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1"/>
  </p:sldMasterIdLst>
  <p:notesMasterIdLst>
    <p:notesMasterId r:id="rId31"/>
  </p:notesMasterIdLst>
  <p:sldIdLst>
    <p:sldId id="256" r:id="rId2"/>
    <p:sldId id="312" r:id="rId3"/>
    <p:sldId id="285" r:id="rId4"/>
    <p:sldId id="286" r:id="rId5"/>
    <p:sldId id="287" r:id="rId6"/>
    <p:sldId id="288" r:id="rId7"/>
    <p:sldId id="289" r:id="rId8"/>
    <p:sldId id="290" r:id="rId9"/>
    <p:sldId id="291" r:id="rId10"/>
    <p:sldId id="292" r:id="rId11"/>
    <p:sldId id="293" r:id="rId12"/>
    <p:sldId id="294" r:id="rId13"/>
    <p:sldId id="295" r:id="rId14"/>
    <p:sldId id="296" r:id="rId15"/>
    <p:sldId id="297" r:id="rId16"/>
    <p:sldId id="298" r:id="rId17"/>
    <p:sldId id="299" r:id="rId18"/>
    <p:sldId id="300" r:id="rId19"/>
    <p:sldId id="301" r:id="rId20"/>
    <p:sldId id="302" r:id="rId21"/>
    <p:sldId id="303" r:id="rId22"/>
    <p:sldId id="304" r:id="rId23"/>
    <p:sldId id="305" r:id="rId24"/>
    <p:sldId id="306" r:id="rId25"/>
    <p:sldId id="307" r:id="rId26"/>
    <p:sldId id="308" r:id="rId27"/>
    <p:sldId id="309" r:id="rId28"/>
    <p:sldId id="311" r:id="rId29"/>
    <p:sldId id="310" r:id="rId30"/>
  </p:sldIdLst>
  <p:sldSz cx="9144000" cy="5143500" type="screen16x9"/>
  <p:notesSz cx="6858000" cy="9144000"/>
  <p:defaultTextStyle>
    <a:defPPr>
      <a:defRPr lang="en-US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E0033"/>
    <a:srgbClr val="ED1A36"/>
    <a:srgbClr val="000000"/>
    <a:srgbClr val="B5B4B4"/>
    <a:srgbClr val="44494D"/>
    <a:srgbClr val="7F7F7F"/>
    <a:srgbClr val="F2F2F2"/>
    <a:srgbClr val="B4B4B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882" autoAdjust="0"/>
    <p:restoredTop sz="94660"/>
  </p:normalViewPr>
  <p:slideViewPr>
    <p:cSldViewPr snapToGrid="0">
      <p:cViewPr varScale="1">
        <p:scale>
          <a:sx n="205" d="100"/>
          <a:sy n="205" d="100"/>
        </p:scale>
        <p:origin x="3378" y="17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NULL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Trang_tính1!$B$1</c:f>
              <c:strCache>
                <c:ptCount val="1"/>
                <c:pt idx="0">
                  <c:v>Chuỗi 1</c:v>
                </c:pt>
              </c:strCache>
            </c:strRef>
          </c:tx>
          <c:spPr>
            <a:solidFill>
              <a:srgbClr val="E20020"/>
            </a:solidFill>
            <a:ln>
              <a:noFill/>
            </a:ln>
            <a:effectLst/>
          </c:spPr>
          <c:invertIfNegative val="0"/>
          <c:cat>
            <c:strRef>
              <c:f>Trang_tính1!$A$2:$A$4</c:f>
              <c:strCache>
                <c:ptCount val="3"/>
                <c:pt idx="0">
                  <c:v>Thể loại 1</c:v>
                </c:pt>
                <c:pt idx="1">
                  <c:v>Thể loại 2</c:v>
                </c:pt>
                <c:pt idx="2">
                  <c:v>Thể loại 3</c:v>
                </c:pt>
              </c:strCache>
            </c:strRef>
          </c:cat>
          <c:val>
            <c:numRef>
              <c:f>Trang_tính1!$B$2:$B$4</c:f>
              <c:numCache>
                <c:formatCode>General</c:formatCode>
                <c:ptCount val="3"/>
                <c:pt idx="0" formatCode="0%">
                  <c:v>0.91</c:v>
                </c:pt>
                <c:pt idx="1">
                  <c:v>87</c:v>
                </c:pt>
                <c:pt idx="2">
                  <c:v>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63A-4222-A603-E455208D5718}"/>
            </c:ext>
          </c:extLst>
        </c:ser>
        <c:ser>
          <c:idx val="1"/>
          <c:order val="1"/>
          <c:tx>
            <c:strRef>
              <c:f>Trang_tính1!$C$1</c:f>
              <c:strCache>
                <c:ptCount val="1"/>
                <c:pt idx="0">
                  <c:v>Chuỗi 2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Trang_tính1!$A$2:$A$4</c:f>
              <c:strCache>
                <c:ptCount val="3"/>
                <c:pt idx="0">
                  <c:v>Thể loại 1</c:v>
                </c:pt>
                <c:pt idx="1">
                  <c:v>Thể loại 2</c:v>
                </c:pt>
                <c:pt idx="2">
                  <c:v>Thể loại 3</c:v>
                </c:pt>
              </c:strCache>
            </c:strRef>
          </c:cat>
          <c:val>
            <c:numRef>
              <c:f>Trang_tính1!$C$2:$C$4</c:f>
              <c:numCache>
                <c:formatCode>General</c:formatCode>
                <c:ptCount val="3"/>
                <c:pt idx="0" formatCode="0%">
                  <c:v>0.09</c:v>
                </c:pt>
                <c:pt idx="1">
                  <c:v>13</c:v>
                </c:pt>
                <c:pt idx="2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63A-4222-A603-E455208D57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2"/>
        <c:overlap val="100"/>
        <c:axId val="615006688"/>
        <c:axId val="615005440"/>
      </c:barChart>
      <c:catAx>
        <c:axId val="6150066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15005440"/>
        <c:crosses val="autoZero"/>
        <c:auto val="1"/>
        <c:lblAlgn val="ctr"/>
        <c:lblOffset val="100"/>
        <c:noMultiLvlLbl val="0"/>
      </c:catAx>
      <c:valAx>
        <c:axId val="615005440"/>
        <c:scaling>
          <c:orientation val="minMax"/>
          <c:min val="0"/>
        </c:scaling>
        <c:delete val="1"/>
        <c:axPos val="l"/>
        <c:numFmt formatCode="0%" sourceLinked="1"/>
        <c:majorTickMark val="none"/>
        <c:minorTickMark val="none"/>
        <c:tickLblPos val="nextTo"/>
        <c:crossAx val="6150066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Trang_tính1!$B$1</c:f>
              <c:strCache>
                <c:ptCount val="1"/>
                <c:pt idx="0">
                  <c:v>Bán hàng</c:v>
                </c:pt>
              </c:strCache>
            </c:strRef>
          </c:tx>
          <c:dPt>
            <c:idx val="0"/>
            <c:bubble3D val="0"/>
            <c:spPr>
              <a:solidFill>
                <a:srgbClr val="B5B4B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A13-434F-8109-3A7A47D4AD0B}"/>
              </c:ext>
            </c:extLst>
          </c:dPt>
          <c:dPt>
            <c:idx val="1"/>
            <c:bubble3D val="0"/>
            <c:spPr>
              <a:solidFill>
                <a:srgbClr val="0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A13-434F-8109-3A7A47D4AD0B}"/>
              </c:ext>
            </c:extLst>
          </c:dPt>
          <c:dPt>
            <c:idx val="2"/>
            <c:bubble3D val="0"/>
            <c:spPr>
              <a:solidFill>
                <a:srgbClr val="FF0D3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A13-434F-8109-3A7A47D4AD0B}"/>
              </c:ext>
            </c:extLst>
          </c:dPt>
          <c:dPt>
            <c:idx val="3"/>
            <c:bubble3D val="0"/>
            <c:spPr>
              <a:solidFill>
                <a:srgbClr val="44494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A13-434F-8109-3A7A47D4AD0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chemeClr val="bg1"/>
                    </a:solidFill>
                    <a:latin typeface="Sarabun" panose="00000500000000000000" pitchFamily="2" charset="-34"/>
                    <a:ea typeface="+mn-ea"/>
                    <a:cs typeface="Sarabun" panose="00000500000000000000" pitchFamily="2" charset="-34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Trang_tính1!$A$2:$A$5</c:f>
              <c:strCache>
                <c:ptCount val="4"/>
                <c:pt idx="0">
                  <c:v>Quý 1</c:v>
                </c:pt>
                <c:pt idx="1">
                  <c:v>Quý 2</c:v>
                </c:pt>
                <c:pt idx="2">
                  <c:v>Quý 3</c:v>
                </c:pt>
                <c:pt idx="3">
                  <c:v>Quý 4</c:v>
                </c:pt>
              </c:strCache>
            </c:strRef>
          </c:cat>
          <c:val>
            <c:numRef>
              <c:f>Trang_tính1!$B$2:$B$5</c:f>
              <c:numCache>
                <c:formatCode>0%</c:formatCode>
                <c:ptCount val="4"/>
                <c:pt idx="0">
                  <c:v>0.11</c:v>
                </c:pt>
                <c:pt idx="1">
                  <c:v>0.21</c:v>
                </c:pt>
                <c:pt idx="2">
                  <c:v>0.32</c:v>
                </c:pt>
                <c:pt idx="3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A13-434F-8109-3A7A47D4AD0B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7.1957057696696414E-2"/>
          <c:y val="0.76177426088414979"/>
          <c:w val="0.89999982711046267"/>
          <c:h val="0.116672925854151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1" i="0" u="none" strike="noStrike" kern="1200" baseline="0">
              <a:solidFill>
                <a:schemeClr val="bg1"/>
              </a:solidFill>
              <a:latin typeface="Sarabun" panose="00000500000000000000" pitchFamily="2" charset="-34"/>
              <a:ea typeface="+mn-ea"/>
              <a:cs typeface="Sarabun" panose="00000500000000000000" pitchFamily="2" charset="-34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100" b="1">
          <a:solidFill>
            <a:schemeClr val="bg1"/>
          </a:solidFill>
          <a:latin typeface="Sarabun" panose="00000500000000000000" pitchFamily="2" charset="-34"/>
          <a:cs typeface="Sarabun" panose="00000500000000000000" pitchFamily="2" charset="-34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Trang_tính1!$B$1</c:f>
              <c:strCache>
                <c:ptCount val="1"/>
                <c:pt idx="0">
                  <c:v>Chuỗi 1</c:v>
                </c:pt>
              </c:strCache>
            </c:strRef>
          </c:tx>
          <c:spPr>
            <a:solidFill>
              <a:srgbClr val="EE0033"/>
            </a:solidFill>
            <a:ln>
              <a:noFill/>
            </a:ln>
            <a:effectLst/>
          </c:spPr>
          <c:invertIfNegative val="0"/>
          <c:cat>
            <c:strRef>
              <c:f>Trang_tính1!$A$2:$A$5</c:f>
              <c:strCache>
                <c:ptCount val="4"/>
                <c:pt idx="0">
                  <c:v>Thể loại 1</c:v>
                </c:pt>
                <c:pt idx="1">
                  <c:v>Thể loại 2</c:v>
                </c:pt>
                <c:pt idx="2">
                  <c:v>Thể loại 3</c:v>
                </c:pt>
                <c:pt idx="3">
                  <c:v>Thể loại 4</c:v>
                </c:pt>
              </c:strCache>
            </c:strRef>
          </c:cat>
          <c:val>
            <c:numRef>
              <c:f>Trang_tính1!$B$2:$B$5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3B-4B3E-B435-AFD84F74C90E}"/>
            </c:ext>
          </c:extLst>
        </c:ser>
        <c:ser>
          <c:idx val="1"/>
          <c:order val="1"/>
          <c:tx>
            <c:strRef>
              <c:f>Trang_tính1!$C$1</c:f>
              <c:strCache>
                <c:ptCount val="1"/>
                <c:pt idx="0">
                  <c:v>Chuỗi 2</c:v>
                </c:pt>
              </c:strCache>
            </c:strRef>
          </c:tx>
          <c:spPr>
            <a:solidFill>
              <a:srgbClr val="7F7F7F"/>
            </a:solidFill>
            <a:ln>
              <a:noFill/>
            </a:ln>
            <a:effectLst/>
          </c:spPr>
          <c:invertIfNegative val="0"/>
          <c:cat>
            <c:strRef>
              <c:f>Trang_tính1!$A$2:$A$5</c:f>
              <c:strCache>
                <c:ptCount val="4"/>
                <c:pt idx="0">
                  <c:v>Thể loại 1</c:v>
                </c:pt>
                <c:pt idx="1">
                  <c:v>Thể loại 2</c:v>
                </c:pt>
                <c:pt idx="2">
                  <c:v>Thể loại 3</c:v>
                </c:pt>
                <c:pt idx="3">
                  <c:v>Thể loại 4</c:v>
                </c:pt>
              </c:strCache>
            </c:strRef>
          </c:cat>
          <c:val>
            <c:numRef>
              <c:f>Trang_tính1!$C$2:$C$5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3B-4B3E-B435-AFD84F74C9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526369888"/>
        <c:axId val="1526386944"/>
      </c:barChart>
      <c:catAx>
        <c:axId val="15263698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arabun" panose="00000500000000000000" pitchFamily="2" charset="-34"/>
                <a:ea typeface="+mn-ea"/>
                <a:cs typeface="Sarabun" panose="00000500000000000000" pitchFamily="2" charset="-34"/>
              </a:defRPr>
            </a:pPr>
            <a:endParaRPr lang="en-US"/>
          </a:p>
        </c:txPr>
        <c:crossAx val="1526386944"/>
        <c:crosses val="autoZero"/>
        <c:auto val="1"/>
        <c:lblAlgn val="ctr"/>
        <c:lblOffset val="100"/>
        <c:noMultiLvlLbl val="0"/>
      </c:catAx>
      <c:valAx>
        <c:axId val="1526386944"/>
        <c:scaling>
          <c:orientation val="minMax"/>
          <c:max val="4.5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arabun" panose="00000500000000000000" pitchFamily="2" charset="-34"/>
                <a:ea typeface="+mn-ea"/>
                <a:cs typeface="Sarabun" panose="00000500000000000000" pitchFamily="2" charset="-34"/>
              </a:defRPr>
            </a:pPr>
            <a:endParaRPr lang="en-US"/>
          </a:p>
        </c:txPr>
        <c:crossAx val="15263698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9500548031496066"/>
          <c:y val="0.79851537217237212"/>
          <c:w val="0.56207028054738783"/>
          <c:h val="0.1248662734374605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arabun" panose="00000500000000000000" pitchFamily="2" charset="-34"/>
              <a:ea typeface="+mn-ea"/>
              <a:cs typeface="Sarabun" panose="00000500000000000000" pitchFamily="2" charset="-34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>
          <a:latin typeface="Sarabun" panose="00000500000000000000" pitchFamily="2" charset="-34"/>
          <a:cs typeface="Sarabun" panose="00000500000000000000" pitchFamily="2" charset="-34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rgbClr val="EE0033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rgbClr val="EE0033"/>
              </a:solidFill>
              <a:ln w="9525">
                <a:solidFill>
                  <a:srgbClr val="EE0033"/>
                </a:solidFill>
              </a:ln>
              <a:effectLst/>
            </c:spPr>
          </c:marker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2012</c:v>
                </c:pt>
                <c:pt idx="2">
                  <c:v>2014</c:v>
                </c:pt>
                <c:pt idx="3">
                  <c:v>2016</c:v>
                </c:pt>
                <c:pt idx="4">
                  <c:v>2018</c:v>
                </c:pt>
                <c:pt idx="5">
                  <c:v>2020</c:v>
                </c:pt>
                <c:pt idx="6">
                  <c:v>2022</c:v>
                </c:pt>
                <c:pt idx="7">
                  <c:v>2024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2.5</c:v>
                </c:pt>
                <c:pt idx="5">
                  <c:v>3.4</c:v>
                </c:pt>
                <c:pt idx="6">
                  <c:v>3.1</c:v>
                </c:pt>
                <c:pt idx="7">
                  <c:v>3.4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7D3-4C16-B16C-21E4978366B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rgbClr val="B4B4B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B4B4B4"/>
              </a:solidFill>
              <a:ln w="9525">
                <a:solidFill>
                  <a:srgbClr val="B4B4B4"/>
                </a:solidFill>
              </a:ln>
              <a:effectLst/>
            </c:spPr>
          </c:marker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2012</c:v>
                </c:pt>
                <c:pt idx="2">
                  <c:v>2014</c:v>
                </c:pt>
                <c:pt idx="3">
                  <c:v>2016</c:v>
                </c:pt>
                <c:pt idx="4">
                  <c:v>2018</c:v>
                </c:pt>
                <c:pt idx="5">
                  <c:v>2020</c:v>
                </c:pt>
                <c:pt idx="6">
                  <c:v>2022</c:v>
                </c:pt>
                <c:pt idx="7">
                  <c:v>2024</c:v>
                </c:pt>
              </c:numCache>
            </c:numRef>
          </c:cat>
          <c:val>
            <c:numRef>
              <c:f>Sheet1!$C$2:$C$9</c:f>
              <c:numCache>
                <c:formatCode>General</c:formatCode>
                <c:ptCount val="8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1.8</c:v>
                </c:pt>
                <c:pt idx="5">
                  <c:v>2.2999999999999998</c:v>
                </c:pt>
                <c:pt idx="6">
                  <c:v>2.2000000000000002</c:v>
                </c:pt>
                <c:pt idx="7">
                  <c:v>1.9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7D3-4C16-B16C-21E4978366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59810272"/>
        <c:axId val="-459817888"/>
      </c:lineChart>
      <c:catAx>
        <c:axId val="-459810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6350" cap="flat" cmpd="sng" algn="ctr">
            <a:solidFill>
              <a:schemeClr val="tx2">
                <a:lumMod val="10000"/>
                <a:lumOff val="9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rgbClr val="44494D"/>
                </a:solidFill>
                <a:latin typeface="FS PF BeauSans Pro" panose="02000500000000020004" pitchFamily="2" charset="0"/>
                <a:ea typeface="+mn-ea"/>
                <a:cs typeface="+mn-cs"/>
              </a:defRPr>
            </a:pPr>
            <a:endParaRPr lang="en-US"/>
          </a:p>
        </c:txPr>
        <c:crossAx val="-459817888"/>
        <c:crosses val="autoZero"/>
        <c:auto val="1"/>
        <c:lblAlgn val="ctr"/>
        <c:lblOffset val="100"/>
        <c:noMultiLvlLbl val="0"/>
      </c:catAx>
      <c:valAx>
        <c:axId val="-459817888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2">
                  <a:lumMod val="10000"/>
                  <a:lumOff val="9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44494D"/>
                </a:solidFill>
                <a:latin typeface="FS PF BeauSans Pro" panose="02000500000000020004" pitchFamily="2" charset="0"/>
                <a:ea typeface="+mn-ea"/>
                <a:cs typeface="+mn-cs"/>
              </a:defRPr>
            </a:pPr>
            <a:endParaRPr lang="en-US"/>
          </a:p>
        </c:txPr>
        <c:crossAx val="-459810272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2"/>
          </a:solidFill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rgbClr val="EE0033"/>
              </a:solidFill>
              <a:round/>
            </a:ln>
            <a:effectLst/>
          </c:spPr>
          <c:marker>
            <c:symbol val="none"/>
          </c:marker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2.5</c:v>
                </c:pt>
                <c:pt idx="5">
                  <c:v>3.4</c:v>
                </c:pt>
                <c:pt idx="6">
                  <c:v>3.1</c:v>
                </c:pt>
                <c:pt idx="7">
                  <c:v>3.4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977-47D3-94B4-CE8CE68347D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rgbClr val="B4B4B4"/>
              </a:solidFill>
              <a:round/>
            </a:ln>
            <a:effectLst/>
          </c:spPr>
          <c:marker>
            <c:symbol val="none"/>
          </c:marker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Sheet1!$C$2:$C$9</c:f>
              <c:numCache>
                <c:formatCode>General</c:formatCode>
                <c:ptCount val="8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1.8</c:v>
                </c:pt>
                <c:pt idx="5">
                  <c:v>2.2999999999999998</c:v>
                </c:pt>
                <c:pt idx="6">
                  <c:v>2.2000000000000002</c:v>
                </c:pt>
                <c:pt idx="7">
                  <c:v>1.9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977-47D3-94B4-CE8CE68347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459811904"/>
        <c:axId val="-459811360"/>
      </c:lineChart>
      <c:catAx>
        <c:axId val="-459811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6350" cap="flat" cmpd="sng" algn="ctr">
            <a:solidFill>
              <a:schemeClr val="tx2">
                <a:lumMod val="10000"/>
                <a:lumOff val="9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rgbClr val="44494D"/>
                </a:solidFill>
                <a:latin typeface="FS PF BeauSans Pro" panose="02000500000000020004" pitchFamily="2" charset="0"/>
                <a:ea typeface="+mn-ea"/>
                <a:cs typeface="+mn-cs"/>
              </a:defRPr>
            </a:pPr>
            <a:endParaRPr lang="en-US"/>
          </a:p>
        </c:txPr>
        <c:crossAx val="-459811360"/>
        <c:crosses val="autoZero"/>
        <c:auto val="1"/>
        <c:lblAlgn val="ctr"/>
        <c:lblOffset val="100"/>
        <c:noMultiLvlLbl val="0"/>
      </c:catAx>
      <c:valAx>
        <c:axId val="-459811360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2">
                  <a:lumMod val="10000"/>
                  <a:lumOff val="9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44494D"/>
                </a:solidFill>
                <a:latin typeface="FS PF BeauSans Pro" panose="02000500000000020004" pitchFamily="2" charset="0"/>
                <a:ea typeface="+mn-ea"/>
                <a:cs typeface="+mn-cs"/>
              </a:defRPr>
            </a:pPr>
            <a:endParaRPr lang="en-US"/>
          </a:p>
        </c:txPr>
        <c:crossAx val="-4598119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2"/>
          </a:solidFill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Y-Values</c:v>
                </c:pt>
              </c:strCache>
            </c:strRef>
          </c:tx>
          <c:spPr>
            <a:solidFill>
              <a:srgbClr val="EE0033"/>
            </a:solidFill>
            <a:ln>
              <a:noFill/>
            </a:ln>
            <a:effectLst/>
          </c:spPr>
          <c:invertIfNegative val="0"/>
          <c:trendline>
            <c:spPr>
              <a:ln w="19050" cap="rnd">
                <a:solidFill>
                  <a:srgbClr val="44494D"/>
                </a:solidFill>
                <a:prstDash val="sysDot"/>
              </a:ln>
              <a:effectLst/>
            </c:spPr>
            <c:trendlineType val="poly"/>
            <c:order val="2"/>
            <c:dispRSqr val="0"/>
            <c:dispEq val="0"/>
          </c:trendline>
          <c:xVal>
            <c:numRef>
              <c:f>Sheet1!$A$2:$A$8</c:f>
              <c:numCache>
                <c:formatCode>General</c:formatCode>
                <c:ptCount val="7"/>
                <c:pt idx="0">
                  <c:v>1</c:v>
                </c:pt>
                <c:pt idx="1">
                  <c:v>0.4</c:v>
                </c:pt>
                <c:pt idx="2">
                  <c:v>5</c:v>
                </c:pt>
                <c:pt idx="3">
                  <c:v>2.8</c:v>
                </c:pt>
                <c:pt idx="4">
                  <c:v>3.3</c:v>
                </c:pt>
                <c:pt idx="5">
                  <c:v>2.2999999999999998</c:v>
                </c:pt>
                <c:pt idx="6">
                  <c:v>1.8</c:v>
                </c:pt>
              </c:numCache>
            </c:numRef>
          </c:xVal>
          <c:yVal>
            <c:numRef>
              <c:f>Sheet1!$B$2:$B$8</c:f>
              <c:numCache>
                <c:formatCode>General</c:formatCode>
                <c:ptCount val="7"/>
                <c:pt idx="0">
                  <c:v>1.5</c:v>
                </c:pt>
                <c:pt idx="1">
                  <c:v>0.6</c:v>
                </c:pt>
                <c:pt idx="2">
                  <c:v>2.5</c:v>
                </c:pt>
                <c:pt idx="3">
                  <c:v>1.8</c:v>
                </c:pt>
                <c:pt idx="4">
                  <c:v>2.5</c:v>
                </c:pt>
                <c:pt idx="5">
                  <c:v>1.1000000000000001</c:v>
                </c:pt>
                <c:pt idx="6">
                  <c:v>2.2000000000000002</c:v>
                </c:pt>
              </c:numCache>
            </c:numRef>
          </c:yVal>
          <c:bubbleSize>
            <c:numRef>
              <c:f>Sheet1!$C$2:$C$8</c:f>
              <c:numCache>
                <c:formatCode>General</c:formatCode>
                <c:ptCount val="7"/>
                <c:pt idx="0">
                  <c:v>11</c:v>
                </c:pt>
                <c:pt idx="1">
                  <c:v>6</c:v>
                </c:pt>
                <c:pt idx="2">
                  <c:v>4</c:v>
                </c:pt>
                <c:pt idx="3">
                  <c:v>2</c:v>
                </c:pt>
                <c:pt idx="4">
                  <c:v>6</c:v>
                </c:pt>
                <c:pt idx="5">
                  <c:v>5</c:v>
                </c:pt>
                <c:pt idx="6">
                  <c:v>4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00-DB04-454D-A1DE-CC1590A86B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00"/>
        <c:showNegBubbles val="0"/>
        <c:axId val="-189960352"/>
        <c:axId val="-189959808"/>
      </c:bubbleChart>
      <c:valAx>
        <c:axId val="-189960352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rgbClr val="44494D"/>
                </a:solidFill>
                <a:latin typeface="FS PF BeauSans Pro Light" panose="02000500000000020004" pitchFamily="2" charset="0"/>
                <a:ea typeface="+mn-ea"/>
                <a:cs typeface="+mn-cs"/>
              </a:defRPr>
            </a:pPr>
            <a:endParaRPr lang="en-US"/>
          </a:p>
        </c:txPr>
        <c:crossAx val="-189959808"/>
        <c:crosses val="autoZero"/>
        <c:crossBetween val="midCat"/>
      </c:valAx>
      <c:valAx>
        <c:axId val="-189959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44494D"/>
                </a:solidFill>
                <a:latin typeface="FS PF BeauSans Pro Light" panose="02000500000000020004" pitchFamily="2" charset="0"/>
                <a:ea typeface="+mn-ea"/>
                <a:cs typeface="+mn-cs"/>
              </a:defRPr>
            </a:pPr>
            <a:endParaRPr lang="en-US"/>
          </a:p>
        </c:txPr>
        <c:crossAx val="-18996035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5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5DB51E4-EFE8-4744-90F5-0C9C3F576B4E}" type="datetimeFigureOut">
              <a:rPr lang="en-US" smtClean="0"/>
              <a:t>10/5/2022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177FDD-D4CF-49C8-A49F-80D707301AD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97175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A14A73-8E17-4263-9ADE-0787C17C9E70}" type="datetimeFigureOut">
              <a:rPr lang="en-US" smtClean="0"/>
              <a:t>10/5/2022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AC19B7-A873-4BEE-96DE-1E225D93DB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18455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A14A73-8E17-4263-9ADE-0787C17C9E70}" type="datetimeFigureOut">
              <a:rPr lang="en-US" smtClean="0"/>
              <a:t>10/5/2022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AC19B7-A873-4BEE-96DE-1E225D93DB0A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E8216BA-05A1-8109-9527-FF7A9AC431C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8650" y="1340772"/>
            <a:ext cx="3505200" cy="343198"/>
          </a:xfrm>
          <a:prstGeom prst="rect">
            <a:avLst/>
          </a:prstGeom>
        </p:spPr>
        <p:txBody>
          <a:bodyPr/>
          <a:lstStyle>
            <a:lvl1pPr>
              <a:defRPr lang="en-US" sz="1350" kern="1200" dirty="0" smtClean="0">
                <a:solidFill>
                  <a:srgbClr val="FF0000"/>
                </a:solidFill>
                <a:latin typeface="FS PF BeauSans Pro" panose="02000500000000020004" pitchFamily="2" charset="0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ACB8755C-429C-B982-4E61-88B2F551D99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8650" y="1702889"/>
            <a:ext cx="3505200" cy="343198"/>
          </a:xfrm>
          <a:prstGeom prst="rect">
            <a:avLst/>
          </a:prstGeom>
        </p:spPr>
        <p:txBody>
          <a:bodyPr/>
          <a:lstStyle>
            <a:lvl1pPr>
              <a:defRPr lang="en-US" sz="1350" kern="1200" dirty="0" smtClean="0">
                <a:solidFill>
                  <a:srgbClr val="000000"/>
                </a:solidFill>
                <a:latin typeface="FS PF BeauSans Pro" panose="02000500000000020004" pitchFamily="2" charset="0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345A06E-7757-5F6E-977F-9EF1B9B3FD5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28650" y="2057132"/>
            <a:ext cx="3505200" cy="343198"/>
          </a:xfrm>
          <a:prstGeom prst="rect">
            <a:avLst/>
          </a:prstGeom>
        </p:spPr>
        <p:txBody>
          <a:bodyPr/>
          <a:lstStyle>
            <a:lvl1pPr>
              <a:defRPr lang="en-US" sz="1350" kern="1200" dirty="0" smtClean="0">
                <a:solidFill>
                  <a:srgbClr val="44494D"/>
                </a:solidFill>
                <a:latin typeface="FS PF BeauSans Pro" panose="02000500000000020004" pitchFamily="2" charset="0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0C69A30-4A60-98F3-33EF-DAA88DC7292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8650" y="2408668"/>
            <a:ext cx="3505200" cy="343198"/>
          </a:xfrm>
          <a:prstGeom prst="rect">
            <a:avLst/>
          </a:prstGeom>
        </p:spPr>
        <p:txBody>
          <a:bodyPr/>
          <a:lstStyle>
            <a:lvl1pPr>
              <a:defRPr lang="en-US" sz="1350" kern="1200" dirty="0" smtClean="0">
                <a:solidFill>
                  <a:srgbClr val="B5B4B4"/>
                </a:solidFill>
                <a:latin typeface="FS PF BeauSans Pro" panose="02000500000000020004" pitchFamily="2" charset="0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6A5F1A59-BEAA-C85F-48F8-68B1A576A56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8650" y="2751668"/>
            <a:ext cx="3505200" cy="343198"/>
          </a:xfrm>
          <a:prstGeom prst="rect">
            <a:avLst/>
          </a:prstGeom>
        </p:spPr>
        <p:txBody>
          <a:bodyPr/>
          <a:lstStyle>
            <a:lvl1pPr>
              <a:defRPr lang="en-US" sz="1350" kern="1200" baseline="0" dirty="0" smtClean="0">
                <a:solidFill>
                  <a:srgbClr val="B5B4B4"/>
                </a:solidFill>
                <a:latin typeface="FS PF BeauSans Pro" panose="02000500000000020004" pitchFamily="2" charset="0"/>
                <a:ea typeface="+mn-ea"/>
                <a:cs typeface="+mn-cs"/>
              </a:defRPr>
            </a:lvl1pPr>
          </a:lstStyle>
          <a:p>
            <a:pPr lvl="0"/>
            <a:r>
              <a:rPr lang="en-US" dirty="0" smtClean="0"/>
              <a:t>Close Master View Close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0091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A14A73-8E17-4263-9ADE-0787C17C9E70}" type="datetimeFigureOut">
              <a:rPr lang="en-US" smtClean="0"/>
              <a:t>10/5/2022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AC19B7-A873-4BEE-96DE-1E225D93DB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36457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A14A73-8E17-4263-9ADE-0787C17C9E70}" type="datetimeFigureOut">
              <a:rPr lang="en-US" smtClean="0"/>
              <a:t>10/5/2022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AC19B7-A873-4BEE-96DE-1E225D93DB0A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97722C63-2A04-5110-42EF-6B2583463AB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8650" y="1340772"/>
            <a:ext cx="3505200" cy="343198"/>
          </a:xfrm>
          <a:prstGeom prst="rect">
            <a:avLst/>
          </a:prstGeom>
        </p:spPr>
        <p:txBody>
          <a:bodyPr/>
          <a:lstStyle>
            <a:lvl1pPr>
              <a:defRPr lang="en-US" sz="1350" kern="1200" dirty="0" smtClean="0">
                <a:solidFill>
                  <a:srgbClr val="FF0000"/>
                </a:solidFill>
                <a:latin typeface="FS PF BeauSans Pro" panose="02000500000000020004" pitchFamily="2" charset="0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527B26C9-B4E1-E308-7B4C-5822382A41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8650" y="1702889"/>
            <a:ext cx="3505200" cy="343198"/>
          </a:xfrm>
          <a:prstGeom prst="rect">
            <a:avLst/>
          </a:prstGeom>
        </p:spPr>
        <p:txBody>
          <a:bodyPr/>
          <a:lstStyle>
            <a:lvl1pPr>
              <a:defRPr lang="en-US" sz="1350" kern="1200" dirty="0" smtClean="0">
                <a:solidFill>
                  <a:srgbClr val="000000"/>
                </a:solidFill>
                <a:latin typeface="FS PF BeauSans Pro" panose="02000500000000020004" pitchFamily="2" charset="0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0BC3C9E-D0F8-B838-726A-E937BAED0B9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28650" y="2057132"/>
            <a:ext cx="3505200" cy="343198"/>
          </a:xfrm>
          <a:prstGeom prst="rect">
            <a:avLst/>
          </a:prstGeom>
        </p:spPr>
        <p:txBody>
          <a:bodyPr/>
          <a:lstStyle>
            <a:lvl1pPr>
              <a:defRPr lang="en-US" sz="1350" kern="1200" dirty="0" smtClean="0">
                <a:solidFill>
                  <a:srgbClr val="44494D"/>
                </a:solidFill>
                <a:latin typeface="FS PF BeauSans Pro" panose="02000500000000020004" pitchFamily="2" charset="0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2796B722-F26E-915A-A0CC-9A61B367A6B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8650" y="2408668"/>
            <a:ext cx="3505200" cy="343198"/>
          </a:xfrm>
          <a:prstGeom prst="rect">
            <a:avLst/>
          </a:prstGeom>
        </p:spPr>
        <p:txBody>
          <a:bodyPr/>
          <a:lstStyle>
            <a:lvl1pPr>
              <a:defRPr lang="en-US" sz="1350" kern="1200" dirty="0" smtClean="0">
                <a:solidFill>
                  <a:srgbClr val="B5B4B4"/>
                </a:solidFill>
                <a:latin typeface="FS PF BeauSans Pro" panose="02000500000000020004" pitchFamily="2" charset="0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4A90F07F-A22E-2E9B-FC46-C832C01C2EB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8650" y="2751668"/>
            <a:ext cx="3505200" cy="343198"/>
          </a:xfrm>
          <a:prstGeom prst="rect">
            <a:avLst/>
          </a:prstGeom>
        </p:spPr>
        <p:txBody>
          <a:bodyPr/>
          <a:lstStyle>
            <a:lvl1pPr>
              <a:defRPr lang="en-US" sz="1350" kern="1200" dirty="0" smtClean="0">
                <a:solidFill>
                  <a:srgbClr val="B5B4B4"/>
                </a:solidFill>
                <a:latin typeface="FS PF BeauSans Pro" panose="02000500000000020004" pitchFamily="2" charset="0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882651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A14A73-8E17-4263-9ADE-0787C17C9E70}" type="datetimeFigureOut">
              <a:rPr lang="en-US" smtClean="0"/>
              <a:t>10/5/2022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AC19B7-A873-4BEE-96DE-1E225D93DB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16506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A14A73-8E17-4263-9ADE-0787C17C9E70}" type="datetimeFigureOut">
              <a:rPr lang="en-US" smtClean="0"/>
              <a:t>10/5/2022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AC19B7-A873-4BEE-96DE-1E225D93DB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59973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A14A73-8E17-4263-9ADE-0787C17C9E70}" type="datetimeFigureOut">
              <a:rPr lang="en-US" smtClean="0"/>
              <a:t>10/5/2022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AC19B7-A873-4BEE-96DE-1E225D93DB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43914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1369219"/>
            <a:ext cx="7886700" cy="2767352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A14A73-8E17-4263-9ADE-0787C17C9E70}" type="datetimeFigureOut">
              <a:rPr lang="en-US" smtClean="0"/>
              <a:t>10/5/2022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AC19B7-A873-4BEE-96DE-1E225D93DB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36823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A14A73-8E17-4263-9ADE-0787C17C9E70}" type="datetimeFigureOut">
              <a:rPr lang="en-US" smtClean="0"/>
              <a:t>10/5/2022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AC19B7-A873-4BEE-96DE-1E225D93DB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4633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3A14A73-8E17-4263-9ADE-0787C17C9E70}" type="datetimeFigureOut">
              <a:rPr lang="en-US" smtClean="0"/>
              <a:t>10/5/2022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5AC19B7-A873-4BEE-96DE-1E225D93DB0A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9AE30FD-CF21-06D0-4081-D18E35CD1510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603247"/>
            <a:ext cx="9144000" cy="540254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4FEC79D4-0438-5CA1-1228-E81A1EF686AC}"/>
              </a:ext>
            </a:extLst>
          </p:cNvPr>
          <p:cNvSpPr txBox="1"/>
          <p:nvPr userDrawn="1"/>
        </p:nvSpPr>
        <p:spPr>
          <a:xfrm>
            <a:off x="374650" y="4756150"/>
            <a:ext cx="396875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spc="300" dirty="0">
                <a:solidFill>
                  <a:srgbClr val="B4B4B4"/>
                </a:solidFill>
                <a:latin typeface="FS PF BeauSans Pro Light" panose="02000500000000020004" pitchFamily="2" charset="0"/>
              </a:rPr>
              <a:t>www.viettel.com.vn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342538B-DB88-8EF9-E01E-066B79ACD3C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3175" y="4756150"/>
            <a:ext cx="975214" cy="2147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86155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800" kern="1200" dirty="0">
          <a:solidFill>
            <a:srgbClr val="EE0033"/>
          </a:solidFill>
          <a:latin typeface="FS PF BeauSans Pro SemiBold" panose="02000503000000020004" pitchFamily="2" charset="0"/>
          <a:ea typeface="+mn-ea"/>
          <a:cs typeface="+mn-cs"/>
        </a:defRPr>
      </a:lvl1pPr>
    </p:titleStyle>
    <p:bodyStyle>
      <a:lvl1pPr marL="0" marR="0" indent="0" algn="l" defTabSz="685800" rtl="0" eaLnBrk="1" fontAlgn="auto" latinLnBrk="0" hangingPunct="1">
        <a:lnSpc>
          <a:spcPct val="90000"/>
        </a:lnSpc>
        <a:spcBef>
          <a:spcPts val="750"/>
        </a:spcBef>
        <a:spcAft>
          <a:spcPts val="0"/>
        </a:spcAft>
        <a:buClrTx/>
        <a:buSzTx/>
        <a:buFont typeface="Arial" panose="020B0604020202020204" pitchFamily="34" charset="0"/>
        <a:buNone/>
        <a:tabLst/>
        <a:defRPr lang="en-US" sz="1350" kern="1200" dirty="0">
          <a:solidFill>
            <a:schemeClr val="tx1"/>
          </a:solidFill>
          <a:latin typeface="FS PF BeauSans Pro" panose="02000500000000020004" pitchFamily="2" charset="0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lang="en-US" sz="1350" kern="1200" dirty="0">
          <a:solidFill>
            <a:schemeClr val="tx1"/>
          </a:solidFill>
          <a:latin typeface="FS PF BeauSans Pro" panose="02000500000000020004" pitchFamily="2" charset="0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lang="en-US" sz="1350" kern="1200" dirty="0">
          <a:solidFill>
            <a:schemeClr val="tx1"/>
          </a:solidFill>
          <a:latin typeface="FS PF BeauSans Pro" panose="02000500000000020004" pitchFamily="2" charset="0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lang="en-US" sz="1350" kern="1200" dirty="0">
          <a:solidFill>
            <a:schemeClr val="tx1"/>
          </a:solidFill>
          <a:latin typeface="FS PF BeauSans Pro" panose="02000500000000020004" pitchFamily="2" charset="0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lang="en-US" sz="1350" kern="1200" dirty="0">
          <a:solidFill>
            <a:schemeClr val="tx1"/>
          </a:solidFill>
          <a:latin typeface="FS PF BeauSans Pro" panose="02000500000000020004" pitchFamily="2" charset="0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98" y="2571750"/>
            <a:ext cx="3365252" cy="780174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741142" y="2746393"/>
            <a:ext cx="298836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>
                <a:solidFill>
                  <a:schemeClr val="bg1"/>
                </a:solidFill>
                <a:latin typeface="FS PF BeauSans Pro Light" panose="02000500000000020004" pitchFamily="2" charset="0"/>
              </a:rPr>
              <a:t>THEO CÁCH CỦA BẠN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968500"/>
            <a:ext cx="2841905" cy="468318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0" y="1987215"/>
            <a:ext cx="29883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>
                <a:solidFill>
                  <a:srgbClr val="EE0033"/>
                </a:solidFill>
                <a:latin typeface="FS PF BeauSans Pro SemiBold" panose="02000503000000020004" pitchFamily="2" charset="0"/>
              </a:rPr>
              <a:t>Kiến</a:t>
            </a:r>
            <a:r>
              <a:rPr lang="en-US" sz="20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 </a:t>
            </a:r>
            <a:r>
              <a:rPr lang="en-US" sz="2000" dirty="0" err="1">
                <a:solidFill>
                  <a:srgbClr val="EE0033"/>
                </a:solidFill>
                <a:latin typeface="FS PF BeauSans Pro SemiBold" panose="02000503000000020004" pitchFamily="2" charset="0"/>
              </a:rPr>
              <a:t>tạo</a:t>
            </a:r>
            <a:r>
              <a:rPr lang="en-US" sz="20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 </a:t>
            </a:r>
            <a:r>
              <a:rPr lang="en-US" sz="2000" dirty="0" err="1">
                <a:solidFill>
                  <a:srgbClr val="EE0033"/>
                </a:solidFill>
                <a:latin typeface="FS PF BeauSans Pro SemiBold" panose="02000503000000020004" pitchFamily="2" charset="0"/>
              </a:rPr>
              <a:t>tương</a:t>
            </a:r>
            <a:r>
              <a:rPr lang="en-US" sz="20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 </a:t>
            </a:r>
            <a:r>
              <a:rPr lang="en-US" sz="2000" dirty="0" err="1">
                <a:solidFill>
                  <a:srgbClr val="EE0033"/>
                </a:solidFill>
                <a:latin typeface="FS PF BeauSans Pro SemiBold" panose="02000503000000020004" pitchFamily="2" charset="0"/>
              </a:rPr>
              <a:t>lai</a:t>
            </a:r>
            <a:endParaRPr lang="en-US" sz="20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603247"/>
            <a:ext cx="9144000" cy="54025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74650" y="4756150"/>
            <a:ext cx="396875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spc="300" dirty="0">
                <a:solidFill>
                  <a:srgbClr val="B4B4B4"/>
                </a:solidFill>
                <a:latin typeface="FS PF BeauSans Pro Light" panose="02000500000000020004" pitchFamily="2" charset="0"/>
              </a:rPr>
              <a:t>www.viettel.com.vn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3175" y="4756150"/>
            <a:ext cx="975214" cy="2147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251113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Nhóm 28">
            <a:extLst>
              <a:ext uri="{FF2B5EF4-FFF2-40B4-BE49-F238E27FC236}">
                <a16:creationId xmlns:a16="http://schemas.microsoft.com/office/drawing/2014/main" id="{CB1800A4-65E1-4FCD-AA3A-B9350DAEB182}"/>
              </a:ext>
            </a:extLst>
          </p:cNvPr>
          <p:cNvGrpSpPr/>
          <p:nvPr/>
        </p:nvGrpSpPr>
        <p:grpSpPr>
          <a:xfrm>
            <a:off x="2058835" y="-162372"/>
            <a:ext cx="5331132" cy="5620642"/>
            <a:chOff x="2058835" y="-162372"/>
            <a:chExt cx="5331132" cy="5620642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4C4E9173-FF68-4688-9775-05052C60E4D4}"/>
                </a:ext>
              </a:extLst>
            </p:cNvPr>
            <p:cNvSpPr>
              <a:spLocks/>
            </p:cNvSpPr>
            <p:nvPr/>
          </p:nvSpPr>
          <p:spPr bwMode="auto">
            <a:xfrm rot="20694113">
              <a:off x="2058835" y="-162372"/>
              <a:ext cx="5178732" cy="5468242"/>
            </a:xfrm>
            <a:custGeom>
              <a:avLst/>
              <a:gdLst>
                <a:gd name="T0" fmla="*/ 663 w 940"/>
                <a:gd name="T1" fmla="*/ 0 h 993"/>
                <a:gd name="T2" fmla="*/ 278 w 940"/>
                <a:gd name="T3" fmla="*/ 0 h 993"/>
                <a:gd name="T4" fmla="*/ 0 w 940"/>
                <a:gd name="T5" fmla="*/ 278 h 993"/>
                <a:gd name="T6" fmla="*/ 0 w 940"/>
                <a:gd name="T7" fmla="*/ 355 h 993"/>
                <a:gd name="T8" fmla="*/ 0 w 940"/>
                <a:gd name="T9" fmla="*/ 993 h 993"/>
                <a:gd name="T10" fmla="*/ 471 w 940"/>
                <a:gd name="T11" fmla="*/ 632 h 993"/>
                <a:gd name="T12" fmla="*/ 663 w 940"/>
                <a:gd name="T13" fmla="*/ 632 h 993"/>
                <a:gd name="T14" fmla="*/ 940 w 940"/>
                <a:gd name="T15" fmla="*/ 355 h 993"/>
                <a:gd name="T16" fmla="*/ 940 w 940"/>
                <a:gd name="T17" fmla="*/ 278 h 993"/>
                <a:gd name="T18" fmla="*/ 663 w 940"/>
                <a:gd name="T19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0" h="993">
                  <a:moveTo>
                    <a:pt x="663" y="0"/>
                  </a:moveTo>
                  <a:cubicBezTo>
                    <a:pt x="278" y="0"/>
                    <a:pt x="278" y="0"/>
                    <a:pt x="278" y="0"/>
                  </a:cubicBezTo>
                  <a:cubicBezTo>
                    <a:pt x="125" y="0"/>
                    <a:pt x="0" y="124"/>
                    <a:pt x="0" y="278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0" y="825"/>
                    <a:pt x="188" y="632"/>
                    <a:pt x="471" y="632"/>
                  </a:cubicBezTo>
                  <a:cubicBezTo>
                    <a:pt x="663" y="632"/>
                    <a:pt x="663" y="632"/>
                    <a:pt x="663" y="632"/>
                  </a:cubicBezTo>
                  <a:cubicBezTo>
                    <a:pt x="817" y="632"/>
                    <a:pt x="940" y="508"/>
                    <a:pt x="940" y="355"/>
                  </a:cubicBezTo>
                  <a:cubicBezTo>
                    <a:pt x="940" y="278"/>
                    <a:pt x="940" y="278"/>
                    <a:pt x="940" y="278"/>
                  </a:cubicBezTo>
                  <a:cubicBezTo>
                    <a:pt x="940" y="124"/>
                    <a:pt x="817" y="0"/>
                    <a:pt x="663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BE0EAB7D-F478-4186-90EA-6368A60B0633}"/>
                </a:ext>
              </a:extLst>
            </p:cNvPr>
            <p:cNvSpPr>
              <a:spLocks/>
            </p:cNvSpPr>
            <p:nvPr/>
          </p:nvSpPr>
          <p:spPr bwMode="auto">
            <a:xfrm rot="20694113">
              <a:off x="2211235" y="-9972"/>
              <a:ext cx="5178732" cy="5468242"/>
            </a:xfrm>
            <a:custGeom>
              <a:avLst/>
              <a:gdLst>
                <a:gd name="T0" fmla="*/ 663 w 940"/>
                <a:gd name="T1" fmla="*/ 0 h 993"/>
                <a:gd name="T2" fmla="*/ 278 w 940"/>
                <a:gd name="T3" fmla="*/ 0 h 993"/>
                <a:gd name="T4" fmla="*/ 0 w 940"/>
                <a:gd name="T5" fmla="*/ 278 h 993"/>
                <a:gd name="T6" fmla="*/ 0 w 940"/>
                <a:gd name="T7" fmla="*/ 355 h 993"/>
                <a:gd name="T8" fmla="*/ 0 w 940"/>
                <a:gd name="T9" fmla="*/ 993 h 993"/>
                <a:gd name="T10" fmla="*/ 471 w 940"/>
                <a:gd name="T11" fmla="*/ 632 h 993"/>
                <a:gd name="T12" fmla="*/ 663 w 940"/>
                <a:gd name="T13" fmla="*/ 632 h 993"/>
                <a:gd name="T14" fmla="*/ 940 w 940"/>
                <a:gd name="T15" fmla="*/ 355 h 993"/>
                <a:gd name="T16" fmla="*/ 940 w 940"/>
                <a:gd name="T17" fmla="*/ 278 h 993"/>
                <a:gd name="T18" fmla="*/ 663 w 940"/>
                <a:gd name="T19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0" h="993">
                  <a:moveTo>
                    <a:pt x="663" y="0"/>
                  </a:moveTo>
                  <a:cubicBezTo>
                    <a:pt x="278" y="0"/>
                    <a:pt x="278" y="0"/>
                    <a:pt x="278" y="0"/>
                  </a:cubicBezTo>
                  <a:cubicBezTo>
                    <a:pt x="125" y="0"/>
                    <a:pt x="0" y="124"/>
                    <a:pt x="0" y="278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0" y="825"/>
                    <a:pt x="188" y="632"/>
                    <a:pt x="471" y="632"/>
                  </a:cubicBezTo>
                  <a:cubicBezTo>
                    <a:pt x="663" y="632"/>
                    <a:pt x="663" y="632"/>
                    <a:pt x="663" y="632"/>
                  </a:cubicBezTo>
                  <a:cubicBezTo>
                    <a:pt x="817" y="632"/>
                    <a:pt x="940" y="508"/>
                    <a:pt x="940" y="355"/>
                  </a:cubicBezTo>
                  <a:cubicBezTo>
                    <a:pt x="940" y="278"/>
                    <a:pt x="940" y="278"/>
                    <a:pt x="940" y="278"/>
                  </a:cubicBezTo>
                  <a:cubicBezTo>
                    <a:pt x="940" y="124"/>
                    <a:pt x="817" y="0"/>
                    <a:pt x="663" y="0"/>
                  </a:cubicBezTo>
                </a:path>
              </a:pathLst>
            </a:custGeom>
            <a:noFill/>
            <a:ln>
              <a:solidFill>
                <a:srgbClr val="B5B4B4">
                  <a:alpha val="2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" name="TextBox 5">
            <a:extLst>
              <a:ext uri="{FF2B5EF4-FFF2-40B4-BE49-F238E27FC236}">
                <a16:creationId xmlns:a16="http://schemas.microsoft.com/office/drawing/2014/main" id="{3941AB76-1B27-4E29-B7C2-5AC5BBF88F94}"/>
              </a:ext>
            </a:extLst>
          </p:cNvPr>
          <p:cNvSpPr txBox="1"/>
          <p:nvPr/>
        </p:nvSpPr>
        <p:spPr>
          <a:xfrm>
            <a:off x="501650" y="365498"/>
            <a:ext cx="5249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2" name="TextBox 16">
            <a:extLst>
              <a:ext uri="{FF2B5EF4-FFF2-40B4-BE49-F238E27FC236}">
                <a16:creationId xmlns:a16="http://schemas.microsoft.com/office/drawing/2014/main" id="{35F7403C-08B7-41E9-A748-EDB7A8639EA5}"/>
              </a:ext>
            </a:extLst>
          </p:cNvPr>
          <p:cNvSpPr txBox="1"/>
          <p:nvPr/>
        </p:nvSpPr>
        <p:spPr>
          <a:xfrm>
            <a:off x="501649" y="872196"/>
            <a:ext cx="52491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Duis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aute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irure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reprehenderit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in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volupta</a:t>
            </a:r>
            <a:endParaRPr lang="en-US" sz="1800" b="1" dirty="0">
              <a:solidFill>
                <a:schemeClr val="tx1">
                  <a:lumMod val="75000"/>
                  <a:lumOff val="25000"/>
                </a:schemeClr>
              </a:solidFill>
              <a:latin typeface="FS PF BeauSans Pro" panose="02000500000000020004" pitchFamily="2" charset="0"/>
              <a:cs typeface="Sarabun" panose="00000500000000000000" pitchFamily="2" charset="-34"/>
            </a:endParaRPr>
          </a:p>
        </p:txBody>
      </p:sp>
      <p:sp>
        <p:nvSpPr>
          <p:cNvPr id="13" name="TextBox 16">
            <a:extLst>
              <a:ext uri="{FF2B5EF4-FFF2-40B4-BE49-F238E27FC236}">
                <a16:creationId xmlns:a16="http://schemas.microsoft.com/office/drawing/2014/main" id="{16AE6FAC-B7A5-4867-A9EC-32CAA2DE619D}"/>
              </a:ext>
            </a:extLst>
          </p:cNvPr>
          <p:cNvSpPr txBox="1"/>
          <p:nvPr/>
        </p:nvSpPr>
        <p:spPr>
          <a:xfrm>
            <a:off x="539019" y="3485258"/>
            <a:ext cx="256773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culpa qui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officia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deserunt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mollit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anim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id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laborum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</a:t>
            </a:r>
          </a:p>
        </p:txBody>
      </p:sp>
      <p:sp>
        <p:nvSpPr>
          <p:cNvPr id="14" name="TextBox 16">
            <a:extLst>
              <a:ext uri="{FF2B5EF4-FFF2-40B4-BE49-F238E27FC236}">
                <a16:creationId xmlns:a16="http://schemas.microsoft.com/office/drawing/2014/main" id="{32C30A4E-0920-4F2B-932F-7E212074F348}"/>
              </a:ext>
            </a:extLst>
          </p:cNvPr>
          <p:cNvSpPr txBox="1"/>
          <p:nvPr/>
        </p:nvSpPr>
        <p:spPr>
          <a:xfrm>
            <a:off x="3249538" y="3501828"/>
            <a:ext cx="256773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culpa qui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officia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deserunt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mollit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anim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id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laborum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</a:t>
            </a:r>
          </a:p>
        </p:txBody>
      </p:sp>
      <p:sp>
        <p:nvSpPr>
          <p:cNvPr id="15" name="TextBox 16">
            <a:extLst>
              <a:ext uri="{FF2B5EF4-FFF2-40B4-BE49-F238E27FC236}">
                <a16:creationId xmlns:a16="http://schemas.microsoft.com/office/drawing/2014/main" id="{00C0D3DB-AC54-41CA-8CF1-E8CB504758B0}"/>
              </a:ext>
            </a:extLst>
          </p:cNvPr>
          <p:cNvSpPr txBox="1"/>
          <p:nvPr/>
        </p:nvSpPr>
        <p:spPr>
          <a:xfrm>
            <a:off x="5960058" y="3499875"/>
            <a:ext cx="256773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culpa qui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officia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deserunt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mollit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anim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id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laborum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</a:t>
            </a:r>
          </a:p>
        </p:txBody>
      </p:sp>
      <p:sp>
        <p:nvSpPr>
          <p:cNvPr id="16" name="TextBox 16">
            <a:extLst>
              <a:ext uri="{FF2B5EF4-FFF2-40B4-BE49-F238E27FC236}">
                <a16:creationId xmlns:a16="http://schemas.microsoft.com/office/drawing/2014/main" id="{97A9EB10-46A7-4CBB-8C20-EC0387E88BB8}"/>
              </a:ext>
            </a:extLst>
          </p:cNvPr>
          <p:cNvSpPr txBox="1"/>
          <p:nvPr/>
        </p:nvSpPr>
        <p:spPr>
          <a:xfrm>
            <a:off x="539017" y="3216885"/>
            <a:ext cx="17678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1. Lorem ipsum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F49E42C-D275-4C7B-8347-CCF8CCB76086}"/>
              </a:ext>
            </a:extLst>
          </p:cNvPr>
          <p:cNvSpPr txBox="1"/>
          <p:nvPr/>
        </p:nvSpPr>
        <p:spPr>
          <a:xfrm>
            <a:off x="3249538" y="3227902"/>
            <a:ext cx="17678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2. Lorem ipsum</a:t>
            </a:r>
          </a:p>
        </p:txBody>
      </p:sp>
      <p:sp>
        <p:nvSpPr>
          <p:cNvPr id="18" name="TextBox 16">
            <a:extLst>
              <a:ext uri="{FF2B5EF4-FFF2-40B4-BE49-F238E27FC236}">
                <a16:creationId xmlns:a16="http://schemas.microsoft.com/office/drawing/2014/main" id="{33DB9F3D-EEED-4BC5-991A-E617F05D9E8D}"/>
              </a:ext>
            </a:extLst>
          </p:cNvPr>
          <p:cNvSpPr txBox="1"/>
          <p:nvPr/>
        </p:nvSpPr>
        <p:spPr>
          <a:xfrm>
            <a:off x="5960058" y="3227902"/>
            <a:ext cx="17678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3. Lorem ipsum</a:t>
            </a:r>
          </a:p>
        </p:txBody>
      </p:sp>
      <p:sp>
        <p:nvSpPr>
          <p:cNvPr id="19" name="Freeform 5">
            <a:extLst>
              <a:ext uri="{FF2B5EF4-FFF2-40B4-BE49-F238E27FC236}">
                <a16:creationId xmlns:a16="http://schemas.microsoft.com/office/drawing/2014/main" id="{1048E26D-917B-42D2-AA1B-013260815020}"/>
              </a:ext>
            </a:extLst>
          </p:cNvPr>
          <p:cNvSpPr>
            <a:spLocks/>
          </p:cNvSpPr>
          <p:nvPr/>
        </p:nvSpPr>
        <p:spPr bwMode="auto">
          <a:xfrm>
            <a:off x="605177" y="1440305"/>
            <a:ext cx="2375207" cy="1776620"/>
          </a:xfrm>
          <a:prstGeom prst="roundRect">
            <a:avLst/>
          </a:prstGeom>
          <a:solidFill>
            <a:srgbClr val="ED1A3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5">
            <a:extLst>
              <a:ext uri="{FF2B5EF4-FFF2-40B4-BE49-F238E27FC236}">
                <a16:creationId xmlns:a16="http://schemas.microsoft.com/office/drawing/2014/main" id="{9A816844-A17A-4703-BD45-472AAF04E58A}"/>
              </a:ext>
            </a:extLst>
          </p:cNvPr>
          <p:cNvSpPr>
            <a:spLocks/>
          </p:cNvSpPr>
          <p:nvPr/>
        </p:nvSpPr>
        <p:spPr bwMode="auto">
          <a:xfrm>
            <a:off x="3288317" y="1440305"/>
            <a:ext cx="2375207" cy="1776620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55216F58-71DF-4A78-A35A-43CB2BD9605A}"/>
              </a:ext>
            </a:extLst>
          </p:cNvPr>
          <p:cNvSpPr>
            <a:spLocks/>
          </p:cNvSpPr>
          <p:nvPr/>
        </p:nvSpPr>
        <p:spPr bwMode="auto">
          <a:xfrm>
            <a:off x="6026393" y="1440305"/>
            <a:ext cx="2375207" cy="1776620"/>
          </a:xfrm>
          <a:prstGeom prst="roundRect">
            <a:avLst/>
          </a:prstGeom>
          <a:solidFill>
            <a:srgbClr val="ED1A3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pic>
        <p:nvPicPr>
          <p:cNvPr id="22" name="Picture 7" descr="Cheerful multiethnic women browsing smartphone in park">
            <a:extLst>
              <a:ext uri="{FF2B5EF4-FFF2-40B4-BE49-F238E27FC236}">
                <a16:creationId xmlns:a16="http://schemas.microsoft.com/office/drawing/2014/main" id="{6458C1BB-7C21-446B-B038-D6C73ED949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998" y="1606539"/>
            <a:ext cx="2203114" cy="1468741"/>
          </a:xfrm>
          <a:prstGeom prst="round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9" descr="Smiling young ethnic males in casual clothes watching funny video on modern mobile phone while resting together on grass meadow in park">
            <a:extLst>
              <a:ext uri="{FF2B5EF4-FFF2-40B4-BE49-F238E27FC236}">
                <a16:creationId xmlns:a16="http://schemas.microsoft.com/office/drawing/2014/main" id="{D81A98AE-5733-4A67-8D85-041B955B3FF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871" r="8761" b="26374"/>
          <a:stretch/>
        </p:blipFill>
        <p:spPr bwMode="auto">
          <a:xfrm>
            <a:off x="3293931" y="1620559"/>
            <a:ext cx="2171190" cy="1454723"/>
          </a:xfrm>
          <a:prstGeom prst="round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13" descr="Attentive Asian woman chatting on smartphone on city bridge">
            <a:extLst>
              <a:ext uri="{FF2B5EF4-FFF2-40B4-BE49-F238E27FC236}">
                <a16:creationId xmlns:a16="http://schemas.microsoft.com/office/drawing/2014/main" id="{FFD20D18-DF3B-4995-AC20-99649FF017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5858" y="1620559"/>
            <a:ext cx="2160515" cy="1440343"/>
          </a:xfrm>
          <a:prstGeom prst="round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2450596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icture 55"/>
          <p:cNvPicPr>
            <a:picLocks noChangeAspect="1"/>
          </p:cNvPicPr>
          <p:nvPr/>
        </p:nvPicPr>
        <p:blipFill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58469" y="1244879"/>
            <a:ext cx="1309187" cy="839602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250683" y="1919622"/>
            <a:ext cx="1302085" cy="83960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250683" y="3305222"/>
            <a:ext cx="1302085" cy="839602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58469" y="2518504"/>
            <a:ext cx="1309187" cy="839602"/>
          </a:xfrm>
          <a:prstGeom prst="rect">
            <a:avLst/>
          </a:prstGeom>
        </p:spPr>
      </p:pic>
      <p:sp>
        <p:nvSpPr>
          <p:cNvPr id="8" name="TextBox 5">
            <a:extLst>
              <a:ext uri="{FF2B5EF4-FFF2-40B4-BE49-F238E27FC236}">
                <a16:creationId xmlns:a16="http://schemas.microsoft.com/office/drawing/2014/main" id="{438A1EE3-A181-4D0D-8BA3-D708A096B887}"/>
              </a:ext>
            </a:extLst>
          </p:cNvPr>
          <p:cNvSpPr txBox="1"/>
          <p:nvPr/>
        </p:nvSpPr>
        <p:spPr>
          <a:xfrm>
            <a:off x="501650" y="365498"/>
            <a:ext cx="5249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9" name="TextBox 5">
            <a:extLst>
              <a:ext uri="{FF2B5EF4-FFF2-40B4-BE49-F238E27FC236}">
                <a16:creationId xmlns:a16="http://schemas.microsoft.com/office/drawing/2014/main" id="{F46603C4-500F-4C8B-9E65-42510BDDD188}"/>
              </a:ext>
            </a:extLst>
          </p:cNvPr>
          <p:cNvSpPr txBox="1"/>
          <p:nvPr/>
        </p:nvSpPr>
        <p:spPr>
          <a:xfrm>
            <a:off x="510767" y="1757069"/>
            <a:ext cx="25824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da-DK" sz="14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14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0" name="TextBox 16">
            <a:extLst>
              <a:ext uri="{FF2B5EF4-FFF2-40B4-BE49-F238E27FC236}">
                <a16:creationId xmlns:a16="http://schemas.microsoft.com/office/drawing/2014/main" id="{630E4FEB-D85D-4637-8135-862B70CF437D}"/>
              </a:ext>
            </a:extLst>
          </p:cNvPr>
          <p:cNvSpPr txBox="1"/>
          <p:nvPr/>
        </p:nvSpPr>
        <p:spPr>
          <a:xfrm>
            <a:off x="525438" y="2018679"/>
            <a:ext cx="256773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culpa qui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officia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deserunt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mollit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anim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id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laborum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</a:t>
            </a:r>
          </a:p>
        </p:txBody>
      </p:sp>
      <p:sp>
        <p:nvSpPr>
          <p:cNvPr id="11" name="TextBox 5">
            <a:extLst>
              <a:ext uri="{FF2B5EF4-FFF2-40B4-BE49-F238E27FC236}">
                <a16:creationId xmlns:a16="http://schemas.microsoft.com/office/drawing/2014/main" id="{D9A87C5C-01A1-4817-8115-19630808CC52}"/>
              </a:ext>
            </a:extLst>
          </p:cNvPr>
          <p:cNvSpPr txBox="1"/>
          <p:nvPr/>
        </p:nvSpPr>
        <p:spPr>
          <a:xfrm>
            <a:off x="6027798" y="1096519"/>
            <a:ext cx="25824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1400" dirty="0">
              <a:solidFill>
                <a:schemeClr val="tx1">
                  <a:lumMod val="85000"/>
                  <a:lumOff val="15000"/>
                </a:schemeClr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2" name="TextBox 16">
            <a:extLst>
              <a:ext uri="{FF2B5EF4-FFF2-40B4-BE49-F238E27FC236}">
                <a16:creationId xmlns:a16="http://schemas.microsoft.com/office/drawing/2014/main" id="{E1F65D2A-8B04-44DE-9D31-D3B63EFACB5D}"/>
              </a:ext>
            </a:extLst>
          </p:cNvPr>
          <p:cNvSpPr txBox="1"/>
          <p:nvPr/>
        </p:nvSpPr>
        <p:spPr>
          <a:xfrm>
            <a:off x="6042469" y="1358129"/>
            <a:ext cx="256773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culpa qui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officia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deserunt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mollit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anim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id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laborum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</a:t>
            </a:r>
          </a:p>
        </p:txBody>
      </p:sp>
      <p:sp>
        <p:nvSpPr>
          <p:cNvPr id="13" name="TextBox 5">
            <a:extLst>
              <a:ext uri="{FF2B5EF4-FFF2-40B4-BE49-F238E27FC236}">
                <a16:creationId xmlns:a16="http://schemas.microsoft.com/office/drawing/2014/main" id="{039528A1-4977-4632-81C5-A82B0DDCD93F}"/>
              </a:ext>
            </a:extLst>
          </p:cNvPr>
          <p:cNvSpPr txBox="1"/>
          <p:nvPr/>
        </p:nvSpPr>
        <p:spPr>
          <a:xfrm>
            <a:off x="6042469" y="2368665"/>
            <a:ext cx="25824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4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14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4" name="TextBox 16">
            <a:extLst>
              <a:ext uri="{FF2B5EF4-FFF2-40B4-BE49-F238E27FC236}">
                <a16:creationId xmlns:a16="http://schemas.microsoft.com/office/drawing/2014/main" id="{8C3D8D55-4EB2-4B32-BB1D-AAF1F68D9540}"/>
              </a:ext>
            </a:extLst>
          </p:cNvPr>
          <p:cNvSpPr txBox="1"/>
          <p:nvPr/>
        </p:nvSpPr>
        <p:spPr>
          <a:xfrm>
            <a:off x="6057140" y="2630275"/>
            <a:ext cx="256773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culpa qui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officia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deserunt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mollit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anim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id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laborum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</a:t>
            </a:r>
          </a:p>
        </p:txBody>
      </p:sp>
      <p:sp>
        <p:nvSpPr>
          <p:cNvPr id="15" name="TextBox 5">
            <a:extLst>
              <a:ext uri="{FF2B5EF4-FFF2-40B4-BE49-F238E27FC236}">
                <a16:creationId xmlns:a16="http://schemas.microsoft.com/office/drawing/2014/main" id="{43C6F115-3050-4A5D-A1C7-5FFEE738E231}"/>
              </a:ext>
            </a:extLst>
          </p:cNvPr>
          <p:cNvSpPr txBox="1"/>
          <p:nvPr/>
        </p:nvSpPr>
        <p:spPr>
          <a:xfrm>
            <a:off x="525438" y="3142063"/>
            <a:ext cx="25824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da-DK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1400" dirty="0">
              <a:solidFill>
                <a:schemeClr val="tx1">
                  <a:lumMod val="85000"/>
                  <a:lumOff val="15000"/>
                </a:schemeClr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6" name="TextBox 16">
            <a:extLst>
              <a:ext uri="{FF2B5EF4-FFF2-40B4-BE49-F238E27FC236}">
                <a16:creationId xmlns:a16="http://schemas.microsoft.com/office/drawing/2014/main" id="{6901AB82-9F08-4E60-B44B-C30D2B684481}"/>
              </a:ext>
            </a:extLst>
          </p:cNvPr>
          <p:cNvSpPr txBox="1"/>
          <p:nvPr/>
        </p:nvSpPr>
        <p:spPr>
          <a:xfrm>
            <a:off x="540109" y="3403673"/>
            <a:ext cx="256773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in culpa qui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officia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deserunt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mollit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anim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id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laborum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7EE37CB-F9EE-45B2-AC76-3B5FFE72DAF7}"/>
              </a:ext>
            </a:extLst>
          </p:cNvPr>
          <p:cNvSpPr txBox="1"/>
          <p:nvPr/>
        </p:nvSpPr>
        <p:spPr>
          <a:xfrm>
            <a:off x="501650" y="846796"/>
            <a:ext cx="26378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Duis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aute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irure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dolor in</a:t>
            </a:r>
          </a:p>
        </p:txBody>
      </p:sp>
      <p:sp>
        <p:nvSpPr>
          <p:cNvPr id="43" name="TextBox 5">
            <a:extLst>
              <a:ext uri="{FF2B5EF4-FFF2-40B4-BE49-F238E27FC236}">
                <a16:creationId xmlns:a16="http://schemas.microsoft.com/office/drawing/2014/main" id="{B54BC300-4E22-43FC-8D93-E06A38FC3FAD}"/>
              </a:ext>
            </a:extLst>
          </p:cNvPr>
          <p:cNvSpPr txBox="1"/>
          <p:nvPr/>
        </p:nvSpPr>
        <p:spPr>
          <a:xfrm>
            <a:off x="4688341" y="1399076"/>
            <a:ext cx="46629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chemeClr val="bg1"/>
                </a:solidFill>
                <a:latin typeface="FS PF BeauSans Pro SemiBold" panose="02000503000000020004" pitchFamily="2" charset="0"/>
              </a:rPr>
              <a:t>2</a:t>
            </a:r>
            <a:endParaRPr lang="en-US" sz="2800" dirty="0">
              <a:solidFill>
                <a:schemeClr val="bg1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C69D645-62EB-4476-AA8B-57998F3F51C6}"/>
              </a:ext>
            </a:extLst>
          </p:cNvPr>
          <p:cNvSpPr txBox="1"/>
          <p:nvPr/>
        </p:nvSpPr>
        <p:spPr>
          <a:xfrm>
            <a:off x="3869033" y="2102588"/>
            <a:ext cx="46629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chemeClr val="bg1"/>
                </a:solidFill>
                <a:latin typeface="FS PF BeauSans Pro SemiBold" panose="02000503000000020004" pitchFamily="2" charset="0"/>
              </a:rPr>
              <a:t>1</a:t>
            </a:r>
            <a:endParaRPr lang="en-US" sz="2800" dirty="0">
              <a:solidFill>
                <a:schemeClr val="bg1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54" name="TextBox 5">
            <a:extLst>
              <a:ext uri="{FF2B5EF4-FFF2-40B4-BE49-F238E27FC236}">
                <a16:creationId xmlns:a16="http://schemas.microsoft.com/office/drawing/2014/main" id="{AFE5AF8E-5CCA-4FAB-95E5-EDF4401DEDC5}"/>
              </a:ext>
            </a:extLst>
          </p:cNvPr>
          <p:cNvSpPr txBox="1"/>
          <p:nvPr/>
        </p:nvSpPr>
        <p:spPr>
          <a:xfrm>
            <a:off x="3921272" y="3494457"/>
            <a:ext cx="46629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chemeClr val="bg1"/>
                </a:solidFill>
                <a:latin typeface="FS PF BeauSans Pro SemiBold" panose="02000503000000020004" pitchFamily="2" charset="0"/>
              </a:rPr>
              <a:t>3</a:t>
            </a:r>
            <a:endParaRPr lang="en-US" sz="2800" dirty="0">
              <a:solidFill>
                <a:schemeClr val="bg1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46" name="TextBox 5">
            <a:extLst>
              <a:ext uri="{FF2B5EF4-FFF2-40B4-BE49-F238E27FC236}">
                <a16:creationId xmlns:a16="http://schemas.microsoft.com/office/drawing/2014/main" id="{08D76D6D-AC07-4743-B5D1-2D04963EAD60}"/>
              </a:ext>
            </a:extLst>
          </p:cNvPr>
          <p:cNvSpPr txBox="1"/>
          <p:nvPr/>
        </p:nvSpPr>
        <p:spPr>
          <a:xfrm>
            <a:off x="4740580" y="2674305"/>
            <a:ext cx="46629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chemeClr val="bg1"/>
                </a:solidFill>
                <a:latin typeface="FS PF BeauSans Pro SemiBold" panose="02000503000000020004" pitchFamily="2" charset="0"/>
              </a:rPr>
              <a:t>4</a:t>
            </a:r>
            <a:endParaRPr lang="en-US" sz="2800" dirty="0">
              <a:solidFill>
                <a:schemeClr val="bg1"/>
              </a:solidFill>
              <a:latin typeface="FS PF BeauSans Pro SemiBold" panose="02000503000000020004" pitchFamily="2" charset="0"/>
            </a:endParaRPr>
          </a:p>
        </p:txBody>
      </p:sp>
      <p:cxnSp>
        <p:nvCxnSpPr>
          <p:cNvPr id="47" name="Đường nối Thẳng 22">
            <a:extLst>
              <a:ext uri="{FF2B5EF4-FFF2-40B4-BE49-F238E27FC236}">
                <a16:creationId xmlns:a16="http://schemas.microsoft.com/office/drawing/2014/main" id="{AE791778-18F9-4EBC-9906-6E331E7B11E5}"/>
              </a:ext>
            </a:extLst>
          </p:cNvPr>
          <p:cNvCxnSpPr>
            <a:cxnSpLocks/>
          </p:cNvCxnSpPr>
          <p:nvPr/>
        </p:nvCxnSpPr>
        <p:spPr>
          <a:xfrm>
            <a:off x="3126227" y="1918578"/>
            <a:ext cx="467873" cy="6742"/>
          </a:xfrm>
          <a:prstGeom prst="line">
            <a:avLst/>
          </a:prstGeom>
          <a:ln>
            <a:solidFill>
              <a:srgbClr val="ED1A36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Đường nối Thẳng 23">
            <a:extLst>
              <a:ext uri="{FF2B5EF4-FFF2-40B4-BE49-F238E27FC236}">
                <a16:creationId xmlns:a16="http://schemas.microsoft.com/office/drawing/2014/main" id="{927230C7-FA43-455B-8399-9CC898FCD648}"/>
              </a:ext>
            </a:extLst>
          </p:cNvPr>
          <p:cNvCxnSpPr>
            <a:cxnSpLocks/>
          </p:cNvCxnSpPr>
          <p:nvPr/>
        </p:nvCxnSpPr>
        <p:spPr>
          <a:xfrm flipH="1">
            <a:off x="5513313" y="2520583"/>
            <a:ext cx="467873" cy="6742"/>
          </a:xfrm>
          <a:prstGeom prst="line">
            <a:avLst/>
          </a:prstGeom>
          <a:ln>
            <a:solidFill>
              <a:srgbClr val="ED1A36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Đường nối Thẳng 25">
            <a:extLst>
              <a:ext uri="{FF2B5EF4-FFF2-40B4-BE49-F238E27FC236}">
                <a16:creationId xmlns:a16="http://schemas.microsoft.com/office/drawing/2014/main" id="{CFE1B970-2CDA-443B-8E29-5005A24D9ACA}"/>
              </a:ext>
            </a:extLst>
          </p:cNvPr>
          <p:cNvCxnSpPr>
            <a:cxnSpLocks/>
          </p:cNvCxnSpPr>
          <p:nvPr/>
        </p:nvCxnSpPr>
        <p:spPr>
          <a:xfrm flipH="1">
            <a:off x="5511956" y="1247768"/>
            <a:ext cx="467873" cy="674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Nhóm 31">
            <a:extLst>
              <a:ext uri="{FF2B5EF4-FFF2-40B4-BE49-F238E27FC236}">
                <a16:creationId xmlns:a16="http://schemas.microsoft.com/office/drawing/2014/main" id="{1B66D4ED-DEAA-418E-B831-8E15F5F760D1}"/>
              </a:ext>
            </a:extLst>
          </p:cNvPr>
          <p:cNvGrpSpPr/>
          <p:nvPr/>
        </p:nvGrpSpPr>
        <p:grpSpPr>
          <a:xfrm>
            <a:off x="5083163" y="1505481"/>
            <a:ext cx="324000" cy="324000"/>
            <a:chOff x="4399078" y="956312"/>
            <a:chExt cx="324000" cy="324000"/>
          </a:xfrm>
        </p:grpSpPr>
        <p:sp>
          <p:nvSpPr>
            <p:cNvPr id="39" name="Freeform 266">
              <a:extLst>
                <a:ext uri="{FF2B5EF4-FFF2-40B4-BE49-F238E27FC236}">
                  <a16:creationId xmlns:a16="http://schemas.microsoft.com/office/drawing/2014/main" id="{9219E122-D0EA-4C6D-8D50-4F90BEDFE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937" y="1124047"/>
              <a:ext cx="7137" cy="4301"/>
            </a:xfrm>
            <a:custGeom>
              <a:avLst/>
              <a:gdLst>
                <a:gd name="T0" fmla="*/ 32 w 33"/>
                <a:gd name="T1" fmla="*/ 5 h 21"/>
                <a:gd name="T2" fmla="*/ 17 w 33"/>
                <a:gd name="T3" fmla="*/ 20 h 21"/>
                <a:gd name="T4" fmla="*/ 1 w 33"/>
                <a:gd name="T5" fmla="*/ 5 h 21"/>
                <a:gd name="T6" fmla="*/ 1 w 33"/>
                <a:gd name="T7" fmla="*/ 0 h 21"/>
                <a:gd name="T8" fmla="*/ 0 w 33"/>
                <a:gd name="T9" fmla="*/ 5 h 21"/>
                <a:gd name="T10" fmla="*/ 17 w 33"/>
                <a:gd name="T11" fmla="*/ 21 h 21"/>
                <a:gd name="T12" fmla="*/ 33 w 33"/>
                <a:gd name="T13" fmla="*/ 5 h 21"/>
                <a:gd name="T14" fmla="*/ 32 w 33"/>
                <a:gd name="T15" fmla="*/ 2 h 21"/>
                <a:gd name="T16" fmla="*/ 32 w 33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1">
                  <a:moveTo>
                    <a:pt x="32" y="5"/>
                  </a:moveTo>
                  <a:cubicBezTo>
                    <a:pt x="32" y="13"/>
                    <a:pt x="25" y="20"/>
                    <a:pt x="17" y="20"/>
                  </a:cubicBezTo>
                  <a:cubicBezTo>
                    <a:pt x="8" y="20"/>
                    <a:pt x="1" y="13"/>
                    <a:pt x="1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4"/>
                    <a:pt x="8" y="21"/>
                    <a:pt x="17" y="21"/>
                  </a:cubicBezTo>
                  <a:cubicBezTo>
                    <a:pt x="26" y="21"/>
                    <a:pt x="33" y="14"/>
                    <a:pt x="33" y="5"/>
                  </a:cubicBezTo>
                  <a:cubicBezTo>
                    <a:pt x="33" y="4"/>
                    <a:pt x="32" y="3"/>
                    <a:pt x="32" y="2"/>
                  </a:cubicBezTo>
                  <a:lnTo>
                    <a:pt x="32" y="5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267">
              <a:extLst>
                <a:ext uri="{FF2B5EF4-FFF2-40B4-BE49-F238E27FC236}">
                  <a16:creationId xmlns:a16="http://schemas.microsoft.com/office/drawing/2014/main" id="{275EDCFE-8AE7-463F-98F0-C9363203FB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6153" y="1038029"/>
              <a:ext cx="174132" cy="173469"/>
            </a:xfrm>
            <a:custGeom>
              <a:avLst/>
              <a:gdLst>
                <a:gd name="T0" fmla="*/ 404 w 774"/>
                <a:gd name="T1" fmla="*/ 0 h 773"/>
                <a:gd name="T2" fmla="*/ 404 w 774"/>
                <a:gd name="T3" fmla="*/ 20 h 773"/>
                <a:gd name="T4" fmla="*/ 353 w 774"/>
                <a:gd name="T5" fmla="*/ 20 h 773"/>
                <a:gd name="T6" fmla="*/ 353 w 774"/>
                <a:gd name="T7" fmla="*/ 1 h 773"/>
                <a:gd name="T8" fmla="*/ 0 w 774"/>
                <a:gd name="T9" fmla="*/ 386 h 773"/>
                <a:gd name="T10" fmla="*/ 387 w 774"/>
                <a:gd name="T11" fmla="*/ 773 h 773"/>
                <a:gd name="T12" fmla="*/ 774 w 774"/>
                <a:gd name="T13" fmla="*/ 386 h 773"/>
                <a:gd name="T14" fmla="*/ 404 w 774"/>
                <a:gd name="T15" fmla="*/ 0 h 773"/>
                <a:gd name="T16" fmla="*/ 387 w 774"/>
                <a:gd name="T17" fmla="*/ 447 h 773"/>
                <a:gd name="T18" fmla="*/ 325 w 774"/>
                <a:gd name="T19" fmla="*/ 386 h 773"/>
                <a:gd name="T20" fmla="*/ 371 w 774"/>
                <a:gd name="T21" fmla="*/ 326 h 773"/>
                <a:gd name="T22" fmla="*/ 371 w 774"/>
                <a:gd name="T23" fmla="*/ 108 h 773"/>
                <a:gd name="T24" fmla="*/ 387 w 774"/>
                <a:gd name="T25" fmla="*/ 93 h 773"/>
                <a:gd name="T26" fmla="*/ 402 w 774"/>
                <a:gd name="T27" fmla="*/ 108 h 773"/>
                <a:gd name="T28" fmla="*/ 402 w 774"/>
                <a:gd name="T29" fmla="*/ 326 h 773"/>
                <a:gd name="T30" fmla="*/ 448 w 774"/>
                <a:gd name="T31" fmla="*/ 386 h 773"/>
                <a:gd name="T32" fmla="*/ 387 w 774"/>
                <a:gd name="T33" fmla="*/ 447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4" h="773">
                  <a:moveTo>
                    <a:pt x="404" y="0"/>
                  </a:moveTo>
                  <a:cubicBezTo>
                    <a:pt x="404" y="20"/>
                    <a:pt x="404" y="20"/>
                    <a:pt x="404" y="20"/>
                  </a:cubicBezTo>
                  <a:cubicBezTo>
                    <a:pt x="353" y="20"/>
                    <a:pt x="353" y="20"/>
                    <a:pt x="353" y="20"/>
                  </a:cubicBezTo>
                  <a:cubicBezTo>
                    <a:pt x="353" y="1"/>
                    <a:pt x="353" y="1"/>
                    <a:pt x="353" y="1"/>
                  </a:cubicBezTo>
                  <a:cubicBezTo>
                    <a:pt x="155" y="18"/>
                    <a:pt x="0" y="184"/>
                    <a:pt x="0" y="386"/>
                  </a:cubicBezTo>
                  <a:cubicBezTo>
                    <a:pt x="0" y="600"/>
                    <a:pt x="173" y="773"/>
                    <a:pt x="387" y="773"/>
                  </a:cubicBezTo>
                  <a:cubicBezTo>
                    <a:pt x="600" y="773"/>
                    <a:pt x="774" y="600"/>
                    <a:pt x="774" y="386"/>
                  </a:cubicBezTo>
                  <a:cubicBezTo>
                    <a:pt x="774" y="179"/>
                    <a:pt x="609" y="9"/>
                    <a:pt x="404" y="0"/>
                  </a:cubicBezTo>
                  <a:close/>
                  <a:moveTo>
                    <a:pt x="387" y="447"/>
                  </a:moveTo>
                  <a:cubicBezTo>
                    <a:pt x="353" y="447"/>
                    <a:pt x="325" y="420"/>
                    <a:pt x="325" y="386"/>
                  </a:cubicBezTo>
                  <a:cubicBezTo>
                    <a:pt x="325" y="357"/>
                    <a:pt x="345" y="333"/>
                    <a:pt x="371" y="326"/>
                  </a:cubicBezTo>
                  <a:cubicBezTo>
                    <a:pt x="371" y="108"/>
                    <a:pt x="371" y="108"/>
                    <a:pt x="371" y="108"/>
                  </a:cubicBezTo>
                  <a:cubicBezTo>
                    <a:pt x="371" y="100"/>
                    <a:pt x="378" y="93"/>
                    <a:pt x="387" y="93"/>
                  </a:cubicBezTo>
                  <a:cubicBezTo>
                    <a:pt x="395" y="93"/>
                    <a:pt x="402" y="100"/>
                    <a:pt x="402" y="108"/>
                  </a:cubicBezTo>
                  <a:cubicBezTo>
                    <a:pt x="402" y="326"/>
                    <a:pt x="402" y="326"/>
                    <a:pt x="402" y="326"/>
                  </a:cubicBezTo>
                  <a:cubicBezTo>
                    <a:pt x="429" y="333"/>
                    <a:pt x="448" y="357"/>
                    <a:pt x="448" y="386"/>
                  </a:cubicBezTo>
                  <a:cubicBezTo>
                    <a:pt x="448" y="420"/>
                    <a:pt x="421" y="447"/>
                    <a:pt x="387" y="447"/>
                  </a:cubicBez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268">
              <a:extLst>
                <a:ext uri="{FF2B5EF4-FFF2-40B4-BE49-F238E27FC236}">
                  <a16:creationId xmlns:a16="http://schemas.microsoft.com/office/drawing/2014/main" id="{862ACB29-0D20-4A02-9F9B-A1C9E6D681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9078" y="956312"/>
              <a:ext cx="324000" cy="324000"/>
            </a:xfrm>
            <a:custGeom>
              <a:avLst/>
              <a:gdLst>
                <a:gd name="T0" fmla="*/ 723 w 1445"/>
                <a:gd name="T1" fmla="*/ 0 h 1445"/>
                <a:gd name="T2" fmla="*/ 0 w 1445"/>
                <a:gd name="T3" fmla="*/ 723 h 1445"/>
                <a:gd name="T4" fmla="*/ 723 w 1445"/>
                <a:gd name="T5" fmla="*/ 1445 h 1445"/>
                <a:gd name="T6" fmla="*/ 1445 w 1445"/>
                <a:gd name="T7" fmla="*/ 723 h 1445"/>
                <a:gd name="T8" fmla="*/ 723 w 1445"/>
                <a:gd name="T9" fmla="*/ 0 h 1445"/>
                <a:gd name="T10" fmla="*/ 640 w 1445"/>
                <a:gd name="T11" fmla="*/ 196 h 1445"/>
                <a:gd name="T12" fmla="*/ 655 w 1445"/>
                <a:gd name="T13" fmla="*/ 180 h 1445"/>
                <a:gd name="T14" fmla="*/ 806 w 1445"/>
                <a:gd name="T15" fmla="*/ 180 h 1445"/>
                <a:gd name="T16" fmla="*/ 822 w 1445"/>
                <a:gd name="T17" fmla="*/ 196 h 1445"/>
                <a:gd name="T18" fmla="*/ 822 w 1445"/>
                <a:gd name="T19" fmla="*/ 290 h 1445"/>
                <a:gd name="T20" fmla="*/ 806 w 1445"/>
                <a:gd name="T21" fmla="*/ 306 h 1445"/>
                <a:gd name="T22" fmla="*/ 791 w 1445"/>
                <a:gd name="T23" fmla="*/ 290 h 1445"/>
                <a:gd name="T24" fmla="*/ 791 w 1445"/>
                <a:gd name="T25" fmla="*/ 211 h 1445"/>
                <a:gd name="T26" fmla="*/ 671 w 1445"/>
                <a:gd name="T27" fmla="*/ 211 h 1445"/>
                <a:gd name="T28" fmla="*/ 671 w 1445"/>
                <a:gd name="T29" fmla="*/ 291 h 1445"/>
                <a:gd name="T30" fmla="*/ 655 w 1445"/>
                <a:gd name="T31" fmla="*/ 307 h 1445"/>
                <a:gd name="T32" fmla="*/ 640 w 1445"/>
                <a:gd name="T33" fmla="*/ 291 h 1445"/>
                <a:gd name="T34" fmla="*/ 640 w 1445"/>
                <a:gd name="T35" fmla="*/ 196 h 1445"/>
                <a:gd name="T36" fmla="*/ 305 w 1445"/>
                <a:gd name="T37" fmla="*/ 419 h 1445"/>
                <a:gd name="T38" fmla="*/ 374 w 1445"/>
                <a:gd name="T39" fmla="*/ 350 h 1445"/>
                <a:gd name="T40" fmla="*/ 385 w 1445"/>
                <a:gd name="T41" fmla="*/ 345 h 1445"/>
                <a:gd name="T42" fmla="*/ 385 w 1445"/>
                <a:gd name="T43" fmla="*/ 345 h 1445"/>
                <a:gd name="T44" fmla="*/ 396 w 1445"/>
                <a:gd name="T45" fmla="*/ 350 h 1445"/>
                <a:gd name="T46" fmla="*/ 439 w 1445"/>
                <a:gd name="T47" fmla="*/ 392 h 1445"/>
                <a:gd name="T48" fmla="*/ 439 w 1445"/>
                <a:gd name="T49" fmla="*/ 414 h 1445"/>
                <a:gd name="T50" fmla="*/ 417 w 1445"/>
                <a:gd name="T51" fmla="*/ 414 h 1445"/>
                <a:gd name="T52" fmla="*/ 385 w 1445"/>
                <a:gd name="T53" fmla="*/ 383 h 1445"/>
                <a:gd name="T54" fmla="*/ 338 w 1445"/>
                <a:gd name="T55" fmla="*/ 430 h 1445"/>
                <a:gd name="T56" fmla="*/ 370 w 1445"/>
                <a:gd name="T57" fmla="*/ 462 h 1445"/>
                <a:gd name="T58" fmla="*/ 370 w 1445"/>
                <a:gd name="T59" fmla="*/ 484 h 1445"/>
                <a:gd name="T60" fmla="*/ 359 w 1445"/>
                <a:gd name="T61" fmla="*/ 489 h 1445"/>
                <a:gd name="T62" fmla="*/ 348 w 1445"/>
                <a:gd name="T63" fmla="*/ 484 h 1445"/>
                <a:gd name="T64" fmla="*/ 305 w 1445"/>
                <a:gd name="T65" fmla="*/ 441 h 1445"/>
                <a:gd name="T66" fmla="*/ 305 w 1445"/>
                <a:gd name="T67" fmla="*/ 419 h 1445"/>
                <a:gd name="T68" fmla="*/ 731 w 1445"/>
                <a:gd name="T69" fmla="*/ 1169 h 1445"/>
                <a:gd name="T70" fmla="*/ 313 w 1445"/>
                <a:gd name="T71" fmla="*/ 751 h 1445"/>
                <a:gd name="T72" fmla="*/ 731 w 1445"/>
                <a:gd name="T73" fmla="*/ 333 h 1445"/>
                <a:gd name="T74" fmla="*/ 1149 w 1445"/>
                <a:gd name="T75" fmla="*/ 751 h 1445"/>
                <a:gd name="T76" fmla="*/ 731 w 1445"/>
                <a:gd name="T77" fmla="*/ 1169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45" h="1445">
                  <a:moveTo>
                    <a:pt x="723" y="0"/>
                  </a:moveTo>
                  <a:cubicBezTo>
                    <a:pt x="324" y="0"/>
                    <a:pt x="0" y="324"/>
                    <a:pt x="0" y="723"/>
                  </a:cubicBezTo>
                  <a:cubicBezTo>
                    <a:pt x="0" y="1122"/>
                    <a:pt x="324" y="1445"/>
                    <a:pt x="723" y="1445"/>
                  </a:cubicBezTo>
                  <a:cubicBezTo>
                    <a:pt x="1122" y="1445"/>
                    <a:pt x="1445" y="1122"/>
                    <a:pt x="1445" y="723"/>
                  </a:cubicBezTo>
                  <a:cubicBezTo>
                    <a:pt x="1445" y="324"/>
                    <a:pt x="1122" y="0"/>
                    <a:pt x="723" y="0"/>
                  </a:cubicBezTo>
                  <a:close/>
                  <a:moveTo>
                    <a:pt x="640" y="196"/>
                  </a:moveTo>
                  <a:cubicBezTo>
                    <a:pt x="640" y="187"/>
                    <a:pt x="647" y="180"/>
                    <a:pt x="655" y="180"/>
                  </a:cubicBezTo>
                  <a:cubicBezTo>
                    <a:pt x="806" y="180"/>
                    <a:pt x="806" y="180"/>
                    <a:pt x="806" y="180"/>
                  </a:cubicBezTo>
                  <a:cubicBezTo>
                    <a:pt x="815" y="180"/>
                    <a:pt x="822" y="187"/>
                    <a:pt x="822" y="196"/>
                  </a:cubicBezTo>
                  <a:cubicBezTo>
                    <a:pt x="822" y="290"/>
                    <a:pt x="822" y="290"/>
                    <a:pt x="822" y="290"/>
                  </a:cubicBezTo>
                  <a:cubicBezTo>
                    <a:pt x="822" y="299"/>
                    <a:pt x="815" y="306"/>
                    <a:pt x="806" y="306"/>
                  </a:cubicBezTo>
                  <a:cubicBezTo>
                    <a:pt x="798" y="306"/>
                    <a:pt x="791" y="299"/>
                    <a:pt x="791" y="290"/>
                  </a:cubicBezTo>
                  <a:cubicBezTo>
                    <a:pt x="791" y="211"/>
                    <a:pt x="791" y="211"/>
                    <a:pt x="791" y="211"/>
                  </a:cubicBezTo>
                  <a:cubicBezTo>
                    <a:pt x="671" y="211"/>
                    <a:pt x="671" y="211"/>
                    <a:pt x="671" y="211"/>
                  </a:cubicBezTo>
                  <a:cubicBezTo>
                    <a:pt x="671" y="291"/>
                    <a:pt x="671" y="291"/>
                    <a:pt x="671" y="291"/>
                  </a:cubicBezTo>
                  <a:cubicBezTo>
                    <a:pt x="671" y="300"/>
                    <a:pt x="664" y="307"/>
                    <a:pt x="655" y="307"/>
                  </a:cubicBezTo>
                  <a:cubicBezTo>
                    <a:pt x="647" y="307"/>
                    <a:pt x="640" y="300"/>
                    <a:pt x="640" y="291"/>
                  </a:cubicBezTo>
                  <a:lnTo>
                    <a:pt x="640" y="196"/>
                  </a:lnTo>
                  <a:close/>
                  <a:moveTo>
                    <a:pt x="305" y="419"/>
                  </a:moveTo>
                  <a:cubicBezTo>
                    <a:pt x="374" y="350"/>
                    <a:pt x="374" y="350"/>
                    <a:pt x="374" y="350"/>
                  </a:cubicBezTo>
                  <a:cubicBezTo>
                    <a:pt x="377" y="347"/>
                    <a:pt x="381" y="345"/>
                    <a:pt x="385" y="345"/>
                  </a:cubicBezTo>
                  <a:cubicBezTo>
                    <a:pt x="385" y="345"/>
                    <a:pt x="385" y="345"/>
                    <a:pt x="385" y="345"/>
                  </a:cubicBezTo>
                  <a:cubicBezTo>
                    <a:pt x="389" y="345"/>
                    <a:pt x="393" y="347"/>
                    <a:pt x="396" y="350"/>
                  </a:cubicBezTo>
                  <a:cubicBezTo>
                    <a:pt x="439" y="392"/>
                    <a:pt x="439" y="392"/>
                    <a:pt x="439" y="392"/>
                  </a:cubicBezTo>
                  <a:cubicBezTo>
                    <a:pt x="445" y="399"/>
                    <a:pt x="445" y="408"/>
                    <a:pt x="439" y="414"/>
                  </a:cubicBezTo>
                  <a:cubicBezTo>
                    <a:pt x="433" y="421"/>
                    <a:pt x="423" y="421"/>
                    <a:pt x="417" y="414"/>
                  </a:cubicBezTo>
                  <a:cubicBezTo>
                    <a:pt x="385" y="383"/>
                    <a:pt x="385" y="383"/>
                    <a:pt x="385" y="383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70" y="462"/>
                    <a:pt x="370" y="462"/>
                    <a:pt x="370" y="462"/>
                  </a:cubicBezTo>
                  <a:cubicBezTo>
                    <a:pt x="376" y="469"/>
                    <a:pt x="376" y="478"/>
                    <a:pt x="370" y="484"/>
                  </a:cubicBezTo>
                  <a:cubicBezTo>
                    <a:pt x="367" y="487"/>
                    <a:pt x="363" y="489"/>
                    <a:pt x="359" y="489"/>
                  </a:cubicBezTo>
                  <a:cubicBezTo>
                    <a:pt x="355" y="489"/>
                    <a:pt x="351" y="487"/>
                    <a:pt x="348" y="484"/>
                  </a:cubicBezTo>
                  <a:cubicBezTo>
                    <a:pt x="305" y="441"/>
                    <a:pt x="305" y="441"/>
                    <a:pt x="305" y="441"/>
                  </a:cubicBezTo>
                  <a:cubicBezTo>
                    <a:pt x="299" y="435"/>
                    <a:pt x="299" y="425"/>
                    <a:pt x="305" y="419"/>
                  </a:cubicBezTo>
                  <a:close/>
                  <a:moveTo>
                    <a:pt x="731" y="1169"/>
                  </a:moveTo>
                  <a:cubicBezTo>
                    <a:pt x="500" y="1169"/>
                    <a:pt x="313" y="982"/>
                    <a:pt x="313" y="751"/>
                  </a:cubicBezTo>
                  <a:cubicBezTo>
                    <a:pt x="313" y="521"/>
                    <a:pt x="500" y="333"/>
                    <a:pt x="731" y="333"/>
                  </a:cubicBezTo>
                  <a:cubicBezTo>
                    <a:pt x="961" y="333"/>
                    <a:pt x="1149" y="521"/>
                    <a:pt x="1149" y="751"/>
                  </a:cubicBezTo>
                  <a:cubicBezTo>
                    <a:pt x="1149" y="982"/>
                    <a:pt x="961" y="1169"/>
                    <a:pt x="731" y="1169"/>
                  </a:cubicBez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1" name="Nhóm 35">
            <a:extLst>
              <a:ext uri="{FF2B5EF4-FFF2-40B4-BE49-F238E27FC236}">
                <a16:creationId xmlns:a16="http://schemas.microsoft.com/office/drawing/2014/main" id="{4157FDEF-0F00-45D0-8B8A-7F97D29CEFCE}"/>
              </a:ext>
            </a:extLst>
          </p:cNvPr>
          <p:cNvGrpSpPr/>
          <p:nvPr/>
        </p:nvGrpSpPr>
        <p:grpSpPr>
          <a:xfrm>
            <a:off x="3577726" y="2201542"/>
            <a:ext cx="324000" cy="324000"/>
            <a:chOff x="7336599" y="1965364"/>
            <a:chExt cx="324000" cy="324000"/>
          </a:xfrm>
        </p:grpSpPr>
        <p:sp>
          <p:nvSpPr>
            <p:cNvPr id="30" name="Rectangle 739">
              <a:extLst>
                <a:ext uri="{FF2B5EF4-FFF2-40B4-BE49-F238E27FC236}">
                  <a16:creationId xmlns:a16="http://schemas.microsoft.com/office/drawing/2014/main" id="{EE8A1178-367B-4352-93E3-D395A4F9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8564" y="2083831"/>
              <a:ext cx="20071" cy="91348"/>
            </a:xfrm>
            <a:prstGeom prst="rect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Oval 740">
              <a:extLst>
                <a:ext uri="{FF2B5EF4-FFF2-40B4-BE49-F238E27FC236}">
                  <a16:creationId xmlns:a16="http://schemas.microsoft.com/office/drawing/2014/main" id="{6651F82F-89F2-4470-8C78-96CF6048E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1431" y="2039584"/>
              <a:ext cx="14336" cy="12846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Rectangle 741">
              <a:extLst>
                <a:ext uri="{FF2B5EF4-FFF2-40B4-BE49-F238E27FC236}">
                  <a16:creationId xmlns:a16="http://schemas.microsoft.com/office/drawing/2014/main" id="{5C68C24C-243C-4E1D-91DF-C5379764D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5803" y="2083831"/>
              <a:ext cx="30106" cy="91348"/>
            </a:xfrm>
            <a:prstGeom prst="rect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742">
              <a:extLst>
                <a:ext uri="{FF2B5EF4-FFF2-40B4-BE49-F238E27FC236}">
                  <a16:creationId xmlns:a16="http://schemas.microsoft.com/office/drawing/2014/main" id="{FF015908-8734-4949-9A58-E6EA4512C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077" y="2083831"/>
              <a:ext cx="20071" cy="91348"/>
            </a:xfrm>
            <a:prstGeom prst="rect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743">
              <a:extLst>
                <a:ext uri="{FF2B5EF4-FFF2-40B4-BE49-F238E27FC236}">
                  <a16:creationId xmlns:a16="http://schemas.microsoft.com/office/drawing/2014/main" id="{6460343A-250D-46F1-B9CE-5CFB3B2B0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289" y="2083831"/>
              <a:ext cx="30106" cy="91348"/>
            </a:xfrm>
            <a:prstGeom prst="rect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744">
              <a:extLst>
                <a:ext uri="{FF2B5EF4-FFF2-40B4-BE49-F238E27FC236}">
                  <a16:creationId xmlns:a16="http://schemas.microsoft.com/office/drawing/2014/main" id="{09485EEE-0EB6-40F3-BD12-744047C8F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4050" y="2083831"/>
              <a:ext cx="20071" cy="91348"/>
            </a:xfrm>
            <a:prstGeom prst="rect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745">
              <a:extLst>
                <a:ext uri="{FF2B5EF4-FFF2-40B4-BE49-F238E27FC236}">
                  <a16:creationId xmlns:a16="http://schemas.microsoft.com/office/drawing/2014/main" id="{8FDE1BCE-6421-44EE-9E03-422080283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3980" y="2008183"/>
              <a:ext cx="189239" cy="68511"/>
            </a:xfrm>
            <a:custGeom>
              <a:avLst/>
              <a:gdLst>
                <a:gd name="T0" fmla="*/ 901 w 901"/>
                <a:gd name="T1" fmla="*/ 319 h 319"/>
                <a:gd name="T2" fmla="*/ 451 w 901"/>
                <a:gd name="T3" fmla="*/ 0 h 319"/>
                <a:gd name="T4" fmla="*/ 0 w 901"/>
                <a:gd name="T5" fmla="*/ 319 h 319"/>
                <a:gd name="T6" fmla="*/ 901 w 901"/>
                <a:gd name="T7" fmla="*/ 319 h 319"/>
                <a:gd name="T8" fmla="*/ 451 w 901"/>
                <a:gd name="T9" fmla="*/ 109 h 319"/>
                <a:gd name="T10" fmla="*/ 516 w 901"/>
                <a:gd name="T11" fmla="*/ 174 h 319"/>
                <a:gd name="T12" fmla="*/ 451 w 901"/>
                <a:gd name="T13" fmla="*/ 239 h 319"/>
                <a:gd name="T14" fmla="*/ 386 w 901"/>
                <a:gd name="T15" fmla="*/ 174 h 319"/>
                <a:gd name="T16" fmla="*/ 451 w 901"/>
                <a:gd name="T17" fmla="*/ 10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1" h="319">
                  <a:moveTo>
                    <a:pt x="901" y="319"/>
                  </a:moveTo>
                  <a:cubicBezTo>
                    <a:pt x="451" y="0"/>
                    <a:pt x="451" y="0"/>
                    <a:pt x="451" y="0"/>
                  </a:cubicBezTo>
                  <a:cubicBezTo>
                    <a:pt x="0" y="319"/>
                    <a:pt x="0" y="319"/>
                    <a:pt x="0" y="319"/>
                  </a:cubicBezTo>
                  <a:lnTo>
                    <a:pt x="901" y="319"/>
                  </a:lnTo>
                  <a:close/>
                  <a:moveTo>
                    <a:pt x="451" y="109"/>
                  </a:moveTo>
                  <a:cubicBezTo>
                    <a:pt x="486" y="109"/>
                    <a:pt x="516" y="138"/>
                    <a:pt x="516" y="174"/>
                  </a:cubicBezTo>
                  <a:cubicBezTo>
                    <a:pt x="516" y="210"/>
                    <a:pt x="486" y="239"/>
                    <a:pt x="451" y="239"/>
                  </a:cubicBezTo>
                  <a:cubicBezTo>
                    <a:pt x="415" y="239"/>
                    <a:pt x="386" y="210"/>
                    <a:pt x="386" y="174"/>
                  </a:cubicBezTo>
                  <a:cubicBezTo>
                    <a:pt x="386" y="138"/>
                    <a:pt x="415" y="109"/>
                    <a:pt x="451" y="109"/>
                  </a:cubicBez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746">
              <a:extLst>
                <a:ext uri="{FF2B5EF4-FFF2-40B4-BE49-F238E27FC236}">
                  <a16:creationId xmlns:a16="http://schemas.microsoft.com/office/drawing/2014/main" id="{D11781F1-B5E2-42AF-8FFA-9D5DF3D368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6599" y="1965364"/>
              <a:ext cx="324000" cy="324000"/>
            </a:xfrm>
            <a:custGeom>
              <a:avLst/>
              <a:gdLst>
                <a:gd name="T0" fmla="*/ 767 w 1533"/>
                <a:gd name="T1" fmla="*/ 0 h 1533"/>
                <a:gd name="T2" fmla="*/ 0 w 1533"/>
                <a:gd name="T3" fmla="*/ 767 h 1533"/>
                <a:gd name="T4" fmla="*/ 767 w 1533"/>
                <a:gd name="T5" fmla="*/ 1533 h 1533"/>
                <a:gd name="T6" fmla="*/ 1533 w 1533"/>
                <a:gd name="T7" fmla="*/ 767 h 1533"/>
                <a:gd name="T8" fmla="*/ 767 w 1533"/>
                <a:gd name="T9" fmla="*/ 0 h 1533"/>
                <a:gd name="T10" fmla="*/ 255 w 1533"/>
                <a:gd name="T11" fmla="*/ 528 h 1533"/>
                <a:gd name="T12" fmla="*/ 757 w 1533"/>
                <a:gd name="T13" fmla="*/ 172 h 1533"/>
                <a:gd name="T14" fmla="*/ 776 w 1533"/>
                <a:gd name="T15" fmla="*/ 172 h 1533"/>
                <a:gd name="T16" fmla="*/ 1278 w 1533"/>
                <a:gd name="T17" fmla="*/ 528 h 1533"/>
                <a:gd name="T18" fmla="*/ 1284 w 1533"/>
                <a:gd name="T19" fmla="*/ 547 h 1533"/>
                <a:gd name="T20" fmla="*/ 1268 w 1533"/>
                <a:gd name="T21" fmla="*/ 558 h 1533"/>
                <a:gd name="T22" fmla="*/ 1155 w 1533"/>
                <a:gd name="T23" fmla="*/ 558 h 1533"/>
                <a:gd name="T24" fmla="*/ 1155 w 1533"/>
                <a:gd name="T25" fmla="*/ 995 h 1533"/>
                <a:gd name="T26" fmla="*/ 1220 w 1533"/>
                <a:gd name="T27" fmla="*/ 995 h 1533"/>
                <a:gd name="T28" fmla="*/ 1236 w 1533"/>
                <a:gd name="T29" fmla="*/ 1011 h 1533"/>
                <a:gd name="T30" fmla="*/ 1220 w 1533"/>
                <a:gd name="T31" fmla="*/ 1028 h 1533"/>
                <a:gd name="T32" fmla="*/ 313 w 1533"/>
                <a:gd name="T33" fmla="*/ 1028 h 1533"/>
                <a:gd name="T34" fmla="*/ 297 w 1533"/>
                <a:gd name="T35" fmla="*/ 1011 h 1533"/>
                <a:gd name="T36" fmla="*/ 313 w 1533"/>
                <a:gd name="T37" fmla="*/ 995 h 1533"/>
                <a:gd name="T38" fmla="*/ 378 w 1533"/>
                <a:gd name="T39" fmla="*/ 995 h 1533"/>
                <a:gd name="T40" fmla="*/ 378 w 1533"/>
                <a:gd name="T41" fmla="*/ 558 h 1533"/>
                <a:gd name="T42" fmla="*/ 265 w 1533"/>
                <a:gd name="T43" fmla="*/ 558 h 1533"/>
                <a:gd name="T44" fmla="*/ 249 w 1533"/>
                <a:gd name="T45" fmla="*/ 547 h 1533"/>
                <a:gd name="T46" fmla="*/ 255 w 1533"/>
                <a:gd name="T47" fmla="*/ 528 h 1533"/>
                <a:gd name="T48" fmla="*/ 1285 w 1533"/>
                <a:gd name="T49" fmla="*/ 1189 h 1533"/>
                <a:gd name="T50" fmla="*/ 1268 w 1533"/>
                <a:gd name="T51" fmla="*/ 1206 h 1533"/>
                <a:gd name="T52" fmla="*/ 265 w 1533"/>
                <a:gd name="T53" fmla="*/ 1206 h 1533"/>
                <a:gd name="T54" fmla="*/ 248 w 1533"/>
                <a:gd name="T55" fmla="*/ 1189 h 1533"/>
                <a:gd name="T56" fmla="*/ 248 w 1533"/>
                <a:gd name="T57" fmla="*/ 1092 h 1533"/>
                <a:gd name="T58" fmla="*/ 265 w 1533"/>
                <a:gd name="T59" fmla="*/ 1076 h 1533"/>
                <a:gd name="T60" fmla="*/ 1268 w 1533"/>
                <a:gd name="T61" fmla="*/ 1076 h 1533"/>
                <a:gd name="T62" fmla="*/ 1285 w 1533"/>
                <a:gd name="T63" fmla="*/ 1092 h 1533"/>
                <a:gd name="T64" fmla="*/ 1285 w 1533"/>
                <a:gd name="T65" fmla="*/ 1189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3" h="1533">
                  <a:moveTo>
                    <a:pt x="767" y="0"/>
                  </a:moveTo>
                  <a:cubicBezTo>
                    <a:pt x="343" y="0"/>
                    <a:pt x="0" y="343"/>
                    <a:pt x="0" y="767"/>
                  </a:cubicBezTo>
                  <a:cubicBezTo>
                    <a:pt x="0" y="1190"/>
                    <a:pt x="343" y="1533"/>
                    <a:pt x="767" y="1533"/>
                  </a:cubicBezTo>
                  <a:cubicBezTo>
                    <a:pt x="1190" y="1533"/>
                    <a:pt x="1533" y="1190"/>
                    <a:pt x="1533" y="767"/>
                  </a:cubicBezTo>
                  <a:cubicBezTo>
                    <a:pt x="1533" y="343"/>
                    <a:pt x="1190" y="0"/>
                    <a:pt x="767" y="0"/>
                  </a:cubicBezTo>
                  <a:close/>
                  <a:moveTo>
                    <a:pt x="255" y="528"/>
                  </a:moveTo>
                  <a:cubicBezTo>
                    <a:pt x="757" y="172"/>
                    <a:pt x="757" y="172"/>
                    <a:pt x="757" y="172"/>
                  </a:cubicBezTo>
                  <a:cubicBezTo>
                    <a:pt x="763" y="168"/>
                    <a:pt x="770" y="168"/>
                    <a:pt x="776" y="172"/>
                  </a:cubicBezTo>
                  <a:cubicBezTo>
                    <a:pt x="1278" y="528"/>
                    <a:pt x="1278" y="528"/>
                    <a:pt x="1278" y="528"/>
                  </a:cubicBezTo>
                  <a:cubicBezTo>
                    <a:pt x="1284" y="533"/>
                    <a:pt x="1286" y="540"/>
                    <a:pt x="1284" y="547"/>
                  </a:cubicBezTo>
                  <a:cubicBezTo>
                    <a:pt x="1282" y="554"/>
                    <a:pt x="1275" y="558"/>
                    <a:pt x="1268" y="558"/>
                  </a:cubicBezTo>
                  <a:cubicBezTo>
                    <a:pt x="1155" y="558"/>
                    <a:pt x="1155" y="558"/>
                    <a:pt x="1155" y="558"/>
                  </a:cubicBezTo>
                  <a:cubicBezTo>
                    <a:pt x="1155" y="995"/>
                    <a:pt x="1155" y="995"/>
                    <a:pt x="1155" y="995"/>
                  </a:cubicBezTo>
                  <a:cubicBezTo>
                    <a:pt x="1220" y="995"/>
                    <a:pt x="1220" y="995"/>
                    <a:pt x="1220" y="995"/>
                  </a:cubicBezTo>
                  <a:cubicBezTo>
                    <a:pt x="1229" y="995"/>
                    <a:pt x="1236" y="1002"/>
                    <a:pt x="1236" y="1011"/>
                  </a:cubicBezTo>
                  <a:cubicBezTo>
                    <a:pt x="1236" y="1020"/>
                    <a:pt x="1229" y="1028"/>
                    <a:pt x="1220" y="1028"/>
                  </a:cubicBezTo>
                  <a:cubicBezTo>
                    <a:pt x="313" y="1028"/>
                    <a:pt x="313" y="1028"/>
                    <a:pt x="313" y="1028"/>
                  </a:cubicBezTo>
                  <a:cubicBezTo>
                    <a:pt x="304" y="1028"/>
                    <a:pt x="297" y="1020"/>
                    <a:pt x="297" y="1011"/>
                  </a:cubicBezTo>
                  <a:cubicBezTo>
                    <a:pt x="297" y="1002"/>
                    <a:pt x="304" y="995"/>
                    <a:pt x="313" y="995"/>
                  </a:cubicBezTo>
                  <a:cubicBezTo>
                    <a:pt x="378" y="995"/>
                    <a:pt x="378" y="995"/>
                    <a:pt x="378" y="995"/>
                  </a:cubicBezTo>
                  <a:cubicBezTo>
                    <a:pt x="378" y="558"/>
                    <a:pt x="378" y="558"/>
                    <a:pt x="378" y="558"/>
                  </a:cubicBezTo>
                  <a:cubicBezTo>
                    <a:pt x="265" y="558"/>
                    <a:pt x="265" y="558"/>
                    <a:pt x="265" y="558"/>
                  </a:cubicBezTo>
                  <a:cubicBezTo>
                    <a:pt x="258" y="558"/>
                    <a:pt x="251" y="554"/>
                    <a:pt x="249" y="547"/>
                  </a:cubicBezTo>
                  <a:cubicBezTo>
                    <a:pt x="247" y="540"/>
                    <a:pt x="250" y="533"/>
                    <a:pt x="255" y="528"/>
                  </a:cubicBezTo>
                  <a:close/>
                  <a:moveTo>
                    <a:pt x="1285" y="1189"/>
                  </a:moveTo>
                  <a:cubicBezTo>
                    <a:pt x="1285" y="1198"/>
                    <a:pt x="1277" y="1206"/>
                    <a:pt x="1268" y="1206"/>
                  </a:cubicBezTo>
                  <a:cubicBezTo>
                    <a:pt x="265" y="1206"/>
                    <a:pt x="265" y="1206"/>
                    <a:pt x="265" y="1206"/>
                  </a:cubicBezTo>
                  <a:cubicBezTo>
                    <a:pt x="256" y="1206"/>
                    <a:pt x="248" y="1198"/>
                    <a:pt x="248" y="1189"/>
                  </a:cubicBezTo>
                  <a:cubicBezTo>
                    <a:pt x="248" y="1092"/>
                    <a:pt x="248" y="1092"/>
                    <a:pt x="248" y="1092"/>
                  </a:cubicBezTo>
                  <a:cubicBezTo>
                    <a:pt x="248" y="1083"/>
                    <a:pt x="256" y="1076"/>
                    <a:pt x="265" y="1076"/>
                  </a:cubicBezTo>
                  <a:cubicBezTo>
                    <a:pt x="1268" y="1076"/>
                    <a:pt x="1268" y="1076"/>
                    <a:pt x="1268" y="1076"/>
                  </a:cubicBezTo>
                  <a:cubicBezTo>
                    <a:pt x="1277" y="1076"/>
                    <a:pt x="1285" y="1083"/>
                    <a:pt x="1285" y="1092"/>
                  </a:cubicBezTo>
                  <a:lnTo>
                    <a:pt x="1285" y="1189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747">
              <a:extLst>
                <a:ext uri="{FF2B5EF4-FFF2-40B4-BE49-F238E27FC236}">
                  <a16:creationId xmlns:a16="http://schemas.microsoft.com/office/drawing/2014/main" id="{712FFAA0-3475-408B-A127-95255AAC9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5378" y="2199443"/>
              <a:ext cx="206442" cy="14273"/>
            </a:xfrm>
            <a:prstGeom prst="rect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2" name="Nhóm 45">
            <a:extLst>
              <a:ext uri="{FF2B5EF4-FFF2-40B4-BE49-F238E27FC236}">
                <a16:creationId xmlns:a16="http://schemas.microsoft.com/office/drawing/2014/main" id="{6AB17528-9719-4030-A9EC-629BEE0BE27D}"/>
              </a:ext>
            </a:extLst>
          </p:cNvPr>
          <p:cNvGrpSpPr/>
          <p:nvPr/>
        </p:nvGrpSpPr>
        <p:grpSpPr>
          <a:xfrm>
            <a:off x="5123734" y="2781453"/>
            <a:ext cx="324000" cy="324000"/>
            <a:chOff x="6497543" y="3478942"/>
            <a:chExt cx="324000" cy="324000"/>
          </a:xfrm>
        </p:grpSpPr>
        <p:sp>
          <p:nvSpPr>
            <p:cNvPr id="27" name="Freeform 1321">
              <a:extLst>
                <a:ext uri="{FF2B5EF4-FFF2-40B4-BE49-F238E27FC236}">
                  <a16:creationId xmlns:a16="http://schemas.microsoft.com/office/drawing/2014/main" id="{D9253536-0A17-4102-ABCD-9D9CB7BDD4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4609" y="3580281"/>
              <a:ext cx="147013" cy="171278"/>
            </a:xfrm>
            <a:custGeom>
              <a:avLst/>
              <a:gdLst>
                <a:gd name="T0" fmla="*/ 506 w 775"/>
                <a:gd name="T1" fmla="*/ 0 h 903"/>
                <a:gd name="T2" fmla="*/ 263 w 775"/>
                <a:gd name="T3" fmla="*/ 0 h 903"/>
                <a:gd name="T4" fmla="*/ 0 w 775"/>
                <a:gd name="T5" fmla="*/ 516 h 903"/>
                <a:gd name="T6" fmla="*/ 388 w 775"/>
                <a:gd name="T7" fmla="*/ 903 h 903"/>
                <a:gd name="T8" fmla="*/ 775 w 775"/>
                <a:gd name="T9" fmla="*/ 516 h 903"/>
                <a:gd name="T10" fmla="*/ 506 w 775"/>
                <a:gd name="T11" fmla="*/ 0 h 903"/>
                <a:gd name="T12" fmla="*/ 360 w 775"/>
                <a:gd name="T13" fmla="*/ 450 h 903"/>
                <a:gd name="T14" fmla="*/ 402 w 775"/>
                <a:gd name="T15" fmla="*/ 450 h 903"/>
                <a:gd name="T16" fmla="*/ 506 w 775"/>
                <a:gd name="T17" fmla="*/ 554 h 903"/>
                <a:gd name="T18" fmla="*/ 402 w 775"/>
                <a:gd name="T19" fmla="*/ 657 h 903"/>
                <a:gd name="T20" fmla="*/ 399 w 775"/>
                <a:gd name="T21" fmla="*/ 657 h 903"/>
                <a:gd name="T22" fmla="*/ 399 w 775"/>
                <a:gd name="T23" fmla="*/ 724 h 903"/>
                <a:gd name="T24" fmla="*/ 381 w 775"/>
                <a:gd name="T25" fmla="*/ 743 h 903"/>
                <a:gd name="T26" fmla="*/ 363 w 775"/>
                <a:gd name="T27" fmla="*/ 724 h 903"/>
                <a:gd name="T28" fmla="*/ 363 w 775"/>
                <a:gd name="T29" fmla="*/ 657 h 903"/>
                <a:gd name="T30" fmla="*/ 360 w 775"/>
                <a:gd name="T31" fmla="*/ 657 h 903"/>
                <a:gd name="T32" fmla="*/ 256 w 775"/>
                <a:gd name="T33" fmla="*/ 554 h 903"/>
                <a:gd name="T34" fmla="*/ 274 w 775"/>
                <a:gd name="T35" fmla="*/ 535 h 903"/>
                <a:gd name="T36" fmla="*/ 292 w 775"/>
                <a:gd name="T37" fmla="*/ 554 h 903"/>
                <a:gd name="T38" fmla="*/ 360 w 775"/>
                <a:gd name="T39" fmla="*/ 621 h 903"/>
                <a:gd name="T40" fmla="*/ 402 w 775"/>
                <a:gd name="T41" fmla="*/ 621 h 903"/>
                <a:gd name="T42" fmla="*/ 469 w 775"/>
                <a:gd name="T43" fmla="*/ 554 h 903"/>
                <a:gd name="T44" fmla="*/ 402 w 775"/>
                <a:gd name="T45" fmla="*/ 487 h 903"/>
                <a:gd name="T46" fmla="*/ 360 w 775"/>
                <a:gd name="T47" fmla="*/ 487 h 903"/>
                <a:gd name="T48" fmla="*/ 256 w 775"/>
                <a:gd name="T49" fmla="*/ 383 h 903"/>
                <a:gd name="T50" fmla="*/ 360 w 775"/>
                <a:gd name="T51" fmla="*/ 279 h 903"/>
                <a:gd name="T52" fmla="*/ 363 w 775"/>
                <a:gd name="T53" fmla="*/ 279 h 903"/>
                <a:gd name="T54" fmla="*/ 363 w 775"/>
                <a:gd name="T55" fmla="*/ 212 h 903"/>
                <a:gd name="T56" fmla="*/ 381 w 775"/>
                <a:gd name="T57" fmla="*/ 194 h 903"/>
                <a:gd name="T58" fmla="*/ 399 w 775"/>
                <a:gd name="T59" fmla="*/ 212 h 903"/>
                <a:gd name="T60" fmla="*/ 399 w 775"/>
                <a:gd name="T61" fmla="*/ 279 h 903"/>
                <a:gd name="T62" fmla="*/ 402 w 775"/>
                <a:gd name="T63" fmla="*/ 279 h 903"/>
                <a:gd name="T64" fmla="*/ 506 w 775"/>
                <a:gd name="T65" fmla="*/ 383 h 903"/>
                <a:gd name="T66" fmla="*/ 488 w 775"/>
                <a:gd name="T67" fmla="*/ 401 h 903"/>
                <a:gd name="T68" fmla="*/ 469 w 775"/>
                <a:gd name="T69" fmla="*/ 383 h 903"/>
                <a:gd name="T70" fmla="*/ 402 w 775"/>
                <a:gd name="T71" fmla="*/ 316 h 903"/>
                <a:gd name="T72" fmla="*/ 360 w 775"/>
                <a:gd name="T73" fmla="*/ 316 h 903"/>
                <a:gd name="T74" fmla="*/ 292 w 775"/>
                <a:gd name="T75" fmla="*/ 383 h 903"/>
                <a:gd name="T76" fmla="*/ 360 w 775"/>
                <a:gd name="T77" fmla="*/ 45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5" h="903">
                  <a:moveTo>
                    <a:pt x="506" y="0"/>
                  </a:moveTo>
                  <a:cubicBezTo>
                    <a:pt x="263" y="0"/>
                    <a:pt x="263" y="0"/>
                    <a:pt x="263" y="0"/>
                  </a:cubicBezTo>
                  <a:cubicBezTo>
                    <a:pt x="138" y="108"/>
                    <a:pt x="0" y="349"/>
                    <a:pt x="0" y="516"/>
                  </a:cubicBezTo>
                  <a:cubicBezTo>
                    <a:pt x="0" y="729"/>
                    <a:pt x="174" y="903"/>
                    <a:pt x="388" y="903"/>
                  </a:cubicBezTo>
                  <a:cubicBezTo>
                    <a:pt x="601" y="903"/>
                    <a:pt x="775" y="729"/>
                    <a:pt x="775" y="516"/>
                  </a:cubicBezTo>
                  <a:cubicBezTo>
                    <a:pt x="775" y="348"/>
                    <a:pt x="634" y="107"/>
                    <a:pt x="506" y="0"/>
                  </a:cubicBezTo>
                  <a:close/>
                  <a:moveTo>
                    <a:pt x="360" y="450"/>
                  </a:moveTo>
                  <a:cubicBezTo>
                    <a:pt x="402" y="450"/>
                    <a:pt x="402" y="450"/>
                    <a:pt x="402" y="450"/>
                  </a:cubicBezTo>
                  <a:cubicBezTo>
                    <a:pt x="459" y="450"/>
                    <a:pt x="506" y="496"/>
                    <a:pt x="506" y="554"/>
                  </a:cubicBezTo>
                  <a:cubicBezTo>
                    <a:pt x="506" y="611"/>
                    <a:pt x="459" y="657"/>
                    <a:pt x="402" y="657"/>
                  </a:cubicBezTo>
                  <a:cubicBezTo>
                    <a:pt x="399" y="657"/>
                    <a:pt x="399" y="657"/>
                    <a:pt x="399" y="657"/>
                  </a:cubicBezTo>
                  <a:cubicBezTo>
                    <a:pt x="399" y="724"/>
                    <a:pt x="399" y="724"/>
                    <a:pt x="399" y="724"/>
                  </a:cubicBezTo>
                  <a:cubicBezTo>
                    <a:pt x="399" y="734"/>
                    <a:pt x="391" y="743"/>
                    <a:pt x="381" y="743"/>
                  </a:cubicBezTo>
                  <a:cubicBezTo>
                    <a:pt x="371" y="743"/>
                    <a:pt x="363" y="734"/>
                    <a:pt x="363" y="724"/>
                  </a:cubicBezTo>
                  <a:cubicBezTo>
                    <a:pt x="363" y="657"/>
                    <a:pt x="363" y="657"/>
                    <a:pt x="363" y="657"/>
                  </a:cubicBezTo>
                  <a:cubicBezTo>
                    <a:pt x="360" y="657"/>
                    <a:pt x="360" y="657"/>
                    <a:pt x="360" y="657"/>
                  </a:cubicBezTo>
                  <a:cubicBezTo>
                    <a:pt x="302" y="657"/>
                    <a:pt x="256" y="611"/>
                    <a:pt x="256" y="554"/>
                  </a:cubicBezTo>
                  <a:cubicBezTo>
                    <a:pt x="256" y="543"/>
                    <a:pt x="264" y="535"/>
                    <a:pt x="274" y="535"/>
                  </a:cubicBezTo>
                  <a:cubicBezTo>
                    <a:pt x="284" y="535"/>
                    <a:pt x="292" y="543"/>
                    <a:pt x="292" y="554"/>
                  </a:cubicBezTo>
                  <a:cubicBezTo>
                    <a:pt x="292" y="591"/>
                    <a:pt x="323" y="621"/>
                    <a:pt x="360" y="621"/>
                  </a:cubicBezTo>
                  <a:cubicBezTo>
                    <a:pt x="402" y="621"/>
                    <a:pt x="402" y="621"/>
                    <a:pt x="402" y="621"/>
                  </a:cubicBezTo>
                  <a:cubicBezTo>
                    <a:pt x="439" y="621"/>
                    <a:pt x="469" y="591"/>
                    <a:pt x="469" y="554"/>
                  </a:cubicBezTo>
                  <a:cubicBezTo>
                    <a:pt x="469" y="517"/>
                    <a:pt x="439" y="487"/>
                    <a:pt x="402" y="487"/>
                  </a:cubicBezTo>
                  <a:cubicBezTo>
                    <a:pt x="360" y="487"/>
                    <a:pt x="360" y="487"/>
                    <a:pt x="360" y="487"/>
                  </a:cubicBezTo>
                  <a:cubicBezTo>
                    <a:pt x="302" y="487"/>
                    <a:pt x="256" y="440"/>
                    <a:pt x="256" y="383"/>
                  </a:cubicBezTo>
                  <a:cubicBezTo>
                    <a:pt x="256" y="326"/>
                    <a:pt x="302" y="279"/>
                    <a:pt x="360" y="279"/>
                  </a:cubicBezTo>
                  <a:cubicBezTo>
                    <a:pt x="363" y="279"/>
                    <a:pt x="363" y="279"/>
                    <a:pt x="363" y="279"/>
                  </a:cubicBezTo>
                  <a:cubicBezTo>
                    <a:pt x="363" y="212"/>
                    <a:pt x="363" y="212"/>
                    <a:pt x="363" y="212"/>
                  </a:cubicBezTo>
                  <a:cubicBezTo>
                    <a:pt x="363" y="202"/>
                    <a:pt x="371" y="194"/>
                    <a:pt x="381" y="194"/>
                  </a:cubicBezTo>
                  <a:cubicBezTo>
                    <a:pt x="391" y="194"/>
                    <a:pt x="399" y="202"/>
                    <a:pt x="399" y="212"/>
                  </a:cubicBezTo>
                  <a:cubicBezTo>
                    <a:pt x="399" y="279"/>
                    <a:pt x="399" y="279"/>
                    <a:pt x="399" y="279"/>
                  </a:cubicBezTo>
                  <a:cubicBezTo>
                    <a:pt x="402" y="279"/>
                    <a:pt x="402" y="279"/>
                    <a:pt x="402" y="279"/>
                  </a:cubicBezTo>
                  <a:cubicBezTo>
                    <a:pt x="459" y="279"/>
                    <a:pt x="506" y="326"/>
                    <a:pt x="506" y="383"/>
                  </a:cubicBezTo>
                  <a:cubicBezTo>
                    <a:pt x="506" y="393"/>
                    <a:pt x="498" y="401"/>
                    <a:pt x="488" y="401"/>
                  </a:cubicBezTo>
                  <a:cubicBezTo>
                    <a:pt x="477" y="401"/>
                    <a:pt x="469" y="393"/>
                    <a:pt x="469" y="383"/>
                  </a:cubicBezTo>
                  <a:cubicBezTo>
                    <a:pt x="469" y="346"/>
                    <a:pt x="439" y="316"/>
                    <a:pt x="402" y="316"/>
                  </a:cubicBezTo>
                  <a:cubicBezTo>
                    <a:pt x="360" y="316"/>
                    <a:pt x="360" y="316"/>
                    <a:pt x="360" y="316"/>
                  </a:cubicBezTo>
                  <a:cubicBezTo>
                    <a:pt x="323" y="316"/>
                    <a:pt x="292" y="346"/>
                    <a:pt x="292" y="383"/>
                  </a:cubicBezTo>
                  <a:cubicBezTo>
                    <a:pt x="292" y="420"/>
                    <a:pt x="323" y="450"/>
                    <a:pt x="360" y="450"/>
                  </a:cubicBez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1322">
              <a:extLst>
                <a:ext uri="{FF2B5EF4-FFF2-40B4-BE49-F238E27FC236}">
                  <a16:creationId xmlns:a16="http://schemas.microsoft.com/office/drawing/2014/main" id="{0566F5BA-0076-42F6-B61A-2D38CDF148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7543" y="3478942"/>
              <a:ext cx="324000" cy="324000"/>
            </a:xfrm>
            <a:custGeom>
              <a:avLst/>
              <a:gdLst>
                <a:gd name="T0" fmla="*/ 854 w 1708"/>
                <a:gd name="T1" fmla="*/ 0 h 1708"/>
                <a:gd name="T2" fmla="*/ 0 w 1708"/>
                <a:gd name="T3" fmla="*/ 854 h 1708"/>
                <a:gd name="T4" fmla="*/ 854 w 1708"/>
                <a:gd name="T5" fmla="*/ 1708 h 1708"/>
                <a:gd name="T6" fmla="*/ 1708 w 1708"/>
                <a:gd name="T7" fmla="*/ 854 h 1708"/>
                <a:gd name="T8" fmla="*/ 854 w 1708"/>
                <a:gd name="T9" fmla="*/ 0 h 1708"/>
                <a:gd name="T10" fmla="*/ 665 w 1708"/>
                <a:gd name="T11" fmla="*/ 209 h 1708"/>
                <a:gd name="T12" fmla="*/ 682 w 1708"/>
                <a:gd name="T13" fmla="*/ 205 h 1708"/>
                <a:gd name="T14" fmla="*/ 771 w 1708"/>
                <a:gd name="T15" fmla="*/ 245 h 1708"/>
                <a:gd name="T16" fmla="*/ 840 w 1708"/>
                <a:gd name="T17" fmla="*/ 206 h 1708"/>
                <a:gd name="T18" fmla="*/ 857 w 1708"/>
                <a:gd name="T19" fmla="*/ 207 h 1708"/>
                <a:gd name="T20" fmla="*/ 916 w 1708"/>
                <a:gd name="T21" fmla="*/ 245 h 1708"/>
                <a:gd name="T22" fmla="*/ 1015 w 1708"/>
                <a:gd name="T23" fmla="*/ 205 h 1708"/>
                <a:gd name="T24" fmla="*/ 1032 w 1708"/>
                <a:gd name="T25" fmla="*/ 209 h 1708"/>
                <a:gd name="T26" fmla="*/ 1035 w 1708"/>
                <a:gd name="T27" fmla="*/ 226 h 1708"/>
                <a:gd name="T28" fmla="*/ 932 w 1708"/>
                <a:gd name="T29" fmla="*/ 404 h 1708"/>
                <a:gd name="T30" fmla="*/ 921 w 1708"/>
                <a:gd name="T31" fmla="*/ 409 h 1708"/>
                <a:gd name="T32" fmla="*/ 778 w 1708"/>
                <a:gd name="T33" fmla="*/ 409 h 1708"/>
                <a:gd name="T34" fmla="*/ 766 w 1708"/>
                <a:gd name="T35" fmla="*/ 404 h 1708"/>
                <a:gd name="T36" fmla="*/ 661 w 1708"/>
                <a:gd name="T37" fmla="*/ 226 h 1708"/>
                <a:gd name="T38" fmla="*/ 665 w 1708"/>
                <a:gd name="T39" fmla="*/ 209 h 1708"/>
                <a:gd name="T40" fmla="*/ 973 w 1708"/>
                <a:gd name="T41" fmla="*/ 455 h 1708"/>
                <a:gd name="T42" fmla="*/ 955 w 1708"/>
                <a:gd name="T43" fmla="*/ 473 h 1708"/>
                <a:gd name="T44" fmla="*/ 740 w 1708"/>
                <a:gd name="T45" fmla="*/ 473 h 1708"/>
                <a:gd name="T46" fmla="*/ 722 w 1708"/>
                <a:gd name="T47" fmla="*/ 455 h 1708"/>
                <a:gd name="T48" fmla="*/ 740 w 1708"/>
                <a:gd name="T49" fmla="*/ 436 h 1708"/>
                <a:gd name="T50" fmla="*/ 955 w 1708"/>
                <a:gd name="T51" fmla="*/ 436 h 1708"/>
                <a:gd name="T52" fmla="*/ 973 w 1708"/>
                <a:gd name="T53" fmla="*/ 455 h 1708"/>
                <a:gd name="T54" fmla="*/ 848 w 1708"/>
                <a:gd name="T55" fmla="*/ 1470 h 1708"/>
                <a:gd name="T56" fmla="*/ 424 w 1708"/>
                <a:gd name="T57" fmla="*/ 1047 h 1708"/>
                <a:gd name="T58" fmla="*/ 704 w 1708"/>
                <a:gd name="T59" fmla="*/ 499 h 1708"/>
                <a:gd name="T60" fmla="*/ 716 w 1708"/>
                <a:gd name="T61" fmla="*/ 495 h 1708"/>
                <a:gd name="T62" fmla="*/ 972 w 1708"/>
                <a:gd name="T63" fmla="*/ 495 h 1708"/>
                <a:gd name="T64" fmla="*/ 984 w 1708"/>
                <a:gd name="T65" fmla="*/ 499 h 1708"/>
                <a:gd name="T66" fmla="*/ 1271 w 1708"/>
                <a:gd name="T67" fmla="*/ 1047 h 1708"/>
                <a:gd name="T68" fmla="*/ 848 w 1708"/>
                <a:gd name="T69" fmla="*/ 1470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8" h="1708">
                  <a:moveTo>
                    <a:pt x="854" y="0"/>
                  </a:moveTo>
                  <a:cubicBezTo>
                    <a:pt x="382" y="0"/>
                    <a:pt x="0" y="382"/>
                    <a:pt x="0" y="854"/>
                  </a:cubicBezTo>
                  <a:cubicBezTo>
                    <a:pt x="0" y="1325"/>
                    <a:pt x="382" y="1708"/>
                    <a:pt x="854" y="1708"/>
                  </a:cubicBezTo>
                  <a:cubicBezTo>
                    <a:pt x="1326" y="1708"/>
                    <a:pt x="1708" y="1325"/>
                    <a:pt x="1708" y="854"/>
                  </a:cubicBezTo>
                  <a:cubicBezTo>
                    <a:pt x="1708" y="382"/>
                    <a:pt x="1326" y="0"/>
                    <a:pt x="854" y="0"/>
                  </a:cubicBezTo>
                  <a:close/>
                  <a:moveTo>
                    <a:pt x="665" y="209"/>
                  </a:moveTo>
                  <a:cubicBezTo>
                    <a:pt x="669" y="204"/>
                    <a:pt x="676" y="203"/>
                    <a:pt x="682" y="205"/>
                  </a:cubicBezTo>
                  <a:cubicBezTo>
                    <a:pt x="771" y="245"/>
                    <a:pt x="771" y="245"/>
                    <a:pt x="771" y="245"/>
                  </a:cubicBezTo>
                  <a:cubicBezTo>
                    <a:pt x="840" y="206"/>
                    <a:pt x="840" y="206"/>
                    <a:pt x="840" y="206"/>
                  </a:cubicBezTo>
                  <a:cubicBezTo>
                    <a:pt x="846" y="203"/>
                    <a:pt x="852" y="203"/>
                    <a:pt x="857" y="207"/>
                  </a:cubicBezTo>
                  <a:cubicBezTo>
                    <a:pt x="916" y="245"/>
                    <a:pt x="916" y="245"/>
                    <a:pt x="916" y="245"/>
                  </a:cubicBezTo>
                  <a:cubicBezTo>
                    <a:pt x="1015" y="205"/>
                    <a:pt x="1015" y="205"/>
                    <a:pt x="1015" y="205"/>
                  </a:cubicBezTo>
                  <a:cubicBezTo>
                    <a:pt x="1020" y="203"/>
                    <a:pt x="1027" y="204"/>
                    <a:pt x="1032" y="209"/>
                  </a:cubicBezTo>
                  <a:cubicBezTo>
                    <a:pt x="1036" y="213"/>
                    <a:pt x="1037" y="220"/>
                    <a:pt x="1035" y="226"/>
                  </a:cubicBezTo>
                  <a:cubicBezTo>
                    <a:pt x="1006" y="299"/>
                    <a:pt x="968" y="364"/>
                    <a:pt x="932" y="404"/>
                  </a:cubicBezTo>
                  <a:cubicBezTo>
                    <a:pt x="929" y="408"/>
                    <a:pt x="925" y="409"/>
                    <a:pt x="921" y="409"/>
                  </a:cubicBezTo>
                  <a:cubicBezTo>
                    <a:pt x="778" y="409"/>
                    <a:pt x="778" y="409"/>
                    <a:pt x="778" y="409"/>
                  </a:cubicBezTo>
                  <a:cubicBezTo>
                    <a:pt x="774" y="409"/>
                    <a:pt x="769" y="408"/>
                    <a:pt x="766" y="404"/>
                  </a:cubicBezTo>
                  <a:cubicBezTo>
                    <a:pt x="730" y="364"/>
                    <a:pt x="691" y="299"/>
                    <a:pt x="661" y="226"/>
                  </a:cubicBezTo>
                  <a:cubicBezTo>
                    <a:pt x="659" y="220"/>
                    <a:pt x="660" y="213"/>
                    <a:pt x="665" y="209"/>
                  </a:cubicBezTo>
                  <a:close/>
                  <a:moveTo>
                    <a:pt x="973" y="455"/>
                  </a:moveTo>
                  <a:cubicBezTo>
                    <a:pt x="973" y="465"/>
                    <a:pt x="965" y="473"/>
                    <a:pt x="955" y="473"/>
                  </a:cubicBezTo>
                  <a:cubicBezTo>
                    <a:pt x="740" y="473"/>
                    <a:pt x="740" y="473"/>
                    <a:pt x="740" y="473"/>
                  </a:cubicBezTo>
                  <a:cubicBezTo>
                    <a:pt x="730" y="473"/>
                    <a:pt x="722" y="465"/>
                    <a:pt x="722" y="455"/>
                  </a:cubicBezTo>
                  <a:cubicBezTo>
                    <a:pt x="722" y="444"/>
                    <a:pt x="730" y="436"/>
                    <a:pt x="740" y="436"/>
                  </a:cubicBezTo>
                  <a:cubicBezTo>
                    <a:pt x="955" y="436"/>
                    <a:pt x="955" y="436"/>
                    <a:pt x="955" y="436"/>
                  </a:cubicBezTo>
                  <a:cubicBezTo>
                    <a:pt x="965" y="436"/>
                    <a:pt x="973" y="444"/>
                    <a:pt x="973" y="455"/>
                  </a:cubicBezTo>
                  <a:close/>
                  <a:moveTo>
                    <a:pt x="848" y="1470"/>
                  </a:moveTo>
                  <a:cubicBezTo>
                    <a:pt x="614" y="1470"/>
                    <a:pt x="424" y="1280"/>
                    <a:pt x="424" y="1047"/>
                  </a:cubicBezTo>
                  <a:cubicBezTo>
                    <a:pt x="424" y="868"/>
                    <a:pt x="572" y="610"/>
                    <a:pt x="704" y="499"/>
                  </a:cubicBezTo>
                  <a:cubicBezTo>
                    <a:pt x="708" y="496"/>
                    <a:pt x="712" y="495"/>
                    <a:pt x="716" y="495"/>
                  </a:cubicBezTo>
                  <a:cubicBezTo>
                    <a:pt x="972" y="495"/>
                    <a:pt x="972" y="495"/>
                    <a:pt x="972" y="495"/>
                  </a:cubicBezTo>
                  <a:cubicBezTo>
                    <a:pt x="977" y="495"/>
                    <a:pt x="981" y="496"/>
                    <a:pt x="984" y="499"/>
                  </a:cubicBezTo>
                  <a:cubicBezTo>
                    <a:pt x="1120" y="609"/>
                    <a:pt x="1271" y="867"/>
                    <a:pt x="1271" y="1047"/>
                  </a:cubicBezTo>
                  <a:cubicBezTo>
                    <a:pt x="1271" y="1280"/>
                    <a:pt x="1081" y="1470"/>
                    <a:pt x="848" y="1470"/>
                  </a:cubicBez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1323">
              <a:extLst>
                <a:ext uri="{FF2B5EF4-FFF2-40B4-BE49-F238E27FC236}">
                  <a16:creationId xmlns:a16="http://schemas.microsoft.com/office/drawing/2014/main" id="{9D4FB51D-330A-40A0-9FD9-7F1EA058C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1710" y="3524616"/>
              <a:ext cx="54238" cy="25692"/>
            </a:xfrm>
            <a:custGeom>
              <a:avLst/>
              <a:gdLst>
                <a:gd name="T0" fmla="*/ 206 w 284"/>
                <a:gd name="T1" fmla="*/ 140 h 140"/>
                <a:gd name="T2" fmla="*/ 284 w 284"/>
                <a:gd name="T3" fmla="*/ 10 h 140"/>
                <a:gd name="T4" fmla="*/ 213 w 284"/>
                <a:gd name="T5" fmla="*/ 39 h 140"/>
                <a:gd name="T6" fmla="*/ 199 w 284"/>
                <a:gd name="T7" fmla="*/ 37 h 140"/>
                <a:gd name="T8" fmla="*/ 141 w 284"/>
                <a:gd name="T9" fmla="*/ 0 h 140"/>
                <a:gd name="T10" fmla="*/ 72 w 284"/>
                <a:gd name="T11" fmla="*/ 38 h 140"/>
                <a:gd name="T12" fmla="*/ 58 w 284"/>
                <a:gd name="T13" fmla="*/ 39 h 140"/>
                <a:gd name="T14" fmla="*/ 0 w 284"/>
                <a:gd name="T15" fmla="*/ 13 h 140"/>
                <a:gd name="T16" fmla="*/ 78 w 284"/>
                <a:gd name="T17" fmla="*/ 140 h 140"/>
                <a:gd name="T18" fmla="*/ 206 w 284"/>
                <a:gd name="T1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4" h="140">
                  <a:moveTo>
                    <a:pt x="206" y="140"/>
                  </a:moveTo>
                  <a:cubicBezTo>
                    <a:pt x="233" y="109"/>
                    <a:pt x="260" y="63"/>
                    <a:pt x="284" y="10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08" y="41"/>
                    <a:pt x="203" y="40"/>
                    <a:pt x="199" y="37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68" y="40"/>
                    <a:pt x="63" y="40"/>
                    <a:pt x="58" y="3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4" y="64"/>
                    <a:pt x="51" y="109"/>
                    <a:pt x="78" y="140"/>
                  </a:cubicBezTo>
                  <a:lnTo>
                    <a:pt x="206" y="140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3" name="Nhóm 49">
            <a:extLst>
              <a:ext uri="{FF2B5EF4-FFF2-40B4-BE49-F238E27FC236}">
                <a16:creationId xmlns:a16="http://schemas.microsoft.com/office/drawing/2014/main" id="{764F2512-DCD3-490D-9555-88EBB431A42A}"/>
              </a:ext>
            </a:extLst>
          </p:cNvPr>
          <p:cNvGrpSpPr/>
          <p:nvPr/>
        </p:nvGrpSpPr>
        <p:grpSpPr>
          <a:xfrm>
            <a:off x="3615511" y="3594174"/>
            <a:ext cx="324000" cy="324000"/>
            <a:chOff x="7339176" y="3478942"/>
            <a:chExt cx="324000" cy="324000"/>
          </a:xfrm>
        </p:grpSpPr>
        <p:sp>
          <p:nvSpPr>
            <p:cNvPr id="24" name="Rectangle 1334">
              <a:extLst>
                <a:ext uri="{FF2B5EF4-FFF2-40B4-BE49-F238E27FC236}">
                  <a16:creationId xmlns:a16="http://schemas.microsoft.com/office/drawing/2014/main" id="{BE6CBF53-D04E-4495-A8F9-1FA825039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3387" y="3576429"/>
              <a:ext cx="154150" cy="101788"/>
            </a:xfrm>
            <a:prstGeom prst="rect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1335">
              <a:extLst>
                <a:ext uri="{FF2B5EF4-FFF2-40B4-BE49-F238E27FC236}">
                  <a16:creationId xmlns:a16="http://schemas.microsoft.com/office/drawing/2014/main" id="{9F49D074-71C6-49FB-8D70-796CBB9FBA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4832" y="3557792"/>
              <a:ext cx="192687" cy="187805"/>
            </a:xfrm>
            <a:custGeom>
              <a:avLst/>
              <a:gdLst>
                <a:gd name="T0" fmla="*/ 1063 w 1139"/>
                <a:gd name="T1" fmla="*/ 0 h 1106"/>
                <a:gd name="T2" fmla="*/ 63 w 1139"/>
                <a:gd name="T3" fmla="*/ 0 h 1106"/>
                <a:gd name="T4" fmla="*/ 0 w 1139"/>
                <a:gd name="T5" fmla="*/ 79 h 1106"/>
                <a:gd name="T6" fmla="*/ 0 w 1139"/>
                <a:gd name="T7" fmla="*/ 785 h 1106"/>
                <a:gd name="T8" fmla="*/ 74 w 1139"/>
                <a:gd name="T9" fmla="*/ 860 h 1106"/>
                <a:gd name="T10" fmla="*/ 446 w 1139"/>
                <a:gd name="T11" fmla="*/ 860 h 1106"/>
                <a:gd name="T12" fmla="*/ 461 w 1139"/>
                <a:gd name="T13" fmla="*/ 866 h 1106"/>
                <a:gd name="T14" fmla="*/ 467 w 1139"/>
                <a:gd name="T15" fmla="*/ 880 h 1106"/>
                <a:gd name="T16" fmla="*/ 466 w 1139"/>
                <a:gd name="T17" fmla="*/ 1106 h 1106"/>
                <a:gd name="T18" fmla="*/ 673 w 1139"/>
                <a:gd name="T19" fmla="*/ 1106 h 1106"/>
                <a:gd name="T20" fmla="*/ 673 w 1139"/>
                <a:gd name="T21" fmla="*/ 880 h 1106"/>
                <a:gd name="T22" fmla="*/ 693 w 1139"/>
                <a:gd name="T23" fmla="*/ 860 h 1106"/>
                <a:gd name="T24" fmla="*/ 1070 w 1139"/>
                <a:gd name="T25" fmla="*/ 860 h 1106"/>
                <a:gd name="T26" fmla="*/ 1139 w 1139"/>
                <a:gd name="T27" fmla="*/ 789 h 1106"/>
                <a:gd name="T28" fmla="*/ 1139 w 1139"/>
                <a:gd name="T29" fmla="*/ 63 h 1106"/>
                <a:gd name="T30" fmla="*/ 1063 w 1139"/>
                <a:gd name="T31" fmla="*/ 0 h 1106"/>
                <a:gd name="T32" fmla="*/ 1065 w 1139"/>
                <a:gd name="T33" fmla="*/ 728 h 1106"/>
                <a:gd name="T34" fmla="*/ 1045 w 1139"/>
                <a:gd name="T35" fmla="*/ 749 h 1106"/>
                <a:gd name="T36" fmla="*/ 90 w 1139"/>
                <a:gd name="T37" fmla="*/ 749 h 1106"/>
                <a:gd name="T38" fmla="*/ 69 w 1139"/>
                <a:gd name="T39" fmla="*/ 728 h 1106"/>
                <a:gd name="T40" fmla="*/ 69 w 1139"/>
                <a:gd name="T41" fmla="*/ 83 h 1106"/>
                <a:gd name="T42" fmla="*/ 90 w 1139"/>
                <a:gd name="T43" fmla="*/ 63 h 1106"/>
                <a:gd name="T44" fmla="*/ 1045 w 1139"/>
                <a:gd name="T45" fmla="*/ 63 h 1106"/>
                <a:gd name="T46" fmla="*/ 1065 w 1139"/>
                <a:gd name="T47" fmla="*/ 83 h 1106"/>
                <a:gd name="T48" fmla="*/ 1065 w 1139"/>
                <a:gd name="T49" fmla="*/ 728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9" h="1106">
                  <a:moveTo>
                    <a:pt x="10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8" y="0"/>
                    <a:pt x="0" y="50"/>
                    <a:pt x="0" y="79"/>
                  </a:cubicBezTo>
                  <a:cubicBezTo>
                    <a:pt x="0" y="785"/>
                    <a:pt x="0" y="785"/>
                    <a:pt x="0" y="785"/>
                  </a:cubicBezTo>
                  <a:cubicBezTo>
                    <a:pt x="0" y="849"/>
                    <a:pt x="11" y="860"/>
                    <a:pt x="74" y="860"/>
                  </a:cubicBezTo>
                  <a:cubicBezTo>
                    <a:pt x="446" y="860"/>
                    <a:pt x="446" y="860"/>
                    <a:pt x="446" y="860"/>
                  </a:cubicBezTo>
                  <a:cubicBezTo>
                    <a:pt x="452" y="860"/>
                    <a:pt x="457" y="862"/>
                    <a:pt x="461" y="866"/>
                  </a:cubicBezTo>
                  <a:cubicBezTo>
                    <a:pt x="465" y="869"/>
                    <a:pt x="467" y="875"/>
                    <a:pt x="467" y="880"/>
                  </a:cubicBezTo>
                  <a:cubicBezTo>
                    <a:pt x="466" y="1106"/>
                    <a:pt x="466" y="1106"/>
                    <a:pt x="466" y="1106"/>
                  </a:cubicBezTo>
                  <a:cubicBezTo>
                    <a:pt x="673" y="1106"/>
                    <a:pt x="673" y="1106"/>
                    <a:pt x="673" y="1106"/>
                  </a:cubicBezTo>
                  <a:cubicBezTo>
                    <a:pt x="673" y="880"/>
                    <a:pt x="673" y="880"/>
                    <a:pt x="673" y="880"/>
                  </a:cubicBezTo>
                  <a:cubicBezTo>
                    <a:pt x="673" y="869"/>
                    <a:pt x="682" y="860"/>
                    <a:pt x="693" y="860"/>
                  </a:cubicBezTo>
                  <a:cubicBezTo>
                    <a:pt x="1070" y="860"/>
                    <a:pt x="1070" y="860"/>
                    <a:pt x="1070" y="860"/>
                  </a:cubicBezTo>
                  <a:cubicBezTo>
                    <a:pt x="1122" y="860"/>
                    <a:pt x="1139" y="842"/>
                    <a:pt x="1139" y="789"/>
                  </a:cubicBezTo>
                  <a:cubicBezTo>
                    <a:pt x="1139" y="63"/>
                    <a:pt x="1139" y="63"/>
                    <a:pt x="1139" y="63"/>
                  </a:cubicBezTo>
                  <a:cubicBezTo>
                    <a:pt x="1139" y="8"/>
                    <a:pt x="1091" y="0"/>
                    <a:pt x="1063" y="0"/>
                  </a:cubicBezTo>
                  <a:close/>
                  <a:moveTo>
                    <a:pt x="1065" y="728"/>
                  </a:moveTo>
                  <a:cubicBezTo>
                    <a:pt x="1065" y="740"/>
                    <a:pt x="1056" y="749"/>
                    <a:pt x="1045" y="749"/>
                  </a:cubicBezTo>
                  <a:cubicBezTo>
                    <a:pt x="90" y="749"/>
                    <a:pt x="90" y="749"/>
                    <a:pt x="90" y="749"/>
                  </a:cubicBezTo>
                  <a:cubicBezTo>
                    <a:pt x="79" y="749"/>
                    <a:pt x="69" y="740"/>
                    <a:pt x="69" y="728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9" y="72"/>
                    <a:pt x="79" y="63"/>
                    <a:pt x="90" y="63"/>
                  </a:cubicBezTo>
                  <a:cubicBezTo>
                    <a:pt x="1045" y="63"/>
                    <a:pt x="1045" y="63"/>
                    <a:pt x="1045" y="63"/>
                  </a:cubicBezTo>
                  <a:cubicBezTo>
                    <a:pt x="1056" y="63"/>
                    <a:pt x="1065" y="72"/>
                    <a:pt x="1065" y="83"/>
                  </a:cubicBezTo>
                  <a:lnTo>
                    <a:pt x="1065" y="728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1336">
              <a:extLst>
                <a:ext uri="{FF2B5EF4-FFF2-40B4-BE49-F238E27FC236}">
                  <a16:creationId xmlns:a16="http://schemas.microsoft.com/office/drawing/2014/main" id="{7041060F-5143-4E53-B6AF-4A2BFE0C7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9176" y="3478942"/>
              <a:ext cx="324000" cy="324000"/>
            </a:xfrm>
            <a:custGeom>
              <a:avLst/>
              <a:gdLst>
                <a:gd name="T0" fmla="*/ 958 w 1915"/>
                <a:gd name="T1" fmla="*/ 0 h 1915"/>
                <a:gd name="T2" fmla="*/ 0 w 1915"/>
                <a:gd name="T3" fmla="*/ 957 h 1915"/>
                <a:gd name="T4" fmla="*/ 958 w 1915"/>
                <a:gd name="T5" fmla="*/ 1915 h 1915"/>
                <a:gd name="T6" fmla="*/ 1915 w 1915"/>
                <a:gd name="T7" fmla="*/ 957 h 1915"/>
                <a:gd name="T8" fmla="*/ 958 w 1915"/>
                <a:gd name="T9" fmla="*/ 0 h 1915"/>
                <a:gd name="T10" fmla="*/ 1568 w 1915"/>
                <a:gd name="T11" fmla="*/ 1259 h 1915"/>
                <a:gd name="T12" fmla="*/ 1458 w 1915"/>
                <a:gd name="T13" fmla="*/ 1371 h 1915"/>
                <a:gd name="T14" fmla="*/ 1102 w 1915"/>
                <a:gd name="T15" fmla="*/ 1371 h 1915"/>
                <a:gd name="T16" fmla="*/ 1102 w 1915"/>
                <a:gd name="T17" fmla="*/ 1576 h 1915"/>
                <a:gd name="T18" fmla="*/ 1189 w 1915"/>
                <a:gd name="T19" fmla="*/ 1576 h 1915"/>
                <a:gd name="T20" fmla="*/ 1209 w 1915"/>
                <a:gd name="T21" fmla="*/ 1596 h 1915"/>
                <a:gd name="T22" fmla="*/ 1189 w 1915"/>
                <a:gd name="T23" fmla="*/ 1617 h 1915"/>
                <a:gd name="T24" fmla="*/ 1081 w 1915"/>
                <a:gd name="T25" fmla="*/ 1617 h 1915"/>
                <a:gd name="T26" fmla="*/ 834 w 1915"/>
                <a:gd name="T27" fmla="*/ 1617 h 1915"/>
                <a:gd name="T28" fmla="*/ 722 w 1915"/>
                <a:gd name="T29" fmla="*/ 1617 h 1915"/>
                <a:gd name="T30" fmla="*/ 702 w 1915"/>
                <a:gd name="T31" fmla="*/ 1596 h 1915"/>
                <a:gd name="T32" fmla="*/ 722 w 1915"/>
                <a:gd name="T33" fmla="*/ 1576 h 1915"/>
                <a:gd name="T34" fmla="*/ 813 w 1915"/>
                <a:gd name="T35" fmla="*/ 1576 h 1915"/>
                <a:gd name="T36" fmla="*/ 814 w 1915"/>
                <a:gd name="T37" fmla="*/ 1371 h 1915"/>
                <a:gd name="T38" fmla="*/ 462 w 1915"/>
                <a:gd name="T39" fmla="*/ 1371 h 1915"/>
                <a:gd name="T40" fmla="*/ 347 w 1915"/>
                <a:gd name="T41" fmla="*/ 1255 h 1915"/>
                <a:gd name="T42" fmla="*/ 347 w 1915"/>
                <a:gd name="T43" fmla="*/ 549 h 1915"/>
                <a:gd name="T44" fmla="*/ 451 w 1915"/>
                <a:gd name="T45" fmla="*/ 429 h 1915"/>
                <a:gd name="T46" fmla="*/ 1451 w 1915"/>
                <a:gd name="T47" fmla="*/ 429 h 1915"/>
                <a:gd name="T48" fmla="*/ 1568 w 1915"/>
                <a:gd name="T49" fmla="*/ 533 h 1915"/>
                <a:gd name="T50" fmla="*/ 1568 w 1915"/>
                <a:gd name="T51" fmla="*/ 1259 h 1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15" h="1915">
                  <a:moveTo>
                    <a:pt x="958" y="0"/>
                  </a:moveTo>
                  <a:cubicBezTo>
                    <a:pt x="429" y="0"/>
                    <a:pt x="0" y="429"/>
                    <a:pt x="0" y="957"/>
                  </a:cubicBezTo>
                  <a:cubicBezTo>
                    <a:pt x="0" y="1486"/>
                    <a:pt x="429" y="1915"/>
                    <a:pt x="958" y="1915"/>
                  </a:cubicBezTo>
                  <a:cubicBezTo>
                    <a:pt x="1486" y="1915"/>
                    <a:pt x="1915" y="1486"/>
                    <a:pt x="1915" y="957"/>
                  </a:cubicBezTo>
                  <a:cubicBezTo>
                    <a:pt x="1915" y="429"/>
                    <a:pt x="1486" y="0"/>
                    <a:pt x="958" y="0"/>
                  </a:cubicBezTo>
                  <a:close/>
                  <a:moveTo>
                    <a:pt x="1568" y="1259"/>
                  </a:moveTo>
                  <a:cubicBezTo>
                    <a:pt x="1568" y="1335"/>
                    <a:pt x="1533" y="1371"/>
                    <a:pt x="1458" y="1371"/>
                  </a:cubicBezTo>
                  <a:cubicBezTo>
                    <a:pt x="1102" y="1371"/>
                    <a:pt x="1102" y="1371"/>
                    <a:pt x="1102" y="1371"/>
                  </a:cubicBezTo>
                  <a:cubicBezTo>
                    <a:pt x="1102" y="1576"/>
                    <a:pt x="1102" y="1576"/>
                    <a:pt x="1102" y="1576"/>
                  </a:cubicBezTo>
                  <a:cubicBezTo>
                    <a:pt x="1189" y="1576"/>
                    <a:pt x="1189" y="1576"/>
                    <a:pt x="1189" y="1576"/>
                  </a:cubicBezTo>
                  <a:cubicBezTo>
                    <a:pt x="1200" y="1576"/>
                    <a:pt x="1209" y="1585"/>
                    <a:pt x="1209" y="1596"/>
                  </a:cubicBezTo>
                  <a:cubicBezTo>
                    <a:pt x="1209" y="1607"/>
                    <a:pt x="1200" y="1617"/>
                    <a:pt x="1189" y="1617"/>
                  </a:cubicBezTo>
                  <a:cubicBezTo>
                    <a:pt x="1081" y="1617"/>
                    <a:pt x="1081" y="1617"/>
                    <a:pt x="1081" y="1617"/>
                  </a:cubicBezTo>
                  <a:cubicBezTo>
                    <a:pt x="834" y="1617"/>
                    <a:pt x="834" y="1617"/>
                    <a:pt x="834" y="1617"/>
                  </a:cubicBezTo>
                  <a:cubicBezTo>
                    <a:pt x="722" y="1617"/>
                    <a:pt x="722" y="1617"/>
                    <a:pt x="722" y="1617"/>
                  </a:cubicBezTo>
                  <a:cubicBezTo>
                    <a:pt x="711" y="1617"/>
                    <a:pt x="702" y="1607"/>
                    <a:pt x="702" y="1596"/>
                  </a:cubicBezTo>
                  <a:cubicBezTo>
                    <a:pt x="702" y="1585"/>
                    <a:pt x="711" y="1576"/>
                    <a:pt x="722" y="1576"/>
                  </a:cubicBezTo>
                  <a:cubicBezTo>
                    <a:pt x="813" y="1576"/>
                    <a:pt x="813" y="1576"/>
                    <a:pt x="813" y="1576"/>
                  </a:cubicBezTo>
                  <a:cubicBezTo>
                    <a:pt x="814" y="1371"/>
                    <a:pt x="814" y="1371"/>
                    <a:pt x="814" y="1371"/>
                  </a:cubicBezTo>
                  <a:cubicBezTo>
                    <a:pt x="462" y="1371"/>
                    <a:pt x="462" y="1371"/>
                    <a:pt x="462" y="1371"/>
                  </a:cubicBezTo>
                  <a:cubicBezTo>
                    <a:pt x="376" y="1371"/>
                    <a:pt x="347" y="1341"/>
                    <a:pt x="347" y="1255"/>
                  </a:cubicBezTo>
                  <a:cubicBezTo>
                    <a:pt x="347" y="549"/>
                    <a:pt x="347" y="549"/>
                    <a:pt x="347" y="549"/>
                  </a:cubicBezTo>
                  <a:cubicBezTo>
                    <a:pt x="347" y="475"/>
                    <a:pt x="387" y="429"/>
                    <a:pt x="451" y="429"/>
                  </a:cubicBezTo>
                  <a:cubicBezTo>
                    <a:pt x="1451" y="429"/>
                    <a:pt x="1451" y="429"/>
                    <a:pt x="1451" y="429"/>
                  </a:cubicBezTo>
                  <a:cubicBezTo>
                    <a:pt x="1522" y="429"/>
                    <a:pt x="1568" y="470"/>
                    <a:pt x="1568" y="533"/>
                  </a:cubicBezTo>
                  <a:lnTo>
                    <a:pt x="1568" y="1259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cxnSp>
        <p:nvCxnSpPr>
          <p:cNvPr id="7" name="Straight Connector 6"/>
          <p:cNvCxnSpPr>
            <a:stCxn id="56" idx="1"/>
          </p:cNvCxnSpPr>
          <p:nvPr/>
        </p:nvCxnSpPr>
        <p:spPr>
          <a:xfrm>
            <a:off x="4558469" y="1664680"/>
            <a:ext cx="0" cy="2480144"/>
          </a:xfrm>
          <a:prstGeom prst="line">
            <a:avLst/>
          </a:prstGeom>
          <a:ln w="190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61" name="Đường nối Thẳng 22">
            <a:extLst>
              <a:ext uri="{FF2B5EF4-FFF2-40B4-BE49-F238E27FC236}">
                <a16:creationId xmlns:a16="http://schemas.microsoft.com/office/drawing/2014/main" id="{AE791778-18F9-4EBC-9906-6E331E7B11E5}"/>
              </a:ext>
            </a:extLst>
          </p:cNvPr>
          <p:cNvCxnSpPr>
            <a:cxnSpLocks/>
          </p:cNvCxnSpPr>
          <p:nvPr/>
        </p:nvCxnSpPr>
        <p:spPr>
          <a:xfrm>
            <a:off x="3126227" y="3308839"/>
            <a:ext cx="467873" cy="6742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617744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7">
            <a:extLst>
              <a:ext uri="{FF2B5EF4-FFF2-40B4-BE49-F238E27FC236}">
                <a16:creationId xmlns:a16="http://schemas.microsoft.com/office/drawing/2014/main" id="{B52549E8-BD8A-4EE5-A9CC-B737D84F26C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603247"/>
            <a:ext cx="9144000" cy="540254"/>
          </a:xfrm>
          <a:prstGeom prst="rect">
            <a:avLst/>
          </a:prstGeom>
        </p:spPr>
      </p:pic>
      <p:sp>
        <p:nvSpPr>
          <p:cNvPr id="11" name="TextBox 11">
            <a:extLst>
              <a:ext uri="{FF2B5EF4-FFF2-40B4-BE49-F238E27FC236}">
                <a16:creationId xmlns:a16="http://schemas.microsoft.com/office/drawing/2014/main" id="{B9033E5D-EDB2-4AA5-A2D7-F5CBB3CA8438}"/>
              </a:ext>
            </a:extLst>
          </p:cNvPr>
          <p:cNvSpPr txBox="1"/>
          <p:nvPr/>
        </p:nvSpPr>
        <p:spPr>
          <a:xfrm>
            <a:off x="374650" y="4756150"/>
            <a:ext cx="396875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spc="300" dirty="0">
                <a:solidFill>
                  <a:srgbClr val="B4B4B4"/>
                </a:solidFill>
                <a:latin typeface="FS PF BeauSans Pro Light" panose="02000500000000020004" pitchFamily="2" charset="0"/>
              </a:rPr>
              <a:t>www.viettel.com.vn</a:t>
            </a:r>
          </a:p>
        </p:txBody>
      </p:sp>
      <p:pic>
        <p:nvPicPr>
          <p:cNvPr id="12" name="Picture 12">
            <a:extLst>
              <a:ext uri="{FF2B5EF4-FFF2-40B4-BE49-F238E27FC236}">
                <a16:creationId xmlns:a16="http://schemas.microsoft.com/office/drawing/2014/main" id="{DD4D3C62-E568-4E01-BA92-FBD6FB3A2F5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3175" y="4756150"/>
            <a:ext cx="975214" cy="214760"/>
          </a:xfrm>
          <a:prstGeom prst="rect">
            <a:avLst/>
          </a:prstGeom>
        </p:spPr>
      </p:pic>
      <p:sp>
        <p:nvSpPr>
          <p:cNvPr id="13" name="TextBox 5">
            <a:extLst>
              <a:ext uri="{FF2B5EF4-FFF2-40B4-BE49-F238E27FC236}">
                <a16:creationId xmlns:a16="http://schemas.microsoft.com/office/drawing/2014/main" id="{4A2A4837-ED35-4BAA-A8C3-87BC2E9CB1F4}"/>
              </a:ext>
            </a:extLst>
          </p:cNvPr>
          <p:cNvSpPr txBox="1"/>
          <p:nvPr/>
        </p:nvSpPr>
        <p:spPr>
          <a:xfrm>
            <a:off x="501650" y="365498"/>
            <a:ext cx="5249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chemeClr val="accent1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chemeClr val="accent1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4" name="TextBox 16">
            <a:extLst>
              <a:ext uri="{FF2B5EF4-FFF2-40B4-BE49-F238E27FC236}">
                <a16:creationId xmlns:a16="http://schemas.microsoft.com/office/drawing/2014/main" id="{F7EE8BDB-F02E-4EF6-95C2-73A5F359226A}"/>
              </a:ext>
            </a:extLst>
          </p:cNvPr>
          <p:cNvSpPr txBox="1"/>
          <p:nvPr/>
        </p:nvSpPr>
        <p:spPr>
          <a:xfrm>
            <a:off x="501649" y="834096"/>
            <a:ext cx="52491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Duis </a:t>
            </a:r>
            <a:r>
              <a:rPr lang="en-US" sz="1800" b="1" dirty="0" err="1">
                <a:solidFill>
                  <a:schemeClr val="accent1"/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aute</a:t>
            </a:r>
            <a:r>
              <a:rPr lang="en-US" sz="1800" b="1" dirty="0">
                <a:solidFill>
                  <a:schemeClr val="accent1"/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</a:t>
            </a:r>
            <a:r>
              <a:rPr lang="en-US" sz="1800" b="1" dirty="0" err="1">
                <a:solidFill>
                  <a:schemeClr val="accent1"/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irure</a:t>
            </a:r>
            <a:r>
              <a:rPr lang="en-US" sz="1800" b="1" dirty="0">
                <a:solidFill>
                  <a:schemeClr val="accent1"/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800" b="1" dirty="0" err="1">
                <a:solidFill>
                  <a:schemeClr val="accent1"/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reprehenderit</a:t>
            </a:r>
            <a:r>
              <a:rPr lang="en-US" sz="1800" b="1" dirty="0">
                <a:solidFill>
                  <a:schemeClr val="accent1"/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in </a:t>
            </a:r>
            <a:r>
              <a:rPr lang="en-US" sz="1800" b="1" dirty="0" err="1">
                <a:solidFill>
                  <a:schemeClr val="accent1"/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volupta</a:t>
            </a:r>
            <a:endParaRPr lang="en-US" sz="1800" b="1" dirty="0">
              <a:solidFill>
                <a:schemeClr val="accent1"/>
              </a:solidFill>
              <a:latin typeface="FS PF BeauSans Pro" panose="02000500000000020004" pitchFamily="2" charset="0"/>
              <a:cs typeface="Sarabun" panose="00000500000000000000" pitchFamily="2" charset="-34"/>
            </a:endParaRPr>
          </a:p>
        </p:txBody>
      </p:sp>
      <p:sp>
        <p:nvSpPr>
          <p:cNvPr id="15" name="Freeform 5">
            <a:extLst>
              <a:ext uri="{FF2B5EF4-FFF2-40B4-BE49-F238E27FC236}">
                <a16:creationId xmlns:a16="http://schemas.microsoft.com/office/drawing/2014/main" id="{10944FD4-7669-4FD9-88A2-6962FB46C20C}"/>
              </a:ext>
            </a:extLst>
          </p:cNvPr>
          <p:cNvSpPr>
            <a:spLocks/>
          </p:cNvSpPr>
          <p:nvPr/>
        </p:nvSpPr>
        <p:spPr bwMode="auto">
          <a:xfrm>
            <a:off x="562652" y="1316075"/>
            <a:ext cx="7912100" cy="3114583"/>
          </a:xfrm>
          <a:prstGeom prst="roundRect">
            <a:avLst>
              <a:gd name="adj" fmla="val 5072"/>
            </a:avLst>
          </a:prstGeom>
          <a:solidFill>
            <a:schemeClr val="tx1">
              <a:lumMod val="75000"/>
              <a:lumOff val="25000"/>
              <a:alpha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240">
            <a:extLst>
              <a:ext uri="{FF2B5EF4-FFF2-40B4-BE49-F238E27FC236}">
                <a16:creationId xmlns:a16="http://schemas.microsoft.com/office/drawing/2014/main" id="{F42CE87D-3EAE-4E05-9D26-82A4A475C214}"/>
              </a:ext>
            </a:extLst>
          </p:cNvPr>
          <p:cNvSpPr>
            <a:spLocks/>
          </p:cNvSpPr>
          <p:nvPr/>
        </p:nvSpPr>
        <p:spPr bwMode="auto">
          <a:xfrm>
            <a:off x="1574533" y="2180697"/>
            <a:ext cx="54115" cy="172655"/>
          </a:xfrm>
          <a:custGeom>
            <a:avLst/>
            <a:gdLst>
              <a:gd name="T0" fmla="*/ 17 w 17"/>
              <a:gd name="T1" fmla="*/ 16 h 54"/>
              <a:gd name="T2" fmla="*/ 17 w 17"/>
              <a:gd name="T3" fmla="*/ 0 h 54"/>
              <a:gd name="T4" fmla="*/ 0 w 17"/>
              <a:gd name="T5" fmla="*/ 0 h 54"/>
              <a:gd name="T6" fmla="*/ 0 w 17"/>
              <a:gd name="T7" fmla="*/ 16 h 54"/>
              <a:gd name="T8" fmla="*/ 0 w 17"/>
              <a:gd name="T9" fmla="*/ 54 h 54"/>
              <a:gd name="T10" fmla="*/ 17 w 17"/>
              <a:gd name="T11" fmla="*/ 54 h 54"/>
              <a:gd name="T12" fmla="*/ 17 w 17"/>
              <a:gd name="T13" fmla="*/ 1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54">
                <a:moveTo>
                  <a:pt x="17" y="16"/>
                </a:moveTo>
                <a:lnTo>
                  <a:pt x="17" y="0"/>
                </a:lnTo>
                <a:lnTo>
                  <a:pt x="0" y="0"/>
                </a:lnTo>
                <a:lnTo>
                  <a:pt x="0" y="16"/>
                </a:lnTo>
                <a:lnTo>
                  <a:pt x="0" y="54"/>
                </a:lnTo>
                <a:lnTo>
                  <a:pt x="17" y="54"/>
                </a:lnTo>
                <a:lnTo>
                  <a:pt x="17" y="1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bg1"/>
              </a:solidFill>
            </a:endParaRPr>
          </a:p>
        </p:txBody>
      </p:sp>
      <p:sp>
        <p:nvSpPr>
          <p:cNvPr id="18" name="Rectangle 241">
            <a:extLst>
              <a:ext uri="{FF2B5EF4-FFF2-40B4-BE49-F238E27FC236}">
                <a16:creationId xmlns:a16="http://schemas.microsoft.com/office/drawing/2014/main" id="{EF8CA427-9CB9-4798-916A-D56C06A3F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564" y="2238249"/>
            <a:ext cx="57298" cy="115104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bg1"/>
              </a:solidFill>
            </a:endParaRPr>
          </a:p>
        </p:txBody>
      </p:sp>
      <p:sp>
        <p:nvSpPr>
          <p:cNvPr id="19" name="Rectangle 242">
            <a:extLst>
              <a:ext uri="{FF2B5EF4-FFF2-40B4-BE49-F238E27FC236}">
                <a16:creationId xmlns:a16="http://schemas.microsoft.com/office/drawing/2014/main" id="{45F1D78E-246E-4C17-ADEC-D49C48F8C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318" y="2238249"/>
            <a:ext cx="57298" cy="115104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bg1"/>
              </a:solidFill>
            </a:endParaRPr>
          </a:p>
        </p:txBody>
      </p:sp>
      <p:sp>
        <p:nvSpPr>
          <p:cNvPr id="20" name="Freeform 243">
            <a:extLst>
              <a:ext uri="{FF2B5EF4-FFF2-40B4-BE49-F238E27FC236}">
                <a16:creationId xmlns:a16="http://schemas.microsoft.com/office/drawing/2014/main" id="{0775BFAC-8106-4B17-831B-B85FD9C17048}"/>
              </a:ext>
            </a:extLst>
          </p:cNvPr>
          <p:cNvSpPr>
            <a:spLocks/>
          </p:cNvSpPr>
          <p:nvPr/>
        </p:nvSpPr>
        <p:spPr bwMode="auto">
          <a:xfrm>
            <a:off x="1717778" y="2180697"/>
            <a:ext cx="54115" cy="172655"/>
          </a:xfrm>
          <a:custGeom>
            <a:avLst/>
            <a:gdLst>
              <a:gd name="T0" fmla="*/ 17 w 17"/>
              <a:gd name="T1" fmla="*/ 0 h 54"/>
              <a:gd name="T2" fmla="*/ 0 w 17"/>
              <a:gd name="T3" fmla="*/ 0 h 54"/>
              <a:gd name="T4" fmla="*/ 0 w 17"/>
              <a:gd name="T5" fmla="*/ 16 h 54"/>
              <a:gd name="T6" fmla="*/ 0 w 17"/>
              <a:gd name="T7" fmla="*/ 54 h 54"/>
              <a:gd name="T8" fmla="*/ 17 w 17"/>
              <a:gd name="T9" fmla="*/ 54 h 54"/>
              <a:gd name="T10" fmla="*/ 17 w 17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54">
                <a:moveTo>
                  <a:pt x="17" y="0"/>
                </a:moveTo>
                <a:lnTo>
                  <a:pt x="0" y="0"/>
                </a:lnTo>
                <a:lnTo>
                  <a:pt x="0" y="16"/>
                </a:lnTo>
                <a:lnTo>
                  <a:pt x="0" y="54"/>
                </a:lnTo>
                <a:lnTo>
                  <a:pt x="17" y="54"/>
                </a:ln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bg1"/>
              </a:solidFill>
            </a:endParaRPr>
          </a:p>
        </p:txBody>
      </p:sp>
      <p:sp>
        <p:nvSpPr>
          <p:cNvPr id="21" name="Freeform 244">
            <a:extLst>
              <a:ext uri="{FF2B5EF4-FFF2-40B4-BE49-F238E27FC236}">
                <a16:creationId xmlns:a16="http://schemas.microsoft.com/office/drawing/2014/main" id="{FC269B7F-2D4C-444C-9946-04C722737B56}"/>
              </a:ext>
            </a:extLst>
          </p:cNvPr>
          <p:cNvSpPr>
            <a:spLocks noEditPoints="1"/>
          </p:cNvSpPr>
          <p:nvPr/>
        </p:nvSpPr>
        <p:spPr bwMode="auto">
          <a:xfrm>
            <a:off x="1272125" y="1774637"/>
            <a:ext cx="722595" cy="722595"/>
          </a:xfrm>
          <a:custGeom>
            <a:avLst/>
            <a:gdLst>
              <a:gd name="T0" fmla="*/ 978 w 1956"/>
              <a:gd name="T1" fmla="*/ 0 h 1956"/>
              <a:gd name="T2" fmla="*/ 0 w 1956"/>
              <a:gd name="T3" fmla="*/ 978 h 1956"/>
              <a:gd name="T4" fmla="*/ 978 w 1956"/>
              <a:gd name="T5" fmla="*/ 1956 h 1956"/>
              <a:gd name="T6" fmla="*/ 1956 w 1956"/>
              <a:gd name="T7" fmla="*/ 978 h 1956"/>
              <a:gd name="T8" fmla="*/ 978 w 1956"/>
              <a:gd name="T9" fmla="*/ 0 h 1956"/>
              <a:gd name="T10" fmla="*/ 508 w 1956"/>
              <a:gd name="T11" fmla="*/ 1026 h 1956"/>
              <a:gd name="T12" fmla="*/ 876 w 1956"/>
              <a:gd name="T13" fmla="*/ 659 h 1956"/>
              <a:gd name="T14" fmla="*/ 906 w 1956"/>
              <a:gd name="T15" fmla="*/ 659 h 1956"/>
              <a:gd name="T16" fmla="*/ 1085 w 1956"/>
              <a:gd name="T17" fmla="*/ 837 h 1956"/>
              <a:gd name="T18" fmla="*/ 1518 w 1956"/>
              <a:gd name="T19" fmla="*/ 404 h 1956"/>
              <a:gd name="T20" fmla="*/ 1375 w 1956"/>
              <a:gd name="T21" fmla="*/ 404 h 1956"/>
              <a:gd name="T22" fmla="*/ 1354 w 1956"/>
              <a:gd name="T23" fmla="*/ 383 h 1956"/>
              <a:gd name="T24" fmla="*/ 1375 w 1956"/>
              <a:gd name="T25" fmla="*/ 362 h 1956"/>
              <a:gd name="T26" fmla="*/ 1568 w 1956"/>
              <a:gd name="T27" fmla="*/ 362 h 1956"/>
              <a:gd name="T28" fmla="*/ 1583 w 1956"/>
              <a:gd name="T29" fmla="*/ 368 h 1956"/>
              <a:gd name="T30" fmla="*/ 1583 w 1956"/>
              <a:gd name="T31" fmla="*/ 368 h 1956"/>
              <a:gd name="T32" fmla="*/ 1583 w 1956"/>
              <a:gd name="T33" fmla="*/ 368 h 1956"/>
              <a:gd name="T34" fmla="*/ 1589 w 1956"/>
              <a:gd name="T35" fmla="*/ 383 h 1956"/>
              <a:gd name="T36" fmla="*/ 1589 w 1956"/>
              <a:gd name="T37" fmla="*/ 383 h 1956"/>
              <a:gd name="T38" fmla="*/ 1589 w 1956"/>
              <a:gd name="T39" fmla="*/ 577 h 1956"/>
              <a:gd name="T40" fmla="*/ 1568 w 1956"/>
              <a:gd name="T41" fmla="*/ 598 h 1956"/>
              <a:gd name="T42" fmla="*/ 1548 w 1956"/>
              <a:gd name="T43" fmla="*/ 577 h 1956"/>
              <a:gd name="T44" fmla="*/ 1548 w 1956"/>
              <a:gd name="T45" fmla="*/ 434 h 1956"/>
              <a:gd name="T46" fmla="*/ 1099 w 1956"/>
              <a:gd name="T47" fmla="*/ 882 h 1956"/>
              <a:gd name="T48" fmla="*/ 1070 w 1956"/>
              <a:gd name="T49" fmla="*/ 882 h 1956"/>
              <a:gd name="T50" fmla="*/ 891 w 1956"/>
              <a:gd name="T51" fmla="*/ 703 h 1956"/>
              <a:gd name="T52" fmla="*/ 538 w 1956"/>
              <a:gd name="T53" fmla="*/ 1056 h 1956"/>
              <a:gd name="T54" fmla="*/ 523 w 1956"/>
              <a:gd name="T55" fmla="*/ 1062 h 1956"/>
              <a:gd name="T56" fmla="*/ 508 w 1956"/>
              <a:gd name="T57" fmla="*/ 1056 h 1956"/>
              <a:gd name="T58" fmla="*/ 508 w 1956"/>
              <a:gd name="T59" fmla="*/ 1026 h 1956"/>
              <a:gd name="T60" fmla="*/ 1588 w 1956"/>
              <a:gd name="T61" fmla="*/ 1604 h 1956"/>
              <a:gd name="T62" fmla="*/ 1568 w 1956"/>
              <a:gd name="T63" fmla="*/ 1604 h 1956"/>
              <a:gd name="T64" fmla="*/ 1375 w 1956"/>
              <a:gd name="T65" fmla="*/ 1604 h 1956"/>
              <a:gd name="T66" fmla="*/ 1181 w 1956"/>
              <a:gd name="T67" fmla="*/ 1604 h 1956"/>
              <a:gd name="T68" fmla="*/ 988 w 1956"/>
              <a:gd name="T69" fmla="*/ 1604 h 1956"/>
              <a:gd name="T70" fmla="*/ 794 w 1956"/>
              <a:gd name="T71" fmla="*/ 1604 h 1956"/>
              <a:gd name="T72" fmla="*/ 601 w 1956"/>
              <a:gd name="T73" fmla="*/ 1604 h 1956"/>
              <a:gd name="T74" fmla="*/ 368 w 1956"/>
              <a:gd name="T75" fmla="*/ 1604 h 1956"/>
              <a:gd name="T76" fmla="*/ 347 w 1956"/>
              <a:gd name="T77" fmla="*/ 1583 h 1956"/>
              <a:gd name="T78" fmla="*/ 347 w 1956"/>
              <a:gd name="T79" fmla="*/ 364 h 1956"/>
              <a:gd name="T80" fmla="*/ 368 w 1956"/>
              <a:gd name="T81" fmla="*/ 343 h 1956"/>
              <a:gd name="T82" fmla="*/ 389 w 1956"/>
              <a:gd name="T83" fmla="*/ 364 h 1956"/>
              <a:gd name="T84" fmla="*/ 389 w 1956"/>
              <a:gd name="T85" fmla="*/ 1562 h 1956"/>
              <a:gd name="T86" fmla="*/ 580 w 1956"/>
              <a:gd name="T87" fmla="*/ 1562 h 1956"/>
              <a:gd name="T88" fmla="*/ 580 w 1956"/>
              <a:gd name="T89" fmla="*/ 1235 h 1956"/>
              <a:gd name="T90" fmla="*/ 601 w 1956"/>
              <a:gd name="T91" fmla="*/ 1214 h 1956"/>
              <a:gd name="T92" fmla="*/ 773 w 1956"/>
              <a:gd name="T93" fmla="*/ 1214 h 1956"/>
              <a:gd name="T94" fmla="*/ 773 w 1956"/>
              <a:gd name="T95" fmla="*/ 1080 h 1956"/>
              <a:gd name="T96" fmla="*/ 794 w 1956"/>
              <a:gd name="T97" fmla="*/ 1059 h 1956"/>
              <a:gd name="T98" fmla="*/ 988 w 1956"/>
              <a:gd name="T99" fmla="*/ 1059 h 1956"/>
              <a:gd name="T100" fmla="*/ 1009 w 1956"/>
              <a:gd name="T101" fmla="*/ 1080 h 1956"/>
              <a:gd name="T102" fmla="*/ 1009 w 1956"/>
              <a:gd name="T103" fmla="*/ 1214 h 1956"/>
              <a:gd name="T104" fmla="*/ 1160 w 1956"/>
              <a:gd name="T105" fmla="*/ 1214 h 1956"/>
              <a:gd name="T106" fmla="*/ 1160 w 1956"/>
              <a:gd name="T107" fmla="*/ 1080 h 1956"/>
              <a:gd name="T108" fmla="*/ 1181 w 1956"/>
              <a:gd name="T109" fmla="*/ 1059 h 1956"/>
              <a:gd name="T110" fmla="*/ 1354 w 1956"/>
              <a:gd name="T111" fmla="*/ 1059 h 1956"/>
              <a:gd name="T112" fmla="*/ 1354 w 1956"/>
              <a:gd name="T113" fmla="*/ 925 h 1956"/>
              <a:gd name="T114" fmla="*/ 1375 w 1956"/>
              <a:gd name="T115" fmla="*/ 904 h 1956"/>
              <a:gd name="T116" fmla="*/ 1568 w 1956"/>
              <a:gd name="T117" fmla="*/ 904 h 1956"/>
              <a:gd name="T118" fmla="*/ 1589 w 1956"/>
              <a:gd name="T119" fmla="*/ 925 h 1956"/>
              <a:gd name="T120" fmla="*/ 1589 w 1956"/>
              <a:gd name="T121" fmla="*/ 1563 h 1956"/>
              <a:gd name="T122" fmla="*/ 1609 w 1956"/>
              <a:gd name="T123" fmla="*/ 1583 h 1956"/>
              <a:gd name="T124" fmla="*/ 1588 w 1956"/>
              <a:gd name="T125" fmla="*/ 1604 h 1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6" h="1956">
                <a:moveTo>
                  <a:pt x="978" y="0"/>
                </a:moveTo>
                <a:cubicBezTo>
                  <a:pt x="438" y="0"/>
                  <a:pt x="0" y="438"/>
                  <a:pt x="0" y="978"/>
                </a:cubicBezTo>
                <a:cubicBezTo>
                  <a:pt x="0" y="1518"/>
                  <a:pt x="438" y="1956"/>
                  <a:pt x="978" y="1956"/>
                </a:cubicBezTo>
                <a:cubicBezTo>
                  <a:pt x="1518" y="1956"/>
                  <a:pt x="1956" y="1518"/>
                  <a:pt x="1956" y="978"/>
                </a:cubicBezTo>
                <a:cubicBezTo>
                  <a:pt x="1956" y="438"/>
                  <a:pt x="1518" y="0"/>
                  <a:pt x="978" y="0"/>
                </a:cubicBezTo>
                <a:close/>
                <a:moveTo>
                  <a:pt x="508" y="1026"/>
                </a:moveTo>
                <a:cubicBezTo>
                  <a:pt x="876" y="659"/>
                  <a:pt x="876" y="659"/>
                  <a:pt x="876" y="659"/>
                </a:cubicBezTo>
                <a:cubicBezTo>
                  <a:pt x="884" y="651"/>
                  <a:pt x="898" y="651"/>
                  <a:pt x="906" y="659"/>
                </a:cubicBezTo>
                <a:cubicBezTo>
                  <a:pt x="1085" y="837"/>
                  <a:pt x="1085" y="837"/>
                  <a:pt x="1085" y="837"/>
                </a:cubicBezTo>
                <a:cubicBezTo>
                  <a:pt x="1518" y="404"/>
                  <a:pt x="1518" y="404"/>
                  <a:pt x="1518" y="404"/>
                </a:cubicBezTo>
                <a:cubicBezTo>
                  <a:pt x="1375" y="404"/>
                  <a:pt x="1375" y="404"/>
                  <a:pt x="1375" y="404"/>
                </a:cubicBezTo>
                <a:cubicBezTo>
                  <a:pt x="1363" y="404"/>
                  <a:pt x="1354" y="395"/>
                  <a:pt x="1354" y="383"/>
                </a:cubicBezTo>
                <a:cubicBezTo>
                  <a:pt x="1354" y="372"/>
                  <a:pt x="1363" y="362"/>
                  <a:pt x="1375" y="362"/>
                </a:cubicBezTo>
                <a:cubicBezTo>
                  <a:pt x="1568" y="362"/>
                  <a:pt x="1568" y="362"/>
                  <a:pt x="1568" y="362"/>
                </a:cubicBezTo>
                <a:cubicBezTo>
                  <a:pt x="1574" y="362"/>
                  <a:pt x="1579" y="365"/>
                  <a:pt x="1583" y="368"/>
                </a:cubicBezTo>
                <a:cubicBezTo>
                  <a:pt x="1583" y="368"/>
                  <a:pt x="1583" y="368"/>
                  <a:pt x="1583" y="368"/>
                </a:cubicBezTo>
                <a:cubicBezTo>
                  <a:pt x="1583" y="368"/>
                  <a:pt x="1583" y="368"/>
                  <a:pt x="1583" y="368"/>
                </a:cubicBezTo>
                <a:cubicBezTo>
                  <a:pt x="1587" y="372"/>
                  <a:pt x="1589" y="377"/>
                  <a:pt x="1589" y="383"/>
                </a:cubicBezTo>
                <a:cubicBezTo>
                  <a:pt x="1589" y="383"/>
                  <a:pt x="1589" y="383"/>
                  <a:pt x="1589" y="383"/>
                </a:cubicBezTo>
                <a:cubicBezTo>
                  <a:pt x="1589" y="577"/>
                  <a:pt x="1589" y="577"/>
                  <a:pt x="1589" y="577"/>
                </a:cubicBezTo>
                <a:cubicBezTo>
                  <a:pt x="1589" y="588"/>
                  <a:pt x="1580" y="598"/>
                  <a:pt x="1568" y="598"/>
                </a:cubicBezTo>
                <a:cubicBezTo>
                  <a:pt x="1557" y="598"/>
                  <a:pt x="1548" y="588"/>
                  <a:pt x="1548" y="577"/>
                </a:cubicBezTo>
                <a:cubicBezTo>
                  <a:pt x="1548" y="434"/>
                  <a:pt x="1548" y="434"/>
                  <a:pt x="1548" y="434"/>
                </a:cubicBezTo>
                <a:cubicBezTo>
                  <a:pt x="1099" y="882"/>
                  <a:pt x="1099" y="882"/>
                  <a:pt x="1099" y="882"/>
                </a:cubicBezTo>
                <a:cubicBezTo>
                  <a:pt x="1091" y="890"/>
                  <a:pt x="1078" y="890"/>
                  <a:pt x="1070" y="882"/>
                </a:cubicBezTo>
                <a:cubicBezTo>
                  <a:pt x="891" y="703"/>
                  <a:pt x="891" y="703"/>
                  <a:pt x="891" y="703"/>
                </a:cubicBezTo>
                <a:cubicBezTo>
                  <a:pt x="538" y="1056"/>
                  <a:pt x="538" y="1056"/>
                  <a:pt x="538" y="1056"/>
                </a:cubicBezTo>
                <a:cubicBezTo>
                  <a:pt x="534" y="1060"/>
                  <a:pt x="528" y="1062"/>
                  <a:pt x="523" y="1062"/>
                </a:cubicBezTo>
                <a:cubicBezTo>
                  <a:pt x="518" y="1062"/>
                  <a:pt x="512" y="1060"/>
                  <a:pt x="508" y="1056"/>
                </a:cubicBezTo>
                <a:cubicBezTo>
                  <a:pt x="500" y="1048"/>
                  <a:pt x="500" y="1035"/>
                  <a:pt x="508" y="1026"/>
                </a:cubicBezTo>
                <a:close/>
                <a:moveTo>
                  <a:pt x="1588" y="1604"/>
                </a:moveTo>
                <a:cubicBezTo>
                  <a:pt x="1568" y="1604"/>
                  <a:pt x="1568" y="1604"/>
                  <a:pt x="1568" y="1604"/>
                </a:cubicBezTo>
                <a:cubicBezTo>
                  <a:pt x="1375" y="1604"/>
                  <a:pt x="1375" y="1604"/>
                  <a:pt x="1375" y="1604"/>
                </a:cubicBezTo>
                <a:cubicBezTo>
                  <a:pt x="1181" y="1604"/>
                  <a:pt x="1181" y="1604"/>
                  <a:pt x="1181" y="1604"/>
                </a:cubicBezTo>
                <a:cubicBezTo>
                  <a:pt x="988" y="1604"/>
                  <a:pt x="988" y="1604"/>
                  <a:pt x="988" y="1604"/>
                </a:cubicBezTo>
                <a:cubicBezTo>
                  <a:pt x="794" y="1604"/>
                  <a:pt x="794" y="1604"/>
                  <a:pt x="794" y="1604"/>
                </a:cubicBezTo>
                <a:cubicBezTo>
                  <a:pt x="601" y="1604"/>
                  <a:pt x="601" y="1604"/>
                  <a:pt x="601" y="1604"/>
                </a:cubicBezTo>
                <a:cubicBezTo>
                  <a:pt x="368" y="1604"/>
                  <a:pt x="368" y="1604"/>
                  <a:pt x="368" y="1604"/>
                </a:cubicBezTo>
                <a:cubicBezTo>
                  <a:pt x="357" y="1604"/>
                  <a:pt x="347" y="1595"/>
                  <a:pt x="347" y="1583"/>
                </a:cubicBezTo>
                <a:cubicBezTo>
                  <a:pt x="347" y="364"/>
                  <a:pt x="347" y="364"/>
                  <a:pt x="347" y="364"/>
                </a:cubicBezTo>
                <a:cubicBezTo>
                  <a:pt x="347" y="352"/>
                  <a:pt x="357" y="343"/>
                  <a:pt x="368" y="343"/>
                </a:cubicBezTo>
                <a:cubicBezTo>
                  <a:pt x="380" y="343"/>
                  <a:pt x="389" y="352"/>
                  <a:pt x="389" y="364"/>
                </a:cubicBezTo>
                <a:cubicBezTo>
                  <a:pt x="389" y="1562"/>
                  <a:pt x="389" y="1562"/>
                  <a:pt x="389" y="1562"/>
                </a:cubicBezTo>
                <a:cubicBezTo>
                  <a:pt x="580" y="1562"/>
                  <a:pt x="580" y="1562"/>
                  <a:pt x="580" y="1562"/>
                </a:cubicBezTo>
                <a:cubicBezTo>
                  <a:pt x="580" y="1235"/>
                  <a:pt x="580" y="1235"/>
                  <a:pt x="580" y="1235"/>
                </a:cubicBezTo>
                <a:cubicBezTo>
                  <a:pt x="580" y="1223"/>
                  <a:pt x="589" y="1214"/>
                  <a:pt x="601" y="1214"/>
                </a:cubicBezTo>
                <a:cubicBezTo>
                  <a:pt x="773" y="1214"/>
                  <a:pt x="773" y="1214"/>
                  <a:pt x="773" y="1214"/>
                </a:cubicBezTo>
                <a:cubicBezTo>
                  <a:pt x="773" y="1080"/>
                  <a:pt x="773" y="1080"/>
                  <a:pt x="773" y="1080"/>
                </a:cubicBezTo>
                <a:cubicBezTo>
                  <a:pt x="773" y="1069"/>
                  <a:pt x="783" y="1059"/>
                  <a:pt x="794" y="1059"/>
                </a:cubicBezTo>
                <a:cubicBezTo>
                  <a:pt x="988" y="1059"/>
                  <a:pt x="988" y="1059"/>
                  <a:pt x="988" y="1059"/>
                </a:cubicBezTo>
                <a:cubicBezTo>
                  <a:pt x="999" y="1059"/>
                  <a:pt x="1009" y="1069"/>
                  <a:pt x="1009" y="1080"/>
                </a:cubicBezTo>
                <a:cubicBezTo>
                  <a:pt x="1009" y="1214"/>
                  <a:pt x="1009" y="1214"/>
                  <a:pt x="1009" y="1214"/>
                </a:cubicBezTo>
                <a:cubicBezTo>
                  <a:pt x="1160" y="1214"/>
                  <a:pt x="1160" y="1214"/>
                  <a:pt x="1160" y="1214"/>
                </a:cubicBezTo>
                <a:cubicBezTo>
                  <a:pt x="1160" y="1080"/>
                  <a:pt x="1160" y="1080"/>
                  <a:pt x="1160" y="1080"/>
                </a:cubicBezTo>
                <a:cubicBezTo>
                  <a:pt x="1160" y="1069"/>
                  <a:pt x="1170" y="1059"/>
                  <a:pt x="1181" y="1059"/>
                </a:cubicBezTo>
                <a:cubicBezTo>
                  <a:pt x="1354" y="1059"/>
                  <a:pt x="1354" y="1059"/>
                  <a:pt x="1354" y="1059"/>
                </a:cubicBezTo>
                <a:cubicBezTo>
                  <a:pt x="1354" y="925"/>
                  <a:pt x="1354" y="925"/>
                  <a:pt x="1354" y="925"/>
                </a:cubicBezTo>
                <a:cubicBezTo>
                  <a:pt x="1354" y="914"/>
                  <a:pt x="1363" y="904"/>
                  <a:pt x="1375" y="904"/>
                </a:cubicBezTo>
                <a:cubicBezTo>
                  <a:pt x="1568" y="904"/>
                  <a:pt x="1568" y="904"/>
                  <a:pt x="1568" y="904"/>
                </a:cubicBezTo>
                <a:cubicBezTo>
                  <a:pt x="1580" y="904"/>
                  <a:pt x="1589" y="914"/>
                  <a:pt x="1589" y="925"/>
                </a:cubicBezTo>
                <a:cubicBezTo>
                  <a:pt x="1589" y="1563"/>
                  <a:pt x="1589" y="1563"/>
                  <a:pt x="1589" y="1563"/>
                </a:cubicBezTo>
                <a:cubicBezTo>
                  <a:pt x="1600" y="1564"/>
                  <a:pt x="1609" y="1572"/>
                  <a:pt x="1609" y="1583"/>
                </a:cubicBezTo>
                <a:cubicBezTo>
                  <a:pt x="1609" y="1595"/>
                  <a:pt x="1599" y="1604"/>
                  <a:pt x="1588" y="1604"/>
                </a:cubicBezTo>
                <a:close/>
              </a:path>
            </a:pathLst>
          </a:custGeom>
          <a:solidFill>
            <a:srgbClr val="EE003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22" name="Freeform 245">
            <a:extLst>
              <a:ext uri="{FF2B5EF4-FFF2-40B4-BE49-F238E27FC236}">
                <a16:creationId xmlns:a16="http://schemas.microsoft.com/office/drawing/2014/main" id="{100BFBB3-DA48-49A1-9DE3-4631E424E010}"/>
              </a:ext>
            </a:extLst>
          </p:cNvPr>
          <p:cNvSpPr>
            <a:spLocks/>
          </p:cNvSpPr>
          <p:nvPr/>
        </p:nvSpPr>
        <p:spPr bwMode="auto">
          <a:xfrm>
            <a:off x="1787810" y="2123145"/>
            <a:ext cx="57298" cy="230207"/>
          </a:xfrm>
          <a:custGeom>
            <a:avLst/>
            <a:gdLst>
              <a:gd name="T0" fmla="*/ 0 w 18"/>
              <a:gd name="T1" fmla="*/ 0 h 72"/>
              <a:gd name="T2" fmla="*/ 0 w 18"/>
              <a:gd name="T3" fmla="*/ 16 h 72"/>
              <a:gd name="T4" fmla="*/ 0 w 18"/>
              <a:gd name="T5" fmla="*/ 72 h 72"/>
              <a:gd name="T6" fmla="*/ 18 w 18"/>
              <a:gd name="T7" fmla="*/ 72 h 72"/>
              <a:gd name="T8" fmla="*/ 18 w 18"/>
              <a:gd name="T9" fmla="*/ 0 h 72"/>
              <a:gd name="T10" fmla="*/ 0 w 18"/>
              <a:gd name="T1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72">
                <a:moveTo>
                  <a:pt x="0" y="0"/>
                </a:moveTo>
                <a:lnTo>
                  <a:pt x="0" y="16"/>
                </a:lnTo>
                <a:lnTo>
                  <a:pt x="0" y="72"/>
                </a:lnTo>
                <a:lnTo>
                  <a:pt x="18" y="72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chemeClr val="bg1"/>
              </a:solidFill>
            </a:endParaRPr>
          </a:p>
        </p:txBody>
      </p:sp>
      <p:grpSp>
        <p:nvGrpSpPr>
          <p:cNvPr id="23" name="Group 893">
            <a:extLst>
              <a:ext uri="{FF2B5EF4-FFF2-40B4-BE49-F238E27FC236}">
                <a16:creationId xmlns:a16="http://schemas.microsoft.com/office/drawing/2014/main" id="{9CEABA75-1AA5-41F4-A369-4D67425DB21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04959" y="1774637"/>
            <a:ext cx="722595" cy="722595"/>
            <a:chOff x="4497" y="1715"/>
            <a:chExt cx="226" cy="227"/>
          </a:xfrm>
          <a:solidFill>
            <a:srgbClr val="EE0033"/>
          </a:solidFill>
        </p:grpSpPr>
        <p:sp>
          <p:nvSpPr>
            <p:cNvPr id="24" name="Oval 894">
              <a:extLst>
                <a:ext uri="{FF2B5EF4-FFF2-40B4-BE49-F238E27FC236}">
                  <a16:creationId xmlns:a16="http://schemas.microsoft.com/office/drawing/2014/main" id="{4FF1B153-3236-4835-B58E-6820EF348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785"/>
              <a:ext cx="52" cy="51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895">
              <a:extLst>
                <a:ext uri="{FF2B5EF4-FFF2-40B4-BE49-F238E27FC236}">
                  <a16:creationId xmlns:a16="http://schemas.microsoft.com/office/drawing/2014/main" id="{94193CC3-3F4A-43AF-BABE-515FA445C2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1" y="1765"/>
              <a:ext cx="98" cy="126"/>
            </a:xfrm>
            <a:custGeom>
              <a:avLst/>
              <a:gdLst>
                <a:gd name="T0" fmla="*/ 390 w 781"/>
                <a:gd name="T1" fmla="*/ 0 h 988"/>
                <a:gd name="T2" fmla="*/ 0 w 781"/>
                <a:gd name="T3" fmla="*/ 391 h 988"/>
                <a:gd name="T4" fmla="*/ 390 w 781"/>
                <a:gd name="T5" fmla="*/ 988 h 988"/>
                <a:gd name="T6" fmla="*/ 781 w 781"/>
                <a:gd name="T7" fmla="*/ 391 h 988"/>
                <a:gd name="T8" fmla="*/ 390 w 781"/>
                <a:gd name="T9" fmla="*/ 0 h 988"/>
                <a:gd name="T10" fmla="*/ 390 w 781"/>
                <a:gd name="T11" fmla="*/ 595 h 988"/>
                <a:gd name="T12" fmla="*/ 150 w 781"/>
                <a:gd name="T13" fmla="*/ 354 h 988"/>
                <a:gd name="T14" fmla="*/ 390 w 781"/>
                <a:gd name="T15" fmla="*/ 113 h 988"/>
                <a:gd name="T16" fmla="*/ 631 w 781"/>
                <a:gd name="T17" fmla="*/ 354 h 988"/>
                <a:gd name="T18" fmla="*/ 390 w 781"/>
                <a:gd name="T19" fmla="*/ 595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1" h="988">
                  <a:moveTo>
                    <a:pt x="390" y="0"/>
                  </a:moveTo>
                  <a:cubicBezTo>
                    <a:pt x="175" y="0"/>
                    <a:pt x="0" y="175"/>
                    <a:pt x="0" y="391"/>
                  </a:cubicBezTo>
                  <a:cubicBezTo>
                    <a:pt x="0" y="621"/>
                    <a:pt x="206" y="830"/>
                    <a:pt x="390" y="988"/>
                  </a:cubicBezTo>
                  <a:cubicBezTo>
                    <a:pt x="585" y="817"/>
                    <a:pt x="781" y="613"/>
                    <a:pt x="781" y="391"/>
                  </a:cubicBezTo>
                  <a:cubicBezTo>
                    <a:pt x="781" y="175"/>
                    <a:pt x="605" y="0"/>
                    <a:pt x="390" y="0"/>
                  </a:cubicBezTo>
                  <a:close/>
                  <a:moveTo>
                    <a:pt x="390" y="595"/>
                  </a:moveTo>
                  <a:cubicBezTo>
                    <a:pt x="257" y="595"/>
                    <a:pt x="150" y="487"/>
                    <a:pt x="150" y="354"/>
                  </a:cubicBezTo>
                  <a:cubicBezTo>
                    <a:pt x="150" y="221"/>
                    <a:pt x="257" y="113"/>
                    <a:pt x="390" y="113"/>
                  </a:cubicBezTo>
                  <a:cubicBezTo>
                    <a:pt x="523" y="113"/>
                    <a:pt x="631" y="221"/>
                    <a:pt x="631" y="354"/>
                  </a:cubicBezTo>
                  <a:cubicBezTo>
                    <a:pt x="631" y="487"/>
                    <a:pt x="523" y="595"/>
                    <a:pt x="390" y="59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896">
              <a:extLst>
                <a:ext uri="{FF2B5EF4-FFF2-40B4-BE49-F238E27FC236}">
                  <a16:creationId xmlns:a16="http://schemas.microsoft.com/office/drawing/2014/main" id="{FCD8D27A-21E9-4962-90E5-6FCF1DAE9B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7" y="1715"/>
              <a:ext cx="226" cy="227"/>
            </a:xfrm>
            <a:custGeom>
              <a:avLst/>
              <a:gdLst>
                <a:gd name="T0" fmla="*/ 894 w 1788"/>
                <a:gd name="T1" fmla="*/ 0 h 1788"/>
                <a:gd name="T2" fmla="*/ 0 w 1788"/>
                <a:gd name="T3" fmla="*/ 894 h 1788"/>
                <a:gd name="T4" fmla="*/ 894 w 1788"/>
                <a:gd name="T5" fmla="*/ 1788 h 1788"/>
                <a:gd name="T6" fmla="*/ 1788 w 1788"/>
                <a:gd name="T7" fmla="*/ 894 h 1788"/>
                <a:gd name="T8" fmla="*/ 894 w 1788"/>
                <a:gd name="T9" fmla="*/ 0 h 1788"/>
                <a:gd name="T10" fmla="*/ 907 w 1788"/>
                <a:gd name="T11" fmla="*/ 1425 h 1788"/>
                <a:gd name="T12" fmla="*/ 894 w 1788"/>
                <a:gd name="T13" fmla="*/ 1430 h 1788"/>
                <a:gd name="T14" fmla="*/ 882 w 1788"/>
                <a:gd name="T15" fmla="*/ 1425 h 1788"/>
                <a:gd name="T16" fmla="*/ 465 w 1788"/>
                <a:gd name="T17" fmla="*/ 788 h 1788"/>
                <a:gd name="T18" fmla="*/ 894 w 1788"/>
                <a:gd name="T19" fmla="*/ 359 h 1788"/>
                <a:gd name="T20" fmla="*/ 1323 w 1788"/>
                <a:gd name="T21" fmla="*/ 788 h 1788"/>
                <a:gd name="T22" fmla="*/ 907 w 1788"/>
                <a:gd name="T23" fmla="*/ 1425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88" h="1788">
                  <a:moveTo>
                    <a:pt x="894" y="0"/>
                  </a:moveTo>
                  <a:cubicBezTo>
                    <a:pt x="401" y="0"/>
                    <a:pt x="0" y="401"/>
                    <a:pt x="0" y="894"/>
                  </a:cubicBezTo>
                  <a:cubicBezTo>
                    <a:pt x="0" y="1388"/>
                    <a:pt x="401" y="1788"/>
                    <a:pt x="894" y="1788"/>
                  </a:cubicBezTo>
                  <a:cubicBezTo>
                    <a:pt x="1388" y="1788"/>
                    <a:pt x="1788" y="1388"/>
                    <a:pt x="1788" y="894"/>
                  </a:cubicBezTo>
                  <a:cubicBezTo>
                    <a:pt x="1788" y="401"/>
                    <a:pt x="1388" y="0"/>
                    <a:pt x="894" y="0"/>
                  </a:cubicBezTo>
                  <a:close/>
                  <a:moveTo>
                    <a:pt x="907" y="1425"/>
                  </a:moveTo>
                  <a:cubicBezTo>
                    <a:pt x="903" y="1428"/>
                    <a:pt x="899" y="1430"/>
                    <a:pt x="894" y="1430"/>
                  </a:cubicBezTo>
                  <a:cubicBezTo>
                    <a:pt x="890" y="1430"/>
                    <a:pt x="885" y="1428"/>
                    <a:pt x="882" y="1425"/>
                  </a:cubicBezTo>
                  <a:cubicBezTo>
                    <a:pt x="688" y="1260"/>
                    <a:pt x="465" y="1039"/>
                    <a:pt x="465" y="788"/>
                  </a:cubicBezTo>
                  <a:cubicBezTo>
                    <a:pt x="465" y="551"/>
                    <a:pt x="658" y="359"/>
                    <a:pt x="894" y="359"/>
                  </a:cubicBezTo>
                  <a:cubicBezTo>
                    <a:pt x="1131" y="359"/>
                    <a:pt x="1323" y="551"/>
                    <a:pt x="1323" y="788"/>
                  </a:cubicBezTo>
                  <a:cubicBezTo>
                    <a:pt x="1323" y="1030"/>
                    <a:pt x="1113" y="1246"/>
                    <a:pt x="907" y="14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7" name="Group 1604">
            <a:extLst>
              <a:ext uri="{FF2B5EF4-FFF2-40B4-BE49-F238E27FC236}">
                <a16:creationId xmlns:a16="http://schemas.microsoft.com/office/drawing/2014/main" id="{88B668FE-570E-4CDA-ABEF-6AB84ADBC25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88568" y="1774570"/>
            <a:ext cx="722596" cy="722590"/>
            <a:chOff x="5884" y="3042"/>
            <a:chExt cx="227" cy="227"/>
          </a:xfrm>
          <a:solidFill>
            <a:srgbClr val="EE0033"/>
          </a:solidFill>
        </p:grpSpPr>
        <p:sp>
          <p:nvSpPr>
            <p:cNvPr id="28" name="Freeform 1605">
              <a:extLst>
                <a:ext uri="{FF2B5EF4-FFF2-40B4-BE49-F238E27FC236}">
                  <a16:creationId xmlns:a16="http://schemas.microsoft.com/office/drawing/2014/main" id="{E681CAEF-1995-4454-9C33-7E001356A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3" y="3158"/>
              <a:ext cx="29" cy="31"/>
            </a:xfrm>
            <a:custGeom>
              <a:avLst/>
              <a:gdLst>
                <a:gd name="T0" fmla="*/ 13 w 191"/>
                <a:gd name="T1" fmla="*/ 0 h 211"/>
                <a:gd name="T2" fmla="*/ 10 w 191"/>
                <a:gd name="T3" fmla="*/ 87 h 211"/>
                <a:gd name="T4" fmla="*/ 6 w 191"/>
                <a:gd name="T5" fmla="*/ 119 h 211"/>
                <a:gd name="T6" fmla="*/ 0 w 191"/>
                <a:gd name="T7" fmla="*/ 180 h 211"/>
                <a:gd name="T8" fmla="*/ 61 w 191"/>
                <a:gd name="T9" fmla="*/ 193 h 211"/>
                <a:gd name="T10" fmla="*/ 65 w 191"/>
                <a:gd name="T11" fmla="*/ 193 h 211"/>
                <a:gd name="T12" fmla="*/ 127 w 191"/>
                <a:gd name="T13" fmla="*/ 211 h 211"/>
                <a:gd name="T14" fmla="*/ 191 w 191"/>
                <a:gd name="T15" fmla="*/ 0 h 211"/>
                <a:gd name="T16" fmla="*/ 13 w 191"/>
                <a:gd name="T1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11">
                  <a:moveTo>
                    <a:pt x="13" y="0"/>
                  </a:moveTo>
                  <a:cubicBezTo>
                    <a:pt x="13" y="29"/>
                    <a:pt x="12" y="58"/>
                    <a:pt x="10" y="87"/>
                  </a:cubicBezTo>
                  <a:cubicBezTo>
                    <a:pt x="9" y="98"/>
                    <a:pt x="7" y="108"/>
                    <a:pt x="6" y="119"/>
                  </a:cubicBezTo>
                  <a:cubicBezTo>
                    <a:pt x="4" y="139"/>
                    <a:pt x="3" y="160"/>
                    <a:pt x="0" y="180"/>
                  </a:cubicBezTo>
                  <a:cubicBezTo>
                    <a:pt x="21" y="184"/>
                    <a:pt x="41" y="188"/>
                    <a:pt x="61" y="193"/>
                  </a:cubicBezTo>
                  <a:cubicBezTo>
                    <a:pt x="62" y="193"/>
                    <a:pt x="64" y="193"/>
                    <a:pt x="65" y="193"/>
                  </a:cubicBezTo>
                  <a:cubicBezTo>
                    <a:pt x="86" y="199"/>
                    <a:pt x="107" y="204"/>
                    <a:pt x="127" y="211"/>
                  </a:cubicBezTo>
                  <a:cubicBezTo>
                    <a:pt x="167" y="147"/>
                    <a:pt x="188" y="75"/>
                    <a:pt x="191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1606">
              <a:extLst>
                <a:ext uri="{FF2B5EF4-FFF2-40B4-BE49-F238E27FC236}">
                  <a16:creationId xmlns:a16="http://schemas.microsoft.com/office/drawing/2014/main" id="{DC46BBAA-3AB7-4C44-8FE1-34ACD4884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3" y="3122"/>
              <a:ext cx="31" cy="31"/>
            </a:xfrm>
            <a:custGeom>
              <a:avLst/>
              <a:gdLst>
                <a:gd name="T0" fmla="*/ 190 w 203"/>
                <a:gd name="T1" fmla="*/ 211 h 211"/>
                <a:gd name="T2" fmla="*/ 194 w 203"/>
                <a:gd name="T3" fmla="*/ 125 h 211"/>
                <a:gd name="T4" fmla="*/ 197 w 203"/>
                <a:gd name="T5" fmla="*/ 92 h 211"/>
                <a:gd name="T6" fmla="*/ 203 w 203"/>
                <a:gd name="T7" fmla="*/ 33 h 211"/>
                <a:gd name="T8" fmla="*/ 135 w 203"/>
                <a:gd name="T9" fmla="*/ 20 h 211"/>
                <a:gd name="T10" fmla="*/ 132 w 203"/>
                <a:gd name="T11" fmla="*/ 19 h 211"/>
                <a:gd name="T12" fmla="*/ 63 w 203"/>
                <a:gd name="T13" fmla="*/ 0 h 211"/>
                <a:gd name="T14" fmla="*/ 0 w 203"/>
                <a:gd name="T15" fmla="*/ 211 h 211"/>
                <a:gd name="T16" fmla="*/ 190 w 203"/>
                <a:gd name="T17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3" h="211">
                  <a:moveTo>
                    <a:pt x="190" y="211"/>
                  </a:moveTo>
                  <a:cubicBezTo>
                    <a:pt x="191" y="182"/>
                    <a:pt x="192" y="153"/>
                    <a:pt x="194" y="125"/>
                  </a:cubicBezTo>
                  <a:cubicBezTo>
                    <a:pt x="194" y="114"/>
                    <a:pt x="196" y="103"/>
                    <a:pt x="197" y="92"/>
                  </a:cubicBezTo>
                  <a:cubicBezTo>
                    <a:pt x="199" y="72"/>
                    <a:pt x="201" y="52"/>
                    <a:pt x="203" y="33"/>
                  </a:cubicBezTo>
                  <a:cubicBezTo>
                    <a:pt x="180" y="29"/>
                    <a:pt x="157" y="25"/>
                    <a:pt x="135" y="20"/>
                  </a:cubicBezTo>
                  <a:cubicBezTo>
                    <a:pt x="134" y="19"/>
                    <a:pt x="133" y="19"/>
                    <a:pt x="132" y="19"/>
                  </a:cubicBezTo>
                  <a:cubicBezTo>
                    <a:pt x="108" y="13"/>
                    <a:pt x="85" y="7"/>
                    <a:pt x="63" y="0"/>
                  </a:cubicBezTo>
                  <a:cubicBezTo>
                    <a:pt x="24" y="64"/>
                    <a:pt x="3" y="136"/>
                    <a:pt x="0" y="211"/>
                  </a:cubicBezTo>
                  <a:lnTo>
                    <a:pt x="190" y="2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1607">
              <a:extLst>
                <a:ext uri="{FF2B5EF4-FFF2-40B4-BE49-F238E27FC236}">
                  <a16:creationId xmlns:a16="http://schemas.microsoft.com/office/drawing/2014/main" id="{CF7BED5A-55D4-4451-8ACF-6D452F0B0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" y="3091"/>
              <a:ext cx="26" cy="33"/>
            </a:xfrm>
            <a:custGeom>
              <a:avLst/>
              <a:gdLst>
                <a:gd name="T0" fmla="*/ 62 w 173"/>
                <a:gd name="T1" fmla="*/ 217 h 223"/>
                <a:gd name="T2" fmla="*/ 92 w 173"/>
                <a:gd name="T3" fmla="*/ 220 h 223"/>
                <a:gd name="T4" fmla="*/ 173 w 173"/>
                <a:gd name="T5" fmla="*/ 223 h 223"/>
                <a:gd name="T6" fmla="*/ 173 w 173"/>
                <a:gd name="T7" fmla="*/ 0 h 223"/>
                <a:gd name="T8" fmla="*/ 49 w 173"/>
                <a:gd name="T9" fmla="*/ 23 h 223"/>
                <a:gd name="T10" fmla="*/ 39 w 173"/>
                <a:gd name="T11" fmla="*/ 51 h 223"/>
                <a:gd name="T12" fmla="*/ 34 w 173"/>
                <a:gd name="T13" fmla="*/ 65 h 223"/>
                <a:gd name="T14" fmla="*/ 20 w 173"/>
                <a:gd name="T15" fmla="*/ 113 h 223"/>
                <a:gd name="T16" fmla="*/ 17 w 173"/>
                <a:gd name="T17" fmla="*/ 129 h 223"/>
                <a:gd name="T18" fmla="*/ 8 w 173"/>
                <a:gd name="T19" fmla="*/ 165 h 223"/>
                <a:gd name="T20" fmla="*/ 4 w 173"/>
                <a:gd name="T21" fmla="*/ 184 h 223"/>
                <a:gd name="T22" fmla="*/ 0 w 173"/>
                <a:gd name="T23" fmla="*/ 210 h 223"/>
                <a:gd name="T24" fmla="*/ 62 w 173"/>
                <a:gd name="T25" fmla="*/ 2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3" h="223">
                  <a:moveTo>
                    <a:pt x="62" y="217"/>
                  </a:moveTo>
                  <a:cubicBezTo>
                    <a:pt x="72" y="218"/>
                    <a:pt x="82" y="219"/>
                    <a:pt x="92" y="220"/>
                  </a:cubicBezTo>
                  <a:cubicBezTo>
                    <a:pt x="119" y="222"/>
                    <a:pt x="146" y="222"/>
                    <a:pt x="173" y="223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31" y="1"/>
                    <a:pt x="90" y="9"/>
                    <a:pt x="49" y="23"/>
                  </a:cubicBezTo>
                  <a:cubicBezTo>
                    <a:pt x="46" y="32"/>
                    <a:pt x="43" y="42"/>
                    <a:pt x="39" y="51"/>
                  </a:cubicBezTo>
                  <a:cubicBezTo>
                    <a:pt x="38" y="56"/>
                    <a:pt x="36" y="60"/>
                    <a:pt x="34" y="65"/>
                  </a:cubicBezTo>
                  <a:cubicBezTo>
                    <a:pt x="29" y="81"/>
                    <a:pt x="25" y="97"/>
                    <a:pt x="20" y="113"/>
                  </a:cubicBezTo>
                  <a:cubicBezTo>
                    <a:pt x="19" y="118"/>
                    <a:pt x="18" y="124"/>
                    <a:pt x="17" y="129"/>
                  </a:cubicBezTo>
                  <a:cubicBezTo>
                    <a:pt x="14" y="141"/>
                    <a:pt x="11" y="153"/>
                    <a:pt x="8" y="165"/>
                  </a:cubicBezTo>
                  <a:cubicBezTo>
                    <a:pt x="7" y="171"/>
                    <a:pt x="6" y="178"/>
                    <a:pt x="4" y="184"/>
                  </a:cubicBezTo>
                  <a:cubicBezTo>
                    <a:pt x="3" y="192"/>
                    <a:pt x="1" y="201"/>
                    <a:pt x="0" y="210"/>
                  </a:cubicBezTo>
                  <a:cubicBezTo>
                    <a:pt x="21" y="212"/>
                    <a:pt x="41" y="215"/>
                    <a:pt x="62" y="21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1608">
              <a:extLst>
                <a:ext uri="{FF2B5EF4-FFF2-40B4-BE49-F238E27FC236}">
                  <a16:creationId xmlns:a16="http://schemas.microsoft.com/office/drawing/2014/main" id="{8BB99952-49A8-43D6-AB64-37A77E428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" y="3158"/>
              <a:ext cx="30" cy="26"/>
            </a:xfrm>
            <a:custGeom>
              <a:avLst/>
              <a:gdLst>
                <a:gd name="T0" fmla="*/ 197 w 203"/>
                <a:gd name="T1" fmla="*/ 117 h 174"/>
                <a:gd name="T2" fmla="*/ 200 w 203"/>
                <a:gd name="T3" fmla="*/ 84 h 174"/>
                <a:gd name="T4" fmla="*/ 203 w 203"/>
                <a:gd name="T5" fmla="*/ 0 h 174"/>
                <a:gd name="T6" fmla="*/ 0 w 203"/>
                <a:gd name="T7" fmla="*/ 0 h 174"/>
                <a:gd name="T8" fmla="*/ 0 w 203"/>
                <a:gd name="T9" fmla="*/ 159 h 174"/>
                <a:gd name="T10" fmla="*/ 22 w 203"/>
                <a:gd name="T11" fmla="*/ 160 h 174"/>
                <a:gd name="T12" fmla="*/ 94 w 203"/>
                <a:gd name="T13" fmla="*/ 163 h 174"/>
                <a:gd name="T14" fmla="*/ 135 w 203"/>
                <a:gd name="T15" fmla="*/ 168 h 174"/>
                <a:gd name="T16" fmla="*/ 190 w 203"/>
                <a:gd name="T17" fmla="*/ 174 h 174"/>
                <a:gd name="T18" fmla="*/ 197 w 203"/>
                <a:gd name="T19" fmla="*/ 1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174">
                  <a:moveTo>
                    <a:pt x="197" y="117"/>
                  </a:moveTo>
                  <a:cubicBezTo>
                    <a:pt x="198" y="106"/>
                    <a:pt x="199" y="95"/>
                    <a:pt x="200" y="84"/>
                  </a:cubicBezTo>
                  <a:cubicBezTo>
                    <a:pt x="202" y="56"/>
                    <a:pt x="203" y="28"/>
                    <a:pt x="20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7" y="159"/>
                    <a:pt x="14" y="160"/>
                    <a:pt x="22" y="160"/>
                  </a:cubicBezTo>
                  <a:cubicBezTo>
                    <a:pt x="46" y="161"/>
                    <a:pt x="70" y="161"/>
                    <a:pt x="94" y="163"/>
                  </a:cubicBezTo>
                  <a:cubicBezTo>
                    <a:pt x="108" y="164"/>
                    <a:pt x="121" y="167"/>
                    <a:pt x="135" y="168"/>
                  </a:cubicBezTo>
                  <a:cubicBezTo>
                    <a:pt x="153" y="170"/>
                    <a:pt x="172" y="172"/>
                    <a:pt x="190" y="174"/>
                  </a:cubicBezTo>
                  <a:cubicBezTo>
                    <a:pt x="193" y="155"/>
                    <a:pt x="195" y="136"/>
                    <a:pt x="197" y="11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1609">
              <a:extLst>
                <a:ext uri="{FF2B5EF4-FFF2-40B4-BE49-F238E27FC236}">
                  <a16:creationId xmlns:a16="http://schemas.microsoft.com/office/drawing/2014/main" id="{7D184009-8160-480B-8ECC-D64911B78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6" y="3158"/>
              <a:ext cx="29" cy="26"/>
            </a:xfrm>
            <a:custGeom>
              <a:avLst/>
              <a:gdLst>
                <a:gd name="T0" fmla="*/ 191 w 191"/>
                <a:gd name="T1" fmla="*/ 0 h 172"/>
                <a:gd name="T2" fmla="*/ 0 w 191"/>
                <a:gd name="T3" fmla="*/ 0 h 172"/>
                <a:gd name="T4" fmla="*/ 3 w 191"/>
                <a:gd name="T5" fmla="*/ 83 h 172"/>
                <a:gd name="T6" fmla="*/ 7 w 191"/>
                <a:gd name="T7" fmla="*/ 117 h 172"/>
                <a:gd name="T8" fmla="*/ 13 w 191"/>
                <a:gd name="T9" fmla="*/ 172 h 172"/>
                <a:gd name="T10" fmla="*/ 86 w 191"/>
                <a:gd name="T11" fmla="*/ 165 h 172"/>
                <a:gd name="T12" fmla="*/ 107 w 191"/>
                <a:gd name="T13" fmla="*/ 163 h 172"/>
                <a:gd name="T14" fmla="*/ 191 w 191"/>
                <a:gd name="T15" fmla="*/ 159 h 172"/>
                <a:gd name="T16" fmla="*/ 191 w 191"/>
                <a:gd name="T1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72">
                  <a:moveTo>
                    <a:pt x="19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1" y="56"/>
                    <a:pt x="3" y="83"/>
                  </a:cubicBezTo>
                  <a:cubicBezTo>
                    <a:pt x="4" y="95"/>
                    <a:pt x="6" y="106"/>
                    <a:pt x="7" y="117"/>
                  </a:cubicBezTo>
                  <a:cubicBezTo>
                    <a:pt x="9" y="136"/>
                    <a:pt x="10" y="154"/>
                    <a:pt x="13" y="172"/>
                  </a:cubicBezTo>
                  <a:cubicBezTo>
                    <a:pt x="37" y="169"/>
                    <a:pt x="62" y="167"/>
                    <a:pt x="86" y="165"/>
                  </a:cubicBezTo>
                  <a:cubicBezTo>
                    <a:pt x="93" y="164"/>
                    <a:pt x="100" y="163"/>
                    <a:pt x="107" y="163"/>
                  </a:cubicBezTo>
                  <a:cubicBezTo>
                    <a:pt x="135" y="160"/>
                    <a:pt x="163" y="160"/>
                    <a:pt x="191" y="159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1610">
              <a:extLst>
                <a:ext uri="{FF2B5EF4-FFF2-40B4-BE49-F238E27FC236}">
                  <a16:creationId xmlns:a16="http://schemas.microsoft.com/office/drawing/2014/main" id="{4DAB0F40-6E84-4765-A47A-B3931848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3" y="3158"/>
              <a:ext cx="31" cy="31"/>
            </a:xfrm>
            <a:custGeom>
              <a:avLst/>
              <a:gdLst>
                <a:gd name="T0" fmla="*/ 197 w 203"/>
                <a:gd name="T1" fmla="*/ 119 h 211"/>
                <a:gd name="T2" fmla="*/ 194 w 203"/>
                <a:gd name="T3" fmla="*/ 86 h 211"/>
                <a:gd name="T4" fmla="*/ 190 w 203"/>
                <a:gd name="T5" fmla="*/ 0 h 211"/>
                <a:gd name="T6" fmla="*/ 0 w 203"/>
                <a:gd name="T7" fmla="*/ 0 h 211"/>
                <a:gd name="T8" fmla="*/ 63 w 203"/>
                <a:gd name="T9" fmla="*/ 211 h 211"/>
                <a:gd name="T10" fmla="*/ 132 w 203"/>
                <a:gd name="T11" fmla="*/ 192 h 211"/>
                <a:gd name="T12" fmla="*/ 136 w 203"/>
                <a:gd name="T13" fmla="*/ 191 h 211"/>
                <a:gd name="T14" fmla="*/ 203 w 203"/>
                <a:gd name="T15" fmla="*/ 178 h 211"/>
                <a:gd name="T16" fmla="*/ 197 w 203"/>
                <a:gd name="T17" fmla="*/ 11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3" h="211">
                  <a:moveTo>
                    <a:pt x="197" y="119"/>
                  </a:moveTo>
                  <a:cubicBezTo>
                    <a:pt x="196" y="108"/>
                    <a:pt x="194" y="97"/>
                    <a:pt x="194" y="86"/>
                  </a:cubicBezTo>
                  <a:cubicBezTo>
                    <a:pt x="192" y="58"/>
                    <a:pt x="191" y="29"/>
                    <a:pt x="19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75"/>
                    <a:pt x="24" y="147"/>
                    <a:pt x="63" y="211"/>
                  </a:cubicBezTo>
                  <a:cubicBezTo>
                    <a:pt x="85" y="204"/>
                    <a:pt x="108" y="198"/>
                    <a:pt x="132" y="192"/>
                  </a:cubicBezTo>
                  <a:cubicBezTo>
                    <a:pt x="133" y="192"/>
                    <a:pt x="135" y="191"/>
                    <a:pt x="136" y="191"/>
                  </a:cubicBezTo>
                  <a:cubicBezTo>
                    <a:pt x="158" y="186"/>
                    <a:pt x="180" y="181"/>
                    <a:pt x="203" y="178"/>
                  </a:cubicBezTo>
                  <a:cubicBezTo>
                    <a:pt x="201" y="158"/>
                    <a:pt x="199" y="139"/>
                    <a:pt x="197" y="11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611">
              <a:extLst>
                <a:ext uri="{FF2B5EF4-FFF2-40B4-BE49-F238E27FC236}">
                  <a16:creationId xmlns:a16="http://schemas.microsoft.com/office/drawing/2014/main" id="{1B51304D-FF01-4A30-BA7D-FE6EB74A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" y="3187"/>
              <a:ext cx="28" cy="33"/>
            </a:xfrm>
            <a:custGeom>
              <a:avLst/>
              <a:gdLst>
                <a:gd name="T0" fmla="*/ 124 w 185"/>
                <a:gd name="T1" fmla="*/ 8 h 223"/>
                <a:gd name="T2" fmla="*/ 93 w 185"/>
                <a:gd name="T3" fmla="*/ 4 h 223"/>
                <a:gd name="T4" fmla="*/ 0 w 185"/>
                <a:gd name="T5" fmla="*/ 0 h 223"/>
                <a:gd name="T6" fmla="*/ 0 w 185"/>
                <a:gd name="T7" fmla="*/ 223 h 223"/>
                <a:gd name="T8" fmla="*/ 138 w 185"/>
                <a:gd name="T9" fmla="*/ 195 h 223"/>
                <a:gd name="T10" fmla="*/ 140 w 185"/>
                <a:gd name="T11" fmla="*/ 189 h 223"/>
                <a:gd name="T12" fmla="*/ 164 w 185"/>
                <a:gd name="T13" fmla="*/ 113 h 223"/>
                <a:gd name="T14" fmla="*/ 165 w 185"/>
                <a:gd name="T15" fmla="*/ 108 h 223"/>
                <a:gd name="T16" fmla="*/ 184 w 185"/>
                <a:gd name="T17" fmla="*/ 23 h 223"/>
                <a:gd name="T18" fmla="*/ 185 w 185"/>
                <a:gd name="T19" fmla="*/ 15 h 223"/>
                <a:gd name="T20" fmla="*/ 124 w 185"/>
                <a:gd name="T21" fmla="*/ 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223">
                  <a:moveTo>
                    <a:pt x="124" y="8"/>
                  </a:moveTo>
                  <a:cubicBezTo>
                    <a:pt x="114" y="6"/>
                    <a:pt x="104" y="5"/>
                    <a:pt x="93" y="4"/>
                  </a:cubicBezTo>
                  <a:cubicBezTo>
                    <a:pt x="62" y="1"/>
                    <a:pt x="31" y="0"/>
                    <a:pt x="0" y="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47" y="221"/>
                    <a:pt x="93" y="212"/>
                    <a:pt x="138" y="195"/>
                  </a:cubicBezTo>
                  <a:cubicBezTo>
                    <a:pt x="139" y="193"/>
                    <a:pt x="139" y="191"/>
                    <a:pt x="140" y="189"/>
                  </a:cubicBezTo>
                  <a:cubicBezTo>
                    <a:pt x="149" y="165"/>
                    <a:pt x="157" y="140"/>
                    <a:pt x="164" y="113"/>
                  </a:cubicBezTo>
                  <a:cubicBezTo>
                    <a:pt x="164" y="111"/>
                    <a:pt x="165" y="110"/>
                    <a:pt x="165" y="108"/>
                  </a:cubicBezTo>
                  <a:cubicBezTo>
                    <a:pt x="173" y="81"/>
                    <a:pt x="178" y="52"/>
                    <a:pt x="184" y="23"/>
                  </a:cubicBezTo>
                  <a:cubicBezTo>
                    <a:pt x="184" y="20"/>
                    <a:pt x="185" y="18"/>
                    <a:pt x="185" y="15"/>
                  </a:cubicBezTo>
                  <a:cubicBezTo>
                    <a:pt x="165" y="12"/>
                    <a:pt x="145" y="10"/>
                    <a:pt x="124" y="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1612">
              <a:extLst>
                <a:ext uri="{FF2B5EF4-FFF2-40B4-BE49-F238E27FC236}">
                  <a16:creationId xmlns:a16="http://schemas.microsoft.com/office/drawing/2014/main" id="{0F35C290-82ED-4B76-B81F-F19498561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" y="3187"/>
              <a:ext cx="26" cy="33"/>
            </a:xfrm>
            <a:custGeom>
              <a:avLst/>
              <a:gdLst>
                <a:gd name="T0" fmla="*/ 173 w 173"/>
                <a:gd name="T1" fmla="*/ 0 h 223"/>
                <a:gd name="T2" fmla="*/ 92 w 173"/>
                <a:gd name="T3" fmla="*/ 3 h 223"/>
                <a:gd name="T4" fmla="*/ 63 w 173"/>
                <a:gd name="T5" fmla="*/ 6 h 223"/>
                <a:gd name="T6" fmla="*/ 0 w 173"/>
                <a:gd name="T7" fmla="*/ 13 h 223"/>
                <a:gd name="T8" fmla="*/ 1 w 173"/>
                <a:gd name="T9" fmla="*/ 21 h 223"/>
                <a:gd name="T10" fmla="*/ 20 w 173"/>
                <a:gd name="T11" fmla="*/ 110 h 223"/>
                <a:gd name="T12" fmla="*/ 22 w 173"/>
                <a:gd name="T13" fmla="*/ 115 h 223"/>
                <a:gd name="T14" fmla="*/ 47 w 173"/>
                <a:gd name="T15" fmla="*/ 193 h 223"/>
                <a:gd name="T16" fmla="*/ 50 w 173"/>
                <a:gd name="T17" fmla="*/ 200 h 223"/>
                <a:gd name="T18" fmla="*/ 173 w 173"/>
                <a:gd name="T19" fmla="*/ 223 h 223"/>
                <a:gd name="T20" fmla="*/ 173 w 173"/>
                <a:gd name="T2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3" h="223">
                  <a:moveTo>
                    <a:pt x="173" y="0"/>
                  </a:moveTo>
                  <a:cubicBezTo>
                    <a:pt x="146" y="1"/>
                    <a:pt x="119" y="1"/>
                    <a:pt x="92" y="3"/>
                  </a:cubicBezTo>
                  <a:cubicBezTo>
                    <a:pt x="83" y="4"/>
                    <a:pt x="73" y="5"/>
                    <a:pt x="63" y="6"/>
                  </a:cubicBezTo>
                  <a:cubicBezTo>
                    <a:pt x="42" y="8"/>
                    <a:pt x="21" y="10"/>
                    <a:pt x="0" y="13"/>
                  </a:cubicBezTo>
                  <a:cubicBezTo>
                    <a:pt x="0" y="16"/>
                    <a:pt x="1" y="18"/>
                    <a:pt x="1" y="21"/>
                  </a:cubicBezTo>
                  <a:cubicBezTo>
                    <a:pt x="7" y="52"/>
                    <a:pt x="13" y="81"/>
                    <a:pt x="20" y="110"/>
                  </a:cubicBezTo>
                  <a:cubicBezTo>
                    <a:pt x="21" y="111"/>
                    <a:pt x="21" y="113"/>
                    <a:pt x="22" y="115"/>
                  </a:cubicBezTo>
                  <a:cubicBezTo>
                    <a:pt x="29" y="142"/>
                    <a:pt x="38" y="168"/>
                    <a:pt x="47" y="193"/>
                  </a:cubicBezTo>
                  <a:cubicBezTo>
                    <a:pt x="48" y="196"/>
                    <a:pt x="49" y="198"/>
                    <a:pt x="50" y="200"/>
                  </a:cubicBezTo>
                  <a:cubicBezTo>
                    <a:pt x="90" y="214"/>
                    <a:pt x="132" y="221"/>
                    <a:pt x="173" y="223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1613">
              <a:extLst>
                <a:ext uri="{FF2B5EF4-FFF2-40B4-BE49-F238E27FC236}">
                  <a16:creationId xmlns:a16="http://schemas.microsoft.com/office/drawing/2014/main" id="{72004EC3-EC0E-46A4-87DD-E64C3A1AC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" y="3091"/>
              <a:ext cx="28" cy="33"/>
            </a:xfrm>
            <a:custGeom>
              <a:avLst/>
              <a:gdLst>
                <a:gd name="T0" fmla="*/ 0 w 185"/>
                <a:gd name="T1" fmla="*/ 223 h 223"/>
                <a:gd name="T2" fmla="*/ 93 w 185"/>
                <a:gd name="T3" fmla="*/ 219 h 223"/>
                <a:gd name="T4" fmla="*/ 126 w 185"/>
                <a:gd name="T5" fmla="*/ 215 h 223"/>
                <a:gd name="T6" fmla="*/ 185 w 185"/>
                <a:gd name="T7" fmla="*/ 208 h 223"/>
                <a:gd name="T8" fmla="*/ 184 w 185"/>
                <a:gd name="T9" fmla="*/ 200 h 223"/>
                <a:gd name="T10" fmla="*/ 166 w 185"/>
                <a:gd name="T11" fmla="*/ 115 h 223"/>
                <a:gd name="T12" fmla="*/ 164 w 185"/>
                <a:gd name="T13" fmla="*/ 110 h 223"/>
                <a:gd name="T14" fmla="*/ 140 w 185"/>
                <a:gd name="T15" fmla="*/ 34 h 223"/>
                <a:gd name="T16" fmla="*/ 138 w 185"/>
                <a:gd name="T17" fmla="*/ 28 h 223"/>
                <a:gd name="T18" fmla="*/ 0 w 185"/>
                <a:gd name="T19" fmla="*/ 0 h 223"/>
                <a:gd name="T20" fmla="*/ 0 w 185"/>
                <a:gd name="T2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223">
                  <a:moveTo>
                    <a:pt x="0" y="223"/>
                  </a:moveTo>
                  <a:cubicBezTo>
                    <a:pt x="31" y="223"/>
                    <a:pt x="62" y="221"/>
                    <a:pt x="93" y="219"/>
                  </a:cubicBezTo>
                  <a:cubicBezTo>
                    <a:pt x="104" y="218"/>
                    <a:pt x="115" y="216"/>
                    <a:pt x="126" y="215"/>
                  </a:cubicBezTo>
                  <a:cubicBezTo>
                    <a:pt x="146" y="213"/>
                    <a:pt x="165" y="211"/>
                    <a:pt x="185" y="208"/>
                  </a:cubicBezTo>
                  <a:cubicBezTo>
                    <a:pt x="185" y="205"/>
                    <a:pt x="184" y="203"/>
                    <a:pt x="184" y="200"/>
                  </a:cubicBezTo>
                  <a:cubicBezTo>
                    <a:pt x="179" y="171"/>
                    <a:pt x="173" y="142"/>
                    <a:pt x="166" y="115"/>
                  </a:cubicBezTo>
                  <a:cubicBezTo>
                    <a:pt x="165" y="113"/>
                    <a:pt x="165" y="112"/>
                    <a:pt x="164" y="110"/>
                  </a:cubicBezTo>
                  <a:cubicBezTo>
                    <a:pt x="157" y="83"/>
                    <a:pt x="149" y="58"/>
                    <a:pt x="140" y="34"/>
                  </a:cubicBezTo>
                  <a:cubicBezTo>
                    <a:pt x="139" y="32"/>
                    <a:pt x="139" y="30"/>
                    <a:pt x="138" y="28"/>
                  </a:cubicBezTo>
                  <a:cubicBezTo>
                    <a:pt x="93" y="11"/>
                    <a:pt x="47" y="1"/>
                    <a:pt x="0" y="0"/>
                  </a:cubicBezTo>
                  <a:lnTo>
                    <a:pt x="0" y="22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1614">
              <a:extLst>
                <a:ext uri="{FF2B5EF4-FFF2-40B4-BE49-F238E27FC236}">
                  <a16:creationId xmlns:a16="http://schemas.microsoft.com/office/drawing/2014/main" id="{64E930D3-FC23-44F6-81EC-A4B90246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6" y="3189"/>
              <a:ext cx="25" cy="25"/>
            </a:xfrm>
            <a:custGeom>
              <a:avLst/>
              <a:gdLst>
                <a:gd name="T0" fmla="*/ 144 w 167"/>
                <a:gd name="T1" fmla="*/ 90 h 166"/>
                <a:gd name="T2" fmla="*/ 141 w 167"/>
                <a:gd name="T3" fmla="*/ 76 h 166"/>
                <a:gd name="T4" fmla="*/ 128 w 167"/>
                <a:gd name="T5" fmla="*/ 11 h 166"/>
                <a:gd name="T6" fmla="*/ 125 w 167"/>
                <a:gd name="T7" fmla="*/ 0 h 166"/>
                <a:gd name="T8" fmla="*/ 58 w 167"/>
                <a:gd name="T9" fmla="*/ 13 h 166"/>
                <a:gd name="T10" fmla="*/ 49 w 167"/>
                <a:gd name="T11" fmla="*/ 16 h 166"/>
                <a:gd name="T12" fmla="*/ 0 w 167"/>
                <a:gd name="T13" fmla="*/ 29 h 166"/>
                <a:gd name="T14" fmla="*/ 167 w 167"/>
                <a:gd name="T15" fmla="*/ 166 h 166"/>
                <a:gd name="T16" fmla="*/ 165 w 167"/>
                <a:gd name="T17" fmla="*/ 161 h 166"/>
                <a:gd name="T18" fmla="*/ 144 w 167"/>
                <a:gd name="T19" fmla="*/ 9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166">
                  <a:moveTo>
                    <a:pt x="144" y="90"/>
                  </a:moveTo>
                  <a:cubicBezTo>
                    <a:pt x="143" y="86"/>
                    <a:pt x="142" y="81"/>
                    <a:pt x="141" y="76"/>
                  </a:cubicBezTo>
                  <a:cubicBezTo>
                    <a:pt x="136" y="55"/>
                    <a:pt x="132" y="33"/>
                    <a:pt x="128" y="11"/>
                  </a:cubicBezTo>
                  <a:cubicBezTo>
                    <a:pt x="127" y="7"/>
                    <a:pt x="126" y="4"/>
                    <a:pt x="125" y="0"/>
                  </a:cubicBezTo>
                  <a:cubicBezTo>
                    <a:pt x="103" y="4"/>
                    <a:pt x="80" y="8"/>
                    <a:pt x="58" y="13"/>
                  </a:cubicBezTo>
                  <a:cubicBezTo>
                    <a:pt x="55" y="14"/>
                    <a:pt x="52" y="15"/>
                    <a:pt x="49" y="16"/>
                  </a:cubicBezTo>
                  <a:cubicBezTo>
                    <a:pt x="32" y="20"/>
                    <a:pt x="16" y="25"/>
                    <a:pt x="0" y="29"/>
                  </a:cubicBezTo>
                  <a:cubicBezTo>
                    <a:pt x="43" y="88"/>
                    <a:pt x="101" y="135"/>
                    <a:pt x="167" y="166"/>
                  </a:cubicBezTo>
                  <a:cubicBezTo>
                    <a:pt x="166" y="164"/>
                    <a:pt x="166" y="162"/>
                    <a:pt x="165" y="161"/>
                  </a:cubicBezTo>
                  <a:cubicBezTo>
                    <a:pt x="158" y="138"/>
                    <a:pt x="151" y="115"/>
                    <a:pt x="144" y="9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1615">
              <a:extLst>
                <a:ext uri="{FF2B5EF4-FFF2-40B4-BE49-F238E27FC236}">
                  <a16:creationId xmlns:a16="http://schemas.microsoft.com/office/drawing/2014/main" id="{81C8421B-A301-4521-A819-28C91DB34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6" y="3097"/>
              <a:ext cx="25" cy="25"/>
            </a:xfrm>
            <a:custGeom>
              <a:avLst/>
              <a:gdLst>
                <a:gd name="T0" fmla="*/ 49 w 167"/>
                <a:gd name="T1" fmla="*/ 150 h 166"/>
                <a:gd name="T2" fmla="*/ 58 w 167"/>
                <a:gd name="T3" fmla="*/ 153 h 166"/>
                <a:gd name="T4" fmla="*/ 125 w 167"/>
                <a:gd name="T5" fmla="*/ 166 h 166"/>
                <a:gd name="T6" fmla="*/ 128 w 167"/>
                <a:gd name="T7" fmla="*/ 155 h 166"/>
                <a:gd name="T8" fmla="*/ 141 w 167"/>
                <a:gd name="T9" fmla="*/ 90 h 166"/>
                <a:gd name="T10" fmla="*/ 145 w 167"/>
                <a:gd name="T11" fmla="*/ 75 h 166"/>
                <a:gd name="T12" fmla="*/ 165 w 167"/>
                <a:gd name="T13" fmla="*/ 6 h 166"/>
                <a:gd name="T14" fmla="*/ 167 w 167"/>
                <a:gd name="T15" fmla="*/ 0 h 166"/>
                <a:gd name="T16" fmla="*/ 0 w 167"/>
                <a:gd name="T17" fmla="*/ 136 h 166"/>
                <a:gd name="T18" fmla="*/ 49 w 167"/>
                <a:gd name="T19" fmla="*/ 15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166">
                  <a:moveTo>
                    <a:pt x="49" y="150"/>
                  </a:moveTo>
                  <a:cubicBezTo>
                    <a:pt x="52" y="151"/>
                    <a:pt x="55" y="152"/>
                    <a:pt x="58" y="153"/>
                  </a:cubicBezTo>
                  <a:cubicBezTo>
                    <a:pt x="80" y="158"/>
                    <a:pt x="103" y="162"/>
                    <a:pt x="125" y="166"/>
                  </a:cubicBezTo>
                  <a:cubicBezTo>
                    <a:pt x="126" y="162"/>
                    <a:pt x="127" y="158"/>
                    <a:pt x="128" y="155"/>
                  </a:cubicBezTo>
                  <a:cubicBezTo>
                    <a:pt x="132" y="133"/>
                    <a:pt x="136" y="111"/>
                    <a:pt x="141" y="90"/>
                  </a:cubicBezTo>
                  <a:cubicBezTo>
                    <a:pt x="142" y="85"/>
                    <a:pt x="143" y="80"/>
                    <a:pt x="145" y="75"/>
                  </a:cubicBezTo>
                  <a:cubicBezTo>
                    <a:pt x="151" y="51"/>
                    <a:pt x="157" y="28"/>
                    <a:pt x="165" y="6"/>
                  </a:cubicBezTo>
                  <a:cubicBezTo>
                    <a:pt x="166" y="4"/>
                    <a:pt x="166" y="2"/>
                    <a:pt x="167" y="0"/>
                  </a:cubicBezTo>
                  <a:cubicBezTo>
                    <a:pt x="101" y="31"/>
                    <a:pt x="43" y="78"/>
                    <a:pt x="0" y="136"/>
                  </a:cubicBezTo>
                  <a:cubicBezTo>
                    <a:pt x="16" y="141"/>
                    <a:pt x="32" y="146"/>
                    <a:pt x="49" y="15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1616">
              <a:extLst>
                <a:ext uri="{FF2B5EF4-FFF2-40B4-BE49-F238E27FC236}">
                  <a16:creationId xmlns:a16="http://schemas.microsoft.com/office/drawing/2014/main" id="{1CBE0760-164A-4A1C-8C57-578F9F37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6" y="3127"/>
              <a:ext cx="29" cy="26"/>
            </a:xfrm>
            <a:custGeom>
              <a:avLst/>
              <a:gdLst>
                <a:gd name="T0" fmla="*/ 6 w 191"/>
                <a:gd name="T1" fmla="*/ 58 h 173"/>
                <a:gd name="T2" fmla="*/ 3 w 191"/>
                <a:gd name="T3" fmla="*/ 89 h 173"/>
                <a:gd name="T4" fmla="*/ 0 w 191"/>
                <a:gd name="T5" fmla="*/ 173 h 173"/>
                <a:gd name="T6" fmla="*/ 191 w 191"/>
                <a:gd name="T7" fmla="*/ 173 h 173"/>
                <a:gd name="T8" fmla="*/ 191 w 191"/>
                <a:gd name="T9" fmla="*/ 13 h 173"/>
                <a:gd name="T10" fmla="*/ 159 w 191"/>
                <a:gd name="T11" fmla="*/ 12 h 173"/>
                <a:gd name="T12" fmla="*/ 108 w 191"/>
                <a:gd name="T13" fmla="*/ 10 h 173"/>
                <a:gd name="T14" fmla="*/ 61 w 191"/>
                <a:gd name="T15" fmla="*/ 5 h 173"/>
                <a:gd name="T16" fmla="*/ 13 w 191"/>
                <a:gd name="T17" fmla="*/ 0 h 173"/>
                <a:gd name="T18" fmla="*/ 6 w 191"/>
                <a:gd name="T19" fmla="*/ 5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73">
                  <a:moveTo>
                    <a:pt x="6" y="58"/>
                  </a:moveTo>
                  <a:cubicBezTo>
                    <a:pt x="5" y="69"/>
                    <a:pt x="4" y="79"/>
                    <a:pt x="3" y="89"/>
                  </a:cubicBezTo>
                  <a:cubicBezTo>
                    <a:pt x="1" y="117"/>
                    <a:pt x="0" y="145"/>
                    <a:pt x="0" y="173"/>
                  </a:cubicBezTo>
                  <a:cubicBezTo>
                    <a:pt x="191" y="173"/>
                    <a:pt x="191" y="173"/>
                    <a:pt x="191" y="173"/>
                  </a:cubicBezTo>
                  <a:cubicBezTo>
                    <a:pt x="191" y="13"/>
                    <a:pt x="191" y="13"/>
                    <a:pt x="191" y="13"/>
                  </a:cubicBezTo>
                  <a:cubicBezTo>
                    <a:pt x="180" y="13"/>
                    <a:pt x="170" y="13"/>
                    <a:pt x="159" y="12"/>
                  </a:cubicBezTo>
                  <a:cubicBezTo>
                    <a:pt x="142" y="12"/>
                    <a:pt x="125" y="11"/>
                    <a:pt x="108" y="10"/>
                  </a:cubicBezTo>
                  <a:cubicBezTo>
                    <a:pt x="92" y="9"/>
                    <a:pt x="77" y="7"/>
                    <a:pt x="61" y="5"/>
                  </a:cubicBezTo>
                  <a:cubicBezTo>
                    <a:pt x="45" y="4"/>
                    <a:pt x="29" y="3"/>
                    <a:pt x="13" y="0"/>
                  </a:cubicBezTo>
                  <a:cubicBezTo>
                    <a:pt x="10" y="19"/>
                    <a:pt x="8" y="39"/>
                    <a:pt x="6" y="5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1617">
              <a:extLst>
                <a:ext uri="{FF2B5EF4-FFF2-40B4-BE49-F238E27FC236}">
                  <a16:creationId xmlns:a16="http://schemas.microsoft.com/office/drawing/2014/main" id="{67E65B36-EE8B-4B1B-BC49-462266B2A9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4" y="3042"/>
              <a:ext cx="227" cy="227"/>
            </a:xfrm>
            <a:custGeom>
              <a:avLst/>
              <a:gdLst>
                <a:gd name="T0" fmla="*/ 759 w 1519"/>
                <a:gd name="T1" fmla="*/ 0 h 1520"/>
                <a:gd name="T2" fmla="*/ 0 w 1519"/>
                <a:gd name="T3" fmla="*/ 760 h 1520"/>
                <a:gd name="T4" fmla="*/ 759 w 1519"/>
                <a:gd name="T5" fmla="*/ 1520 h 1520"/>
                <a:gd name="T6" fmla="*/ 1519 w 1519"/>
                <a:gd name="T7" fmla="*/ 760 h 1520"/>
                <a:gd name="T8" fmla="*/ 759 w 1519"/>
                <a:gd name="T9" fmla="*/ 0 h 1520"/>
                <a:gd name="T10" fmla="*/ 1147 w 1519"/>
                <a:gd name="T11" fmla="*/ 1015 h 1520"/>
                <a:gd name="T12" fmla="*/ 933 w 1519"/>
                <a:gd name="T13" fmla="*/ 1191 h 1520"/>
                <a:gd name="T14" fmla="*/ 760 w 1519"/>
                <a:gd name="T15" fmla="*/ 1224 h 1520"/>
                <a:gd name="T16" fmla="*/ 601 w 1519"/>
                <a:gd name="T17" fmla="*/ 1196 h 1520"/>
                <a:gd name="T18" fmla="*/ 372 w 1519"/>
                <a:gd name="T19" fmla="*/ 1015 h 1520"/>
                <a:gd name="T20" fmla="*/ 372 w 1519"/>
                <a:gd name="T21" fmla="*/ 1015 h 1520"/>
                <a:gd name="T22" fmla="*/ 295 w 1519"/>
                <a:gd name="T23" fmla="*/ 760 h 1520"/>
                <a:gd name="T24" fmla="*/ 372 w 1519"/>
                <a:gd name="T25" fmla="*/ 505 h 1520"/>
                <a:gd name="T26" fmla="*/ 601 w 1519"/>
                <a:gd name="T27" fmla="*/ 324 h 1520"/>
                <a:gd name="T28" fmla="*/ 933 w 1519"/>
                <a:gd name="T29" fmla="*/ 329 h 1520"/>
                <a:gd name="T30" fmla="*/ 1147 w 1519"/>
                <a:gd name="T31" fmla="*/ 505 h 1520"/>
                <a:gd name="T32" fmla="*/ 1147 w 1519"/>
                <a:gd name="T33" fmla="*/ 505 h 1520"/>
                <a:gd name="T34" fmla="*/ 1223 w 1519"/>
                <a:gd name="T35" fmla="*/ 760 h 1520"/>
                <a:gd name="T36" fmla="*/ 1147 w 1519"/>
                <a:gd name="T37" fmla="*/ 1015 h 1520"/>
                <a:gd name="T38" fmla="*/ 1147 w 1519"/>
                <a:gd name="T39" fmla="*/ 1015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19" h="1520">
                  <a:moveTo>
                    <a:pt x="759" y="0"/>
                  </a:moveTo>
                  <a:cubicBezTo>
                    <a:pt x="340" y="0"/>
                    <a:pt x="0" y="340"/>
                    <a:pt x="0" y="760"/>
                  </a:cubicBezTo>
                  <a:cubicBezTo>
                    <a:pt x="0" y="1179"/>
                    <a:pt x="340" y="1520"/>
                    <a:pt x="759" y="1520"/>
                  </a:cubicBezTo>
                  <a:cubicBezTo>
                    <a:pt x="1179" y="1520"/>
                    <a:pt x="1519" y="1179"/>
                    <a:pt x="1519" y="760"/>
                  </a:cubicBezTo>
                  <a:cubicBezTo>
                    <a:pt x="1519" y="340"/>
                    <a:pt x="1179" y="0"/>
                    <a:pt x="759" y="0"/>
                  </a:cubicBezTo>
                  <a:close/>
                  <a:moveTo>
                    <a:pt x="1147" y="1015"/>
                  </a:moveTo>
                  <a:cubicBezTo>
                    <a:pt x="1095" y="1094"/>
                    <a:pt x="1021" y="1155"/>
                    <a:pt x="933" y="1191"/>
                  </a:cubicBezTo>
                  <a:cubicBezTo>
                    <a:pt x="877" y="1213"/>
                    <a:pt x="819" y="1224"/>
                    <a:pt x="760" y="1224"/>
                  </a:cubicBezTo>
                  <a:cubicBezTo>
                    <a:pt x="706" y="1224"/>
                    <a:pt x="653" y="1215"/>
                    <a:pt x="601" y="1196"/>
                  </a:cubicBezTo>
                  <a:cubicBezTo>
                    <a:pt x="508" y="1162"/>
                    <a:pt x="426" y="1098"/>
                    <a:pt x="372" y="1015"/>
                  </a:cubicBezTo>
                  <a:cubicBezTo>
                    <a:pt x="372" y="1015"/>
                    <a:pt x="372" y="1015"/>
                    <a:pt x="372" y="1015"/>
                  </a:cubicBezTo>
                  <a:cubicBezTo>
                    <a:pt x="322" y="939"/>
                    <a:pt x="295" y="851"/>
                    <a:pt x="295" y="760"/>
                  </a:cubicBezTo>
                  <a:cubicBezTo>
                    <a:pt x="295" y="669"/>
                    <a:pt x="322" y="581"/>
                    <a:pt x="372" y="505"/>
                  </a:cubicBezTo>
                  <a:cubicBezTo>
                    <a:pt x="426" y="422"/>
                    <a:pt x="508" y="358"/>
                    <a:pt x="601" y="324"/>
                  </a:cubicBezTo>
                  <a:cubicBezTo>
                    <a:pt x="710" y="284"/>
                    <a:pt x="827" y="287"/>
                    <a:pt x="933" y="329"/>
                  </a:cubicBezTo>
                  <a:cubicBezTo>
                    <a:pt x="1021" y="365"/>
                    <a:pt x="1095" y="426"/>
                    <a:pt x="1147" y="505"/>
                  </a:cubicBezTo>
                  <a:cubicBezTo>
                    <a:pt x="1147" y="505"/>
                    <a:pt x="1147" y="505"/>
                    <a:pt x="1147" y="505"/>
                  </a:cubicBezTo>
                  <a:cubicBezTo>
                    <a:pt x="1197" y="581"/>
                    <a:pt x="1223" y="669"/>
                    <a:pt x="1223" y="760"/>
                  </a:cubicBezTo>
                  <a:cubicBezTo>
                    <a:pt x="1223" y="851"/>
                    <a:pt x="1197" y="939"/>
                    <a:pt x="1147" y="1015"/>
                  </a:cubicBezTo>
                  <a:cubicBezTo>
                    <a:pt x="1147" y="1015"/>
                    <a:pt x="1147" y="1015"/>
                    <a:pt x="1147" y="10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1618">
              <a:extLst>
                <a:ext uri="{FF2B5EF4-FFF2-40B4-BE49-F238E27FC236}">
                  <a16:creationId xmlns:a16="http://schemas.microsoft.com/office/drawing/2014/main" id="{FB959A4D-D97B-4369-A10E-DAFB07ED2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" y="3190"/>
              <a:ext cx="22" cy="23"/>
            </a:xfrm>
            <a:custGeom>
              <a:avLst/>
              <a:gdLst>
                <a:gd name="T0" fmla="*/ 108 w 152"/>
                <a:gd name="T1" fmla="*/ 15 h 157"/>
                <a:gd name="T2" fmla="*/ 99 w 152"/>
                <a:gd name="T3" fmla="*/ 13 h 157"/>
                <a:gd name="T4" fmla="*/ 38 w 152"/>
                <a:gd name="T5" fmla="*/ 0 h 157"/>
                <a:gd name="T6" fmla="*/ 36 w 152"/>
                <a:gd name="T7" fmla="*/ 10 h 157"/>
                <a:gd name="T8" fmla="*/ 24 w 152"/>
                <a:gd name="T9" fmla="*/ 71 h 157"/>
                <a:gd name="T10" fmla="*/ 20 w 152"/>
                <a:gd name="T11" fmla="*/ 86 h 157"/>
                <a:gd name="T12" fmla="*/ 1 w 152"/>
                <a:gd name="T13" fmla="*/ 152 h 157"/>
                <a:gd name="T14" fmla="*/ 0 w 152"/>
                <a:gd name="T15" fmla="*/ 157 h 157"/>
                <a:gd name="T16" fmla="*/ 152 w 152"/>
                <a:gd name="T17" fmla="*/ 27 h 157"/>
                <a:gd name="T18" fmla="*/ 108 w 152"/>
                <a:gd name="T19" fmla="*/ 1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157">
                  <a:moveTo>
                    <a:pt x="108" y="15"/>
                  </a:moveTo>
                  <a:cubicBezTo>
                    <a:pt x="105" y="14"/>
                    <a:pt x="102" y="13"/>
                    <a:pt x="99" y="13"/>
                  </a:cubicBezTo>
                  <a:cubicBezTo>
                    <a:pt x="79" y="8"/>
                    <a:pt x="59" y="4"/>
                    <a:pt x="38" y="0"/>
                  </a:cubicBezTo>
                  <a:cubicBezTo>
                    <a:pt x="38" y="4"/>
                    <a:pt x="37" y="7"/>
                    <a:pt x="36" y="10"/>
                  </a:cubicBezTo>
                  <a:cubicBezTo>
                    <a:pt x="33" y="31"/>
                    <a:pt x="29" y="51"/>
                    <a:pt x="24" y="71"/>
                  </a:cubicBezTo>
                  <a:cubicBezTo>
                    <a:pt x="23" y="76"/>
                    <a:pt x="22" y="81"/>
                    <a:pt x="20" y="86"/>
                  </a:cubicBezTo>
                  <a:cubicBezTo>
                    <a:pt x="15" y="109"/>
                    <a:pt x="8" y="131"/>
                    <a:pt x="1" y="152"/>
                  </a:cubicBezTo>
                  <a:cubicBezTo>
                    <a:pt x="1" y="153"/>
                    <a:pt x="1" y="155"/>
                    <a:pt x="0" y="157"/>
                  </a:cubicBezTo>
                  <a:cubicBezTo>
                    <a:pt x="60" y="126"/>
                    <a:pt x="112" y="82"/>
                    <a:pt x="152" y="27"/>
                  </a:cubicBezTo>
                  <a:cubicBezTo>
                    <a:pt x="138" y="23"/>
                    <a:pt x="123" y="19"/>
                    <a:pt x="108" y="1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1619">
              <a:extLst>
                <a:ext uri="{FF2B5EF4-FFF2-40B4-BE49-F238E27FC236}">
                  <a16:creationId xmlns:a16="http://schemas.microsoft.com/office/drawing/2014/main" id="{2E7366FC-B9A4-4E6E-850F-6F04127DB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" y="3098"/>
              <a:ext cx="22" cy="23"/>
            </a:xfrm>
            <a:custGeom>
              <a:avLst/>
              <a:gdLst>
                <a:gd name="T0" fmla="*/ 20 w 152"/>
                <a:gd name="T1" fmla="*/ 71 h 156"/>
                <a:gd name="T2" fmla="*/ 24 w 152"/>
                <a:gd name="T3" fmla="*/ 87 h 156"/>
                <a:gd name="T4" fmla="*/ 36 w 152"/>
                <a:gd name="T5" fmla="*/ 146 h 156"/>
                <a:gd name="T6" fmla="*/ 39 w 152"/>
                <a:gd name="T7" fmla="*/ 156 h 156"/>
                <a:gd name="T8" fmla="*/ 99 w 152"/>
                <a:gd name="T9" fmla="*/ 144 h 156"/>
                <a:gd name="T10" fmla="*/ 108 w 152"/>
                <a:gd name="T11" fmla="*/ 142 h 156"/>
                <a:gd name="T12" fmla="*/ 152 w 152"/>
                <a:gd name="T13" fmla="*/ 129 h 156"/>
                <a:gd name="T14" fmla="*/ 0 w 152"/>
                <a:gd name="T15" fmla="*/ 0 h 156"/>
                <a:gd name="T16" fmla="*/ 2 w 152"/>
                <a:gd name="T17" fmla="*/ 5 h 156"/>
                <a:gd name="T18" fmla="*/ 20 w 152"/>
                <a:gd name="T19" fmla="*/ 7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156">
                  <a:moveTo>
                    <a:pt x="20" y="71"/>
                  </a:moveTo>
                  <a:cubicBezTo>
                    <a:pt x="22" y="76"/>
                    <a:pt x="23" y="81"/>
                    <a:pt x="24" y="87"/>
                  </a:cubicBezTo>
                  <a:cubicBezTo>
                    <a:pt x="29" y="106"/>
                    <a:pt x="33" y="126"/>
                    <a:pt x="36" y="146"/>
                  </a:cubicBezTo>
                  <a:cubicBezTo>
                    <a:pt x="37" y="149"/>
                    <a:pt x="38" y="153"/>
                    <a:pt x="39" y="156"/>
                  </a:cubicBezTo>
                  <a:cubicBezTo>
                    <a:pt x="59" y="153"/>
                    <a:pt x="80" y="149"/>
                    <a:pt x="99" y="144"/>
                  </a:cubicBezTo>
                  <a:cubicBezTo>
                    <a:pt x="102" y="143"/>
                    <a:pt x="105" y="143"/>
                    <a:pt x="108" y="142"/>
                  </a:cubicBezTo>
                  <a:cubicBezTo>
                    <a:pt x="123" y="138"/>
                    <a:pt x="137" y="134"/>
                    <a:pt x="152" y="129"/>
                  </a:cubicBezTo>
                  <a:cubicBezTo>
                    <a:pt x="112" y="75"/>
                    <a:pt x="60" y="31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8" y="26"/>
                    <a:pt x="15" y="48"/>
                    <a:pt x="20" y="7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1620">
              <a:extLst>
                <a:ext uri="{FF2B5EF4-FFF2-40B4-BE49-F238E27FC236}">
                  <a16:creationId xmlns:a16="http://schemas.microsoft.com/office/drawing/2014/main" id="{3F2D19CF-60F6-4DAF-8838-D1D81E9CE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" y="3127"/>
              <a:ext cx="30" cy="26"/>
            </a:xfrm>
            <a:custGeom>
              <a:avLst/>
              <a:gdLst>
                <a:gd name="T0" fmla="*/ 0 w 203"/>
                <a:gd name="T1" fmla="*/ 174 h 174"/>
                <a:gd name="T2" fmla="*/ 203 w 203"/>
                <a:gd name="T3" fmla="*/ 174 h 174"/>
                <a:gd name="T4" fmla="*/ 200 w 203"/>
                <a:gd name="T5" fmla="*/ 90 h 174"/>
                <a:gd name="T6" fmla="*/ 197 w 203"/>
                <a:gd name="T7" fmla="*/ 56 h 174"/>
                <a:gd name="T8" fmla="*/ 190 w 203"/>
                <a:gd name="T9" fmla="*/ 0 h 174"/>
                <a:gd name="T10" fmla="*/ 120 w 203"/>
                <a:gd name="T11" fmla="*/ 7 h 174"/>
                <a:gd name="T12" fmla="*/ 93 w 203"/>
                <a:gd name="T13" fmla="*/ 11 h 174"/>
                <a:gd name="T14" fmla="*/ 0 w 203"/>
                <a:gd name="T15" fmla="*/ 15 h 174"/>
                <a:gd name="T16" fmla="*/ 0 w 203"/>
                <a:gd name="T17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3" h="174">
                  <a:moveTo>
                    <a:pt x="0" y="174"/>
                  </a:moveTo>
                  <a:cubicBezTo>
                    <a:pt x="203" y="174"/>
                    <a:pt x="203" y="174"/>
                    <a:pt x="203" y="174"/>
                  </a:cubicBezTo>
                  <a:cubicBezTo>
                    <a:pt x="203" y="146"/>
                    <a:pt x="202" y="118"/>
                    <a:pt x="200" y="90"/>
                  </a:cubicBezTo>
                  <a:cubicBezTo>
                    <a:pt x="199" y="79"/>
                    <a:pt x="198" y="68"/>
                    <a:pt x="197" y="56"/>
                  </a:cubicBezTo>
                  <a:cubicBezTo>
                    <a:pt x="195" y="37"/>
                    <a:pt x="193" y="18"/>
                    <a:pt x="190" y="0"/>
                  </a:cubicBezTo>
                  <a:cubicBezTo>
                    <a:pt x="167" y="3"/>
                    <a:pt x="144" y="5"/>
                    <a:pt x="120" y="7"/>
                  </a:cubicBezTo>
                  <a:cubicBezTo>
                    <a:pt x="111" y="8"/>
                    <a:pt x="102" y="10"/>
                    <a:pt x="93" y="11"/>
                  </a:cubicBezTo>
                  <a:cubicBezTo>
                    <a:pt x="62" y="13"/>
                    <a:pt x="31" y="14"/>
                    <a:pt x="0" y="15"/>
                  </a:cubicBezTo>
                  <a:lnTo>
                    <a:pt x="0" y="17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1621">
              <a:extLst>
                <a:ext uri="{FF2B5EF4-FFF2-40B4-BE49-F238E27FC236}">
                  <a16:creationId xmlns:a16="http://schemas.microsoft.com/office/drawing/2014/main" id="{C259217F-D836-4C50-A5C4-3C5F9FBF2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3" y="3122"/>
              <a:ext cx="29" cy="31"/>
            </a:xfrm>
            <a:custGeom>
              <a:avLst/>
              <a:gdLst>
                <a:gd name="T0" fmla="*/ 65 w 191"/>
                <a:gd name="T1" fmla="*/ 17 h 211"/>
                <a:gd name="T2" fmla="*/ 62 w 191"/>
                <a:gd name="T3" fmla="*/ 18 h 211"/>
                <a:gd name="T4" fmla="*/ 0 w 191"/>
                <a:gd name="T5" fmla="*/ 31 h 211"/>
                <a:gd name="T6" fmla="*/ 6 w 191"/>
                <a:gd name="T7" fmla="*/ 91 h 211"/>
                <a:gd name="T8" fmla="*/ 10 w 191"/>
                <a:gd name="T9" fmla="*/ 124 h 211"/>
                <a:gd name="T10" fmla="*/ 13 w 191"/>
                <a:gd name="T11" fmla="*/ 211 h 211"/>
                <a:gd name="T12" fmla="*/ 191 w 191"/>
                <a:gd name="T13" fmla="*/ 211 h 211"/>
                <a:gd name="T14" fmla="*/ 127 w 191"/>
                <a:gd name="T15" fmla="*/ 0 h 211"/>
                <a:gd name="T16" fmla="*/ 65 w 191"/>
                <a:gd name="T17" fmla="*/ 1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11">
                  <a:moveTo>
                    <a:pt x="65" y="17"/>
                  </a:moveTo>
                  <a:cubicBezTo>
                    <a:pt x="64" y="18"/>
                    <a:pt x="63" y="18"/>
                    <a:pt x="62" y="18"/>
                  </a:cubicBezTo>
                  <a:cubicBezTo>
                    <a:pt x="42" y="23"/>
                    <a:pt x="21" y="27"/>
                    <a:pt x="0" y="31"/>
                  </a:cubicBezTo>
                  <a:cubicBezTo>
                    <a:pt x="3" y="51"/>
                    <a:pt x="4" y="71"/>
                    <a:pt x="6" y="91"/>
                  </a:cubicBezTo>
                  <a:cubicBezTo>
                    <a:pt x="7" y="102"/>
                    <a:pt x="9" y="113"/>
                    <a:pt x="10" y="124"/>
                  </a:cubicBezTo>
                  <a:cubicBezTo>
                    <a:pt x="12" y="153"/>
                    <a:pt x="13" y="182"/>
                    <a:pt x="13" y="211"/>
                  </a:cubicBezTo>
                  <a:cubicBezTo>
                    <a:pt x="191" y="211"/>
                    <a:pt x="191" y="211"/>
                    <a:pt x="191" y="211"/>
                  </a:cubicBezTo>
                  <a:cubicBezTo>
                    <a:pt x="188" y="136"/>
                    <a:pt x="167" y="64"/>
                    <a:pt x="127" y="0"/>
                  </a:cubicBezTo>
                  <a:cubicBezTo>
                    <a:pt x="107" y="7"/>
                    <a:pt x="86" y="12"/>
                    <a:pt x="65" y="1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5" name="Group 248">
            <a:extLst>
              <a:ext uri="{FF2B5EF4-FFF2-40B4-BE49-F238E27FC236}">
                <a16:creationId xmlns:a16="http://schemas.microsoft.com/office/drawing/2014/main" id="{7E136F5E-64D6-4658-A977-F0CA2E08C16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21358" y="1774626"/>
            <a:ext cx="705462" cy="705459"/>
            <a:chOff x="3727" y="641"/>
            <a:chExt cx="226" cy="226"/>
          </a:xfrm>
          <a:solidFill>
            <a:srgbClr val="EE0033"/>
          </a:solidFill>
        </p:grpSpPr>
        <p:sp>
          <p:nvSpPr>
            <p:cNvPr id="46" name="Freeform 249">
              <a:extLst>
                <a:ext uri="{FF2B5EF4-FFF2-40B4-BE49-F238E27FC236}">
                  <a16:creationId xmlns:a16="http://schemas.microsoft.com/office/drawing/2014/main" id="{CC1082F2-6CF8-44AF-8558-08C9E0350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" y="774"/>
              <a:ext cx="38" cy="26"/>
            </a:xfrm>
            <a:custGeom>
              <a:avLst/>
              <a:gdLst>
                <a:gd name="T0" fmla="*/ 209 w 238"/>
                <a:gd name="T1" fmla="*/ 0 h 168"/>
                <a:gd name="T2" fmla="*/ 29 w 238"/>
                <a:gd name="T3" fmla="*/ 0 h 168"/>
                <a:gd name="T4" fmla="*/ 0 w 238"/>
                <a:gd name="T5" fmla="*/ 28 h 168"/>
                <a:gd name="T6" fmla="*/ 0 w 238"/>
                <a:gd name="T7" fmla="*/ 139 h 168"/>
                <a:gd name="T8" fmla="*/ 29 w 238"/>
                <a:gd name="T9" fmla="*/ 168 h 168"/>
                <a:gd name="T10" fmla="*/ 209 w 238"/>
                <a:gd name="T11" fmla="*/ 168 h 168"/>
                <a:gd name="T12" fmla="*/ 238 w 238"/>
                <a:gd name="T13" fmla="*/ 139 h 168"/>
                <a:gd name="T14" fmla="*/ 238 w 238"/>
                <a:gd name="T15" fmla="*/ 28 h 168"/>
                <a:gd name="T16" fmla="*/ 209 w 238"/>
                <a:gd name="T17" fmla="*/ 0 h 168"/>
                <a:gd name="T18" fmla="*/ 175 w 238"/>
                <a:gd name="T19" fmla="*/ 131 h 168"/>
                <a:gd name="T20" fmla="*/ 63 w 238"/>
                <a:gd name="T21" fmla="*/ 131 h 168"/>
                <a:gd name="T22" fmla="*/ 47 w 238"/>
                <a:gd name="T23" fmla="*/ 116 h 168"/>
                <a:gd name="T24" fmla="*/ 63 w 238"/>
                <a:gd name="T25" fmla="*/ 100 h 168"/>
                <a:gd name="T26" fmla="*/ 175 w 238"/>
                <a:gd name="T27" fmla="*/ 100 h 168"/>
                <a:gd name="T28" fmla="*/ 190 w 238"/>
                <a:gd name="T29" fmla="*/ 116 h 168"/>
                <a:gd name="T30" fmla="*/ 175 w 238"/>
                <a:gd name="T31" fmla="*/ 131 h 168"/>
                <a:gd name="T32" fmla="*/ 175 w 238"/>
                <a:gd name="T33" fmla="*/ 68 h 168"/>
                <a:gd name="T34" fmla="*/ 63 w 238"/>
                <a:gd name="T35" fmla="*/ 68 h 168"/>
                <a:gd name="T36" fmla="*/ 47 w 238"/>
                <a:gd name="T37" fmla="*/ 52 h 168"/>
                <a:gd name="T38" fmla="*/ 63 w 238"/>
                <a:gd name="T39" fmla="*/ 37 h 168"/>
                <a:gd name="T40" fmla="*/ 175 w 238"/>
                <a:gd name="T41" fmla="*/ 37 h 168"/>
                <a:gd name="T42" fmla="*/ 190 w 238"/>
                <a:gd name="T43" fmla="*/ 52 h 168"/>
                <a:gd name="T44" fmla="*/ 175 w 238"/>
                <a:gd name="T45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8" h="168">
                  <a:moveTo>
                    <a:pt x="20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55"/>
                    <a:pt x="13" y="168"/>
                    <a:pt x="29" y="168"/>
                  </a:cubicBezTo>
                  <a:cubicBezTo>
                    <a:pt x="209" y="168"/>
                    <a:pt x="209" y="168"/>
                    <a:pt x="209" y="168"/>
                  </a:cubicBezTo>
                  <a:cubicBezTo>
                    <a:pt x="225" y="168"/>
                    <a:pt x="238" y="155"/>
                    <a:pt x="238" y="139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13"/>
                    <a:pt x="225" y="0"/>
                    <a:pt x="209" y="0"/>
                  </a:cubicBezTo>
                  <a:close/>
                  <a:moveTo>
                    <a:pt x="175" y="131"/>
                  </a:moveTo>
                  <a:cubicBezTo>
                    <a:pt x="63" y="131"/>
                    <a:pt x="63" y="131"/>
                    <a:pt x="63" y="131"/>
                  </a:cubicBezTo>
                  <a:cubicBezTo>
                    <a:pt x="54" y="131"/>
                    <a:pt x="47" y="124"/>
                    <a:pt x="47" y="116"/>
                  </a:cubicBezTo>
                  <a:cubicBezTo>
                    <a:pt x="47" y="107"/>
                    <a:pt x="54" y="100"/>
                    <a:pt x="63" y="100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83" y="100"/>
                    <a:pt x="190" y="107"/>
                    <a:pt x="190" y="116"/>
                  </a:cubicBezTo>
                  <a:cubicBezTo>
                    <a:pt x="190" y="124"/>
                    <a:pt x="183" y="131"/>
                    <a:pt x="175" y="131"/>
                  </a:cubicBezTo>
                  <a:close/>
                  <a:moveTo>
                    <a:pt x="175" y="68"/>
                  </a:moveTo>
                  <a:cubicBezTo>
                    <a:pt x="63" y="68"/>
                    <a:pt x="63" y="68"/>
                    <a:pt x="63" y="68"/>
                  </a:cubicBezTo>
                  <a:cubicBezTo>
                    <a:pt x="54" y="68"/>
                    <a:pt x="47" y="61"/>
                    <a:pt x="47" y="52"/>
                  </a:cubicBezTo>
                  <a:cubicBezTo>
                    <a:pt x="47" y="44"/>
                    <a:pt x="54" y="37"/>
                    <a:pt x="63" y="37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83" y="37"/>
                    <a:pt x="190" y="44"/>
                    <a:pt x="190" y="52"/>
                  </a:cubicBezTo>
                  <a:cubicBezTo>
                    <a:pt x="190" y="61"/>
                    <a:pt x="183" y="68"/>
                    <a:pt x="175" y="6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250">
              <a:extLst>
                <a:ext uri="{FF2B5EF4-FFF2-40B4-BE49-F238E27FC236}">
                  <a16:creationId xmlns:a16="http://schemas.microsoft.com/office/drawing/2014/main" id="{5A7F356C-0387-4FC4-A604-E567FD8114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2" y="774"/>
              <a:ext cx="37" cy="26"/>
            </a:xfrm>
            <a:custGeom>
              <a:avLst/>
              <a:gdLst>
                <a:gd name="T0" fmla="*/ 209 w 237"/>
                <a:gd name="T1" fmla="*/ 0 h 168"/>
                <a:gd name="T2" fmla="*/ 28 w 237"/>
                <a:gd name="T3" fmla="*/ 0 h 168"/>
                <a:gd name="T4" fmla="*/ 0 w 237"/>
                <a:gd name="T5" fmla="*/ 28 h 168"/>
                <a:gd name="T6" fmla="*/ 0 w 237"/>
                <a:gd name="T7" fmla="*/ 139 h 168"/>
                <a:gd name="T8" fmla="*/ 28 w 237"/>
                <a:gd name="T9" fmla="*/ 168 h 168"/>
                <a:gd name="T10" fmla="*/ 209 w 237"/>
                <a:gd name="T11" fmla="*/ 168 h 168"/>
                <a:gd name="T12" fmla="*/ 237 w 237"/>
                <a:gd name="T13" fmla="*/ 139 h 168"/>
                <a:gd name="T14" fmla="*/ 237 w 237"/>
                <a:gd name="T15" fmla="*/ 28 h 168"/>
                <a:gd name="T16" fmla="*/ 209 w 237"/>
                <a:gd name="T17" fmla="*/ 0 h 168"/>
                <a:gd name="T18" fmla="*/ 174 w 237"/>
                <a:gd name="T19" fmla="*/ 131 h 168"/>
                <a:gd name="T20" fmla="*/ 62 w 237"/>
                <a:gd name="T21" fmla="*/ 131 h 168"/>
                <a:gd name="T22" fmla="*/ 47 w 237"/>
                <a:gd name="T23" fmla="*/ 116 h 168"/>
                <a:gd name="T24" fmla="*/ 62 w 237"/>
                <a:gd name="T25" fmla="*/ 100 h 168"/>
                <a:gd name="T26" fmla="*/ 174 w 237"/>
                <a:gd name="T27" fmla="*/ 100 h 168"/>
                <a:gd name="T28" fmla="*/ 190 w 237"/>
                <a:gd name="T29" fmla="*/ 116 h 168"/>
                <a:gd name="T30" fmla="*/ 174 w 237"/>
                <a:gd name="T31" fmla="*/ 131 h 168"/>
                <a:gd name="T32" fmla="*/ 174 w 237"/>
                <a:gd name="T33" fmla="*/ 68 h 168"/>
                <a:gd name="T34" fmla="*/ 62 w 237"/>
                <a:gd name="T35" fmla="*/ 68 h 168"/>
                <a:gd name="T36" fmla="*/ 47 w 237"/>
                <a:gd name="T37" fmla="*/ 52 h 168"/>
                <a:gd name="T38" fmla="*/ 62 w 237"/>
                <a:gd name="T39" fmla="*/ 37 h 168"/>
                <a:gd name="T40" fmla="*/ 174 w 237"/>
                <a:gd name="T41" fmla="*/ 37 h 168"/>
                <a:gd name="T42" fmla="*/ 190 w 237"/>
                <a:gd name="T43" fmla="*/ 52 h 168"/>
                <a:gd name="T44" fmla="*/ 174 w 237"/>
                <a:gd name="T45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7" h="168">
                  <a:moveTo>
                    <a:pt x="20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55"/>
                    <a:pt x="13" y="168"/>
                    <a:pt x="28" y="168"/>
                  </a:cubicBezTo>
                  <a:cubicBezTo>
                    <a:pt x="209" y="168"/>
                    <a:pt x="209" y="168"/>
                    <a:pt x="209" y="168"/>
                  </a:cubicBezTo>
                  <a:cubicBezTo>
                    <a:pt x="224" y="168"/>
                    <a:pt x="237" y="155"/>
                    <a:pt x="237" y="139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37" y="13"/>
                    <a:pt x="224" y="0"/>
                    <a:pt x="209" y="0"/>
                  </a:cubicBezTo>
                  <a:close/>
                  <a:moveTo>
                    <a:pt x="174" y="131"/>
                  </a:moveTo>
                  <a:cubicBezTo>
                    <a:pt x="62" y="131"/>
                    <a:pt x="62" y="131"/>
                    <a:pt x="62" y="131"/>
                  </a:cubicBezTo>
                  <a:cubicBezTo>
                    <a:pt x="54" y="131"/>
                    <a:pt x="47" y="124"/>
                    <a:pt x="47" y="116"/>
                  </a:cubicBezTo>
                  <a:cubicBezTo>
                    <a:pt x="47" y="107"/>
                    <a:pt x="54" y="100"/>
                    <a:pt x="62" y="100"/>
                  </a:cubicBezTo>
                  <a:cubicBezTo>
                    <a:pt x="174" y="100"/>
                    <a:pt x="174" y="100"/>
                    <a:pt x="174" y="100"/>
                  </a:cubicBezTo>
                  <a:cubicBezTo>
                    <a:pt x="183" y="100"/>
                    <a:pt x="190" y="107"/>
                    <a:pt x="190" y="116"/>
                  </a:cubicBezTo>
                  <a:cubicBezTo>
                    <a:pt x="190" y="124"/>
                    <a:pt x="183" y="131"/>
                    <a:pt x="174" y="131"/>
                  </a:cubicBezTo>
                  <a:close/>
                  <a:moveTo>
                    <a:pt x="174" y="68"/>
                  </a:moveTo>
                  <a:cubicBezTo>
                    <a:pt x="62" y="68"/>
                    <a:pt x="62" y="68"/>
                    <a:pt x="62" y="68"/>
                  </a:cubicBezTo>
                  <a:cubicBezTo>
                    <a:pt x="54" y="68"/>
                    <a:pt x="47" y="61"/>
                    <a:pt x="47" y="52"/>
                  </a:cubicBezTo>
                  <a:cubicBezTo>
                    <a:pt x="47" y="44"/>
                    <a:pt x="54" y="37"/>
                    <a:pt x="62" y="37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83" y="37"/>
                    <a:pt x="190" y="44"/>
                    <a:pt x="190" y="52"/>
                  </a:cubicBezTo>
                  <a:cubicBezTo>
                    <a:pt x="190" y="61"/>
                    <a:pt x="183" y="68"/>
                    <a:pt x="174" y="6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251">
              <a:extLst>
                <a:ext uri="{FF2B5EF4-FFF2-40B4-BE49-F238E27FC236}">
                  <a16:creationId xmlns:a16="http://schemas.microsoft.com/office/drawing/2014/main" id="{4D351B84-A4DF-4D71-8362-104BEE057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8" y="684"/>
              <a:ext cx="65" cy="36"/>
            </a:xfrm>
            <a:custGeom>
              <a:avLst/>
              <a:gdLst>
                <a:gd name="T0" fmla="*/ 28 w 417"/>
                <a:gd name="T1" fmla="*/ 227 h 227"/>
                <a:gd name="T2" fmla="*/ 388 w 417"/>
                <a:gd name="T3" fmla="*/ 227 h 227"/>
                <a:gd name="T4" fmla="*/ 417 w 417"/>
                <a:gd name="T5" fmla="*/ 199 h 227"/>
                <a:gd name="T6" fmla="*/ 417 w 417"/>
                <a:gd name="T7" fmla="*/ 28 h 227"/>
                <a:gd name="T8" fmla="*/ 388 w 417"/>
                <a:gd name="T9" fmla="*/ 0 h 227"/>
                <a:gd name="T10" fmla="*/ 28 w 417"/>
                <a:gd name="T11" fmla="*/ 0 h 227"/>
                <a:gd name="T12" fmla="*/ 0 w 417"/>
                <a:gd name="T13" fmla="*/ 28 h 227"/>
                <a:gd name="T14" fmla="*/ 0 w 417"/>
                <a:gd name="T15" fmla="*/ 199 h 227"/>
                <a:gd name="T16" fmla="*/ 28 w 417"/>
                <a:gd name="T17" fmla="*/ 227 h 227"/>
                <a:gd name="T18" fmla="*/ 74 w 417"/>
                <a:gd name="T19" fmla="*/ 40 h 227"/>
                <a:gd name="T20" fmla="*/ 342 w 417"/>
                <a:gd name="T21" fmla="*/ 40 h 227"/>
                <a:gd name="T22" fmla="*/ 358 w 417"/>
                <a:gd name="T23" fmla="*/ 55 h 227"/>
                <a:gd name="T24" fmla="*/ 342 w 417"/>
                <a:gd name="T25" fmla="*/ 71 h 227"/>
                <a:gd name="T26" fmla="*/ 74 w 417"/>
                <a:gd name="T27" fmla="*/ 71 h 227"/>
                <a:gd name="T28" fmla="*/ 58 w 417"/>
                <a:gd name="T29" fmla="*/ 55 h 227"/>
                <a:gd name="T30" fmla="*/ 74 w 417"/>
                <a:gd name="T31" fmla="*/ 40 h 227"/>
                <a:gd name="T32" fmla="*/ 74 w 417"/>
                <a:gd name="T33" fmla="*/ 98 h 227"/>
                <a:gd name="T34" fmla="*/ 342 w 417"/>
                <a:gd name="T35" fmla="*/ 98 h 227"/>
                <a:gd name="T36" fmla="*/ 358 w 417"/>
                <a:gd name="T37" fmla="*/ 113 h 227"/>
                <a:gd name="T38" fmla="*/ 342 w 417"/>
                <a:gd name="T39" fmla="*/ 129 h 227"/>
                <a:gd name="T40" fmla="*/ 74 w 417"/>
                <a:gd name="T41" fmla="*/ 129 h 227"/>
                <a:gd name="T42" fmla="*/ 58 w 417"/>
                <a:gd name="T43" fmla="*/ 113 h 227"/>
                <a:gd name="T44" fmla="*/ 74 w 417"/>
                <a:gd name="T45" fmla="*/ 98 h 227"/>
                <a:gd name="T46" fmla="*/ 74 w 417"/>
                <a:gd name="T47" fmla="*/ 156 h 227"/>
                <a:gd name="T48" fmla="*/ 342 w 417"/>
                <a:gd name="T49" fmla="*/ 156 h 227"/>
                <a:gd name="T50" fmla="*/ 358 w 417"/>
                <a:gd name="T51" fmla="*/ 172 h 227"/>
                <a:gd name="T52" fmla="*/ 342 w 417"/>
                <a:gd name="T53" fmla="*/ 187 h 227"/>
                <a:gd name="T54" fmla="*/ 74 w 417"/>
                <a:gd name="T55" fmla="*/ 187 h 227"/>
                <a:gd name="T56" fmla="*/ 58 w 417"/>
                <a:gd name="T57" fmla="*/ 172 h 227"/>
                <a:gd name="T58" fmla="*/ 74 w 417"/>
                <a:gd name="T59" fmla="*/ 15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7" h="227">
                  <a:moveTo>
                    <a:pt x="28" y="227"/>
                  </a:moveTo>
                  <a:cubicBezTo>
                    <a:pt x="388" y="227"/>
                    <a:pt x="388" y="227"/>
                    <a:pt x="388" y="227"/>
                  </a:cubicBezTo>
                  <a:cubicBezTo>
                    <a:pt x="404" y="227"/>
                    <a:pt x="417" y="214"/>
                    <a:pt x="417" y="199"/>
                  </a:cubicBezTo>
                  <a:cubicBezTo>
                    <a:pt x="417" y="28"/>
                    <a:pt x="417" y="28"/>
                    <a:pt x="417" y="28"/>
                  </a:cubicBezTo>
                  <a:cubicBezTo>
                    <a:pt x="417" y="12"/>
                    <a:pt x="404" y="0"/>
                    <a:pt x="38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2" y="0"/>
                    <a:pt x="0" y="12"/>
                    <a:pt x="0" y="28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14"/>
                    <a:pt x="12" y="227"/>
                    <a:pt x="28" y="227"/>
                  </a:cubicBezTo>
                  <a:close/>
                  <a:moveTo>
                    <a:pt x="74" y="40"/>
                  </a:moveTo>
                  <a:cubicBezTo>
                    <a:pt x="342" y="40"/>
                    <a:pt x="342" y="40"/>
                    <a:pt x="342" y="40"/>
                  </a:cubicBezTo>
                  <a:cubicBezTo>
                    <a:pt x="351" y="40"/>
                    <a:pt x="358" y="46"/>
                    <a:pt x="358" y="55"/>
                  </a:cubicBezTo>
                  <a:cubicBezTo>
                    <a:pt x="358" y="64"/>
                    <a:pt x="351" y="71"/>
                    <a:pt x="342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65" y="71"/>
                    <a:pt x="58" y="64"/>
                    <a:pt x="58" y="55"/>
                  </a:cubicBezTo>
                  <a:cubicBezTo>
                    <a:pt x="58" y="46"/>
                    <a:pt x="65" y="40"/>
                    <a:pt x="74" y="40"/>
                  </a:cubicBezTo>
                  <a:close/>
                  <a:moveTo>
                    <a:pt x="74" y="98"/>
                  </a:moveTo>
                  <a:cubicBezTo>
                    <a:pt x="342" y="98"/>
                    <a:pt x="342" y="98"/>
                    <a:pt x="342" y="98"/>
                  </a:cubicBezTo>
                  <a:cubicBezTo>
                    <a:pt x="351" y="98"/>
                    <a:pt x="358" y="105"/>
                    <a:pt x="358" y="113"/>
                  </a:cubicBezTo>
                  <a:cubicBezTo>
                    <a:pt x="358" y="122"/>
                    <a:pt x="351" y="129"/>
                    <a:pt x="342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65" y="129"/>
                    <a:pt x="58" y="122"/>
                    <a:pt x="58" y="113"/>
                  </a:cubicBezTo>
                  <a:cubicBezTo>
                    <a:pt x="58" y="105"/>
                    <a:pt x="65" y="98"/>
                    <a:pt x="74" y="98"/>
                  </a:cubicBezTo>
                  <a:close/>
                  <a:moveTo>
                    <a:pt x="74" y="156"/>
                  </a:moveTo>
                  <a:cubicBezTo>
                    <a:pt x="342" y="156"/>
                    <a:pt x="342" y="156"/>
                    <a:pt x="342" y="156"/>
                  </a:cubicBezTo>
                  <a:cubicBezTo>
                    <a:pt x="351" y="156"/>
                    <a:pt x="358" y="163"/>
                    <a:pt x="358" y="172"/>
                  </a:cubicBezTo>
                  <a:cubicBezTo>
                    <a:pt x="358" y="180"/>
                    <a:pt x="351" y="187"/>
                    <a:pt x="342" y="187"/>
                  </a:cubicBezTo>
                  <a:cubicBezTo>
                    <a:pt x="74" y="187"/>
                    <a:pt x="74" y="187"/>
                    <a:pt x="74" y="187"/>
                  </a:cubicBezTo>
                  <a:cubicBezTo>
                    <a:pt x="65" y="187"/>
                    <a:pt x="58" y="180"/>
                    <a:pt x="58" y="172"/>
                  </a:cubicBezTo>
                  <a:cubicBezTo>
                    <a:pt x="58" y="163"/>
                    <a:pt x="65" y="156"/>
                    <a:pt x="74" y="1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252">
              <a:extLst>
                <a:ext uri="{FF2B5EF4-FFF2-40B4-BE49-F238E27FC236}">
                  <a16:creationId xmlns:a16="http://schemas.microsoft.com/office/drawing/2014/main" id="{B591AF8D-7F36-4E67-9BFF-5FCDB36C3B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7" y="641"/>
              <a:ext cx="226" cy="226"/>
            </a:xfrm>
            <a:custGeom>
              <a:avLst/>
              <a:gdLst>
                <a:gd name="T0" fmla="*/ 0 w 1450"/>
                <a:gd name="T1" fmla="*/ 725 h 1450"/>
                <a:gd name="T2" fmla="*/ 1450 w 1450"/>
                <a:gd name="T3" fmla="*/ 725 h 1450"/>
                <a:gd name="T4" fmla="*/ 486 w 1450"/>
                <a:gd name="T5" fmla="*/ 306 h 1450"/>
                <a:gd name="T6" fmla="*/ 905 w 1450"/>
                <a:gd name="T7" fmla="*/ 247 h 1450"/>
                <a:gd name="T8" fmla="*/ 965 w 1450"/>
                <a:gd name="T9" fmla="*/ 477 h 1450"/>
                <a:gd name="T10" fmla="*/ 545 w 1450"/>
                <a:gd name="T11" fmla="*/ 536 h 1450"/>
                <a:gd name="T12" fmla="*/ 486 w 1450"/>
                <a:gd name="T13" fmla="*/ 306 h 1450"/>
                <a:gd name="T14" fmla="*/ 358 w 1450"/>
                <a:gd name="T15" fmla="*/ 699 h 1450"/>
                <a:gd name="T16" fmla="*/ 709 w 1450"/>
                <a:gd name="T17" fmla="*/ 581 h 1450"/>
                <a:gd name="T18" fmla="*/ 740 w 1450"/>
                <a:gd name="T19" fmla="*/ 581 h 1450"/>
                <a:gd name="T20" fmla="*/ 1092 w 1450"/>
                <a:gd name="T21" fmla="*/ 699 h 1450"/>
                <a:gd name="T22" fmla="*/ 1124 w 1450"/>
                <a:gd name="T23" fmla="*/ 780 h 1450"/>
                <a:gd name="T24" fmla="*/ 1093 w 1450"/>
                <a:gd name="T25" fmla="*/ 780 h 1450"/>
                <a:gd name="T26" fmla="*/ 740 w 1450"/>
                <a:gd name="T27" fmla="*/ 731 h 1450"/>
                <a:gd name="T28" fmla="*/ 725 w 1450"/>
                <a:gd name="T29" fmla="*/ 796 h 1450"/>
                <a:gd name="T30" fmla="*/ 709 w 1450"/>
                <a:gd name="T31" fmla="*/ 731 h 1450"/>
                <a:gd name="T32" fmla="*/ 357 w 1450"/>
                <a:gd name="T33" fmla="*/ 780 h 1450"/>
                <a:gd name="T34" fmla="*/ 326 w 1450"/>
                <a:gd name="T35" fmla="*/ 780 h 1450"/>
                <a:gd name="T36" fmla="*/ 491 w 1450"/>
                <a:gd name="T37" fmla="*/ 992 h 1450"/>
                <a:gd name="T38" fmla="*/ 251 w 1450"/>
                <a:gd name="T39" fmla="*/ 1052 h 1450"/>
                <a:gd name="T40" fmla="*/ 192 w 1450"/>
                <a:gd name="T41" fmla="*/ 881 h 1450"/>
                <a:gd name="T42" fmla="*/ 432 w 1450"/>
                <a:gd name="T43" fmla="*/ 822 h 1450"/>
                <a:gd name="T44" fmla="*/ 491 w 1450"/>
                <a:gd name="T45" fmla="*/ 992 h 1450"/>
                <a:gd name="T46" fmla="*/ 815 w 1450"/>
                <a:gd name="T47" fmla="*/ 1052 h 1450"/>
                <a:gd name="T48" fmla="*/ 575 w 1450"/>
                <a:gd name="T49" fmla="*/ 992 h 1450"/>
                <a:gd name="T50" fmla="*/ 635 w 1450"/>
                <a:gd name="T51" fmla="*/ 822 h 1450"/>
                <a:gd name="T52" fmla="*/ 875 w 1450"/>
                <a:gd name="T53" fmla="*/ 881 h 1450"/>
                <a:gd name="T54" fmla="*/ 1199 w 1450"/>
                <a:gd name="T55" fmla="*/ 1052 h 1450"/>
                <a:gd name="T56" fmla="*/ 959 w 1450"/>
                <a:gd name="T57" fmla="*/ 992 h 1450"/>
                <a:gd name="T58" fmla="*/ 1018 w 1450"/>
                <a:gd name="T59" fmla="*/ 822 h 1450"/>
                <a:gd name="T60" fmla="*/ 1258 w 1450"/>
                <a:gd name="T61" fmla="*/ 881 h 1450"/>
                <a:gd name="T62" fmla="*/ 1199 w 1450"/>
                <a:gd name="T63" fmla="*/ 1052 h 1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0" h="1450">
                  <a:moveTo>
                    <a:pt x="725" y="0"/>
                  </a:moveTo>
                  <a:cubicBezTo>
                    <a:pt x="325" y="0"/>
                    <a:pt x="0" y="324"/>
                    <a:pt x="0" y="725"/>
                  </a:cubicBezTo>
                  <a:cubicBezTo>
                    <a:pt x="0" y="1125"/>
                    <a:pt x="325" y="1450"/>
                    <a:pt x="725" y="1450"/>
                  </a:cubicBezTo>
                  <a:cubicBezTo>
                    <a:pt x="1125" y="1450"/>
                    <a:pt x="1450" y="1125"/>
                    <a:pt x="1450" y="725"/>
                  </a:cubicBezTo>
                  <a:cubicBezTo>
                    <a:pt x="1450" y="324"/>
                    <a:pt x="1125" y="0"/>
                    <a:pt x="725" y="0"/>
                  </a:cubicBezTo>
                  <a:close/>
                  <a:moveTo>
                    <a:pt x="486" y="306"/>
                  </a:moveTo>
                  <a:cubicBezTo>
                    <a:pt x="486" y="273"/>
                    <a:pt x="512" y="247"/>
                    <a:pt x="545" y="247"/>
                  </a:cubicBezTo>
                  <a:cubicBezTo>
                    <a:pt x="905" y="247"/>
                    <a:pt x="905" y="247"/>
                    <a:pt x="905" y="247"/>
                  </a:cubicBezTo>
                  <a:cubicBezTo>
                    <a:pt x="938" y="247"/>
                    <a:pt x="965" y="273"/>
                    <a:pt x="965" y="306"/>
                  </a:cubicBezTo>
                  <a:cubicBezTo>
                    <a:pt x="965" y="477"/>
                    <a:pt x="965" y="477"/>
                    <a:pt x="965" y="477"/>
                  </a:cubicBezTo>
                  <a:cubicBezTo>
                    <a:pt x="965" y="510"/>
                    <a:pt x="938" y="536"/>
                    <a:pt x="905" y="536"/>
                  </a:cubicBezTo>
                  <a:cubicBezTo>
                    <a:pt x="545" y="536"/>
                    <a:pt x="545" y="536"/>
                    <a:pt x="545" y="536"/>
                  </a:cubicBezTo>
                  <a:cubicBezTo>
                    <a:pt x="512" y="536"/>
                    <a:pt x="486" y="510"/>
                    <a:pt x="486" y="477"/>
                  </a:cubicBezTo>
                  <a:lnTo>
                    <a:pt x="486" y="306"/>
                  </a:lnTo>
                  <a:close/>
                  <a:moveTo>
                    <a:pt x="326" y="731"/>
                  </a:moveTo>
                  <a:cubicBezTo>
                    <a:pt x="326" y="713"/>
                    <a:pt x="340" y="699"/>
                    <a:pt x="358" y="699"/>
                  </a:cubicBezTo>
                  <a:cubicBezTo>
                    <a:pt x="709" y="699"/>
                    <a:pt x="709" y="699"/>
                    <a:pt x="709" y="699"/>
                  </a:cubicBezTo>
                  <a:cubicBezTo>
                    <a:pt x="709" y="581"/>
                    <a:pt x="709" y="581"/>
                    <a:pt x="709" y="581"/>
                  </a:cubicBezTo>
                  <a:cubicBezTo>
                    <a:pt x="709" y="572"/>
                    <a:pt x="716" y="565"/>
                    <a:pt x="725" y="565"/>
                  </a:cubicBezTo>
                  <a:cubicBezTo>
                    <a:pt x="733" y="565"/>
                    <a:pt x="740" y="572"/>
                    <a:pt x="740" y="581"/>
                  </a:cubicBezTo>
                  <a:cubicBezTo>
                    <a:pt x="740" y="699"/>
                    <a:pt x="740" y="699"/>
                    <a:pt x="740" y="699"/>
                  </a:cubicBezTo>
                  <a:cubicBezTo>
                    <a:pt x="1092" y="699"/>
                    <a:pt x="1092" y="699"/>
                    <a:pt x="1092" y="699"/>
                  </a:cubicBezTo>
                  <a:cubicBezTo>
                    <a:pt x="1110" y="699"/>
                    <a:pt x="1124" y="713"/>
                    <a:pt x="1124" y="731"/>
                  </a:cubicBezTo>
                  <a:cubicBezTo>
                    <a:pt x="1124" y="780"/>
                    <a:pt x="1124" y="780"/>
                    <a:pt x="1124" y="780"/>
                  </a:cubicBezTo>
                  <a:cubicBezTo>
                    <a:pt x="1124" y="789"/>
                    <a:pt x="1117" y="796"/>
                    <a:pt x="1109" y="796"/>
                  </a:cubicBezTo>
                  <a:cubicBezTo>
                    <a:pt x="1100" y="796"/>
                    <a:pt x="1093" y="789"/>
                    <a:pt x="1093" y="780"/>
                  </a:cubicBezTo>
                  <a:cubicBezTo>
                    <a:pt x="1093" y="731"/>
                    <a:pt x="1093" y="731"/>
                    <a:pt x="1093" y="731"/>
                  </a:cubicBezTo>
                  <a:cubicBezTo>
                    <a:pt x="740" y="731"/>
                    <a:pt x="740" y="731"/>
                    <a:pt x="740" y="731"/>
                  </a:cubicBezTo>
                  <a:cubicBezTo>
                    <a:pt x="740" y="780"/>
                    <a:pt x="740" y="780"/>
                    <a:pt x="740" y="780"/>
                  </a:cubicBezTo>
                  <a:cubicBezTo>
                    <a:pt x="740" y="789"/>
                    <a:pt x="733" y="796"/>
                    <a:pt x="725" y="796"/>
                  </a:cubicBezTo>
                  <a:cubicBezTo>
                    <a:pt x="716" y="796"/>
                    <a:pt x="709" y="789"/>
                    <a:pt x="709" y="780"/>
                  </a:cubicBezTo>
                  <a:cubicBezTo>
                    <a:pt x="709" y="731"/>
                    <a:pt x="709" y="731"/>
                    <a:pt x="709" y="731"/>
                  </a:cubicBezTo>
                  <a:cubicBezTo>
                    <a:pt x="358" y="730"/>
                    <a:pt x="358" y="730"/>
                    <a:pt x="358" y="730"/>
                  </a:cubicBezTo>
                  <a:cubicBezTo>
                    <a:pt x="357" y="780"/>
                    <a:pt x="357" y="780"/>
                    <a:pt x="357" y="780"/>
                  </a:cubicBezTo>
                  <a:cubicBezTo>
                    <a:pt x="357" y="789"/>
                    <a:pt x="350" y="796"/>
                    <a:pt x="341" y="796"/>
                  </a:cubicBezTo>
                  <a:cubicBezTo>
                    <a:pt x="333" y="796"/>
                    <a:pt x="326" y="789"/>
                    <a:pt x="326" y="780"/>
                  </a:cubicBezTo>
                  <a:lnTo>
                    <a:pt x="326" y="731"/>
                  </a:lnTo>
                  <a:close/>
                  <a:moveTo>
                    <a:pt x="491" y="992"/>
                  </a:moveTo>
                  <a:cubicBezTo>
                    <a:pt x="491" y="1025"/>
                    <a:pt x="464" y="1052"/>
                    <a:pt x="432" y="1052"/>
                  </a:cubicBezTo>
                  <a:cubicBezTo>
                    <a:pt x="251" y="1052"/>
                    <a:pt x="251" y="1052"/>
                    <a:pt x="251" y="1052"/>
                  </a:cubicBezTo>
                  <a:cubicBezTo>
                    <a:pt x="218" y="1052"/>
                    <a:pt x="192" y="1025"/>
                    <a:pt x="192" y="992"/>
                  </a:cubicBezTo>
                  <a:cubicBezTo>
                    <a:pt x="192" y="881"/>
                    <a:pt x="192" y="881"/>
                    <a:pt x="192" y="881"/>
                  </a:cubicBezTo>
                  <a:cubicBezTo>
                    <a:pt x="192" y="848"/>
                    <a:pt x="218" y="822"/>
                    <a:pt x="251" y="822"/>
                  </a:cubicBezTo>
                  <a:cubicBezTo>
                    <a:pt x="432" y="822"/>
                    <a:pt x="432" y="822"/>
                    <a:pt x="432" y="822"/>
                  </a:cubicBezTo>
                  <a:cubicBezTo>
                    <a:pt x="464" y="822"/>
                    <a:pt x="491" y="848"/>
                    <a:pt x="491" y="881"/>
                  </a:cubicBezTo>
                  <a:lnTo>
                    <a:pt x="491" y="992"/>
                  </a:lnTo>
                  <a:close/>
                  <a:moveTo>
                    <a:pt x="875" y="992"/>
                  </a:moveTo>
                  <a:cubicBezTo>
                    <a:pt x="875" y="1025"/>
                    <a:pt x="848" y="1052"/>
                    <a:pt x="815" y="1052"/>
                  </a:cubicBezTo>
                  <a:cubicBezTo>
                    <a:pt x="635" y="1052"/>
                    <a:pt x="635" y="1052"/>
                    <a:pt x="635" y="1052"/>
                  </a:cubicBezTo>
                  <a:cubicBezTo>
                    <a:pt x="602" y="1052"/>
                    <a:pt x="575" y="1025"/>
                    <a:pt x="575" y="992"/>
                  </a:cubicBezTo>
                  <a:cubicBezTo>
                    <a:pt x="575" y="881"/>
                    <a:pt x="575" y="881"/>
                    <a:pt x="575" y="881"/>
                  </a:cubicBezTo>
                  <a:cubicBezTo>
                    <a:pt x="575" y="848"/>
                    <a:pt x="602" y="822"/>
                    <a:pt x="635" y="822"/>
                  </a:cubicBezTo>
                  <a:cubicBezTo>
                    <a:pt x="815" y="822"/>
                    <a:pt x="815" y="822"/>
                    <a:pt x="815" y="822"/>
                  </a:cubicBezTo>
                  <a:cubicBezTo>
                    <a:pt x="848" y="822"/>
                    <a:pt x="875" y="848"/>
                    <a:pt x="875" y="881"/>
                  </a:cubicBezTo>
                  <a:lnTo>
                    <a:pt x="875" y="992"/>
                  </a:lnTo>
                  <a:close/>
                  <a:moveTo>
                    <a:pt x="1199" y="1052"/>
                  </a:moveTo>
                  <a:cubicBezTo>
                    <a:pt x="1018" y="1052"/>
                    <a:pt x="1018" y="1052"/>
                    <a:pt x="1018" y="1052"/>
                  </a:cubicBezTo>
                  <a:cubicBezTo>
                    <a:pt x="985" y="1052"/>
                    <a:pt x="959" y="1025"/>
                    <a:pt x="959" y="992"/>
                  </a:cubicBezTo>
                  <a:cubicBezTo>
                    <a:pt x="959" y="881"/>
                    <a:pt x="959" y="881"/>
                    <a:pt x="959" y="881"/>
                  </a:cubicBezTo>
                  <a:cubicBezTo>
                    <a:pt x="959" y="848"/>
                    <a:pt x="985" y="822"/>
                    <a:pt x="1018" y="822"/>
                  </a:cubicBezTo>
                  <a:cubicBezTo>
                    <a:pt x="1199" y="822"/>
                    <a:pt x="1199" y="822"/>
                    <a:pt x="1199" y="822"/>
                  </a:cubicBezTo>
                  <a:cubicBezTo>
                    <a:pt x="1232" y="822"/>
                    <a:pt x="1258" y="848"/>
                    <a:pt x="1258" y="881"/>
                  </a:cubicBezTo>
                  <a:cubicBezTo>
                    <a:pt x="1258" y="992"/>
                    <a:pt x="1258" y="992"/>
                    <a:pt x="1258" y="992"/>
                  </a:cubicBezTo>
                  <a:cubicBezTo>
                    <a:pt x="1258" y="1025"/>
                    <a:pt x="1232" y="1052"/>
                    <a:pt x="1199" y="105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253">
              <a:extLst>
                <a:ext uri="{FF2B5EF4-FFF2-40B4-BE49-F238E27FC236}">
                  <a16:creationId xmlns:a16="http://schemas.microsoft.com/office/drawing/2014/main" id="{024E38E5-41DB-490F-BA96-C1A7978F02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774"/>
              <a:ext cx="37" cy="26"/>
            </a:xfrm>
            <a:custGeom>
              <a:avLst/>
              <a:gdLst>
                <a:gd name="T0" fmla="*/ 209 w 237"/>
                <a:gd name="T1" fmla="*/ 0 h 168"/>
                <a:gd name="T2" fmla="*/ 28 w 237"/>
                <a:gd name="T3" fmla="*/ 0 h 168"/>
                <a:gd name="T4" fmla="*/ 0 w 237"/>
                <a:gd name="T5" fmla="*/ 28 h 168"/>
                <a:gd name="T6" fmla="*/ 0 w 237"/>
                <a:gd name="T7" fmla="*/ 139 h 168"/>
                <a:gd name="T8" fmla="*/ 28 w 237"/>
                <a:gd name="T9" fmla="*/ 168 h 168"/>
                <a:gd name="T10" fmla="*/ 209 w 237"/>
                <a:gd name="T11" fmla="*/ 168 h 168"/>
                <a:gd name="T12" fmla="*/ 237 w 237"/>
                <a:gd name="T13" fmla="*/ 139 h 168"/>
                <a:gd name="T14" fmla="*/ 237 w 237"/>
                <a:gd name="T15" fmla="*/ 28 h 168"/>
                <a:gd name="T16" fmla="*/ 209 w 237"/>
                <a:gd name="T17" fmla="*/ 0 h 168"/>
                <a:gd name="T18" fmla="*/ 174 w 237"/>
                <a:gd name="T19" fmla="*/ 131 h 168"/>
                <a:gd name="T20" fmla="*/ 63 w 237"/>
                <a:gd name="T21" fmla="*/ 131 h 168"/>
                <a:gd name="T22" fmla="*/ 47 w 237"/>
                <a:gd name="T23" fmla="*/ 116 h 168"/>
                <a:gd name="T24" fmla="*/ 63 w 237"/>
                <a:gd name="T25" fmla="*/ 100 h 168"/>
                <a:gd name="T26" fmla="*/ 174 w 237"/>
                <a:gd name="T27" fmla="*/ 100 h 168"/>
                <a:gd name="T28" fmla="*/ 190 w 237"/>
                <a:gd name="T29" fmla="*/ 116 h 168"/>
                <a:gd name="T30" fmla="*/ 174 w 237"/>
                <a:gd name="T31" fmla="*/ 131 h 168"/>
                <a:gd name="T32" fmla="*/ 174 w 237"/>
                <a:gd name="T33" fmla="*/ 68 h 168"/>
                <a:gd name="T34" fmla="*/ 63 w 237"/>
                <a:gd name="T35" fmla="*/ 68 h 168"/>
                <a:gd name="T36" fmla="*/ 47 w 237"/>
                <a:gd name="T37" fmla="*/ 52 h 168"/>
                <a:gd name="T38" fmla="*/ 63 w 237"/>
                <a:gd name="T39" fmla="*/ 37 h 168"/>
                <a:gd name="T40" fmla="*/ 174 w 237"/>
                <a:gd name="T41" fmla="*/ 37 h 168"/>
                <a:gd name="T42" fmla="*/ 190 w 237"/>
                <a:gd name="T43" fmla="*/ 52 h 168"/>
                <a:gd name="T44" fmla="*/ 174 w 237"/>
                <a:gd name="T45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7" h="168">
                  <a:moveTo>
                    <a:pt x="20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55"/>
                    <a:pt x="13" y="168"/>
                    <a:pt x="28" y="168"/>
                  </a:cubicBezTo>
                  <a:cubicBezTo>
                    <a:pt x="209" y="168"/>
                    <a:pt x="209" y="168"/>
                    <a:pt x="209" y="168"/>
                  </a:cubicBezTo>
                  <a:cubicBezTo>
                    <a:pt x="224" y="168"/>
                    <a:pt x="237" y="155"/>
                    <a:pt x="237" y="139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37" y="13"/>
                    <a:pt x="224" y="0"/>
                    <a:pt x="209" y="0"/>
                  </a:cubicBezTo>
                  <a:close/>
                  <a:moveTo>
                    <a:pt x="174" y="131"/>
                  </a:moveTo>
                  <a:cubicBezTo>
                    <a:pt x="63" y="131"/>
                    <a:pt x="63" y="131"/>
                    <a:pt x="63" y="131"/>
                  </a:cubicBezTo>
                  <a:cubicBezTo>
                    <a:pt x="54" y="131"/>
                    <a:pt x="47" y="124"/>
                    <a:pt x="47" y="116"/>
                  </a:cubicBezTo>
                  <a:cubicBezTo>
                    <a:pt x="47" y="107"/>
                    <a:pt x="54" y="100"/>
                    <a:pt x="63" y="100"/>
                  </a:cubicBezTo>
                  <a:cubicBezTo>
                    <a:pt x="174" y="100"/>
                    <a:pt x="174" y="100"/>
                    <a:pt x="174" y="100"/>
                  </a:cubicBezTo>
                  <a:cubicBezTo>
                    <a:pt x="183" y="100"/>
                    <a:pt x="190" y="107"/>
                    <a:pt x="190" y="116"/>
                  </a:cubicBezTo>
                  <a:cubicBezTo>
                    <a:pt x="190" y="124"/>
                    <a:pt x="183" y="131"/>
                    <a:pt x="174" y="131"/>
                  </a:cubicBezTo>
                  <a:close/>
                  <a:moveTo>
                    <a:pt x="174" y="68"/>
                  </a:moveTo>
                  <a:cubicBezTo>
                    <a:pt x="63" y="68"/>
                    <a:pt x="63" y="68"/>
                    <a:pt x="63" y="68"/>
                  </a:cubicBezTo>
                  <a:cubicBezTo>
                    <a:pt x="54" y="68"/>
                    <a:pt x="47" y="61"/>
                    <a:pt x="47" y="52"/>
                  </a:cubicBezTo>
                  <a:cubicBezTo>
                    <a:pt x="47" y="44"/>
                    <a:pt x="54" y="37"/>
                    <a:pt x="63" y="37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83" y="37"/>
                    <a:pt x="190" y="44"/>
                    <a:pt x="190" y="52"/>
                  </a:cubicBezTo>
                  <a:cubicBezTo>
                    <a:pt x="190" y="61"/>
                    <a:pt x="183" y="68"/>
                    <a:pt x="174" y="6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cxnSp>
        <p:nvCxnSpPr>
          <p:cNvPr id="51" name="Đường nối Thẳng 67">
            <a:extLst>
              <a:ext uri="{FF2B5EF4-FFF2-40B4-BE49-F238E27FC236}">
                <a16:creationId xmlns:a16="http://schemas.microsoft.com/office/drawing/2014/main" id="{622E25EF-48A5-4E3D-9182-97A4CC0286BC}"/>
              </a:ext>
            </a:extLst>
          </p:cNvPr>
          <p:cNvCxnSpPr>
            <a:cxnSpLocks/>
          </p:cNvCxnSpPr>
          <p:nvPr/>
        </p:nvCxnSpPr>
        <p:spPr>
          <a:xfrm>
            <a:off x="2588964" y="1727674"/>
            <a:ext cx="0" cy="2391043"/>
          </a:xfrm>
          <a:prstGeom prst="line">
            <a:avLst/>
          </a:prstGeom>
          <a:ln>
            <a:solidFill>
              <a:schemeClr val="bg1">
                <a:alpha val="51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Đường nối Thẳng 68">
            <a:extLst>
              <a:ext uri="{FF2B5EF4-FFF2-40B4-BE49-F238E27FC236}">
                <a16:creationId xmlns:a16="http://schemas.microsoft.com/office/drawing/2014/main" id="{8B651B61-16B4-4DBB-B5AE-43F8698A22FE}"/>
              </a:ext>
            </a:extLst>
          </p:cNvPr>
          <p:cNvCxnSpPr>
            <a:cxnSpLocks/>
          </p:cNvCxnSpPr>
          <p:nvPr/>
        </p:nvCxnSpPr>
        <p:spPr>
          <a:xfrm>
            <a:off x="4517809" y="1727674"/>
            <a:ext cx="0" cy="2391043"/>
          </a:xfrm>
          <a:prstGeom prst="line">
            <a:avLst/>
          </a:prstGeom>
          <a:ln>
            <a:solidFill>
              <a:schemeClr val="bg1">
                <a:alpha val="51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Đường nối Thẳng 69">
            <a:extLst>
              <a:ext uri="{FF2B5EF4-FFF2-40B4-BE49-F238E27FC236}">
                <a16:creationId xmlns:a16="http://schemas.microsoft.com/office/drawing/2014/main" id="{0D04D201-9586-485F-8DCF-1120D7EF46F1}"/>
              </a:ext>
            </a:extLst>
          </p:cNvPr>
          <p:cNvCxnSpPr>
            <a:cxnSpLocks/>
          </p:cNvCxnSpPr>
          <p:nvPr/>
        </p:nvCxnSpPr>
        <p:spPr>
          <a:xfrm>
            <a:off x="6446654" y="1727674"/>
            <a:ext cx="0" cy="2391043"/>
          </a:xfrm>
          <a:prstGeom prst="line">
            <a:avLst/>
          </a:prstGeom>
          <a:ln>
            <a:solidFill>
              <a:schemeClr val="bg1">
                <a:alpha val="51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4" name="Nhóm 75">
            <a:extLst>
              <a:ext uri="{FF2B5EF4-FFF2-40B4-BE49-F238E27FC236}">
                <a16:creationId xmlns:a16="http://schemas.microsoft.com/office/drawing/2014/main" id="{8E6D7582-2494-417A-9A97-61A4C883402E}"/>
              </a:ext>
            </a:extLst>
          </p:cNvPr>
          <p:cNvGrpSpPr/>
          <p:nvPr/>
        </p:nvGrpSpPr>
        <p:grpSpPr>
          <a:xfrm>
            <a:off x="660120" y="2655023"/>
            <a:ext cx="1874347" cy="1431161"/>
            <a:chOff x="660120" y="2655023"/>
            <a:chExt cx="1874347" cy="1431161"/>
          </a:xfrm>
        </p:grpSpPr>
        <p:sp>
          <p:nvSpPr>
            <p:cNvPr id="55" name="TextBox 5">
              <a:extLst>
                <a:ext uri="{FF2B5EF4-FFF2-40B4-BE49-F238E27FC236}">
                  <a16:creationId xmlns:a16="http://schemas.microsoft.com/office/drawing/2014/main" id="{520D999A-504B-46E1-9013-CE3016865453}"/>
                </a:ext>
              </a:extLst>
            </p:cNvPr>
            <p:cNvSpPr txBox="1"/>
            <p:nvPr/>
          </p:nvSpPr>
          <p:spPr>
            <a:xfrm>
              <a:off x="680263" y="2655023"/>
              <a:ext cx="18500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a-DK" sz="1400" dirty="0">
                  <a:solidFill>
                    <a:schemeClr val="bg1"/>
                  </a:solidFill>
                  <a:latin typeface="FS PF BeauSans Pro SemiBold" panose="02000503000000020004" pitchFamily="2" charset="0"/>
                </a:rPr>
                <a:t>Lorem ipsum dolor</a:t>
              </a:r>
              <a:endParaRPr lang="en-US" sz="1400" dirty="0">
                <a:solidFill>
                  <a:schemeClr val="bg1"/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56" name="TextBox 16">
              <a:extLst>
                <a:ext uri="{FF2B5EF4-FFF2-40B4-BE49-F238E27FC236}">
                  <a16:creationId xmlns:a16="http://schemas.microsoft.com/office/drawing/2014/main" id="{722BABE4-5F8E-4AFE-BBB6-6F6991551D91}"/>
                </a:ext>
              </a:extLst>
            </p:cNvPr>
            <p:cNvSpPr txBox="1"/>
            <p:nvPr/>
          </p:nvSpPr>
          <p:spPr>
            <a:xfrm>
              <a:off x="660120" y="2916633"/>
              <a:ext cx="1874347" cy="11695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sunt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culpa qui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officia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deserunt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mollit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anim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id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laborum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</a:t>
              </a:r>
            </a:p>
          </p:txBody>
        </p:sp>
      </p:grpSp>
      <p:grpSp>
        <p:nvGrpSpPr>
          <p:cNvPr id="57" name="Nhóm 74">
            <a:extLst>
              <a:ext uri="{FF2B5EF4-FFF2-40B4-BE49-F238E27FC236}">
                <a16:creationId xmlns:a16="http://schemas.microsoft.com/office/drawing/2014/main" id="{49CA0F02-E225-4519-B911-1735B73B8EF4}"/>
              </a:ext>
            </a:extLst>
          </p:cNvPr>
          <p:cNvGrpSpPr/>
          <p:nvPr/>
        </p:nvGrpSpPr>
        <p:grpSpPr>
          <a:xfrm>
            <a:off x="2619075" y="2655023"/>
            <a:ext cx="1874347" cy="1431161"/>
            <a:chOff x="2619075" y="2687556"/>
            <a:chExt cx="1874347" cy="1431161"/>
          </a:xfrm>
        </p:grpSpPr>
        <p:sp>
          <p:nvSpPr>
            <p:cNvPr id="58" name="TextBox 5">
              <a:extLst>
                <a:ext uri="{FF2B5EF4-FFF2-40B4-BE49-F238E27FC236}">
                  <a16:creationId xmlns:a16="http://schemas.microsoft.com/office/drawing/2014/main" id="{05D0CD88-CCD2-4439-A781-E60A1AFC7CC9}"/>
                </a:ext>
              </a:extLst>
            </p:cNvPr>
            <p:cNvSpPr txBox="1"/>
            <p:nvPr/>
          </p:nvSpPr>
          <p:spPr>
            <a:xfrm>
              <a:off x="2639218" y="2687556"/>
              <a:ext cx="18500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a-DK" sz="1400" dirty="0">
                  <a:solidFill>
                    <a:schemeClr val="bg1"/>
                  </a:solidFill>
                  <a:latin typeface="FS PF BeauSans Pro SemiBold" panose="02000503000000020004" pitchFamily="2" charset="0"/>
                </a:rPr>
                <a:t>Lorem ipsum dolor</a:t>
              </a:r>
              <a:endParaRPr lang="en-US" sz="1400" dirty="0">
                <a:solidFill>
                  <a:schemeClr val="bg1"/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59" name="TextBox 16">
              <a:extLst>
                <a:ext uri="{FF2B5EF4-FFF2-40B4-BE49-F238E27FC236}">
                  <a16:creationId xmlns:a16="http://schemas.microsoft.com/office/drawing/2014/main" id="{588F3CB8-E8C7-4DA8-A82C-C1E1A02EC012}"/>
                </a:ext>
              </a:extLst>
            </p:cNvPr>
            <p:cNvSpPr txBox="1"/>
            <p:nvPr/>
          </p:nvSpPr>
          <p:spPr>
            <a:xfrm>
              <a:off x="2619075" y="2949166"/>
              <a:ext cx="1874347" cy="11695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sunt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culpa qui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officia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deserunt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mollit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anim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id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laborum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</a:t>
              </a:r>
            </a:p>
          </p:txBody>
        </p:sp>
      </p:grpSp>
      <p:grpSp>
        <p:nvGrpSpPr>
          <p:cNvPr id="60" name="Nhóm 76">
            <a:extLst>
              <a:ext uri="{FF2B5EF4-FFF2-40B4-BE49-F238E27FC236}">
                <a16:creationId xmlns:a16="http://schemas.microsoft.com/office/drawing/2014/main" id="{636FDBBA-843D-4C98-A738-07805B08AD8A}"/>
              </a:ext>
            </a:extLst>
          </p:cNvPr>
          <p:cNvGrpSpPr/>
          <p:nvPr/>
        </p:nvGrpSpPr>
        <p:grpSpPr>
          <a:xfrm>
            <a:off x="4546357" y="2655023"/>
            <a:ext cx="1874347" cy="1431161"/>
            <a:chOff x="660120" y="2655023"/>
            <a:chExt cx="1874347" cy="1431161"/>
          </a:xfrm>
        </p:grpSpPr>
        <p:sp>
          <p:nvSpPr>
            <p:cNvPr id="61" name="TextBox 5">
              <a:extLst>
                <a:ext uri="{FF2B5EF4-FFF2-40B4-BE49-F238E27FC236}">
                  <a16:creationId xmlns:a16="http://schemas.microsoft.com/office/drawing/2014/main" id="{47B232CD-8014-42C9-91FF-9498F0032CC7}"/>
                </a:ext>
              </a:extLst>
            </p:cNvPr>
            <p:cNvSpPr txBox="1"/>
            <p:nvPr/>
          </p:nvSpPr>
          <p:spPr>
            <a:xfrm>
              <a:off x="680263" y="2655023"/>
              <a:ext cx="18500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a-DK" sz="1400" dirty="0">
                  <a:solidFill>
                    <a:schemeClr val="bg1"/>
                  </a:solidFill>
                  <a:latin typeface="FS PF BeauSans Pro SemiBold" panose="02000503000000020004" pitchFamily="2" charset="0"/>
                </a:rPr>
                <a:t>Lorem ipsum dolor</a:t>
              </a:r>
              <a:endParaRPr lang="en-US" sz="1400" dirty="0">
                <a:solidFill>
                  <a:schemeClr val="bg1"/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62" name="TextBox 16">
              <a:extLst>
                <a:ext uri="{FF2B5EF4-FFF2-40B4-BE49-F238E27FC236}">
                  <a16:creationId xmlns:a16="http://schemas.microsoft.com/office/drawing/2014/main" id="{7AA641FB-D9CA-4816-8820-D020B1FB8572}"/>
                </a:ext>
              </a:extLst>
            </p:cNvPr>
            <p:cNvSpPr txBox="1"/>
            <p:nvPr/>
          </p:nvSpPr>
          <p:spPr>
            <a:xfrm>
              <a:off x="660120" y="2916633"/>
              <a:ext cx="1874347" cy="11695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sunt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culpa qui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officia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deserunt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mollit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anim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id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laborum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</a:t>
              </a:r>
            </a:p>
          </p:txBody>
        </p:sp>
      </p:grpSp>
      <p:grpSp>
        <p:nvGrpSpPr>
          <p:cNvPr id="63" name="Nhóm 79">
            <a:extLst>
              <a:ext uri="{FF2B5EF4-FFF2-40B4-BE49-F238E27FC236}">
                <a16:creationId xmlns:a16="http://schemas.microsoft.com/office/drawing/2014/main" id="{56E7DAF5-8F2A-4489-AC0D-635F3C09E85A}"/>
              </a:ext>
            </a:extLst>
          </p:cNvPr>
          <p:cNvGrpSpPr/>
          <p:nvPr/>
        </p:nvGrpSpPr>
        <p:grpSpPr>
          <a:xfrm>
            <a:off x="6457671" y="2655023"/>
            <a:ext cx="1874347" cy="1431161"/>
            <a:chOff x="660120" y="2655023"/>
            <a:chExt cx="1874347" cy="1431161"/>
          </a:xfrm>
        </p:grpSpPr>
        <p:sp>
          <p:nvSpPr>
            <p:cNvPr id="64" name="TextBox 5">
              <a:extLst>
                <a:ext uri="{FF2B5EF4-FFF2-40B4-BE49-F238E27FC236}">
                  <a16:creationId xmlns:a16="http://schemas.microsoft.com/office/drawing/2014/main" id="{1E89EF29-0008-481E-BD1A-B71B9A099054}"/>
                </a:ext>
              </a:extLst>
            </p:cNvPr>
            <p:cNvSpPr txBox="1"/>
            <p:nvPr/>
          </p:nvSpPr>
          <p:spPr>
            <a:xfrm>
              <a:off x="680263" y="2655023"/>
              <a:ext cx="18500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a-DK" sz="1400" dirty="0">
                  <a:solidFill>
                    <a:schemeClr val="bg1"/>
                  </a:solidFill>
                  <a:latin typeface="FS PF BeauSans Pro SemiBold" panose="02000503000000020004" pitchFamily="2" charset="0"/>
                </a:rPr>
                <a:t>Lorem ipsum dolor</a:t>
              </a:r>
              <a:endParaRPr lang="en-US" sz="1400" dirty="0">
                <a:solidFill>
                  <a:schemeClr val="bg1"/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65" name="TextBox 16">
              <a:extLst>
                <a:ext uri="{FF2B5EF4-FFF2-40B4-BE49-F238E27FC236}">
                  <a16:creationId xmlns:a16="http://schemas.microsoft.com/office/drawing/2014/main" id="{0EAD7ABB-4FBE-45C5-9CCB-11B81C5C11E4}"/>
                </a:ext>
              </a:extLst>
            </p:cNvPr>
            <p:cNvSpPr txBox="1"/>
            <p:nvPr/>
          </p:nvSpPr>
          <p:spPr>
            <a:xfrm>
              <a:off x="660120" y="2916633"/>
              <a:ext cx="1874347" cy="11695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sunt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culpa qui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officia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deserunt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mollit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anim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id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est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laborum</a:t>
              </a:r>
              <a:r>
                <a:rPr lang="en-US" sz="1000" dirty="0">
                  <a:solidFill>
                    <a:schemeClr val="bg1"/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479306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Nhóm 3">
            <a:extLst>
              <a:ext uri="{FF2B5EF4-FFF2-40B4-BE49-F238E27FC236}">
                <a16:creationId xmlns:a16="http://schemas.microsoft.com/office/drawing/2014/main" id="{BEA31B70-076E-4531-92E4-C5A7CC862AD3}"/>
              </a:ext>
            </a:extLst>
          </p:cNvPr>
          <p:cNvGrpSpPr/>
          <p:nvPr/>
        </p:nvGrpSpPr>
        <p:grpSpPr>
          <a:xfrm>
            <a:off x="2058835" y="-162372"/>
            <a:ext cx="5331132" cy="5620642"/>
            <a:chOff x="2058835" y="-162372"/>
            <a:chExt cx="5331132" cy="5620642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5A74CCAC-4CF9-4CEE-AAD8-2441A134E9D0}"/>
                </a:ext>
              </a:extLst>
            </p:cNvPr>
            <p:cNvSpPr>
              <a:spLocks/>
            </p:cNvSpPr>
            <p:nvPr/>
          </p:nvSpPr>
          <p:spPr bwMode="auto">
            <a:xfrm rot="20694113">
              <a:off x="2058835" y="-162372"/>
              <a:ext cx="5178732" cy="5468242"/>
            </a:xfrm>
            <a:custGeom>
              <a:avLst/>
              <a:gdLst>
                <a:gd name="T0" fmla="*/ 663 w 940"/>
                <a:gd name="T1" fmla="*/ 0 h 993"/>
                <a:gd name="T2" fmla="*/ 278 w 940"/>
                <a:gd name="T3" fmla="*/ 0 h 993"/>
                <a:gd name="T4" fmla="*/ 0 w 940"/>
                <a:gd name="T5" fmla="*/ 278 h 993"/>
                <a:gd name="T6" fmla="*/ 0 w 940"/>
                <a:gd name="T7" fmla="*/ 355 h 993"/>
                <a:gd name="T8" fmla="*/ 0 w 940"/>
                <a:gd name="T9" fmla="*/ 993 h 993"/>
                <a:gd name="T10" fmla="*/ 471 w 940"/>
                <a:gd name="T11" fmla="*/ 632 h 993"/>
                <a:gd name="T12" fmla="*/ 663 w 940"/>
                <a:gd name="T13" fmla="*/ 632 h 993"/>
                <a:gd name="T14" fmla="*/ 940 w 940"/>
                <a:gd name="T15" fmla="*/ 355 h 993"/>
                <a:gd name="T16" fmla="*/ 940 w 940"/>
                <a:gd name="T17" fmla="*/ 278 h 993"/>
                <a:gd name="T18" fmla="*/ 663 w 940"/>
                <a:gd name="T19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0" h="993">
                  <a:moveTo>
                    <a:pt x="663" y="0"/>
                  </a:moveTo>
                  <a:cubicBezTo>
                    <a:pt x="278" y="0"/>
                    <a:pt x="278" y="0"/>
                    <a:pt x="278" y="0"/>
                  </a:cubicBezTo>
                  <a:cubicBezTo>
                    <a:pt x="125" y="0"/>
                    <a:pt x="0" y="124"/>
                    <a:pt x="0" y="278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0" y="825"/>
                    <a:pt x="188" y="632"/>
                    <a:pt x="471" y="632"/>
                  </a:cubicBezTo>
                  <a:cubicBezTo>
                    <a:pt x="663" y="632"/>
                    <a:pt x="663" y="632"/>
                    <a:pt x="663" y="632"/>
                  </a:cubicBezTo>
                  <a:cubicBezTo>
                    <a:pt x="817" y="632"/>
                    <a:pt x="940" y="508"/>
                    <a:pt x="940" y="355"/>
                  </a:cubicBezTo>
                  <a:cubicBezTo>
                    <a:pt x="940" y="278"/>
                    <a:pt x="940" y="278"/>
                    <a:pt x="940" y="278"/>
                  </a:cubicBezTo>
                  <a:cubicBezTo>
                    <a:pt x="940" y="124"/>
                    <a:pt x="817" y="0"/>
                    <a:pt x="663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D0300F2-BF74-4D6F-8B68-E22CDEB76AB7}"/>
                </a:ext>
              </a:extLst>
            </p:cNvPr>
            <p:cNvSpPr>
              <a:spLocks/>
            </p:cNvSpPr>
            <p:nvPr/>
          </p:nvSpPr>
          <p:spPr bwMode="auto">
            <a:xfrm rot="20694113">
              <a:off x="2211235" y="-9972"/>
              <a:ext cx="5178732" cy="5468242"/>
            </a:xfrm>
            <a:custGeom>
              <a:avLst/>
              <a:gdLst>
                <a:gd name="T0" fmla="*/ 663 w 940"/>
                <a:gd name="T1" fmla="*/ 0 h 993"/>
                <a:gd name="T2" fmla="*/ 278 w 940"/>
                <a:gd name="T3" fmla="*/ 0 h 993"/>
                <a:gd name="T4" fmla="*/ 0 w 940"/>
                <a:gd name="T5" fmla="*/ 278 h 993"/>
                <a:gd name="T6" fmla="*/ 0 w 940"/>
                <a:gd name="T7" fmla="*/ 355 h 993"/>
                <a:gd name="T8" fmla="*/ 0 w 940"/>
                <a:gd name="T9" fmla="*/ 993 h 993"/>
                <a:gd name="T10" fmla="*/ 471 w 940"/>
                <a:gd name="T11" fmla="*/ 632 h 993"/>
                <a:gd name="T12" fmla="*/ 663 w 940"/>
                <a:gd name="T13" fmla="*/ 632 h 993"/>
                <a:gd name="T14" fmla="*/ 940 w 940"/>
                <a:gd name="T15" fmla="*/ 355 h 993"/>
                <a:gd name="T16" fmla="*/ 940 w 940"/>
                <a:gd name="T17" fmla="*/ 278 h 993"/>
                <a:gd name="T18" fmla="*/ 663 w 940"/>
                <a:gd name="T19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0" h="993">
                  <a:moveTo>
                    <a:pt x="663" y="0"/>
                  </a:moveTo>
                  <a:cubicBezTo>
                    <a:pt x="278" y="0"/>
                    <a:pt x="278" y="0"/>
                    <a:pt x="278" y="0"/>
                  </a:cubicBezTo>
                  <a:cubicBezTo>
                    <a:pt x="125" y="0"/>
                    <a:pt x="0" y="124"/>
                    <a:pt x="0" y="278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0" y="825"/>
                    <a:pt x="188" y="632"/>
                    <a:pt x="471" y="632"/>
                  </a:cubicBezTo>
                  <a:cubicBezTo>
                    <a:pt x="663" y="632"/>
                    <a:pt x="663" y="632"/>
                    <a:pt x="663" y="632"/>
                  </a:cubicBezTo>
                  <a:cubicBezTo>
                    <a:pt x="817" y="632"/>
                    <a:pt x="940" y="508"/>
                    <a:pt x="940" y="355"/>
                  </a:cubicBezTo>
                  <a:cubicBezTo>
                    <a:pt x="940" y="278"/>
                    <a:pt x="940" y="278"/>
                    <a:pt x="940" y="278"/>
                  </a:cubicBezTo>
                  <a:cubicBezTo>
                    <a:pt x="940" y="124"/>
                    <a:pt x="817" y="0"/>
                    <a:pt x="663" y="0"/>
                  </a:cubicBezTo>
                </a:path>
              </a:pathLst>
            </a:custGeom>
            <a:noFill/>
            <a:ln>
              <a:solidFill>
                <a:srgbClr val="B5B4B4">
                  <a:alpha val="2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" name="TextBox 5">
            <a:extLst>
              <a:ext uri="{FF2B5EF4-FFF2-40B4-BE49-F238E27FC236}">
                <a16:creationId xmlns:a16="http://schemas.microsoft.com/office/drawing/2014/main" id="{C422FD7D-28B6-4175-A8D1-FD0DE75A16AF}"/>
              </a:ext>
            </a:extLst>
          </p:cNvPr>
          <p:cNvSpPr txBox="1"/>
          <p:nvPr/>
        </p:nvSpPr>
        <p:spPr>
          <a:xfrm>
            <a:off x="501650" y="365498"/>
            <a:ext cx="5249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2" name="TextBox 16">
            <a:extLst>
              <a:ext uri="{FF2B5EF4-FFF2-40B4-BE49-F238E27FC236}">
                <a16:creationId xmlns:a16="http://schemas.microsoft.com/office/drawing/2014/main" id="{BB5B3AE6-3191-4861-BBD6-5415917A0204}"/>
              </a:ext>
            </a:extLst>
          </p:cNvPr>
          <p:cNvSpPr txBox="1"/>
          <p:nvPr/>
        </p:nvSpPr>
        <p:spPr>
          <a:xfrm>
            <a:off x="501650" y="846796"/>
            <a:ext cx="26378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Duis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aute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irure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dolor in</a:t>
            </a:r>
          </a:p>
        </p:txBody>
      </p:sp>
      <p:grpSp>
        <p:nvGrpSpPr>
          <p:cNvPr id="13" name="Nhóm 32">
            <a:extLst>
              <a:ext uri="{FF2B5EF4-FFF2-40B4-BE49-F238E27FC236}">
                <a16:creationId xmlns:a16="http://schemas.microsoft.com/office/drawing/2014/main" id="{59F690E2-BF76-4789-AF25-A39BB9F77B86}"/>
              </a:ext>
            </a:extLst>
          </p:cNvPr>
          <p:cNvGrpSpPr/>
          <p:nvPr/>
        </p:nvGrpSpPr>
        <p:grpSpPr>
          <a:xfrm>
            <a:off x="499162" y="2162092"/>
            <a:ext cx="1754002" cy="1929294"/>
            <a:chOff x="499162" y="2098592"/>
            <a:chExt cx="1754002" cy="1929294"/>
          </a:xfrm>
        </p:grpSpPr>
        <p:sp>
          <p:nvSpPr>
            <p:cNvPr id="14" name="TextBox 5">
              <a:extLst>
                <a:ext uri="{FF2B5EF4-FFF2-40B4-BE49-F238E27FC236}">
                  <a16:creationId xmlns:a16="http://schemas.microsoft.com/office/drawing/2014/main" id="{06DD8A94-3CF0-4EC9-B5D4-3E4BE8E74275}"/>
                </a:ext>
              </a:extLst>
            </p:cNvPr>
            <p:cNvSpPr txBox="1"/>
            <p:nvPr/>
          </p:nvSpPr>
          <p:spPr>
            <a:xfrm>
              <a:off x="499162" y="2098592"/>
              <a:ext cx="17540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a-DK" sz="1400" dirty="0">
                  <a:solidFill>
                    <a:srgbClr val="EE0033"/>
                  </a:solidFill>
                  <a:latin typeface="FS PF BeauSans Pro SemiBold" panose="02000503000000020004" pitchFamily="2" charset="0"/>
                </a:rPr>
                <a:t>Lorem ipsum dolor sit amet</a:t>
              </a:r>
              <a:endParaRPr lang="en-US" sz="1400" dirty="0">
                <a:solidFill>
                  <a:srgbClr val="EE0033"/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15" name="TextBox 16">
              <a:extLst>
                <a:ext uri="{FF2B5EF4-FFF2-40B4-BE49-F238E27FC236}">
                  <a16:creationId xmlns:a16="http://schemas.microsoft.com/office/drawing/2014/main" id="{38D3ED38-CA4B-433E-80DF-2A8708BDC3CA}"/>
                </a:ext>
              </a:extLst>
            </p:cNvPr>
            <p:cNvSpPr txBox="1"/>
            <p:nvPr/>
          </p:nvSpPr>
          <p:spPr>
            <a:xfrm>
              <a:off x="504145" y="2704447"/>
              <a:ext cx="1744037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sunt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culpa qui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officia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deserunt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mollit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anim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id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laborum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</a:t>
              </a:r>
            </a:p>
          </p:txBody>
        </p:sp>
      </p:grpSp>
      <p:cxnSp>
        <p:nvCxnSpPr>
          <p:cNvPr id="16" name="Đường nối Thẳng 12">
            <a:extLst>
              <a:ext uri="{FF2B5EF4-FFF2-40B4-BE49-F238E27FC236}">
                <a16:creationId xmlns:a16="http://schemas.microsoft.com/office/drawing/2014/main" id="{A7E38161-C5B6-41F6-913D-3C42231B288A}"/>
              </a:ext>
            </a:extLst>
          </p:cNvPr>
          <p:cNvCxnSpPr>
            <a:cxnSpLocks/>
          </p:cNvCxnSpPr>
          <p:nvPr/>
        </p:nvCxnSpPr>
        <p:spPr>
          <a:xfrm>
            <a:off x="616945" y="1822580"/>
            <a:ext cx="7711807" cy="0"/>
          </a:xfrm>
          <a:prstGeom prst="line">
            <a:avLst/>
          </a:prstGeom>
          <a:ln w="15875">
            <a:solidFill>
              <a:srgbClr val="EE003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Nhóm 20">
            <a:extLst>
              <a:ext uri="{FF2B5EF4-FFF2-40B4-BE49-F238E27FC236}">
                <a16:creationId xmlns:a16="http://schemas.microsoft.com/office/drawing/2014/main" id="{A8C15D25-C612-4CD2-96FE-40C87F55473F}"/>
              </a:ext>
            </a:extLst>
          </p:cNvPr>
          <p:cNvGrpSpPr/>
          <p:nvPr/>
        </p:nvGrpSpPr>
        <p:grpSpPr>
          <a:xfrm>
            <a:off x="1183777" y="1608901"/>
            <a:ext cx="427358" cy="427358"/>
            <a:chOff x="1172203" y="1597080"/>
            <a:chExt cx="324000" cy="324000"/>
          </a:xfrm>
        </p:grpSpPr>
        <p:sp>
          <p:nvSpPr>
            <p:cNvPr id="18" name="Freeform 1680">
              <a:extLst>
                <a:ext uri="{FF2B5EF4-FFF2-40B4-BE49-F238E27FC236}">
                  <a16:creationId xmlns:a16="http://schemas.microsoft.com/office/drawing/2014/main" id="{04F1C828-F6BC-436A-86B4-5084272C88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2203" y="1597080"/>
              <a:ext cx="324000" cy="324000"/>
            </a:xfrm>
            <a:custGeom>
              <a:avLst/>
              <a:gdLst>
                <a:gd name="T0" fmla="*/ 808 w 1615"/>
                <a:gd name="T1" fmla="*/ 0 h 1616"/>
                <a:gd name="T2" fmla="*/ 0 w 1615"/>
                <a:gd name="T3" fmla="*/ 808 h 1616"/>
                <a:gd name="T4" fmla="*/ 808 w 1615"/>
                <a:gd name="T5" fmla="*/ 1616 h 1616"/>
                <a:gd name="T6" fmla="*/ 1615 w 1615"/>
                <a:gd name="T7" fmla="*/ 808 h 1616"/>
                <a:gd name="T8" fmla="*/ 808 w 1615"/>
                <a:gd name="T9" fmla="*/ 0 h 1616"/>
                <a:gd name="T10" fmla="*/ 1201 w 1615"/>
                <a:gd name="T11" fmla="*/ 1129 h 1616"/>
                <a:gd name="T12" fmla="*/ 1007 w 1615"/>
                <a:gd name="T13" fmla="*/ 1181 h 1616"/>
                <a:gd name="T14" fmla="*/ 826 w 1615"/>
                <a:gd name="T15" fmla="*/ 1136 h 1616"/>
                <a:gd name="T16" fmla="*/ 826 w 1615"/>
                <a:gd name="T17" fmla="*/ 1439 h 1616"/>
                <a:gd name="T18" fmla="*/ 809 w 1615"/>
                <a:gd name="T19" fmla="*/ 1456 h 1616"/>
                <a:gd name="T20" fmla="*/ 792 w 1615"/>
                <a:gd name="T21" fmla="*/ 1439 h 1616"/>
                <a:gd name="T22" fmla="*/ 792 w 1615"/>
                <a:gd name="T23" fmla="*/ 1136 h 1616"/>
                <a:gd name="T24" fmla="*/ 611 w 1615"/>
                <a:gd name="T25" fmla="*/ 1181 h 1616"/>
                <a:gd name="T26" fmla="*/ 417 w 1615"/>
                <a:gd name="T27" fmla="*/ 1129 h 1616"/>
                <a:gd name="T28" fmla="*/ 223 w 1615"/>
                <a:gd name="T29" fmla="*/ 778 h 1616"/>
                <a:gd name="T30" fmla="*/ 231 w 1615"/>
                <a:gd name="T31" fmla="*/ 763 h 1616"/>
                <a:gd name="T32" fmla="*/ 632 w 1615"/>
                <a:gd name="T33" fmla="*/ 757 h 1616"/>
                <a:gd name="T34" fmla="*/ 792 w 1615"/>
                <a:gd name="T35" fmla="*/ 939 h 1616"/>
                <a:gd name="T36" fmla="*/ 792 w 1615"/>
                <a:gd name="T37" fmla="*/ 604 h 1616"/>
                <a:gd name="T38" fmla="*/ 650 w 1615"/>
                <a:gd name="T39" fmla="*/ 639 h 1616"/>
                <a:gd name="T40" fmla="*/ 504 w 1615"/>
                <a:gd name="T41" fmla="*/ 600 h 1616"/>
                <a:gd name="T42" fmla="*/ 351 w 1615"/>
                <a:gd name="T43" fmla="*/ 319 h 1616"/>
                <a:gd name="T44" fmla="*/ 360 w 1615"/>
                <a:gd name="T45" fmla="*/ 304 h 1616"/>
                <a:gd name="T46" fmla="*/ 674 w 1615"/>
                <a:gd name="T47" fmla="*/ 313 h 1616"/>
                <a:gd name="T48" fmla="*/ 809 w 1615"/>
                <a:gd name="T49" fmla="*/ 472 h 1616"/>
                <a:gd name="T50" fmla="*/ 944 w 1615"/>
                <a:gd name="T51" fmla="*/ 313 h 1616"/>
                <a:gd name="T52" fmla="*/ 1258 w 1615"/>
                <a:gd name="T53" fmla="*/ 304 h 1616"/>
                <a:gd name="T54" fmla="*/ 1267 w 1615"/>
                <a:gd name="T55" fmla="*/ 319 h 1616"/>
                <a:gd name="T56" fmla="*/ 1114 w 1615"/>
                <a:gd name="T57" fmla="*/ 600 h 1616"/>
                <a:gd name="T58" fmla="*/ 969 w 1615"/>
                <a:gd name="T59" fmla="*/ 639 h 1616"/>
                <a:gd name="T60" fmla="*/ 826 w 1615"/>
                <a:gd name="T61" fmla="*/ 604 h 1616"/>
                <a:gd name="T62" fmla="*/ 826 w 1615"/>
                <a:gd name="T63" fmla="*/ 939 h 1616"/>
                <a:gd name="T64" fmla="*/ 986 w 1615"/>
                <a:gd name="T65" fmla="*/ 757 h 1616"/>
                <a:gd name="T66" fmla="*/ 1387 w 1615"/>
                <a:gd name="T67" fmla="*/ 763 h 1616"/>
                <a:gd name="T68" fmla="*/ 1395 w 1615"/>
                <a:gd name="T69" fmla="*/ 778 h 1616"/>
                <a:gd name="T70" fmla="*/ 1201 w 1615"/>
                <a:gd name="T71" fmla="*/ 1129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5" h="1616">
                  <a:moveTo>
                    <a:pt x="808" y="0"/>
                  </a:moveTo>
                  <a:cubicBezTo>
                    <a:pt x="361" y="0"/>
                    <a:pt x="0" y="362"/>
                    <a:pt x="0" y="808"/>
                  </a:cubicBezTo>
                  <a:cubicBezTo>
                    <a:pt x="0" y="1254"/>
                    <a:pt x="361" y="1616"/>
                    <a:pt x="808" y="1616"/>
                  </a:cubicBezTo>
                  <a:cubicBezTo>
                    <a:pt x="1254" y="1616"/>
                    <a:pt x="1615" y="1254"/>
                    <a:pt x="1615" y="808"/>
                  </a:cubicBezTo>
                  <a:cubicBezTo>
                    <a:pt x="1615" y="362"/>
                    <a:pt x="1254" y="0"/>
                    <a:pt x="808" y="0"/>
                  </a:cubicBezTo>
                  <a:close/>
                  <a:moveTo>
                    <a:pt x="1201" y="1129"/>
                  </a:moveTo>
                  <a:cubicBezTo>
                    <a:pt x="1141" y="1163"/>
                    <a:pt x="1074" y="1181"/>
                    <a:pt x="1007" y="1181"/>
                  </a:cubicBezTo>
                  <a:cubicBezTo>
                    <a:pt x="945" y="1181"/>
                    <a:pt x="884" y="1165"/>
                    <a:pt x="826" y="1136"/>
                  </a:cubicBezTo>
                  <a:cubicBezTo>
                    <a:pt x="826" y="1439"/>
                    <a:pt x="826" y="1439"/>
                    <a:pt x="826" y="1439"/>
                  </a:cubicBezTo>
                  <a:cubicBezTo>
                    <a:pt x="826" y="1448"/>
                    <a:pt x="819" y="1456"/>
                    <a:pt x="809" y="1456"/>
                  </a:cubicBezTo>
                  <a:cubicBezTo>
                    <a:pt x="800" y="1456"/>
                    <a:pt x="792" y="1448"/>
                    <a:pt x="792" y="1439"/>
                  </a:cubicBezTo>
                  <a:cubicBezTo>
                    <a:pt x="792" y="1136"/>
                    <a:pt x="792" y="1136"/>
                    <a:pt x="792" y="1136"/>
                  </a:cubicBezTo>
                  <a:cubicBezTo>
                    <a:pt x="735" y="1165"/>
                    <a:pt x="673" y="1181"/>
                    <a:pt x="611" y="1181"/>
                  </a:cubicBezTo>
                  <a:cubicBezTo>
                    <a:pt x="544" y="1181"/>
                    <a:pt x="477" y="1163"/>
                    <a:pt x="417" y="1129"/>
                  </a:cubicBezTo>
                  <a:cubicBezTo>
                    <a:pt x="295" y="1058"/>
                    <a:pt x="221" y="924"/>
                    <a:pt x="223" y="778"/>
                  </a:cubicBezTo>
                  <a:cubicBezTo>
                    <a:pt x="223" y="772"/>
                    <a:pt x="226" y="766"/>
                    <a:pt x="231" y="763"/>
                  </a:cubicBezTo>
                  <a:cubicBezTo>
                    <a:pt x="356" y="689"/>
                    <a:pt x="509" y="686"/>
                    <a:pt x="632" y="757"/>
                  </a:cubicBezTo>
                  <a:cubicBezTo>
                    <a:pt x="704" y="799"/>
                    <a:pt x="759" y="863"/>
                    <a:pt x="792" y="939"/>
                  </a:cubicBezTo>
                  <a:cubicBezTo>
                    <a:pt x="792" y="604"/>
                    <a:pt x="792" y="604"/>
                    <a:pt x="792" y="604"/>
                  </a:cubicBezTo>
                  <a:cubicBezTo>
                    <a:pt x="746" y="627"/>
                    <a:pt x="697" y="639"/>
                    <a:pt x="650" y="639"/>
                  </a:cubicBezTo>
                  <a:cubicBezTo>
                    <a:pt x="599" y="639"/>
                    <a:pt x="549" y="626"/>
                    <a:pt x="504" y="600"/>
                  </a:cubicBezTo>
                  <a:cubicBezTo>
                    <a:pt x="410" y="546"/>
                    <a:pt x="350" y="435"/>
                    <a:pt x="351" y="319"/>
                  </a:cubicBezTo>
                  <a:cubicBezTo>
                    <a:pt x="352" y="313"/>
                    <a:pt x="355" y="307"/>
                    <a:pt x="360" y="304"/>
                  </a:cubicBezTo>
                  <a:cubicBezTo>
                    <a:pt x="452" y="249"/>
                    <a:pt x="569" y="252"/>
                    <a:pt x="674" y="313"/>
                  </a:cubicBezTo>
                  <a:cubicBezTo>
                    <a:pt x="740" y="351"/>
                    <a:pt x="786" y="407"/>
                    <a:pt x="809" y="472"/>
                  </a:cubicBezTo>
                  <a:cubicBezTo>
                    <a:pt x="832" y="407"/>
                    <a:pt x="879" y="351"/>
                    <a:pt x="944" y="313"/>
                  </a:cubicBezTo>
                  <a:cubicBezTo>
                    <a:pt x="1049" y="252"/>
                    <a:pt x="1166" y="249"/>
                    <a:pt x="1258" y="304"/>
                  </a:cubicBezTo>
                  <a:cubicBezTo>
                    <a:pt x="1264" y="307"/>
                    <a:pt x="1267" y="313"/>
                    <a:pt x="1267" y="319"/>
                  </a:cubicBezTo>
                  <a:cubicBezTo>
                    <a:pt x="1269" y="435"/>
                    <a:pt x="1209" y="546"/>
                    <a:pt x="1114" y="600"/>
                  </a:cubicBezTo>
                  <a:cubicBezTo>
                    <a:pt x="1070" y="626"/>
                    <a:pt x="1020" y="639"/>
                    <a:pt x="969" y="639"/>
                  </a:cubicBezTo>
                  <a:cubicBezTo>
                    <a:pt x="921" y="639"/>
                    <a:pt x="872" y="627"/>
                    <a:pt x="826" y="604"/>
                  </a:cubicBezTo>
                  <a:cubicBezTo>
                    <a:pt x="826" y="939"/>
                    <a:pt x="826" y="939"/>
                    <a:pt x="826" y="939"/>
                  </a:cubicBezTo>
                  <a:cubicBezTo>
                    <a:pt x="859" y="863"/>
                    <a:pt x="914" y="799"/>
                    <a:pt x="986" y="757"/>
                  </a:cubicBezTo>
                  <a:cubicBezTo>
                    <a:pt x="1109" y="686"/>
                    <a:pt x="1262" y="689"/>
                    <a:pt x="1387" y="763"/>
                  </a:cubicBezTo>
                  <a:cubicBezTo>
                    <a:pt x="1392" y="766"/>
                    <a:pt x="1395" y="772"/>
                    <a:pt x="1395" y="778"/>
                  </a:cubicBezTo>
                  <a:cubicBezTo>
                    <a:pt x="1397" y="924"/>
                    <a:pt x="1323" y="1058"/>
                    <a:pt x="1201" y="1129"/>
                  </a:cubicBezTo>
                  <a:close/>
                </a:path>
              </a:pathLst>
            </a:custGeom>
            <a:solidFill>
              <a:srgbClr val="EE0033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1678">
              <a:extLst>
                <a:ext uri="{FF2B5EF4-FFF2-40B4-BE49-F238E27FC236}">
                  <a16:creationId xmlns:a16="http://schemas.microsoft.com/office/drawing/2014/main" id="{1E9304D8-BB7B-4170-B4B0-45B07D2A9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278" y="1654173"/>
              <a:ext cx="81357" cy="65656"/>
            </a:xfrm>
            <a:custGeom>
              <a:avLst/>
              <a:gdLst>
                <a:gd name="T0" fmla="*/ 157 w 404"/>
                <a:gd name="T1" fmla="*/ 155 h 329"/>
                <a:gd name="T2" fmla="*/ 151 w 404"/>
                <a:gd name="T3" fmla="*/ 131 h 329"/>
                <a:gd name="T4" fmla="*/ 175 w 404"/>
                <a:gd name="T5" fmla="*/ 125 h 329"/>
                <a:gd name="T6" fmla="*/ 404 w 404"/>
                <a:gd name="T7" fmla="*/ 259 h 329"/>
                <a:gd name="T8" fmla="*/ 271 w 404"/>
                <a:gd name="T9" fmla="*/ 57 h 329"/>
                <a:gd name="T10" fmla="*/ 0 w 404"/>
                <a:gd name="T11" fmla="*/ 43 h 329"/>
                <a:gd name="T12" fmla="*/ 135 w 404"/>
                <a:gd name="T13" fmla="*/ 284 h 329"/>
                <a:gd name="T14" fmla="*/ 387 w 404"/>
                <a:gd name="T15" fmla="*/ 289 h 329"/>
                <a:gd name="T16" fmla="*/ 157 w 404"/>
                <a:gd name="T17" fmla="*/ 155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4" h="329">
                  <a:moveTo>
                    <a:pt x="157" y="155"/>
                  </a:moveTo>
                  <a:cubicBezTo>
                    <a:pt x="149" y="150"/>
                    <a:pt x="146" y="140"/>
                    <a:pt x="151" y="131"/>
                  </a:cubicBezTo>
                  <a:cubicBezTo>
                    <a:pt x="156" y="123"/>
                    <a:pt x="167" y="120"/>
                    <a:pt x="175" y="125"/>
                  </a:cubicBezTo>
                  <a:cubicBezTo>
                    <a:pt x="404" y="259"/>
                    <a:pt x="404" y="259"/>
                    <a:pt x="404" y="259"/>
                  </a:cubicBezTo>
                  <a:cubicBezTo>
                    <a:pt x="396" y="174"/>
                    <a:pt x="350" y="103"/>
                    <a:pt x="271" y="57"/>
                  </a:cubicBezTo>
                  <a:cubicBezTo>
                    <a:pt x="180" y="5"/>
                    <a:pt x="80" y="0"/>
                    <a:pt x="0" y="43"/>
                  </a:cubicBezTo>
                  <a:cubicBezTo>
                    <a:pt x="2" y="144"/>
                    <a:pt x="54" y="237"/>
                    <a:pt x="135" y="284"/>
                  </a:cubicBezTo>
                  <a:cubicBezTo>
                    <a:pt x="211" y="328"/>
                    <a:pt x="303" y="329"/>
                    <a:pt x="387" y="289"/>
                  </a:cubicBezTo>
                  <a:lnTo>
                    <a:pt x="157" y="155"/>
                  </a:lnTo>
                  <a:close/>
                </a:path>
              </a:pathLst>
            </a:custGeom>
            <a:solidFill>
              <a:srgbClr val="EE0033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1679">
              <a:extLst>
                <a:ext uri="{FF2B5EF4-FFF2-40B4-BE49-F238E27FC236}">
                  <a16:creationId xmlns:a16="http://schemas.microsoft.com/office/drawing/2014/main" id="{4870C8D0-215D-4D5B-94AF-9FFD1F755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586" y="1742666"/>
              <a:ext cx="107048" cy="87066"/>
            </a:xfrm>
            <a:custGeom>
              <a:avLst/>
              <a:gdLst>
                <a:gd name="T0" fmla="*/ 175 w 532"/>
                <a:gd name="T1" fmla="*/ 179 h 437"/>
                <a:gd name="T2" fmla="*/ 169 w 532"/>
                <a:gd name="T3" fmla="*/ 155 h 437"/>
                <a:gd name="T4" fmla="*/ 193 w 532"/>
                <a:gd name="T5" fmla="*/ 149 h 437"/>
                <a:gd name="T6" fmla="*/ 532 w 532"/>
                <a:gd name="T7" fmla="*/ 353 h 437"/>
                <a:gd name="T8" fmla="*/ 357 w 532"/>
                <a:gd name="T9" fmla="*/ 63 h 437"/>
                <a:gd name="T10" fmla="*/ 0 w 532"/>
                <a:gd name="T11" fmla="*/ 64 h 437"/>
                <a:gd name="T12" fmla="*/ 177 w 532"/>
                <a:gd name="T13" fmla="*/ 375 h 437"/>
                <a:gd name="T14" fmla="*/ 516 w 532"/>
                <a:gd name="T15" fmla="*/ 383 h 437"/>
                <a:gd name="T16" fmla="*/ 175 w 532"/>
                <a:gd name="T17" fmla="*/ 179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2" h="437">
                  <a:moveTo>
                    <a:pt x="175" y="179"/>
                  </a:moveTo>
                  <a:cubicBezTo>
                    <a:pt x="167" y="174"/>
                    <a:pt x="164" y="163"/>
                    <a:pt x="169" y="155"/>
                  </a:cubicBezTo>
                  <a:cubicBezTo>
                    <a:pt x="174" y="147"/>
                    <a:pt x="185" y="144"/>
                    <a:pt x="193" y="149"/>
                  </a:cubicBezTo>
                  <a:cubicBezTo>
                    <a:pt x="532" y="353"/>
                    <a:pt x="532" y="353"/>
                    <a:pt x="532" y="353"/>
                  </a:cubicBezTo>
                  <a:cubicBezTo>
                    <a:pt x="524" y="232"/>
                    <a:pt x="459" y="122"/>
                    <a:pt x="357" y="63"/>
                  </a:cubicBezTo>
                  <a:cubicBezTo>
                    <a:pt x="248" y="0"/>
                    <a:pt x="112" y="1"/>
                    <a:pt x="0" y="64"/>
                  </a:cubicBezTo>
                  <a:cubicBezTo>
                    <a:pt x="1" y="194"/>
                    <a:pt x="68" y="312"/>
                    <a:pt x="177" y="375"/>
                  </a:cubicBezTo>
                  <a:cubicBezTo>
                    <a:pt x="280" y="435"/>
                    <a:pt x="407" y="437"/>
                    <a:pt x="516" y="383"/>
                  </a:cubicBezTo>
                  <a:lnTo>
                    <a:pt x="175" y="179"/>
                  </a:lnTo>
                  <a:close/>
                </a:path>
              </a:pathLst>
            </a:custGeom>
            <a:solidFill>
              <a:srgbClr val="EE0033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1681">
              <a:extLst>
                <a:ext uri="{FF2B5EF4-FFF2-40B4-BE49-F238E27FC236}">
                  <a16:creationId xmlns:a16="http://schemas.microsoft.com/office/drawing/2014/main" id="{75984A81-255F-40B0-B718-6B3A2B3E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771" y="1654173"/>
              <a:ext cx="81357" cy="65656"/>
            </a:xfrm>
            <a:custGeom>
              <a:avLst/>
              <a:gdLst>
                <a:gd name="T0" fmla="*/ 229 w 404"/>
                <a:gd name="T1" fmla="*/ 125 h 329"/>
                <a:gd name="T2" fmla="*/ 253 w 404"/>
                <a:gd name="T3" fmla="*/ 131 h 329"/>
                <a:gd name="T4" fmla="*/ 247 w 404"/>
                <a:gd name="T5" fmla="*/ 155 h 329"/>
                <a:gd name="T6" fmla="*/ 17 w 404"/>
                <a:gd name="T7" fmla="*/ 289 h 329"/>
                <a:gd name="T8" fmla="*/ 269 w 404"/>
                <a:gd name="T9" fmla="*/ 284 h 329"/>
                <a:gd name="T10" fmla="*/ 404 w 404"/>
                <a:gd name="T11" fmla="*/ 43 h 329"/>
                <a:gd name="T12" fmla="*/ 134 w 404"/>
                <a:gd name="T13" fmla="*/ 57 h 329"/>
                <a:gd name="T14" fmla="*/ 0 w 404"/>
                <a:gd name="T15" fmla="*/ 259 h 329"/>
                <a:gd name="T16" fmla="*/ 229 w 404"/>
                <a:gd name="T17" fmla="*/ 125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4" h="329">
                  <a:moveTo>
                    <a:pt x="229" y="125"/>
                  </a:moveTo>
                  <a:cubicBezTo>
                    <a:pt x="238" y="120"/>
                    <a:pt x="248" y="123"/>
                    <a:pt x="253" y="131"/>
                  </a:cubicBezTo>
                  <a:cubicBezTo>
                    <a:pt x="258" y="140"/>
                    <a:pt x="255" y="150"/>
                    <a:pt x="247" y="155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01" y="329"/>
                    <a:pt x="193" y="328"/>
                    <a:pt x="269" y="284"/>
                  </a:cubicBezTo>
                  <a:cubicBezTo>
                    <a:pt x="350" y="237"/>
                    <a:pt x="402" y="144"/>
                    <a:pt x="404" y="43"/>
                  </a:cubicBezTo>
                  <a:cubicBezTo>
                    <a:pt x="324" y="0"/>
                    <a:pt x="224" y="5"/>
                    <a:pt x="134" y="57"/>
                  </a:cubicBezTo>
                  <a:cubicBezTo>
                    <a:pt x="55" y="103"/>
                    <a:pt x="8" y="174"/>
                    <a:pt x="0" y="259"/>
                  </a:cubicBezTo>
                  <a:lnTo>
                    <a:pt x="229" y="125"/>
                  </a:lnTo>
                  <a:close/>
                </a:path>
              </a:pathLst>
            </a:custGeom>
            <a:solidFill>
              <a:srgbClr val="EE0033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1682">
              <a:extLst>
                <a:ext uri="{FF2B5EF4-FFF2-40B4-BE49-F238E27FC236}">
                  <a16:creationId xmlns:a16="http://schemas.microsoft.com/office/drawing/2014/main" id="{5B061563-D69E-4923-B34E-B85AE6B31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771" y="1742666"/>
              <a:ext cx="107048" cy="87066"/>
            </a:xfrm>
            <a:custGeom>
              <a:avLst/>
              <a:gdLst>
                <a:gd name="T0" fmla="*/ 176 w 533"/>
                <a:gd name="T1" fmla="*/ 63 h 437"/>
                <a:gd name="T2" fmla="*/ 0 w 533"/>
                <a:gd name="T3" fmla="*/ 353 h 437"/>
                <a:gd name="T4" fmla="*/ 339 w 533"/>
                <a:gd name="T5" fmla="*/ 149 h 437"/>
                <a:gd name="T6" fmla="*/ 363 w 533"/>
                <a:gd name="T7" fmla="*/ 155 h 437"/>
                <a:gd name="T8" fmla="*/ 357 w 533"/>
                <a:gd name="T9" fmla="*/ 179 h 437"/>
                <a:gd name="T10" fmla="*/ 17 w 533"/>
                <a:gd name="T11" fmla="*/ 383 h 437"/>
                <a:gd name="T12" fmla="*/ 355 w 533"/>
                <a:gd name="T13" fmla="*/ 375 h 437"/>
                <a:gd name="T14" fmla="*/ 533 w 533"/>
                <a:gd name="T15" fmla="*/ 64 h 437"/>
                <a:gd name="T16" fmla="*/ 176 w 533"/>
                <a:gd name="T17" fmla="*/ 6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3" h="437">
                  <a:moveTo>
                    <a:pt x="176" y="63"/>
                  </a:moveTo>
                  <a:cubicBezTo>
                    <a:pt x="73" y="122"/>
                    <a:pt x="8" y="232"/>
                    <a:pt x="0" y="353"/>
                  </a:cubicBezTo>
                  <a:cubicBezTo>
                    <a:pt x="339" y="149"/>
                    <a:pt x="339" y="149"/>
                    <a:pt x="339" y="149"/>
                  </a:cubicBezTo>
                  <a:cubicBezTo>
                    <a:pt x="347" y="144"/>
                    <a:pt x="358" y="147"/>
                    <a:pt x="363" y="155"/>
                  </a:cubicBezTo>
                  <a:cubicBezTo>
                    <a:pt x="368" y="163"/>
                    <a:pt x="365" y="174"/>
                    <a:pt x="357" y="179"/>
                  </a:cubicBezTo>
                  <a:cubicBezTo>
                    <a:pt x="17" y="383"/>
                    <a:pt x="17" y="383"/>
                    <a:pt x="17" y="383"/>
                  </a:cubicBezTo>
                  <a:cubicBezTo>
                    <a:pt x="125" y="437"/>
                    <a:pt x="252" y="435"/>
                    <a:pt x="355" y="375"/>
                  </a:cubicBezTo>
                  <a:cubicBezTo>
                    <a:pt x="464" y="312"/>
                    <a:pt x="531" y="194"/>
                    <a:pt x="533" y="64"/>
                  </a:cubicBezTo>
                  <a:cubicBezTo>
                    <a:pt x="420" y="1"/>
                    <a:pt x="285" y="0"/>
                    <a:pt x="176" y="63"/>
                  </a:cubicBezTo>
                  <a:close/>
                </a:path>
              </a:pathLst>
            </a:custGeom>
            <a:solidFill>
              <a:srgbClr val="EE0033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3" name="Group 92">
            <a:extLst>
              <a:ext uri="{FF2B5EF4-FFF2-40B4-BE49-F238E27FC236}">
                <a16:creationId xmlns:a16="http://schemas.microsoft.com/office/drawing/2014/main" id="{728591F4-906A-4D66-BF22-C26F7A04DE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20032" y="1617258"/>
            <a:ext cx="410644" cy="410644"/>
            <a:chOff x="4618" y="1806"/>
            <a:chExt cx="227" cy="227"/>
          </a:xfrm>
          <a:solidFill>
            <a:srgbClr val="EE0033"/>
          </a:solidFill>
        </p:grpSpPr>
        <p:sp>
          <p:nvSpPr>
            <p:cNvPr id="24" name="Freeform 93">
              <a:extLst>
                <a:ext uri="{FF2B5EF4-FFF2-40B4-BE49-F238E27FC236}">
                  <a16:creationId xmlns:a16="http://schemas.microsoft.com/office/drawing/2014/main" id="{B4A458D3-F3B4-4AC9-8F8E-8F8E8543B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00"/>
              <a:ext cx="31" cy="31"/>
            </a:xfrm>
            <a:custGeom>
              <a:avLst/>
              <a:gdLst>
                <a:gd name="T0" fmla="*/ 108 w 215"/>
                <a:gd name="T1" fmla="*/ 0 h 215"/>
                <a:gd name="T2" fmla="*/ 0 w 215"/>
                <a:gd name="T3" fmla="*/ 108 h 215"/>
                <a:gd name="T4" fmla="*/ 97 w 215"/>
                <a:gd name="T5" fmla="*/ 215 h 215"/>
                <a:gd name="T6" fmla="*/ 108 w 215"/>
                <a:gd name="T7" fmla="*/ 211 h 215"/>
                <a:gd name="T8" fmla="*/ 118 w 215"/>
                <a:gd name="T9" fmla="*/ 215 h 215"/>
                <a:gd name="T10" fmla="*/ 215 w 215"/>
                <a:gd name="T11" fmla="*/ 108 h 215"/>
                <a:gd name="T12" fmla="*/ 108 w 215"/>
                <a:gd name="T13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15">
                  <a:moveTo>
                    <a:pt x="108" y="0"/>
                  </a:moveTo>
                  <a:cubicBezTo>
                    <a:pt x="48" y="0"/>
                    <a:pt x="0" y="49"/>
                    <a:pt x="0" y="108"/>
                  </a:cubicBezTo>
                  <a:cubicBezTo>
                    <a:pt x="0" y="164"/>
                    <a:pt x="42" y="210"/>
                    <a:pt x="97" y="215"/>
                  </a:cubicBezTo>
                  <a:cubicBezTo>
                    <a:pt x="100" y="213"/>
                    <a:pt x="103" y="211"/>
                    <a:pt x="108" y="211"/>
                  </a:cubicBezTo>
                  <a:cubicBezTo>
                    <a:pt x="112" y="211"/>
                    <a:pt x="115" y="213"/>
                    <a:pt x="118" y="215"/>
                  </a:cubicBezTo>
                  <a:cubicBezTo>
                    <a:pt x="173" y="210"/>
                    <a:pt x="215" y="164"/>
                    <a:pt x="215" y="108"/>
                  </a:cubicBezTo>
                  <a:cubicBezTo>
                    <a:pt x="215" y="49"/>
                    <a:pt x="167" y="0"/>
                    <a:pt x="108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94">
              <a:extLst>
                <a:ext uri="{FF2B5EF4-FFF2-40B4-BE49-F238E27FC236}">
                  <a16:creationId xmlns:a16="http://schemas.microsoft.com/office/drawing/2014/main" id="{9B37102F-563D-4668-A247-D53FC18A8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8" y="1806"/>
              <a:ext cx="227" cy="227"/>
            </a:xfrm>
            <a:custGeom>
              <a:avLst/>
              <a:gdLst>
                <a:gd name="T0" fmla="*/ 0 w 1565"/>
                <a:gd name="T1" fmla="*/ 782 h 1564"/>
                <a:gd name="T2" fmla="*/ 1565 w 1565"/>
                <a:gd name="T3" fmla="*/ 782 h 1564"/>
                <a:gd name="T4" fmla="*/ 373 w 1565"/>
                <a:gd name="T5" fmla="*/ 1190 h 1564"/>
                <a:gd name="T6" fmla="*/ 350 w 1565"/>
                <a:gd name="T7" fmla="*/ 1190 h 1564"/>
                <a:gd name="T8" fmla="*/ 350 w 1565"/>
                <a:gd name="T9" fmla="*/ 324 h 1564"/>
                <a:gd name="T10" fmla="*/ 373 w 1565"/>
                <a:gd name="T11" fmla="*/ 348 h 1564"/>
                <a:gd name="T12" fmla="*/ 373 w 1565"/>
                <a:gd name="T13" fmla="*/ 1167 h 1564"/>
                <a:gd name="T14" fmla="*/ 488 w 1565"/>
                <a:gd name="T15" fmla="*/ 1076 h 1564"/>
                <a:gd name="T16" fmla="*/ 464 w 1565"/>
                <a:gd name="T17" fmla="*/ 1076 h 1564"/>
                <a:gd name="T18" fmla="*/ 462 w 1565"/>
                <a:gd name="T19" fmla="*/ 438 h 1564"/>
                <a:gd name="T20" fmla="*/ 486 w 1565"/>
                <a:gd name="T21" fmla="*/ 462 h 1564"/>
                <a:gd name="T22" fmla="*/ 488 w 1565"/>
                <a:gd name="T23" fmla="*/ 1052 h 1564"/>
                <a:gd name="T24" fmla="*/ 612 w 1565"/>
                <a:gd name="T25" fmla="*/ 589 h 1564"/>
                <a:gd name="T26" fmla="*/ 607 w 1565"/>
                <a:gd name="T27" fmla="*/ 934 h 1564"/>
                <a:gd name="T28" fmla="*/ 595 w 1565"/>
                <a:gd name="T29" fmla="*/ 963 h 1564"/>
                <a:gd name="T30" fmla="*/ 505 w 1565"/>
                <a:gd name="T31" fmla="*/ 764 h 1564"/>
                <a:gd name="T32" fmla="*/ 612 w 1565"/>
                <a:gd name="T33" fmla="*/ 565 h 1564"/>
                <a:gd name="T34" fmla="*/ 799 w 1565"/>
                <a:gd name="T35" fmla="*/ 897 h 1564"/>
                <a:gd name="T36" fmla="*/ 783 w 1565"/>
                <a:gd name="T37" fmla="*/ 1434 h 1564"/>
                <a:gd name="T38" fmla="*/ 766 w 1565"/>
                <a:gd name="T39" fmla="*/ 897 h 1564"/>
                <a:gd name="T40" fmla="*/ 783 w 1565"/>
                <a:gd name="T41" fmla="*/ 616 h 1564"/>
                <a:gd name="T42" fmla="*/ 799 w 1565"/>
                <a:gd name="T43" fmla="*/ 897 h 1564"/>
                <a:gd name="T44" fmla="*/ 973 w 1565"/>
                <a:gd name="T45" fmla="*/ 963 h 1564"/>
                <a:gd name="T46" fmla="*/ 961 w 1565"/>
                <a:gd name="T47" fmla="*/ 934 h 1564"/>
                <a:gd name="T48" fmla="*/ 956 w 1565"/>
                <a:gd name="T49" fmla="*/ 589 h 1564"/>
                <a:gd name="T50" fmla="*/ 979 w 1565"/>
                <a:gd name="T51" fmla="*/ 565 h 1564"/>
                <a:gd name="T52" fmla="*/ 985 w 1565"/>
                <a:gd name="T53" fmla="*/ 958 h 1564"/>
                <a:gd name="T54" fmla="*/ 1079 w 1565"/>
                <a:gd name="T55" fmla="*/ 1076 h 1564"/>
                <a:gd name="T56" fmla="*/ 1203 w 1565"/>
                <a:gd name="T57" fmla="*/ 756 h 1564"/>
                <a:gd name="T58" fmla="*/ 1082 w 1565"/>
                <a:gd name="T59" fmla="*/ 438 h 1564"/>
                <a:gd name="T60" fmla="*/ 1236 w 1565"/>
                <a:gd name="T61" fmla="*/ 756 h 1564"/>
                <a:gd name="T62" fmla="*/ 1091 w 1565"/>
                <a:gd name="T63" fmla="*/ 1081 h 1564"/>
                <a:gd name="T64" fmla="*/ 1204 w 1565"/>
                <a:gd name="T65" fmla="*/ 1195 h 1564"/>
                <a:gd name="T66" fmla="*/ 1192 w 1565"/>
                <a:gd name="T67" fmla="*/ 1167 h 1564"/>
                <a:gd name="T68" fmla="*/ 1194 w 1565"/>
                <a:gd name="T69" fmla="*/ 350 h 1564"/>
                <a:gd name="T70" fmla="*/ 1218 w 1565"/>
                <a:gd name="T71" fmla="*/ 327 h 1564"/>
                <a:gd name="T72" fmla="*/ 1216 w 1565"/>
                <a:gd name="T73" fmla="*/ 1190 h 1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65" h="1564">
                  <a:moveTo>
                    <a:pt x="783" y="0"/>
                  </a:moveTo>
                  <a:cubicBezTo>
                    <a:pt x="351" y="0"/>
                    <a:pt x="0" y="350"/>
                    <a:pt x="0" y="782"/>
                  </a:cubicBezTo>
                  <a:cubicBezTo>
                    <a:pt x="0" y="1214"/>
                    <a:pt x="351" y="1564"/>
                    <a:pt x="783" y="1564"/>
                  </a:cubicBezTo>
                  <a:cubicBezTo>
                    <a:pt x="1214" y="1564"/>
                    <a:pt x="1565" y="1214"/>
                    <a:pt x="1565" y="782"/>
                  </a:cubicBezTo>
                  <a:cubicBezTo>
                    <a:pt x="1565" y="350"/>
                    <a:pt x="1214" y="0"/>
                    <a:pt x="783" y="0"/>
                  </a:cubicBezTo>
                  <a:close/>
                  <a:moveTo>
                    <a:pt x="373" y="1190"/>
                  </a:moveTo>
                  <a:cubicBezTo>
                    <a:pt x="370" y="1194"/>
                    <a:pt x="366" y="1195"/>
                    <a:pt x="361" y="1195"/>
                  </a:cubicBezTo>
                  <a:cubicBezTo>
                    <a:pt x="357" y="1195"/>
                    <a:pt x="353" y="1194"/>
                    <a:pt x="350" y="1190"/>
                  </a:cubicBezTo>
                  <a:cubicBezTo>
                    <a:pt x="234" y="1075"/>
                    <a:pt x="170" y="921"/>
                    <a:pt x="170" y="757"/>
                  </a:cubicBezTo>
                  <a:cubicBezTo>
                    <a:pt x="170" y="594"/>
                    <a:pt x="234" y="440"/>
                    <a:pt x="350" y="324"/>
                  </a:cubicBezTo>
                  <a:cubicBezTo>
                    <a:pt x="356" y="318"/>
                    <a:pt x="367" y="318"/>
                    <a:pt x="373" y="324"/>
                  </a:cubicBezTo>
                  <a:cubicBezTo>
                    <a:pt x="380" y="331"/>
                    <a:pt x="380" y="341"/>
                    <a:pt x="373" y="348"/>
                  </a:cubicBezTo>
                  <a:cubicBezTo>
                    <a:pt x="264" y="457"/>
                    <a:pt x="204" y="603"/>
                    <a:pt x="204" y="757"/>
                  </a:cubicBezTo>
                  <a:cubicBezTo>
                    <a:pt x="204" y="912"/>
                    <a:pt x="264" y="1057"/>
                    <a:pt x="373" y="1167"/>
                  </a:cubicBezTo>
                  <a:cubicBezTo>
                    <a:pt x="380" y="1173"/>
                    <a:pt x="380" y="1184"/>
                    <a:pt x="373" y="1190"/>
                  </a:cubicBezTo>
                  <a:close/>
                  <a:moveTo>
                    <a:pt x="488" y="1076"/>
                  </a:moveTo>
                  <a:cubicBezTo>
                    <a:pt x="484" y="1079"/>
                    <a:pt x="480" y="1081"/>
                    <a:pt x="476" y="1081"/>
                  </a:cubicBezTo>
                  <a:cubicBezTo>
                    <a:pt x="471" y="1081"/>
                    <a:pt x="467" y="1079"/>
                    <a:pt x="464" y="1076"/>
                  </a:cubicBezTo>
                  <a:cubicBezTo>
                    <a:pt x="379" y="990"/>
                    <a:pt x="332" y="877"/>
                    <a:pt x="332" y="756"/>
                  </a:cubicBezTo>
                  <a:cubicBezTo>
                    <a:pt x="332" y="636"/>
                    <a:pt x="378" y="523"/>
                    <a:pt x="462" y="438"/>
                  </a:cubicBezTo>
                  <a:cubicBezTo>
                    <a:pt x="468" y="432"/>
                    <a:pt x="479" y="432"/>
                    <a:pt x="486" y="438"/>
                  </a:cubicBezTo>
                  <a:cubicBezTo>
                    <a:pt x="492" y="445"/>
                    <a:pt x="492" y="455"/>
                    <a:pt x="486" y="462"/>
                  </a:cubicBezTo>
                  <a:cubicBezTo>
                    <a:pt x="408" y="541"/>
                    <a:pt x="365" y="645"/>
                    <a:pt x="365" y="756"/>
                  </a:cubicBezTo>
                  <a:cubicBezTo>
                    <a:pt x="365" y="868"/>
                    <a:pt x="409" y="973"/>
                    <a:pt x="488" y="1052"/>
                  </a:cubicBezTo>
                  <a:cubicBezTo>
                    <a:pt x="494" y="1059"/>
                    <a:pt x="494" y="1069"/>
                    <a:pt x="488" y="1076"/>
                  </a:cubicBezTo>
                  <a:close/>
                  <a:moveTo>
                    <a:pt x="612" y="589"/>
                  </a:moveTo>
                  <a:cubicBezTo>
                    <a:pt x="564" y="635"/>
                    <a:pt x="538" y="698"/>
                    <a:pt x="538" y="764"/>
                  </a:cubicBezTo>
                  <a:cubicBezTo>
                    <a:pt x="538" y="828"/>
                    <a:pt x="563" y="888"/>
                    <a:pt x="607" y="934"/>
                  </a:cubicBezTo>
                  <a:cubicBezTo>
                    <a:pt x="613" y="941"/>
                    <a:pt x="613" y="952"/>
                    <a:pt x="607" y="958"/>
                  </a:cubicBezTo>
                  <a:cubicBezTo>
                    <a:pt x="603" y="961"/>
                    <a:pt x="599" y="963"/>
                    <a:pt x="595" y="963"/>
                  </a:cubicBezTo>
                  <a:cubicBezTo>
                    <a:pt x="591" y="963"/>
                    <a:pt x="586" y="961"/>
                    <a:pt x="583" y="958"/>
                  </a:cubicBezTo>
                  <a:cubicBezTo>
                    <a:pt x="532" y="905"/>
                    <a:pt x="505" y="837"/>
                    <a:pt x="505" y="764"/>
                  </a:cubicBezTo>
                  <a:cubicBezTo>
                    <a:pt x="505" y="688"/>
                    <a:pt x="534" y="618"/>
                    <a:pt x="589" y="565"/>
                  </a:cubicBezTo>
                  <a:cubicBezTo>
                    <a:pt x="595" y="558"/>
                    <a:pt x="606" y="558"/>
                    <a:pt x="612" y="565"/>
                  </a:cubicBezTo>
                  <a:cubicBezTo>
                    <a:pt x="619" y="572"/>
                    <a:pt x="619" y="582"/>
                    <a:pt x="612" y="589"/>
                  </a:cubicBezTo>
                  <a:close/>
                  <a:moveTo>
                    <a:pt x="799" y="897"/>
                  </a:moveTo>
                  <a:cubicBezTo>
                    <a:pt x="799" y="1417"/>
                    <a:pt x="799" y="1417"/>
                    <a:pt x="799" y="1417"/>
                  </a:cubicBezTo>
                  <a:cubicBezTo>
                    <a:pt x="799" y="1427"/>
                    <a:pt x="792" y="1434"/>
                    <a:pt x="783" y="1434"/>
                  </a:cubicBezTo>
                  <a:cubicBezTo>
                    <a:pt x="773" y="1434"/>
                    <a:pt x="766" y="1427"/>
                    <a:pt x="766" y="1417"/>
                  </a:cubicBezTo>
                  <a:cubicBezTo>
                    <a:pt x="766" y="897"/>
                    <a:pt x="766" y="897"/>
                    <a:pt x="766" y="897"/>
                  </a:cubicBezTo>
                  <a:cubicBezTo>
                    <a:pt x="696" y="889"/>
                    <a:pt x="641" y="829"/>
                    <a:pt x="641" y="757"/>
                  </a:cubicBezTo>
                  <a:cubicBezTo>
                    <a:pt x="641" y="679"/>
                    <a:pt x="705" y="616"/>
                    <a:pt x="783" y="616"/>
                  </a:cubicBezTo>
                  <a:cubicBezTo>
                    <a:pt x="861" y="616"/>
                    <a:pt x="924" y="679"/>
                    <a:pt x="924" y="757"/>
                  </a:cubicBezTo>
                  <a:cubicBezTo>
                    <a:pt x="924" y="829"/>
                    <a:pt x="869" y="889"/>
                    <a:pt x="799" y="897"/>
                  </a:cubicBezTo>
                  <a:close/>
                  <a:moveTo>
                    <a:pt x="985" y="958"/>
                  </a:moveTo>
                  <a:cubicBezTo>
                    <a:pt x="982" y="961"/>
                    <a:pt x="977" y="963"/>
                    <a:pt x="973" y="963"/>
                  </a:cubicBezTo>
                  <a:cubicBezTo>
                    <a:pt x="969" y="963"/>
                    <a:pt x="964" y="961"/>
                    <a:pt x="961" y="958"/>
                  </a:cubicBezTo>
                  <a:cubicBezTo>
                    <a:pt x="955" y="952"/>
                    <a:pt x="954" y="941"/>
                    <a:pt x="961" y="934"/>
                  </a:cubicBezTo>
                  <a:cubicBezTo>
                    <a:pt x="1005" y="889"/>
                    <a:pt x="1029" y="828"/>
                    <a:pt x="1029" y="764"/>
                  </a:cubicBezTo>
                  <a:cubicBezTo>
                    <a:pt x="1029" y="697"/>
                    <a:pt x="1003" y="635"/>
                    <a:pt x="956" y="589"/>
                  </a:cubicBezTo>
                  <a:cubicBezTo>
                    <a:pt x="949" y="582"/>
                    <a:pt x="949" y="572"/>
                    <a:pt x="955" y="565"/>
                  </a:cubicBezTo>
                  <a:cubicBezTo>
                    <a:pt x="962" y="558"/>
                    <a:pt x="973" y="558"/>
                    <a:pt x="979" y="565"/>
                  </a:cubicBezTo>
                  <a:cubicBezTo>
                    <a:pt x="1033" y="618"/>
                    <a:pt x="1063" y="688"/>
                    <a:pt x="1063" y="764"/>
                  </a:cubicBezTo>
                  <a:cubicBezTo>
                    <a:pt x="1063" y="837"/>
                    <a:pt x="1035" y="906"/>
                    <a:pt x="985" y="958"/>
                  </a:cubicBezTo>
                  <a:close/>
                  <a:moveTo>
                    <a:pt x="1091" y="1081"/>
                  </a:moveTo>
                  <a:cubicBezTo>
                    <a:pt x="1087" y="1081"/>
                    <a:pt x="1083" y="1080"/>
                    <a:pt x="1079" y="1076"/>
                  </a:cubicBezTo>
                  <a:cubicBezTo>
                    <a:pt x="1073" y="1070"/>
                    <a:pt x="1073" y="1059"/>
                    <a:pt x="1079" y="1053"/>
                  </a:cubicBezTo>
                  <a:cubicBezTo>
                    <a:pt x="1159" y="973"/>
                    <a:pt x="1203" y="868"/>
                    <a:pt x="1203" y="756"/>
                  </a:cubicBezTo>
                  <a:cubicBezTo>
                    <a:pt x="1203" y="645"/>
                    <a:pt x="1160" y="541"/>
                    <a:pt x="1082" y="462"/>
                  </a:cubicBezTo>
                  <a:cubicBezTo>
                    <a:pt x="1076" y="455"/>
                    <a:pt x="1076" y="445"/>
                    <a:pt x="1082" y="438"/>
                  </a:cubicBezTo>
                  <a:cubicBezTo>
                    <a:pt x="1089" y="432"/>
                    <a:pt x="1099" y="432"/>
                    <a:pt x="1106" y="438"/>
                  </a:cubicBezTo>
                  <a:cubicBezTo>
                    <a:pt x="1190" y="523"/>
                    <a:pt x="1236" y="636"/>
                    <a:pt x="1236" y="756"/>
                  </a:cubicBezTo>
                  <a:cubicBezTo>
                    <a:pt x="1236" y="877"/>
                    <a:pt x="1189" y="991"/>
                    <a:pt x="1103" y="1076"/>
                  </a:cubicBezTo>
                  <a:cubicBezTo>
                    <a:pt x="1100" y="1080"/>
                    <a:pt x="1096" y="1081"/>
                    <a:pt x="1091" y="1081"/>
                  </a:cubicBezTo>
                  <a:close/>
                  <a:moveTo>
                    <a:pt x="1216" y="1190"/>
                  </a:moveTo>
                  <a:cubicBezTo>
                    <a:pt x="1212" y="1194"/>
                    <a:pt x="1208" y="1195"/>
                    <a:pt x="1204" y="1195"/>
                  </a:cubicBezTo>
                  <a:cubicBezTo>
                    <a:pt x="1199" y="1195"/>
                    <a:pt x="1195" y="1194"/>
                    <a:pt x="1192" y="1190"/>
                  </a:cubicBezTo>
                  <a:cubicBezTo>
                    <a:pt x="1185" y="1184"/>
                    <a:pt x="1185" y="1173"/>
                    <a:pt x="1192" y="1167"/>
                  </a:cubicBezTo>
                  <a:cubicBezTo>
                    <a:pt x="1301" y="1057"/>
                    <a:pt x="1361" y="912"/>
                    <a:pt x="1361" y="757"/>
                  </a:cubicBezTo>
                  <a:cubicBezTo>
                    <a:pt x="1361" y="604"/>
                    <a:pt x="1302" y="459"/>
                    <a:pt x="1194" y="350"/>
                  </a:cubicBezTo>
                  <a:cubicBezTo>
                    <a:pt x="1187" y="344"/>
                    <a:pt x="1187" y="333"/>
                    <a:pt x="1194" y="326"/>
                  </a:cubicBezTo>
                  <a:cubicBezTo>
                    <a:pt x="1201" y="320"/>
                    <a:pt x="1211" y="320"/>
                    <a:pt x="1218" y="327"/>
                  </a:cubicBezTo>
                  <a:cubicBezTo>
                    <a:pt x="1332" y="442"/>
                    <a:pt x="1395" y="595"/>
                    <a:pt x="1395" y="757"/>
                  </a:cubicBezTo>
                  <a:cubicBezTo>
                    <a:pt x="1395" y="921"/>
                    <a:pt x="1331" y="1075"/>
                    <a:pt x="1216" y="119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6" name="Group 1015">
            <a:extLst>
              <a:ext uri="{FF2B5EF4-FFF2-40B4-BE49-F238E27FC236}">
                <a16:creationId xmlns:a16="http://schemas.microsoft.com/office/drawing/2014/main" id="{7841E832-28DD-4AE9-B5F9-DA3C7204A7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63700" y="1617258"/>
            <a:ext cx="410644" cy="410644"/>
            <a:chOff x="3438" y="2047"/>
            <a:chExt cx="227" cy="226"/>
          </a:xfrm>
          <a:solidFill>
            <a:srgbClr val="EE0033"/>
          </a:solidFill>
        </p:grpSpPr>
        <p:sp>
          <p:nvSpPr>
            <p:cNvPr id="27" name="Oval 1016">
              <a:extLst>
                <a:ext uri="{FF2B5EF4-FFF2-40B4-BE49-F238E27FC236}">
                  <a16:creationId xmlns:a16="http://schemas.microsoft.com/office/drawing/2014/main" id="{FDBF4E2B-53A1-4FCB-820D-23347C6B5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2081"/>
              <a:ext cx="20" cy="20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1017">
              <a:extLst>
                <a:ext uri="{FF2B5EF4-FFF2-40B4-BE49-F238E27FC236}">
                  <a16:creationId xmlns:a16="http://schemas.microsoft.com/office/drawing/2014/main" id="{A1A25123-B315-4993-92F9-5B19B626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114"/>
              <a:ext cx="61" cy="119"/>
            </a:xfrm>
            <a:custGeom>
              <a:avLst/>
              <a:gdLst>
                <a:gd name="T0" fmla="*/ 327 w 423"/>
                <a:gd name="T1" fmla="*/ 0 h 846"/>
                <a:gd name="T2" fmla="*/ 95 w 423"/>
                <a:gd name="T3" fmla="*/ 0 h 846"/>
                <a:gd name="T4" fmla="*/ 0 w 423"/>
                <a:gd name="T5" fmla="*/ 96 h 846"/>
                <a:gd name="T6" fmla="*/ 0 w 423"/>
                <a:gd name="T7" fmla="*/ 366 h 846"/>
                <a:gd name="T8" fmla="*/ 18 w 423"/>
                <a:gd name="T9" fmla="*/ 387 h 846"/>
                <a:gd name="T10" fmla="*/ 35 w 423"/>
                <a:gd name="T11" fmla="*/ 366 h 846"/>
                <a:gd name="T12" fmla="*/ 35 w 423"/>
                <a:gd name="T13" fmla="*/ 104 h 846"/>
                <a:gd name="T14" fmla="*/ 52 w 423"/>
                <a:gd name="T15" fmla="*/ 87 h 846"/>
                <a:gd name="T16" fmla="*/ 94 w 423"/>
                <a:gd name="T17" fmla="*/ 87 h 846"/>
                <a:gd name="T18" fmla="*/ 111 w 423"/>
                <a:gd name="T19" fmla="*/ 104 h 846"/>
                <a:gd name="T20" fmla="*/ 111 w 423"/>
                <a:gd name="T21" fmla="*/ 814 h 846"/>
                <a:gd name="T22" fmla="*/ 142 w 423"/>
                <a:gd name="T23" fmla="*/ 846 h 846"/>
                <a:gd name="T24" fmla="*/ 174 w 423"/>
                <a:gd name="T25" fmla="*/ 814 h 846"/>
                <a:gd name="T26" fmla="*/ 174 w 423"/>
                <a:gd name="T27" fmla="*/ 402 h 846"/>
                <a:gd name="T28" fmla="*/ 192 w 423"/>
                <a:gd name="T29" fmla="*/ 385 h 846"/>
                <a:gd name="T30" fmla="*/ 233 w 423"/>
                <a:gd name="T31" fmla="*/ 385 h 846"/>
                <a:gd name="T32" fmla="*/ 250 w 423"/>
                <a:gd name="T33" fmla="*/ 402 h 846"/>
                <a:gd name="T34" fmla="*/ 250 w 423"/>
                <a:gd name="T35" fmla="*/ 814 h 846"/>
                <a:gd name="T36" fmla="*/ 282 w 423"/>
                <a:gd name="T37" fmla="*/ 846 h 846"/>
                <a:gd name="T38" fmla="*/ 314 w 423"/>
                <a:gd name="T39" fmla="*/ 814 h 846"/>
                <a:gd name="T40" fmla="*/ 314 w 423"/>
                <a:gd name="T41" fmla="*/ 104 h 846"/>
                <a:gd name="T42" fmla="*/ 331 w 423"/>
                <a:gd name="T43" fmla="*/ 87 h 846"/>
                <a:gd name="T44" fmla="*/ 372 w 423"/>
                <a:gd name="T45" fmla="*/ 87 h 846"/>
                <a:gd name="T46" fmla="*/ 389 w 423"/>
                <a:gd name="T47" fmla="*/ 104 h 846"/>
                <a:gd name="T48" fmla="*/ 389 w 423"/>
                <a:gd name="T49" fmla="*/ 366 h 846"/>
                <a:gd name="T50" fmla="*/ 406 w 423"/>
                <a:gd name="T51" fmla="*/ 388 h 846"/>
                <a:gd name="T52" fmla="*/ 423 w 423"/>
                <a:gd name="T53" fmla="*/ 366 h 846"/>
                <a:gd name="T54" fmla="*/ 423 w 423"/>
                <a:gd name="T55" fmla="*/ 98 h 846"/>
                <a:gd name="T56" fmla="*/ 327 w 423"/>
                <a:gd name="T57" fmla="*/ 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3" h="846">
                  <a:moveTo>
                    <a:pt x="327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366"/>
                    <a:pt x="0" y="366"/>
                    <a:pt x="0" y="366"/>
                  </a:cubicBezTo>
                  <a:cubicBezTo>
                    <a:pt x="0" y="382"/>
                    <a:pt x="10" y="387"/>
                    <a:pt x="18" y="387"/>
                  </a:cubicBezTo>
                  <a:cubicBezTo>
                    <a:pt x="26" y="387"/>
                    <a:pt x="35" y="382"/>
                    <a:pt x="35" y="366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94"/>
                    <a:pt x="43" y="87"/>
                    <a:pt x="52" y="87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103" y="87"/>
                    <a:pt x="111" y="94"/>
                    <a:pt x="111" y="104"/>
                  </a:cubicBezTo>
                  <a:cubicBezTo>
                    <a:pt x="111" y="814"/>
                    <a:pt x="111" y="814"/>
                    <a:pt x="111" y="814"/>
                  </a:cubicBezTo>
                  <a:cubicBezTo>
                    <a:pt x="111" y="832"/>
                    <a:pt x="125" y="846"/>
                    <a:pt x="142" y="846"/>
                  </a:cubicBezTo>
                  <a:cubicBezTo>
                    <a:pt x="160" y="846"/>
                    <a:pt x="174" y="832"/>
                    <a:pt x="174" y="814"/>
                  </a:cubicBezTo>
                  <a:cubicBezTo>
                    <a:pt x="174" y="402"/>
                    <a:pt x="174" y="402"/>
                    <a:pt x="174" y="402"/>
                  </a:cubicBezTo>
                  <a:cubicBezTo>
                    <a:pt x="174" y="393"/>
                    <a:pt x="182" y="385"/>
                    <a:pt x="192" y="385"/>
                  </a:cubicBezTo>
                  <a:cubicBezTo>
                    <a:pt x="233" y="385"/>
                    <a:pt x="233" y="385"/>
                    <a:pt x="233" y="385"/>
                  </a:cubicBezTo>
                  <a:cubicBezTo>
                    <a:pt x="242" y="385"/>
                    <a:pt x="250" y="393"/>
                    <a:pt x="250" y="402"/>
                  </a:cubicBezTo>
                  <a:cubicBezTo>
                    <a:pt x="250" y="814"/>
                    <a:pt x="250" y="814"/>
                    <a:pt x="250" y="814"/>
                  </a:cubicBezTo>
                  <a:cubicBezTo>
                    <a:pt x="250" y="832"/>
                    <a:pt x="264" y="846"/>
                    <a:pt x="282" y="846"/>
                  </a:cubicBezTo>
                  <a:cubicBezTo>
                    <a:pt x="299" y="846"/>
                    <a:pt x="314" y="832"/>
                    <a:pt x="314" y="814"/>
                  </a:cubicBezTo>
                  <a:cubicBezTo>
                    <a:pt x="314" y="104"/>
                    <a:pt x="314" y="104"/>
                    <a:pt x="314" y="104"/>
                  </a:cubicBezTo>
                  <a:cubicBezTo>
                    <a:pt x="314" y="94"/>
                    <a:pt x="322" y="87"/>
                    <a:pt x="331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82" y="87"/>
                    <a:pt x="389" y="94"/>
                    <a:pt x="389" y="104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89" y="382"/>
                    <a:pt x="398" y="388"/>
                    <a:pt x="406" y="388"/>
                  </a:cubicBezTo>
                  <a:cubicBezTo>
                    <a:pt x="414" y="388"/>
                    <a:pt x="423" y="382"/>
                    <a:pt x="423" y="366"/>
                  </a:cubicBezTo>
                  <a:cubicBezTo>
                    <a:pt x="423" y="98"/>
                    <a:pt x="423" y="98"/>
                    <a:pt x="423" y="98"/>
                  </a:cubicBezTo>
                  <a:cubicBezTo>
                    <a:pt x="423" y="51"/>
                    <a:pt x="387" y="0"/>
                    <a:pt x="32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1018">
              <a:extLst>
                <a:ext uri="{FF2B5EF4-FFF2-40B4-BE49-F238E27FC236}">
                  <a16:creationId xmlns:a16="http://schemas.microsoft.com/office/drawing/2014/main" id="{55DB28CD-12F0-4EFA-B8DD-5979FB54E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8" y="2047"/>
              <a:ext cx="227" cy="226"/>
            </a:xfrm>
            <a:custGeom>
              <a:avLst/>
              <a:gdLst>
                <a:gd name="T0" fmla="*/ 800 w 1599"/>
                <a:gd name="T1" fmla="*/ 0 h 1599"/>
                <a:gd name="T2" fmla="*/ 0 w 1599"/>
                <a:gd name="T3" fmla="*/ 800 h 1599"/>
                <a:gd name="T4" fmla="*/ 800 w 1599"/>
                <a:gd name="T5" fmla="*/ 1599 h 1599"/>
                <a:gd name="T6" fmla="*/ 1599 w 1599"/>
                <a:gd name="T7" fmla="*/ 800 h 1599"/>
                <a:gd name="T8" fmla="*/ 800 w 1599"/>
                <a:gd name="T9" fmla="*/ 0 h 1599"/>
                <a:gd name="T10" fmla="*/ 800 w 1599"/>
                <a:gd name="T11" fmla="*/ 208 h 1599"/>
                <a:gd name="T12" fmla="*/ 905 w 1599"/>
                <a:gd name="T13" fmla="*/ 312 h 1599"/>
                <a:gd name="T14" fmla="*/ 800 w 1599"/>
                <a:gd name="T15" fmla="*/ 417 h 1599"/>
                <a:gd name="T16" fmla="*/ 695 w 1599"/>
                <a:gd name="T17" fmla="*/ 312 h 1599"/>
                <a:gd name="T18" fmla="*/ 800 w 1599"/>
                <a:gd name="T19" fmla="*/ 208 h 1599"/>
                <a:gd name="T20" fmla="*/ 1046 w 1599"/>
                <a:gd name="T21" fmla="*/ 839 h 1599"/>
                <a:gd name="T22" fmla="*/ 958 w 1599"/>
                <a:gd name="T23" fmla="*/ 880 h 1599"/>
                <a:gd name="T24" fmla="*/ 943 w 1599"/>
                <a:gd name="T25" fmla="*/ 839 h 1599"/>
                <a:gd name="T26" fmla="*/ 943 w 1599"/>
                <a:gd name="T27" fmla="*/ 594 h 1599"/>
                <a:gd name="T28" fmla="*/ 936 w 1599"/>
                <a:gd name="T29" fmla="*/ 594 h 1599"/>
                <a:gd name="T30" fmla="*/ 936 w 1599"/>
                <a:gd name="T31" fmla="*/ 1287 h 1599"/>
                <a:gd name="T32" fmla="*/ 870 w 1599"/>
                <a:gd name="T33" fmla="*/ 1353 h 1599"/>
                <a:gd name="T34" fmla="*/ 804 w 1599"/>
                <a:gd name="T35" fmla="*/ 1287 h 1599"/>
                <a:gd name="T36" fmla="*/ 804 w 1599"/>
                <a:gd name="T37" fmla="*/ 892 h 1599"/>
                <a:gd name="T38" fmla="*/ 797 w 1599"/>
                <a:gd name="T39" fmla="*/ 892 h 1599"/>
                <a:gd name="T40" fmla="*/ 797 w 1599"/>
                <a:gd name="T41" fmla="*/ 1287 h 1599"/>
                <a:gd name="T42" fmla="*/ 730 w 1599"/>
                <a:gd name="T43" fmla="*/ 1353 h 1599"/>
                <a:gd name="T44" fmla="*/ 664 w 1599"/>
                <a:gd name="T45" fmla="*/ 1287 h 1599"/>
                <a:gd name="T46" fmla="*/ 664 w 1599"/>
                <a:gd name="T47" fmla="*/ 594 h 1599"/>
                <a:gd name="T48" fmla="*/ 657 w 1599"/>
                <a:gd name="T49" fmla="*/ 594 h 1599"/>
                <a:gd name="T50" fmla="*/ 657 w 1599"/>
                <a:gd name="T51" fmla="*/ 839 h 1599"/>
                <a:gd name="T52" fmla="*/ 570 w 1599"/>
                <a:gd name="T53" fmla="*/ 880 h 1599"/>
                <a:gd name="T54" fmla="*/ 554 w 1599"/>
                <a:gd name="T55" fmla="*/ 839 h 1599"/>
                <a:gd name="T56" fmla="*/ 554 w 1599"/>
                <a:gd name="T57" fmla="*/ 569 h 1599"/>
                <a:gd name="T58" fmla="*/ 683 w 1599"/>
                <a:gd name="T59" fmla="*/ 439 h 1599"/>
                <a:gd name="T60" fmla="*/ 915 w 1599"/>
                <a:gd name="T61" fmla="*/ 439 h 1599"/>
                <a:gd name="T62" fmla="*/ 1046 w 1599"/>
                <a:gd name="T63" fmla="*/ 571 h 1599"/>
                <a:gd name="T64" fmla="*/ 1046 w 1599"/>
                <a:gd name="T65" fmla="*/ 839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9" h="1599">
                  <a:moveTo>
                    <a:pt x="800" y="0"/>
                  </a:moveTo>
                  <a:cubicBezTo>
                    <a:pt x="358" y="0"/>
                    <a:pt x="0" y="358"/>
                    <a:pt x="0" y="800"/>
                  </a:cubicBezTo>
                  <a:cubicBezTo>
                    <a:pt x="0" y="1241"/>
                    <a:pt x="358" y="1599"/>
                    <a:pt x="800" y="1599"/>
                  </a:cubicBezTo>
                  <a:cubicBezTo>
                    <a:pt x="1241" y="1599"/>
                    <a:pt x="1599" y="1241"/>
                    <a:pt x="1599" y="800"/>
                  </a:cubicBezTo>
                  <a:cubicBezTo>
                    <a:pt x="1599" y="358"/>
                    <a:pt x="1241" y="0"/>
                    <a:pt x="800" y="0"/>
                  </a:cubicBezTo>
                  <a:close/>
                  <a:moveTo>
                    <a:pt x="800" y="208"/>
                  </a:moveTo>
                  <a:cubicBezTo>
                    <a:pt x="858" y="208"/>
                    <a:pt x="905" y="255"/>
                    <a:pt x="905" y="312"/>
                  </a:cubicBezTo>
                  <a:cubicBezTo>
                    <a:pt x="905" y="370"/>
                    <a:pt x="858" y="417"/>
                    <a:pt x="800" y="417"/>
                  </a:cubicBezTo>
                  <a:cubicBezTo>
                    <a:pt x="742" y="417"/>
                    <a:pt x="695" y="370"/>
                    <a:pt x="695" y="312"/>
                  </a:cubicBezTo>
                  <a:cubicBezTo>
                    <a:pt x="695" y="255"/>
                    <a:pt x="742" y="208"/>
                    <a:pt x="800" y="208"/>
                  </a:cubicBezTo>
                  <a:close/>
                  <a:moveTo>
                    <a:pt x="1046" y="839"/>
                  </a:moveTo>
                  <a:cubicBezTo>
                    <a:pt x="1046" y="896"/>
                    <a:pt x="986" y="908"/>
                    <a:pt x="958" y="880"/>
                  </a:cubicBezTo>
                  <a:cubicBezTo>
                    <a:pt x="951" y="873"/>
                    <a:pt x="943" y="860"/>
                    <a:pt x="943" y="839"/>
                  </a:cubicBezTo>
                  <a:cubicBezTo>
                    <a:pt x="943" y="594"/>
                    <a:pt x="943" y="594"/>
                    <a:pt x="943" y="594"/>
                  </a:cubicBezTo>
                  <a:cubicBezTo>
                    <a:pt x="936" y="594"/>
                    <a:pt x="936" y="594"/>
                    <a:pt x="936" y="594"/>
                  </a:cubicBezTo>
                  <a:cubicBezTo>
                    <a:pt x="936" y="1287"/>
                    <a:pt x="936" y="1287"/>
                    <a:pt x="936" y="1287"/>
                  </a:cubicBezTo>
                  <a:cubicBezTo>
                    <a:pt x="936" y="1324"/>
                    <a:pt x="906" y="1353"/>
                    <a:pt x="870" y="1353"/>
                  </a:cubicBezTo>
                  <a:cubicBezTo>
                    <a:pt x="833" y="1353"/>
                    <a:pt x="804" y="1324"/>
                    <a:pt x="804" y="1287"/>
                  </a:cubicBezTo>
                  <a:cubicBezTo>
                    <a:pt x="804" y="892"/>
                    <a:pt x="804" y="892"/>
                    <a:pt x="804" y="892"/>
                  </a:cubicBezTo>
                  <a:cubicBezTo>
                    <a:pt x="797" y="892"/>
                    <a:pt x="797" y="892"/>
                    <a:pt x="797" y="892"/>
                  </a:cubicBezTo>
                  <a:cubicBezTo>
                    <a:pt x="797" y="1287"/>
                    <a:pt x="797" y="1287"/>
                    <a:pt x="797" y="1287"/>
                  </a:cubicBezTo>
                  <a:cubicBezTo>
                    <a:pt x="797" y="1324"/>
                    <a:pt x="767" y="1353"/>
                    <a:pt x="730" y="1353"/>
                  </a:cubicBezTo>
                  <a:cubicBezTo>
                    <a:pt x="694" y="1353"/>
                    <a:pt x="664" y="1324"/>
                    <a:pt x="664" y="1287"/>
                  </a:cubicBezTo>
                  <a:cubicBezTo>
                    <a:pt x="664" y="594"/>
                    <a:pt x="664" y="594"/>
                    <a:pt x="664" y="594"/>
                  </a:cubicBezTo>
                  <a:cubicBezTo>
                    <a:pt x="657" y="594"/>
                    <a:pt x="657" y="594"/>
                    <a:pt x="657" y="594"/>
                  </a:cubicBezTo>
                  <a:cubicBezTo>
                    <a:pt x="657" y="839"/>
                    <a:pt x="657" y="839"/>
                    <a:pt x="657" y="839"/>
                  </a:cubicBezTo>
                  <a:cubicBezTo>
                    <a:pt x="657" y="895"/>
                    <a:pt x="597" y="907"/>
                    <a:pt x="570" y="880"/>
                  </a:cubicBezTo>
                  <a:cubicBezTo>
                    <a:pt x="562" y="873"/>
                    <a:pt x="554" y="860"/>
                    <a:pt x="554" y="839"/>
                  </a:cubicBezTo>
                  <a:cubicBezTo>
                    <a:pt x="554" y="569"/>
                    <a:pt x="554" y="569"/>
                    <a:pt x="554" y="569"/>
                  </a:cubicBezTo>
                  <a:cubicBezTo>
                    <a:pt x="554" y="497"/>
                    <a:pt x="612" y="439"/>
                    <a:pt x="683" y="439"/>
                  </a:cubicBezTo>
                  <a:cubicBezTo>
                    <a:pt x="915" y="439"/>
                    <a:pt x="915" y="439"/>
                    <a:pt x="915" y="439"/>
                  </a:cubicBezTo>
                  <a:cubicBezTo>
                    <a:pt x="996" y="439"/>
                    <a:pt x="1046" y="507"/>
                    <a:pt x="1046" y="571"/>
                  </a:cubicBezTo>
                  <a:lnTo>
                    <a:pt x="1046" y="83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0" name="Nhóm 33">
            <a:extLst>
              <a:ext uri="{FF2B5EF4-FFF2-40B4-BE49-F238E27FC236}">
                <a16:creationId xmlns:a16="http://schemas.microsoft.com/office/drawing/2014/main" id="{99FE98A0-2BEE-4CE7-9C97-1A851D776CA5}"/>
              </a:ext>
            </a:extLst>
          </p:cNvPr>
          <p:cNvGrpSpPr/>
          <p:nvPr/>
        </p:nvGrpSpPr>
        <p:grpSpPr>
          <a:xfrm>
            <a:off x="4513333" y="2162092"/>
            <a:ext cx="1754002" cy="1929294"/>
            <a:chOff x="499162" y="2098592"/>
            <a:chExt cx="1754002" cy="1929294"/>
          </a:xfrm>
        </p:grpSpPr>
        <p:sp>
          <p:nvSpPr>
            <p:cNvPr id="31" name="TextBox 5">
              <a:extLst>
                <a:ext uri="{FF2B5EF4-FFF2-40B4-BE49-F238E27FC236}">
                  <a16:creationId xmlns:a16="http://schemas.microsoft.com/office/drawing/2014/main" id="{6CBE4894-4FFD-47B4-994E-A8B0DF8AAB2E}"/>
                </a:ext>
              </a:extLst>
            </p:cNvPr>
            <p:cNvSpPr txBox="1"/>
            <p:nvPr/>
          </p:nvSpPr>
          <p:spPr>
            <a:xfrm>
              <a:off x="499162" y="2098592"/>
              <a:ext cx="17540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a-DK" sz="1400" dirty="0">
                  <a:solidFill>
                    <a:srgbClr val="EE0033"/>
                  </a:solidFill>
                  <a:latin typeface="FS PF BeauSans Pro SemiBold" panose="02000503000000020004" pitchFamily="2" charset="0"/>
                </a:rPr>
                <a:t>Lorem ipsum dolor sit amet</a:t>
              </a:r>
              <a:endParaRPr lang="en-US" sz="1400" dirty="0">
                <a:solidFill>
                  <a:srgbClr val="EE0033"/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32" name="TextBox 16">
              <a:extLst>
                <a:ext uri="{FF2B5EF4-FFF2-40B4-BE49-F238E27FC236}">
                  <a16:creationId xmlns:a16="http://schemas.microsoft.com/office/drawing/2014/main" id="{6F2640A8-6415-4BE1-8C4C-A6F144C381FB}"/>
                </a:ext>
              </a:extLst>
            </p:cNvPr>
            <p:cNvSpPr txBox="1"/>
            <p:nvPr/>
          </p:nvSpPr>
          <p:spPr>
            <a:xfrm>
              <a:off x="504145" y="2704447"/>
              <a:ext cx="1744037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sunt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culpa qui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officia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deserunt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mollit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anim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id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laborum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</a:t>
              </a:r>
            </a:p>
          </p:txBody>
        </p:sp>
      </p:grpSp>
      <p:grpSp>
        <p:nvGrpSpPr>
          <p:cNvPr id="33" name="Nhóm 36">
            <a:extLst>
              <a:ext uri="{FF2B5EF4-FFF2-40B4-BE49-F238E27FC236}">
                <a16:creationId xmlns:a16="http://schemas.microsoft.com/office/drawing/2014/main" id="{73D49E63-9632-4AA4-B9F8-EC56A557A759}"/>
              </a:ext>
            </a:extLst>
          </p:cNvPr>
          <p:cNvGrpSpPr/>
          <p:nvPr/>
        </p:nvGrpSpPr>
        <p:grpSpPr>
          <a:xfrm>
            <a:off x="6474835" y="2162092"/>
            <a:ext cx="1754002" cy="1929294"/>
            <a:chOff x="2438632" y="2098592"/>
            <a:chExt cx="1754002" cy="1929294"/>
          </a:xfrm>
        </p:grpSpPr>
        <p:sp>
          <p:nvSpPr>
            <p:cNvPr id="34" name="TextBox 5">
              <a:extLst>
                <a:ext uri="{FF2B5EF4-FFF2-40B4-BE49-F238E27FC236}">
                  <a16:creationId xmlns:a16="http://schemas.microsoft.com/office/drawing/2014/main" id="{41723114-3CB1-428E-ACEF-0E892B728C7E}"/>
                </a:ext>
              </a:extLst>
            </p:cNvPr>
            <p:cNvSpPr txBox="1"/>
            <p:nvPr/>
          </p:nvSpPr>
          <p:spPr>
            <a:xfrm>
              <a:off x="2438632" y="2098592"/>
              <a:ext cx="17540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a-DK" sz="1400" dirty="0">
                  <a:solidFill>
                    <a:srgbClr val="EE0033"/>
                  </a:solidFill>
                  <a:latin typeface="FS PF BeauSans Pro SemiBold" panose="02000503000000020004" pitchFamily="2" charset="0"/>
                </a:rPr>
                <a:t>Lorem ipsum dolor sit amet</a:t>
              </a:r>
              <a:endParaRPr lang="en-US" sz="1400" dirty="0">
                <a:solidFill>
                  <a:srgbClr val="EE0033"/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35" name="TextBox 16">
              <a:extLst>
                <a:ext uri="{FF2B5EF4-FFF2-40B4-BE49-F238E27FC236}">
                  <a16:creationId xmlns:a16="http://schemas.microsoft.com/office/drawing/2014/main" id="{153FBAF4-5038-4185-88C4-0DB2D1F153DD}"/>
                </a:ext>
              </a:extLst>
            </p:cNvPr>
            <p:cNvSpPr txBox="1"/>
            <p:nvPr/>
          </p:nvSpPr>
          <p:spPr>
            <a:xfrm>
              <a:off x="2443615" y="2704447"/>
              <a:ext cx="1744037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sunt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culpa qui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officia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deserunt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mollit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anim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id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laborum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</a:t>
              </a:r>
            </a:p>
          </p:txBody>
        </p:sp>
      </p:grpSp>
      <p:grpSp>
        <p:nvGrpSpPr>
          <p:cNvPr id="36" name="Nhóm 50">
            <a:extLst>
              <a:ext uri="{FF2B5EF4-FFF2-40B4-BE49-F238E27FC236}">
                <a16:creationId xmlns:a16="http://schemas.microsoft.com/office/drawing/2014/main" id="{8303F82E-01B2-4E58-818C-FA3BE1D7E13D}"/>
              </a:ext>
            </a:extLst>
          </p:cNvPr>
          <p:cNvGrpSpPr/>
          <p:nvPr/>
        </p:nvGrpSpPr>
        <p:grpSpPr>
          <a:xfrm>
            <a:off x="2433638" y="1385524"/>
            <a:ext cx="1909762" cy="2953813"/>
            <a:chOff x="2433638" y="1385524"/>
            <a:chExt cx="1909762" cy="2953813"/>
          </a:xfrm>
        </p:grpSpPr>
        <p:sp>
          <p:nvSpPr>
            <p:cNvPr id="37" name="Hình chữ nhật: Góc Tròn 40">
              <a:extLst>
                <a:ext uri="{FF2B5EF4-FFF2-40B4-BE49-F238E27FC236}">
                  <a16:creationId xmlns:a16="http://schemas.microsoft.com/office/drawing/2014/main" id="{756D83B1-F2BA-4D63-B0E3-A1C1A9A018FC}"/>
                </a:ext>
              </a:extLst>
            </p:cNvPr>
            <p:cNvSpPr/>
            <p:nvPr/>
          </p:nvSpPr>
          <p:spPr>
            <a:xfrm>
              <a:off x="2433638" y="1385524"/>
              <a:ext cx="1909762" cy="2953813"/>
            </a:xfrm>
            <a:prstGeom prst="roundRect">
              <a:avLst>
                <a:gd name="adj" fmla="val 5326"/>
              </a:avLst>
            </a:prstGeom>
            <a:solidFill>
              <a:srgbClr val="EE0033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Nhóm 31">
              <a:extLst>
                <a:ext uri="{FF2B5EF4-FFF2-40B4-BE49-F238E27FC236}">
                  <a16:creationId xmlns:a16="http://schemas.microsoft.com/office/drawing/2014/main" id="{73AD597F-1B22-4BAF-AD8A-466E666E9247}"/>
                </a:ext>
              </a:extLst>
            </p:cNvPr>
            <p:cNvGrpSpPr/>
            <p:nvPr/>
          </p:nvGrpSpPr>
          <p:grpSpPr>
            <a:xfrm>
              <a:off x="2493717" y="2162092"/>
              <a:ext cx="1754002" cy="1929294"/>
              <a:chOff x="2438632" y="2098592"/>
              <a:chExt cx="1754002" cy="1929294"/>
            </a:xfrm>
          </p:grpSpPr>
          <p:sp>
            <p:nvSpPr>
              <p:cNvPr id="44" name="TextBox 5">
                <a:extLst>
                  <a:ext uri="{FF2B5EF4-FFF2-40B4-BE49-F238E27FC236}">
                    <a16:creationId xmlns:a16="http://schemas.microsoft.com/office/drawing/2014/main" id="{D9DCE3D0-A89D-4FC0-8E40-835BB2BF8A9D}"/>
                  </a:ext>
                </a:extLst>
              </p:cNvPr>
              <p:cNvSpPr txBox="1"/>
              <p:nvPr/>
            </p:nvSpPr>
            <p:spPr>
              <a:xfrm>
                <a:off x="2438632" y="2098592"/>
                <a:ext cx="175400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da-DK" sz="1400" dirty="0">
                    <a:solidFill>
                      <a:schemeClr val="bg1"/>
                    </a:solidFill>
                    <a:latin typeface="FS PF BeauSans Pro SemiBold" panose="02000503000000020004" pitchFamily="2" charset="0"/>
                  </a:rPr>
                  <a:t>Lorem ipsum dolor sit amet</a:t>
                </a:r>
                <a:endParaRPr lang="en-US" sz="1400" dirty="0">
                  <a:solidFill>
                    <a:schemeClr val="bg1"/>
                  </a:solidFill>
                  <a:latin typeface="FS PF BeauSans Pro SemiBold" panose="02000503000000020004" pitchFamily="2" charset="0"/>
                </a:endParaRPr>
              </a:p>
            </p:txBody>
          </p:sp>
          <p:sp>
            <p:nvSpPr>
              <p:cNvPr id="45" name="TextBox 16">
                <a:extLst>
                  <a:ext uri="{FF2B5EF4-FFF2-40B4-BE49-F238E27FC236}">
                    <a16:creationId xmlns:a16="http://schemas.microsoft.com/office/drawing/2014/main" id="{0F65CF4C-443C-4A5E-A834-DF1594CEE79B}"/>
                  </a:ext>
                </a:extLst>
              </p:cNvPr>
              <p:cNvSpPr txBox="1"/>
              <p:nvPr/>
            </p:nvSpPr>
            <p:spPr>
              <a:xfrm>
                <a:off x="2443615" y="2704447"/>
                <a:ext cx="1744037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Duis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aute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irure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dolor in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repreh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in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volupta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velit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esse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cillum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dolore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eu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fugiat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nulla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pariatur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.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Excepteur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sint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occaecat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cupidatat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non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proident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,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sunt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in culpa qui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officia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deserunt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mollit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anim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id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est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laborum</a:t>
                </a:r>
                <a:r>
                  <a:rPr lang="en-US" sz="1000" dirty="0">
                    <a:solidFill>
                      <a:schemeClr val="bg1"/>
                    </a:solidFill>
                    <a:latin typeface="Sarabun" panose="00000500000000000000" pitchFamily="2" charset="-34"/>
                    <a:cs typeface="Sarabun" panose="00000500000000000000" pitchFamily="2" charset="-34"/>
                  </a:rPr>
                  <a:t>.</a:t>
                </a:r>
              </a:p>
            </p:txBody>
          </p:sp>
        </p:grpSp>
        <p:cxnSp>
          <p:nvCxnSpPr>
            <p:cNvPr id="39" name="Đường nối Thẳng 46">
              <a:extLst>
                <a:ext uri="{FF2B5EF4-FFF2-40B4-BE49-F238E27FC236}">
                  <a16:creationId xmlns:a16="http://schemas.microsoft.com/office/drawing/2014/main" id="{2779F331-7724-4BE8-8C10-41025C3354FE}"/>
                </a:ext>
              </a:extLst>
            </p:cNvPr>
            <p:cNvCxnSpPr>
              <a:cxnSpLocks/>
            </p:cNvCxnSpPr>
            <p:nvPr/>
          </p:nvCxnSpPr>
          <p:spPr>
            <a:xfrm>
              <a:off x="2433638" y="1821693"/>
              <a:ext cx="1909762" cy="0"/>
            </a:xfrm>
            <a:prstGeom prst="line">
              <a:avLst/>
            </a:prstGeom>
            <a:ln w="158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" name="Group 893">
              <a:extLst>
                <a:ext uri="{FF2B5EF4-FFF2-40B4-BE49-F238E27FC236}">
                  <a16:creationId xmlns:a16="http://schemas.microsoft.com/office/drawing/2014/main" id="{2F252A8E-8209-4088-B996-48B1520DD83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73788" y="1616995"/>
              <a:ext cx="419264" cy="419264"/>
              <a:chOff x="4497" y="1715"/>
              <a:chExt cx="226" cy="227"/>
            </a:xfrm>
            <a:solidFill>
              <a:srgbClr val="EE0033"/>
            </a:solidFill>
          </p:grpSpPr>
          <p:sp>
            <p:nvSpPr>
              <p:cNvPr id="41" name="Oval 894">
                <a:extLst>
                  <a:ext uri="{FF2B5EF4-FFF2-40B4-BE49-F238E27FC236}">
                    <a16:creationId xmlns:a16="http://schemas.microsoft.com/office/drawing/2014/main" id="{919AAF69-D197-41D0-96EF-93F994159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1785"/>
                <a:ext cx="52" cy="51"/>
              </a:xfrm>
              <a:prstGeom prst="ellipse">
                <a:avLst/>
              </a:pr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" name="Freeform 895">
                <a:extLst>
                  <a:ext uri="{FF2B5EF4-FFF2-40B4-BE49-F238E27FC236}">
                    <a16:creationId xmlns:a16="http://schemas.microsoft.com/office/drawing/2014/main" id="{C2E9FF3B-944D-4E09-891B-226C029ED1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1" y="1765"/>
                <a:ext cx="98" cy="126"/>
              </a:xfrm>
              <a:custGeom>
                <a:avLst/>
                <a:gdLst>
                  <a:gd name="T0" fmla="*/ 390 w 781"/>
                  <a:gd name="T1" fmla="*/ 0 h 988"/>
                  <a:gd name="T2" fmla="*/ 0 w 781"/>
                  <a:gd name="T3" fmla="*/ 391 h 988"/>
                  <a:gd name="T4" fmla="*/ 390 w 781"/>
                  <a:gd name="T5" fmla="*/ 988 h 988"/>
                  <a:gd name="T6" fmla="*/ 781 w 781"/>
                  <a:gd name="T7" fmla="*/ 391 h 988"/>
                  <a:gd name="T8" fmla="*/ 390 w 781"/>
                  <a:gd name="T9" fmla="*/ 0 h 988"/>
                  <a:gd name="T10" fmla="*/ 390 w 781"/>
                  <a:gd name="T11" fmla="*/ 595 h 988"/>
                  <a:gd name="T12" fmla="*/ 150 w 781"/>
                  <a:gd name="T13" fmla="*/ 354 h 988"/>
                  <a:gd name="T14" fmla="*/ 390 w 781"/>
                  <a:gd name="T15" fmla="*/ 113 h 988"/>
                  <a:gd name="T16" fmla="*/ 631 w 781"/>
                  <a:gd name="T17" fmla="*/ 354 h 988"/>
                  <a:gd name="T18" fmla="*/ 390 w 781"/>
                  <a:gd name="T19" fmla="*/ 595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1" h="988">
                    <a:moveTo>
                      <a:pt x="390" y="0"/>
                    </a:moveTo>
                    <a:cubicBezTo>
                      <a:pt x="175" y="0"/>
                      <a:pt x="0" y="175"/>
                      <a:pt x="0" y="391"/>
                    </a:cubicBezTo>
                    <a:cubicBezTo>
                      <a:pt x="0" y="621"/>
                      <a:pt x="206" y="830"/>
                      <a:pt x="390" y="988"/>
                    </a:cubicBezTo>
                    <a:cubicBezTo>
                      <a:pt x="585" y="817"/>
                      <a:pt x="781" y="613"/>
                      <a:pt x="781" y="391"/>
                    </a:cubicBezTo>
                    <a:cubicBezTo>
                      <a:pt x="781" y="175"/>
                      <a:pt x="605" y="0"/>
                      <a:pt x="390" y="0"/>
                    </a:cubicBezTo>
                    <a:close/>
                    <a:moveTo>
                      <a:pt x="390" y="595"/>
                    </a:moveTo>
                    <a:cubicBezTo>
                      <a:pt x="257" y="595"/>
                      <a:pt x="150" y="487"/>
                      <a:pt x="150" y="354"/>
                    </a:cubicBezTo>
                    <a:cubicBezTo>
                      <a:pt x="150" y="221"/>
                      <a:pt x="257" y="113"/>
                      <a:pt x="390" y="113"/>
                    </a:cubicBezTo>
                    <a:cubicBezTo>
                      <a:pt x="523" y="113"/>
                      <a:pt x="631" y="221"/>
                      <a:pt x="631" y="354"/>
                    </a:cubicBezTo>
                    <a:cubicBezTo>
                      <a:pt x="631" y="487"/>
                      <a:pt x="523" y="595"/>
                      <a:pt x="390" y="59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" name="Freeform 896">
                <a:extLst>
                  <a:ext uri="{FF2B5EF4-FFF2-40B4-BE49-F238E27FC236}">
                    <a16:creationId xmlns:a16="http://schemas.microsoft.com/office/drawing/2014/main" id="{01F386F1-FAF4-4548-8F31-88AD7DD3A5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7" y="1715"/>
                <a:ext cx="226" cy="227"/>
              </a:xfrm>
              <a:custGeom>
                <a:avLst/>
                <a:gdLst>
                  <a:gd name="T0" fmla="*/ 894 w 1788"/>
                  <a:gd name="T1" fmla="*/ 0 h 1788"/>
                  <a:gd name="T2" fmla="*/ 0 w 1788"/>
                  <a:gd name="T3" fmla="*/ 894 h 1788"/>
                  <a:gd name="T4" fmla="*/ 894 w 1788"/>
                  <a:gd name="T5" fmla="*/ 1788 h 1788"/>
                  <a:gd name="T6" fmla="*/ 1788 w 1788"/>
                  <a:gd name="T7" fmla="*/ 894 h 1788"/>
                  <a:gd name="T8" fmla="*/ 894 w 1788"/>
                  <a:gd name="T9" fmla="*/ 0 h 1788"/>
                  <a:gd name="T10" fmla="*/ 907 w 1788"/>
                  <a:gd name="T11" fmla="*/ 1425 h 1788"/>
                  <a:gd name="T12" fmla="*/ 894 w 1788"/>
                  <a:gd name="T13" fmla="*/ 1430 h 1788"/>
                  <a:gd name="T14" fmla="*/ 882 w 1788"/>
                  <a:gd name="T15" fmla="*/ 1425 h 1788"/>
                  <a:gd name="T16" fmla="*/ 465 w 1788"/>
                  <a:gd name="T17" fmla="*/ 788 h 1788"/>
                  <a:gd name="T18" fmla="*/ 894 w 1788"/>
                  <a:gd name="T19" fmla="*/ 359 h 1788"/>
                  <a:gd name="T20" fmla="*/ 1323 w 1788"/>
                  <a:gd name="T21" fmla="*/ 788 h 1788"/>
                  <a:gd name="T22" fmla="*/ 907 w 1788"/>
                  <a:gd name="T23" fmla="*/ 1425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88" h="1788">
                    <a:moveTo>
                      <a:pt x="894" y="0"/>
                    </a:moveTo>
                    <a:cubicBezTo>
                      <a:pt x="401" y="0"/>
                      <a:pt x="0" y="401"/>
                      <a:pt x="0" y="894"/>
                    </a:cubicBezTo>
                    <a:cubicBezTo>
                      <a:pt x="0" y="1388"/>
                      <a:pt x="401" y="1788"/>
                      <a:pt x="894" y="1788"/>
                    </a:cubicBezTo>
                    <a:cubicBezTo>
                      <a:pt x="1388" y="1788"/>
                      <a:pt x="1788" y="1388"/>
                      <a:pt x="1788" y="894"/>
                    </a:cubicBezTo>
                    <a:cubicBezTo>
                      <a:pt x="1788" y="401"/>
                      <a:pt x="1388" y="0"/>
                      <a:pt x="894" y="0"/>
                    </a:cubicBezTo>
                    <a:close/>
                    <a:moveTo>
                      <a:pt x="907" y="1425"/>
                    </a:moveTo>
                    <a:cubicBezTo>
                      <a:pt x="903" y="1428"/>
                      <a:pt x="899" y="1430"/>
                      <a:pt x="894" y="1430"/>
                    </a:cubicBezTo>
                    <a:cubicBezTo>
                      <a:pt x="890" y="1430"/>
                      <a:pt x="885" y="1428"/>
                      <a:pt x="882" y="1425"/>
                    </a:cubicBezTo>
                    <a:cubicBezTo>
                      <a:pt x="688" y="1260"/>
                      <a:pt x="465" y="1039"/>
                      <a:pt x="465" y="788"/>
                    </a:cubicBezTo>
                    <a:cubicBezTo>
                      <a:pt x="465" y="551"/>
                      <a:pt x="658" y="359"/>
                      <a:pt x="894" y="359"/>
                    </a:cubicBezTo>
                    <a:cubicBezTo>
                      <a:pt x="1131" y="359"/>
                      <a:pt x="1323" y="551"/>
                      <a:pt x="1323" y="788"/>
                    </a:cubicBezTo>
                    <a:cubicBezTo>
                      <a:pt x="1323" y="1030"/>
                      <a:pt x="1113" y="1246"/>
                      <a:pt x="907" y="14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462222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5">
            <a:extLst>
              <a:ext uri="{FF2B5EF4-FFF2-40B4-BE49-F238E27FC236}">
                <a16:creationId xmlns:a16="http://schemas.microsoft.com/office/drawing/2014/main" id="{BD4E518D-9235-4AFD-9AA5-E755157DE4CD}"/>
              </a:ext>
            </a:extLst>
          </p:cNvPr>
          <p:cNvSpPr txBox="1"/>
          <p:nvPr/>
        </p:nvSpPr>
        <p:spPr>
          <a:xfrm>
            <a:off x="501650" y="365498"/>
            <a:ext cx="5249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grpSp>
        <p:nvGrpSpPr>
          <p:cNvPr id="11" name="Nhóm 24">
            <a:extLst>
              <a:ext uri="{FF2B5EF4-FFF2-40B4-BE49-F238E27FC236}">
                <a16:creationId xmlns:a16="http://schemas.microsoft.com/office/drawing/2014/main" id="{DD70DECC-0CEA-4197-A634-0C390BE38F9F}"/>
              </a:ext>
            </a:extLst>
          </p:cNvPr>
          <p:cNvGrpSpPr/>
          <p:nvPr/>
        </p:nvGrpSpPr>
        <p:grpSpPr>
          <a:xfrm>
            <a:off x="4625441" y="1109736"/>
            <a:ext cx="2015990" cy="2125469"/>
            <a:chOff x="4608777" y="934380"/>
            <a:chExt cx="2364884" cy="2493310"/>
          </a:xfrm>
        </p:grpSpPr>
        <p:grpSp>
          <p:nvGrpSpPr>
            <p:cNvPr id="12" name="Nhóm 11">
              <a:extLst>
                <a:ext uri="{FF2B5EF4-FFF2-40B4-BE49-F238E27FC236}">
                  <a16:creationId xmlns:a16="http://schemas.microsoft.com/office/drawing/2014/main" id="{8631A855-2721-490B-B112-AB893F2EB3DA}"/>
                </a:ext>
              </a:extLst>
            </p:cNvPr>
            <p:cNvGrpSpPr/>
            <p:nvPr/>
          </p:nvGrpSpPr>
          <p:grpSpPr>
            <a:xfrm rot="223576">
              <a:off x="4608777" y="934380"/>
              <a:ext cx="2364884" cy="2493310"/>
              <a:chOff x="4240930" y="268203"/>
              <a:chExt cx="3377878" cy="3561315"/>
            </a:xfrm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C1E14FBE-A92A-4EB8-8215-D485B3A05AE5}"/>
                  </a:ext>
                </a:extLst>
              </p:cNvPr>
              <p:cNvSpPr>
                <a:spLocks/>
              </p:cNvSpPr>
              <p:nvPr/>
            </p:nvSpPr>
            <p:spPr bwMode="auto">
              <a:xfrm rot="20694113">
                <a:off x="4240930" y="268203"/>
                <a:ext cx="3281314" cy="3464753"/>
              </a:xfrm>
              <a:custGeom>
                <a:avLst/>
                <a:gdLst>
                  <a:gd name="T0" fmla="*/ 663 w 940"/>
                  <a:gd name="T1" fmla="*/ 0 h 993"/>
                  <a:gd name="T2" fmla="*/ 278 w 940"/>
                  <a:gd name="T3" fmla="*/ 0 h 993"/>
                  <a:gd name="T4" fmla="*/ 0 w 940"/>
                  <a:gd name="T5" fmla="*/ 278 h 993"/>
                  <a:gd name="T6" fmla="*/ 0 w 940"/>
                  <a:gd name="T7" fmla="*/ 355 h 993"/>
                  <a:gd name="T8" fmla="*/ 0 w 940"/>
                  <a:gd name="T9" fmla="*/ 993 h 993"/>
                  <a:gd name="T10" fmla="*/ 471 w 940"/>
                  <a:gd name="T11" fmla="*/ 632 h 993"/>
                  <a:gd name="T12" fmla="*/ 663 w 940"/>
                  <a:gd name="T13" fmla="*/ 632 h 993"/>
                  <a:gd name="T14" fmla="*/ 940 w 940"/>
                  <a:gd name="T15" fmla="*/ 355 h 993"/>
                  <a:gd name="T16" fmla="*/ 940 w 940"/>
                  <a:gd name="T17" fmla="*/ 278 h 993"/>
                  <a:gd name="T18" fmla="*/ 663 w 940"/>
                  <a:gd name="T19" fmla="*/ 0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0" h="993">
                    <a:moveTo>
                      <a:pt x="663" y="0"/>
                    </a:moveTo>
                    <a:cubicBezTo>
                      <a:pt x="278" y="0"/>
                      <a:pt x="278" y="0"/>
                      <a:pt x="278" y="0"/>
                    </a:cubicBezTo>
                    <a:cubicBezTo>
                      <a:pt x="125" y="0"/>
                      <a:pt x="0" y="124"/>
                      <a:pt x="0" y="278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993"/>
                      <a:pt x="0" y="993"/>
                      <a:pt x="0" y="993"/>
                    </a:cubicBezTo>
                    <a:cubicBezTo>
                      <a:pt x="0" y="825"/>
                      <a:pt x="188" y="632"/>
                      <a:pt x="471" y="632"/>
                    </a:cubicBezTo>
                    <a:cubicBezTo>
                      <a:pt x="663" y="632"/>
                      <a:pt x="663" y="632"/>
                      <a:pt x="663" y="632"/>
                    </a:cubicBezTo>
                    <a:cubicBezTo>
                      <a:pt x="817" y="632"/>
                      <a:pt x="940" y="508"/>
                      <a:pt x="940" y="355"/>
                    </a:cubicBezTo>
                    <a:cubicBezTo>
                      <a:pt x="940" y="278"/>
                      <a:pt x="940" y="278"/>
                      <a:pt x="940" y="278"/>
                    </a:cubicBezTo>
                    <a:cubicBezTo>
                      <a:pt x="940" y="124"/>
                      <a:pt x="817" y="0"/>
                      <a:pt x="663" y="0"/>
                    </a:cubicBezTo>
                  </a:path>
                </a:pathLst>
              </a:custGeom>
              <a:solidFill>
                <a:srgbClr val="EE00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CA38F54F-E81C-485C-85E6-010CD116744D}"/>
                  </a:ext>
                </a:extLst>
              </p:cNvPr>
              <p:cNvSpPr>
                <a:spLocks/>
              </p:cNvSpPr>
              <p:nvPr/>
            </p:nvSpPr>
            <p:spPr bwMode="auto">
              <a:xfrm rot="20694113">
                <a:off x="4337493" y="364764"/>
                <a:ext cx="3281315" cy="3464754"/>
              </a:xfrm>
              <a:custGeom>
                <a:avLst/>
                <a:gdLst>
                  <a:gd name="T0" fmla="*/ 663 w 940"/>
                  <a:gd name="T1" fmla="*/ 0 h 993"/>
                  <a:gd name="T2" fmla="*/ 278 w 940"/>
                  <a:gd name="T3" fmla="*/ 0 h 993"/>
                  <a:gd name="T4" fmla="*/ 0 w 940"/>
                  <a:gd name="T5" fmla="*/ 278 h 993"/>
                  <a:gd name="T6" fmla="*/ 0 w 940"/>
                  <a:gd name="T7" fmla="*/ 355 h 993"/>
                  <a:gd name="T8" fmla="*/ 0 w 940"/>
                  <a:gd name="T9" fmla="*/ 993 h 993"/>
                  <a:gd name="T10" fmla="*/ 471 w 940"/>
                  <a:gd name="T11" fmla="*/ 632 h 993"/>
                  <a:gd name="T12" fmla="*/ 663 w 940"/>
                  <a:gd name="T13" fmla="*/ 632 h 993"/>
                  <a:gd name="T14" fmla="*/ 940 w 940"/>
                  <a:gd name="T15" fmla="*/ 355 h 993"/>
                  <a:gd name="T16" fmla="*/ 940 w 940"/>
                  <a:gd name="T17" fmla="*/ 278 h 993"/>
                  <a:gd name="T18" fmla="*/ 663 w 940"/>
                  <a:gd name="T19" fmla="*/ 0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0" h="993">
                    <a:moveTo>
                      <a:pt x="663" y="0"/>
                    </a:moveTo>
                    <a:cubicBezTo>
                      <a:pt x="278" y="0"/>
                      <a:pt x="278" y="0"/>
                      <a:pt x="278" y="0"/>
                    </a:cubicBezTo>
                    <a:cubicBezTo>
                      <a:pt x="125" y="0"/>
                      <a:pt x="0" y="124"/>
                      <a:pt x="0" y="278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993"/>
                      <a:pt x="0" y="993"/>
                      <a:pt x="0" y="993"/>
                    </a:cubicBezTo>
                    <a:cubicBezTo>
                      <a:pt x="0" y="825"/>
                      <a:pt x="188" y="632"/>
                      <a:pt x="471" y="632"/>
                    </a:cubicBezTo>
                    <a:cubicBezTo>
                      <a:pt x="663" y="632"/>
                      <a:pt x="663" y="632"/>
                      <a:pt x="663" y="632"/>
                    </a:cubicBezTo>
                    <a:cubicBezTo>
                      <a:pt x="817" y="632"/>
                      <a:pt x="940" y="508"/>
                      <a:pt x="940" y="355"/>
                    </a:cubicBezTo>
                    <a:cubicBezTo>
                      <a:pt x="940" y="278"/>
                      <a:pt x="940" y="278"/>
                      <a:pt x="940" y="278"/>
                    </a:cubicBezTo>
                    <a:cubicBezTo>
                      <a:pt x="940" y="124"/>
                      <a:pt x="817" y="0"/>
                      <a:pt x="663" y="0"/>
                    </a:cubicBezTo>
                  </a:path>
                </a:pathLst>
              </a:custGeom>
              <a:noFill/>
              <a:ln>
                <a:solidFill>
                  <a:srgbClr val="EE0033">
                    <a:alpha val="25000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" name="TextBox 5">
              <a:extLst>
                <a:ext uri="{FF2B5EF4-FFF2-40B4-BE49-F238E27FC236}">
                  <a16:creationId xmlns:a16="http://schemas.microsoft.com/office/drawing/2014/main" id="{906ACB08-22C9-48CD-BFD0-75183A1530A6}"/>
                </a:ext>
              </a:extLst>
            </p:cNvPr>
            <p:cNvSpPr txBox="1"/>
            <p:nvPr/>
          </p:nvSpPr>
          <p:spPr>
            <a:xfrm rot="20868359">
              <a:off x="4711085" y="1373958"/>
              <a:ext cx="1834287" cy="68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600" dirty="0" smtClean="0">
                  <a:solidFill>
                    <a:schemeClr val="bg1"/>
                  </a:solidFill>
                  <a:latin typeface="FS PF BeauSans Pro SemiBold" panose="02000503000000020004" pitchFamily="2" charset="0"/>
                </a:rPr>
                <a:t>Lorem ipsum dolor sit amet</a:t>
              </a:r>
              <a:endParaRPr lang="en-US" sz="1600" dirty="0">
                <a:solidFill>
                  <a:schemeClr val="bg1"/>
                </a:solidFill>
                <a:latin typeface="FS PF BeauSans Pro SemiBold" panose="02000503000000020004" pitchFamily="2" charset="0"/>
              </a:endParaRPr>
            </a:p>
          </p:txBody>
        </p:sp>
      </p:grpSp>
      <p:sp>
        <p:nvSpPr>
          <p:cNvPr id="23" name="TextBox 16">
            <a:extLst>
              <a:ext uri="{FF2B5EF4-FFF2-40B4-BE49-F238E27FC236}">
                <a16:creationId xmlns:a16="http://schemas.microsoft.com/office/drawing/2014/main" id="{9261680E-4227-4E35-85A3-E77495876CA2}"/>
              </a:ext>
            </a:extLst>
          </p:cNvPr>
          <p:cNvSpPr txBox="1"/>
          <p:nvPr/>
        </p:nvSpPr>
        <p:spPr>
          <a:xfrm>
            <a:off x="501650" y="872196"/>
            <a:ext cx="44487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Duis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aute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irure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reprehenderit</a:t>
            </a:r>
            <a:endParaRPr lang="en-US" sz="1800" b="1" dirty="0">
              <a:solidFill>
                <a:schemeClr val="tx1">
                  <a:lumMod val="75000"/>
                  <a:lumOff val="25000"/>
                </a:schemeClr>
              </a:solidFill>
              <a:latin typeface="FS PF BeauSans Pro" panose="02000500000000020004" pitchFamily="2" charset="0"/>
              <a:cs typeface="Sarabun" panose="00000500000000000000" pitchFamily="2" charset="-34"/>
            </a:endParaRPr>
          </a:p>
        </p:txBody>
      </p:sp>
      <p:grpSp>
        <p:nvGrpSpPr>
          <p:cNvPr id="24" name="Nhóm 30">
            <a:extLst>
              <a:ext uri="{FF2B5EF4-FFF2-40B4-BE49-F238E27FC236}">
                <a16:creationId xmlns:a16="http://schemas.microsoft.com/office/drawing/2014/main" id="{31C76175-6B96-45CB-88F5-EC5C293F53FB}"/>
              </a:ext>
            </a:extLst>
          </p:cNvPr>
          <p:cNvGrpSpPr/>
          <p:nvPr/>
        </p:nvGrpSpPr>
        <p:grpSpPr>
          <a:xfrm>
            <a:off x="579361" y="1518192"/>
            <a:ext cx="492437" cy="492437"/>
            <a:chOff x="7336599" y="1964399"/>
            <a:chExt cx="324000" cy="324000"/>
          </a:xfrm>
        </p:grpSpPr>
        <p:sp>
          <p:nvSpPr>
            <p:cNvPr id="25" name="Rectangle 739">
              <a:extLst>
                <a:ext uri="{FF2B5EF4-FFF2-40B4-BE49-F238E27FC236}">
                  <a16:creationId xmlns:a16="http://schemas.microsoft.com/office/drawing/2014/main" id="{4A7C35E8-199B-45C7-A62D-458854260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8564" y="2083831"/>
              <a:ext cx="20071" cy="91348"/>
            </a:xfrm>
            <a:prstGeom prst="rect">
              <a:avLst/>
            </a:prstGeom>
            <a:solidFill>
              <a:srgbClr val="EE0033"/>
            </a:solidFill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Oval 740">
              <a:extLst>
                <a:ext uri="{FF2B5EF4-FFF2-40B4-BE49-F238E27FC236}">
                  <a16:creationId xmlns:a16="http://schemas.microsoft.com/office/drawing/2014/main" id="{8D02E26C-ABCF-4DD8-82AB-8DA1CB0C0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1431" y="2039584"/>
              <a:ext cx="14336" cy="12846"/>
            </a:xfrm>
            <a:prstGeom prst="ellipse">
              <a:avLst/>
            </a:prstGeom>
            <a:solidFill>
              <a:srgbClr val="EE0033"/>
            </a:soli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Rectangle 741">
              <a:extLst>
                <a:ext uri="{FF2B5EF4-FFF2-40B4-BE49-F238E27FC236}">
                  <a16:creationId xmlns:a16="http://schemas.microsoft.com/office/drawing/2014/main" id="{1215CD01-4216-4B9E-973D-0E1959985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5803" y="2083831"/>
              <a:ext cx="30106" cy="91348"/>
            </a:xfrm>
            <a:prstGeom prst="rect">
              <a:avLst/>
            </a:prstGeom>
            <a:solidFill>
              <a:srgbClr val="EE0033"/>
            </a:solidFill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Rectangle 742">
              <a:extLst>
                <a:ext uri="{FF2B5EF4-FFF2-40B4-BE49-F238E27FC236}">
                  <a16:creationId xmlns:a16="http://schemas.microsoft.com/office/drawing/2014/main" id="{9EEE987F-8E47-4B1F-8828-A8726DDD5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077" y="2083831"/>
              <a:ext cx="20071" cy="91348"/>
            </a:xfrm>
            <a:prstGeom prst="rect">
              <a:avLst/>
            </a:prstGeom>
            <a:solidFill>
              <a:srgbClr val="EE0033"/>
            </a:solidFill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743">
              <a:extLst>
                <a:ext uri="{FF2B5EF4-FFF2-40B4-BE49-F238E27FC236}">
                  <a16:creationId xmlns:a16="http://schemas.microsoft.com/office/drawing/2014/main" id="{91E4F7F6-35F4-4FBA-BB05-E27AA519E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289" y="2083831"/>
              <a:ext cx="30106" cy="91348"/>
            </a:xfrm>
            <a:prstGeom prst="rect">
              <a:avLst/>
            </a:prstGeom>
            <a:solidFill>
              <a:srgbClr val="EE0033"/>
            </a:solidFill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744">
              <a:extLst>
                <a:ext uri="{FF2B5EF4-FFF2-40B4-BE49-F238E27FC236}">
                  <a16:creationId xmlns:a16="http://schemas.microsoft.com/office/drawing/2014/main" id="{7F996C9C-0675-48DE-BBE4-AE5684E74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4050" y="2083831"/>
              <a:ext cx="20071" cy="91348"/>
            </a:xfrm>
            <a:prstGeom prst="rect">
              <a:avLst/>
            </a:prstGeom>
            <a:solidFill>
              <a:srgbClr val="EE0033"/>
            </a:solidFill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745">
              <a:extLst>
                <a:ext uri="{FF2B5EF4-FFF2-40B4-BE49-F238E27FC236}">
                  <a16:creationId xmlns:a16="http://schemas.microsoft.com/office/drawing/2014/main" id="{405CC7F9-7344-464D-A27F-DC0EEF83D2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3980" y="2008183"/>
              <a:ext cx="189239" cy="68511"/>
            </a:xfrm>
            <a:custGeom>
              <a:avLst/>
              <a:gdLst>
                <a:gd name="T0" fmla="*/ 901 w 901"/>
                <a:gd name="T1" fmla="*/ 319 h 319"/>
                <a:gd name="T2" fmla="*/ 451 w 901"/>
                <a:gd name="T3" fmla="*/ 0 h 319"/>
                <a:gd name="T4" fmla="*/ 0 w 901"/>
                <a:gd name="T5" fmla="*/ 319 h 319"/>
                <a:gd name="T6" fmla="*/ 901 w 901"/>
                <a:gd name="T7" fmla="*/ 319 h 319"/>
                <a:gd name="T8" fmla="*/ 451 w 901"/>
                <a:gd name="T9" fmla="*/ 109 h 319"/>
                <a:gd name="T10" fmla="*/ 516 w 901"/>
                <a:gd name="T11" fmla="*/ 174 h 319"/>
                <a:gd name="T12" fmla="*/ 451 w 901"/>
                <a:gd name="T13" fmla="*/ 239 h 319"/>
                <a:gd name="T14" fmla="*/ 386 w 901"/>
                <a:gd name="T15" fmla="*/ 174 h 319"/>
                <a:gd name="T16" fmla="*/ 451 w 901"/>
                <a:gd name="T17" fmla="*/ 10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1" h="319">
                  <a:moveTo>
                    <a:pt x="901" y="319"/>
                  </a:moveTo>
                  <a:cubicBezTo>
                    <a:pt x="451" y="0"/>
                    <a:pt x="451" y="0"/>
                    <a:pt x="451" y="0"/>
                  </a:cubicBezTo>
                  <a:cubicBezTo>
                    <a:pt x="0" y="319"/>
                    <a:pt x="0" y="319"/>
                    <a:pt x="0" y="319"/>
                  </a:cubicBezTo>
                  <a:lnTo>
                    <a:pt x="901" y="319"/>
                  </a:lnTo>
                  <a:close/>
                  <a:moveTo>
                    <a:pt x="451" y="109"/>
                  </a:moveTo>
                  <a:cubicBezTo>
                    <a:pt x="486" y="109"/>
                    <a:pt x="516" y="138"/>
                    <a:pt x="516" y="174"/>
                  </a:cubicBezTo>
                  <a:cubicBezTo>
                    <a:pt x="516" y="210"/>
                    <a:pt x="486" y="239"/>
                    <a:pt x="451" y="239"/>
                  </a:cubicBezTo>
                  <a:cubicBezTo>
                    <a:pt x="415" y="239"/>
                    <a:pt x="386" y="210"/>
                    <a:pt x="386" y="174"/>
                  </a:cubicBezTo>
                  <a:cubicBezTo>
                    <a:pt x="386" y="138"/>
                    <a:pt x="415" y="109"/>
                    <a:pt x="451" y="109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746">
              <a:extLst>
                <a:ext uri="{FF2B5EF4-FFF2-40B4-BE49-F238E27FC236}">
                  <a16:creationId xmlns:a16="http://schemas.microsoft.com/office/drawing/2014/main" id="{873960EB-F3A6-484C-A645-F0904D27D3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6599" y="1964399"/>
              <a:ext cx="324000" cy="324000"/>
            </a:xfrm>
            <a:custGeom>
              <a:avLst/>
              <a:gdLst>
                <a:gd name="T0" fmla="*/ 767 w 1533"/>
                <a:gd name="T1" fmla="*/ 0 h 1533"/>
                <a:gd name="T2" fmla="*/ 0 w 1533"/>
                <a:gd name="T3" fmla="*/ 767 h 1533"/>
                <a:gd name="T4" fmla="*/ 767 w 1533"/>
                <a:gd name="T5" fmla="*/ 1533 h 1533"/>
                <a:gd name="T6" fmla="*/ 1533 w 1533"/>
                <a:gd name="T7" fmla="*/ 767 h 1533"/>
                <a:gd name="T8" fmla="*/ 767 w 1533"/>
                <a:gd name="T9" fmla="*/ 0 h 1533"/>
                <a:gd name="T10" fmla="*/ 255 w 1533"/>
                <a:gd name="T11" fmla="*/ 528 h 1533"/>
                <a:gd name="T12" fmla="*/ 757 w 1533"/>
                <a:gd name="T13" fmla="*/ 172 h 1533"/>
                <a:gd name="T14" fmla="*/ 776 w 1533"/>
                <a:gd name="T15" fmla="*/ 172 h 1533"/>
                <a:gd name="T16" fmla="*/ 1278 w 1533"/>
                <a:gd name="T17" fmla="*/ 528 h 1533"/>
                <a:gd name="T18" fmla="*/ 1284 w 1533"/>
                <a:gd name="T19" fmla="*/ 547 h 1533"/>
                <a:gd name="T20" fmla="*/ 1268 w 1533"/>
                <a:gd name="T21" fmla="*/ 558 h 1533"/>
                <a:gd name="T22" fmla="*/ 1155 w 1533"/>
                <a:gd name="T23" fmla="*/ 558 h 1533"/>
                <a:gd name="T24" fmla="*/ 1155 w 1533"/>
                <a:gd name="T25" fmla="*/ 995 h 1533"/>
                <a:gd name="T26" fmla="*/ 1220 w 1533"/>
                <a:gd name="T27" fmla="*/ 995 h 1533"/>
                <a:gd name="T28" fmla="*/ 1236 w 1533"/>
                <a:gd name="T29" fmla="*/ 1011 h 1533"/>
                <a:gd name="T30" fmla="*/ 1220 w 1533"/>
                <a:gd name="T31" fmla="*/ 1028 h 1533"/>
                <a:gd name="T32" fmla="*/ 313 w 1533"/>
                <a:gd name="T33" fmla="*/ 1028 h 1533"/>
                <a:gd name="T34" fmla="*/ 297 w 1533"/>
                <a:gd name="T35" fmla="*/ 1011 h 1533"/>
                <a:gd name="T36" fmla="*/ 313 w 1533"/>
                <a:gd name="T37" fmla="*/ 995 h 1533"/>
                <a:gd name="T38" fmla="*/ 378 w 1533"/>
                <a:gd name="T39" fmla="*/ 995 h 1533"/>
                <a:gd name="T40" fmla="*/ 378 w 1533"/>
                <a:gd name="T41" fmla="*/ 558 h 1533"/>
                <a:gd name="T42" fmla="*/ 265 w 1533"/>
                <a:gd name="T43" fmla="*/ 558 h 1533"/>
                <a:gd name="T44" fmla="*/ 249 w 1533"/>
                <a:gd name="T45" fmla="*/ 547 h 1533"/>
                <a:gd name="T46" fmla="*/ 255 w 1533"/>
                <a:gd name="T47" fmla="*/ 528 h 1533"/>
                <a:gd name="T48" fmla="*/ 1285 w 1533"/>
                <a:gd name="T49" fmla="*/ 1189 h 1533"/>
                <a:gd name="T50" fmla="*/ 1268 w 1533"/>
                <a:gd name="T51" fmla="*/ 1206 h 1533"/>
                <a:gd name="T52" fmla="*/ 265 w 1533"/>
                <a:gd name="T53" fmla="*/ 1206 h 1533"/>
                <a:gd name="T54" fmla="*/ 248 w 1533"/>
                <a:gd name="T55" fmla="*/ 1189 h 1533"/>
                <a:gd name="T56" fmla="*/ 248 w 1533"/>
                <a:gd name="T57" fmla="*/ 1092 h 1533"/>
                <a:gd name="T58" fmla="*/ 265 w 1533"/>
                <a:gd name="T59" fmla="*/ 1076 h 1533"/>
                <a:gd name="T60" fmla="*/ 1268 w 1533"/>
                <a:gd name="T61" fmla="*/ 1076 h 1533"/>
                <a:gd name="T62" fmla="*/ 1285 w 1533"/>
                <a:gd name="T63" fmla="*/ 1092 h 1533"/>
                <a:gd name="T64" fmla="*/ 1285 w 1533"/>
                <a:gd name="T65" fmla="*/ 1189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3" h="1533">
                  <a:moveTo>
                    <a:pt x="767" y="0"/>
                  </a:moveTo>
                  <a:cubicBezTo>
                    <a:pt x="343" y="0"/>
                    <a:pt x="0" y="343"/>
                    <a:pt x="0" y="767"/>
                  </a:cubicBezTo>
                  <a:cubicBezTo>
                    <a:pt x="0" y="1190"/>
                    <a:pt x="343" y="1533"/>
                    <a:pt x="767" y="1533"/>
                  </a:cubicBezTo>
                  <a:cubicBezTo>
                    <a:pt x="1190" y="1533"/>
                    <a:pt x="1533" y="1190"/>
                    <a:pt x="1533" y="767"/>
                  </a:cubicBezTo>
                  <a:cubicBezTo>
                    <a:pt x="1533" y="343"/>
                    <a:pt x="1190" y="0"/>
                    <a:pt x="767" y="0"/>
                  </a:cubicBezTo>
                  <a:close/>
                  <a:moveTo>
                    <a:pt x="255" y="528"/>
                  </a:moveTo>
                  <a:cubicBezTo>
                    <a:pt x="757" y="172"/>
                    <a:pt x="757" y="172"/>
                    <a:pt x="757" y="172"/>
                  </a:cubicBezTo>
                  <a:cubicBezTo>
                    <a:pt x="763" y="168"/>
                    <a:pt x="770" y="168"/>
                    <a:pt x="776" y="172"/>
                  </a:cubicBezTo>
                  <a:cubicBezTo>
                    <a:pt x="1278" y="528"/>
                    <a:pt x="1278" y="528"/>
                    <a:pt x="1278" y="528"/>
                  </a:cubicBezTo>
                  <a:cubicBezTo>
                    <a:pt x="1284" y="533"/>
                    <a:pt x="1286" y="540"/>
                    <a:pt x="1284" y="547"/>
                  </a:cubicBezTo>
                  <a:cubicBezTo>
                    <a:pt x="1282" y="554"/>
                    <a:pt x="1275" y="558"/>
                    <a:pt x="1268" y="558"/>
                  </a:cubicBezTo>
                  <a:cubicBezTo>
                    <a:pt x="1155" y="558"/>
                    <a:pt x="1155" y="558"/>
                    <a:pt x="1155" y="558"/>
                  </a:cubicBezTo>
                  <a:cubicBezTo>
                    <a:pt x="1155" y="995"/>
                    <a:pt x="1155" y="995"/>
                    <a:pt x="1155" y="995"/>
                  </a:cubicBezTo>
                  <a:cubicBezTo>
                    <a:pt x="1220" y="995"/>
                    <a:pt x="1220" y="995"/>
                    <a:pt x="1220" y="995"/>
                  </a:cubicBezTo>
                  <a:cubicBezTo>
                    <a:pt x="1229" y="995"/>
                    <a:pt x="1236" y="1002"/>
                    <a:pt x="1236" y="1011"/>
                  </a:cubicBezTo>
                  <a:cubicBezTo>
                    <a:pt x="1236" y="1020"/>
                    <a:pt x="1229" y="1028"/>
                    <a:pt x="1220" y="1028"/>
                  </a:cubicBezTo>
                  <a:cubicBezTo>
                    <a:pt x="313" y="1028"/>
                    <a:pt x="313" y="1028"/>
                    <a:pt x="313" y="1028"/>
                  </a:cubicBezTo>
                  <a:cubicBezTo>
                    <a:pt x="304" y="1028"/>
                    <a:pt x="297" y="1020"/>
                    <a:pt x="297" y="1011"/>
                  </a:cubicBezTo>
                  <a:cubicBezTo>
                    <a:pt x="297" y="1002"/>
                    <a:pt x="304" y="995"/>
                    <a:pt x="313" y="995"/>
                  </a:cubicBezTo>
                  <a:cubicBezTo>
                    <a:pt x="378" y="995"/>
                    <a:pt x="378" y="995"/>
                    <a:pt x="378" y="995"/>
                  </a:cubicBezTo>
                  <a:cubicBezTo>
                    <a:pt x="378" y="558"/>
                    <a:pt x="378" y="558"/>
                    <a:pt x="378" y="558"/>
                  </a:cubicBezTo>
                  <a:cubicBezTo>
                    <a:pt x="265" y="558"/>
                    <a:pt x="265" y="558"/>
                    <a:pt x="265" y="558"/>
                  </a:cubicBezTo>
                  <a:cubicBezTo>
                    <a:pt x="258" y="558"/>
                    <a:pt x="251" y="554"/>
                    <a:pt x="249" y="547"/>
                  </a:cubicBezTo>
                  <a:cubicBezTo>
                    <a:pt x="247" y="540"/>
                    <a:pt x="250" y="533"/>
                    <a:pt x="255" y="528"/>
                  </a:cubicBezTo>
                  <a:close/>
                  <a:moveTo>
                    <a:pt x="1285" y="1189"/>
                  </a:moveTo>
                  <a:cubicBezTo>
                    <a:pt x="1285" y="1198"/>
                    <a:pt x="1277" y="1206"/>
                    <a:pt x="1268" y="1206"/>
                  </a:cubicBezTo>
                  <a:cubicBezTo>
                    <a:pt x="265" y="1206"/>
                    <a:pt x="265" y="1206"/>
                    <a:pt x="265" y="1206"/>
                  </a:cubicBezTo>
                  <a:cubicBezTo>
                    <a:pt x="256" y="1206"/>
                    <a:pt x="248" y="1198"/>
                    <a:pt x="248" y="1189"/>
                  </a:cubicBezTo>
                  <a:cubicBezTo>
                    <a:pt x="248" y="1092"/>
                    <a:pt x="248" y="1092"/>
                    <a:pt x="248" y="1092"/>
                  </a:cubicBezTo>
                  <a:cubicBezTo>
                    <a:pt x="248" y="1083"/>
                    <a:pt x="256" y="1076"/>
                    <a:pt x="265" y="1076"/>
                  </a:cubicBezTo>
                  <a:cubicBezTo>
                    <a:pt x="1268" y="1076"/>
                    <a:pt x="1268" y="1076"/>
                    <a:pt x="1268" y="1076"/>
                  </a:cubicBezTo>
                  <a:cubicBezTo>
                    <a:pt x="1277" y="1076"/>
                    <a:pt x="1285" y="1083"/>
                    <a:pt x="1285" y="1092"/>
                  </a:cubicBezTo>
                  <a:lnTo>
                    <a:pt x="1285" y="1189"/>
                  </a:ln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3" name="Rectangle 747">
              <a:extLst>
                <a:ext uri="{FF2B5EF4-FFF2-40B4-BE49-F238E27FC236}">
                  <a16:creationId xmlns:a16="http://schemas.microsoft.com/office/drawing/2014/main" id="{76373BEB-DA6F-4691-B7CD-1269111A2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5378" y="2199443"/>
              <a:ext cx="206442" cy="14273"/>
            </a:xfrm>
            <a:prstGeom prst="rect">
              <a:avLst/>
            </a:prstGeom>
            <a:solidFill>
              <a:srgbClr val="EE0033"/>
            </a:solidFill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4" name="Nhóm 40">
            <a:extLst>
              <a:ext uri="{FF2B5EF4-FFF2-40B4-BE49-F238E27FC236}">
                <a16:creationId xmlns:a16="http://schemas.microsoft.com/office/drawing/2014/main" id="{368931AC-6CD7-4CB3-9A87-57FDED281BAF}"/>
              </a:ext>
            </a:extLst>
          </p:cNvPr>
          <p:cNvGrpSpPr/>
          <p:nvPr/>
        </p:nvGrpSpPr>
        <p:grpSpPr>
          <a:xfrm>
            <a:off x="589586" y="2561264"/>
            <a:ext cx="493776" cy="493776"/>
            <a:chOff x="6497543" y="3478942"/>
            <a:chExt cx="324000" cy="324000"/>
          </a:xfrm>
        </p:grpSpPr>
        <p:sp>
          <p:nvSpPr>
            <p:cNvPr id="35" name="Freeform 1321">
              <a:extLst>
                <a:ext uri="{FF2B5EF4-FFF2-40B4-BE49-F238E27FC236}">
                  <a16:creationId xmlns:a16="http://schemas.microsoft.com/office/drawing/2014/main" id="{3D9A320A-2086-4577-BA66-8870B030F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4609" y="3580281"/>
              <a:ext cx="147013" cy="171278"/>
            </a:xfrm>
            <a:custGeom>
              <a:avLst/>
              <a:gdLst>
                <a:gd name="T0" fmla="*/ 506 w 775"/>
                <a:gd name="T1" fmla="*/ 0 h 903"/>
                <a:gd name="T2" fmla="*/ 263 w 775"/>
                <a:gd name="T3" fmla="*/ 0 h 903"/>
                <a:gd name="T4" fmla="*/ 0 w 775"/>
                <a:gd name="T5" fmla="*/ 516 h 903"/>
                <a:gd name="T6" fmla="*/ 388 w 775"/>
                <a:gd name="T7" fmla="*/ 903 h 903"/>
                <a:gd name="T8" fmla="*/ 775 w 775"/>
                <a:gd name="T9" fmla="*/ 516 h 903"/>
                <a:gd name="T10" fmla="*/ 506 w 775"/>
                <a:gd name="T11" fmla="*/ 0 h 903"/>
                <a:gd name="T12" fmla="*/ 360 w 775"/>
                <a:gd name="T13" fmla="*/ 450 h 903"/>
                <a:gd name="T14" fmla="*/ 402 w 775"/>
                <a:gd name="T15" fmla="*/ 450 h 903"/>
                <a:gd name="T16" fmla="*/ 506 w 775"/>
                <a:gd name="T17" fmla="*/ 554 h 903"/>
                <a:gd name="T18" fmla="*/ 402 w 775"/>
                <a:gd name="T19" fmla="*/ 657 h 903"/>
                <a:gd name="T20" fmla="*/ 399 w 775"/>
                <a:gd name="T21" fmla="*/ 657 h 903"/>
                <a:gd name="T22" fmla="*/ 399 w 775"/>
                <a:gd name="T23" fmla="*/ 724 h 903"/>
                <a:gd name="T24" fmla="*/ 381 w 775"/>
                <a:gd name="T25" fmla="*/ 743 h 903"/>
                <a:gd name="T26" fmla="*/ 363 w 775"/>
                <a:gd name="T27" fmla="*/ 724 h 903"/>
                <a:gd name="T28" fmla="*/ 363 w 775"/>
                <a:gd name="T29" fmla="*/ 657 h 903"/>
                <a:gd name="T30" fmla="*/ 360 w 775"/>
                <a:gd name="T31" fmla="*/ 657 h 903"/>
                <a:gd name="T32" fmla="*/ 256 w 775"/>
                <a:gd name="T33" fmla="*/ 554 h 903"/>
                <a:gd name="T34" fmla="*/ 274 w 775"/>
                <a:gd name="T35" fmla="*/ 535 h 903"/>
                <a:gd name="T36" fmla="*/ 292 w 775"/>
                <a:gd name="T37" fmla="*/ 554 h 903"/>
                <a:gd name="T38" fmla="*/ 360 w 775"/>
                <a:gd name="T39" fmla="*/ 621 h 903"/>
                <a:gd name="T40" fmla="*/ 402 w 775"/>
                <a:gd name="T41" fmla="*/ 621 h 903"/>
                <a:gd name="T42" fmla="*/ 469 w 775"/>
                <a:gd name="T43" fmla="*/ 554 h 903"/>
                <a:gd name="T44" fmla="*/ 402 w 775"/>
                <a:gd name="T45" fmla="*/ 487 h 903"/>
                <a:gd name="T46" fmla="*/ 360 w 775"/>
                <a:gd name="T47" fmla="*/ 487 h 903"/>
                <a:gd name="T48" fmla="*/ 256 w 775"/>
                <a:gd name="T49" fmla="*/ 383 h 903"/>
                <a:gd name="T50" fmla="*/ 360 w 775"/>
                <a:gd name="T51" fmla="*/ 279 h 903"/>
                <a:gd name="T52" fmla="*/ 363 w 775"/>
                <a:gd name="T53" fmla="*/ 279 h 903"/>
                <a:gd name="T54" fmla="*/ 363 w 775"/>
                <a:gd name="T55" fmla="*/ 212 h 903"/>
                <a:gd name="T56" fmla="*/ 381 w 775"/>
                <a:gd name="T57" fmla="*/ 194 h 903"/>
                <a:gd name="T58" fmla="*/ 399 w 775"/>
                <a:gd name="T59" fmla="*/ 212 h 903"/>
                <a:gd name="T60" fmla="*/ 399 w 775"/>
                <a:gd name="T61" fmla="*/ 279 h 903"/>
                <a:gd name="T62" fmla="*/ 402 w 775"/>
                <a:gd name="T63" fmla="*/ 279 h 903"/>
                <a:gd name="T64" fmla="*/ 506 w 775"/>
                <a:gd name="T65" fmla="*/ 383 h 903"/>
                <a:gd name="T66" fmla="*/ 488 w 775"/>
                <a:gd name="T67" fmla="*/ 401 h 903"/>
                <a:gd name="T68" fmla="*/ 469 w 775"/>
                <a:gd name="T69" fmla="*/ 383 h 903"/>
                <a:gd name="T70" fmla="*/ 402 w 775"/>
                <a:gd name="T71" fmla="*/ 316 h 903"/>
                <a:gd name="T72" fmla="*/ 360 w 775"/>
                <a:gd name="T73" fmla="*/ 316 h 903"/>
                <a:gd name="T74" fmla="*/ 292 w 775"/>
                <a:gd name="T75" fmla="*/ 383 h 903"/>
                <a:gd name="T76" fmla="*/ 360 w 775"/>
                <a:gd name="T77" fmla="*/ 45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5" h="903">
                  <a:moveTo>
                    <a:pt x="506" y="0"/>
                  </a:moveTo>
                  <a:cubicBezTo>
                    <a:pt x="263" y="0"/>
                    <a:pt x="263" y="0"/>
                    <a:pt x="263" y="0"/>
                  </a:cubicBezTo>
                  <a:cubicBezTo>
                    <a:pt x="138" y="108"/>
                    <a:pt x="0" y="349"/>
                    <a:pt x="0" y="516"/>
                  </a:cubicBezTo>
                  <a:cubicBezTo>
                    <a:pt x="0" y="729"/>
                    <a:pt x="174" y="903"/>
                    <a:pt x="388" y="903"/>
                  </a:cubicBezTo>
                  <a:cubicBezTo>
                    <a:pt x="601" y="903"/>
                    <a:pt x="775" y="729"/>
                    <a:pt x="775" y="516"/>
                  </a:cubicBezTo>
                  <a:cubicBezTo>
                    <a:pt x="775" y="348"/>
                    <a:pt x="634" y="107"/>
                    <a:pt x="506" y="0"/>
                  </a:cubicBezTo>
                  <a:close/>
                  <a:moveTo>
                    <a:pt x="360" y="450"/>
                  </a:moveTo>
                  <a:cubicBezTo>
                    <a:pt x="402" y="450"/>
                    <a:pt x="402" y="450"/>
                    <a:pt x="402" y="450"/>
                  </a:cubicBezTo>
                  <a:cubicBezTo>
                    <a:pt x="459" y="450"/>
                    <a:pt x="506" y="496"/>
                    <a:pt x="506" y="554"/>
                  </a:cubicBezTo>
                  <a:cubicBezTo>
                    <a:pt x="506" y="611"/>
                    <a:pt x="459" y="657"/>
                    <a:pt x="402" y="657"/>
                  </a:cubicBezTo>
                  <a:cubicBezTo>
                    <a:pt x="399" y="657"/>
                    <a:pt x="399" y="657"/>
                    <a:pt x="399" y="657"/>
                  </a:cubicBezTo>
                  <a:cubicBezTo>
                    <a:pt x="399" y="724"/>
                    <a:pt x="399" y="724"/>
                    <a:pt x="399" y="724"/>
                  </a:cubicBezTo>
                  <a:cubicBezTo>
                    <a:pt x="399" y="734"/>
                    <a:pt x="391" y="743"/>
                    <a:pt x="381" y="743"/>
                  </a:cubicBezTo>
                  <a:cubicBezTo>
                    <a:pt x="371" y="743"/>
                    <a:pt x="363" y="734"/>
                    <a:pt x="363" y="724"/>
                  </a:cubicBezTo>
                  <a:cubicBezTo>
                    <a:pt x="363" y="657"/>
                    <a:pt x="363" y="657"/>
                    <a:pt x="363" y="657"/>
                  </a:cubicBezTo>
                  <a:cubicBezTo>
                    <a:pt x="360" y="657"/>
                    <a:pt x="360" y="657"/>
                    <a:pt x="360" y="657"/>
                  </a:cubicBezTo>
                  <a:cubicBezTo>
                    <a:pt x="302" y="657"/>
                    <a:pt x="256" y="611"/>
                    <a:pt x="256" y="554"/>
                  </a:cubicBezTo>
                  <a:cubicBezTo>
                    <a:pt x="256" y="543"/>
                    <a:pt x="264" y="535"/>
                    <a:pt x="274" y="535"/>
                  </a:cubicBezTo>
                  <a:cubicBezTo>
                    <a:pt x="284" y="535"/>
                    <a:pt x="292" y="543"/>
                    <a:pt x="292" y="554"/>
                  </a:cubicBezTo>
                  <a:cubicBezTo>
                    <a:pt x="292" y="591"/>
                    <a:pt x="323" y="621"/>
                    <a:pt x="360" y="621"/>
                  </a:cubicBezTo>
                  <a:cubicBezTo>
                    <a:pt x="402" y="621"/>
                    <a:pt x="402" y="621"/>
                    <a:pt x="402" y="621"/>
                  </a:cubicBezTo>
                  <a:cubicBezTo>
                    <a:pt x="439" y="621"/>
                    <a:pt x="469" y="591"/>
                    <a:pt x="469" y="554"/>
                  </a:cubicBezTo>
                  <a:cubicBezTo>
                    <a:pt x="469" y="517"/>
                    <a:pt x="439" y="487"/>
                    <a:pt x="402" y="487"/>
                  </a:cubicBezTo>
                  <a:cubicBezTo>
                    <a:pt x="360" y="487"/>
                    <a:pt x="360" y="487"/>
                    <a:pt x="360" y="487"/>
                  </a:cubicBezTo>
                  <a:cubicBezTo>
                    <a:pt x="302" y="487"/>
                    <a:pt x="256" y="440"/>
                    <a:pt x="256" y="383"/>
                  </a:cubicBezTo>
                  <a:cubicBezTo>
                    <a:pt x="256" y="326"/>
                    <a:pt x="302" y="279"/>
                    <a:pt x="360" y="279"/>
                  </a:cubicBezTo>
                  <a:cubicBezTo>
                    <a:pt x="363" y="279"/>
                    <a:pt x="363" y="279"/>
                    <a:pt x="363" y="279"/>
                  </a:cubicBezTo>
                  <a:cubicBezTo>
                    <a:pt x="363" y="212"/>
                    <a:pt x="363" y="212"/>
                    <a:pt x="363" y="212"/>
                  </a:cubicBezTo>
                  <a:cubicBezTo>
                    <a:pt x="363" y="202"/>
                    <a:pt x="371" y="194"/>
                    <a:pt x="381" y="194"/>
                  </a:cubicBezTo>
                  <a:cubicBezTo>
                    <a:pt x="391" y="194"/>
                    <a:pt x="399" y="202"/>
                    <a:pt x="399" y="212"/>
                  </a:cubicBezTo>
                  <a:cubicBezTo>
                    <a:pt x="399" y="279"/>
                    <a:pt x="399" y="279"/>
                    <a:pt x="399" y="279"/>
                  </a:cubicBezTo>
                  <a:cubicBezTo>
                    <a:pt x="402" y="279"/>
                    <a:pt x="402" y="279"/>
                    <a:pt x="402" y="279"/>
                  </a:cubicBezTo>
                  <a:cubicBezTo>
                    <a:pt x="459" y="279"/>
                    <a:pt x="506" y="326"/>
                    <a:pt x="506" y="383"/>
                  </a:cubicBezTo>
                  <a:cubicBezTo>
                    <a:pt x="506" y="393"/>
                    <a:pt x="498" y="401"/>
                    <a:pt x="488" y="401"/>
                  </a:cubicBezTo>
                  <a:cubicBezTo>
                    <a:pt x="477" y="401"/>
                    <a:pt x="469" y="393"/>
                    <a:pt x="469" y="383"/>
                  </a:cubicBezTo>
                  <a:cubicBezTo>
                    <a:pt x="469" y="346"/>
                    <a:pt x="439" y="316"/>
                    <a:pt x="402" y="316"/>
                  </a:cubicBezTo>
                  <a:cubicBezTo>
                    <a:pt x="360" y="316"/>
                    <a:pt x="360" y="316"/>
                    <a:pt x="360" y="316"/>
                  </a:cubicBezTo>
                  <a:cubicBezTo>
                    <a:pt x="323" y="316"/>
                    <a:pt x="292" y="346"/>
                    <a:pt x="292" y="383"/>
                  </a:cubicBezTo>
                  <a:cubicBezTo>
                    <a:pt x="292" y="420"/>
                    <a:pt x="323" y="450"/>
                    <a:pt x="360" y="450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1322">
              <a:extLst>
                <a:ext uri="{FF2B5EF4-FFF2-40B4-BE49-F238E27FC236}">
                  <a16:creationId xmlns:a16="http://schemas.microsoft.com/office/drawing/2014/main" id="{EC0ACDFE-F9E9-4C33-B978-F67BA12D1A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7543" y="3478942"/>
              <a:ext cx="324000" cy="324000"/>
            </a:xfrm>
            <a:custGeom>
              <a:avLst/>
              <a:gdLst>
                <a:gd name="T0" fmla="*/ 854 w 1708"/>
                <a:gd name="T1" fmla="*/ 0 h 1708"/>
                <a:gd name="T2" fmla="*/ 0 w 1708"/>
                <a:gd name="T3" fmla="*/ 854 h 1708"/>
                <a:gd name="T4" fmla="*/ 854 w 1708"/>
                <a:gd name="T5" fmla="*/ 1708 h 1708"/>
                <a:gd name="T6" fmla="*/ 1708 w 1708"/>
                <a:gd name="T7" fmla="*/ 854 h 1708"/>
                <a:gd name="T8" fmla="*/ 854 w 1708"/>
                <a:gd name="T9" fmla="*/ 0 h 1708"/>
                <a:gd name="T10" fmla="*/ 665 w 1708"/>
                <a:gd name="T11" fmla="*/ 209 h 1708"/>
                <a:gd name="T12" fmla="*/ 682 w 1708"/>
                <a:gd name="T13" fmla="*/ 205 h 1708"/>
                <a:gd name="T14" fmla="*/ 771 w 1708"/>
                <a:gd name="T15" fmla="*/ 245 h 1708"/>
                <a:gd name="T16" fmla="*/ 840 w 1708"/>
                <a:gd name="T17" fmla="*/ 206 h 1708"/>
                <a:gd name="T18" fmla="*/ 857 w 1708"/>
                <a:gd name="T19" fmla="*/ 207 h 1708"/>
                <a:gd name="T20" fmla="*/ 916 w 1708"/>
                <a:gd name="T21" fmla="*/ 245 h 1708"/>
                <a:gd name="T22" fmla="*/ 1015 w 1708"/>
                <a:gd name="T23" fmla="*/ 205 h 1708"/>
                <a:gd name="T24" fmla="*/ 1032 w 1708"/>
                <a:gd name="T25" fmla="*/ 209 h 1708"/>
                <a:gd name="T26" fmla="*/ 1035 w 1708"/>
                <a:gd name="T27" fmla="*/ 226 h 1708"/>
                <a:gd name="T28" fmla="*/ 932 w 1708"/>
                <a:gd name="T29" fmla="*/ 404 h 1708"/>
                <a:gd name="T30" fmla="*/ 921 w 1708"/>
                <a:gd name="T31" fmla="*/ 409 h 1708"/>
                <a:gd name="T32" fmla="*/ 778 w 1708"/>
                <a:gd name="T33" fmla="*/ 409 h 1708"/>
                <a:gd name="T34" fmla="*/ 766 w 1708"/>
                <a:gd name="T35" fmla="*/ 404 h 1708"/>
                <a:gd name="T36" fmla="*/ 661 w 1708"/>
                <a:gd name="T37" fmla="*/ 226 h 1708"/>
                <a:gd name="T38" fmla="*/ 665 w 1708"/>
                <a:gd name="T39" fmla="*/ 209 h 1708"/>
                <a:gd name="T40" fmla="*/ 973 w 1708"/>
                <a:gd name="T41" fmla="*/ 455 h 1708"/>
                <a:gd name="T42" fmla="*/ 955 w 1708"/>
                <a:gd name="T43" fmla="*/ 473 h 1708"/>
                <a:gd name="T44" fmla="*/ 740 w 1708"/>
                <a:gd name="T45" fmla="*/ 473 h 1708"/>
                <a:gd name="T46" fmla="*/ 722 w 1708"/>
                <a:gd name="T47" fmla="*/ 455 h 1708"/>
                <a:gd name="T48" fmla="*/ 740 w 1708"/>
                <a:gd name="T49" fmla="*/ 436 h 1708"/>
                <a:gd name="T50" fmla="*/ 955 w 1708"/>
                <a:gd name="T51" fmla="*/ 436 h 1708"/>
                <a:gd name="T52" fmla="*/ 973 w 1708"/>
                <a:gd name="T53" fmla="*/ 455 h 1708"/>
                <a:gd name="T54" fmla="*/ 848 w 1708"/>
                <a:gd name="T55" fmla="*/ 1470 h 1708"/>
                <a:gd name="T56" fmla="*/ 424 w 1708"/>
                <a:gd name="T57" fmla="*/ 1047 h 1708"/>
                <a:gd name="T58" fmla="*/ 704 w 1708"/>
                <a:gd name="T59" fmla="*/ 499 h 1708"/>
                <a:gd name="T60" fmla="*/ 716 w 1708"/>
                <a:gd name="T61" fmla="*/ 495 h 1708"/>
                <a:gd name="T62" fmla="*/ 972 w 1708"/>
                <a:gd name="T63" fmla="*/ 495 h 1708"/>
                <a:gd name="T64" fmla="*/ 984 w 1708"/>
                <a:gd name="T65" fmla="*/ 499 h 1708"/>
                <a:gd name="T66" fmla="*/ 1271 w 1708"/>
                <a:gd name="T67" fmla="*/ 1047 h 1708"/>
                <a:gd name="T68" fmla="*/ 848 w 1708"/>
                <a:gd name="T69" fmla="*/ 1470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8" h="1708">
                  <a:moveTo>
                    <a:pt x="854" y="0"/>
                  </a:moveTo>
                  <a:cubicBezTo>
                    <a:pt x="382" y="0"/>
                    <a:pt x="0" y="382"/>
                    <a:pt x="0" y="854"/>
                  </a:cubicBezTo>
                  <a:cubicBezTo>
                    <a:pt x="0" y="1325"/>
                    <a:pt x="382" y="1708"/>
                    <a:pt x="854" y="1708"/>
                  </a:cubicBezTo>
                  <a:cubicBezTo>
                    <a:pt x="1326" y="1708"/>
                    <a:pt x="1708" y="1325"/>
                    <a:pt x="1708" y="854"/>
                  </a:cubicBezTo>
                  <a:cubicBezTo>
                    <a:pt x="1708" y="382"/>
                    <a:pt x="1326" y="0"/>
                    <a:pt x="854" y="0"/>
                  </a:cubicBezTo>
                  <a:close/>
                  <a:moveTo>
                    <a:pt x="665" y="209"/>
                  </a:moveTo>
                  <a:cubicBezTo>
                    <a:pt x="669" y="204"/>
                    <a:pt x="676" y="203"/>
                    <a:pt x="682" y="205"/>
                  </a:cubicBezTo>
                  <a:cubicBezTo>
                    <a:pt x="771" y="245"/>
                    <a:pt x="771" y="245"/>
                    <a:pt x="771" y="245"/>
                  </a:cubicBezTo>
                  <a:cubicBezTo>
                    <a:pt x="840" y="206"/>
                    <a:pt x="840" y="206"/>
                    <a:pt x="840" y="206"/>
                  </a:cubicBezTo>
                  <a:cubicBezTo>
                    <a:pt x="846" y="203"/>
                    <a:pt x="852" y="203"/>
                    <a:pt x="857" y="207"/>
                  </a:cubicBezTo>
                  <a:cubicBezTo>
                    <a:pt x="916" y="245"/>
                    <a:pt x="916" y="245"/>
                    <a:pt x="916" y="245"/>
                  </a:cubicBezTo>
                  <a:cubicBezTo>
                    <a:pt x="1015" y="205"/>
                    <a:pt x="1015" y="205"/>
                    <a:pt x="1015" y="205"/>
                  </a:cubicBezTo>
                  <a:cubicBezTo>
                    <a:pt x="1020" y="203"/>
                    <a:pt x="1027" y="204"/>
                    <a:pt x="1032" y="209"/>
                  </a:cubicBezTo>
                  <a:cubicBezTo>
                    <a:pt x="1036" y="213"/>
                    <a:pt x="1037" y="220"/>
                    <a:pt x="1035" y="226"/>
                  </a:cubicBezTo>
                  <a:cubicBezTo>
                    <a:pt x="1006" y="299"/>
                    <a:pt x="968" y="364"/>
                    <a:pt x="932" y="404"/>
                  </a:cubicBezTo>
                  <a:cubicBezTo>
                    <a:pt x="929" y="408"/>
                    <a:pt x="925" y="409"/>
                    <a:pt x="921" y="409"/>
                  </a:cubicBezTo>
                  <a:cubicBezTo>
                    <a:pt x="778" y="409"/>
                    <a:pt x="778" y="409"/>
                    <a:pt x="778" y="409"/>
                  </a:cubicBezTo>
                  <a:cubicBezTo>
                    <a:pt x="774" y="409"/>
                    <a:pt x="769" y="408"/>
                    <a:pt x="766" y="404"/>
                  </a:cubicBezTo>
                  <a:cubicBezTo>
                    <a:pt x="730" y="364"/>
                    <a:pt x="691" y="299"/>
                    <a:pt x="661" y="226"/>
                  </a:cubicBezTo>
                  <a:cubicBezTo>
                    <a:pt x="659" y="220"/>
                    <a:pt x="660" y="213"/>
                    <a:pt x="665" y="209"/>
                  </a:cubicBezTo>
                  <a:close/>
                  <a:moveTo>
                    <a:pt x="973" y="455"/>
                  </a:moveTo>
                  <a:cubicBezTo>
                    <a:pt x="973" y="465"/>
                    <a:pt x="965" y="473"/>
                    <a:pt x="955" y="473"/>
                  </a:cubicBezTo>
                  <a:cubicBezTo>
                    <a:pt x="740" y="473"/>
                    <a:pt x="740" y="473"/>
                    <a:pt x="740" y="473"/>
                  </a:cubicBezTo>
                  <a:cubicBezTo>
                    <a:pt x="730" y="473"/>
                    <a:pt x="722" y="465"/>
                    <a:pt x="722" y="455"/>
                  </a:cubicBezTo>
                  <a:cubicBezTo>
                    <a:pt x="722" y="444"/>
                    <a:pt x="730" y="436"/>
                    <a:pt x="740" y="436"/>
                  </a:cubicBezTo>
                  <a:cubicBezTo>
                    <a:pt x="955" y="436"/>
                    <a:pt x="955" y="436"/>
                    <a:pt x="955" y="436"/>
                  </a:cubicBezTo>
                  <a:cubicBezTo>
                    <a:pt x="965" y="436"/>
                    <a:pt x="973" y="444"/>
                    <a:pt x="973" y="455"/>
                  </a:cubicBezTo>
                  <a:close/>
                  <a:moveTo>
                    <a:pt x="848" y="1470"/>
                  </a:moveTo>
                  <a:cubicBezTo>
                    <a:pt x="614" y="1470"/>
                    <a:pt x="424" y="1280"/>
                    <a:pt x="424" y="1047"/>
                  </a:cubicBezTo>
                  <a:cubicBezTo>
                    <a:pt x="424" y="868"/>
                    <a:pt x="572" y="610"/>
                    <a:pt x="704" y="499"/>
                  </a:cubicBezTo>
                  <a:cubicBezTo>
                    <a:pt x="708" y="496"/>
                    <a:pt x="712" y="495"/>
                    <a:pt x="716" y="495"/>
                  </a:cubicBezTo>
                  <a:cubicBezTo>
                    <a:pt x="972" y="495"/>
                    <a:pt x="972" y="495"/>
                    <a:pt x="972" y="495"/>
                  </a:cubicBezTo>
                  <a:cubicBezTo>
                    <a:pt x="977" y="495"/>
                    <a:pt x="981" y="496"/>
                    <a:pt x="984" y="499"/>
                  </a:cubicBezTo>
                  <a:cubicBezTo>
                    <a:pt x="1120" y="609"/>
                    <a:pt x="1271" y="867"/>
                    <a:pt x="1271" y="1047"/>
                  </a:cubicBezTo>
                  <a:cubicBezTo>
                    <a:pt x="1271" y="1280"/>
                    <a:pt x="1081" y="1470"/>
                    <a:pt x="848" y="1470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1323">
              <a:extLst>
                <a:ext uri="{FF2B5EF4-FFF2-40B4-BE49-F238E27FC236}">
                  <a16:creationId xmlns:a16="http://schemas.microsoft.com/office/drawing/2014/main" id="{65F2FE0D-999B-4A20-91A7-EDF23F0BE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1710" y="3524616"/>
              <a:ext cx="54238" cy="25692"/>
            </a:xfrm>
            <a:custGeom>
              <a:avLst/>
              <a:gdLst>
                <a:gd name="T0" fmla="*/ 206 w 284"/>
                <a:gd name="T1" fmla="*/ 140 h 140"/>
                <a:gd name="T2" fmla="*/ 284 w 284"/>
                <a:gd name="T3" fmla="*/ 10 h 140"/>
                <a:gd name="T4" fmla="*/ 213 w 284"/>
                <a:gd name="T5" fmla="*/ 39 h 140"/>
                <a:gd name="T6" fmla="*/ 199 w 284"/>
                <a:gd name="T7" fmla="*/ 37 h 140"/>
                <a:gd name="T8" fmla="*/ 141 w 284"/>
                <a:gd name="T9" fmla="*/ 0 h 140"/>
                <a:gd name="T10" fmla="*/ 72 w 284"/>
                <a:gd name="T11" fmla="*/ 38 h 140"/>
                <a:gd name="T12" fmla="*/ 58 w 284"/>
                <a:gd name="T13" fmla="*/ 39 h 140"/>
                <a:gd name="T14" fmla="*/ 0 w 284"/>
                <a:gd name="T15" fmla="*/ 13 h 140"/>
                <a:gd name="T16" fmla="*/ 78 w 284"/>
                <a:gd name="T17" fmla="*/ 140 h 140"/>
                <a:gd name="T18" fmla="*/ 206 w 284"/>
                <a:gd name="T1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4" h="140">
                  <a:moveTo>
                    <a:pt x="206" y="140"/>
                  </a:moveTo>
                  <a:cubicBezTo>
                    <a:pt x="233" y="109"/>
                    <a:pt x="260" y="63"/>
                    <a:pt x="284" y="10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08" y="41"/>
                    <a:pt x="203" y="40"/>
                    <a:pt x="199" y="37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68" y="40"/>
                    <a:pt x="63" y="40"/>
                    <a:pt x="58" y="3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4" y="64"/>
                    <a:pt x="51" y="109"/>
                    <a:pt x="78" y="140"/>
                  </a:cubicBezTo>
                  <a:lnTo>
                    <a:pt x="206" y="140"/>
                  </a:ln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8" name="Nhóm 44">
            <a:extLst>
              <a:ext uri="{FF2B5EF4-FFF2-40B4-BE49-F238E27FC236}">
                <a16:creationId xmlns:a16="http://schemas.microsoft.com/office/drawing/2014/main" id="{F9F5E2BA-E293-4A03-BFDF-9BE3B0860994}"/>
              </a:ext>
            </a:extLst>
          </p:cNvPr>
          <p:cNvGrpSpPr/>
          <p:nvPr/>
        </p:nvGrpSpPr>
        <p:grpSpPr>
          <a:xfrm>
            <a:off x="579361" y="3608736"/>
            <a:ext cx="493776" cy="493776"/>
            <a:chOff x="7339176" y="3478942"/>
            <a:chExt cx="324000" cy="324000"/>
          </a:xfrm>
        </p:grpSpPr>
        <p:sp>
          <p:nvSpPr>
            <p:cNvPr id="39" name="Rectangle 1334">
              <a:extLst>
                <a:ext uri="{FF2B5EF4-FFF2-40B4-BE49-F238E27FC236}">
                  <a16:creationId xmlns:a16="http://schemas.microsoft.com/office/drawing/2014/main" id="{919518A8-E08F-4F71-B707-AC19EA947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3387" y="3576429"/>
              <a:ext cx="154150" cy="101788"/>
            </a:xfrm>
            <a:prstGeom prst="rect">
              <a:avLst/>
            </a:prstGeom>
            <a:solidFill>
              <a:srgbClr val="EE0033"/>
            </a:solidFill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1335">
              <a:extLst>
                <a:ext uri="{FF2B5EF4-FFF2-40B4-BE49-F238E27FC236}">
                  <a16:creationId xmlns:a16="http://schemas.microsoft.com/office/drawing/2014/main" id="{CA078C57-40F5-48F5-BEB5-DD1DB2DF3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4832" y="3557792"/>
              <a:ext cx="192687" cy="187805"/>
            </a:xfrm>
            <a:custGeom>
              <a:avLst/>
              <a:gdLst>
                <a:gd name="T0" fmla="*/ 1063 w 1139"/>
                <a:gd name="T1" fmla="*/ 0 h 1106"/>
                <a:gd name="T2" fmla="*/ 63 w 1139"/>
                <a:gd name="T3" fmla="*/ 0 h 1106"/>
                <a:gd name="T4" fmla="*/ 0 w 1139"/>
                <a:gd name="T5" fmla="*/ 79 h 1106"/>
                <a:gd name="T6" fmla="*/ 0 w 1139"/>
                <a:gd name="T7" fmla="*/ 785 h 1106"/>
                <a:gd name="T8" fmla="*/ 74 w 1139"/>
                <a:gd name="T9" fmla="*/ 860 h 1106"/>
                <a:gd name="T10" fmla="*/ 446 w 1139"/>
                <a:gd name="T11" fmla="*/ 860 h 1106"/>
                <a:gd name="T12" fmla="*/ 461 w 1139"/>
                <a:gd name="T13" fmla="*/ 866 h 1106"/>
                <a:gd name="T14" fmla="*/ 467 w 1139"/>
                <a:gd name="T15" fmla="*/ 880 h 1106"/>
                <a:gd name="T16" fmla="*/ 466 w 1139"/>
                <a:gd name="T17" fmla="*/ 1106 h 1106"/>
                <a:gd name="T18" fmla="*/ 673 w 1139"/>
                <a:gd name="T19" fmla="*/ 1106 h 1106"/>
                <a:gd name="T20" fmla="*/ 673 w 1139"/>
                <a:gd name="T21" fmla="*/ 880 h 1106"/>
                <a:gd name="T22" fmla="*/ 693 w 1139"/>
                <a:gd name="T23" fmla="*/ 860 h 1106"/>
                <a:gd name="T24" fmla="*/ 1070 w 1139"/>
                <a:gd name="T25" fmla="*/ 860 h 1106"/>
                <a:gd name="T26" fmla="*/ 1139 w 1139"/>
                <a:gd name="T27" fmla="*/ 789 h 1106"/>
                <a:gd name="T28" fmla="*/ 1139 w 1139"/>
                <a:gd name="T29" fmla="*/ 63 h 1106"/>
                <a:gd name="T30" fmla="*/ 1063 w 1139"/>
                <a:gd name="T31" fmla="*/ 0 h 1106"/>
                <a:gd name="T32" fmla="*/ 1065 w 1139"/>
                <a:gd name="T33" fmla="*/ 728 h 1106"/>
                <a:gd name="T34" fmla="*/ 1045 w 1139"/>
                <a:gd name="T35" fmla="*/ 749 h 1106"/>
                <a:gd name="T36" fmla="*/ 90 w 1139"/>
                <a:gd name="T37" fmla="*/ 749 h 1106"/>
                <a:gd name="T38" fmla="*/ 69 w 1139"/>
                <a:gd name="T39" fmla="*/ 728 h 1106"/>
                <a:gd name="T40" fmla="*/ 69 w 1139"/>
                <a:gd name="T41" fmla="*/ 83 h 1106"/>
                <a:gd name="T42" fmla="*/ 90 w 1139"/>
                <a:gd name="T43" fmla="*/ 63 h 1106"/>
                <a:gd name="T44" fmla="*/ 1045 w 1139"/>
                <a:gd name="T45" fmla="*/ 63 h 1106"/>
                <a:gd name="T46" fmla="*/ 1065 w 1139"/>
                <a:gd name="T47" fmla="*/ 83 h 1106"/>
                <a:gd name="T48" fmla="*/ 1065 w 1139"/>
                <a:gd name="T49" fmla="*/ 728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9" h="1106">
                  <a:moveTo>
                    <a:pt x="10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8" y="0"/>
                    <a:pt x="0" y="50"/>
                    <a:pt x="0" y="79"/>
                  </a:cubicBezTo>
                  <a:cubicBezTo>
                    <a:pt x="0" y="785"/>
                    <a:pt x="0" y="785"/>
                    <a:pt x="0" y="785"/>
                  </a:cubicBezTo>
                  <a:cubicBezTo>
                    <a:pt x="0" y="849"/>
                    <a:pt x="11" y="860"/>
                    <a:pt x="74" y="860"/>
                  </a:cubicBezTo>
                  <a:cubicBezTo>
                    <a:pt x="446" y="860"/>
                    <a:pt x="446" y="860"/>
                    <a:pt x="446" y="860"/>
                  </a:cubicBezTo>
                  <a:cubicBezTo>
                    <a:pt x="452" y="860"/>
                    <a:pt x="457" y="862"/>
                    <a:pt x="461" y="866"/>
                  </a:cubicBezTo>
                  <a:cubicBezTo>
                    <a:pt x="465" y="869"/>
                    <a:pt x="467" y="875"/>
                    <a:pt x="467" y="880"/>
                  </a:cubicBezTo>
                  <a:cubicBezTo>
                    <a:pt x="466" y="1106"/>
                    <a:pt x="466" y="1106"/>
                    <a:pt x="466" y="1106"/>
                  </a:cubicBezTo>
                  <a:cubicBezTo>
                    <a:pt x="673" y="1106"/>
                    <a:pt x="673" y="1106"/>
                    <a:pt x="673" y="1106"/>
                  </a:cubicBezTo>
                  <a:cubicBezTo>
                    <a:pt x="673" y="880"/>
                    <a:pt x="673" y="880"/>
                    <a:pt x="673" y="880"/>
                  </a:cubicBezTo>
                  <a:cubicBezTo>
                    <a:pt x="673" y="869"/>
                    <a:pt x="682" y="860"/>
                    <a:pt x="693" y="860"/>
                  </a:cubicBezTo>
                  <a:cubicBezTo>
                    <a:pt x="1070" y="860"/>
                    <a:pt x="1070" y="860"/>
                    <a:pt x="1070" y="860"/>
                  </a:cubicBezTo>
                  <a:cubicBezTo>
                    <a:pt x="1122" y="860"/>
                    <a:pt x="1139" y="842"/>
                    <a:pt x="1139" y="789"/>
                  </a:cubicBezTo>
                  <a:cubicBezTo>
                    <a:pt x="1139" y="63"/>
                    <a:pt x="1139" y="63"/>
                    <a:pt x="1139" y="63"/>
                  </a:cubicBezTo>
                  <a:cubicBezTo>
                    <a:pt x="1139" y="8"/>
                    <a:pt x="1091" y="0"/>
                    <a:pt x="1063" y="0"/>
                  </a:cubicBezTo>
                  <a:close/>
                  <a:moveTo>
                    <a:pt x="1065" y="728"/>
                  </a:moveTo>
                  <a:cubicBezTo>
                    <a:pt x="1065" y="740"/>
                    <a:pt x="1056" y="749"/>
                    <a:pt x="1045" y="749"/>
                  </a:cubicBezTo>
                  <a:cubicBezTo>
                    <a:pt x="90" y="749"/>
                    <a:pt x="90" y="749"/>
                    <a:pt x="90" y="749"/>
                  </a:cubicBezTo>
                  <a:cubicBezTo>
                    <a:pt x="79" y="749"/>
                    <a:pt x="69" y="740"/>
                    <a:pt x="69" y="728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9" y="72"/>
                    <a:pt x="79" y="63"/>
                    <a:pt x="90" y="63"/>
                  </a:cubicBezTo>
                  <a:cubicBezTo>
                    <a:pt x="1045" y="63"/>
                    <a:pt x="1045" y="63"/>
                    <a:pt x="1045" y="63"/>
                  </a:cubicBezTo>
                  <a:cubicBezTo>
                    <a:pt x="1056" y="63"/>
                    <a:pt x="1065" y="72"/>
                    <a:pt x="1065" y="83"/>
                  </a:cubicBezTo>
                  <a:lnTo>
                    <a:pt x="1065" y="728"/>
                  </a:ln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1336">
              <a:extLst>
                <a:ext uri="{FF2B5EF4-FFF2-40B4-BE49-F238E27FC236}">
                  <a16:creationId xmlns:a16="http://schemas.microsoft.com/office/drawing/2014/main" id="{ECA4B921-10DB-4894-B328-DD8104476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9176" y="3478942"/>
              <a:ext cx="324000" cy="324000"/>
            </a:xfrm>
            <a:custGeom>
              <a:avLst/>
              <a:gdLst>
                <a:gd name="T0" fmla="*/ 958 w 1915"/>
                <a:gd name="T1" fmla="*/ 0 h 1915"/>
                <a:gd name="T2" fmla="*/ 0 w 1915"/>
                <a:gd name="T3" fmla="*/ 957 h 1915"/>
                <a:gd name="T4" fmla="*/ 958 w 1915"/>
                <a:gd name="T5" fmla="*/ 1915 h 1915"/>
                <a:gd name="T6" fmla="*/ 1915 w 1915"/>
                <a:gd name="T7" fmla="*/ 957 h 1915"/>
                <a:gd name="T8" fmla="*/ 958 w 1915"/>
                <a:gd name="T9" fmla="*/ 0 h 1915"/>
                <a:gd name="T10" fmla="*/ 1568 w 1915"/>
                <a:gd name="T11" fmla="*/ 1259 h 1915"/>
                <a:gd name="T12" fmla="*/ 1458 w 1915"/>
                <a:gd name="T13" fmla="*/ 1371 h 1915"/>
                <a:gd name="T14" fmla="*/ 1102 w 1915"/>
                <a:gd name="T15" fmla="*/ 1371 h 1915"/>
                <a:gd name="T16" fmla="*/ 1102 w 1915"/>
                <a:gd name="T17" fmla="*/ 1576 h 1915"/>
                <a:gd name="T18" fmla="*/ 1189 w 1915"/>
                <a:gd name="T19" fmla="*/ 1576 h 1915"/>
                <a:gd name="T20" fmla="*/ 1209 w 1915"/>
                <a:gd name="T21" fmla="*/ 1596 h 1915"/>
                <a:gd name="T22" fmla="*/ 1189 w 1915"/>
                <a:gd name="T23" fmla="*/ 1617 h 1915"/>
                <a:gd name="T24" fmla="*/ 1081 w 1915"/>
                <a:gd name="T25" fmla="*/ 1617 h 1915"/>
                <a:gd name="T26" fmla="*/ 834 w 1915"/>
                <a:gd name="T27" fmla="*/ 1617 h 1915"/>
                <a:gd name="T28" fmla="*/ 722 w 1915"/>
                <a:gd name="T29" fmla="*/ 1617 h 1915"/>
                <a:gd name="T30" fmla="*/ 702 w 1915"/>
                <a:gd name="T31" fmla="*/ 1596 h 1915"/>
                <a:gd name="T32" fmla="*/ 722 w 1915"/>
                <a:gd name="T33" fmla="*/ 1576 h 1915"/>
                <a:gd name="T34" fmla="*/ 813 w 1915"/>
                <a:gd name="T35" fmla="*/ 1576 h 1915"/>
                <a:gd name="T36" fmla="*/ 814 w 1915"/>
                <a:gd name="T37" fmla="*/ 1371 h 1915"/>
                <a:gd name="T38" fmla="*/ 462 w 1915"/>
                <a:gd name="T39" fmla="*/ 1371 h 1915"/>
                <a:gd name="T40" fmla="*/ 347 w 1915"/>
                <a:gd name="T41" fmla="*/ 1255 h 1915"/>
                <a:gd name="T42" fmla="*/ 347 w 1915"/>
                <a:gd name="T43" fmla="*/ 549 h 1915"/>
                <a:gd name="T44" fmla="*/ 451 w 1915"/>
                <a:gd name="T45" fmla="*/ 429 h 1915"/>
                <a:gd name="T46" fmla="*/ 1451 w 1915"/>
                <a:gd name="T47" fmla="*/ 429 h 1915"/>
                <a:gd name="T48" fmla="*/ 1568 w 1915"/>
                <a:gd name="T49" fmla="*/ 533 h 1915"/>
                <a:gd name="T50" fmla="*/ 1568 w 1915"/>
                <a:gd name="T51" fmla="*/ 1259 h 1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15" h="1915">
                  <a:moveTo>
                    <a:pt x="958" y="0"/>
                  </a:moveTo>
                  <a:cubicBezTo>
                    <a:pt x="429" y="0"/>
                    <a:pt x="0" y="429"/>
                    <a:pt x="0" y="957"/>
                  </a:cubicBezTo>
                  <a:cubicBezTo>
                    <a:pt x="0" y="1486"/>
                    <a:pt x="429" y="1915"/>
                    <a:pt x="958" y="1915"/>
                  </a:cubicBezTo>
                  <a:cubicBezTo>
                    <a:pt x="1486" y="1915"/>
                    <a:pt x="1915" y="1486"/>
                    <a:pt x="1915" y="957"/>
                  </a:cubicBezTo>
                  <a:cubicBezTo>
                    <a:pt x="1915" y="429"/>
                    <a:pt x="1486" y="0"/>
                    <a:pt x="958" y="0"/>
                  </a:cubicBezTo>
                  <a:close/>
                  <a:moveTo>
                    <a:pt x="1568" y="1259"/>
                  </a:moveTo>
                  <a:cubicBezTo>
                    <a:pt x="1568" y="1335"/>
                    <a:pt x="1533" y="1371"/>
                    <a:pt x="1458" y="1371"/>
                  </a:cubicBezTo>
                  <a:cubicBezTo>
                    <a:pt x="1102" y="1371"/>
                    <a:pt x="1102" y="1371"/>
                    <a:pt x="1102" y="1371"/>
                  </a:cubicBezTo>
                  <a:cubicBezTo>
                    <a:pt x="1102" y="1576"/>
                    <a:pt x="1102" y="1576"/>
                    <a:pt x="1102" y="1576"/>
                  </a:cubicBezTo>
                  <a:cubicBezTo>
                    <a:pt x="1189" y="1576"/>
                    <a:pt x="1189" y="1576"/>
                    <a:pt x="1189" y="1576"/>
                  </a:cubicBezTo>
                  <a:cubicBezTo>
                    <a:pt x="1200" y="1576"/>
                    <a:pt x="1209" y="1585"/>
                    <a:pt x="1209" y="1596"/>
                  </a:cubicBezTo>
                  <a:cubicBezTo>
                    <a:pt x="1209" y="1607"/>
                    <a:pt x="1200" y="1617"/>
                    <a:pt x="1189" y="1617"/>
                  </a:cubicBezTo>
                  <a:cubicBezTo>
                    <a:pt x="1081" y="1617"/>
                    <a:pt x="1081" y="1617"/>
                    <a:pt x="1081" y="1617"/>
                  </a:cubicBezTo>
                  <a:cubicBezTo>
                    <a:pt x="834" y="1617"/>
                    <a:pt x="834" y="1617"/>
                    <a:pt x="834" y="1617"/>
                  </a:cubicBezTo>
                  <a:cubicBezTo>
                    <a:pt x="722" y="1617"/>
                    <a:pt x="722" y="1617"/>
                    <a:pt x="722" y="1617"/>
                  </a:cubicBezTo>
                  <a:cubicBezTo>
                    <a:pt x="711" y="1617"/>
                    <a:pt x="702" y="1607"/>
                    <a:pt x="702" y="1596"/>
                  </a:cubicBezTo>
                  <a:cubicBezTo>
                    <a:pt x="702" y="1585"/>
                    <a:pt x="711" y="1576"/>
                    <a:pt x="722" y="1576"/>
                  </a:cubicBezTo>
                  <a:cubicBezTo>
                    <a:pt x="813" y="1576"/>
                    <a:pt x="813" y="1576"/>
                    <a:pt x="813" y="1576"/>
                  </a:cubicBezTo>
                  <a:cubicBezTo>
                    <a:pt x="814" y="1371"/>
                    <a:pt x="814" y="1371"/>
                    <a:pt x="814" y="1371"/>
                  </a:cubicBezTo>
                  <a:cubicBezTo>
                    <a:pt x="462" y="1371"/>
                    <a:pt x="462" y="1371"/>
                    <a:pt x="462" y="1371"/>
                  </a:cubicBezTo>
                  <a:cubicBezTo>
                    <a:pt x="376" y="1371"/>
                    <a:pt x="347" y="1341"/>
                    <a:pt x="347" y="1255"/>
                  </a:cubicBezTo>
                  <a:cubicBezTo>
                    <a:pt x="347" y="549"/>
                    <a:pt x="347" y="549"/>
                    <a:pt x="347" y="549"/>
                  </a:cubicBezTo>
                  <a:cubicBezTo>
                    <a:pt x="347" y="475"/>
                    <a:pt x="387" y="429"/>
                    <a:pt x="451" y="429"/>
                  </a:cubicBezTo>
                  <a:cubicBezTo>
                    <a:pt x="1451" y="429"/>
                    <a:pt x="1451" y="429"/>
                    <a:pt x="1451" y="429"/>
                  </a:cubicBezTo>
                  <a:cubicBezTo>
                    <a:pt x="1522" y="429"/>
                    <a:pt x="1568" y="470"/>
                    <a:pt x="1568" y="533"/>
                  </a:cubicBezTo>
                  <a:lnTo>
                    <a:pt x="1568" y="1259"/>
                  </a:ln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cxnSp>
        <p:nvCxnSpPr>
          <p:cNvPr id="42" name="Đường nối Thẳng 49">
            <a:extLst>
              <a:ext uri="{FF2B5EF4-FFF2-40B4-BE49-F238E27FC236}">
                <a16:creationId xmlns:a16="http://schemas.microsoft.com/office/drawing/2014/main" id="{5125627C-1706-4C7F-A235-BEE4943C93D0}"/>
              </a:ext>
            </a:extLst>
          </p:cNvPr>
          <p:cNvCxnSpPr>
            <a:cxnSpLocks/>
          </p:cNvCxnSpPr>
          <p:nvPr/>
        </p:nvCxnSpPr>
        <p:spPr>
          <a:xfrm>
            <a:off x="622352" y="2437226"/>
            <a:ext cx="3778198" cy="0"/>
          </a:xfrm>
          <a:prstGeom prst="line">
            <a:avLst/>
          </a:prstGeom>
          <a:ln>
            <a:solidFill>
              <a:srgbClr val="EE0033">
                <a:alpha val="33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Đường nối Thẳng 52">
            <a:extLst>
              <a:ext uri="{FF2B5EF4-FFF2-40B4-BE49-F238E27FC236}">
                <a16:creationId xmlns:a16="http://schemas.microsoft.com/office/drawing/2014/main" id="{D7CF00A0-3198-4609-9D23-8FFD67CD55EF}"/>
              </a:ext>
            </a:extLst>
          </p:cNvPr>
          <p:cNvCxnSpPr>
            <a:cxnSpLocks/>
          </p:cNvCxnSpPr>
          <p:nvPr/>
        </p:nvCxnSpPr>
        <p:spPr>
          <a:xfrm>
            <a:off x="579361" y="3474680"/>
            <a:ext cx="3778198" cy="0"/>
          </a:xfrm>
          <a:prstGeom prst="line">
            <a:avLst/>
          </a:prstGeom>
          <a:ln>
            <a:solidFill>
              <a:srgbClr val="EE0033">
                <a:alpha val="33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" name="Nhóm 53">
            <a:extLst>
              <a:ext uri="{FF2B5EF4-FFF2-40B4-BE49-F238E27FC236}">
                <a16:creationId xmlns:a16="http://schemas.microsoft.com/office/drawing/2014/main" id="{EC452C61-A55D-4348-979A-CB068E5D5093}"/>
              </a:ext>
            </a:extLst>
          </p:cNvPr>
          <p:cNvGrpSpPr/>
          <p:nvPr/>
        </p:nvGrpSpPr>
        <p:grpSpPr>
          <a:xfrm>
            <a:off x="1194640" y="1474035"/>
            <a:ext cx="3160687" cy="816055"/>
            <a:chOff x="499161" y="2098592"/>
            <a:chExt cx="3160687" cy="816055"/>
          </a:xfrm>
        </p:grpSpPr>
        <p:sp>
          <p:nvSpPr>
            <p:cNvPr id="45" name="TextBox 5">
              <a:extLst>
                <a:ext uri="{FF2B5EF4-FFF2-40B4-BE49-F238E27FC236}">
                  <a16:creationId xmlns:a16="http://schemas.microsoft.com/office/drawing/2014/main" id="{8723D515-60FF-4CBE-8EA9-FA4FB04F5428}"/>
                </a:ext>
              </a:extLst>
            </p:cNvPr>
            <p:cNvSpPr txBox="1"/>
            <p:nvPr/>
          </p:nvSpPr>
          <p:spPr>
            <a:xfrm>
              <a:off x="499161" y="2098592"/>
              <a:ext cx="265662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dirty="0">
                  <a:solidFill>
                    <a:srgbClr val="EE0033"/>
                  </a:solidFill>
                  <a:latin typeface="FS PF BeauSans Pro SemiBold" panose="02000503000000020004" pitchFamily="2" charset="0"/>
                </a:rPr>
                <a:t>Lorem ipsum dolor sit amet</a:t>
              </a:r>
              <a:endParaRPr lang="en-US" sz="1400" dirty="0">
                <a:solidFill>
                  <a:srgbClr val="EE0033"/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46" name="TextBox 16">
              <a:extLst>
                <a:ext uri="{FF2B5EF4-FFF2-40B4-BE49-F238E27FC236}">
                  <a16:creationId xmlns:a16="http://schemas.microsoft.com/office/drawing/2014/main" id="{ADFB42EE-DE08-4CFE-8666-7BDF1EEA6700}"/>
                </a:ext>
              </a:extLst>
            </p:cNvPr>
            <p:cNvSpPr txBox="1"/>
            <p:nvPr/>
          </p:nvSpPr>
          <p:spPr>
            <a:xfrm>
              <a:off x="504145" y="2360649"/>
              <a:ext cx="3155703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sunt in culpa qui.</a:t>
              </a:r>
            </a:p>
          </p:txBody>
        </p:sp>
      </p:grpSp>
      <p:grpSp>
        <p:nvGrpSpPr>
          <p:cNvPr id="47" name="Nhóm 56">
            <a:extLst>
              <a:ext uri="{FF2B5EF4-FFF2-40B4-BE49-F238E27FC236}">
                <a16:creationId xmlns:a16="http://schemas.microsoft.com/office/drawing/2014/main" id="{669187D6-4FFA-4FB7-98C6-2575747CBAE7}"/>
              </a:ext>
            </a:extLst>
          </p:cNvPr>
          <p:cNvGrpSpPr/>
          <p:nvPr/>
        </p:nvGrpSpPr>
        <p:grpSpPr>
          <a:xfrm>
            <a:off x="1201184" y="2532482"/>
            <a:ext cx="3160687" cy="816055"/>
            <a:chOff x="499161" y="2098592"/>
            <a:chExt cx="3160687" cy="816055"/>
          </a:xfrm>
        </p:grpSpPr>
        <p:sp>
          <p:nvSpPr>
            <p:cNvPr id="48" name="TextBox 5">
              <a:extLst>
                <a:ext uri="{FF2B5EF4-FFF2-40B4-BE49-F238E27FC236}">
                  <a16:creationId xmlns:a16="http://schemas.microsoft.com/office/drawing/2014/main" id="{B7288B48-1F79-4268-94CD-FC7A5F4D3056}"/>
                </a:ext>
              </a:extLst>
            </p:cNvPr>
            <p:cNvSpPr txBox="1"/>
            <p:nvPr/>
          </p:nvSpPr>
          <p:spPr>
            <a:xfrm>
              <a:off x="499161" y="2098592"/>
              <a:ext cx="265662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dirty="0">
                  <a:solidFill>
                    <a:srgbClr val="EE0033"/>
                  </a:solidFill>
                  <a:latin typeface="FS PF BeauSans Pro SemiBold" panose="02000503000000020004" pitchFamily="2" charset="0"/>
                </a:rPr>
                <a:t>Lorem ipsum dolor sit amet</a:t>
              </a:r>
              <a:endParaRPr lang="en-US" sz="1400" dirty="0">
                <a:solidFill>
                  <a:srgbClr val="EE0033"/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49" name="TextBox 16">
              <a:extLst>
                <a:ext uri="{FF2B5EF4-FFF2-40B4-BE49-F238E27FC236}">
                  <a16:creationId xmlns:a16="http://schemas.microsoft.com/office/drawing/2014/main" id="{70BC7986-C491-4218-942E-92284AAAFE5B}"/>
                </a:ext>
              </a:extLst>
            </p:cNvPr>
            <p:cNvSpPr txBox="1"/>
            <p:nvPr/>
          </p:nvSpPr>
          <p:spPr>
            <a:xfrm>
              <a:off x="504145" y="2360649"/>
              <a:ext cx="3155703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sunt in culpa qui.</a:t>
              </a:r>
            </a:p>
          </p:txBody>
        </p:sp>
      </p:grpSp>
      <p:grpSp>
        <p:nvGrpSpPr>
          <p:cNvPr id="50" name="Nhóm 62">
            <a:extLst>
              <a:ext uri="{FF2B5EF4-FFF2-40B4-BE49-F238E27FC236}">
                <a16:creationId xmlns:a16="http://schemas.microsoft.com/office/drawing/2014/main" id="{204E8E9C-1FD4-46E1-B07E-1B4A21CDB4B3}"/>
              </a:ext>
            </a:extLst>
          </p:cNvPr>
          <p:cNvGrpSpPr/>
          <p:nvPr/>
        </p:nvGrpSpPr>
        <p:grpSpPr>
          <a:xfrm>
            <a:off x="1199624" y="3558375"/>
            <a:ext cx="3160687" cy="816055"/>
            <a:chOff x="499161" y="2098592"/>
            <a:chExt cx="3160687" cy="816055"/>
          </a:xfrm>
        </p:grpSpPr>
        <p:sp>
          <p:nvSpPr>
            <p:cNvPr id="51" name="TextBox 5">
              <a:extLst>
                <a:ext uri="{FF2B5EF4-FFF2-40B4-BE49-F238E27FC236}">
                  <a16:creationId xmlns:a16="http://schemas.microsoft.com/office/drawing/2014/main" id="{52F4FEA1-3B9E-4B18-B9A0-D59F2FFE053D}"/>
                </a:ext>
              </a:extLst>
            </p:cNvPr>
            <p:cNvSpPr txBox="1"/>
            <p:nvPr/>
          </p:nvSpPr>
          <p:spPr>
            <a:xfrm>
              <a:off x="499161" y="2098592"/>
              <a:ext cx="265662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dirty="0">
                  <a:solidFill>
                    <a:srgbClr val="EE0033"/>
                  </a:solidFill>
                  <a:latin typeface="FS PF BeauSans Pro SemiBold" panose="02000503000000020004" pitchFamily="2" charset="0"/>
                </a:rPr>
                <a:t>Lorem ipsum dolor sit amet</a:t>
              </a:r>
              <a:endParaRPr lang="en-US" sz="1400" dirty="0">
                <a:solidFill>
                  <a:srgbClr val="EE0033"/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52" name="TextBox 16">
              <a:extLst>
                <a:ext uri="{FF2B5EF4-FFF2-40B4-BE49-F238E27FC236}">
                  <a16:creationId xmlns:a16="http://schemas.microsoft.com/office/drawing/2014/main" id="{E80059EF-F58D-413A-97AA-DA03DBE83812}"/>
                </a:ext>
              </a:extLst>
            </p:cNvPr>
            <p:cNvSpPr txBox="1"/>
            <p:nvPr/>
          </p:nvSpPr>
          <p:spPr>
            <a:xfrm>
              <a:off x="504145" y="2360649"/>
              <a:ext cx="3155703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sunt in culpa qui.</a:t>
              </a:r>
            </a:p>
          </p:txBody>
        </p:sp>
      </p:grpSp>
      <p:grpSp>
        <p:nvGrpSpPr>
          <p:cNvPr id="55" name="Nhóm 24">
            <a:extLst>
              <a:ext uri="{FF2B5EF4-FFF2-40B4-BE49-F238E27FC236}">
                <a16:creationId xmlns:a16="http://schemas.microsoft.com/office/drawing/2014/main" id="{DD70DECC-0CEA-4197-A634-0C390BE38F9F}"/>
              </a:ext>
            </a:extLst>
          </p:cNvPr>
          <p:cNvGrpSpPr/>
          <p:nvPr/>
        </p:nvGrpSpPr>
        <p:grpSpPr>
          <a:xfrm>
            <a:off x="6322427" y="2204164"/>
            <a:ext cx="2059224" cy="1908240"/>
            <a:chOff x="3628351" y="1620662"/>
            <a:chExt cx="2690586" cy="2493312"/>
          </a:xfrm>
        </p:grpSpPr>
        <p:grpSp>
          <p:nvGrpSpPr>
            <p:cNvPr id="56" name="Nhóm 11">
              <a:extLst>
                <a:ext uri="{FF2B5EF4-FFF2-40B4-BE49-F238E27FC236}">
                  <a16:creationId xmlns:a16="http://schemas.microsoft.com/office/drawing/2014/main" id="{8631A855-2721-490B-B112-AB893F2EB3DA}"/>
                </a:ext>
              </a:extLst>
            </p:cNvPr>
            <p:cNvGrpSpPr/>
            <p:nvPr/>
          </p:nvGrpSpPr>
          <p:grpSpPr>
            <a:xfrm rot="223576">
              <a:off x="3628351" y="1620662"/>
              <a:ext cx="2364881" cy="2493312"/>
              <a:chOff x="2907209" y="1337390"/>
              <a:chExt cx="3377875" cy="3561319"/>
            </a:xfrm>
          </p:grpSpPr>
          <p:sp>
            <p:nvSpPr>
              <p:cNvPr id="58" name="Freeform 5">
                <a:extLst>
                  <a:ext uri="{FF2B5EF4-FFF2-40B4-BE49-F238E27FC236}">
                    <a16:creationId xmlns:a16="http://schemas.microsoft.com/office/drawing/2014/main" id="{C1E14FBE-A92A-4EB8-8215-D485B3A05AE5}"/>
                  </a:ext>
                </a:extLst>
              </p:cNvPr>
              <p:cNvSpPr>
                <a:spLocks/>
              </p:cNvSpPr>
              <p:nvPr/>
            </p:nvSpPr>
            <p:spPr bwMode="auto">
              <a:xfrm rot="20694113">
                <a:off x="2907209" y="1337390"/>
                <a:ext cx="3281315" cy="3464752"/>
              </a:xfrm>
              <a:custGeom>
                <a:avLst/>
                <a:gdLst>
                  <a:gd name="T0" fmla="*/ 663 w 940"/>
                  <a:gd name="T1" fmla="*/ 0 h 993"/>
                  <a:gd name="T2" fmla="*/ 278 w 940"/>
                  <a:gd name="T3" fmla="*/ 0 h 993"/>
                  <a:gd name="T4" fmla="*/ 0 w 940"/>
                  <a:gd name="T5" fmla="*/ 278 h 993"/>
                  <a:gd name="T6" fmla="*/ 0 w 940"/>
                  <a:gd name="T7" fmla="*/ 355 h 993"/>
                  <a:gd name="T8" fmla="*/ 0 w 940"/>
                  <a:gd name="T9" fmla="*/ 993 h 993"/>
                  <a:gd name="T10" fmla="*/ 471 w 940"/>
                  <a:gd name="T11" fmla="*/ 632 h 993"/>
                  <a:gd name="T12" fmla="*/ 663 w 940"/>
                  <a:gd name="T13" fmla="*/ 632 h 993"/>
                  <a:gd name="T14" fmla="*/ 940 w 940"/>
                  <a:gd name="T15" fmla="*/ 355 h 993"/>
                  <a:gd name="T16" fmla="*/ 940 w 940"/>
                  <a:gd name="T17" fmla="*/ 278 h 993"/>
                  <a:gd name="T18" fmla="*/ 663 w 940"/>
                  <a:gd name="T19" fmla="*/ 0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0" h="993">
                    <a:moveTo>
                      <a:pt x="663" y="0"/>
                    </a:moveTo>
                    <a:cubicBezTo>
                      <a:pt x="278" y="0"/>
                      <a:pt x="278" y="0"/>
                      <a:pt x="278" y="0"/>
                    </a:cubicBezTo>
                    <a:cubicBezTo>
                      <a:pt x="125" y="0"/>
                      <a:pt x="0" y="124"/>
                      <a:pt x="0" y="278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993"/>
                      <a:pt x="0" y="993"/>
                      <a:pt x="0" y="993"/>
                    </a:cubicBezTo>
                    <a:cubicBezTo>
                      <a:pt x="0" y="825"/>
                      <a:pt x="188" y="632"/>
                      <a:pt x="471" y="632"/>
                    </a:cubicBezTo>
                    <a:cubicBezTo>
                      <a:pt x="663" y="632"/>
                      <a:pt x="663" y="632"/>
                      <a:pt x="663" y="632"/>
                    </a:cubicBezTo>
                    <a:cubicBezTo>
                      <a:pt x="817" y="632"/>
                      <a:pt x="940" y="508"/>
                      <a:pt x="940" y="355"/>
                    </a:cubicBezTo>
                    <a:cubicBezTo>
                      <a:pt x="940" y="278"/>
                      <a:pt x="940" y="278"/>
                      <a:pt x="940" y="278"/>
                    </a:cubicBezTo>
                    <a:cubicBezTo>
                      <a:pt x="940" y="124"/>
                      <a:pt x="817" y="0"/>
                      <a:pt x="66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CA38F54F-E81C-485C-85E6-010CD116744D}"/>
                  </a:ext>
                </a:extLst>
              </p:cNvPr>
              <p:cNvSpPr>
                <a:spLocks/>
              </p:cNvSpPr>
              <p:nvPr/>
            </p:nvSpPr>
            <p:spPr bwMode="auto">
              <a:xfrm rot="20694113">
                <a:off x="3003771" y="1433957"/>
                <a:ext cx="3281313" cy="3464752"/>
              </a:xfrm>
              <a:custGeom>
                <a:avLst/>
                <a:gdLst>
                  <a:gd name="T0" fmla="*/ 663 w 940"/>
                  <a:gd name="T1" fmla="*/ 0 h 993"/>
                  <a:gd name="T2" fmla="*/ 278 w 940"/>
                  <a:gd name="T3" fmla="*/ 0 h 993"/>
                  <a:gd name="T4" fmla="*/ 0 w 940"/>
                  <a:gd name="T5" fmla="*/ 278 h 993"/>
                  <a:gd name="T6" fmla="*/ 0 w 940"/>
                  <a:gd name="T7" fmla="*/ 355 h 993"/>
                  <a:gd name="T8" fmla="*/ 0 w 940"/>
                  <a:gd name="T9" fmla="*/ 993 h 993"/>
                  <a:gd name="T10" fmla="*/ 471 w 940"/>
                  <a:gd name="T11" fmla="*/ 632 h 993"/>
                  <a:gd name="T12" fmla="*/ 663 w 940"/>
                  <a:gd name="T13" fmla="*/ 632 h 993"/>
                  <a:gd name="T14" fmla="*/ 940 w 940"/>
                  <a:gd name="T15" fmla="*/ 355 h 993"/>
                  <a:gd name="T16" fmla="*/ 940 w 940"/>
                  <a:gd name="T17" fmla="*/ 278 h 993"/>
                  <a:gd name="T18" fmla="*/ 663 w 940"/>
                  <a:gd name="T19" fmla="*/ 0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0" h="993">
                    <a:moveTo>
                      <a:pt x="663" y="0"/>
                    </a:moveTo>
                    <a:cubicBezTo>
                      <a:pt x="278" y="0"/>
                      <a:pt x="278" y="0"/>
                      <a:pt x="278" y="0"/>
                    </a:cubicBezTo>
                    <a:cubicBezTo>
                      <a:pt x="125" y="0"/>
                      <a:pt x="0" y="124"/>
                      <a:pt x="0" y="278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993"/>
                      <a:pt x="0" y="993"/>
                      <a:pt x="0" y="993"/>
                    </a:cubicBezTo>
                    <a:cubicBezTo>
                      <a:pt x="0" y="825"/>
                      <a:pt x="188" y="632"/>
                      <a:pt x="471" y="632"/>
                    </a:cubicBezTo>
                    <a:cubicBezTo>
                      <a:pt x="663" y="632"/>
                      <a:pt x="663" y="632"/>
                      <a:pt x="663" y="632"/>
                    </a:cubicBezTo>
                    <a:cubicBezTo>
                      <a:pt x="817" y="632"/>
                      <a:pt x="940" y="508"/>
                      <a:pt x="940" y="355"/>
                    </a:cubicBezTo>
                    <a:cubicBezTo>
                      <a:pt x="940" y="278"/>
                      <a:pt x="940" y="278"/>
                      <a:pt x="940" y="278"/>
                    </a:cubicBezTo>
                    <a:cubicBezTo>
                      <a:pt x="940" y="124"/>
                      <a:pt x="817" y="0"/>
                      <a:pt x="663" y="0"/>
                    </a:cubicBezTo>
                  </a:path>
                </a:pathLst>
              </a:custGeom>
              <a:noFill/>
              <a:ln>
                <a:solidFill>
                  <a:schemeClr val="tx1">
                    <a:alpha val="2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7" name="TextBox 5">
              <a:extLst>
                <a:ext uri="{FF2B5EF4-FFF2-40B4-BE49-F238E27FC236}">
                  <a16:creationId xmlns:a16="http://schemas.microsoft.com/office/drawing/2014/main" id="{906ACB08-22C9-48CD-BFD0-75183A1530A6}"/>
                </a:ext>
              </a:extLst>
            </p:cNvPr>
            <p:cNvSpPr txBox="1"/>
            <p:nvPr/>
          </p:nvSpPr>
          <p:spPr>
            <a:xfrm rot="20868359">
              <a:off x="3636872" y="1984810"/>
              <a:ext cx="2682065" cy="7640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600" dirty="0">
                  <a:solidFill>
                    <a:schemeClr val="bg1"/>
                  </a:solidFill>
                  <a:latin typeface="FS PF BeauSans Pro SemiBold" panose="02000503000000020004" pitchFamily="2" charset="0"/>
                </a:rPr>
                <a:t>Lorem ipsum </a:t>
              </a:r>
              <a:endParaRPr lang="da-DK" sz="1600" dirty="0" smtClean="0">
                <a:solidFill>
                  <a:schemeClr val="bg1"/>
                </a:solidFill>
                <a:latin typeface="FS PF BeauSans Pro SemiBold" panose="02000503000000020004" pitchFamily="2" charset="0"/>
              </a:endParaRPr>
            </a:p>
            <a:p>
              <a:r>
                <a:rPr lang="da-DK" sz="1600" dirty="0" smtClean="0">
                  <a:solidFill>
                    <a:schemeClr val="bg1"/>
                  </a:solidFill>
                  <a:latin typeface="FS PF BeauSans Pro SemiBold" panose="02000503000000020004" pitchFamily="2" charset="0"/>
                </a:rPr>
                <a:t>dolor </a:t>
              </a:r>
              <a:r>
                <a:rPr lang="da-DK" sz="1600" dirty="0">
                  <a:solidFill>
                    <a:schemeClr val="bg1"/>
                  </a:solidFill>
                  <a:latin typeface="FS PF BeauSans Pro SemiBold" panose="02000503000000020004" pitchFamily="2" charset="0"/>
                </a:rPr>
                <a:t>sit amet</a:t>
              </a:r>
              <a:endParaRPr lang="en-US" sz="1600" dirty="0">
                <a:solidFill>
                  <a:schemeClr val="bg1"/>
                </a:solidFill>
                <a:latin typeface="FS PF BeauSans Pro SemiBold" panose="02000503000000020004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673299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5">
            <a:extLst>
              <a:ext uri="{FF2B5EF4-FFF2-40B4-BE49-F238E27FC236}">
                <a16:creationId xmlns:a16="http://schemas.microsoft.com/office/drawing/2014/main" id="{4F91F618-16D4-45A5-965F-D32FA2ED3B42}"/>
              </a:ext>
            </a:extLst>
          </p:cNvPr>
          <p:cNvSpPr txBox="1"/>
          <p:nvPr/>
        </p:nvSpPr>
        <p:spPr>
          <a:xfrm>
            <a:off x="501650" y="365498"/>
            <a:ext cx="5249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9" name="TextBox 16">
            <a:extLst>
              <a:ext uri="{FF2B5EF4-FFF2-40B4-BE49-F238E27FC236}">
                <a16:creationId xmlns:a16="http://schemas.microsoft.com/office/drawing/2014/main" id="{F5B24C78-2B58-49EE-B845-4CB885BF9B47}"/>
              </a:ext>
            </a:extLst>
          </p:cNvPr>
          <p:cNvSpPr txBox="1"/>
          <p:nvPr/>
        </p:nvSpPr>
        <p:spPr>
          <a:xfrm>
            <a:off x="501650" y="872196"/>
            <a:ext cx="44487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Duis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aute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irure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reprehenderit</a:t>
            </a:r>
            <a:endParaRPr lang="en-US" sz="1800" b="1" dirty="0">
              <a:solidFill>
                <a:schemeClr val="tx1">
                  <a:lumMod val="75000"/>
                  <a:lumOff val="25000"/>
                </a:schemeClr>
              </a:solidFill>
              <a:latin typeface="FS PF BeauSans Pro" panose="02000500000000020004" pitchFamily="2" charset="0"/>
              <a:cs typeface="Sarabun" panose="00000500000000000000" pitchFamily="2" charset="-34"/>
            </a:endParaRPr>
          </a:p>
        </p:txBody>
      </p:sp>
      <p:sp>
        <p:nvSpPr>
          <p:cNvPr id="10" name="TextBox 5">
            <a:extLst>
              <a:ext uri="{FF2B5EF4-FFF2-40B4-BE49-F238E27FC236}">
                <a16:creationId xmlns:a16="http://schemas.microsoft.com/office/drawing/2014/main" id="{7AF963DC-7E13-46B4-834D-323CD6452653}"/>
              </a:ext>
            </a:extLst>
          </p:cNvPr>
          <p:cNvSpPr txBox="1"/>
          <p:nvPr/>
        </p:nvSpPr>
        <p:spPr>
          <a:xfrm>
            <a:off x="374650" y="1383001"/>
            <a:ext cx="148138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a-DK" sz="4400" dirty="0">
                <a:solidFill>
                  <a:srgbClr val="EE0033"/>
                </a:solidFill>
                <a:latin typeface="FS PF BeauSans Pro Black" panose="02000503040000020004" pitchFamily="2" charset="0"/>
              </a:rPr>
              <a:t>30</a:t>
            </a:r>
            <a:r>
              <a:rPr lang="da-DK" sz="1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%</a:t>
            </a:r>
            <a:endParaRPr lang="en-US" sz="24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1" name="TextBox 5">
            <a:extLst>
              <a:ext uri="{FF2B5EF4-FFF2-40B4-BE49-F238E27FC236}">
                <a16:creationId xmlns:a16="http://schemas.microsoft.com/office/drawing/2014/main" id="{3BA192FD-83F6-4C9F-9EC9-7D58A4BDA828}"/>
              </a:ext>
            </a:extLst>
          </p:cNvPr>
          <p:cNvSpPr txBox="1"/>
          <p:nvPr/>
        </p:nvSpPr>
        <p:spPr>
          <a:xfrm>
            <a:off x="374650" y="2359300"/>
            <a:ext cx="148138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a-DK" sz="4400" dirty="0">
                <a:solidFill>
                  <a:srgbClr val="EE0033"/>
                </a:solidFill>
                <a:latin typeface="FS PF BeauSans Pro Black" panose="02000503040000020004" pitchFamily="2" charset="0"/>
              </a:rPr>
              <a:t>25</a:t>
            </a:r>
            <a:r>
              <a:rPr lang="da-DK" sz="1600" dirty="0">
                <a:solidFill>
                  <a:srgbClr val="EE0033"/>
                </a:solidFill>
                <a:latin typeface="FS PF BeauSans Pro Black" panose="02000503040000020004" pitchFamily="2" charset="0"/>
              </a:rPr>
              <a:t> </a:t>
            </a:r>
            <a:r>
              <a:rPr lang="da-DK" sz="1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tr</a:t>
            </a:r>
            <a:endParaRPr lang="en-US" sz="24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2" name="TextBox 5">
            <a:extLst>
              <a:ext uri="{FF2B5EF4-FFF2-40B4-BE49-F238E27FC236}">
                <a16:creationId xmlns:a16="http://schemas.microsoft.com/office/drawing/2014/main" id="{C101B37A-5167-46AB-A79D-5745F8E60BB9}"/>
              </a:ext>
            </a:extLst>
          </p:cNvPr>
          <p:cNvSpPr txBox="1"/>
          <p:nvPr/>
        </p:nvSpPr>
        <p:spPr>
          <a:xfrm>
            <a:off x="374650" y="3289142"/>
            <a:ext cx="148138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a-DK" sz="4400" dirty="0">
                <a:solidFill>
                  <a:srgbClr val="EE0033"/>
                </a:solidFill>
                <a:latin typeface="FS PF BeauSans Pro Black" panose="02000503040000020004" pitchFamily="2" charset="0"/>
              </a:rPr>
              <a:t>18</a:t>
            </a:r>
            <a:r>
              <a:rPr lang="da-DK" sz="1400" dirty="0">
                <a:solidFill>
                  <a:srgbClr val="EE0033"/>
                </a:solidFill>
                <a:latin typeface="FS PF BeauSans Pro Black" panose="02000503040000020004" pitchFamily="2" charset="0"/>
              </a:rPr>
              <a:t> </a:t>
            </a:r>
            <a:r>
              <a:rPr lang="da-DK" sz="1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tỷ</a:t>
            </a:r>
            <a:endParaRPr lang="en-US" sz="24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3" name="TextBox 16">
            <a:extLst>
              <a:ext uri="{FF2B5EF4-FFF2-40B4-BE49-F238E27FC236}">
                <a16:creationId xmlns:a16="http://schemas.microsoft.com/office/drawing/2014/main" id="{9D45FD89-FC66-4314-B4F1-5677FA27C3B8}"/>
              </a:ext>
            </a:extLst>
          </p:cNvPr>
          <p:cNvSpPr txBox="1"/>
          <p:nvPr/>
        </p:nvSpPr>
        <p:spPr>
          <a:xfrm>
            <a:off x="1651315" y="1490722"/>
            <a:ext cx="2942719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</a:p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sunt in culpa qui.</a:t>
            </a:r>
          </a:p>
        </p:txBody>
      </p:sp>
      <p:sp>
        <p:nvSpPr>
          <p:cNvPr id="14" name="TextBox 16">
            <a:extLst>
              <a:ext uri="{FF2B5EF4-FFF2-40B4-BE49-F238E27FC236}">
                <a16:creationId xmlns:a16="http://schemas.microsoft.com/office/drawing/2014/main" id="{F3C1F3A1-F167-4076-B367-5A7CDCC9F255}"/>
              </a:ext>
            </a:extLst>
          </p:cNvPr>
          <p:cNvSpPr txBox="1"/>
          <p:nvPr/>
        </p:nvSpPr>
        <p:spPr>
          <a:xfrm>
            <a:off x="1651314" y="2420855"/>
            <a:ext cx="2942719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</a:p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sunt in culpa qui.</a:t>
            </a:r>
          </a:p>
        </p:txBody>
      </p:sp>
      <p:grpSp>
        <p:nvGrpSpPr>
          <p:cNvPr id="15" name="Nhóm 11">
            <a:extLst>
              <a:ext uri="{FF2B5EF4-FFF2-40B4-BE49-F238E27FC236}">
                <a16:creationId xmlns:a16="http://schemas.microsoft.com/office/drawing/2014/main" id="{AD44B78A-4873-4CD1-86EB-5D7A092C2B66}"/>
              </a:ext>
            </a:extLst>
          </p:cNvPr>
          <p:cNvGrpSpPr/>
          <p:nvPr/>
        </p:nvGrpSpPr>
        <p:grpSpPr>
          <a:xfrm>
            <a:off x="4802098" y="1665043"/>
            <a:ext cx="1949985" cy="2319205"/>
            <a:chOff x="4369253" y="2649249"/>
            <a:chExt cx="2067985" cy="1465609"/>
          </a:xfrm>
        </p:grpSpPr>
        <p:graphicFrame>
          <p:nvGraphicFramePr>
            <p:cNvPr id="16" name="Biểu đồ 12">
              <a:extLst>
                <a:ext uri="{FF2B5EF4-FFF2-40B4-BE49-F238E27FC236}">
                  <a16:creationId xmlns:a16="http://schemas.microsoft.com/office/drawing/2014/main" id="{24351134-8D93-481D-90F7-9A855B8F042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625389165"/>
                </p:ext>
              </p:extLst>
            </p:nvPr>
          </p:nvGraphicFramePr>
          <p:xfrm>
            <a:off x="4369253" y="2649249"/>
            <a:ext cx="2067985" cy="146560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7" name="Content Placeholder 2">
              <a:extLst>
                <a:ext uri="{FF2B5EF4-FFF2-40B4-BE49-F238E27FC236}">
                  <a16:creationId xmlns:a16="http://schemas.microsoft.com/office/drawing/2014/main" id="{F1E4EDDA-CA70-46E5-963C-3797E330660D}"/>
                </a:ext>
              </a:extLst>
            </p:cNvPr>
            <p:cNvSpPr txBox="1">
              <a:spLocks/>
            </p:cNvSpPr>
            <p:nvPr/>
          </p:nvSpPr>
          <p:spPr>
            <a:xfrm rot="16200000">
              <a:off x="4277060" y="3438101"/>
              <a:ext cx="1126293" cy="22722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lnSpcReduction="10000"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900" b="1" dirty="0">
                  <a:solidFill>
                    <a:schemeClr val="bg1"/>
                  </a:solidFill>
                  <a:latin typeface="FS PF BeauSans Pro Black" panose="02000503040000020004" pitchFamily="2" charset="0"/>
                </a:rPr>
                <a:t>Lorem ipsum</a:t>
              </a:r>
            </a:p>
          </p:txBody>
        </p:sp>
        <p:sp>
          <p:nvSpPr>
            <p:cNvPr id="18" name="Content Placeholder 2">
              <a:extLst>
                <a:ext uri="{FF2B5EF4-FFF2-40B4-BE49-F238E27FC236}">
                  <a16:creationId xmlns:a16="http://schemas.microsoft.com/office/drawing/2014/main" id="{378B380D-D1D8-47B6-B580-A93BB3D17797}"/>
                </a:ext>
              </a:extLst>
            </p:cNvPr>
            <p:cNvSpPr txBox="1">
              <a:spLocks/>
            </p:cNvSpPr>
            <p:nvPr/>
          </p:nvSpPr>
          <p:spPr>
            <a:xfrm rot="16200000">
              <a:off x="4858534" y="3438101"/>
              <a:ext cx="1126293" cy="22722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lnSpcReduction="10000"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900" b="1" dirty="0">
                  <a:solidFill>
                    <a:schemeClr val="bg1"/>
                  </a:solidFill>
                  <a:latin typeface="FS PF BeauSans Pro Black" panose="02000503040000020004" pitchFamily="2" charset="0"/>
                </a:rPr>
                <a:t>Lorem ipsum</a:t>
              </a:r>
            </a:p>
          </p:txBody>
        </p:sp>
        <p:sp>
          <p:nvSpPr>
            <p:cNvPr id="19" name="Content Placeholder 2">
              <a:extLst>
                <a:ext uri="{FF2B5EF4-FFF2-40B4-BE49-F238E27FC236}">
                  <a16:creationId xmlns:a16="http://schemas.microsoft.com/office/drawing/2014/main" id="{D6FAE7E2-B397-4B1F-A2A4-21B30328C571}"/>
                </a:ext>
              </a:extLst>
            </p:cNvPr>
            <p:cNvSpPr txBox="1">
              <a:spLocks/>
            </p:cNvSpPr>
            <p:nvPr/>
          </p:nvSpPr>
          <p:spPr>
            <a:xfrm rot="16200000">
              <a:off x="5459201" y="3406031"/>
              <a:ext cx="1126293" cy="22722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900" b="1" dirty="0">
                  <a:solidFill>
                    <a:schemeClr val="bg1"/>
                  </a:solidFill>
                  <a:latin typeface="FS PF BeauSans Pro Black" panose="02000503040000020004" pitchFamily="2" charset="0"/>
                </a:rPr>
                <a:t>Lorem ipsum</a:t>
              </a:r>
            </a:p>
          </p:txBody>
        </p:sp>
        <p:sp>
          <p:nvSpPr>
            <p:cNvPr id="20" name="Content Placeholder 2">
              <a:extLst>
                <a:ext uri="{FF2B5EF4-FFF2-40B4-BE49-F238E27FC236}">
                  <a16:creationId xmlns:a16="http://schemas.microsoft.com/office/drawing/2014/main" id="{E750A3BC-4AA0-4D78-AB7A-A7945DB7DFEB}"/>
                </a:ext>
              </a:extLst>
            </p:cNvPr>
            <p:cNvSpPr txBox="1">
              <a:spLocks/>
            </p:cNvSpPr>
            <p:nvPr/>
          </p:nvSpPr>
          <p:spPr>
            <a:xfrm>
              <a:off x="4596726" y="2893743"/>
              <a:ext cx="412005" cy="212382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vi-VN" sz="800" b="1" dirty="0">
                  <a:solidFill>
                    <a:schemeClr val="bg1"/>
                  </a:solidFill>
                  <a:latin typeface="FS PF BeauSans Pro Black" panose="02000503040000020004" pitchFamily="2" charset="0"/>
                </a:rPr>
                <a:t>91%</a:t>
              </a:r>
              <a:endParaRPr lang="en-US" sz="800" b="1" dirty="0">
                <a:solidFill>
                  <a:schemeClr val="bg1"/>
                </a:solidFill>
                <a:latin typeface="FS PF BeauSans Pro Black" panose="02000503040000020004" pitchFamily="2" charset="0"/>
              </a:endParaRPr>
            </a:p>
          </p:txBody>
        </p:sp>
        <p:sp>
          <p:nvSpPr>
            <p:cNvPr id="21" name="Content Placeholder 2">
              <a:extLst>
                <a:ext uri="{FF2B5EF4-FFF2-40B4-BE49-F238E27FC236}">
                  <a16:creationId xmlns:a16="http://schemas.microsoft.com/office/drawing/2014/main" id="{6A6A8062-7FAD-4F53-9C2E-E699D4438C28}"/>
                </a:ext>
              </a:extLst>
            </p:cNvPr>
            <p:cNvSpPr txBox="1">
              <a:spLocks/>
            </p:cNvSpPr>
            <p:nvPr/>
          </p:nvSpPr>
          <p:spPr>
            <a:xfrm>
              <a:off x="5195520" y="2947452"/>
              <a:ext cx="412005" cy="212382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vi-VN" sz="800" b="1" dirty="0">
                  <a:solidFill>
                    <a:schemeClr val="bg1"/>
                  </a:solidFill>
                  <a:latin typeface="FS PF BeauSans Pro Black" panose="02000503040000020004" pitchFamily="2" charset="0"/>
                </a:rPr>
                <a:t>87%</a:t>
              </a:r>
              <a:endParaRPr lang="en-US" sz="800" b="1" dirty="0">
                <a:solidFill>
                  <a:schemeClr val="bg1"/>
                </a:solidFill>
                <a:latin typeface="FS PF BeauSans Pro Black" panose="02000503040000020004" pitchFamily="2" charset="0"/>
              </a:endParaRPr>
            </a:p>
          </p:txBody>
        </p:sp>
        <p:sp>
          <p:nvSpPr>
            <p:cNvPr id="22" name="Content Placeholder 2">
              <a:extLst>
                <a:ext uri="{FF2B5EF4-FFF2-40B4-BE49-F238E27FC236}">
                  <a16:creationId xmlns:a16="http://schemas.microsoft.com/office/drawing/2014/main" id="{B93325BF-2F9E-4FE2-8BCF-494B8CA25D0B}"/>
                </a:ext>
              </a:extLst>
            </p:cNvPr>
            <p:cNvSpPr txBox="1">
              <a:spLocks/>
            </p:cNvSpPr>
            <p:nvPr/>
          </p:nvSpPr>
          <p:spPr>
            <a:xfrm>
              <a:off x="5799160" y="2916998"/>
              <a:ext cx="412005" cy="212382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vi-VN" sz="800" b="1" dirty="0">
                  <a:solidFill>
                    <a:schemeClr val="bg1"/>
                  </a:solidFill>
                  <a:latin typeface="FS PF BeauSans Pro Black" panose="02000503040000020004" pitchFamily="2" charset="0"/>
                </a:rPr>
                <a:t>89%</a:t>
              </a:r>
              <a:endParaRPr lang="en-US" sz="800" b="1" dirty="0">
                <a:solidFill>
                  <a:schemeClr val="bg1"/>
                </a:solidFill>
                <a:latin typeface="FS PF BeauSans Pro Black" panose="02000503040000020004" pitchFamily="2" charset="0"/>
              </a:endParaRPr>
            </a:p>
          </p:txBody>
        </p:sp>
      </p:grpSp>
      <p:sp>
        <p:nvSpPr>
          <p:cNvPr id="23" name="TextBox 16">
            <a:extLst>
              <a:ext uri="{FF2B5EF4-FFF2-40B4-BE49-F238E27FC236}">
                <a16:creationId xmlns:a16="http://schemas.microsoft.com/office/drawing/2014/main" id="{49E47782-1D60-45E6-8A3B-DA00605BF5DE}"/>
              </a:ext>
            </a:extLst>
          </p:cNvPr>
          <p:cNvSpPr txBox="1"/>
          <p:nvPr/>
        </p:nvSpPr>
        <p:spPr>
          <a:xfrm>
            <a:off x="1651314" y="3401749"/>
            <a:ext cx="2942719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</a:p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sunt in culpa qui.</a:t>
            </a:r>
          </a:p>
        </p:txBody>
      </p:sp>
      <p:cxnSp>
        <p:nvCxnSpPr>
          <p:cNvPr id="24" name="Đường nối Thẳng 21">
            <a:extLst>
              <a:ext uri="{FF2B5EF4-FFF2-40B4-BE49-F238E27FC236}">
                <a16:creationId xmlns:a16="http://schemas.microsoft.com/office/drawing/2014/main" id="{D6522F8B-B9F5-4CB7-A179-5A57676410AA}"/>
              </a:ext>
            </a:extLst>
          </p:cNvPr>
          <p:cNvCxnSpPr>
            <a:cxnSpLocks/>
          </p:cNvCxnSpPr>
          <p:nvPr/>
        </p:nvCxnSpPr>
        <p:spPr>
          <a:xfrm>
            <a:off x="661012" y="2256772"/>
            <a:ext cx="3866921" cy="0"/>
          </a:xfrm>
          <a:prstGeom prst="line">
            <a:avLst/>
          </a:prstGeom>
          <a:ln>
            <a:solidFill>
              <a:srgbClr val="EE0033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Đường nối Thẳng 23">
            <a:extLst>
              <a:ext uri="{FF2B5EF4-FFF2-40B4-BE49-F238E27FC236}">
                <a16:creationId xmlns:a16="http://schemas.microsoft.com/office/drawing/2014/main" id="{A8E31293-A283-4135-BE35-1D0C8EDC83E9}"/>
              </a:ext>
            </a:extLst>
          </p:cNvPr>
          <p:cNvCxnSpPr>
            <a:cxnSpLocks/>
          </p:cNvCxnSpPr>
          <p:nvPr/>
        </p:nvCxnSpPr>
        <p:spPr>
          <a:xfrm>
            <a:off x="661011" y="3276852"/>
            <a:ext cx="3866921" cy="0"/>
          </a:xfrm>
          <a:prstGeom prst="line">
            <a:avLst/>
          </a:prstGeom>
          <a:ln>
            <a:solidFill>
              <a:srgbClr val="EE0033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16">
            <a:extLst>
              <a:ext uri="{FF2B5EF4-FFF2-40B4-BE49-F238E27FC236}">
                <a16:creationId xmlns:a16="http://schemas.microsoft.com/office/drawing/2014/main" id="{92302D11-4436-44DB-ACC7-535913649FD8}"/>
              </a:ext>
            </a:extLst>
          </p:cNvPr>
          <p:cNvSpPr txBox="1"/>
          <p:nvPr/>
        </p:nvSpPr>
        <p:spPr>
          <a:xfrm>
            <a:off x="4773250" y="1385783"/>
            <a:ext cx="19499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Duis 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aute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irure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dolor</a:t>
            </a:r>
          </a:p>
        </p:txBody>
      </p:sp>
      <p:graphicFrame>
        <p:nvGraphicFramePr>
          <p:cNvPr id="27" name="Biểu đồ 28">
            <a:extLst>
              <a:ext uri="{FF2B5EF4-FFF2-40B4-BE49-F238E27FC236}">
                <a16:creationId xmlns:a16="http://schemas.microsoft.com/office/drawing/2014/main" id="{3F7E27B2-CECD-4FB8-B825-27CDE5BDEF9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01078067"/>
              </p:ext>
            </p:extLst>
          </p:nvPr>
        </p:nvGraphicFramePr>
        <p:xfrm>
          <a:off x="6729450" y="1813904"/>
          <a:ext cx="2313616" cy="21941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8" name="TextBox 16">
            <a:extLst>
              <a:ext uri="{FF2B5EF4-FFF2-40B4-BE49-F238E27FC236}">
                <a16:creationId xmlns:a16="http://schemas.microsoft.com/office/drawing/2014/main" id="{457CC0E0-A983-4987-8276-4749316F8B48}"/>
              </a:ext>
            </a:extLst>
          </p:cNvPr>
          <p:cNvSpPr txBox="1"/>
          <p:nvPr/>
        </p:nvSpPr>
        <p:spPr>
          <a:xfrm>
            <a:off x="6892494" y="1396800"/>
            <a:ext cx="19499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Duis 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aute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irure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dolor</a:t>
            </a:r>
          </a:p>
        </p:txBody>
      </p:sp>
      <p:grpSp>
        <p:nvGrpSpPr>
          <p:cNvPr id="29" name="Nhóm 41">
            <a:extLst>
              <a:ext uri="{FF2B5EF4-FFF2-40B4-BE49-F238E27FC236}">
                <a16:creationId xmlns:a16="http://schemas.microsoft.com/office/drawing/2014/main" id="{6641EBDC-CC70-4690-9086-F2C3AE675639}"/>
              </a:ext>
            </a:extLst>
          </p:cNvPr>
          <p:cNvGrpSpPr/>
          <p:nvPr/>
        </p:nvGrpSpPr>
        <p:grpSpPr>
          <a:xfrm>
            <a:off x="4737887" y="1450249"/>
            <a:ext cx="2068152" cy="3005546"/>
            <a:chOff x="4737887" y="1461679"/>
            <a:chExt cx="2068152" cy="2768798"/>
          </a:xfrm>
        </p:grpSpPr>
        <p:cxnSp>
          <p:nvCxnSpPr>
            <p:cNvPr id="30" name="Đường nối Thẳng 24">
              <a:extLst>
                <a:ext uri="{FF2B5EF4-FFF2-40B4-BE49-F238E27FC236}">
                  <a16:creationId xmlns:a16="http://schemas.microsoft.com/office/drawing/2014/main" id="{A047CE95-6DFF-40A6-8CD3-D0C7390DFB4C}"/>
                </a:ext>
              </a:extLst>
            </p:cNvPr>
            <p:cNvCxnSpPr>
              <a:cxnSpLocks/>
            </p:cNvCxnSpPr>
            <p:nvPr/>
          </p:nvCxnSpPr>
          <p:spPr>
            <a:xfrm>
              <a:off x="4737887" y="1481685"/>
              <a:ext cx="0" cy="2748792"/>
            </a:xfrm>
            <a:prstGeom prst="line">
              <a:avLst/>
            </a:prstGeom>
            <a:ln>
              <a:solidFill>
                <a:srgbClr val="EE0033">
                  <a:alpha val="4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Đường nối Thẳng 31">
              <a:extLst>
                <a:ext uri="{FF2B5EF4-FFF2-40B4-BE49-F238E27FC236}">
                  <a16:creationId xmlns:a16="http://schemas.microsoft.com/office/drawing/2014/main" id="{AFC14961-690A-4D75-A477-C2205D55434A}"/>
                </a:ext>
              </a:extLst>
            </p:cNvPr>
            <p:cNvCxnSpPr>
              <a:cxnSpLocks/>
            </p:cNvCxnSpPr>
            <p:nvPr/>
          </p:nvCxnSpPr>
          <p:spPr>
            <a:xfrm>
              <a:off x="6806039" y="1461679"/>
              <a:ext cx="0" cy="2748792"/>
            </a:xfrm>
            <a:prstGeom prst="line">
              <a:avLst/>
            </a:prstGeom>
            <a:ln>
              <a:solidFill>
                <a:srgbClr val="EE0033">
                  <a:alpha val="4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TextBox 16">
            <a:extLst>
              <a:ext uri="{FF2B5EF4-FFF2-40B4-BE49-F238E27FC236}">
                <a16:creationId xmlns:a16="http://schemas.microsoft.com/office/drawing/2014/main" id="{539EB7F7-AE12-42FC-9B4E-E6A4CF8393F0}"/>
              </a:ext>
            </a:extLst>
          </p:cNvPr>
          <p:cNvSpPr txBox="1"/>
          <p:nvPr/>
        </p:nvSpPr>
        <p:spPr>
          <a:xfrm>
            <a:off x="6858232" y="3654581"/>
            <a:ext cx="54640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6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6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</a:p>
        </p:txBody>
      </p:sp>
      <p:sp>
        <p:nvSpPr>
          <p:cNvPr id="33" name="TextBox 16">
            <a:extLst>
              <a:ext uri="{FF2B5EF4-FFF2-40B4-BE49-F238E27FC236}">
                <a16:creationId xmlns:a16="http://schemas.microsoft.com/office/drawing/2014/main" id="{A7A1E69C-B848-47C6-B184-082CF3FFF7A0}"/>
              </a:ext>
            </a:extLst>
          </p:cNvPr>
          <p:cNvSpPr txBox="1"/>
          <p:nvPr/>
        </p:nvSpPr>
        <p:spPr>
          <a:xfrm>
            <a:off x="7382968" y="3654581"/>
            <a:ext cx="54640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6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6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</a:p>
        </p:txBody>
      </p:sp>
      <p:sp>
        <p:nvSpPr>
          <p:cNvPr id="34" name="TextBox 16">
            <a:extLst>
              <a:ext uri="{FF2B5EF4-FFF2-40B4-BE49-F238E27FC236}">
                <a16:creationId xmlns:a16="http://schemas.microsoft.com/office/drawing/2014/main" id="{29F7D780-CA41-4B52-9C87-8A14BC57F858}"/>
              </a:ext>
            </a:extLst>
          </p:cNvPr>
          <p:cNvSpPr txBox="1"/>
          <p:nvPr/>
        </p:nvSpPr>
        <p:spPr>
          <a:xfrm>
            <a:off x="7904275" y="3654581"/>
            <a:ext cx="54640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6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6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</a:p>
        </p:txBody>
      </p:sp>
      <p:sp>
        <p:nvSpPr>
          <p:cNvPr id="35" name="TextBox 16">
            <a:extLst>
              <a:ext uri="{FF2B5EF4-FFF2-40B4-BE49-F238E27FC236}">
                <a16:creationId xmlns:a16="http://schemas.microsoft.com/office/drawing/2014/main" id="{CB62AE6F-B8ED-45E1-9E6D-82D5D9BC6F89}"/>
              </a:ext>
            </a:extLst>
          </p:cNvPr>
          <p:cNvSpPr txBox="1"/>
          <p:nvPr/>
        </p:nvSpPr>
        <p:spPr>
          <a:xfrm>
            <a:off x="8429011" y="3654581"/>
            <a:ext cx="54640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6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6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</a:p>
        </p:txBody>
      </p:sp>
      <p:sp>
        <p:nvSpPr>
          <p:cNvPr id="36" name="TextBox 16">
            <a:extLst>
              <a:ext uri="{FF2B5EF4-FFF2-40B4-BE49-F238E27FC236}">
                <a16:creationId xmlns:a16="http://schemas.microsoft.com/office/drawing/2014/main" id="{38E4ED3D-027C-4E5D-8065-DA220BE735E5}"/>
              </a:ext>
            </a:extLst>
          </p:cNvPr>
          <p:cNvSpPr txBox="1"/>
          <p:nvPr/>
        </p:nvSpPr>
        <p:spPr>
          <a:xfrm>
            <a:off x="4843642" y="3894891"/>
            <a:ext cx="19242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sunt in culpa qui.</a:t>
            </a:r>
          </a:p>
        </p:txBody>
      </p:sp>
      <p:sp>
        <p:nvSpPr>
          <p:cNvPr id="37" name="TextBox 16">
            <a:extLst>
              <a:ext uri="{FF2B5EF4-FFF2-40B4-BE49-F238E27FC236}">
                <a16:creationId xmlns:a16="http://schemas.microsoft.com/office/drawing/2014/main" id="{5AA5054A-4356-4722-A124-3D4D367DBBFE}"/>
              </a:ext>
            </a:extLst>
          </p:cNvPr>
          <p:cNvSpPr txBox="1"/>
          <p:nvPr/>
        </p:nvSpPr>
        <p:spPr>
          <a:xfrm>
            <a:off x="6909365" y="3894891"/>
            <a:ext cx="19242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8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8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sunt in culpa qui.</a:t>
            </a:r>
          </a:p>
        </p:txBody>
      </p:sp>
    </p:spTree>
    <p:extLst>
      <p:ext uri="{BB962C8B-B14F-4D97-AF65-F5344CB8AC3E}">
        <p14:creationId xmlns:p14="http://schemas.microsoft.com/office/powerpoint/2010/main" val="398140029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Nhóm 97">
            <a:extLst>
              <a:ext uri="{FF2B5EF4-FFF2-40B4-BE49-F238E27FC236}">
                <a16:creationId xmlns:a16="http://schemas.microsoft.com/office/drawing/2014/main" id="{DA1B15DF-4057-4895-802F-3D10974EC76F}"/>
              </a:ext>
            </a:extLst>
          </p:cNvPr>
          <p:cNvGrpSpPr/>
          <p:nvPr/>
        </p:nvGrpSpPr>
        <p:grpSpPr>
          <a:xfrm>
            <a:off x="2058835" y="-162372"/>
            <a:ext cx="5331132" cy="5620642"/>
            <a:chOff x="2058835" y="-162372"/>
            <a:chExt cx="5331132" cy="5620642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782393D4-5BA3-4A99-A2F8-C6CB3D0F3BC1}"/>
                </a:ext>
              </a:extLst>
            </p:cNvPr>
            <p:cNvSpPr>
              <a:spLocks/>
            </p:cNvSpPr>
            <p:nvPr/>
          </p:nvSpPr>
          <p:spPr bwMode="auto">
            <a:xfrm rot="20694113">
              <a:off x="2058835" y="-162372"/>
              <a:ext cx="5178732" cy="5468242"/>
            </a:xfrm>
            <a:custGeom>
              <a:avLst/>
              <a:gdLst>
                <a:gd name="T0" fmla="*/ 663 w 940"/>
                <a:gd name="T1" fmla="*/ 0 h 993"/>
                <a:gd name="T2" fmla="*/ 278 w 940"/>
                <a:gd name="T3" fmla="*/ 0 h 993"/>
                <a:gd name="T4" fmla="*/ 0 w 940"/>
                <a:gd name="T5" fmla="*/ 278 h 993"/>
                <a:gd name="T6" fmla="*/ 0 w 940"/>
                <a:gd name="T7" fmla="*/ 355 h 993"/>
                <a:gd name="T8" fmla="*/ 0 w 940"/>
                <a:gd name="T9" fmla="*/ 993 h 993"/>
                <a:gd name="T10" fmla="*/ 471 w 940"/>
                <a:gd name="T11" fmla="*/ 632 h 993"/>
                <a:gd name="T12" fmla="*/ 663 w 940"/>
                <a:gd name="T13" fmla="*/ 632 h 993"/>
                <a:gd name="T14" fmla="*/ 940 w 940"/>
                <a:gd name="T15" fmla="*/ 355 h 993"/>
                <a:gd name="T16" fmla="*/ 940 w 940"/>
                <a:gd name="T17" fmla="*/ 278 h 993"/>
                <a:gd name="T18" fmla="*/ 663 w 940"/>
                <a:gd name="T19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0" h="993">
                  <a:moveTo>
                    <a:pt x="663" y="0"/>
                  </a:moveTo>
                  <a:cubicBezTo>
                    <a:pt x="278" y="0"/>
                    <a:pt x="278" y="0"/>
                    <a:pt x="278" y="0"/>
                  </a:cubicBezTo>
                  <a:cubicBezTo>
                    <a:pt x="125" y="0"/>
                    <a:pt x="0" y="124"/>
                    <a:pt x="0" y="278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0" y="825"/>
                    <a:pt x="188" y="632"/>
                    <a:pt x="471" y="632"/>
                  </a:cubicBezTo>
                  <a:cubicBezTo>
                    <a:pt x="663" y="632"/>
                    <a:pt x="663" y="632"/>
                    <a:pt x="663" y="632"/>
                  </a:cubicBezTo>
                  <a:cubicBezTo>
                    <a:pt x="817" y="632"/>
                    <a:pt x="940" y="508"/>
                    <a:pt x="940" y="355"/>
                  </a:cubicBezTo>
                  <a:cubicBezTo>
                    <a:pt x="940" y="278"/>
                    <a:pt x="940" y="278"/>
                    <a:pt x="940" y="278"/>
                  </a:cubicBezTo>
                  <a:cubicBezTo>
                    <a:pt x="940" y="124"/>
                    <a:pt x="817" y="0"/>
                    <a:pt x="663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C2338907-58F0-4865-ABF7-926BB322358E}"/>
                </a:ext>
              </a:extLst>
            </p:cNvPr>
            <p:cNvSpPr>
              <a:spLocks/>
            </p:cNvSpPr>
            <p:nvPr/>
          </p:nvSpPr>
          <p:spPr bwMode="auto">
            <a:xfrm rot="20694113">
              <a:off x="2211235" y="-9972"/>
              <a:ext cx="5178732" cy="5468242"/>
            </a:xfrm>
            <a:custGeom>
              <a:avLst/>
              <a:gdLst>
                <a:gd name="T0" fmla="*/ 663 w 940"/>
                <a:gd name="T1" fmla="*/ 0 h 993"/>
                <a:gd name="T2" fmla="*/ 278 w 940"/>
                <a:gd name="T3" fmla="*/ 0 h 993"/>
                <a:gd name="T4" fmla="*/ 0 w 940"/>
                <a:gd name="T5" fmla="*/ 278 h 993"/>
                <a:gd name="T6" fmla="*/ 0 w 940"/>
                <a:gd name="T7" fmla="*/ 355 h 993"/>
                <a:gd name="T8" fmla="*/ 0 w 940"/>
                <a:gd name="T9" fmla="*/ 993 h 993"/>
                <a:gd name="T10" fmla="*/ 471 w 940"/>
                <a:gd name="T11" fmla="*/ 632 h 993"/>
                <a:gd name="T12" fmla="*/ 663 w 940"/>
                <a:gd name="T13" fmla="*/ 632 h 993"/>
                <a:gd name="T14" fmla="*/ 940 w 940"/>
                <a:gd name="T15" fmla="*/ 355 h 993"/>
                <a:gd name="T16" fmla="*/ 940 w 940"/>
                <a:gd name="T17" fmla="*/ 278 h 993"/>
                <a:gd name="T18" fmla="*/ 663 w 940"/>
                <a:gd name="T19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0" h="993">
                  <a:moveTo>
                    <a:pt x="663" y="0"/>
                  </a:moveTo>
                  <a:cubicBezTo>
                    <a:pt x="278" y="0"/>
                    <a:pt x="278" y="0"/>
                    <a:pt x="278" y="0"/>
                  </a:cubicBezTo>
                  <a:cubicBezTo>
                    <a:pt x="125" y="0"/>
                    <a:pt x="0" y="124"/>
                    <a:pt x="0" y="278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0" y="825"/>
                    <a:pt x="188" y="632"/>
                    <a:pt x="471" y="632"/>
                  </a:cubicBezTo>
                  <a:cubicBezTo>
                    <a:pt x="663" y="632"/>
                    <a:pt x="663" y="632"/>
                    <a:pt x="663" y="632"/>
                  </a:cubicBezTo>
                  <a:cubicBezTo>
                    <a:pt x="817" y="632"/>
                    <a:pt x="940" y="508"/>
                    <a:pt x="940" y="355"/>
                  </a:cubicBezTo>
                  <a:cubicBezTo>
                    <a:pt x="940" y="278"/>
                    <a:pt x="940" y="278"/>
                    <a:pt x="940" y="278"/>
                  </a:cubicBezTo>
                  <a:cubicBezTo>
                    <a:pt x="940" y="124"/>
                    <a:pt x="817" y="0"/>
                    <a:pt x="663" y="0"/>
                  </a:cubicBezTo>
                </a:path>
              </a:pathLst>
            </a:custGeom>
            <a:noFill/>
            <a:ln>
              <a:solidFill>
                <a:srgbClr val="B5B4B4">
                  <a:alpha val="2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" name="TextBox 5">
            <a:extLst>
              <a:ext uri="{FF2B5EF4-FFF2-40B4-BE49-F238E27FC236}">
                <a16:creationId xmlns:a16="http://schemas.microsoft.com/office/drawing/2014/main" id="{BE5E9E3A-05E7-4D86-A682-C167FA0D8261}"/>
              </a:ext>
            </a:extLst>
          </p:cNvPr>
          <p:cNvSpPr txBox="1"/>
          <p:nvPr/>
        </p:nvSpPr>
        <p:spPr>
          <a:xfrm>
            <a:off x="501650" y="365498"/>
            <a:ext cx="5249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2" name="TextBox 16">
            <a:extLst>
              <a:ext uri="{FF2B5EF4-FFF2-40B4-BE49-F238E27FC236}">
                <a16:creationId xmlns:a16="http://schemas.microsoft.com/office/drawing/2014/main" id="{16F5D8E1-F066-400F-9547-91FF84E2F57F}"/>
              </a:ext>
            </a:extLst>
          </p:cNvPr>
          <p:cNvSpPr txBox="1"/>
          <p:nvPr/>
        </p:nvSpPr>
        <p:spPr>
          <a:xfrm>
            <a:off x="501650" y="872196"/>
            <a:ext cx="44487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Duis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aute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irure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reprehenderit</a:t>
            </a:r>
            <a:endParaRPr lang="en-US" sz="1800" b="1" dirty="0">
              <a:solidFill>
                <a:schemeClr val="tx1">
                  <a:lumMod val="75000"/>
                  <a:lumOff val="25000"/>
                </a:schemeClr>
              </a:solidFill>
              <a:latin typeface="FS PF BeauSans Pro" panose="02000500000000020004" pitchFamily="2" charset="0"/>
              <a:cs typeface="Sarabun" panose="00000500000000000000" pitchFamily="2" charset="-34"/>
            </a:endParaRPr>
          </a:p>
        </p:txBody>
      </p:sp>
      <p:sp>
        <p:nvSpPr>
          <p:cNvPr id="13" name="TextBox 16">
            <a:extLst>
              <a:ext uri="{FF2B5EF4-FFF2-40B4-BE49-F238E27FC236}">
                <a16:creationId xmlns:a16="http://schemas.microsoft.com/office/drawing/2014/main" id="{882E8476-0105-4693-A8D4-69405A91BE71}"/>
              </a:ext>
            </a:extLst>
          </p:cNvPr>
          <p:cNvSpPr txBox="1"/>
          <p:nvPr/>
        </p:nvSpPr>
        <p:spPr>
          <a:xfrm>
            <a:off x="1117611" y="3749834"/>
            <a:ext cx="16782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Duis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aute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irure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reprehenderit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FS PF BeauSans Pro Bold" panose="02000800000000020004" pitchFamily="2" charset="0"/>
              <a:cs typeface="Sarabun" panose="00000500000000000000" pitchFamily="2" charset="-34"/>
            </a:endParaRPr>
          </a:p>
        </p:txBody>
      </p:sp>
      <p:grpSp>
        <p:nvGrpSpPr>
          <p:cNvPr id="14" name="Nhóm 17">
            <a:extLst>
              <a:ext uri="{FF2B5EF4-FFF2-40B4-BE49-F238E27FC236}">
                <a16:creationId xmlns:a16="http://schemas.microsoft.com/office/drawing/2014/main" id="{BD826760-C34D-451A-9E66-C650A1330903}"/>
              </a:ext>
            </a:extLst>
          </p:cNvPr>
          <p:cNvGrpSpPr/>
          <p:nvPr/>
        </p:nvGrpSpPr>
        <p:grpSpPr>
          <a:xfrm>
            <a:off x="1242400" y="2133740"/>
            <a:ext cx="6659199" cy="1549295"/>
            <a:chOff x="668701" y="1819033"/>
            <a:chExt cx="7782785" cy="1810703"/>
          </a:xfrm>
        </p:grpSpPr>
        <p:grpSp>
          <p:nvGrpSpPr>
            <p:cNvPr id="15" name="Nhóm 5">
              <a:extLst>
                <a:ext uri="{FF2B5EF4-FFF2-40B4-BE49-F238E27FC236}">
                  <a16:creationId xmlns:a16="http://schemas.microsoft.com/office/drawing/2014/main" id="{0076A8D1-73B2-40B1-9B24-AF8306B52DF7}"/>
                </a:ext>
              </a:extLst>
            </p:cNvPr>
            <p:cNvGrpSpPr/>
            <p:nvPr/>
          </p:nvGrpSpPr>
          <p:grpSpPr>
            <a:xfrm>
              <a:off x="668701" y="1819033"/>
              <a:ext cx="3301322" cy="1805940"/>
              <a:chOff x="1165860" y="1748226"/>
              <a:chExt cx="3301322" cy="1805940"/>
            </a:xfrm>
            <a:solidFill>
              <a:srgbClr val="EE0033"/>
            </a:solidFill>
          </p:grpSpPr>
          <p:sp>
            <p:nvSpPr>
              <p:cNvPr id="20" name="Khối Hình cung 3">
                <a:extLst>
                  <a:ext uri="{FF2B5EF4-FFF2-40B4-BE49-F238E27FC236}">
                    <a16:creationId xmlns:a16="http://schemas.microsoft.com/office/drawing/2014/main" id="{DE22CE07-9A27-4D3A-BC61-DB12C195FE97}"/>
                  </a:ext>
                </a:extLst>
              </p:cNvPr>
              <p:cNvSpPr/>
              <p:nvPr/>
            </p:nvSpPr>
            <p:spPr>
              <a:xfrm>
                <a:off x="1165860" y="1748226"/>
                <a:ext cx="1805940" cy="1805940"/>
              </a:xfrm>
              <a:prstGeom prst="blockArc">
                <a:avLst>
                  <a:gd name="adj1" fmla="val 10800000"/>
                  <a:gd name="adj2" fmla="val 0"/>
                  <a:gd name="adj3" fmla="val 17523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Khối Hình cung 4">
                <a:extLst>
                  <a:ext uri="{FF2B5EF4-FFF2-40B4-BE49-F238E27FC236}">
                    <a16:creationId xmlns:a16="http://schemas.microsoft.com/office/drawing/2014/main" id="{1D732E72-EAC8-482F-9287-D706CD338E35}"/>
                  </a:ext>
                </a:extLst>
              </p:cNvPr>
              <p:cNvSpPr/>
              <p:nvPr/>
            </p:nvSpPr>
            <p:spPr>
              <a:xfrm flipV="1">
                <a:off x="2661242" y="1748226"/>
                <a:ext cx="1805940" cy="1805940"/>
              </a:xfrm>
              <a:prstGeom prst="blockArc">
                <a:avLst>
                  <a:gd name="adj1" fmla="val 10752257"/>
                  <a:gd name="adj2" fmla="val 6"/>
                  <a:gd name="adj3" fmla="val 17418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" name="Nhóm 13">
              <a:extLst>
                <a:ext uri="{FF2B5EF4-FFF2-40B4-BE49-F238E27FC236}">
                  <a16:creationId xmlns:a16="http://schemas.microsoft.com/office/drawing/2014/main" id="{A0152798-42E5-4B34-AA3B-4B2F763DE882}"/>
                </a:ext>
              </a:extLst>
            </p:cNvPr>
            <p:cNvGrpSpPr/>
            <p:nvPr/>
          </p:nvGrpSpPr>
          <p:grpSpPr>
            <a:xfrm>
              <a:off x="3654788" y="1819033"/>
              <a:ext cx="4796698" cy="1810703"/>
              <a:chOff x="1161097" y="1748226"/>
              <a:chExt cx="4796698" cy="1810703"/>
            </a:xfrm>
            <a:solidFill>
              <a:srgbClr val="EE0033"/>
            </a:solidFill>
          </p:grpSpPr>
          <p:sp>
            <p:nvSpPr>
              <p:cNvPr id="17" name="Khối Hình cung 14">
                <a:extLst>
                  <a:ext uri="{FF2B5EF4-FFF2-40B4-BE49-F238E27FC236}">
                    <a16:creationId xmlns:a16="http://schemas.microsoft.com/office/drawing/2014/main" id="{CB0CE6B6-85FF-4625-85E6-C71920B431FF}"/>
                  </a:ext>
                </a:extLst>
              </p:cNvPr>
              <p:cNvSpPr/>
              <p:nvPr/>
            </p:nvSpPr>
            <p:spPr>
              <a:xfrm>
                <a:off x="1161097" y="1748226"/>
                <a:ext cx="1805940" cy="1805940"/>
              </a:xfrm>
              <a:prstGeom prst="blockArc">
                <a:avLst>
                  <a:gd name="adj1" fmla="val 10800000"/>
                  <a:gd name="adj2" fmla="val 0"/>
                  <a:gd name="adj3" fmla="val 17523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Khối Hình cung 15">
                <a:extLst>
                  <a:ext uri="{FF2B5EF4-FFF2-40B4-BE49-F238E27FC236}">
                    <a16:creationId xmlns:a16="http://schemas.microsoft.com/office/drawing/2014/main" id="{385F9080-00B4-4535-9C48-9C94FF7E00F7}"/>
                  </a:ext>
                </a:extLst>
              </p:cNvPr>
              <p:cNvSpPr/>
              <p:nvPr/>
            </p:nvSpPr>
            <p:spPr>
              <a:xfrm flipV="1">
                <a:off x="2656479" y="1748226"/>
                <a:ext cx="1805940" cy="1805940"/>
              </a:xfrm>
              <a:prstGeom prst="blockArc">
                <a:avLst>
                  <a:gd name="adj1" fmla="val 10752257"/>
                  <a:gd name="adj2" fmla="val 6"/>
                  <a:gd name="adj3" fmla="val 17418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Khối Hình cung 16">
                <a:extLst>
                  <a:ext uri="{FF2B5EF4-FFF2-40B4-BE49-F238E27FC236}">
                    <a16:creationId xmlns:a16="http://schemas.microsoft.com/office/drawing/2014/main" id="{E91A8EA7-87B7-48B3-A2D2-A409A4F28080}"/>
                  </a:ext>
                </a:extLst>
              </p:cNvPr>
              <p:cNvSpPr/>
              <p:nvPr/>
            </p:nvSpPr>
            <p:spPr>
              <a:xfrm>
                <a:off x="4151855" y="1752989"/>
                <a:ext cx="1805940" cy="1805940"/>
              </a:xfrm>
              <a:prstGeom prst="blockArc">
                <a:avLst>
                  <a:gd name="adj1" fmla="val 10800000"/>
                  <a:gd name="adj2" fmla="val 0"/>
                  <a:gd name="adj3" fmla="val 17523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2" name="TextBox 16">
            <a:extLst>
              <a:ext uri="{FF2B5EF4-FFF2-40B4-BE49-F238E27FC236}">
                <a16:creationId xmlns:a16="http://schemas.microsoft.com/office/drawing/2014/main" id="{E994B4DC-B570-457D-A925-AC0A555889C3}"/>
              </a:ext>
            </a:extLst>
          </p:cNvPr>
          <p:cNvSpPr txBox="1"/>
          <p:nvPr/>
        </p:nvSpPr>
        <p:spPr>
          <a:xfrm>
            <a:off x="2521896" y="1416535"/>
            <a:ext cx="16782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Duis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aute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irure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reprehenderit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FS PF BeauSans Pro Bold" panose="02000800000000020004" pitchFamily="2" charset="0"/>
              <a:cs typeface="Sarabun" panose="00000500000000000000" pitchFamily="2" charset="-34"/>
            </a:endParaRPr>
          </a:p>
        </p:txBody>
      </p:sp>
      <p:sp>
        <p:nvSpPr>
          <p:cNvPr id="23" name="TextBox 16">
            <a:extLst>
              <a:ext uri="{FF2B5EF4-FFF2-40B4-BE49-F238E27FC236}">
                <a16:creationId xmlns:a16="http://schemas.microsoft.com/office/drawing/2014/main" id="{DADA9302-2366-4F99-852C-DC8A74B22387}"/>
              </a:ext>
            </a:extLst>
          </p:cNvPr>
          <p:cNvSpPr txBox="1"/>
          <p:nvPr/>
        </p:nvSpPr>
        <p:spPr>
          <a:xfrm>
            <a:off x="3730892" y="3744399"/>
            <a:ext cx="16782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Duis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aute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irure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reprehenderit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FS PF BeauSans Pro Bold" panose="02000800000000020004" pitchFamily="2" charset="0"/>
              <a:cs typeface="Sarabun" panose="00000500000000000000" pitchFamily="2" charset="-34"/>
            </a:endParaRPr>
          </a:p>
        </p:txBody>
      </p:sp>
      <p:sp>
        <p:nvSpPr>
          <p:cNvPr id="24" name="TextBox 16">
            <a:extLst>
              <a:ext uri="{FF2B5EF4-FFF2-40B4-BE49-F238E27FC236}">
                <a16:creationId xmlns:a16="http://schemas.microsoft.com/office/drawing/2014/main" id="{D52EE85F-B897-4926-8522-7B09EF7332F3}"/>
              </a:ext>
            </a:extLst>
          </p:cNvPr>
          <p:cNvSpPr txBox="1"/>
          <p:nvPr/>
        </p:nvSpPr>
        <p:spPr>
          <a:xfrm>
            <a:off x="5010389" y="1416534"/>
            <a:ext cx="16782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Duis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aute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irure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reprehenderit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FS PF BeauSans Pro Bold" panose="02000800000000020004" pitchFamily="2" charset="0"/>
              <a:cs typeface="Sarabun" panose="00000500000000000000" pitchFamily="2" charset="-34"/>
            </a:endParaRPr>
          </a:p>
        </p:txBody>
      </p:sp>
      <p:sp>
        <p:nvSpPr>
          <p:cNvPr id="25" name="TextBox 16">
            <a:extLst>
              <a:ext uri="{FF2B5EF4-FFF2-40B4-BE49-F238E27FC236}">
                <a16:creationId xmlns:a16="http://schemas.microsoft.com/office/drawing/2014/main" id="{E8AADDEE-AFFC-4D23-8822-91F2641639D7}"/>
              </a:ext>
            </a:extLst>
          </p:cNvPr>
          <p:cNvSpPr txBox="1"/>
          <p:nvPr/>
        </p:nvSpPr>
        <p:spPr>
          <a:xfrm>
            <a:off x="6289880" y="3744398"/>
            <a:ext cx="16782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Duis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aute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irure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Bold" panose="02000800000000020004" pitchFamily="2" charset="0"/>
                <a:cs typeface="Sarabun" panose="00000500000000000000" pitchFamily="2" charset="-34"/>
              </a:rPr>
              <a:t>reprehenderit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FS PF BeauSans Pro Bold" panose="02000800000000020004" pitchFamily="2" charset="0"/>
              <a:cs typeface="Sarabun" panose="00000500000000000000" pitchFamily="2" charset="-34"/>
            </a:endParaRPr>
          </a:p>
        </p:txBody>
      </p:sp>
      <p:grpSp>
        <p:nvGrpSpPr>
          <p:cNvPr id="26" name="Nhóm 93">
            <a:extLst>
              <a:ext uri="{FF2B5EF4-FFF2-40B4-BE49-F238E27FC236}">
                <a16:creationId xmlns:a16="http://schemas.microsoft.com/office/drawing/2014/main" id="{E418C321-6CA8-499E-8C61-FED30007DB18}"/>
              </a:ext>
            </a:extLst>
          </p:cNvPr>
          <p:cNvGrpSpPr/>
          <p:nvPr/>
        </p:nvGrpSpPr>
        <p:grpSpPr>
          <a:xfrm>
            <a:off x="1828723" y="2607097"/>
            <a:ext cx="365760" cy="1115267"/>
            <a:chOff x="1828723" y="2805401"/>
            <a:chExt cx="365760" cy="1115267"/>
          </a:xfrm>
        </p:grpSpPr>
        <p:grpSp>
          <p:nvGrpSpPr>
            <p:cNvPr id="27" name="Nhóm 59">
              <a:extLst>
                <a:ext uri="{FF2B5EF4-FFF2-40B4-BE49-F238E27FC236}">
                  <a16:creationId xmlns:a16="http://schemas.microsoft.com/office/drawing/2014/main" id="{B08F8FE8-F97F-4800-BA3E-7156F51D2950}"/>
                </a:ext>
              </a:extLst>
            </p:cNvPr>
            <p:cNvGrpSpPr/>
            <p:nvPr/>
          </p:nvGrpSpPr>
          <p:grpSpPr>
            <a:xfrm>
              <a:off x="1828723" y="2805401"/>
              <a:ext cx="365760" cy="365760"/>
              <a:chOff x="6916298" y="956312"/>
              <a:chExt cx="324000" cy="324000"/>
            </a:xfrm>
          </p:grpSpPr>
          <p:sp>
            <p:nvSpPr>
              <p:cNvPr id="29" name="Freeform 315">
                <a:extLst>
                  <a:ext uri="{FF2B5EF4-FFF2-40B4-BE49-F238E27FC236}">
                    <a16:creationId xmlns:a16="http://schemas.microsoft.com/office/drawing/2014/main" id="{809CC74B-06A2-4735-8860-CE6D985C6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7576" y="1017686"/>
                <a:ext cx="101339" cy="192687"/>
              </a:xfrm>
              <a:custGeom>
                <a:avLst/>
                <a:gdLst>
                  <a:gd name="T0" fmla="*/ 373 w 463"/>
                  <a:gd name="T1" fmla="*/ 363 h 893"/>
                  <a:gd name="T2" fmla="*/ 404 w 463"/>
                  <a:gd name="T3" fmla="*/ 202 h 893"/>
                  <a:gd name="T4" fmla="*/ 249 w 463"/>
                  <a:gd name="T5" fmla="*/ 148 h 893"/>
                  <a:gd name="T6" fmla="*/ 219 w 463"/>
                  <a:gd name="T7" fmla="*/ 16 h 893"/>
                  <a:gd name="T8" fmla="*/ 0 w 463"/>
                  <a:gd name="T9" fmla="*/ 0 h 893"/>
                  <a:gd name="T10" fmla="*/ 0 w 463"/>
                  <a:gd name="T11" fmla="*/ 893 h 893"/>
                  <a:gd name="T12" fmla="*/ 102 w 463"/>
                  <a:gd name="T13" fmla="*/ 845 h 893"/>
                  <a:gd name="T14" fmla="*/ 213 w 463"/>
                  <a:gd name="T15" fmla="*/ 882 h 893"/>
                  <a:gd name="T16" fmla="*/ 240 w 463"/>
                  <a:gd name="T17" fmla="*/ 760 h 893"/>
                  <a:gd name="T18" fmla="*/ 395 w 463"/>
                  <a:gd name="T19" fmla="*/ 703 h 893"/>
                  <a:gd name="T20" fmla="*/ 363 w 463"/>
                  <a:gd name="T21" fmla="*/ 573 h 893"/>
                  <a:gd name="T22" fmla="*/ 463 w 463"/>
                  <a:gd name="T23" fmla="*/ 451 h 893"/>
                  <a:gd name="T24" fmla="*/ 373 w 463"/>
                  <a:gd name="T25" fmla="*/ 363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3" h="893">
                    <a:moveTo>
                      <a:pt x="373" y="363"/>
                    </a:moveTo>
                    <a:cubicBezTo>
                      <a:pt x="354" y="307"/>
                      <a:pt x="378" y="246"/>
                      <a:pt x="404" y="202"/>
                    </a:cubicBezTo>
                    <a:cubicBezTo>
                      <a:pt x="333" y="210"/>
                      <a:pt x="281" y="191"/>
                      <a:pt x="249" y="148"/>
                    </a:cubicBezTo>
                    <a:cubicBezTo>
                      <a:pt x="221" y="110"/>
                      <a:pt x="216" y="60"/>
                      <a:pt x="219" y="16"/>
                    </a:cubicBezTo>
                    <a:cubicBezTo>
                      <a:pt x="131" y="69"/>
                      <a:pt x="54" y="61"/>
                      <a:pt x="0" y="0"/>
                    </a:cubicBezTo>
                    <a:cubicBezTo>
                      <a:pt x="0" y="893"/>
                      <a:pt x="0" y="893"/>
                      <a:pt x="0" y="893"/>
                    </a:cubicBezTo>
                    <a:cubicBezTo>
                      <a:pt x="27" y="861"/>
                      <a:pt x="61" y="845"/>
                      <a:pt x="102" y="845"/>
                    </a:cubicBezTo>
                    <a:cubicBezTo>
                      <a:pt x="142" y="845"/>
                      <a:pt x="181" y="862"/>
                      <a:pt x="213" y="882"/>
                    </a:cubicBezTo>
                    <a:cubicBezTo>
                      <a:pt x="208" y="831"/>
                      <a:pt x="217" y="790"/>
                      <a:pt x="240" y="760"/>
                    </a:cubicBezTo>
                    <a:cubicBezTo>
                      <a:pt x="270" y="718"/>
                      <a:pt x="324" y="699"/>
                      <a:pt x="395" y="703"/>
                    </a:cubicBezTo>
                    <a:cubicBezTo>
                      <a:pt x="365" y="658"/>
                      <a:pt x="354" y="615"/>
                      <a:pt x="363" y="573"/>
                    </a:cubicBezTo>
                    <a:cubicBezTo>
                      <a:pt x="376" y="516"/>
                      <a:pt x="422" y="476"/>
                      <a:pt x="463" y="451"/>
                    </a:cubicBezTo>
                    <a:cubicBezTo>
                      <a:pt x="416" y="431"/>
                      <a:pt x="386" y="401"/>
                      <a:pt x="373" y="363"/>
                    </a:cubicBez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" name="Freeform 316">
                <a:extLst>
                  <a:ext uri="{FF2B5EF4-FFF2-40B4-BE49-F238E27FC236}">
                    <a16:creationId xmlns:a16="http://schemas.microsoft.com/office/drawing/2014/main" id="{1936F9EE-5035-43BD-9BA0-3FC45ABF54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16298" y="956312"/>
                <a:ext cx="324000" cy="324000"/>
              </a:xfrm>
              <a:custGeom>
                <a:avLst/>
                <a:gdLst>
                  <a:gd name="T0" fmla="*/ 0 w 1493"/>
                  <a:gd name="T1" fmla="*/ 747 h 1493"/>
                  <a:gd name="T2" fmla="*/ 1493 w 1493"/>
                  <a:gd name="T3" fmla="*/ 747 h 1493"/>
                  <a:gd name="T4" fmla="*/ 721 w 1493"/>
                  <a:gd name="T5" fmla="*/ 1207 h 1493"/>
                  <a:gd name="T6" fmla="*/ 633 w 1493"/>
                  <a:gd name="T7" fmla="*/ 1207 h 1493"/>
                  <a:gd name="T8" fmla="*/ 546 w 1493"/>
                  <a:gd name="T9" fmla="*/ 1145 h 1493"/>
                  <a:gd name="T10" fmla="*/ 485 w 1493"/>
                  <a:gd name="T11" fmla="*/ 1101 h 1493"/>
                  <a:gd name="T12" fmla="*/ 633 w 1493"/>
                  <a:gd name="T13" fmla="*/ 997 h 1493"/>
                  <a:gd name="T14" fmla="*/ 461 w 1493"/>
                  <a:gd name="T15" fmla="*/ 903 h 1493"/>
                  <a:gd name="T16" fmla="*/ 422 w 1493"/>
                  <a:gd name="T17" fmla="*/ 1074 h 1493"/>
                  <a:gd name="T18" fmla="*/ 381 w 1493"/>
                  <a:gd name="T19" fmla="*/ 950 h 1493"/>
                  <a:gd name="T20" fmla="*/ 223 w 1493"/>
                  <a:gd name="T21" fmla="*/ 993 h 1493"/>
                  <a:gd name="T22" fmla="*/ 344 w 1493"/>
                  <a:gd name="T23" fmla="*/ 871 h 1493"/>
                  <a:gd name="T24" fmla="*/ 250 w 1493"/>
                  <a:gd name="T25" fmla="*/ 800 h 1493"/>
                  <a:gd name="T26" fmla="*/ 280 w 1493"/>
                  <a:gd name="T27" fmla="*/ 751 h 1493"/>
                  <a:gd name="T28" fmla="*/ 423 w 1493"/>
                  <a:gd name="T29" fmla="*/ 824 h 1493"/>
                  <a:gd name="T30" fmla="*/ 416 w 1493"/>
                  <a:gd name="T31" fmla="*/ 634 h 1493"/>
                  <a:gd name="T32" fmla="*/ 255 w 1493"/>
                  <a:gd name="T33" fmla="*/ 685 h 1493"/>
                  <a:gd name="T34" fmla="*/ 269 w 1493"/>
                  <a:gd name="T35" fmla="*/ 629 h 1493"/>
                  <a:gd name="T36" fmla="*/ 245 w 1493"/>
                  <a:gd name="T37" fmla="*/ 533 h 1493"/>
                  <a:gd name="T38" fmla="*/ 223 w 1493"/>
                  <a:gd name="T39" fmla="*/ 469 h 1493"/>
                  <a:gd name="T40" fmla="*/ 290 w 1493"/>
                  <a:gd name="T41" fmla="*/ 458 h 1493"/>
                  <a:gd name="T42" fmla="*/ 380 w 1493"/>
                  <a:gd name="T43" fmla="*/ 419 h 1493"/>
                  <a:gd name="T44" fmla="*/ 461 w 1493"/>
                  <a:gd name="T45" fmla="*/ 418 h 1493"/>
                  <a:gd name="T46" fmla="*/ 633 w 1493"/>
                  <a:gd name="T47" fmla="*/ 660 h 1493"/>
                  <a:gd name="T48" fmla="*/ 527 w 1493"/>
                  <a:gd name="T49" fmla="*/ 394 h 1493"/>
                  <a:gd name="T50" fmla="*/ 514 w 1493"/>
                  <a:gd name="T51" fmla="*/ 338 h 1493"/>
                  <a:gd name="T52" fmla="*/ 633 w 1493"/>
                  <a:gd name="T53" fmla="*/ 363 h 1493"/>
                  <a:gd name="T54" fmla="*/ 677 w 1493"/>
                  <a:gd name="T55" fmla="*/ 203 h 1493"/>
                  <a:gd name="T56" fmla="*/ 721 w 1493"/>
                  <a:gd name="T57" fmla="*/ 1207 h 1493"/>
                  <a:gd name="T58" fmla="*/ 1190 w 1493"/>
                  <a:gd name="T59" fmla="*/ 860 h 1493"/>
                  <a:gd name="T60" fmla="*/ 1243 w 1493"/>
                  <a:gd name="T61" fmla="*/ 1014 h 1493"/>
                  <a:gd name="T62" fmla="*/ 1169 w 1493"/>
                  <a:gd name="T63" fmla="*/ 1018 h 1493"/>
                  <a:gd name="T64" fmla="*/ 1046 w 1493"/>
                  <a:gd name="T65" fmla="*/ 1198 h 1493"/>
                  <a:gd name="T66" fmla="*/ 1018 w 1493"/>
                  <a:gd name="T67" fmla="*/ 1215 h 1493"/>
                  <a:gd name="T68" fmla="*/ 790 w 1493"/>
                  <a:gd name="T69" fmla="*/ 1241 h 1493"/>
                  <a:gd name="T70" fmla="*/ 770 w 1493"/>
                  <a:gd name="T71" fmla="*/ 1251 h 1493"/>
                  <a:gd name="T72" fmla="*/ 757 w 1493"/>
                  <a:gd name="T73" fmla="*/ 221 h 1493"/>
                  <a:gd name="T74" fmla="*/ 791 w 1493"/>
                  <a:gd name="T75" fmla="*/ 213 h 1493"/>
                  <a:gd name="T76" fmla="*/ 1043 w 1493"/>
                  <a:gd name="T77" fmla="*/ 244 h 1493"/>
                  <a:gd name="T78" fmla="*/ 1070 w 1493"/>
                  <a:gd name="T79" fmla="*/ 407 h 1493"/>
                  <a:gd name="T80" fmla="*/ 1249 w 1493"/>
                  <a:gd name="T81" fmla="*/ 449 h 1493"/>
                  <a:gd name="T82" fmla="*/ 1199 w 1493"/>
                  <a:gd name="T83" fmla="*/ 632 h 1493"/>
                  <a:gd name="T84" fmla="*/ 1317 w 1493"/>
                  <a:gd name="T85" fmla="*/ 726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93" h="1493">
                    <a:moveTo>
                      <a:pt x="747" y="0"/>
                    </a:moveTo>
                    <a:cubicBezTo>
                      <a:pt x="334" y="0"/>
                      <a:pt x="0" y="335"/>
                      <a:pt x="0" y="747"/>
                    </a:cubicBezTo>
                    <a:cubicBezTo>
                      <a:pt x="0" y="1159"/>
                      <a:pt x="334" y="1493"/>
                      <a:pt x="747" y="1493"/>
                    </a:cubicBezTo>
                    <a:cubicBezTo>
                      <a:pt x="1159" y="1493"/>
                      <a:pt x="1493" y="1159"/>
                      <a:pt x="1493" y="747"/>
                    </a:cubicBezTo>
                    <a:cubicBezTo>
                      <a:pt x="1493" y="335"/>
                      <a:pt x="1159" y="0"/>
                      <a:pt x="747" y="0"/>
                    </a:cubicBezTo>
                    <a:close/>
                    <a:moveTo>
                      <a:pt x="721" y="1207"/>
                    </a:moveTo>
                    <a:cubicBezTo>
                      <a:pt x="721" y="1231"/>
                      <a:pt x="701" y="1251"/>
                      <a:pt x="677" y="1251"/>
                    </a:cubicBezTo>
                    <a:cubicBezTo>
                      <a:pt x="653" y="1251"/>
                      <a:pt x="633" y="1231"/>
                      <a:pt x="633" y="1207"/>
                    </a:cubicBezTo>
                    <a:cubicBezTo>
                      <a:pt x="633" y="1092"/>
                      <a:pt x="633" y="1092"/>
                      <a:pt x="633" y="1092"/>
                    </a:cubicBezTo>
                    <a:cubicBezTo>
                      <a:pt x="546" y="1145"/>
                      <a:pt x="546" y="1145"/>
                      <a:pt x="546" y="1145"/>
                    </a:cubicBezTo>
                    <a:cubicBezTo>
                      <a:pt x="527" y="1157"/>
                      <a:pt x="501" y="1150"/>
                      <a:pt x="490" y="1132"/>
                    </a:cubicBezTo>
                    <a:cubicBezTo>
                      <a:pt x="484" y="1123"/>
                      <a:pt x="483" y="1112"/>
                      <a:pt x="485" y="1101"/>
                    </a:cubicBezTo>
                    <a:cubicBezTo>
                      <a:pt x="488" y="1091"/>
                      <a:pt x="494" y="1082"/>
                      <a:pt x="504" y="1076"/>
                    </a:cubicBezTo>
                    <a:cubicBezTo>
                      <a:pt x="633" y="997"/>
                      <a:pt x="633" y="997"/>
                      <a:pt x="633" y="997"/>
                    </a:cubicBezTo>
                    <a:cubicBezTo>
                      <a:pt x="633" y="801"/>
                      <a:pt x="633" y="801"/>
                      <a:pt x="633" y="801"/>
                    </a:cubicBezTo>
                    <a:cubicBezTo>
                      <a:pt x="461" y="903"/>
                      <a:pt x="461" y="903"/>
                      <a:pt x="461" y="903"/>
                    </a:cubicBezTo>
                    <a:cubicBezTo>
                      <a:pt x="462" y="1034"/>
                      <a:pt x="462" y="1034"/>
                      <a:pt x="462" y="1034"/>
                    </a:cubicBezTo>
                    <a:cubicBezTo>
                      <a:pt x="463" y="1056"/>
                      <a:pt x="445" y="1074"/>
                      <a:pt x="422" y="1074"/>
                    </a:cubicBezTo>
                    <a:cubicBezTo>
                      <a:pt x="400" y="1074"/>
                      <a:pt x="382" y="1057"/>
                      <a:pt x="382" y="1034"/>
                    </a:cubicBezTo>
                    <a:cubicBezTo>
                      <a:pt x="381" y="950"/>
                      <a:pt x="381" y="950"/>
                      <a:pt x="381" y="950"/>
                    </a:cubicBezTo>
                    <a:cubicBezTo>
                      <a:pt x="290" y="1004"/>
                      <a:pt x="290" y="1004"/>
                      <a:pt x="290" y="1004"/>
                    </a:cubicBezTo>
                    <a:cubicBezTo>
                      <a:pt x="265" y="1018"/>
                      <a:pt x="235" y="1013"/>
                      <a:pt x="223" y="993"/>
                    </a:cubicBezTo>
                    <a:cubicBezTo>
                      <a:pt x="210" y="972"/>
                      <a:pt x="220" y="944"/>
                      <a:pt x="245" y="929"/>
                    </a:cubicBezTo>
                    <a:cubicBezTo>
                      <a:pt x="344" y="871"/>
                      <a:pt x="344" y="871"/>
                      <a:pt x="344" y="871"/>
                    </a:cubicBezTo>
                    <a:cubicBezTo>
                      <a:pt x="269" y="825"/>
                      <a:pt x="269" y="825"/>
                      <a:pt x="269" y="825"/>
                    </a:cubicBezTo>
                    <a:cubicBezTo>
                      <a:pt x="259" y="819"/>
                      <a:pt x="253" y="810"/>
                      <a:pt x="250" y="800"/>
                    </a:cubicBezTo>
                    <a:cubicBezTo>
                      <a:pt x="248" y="789"/>
                      <a:pt x="250" y="778"/>
                      <a:pt x="255" y="769"/>
                    </a:cubicBezTo>
                    <a:cubicBezTo>
                      <a:pt x="261" y="760"/>
                      <a:pt x="270" y="754"/>
                      <a:pt x="280" y="751"/>
                    </a:cubicBezTo>
                    <a:cubicBezTo>
                      <a:pt x="291" y="748"/>
                      <a:pt x="302" y="750"/>
                      <a:pt x="311" y="756"/>
                    </a:cubicBezTo>
                    <a:cubicBezTo>
                      <a:pt x="423" y="824"/>
                      <a:pt x="423" y="824"/>
                      <a:pt x="423" y="824"/>
                    </a:cubicBezTo>
                    <a:cubicBezTo>
                      <a:pt x="581" y="731"/>
                      <a:pt x="581" y="731"/>
                      <a:pt x="581" y="731"/>
                    </a:cubicBezTo>
                    <a:cubicBezTo>
                      <a:pt x="416" y="634"/>
                      <a:pt x="416" y="634"/>
                      <a:pt x="416" y="634"/>
                    </a:cubicBezTo>
                    <a:cubicBezTo>
                      <a:pt x="311" y="698"/>
                      <a:pt x="311" y="698"/>
                      <a:pt x="311" y="698"/>
                    </a:cubicBezTo>
                    <a:cubicBezTo>
                      <a:pt x="292" y="710"/>
                      <a:pt x="267" y="703"/>
                      <a:pt x="255" y="685"/>
                    </a:cubicBezTo>
                    <a:cubicBezTo>
                      <a:pt x="250" y="676"/>
                      <a:pt x="248" y="665"/>
                      <a:pt x="250" y="654"/>
                    </a:cubicBezTo>
                    <a:cubicBezTo>
                      <a:pt x="253" y="644"/>
                      <a:pt x="259" y="635"/>
                      <a:pt x="269" y="629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245" y="533"/>
                      <a:pt x="245" y="533"/>
                      <a:pt x="245" y="533"/>
                    </a:cubicBezTo>
                    <a:cubicBezTo>
                      <a:pt x="232" y="525"/>
                      <a:pt x="222" y="513"/>
                      <a:pt x="219" y="499"/>
                    </a:cubicBezTo>
                    <a:cubicBezTo>
                      <a:pt x="216" y="489"/>
                      <a:pt x="218" y="478"/>
                      <a:pt x="223" y="469"/>
                    </a:cubicBezTo>
                    <a:cubicBezTo>
                      <a:pt x="228" y="460"/>
                      <a:pt x="237" y="454"/>
                      <a:pt x="247" y="451"/>
                    </a:cubicBezTo>
                    <a:cubicBezTo>
                      <a:pt x="261" y="448"/>
                      <a:pt x="277" y="450"/>
                      <a:pt x="290" y="458"/>
                    </a:cubicBezTo>
                    <a:cubicBezTo>
                      <a:pt x="381" y="512"/>
                      <a:pt x="381" y="512"/>
                      <a:pt x="381" y="512"/>
                    </a:cubicBezTo>
                    <a:cubicBezTo>
                      <a:pt x="380" y="419"/>
                      <a:pt x="380" y="419"/>
                      <a:pt x="380" y="419"/>
                    </a:cubicBezTo>
                    <a:cubicBezTo>
                      <a:pt x="380" y="397"/>
                      <a:pt x="398" y="378"/>
                      <a:pt x="420" y="378"/>
                    </a:cubicBezTo>
                    <a:cubicBezTo>
                      <a:pt x="442" y="378"/>
                      <a:pt x="461" y="396"/>
                      <a:pt x="461" y="418"/>
                    </a:cubicBezTo>
                    <a:cubicBezTo>
                      <a:pt x="462" y="560"/>
                      <a:pt x="462" y="560"/>
                      <a:pt x="462" y="560"/>
                    </a:cubicBezTo>
                    <a:cubicBezTo>
                      <a:pt x="633" y="660"/>
                      <a:pt x="633" y="660"/>
                      <a:pt x="633" y="660"/>
                    </a:cubicBezTo>
                    <a:cubicBezTo>
                      <a:pt x="633" y="458"/>
                      <a:pt x="633" y="458"/>
                      <a:pt x="633" y="458"/>
                    </a:cubicBezTo>
                    <a:cubicBezTo>
                      <a:pt x="527" y="394"/>
                      <a:pt x="527" y="394"/>
                      <a:pt x="527" y="394"/>
                    </a:cubicBezTo>
                    <a:cubicBezTo>
                      <a:pt x="518" y="388"/>
                      <a:pt x="512" y="379"/>
                      <a:pt x="509" y="369"/>
                    </a:cubicBezTo>
                    <a:cubicBezTo>
                      <a:pt x="507" y="358"/>
                      <a:pt x="508" y="347"/>
                      <a:pt x="514" y="338"/>
                    </a:cubicBezTo>
                    <a:cubicBezTo>
                      <a:pt x="525" y="319"/>
                      <a:pt x="551" y="313"/>
                      <a:pt x="569" y="325"/>
                    </a:cubicBezTo>
                    <a:cubicBezTo>
                      <a:pt x="633" y="363"/>
                      <a:pt x="633" y="363"/>
                      <a:pt x="633" y="363"/>
                    </a:cubicBezTo>
                    <a:cubicBezTo>
                      <a:pt x="633" y="247"/>
                      <a:pt x="633" y="247"/>
                      <a:pt x="633" y="247"/>
                    </a:cubicBezTo>
                    <a:cubicBezTo>
                      <a:pt x="633" y="223"/>
                      <a:pt x="653" y="203"/>
                      <a:pt x="677" y="203"/>
                    </a:cubicBezTo>
                    <a:cubicBezTo>
                      <a:pt x="701" y="203"/>
                      <a:pt x="721" y="223"/>
                      <a:pt x="721" y="247"/>
                    </a:cubicBezTo>
                    <a:lnTo>
                      <a:pt x="721" y="1207"/>
                    </a:lnTo>
                    <a:close/>
                    <a:moveTo>
                      <a:pt x="1307" y="744"/>
                    </a:moveTo>
                    <a:cubicBezTo>
                      <a:pt x="1269" y="762"/>
                      <a:pt x="1203" y="800"/>
                      <a:pt x="1190" y="860"/>
                    </a:cubicBezTo>
                    <a:cubicBezTo>
                      <a:pt x="1181" y="901"/>
                      <a:pt x="1198" y="946"/>
                      <a:pt x="1241" y="994"/>
                    </a:cubicBezTo>
                    <a:cubicBezTo>
                      <a:pt x="1246" y="999"/>
                      <a:pt x="1246" y="1008"/>
                      <a:pt x="1243" y="1014"/>
                    </a:cubicBezTo>
                    <a:cubicBezTo>
                      <a:pt x="1239" y="1021"/>
                      <a:pt x="1232" y="1024"/>
                      <a:pt x="1224" y="1023"/>
                    </a:cubicBezTo>
                    <a:cubicBezTo>
                      <a:pt x="1205" y="1020"/>
                      <a:pt x="1186" y="1018"/>
                      <a:pt x="1169" y="1018"/>
                    </a:cubicBezTo>
                    <a:cubicBezTo>
                      <a:pt x="1118" y="1018"/>
                      <a:pt x="1081" y="1032"/>
                      <a:pt x="1060" y="1061"/>
                    </a:cubicBezTo>
                    <a:cubicBezTo>
                      <a:pt x="1038" y="1091"/>
                      <a:pt x="1033" y="1137"/>
                      <a:pt x="1046" y="1198"/>
                    </a:cubicBezTo>
                    <a:cubicBezTo>
                      <a:pt x="1048" y="1205"/>
                      <a:pt x="1044" y="1212"/>
                      <a:pt x="1038" y="1216"/>
                    </a:cubicBezTo>
                    <a:cubicBezTo>
                      <a:pt x="1032" y="1220"/>
                      <a:pt x="1023" y="1220"/>
                      <a:pt x="1018" y="1215"/>
                    </a:cubicBezTo>
                    <a:cubicBezTo>
                      <a:pt x="987" y="1190"/>
                      <a:pt x="940" y="1161"/>
                      <a:pt x="894" y="1161"/>
                    </a:cubicBezTo>
                    <a:cubicBezTo>
                      <a:pt x="849" y="1161"/>
                      <a:pt x="815" y="1187"/>
                      <a:pt x="790" y="1241"/>
                    </a:cubicBezTo>
                    <a:cubicBezTo>
                      <a:pt x="787" y="1247"/>
                      <a:pt x="781" y="1251"/>
                      <a:pt x="774" y="1251"/>
                    </a:cubicBezTo>
                    <a:cubicBezTo>
                      <a:pt x="773" y="1251"/>
                      <a:pt x="771" y="1251"/>
                      <a:pt x="770" y="1251"/>
                    </a:cubicBezTo>
                    <a:cubicBezTo>
                      <a:pt x="762" y="1249"/>
                      <a:pt x="756" y="1242"/>
                      <a:pt x="756" y="1234"/>
                    </a:cubicBezTo>
                    <a:cubicBezTo>
                      <a:pt x="757" y="221"/>
                      <a:pt x="757" y="221"/>
                      <a:pt x="757" y="221"/>
                    </a:cubicBezTo>
                    <a:cubicBezTo>
                      <a:pt x="757" y="212"/>
                      <a:pt x="763" y="205"/>
                      <a:pt x="771" y="203"/>
                    </a:cubicBezTo>
                    <a:cubicBezTo>
                      <a:pt x="779" y="202"/>
                      <a:pt x="787" y="205"/>
                      <a:pt x="791" y="213"/>
                    </a:cubicBezTo>
                    <a:cubicBezTo>
                      <a:pt x="838" y="310"/>
                      <a:pt x="918" y="323"/>
                      <a:pt x="1023" y="245"/>
                    </a:cubicBezTo>
                    <a:cubicBezTo>
                      <a:pt x="1029" y="240"/>
                      <a:pt x="1037" y="240"/>
                      <a:pt x="1043" y="244"/>
                    </a:cubicBezTo>
                    <a:cubicBezTo>
                      <a:pt x="1049" y="248"/>
                      <a:pt x="1052" y="255"/>
                      <a:pt x="1051" y="262"/>
                    </a:cubicBezTo>
                    <a:cubicBezTo>
                      <a:pt x="1045" y="298"/>
                      <a:pt x="1038" y="365"/>
                      <a:pt x="1070" y="407"/>
                    </a:cubicBezTo>
                    <a:cubicBezTo>
                      <a:pt x="1098" y="446"/>
                      <a:pt x="1152" y="457"/>
                      <a:pt x="1230" y="441"/>
                    </a:cubicBezTo>
                    <a:cubicBezTo>
                      <a:pt x="1237" y="439"/>
                      <a:pt x="1245" y="443"/>
                      <a:pt x="1249" y="449"/>
                    </a:cubicBezTo>
                    <a:cubicBezTo>
                      <a:pt x="1253" y="455"/>
                      <a:pt x="1252" y="463"/>
                      <a:pt x="1248" y="469"/>
                    </a:cubicBezTo>
                    <a:cubicBezTo>
                      <a:pt x="1221" y="505"/>
                      <a:pt x="1179" y="574"/>
                      <a:pt x="1199" y="632"/>
                    </a:cubicBezTo>
                    <a:cubicBezTo>
                      <a:pt x="1211" y="668"/>
                      <a:pt x="1246" y="694"/>
                      <a:pt x="1304" y="711"/>
                    </a:cubicBezTo>
                    <a:cubicBezTo>
                      <a:pt x="1311" y="713"/>
                      <a:pt x="1316" y="719"/>
                      <a:pt x="1317" y="726"/>
                    </a:cubicBezTo>
                    <a:cubicBezTo>
                      <a:pt x="1318" y="734"/>
                      <a:pt x="1313" y="741"/>
                      <a:pt x="1307" y="744"/>
                    </a:cubicBez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" name="Freeform 317">
                <a:extLst>
                  <a:ext uri="{FF2B5EF4-FFF2-40B4-BE49-F238E27FC236}">
                    <a16:creationId xmlns:a16="http://schemas.microsoft.com/office/drawing/2014/main" id="{204795CD-DB5F-4E35-82CA-92E00D9A2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536" y="1007695"/>
                <a:ext cx="95630" cy="212670"/>
              </a:xfrm>
              <a:custGeom>
                <a:avLst/>
                <a:gdLst>
                  <a:gd name="T0" fmla="*/ 417 w 441"/>
                  <a:gd name="T1" fmla="*/ 12 h 984"/>
                  <a:gd name="T2" fmla="*/ 408 w 441"/>
                  <a:gd name="T3" fmla="*/ 171 h 984"/>
                  <a:gd name="T4" fmla="*/ 305 w 441"/>
                  <a:gd name="T5" fmla="*/ 117 h 984"/>
                  <a:gd name="T6" fmla="*/ 292 w 441"/>
                  <a:gd name="T7" fmla="*/ 126 h 984"/>
                  <a:gd name="T8" fmla="*/ 409 w 441"/>
                  <a:gd name="T9" fmla="*/ 201 h 984"/>
                  <a:gd name="T10" fmla="*/ 417 w 441"/>
                  <a:gd name="T11" fmla="*/ 453 h 984"/>
                  <a:gd name="T12" fmla="*/ 393 w 441"/>
                  <a:gd name="T13" fmla="*/ 467 h 984"/>
                  <a:gd name="T14" fmla="*/ 182 w 441"/>
                  <a:gd name="T15" fmla="*/ 334 h 984"/>
                  <a:gd name="T16" fmla="*/ 172 w 441"/>
                  <a:gd name="T17" fmla="*/ 175 h 984"/>
                  <a:gd name="T18" fmla="*/ 165 w 441"/>
                  <a:gd name="T19" fmla="*/ 305 h 984"/>
                  <a:gd name="T20" fmla="*/ 141 w 441"/>
                  <a:gd name="T21" fmla="*/ 319 h 984"/>
                  <a:gd name="T22" fmla="*/ 7 w 441"/>
                  <a:gd name="T23" fmla="*/ 247 h 984"/>
                  <a:gd name="T24" fmla="*/ 2 w 441"/>
                  <a:gd name="T25" fmla="*/ 256 h 984"/>
                  <a:gd name="T26" fmla="*/ 128 w 441"/>
                  <a:gd name="T27" fmla="*/ 338 h 984"/>
                  <a:gd name="T28" fmla="*/ 129 w 441"/>
                  <a:gd name="T29" fmla="*/ 366 h 984"/>
                  <a:gd name="T30" fmla="*/ 33 w 441"/>
                  <a:gd name="T31" fmla="*/ 427 h 984"/>
                  <a:gd name="T32" fmla="*/ 46 w 441"/>
                  <a:gd name="T33" fmla="*/ 436 h 984"/>
                  <a:gd name="T34" fmla="*/ 176 w 441"/>
                  <a:gd name="T35" fmla="*/ 366 h 984"/>
                  <a:gd name="T36" fmla="*/ 381 w 441"/>
                  <a:gd name="T37" fmla="*/ 496 h 984"/>
                  <a:gd name="T38" fmla="*/ 183 w 441"/>
                  <a:gd name="T39" fmla="*/ 622 h 984"/>
                  <a:gd name="T40" fmla="*/ 46 w 441"/>
                  <a:gd name="T41" fmla="*/ 548 h 984"/>
                  <a:gd name="T42" fmla="*/ 33 w 441"/>
                  <a:gd name="T43" fmla="*/ 557 h 984"/>
                  <a:gd name="T44" fmla="*/ 135 w 441"/>
                  <a:gd name="T45" fmla="*/ 622 h 984"/>
                  <a:gd name="T46" fmla="*/ 135 w 441"/>
                  <a:gd name="T47" fmla="*/ 650 h 984"/>
                  <a:gd name="T48" fmla="*/ 2 w 441"/>
                  <a:gd name="T49" fmla="*/ 742 h 984"/>
                  <a:gd name="T50" fmla="*/ 140 w 441"/>
                  <a:gd name="T51" fmla="*/ 674 h 984"/>
                  <a:gd name="T52" fmla="*/ 164 w 441"/>
                  <a:gd name="T53" fmla="*/ 687 h 984"/>
                  <a:gd name="T54" fmla="*/ 174 w 441"/>
                  <a:gd name="T55" fmla="*/ 807 h 984"/>
                  <a:gd name="T56" fmla="*/ 181 w 441"/>
                  <a:gd name="T57" fmla="*/ 659 h 984"/>
                  <a:gd name="T58" fmla="*/ 393 w 441"/>
                  <a:gd name="T59" fmla="*/ 525 h 984"/>
                  <a:gd name="T60" fmla="*/ 417 w 441"/>
                  <a:gd name="T61" fmla="*/ 538 h 984"/>
                  <a:gd name="T62" fmla="*/ 409 w 441"/>
                  <a:gd name="T63" fmla="*/ 785 h 984"/>
                  <a:gd name="T64" fmla="*/ 268 w 441"/>
                  <a:gd name="T65" fmla="*/ 874 h 984"/>
                  <a:gd name="T66" fmla="*/ 281 w 441"/>
                  <a:gd name="T67" fmla="*/ 883 h 984"/>
                  <a:gd name="T68" fmla="*/ 401 w 441"/>
                  <a:gd name="T69" fmla="*/ 812 h 984"/>
                  <a:gd name="T70" fmla="*/ 417 w 441"/>
                  <a:gd name="T71" fmla="*/ 828 h 984"/>
                  <a:gd name="T72" fmla="*/ 429 w 441"/>
                  <a:gd name="T73" fmla="*/ 984 h 984"/>
                  <a:gd name="T74" fmla="*/ 441 w 441"/>
                  <a:gd name="T75" fmla="*/ 12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1" h="984">
                    <a:moveTo>
                      <a:pt x="429" y="0"/>
                    </a:moveTo>
                    <a:cubicBezTo>
                      <a:pt x="422" y="0"/>
                      <a:pt x="417" y="5"/>
                      <a:pt x="417" y="12"/>
                    </a:cubicBezTo>
                    <a:cubicBezTo>
                      <a:pt x="417" y="157"/>
                      <a:pt x="417" y="157"/>
                      <a:pt x="417" y="157"/>
                    </a:cubicBezTo>
                    <a:cubicBezTo>
                      <a:pt x="417" y="163"/>
                      <a:pt x="414" y="168"/>
                      <a:pt x="408" y="171"/>
                    </a:cubicBezTo>
                    <a:cubicBezTo>
                      <a:pt x="403" y="174"/>
                      <a:pt x="397" y="173"/>
                      <a:pt x="392" y="171"/>
                    </a:cubicBezTo>
                    <a:cubicBezTo>
                      <a:pt x="305" y="117"/>
                      <a:pt x="305" y="117"/>
                      <a:pt x="305" y="117"/>
                    </a:cubicBezTo>
                    <a:cubicBezTo>
                      <a:pt x="301" y="115"/>
                      <a:pt x="295" y="116"/>
                      <a:pt x="293" y="120"/>
                    </a:cubicBezTo>
                    <a:cubicBezTo>
                      <a:pt x="292" y="122"/>
                      <a:pt x="292" y="124"/>
                      <a:pt x="292" y="126"/>
                    </a:cubicBezTo>
                    <a:cubicBezTo>
                      <a:pt x="293" y="128"/>
                      <a:pt x="294" y="130"/>
                      <a:pt x="296" y="131"/>
                    </a:cubicBezTo>
                    <a:cubicBezTo>
                      <a:pt x="409" y="201"/>
                      <a:pt x="409" y="201"/>
                      <a:pt x="409" y="201"/>
                    </a:cubicBezTo>
                    <a:cubicBezTo>
                      <a:pt x="414" y="204"/>
                      <a:pt x="417" y="209"/>
                      <a:pt x="417" y="214"/>
                    </a:cubicBezTo>
                    <a:cubicBezTo>
                      <a:pt x="417" y="453"/>
                      <a:pt x="417" y="453"/>
                      <a:pt x="417" y="453"/>
                    </a:cubicBezTo>
                    <a:cubicBezTo>
                      <a:pt x="417" y="459"/>
                      <a:pt x="414" y="464"/>
                      <a:pt x="409" y="467"/>
                    </a:cubicBezTo>
                    <a:cubicBezTo>
                      <a:pt x="404" y="470"/>
                      <a:pt x="397" y="470"/>
                      <a:pt x="393" y="467"/>
                    </a:cubicBezTo>
                    <a:cubicBezTo>
                      <a:pt x="190" y="348"/>
                      <a:pt x="190" y="348"/>
                      <a:pt x="190" y="348"/>
                    </a:cubicBezTo>
                    <a:cubicBezTo>
                      <a:pt x="185" y="345"/>
                      <a:pt x="182" y="340"/>
                      <a:pt x="182" y="334"/>
                    </a:cubicBezTo>
                    <a:cubicBezTo>
                      <a:pt x="181" y="183"/>
                      <a:pt x="181" y="183"/>
                      <a:pt x="181" y="183"/>
                    </a:cubicBezTo>
                    <a:cubicBezTo>
                      <a:pt x="181" y="179"/>
                      <a:pt x="177" y="175"/>
                      <a:pt x="172" y="175"/>
                    </a:cubicBezTo>
                    <a:cubicBezTo>
                      <a:pt x="168" y="175"/>
                      <a:pt x="164" y="179"/>
                      <a:pt x="164" y="183"/>
                    </a:cubicBezTo>
                    <a:cubicBezTo>
                      <a:pt x="165" y="305"/>
                      <a:pt x="165" y="305"/>
                      <a:pt x="165" y="305"/>
                    </a:cubicBezTo>
                    <a:cubicBezTo>
                      <a:pt x="165" y="311"/>
                      <a:pt x="162" y="316"/>
                      <a:pt x="157" y="319"/>
                    </a:cubicBezTo>
                    <a:cubicBezTo>
                      <a:pt x="152" y="322"/>
                      <a:pt x="146" y="322"/>
                      <a:pt x="141" y="319"/>
                    </a:cubicBezTo>
                    <a:cubicBezTo>
                      <a:pt x="25" y="250"/>
                      <a:pt x="25" y="250"/>
                      <a:pt x="25" y="250"/>
                    </a:cubicBezTo>
                    <a:cubicBezTo>
                      <a:pt x="19" y="246"/>
                      <a:pt x="12" y="246"/>
                      <a:pt x="7" y="247"/>
                    </a:cubicBezTo>
                    <a:cubicBezTo>
                      <a:pt x="5" y="248"/>
                      <a:pt x="3" y="249"/>
                      <a:pt x="2" y="250"/>
                    </a:cubicBezTo>
                    <a:cubicBezTo>
                      <a:pt x="1" y="252"/>
                      <a:pt x="2" y="255"/>
                      <a:pt x="2" y="256"/>
                    </a:cubicBezTo>
                    <a:cubicBezTo>
                      <a:pt x="3" y="262"/>
                      <a:pt x="8" y="267"/>
                      <a:pt x="14" y="270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33" y="341"/>
                      <a:pt x="136" y="346"/>
                      <a:pt x="136" y="352"/>
                    </a:cubicBezTo>
                    <a:cubicBezTo>
                      <a:pt x="136" y="357"/>
                      <a:pt x="133" y="363"/>
                      <a:pt x="129" y="366"/>
                    </a:cubicBezTo>
                    <a:cubicBezTo>
                      <a:pt x="37" y="422"/>
                      <a:pt x="37" y="422"/>
                      <a:pt x="37" y="422"/>
                    </a:cubicBezTo>
                    <a:cubicBezTo>
                      <a:pt x="35" y="423"/>
                      <a:pt x="34" y="425"/>
                      <a:pt x="33" y="427"/>
                    </a:cubicBezTo>
                    <a:cubicBezTo>
                      <a:pt x="33" y="429"/>
                      <a:pt x="33" y="431"/>
                      <a:pt x="34" y="433"/>
                    </a:cubicBezTo>
                    <a:cubicBezTo>
                      <a:pt x="37" y="437"/>
                      <a:pt x="42" y="438"/>
                      <a:pt x="46" y="436"/>
                    </a:cubicBezTo>
                    <a:cubicBezTo>
                      <a:pt x="160" y="366"/>
                      <a:pt x="160" y="366"/>
                      <a:pt x="160" y="366"/>
                    </a:cubicBezTo>
                    <a:cubicBezTo>
                      <a:pt x="165" y="363"/>
                      <a:pt x="171" y="363"/>
                      <a:pt x="176" y="366"/>
                    </a:cubicBezTo>
                    <a:cubicBezTo>
                      <a:pt x="373" y="482"/>
                      <a:pt x="373" y="482"/>
                      <a:pt x="373" y="482"/>
                    </a:cubicBezTo>
                    <a:cubicBezTo>
                      <a:pt x="378" y="485"/>
                      <a:pt x="381" y="490"/>
                      <a:pt x="381" y="496"/>
                    </a:cubicBezTo>
                    <a:cubicBezTo>
                      <a:pt x="381" y="502"/>
                      <a:pt x="378" y="507"/>
                      <a:pt x="373" y="510"/>
                    </a:cubicBezTo>
                    <a:cubicBezTo>
                      <a:pt x="183" y="622"/>
                      <a:pt x="183" y="622"/>
                      <a:pt x="183" y="622"/>
                    </a:cubicBezTo>
                    <a:cubicBezTo>
                      <a:pt x="178" y="625"/>
                      <a:pt x="171" y="625"/>
                      <a:pt x="166" y="622"/>
                    </a:cubicBezTo>
                    <a:cubicBezTo>
                      <a:pt x="46" y="548"/>
                      <a:pt x="46" y="548"/>
                      <a:pt x="46" y="548"/>
                    </a:cubicBezTo>
                    <a:cubicBezTo>
                      <a:pt x="43" y="546"/>
                      <a:pt x="37" y="547"/>
                      <a:pt x="34" y="551"/>
                    </a:cubicBezTo>
                    <a:cubicBezTo>
                      <a:pt x="33" y="553"/>
                      <a:pt x="33" y="555"/>
                      <a:pt x="33" y="557"/>
                    </a:cubicBezTo>
                    <a:cubicBezTo>
                      <a:pt x="34" y="559"/>
                      <a:pt x="35" y="561"/>
                      <a:pt x="37" y="562"/>
                    </a:cubicBezTo>
                    <a:cubicBezTo>
                      <a:pt x="135" y="622"/>
                      <a:pt x="135" y="622"/>
                      <a:pt x="135" y="622"/>
                    </a:cubicBezTo>
                    <a:cubicBezTo>
                      <a:pt x="140" y="625"/>
                      <a:pt x="143" y="631"/>
                      <a:pt x="143" y="636"/>
                    </a:cubicBezTo>
                    <a:cubicBezTo>
                      <a:pt x="143" y="642"/>
                      <a:pt x="140" y="647"/>
                      <a:pt x="135" y="650"/>
                    </a:cubicBezTo>
                    <a:cubicBezTo>
                      <a:pt x="14" y="722"/>
                      <a:pt x="14" y="722"/>
                      <a:pt x="14" y="722"/>
                    </a:cubicBezTo>
                    <a:cubicBezTo>
                      <a:pt x="4" y="727"/>
                      <a:pt x="0" y="737"/>
                      <a:pt x="2" y="742"/>
                    </a:cubicBezTo>
                    <a:cubicBezTo>
                      <a:pt x="4" y="745"/>
                      <a:pt x="15" y="747"/>
                      <a:pt x="25" y="741"/>
                    </a:cubicBezTo>
                    <a:cubicBezTo>
                      <a:pt x="140" y="674"/>
                      <a:pt x="140" y="674"/>
                      <a:pt x="140" y="674"/>
                    </a:cubicBezTo>
                    <a:cubicBezTo>
                      <a:pt x="145" y="671"/>
                      <a:pt x="151" y="671"/>
                      <a:pt x="156" y="673"/>
                    </a:cubicBezTo>
                    <a:cubicBezTo>
                      <a:pt x="161" y="676"/>
                      <a:pt x="164" y="681"/>
                      <a:pt x="164" y="687"/>
                    </a:cubicBezTo>
                    <a:cubicBezTo>
                      <a:pt x="166" y="799"/>
                      <a:pt x="166" y="799"/>
                      <a:pt x="166" y="799"/>
                    </a:cubicBezTo>
                    <a:cubicBezTo>
                      <a:pt x="166" y="804"/>
                      <a:pt x="169" y="807"/>
                      <a:pt x="174" y="807"/>
                    </a:cubicBezTo>
                    <a:cubicBezTo>
                      <a:pt x="179" y="807"/>
                      <a:pt x="183" y="804"/>
                      <a:pt x="182" y="799"/>
                    </a:cubicBezTo>
                    <a:cubicBezTo>
                      <a:pt x="181" y="659"/>
                      <a:pt x="181" y="659"/>
                      <a:pt x="181" y="659"/>
                    </a:cubicBezTo>
                    <a:cubicBezTo>
                      <a:pt x="181" y="653"/>
                      <a:pt x="184" y="648"/>
                      <a:pt x="189" y="645"/>
                    </a:cubicBezTo>
                    <a:cubicBezTo>
                      <a:pt x="393" y="525"/>
                      <a:pt x="393" y="525"/>
                      <a:pt x="393" y="525"/>
                    </a:cubicBezTo>
                    <a:cubicBezTo>
                      <a:pt x="397" y="522"/>
                      <a:pt x="404" y="522"/>
                      <a:pt x="409" y="525"/>
                    </a:cubicBezTo>
                    <a:cubicBezTo>
                      <a:pt x="414" y="527"/>
                      <a:pt x="417" y="533"/>
                      <a:pt x="417" y="538"/>
                    </a:cubicBezTo>
                    <a:cubicBezTo>
                      <a:pt x="417" y="771"/>
                      <a:pt x="417" y="771"/>
                      <a:pt x="417" y="771"/>
                    </a:cubicBezTo>
                    <a:cubicBezTo>
                      <a:pt x="417" y="777"/>
                      <a:pt x="414" y="782"/>
                      <a:pt x="409" y="785"/>
                    </a:cubicBezTo>
                    <a:cubicBezTo>
                      <a:pt x="272" y="869"/>
                      <a:pt x="272" y="869"/>
                      <a:pt x="272" y="869"/>
                    </a:cubicBezTo>
                    <a:cubicBezTo>
                      <a:pt x="270" y="870"/>
                      <a:pt x="269" y="872"/>
                      <a:pt x="268" y="874"/>
                    </a:cubicBezTo>
                    <a:cubicBezTo>
                      <a:pt x="268" y="876"/>
                      <a:pt x="268" y="878"/>
                      <a:pt x="269" y="880"/>
                    </a:cubicBezTo>
                    <a:cubicBezTo>
                      <a:pt x="272" y="884"/>
                      <a:pt x="277" y="885"/>
                      <a:pt x="281" y="883"/>
                    </a:cubicBezTo>
                    <a:cubicBezTo>
                      <a:pt x="392" y="815"/>
                      <a:pt x="392" y="815"/>
                      <a:pt x="392" y="815"/>
                    </a:cubicBezTo>
                    <a:cubicBezTo>
                      <a:pt x="395" y="813"/>
                      <a:pt x="398" y="812"/>
                      <a:pt x="401" y="812"/>
                    </a:cubicBezTo>
                    <a:cubicBezTo>
                      <a:pt x="403" y="812"/>
                      <a:pt x="406" y="813"/>
                      <a:pt x="408" y="814"/>
                    </a:cubicBezTo>
                    <a:cubicBezTo>
                      <a:pt x="414" y="817"/>
                      <a:pt x="417" y="823"/>
                      <a:pt x="417" y="828"/>
                    </a:cubicBezTo>
                    <a:cubicBezTo>
                      <a:pt x="417" y="972"/>
                      <a:pt x="417" y="972"/>
                      <a:pt x="417" y="972"/>
                    </a:cubicBezTo>
                    <a:cubicBezTo>
                      <a:pt x="417" y="979"/>
                      <a:pt x="422" y="984"/>
                      <a:pt x="429" y="984"/>
                    </a:cubicBezTo>
                    <a:cubicBezTo>
                      <a:pt x="436" y="984"/>
                      <a:pt x="441" y="979"/>
                      <a:pt x="441" y="972"/>
                    </a:cubicBezTo>
                    <a:cubicBezTo>
                      <a:pt x="441" y="12"/>
                      <a:pt x="441" y="12"/>
                      <a:pt x="441" y="12"/>
                    </a:cubicBezTo>
                    <a:cubicBezTo>
                      <a:pt x="441" y="5"/>
                      <a:pt x="436" y="0"/>
                      <a:pt x="429" y="0"/>
                    </a:cubicBez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cxnSp>
          <p:nvCxnSpPr>
            <p:cNvPr id="28" name="Đường nối Thẳng 83">
              <a:extLst>
                <a:ext uri="{FF2B5EF4-FFF2-40B4-BE49-F238E27FC236}">
                  <a16:creationId xmlns:a16="http://schemas.microsoft.com/office/drawing/2014/main" id="{B1D38AAE-7726-4A3F-A81A-B82C7E12A28F}"/>
                </a:ext>
              </a:extLst>
            </p:cNvPr>
            <p:cNvCxnSpPr>
              <a:cxnSpLocks/>
            </p:cNvCxnSpPr>
            <p:nvPr/>
          </p:nvCxnSpPr>
          <p:spPr>
            <a:xfrm>
              <a:off x="1997908" y="3178040"/>
              <a:ext cx="0" cy="742628"/>
            </a:xfrm>
            <a:prstGeom prst="line">
              <a:avLst/>
            </a:prstGeom>
            <a:ln>
              <a:solidFill>
                <a:srgbClr val="EE0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Nhóm 92">
            <a:extLst>
              <a:ext uri="{FF2B5EF4-FFF2-40B4-BE49-F238E27FC236}">
                <a16:creationId xmlns:a16="http://schemas.microsoft.com/office/drawing/2014/main" id="{251FAE8F-45EB-44C2-9DC0-F3E43734ACFD}"/>
              </a:ext>
            </a:extLst>
          </p:cNvPr>
          <p:cNvGrpSpPr/>
          <p:nvPr/>
        </p:nvGrpSpPr>
        <p:grpSpPr>
          <a:xfrm>
            <a:off x="3120903" y="2133740"/>
            <a:ext cx="365760" cy="1111281"/>
            <a:chOff x="3120903" y="2332044"/>
            <a:chExt cx="365760" cy="1111281"/>
          </a:xfrm>
        </p:grpSpPr>
        <p:grpSp>
          <p:nvGrpSpPr>
            <p:cNvPr id="33" name="Nhóm 63">
              <a:extLst>
                <a:ext uri="{FF2B5EF4-FFF2-40B4-BE49-F238E27FC236}">
                  <a16:creationId xmlns:a16="http://schemas.microsoft.com/office/drawing/2014/main" id="{22E4B0C1-F5DA-4DD0-88E5-715A391B06BD}"/>
                </a:ext>
              </a:extLst>
            </p:cNvPr>
            <p:cNvGrpSpPr/>
            <p:nvPr/>
          </p:nvGrpSpPr>
          <p:grpSpPr>
            <a:xfrm>
              <a:off x="3120903" y="3077565"/>
              <a:ext cx="365760" cy="365760"/>
              <a:chOff x="7341927" y="956312"/>
              <a:chExt cx="324000" cy="324000"/>
            </a:xfrm>
          </p:grpSpPr>
          <p:sp>
            <p:nvSpPr>
              <p:cNvPr id="35" name="Freeform 321">
                <a:extLst>
                  <a:ext uri="{FF2B5EF4-FFF2-40B4-BE49-F238E27FC236}">
                    <a16:creationId xmlns:a16="http://schemas.microsoft.com/office/drawing/2014/main" id="{107EE3BC-827E-4F5D-8E42-DA1E60FD6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3293" y="1041951"/>
                <a:ext cx="181269" cy="152722"/>
              </a:xfrm>
              <a:custGeom>
                <a:avLst/>
                <a:gdLst>
                  <a:gd name="T0" fmla="*/ 519 w 1037"/>
                  <a:gd name="T1" fmla="*/ 0 h 879"/>
                  <a:gd name="T2" fmla="*/ 153 w 1037"/>
                  <a:gd name="T3" fmla="*/ 112 h 879"/>
                  <a:gd name="T4" fmla="*/ 0 w 1037"/>
                  <a:gd name="T5" fmla="*/ 386 h 879"/>
                  <a:gd name="T6" fmla="*/ 153 w 1037"/>
                  <a:gd name="T7" fmla="*/ 660 h 879"/>
                  <a:gd name="T8" fmla="*/ 519 w 1037"/>
                  <a:gd name="T9" fmla="*/ 772 h 879"/>
                  <a:gd name="T10" fmla="*/ 542 w 1037"/>
                  <a:gd name="T11" fmla="*/ 772 h 879"/>
                  <a:gd name="T12" fmla="*/ 630 w 1037"/>
                  <a:gd name="T13" fmla="*/ 763 h 879"/>
                  <a:gd name="T14" fmla="*/ 633 w 1037"/>
                  <a:gd name="T15" fmla="*/ 763 h 879"/>
                  <a:gd name="T16" fmla="*/ 645 w 1037"/>
                  <a:gd name="T17" fmla="*/ 767 h 879"/>
                  <a:gd name="T18" fmla="*/ 720 w 1037"/>
                  <a:gd name="T19" fmla="*/ 812 h 879"/>
                  <a:gd name="T20" fmla="*/ 902 w 1037"/>
                  <a:gd name="T21" fmla="*/ 879 h 879"/>
                  <a:gd name="T22" fmla="*/ 913 w 1037"/>
                  <a:gd name="T23" fmla="*/ 874 h 879"/>
                  <a:gd name="T24" fmla="*/ 913 w 1037"/>
                  <a:gd name="T25" fmla="*/ 862 h 879"/>
                  <a:gd name="T26" fmla="*/ 861 w 1037"/>
                  <a:gd name="T27" fmla="*/ 769 h 879"/>
                  <a:gd name="T28" fmla="*/ 838 w 1037"/>
                  <a:gd name="T29" fmla="*/ 709 h 879"/>
                  <a:gd name="T30" fmla="*/ 846 w 1037"/>
                  <a:gd name="T31" fmla="*/ 686 h 879"/>
                  <a:gd name="T32" fmla="*/ 884 w 1037"/>
                  <a:gd name="T33" fmla="*/ 660 h 879"/>
                  <a:gd name="T34" fmla="*/ 897 w 1037"/>
                  <a:gd name="T35" fmla="*/ 650 h 879"/>
                  <a:gd name="T36" fmla="*/ 897 w 1037"/>
                  <a:gd name="T37" fmla="*/ 650 h 879"/>
                  <a:gd name="T38" fmla="*/ 1037 w 1037"/>
                  <a:gd name="T39" fmla="*/ 386 h 879"/>
                  <a:gd name="T40" fmla="*/ 884 w 1037"/>
                  <a:gd name="T41" fmla="*/ 112 h 879"/>
                  <a:gd name="T42" fmla="*/ 519 w 1037"/>
                  <a:gd name="T43" fmla="*/ 0 h 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37" h="879">
                    <a:moveTo>
                      <a:pt x="519" y="0"/>
                    </a:moveTo>
                    <a:cubicBezTo>
                      <a:pt x="381" y="0"/>
                      <a:pt x="251" y="40"/>
                      <a:pt x="153" y="112"/>
                    </a:cubicBezTo>
                    <a:cubicBezTo>
                      <a:pt x="55" y="185"/>
                      <a:pt x="0" y="282"/>
                      <a:pt x="0" y="386"/>
                    </a:cubicBezTo>
                    <a:cubicBezTo>
                      <a:pt x="0" y="490"/>
                      <a:pt x="55" y="587"/>
                      <a:pt x="153" y="660"/>
                    </a:cubicBezTo>
                    <a:cubicBezTo>
                      <a:pt x="251" y="733"/>
                      <a:pt x="381" y="772"/>
                      <a:pt x="519" y="772"/>
                    </a:cubicBezTo>
                    <a:cubicBezTo>
                      <a:pt x="527" y="773"/>
                      <a:pt x="534" y="772"/>
                      <a:pt x="542" y="772"/>
                    </a:cubicBezTo>
                    <a:cubicBezTo>
                      <a:pt x="573" y="771"/>
                      <a:pt x="602" y="768"/>
                      <a:pt x="630" y="763"/>
                    </a:cubicBezTo>
                    <a:cubicBezTo>
                      <a:pt x="631" y="763"/>
                      <a:pt x="632" y="763"/>
                      <a:pt x="633" y="763"/>
                    </a:cubicBezTo>
                    <a:cubicBezTo>
                      <a:pt x="637" y="763"/>
                      <a:pt x="641" y="764"/>
                      <a:pt x="645" y="767"/>
                    </a:cubicBezTo>
                    <a:cubicBezTo>
                      <a:pt x="668" y="782"/>
                      <a:pt x="693" y="797"/>
                      <a:pt x="720" y="812"/>
                    </a:cubicBezTo>
                    <a:cubicBezTo>
                      <a:pt x="777" y="841"/>
                      <a:pt x="838" y="863"/>
                      <a:pt x="902" y="879"/>
                    </a:cubicBezTo>
                    <a:cubicBezTo>
                      <a:pt x="908" y="879"/>
                      <a:pt x="911" y="877"/>
                      <a:pt x="913" y="874"/>
                    </a:cubicBezTo>
                    <a:cubicBezTo>
                      <a:pt x="916" y="870"/>
                      <a:pt x="916" y="866"/>
                      <a:pt x="913" y="862"/>
                    </a:cubicBezTo>
                    <a:cubicBezTo>
                      <a:pt x="911" y="859"/>
                      <a:pt x="886" y="824"/>
                      <a:pt x="861" y="769"/>
                    </a:cubicBezTo>
                    <a:cubicBezTo>
                      <a:pt x="853" y="751"/>
                      <a:pt x="845" y="731"/>
                      <a:pt x="838" y="709"/>
                    </a:cubicBezTo>
                    <a:cubicBezTo>
                      <a:pt x="835" y="700"/>
                      <a:pt x="838" y="690"/>
                      <a:pt x="846" y="686"/>
                    </a:cubicBezTo>
                    <a:cubicBezTo>
                      <a:pt x="859" y="678"/>
                      <a:pt x="872" y="669"/>
                      <a:pt x="884" y="660"/>
                    </a:cubicBezTo>
                    <a:cubicBezTo>
                      <a:pt x="889" y="657"/>
                      <a:pt x="893" y="654"/>
                      <a:pt x="897" y="650"/>
                    </a:cubicBezTo>
                    <a:cubicBezTo>
                      <a:pt x="897" y="650"/>
                      <a:pt x="897" y="650"/>
                      <a:pt x="897" y="650"/>
                    </a:cubicBezTo>
                    <a:cubicBezTo>
                      <a:pt x="987" y="578"/>
                      <a:pt x="1037" y="485"/>
                      <a:pt x="1037" y="386"/>
                    </a:cubicBezTo>
                    <a:cubicBezTo>
                      <a:pt x="1037" y="282"/>
                      <a:pt x="983" y="185"/>
                      <a:pt x="884" y="112"/>
                    </a:cubicBezTo>
                    <a:cubicBezTo>
                      <a:pt x="786" y="40"/>
                      <a:pt x="657" y="0"/>
                      <a:pt x="519" y="0"/>
                    </a:cubicBez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" name="Freeform 322">
                <a:extLst>
                  <a:ext uri="{FF2B5EF4-FFF2-40B4-BE49-F238E27FC236}">
                    <a16:creationId xmlns:a16="http://schemas.microsoft.com/office/drawing/2014/main" id="{71610715-43A9-40E3-B107-A9055A987D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41927" y="956312"/>
                <a:ext cx="324000" cy="324000"/>
              </a:xfrm>
              <a:custGeom>
                <a:avLst/>
                <a:gdLst>
                  <a:gd name="T0" fmla="*/ 931 w 1862"/>
                  <a:gd name="T1" fmla="*/ 0 h 1861"/>
                  <a:gd name="T2" fmla="*/ 0 w 1862"/>
                  <a:gd name="T3" fmla="*/ 931 h 1861"/>
                  <a:gd name="T4" fmla="*/ 931 w 1862"/>
                  <a:gd name="T5" fmla="*/ 1861 h 1861"/>
                  <a:gd name="T6" fmla="*/ 1862 w 1862"/>
                  <a:gd name="T7" fmla="*/ 931 h 1861"/>
                  <a:gd name="T8" fmla="*/ 931 w 1862"/>
                  <a:gd name="T9" fmla="*/ 0 h 1861"/>
                  <a:gd name="T10" fmla="*/ 1334 w 1862"/>
                  <a:gd name="T11" fmla="*/ 1172 h 1861"/>
                  <a:gd name="T12" fmla="*/ 1319 w 1862"/>
                  <a:gd name="T13" fmla="*/ 1184 h 1861"/>
                  <a:gd name="T14" fmla="*/ 1293 w 1862"/>
                  <a:gd name="T15" fmla="*/ 1202 h 1861"/>
                  <a:gd name="T16" fmla="*/ 1310 w 1862"/>
                  <a:gd name="T17" fmla="*/ 1244 h 1861"/>
                  <a:gd name="T18" fmla="*/ 1357 w 1862"/>
                  <a:gd name="T19" fmla="*/ 1329 h 1861"/>
                  <a:gd name="T20" fmla="*/ 1358 w 1862"/>
                  <a:gd name="T21" fmla="*/ 1387 h 1861"/>
                  <a:gd name="T22" fmla="*/ 1316 w 1862"/>
                  <a:gd name="T23" fmla="*/ 1410 h 1861"/>
                  <a:gd name="T24" fmla="*/ 1304 w 1862"/>
                  <a:gd name="T25" fmla="*/ 1409 h 1861"/>
                  <a:gd name="T26" fmla="*/ 1114 w 1862"/>
                  <a:gd name="T27" fmla="*/ 1338 h 1861"/>
                  <a:gd name="T28" fmla="*/ 1041 w 1862"/>
                  <a:gd name="T29" fmla="*/ 1295 h 1861"/>
                  <a:gd name="T30" fmla="*/ 956 w 1862"/>
                  <a:gd name="T31" fmla="*/ 1303 h 1861"/>
                  <a:gd name="T32" fmla="*/ 931 w 1862"/>
                  <a:gd name="T33" fmla="*/ 1303 h 1861"/>
                  <a:gd name="T34" fmla="*/ 542 w 1862"/>
                  <a:gd name="T35" fmla="*/ 1183 h 1861"/>
                  <a:gd name="T36" fmla="*/ 373 w 1862"/>
                  <a:gd name="T37" fmla="*/ 877 h 1861"/>
                  <a:gd name="T38" fmla="*/ 542 w 1862"/>
                  <a:gd name="T39" fmla="*/ 571 h 1861"/>
                  <a:gd name="T40" fmla="*/ 931 w 1862"/>
                  <a:gd name="T41" fmla="*/ 451 h 1861"/>
                  <a:gd name="T42" fmla="*/ 1320 w 1862"/>
                  <a:gd name="T43" fmla="*/ 571 h 1861"/>
                  <a:gd name="T44" fmla="*/ 1489 w 1862"/>
                  <a:gd name="T45" fmla="*/ 877 h 1861"/>
                  <a:gd name="T46" fmla="*/ 1334 w 1862"/>
                  <a:gd name="T47" fmla="*/ 1172 h 1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62" h="1861">
                    <a:moveTo>
                      <a:pt x="931" y="0"/>
                    </a:moveTo>
                    <a:cubicBezTo>
                      <a:pt x="417" y="0"/>
                      <a:pt x="0" y="417"/>
                      <a:pt x="0" y="931"/>
                    </a:cubicBezTo>
                    <a:cubicBezTo>
                      <a:pt x="0" y="1445"/>
                      <a:pt x="417" y="1861"/>
                      <a:pt x="931" y="1861"/>
                    </a:cubicBezTo>
                    <a:cubicBezTo>
                      <a:pt x="1445" y="1861"/>
                      <a:pt x="1862" y="1445"/>
                      <a:pt x="1862" y="931"/>
                    </a:cubicBezTo>
                    <a:cubicBezTo>
                      <a:pt x="1862" y="417"/>
                      <a:pt x="1445" y="0"/>
                      <a:pt x="931" y="0"/>
                    </a:cubicBezTo>
                    <a:close/>
                    <a:moveTo>
                      <a:pt x="1334" y="1172"/>
                    </a:moveTo>
                    <a:cubicBezTo>
                      <a:pt x="1329" y="1176"/>
                      <a:pt x="1324" y="1180"/>
                      <a:pt x="1319" y="1184"/>
                    </a:cubicBezTo>
                    <a:cubicBezTo>
                      <a:pt x="1311" y="1190"/>
                      <a:pt x="1302" y="1196"/>
                      <a:pt x="1293" y="1202"/>
                    </a:cubicBezTo>
                    <a:cubicBezTo>
                      <a:pt x="1298" y="1217"/>
                      <a:pt x="1304" y="1231"/>
                      <a:pt x="1310" y="1244"/>
                    </a:cubicBezTo>
                    <a:cubicBezTo>
                      <a:pt x="1334" y="1297"/>
                      <a:pt x="1357" y="1329"/>
                      <a:pt x="1357" y="1329"/>
                    </a:cubicBezTo>
                    <a:cubicBezTo>
                      <a:pt x="1370" y="1346"/>
                      <a:pt x="1370" y="1370"/>
                      <a:pt x="1358" y="1387"/>
                    </a:cubicBezTo>
                    <a:cubicBezTo>
                      <a:pt x="1349" y="1402"/>
                      <a:pt x="1333" y="1410"/>
                      <a:pt x="1316" y="1410"/>
                    </a:cubicBezTo>
                    <a:cubicBezTo>
                      <a:pt x="1312" y="1410"/>
                      <a:pt x="1308" y="1409"/>
                      <a:pt x="1304" y="1409"/>
                    </a:cubicBezTo>
                    <a:cubicBezTo>
                      <a:pt x="1237" y="1393"/>
                      <a:pt x="1173" y="1369"/>
                      <a:pt x="1114" y="1338"/>
                    </a:cubicBezTo>
                    <a:cubicBezTo>
                      <a:pt x="1088" y="1324"/>
                      <a:pt x="1063" y="1310"/>
                      <a:pt x="1041" y="1295"/>
                    </a:cubicBezTo>
                    <a:cubicBezTo>
                      <a:pt x="1014" y="1299"/>
                      <a:pt x="985" y="1302"/>
                      <a:pt x="956" y="1303"/>
                    </a:cubicBezTo>
                    <a:cubicBezTo>
                      <a:pt x="948" y="1303"/>
                      <a:pt x="939" y="1303"/>
                      <a:pt x="931" y="1303"/>
                    </a:cubicBezTo>
                    <a:cubicBezTo>
                      <a:pt x="784" y="1303"/>
                      <a:pt x="646" y="1261"/>
                      <a:pt x="542" y="1183"/>
                    </a:cubicBezTo>
                    <a:cubicBezTo>
                      <a:pt x="433" y="1103"/>
                      <a:pt x="373" y="994"/>
                      <a:pt x="373" y="877"/>
                    </a:cubicBezTo>
                    <a:cubicBezTo>
                      <a:pt x="373" y="760"/>
                      <a:pt x="433" y="652"/>
                      <a:pt x="542" y="571"/>
                    </a:cubicBezTo>
                    <a:cubicBezTo>
                      <a:pt x="646" y="494"/>
                      <a:pt x="784" y="451"/>
                      <a:pt x="931" y="451"/>
                    </a:cubicBezTo>
                    <a:cubicBezTo>
                      <a:pt x="1077" y="451"/>
                      <a:pt x="1215" y="494"/>
                      <a:pt x="1320" y="571"/>
                    </a:cubicBezTo>
                    <a:cubicBezTo>
                      <a:pt x="1429" y="652"/>
                      <a:pt x="1489" y="760"/>
                      <a:pt x="1489" y="877"/>
                    </a:cubicBezTo>
                    <a:cubicBezTo>
                      <a:pt x="1489" y="988"/>
                      <a:pt x="1434" y="1093"/>
                      <a:pt x="1334" y="1172"/>
                    </a:cubicBez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cxnSp>
          <p:nvCxnSpPr>
            <p:cNvPr id="34" name="Đường nối Thẳng 85">
              <a:extLst>
                <a:ext uri="{FF2B5EF4-FFF2-40B4-BE49-F238E27FC236}">
                  <a16:creationId xmlns:a16="http://schemas.microsoft.com/office/drawing/2014/main" id="{3D25CE43-F700-4FA8-BC51-FD45EE74E46C}"/>
                </a:ext>
              </a:extLst>
            </p:cNvPr>
            <p:cNvCxnSpPr>
              <a:cxnSpLocks/>
            </p:cNvCxnSpPr>
            <p:nvPr/>
          </p:nvCxnSpPr>
          <p:spPr>
            <a:xfrm>
              <a:off x="3308915" y="2332044"/>
              <a:ext cx="0" cy="742628"/>
            </a:xfrm>
            <a:prstGeom prst="line">
              <a:avLst/>
            </a:prstGeom>
            <a:ln>
              <a:solidFill>
                <a:srgbClr val="EE0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Nhóm 91">
            <a:extLst>
              <a:ext uri="{FF2B5EF4-FFF2-40B4-BE49-F238E27FC236}">
                <a16:creationId xmlns:a16="http://schemas.microsoft.com/office/drawing/2014/main" id="{3801A356-251D-43D9-9C8C-4C813695198E}"/>
              </a:ext>
            </a:extLst>
          </p:cNvPr>
          <p:cNvGrpSpPr/>
          <p:nvPr/>
        </p:nvGrpSpPr>
        <p:grpSpPr>
          <a:xfrm>
            <a:off x="4419696" y="2614112"/>
            <a:ext cx="365760" cy="1108388"/>
            <a:chOff x="4419696" y="2812416"/>
            <a:chExt cx="365760" cy="1108388"/>
          </a:xfrm>
        </p:grpSpPr>
        <p:grpSp>
          <p:nvGrpSpPr>
            <p:cNvPr id="38" name="Nhóm 81">
              <a:extLst>
                <a:ext uri="{FF2B5EF4-FFF2-40B4-BE49-F238E27FC236}">
                  <a16:creationId xmlns:a16="http://schemas.microsoft.com/office/drawing/2014/main" id="{AF98E783-01EF-4005-BB20-05363C2D7E95}"/>
                </a:ext>
              </a:extLst>
            </p:cNvPr>
            <p:cNvGrpSpPr/>
            <p:nvPr/>
          </p:nvGrpSpPr>
          <p:grpSpPr>
            <a:xfrm>
              <a:off x="4419696" y="2812416"/>
              <a:ext cx="365760" cy="365760"/>
              <a:chOff x="8587369" y="1965364"/>
              <a:chExt cx="324000" cy="324000"/>
            </a:xfrm>
          </p:grpSpPr>
          <p:sp>
            <p:nvSpPr>
              <p:cNvPr id="40" name="Oval 1164">
                <a:extLst>
                  <a:ext uri="{FF2B5EF4-FFF2-40B4-BE49-F238E27FC236}">
                    <a16:creationId xmlns:a16="http://schemas.microsoft.com/office/drawing/2014/main" id="{2E0C2534-DB00-4558-8E36-94720BC85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1572" y="2032448"/>
                <a:ext cx="64229" cy="64229"/>
              </a:xfrm>
              <a:prstGeom prst="ellipse">
                <a:avLst/>
              </a:pr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" name="Freeform 1165">
                <a:extLst>
                  <a:ext uri="{FF2B5EF4-FFF2-40B4-BE49-F238E27FC236}">
                    <a16:creationId xmlns:a16="http://schemas.microsoft.com/office/drawing/2014/main" id="{A399BB83-16CA-4544-82F0-BC9541D50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8726" y="2116659"/>
                <a:ext cx="91348" cy="91348"/>
              </a:xfrm>
              <a:custGeom>
                <a:avLst/>
                <a:gdLst>
                  <a:gd name="T0" fmla="*/ 410 w 502"/>
                  <a:gd name="T1" fmla="*/ 103 h 502"/>
                  <a:gd name="T2" fmla="*/ 502 w 502"/>
                  <a:gd name="T3" fmla="*/ 46 h 502"/>
                  <a:gd name="T4" fmla="*/ 502 w 502"/>
                  <a:gd name="T5" fmla="*/ 41 h 502"/>
                  <a:gd name="T6" fmla="*/ 251 w 502"/>
                  <a:gd name="T7" fmla="*/ 0 h 502"/>
                  <a:gd name="T8" fmla="*/ 0 w 502"/>
                  <a:gd name="T9" fmla="*/ 43 h 502"/>
                  <a:gd name="T10" fmla="*/ 1 w 502"/>
                  <a:gd name="T11" fmla="*/ 502 h 502"/>
                  <a:gd name="T12" fmla="*/ 410 w 502"/>
                  <a:gd name="T13" fmla="*/ 502 h 502"/>
                  <a:gd name="T14" fmla="*/ 410 w 502"/>
                  <a:gd name="T15" fmla="*/ 103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2" h="502">
                    <a:moveTo>
                      <a:pt x="410" y="103"/>
                    </a:moveTo>
                    <a:cubicBezTo>
                      <a:pt x="410" y="74"/>
                      <a:pt x="452" y="56"/>
                      <a:pt x="502" y="46"/>
                    </a:cubicBezTo>
                    <a:cubicBezTo>
                      <a:pt x="502" y="41"/>
                      <a:pt x="502" y="41"/>
                      <a:pt x="502" y="41"/>
                    </a:cubicBezTo>
                    <a:cubicBezTo>
                      <a:pt x="494" y="27"/>
                      <a:pt x="403" y="0"/>
                      <a:pt x="251" y="0"/>
                    </a:cubicBezTo>
                    <a:cubicBezTo>
                      <a:pt x="99" y="0"/>
                      <a:pt x="8" y="27"/>
                      <a:pt x="0" y="43"/>
                    </a:cubicBezTo>
                    <a:cubicBezTo>
                      <a:pt x="1" y="502"/>
                      <a:pt x="1" y="502"/>
                      <a:pt x="1" y="502"/>
                    </a:cubicBezTo>
                    <a:cubicBezTo>
                      <a:pt x="410" y="502"/>
                      <a:pt x="410" y="502"/>
                      <a:pt x="410" y="502"/>
                    </a:cubicBezTo>
                    <a:lnTo>
                      <a:pt x="410" y="103"/>
                    </a:ln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" name="Oval 1166">
                <a:extLst>
                  <a:ext uri="{FF2B5EF4-FFF2-40B4-BE49-F238E27FC236}">
                    <a16:creationId xmlns:a16="http://schemas.microsoft.com/office/drawing/2014/main" id="{B387065F-37F4-4FDC-A3E5-AF8ADED27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1501" y="2056712"/>
                <a:ext cx="55665" cy="54238"/>
              </a:xfrm>
              <a:prstGeom prst="ellipse">
                <a:avLst/>
              </a:pr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" name="Freeform 1167">
                <a:extLst>
                  <a:ext uri="{FF2B5EF4-FFF2-40B4-BE49-F238E27FC236}">
                    <a16:creationId xmlns:a16="http://schemas.microsoft.com/office/drawing/2014/main" id="{967C9F76-4933-4A6D-BE7D-E84EA9E93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083" y="2129505"/>
                <a:ext cx="78502" cy="78502"/>
              </a:xfrm>
              <a:custGeom>
                <a:avLst/>
                <a:gdLst>
                  <a:gd name="T0" fmla="*/ 90 w 431"/>
                  <a:gd name="T1" fmla="*/ 8 h 432"/>
                  <a:gd name="T2" fmla="*/ 73 w 431"/>
                  <a:gd name="T3" fmla="*/ 19 h 432"/>
                  <a:gd name="T4" fmla="*/ 60 w 431"/>
                  <a:gd name="T5" fmla="*/ 14 h 432"/>
                  <a:gd name="T6" fmla="*/ 0 w 431"/>
                  <a:gd name="T7" fmla="*/ 36 h 432"/>
                  <a:gd name="T8" fmla="*/ 0 w 431"/>
                  <a:gd name="T9" fmla="*/ 432 h 432"/>
                  <a:gd name="T10" fmla="*/ 431 w 431"/>
                  <a:gd name="T11" fmla="*/ 432 h 432"/>
                  <a:gd name="T12" fmla="*/ 431 w 431"/>
                  <a:gd name="T13" fmla="*/ 33 h 432"/>
                  <a:gd name="T14" fmla="*/ 216 w 431"/>
                  <a:gd name="T15" fmla="*/ 0 h 432"/>
                  <a:gd name="T16" fmla="*/ 90 w 431"/>
                  <a:gd name="T17" fmla="*/ 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1" h="432">
                    <a:moveTo>
                      <a:pt x="90" y="8"/>
                    </a:moveTo>
                    <a:cubicBezTo>
                      <a:pt x="86" y="15"/>
                      <a:pt x="80" y="19"/>
                      <a:pt x="73" y="19"/>
                    </a:cubicBezTo>
                    <a:cubicBezTo>
                      <a:pt x="68" y="19"/>
                      <a:pt x="63" y="17"/>
                      <a:pt x="60" y="14"/>
                    </a:cubicBezTo>
                    <a:cubicBezTo>
                      <a:pt x="24" y="21"/>
                      <a:pt x="4" y="30"/>
                      <a:pt x="0" y="36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431" y="432"/>
                      <a:pt x="431" y="432"/>
                      <a:pt x="431" y="432"/>
                    </a:cubicBezTo>
                    <a:cubicBezTo>
                      <a:pt x="431" y="33"/>
                      <a:pt x="431" y="33"/>
                      <a:pt x="431" y="33"/>
                    </a:cubicBezTo>
                    <a:cubicBezTo>
                      <a:pt x="424" y="24"/>
                      <a:pt x="350" y="0"/>
                      <a:pt x="216" y="0"/>
                    </a:cubicBezTo>
                    <a:cubicBezTo>
                      <a:pt x="165" y="0"/>
                      <a:pt x="123" y="4"/>
                      <a:pt x="90" y="8"/>
                    </a:cubicBez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" name="Freeform 1168">
                <a:extLst>
                  <a:ext uri="{FF2B5EF4-FFF2-40B4-BE49-F238E27FC236}">
                    <a16:creationId xmlns:a16="http://schemas.microsoft.com/office/drawing/2014/main" id="{DFE9976B-24CC-45C8-9867-4BBED8EEC9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87369" y="1965364"/>
                <a:ext cx="324000" cy="324000"/>
              </a:xfrm>
              <a:custGeom>
                <a:avLst/>
                <a:gdLst>
                  <a:gd name="T0" fmla="*/ 887 w 1774"/>
                  <a:gd name="T1" fmla="*/ 0 h 1774"/>
                  <a:gd name="T2" fmla="*/ 0 w 1774"/>
                  <a:gd name="T3" fmla="*/ 887 h 1774"/>
                  <a:gd name="T4" fmla="*/ 887 w 1774"/>
                  <a:gd name="T5" fmla="*/ 1774 h 1774"/>
                  <a:gd name="T6" fmla="*/ 1774 w 1774"/>
                  <a:gd name="T7" fmla="*/ 887 h 1774"/>
                  <a:gd name="T8" fmla="*/ 887 w 1774"/>
                  <a:gd name="T9" fmla="*/ 0 h 1774"/>
                  <a:gd name="T10" fmla="*/ 1106 w 1774"/>
                  <a:gd name="T11" fmla="*/ 460 h 1774"/>
                  <a:gd name="T12" fmla="*/ 1294 w 1774"/>
                  <a:gd name="T13" fmla="*/ 648 h 1774"/>
                  <a:gd name="T14" fmla="*/ 1106 w 1774"/>
                  <a:gd name="T15" fmla="*/ 835 h 1774"/>
                  <a:gd name="T16" fmla="*/ 919 w 1774"/>
                  <a:gd name="T17" fmla="*/ 648 h 1774"/>
                  <a:gd name="T18" fmla="*/ 1106 w 1774"/>
                  <a:gd name="T19" fmla="*/ 460 h 1774"/>
                  <a:gd name="T20" fmla="*/ 694 w 1774"/>
                  <a:gd name="T21" fmla="*/ 330 h 1774"/>
                  <a:gd name="T22" fmla="*/ 907 w 1774"/>
                  <a:gd name="T23" fmla="*/ 543 h 1774"/>
                  <a:gd name="T24" fmla="*/ 694 w 1774"/>
                  <a:gd name="T25" fmla="*/ 755 h 1774"/>
                  <a:gd name="T26" fmla="*/ 481 w 1774"/>
                  <a:gd name="T27" fmla="*/ 543 h 1774"/>
                  <a:gd name="T28" fmla="*/ 694 w 1774"/>
                  <a:gd name="T29" fmla="*/ 330 h 1774"/>
                  <a:gd name="T30" fmla="*/ 1359 w 1774"/>
                  <a:gd name="T31" fmla="*/ 1349 h 1774"/>
                  <a:gd name="T32" fmla="*/ 1340 w 1774"/>
                  <a:gd name="T33" fmla="*/ 1368 h 1774"/>
                  <a:gd name="T34" fmla="*/ 871 w 1774"/>
                  <a:gd name="T35" fmla="*/ 1368 h 1774"/>
                  <a:gd name="T36" fmla="*/ 424 w 1774"/>
                  <a:gd name="T37" fmla="*/ 1368 h 1774"/>
                  <a:gd name="T38" fmla="*/ 405 w 1774"/>
                  <a:gd name="T39" fmla="*/ 1349 h 1774"/>
                  <a:gd name="T40" fmla="*/ 405 w 1774"/>
                  <a:gd name="T41" fmla="*/ 869 h 1774"/>
                  <a:gd name="T42" fmla="*/ 693 w 1774"/>
                  <a:gd name="T43" fmla="*/ 790 h 1774"/>
                  <a:gd name="T44" fmla="*/ 982 w 1774"/>
                  <a:gd name="T45" fmla="*/ 868 h 1774"/>
                  <a:gd name="T46" fmla="*/ 1106 w 1774"/>
                  <a:gd name="T47" fmla="*/ 860 h 1774"/>
                  <a:gd name="T48" fmla="*/ 1359 w 1774"/>
                  <a:gd name="T49" fmla="*/ 931 h 1774"/>
                  <a:gd name="T50" fmla="*/ 1359 w 1774"/>
                  <a:gd name="T51" fmla="*/ 1349 h 1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4" h="1774">
                    <a:moveTo>
                      <a:pt x="887" y="0"/>
                    </a:moveTo>
                    <a:cubicBezTo>
                      <a:pt x="397" y="0"/>
                      <a:pt x="0" y="397"/>
                      <a:pt x="0" y="887"/>
                    </a:cubicBezTo>
                    <a:cubicBezTo>
                      <a:pt x="0" y="1377"/>
                      <a:pt x="397" y="1774"/>
                      <a:pt x="887" y="1774"/>
                    </a:cubicBezTo>
                    <a:cubicBezTo>
                      <a:pt x="1377" y="1774"/>
                      <a:pt x="1774" y="1377"/>
                      <a:pt x="1774" y="887"/>
                    </a:cubicBezTo>
                    <a:cubicBezTo>
                      <a:pt x="1774" y="397"/>
                      <a:pt x="1377" y="0"/>
                      <a:pt x="887" y="0"/>
                    </a:cubicBezTo>
                    <a:close/>
                    <a:moveTo>
                      <a:pt x="1106" y="460"/>
                    </a:moveTo>
                    <a:cubicBezTo>
                      <a:pt x="1210" y="460"/>
                      <a:pt x="1294" y="544"/>
                      <a:pt x="1294" y="648"/>
                    </a:cubicBezTo>
                    <a:cubicBezTo>
                      <a:pt x="1294" y="751"/>
                      <a:pt x="1210" y="835"/>
                      <a:pt x="1106" y="835"/>
                    </a:cubicBezTo>
                    <a:cubicBezTo>
                      <a:pt x="1003" y="835"/>
                      <a:pt x="919" y="751"/>
                      <a:pt x="919" y="648"/>
                    </a:cubicBezTo>
                    <a:cubicBezTo>
                      <a:pt x="919" y="544"/>
                      <a:pt x="1003" y="460"/>
                      <a:pt x="1106" y="460"/>
                    </a:cubicBezTo>
                    <a:close/>
                    <a:moveTo>
                      <a:pt x="694" y="330"/>
                    </a:moveTo>
                    <a:cubicBezTo>
                      <a:pt x="811" y="330"/>
                      <a:pt x="907" y="426"/>
                      <a:pt x="907" y="543"/>
                    </a:cubicBezTo>
                    <a:cubicBezTo>
                      <a:pt x="907" y="660"/>
                      <a:pt x="811" y="755"/>
                      <a:pt x="694" y="755"/>
                    </a:cubicBezTo>
                    <a:cubicBezTo>
                      <a:pt x="577" y="755"/>
                      <a:pt x="481" y="660"/>
                      <a:pt x="481" y="543"/>
                    </a:cubicBezTo>
                    <a:cubicBezTo>
                      <a:pt x="481" y="426"/>
                      <a:pt x="577" y="330"/>
                      <a:pt x="694" y="330"/>
                    </a:cubicBezTo>
                    <a:close/>
                    <a:moveTo>
                      <a:pt x="1359" y="1349"/>
                    </a:moveTo>
                    <a:cubicBezTo>
                      <a:pt x="1359" y="1359"/>
                      <a:pt x="1351" y="1368"/>
                      <a:pt x="1340" y="1368"/>
                    </a:cubicBezTo>
                    <a:cubicBezTo>
                      <a:pt x="871" y="1368"/>
                      <a:pt x="871" y="1368"/>
                      <a:pt x="871" y="1368"/>
                    </a:cubicBezTo>
                    <a:cubicBezTo>
                      <a:pt x="424" y="1368"/>
                      <a:pt x="424" y="1368"/>
                      <a:pt x="424" y="1368"/>
                    </a:cubicBezTo>
                    <a:cubicBezTo>
                      <a:pt x="413" y="1368"/>
                      <a:pt x="405" y="1359"/>
                      <a:pt x="405" y="1349"/>
                    </a:cubicBezTo>
                    <a:cubicBezTo>
                      <a:pt x="405" y="869"/>
                      <a:pt x="405" y="869"/>
                      <a:pt x="405" y="869"/>
                    </a:cubicBezTo>
                    <a:cubicBezTo>
                      <a:pt x="405" y="792"/>
                      <a:pt x="664" y="790"/>
                      <a:pt x="693" y="790"/>
                    </a:cubicBezTo>
                    <a:cubicBezTo>
                      <a:pt x="723" y="790"/>
                      <a:pt x="980" y="792"/>
                      <a:pt x="982" y="868"/>
                    </a:cubicBezTo>
                    <a:cubicBezTo>
                      <a:pt x="1038" y="861"/>
                      <a:pt x="1094" y="860"/>
                      <a:pt x="1106" y="860"/>
                    </a:cubicBezTo>
                    <a:cubicBezTo>
                      <a:pt x="1132" y="860"/>
                      <a:pt x="1359" y="862"/>
                      <a:pt x="1359" y="931"/>
                    </a:cubicBezTo>
                    <a:lnTo>
                      <a:pt x="1359" y="1349"/>
                    </a:ln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cxnSp>
          <p:nvCxnSpPr>
            <p:cNvPr id="39" name="Đường nối Thẳng 86">
              <a:extLst>
                <a:ext uri="{FF2B5EF4-FFF2-40B4-BE49-F238E27FC236}">
                  <a16:creationId xmlns:a16="http://schemas.microsoft.com/office/drawing/2014/main" id="{2C895457-7381-49E4-8879-E2B2FA77826B}"/>
                </a:ext>
              </a:extLst>
            </p:cNvPr>
            <p:cNvCxnSpPr>
              <a:cxnSpLocks/>
            </p:cNvCxnSpPr>
            <p:nvPr/>
          </p:nvCxnSpPr>
          <p:spPr>
            <a:xfrm>
              <a:off x="4597889" y="3178176"/>
              <a:ext cx="0" cy="742628"/>
            </a:xfrm>
            <a:prstGeom prst="line">
              <a:avLst/>
            </a:prstGeom>
            <a:ln>
              <a:solidFill>
                <a:srgbClr val="EE0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Nhóm 90">
            <a:extLst>
              <a:ext uri="{FF2B5EF4-FFF2-40B4-BE49-F238E27FC236}">
                <a16:creationId xmlns:a16="http://schemas.microsoft.com/office/drawing/2014/main" id="{70C8208E-6C6C-4B8B-8CCB-E53EE3FB727A}"/>
              </a:ext>
            </a:extLst>
          </p:cNvPr>
          <p:cNvGrpSpPr/>
          <p:nvPr/>
        </p:nvGrpSpPr>
        <p:grpSpPr>
          <a:xfrm>
            <a:off x="5680390" y="2100826"/>
            <a:ext cx="365760" cy="1121689"/>
            <a:chOff x="5680390" y="2299130"/>
            <a:chExt cx="365760" cy="1121689"/>
          </a:xfrm>
        </p:grpSpPr>
        <p:grpSp>
          <p:nvGrpSpPr>
            <p:cNvPr id="46" name="Nhóm 66">
              <a:extLst>
                <a:ext uri="{FF2B5EF4-FFF2-40B4-BE49-F238E27FC236}">
                  <a16:creationId xmlns:a16="http://schemas.microsoft.com/office/drawing/2014/main" id="{C0D59E4E-0D58-4FD0-A65F-78D36C9BEE1B}"/>
                </a:ext>
              </a:extLst>
            </p:cNvPr>
            <p:cNvGrpSpPr/>
            <p:nvPr/>
          </p:nvGrpSpPr>
          <p:grpSpPr>
            <a:xfrm>
              <a:off x="5680390" y="3055059"/>
              <a:ext cx="365760" cy="365760"/>
              <a:chOff x="7762391" y="2974416"/>
              <a:chExt cx="324000" cy="324000"/>
            </a:xfrm>
          </p:grpSpPr>
          <p:sp>
            <p:nvSpPr>
              <p:cNvPr id="48" name="Oval 1137">
                <a:extLst>
                  <a:ext uri="{FF2B5EF4-FFF2-40B4-BE49-F238E27FC236}">
                    <a16:creationId xmlns:a16="http://schemas.microsoft.com/office/drawing/2014/main" id="{FF0BE77B-BA7B-4EF9-BB3E-AD8AF4E77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2312" y="3054346"/>
                <a:ext cx="34256" cy="34256"/>
              </a:xfrm>
              <a:prstGeom prst="ellipse">
                <a:avLst/>
              </a:pr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" name="Oval 1138">
                <a:extLst>
                  <a:ext uri="{FF2B5EF4-FFF2-40B4-BE49-F238E27FC236}">
                    <a16:creationId xmlns:a16="http://schemas.microsoft.com/office/drawing/2014/main" id="{9CC331A3-B990-4EC5-88BE-D81424983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7977" y="3027227"/>
                <a:ext cx="32828" cy="34256"/>
              </a:xfrm>
              <a:prstGeom prst="ellipse">
                <a:avLst/>
              </a:pr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" name="Freeform 1139">
                <a:extLst>
                  <a:ext uri="{FF2B5EF4-FFF2-40B4-BE49-F238E27FC236}">
                    <a16:creationId xmlns:a16="http://schemas.microsoft.com/office/drawing/2014/main" id="{1BD74C9B-AD3D-4AD5-A075-25DF8A717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9475" y="3102874"/>
                <a:ext cx="81357" cy="128458"/>
              </a:xfrm>
              <a:custGeom>
                <a:avLst/>
                <a:gdLst>
                  <a:gd name="T0" fmla="*/ 281 w 375"/>
                  <a:gd name="T1" fmla="*/ 0 h 594"/>
                  <a:gd name="T2" fmla="*/ 273 w 375"/>
                  <a:gd name="T3" fmla="*/ 0 h 594"/>
                  <a:gd name="T4" fmla="*/ 200 w 375"/>
                  <a:gd name="T5" fmla="*/ 89 h 594"/>
                  <a:gd name="T6" fmla="*/ 175 w 375"/>
                  <a:gd name="T7" fmla="*/ 89 h 594"/>
                  <a:gd name="T8" fmla="*/ 102 w 375"/>
                  <a:gd name="T9" fmla="*/ 0 h 594"/>
                  <a:gd name="T10" fmla="*/ 94 w 375"/>
                  <a:gd name="T11" fmla="*/ 0 h 594"/>
                  <a:gd name="T12" fmla="*/ 0 w 375"/>
                  <a:gd name="T13" fmla="*/ 104 h 594"/>
                  <a:gd name="T14" fmla="*/ 0 w 375"/>
                  <a:gd name="T15" fmla="*/ 253 h 594"/>
                  <a:gd name="T16" fmla="*/ 47 w 375"/>
                  <a:gd name="T17" fmla="*/ 324 h 594"/>
                  <a:gd name="T18" fmla="*/ 47 w 375"/>
                  <a:gd name="T19" fmla="*/ 125 h 594"/>
                  <a:gd name="T20" fmla="*/ 63 w 375"/>
                  <a:gd name="T21" fmla="*/ 109 h 594"/>
                  <a:gd name="T22" fmla="*/ 78 w 375"/>
                  <a:gd name="T23" fmla="*/ 125 h 594"/>
                  <a:gd name="T24" fmla="*/ 78 w 375"/>
                  <a:gd name="T25" fmla="*/ 342 h 594"/>
                  <a:gd name="T26" fmla="*/ 78 w 375"/>
                  <a:gd name="T27" fmla="*/ 344 h 594"/>
                  <a:gd name="T28" fmla="*/ 78 w 375"/>
                  <a:gd name="T29" fmla="*/ 521 h 594"/>
                  <a:gd name="T30" fmla="*/ 159 w 375"/>
                  <a:gd name="T31" fmla="*/ 594 h 594"/>
                  <a:gd name="T32" fmla="*/ 172 w 375"/>
                  <a:gd name="T33" fmla="*/ 594 h 594"/>
                  <a:gd name="T34" fmla="*/ 172 w 375"/>
                  <a:gd name="T35" fmla="*/ 297 h 594"/>
                  <a:gd name="T36" fmla="*/ 188 w 375"/>
                  <a:gd name="T37" fmla="*/ 281 h 594"/>
                  <a:gd name="T38" fmla="*/ 204 w 375"/>
                  <a:gd name="T39" fmla="*/ 297 h 594"/>
                  <a:gd name="T40" fmla="*/ 204 w 375"/>
                  <a:gd name="T41" fmla="*/ 594 h 594"/>
                  <a:gd name="T42" fmla="*/ 217 w 375"/>
                  <a:gd name="T43" fmla="*/ 594 h 594"/>
                  <a:gd name="T44" fmla="*/ 297 w 375"/>
                  <a:gd name="T45" fmla="*/ 521 h 594"/>
                  <a:gd name="T46" fmla="*/ 297 w 375"/>
                  <a:gd name="T47" fmla="*/ 344 h 594"/>
                  <a:gd name="T48" fmla="*/ 297 w 375"/>
                  <a:gd name="T49" fmla="*/ 342 h 594"/>
                  <a:gd name="T50" fmla="*/ 297 w 375"/>
                  <a:gd name="T51" fmla="*/ 125 h 594"/>
                  <a:gd name="T52" fmla="*/ 313 w 375"/>
                  <a:gd name="T53" fmla="*/ 109 h 594"/>
                  <a:gd name="T54" fmla="*/ 329 w 375"/>
                  <a:gd name="T55" fmla="*/ 125 h 594"/>
                  <a:gd name="T56" fmla="*/ 329 w 375"/>
                  <a:gd name="T57" fmla="*/ 324 h 594"/>
                  <a:gd name="T58" fmla="*/ 375 w 375"/>
                  <a:gd name="T59" fmla="*/ 253 h 594"/>
                  <a:gd name="T60" fmla="*/ 375 w 375"/>
                  <a:gd name="T61" fmla="*/ 104 h 594"/>
                  <a:gd name="T62" fmla="*/ 281 w 375"/>
                  <a:gd name="T63" fmla="*/ 0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5" h="594">
                    <a:moveTo>
                      <a:pt x="281" y="0"/>
                    </a:moveTo>
                    <a:cubicBezTo>
                      <a:pt x="273" y="0"/>
                      <a:pt x="273" y="0"/>
                      <a:pt x="273" y="0"/>
                    </a:cubicBezTo>
                    <a:cubicBezTo>
                      <a:pt x="200" y="89"/>
                      <a:pt x="200" y="89"/>
                      <a:pt x="200" y="89"/>
                    </a:cubicBezTo>
                    <a:cubicBezTo>
                      <a:pt x="194" y="96"/>
                      <a:pt x="181" y="96"/>
                      <a:pt x="175" y="89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40" y="0"/>
                      <a:pt x="0" y="45"/>
                      <a:pt x="0" y="104"/>
                    </a:cubicBezTo>
                    <a:cubicBezTo>
                      <a:pt x="0" y="253"/>
                      <a:pt x="0" y="253"/>
                      <a:pt x="0" y="253"/>
                    </a:cubicBezTo>
                    <a:cubicBezTo>
                      <a:pt x="0" y="283"/>
                      <a:pt x="15" y="316"/>
                      <a:pt x="47" y="324"/>
                    </a:cubicBezTo>
                    <a:cubicBezTo>
                      <a:pt x="47" y="125"/>
                      <a:pt x="47" y="125"/>
                      <a:pt x="47" y="125"/>
                    </a:cubicBezTo>
                    <a:cubicBezTo>
                      <a:pt x="47" y="116"/>
                      <a:pt x="54" y="109"/>
                      <a:pt x="63" y="109"/>
                    </a:cubicBezTo>
                    <a:cubicBezTo>
                      <a:pt x="71" y="109"/>
                      <a:pt x="78" y="116"/>
                      <a:pt x="78" y="125"/>
                    </a:cubicBezTo>
                    <a:cubicBezTo>
                      <a:pt x="78" y="342"/>
                      <a:pt x="78" y="342"/>
                      <a:pt x="78" y="342"/>
                    </a:cubicBezTo>
                    <a:cubicBezTo>
                      <a:pt x="78" y="344"/>
                      <a:pt x="78" y="344"/>
                      <a:pt x="78" y="344"/>
                    </a:cubicBezTo>
                    <a:cubicBezTo>
                      <a:pt x="78" y="521"/>
                      <a:pt x="78" y="521"/>
                      <a:pt x="78" y="521"/>
                    </a:cubicBezTo>
                    <a:cubicBezTo>
                      <a:pt x="78" y="563"/>
                      <a:pt x="121" y="594"/>
                      <a:pt x="159" y="594"/>
                    </a:cubicBezTo>
                    <a:cubicBezTo>
                      <a:pt x="172" y="594"/>
                      <a:pt x="172" y="594"/>
                      <a:pt x="172" y="594"/>
                    </a:cubicBezTo>
                    <a:cubicBezTo>
                      <a:pt x="172" y="297"/>
                      <a:pt x="172" y="297"/>
                      <a:pt x="172" y="297"/>
                    </a:cubicBezTo>
                    <a:cubicBezTo>
                      <a:pt x="172" y="289"/>
                      <a:pt x="179" y="281"/>
                      <a:pt x="188" y="281"/>
                    </a:cubicBezTo>
                    <a:cubicBezTo>
                      <a:pt x="196" y="281"/>
                      <a:pt x="204" y="289"/>
                      <a:pt x="204" y="297"/>
                    </a:cubicBezTo>
                    <a:cubicBezTo>
                      <a:pt x="204" y="594"/>
                      <a:pt x="204" y="594"/>
                      <a:pt x="204" y="594"/>
                    </a:cubicBezTo>
                    <a:cubicBezTo>
                      <a:pt x="217" y="594"/>
                      <a:pt x="217" y="594"/>
                      <a:pt x="217" y="594"/>
                    </a:cubicBezTo>
                    <a:cubicBezTo>
                      <a:pt x="255" y="594"/>
                      <a:pt x="297" y="563"/>
                      <a:pt x="297" y="521"/>
                    </a:cubicBezTo>
                    <a:cubicBezTo>
                      <a:pt x="297" y="344"/>
                      <a:pt x="297" y="344"/>
                      <a:pt x="297" y="344"/>
                    </a:cubicBezTo>
                    <a:cubicBezTo>
                      <a:pt x="297" y="342"/>
                      <a:pt x="297" y="342"/>
                      <a:pt x="297" y="342"/>
                    </a:cubicBezTo>
                    <a:cubicBezTo>
                      <a:pt x="297" y="125"/>
                      <a:pt x="297" y="125"/>
                      <a:pt x="297" y="125"/>
                    </a:cubicBezTo>
                    <a:cubicBezTo>
                      <a:pt x="297" y="116"/>
                      <a:pt x="304" y="109"/>
                      <a:pt x="313" y="109"/>
                    </a:cubicBezTo>
                    <a:cubicBezTo>
                      <a:pt x="322" y="109"/>
                      <a:pt x="329" y="116"/>
                      <a:pt x="329" y="125"/>
                    </a:cubicBezTo>
                    <a:cubicBezTo>
                      <a:pt x="329" y="324"/>
                      <a:pt x="329" y="324"/>
                      <a:pt x="329" y="324"/>
                    </a:cubicBezTo>
                    <a:cubicBezTo>
                      <a:pt x="360" y="316"/>
                      <a:pt x="375" y="283"/>
                      <a:pt x="375" y="253"/>
                    </a:cubicBezTo>
                    <a:cubicBezTo>
                      <a:pt x="375" y="104"/>
                      <a:pt x="375" y="104"/>
                      <a:pt x="375" y="104"/>
                    </a:cubicBezTo>
                    <a:cubicBezTo>
                      <a:pt x="375" y="45"/>
                      <a:pt x="335" y="0"/>
                      <a:pt x="281" y="0"/>
                    </a:cubicBez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" name="Oval 1140">
                <a:extLst>
                  <a:ext uri="{FF2B5EF4-FFF2-40B4-BE49-F238E27FC236}">
                    <a16:creationId xmlns:a16="http://schemas.microsoft.com/office/drawing/2014/main" id="{B42AFBCB-56BA-4E43-8EBE-BCD1421F8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2215" y="3054346"/>
                <a:ext cx="34256" cy="34256"/>
              </a:xfrm>
              <a:prstGeom prst="ellipse">
                <a:avLst/>
              </a:pr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" name="Freeform 1141">
                <a:extLst>
                  <a:ext uri="{FF2B5EF4-FFF2-40B4-BE49-F238E27FC236}">
                    <a16:creationId xmlns:a16="http://schemas.microsoft.com/office/drawing/2014/main" id="{4C062D5C-6250-41D1-9FFC-0AF47E41E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7950" y="3102874"/>
                <a:ext cx="81357" cy="128458"/>
              </a:xfrm>
              <a:custGeom>
                <a:avLst/>
                <a:gdLst>
                  <a:gd name="T0" fmla="*/ 281 w 375"/>
                  <a:gd name="T1" fmla="*/ 0 h 594"/>
                  <a:gd name="T2" fmla="*/ 273 w 375"/>
                  <a:gd name="T3" fmla="*/ 0 h 594"/>
                  <a:gd name="T4" fmla="*/ 199 w 375"/>
                  <a:gd name="T5" fmla="*/ 89 h 594"/>
                  <a:gd name="T6" fmla="*/ 175 w 375"/>
                  <a:gd name="T7" fmla="*/ 89 h 594"/>
                  <a:gd name="T8" fmla="*/ 102 w 375"/>
                  <a:gd name="T9" fmla="*/ 0 h 594"/>
                  <a:gd name="T10" fmla="*/ 93 w 375"/>
                  <a:gd name="T11" fmla="*/ 0 h 594"/>
                  <a:gd name="T12" fmla="*/ 0 w 375"/>
                  <a:gd name="T13" fmla="*/ 104 h 594"/>
                  <a:gd name="T14" fmla="*/ 0 w 375"/>
                  <a:gd name="T15" fmla="*/ 253 h 594"/>
                  <a:gd name="T16" fmla="*/ 46 w 375"/>
                  <a:gd name="T17" fmla="*/ 324 h 594"/>
                  <a:gd name="T18" fmla="*/ 46 w 375"/>
                  <a:gd name="T19" fmla="*/ 125 h 594"/>
                  <a:gd name="T20" fmla="*/ 62 w 375"/>
                  <a:gd name="T21" fmla="*/ 109 h 594"/>
                  <a:gd name="T22" fmla="*/ 78 w 375"/>
                  <a:gd name="T23" fmla="*/ 125 h 594"/>
                  <a:gd name="T24" fmla="*/ 78 w 375"/>
                  <a:gd name="T25" fmla="*/ 342 h 594"/>
                  <a:gd name="T26" fmla="*/ 78 w 375"/>
                  <a:gd name="T27" fmla="*/ 344 h 594"/>
                  <a:gd name="T28" fmla="*/ 78 w 375"/>
                  <a:gd name="T29" fmla="*/ 521 h 594"/>
                  <a:gd name="T30" fmla="*/ 158 w 375"/>
                  <a:gd name="T31" fmla="*/ 594 h 594"/>
                  <a:gd name="T32" fmla="*/ 171 w 375"/>
                  <a:gd name="T33" fmla="*/ 594 h 594"/>
                  <a:gd name="T34" fmla="*/ 171 w 375"/>
                  <a:gd name="T35" fmla="*/ 297 h 594"/>
                  <a:gd name="T36" fmla="*/ 187 w 375"/>
                  <a:gd name="T37" fmla="*/ 281 h 594"/>
                  <a:gd name="T38" fmla="*/ 203 w 375"/>
                  <a:gd name="T39" fmla="*/ 297 h 594"/>
                  <a:gd name="T40" fmla="*/ 203 w 375"/>
                  <a:gd name="T41" fmla="*/ 594 h 594"/>
                  <a:gd name="T42" fmla="*/ 216 w 375"/>
                  <a:gd name="T43" fmla="*/ 594 h 594"/>
                  <a:gd name="T44" fmla="*/ 296 w 375"/>
                  <a:gd name="T45" fmla="*/ 521 h 594"/>
                  <a:gd name="T46" fmla="*/ 296 w 375"/>
                  <a:gd name="T47" fmla="*/ 344 h 594"/>
                  <a:gd name="T48" fmla="*/ 296 w 375"/>
                  <a:gd name="T49" fmla="*/ 342 h 594"/>
                  <a:gd name="T50" fmla="*/ 296 w 375"/>
                  <a:gd name="T51" fmla="*/ 125 h 594"/>
                  <a:gd name="T52" fmla="*/ 312 w 375"/>
                  <a:gd name="T53" fmla="*/ 109 h 594"/>
                  <a:gd name="T54" fmla="*/ 328 w 375"/>
                  <a:gd name="T55" fmla="*/ 125 h 594"/>
                  <a:gd name="T56" fmla="*/ 328 w 375"/>
                  <a:gd name="T57" fmla="*/ 324 h 594"/>
                  <a:gd name="T58" fmla="*/ 375 w 375"/>
                  <a:gd name="T59" fmla="*/ 253 h 594"/>
                  <a:gd name="T60" fmla="*/ 375 w 375"/>
                  <a:gd name="T61" fmla="*/ 104 h 594"/>
                  <a:gd name="T62" fmla="*/ 281 w 375"/>
                  <a:gd name="T63" fmla="*/ 0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5" h="594">
                    <a:moveTo>
                      <a:pt x="281" y="0"/>
                    </a:moveTo>
                    <a:cubicBezTo>
                      <a:pt x="273" y="0"/>
                      <a:pt x="273" y="0"/>
                      <a:pt x="273" y="0"/>
                    </a:cubicBezTo>
                    <a:cubicBezTo>
                      <a:pt x="199" y="89"/>
                      <a:pt x="199" y="89"/>
                      <a:pt x="199" y="89"/>
                    </a:cubicBezTo>
                    <a:cubicBezTo>
                      <a:pt x="193" y="96"/>
                      <a:pt x="181" y="96"/>
                      <a:pt x="175" y="89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40" y="0"/>
                      <a:pt x="0" y="45"/>
                      <a:pt x="0" y="104"/>
                    </a:cubicBezTo>
                    <a:cubicBezTo>
                      <a:pt x="0" y="253"/>
                      <a:pt x="0" y="253"/>
                      <a:pt x="0" y="253"/>
                    </a:cubicBezTo>
                    <a:cubicBezTo>
                      <a:pt x="0" y="283"/>
                      <a:pt x="14" y="316"/>
                      <a:pt x="46" y="324"/>
                    </a:cubicBezTo>
                    <a:cubicBezTo>
                      <a:pt x="46" y="125"/>
                      <a:pt x="46" y="125"/>
                      <a:pt x="46" y="125"/>
                    </a:cubicBezTo>
                    <a:cubicBezTo>
                      <a:pt x="46" y="116"/>
                      <a:pt x="53" y="109"/>
                      <a:pt x="62" y="109"/>
                    </a:cubicBezTo>
                    <a:cubicBezTo>
                      <a:pt x="71" y="109"/>
                      <a:pt x="78" y="116"/>
                      <a:pt x="78" y="125"/>
                    </a:cubicBezTo>
                    <a:cubicBezTo>
                      <a:pt x="78" y="342"/>
                      <a:pt x="78" y="342"/>
                      <a:pt x="78" y="342"/>
                    </a:cubicBezTo>
                    <a:cubicBezTo>
                      <a:pt x="78" y="344"/>
                      <a:pt x="78" y="344"/>
                      <a:pt x="78" y="344"/>
                    </a:cubicBezTo>
                    <a:cubicBezTo>
                      <a:pt x="78" y="521"/>
                      <a:pt x="78" y="521"/>
                      <a:pt x="78" y="521"/>
                    </a:cubicBezTo>
                    <a:cubicBezTo>
                      <a:pt x="78" y="563"/>
                      <a:pt x="120" y="594"/>
                      <a:pt x="158" y="594"/>
                    </a:cubicBezTo>
                    <a:cubicBezTo>
                      <a:pt x="171" y="594"/>
                      <a:pt x="171" y="594"/>
                      <a:pt x="171" y="594"/>
                    </a:cubicBezTo>
                    <a:cubicBezTo>
                      <a:pt x="171" y="297"/>
                      <a:pt x="171" y="297"/>
                      <a:pt x="171" y="297"/>
                    </a:cubicBezTo>
                    <a:cubicBezTo>
                      <a:pt x="171" y="289"/>
                      <a:pt x="178" y="281"/>
                      <a:pt x="187" y="281"/>
                    </a:cubicBezTo>
                    <a:cubicBezTo>
                      <a:pt x="196" y="281"/>
                      <a:pt x="203" y="289"/>
                      <a:pt x="203" y="297"/>
                    </a:cubicBezTo>
                    <a:cubicBezTo>
                      <a:pt x="203" y="594"/>
                      <a:pt x="203" y="594"/>
                      <a:pt x="203" y="594"/>
                    </a:cubicBezTo>
                    <a:cubicBezTo>
                      <a:pt x="216" y="594"/>
                      <a:pt x="216" y="594"/>
                      <a:pt x="216" y="594"/>
                    </a:cubicBezTo>
                    <a:cubicBezTo>
                      <a:pt x="254" y="594"/>
                      <a:pt x="296" y="563"/>
                      <a:pt x="296" y="521"/>
                    </a:cubicBezTo>
                    <a:cubicBezTo>
                      <a:pt x="296" y="344"/>
                      <a:pt x="296" y="344"/>
                      <a:pt x="296" y="344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125"/>
                      <a:pt x="296" y="125"/>
                      <a:pt x="296" y="125"/>
                    </a:cubicBezTo>
                    <a:cubicBezTo>
                      <a:pt x="296" y="116"/>
                      <a:pt x="304" y="109"/>
                      <a:pt x="312" y="109"/>
                    </a:cubicBezTo>
                    <a:cubicBezTo>
                      <a:pt x="321" y="109"/>
                      <a:pt x="328" y="116"/>
                      <a:pt x="328" y="125"/>
                    </a:cubicBezTo>
                    <a:cubicBezTo>
                      <a:pt x="328" y="324"/>
                      <a:pt x="328" y="324"/>
                      <a:pt x="328" y="324"/>
                    </a:cubicBezTo>
                    <a:cubicBezTo>
                      <a:pt x="360" y="316"/>
                      <a:pt x="375" y="283"/>
                      <a:pt x="375" y="253"/>
                    </a:cubicBezTo>
                    <a:cubicBezTo>
                      <a:pt x="375" y="104"/>
                      <a:pt x="375" y="104"/>
                      <a:pt x="375" y="104"/>
                    </a:cubicBezTo>
                    <a:cubicBezTo>
                      <a:pt x="375" y="45"/>
                      <a:pt x="334" y="0"/>
                      <a:pt x="281" y="0"/>
                    </a:cubicBez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" name="Freeform 1142">
                <a:extLst>
                  <a:ext uri="{FF2B5EF4-FFF2-40B4-BE49-F238E27FC236}">
                    <a16:creationId xmlns:a16="http://schemas.microsoft.com/office/drawing/2014/main" id="{90030C38-16EF-4292-86B8-D744B4AC5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2391" y="2974416"/>
                <a:ext cx="324000" cy="324000"/>
              </a:xfrm>
              <a:custGeom>
                <a:avLst/>
                <a:gdLst>
                  <a:gd name="T0" fmla="*/ 0 w 1488"/>
                  <a:gd name="T1" fmla="*/ 743 h 1487"/>
                  <a:gd name="T2" fmla="*/ 1488 w 1488"/>
                  <a:gd name="T3" fmla="*/ 743 h 1487"/>
                  <a:gd name="T4" fmla="*/ 994 w 1488"/>
                  <a:gd name="T5" fmla="*/ 336 h 1487"/>
                  <a:gd name="T6" fmla="*/ 994 w 1488"/>
                  <a:gd name="T7" fmla="*/ 556 h 1487"/>
                  <a:gd name="T8" fmla="*/ 994 w 1488"/>
                  <a:gd name="T9" fmla="*/ 336 h 1487"/>
                  <a:gd name="T10" fmla="*/ 854 w 1488"/>
                  <a:gd name="T11" fmla="*/ 321 h 1487"/>
                  <a:gd name="T12" fmla="*/ 634 w 1488"/>
                  <a:gd name="T13" fmla="*/ 321 h 1487"/>
                  <a:gd name="T14" fmla="*/ 494 w 1488"/>
                  <a:gd name="T15" fmla="*/ 336 h 1487"/>
                  <a:gd name="T16" fmla="*/ 494 w 1488"/>
                  <a:gd name="T17" fmla="*/ 556 h 1487"/>
                  <a:gd name="T18" fmla="*/ 494 w 1488"/>
                  <a:gd name="T19" fmla="*/ 336 h 1487"/>
                  <a:gd name="T20" fmla="*/ 635 w 1488"/>
                  <a:gd name="T21" fmla="*/ 944 h 1487"/>
                  <a:gd name="T22" fmla="*/ 523 w 1488"/>
                  <a:gd name="T23" fmla="*/ 1213 h 1487"/>
                  <a:gd name="T24" fmla="*/ 353 w 1488"/>
                  <a:gd name="T25" fmla="*/ 1108 h 1487"/>
                  <a:gd name="T26" fmla="*/ 274 w 1488"/>
                  <a:gd name="T27" fmla="*/ 840 h 1487"/>
                  <a:gd name="T28" fmla="*/ 400 w 1488"/>
                  <a:gd name="T29" fmla="*/ 555 h 1487"/>
                  <a:gd name="T30" fmla="*/ 428 w 1488"/>
                  <a:gd name="T31" fmla="*/ 561 h 1487"/>
                  <a:gd name="T32" fmla="*/ 560 w 1488"/>
                  <a:gd name="T33" fmla="*/ 561 h 1487"/>
                  <a:gd name="T34" fmla="*/ 587 w 1488"/>
                  <a:gd name="T35" fmla="*/ 555 h 1487"/>
                  <a:gd name="T36" fmla="*/ 713 w 1488"/>
                  <a:gd name="T37" fmla="*/ 840 h 1487"/>
                  <a:gd name="T38" fmla="*/ 732 w 1488"/>
                  <a:gd name="T39" fmla="*/ 550 h 1487"/>
                  <a:gd name="T40" fmla="*/ 656 w 1488"/>
                  <a:gd name="T41" fmla="*/ 434 h 1487"/>
                  <a:gd name="T42" fmla="*/ 744 w 1488"/>
                  <a:gd name="T43" fmla="*/ 515 h 1487"/>
                  <a:gd name="T44" fmla="*/ 832 w 1488"/>
                  <a:gd name="T45" fmla="*/ 434 h 1487"/>
                  <a:gd name="T46" fmla="*/ 756 w 1488"/>
                  <a:gd name="T47" fmla="*/ 550 h 1487"/>
                  <a:gd name="T48" fmla="*/ 1214 w 1488"/>
                  <a:gd name="T49" fmla="*/ 840 h 1487"/>
                  <a:gd name="T50" fmla="*/ 1135 w 1488"/>
                  <a:gd name="T51" fmla="*/ 1108 h 1487"/>
                  <a:gd name="T52" fmla="*/ 965 w 1488"/>
                  <a:gd name="T53" fmla="*/ 1213 h 1487"/>
                  <a:gd name="T54" fmla="*/ 853 w 1488"/>
                  <a:gd name="T55" fmla="*/ 944 h 1487"/>
                  <a:gd name="T56" fmla="*/ 775 w 1488"/>
                  <a:gd name="T57" fmla="*/ 691 h 1487"/>
                  <a:gd name="T58" fmla="*/ 916 w 1488"/>
                  <a:gd name="T59" fmla="*/ 555 h 1487"/>
                  <a:gd name="T60" fmla="*/ 994 w 1488"/>
                  <a:gd name="T61" fmla="*/ 640 h 1487"/>
                  <a:gd name="T62" fmla="*/ 1072 w 1488"/>
                  <a:gd name="T63" fmla="*/ 555 h 1487"/>
                  <a:gd name="T64" fmla="*/ 1214 w 1488"/>
                  <a:gd name="T65" fmla="*/ 691 h 1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8" h="1487">
                    <a:moveTo>
                      <a:pt x="744" y="0"/>
                    </a:moveTo>
                    <a:cubicBezTo>
                      <a:pt x="333" y="0"/>
                      <a:pt x="0" y="333"/>
                      <a:pt x="0" y="743"/>
                    </a:cubicBezTo>
                    <a:cubicBezTo>
                      <a:pt x="0" y="1154"/>
                      <a:pt x="333" y="1487"/>
                      <a:pt x="744" y="1487"/>
                    </a:cubicBezTo>
                    <a:cubicBezTo>
                      <a:pt x="1155" y="1487"/>
                      <a:pt x="1488" y="1154"/>
                      <a:pt x="1488" y="743"/>
                    </a:cubicBezTo>
                    <a:cubicBezTo>
                      <a:pt x="1488" y="333"/>
                      <a:pt x="1155" y="0"/>
                      <a:pt x="744" y="0"/>
                    </a:cubicBezTo>
                    <a:close/>
                    <a:moveTo>
                      <a:pt x="994" y="336"/>
                    </a:moveTo>
                    <a:cubicBezTo>
                      <a:pt x="1055" y="336"/>
                      <a:pt x="1104" y="386"/>
                      <a:pt x="1104" y="446"/>
                    </a:cubicBezTo>
                    <a:cubicBezTo>
                      <a:pt x="1104" y="507"/>
                      <a:pt x="1055" y="556"/>
                      <a:pt x="994" y="556"/>
                    </a:cubicBezTo>
                    <a:cubicBezTo>
                      <a:pt x="934" y="556"/>
                      <a:pt x="884" y="507"/>
                      <a:pt x="884" y="446"/>
                    </a:cubicBezTo>
                    <a:cubicBezTo>
                      <a:pt x="884" y="386"/>
                      <a:pt x="934" y="336"/>
                      <a:pt x="994" y="336"/>
                    </a:cubicBezTo>
                    <a:close/>
                    <a:moveTo>
                      <a:pt x="744" y="211"/>
                    </a:moveTo>
                    <a:cubicBezTo>
                      <a:pt x="805" y="211"/>
                      <a:pt x="854" y="261"/>
                      <a:pt x="854" y="321"/>
                    </a:cubicBezTo>
                    <a:cubicBezTo>
                      <a:pt x="854" y="382"/>
                      <a:pt x="805" y="431"/>
                      <a:pt x="744" y="431"/>
                    </a:cubicBezTo>
                    <a:cubicBezTo>
                      <a:pt x="683" y="431"/>
                      <a:pt x="634" y="382"/>
                      <a:pt x="634" y="321"/>
                    </a:cubicBezTo>
                    <a:cubicBezTo>
                      <a:pt x="634" y="261"/>
                      <a:pt x="683" y="211"/>
                      <a:pt x="744" y="211"/>
                    </a:cubicBezTo>
                    <a:close/>
                    <a:moveTo>
                      <a:pt x="494" y="336"/>
                    </a:moveTo>
                    <a:cubicBezTo>
                      <a:pt x="554" y="336"/>
                      <a:pt x="603" y="386"/>
                      <a:pt x="603" y="446"/>
                    </a:cubicBezTo>
                    <a:cubicBezTo>
                      <a:pt x="603" y="507"/>
                      <a:pt x="554" y="556"/>
                      <a:pt x="494" y="556"/>
                    </a:cubicBezTo>
                    <a:cubicBezTo>
                      <a:pt x="433" y="556"/>
                      <a:pt x="384" y="507"/>
                      <a:pt x="384" y="446"/>
                    </a:cubicBezTo>
                    <a:cubicBezTo>
                      <a:pt x="384" y="386"/>
                      <a:pt x="433" y="336"/>
                      <a:pt x="494" y="336"/>
                    </a:cubicBezTo>
                    <a:close/>
                    <a:moveTo>
                      <a:pt x="713" y="840"/>
                    </a:moveTo>
                    <a:cubicBezTo>
                      <a:pt x="713" y="895"/>
                      <a:pt x="681" y="936"/>
                      <a:pt x="635" y="944"/>
                    </a:cubicBezTo>
                    <a:cubicBezTo>
                      <a:pt x="635" y="1108"/>
                      <a:pt x="635" y="1108"/>
                      <a:pt x="635" y="1108"/>
                    </a:cubicBezTo>
                    <a:cubicBezTo>
                      <a:pt x="635" y="1164"/>
                      <a:pt x="582" y="1213"/>
                      <a:pt x="523" y="1213"/>
                    </a:cubicBezTo>
                    <a:cubicBezTo>
                      <a:pt x="465" y="1213"/>
                      <a:pt x="465" y="1213"/>
                      <a:pt x="465" y="1213"/>
                    </a:cubicBezTo>
                    <a:cubicBezTo>
                      <a:pt x="405" y="1213"/>
                      <a:pt x="353" y="1164"/>
                      <a:pt x="353" y="1108"/>
                    </a:cubicBezTo>
                    <a:cubicBezTo>
                      <a:pt x="353" y="944"/>
                      <a:pt x="353" y="944"/>
                      <a:pt x="353" y="944"/>
                    </a:cubicBezTo>
                    <a:cubicBezTo>
                      <a:pt x="306" y="936"/>
                      <a:pt x="274" y="895"/>
                      <a:pt x="274" y="840"/>
                    </a:cubicBezTo>
                    <a:cubicBezTo>
                      <a:pt x="274" y="691"/>
                      <a:pt x="274" y="691"/>
                      <a:pt x="274" y="691"/>
                    </a:cubicBezTo>
                    <a:cubicBezTo>
                      <a:pt x="274" y="614"/>
                      <a:pt x="328" y="555"/>
                      <a:pt x="400" y="555"/>
                    </a:cubicBezTo>
                    <a:cubicBezTo>
                      <a:pt x="415" y="555"/>
                      <a:pt x="415" y="555"/>
                      <a:pt x="415" y="555"/>
                    </a:cubicBezTo>
                    <a:cubicBezTo>
                      <a:pt x="420" y="555"/>
                      <a:pt x="425" y="558"/>
                      <a:pt x="428" y="561"/>
                    </a:cubicBezTo>
                    <a:cubicBezTo>
                      <a:pt x="494" y="640"/>
                      <a:pt x="494" y="640"/>
                      <a:pt x="494" y="640"/>
                    </a:cubicBezTo>
                    <a:cubicBezTo>
                      <a:pt x="560" y="561"/>
                      <a:pt x="560" y="561"/>
                      <a:pt x="560" y="561"/>
                    </a:cubicBezTo>
                    <a:cubicBezTo>
                      <a:pt x="563" y="558"/>
                      <a:pt x="567" y="555"/>
                      <a:pt x="572" y="555"/>
                    </a:cubicBezTo>
                    <a:cubicBezTo>
                      <a:pt x="587" y="555"/>
                      <a:pt x="587" y="555"/>
                      <a:pt x="587" y="555"/>
                    </a:cubicBezTo>
                    <a:cubicBezTo>
                      <a:pt x="659" y="555"/>
                      <a:pt x="713" y="614"/>
                      <a:pt x="713" y="691"/>
                    </a:cubicBezTo>
                    <a:lnTo>
                      <a:pt x="713" y="840"/>
                    </a:lnTo>
                    <a:close/>
                    <a:moveTo>
                      <a:pt x="744" y="556"/>
                    </a:moveTo>
                    <a:cubicBezTo>
                      <a:pt x="739" y="556"/>
                      <a:pt x="735" y="554"/>
                      <a:pt x="732" y="550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48" y="450"/>
                      <a:pt x="649" y="440"/>
                      <a:pt x="656" y="434"/>
                    </a:cubicBezTo>
                    <a:cubicBezTo>
                      <a:pt x="662" y="428"/>
                      <a:pt x="672" y="429"/>
                      <a:pt x="678" y="436"/>
                    </a:cubicBezTo>
                    <a:cubicBezTo>
                      <a:pt x="744" y="515"/>
                      <a:pt x="744" y="515"/>
                      <a:pt x="744" y="515"/>
                    </a:cubicBezTo>
                    <a:cubicBezTo>
                      <a:pt x="810" y="436"/>
                      <a:pt x="810" y="436"/>
                      <a:pt x="810" y="436"/>
                    </a:cubicBezTo>
                    <a:cubicBezTo>
                      <a:pt x="816" y="429"/>
                      <a:pt x="826" y="428"/>
                      <a:pt x="832" y="434"/>
                    </a:cubicBezTo>
                    <a:cubicBezTo>
                      <a:pt x="839" y="440"/>
                      <a:pt x="840" y="450"/>
                      <a:pt x="834" y="456"/>
                    </a:cubicBezTo>
                    <a:cubicBezTo>
                      <a:pt x="756" y="550"/>
                      <a:pt x="756" y="550"/>
                      <a:pt x="756" y="550"/>
                    </a:cubicBezTo>
                    <a:cubicBezTo>
                      <a:pt x="753" y="554"/>
                      <a:pt x="749" y="556"/>
                      <a:pt x="744" y="556"/>
                    </a:cubicBezTo>
                    <a:close/>
                    <a:moveTo>
                      <a:pt x="1214" y="840"/>
                    </a:moveTo>
                    <a:cubicBezTo>
                      <a:pt x="1214" y="895"/>
                      <a:pt x="1181" y="936"/>
                      <a:pt x="1135" y="944"/>
                    </a:cubicBezTo>
                    <a:cubicBezTo>
                      <a:pt x="1135" y="1108"/>
                      <a:pt x="1135" y="1108"/>
                      <a:pt x="1135" y="1108"/>
                    </a:cubicBezTo>
                    <a:cubicBezTo>
                      <a:pt x="1135" y="1164"/>
                      <a:pt x="1083" y="1213"/>
                      <a:pt x="1023" y="1213"/>
                    </a:cubicBezTo>
                    <a:cubicBezTo>
                      <a:pt x="965" y="1213"/>
                      <a:pt x="965" y="1213"/>
                      <a:pt x="965" y="1213"/>
                    </a:cubicBezTo>
                    <a:cubicBezTo>
                      <a:pt x="905" y="1213"/>
                      <a:pt x="853" y="1164"/>
                      <a:pt x="853" y="1108"/>
                    </a:cubicBezTo>
                    <a:cubicBezTo>
                      <a:pt x="853" y="944"/>
                      <a:pt x="853" y="944"/>
                      <a:pt x="853" y="944"/>
                    </a:cubicBezTo>
                    <a:cubicBezTo>
                      <a:pt x="807" y="936"/>
                      <a:pt x="775" y="895"/>
                      <a:pt x="775" y="840"/>
                    </a:cubicBezTo>
                    <a:cubicBezTo>
                      <a:pt x="775" y="691"/>
                      <a:pt x="775" y="691"/>
                      <a:pt x="775" y="691"/>
                    </a:cubicBezTo>
                    <a:cubicBezTo>
                      <a:pt x="775" y="614"/>
                      <a:pt x="829" y="555"/>
                      <a:pt x="900" y="555"/>
                    </a:cubicBezTo>
                    <a:cubicBezTo>
                      <a:pt x="916" y="555"/>
                      <a:pt x="916" y="555"/>
                      <a:pt x="916" y="555"/>
                    </a:cubicBezTo>
                    <a:cubicBezTo>
                      <a:pt x="921" y="555"/>
                      <a:pt x="925" y="558"/>
                      <a:pt x="928" y="561"/>
                    </a:cubicBezTo>
                    <a:cubicBezTo>
                      <a:pt x="994" y="640"/>
                      <a:pt x="994" y="640"/>
                      <a:pt x="994" y="640"/>
                    </a:cubicBezTo>
                    <a:cubicBezTo>
                      <a:pt x="1060" y="561"/>
                      <a:pt x="1060" y="561"/>
                      <a:pt x="1060" y="561"/>
                    </a:cubicBezTo>
                    <a:cubicBezTo>
                      <a:pt x="1063" y="558"/>
                      <a:pt x="1068" y="555"/>
                      <a:pt x="1072" y="555"/>
                    </a:cubicBezTo>
                    <a:cubicBezTo>
                      <a:pt x="1088" y="555"/>
                      <a:pt x="1088" y="555"/>
                      <a:pt x="1088" y="555"/>
                    </a:cubicBezTo>
                    <a:cubicBezTo>
                      <a:pt x="1160" y="555"/>
                      <a:pt x="1214" y="614"/>
                      <a:pt x="1214" y="691"/>
                    </a:cubicBezTo>
                    <a:lnTo>
                      <a:pt x="1214" y="840"/>
                    </a:ln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cxnSp>
          <p:nvCxnSpPr>
            <p:cNvPr id="47" name="Đường nối Thẳng 87">
              <a:extLst>
                <a:ext uri="{FF2B5EF4-FFF2-40B4-BE49-F238E27FC236}">
                  <a16:creationId xmlns:a16="http://schemas.microsoft.com/office/drawing/2014/main" id="{C774D793-C18D-43B5-B86C-06EDD3041D7C}"/>
                </a:ext>
              </a:extLst>
            </p:cNvPr>
            <p:cNvCxnSpPr>
              <a:cxnSpLocks/>
            </p:cNvCxnSpPr>
            <p:nvPr/>
          </p:nvCxnSpPr>
          <p:spPr>
            <a:xfrm>
              <a:off x="5864828" y="2299130"/>
              <a:ext cx="0" cy="742628"/>
            </a:xfrm>
            <a:prstGeom prst="line">
              <a:avLst/>
            </a:prstGeom>
            <a:ln>
              <a:solidFill>
                <a:srgbClr val="EE0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Nhóm 89">
            <a:extLst>
              <a:ext uri="{FF2B5EF4-FFF2-40B4-BE49-F238E27FC236}">
                <a16:creationId xmlns:a16="http://schemas.microsoft.com/office/drawing/2014/main" id="{737B5B06-7022-47DD-98C2-05B89909E32F}"/>
              </a:ext>
            </a:extLst>
          </p:cNvPr>
          <p:cNvGrpSpPr/>
          <p:nvPr/>
        </p:nvGrpSpPr>
        <p:grpSpPr>
          <a:xfrm>
            <a:off x="6974967" y="2614589"/>
            <a:ext cx="365760" cy="1129809"/>
            <a:chOff x="6974967" y="2812893"/>
            <a:chExt cx="365760" cy="1129809"/>
          </a:xfrm>
        </p:grpSpPr>
        <p:grpSp>
          <p:nvGrpSpPr>
            <p:cNvPr id="55" name="Nhóm 78">
              <a:extLst>
                <a:ext uri="{FF2B5EF4-FFF2-40B4-BE49-F238E27FC236}">
                  <a16:creationId xmlns:a16="http://schemas.microsoft.com/office/drawing/2014/main" id="{2DB41F4E-44AF-4D82-A1C5-752E73F57EC9}"/>
                </a:ext>
              </a:extLst>
            </p:cNvPr>
            <p:cNvGrpSpPr/>
            <p:nvPr/>
          </p:nvGrpSpPr>
          <p:grpSpPr>
            <a:xfrm>
              <a:off x="6974967" y="2812893"/>
              <a:ext cx="365760" cy="365760"/>
              <a:chOff x="7337973" y="3983468"/>
              <a:chExt cx="324000" cy="324000"/>
            </a:xfrm>
          </p:grpSpPr>
          <p:sp>
            <p:nvSpPr>
              <p:cNvPr id="57" name="Freeform 1510">
                <a:extLst>
                  <a:ext uri="{FF2B5EF4-FFF2-40B4-BE49-F238E27FC236}">
                    <a16:creationId xmlns:a16="http://schemas.microsoft.com/office/drawing/2014/main" id="{D367010C-2D35-450F-8200-DEFFA00A0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6422" y="4086235"/>
                <a:ext cx="125604" cy="179841"/>
              </a:xfrm>
              <a:custGeom>
                <a:avLst/>
                <a:gdLst>
                  <a:gd name="T0" fmla="*/ 668 w 691"/>
                  <a:gd name="T1" fmla="*/ 251 h 988"/>
                  <a:gd name="T2" fmla="*/ 662 w 691"/>
                  <a:gd name="T3" fmla="*/ 249 h 988"/>
                  <a:gd name="T4" fmla="*/ 618 w 691"/>
                  <a:gd name="T5" fmla="*/ 267 h 988"/>
                  <a:gd name="T6" fmla="*/ 512 w 691"/>
                  <a:gd name="T7" fmla="*/ 536 h 988"/>
                  <a:gd name="T8" fmla="*/ 488 w 691"/>
                  <a:gd name="T9" fmla="*/ 547 h 988"/>
                  <a:gd name="T10" fmla="*/ 477 w 691"/>
                  <a:gd name="T11" fmla="*/ 522 h 988"/>
                  <a:gd name="T12" fmla="*/ 477 w 691"/>
                  <a:gd name="T13" fmla="*/ 522 h 988"/>
                  <a:gd name="T14" fmla="*/ 477 w 691"/>
                  <a:gd name="T15" fmla="*/ 522 h 988"/>
                  <a:gd name="T16" fmla="*/ 582 w 691"/>
                  <a:gd name="T17" fmla="*/ 255 h 988"/>
                  <a:gd name="T18" fmla="*/ 583 w 691"/>
                  <a:gd name="T19" fmla="*/ 252 h 988"/>
                  <a:gd name="T20" fmla="*/ 621 w 691"/>
                  <a:gd name="T21" fmla="*/ 157 h 988"/>
                  <a:gd name="T22" fmla="*/ 620 w 691"/>
                  <a:gd name="T23" fmla="*/ 130 h 988"/>
                  <a:gd name="T24" fmla="*/ 601 w 691"/>
                  <a:gd name="T25" fmla="*/ 112 h 988"/>
                  <a:gd name="T26" fmla="*/ 596 w 691"/>
                  <a:gd name="T27" fmla="*/ 110 h 988"/>
                  <a:gd name="T28" fmla="*/ 551 w 691"/>
                  <a:gd name="T29" fmla="*/ 130 h 988"/>
                  <a:gd name="T30" fmla="*/ 407 w 691"/>
                  <a:gd name="T31" fmla="*/ 494 h 988"/>
                  <a:gd name="T32" fmla="*/ 382 w 691"/>
                  <a:gd name="T33" fmla="*/ 505 h 988"/>
                  <a:gd name="T34" fmla="*/ 372 w 691"/>
                  <a:gd name="T35" fmla="*/ 481 h 988"/>
                  <a:gd name="T36" fmla="*/ 541 w 691"/>
                  <a:gd name="T37" fmla="*/ 51 h 988"/>
                  <a:gd name="T38" fmla="*/ 540 w 691"/>
                  <a:gd name="T39" fmla="*/ 24 h 988"/>
                  <a:gd name="T40" fmla="*/ 521 w 691"/>
                  <a:gd name="T41" fmla="*/ 6 h 988"/>
                  <a:gd name="T42" fmla="*/ 516 w 691"/>
                  <a:gd name="T43" fmla="*/ 4 h 988"/>
                  <a:gd name="T44" fmla="*/ 489 w 691"/>
                  <a:gd name="T45" fmla="*/ 4 h 988"/>
                  <a:gd name="T46" fmla="*/ 471 w 691"/>
                  <a:gd name="T47" fmla="*/ 23 h 988"/>
                  <a:gd name="T48" fmla="*/ 302 w 691"/>
                  <a:gd name="T49" fmla="*/ 453 h 988"/>
                  <a:gd name="T50" fmla="*/ 277 w 691"/>
                  <a:gd name="T51" fmla="*/ 464 h 988"/>
                  <a:gd name="T52" fmla="*/ 266 w 691"/>
                  <a:gd name="T53" fmla="*/ 439 h 988"/>
                  <a:gd name="T54" fmla="*/ 394 w 691"/>
                  <a:gd name="T55" fmla="*/ 114 h 988"/>
                  <a:gd name="T56" fmla="*/ 375 w 691"/>
                  <a:gd name="T57" fmla="*/ 69 h 988"/>
                  <a:gd name="T58" fmla="*/ 369 w 691"/>
                  <a:gd name="T59" fmla="*/ 67 h 988"/>
                  <a:gd name="T60" fmla="*/ 324 w 691"/>
                  <a:gd name="T61" fmla="*/ 86 h 988"/>
                  <a:gd name="T62" fmla="*/ 202 w 691"/>
                  <a:gd name="T63" fmla="*/ 396 h 988"/>
                  <a:gd name="T64" fmla="*/ 202 w 691"/>
                  <a:gd name="T65" fmla="*/ 397 h 988"/>
                  <a:gd name="T66" fmla="*/ 155 w 691"/>
                  <a:gd name="T67" fmla="*/ 516 h 988"/>
                  <a:gd name="T68" fmla="*/ 137 w 691"/>
                  <a:gd name="T69" fmla="*/ 529 h 988"/>
                  <a:gd name="T70" fmla="*/ 137 w 691"/>
                  <a:gd name="T71" fmla="*/ 529 h 988"/>
                  <a:gd name="T72" fmla="*/ 119 w 691"/>
                  <a:gd name="T73" fmla="*/ 517 h 988"/>
                  <a:gd name="T74" fmla="*/ 92 w 691"/>
                  <a:gd name="T75" fmla="*/ 433 h 988"/>
                  <a:gd name="T76" fmla="*/ 57 w 691"/>
                  <a:gd name="T77" fmla="*/ 351 h 988"/>
                  <a:gd name="T78" fmla="*/ 32 w 691"/>
                  <a:gd name="T79" fmla="*/ 342 h 988"/>
                  <a:gd name="T80" fmla="*/ 18 w 691"/>
                  <a:gd name="T81" fmla="*/ 346 h 988"/>
                  <a:gd name="T82" fmla="*/ 3 w 691"/>
                  <a:gd name="T83" fmla="*/ 396 h 988"/>
                  <a:gd name="T84" fmla="*/ 56 w 691"/>
                  <a:gd name="T85" fmla="*/ 781 h 988"/>
                  <a:gd name="T86" fmla="*/ 207 w 691"/>
                  <a:gd name="T87" fmla="*/ 964 h 988"/>
                  <a:gd name="T88" fmla="*/ 363 w 691"/>
                  <a:gd name="T89" fmla="*/ 968 h 988"/>
                  <a:gd name="T90" fmla="*/ 472 w 691"/>
                  <a:gd name="T91" fmla="*/ 845 h 988"/>
                  <a:gd name="T92" fmla="*/ 582 w 691"/>
                  <a:gd name="T93" fmla="*/ 566 h 988"/>
                  <a:gd name="T94" fmla="*/ 583 w 691"/>
                  <a:gd name="T95" fmla="*/ 563 h 988"/>
                  <a:gd name="T96" fmla="*/ 688 w 691"/>
                  <a:gd name="T97" fmla="*/ 296 h 988"/>
                  <a:gd name="T98" fmla="*/ 687 w 691"/>
                  <a:gd name="T99" fmla="*/ 270 h 988"/>
                  <a:gd name="T100" fmla="*/ 668 w 691"/>
                  <a:gd name="T101" fmla="*/ 251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1" h="988">
                    <a:moveTo>
                      <a:pt x="668" y="251"/>
                    </a:moveTo>
                    <a:cubicBezTo>
                      <a:pt x="662" y="249"/>
                      <a:pt x="662" y="249"/>
                      <a:pt x="662" y="249"/>
                    </a:cubicBezTo>
                    <a:cubicBezTo>
                      <a:pt x="645" y="242"/>
                      <a:pt x="626" y="250"/>
                      <a:pt x="618" y="267"/>
                    </a:cubicBezTo>
                    <a:cubicBezTo>
                      <a:pt x="512" y="536"/>
                      <a:pt x="512" y="536"/>
                      <a:pt x="512" y="536"/>
                    </a:cubicBezTo>
                    <a:cubicBezTo>
                      <a:pt x="509" y="546"/>
                      <a:pt x="498" y="550"/>
                      <a:pt x="488" y="547"/>
                    </a:cubicBezTo>
                    <a:cubicBezTo>
                      <a:pt x="478" y="543"/>
                      <a:pt x="473" y="532"/>
                      <a:pt x="477" y="522"/>
                    </a:cubicBezTo>
                    <a:cubicBezTo>
                      <a:pt x="477" y="522"/>
                      <a:pt x="477" y="522"/>
                      <a:pt x="477" y="522"/>
                    </a:cubicBezTo>
                    <a:cubicBezTo>
                      <a:pt x="477" y="522"/>
                      <a:pt x="477" y="522"/>
                      <a:pt x="477" y="522"/>
                    </a:cubicBezTo>
                    <a:cubicBezTo>
                      <a:pt x="582" y="255"/>
                      <a:pt x="582" y="255"/>
                      <a:pt x="582" y="255"/>
                    </a:cubicBezTo>
                    <a:cubicBezTo>
                      <a:pt x="582" y="254"/>
                      <a:pt x="583" y="253"/>
                      <a:pt x="583" y="252"/>
                    </a:cubicBezTo>
                    <a:cubicBezTo>
                      <a:pt x="621" y="157"/>
                      <a:pt x="621" y="157"/>
                      <a:pt x="621" y="157"/>
                    </a:cubicBezTo>
                    <a:cubicBezTo>
                      <a:pt x="624" y="148"/>
                      <a:pt x="624" y="139"/>
                      <a:pt x="620" y="130"/>
                    </a:cubicBezTo>
                    <a:cubicBezTo>
                      <a:pt x="617" y="122"/>
                      <a:pt x="610" y="115"/>
                      <a:pt x="601" y="112"/>
                    </a:cubicBezTo>
                    <a:cubicBezTo>
                      <a:pt x="596" y="110"/>
                      <a:pt x="596" y="110"/>
                      <a:pt x="596" y="110"/>
                    </a:cubicBezTo>
                    <a:cubicBezTo>
                      <a:pt x="578" y="103"/>
                      <a:pt x="558" y="112"/>
                      <a:pt x="551" y="130"/>
                    </a:cubicBezTo>
                    <a:cubicBezTo>
                      <a:pt x="407" y="494"/>
                      <a:pt x="407" y="494"/>
                      <a:pt x="407" y="494"/>
                    </a:cubicBezTo>
                    <a:cubicBezTo>
                      <a:pt x="403" y="504"/>
                      <a:pt x="392" y="509"/>
                      <a:pt x="382" y="505"/>
                    </a:cubicBezTo>
                    <a:cubicBezTo>
                      <a:pt x="373" y="501"/>
                      <a:pt x="368" y="490"/>
                      <a:pt x="372" y="481"/>
                    </a:cubicBezTo>
                    <a:cubicBezTo>
                      <a:pt x="541" y="51"/>
                      <a:pt x="541" y="51"/>
                      <a:pt x="541" y="51"/>
                    </a:cubicBezTo>
                    <a:cubicBezTo>
                      <a:pt x="544" y="42"/>
                      <a:pt x="544" y="33"/>
                      <a:pt x="540" y="24"/>
                    </a:cubicBezTo>
                    <a:cubicBezTo>
                      <a:pt x="537" y="16"/>
                      <a:pt x="530" y="9"/>
                      <a:pt x="521" y="6"/>
                    </a:cubicBezTo>
                    <a:cubicBezTo>
                      <a:pt x="516" y="4"/>
                      <a:pt x="516" y="4"/>
                      <a:pt x="516" y="4"/>
                    </a:cubicBezTo>
                    <a:cubicBezTo>
                      <a:pt x="507" y="0"/>
                      <a:pt x="498" y="0"/>
                      <a:pt x="489" y="4"/>
                    </a:cubicBezTo>
                    <a:cubicBezTo>
                      <a:pt x="481" y="8"/>
                      <a:pt x="474" y="14"/>
                      <a:pt x="471" y="23"/>
                    </a:cubicBezTo>
                    <a:cubicBezTo>
                      <a:pt x="302" y="453"/>
                      <a:pt x="302" y="453"/>
                      <a:pt x="302" y="453"/>
                    </a:cubicBezTo>
                    <a:cubicBezTo>
                      <a:pt x="298" y="463"/>
                      <a:pt x="287" y="467"/>
                      <a:pt x="277" y="464"/>
                    </a:cubicBezTo>
                    <a:cubicBezTo>
                      <a:pt x="267" y="460"/>
                      <a:pt x="262" y="449"/>
                      <a:pt x="266" y="439"/>
                    </a:cubicBezTo>
                    <a:cubicBezTo>
                      <a:pt x="394" y="114"/>
                      <a:pt x="394" y="114"/>
                      <a:pt x="394" y="114"/>
                    </a:cubicBezTo>
                    <a:cubicBezTo>
                      <a:pt x="401" y="96"/>
                      <a:pt x="392" y="76"/>
                      <a:pt x="375" y="69"/>
                    </a:cubicBezTo>
                    <a:cubicBezTo>
                      <a:pt x="369" y="67"/>
                      <a:pt x="369" y="67"/>
                      <a:pt x="369" y="67"/>
                    </a:cubicBezTo>
                    <a:cubicBezTo>
                      <a:pt x="351" y="60"/>
                      <a:pt x="331" y="69"/>
                      <a:pt x="324" y="86"/>
                    </a:cubicBezTo>
                    <a:cubicBezTo>
                      <a:pt x="202" y="396"/>
                      <a:pt x="202" y="396"/>
                      <a:pt x="202" y="396"/>
                    </a:cubicBezTo>
                    <a:cubicBezTo>
                      <a:pt x="202" y="397"/>
                      <a:pt x="202" y="397"/>
                      <a:pt x="202" y="397"/>
                    </a:cubicBezTo>
                    <a:cubicBezTo>
                      <a:pt x="155" y="516"/>
                      <a:pt x="155" y="516"/>
                      <a:pt x="155" y="516"/>
                    </a:cubicBezTo>
                    <a:cubicBezTo>
                      <a:pt x="152" y="524"/>
                      <a:pt x="145" y="529"/>
                      <a:pt x="137" y="529"/>
                    </a:cubicBezTo>
                    <a:cubicBezTo>
                      <a:pt x="137" y="529"/>
                      <a:pt x="137" y="529"/>
                      <a:pt x="137" y="529"/>
                    </a:cubicBezTo>
                    <a:cubicBezTo>
                      <a:pt x="129" y="529"/>
                      <a:pt x="122" y="524"/>
                      <a:pt x="119" y="517"/>
                    </a:cubicBezTo>
                    <a:cubicBezTo>
                      <a:pt x="108" y="487"/>
                      <a:pt x="100" y="458"/>
                      <a:pt x="92" y="433"/>
                    </a:cubicBezTo>
                    <a:cubicBezTo>
                      <a:pt x="81" y="396"/>
                      <a:pt x="71" y="361"/>
                      <a:pt x="57" y="351"/>
                    </a:cubicBezTo>
                    <a:cubicBezTo>
                      <a:pt x="49" y="345"/>
                      <a:pt x="40" y="342"/>
                      <a:pt x="32" y="342"/>
                    </a:cubicBezTo>
                    <a:cubicBezTo>
                      <a:pt x="27" y="342"/>
                      <a:pt x="22" y="343"/>
                      <a:pt x="18" y="346"/>
                    </a:cubicBezTo>
                    <a:cubicBezTo>
                      <a:pt x="6" y="353"/>
                      <a:pt x="0" y="371"/>
                      <a:pt x="3" y="396"/>
                    </a:cubicBezTo>
                    <a:cubicBezTo>
                      <a:pt x="10" y="467"/>
                      <a:pt x="56" y="778"/>
                      <a:pt x="56" y="781"/>
                    </a:cubicBezTo>
                    <a:cubicBezTo>
                      <a:pt x="57" y="840"/>
                      <a:pt x="75" y="912"/>
                      <a:pt x="207" y="964"/>
                    </a:cubicBezTo>
                    <a:cubicBezTo>
                      <a:pt x="265" y="987"/>
                      <a:pt x="318" y="988"/>
                      <a:pt x="363" y="968"/>
                    </a:cubicBezTo>
                    <a:cubicBezTo>
                      <a:pt x="439" y="933"/>
                      <a:pt x="472" y="846"/>
                      <a:pt x="472" y="845"/>
                    </a:cubicBezTo>
                    <a:cubicBezTo>
                      <a:pt x="582" y="566"/>
                      <a:pt x="582" y="566"/>
                      <a:pt x="582" y="566"/>
                    </a:cubicBezTo>
                    <a:cubicBezTo>
                      <a:pt x="582" y="565"/>
                      <a:pt x="582" y="564"/>
                      <a:pt x="583" y="563"/>
                    </a:cubicBezTo>
                    <a:cubicBezTo>
                      <a:pt x="688" y="296"/>
                      <a:pt x="688" y="296"/>
                      <a:pt x="688" y="296"/>
                    </a:cubicBezTo>
                    <a:cubicBezTo>
                      <a:pt x="691" y="288"/>
                      <a:pt x="691" y="278"/>
                      <a:pt x="687" y="270"/>
                    </a:cubicBezTo>
                    <a:cubicBezTo>
                      <a:pt x="683" y="261"/>
                      <a:pt x="677" y="255"/>
                      <a:pt x="668" y="251"/>
                    </a:cubicBez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" name="Freeform 1511">
                <a:extLst>
                  <a:ext uri="{FF2B5EF4-FFF2-40B4-BE49-F238E27FC236}">
                    <a16:creationId xmlns:a16="http://schemas.microsoft.com/office/drawing/2014/main" id="{8593811C-986C-4241-8FC4-3478A47089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37973" y="3983468"/>
                <a:ext cx="324000" cy="324000"/>
              </a:xfrm>
              <a:custGeom>
                <a:avLst/>
                <a:gdLst>
                  <a:gd name="T0" fmla="*/ 0 w 1773"/>
                  <a:gd name="T1" fmla="*/ 887 h 1774"/>
                  <a:gd name="T2" fmla="*/ 1773 w 1773"/>
                  <a:gd name="T3" fmla="*/ 887 h 1774"/>
                  <a:gd name="T4" fmla="*/ 317 w 1773"/>
                  <a:gd name="T5" fmla="*/ 925 h 1774"/>
                  <a:gd name="T6" fmla="*/ 296 w 1773"/>
                  <a:gd name="T7" fmla="*/ 909 h 1774"/>
                  <a:gd name="T8" fmla="*/ 826 w 1773"/>
                  <a:gd name="T9" fmla="*/ 232 h 1774"/>
                  <a:gd name="T10" fmla="*/ 831 w 1773"/>
                  <a:gd name="T11" fmla="*/ 270 h 1774"/>
                  <a:gd name="T12" fmla="*/ 334 w 1773"/>
                  <a:gd name="T13" fmla="*/ 904 h 1774"/>
                  <a:gd name="T14" fmla="*/ 574 w 1773"/>
                  <a:gd name="T15" fmla="*/ 583 h 1774"/>
                  <a:gd name="T16" fmla="*/ 473 w 1773"/>
                  <a:gd name="T17" fmla="*/ 906 h 1774"/>
                  <a:gd name="T18" fmla="*/ 452 w 1773"/>
                  <a:gd name="T19" fmla="*/ 889 h 1774"/>
                  <a:gd name="T20" fmla="*/ 845 w 1773"/>
                  <a:gd name="T21" fmla="*/ 389 h 1774"/>
                  <a:gd name="T22" fmla="*/ 850 w 1773"/>
                  <a:gd name="T23" fmla="*/ 427 h 1774"/>
                  <a:gd name="T24" fmla="*/ 665 w 1773"/>
                  <a:gd name="T25" fmla="*/ 863 h 1774"/>
                  <a:gd name="T26" fmla="*/ 647 w 1773"/>
                  <a:gd name="T27" fmla="*/ 884 h 1774"/>
                  <a:gd name="T28" fmla="*/ 684 w 1773"/>
                  <a:gd name="T29" fmla="*/ 659 h 1774"/>
                  <a:gd name="T30" fmla="*/ 886 w 1773"/>
                  <a:gd name="T31" fmla="*/ 570 h 1774"/>
                  <a:gd name="T32" fmla="*/ 714 w 1773"/>
                  <a:gd name="T33" fmla="*/ 682 h 1774"/>
                  <a:gd name="T34" fmla="*/ 1477 w 1773"/>
                  <a:gd name="T35" fmla="*/ 870 h 1774"/>
                  <a:gd name="T36" fmla="*/ 1372 w 1773"/>
                  <a:gd name="T37" fmla="*/ 1137 h 1774"/>
                  <a:gd name="T38" fmla="*/ 1133 w 1773"/>
                  <a:gd name="T39" fmla="*/ 1563 h 1774"/>
                  <a:gd name="T40" fmla="*/ 947 w 1773"/>
                  <a:gd name="T41" fmla="*/ 1560 h 1774"/>
                  <a:gd name="T42" fmla="*/ 719 w 1773"/>
                  <a:gd name="T43" fmla="*/ 960 h 1774"/>
                  <a:gd name="T44" fmla="*/ 833 w 1773"/>
                  <a:gd name="T45" fmla="*/ 880 h 1774"/>
                  <a:gd name="T46" fmla="*/ 892 w 1773"/>
                  <a:gd name="T47" fmla="*/ 1015 h 1774"/>
                  <a:gd name="T48" fmla="*/ 915 w 1773"/>
                  <a:gd name="T49" fmla="*/ 958 h 1774"/>
                  <a:gd name="T50" fmla="*/ 1137 w 1773"/>
                  <a:gd name="T51" fmla="*/ 591 h 1774"/>
                  <a:gd name="T52" fmla="*/ 1171 w 1773"/>
                  <a:gd name="T53" fmla="*/ 615 h 1774"/>
                  <a:gd name="T54" fmla="*/ 1228 w 1773"/>
                  <a:gd name="T55" fmla="*/ 529 h 1774"/>
                  <a:gd name="T56" fmla="*/ 1289 w 1773"/>
                  <a:gd name="T57" fmla="*/ 530 h 1774"/>
                  <a:gd name="T58" fmla="*/ 1330 w 1773"/>
                  <a:gd name="T59" fmla="*/ 625 h 1774"/>
                  <a:gd name="T60" fmla="*/ 1363 w 1773"/>
                  <a:gd name="T61" fmla="*/ 634 h 1774"/>
                  <a:gd name="T62" fmla="*/ 1409 w 1773"/>
                  <a:gd name="T63" fmla="*/ 675 h 1774"/>
                  <a:gd name="T64" fmla="*/ 1395 w 1773"/>
                  <a:gd name="T65" fmla="*/ 769 h 1774"/>
                  <a:gd name="T66" fmla="*/ 1436 w 1773"/>
                  <a:gd name="T67" fmla="*/ 776 h 1774"/>
                  <a:gd name="T68" fmla="*/ 1477 w 1773"/>
                  <a:gd name="T69" fmla="*/ 870 h 1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3" h="1774">
                    <a:moveTo>
                      <a:pt x="887" y="0"/>
                    </a:moveTo>
                    <a:cubicBezTo>
                      <a:pt x="397" y="0"/>
                      <a:pt x="0" y="397"/>
                      <a:pt x="0" y="887"/>
                    </a:cubicBezTo>
                    <a:cubicBezTo>
                      <a:pt x="0" y="1376"/>
                      <a:pt x="397" y="1774"/>
                      <a:pt x="887" y="1774"/>
                    </a:cubicBezTo>
                    <a:cubicBezTo>
                      <a:pt x="1376" y="1774"/>
                      <a:pt x="1773" y="1376"/>
                      <a:pt x="1773" y="887"/>
                    </a:cubicBezTo>
                    <a:cubicBezTo>
                      <a:pt x="1773" y="397"/>
                      <a:pt x="1376" y="0"/>
                      <a:pt x="887" y="0"/>
                    </a:cubicBezTo>
                    <a:close/>
                    <a:moveTo>
                      <a:pt x="317" y="925"/>
                    </a:moveTo>
                    <a:cubicBezTo>
                      <a:pt x="316" y="925"/>
                      <a:pt x="316" y="925"/>
                      <a:pt x="315" y="925"/>
                    </a:cubicBezTo>
                    <a:cubicBezTo>
                      <a:pt x="305" y="925"/>
                      <a:pt x="297" y="918"/>
                      <a:pt x="296" y="909"/>
                    </a:cubicBezTo>
                    <a:cubicBezTo>
                      <a:pt x="277" y="748"/>
                      <a:pt x="321" y="590"/>
                      <a:pt x="421" y="462"/>
                    </a:cubicBezTo>
                    <a:cubicBezTo>
                      <a:pt x="521" y="334"/>
                      <a:pt x="665" y="252"/>
                      <a:pt x="826" y="232"/>
                    </a:cubicBezTo>
                    <a:cubicBezTo>
                      <a:pt x="836" y="231"/>
                      <a:pt x="846" y="238"/>
                      <a:pt x="847" y="249"/>
                    </a:cubicBezTo>
                    <a:cubicBezTo>
                      <a:pt x="849" y="259"/>
                      <a:pt x="841" y="268"/>
                      <a:pt x="831" y="270"/>
                    </a:cubicBezTo>
                    <a:cubicBezTo>
                      <a:pt x="679" y="288"/>
                      <a:pt x="544" y="365"/>
                      <a:pt x="451" y="485"/>
                    </a:cubicBezTo>
                    <a:cubicBezTo>
                      <a:pt x="357" y="605"/>
                      <a:pt x="316" y="754"/>
                      <a:pt x="334" y="904"/>
                    </a:cubicBezTo>
                    <a:cubicBezTo>
                      <a:pt x="335" y="915"/>
                      <a:pt x="328" y="924"/>
                      <a:pt x="317" y="925"/>
                    </a:cubicBezTo>
                    <a:close/>
                    <a:moveTo>
                      <a:pt x="574" y="583"/>
                    </a:moveTo>
                    <a:cubicBezTo>
                      <a:pt x="507" y="669"/>
                      <a:pt x="477" y="776"/>
                      <a:pt x="489" y="885"/>
                    </a:cubicBezTo>
                    <a:cubicBezTo>
                      <a:pt x="491" y="895"/>
                      <a:pt x="483" y="905"/>
                      <a:pt x="473" y="906"/>
                    </a:cubicBezTo>
                    <a:cubicBezTo>
                      <a:pt x="472" y="906"/>
                      <a:pt x="471" y="906"/>
                      <a:pt x="470" y="906"/>
                    </a:cubicBezTo>
                    <a:cubicBezTo>
                      <a:pt x="461" y="906"/>
                      <a:pt x="453" y="899"/>
                      <a:pt x="452" y="889"/>
                    </a:cubicBezTo>
                    <a:cubicBezTo>
                      <a:pt x="438" y="771"/>
                      <a:pt x="471" y="654"/>
                      <a:pt x="544" y="560"/>
                    </a:cubicBezTo>
                    <a:cubicBezTo>
                      <a:pt x="618" y="465"/>
                      <a:pt x="725" y="404"/>
                      <a:pt x="845" y="389"/>
                    </a:cubicBezTo>
                    <a:cubicBezTo>
                      <a:pt x="855" y="388"/>
                      <a:pt x="865" y="396"/>
                      <a:pt x="866" y="406"/>
                    </a:cubicBezTo>
                    <a:cubicBezTo>
                      <a:pt x="867" y="416"/>
                      <a:pt x="860" y="426"/>
                      <a:pt x="850" y="427"/>
                    </a:cubicBezTo>
                    <a:cubicBezTo>
                      <a:pt x="740" y="441"/>
                      <a:pt x="642" y="496"/>
                      <a:pt x="574" y="583"/>
                    </a:cubicBezTo>
                    <a:close/>
                    <a:moveTo>
                      <a:pt x="665" y="863"/>
                    </a:moveTo>
                    <a:cubicBezTo>
                      <a:pt x="667" y="873"/>
                      <a:pt x="660" y="883"/>
                      <a:pt x="649" y="884"/>
                    </a:cubicBezTo>
                    <a:cubicBezTo>
                      <a:pt x="648" y="884"/>
                      <a:pt x="647" y="884"/>
                      <a:pt x="647" y="884"/>
                    </a:cubicBezTo>
                    <a:cubicBezTo>
                      <a:pt x="637" y="884"/>
                      <a:pt x="629" y="877"/>
                      <a:pt x="628" y="868"/>
                    </a:cubicBezTo>
                    <a:cubicBezTo>
                      <a:pt x="618" y="793"/>
                      <a:pt x="638" y="719"/>
                      <a:pt x="684" y="659"/>
                    </a:cubicBezTo>
                    <a:cubicBezTo>
                      <a:pt x="729" y="602"/>
                      <a:pt x="793" y="564"/>
                      <a:pt x="865" y="554"/>
                    </a:cubicBezTo>
                    <a:cubicBezTo>
                      <a:pt x="875" y="553"/>
                      <a:pt x="885" y="560"/>
                      <a:pt x="886" y="570"/>
                    </a:cubicBezTo>
                    <a:cubicBezTo>
                      <a:pt x="888" y="581"/>
                      <a:pt x="881" y="590"/>
                      <a:pt x="870" y="592"/>
                    </a:cubicBezTo>
                    <a:cubicBezTo>
                      <a:pt x="808" y="601"/>
                      <a:pt x="753" y="633"/>
                      <a:pt x="714" y="682"/>
                    </a:cubicBezTo>
                    <a:cubicBezTo>
                      <a:pt x="674" y="734"/>
                      <a:pt x="657" y="798"/>
                      <a:pt x="665" y="863"/>
                    </a:cubicBezTo>
                    <a:close/>
                    <a:moveTo>
                      <a:pt x="1477" y="870"/>
                    </a:moveTo>
                    <a:cubicBezTo>
                      <a:pt x="1373" y="1135"/>
                      <a:pt x="1373" y="1135"/>
                      <a:pt x="1373" y="1135"/>
                    </a:cubicBezTo>
                    <a:cubicBezTo>
                      <a:pt x="1373" y="1136"/>
                      <a:pt x="1372" y="1137"/>
                      <a:pt x="1372" y="1137"/>
                    </a:cubicBezTo>
                    <a:cubicBezTo>
                      <a:pt x="1261" y="1419"/>
                      <a:pt x="1261" y="1419"/>
                      <a:pt x="1261" y="1419"/>
                    </a:cubicBezTo>
                    <a:cubicBezTo>
                      <a:pt x="1260" y="1422"/>
                      <a:pt x="1224" y="1521"/>
                      <a:pt x="1133" y="1563"/>
                    </a:cubicBezTo>
                    <a:cubicBezTo>
                      <a:pt x="1106" y="1575"/>
                      <a:pt x="1078" y="1580"/>
                      <a:pt x="1048" y="1580"/>
                    </a:cubicBezTo>
                    <a:cubicBezTo>
                      <a:pt x="1016" y="1580"/>
                      <a:pt x="983" y="1573"/>
                      <a:pt x="947" y="1560"/>
                    </a:cubicBezTo>
                    <a:cubicBezTo>
                      <a:pt x="793" y="1499"/>
                      <a:pt x="774" y="1408"/>
                      <a:pt x="772" y="1345"/>
                    </a:cubicBezTo>
                    <a:cubicBezTo>
                      <a:pt x="765" y="1302"/>
                      <a:pt x="724" y="1004"/>
                      <a:pt x="719" y="960"/>
                    </a:cubicBezTo>
                    <a:cubicBezTo>
                      <a:pt x="715" y="920"/>
                      <a:pt x="727" y="888"/>
                      <a:pt x="753" y="873"/>
                    </a:cubicBezTo>
                    <a:cubicBezTo>
                      <a:pt x="776" y="859"/>
                      <a:pt x="807" y="862"/>
                      <a:pt x="833" y="880"/>
                    </a:cubicBezTo>
                    <a:cubicBezTo>
                      <a:pt x="858" y="897"/>
                      <a:pt x="869" y="935"/>
                      <a:pt x="883" y="982"/>
                    </a:cubicBezTo>
                    <a:cubicBezTo>
                      <a:pt x="886" y="993"/>
                      <a:pt x="889" y="1004"/>
                      <a:pt x="892" y="1015"/>
                    </a:cubicBezTo>
                    <a:cubicBezTo>
                      <a:pt x="914" y="958"/>
                      <a:pt x="914" y="958"/>
                      <a:pt x="914" y="958"/>
                    </a:cubicBezTo>
                    <a:cubicBezTo>
                      <a:pt x="915" y="958"/>
                      <a:pt x="915" y="958"/>
                      <a:pt x="915" y="958"/>
                    </a:cubicBezTo>
                    <a:cubicBezTo>
                      <a:pt x="1043" y="632"/>
                      <a:pt x="1043" y="632"/>
                      <a:pt x="1043" y="632"/>
                    </a:cubicBezTo>
                    <a:cubicBezTo>
                      <a:pt x="1057" y="595"/>
                      <a:pt x="1100" y="577"/>
                      <a:pt x="1137" y="591"/>
                    </a:cubicBezTo>
                    <a:cubicBezTo>
                      <a:pt x="1142" y="593"/>
                      <a:pt x="1142" y="593"/>
                      <a:pt x="1142" y="593"/>
                    </a:cubicBezTo>
                    <a:cubicBezTo>
                      <a:pt x="1154" y="598"/>
                      <a:pt x="1164" y="605"/>
                      <a:pt x="1171" y="615"/>
                    </a:cubicBezTo>
                    <a:cubicBezTo>
                      <a:pt x="1189" y="569"/>
                      <a:pt x="1189" y="569"/>
                      <a:pt x="1189" y="569"/>
                    </a:cubicBezTo>
                    <a:cubicBezTo>
                      <a:pt x="1196" y="551"/>
                      <a:pt x="1210" y="537"/>
                      <a:pt x="1228" y="529"/>
                    </a:cubicBezTo>
                    <a:cubicBezTo>
                      <a:pt x="1246" y="521"/>
                      <a:pt x="1265" y="521"/>
                      <a:pt x="1284" y="528"/>
                    </a:cubicBezTo>
                    <a:cubicBezTo>
                      <a:pt x="1289" y="530"/>
                      <a:pt x="1289" y="530"/>
                      <a:pt x="1289" y="530"/>
                    </a:cubicBezTo>
                    <a:cubicBezTo>
                      <a:pt x="1307" y="537"/>
                      <a:pt x="1321" y="551"/>
                      <a:pt x="1329" y="569"/>
                    </a:cubicBezTo>
                    <a:cubicBezTo>
                      <a:pt x="1337" y="587"/>
                      <a:pt x="1337" y="607"/>
                      <a:pt x="1330" y="625"/>
                    </a:cubicBezTo>
                    <a:cubicBezTo>
                      <a:pt x="1328" y="630"/>
                      <a:pt x="1328" y="630"/>
                      <a:pt x="1328" y="630"/>
                    </a:cubicBezTo>
                    <a:cubicBezTo>
                      <a:pt x="1340" y="629"/>
                      <a:pt x="1352" y="630"/>
                      <a:pt x="1363" y="634"/>
                    </a:cubicBezTo>
                    <a:cubicBezTo>
                      <a:pt x="1369" y="637"/>
                      <a:pt x="1369" y="637"/>
                      <a:pt x="1369" y="637"/>
                    </a:cubicBezTo>
                    <a:cubicBezTo>
                      <a:pt x="1387" y="644"/>
                      <a:pt x="1401" y="657"/>
                      <a:pt x="1409" y="675"/>
                    </a:cubicBezTo>
                    <a:cubicBezTo>
                      <a:pt x="1417" y="693"/>
                      <a:pt x="1417" y="713"/>
                      <a:pt x="1410" y="731"/>
                    </a:cubicBezTo>
                    <a:cubicBezTo>
                      <a:pt x="1395" y="769"/>
                      <a:pt x="1395" y="769"/>
                      <a:pt x="1395" y="769"/>
                    </a:cubicBezTo>
                    <a:cubicBezTo>
                      <a:pt x="1407" y="768"/>
                      <a:pt x="1419" y="769"/>
                      <a:pt x="1430" y="774"/>
                    </a:cubicBezTo>
                    <a:cubicBezTo>
                      <a:pt x="1436" y="776"/>
                      <a:pt x="1436" y="776"/>
                      <a:pt x="1436" y="776"/>
                    </a:cubicBezTo>
                    <a:cubicBezTo>
                      <a:pt x="1454" y="783"/>
                      <a:pt x="1468" y="797"/>
                      <a:pt x="1476" y="815"/>
                    </a:cubicBezTo>
                    <a:cubicBezTo>
                      <a:pt x="1484" y="833"/>
                      <a:pt x="1484" y="852"/>
                      <a:pt x="1477" y="870"/>
                    </a:cubicBezTo>
                    <a:close/>
                  </a:path>
                </a:pathLst>
              </a:custGeom>
              <a:noFill/>
              <a:ln w="6350">
                <a:solidFill>
                  <a:srgbClr val="EE003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cxnSp>
          <p:nvCxnSpPr>
            <p:cNvPr id="56" name="Đường nối Thẳng 88">
              <a:extLst>
                <a:ext uri="{FF2B5EF4-FFF2-40B4-BE49-F238E27FC236}">
                  <a16:creationId xmlns:a16="http://schemas.microsoft.com/office/drawing/2014/main" id="{82C46D4C-83AC-4164-93E6-50117F5F721B}"/>
                </a:ext>
              </a:extLst>
            </p:cNvPr>
            <p:cNvCxnSpPr>
              <a:cxnSpLocks/>
            </p:cNvCxnSpPr>
            <p:nvPr/>
          </p:nvCxnSpPr>
          <p:spPr>
            <a:xfrm>
              <a:off x="7146133" y="3200074"/>
              <a:ext cx="0" cy="742628"/>
            </a:xfrm>
            <a:prstGeom prst="line">
              <a:avLst/>
            </a:prstGeom>
            <a:ln>
              <a:solidFill>
                <a:srgbClr val="EE0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958146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Hình chữ nhật 14">
            <a:extLst>
              <a:ext uri="{FF2B5EF4-FFF2-40B4-BE49-F238E27FC236}">
                <a16:creationId xmlns:a16="http://schemas.microsoft.com/office/drawing/2014/main" id="{AF0365C6-C155-4FCD-A3C8-1CDFEAF0D677}"/>
              </a:ext>
            </a:extLst>
          </p:cNvPr>
          <p:cNvSpPr/>
          <p:nvPr/>
        </p:nvSpPr>
        <p:spPr>
          <a:xfrm>
            <a:off x="3531287" y="3695700"/>
            <a:ext cx="5249154" cy="655552"/>
          </a:xfrm>
          <a:prstGeom prst="rect">
            <a:avLst/>
          </a:prstGeom>
          <a:solidFill>
            <a:srgbClr val="EE00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5">
            <a:extLst>
              <a:ext uri="{FF2B5EF4-FFF2-40B4-BE49-F238E27FC236}">
                <a16:creationId xmlns:a16="http://schemas.microsoft.com/office/drawing/2014/main" id="{C8B69A7D-834B-403F-8291-FB0D533B0272}"/>
              </a:ext>
            </a:extLst>
          </p:cNvPr>
          <p:cNvSpPr txBox="1"/>
          <p:nvPr/>
        </p:nvSpPr>
        <p:spPr>
          <a:xfrm>
            <a:off x="3505888" y="489750"/>
            <a:ext cx="5249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0" name="TextBox 16">
            <a:extLst>
              <a:ext uri="{FF2B5EF4-FFF2-40B4-BE49-F238E27FC236}">
                <a16:creationId xmlns:a16="http://schemas.microsoft.com/office/drawing/2014/main" id="{7855EAD2-036C-4D0D-B08C-89AA3216818A}"/>
              </a:ext>
            </a:extLst>
          </p:cNvPr>
          <p:cNvSpPr txBox="1"/>
          <p:nvPr/>
        </p:nvSpPr>
        <p:spPr>
          <a:xfrm>
            <a:off x="3505888" y="996448"/>
            <a:ext cx="44487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Duis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aute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irure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reprehenderit</a:t>
            </a:r>
            <a:endParaRPr lang="en-US" sz="1800" b="1" dirty="0">
              <a:solidFill>
                <a:schemeClr val="tx1">
                  <a:lumMod val="75000"/>
                  <a:lumOff val="25000"/>
                </a:schemeClr>
              </a:solidFill>
              <a:latin typeface="FS PF BeauSans Pro" panose="02000500000000020004" pitchFamily="2" charset="0"/>
              <a:cs typeface="Sarabun" panose="00000500000000000000" pitchFamily="2" charset="-34"/>
            </a:endParaRPr>
          </a:p>
        </p:txBody>
      </p:sp>
      <p:pic>
        <p:nvPicPr>
          <p:cNvPr id="11" name="Hình ảnh 4" descr="Ảnh có chứa nắm giữ, người, thiết bị điện tử, tay&#10;&#10;Mô tả được tạo tự động">
            <a:extLst>
              <a:ext uri="{FF2B5EF4-FFF2-40B4-BE49-F238E27FC236}">
                <a16:creationId xmlns:a16="http://schemas.microsoft.com/office/drawing/2014/main" id="{819C5468-913B-4DDE-BCE1-E7BCEFED57E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89750"/>
            <a:ext cx="2996588" cy="4113497"/>
          </a:xfrm>
          <a:prstGeom prst="rect">
            <a:avLst/>
          </a:prstGeom>
        </p:spPr>
      </p:pic>
      <p:graphicFrame>
        <p:nvGraphicFramePr>
          <p:cNvPr id="12" name="Biểu đồ 10">
            <a:extLst>
              <a:ext uri="{FF2B5EF4-FFF2-40B4-BE49-F238E27FC236}">
                <a16:creationId xmlns:a16="http://schemas.microsoft.com/office/drawing/2014/main" id="{5E85426E-1743-47E3-B41C-4DAAF3922F2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3396825"/>
              </p:ext>
            </p:extLst>
          </p:nvPr>
        </p:nvGraphicFramePr>
        <p:xfrm>
          <a:off x="3505888" y="1518683"/>
          <a:ext cx="2894912" cy="21770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TextBox 16">
            <a:extLst>
              <a:ext uri="{FF2B5EF4-FFF2-40B4-BE49-F238E27FC236}">
                <a16:creationId xmlns:a16="http://schemas.microsoft.com/office/drawing/2014/main" id="{8D71EC5F-2008-4AE7-A460-FEDAC7A1B211}"/>
              </a:ext>
            </a:extLst>
          </p:cNvPr>
          <p:cNvSpPr txBox="1"/>
          <p:nvPr/>
        </p:nvSpPr>
        <p:spPr>
          <a:xfrm>
            <a:off x="6439216" y="1668522"/>
            <a:ext cx="2173774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</a:p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sunt in culpa qui.</a:t>
            </a:r>
          </a:p>
        </p:txBody>
      </p:sp>
      <p:sp>
        <p:nvSpPr>
          <p:cNvPr id="14" name="TextBox 16">
            <a:extLst>
              <a:ext uri="{FF2B5EF4-FFF2-40B4-BE49-F238E27FC236}">
                <a16:creationId xmlns:a16="http://schemas.microsoft.com/office/drawing/2014/main" id="{B9AD21A8-2555-4634-89D8-8B0E673A8A48}"/>
              </a:ext>
            </a:extLst>
          </p:cNvPr>
          <p:cNvSpPr txBox="1"/>
          <p:nvPr/>
        </p:nvSpPr>
        <p:spPr>
          <a:xfrm>
            <a:off x="6439216" y="2640737"/>
            <a:ext cx="2173774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1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</a:p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sunt in culpa qui.</a:t>
            </a:r>
          </a:p>
        </p:txBody>
      </p:sp>
      <p:sp>
        <p:nvSpPr>
          <p:cNvPr id="15" name="TextBox 16">
            <a:extLst>
              <a:ext uri="{FF2B5EF4-FFF2-40B4-BE49-F238E27FC236}">
                <a16:creationId xmlns:a16="http://schemas.microsoft.com/office/drawing/2014/main" id="{7267B20A-E50E-4BE7-A3AE-7E062294A86F}"/>
              </a:ext>
            </a:extLst>
          </p:cNvPr>
          <p:cNvSpPr txBox="1"/>
          <p:nvPr/>
        </p:nvSpPr>
        <p:spPr>
          <a:xfrm>
            <a:off x="3696388" y="3736718"/>
            <a:ext cx="4942002" cy="5693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100" b="1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100" b="1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100" b="1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100" b="1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100" b="1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repreh</a:t>
            </a:r>
            <a:r>
              <a:rPr lang="en-US" sz="1100" b="1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</a:p>
          <a:p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in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00" dirty="0" err="1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00" dirty="0">
                <a:solidFill>
                  <a:schemeClr val="bg1"/>
                </a:solidFill>
                <a:latin typeface="Sarabun" panose="00000500000000000000" pitchFamily="2" charset="-34"/>
                <a:cs typeface="Sarabun" panose="00000500000000000000" pitchFamily="2" charset="-34"/>
              </a:rPr>
              <a:t>, sunt in culpa qui.</a:t>
            </a:r>
          </a:p>
        </p:txBody>
      </p:sp>
      <p:pic>
        <p:nvPicPr>
          <p:cNvPr id="16" name="Hình ảnh 18">
            <a:extLst>
              <a:ext uri="{FF2B5EF4-FFF2-40B4-BE49-F238E27FC236}">
                <a16:creationId xmlns:a16="http://schemas.microsoft.com/office/drawing/2014/main" id="{19E98F69-AF19-4A41-92DD-7E2EBBF634D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3005" y="605927"/>
            <a:ext cx="1639104" cy="3547431"/>
          </a:xfrm>
          <a:prstGeom prst="roundRect">
            <a:avLst>
              <a:gd name="adj" fmla="val 12019"/>
            </a:avLst>
          </a:prstGeom>
        </p:spPr>
      </p:pic>
    </p:spTree>
    <p:extLst>
      <p:ext uri="{BB962C8B-B14F-4D97-AF65-F5344CB8AC3E}">
        <p14:creationId xmlns:p14="http://schemas.microsoft.com/office/powerpoint/2010/main" val="15784359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5">
            <a:extLst>
              <a:ext uri="{FF2B5EF4-FFF2-40B4-BE49-F238E27FC236}">
                <a16:creationId xmlns:a16="http://schemas.microsoft.com/office/drawing/2014/main" id="{876BA06E-2230-43B8-85F0-E50CCA1CD6CA}"/>
              </a:ext>
            </a:extLst>
          </p:cNvPr>
          <p:cNvSpPr txBox="1"/>
          <p:nvPr/>
        </p:nvSpPr>
        <p:spPr>
          <a:xfrm>
            <a:off x="2936380" y="365498"/>
            <a:ext cx="5249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9" name="TextBox 16">
            <a:extLst>
              <a:ext uri="{FF2B5EF4-FFF2-40B4-BE49-F238E27FC236}">
                <a16:creationId xmlns:a16="http://schemas.microsoft.com/office/drawing/2014/main" id="{52EE451E-C0B7-4989-A3EB-7EE68A8D5984}"/>
              </a:ext>
            </a:extLst>
          </p:cNvPr>
          <p:cNvSpPr txBox="1"/>
          <p:nvPr/>
        </p:nvSpPr>
        <p:spPr>
          <a:xfrm>
            <a:off x="2936379" y="834096"/>
            <a:ext cx="52491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Duis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aute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irure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dolor in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reprehenderit</a:t>
            </a:r>
            <a:r>
              <a: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 in </a:t>
            </a:r>
            <a:r>
              <a:rPr lang="en-US" sz="1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" panose="02000500000000020004" pitchFamily="2" charset="0"/>
                <a:cs typeface="Sarabun" panose="00000500000000000000" pitchFamily="2" charset="-34"/>
              </a:rPr>
              <a:t>volupta</a:t>
            </a:r>
            <a:endParaRPr lang="en-US" sz="1800" b="1" dirty="0">
              <a:solidFill>
                <a:schemeClr val="tx1">
                  <a:lumMod val="75000"/>
                  <a:lumOff val="25000"/>
                </a:schemeClr>
              </a:solidFill>
              <a:latin typeface="FS PF BeauSans Pro" panose="02000500000000020004" pitchFamily="2" charset="0"/>
              <a:cs typeface="Sarabun" panose="00000500000000000000" pitchFamily="2" charset="-34"/>
            </a:endParaRPr>
          </a:p>
        </p:txBody>
      </p:sp>
      <p:cxnSp>
        <p:nvCxnSpPr>
          <p:cNvPr id="10" name="Đường nối Thẳng 44">
            <a:extLst>
              <a:ext uri="{FF2B5EF4-FFF2-40B4-BE49-F238E27FC236}">
                <a16:creationId xmlns:a16="http://schemas.microsoft.com/office/drawing/2014/main" id="{27E580AD-1AD4-4BCE-AEFD-F0A8DDEF2BCA}"/>
              </a:ext>
            </a:extLst>
          </p:cNvPr>
          <p:cNvCxnSpPr>
            <a:cxnSpLocks/>
          </p:cNvCxnSpPr>
          <p:nvPr/>
        </p:nvCxnSpPr>
        <p:spPr>
          <a:xfrm>
            <a:off x="2588964" y="1727674"/>
            <a:ext cx="0" cy="2391043"/>
          </a:xfrm>
          <a:prstGeom prst="line">
            <a:avLst/>
          </a:prstGeom>
          <a:ln>
            <a:solidFill>
              <a:schemeClr val="bg1">
                <a:alpha val="51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Đường nối Thẳng 45">
            <a:extLst>
              <a:ext uri="{FF2B5EF4-FFF2-40B4-BE49-F238E27FC236}">
                <a16:creationId xmlns:a16="http://schemas.microsoft.com/office/drawing/2014/main" id="{E8846CE0-2763-4BD3-BBCE-6CEA7D640AAB}"/>
              </a:ext>
            </a:extLst>
          </p:cNvPr>
          <p:cNvCxnSpPr>
            <a:cxnSpLocks/>
          </p:cNvCxnSpPr>
          <p:nvPr/>
        </p:nvCxnSpPr>
        <p:spPr>
          <a:xfrm>
            <a:off x="4650013" y="1727674"/>
            <a:ext cx="0" cy="2391043"/>
          </a:xfrm>
          <a:prstGeom prst="line">
            <a:avLst/>
          </a:prstGeom>
          <a:ln>
            <a:solidFill>
              <a:schemeClr val="bg1">
                <a:alpha val="51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Đường nối Thẳng 46">
            <a:extLst>
              <a:ext uri="{FF2B5EF4-FFF2-40B4-BE49-F238E27FC236}">
                <a16:creationId xmlns:a16="http://schemas.microsoft.com/office/drawing/2014/main" id="{E65419C3-7A0E-4936-8A09-B54AC2398811}"/>
              </a:ext>
            </a:extLst>
          </p:cNvPr>
          <p:cNvCxnSpPr>
            <a:cxnSpLocks/>
          </p:cNvCxnSpPr>
          <p:nvPr/>
        </p:nvCxnSpPr>
        <p:spPr>
          <a:xfrm>
            <a:off x="6578858" y="1727674"/>
            <a:ext cx="0" cy="2391043"/>
          </a:xfrm>
          <a:prstGeom prst="line">
            <a:avLst/>
          </a:prstGeom>
          <a:ln>
            <a:solidFill>
              <a:schemeClr val="bg1">
                <a:alpha val="51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Nhóm 50">
            <a:extLst>
              <a:ext uri="{FF2B5EF4-FFF2-40B4-BE49-F238E27FC236}">
                <a16:creationId xmlns:a16="http://schemas.microsoft.com/office/drawing/2014/main" id="{86A67AFF-F1E2-457C-82AA-705AA38E8E65}"/>
              </a:ext>
            </a:extLst>
          </p:cNvPr>
          <p:cNvGrpSpPr/>
          <p:nvPr/>
        </p:nvGrpSpPr>
        <p:grpSpPr>
          <a:xfrm>
            <a:off x="2936380" y="2794847"/>
            <a:ext cx="1859169" cy="1585049"/>
            <a:chOff x="2619076" y="2687556"/>
            <a:chExt cx="1859169" cy="1585049"/>
          </a:xfrm>
        </p:grpSpPr>
        <p:sp>
          <p:nvSpPr>
            <p:cNvPr id="14" name="TextBox 5">
              <a:extLst>
                <a:ext uri="{FF2B5EF4-FFF2-40B4-BE49-F238E27FC236}">
                  <a16:creationId xmlns:a16="http://schemas.microsoft.com/office/drawing/2014/main" id="{186DF8D7-C36A-42F7-AC6C-A9D5E8CD39D3}"/>
                </a:ext>
              </a:extLst>
            </p:cNvPr>
            <p:cNvSpPr txBox="1"/>
            <p:nvPr/>
          </p:nvSpPr>
          <p:spPr>
            <a:xfrm>
              <a:off x="2628201" y="2687556"/>
              <a:ext cx="18500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FS PF BeauSans Pro SemiBold" panose="02000503000000020004" pitchFamily="2" charset="0"/>
                </a:rPr>
                <a:t>Mr. Nguyen Van A</a:t>
              </a:r>
              <a:endPara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15" name="TextBox 16">
              <a:extLst>
                <a:ext uri="{FF2B5EF4-FFF2-40B4-BE49-F238E27FC236}">
                  <a16:creationId xmlns:a16="http://schemas.microsoft.com/office/drawing/2014/main" id="{5246D0C9-B5FA-4668-80D3-06C33F325D38}"/>
                </a:ext>
              </a:extLst>
            </p:cNvPr>
            <p:cNvSpPr txBox="1"/>
            <p:nvPr/>
          </p:nvSpPr>
          <p:spPr>
            <a:xfrm>
              <a:off x="2619076" y="2949166"/>
              <a:ext cx="1723758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sunt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culpa qui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officia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deserunt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mollit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anim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id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laborum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</a:t>
              </a:r>
            </a:p>
          </p:txBody>
        </p:sp>
      </p:grpSp>
      <p:grpSp>
        <p:nvGrpSpPr>
          <p:cNvPr id="16" name="Nhóm 62">
            <a:extLst>
              <a:ext uri="{FF2B5EF4-FFF2-40B4-BE49-F238E27FC236}">
                <a16:creationId xmlns:a16="http://schemas.microsoft.com/office/drawing/2014/main" id="{C24D867A-0AA9-4E7B-A642-931F98FDCD2B}"/>
              </a:ext>
            </a:extLst>
          </p:cNvPr>
          <p:cNvGrpSpPr/>
          <p:nvPr/>
        </p:nvGrpSpPr>
        <p:grpSpPr>
          <a:xfrm>
            <a:off x="3043541" y="1384571"/>
            <a:ext cx="1284100" cy="1258040"/>
            <a:chOff x="1062451" y="1396983"/>
            <a:chExt cx="1284100" cy="1258040"/>
          </a:xfrm>
        </p:grpSpPr>
        <p:sp>
          <p:nvSpPr>
            <p:cNvPr id="17" name="Hình Bầu dục 60">
              <a:extLst>
                <a:ext uri="{FF2B5EF4-FFF2-40B4-BE49-F238E27FC236}">
                  <a16:creationId xmlns:a16="http://schemas.microsoft.com/office/drawing/2014/main" id="{4AE39CCD-6D30-4D35-9197-56B5080FC0EE}"/>
                </a:ext>
              </a:extLst>
            </p:cNvPr>
            <p:cNvSpPr/>
            <p:nvPr/>
          </p:nvSpPr>
          <p:spPr>
            <a:xfrm>
              <a:off x="1112704" y="1421176"/>
              <a:ext cx="1233847" cy="1233847"/>
            </a:xfrm>
            <a:prstGeom prst="ellipse">
              <a:avLst/>
            </a:prstGeom>
            <a:solidFill>
              <a:srgbClr val="EE00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8" name="Hình ảnh 61" descr="263,789 Handsome Asian Guys Stock Photos, Pictures &amp; Royalty-Free Images -  iStock">
              <a:extLst>
                <a:ext uri="{FF2B5EF4-FFF2-40B4-BE49-F238E27FC236}">
                  <a16:creationId xmlns:a16="http://schemas.microsoft.com/office/drawing/2014/main" id="{63CD2CCF-0420-4ECC-BE38-F7D503A213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845" t="255" r="4182" b="21786"/>
            <a:stretch>
              <a:fillRect/>
            </a:stretch>
          </p:blipFill>
          <p:spPr bwMode="auto">
            <a:xfrm>
              <a:off x="1062451" y="1396983"/>
              <a:ext cx="1204940" cy="1204940"/>
            </a:xfrm>
            <a:custGeom>
              <a:avLst/>
              <a:gdLst>
                <a:gd name="connsiteX0" fmla="*/ 1514820 w 3029640"/>
                <a:gd name="connsiteY0" fmla="*/ 0 h 3029640"/>
                <a:gd name="connsiteX1" fmla="*/ 3029640 w 3029640"/>
                <a:gd name="connsiteY1" fmla="*/ 1514820 h 3029640"/>
                <a:gd name="connsiteX2" fmla="*/ 1514820 w 3029640"/>
                <a:gd name="connsiteY2" fmla="*/ 3029640 h 3029640"/>
                <a:gd name="connsiteX3" fmla="*/ 0 w 3029640"/>
                <a:gd name="connsiteY3" fmla="*/ 1514820 h 3029640"/>
                <a:gd name="connsiteX4" fmla="*/ 1514820 w 3029640"/>
                <a:gd name="connsiteY4" fmla="*/ 0 h 302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9640" h="3029640">
                  <a:moveTo>
                    <a:pt x="1514820" y="0"/>
                  </a:moveTo>
                  <a:cubicBezTo>
                    <a:pt x="2351432" y="0"/>
                    <a:pt x="3029640" y="678208"/>
                    <a:pt x="3029640" y="1514820"/>
                  </a:cubicBezTo>
                  <a:cubicBezTo>
                    <a:pt x="3029640" y="2351432"/>
                    <a:pt x="2351432" y="3029640"/>
                    <a:pt x="1514820" y="3029640"/>
                  </a:cubicBezTo>
                  <a:cubicBezTo>
                    <a:pt x="678208" y="3029640"/>
                    <a:pt x="0" y="2351432"/>
                    <a:pt x="0" y="1514820"/>
                  </a:cubicBezTo>
                  <a:cubicBezTo>
                    <a:pt x="0" y="678208"/>
                    <a:pt x="678208" y="0"/>
                    <a:pt x="1514820" y="0"/>
                  </a:cubicBezTo>
                  <a:close/>
                </a:path>
              </a:pathLst>
            </a:cu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9" name="Nhóm 64">
            <a:extLst>
              <a:ext uri="{FF2B5EF4-FFF2-40B4-BE49-F238E27FC236}">
                <a16:creationId xmlns:a16="http://schemas.microsoft.com/office/drawing/2014/main" id="{A1948E6E-0FFD-456D-8C7D-7D020CD55CB8}"/>
              </a:ext>
            </a:extLst>
          </p:cNvPr>
          <p:cNvGrpSpPr/>
          <p:nvPr/>
        </p:nvGrpSpPr>
        <p:grpSpPr>
          <a:xfrm>
            <a:off x="5003710" y="1384571"/>
            <a:ext cx="1284100" cy="1258040"/>
            <a:chOff x="1062451" y="1396983"/>
            <a:chExt cx="1284100" cy="1258040"/>
          </a:xfrm>
        </p:grpSpPr>
        <p:sp>
          <p:nvSpPr>
            <p:cNvPr id="20" name="Hình Bầu dục 65">
              <a:extLst>
                <a:ext uri="{FF2B5EF4-FFF2-40B4-BE49-F238E27FC236}">
                  <a16:creationId xmlns:a16="http://schemas.microsoft.com/office/drawing/2014/main" id="{9A061930-1D69-4D42-8305-AB3B851D2E4F}"/>
                </a:ext>
              </a:extLst>
            </p:cNvPr>
            <p:cNvSpPr/>
            <p:nvPr/>
          </p:nvSpPr>
          <p:spPr>
            <a:xfrm>
              <a:off x="1112704" y="1421176"/>
              <a:ext cx="1233847" cy="1233847"/>
            </a:xfrm>
            <a:prstGeom prst="ellipse">
              <a:avLst/>
            </a:prstGeom>
            <a:solidFill>
              <a:srgbClr val="EE00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1" name="Hình ảnh 66" descr="263,789 Handsome Asian Guys Stock Photos, Pictures &amp; Royalty-Free Images -  iStock">
              <a:extLst>
                <a:ext uri="{FF2B5EF4-FFF2-40B4-BE49-F238E27FC236}">
                  <a16:creationId xmlns:a16="http://schemas.microsoft.com/office/drawing/2014/main" id="{F4836C51-603E-4987-A9E8-4C9BFDA16E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845" t="255" r="4182" b="21786"/>
            <a:stretch>
              <a:fillRect/>
            </a:stretch>
          </p:blipFill>
          <p:spPr bwMode="auto">
            <a:xfrm>
              <a:off x="1062451" y="1396983"/>
              <a:ext cx="1204940" cy="1204940"/>
            </a:xfrm>
            <a:custGeom>
              <a:avLst/>
              <a:gdLst>
                <a:gd name="connsiteX0" fmla="*/ 1514820 w 3029640"/>
                <a:gd name="connsiteY0" fmla="*/ 0 h 3029640"/>
                <a:gd name="connsiteX1" fmla="*/ 3029640 w 3029640"/>
                <a:gd name="connsiteY1" fmla="*/ 1514820 h 3029640"/>
                <a:gd name="connsiteX2" fmla="*/ 1514820 w 3029640"/>
                <a:gd name="connsiteY2" fmla="*/ 3029640 h 3029640"/>
                <a:gd name="connsiteX3" fmla="*/ 0 w 3029640"/>
                <a:gd name="connsiteY3" fmla="*/ 1514820 h 3029640"/>
                <a:gd name="connsiteX4" fmla="*/ 1514820 w 3029640"/>
                <a:gd name="connsiteY4" fmla="*/ 0 h 302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9640" h="3029640">
                  <a:moveTo>
                    <a:pt x="1514820" y="0"/>
                  </a:moveTo>
                  <a:cubicBezTo>
                    <a:pt x="2351432" y="0"/>
                    <a:pt x="3029640" y="678208"/>
                    <a:pt x="3029640" y="1514820"/>
                  </a:cubicBezTo>
                  <a:cubicBezTo>
                    <a:pt x="3029640" y="2351432"/>
                    <a:pt x="2351432" y="3029640"/>
                    <a:pt x="1514820" y="3029640"/>
                  </a:cubicBezTo>
                  <a:cubicBezTo>
                    <a:pt x="678208" y="3029640"/>
                    <a:pt x="0" y="2351432"/>
                    <a:pt x="0" y="1514820"/>
                  </a:cubicBezTo>
                  <a:cubicBezTo>
                    <a:pt x="0" y="678208"/>
                    <a:pt x="678208" y="0"/>
                    <a:pt x="1514820" y="0"/>
                  </a:cubicBezTo>
                  <a:close/>
                </a:path>
              </a:pathLst>
            </a:cu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2" name="Nhóm 67">
            <a:extLst>
              <a:ext uri="{FF2B5EF4-FFF2-40B4-BE49-F238E27FC236}">
                <a16:creationId xmlns:a16="http://schemas.microsoft.com/office/drawing/2014/main" id="{56CED0ED-2661-4DCF-8235-831E7EC4A176}"/>
              </a:ext>
            </a:extLst>
          </p:cNvPr>
          <p:cNvGrpSpPr/>
          <p:nvPr/>
        </p:nvGrpSpPr>
        <p:grpSpPr>
          <a:xfrm>
            <a:off x="6840651" y="1384571"/>
            <a:ext cx="1284100" cy="1258040"/>
            <a:chOff x="1062451" y="1396983"/>
            <a:chExt cx="1284100" cy="1258040"/>
          </a:xfrm>
        </p:grpSpPr>
        <p:sp>
          <p:nvSpPr>
            <p:cNvPr id="23" name="Hình Bầu dục 68">
              <a:extLst>
                <a:ext uri="{FF2B5EF4-FFF2-40B4-BE49-F238E27FC236}">
                  <a16:creationId xmlns:a16="http://schemas.microsoft.com/office/drawing/2014/main" id="{2D9C837C-6E10-4BEB-A914-A89013F67070}"/>
                </a:ext>
              </a:extLst>
            </p:cNvPr>
            <p:cNvSpPr/>
            <p:nvPr/>
          </p:nvSpPr>
          <p:spPr>
            <a:xfrm>
              <a:off x="1112704" y="1421176"/>
              <a:ext cx="1233847" cy="1233847"/>
            </a:xfrm>
            <a:prstGeom prst="ellipse">
              <a:avLst/>
            </a:prstGeom>
            <a:solidFill>
              <a:srgbClr val="EE00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4" name="Hình ảnh 69" descr="263,789 Handsome Asian Guys Stock Photos, Pictures &amp; Royalty-Free Images -  iStock">
              <a:extLst>
                <a:ext uri="{FF2B5EF4-FFF2-40B4-BE49-F238E27FC236}">
                  <a16:creationId xmlns:a16="http://schemas.microsoft.com/office/drawing/2014/main" id="{3F98CAE8-05CC-4D30-A834-AF624074DA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845" t="255" r="4182" b="21786"/>
            <a:stretch>
              <a:fillRect/>
            </a:stretch>
          </p:blipFill>
          <p:spPr bwMode="auto">
            <a:xfrm>
              <a:off x="1062451" y="1396983"/>
              <a:ext cx="1204940" cy="1204940"/>
            </a:xfrm>
            <a:custGeom>
              <a:avLst/>
              <a:gdLst>
                <a:gd name="connsiteX0" fmla="*/ 1514820 w 3029640"/>
                <a:gd name="connsiteY0" fmla="*/ 0 h 3029640"/>
                <a:gd name="connsiteX1" fmla="*/ 3029640 w 3029640"/>
                <a:gd name="connsiteY1" fmla="*/ 1514820 h 3029640"/>
                <a:gd name="connsiteX2" fmla="*/ 1514820 w 3029640"/>
                <a:gd name="connsiteY2" fmla="*/ 3029640 h 3029640"/>
                <a:gd name="connsiteX3" fmla="*/ 0 w 3029640"/>
                <a:gd name="connsiteY3" fmla="*/ 1514820 h 3029640"/>
                <a:gd name="connsiteX4" fmla="*/ 1514820 w 3029640"/>
                <a:gd name="connsiteY4" fmla="*/ 0 h 302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9640" h="3029640">
                  <a:moveTo>
                    <a:pt x="1514820" y="0"/>
                  </a:moveTo>
                  <a:cubicBezTo>
                    <a:pt x="2351432" y="0"/>
                    <a:pt x="3029640" y="678208"/>
                    <a:pt x="3029640" y="1514820"/>
                  </a:cubicBezTo>
                  <a:cubicBezTo>
                    <a:pt x="3029640" y="2351432"/>
                    <a:pt x="2351432" y="3029640"/>
                    <a:pt x="1514820" y="3029640"/>
                  </a:cubicBezTo>
                  <a:cubicBezTo>
                    <a:pt x="678208" y="3029640"/>
                    <a:pt x="0" y="2351432"/>
                    <a:pt x="0" y="1514820"/>
                  </a:cubicBezTo>
                  <a:cubicBezTo>
                    <a:pt x="0" y="678208"/>
                    <a:pt x="678208" y="0"/>
                    <a:pt x="1514820" y="0"/>
                  </a:cubicBezTo>
                  <a:close/>
                </a:path>
              </a:pathLst>
            </a:cu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5" name="Nhóm 70">
            <a:extLst>
              <a:ext uri="{FF2B5EF4-FFF2-40B4-BE49-F238E27FC236}">
                <a16:creationId xmlns:a16="http://schemas.microsoft.com/office/drawing/2014/main" id="{72ADE7FB-1092-4F46-B4BE-2A527A187D29}"/>
              </a:ext>
            </a:extLst>
          </p:cNvPr>
          <p:cNvGrpSpPr/>
          <p:nvPr/>
        </p:nvGrpSpPr>
        <p:grpSpPr>
          <a:xfrm>
            <a:off x="4865910" y="2790070"/>
            <a:ext cx="1859169" cy="1585049"/>
            <a:chOff x="2619076" y="2687556"/>
            <a:chExt cx="1859169" cy="1585049"/>
          </a:xfrm>
        </p:grpSpPr>
        <p:sp>
          <p:nvSpPr>
            <p:cNvPr id="26" name="TextBox 5">
              <a:extLst>
                <a:ext uri="{FF2B5EF4-FFF2-40B4-BE49-F238E27FC236}">
                  <a16:creationId xmlns:a16="http://schemas.microsoft.com/office/drawing/2014/main" id="{148A87C0-0B92-4A44-B4EC-9999F62DD482}"/>
                </a:ext>
              </a:extLst>
            </p:cNvPr>
            <p:cNvSpPr txBox="1"/>
            <p:nvPr/>
          </p:nvSpPr>
          <p:spPr>
            <a:xfrm>
              <a:off x="2628201" y="2687556"/>
              <a:ext cx="18500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FS PF BeauSans Pro SemiBold" panose="02000503000000020004" pitchFamily="2" charset="0"/>
                </a:rPr>
                <a:t>Mr. Nguyen Van A</a:t>
              </a:r>
              <a:endPara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27" name="TextBox 16">
              <a:extLst>
                <a:ext uri="{FF2B5EF4-FFF2-40B4-BE49-F238E27FC236}">
                  <a16:creationId xmlns:a16="http://schemas.microsoft.com/office/drawing/2014/main" id="{CD5745C1-54F0-4B93-9ADB-8A2A172D436A}"/>
                </a:ext>
              </a:extLst>
            </p:cNvPr>
            <p:cNvSpPr txBox="1"/>
            <p:nvPr/>
          </p:nvSpPr>
          <p:spPr>
            <a:xfrm>
              <a:off x="2619076" y="2949166"/>
              <a:ext cx="1723758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sunt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culpa qui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officia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deserunt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mollit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anim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id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laborum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</a:t>
              </a:r>
            </a:p>
          </p:txBody>
        </p:sp>
      </p:grpSp>
      <p:grpSp>
        <p:nvGrpSpPr>
          <p:cNvPr id="28" name="Nhóm 73">
            <a:extLst>
              <a:ext uri="{FF2B5EF4-FFF2-40B4-BE49-F238E27FC236}">
                <a16:creationId xmlns:a16="http://schemas.microsoft.com/office/drawing/2014/main" id="{5EEA5016-0DCB-416B-AB35-59E7945CAC81}"/>
              </a:ext>
            </a:extLst>
          </p:cNvPr>
          <p:cNvGrpSpPr/>
          <p:nvPr/>
        </p:nvGrpSpPr>
        <p:grpSpPr>
          <a:xfrm>
            <a:off x="6837870" y="2759786"/>
            <a:ext cx="1859169" cy="1585049"/>
            <a:chOff x="2619076" y="2687556"/>
            <a:chExt cx="1859169" cy="1585049"/>
          </a:xfrm>
        </p:grpSpPr>
        <p:sp>
          <p:nvSpPr>
            <p:cNvPr id="29" name="TextBox 5">
              <a:extLst>
                <a:ext uri="{FF2B5EF4-FFF2-40B4-BE49-F238E27FC236}">
                  <a16:creationId xmlns:a16="http://schemas.microsoft.com/office/drawing/2014/main" id="{B4CB6FAD-0106-440C-A25F-E0BC8C3C63EB}"/>
                </a:ext>
              </a:extLst>
            </p:cNvPr>
            <p:cNvSpPr txBox="1"/>
            <p:nvPr/>
          </p:nvSpPr>
          <p:spPr>
            <a:xfrm>
              <a:off x="2628201" y="2687556"/>
              <a:ext cx="18500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FS PF BeauSans Pro SemiBold" panose="02000503000000020004" pitchFamily="2" charset="0"/>
                </a:rPr>
                <a:t>Mr. Nguyen Van A</a:t>
              </a:r>
              <a:endPara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FS PF BeauSans Pro SemiBold" panose="02000503000000020004" pitchFamily="2" charset="0"/>
              </a:endParaRPr>
            </a:p>
          </p:txBody>
        </p:sp>
        <p:sp>
          <p:nvSpPr>
            <p:cNvPr id="30" name="TextBox 16">
              <a:extLst>
                <a:ext uri="{FF2B5EF4-FFF2-40B4-BE49-F238E27FC236}">
                  <a16:creationId xmlns:a16="http://schemas.microsoft.com/office/drawing/2014/main" id="{33F18931-13F4-4D4E-97F0-E37E462E7F7A}"/>
                </a:ext>
              </a:extLst>
            </p:cNvPr>
            <p:cNvSpPr txBox="1"/>
            <p:nvPr/>
          </p:nvSpPr>
          <p:spPr>
            <a:xfrm>
              <a:off x="2619076" y="2949166"/>
              <a:ext cx="1723758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Duis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aute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irure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 in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repreh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volupta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velit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esse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cillum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dolore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eu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fugiat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nulla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pariatur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Excepteur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sint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occaecat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cupidatat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non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proident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,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sunt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in culpa qui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officia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deserunt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mollit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anim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id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est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 </a:t>
              </a:r>
              <a:r>
                <a:rPr lang="en-US" sz="10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laborum</a:t>
              </a:r>
              <a:r>
                <a:rPr 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arabun" panose="00000500000000000000" pitchFamily="2" charset="-34"/>
                  <a:cs typeface="Sarabun" panose="00000500000000000000" pitchFamily="2" charset="-34"/>
                </a:rPr>
                <a:t>.</a:t>
              </a:r>
            </a:p>
          </p:txBody>
        </p:sp>
      </p:grpSp>
      <p:pic>
        <p:nvPicPr>
          <p:cNvPr id="31" name="Picture 4" descr="3 strategies for creating less stressful brainstorm sessions from ex-vice  president of innovation and creation at The Walt Disney Company |  MoneyDigest.sg">
            <a:extLst>
              <a:ext uri="{FF2B5EF4-FFF2-40B4-BE49-F238E27FC236}">
                <a16:creationId xmlns:a16="http://schemas.microsoft.com/office/drawing/2014/main" id="{1CF24DC6-BF5D-471D-8ABC-B9BBE17B498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alphaModFix amt="81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006" r="3956"/>
          <a:stretch/>
        </p:blipFill>
        <p:spPr bwMode="auto">
          <a:xfrm flipH="1">
            <a:off x="-2" y="0"/>
            <a:ext cx="2648509" cy="46381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Hình chữ nhật 77">
            <a:extLst>
              <a:ext uri="{FF2B5EF4-FFF2-40B4-BE49-F238E27FC236}">
                <a16:creationId xmlns:a16="http://schemas.microsoft.com/office/drawing/2014/main" id="{DDEC3CFD-E0DC-4BF2-ABCD-A08BB5BFED2F}"/>
              </a:ext>
            </a:extLst>
          </p:cNvPr>
          <p:cNvSpPr/>
          <p:nvPr/>
        </p:nvSpPr>
        <p:spPr>
          <a:xfrm>
            <a:off x="142" y="2201"/>
            <a:ext cx="2648507" cy="4638101"/>
          </a:xfrm>
          <a:prstGeom prst="rect">
            <a:avLst/>
          </a:prstGeom>
          <a:solidFill>
            <a:srgbClr val="000000">
              <a:alpha val="4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4865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entagon 7"/>
          <p:cNvSpPr/>
          <p:nvPr/>
        </p:nvSpPr>
        <p:spPr bwMode="gray">
          <a:xfrm>
            <a:off x="5942893" y="2389188"/>
            <a:ext cx="1476000" cy="665162"/>
          </a:xfrm>
          <a:prstGeom prst="homePlat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34000" rtlCol="0" anchor="ctr"/>
          <a:lstStyle/>
          <a:p>
            <a:r>
              <a:rPr lang="en-GB" sz="900" dirty="0" err="1">
                <a:solidFill>
                  <a:srgbClr val="44494D"/>
                </a:solidFill>
              </a:rPr>
              <a:t>Simoluptamet</a:t>
            </a:r>
            <a:r>
              <a:rPr lang="en-GB" sz="900" dirty="0">
                <a:solidFill>
                  <a:srgbClr val="44494D"/>
                </a:solidFill>
              </a:rPr>
              <a:t> </a:t>
            </a:r>
            <a:r>
              <a:rPr lang="en-GB" sz="900" dirty="0" err="1">
                <a:solidFill>
                  <a:srgbClr val="44494D"/>
                </a:solidFill>
              </a:rPr>
              <a:t>volu</a:t>
            </a:r>
            <a:endParaRPr lang="en-GB" sz="900" dirty="0">
              <a:solidFill>
                <a:srgbClr val="44494D"/>
              </a:solidFill>
            </a:endParaRPr>
          </a:p>
          <a:p>
            <a:r>
              <a:rPr lang="en-GB" sz="900" dirty="0">
                <a:solidFill>
                  <a:srgbClr val="44494D"/>
                </a:solidFill>
              </a:rPr>
              <a:t>ta net </a:t>
            </a:r>
            <a:r>
              <a:rPr lang="en-GB" sz="900" dirty="0" err="1">
                <a:solidFill>
                  <a:srgbClr val="44494D"/>
                </a:solidFill>
              </a:rPr>
              <a:t>excepedio</a:t>
            </a:r>
            <a:endParaRPr lang="en-GB" sz="900" dirty="0">
              <a:solidFill>
                <a:srgbClr val="44494D"/>
              </a:solidFill>
            </a:endParaRPr>
          </a:p>
          <a:p>
            <a:r>
              <a:rPr lang="en-GB" sz="900" dirty="0">
                <a:solidFill>
                  <a:srgbClr val="44494D"/>
                </a:solidFill>
              </a:rPr>
              <a:t>blab </a:t>
            </a:r>
            <a:r>
              <a:rPr lang="en-GB" sz="900" dirty="0" err="1">
                <a:solidFill>
                  <a:srgbClr val="44494D"/>
                </a:solidFill>
              </a:rPr>
              <a:t>il</a:t>
            </a:r>
            <a:r>
              <a:rPr lang="en-GB" sz="900" dirty="0">
                <a:solidFill>
                  <a:srgbClr val="44494D"/>
                </a:solidFill>
              </a:rPr>
              <a:t> </a:t>
            </a:r>
            <a:r>
              <a:rPr lang="en-GB" sz="900" dirty="0" err="1">
                <a:solidFill>
                  <a:srgbClr val="44494D"/>
                </a:solidFill>
              </a:rPr>
              <a:t>millabo</a:t>
            </a:r>
            <a:endParaRPr lang="en-GB" sz="900" dirty="0">
              <a:solidFill>
                <a:srgbClr val="44494D"/>
              </a:solidFill>
            </a:endParaRPr>
          </a:p>
        </p:txBody>
      </p:sp>
      <p:sp>
        <p:nvSpPr>
          <p:cNvPr id="9" name="Pentagon 8"/>
          <p:cNvSpPr/>
          <p:nvPr/>
        </p:nvSpPr>
        <p:spPr bwMode="gray">
          <a:xfrm>
            <a:off x="4296803" y="1557338"/>
            <a:ext cx="904875" cy="601662"/>
          </a:xfrm>
          <a:prstGeom prst="homePlat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b="1" dirty="0">
                <a:solidFill>
                  <a:srgbClr val="44494D"/>
                </a:solidFill>
              </a:rPr>
              <a:t>04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478800" y="332890"/>
            <a:ext cx="11232000" cy="900000"/>
          </a:xfrm>
        </p:spPr>
        <p:txBody>
          <a:bodyPr/>
          <a:lstStyle/>
          <a:p>
            <a:r>
              <a:rPr lang="en-GB" noProof="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Processes</a:t>
            </a:r>
          </a:p>
        </p:txBody>
      </p:sp>
      <p:sp>
        <p:nvSpPr>
          <p:cNvPr id="11" name="Pentagon 10"/>
          <p:cNvSpPr/>
          <p:nvPr/>
        </p:nvSpPr>
        <p:spPr bwMode="gray">
          <a:xfrm>
            <a:off x="4632725" y="2389188"/>
            <a:ext cx="1476000" cy="665162"/>
          </a:xfrm>
          <a:prstGeom prst="homePlate">
            <a:avLst/>
          </a:prstGeom>
          <a:solidFill>
            <a:srgbClr val="B4B4B4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34000" rtlCol="0" anchor="ctr"/>
          <a:lstStyle/>
          <a:p>
            <a:r>
              <a:rPr lang="en-GB" sz="900" dirty="0" err="1">
                <a:solidFill>
                  <a:srgbClr val="44494D"/>
                </a:solidFill>
              </a:rPr>
              <a:t>Simoluptamet</a:t>
            </a:r>
            <a:r>
              <a:rPr lang="en-GB" sz="900" dirty="0">
                <a:solidFill>
                  <a:srgbClr val="44494D"/>
                </a:solidFill>
              </a:rPr>
              <a:t> </a:t>
            </a:r>
            <a:r>
              <a:rPr lang="en-GB" sz="900" dirty="0" err="1">
                <a:solidFill>
                  <a:srgbClr val="44494D"/>
                </a:solidFill>
              </a:rPr>
              <a:t>volu</a:t>
            </a:r>
            <a:endParaRPr lang="en-GB" sz="900" dirty="0">
              <a:solidFill>
                <a:srgbClr val="44494D"/>
              </a:solidFill>
            </a:endParaRPr>
          </a:p>
          <a:p>
            <a:r>
              <a:rPr lang="en-GB" sz="900" dirty="0">
                <a:solidFill>
                  <a:srgbClr val="44494D"/>
                </a:solidFill>
              </a:rPr>
              <a:t>ta net </a:t>
            </a:r>
            <a:r>
              <a:rPr lang="en-GB" sz="900" dirty="0" err="1">
                <a:solidFill>
                  <a:srgbClr val="44494D"/>
                </a:solidFill>
              </a:rPr>
              <a:t>excepedio</a:t>
            </a:r>
            <a:endParaRPr lang="en-GB" sz="900" dirty="0">
              <a:solidFill>
                <a:srgbClr val="44494D"/>
              </a:solidFill>
            </a:endParaRPr>
          </a:p>
          <a:p>
            <a:r>
              <a:rPr lang="en-GB" sz="900" dirty="0">
                <a:solidFill>
                  <a:srgbClr val="44494D"/>
                </a:solidFill>
              </a:rPr>
              <a:t>blab </a:t>
            </a:r>
            <a:r>
              <a:rPr lang="en-GB" sz="900" dirty="0" err="1">
                <a:solidFill>
                  <a:srgbClr val="44494D"/>
                </a:solidFill>
              </a:rPr>
              <a:t>il</a:t>
            </a:r>
            <a:r>
              <a:rPr lang="en-GB" sz="900" dirty="0">
                <a:solidFill>
                  <a:srgbClr val="44494D"/>
                </a:solidFill>
              </a:rPr>
              <a:t> </a:t>
            </a:r>
            <a:r>
              <a:rPr lang="en-GB" sz="900" dirty="0" err="1">
                <a:solidFill>
                  <a:srgbClr val="44494D"/>
                </a:solidFill>
              </a:rPr>
              <a:t>millabo</a:t>
            </a:r>
            <a:endParaRPr lang="en-GB" sz="900" dirty="0">
              <a:solidFill>
                <a:srgbClr val="44494D"/>
              </a:solidFill>
            </a:endParaRPr>
          </a:p>
        </p:txBody>
      </p:sp>
      <p:sp>
        <p:nvSpPr>
          <p:cNvPr id="12" name="Pentagon 11"/>
          <p:cNvSpPr/>
          <p:nvPr/>
        </p:nvSpPr>
        <p:spPr bwMode="gray">
          <a:xfrm>
            <a:off x="3322558" y="2389188"/>
            <a:ext cx="1476000" cy="665162"/>
          </a:xfrm>
          <a:prstGeom prst="homePlate">
            <a:avLst/>
          </a:prstGeom>
          <a:solidFill>
            <a:srgbClr val="44494D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34000" rtlCol="0" anchor="ctr"/>
          <a:lstStyle/>
          <a:p>
            <a:r>
              <a:rPr lang="en-GB" sz="900" dirty="0" err="1"/>
              <a:t>Simoluptamet</a:t>
            </a:r>
            <a:r>
              <a:rPr lang="en-GB" sz="900" dirty="0"/>
              <a:t> </a:t>
            </a:r>
            <a:r>
              <a:rPr lang="en-GB" sz="900" dirty="0" err="1"/>
              <a:t>volu</a:t>
            </a:r>
            <a:endParaRPr lang="en-GB" sz="900" dirty="0"/>
          </a:p>
          <a:p>
            <a:r>
              <a:rPr lang="en-GB" sz="900" dirty="0"/>
              <a:t>ta net </a:t>
            </a:r>
            <a:r>
              <a:rPr lang="en-GB" sz="900" dirty="0" err="1"/>
              <a:t>excepedio</a:t>
            </a:r>
            <a:endParaRPr lang="en-GB" sz="900" dirty="0"/>
          </a:p>
          <a:p>
            <a:r>
              <a:rPr lang="en-GB" sz="900" dirty="0"/>
              <a:t>blab </a:t>
            </a:r>
            <a:r>
              <a:rPr lang="en-GB" sz="900" dirty="0" err="1"/>
              <a:t>il</a:t>
            </a:r>
            <a:r>
              <a:rPr lang="en-GB" sz="900" dirty="0"/>
              <a:t> </a:t>
            </a:r>
            <a:r>
              <a:rPr lang="en-GB" sz="900" dirty="0" err="1"/>
              <a:t>millabo</a:t>
            </a:r>
            <a:endParaRPr lang="en-GB" sz="900" dirty="0"/>
          </a:p>
        </p:txBody>
      </p:sp>
      <p:sp>
        <p:nvSpPr>
          <p:cNvPr id="13" name="Pentagon 12"/>
          <p:cNvSpPr/>
          <p:nvPr/>
        </p:nvSpPr>
        <p:spPr bwMode="gray">
          <a:xfrm>
            <a:off x="3536390" y="1557338"/>
            <a:ext cx="904875" cy="601662"/>
          </a:xfrm>
          <a:prstGeom prst="homePlate">
            <a:avLst/>
          </a:prstGeom>
          <a:solidFill>
            <a:srgbClr val="B4B4B4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b="1" dirty="0">
                <a:solidFill>
                  <a:srgbClr val="44494D"/>
                </a:solidFill>
              </a:rPr>
              <a:t>03</a:t>
            </a:r>
          </a:p>
        </p:txBody>
      </p:sp>
      <p:sp>
        <p:nvSpPr>
          <p:cNvPr id="14" name="Pentagon 13"/>
          <p:cNvSpPr/>
          <p:nvPr/>
        </p:nvSpPr>
        <p:spPr bwMode="gray">
          <a:xfrm>
            <a:off x="2774390" y="1557338"/>
            <a:ext cx="904875" cy="601662"/>
          </a:xfrm>
          <a:prstGeom prst="homePlate">
            <a:avLst/>
          </a:prstGeom>
          <a:solidFill>
            <a:srgbClr val="44494D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b="1" dirty="0"/>
              <a:t>02</a:t>
            </a:r>
          </a:p>
        </p:txBody>
      </p:sp>
      <p:sp>
        <p:nvSpPr>
          <p:cNvPr id="15" name="Pentagon 14"/>
          <p:cNvSpPr/>
          <p:nvPr/>
        </p:nvSpPr>
        <p:spPr bwMode="gray">
          <a:xfrm>
            <a:off x="2012390" y="1557338"/>
            <a:ext cx="904875" cy="601662"/>
          </a:xfrm>
          <a:prstGeom prst="homePlate">
            <a:avLst/>
          </a:prstGeom>
          <a:solidFill>
            <a:srgbClr val="EE0033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b="1" dirty="0"/>
              <a:t>01</a:t>
            </a:r>
          </a:p>
        </p:txBody>
      </p:sp>
      <p:sp>
        <p:nvSpPr>
          <p:cNvPr id="16" name="Pentagon 15"/>
          <p:cNvSpPr/>
          <p:nvPr/>
        </p:nvSpPr>
        <p:spPr bwMode="gray">
          <a:xfrm>
            <a:off x="2012391" y="2389188"/>
            <a:ext cx="1476000" cy="665162"/>
          </a:xfrm>
          <a:prstGeom prst="homePlate">
            <a:avLst/>
          </a:prstGeom>
          <a:solidFill>
            <a:srgbClr val="EE0033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34000" rtlCol="0" anchor="ctr"/>
          <a:lstStyle/>
          <a:p>
            <a:r>
              <a:rPr lang="en-GB" sz="900" dirty="0" err="1"/>
              <a:t>Simoluptamet</a:t>
            </a:r>
            <a:r>
              <a:rPr lang="en-GB" sz="900" dirty="0"/>
              <a:t> </a:t>
            </a:r>
            <a:r>
              <a:rPr lang="en-GB" sz="900" dirty="0" err="1"/>
              <a:t>volu</a:t>
            </a:r>
            <a:endParaRPr lang="en-GB" sz="900" dirty="0"/>
          </a:p>
          <a:p>
            <a:r>
              <a:rPr lang="en-GB" sz="900" dirty="0"/>
              <a:t>ta net </a:t>
            </a:r>
            <a:r>
              <a:rPr lang="en-GB" sz="900" dirty="0" err="1"/>
              <a:t>excepedio</a:t>
            </a:r>
            <a:endParaRPr lang="en-GB" sz="900" dirty="0"/>
          </a:p>
          <a:p>
            <a:r>
              <a:rPr lang="en-GB" sz="900" dirty="0"/>
              <a:t>blab </a:t>
            </a:r>
            <a:r>
              <a:rPr lang="en-GB" sz="900" dirty="0" err="1"/>
              <a:t>il</a:t>
            </a:r>
            <a:r>
              <a:rPr lang="en-GB" sz="900" dirty="0"/>
              <a:t> </a:t>
            </a:r>
            <a:r>
              <a:rPr lang="en-GB" sz="900" dirty="0" err="1"/>
              <a:t>millabo</a:t>
            </a:r>
            <a:endParaRPr lang="en-GB" sz="900" dirty="0"/>
          </a:p>
        </p:txBody>
      </p:sp>
    </p:spTree>
    <p:extLst>
      <p:ext uri="{BB962C8B-B14F-4D97-AF65-F5344CB8AC3E}">
        <p14:creationId xmlns:p14="http://schemas.microsoft.com/office/powerpoint/2010/main" val="208435106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Cách</a:t>
            </a:r>
            <a:r>
              <a:rPr lang="en-US" dirty="0" smtClean="0"/>
              <a:t> </a:t>
            </a:r>
            <a:r>
              <a:rPr lang="en-US" dirty="0" err="1" smtClean="0"/>
              <a:t>thay</a:t>
            </a:r>
            <a:r>
              <a:rPr lang="en-US" dirty="0" smtClean="0"/>
              <a:t> </a:t>
            </a:r>
            <a:r>
              <a:rPr lang="en-US" dirty="0" err="1" smtClean="0"/>
              <a:t>đổi</a:t>
            </a:r>
            <a:r>
              <a:rPr lang="en-US" dirty="0" smtClean="0"/>
              <a:t> </a:t>
            </a:r>
            <a:r>
              <a:rPr lang="en-US" dirty="0" err="1" smtClean="0"/>
              <a:t>chân</a:t>
            </a:r>
            <a:r>
              <a:rPr lang="en-US" dirty="0" smtClean="0"/>
              <a:t> slide </a:t>
            </a:r>
            <a:r>
              <a:rPr lang="en-US" dirty="0" err="1" smtClean="0"/>
              <a:t>theo</a:t>
            </a:r>
            <a:r>
              <a:rPr lang="en-US" dirty="0" smtClean="0"/>
              <a:t> </a:t>
            </a:r>
            <a:r>
              <a:rPr lang="en-US" dirty="0" err="1" smtClean="0"/>
              <a:t>đơn</a:t>
            </a:r>
            <a:r>
              <a:rPr lang="en-US" dirty="0" smtClean="0"/>
              <a:t> </a:t>
            </a:r>
            <a:r>
              <a:rPr lang="en-US" dirty="0" err="1" smtClean="0"/>
              <a:t>vị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 err="1" smtClean="0"/>
              <a:t>Vào</a:t>
            </a:r>
            <a:r>
              <a:rPr lang="en-US" dirty="0" smtClean="0"/>
              <a:t> View/</a:t>
            </a:r>
            <a:r>
              <a:rPr lang="en-US" dirty="0" err="1" smtClean="0"/>
              <a:t>chọn</a:t>
            </a:r>
            <a:r>
              <a:rPr lang="en-US" dirty="0" smtClean="0"/>
              <a:t> Slide Master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>
          <a:xfrm>
            <a:off x="628650" y="1702889"/>
            <a:ext cx="4437872" cy="343198"/>
          </a:xfrm>
        </p:spPr>
        <p:txBody>
          <a:bodyPr/>
          <a:lstStyle/>
          <a:p>
            <a:r>
              <a:rPr lang="en-US" dirty="0" err="1" smtClean="0"/>
              <a:t>Chọn</a:t>
            </a:r>
            <a:r>
              <a:rPr lang="en-US" dirty="0" smtClean="0"/>
              <a:t> </a:t>
            </a:r>
            <a:r>
              <a:rPr lang="en-US" dirty="0" err="1" smtClean="0"/>
              <a:t>trang</a:t>
            </a:r>
            <a:r>
              <a:rPr lang="en-US" dirty="0" smtClean="0"/>
              <a:t> </a:t>
            </a:r>
            <a:r>
              <a:rPr lang="en-US" dirty="0" err="1" smtClean="0"/>
              <a:t>trên</a:t>
            </a:r>
            <a:r>
              <a:rPr lang="en-US" dirty="0" smtClean="0"/>
              <a:t> </a:t>
            </a:r>
            <a:r>
              <a:rPr lang="en-US" dirty="0" err="1" smtClean="0"/>
              <a:t>cùng</a:t>
            </a:r>
            <a:r>
              <a:rPr lang="en-US" dirty="0" smtClean="0"/>
              <a:t> “</a:t>
            </a:r>
            <a:r>
              <a:rPr lang="en-US" dirty="0"/>
              <a:t>Click to edit Master title </a:t>
            </a:r>
            <a:r>
              <a:rPr lang="en-US" dirty="0" smtClean="0"/>
              <a:t>style”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 err="1" smtClean="0"/>
              <a:t>Sửa</a:t>
            </a:r>
            <a:r>
              <a:rPr lang="en-US" dirty="0" smtClean="0"/>
              <a:t> website </a:t>
            </a:r>
            <a:r>
              <a:rPr lang="en-US" dirty="0" err="1" smtClean="0"/>
              <a:t>theo</a:t>
            </a:r>
            <a:r>
              <a:rPr lang="en-US" dirty="0" smtClean="0"/>
              <a:t> </a:t>
            </a:r>
            <a:r>
              <a:rPr lang="en-US" dirty="0" err="1" smtClean="0"/>
              <a:t>đơn</a:t>
            </a:r>
            <a:r>
              <a:rPr lang="en-US" dirty="0" smtClean="0"/>
              <a:t> </a:t>
            </a:r>
            <a:r>
              <a:rPr lang="en-US" dirty="0" err="1" smtClean="0"/>
              <a:t>vị</a:t>
            </a:r>
            <a:r>
              <a:rPr lang="en-US" dirty="0" smtClean="0"/>
              <a:t> </a:t>
            </a:r>
            <a:r>
              <a:rPr lang="en-US" dirty="0" err="1" smtClean="0"/>
              <a:t>mình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 err="1" smtClean="0"/>
              <a:t>Thay</a:t>
            </a:r>
            <a:r>
              <a:rPr lang="en-US" dirty="0" smtClean="0"/>
              <a:t> </a:t>
            </a:r>
            <a:r>
              <a:rPr lang="en-US" dirty="0" err="1" smtClean="0"/>
              <a:t>đổi</a:t>
            </a:r>
            <a:r>
              <a:rPr lang="en-US" dirty="0" smtClean="0"/>
              <a:t> logo </a:t>
            </a:r>
            <a:r>
              <a:rPr lang="en-US" dirty="0" err="1" smtClean="0"/>
              <a:t>theo</a:t>
            </a:r>
            <a:r>
              <a:rPr lang="en-US" dirty="0" smtClean="0"/>
              <a:t> </a:t>
            </a:r>
            <a:r>
              <a:rPr lang="en-US" dirty="0" err="1" smtClean="0"/>
              <a:t>đơn</a:t>
            </a:r>
            <a:r>
              <a:rPr lang="en-US" dirty="0" smtClean="0"/>
              <a:t> </a:t>
            </a:r>
            <a:r>
              <a:rPr lang="en-US" dirty="0" err="1" smtClean="0"/>
              <a:t>vị</a:t>
            </a:r>
            <a:r>
              <a:rPr lang="en-US" dirty="0" smtClean="0"/>
              <a:t> </a:t>
            </a:r>
            <a:r>
              <a:rPr lang="en-US" dirty="0" err="1" smtClean="0"/>
              <a:t>mình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7"/>
          </p:nvPr>
        </p:nvSpPr>
        <p:spPr>
          <a:xfrm>
            <a:off x="628650" y="2751668"/>
            <a:ext cx="5856126" cy="343198"/>
          </a:xfrm>
        </p:spPr>
        <p:txBody>
          <a:bodyPr/>
          <a:lstStyle/>
          <a:p>
            <a:pPr lvl="0"/>
            <a:r>
              <a:rPr lang="en-US" dirty="0" err="1" smtClean="0"/>
              <a:t>Nhân</a:t>
            </a:r>
            <a:r>
              <a:rPr lang="en-US" dirty="0" smtClean="0"/>
              <a:t> save (ctrl S) và </a:t>
            </a:r>
            <a:r>
              <a:rPr lang="en-US" dirty="0"/>
              <a:t>Close Master View </a:t>
            </a:r>
            <a:r>
              <a:rPr lang="en-US" dirty="0" smtClean="0"/>
              <a:t>Close (</a:t>
            </a:r>
            <a:r>
              <a:rPr lang="en-US" dirty="0" err="1" smtClean="0"/>
              <a:t>nút</a:t>
            </a:r>
            <a:r>
              <a:rPr lang="en-US" dirty="0" smtClean="0"/>
              <a:t> </a:t>
            </a:r>
            <a:r>
              <a:rPr lang="en-US" dirty="0" err="1" smtClean="0"/>
              <a:t>trên</a:t>
            </a:r>
            <a:r>
              <a:rPr lang="en-US" dirty="0" smtClean="0"/>
              <a:t> </a:t>
            </a:r>
            <a:r>
              <a:rPr lang="en-US" dirty="0" err="1" smtClean="0"/>
              <a:t>thanh</a:t>
            </a:r>
            <a:r>
              <a:rPr lang="en-US" dirty="0" smtClean="0"/>
              <a:t> </a:t>
            </a:r>
            <a:r>
              <a:rPr lang="en-US" dirty="0" err="1" smtClean="0"/>
              <a:t>công</a:t>
            </a:r>
            <a:r>
              <a:rPr lang="en-US" dirty="0" smtClean="0"/>
              <a:t> </a:t>
            </a:r>
            <a:r>
              <a:rPr lang="en-US" dirty="0" err="1" smtClean="0"/>
              <a:t>cụ</a:t>
            </a:r>
            <a:r>
              <a:rPr lang="en-US" dirty="0" smtClean="0"/>
              <a:t> Bar)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677279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 bwMode="gray">
          <a:xfrm>
            <a:off x="1868954" y="3598554"/>
            <a:ext cx="5155406" cy="776445"/>
            <a:chOff x="6557168" y="1567615"/>
            <a:chExt cx="5155406" cy="776445"/>
          </a:xfrm>
        </p:grpSpPr>
        <p:sp>
          <p:nvSpPr>
            <p:cNvPr id="9" name="Pentagon 8"/>
            <p:cNvSpPr/>
            <p:nvPr/>
          </p:nvSpPr>
          <p:spPr bwMode="gray">
            <a:xfrm rot="5400000">
              <a:off x="6469776" y="1655007"/>
              <a:ext cx="776445" cy="601662"/>
            </a:xfrm>
            <a:prstGeom prst="homePlate">
              <a:avLst>
                <a:gd name="adj" fmla="val 40351"/>
              </a:avLst>
            </a:prstGeom>
            <a:solidFill>
              <a:schemeClr val="bg1">
                <a:lumMod val="95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en-GB" sz="2000" b="1" dirty="0">
                  <a:solidFill>
                    <a:srgbClr val="44494D"/>
                  </a:solidFill>
                </a:rPr>
                <a:t>04</a:t>
              </a:r>
            </a:p>
          </p:txBody>
        </p:sp>
        <p:sp>
          <p:nvSpPr>
            <p:cNvPr id="10" name="Rectangle 9"/>
            <p:cNvSpPr/>
            <p:nvPr/>
          </p:nvSpPr>
          <p:spPr bwMode="gray">
            <a:xfrm>
              <a:off x="7242628" y="1585721"/>
              <a:ext cx="4469946" cy="57327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08000" indent="-108000">
                <a:buFont typeface="Arial" panose="020B0604020202020204" pitchFamily="34" charset="0"/>
                <a:buChar char="•"/>
              </a:pPr>
              <a:r>
                <a:rPr lang="en-GB" sz="900" dirty="0">
                  <a:solidFill>
                    <a:srgbClr val="44494D"/>
                  </a:solidFill>
                  <a:latin typeface="FS PF BeauSans Pro Light" panose="02000500000000020004" pitchFamily="2" charset="0"/>
                </a:rPr>
                <a:t>Text</a:t>
              </a:r>
            </a:p>
          </p:txBody>
        </p:sp>
      </p:grpSp>
      <p:grpSp>
        <p:nvGrpSpPr>
          <p:cNvPr id="11" name="Group 10"/>
          <p:cNvGrpSpPr/>
          <p:nvPr/>
        </p:nvGrpSpPr>
        <p:grpSpPr bwMode="gray">
          <a:xfrm>
            <a:off x="1868955" y="2951672"/>
            <a:ext cx="5155406" cy="776445"/>
            <a:chOff x="6557168" y="1567615"/>
            <a:chExt cx="5155406" cy="776445"/>
          </a:xfrm>
        </p:grpSpPr>
        <p:sp>
          <p:nvSpPr>
            <p:cNvPr id="12" name="Pentagon 11"/>
            <p:cNvSpPr/>
            <p:nvPr/>
          </p:nvSpPr>
          <p:spPr bwMode="gray">
            <a:xfrm rot="5400000">
              <a:off x="6469776" y="1655007"/>
              <a:ext cx="776445" cy="601662"/>
            </a:xfrm>
            <a:prstGeom prst="homePlate">
              <a:avLst>
                <a:gd name="adj" fmla="val 40351"/>
              </a:avLst>
            </a:prstGeom>
            <a:solidFill>
              <a:srgbClr val="B4B4B4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en-GB" sz="2000" b="1" dirty="0">
                  <a:solidFill>
                    <a:srgbClr val="44494D"/>
                  </a:solidFill>
                </a:rPr>
                <a:t>03</a:t>
              </a:r>
            </a:p>
          </p:txBody>
        </p:sp>
        <p:sp>
          <p:nvSpPr>
            <p:cNvPr id="13" name="Rectangle 12"/>
            <p:cNvSpPr/>
            <p:nvPr/>
          </p:nvSpPr>
          <p:spPr bwMode="gray">
            <a:xfrm>
              <a:off x="7242628" y="1585721"/>
              <a:ext cx="4469946" cy="57327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08000" indent="-108000">
                <a:buFont typeface="Arial" panose="020B0604020202020204" pitchFamily="34" charset="0"/>
                <a:buChar char="•"/>
              </a:pPr>
              <a:r>
                <a:rPr lang="en-GB" sz="900" dirty="0">
                  <a:solidFill>
                    <a:srgbClr val="44494D"/>
                  </a:solidFill>
                  <a:latin typeface="FS PF BeauSans Pro Light" panose="02000500000000020004" pitchFamily="2" charset="0"/>
                </a:rPr>
                <a:t>Text</a:t>
              </a:r>
            </a:p>
          </p:txBody>
        </p:sp>
      </p:grpSp>
      <p:grpSp>
        <p:nvGrpSpPr>
          <p:cNvPr id="14" name="Group 13"/>
          <p:cNvGrpSpPr/>
          <p:nvPr/>
        </p:nvGrpSpPr>
        <p:grpSpPr bwMode="gray">
          <a:xfrm>
            <a:off x="1868955" y="2302225"/>
            <a:ext cx="5155406" cy="776445"/>
            <a:chOff x="6557168" y="1567615"/>
            <a:chExt cx="5155406" cy="776445"/>
          </a:xfrm>
        </p:grpSpPr>
        <p:sp>
          <p:nvSpPr>
            <p:cNvPr id="15" name="Pentagon 14"/>
            <p:cNvSpPr/>
            <p:nvPr/>
          </p:nvSpPr>
          <p:spPr bwMode="gray">
            <a:xfrm rot="5400000">
              <a:off x="6469776" y="1655007"/>
              <a:ext cx="776445" cy="601662"/>
            </a:xfrm>
            <a:prstGeom prst="homePlate">
              <a:avLst>
                <a:gd name="adj" fmla="val 40351"/>
              </a:avLst>
            </a:prstGeom>
            <a:solidFill>
              <a:srgbClr val="44494D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en-GB" sz="2000" b="1" dirty="0"/>
                <a:t>02</a:t>
              </a:r>
            </a:p>
          </p:txBody>
        </p:sp>
        <p:sp>
          <p:nvSpPr>
            <p:cNvPr id="16" name="Rectangle 15"/>
            <p:cNvSpPr/>
            <p:nvPr/>
          </p:nvSpPr>
          <p:spPr bwMode="gray">
            <a:xfrm>
              <a:off x="7242628" y="1585721"/>
              <a:ext cx="4469946" cy="57327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08000" indent="-108000">
                <a:buFont typeface="Arial" panose="020B0604020202020204" pitchFamily="34" charset="0"/>
                <a:buChar char="•"/>
              </a:pPr>
              <a:r>
                <a:rPr lang="en-GB" sz="900" dirty="0">
                  <a:solidFill>
                    <a:srgbClr val="44494D"/>
                  </a:solidFill>
                  <a:latin typeface="FS PF BeauSans Pro Light" panose="02000500000000020004" pitchFamily="2" charset="0"/>
                </a:rPr>
                <a:t>Text</a:t>
              </a:r>
            </a:p>
          </p:txBody>
        </p:sp>
      </p:grpSp>
      <p:grpSp>
        <p:nvGrpSpPr>
          <p:cNvPr id="17" name="Group 16"/>
          <p:cNvGrpSpPr/>
          <p:nvPr/>
        </p:nvGrpSpPr>
        <p:grpSpPr bwMode="gray">
          <a:xfrm>
            <a:off x="1868954" y="1652779"/>
            <a:ext cx="5155406" cy="776445"/>
            <a:chOff x="6557168" y="1567615"/>
            <a:chExt cx="5155406" cy="776445"/>
          </a:xfrm>
        </p:grpSpPr>
        <p:sp>
          <p:nvSpPr>
            <p:cNvPr id="18" name="Pentagon 17"/>
            <p:cNvSpPr/>
            <p:nvPr/>
          </p:nvSpPr>
          <p:spPr bwMode="gray">
            <a:xfrm rot="5400000">
              <a:off x="6469776" y="1655007"/>
              <a:ext cx="776445" cy="601662"/>
            </a:xfrm>
            <a:prstGeom prst="homePlate">
              <a:avLst>
                <a:gd name="adj" fmla="val 40351"/>
              </a:avLst>
            </a:prstGeom>
            <a:solidFill>
              <a:srgbClr val="EE0033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en-GB" sz="2000" b="1" dirty="0">
                  <a:solidFill>
                    <a:schemeClr val="bg1">
                      <a:lumMod val="95000"/>
                    </a:schemeClr>
                  </a:solidFill>
                </a:rPr>
                <a:t>01</a:t>
              </a:r>
            </a:p>
          </p:txBody>
        </p:sp>
        <p:sp>
          <p:nvSpPr>
            <p:cNvPr id="19" name="Rectangle 18"/>
            <p:cNvSpPr/>
            <p:nvPr/>
          </p:nvSpPr>
          <p:spPr bwMode="gray">
            <a:xfrm>
              <a:off x="7242628" y="1585721"/>
              <a:ext cx="4469946" cy="57327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EE00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08000" indent="-108000">
                <a:buFont typeface="Arial" panose="020B0604020202020204" pitchFamily="34" charset="0"/>
                <a:buChar char="•"/>
              </a:pPr>
              <a:r>
                <a:rPr lang="en-GB" sz="900" dirty="0">
                  <a:solidFill>
                    <a:srgbClr val="44494D"/>
                  </a:solidFill>
                  <a:latin typeface="FS PF BeauSans Pro Light" panose="02000500000000020004" pitchFamily="2" charset="0"/>
                </a:rPr>
                <a:t>Text</a:t>
              </a:r>
            </a:p>
          </p:txBody>
        </p:sp>
      </p:grpSp>
      <p:sp>
        <p:nvSpPr>
          <p:cNvPr id="20" name="Title 1"/>
          <p:cNvSpPr>
            <a:spLocks noGrp="1"/>
          </p:cNvSpPr>
          <p:nvPr>
            <p:ph type="title"/>
          </p:nvPr>
        </p:nvSpPr>
        <p:spPr>
          <a:xfrm>
            <a:off x="478800" y="446162"/>
            <a:ext cx="11232000" cy="900000"/>
          </a:xfrm>
        </p:spPr>
        <p:txBody>
          <a:bodyPr/>
          <a:lstStyle/>
          <a:p>
            <a:r>
              <a:rPr lang="en-GB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Flowcharts</a:t>
            </a:r>
            <a:endParaRPr lang="en-GB" noProof="0" dirty="0">
              <a:solidFill>
                <a:srgbClr val="44494D"/>
              </a:solidFill>
              <a:latin typeface="FS PF BeauSans Pro Light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148397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3069919768"/>
              </p:ext>
            </p:extLst>
          </p:nvPr>
        </p:nvGraphicFramePr>
        <p:xfrm>
          <a:off x="1806201" y="467161"/>
          <a:ext cx="5199717" cy="1531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3024129715"/>
              </p:ext>
            </p:extLst>
          </p:nvPr>
        </p:nvGraphicFramePr>
        <p:xfrm>
          <a:off x="1806200" y="2381685"/>
          <a:ext cx="5199717" cy="1531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87904989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615302058"/>
              </p:ext>
            </p:extLst>
          </p:nvPr>
        </p:nvGraphicFramePr>
        <p:xfrm>
          <a:off x="1795929" y="1033959"/>
          <a:ext cx="5438775" cy="24543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44680589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3123076"/>
              </p:ext>
            </p:extLst>
          </p:nvPr>
        </p:nvGraphicFramePr>
        <p:xfrm>
          <a:off x="1986438" y="908859"/>
          <a:ext cx="5095866" cy="284678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5112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4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84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45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45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4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45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845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45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45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845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53757">
                <a:tc>
                  <a:txBody>
                    <a:bodyPr/>
                    <a:lstStyle/>
                    <a:p>
                      <a:r>
                        <a:rPr lang="en-GB" sz="1200" dirty="0">
                          <a:latin typeface="FS PF BeauSans Pro Light" panose="02000500000000020004" pitchFamily="2" charset="0"/>
                        </a:rPr>
                        <a:t>Activity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0033"/>
                    </a:solidFill>
                  </a:tcPr>
                </a:tc>
                <a:tc gridSpan="10">
                  <a:txBody>
                    <a:bodyPr/>
                    <a:lstStyle/>
                    <a:p>
                      <a:r>
                        <a:rPr lang="en-GB" sz="120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Weeks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20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GB" sz="120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GB" sz="120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GB" sz="120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GB" sz="120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GB" sz="120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GB" sz="120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GB" sz="120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GB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5555">
                <a:tc>
                  <a:txBody>
                    <a:bodyPr/>
                    <a:lstStyle/>
                    <a:p>
                      <a:endParaRPr lang="en-GB" sz="1000" dirty="0">
                        <a:solidFill>
                          <a:srgbClr val="00ABCD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dirty="0">
                          <a:latin typeface="FS PF BeauSans Pro Light" panose="02000500000000020004" pitchFamily="2" charset="0"/>
                        </a:rPr>
                        <a:t>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dirty="0">
                          <a:latin typeface="FS PF BeauSans Pro Light" panose="02000500000000020004" pitchFamily="2" charset="0"/>
                        </a:rPr>
                        <a:t>2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dirty="0">
                          <a:latin typeface="FS PF BeauSans Pro Light" panose="02000500000000020004" pitchFamily="2" charset="0"/>
                        </a:rPr>
                        <a:t>3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dirty="0">
                          <a:latin typeface="FS PF BeauSans Pro Light" panose="02000500000000020004" pitchFamily="2" charset="0"/>
                        </a:rPr>
                        <a:t>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dirty="0">
                          <a:latin typeface="FS PF BeauSans Pro Light" panose="02000500000000020004" pitchFamily="2" charset="0"/>
                        </a:rPr>
                        <a:t>5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dirty="0">
                          <a:latin typeface="FS PF BeauSans Pro Light" panose="02000500000000020004" pitchFamily="2" charset="0"/>
                        </a:rPr>
                        <a:t>6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dirty="0">
                          <a:latin typeface="FS PF BeauSans Pro Light" panose="02000500000000020004" pitchFamily="2" charset="0"/>
                        </a:rPr>
                        <a:t>7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dirty="0">
                          <a:latin typeface="FS PF BeauSans Pro Light" panose="02000500000000020004" pitchFamily="2" charset="0"/>
                        </a:rPr>
                        <a:t>8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dirty="0">
                          <a:latin typeface="FS PF BeauSans Pro Light" panose="02000500000000020004" pitchFamily="2" charset="0"/>
                        </a:rPr>
                        <a:t>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dirty="0" smtClean="0">
                          <a:latin typeface="FS PF BeauSans Pro Light" panose="02000500000000020004" pitchFamily="2" charset="0"/>
                        </a:rPr>
                        <a:t>v</a:t>
                      </a:r>
                      <a:endParaRPr lang="en-GB" sz="1000" dirty="0">
                        <a:latin typeface="FS PF BeauSans Pro Light" panose="02000500000000020004" pitchFamily="2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4865">
                <a:tc>
                  <a:txBody>
                    <a:bodyPr/>
                    <a:lstStyle/>
                    <a:p>
                      <a:r>
                        <a:rPr lang="en-GB" sz="100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Phase 1</a:t>
                      </a:r>
                    </a:p>
                    <a:p>
                      <a:r>
                        <a:rPr lang="en-GB" sz="100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Phase</a:t>
                      </a:r>
                      <a:r>
                        <a:rPr lang="en-GB" sz="1000" baseline="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 2</a:t>
                      </a:r>
                    </a:p>
                    <a:p>
                      <a:r>
                        <a:rPr lang="en-GB" sz="1000" baseline="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Phase 3</a:t>
                      </a:r>
                    </a:p>
                    <a:p>
                      <a:endParaRPr lang="en-GB" sz="1000" baseline="0" dirty="0">
                        <a:solidFill>
                          <a:srgbClr val="44494D"/>
                        </a:solidFill>
                        <a:latin typeface="FS PF BeauSans Pro Light" panose="02000500000000020004" pitchFamily="2" charset="0"/>
                      </a:endParaRPr>
                    </a:p>
                    <a:p>
                      <a:r>
                        <a:rPr lang="en-GB" sz="1000" baseline="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Phase 4</a:t>
                      </a:r>
                    </a:p>
                    <a:p>
                      <a:r>
                        <a:rPr lang="en-GB" sz="1000" baseline="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Phase 5</a:t>
                      </a:r>
                    </a:p>
                    <a:p>
                      <a:r>
                        <a:rPr lang="en-GB" sz="1000" baseline="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Phase 6</a:t>
                      </a:r>
                    </a:p>
                    <a:p>
                      <a:endParaRPr lang="en-GB" sz="1000" baseline="0" dirty="0">
                        <a:solidFill>
                          <a:srgbClr val="44494D"/>
                        </a:solidFill>
                        <a:latin typeface="FS PF BeauSans Pro Light" panose="02000500000000020004" pitchFamily="2" charset="0"/>
                      </a:endParaRPr>
                    </a:p>
                    <a:p>
                      <a:r>
                        <a:rPr lang="en-GB" sz="1000" baseline="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Phase 7</a:t>
                      </a:r>
                    </a:p>
                    <a:p>
                      <a:r>
                        <a:rPr lang="en-GB" sz="1000" baseline="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Phase 8</a:t>
                      </a:r>
                    </a:p>
                    <a:p>
                      <a:r>
                        <a:rPr lang="en-GB" sz="1000" baseline="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Phase 9</a:t>
                      </a:r>
                      <a:endParaRPr lang="en-GB" sz="1000" dirty="0">
                        <a:solidFill>
                          <a:srgbClr val="44494D"/>
                        </a:solidFill>
                        <a:latin typeface="FS PF BeauSans Pro Light" panose="02000500000000020004" pitchFamily="2" charset="0"/>
                      </a:endParaRPr>
                    </a:p>
                  </a:txBody>
                  <a:tcPr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628">
                <a:tc>
                  <a:txBody>
                    <a:bodyPr/>
                    <a:lstStyle/>
                    <a:p>
                      <a:r>
                        <a:rPr lang="en-GB" sz="1000" dirty="0">
                          <a:solidFill>
                            <a:srgbClr val="44494D"/>
                          </a:solidFill>
                          <a:latin typeface="FS PF BeauSans Pro Light" panose="02000500000000020004" pitchFamily="2" charset="0"/>
                        </a:rPr>
                        <a:t>Text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 anchor="ctr">
                    <a:lnL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9" name="Straight Connector 8"/>
          <p:cNvCxnSpPr/>
          <p:nvPr/>
        </p:nvCxnSpPr>
        <p:spPr>
          <a:xfrm>
            <a:off x="3498287" y="1688185"/>
            <a:ext cx="1079500" cy="0"/>
          </a:xfrm>
          <a:prstGeom prst="line">
            <a:avLst/>
          </a:prstGeom>
          <a:ln w="76200">
            <a:solidFill>
              <a:srgbClr val="EE0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3850198" y="1836608"/>
            <a:ext cx="1079500" cy="0"/>
          </a:xfrm>
          <a:prstGeom prst="line">
            <a:avLst/>
          </a:prstGeom>
          <a:ln w="76200">
            <a:solidFill>
              <a:srgbClr val="EE0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3850198" y="1991380"/>
            <a:ext cx="718178" cy="0"/>
          </a:xfrm>
          <a:prstGeom prst="line">
            <a:avLst/>
          </a:prstGeom>
          <a:ln w="76200">
            <a:solidFill>
              <a:srgbClr val="EE0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929698" y="2290458"/>
            <a:ext cx="1079500" cy="0"/>
          </a:xfrm>
          <a:prstGeom prst="line">
            <a:avLst/>
          </a:prstGeom>
          <a:ln w="76200">
            <a:solidFill>
              <a:srgbClr val="EE0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4570446" y="2446208"/>
            <a:ext cx="1079500" cy="0"/>
          </a:xfrm>
          <a:prstGeom prst="line">
            <a:avLst/>
          </a:prstGeom>
          <a:ln w="76200">
            <a:solidFill>
              <a:srgbClr val="EE0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929698" y="2603632"/>
            <a:ext cx="1079500" cy="0"/>
          </a:xfrm>
          <a:prstGeom prst="line">
            <a:avLst/>
          </a:prstGeom>
          <a:ln w="76200">
            <a:solidFill>
              <a:srgbClr val="EE0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5649946" y="2903408"/>
            <a:ext cx="1079500" cy="0"/>
          </a:xfrm>
          <a:prstGeom prst="line">
            <a:avLst/>
          </a:prstGeom>
          <a:ln w="76200">
            <a:solidFill>
              <a:srgbClr val="EE0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5649946" y="3054134"/>
            <a:ext cx="720216" cy="0"/>
          </a:xfrm>
          <a:prstGeom prst="line">
            <a:avLst/>
          </a:prstGeom>
          <a:ln w="76200">
            <a:solidFill>
              <a:srgbClr val="EE0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5289964" y="3207371"/>
            <a:ext cx="1439482" cy="0"/>
          </a:xfrm>
          <a:prstGeom prst="line">
            <a:avLst/>
          </a:prstGeom>
          <a:ln w="76200">
            <a:solidFill>
              <a:srgbClr val="EE0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Isosceles Triangle 17"/>
          <p:cNvSpPr/>
          <p:nvPr/>
        </p:nvSpPr>
        <p:spPr bwMode="gray">
          <a:xfrm>
            <a:off x="3416662" y="3546521"/>
            <a:ext cx="163250" cy="109167"/>
          </a:xfrm>
          <a:prstGeom prst="triangle">
            <a:avLst/>
          </a:prstGeom>
          <a:solidFill>
            <a:srgbClr val="B4B4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FS PF BeauSans Pro Light" panose="02000500000000020004" pitchFamily="2" charset="0"/>
            </a:endParaRPr>
          </a:p>
        </p:txBody>
      </p:sp>
      <p:sp>
        <p:nvSpPr>
          <p:cNvPr id="19" name="Isosceles Triangle 18"/>
          <p:cNvSpPr/>
          <p:nvPr/>
        </p:nvSpPr>
        <p:spPr bwMode="gray">
          <a:xfrm>
            <a:off x="5028571" y="3546520"/>
            <a:ext cx="163250" cy="109167"/>
          </a:xfrm>
          <a:prstGeom prst="triangle">
            <a:avLst/>
          </a:prstGeom>
          <a:solidFill>
            <a:srgbClr val="B4B4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FS PF BeauSans Pro Light" panose="02000500000000020004" pitchFamily="2" charset="0"/>
            </a:endParaRPr>
          </a:p>
        </p:txBody>
      </p:sp>
      <p:sp>
        <p:nvSpPr>
          <p:cNvPr id="20" name="Isosceles Triangle 19"/>
          <p:cNvSpPr/>
          <p:nvPr/>
        </p:nvSpPr>
        <p:spPr bwMode="gray">
          <a:xfrm>
            <a:off x="6640480" y="3546520"/>
            <a:ext cx="163250" cy="109167"/>
          </a:xfrm>
          <a:prstGeom prst="triangle">
            <a:avLst/>
          </a:prstGeom>
          <a:solidFill>
            <a:srgbClr val="B4B4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FS PF BeauSans Pro Light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404039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0743523"/>
              </p:ext>
            </p:extLst>
          </p:nvPr>
        </p:nvGraphicFramePr>
        <p:xfrm>
          <a:off x="479425" y="1558800"/>
          <a:ext cx="2510304" cy="1920240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10445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57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146">
                <a:tc gridSpan="2">
                  <a:txBody>
                    <a:bodyPr/>
                    <a:lstStyle/>
                    <a:p>
                      <a:r>
                        <a:rPr lang="en-GB" sz="1200" b="1" kern="1200" dirty="0">
                          <a:solidFill>
                            <a:schemeClr val="bg1"/>
                          </a:solidFill>
                          <a:latin typeface="FS Magistral Book" panose="020B0504030204080304" pitchFamily="34" charset="0"/>
                          <a:ea typeface="+mn-ea"/>
                          <a:cs typeface="+mn-cs"/>
                        </a:rPr>
                        <a:t>Title</a:t>
                      </a:r>
                    </a:p>
                  </a:txBody>
                  <a:tcPr>
                    <a:solidFill>
                      <a:srgbClr val="EE003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200" dirty="0"/>
                    </a:p>
                  </a:txBody>
                  <a:tcPr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9146"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146"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9146"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9146"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9146"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9146"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1840122"/>
              </p:ext>
            </p:extLst>
          </p:nvPr>
        </p:nvGraphicFramePr>
        <p:xfrm>
          <a:off x="3189543" y="1558800"/>
          <a:ext cx="3914988" cy="1920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787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87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74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874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r>
                        <a:rPr lang="en-GB" sz="1200" b="1" dirty="0">
                          <a:solidFill>
                            <a:schemeClr val="bg1"/>
                          </a:solidFill>
                          <a:latin typeface="FS Magistral Book" panose="020B0504030204080304" pitchFamily="34" charset="0"/>
                        </a:rPr>
                        <a:t>Title</a:t>
                      </a:r>
                    </a:p>
                  </a:txBody>
                  <a:tcPr>
                    <a:solidFill>
                      <a:srgbClr val="EE003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1" kern="1200" dirty="0">
                          <a:solidFill>
                            <a:schemeClr val="bg1"/>
                          </a:solidFill>
                          <a:latin typeface="FS Magistral Book" panose="020B0504030204080304" pitchFamily="34" charset="0"/>
                          <a:ea typeface="+mn-ea"/>
                          <a:cs typeface="+mn-cs"/>
                        </a:rPr>
                        <a:t>Title</a:t>
                      </a:r>
                    </a:p>
                  </a:txBody>
                  <a:tcPr>
                    <a:solidFill>
                      <a:srgbClr val="EE003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1" kern="1200" dirty="0">
                          <a:solidFill>
                            <a:schemeClr val="bg1"/>
                          </a:solidFill>
                          <a:latin typeface="FS Magistral Book" panose="020B0504030204080304" pitchFamily="34" charset="0"/>
                          <a:ea typeface="+mn-ea"/>
                          <a:cs typeface="+mn-cs"/>
                        </a:rPr>
                        <a:t>Title</a:t>
                      </a:r>
                    </a:p>
                  </a:txBody>
                  <a:tcPr>
                    <a:solidFill>
                      <a:srgbClr val="EE003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1" kern="1200" dirty="0">
                          <a:solidFill>
                            <a:schemeClr val="bg1"/>
                          </a:solidFill>
                          <a:latin typeface="FS Magistral Book" panose="020B0504030204080304" pitchFamily="34" charset="0"/>
                          <a:ea typeface="+mn-ea"/>
                          <a:cs typeface="+mn-cs"/>
                        </a:rPr>
                        <a:t>Title</a:t>
                      </a:r>
                    </a:p>
                  </a:txBody>
                  <a:tcPr>
                    <a:solidFill>
                      <a:srgbClr val="EE00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B4B4B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6609717"/>
              </p:ext>
            </p:extLst>
          </p:nvPr>
        </p:nvGraphicFramePr>
        <p:xfrm>
          <a:off x="7302845" y="1559506"/>
          <a:ext cx="1469120" cy="192154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113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77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5625">
                <a:tc gridSpan="2">
                  <a:txBody>
                    <a:bodyPr/>
                    <a:lstStyle/>
                    <a:p>
                      <a:r>
                        <a:rPr lang="en-GB" sz="1200" b="1" kern="1200" dirty="0">
                          <a:solidFill>
                            <a:schemeClr val="bg1"/>
                          </a:solidFill>
                          <a:latin typeface="FS Magistral Book" panose="020B0504030204080304" pitchFamily="34" charset="0"/>
                          <a:ea typeface="+mn-ea"/>
                          <a:cs typeface="+mn-cs"/>
                        </a:rPr>
                        <a:t>Title</a:t>
                      </a:r>
                    </a:p>
                  </a:txBody>
                  <a:tcPr>
                    <a:solidFill>
                      <a:srgbClr val="EE003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85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985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3985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3985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985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3985"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976369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Elbow Connector 7"/>
          <p:cNvCxnSpPr>
            <a:stCxn id="20" idx="0"/>
            <a:endCxn id="21" idx="0"/>
          </p:cNvCxnSpPr>
          <p:nvPr/>
        </p:nvCxnSpPr>
        <p:spPr bwMode="gray">
          <a:xfrm rot="5400000" flipH="1" flipV="1">
            <a:off x="4557345" y="2380521"/>
            <a:ext cx="11096" cy="1223689"/>
          </a:xfrm>
          <a:prstGeom prst="bentConnector3">
            <a:avLst>
              <a:gd name="adj1" fmla="val 10815291"/>
            </a:avLst>
          </a:pr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lbow Connector 8"/>
          <p:cNvCxnSpPr>
            <a:stCxn id="19" idx="0"/>
            <a:endCxn id="20" idx="0"/>
          </p:cNvCxnSpPr>
          <p:nvPr/>
        </p:nvCxnSpPr>
        <p:spPr bwMode="gray">
          <a:xfrm rot="5400000" flipH="1" flipV="1">
            <a:off x="3333656" y="2380521"/>
            <a:ext cx="11096" cy="1223689"/>
          </a:xfrm>
          <a:prstGeom prst="bentConnector3">
            <a:avLst>
              <a:gd name="adj1" fmla="val 5832701"/>
            </a:avLst>
          </a:pr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lbow Connector 9"/>
          <p:cNvCxnSpPr/>
          <p:nvPr/>
        </p:nvCxnSpPr>
        <p:spPr bwMode="gray">
          <a:xfrm rot="5400000" flipH="1" flipV="1">
            <a:off x="5786057" y="2379996"/>
            <a:ext cx="1048" cy="1223688"/>
          </a:xfrm>
          <a:prstGeom prst="bentConnector3">
            <a:avLst>
              <a:gd name="adj1" fmla="val 61459333"/>
            </a:avLst>
          </a:pr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>
            <a:stCxn id="12" idx="2"/>
          </p:cNvCxnSpPr>
          <p:nvPr/>
        </p:nvCxnSpPr>
        <p:spPr bwMode="gray">
          <a:xfrm>
            <a:off x="4557345" y="1704457"/>
            <a:ext cx="0" cy="92920"/>
          </a:xfrm>
          <a:prstGeom prst="line">
            <a:avLst/>
          </a:pr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 bwMode="gray">
          <a:xfrm>
            <a:off x="4054111" y="1343461"/>
            <a:ext cx="1006468" cy="360996"/>
          </a:xfrm>
          <a:prstGeom prst="rect">
            <a:avLst/>
          </a:prstGeom>
          <a:solidFill>
            <a:srgbClr val="EE00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3" name="Rectangle 12"/>
          <p:cNvSpPr/>
          <p:nvPr/>
        </p:nvSpPr>
        <p:spPr bwMode="gray">
          <a:xfrm>
            <a:off x="3442267" y="1894843"/>
            <a:ext cx="1006468" cy="360996"/>
          </a:xfrm>
          <a:prstGeom prst="rect">
            <a:avLst/>
          </a:prstGeom>
          <a:solidFill>
            <a:srgbClr val="4449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4" name="Rectangle 13"/>
          <p:cNvSpPr/>
          <p:nvPr/>
        </p:nvSpPr>
        <p:spPr bwMode="gray">
          <a:xfrm>
            <a:off x="4665955" y="1894843"/>
            <a:ext cx="1006468" cy="360996"/>
          </a:xfrm>
          <a:prstGeom prst="rect">
            <a:avLst/>
          </a:prstGeom>
          <a:solidFill>
            <a:srgbClr val="4449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5" name="Rectangle 14"/>
          <p:cNvSpPr/>
          <p:nvPr/>
        </p:nvSpPr>
        <p:spPr bwMode="gray">
          <a:xfrm>
            <a:off x="2218578" y="2444128"/>
            <a:ext cx="1006468" cy="360996"/>
          </a:xfrm>
          <a:prstGeom prst="rect">
            <a:avLst/>
          </a:prstGeom>
          <a:solidFill>
            <a:srgbClr val="B4B4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6" name="Rectangle 15"/>
          <p:cNvSpPr/>
          <p:nvPr/>
        </p:nvSpPr>
        <p:spPr bwMode="gray">
          <a:xfrm>
            <a:off x="3442267" y="2444128"/>
            <a:ext cx="1006468" cy="360996"/>
          </a:xfrm>
          <a:prstGeom prst="rect">
            <a:avLst/>
          </a:prstGeom>
          <a:solidFill>
            <a:srgbClr val="B4B4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7" name="Rectangle 16"/>
          <p:cNvSpPr/>
          <p:nvPr/>
        </p:nvSpPr>
        <p:spPr bwMode="gray">
          <a:xfrm>
            <a:off x="4665955" y="2444128"/>
            <a:ext cx="1006468" cy="360996"/>
          </a:xfrm>
          <a:prstGeom prst="rect">
            <a:avLst/>
          </a:prstGeom>
          <a:solidFill>
            <a:srgbClr val="B4B4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8" name="Rectangle 17"/>
          <p:cNvSpPr/>
          <p:nvPr/>
        </p:nvSpPr>
        <p:spPr bwMode="gray">
          <a:xfrm>
            <a:off x="5889643" y="2443080"/>
            <a:ext cx="1006468" cy="360996"/>
          </a:xfrm>
          <a:prstGeom prst="rect">
            <a:avLst/>
          </a:prstGeom>
          <a:solidFill>
            <a:srgbClr val="B4B4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9" name="Rectangle 18"/>
          <p:cNvSpPr/>
          <p:nvPr/>
        </p:nvSpPr>
        <p:spPr bwMode="gray">
          <a:xfrm>
            <a:off x="2218578" y="2992365"/>
            <a:ext cx="1006468" cy="36099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20" name="Rectangle 19"/>
          <p:cNvSpPr/>
          <p:nvPr/>
        </p:nvSpPr>
        <p:spPr bwMode="gray">
          <a:xfrm>
            <a:off x="3442267" y="2992365"/>
            <a:ext cx="1006468" cy="36099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21" name="Rectangle 20"/>
          <p:cNvSpPr/>
          <p:nvPr/>
        </p:nvSpPr>
        <p:spPr bwMode="gray">
          <a:xfrm>
            <a:off x="4665955" y="2992365"/>
            <a:ext cx="1006468" cy="36099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22" name="Rectangle 21"/>
          <p:cNvSpPr/>
          <p:nvPr/>
        </p:nvSpPr>
        <p:spPr bwMode="gray">
          <a:xfrm>
            <a:off x="5889643" y="2991316"/>
            <a:ext cx="1006468" cy="36099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58929038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Elbow Connector 7"/>
          <p:cNvCxnSpPr>
            <a:stCxn id="20" idx="0"/>
            <a:endCxn id="21" idx="0"/>
          </p:cNvCxnSpPr>
          <p:nvPr/>
        </p:nvCxnSpPr>
        <p:spPr>
          <a:xfrm rot="5400000" flipH="1" flipV="1">
            <a:off x="4572000" y="2317768"/>
            <a:ext cx="11096" cy="1223689"/>
          </a:xfrm>
          <a:prstGeom prst="bentConnector3">
            <a:avLst>
              <a:gd name="adj1" fmla="val 10815291"/>
            </a:avLst>
          </a:prstGeom>
          <a:solidFill>
            <a:schemeClr val="tx2">
              <a:lumMod val="10000"/>
              <a:lumOff val="9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lbow Connector 8"/>
          <p:cNvCxnSpPr>
            <a:stCxn id="19" idx="0"/>
            <a:endCxn id="20" idx="0"/>
          </p:cNvCxnSpPr>
          <p:nvPr/>
        </p:nvCxnSpPr>
        <p:spPr>
          <a:xfrm rot="5400000" flipH="1" flipV="1">
            <a:off x="3348311" y="2317768"/>
            <a:ext cx="11096" cy="1223689"/>
          </a:xfrm>
          <a:prstGeom prst="bentConnector3">
            <a:avLst>
              <a:gd name="adj1" fmla="val 5832701"/>
            </a:avLst>
          </a:prstGeom>
          <a:solidFill>
            <a:schemeClr val="tx2">
              <a:lumMod val="10000"/>
              <a:lumOff val="9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lbow Connector 9"/>
          <p:cNvCxnSpPr/>
          <p:nvPr/>
        </p:nvCxnSpPr>
        <p:spPr>
          <a:xfrm rot="5400000" flipH="1" flipV="1">
            <a:off x="5800712" y="2317243"/>
            <a:ext cx="1048" cy="1223688"/>
          </a:xfrm>
          <a:prstGeom prst="bentConnector3">
            <a:avLst>
              <a:gd name="adj1" fmla="val 61459333"/>
            </a:avLst>
          </a:prstGeom>
          <a:solidFill>
            <a:schemeClr val="tx2">
              <a:lumMod val="10000"/>
              <a:lumOff val="9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>
            <a:stCxn id="12" idx="2"/>
          </p:cNvCxnSpPr>
          <p:nvPr/>
        </p:nvCxnSpPr>
        <p:spPr>
          <a:xfrm>
            <a:off x="4572000" y="1641704"/>
            <a:ext cx="0" cy="92920"/>
          </a:xfrm>
          <a:prstGeom prst="line">
            <a:avLst/>
          </a:prstGeom>
          <a:solidFill>
            <a:schemeClr val="tx2">
              <a:lumMod val="10000"/>
              <a:lumOff val="9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4068766" y="1280708"/>
            <a:ext cx="1006468" cy="360996"/>
          </a:xfrm>
          <a:prstGeom prst="rect">
            <a:avLst/>
          </a:prstGeom>
          <a:solidFill>
            <a:schemeClr val="bg1"/>
          </a:solidFill>
          <a:ln w="12700">
            <a:solidFill>
              <a:srgbClr val="EE003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3" name="Rectangle 12"/>
          <p:cNvSpPr/>
          <p:nvPr/>
        </p:nvSpPr>
        <p:spPr>
          <a:xfrm>
            <a:off x="3456922" y="1832090"/>
            <a:ext cx="1006468" cy="360996"/>
          </a:xfrm>
          <a:prstGeom prst="rect">
            <a:avLst/>
          </a:prstGeom>
          <a:solidFill>
            <a:schemeClr val="bg1"/>
          </a:solidFill>
          <a:ln w="12700">
            <a:solidFill>
              <a:schemeClr val="bg2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4" name="Rectangle 13"/>
          <p:cNvSpPr/>
          <p:nvPr/>
        </p:nvSpPr>
        <p:spPr>
          <a:xfrm>
            <a:off x="4680610" y="1832090"/>
            <a:ext cx="1006468" cy="360996"/>
          </a:xfrm>
          <a:prstGeom prst="rect">
            <a:avLst/>
          </a:prstGeom>
          <a:solidFill>
            <a:schemeClr val="bg1"/>
          </a:solidFill>
          <a:ln w="12700">
            <a:solidFill>
              <a:schemeClr val="bg2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233233" y="2381375"/>
            <a:ext cx="1006468" cy="360996"/>
          </a:xfrm>
          <a:prstGeom prst="rect">
            <a:avLst/>
          </a:prstGeom>
          <a:solidFill>
            <a:schemeClr val="bg1"/>
          </a:solidFill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6" name="Rectangle 15"/>
          <p:cNvSpPr/>
          <p:nvPr/>
        </p:nvSpPr>
        <p:spPr>
          <a:xfrm>
            <a:off x="3456922" y="2381375"/>
            <a:ext cx="1006468" cy="360996"/>
          </a:xfrm>
          <a:prstGeom prst="rect">
            <a:avLst/>
          </a:prstGeom>
          <a:solidFill>
            <a:schemeClr val="bg1"/>
          </a:solidFill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680610" y="2381375"/>
            <a:ext cx="1006468" cy="360996"/>
          </a:xfrm>
          <a:prstGeom prst="rect">
            <a:avLst/>
          </a:prstGeom>
          <a:solidFill>
            <a:schemeClr val="bg1"/>
          </a:solidFill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904298" y="2380327"/>
            <a:ext cx="1006468" cy="360996"/>
          </a:xfrm>
          <a:prstGeom prst="rect">
            <a:avLst/>
          </a:prstGeom>
          <a:solidFill>
            <a:schemeClr val="bg1"/>
          </a:solidFill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2233233" y="2929612"/>
            <a:ext cx="1006468" cy="3609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20" name="Rectangle 19"/>
          <p:cNvSpPr/>
          <p:nvPr/>
        </p:nvSpPr>
        <p:spPr>
          <a:xfrm>
            <a:off x="3456922" y="2929612"/>
            <a:ext cx="1006468" cy="3609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21" name="Rectangle 20"/>
          <p:cNvSpPr/>
          <p:nvPr/>
        </p:nvSpPr>
        <p:spPr>
          <a:xfrm>
            <a:off x="4680610" y="2929612"/>
            <a:ext cx="1006468" cy="3609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  <p:sp>
        <p:nvSpPr>
          <p:cNvPr id="22" name="Rectangle 21"/>
          <p:cNvSpPr/>
          <p:nvPr/>
        </p:nvSpPr>
        <p:spPr>
          <a:xfrm>
            <a:off x="5904298" y="2928563"/>
            <a:ext cx="1006468" cy="3609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rIns="90000" rtlCol="0" anchor="ctr"/>
          <a:lstStyle/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Name</a:t>
            </a:r>
          </a:p>
          <a:p>
            <a:r>
              <a:rPr lang="en-GB" sz="7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134106891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gray">
          <a:xfrm>
            <a:off x="771303" y="557357"/>
            <a:ext cx="3511677" cy="1768578"/>
            <a:chOff x="0" y="226"/>
            <a:chExt cx="6336" cy="3191"/>
          </a:xfrm>
          <a:solidFill>
            <a:srgbClr val="EBEBEB"/>
          </a:solidFill>
        </p:grpSpPr>
        <p:grpSp>
          <p:nvGrpSpPr>
            <p:cNvPr id="9" name="Group 205"/>
            <p:cNvGrpSpPr>
              <a:grpSpLocks/>
            </p:cNvGrpSpPr>
            <p:nvPr/>
          </p:nvGrpSpPr>
          <p:grpSpPr bwMode="gray">
            <a:xfrm>
              <a:off x="3128" y="351"/>
              <a:ext cx="3070" cy="2601"/>
              <a:chOff x="3128" y="351"/>
              <a:chExt cx="3070" cy="2601"/>
            </a:xfrm>
            <a:grpFill/>
          </p:grpSpPr>
          <p:sp>
            <p:nvSpPr>
              <p:cNvPr id="1880" name="Freeform 5"/>
              <p:cNvSpPr>
                <a:spLocks/>
              </p:cNvSpPr>
              <p:nvPr/>
            </p:nvSpPr>
            <p:spPr bwMode="gray">
              <a:xfrm>
                <a:off x="3270" y="2705"/>
                <a:ext cx="285" cy="247"/>
              </a:xfrm>
              <a:custGeom>
                <a:avLst/>
                <a:gdLst>
                  <a:gd name="T0" fmla="*/ 34 w 285"/>
                  <a:gd name="T1" fmla="*/ 222 h 247"/>
                  <a:gd name="T2" fmla="*/ 32 w 285"/>
                  <a:gd name="T3" fmla="*/ 213 h 247"/>
                  <a:gd name="T4" fmla="*/ 35 w 285"/>
                  <a:gd name="T5" fmla="*/ 207 h 247"/>
                  <a:gd name="T6" fmla="*/ 37 w 285"/>
                  <a:gd name="T7" fmla="*/ 195 h 247"/>
                  <a:gd name="T8" fmla="*/ 28 w 285"/>
                  <a:gd name="T9" fmla="*/ 171 h 247"/>
                  <a:gd name="T10" fmla="*/ 13 w 285"/>
                  <a:gd name="T11" fmla="*/ 151 h 247"/>
                  <a:gd name="T12" fmla="*/ 5 w 285"/>
                  <a:gd name="T13" fmla="*/ 133 h 247"/>
                  <a:gd name="T14" fmla="*/ 0 w 285"/>
                  <a:gd name="T15" fmla="*/ 124 h 247"/>
                  <a:gd name="T16" fmla="*/ 11 w 285"/>
                  <a:gd name="T17" fmla="*/ 115 h 247"/>
                  <a:gd name="T18" fmla="*/ 17 w 285"/>
                  <a:gd name="T19" fmla="*/ 115 h 247"/>
                  <a:gd name="T20" fmla="*/ 22 w 285"/>
                  <a:gd name="T21" fmla="*/ 120 h 247"/>
                  <a:gd name="T22" fmla="*/ 31 w 285"/>
                  <a:gd name="T23" fmla="*/ 125 h 247"/>
                  <a:gd name="T24" fmla="*/ 43 w 285"/>
                  <a:gd name="T25" fmla="*/ 128 h 247"/>
                  <a:gd name="T26" fmla="*/ 64 w 285"/>
                  <a:gd name="T27" fmla="*/ 124 h 247"/>
                  <a:gd name="T28" fmla="*/ 65 w 285"/>
                  <a:gd name="T29" fmla="*/ 47 h 247"/>
                  <a:gd name="T30" fmla="*/ 78 w 285"/>
                  <a:gd name="T31" fmla="*/ 59 h 247"/>
                  <a:gd name="T32" fmla="*/ 84 w 285"/>
                  <a:gd name="T33" fmla="*/ 88 h 247"/>
                  <a:gd name="T34" fmla="*/ 100 w 285"/>
                  <a:gd name="T35" fmla="*/ 88 h 247"/>
                  <a:gd name="T36" fmla="*/ 121 w 285"/>
                  <a:gd name="T37" fmla="*/ 65 h 247"/>
                  <a:gd name="T38" fmla="*/ 131 w 285"/>
                  <a:gd name="T39" fmla="*/ 63 h 247"/>
                  <a:gd name="T40" fmla="*/ 140 w 285"/>
                  <a:gd name="T41" fmla="*/ 69 h 247"/>
                  <a:gd name="T42" fmla="*/ 155 w 285"/>
                  <a:gd name="T43" fmla="*/ 68 h 247"/>
                  <a:gd name="T44" fmla="*/ 167 w 285"/>
                  <a:gd name="T45" fmla="*/ 55 h 247"/>
                  <a:gd name="T46" fmla="*/ 170 w 285"/>
                  <a:gd name="T47" fmla="*/ 35 h 247"/>
                  <a:gd name="T48" fmla="*/ 188 w 285"/>
                  <a:gd name="T49" fmla="*/ 29 h 247"/>
                  <a:gd name="T50" fmla="*/ 192 w 285"/>
                  <a:gd name="T51" fmla="*/ 21 h 247"/>
                  <a:gd name="T52" fmla="*/ 212 w 285"/>
                  <a:gd name="T53" fmla="*/ 5 h 247"/>
                  <a:gd name="T54" fmla="*/ 226 w 285"/>
                  <a:gd name="T55" fmla="*/ 5 h 247"/>
                  <a:gd name="T56" fmla="*/ 235 w 285"/>
                  <a:gd name="T57" fmla="*/ 0 h 247"/>
                  <a:gd name="T58" fmla="*/ 262 w 285"/>
                  <a:gd name="T59" fmla="*/ 7 h 247"/>
                  <a:gd name="T60" fmla="*/ 269 w 285"/>
                  <a:gd name="T61" fmla="*/ 48 h 247"/>
                  <a:gd name="T62" fmla="*/ 266 w 285"/>
                  <a:gd name="T63" fmla="*/ 66 h 247"/>
                  <a:gd name="T64" fmla="*/ 271 w 285"/>
                  <a:gd name="T65" fmla="*/ 88 h 247"/>
                  <a:gd name="T66" fmla="*/ 285 w 285"/>
                  <a:gd name="T67" fmla="*/ 89 h 247"/>
                  <a:gd name="T68" fmla="*/ 285 w 285"/>
                  <a:gd name="T69" fmla="*/ 96 h 247"/>
                  <a:gd name="T70" fmla="*/ 279 w 285"/>
                  <a:gd name="T71" fmla="*/ 105 h 247"/>
                  <a:gd name="T72" fmla="*/ 279 w 285"/>
                  <a:gd name="T73" fmla="*/ 117 h 247"/>
                  <a:gd name="T74" fmla="*/ 267 w 285"/>
                  <a:gd name="T75" fmla="*/ 130 h 247"/>
                  <a:gd name="T76" fmla="*/ 248 w 285"/>
                  <a:gd name="T77" fmla="*/ 154 h 247"/>
                  <a:gd name="T78" fmla="*/ 244 w 285"/>
                  <a:gd name="T79" fmla="*/ 168 h 247"/>
                  <a:gd name="T80" fmla="*/ 226 w 285"/>
                  <a:gd name="T81" fmla="*/ 187 h 247"/>
                  <a:gd name="T82" fmla="*/ 218 w 285"/>
                  <a:gd name="T83" fmla="*/ 198 h 247"/>
                  <a:gd name="T84" fmla="*/ 194 w 285"/>
                  <a:gd name="T85" fmla="*/ 214 h 247"/>
                  <a:gd name="T86" fmla="*/ 175 w 285"/>
                  <a:gd name="T87" fmla="*/ 227 h 247"/>
                  <a:gd name="T88" fmla="*/ 161 w 285"/>
                  <a:gd name="T89" fmla="*/ 229 h 247"/>
                  <a:gd name="T90" fmla="*/ 155 w 285"/>
                  <a:gd name="T91" fmla="*/ 233 h 247"/>
                  <a:gd name="T92" fmla="*/ 121 w 285"/>
                  <a:gd name="T93" fmla="*/ 232 h 247"/>
                  <a:gd name="T94" fmla="*/ 104 w 285"/>
                  <a:gd name="T95" fmla="*/ 234 h 247"/>
                  <a:gd name="T96" fmla="*/ 82 w 285"/>
                  <a:gd name="T97" fmla="*/ 237 h 247"/>
                  <a:gd name="T98" fmla="*/ 73 w 285"/>
                  <a:gd name="T99" fmla="*/ 244 h 247"/>
                  <a:gd name="T100" fmla="*/ 62 w 285"/>
                  <a:gd name="T101" fmla="*/ 247 h 247"/>
                  <a:gd name="T102" fmla="*/ 34 w 285"/>
                  <a:gd name="T103" fmla="*/ 222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5" h="247">
                    <a:moveTo>
                      <a:pt x="34" y="222"/>
                    </a:moveTo>
                    <a:lnTo>
                      <a:pt x="32" y="213"/>
                    </a:lnTo>
                    <a:lnTo>
                      <a:pt x="35" y="207"/>
                    </a:lnTo>
                    <a:lnTo>
                      <a:pt x="37" y="195"/>
                    </a:lnTo>
                    <a:lnTo>
                      <a:pt x="28" y="171"/>
                    </a:lnTo>
                    <a:lnTo>
                      <a:pt x="13" y="151"/>
                    </a:lnTo>
                    <a:lnTo>
                      <a:pt x="5" y="133"/>
                    </a:lnTo>
                    <a:lnTo>
                      <a:pt x="0" y="124"/>
                    </a:lnTo>
                    <a:lnTo>
                      <a:pt x="11" y="115"/>
                    </a:lnTo>
                    <a:lnTo>
                      <a:pt x="17" y="115"/>
                    </a:lnTo>
                    <a:lnTo>
                      <a:pt x="22" y="120"/>
                    </a:lnTo>
                    <a:lnTo>
                      <a:pt x="31" y="125"/>
                    </a:lnTo>
                    <a:lnTo>
                      <a:pt x="43" y="128"/>
                    </a:lnTo>
                    <a:lnTo>
                      <a:pt x="64" y="124"/>
                    </a:lnTo>
                    <a:lnTo>
                      <a:pt x="65" y="47"/>
                    </a:lnTo>
                    <a:lnTo>
                      <a:pt x="78" y="59"/>
                    </a:lnTo>
                    <a:lnTo>
                      <a:pt x="84" y="88"/>
                    </a:lnTo>
                    <a:lnTo>
                      <a:pt x="100" y="88"/>
                    </a:lnTo>
                    <a:lnTo>
                      <a:pt x="121" y="65"/>
                    </a:lnTo>
                    <a:lnTo>
                      <a:pt x="131" y="63"/>
                    </a:lnTo>
                    <a:lnTo>
                      <a:pt x="140" y="69"/>
                    </a:lnTo>
                    <a:lnTo>
                      <a:pt x="155" y="68"/>
                    </a:lnTo>
                    <a:lnTo>
                      <a:pt x="167" y="55"/>
                    </a:lnTo>
                    <a:lnTo>
                      <a:pt x="170" y="35"/>
                    </a:lnTo>
                    <a:lnTo>
                      <a:pt x="188" y="29"/>
                    </a:lnTo>
                    <a:lnTo>
                      <a:pt x="192" y="21"/>
                    </a:lnTo>
                    <a:lnTo>
                      <a:pt x="212" y="5"/>
                    </a:lnTo>
                    <a:lnTo>
                      <a:pt x="226" y="5"/>
                    </a:lnTo>
                    <a:lnTo>
                      <a:pt x="235" y="0"/>
                    </a:lnTo>
                    <a:lnTo>
                      <a:pt x="262" y="7"/>
                    </a:lnTo>
                    <a:lnTo>
                      <a:pt x="269" y="48"/>
                    </a:lnTo>
                    <a:lnTo>
                      <a:pt x="266" y="66"/>
                    </a:lnTo>
                    <a:lnTo>
                      <a:pt x="271" y="88"/>
                    </a:lnTo>
                    <a:lnTo>
                      <a:pt x="285" y="89"/>
                    </a:lnTo>
                    <a:lnTo>
                      <a:pt x="285" y="96"/>
                    </a:lnTo>
                    <a:lnTo>
                      <a:pt x="279" y="105"/>
                    </a:lnTo>
                    <a:lnTo>
                      <a:pt x="279" y="117"/>
                    </a:lnTo>
                    <a:lnTo>
                      <a:pt x="267" y="130"/>
                    </a:lnTo>
                    <a:lnTo>
                      <a:pt x="248" y="154"/>
                    </a:lnTo>
                    <a:lnTo>
                      <a:pt x="244" y="168"/>
                    </a:lnTo>
                    <a:lnTo>
                      <a:pt x="226" y="187"/>
                    </a:lnTo>
                    <a:lnTo>
                      <a:pt x="218" y="198"/>
                    </a:lnTo>
                    <a:lnTo>
                      <a:pt x="194" y="214"/>
                    </a:lnTo>
                    <a:lnTo>
                      <a:pt x="175" y="227"/>
                    </a:lnTo>
                    <a:lnTo>
                      <a:pt x="161" y="229"/>
                    </a:lnTo>
                    <a:lnTo>
                      <a:pt x="155" y="233"/>
                    </a:lnTo>
                    <a:lnTo>
                      <a:pt x="121" y="232"/>
                    </a:lnTo>
                    <a:lnTo>
                      <a:pt x="104" y="234"/>
                    </a:lnTo>
                    <a:lnTo>
                      <a:pt x="82" y="237"/>
                    </a:lnTo>
                    <a:lnTo>
                      <a:pt x="73" y="244"/>
                    </a:lnTo>
                    <a:lnTo>
                      <a:pt x="62" y="247"/>
                    </a:lnTo>
                    <a:lnTo>
                      <a:pt x="34" y="2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1" name="Freeform 6"/>
              <p:cNvSpPr>
                <a:spLocks noEditPoints="1"/>
              </p:cNvSpPr>
              <p:nvPr/>
            </p:nvSpPr>
            <p:spPr bwMode="gray">
              <a:xfrm>
                <a:off x="3270" y="2705"/>
                <a:ext cx="285" cy="247"/>
              </a:xfrm>
              <a:custGeom>
                <a:avLst/>
                <a:gdLst>
                  <a:gd name="T0" fmla="*/ 269 w 285"/>
                  <a:gd name="T1" fmla="*/ 48 h 247"/>
                  <a:gd name="T2" fmla="*/ 285 w 285"/>
                  <a:gd name="T3" fmla="*/ 89 h 247"/>
                  <a:gd name="T4" fmla="*/ 279 w 285"/>
                  <a:gd name="T5" fmla="*/ 117 h 247"/>
                  <a:gd name="T6" fmla="*/ 244 w 285"/>
                  <a:gd name="T7" fmla="*/ 168 h 247"/>
                  <a:gd name="T8" fmla="*/ 194 w 285"/>
                  <a:gd name="T9" fmla="*/ 213 h 247"/>
                  <a:gd name="T10" fmla="*/ 155 w 285"/>
                  <a:gd name="T11" fmla="*/ 233 h 247"/>
                  <a:gd name="T12" fmla="*/ 82 w 285"/>
                  <a:gd name="T13" fmla="*/ 237 h 247"/>
                  <a:gd name="T14" fmla="*/ 34 w 285"/>
                  <a:gd name="T15" fmla="*/ 222 h 247"/>
                  <a:gd name="T16" fmla="*/ 37 w 285"/>
                  <a:gd name="T17" fmla="*/ 195 h 247"/>
                  <a:gd name="T18" fmla="*/ 5 w 285"/>
                  <a:gd name="T19" fmla="*/ 133 h 247"/>
                  <a:gd name="T20" fmla="*/ 17 w 285"/>
                  <a:gd name="T21" fmla="*/ 116 h 247"/>
                  <a:gd name="T22" fmla="*/ 43 w 285"/>
                  <a:gd name="T23" fmla="*/ 128 h 247"/>
                  <a:gd name="T24" fmla="*/ 78 w 285"/>
                  <a:gd name="T25" fmla="*/ 59 h 247"/>
                  <a:gd name="T26" fmla="*/ 121 w 285"/>
                  <a:gd name="T27" fmla="*/ 65 h 247"/>
                  <a:gd name="T28" fmla="*/ 155 w 285"/>
                  <a:gd name="T29" fmla="*/ 68 h 247"/>
                  <a:gd name="T30" fmla="*/ 188 w 285"/>
                  <a:gd name="T31" fmla="*/ 29 h 247"/>
                  <a:gd name="T32" fmla="*/ 226 w 285"/>
                  <a:gd name="T33" fmla="*/ 6 h 247"/>
                  <a:gd name="T34" fmla="*/ 235 w 285"/>
                  <a:gd name="T35" fmla="*/ 0 h 247"/>
                  <a:gd name="T36" fmla="*/ 212 w 285"/>
                  <a:gd name="T37" fmla="*/ 5 h 247"/>
                  <a:gd name="T38" fmla="*/ 192 w 285"/>
                  <a:gd name="T39" fmla="*/ 21 h 247"/>
                  <a:gd name="T40" fmla="*/ 170 w 285"/>
                  <a:gd name="T41" fmla="*/ 35 h 247"/>
                  <a:gd name="T42" fmla="*/ 167 w 285"/>
                  <a:gd name="T43" fmla="*/ 55 h 247"/>
                  <a:gd name="T44" fmla="*/ 131 w 285"/>
                  <a:gd name="T45" fmla="*/ 63 h 247"/>
                  <a:gd name="T46" fmla="*/ 121 w 285"/>
                  <a:gd name="T47" fmla="*/ 64 h 247"/>
                  <a:gd name="T48" fmla="*/ 100 w 285"/>
                  <a:gd name="T49" fmla="*/ 88 h 247"/>
                  <a:gd name="T50" fmla="*/ 78 w 285"/>
                  <a:gd name="T51" fmla="*/ 59 h 247"/>
                  <a:gd name="T52" fmla="*/ 65 w 285"/>
                  <a:gd name="T53" fmla="*/ 47 h 247"/>
                  <a:gd name="T54" fmla="*/ 43 w 285"/>
                  <a:gd name="T55" fmla="*/ 128 h 247"/>
                  <a:gd name="T56" fmla="*/ 18 w 285"/>
                  <a:gd name="T57" fmla="*/ 115 h 247"/>
                  <a:gd name="T58" fmla="*/ 11 w 285"/>
                  <a:gd name="T59" fmla="*/ 115 h 247"/>
                  <a:gd name="T60" fmla="*/ 0 w 285"/>
                  <a:gd name="T61" fmla="*/ 124 h 247"/>
                  <a:gd name="T62" fmla="*/ 5 w 285"/>
                  <a:gd name="T63" fmla="*/ 133 h 247"/>
                  <a:gd name="T64" fmla="*/ 13 w 285"/>
                  <a:gd name="T65" fmla="*/ 151 h 247"/>
                  <a:gd name="T66" fmla="*/ 35 w 285"/>
                  <a:gd name="T67" fmla="*/ 207 h 247"/>
                  <a:gd name="T68" fmla="*/ 32 w 285"/>
                  <a:gd name="T69" fmla="*/ 213 h 247"/>
                  <a:gd name="T70" fmla="*/ 33 w 285"/>
                  <a:gd name="T71" fmla="*/ 222 h 247"/>
                  <a:gd name="T72" fmla="*/ 63 w 285"/>
                  <a:gd name="T73" fmla="*/ 247 h 247"/>
                  <a:gd name="T74" fmla="*/ 74 w 285"/>
                  <a:gd name="T75" fmla="*/ 245 h 247"/>
                  <a:gd name="T76" fmla="*/ 121 w 285"/>
                  <a:gd name="T77" fmla="*/ 232 h 247"/>
                  <a:gd name="T78" fmla="*/ 155 w 285"/>
                  <a:gd name="T79" fmla="*/ 233 h 247"/>
                  <a:gd name="T80" fmla="*/ 175 w 285"/>
                  <a:gd name="T81" fmla="*/ 228 h 247"/>
                  <a:gd name="T82" fmla="*/ 218 w 285"/>
                  <a:gd name="T83" fmla="*/ 198 h 247"/>
                  <a:gd name="T84" fmla="*/ 226 w 285"/>
                  <a:gd name="T85" fmla="*/ 187 h 247"/>
                  <a:gd name="T86" fmla="*/ 244 w 285"/>
                  <a:gd name="T87" fmla="*/ 168 h 247"/>
                  <a:gd name="T88" fmla="*/ 279 w 285"/>
                  <a:gd name="T89" fmla="*/ 117 h 247"/>
                  <a:gd name="T90" fmla="*/ 279 w 285"/>
                  <a:gd name="T91" fmla="*/ 105 h 247"/>
                  <a:gd name="T92" fmla="*/ 285 w 285"/>
                  <a:gd name="T93" fmla="*/ 96 h 247"/>
                  <a:gd name="T94" fmla="*/ 285 w 285"/>
                  <a:gd name="T95" fmla="*/ 89 h 247"/>
                  <a:gd name="T96" fmla="*/ 269 w 285"/>
                  <a:gd name="T97" fmla="*/ 49 h 247"/>
                  <a:gd name="T98" fmla="*/ 262 w 285"/>
                  <a:gd name="T99" fmla="*/ 7 h 247"/>
                  <a:gd name="T100" fmla="*/ 235 w 285"/>
                  <a:gd name="T101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5" h="247">
                    <a:moveTo>
                      <a:pt x="235" y="0"/>
                    </a:moveTo>
                    <a:lnTo>
                      <a:pt x="261" y="7"/>
                    </a:lnTo>
                    <a:lnTo>
                      <a:pt x="269" y="48"/>
                    </a:lnTo>
                    <a:lnTo>
                      <a:pt x="266" y="66"/>
                    </a:lnTo>
                    <a:lnTo>
                      <a:pt x="271" y="88"/>
                    </a:lnTo>
                    <a:lnTo>
                      <a:pt x="285" y="89"/>
                    </a:lnTo>
                    <a:lnTo>
                      <a:pt x="285" y="96"/>
                    </a:lnTo>
                    <a:lnTo>
                      <a:pt x="279" y="105"/>
                    </a:lnTo>
                    <a:lnTo>
                      <a:pt x="279" y="117"/>
                    </a:lnTo>
                    <a:lnTo>
                      <a:pt x="267" y="130"/>
                    </a:lnTo>
                    <a:lnTo>
                      <a:pt x="248" y="154"/>
                    </a:lnTo>
                    <a:lnTo>
                      <a:pt x="244" y="168"/>
                    </a:lnTo>
                    <a:lnTo>
                      <a:pt x="226" y="186"/>
                    </a:lnTo>
                    <a:lnTo>
                      <a:pt x="218" y="197"/>
                    </a:lnTo>
                    <a:lnTo>
                      <a:pt x="194" y="213"/>
                    </a:lnTo>
                    <a:lnTo>
                      <a:pt x="175" y="227"/>
                    </a:lnTo>
                    <a:lnTo>
                      <a:pt x="161" y="229"/>
                    </a:lnTo>
                    <a:lnTo>
                      <a:pt x="155" y="233"/>
                    </a:lnTo>
                    <a:lnTo>
                      <a:pt x="121" y="231"/>
                    </a:lnTo>
                    <a:lnTo>
                      <a:pt x="104" y="234"/>
                    </a:lnTo>
                    <a:lnTo>
                      <a:pt x="82" y="237"/>
                    </a:lnTo>
                    <a:lnTo>
                      <a:pt x="73" y="244"/>
                    </a:lnTo>
                    <a:lnTo>
                      <a:pt x="63" y="247"/>
                    </a:lnTo>
                    <a:lnTo>
                      <a:pt x="34" y="222"/>
                    </a:lnTo>
                    <a:lnTo>
                      <a:pt x="32" y="213"/>
                    </a:lnTo>
                    <a:lnTo>
                      <a:pt x="36" y="208"/>
                    </a:lnTo>
                    <a:lnTo>
                      <a:pt x="37" y="195"/>
                    </a:lnTo>
                    <a:lnTo>
                      <a:pt x="28" y="171"/>
                    </a:lnTo>
                    <a:lnTo>
                      <a:pt x="13" y="151"/>
                    </a:lnTo>
                    <a:lnTo>
                      <a:pt x="5" y="133"/>
                    </a:lnTo>
                    <a:lnTo>
                      <a:pt x="1" y="124"/>
                    </a:lnTo>
                    <a:lnTo>
                      <a:pt x="11" y="116"/>
                    </a:lnTo>
                    <a:lnTo>
                      <a:pt x="17" y="116"/>
                    </a:lnTo>
                    <a:lnTo>
                      <a:pt x="22" y="120"/>
                    </a:lnTo>
                    <a:lnTo>
                      <a:pt x="31" y="125"/>
                    </a:lnTo>
                    <a:lnTo>
                      <a:pt x="43" y="128"/>
                    </a:lnTo>
                    <a:lnTo>
                      <a:pt x="64" y="124"/>
                    </a:lnTo>
                    <a:lnTo>
                      <a:pt x="66" y="48"/>
                    </a:lnTo>
                    <a:lnTo>
                      <a:pt x="78" y="59"/>
                    </a:lnTo>
                    <a:lnTo>
                      <a:pt x="84" y="88"/>
                    </a:lnTo>
                    <a:lnTo>
                      <a:pt x="100" y="88"/>
                    </a:lnTo>
                    <a:lnTo>
                      <a:pt x="121" y="65"/>
                    </a:lnTo>
                    <a:lnTo>
                      <a:pt x="131" y="63"/>
                    </a:lnTo>
                    <a:lnTo>
                      <a:pt x="140" y="69"/>
                    </a:lnTo>
                    <a:lnTo>
                      <a:pt x="155" y="68"/>
                    </a:lnTo>
                    <a:lnTo>
                      <a:pt x="167" y="55"/>
                    </a:lnTo>
                    <a:lnTo>
                      <a:pt x="170" y="35"/>
                    </a:lnTo>
                    <a:lnTo>
                      <a:pt x="188" y="29"/>
                    </a:lnTo>
                    <a:lnTo>
                      <a:pt x="193" y="21"/>
                    </a:lnTo>
                    <a:lnTo>
                      <a:pt x="212" y="6"/>
                    </a:lnTo>
                    <a:lnTo>
                      <a:pt x="226" y="6"/>
                    </a:lnTo>
                    <a:lnTo>
                      <a:pt x="235" y="0"/>
                    </a:lnTo>
                    <a:close/>
                    <a:moveTo>
                      <a:pt x="235" y="0"/>
                    </a:moveTo>
                    <a:lnTo>
                      <a:pt x="235" y="0"/>
                    </a:lnTo>
                    <a:lnTo>
                      <a:pt x="226" y="5"/>
                    </a:lnTo>
                    <a:lnTo>
                      <a:pt x="212" y="5"/>
                    </a:lnTo>
                    <a:lnTo>
                      <a:pt x="212" y="5"/>
                    </a:lnTo>
                    <a:lnTo>
                      <a:pt x="212" y="5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88" y="29"/>
                    </a:lnTo>
                    <a:lnTo>
                      <a:pt x="170" y="35"/>
                    </a:lnTo>
                    <a:lnTo>
                      <a:pt x="170" y="35"/>
                    </a:lnTo>
                    <a:lnTo>
                      <a:pt x="170" y="35"/>
                    </a:lnTo>
                    <a:lnTo>
                      <a:pt x="167" y="55"/>
                    </a:lnTo>
                    <a:lnTo>
                      <a:pt x="155" y="67"/>
                    </a:lnTo>
                    <a:lnTo>
                      <a:pt x="140" y="69"/>
                    </a:lnTo>
                    <a:lnTo>
                      <a:pt x="131" y="63"/>
                    </a:lnTo>
                    <a:lnTo>
                      <a:pt x="131" y="63"/>
                    </a:lnTo>
                    <a:lnTo>
                      <a:pt x="131" y="63"/>
                    </a:lnTo>
                    <a:lnTo>
                      <a:pt x="121" y="64"/>
                    </a:lnTo>
                    <a:lnTo>
                      <a:pt x="121" y="64"/>
                    </a:lnTo>
                    <a:lnTo>
                      <a:pt x="121" y="65"/>
                    </a:lnTo>
                    <a:lnTo>
                      <a:pt x="100" y="88"/>
                    </a:lnTo>
                    <a:lnTo>
                      <a:pt x="84" y="88"/>
                    </a:lnTo>
                    <a:lnTo>
                      <a:pt x="78" y="59"/>
                    </a:lnTo>
                    <a:lnTo>
                      <a:pt x="78" y="59"/>
                    </a:lnTo>
                    <a:lnTo>
                      <a:pt x="78" y="59"/>
                    </a:lnTo>
                    <a:lnTo>
                      <a:pt x="66" y="48"/>
                    </a:lnTo>
                    <a:lnTo>
                      <a:pt x="65" y="47"/>
                    </a:lnTo>
                    <a:lnTo>
                      <a:pt x="65" y="48"/>
                    </a:lnTo>
                    <a:lnTo>
                      <a:pt x="63" y="124"/>
                    </a:lnTo>
                    <a:lnTo>
                      <a:pt x="43" y="128"/>
                    </a:lnTo>
                    <a:lnTo>
                      <a:pt x="31" y="125"/>
                    </a:lnTo>
                    <a:lnTo>
                      <a:pt x="22" y="120"/>
                    </a:lnTo>
                    <a:lnTo>
                      <a:pt x="18" y="115"/>
                    </a:lnTo>
                    <a:lnTo>
                      <a:pt x="17" y="115"/>
                    </a:lnTo>
                    <a:lnTo>
                      <a:pt x="17" y="115"/>
                    </a:lnTo>
                    <a:lnTo>
                      <a:pt x="11" y="115"/>
                    </a:lnTo>
                    <a:lnTo>
                      <a:pt x="11" y="115"/>
                    </a:lnTo>
                    <a:lnTo>
                      <a:pt x="11" y="115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5" y="133"/>
                    </a:lnTo>
                    <a:lnTo>
                      <a:pt x="13" y="151"/>
                    </a:lnTo>
                    <a:lnTo>
                      <a:pt x="13" y="151"/>
                    </a:lnTo>
                    <a:lnTo>
                      <a:pt x="13" y="151"/>
                    </a:lnTo>
                    <a:lnTo>
                      <a:pt x="28" y="171"/>
                    </a:lnTo>
                    <a:lnTo>
                      <a:pt x="37" y="195"/>
                    </a:lnTo>
                    <a:lnTo>
                      <a:pt x="35" y="207"/>
                    </a:lnTo>
                    <a:lnTo>
                      <a:pt x="32" y="213"/>
                    </a:lnTo>
                    <a:lnTo>
                      <a:pt x="32" y="213"/>
                    </a:lnTo>
                    <a:lnTo>
                      <a:pt x="32" y="213"/>
                    </a:lnTo>
                    <a:lnTo>
                      <a:pt x="33" y="222"/>
                    </a:lnTo>
                    <a:lnTo>
                      <a:pt x="33" y="222"/>
                    </a:lnTo>
                    <a:lnTo>
                      <a:pt x="33" y="222"/>
                    </a:lnTo>
                    <a:lnTo>
                      <a:pt x="62" y="247"/>
                    </a:lnTo>
                    <a:lnTo>
                      <a:pt x="62" y="247"/>
                    </a:lnTo>
                    <a:lnTo>
                      <a:pt x="63" y="247"/>
                    </a:lnTo>
                    <a:lnTo>
                      <a:pt x="73" y="245"/>
                    </a:lnTo>
                    <a:lnTo>
                      <a:pt x="74" y="245"/>
                    </a:lnTo>
                    <a:lnTo>
                      <a:pt x="74" y="245"/>
                    </a:lnTo>
                    <a:lnTo>
                      <a:pt x="82" y="238"/>
                    </a:lnTo>
                    <a:lnTo>
                      <a:pt x="104" y="235"/>
                    </a:lnTo>
                    <a:lnTo>
                      <a:pt x="121" y="232"/>
                    </a:lnTo>
                    <a:lnTo>
                      <a:pt x="155" y="233"/>
                    </a:lnTo>
                    <a:lnTo>
                      <a:pt x="155" y="233"/>
                    </a:lnTo>
                    <a:lnTo>
                      <a:pt x="155" y="233"/>
                    </a:lnTo>
                    <a:lnTo>
                      <a:pt x="161" y="229"/>
                    </a:lnTo>
                    <a:lnTo>
                      <a:pt x="175" y="228"/>
                    </a:lnTo>
                    <a:lnTo>
                      <a:pt x="175" y="228"/>
                    </a:lnTo>
                    <a:lnTo>
                      <a:pt x="175" y="227"/>
                    </a:lnTo>
                    <a:lnTo>
                      <a:pt x="194" y="214"/>
                    </a:lnTo>
                    <a:lnTo>
                      <a:pt x="218" y="198"/>
                    </a:lnTo>
                    <a:lnTo>
                      <a:pt x="218" y="198"/>
                    </a:lnTo>
                    <a:lnTo>
                      <a:pt x="218" y="198"/>
                    </a:lnTo>
                    <a:lnTo>
                      <a:pt x="226" y="187"/>
                    </a:lnTo>
                    <a:lnTo>
                      <a:pt x="244" y="168"/>
                    </a:lnTo>
                    <a:lnTo>
                      <a:pt x="244" y="168"/>
                    </a:lnTo>
                    <a:lnTo>
                      <a:pt x="244" y="168"/>
                    </a:lnTo>
                    <a:lnTo>
                      <a:pt x="248" y="154"/>
                    </a:lnTo>
                    <a:lnTo>
                      <a:pt x="267" y="130"/>
                    </a:lnTo>
                    <a:lnTo>
                      <a:pt x="279" y="117"/>
                    </a:lnTo>
                    <a:lnTo>
                      <a:pt x="279" y="117"/>
                    </a:lnTo>
                    <a:lnTo>
                      <a:pt x="279" y="117"/>
                    </a:lnTo>
                    <a:lnTo>
                      <a:pt x="279" y="105"/>
                    </a:lnTo>
                    <a:lnTo>
                      <a:pt x="285" y="96"/>
                    </a:lnTo>
                    <a:lnTo>
                      <a:pt x="285" y="96"/>
                    </a:lnTo>
                    <a:lnTo>
                      <a:pt x="285" y="96"/>
                    </a:lnTo>
                    <a:lnTo>
                      <a:pt x="285" y="89"/>
                    </a:lnTo>
                    <a:lnTo>
                      <a:pt x="285" y="89"/>
                    </a:lnTo>
                    <a:lnTo>
                      <a:pt x="285" y="89"/>
                    </a:lnTo>
                    <a:lnTo>
                      <a:pt x="271" y="88"/>
                    </a:lnTo>
                    <a:lnTo>
                      <a:pt x="267" y="66"/>
                    </a:lnTo>
                    <a:lnTo>
                      <a:pt x="269" y="49"/>
                    </a:lnTo>
                    <a:lnTo>
                      <a:pt x="270" y="48"/>
                    </a:lnTo>
                    <a:lnTo>
                      <a:pt x="269" y="48"/>
                    </a:lnTo>
                    <a:lnTo>
                      <a:pt x="262" y="7"/>
                    </a:lnTo>
                    <a:lnTo>
                      <a:pt x="262" y="7"/>
                    </a:lnTo>
                    <a:lnTo>
                      <a:pt x="262" y="6"/>
                    </a:lnTo>
                    <a:lnTo>
                      <a:pt x="235" y="0"/>
                    </a:lnTo>
                    <a:lnTo>
                      <a:pt x="235" y="0"/>
                    </a:lnTo>
                    <a:lnTo>
                      <a:pt x="23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2" name="Freeform 7"/>
              <p:cNvSpPr>
                <a:spLocks noEditPoints="1"/>
              </p:cNvSpPr>
              <p:nvPr/>
            </p:nvSpPr>
            <p:spPr bwMode="gray">
              <a:xfrm>
                <a:off x="3270" y="2705"/>
                <a:ext cx="285" cy="247"/>
              </a:xfrm>
              <a:custGeom>
                <a:avLst/>
                <a:gdLst>
                  <a:gd name="T0" fmla="*/ 269 w 285"/>
                  <a:gd name="T1" fmla="*/ 48 h 247"/>
                  <a:gd name="T2" fmla="*/ 285 w 285"/>
                  <a:gd name="T3" fmla="*/ 89 h 247"/>
                  <a:gd name="T4" fmla="*/ 279 w 285"/>
                  <a:gd name="T5" fmla="*/ 117 h 247"/>
                  <a:gd name="T6" fmla="*/ 244 w 285"/>
                  <a:gd name="T7" fmla="*/ 168 h 247"/>
                  <a:gd name="T8" fmla="*/ 194 w 285"/>
                  <a:gd name="T9" fmla="*/ 213 h 247"/>
                  <a:gd name="T10" fmla="*/ 155 w 285"/>
                  <a:gd name="T11" fmla="*/ 233 h 247"/>
                  <a:gd name="T12" fmla="*/ 82 w 285"/>
                  <a:gd name="T13" fmla="*/ 237 h 247"/>
                  <a:gd name="T14" fmla="*/ 34 w 285"/>
                  <a:gd name="T15" fmla="*/ 222 h 247"/>
                  <a:gd name="T16" fmla="*/ 37 w 285"/>
                  <a:gd name="T17" fmla="*/ 195 h 247"/>
                  <a:gd name="T18" fmla="*/ 5 w 285"/>
                  <a:gd name="T19" fmla="*/ 133 h 247"/>
                  <a:gd name="T20" fmla="*/ 17 w 285"/>
                  <a:gd name="T21" fmla="*/ 116 h 247"/>
                  <a:gd name="T22" fmla="*/ 43 w 285"/>
                  <a:gd name="T23" fmla="*/ 128 h 247"/>
                  <a:gd name="T24" fmla="*/ 78 w 285"/>
                  <a:gd name="T25" fmla="*/ 59 h 247"/>
                  <a:gd name="T26" fmla="*/ 121 w 285"/>
                  <a:gd name="T27" fmla="*/ 65 h 247"/>
                  <a:gd name="T28" fmla="*/ 155 w 285"/>
                  <a:gd name="T29" fmla="*/ 68 h 247"/>
                  <a:gd name="T30" fmla="*/ 188 w 285"/>
                  <a:gd name="T31" fmla="*/ 29 h 247"/>
                  <a:gd name="T32" fmla="*/ 226 w 285"/>
                  <a:gd name="T33" fmla="*/ 6 h 247"/>
                  <a:gd name="T34" fmla="*/ 235 w 285"/>
                  <a:gd name="T35" fmla="*/ 0 h 247"/>
                  <a:gd name="T36" fmla="*/ 212 w 285"/>
                  <a:gd name="T37" fmla="*/ 5 h 247"/>
                  <a:gd name="T38" fmla="*/ 192 w 285"/>
                  <a:gd name="T39" fmla="*/ 21 h 247"/>
                  <a:gd name="T40" fmla="*/ 170 w 285"/>
                  <a:gd name="T41" fmla="*/ 35 h 247"/>
                  <a:gd name="T42" fmla="*/ 167 w 285"/>
                  <a:gd name="T43" fmla="*/ 55 h 247"/>
                  <a:gd name="T44" fmla="*/ 131 w 285"/>
                  <a:gd name="T45" fmla="*/ 63 h 247"/>
                  <a:gd name="T46" fmla="*/ 121 w 285"/>
                  <a:gd name="T47" fmla="*/ 64 h 247"/>
                  <a:gd name="T48" fmla="*/ 100 w 285"/>
                  <a:gd name="T49" fmla="*/ 88 h 247"/>
                  <a:gd name="T50" fmla="*/ 78 w 285"/>
                  <a:gd name="T51" fmla="*/ 59 h 247"/>
                  <a:gd name="T52" fmla="*/ 65 w 285"/>
                  <a:gd name="T53" fmla="*/ 47 h 247"/>
                  <a:gd name="T54" fmla="*/ 43 w 285"/>
                  <a:gd name="T55" fmla="*/ 128 h 247"/>
                  <a:gd name="T56" fmla="*/ 18 w 285"/>
                  <a:gd name="T57" fmla="*/ 115 h 247"/>
                  <a:gd name="T58" fmla="*/ 11 w 285"/>
                  <a:gd name="T59" fmla="*/ 115 h 247"/>
                  <a:gd name="T60" fmla="*/ 0 w 285"/>
                  <a:gd name="T61" fmla="*/ 124 h 247"/>
                  <a:gd name="T62" fmla="*/ 5 w 285"/>
                  <a:gd name="T63" fmla="*/ 133 h 247"/>
                  <a:gd name="T64" fmla="*/ 13 w 285"/>
                  <a:gd name="T65" fmla="*/ 151 h 247"/>
                  <a:gd name="T66" fmla="*/ 35 w 285"/>
                  <a:gd name="T67" fmla="*/ 207 h 247"/>
                  <a:gd name="T68" fmla="*/ 32 w 285"/>
                  <a:gd name="T69" fmla="*/ 213 h 247"/>
                  <a:gd name="T70" fmla="*/ 33 w 285"/>
                  <a:gd name="T71" fmla="*/ 222 h 247"/>
                  <a:gd name="T72" fmla="*/ 63 w 285"/>
                  <a:gd name="T73" fmla="*/ 247 h 247"/>
                  <a:gd name="T74" fmla="*/ 74 w 285"/>
                  <a:gd name="T75" fmla="*/ 245 h 247"/>
                  <a:gd name="T76" fmla="*/ 121 w 285"/>
                  <a:gd name="T77" fmla="*/ 232 h 247"/>
                  <a:gd name="T78" fmla="*/ 155 w 285"/>
                  <a:gd name="T79" fmla="*/ 233 h 247"/>
                  <a:gd name="T80" fmla="*/ 175 w 285"/>
                  <a:gd name="T81" fmla="*/ 228 h 247"/>
                  <a:gd name="T82" fmla="*/ 218 w 285"/>
                  <a:gd name="T83" fmla="*/ 198 h 247"/>
                  <a:gd name="T84" fmla="*/ 226 w 285"/>
                  <a:gd name="T85" fmla="*/ 187 h 247"/>
                  <a:gd name="T86" fmla="*/ 244 w 285"/>
                  <a:gd name="T87" fmla="*/ 168 h 247"/>
                  <a:gd name="T88" fmla="*/ 279 w 285"/>
                  <a:gd name="T89" fmla="*/ 117 h 247"/>
                  <a:gd name="T90" fmla="*/ 279 w 285"/>
                  <a:gd name="T91" fmla="*/ 105 h 247"/>
                  <a:gd name="T92" fmla="*/ 285 w 285"/>
                  <a:gd name="T93" fmla="*/ 96 h 247"/>
                  <a:gd name="T94" fmla="*/ 285 w 285"/>
                  <a:gd name="T95" fmla="*/ 89 h 247"/>
                  <a:gd name="T96" fmla="*/ 269 w 285"/>
                  <a:gd name="T97" fmla="*/ 49 h 247"/>
                  <a:gd name="T98" fmla="*/ 262 w 285"/>
                  <a:gd name="T99" fmla="*/ 7 h 247"/>
                  <a:gd name="T100" fmla="*/ 235 w 285"/>
                  <a:gd name="T101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5" h="247">
                    <a:moveTo>
                      <a:pt x="235" y="0"/>
                    </a:moveTo>
                    <a:lnTo>
                      <a:pt x="261" y="7"/>
                    </a:lnTo>
                    <a:lnTo>
                      <a:pt x="269" y="48"/>
                    </a:lnTo>
                    <a:lnTo>
                      <a:pt x="266" y="66"/>
                    </a:lnTo>
                    <a:lnTo>
                      <a:pt x="271" y="88"/>
                    </a:lnTo>
                    <a:lnTo>
                      <a:pt x="285" y="89"/>
                    </a:lnTo>
                    <a:lnTo>
                      <a:pt x="285" y="96"/>
                    </a:lnTo>
                    <a:lnTo>
                      <a:pt x="279" y="105"/>
                    </a:lnTo>
                    <a:lnTo>
                      <a:pt x="279" y="117"/>
                    </a:lnTo>
                    <a:lnTo>
                      <a:pt x="267" y="130"/>
                    </a:lnTo>
                    <a:lnTo>
                      <a:pt x="248" y="154"/>
                    </a:lnTo>
                    <a:lnTo>
                      <a:pt x="244" y="168"/>
                    </a:lnTo>
                    <a:lnTo>
                      <a:pt x="226" y="186"/>
                    </a:lnTo>
                    <a:lnTo>
                      <a:pt x="218" y="197"/>
                    </a:lnTo>
                    <a:lnTo>
                      <a:pt x="194" y="213"/>
                    </a:lnTo>
                    <a:lnTo>
                      <a:pt x="175" y="227"/>
                    </a:lnTo>
                    <a:lnTo>
                      <a:pt x="161" y="229"/>
                    </a:lnTo>
                    <a:lnTo>
                      <a:pt x="155" y="233"/>
                    </a:lnTo>
                    <a:lnTo>
                      <a:pt x="121" y="231"/>
                    </a:lnTo>
                    <a:lnTo>
                      <a:pt x="104" y="234"/>
                    </a:lnTo>
                    <a:lnTo>
                      <a:pt x="82" y="237"/>
                    </a:lnTo>
                    <a:lnTo>
                      <a:pt x="73" y="244"/>
                    </a:lnTo>
                    <a:lnTo>
                      <a:pt x="63" y="247"/>
                    </a:lnTo>
                    <a:lnTo>
                      <a:pt x="34" y="222"/>
                    </a:lnTo>
                    <a:lnTo>
                      <a:pt x="32" y="213"/>
                    </a:lnTo>
                    <a:lnTo>
                      <a:pt x="36" y="208"/>
                    </a:lnTo>
                    <a:lnTo>
                      <a:pt x="37" y="195"/>
                    </a:lnTo>
                    <a:lnTo>
                      <a:pt x="28" y="171"/>
                    </a:lnTo>
                    <a:lnTo>
                      <a:pt x="13" y="151"/>
                    </a:lnTo>
                    <a:lnTo>
                      <a:pt x="5" y="133"/>
                    </a:lnTo>
                    <a:lnTo>
                      <a:pt x="1" y="124"/>
                    </a:lnTo>
                    <a:lnTo>
                      <a:pt x="11" y="116"/>
                    </a:lnTo>
                    <a:lnTo>
                      <a:pt x="17" y="116"/>
                    </a:lnTo>
                    <a:lnTo>
                      <a:pt x="22" y="120"/>
                    </a:lnTo>
                    <a:lnTo>
                      <a:pt x="31" y="125"/>
                    </a:lnTo>
                    <a:lnTo>
                      <a:pt x="43" y="128"/>
                    </a:lnTo>
                    <a:lnTo>
                      <a:pt x="64" y="124"/>
                    </a:lnTo>
                    <a:lnTo>
                      <a:pt x="66" y="48"/>
                    </a:lnTo>
                    <a:lnTo>
                      <a:pt x="78" y="59"/>
                    </a:lnTo>
                    <a:lnTo>
                      <a:pt x="84" y="88"/>
                    </a:lnTo>
                    <a:lnTo>
                      <a:pt x="100" y="88"/>
                    </a:lnTo>
                    <a:lnTo>
                      <a:pt x="121" y="65"/>
                    </a:lnTo>
                    <a:lnTo>
                      <a:pt x="131" y="63"/>
                    </a:lnTo>
                    <a:lnTo>
                      <a:pt x="140" y="69"/>
                    </a:lnTo>
                    <a:lnTo>
                      <a:pt x="155" y="68"/>
                    </a:lnTo>
                    <a:lnTo>
                      <a:pt x="167" y="55"/>
                    </a:lnTo>
                    <a:lnTo>
                      <a:pt x="170" y="35"/>
                    </a:lnTo>
                    <a:lnTo>
                      <a:pt x="188" y="29"/>
                    </a:lnTo>
                    <a:lnTo>
                      <a:pt x="193" y="21"/>
                    </a:lnTo>
                    <a:lnTo>
                      <a:pt x="212" y="6"/>
                    </a:lnTo>
                    <a:lnTo>
                      <a:pt x="226" y="6"/>
                    </a:lnTo>
                    <a:lnTo>
                      <a:pt x="235" y="0"/>
                    </a:lnTo>
                    <a:moveTo>
                      <a:pt x="235" y="0"/>
                    </a:moveTo>
                    <a:lnTo>
                      <a:pt x="235" y="0"/>
                    </a:lnTo>
                    <a:lnTo>
                      <a:pt x="226" y="5"/>
                    </a:lnTo>
                    <a:lnTo>
                      <a:pt x="212" y="5"/>
                    </a:lnTo>
                    <a:lnTo>
                      <a:pt x="212" y="5"/>
                    </a:lnTo>
                    <a:lnTo>
                      <a:pt x="212" y="5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88" y="29"/>
                    </a:lnTo>
                    <a:lnTo>
                      <a:pt x="170" y="35"/>
                    </a:lnTo>
                    <a:lnTo>
                      <a:pt x="170" y="35"/>
                    </a:lnTo>
                    <a:lnTo>
                      <a:pt x="170" y="35"/>
                    </a:lnTo>
                    <a:lnTo>
                      <a:pt x="167" y="55"/>
                    </a:lnTo>
                    <a:lnTo>
                      <a:pt x="155" y="67"/>
                    </a:lnTo>
                    <a:lnTo>
                      <a:pt x="140" y="69"/>
                    </a:lnTo>
                    <a:lnTo>
                      <a:pt x="131" y="63"/>
                    </a:lnTo>
                    <a:lnTo>
                      <a:pt x="131" y="63"/>
                    </a:lnTo>
                    <a:lnTo>
                      <a:pt x="131" y="63"/>
                    </a:lnTo>
                    <a:lnTo>
                      <a:pt x="121" y="64"/>
                    </a:lnTo>
                    <a:lnTo>
                      <a:pt x="121" y="64"/>
                    </a:lnTo>
                    <a:lnTo>
                      <a:pt x="121" y="65"/>
                    </a:lnTo>
                    <a:lnTo>
                      <a:pt x="100" y="88"/>
                    </a:lnTo>
                    <a:lnTo>
                      <a:pt x="84" y="88"/>
                    </a:lnTo>
                    <a:lnTo>
                      <a:pt x="78" y="59"/>
                    </a:lnTo>
                    <a:lnTo>
                      <a:pt x="78" y="59"/>
                    </a:lnTo>
                    <a:lnTo>
                      <a:pt x="78" y="59"/>
                    </a:lnTo>
                    <a:lnTo>
                      <a:pt x="66" y="48"/>
                    </a:lnTo>
                    <a:lnTo>
                      <a:pt x="65" y="47"/>
                    </a:lnTo>
                    <a:lnTo>
                      <a:pt x="65" y="48"/>
                    </a:lnTo>
                    <a:lnTo>
                      <a:pt x="63" y="124"/>
                    </a:lnTo>
                    <a:lnTo>
                      <a:pt x="43" y="128"/>
                    </a:lnTo>
                    <a:lnTo>
                      <a:pt x="31" y="125"/>
                    </a:lnTo>
                    <a:lnTo>
                      <a:pt x="22" y="120"/>
                    </a:lnTo>
                    <a:lnTo>
                      <a:pt x="18" y="115"/>
                    </a:lnTo>
                    <a:lnTo>
                      <a:pt x="17" y="115"/>
                    </a:lnTo>
                    <a:lnTo>
                      <a:pt x="17" y="115"/>
                    </a:lnTo>
                    <a:lnTo>
                      <a:pt x="11" y="115"/>
                    </a:lnTo>
                    <a:lnTo>
                      <a:pt x="11" y="115"/>
                    </a:lnTo>
                    <a:lnTo>
                      <a:pt x="11" y="115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5" y="133"/>
                    </a:lnTo>
                    <a:lnTo>
                      <a:pt x="13" y="151"/>
                    </a:lnTo>
                    <a:lnTo>
                      <a:pt x="13" y="151"/>
                    </a:lnTo>
                    <a:lnTo>
                      <a:pt x="13" y="151"/>
                    </a:lnTo>
                    <a:lnTo>
                      <a:pt x="28" y="171"/>
                    </a:lnTo>
                    <a:lnTo>
                      <a:pt x="37" y="195"/>
                    </a:lnTo>
                    <a:lnTo>
                      <a:pt x="35" y="207"/>
                    </a:lnTo>
                    <a:lnTo>
                      <a:pt x="32" y="213"/>
                    </a:lnTo>
                    <a:lnTo>
                      <a:pt x="32" y="213"/>
                    </a:lnTo>
                    <a:lnTo>
                      <a:pt x="32" y="213"/>
                    </a:lnTo>
                    <a:lnTo>
                      <a:pt x="33" y="222"/>
                    </a:lnTo>
                    <a:lnTo>
                      <a:pt x="33" y="222"/>
                    </a:lnTo>
                    <a:lnTo>
                      <a:pt x="33" y="222"/>
                    </a:lnTo>
                    <a:lnTo>
                      <a:pt x="62" y="247"/>
                    </a:lnTo>
                    <a:lnTo>
                      <a:pt x="62" y="247"/>
                    </a:lnTo>
                    <a:lnTo>
                      <a:pt x="63" y="247"/>
                    </a:lnTo>
                    <a:lnTo>
                      <a:pt x="73" y="245"/>
                    </a:lnTo>
                    <a:lnTo>
                      <a:pt x="74" y="245"/>
                    </a:lnTo>
                    <a:lnTo>
                      <a:pt x="74" y="245"/>
                    </a:lnTo>
                    <a:lnTo>
                      <a:pt x="82" y="238"/>
                    </a:lnTo>
                    <a:lnTo>
                      <a:pt x="104" y="235"/>
                    </a:lnTo>
                    <a:lnTo>
                      <a:pt x="121" y="232"/>
                    </a:lnTo>
                    <a:lnTo>
                      <a:pt x="155" y="233"/>
                    </a:lnTo>
                    <a:lnTo>
                      <a:pt x="155" y="233"/>
                    </a:lnTo>
                    <a:lnTo>
                      <a:pt x="155" y="233"/>
                    </a:lnTo>
                    <a:lnTo>
                      <a:pt x="161" y="229"/>
                    </a:lnTo>
                    <a:lnTo>
                      <a:pt x="175" y="228"/>
                    </a:lnTo>
                    <a:lnTo>
                      <a:pt x="175" y="228"/>
                    </a:lnTo>
                    <a:lnTo>
                      <a:pt x="175" y="227"/>
                    </a:lnTo>
                    <a:lnTo>
                      <a:pt x="194" y="214"/>
                    </a:lnTo>
                    <a:lnTo>
                      <a:pt x="218" y="198"/>
                    </a:lnTo>
                    <a:lnTo>
                      <a:pt x="218" y="198"/>
                    </a:lnTo>
                    <a:lnTo>
                      <a:pt x="218" y="198"/>
                    </a:lnTo>
                    <a:lnTo>
                      <a:pt x="226" y="187"/>
                    </a:lnTo>
                    <a:lnTo>
                      <a:pt x="244" y="168"/>
                    </a:lnTo>
                    <a:lnTo>
                      <a:pt x="244" y="168"/>
                    </a:lnTo>
                    <a:lnTo>
                      <a:pt x="244" y="168"/>
                    </a:lnTo>
                    <a:lnTo>
                      <a:pt x="248" y="154"/>
                    </a:lnTo>
                    <a:lnTo>
                      <a:pt x="267" y="130"/>
                    </a:lnTo>
                    <a:lnTo>
                      <a:pt x="279" y="117"/>
                    </a:lnTo>
                    <a:lnTo>
                      <a:pt x="279" y="117"/>
                    </a:lnTo>
                    <a:lnTo>
                      <a:pt x="279" y="117"/>
                    </a:lnTo>
                    <a:lnTo>
                      <a:pt x="279" y="105"/>
                    </a:lnTo>
                    <a:lnTo>
                      <a:pt x="285" y="96"/>
                    </a:lnTo>
                    <a:lnTo>
                      <a:pt x="285" y="96"/>
                    </a:lnTo>
                    <a:lnTo>
                      <a:pt x="285" y="96"/>
                    </a:lnTo>
                    <a:lnTo>
                      <a:pt x="285" y="89"/>
                    </a:lnTo>
                    <a:lnTo>
                      <a:pt x="285" y="89"/>
                    </a:lnTo>
                    <a:lnTo>
                      <a:pt x="285" y="89"/>
                    </a:lnTo>
                    <a:lnTo>
                      <a:pt x="271" y="88"/>
                    </a:lnTo>
                    <a:lnTo>
                      <a:pt x="267" y="66"/>
                    </a:lnTo>
                    <a:lnTo>
                      <a:pt x="269" y="49"/>
                    </a:lnTo>
                    <a:lnTo>
                      <a:pt x="270" y="48"/>
                    </a:lnTo>
                    <a:lnTo>
                      <a:pt x="269" y="48"/>
                    </a:lnTo>
                    <a:lnTo>
                      <a:pt x="262" y="7"/>
                    </a:lnTo>
                    <a:lnTo>
                      <a:pt x="262" y="7"/>
                    </a:lnTo>
                    <a:lnTo>
                      <a:pt x="262" y="6"/>
                    </a:lnTo>
                    <a:lnTo>
                      <a:pt x="235" y="0"/>
                    </a:lnTo>
                    <a:lnTo>
                      <a:pt x="235" y="0"/>
                    </a:lnTo>
                    <a:lnTo>
                      <a:pt x="23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3" name="Freeform 8"/>
              <p:cNvSpPr>
                <a:spLocks/>
              </p:cNvSpPr>
              <p:nvPr/>
            </p:nvSpPr>
            <p:spPr bwMode="gray">
              <a:xfrm>
                <a:off x="3199" y="1651"/>
                <a:ext cx="52" cy="30"/>
              </a:xfrm>
              <a:custGeom>
                <a:avLst/>
                <a:gdLst>
                  <a:gd name="T0" fmla="*/ 24 w 52"/>
                  <a:gd name="T1" fmla="*/ 21 h 30"/>
                  <a:gd name="T2" fmla="*/ 14 w 52"/>
                  <a:gd name="T3" fmla="*/ 14 h 30"/>
                  <a:gd name="T4" fmla="*/ 2 w 52"/>
                  <a:gd name="T5" fmla="*/ 11 h 30"/>
                  <a:gd name="T6" fmla="*/ 0 w 52"/>
                  <a:gd name="T7" fmla="*/ 7 h 30"/>
                  <a:gd name="T8" fmla="*/ 7 w 52"/>
                  <a:gd name="T9" fmla="*/ 1 h 30"/>
                  <a:gd name="T10" fmla="*/ 14 w 52"/>
                  <a:gd name="T11" fmla="*/ 1 h 30"/>
                  <a:gd name="T12" fmla="*/ 23 w 52"/>
                  <a:gd name="T13" fmla="*/ 4 h 30"/>
                  <a:gd name="T14" fmla="*/ 41 w 52"/>
                  <a:gd name="T15" fmla="*/ 3 h 30"/>
                  <a:gd name="T16" fmla="*/ 52 w 52"/>
                  <a:gd name="T17" fmla="*/ 0 h 30"/>
                  <a:gd name="T18" fmla="*/ 46 w 52"/>
                  <a:gd name="T19" fmla="*/ 12 h 30"/>
                  <a:gd name="T20" fmla="*/ 47 w 52"/>
                  <a:gd name="T21" fmla="*/ 30 h 30"/>
                  <a:gd name="T22" fmla="*/ 24 w 52"/>
                  <a:gd name="T23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0">
                    <a:moveTo>
                      <a:pt x="24" y="21"/>
                    </a:moveTo>
                    <a:lnTo>
                      <a:pt x="14" y="14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7" y="1"/>
                    </a:lnTo>
                    <a:lnTo>
                      <a:pt x="14" y="1"/>
                    </a:lnTo>
                    <a:lnTo>
                      <a:pt x="23" y="4"/>
                    </a:lnTo>
                    <a:lnTo>
                      <a:pt x="41" y="3"/>
                    </a:lnTo>
                    <a:lnTo>
                      <a:pt x="52" y="0"/>
                    </a:lnTo>
                    <a:lnTo>
                      <a:pt x="46" y="12"/>
                    </a:lnTo>
                    <a:lnTo>
                      <a:pt x="47" y="30"/>
                    </a:lnTo>
                    <a:lnTo>
                      <a:pt x="2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4" name="Freeform 9"/>
              <p:cNvSpPr>
                <a:spLocks noEditPoints="1"/>
              </p:cNvSpPr>
              <p:nvPr/>
            </p:nvSpPr>
            <p:spPr bwMode="gray">
              <a:xfrm>
                <a:off x="3199" y="1651"/>
                <a:ext cx="53" cy="30"/>
              </a:xfrm>
              <a:custGeom>
                <a:avLst/>
                <a:gdLst>
                  <a:gd name="T0" fmla="*/ 52 w 53"/>
                  <a:gd name="T1" fmla="*/ 1 h 30"/>
                  <a:gd name="T2" fmla="*/ 46 w 53"/>
                  <a:gd name="T3" fmla="*/ 12 h 30"/>
                  <a:gd name="T4" fmla="*/ 47 w 53"/>
                  <a:gd name="T5" fmla="*/ 30 h 30"/>
                  <a:gd name="T6" fmla="*/ 24 w 53"/>
                  <a:gd name="T7" fmla="*/ 21 h 30"/>
                  <a:gd name="T8" fmla="*/ 14 w 53"/>
                  <a:gd name="T9" fmla="*/ 14 h 30"/>
                  <a:gd name="T10" fmla="*/ 2 w 53"/>
                  <a:gd name="T11" fmla="*/ 11 h 30"/>
                  <a:gd name="T12" fmla="*/ 1 w 53"/>
                  <a:gd name="T13" fmla="*/ 7 h 30"/>
                  <a:gd name="T14" fmla="*/ 7 w 53"/>
                  <a:gd name="T15" fmla="*/ 1 h 30"/>
                  <a:gd name="T16" fmla="*/ 14 w 53"/>
                  <a:gd name="T17" fmla="*/ 1 h 30"/>
                  <a:gd name="T18" fmla="*/ 23 w 53"/>
                  <a:gd name="T19" fmla="*/ 4 h 30"/>
                  <a:gd name="T20" fmla="*/ 41 w 53"/>
                  <a:gd name="T21" fmla="*/ 3 h 30"/>
                  <a:gd name="T22" fmla="*/ 52 w 53"/>
                  <a:gd name="T23" fmla="*/ 1 h 30"/>
                  <a:gd name="T24" fmla="*/ 53 w 53"/>
                  <a:gd name="T25" fmla="*/ 0 h 30"/>
                  <a:gd name="T26" fmla="*/ 52 w 53"/>
                  <a:gd name="T27" fmla="*/ 0 h 30"/>
                  <a:gd name="T28" fmla="*/ 41 w 53"/>
                  <a:gd name="T29" fmla="*/ 3 h 30"/>
                  <a:gd name="T30" fmla="*/ 23 w 53"/>
                  <a:gd name="T31" fmla="*/ 4 h 30"/>
                  <a:gd name="T32" fmla="*/ 14 w 53"/>
                  <a:gd name="T33" fmla="*/ 1 h 30"/>
                  <a:gd name="T34" fmla="*/ 14 w 53"/>
                  <a:gd name="T35" fmla="*/ 1 h 30"/>
                  <a:gd name="T36" fmla="*/ 14 w 53"/>
                  <a:gd name="T37" fmla="*/ 1 h 30"/>
                  <a:gd name="T38" fmla="*/ 7 w 53"/>
                  <a:gd name="T39" fmla="*/ 1 h 30"/>
                  <a:gd name="T40" fmla="*/ 7 w 53"/>
                  <a:gd name="T41" fmla="*/ 1 h 30"/>
                  <a:gd name="T42" fmla="*/ 6 w 53"/>
                  <a:gd name="T43" fmla="*/ 1 h 30"/>
                  <a:gd name="T44" fmla="*/ 0 w 53"/>
                  <a:gd name="T45" fmla="*/ 7 h 30"/>
                  <a:gd name="T46" fmla="*/ 0 w 53"/>
                  <a:gd name="T47" fmla="*/ 7 h 30"/>
                  <a:gd name="T48" fmla="*/ 0 w 53"/>
                  <a:gd name="T49" fmla="*/ 7 h 30"/>
                  <a:gd name="T50" fmla="*/ 2 w 53"/>
                  <a:gd name="T51" fmla="*/ 11 h 30"/>
                  <a:gd name="T52" fmla="*/ 2 w 53"/>
                  <a:gd name="T53" fmla="*/ 12 h 30"/>
                  <a:gd name="T54" fmla="*/ 2 w 53"/>
                  <a:gd name="T55" fmla="*/ 12 h 30"/>
                  <a:gd name="T56" fmla="*/ 14 w 53"/>
                  <a:gd name="T57" fmla="*/ 15 h 30"/>
                  <a:gd name="T58" fmla="*/ 24 w 53"/>
                  <a:gd name="T59" fmla="*/ 21 h 30"/>
                  <a:gd name="T60" fmla="*/ 24 w 53"/>
                  <a:gd name="T61" fmla="*/ 21 h 30"/>
                  <a:gd name="T62" fmla="*/ 24 w 53"/>
                  <a:gd name="T63" fmla="*/ 21 h 30"/>
                  <a:gd name="T64" fmla="*/ 47 w 53"/>
                  <a:gd name="T65" fmla="*/ 30 h 30"/>
                  <a:gd name="T66" fmla="*/ 47 w 53"/>
                  <a:gd name="T67" fmla="*/ 30 h 30"/>
                  <a:gd name="T68" fmla="*/ 47 w 53"/>
                  <a:gd name="T69" fmla="*/ 30 h 30"/>
                  <a:gd name="T70" fmla="*/ 47 w 53"/>
                  <a:gd name="T71" fmla="*/ 12 h 30"/>
                  <a:gd name="T72" fmla="*/ 52 w 53"/>
                  <a:gd name="T73" fmla="*/ 1 h 30"/>
                  <a:gd name="T74" fmla="*/ 53 w 53"/>
                  <a:gd name="T75" fmla="*/ 0 h 30"/>
                  <a:gd name="T76" fmla="*/ 53 w 53"/>
                  <a:gd name="T7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" h="30">
                    <a:moveTo>
                      <a:pt x="52" y="1"/>
                    </a:moveTo>
                    <a:lnTo>
                      <a:pt x="46" y="12"/>
                    </a:lnTo>
                    <a:lnTo>
                      <a:pt x="47" y="30"/>
                    </a:lnTo>
                    <a:lnTo>
                      <a:pt x="24" y="21"/>
                    </a:lnTo>
                    <a:lnTo>
                      <a:pt x="14" y="14"/>
                    </a:lnTo>
                    <a:lnTo>
                      <a:pt x="2" y="11"/>
                    </a:lnTo>
                    <a:lnTo>
                      <a:pt x="1" y="7"/>
                    </a:lnTo>
                    <a:lnTo>
                      <a:pt x="7" y="1"/>
                    </a:lnTo>
                    <a:lnTo>
                      <a:pt x="14" y="1"/>
                    </a:lnTo>
                    <a:lnTo>
                      <a:pt x="23" y="4"/>
                    </a:lnTo>
                    <a:lnTo>
                      <a:pt x="41" y="3"/>
                    </a:lnTo>
                    <a:lnTo>
                      <a:pt x="52" y="1"/>
                    </a:lnTo>
                    <a:close/>
                    <a:moveTo>
                      <a:pt x="53" y="0"/>
                    </a:moveTo>
                    <a:lnTo>
                      <a:pt x="52" y="0"/>
                    </a:lnTo>
                    <a:lnTo>
                      <a:pt x="41" y="3"/>
                    </a:lnTo>
                    <a:lnTo>
                      <a:pt x="23" y="4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14" y="15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12"/>
                    </a:lnTo>
                    <a:lnTo>
                      <a:pt x="52" y="1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5" name="Freeform 10"/>
              <p:cNvSpPr>
                <a:spLocks noEditPoints="1"/>
              </p:cNvSpPr>
              <p:nvPr/>
            </p:nvSpPr>
            <p:spPr bwMode="gray">
              <a:xfrm>
                <a:off x="3199" y="1651"/>
                <a:ext cx="53" cy="30"/>
              </a:xfrm>
              <a:custGeom>
                <a:avLst/>
                <a:gdLst>
                  <a:gd name="T0" fmla="*/ 52 w 53"/>
                  <a:gd name="T1" fmla="*/ 1 h 30"/>
                  <a:gd name="T2" fmla="*/ 46 w 53"/>
                  <a:gd name="T3" fmla="*/ 12 h 30"/>
                  <a:gd name="T4" fmla="*/ 47 w 53"/>
                  <a:gd name="T5" fmla="*/ 30 h 30"/>
                  <a:gd name="T6" fmla="*/ 24 w 53"/>
                  <a:gd name="T7" fmla="*/ 21 h 30"/>
                  <a:gd name="T8" fmla="*/ 14 w 53"/>
                  <a:gd name="T9" fmla="*/ 14 h 30"/>
                  <a:gd name="T10" fmla="*/ 2 w 53"/>
                  <a:gd name="T11" fmla="*/ 11 h 30"/>
                  <a:gd name="T12" fmla="*/ 1 w 53"/>
                  <a:gd name="T13" fmla="*/ 7 h 30"/>
                  <a:gd name="T14" fmla="*/ 7 w 53"/>
                  <a:gd name="T15" fmla="*/ 1 h 30"/>
                  <a:gd name="T16" fmla="*/ 14 w 53"/>
                  <a:gd name="T17" fmla="*/ 1 h 30"/>
                  <a:gd name="T18" fmla="*/ 23 w 53"/>
                  <a:gd name="T19" fmla="*/ 4 h 30"/>
                  <a:gd name="T20" fmla="*/ 41 w 53"/>
                  <a:gd name="T21" fmla="*/ 3 h 30"/>
                  <a:gd name="T22" fmla="*/ 52 w 53"/>
                  <a:gd name="T23" fmla="*/ 1 h 30"/>
                  <a:gd name="T24" fmla="*/ 53 w 53"/>
                  <a:gd name="T25" fmla="*/ 0 h 30"/>
                  <a:gd name="T26" fmla="*/ 52 w 53"/>
                  <a:gd name="T27" fmla="*/ 0 h 30"/>
                  <a:gd name="T28" fmla="*/ 41 w 53"/>
                  <a:gd name="T29" fmla="*/ 3 h 30"/>
                  <a:gd name="T30" fmla="*/ 23 w 53"/>
                  <a:gd name="T31" fmla="*/ 4 h 30"/>
                  <a:gd name="T32" fmla="*/ 14 w 53"/>
                  <a:gd name="T33" fmla="*/ 1 h 30"/>
                  <a:gd name="T34" fmla="*/ 14 w 53"/>
                  <a:gd name="T35" fmla="*/ 1 h 30"/>
                  <a:gd name="T36" fmla="*/ 14 w 53"/>
                  <a:gd name="T37" fmla="*/ 1 h 30"/>
                  <a:gd name="T38" fmla="*/ 7 w 53"/>
                  <a:gd name="T39" fmla="*/ 1 h 30"/>
                  <a:gd name="T40" fmla="*/ 7 w 53"/>
                  <a:gd name="T41" fmla="*/ 1 h 30"/>
                  <a:gd name="T42" fmla="*/ 6 w 53"/>
                  <a:gd name="T43" fmla="*/ 1 h 30"/>
                  <a:gd name="T44" fmla="*/ 0 w 53"/>
                  <a:gd name="T45" fmla="*/ 7 h 30"/>
                  <a:gd name="T46" fmla="*/ 0 w 53"/>
                  <a:gd name="T47" fmla="*/ 7 h 30"/>
                  <a:gd name="T48" fmla="*/ 0 w 53"/>
                  <a:gd name="T49" fmla="*/ 7 h 30"/>
                  <a:gd name="T50" fmla="*/ 2 w 53"/>
                  <a:gd name="T51" fmla="*/ 11 h 30"/>
                  <a:gd name="T52" fmla="*/ 2 w 53"/>
                  <a:gd name="T53" fmla="*/ 12 h 30"/>
                  <a:gd name="T54" fmla="*/ 2 w 53"/>
                  <a:gd name="T55" fmla="*/ 12 h 30"/>
                  <a:gd name="T56" fmla="*/ 14 w 53"/>
                  <a:gd name="T57" fmla="*/ 15 h 30"/>
                  <a:gd name="T58" fmla="*/ 24 w 53"/>
                  <a:gd name="T59" fmla="*/ 21 h 30"/>
                  <a:gd name="T60" fmla="*/ 24 w 53"/>
                  <a:gd name="T61" fmla="*/ 21 h 30"/>
                  <a:gd name="T62" fmla="*/ 24 w 53"/>
                  <a:gd name="T63" fmla="*/ 21 h 30"/>
                  <a:gd name="T64" fmla="*/ 47 w 53"/>
                  <a:gd name="T65" fmla="*/ 30 h 30"/>
                  <a:gd name="T66" fmla="*/ 47 w 53"/>
                  <a:gd name="T67" fmla="*/ 30 h 30"/>
                  <a:gd name="T68" fmla="*/ 47 w 53"/>
                  <a:gd name="T69" fmla="*/ 30 h 30"/>
                  <a:gd name="T70" fmla="*/ 47 w 53"/>
                  <a:gd name="T71" fmla="*/ 12 h 30"/>
                  <a:gd name="T72" fmla="*/ 52 w 53"/>
                  <a:gd name="T73" fmla="*/ 1 h 30"/>
                  <a:gd name="T74" fmla="*/ 53 w 53"/>
                  <a:gd name="T75" fmla="*/ 0 h 30"/>
                  <a:gd name="T76" fmla="*/ 53 w 53"/>
                  <a:gd name="T7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" h="30">
                    <a:moveTo>
                      <a:pt x="52" y="1"/>
                    </a:moveTo>
                    <a:lnTo>
                      <a:pt x="46" y="12"/>
                    </a:lnTo>
                    <a:lnTo>
                      <a:pt x="47" y="30"/>
                    </a:lnTo>
                    <a:lnTo>
                      <a:pt x="24" y="21"/>
                    </a:lnTo>
                    <a:lnTo>
                      <a:pt x="14" y="14"/>
                    </a:lnTo>
                    <a:lnTo>
                      <a:pt x="2" y="11"/>
                    </a:lnTo>
                    <a:lnTo>
                      <a:pt x="1" y="7"/>
                    </a:lnTo>
                    <a:lnTo>
                      <a:pt x="7" y="1"/>
                    </a:lnTo>
                    <a:lnTo>
                      <a:pt x="14" y="1"/>
                    </a:lnTo>
                    <a:lnTo>
                      <a:pt x="23" y="4"/>
                    </a:lnTo>
                    <a:lnTo>
                      <a:pt x="41" y="3"/>
                    </a:lnTo>
                    <a:lnTo>
                      <a:pt x="52" y="1"/>
                    </a:lnTo>
                    <a:moveTo>
                      <a:pt x="53" y="0"/>
                    </a:moveTo>
                    <a:lnTo>
                      <a:pt x="52" y="0"/>
                    </a:lnTo>
                    <a:lnTo>
                      <a:pt x="41" y="3"/>
                    </a:lnTo>
                    <a:lnTo>
                      <a:pt x="23" y="4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14" y="15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12"/>
                    </a:lnTo>
                    <a:lnTo>
                      <a:pt x="52" y="1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6" name="Freeform 11"/>
              <p:cNvSpPr>
                <a:spLocks/>
              </p:cNvSpPr>
              <p:nvPr/>
            </p:nvSpPr>
            <p:spPr bwMode="gray">
              <a:xfrm>
                <a:off x="3128" y="1583"/>
                <a:ext cx="25" cy="50"/>
              </a:xfrm>
              <a:custGeom>
                <a:avLst/>
                <a:gdLst>
                  <a:gd name="T0" fmla="*/ 2 w 25"/>
                  <a:gd name="T1" fmla="*/ 48 h 50"/>
                  <a:gd name="T2" fmla="*/ 1 w 25"/>
                  <a:gd name="T3" fmla="*/ 35 h 50"/>
                  <a:gd name="T4" fmla="*/ 2 w 25"/>
                  <a:gd name="T5" fmla="*/ 18 h 50"/>
                  <a:gd name="T6" fmla="*/ 0 w 25"/>
                  <a:gd name="T7" fmla="*/ 12 h 50"/>
                  <a:gd name="T8" fmla="*/ 13 w 25"/>
                  <a:gd name="T9" fmla="*/ 6 h 50"/>
                  <a:gd name="T10" fmla="*/ 17 w 25"/>
                  <a:gd name="T11" fmla="*/ 0 h 50"/>
                  <a:gd name="T12" fmla="*/ 21 w 25"/>
                  <a:gd name="T13" fmla="*/ 2 h 50"/>
                  <a:gd name="T14" fmla="*/ 21 w 25"/>
                  <a:gd name="T15" fmla="*/ 10 h 50"/>
                  <a:gd name="T16" fmla="*/ 25 w 25"/>
                  <a:gd name="T17" fmla="*/ 14 h 50"/>
                  <a:gd name="T18" fmla="*/ 24 w 25"/>
                  <a:gd name="T19" fmla="*/ 36 h 50"/>
                  <a:gd name="T20" fmla="*/ 21 w 25"/>
                  <a:gd name="T21" fmla="*/ 41 h 50"/>
                  <a:gd name="T22" fmla="*/ 18 w 25"/>
                  <a:gd name="T23" fmla="*/ 46 h 50"/>
                  <a:gd name="T24" fmla="*/ 11 w 25"/>
                  <a:gd name="T25" fmla="*/ 47 h 50"/>
                  <a:gd name="T26" fmla="*/ 8 w 25"/>
                  <a:gd name="T27" fmla="*/ 50 h 50"/>
                  <a:gd name="T28" fmla="*/ 2 w 25"/>
                  <a:gd name="T2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50">
                    <a:moveTo>
                      <a:pt x="2" y="48"/>
                    </a:moveTo>
                    <a:lnTo>
                      <a:pt x="1" y="35"/>
                    </a:lnTo>
                    <a:lnTo>
                      <a:pt x="2" y="18"/>
                    </a:lnTo>
                    <a:lnTo>
                      <a:pt x="0" y="12"/>
                    </a:lnTo>
                    <a:lnTo>
                      <a:pt x="13" y="6"/>
                    </a:lnTo>
                    <a:lnTo>
                      <a:pt x="17" y="0"/>
                    </a:lnTo>
                    <a:lnTo>
                      <a:pt x="21" y="2"/>
                    </a:lnTo>
                    <a:lnTo>
                      <a:pt x="21" y="10"/>
                    </a:lnTo>
                    <a:lnTo>
                      <a:pt x="25" y="14"/>
                    </a:lnTo>
                    <a:lnTo>
                      <a:pt x="24" y="36"/>
                    </a:lnTo>
                    <a:lnTo>
                      <a:pt x="21" y="41"/>
                    </a:lnTo>
                    <a:lnTo>
                      <a:pt x="18" y="46"/>
                    </a:lnTo>
                    <a:lnTo>
                      <a:pt x="11" y="47"/>
                    </a:lnTo>
                    <a:lnTo>
                      <a:pt x="8" y="50"/>
                    </a:lnTo>
                    <a:lnTo>
                      <a:pt x="2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7" name="Freeform 12"/>
              <p:cNvSpPr>
                <a:spLocks noEditPoints="1"/>
              </p:cNvSpPr>
              <p:nvPr/>
            </p:nvSpPr>
            <p:spPr bwMode="gray">
              <a:xfrm>
                <a:off x="3128" y="1583"/>
                <a:ext cx="25" cy="50"/>
              </a:xfrm>
              <a:custGeom>
                <a:avLst/>
                <a:gdLst>
                  <a:gd name="T0" fmla="*/ 17 w 25"/>
                  <a:gd name="T1" fmla="*/ 0 h 50"/>
                  <a:gd name="T2" fmla="*/ 21 w 25"/>
                  <a:gd name="T3" fmla="*/ 2 h 50"/>
                  <a:gd name="T4" fmla="*/ 21 w 25"/>
                  <a:gd name="T5" fmla="*/ 10 h 50"/>
                  <a:gd name="T6" fmla="*/ 25 w 25"/>
                  <a:gd name="T7" fmla="*/ 14 h 50"/>
                  <a:gd name="T8" fmla="*/ 23 w 25"/>
                  <a:gd name="T9" fmla="*/ 36 h 50"/>
                  <a:gd name="T10" fmla="*/ 21 w 25"/>
                  <a:gd name="T11" fmla="*/ 41 h 50"/>
                  <a:gd name="T12" fmla="*/ 18 w 25"/>
                  <a:gd name="T13" fmla="*/ 46 h 50"/>
                  <a:gd name="T14" fmla="*/ 11 w 25"/>
                  <a:gd name="T15" fmla="*/ 47 h 50"/>
                  <a:gd name="T16" fmla="*/ 8 w 25"/>
                  <a:gd name="T17" fmla="*/ 50 h 50"/>
                  <a:gd name="T18" fmla="*/ 2 w 25"/>
                  <a:gd name="T19" fmla="*/ 48 h 50"/>
                  <a:gd name="T20" fmla="*/ 2 w 25"/>
                  <a:gd name="T21" fmla="*/ 35 h 50"/>
                  <a:gd name="T22" fmla="*/ 2 w 25"/>
                  <a:gd name="T23" fmla="*/ 18 h 50"/>
                  <a:gd name="T24" fmla="*/ 0 w 25"/>
                  <a:gd name="T25" fmla="*/ 12 h 50"/>
                  <a:gd name="T26" fmla="*/ 13 w 25"/>
                  <a:gd name="T27" fmla="*/ 6 h 50"/>
                  <a:gd name="T28" fmla="*/ 17 w 25"/>
                  <a:gd name="T29" fmla="*/ 0 h 50"/>
                  <a:gd name="T30" fmla="*/ 17 w 25"/>
                  <a:gd name="T31" fmla="*/ 0 h 50"/>
                  <a:gd name="T32" fmla="*/ 17 w 25"/>
                  <a:gd name="T33" fmla="*/ 0 h 50"/>
                  <a:gd name="T34" fmla="*/ 12 w 25"/>
                  <a:gd name="T35" fmla="*/ 6 h 50"/>
                  <a:gd name="T36" fmla="*/ 0 w 25"/>
                  <a:gd name="T37" fmla="*/ 12 h 50"/>
                  <a:gd name="T38" fmla="*/ 0 w 25"/>
                  <a:gd name="T39" fmla="*/ 12 h 50"/>
                  <a:gd name="T40" fmla="*/ 0 w 25"/>
                  <a:gd name="T41" fmla="*/ 12 h 50"/>
                  <a:gd name="T42" fmla="*/ 2 w 25"/>
                  <a:gd name="T43" fmla="*/ 18 h 50"/>
                  <a:gd name="T44" fmla="*/ 1 w 25"/>
                  <a:gd name="T45" fmla="*/ 35 h 50"/>
                  <a:gd name="T46" fmla="*/ 2 w 25"/>
                  <a:gd name="T47" fmla="*/ 48 h 50"/>
                  <a:gd name="T48" fmla="*/ 2 w 25"/>
                  <a:gd name="T49" fmla="*/ 49 h 50"/>
                  <a:gd name="T50" fmla="*/ 2 w 25"/>
                  <a:gd name="T51" fmla="*/ 49 h 50"/>
                  <a:gd name="T52" fmla="*/ 7 w 25"/>
                  <a:gd name="T53" fmla="*/ 50 h 50"/>
                  <a:gd name="T54" fmla="*/ 8 w 25"/>
                  <a:gd name="T55" fmla="*/ 50 h 50"/>
                  <a:gd name="T56" fmla="*/ 8 w 25"/>
                  <a:gd name="T57" fmla="*/ 50 h 50"/>
                  <a:gd name="T58" fmla="*/ 11 w 25"/>
                  <a:gd name="T59" fmla="*/ 47 h 50"/>
                  <a:gd name="T60" fmla="*/ 18 w 25"/>
                  <a:gd name="T61" fmla="*/ 46 h 50"/>
                  <a:gd name="T62" fmla="*/ 18 w 25"/>
                  <a:gd name="T63" fmla="*/ 46 h 50"/>
                  <a:gd name="T64" fmla="*/ 18 w 25"/>
                  <a:gd name="T65" fmla="*/ 46 h 50"/>
                  <a:gd name="T66" fmla="*/ 21 w 25"/>
                  <a:gd name="T67" fmla="*/ 41 h 50"/>
                  <a:gd name="T68" fmla="*/ 24 w 25"/>
                  <a:gd name="T69" fmla="*/ 36 h 50"/>
                  <a:gd name="T70" fmla="*/ 24 w 25"/>
                  <a:gd name="T71" fmla="*/ 36 h 50"/>
                  <a:gd name="T72" fmla="*/ 24 w 25"/>
                  <a:gd name="T73" fmla="*/ 36 h 50"/>
                  <a:gd name="T74" fmla="*/ 25 w 25"/>
                  <a:gd name="T75" fmla="*/ 14 h 50"/>
                  <a:gd name="T76" fmla="*/ 25 w 25"/>
                  <a:gd name="T77" fmla="*/ 14 h 50"/>
                  <a:gd name="T78" fmla="*/ 25 w 25"/>
                  <a:gd name="T79" fmla="*/ 14 h 50"/>
                  <a:gd name="T80" fmla="*/ 21 w 25"/>
                  <a:gd name="T81" fmla="*/ 10 h 50"/>
                  <a:gd name="T82" fmla="*/ 21 w 25"/>
                  <a:gd name="T83" fmla="*/ 2 h 50"/>
                  <a:gd name="T84" fmla="*/ 21 w 25"/>
                  <a:gd name="T85" fmla="*/ 1 h 50"/>
                  <a:gd name="T86" fmla="*/ 21 w 25"/>
                  <a:gd name="T87" fmla="*/ 1 h 50"/>
                  <a:gd name="T88" fmla="*/ 18 w 25"/>
                  <a:gd name="T89" fmla="*/ 0 h 50"/>
                  <a:gd name="T90" fmla="*/ 17 w 25"/>
                  <a:gd name="T91" fmla="*/ 0 h 50"/>
                  <a:gd name="T92" fmla="*/ 17 w 25"/>
                  <a:gd name="T9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" h="50">
                    <a:moveTo>
                      <a:pt x="17" y="0"/>
                    </a:moveTo>
                    <a:lnTo>
                      <a:pt x="21" y="2"/>
                    </a:lnTo>
                    <a:lnTo>
                      <a:pt x="21" y="10"/>
                    </a:lnTo>
                    <a:lnTo>
                      <a:pt x="25" y="14"/>
                    </a:lnTo>
                    <a:lnTo>
                      <a:pt x="23" y="36"/>
                    </a:lnTo>
                    <a:lnTo>
                      <a:pt x="21" y="41"/>
                    </a:lnTo>
                    <a:lnTo>
                      <a:pt x="18" y="46"/>
                    </a:lnTo>
                    <a:lnTo>
                      <a:pt x="11" y="47"/>
                    </a:lnTo>
                    <a:lnTo>
                      <a:pt x="8" y="50"/>
                    </a:lnTo>
                    <a:lnTo>
                      <a:pt x="2" y="48"/>
                    </a:lnTo>
                    <a:lnTo>
                      <a:pt x="2" y="35"/>
                    </a:lnTo>
                    <a:lnTo>
                      <a:pt x="2" y="18"/>
                    </a:lnTo>
                    <a:lnTo>
                      <a:pt x="0" y="12"/>
                    </a:lnTo>
                    <a:lnTo>
                      <a:pt x="13" y="6"/>
                    </a:lnTo>
                    <a:lnTo>
                      <a:pt x="17" y="0"/>
                    </a:lnTo>
                    <a:close/>
                    <a:moveTo>
                      <a:pt x="17" y="0"/>
                    </a:moveTo>
                    <a:lnTo>
                      <a:pt x="17" y="0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1" y="35"/>
                    </a:lnTo>
                    <a:lnTo>
                      <a:pt x="2" y="48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7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11" y="47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1" y="41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1" y="10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8" name="Freeform 13"/>
              <p:cNvSpPr>
                <a:spLocks noEditPoints="1"/>
              </p:cNvSpPr>
              <p:nvPr/>
            </p:nvSpPr>
            <p:spPr bwMode="gray">
              <a:xfrm>
                <a:off x="3128" y="1583"/>
                <a:ext cx="25" cy="50"/>
              </a:xfrm>
              <a:custGeom>
                <a:avLst/>
                <a:gdLst>
                  <a:gd name="T0" fmla="*/ 17 w 25"/>
                  <a:gd name="T1" fmla="*/ 0 h 50"/>
                  <a:gd name="T2" fmla="*/ 21 w 25"/>
                  <a:gd name="T3" fmla="*/ 2 h 50"/>
                  <a:gd name="T4" fmla="*/ 21 w 25"/>
                  <a:gd name="T5" fmla="*/ 10 h 50"/>
                  <a:gd name="T6" fmla="*/ 25 w 25"/>
                  <a:gd name="T7" fmla="*/ 14 h 50"/>
                  <a:gd name="T8" fmla="*/ 23 w 25"/>
                  <a:gd name="T9" fmla="*/ 36 h 50"/>
                  <a:gd name="T10" fmla="*/ 21 w 25"/>
                  <a:gd name="T11" fmla="*/ 41 h 50"/>
                  <a:gd name="T12" fmla="*/ 18 w 25"/>
                  <a:gd name="T13" fmla="*/ 46 h 50"/>
                  <a:gd name="T14" fmla="*/ 11 w 25"/>
                  <a:gd name="T15" fmla="*/ 47 h 50"/>
                  <a:gd name="T16" fmla="*/ 8 w 25"/>
                  <a:gd name="T17" fmla="*/ 50 h 50"/>
                  <a:gd name="T18" fmla="*/ 2 w 25"/>
                  <a:gd name="T19" fmla="*/ 48 h 50"/>
                  <a:gd name="T20" fmla="*/ 2 w 25"/>
                  <a:gd name="T21" fmla="*/ 35 h 50"/>
                  <a:gd name="T22" fmla="*/ 2 w 25"/>
                  <a:gd name="T23" fmla="*/ 18 h 50"/>
                  <a:gd name="T24" fmla="*/ 0 w 25"/>
                  <a:gd name="T25" fmla="*/ 12 h 50"/>
                  <a:gd name="T26" fmla="*/ 13 w 25"/>
                  <a:gd name="T27" fmla="*/ 6 h 50"/>
                  <a:gd name="T28" fmla="*/ 17 w 25"/>
                  <a:gd name="T29" fmla="*/ 0 h 50"/>
                  <a:gd name="T30" fmla="*/ 17 w 25"/>
                  <a:gd name="T31" fmla="*/ 0 h 50"/>
                  <a:gd name="T32" fmla="*/ 17 w 25"/>
                  <a:gd name="T33" fmla="*/ 0 h 50"/>
                  <a:gd name="T34" fmla="*/ 12 w 25"/>
                  <a:gd name="T35" fmla="*/ 6 h 50"/>
                  <a:gd name="T36" fmla="*/ 0 w 25"/>
                  <a:gd name="T37" fmla="*/ 12 h 50"/>
                  <a:gd name="T38" fmla="*/ 0 w 25"/>
                  <a:gd name="T39" fmla="*/ 12 h 50"/>
                  <a:gd name="T40" fmla="*/ 0 w 25"/>
                  <a:gd name="T41" fmla="*/ 12 h 50"/>
                  <a:gd name="T42" fmla="*/ 2 w 25"/>
                  <a:gd name="T43" fmla="*/ 18 h 50"/>
                  <a:gd name="T44" fmla="*/ 1 w 25"/>
                  <a:gd name="T45" fmla="*/ 35 h 50"/>
                  <a:gd name="T46" fmla="*/ 2 w 25"/>
                  <a:gd name="T47" fmla="*/ 48 h 50"/>
                  <a:gd name="T48" fmla="*/ 2 w 25"/>
                  <a:gd name="T49" fmla="*/ 49 h 50"/>
                  <a:gd name="T50" fmla="*/ 2 w 25"/>
                  <a:gd name="T51" fmla="*/ 49 h 50"/>
                  <a:gd name="T52" fmla="*/ 7 w 25"/>
                  <a:gd name="T53" fmla="*/ 50 h 50"/>
                  <a:gd name="T54" fmla="*/ 8 w 25"/>
                  <a:gd name="T55" fmla="*/ 50 h 50"/>
                  <a:gd name="T56" fmla="*/ 8 w 25"/>
                  <a:gd name="T57" fmla="*/ 50 h 50"/>
                  <a:gd name="T58" fmla="*/ 11 w 25"/>
                  <a:gd name="T59" fmla="*/ 47 h 50"/>
                  <a:gd name="T60" fmla="*/ 18 w 25"/>
                  <a:gd name="T61" fmla="*/ 46 h 50"/>
                  <a:gd name="T62" fmla="*/ 18 w 25"/>
                  <a:gd name="T63" fmla="*/ 46 h 50"/>
                  <a:gd name="T64" fmla="*/ 18 w 25"/>
                  <a:gd name="T65" fmla="*/ 46 h 50"/>
                  <a:gd name="T66" fmla="*/ 21 w 25"/>
                  <a:gd name="T67" fmla="*/ 41 h 50"/>
                  <a:gd name="T68" fmla="*/ 24 w 25"/>
                  <a:gd name="T69" fmla="*/ 36 h 50"/>
                  <a:gd name="T70" fmla="*/ 24 w 25"/>
                  <a:gd name="T71" fmla="*/ 36 h 50"/>
                  <a:gd name="T72" fmla="*/ 24 w 25"/>
                  <a:gd name="T73" fmla="*/ 36 h 50"/>
                  <a:gd name="T74" fmla="*/ 25 w 25"/>
                  <a:gd name="T75" fmla="*/ 14 h 50"/>
                  <a:gd name="T76" fmla="*/ 25 w 25"/>
                  <a:gd name="T77" fmla="*/ 14 h 50"/>
                  <a:gd name="T78" fmla="*/ 25 w 25"/>
                  <a:gd name="T79" fmla="*/ 14 h 50"/>
                  <a:gd name="T80" fmla="*/ 21 w 25"/>
                  <a:gd name="T81" fmla="*/ 10 h 50"/>
                  <a:gd name="T82" fmla="*/ 21 w 25"/>
                  <a:gd name="T83" fmla="*/ 2 h 50"/>
                  <a:gd name="T84" fmla="*/ 21 w 25"/>
                  <a:gd name="T85" fmla="*/ 1 h 50"/>
                  <a:gd name="T86" fmla="*/ 21 w 25"/>
                  <a:gd name="T87" fmla="*/ 1 h 50"/>
                  <a:gd name="T88" fmla="*/ 18 w 25"/>
                  <a:gd name="T89" fmla="*/ 0 h 50"/>
                  <a:gd name="T90" fmla="*/ 17 w 25"/>
                  <a:gd name="T91" fmla="*/ 0 h 50"/>
                  <a:gd name="T92" fmla="*/ 17 w 25"/>
                  <a:gd name="T9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" h="50">
                    <a:moveTo>
                      <a:pt x="17" y="0"/>
                    </a:moveTo>
                    <a:lnTo>
                      <a:pt x="21" y="2"/>
                    </a:lnTo>
                    <a:lnTo>
                      <a:pt x="21" y="10"/>
                    </a:lnTo>
                    <a:lnTo>
                      <a:pt x="25" y="14"/>
                    </a:lnTo>
                    <a:lnTo>
                      <a:pt x="23" y="36"/>
                    </a:lnTo>
                    <a:lnTo>
                      <a:pt x="21" y="41"/>
                    </a:lnTo>
                    <a:lnTo>
                      <a:pt x="18" y="46"/>
                    </a:lnTo>
                    <a:lnTo>
                      <a:pt x="11" y="47"/>
                    </a:lnTo>
                    <a:lnTo>
                      <a:pt x="8" y="50"/>
                    </a:lnTo>
                    <a:lnTo>
                      <a:pt x="2" y="48"/>
                    </a:lnTo>
                    <a:lnTo>
                      <a:pt x="2" y="35"/>
                    </a:lnTo>
                    <a:lnTo>
                      <a:pt x="2" y="18"/>
                    </a:lnTo>
                    <a:lnTo>
                      <a:pt x="0" y="12"/>
                    </a:lnTo>
                    <a:lnTo>
                      <a:pt x="13" y="6"/>
                    </a:lnTo>
                    <a:lnTo>
                      <a:pt x="17" y="0"/>
                    </a:lnTo>
                    <a:moveTo>
                      <a:pt x="17" y="0"/>
                    </a:moveTo>
                    <a:lnTo>
                      <a:pt x="17" y="0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1" y="35"/>
                    </a:lnTo>
                    <a:lnTo>
                      <a:pt x="2" y="48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7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11" y="47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1" y="41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1" y="10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9" name="Freeform 14"/>
              <p:cNvSpPr>
                <a:spLocks/>
              </p:cNvSpPr>
              <p:nvPr/>
            </p:nvSpPr>
            <p:spPr bwMode="gray">
              <a:xfrm>
                <a:off x="3134" y="1544"/>
                <a:ext cx="15" cy="35"/>
              </a:xfrm>
              <a:custGeom>
                <a:avLst/>
                <a:gdLst>
                  <a:gd name="T0" fmla="*/ 1 w 15"/>
                  <a:gd name="T1" fmla="*/ 30 h 35"/>
                  <a:gd name="T2" fmla="*/ 0 w 15"/>
                  <a:gd name="T3" fmla="*/ 17 h 35"/>
                  <a:gd name="T4" fmla="*/ 2 w 15"/>
                  <a:gd name="T5" fmla="*/ 11 h 35"/>
                  <a:gd name="T6" fmla="*/ 9 w 15"/>
                  <a:gd name="T7" fmla="*/ 7 h 35"/>
                  <a:gd name="T8" fmla="*/ 10 w 15"/>
                  <a:gd name="T9" fmla="*/ 0 h 35"/>
                  <a:gd name="T10" fmla="*/ 14 w 15"/>
                  <a:gd name="T11" fmla="*/ 0 h 35"/>
                  <a:gd name="T12" fmla="*/ 14 w 15"/>
                  <a:gd name="T13" fmla="*/ 7 h 35"/>
                  <a:gd name="T14" fmla="*/ 15 w 15"/>
                  <a:gd name="T15" fmla="*/ 13 h 35"/>
                  <a:gd name="T16" fmla="*/ 10 w 15"/>
                  <a:gd name="T17" fmla="*/ 32 h 35"/>
                  <a:gd name="T18" fmla="*/ 6 w 15"/>
                  <a:gd name="T19" fmla="*/ 35 h 35"/>
                  <a:gd name="T20" fmla="*/ 1 w 15"/>
                  <a:gd name="T21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5">
                    <a:moveTo>
                      <a:pt x="1" y="30"/>
                    </a:moveTo>
                    <a:lnTo>
                      <a:pt x="0" y="17"/>
                    </a:lnTo>
                    <a:lnTo>
                      <a:pt x="2" y="11"/>
                    </a:lnTo>
                    <a:lnTo>
                      <a:pt x="9" y="7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5" y="13"/>
                    </a:lnTo>
                    <a:lnTo>
                      <a:pt x="10" y="32"/>
                    </a:lnTo>
                    <a:lnTo>
                      <a:pt x="6" y="35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0" name="Freeform 15"/>
              <p:cNvSpPr>
                <a:spLocks noEditPoints="1"/>
              </p:cNvSpPr>
              <p:nvPr/>
            </p:nvSpPr>
            <p:spPr bwMode="gray">
              <a:xfrm>
                <a:off x="3134" y="1544"/>
                <a:ext cx="15" cy="36"/>
              </a:xfrm>
              <a:custGeom>
                <a:avLst/>
                <a:gdLst>
                  <a:gd name="T0" fmla="*/ 11 w 15"/>
                  <a:gd name="T1" fmla="*/ 0 h 36"/>
                  <a:gd name="T2" fmla="*/ 13 w 15"/>
                  <a:gd name="T3" fmla="*/ 0 h 36"/>
                  <a:gd name="T4" fmla="*/ 13 w 15"/>
                  <a:gd name="T5" fmla="*/ 7 h 36"/>
                  <a:gd name="T6" fmla="*/ 15 w 15"/>
                  <a:gd name="T7" fmla="*/ 13 h 36"/>
                  <a:gd name="T8" fmla="*/ 10 w 15"/>
                  <a:gd name="T9" fmla="*/ 32 h 36"/>
                  <a:gd name="T10" fmla="*/ 6 w 15"/>
                  <a:gd name="T11" fmla="*/ 35 h 36"/>
                  <a:gd name="T12" fmla="*/ 1 w 15"/>
                  <a:gd name="T13" fmla="*/ 30 h 36"/>
                  <a:gd name="T14" fmla="*/ 0 w 15"/>
                  <a:gd name="T15" fmla="*/ 17 h 36"/>
                  <a:gd name="T16" fmla="*/ 2 w 15"/>
                  <a:gd name="T17" fmla="*/ 11 h 36"/>
                  <a:gd name="T18" fmla="*/ 10 w 15"/>
                  <a:gd name="T19" fmla="*/ 7 h 36"/>
                  <a:gd name="T20" fmla="*/ 11 w 15"/>
                  <a:gd name="T21" fmla="*/ 0 h 36"/>
                  <a:gd name="T22" fmla="*/ 10 w 15"/>
                  <a:gd name="T23" fmla="*/ 0 h 36"/>
                  <a:gd name="T24" fmla="*/ 10 w 15"/>
                  <a:gd name="T25" fmla="*/ 0 h 36"/>
                  <a:gd name="T26" fmla="*/ 9 w 15"/>
                  <a:gd name="T27" fmla="*/ 7 h 36"/>
                  <a:gd name="T28" fmla="*/ 2 w 15"/>
                  <a:gd name="T29" fmla="*/ 11 h 36"/>
                  <a:gd name="T30" fmla="*/ 2 w 15"/>
                  <a:gd name="T31" fmla="*/ 11 h 36"/>
                  <a:gd name="T32" fmla="*/ 2 w 15"/>
                  <a:gd name="T33" fmla="*/ 11 h 36"/>
                  <a:gd name="T34" fmla="*/ 0 w 15"/>
                  <a:gd name="T35" fmla="*/ 17 h 36"/>
                  <a:gd name="T36" fmla="*/ 0 w 15"/>
                  <a:gd name="T37" fmla="*/ 17 h 36"/>
                  <a:gd name="T38" fmla="*/ 0 w 15"/>
                  <a:gd name="T39" fmla="*/ 17 h 36"/>
                  <a:gd name="T40" fmla="*/ 0 w 15"/>
                  <a:gd name="T41" fmla="*/ 30 h 36"/>
                  <a:gd name="T42" fmla="*/ 1 w 15"/>
                  <a:gd name="T43" fmla="*/ 30 h 36"/>
                  <a:gd name="T44" fmla="*/ 1 w 15"/>
                  <a:gd name="T45" fmla="*/ 30 h 36"/>
                  <a:gd name="T46" fmla="*/ 6 w 15"/>
                  <a:gd name="T47" fmla="*/ 35 h 36"/>
                  <a:gd name="T48" fmla="*/ 6 w 15"/>
                  <a:gd name="T49" fmla="*/ 36 h 36"/>
                  <a:gd name="T50" fmla="*/ 6 w 15"/>
                  <a:gd name="T51" fmla="*/ 35 h 36"/>
                  <a:gd name="T52" fmla="*/ 10 w 15"/>
                  <a:gd name="T53" fmla="*/ 32 h 36"/>
                  <a:gd name="T54" fmla="*/ 10 w 15"/>
                  <a:gd name="T55" fmla="*/ 32 h 36"/>
                  <a:gd name="T56" fmla="*/ 10 w 15"/>
                  <a:gd name="T57" fmla="*/ 32 h 36"/>
                  <a:gd name="T58" fmla="*/ 15 w 15"/>
                  <a:gd name="T59" fmla="*/ 13 h 36"/>
                  <a:gd name="T60" fmla="*/ 15 w 15"/>
                  <a:gd name="T61" fmla="*/ 13 h 36"/>
                  <a:gd name="T62" fmla="*/ 15 w 15"/>
                  <a:gd name="T63" fmla="*/ 13 h 36"/>
                  <a:gd name="T64" fmla="*/ 14 w 15"/>
                  <a:gd name="T65" fmla="*/ 7 h 36"/>
                  <a:gd name="T66" fmla="*/ 14 w 15"/>
                  <a:gd name="T67" fmla="*/ 0 h 36"/>
                  <a:gd name="T68" fmla="*/ 14 w 15"/>
                  <a:gd name="T69" fmla="*/ 0 h 36"/>
                  <a:gd name="T70" fmla="*/ 14 w 15"/>
                  <a:gd name="T71" fmla="*/ 0 h 36"/>
                  <a:gd name="T72" fmla="*/ 11 w 15"/>
                  <a:gd name="T73" fmla="*/ 0 h 36"/>
                  <a:gd name="T74" fmla="*/ 10 w 15"/>
                  <a:gd name="T75" fmla="*/ 0 h 36"/>
                  <a:gd name="T76" fmla="*/ 10 w 15"/>
                  <a:gd name="T7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36">
                    <a:moveTo>
                      <a:pt x="11" y="0"/>
                    </a:moveTo>
                    <a:lnTo>
                      <a:pt x="13" y="0"/>
                    </a:lnTo>
                    <a:lnTo>
                      <a:pt x="13" y="7"/>
                    </a:lnTo>
                    <a:lnTo>
                      <a:pt x="15" y="13"/>
                    </a:lnTo>
                    <a:lnTo>
                      <a:pt x="10" y="32"/>
                    </a:lnTo>
                    <a:lnTo>
                      <a:pt x="6" y="35"/>
                    </a:lnTo>
                    <a:lnTo>
                      <a:pt x="1" y="30"/>
                    </a:lnTo>
                    <a:lnTo>
                      <a:pt x="0" y="17"/>
                    </a:lnTo>
                    <a:lnTo>
                      <a:pt x="2" y="11"/>
                    </a:lnTo>
                    <a:lnTo>
                      <a:pt x="10" y="7"/>
                    </a:lnTo>
                    <a:lnTo>
                      <a:pt x="11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9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1" name="Freeform 16"/>
              <p:cNvSpPr>
                <a:spLocks noEditPoints="1"/>
              </p:cNvSpPr>
              <p:nvPr/>
            </p:nvSpPr>
            <p:spPr bwMode="gray">
              <a:xfrm>
                <a:off x="3134" y="1544"/>
                <a:ext cx="15" cy="36"/>
              </a:xfrm>
              <a:custGeom>
                <a:avLst/>
                <a:gdLst>
                  <a:gd name="T0" fmla="*/ 11 w 15"/>
                  <a:gd name="T1" fmla="*/ 0 h 36"/>
                  <a:gd name="T2" fmla="*/ 13 w 15"/>
                  <a:gd name="T3" fmla="*/ 0 h 36"/>
                  <a:gd name="T4" fmla="*/ 13 w 15"/>
                  <a:gd name="T5" fmla="*/ 7 h 36"/>
                  <a:gd name="T6" fmla="*/ 15 w 15"/>
                  <a:gd name="T7" fmla="*/ 13 h 36"/>
                  <a:gd name="T8" fmla="*/ 10 w 15"/>
                  <a:gd name="T9" fmla="*/ 32 h 36"/>
                  <a:gd name="T10" fmla="*/ 6 w 15"/>
                  <a:gd name="T11" fmla="*/ 35 h 36"/>
                  <a:gd name="T12" fmla="*/ 1 w 15"/>
                  <a:gd name="T13" fmla="*/ 30 h 36"/>
                  <a:gd name="T14" fmla="*/ 0 w 15"/>
                  <a:gd name="T15" fmla="*/ 17 h 36"/>
                  <a:gd name="T16" fmla="*/ 2 w 15"/>
                  <a:gd name="T17" fmla="*/ 11 h 36"/>
                  <a:gd name="T18" fmla="*/ 10 w 15"/>
                  <a:gd name="T19" fmla="*/ 7 h 36"/>
                  <a:gd name="T20" fmla="*/ 11 w 15"/>
                  <a:gd name="T21" fmla="*/ 0 h 36"/>
                  <a:gd name="T22" fmla="*/ 10 w 15"/>
                  <a:gd name="T23" fmla="*/ 0 h 36"/>
                  <a:gd name="T24" fmla="*/ 10 w 15"/>
                  <a:gd name="T25" fmla="*/ 0 h 36"/>
                  <a:gd name="T26" fmla="*/ 9 w 15"/>
                  <a:gd name="T27" fmla="*/ 7 h 36"/>
                  <a:gd name="T28" fmla="*/ 2 w 15"/>
                  <a:gd name="T29" fmla="*/ 11 h 36"/>
                  <a:gd name="T30" fmla="*/ 2 w 15"/>
                  <a:gd name="T31" fmla="*/ 11 h 36"/>
                  <a:gd name="T32" fmla="*/ 2 w 15"/>
                  <a:gd name="T33" fmla="*/ 11 h 36"/>
                  <a:gd name="T34" fmla="*/ 0 w 15"/>
                  <a:gd name="T35" fmla="*/ 17 h 36"/>
                  <a:gd name="T36" fmla="*/ 0 w 15"/>
                  <a:gd name="T37" fmla="*/ 17 h 36"/>
                  <a:gd name="T38" fmla="*/ 0 w 15"/>
                  <a:gd name="T39" fmla="*/ 17 h 36"/>
                  <a:gd name="T40" fmla="*/ 0 w 15"/>
                  <a:gd name="T41" fmla="*/ 30 h 36"/>
                  <a:gd name="T42" fmla="*/ 1 w 15"/>
                  <a:gd name="T43" fmla="*/ 30 h 36"/>
                  <a:gd name="T44" fmla="*/ 1 w 15"/>
                  <a:gd name="T45" fmla="*/ 30 h 36"/>
                  <a:gd name="T46" fmla="*/ 6 w 15"/>
                  <a:gd name="T47" fmla="*/ 35 h 36"/>
                  <a:gd name="T48" fmla="*/ 6 w 15"/>
                  <a:gd name="T49" fmla="*/ 36 h 36"/>
                  <a:gd name="T50" fmla="*/ 6 w 15"/>
                  <a:gd name="T51" fmla="*/ 35 h 36"/>
                  <a:gd name="T52" fmla="*/ 10 w 15"/>
                  <a:gd name="T53" fmla="*/ 32 h 36"/>
                  <a:gd name="T54" fmla="*/ 10 w 15"/>
                  <a:gd name="T55" fmla="*/ 32 h 36"/>
                  <a:gd name="T56" fmla="*/ 10 w 15"/>
                  <a:gd name="T57" fmla="*/ 32 h 36"/>
                  <a:gd name="T58" fmla="*/ 15 w 15"/>
                  <a:gd name="T59" fmla="*/ 13 h 36"/>
                  <a:gd name="T60" fmla="*/ 15 w 15"/>
                  <a:gd name="T61" fmla="*/ 13 h 36"/>
                  <a:gd name="T62" fmla="*/ 15 w 15"/>
                  <a:gd name="T63" fmla="*/ 13 h 36"/>
                  <a:gd name="T64" fmla="*/ 14 w 15"/>
                  <a:gd name="T65" fmla="*/ 7 h 36"/>
                  <a:gd name="T66" fmla="*/ 14 w 15"/>
                  <a:gd name="T67" fmla="*/ 0 h 36"/>
                  <a:gd name="T68" fmla="*/ 14 w 15"/>
                  <a:gd name="T69" fmla="*/ 0 h 36"/>
                  <a:gd name="T70" fmla="*/ 14 w 15"/>
                  <a:gd name="T71" fmla="*/ 0 h 36"/>
                  <a:gd name="T72" fmla="*/ 11 w 15"/>
                  <a:gd name="T73" fmla="*/ 0 h 36"/>
                  <a:gd name="T74" fmla="*/ 10 w 15"/>
                  <a:gd name="T75" fmla="*/ 0 h 36"/>
                  <a:gd name="T76" fmla="*/ 10 w 15"/>
                  <a:gd name="T7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36">
                    <a:moveTo>
                      <a:pt x="11" y="0"/>
                    </a:moveTo>
                    <a:lnTo>
                      <a:pt x="13" y="0"/>
                    </a:lnTo>
                    <a:lnTo>
                      <a:pt x="13" y="7"/>
                    </a:lnTo>
                    <a:lnTo>
                      <a:pt x="15" y="13"/>
                    </a:lnTo>
                    <a:lnTo>
                      <a:pt x="10" y="32"/>
                    </a:lnTo>
                    <a:lnTo>
                      <a:pt x="6" y="35"/>
                    </a:lnTo>
                    <a:lnTo>
                      <a:pt x="1" y="30"/>
                    </a:lnTo>
                    <a:lnTo>
                      <a:pt x="0" y="17"/>
                    </a:lnTo>
                    <a:lnTo>
                      <a:pt x="2" y="11"/>
                    </a:lnTo>
                    <a:lnTo>
                      <a:pt x="10" y="7"/>
                    </a:lnTo>
                    <a:lnTo>
                      <a:pt x="11" y="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9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2" name="Freeform 17"/>
              <p:cNvSpPr>
                <a:spLocks/>
              </p:cNvSpPr>
              <p:nvPr/>
            </p:nvSpPr>
            <p:spPr bwMode="gray">
              <a:xfrm>
                <a:off x="3400" y="1707"/>
                <a:ext cx="42" cy="13"/>
              </a:xfrm>
              <a:custGeom>
                <a:avLst/>
                <a:gdLst>
                  <a:gd name="T0" fmla="*/ 20 w 42"/>
                  <a:gd name="T1" fmla="*/ 12 h 13"/>
                  <a:gd name="T2" fmla="*/ 11 w 42"/>
                  <a:gd name="T3" fmla="*/ 8 h 13"/>
                  <a:gd name="T4" fmla="*/ 0 w 42"/>
                  <a:gd name="T5" fmla="*/ 7 h 13"/>
                  <a:gd name="T6" fmla="*/ 0 w 42"/>
                  <a:gd name="T7" fmla="*/ 3 h 13"/>
                  <a:gd name="T8" fmla="*/ 0 w 42"/>
                  <a:gd name="T9" fmla="*/ 0 h 13"/>
                  <a:gd name="T10" fmla="*/ 11 w 42"/>
                  <a:gd name="T11" fmla="*/ 0 h 13"/>
                  <a:gd name="T12" fmla="*/ 15 w 42"/>
                  <a:gd name="T13" fmla="*/ 2 h 13"/>
                  <a:gd name="T14" fmla="*/ 22 w 42"/>
                  <a:gd name="T15" fmla="*/ 2 h 13"/>
                  <a:gd name="T16" fmla="*/ 26 w 42"/>
                  <a:gd name="T17" fmla="*/ 4 h 13"/>
                  <a:gd name="T18" fmla="*/ 30 w 42"/>
                  <a:gd name="T19" fmla="*/ 2 h 13"/>
                  <a:gd name="T20" fmla="*/ 35 w 42"/>
                  <a:gd name="T21" fmla="*/ 2 h 13"/>
                  <a:gd name="T22" fmla="*/ 42 w 42"/>
                  <a:gd name="T23" fmla="*/ 6 h 13"/>
                  <a:gd name="T24" fmla="*/ 42 w 42"/>
                  <a:gd name="T25" fmla="*/ 9 h 13"/>
                  <a:gd name="T26" fmla="*/ 37 w 42"/>
                  <a:gd name="T27" fmla="*/ 10 h 13"/>
                  <a:gd name="T28" fmla="*/ 33 w 42"/>
                  <a:gd name="T29" fmla="*/ 13 h 13"/>
                  <a:gd name="T30" fmla="*/ 20 w 42"/>
                  <a:gd name="T3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13">
                    <a:moveTo>
                      <a:pt x="20" y="12"/>
                    </a:moveTo>
                    <a:lnTo>
                      <a:pt x="11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30" y="2"/>
                    </a:lnTo>
                    <a:lnTo>
                      <a:pt x="35" y="2"/>
                    </a:lnTo>
                    <a:lnTo>
                      <a:pt x="42" y="6"/>
                    </a:lnTo>
                    <a:lnTo>
                      <a:pt x="42" y="9"/>
                    </a:lnTo>
                    <a:lnTo>
                      <a:pt x="37" y="10"/>
                    </a:lnTo>
                    <a:lnTo>
                      <a:pt x="33" y="13"/>
                    </a:lnTo>
                    <a:lnTo>
                      <a:pt x="2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3" name="Freeform 18"/>
              <p:cNvSpPr>
                <a:spLocks noEditPoints="1"/>
              </p:cNvSpPr>
              <p:nvPr/>
            </p:nvSpPr>
            <p:spPr bwMode="gray">
              <a:xfrm>
                <a:off x="3399" y="1707"/>
                <a:ext cx="43" cy="13"/>
              </a:xfrm>
              <a:custGeom>
                <a:avLst/>
                <a:gdLst>
                  <a:gd name="T0" fmla="*/ 12 w 43"/>
                  <a:gd name="T1" fmla="*/ 0 h 13"/>
                  <a:gd name="T2" fmla="*/ 16 w 43"/>
                  <a:gd name="T3" fmla="*/ 3 h 13"/>
                  <a:gd name="T4" fmla="*/ 23 w 43"/>
                  <a:gd name="T5" fmla="*/ 2 h 13"/>
                  <a:gd name="T6" fmla="*/ 27 w 43"/>
                  <a:gd name="T7" fmla="*/ 4 h 13"/>
                  <a:gd name="T8" fmla="*/ 31 w 43"/>
                  <a:gd name="T9" fmla="*/ 2 h 13"/>
                  <a:gd name="T10" fmla="*/ 36 w 43"/>
                  <a:gd name="T11" fmla="*/ 3 h 13"/>
                  <a:gd name="T12" fmla="*/ 42 w 43"/>
                  <a:gd name="T13" fmla="*/ 6 h 13"/>
                  <a:gd name="T14" fmla="*/ 42 w 43"/>
                  <a:gd name="T15" fmla="*/ 9 h 13"/>
                  <a:gd name="T16" fmla="*/ 38 w 43"/>
                  <a:gd name="T17" fmla="*/ 10 h 13"/>
                  <a:gd name="T18" fmla="*/ 34 w 43"/>
                  <a:gd name="T19" fmla="*/ 12 h 13"/>
                  <a:gd name="T20" fmla="*/ 21 w 43"/>
                  <a:gd name="T21" fmla="*/ 12 h 13"/>
                  <a:gd name="T22" fmla="*/ 12 w 43"/>
                  <a:gd name="T23" fmla="*/ 8 h 13"/>
                  <a:gd name="T24" fmla="*/ 1 w 43"/>
                  <a:gd name="T25" fmla="*/ 7 h 13"/>
                  <a:gd name="T26" fmla="*/ 1 w 43"/>
                  <a:gd name="T27" fmla="*/ 3 h 13"/>
                  <a:gd name="T28" fmla="*/ 1 w 43"/>
                  <a:gd name="T29" fmla="*/ 0 h 13"/>
                  <a:gd name="T30" fmla="*/ 12 w 43"/>
                  <a:gd name="T31" fmla="*/ 0 h 13"/>
                  <a:gd name="T32" fmla="*/ 12 w 43"/>
                  <a:gd name="T33" fmla="*/ 0 h 13"/>
                  <a:gd name="T34" fmla="*/ 12 w 43"/>
                  <a:gd name="T35" fmla="*/ 0 h 13"/>
                  <a:gd name="T36" fmla="*/ 1 w 43"/>
                  <a:gd name="T37" fmla="*/ 0 h 13"/>
                  <a:gd name="T38" fmla="*/ 1 w 43"/>
                  <a:gd name="T39" fmla="*/ 0 h 13"/>
                  <a:gd name="T40" fmla="*/ 1 w 43"/>
                  <a:gd name="T41" fmla="*/ 0 h 13"/>
                  <a:gd name="T42" fmla="*/ 0 w 43"/>
                  <a:gd name="T43" fmla="*/ 3 h 13"/>
                  <a:gd name="T44" fmla="*/ 0 w 43"/>
                  <a:gd name="T45" fmla="*/ 3 h 13"/>
                  <a:gd name="T46" fmla="*/ 0 w 43"/>
                  <a:gd name="T47" fmla="*/ 3 h 13"/>
                  <a:gd name="T48" fmla="*/ 1 w 43"/>
                  <a:gd name="T49" fmla="*/ 7 h 13"/>
                  <a:gd name="T50" fmla="*/ 1 w 43"/>
                  <a:gd name="T51" fmla="*/ 7 h 13"/>
                  <a:gd name="T52" fmla="*/ 1 w 43"/>
                  <a:gd name="T53" fmla="*/ 7 h 13"/>
                  <a:gd name="T54" fmla="*/ 12 w 43"/>
                  <a:gd name="T55" fmla="*/ 8 h 13"/>
                  <a:gd name="T56" fmla="*/ 20 w 43"/>
                  <a:gd name="T57" fmla="*/ 12 h 13"/>
                  <a:gd name="T58" fmla="*/ 20 w 43"/>
                  <a:gd name="T59" fmla="*/ 12 h 13"/>
                  <a:gd name="T60" fmla="*/ 20 w 43"/>
                  <a:gd name="T61" fmla="*/ 12 h 13"/>
                  <a:gd name="T62" fmla="*/ 34 w 43"/>
                  <a:gd name="T63" fmla="*/ 13 h 13"/>
                  <a:gd name="T64" fmla="*/ 34 w 43"/>
                  <a:gd name="T65" fmla="*/ 13 h 13"/>
                  <a:gd name="T66" fmla="*/ 34 w 43"/>
                  <a:gd name="T67" fmla="*/ 13 h 13"/>
                  <a:gd name="T68" fmla="*/ 38 w 43"/>
                  <a:gd name="T69" fmla="*/ 10 h 13"/>
                  <a:gd name="T70" fmla="*/ 43 w 43"/>
                  <a:gd name="T71" fmla="*/ 10 h 13"/>
                  <a:gd name="T72" fmla="*/ 43 w 43"/>
                  <a:gd name="T73" fmla="*/ 10 h 13"/>
                  <a:gd name="T74" fmla="*/ 43 w 43"/>
                  <a:gd name="T75" fmla="*/ 9 h 13"/>
                  <a:gd name="T76" fmla="*/ 43 w 43"/>
                  <a:gd name="T77" fmla="*/ 6 h 13"/>
                  <a:gd name="T78" fmla="*/ 43 w 43"/>
                  <a:gd name="T79" fmla="*/ 6 h 13"/>
                  <a:gd name="T80" fmla="*/ 43 w 43"/>
                  <a:gd name="T81" fmla="*/ 6 h 13"/>
                  <a:gd name="T82" fmla="*/ 37 w 43"/>
                  <a:gd name="T83" fmla="*/ 2 h 13"/>
                  <a:gd name="T84" fmla="*/ 36 w 43"/>
                  <a:gd name="T85" fmla="*/ 2 h 13"/>
                  <a:gd name="T86" fmla="*/ 36 w 43"/>
                  <a:gd name="T87" fmla="*/ 2 h 13"/>
                  <a:gd name="T88" fmla="*/ 31 w 43"/>
                  <a:gd name="T89" fmla="*/ 2 h 13"/>
                  <a:gd name="T90" fmla="*/ 31 w 43"/>
                  <a:gd name="T91" fmla="*/ 2 h 13"/>
                  <a:gd name="T92" fmla="*/ 31 w 43"/>
                  <a:gd name="T93" fmla="*/ 2 h 13"/>
                  <a:gd name="T94" fmla="*/ 27 w 43"/>
                  <a:gd name="T95" fmla="*/ 4 h 13"/>
                  <a:gd name="T96" fmla="*/ 23 w 43"/>
                  <a:gd name="T97" fmla="*/ 2 h 13"/>
                  <a:gd name="T98" fmla="*/ 23 w 43"/>
                  <a:gd name="T99" fmla="*/ 2 h 13"/>
                  <a:gd name="T100" fmla="*/ 23 w 43"/>
                  <a:gd name="T101" fmla="*/ 2 h 13"/>
                  <a:gd name="T102" fmla="*/ 16 w 43"/>
                  <a:gd name="T103" fmla="*/ 2 h 13"/>
                  <a:gd name="T104" fmla="*/ 13 w 43"/>
                  <a:gd name="T105" fmla="*/ 0 h 13"/>
                  <a:gd name="T106" fmla="*/ 12 w 43"/>
                  <a:gd name="T107" fmla="*/ 0 h 13"/>
                  <a:gd name="T108" fmla="*/ 12 w 43"/>
                  <a:gd name="T10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" h="13">
                    <a:moveTo>
                      <a:pt x="12" y="0"/>
                    </a:moveTo>
                    <a:lnTo>
                      <a:pt x="16" y="3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1" y="2"/>
                    </a:lnTo>
                    <a:lnTo>
                      <a:pt x="36" y="3"/>
                    </a:lnTo>
                    <a:lnTo>
                      <a:pt x="42" y="6"/>
                    </a:lnTo>
                    <a:lnTo>
                      <a:pt x="42" y="9"/>
                    </a:lnTo>
                    <a:lnTo>
                      <a:pt x="38" y="10"/>
                    </a:lnTo>
                    <a:lnTo>
                      <a:pt x="34" y="12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2" y="0"/>
                    </a:ln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2" y="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3" y="9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4" name="Freeform 19"/>
              <p:cNvSpPr>
                <a:spLocks noEditPoints="1"/>
              </p:cNvSpPr>
              <p:nvPr/>
            </p:nvSpPr>
            <p:spPr bwMode="gray">
              <a:xfrm>
                <a:off x="3399" y="1707"/>
                <a:ext cx="43" cy="13"/>
              </a:xfrm>
              <a:custGeom>
                <a:avLst/>
                <a:gdLst>
                  <a:gd name="T0" fmla="*/ 12 w 43"/>
                  <a:gd name="T1" fmla="*/ 0 h 13"/>
                  <a:gd name="T2" fmla="*/ 16 w 43"/>
                  <a:gd name="T3" fmla="*/ 3 h 13"/>
                  <a:gd name="T4" fmla="*/ 23 w 43"/>
                  <a:gd name="T5" fmla="*/ 2 h 13"/>
                  <a:gd name="T6" fmla="*/ 27 w 43"/>
                  <a:gd name="T7" fmla="*/ 4 h 13"/>
                  <a:gd name="T8" fmla="*/ 31 w 43"/>
                  <a:gd name="T9" fmla="*/ 2 h 13"/>
                  <a:gd name="T10" fmla="*/ 36 w 43"/>
                  <a:gd name="T11" fmla="*/ 3 h 13"/>
                  <a:gd name="T12" fmla="*/ 42 w 43"/>
                  <a:gd name="T13" fmla="*/ 6 h 13"/>
                  <a:gd name="T14" fmla="*/ 42 w 43"/>
                  <a:gd name="T15" fmla="*/ 9 h 13"/>
                  <a:gd name="T16" fmla="*/ 38 w 43"/>
                  <a:gd name="T17" fmla="*/ 10 h 13"/>
                  <a:gd name="T18" fmla="*/ 34 w 43"/>
                  <a:gd name="T19" fmla="*/ 12 h 13"/>
                  <a:gd name="T20" fmla="*/ 21 w 43"/>
                  <a:gd name="T21" fmla="*/ 12 h 13"/>
                  <a:gd name="T22" fmla="*/ 12 w 43"/>
                  <a:gd name="T23" fmla="*/ 8 h 13"/>
                  <a:gd name="T24" fmla="*/ 1 w 43"/>
                  <a:gd name="T25" fmla="*/ 7 h 13"/>
                  <a:gd name="T26" fmla="*/ 1 w 43"/>
                  <a:gd name="T27" fmla="*/ 3 h 13"/>
                  <a:gd name="T28" fmla="*/ 1 w 43"/>
                  <a:gd name="T29" fmla="*/ 0 h 13"/>
                  <a:gd name="T30" fmla="*/ 12 w 43"/>
                  <a:gd name="T31" fmla="*/ 0 h 13"/>
                  <a:gd name="T32" fmla="*/ 12 w 43"/>
                  <a:gd name="T33" fmla="*/ 0 h 13"/>
                  <a:gd name="T34" fmla="*/ 12 w 43"/>
                  <a:gd name="T35" fmla="*/ 0 h 13"/>
                  <a:gd name="T36" fmla="*/ 1 w 43"/>
                  <a:gd name="T37" fmla="*/ 0 h 13"/>
                  <a:gd name="T38" fmla="*/ 1 w 43"/>
                  <a:gd name="T39" fmla="*/ 0 h 13"/>
                  <a:gd name="T40" fmla="*/ 1 w 43"/>
                  <a:gd name="T41" fmla="*/ 0 h 13"/>
                  <a:gd name="T42" fmla="*/ 0 w 43"/>
                  <a:gd name="T43" fmla="*/ 3 h 13"/>
                  <a:gd name="T44" fmla="*/ 0 w 43"/>
                  <a:gd name="T45" fmla="*/ 3 h 13"/>
                  <a:gd name="T46" fmla="*/ 0 w 43"/>
                  <a:gd name="T47" fmla="*/ 3 h 13"/>
                  <a:gd name="T48" fmla="*/ 1 w 43"/>
                  <a:gd name="T49" fmla="*/ 7 h 13"/>
                  <a:gd name="T50" fmla="*/ 1 w 43"/>
                  <a:gd name="T51" fmla="*/ 7 h 13"/>
                  <a:gd name="T52" fmla="*/ 1 w 43"/>
                  <a:gd name="T53" fmla="*/ 7 h 13"/>
                  <a:gd name="T54" fmla="*/ 12 w 43"/>
                  <a:gd name="T55" fmla="*/ 8 h 13"/>
                  <a:gd name="T56" fmla="*/ 20 w 43"/>
                  <a:gd name="T57" fmla="*/ 12 h 13"/>
                  <a:gd name="T58" fmla="*/ 20 w 43"/>
                  <a:gd name="T59" fmla="*/ 12 h 13"/>
                  <a:gd name="T60" fmla="*/ 20 w 43"/>
                  <a:gd name="T61" fmla="*/ 12 h 13"/>
                  <a:gd name="T62" fmla="*/ 34 w 43"/>
                  <a:gd name="T63" fmla="*/ 13 h 13"/>
                  <a:gd name="T64" fmla="*/ 34 w 43"/>
                  <a:gd name="T65" fmla="*/ 13 h 13"/>
                  <a:gd name="T66" fmla="*/ 34 w 43"/>
                  <a:gd name="T67" fmla="*/ 13 h 13"/>
                  <a:gd name="T68" fmla="*/ 38 w 43"/>
                  <a:gd name="T69" fmla="*/ 10 h 13"/>
                  <a:gd name="T70" fmla="*/ 43 w 43"/>
                  <a:gd name="T71" fmla="*/ 10 h 13"/>
                  <a:gd name="T72" fmla="*/ 43 w 43"/>
                  <a:gd name="T73" fmla="*/ 10 h 13"/>
                  <a:gd name="T74" fmla="*/ 43 w 43"/>
                  <a:gd name="T75" fmla="*/ 9 h 13"/>
                  <a:gd name="T76" fmla="*/ 43 w 43"/>
                  <a:gd name="T77" fmla="*/ 6 h 13"/>
                  <a:gd name="T78" fmla="*/ 43 w 43"/>
                  <a:gd name="T79" fmla="*/ 6 h 13"/>
                  <a:gd name="T80" fmla="*/ 43 w 43"/>
                  <a:gd name="T81" fmla="*/ 6 h 13"/>
                  <a:gd name="T82" fmla="*/ 37 w 43"/>
                  <a:gd name="T83" fmla="*/ 2 h 13"/>
                  <a:gd name="T84" fmla="*/ 36 w 43"/>
                  <a:gd name="T85" fmla="*/ 2 h 13"/>
                  <a:gd name="T86" fmla="*/ 36 w 43"/>
                  <a:gd name="T87" fmla="*/ 2 h 13"/>
                  <a:gd name="T88" fmla="*/ 31 w 43"/>
                  <a:gd name="T89" fmla="*/ 2 h 13"/>
                  <a:gd name="T90" fmla="*/ 31 w 43"/>
                  <a:gd name="T91" fmla="*/ 2 h 13"/>
                  <a:gd name="T92" fmla="*/ 31 w 43"/>
                  <a:gd name="T93" fmla="*/ 2 h 13"/>
                  <a:gd name="T94" fmla="*/ 27 w 43"/>
                  <a:gd name="T95" fmla="*/ 4 h 13"/>
                  <a:gd name="T96" fmla="*/ 23 w 43"/>
                  <a:gd name="T97" fmla="*/ 2 h 13"/>
                  <a:gd name="T98" fmla="*/ 23 w 43"/>
                  <a:gd name="T99" fmla="*/ 2 h 13"/>
                  <a:gd name="T100" fmla="*/ 23 w 43"/>
                  <a:gd name="T101" fmla="*/ 2 h 13"/>
                  <a:gd name="T102" fmla="*/ 16 w 43"/>
                  <a:gd name="T103" fmla="*/ 2 h 13"/>
                  <a:gd name="T104" fmla="*/ 13 w 43"/>
                  <a:gd name="T105" fmla="*/ 0 h 13"/>
                  <a:gd name="T106" fmla="*/ 12 w 43"/>
                  <a:gd name="T107" fmla="*/ 0 h 13"/>
                  <a:gd name="T108" fmla="*/ 12 w 43"/>
                  <a:gd name="T10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" h="13">
                    <a:moveTo>
                      <a:pt x="12" y="0"/>
                    </a:moveTo>
                    <a:lnTo>
                      <a:pt x="16" y="3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1" y="2"/>
                    </a:lnTo>
                    <a:lnTo>
                      <a:pt x="36" y="3"/>
                    </a:lnTo>
                    <a:lnTo>
                      <a:pt x="42" y="6"/>
                    </a:lnTo>
                    <a:lnTo>
                      <a:pt x="42" y="9"/>
                    </a:lnTo>
                    <a:lnTo>
                      <a:pt x="38" y="10"/>
                    </a:lnTo>
                    <a:lnTo>
                      <a:pt x="34" y="12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2" y="0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2" y="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3" y="9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5" name="Freeform 20"/>
              <p:cNvSpPr>
                <a:spLocks/>
              </p:cNvSpPr>
              <p:nvPr/>
            </p:nvSpPr>
            <p:spPr bwMode="gray">
              <a:xfrm>
                <a:off x="6127" y="699"/>
                <a:ext cx="71" cy="21"/>
              </a:xfrm>
              <a:custGeom>
                <a:avLst/>
                <a:gdLst>
                  <a:gd name="T0" fmla="*/ 30 w 71"/>
                  <a:gd name="T1" fmla="*/ 19 h 21"/>
                  <a:gd name="T2" fmla="*/ 15 w 71"/>
                  <a:gd name="T3" fmla="*/ 15 h 21"/>
                  <a:gd name="T4" fmla="*/ 0 w 71"/>
                  <a:gd name="T5" fmla="*/ 6 h 21"/>
                  <a:gd name="T6" fmla="*/ 5 w 71"/>
                  <a:gd name="T7" fmla="*/ 1 h 21"/>
                  <a:gd name="T8" fmla="*/ 8 w 71"/>
                  <a:gd name="T9" fmla="*/ 0 h 21"/>
                  <a:gd name="T10" fmla="*/ 23 w 71"/>
                  <a:gd name="T11" fmla="*/ 4 h 21"/>
                  <a:gd name="T12" fmla="*/ 39 w 71"/>
                  <a:gd name="T13" fmla="*/ 2 h 21"/>
                  <a:gd name="T14" fmla="*/ 52 w 71"/>
                  <a:gd name="T15" fmla="*/ 2 h 21"/>
                  <a:gd name="T16" fmla="*/ 60 w 71"/>
                  <a:gd name="T17" fmla="*/ 7 h 21"/>
                  <a:gd name="T18" fmla="*/ 69 w 71"/>
                  <a:gd name="T19" fmla="*/ 7 h 21"/>
                  <a:gd name="T20" fmla="*/ 71 w 71"/>
                  <a:gd name="T21" fmla="*/ 10 h 21"/>
                  <a:gd name="T22" fmla="*/ 69 w 71"/>
                  <a:gd name="T23" fmla="*/ 15 h 21"/>
                  <a:gd name="T24" fmla="*/ 58 w 71"/>
                  <a:gd name="T25" fmla="*/ 21 h 21"/>
                  <a:gd name="T26" fmla="*/ 30 w 71"/>
                  <a:gd name="T2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21">
                    <a:moveTo>
                      <a:pt x="30" y="19"/>
                    </a:moveTo>
                    <a:lnTo>
                      <a:pt x="15" y="15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0" y="7"/>
                    </a:lnTo>
                    <a:lnTo>
                      <a:pt x="69" y="7"/>
                    </a:lnTo>
                    <a:lnTo>
                      <a:pt x="71" y="10"/>
                    </a:lnTo>
                    <a:lnTo>
                      <a:pt x="69" y="15"/>
                    </a:lnTo>
                    <a:lnTo>
                      <a:pt x="58" y="21"/>
                    </a:lnTo>
                    <a:lnTo>
                      <a:pt x="3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6" name="Freeform 21"/>
              <p:cNvSpPr>
                <a:spLocks noEditPoints="1"/>
              </p:cNvSpPr>
              <p:nvPr/>
            </p:nvSpPr>
            <p:spPr bwMode="gray">
              <a:xfrm>
                <a:off x="6127" y="699"/>
                <a:ext cx="71" cy="21"/>
              </a:xfrm>
              <a:custGeom>
                <a:avLst/>
                <a:gdLst>
                  <a:gd name="T0" fmla="*/ 8 w 71"/>
                  <a:gd name="T1" fmla="*/ 0 h 21"/>
                  <a:gd name="T2" fmla="*/ 23 w 71"/>
                  <a:gd name="T3" fmla="*/ 4 h 21"/>
                  <a:gd name="T4" fmla="*/ 39 w 71"/>
                  <a:gd name="T5" fmla="*/ 2 h 21"/>
                  <a:gd name="T6" fmla="*/ 52 w 71"/>
                  <a:gd name="T7" fmla="*/ 2 h 21"/>
                  <a:gd name="T8" fmla="*/ 60 w 71"/>
                  <a:gd name="T9" fmla="*/ 7 h 21"/>
                  <a:gd name="T10" fmla="*/ 68 w 71"/>
                  <a:gd name="T11" fmla="*/ 7 h 21"/>
                  <a:gd name="T12" fmla="*/ 70 w 71"/>
                  <a:gd name="T13" fmla="*/ 10 h 21"/>
                  <a:gd name="T14" fmla="*/ 68 w 71"/>
                  <a:gd name="T15" fmla="*/ 15 h 21"/>
                  <a:gd name="T16" fmla="*/ 58 w 71"/>
                  <a:gd name="T17" fmla="*/ 20 h 21"/>
                  <a:gd name="T18" fmla="*/ 30 w 71"/>
                  <a:gd name="T19" fmla="*/ 19 h 21"/>
                  <a:gd name="T20" fmla="*/ 15 w 71"/>
                  <a:gd name="T21" fmla="*/ 14 h 21"/>
                  <a:gd name="T22" fmla="*/ 0 w 71"/>
                  <a:gd name="T23" fmla="*/ 6 h 21"/>
                  <a:gd name="T24" fmla="*/ 5 w 71"/>
                  <a:gd name="T25" fmla="*/ 1 h 21"/>
                  <a:gd name="T26" fmla="*/ 8 w 71"/>
                  <a:gd name="T27" fmla="*/ 0 h 21"/>
                  <a:gd name="T28" fmla="*/ 8 w 71"/>
                  <a:gd name="T29" fmla="*/ 0 h 21"/>
                  <a:gd name="T30" fmla="*/ 8 w 71"/>
                  <a:gd name="T31" fmla="*/ 0 h 21"/>
                  <a:gd name="T32" fmla="*/ 5 w 71"/>
                  <a:gd name="T33" fmla="*/ 0 h 21"/>
                  <a:gd name="T34" fmla="*/ 5 w 71"/>
                  <a:gd name="T35" fmla="*/ 0 h 21"/>
                  <a:gd name="T36" fmla="*/ 5 w 71"/>
                  <a:gd name="T37" fmla="*/ 0 h 21"/>
                  <a:gd name="T38" fmla="*/ 0 w 71"/>
                  <a:gd name="T39" fmla="*/ 6 h 21"/>
                  <a:gd name="T40" fmla="*/ 0 w 71"/>
                  <a:gd name="T41" fmla="*/ 6 h 21"/>
                  <a:gd name="T42" fmla="*/ 0 w 71"/>
                  <a:gd name="T43" fmla="*/ 7 h 21"/>
                  <a:gd name="T44" fmla="*/ 14 w 71"/>
                  <a:gd name="T45" fmla="*/ 15 h 21"/>
                  <a:gd name="T46" fmla="*/ 14 w 71"/>
                  <a:gd name="T47" fmla="*/ 15 h 21"/>
                  <a:gd name="T48" fmla="*/ 14 w 71"/>
                  <a:gd name="T49" fmla="*/ 15 h 21"/>
                  <a:gd name="T50" fmla="*/ 30 w 71"/>
                  <a:gd name="T51" fmla="*/ 20 h 21"/>
                  <a:gd name="T52" fmla="*/ 30 w 71"/>
                  <a:gd name="T53" fmla="*/ 20 h 21"/>
                  <a:gd name="T54" fmla="*/ 30 w 71"/>
                  <a:gd name="T55" fmla="*/ 20 h 21"/>
                  <a:gd name="T56" fmla="*/ 58 w 71"/>
                  <a:gd name="T57" fmla="*/ 21 h 21"/>
                  <a:gd name="T58" fmla="*/ 58 w 71"/>
                  <a:gd name="T59" fmla="*/ 21 h 21"/>
                  <a:gd name="T60" fmla="*/ 58 w 71"/>
                  <a:gd name="T61" fmla="*/ 21 h 21"/>
                  <a:gd name="T62" fmla="*/ 69 w 71"/>
                  <a:gd name="T63" fmla="*/ 15 h 21"/>
                  <a:gd name="T64" fmla="*/ 69 w 71"/>
                  <a:gd name="T65" fmla="*/ 15 h 21"/>
                  <a:gd name="T66" fmla="*/ 69 w 71"/>
                  <a:gd name="T67" fmla="*/ 15 h 21"/>
                  <a:gd name="T68" fmla="*/ 71 w 71"/>
                  <a:gd name="T69" fmla="*/ 10 h 21"/>
                  <a:gd name="T70" fmla="*/ 71 w 71"/>
                  <a:gd name="T71" fmla="*/ 10 h 21"/>
                  <a:gd name="T72" fmla="*/ 71 w 71"/>
                  <a:gd name="T73" fmla="*/ 10 h 21"/>
                  <a:gd name="T74" fmla="*/ 69 w 71"/>
                  <a:gd name="T75" fmla="*/ 7 h 21"/>
                  <a:gd name="T76" fmla="*/ 69 w 71"/>
                  <a:gd name="T77" fmla="*/ 7 h 21"/>
                  <a:gd name="T78" fmla="*/ 68 w 71"/>
                  <a:gd name="T79" fmla="*/ 7 h 21"/>
                  <a:gd name="T80" fmla="*/ 60 w 71"/>
                  <a:gd name="T81" fmla="*/ 7 h 21"/>
                  <a:gd name="T82" fmla="*/ 53 w 71"/>
                  <a:gd name="T83" fmla="*/ 1 h 21"/>
                  <a:gd name="T84" fmla="*/ 52 w 71"/>
                  <a:gd name="T85" fmla="*/ 1 h 21"/>
                  <a:gd name="T86" fmla="*/ 52 w 71"/>
                  <a:gd name="T87" fmla="*/ 1 h 21"/>
                  <a:gd name="T88" fmla="*/ 39 w 71"/>
                  <a:gd name="T89" fmla="*/ 2 h 21"/>
                  <a:gd name="T90" fmla="*/ 23 w 71"/>
                  <a:gd name="T91" fmla="*/ 4 h 21"/>
                  <a:gd name="T92" fmla="*/ 8 w 71"/>
                  <a:gd name="T93" fmla="*/ 0 h 21"/>
                  <a:gd name="T94" fmla="*/ 8 w 71"/>
                  <a:gd name="T95" fmla="*/ 0 h 21"/>
                  <a:gd name="T96" fmla="*/ 8 w 71"/>
                  <a:gd name="T9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21">
                    <a:moveTo>
                      <a:pt x="8" y="0"/>
                    </a:moveTo>
                    <a:lnTo>
                      <a:pt x="23" y="4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0" y="7"/>
                    </a:lnTo>
                    <a:lnTo>
                      <a:pt x="68" y="7"/>
                    </a:lnTo>
                    <a:lnTo>
                      <a:pt x="70" y="10"/>
                    </a:lnTo>
                    <a:lnTo>
                      <a:pt x="68" y="15"/>
                    </a:lnTo>
                    <a:lnTo>
                      <a:pt x="58" y="20"/>
                    </a:lnTo>
                    <a:lnTo>
                      <a:pt x="30" y="19"/>
                    </a:lnTo>
                    <a:lnTo>
                      <a:pt x="15" y="14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69" y="15"/>
                    </a:lnTo>
                    <a:lnTo>
                      <a:pt x="69" y="15"/>
                    </a:lnTo>
                    <a:lnTo>
                      <a:pt x="69" y="15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8" y="7"/>
                    </a:lnTo>
                    <a:lnTo>
                      <a:pt x="60" y="7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39" y="2"/>
                    </a:lnTo>
                    <a:lnTo>
                      <a:pt x="23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7" name="Freeform 22"/>
              <p:cNvSpPr>
                <a:spLocks noEditPoints="1"/>
              </p:cNvSpPr>
              <p:nvPr/>
            </p:nvSpPr>
            <p:spPr bwMode="gray">
              <a:xfrm>
                <a:off x="6127" y="699"/>
                <a:ext cx="71" cy="21"/>
              </a:xfrm>
              <a:custGeom>
                <a:avLst/>
                <a:gdLst>
                  <a:gd name="T0" fmla="*/ 8 w 71"/>
                  <a:gd name="T1" fmla="*/ 0 h 21"/>
                  <a:gd name="T2" fmla="*/ 23 w 71"/>
                  <a:gd name="T3" fmla="*/ 4 h 21"/>
                  <a:gd name="T4" fmla="*/ 39 w 71"/>
                  <a:gd name="T5" fmla="*/ 2 h 21"/>
                  <a:gd name="T6" fmla="*/ 52 w 71"/>
                  <a:gd name="T7" fmla="*/ 2 h 21"/>
                  <a:gd name="T8" fmla="*/ 60 w 71"/>
                  <a:gd name="T9" fmla="*/ 7 h 21"/>
                  <a:gd name="T10" fmla="*/ 68 w 71"/>
                  <a:gd name="T11" fmla="*/ 7 h 21"/>
                  <a:gd name="T12" fmla="*/ 70 w 71"/>
                  <a:gd name="T13" fmla="*/ 10 h 21"/>
                  <a:gd name="T14" fmla="*/ 68 w 71"/>
                  <a:gd name="T15" fmla="*/ 15 h 21"/>
                  <a:gd name="T16" fmla="*/ 58 w 71"/>
                  <a:gd name="T17" fmla="*/ 20 h 21"/>
                  <a:gd name="T18" fmla="*/ 30 w 71"/>
                  <a:gd name="T19" fmla="*/ 19 h 21"/>
                  <a:gd name="T20" fmla="*/ 15 w 71"/>
                  <a:gd name="T21" fmla="*/ 14 h 21"/>
                  <a:gd name="T22" fmla="*/ 0 w 71"/>
                  <a:gd name="T23" fmla="*/ 6 h 21"/>
                  <a:gd name="T24" fmla="*/ 5 w 71"/>
                  <a:gd name="T25" fmla="*/ 1 h 21"/>
                  <a:gd name="T26" fmla="*/ 8 w 71"/>
                  <a:gd name="T27" fmla="*/ 0 h 21"/>
                  <a:gd name="T28" fmla="*/ 8 w 71"/>
                  <a:gd name="T29" fmla="*/ 0 h 21"/>
                  <a:gd name="T30" fmla="*/ 8 w 71"/>
                  <a:gd name="T31" fmla="*/ 0 h 21"/>
                  <a:gd name="T32" fmla="*/ 5 w 71"/>
                  <a:gd name="T33" fmla="*/ 0 h 21"/>
                  <a:gd name="T34" fmla="*/ 5 w 71"/>
                  <a:gd name="T35" fmla="*/ 0 h 21"/>
                  <a:gd name="T36" fmla="*/ 5 w 71"/>
                  <a:gd name="T37" fmla="*/ 0 h 21"/>
                  <a:gd name="T38" fmla="*/ 0 w 71"/>
                  <a:gd name="T39" fmla="*/ 6 h 21"/>
                  <a:gd name="T40" fmla="*/ 0 w 71"/>
                  <a:gd name="T41" fmla="*/ 6 h 21"/>
                  <a:gd name="T42" fmla="*/ 0 w 71"/>
                  <a:gd name="T43" fmla="*/ 7 h 21"/>
                  <a:gd name="T44" fmla="*/ 14 w 71"/>
                  <a:gd name="T45" fmla="*/ 15 h 21"/>
                  <a:gd name="T46" fmla="*/ 14 w 71"/>
                  <a:gd name="T47" fmla="*/ 15 h 21"/>
                  <a:gd name="T48" fmla="*/ 14 w 71"/>
                  <a:gd name="T49" fmla="*/ 15 h 21"/>
                  <a:gd name="T50" fmla="*/ 30 w 71"/>
                  <a:gd name="T51" fmla="*/ 20 h 21"/>
                  <a:gd name="T52" fmla="*/ 30 w 71"/>
                  <a:gd name="T53" fmla="*/ 20 h 21"/>
                  <a:gd name="T54" fmla="*/ 30 w 71"/>
                  <a:gd name="T55" fmla="*/ 20 h 21"/>
                  <a:gd name="T56" fmla="*/ 58 w 71"/>
                  <a:gd name="T57" fmla="*/ 21 h 21"/>
                  <a:gd name="T58" fmla="*/ 58 w 71"/>
                  <a:gd name="T59" fmla="*/ 21 h 21"/>
                  <a:gd name="T60" fmla="*/ 58 w 71"/>
                  <a:gd name="T61" fmla="*/ 21 h 21"/>
                  <a:gd name="T62" fmla="*/ 69 w 71"/>
                  <a:gd name="T63" fmla="*/ 15 h 21"/>
                  <a:gd name="T64" fmla="*/ 69 w 71"/>
                  <a:gd name="T65" fmla="*/ 15 h 21"/>
                  <a:gd name="T66" fmla="*/ 69 w 71"/>
                  <a:gd name="T67" fmla="*/ 15 h 21"/>
                  <a:gd name="T68" fmla="*/ 71 w 71"/>
                  <a:gd name="T69" fmla="*/ 10 h 21"/>
                  <a:gd name="T70" fmla="*/ 71 w 71"/>
                  <a:gd name="T71" fmla="*/ 10 h 21"/>
                  <a:gd name="T72" fmla="*/ 71 w 71"/>
                  <a:gd name="T73" fmla="*/ 10 h 21"/>
                  <a:gd name="T74" fmla="*/ 69 w 71"/>
                  <a:gd name="T75" fmla="*/ 7 h 21"/>
                  <a:gd name="T76" fmla="*/ 69 w 71"/>
                  <a:gd name="T77" fmla="*/ 7 h 21"/>
                  <a:gd name="T78" fmla="*/ 68 w 71"/>
                  <a:gd name="T79" fmla="*/ 7 h 21"/>
                  <a:gd name="T80" fmla="*/ 60 w 71"/>
                  <a:gd name="T81" fmla="*/ 7 h 21"/>
                  <a:gd name="T82" fmla="*/ 53 w 71"/>
                  <a:gd name="T83" fmla="*/ 1 h 21"/>
                  <a:gd name="T84" fmla="*/ 52 w 71"/>
                  <a:gd name="T85" fmla="*/ 1 h 21"/>
                  <a:gd name="T86" fmla="*/ 52 w 71"/>
                  <a:gd name="T87" fmla="*/ 1 h 21"/>
                  <a:gd name="T88" fmla="*/ 39 w 71"/>
                  <a:gd name="T89" fmla="*/ 2 h 21"/>
                  <a:gd name="T90" fmla="*/ 23 w 71"/>
                  <a:gd name="T91" fmla="*/ 4 h 21"/>
                  <a:gd name="T92" fmla="*/ 8 w 71"/>
                  <a:gd name="T93" fmla="*/ 0 h 21"/>
                  <a:gd name="T94" fmla="*/ 8 w 71"/>
                  <a:gd name="T95" fmla="*/ 0 h 21"/>
                  <a:gd name="T96" fmla="*/ 8 w 71"/>
                  <a:gd name="T9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21">
                    <a:moveTo>
                      <a:pt x="8" y="0"/>
                    </a:moveTo>
                    <a:lnTo>
                      <a:pt x="23" y="4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0" y="7"/>
                    </a:lnTo>
                    <a:lnTo>
                      <a:pt x="68" y="7"/>
                    </a:lnTo>
                    <a:lnTo>
                      <a:pt x="70" y="10"/>
                    </a:lnTo>
                    <a:lnTo>
                      <a:pt x="68" y="15"/>
                    </a:lnTo>
                    <a:lnTo>
                      <a:pt x="58" y="20"/>
                    </a:lnTo>
                    <a:lnTo>
                      <a:pt x="30" y="19"/>
                    </a:lnTo>
                    <a:lnTo>
                      <a:pt x="15" y="14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69" y="15"/>
                    </a:lnTo>
                    <a:lnTo>
                      <a:pt x="69" y="15"/>
                    </a:lnTo>
                    <a:lnTo>
                      <a:pt x="69" y="15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8" y="7"/>
                    </a:lnTo>
                    <a:lnTo>
                      <a:pt x="60" y="7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39" y="2"/>
                    </a:lnTo>
                    <a:lnTo>
                      <a:pt x="23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8" name="Freeform 23"/>
              <p:cNvSpPr>
                <a:spLocks/>
              </p:cNvSpPr>
              <p:nvPr/>
            </p:nvSpPr>
            <p:spPr bwMode="gray">
              <a:xfrm>
                <a:off x="5940" y="745"/>
                <a:ext cx="26" cy="14"/>
              </a:xfrm>
              <a:custGeom>
                <a:avLst/>
                <a:gdLst>
                  <a:gd name="T0" fmla="*/ 11 w 26"/>
                  <a:gd name="T1" fmla="*/ 13 h 14"/>
                  <a:gd name="T2" fmla="*/ 0 w 26"/>
                  <a:gd name="T3" fmla="*/ 8 h 14"/>
                  <a:gd name="T4" fmla="*/ 3 w 26"/>
                  <a:gd name="T5" fmla="*/ 2 h 14"/>
                  <a:gd name="T6" fmla="*/ 10 w 26"/>
                  <a:gd name="T7" fmla="*/ 0 h 14"/>
                  <a:gd name="T8" fmla="*/ 25 w 26"/>
                  <a:gd name="T9" fmla="*/ 5 h 14"/>
                  <a:gd name="T10" fmla="*/ 26 w 26"/>
                  <a:gd name="T11" fmla="*/ 11 h 14"/>
                  <a:gd name="T12" fmla="*/ 22 w 26"/>
                  <a:gd name="T13" fmla="*/ 14 h 14"/>
                  <a:gd name="T14" fmla="*/ 11 w 26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4">
                    <a:moveTo>
                      <a:pt x="11" y="13"/>
                    </a:moveTo>
                    <a:lnTo>
                      <a:pt x="0" y="8"/>
                    </a:lnTo>
                    <a:lnTo>
                      <a:pt x="3" y="2"/>
                    </a:lnTo>
                    <a:lnTo>
                      <a:pt x="10" y="0"/>
                    </a:lnTo>
                    <a:lnTo>
                      <a:pt x="25" y="5"/>
                    </a:lnTo>
                    <a:lnTo>
                      <a:pt x="26" y="11"/>
                    </a:lnTo>
                    <a:lnTo>
                      <a:pt x="22" y="14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9" name="Freeform 24"/>
              <p:cNvSpPr>
                <a:spLocks noEditPoints="1"/>
              </p:cNvSpPr>
              <p:nvPr/>
            </p:nvSpPr>
            <p:spPr bwMode="gray">
              <a:xfrm>
                <a:off x="5939" y="744"/>
                <a:ext cx="28" cy="15"/>
              </a:xfrm>
              <a:custGeom>
                <a:avLst/>
                <a:gdLst>
                  <a:gd name="T0" fmla="*/ 11 w 28"/>
                  <a:gd name="T1" fmla="*/ 1 h 15"/>
                  <a:gd name="T2" fmla="*/ 26 w 28"/>
                  <a:gd name="T3" fmla="*/ 6 h 15"/>
                  <a:gd name="T4" fmla="*/ 27 w 28"/>
                  <a:gd name="T5" fmla="*/ 12 h 15"/>
                  <a:gd name="T6" fmla="*/ 23 w 28"/>
                  <a:gd name="T7" fmla="*/ 14 h 15"/>
                  <a:gd name="T8" fmla="*/ 12 w 28"/>
                  <a:gd name="T9" fmla="*/ 13 h 15"/>
                  <a:gd name="T10" fmla="*/ 1 w 28"/>
                  <a:gd name="T11" fmla="*/ 8 h 15"/>
                  <a:gd name="T12" fmla="*/ 5 w 28"/>
                  <a:gd name="T13" fmla="*/ 3 h 15"/>
                  <a:gd name="T14" fmla="*/ 11 w 28"/>
                  <a:gd name="T15" fmla="*/ 1 h 15"/>
                  <a:gd name="T16" fmla="*/ 11 w 28"/>
                  <a:gd name="T17" fmla="*/ 0 h 15"/>
                  <a:gd name="T18" fmla="*/ 11 w 28"/>
                  <a:gd name="T19" fmla="*/ 0 h 15"/>
                  <a:gd name="T20" fmla="*/ 4 w 28"/>
                  <a:gd name="T21" fmla="*/ 3 h 15"/>
                  <a:gd name="T22" fmla="*/ 4 w 28"/>
                  <a:gd name="T23" fmla="*/ 3 h 15"/>
                  <a:gd name="T24" fmla="*/ 4 w 28"/>
                  <a:gd name="T25" fmla="*/ 3 h 15"/>
                  <a:gd name="T26" fmla="*/ 1 w 28"/>
                  <a:gd name="T27" fmla="*/ 8 h 15"/>
                  <a:gd name="T28" fmla="*/ 0 w 28"/>
                  <a:gd name="T29" fmla="*/ 9 h 15"/>
                  <a:gd name="T30" fmla="*/ 1 w 28"/>
                  <a:gd name="T31" fmla="*/ 9 h 15"/>
                  <a:gd name="T32" fmla="*/ 12 w 28"/>
                  <a:gd name="T33" fmla="*/ 14 h 15"/>
                  <a:gd name="T34" fmla="*/ 12 w 28"/>
                  <a:gd name="T35" fmla="*/ 14 h 15"/>
                  <a:gd name="T36" fmla="*/ 12 w 28"/>
                  <a:gd name="T37" fmla="*/ 14 h 15"/>
                  <a:gd name="T38" fmla="*/ 22 w 28"/>
                  <a:gd name="T39" fmla="*/ 15 h 15"/>
                  <a:gd name="T40" fmla="*/ 23 w 28"/>
                  <a:gd name="T41" fmla="*/ 15 h 15"/>
                  <a:gd name="T42" fmla="*/ 23 w 28"/>
                  <a:gd name="T43" fmla="*/ 15 h 15"/>
                  <a:gd name="T44" fmla="*/ 27 w 28"/>
                  <a:gd name="T45" fmla="*/ 12 h 15"/>
                  <a:gd name="T46" fmla="*/ 28 w 28"/>
                  <a:gd name="T47" fmla="*/ 12 h 15"/>
                  <a:gd name="T48" fmla="*/ 28 w 28"/>
                  <a:gd name="T49" fmla="*/ 12 h 15"/>
                  <a:gd name="T50" fmla="*/ 27 w 28"/>
                  <a:gd name="T51" fmla="*/ 6 h 15"/>
                  <a:gd name="T52" fmla="*/ 27 w 28"/>
                  <a:gd name="T53" fmla="*/ 5 h 15"/>
                  <a:gd name="T54" fmla="*/ 26 w 28"/>
                  <a:gd name="T55" fmla="*/ 5 h 15"/>
                  <a:gd name="T56" fmla="*/ 11 w 28"/>
                  <a:gd name="T57" fmla="*/ 0 h 15"/>
                  <a:gd name="T58" fmla="*/ 11 w 28"/>
                  <a:gd name="T59" fmla="*/ 0 h 15"/>
                  <a:gd name="T60" fmla="*/ 11 w 28"/>
                  <a:gd name="T6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" h="15">
                    <a:moveTo>
                      <a:pt x="11" y="1"/>
                    </a:moveTo>
                    <a:lnTo>
                      <a:pt x="26" y="6"/>
                    </a:lnTo>
                    <a:lnTo>
                      <a:pt x="27" y="12"/>
                    </a:lnTo>
                    <a:lnTo>
                      <a:pt x="23" y="14"/>
                    </a:lnTo>
                    <a:lnTo>
                      <a:pt x="12" y="13"/>
                    </a:lnTo>
                    <a:lnTo>
                      <a:pt x="1" y="8"/>
                    </a:lnTo>
                    <a:lnTo>
                      <a:pt x="5" y="3"/>
                    </a:lnTo>
                    <a:lnTo>
                      <a:pt x="11" y="1"/>
                    </a:lnTo>
                    <a:close/>
                    <a:moveTo>
                      <a:pt x="11" y="0"/>
                    </a:moveTo>
                    <a:lnTo>
                      <a:pt x="11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22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7" y="6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0" name="Freeform 25"/>
              <p:cNvSpPr>
                <a:spLocks noEditPoints="1"/>
              </p:cNvSpPr>
              <p:nvPr/>
            </p:nvSpPr>
            <p:spPr bwMode="gray">
              <a:xfrm>
                <a:off x="5939" y="744"/>
                <a:ext cx="28" cy="15"/>
              </a:xfrm>
              <a:custGeom>
                <a:avLst/>
                <a:gdLst>
                  <a:gd name="T0" fmla="*/ 11 w 28"/>
                  <a:gd name="T1" fmla="*/ 1 h 15"/>
                  <a:gd name="T2" fmla="*/ 26 w 28"/>
                  <a:gd name="T3" fmla="*/ 6 h 15"/>
                  <a:gd name="T4" fmla="*/ 27 w 28"/>
                  <a:gd name="T5" fmla="*/ 12 h 15"/>
                  <a:gd name="T6" fmla="*/ 23 w 28"/>
                  <a:gd name="T7" fmla="*/ 14 h 15"/>
                  <a:gd name="T8" fmla="*/ 12 w 28"/>
                  <a:gd name="T9" fmla="*/ 13 h 15"/>
                  <a:gd name="T10" fmla="*/ 1 w 28"/>
                  <a:gd name="T11" fmla="*/ 8 h 15"/>
                  <a:gd name="T12" fmla="*/ 5 w 28"/>
                  <a:gd name="T13" fmla="*/ 3 h 15"/>
                  <a:gd name="T14" fmla="*/ 11 w 28"/>
                  <a:gd name="T15" fmla="*/ 1 h 15"/>
                  <a:gd name="T16" fmla="*/ 11 w 28"/>
                  <a:gd name="T17" fmla="*/ 0 h 15"/>
                  <a:gd name="T18" fmla="*/ 11 w 28"/>
                  <a:gd name="T19" fmla="*/ 0 h 15"/>
                  <a:gd name="T20" fmla="*/ 4 w 28"/>
                  <a:gd name="T21" fmla="*/ 3 h 15"/>
                  <a:gd name="T22" fmla="*/ 4 w 28"/>
                  <a:gd name="T23" fmla="*/ 3 h 15"/>
                  <a:gd name="T24" fmla="*/ 4 w 28"/>
                  <a:gd name="T25" fmla="*/ 3 h 15"/>
                  <a:gd name="T26" fmla="*/ 1 w 28"/>
                  <a:gd name="T27" fmla="*/ 8 h 15"/>
                  <a:gd name="T28" fmla="*/ 0 w 28"/>
                  <a:gd name="T29" fmla="*/ 9 h 15"/>
                  <a:gd name="T30" fmla="*/ 1 w 28"/>
                  <a:gd name="T31" fmla="*/ 9 h 15"/>
                  <a:gd name="T32" fmla="*/ 12 w 28"/>
                  <a:gd name="T33" fmla="*/ 14 h 15"/>
                  <a:gd name="T34" fmla="*/ 12 w 28"/>
                  <a:gd name="T35" fmla="*/ 14 h 15"/>
                  <a:gd name="T36" fmla="*/ 12 w 28"/>
                  <a:gd name="T37" fmla="*/ 14 h 15"/>
                  <a:gd name="T38" fmla="*/ 22 w 28"/>
                  <a:gd name="T39" fmla="*/ 15 h 15"/>
                  <a:gd name="T40" fmla="*/ 23 w 28"/>
                  <a:gd name="T41" fmla="*/ 15 h 15"/>
                  <a:gd name="T42" fmla="*/ 23 w 28"/>
                  <a:gd name="T43" fmla="*/ 15 h 15"/>
                  <a:gd name="T44" fmla="*/ 27 w 28"/>
                  <a:gd name="T45" fmla="*/ 12 h 15"/>
                  <a:gd name="T46" fmla="*/ 28 w 28"/>
                  <a:gd name="T47" fmla="*/ 12 h 15"/>
                  <a:gd name="T48" fmla="*/ 28 w 28"/>
                  <a:gd name="T49" fmla="*/ 12 h 15"/>
                  <a:gd name="T50" fmla="*/ 27 w 28"/>
                  <a:gd name="T51" fmla="*/ 6 h 15"/>
                  <a:gd name="T52" fmla="*/ 27 w 28"/>
                  <a:gd name="T53" fmla="*/ 5 h 15"/>
                  <a:gd name="T54" fmla="*/ 26 w 28"/>
                  <a:gd name="T55" fmla="*/ 5 h 15"/>
                  <a:gd name="T56" fmla="*/ 11 w 28"/>
                  <a:gd name="T57" fmla="*/ 0 h 15"/>
                  <a:gd name="T58" fmla="*/ 11 w 28"/>
                  <a:gd name="T59" fmla="*/ 0 h 15"/>
                  <a:gd name="T60" fmla="*/ 11 w 28"/>
                  <a:gd name="T6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" h="15">
                    <a:moveTo>
                      <a:pt x="11" y="1"/>
                    </a:moveTo>
                    <a:lnTo>
                      <a:pt x="26" y="6"/>
                    </a:lnTo>
                    <a:lnTo>
                      <a:pt x="27" y="12"/>
                    </a:lnTo>
                    <a:lnTo>
                      <a:pt x="23" y="14"/>
                    </a:lnTo>
                    <a:lnTo>
                      <a:pt x="12" y="13"/>
                    </a:lnTo>
                    <a:lnTo>
                      <a:pt x="1" y="8"/>
                    </a:lnTo>
                    <a:lnTo>
                      <a:pt x="5" y="3"/>
                    </a:lnTo>
                    <a:lnTo>
                      <a:pt x="11" y="1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22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7" y="6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1" name="Freeform 26"/>
              <p:cNvSpPr>
                <a:spLocks/>
              </p:cNvSpPr>
              <p:nvPr/>
            </p:nvSpPr>
            <p:spPr bwMode="gray">
              <a:xfrm>
                <a:off x="5554" y="676"/>
                <a:ext cx="17" cy="13"/>
              </a:xfrm>
              <a:custGeom>
                <a:avLst/>
                <a:gdLst>
                  <a:gd name="T0" fmla="*/ 4 w 17"/>
                  <a:gd name="T1" fmla="*/ 10 h 13"/>
                  <a:gd name="T2" fmla="*/ 10 w 17"/>
                  <a:gd name="T3" fmla="*/ 6 h 13"/>
                  <a:gd name="T4" fmla="*/ 0 w 17"/>
                  <a:gd name="T5" fmla="*/ 6 h 13"/>
                  <a:gd name="T6" fmla="*/ 2 w 17"/>
                  <a:gd name="T7" fmla="*/ 3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1 h 13"/>
                  <a:gd name="T14" fmla="*/ 4 w 17"/>
                  <a:gd name="T15" fmla="*/ 13 h 13"/>
                  <a:gd name="T16" fmla="*/ 4 w 17"/>
                  <a:gd name="T1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3">
                    <a:moveTo>
                      <a:pt x="4" y="10"/>
                    </a:moveTo>
                    <a:lnTo>
                      <a:pt x="10" y="6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3" y="0"/>
                    </a:lnTo>
                    <a:lnTo>
                      <a:pt x="17" y="3"/>
                    </a:lnTo>
                    <a:lnTo>
                      <a:pt x="11" y="11"/>
                    </a:lnTo>
                    <a:lnTo>
                      <a:pt x="4" y="13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2" name="Freeform 27"/>
              <p:cNvSpPr>
                <a:spLocks noEditPoints="1"/>
              </p:cNvSpPr>
              <p:nvPr/>
            </p:nvSpPr>
            <p:spPr bwMode="gray">
              <a:xfrm>
                <a:off x="5553" y="676"/>
                <a:ext cx="18" cy="14"/>
              </a:xfrm>
              <a:custGeom>
                <a:avLst/>
                <a:gdLst>
                  <a:gd name="T0" fmla="*/ 14 w 18"/>
                  <a:gd name="T1" fmla="*/ 0 h 14"/>
                  <a:gd name="T2" fmla="*/ 17 w 18"/>
                  <a:gd name="T3" fmla="*/ 3 h 14"/>
                  <a:gd name="T4" fmla="*/ 12 w 18"/>
                  <a:gd name="T5" fmla="*/ 11 h 14"/>
                  <a:gd name="T6" fmla="*/ 5 w 18"/>
                  <a:gd name="T7" fmla="*/ 13 h 14"/>
                  <a:gd name="T8" fmla="*/ 5 w 18"/>
                  <a:gd name="T9" fmla="*/ 10 h 14"/>
                  <a:gd name="T10" fmla="*/ 11 w 18"/>
                  <a:gd name="T11" fmla="*/ 5 h 14"/>
                  <a:gd name="T12" fmla="*/ 1 w 18"/>
                  <a:gd name="T13" fmla="*/ 5 h 14"/>
                  <a:gd name="T14" fmla="*/ 3 w 18"/>
                  <a:gd name="T15" fmla="*/ 3 h 14"/>
                  <a:gd name="T16" fmla="*/ 14 w 18"/>
                  <a:gd name="T17" fmla="*/ 0 h 14"/>
                  <a:gd name="T18" fmla="*/ 15 w 18"/>
                  <a:gd name="T19" fmla="*/ 0 h 14"/>
                  <a:gd name="T20" fmla="*/ 14 w 18"/>
                  <a:gd name="T21" fmla="*/ 0 h 14"/>
                  <a:gd name="T22" fmla="*/ 3 w 18"/>
                  <a:gd name="T23" fmla="*/ 3 h 14"/>
                  <a:gd name="T24" fmla="*/ 3 w 18"/>
                  <a:gd name="T25" fmla="*/ 3 h 14"/>
                  <a:gd name="T26" fmla="*/ 3 w 18"/>
                  <a:gd name="T27" fmla="*/ 3 h 14"/>
                  <a:gd name="T28" fmla="*/ 1 w 18"/>
                  <a:gd name="T29" fmla="*/ 5 h 14"/>
                  <a:gd name="T30" fmla="*/ 0 w 18"/>
                  <a:gd name="T31" fmla="*/ 6 h 14"/>
                  <a:gd name="T32" fmla="*/ 1 w 18"/>
                  <a:gd name="T33" fmla="*/ 6 h 14"/>
                  <a:gd name="T34" fmla="*/ 10 w 18"/>
                  <a:gd name="T35" fmla="*/ 6 h 14"/>
                  <a:gd name="T36" fmla="*/ 5 w 18"/>
                  <a:gd name="T37" fmla="*/ 10 h 14"/>
                  <a:gd name="T38" fmla="*/ 4 w 18"/>
                  <a:gd name="T39" fmla="*/ 10 h 14"/>
                  <a:gd name="T40" fmla="*/ 4 w 18"/>
                  <a:gd name="T41" fmla="*/ 10 h 14"/>
                  <a:gd name="T42" fmla="*/ 4 w 18"/>
                  <a:gd name="T43" fmla="*/ 13 h 14"/>
                  <a:gd name="T44" fmla="*/ 4 w 18"/>
                  <a:gd name="T45" fmla="*/ 14 h 14"/>
                  <a:gd name="T46" fmla="*/ 5 w 18"/>
                  <a:gd name="T47" fmla="*/ 13 h 14"/>
                  <a:gd name="T48" fmla="*/ 12 w 18"/>
                  <a:gd name="T49" fmla="*/ 12 h 14"/>
                  <a:gd name="T50" fmla="*/ 12 w 18"/>
                  <a:gd name="T51" fmla="*/ 12 h 14"/>
                  <a:gd name="T52" fmla="*/ 12 w 18"/>
                  <a:gd name="T53" fmla="*/ 11 h 14"/>
                  <a:gd name="T54" fmla="*/ 18 w 18"/>
                  <a:gd name="T55" fmla="*/ 3 h 14"/>
                  <a:gd name="T56" fmla="*/ 18 w 18"/>
                  <a:gd name="T57" fmla="*/ 3 h 14"/>
                  <a:gd name="T58" fmla="*/ 18 w 18"/>
                  <a:gd name="T59" fmla="*/ 3 h 14"/>
                  <a:gd name="T60" fmla="*/ 15 w 18"/>
                  <a:gd name="T61" fmla="*/ 0 h 14"/>
                  <a:gd name="T62" fmla="*/ 15 w 18"/>
                  <a:gd name="T63" fmla="*/ 0 h 14"/>
                  <a:gd name="T64" fmla="*/ 15 w 18"/>
                  <a:gd name="T6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4">
                    <a:moveTo>
                      <a:pt x="14" y="0"/>
                    </a:moveTo>
                    <a:lnTo>
                      <a:pt x="17" y="3"/>
                    </a:lnTo>
                    <a:lnTo>
                      <a:pt x="12" y="11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11" y="5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14" y="0"/>
                    </a:lnTo>
                    <a:close/>
                    <a:moveTo>
                      <a:pt x="15" y="0"/>
                    </a:moveTo>
                    <a:lnTo>
                      <a:pt x="1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3" name="Freeform 28"/>
              <p:cNvSpPr>
                <a:spLocks noEditPoints="1"/>
              </p:cNvSpPr>
              <p:nvPr/>
            </p:nvSpPr>
            <p:spPr bwMode="gray">
              <a:xfrm>
                <a:off x="5553" y="676"/>
                <a:ext cx="18" cy="14"/>
              </a:xfrm>
              <a:custGeom>
                <a:avLst/>
                <a:gdLst>
                  <a:gd name="T0" fmla="*/ 14 w 18"/>
                  <a:gd name="T1" fmla="*/ 0 h 14"/>
                  <a:gd name="T2" fmla="*/ 17 w 18"/>
                  <a:gd name="T3" fmla="*/ 3 h 14"/>
                  <a:gd name="T4" fmla="*/ 12 w 18"/>
                  <a:gd name="T5" fmla="*/ 11 h 14"/>
                  <a:gd name="T6" fmla="*/ 5 w 18"/>
                  <a:gd name="T7" fmla="*/ 13 h 14"/>
                  <a:gd name="T8" fmla="*/ 5 w 18"/>
                  <a:gd name="T9" fmla="*/ 10 h 14"/>
                  <a:gd name="T10" fmla="*/ 11 w 18"/>
                  <a:gd name="T11" fmla="*/ 5 h 14"/>
                  <a:gd name="T12" fmla="*/ 1 w 18"/>
                  <a:gd name="T13" fmla="*/ 5 h 14"/>
                  <a:gd name="T14" fmla="*/ 3 w 18"/>
                  <a:gd name="T15" fmla="*/ 3 h 14"/>
                  <a:gd name="T16" fmla="*/ 14 w 18"/>
                  <a:gd name="T17" fmla="*/ 0 h 14"/>
                  <a:gd name="T18" fmla="*/ 15 w 18"/>
                  <a:gd name="T19" fmla="*/ 0 h 14"/>
                  <a:gd name="T20" fmla="*/ 14 w 18"/>
                  <a:gd name="T21" fmla="*/ 0 h 14"/>
                  <a:gd name="T22" fmla="*/ 3 w 18"/>
                  <a:gd name="T23" fmla="*/ 3 h 14"/>
                  <a:gd name="T24" fmla="*/ 3 w 18"/>
                  <a:gd name="T25" fmla="*/ 3 h 14"/>
                  <a:gd name="T26" fmla="*/ 3 w 18"/>
                  <a:gd name="T27" fmla="*/ 3 h 14"/>
                  <a:gd name="T28" fmla="*/ 1 w 18"/>
                  <a:gd name="T29" fmla="*/ 5 h 14"/>
                  <a:gd name="T30" fmla="*/ 0 w 18"/>
                  <a:gd name="T31" fmla="*/ 6 h 14"/>
                  <a:gd name="T32" fmla="*/ 1 w 18"/>
                  <a:gd name="T33" fmla="*/ 6 h 14"/>
                  <a:gd name="T34" fmla="*/ 10 w 18"/>
                  <a:gd name="T35" fmla="*/ 6 h 14"/>
                  <a:gd name="T36" fmla="*/ 5 w 18"/>
                  <a:gd name="T37" fmla="*/ 10 h 14"/>
                  <a:gd name="T38" fmla="*/ 4 w 18"/>
                  <a:gd name="T39" fmla="*/ 10 h 14"/>
                  <a:gd name="T40" fmla="*/ 4 w 18"/>
                  <a:gd name="T41" fmla="*/ 10 h 14"/>
                  <a:gd name="T42" fmla="*/ 4 w 18"/>
                  <a:gd name="T43" fmla="*/ 13 h 14"/>
                  <a:gd name="T44" fmla="*/ 4 w 18"/>
                  <a:gd name="T45" fmla="*/ 14 h 14"/>
                  <a:gd name="T46" fmla="*/ 5 w 18"/>
                  <a:gd name="T47" fmla="*/ 13 h 14"/>
                  <a:gd name="T48" fmla="*/ 12 w 18"/>
                  <a:gd name="T49" fmla="*/ 12 h 14"/>
                  <a:gd name="T50" fmla="*/ 12 w 18"/>
                  <a:gd name="T51" fmla="*/ 12 h 14"/>
                  <a:gd name="T52" fmla="*/ 12 w 18"/>
                  <a:gd name="T53" fmla="*/ 11 h 14"/>
                  <a:gd name="T54" fmla="*/ 18 w 18"/>
                  <a:gd name="T55" fmla="*/ 3 h 14"/>
                  <a:gd name="T56" fmla="*/ 18 w 18"/>
                  <a:gd name="T57" fmla="*/ 3 h 14"/>
                  <a:gd name="T58" fmla="*/ 18 w 18"/>
                  <a:gd name="T59" fmla="*/ 3 h 14"/>
                  <a:gd name="T60" fmla="*/ 15 w 18"/>
                  <a:gd name="T61" fmla="*/ 0 h 14"/>
                  <a:gd name="T62" fmla="*/ 15 w 18"/>
                  <a:gd name="T63" fmla="*/ 0 h 14"/>
                  <a:gd name="T64" fmla="*/ 15 w 18"/>
                  <a:gd name="T6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4">
                    <a:moveTo>
                      <a:pt x="14" y="0"/>
                    </a:moveTo>
                    <a:lnTo>
                      <a:pt x="17" y="3"/>
                    </a:lnTo>
                    <a:lnTo>
                      <a:pt x="12" y="11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11" y="5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14" y="0"/>
                    </a:lnTo>
                    <a:moveTo>
                      <a:pt x="15" y="0"/>
                    </a:moveTo>
                    <a:lnTo>
                      <a:pt x="1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4" name="Freeform 29"/>
              <p:cNvSpPr>
                <a:spLocks/>
              </p:cNvSpPr>
              <p:nvPr/>
            </p:nvSpPr>
            <p:spPr bwMode="gray">
              <a:xfrm>
                <a:off x="5458" y="621"/>
                <a:ext cx="59" cy="26"/>
              </a:xfrm>
              <a:custGeom>
                <a:avLst/>
                <a:gdLst>
                  <a:gd name="T0" fmla="*/ 31 w 59"/>
                  <a:gd name="T1" fmla="*/ 24 h 26"/>
                  <a:gd name="T2" fmla="*/ 18 w 59"/>
                  <a:gd name="T3" fmla="*/ 22 h 26"/>
                  <a:gd name="T4" fmla="*/ 13 w 59"/>
                  <a:gd name="T5" fmla="*/ 20 h 26"/>
                  <a:gd name="T6" fmla="*/ 1 w 59"/>
                  <a:gd name="T7" fmla="*/ 19 h 26"/>
                  <a:gd name="T8" fmla="*/ 0 w 59"/>
                  <a:gd name="T9" fmla="*/ 16 h 26"/>
                  <a:gd name="T10" fmla="*/ 6 w 59"/>
                  <a:gd name="T11" fmla="*/ 13 h 26"/>
                  <a:gd name="T12" fmla="*/ 7 w 59"/>
                  <a:gd name="T13" fmla="*/ 8 h 26"/>
                  <a:gd name="T14" fmla="*/ 14 w 59"/>
                  <a:gd name="T15" fmla="*/ 0 h 26"/>
                  <a:gd name="T16" fmla="*/ 36 w 59"/>
                  <a:gd name="T17" fmla="*/ 1 h 26"/>
                  <a:gd name="T18" fmla="*/ 38 w 59"/>
                  <a:gd name="T19" fmla="*/ 5 h 26"/>
                  <a:gd name="T20" fmla="*/ 50 w 59"/>
                  <a:gd name="T21" fmla="*/ 11 h 26"/>
                  <a:gd name="T22" fmla="*/ 59 w 59"/>
                  <a:gd name="T23" fmla="*/ 17 h 26"/>
                  <a:gd name="T24" fmla="*/ 55 w 59"/>
                  <a:gd name="T25" fmla="*/ 26 h 26"/>
                  <a:gd name="T26" fmla="*/ 31 w 59"/>
                  <a:gd name="T27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" h="26">
                    <a:moveTo>
                      <a:pt x="31" y="24"/>
                    </a:moveTo>
                    <a:lnTo>
                      <a:pt x="18" y="22"/>
                    </a:lnTo>
                    <a:lnTo>
                      <a:pt x="13" y="20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6" y="13"/>
                    </a:lnTo>
                    <a:lnTo>
                      <a:pt x="7" y="8"/>
                    </a:lnTo>
                    <a:lnTo>
                      <a:pt x="14" y="0"/>
                    </a:lnTo>
                    <a:lnTo>
                      <a:pt x="36" y="1"/>
                    </a:lnTo>
                    <a:lnTo>
                      <a:pt x="38" y="5"/>
                    </a:lnTo>
                    <a:lnTo>
                      <a:pt x="50" y="11"/>
                    </a:lnTo>
                    <a:lnTo>
                      <a:pt x="59" y="17"/>
                    </a:lnTo>
                    <a:lnTo>
                      <a:pt x="55" y="26"/>
                    </a:lnTo>
                    <a:lnTo>
                      <a:pt x="31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5" name="Freeform 30"/>
              <p:cNvSpPr>
                <a:spLocks noEditPoints="1"/>
              </p:cNvSpPr>
              <p:nvPr/>
            </p:nvSpPr>
            <p:spPr bwMode="gray">
              <a:xfrm>
                <a:off x="5457" y="621"/>
                <a:ext cx="60" cy="26"/>
              </a:xfrm>
              <a:custGeom>
                <a:avLst/>
                <a:gdLst>
                  <a:gd name="T0" fmla="*/ 15 w 60"/>
                  <a:gd name="T1" fmla="*/ 0 h 26"/>
                  <a:gd name="T2" fmla="*/ 37 w 60"/>
                  <a:gd name="T3" fmla="*/ 1 h 26"/>
                  <a:gd name="T4" fmla="*/ 39 w 60"/>
                  <a:gd name="T5" fmla="*/ 5 h 26"/>
                  <a:gd name="T6" fmla="*/ 51 w 60"/>
                  <a:gd name="T7" fmla="*/ 11 h 26"/>
                  <a:gd name="T8" fmla="*/ 59 w 60"/>
                  <a:gd name="T9" fmla="*/ 17 h 26"/>
                  <a:gd name="T10" fmla="*/ 56 w 60"/>
                  <a:gd name="T11" fmla="*/ 25 h 26"/>
                  <a:gd name="T12" fmla="*/ 32 w 60"/>
                  <a:gd name="T13" fmla="*/ 24 h 26"/>
                  <a:gd name="T14" fmla="*/ 19 w 60"/>
                  <a:gd name="T15" fmla="*/ 22 h 26"/>
                  <a:gd name="T16" fmla="*/ 14 w 60"/>
                  <a:gd name="T17" fmla="*/ 19 h 26"/>
                  <a:gd name="T18" fmla="*/ 2 w 60"/>
                  <a:gd name="T19" fmla="*/ 19 h 26"/>
                  <a:gd name="T20" fmla="*/ 1 w 60"/>
                  <a:gd name="T21" fmla="*/ 16 h 26"/>
                  <a:gd name="T22" fmla="*/ 8 w 60"/>
                  <a:gd name="T23" fmla="*/ 13 h 26"/>
                  <a:gd name="T24" fmla="*/ 9 w 60"/>
                  <a:gd name="T25" fmla="*/ 8 h 26"/>
                  <a:gd name="T26" fmla="*/ 15 w 60"/>
                  <a:gd name="T27" fmla="*/ 0 h 26"/>
                  <a:gd name="T28" fmla="*/ 15 w 60"/>
                  <a:gd name="T29" fmla="*/ 0 h 26"/>
                  <a:gd name="T30" fmla="*/ 15 w 60"/>
                  <a:gd name="T31" fmla="*/ 0 h 26"/>
                  <a:gd name="T32" fmla="*/ 8 w 60"/>
                  <a:gd name="T33" fmla="*/ 8 h 26"/>
                  <a:gd name="T34" fmla="*/ 8 w 60"/>
                  <a:gd name="T35" fmla="*/ 8 h 26"/>
                  <a:gd name="T36" fmla="*/ 8 w 60"/>
                  <a:gd name="T37" fmla="*/ 8 h 26"/>
                  <a:gd name="T38" fmla="*/ 7 w 60"/>
                  <a:gd name="T39" fmla="*/ 13 h 26"/>
                  <a:gd name="T40" fmla="*/ 1 w 60"/>
                  <a:gd name="T41" fmla="*/ 16 h 26"/>
                  <a:gd name="T42" fmla="*/ 0 w 60"/>
                  <a:gd name="T43" fmla="*/ 16 h 26"/>
                  <a:gd name="T44" fmla="*/ 1 w 60"/>
                  <a:gd name="T45" fmla="*/ 16 h 26"/>
                  <a:gd name="T46" fmla="*/ 2 w 60"/>
                  <a:gd name="T47" fmla="*/ 19 h 26"/>
                  <a:gd name="T48" fmla="*/ 2 w 60"/>
                  <a:gd name="T49" fmla="*/ 19 h 26"/>
                  <a:gd name="T50" fmla="*/ 2 w 60"/>
                  <a:gd name="T51" fmla="*/ 19 h 26"/>
                  <a:gd name="T52" fmla="*/ 14 w 60"/>
                  <a:gd name="T53" fmla="*/ 20 h 26"/>
                  <a:gd name="T54" fmla="*/ 19 w 60"/>
                  <a:gd name="T55" fmla="*/ 22 h 26"/>
                  <a:gd name="T56" fmla="*/ 19 w 60"/>
                  <a:gd name="T57" fmla="*/ 22 h 26"/>
                  <a:gd name="T58" fmla="*/ 19 w 60"/>
                  <a:gd name="T59" fmla="*/ 22 h 26"/>
                  <a:gd name="T60" fmla="*/ 32 w 60"/>
                  <a:gd name="T61" fmla="*/ 24 h 26"/>
                  <a:gd name="T62" fmla="*/ 56 w 60"/>
                  <a:gd name="T63" fmla="*/ 26 h 26"/>
                  <a:gd name="T64" fmla="*/ 56 w 60"/>
                  <a:gd name="T65" fmla="*/ 26 h 26"/>
                  <a:gd name="T66" fmla="*/ 56 w 60"/>
                  <a:gd name="T67" fmla="*/ 26 h 26"/>
                  <a:gd name="T68" fmla="*/ 60 w 60"/>
                  <a:gd name="T69" fmla="*/ 18 h 26"/>
                  <a:gd name="T70" fmla="*/ 60 w 60"/>
                  <a:gd name="T71" fmla="*/ 17 h 26"/>
                  <a:gd name="T72" fmla="*/ 60 w 60"/>
                  <a:gd name="T73" fmla="*/ 17 h 26"/>
                  <a:gd name="T74" fmla="*/ 51 w 60"/>
                  <a:gd name="T75" fmla="*/ 11 h 26"/>
                  <a:gd name="T76" fmla="*/ 51 w 60"/>
                  <a:gd name="T77" fmla="*/ 11 h 26"/>
                  <a:gd name="T78" fmla="*/ 51 w 60"/>
                  <a:gd name="T79" fmla="*/ 11 h 26"/>
                  <a:gd name="T80" fmla="*/ 39 w 60"/>
                  <a:gd name="T81" fmla="*/ 4 h 26"/>
                  <a:gd name="T82" fmla="*/ 37 w 60"/>
                  <a:gd name="T83" fmla="*/ 1 h 26"/>
                  <a:gd name="T84" fmla="*/ 37 w 60"/>
                  <a:gd name="T85" fmla="*/ 1 h 26"/>
                  <a:gd name="T86" fmla="*/ 37 w 60"/>
                  <a:gd name="T87" fmla="*/ 1 h 26"/>
                  <a:gd name="T88" fmla="*/ 15 w 60"/>
                  <a:gd name="T89" fmla="*/ 0 h 26"/>
                  <a:gd name="T90" fmla="*/ 15 w 60"/>
                  <a:gd name="T91" fmla="*/ 0 h 26"/>
                  <a:gd name="T92" fmla="*/ 15 w 60"/>
                  <a:gd name="T9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" h="26">
                    <a:moveTo>
                      <a:pt x="15" y="0"/>
                    </a:moveTo>
                    <a:lnTo>
                      <a:pt x="37" y="1"/>
                    </a:lnTo>
                    <a:lnTo>
                      <a:pt x="39" y="5"/>
                    </a:lnTo>
                    <a:lnTo>
                      <a:pt x="51" y="11"/>
                    </a:lnTo>
                    <a:lnTo>
                      <a:pt x="59" y="17"/>
                    </a:lnTo>
                    <a:lnTo>
                      <a:pt x="56" y="25"/>
                    </a:lnTo>
                    <a:lnTo>
                      <a:pt x="32" y="24"/>
                    </a:lnTo>
                    <a:lnTo>
                      <a:pt x="19" y="22"/>
                    </a:lnTo>
                    <a:lnTo>
                      <a:pt x="14" y="19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8" y="13"/>
                    </a:lnTo>
                    <a:lnTo>
                      <a:pt x="9" y="8"/>
                    </a:lnTo>
                    <a:lnTo>
                      <a:pt x="15" y="0"/>
                    </a:lnTo>
                    <a:close/>
                    <a:moveTo>
                      <a:pt x="15" y="0"/>
                    </a:moveTo>
                    <a:lnTo>
                      <a:pt x="15" y="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13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14" y="20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32" y="24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60" y="18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39" y="4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6" name="Freeform 31"/>
              <p:cNvSpPr>
                <a:spLocks noEditPoints="1"/>
              </p:cNvSpPr>
              <p:nvPr/>
            </p:nvSpPr>
            <p:spPr bwMode="gray">
              <a:xfrm>
                <a:off x="5457" y="621"/>
                <a:ext cx="60" cy="26"/>
              </a:xfrm>
              <a:custGeom>
                <a:avLst/>
                <a:gdLst>
                  <a:gd name="T0" fmla="*/ 15 w 60"/>
                  <a:gd name="T1" fmla="*/ 0 h 26"/>
                  <a:gd name="T2" fmla="*/ 37 w 60"/>
                  <a:gd name="T3" fmla="*/ 1 h 26"/>
                  <a:gd name="T4" fmla="*/ 39 w 60"/>
                  <a:gd name="T5" fmla="*/ 5 h 26"/>
                  <a:gd name="T6" fmla="*/ 51 w 60"/>
                  <a:gd name="T7" fmla="*/ 11 h 26"/>
                  <a:gd name="T8" fmla="*/ 59 w 60"/>
                  <a:gd name="T9" fmla="*/ 17 h 26"/>
                  <a:gd name="T10" fmla="*/ 56 w 60"/>
                  <a:gd name="T11" fmla="*/ 25 h 26"/>
                  <a:gd name="T12" fmla="*/ 32 w 60"/>
                  <a:gd name="T13" fmla="*/ 24 h 26"/>
                  <a:gd name="T14" fmla="*/ 19 w 60"/>
                  <a:gd name="T15" fmla="*/ 22 h 26"/>
                  <a:gd name="T16" fmla="*/ 14 w 60"/>
                  <a:gd name="T17" fmla="*/ 19 h 26"/>
                  <a:gd name="T18" fmla="*/ 2 w 60"/>
                  <a:gd name="T19" fmla="*/ 19 h 26"/>
                  <a:gd name="T20" fmla="*/ 1 w 60"/>
                  <a:gd name="T21" fmla="*/ 16 h 26"/>
                  <a:gd name="T22" fmla="*/ 8 w 60"/>
                  <a:gd name="T23" fmla="*/ 13 h 26"/>
                  <a:gd name="T24" fmla="*/ 9 w 60"/>
                  <a:gd name="T25" fmla="*/ 8 h 26"/>
                  <a:gd name="T26" fmla="*/ 15 w 60"/>
                  <a:gd name="T27" fmla="*/ 0 h 26"/>
                  <a:gd name="T28" fmla="*/ 15 w 60"/>
                  <a:gd name="T29" fmla="*/ 0 h 26"/>
                  <a:gd name="T30" fmla="*/ 15 w 60"/>
                  <a:gd name="T31" fmla="*/ 0 h 26"/>
                  <a:gd name="T32" fmla="*/ 8 w 60"/>
                  <a:gd name="T33" fmla="*/ 8 h 26"/>
                  <a:gd name="T34" fmla="*/ 8 w 60"/>
                  <a:gd name="T35" fmla="*/ 8 h 26"/>
                  <a:gd name="T36" fmla="*/ 8 w 60"/>
                  <a:gd name="T37" fmla="*/ 8 h 26"/>
                  <a:gd name="T38" fmla="*/ 7 w 60"/>
                  <a:gd name="T39" fmla="*/ 13 h 26"/>
                  <a:gd name="T40" fmla="*/ 1 w 60"/>
                  <a:gd name="T41" fmla="*/ 16 h 26"/>
                  <a:gd name="T42" fmla="*/ 0 w 60"/>
                  <a:gd name="T43" fmla="*/ 16 h 26"/>
                  <a:gd name="T44" fmla="*/ 1 w 60"/>
                  <a:gd name="T45" fmla="*/ 16 h 26"/>
                  <a:gd name="T46" fmla="*/ 2 w 60"/>
                  <a:gd name="T47" fmla="*/ 19 h 26"/>
                  <a:gd name="T48" fmla="*/ 2 w 60"/>
                  <a:gd name="T49" fmla="*/ 19 h 26"/>
                  <a:gd name="T50" fmla="*/ 2 w 60"/>
                  <a:gd name="T51" fmla="*/ 19 h 26"/>
                  <a:gd name="T52" fmla="*/ 14 w 60"/>
                  <a:gd name="T53" fmla="*/ 20 h 26"/>
                  <a:gd name="T54" fmla="*/ 19 w 60"/>
                  <a:gd name="T55" fmla="*/ 22 h 26"/>
                  <a:gd name="T56" fmla="*/ 19 w 60"/>
                  <a:gd name="T57" fmla="*/ 22 h 26"/>
                  <a:gd name="T58" fmla="*/ 19 w 60"/>
                  <a:gd name="T59" fmla="*/ 22 h 26"/>
                  <a:gd name="T60" fmla="*/ 32 w 60"/>
                  <a:gd name="T61" fmla="*/ 24 h 26"/>
                  <a:gd name="T62" fmla="*/ 56 w 60"/>
                  <a:gd name="T63" fmla="*/ 26 h 26"/>
                  <a:gd name="T64" fmla="*/ 56 w 60"/>
                  <a:gd name="T65" fmla="*/ 26 h 26"/>
                  <a:gd name="T66" fmla="*/ 56 w 60"/>
                  <a:gd name="T67" fmla="*/ 26 h 26"/>
                  <a:gd name="T68" fmla="*/ 60 w 60"/>
                  <a:gd name="T69" fmla="*/ 18 h 26"/>
                  <a:gd name="T70" fmla="*/ 60 w 60"/>
                  <a:gd name="T71" fmla="*/ 17 h 26"/>
                  <a:gd name="T72" fmla="*/ 60 w 60"/>
                  <a:gd name="T73" fmla="*/ 17 h 26"/>
                  <a:gd name="T74" fmla="*/ 51 w 60"/>
                  <a:gd name="T75" fmla="*/ 11 h 26"/>
                  <a:gd name="T76" fmla="*/ 51 w 60"/>
                  <a:gd name="T77" fmla="*/ 11 h 26"/>
                  <a:gd name="T78" fmla="*/ 51 w 60"/>
                  <a:gd name="T79" fmla="*/ 11 h 26"/>
                  <a:gd name="T80" fmla="*/ 39 w 60"/>
                  <a:gd name="T81" fmla="*/ 4 h 26"/>
                  <a:gd name="T82" fmla="*/ 37 w 60"/>
                  <a:gd name="T83" fmla="*/ 1 h 26"/>
                  <a:gd name="T84" fmla="*/ 37 w 60"/>
                  <a:gd name="T85" fmla="*/ 1 h 26"/>
                  <a:gd name="T86" fmla="*/ 37 w 60"/>
                  <a:gd name="T87" fmla="*/ 1 h 26"/>
                  <a:gd name="T88" fmla="*/ 15 w 60"/>
                  <a:gd name="T89" fmla="*/ 0 h 26"/>
                  <a:gd name="T90" fmla="*/ 15 w 60"/>
                  <a:gd name="T91" fmla="*/ 0 h 26"/>
                  <a:gd name="T92" fmla="*/ 15 w 60"/>
                  <a:gd name="T9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" h="26">
                    <a:moveTo>
                      <a:pt x="15" y="0"/>
                    </a:moveTo>
                    <a:lnTo>
                      <a:pt x="37" y="1"/>
                    </a:lnTo>
                    <a:lnTo>
                      <a:pt x="39" y="5"/>
                    </a:lnTo>
                    <a:lnTo>
                      <a:pt x="51" y="11"/>
                    </a:lnTo>
                    <a:lnTo>
                      <a:pt x="59" y="17"/>
                    </a:lnTo>
                    <a:lnTo>
                      <a:pt x="56" y="25"/>
                    </a:lnTo>
                    <a:lnTo>
                      <a:pt x="32" y="24"/>
                    </a:lnTo>
                    <a:lnTo>
                      <a:pt x="19" y="22"/>
                    </a:lnTo>
                    <a:lnTo>
                      <a:pt x="14" y="19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8" y="13"/>
                    </a:lnTo>
                    <a:lnTo>
                      <a:pt x="9" y="8"/>
                    </a:lnTo>
                    <a:lnTo>
                      <a:pt x="15" y="0"/>
                    </a:lnTo>
                    <a:moveTo>
                      <a:pt x="15" y="0"/>
                    </a:moveTo>
                    <a:lnTo>
                      <a:pt x="15" y="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13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14" y="20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32" y="24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60" y="18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39" y="4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7" name="Freeform 32"/>
              <p:cNvSpPr>
                <a:spLocks/>
              </p:cNvSpPr>
              <p:nvPr/>
            </p:nvSpPr>
            <p:spPr bwMode="gray">
              <a:xfrm>
                <a:off x="5450" y="606"/>
                <a:ext cx="21" cy="17"/>
              </a:xfrm>
              <a:custGeom>
                <a:avLst/>
                <a:gdLst>
                  <a:gd name="T0" fmla="*/ 0 w 21"/>
                  <a:gd name="T1" fmla="*/ 12 h 17"/>
                  <a:gd name="T2" fmla="*/ 2 w 21"/>
                  <a:gd name="T3" fmla="*/ 4 h 17"/>
                  <a:gd name="T4" fmla="*/ 11 w 21"/>
                  <a:gd name="T5" fmla="*/ 0 h 17"/>
                  <a:gd name="T6" fmla="*/ 20 w 21"/>
                  <a:gd name="T7" fmla="*/ 2 h 17"/>
                  <a:gd name="T8" fmla="*/ 18 w 21"/>
                  <a:gd name="T9" fmla="*/ 8 h 17"/>
                  <a:gd name="T10" fmla="*/ 21 w 21"/>
                  <a:gd name="T11" fmla="*/ 8 h 17"/>
                  <a:gd name="T12" fmla="*/ 19 w 21"/>
                  <a:gd name="T13" fmla="*/ 13 h 17"/>
                  <a:gd name="T14" fmla="*/ 11 w 21"/>
                  <a:gd name="T15" fmla="*/ 17 h 17"/>
                  <a:gd name="T16" fmla="*/ 0 w 21"/>
                  <a:gd name="T1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7">
                    <a:moveTo>
                      <a:pt x="0" y="12"/>
                    </a:moveTo>
                    <a:lnTo>
                      <a:pt x="2" y="4"/>
                    </a:lnTo>
                    <a:lnTo>
                      <a:pt x="11" y="0"/>
                    </a:lnTo>
                    <a:lnTo>
                      <a:pt x="20" y="2"/>
                    </a:lnTo>
                    <a:lnTo>
                      <a:pt x="18" y="8"/>
                    </a:lnTo>
                    <a:lnTo>
                      <a:pt x="21" y="8"/>
                    </a:lnTo>
                    <a:lnTo>
                      <a:pt x="19" y="13"/>
                    </a:lnTo>
                    <a:lnTo>
                      <a:pt x="11" y="17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8" name="Freeform 33"/>
              <p:cNvSpPr>
                <a:spLocks noEditPoints="1"/>
              </p:cNvSpPr>
              <p:nvPr/>
            </p:nvSpPr>
            <p:spPr bwMode="gray">
              <a:xfrm>
                <a:off x="5450" y="606"/>
                <a:ext cx="21" cy="18"/>
              </a:xfrm>
              <a:custGeom>
                <a:avLst/>
                <a:gdLst>
                  <a:gd name="T0" fmla="*/ 11 w 21"/>
                  <a:gd name="T1" fmla="*/ 0 h 18"/>
                  <a:gd name="T2" fmla="*/ 19 w 21"/>
                  <a:gd name="T3" fmla="*/ 2 h 18"/>
                  <a:gd name="T4" fmla="*/ 18 w 21"/>
                  <a:gd name="T5" fmla="*/ 8 h 18"/>
                  <a:gd name="T6" fmla="*/ 20 w 21"/>
                  <a:gd name="T7" fmla="*/ 8 h 18"/>
                  <a:gd name="T8" fmla="*/ 18 w 21"/>
                  <a:gd name="T9" fmla="*/ 13 h 18"/>
                  <a:gd name="T10" fmla="*/ 11 w 21"/>
                  <a:gd name="T11" fmla="*/ 17 h 18"/>
                  <a:gd name="T12" fmla="*/ 0 w 21"/>
                  <a:gd name="T13" fmla="*/ 12 h 18"/>
                  <a:gd name="T14" fmla="*/ 2 w 21"/>
                  <a:gd name="T15" fmla="*/ 4 h 18"/>
                  <a:gd name="T16" fmla="*/ 11 w 21"/>
                  <a:gd name="T17" fmla="*/ 0 h 18"/>
                  <a:gd name="T18" fmla="*/ 11 w 21"/>
                  <a:gd name="T19" fmla="*/ 0 h 18"/>
                  <a:gd name="T20" fmla="*/ 11 w 21"/>
                  <a:gd name="T21" fmla="*/ 0 h 18"/>
                  <a:gd name="T22" fmla="*/ 2 w 21"/>
                  <a:gd name="T23" fmla="*/ 4 h 18"/>
                  <a:gd name="T24" fmla="*/ 2 w 21"/>
                  <a:gd name="T25" fmla="*/ 4 h 18"/>
                  <a:gd name="T26" fmla="*/ 2 w 21"/>
                  <a:gd name="T27" fmla="*/ 4 h 18"/>
                  <a:gd name="T28" fmla="*/ 0 w 21"/>
                  <a:gd name="T29" fmla="*/ 12 h 18"/>
                  <a:gd name="T30" fmla="*/ 0 w 21"/>
                  <a:gd name="T31" fmla="*/ 12 h 18"/>
                  <a:gd name="T32" fmla="*/ 0 w 21"/>
                  <a:gd name="T33" fmla="*/ 12 h 18"/>
                  <a:gd name="T34" fmla="*/ 11 w 21"/>
                  <a:gd name="T35" fmla="*/ 18 h 18"/>
                  <a:gd name="T36" fmla="*/ 11 w 21"/>
                  <a:gd name="T37" fmla="*/ 18 h 18"/>
                  <a:gd name="T38" fmla="*/ 11 w 21"/>
                  <a:gd name="T39" fmla="*/ 18 h 18"/>
                  <a:gd name="T40" fmla="*/ 19 w 21"/>
                  <a:gd name="T41" fmla="*/ 13 h 18"/>
                  <a:gd name="T42" fmla="*/ 19 w 21"/>
                  <a:gd name="T43" fmla="*/ 13 h 18"/>
                  <a:gd name="T44" fmla="*/ 19 w 21"/>
                  <a:gd name="T45" fmla="*/ 13 h 18"/>
                  <a:gd name="T46" fmla="*/ 21 w 21"/>
                  <a:gd name="T47" fmla="*/ 8 h 18"/>
                  <a:gd name="T48" fmla="*/ 21 w 21"/>
                  <a:gd name="T49" fmla="*/ 8 h 18"/>
                  <a:gd name="T50" fmla="*/ 20 w 21"/>
                  <a:gd name="T51" fmla="*/ 8 h 18"/>
                  <a:gd name="T52" fmla="*/ 18 w 21"/>
                  <a:gd name="T53" fmla="*/ 8 h 18"/>
                  <a:gd name="T54" fmla="*/ 20 w 21"/>
                  <a:gd name="T55" fmla="*/ 3 h 18"/>
                  <a:gd name="T56" fmla="*/ 20 w 21"/>
                  <a:gd name="T57" fmla="*/ 2 h 18"/>
                  <a:gd name="T58" fmla="*/ 19 w 21"/>
                  <a:gd name="T59" fmla="*/ 2 h 18"/>
                  <a:gd name="T60" fmla="*/ 11 w 21"/>
                  <a:gd name="T61" fmla="*/ 0 h 18"/>
                  <a:gd name="T62" fmla="*/ 11 w 21"/>
                  <a:gd name="T63" fmla="*/ 0 h 18"/>
                  <a:gd name="T64" fmla="*/ 11 w 21"/>
                  <a:gd name="T6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18">
                    <a:moveTo>
                      <a:pt x="11" y="0"/>
                    </a:moveTo>
                    <a:lnTo>
                      <a:pt x="19" y="2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18" y="13"/>
                    </a:lnTo>
                    <a:lnTo>
                      <a:pt x="11" y="17"/>
                    </a:lnTo>
                    <a:lnTo>
                      <a:pt x="0" y="12"/>
                    </a:lnTo>
                    <a:lnTo>
                      <a:pt x="2" y="4"/>
                    </a:lnTo>
                    <a:lnTo>
                      <a:pt x="11" y="0"/>
                    </a:lnTo>
                    <a:close/>
                    <a:moveTo>
                      <a:pt x="11" y="0"/>
                    </a:moveTo>
                    <a:lnTo>
                      <a:pt x="11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9" name="Freeform 34"/>
              <p:cNvSpPr>
                <a:spLocks noEditPoints="1"/>
              </p:cNvSpPr>
              <p:nvPr/>
            </p:nvSpPr>
            <p:spPr bwMode="gray">
              <a:xfrm>
                <a:off x="5450" y="606"/>
                <a:ext cx="21" cy="18"/>
              </a:xfrm>
              <a:custGeom>
                <a:avLst/>
                <a:gdLst>
                  <a:gd name="T0" fmla="*/ 11 w 21"/>
                  <a:gd name="T1" fmla="*/ 0 h 18"/>
                  <a:gd name="T2" fmla="*/ 19 w 21"/>
                  <a:gd name="T3" fmla="*/ 2 h 18"/>
                  <a:gd name="T4" fmla="*/ 18 w 21"/>
                  <a:gd name="T5" fmla="*/ 8 h 18"/>
                  <a:gd name="T6" fmla="*/ 20 w 21"/>
                  <a:gd name="T7" fmla="*/ 8 h 18"/>
                  <a:gd name="T8" fmla="*/ 18 w 21"/>
                  <a:gd name="T9" fmla="*/ 13 h 18"/>
                  <a:gd name="T10" fmla="*/ 11 w 21"/>
                  <a:gd name="T11" fmla="*/ 17 h 18"/>
                  <a:gd name="T12" fmla="*/ 0 w 21"/>
                  <a:gd name="T13" fmla="*/ 12 h 18"/>
                  <a:gd name="T14" fmla="*/ 2 w 21"/>
                  <a:gd name="T15" fmla="*/ 4 h 18"/>
                  <a:gd name="T16" fmla="*/ 11 w 21"/>
                  <a:gd name="T17" fmla="*/ 0 h 18"/>
                  <a:gd name="T18" fmla="*/ 11 w 21"/>
                  <a:gd name="T19" fmla="*/ 0 h 18"/>
                  <a:gd name="T20" fmla="*/ 11 w 21"/>
                  <a:gd name="T21" fmla="*/ 0 h 18"/>
                  <a:gd name="T22" fmla="*/ 2 w 21"/>
                  <a:gd name="T23" fmla="*/ 4 h 18"/>
                  <a:gd name="T24" fmla="*/ 2 w 21"/>
                  <a:gd name="T25" fmla="*/ 4 h 18"/>
                  <a:gd name="T26" fmla="*/ 2 w 21"/>
                  <a:gd name="T27" fmla="*/ 4 h 18"/>
                  <a:gd name="T28" fmla="*/ 0 w 21"/>
                  <a:gd name="T29" fmla="*/ 12 h 18"/>
                  <a:gd name="T30" fmla="*/ 0 w 21"/>
                  <a:gd name="T31" fmla="*/ 12 h 18"/>
                  <a:gd name="T32" fmla="*/ 0 w 21"/>
                  <a:gd name="T33" fmla="*/ 12 h 18"/>
                  <a:gd name="T34" fmla="*/ 11 w 21"/>
                  <a:gd name="T35" fmla="*/ 18 h 18"/>
                  <a:gd name="T36" fmla="*/ 11 w 21"/>
                  <a:gd name="T37" fmla="*/ 18 h 18"/>
                  <a:gd name="T38" fmla="*/ 11 w 21"/>
                  <a:gd name="T39" fmla="*/ 18 h 18"/>
                  <a:gd name="T40" fmla="*/ 19 w 21"/>
                  <a:gd name="T41" fmla="*/ 13 h 18"/>
                  <a:gd name="T42" fmla="*/ 19 w 21"/>
                  <a:gd name="T43" fmla="*/ 13 h 18"/>
                  <a:gd name="T44" fmla="*/ 19 w 21"/>
                  <a:gd name="T45" fmla="*/ 13 h 18"/>
                  <a:gd name="T46" fmla="*/ 21 w 21"/>
                  <a:gd name="T47" fmla="*/ 8 h 18"/>
                  <a:gd name="T48" fmla="*/ 21 w 21"/>
                  <a:gd name="T49" fmla="*/ 8 h 18"/>
                  <a:gd name="T50" fmla="*/ 20 w 21"/>
                  <a:gd name="T51" fmla="*/ 8 h 18"/>
                  <a:gd name="T52" fmla="*/ 18 w 21"/>
                  <a:gd name="T53" fmla="*/ 8 h 18"/>
                  <a:gd name="T54" fmla="*/ 20 w 21"/>
                  <a:gd name="T55" fmla="*/ 3 h 18"/>
                  <a:gd name="T56" fmla="*/ 20 w 21"/>
                  <a:gd name="T57" fmla="*/ 2 h 18"/>
                  <a:gd name="T58" fmla="*/ 19 w 21"/>
                  <a:gd name="T59" fmla="*/ 2 h 18"/>
                  <a:gd name="T60" fmla="*/ 11 w 21"/>
                  <a:gd name="T61" fmla="*/ 0 h 18"/>
                  <a:gd name="T62" fmla="*/ 11 w 21"/>
                  <a:gd name="T63" fmla="*/ 0 h 18"/>
                  <a:gd name="T64" fmla="*/ 11 w 21"/>
                  <a:gd name="T6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18">
                    <a:moveTo>
                      <a:pt x="11" y="0"/>
                    </a:moveTo>
                    <a:lnTo>
                      <a:pt x="19" y="2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18" y="13"/>
                    </a:lnTo>
                    <a:lnTo>
                      <a:pt x="11" y="17"/>
                    </a:lnTo>
                    <a:lnTo>
                      <a:pt x="0" y="12"/>
                    </a:lnTo>
                    <a:lnTo>
                      <a:pt x="2" y="4"/>
                    </a:lnTo>
                    <a:lnTo>
                      <a:pt x="11" y="0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0" name="Freeform 35"/>
              <p:cNvSpPr>
                <a:spLocks/>
              </p:cNvSpPr>
              <p:nvPr/>
            </p:nvSpPr>
            <p:spPr bwMode="gray">
              <a:xfrm>
                <a:off x="5365" y="608"/>
                <a:ext cx="21" cy="13"/>
              </a:xfrm>
              <a:custGeom>
                <a:avLst/>
                <a:gdLst>
                  <a:gd name="T0" fmla="*/ 0 w 21"/>
                  <a:gd name="T1" fmla="*/ 0 h 13"/>
                  <a:gd name="T2" fmla="*/ 8 w 21"/>
                  <a:gd name="T3" fmla="*/ 2 h 13"/>
                  <a:gd name="T4" fmla="*/ 21 w 21"/>
                  <a:gd name="T5" fmla="*/ 11 h 13"/>
                  <a:gd name="T6" fmla="*/ 19 w 21"/>
                  <a:gd name="T7" fmla="*/ 13 h 13"/>
                  <a:gd name="T8" fmla="*/ 0 w 2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">
                    <a:moveTo>
                      <a:pt x="0" y="0"/>
                    </a:moveTo>
                    <a:lnTo>
                      <a:pt x="8" y="2"/>
                    </a:lnTo>
                    <a:lnTo>
                      <a:pt x="21" y="11"/>
                    </a:lnTo>
                    <a:lnTo>
                      <a:pt x="19" y="1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1" name="Freeform 36"/>
              <p:cNvSpPr>
                <a:spLocks noEditPoints="1"/>
              </p:cNvSpPr>
              <p:nvPr/>
            </p:nvSpPr>
            <p:spPr bwMode="gray">
              <a:xfrm>
                <a:off x="5364" y="608"/>
                <a:ext cx="22" cy="14"/>
              </a:xfrm>
              <a:custGeom>
                <a:avLst/>
                <a:gdLst>
                  <a:gd name="T0" fmla="*/ 1 w 22"/>
                  <a:gd name="T1" fmla="*/ 0 h 14"/>
                  <a:gd name="T2" fmla="*/ 9 w 22"/>
                  <a:gd name="T3" fmla="*/ 2 h 14"/>
                  <a:gd name="T4" fmla="*/ 21 w 22"/>
                  <a:gd name="T5" fmla="*/ 11 h 14"/>
                  <a:gd name="T6" fmla="*/ 19 w 22"/>
                  <a:gd name="T7" fmla="*/ 13 h 14"/>
                  <a:gd name="T8" fmla="*/ 1 w 22"/>
                  <a:gd name="T9" fmla="*/ 0 h 14"/>
                  <a:gd name="T10" fmla="*/ 0 w 22"/>
                  <a:gd name="T11" fmla="*/ 0 h 14"/>
                  <a:gd name="T12" fmla="*/ 1 w 22"/>
                  <a:gd name="T13" fmla="*/ 1 h 14"/>
                  <a:gd name="T14" fmla="*/ 19 w 22"/>
                  <a:gd name="T15" fmla="*/ 13 h 14"/>
                  <a:gd name="T16" fmla="*/ 20 w 22"/>
                  <a:gd name="T17" fmla="*/ 14 h 14"/>
                  <a:gd name="T18" fmla="*/ 20 w 22"/>
                  <a:gd name="T19" fmla="*/ 13 h 14"/>
                  <a:gd name="T20" fmla="*/ 22 w 22"/>
                  <a:gd name="T21" fmla="*/ 11 h 14"/>
                  <a:gd name="T22" fmla="*/ 22 w 22"/>
                  <a:gd name="T23" fmla="*/ 11 h 14"/>
                  <a:gd name="T24" fmla="*/ 22 w 22"/>
                  <a:gd name="T25" fmla="*/ 10 h 14"/>
                  <a:gd name="T26" fmla="*/ 9 w 22"/>
                  <a:gd name="T27" fmla="*/ 2 h 14"/>
                  <a:gd name="T28" fmla="*/ 9 w 22"/>
                  <a:gd name="T29" fmla="*/ 2 h 14"/>
                  <a:gd name="T30" fmla="*/ 9 w 22"/>
                  <a:gd name="T31" fmla="*/ 2 h 14"/>
                  <a:gd name="T32" fmla="*/ 1 w 22"/>
                  <a:gd name="T33" fmla="*/ 0 h 14"/>
                  <a:gd name="T34" fmla="*/ 0 w 22"/>
                  <a:gd name="T35" fmla="*/ 0 h 14"/>
                  <a:gd name="T36" fmla="*/ 0 w 22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4">
                    <a:moveTo>
                      <a:pt x="1" y="0"/>
                    </a:moveTo>
                    <a:lnTo>
                      <a:pt x="9" y="2"/>
                    </a:lnTo>
                    <a:lnTo>
                      <a:pt x="21" y="11"/>
                    </a:lnTo>
                    <a:lnTo>
                      <a:pt x="19" y="13"/>
                    </a:lnTo>
                    <a:lnTo>
                      <a:pt x="1" y="0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9" y="13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2" name="Freeform 37"/>
              <p:cNvSpPr>
                <a:spLocks noEditPoints="1"/>
              </p:cNvSpPr>
              <p:nvPr/>
            </p:nvSpPr>
            <p:spPr bwMode="gray">
              <a:xfrm>
                <a:off x="5364" y="608"/>
                <a:ext cx="22" cy="14"/>
              </a:xfrm>
              <a:custGeom>
                <a:avLst/>
                <a:gdLst>
                  <a:gd name="T0" fmla="*/ 1 w 22"/>
                  <a:gd name="T1" fmla="*/ 0 h 14"/>
                  <a:gd name="T2" fmla="*/ 9 w 22"/>
                  <a:gd name="T3" fmla="*/ 2 h 14"/>
                  <a:gd name="T4" fmla="*/ 21 w 22"/>
                  <a:gd name="T5" fmla="*/ 11 h 14"/>
                  <a:gd name="T6" fmla="*/ 19 w 22"/>
                  <a:gd name="T7" fmla="*/ 13 h 14"/>
                  <a:gd name="T8" fmla="*/ 1 w 22"/>
                  <a:gd name="T9" fmla="*/ 0 h 14"/>
                  <a:gd name="T10" fmla="*/ 0 w 22"/>
                  <a:gd name="T11" fmla="*/ 0 h 14"/>
                  <a:gd name="T12" fmla="*/ 1 w 22"/>
                  <a:gd name="T13" fmla="*/ 1 h 14"/>
                  <a:gd name="T14" fmla="*/ 19 w 22"/>
                  <a:gd name="T15" fmla="*/ 13 h 14"/>
                  <a:gd name="T16" fmla="*/ 20 w 22"/>
                  <a:gd name="T17" fmla="*/ 14 h 14"/>
                  <a:gd name="T18" fmla="*/ 20 w 22"/>
                  <a:gd name="T19" fmla="*/ 13 h 14"/>
                  <a:gd name="T20" fmla="*/ 22 w 22"/>
                  <a:gd name="T21" fmla="*/ 11 h 14"/>
                  <a:gd name="T22" fmla="*/ 22 w 22"/>
                  <a:gd name="T23" fmla="*/ 11 h 14"/>
                  <a:gd name="T24" fmla="*/ 22 w 22"/>
                  <a:gd name="T25" fmla="*/ 10 h 14"/>
                  <a:gd name="T26" fmla="*/ 9 w 22"/>
                  <a:gd name="T27" fmla="*/ 2 h 14"/>
                  <a:gd name="T28" fmla="*/ 9 w 22"/>
                  <a:gd name="T29" fmla="*/ 2 h 14"/>
                  <a:gd name="T30" fmla="*/ 9 w 22"/>
                  <a:gd name="T31" fmla="*/ 2 h 14"/>
                  <a:gd name="T32" fmla="*/ 1 w 22"/>
                  <a:gd name="T33" fmla="*/ 0 h 14"/>
                  <a:gd name="T34" fmla="*/ 0 w 22"/>
                  <a:gd name="T35" fmla="*/ 0 h 14"/>
                  <a:gd name="T36" fmla="*/ 0 w 22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4">
                    <a:moveTo>
                      <a:pt x="1" y="0"/>
                    </a:moveTo>
                    <a:lnTo>
                      <a:pt x="9" y="2"/>
                    </a:lnTo>
                    <a:lnTo>
                      <a:pt x="21" y="11"/>
                    </a:lnTo>
                    <a:lnTo>
                      <a:pt x="19" y="13"/>
                    </a:lnTo>
                    <a:lnTo>
                      <a:pt x="1" y="0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9" y="13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3" name="Freeform 38"/>
              <p:cNvSpPr>
                <a:spLocks/>
              </p:cNvSpPr>
              <p:nvPr/>
            </p:nvSpPr>
            <p:spPr bwMode="gray">
              <a:xfrm>
                <a:off x="5394" y="546"/>
                <a:ext cx="149" cy="51"/>
              </a:xfrm>
              <a:custGeom>
                <a:avLst/>
                <a:gdLst>
                  <a:gd name="T0" fmla="*/ 19 w 149"/>
                  <a:gd name="T1" fmla="*/ 45 h 51"/>
                  <a:gd name="T2" fmla="*/ 21 w 149"/>
                  <a:gd name="T3" fmla="*/ 40 h 51"/>
                  <a:gd name="T4" fmla="*/ 15 w 149"/>
                  <a:gd name="T5" fmla="*/ 38 h 51"/>
                  <a:gd name="T6" fmla="*/ 8 w 149"/>
                  <a:gd name="T7" fmla="*/ 38 h 51"/>
                  <a:gd name="T8" fmla="*/ 0 w 149"/>
                  <a:gd name="T9" fmla="*/ 27 h 51"/>
                  <a:gd name="T10" fmla="*/ 6 w 149"/>
                  <a:gd name="T11" fmla="*/ 23 h 51"/>
                  <a:gd name="T12" fmla="*/ 4 w 149"/>
                  <a:gd name="T13" fmla="*/ 16 h 51"/>
                  <a:gd name="T14" fmla="*/ 5 w 149"/>
                  <a:gd name="T15" fmla="*/ 14 h 51"/>
                  <a:gd name="T16" fmla="*/ 13 w 149"/>
                  <a:gd name="T17" fmla="*/ 13 h 51"/>
                  <a:gd name="T18" fmla="*/ 9 w 149"/>
                  <a:gd name="T19" fmla="*/ 9 h 51"/>
                  <a:gd name="T20" fmla="*/ 9 w 149"/>
                  <a:gd name="T21" fmla="*/ 7 h 51"/>
                  <a:gd name="T22" fmla="*/ 21 w 149"/>
                  <a:gd name="T23" fmla="*/ 7 h 51"/>
                  <a:gd name="T24" fmla="*/ 21 w 149"/>
                  <a:gd name="T25" fmla="*/ 5 h 51"/>
                  <a:gd name="T26" fmla="*/ 33 w 149"/>
                  <a:gd name="T27" fmla="*/ 1 h 51"/>
                  <a:gd name="T28" fmla="*/ 55 w 149"/>
                  <a:gd name="T29" fmla="*/ 7 h 51"/>
                  <a:gd name="T30" fmla="*/ 49 w 149"/>
                  <a:gd name="T31" fmla="*/ 9 h 51"/>
                  <a:gd name="T32" fmla="*/ 48 w 149"/>
                  <a:gd name="T33" fmla="*/ 11 h 51"/>
                  <a:gd name="T34" fmla="*/ 59 w 149"/>
                  <a:gd name="T35" fmla="*/ 13 h 51"/>
                  <a:gd name="T36" fmla="*/ 59 w 149"/>
                  <a:gd name="T37" fmla="*/ 16 h 51"/>
                  <a:gd name="T38" fmla="*/ 63 w 149"/>
                  <a:gd name="T39" fmla="*/ 18 h 51"/>
                  <a:gd name="T40" fmla="*/ 73 w 149"/>
                  <a:gd name="T41" fmla="*/ 18 h 51"/>
                  <a:gd name="T42" fmla="*/ 74 w 149"/>
                  <a:gd name="T43" fmla="*/ 7 h 51"/>
                  <a:gd name="T44" fmla="*/ 80 w 149"/>
                  <a:gd name="T45" fmla="*/ 1 h 51"/>
                  <a:gd name="T46" fmla="*/ 86 w 149"/>
                  <a:gd name="T47" fmla="*/ 0 h 51"/>
                  <a:gd name="T48" fmla="*/ 90 w 149"/>
                  <a:gd name="T49" fmla="*/ 3 h 51"/>
                  <a:gd name="T50" fmla="*/ 95 w 149"/>
                  <a:gd name="T51" fmla="*/ 7 h 51"/>
                  <a:gd name="T52" fmla="*/ 104 w 149"/>
                  <a:gd name="T53" fmla="*/ 11 h 51"/>
                  <a:gd name="T54" fmla="*/ 116 w 149"/>
                  <a:gd name="T55" fmla="*/ 11 h 51"/>
                  <a:gd name="T56" fmla="*/ 120 w 149"/>
                  <a:gd name="T57" fmla="*/ 9 h 51"/>
                  <a:gd name="T58" fmla="*/ 133 w 149"/>
                  <a:gd name="T59" fmla="*/ 16 h 51"/>
                  <a:gd name="T60" fmla="*/ 147 w 149"/>
                  <a:gd name="T61" fmla="*/ 17 h 51"/>
                  <a:gd name="T62" fmla="*/ 149 w 149"/>
                  <a:gd name="T63" fmla="*/ 21 h 51"/>
                  <a:gd name="T64" fmla="*/ 138 w 149"/>
                  <a:gd name="T65" fmla="*/ 23 h 51"/>
                  <a:gd name="T66" fmla="*/ 143 w 149"/>
                  <a:gd name="T67" fmla="*/ 25 h 51"/>
                  <a:gd name="T68" fmla="*/ 129 w 149"/>
                  <a:gd name="T69" fmla="*/ 34 h 51"/>
                  <a:gd name="T70" fmla="*/ 122 w 149"/>
                  <a:gd name="T71" fmla="*/ 31 h 51"/>
                  <a:gd name="T72" fmla="*/ 111 w 149"/>
                  <a:gd name="T73" fmla="*/ 32 h 51"/>
                  <a:gd name="T74" fmla="*/ 102 w 149"/>
                  <a:gd name="T75" fmla="*/ 28 h 51"/>
                  <a:gd name="T76" fmla="*/ 102 w 149"/>
                  <a:gd name="T77" fmla="*/ 22 h 51"/>
                  <a:gd name="T78" fmla="*/ 107 w 149"/>
                  <a:gd name="T79" fmla="*/ 20 h 51"/>
                  <a:gd name="T80" fmla="*/ 106 w 149"/>
                  <a:gd name="T81" fmla="*/ 16 h 51"/>
                  <a:gd name="T82" fmla="*/ 101 w 149"/>
                  <a:gd name="T83" fmla="*/ 16 h 51"/>
                  <a:gd name="T84" fmla="*/ 93 w 149"/>
                  <a:gd name="T85" fmla="*/ 23 h 51"/>
                  <a:gd name="T86" fmla="*/ 96 w 149"/>
                  <a:gd name="T87" fmla="*/ 31 h 51"/>
                  <a:gd name="T88" fmla="*/ 110 w 149"/>
                  <a:gd name="T89" fmla="*/ 37 h 51"/>
                  <a:gd name="T90" fmla="*/ 121 w 149"/>
                  <a:gd name="T91" fmla="*/ 37 h 51"/>
                  <a:gd name="T92" fmla="*/ 106 w 149"/>
                  <a:gd name="T93" fmla="*/ 45 h 51"/>
                  <a:gd name="T94" fmla="*/ 95 w 149"/>
                  <a:gd name="T95" fmla="*/ 42 h 51"/>
                  <a:gd name="T96" fmla="*/ 94 w 149"/>
                  <a:gd name="T97" fmla="*/ 37 h 51"/>
                  <a:gd name="T98" fmla="*/ 85 w 149"/>
                  <a:gd name="T99" fmla="*/ 35 h 51"/>
                  <a:gd name="T100" fmla="*/ 72 w 149"/>
                  <a:gd name="T101" fmla="*/ 42 h 51"/>
                  <a:gd name="T102" fmla="*/ 56 w 149"/>
                  <a:gd name="T103" fmla="*/ 43 h 51"/>
                  <a:gd name="T104" fmla="*/ 55 w 149"/>
                  <a:gd name="T105" fmla="*/ 38 h 51"/>
                  <a:gd name="T106" fmla="*/ 52 w 149"/>
                  <a:gd name="T107" fmla="*/ 38 h 51"/>
                  <a:gd name="T108" fmla="*/ 46 w 149"/>
                  <a:gd name="T109" fmla="*/ 39 h 51"/>
                  <a:gd name="T110" fmla="*/ 48 w 149"/>
                  <a:gd name="T111" fmla="*/ 47 h 51"/>
                  <a:gd name="T112" fmla="*/ 43 w 149"/>
                  <a:gd name="T113" fmla="*/ 51 h 51"/>
                  <a:gd name="T114" fmla="*/ 19 w 149"/>
                  <a:gd name="T115" fmla="*/ 4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9" h="51">
                    <a:moveTo>
                      <a:pt x="19" y="45"/>
                    </a:moveTo>
                    <a:lnTo>
                      <a:pt x="21" y="40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0" y="27"/>
                    </a:lnTo>
                    <a:lnTo>
                      <a:pt x="6" y="23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13" y="13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33" y="1"/>
                    </a:lnTo>
                    <a:lnTo>
                      <a:pt x="55" y="7"/>
                    </a:lnTo>
                    <a:lnTo>
                      <a:pt x="49" y="9"/>
                    </a:lnTo>
                    <a:lnTo>
                      <a:pt x="48" y="11"/>
                    </a:lnTo>
                    <a:lnTo>
                      <a:pt x="59" y="13"/>
                    </a:lnTo>
                    <a:lnTo>
                      <a:pt x="59" y="16"/>
                    </a:lnTo>
                    <a:lnTo>
                      <a:pt x="63" y="18"/>
                    </a:lnTo>
                    <a:lnTo>
                      <a:pt x="73" y="18"/>
                    </a:lnTo>
                    <a:lnTo>
                      <a:pt x="74" y="7"/>
                    </a:lnTo>
                    <a:lnTo>
                      <a:pt x="80" y="1"/>
                    </a:lnTo>
                    <a:lnTo>
                      <a:pt x="86" y="0"/>
                    </a:lnTo>
                    <a:lnTo>
                      <a:pt x="90" y="3"/>
                    </a:lnTo>
                    <a:lnTo>
                      <a:pt x="95" y="7"/>
                    </a:lnTo>
                    <a:lnTo>
                      <a:pt x="104" y="11"/>
                    </a:lnTo>
                    <a:lnTo>
                      <a:pt x="116" y="11"/>
                    </a:lnTo>
                    <a:lnTo>
                      <a:pt x="120" y="9"/>
                    </a:lnTo>
                    <a:lnTo>
                      <a:pt x="133" y="16"/>
                    </a:lnTo>
                    <a:lnTo>
                      <a:pt x="147" y="17"/>
                    </a:lnTo>
                    <a:lnTo>
                      <a:pt x="149" y="21"/>
                    </a:lnTo>
                    <a:lnTo>
                      <a:pt x="138" y="23"/>
                    </a:lnTo>
                    <a:lnTo>
                      <a:pt x="143" y="25"/>
                    </a:lnTo>
                    <a:lnTo>
                      <a:pt x="129" y="34"/>
                    </a:lnTo>
                    <a:lnTo>
                      <a:pt x="122" y="31"/>
                    </a:lnTo>
                    <a:lnTo>
                      <a:pt x="111" y="32"/>
                    </a:lnTo>
                    <a:lnTo>
                      <a:pt x="102" y="28"/>
                    </a:lnTo>
                    <a:lnTo>
                      <a:pt x="102" y="22"/>
                    </a:lnTo>
                    <a:lnTo>
                      <a:pt x="107" y="20"/>
                    </a:lnTo>
                    <a:lnTo>
                      <a:pt x="106" y="16"/>
                    </a:lnTo>
                    <a:lnTo>
                      <a:pt x="101" y="16"/>
                    </a:lnTo>
                    <a:lnTo>
                      <a:pt x="93" y="23"/>
                    </a:lnTo>
                    <a:lnTo>
                      <a:pt x="96" y="31"/>
                    </a:lnTo>
                    <a:lnTo>
                      <a:pt x="110" y="37"/>
                    </a:lnTo>
                    <a:lnTo>
                      <a:pt x="121" y="37"/>
                    </a:lnTo>
                    <a:lnTo>
                      <a:pt x="106" y="45"/>
                    </a:lnTo>
                    <a:lnTo>
                      <a:pt x="95" y="42"/>
                    </a:lnTo>
                    <a:lnTo>
                      <a:pt x="94" y="37"/>
                    </a:lnTo>
                    <a:lnTo>
                      <a:pt x="85" y="35"/>
                    </a:lnTo>
                    <a:lnTo>
                      <a:pt x="72" y="42"/>
                    </a:lnTo>
                    <a:lnTo>
                      <a:pt x="56" y="43"/>
                    </a:lnTo>
                    <a:lnTo>
                      <a:pt x="55" y="38"/>
                    </a:lnTo>
                    <a:lnTo>
                      <a:pt x="52" y="38"/>
                    </a:lnTo>
                    <a:lnTo>
                      <a:pt x="46" y="39"/>
                    </a:lnTo>
                    <a:lnTo>
                      <a:pt x="48" y="47"/>
                    </a:lnTo>
                    <a:lnTo>
                      <a:pt x="43" y="51"/>
                    </a:lnTo>
                    <a:lnTo>
                      <a:pt x="19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4" name="Freeform 39"/>
              <p:cNvSpPr>
                <a:spLocks noEditPoints="1"/>
              </p:cNvSpPr>
              <p:nvPr/>
            </p:nvSpPr>
            <p:spPr bwMode="gray">
              <a:xfrm>
                <a:off x="5394" y="546"/>
                <a:ext cx="150" cy="51"/>
              </a:xfrm>
              <a:custGeom>
                <a:avLst/>
                <a:gdLst>
                  <a:gd name="T0" fmla="*/ 95 w 150"/>
                  <a:gd name="T1" fmla="*/ 8 h 51"/>
                  <a:gd name="T2" fmla="*/ 120 w 150"/>
                  <a:gd name="T3" fmla="*/ 10 h 51"/>
                  <a:gd name="T4" fmla="*/ 149 w 150"/>
                  <a:gd name="T5" fmla="*/ 21 h 51"/>
                  <a:gd name="T6" fmla="*/ 129 w 150"/>
                  <a:gd name="T7" fmla="*/ 34 h 51"/>
                  <a:gd name="T8" fmla="*/ 103 w 150"/>
                  <a:gd name="T9" fmla="*/ 28 h 51"/>
                  <a:gd name="T10" fmla="*/ 106 w 150"/>
                  <a:gd name="T11" fmla="*/ 16 h 51"/>
                  <a:gd name="T12" fmla="*/ 96 w 150"/>
                  <a:gd name="T13" fmla="*/ 31 h 51"/>
                  <a:gd name="T14" fmla="*/ 105 w 150"/>
                  <a:gd name="T15" fmla="*/ 44 h 51"/>
                  <a:gd name="T16" fmla="*/ 85 w 150"/>
                  <a:gd name="T17" fmla="*/ 35 h 51"/>
                  <a:gd name="T18" fmla="*/ 56 w 150"/>
                  <a:gd name="T19" fmla="*/ 38 h 51"/>
                  <a:gd name="T20" fmla="*/ 48 w 150"/>
                  <a:gd name="T21" fmla="*/ 47 h 51"/>
                  <a:gd name="T22" fmla="*/ 22 w 150"/>
                  <a:gd name="T23" fmla="*/ 40 h 51"/>
                  <a:gd name="T24" fmla="*/ 0 w 150"/>
                  <a:gd name="T25" fmla="*/ 27 h 51"/>
                  <a:gd name="T26" fmla="*/ 6 w 150"/>
                  <a:gd name="T27" fmla="*/ 15 h 51"/>
                  <a:gd name="T28" fmla="*/ 9 w 150"/>
                  <a:gd name="T29" fmla="*/ 8 h 51"/>
                  <a:gd name="T30" fmla="*/ 33 w 150"/>
                  <a:gd name="T31" fmla="*/ 1 h 51"/>
                  <a:gd name="T32" fmla="*/ 48 w 150"/>
                  <a:gd name="T33" fmla="*/ 11 h 51"/>
                  <a:gd name="T34" fmla="*/ 63 w 150"/>
                  <a:gd name="T35" fmla="*/ 18 h 51"/>
                  <a:gd name="T36" fmla="*/ 80 w 150"/>
                  <a:gd name="T37" fmla="*/ 1 h 51"/>
                  <a:gd name="T38" fmla="*/ 86 w 150"/>
                  <a:gd name="T39" fmla="*/ 0 h 51"/>
                  <a:gd name="T40" fmla="*/ 80 w 150"/>
                  <a:gd name="T41" fmla="*/ 1 h 51"/>
                  <a:gd name="T42" fmla="*/ 74 w 150"/>
                  <a:gd name="T43" fmla="*/ 7 h 51"/>
                  <a:gd name="T44" fmla="*/ 59 w 150"/>
                  <a:gd name="T45" fmla="*/ 16 h 51"/>
                  <a:gd name="T46" fmla="*/ 59 w 150"/>
                  <a:gd name="T47" fmla="*/ 13 h 51"/>
                  <a:gd name="T48" fmla="*/ 55 w 150"/>
                  <a:gd name="T49" fmla="*/ 7 h 51"/>
                  <a:gd name="T50" fmla="*/ 33 w 150"/>
                  <a:gd name="T51" fmla="*/ 1 h 51"/>
                  <a:gd name="T52" fmla="*/ 21 w 150"/>
                  <a:gd name="T53" fmla="*/ 5 h 51"/>
                  <a:gd name="T54" fmla="*/ 21 w 150"/>
                  <a:gd name="T55" fmla="*/ 6 h 51"/>
                  <a:gd name="T56" fmla="*/ 9 w 150"/>
                  <a:gd name="T57" fmla="*/ 8 h 51"/>
                  <a:gd name="T58" fmla="*/ 9 w 150"/>
                  <a:gd name="T59" fmla="*/ 9 h 51"/>
                  <a:gd name="T60" fmla="*/ 5 w 150"/>
                  <a:gd name="T61" fmla="*/ 14 h 51"/>
                  <a:gd name="T62" fmla="*/ 4 w 150"/>
                  <a:gd name="T63" fmla="*/ 16 h 51"/>
                  <a:gd name="T64" fmla="*/ 0 w 150"/>
                  <a:gd name="T65" fmla="*/ 27 h 51"/>
                  <a:gd name="T66" fmla="*/ 8 w 150"/>
                  <a:gd name="T67" fmla="*/ 38 h 51"/>
                  <a:gd name="T68" fmla="*/ 15 w 150"/>
                  <a:gd name="T69" fmla="*/ 38 h 51"/>
                  <a:gd name="T70" fmla="*/ 19 w 150"/>
                  <a:gd name="T71" fmla="*/ 45 h 51"/>
                  <a:gd name="T72" fmla="*/ 43 w 150"/>
                  <a:gd name="T73" fmla="*/ 51 h 51"/>
                  <a:gd name="T74" fmla="*/ 48 w 150"/>
                  <a:gd name="T75" fmla="*/ 47 h 51"/>
                  <a:gd name="T76" fmla="*/ 52 w 150"/>
                  <a:gd name="T77" fmla="*/ 38 h 51"/>
                  <a:gd name="T78" fmla="*/ 56 w 150"/>
                  <a:gd name="T79" fmla="*/ 43 h 51"/>
                  <a:gd name="T80" fmla="*/ 72 w 150"/>
                  <a:gd name="T81" fmla="*/ 43 h 51"/>
                  <a:gd name="T82" fmla="*/ 94 w 150"/>
                  <a:gd name="T83" fmla="*/ 37 h 51"/>
                  <a:gd name="T84" fmla="*/ 95 w 150"/>
                  <a:gd name="T85" fmla="*/ 43 h 51"/>
                  <a:gd name="T86" fmla="*/ 106 w 150"/>
                  <a:gd name="T87" fmla="*/ 45 h 51"/>
                  <a:gd name="T88" fmla="*/ 120 w 150"/>
                  <a:gd name="T89" fmla="*/ 37 h 51"/>
                  <a:gd name="T90" fmla="*/ 94 w 150"/>
                  <a:gd name="T91" fmla="*/ 23 h 51"/>
                  <a:gd name="T92" fmla="*/ 107 w 150"/>
                  <a:gd name="T93" fmla="*/ 20 h 51"/>
                  <a:gd name="T94" fmla="*/ 102 w 150"/>
                  <a:gd name="T95" fmla="*/ 22 h 51"/>
                  <a:gd name="T96" fmla="*/ 102 w 150"/>
                  <a:gd name="T97" fmla="*/ 29 h 51"/>
                  <a:gd name="T98" fmla="*/ 111 w 150"/>
                  <a:gd name="T99" fmla="*/ 32 h 51"/>
                  <a:gd name="T100" fmla="*/ 129 w 150"/>
                  <a:gd name="T101" fmla="*/ 34 h 51"/>
                  <a:gd name="T102" fmla="*/ 143 w 150"/>
                  <a:gd name="T103" fmla="*/ 25 h 51"/>
                  <a:gd name="T104" fmla="*/ 149 w 150"/>
                  <a:gd name="T105" fmla="*/ 22 h 51"/>
                  <a:gd name="T106" fmla="*/ 147 w 150"/>
                  <a:gd name="T107" fmla="*/ 17 h 51"/>
                  <a:gd name="T108" fmla="*/ 133 w 150"/>
                  <a:gd name="T109" fmla="*/ 16 h 51"/>
                  <a:gd name="T110" fmla="*/ 120 w 150"/>
                  <a:gd name="T111" fmla="*/ 9 h 51"/>
                  <a:gd name="T112" fmla="*/ 95 w 150"/>
                  <a:gd name="T113" fmla="*/ 7 h 51"/>
                  <a:gd name="T114" fmla="*/ 91 w 150"/>
                  <a:gd name="T115" fmla="*/ 2 h 51"/>
                  <a:gd name="T116" fmla="*/ 86 w 150"/>
                  <a:gd name="T1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0" h="51">
                    <a:moveTo>
                      <a:pt x="86" y="1"/>
                    </a:moveTo>
                    <a:lnTo>
                      <a:pt x="90" y="3"/>
                    </a:lnTo>
                    <a:lnTo>
                      <a:pt x="95" y="8"/>
                    </a:lnTo>
                    <a:lnTo>
                      <a:pt x="104" y="11"/>
                    </a:lnTo>
                    <a:lnTo>
                      <a:pt x="116" y="11"/>
                    </a:lnTo>
                    <a:lnTo>
                      <a:pt x="120" y="10"/>
                    </a:lnTo>
                    <a:lnTo>
                      <a:pt x="133" y="16"/>
                    </a:lnTo>
                    <a:lnTo>
                      <a:pt x="147" y="17"/>
                    </a:lnTo>
                    <a:lnTo>
                      <a:pt x="149" y="21"/>
                    </a:lnTo>
                    <a:lnTo>
                      <a:pt x="138" y="23"/>
                    </a:lnTo>
                    <a:lnTo>
                      <a:pt x="142" y="25"/>
                    </a:lnTo>
                    <a:lnTo>
                      <a:pt x="129" y="34"/>
                    </a:lnTo>
                    <a:lnTo>
                      <a:pt x="122" y="31"/>
                    </a:lnTo>
                    <a:lnTo>
                      <a:pt x="111" y="32"/>
                    </a:lnTo>
                    <a:lnTo>
                      <a:pt x="103" y="28"/>
                    </a:lnTo>
                    <a:lnTo>
                      <a:pt x="103" y="22"/>
                    </a:lnTo>
                    <a:lnTo>
                      <a:pt x="107" y="20"/>
                    </a:lnTo>
                    <a:lnTo>
                      <a:pt x="106" y="16"/>
                    </a:lnTo>
                    <a:lnTo>
                      <a:pt x="101" y="16"/>
                    </a:lnTo>
                    <a:lnTo>
                      <a:pt x="93" y="23"/>
                    </a:lnTo>
                    <a:lnTo>
                      <a:pt x="96" y="31"/>
                    </a:lnTo>
                    <a:lnTo>
                      <a:pt x="110" y="37"/>
                    </a:lnTo>
                    <a:lnTo>
                      <a:pt x="120" y="37"/>
                    </a:lnTo>
                    <a:lnTo>
                      <a:pt x="105" y="44"/>
                    </a:lnTo>
                    <a:lnTo>
                      <a:pt x="95" y="42"/>
                    </a:lnTo>
                    <a:lnTo>
                      <a:pt x="94" y="36"/>
                    </a:lnTo>
                    <a:lnTo>
                      <a:pt x="85" y="35"/>
                    </a:lnTo>
                    <a:lnTo>
                      <a:pt x="72" y="42"/>
                    </a:lnTo>
                    <a:lnTo>
                      <a:pt x="56" y="42"/>
                    </a:lnTo>
                    <a:lnTo>
                      <a:pt x="56" y="38"/>
                    </a:lnTo>
                    <a:lnTo>
                      <a:pt x="52" y="37"/>
                    </a:lnTo>
                    <a:lnTo>
                      <a:pt x="46" y="39"/>
                    </a:lnTo>
                    <a:lnTo>
                      <a:pt x="48" y="47"/>
                    </a:lnTo>
                    <a:lnTo>
                      <a:pt x="43" y="51"/>
                    </a:lnTo>
                    <a:lnTo>
                      <a:pt x="20" y="45"/>
                    </a:lnTo>
                    <a:lnTo>
                      <a:pt x="22" y="40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0" y="27"/>
                    </a:lnTo>
                    <a:lnTo>
                      <a:pt x="6" y="24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13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33" y="1"/>
                    </a:lnTo>
                    <a:lnTo>
                      <a:pt x="55" y="7"/>
                    </a:lnTo>
                    <a:lnTo>
                      <a:pt x="49" y="9"/>
                    </a:lnTo>
                    <a:lnTo>
                      <a:pt x="48" y="11"/>
                    </a:lnTo>
                    <a:lnTo>
                      <a:pt x="59" y="13"/>
                    </a:lnTo>
                    <a:lnTo>
                      <a:pt x="59" y="16"/>
                    </a:lnTo>
                    <a:lnTo>
                      <a:pt x="63" y="18"/>
                    </a:lnTo>
                    <a:lnTo>
                      <a:pt x="73" y="18"/>
                    </a:lnTo>
                    <a:lnTo>
                      <a:pt x="74" y="7"/>
                    </a:lnTo>
                    <a:lnTo>
                      <a:pt x="80" y="1"/>
                    </a:lnTo>
                    <a:lnTo>
                      <a:pt x="86" y="1"/>
                    </a:lnTo>
                    <a:close/>
                    <a:moveTo>
                      <a:pt x="86" y="0"/>
                    </a:moveTo>
                    <a:lnTo>
                      <a:pt x="86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3" y="18"/>
                    </a:lnTo>
                    <a:lnTo>
                      <a:pt x="63" y="18"/>
                    </a:lnTo>
                    <a:lnTo>
                      <a:pt x="59" y="16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49" y="10"/>
                    </a:lnTo>
                    <a:lnTo>
                      <a:pt x="49" y="9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5" y="6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2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5" y="38"/>
                    </a:lnTo>
                    <a:lnTo>
                      <a:pt x="21" y="40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4" y="51"/>
                    </a:lnTo>
                    <a:lnTo>
                      <a:pt x="48" y="47"/>
                    </a:lnTo>
                    <a:lnTo>
                      <a:pt x="48" y="47"/>
                    </a:lnTo>
                    <a:lnTo>
                      <a:pt x="48" y="47"/>
                    </a:lnTo>
                    <a:lnTo>
                      <a:pt x="47" y="39"/>
                    </a:lnTo>
                    <a:lnTo>
                      <a:pt x="52" y="38"/>
                    </a:lnTo>
                    <a:lnTo>
                      <a:pt x="55" y="38"/>
                    </a:lnTo>
                    <a:lnTo>
                      <a:pt x="56" y="42"/>
                    </a:lnTo>
                    <a:lnTo>
                      <a:pt x="56" y="43"/>
                    </a:lnTo>
                    <a:lnTo>
                      <a:pt x="56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85" y="36"/>
                    </a:lnTo>
                    <a:lnTo>
                      <a:pt x="94" y="37"/>
                    </a:lnTo>
                    <a:lnTo>
                      <a:pt x="95" y="42"/>
                    </a:lnTo>
                    <a:lnTo>
                      <a:pt x="95" y="43"/>
                    </a:lnTo>
                    <a:lnTo>
                      <a:pt x="95" y="43"/>
                    </a:lnTo>
                    <a:lnTo>
                      <a:pt x="105" y="45"/>
                    </a:lnTo>
                    <a:lnTo>
                      <a:pt x="106" y="45"/>
                    </a:lnTo>
                    <a:lnTo>
                      <a:pt x="106" y="45"/>
                    </a:lnTo>
                    <a:lnTo>
                      <a:pt x="120" y="38"/>
                    </a:lnTo>
                    <a:lnTo>
                      <a:pt x="121" y="37"/>
                    </a:lnTo>
                    <a:lnTo>
                      <a:pt x="120" y="37"/>
                    </a:lnTo>
                    <a:lnTo>
                      <a:pt x="110" y="36"/>
                    </a:lnTo>
                    <a:lnTo>
                      <a:pt x="96" y="31"/>
                    </a:lnTo>
                    <a:lnTo>
                      <a:pt x="94" y="23"/>
                    </a:lnTo>
                    <a:lnTo>
                      <a:pt x="101" y="16"/>
                    </a:lnTo>
                    <a:lnTo>
                      <a:pt x="106" y="16"/>
                    </a:lnTo>
                    <a:lnTo>
                      <a:pt x="107" y="20"/>
                    </a:lnTo>
                    <a:lnTo>
                      <a:pt x="102" y="22"/>
                    </a:lnTo>
                    <a:lnTo>
                      <a:pt x="102" y="22"/>
                    </a:lnTo>
                    <a:lnTo>
                      <a:pt x="102" y="22"/>
                    </a:lnTo>
                    <a:lnTo>
                      <a:pt x="102" y="28"/>
                    </a:lnTo>
                    <a:lnTo>
                      <a:pt x="102" y="29"/>
                    </a:lnTo>
                    <a:lnTo>
                      <a:pt x="102" y="29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22" y="31"/>
                    </a:lnTo>
                    <a:lnTo>
                      <a:pt x="129" y="34"/>
                    </a:lnTo>
                    <a:lnTo>
                      <a:pt x="129" y="34"/>
                    </a:lnTo>
                    <a:lnTo>
                      <a:pt x="129" y="34"/>
                    </a:lnTo>
                    <a:lnTo>
                      <a:pt x="142" y="26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39" y="23"/>
                    </a:lnTo>
                    <a:lnTo>
                      <a:pt x="149" y="22"/>
                    </a:lnTo>
                    <a:lnTo>
                      <a:pt x="150" y="21"/>
                    </a:lnTo>
                    <a:lnTo>
                      <a:pt x="149" y="21"/>
                    </a:lnTo>
                    <a:lnTo>
                      <a:pt x="147" y="17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33" y="16"/>
                    </a:lnTo>
                    <a:lnTo>
                      <a:pt x="120" y="9"/>
                    </a:lnTo>
                    <a:lnTo>
                      <a:pt x="120" y="9"/>
                    </a:lnTo>
                    <a:lnTo>
                      <a:pt x="120" y="9"/>
                    </a:lnTo>
                    <a:lnTo>
                      <a:pt x="116" y="10"/>
                    </a:lnTo>
                    <a:lnTo>
                      <a:pt x="104" y="10"/>
                    </a:lnTo>
                    <a:lnTo>
                      <a:pt x="95" y="7"/>
                    </a:lnTo>
                    <a:lnTo>
                      <a:pt x="91" y="3"/>
                    </a:lnTo>
                    <a:lnTo>
                      <a:pt x="91" y="2"/>
                    </a:lnTo>
                    <a:lnTo>
                      <a:pt x="91" y="2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5" name="Freeform 40"/>
              <p:cNvSpPr>
                <a:spLocks noEditPoints="1"/>
              </p:cNvSpPr>
              <p:nvPr/>
            </p:nvSpPr>
            <p:spPr bwMode="gray">
              <a:xfrm>
                <a:off x="5394" y="546"/>
                <a:ext cx="150" cy="51"/>
              </a:xfrm>
              <a:custGeom>
                <a:avLst/>
                <a:gdLst>
                  <a:gd name="T0" fmla="*/ 95 w 150"/>
                  <a:gd name="T1" fmla="*/ 8 h 51"/>
                  <a:gd name="T2" fmla="*/ 120 w 150"/>
                  <a:gd name="T3" fmla="*/ 10 h 51"/>
                  <a:gd name="T4" fmla="*/ 149 w 150"/>
                  <a:gd name="T5" fmla="*/ 21 h 51"/>
                  <a:gd name="T6" fmla="*/ 129 w 150"/>
                  <a:gd name="T7" fmla="*/ 34 h 51"/>
                  <a:gd name="T8" fmla="*/ 103 w 150"/>
                  <a:gd name="T9" fmla="*/ 28 h 51"/>
                  <a:gd name="T10" fmla="*/ 106 w 150"/>
                  <a:gd name="T11" fmla="*/ 16 h 51"/>
                  <a:gd name="T12" fmla="*/ 96 w 150"/>
                  <a:gd name="T13" fmla="*/ 31 h 51"/>
                  <a:gd name="T14" fmla="*/ 105 w 150"/>
                  <a:gd name="T15" fmla="*/ 44 h 51"/>
                  <a:gd name="T16" fmla="*/ 85 w 150"/>
                  <a:gd name="T17" fmla="*/ 35 h 51"/>
                  <a:gd name="T18" fmla="*/ 56 w 150"/>
                  <a:gd name="T19" fmla="*/ 38 h 51"/>
                  <a:gd name="T20" fmla="*/ 48 w 150"/>
                  <a:gd name="T21" fmla="*/ 47 h 51"/>
                  <a:gd name="T22" fmla="*/ 22 w 150"/>
                  <a:gd name="T23" fmla="*/ 40 h 51"/>
                  <a:gd name="T24" fmla="*/ 0 w 150"/>
                  <a:gd name="T25" fmla="*/ 27 h 51"/>
                  <a:gd name="T26" fmla="*/ 6 w 150"/>
                  <a:gd name="T27" fmla="*/ 15 h 51"/>
                  <a:gd name="T28" fmla="*/ 9 w 150"/>
                  <a:gd name="T29" fmla="*/ 8 h 51"/>
                  <a:gd name="T30" fmla="*/ 33 w 150"/>
                  <a:gd name="T31" fmla="*/ 1 h 51"/>
                  <a:gd name="T32" fmla="*/ 48 w 150"/>
                  <a:gd name="T33" fmla="*/ 11 h 51"/>
                  <a:gd name="T34" fmla="*/ 63 w 150"/>
                  <a:gd name="T35" fmla="*/ 18 h 51"/>
                  <a:gd name="T36" fmla="*/ 80 w 150"/>
                  <a:gd name="T37" fmla="*/ 1 h 51"/>
                  <a:gd name="T38" fmla="*/ 86 w 150"/>
                  <a:gd name="T39" fmla="*/ 0 h 51"/>
                  <a:gd name="T40" fmla="*/ 80 w 150"/>
                  <a:gd name="T41" fmla="*/ 1 h 51"/>
                  <a:gd name="T42" fmla="*/ 74 w 150"/>
                  <a:gd name="T43" fmla="*/ 7 h 51"/>
                  <a:gd name="T44" fmla="*/ 59 w 150"/>
                  <a:gd name="T45" fmla="*/ 16 h 51"/>
                  <a:gd name="T46" fmla="*/ 59 w 150"/>
                  <a:gd name="T47" fmla="*/ 13 h 51"/>
                  <a:gd name="T48" fmla="*/ 55 w 150"/>
                  <a:gd name="T49" fmla="*/ 7 h 51"/>
                  <a:gd name="T50" fmla="*/ 33 w 150"/>
                  <a:gd name="T51" fmla="*/ 1 h 51"/>
                  <a:gd name="T52" fmla="*/ 21 w 150"/>
                  <a:gd name="T53" fmla="*/ 5 h 51"/>
                  <a:gd name="T54" fmla="*/ 21 w 150"/>
                  <a:gd name="T55" fmla="*/ 6 h 51"/>
                  <a:gd name="T56" fmla="*/ 9 w 150"/>
                  <a:gd name="T57" fmla="*/ 8 h 51"/>
                  <a:gd name="T58" fmla="*/ 9 w 150"/>
                  <a:gd name="T59" fmla="*/ 9 h 51"/>
                  <a:gd name="T60" fmla="*/ 5 w 150"/>
                  <a:gd name="T61" fmla="*/ 14 h 51"/>
                  <a:gd name="T62" fmla="*/ 4 w 150"/>
                  <a:gd name="T63" fmla="*/ 16 h 51"/>
                  <a:gd name="T64" fmla="*/ 0 w 150"/>
                  <a:gd name="T65" fmla="*/ 27 h 51"/>
                  <a:gd name="T66" fmla="*/ 8 w 150"/>
                  <a:gd name="T67" fmla="*/ 38 h 51"/>
                  <a:gd name="T68" fmla="*/ 15 w 150"/>
                  <a:gd name="T69" fmla="*/ 38 h 51"/>
                  <a:gd name="T70" fmla="*/ 19 w 150"/>
                  <a:gd name="T71" fmla="*/ 45 h 51"/>
                  <a:gd name="T72" fmla="*/ 43 w 150"/>
                  <a:gd name="T73" fmla="*/ 51 h 51"/>
                  <a:gd name="T74" fmla="*/ 48 w 150"/>
                  <a:gd name="T75" fmla="*/ 47 h 51"/>
                  <a:gd name="T76" fmla="*/ 52 w 150"/>
                  <a:gd name="T77" fmla="*/ 38 h 51"/>
                  <a:gd name="T78" fmla="*/ 56 w 150"/>
                  <a:gd name="T79" fmla="*/ 43 h 51"/>
                  <a:gd name="T80" fmla="*/ 72 w 150"/>
                  <a:gd name="T81" fmla="*/ 43 h 51"/>
                  <a:gd name="T82" fmla="*/ 94 w 150"/>
                  <a:gd name="T83" fmla="*/ 37 h 51"/>
                  <a:gd name="T84" fmla="*/ 95 w 150"/>
                  <a:gd name="T85" fmla="*/ 43 h 51"/>
                  <a:gd name="T86" fmla="*/ 106 w 150"/>
                  <a:gd name="T87" fmla="*/ 45 h 51"/>
                  <a:gd name="T88" fmla="*/ 120 w 150"/>
                  <a:gd name="T89" fmla="*/ 37 h 51"/>
                  <a:gd name="T90" fmla="*/ 94 w 150"/>
                  <a:gd name="T91" fmla="*/ 23 h 51"/>
                  <a:gd name="T92" fmla="*/ 107 w 150"/>
                  <a:gd name="T93" fmla="*/ 20 h 51"/>
                  <a:gd name="T94" fmla="*/ 102 w 150"/>
                  <a:gd name="T95" fmla="*/ 22 h 51"/>
                  <a:gd name="T96" fmla="*/ 102 w 150"/>
                  <a:gd name="T97" fmla="*/ 29 h 51"/>
                  <a:gd name="T98" fmla="*/ 111 w 150"/>
                  <a:gd name="T99" fmla="*/ 32 h 51"/>
                  <a:gd name="T100" fmla="*/ 129 w 150"/>
                  <a:gd name="T101" fmla="*/ 34 h 51"/>
                  <a:gd name="T102" fmla="*/ 143 w 150"/>
                  <a:gd name="T103" fmla="*/ 25 h 51"/>
                  <a:gd name="T104" fmla="*/ 149 w 150"/>
                  <a:gd name="T105" fmla="*/ 22 h 51"/>
                  <a:gd name="T106" fmla="*/ 147 w 150"/>
                  <a:gd name="T107" fmla="*/ 17 h 51"/>
                  <a:gd name="T108" fmla="*/ 133 w 150"/>
                  <a:gd name="T109" fmla="*/ 16 h 51"/>
                  <a:gd name="T110" fmla="*/ 120 w 150"/>
                  <a:gd name="T111" fmla="*/ 9 h 51"/>
                  <a:gd name="T112" fmla="*/ 95 w 150"/>
                  <a:gd name="T113" fmla="*/ 7 h 51"/>
                  <a:gd name="T114" fmla="*/ 91 w 150"/>
                  <a:gd name="T115" fmla="*/ 2 h 51"/>
                  <a:gd name="T116" fmla="*/ 86 w 150"/>
                  <a:gd name="T1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0" h="51">
                    <a:moveTo>
                      <a:pt x="86" y="1"/>
                    </a:moveTo>
                    <a:lnTo>
                      <a:pt x="90" y="3"/>
                    </a:lnTo>
                    <a:lnTo>
                      <a:pt x="95" y="8"/>
                    </a:lnTo>
                    <a:lnTo>
                      <a:pt x="104" y="11"/>
                    </a:lnTo>
                    <a:lnTo>
                      <a:pt x="116" y="11"/>
                    </a:lnTo>
                    <a:lnTo>
                      <a:pt x="120" y="10"/>
                    </a:lnTo>
                    <a:lnTo>
                      <a:pt x="133" y="16"/>
                    </a:lnTo>
                    <a:lnTo>
                      <a:pt x="147" y="17"/>
                    </a:lnTo>
                    <a:lnTo>
                      <a:pt x="149" y="21"/>
                    </a:lnTo>
                    <a:lnTo>
                      <a:pt x="138" y="23"/>
                    </a:lnTo>
                    <a:lnTo>
                      <a:pt x="142" y="25"/>
                    </a:lnTo>
                    <a:lnTo>
                      <a:pt x="129" y="34"/>
                    </a:lnTo>
                    <a:lnTo>
                      <a:pt x="122" y="31"/>
                    </a:lnTo>
                    <a:lnTo>
                      <a:pt x="111" y="32"/>
                    </a:lnTo>
                    <a:lnTo>
                      <a:pt x="103" y="28"/>
                    </a:lnTo>
                    <a:lnTo>
                      <a:pt x="103" y="22"/>
                    </a:lnTo>
                    <a:lnTo>
                      <a:pt x="107" y="20"/>
                    </a:lnTo>
                    <a:lnTo>
                      <a:pt x="106" y="16"/>
                    </a:lnTo>
                    <a:lnTo>
                      <a:pt x="101" y="16"/>
                    </a:lnTo>
                    <a:lnTo>
                      <a:pt x="93" y="23"/>
                    </a:lnTo>
                    <a:lnTo>
                      <a:pt x="96" y="31"/>
                    </a:lnTo>
                    <a:lnTo>
                      <a:pt x="110" y="37"/>
                    </a:lnTo>
                    <a:lnTo>
                      <a:pt x="120" y="37"/>
                    </a:lnTo>
                    <a:lnTo>
                      <a:pt x="105" y="44"/>
                    </a:lnTo>
                    <a:lnTo>
                      <a:pt x="95" y="42"/>
                    </a:lnTo>
                    <a:lnTo>
                      <a:pt x="94" y="36"/>
                    </a:lnTo>
                    <a:lnTo>
                      <a:pt x="85" y="35"/>
                    </a:lnTo>
                    <a:lnTo>
                      <a:pt x="72" y="42"/>
                    </a:lnTo>
                    <a:lnTo>
                      <a:pt x="56" y="42"/>
                    </a:lnTo>
                    <a:lnTo>
                      <a:pt x="56" y="38"/>
                    </a:lnTo>
                    <a:lnTo>
                      <a:pt x="52" y="37"/>
                    </a:lnTo>
                    <a:lnTo>
                      <a:pt x="46" y="39"/>
                    </a:lnTo>
                    <a:lnTo>
                      <a:pt x="48" y="47"/>
                    </a:lnTo>
                    <a:lnTo>
                      <a:pt x="43" y="51"/>
                    </a:lnTo>
                    <a:lnTo>
                      <a:pt x="20" y="45"/>
                    </a:lnTo>
                    <a:lnTo>
                      <a:pt x="22" y="40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0" y="27"/>
                    </a:lnTo>
                    <a:lnTo>
                      <a:pt x="6" y="24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13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33" y="1"/>
                    </a:lnTo>
                    <a:lnTo>
                      <a:pt x="55" y="7"/>
                    </a:lnTo>
                    <a:lnTo>
                      <a:pt x="49" y="9"/>
                    </a:lnTo>
                    <a:lnTo>
                      <a:pt x="48" y="11"/>
                    </a:lnTo>
                    <a:lnTo>
                      <a:pt x="59" y="13"/>
                    </a:lnTo>
                    <a:lnTo>
                      <a:pt x="59" y="16"/>
                    </a:lnTo>
                    <a:lnTo>
                      <a:pt x="63" y="18"/>
                    </a:lnTo>
                    <a:lnTo>
                      <a:pt x="73" y="18"/>
                    </a:lnTo>
                    <a:lnTo>
                      <a:pt x="74" y="7"/>
                    </a:lnTo>
                    <a:lnTo>
                      <a:pt x="80" y="1"/>
                    </a:lnTo>
                    <a:lnTo>
                      <a:pt x="86" y="1"/>
                    </a:lnTo>
                    <a:moveTo>
                      <a:pt x="86" y="0"/>
                    </a:moveTo>
                    <a:lnTo>
                      <a:pt x="86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3" y="18"/>
                    </a:lnTo>
                    <a:lnTo>
                      <a:pt x="63" y="18"/>
                    </a:lnTo>
                    <a:lnTo>
                      <a:pt x="59" y="16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49" y="10"/>
                    </a:lnTo>
                    <a:lnTo>
                      <a:pt x="49" y="9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5" y="6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2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5" y="38"/>
                    </a:lnTo>
                    <a:lnTo>
                      <a:pt x="21" y="40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4" y="51"/>
                    </a:lnTo>
                    <a:lnTo>
                      <a:pt x="48" y="47"/>
                    </a:lnTo>
                    <a:lnTo>
                      <a:pt x="48" y="47"/>
                    </a:lnTo>
                    <a:lnTo>
                      <a:pt x="48" y="47"/>
                    </a:lnTo>
                    <a:lnTo>
                      <a:pt x="47" y="39"/>
                    </a:lnTo>
                    <a:lnTo>
                      <a:pt x="52" y="38"/>
                    </a:lnTo>
                    <a:lnTo>
                      <a:pt x="55" y="38"/>
                    </a:lnTo>
                    <a:lnTo>
                      <a:pt x="56" y="42"/>
                    </a:lnTo>
                    <a:lnTo>
                      <a:pt x="56" y="43"/>
                    </a:lnTo>
                    <a:lnTo>
                      <a:pt x="56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85" y="36"/>
                    </a:lnTo>
                    <a:lnTo>
                      <a:pt x="94" y="37"/>
                    </a:lnTo>
                    <a:lnTo>
                      <a:pt x="95" y="42"/>
                    </a:lnTo>
                    <a:lnTo>
                      <a:pt x="95" y="43"/>
                    </a:lnTo>
                    <a:lnTo>
                      <a:pt x="95" y="43"/>
                    </a:lnTo>
                    <a:lnTo>
                      <a:pt x="105" y="45"/>
                    </a:lnTo>
                    <a:lnTo>
                      <a:pt x="106" y="45"/>
                    </a:lnTo>
                    <a:lnTo>
                      <a:pt x="106" y="45"/>
                    </a:lnTo>
                    <a:lnTo>
                      <a:pt x="120" y="38"/>
                    </a:lnTo>
                    <a:lnTo>
                      <a:pt x="121" y="37"/>
                    </a:lnTo>
                    <a:lnTo>
                      <a:pt x="120" y="37"/>
                    </a:lnTo>
                    <a:lnTo>
                      <a:pt x="110" y="36"/>
                    </a:lnTo>
                    <a:lnTo>
                      <a:pt x="96" y="31"/>
                    </a:lnTo>
                    <a:lnTo>
                      <a:pt x="94" y="23"/>
                    </a:lnTo>
                    <a:lnTo>
                      <a:pt x="101" y="16"/>
                    </a:lnTo>
                    <a:lnTo>
                      <a:pt x="106" y="16"/>
                    </a:lnTo>
                    <a:lnTo>
                      <a:pt x="107" y="20"/>
                    </a:lnTo>
                    <a:lnTo>
                      <a:pt x="102" y="22"/>
                    </a:lnTo>
                    <a:lnTo>
                      <a:pt x="102" y="22"/>
                    </a:lnTo>
                    <a:lnTo>
                      <a:pt x="102" y="22"/>
                    </a:lnTo>
                    <a:lnTo>
                      <a:pt x="102" y="28"/>
                    </a:lnTo>
                    <a:lnTo>
                      <a:pt x="102" y="29"/>
                    </a:lnTo>
                    <a:lnTo>
                      <a:pt x="102" y="29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22" y="31"/>
                    </a:lnTo>
                    <a:lnTo>
                      <a:pt x="129" y="34"/>
                    </a:lnTo>
                    <a:lnTo>
                      <a:pt x="129" y="34"/>
                    </a:lnTo>
                    <a:lnTo>
                      <a:pt x="129" y="34"/>
                    </a:lnTo>
                    <a:lnTo>
                      <a:pt x="142" y="26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39" y="23"/>
                    </a:lnTo>
                    <a:lnTo>
                      <a:pt x="149" y="22"/>
                    </a:lnTo>
                    <a:lnTo>
                      <a:pt x="150" y="21"/>
                    </a:lnTo>
                    <a:lnTo>
                      <a:pt x="149" y="21"/>
                    </a:lnTo>
                    <a:lnTo>
                      <a:pt x="147" y="17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33" y="16"/>
                    </a:lnTo>
                    <a:lnTo>
                      <a:pt x="120" y="9"/>
                    </a:lnTo>
                    <a:lnTo>
                      <a:pt x="120" y="9"/>
                    </a:lnTo>
                    <a:lnTo>
                      <a:pt x="120" y="9"/>
                    </a:lnTo>
                    <a:lnTo>
                      <a:pt x="116" y="10"/>
                    </a:lnTo>
                    <a:lnTo>
                      <a:pt x="104" y="10"/>
                    </a:lnTo>
                    <a:lnTo>
                      <a:pt x="95" y="7"/>
                    </a:lnTo>
                    <a:lnTo>
                      <a:pt x="91" y="3"/>
                    </a:lnTo>
                    <a:lnTo>
                      <a:pt x="91" y="2"/>
                    </a:lnTo>
                    <a:lnTo>
                      <a:pt x="91" y="2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6" name="Freeform 41"/>
              <p:cNvSpPr>
                <a:spLocks/>
              </p:cNvSpPr>
              <p:nvPr/>
            </p:nvSpPr>
            <p:spPr bwMode="gray">
              <a:xfrm>
                <a:off x="5564" y="564"/>
                <a:ext cx="81" cy="28"/>
              </a:xfrm>
              <a:custGeom>
                <a:avLst/>
                <a:gdLst>
                  <a:gd name="T0" fmla="*/ 44 w 81"/>
                  <a:gd name="T1" fmla="*/ 27 h 28"/>
                  <a:gd name="T2" fmla="*/ 25 w 81"/>
                  <a:gd name="T3" fmla="*/ 19 h 28"/>
                  <a:gd name="T4" fmla="*/ 15 w 81"/>
                  <a:gd name="T5" fmla="*/ 15 h 28"/>
                  <a:gd name="T6" fmla="*/ 13 w 81"/>
                  <a:gd name="T7" fmla="*/ 10 h 28"/>
                  <a:gd name="T8" fmla="*/ 1 w 81"/>
                  <a:gd name="T9" fmla="*/ 4 h 28"/>
                  <a:gd name="T10" fmla="*/ 0 w 81"/>
                  <a:gd name="T11" fmla="*/ 0 h 28"/>
                  <a:gd name="T12" fmla="*/ 6 w 81"/>
                  <a:gd name="T13" fmla="*/ 1 h 28"/>
                  <a:gd name="T14" fmla="*/ 15 w 81"/>
                  <a:gd name="T15" fmla="*/ 5 h 28"/>
                  <a:gd name="T16" fmla="*/ 38 w 81"/>
                  <a:gd name="T17" fmla="*/ 5 h 28"/>
                  <a:gd name="T18" fmla="*/ 44 w 81"/>
                  <a:gd name="T19" fmla="*/ 8 h 28"/>
                  <a:gd name="T20" fmla="*/ 59 w 81"/>
                  <a:gd name="T21" fmla="*/ 9 h 28"/>
                  <a:gd name="T22" fmla="*/ 76 w 81"/>
                  <a:gd name="T23" fmla="*/ 13 h 28"/>
                  <a:gd name="T24" fmla="*/ 81 w 81"/>
                  <a:gd name="T25" fmla="*/ 17 h 28"/>
                  <a:gd name="T26" fmla="*/ 78 w 81"/>
                  <a:gd name="T27" fmla="*/ 23 h 28"/>
                  <a:gd name="T28" fmla="*/ 60 w 81"/>
                  <a:gd name="T29" fmla="*/ 28 h 28"/>
                  <a:gd name="T30" fmla="*/ 44 w 81"/>
                  <a:gd name="T3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" h="28">
                    <a:moveTo>
                      <a:pt x="44" y="27"/>
                    </a:moveTo>
                    <a:lnTo>
                      <a:pt x="25" y="19"/>
                    </a:lnTo>
                    <a:lnTo>
                      <a:pt x="15" y="15"/>
                    </a:lnTo>
                    <a:lnTo>
                      <a:pt x="13" y="10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5" y="5"/>
                    </a:lnTo>
                    <a:lnTo>
                      <a:pt x="38" y="5"/>
                    </a:lnTo>
                    <a:lnTo>
                      <a:pt x="44" y="8"/>
                    </a:lnTo>
                    <a:lnTo>
                      <a:pt x="59" y="9"/>
                    </a:lnTo>
                    <a:lnTo>
                      <a:pt x="76" y="13"/>
                    </a:lnTo>
                    <a:lnTo>
                      <a:pt x="81" y="17"/>
                    </a:lnTo>
                    <a:lnTo>
                      <a:pt x="78" y="23"/>
                    </a:lnTo>
                    <a:lnTo>
                      <a:pt x="60" y="28"/>
                    </a:lnTo>
                    <a:lnTo>
                      <a:pt x="44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7" name="Freeform 42"/>
              <p:cNvSpPr>
                <a:spLocks noEditPoints="1"/>
              </p:cNvSpPr>
              <p:nvPr/>
            </p:nvSpPr>
            <p:spPr bwMode="gray">
              <a:xfrm>
                <a:off x="5564" y="563"/>
                <a:ext cx="81" cy="29"/>
              </a:xfrm>
              <a:custGeom>
                <a:avLst/>
                <a:gdLst>
                  <a:gd name="T0" fmla="*/ 0 w 81"/>
                  <a:gd name="T1" fmla="*/ 1 h 29"/>
                  <a:gd name="T2" fmla="*/ 6 w 81"/>
                  <a:gd name="T3" fmla="*/ 3 h 29"/>
                  <a:gd name="T4" fmla="*/ 15 w 81"/>
                  <a:gd name="T5" fmla="*/ 6 h 29"/>
                  <a:gd name="T6" fmla="*/ 38 w 81"/>
                  <a:gd name="T7" fmla="*/ 6 h 29"/>
                  <a:gd name="T8" fmla="*/ 44 w 81"/>
                  <a:gd name="T9" fmla="*/ 9 h 29"/>
                  <a:gd name="T10" fmla="*/ 59 w 81"/>
                  <a:gd name="T11" fmla="*/ 10 h 29"/>
                  <a:gd name="T12" fmla="*/ 76 w 81"/>
                  <a:gd name="T13" fmla="*/ 14 h 29"/>
                  <a:gd name="T14" fmla="*/ 81 w 81"/>
                  <a:gd name="T15" fmla="*/ 18 h 29"/>
                  <a:gd name="T16" fmla="*/ 78 w 81"/>
                  <a:gd name="T17" fmla="*/ 24 h 29"/>
                  <a:gd name="T18" fmla="*/ 60 w 81"/>
                  <a:gd name="T19" fmla="*/ 29 h 29"/>
                  <a:gd name="T20" fmla="*/ 44 w 81"/>
                  <a:gd name="T21" fmla="*/ 28 h 29"/>
                  <a:gd name="T22" fmla="*/ 25 w 81"/>
                  <a:gd name="T23" fmla="*/ 20 h 29"/>
                  <a:gd name="T24" fmla="*/ 15 w 81"/>
                  <a:gd name="T25" fmla="*/ 16 h 29"/>
                  <a:gd name="T26" fmla="*/ 13 w 81"/>
                  <a:gd name="T27" fmla="*/ 11 h 29"/>
                  <a:gd name="T28" fmla="*/ 1 w 81"/>
                  <a:gd name="T29" fmla="*/ 5 h 29"/>
                  <a:gd name="T30" fmla="*/ 0 w 81"/>
                  <a:gd name="T31" fmla="*/ 1 h 29"/>
                  <a:gd name="T32" fmla="*/ 0 w 81"/>
                  <a:gd name="T33" fmla="*/ 0 h 29"/>
                  <a:gd name="T34" fmla="*/ 0 w 81"/>
                  <a:gd name="T35" fmla="*/ 1 h 29"/>
                  <a:gd name="T36" fmla="*/ 1 w 81"/>
                  <a:gd name="T37" fmla="*/ 5 h 29"/>
                  <a:gd name="T38" fmla="*/ 1 w 81"/>
                  <a:gd name="T39" fmla="*/ 6 h 29"/>
                  <a:gd name="T40" fmla="*/ 1 w 81"/>
                  <a:gd name="T41" fmla="*/ 6 h 29"/>
                  <a:gd name="T42" fmla="*/ 12 w 81"/>
                  <a:gd name="T43" fmla="*/ 11 h 29"/>
                  <a:gd name="T44" fmla="*/ 14 w 81"/>
                  <a:gd name="T45" fmla="*/ 16 h 29"/>
                  <a:gd name="T46" fmla="*/ 14 w 81"/>
                  <a:gd name="T47" fmla="*/ 16 h 29"/>
                  <a:gd name="T48" fmla="*/ 15 w 81"/>
                  <a:gd name="T49" fmla="*/ 16 h 29"/>
                  <a:gd name="T50" fmla="*/ 25 w 81"/>
                  <a:gd name="T51" fmla="*/ 20 h 29"/>
                  <a:gd name="T52" fmla="*/ 44 w 81"/>
                  <a:gd name="T53" fmla="*/ 28 h 29"/>
                  <a:gd name="T54" fmla="*/ 44 w 81"/>
                  <a:gd name="T55" fmla="*/ 28 h 29"/>
                  <a:gd name="T56" fmla="*/ 44 w 81"/>
                  <a:gd name="T57" fmla="*/ 28 h 29"/>
                  <a:gd name="T58" fmla="*/ 60 w 81"/>
                  <a:gd name="T59" fmla="*/ 29 h 29"/>
                  <a:gd name="T60" fmla="*/ 60 w 81"/>
                  <a:gd name="T61" fmla="*/ 29 h 29"/>
                  <a:gd name="T62" fmla="*/ 60 w 81"/>
                  <a:gd name="T63" fmla="*/ 29 h 29"/>
                  <a:gd name="T64" fmla="*/ 78 w 81"/>
                  <a:gd name="T65" fmla="*/ 24 h 29"/>
                  <a:gd name="T66" fmla="*/ 78 w 81"/>
                  <a:gd name="T67" fmla="*/ 24 h 29"/>
                  <a:gd name="T68" fmla="*/ 78 w 81"/>
                  <a:gd name="T69" fmla="*/ 24 h 29"/>
                  <a:gd name="T70" fmla="*/ 81 w 81"/>
                  <a:gd name="T71" fmla="*/ 18 h 29"/>
                  <a:gd name="T72" fmla="*/ 81 w 81"/>
                  <a:gd name="T73" fmla="*/ 18 h 29"/>
                  <a:gd name="T74" fmla="*/ 81 w 81"/>
                  <a:gd name="T75" fmla="*/ 18 h 29"/>
                  <a:gd name="T76" fmla="*/ 76 w 81"/>
                  <a:gd name="T77" fmla="*/ 14 h 29"/>
                  <a:gd name="T78" fmla="*/ 76 w 81"/>
                  <a:gd name="T79" fmla="*/ 14 h 29"/>
                  <a:gd name="T80" fmla="*/ 76 w 81"/>
                  <a:gd name="T81" fmla="*/ 14 h 29"/>
                  <a:gd name="T82" fmla="*/ 59 w 81"/>
                  <a:gd name="T83" fmla="*/ 10 h 29"/>
                  <a:gd name="T84" fmla="*/ 44 w 81"/>
                  <a:gd name="T85" fmla="*/ 8 h 29"/>
                  <a:gd name="T86" fmla="*/ 38 w 81"/>
                  <a:gd name="T87" fmla="*/ 6 h 29"/>
                  <a:gd name="T88" fmla="*/ 38 w 81"/>
                  <a:gd name="T89" fmla="*/ 6 h 29"/>
                  <a:gd name="T90" fmla="*/ 38 w 81"/>
                  <a:gd name="T91" fmla="*/ 6 h 29"/>
                  <a:gd name="T92" fmla="*/ 15 w 81"/>
                  <a:gd name="T93" fmla="*/ 6 h 29"/>
                  <a:gd name="T94" fmla="*/ 6 w 81"/>
                  <a:gd name="T95" fmla="*/ 2 h 29"/>
                  <a:gd name="T96" fmla="*/ 6 w 81"/>
                  <a:gd name="T97" fmla="*/ 2 h 29"/>
                  <a:gd name="T98" fmla="*/ 6 w 81"/>
                  <a:gd name="T99" fmla="*/ 2 h 29"/>
                  <a:gd name="T100" fmla="*/ 0 w 81"/>
                  <a:gd name="T101" fmla="*/ 0 h 29"/>
                  <a:gd name="T102" fmla="*/ 0 w 81"/>
                  <a:gd name="T103" fmla="*/ 0 h 29"/>
                  <a:gd name="T104" fmla="*/ 0 w 81"/>
                  <a:gd name="T10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1" h="29">
                    <a:moveTo>
                      <a:pt x="0" y="1"/>
                    </a:moveTo>
                    <a:lnTo>
                      <a:pt x="6" y="3"/>
                    </a:lnTo>
                    <a:lnTo>
                      <a:pt x="15" y="6"/>
                    </a:lnTo>
                    <a:lnTo>
                      <a:pt x="38" y="6"/>
                    </a:lnTo>
                    <a:lnTo>
                      <a:pt x="44" y="9"/>
                    </a:lnTo>
                    <a:lnTo>
                      <a:pt x="59" y="10"/>
                    </a:lnTo>
                    <a:lnTo>
                      <a:pt x="76" y="14"/>
                    </a:lnTo>
                    <a:lnTo>
                      <a:pt x="81" y="18"/>
                    </a:lnTo>
                    <a:lnTo>
                      <a:pt x="78" y="24"/>
                    </a:lnTo>
                    <a:lnTo>
                      <a:pt x="60" y="29"/>
                    </a:lnTo>
                    <a:lnTo>
                      <a:pt x="44" y="28"/>
                    </a:lnTo>
                    <a:lnTo>
                      <a:pt x="25" y="20"/>
                    </a:lnTo>
                    <a:lnTo>
                      <a:pt x="15" y="16"/>
                    </a:lnTo>
                    <a:lnTo>
                      <a:pt x="13" y="11"/>
                    </a:lnTo>
                    <a:lnTo>
                      <a:pt x="1" y="5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2" y="11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25" y="20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59" y="10"/>
                    </a:lnTo>
                    <a:lnTo>
                      <a:pt x="44" y="8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15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8" name="Freeform 43"/>
              <p:cNvSpPr>
                <a:spLocks noEditPoints="1"/>
              </p:cNvSpPr>
              <p:nvPr/>
            </p:nvSpPr>
            <p:spPr bwMode="gray">
              <a:xfrm>
                <a:off x="5564" y="563"/>
                <a:ext cx="81" cy="29"/>
              </a:xfrm>
              <a:custGeom>
                <a:avLst/>
                <a:gdLst>
                  <a:gd name="T0" fmla="*/ 0 w 81"/>
                  <a:gd name="T1" fmla="*/ 1 h 29"/>
                  <a:gd name="T2" fmla="*/ 6 w 81"/>
                  <a:gd name="T3" fmla="*/ 3 h 29"/>
                  <a:gd name="T4" fmla="*/ 15 w 81"/>
                  <a:gd name="T5" fmla="*/ 6 h 29"/>
                  <a:gd name="T6" fmla="*/ 38 w 81"/>
                  <a:gd name="T7" fmla="*/ 6 h 29"/>
                  <a:gd name="T8" fmla="*/ 44 w 81"/>
                  <a:gd name="T9" fmla="*/ 9 h 29"/>
                  <a:gd name="T10" fmla="*/ 59 w 81"/>
                  <a:gd name="T11" fmla="*/ 10 h 29"/>
                  <a:gd name="T12" fmla="*/ 76 w 81"/>
                  <a:gd name="T13" fmla="*/ 14 h 29"/>
                  <a:gd name="T14" fmla="*/ 81 w 81"/>
                  <a:gd name="T15" fmla="*/ 18 h 29"/>
                  <a:gd name="T16" fmla="*/ 78 w 81"/>
                  <a:gd name="T17" fmla="*/ 24 h 29"/>
                  <a:gd name="T18" fmla="*/ 60 w 81"/>
                  <a:gd name="T19" fmla="*/ 29 h 29"/>
                  <a:gd name="T20" fmla="*/ 44 w 81"/>
                  <a:gd name="T21" fmla="*/ 28 h 29"/>
                  <a:gd name="T22" fmla="*/ 25 w 81"/>
                  <a:gd name="T23" fmla="*/ 20 h 29"/>
                  <a:gd name="T24" fmla="*/ 15 w 81"/>
                  <a:gd name="T25" fmla="*/ 16 h 29"/>
                  <a:gd name="T26" fmla="*/ 13 w 81"/>
                  <a:gd name="T27" fmla="*/ 11 h 29"/>
                  <a:gd name="T28" fmla="*/ 1 w 81"/>
                  <a:gd name="T29" fmla="*/ 5 h 29"/>
                  <a:gd name="T30" fmla="*/ 0 w 81"/>
                  <a:gd name="T31" fmla="*/ 1 h 29"/>
                  <a:gd name="T32" fmla="*/ 0 w 81"/>
                  <a:gd name="T33" fmla="*/ 0 h 29"/>
                  <a:gd name="T34" fmla="*/ 0 w 81"/>
                  <a:gd name="T35" fmla="*/ 1 h 29"/>
                  <a:gd name="T36" fmla="*/ 1 w 81"/>
                  <a:gd name="T37" fmla="*/ 5 h 29"/>
                  <a:gd name="T38" fmla="*/ 1 w 81"/>
                  <a:gd name="T39" fmla="*/ 6 h 29"/>
                  <a:gd name="T40" fmla="*/ 1 w 81"/>
                  <a:gd name="T41" fmla="*/ 6 h 29"/>
                  <a:gd name="T42" fmla="*/ 12 w 81"/>
                  <a:gd name="T43" fmla="*/ 11 h 29"/>
                  <a:gd name="T44" fmla="*/ 14 w 81"/>
                  <a:gd name="T45" fmla="*/ 16 h 29"/>
                  <a:gd name="T46" fmla="*/ 14 w 81"/>
                  <a:gd name="T47" fmla="*/ 16 h 29"/>
                  <a:gd name="T48" fmla="*/ 15 w 81"/>
                  <a:gd name="T49" fmla="*/ 16 h 29"/>
                  <a:gd name="T50" fmla="*/ 25 w 81"/>
                  <a:gd name="T51" fmla="*/ 20 h 29"/>
                  <a:gd name="T52" fmla="*/ 44 w 81"/>
                  <a:gd name="T53" fmla="*/ 28 h 29"/>
                  <a:gd name="T54" fmla="*/ 44 w 81"/>
                  <a:gd name="T55" fmla="*/ 28 h 29"/>
                  <a:gd name="T56" fmla="*/ 44 w 81"/>
                  <a:gd name="T57" fmla="*/ 28 h 29"/>
                  <a:gd name="T58" fmla="*/ 60 w 81"/>
                  <a:gd name="T59" fmla="*/ 29 h 29"/>
                  <a:gd name="T60" fmla="*/ 60 w 81"/>
                  <a:gd name="T61" fmla="*/ 29 h 29"/>
                  <a:gd name="T62" fmla="*/ 60 w 81"/>
                  <a:gd name="T63" fmla="*/ 29 h 29"/>
                  <a:gd name="T64" fmla="*/ 78 w 81"/>
                  <a:gd name="T65" fmla="*/ 24 h 29"/>
                  <a:gd name="T66" fmla="*/ 78 w 81"/>
                  <a:gd name="T67" fmla="*/ 24 h 29"/>
                  <a:gd name="T68" fmla="*/ 78 w 81"/>
                  <a:gd name="T69" fmla="*/ 24 h 29"/>
                  <a:gd name="T70" fmla="*/ 81 w 81"/>
                  <a:gd name="T71" fmla="*/ 18 h 29"/>
                  <a:gd name="T72" fmla="*/ 81 w 81"/>
                  <a:gd name="T73" fmla="*/ 18 h 29"/>
                  <a:gd name="T74" fmla="*/ 81 w 81"/>
                  <a:gd name="T75" fmla="*/ 18 h 29"/>
                  <a:gd name="T76" fmla="*/ 76 w 81"/>
                  <a:gd name="T77" fmla="*/ 14 h 29"/>
                  <a:gd name="T78" fmla="*/ 76 w 81"/>
                  <a:gd name="T79" fmla="*/ 14 h 29"/>
                  <a:gd name="T80" fmla="*/ 76 w 81"/>
                  <a:gd name="T81" fmla="*/ 14 h 29"/>
                  <a:gd name="T82" fmla="*/ 59 w 81"/>
                  <a:gd name="T83" fmla="*/ 10 h 29"/>
                  <a:gd name="T84" fmla="*/ 44 w 81"/>
                  <a:gd name="T85" fmla="*/ 8 h 29"/>
                  <a:gd name="T86" fmla="*/ 38 w 81"/>
                  <a:gd name="T87" fmla="*/ 6 h 29"/>
                  <a:gd name="T88" fmla="*/ 38 w 81"/>
                  <a:gd name="T89" fmla="*/ 6 h 29"/>
                  <a:gd name="T90" fmla="*/ 38 w 81"/>
                  <a:gd name="T91" fmla="*/ 6 h 29"/>
                  <a:gd name="T92" fmla="*/ 15 w 81"/>
                  <a:gd name="T93" fmla="*/ 6 h 29"/>
                  <a:gd name="T94" fmla="*/ 6 w 81"/>
                  <a:gd name="T95" fmla="*/ 2 h 29"/>
                  <a:gd name="T96" fmla="*/ 6 w 81"/>
                  <a:gd name="T97" fmla="*/ 2 h 29"/>
                  <a:gd name="T98" fmla="*/ 6 w 81"/>
                  <a:gd name="T99" fmla="*/ 2 h 29"/>
                  <a:gd name="T100" fmla="*/ 0 w 81"/>
                  <a:gd name="T101" fmla="*/ 0 h 29"/>
                  <a:gd name="T102" fmla="*/ 0 w 81"/>
                  <a:gd name="T103" fmla="*/ 0 h 29"/>
                  <a:gd name="T104" fmla="*/ 0 w 81"/>
                  <a:gd name="T10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1" h="29">
                    <a:moveTo>
                      <a:pt x="0" y="1"/>
                    </a:moveTo>
                    <a:lnTo>
                      <a:pt x="6" y="3"/>
                    </a:lnTo>
                    <a:lnTo>
                      <a:pt x="15" y="6"/>
                    </a:lnTo>
                    <a:lnTo>
                      <a:pt x="38" y="6"/>
                    </a:lnTo>
                    <a:lnTo>
                      <a:pt x="44" y="9"/>
                    </a:lnTo>
                    <a:lnTo>
                      <a:pt x="59" y="10"/>
                    </a:lnTo>
                    <a:lnTo>
                      <a:pt x="76" y="14"/>
                    </a:lnTo>
                    <a:lnTo>
                      <a:pt x="81" y="18"/>
                    </a:lnTo>
                    <a:lnTo>
                      <a:pt x="78" y="24"/>
                    </a:lnTo>
                    <a:lnTo>
                      <a:pt x="60" y="29"/>
                    </a:lnTo>
                    <a:lnTo>
                      <a:pt x="44" y="28"/>
                    </a:lnTo>
                    <a:lnTo>
                      <a:pt x="25" y="20"/>
                    </a:lnTo>
                    <a:lnTo>
                      <a:pt x="15" y="16"/>
                    </a:lnTo>
                    <a:lnTo>
                      <a:pt x="13" y="11"/>
                    </a:lnTo>
                    <a:lnTo>
                      <a:pt x="1" y="5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2" y="11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25" y="20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59" y="10"/>
                    </a:lnTo>
                    <a:lnTo>
                      <a:pt x="44" y="8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15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9" name="Freeform 44"/>
              <p:cNvSpPr>
                <a:spLocks/>
              </p:cNvSpPr>
              <p:nvPr/>
            </p:nvSpPr>
            <p:spPr bwMode="gray">
              <a:xfrm>
                <a:off x="5603" y="529"/>
                <a:ext cx="14" cy="4"/>
              </a:xfrm>
              <a:custGeom>
                <a:avLst/>
                <a:gdLst>
                  <a:gd name="T0" fmla="*/ 1 w 14"/>
                  <a:gd name="T1" fmla="*/ 2 h 4"/>
                  <a:gd name="T2" fmla="*/ 14 w 14"/>
                  <a:gd name="T3" fmla="*/ 0 h 4"/>
                  <a:gd name="T4" fmla="*/ 14 w 14"/>
                  <a:gd name="T5" fmla="*/ 3 h 4"/>
                  <a:gd name="T6" fmla="*/ 0 w 14"/>
                  <a:gd name="T7" fmla="*/ 4 h 4"/>
                  <a:gd name="T8" fmla="*/ 1 w 1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2"/>
                    </a:moveTo>
                    <a:lnTo>
                      <a:pt x="14" y="0"/>
                    </a:lnTo>
                    <a:lnTo>
                      <a:pt x="14" y="3"/>
                    </a:lnTo>
                    <a:lnTo>
                      <a:pt x="0" y="4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0" name="Freeform 45"/>
              <p:cNvSpPr>
                <a:spLocks noEditPoints="1"/>
              </p:cNvSpPr>
              <p:nvPr/>
            </p:nvSpPr>
            <p:spPr bwMode="gray">
              <a:xfrm>
                <a:off x="5602" y="528"/>
                <a:ext cx="15" cy="5"/>
              </a:xfrm>
              <a:custGeom>
                <a:avLst/>
                <a:gdLst>
                  <a:gd name="T0" fmla="*/ 14 w 15"/>
                  <a:gd name="T1" fmla="*/ 1 h 5"/>
                  <a:gd name="T2" fmla="*/ 14 w 15"/>
                  <a:gd name="T3" fmla="*/ 4 h 5"/>
                  <a:gd name="T4" fmla="*/ 1 w 15"/>
                  <a:gd name="T5" fmla="*/ 5 h 5"/>
                  <a:gd name="T6" fmla="*/ 2 w 15"/>
                  <a:gd name="T7" fmla="*/ 3 h 5"/>
                  <a:gd name="T8" fmla="*/ 14 w 15"/>
                  <a:gd name="T9" fmla="*/ 1 h 5"/>
                  <a:gd name="T10" fmla="*/ 15 w 15"/>
                  <a:gd name="T11" fmla="*/ 0 h 5"/>
                  <a:gd name="T12" fmla="*/ 14 w 15"/>
                  <a:gd name="T13" fmla="*/ 0 h 5"/>
                  <a:gd name="T14" fmla="*/ 2 w 15"/>
                  <a:gd name="T15" fmla="*/ 2 h 5"/>
                  <a:gd name="T16" fmla="*/ 2 w 15"/>
                  <a:gd name="T17" fmla="*/ 2 h 5"/>
                  <a:gd name="T18" fmla="*/ 2 w 15"/>
                  <a:gd name="T19" fmla="*/ 3 h 5"/>
                  <a:gd name="T20" fmla="*/ 1 w 15"/>
                  <a:gd name="T21" fmla="*/ 5 h 5"/>
                  <a:gd name="T22" fmla="*/ 0 w 15"/>
                  <a:gd name="T23" fmla="*/ 5 h 5"/>
                  <a:gd name="T24" fmla="*/ 1 w 15"/>
                  <a:gd name="T25" fmla="*/ 5 h 5"/>
                  <a:gd name="T26" fmla="*/ 14 w 15"/>
                  <a:gd name="T27" fmla="*/ 4 h 5"/>
                  <a:gd name="T28" fmla="*/ 15 w 15"/>
                  <a:gd name="T29" fmla="*/ 4 h 5"/>
                  <a:gd name="T30" fmla="*/ 15 w 15"/>
                  <a:gd name="T31" fmla="*/ 4 h 5"/>
                  <a:gd name="T32" fmla="*/ 15 w 15"/>
                  <a:gd name="T33" fmla="*/ 1 h 5"/>
                  <a:gd name="T34" fmla="*/ 15 w 15"/>
                  <a:gd name="T35" fmla="*/ 0 h 5"/>
                  <a:gd name="T36" fmla="*/ 15 w 15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5">
                    <a:moveTo>
                      <a:pt x="14" y="1"/>
                    </a:moveTo>
                    <a:lnTo>
                      <a:pt x="14" y="4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4" y="1"/>
                    </a:lnTo>
                    <a:close/>
                    <a:moveTo>
                      <a:pt x="15" y="0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1" name="Freeform 46"/>
              <p:cNvSpPr>
                <a:spLocks noEditPoints="1"/>
              </p:cNvSpPr>
              <p:nvPr/>
            </p:nvSpPr>
            <p:spPr bwMode="gray">
              <a:xfrm>
                <a:off x="5602" y="528"/>
                <a:ext cx="15" cy="5"/>
              </a:xfrm>
              <a:custGeom>
                <a:avLst/>
                <a:gdLst>
                  <a:gd name="T0" fmla="*/ 14 w 15"/>
                  <a:gd name="T1" fmla="*/ 1 h 5"/>
                  <a:gd name="T2" fmla="*/ 14 w 15"/>
                  <a:gd name="T3" fmla="*/ 4 h 5"/>
                  <a:gd name="T4" fmla="*/ 1 w 15"/>
                  <a:gd name="T5" fmla="*/ 5 h 5"/>
                  <a:gd name="T6" fmla="*/ 2 w 15"/>
                  <a:gd name="T7" fmla="*/ 3 h 5"/>
                  <a:gd name="T8" fmla="*/ 14 w 15"/>
                  <a:gd name="T9" fmla="*/ 1 h 5"/>
                  <a:gd name="T10" fmla="*/ 15 w 15"/>
                  <a:gd name="T11" fmla="*/ 0 h 5"/>
                  <a:gd name="T12" fmla="*/ 14 w 15"/>
                  <a:gd name="T13" fmla="*/ 0 h 5"/>
                  <a:gd name="T14" fmla="*/ 2 w 15"/>
                  <a:gd name="T15" fmla="*/ 2 h 5"/>
                  <a:gd name="T16" fmla="*/ 2 w 15"/>
                  <a:gd name="T17" fmla="*/ 2 h 5"/>
                  <a:gd name="T18" fmla="*/ 2 w 15"/>
                  <a:gd name="T19" fmla="*/ 3 h 5"/>
                  <a:gd name="T20" fmla="*/ 1 w 15"/>
                  <a:gd name="T21" fmla="*/ 5 h 5"/>
                  <a:gd name="T22" fmla="*/ 0 w 15"/>
                  <a:gd name="T23" fmla="*/ 5 h 5"/>
                  <a:gd name="T24" fmla="*/ 1 w 15"/>
                  <a:gd name="T25" fmla="*/ 5 h 5"/>
                  <a:gd name="T26" fmla="*/ 14 w 15"/>
                  <a:gd name="T27" fmla="*/ 4 h 5"/>
                  <a:gd name="T28" fmla="*/ 15 w 15"/>
                  <a:gd name="T29" fmla="*/ 4 h 5"/>
                  <a:gd name="T30" fmla="*/ 15 w 15"/>
                  <a:gd name="T31" fmla="*/ 4 h 5"/>
                  <a:gd name="T32" fmla="*/ 15 w 15"/>
                  <a:gd name="T33" fmla="*/ 1 h 5"/>
                  <a:gd name="T34" fmla="*/ 15 w 15"/>
                  <a:gd name="T35" fmla="*/ 0 h 5"/>
                  <a:gd name="T36" fmla="*/ 15 w 15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5">
                    <a:moveTo>
                      <a:pt x="14" y="1"/>
                    </a:moveTo>
                    <a:lnTo>
                      <a:pt x="14" y="4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4" y="1"/>
                    </a:lnTo>
                    <a:moveTo>
                      <a:pt x="15" y="0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2" name="Freeform 47"/>
              <p:cNvSpPr>
                <a:spLocks/>
              </p:cNvSpPr>
              <p:nvPr/>
            </p:nvSpPr>
            <p:spPr bwMode="gray">
              <a:xfrm>
                <a:off x="5675" y="547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0 w 8"/>
                  <a:gd name="T3" fmla="*/ 0 h 3"/>
                  <a:gd name="T4" fmla="*/ 8 w 8"/>
                  <a:gd name="T5" fmla="*/ 0 h 3"/>
                  <a:gd name="T6" fmla="*/ 5 w 8"/>
                  <a:gd name="T7" fmla="*/ 3 h 3"/>
                  <a:gd name="T8" fmla="*/ 0 w 8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3" name="Freeform 48"/>
              <p:cNvSpPr>
                <a:spLocks noEditPoints="1"/>
              </p:cNvSpPr>
              <p:nvPr/>
            </p:nvSpPr>
            <p:spPr bwMode="gray">
              <a:xfrm>
                <a:off x="5675" y="547"/>
                <a:ext cx="9" cy="3"/>
              </a:xfrm>
              <a:custGeom>
                <a:avLst/>
                <a:gdLst>
                  <a:gd name="T0" fmla="*/ 7 w 9"/>
                  <a:gd name="T1" fmla="*/ 0 h 3"/>
                  <a:gd name="T2" fmla="*/ 5 w 9"/>
                  <a:gd name="T3" fmla="*/ 3 h 3"/>
                  <a:gd name="T4" fmla="*/ 0 w 9"/>
                  <a:gd name="T5" fmla="*/ 1 h 3"/>
                  <a:gd name="T6" fmla="*/ 0 w 9"/>
                  <a:gd name="T7" fmla="*/ 0 h 3"/>
                  <a:gd name="T8" fmla="*/ 7 w 9"/>
                  <a:gd name="T9" fmla="*/ 0 h 3"/>
                  <a:gd name="T10" fmla="*/ 9 w 9"/>
                  <a:gd name="T11" fmla="*/ 0 h 3"/>
                  <a:gd name="T12" fmla="*/ 7 w 9"/>
                  <a:gd name="T13" fmla="*/ 0 h 3"/>
                  <a:gd name="T14" fmla="*/ 0 w 9"/>
                  <a:gd name="T15" fmla="*/ 0 h 3"/>
                  <a:gd name="T16" fmla="*/ 0 w 9"/>
                  <a:gd name="T17" fmla="*/ 0 h 3"/>
                  <a:gd name="T18" fmla="*/ 0 w 9"/>
                  <a:gd name="T19" fmla="*/ 0 h 3"/>
                  <a:gd name="T20" fmla="*/ 0 w 9"/>
                  <a:gd name="T21" fmla="*/ 1 h 3"/>
                  <a:gd name="T22" fmla="*/ 0 w 9"/>
                  <a:gd name="T23" fmla="*/ 2 h 3"/>
                  <a:gd name="T24" fmla="*/ 0 w 9"/>
                  <a:gd name="T25" fmla="*/ 2 h 3"/>
                  <a:gd name="T26" fmla="*/ 4 w 9"/>
                  <a:gd name="T27" fmla="*/ 3 h 3"/>
                  <a:gd name="T28" fmla="*/ 5 w 9"/>
                  <a:gd name="T29" fmla="*/ 3 h 3"/>
                  <a:gd name="T30" fmla="*/ 5 w 9"/>
                  <a:gd name="T31" fmla="*/ 3 h 3"/>
                  <a:gd name="T32" fmla="*/ 8 w 9"/>
                  <a:gd name="T33" fmla="*/ 0 h 3"/>
                  <a:gd name="T34" fmla="*/ 9 w 9"/>
                  <a:gd name="T35" fmla="*/ 0 h 3"/>
                  <a:gd name="T36" fmla="*/ 9 w 9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3">
                    <a:moveTo>
                      <a:pt x="7" y="0"/>
                    </a:moveTo>
                    <a:lnTo>
                      <a:pt x="5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  <a:moveTo>
                      <a:pt x="9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4" name="Freeform 49"/>
              <p:cNvSpPr>
                <a:spLocks noEditPoints="1"/>
              </p:cNvSpPr>
              <p:nvPr/>
            </p:nvSpPr>
            <p:spPr bwMode="gray">
              <a:xfrm>
                <a:off x="5675" y="547"/>
                <a:ext cx="9" cy="3"/>
              </a:xfrm>
              <a:custGeom>
                <a:avLst/>
                <a:gdLst>
                  <a:gd name="T0" fmla="*/ 7 w 9"/>
                  <a:gd name="T1" fmla="*/ 0 h 3"/>
                  <a:gd name="T2" fmla="*/ 5 w 9"/>
                  <a:gd name="T3" fmla="*/ 3 h 3"/>
                  <a:gd name="T4" fmla="*/ 0 w 9"/>
                  <a:gd name="T5" fmla="*/ 1 h 3"/>
                  <a:gd name="T6" fmla="*/ 0 w 9"/>
                  <a:gd name="T7" fmla="*/ 0 h 3"/>
                  <a:gd name="T8" fmla="*/ 7 w 9"/>
                  <a:gd name="T9" fmla="*/ 0 h 3"/>
                  <a:gd name="T10" fmla="*/ 9 w 9"/>
                  <a:gd name="T11" fmla="*/ 0 h 3"/>
                  <a:gd name="T12" fmla="*/ 7 w 9"/>
                  <a:gd name="T13" fmla="*/ 0 h 3"/>
                  <a:gd name="T14" fmla="*/ 0 w 9"/>
                  <a:gd name="T15" fmla="*/ 0 h 3"/>
                  <a:gd name="T16" fmla="*/ 0 w 9"/>
                  <a:gd name="T17" fmla="*/ 0 h 3"/>
                  <a:gd name="T18" fmla="*/ 0 w 9"/>
                  <a:gd name="T19" fmla="*/ 0 h 3"/>
                  <a:gd name="T20" fmla="*/ 0 w 9"/>
                  <a:gd name="T21" fmla="*/ 1 h 3"/>
                  <a:gd name="T22" fmla="*/ 0 w 9"/>
                  <a:gd name="T23" fmla="*/ 2 h 3"/>
                  <a:gd name="T24" fmla="*/ 0 w 9"/>
                  <a:gd name="T25" fmla="*/ 2 h 3"/>
                  <a:gd name="T26" fmla="*/ 4 w 9"/>
                  <a:gd name="T27" fmla="*/ 3 h 3"/>
                  <a:gd name="T28" fmla="*/ 5 w 9"/>
                  <a:gd name="T29" fmla="*/ 3 h 3"/>
                  <a:gd name="T30" fmla="*/ 5 w 9"/>
                  <a:gd name="T31" fmla="*/ 3 h 3"/>
                  <a:gd name="T32" fmla="*/ 8 w 9"/>
                  <a:gd name="T33" fmla="*/ 0 h 3"/>
                  <a:gd name="T34" fmla="*/ 9 w 9"/>
                  <a:gd name="T35" fmla="*/ 0 h 3"/>
                  <a:gd name="T36" fmla="*/ 9 w 9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3">
                    <a:moveTo>
                      <a:pt x="7" y="0"/>
                    </a:moveTo>
                    <a:lnTo>
                      <a:pt x="5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" y="0"/>
                    </a:lnTo>
                    <a:moveTo>
                      <a:pt x="9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5" name="Freeform 50"/>
              <p:cNvSpPr>
                <a:spLocks/>
              </p:cNvSpPr>
              <p:nvPr/>
            </p:nvSpPr>
            <p:spPr bwMode="gray">
              <a:xfrm>
                <a:off x="5398" y="698"/>
                <a:ext cx="15" cy="5"/>
              </a:xfrm>
              <a:custGeom>
                <a:avLst/>
                <a:gdLst>
                  <a:gd name="T0" fmla="*/ 4 w 15"/>
                  <a:gd name="T1" fmla="*/ 5 h 5"/>
                  <a:gd name="T2" fmla="*/ 0 w 15"/>
                  <a:gd name="T3" fmla="*/ 2 h 5"/>
                  <a:gd name="T4" fmla="*/ 3 w 15"/>
                  <a:gd name="T5" fmla="*/ 0 h 5"/>
                  <a:gd name="T6" fmla="*/ 13 w 15"/>
                  <a:gd name="T7" fmla="*/ 1 h 5"/>
                  <a:gd name="T8" fmla="*/ 15 w 15"/>
                  <a:gd name="T9" fmla="*/ 5 h 5"/>
                  <a:gd name="T10" fmla="*/ 4 w 1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4" y="5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3" y="1"/>
                    </a:lnTo>
                    <a:lnTo>
                      <a:pt x="15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6" name="Freeform 51"/>
              <p:cNvSpPr>
                <a:spLocks noEditPoints="1"/>
              </p:cNvSpPr>
              <p:nvPr/>
            </p:nvSpPr>
            <p:spPr bwMode="gray">
              <a:xfrm>
                <a:off x="5398" y="698"/>
                <a:ext cx="15" cy="5"/>
              </a:xfrm>
              <a:custGeom>
                <a:avLst/>
                <a:gdLst>
                  <a:gd name="T0" fmla="*/ 3 w 15"/>
                  <a:gd name="T1" fmla="*/ 1 h 5"/>
                  <a:gd name="T2" fmla="*/ 13 w 15"/>
                  <a:gd name="T3" fmla="*/ 1 h 5"/>
                  <a:gd name="T4" fmla="*/ 15 w 15"/>
                  <a:gd name="T5" fmla="*/ 4 h 5"/>
                  <a:gd name="T6" fmla="*/ 4 w 15"/>
                  <a:gd name="T7" fmla="*/ 4 h 5"/>
                  <a:gd name="T8" fmla="*/ 1 w 15"/>
                  <a:gd name="T9" fmla="*/ 2 h 5"/>
                  <a:gd name="T10" fmla="*/ 3 w 15"/>
                  <a:gd name="T11" fmla="*/ 1 h 5"/>
                  <a:gd name="T12" fmla="*/ 3 w 15"/>
                  <a:gd name="T13" fmla="*/ 0 h 5"/>
                  <a:gd name="T14" fmla="*/ 3 w 15"/>
                  <a:gd name="T15" fmla="*/ 0 h 5"/>
                  <a:gd name="T16" fmla="*/ 0 w 15"/>
                  <a:gd name="T17" fmla="*/ 2 h 5"/>
                  <a:gd name="T18" fmla="*/ 0 w 15"/>
                  <a:gd name="T19" fmla="*/ 2 h 5"/>
                  <a:gd name="T20" fmla="*/ 0 w 15"/>
                  <a:gd name="T21" fmla="*/ 3 h 5"/>
                  <a:gd name="T22" fmla="*/ 4 w 15"/>
                  <a:gd name="T23" fmla="*/ 5 h 5"/>
                  <a:gd name="T24" fmla="*/ 4 w 15"/>
                  <a:gd name="T25" fmla="*/ 5 h 5"/>
                  <a:gd name="T26" fmla="*/ 4 w 15"/>
                  <a:gd name="T27" fmla="*/ 5 h 5"/>
                  <a:gd name="T28" fmla="*/ 15 w 15"/>
                  <a:gd name="T29" fmla="*/ 5 h 5"/>
                  <a:gd name="T30" fmla="*/ 15 w 15"/>
                  <a:gd name="T31" fmla="*/ 5 h 5"/>
                  <a:gd name="T32" fmla="*/ 15 w 15"/>
                  <a:gd name="T33" fmla="*/ 4 h 5"/>
                  <a:gd name="T34" fmla="*/ 13 w 15"/>
                  <a:gd name="T35" fmla="*/ 1 h 5"/>
                  <a:gd name="T36" fmla="*/ 13 w 15"/>
                  <a:gd name="T37" fmla="*/ 1 h 5"/>
                  <a:gd name="T38" fmla="*/ 13 w 15"/>
                  <a:gd name="T39" fmla="*/ 1 h 5"/>
                  <a:gd name="T40" fmla="*/ 3 w 15"/>
                  <a:gd name="T41" fmla="*/ 0 h 5"/>
                  <a:gd name="T42" fmla="*/ 3 w 15"/>
                  <a:gd name="T43" fmla="*/ 0 h 5"/>
                  <a:gd name="T44" fmla="*/ 3 w 1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5">
                    <a:moveTo>
                      <a:pt x="3" y="1"/>
                    </a:moveTo>
                    <a:lnTo>
                      <a:pt x="13" y="1"/>
                    </a:lnTo>
                    <a:lnTo>
                      <a:pt x="15" y="4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7" name="Freeform 52"/>
              <p:cNvSpPr>
                <a:spLocks noEditPoints="1"/>
              </p:cNvSpPr>
              <p:nvPr/>
            </p:nvSpPr>
            <p:spPr bwMode="gray">
              <a:xfrm>
                <a:off x="5398" y="698"/>
                <a:ext cx="15" cy="5"/>
              </a:xfrm>
              <a:custGeom>
                <a:avLst/>
                <a:gdLst>
                  <a:gd name="T0" fmla="*/ 3 w 15"/>
                  <a:gd name="T1" fmla="*/ 1 h 5"/>
                  <a:gd name="T2" fmla="*/ 13 w 15"/>
                  <a:gd name="T3" fmla="*/ 1 h 5"/>
                  <a:gd name="T4" fmla="*/ 15 w 15"/>
                  <a:gd name="T5" fmla="*/ 4 h 5"/>
                  <a:gd name="T6" fmla="*/ 4 w 15"/>
                  <a:gd name="T7" fmla="*/ 4 h 5"/>
                  <a:gd name="T8" fmla="*/ 1 w 15"/>
                  <a:gd name="T9" fmla="*/ 2 h 5"/>
                  <a:gd name="T10" fmla="*/ 3 w 15"/>
                  <a:gd name="T11" fmla="*/ 1 h 5"/>
                  <a:gd name="T12" fmla="*/ 3 w 15"/>
                  <a:gd name="T13" fmla="*/ 0 h 5"/>
                  <a:gd name="T14" fmla="*/ 3 w 15"/>
                  <a:gd name="T15" fmla="*/ 0 h 5"/>
                  <a:gd name="T16" fmla="*/ 0 w 15"/>
                  <a:gd name="T17" fmla="*/ 2 h 5"/>
                  <a:gd name="T18" fmla="*/ 0 w 15"/>
                  <a:gd name="T19" fmla="*/ 2 h 5"/>
                  <a:gd name="T20" fmla="*/ 0 w 15"/>
                  <a:gd name="T21" fmla="*/ 3 h 5"/>
                  <a:gd name="T22" fmla="*/ 4 w 15"/>
                  <a:gd name="T23" fmla="*/ 5 h 5"/>
                  <a:gd name="T24" fmla="*/ 4 w 15"/>
                  <a:gd name="T25" fmla="*/ 5 h 5"/>
                  <a:gd name="T26" fmla="*/ 4 w 15"/>
                  <a:gd name="T27" fmla="*/ 5 h 5"/>
                  <a:gd name="T28" fmla="*/ 15 w 15"/>
                  <a:gd name="T29" fmla="*/ 5 h 5"/>
                  <a:gd name="T30" fmla="*/ 15 w 15"/>
                  <a:gd name="T31" fmla="*/ 5 h 5"/>
                  <a:gd name="T32" fmla="*/ 15 w 15"/>
                  <a:gd name="T33" fmla="*/ 4 h 5"/>
                  <a:gd name="T34" fmla="*/ 13 w 15"/>
                  <a:gd name="T35" fmla="*/ 1 h 5"/>
                  <a:gd name="T36" fmla="*/ 13 w 15"/>
                  <a:gd name="T37" fmla="*/ 1 h 5"/>
                  <a:gd name="T38" fmla="*/ 13 w 15"/>
                  <a:gd name="T39" fmla="*/ 1 h 5"/>
                  <a:gd name="T40" fmla="*/ 3 w 15"/>
                  <a:gd name="T41" fmla="*/ 0 h 5"/>
                  <a:gd name="T42" fmla="*/ 3 w 15"/>
                  <a:gd name="T43" fmla="*/ 0 h 5"/>
                  <a:gd name="T44" fmla="*/ 3 w 1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5">
                    <a:moveTo>
                      <a:pt x="3" y="1"/>
                    </a:moveTo>
                    <a:lnTo>
                      <a:pt x="13" y="1"/>
                    </a:lnTo>
                    <a:lnTo>
                      <a:pt x="15" y="4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8" name="Freeform 53"/>
              <p:cNvSpPr>
                <a:spLocks/>
              </p:cNvSpPr>
              <p:nvPr/>
            </p:nvSpPr>
            <p:spPr bwMode="gray">
              <a:xfrm>
                <a:off x="5418" y="689"/>
                <a:ext cx="8" cy="4"/>
              </a:xfrm>
              <a:custGeom>
                <a:avLst/>
                <a:gdLst>
                  <a:gd name="T0" fmla="*/ 1 w 8"/>
                  <a:gd name="T1" fmla="*/ 0 h 4"/>
                  <a:gd name="T2" fmla="*/ 8 w 8"/>
                  <a:gd name="T3" fmla="*/ 0 h 4"/>
                  <a:gd name="T4" fmla="*/ 8 w 8"/>
                  <a:gd name="T5" fmla="*/ 3 h 4"/>
                  <a:gd name="T6" fmla="*/ 0 w 8"/>
                  <a:gd name="T7" fmla="*/ 4 h 4"/>
                  <a:gd name="T8" fmla="*/ 1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1" y="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0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9" name="Freeform 54"/>
              <p:cNvSpPr>
                <a:spLocks noEditPoints="1"/>
              </p:cNvSpPr>
              <p:nvPr/>
            </p:nvSpPr>
            <p:spPr bwMode="gray">
              <a:xfrm>
                <a:off x="5418" y="689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3 h 4"/>
                  <a:gd name="T4" fmla="*/ 0 w 8"/>
                  <a:gd name="T5" fmla="*/ 4 h 4"/>
                  <a:gd name="T6" fmla="*/ 1 w 8"/>
                  <a:gd name="T7" fmla="*/ 0 h 4"/>
                  <a:gd name="T8" fmla="*/ 8 w 8"/>
                  <a:gd name="T9" fmla="*/ 0 h 4"/>
                  <a:gd name="T10" fmla="*/ 8 w 8"/>
                  <a:gd name="T11" fmla="*/ 0 h 4"/>
                  <a:gd name="T12" fmla="*/ 8 w 8"/>
                  <a:gd name="T13" fmla="*/ 0 h 4"/>
                  <a:gd name="T14" fmla="*/ 1 w 8"/>
                  <a:gd name="T15" fmla="*/ 0 h 4"/>
                  <a:gd name="T16" fmla="*/ 1 w 8"/>
                  <a:gd name="T17" fmla="*/ 0 h 4"/>
                  <a:gd name="T18" fmla="*/ 1 w 8"/>
                  <a:gd name="T19" fmla="*/ 0 h 4"/>
                  <a:gd name="T20" fmla="*/ 0 w 8"/>
                  <a:gd name="T21" fmla="*/ 4 h 4"/>
                  <a:gd name="T22" fmla="*/ 0 w 8"/>
                  <a:gd name="T23" fmla="*/ 4 h 4"/>
                  <a:gd name="T24" fmla="*/ 0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8 w 8"/>
                  <a:gd name="T31" fmla="*/ 3 h 4"/>
                  <a:gd name="T32" fmla="*/ 8 w 8"/>
                  <a:gd name="T33" fmla="*/ 0 h 4"/>
                  <a:gd name="T34" fmla="*/ 8 w 8"/>
                  <a:gd name="T35" fmla="*/ 0 h 4"/>
                  <a:gd name="T36" fmla="*/ 8 w 8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3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0" name="Freeform 55"/>
              <p:cNvSpPr>
                <a:spLocks noEditPoints="1"/>
              </p:cNvSpPr>
              <p:nvPr/>
            </p:nvSpPr>
            <p:spPr bwMode="gray">
              <a:xfrm>
                <a:off x="5418" y="689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3 h 4"/>
                  <a:gd name="T4" fmla="*/ 0 w 8"/>
                  <a:gd name="T5" fmla="*/ 4 h 4"/>
                  <a:gd name="T6" fmla="*/ 1 w 8"/>
                  <a:gd name="T7" fmla="*/ 0 h 4"/>
                  <a:gd name="T8" fmla="*/ 8 w 8"/>
                  <a:gd name="T9" fmla="*/ 0 h 4"/>
                  <a:gd name="T10" fmla="*/ 8 w 8"/>
                  <a:gd name="T11" fmla="*/ 0 h 4"/>
                  <a:gd name="T12" fmla="*/ 8 w 8"/>
                  <a:gd name="T13" fmla="*/ 0 h 4"/>
                  <a:gd name="T14" fmla="*/ 1 w 8"/>
                  <a:gd name="T15" fmla="*/ 0 h 4"/>
                  <a:gd name="T16" fmla="*/ 1 w 8"/>
                  <a:gd name="T17" fmla="*/ 0 h 4"/>
                  <a:gd name="T18" fmla="*/ 1 w 8"/>
                  <a:gd name="T19" fmla="*/ 0 h 4"/>
                  <a:gd name="T20" fmla="*/ 0 w 8"/>
                  <a:gd name="T21" fmla="*/ 4 h 4"/>
                  <a:gd name="T22" fmla="*/ 0 w 8"/>
                  <a:gd name="T23" fmla="*/ 4 h 4"/>
                  <a:gd name="T24" fmla="*/ 0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8 w 8"/>
                  <a:gd name="T31" fmla="*/ 3 h 4"/>
                  <a:gd name="T32" fmla="*/ 8 w 8"/>
                  <a:gd name="T33" fmla="*/ 0 h 4"/>
                  <a:gd name="T34" fmla="*/ 8 w 8"/>
                  <a:gd name="T35" fmla="*/ 0 h 4"/>
                  <a:gd name="T36" fmla="*/ 8 w 8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3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1" name="Freeform 56"/>
              <p:cNvSpPr>
                <a:spLocks/>
              </p:cNvSpPr>
              <p:nvPr/>
            </p:nvSpPr>
            <p:spPr bwMode="gray">
              <a:xfrm>
                <a:off x="5166" y="621"/>
                <a:ext cx="14" cy="5"/>
              </a:xfrm>
              <a:custGeom>
                <a:avLst/>
                <a:gdLst>
                  <a:gd name="T0" fmla="*/ 7 w 14"/>
                  <a:gd name="T1" fmla="*/ 3 h 5"/>
                  <a:gd name="T2" fmla="*/ 0 w 14"/>
                  <a:gd name="T3" fmla="*/ 5 h 5"/>
                  <a:gd name="T4" fmla="*/ 3 w 14"/>
                  <a:gd name="T5" fmla="*/ 0 h 5"/>
                  <a:gd name="T6" fmla="*/ 9 w 14"/>
                  <a:gd name="T7" fmla="*/ 0 h 5"/>
                  <a:gd name="T8" fmla="*/ 14 w 14"/>
                  <a:gd name="T9" fmla="*/ 5 h 5"/>
                  <a:gd name="T10" fmla="*/ 7 w 14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7" y="3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5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2" name="Freeform 57"/>
              <p:cNvSpPr>
                <a:spLocks noEditPoints="1"/>
              </p:cNvSpPr>
              <p:nvPr/>
            </p:nvSpPr>
            <p:spPr bwMode="gray">
              <a:xfrm>
                <a:off x="5166" y="621"/>
                <a:ext cx="14" cy="6"/>
              </a:xfrm>
              <a:custGeom>
                <a:avLst/>
                <a:gdLst>
                  <a:gd name="T0" fmla="*/ 9 w 14"/>
                  <a:gd name="T1" fmla="*/ 0 h 6"/>
                  <a:gd name="T2" fmla="*/ 13 w 14"/>
                  <a:gd name="T3" fmla="*/ 5 h 6"/>
                  <a:gd name="T4" fmla="*/ 7 w 14"/>
                  <a:gd name="T5" fmla="*/ 3 h 6"/>
                  <a:gd name="T6" fmla="*/ 1 w 14"/>
                  <a:gd name="T7" fmla="*/ 4 h 6"/>
                  <a:gd name="T8" fmla="*/ 3 w 14"/>
                  <a:gd name="T9" fmla="*/ 0 h 6"/>
                  <a:gd name="T10" fmla="*/ 9 w 14"/>
                  <a:gd name="T11" fmla="*/ 0 h 6"/>
                  <a:gd name="T12" fmla="*/ 9 w 14"/>
                  <a:gd name="T13" fmla="*/ 0 h 6"/>
                  <a:gd name="T14" fmla="*/ 9 w 14"/>
                  <a:gd name="T15" fmla="*/ 0 h 6"/>
                  <a:gd name="T16" fmla="*/ 3 w 14"/>
                  <a:gd name="T17" fmla="*/ 0 h 6"/>
                  <a:gd name="T18" fmla="*/ 3 w 14"/>
                  <a:gd name="T19" fmla="*/ 0 h 6"/>
                  <a:gd name="T20" fmla="*/ 3 w 14"/>
                  <a:gd name="T21" fmla="*/ 0 h 6"/>
                  <a:gd name="T22" fmla="*/ 0 w 14"/>
                  <a:gd name="T23" fmla="*/ 4 h 6"/>
                  <a:gd name="T24" fmla="*/ 0 w 14"/>
                  <a:gd name="T25" fmla="*/ 5 h 6"/>
                  <a:gd name="T26" fmla="*/ 1 w 14"/>
                  <a:gd name="T27" fmla="*/ 5 h 6"/>
                  <a:gd name="T28" fmla="*/ 7 w 14"/>
                  <a:gd name="T29" fmla="*/ 4 h 6"/>
                  <a:gd name="T30" fmla="*/ 13 w 14"/>
                  <a:gd name="T31" fmla="*/ 5 h 6"/>
                  <a:gd name="T32" fmla="*/ 14 w 14"/>
                  <a:gd name="T33" fmla="*/ 6 h 6"/>
                  <a:gd name="T34" fmla="*/ 13 w 14"/>
                  <a:gd name="T35" fmla="*/ 4 h 6"/>
                  <a:gd name="T36" fmla="*/ 9 w 14"/>
                  <a:gd name="T37" fmla="*/ 0 h 6"/>
                  <a:gd name="T38" fmla="*/ 9 w 14"/>
                  <a:gd name="T39" fmla="*/ 0 h 6"/>
                  <a:gd name="T40" fmla="*/ 9 w 14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6">
                    <a:moveTo>
                      <a:pt x="9" y="0"/>
                    </a:moveTo>
                    <a:lnTo>
                      <a:pt x="13" y="5"/>
                    </a:lnTo>
                    <a:lnTo>
                      <a:pt x="7" y="3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7" y="4"/>
                    </a:lnTo>
                    <a:lnTo>
                      <a:pt x="13" y="5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3" name="Freeform 58"/>
              <p:cNvSpPr>
                <a:spLocks noEditPoints="1"/>
              </p:cNvSpPr>
              <p:nvPr/>
            </p:nvSpPr>
            <p:spPr bwMode="gray">
              <a:xfrm>
                <a:off x="5166" y="621"/>
                <a:ext cx="14" cy="6"/>
              </a:xfrm>
              <a:custGeom>
                <a:avLst/>
                <a:gdLst>
                  <a:gd name="T0" fmla="*/ 9 w 14"/>
                  <a:gd name="T1" fmla="*/ 0 h 6"/>
                  <a:gd name="T2" fmla="*/ 13 w 14"/>
                  <a:gd name="T3" fmla="*/ 5 h 6"/>
                  <a:gd name="T4" fmla="*/ 7 w 14"/>
                  <a:gd name="T5" fmla="*/ 3 h 6"/>
                  <a:gd name="T6" fmla="*/ 1 w 14"/>
                  <a:gd name="T7" fmla="*/ 4 h 6"/>
                  <a:gd name="T8" fmla="*/ 3 w 14"/>
                  <a:gd name="T9" fmla="*/ 0 h 6"/>
                  <a:gd name="T10" fmla="*/ 9 w 14"/>
                  <a:gd name="T11" fmla="*/ 0 h 6"/>
                  <a:gd name="T12" fmla="*/ 9 w 14"/>
                  <a:gd name="T13" fmla="*/ 0 h 6"/>
                  <a:gd name="T14" fmla="*/ 9 w 14"/>
                  <a:gd name="T15" fmla="*/ 0 h 6"/>
                  <a:gd name="T16" fmla="*/ 3 w 14"/>
                  <a:gd name="T17" fmla="*/ 0 h 6"/>
                  <a:gd name="T18" fmla="*/ 3 w 14"/>
                  <a:gd name="T19" fmla="*/ 0 h 6"/>
                  <a:gd name="T20" fmla="*/ 3 w 14"/>
                  <a:gd name="T21" fmla="*/ 0 h 6"/>
                  <a:gd name="T22" fmla="*/ 0 w 14"/>
                  <a:gd name="T23" fmla="*/ 4 h 6"/>
                  <a:gd name="T24" fmla="*/ 0 w 14"/>
                  <a:gd name="T25" fmla="*/ 5 h 6"/>
                  <a:gd name="T26" fmla="*/ 1 w 14"/>
                  <a:gd name="T27" fmla="*/ 5 h 6"/>
                  <a:gd name="T28" fmla="*/ 7 w 14"/>
                  <a:gd name="T29" fmla="*/ 4 h 6"/>
                  <a:gd name="T30" fmla="*/ 13 w 14"/>
                  <a:gd name="T31" fmla="*/ 5 h 6"/>
                  <a:gd name="T32" fmla="*/ 14 w 14"/>
                  <a:gd name="T33" fmla="*/ 6 h 6"/>
                  <a:gd name="T34" fmla="*/ 13 w 14"/>
                  <a:gd name="T35" fmla="*/ 4 h 6"/>
                  <a:gd name="T36" fmla="*/ 9 w 14"/>
                  <a:gd name="T37" fmla="*/ 0 h 6"/>
                  <a:gd name="T38" fmla="*/ 9 w 14"/>
                  <a:gd name="T39" fmla="*/ 0 h 6"/>
                  <a:gd name="T40" fmla="*/ 9 w 14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6">
                    <a:moveTo>
                      <a:pt x="9" y="0"/>
                    </a:moveTo>
                    <a:lnTo>
                      <a:pt x="13" y="5"/>
                    </a:lnTo>
                    <a:lnTo>
                      <a:pt x="7" y="3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9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7" y="4"/>
                    </a:lnTo>
                    <a:lnTo>
                      <a:pt x="13" y="5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4" name="Freeform 59"/>
              <p:cNvSpPr>
                <a:spLocks/>
              </p:cNvSpPr>
              <p:nvPr/>
            </p:nvSpPr>
            <p:spPr bwMode="gray">
              <a:xfrm>
                <a:off x="5194" y="629"/>
                <a:ext cx="10" cy="7"/>
              </a:xfrm>
              <a:custGeom>
                <a:avLst/>
                <a:gdLst>
                  <a:gd name="T0" fmla="*/ 0 w 10"/>
                  <a:gd name="T1" fmla="*/ 6 h 7"/>
                  <a:gd name="T2" fmla="*/ 1 w 10"/>
                  <a:gd name="T3" fmla="*/ 2 h 7"/>
                  <a:gd name="T4" fmla="*/ 10 w 10"/>
                  <a:gd name="T5" fmla="*/ 0 h 7"/>
                  <a:gd name="T6" fmla="*/ 5 w 10"/>
                  <a:gd name="T7" fmla="*/ 4 h 7"/>
                  <a:gd name="T8" fmla="*/ 5 w 10"/>
                  <a:gd name="T9" fmla="*/ 7 h 7"/>
                  <a:gd name="T10" fmla="*/ 0 w 10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lnTo>
                      <a:pt x="1" y="2"/>
                    </a:lnTo>
                    <a:lnTo>
                      <a:pt x="10" y="0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5" name="Freeform 60"/>
              <p:cNvSpPr>
                <a:spLocks noEditPoints="1"/>
              </p:cNvSpPr>
              <p:nvPr/>
            </p:nvSpPr>
            <p:spPr bwMode="gray">
              <a:xfrm>
                <a:off x="5193" y="629"/>
                <a:ext cx="12" cy="7"/>
              </a:xfrm>
              <a:custGeom>
                <a:avLst/>
                <a:gdLst>
                  <a:gd name="T0" fmla="*/ 10 w 12"/>
                  <a:gd name="T1" fmla="*/ 0 h 7"/>
                  <a:gd name="T2" fmla="*/ 6 w 12"/>
                  <a:gd name="T3" fmla="*/ 4 h 7"/>
                  <a:gd name="T4" fmla="*/ 6 w 12"/>
                  <a:gd name="T5" fmla="*/ 7 h 7"/>
                  <a:gd name="T6" fmla="*/ 1 w 12"/>
                  <a:gd name="T7" fmla="*/ 6 h 7"/>
                  <a:gd name="T8" fmla="*/ 2 w 12"/>
                  <a:gd name="T9" fmla="*/ 2 h 7"/>
                  <a:gd name="T10" fmla="*/ 10 w 12"/>
                  <a:gd name="T11" fmla="*/ 0 h 7"/>
                  <a:gd name="T12" fmla="*/ 12 w 12"/>
                  <a:gd name="T13" fmla="*/ 0 h 7"/>
                  <a:gd name="T14" fmla="*/ 10 w 12"/>
                  <a:gd name="T15" fmla="*/ 0 h 7"/>
                  <a:gd name="T16" fmla="*/ 2 w 12"/>
                  <a:gd name="T17" fmla="*/ 1 h 7"/>
                  <a:gd name="T18" fmla="*/ 2 w 12"/>
                  <a:gd name="T19" fmla="*/ 1 h 7"/>
                  <a:gd name="T20" fmla="*/ 2 w 12"/>
                  <a:gd name="T21" fmla="*/ 2 h 7"/>
                  <a:gd name="T22" fmla="*/ 1 w 12"/>
                  <a:gd name="T23" fmla="*/ 6 h 7"/>
                  <a:gd name="T24" fmla="*/ 0 w 12"/>
                  <a:gd name="T25" fmla="*/ 6 h 7"/>
                  <a:gd name="T26" fmla="*/ 1 w 12"/>
                  <a:gd name="T27" fmla="*/ 6 h 7"/>
                  <a:gd name="T28" fmla="*/ 6 w 12"/>
                  <a:gd name="T29" fmla="*/ 7 h 7"/>
                  <a:gd name="T30" fmla="*/ 6 w 12"/>
                  <a:gd name="T31" fmla="*/ 7 h 7"/>
                  <a:gd name="T32" fmla="*/ 6 w 12"/>
                  <a:gd name="T33" fmla="*/ 7 h 7"/>
                  <a:gd name="T34" fmla="*/ 6 w 12"/>
                  <a:gd name="T35" fmla="*/ 4 h 7"/>
                  <a:gd name="T36" fmla="*/ 11 w 12"/>
                  <a:gd name="T37" fmla="*/ 0 h 7"/>
                  <a:gd name="T38" fmla="*/ 12 w 12"/>
                  <a:gd name="T39" fmla="*/ 0 h 7"/>
                  <a:gd name="T40" fmla="*/ 12 w 12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">
                    <a:moveTo>
                      <a:pt x="10" y="0"/>
                    </a:moveTo>
                    <a:lnTo>
                      <a:pt x="6" y="4"/>
                    </a:lnTo>
                    <a:lnTo>
                      <a:pt x="6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10" y="0"/>
                    </a:lnTo>
                    <a:close/>
                    <a:moveTo>
                      <a:pt x="12" y="0"/>
                    </a:moveTo>
                    <a:lnTo>
                      <a:pt x="1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6" name="Freeform 61"/>
              <p:cNvSpPr>
                <a:spLocks noEditPoints="1"/>
              </p:cNvSpPr>
              <p:nvPr/>
            </p:nvSpPr>
            <p:spPr bwMode="gray">
              <a:xfrm>
                <a:off x="5193" y="629"/>
                <a:ext cx="12" cy="7"/>
              </a:xfrm>
              <a:custGeom>
                <a:avLst/>
                <a:gdLst>
                  <a:gd name="T0" fmla="*/ 10 w 12"/>
                  <a:gd name="T1" fmla="*/ 0 h 7"/>
                  <a:gd name="T2" fmla="*/ 6 w 12"/>
                  <a:gd name="T3" fmla="*/ 4 h 7"/>
                  <a:gd name="T4" fmla="*/ 6 w 12"/>
                  <a:gd name="T5" fmla="*/ 7 h 7"/>
                  <a:gd name="T6" fmla="*/ 1 w 12"/>
                  <a:gd name="T7" fmla="*/ 6 h 7"/>
                  <a:gd name="T8" fmla="*/ 2 w 12"/>
                  <a:gd name="T9" fmla="*/ 2 h 7"/>
                  <a:gd name="T10" fmla="*/ 10 w 12"/>
                  <a:gd name="T11" fmla="*/ 0 h 7"/>
                  <a:gd name="T12" fmla="*/ 12 w 12"/>
                  <a:gd name="T13" fmla="*/ 0 h 7"/>
                  <a:gd name="T14" fmla="*/ 10 w 12"/>
                  <a:gd name="T15" fmla="*/ 0 h 7"/>
                  <a:gd name="T16" fmla="*/ 2 w 12"/>
                  <a:gd name="T17" fmla="*/ 1 h 7"/>
                  <a:gd name="T18" fmla="*/ 2 w 12"/>
                  <a:gd name="T19" fmla="*/ 1 h 7"/>
                  <a:gd name="T20" fmla="*/ 2 w 12"/>
                  <a:gd name="T21" fmla="*/ 2 h 7"/>
                  <a:gd name="T22" fmla="*/ 1 w 12"/>
                  <a:gd name="T23" fmla="*/ 6 h 7"/>
                  <a:gd name="T24" fmla="*/ 0 w 12"/>
                  <a:gd name="T25" fmla="*/ 6 h 7"/>
                  <a:gd name="T26" fmla="*/ 1 w 12"/>
                  <a:gd name="T27" fmla="*/ 6 h 7"/>
                  <a:gd name="T28" fmla="*/ 6 w 12"/>
                  <a:gd name="T29" fmla="*/ 7 h 7"/>
                  <a:gd name="T30" fmla="*/ 6 w 12"/>
                  <a:gd name="T31" fmla="*/ 7 h 7"/>
                  <a:gd name="T32" fmla="*/ 6 w 12"/>
                  <a:gd name="T33" fmla="*/ 7 h 7"/>
                  <a:gd name="T34" fmla="*/ 6 w 12"/>
                  <a:gd name="T35" fmla="*/ 4 h 7"/>
                  <a:gd name="T36" fmla="*/ 11 w 12"/>
                  <a:gd name="T37" fmla="*/ 0 h 7"/>
                  <a:gd name="T38" fmla="*/ 12 w 12"/>
                  <a:gd name="T39" fmla="*/ 0 h 7"/>
                  <a:gd name="T40" fmla="*/ 12 w 12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">
                    <a:moveTo>
                      <a:pt x="10" y="0"/>
                    </a:moveTo>
                    <a:lnTo>
                      <a:pt x="6" y="4"/>
                    </a:lnTo>
                    <a:lnTo>
                      <a:pt x="6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10" y="0"/>
                    </a:lnTo>
                    <a:moveTo>
                      <a:pt x="12" y="0"/>
                    </a:moveTo>
                    <a:lnTo>
                      <a:pt x="1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7" name="Freeform 62"/>
              <p:cNvSpPr>
                <a:spLocks/>
              </p:cNvSpPr>
              <p:nvPr/>
            </p:nvSpPr>
            <p:spPr bwMode="gray">
              <a:xfrm>
                <a:off x="5217" y="634"/>
                <a:ext cx="8" cy="4"/>
              </a:xfrm>
              <a:custGeom>
                <a:avLst/>
                <a:gdLst>
                  <a:gd name="T0" fmla="*/ 0 w 8"/>
                  <a:gd name="T1" fmla="*/ 1 h 4"/>
                  <a:gd name="T2" fmla="*/ 6 w 8"/>
                  <a:gd name="T3" fmla="*/ 0 h 4"/>
                  <a:gd name="T4" fmla="*/ 8 w 8"/>
                  <a:gd name="T5" fmla="*/ 2 h 4"/>
                  <a:gd name="T6" fmla="*/ 3 w 8"/>
                  <a:gd name="T7" fmla="*/ 4 h 4"/>
                  <a:gd name="T8" fmla="*/ 0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3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8" name="Freeform 63"/>
              <p:cNvSpPr>
                <a:spLocks noEditPoints="1"/>
              </p:cNvSpPr>
              <p:nvPr/>
            </p:nvSpPr>
            <p:spPr bwMode="gray">
              <a:xfrm>
                <a:off x="5216" y="634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8 w 9"/>
                  <a:gd name="T3" fmla="*/ 2 h 4"/>
                  <a:gd name="T4" fmla="*/ 4 w 9"/>
                  <a:gd name="T5" fmla="*/ 3 h 4"/>
                  <a:gd name="T6" fmla="*/ 1 w 9"/>
                  <a:gd name="T7" fmla="*/ 1 h 4"/>
                  <a:gd name="T8" fmla="*/ 7 w 9"/>
                  <a:gd name="T9" fmla="*/ 0 h 4"/>
                  <a:gd name="T10" fmla="*/ 7 w 9"/>
                  <a:gd name="T11" fmla="*/ 0 h 4"/>
                  <a:gd name="T12" fmla="*/ 7 w 9"/>
                  <a:gd name="T13" fmla="*/ 0 h 4"/>
                  <a:gd name="T14" fmla="*/ 1 w 9"/>
                  <a:gd name="T15" fmla="*/ 1 h 4"/>
                  <a:gd name="T16" fmla="*/ 0 w 9"/>
                  <a:gd name="T17" fmla="*/ 1 h 4"/>
                  <a:gd name="T18" fmla="*/ 1 w 9"/>
                  <a:gd name="T19" fmla="*/ 1 h 4"/>
                  <a:gd name="T20" fmla="*/ 4 w 9"/>
                  <a:gd name="T21" fmla="*/ 4 h 4"/>
                  <a:gd name="T22" fmla="*/ 4 w 9"/>
                  <a:gd name="T23" fmla="*/ 4 h 4"/>
                  <a:gd name="T24" fmla="*/ 5 w 9"/>
                  <a:gd name="T25" fmla="*/ 4 h 4"/>
                  <a:gd name="T26" fmla="*/ 8 w 9"/>
                  <a:gd name="T27" fmla="*/ 2 h 4"/>
                  <a:gd name="T28" fmla="*/ 9 w 9"/>
                  <a:gd name="T29" fmla="*/ 2 h 4"/>
                  <a:gd name="T30" fmla="*/ 8 w 9"/>
                  <a:gd name="T31" fmla="*/ 2 h 4"/>
                  <a:gd name="T32" fmla="*/ 8 w 9"/>
                  <a:gd name="T33" fmla="*/ 0 h 4"/>
                  <a:gd name="T34" fmla="*/ 7 w 9"/>
                  <a:gd name="T35" fmla="*/ 0 h 4"/>
                  <a:gd name="T36" fmla="*/ 7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8" y="2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9" name="Freeform 64"/>
              <p:cNvSpPr>
                <a:spLocks noEditPoints="1"/>
              </p:cNvSpPr>
              <p:nvPr/>
            </p:nvSpPr>
            <p:spPr bwMode="gray">
              <a:xfrm>
                <a:off x="5216" y="634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8 w 9"/>
                  <a:gd name="T3" fmla="*/ 2 h 4"/>
                  <a:gd name="T4" fmla="*/ 4 w 9"/>
                  <a:gd name="T5" fmla="*/ 3 h 4"/>
                  <a:gd name="T6" fmla="*/ 1 w 9"/>
                  <a:gd name="T7" fmla="*/ 1 h 4"/>
                  <a:gd name="T8" fmla="*/ 7 w 9"/>
                  <a:gd name="T9" fmla="*/ 0 h 4"/>
                  <a:gd name="T10" fmla="*/ 7 w 9"/>
                  <a:gd name="T11" fmla="*/ 0 h 4"/>
                  <a:gd name="T12" fmla="*/ 7 w 9"/>
                  <a:gd name="T13" fmla="*/ 0 h 4"/>
                  <a:gd name="T14" fmla="*/ 1 w 9"/>
                  <a:gd name="T15" fmla="*/ 1 h 4"/>
                  <a:gd name="T16" fmla="*/ 0 w 9"/>
                  <a:gd name="T17" fmla="*/ 1 h 4"/>
                  <a:gd name="T18" fmla="*/ 1 w 9"/>
                  <a:gd name="T19" fmla="*/ 1 h 4"/>
                  <a:gd name="T20" fmla="*/ 4 w 9"/>
                  <a:gd name="T21" fmla="*/ 4 h 4"/>
                  <a:gd name="T22" fmla="*/ 4 w 9"/>
                  <a:gd name="T23" fmla="*/ 4 h 4"/>
                  <a:gd name="T24" fmla="*/ 5 w 9"/>
                  <a:gd name="T25" fmla="*/ 4 h 4"/>
                  <a:gd name="T26" fmla="*/ 8 w 9"/>
                  <a:gd name="T27" fmla="*/ 2 h 4"/>
                  <a:gd name="T28" fmla="*/ 9 w 9"/>
                  <a:gd name="T29" fmla="*/ 2 h 4"/>
                  <a:gd name="T30" fmla="*/ 8 w 9"/>
                  <a:gd name="T31" fmla="*/ 2 h 4"/>
                  <a:gd name="T32" fmla="*/ 8 w 9"/>
                  <a:gd name="T33" fmla="*/ 0 h 4"/>
                  <a:gd name="T34" fmla="*/ 7 w 9"/>
                  <a:gd name="T35" fmla="*/ 0 h 4"/>
                  <a:gd name="T36" fmla="*/ 7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8" y="2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0" name="Freeform 65"/>
              <p:cNvSpPr>
                <a:spLocks/>
              </p:cNvSpPr>
              <p:nvPr/>
            </p:nvSpPr>
            <p:spPr bwMode="gray">
              <a:xfrm>
                <a:off x="4945" y="601"/>
                <a:ext cx="36" cy="15"/>
              </a:xfrm>
              <a:custGeom>
                <a:avLst/>
                <a:gdLst>
                  <a:gd name="T0" fmla="*/ 6 w 36"/>
                  <a:gd name="T1" fmla="*/ 8 h 15"/>
                  <a:gd name="T2" fmla="*/ 0 w 36"/>
                  <a:gd name="T3" fmla="*/ 6 h 15"/>
                  <a:gd name="T4" fmla="*/ 6 w 36"/>
                  <a:gd name="T5" fmla="*/ 3 h 15"/>
                  <a:gd name="T6" fmla="*/ 9 w 36"/>
                  <a:gd name="T7" fmla="*/ 0 h 15"/>
                  <a:gd name="T8" fmla="*/ 21 w 36"/>
                  <a:gd name="T9" fmla="*/ 0 h 15"/>
                  <a:gd name="T10" fmla="*/ 35 w 36"/>
                  <a:gd name="T11" fmla="*/ 1 h 15"/>
                  <a:gd name="T12" fmla="*/ 36 w 36"/>
                  <a:gd name="T13" fmla="*/ 3 h 15"/>
                  <a:gd name="T14" fmla="*/ 28 w 36"/>
                  <a:gd name="T15" fmla="*/ 6 h 15"/>
                  <a:gd name="T16" fmla="*/ 28 w 36"/>
                  <a:gd name="T17" fmla="*/ 12 h 15"/>
                  <a:gd name="T18" fmla="*/ 16 w 36"/>
                  <a:gd name="T19" fmla="*/ 15 h 15"/>
                  <a:gd name="T20" fmla="*/ 6 w 36"/>
                  <a:gd name="T2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5">
                    <a:moveTo>
                      <a:pt x="6" y="8"/>
                    </a:moveTo>
                    <a:lnTo>
                      <a:pt x="0" y="6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21" y="0"/>
                    </a:lnTo>
                    <a:lnTo>
                      <a:pt x="35" y="1"/>
                    </a:lnTo>
                    <a:lnTo>
                      <a:pt x="36" y="3"/>
                    </a:lnTo>
                    <a:lnTo>
                      <a:pt x="28" y="6"/>
                    </a:lnTo>
                    <a:lnTo>
                      <a:pt x="28" y="12"/>
                    </a:lnTo>
                    <a:lnTo>
                      <a:pt x="16" y="15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1" name="Freeform 66"/>
              <p:cNvSpPr>
                <a:spLocks noEditPoints="1"/>
              </p:cNvSpPr>
              <p:nvPr/>
            </p:nvSpPr>
            <p:spPr bwMode="gray">
              <a:xfrm>
                <a:off x="4945" y="600"/>
                <a:ext cx="36" cy="16"/>
              </a:xfrm>
              <a:custGeom>
                <a:avLst/>
                <a:gdLst>
                  <a:gd name="T0" fmla="*/ 21 w 36"/>
                  <a:gd name="T1" fmla="*/ 1 h 16"/>
                  <a:gd name="T2" fmla="*/ 35 w 36"/>
                  <a:gd name="T3" fmla="*/ 2 h 16"/>
                  <a:gd name="T4" fmla="*/ 36 w 36"/>
                  <a:gd name="T5" fmla="*/ 4 h 16"/>
                  <a:gd name="T6" fmla="*/ 28 w 36"/>
                  <a:gd name="T7" fmla="*/ 7 h 16"/>
                  <a:gd name="T8" fmla="*/ 28 w 36"/>
                  <a:gd name="T9" fmla="*/ 13 h 16"/>
                  <a:gd name="T10" fmla="*/ 16 w 36"/>
                  <a:gd name="T11" fmla="*/ 15 h 16"/>
                  <a:gd name="T12" fmla="*/ 6 w 36"/>
                  <a:gd name="T13" fmla="*/ 9 h 16"/>
                  <a:gd name="T14" fmla="*/ 1 w 36"/>
                  <a:gd name="T15" fmla="*/ 7 h 16"/>
                  <a:gd name="T16" fmla="*/ 6 w 36"/>
                  <a:gd name="T17" fmla="*/ 4 h 16"/>
                  <a:gd name="T18" fmla="*/ 9 w 36"/>
                  <a:gd name="T19" fmla="*/ 1 h 16"/>
                  <a:gd name="T20" fmla="*/ 21 w 36"/>
                  <a:gd name="T21" fmla="*/ 1 h 16"/>
                  <a:gd name="T22" fmla="*/ 21 w 36"/>
                  <a:gd name="T23" fmla="*/ 0 h 16"/>
                  <a:gd name="T24" fmla="*/ 21 w 36"/>
                  <a:gd name="T25" fmla="*/ 0 h 16"/>
                  <a:gd name="T26" fmla="*/ 9 w 36"/>
                  <a:gd name="T27" fmla="*/ 1 h 16"/>
                  <a:gd name="T28" fmla="*/ 9 w 36"/>
                  <a:gd name="T29" fmla="*/ 1 h 16"/>
                  <a:gd name="T30" fmla="*/ 9 w 36"/>
                  <a:gd name="T31" fmla="*/ 1 h 16"/>
                  <a:gd name="T32" fmla="*/ 5 w 36"/>
                  <a:gd name="T33" fmla="*/ 4 h 16"/>
                  <a:gd name="T34" fmla="*/ 5 w 36"/>
                  <a:gd name="T35" fmla="*/ 4 h 16"/>
                  <a:gd name="T36" fmla="*/ 5 w 36"/>
                  <a:gd name="T37" fmla="*/ 4 h 16"/>
                  <a:gd name="T38" fmla="*/ 1 w 36"/>
                  <a:gd name="T39" fmla="*/ 7 h 16"/>
                  <a:gd name="T40" fmla="*/ 0 w 36"/>
                  <a:gd name="T41" fmla="*/ 8 h 16"/>
                  <a:gd name="T42" fmla="*/ 1 w 36"/>
                  <a:gd name="T43" fmla="*/ 8 h 16"/>
                  <a:gd name="T44" fmla="*/ 6 w 36"/>
                  <a:gd name="T45" fmla="*/ 9 h 16"/>
                  <a:gd name="T46" fmla="*/ 16 w 36"/>
                  <a:gd name="T47" fmla="*/ 16 h 16"/>
                  <a:gd name="T48" fmla="*/ 16 w 36"/>
                  <a:gd name="T49" fmla="*/ 16 h 16"/>
                  <a:gd name="T50" fmla="*/ 16 w 36"/>
                  <a:gd name="T51" fmla="*/ 16 h 16"/>
                  <a:gd name="T52" fmla="*/ 28 w 36"/>
                  <a:gd name="T53" fmla="*/ 13 h 16"/>
                  <a:gd name="T54" fmla="*/ 28 w 36"/>
                  <a:gd name="T55" fmla="*/ 13 h 16"/>
                  <a:gd name="T56" fmla="*/ 28 w 36"/>
                  <a:gd name="T57" fmla="*/ 13 h 16"/>
                  <a:gd name="T58" fmla="*/ 28 w 36"/>
                  <a:gd name="T59" fmla="*/ 8 h 16"/>
                  <a:gd name="T60" fmla="*/ 36 w 36"/>
                  <a:gd name="T61" fmla="*/ 4 h 16"/>
                  <a:gd name="T62" fmla="*/ 36 w 36"/>
                  <a:gd name="T63" fmla="*/ 4 h 16"/>
                  <a:gd name="T64" fmla="*/ 36 w 36"/>
                  <a:gd name="T65" fmla="*/ 4 h 16"/>
                  <a:gd name="T66" fmla="*/ 35 w 36"/>
                  <a:gd name="T67" fmla="*/ 2 h 16"/>
                  <a:gd name="T68" fmla="*/ 35 w 36"/>
                  <a:gd name="T69" fmla="*/ 1 h 16"/>
                  <a:gd name="T70" fmla="*/ 35 w 36"/>
                  <a:gd name="T71" fmla="*/ 1 h 16"/>
                  <a:gd name="T72" fmla="*/ 21 w 36"/>
                  <a:gd name="T73" fmla="*/ 0 h 16"/>
                  <a:gd name="T74" fmla="*/ 21 w 36"/>
                  <a:gd name="T75" fmla="*/ 0 h 16"/>
                  <a:gd name="T76" fmla="*/ 21 w 36"/>
                  <a:gd name="T7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16">
                    <a:moveTo>
                      <a:pt x="21" y="1"/>
                    </a:moveTo>
                    <a:lnTo>
                      <a:pt x="35" y="2"/>
                    </a:lnTo>
                    <a:lnTo>
                      <a:pt x="36" y="4"/>
                    </a:lnTo>
                    <a:lnTo>
                      <a:pt x="28" y="7"/>
                    </a:lnTo>
                    <a:lnTo>
                      <a:pt x="28" y="13"/>
                    </a:lnTo>
                    <a:lnTo>
                      <a:pt x="16" y="15"/>
                    </a:lnTo>
                    <a:lnTo>
                      <a:pt x="6" y="9"/>
                    </a:lnTo>
                    <a:lnTo>
                      <a:pt x="1" y="7"/>
                    </a:lnTo>
                    <a:lnTo>
                      <a:pt x="6" y="4"/>
                    </a:lnTo>
                    <a:lnTo>
                      <a:pt x="9" y="1"/>
                    </a:lnTo>
                    <a:lnTo>
                      <a:pt x="21" y="1"/>
                    </a:lnTo>
                    <a:close/>
                    <a:moveTo>
                      <a:pt x="21" y="0"/>
                    </a:moveTo>
                    <a:lnTo>
                      <a:pt x="21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6" y="9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8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2" name="Freeform 67"/>
              <p:cNvSpPr>
                <a:spLocks noEditPoints="1"/>
              </p:cNvSpPr>
              <p:nvPr/>
            </p:nvSpPr>
            <p:spPr bwMode="gray">
              <a:xfrm>
                <a:off x="4945" y="600"/>
                <a:ext cx="36" cy="16"/>
              </a:xfrm>
              <a:custGeom>
                <a:avLst/>
                <a:gdLst>
                  <a:gd name="T0" fmla="*/ 21 w 36"/>
                  <a:gd name="T1" fmla="*/ 1 h 16"/>
                  <a:gd name="T2" fmla="*/ 35 w 36"/>
                  <a:gd name="T3" fmla="*/ 2 h 16"/>
                  <a:gd name="T4" fmla="*/ 36 w 36"/>
                  <a:gd name="T5" fmla="*/ 4 h 16"/>
                  <a:gd name="T6" fmla="*/ 28 w 36"/>
                  <a:gd name="T7" fmla="*/ 7 h 16"/>
                  <a:gd name="T8" fmla="*/ 28 w 36"/>
                  <a:gd name="T9" fmla="*/ 13 h 16"/>
                  <a:gd name="T10" fmla="*/ 16 w 36"/>
                  <a:gd name="T11" fmla="*/ 15 h 16"/>
                  <a:gd name="T12" fmla="*/ 6 w 36"/>
                  <a:gd name="T13" fmla="*/ 9 h 16"/>
                  <a:gd name="T14" fmla="*/ 1 w 36"/>
                  <a:gd name="T15" fmla="*/ 7 h 16"/>
                  <a:gd name="T16" fmla="*/ 6 w 36"/>
                  <a:gd name="T17" fmla="*/ 4 h 16"/>
                  <a:gd name="T18" fmla="*/ 9 w 36"/>
                  <a:gd name="T19" fmla="*/ 1 h 16"/>
                  <a:gd name="T20" fmla="*/ 21 w 36"/>
                  <a:gd name="T21" fmla="*/ 1 h 16"/>
                  <a:gd name="T22" fmla="*/ 21 w 36"/>
                  <a:gd name="T23" fmla="*/ 0 h 16"/>
                  <a:gd name="T24" fmla="*/ 21 w 36"/>
                  <a:gd name="T25" fmla="*/ 0 h 16"/>
                  <a:gd name="T26" fmla="*/ 9 w 36"/>
                  <a:gd name="T27" fmla="*/ 1 h 16"/>
                  <a:gd name="T28" fmla="*/ 9 w 36"/>
                  <a:gd name="T29" fmla="*/ 1 h 16"/>
                  <a:gd name="T30" fmla="*/ 9 w 36"/>
                  <a:gd name="T31" fmla="*/ 1 h 16"/>
                  <a:gd name="T32" fmla="*/ 5 w 36"/>
                  <a:gd name="T33" fmla="*/ 4 h 16"/>
                  <a:gd name="T34" fmla="*/ 5 w 36"/>
                  <a:gd name="T35" fmla="*/ 4 h 16"/>
                  <a:gd name="T36" fmla="*/ 5 w 36"/>
                  <a:gd name="T37" fmla="*/ 4 h 16"/>
                  <a:gd name="T38" fmla="*/ 1 w 36"/>
                  <a:gd name="T39" fmla="*/ 7 h 16"/>
                  <a:gd name="T40" fmla="*/ 0 w 36"/>
                  <a:gd name="T41" fmla="*/ 8 h 16"/>
                  <a:gd name="T42" fmla="*/ 1 w 36"/>
                  <a:gd name="T43" fmla="*/ 8 h 16"/>
                  <a:gd name="T44" fmla="*/ 6 w 36"/>
                  <a:gd name="T45" fmla="*/ 9 h 16"/>
                  <a:gd name="T46" fmla="*/ 16 w 36"/>
                  <a:gd name="T47" fmla="*/ 16 h 16"/>
                  <a:gd name="T48" fmla="*/ 16 w 36"/>
                  <a:gd name="T49" fmla="*/ 16 h 16"/>
                  <a:gd name="T50" fmla="*/ 16 w 36"/>
                  <a:gd name="T51" fmla="*/ 16 h 16"/>
                  <a:gd name="T52" fmla="*/ 28 w 36"/>
                  <a:gd name="T53" fmla="*/ 13 h 16"/>
                  <a:gd name="T54" fmla="*/ 28 w 36"/>
                  <a:gd name="T55" fmla="*/ 13 h 16"/>
                  <a:gd name="T56" fmla="*/ 28 w 36"/>
                  <a:gd name="T57" fmla="*/ 13 h 16"/>
                  <a:gd name="T58" fmla="*/ 28 w 36"/>
                  <a:gd name="T59" fmla="*/ 8 h 16"/>
                  <a:gd name="T60" fmla="*/ 36 w 36"/>
                  <a:gd name="T61" fmla="*/ 4 h 16"/>
                  <a:gd name="T62" fmla="*/ 36 w 36"/>
                  <a:gd name="T63" fmla="*/ 4 h 16"/>
                  <a:gd name="T64" fmla="*/ 36 w 36"/>
                  <a:gd name="T65" fmla="*/ 4 h 16"/>
                  <a:gd name="T66" fmla="*/ 35 w 36"/>
                  <a:gd name="T67" fmla="*/ 2 h 16"/>
                  <a:gd name="T68" fmla="*/ 35 w 36"/>
                  <a:gd name="T69" fmla="*/ 1 h 16"/>
                  <a:gd name="T70" fmla="*/ 35 w 36"/>
                  <a:gd name="T71" fmla="*/ 1 h 16"/>
                  <a:gd name="T72" fmla="*/ 21 w 36"/>
                  <a:gd name="T73" fmla="*/ 0 h 16"/>
                  <a:gd name="T74" fmla="*/ 21 w 36"/>
                  <a:gd name="T75" fmla="*/ 0 h 16"/>
                  <a:gd name="T76" fmla="*/ 21 w 36"/>
                  <a:gd name="T7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16">
                    <a:moveTo>
                      <a:pt x="21" y="1"/>
                    </a:moveTo>
                    <a:lnTo>
                      <a:pt x="35" y="2"/>
                    </a:lnTo>
                    <a:lnTo>
                      <a:pt x="36" y="4"/>
                    </a:lnTo>
                    <a:lnTo>
                      <a:pt x="28" y="7"/>
                    </a:lnTo>
                    <a:lnTo>
                      <a:pt x="28" y="13"/>
                    </a:lnTo>
                    <a:lnTo>
                      <a:pt x="16" y="15"/>
                    </a:lnTo>
                    <a:lnTo>
                      <a:pt x="6" y="9"/>
                    </a:lnTo>
                    <a:lnTo>
                      <a:pt x="1" y="7"/>
                    </a:lnTo>
                    <a:lnTo>
                      <a:pt x="6" y="4"/>
                    </a:lnTo>
                    <a:lnTo>
                      <a:pt x="9" y="1"/>
                    </a:lnTo>
                    <a:lnTo>
                      <a:pt x="21" y="1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6" y="9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8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3" name="Freeform 68"/>
              <p:cNvSpPr>
                <a:spLocks/>
              </p:cNvSpPr>
              <p:nvPr/>
            </p:nvSpPr>
            <p:spPr bwMode="gray">
              <a:xfrm>
                <a:off x="5017" y="604"/>
                <a:ext cx="15" cy="10"/>
              </a:xfrm>
              <a:custGeom>
                <a:avLst/>
                <a:gdLst>
                  <a:gd name="T0" fmla="*/ 0 w 15"/>
                  <a:gd name="T1" fmla="*/ 10 h 10"/>
                  <a:gd name="T2" fmla="*/ 0 w 15"/>
                  <a:gd name="T3" fmla="*/ 7 h 10"/>
                  <a:gd name="T4" fmla="*/ 4 w 15"/>
                  <a:gd name="T5" fmla="*/ 3 h 10"/>
                  <a:gd name="T6" fmla="*/ 10 w 15"/>
                  <a:gd name="T7" fmla="*/ 0 h 10"/>
                  <a:gd name="T8" fmla="*/ 15 w 15"/>
                  <a:gd name="T9" fmla="*/ 1 h 10"/>
                  <a:gd name="T10" fmla="*/ 7 w 15"/>
                  <a:gd name="T11" fmla="*/ 6 h 10"/>
                  <a:gd name="T12" fmla="*/ 7 w 15"/>
                  <a:gd name="T13" fmla="*/ 10 h 10"/>
                  <a:gd name="T14" fmla="*/ 0 w 15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0" y="10"/>
                    </a:moveTo>
                    <a:lnTo>
                      <a:pt x="0" y="7"/>
                    </a:lnTo>
                    <a:lnTo>
                      <a:pt x="4" y="3"/>
                    </a:lnTo>
                    <a:lnTo>
                      <a:pt x="10" y="0"/>
                    </a:lnTo>
                    <a:lnTo>
                      <a:pt x="15" y="1"/>
                    </a:lnTo>
                    <a:lnTo>
                      <a:pt x="7" y="6"/>
                    </a:lnTo>
                    <a:lnTo>
                      <a:pt x="7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4" name="Freeform 69"/>
              <p:cNvSpPr>
                <a:spLocks noEditPoints="1"/>
              </p:cNvSpPr>
              <p:nvPr/>
            </p:nvSpPr>
            <p:spPr bwMode="gray">
              <a:xfrm>
                <a:off x="5017" y="604"/>
                <a:ext cx="16" cy="10"/>
              </a:xfrm>
              <a:custGeom>
                <a:avLst/>
                <a:gdLst>
                  <a:gd name="T0" fmla="*/ 10 w 16"/>
                  <a:gd name="T1" fmla="*/ 1 h 10"/>
                  <a:gd name="T2" fmla="*/ 15 w 16"/>
                  <a:gd name="T3" fmla="*/ 1 h 10"/>
                  <a:gd name="T4" fmla="*/ 7 w 16"/>
                  <a:gd name="T5" fmla="*/ 6 h 10"/>
                  <a:gd name="T6" fmla="*/ 7 w 16"/>
                  <a:gd name="T7" fmla="*/ 10 h 10"/>
                  <a:gd name="T8" fmla="*/ 1 w 16"/>
                  <a:gd name="T9" fmla="*/ 10 h 10"/>
                  <a:gd name="T10" fmla="*/ 0 w 16"/>
                  <a:gd name="T11" fmla="*/ 7 h 10"/>
                  <a:gd name="T12" fmla="*/ 4 w 16"/>
                  <a:gd name="T13" fmla="*/ 3 h 10"/>
                  <a:gd name="T14" fmla="*/ 10 w 16"/>
                  <a:gd name="T15" fmla="*/ 1 h 10"/>
                  <a:gd name="T16" fmla="*/ 10 w 16"/>
                  <a:gd name="T17" fmla="*/ 0 h 10"/>
                  <a:gd name="T18" fmla="*/ 10 w 16"/>
                  <a:gd name="T19" fmla="*/ 0 h 10"/>
                  <a:gd name="T20" fmla="*/ 4 w 16"/>
                  <a:gd name="T21" fmla="*/ 2 h 10"/>
                  <a:gd name="T22" fmla="*/ 4 w 16"/>
                  <a:gd name="T23" fmla="*/ 2 h 10"/>
                  <a:gd name="T24" fmla="*/ 4 w 16"/>
                  <a:gd name="T25" fmla="*/ 2 h 10"/>
                  <a:gd name="T26" fmla="*/ 0 w 16"/>
                  <a:gd name="T27" fmla="*/ 7 h 10"/>
                  <a:gd name="T28" fmla="*/ 0 w 16"/>
                  <a:gd name="T29" fmla="*/ 7 h 10"/>
                  <a:gd name="T30" fmla="*/ 0 w 16"/>
                  <a:gd name="T31" fmla="*/ 7 h 10"/>
                  <a:gd name="T32" fmla="*/ 0 w 16"/>
                  <a:gd name="T33" fmla="*/ 10 h 10"/>
                  <a:gd name="T34" fmla="*/ 0 w 16"/>
                  <a:gd name="T35" fmla="*/ 10 h 10"/>
                  <a:gd name="T36" fmla="*/ 1 w 16"/>
                  <a:gd name="T37" fmla="*/ 10 h 10"/>
                  <a:gd name="T38" fmla="*/ 7 w 16"/>
                  <a:gd name="T39" fmla="*/ 10 h 10"/>
                  <a:gd name="T40" fmla="*/ 8 w 16"/>
                  <a:gd name="T41" fmla="*/ 10 h 10"/>
                  <a:gd name="T42" fmla="*/ 8 w 16"/>
                  <a:gd name="T43" fmla="*/ 10 h 10"/>
                  <a:gd name="T44" fmla="*/ 8 w 16"/>
                  <a:gd name="T45" fmla="*/ 6 h 10"/>
                  <a:gd name="T46" fmla="*/ 15 w 16"/>
                  <a:gd name="T47" fmla="*/ 2 h 10"/>
                  <a:gd name="T48" fmla="*/ 16 w 16"/>
                  <a:gd name="T49" fmla="*/ 1 h 10"/>
                  <a:gd name="T50" fmla="*/ 15 w 16"/>
                  <a:gd name="T51" fmla="*/ 1 h 10"/>
                  <a:gd name="T52" fmla="*/ 10 w 16"/>
                  <a:gd name="T53" fmla="*/ 0 h 10"/>
                  <a:gd name="T54" fmla="*/ 10 w 16"/>
                  <a:gd name="T55" fmla="*/ 0 h 10"/>
                  <a:gd name="T56" fmla="*/ 10 w 16"/>
                  <a:gd name="T5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0">
                    <a:moveTo>
                      <a:pt x="10" y="1"/>
                    </a:moveTo>
                    <a:lnTo>
                      <a:pt x="15" y="1"/>
                    </a:lnTo>
                    <a:lnTo>
                      <a:pt x="7" y="6"/>
                    </a:lnTo>
                    <a:lnTo>
                      <a:pt x="7" y="10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10" y="1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5" name="Freeform 70"/>
              <p:cNvSpPr>
                <a:spLocks noEditPoints="1"/>
              </p:cNvSpPr>
              <p:nvPr/>
            </p:nvSpPr>
            <p:spPr bwMode="gray">
              <a:xfrm>
                <a:off x="5017" y="604"/>
                <a:ext cx="16" cy="10"/>
              </a:xfrm>
              <a:custGeom>
                <a:avLst/>
                <a:gdLst>
                  <a:gd name="T0" fmla="*/ 10 w 16"/>
                  <a:gd name="T1" fmla="*/ 1 h 10"/>
                  <a:gd name="T2" fmla="*/ 15 w 16"/>
                  <a:gd name="T3" fmla="*/ 1 h 10"/>
                  <a:gd name="T4" fmla="*/ 7 w 16"/>
                  <a:gd name="T5" fmla="*/ 6 h 10"/>
                  <a:gd name="T6" fmla="*/ 7 w 16"/>
                  <a:gd name="T7" fmla="*/ 10 h 10"/>
                  <a:gd name="T8" fmla="*/ 1 w 16"/>
                  <a:gd name="T9" fmla="*/ 10 h 10"/>
                  <a:gd name="T10" fmla="*/ 0 w 16"/>
                  <a:gd name="T11" fmla="*/ 7 h 10"/>
                  <a:gd name="T12" fmla="*/ 4 w 16"/>
                  <a:gd name="T13" fmla="*/ 3 h 10"/>
                  <a:gd name="T14" fmla="*/ 10 w 16"/>
                  <a:gd name="T15" fmla="*/ 1 h 10"/>
                  <a:gd name="T16" fmla="*/ 10 w 16"/>
                  <a:gd name="T17" fmla="*/ 0 h 10"/>
                  <a:gd name="T18" fmla="*/ 10 w 16"/>
                  <a:gd name="T19" fmla="*/ 0 h 10"/>
                  <a:gd name="T20" fmla="*/ 4 w 16"/>
                  <a:gd name="T21" fmla="*/ 2 h 10"/>
                  <a:gd name="T22" fmla="*/ 4 w 16"/>
                  <a:gd name="T23" fmla="*/ 2 h 10"/>
                  <a:gd name="T24" fmla="*/ 4 w 16"/>
                  <a:gd name="T25" fmla="*/ 2 h 10"/>
                  <a:gd name="T26" fmla="*/ 0 w 16"/>
                  <a:gd name="T27" fmla="*/ 7 h 10"/>
                  <a:gd name="T28" fmla="*/ 0 w 16"/>
                  <a:gd name="T29" fmla="*/ 7 h 10"/>
                  <a:gd name="T30" fmla="*/ 0 w 16"/>
                  <a:gd name="T31" fmla="*/ 7 h 10"/>
                  <a:gd name="T32" fmla="*/ 0 w 16"/>
                  <a:gd name="T33" fmla="*/ 10 h 10"/>
                  <a:gd name="T34" fmla="*/ 0 w 16"/>
                  <a:gd name="T35" fmla="*/ 10 h 10"/>
                  <a:gd name="T36" fmla="*/ 1 w 16"/>
                  <a:gd name="T37" fmla="*/ 10 h 10"/>
                  <a:gd name="T38" fmla="*/ 7 w 16"/>
                  <a:gd name="T39" fmla="*/ 10 h 10"/>
                  <a:gd name="T40" fmla="*/ 8 w 16"/>
                  <a:gd name="T41" fmla="*/ 10 h 10"/>
                  <a:gd name="T42" fmla="*/ 8 w 16"/>
                  <a:gd name="T43" fmla="*/ 10 h 10"/>
                  <a:gd name="T44" fmla="*/ 8 w 16"/>
                  <a:gd name="T45" fmla="*/ 6 h 10"/>
                  <a:gd name="T46" fmla="*/ 15 w 16"/>
                  <a:gd name="T47" fmla="*/ 2 h 10"/>
                  <a:gd name="T48" fmla="*/ 16 w 16"/>
                  <a:gd name="T49" fmla="*/ 1 h 10"/>
                  <a:gd name="T50" fmla="*/ 15 w 16"/>
                  <a:gd name="T51" fmla="*/ 1 h 10"/>
                  <a:gd name="T52" fmla="*/ 10 w 16"/>
                  <a:gd name="T53" fmla="*/ 0 h 10"/>
                  <a:gd name="T54" fmla="*/ 10 w 16"/>
                  <a:gd name="T55" fmla="*/ 0 h 10"/>
                  <a:gd name="T56" fmla="*/ 10 w 16"/>
                  <a:gd name="T5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0">
                    <a:moveTo>
                      <a:pt x="10" y="1"/>
                    </a:moveTo>
                    <a:lnTo>
                      <a:pt x="15" y="1"/>
                    </a:lnTo>
                    <a:lnTo>
                      <a:pt x="7" y="6"/>
                    </a:lnTo>
                    <a:lnTo>
                      <a:pt x="7" y="10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10" y="1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6" name="Freeform 71"/>
              <p:cNvSpPr>
                <a:spLocks/>
              </p:cNvSpPr>
              <p:nvPr/>
            </p:nvSpPr>
            <p:spPr bwMode="gray">
              <a:xfrm>
                <a:off x="4953" y="533"/>
                <a:ext cx="15" cy="7"/>
              </a:xfrm>
              <a:custGeom>
                <a:avLst/>
                <a:gdLst>
                  <a:gd name="T0" fmla="*/ 0 w 15"/>
                  <a:gd name="T1" fmla="*/ 1 h 7"/>
                  <a:gd name="T2" fmla="*/ 2 w 15"/>
                  <a:gd name="T3" fmla="*/ 0 h 7"/>
                  <a:gd name="T4" fmla="*/ 9 w 15"/>
                  <a:gd name="T5" fmla="*/ 1 h 7"/>
                  <a:gd name="T6" fmla="*/ 15 w 15"/>
                  <a:gd name="T7" fmla="*/ 6 h 7"/>
                  <a:gd name="T8" fmla="*/ 10 w 15"/>
                  <a:gd name="T9" fmla="*/ 7 h 7"/>
                  <a:gd name="T10" fmla="*/ 0 w 15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0" y="1"/>
                    </a:moveTo>
                    <a:lnTo>
                      <a:pt x="2" y="0"/>
                    </a:lnTo>
                    <a:lnTo>
                      <a:pt x="9" y="1"/>
                    </a:lnTo>
                    <a:lnTo>
                      <a:pt x="15" y="6"/>
                    </a:lnTo>
                    <a:lnTo>
                      <a:pt x="10" y="7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7" name="Freeform 72"/>
              <p:cNvSpPr>
                <a:spLocks noEditPoints="1"/>
              </p:cNvSpPr>
              <p:nvPr/>
            </p:nvSpPr>
            <p:spPr bwMode="gray">
              <a:xfrm>
                <a:off x="4953" y="533"/>
                <a:ext cx="16" cy="7"/>
              </a:xfrm>
              <a:custGeom>
                <a:avLst/>
                <a:gdLst>
                  <a:gd name="T0" fmla="*/ 2 w 16"/>
                  <a:gd name="T1" fmla="*/ 0 h 7"/>
                  <a:gd name="T2" fmla="*/ 9 w 16"/>
                  <a:gd name="T3" fmla="*/ 1 h 7"/>
                  <a:gd name="T4" fmla="*/ 15 w 16"/>
                  <a:gd name="T5" fmla="*/ 6 h 7"/>
                  <a:gd name="T6" fmla="*/ 10 w 16"/>
                  <a:gd name="T7" fmla="*/ 7 h 7"/>
                  <a:gd name="T8" fmla="*/ 0 w 16"/>
                  <a:gd name="T9" fmla="*/ 1 h 7"/>
                  <a:gd name="T10" fmla="*/ 2 w 16"/>
                  <a:gd name="T11" fmla="*/ 0 h 7"/>
                  <a:gd name="T12" fmla="*/ 2 w 16"/>
                  <a:gd name="T13" fmla="*/ 0 h 7"/>
                  <a:gd name="T14" fmla="*/ 2 w 16"/>
                  <a:gd name="T15" fmla="*/ 0 h 7"/>
                  <a:gd name="T16" fmla="*/ 0 w 16"/>
                  <a:gd name="T17" fmla="*/ 1 h 7"/>
                  <a:gd name="T18" fmla="*/ 0 w 16"/>
                  <a:gd name="T19" fmla="*/ 1 h 7"/>
                  <a:gd name="T20" fmla="*/ 0 w 16"/>
                  <a:gd name="T21" fmla="*/ 2 h 7"/>
                  <a:gd name="T22" fmla="*/ 10 w 16"/>
                  <a:gd name="T23" fmla="*/ 7 h 7"/>
                  <a:gd name="T24" fmla="*/ 10 w 16"/>
                  <a:gd name="T25" fmla="*/ 7 h 7"/>
                  <a:gd name="T26" fmla="*/ 10 w 16"/>
                  <a:gd name="T27" fmla="*/ 7 h 7"/>
                  <a:gd name="T28" fmla="*/ 15 w 16"/>
                  <a:gd name="T29" fmla="*/ 7 h 7"/>
                  <a:gd name="T30" fmla="*/ 16 w 16"/>
                  <a:gd name="T31" fmla="*/ 7 h 7"/>
                  <a:gd name="T32" fmla="*/ 15 w 16"/>
                  <a:gd name="T33" fmla="*/ 6 h 7"/>
                  <a:gd name="T34" fmla="*/ 9 w 16"/>
                  <a:gd name="T35" fmla="*/ 1 h 7"/>
                  <a:gd name="T36" fmla="*/ 9 w 16"/>
                  <a:gd name="T37" fmla="*/ 1 h 7"/>
                  <a:gd name="T38" fmla="*/ 9 w 16"/>
                  <a:gd name="T39" fmla="*/ 1 h 7"/>
                  <a:gd name="T40" fmla="*/ 2 w 16"/>
                  <a:gd name="T41" fmla="*/ 0 h 7"/>
                  <a:gd name="T42" fmla="*/ 2 w 16"/>
                  <a:gd name="T43" fmla="*/ 0 h 7"/>
                  <a:gd name="T44" fmla="*/ 2 w 16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7">
                    <a:moveTo>
                      <a:pt x="2" y="0"/>
                    </a:moveTo>
                    <a:lnTo>
                      <a:pt x="9" y="1"/>
                    </a:lnTo>
                    <a:lnTo>
                      <a:pt x="15" y="6"/>
                    </a:lnTo>
                    <a:lnTo>
                      <a:pt x="10" y="7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5" y="6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8" name="Freeform 73"/>
              <p:cNvSpPr>
                <a:spLocks noEditPoints="1"/>
              </p:cNvSpPr>
              <p:nvPr/>
            </p:nvSpPr>
            <p:spPr bwMode="gray">
              <a:xfrm>
                <a:off x="4953" y="533"/>
                <a:ext cx="16" cy="7"/>
              </a:xfrm>
              <a:custGeom>
                <a:avLst/>
                <a:gdLst>
                  <a:gd name="T0" fmla="*/ 2 w 16"/>
                  <a:gd name="T1" fmla="*/ 0 h 7"/>
                  <a:gd name="T2" fmla="*/ 9 w 16"/>
                  <a:gd name="T3" fmla="*/ 1 h 7"/>
                  <a:gd name="T4" fmla="*/ 15 w 16"/>
                  <a:gd name="T5" fmla="*/ 6 h 7"/>
                  <a:gd name="T6" fmla="*/ 10 w 16"/>
                  <a:gd name="T7" fmla="*/ 7 h 7"/>
                  <a:gd name="T8" fmla="*/ 0 w 16"/>
                  <a:gd name="T9" fmla="*/ 1 h 7"/>
                  <a:gd name="T10" fmla="*/ 2 w 16"/>
                  <a:gd name="T11" fmla="*/ 0 h 7"/>
                  <a:gd name="T12" fmla="*/ 2 w 16"/>
                  <a:gd name="T13" fmla="*/ 0 h 7"/>
                  <a:gd name="T14" fmla="*/ 2 w 16"/>
                  <a:gd name="T15" fmla="*/ 0 h 7"/>
                  <a:gd name="T16" fmla="*/ 0 w 16"/>
                  <a:gd name="T17" fmla="*/ 1 h 7"/>
                  <a:gd name="T18" fmla="*/ 0 w 16"/>
                  <a:gd name="T19" fmla="*/ 1 h 7"/>
                  <a:gd name="T20" fmla="*/ 0 w 16"/>
                  <a:gd name="T21" fmla="*/ 2 h 7"/>
                  <a:gd name="T22" fmla="*/ 10 w 16"/>
                  <a:gd name="T23" fmla="*/ 7 h 7"/>
                  <a:gd name="T24" fmla="*/ 10 w 16"/>
                  <a:gd name="T25" fmla="*/ 7 h 7"/>
                  <a:gd name="T26" fmla="*/ 10 w 16"/>
                  <a:gd name="T27" fmla="*/ 7 h 7"/>
                  <a:gd name="T28" fmla="*/ 15 w 16"/>
                  <a:gd name="T29" fmla="*/ 7 h 7"/>
                  <a:gd name="T30" fmla="*/ 16 w 16"/>
                  <a:gd name="T31" fmla="*/ 7 h 7"/>
                  <a:gd name="T32" fmla="*/ 15 w 16"/>
                  <a:gd name="T33" fmla="*/ 6 h 7"/>
                  <a:gd name="T34" fmla="*/ 9 w 16"/>
                  <a:gd name="T35" fmla="*/ 1 h 7"/>
                  <a:gd name="T36" fmla="*/ 9 w 16"/>
                  <a:gd name="T37" fmla="*/ 1 h 7"/>
                  <a:gd name="T38" fmla="*/ 9 w 16"/>
                  <a:gd name="T39" fmla="*/ 1 h 7"/>
                  <a:gd name="T40" fmla="*/ 2 w 16"/>
                  <a:gd name="T41" fmla="*/ 0 h 7"/>
                  <a:gd name="T42" fmla="*/ 2 w 16"/>
                  <a:gd name="T43" fmla="*/ 0 h 7"/>
                  <a:gd name="T44" fmla="*/ 2 w 16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7">
                    <a:moveTo>
                      <a:pt x="2" y="0"/>
                    </a:moveTo>
                    <a:lnTo>
                      <a:pt x="9" y="1"/>
                    </a:lnTo>
                    <a:lnTo>
                      <a:pt x="15" y="6"/>
                    </a:lnTo>
                    <a:lnTo>
                      <a:pt x="10" y="7"/>
                    </a:lnTo>
                    <a:lnTo>
                      <a:pt x="0" y="1"/>
                    </a:lnTo>
                    <a:lnTo>
                      <a:pt x="2" y="0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5" y="6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9" name="Freeform 74"/>
              <p:cNvSpPr>
                <a:spLocks/>
              </p:cNvSpPr>
              <p:nvPr/>
            </p:nvSpPr>
            <p:spPr bwMode="gray">
              <a:xfrm>
                <a:off x="4973" y="538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7 w 7"/>
                  <a:gd name="T3" fmla="*/ 2 h 2"/>
                  <a:gd name="T4" fmla="*/ 0 w 7"/>
                  <a:gd name="T5" fmla="*/ 2 h 2"/>
                  <a:gd name="T6" fmla="*/ 1 w 7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1" y="0"/>
                    </a:moveTo>
                    <a:lnTo>
                      <a:pt x="7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0" name="Freeform 75"/>
              <p:cNvSpPr>
                <a:spLocks noEditPoints="1"/>
              </p:cNvSpPr>
              <p:nvPr/>
            </p:nvSpPr>
            <p:spPr bwMode="gray">
              <a:xfrm>
                <a:off x="4972" y="538"/>
                <a:ext cx="9" cy="3"/>
              </a:xfrm>
              <a:custGeom>
                <a:avLst/>
                <a:gdLst>
                  <a:gd name="T0" fmla="*/ 2 w 9"/>
                  <a:gd name="T1" fmla="*/ 0 h 3"/>
                  <a:gd name="T2" fmla="*/ 7 w 9"/>
                  <a:gd name="T3" fmla="*/ 2 h 3"/>
                  <a:gd name="T4" fmla="*/ 1 w 9"/>
                  <a:gd name="T5" fmla="*/ 2 h 3"/>
                  <a:gd name="T6" fmla="*/ 2 w 9"/>
                  <a:gd name="T7" fmla="*/ 0 h 3"/>
                  <a:gd name="T8" fmla="*/ 2 w 9"/>
                  <a:gd name="T9" fmla="*/ 0 h 3"/>
                  <a:gd name="T10" fmla="*/ 2 w 9"/>
                  <a:gd name="T11" fmla="*/ 0 h 3"/>
                  <a:gd name="T12" fmla="*/ 1 w 9"/>
                  <a:gd name="T13" fmla="*/ 2 h 3"/>
                  <a:gd name="T14" fmla="*/ 0 w 9"/>
                  <a:gd name="T15" fmla="*/ 3 h 3"/>
                  <a:gd name="T16" fmla="*/ 1 w 9"/>
                  <a:gd name="T17" fmla="*/ 3 h 3"/>
                  <a:gd name="T18" fmla="*/ 7 w 9"/>
                  <a:gd name="T19" fmla="*/ 2 h 3"/>
                  <a:gd name="T20" fmla="*/ 9 w 9"/>
                  <a:gd name="T21" fmla="*/ 2 h 3"/>
                  <a:gd name="T22" fmla="*/ 7 w 9"/>
                  <a:gd name="T23" fmla="*/ 2 h 3"/>
                  <a:gd name="T24" fmla="*/ 2 w 9"/>
                  <a:gd name="T25" fmla="*/ 0 h 3"/>
                  <a:gd name="T26" fmla="*/ 2 w 9"/>
                  <a:gd name="T27" fmla="*/ 0 h 3"/>
                  <a:gd name="T28" fmla="*/ 2 w 9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3">
                    <a:moveTo>
                      <a:pt x="2" y="0"/>
                    </a:moveTo>
                    <a:lnTo>
                      <a:pt x="7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1" name="Freeform 76"/>
              <p:cNvSpPr>
                <a:spLocks noEditPoints="1"/>
              </p:cNvSpPr>
              <p:nvPr/>
            </p:nvSpPr>
            <p:spPr bwMode="gray">
              <a:xfrm>
                <a:off x="4972" y="538"/>
                <a:ext cx="9" cy="3"/>
              </a:xfrm>
              <a:custGeom>
                <a:avLst/>
                <a:gdLst>
                  <a:gd name="T0" fmla="*/ 2 w 9"/>
                  <a:gd name="T1" fmla="*/ 0 h 3"/>
                  <a:gd name="T2" fmla="*/ 7 w 9"/>
                  <a:gd name="T3" fmla="*/ 2 h 3"/>
                  <a:gd name="T4" fmla="*/ 1 w 9"/>
                  <a:gd name="T5" fmla="*/ 2 h 3"/>
                  <a:gd name="T6" fmla="*/ 2 w 9"/>
                  <a:gd name="T7" fmla="*/ 0 h 3"/>
                  <a:gd name="T8" fmla="*/ 2 w 9"/>
                  <a:gd name="T9" fmla="*/ 0 h 3"/>
                  <a:gd name="T10" fmla="*/ 2 w 9"/>
                  <a:gd name="T11" fmla="*/ 0 h 3"/>
                  <a:gd name="T12" fmla="*/ 1 w 9"/>
                  <a:gd name="T13" fmla="*/ 2 h 3"/>
                  <a:gd name="T14" fmla="*/ 0 w 9"/>
                  <a:gd name="T15" fmla="*/ 3 h 3"/>
                  <a:gd name="T16" fmla="*/ 1 w 9"/>
                  <a:gd name="T17" fmla="*/ 3 h 3"/>
                  <a:gd name="T18" fmla="*/ 7 w 9"/>
                  <a:gd name="T19" fmla="*/ 2 h 3"/>
                  <a:gd name="T20" fmla="*/ 9 w 9"/>
                  <a:gd name="T21" fmla="*/ 2 h 3"/>
                  <a:gd name="T22" fmla="*/ 7 w 9"/>
                  <a:gd name="T23" fmla="*/ 2 h 3"/>
                  <a:gd name="T24" fmla="*/ 2 w 9"/>
                  <a:gd name="T25" fmla="*/ 0 h 3"/>
                  <a:gd name="T26" fmla="*/ 2 w 9"/>
                  <a:gd name="T27" fmla="*/ 0 h 3"/>
                  <a:gd name="T28" fmla="*/ 2 w 9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3">
                    <a:moveTo>
                      <a:pt x="2" y="0"/>
                    </a:moveTo>
                    <a:lnTo>
                      <a:pt x="7" y="2"/>
                    </a:lnTo>
                    <a:lnTo>
                      <a:pt x="1" y="2"/>
                    </a:lnTo>
                    <a:lnTo>
                      <a:pt x="2" y="0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2" name="Freeform 77"/>
              <p:cNvSpPr>
                <a:spLocks/>
              </p:cNvSpPr>
              <p:nvPr/>
            </p:nvSpPr>
            <p:spPr bwMode="gray">
              <a:xfrm>
                <a:off x="4730" y="437"/>
                <a:ext cx="106" cy="55"/>
              </a:xfrm>
              <a:custGeom>
                <a:avLst/>
                <a:gdLst>
                  <a:gd name="T0" fmla="*/ 0 w 106"/>
                  <a:gd name="T1" fmla="*/ 50 h 55"/>
                  <a:gd name="T2" fmla="*/ 0 w 106"/>
                  <a:gd name="T3" fmla="*/ 46 h 55"/>
                  <a:gd name="T4" fmla="*/ 15 w 106"/>
                  <a:gd name="T5" fmla="*/ 40 h 55"/>
                  <a:gd name="T6" fmla="*/ 12 w 106"/>
                  <a:gd name="T7" fmla="*/ 36 h 55"/>
                  <a:gd name="T8" fmla="*/ 15 w 106"/>
                  <a:gd name="T9" fmla="*/ 33 h 55"/>
                  <a:gd name="T10" fmla="*/ 17 w 106"/>
                  <a:gd name="T11" fmla="*/ 23 h 55"/>
                  <a:gd name="T12" fmla="*/ 29 w 106"/>
                  <a:gd name="T13" fmla="*/ 22 h 55"/>
                  <a:gd name="T14" fmla="*/ 29 w 106"/>
                  <a:gd name="T15" fmla="*/ 17 h 55"/>
                  <a:gd name="T16" fmla="*/ 32 w 106"/>
                  <a:gd name="T17" fmla="*/ 13 h 55"/>
                  <a:gd name="T18" fmla="*/ 30 w 106"/>
                  <a:gd name="T19" fmla="*/ 11 h 55"/>
                  <a:gd name="T20" fmla="*/ 35 w 106"/>
                  <a:gd name="T21" fmla="*/ 7 h 55"/>
                  <a:gd name="T22" fmla="*/ 44 w 106"/>
                  <a:gd name="T23" fmla="*/ 7 h 55"/>
                  <a:gd name="T24" fmla="*/ 39 w 106"/>
                  <a:gd name="T25" fmla="*/ 3 h 55"/>
                  <a:gd name="T26" fmla="*/ 42 w 106"/>
                  <a:gd name="T27" fmla="*/ 0 h 55"/>
                  <a:gd name="T28" fmla="*/ 50 w 106"/>
                  <a:gd name="T29" fmla="*/ 2 h 55"/>
                  <a:gd name="T30" fmla="*/ 51 w 106"/>
                  <a:gd name="T31" fmla="*/ 7 h 55"/>
                  <a:gd name="T32" fmla="*/ 55 w 106"/>
                  <a:gd name="T33" fmla="*/ 7 h 55"/>
                  <a:gd name="T34" fmla="*/ 57 w 106"/>
                  <a:gd name="T35" fmla="*/ 0 h 55"/>
                  <a:gd name="T36" fmla="*/ 67 w 106"/>
                  <a:gd name="T37" fmla="*/ 1 h 55"/>
                  <a:gd name="T38" fmla="*/ 69 w 106"/>
                  <a:gd name="T39" fmla="*/ 6 h 55"/>
                  <a:gd name="T40" fmla="*/ 63 w 106"/>
                  <a:gd name="T41" fmla="*/ 8 h 55"/>
                  <a:gd name="T42" fmla="*/ 64 w 106"/>
                  <a:gd name="T43" fmla="*/ 15 h 55"/>
                  <a:gd name="T44" fmla="*/ 71 w 106"/>
                  <a:gd name="T45" fmla="*/ 13 h 55"/>
                  <a:gd name="T46" fmla="*/ 74 w 106"/>
                  <a:gd name="T47" fmla="*/ 8 h 55"/>
                  <a:gd name="T48" fmla="*/ 84 w 106"/>
                  <a:gd name="T49" fmla="*/ 8 h 55"/>
                  <a:gd name="T50" fmla="*/ 86 w 106"/>
                  <a:gd name="T51" fmla="*/ 14 h 55"/>
                  <a:gd name="T52" fmla="*/ 97 w 106"/>
                  <a:gd name="T53" fmla="*/ 19 h 55"/>
                  <a:gd name="T54" fmla="*/ 97 w 106"/>
                  <a:gd name="T55" fmla="*/ 23 h 55"/>
                  <a:gd name="T56" fmla="*/ 106 w 106"/>
                  <a:gd name="T57" fmla="*/ 29 h 55"/>
                  <a:gd name="T58" fmla="*/ 105 w 106"/>
                  <a:gd name="T59" fmla="*/ 36 h 55"/>
                  <a:gd name="T60" fmla="*/ 84 w 106"/>
                  <a:gd name="T61" fmla="*/ 45 h 55"/>
                  <a:gd name="T62" fmla="*/ 73 w 106"/>
                  <a:gd name="T63" fmla="*/ 45 h 55"/>
                  <a:gd name="T64" fmla="*/ 62 w 106"/>
                  <a:gd name="T65" fmla="*/ 49 h 55"/>
                  <a:gd name="T66" fmla="*/ 59 w 106"/>
                  <a:gd name="T67" fmla="*/ 44 h 55"/>
                  <a:gd name="T68" fmla="*/ 49 w 106"/>
                  <a:gd name="T69" fmla="*/ 44 h 55"/>
                  <a:gd name="T70" fmla="*/ 37 w 106"/>
                  <a:gd name="T71" fmla="*/ 47 h 55"/>
                  <a:gd name="T72" fmla="*/ 20 w 106"/>
                  <a:gd name="T73" fmla="*/ 50 h 55"/>
                  <a:gd name="T74" fmla="*/ 11 w 106"/>
                  <a:gd name="T75" fmla="*/ 55 h 55"/>
                  <a:gd name="T76" fmla="*/ 0 w 106"/>
                  <a:gd name="T77" fmla="*/ 5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55">
                    <a:moveTo>
                      <a:pt x="0" y="50"/>
                    </a:moveTo>
                    <a:lnTo>
                      <a:pt x="0" y="46"/>
                    </a:lnTo>
                    <a:lnTo>
                      <a:pt x="15" y="40"/>
                    </a:lnTo>
                    <a:lnTo>
                      <a:pt x="12" y="36"/>
                    </a:lnTo>
                    <a:lnTo>
                      <a:pt x="15" y="33"/>
                    </a:lnTo>
                    <a:lnTo>
                      <a:pt x="17" y="23"/>
                    </a:lnTo>
                    <a:lnTo>
                      <a:pt x="29" y="22"/>
                    </a:lnTo>
                    <a:lnTo>
                      <a:pt x="29" y="17"/>
                    </a:lnTo>
                    <a:lnTo>
                      <a:pt x="32" y="13"/>
                    </a:lnTo>
                    <a:lnTo>
                      <a:pt x="30" y="11"/>
                    </a:lnTo>
                    <a:lnTo>
                      <a:pt x="35" y="7"/>
                    </a:lnTo>
                    <a:lnTo>
                      <a:pt x="44" y="7"/>
                    </a:lnTo>
                    <a:lnTo>
                      <a:pt x="39" y="3"/>
                    </a:lnTo>
                    <a:lnTo>
                      <a:pt x="42" y="0"/>
                    </a:lnTo>
                    <a:lnTo>
                      <a:pt x="50" y="2"/>
                    </a:lnTo>
                    <a:lnTo>
                      <a:pt x="51" y="7"/>
                    </a:lnTo>
                    <a:lnTo>
                      <a:pt x="55" y="7"/>
                    </a:lnTo>
                    <a:lnTo>
                      <a:pt x="57" y="0"/>
                    </a:lnTo>
                    <a:lnTo>
                      <a:pt x="67" y="1"/>
                    </a:lnTo>
                    <a:lnTo>
                      <a:pt x="69" y="6"/>
                    </a:lnTo>
                    <a:lnTo>
                      <a:pt x="63" y="8"/>
                    </a:lnTo>
                    <a:lnTo>
                      <a:pt x="64" y="15"/>
                    </a:lnTo>
                    <a:lnTo>
                      <a:pt x="71" y="13"/>
                    </a:lnTo>
                    <a:lnTo>
                      <a:pt x="74" y="8"/>
                    </a:lnTo>
                    <a:lnTo>
                      <a:pt x="84" y="8"/>
                    </a:lnTo>
                    <a:lnTo>
                      <a:pt x="86" y="14"/>
                    </a:lnTo>
                    <a:lnTo>
                      <a:pt x="97" y="19"/>
                    </a:lnTo>
                    <a:lnTo>
                      <a:pt x="97" y="23"/>
                    </a:lnTo>
                    <a:lnTo>
                      <a:pt x="106" y="29"/>
                    </a:lnTo>
                    <a:lnTo>
                      <a:pt x="105" y="36"/>
                    </a:lnTo>
                    <a:lnTo>
                      <a:pt x="84" y="45"/>
                    </a:lnTo>
                    <a:lnTo>
                      <a:pt x="73" y="45"/>
                    </a:lnTo>
                    <a:lnTo>
                      <a:pt x="62" y="49"/>
                    </a:lnTo>
                    <a:lnTo>
                      <a:pt x="59" y="44"/>
                    </a:lnTo>
                    <a:lnTo>
                      <a:pt x="49" y="44"/>
                    </a:lnTo>
                    <a:lnTo>
                      <a:pt x="37" y="47"/>
                    </a:lnTo>
                    <a:lnTo>
                      <a:pt x="20" y="50"/>
                    </a:lnTo>
                    <a:lnTo>
                      <a:pt x="11" y="55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3" name="Freeform 78"/>
              <p:cNvSpPr>
                <a:spLocks noEditPoints="1"/>
              </p:cNvSpPr>
              <p:nvPr/>
            </p:nvSpPr>
            <p:spPr bwMode="gray">
              <a:xfrm>
                <a:off x="4730" y="437"/>
                <a:ext cx="107" cy="55"/>
              </a:xfrm>
              <a:custGeom>
                <a:avLst/>
                <a:gdLst>
                  <a:gd name="T0" fmla="*/ 67 w 107"/>
                  <a:gd name="T1" fmla="*/ 1 h 55"/>
                  <a:gd name="T2" fmla="*/ 62 w 107"/>
                  <a:gd name="T3" fmla="*/ 8 h 55"/>
                  <a:gd name="T4" fmla="*/ 71 w 107"/>
                  <a:gd name="T5" fmla="*/ 13 h 55"/>
                  <a:gd name="T6" fmla="*/ 83 w 107"/>
                  <a:gd name="T7" fmla="*/ 8 h 55"/>
                  <a:gd name="T8" fmla="*/ 97 w 107"/>
                  <a:gd name="T9" fmla="*/ 19 h 55"/>
                  <a:gd name="T10" fmla="*/ 106 w 107"/>
                  <a:gd name="T11" fmla="*/ 29 h 55"/>
                  <a:gd name="T12" fmla="*/ 83 w 107"/>
                  <a:gd name="T13" fmla="*/ 45 h 55"/>
                  <a:gd name="T14" fmla="*/ 62 w 107"/>
                  <a:gd name="T15" fmla="*/ 48 h 55"/>
                  <a:gd name="T16" fmla="*/ 49 w 107"/>
                  <a:gd name="T17" fmla="*/ 44 h 55"/>
                  <a:gd name="T18" fmla="*/ 20 w 107"/>
                  <a:gd name="T19" fmla="*/ 50 h 55"/>
                  <a:gd name="T20" fmla="*/ 0 w 107"/>
                  <a:gd name="T21" fmla="*/ 50 h 55"/>
                  <a:gd name="T22" fmla="*/ 16 w 107"/>
                  <a:gd name="T23" fmla="*/ 40 h 55"/>
                  <a:gd name="T24" fmla="*/ 16 w 107"/>
                  <a:gd name="T25" fmla="*/ 33 h 55"/>
                  <a:gd name="T26" fmla="*/ 29 w 107"/>
                  <a:gd name="T27" fmla="*/ 22 h 55"/>
                  <a:gd name="T28" fmla="*/ 32 w 107"/>
                  <a:gd name="T29" fmla="*/ 13 h 55"/>
                  <a:gd name="T30" fmla="*/ 35 w 107"/>
                  <a:gd name="T31" fmla="*/ 7 h 55"/>
                  <a:gd name="T32" fmla="*/ 40 w 107"/>
                  <a:gd name="T33" fmla="*/ 3 h 55"/>
                  <a:gd name="T34" fmla="*/ 50 w 107"/>
                  <a:gd name="T35" fmla="*/ 2 h 55"/>
                  <a:gd name="T36" fmla="*/ 55 w 107"/>
                  <a:gd name="T37" fmla="*/ 7 h 55"/>
                  <a:gd name="T38" fmla="*/ 57 w 107"/>
                  <a:gd name="T39" fmla="*/ 0 h 55"/>
                  <a:gd name="T40" fmla="*/ 54 w 107"/>
                  <a:gd name="T41" fmla="*/ 7 h 55"/>
                  <a:gd name="T42" fmla="*/ 50 w 107"/>
                  <a:gd name="T43" fmla="*/ 2 h 55"/>
                  <a:gd name="T44" fmla="*/ 50 w 107"/>
                  <a:gd name="T45" fmla="*/ 2 h 55"/>
                  <a:gd name="T46" fmla="*/ 42 w 107"/>
                  <a:gd name="T47" fmla="*/ 0 h 55"/>
                  <a:gd name="T48" fmla="*/ 39 w 107"/>
                  <a:gd name="T49" fmla="*/ 3 h 55"/>
                  <a:gd name="T50" fmla="*/ 39 w 107"/>
                  <a:gd name="T51" fmla="*/ 3 h 55"/>
                  <a:gd name="T52" fmla="*/ 35 w 107"/>
                  <a:gd name="T53" fmla="*/ 7 h 55"/>
                  <a:gd name="T54" fmla="*/ 35 w 107"/>
                  <a:gd name="T55" fmla="*/ 7 h 55"/>
                  <a:gd name="T56" fmla="*/ 30 w 107"/>
                  <a:gd name="T57" fmla="*/ 11 h 55"/>
                  <a:gd name="T58" fmla="*/ 32 w 107"/>
                  <a:gd name="T59" fmla="*/ 13 h 55"/>
                  <a:gd name="T60" fmla="*/ 28 w 107"/>
                  <a:gd name="T61" fmla="*/ 17 h 55"/>
                  <a:gd name="T62" fmla="*/ 29 w 107"/>
                  <a:gd name="T63" fmla="*/ 22 h 55"/>
                  <a:gd name="T64" fmla="*/ 17 w 107"/>
                  <a:gd name="T65" fmla="*/ 23 h 55"/>
                  <a:gd name="T66" fmla="*/ 15 w 107"/>
                  <a:gd name="T67" fmla="*/ 33 h 55"/>
                  <a:gd name="T68" fmla="*/ 12 w 107"/>
                  <a:gd name="T69" fmla="*/ 36 h 55"/>
                  <a:gd name="T70" fmla="*/ 15 w 107"/>
                  <a:gd name="T71" fmla="*/ 40 h 55"/>
                  <a:gd name="T72" fmla="*/ 0 w 107"/>
                  <a:gd name="T73" fmla="*/ 46 h 55"/>
                  <a:gd name="T74" fmla="*/ 0 w 107"/>
                  <a:gd name="T75" fmla="*/ 50 h 55"/>
                  <a:gd name="T76" fmla="*/ 0 w 107"/>
                  <a:gd name="T77" fmla="*/ 50 h 55"/>
                  <a:gd name="T78" fmla="*/ 11 w 107"/>
                  <a:gd name="T79" fmla="*/ 55 h 55"/>
                  <a:gd name="T80" fmla="*/ 20 w 107"/>
                  <a:gd name="T81" fmla="*/ 51 h 55"/>
                  <a:gd name="T82" fmla="*/ 49 w 107"/>
                  <a:gd name="T83" fmla="*/ 45 h 55"/>
                  <a:gd name="T84" fmla="*/ 62 w 107"/>
                  <a:gd name="T85" fmla="*/ 49 h 55"/>
                  <a:gd name="T86" fmla="*/ 62 w 107"/>
                  <a:gd name="T87" fmla="*/ 49 h 55"/>
                  <a:gd name="T88" fmla="*/ 83 w 107"/>
                  <a:gd name="T89" fmla="*/ 45 h 55"/>
                  <a:gd name="T90" fmla="*/ 84 w 107"/>
                  <a:gd name="T91" fmla="*/ 45 h 55"/>
                  <a:gd name="T92" fmla="*/ 105 w 107"/>
                  <a:gd name="T93" fmla="*/ 36 h 55"/>
                  <a:gd name="T94" fmla="*/ 107 w 107"/>
                  <a:gd name="T95" fmla="*/ 29 h 55"/>
                  <a:gd name="T96" fmla="*/ 106 w 107"/>
                  <a:gd name="T97" fmla="*/ 29 h 55"/>
                  <a:gd name="T98" fmla="*/ 98 w 107"/>
                  <a:gd name="T99" fmla="*/ 19 h 55"/>
                  <a:gd name="T100" fmla="*/ 97 w 107"/>
                  <a:gd name="T101" fmla="*/ 19 h 55"/>
                  <a:gd name="T102" fmla="*/ 84 w 107"/>
                  <a:gd name="T103" fmla="*/ 8 h 55"/>
                  <a:gd name="T104" fmla="*/ 83 w 107"/>
                  <a:gd name="T105" fmla="*/ 8 h 55"/>
                  <a:gd name="T106" fmla="*/ 74 w 107"/>
                  <a:gd name="T107" fmla="*/ 7 h 55"/>
                  <a:gd name="T108" fmla="*/ 71 w 107"/>
                  <a:gd name="T109" fmla="*/ 13 h 55"/>
                  <a:gd name="T110" fmla="*/ 63 w 107"/>
                  <a:gd name="T111" fmla="*/ 8 h 55"/>
                  <a:gd name="T112" fmla="*/ 69 w 107"/>
                  <a:gd name="T113" fmla="*/ 6 h 55"/>
                  <a:gd name="T114" fmla="*/ 67 w 107"/>
                  <a:gd name="T115" fmla="*/ 1 h 55"/>
                  <a:gd name="T116" fmla="*/ 67 w 107"/>
                  <a:gd name="T117" fmla="*/ 1 h 55"/>
                  <a:gd name="T118" fmla="*/ 57 w 107"/>
                  <a:gd name="T11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7" h="55">
                    <a:moveTo>
                      <a:pt x="58" y="0"/>
                    </a:moveTo>
                    <a:lnTo>
                      <a:pt x="67" y="1"/>
                    </a:lnTo>
                    <a:lnTo>
                      <a:pt x="68" y="6"/>
                    </a:lnTo>
                    <a:lnTo>
                      <a:pt x="62" y="8"/>
                    </a:lnTo>
                    <a:lnTo>
                      <a:pt x="64" y="15"/>
                    </a:lnTo>
                    <a:lnTo>
                      <a:pt x="71" y="13"/>
                    </a:lnTo>
                    <a:lnTo>
                      <a:pt x="75" y="8"/>
                    </a:lnTo>
                    <a:lnTo>
                      <a:pt x="83" y="8"/>
                    </a:lnTo>
                    <a:lnTo>
                      <a:pt x="86" y="14"/>
                    </a:lnTo>
                    <a:lnTo>
                      <a:pt x="97" y="19"/>
                    </a:lnTo>
                    <a:lnTo>
                      <a:pt x="97" y="23"/>
                    </a:lnTo>
                    <a:lnTo>
                      <a:pt x="106" y="29"/>
                    </a:lnTo>
                    <a:lnTo>
                      <a:pt x="105" y="36"/>
                    </a:lnTo>
                    <a:lnTo>
                      <a:pt x="83" y="45"/>
                    </a:lnTo>
                    <a:lnTo>
                      <a:pt x="73" y="45"/>
                    </a:lnTo>
                    <a:lnTo>
                      <a:pt x="62" y="48"/>
                    </a:lnTo>
                    <a:lnTo>
                      <a:pt x="59" y="44"/>
                    </a:lnTo>
                    <a:lnTo>
                      <a:pt x="49" y="44"/>
                    </a:lnTo>
                    <a:lnTo>
                      <a:pt x="37" y="47"/>
                    </a:lnTo>
                    <a:lnTo>
                      <a:pt x="20" y="50"/>
                    </a:lnTo>
                    <a:lnTo>
                      <a:pt x="11" y="55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16" y="40"/>
                    </a:lnTo>
                    <a:lnTo>
                      <a:pt x="12" y="36"/>
                    </a:lnTo>
                    <a:lnTo>
                      <a:pt x="16" y="33"/>
                    </a:lnTo>
                    <a:lnTo>
                      <a:pt x="17" y="23"/>
                    </a:lnTo>
                    <a:lnTo>
                      <a:pt x="29" y="22"/>
                    </a:lnTo>
                    <a:lnTo>
                      <a:pt x="29" y="17"/>
                    </a:lnTo>
                    <a:lnTo>
                      <a:pt x="32" y="13"/>
                    </a:lnTo>
                    <a:lnTo>
                      <a:pt x="31" y="11"/>
                    </a:lnTo>
                    <a:lnTo>
                      <a:pt x="35" y="7"/>
                    </a:lnTo>
                    <a:lnTo>
                      <a:pt x="44" y="7"/>
                    </a:lnTo>
                    <a:lnTo>
                      <a:pt x="40" y="3"/>
                    </a:lnTo>
                    <a:lnTo>
                      <a:pt x="42" y="1"/>
                    </a:lnTo>
                    <a:lnTo>
                      <a:pt x="50" y="2"/>
                    </a:lnTo>
                    <a:lnTo>
                      <a:pt x="51" y="7"/>
                    </a:lnTo>
                    <a:lnTo>
                      <a:pt x="55" y="7"/>
                    </a:lnTo>
                    <a:lnTo>
                      <a:pt x="58" y="0"/>
                    </a:lnTo>
                    <a:close/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1" y="7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4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9" y="22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5" y="33"/>
                    </a:lnTo>
                    <a:lnTo>
                      <a:pt x="12" y="35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5" y="40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20" y="51"/>
                    </a:lnTo>
                    <a:lnTo>
                      <a:pt x="37" y="48"/>
                    </a:lnTo>
                    <a:lnTo>
                      <a:pt x="49" y="45"/>
                    </a:lnTo>
                    <a:lnTo>
                      <a:pt x="59" y="45"/>
                    </a:lnTo>
                    <a:lnTo>
                      <a:pt x="62" y="49"/>
                    </a:lnTo>
                    <a:lnTo>
                      <a:pt x="62" y="49"/>
                    </a:lnTo>
                    <a:lnTo>
                      <a:pt x="62" y="49"/>
                    </a:lnTo>
                    <a:lnTo>
                      <a:pt x="73" y="45"/>
                    </a:lnTo>
                    <a:lnTo>
                      <a:pt x="83" y="45"/>
                    </a:lnTo>
                    <a:lnTo>
                      <a:pt x="84" y="45"/>
                    </a:lnTo>
                    <a:lnTo>
                      <a:pt x="84" y="45"/>
                    </a:lnTo>
                    <a:lnTo>
                      <a:pt x="105" y="36"/>
                    </a:lnTo>
                    <a:lnTo>
                      <a:pt x="105" y="36"/>
                    </a:lnTo>
                    <a:lnTo>
                      <a:pt x="105" y="36"/>
                    </a:lnTo>
                    <a:lnTo>
                      <a:pt x="107" y="29"/>
                    </a:lnTo>
                    <a:lnTo>
                      <a:pt x="107" y="29"/>
                    </a:lnTo>
                    <a:lnTo>
                      <a:pt x="106" y="29"/>
                    </a:lnTo>
                    <a:lnTo>
                      <a:pt x="98" y="23"/>
                    </a:lnTo>
                    <a:lnTo>
                      <a:pt x="98" y="19"/>
                    </a:lnTo>
                    <a:lnTo>
                      <a:pt x="98" y="19"/>
                    </a:lnTo>
                    <a:lnTo>
                      <a:pt x="97" y="19"/>
                    </a:lnTo>
                    <a:lnTo>
                      <a:pt x="87" y="13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3" y="8"/>
                    </a:lnTo>
                    <a:lnTo>
                      <a:pt x="75" y="7"/>
                    </a:lnTo>
                    <a:lnTo>
                      <a:pt x="74" y="7"/>
                    </a:lnTo>
                    <a:lnTo>
                      <a:pt x="74" y="8"/>
                    </a:lnTo>
                    <a:lnTo>
                      <a:pt x="71" y="13"/>
                    </a:lnTo>
                    <a:lnTo>
                      <a:pt x="64" y="14"/>
                    </a:lnTo>
                    <a:lnTo>
                      <a:pt x="63" y="8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7" y="1"/>
                    </a:lnTo>
                    <a:lnTo>
                      <a:pt x="67" y="1"/>
                    </a:lnTo>
                    <a:lnTo>
                      <a:pt x="67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4" name="Freeform 79"/>
              <p:cNvSpPr>
                <a:spLocks noEditPoints="1"/>
              </p:cNvSpPr>
              <p:nvPr/>
            </p:nvSpPr>
            <p:spPr bwMode="gray">
              <a:xfrm>
                <a:off x="4730" y="437"/>
                <a:ext cx="107" cy="55"/>
              </a:xfrm>
              <a:custGeom>
                <a:avLst/>
                <a:gdLst>
                  <a:gd name="T0" fmla="*/ 67 w 107"/>
                  <a:gd name="T1" fmla="*/ 1 h 55"/>
                  <a:gd name="T2" fmla="*/ 62 w 107"/>
                  <a:gd name="T3" fmla="*/ 8 h 55"/>
                  <a:gd name="T4" fmla="*/ 71 w 107"/>
                  <a:gd name="T5" fmla="*/ 13 h 55"/>
                  <a:gd name="T6" fmla="*/ 83 w 107"/>
                  <a:gd name="T7" fmla="*/ 8 h 55"/>
                  <a:gd name="T8" fmla="*/ 97 w 107"/>
                  <a:gd name="T9" fmla="*/ 19 h 55"/>
                  <a:gd name="T10" fmla="*/ 106 w 107"/>
                  <a:gd name="T11" fmla="*/ 29 h 55"/>
                  <a:gd name="T12" fmla="*/ 83 w 107"/>
                  <a:gd name="T13" fmla="*/ 45 h 55"/>
                  <a:gd name="T14" fmla="*/ 62 w 107"/>
                  <a:gd name="T15" fmla="*/ 48 h 55"/>
                  <a:gd name="T16" fmla="*/ 49 w 107"/>
                  <a:gd name="T17" fmla="*/ 44 h 55"/>
                  <a:gd name="T18" fmla="*/ 20 w 107"/>
                  <a:gd name="T19" fmla="*/ 50 h 55"/>
                  <a:gd name="T20" fmla="*/ 0 w 107"/>
                  <a:gd name="T21" fmla="*/ 50 h 55"/>
                  <a:gd name="T22" fmla="*/ 16 w 107"/>
                  <a:gd name="T23" fmla="*/ 40 h 55"/>
                  <a:gd name="T24" fmla="*/ 16 w 107"/>
                  <a:gd name="T25" fmla="*/ 33 h 55"/>
                  <a:gd name="T26" fmla="*/ 29 w 107"/>
                  <a:gd name="T27" fmla="*/ 22 h 55"/>
                  <a:gd name="T28" fmla="*/ 32 w 107"/>
                  <a:gd name="T29" fmla="*/ 13 h 55"/>
                  <a:gd name="T30" fmla="*/ 35 w 107"/>
                  <a:gd name="T31" fmla="*/ 7 h 55"/>
                  <a:gd name="T32" fmla="*/ 40 w 107"/>
                  <a:gd name="T33" fmla="*/ 3 h 55"/>
                  <a:gd name="T34" fmla="*/ 50 w 107"/>
                  <a:gd name="T35" fmla="*/ 2 h 55"/>
                  <a:gd name="T36" fmla="*/ 55 w 107"/>
                  <a:gd name="T37" fmla="*/ 7 h 55"/>
                  <a:gd name="T38" fmla="*/ 57 w 107"/>
                  <a:gd name="T39" fmla="*/ 0 h 55"/>
                  <a:gd name="T40" fmla="*/ 54 w 107"/>
                  <a:gd name="T41" fmla="*/ 7 h 55"/>
                  <a:gd name="T42" fmla="*/ 50 w 107"/>
                  <a:gd name="T43" fmla="*/ 2 h 55"/>
                  <a:gd name="T44" fmla="*/ 50 w 107"/>
                  <a:gd name="T45" fmla="*/ 2 h 55"/>
                  <a:gd name="T46" fmla="*/ 42 w 107"/>
                  <a:gd name="T47" fmla="*/ 0 h 55"/>
                  <a:gd name="T48" fmla="*/ 39 w 107"/>
                  <a:gd name="T49" fmla="*/ 3 h 55"/>
                  <a:gd name="T50" fmla="*/ 39 w 107"/>
                  <a:gd name="T51" fmla="*/ 3 h 55"/>
                  <a:gd name="T52" fmla="*/ 35 w 107"/>
                  <a:gd name="T53" fmla="*/ 7 h 55"/>
                  <a:gd name="T54" fmla="*/ 35 w 107"/>
                  <a:gd name="T55" fmla="*/ 7 h 55"/>
                  <a:gd name="T56" fmla="*/ 30 w 107"/>
                  <a:gd name="T57" fmla="*/ 11 h 55"/>
                  <a:gd name="T58" fmla="*/ 32 w 107"/>
                  <a:gd name="T59" fmla="*/ 13 h 55"/>
                  <a:gd name="T60" fmla="*/ 28 w 107"/>
                  <a:gd name="T61" fmla="*/ 17 h 55"/>
                  <a:gd name="T62" fmla="*/ 29 w 107"/>
                  <a:gd name="T63" fmla="*/ 22 h 55"/>
                  <a:gd name="T64" fmla="*/ 17 w 107"/>
                  <a:gd name="T65" fmla="*/ 23 h 55"/>
                  <a:gd name="T66" fmla="*/ 15 w 107"/>
                  <a:gd name="T67" fmla="*/ 33 h 55"/>
                  <a:gd name="T68" fmla="*/ 12 w 107"/>
                  <a:gd name="T69" fmla="*/ 36 h 55"/>
                  <a:gd name="T70" fmla="*/ 15 w 107"/>
                  <a:gd name="T71" fmla="*/ 40 h 55"/>
                  <a:gd name="T72" fmla="*/ 0 w 107"/>
                  <a:gd name="T73" fmla="*/ 46 h 55"/>
                  <a:gd name="T74" fmla="*/ 0 w 107"/>
                  <a:gd name="T75" fmla="*/ 50 h 55"/>
                  <a:gd name="T76" fmla="*/ 0 w 107"/>
                  <a:gd name="T77" fmla="*/ 50 h 55"/>
                  <a:gd name="T78" fmla="*/ 11 w 107"/>
                  <a:gd name="T79" fmla="*/ 55 h 55"/>
                  <a:gd name="T80" fmla="*/ 20 w 107"/>
                  <a:gd name="T81" fmla="*/ 51 h 55"/>
                  <a:gd name="T82" fmla="*/ 49 w 107"/>
                  <a:gd name="T83" fmla="*/ 45 h 55"/>
                  <a:gd name="T84" fmla="*/ 62 w 107"/>
                  <a:gd name="T85" fmla="*/ 49 h 55"/>
                  <a:gd name="T86" fmla="*/ 62 w 107"/>
                  <a:gd name="T87" fmla="*/ 49 h 55"/>
                  <a:gd name="T88" fmla="*/ 83 w 107"/>
                  <a:gd name="T89" fmla="*/ 45 h 55"/>
                  <a:gd name="T90" fmla="*/ 84 w 107"/>
                  <a:gd name="T91" fmla="*/ 45 h 55"/>
                  <a:gd name="T92" fmla="*/ 105 w 107"/>
                  <a:gd name="T93" fmla="*/ 36 h 55"/>
                  <a:gd name="T94" fmla="*/ 107 w 107"/>
                  <a:gd name="T95" fmla="*/ 29 h 55"/>
                  <a:gd name="T96" fmla="*/ 106 w 107"/>
                  <a:gd name="T97" fmla="*/ 29 h 55"/>
                  <a:gd name="T98" fmla="*/ 98 w 107"/>
                  <a:gd name="T99" fmla="*/ 19 h 55"/>
                  <a:gd name="T100" fmla="*/ 97 w 107"/>
                  <a:gd name="T101" fmla="*/ 19 h 55"/>
                  <a:gd name="T102" fmla="*/ 84 w 107"/>
                  <a:gd name="T103" fmla="*/ 8 h 55"/>
                  <a:gd name="T104" fmla="*/ 83 w 107"/>
                  <a:gd name="T105" fmla="*/ 8 h 55"/>
                  <a:gd name="T106" fmla="*/ 74 w 107"/>
                  <a:gd name="T107" fmla="*/ 7 h 55"/>
                  <a:gd name="T108" fmla="*/ 71 w 107"/>
                  <a:gd name="T109" fmla="*/ 13 h 55"/>
                  <a:gd name="T110" fmla="*/ 63 w 107"/>
                  <a:gd name="T111" fmla="*/ 8 h 55"/>
                  <a:gd name="T112" fmla="*/ 69 w 107"/>
                  <a:gd name="T113" fmla="*/ 6 h 55"/>
                  <a:gd name="T114" fmla="*/ 67 w 107"/>
                  <a:gd name="T115" fmla="*/ 1 h 55"/>
                  <a:gd name="T116" fmla="*/ 67 w 107"/>
                  <a:gd name="T117" fmla="*/ 1 h 55"/>
                  <a:gd name="T118" fmla="*/ 57 w 107"/>
                  <a:gd name="T11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7" h="55">
                    <a:moveTo>
                      <a:pt x="58" y="0"/>
                    </a:moveTo>
                    <a:lnTo>
                      <a:pt x="67" y="1"/>
                    </a:lnTo>
                    <a:lnTo>
                      <a:pt x="68" y="6"/>
                    </a:lnTo>
                    <a:lnTo>
                      <a:pt x="62" y="8"/>
                    </a:lnTo>
                    <a:lnTo>
                      <a:pt x="64" y="15"/>
                    </a:lnTo>
                    <a:lnTo>
                      <a:pt x="71" y="13"/>
                    </a:lnTo>
                    <a:lnTo>
                      <a:pt x="75" y="8"/>
                    </a:lnTo>
                    <a:lnTo>
                      <a:pt x="83" y="8"/>
                    </a:lnTo>
                    <a:lnTo>
                      <a:pt x="86" y="14"/>
                    </a:lnTo>
                    <a:lnTo>
                      <a:pt x="97" y="19"/>
                    </a:lnTo>
                    <a:lnTo>
                      <a:pt x="97" y="23"/>
                    </a:lnTo>
                    <a:lnTo>
                      <a:pt x="106" y="29"/>
                    </a:lnTo>
                    <a:lnTo>
                      <a:pt x="105" y="36"/>
                    </a:lnTo>
                    <a:lnTo>
                      <a:pt x="83" y="45"/>
                    </a:lnTo>
                    <a:lnTo>
                      <a:pt x="73" y="45"/>
                    </a:lnTo>
                    <a:lnTo>
                      <a:pt x="62" y="48"/>
                    </a:lnTo>
                    <a:lnTo>
                      <a:pt x="59" y="44"/>
                    </a:lnTo>
                    <a:lnTo>
                      <a:pt x="49" y="44"/>
                    </a:lnTo>
                    <a:lnTo>
                      <a:pt x="37" y="47"/>
                    </a:lnTo>
                    <a:lnTo>
                      <a:pt x="20" y="50"/>
                    </a:lnTo>
                    <a:lnTo>
                      <a:pt x="11" y="55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16" y="40"/>
                    </a:lnTo>
                    <a:lnTo>
                      <a:pt x="12" y="36"/>
                    </a:lnTo>
                    <a:lnTo>
                      <a:pt x="16" y="33"/>
                    </a:lnTo>
                    <a:lnTo>
                      <a:pt x="17" y="23"/>
                    </a:lnTo>
                    <a:lnTo>
                      <a:pt x="29" y="22"/>
                    </a:lnTo>
                    <a:lnTo>
                      <a:pt x="29" y="17"/>
                    </a:lnTo>
                    <a:lnTo>
                      <a:pt x="32" y="13"/>
                    </a:lnTo>
                    <a:lnTo>
                      <a:pt x="31" y="11"/>
                    </a:lnTo>
                    <a:lnTo>
                      <a:pt x="35" y="7"/>
                    </a:lnTo>
                    <a:lnTo>
                      <a:pt x="44" y="7"/>
                    </a:lnTo>
                    <a:lnTo>
                      <a:pt x="40" y="3"/>
                    </a:lnTo>
                    <a:lnTo>
                      <a:pt x="42" y="1"/>
                    </a:lnTo>
                    <a:lnTo>
                      <a:pt x="50" y="2"/>
                    </a:lnTo>
                    <a:lnTo>
                      <a:pt x="51" y="7"/>
                    </a:lnTo>
                    <a:lnTo>
                      <a:pt x="55" y="7"/>
                    </a:lnTo>
                    <a:lnTo>
                      <a:pt x="58" y="0"/>
                    </a:lnTo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1" y="7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4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9" y="22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5" y="33"/>
                    </a:lnTo>
                    <a:lnTo>
                      <a:pt x="12" y="35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5" y="40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20" y="51"/>
                    </a:lnTo>
                    <a:lnTo>
                      <a:pt x="37" y="48"/>
                    </a:lnTo>
                    <a:lnTo>
                      <a:pt x="49" y="45"/>
                    </a:lnTo>
                    <a:lnTo>
                      <a:pt x="59" y="45"/>
                    </a:lnTo>
                    <a:lnTo>
                      <a:pt x="62" y="49"/>
                    </a:lnTo>
                    <a:lnTo>
                      <a:pt x="62" y="49"/>
                    </a:lnTo>
                    <a:lnTo>
                      <a:pt x="62" y="49"/>
                    </a:lnTo>
                    <a:lnTo>
                      <a:pt x="73" y="45"/>
                    </a:lnTo>
                    <a:lnTo>
                      <a:pt x="83" y="45"/>
                    </a:lnTo>
                    <a:lnTo>
                      <a:pt x="84" y="45"/>
                    </a:lnTo>
                    <a:lnTo>
                      <a:pt x="84" y="45"/>
                    </a:lnTo>
                    <a:lnTo>
                      <a:pt x="105" y="36"/>
                    </a:lnTo>
                    <a:lnTo>
                      <a:pt x="105" y="36"/>
                    </a:lnTo>
                    <a:lnTo>
                      <a:pt x="105" y="36"/>
                    </a:lnTo>
                    <a:lnTo>
                      <a:pt x="107" y="29"/>
                    </a:lnTo>
                    <a:lnTo>
                      <a:pt x="107" y="29"/>
                    </a:lnTo>
                    <a:lnTo>
                      <a:pt x="106" y="29"/>
                    </a:lnTo>
                    <a:lnTo>
                      <a:pt x="98" y="23"/>
                    </a:lnTo>
                    <a:lnTo>
                      <a:pt x="98" y="19"/>
                    </a:lnTo>
                    <a:lnTo>
                      <a:pt x="98" y="19"/>
                    </a:lnTo>
                    <a:lnTo>
                      <a:pt x="97" y="19"/>
                    </a:lnTo>
                    <a:lnTo>
                      <a:pt x="87" y="13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3" y="8"/>
                    </a:lnTo>
                    <a:lnTo>
                      <a:pt x="75" y="7"/>
                    </a:lnTo>
                    <a:lnTo>
                      <a:pt x="74" y="7"/>
                    </a:lnTo>
                    <a:lnTo>
                      <a:pt x="74" y="8"/>
                    </a:lnTo>
                    <a:lnTo>
                      <a:pt x="71" y="13"/>
                    </a:lnTo>
                    <a:lnTo>
                      <a:pt x="64" y="14"/>
                    </a:lnTo>
                    <a:lnTo>
                      <a:pt x="63" y="8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7" y="1"/>
                    </a:lnTo>
                    <a:lnTo>
                      <a:pt x="67" y="1"/>
                    </a:lnTo>
                    <a:lnTo>
                      <a:pt x="67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5" name="Freeform 80"/>
              <p:cNvSpPr>
                <a:spLocks/>
              </p:cNvSpPr>
              <p:nvPr/>
            </p:nvSpPr>
            <p:spPr bwMode="gray">
              <a:xfrm>
                <a:off x="4624" y="407"/>
                <a:ext cx="120" cy="55"/>
              </a:xfrm>
              <a:custGeom>
                <a:avLst/>
                <a:gdLst>
                  <a:gd name="T0" fmla="*/ 71 w 120"/>
                  <a:gd name="T1" fmla="*/ 54 h 55"/>
                  <a:gd name="T2" fmla="*/ 69 w 120"/>
                  <a:gd name="T3" fmla="*/ 50 h 55"/>
                  <a:gd name="T4" fmla="*/ 38 w 120"/>
                  <a:gd name="T5" fmla="*/ 44 h 55"/>
                  <a:gd name="T6" fmla="*/ 31 w 120"/>
                  <a:gd name="T7" fmla="*/ 44 h 55"/>
                  <a:gd name="T8" fmla="*/ 20 w 120"/>
                  <a:gd name="T9" fmla="*/ 40 h 55"/>
                  <a:gd name="T10" fmla="*/ 17 w 120"/>
                  <a:gd name="T11" fmla="*/ 35 h 55"/>
                  <a:gd name="T12" fmla="*/ 17 w 120"/>
                  <a:gd name="T13" fmla="*/ 28 h 55"/>
                  <a:gd name="T14" fmla="*/ 10 w 120"/>
                  <a:gd name="T15" fmla="*/ 28 h 55"/>
                  <a:gd name="T16" fmla="*/ 0 w 120"/>
                  <a:gd name="T17" fmla="*/ 23 h 55"/>
                  <a:gd name="T18" fmla="*/ 4 w 120"/>
                  <a:gd name="T19" fmla="*/ 21 h 55"/>
                  <a:gd name="T20" fmla="*/ 8 w 120"/>
                  <a:gd name="T21" fmla="*/ 16 h 55"/>
                  <a:gd name="T22" fmla="*/ 17 w 120"/>
                  <a:gd name="T23" fmla="*/ 15 h 55"/>
                  <a:gd name="T24" fmla="*/ 19 w 120"/>
                  <a:gd name="T25" fmla="*/ 7 h 55"/>
                  <a:gd name="T26" fmla="*/ 26 w 120"/>
                  <a:gd name="T27" fmla="*/ 3 h 55"/>
                  <a:gd name="T28" fmla="*/ 32 w 120"/>
                  <a:gd name="T29" fmla="*/ 4 h 55"/>
                  <a:gd name="T30" fmla="*/ 49 w 120"/>
                  <a:gd name="T31" fmla="*/ 0 h 55"/>
                  <a:gd name="T32" fmla="*/ 74 w 120"/>
                  <a:gd name="T33" fmla="*/ 0 h 55"/>
                  <a:gd name="T34" fmla="*/ 83 w 120"/>
                  <a:gd name="T35" fmla="*/ 5 h 55"/>
                  <a:gd name="T36" fmla="*/ 76 w 120"/>
                  <a:gd name="T37" fmla="*/ 10 h 55"/>
                  <a:gd name="T38" fmla="*/ 78 w 120"/>
                  <a:gd name="T39" fmla="*/ 13 h 55"/>
                  <a:gd name="T40" fmla="*/ 88 w 120"/>
                  <a:gd name="T41" fmla="*/ 10 h 55"/>
                  <a:gd name="T42" fmla="*/ 97 w 120"/>
                  <a:gd name="T43" fmla="*/ 4 h 55"/>
                  <a:gd name="T44" fmla="*/ 105 w 120"/>
                  <a:gd name="T45" fmla="*/ 5 h 55"/>
                  <a:gd name="T46" fmla="*/ 120 w 120"/>
                  <a:gd name="T47" fmla="*/ 16 h 55"/>
                  <a:gd name="T48" fmla="*/ 114 w 120"/>
                  <a:gd name="T49" fmla="*/ 32 h 55"/>
                  <a:gd name="T50" fmla="*/ 108 w 120"/>
                  <a:gd name="T51" fmla="*/ 35 h 55"/>
                  <a:gd name="T52" fmla="*/ 97 w 120"/>
                  <a:gd name="T53" fmla="*/ 33 h 55"/>
                  <a:gd name="T54" fmla="*/ 97 w 120"/>
                  <a:gd name="T55" fmla="*/ 37 h 55"/>
                  <a:gd name="T56" fmla="*/ 117 w 120"/>
                  <a:gd name="T57" fmla="*/ 45 h 55"/>
                  <a:gd name="T58" fmla="*/ 117 w 120"/>
                  <a:gd name="T59" fmla="*/ 50 h 55"/>
                  <a:gd name="T60" fmla="*/ 78 w 120"/>
                  <a:gd name="T61" fmla="*/ 55 h 55"/>
                  <a:gd name="T62" fmla="*/ 71 w 120"/>
                  <a:gd name="T6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55">
                    <a:moveTo>
                      <a:pt x="71" y="54"/>
                    </a:moveTo>
                    <a:lnTo>
                      <a:pt x="69" y="50"/>
                    </a:lnTo>
                    <a:lnTo>
                      <a:pt x="38" y="44"/>
                    </a:lnTo>
                    <a:lnTo>
                      <a:pt x="31" y="44"/>
                    </a:lnTo>
                    <a:lnTo>
                      <a:pt x="20" y="40"/>
                    </a:lnTo>
                    <a:lnTo>
                      <a:pt x="17" y="35"/>
                    </a:lnTo>
                    <a:lnTo>
                      <a:pt x="17" y="28"/>
                    </a:lnTo>
                    <a:lnTo>
                      <a:pt x="10" y="28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8" y="16"/>
                    </a:lnTo>
                    <a:lnTo>
                      <a:pt x="17" y="15"/>
                    </a:lnTo>
                    <a:lnTo>
                      <a:pt x="19" y="7"/>
                    </a:lnTo>
                    <a:lnTo>
                      <a:pt x="26" y="3"/>
                    </a:lnTo>
                    <a:lnTo>
                      <a:pt x="32" y="4"/>
                    </a:lnTo>
                    <a:lnTo>
                      <a:pt x="49" y="0"/>
                    </a:lnTo>
                    <a:lnTo>
                      <a:pt x="74" y="0"/>
                    </a:lnTo>
                    <a:lnTo>
                      <a:pt x="83" y="5"/>
                    </a:lnTo>
                    <a:lnTo>
                      <a:pt x="76" y="10"/>
                    </a:lnTo>
                    <a:lnTo>
                      <a:pt x="78" y="13"/>
                    </a:lnTo>
                    <a:lnTo>
                      <a:pt x="88" y="10"/>
                    </a:lnTo>
                    <a:lnTo>
                      <a:pt x="97" y="4"/>
                    </a:lnTo>
                    <a:lnTo>
                      <a:pt x="105" y="5"/>
                    </a:lnTo>
                    <a:lnTo>
                      <a:pt x="120" y="16"/>
                    </a:lnTo>
                    <a:lnTo>
                      <a:pt x="114" y="32"/>
                    </a:lnTo>
                    <a:lnTo>
                      <a:pt x="108" y="35"/>
                    </a:lnTo>
                    <a:lnTo>
                      <a:pt x="97" y="33"/>
                    </a:lnTo>
                    <a:lnTo>
                      <a:pt x="97" y="37"/>
                    </a:lnTo>
                    <a:lnTo>
                      <a:pt x="117" y="45"/>
                    </a:lnTo>
                    <a:lnTo>
                      <a:pt x="117" y="50"/>
                    </a:lnTo>
                    <a:lnTo>
                      <a:pt x="78" y="55"/>
                    </a:lnTo>
                    <a:lnTo>
                      <a:pt x="71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6" name="Freeform 81"/>
              <p:cNvSpPr>
                <a:spLocks noEditPoints="1"/>
              </p:cNvSpPr>
              <p:nvPr/>
            </p:nvSpPr>
            <p:spPr bwMode="gray">
              <a:xfrm>
                <a:off x="4623" y="407"/>
                <a:ext cx="121" cy="55"/>
              </a:xfrm>
              <a:custGeom>
                <a:avLst/>
                <a:gdLst>
                  <a:gd name="T0" fmla="*/ 84 w 121"/>
                  <a:gd name="T1" fmla="*/ 5 h 55"/>
                  <a:gd name="T2" fmla="*/ 79 w 121"/>
                  <a:gd name="T3" fmla="*/ 13 h 55"/>
                  <a:gd name="T4" fmla="*/ 98 w 121"/>
                  <a:gd name="T5" fmla="*/ 4 h 55"/>
                  <a:gd name="T6" fmla="*/ 121 w 121"/>
                  <a:gd name="T7" fmla="*/ 16 h 55"/>
                  <a:gd name="T8" fmla="*/ 109 w 121"/>
                  <a:gd name="T9" fmla="*/ 35 h 55"/>
                  <a:gd name="T10" fmla="*/ 98 w 121"/>
                  <a:gd name="T11" fmla="*/ 37 h 55"/>
                  <a:gd name="T12" fmla="*/ 118 w 121"/>
                  <a:gd name="T13" fmla="*/ 50 h 55"/>
                  <a:gd name="T14" fmla="*/ 73 w 121"/>
                  <a:gd name="T15" fmla="*/ 54 h 55"/>
                  <a:gd name="T16" fmla="*/ 39 w 121"/>
                  <a:gd name="T17" fmla="*/ 44 h 55"/>
                  <a:gd name="T18" fmla="*/ 21 w 121"/>
                  <a:gd name="T19" fmla="*/ 40 h 55"/>
                  <a:gd name="T20" fmla="*/ 18 w 121"/>
                  <a:gd name="T21" fmla="*/ 28 h 55"/>
                  <a:gd name="T22" fmla="*/ 1 w 121"/>
                  <a:gd name="T23" fmla="*/ 23 h 55"/>
                  <a:gd name="T24" fmla="*/ 9 w 121"/>
                  <a:gd name="T25" fmla="*/ 16 h 55"/>
                  <a:gd name="T26" fmla="*/ 20 w 121"/>
                  <a:gd name="T27" fmla="*/ 7 h 55"/>
                  <a:gd name="T28" fmla="*/ 33 w 121"/>
                  <a:gd name="T29" fmla="*/ 4 h 55"/>
                  <a:gd name="T30" fmla="*/ 75 w 121"/>
                  <a:gd name="T31" fmla="*/ 0 h 55"/>
                  <a:gd name="T32" fmla="*/ 75 w 121"/>
                  <a:gd name="T33" fmla="*/ 0 h 55"/>
                  <a:gd name="T34" fmla="*/ 50 w 121"/>
                  <a:gd name="T35" fmla="*/ 0 h 55"/>
                  <a:gd name="T36" fmla="*/ 33 w 121"/>
                  <a:gd name="T37" fmla="*/ 4 h 55"/>
                  <a:gd name="T38" fmla="*/ 27 w 121"/>
                  <a:gd name="T39" fmla="*/ 3 h 55"/>
                  <a:gd name="T40" fmla="*/ 20 w 121"/>
                  <a:gd name="T41" fmla="*/ 7 h 55"/>
                  <a:gd name="T42" fmla="*/ 19 w 121"/>
                  <a:gd name="T43" fmla="*/ 7 h 55"/>
                  <a:gd name="T44" fmla="*/ 9 w 121"/>
                  <a:gd name="T45" fmla="*/ 15 h 55"/>
                  <a:gd name="T46" fmla="*/ 9 w 121"/>
                  <a:gd name="T47" fmla="*/ 16 h 55"/>
                  <a:gd name="T48" fmla="*/ 1 w 121"/>
                  <a:gd name="T49" fmla="*/ 23 h 55"/>
                  <a:gd name="T50" fmla="*/ 1 w 121"/>
                  <a:gd name="T51" fmla="*/ 23 h 55"/>
                  <a:gd name="T52" fmla="*/ 11 w 121"/>
                  <a:gd name="T53" fmla="*/ 29 h 55"/>
                  <a:gd name="T54" fmla="*/ 18 w 121"/>
                  <a:gd name="T55" fmla="*/ 29 h 55"/>
                  <a:gd name="T56" fmla="*/ 17 w 121"/>
                  <a:gd name="T57" fmla="*/ 35 h 55"/>
                  <a:gd name="T58" fmla="*/ 21 w 121"/>
                  <a:gd name="T59" fmla="*/ 40 h 55"/>
                  <a:gd name="T60" fmla="*/ 21 w 121"/>
                  <a:gd name="T61" fmla="*/ 41 h 55"/>
                  <a:gd name="T62" fmla="*/ 32 w 121"/>
                  <a:gd name="T63" fmla="*/ 44 h 55"/>
                  <a:gd name="T64" fmla="*/ 39 w 121"/>
                  <a:gd name="T65" fmla="*/ 44 h 55"/>
                  <a:gd name="T66" fmla="*/ 72 w 121"/>
                  <a:gd name="T67" fmla="*/ 54 h 55"/>
                  <a:gd name="T68" fmla="*/ 73 w 121"/>
                  <a:gd name="T69" fmla="*/ 54 h 55"/>
                  <a:gd name="T70" fmla="*/ 79 w 121"/>
                  <a:gd name="T71" fmla="*/ 55 h 55"/>
                  <a:gd name="T72" fmla="*/ 118 w 121"/>
                  <a:gd name="T73" fmla="*/ 51 h 55"/>
                  <a:gd name="T74" fmla="*/ 118 w 121"/>
                  <a:gd name="T75" fmla="*/ 50 h 55"/>
                  <a:gd name="T76" fmla="*/ 118 w 121"/>
                  <a:gd name="T77" fmla="*/ 45 h 55"/>
                  <a:gd name="T78" fmla="*/ 99 w 121"/>
                  <a:gd name="T79" fmla="*/ 37 h 55"/>
                  <a:gd name="T80" fmla="*/ 109 w 121"/>
                  <a:gd name="T81" fmla="*/ 35 h 55"/>
                  <a:gd name="T82" fmla="*/ 109 w 121"/>
                  <a:gd name="T83" fmla="*/ 35 h 55"/>
                  <a:gd name="T84" fmla="*/ 115 w 121"/>
                  <a:gd name="T85" fmla="*/ 32 h 55"/>
                  <a:gd name="T86" fmla="*/ 121 w 121"/>
                  <a:gd name="T87" fmla="*/ 16 h 55"/>
                  <a:gd name="T88" fmla="*/ 121 w 121"/>
                  <a:gd name="T89" fmla="*/ 15 h 55"/>
                  <a:gd name="T90" fmla="*/ 106 w 121"/>
                  <a:gd name="T91" fmla="*/ 5 h 55"/>
                  <a:gd name="T92" fmla="*/ 98 w 121"/>
                  <a:gd name="T93" fmla="*/ 4 h 55"/>
                  <a:gd name="T94" fmla="*/ 98 w 121"/>
                  <a:gd name="T95" fmla="*/ 4 h 55"/>
                  <a:gd name="T96" fmla="*/ 79 w 121"/>
                  <a:gd name="T97" fmla="*/ 13 h 55"/>
                  <a:gd name="T98" fmla="*/ 84 w 121"/>
                  <a:gd name="T99" fmla="*/ 5 h 55"/>
                  <a:gd name="T100" fmla="*/ 84 w 121"/>
                  <a:gd name="T101" fmla="*/ 5 h 55"/>
                  <a:gd name="T102" fmla="*/ 76 w 121"/>
                  <a:gd name="T10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1" h="55">
                    <a:moveTo>
                      <a:pt x="75" y="0"/>
                    </a:moveTo>
                    <a:lnTo>
                      <a:pt x="84" y="5"/>
                    </a:lnTo>
                    <a:lnTo>
                      <a:pt x="77" y="10"/>
                    </a:lnTo>
                    <a:lnTo>
                      <a:pt x="79" y="13"/>
                    </a:lnTo>
                    <a:lnTo>
                      <a:pt x="89" y="10"/>
                    </a:lnTo>
                    <a:lnTo>
                      <a:pt x="98" y="4"/>
                    </a:lnTo>
                    <a:lnTo>
                      <a:pt x="106" y="6"/>
                    </a:lnTo>
                    <a:lnTo>
                      <a:pt x="121" y="16"/>
                    </a:lnTo>
                    <a:lnTo>
                      <a:pt x="115" y="32"/>
                    </a:lnTo>
                    <a:lnTo>
                      <a:pt x="109" y="35"/>
                    </a:lnTo>
                    <a:lnTo>
                      <a:pt x="98" y="33"/>
                    </a:lnTo>
                    <a:lnTo>
                      <a:pt x="98" y="37"/>
                    </a:lnTo>
                    <a:lnTo>
                      <a:pt x="118" y="46"/>
                    </a:lnTo>
                    <a:lnTo>
                      <a:pt x="118" y="50"/>
                    </a:lnTo>
                    <a:lnTo>
                      <a:pt x="79" y="55"/>
                    </a:lnTo>
                    <a:lnTo>
                      <a:pt x="73" y="54"/>
                    </a:lnTo>
                    <a:lnTo>
                      <a:pt x="70" y="50"/>
                    </a:lnTo>
                    <a:lnTo>
                      <a:pt x="39" y="44"/>
                    </a:lnTo>
                    <a:lnTo>
                      <a:pt x="32" y="44"/>
                    </a:lnTo>
                    <a:lnTo>
                      <a:pt x="21" y="40"/>
                    </a:lnTo>
                    <a:lnTo>
                      <a:pt x="18" y="35"/>
                    </a:lnTo>
                    <a:lnTo>
                      <a:pt x="18" y="28"/>
                    </a:lnTo>
                    <a:lnTo>
                      <a:pt x="11" y="28"/>
                    </a:lnTo>
                    <a:lnTo>
                      <a:pt x="1" y="23"/>
                    </a:lnTo>
                    <a:lnTo>
                      <a:pt x="5" y="22"/>
                    </a:lnTo>
                    <a:lnTo>
                      <a:pt x="9" y="16"/>
                    </a:lnTo>
                    <a:lnTo>
                      <a:pt x="18" y="15"/>
                    </a:lnTo>
                    <a:lnTo>
                      <a:pt x="20" y="7"/>
                    </a:lnTo>
                    <a:lnTo>
                      <a:pt x="27" y="3"/>
                    </a:lnTo>
                    <a:lnTo>
                      <a:pt x="33" y="4"/>
                    </a:lnTo>
                    <a:lnTo>
                      <a:pt x="50" y="0"/>
                    </a:lnTo>
                    <a:lnTo>
                      <a:pt x="75" y="0"/>
                    </a:lnTo>
                    <a:close/>
                    <a:moveTo>
                      <a:pt x="76" y="0"/>
                    </a:moveTo>
                    <a:lnTo>
                      <a:pt x="75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33" y="4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6"/>
                    </a:lnTo>
                    <a:lnTo>
                      <a:pt x="4" y="21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8" y="29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8" y="36"/>
                    </a:lnTo>
                    <a:lnTo>
                      <a:pt x="21" y="40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31" y="44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9" y="44"/>
                    </a:lnTo>
                    <a:lnTo>
                      <a:pt x="70" y="51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3" y="54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118" y="51"/>
                    </a:lnTo>
                    <a:lnTo>
                      <a:pt x="118" y="51"/>
                    </a:lnTo>
                    <a:lnTo>
                      <a:pt x="118" y="50"/>
                    </a:lnTo>
                    <a:lnTo>
                      <a:pt x="118" y="46"/>
                    </a:lnTo>
                    <a:lnTo>
                      <a:pt x="118" y="45"/>
                    </a:lnTo>
                    <a:lnTo>
                      <a:pt x="118" y="45"/>
                    </a:lnTo>
                    <a:lnTo>
                      <a:pt x="99" y="37"/>
                    </a:lnTo>
                    <a:lnTo>
                      <a:pt x="99" y="34"/>
                    </a:lnTo>
                    <a:lnTo>
                      <a:pt x="109" y="35"/>
                    </a:lnTo>
                    <a:lnTo>
                      <a:pt x="109" y="35"/>
                    </a:lnTo>
                    <a:lnTo>
                      <a:pt x="109" y="35"/>
                    </a:lnTo>
                    <a:lnTo>
                      <a:pt x="115" y="32"/>
                    </a:lnTo>
                    <a:lnTo>
                      <a:pt x="115" y="32"/>
                    </a:lnTo>
                    <a:lnTo>
                      <a:pt x="115" y="32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1" y="15"/>
                    </a:lnTo>
                    <a:lnTo>
                      <a:pt x="106" y="5"/>
                    </a:lnTo>
                    <a:lnTo>
                      <a:pt x="106" y="5"/>
                    </a:lnTo>
                    <a:lnTo>
                      <a:pt x="106" y="5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89" y="10"/>
                    </a:lnTo>
                    <a:lnTo>
                      <a:pt x="79" y="13"/>
                    </a:lnTo>
                    <a:lnTo>
                      <a:pt x="77" y="10"/>
                    </a:lnTo>
                    <a:lnTo>
                      <a:pt x="84" y="5"/>
                    </a:lnTo>
                    <a:lnTo>
                      <a:pt x="84" y="5"/>
                    </a:lnTo>
                    <a:lnTo>
                      <a:pt x="84" y="5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7" name="Freeform 82"/>
              <p:cNvSpPr>
                <a:spLocks noEditPoints="1"/>
              </p:cNvSpPr>
              <p:nvPr/>
            </p:nvSpPr>
            <p:spPr bwMode="gray">
              <a:xfrm>
                <a:off x="4623" y="407"/>
                <a:ext cx="121" cy="55"/>
              </a:xfrm>
              <a:custGeom>
                <a:avLst/>
                <a:gdLst>
                  <a:gd name="T0" fmla="*/ 84 w 121"/>
                  <a:gd name="T1" fmla="*/ 5 h 55"/>
                  <a:gd name="T2" fmla="*/ 79 w 121"/>
                  <a:gd name="T3" fmla="*/ 13 h 55"/>
                  <a:gd name="T4" fmla="*/ 98 w 121"/>
                  <a:gd name="T5" fmla="*/ 4 h 55"/>
                  <a:gd name="T6" fmla="*/ 121 w 121"/>
                  <a:gd name="T7" fmla="*/ 16 h 55"/>
                  <a:gd name="T8" fmla="*/ 109 w 121"/>
                  <a:gd name="T9" fmla="*/ 35 h 55"/>
                  <a:gd name="T10" fmla="*/ 98 w 121"/>
                  <a:gd name="T11" fmla="*/ 37 h 55"/>
                  <a:gd name="T12" fmla="*/ 118 w 121"/>
                  <a:gd name="T13" fmla="*/ 50 h 55"/>
                  <a:gd name="T14" fmla="*/ 73 w 121"/>
                  <a:gd name="T15" fmla="*/ 54 h 55"/>
                  <a:gd name="T16" fmla="*/ 39 w 121"/>
                  <a:gd name="T17" fmla="*/ 44 h 55"/>
                  <a:gd name="T18" fmla="*/ 21 w 121"/>
                  <a:gd name="T19" fmla="*/ 40 h 55"/>
                  <a:gd name="T20" fmla="*/ 18 w 121"/>
                  <a:gd name="T21" fmla="*/ 28 h 55"/>
                  <a:gd name="T22" fmla="*/ 1 w 121"/>
                  <a:gd name="T23" fmla="*/ 23 h 55"/>
                  <a:gd name="T24" fmla="*/ 9 w 121"/>
                  <a:gd name="T25" fmla="*/ 16 h 55"/>
                  <a:gd name="T26" fmla="*/ 20 w 121"/>
                  <a:gd name="T27" fmla="*/ 7 h 55"/>
                  <a:gd name="T28" fmla="*/ 33 w 121"/>
                  <a:gd name="T29" fmla="*/ 4 h 55"/>
                  <a:gd name="T30" fmla="*/ 75 w 121"/>
                  <a:gd name="T31" fmla="*/ 0 h 55"/>
                  <a:gd name="T32" fmla="*/ 75 w 121"/>
                  <a:gd name="T33" fmla="*/ 0 h 55"/>
                  <a:gd name="T34" fmla="*/ 50 w 121"/>
                  <a:gd name="T35" fmla="*/ 0 h 55"/>
                  <a:gd name="T36" fmla="*/ 33 w 121"/>
                  <a:gd name="T37" fmla="*/ 4 h 55"/>
                  <a:gd name="T38" fmla="*/ 27 w 121"/>
                  <a:gd name="T39" fmla="*/ 3 h 55"/>
                  <a:gd name="T40" fmla="*/ 20 w 121"/>
                  <a:gd name="T41" fmla="*/ 7 h 55"/>
                  <a:gd name="T42" fmla="*/ 19 w 121"/>
                  <a:gd name="T43" fmla="*/ 7 h 55"/>
                  <a:gd name="T44" fmla="*/ 9 w 121"/>
                  <a:gd name="T45" fmla="*/ 15 h 55"/>
                  <a:gd name="T46" fmla="*/ 9 w 121"/>
                  <a:gd name="T47" fmla="*/ 16 h 55"/>
                  <a:gd name="T48" fmla="*/ 1 w 121"/>
                  <a:gd name="T49" fmla="*/ 23 h 55"/>
                  <a:gd name="T50" fmla="*/ 1 w 121"/>
                  <a:gd name="T51" fmla="*/ 23 h 55"/>
                  <a:gd name="T52" fmla="*/ 11 w 121"/>
                  <a:gd name="T53" fmla="*/ 29 h 55"/>
                  <a:gd name="T54" fmla="*/ 18 w 121"/>
                  <a:gd name="T55" fmla="*/ 29 h 55"/>
                  <a:gd name="T56" fmla="*/ 17 w 121"/>
                  <a:gd name="T57" fmla="*/ 35 h 55"/>
                  <a:gd name="T58" fmla="*/ 21 w 121"/>
                  <a:gd name="T59" fmla="*/ 40 h 55"/>
                  <a:gd name="T60" fmla="*/ 21 w 121"/>
                  <a:gd name="T61" fmla="*/ 41 h 55"/>
                  <a:gd name="T62" fmla="*/ 32 w 121"/>
                  <a:gd name="T63" fmla="*/ 44 h 55"/>
                  <a:gd name="T64" fmla="*/ 39 w 121"/>
                  <a:gd name="T65" fmla="*/ 44 h 55"/>
                  <a:gd name="T66" fmla="*/ 72 w 121"/>
                  <a:gd name="T67" fmla="*/ 54 h 55"/>
                  <a:gd name="T68" fmla="*/ 73 w 121"/>
                  <a:gd name="T69" fmla="*/ 54 h 55"/>
                  <a:gd name="T70" fmla="*/ 79 w 121"/>
                  <a:gd name="T71" fmla="*/ 55 h 55"/>
                  <a:gd name="T72" fmla="*/ 118 w 121"/>
                  <a:gd name="T73" fmla="*/ 51 h 55"/>
                  <a:gd name="T74" fmla="*/ 118 w 121"/>
                  <a:gd name="T75" fmla="*/ 50 h 55"/>
                  <a:gd name="T76" fmla="*/ 118 w 121"/>
                  <a:gd name="T77" fmla="*/ 45 h 55"/>
                  <a:gd name="T78" fmla="*/ 99 w 121"/>
                  <a:gd name="T79" fmla="*/ 37 h 55"/>
                  <a:gd name="T80" fmla="*/ 109 w 121"/>
                  <a:gd name="T81" fmla="*/ 35 h 55"/>
                  <a:gd name="T82" fmla="*/ 109 w 121"/>
                  <a:gd name="T83" fmla="*/ 35 h 55"/>
                  <a:gd name="T84" fmla="*/ 115 w 121"/>
                  <a:gd name="T85" fmla="*/ 32 h 55"/>
                  <a:gd name="T86" fmla="*/ 121 w 121"/>
                  <a:gd name="T87" fmla="*/ 16 h 55"/>
                  <a:gd name="T88" fmla="*/ 121 w 121"/>
                  <a:gd name="T89" fmla="*/ 15 h 55"/>
                  <a:gd name="T90" fmla="*/ 106 w 121"/>
                  <a:gd name="T91" fmla="*/ 5 h 55"/>
                  <a:gd name="T92" fmla="*/ 98 w 121"/>
                  <a:gd name="T93" fmla="*/ 4 h 55"/>
                  <a:gd name="T94" fmla="*/ 98 w 121"/>
                  <a:gd name="T95" fmla="*/ 4 h 55"/>
                  <a:gd name="T96" fmla="*/ 79 w 121"/>
                  <a:gd name="T97" fmla="*/ 13 h 55"/>
                  <a:gd name="T98" fmla="*/ 84 w 121"/>
                  <a:gd name="T99" fmla="*/ 5 h 55"/>
                  <a:gd name="T100" fmla="*/ 84 w 121"/>
                  <a:gd name="T101" fmla="*/ 5 h 55"/>
                  <a:gd name="T102" fmla="*/ 76 w 121"/>
                  <a:gd name="T10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1" h="55">
                    <a:moveTo>
                      <a:pt x="75" y="0"/>
                    </a:moveTo>
                    <a:lnTo>
                      <a:pt x="84" y="5"/>
                    </a:lnTo>
                    <a:lnTo>
                      <a:pt x="77" y="10"/>
                    </a:lnTo>
                    <a:lnTo>
                      <a:pt x="79" y="13"/>
                    </a:lnTo>
                    <a:lnTo>
                      <a:pt x="89" y="10"/>
                    </a:lnTo>
                    <a:lnTo>
                      <a:pt x="98" y="4"/>
                    </a:lnTo>
                    <a:lnTo>
                      <a:pt x="106" y="6"/>
                    </a:lnTo>
                    <a:lnTo>
                      <a:pt x="121" y="16"/>
                    </a:lnTo>
                    <a:lnTo>
                      <a:pt x="115" y="32"/>
                    </a:lnTo>
                    <a:lnTo>
                      <a:pt x="109" y="35"/>
                    </a:lnTo>
                    <a:lnTo>
                      <a:pt x="98" y="33"/>
                    </a:lnTo>
                    <a:lnTo>
                      <a:pt x="98" y="37"/>
                    </a:lnTo>
                    <a:lnTo>
                      <a:pt x="118" y="46"/>
                    </a:lnTo>
                    <a:lnTo>
                      <a:pt x="118" y="50"/>
                    </a:lnTo>
                    <a:lnTo>
                      <a:pt x="79" y="55"/>
                    </a:lnTo>
                    <a:lnTo>
                      <a:pt x="73" y="54"/>
                    </a:lnTo>
                    <a:lnTo>
                      <a:pt x="70" y="50"/>
                    </a:lnTo>
                    <a:lnTo>
                      <a:pt x="39" y="44"/>
                    </a:lnTo>
                    <a:lnTo>
                      <a:pt x="32" y="44"/>
                    </a:lnTo>
                    <a:lnTo>
                      <a:pt x="21" y="40"/>
                    </a:lnTo>
                    <a:lnTo>
                      <a:pt x="18" y="35"/>
                    </a:lnTo>
                    <a:lnTo>
                      <a:pt x="18" y="28"/>
                    </a:lnTo>
                    <a:lnTo>
                      <a:pt x="11" y="28"/>
                    </a:lnTo>
                    <a:lnTo>
                      <a:pt x="1" y="23"/>
                    </a:lnTo>
                    <a:lnTo>
                      <a:pt x="5" y="22"/>
                    </a:lnTo>
                    <a:lnTo>
                      <a:pt x="9" y="16"/>
                    </a:lnTo>
                    <a:lnTo>
                      <a:pt x="18" y="15"/>
                    </a:lnTo>
                    <a:lnTo>
                      <a:pt x="20" y="7"/>
                    </a:lnTo>
                    <a:lnTo>
                      <a:pt x="27" y="3"/>
                    </a:lnTo>
                    <a:lnTo>
                      <a:pt x="33" y="4"/>
                    </a:lnTo>
                    <a:lnTo>
                      <a:pt x="50" y="0"/>
                    </a:lnTo>
                    <a:lnTo>
                      <a:pt x="75" y="0"/>
                    </a:lnTo>
                    <a:moveTo>
                      <a:pt x="76" y="0"/>
                    </a:moveTo>
                    <a:lnTo>
                      <a:pt x="75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33" y="4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6"/>
                    </a:lnTo>
                    <a:lnTo>
                      <a:pt x="4" y="21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8" y="29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8" y="36"/>
                    </a:lnTo>
                    <a:lnTo>
                      <a:pt x="21" y="40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31" y="44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9" y="44"/>
                    </a:lnTo>
                    <a:lnTo>
                      <a:pt x="70" y="51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3" y="54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118" y="51"/>
                    </a:lnTo>
                    <a:lnTo>
                      <a:pt x="118" y="51"/>
                    </a:lnTo>
                    <a:lnTo>
                      <a:pt x="118" y="50"/>
                    </a:lnTo>
                    <a:lnTo>
                      <a:pt x="118" y="46"/>
                    </a:lnTo>
                    <a:lnTo>
                      <a:pt x="118" y="45"/>
                    </a:lnTo>
                    <a:lnTo>
                      <a:pt x="118" y="45"/>
                    </a:lnTo>
                    <a:lnTo>
                      <a:pt x="99" y="37"/>
                    </a:lnTo>
                    <a:lnTo>
                      <a:pt x="99" y="34"/>
                    </a:lnTo>
                    <a:lnTo>
                      <a:pt x="109" y="35"/>
                    </a:lnTo>
                    <a:lnTo>
                      <a:pt x="109" y="35"/>
                    </a:lnTo>
                    <a:lnTo>
                      <a:pt x="109" y="35"/>
                    </a:lnTo>
                    <a:lnTo>
                      <a:pt x="115" y="32"/>
                    </a:lnTo>
                    <a:lnTo>
                      <a:pt x="115" y="32"/>
                    </a:lnTo>
                    <a:lnTo>
                      <a:pt x="115" y="32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1" y="15"/>
                    </a:lnTo>
                    <a:lnTo>
                      <a:pt x="106" y="5"/>
                    </a:lnTo>
                    <a:lnTo>
                      <a:pt x="106" y="5"/>
                    </a:lnTo>
                    <a:lnTo>
                      <a:pt x="106" y="5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89" y="10"/>
                    </a:lnTo>
                    <a:lnTo>
                      <a:pt x="79" y="13"/>
                    </a:lnTo>
                    <a:lnTo>
                      <a:pt x="77" y="10"/>
                    </a:lnTo>
                    <a:lnTo>
                      <a:pt x="84" y="5"/>
                    </a:lnTo>
                    <a:lnTo>
                      <a:pt x="84" y="5"/>
                    </a:lnTo>
                    <a:lnTo>
                      <a:pt x="84" y="5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8" name="Freeform 83"/>
              <p:cNvSpPr>
                <a:spLocks/>
              </p:cNvSpPr>
              <p:nvPr/>
            </p:nvSpPr>
            <p:spPr bwMode="gray">
              <a:xfrm>
                <a:off x="4586" y="357"/>
                <a:ext cx="119" cy="54"/>
              </a:xfrm>
              <a:custGeom>
                <a:avLst/>
                <a:gdLst>
                  <a:gd name="T0" fmla="*/ 18 w 119"/>
                  <a:gd name="T1" fmla="*/ 50 h 54"/>
                  <a:gd name="T2" fmla="*/ 18 w 119"/>
                  <a:gd name="T3" fmla="*/ 45 h 54"/>
                  <a:gd name="T4" fmla="*/ 7 w 119"/>
                  <a:gd name="T5" fmla="*/ 45 h 54"/>
                  <a:gd name="T6" fmla="*/ 0 w 119"/>
                  <a:gd name="T7" fmla="*/ 42 h 54"/>
                  <a:gd name="T8" fmla="*/ 11 w 119"/>
                  <a:gd name="T9" fmla="*/ 36 h 54"/>
                  <a:gd name="T10" fmla="*/ 23 w 119"/>
                  <a:gd name="T11" fmla="*/ 35 h 54"/>
                  <a:gd name="T12" fmla="*/ 30 w 119"/>
                  <a:gd name="T13" fmla="*/ 31 h 54"/>
                  <a:gd name="T14" fmla="*/ 20 w 119"/>
                  <a:gd name="T15" fmla="*/ 25 h 54"/>
                  <a:gd name="T16" fmla="*/ 33 w 119"/>
                  <a:gd name="T17" fmla="*/ 18 h 54"/>
                  <a:gd name="T18" fmla="*/ 66 w 119"/>
                  <a:gd name="T19" fmla="*/ 9 h 54"/>
                  <a:gd name="T20" fmla="*/ 70 w 119"/>
                  <a:gd name="T21" fmla="*/ 2 h 54"/>
                  <a:gd name="T22" fmla="*/ 79 w 119"/>
                  <a:gd name="T23" fmla="*/ 0 h 54"/>
                  <a:gd name="T24" fmla="*/ 91 w 119"/>
                  <a:gd name="T25" fmla="*/ 6 h 54"/>
                  <a:gd name="T26" fmla="*/ 98 w 119"/>
                  <a:gd name="T27" fmla="*/ 17 h 54"/>
                  <a:gd name="T28" fmla="*/ 114 w 119"/>
                  <a:gd name="T29" fmla="*/ 24 h 54"/>
                  <a:gd name="T30" fmla="*/ 119 w 119"/>
                  <a:gd name="T31" fmla="*/ 27 h 54"/>
                  <a:gd name="T32" fmla="*/ 107 w 119"/>
                  <a:gd name="T33" fmla="*/ 34 h 54"/>
                  <a:gd name="T34" fmla="*/ 105 w 119"/>
                  <a:gd name="T35" fmla="*/ 41 h 54"/>
                  <a:gd name="T36" fmla="*/ 107 w 119"/>
                  <a:gd name="T37" fmla="*/ 45 h 54"/>
                  <a:gd name="T38" fmla="*/ 73 w 119"/>
                  <a:gd name="T39" fmla="*/ 46 h 54"/>
                  <a:gd name="T40" fmla="*/ 61 w 119"/>
                  <a:gd name="T41" fmla="*/ 49 h 54"/>
                  <a:gd name="T42" fmla="*/ 57 w 119"/>
                  <a:gd name="T43" fmla="*/ 52 h 54"/>
                  <a:gd name="T44" fmla="*/ 38 w 119"/>
                  <a:gd name="T45" fmla="*/ 54 h 54"/>
                  <a:gd name="T46" fmla="*/ 18 w 119"/>
                  <a:gd name="T47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9" h="54">
                    <a:moveTo>
                      <a:pt x="18" y="50"/>
                    </a:moveTo>
                    <a:lnTo>
                      <a:pt x="18" y="45"/>
                    </a:lnTo>
                    <a:lnTo>
                      <a:pt x="7" y="45"/>
                    </a:lnTo>
                    <a:lnTo>
                      <a:pt x="0" y="42"/>
                    </a:lnTo>
                    <a:lnTo>
                      <a:pt x="11" y="36"/>
                    </a:lnTo>
                    <a:lnTo>
                      <a:pt x="23" y="35"/>
                    </a:lnTo>
                    <a:lnTo>
                      <a:pt x="30" y="31"/>
                    </a:lnTo>
                    <a:lnTo>
                      <a:pt x="20" y="25"/>
                    </a:lnTo>
                    <a:lnTo>
                      <a:pt x="33" y="18"/>
                    </a:lnTo>
                    <a:lnTo>
                      <a:pt x="66" y="9"/>
                    </a:lnTo>
                    <a:lnTo>
                      <a:pt x="70" y="2"/>
                    </a:lnTo>
                    <a:lnTo>
                      <a:pt x="79" y="0"/>
                    </a:lnTo>
                    <a:lnTo>
                      <a:pt x="91" y="6"/>
                    </a:lnTo>
                    <a:lnTo>
                      <a:pt x="98" y="17"/>
                    </a:lnTo>
                    <a:lnTo>
                      <a:pt x="114" y="24"/>
                    </a:lnTo>
                    <a:lnTo>
                      <a:pt x="119" y="27"/>
                    </a:lnTo>
                    <a:lnTo>
                      <a:pt x="107" y="34"/>
                    </a:lnTo>
                    <a:lnTo>
                      <a:pt x="105" y="41"/>
                    </a:lnTo>
                    <a:lnTo>
                      <a:pt x="107" y="45"/>
                    </a:lnTo>
                    <a:lnTo>
                      <a:pt x="73" y="46"/>
                    </a:lnTo>
                    <a:lnTo>
                      <a:pt x="61" y="49"/>
                    </a:lnTo>
                    <a:lnTo>
                      <a:pt x="57" y="52"/>
                    </a:lnTo>
                    <a:lnTo>
                      <a:pt x="38" y="54"/>
                    </a:lnTo>
                    <a:lnTo>
                      <a:pt x="18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9" name="Freeform 84"/>
              <p:cNvSpPr>
                <a:spLocks noEditPoints="1"/>
              </p:cNvSpPr>
              <p:nvPr/>
            </p:nvSpPr>
            <p:spPr bwMode="gray">
              <a:xfrm>
                <a:off x="4586" y="357"/>
                <a:ext cx="119" cy="54"/>
              </a:xfrm>
              <a:custGeom>
                <a:avLst/>
                <a:gdLst>
                  <a:gd name="T0" fmla="*/ 91 w 119"/>
                  <a:gd name="T1" fmla="*/ 6 h 54"/>
                  <a:gd name="T2" fmla="*/ 114 w 119"/>
                  <a:gd name="T3" fmla="*/ 24 h 54"/>
                  <a:gd name="T4" fmla="*/ 106 w 119"/>
                  <a:gd name="T5" fmla="*/ 33 h 54"/>
                  <a:gd name="T6" fmla="*/ 107 w 119"/>
                  <a:gd name="T7" fmla="*/ 45 h 54"/>
                  <a:gd name="T8" fmla="*/ 61 w 119"/>
                  <a:gd name="T9" fmla="*/ 49 h 54"/>
                  <a:gd name="T10" fmla="*/ 38 w 119"/>
                  <a:gd name="T11" fmla="*/ 54 h 54"/>
                  <a:gd name="T12" fmla="*/ 18 w 119"/>
                  <a:gd name="T13" fmla="*/ 44 h 54"/>
                  <a:gd name="T14" fmla="*/ 1 w 119"/>
                  <a:gd name="T15" fmla="*/ 42 h 54"/>
                  <a:gd name="T16" fmla="*/ 23 w 119"/>
                  <a:gd name="T17" fmla="*/ 35 h 54"/>
                  <a:gd name="T18" fmla="*/ 20 w 119"/>
                  <a:gd name="T19" fmla="*/ 25 h 54"/>
                  <a:gd name="T20" fmla="*/ 66 w 119"/>
                  <a:gd name="T21" fmla="*/ 9 h 54"/>
                  <a:gd name="T22" fmla="*/ 79 w 119"/>
                  <a:gd name="T23" fmla="*/ 0 h 54"/>
                  <a:gd name="T24" fmla="*/ 79 w 119"/>
                  <a:gd name="T25" fmla="*/ 0 h 54"/>
                  <a:gd name="T26" fmla="*/ 70 w 119"/>
                  <a:gd name="T27" fmla="*/ 1 h 54"/>
                  <a:gd name="T28" fmla="*/ 65 w 119"/>
                  <a:gd name="T29" fmla="*/ 9 h 54"/>
                  <a:gd name="T30" fmla="*/ 33 w 119"/>
                  <a:gd name="T31" fmla="*/ 18 h 54"/>
                  <a:gd name="T32" fmla="*/ 20 w 119"/>
                  <a:gd name="T33" fmla="*/ 24 h 54"/>
                  <a:gd name="T34" fmla="*/ 20 w 119"/>
                  <a:gd name="T35" fmla="*/ 25 h 54"/>
                  <a:gd name="T36" fmla="*/ 23 w 119"/>
                  <a:gd name="T37" fmla="*/ 35 h 54"/>
                  <a:gd name="T38" fmla="*/ 11 w 119"/>
                  <a:gd name="T39" fmla="*/ 36 h 54"/>
                  <a:gd name="T40" fmla="*/ 1 w 119"/>
                  <a:gd name="T41" fmla="*/ 41 h 54"/>
                  <a:gd name="T42" fmla="*/ 1 w 119"/>
                  <a:gd name="T43" fmla="*/ 42 h 54"/>
                  <a:gd name="T44" fmla="*/ 7 w 119"/>
                  <a:gd name="T45" fmla="*/ 45 h 54"/>
                  <a:gd name="T46" fmla="*/ 18 w 119"/>
                  <a:gd name="T47" fmla="*/ 45 h 54"/>
                  <a:gd name="T48" fmla="*/ 18 w 119"/>
                  <a:gd name="T49" fmla="*/ 50 h 54"/>
                  <a:gd name="T50" fmla="*/ 38 w 119"/>
                  <a:gd name="T51" fmla="*/ 54 h 54"/>
                  <a:gd name="T52" fmla="*/ 38 w 119"/>
                  <a:gd name="T53" fmla="*/ 54 h 54"/>
                  <a:gd name="T54" fmla="*/ 57 w 119"/>
                  <a:gd name="T55" fmla="*/ 52 h 54"/>
                  <a:gd name="T56" fmla="*/ 61 w 119"/>
                  <a:gd name="T57" fmla="*/ 49 h 54"/>
                  <a:gd name="T58" fmla="*/ 107 w 119"/>
                  <a:gd name="T59" fmla="*/ 45 h 54"/>
                  <a:gd name="T60" fmla="*/ 107 w 119"/>
                  <a:gd name="T61" fmla="*/ 45 h 54"/>
                  <a:gd name="T62" fmla="*/ 107 w 119"/>
                  <a:gd name="T63" fmla="*/ 34 h 54"/>
                  <a:gd name="T64" fmla="*/ 119 w 119"/>
                  <a:gd name="T65" fmla="*/ 27 h 54"/>
                  <a:gd name="T66" fmla="*/ 115 w 119"/>
                  <a:gd name="T67" fmla="*/ 24 h 54"/>
                  <a:gd name="T68" fmla="*/ 114 w 119"/>
                  <a:gd name="T69" fmla="*/ 24 h 54"/>
                  <a:gd name="T70" fmla="*/ 92 w 119"/>
                  <a:gd name="T71" fmla="*/ 6 h 54"/>
                  <a:gd name="T72" fmla="*/ 91 w 119"/>
                  <a:gd name="T73" fmla="*/ 6 h 54"/>
                  <a:gd name="T74" fmla="*/ 79 w 119"/>
                  <a:gd name="T7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9" h="54">
                    <a:moveTo>
                      <a:pt x="79" y="0"/>
                    </a:moveTo>
                    <a:lnTo>
                      <a:pt x="91" y="6"/>
                    </a:lnTo>
                    <a:lnTo>
                      <a:pt x="97" y="17"/>
                    </a:lnTo>
                    <a:lnTo>
                      <a:pt x="114" y="24"/>
                    </a:lnTo>
                    <a:lnTo>
                      <a:pt x="119" y="27"/>
                    </a:lnTo>
                    <a:lnTo>
                      <a:pt x="106" y="33"/>
                    </a:lnTo>
                    <a:lnTo>
                      <a:pt x="105" y="41"/>
                    </a:lnTo>
                    <a:lnTo>
                      <a:pt x="107" y="45"/>
                    </a:lnTo>
                    <a:lnTo>
                      <a:pt x="73" y="46"/>
                    </a:lnTo>
                    <a:lnTo>
                      <a:pt x="61" y="49"/>
                    </a:lnTo>
                    <a:lnTo>
                      <a:pt x="57" y="52"/>
                    </a:lnTo>
                    <a:lnTo>
                      <a:pt x="38" y="54"/>
                    </a:lnTo>
                    <a:lnTo>
                      <a:pt x="18" y="50"/>
                    </a:lnTo>
                    <a:lnTo>
                      <a:pt x="18" y="44"/>
                    </a:lnTo>
                    <a:lnTo>
                      <a:pt x="7" y="44"/>
                    </a:lnTo>
                    <a:lnTo>
                      <a:pt x="1" y="42"/>
                    </a:lnTo>
                    <a:lnTo>
                      <a:pt x="11" y="37"/>
                    </a:lnTo>
                    <a:lnTo>
                      <a:pt x="23" y="35"/>
                    </a:lnTo>
                    <a:lnTo>
                      <a:pt x="31" y="31"/>
                    </a:lnTo>
                    <a:lnTo>
                      <a:pt x="20" y="25"/>
                    </a:lnTo>
                    <a:lnTo>
                      <a:pt x="33" y="19"/>
                    </a:lnTo>
                    <a:lnTo>
                      <a:pt x="66" y="9"/>
                    </a:lnTo>
                    <a:lnTo>
                      <a:pt x="70" y="2"/>
                    </a:lnTo>
                    <a:lnTo>
                      <a:pt x="79" y="0"/>
                    </a:lnTo>
                    <a:close/>
                    <a:moveTo>
                      <a:pt x="79" y="0"/>
                    </a:moveTo>
                    <a:lnTo>
                      <a:pt x="79" y="0"/>
                    </a:lnTo>
                    <a:lnTo>
                      <a:pt x="70" y="1"/>
                    </a:lnTo>
                    <a:lnTo>
                      <a:pt x="70" y="1"/>
                    </a:lnTo>
                    <a:lnTo>
                      <a:pt x="70" y="2"/>
                    </a:lnTo>
                    <a:lnTo>
                      <a:pt x="65" y="9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20" y="24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30" y="31"/>
                    </a:lnTo>
                    <a:lnTo>
                      <a:pt x="23" y="35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" y="41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57" y="53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61" y="49"/>
                    </a:lnTo>
                    <a:lnTo>
                      <a:pt x="73" y="47"/>
                    </a:lnTo>
                    <a:lnTo>
                      <a:pt x="107" y="45"/>
                    </a:lnTo>
                    <a:lnTo>
                      <a:pt x="108" y="45"/>
                    </a:lnTo>
                    <a:lnTo>
                      <a:pt x="107" y="45"/>
                    </a:lnTo>
                    <a:lnTo>
                      <a:pt x="105" y="41"/>
                    </a:lnTo>
                    <a:lnTo>
                      <a:pt x="107" y="34"/>
                    </a:lnTo>
                    <a:lnTo>
                      <a:pt x="119" y="27"/>
                    </a:lnTo>
                    <a:lnTo>
                      <a:pt x="119" y="27"/>
                    </a:lnTo>
                    <a:lnTo>
                      <a:pt x="119" y="26"/>
                    </a:lnTo>
                    <a:lnTo>
                      <a:pt x="115" y="24"/>
                    </a:lnTo>
                    <a:lnTo>
                      <a:pt x="115" y="24"/>
                    </a:lnTo>
                    <a:lnTo>
                      <a:pt x="114" y="24"/>
                    </a:lnTo>
                    <a:lnTo>
                      <a:pt x="98" y="17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1" y="6"/>
                    </a:lnTo>
                    <a:lnTo>
                      <a:pt x="80" y="0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0" name="Freeform 85"/>
              <p:cNvSpPr>
                <a:spLocks noEditPoints="1"/>
              </p:cNvSpPr>
              <p:nvPr/>
            </p:nvSpPr>
            <p:spPr bwMode="gray">
              <a:xfrm>
                <a:off x="4586" y="357"/>
                <a:ext cx="119" cy="54"/>
              </a:xfrm>
              <a:custGeom>
                <a:avLst/>
                <a:gdLst>
                  <a:gd name="T0" fmla="*/ 91 w 119"/>
                  <a:gd name="T1" fmla="*/ 6 h 54"/>
                  <a:gd name="T2" fmla="*/ 114 w 119"/>
                  <a:gd name="T3" fmla="*/ 24 h 54"/>
                  <a:gd name="T4" fmla="*/ 106 w 119"/>
                  <a:gd name="T5" fmla="*/ 33 h 54"/>
                  <a:gd name="T6" fmla="*/ 107 w 119"/>
                  <a:gd name="T7" fmla="*/ 45 h 54"/>
                  <a:gd name="T8" fmla="*/ 61 w 119"/>
                  <a:gd name="T9" fmla="*/ 49 h 54"/>
                  <a:gd name="T10" fmla="*/ 38 w 119"/>
                  <a:gd name="T11" fmla="*/ 54 h 54"/>
                  <a:gd name="T12" fmla="*/ 18 w 119"/>
                  <a:gd name="T13" fmla="*/ 44 h 54"/>
                  <a:gd name="T14" fmla="*/ 1 w 119"/>
                  <a:gd name="T15" fmla="*/ 42 h 54"/>
                  <a:gd name="T16" fmla="*/ 23 w 119"/>
                  <a:gd name="T17" fmla="*/ 35 h 54"/>
                  <a:gd name="T18" fmla="*/ 20 w 119"/>
                  <a:gd name="T19" fmla="*/ 25 h 54"/>
                  <a:gd name="T20" fmla="*/ 66 w 119"/>
                  <a:gd name="T21" fmla="*/ 9 h 54"/>
                  <a:gd name="T22" fmla="*/ 79 w 119"/>
                  <a:gd name="T23" fmla="*/ 0 h 54"/>
                  <a:gd name="T24" fmla="*/ 79 w 119"/>
                  <a:gd name="T25" fmla="*/ 0 h 54"/>
                  <a:gd name="T26" fmla="*/ 70 w 119"/>
                  <a:gd name="T27" fmla="*/ 1 h 54"/>
                  <a:gd name="T28" fmla="*/ 65 w 119"/>
                  <a:gd name="T29" fmla="*/ 9 h 54"/>
                  <a:gd name="T30" fmla="*/ 33 w 119"/>
                  <a:gd name="T31" fmla="*/ 18 h 54"/>
                  <a:gd name="T32" fmla="*/ 20 w 119"/>
                  <a:gd name="T33" fmla="*/ 24 h 54"/>
                  <a:gd name="T34" fmla="*/ 20 w 119"/>
                  <a:gd name="T35" fmla="*/ 25 h 54"/>
                  <a:gd name="T36" fmla="*/ 23 w 119"/>
                  <a:gd name="T37" fmla="*/ 35 h 54"/>
                  <a:gd name="T38" fmla="*/ 11 w 119"/>
                  <a:gd name="T39" fmla="*/ 36 h 54"/>
                  <a:gd name="T40" fmla="*/ 1 w 119"/>
                  <a:gd name="T41" fmla="*/ 41 h 54"/>
                  <a:gd name="T42" fmla="*/ 1 w 119"/>
                  <a:gd name="T43" fmla="*/ 42 h 54"/>
                  <a:gd name="T44" fmla="*/ 7 w 119"/>
                  <a:gd name="T45" fmla="*/ 45 h 54"/>
                  <a:gd name="T46" fmla="*/ 18 w 119"/>
                  <a:gd name="T47" fmla="*/ 45 h 54"/>
                  <a:gd name="T48" fmla="*/ 18 w 119"/>
                  <a:gd name="T49" fmla="*/ 50 h 54"/>
                  <a:gd name="T50" fmla="*/ 38 w 119"/>
                  <a:gd name="T51" fmla="*/ 54 h 54"/>
                  <a:gd name="T52" fmla="*/ 38 w 119"/>
                  <a:gd name="T53" fmla="*/ 54 h 54"/>
                  <a:gd name="T54" fmla="*/ 57 w 119"/>
                  <a:gd name="T55" fmla="*/ 52 h 54"/>
                  <a:gd name="T56" fmla="*/ 61 w 119"/>
                  <a:gd name="T57" fmla="*/ 49 h 54"/>
                  <a:gd name="T58" fmla="*/ 107 w 119"/>
                  <a:gd name="T59" fmla="*/ 45 h 54"/>
                  <a:gd name="T60" fmla="*/ 107 w 119"/>
                  <a:gd name="T61" fmla="*/ 45 h 54"/>
                  <a:gd name="T62" fmla="*/ 107 w 119"/>
                  <a:gd name="T63" fmla="*/ 34 h 54"/>
                  <a:gd name="T64" fmla="*/ 119 w 119"/>
                  <a:gd name="T65" fmla="*/ 27 h 54"/>
                  <a:gd name="T66" fmla="*/ 115 w 119"/>
                  <a:gd name="T67" fmla="*/ 24 h 54"/>
                  <a:gd name="T68" fmla="*/ 114 w 119"/>
                  <a:gd name="T69" fmla="*/ 24 h 54"/>
                  <a:gd name="T70" fmla="*/ 92 w 119"/>
                  <a:gd name="T71" fmla="*/ 6 h 54"/>
                  <a:gd name="T72" fmla="*/ 91 w 119"/>
                  <a:gd name="T73" fmla="*/ 6 h 54"/>
                  <a:gd name="T74" fmla="*/ 79 w 119"/>
                  <a:gd name="T7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9" h="54">
                    <a:moveTo>
                      <a:pt x="79" y="0"/>
                    </a:moveTo>
                    <a:lnTo>
                      <a:pt x="91" y="6"/>
                    </a:lnTo>
                    <a:lnTo>
                      <a:pt x="97" y="17"/>
                    </a:lnTo>
                    <a:lnTo>
                      <a:pt x="114" y="24"/>
                    </a:lnTo>
                    <a:lnTo>
                      <a:pt x="119" y="27"/>
                    </a:lnTo>
                    <a:lnTo>
                      <a:pt x="106" y="33"/>
                    </a:lnTo>
                    <a:lnTo>
                      <a:pt x="105" y="41"/>
                    </a:lnTo>
                    <a:lnTo>
                      <a:pt x="107" y="45"/>
                    </a:lnTo>
                    <a:lnTo>
                      <a:pt x="73" y="46"/>
                    </a:lnTo>
                    <a:lnTo>
                      <a:pt x="61" y="49"/>
                    </a:lnTo>
                    <a:lnTo>
                      <a:pt x="57" y="52"/>
                    </a:lnTo>
                    <a:lnTo>
                      <a:pt x="38" y="54"/>
                    </a:lnTo>
                    <a:lnTo>
                      <a:pt x="18" y="50"/>
                    </a:lnTo>
                    <a:lnTo>
                      <a:pt x="18" y="44"/>
                    </a:lnTo>
                    <a:lnTo>
                      <a:pt x="7" y="44"/>
                    </a:lnTo>
                    <a:lnTo>
                      <a:pt x="1" y="42"/>
                    </a:lnTo>
                    <a:lnTo>
                      <a:pt x="11" y="37"/>
                    </a:lnTo>
                    <a:lnTo>
                      <a:pt x="23" y="35"/>
                    </a:lnTo>
                    <a:lnTo>
                      <a:pt x="31" y="31"/>
                    </a:lnTo>
                    <a:lnTo>
                      <a:pt x="20" y="25"/>
                    </a:lnTo>
                    <a:lnTo>
                      <a:pt x="33" y="19"/>
                    </a:lnTo>
                    <a:lnTo>
                      <a:pt x="66" y="9"/>
                    </a:lnTo>
                    <a:lnTo>
                      <a:pt x="70" y="2"/>
                    </a:lnTo>
                    <a:lnTo>
                      <a:pt x="79" y="0"/>
                    </a:lnTo>
                    <a:moveTo>
                      <a:pt x="79" y="0"/>
                    </a:moveTo>
                    <a:lnTo>
                      <a:pt x="79" y="0"/>
                    </a:lnTo>
                    <a:lnTo>
                      <a:pt x="70" y="1"/>
                    </a:lnTo>
                    <a:lnTo>
                      <a:pt x="70" y="1"/>
                    </a:lnTo>
                    <a:lnTo>
                      <a:pt x="70" y="2"/>
                    </a:lnTo>
                    <a:lnTo>
                      <a:pt x="65" y="9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20" y="24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30" y="31"/>
                    </a:lnTo>
                    <a:lnTo>
                      <a:pt x="23" y="35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" y="41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57" y="53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61" y="49"/>
                    </a:lnTo>
                    <a:lnTo>
                      <a:pt x="73" y="47"/>
                    </a:lnTo>
                    <a:lnTo>
                      <a:pt x="107" y="45"/>
                    </a:lnTo>
                    <a:lnTo>
                      <a:pt x="108" y="45"/>
                    </a:lnTo>
                    <a:lnTo>
                      <a:pt x="107" y="45"/>
                    </a:lnTo>
                    <a:lnTo>
                      <a:pt x="105" y="41"/>
                    </a:lnTo>
                    <a:lnTo>
                      <a:pt x="107" y="34"/>
                    </a:lnTo>
                    <a:lnTo>
                      <a:pt x="119" y="27"/>
                    </a:lnTo>
                    <a:lnTo>
                      <a:pt x="119" y="27"/>
                    </a:lnTo>
                    <a:lnTo>
                      <a:pt x="119" y="26"/>
                    </a:lnTo>
                    <a:lnTo>
                      <a:pt x="115" y="24"/>
                    </a:lnTo>
                    <a:lnTo>
                      <a:pt x="115" y="24"/>
                    </a:lnTo>
                    <a:lnTo>
                      <a:pt x="114" y="24"/>
                    </a:lnTo>
                    <a:lnTo>
                      <a:pt x="98" y="17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1" y="6"/>
                    </a:lnTo>
                    <a:lnTo>
                      <a:pt x="80" y="0"/>
                    </a:lnTo>
                    <a:lnTo>
                      <a:pt x="79" y="0"/>
                    </a:lnTo>
                    <a:lnTo>
                      <a:pt x="7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1" name="Freeform 86"/>
              <p:cNvSpPr>
                <a:spLocks/>
              </p:cNvSpPr>
              <p:nvPr/>
            </p:nvSpPr>
            <p:spPr bwMode="gray">
              <a:xfrm>
                <a:off x="4582" y="410"/>
                <a:ext cx="45" cy="18"/>
              </a:xfrm>
              <a:custGeom>
                <a:avLst/>
                <a:gdLst>
                  <a:gd name="T0" fmla="*/ 18 w 45"/>
                  <a:gd name="T1" fmla="*/ 16 h 18"/>
                  <a:gd name="T2" fmla="*/ 24 w 45"/>
                  <a:gd name="T3" fmla="*/ 14 h 18"/>
                  <a:gd name="T4" fmla="*/ 17 w 45"/>
                  <a:gd name="T5" fmla="*/ 12 h 18"/>
                  <a:gd name="T6" fmla="*/ 8 w 45"/>
                  <a:gd name="T7" fmla="*/ 12 h 18"/>
                  <a:gd name="T8" fmla="*/ 8 w 45"/>
                  <a:gd name="T9" fmla="*/ 5 h 18"/>
                  <a:gd name="T10" fmla="*/ 2 w 45"/>
                  <a:gd name="T11" fmla="*/ 3 h 18"/>
                  <a:gd name="T12" fmla="*/ 0 w 45"/>
                  <a:gd name="T13" fmla="*/ 0 h 18"/>
                  <a:gd name="T14" fmla="*/ 17 w 45"/>
                  <a:gd name="T15" fmla="*/ 0 h 18"/>
                  <a:gd name="T16" fmla="*/ 31 w 45"/>
                  <a:gd name="T17" fmla="*/ 4 h 18"/>
                  <a:gd name="T18" fmla="*/ 38 w 45"/>
                  <a:gd name="T19" fmla="*/ 4 h 18"/>
                  <a:gd name="T20" fmla="*/ 45 w 45"/>
                  <a:gd name="T21" fmla="*/ 7 h 18"/>
                  <a:gd name="T22" fmla="*/ 34 w 45"/>
                  <a:gd name="T23" fmla="*/ 13 h 18"/>
                  <a:gd name="T24" fmla="*/ 22 w 45"/>
                  <a:gd name="T25" fmla="*/ 18 h 18"/>
                  <a:gd name="T26" fmla="*/ 18 w 45"/>
                  <a:gd name="T2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18">
                    <a:moveTo>
                      <a:pt x="18" y="16"/>
                    </a:moveTo>
                    <a:lnTo>
                      <a:pt x="24" y="14"/>
                    </a:lnTo>
                    <a:lnTo>
                      <a:pt x="17" y="12"/>
                    </a:lnTo>
                    <a:lnTo>
                      <a:pt x="8" y="12"/>
                    </a:lnTo>
                    <a:lnTo>
                      <a:pt x="8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5" y="7"/>
                    </a:lnTo>
                    <a:lnTo>
                      <a:pt x="34" y="13"/>
                    </a:lnTo>
                    <a:lnTo>
                      <a:pt x="22" y="18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2" name="Freeform 87"/>
              <p:cNvSpPr>
                <a:spLocks noEditPoints="1"/>
              </p:cNvSpPr>
              <p:nvPr/>
            </p:nvSpPr>
            <p:spPr bwMode="gray">
              <a:xfrm>
                <a:off x="4582" y="410"/>
                <a:ext cx="45" cy="19"/>
              </a:xfrm>
              <a:custGeom>
                <a:avLst/>
                <a:gdLst>
                  <a:gd name="T0" fmla="*/ 17 w 45"/>
                  <a:gd name="T1" fmla="*/ 0 h 19"/>
                  <a:gd name="T2" fmla="*/ 31 w 45"/>
                  <a:gd name="T3" fmla="*/ 4 h 19"/>
                  <a:gd name="T4" fmla="*/ 38 w 45"/>
                  <a:gd name="T5" fmla="*/ 4 h 19"/>
                  <a:gd name="T6" fmla="*/ 44 w 45"/>
                  <a:gd name="T7" fmla="*/ 7 h 19"/>
                  <a:gd name="T8" fmla="*/ 33 w 45"/>
                  <a:gd name="T9" fmla="*/ 13 h 19"/>
                  <a:gd name="T10" fmla="*/ 22 w 45"/>
                  <a:gd name="T11" fmla="*/ 18 h 19"/>
                  <a:gd name="T12" fmla="*/ 18 w 45"/>
                  <a:gd name="T13" fmla="*/ 16 h 19"/>
                  <a:gd name="T14" fmla="*/ 24 w 45"/>
                  <a:gd name="T15" fmla="*/ 14 h 19"/>
                  <a:gd name="T16" fmla="*/ 17 w 45"/>
                  <a:gd name="T17" fmla="*/ 12 h 19"/>
                  <a:gd name="T18" fmla="*/ 8 w 45"/>
                  <a:gd name="T19" fmla="*/ 12 h 19"/>
                  <a:gd name="T20" fmla="*/ 8 w 45"/>
                  <a:gd name="T21" fmla="*/ 4 h 19"/>
                  <a:gd name="T22" fmla="*/ 2 w 45"/>
                  <a:gd name="T23" fmla="*/ 3 h 19"/>
                  <a:gd name="T24" fmla="*/ 0 w 45"/>
                  <a:gd name="T25" fmla="*/ 0 h 19"/>
                  <a:gd name="T26" fmla="*/ 17 w 45"/>
                  <a:gd name="T27" fmla="*/ 0 h 19"/>
                  <a:gd name="T28" fmla="*/ 17 w 45"/>
                  <a:gd name="T29" fmla="*/ 0 h 19"/>
                  <a:gd name="T30" fmla="*/ 17 w 45"/>
                  <a:gd name="T31" fmla="*/ 0 h 19"/>
                  <a:gd name="T32" fmla="*/ 0 w 45"/>
                  <a:gd name="T33" fmla="*/ 0 h 19"/>
                  <a:gd name="T34" fmla="*/ 0 w 45"/>
                  <a:gd name="T35" fmla="*/ 0 h 19"/>
                  <a:gd name="T36" fmla="*/ 0 w 45"/>
                  <a:gd name="T37" fmla="*/ 0 h 19"/>
                  <a:gd name="T38" fmla="*/ 1 w 45"/>
                  <a:gd name="T39" fmla="*/ 3 h 19"/>
                  <a:gd name="T40" fmla="*/ 2 w 45"/>
                  <a:gd name="T41" fmla="*/ 3 h 19"/>
                  <a:gd name="T42" fmla="*/ 2 w 45"/>
                  <a:gd name="T43" fmla="*/ 3 h 19"/>
                  <a:gd name="T44" fmla="*/ 8 w 45"/>
                  <a:gd name="T45" fmla="*/ 5 h 19"/>
                  <a:gd name="T46" fmla="*/ 8 w 45"/>
                  <a:gd name="T47" fmla="*/ 12 h 19"/>
                  <a:gd name="T48" fmla="*/ 8 w 45"/>
                  <a:gd name="T49" fmla="*/ 12 h 19"/>
                  <a:gd name="T50" fmla="*/ 8 w 45"/>
                  <a:gd name="T51" fmla="*/ 12 h 19"/>
                  <a:gd name="T52" fmla="*/ 17 w 45"/>
                  <a:gd name="T53" fmla="*/ 13 h 19"/>
                  <a:gd name="T54" fmla="*/ 23 w 45"/>
                  <a:gd name="T55" fmla="*/ 14 h 19"/>
                  <a:gd name="T56" fmla="*/ 18 w 45"/>
                  <a:gd name="T57" fmla="*/ 16 h 19"/>
                  <a:gd name="T58" fmla="*/ 17 w 45"/>
                  <a:gd name="T59" fmla="*/ 16 h 19"/>
                  <a:gd name="T60" fmla="*/ 18 w 45"/>
                  <a:gd name="T61" fmla="*/ 17 h 19"/>
                  <a:gd name="T62" fmla="*/ 22 w 45"/>
                  <a:gd name="T63" fmla="*/ 18 h 19"/>
                  <a:gd name="T64" fmla="*/ 22 w 45"/>
                  <a:gd name="T65" fmla="*/ 19 h 19"/>
                  <a:gd name="T66" fmla="*/ 22 w 45"/>
                  <a:gd name="T67" fmla="*/ 18 h 19"/>
                  <a:gd name="T68" fmla="*/ 34 w 45"/>
                  <a:gd name="T69" fmla="*/ 13 h 19"/>
                  <a:gd name="T70" fmla="*/ 44 w 45"/>
                  <a:gd name="T71" fmla="*/ 7 h 19"/>
                  <a:gd name="T72" fmla="*/ 45 w 45"/>
                  <a:gd name="T73" fmla="*/ 7 h 19"/>
                  <a:gd name="T74" fmla="*/ 44 w 45"/>
                  <a:gd name="T75" fmla="*/ 6 h 19"/>
                  <a:gd name="T76" fmla="*/ 38 w 45"/>
                  <a:gd name="T77" fmla="*/ 4 h 19"/>
                  <a:gd name="T78" fmla="*/ 38 w 45"/>
                  <a:gd name="T79" fmla="*/ 4 h 19"/>
                  <a:gd name="T80" fmla="*/ 38 w 45"/>
                  <a:gd name="T81" fmla="*/ 4 h 19"/>
                  <a:gd name="T82" fmla="*/ 31 w 45"/>
                  <a:gd name="T83" fmla="*/ 4 h 19"/>
                  <a:gd name="T84" fmla="*/ 17 w 45"/>
                  <a:gd name="T85" fmla="*/ 0 h 19"/>
                  <a:gd name="T86" fmla="*/ 17 w 45"/>
                  <a:gd name="T87" fmla="*/ 0 h 19"/>
                  <a:gd name="T88" fmla="*/ 17 w 45"/>
                  <a:gd name="T8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" h="19">
                    <a:moveTo>
                      <a:pt x="17" y="0"/>
                    </a:moveTo>
                    <a:lnTo>
                      <a:pt x="31" y="4"/>
                    </a:lnTo>
                    <a:lnTo>
                      <a:pt x="38" y="4"/>
                    </a:lnTo>
                    <a:lnTo>
                      <a:pt x="44" y="7"/>
                    </a:lnTo>
                    <a:lnTo>
                      <a:pt x="33" y="13"/>
                    </a:lnTo>
                    <a:lnTo>
                      <a:pt x="22" y="18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17" y="12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17" y="0"/>
                    </a:lnTo>
                    <a:close/>
                    <a:moveTo>
                      <a:pt x="17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8" y="5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7" y="13"/>
                    </a:lnTo>
                    <a:lnTo>
                      <a:pt x="23" y="14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8" y="17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34" y="13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4" y="6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1" y="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3" name="Freeform 88"/>
              <p:cNvSpPr>
                <a:spLocks noEditPoints="1"/>
              </p:cNvSpPr>
              <p:nvPr/>
            </p:nvSpPr>
            <p:spPr bwMode="gray">
              <a:xfrm>
                <a:off x="4582" y="410"/>
                <a:ext cx="45" cy="19"/>
              </a:xfrm>
              <a:custGeom>
                <a:avLst/>
                <a:gdLst>
                  <a:gd name="T0" fmla="*/ 17 w 45"/>
                  <a:gd name="T1" fmla="*/ 0 h 19"/>
                  <a:gd name="T2" fmla="*/ 31 w 45"/>
                  <a:gd name="T3" fmla="*/ 4 h 19"/>
                  <a:gd name="T4" fmla="*/ 38 w 45"/>
                  <a:gd name="T5" fmla="*/ 4 h 19"/>
                  <a:gd name="T6" fmla="*/ 44 w 45"/>
                  <a:gd name="T7" fmla="*/ 7 h 19"/>
                  <a:gd name="T8" fmla="*/ 33 w 45"/>
                  <a:gd name="T9" fmla="*/ 13 h 19"/>
                  <a:gd name="T10" fmla="*/ 22 w 45"/>
                  <a:gd name="T11" fmla="*/ 18 h 19"/>
                  <a:gd name="T12" fmla="*/ 18 w 45"/>
                  <a:gd name="T13" fmla="*/ 16 h 19"/>
                  <a:gd name="T14" fmla="*/ 24 w 45"/>
                  <a:gd name="T15" fmla="*/ 14 h 19"/>
                  <a:gd name="T16" fmla="*/ 17 w 45"/>
                  <a:gd name="T17" fmla="*/ 12 h 19"/>
                  <a:gd name="T18" fmla="*/ 8 w 45"/>
                  <a:gd name="T19" fmla="*/ 12 h 19"/>
                  <a:gd name="T20" fmla="*/ 8 w 45"/>
                  <a:gd name="T21" fmla="*/ 4 h 19"/>
                  <a:gd name="T22" fmla="*/ 2 w 45"/>
                  <a:gd name="T23" fmla="*/ 3 h 19"/>
                  <a:gd name="T24" fmla="*/ 0 w 45"/>
                  <a:gd name="T25" fmla="*/ 0 h 19"/>
                  <a:gd name="T26" fmla="*/ 17 w 45"/>
                  <a:gd name="T27" fmla="*/ 0 h 19"/>
                  <a:gd name="T28" fmla="*/ 17 w 45"/>
                  <a:gd name="T29" fmla="*/ 0 h 19"/>
                  <a:gd name="T30" fmla="*/ 17 w 45"/>
                  <a:gd name="T31" fmla="*/ 0 h 19"/>
                  <a:gd name="T32" fmla="*/ 0 w 45"/>
                  <a:gd name="T33" fmla="*/ 0 h 19"/>
                  <a:gd name="T34" fmla="*/ 0 w 45"/>
                  <a:gd name="T35" fmla="*/ 0 h 19"/>
                  <a:gd name="T36" fmla="*/ 0 w 45"/>
                  <a:gd name="T37" fmla="*/ 0 h 19"/>
                  <a:gd name="T38" fmla="*/ 1 w 45"/>
                  <a:gd name="T39" fmla="*/ 3 h 19"/>
                  <a:gd name="T40" fmla="*/ 2 w 45"/>
                  <a:gd name="T41" fmla="*/ 3 h 19"/>
                  <a:gd name="T42" fmla="*/ 2 w 45"/>
                  <a:gd name="T43" fmla="*/ 3 h 19"/>
                  <a:gd name="T44" fmla="*/ 8 w 45"/>
                  <a:gd name="T45" fmla="*/ 5 h 19"/>
                  <a:gd name="T46" fmla="*/ 8 w 45"/>
                  <a:gd name="T47" fmla="*/ 12 h 19"/>
                  <a:gd name="T48" fmla="*/ 8 w 45"/>
                  <a:gd name="T49" fmla="*/ 12 h 19"/>
                  <a:gd name="T50" fmla="*/ 8 w 45"/>
                  <a:gd name="T51" fmla="*/ 12 h 19"/>
                  <a:gd name="T52" fmla="*/ 17 w 45"/>
                  <a:gd name="T53" fmla="*/ 13 h 19"/>
                  <a:gd name="T54" fmla="*/ 23 w 45"/>
                  <a:gd name="T55" fmla="*/ 14 h 19"/>
                  <a:gd name="T56" fmla="*/ 18 w 45"/>
                  <a:gd name="T57" fmla="*/ 16 h 19"/>
                  <a:gd name="T58" fmla="*/ 17 w 45"/>
                  <a:gd name="T59" fmla="*/ 16 h 19"/>
                  <a:gd name="T60" fmla="*/ 18 w 45"/>
                  <a:gd name="T61" fmla="*/ 17 h 19"/>
                  <a:gd name="T62" fmla="*/ 22 w 45"/>
                  <a:gd name="T63" fmla="*/ 18 h 19"/>
                  <a:gd name="T64" fmla="*/ 22 w 45"/>
                  <a:gd name="T65" fmla="*/ 19 h 19"/>
                  <a:gd name="T66" fmla="*/ 22 w 45"/>
                  <a:gd name="T67" fmla="*/ 18 h 19"/>
                  <a:gd name="T68" fmla="*/ 34 w 45"/>
                  <a:gd name="T69" fmla="*/ 13 h 19"/>
                  <a:gd name="T70" fmla="*/ 44 w 45"/>
                  <a:gd name="T71" fmla="*/ 7 h 19"/>
                  <a:gd name="T72" fmla="*/ 45 w 45"/>
                  <a:gd name="T73" fmla="*/ 7 h 19"/>
                  <a:gd name="T74" fmla="*/ 44 w 45"/>
                  <a:gd name="T75" fmla="*/ 6 h 19"/>
                  <a:gd name="T76" fmla="*/ 38 w 45"/>
                  <a:gd name="T77" fmla="*/ 4 h 19"/>
                  <a:gd name="T78" fmla="*/ 38 w 45"/>
                  <a:gd name="T79" fmla="*/ 4 h 19"/>
                  <a:gd name="T80" fmla="*/ 38 w 45"/>
                  <a:gd name="T81" fmla="*/ 4 h 19"/>
                  <a:gd name="T82" fmla="*/ 31 w 45"/>
                  <a:gd name="T83" fmla="*/ 4 h 19"/>
                  <a:gd name="T84" fmla="*/ 17 w 45"/>
                  <a:gd name="T85" fmla="*/ 0 h 19"/>
                  <a:gd name="T86" fmla="*/ 17 w 45"/>
                  <a:gd name="T87" fmla="*/ 0 h 19"/>
                  <a:gd name="T88" fmla="*/ 17 w 45"/>
                  <a:gd name="T8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" h="19">
                    <a:moveTo>
                      <a:pt x="17" y="0"/>
                    </a:moveTo>
                    <a:lnTo>
                      <a:pt x="31" y="4"/>
                    </a:lnTo>
                    <a:lnTo>
                      <a:pt x="38" y="4"/>
                    </a:lnTo>
                    <a:lnTo>
                      <a:pt x="44" y="7"/>
                    </a:lnTo>
                    <a:lnTo>
                      <a:pt x="33" y="13"/>
                    </a:lnTo>
                    <a:lnTo>
                      <a:pt x="22" y="18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17" y="12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17" y="0"/>
                    </a:lnTo>
                    <a:moveTo>
                      <a:pt x="17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8" y="5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7" y="13"/>
                    </a:lnTo>
                    <a:lnTo>
                      <a:pt x="23" y="14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8" y="17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34" y="13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4" y="6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1" y="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4" name="Freeform 89"/>
              <p:cNvSpPr>
                <a:spLocks/>
              </p:cNvSpPr>
              <p:nvPr/>
            </p:nvSpPr>
            <p:spPr bwMode="gray">
              <a:xfrm>
                <a:off x="4565" y="360"/>
                <a:ext cx="28" cy="6"/>
              </a:xfrm>
              <a:custGeom>
                <a:avLst/>
                <a:gdLst>
                  <a:gd name="T0" fmla="*/ 9 w 28"/>
                  <a:gd name="T1" fmla="*/ 6 h 6"/>
                  <a:gd name="T2" fmla="*/ 0 w 28"/>
                  <a:gd name="T3" fmla="*/ 2 h 6"/>
                  <a:gd name="T4" fmla="*/ 8 w 28"/>
                  <a:gd name="T5" fmla="*/ 0 h 6"/>
                  <a:gd name="T6" fmla="*/ 24 w 28"/>
                  <a:gd name="T7" fmla="*/ 0 h 6"/>
                  <a:gd name="T8" fmla="*/ 28 w 28"/>
                  <a:gd name="T9" fmla="*/ 4 h 6"/>
                  <a:gd name="T10" fmla="*/ 25 w 28"/>
                  <a:gd name="T11" fmla="*/ 6 h 6"/>
                  <a:gd name="T12" fmla="*/ 9 w 2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6">
                    <a:moveTo>
                      <a:pt x="9" y="6"/>
                    </a:moveTo>
                    <a:lnTo>
                      <a:pt x="0" y="2"/>
                    </a:lnTo>
                    <a:lnTo>
                      <a:pt x="8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25" y="6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5" name="Freeform 90"/>
              <p:cNvSpPr>
                <a:spLocks noEditPoints="1"/>
              </p:cNvSpPr>
              <p:nvPr/>
            </p:nvSpPr>
            <p:spPr bwMode="gray">
              <a:xfrm>
                <a:off x="4564" y="360"/>
                <a:ext cx="30" cy="6"/>
              </a:xfrm>
              <a:custGeom>
                <a:avLst/>
                <a:gdLst>
                  <a:gd name="T0" fmla="*/ 25 w 30"/>
                  <a:gd name="T1" fmla="*/ 0 h 6"/>
                  <a:gd name="T2" fmla="*/ 29 w 30"/>
                  <a:gd name="T3" fmla="*/ 4 h 6"/>
                  <a:gd name="T4" fmla="*/ 26 w 30"/>
                  <a:gd name="T5" fmla="*/ 5 h 6"/>
                  <a:gd name="T6" fmla="*/ 10 w 30"/>
                  <a:gd name="T7" fmla="*/ 5 h 6"/>
                  <a:gd name="T8" fmla="*/ 1 w 30"/>
                  <a:gd name="T9" fmla="*/ 2 h 6"/>
                  <a:gd name="T10" fmla="*/ 9 w 30"/>
                  <a:gd name="T11" fmla="*/ 0 h 6"/>
                  <a:gd name="T12" fmla="*/ 25 w 30"/>
                  <a:gd name="T13" fmla="*/ 0 h 6"/>
                  <a:gd name="T14" fmla="*/ 25 w 30"/>
                  <a:gd name="T15" fmla="*/ 0 h 6"/>
                  <a:gd name="T16" fmla="*/ 25 w 30"/>
                  <a:gd name="T17" fmla="*/ 0 h 6"/>
                  <a:gd name="T18" fmla="*/ 9 w 30"/>
                  <a:gd name="T19" fmla="*/ 0 h 6"/>
                  <a:gd name="T20" fmla="*/ 9 w 30"/>
                  <a:gd name="T21" fmla="*/ 0 h 6"/>
                  <a:gd name="T22" fmla="*/ 9 w 30"/>
                  <a:gd name="T23" fmla="*/ 0 h 6"/>
                  <a:gd name="T24" fmla="*/ 1 w 30"/>
                  <a:gd name="T25" fmla="*/ 2 h 6"/>
                  <a:gd name="T26" fmla="*/ 0 w 30"/>
                  <a:gd name="T27" fmla="*/ 2 h 6"/>
                  <a:gd name="T28" fmla="*/ 1 w 30"/>
                  <a:gd name="T29" fmla="*/ 3 h 6"/>
                  <a:gd name="T30" fmla="*/ 10 w 30"/>
                  <a:gd name="T31" fmla="*/ 6 h 6"/>
                  <a:gd name="T32" fmla="*/ 10 w 30"/>
                  <a:gd name="T33" fmla="*/ 6 h 6"/>
                  <a:gd name="T34" fmla="*/ 10 w 30"/>
                  <a:gd name="T35" fmla="*/ 6 h 6"/>
                  <a:gd name="T36" fmla="*/ 26 w 30"/>
                  <a:gd name="T37" fmla="*/ 6 h 6"/>
                  <a:gd name="T38" fmla="*/ 26 w 30"/>
                  <a:gd name="T39" fmla="*/ 6 h 6"/>
                  <a:gd name="T40" fmla="*/ 26 w 30"/>
                  <a:gd name="T41" fmla="*/ 6 h 6"/>
                  <a:gd name="T42" fmla="*/ 29 w 30"/>
                  <a:gd name="T43" fmla="*/ 4 h 6"/>
                  <a:gd name="T44" fmla="*/ 30 w 30"/>
                  <a:gd name="T45" fmla="*/ 4 h 6"/>
                  <a:gd name="T46" fmla="*/ 29 w 30"/>
                  <a:gd name="T47" fmla="*/ 3 h 6"/>
                  <a:gd name="T48" fmla="*/ 25 w 30"/>
                  <a:gd name="T49" fmla="*/ 0 h 6"/>
                  <a:gd name="T50" fmla="*/ 25 w 30"/>
                  <a:gd name="T51" fmla="*/ 0 h 6"/>
                  <a:gd name="T52" fmla="*/ 25 w 30"/>
                  <a:gd name="T5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6">
                    <a:moveTo>
                      <a:pt x="25" y="0"/>
                    </a:moveTo>
                    <a:lnTo>
                      <a:pt x="29" y="4"/>
                    </a:lnTo>
                    <a:lnTo>
                      <a:pt x="26" y="5"/>
                    </a:lnTo>
                    <a:lnTo>
                      <a:pt x="10" y="5"/>
                    </a:lnTo>
                    <a:lnTo>
                      <a:pt x="1" y="2"/>
                    </a:lnTo>
                    <a:lnTo>
                      <a:pt x="9" y="0"/>
                    </a:lnTo>
                    <a:lnTo>
                      <a:pt x="25" y="0"/>
                    </a:lnTo>
                    <a:close/>
                    <a:moveTo>
                      <a:pt x="25" y="0"/>
                    </a:moveTo>
                    <a:lnTo>
                      <a:pt x="25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6" name="Freeform 91"/>
              <p:cNvSpPr>
                <a:spLocks noEditPoints="1"/>
              </p:cNvSpPr>
              <p:nvPr/>
            </p:nvSpPr>
            <p:spPr bwMode="gray">
              <a:xfrm>
                <a:off x="4564" y="360"/>
                <a:ext cx="30" cy="6"/>
              </a:xfrm>
              <a:custGeom>
                <a:avLst/>
                <a:gdLst>
                  <a:gd name="T0" fmla="*/ 25 w 30"/>
                  <a:gd name="T1" fmla="*/ 0 h 6"/>
                  <a:gd name="T2" fmla="*/ 29 w 30"/>
                  <a:gd name="T3" fmla="*/ 4 h 6"/>
                  <a:gd name="T4" fmla="*/ 26 w 30"/>
                  <a:gd name="T5" fmla="*/ 5 h 6"/>
                  <a:gd name="T6" fmla="*/ 10 w 30"/>
                  <a:gd name="T7" fmla="*/ 5 h 6"/>
                  <a:gd name="T8" fmla="*/ 1 w 30"/>
                  <a:gd name="T9" fmla="*/ 2 h 6"/>
                  <a:gd name="T10" fmla="*/ 9 w 30"/>
                  <a:gd name="T11" fmla="*/ 0 h 6"/>
                  <a:gd name="T12" fmla="*/ 25 w 30"/>
                  <a:gd name="T13" fmla="*/ 0 h 6"/>
                  <a:gd name="T14" fmla="*/ 25 w 30"/>
                  <a:gd name="T15" fmla="*/ 0 h 6"/>
                  <a:gd name="T16" fmla="*/ 25 w 30"/>
                  <a:gd name="T17" fmla="*/ 0 h 6"/>
                  <a:gd name="T18" fmla="*/ 9 w 30"/>
                  <a:gd name="T19" fmla="*/ 0 h 6"/>
                  <a:gd name="T20" fmla="*/ 9 w 30"/>
                  <a:gd name="T21" fmla="*/ 0 h 6"/>
                  <a:gd name="T22" fmla="*/ 9 w 30"/>
                  <a:gd name="T23" fmla="*/ 0 h 6"/>
                  <a:gd name="T24" fmla="*/ 1 w 30"/>
                  <a:gd name="T25" fmla="*/ 2 h 6"/>
                  <a:gd name="T26" fmla="*/ 0 w 30"/>
                  <a:gd name="T27" fmla="*/ 2 h 6"/>
                  <a:gd name="T28" fmla="*/ 1 w 30"/>
                  <a:gd name="T29" fmla="*/ 3 h 6"/>
                  <a:gd name="T30" fmla="*/ 10 w 30"/>
                  <a:gd name="T31" fmla="*/ 6 h 6"/>
                  <a:gd name="T32" fmla="*/ 10 w 30"/>
                  <a:gd name="T33" fmla="*/ 6 h 6"/>
                  <a:gd name="T34" fmla="*/ 10 w 30"/>
                  <a:gd name="T35" fmla="*/ 6 h 6"/>
                  <a:gd name="T36" fmla="*/ 26 w 30"/>
                  <a:gd name="T37" fmla="*/ 6 h 6"/>
                  <a:gd name="T38" fmla="*/ 26 w 30"/>
                  <a:gd name="T39" fmla="*/ 6 h 6"/>
                  <a:gd name="T40" fmla="*/ 26 w 30"/>
                  <a:gd name="T41" fmla="*/ 6 h 6"/>
                  <a:gd name="T42" fmla="*/ 29 w 30"/>
                  <a:gd name="T43" fmla="*/ 4 h 6"/>
                  <a:gd name="T44" fmla="*/ 30 w 30"/>
                  <a:gd name="T45" fmla="*/ 4 h 6"/>
                  <a:gd name="T46" fmla="*/ 29 w 30"/>
                  <a:gd name="T47" fmla="*/ 3 h 6"/>
                  <a:gd name="T48" fmla="*/ 25 w 30"/>
                  <a:gd name="T49" fmla="*/ 0 h 6"/>
                  <a:gd name="T50" fmla="*/ 25 w 30"/>
                  <a:gd name="T51" fmla="*/ 0 h 6"/>
                  <a:gd name="T52" fmla="*/ 25 w 30"/>
                  <a:gd name="T5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6">
                    <a:moveTo>
                      <a:pt x="25" y="0"/>
                    </a:moveTo>
                    <a:lnTo>
                      <a:pt x="29" y="4"/>
                    </a:lnTo>
                    <a:lnTo>
                      <a:pt x="26" y="5"/>
                    </a:lnTo>
                    <a:lnTo>
                      <a:pt x="10" y="5"/>
                    </a:lnTo>
                    <a:lnTo>
                      <a:pt x="1" y="2"/>
                    </a:lnTo>
                    <a:lnTo>
                      <a:pt x="9" y="0"/>
                    </a:lnTo>
                    <a:lnTo>
                      <a:pt x="25" y="0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7" name="Rectangle 92"/>
              <p:cNvSpPr>
                <a:spLocks noChangeArrowheads="1"/>
              </p:cNvSpPr>
              <p:nvPr/>
            </p:nvSpPr>
            <p:spPr bwMode="gray">
              <a:xfrm>
                <a:off x="4588" y="426"/>
                <a:ext cx="9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8" name="Freeform 93"/>
              <p:cNvSpPr>
                <a:spLocks noEditPoints="1"/>
              </p:cNvSpPr>
              <p:nvPr/>
            </p:nvSpPr>
            <p:spPr bwMode="gray">
              <a:xfrm>
                <a:off x="4588" y="425"/>
                <a:ext cx="10" cy="3"/>
              </a:xfrm>
              <a:custGeom>
                <a:avLst/>
                <a:gdLst>
                  <a:gd name="T0" fmla="*/ 9 w 10"/>
                  <a:gd name="T1" fmla="*/ 1 h 3"/>
                  <a:gd name="T2" fmla="*/ 9 w 10"/>
                  <a:gd name="T3" fmla="*/ 2 h 3"/>
                  <a:gd name="T4" fmla="*/ 1 w 10"/>
                  <a:gd name="T5" fmla="*/ 3 h 3"/>
                  <a:gd name="T6" fmla="*/ 1 w 10"/>
                  <a:gd name="T7" fmla="*/ 1 h 3"/>
                  <a:gd name="T8" fmla="*/ 9 w 10"/>
                  <a:gd name="T9" fmla="*/ 1 h 3"/>
                  <a:gd name="T10" fmla="*/ 10 w 10"/>
                  <a:gd name="T11" fmla="*/ 0 h 3"/>
                  <a:gd name="T12" fmla="*/ 9 w 10"/>
                  <a:gd name="T13" fmla="*/ 0 h 3"/>
                  <a:gd name="T14" fmla="*/ 1 w 10"/>
                  <a:gd name="T15" fmla="*/ 1 h 3"/>
                  <a:gd name="T16" fmla="*/ 0 w 10"/>
                  <a:gd name="T17" fmla="*/ 1 h 3"/>
                  <a:gd name="T18" fmla="*/ 0 w 10"/>
                  <a:gd name="T19" fmla="*/ 1 h 3"/>
                  <a:gd name="T20" fmla="*/ 0 w 10"/>
                  <a:gd name="T21" fmla="*/ 3 h 3"/>
                  <a:gd name="T22" fmla="*/ 0 w 10"/>
                  <a:gd name="T23" fmla="*/ 3 h 3"/>
                  <a:gd name="T24" fmla="*/ 1 w 10"/>
                  <a:gd name="T25" fmla="*/ 3 h 3"/>
                  <a:gd name="T26" fmla="*/ 9 w 10"/>
                  <a:gd name="T27" fmla="*/ 3 h 3"/>
                  <a:gd name="T28" fmla="*/ 10 w 10"/>
                  <a:gd name="T29" fmla="*/ 3 h 3"/>
                  <a:gd name="T30" fmla="*/ 10 w 10"/>
                  <a:gd name="T31" fmla="*/ 2 h 3"/>
                  <a:gd name="T32" fmla="*/ 10 w 10"/>
                  <a:gd name="T33" fmla="*/ 1 h 3"/>
                  <a:gd name="T34" fmla="*/ 10 w 10"/>
                  <a:gd name="T35" fmla="*/ 0 h 3"/>
                  <a:gd name="T36" fmla="*/ 10 w 10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3">
                    <a:moveTo>
                      <a:pt x="9" y="1"/>
                    </a:moveTo>
                    <a:lnTo>
                      <a:pt x="9" y="2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9" y="1"/>
                    </a:lnTo>
                    <a:close/>
                    <a:moveTo>
                      <a:pt x="10" y="0"/>
                    </a:moveTo>
                    <a:lnTo>
                      <a:pt x="9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9" name="Freeform 94"/>
              <p:cNvSpPr>
                <a:spLocks noEditPoints="1"/>
              </p:cNvSpPr>
              <p:nvPr/>
            </p:nvSpPr>
            <p:spPr bwMode="gray">
              <a:xfrm>
                <a:off x="4588" y="425"/>
                <a:ext cx="10" cy="3"/>
              </a:xfrm>
              <a:custGeom>
                <a:avLst/>
                <a:gdLst>
                  <a:gd name="T0" fmla="*/ 9 w 10"/>
                  <a:gd name="T1" fmla="*/ 1 h 3"/>
                  <a:gd name="T2" fmla="*/ 9 w 10"/>
                  <a:gd name="T3" fmla="*/ 2 h 3"/>
                  <a:gd name="T4" fmla="*/ 1 w 10"/>
                  <a:gd name="T5" fmla="*/ 3 h 3"/>
                  <a:gd name="T6" fmla="*/ 1 w 10"/>
                  <a:gd name="T7" fmla="*/ 1 h 3"/>
                  <a:gd name="T8" fmla="*/ 9 w 10"/>
                  <a:gd name="T9" fmla="*/ 1 h 3"/>
                  <a:gd name="T10" fmla="*/ 10 w 10"/>
                  <a:gd name="T11" fmla="*/ 0 h 3"/>
                  <a:gd name="T12" fmla="*/ 9 w 10"/>
                  <a:gd name="T13" fmla="*/ 0 h 3"/>
                  <a:gd name="T14" fmla="*/ 1 w 10"/>
                  <a:gd name="T15" fmla="*/ 1 h 3"/>
                  <a:gd name="T16" fmla="*/ 0 w 10"/>
                  <a:gd name="T17" fmla="*/ 1 h 3"/>
                  <a:gd name="T18" fmla="*/ 0 w 10"/>
                  <a:gd name="T19" fmla="*/ 1 h 3"/>
                  <a:gd name="T20" fmla="*/ 0 w 10"/>
                  <a:gd name="T21" fmla="*/ 3 h 3"/>
                  <a:gd name="T22" fmla="*/ 0 w 10"/>
                  <a:gd name="T23" fmla="*/ 3 h 3"/>
                  <a:gd name="T24" fmla="*/ 1 w 10"/>
                  <a:gd name="T25" fmla="*/ 3 h 3"/>
                  <a:gd name="T26" fmla="*/ 9 w 10"/>
                  <a:gd name="T27" fmla="*/ 3 h 3"/>
                  <a:gd name="T28" fmla="*/ 10 w 10"/>
                  <a:gd name="T29" fmla="*/ 3 h 3"/>
                  <a:gd name="T30" fmla="*/ 10 w 10"/>
                  <a:gd name="T31" fmla="*/ 2 h 3"/>
                  <a:gd name="T32" fmla="*/ 10 w 10"/>
                  <a:gd name="T33" fmla="*/ 1 h 3"/>
                  <a:gd name="T34" fmla="*/ 10 w 10"/>
                  <a:gd name="T35" fmla="*/ 0 h 3"/>
                  <a:gd name="T36" fmla="*/ 10 w 10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3">
                    <a:moveTo>
                      <a:pt x="9" y="1"/>
                    </a:moveTo>
                    <a:lnTo>
                      <a:pt x="9" y="2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9" y="1"/>
                    </a:lnTo>
                    <a:moveTo>
                      <a:pt x="10" y="0"/>
                    </a:moveTo>
                    <a:lnTo>
                      <a:pt x="9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0" name="Freeform 95"/>
              <p:cNvSpPr>
                <a:spLocks/>
              </p:cNvSpPr>
              <p:nvPr/>
            </p:nvSpPr>
            <p:spPr bwMode="gray">
              <a:xfrm>
                <a:off x="4617" y="430"/>
                <a:ext cx="6" cy="5"/>
              </a:xfrm>
              <a:custGeom>
                <a:avLst/>
                <a:gdLst>
                  <a:gd name="T0" fmla="*/ 0 w 6"/>
                  <a:gd name="T1" fmla="*/ 1 h 5"/>
                  <a:gd name="T2" fmla="*/ 2 w 6"/>
                  <a:gd name="T3" fmla="*/ 0 h 5"/>
                  <a:gd name="T4" fmla="*/ 6 w 6"/>
                  <a:gd name="T5" fmla="*/ 4 h 5"/>
                  <a:gd name="T6" fmla="*/ 2 w 6"/>
                  <a:gd name="T7" fmla="*/ 5 h 5"/>
                  <a:gd name="T8" fmla="*/ 0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lnTo>
                      <a:pt x="2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1" name="Freeform 96"/>
              <p:cNvSpPr>
                <a:spLocks noEditPoints="1"/>
              </p:cNvSpPr>
              <p:nvPr/>
            </p:nvSpPr>
            <p:spPr bwMode="gray">
              <a:xfrm>
                <a:off x="4616" y="429"/>
                <a:ext cx="7" cy="6"/>
              </a:xfrm>
              <a:custGeom>
                <a:avLst/>
                <a:gdLst>
                  <a:gd name="T0" fmla="*/ 3 w 7"/>
                  <a:gd name="T1" fmla="*/ 1 h 6"/>
                  <a:gd name="T2" fmla="*/ 7 w 7"/>
                  <a:gd name="T3" fmla="*/ 4 h 6"/>
                  <a:gd name="T4" fmla="*/ 3 w 7"/>
                  <a:gd name="T5" fmla="*/ 6 h 6"/>
                  <a:gd name="T6" fmla="*/ 1 w 7"/>
                  <a:gd name="T7" fmla="*/ 2 h 6"/>
                  <a:gd name="T8" fmla="*/ 3 w 7"/>
                  <a:gd name="T9" fmla="*/ 1 h 6"/>
                  <a:gd name="T10" fmla="*/ 3 w 7"/>
                  <a:gd name="T11" fmla="*/ 0 h 6"/>
                  <a:gd name="T12" fmla="*/ 3 w 7"/>
                  <a:gd name="T13" fmla="*/ 1 h 6"/>
                  <a:gd name="T14" fmla="*/ 1 w 7"/>
                  <a:gd name="T15" fmla="*/ 2 h 6"/>
                  <a:gd name="T16" fmla="*/ 0 w 7"/>
                  <a:gd name="T17" fmla="*/ 2 h 6"/>
                  <a:gd name="T18" fmla="*/ 1 w 7"/>
                  <a:gd name="T19" fmla="*/ 3 h 6"/>
                  <a:gd name="T20" fmla="*/ 3 w 7"/>
                  <a:gd name="T21" fmla="*/ 6 h 6"/>
                  <a:gd name="T22" fmla="*/ 3 w 7"/>
                  <a:gd name="T23" fmla="*/ 6 h 6"/>
                  <a:gd name="T24" fmla="*/ 3 w 7"/>
                  <a:gd name="T25" fmla="*/ 6 h 6"/>
                  <a:gd name="T26" fmla="*/ 7 w 7"/>
                  <a:gd name="T27" fmla="*/ 5 h 6"/>
                  <a:gd name="T28" fmla="*/ 7 w 7"/>
                  <a:gd name="T29" fmla="*/ 5 h 6"/>
                  <a:gd name="T30" fmla="*/ 7 w 7"/>
                  <a:gd name="T31" fmla="*/ 4 h 6"/>
                  <a:gd name="T32" fmla="*/ 3 w 7"/>
                  <a:gd name="T33" fmla="*/ 1 h 6"/>
                  <a:gd name="T34" fmla="*/ 3 w 7"/>
                  <a:gd name="T35" fmla="*/ 0 h 6"/>
                  <a:gd name="T36" fmla="*/ 3 w 7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3" y="1"/>
                    </a:moveTo>
                    <a:lnTo>
                      <a:pt x="7" y="4"/>
                    </a:lnTo>
                    <a:lnTo>
                      <a:pt x="3" y="6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2" name="Freeform 97"/>
              <p:cNvSpPr>
                <a:spLocks noEditPoints="1"/>
              </p:cNvSpPr>
              <p:nvPr/>
            </p:nvSpPr>
            <p:spPr bwMode="gray">
              <a:xfrm>
                <a:off x="4616" y="429"/>
                <a:ext cx="7" cy="6"/>
              </a:xfrm>
              <a:custGeom>
                <a:avLst/>
                <a:gdLst>
                  <a:gd name="T0" fmla="*/ 3 w 7"/>
                  <a:gd name="T1" fmla="*/ 1 h 6"/>
                  <a:gd name="T2" fmla="*/ 7 w 7"/>
                  <a:gd name="T3" fmla="*/ 4 h 6"/>
                  <a:gd name="T4" fmla="*/ 3 w 7"/>
                  <a:gd name="T5" fmla="*/ 6 h 6"/>
                  <a:gd name="T6" fmla="*/ 1 w 7"/>
                  <a:gd name="T7" fmla="*/ 2 h 6"/>
                  <a:gd name="T8" fmla="*/ 3 w 7"/>
                  <a:gd name="T9" fmla="*/ 1 h 6"/>
                  <a:gd name="T10" fmla="*/ 3 w 7"/>
                  <a:gd name="T11" fmla="*/ 0 h 6"/>
                  <a:gd name="T12" fmla="*/ 3 w 7"/>
                  <a:gd name="T13" fmla="*/ 1 h 6"/>
                  <a:gd name="T14" fmla="*/ 1 w 7"/>
                  <a:gd name="T15" fmla="*/ 2 h 6"/>
                  <a:gd name="T16" fmla="*/ 0 w 7"/>
                  <a:gd name="T17" fmla="*/ 2 h 6"/>
                  <a:gd name="T18" fmla="*/ 1 w 7"/>
                  <a:gd name="T19" fmla="*/ 3 h 6"/>
                  <a:gd name="T20" fmla="*/ 3 w 7"/>
                  <a:gd name="T21" fmla="*/ 6 h 6"/>
                  <a:gd name="T22" fmla="*/ 3 w 7"/>
                  <a:gd name="T23" fmla="*/ 6 h 6"/>
                  <a:gd name="T24" fmla="*/ 3 w 7"/>
                  <a:gd name="T25" fmla="*/ 6 h 6"/>
                  <a:gd name="T26" fmla="*/ 7 w 7"/>
                  <a:gd name="T27" fmla="*/ 5 h 6"/>
                  <a:gd name="T28" fmla="*/ 7 w 7"/>
                  <a:gd name="T29" fmla="*/ 5 h 6"/>
                  <a:gd name="T30" fmla="*/ 7 w 7"/>
                  <a:gd name="T31" fmla="*/ 4 h 6"/>
                  <a:gd name="T32" fmla="*/ 3 w 7"/>
                  <a:gd name="T33" fmla="*/ 1 h 6"/>
                  <a:gd name="T34" fmla="*/ 3 w 7"/>
                  <a:gd name="T35" fmla="*/ 0 h 6"/>
                  <a:gd name="T36" fmla="*/ 3 w 7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3" y="1"/>
                    </a:moveTo>
                    <a:lnTo>
                      <a:pt x="7" y="4"/>
                    </a:lnTo>
                    <a:lnTo>
                      <a:pt x="3" y="6"/>
                    </a:lnTo>
                    <a:lnTo>
                      <a:pt x="1" y="2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3" name="Freeform 98"/>
              <p:cNvSpPr>
                <a:spLocks/>
              </p:cNvSpPr>
              <p:nvPr/>
            </p:nvSpPr>
            <p:spPr bwMode="gray">
              <a:xfrm>
                <a:off x="4571" y="429"/>
                <a:ext cx="17" cy="4"/>
              </a:xfrm>
              <a:custGeom>
                <a:avLst/>
                <a:gdLst>
                  <a:gd name="T0" fmla="*/ 6 w 17"/>
                  <a:gd name="T1" fmla="*/ 3 h 4"/>
                  <a:gd name="T2" fmla="*/ 0 w 17"/>
                  <a:gd name="T3" fmla="*/ 0 h 4"/>
                  <a:gd name="T4" fmla="*/ 8 w 17"/>
                  <a:gd name="T5" fmla="*/ 1 h 4"/>
                  <a:gd name="T6" fmla="*/ 17 w 17"/>
                  <a:gd name="T7" fmla="*/ 4 h 4"/>
                  <a:gd name="T8" fmla="*/ 6 w 17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6" y="3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17" y="4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4" name="Freeform 99"/>
              <p:cNvSpPr>
                <a:spLocks noEditPoints="1"/>
              </p:cNvSpPr>
              <p:nvPr/>
            </p:nvSpPr>
            <p:spPr bwMode="gray">
              <a:xfrm>
                <a:off x="4570" y="429"/>
                <a:ext cx="19" cy="4"/>
              </a:xfrm>
              <a:custGeom>
                <a:avLst/>
                <a:gdLst>
                  <a:gd name="T0" fmla="*/ 3 w 19"/>
                  <a:gd name="T1" fmla="*/ 0 h 4"/>
                  <a:gd name="T2" fmla="*/ 9 w 19"/>
                  <a:gd name="T3" fmla="*/ 1 h 4"/>
                  <a:gd name="T4" fmla="*/ 16 w 19"/>
                  <a:gd name="T5" fmla="*/ 3 h 4"/>
                  <a:gd name="T6" fmla="*/ 7 w 19"/>
                  <a:gd name="T7" fmla="*/ 3 h 4"/>
                  <a:gd name="T8" fmla="*/ 3 w 19"/>
                  <a:gd name="T9" fmla="*/ 0 h 4"/>
                  <a:gd name="T10" fmla="*/ 0 w 19"/>
                  <a:gd name="T11" fmla="*/ 0 h 4"/>
                  <a:gd name="T12" fmla="*/ 2 w 19"/>
                  <a:gd name="T13" fmla="*/ 1 h 4"/>
                  <a:gd name="T14" fmla="*/ 7 w 19"/>
                  <a:gd name="T15" fmla="*/ 3 h 4"/>
                  <a:gd name="T16" fmla="*/ 7 w 19"/>
                  <a:gd name="T17" fmla="*/ 3 h 4"/>
                  <a:gd name="T18" fmla="*/ 7 w 19"/>
                  <a:gd name="T19" fmla="*/ 3 h 4"/>
                  <a:gd name="T20" fmla="*/ 16 w 19"/>
                  <a:gd name="T21" fmla="*/ 4 h 4"/>
                  <a:gd name="T22" fmla="*/ 19 w 19"/>
                  <a:gd name="T23" fmla="*/ 4 h 4"/>
                  <a:gd name="T24" fmla="*/ 16 w 19"/>
                  <a:gd name="T25" fmla="*/ 3 h 4"/>
                  <a:gd name="T26" fmla="*/ 9 w 19"/>
                  <a:gd name="T27" fmla="*/ 0 h 4"/>
                  <a:gd name="T28" fmla="*/ 9 w 19"/>
                  <a:gd name="T29" fmla="*/ 0 h 4"/>
                  <a:gd name="T30" fmla="*/ 9 w 19"/>
                  <a:gd name="T31" fmla="*/ 0 h 4"/>
                  <a:gd name="T32" fmla="*/ 3 w 19"/>
                  <a:gd name="T33" fmla="*/ 0 h 4"/>
                  <a:gd name="T34" fmla="*/ 0 w 19"/>
                  <a:gd name="T35" fmla="*/ 0 h 4"/>
                  <a:gd name="T36" fmla="*/ 0 w 1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4">
                    <a:moveTo>
                      <a:pt x="3" y="0"/>
                    </a:moveTo>
                    <a:lnTo>
                      <a:pt x="9" y="1"/>
                    </a:lnTo>
                    <a:lnTo>
                      <a:pt x="16" y="3"/>
                    </a:lnTo>
                    <a:lnTo>
                      <a:pt x="7" y="3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1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16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5" name="Freeform 100"/>
              <p:cNvSpPr>
                <a:spLocks noEditPoints="1"/>
              </p:cNvSpPr>
              <p:nvPr/>
            </p:nvSpPr>
            <p:spPr bwMode="gray">
              <a:xfrm>
                <a:off x="4570" y="429"/>
                <a:ext cx="19" cy="4"/>
              </a:xfrm>
              <a:custGeom>
                <a:avLst/>
                <a:gdLst>
                  <a:gd name="T0" fmla="*/ 3 w 19"/>
                  <a:gd name="T1" fmla="*/ 0 h 4"/>
                  <a:gd name="T2" fmla="*/ 9 w 19"/>
                  <a:gd name="T3" fmla="*/ 1 h 4"/>
                  <a:gd name="T4" fmla="*/ 16 w 19"/>
                  <a:gd name="T5" fmla="*/ 3 h 4"/>
                  <a:gd name="T6" fmla="*/ 7 w 19"/>
                  <a:gd name="T7" fmla="*/ 3 h 4"/>
                  <a:gd name="T8" fmla="*/ 3 w 19"/>
                  <a:gd name="T9" fmla="*/ 0 h 4"/>
                  <a:gd name="T10" fmla="*/ 0 w 19"/>
                  <a:gd name="T11" fmla="*/ 0 h 4"/>
                  <a:gd name="T12" fmla="*/ 2 w 19"/>
                  <a:gd name="T13" fmla="*/ 1 h 4"/>
                  <a:gd name="T14" fmla="*/ 7 w 19"/>
                  <a:gd name="T15" fmla="*/ 3 h 4"/>
                  <a:gd name="T16" fmla="*/ 7 w 19"/>
                  <a:gd name="T17" fmla="*/ 3 h 4"/>
                  <a:gd name="T18" fmla="*/ 7 w 19"/>
                  <a:gd name="T19" fmla="*/ 3 h 4"/>
                  <a:gd name="T20" fmla="*/ 16 w 19"/>
                  <a:gd name="T21" fmla="*/ 4 h 4"/>
                  <a:gd name="T22" fmla="*/ 19 w 19"/>
                  <a:gd name="T23" fmla="*/ 4 h 4"/>
                  <a:gd name="T24" fmla="*/ 16 w 19"/>
                  <a:gd name="T25" fmla="*/ 3 h 4"/>
                  <a:gd name="T26" fmla="*/ 9 w 19"/>
                  <a:gd name="T27" fmla="*/ 0 h 4"/>
                  <a:gd name="T28" fmla="*/ 9 w 19"/>
                  <a:gd name="T29" fmla="*/ 0 h 4"/>
                  <a:gd name="T30" fmla="*/ 9 w 19"/>
                  <a:gd name="T31" fmla="*/ 0 h 4"/>
                  <a:gd name="T32" fmla="*/ 3 w 19"/>
                  <a:gd name="T33" fmla="*/ 0 h 4"/>
                  <a:gd name="T34" fmla="*/ 0 w 19"/>
                  <a:gd name="T35" fmla="*/ 0 h 4"/>
                  <a:gd name="T36" fmla="*/ 0 w 1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4">
                    <a:moveTo>
                      <a:pt x="3" y="0"/>
                    </a:moveTo>
                    <a:lnTo>
                      <a:pt x="9" y="1"/>
                    </a:lnTo>
                    <a:lnTo>
                      <a:pt x="16" y="3"/>
                    </a:lnTo>
                    <a:lnTo>
                      <a:pt x="7" y="3"/>
                    </a:lnTo>
                    <a:lnTo>
                      <a:pt x="3" y="0"/>
                    </a:lnTo>
                    <a:moveTo>
                      <a:pt x="0" y="0"/>
                    </a:moveTo>
                    <a:lnTo>
                      <a:pt x="2" y="1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16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6" name="Freeform 101"/>
              <p:cNvSpPr>
                <a:spLocks/>
              </p:cNvSpPr>
              <p:nvPr/>
            </p:nvSpPr>
            <p:spPr bwMode="gray">
              <a:xfrm>
                <a:off x="4587" y="434"/>
                <a:ext cx="7" cy="2"/>
              </a:xfrm>
              <a:custGeom>
                <a:avLst/>
                <a:gdLst>
                  <a:gd name="T0" fmla="*/ 1 w 7"/>
                  <a:gd name="T1" fmla="*/ 2 h 2"/>
                  <a:gd name="T2" fmla="*/ 0 w 7"/>
                  <a:gd name="T3" fmla="*/ 0 h 2"/>
                  <a:gd name="T4" fmla="*/ 5 w 7"/>
                  <a:gd name="T5" fmla="*/ 0 h 2"/>
                  <a:gd name="T6" fmla="*/ 7 w 7"/>
                  <a:gd name="T7" fmla="*/ 2 h 2"/>
                  <a:gd name="T8" fmla="*/ 1 w 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1" y="2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7" name="Freeform 102"/>
              <p:cNvSpPr>
                <a:spLocks noEditPoints="1"/>
              </p:cNvSpPr>
              <p:nvPr/>
            </p:nvSpPr>
            <p:spPr bwMode="gray">
              <a:xfrm>
                <a:off x="4587" y="434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6 w 7"/>
                  <a:gd name="T3" fmla="*/ 2 h 3"/>
                  <a:gd name="T4" fmla="*/ 2 w 7"/>
                  <a:gd name="T5" fmla="*/ 2 h 3"/>
                  <a:gd name="T6" fmla="*/ 1 w 7"/>
                  <a:gd name="T7" fmla="*/ 0 h 3"/>
                  <a:gd name="T8" fmla="*/ 5 w 7"/>
                  <a:gd name="T9" fmla="*/ 0 h 3"/>
                  <a:gd name="T10" fmla="*/ 6 w 7"/>
                  <a:gd name="T11" fmla="*/ 0 h 3"/>
                  <a:gd name="T12" fmla="*/ 5 w 7"/>
                  <a:gd name="T13" fmla="*/ 0 h 3"/>
                  <a:gd name="T14" fmla="*/ 1 w 7"/>
                  <a:gd name="T15" fmla="*/ 0 h 3"/>
                  <a:gd name="T16" fmla="*/ 0 w 7"/>
                  <a:gd name="T17" fmla="*/ 0 h 3"/>
                  <a:gd name="T18" fmla="*/ 0 w 7"/>
                  <a:gd name="T19" fmla="*/ 0 h 3"/>
                  <a:gd name="T20" fmla="*/ 1 w 7"/>
                  <a:gd name="T21" fmla="*/ 2 h 3"/>
                  <a:gd name="T22" fmla="*/ 1 w 7"/>
                  <a:gd name="T23" fmla="*/ 3 h 3"/>
                  <a:gd name="T24" fmla="*/ 2 w 7"/>
                  <a:gd name="T25" fmla="*/ 3 h 3"/>
                  <a:gd name="T26" fmla="*/ 6 w 7"/>
                  <a:gd name="T27" fmla="*/ 3 h 3"/>
                  <a:gd name="T28" fmla="*/ 7 w 7"/>
                  <a:gd name="T29" fmla="*/ 3 h 3"/>
                  <a:gd name="T30" fmla="*/ 7 w 7"/>
                  <a:gd name="T31" fmla="*/ 2 h 3"/>
                  <a:gd name="T32" fmla="*/ 6 w 7"/>
                  <a:gd name="T33" fmla="*/ 0 h 3"/>
                  <a:gd name="T34" fmla="*/ 6 w 7"/>
                  <a:gd name="T35" fmla="*/ 0 h 3"/>
                  <a:gd name="T36" fmla="*/ 6 w 7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6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8" name="Freeform 103"/>
              <p:cNvSpPr>
                <a:spLocks noEditPoints="1"/>
              </p:cNvSpPr>
              <p:nvPr/>
            </p:nvSpPr>
            <p:spPr bwMode="gray">
              <a:xfrm>
                <a:off x="4587" y="434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6 w 7"/>
                  <a:gd name="T3" fmla="*/ 2 h 3"/>
                  <a:gd name="T4" fmla="*/ 2 w 7"/>
                  <a:gd name="T5" fmla="*/ 2 h 3"/>
                  <a:gd name="T6" fmla="*/ 1 w 7"/>
                  <a:gd name="T7" fmla="*/ 0 h 3"/>
                  <a:gd name="T8" fmla="*/ 5 w 7"/>
                  <a:gd name="T9" fmla="*/ 0 h 3"/>
                  <a:gd name="T10" fmla="*/ 6 w 7"/>
                  <a:gd name="T11" fmla="*/ 0 h 3"/>
                  <a:gd name="T12" fmla="*/ 5 w 7"/>
                  <a:gd name="T13" fmla="*/ 0 h 3"/>
                  <a:gd name="T14" fmla="*/ 1 w 7"/>
                  <a:gd name="T15" fmla="*/ 0 h 3"/>
                  <a:gd name="T16" fmla="*/ 0 w 7"/>
                  <a:gd name="T17" fmla="*/ 0 h 3"/>
                  <a:gd name="T18" fmla="*/ 0 w 7"/>
                  <a:gd name="T19" fmla="*/ 0 h 3"/>
                  <a:gd name="T20" fmla="*/ 1 w 7"/>
                  <a:gd name="T21" fmla="*/ 2 h 3"/>
                  <a:gd name="T22" fmla="*/ 1 w 7"/>
                  <a:gd name="T23" fmla="*/ 3 h 3"/>
                  <a:gd name="T24" fmla="*/ 2 w 7"/>
                  <a:gd name="T25" fmla="*/ 3 h 3"/>
                  <a:gd name="T26" fmla="*/ 6 w 7"/>
                  <a:gd name="T27" fmla="*/ 3 h 3"/>
                  <a:gd name="T28" fmla="*/ 7 w 7"/>
                  <a:gd name="T29" fmla="*/ 3 h 3"/>
                  <a:gd name="T30" fmla="*/ 7 w 7"/>
                  <a:gd name="T31" fmla="*/ 2 h 3"/>
                  <a:gd name="T32" fmla="*/ 6 w 7"/>
                  <a:gd name="T33" fmla="*/ 0 h 3"/>
                  <a:gd name="T34" fmla="*/ 6 w 7"/>
                  <a:gd name="T35" fmla="*/ 0 h 3"/>
                  <a:gd name="T36" fmla="*/ 6 w 7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6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5" y="0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9" name="Freeform 104"/>
              <p:cNvSpPr>
                <a:spLocks/>
              </p:cNvSpPr>
              <p:nvPr/>
            </p:nvSpPr>
            <p:spPr bwMode="gray">
              <a:xfrm>
                <a:off x="4601" y="434"/>
                <a:ext cx="14" cy="3"/>
              </a:xfrm>
              <a:custGeom>
                <a:avLst/>
                <a:gdLst>
                  <a:gd name="T0" fmla="*/ 0 w 14"/>
                  <a:gd name="T1" fmla="*/ 1 h 3"/>
                  <a:gd name="T2" fmla="*/ 11 w 14"/>
                  <a:gd name="T3" fmla="*/ 0 h 3"/>
                  <a:gd name="T4" fmla="*/ 14 w 14"/>
                  <a:gd name="T5" fmla="*/ 2 h 3"/>
                  <a:gd name="T6" fmla="*/ 3 w 14"/>
                  <a:gd name="T7" fmla="*/ 3 h 3"/>
                  <a:gd name="T8" fmla="*/ 0 w 1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">
                    <a:moveTo>
                      <a:pt x="0" y="1"/>
                    </a:moveTo>
                    <a:lnTo>
                      <a:pt x="11" y="0"/>
                    </a:lnTo>
                    <a:lnTo>
                      <a:pt x="14" y="2"/>
                    </a:lnTo>
                    <a:lnTo>
                      <a:pt x="3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0" name="Freeform 105"/>
              <p:cNvSpPr>
                <a:spLocks noEditPoints="1"/>
              </p:cNvSpPr>
              <p:nvPr/>
            </p:nvSpPr>
            <p:spPr bwMode="gray">
              <a:xfrm>
                <a:off x="4600" y="434"/>
                <a:ext cx="15" cy="3"/>
              </a:xfrm>
              <a:custGeom>
                <a:avLst/>
                <a:gdLst>
                  <a:gd name="T0" fmla="*/ 12 w 15"/>
                  <a:gd name="T1" fmla="*/ 1 h 3"/>
                  <a:gd name="T2" fmla="*/ 14 w 15"/>
                  <a:gd name="T3" fmla="*/ 2 h 3"/>
                  <a:gd name="T4" fmla="*/ 4 w 15"/>
                  <a:gd name="T5" fmla="*/ 3 h 3"/>
                  <a:gd name="T6" fmla="*/ 2 w 15"/>
                  <a:gd name="T7" fmla="*/ 1 h 3"/>
                  <a:gd name="T8" fmla="*/ 12 w 15"/>
                  <a:gd name="T9" fmla="*/ 1 h 3"/>
                  <a:gd name="T10" fmla="*/ 12 w 15"/>
                  <a:gd name="T11" fmla="*/ 0 h 3"/>
                  <a:gd name="T12" fmla="*/ 12 w 15"/>
                  <a:gd name="T13" fmla="*/ 0 h 3"/>
                  <a:gd name="T14" fmla="*/ 2 w 15"/>
                  <a:gd name="T15" fmla="*/ 1 h 3"/>
                  <a:gd name="T16" fmla="*/ 0 w 15"/>
                  <a:gd name="T17" fmla="*/ 1 h 3"/>
                  <a:gd name="T18" fmla="*/ 2 w 15"/>
                  <a:gd name="T19" fmla="*/ 2 h 3"/>
                  <a:gd name="T20" fmla="*/ 4 w 15"/>
                  <a:gd name="T21" fmla="*/ 3 h 3"/>
                  <a:gd name="T22" fmla="*/ 4 w 15"/>
                  <a:gd name="T23" fmla="*/ 3 h 3"/>
                  <a:gd name="T24" fmla="*/ 4 w 15"/>
                  <a:gd name="T25" fmla="*/ 3 h 3"/>
                  <a:gd name="T26" fmla="*/ 14 w 15"/>
                  <a:gd name="T27" fmla="*/ 3 h 3"/>
                  <a:gd name="T28" fmla="*/ 15 w 15"/>
                  <a:gd name="T29" fmla="*/ 3 h 3"/>
                  <a:gd name="T30" fmla="*/ 14 w 15"/>
                  <a:gd name="T31" fmla="*/ 2 h 3"/>
                  <a:gd name="T32" fmla="*/ 12 w 15"/>
                  <a:gd name="T33" fmla="*/ 0 h 3"/>
                  <a:gd name="T34" fmla="*/ 12 w 15"/>
                  <a:gd name="T35" fmla="*/ 0 h 3"/>
                  <a:gd name="T36" fmla="*/ 12 w 15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3">
                    <a:moveTo>
                      <a:pt x="12" y="1"/>
                    </a:moveTo>
                    <a:lnTo>
                      <a:pt x="14" y="2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12" y="1"/>
                    </a:ln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1" name="Freeform 106"/>
              <p:cNvSpPr>
                <a:spLocks noEditPoints="1"/>
              </p:cNvSpPr>
              <p:nvPr/>
            </p:nvSpPr>
            <p:spPr bwMode="gray">
              <a:xfrm>
                <a:off x="4600" y="434"/>
                <a:ext cx="15" cy="3"/>
              </a:xfrm>
              <a:custGeom>
                <a:avLst/>
                <a:gdLst>
                  <a:gd name="T0" fmla="*/ 12 w 15"/>
                  <a:gd name="T1" fmla="*/ 1 h 3"/>
                  <a:gd name="T2" fmla="*/ 14 w 15"/>
                  <a:gd name="T3" fmla="*/ 2 h 3"/>
                  <a:gd name="T4" fmla="*/ 4 w 15"/>
                  <a:gd name="T5" fmla="*/ 3 h 3"/>
                  <a:gd name="T6" fmla="*/ 2 w 15"/>
                  <a:gd name="T7" fmla="*/ 1 h 3"/>
                  <a:gd name="T8" fmla="*/ 12 w 15"/>
                  <a:gd name="T9" fmla="*/ 1 h 3"/>
                  <a:gd name="T10" fmla="*/ 12 w 15"/>
                  <a:gd name="T11" fmla="*/ 0 h 3"/>
                  <a:gd name="T12" fmla="*/ 12 w 15"/>
                  <a:gd name="T13" fmla="*/ 0 h 3"/>
                  <a:gd name="T14" fmla="*/ 2 w 15"/>
                  <a:gd name="T15" fmla="*/ 1 h 3"/>
                  <a:gd name="T16" fmla="*/ 0 w 15"/>
                  <a:gd name="T17" fmla="*/ 1 h 3"/>
                  <a:gd name="T18" fmla="*/ 2 w 15"/>
                  <a:gd name="T19" fmla="*/ 2 h 3"/>
                  <a:gd name="T20" fmla="*/ 4 w 15"/>
                  <a:gd name="T21" fmla="*/ 3 h 3"/>
                  <a:gd name="T22" fmla="*/ 4 w 15"/>
                  <a:gd name="T23" fmla="*/ 3 h 3"/>
                  <a:gd name="T24" fmla="*/ 4 w 15"/>
                  <a:gd name="T25" fmla="*/ 3 h 3"/>
                  <a:gd name="T26" fmla="*/ 14 w 15"/>
                  <a:gd name="T27" fmla="*/ 3 h 3"/>
                  <a:gd name="T28" fmla="*/ 15 w 15"/>
                  <a:gd name="T29" fmla="*/ 3 h 3"/>
                  <a:gd name="T30" fmla="*/ 14 w 15"/>
                  <a:gd name="T31" fmla="*/ 2 h 3"/>
                  <a:gd name="T32" fmla="*/ 12 w 15"/>
                  <a:gd name="T33" fmla="*/ 0 h 3"/>
                  <a:gd name="T34" fmla="*/ 12 w 15"/>
                  <a:gd name="T35" fmla="*/ 0 h 3"/>
                  <a:gd name="T36" fmla="*/ 12 w 15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3">
                    <a:moveTo>
                      <a:pt x="12" y="1"/>
                    </a:moveTo>
                    <a:lnTo>
                      <a:pt x="14" y="2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12" y="1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2" name="Freeform 107"/>
              <p:cNvSpPr>
                <a:spLocks/>
              </p:cNvSpPr>
              <p:nvPr/>
            </p:nvSpPr>
            <p:spPr bwMode="gray">
              <a:xfrm>
                <a:off x="4848" y="477"/>
                <a:ext cx="11" cy="4"/>
              </a:xfrm>
              <a:custGeom>
                <a:avLst/>
                <a:gdLst>
                  <a:gd name="T0" fmla="*/ 0 w 11"/>
                  <a:gd name="T1" fmla="*/ 1 h 4"/>
                  <a:gd name="T2" fmla="*/ 3 w 11"/>
                  <a:gd name="T3" fmla="*/ 0 h 4"/>
                  <a:gd name="T4" fmla="*/ 11 w 11"/>
                  <a:gd name="T5" fmla="*/ 2 h 4"/>
                  <a:gd name="T6" fmla="*/ 7 w 11"/>
                  <a:gd name="T7" fmla="*/ 4 h 4"/>
                  <a:gd name="T8" fmla="*/ 0 w 1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lnTo>
                      <a:pt x="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3" name="Freeform 108"/>
              <p:cNvSpPr>
                <a:spLocks noEditPoints="1"/>
              </p:cNvSpPr>
              <p:nvPr/>
            </p:nvSpPr>
            <p:spPr bwMode="gray">
              <a:xfrm>
                <a:off x="4848" y="477"/>
                <a:ext cx="12" cy="4"/>
              </a:xfrm>
              <a:custGeom>
                <a:avLst/>
                <a:gdLst>
                  <a:gd name="T0" fmla="*/ 3 w 12"/>
                  <a:gd name="T1" fmla="*/ 0 h 4"/>
                  <a:gd name="T2" fmla="*/ 10 w 12"/>
                  <a:gd name="T3" fmla="*/ 2 h 4"/>
                  <a:gd name="T4" fmla="*/ 7 w 12"/>
                  <a:gd name="T5" fmla="*/ 4 h 4"/>
                  <a:gd name="T6" fmla="*/ 1 w 12"/>
                  <a:gd name="T7" fmla="*/ 1 h 4"/>
                  <a:gd name="T8" fmla="*/ 3 w 12"/>
                  <a:gd name="T9" fmla="*/ 0 h 4"/>
                  <a:gd name="T10" fmla="*/ 3 w 12"/>
                  <a:gd name="T11" fmla="*/ 0 h 4"/>
                  <a:gd name="T12" fmla="*/ 2 w 12"/>
                  <a:gd name="T13" fmla="*/ 0 h 4"/>
                  <a:gd name="T14" fmla="*/ 1 w 12"/>
                  <a:gd name="T15" fmla="*/ 1 h 4"/>
                  <a:gd name="T16" fmla="*/ 0 w 12"/>
                  <a:gd name="T17" fmla="*/ 1 h 4"/>
                  <a:gd name="T18" fmla="*/ 1 w 12"/>
                  <a:gd name="T19" fmla="*/ 2 h 4"/>
                  <a:gd name="T20" fmla="*/ 6 w 12"/>
                  <a:gd name="T21" fmla="*/ 4 h 4"/>
                  <a:gd name="T22" fmla="*/ 7 w 12"/>
                  <a:gd name="T23" fmla="*/ 4 h 4"/>
                  <a:gd name="T24" fmla="*/ 7 w 12"/>
                  <a:gd name="T25" fmla="*/ 4 h 4"/>
                  <a:gd name="T26" fmla="*/ 10 w 12"/>
                  <a:gd name="T27" fmla="*/ 2 h 4"/>
                  <a:gd name="T28" fmla="*/ 12 w 12"/>
                  <a:gd name="T29" fmla="*/ 2 h 4"/>
                  <a:gd name="T30" fmla="*/ 10 w 12"/>
                  <a:gd name="T31" fmla="*/ 1 h 4"/>
                  <a:gd name="T32" fmla="*/ 3 w 12"/>
                  <a:gd name="T33" fmla="*/ 0 h 4"/>
                  <a:gd name="T34" fmla="*/ 3 w 12"/>
                  <a:gd name="T35" fmla="*/ 0 h 4"/>
                  <a:gd name="T36" fmla="*/ 3 w 12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lnTo>
                      <a:pt x="10" y="2"/>
                    </a:lnTo>
                    <a:lnTo>
                      <a:pt x="7" y="4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4" name="Freeform 109"/>
              <p:cNvSpPr>
                <a:spLocks noEditPoints="1"/>
              </p:cNvSpPr>
              <p:nvPr/>
            </p:nvSpPr>
            <p:spPr bwMode="gray">
              <a:xfrm>
                <a:off x="4848" y="477"/>
                <a:ext cx="12" cy="4"/>
              </a:xfrm>
              <a:custGeom>
                <a:avLst/>
                <a:gdLst>
                  <a:gd name="T0" fmla="*/ 3 w 12"/>
                  <a:gd name="T1" fmla="*/ 0 h 4"/>
                  <a:gd name="T2" fmla="*/ 10 w 12"/>
                  <a:gd name="T3" fmla="*/ 2 h 4"/>
                  <a:gd name="T4" fmla="*/ 7 w 12"/>
                  <a:gd name="T5" fmla="*/ 4 h 4"/>
                  <a:gd name="T6" fmla="*/ 1 w 12"/>
                  <a:gd name="T7" fmla="*/ 1 h 4"/>
                  <a:gd name="T8" fmla="*/ 3 w 12"/>
                  <a:gd name="T9" fmla="*/ 0 h 4"/>
                  <a:gd name="T10" fmla="*/ 3 w 12"/>
                  <a:gd name="T11" fmla="*/ 0 h 4"/>
                  <a:gd name="T12" fmla="*/ 2 w 12"/>
                  <a:gd name="T13" fmla="*/ 0 h 4"/>
                  <a:gd name="T14" fmla="*/ 1 w 12"/>
                  <a:gd name="T15" fmla="*/ 1 h 4"/>
                  <a:gd name="T16" fmla="*/ 0 w 12"/>
                  <a:gd name="T17" fmla="*/ 1 h 4"/>
                  <a:gd name="T18" fmla="*/ 1 w 12"/>
                  <a:gd name="T19" fmla="*/ 2 h 4"/>
                  <a:gd name="T20" fmla="*/ 6 w 12"/>
                  <a:gd name="T21" fmla="*/ 4 h 4"/>
                  <a:gd name="T22" fmla="*/ 7 w 12"/>
                  <a:gd name="T23" fmla="*/ 4 h 4"/>
                  <a:gd name="T24" fmla="*/ 7 w 12"/>
                  <a:gd name="T25" fmla="*/ 4 h 4"/>
                  <a:gd name="T26" fmla="*/ 10 w 12"/>
                  <a:gd name="T27" fmla="*/ 2 h 4"/>
                  <a:gd name="T28" fmla="*/ 12 w 12"/>
                  <a:gd name="T29" fmla="*/ 2 h 4"/>
                  <a:gd name="T30" fmla="*/ 10 w 12"/>
                  <a:gd name="T31" fmla="*/ 1 h 4"/>
                  <a:gd name="T32" fmla="*/ 3 w 12"/>
                  <a:gd name="T33" fmla="*/ 0 h 4"/>
                  <a:gd name="T34" fmla="*/ 3 w 12"/>
                  <a:gd name="T35" fmla="*/ 0 h 4"/>
                  <a:gd name="T36" fmla="*/ 3 w 12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lnTo>
                      <a:pt x="10" y="2"/>
                    </a:lnTo>
                    <a:lnTo>
                      <a:pt x="7" y="4"/>
                    </a:lnTo>
                    <a:lnTo>
                      <a:pt x="1" y="1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5" name="Freeform 110"/>
              <p:cNvSpPr>
                <a:spLocks/>
              </p:cNvSpPr>
              <p:nvPr/>
            </p:nvSpPr>
            <p:spPr bwMode="gray">
              <a:xfrm>
                <a:off x="4859" y="473"/>
                <a:ext cx="10" cy="4"/>
              </a:xfrm>
              <a:custGeom>
                <a:avLst/>
                <a:gdLst>
                  <a:gd name="T0" fmla="*/ 1 w 10"/>
                  <a:gd name="T1" fmla="*/ 4 h 4"/>
                  <a:gd name="T2" fmla="*/ 0 w 10"/>
                  <a:gd name="T3" fmla="*/ 1 h 4"/>
                  <a:gd name="T4" fmla="*/ 5 w 10"/>
                  <a:gd name="T5" fmla="*/ 0 h 4"/>
                  <a:gd name="T6" fmla="*/ 10 w 10"/>
                  <a:gd name="T7" fmla="*/ 1 h 4"/>
                  <a:gd name="T8" fmla="*/ 9 w 10"/>
                  <a:gd name="T9" fmla="*/ 4 h 4"/>
                  <a:gd name="T10" fmla="*/ 1 w 1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" y="4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10" y="1"/>
                    </a:lnTo>
                    <a:lnTo>
                      <a:pt x="9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6" name="Freeform 111"/>
              <p:cNvSpPr>
                <a:spLocks noEditPoints="1"/>
              </p:cNvSpPr>
              <p:nvPr/>
            </p:nvSpPr>
            <p:spPr bwMode="gray">
              <a:xfrm>
                <a:off x="4859" y="473"/>
                <a:ext cx="10" cy="4"/>
              </a:xfrm>
              <a:custGeom>
                <a:avLst/>
                <a:gdLst>
                  <a:gd name="T0" fmla="*/ 5 w 10"/>
                  <a:gd name="T1" fmla="*/ 0 h 4"/>
                  <a:gd name="T2" fmla="*/ 10 w 10"/>
                  <a:gd name="T3" fmla="*/ 1 h 4"/>
                  <a:gd name="T4" fmla="*/ 9 w 10"/>
                  <a:gd name="T5" fmla="*/ 4 h 4"/>
                  <a:gd name="T6" fmla="*/ 1 w 10"/>
                  <a:gd name="T7" fmla="*/ 3 h 4"/>
                  <a:gd name="T8" fmla="*/ 0 w 10"/>
                  <a:gd name="T9" fmla="*/ 1 h 4"/>
                  <a:gd name="T10" fmla="*/ 5 w 10"/>
                  <a:gd name="T11" fmla="*/ 0 h 4"/>
                  <a:gd name="T12" fmla="*/ 5 w 10"/>
                  <a:gd name="T13" fmla="*/ 0 h 4"/>
                  <a:gd name="T14" fmla="*/ 5 w 10"/>
                  <a:gd name="T15" fmla="*/ 0 h 4"/>
                  <a:gd name="T16" fmla="*/ 0 w 10"/>
                  <a:gd name="T17" fmla="*/ 1 h 4"/>
                  <a:gd name="T18" fmla="*/ 0 w 10"/>
                  <a:gd name="T19" fmla="*/ 1 h 4"/>
                  <a:gd name="T20" fmla="*/ 0 w 10"/>
                  <a:gd name="T21" fmla="*/ 2 h 4"/>
                  <a:gd name="T22" fmla="*/ 1 w 10"/>
                  <a:gd name="T23" fmla="*/ 4 h 4"/>
                  <a:gd name="T24" fmla="*/ 1 w 10"/>
                  <a:gd name="T25" fmla="*/ 4 h 4"/>
                  <a:gd name="T26" fmla="*/ 1 w 10"/>
                  <a:gd name="T27" fmla="*/ 4 h 4"/>
                  <a:gd name="T28" fmla="*/ 9 w 10"/>
                  <a:gd name="T29" fmla="*/ 4 h 4"/>
                  <a:gd name="T30" fmla="*/ 9 w 10"/>
                  <a:gd name="T31" fmla="*/ 4 h 4"/>
                  <a:gd name="T32" fmla="*/ 9 w 10"/>
                  <a:gd name="T33" fmla="*/ 4 h 4"/>
                  <a:gd name="T34" fmla="*/ 10 w 10"/>
                  <a:gd name="T35" fmla="*/ 2 h 4"/>
                  <a:gd name="T36" fmla="*/ 10 w 10"/>
                  <a:gd name="T37" fmla="*/ 1 h 4"/>
                  <a:gd name="T38" fmla="*/ 10 w 10"/>
                  <a:gd name="T39" fmla="*/ 1 h 4"/>
                  <a:gd name="T40" fmla="*/ 5 w 10"/>
                  <a:gd name="T41" fmla="*/ 0 h 4"/>
                  <a:gd name="T42" fmla="*/ 5 w 10"/>
                  <a:gd name="T43" fmla="*/ 0 h 4"/>
                  <a:gd name="T44" fmla="*/ 5 w 10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lnTo>
                      <a:pt x="10" y="1"/>
                    </a:lnTo>
                    <a:lnTo>
                      <a:pt x="9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7" name="Freeform 112"/>
              <p:cNvSpPr>
                <a:spLocks noEditPoints="1"/>
              </p:cNvSpPr>
              <p:nvPr/>
            </p:nvSpPr>
            <p:spPr bwMode="gray">
              <a:xfrm>
                <a:off x="4859" y="473"/>
                <a:ext cx="10" cy="4"/>
              </a:xfrm>
              <a:custGeom>
                <a:avLst/>
                <a:gdLst>
                  <a:gd name="T0" fmla="*/ 5 w 10"/>
                  <a:gd name="T1" fmla="*/ 0 h 4"/>
                  <a:gd name="T2" fmla="*/ 10 w 10"/>
                  <a:gd name="T3" fmla="*/ 1 h 4"/>
                  <a:gd name="T4" fmla="*/ 9 w 10"/>
                  <a:gd name="T5" fmla="*/ 4 h 4"/>
                  <a:gd name="T6" fmla="*/ 1 w 10"/>
                  <a:gd name="T7" fmla="*/ 3 h 4"/>
                  <a:gd name="T8" fmla="*/ 0 w 10"/>
                  <a:gd name="T9" fmla="*/ 1 h 4"/>
                  <a:gd name="T10" fmla="*/ 5 w 10"/>
                  <a:gd name="T11" fmla="*/ 0 h 4"/>
                  <a:gd name="T12" fmla="*/ 5 w 10"/>
                  <a:gd name="T13" fmla="*/ 0 h 4"/>
                  <a:gd name="T14" fmla="*/ 5 w 10"/>
                  <a:gd name="T15" fmla="*/ 0 h 4"/>
                  <a:gd name="T16" fmla="*/ 0 w 10"/>
                  <a:gd name="T17" fmla="*/ 1 h 4"/>
                  <a:gd name="T18" fmla="*/ 0 w 10"/>
                  <a:gd name="T19" fmla="*/ 1 h 4"/>
                  <a:gd name="T20" fmla="*/ 0 w 10"/>
                  <a:gd name="T21" fmla="*/ 2 h 4"/>
                  <a:gd name="T22" fmla="*/ 1 w 10"/>
                  <a:gd name="T23" fmla="*/ 4 h 4"/>
                  <a:gd name="T24" fmla="*/ 1 w 10"/>
                  <a:gd name="T25" fmla="*/ 4 h 4"/>
                  <a:gd name="T26" fmla="*/ 1 w 10"/>
                  <a:gd name="T27" fmla="*/ 4 h 4"/>
                  <a:gd name="T28" fmla="*/ 9 w 10"/>
                  <a:gd name="T29" fmla="*/ 4 h 4"/>
                  <a:gd name="T30" fmla="*/ 9 w 10"/>
                  <a:gd name="T31" fmla="*/ 4 h 4"/>
                  <a:gd name="T32" fmla="*/ 9 w 10"/>
                  <a:gd name="T33" fmla="*/ 4 h 4"/>
                  <a:gd name="T34" fmla="*/ 10 w 10"/>
                  <a:gd name="T35" fmla="*/ 2 h 4"/>
                  <a:gd name="T36" fmla="*/ 10 w 10"/>
                  <a:gd name="T37" fmla="*/ 1 h 4"/>
                  <a:gd name="T38" fmla="*/ 10 w 10"/>
                  <a:gd name="T39" fmla="*/ 1 h 4"/>
                  <a:gd name="T40" fmla="*/ 5 w 10"/>
                  <a:gd name="T41" fmla="*/ 0 h 4"/>
                  <a:gd name="T42" fmla="*/ 5 w 10"/>
                  <a:gd name="T43" fmla="*/ 0 h 4"/>
                  <a:gd name="T44" fmla="*/ 5 w 10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lnTo>
                      <a:pt x="10" y="1"/>
                    </a:lnTo>
                    <a:lnTo>
                      <a:pt x="9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8" name="Freeform 113"/>
              <p:cNvSpPr>
                <a:spLocks/>
              </p:cNvSpPr>
              <p:nvPr/>
            </p:nvSpPr>
            <p:spPr bwMode="gray">
              <a:xfrm>
                <a:off x="4857" y="505"/>
                <a:ext cx="9" cy="3"/>
              </a:xfrm>
              <a:custGeom>
                <a:avLst/>
                <a:gdLst>
                  <a:gd name="T0" fmla="*/ 0 w 9"/>
                  <a:gd name="T1" fmla="*/ 3 h 3"/>
                  <a:gd name="T2" fmla="*/ 0 w 9"/>
                  <a:gd name="T3" fmla="*/ 1 h 3"/>
                  <a:gd name="T4" fmla="*/ 8 w 9"/>
                  <a:gd name="T5" fmla="*/ 0 h 3"/>
                  <a:gd name="T6" fmla="*/ 9 w 9"/>
                  <a:gd name="T7" fmla="*/ 3 h 3"/>
                  <a:gd name="T8" fmla="*/ 0 w 9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0" y="3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9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9" name="Freeform 114"/>
              <p:cNvSpPr>
                <a:spLocks noEditPoints="1"/>
              </p:cNvSpPr>
              <p:nvPr/>
            </p:nvSpPr>
            <p:spPr bwMode="gray">
              <a:xfrm>
                <a:off x="4857" y="505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9 w 9"/>
                  <a:gd name="T3" fmla="*/ 3 h 4"/>
                  <a:gd name="T4" fmla="*/ 0 w 9"/>
                  <a:gd name="T5" fmla="*/ 3 h 4"/>
                  <a:gd name="T6" fmla="*/ 0 w 9"/>
                  <a:gd name="T7" fmla="*/ 1 h 4"/>
                  <a:gd name="T8" fmla="*/ 8 w 9"/>
                  <a:gd name="T9" fmla="*/ 0 h 4"/>
                  <a:gd name="T10" fmla="*/ 8 w 9"/>
                  <a:gd name="T11" fmla="*/ 0 h 4"/>
                  <a:gd name="T12" fmla="*/ 8 w 9"/>
                  <a:gd name="T13" fmla="*/ 0 h 4"/>
                  <a:gd name="T14" fmla="*/ 0 w 9"/>
                  <a:gd name="T15" fmla="*/ 0 h 4"/>
                  <a:gd name="T16" fmla="*/ 0 w 9"/>
                  <a:gd name="T17" fmla="*/ 0 h 4"/>
                  <a:gd name="T18" fmla="*/ 0 w 9"/>
                  <a:gd name="T19" fmla="*/ 1 h 4"/>
                  <a:gd name="T20" fmla="*/ 0 w 9"/>
                  <a:gd name="T21" fmla="*/ 3 h 4"/>
                  <a:gd name="T22" fmla="*/ 0 w 9"/>
                  <a:gd name="T23" fmla="*/ 3 h 4"/>
                  <a:gd name="T24" fmla="*/ 0 w 9"/>
                  <a:gd name="T25" fmla="*/ 3 h 4"/>
                  <a:gd name="T26" fmla="*/ 9 w 9"/>
                  <a:gd name="T27" fmla="*/ 4 h 4"/>
                  <a:gd name="T28" fmla="*/ 9 w 9"/>
                  <a:gd name="T29" fmla="*/ 4 h 4"/>
                  <a:gd name="T30" fmla="*/ 9 w 9"/>
                  <a:gd name="T31" fmla="*/ 3 h 4"/>
                  <a:gd name="T32" fmla="*/ 8 w 9"/>
                  <a:gd name="T33" fmla="*/ 0 h 4"/>
                  <a:gd name="T34" fmla="*/ 8 w 9"/>
                  <a:gd name="T35" fmla="*/ 0 h 4"/>
                  <a:gd name="T36" fmla="*/ 8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9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0" name="Freeform 115"/>
              <p:cNvSpPr>
                <a:spLocks noEditPoints="1"/>
              </p:cNvSpPr>
              <p:nvPr/>
            </p:nvSpPr>
            <p:spPr bwMode="gray">
              <a:xfrm>
                <a:off x="4857" y="505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9 w 9"/>
                  <a:gd name="T3" fmla="*/ 3 h 4"/>
                  <a:gd name="T4" fmla="*/ 0 w 9"/>
                  <a:gd name="T5" fmla="*/ 3 h 4"/>
                  <a:gd name="T6" fmla="*/ 0 w 9"/>
                  <a:gd name="T7" fmla="*/ 1 h 4"/>
                  <a:gd name="T8" fmla="*/ 8 w 9"/>
                  <a:gd name="T9" fmla="*/ 0 h 4"/>
                  <a:gd name="T10" fmla="*/ 8 w 9"/>
                  <a:gd name="T11" fmla="*/ 0 h 4"/>
                  <a:gd name="T12" fmla="*/ 8 w 9"/>
                  <a:gd name="T13" fmla="*/ 0 h 4"/>
                  <a:gd name="T14" fmla="*/ 0 w 9"/>
                  <a:gd name="T15" fmla="*/ 0 h 4"/>
                  <a:gd name="T16" fmla="*/ 0 w 9"/>
                  <a:gd name="T17" fmla="*/ 0 h 4"/>
                  <a:gd name="T18" fmla="*/ 0 w 9"/>
                  <a:gd name="T19" fmla="*/ 1 h 4"/>
                  <a:gd name="T20" fmla="*/ 0 w 9"/>
                  <a:gd name="T21" fmla="*/ 3 h 4"/>
                  <a:gd name="T22" fmla="*/ 0 w 9"/>
                  <a:gd name="T23" fmla="*/ 3 h 4"/>
                  <a:gd name="T24" fmla="*/ 0 w 9"/>
                  <a:gd name="T25" fmla="*/ 3 h 4"/>
                  <a:gd name="T26" fmla="*/ 9 w 9"/>
                  <a:gd name="T27" fmla="*/ 4 h 4"/>
                  <a:gd name="T28" fmla="*/ 9 w 9"/>
                  <a:gd name="T29" fmla="*/ 4 h 4"/>
                  <a:gd name="T30" fmla="*/ 9 w 9"/>
                  <a:gd name="T31" fmla="*/ 3 h 4"/>
                  <a:gd name="T32" fmla="*/ 8 w 9"/>
                  <a:gd name="T33" fmla="*/ 0 h 4"/>
                  <a:gd name="T34" fmla="*/ 8 w 9"/>
                  <a:gd name="T35" fmla="*/ 0 h 4"/>
                  <a:gd name="T36" fmla="*/ 8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9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1" name="Freeform 116"/>
              <p:cNvSpPr>
                <a:spLocks/>
              </p:cNvSpPr>
              <p:nvPr/>
            </p:nvSpPr>
            <p:spPr bwMode="gray">
              <a:xfrm>
                <a:off x="4868" y="510"/>
                <a:ext cx="10" cy="6"/>
              </a:xfrm>
              <a:custGeom>
                <a:avLst/>
                <a:gdLst>
                  <a:gd name="T0" fmla="*/ 0 w 10"/>
                  <a:gd name="T1" fmla="*/ 6 h 6"/>
                  <a:gd name="T2" fmla="*/ 1 w 10"/>
                  <a:gd name="T3" fmla="*/ 2 h 6"/>
                  <a:gd name="T4" fmla="*/ 5 w 10"/>
                  <a:gd name="T5" fmla="*/ 0 h 6"/>
                  <a:gd name="T6" fmla="*/ 10 w 10"/>
                  <a:gd name="T7" fmla="*/ 1 h 6"/>
                  <a:gd name="T8" fmla="*/ 9 w 10"/>
                  <a:gd name="T9" fmla="*/ 6 h 6"/>
                  <a:gd name="T10" fmla="*/ 0 w 10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lnTo>
                      <a:pt x="1" y="2"/>
                    </a:lnTo>
                    <a:lnTo>
                      <a:pt x="5" y="0"/>
                    </a:lnTo>
                    <a:lnTo>
                      <a:pt x="10" y="1"/>
                    </a:lnTo>
                    <a:lnTo>
                      <a:pt x="9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2" name="Freeform 117"/>
              <p:cNvSpPr>
                <a:spLocks noEditPoints="1"/>
              </p:cNvSpPr>
              <p:nvPr/>
            </p:nvSpPr>
            <p:spPr bwMode="gray">
              <a:xfrm>
                <a:off x="4868" y="510"/>
                <a:ext cx="11" cy="7"/>
              </a:xfrm>
              <a:custGeom>
                <a:avLst/>
                <a:gdLst>
                  <a:gd name="T0" fmla="*/ 5 w 11"/>
                  <a:gd name="T1" fmla="*/ 0 h 7"/>
                  <a:gd name="T2" fmla="*/ 10 w 11"/>
                  <a:gd name="T3" fmla="*/ 1 h 7"/>
                  <a:gd name="T4" fmla="*/ 9 w 11"/>
                  <a:gd name="T5" fmla="*/ 6 h 7"/>
                  <a:gd name="T6" fmla="*/ 1 w 11"/>
                  <a:gd name="T7" fmla="*/ 5 h 7"/>
                  <a:gd name="T8" fmla="*/ 2 w 11"/>
                  <a:gd name="T9" fmla="*/ 2 h 7"/>
                  <a:gd name="T10" fmla="*/ 5 w 11"/>
                  <a:gd name="T11" fmla="*/ 0 h 7"/>
                  <a:gd name="T12" fmla="*/ 5 w 11"/>
                  <a:gd name="T13" fmla="*/ 0 h 7"/>
                  <a:gd name="T14" fmla="*/ 5 w 11"/>
                  <a:gd name="T15" fmla="*/ 0 h 7"/>
                  <a:gd name="T16" fmla="*/ 1 w 11"/>
                  <a:gd name="T17" fmla="*/ 2 h 7"/>
                  <a:gd name="T18" fmla="*/ 1 w 11"/>
                  <a:gd name="T19" fmla="*/ 2 h 7"/>
                  <a:gd name="T20" fmla="*/ 1 w 11"/>
                  <a:gd name="T21" fmla="*/ 2 h 7"/>
                  <a:gd name="T22" fmla="*/ 0 w 11"/>
                  <a:gd name="T23" fmla="*/ 5 h 7"/>
                  <a:gd name="T24" fmla="*/ 0 w 11"/>
                  <a:gd name="T25" fmla="*/ 6 h 7"/>
                  <a:gd name="T26" fmla="*/ 1 w 11"/>
                  <a:gd name="T27" fmla="*/ 6 h 7"/>
                  <a:gd name="T28" fmla="*/ 9 w 11"/>
                  <a:gd name="T29" fmla="*/ 7 h 7"/>
                  <a:gd name="T30" fmla="*/ 9 w 11"/>
                  <a:gd name="T31" fmla="*/ 7 h 7"/>
                  <a:gd name="T32" fmla="*/ 9 w 11"/>
                  <a:gd name="T33" fmla="*/ 6 h 7"/>
                  <a:gd name="T34" fmla="*/ 10 w 11"/>
                  <a:gd name="T35" fmla="*/ 1 h 7"/>
                  <a:gd name="T36" fmla="*/ 11 w 11"/>
                  <a:gd name="T37" fmla="*/ 0 h 7"/>
                  <a:gd name="T38" fmla="*/ 10 w 11"/>
                  <a:gd name="T39" fmla="*/ 0 h 7"/>
                  <a:gd name="T40" fmla="*/ 5 w 11"/>
                  <a:gd name="T41" fmla="*/ 0 h 7"/>
                  <a:gd name="T42" fmla="*/ 5 w 11"/>
                  <a:gd name="T43" fmla="*/ 0 h 7"/>
                  <a:gd name="T44" fmla="*/ 5 w 11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lnTo>
                      <a:pt x="10" y="1"/>
                    </a:lnTo>
                    <a:lnTo>
                      <a:pt x="9" y="6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3" name="Freeform 118"/>
              <p:cNvSpPr>
                <a:spLocks noEditPoints="1"/>
              </p:cNvSpPr>
              <p:nvPr/>
            </p:nvSpPr>
            <p:spPr bwMode="gray">
              <a:xfrm>
                <a:off x="4868" y="510"/>
                <a:ext cx="11" cy="7"/>
              </a:xfrm>
              <a:custGeom>
                <a:avLst/>
                <a:gdLst>
                  <a:gd name="T0" fmla="*/ 5 w 11"/>
                  <a:gd name="T1" fmla="*/ 0 h 7"/>
                  <a:gd name="T2" fmla="*/ 10 w 11"/>
                  <a:gd name="T3" fmla="*/ 1 h 7"/>
                  <a:gd name="T4" fmla="*/ 9 w 11"/>
                  <a:gd name="T5" fmla="*/ 6 h 7"/>
                  <a:gd name="T6" fmla="*/ 1 w 11"/>
                  <a:gd name="T7" fmla="*/ 5 h 7"/>
                  <a:gd name="T8" fmla="*/ 2 w 11"/>
                  <a:gd name="T9" fmla="*/ 2 h 7"/>
                  <a:gd name="T10" fmla="*/ 5 w 11"/>
                  <a:gd name="T11" fmla="*/ 0 h 7"/>
                  <a:gd name="T12" fmla="*/ 5 w 11"/>
                  <a:gd name="T13" fmla="*/ 0 h 7"/>
                  <a:gd name="T14" fmla="*/ 5 w 11"/>
                  <a:gd name="T15" fmla="*/ 0 h 7"/>
                  <a:gd name="T16" fmla="*/ 1 w 11"/>
                  <a:gd name="T17" fmla="*/ 2 h 7"/>
                  <a:gd name="T18" fmla="*/ 1 w 11"/>
                  <a:gd name="T19" fmla="*/ 2 h 7"/>
                  <a:gd name="T20" fmla="*/ 1 w 11"/>
                  <a:gd name="T21" fmla="*/ 2 h 7"/>
                  <a:gd name="T22" fmla="*/ 0 w 11"/>
                  <a:gd name="T23" fmla="*/ 5 h 7"/>
                  <a:gd name="T24" fmla="*/ 0 w 11"/>
                  <a:gd name="T25" fmla="*/ 6 h 7"/>
                  <a:gd name="T26" fmla="*/ 1 w 11"/>
                  <a:gd name="T27" fmla="*/ 6 h 7"/>
                  <a:gd name="T28" fmla="*/ 9 w 11"/>
                  <a:gd name="T29" fmla="*/ 7 h 7"/>
                  <a:gd name="T30" fmla="*/ 9 w 11"/>
                  <a:gd name="T31" fmla="*/ 7 h 7"/>
                  <a:gd name="T32" fmla="*/ 9 w 11"/>
                  <a:gd name="T33" fmla="*/ 6 h 7"/>
                  <a:gd name="T34" fmla="*/ 10 w 11"/>
                  <a:gd name="T35" fmla="*/ 1 h 7"/>
                  <a:gd name="T36" fmla="*/ 11 w 11"/>
                  <a:gd name="T37" fmla="*/ 0 h 7"/>
                  <a:gd name="T38" fmla="*/ 10 w 11"/>
                  <a:gd name="T39" fmla="*/ 0 h 7"/>
                  <a:gd name="T40" fmla="*/ 5 w 11"/>
                  <a:gd name="T41" fmla="*/ 0 h 7"/>
                  <a:gd name="T42" fmla="*/ 5 w 11"/>
                  <a:gd name="T43" fmla="*/ 0 h 7"/>
                  <a:gd name="T44" fmla="*/ 5 w 11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lnTo>
                      <a:pt x="10" y="1"/>
                    </a:lnTo>
                    <a:lnTo>
                      <a:pt x="9" y="6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4" name="Freeform 119"/>
              <p:cNvSpPr>
                <a:spLocks/>
              </p:cNvSpPr>
              <p:nvPr/>
            </p:nvSpPr>
            <p:spPr bwMode="gray">
              <a:xfrm>
                <a:off x="4657" y="516"/>
                <a:ext cx="23" cy="9"/>
              </a:xfrm>
              <a:custGeom>
                <a:avLst/>
                <a:gdLst>
                  <a:gd name="T0" fmla="*/ 0 w 23"/>
                  <a:gd name="T1" fmla="*/ 6 h 9"/>
                  <a:gd name="T2" fmla="*/ 1 w 23"/>
                  <a:gd name="T3" fmla="*/ 2 h 9"/>
                  <a:gd name="T4" fmla="*/ 23 w 23"/>
                  <a:gd name="T5" fmla="*/ 0 h 9"/>
                  <a:gd name="T6" fmla="*/ 22 w 23"/>
                  <a:gd name="T7" fmla="*/ 4 h 9"/>
                  <a:gd name="T8" fmla="*/ 8 w 23"/>
                  <a:gd name="T9" fmla="*/ 9 h 9"/>
                  <a:gd name="T10" fmla="*/ 0 w 23"/>
                  <a:gd name="T1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9">
                    <a:moveTo>
                      <a:pt x="0" y="6"/>
                    </a:moveTo>
                    <a:lnTo>
                      <a:pt x="1" y="2"/>
                    </a:lnTo>
                    <a:lnTo>
                      <a:pt x="23" y="0"/>
                    </a:lnTo>
                    <a:lnTo>
                      <a:pt x="22" y="4"/>
                    </a:lnTo>
                    <a:lnTo>
                      <a:pt x="8" y="9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5" name="Freeform 120"/>
              <p:cNvSpPr>
                <a:spLocks noEditPoints="1"/>
              </p:cNvSpPr>
              <p:nvPr/>
            </p:nvSpPr>
            <p:spPr bwMode="gray">
              <a:xfrm>
                <a:off x="4657" y="516"/>
                <a:ext cx="24" cy="9"/>
              </a:xfrm>
              <a:custGeom>
                <a:avLst/>
                <a:gdLst>
                  <a:gd name="T0" fmla="*/ 23 w 24"/>
                  <a:gd name="T1" fmla="*/ 0 h 9"/>
                  <a:gd name="T2" fmla="*/ 22 w 24"/>
                  <a:gd name="T3" fmla="*/ 4 h 9"/>
                  <a:gd name="T4" fmla="*/ 8 w 24"/>
                  <a:gd name="T5" fmla="*/ 8 h 9"/>
                  <a:gd name="T6" fmla="*/ 0 w 24"/>
                  <a:gd name="T7" fmla="*/ 6 h 9"/>
                  <a:gd name="T8" fmla="*/ 1 w 24"/>
                  <a:gd name="T9" fmla="*/ 2 h 9"/>
                  <a:gd name="T10" fmla="*/ 23 w 24"/>
                  <a:gd name="T11" fmla="*/ 0 h 9"/>
                  <a:gd name="T12" fmla="*/ 24 w 24"/>
                  <a:gd name="T13" fmla="*/ 0 h 9"/>
                  <a:gd name="T14" fmla="*/ 23 w 24"/>
                  <a:gd name="T15" fmla="*/ 0 h 9"/>
                  <a:gd name="T16" fmla="*/ 1 w 24"/>
                  <a:gd name="T17" fmla="*/ 2 h 9"/>
                  <a:gd name="T18" fmla="*/ 1 w 24"/>
                  <a:gd name="T19" fmla="*/ 2 h 9"/>
                  <a:gd name="T20" fmla="*/ 1 w 24"/>
                  <a:gd name="T21" fmla="*/ 2 h 9"/>
                  <a:gd name="T22" fmla="*/ 0 w 24"/>
                  <a:gd name="T23" fmla="*/ 6 h 9"/>
                  <a:gd name="T24" fmla="*/ 0 w 24"/>
                  <a:gd name="T25" fmla="*/ 6 h 9"/>
                  <a:gd name="T26" fmla="*/ 0 w 24"/>
                  <a:gd name="T27" fmla="*/ 6 h 9"/>
                  <a:gd name="T28" fmla="*/ 8 w 24"/>
                  <a:gd name="T29" fmla="*/ 9 h 9"/>
                  <a:gd name="T30" fmla="*/ 8 w 24"/>
                  <a:gd name="T31" fmla="*/ 9 h 9"/>
                  <a:gd name="T32" fmla="*/ 8 w 24"/>
                  <a:gd name="T33" fmla="*/ 9 h 9"/>
                  <a:gd name="T34" fmla="*/ 22 w 24"/>
                  <a:gd name="T35" fmla="*/ 4 h 9"/>
                  <a:gd name="T36" fmla="*/ 22 w 24"/>
                  <a:gd name="T37" fmla="*/ 4 h 9"/>
                  <a:gd name="T38" fmla="*/ 23 w 24"/>
                  <a:gd name="T39" fmla="*/ 4 h 9"/>
                  <a:gd name="T40" fmla="*/ 23 w 24"/>
                  <a:gd name="T41" fmla="*/ 0 h 9"/>
                  <a:gd name="T42" fmla="*/ 24 w 24"/>
                  <a:gd name="T43" fmla="*/ 0 h 9"/>
                  <a:gd name="T44" fmla="*/ 24 w 24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9">
                    <a:moveTo>
                      <a:pt x="23" y="0"/>
                    </a:moveTo>
                    <a:lnTo>
                      <a:pt x="22" y="4"/>
                    </a:lnTo>
                    <a:lnTo>
                      <a:pt x="8" y="8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23" y="0"/>
                    </a:lnTo>
                    <a:close/>
                    <a:moveTo>
                      <a:pt x="24" y="0"/>
                    </a:moveTo>
                    <a:lnTo>
                      <a:pt x="23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6" name="Freeform 121"/>
              <p:cNvSpPr>
                <a:spLocks noEditPoints="1"/>
              </p:cNvSpPr>
              <p:nvPr/>
            </p:nvSpPr>
            <p:spPr bwMode="gray">
              <a:xfrm>
                <a:off x="4657" y="516"/>
                <a:ext cx="24" cy="9"/>
              </a:xfrm>
              <a:custGeom>
                <a:avLst/>
                <a:gdLst>
                  <a:gd name="T0" fmla="*/ 23 w 24"/>
                  <a:gd name="T1" fmla="*/ 0 h 9"/>
                  <a:gd name="T2" fmla="*/ 22 w 24"/>
                  <a:gd name="T3" fmla="*/ 4 h 9"/>
                  <a:gd name="T4" fmla="*/ 8 w 24"/>
                  <a:gd name="T5" fmla="*/ 8 h 9"/>
                  <a:gd name="T6" fmla="*/ 0 w 24"/>
                  <a:gd name="T7" fmla="*/ 6 h 9"/>
                  <a:gd name="T8" fmla="*/ 1 w 24"/>
                  <a:gd name="T9" fmla="*/ 2 h 9"/>
                  <a:gd name="T10" fmla="*/ 23 w 24"/>
                  <a:gd name="T11" fmla="*/ 0 h 9"/>
                  <a:gd name="T12" fmla="*/ 24 w 24"/>
                  <a:gd name="T13" fmla="*/ 0 h 9"/>
                  <a:gd name="T14" fmla="*/ 23 w 24"/>
                  <a:gd name="T15" fmla="*/ 0 h 9"/>
                  <a:gd name="T16" fmla="*/ 1 w 24"/>
                  <a:gd name="T17" fmla="*/ 2 h 9"/>
                  <a:gd name="T18" fmla="*/ 1 w 24"/>
                  <a:gd name="T19" fmla="*/ 2 h 9"/>
                  <a:gd name="T20" fmla="*/ 1 w 24"/>
                  <a:gd name="T21" fmla="*/ 2 h 9"/>
                  <a:gd name="T22" fmla="*/ 0 w 24"/>
                  <a:gd name="T23" fmla="*/ 6 h 9"/>
                  <a:gd name="T24" fmla="*/ 0 w 24"/>
                  <a:gd name="T25" fmla="*/ 6 h 9"/>
                  <a:gd name="T26" fmla="*/ 0 w 24"/>
                  <a:gd name="T27" fmla="*/ 6 h 9"/>
                  <a:gd name="T28" fmla="*/ 8 w 24"/>
                  <a:gd name="T29" fmla="*/ 9 h 9"/>
                  <a:gd name="T30" fmla="*/ 8 w 24"/>
                  <a:gd name="T31" fmla="*/ 9 h 9"/>
                  <a:gd name="T32" fmla="*/ 8 w 24"/>
                  <a:gd name="T33" fmla="*/ 9 h 9"/>
                  <a:gd name="T34" fmla="*/ 22 w 24"/>
                  <a:gd name="T35" fmla="*/ 4 h 9"/>
                  <a:gd name="T36" fmla="*/ 22 w 24"/>
                  <a:gd name="T37" fmla="*/ 4 h 9"/>
                  <a:gd name="T38" fmla="*/ 23 w 24"/>
                  <a:gd name="T39" fmla="*/ 4 h 9"/>
                  <a:gd name="T40" fmla="*/ 23 w 24"/>
                  <a:gd name="T41" fmla="*/ 0 h 9"/>
                  <a:gd name="T42" fmla="*/ 24 w 24"/>
                  <a:gd name="T43" fmla="*/ 0 h 9"/>
                  <a:gd name="T44" fmla="*/ 24 w 24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9">
                    <a:moveTo>
                      <a:pt x="23" y="0"/>
                    </a:moveTo>
                    <a:lnTo>
                      <a:pt x="22" y="4"/>
                    </a:lnTo>
                    <a:lnTo>
                      <a:pt x="8" y="8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23" y="0"/>
                    </a:lnTo>
                    <a:moveTo>
                      <a:pt x="24" y="0"/>
                    </a:moveTo>
                    <a:lnTo>
                      <a:pt x="23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7" name="Freeform 122"/>
              <p:cNvSpPr>
                <a:spLocks/>
              </p:cNvSpPr>
              <p:nvPr/>
            </p:nvSpPr>
            <p:spPr bwMode="gray">
              <a:xfrm>
                <a:off x="4634" y="530"/>
                <a:ext cx="12" cy="6"/>
              </a:xfrm>
              <a:custGeom>
                <a:avLst/>
                <a:gdLst>
                  <a:gd name="T0" fmla="*/ 0 w 12"/>
                  <a:gd name="T1" fmla="*/ 3 h 6"/>
                  <a:gd name="T2" fmla="*/ 11 w 12"/>
                  <a:gd name="T3" fmla="*/ 0 h 6"/>
                  <a:gd name="T4" fmla="*/ 12 w 12"/>
                  <a:gd name="T5" fmla="*/ 3 h 6"/>
                  <a:gd name="T6" fmla="*/ 7 w 12"/>
                  <a:gd name="T7" fmla="*/ 4 h 6"/>
                  <a:gd name="T8" fmla="*/ 5 w 12"/>
                  <a:gd name="T9" fmla="*/ 6 h 6"/>
                  <a:gd name="T10" fmla="*/ 0 w 1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0" y="3"/>
                    </a:moveTo>
                    <a:lnTo>
                      <a:pt x="11" y="0"/>
                    </a:lnTo>
                    <a:lnTo>
                      <a:pt x="12" y="3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8" name="Freeform 123"/>
              <p:cNvSpPr>
                <a:spLocks noEditPoints="1"/>
              </p:cNvSpPr>
              <p:nvPr/>
            </p:nvSpPr>
            <p:spPr bwMode="gray">
              <a:xfrm>
                <a:off x="4634" y="530"/>
                <a:ext cx="13" cy="6"/>
              </a:xfrm>
              <a:custGeom>
                <a:avLst/>
                <a:gdLst>
                  <a:gd name="T0" fmla="*/ 11 w 13"/>
                  <a:gd name="T1" fmla="*/ 0 h 6"/>
                  <a:gd name="T2" fmla="*/ 12 w 13"/>
                  <a:gd name="T3" fmla="*/ 3 h 6"/>
                  <a:gd name="T4" fmla="*/ 7 w 13"/>
                  <a:gd name="T5" fmla="*/ 3 h 6"/>
                  <a:gd name="T6" fmla="*/ 5 w 13"/>
                  <a:gd name="T7" fmla="*/ 6 h 6"/>
                  <a:gd name="T8" fmla="*/ 1 w 13"/>
                  <a:gd name="T9" fmla="*/ 3 h 6"/>
                  <a:gd name="T10" fmla="*/ 11 w 13"/>
                  <a:gd name="T11" fmla="*/ 0 h 6"/>
                  <a:gd name="T12" fmla="*/ 11 w 13"/>
                  <a:gd name="T13" fmla="*/ 0 h 6"/>
                  <a:gd name="T14" fmla="*/ 11 w 13"/>
                  <a:gd name="T15" fmla="*/ 0 h 6"/>
                  <a:gd name="T16" fmla="*/ 1 w 13"/>
                  <a:gd name="T17" fmla="*/ 3 h 6"/>
                  <a:gd name="T18" fmla="*/ 0 w 13"/>
                  <a:gd name="T19" fmla="*/ 3 h 6"/>
                  <a:gd name="T20" fmla="*/ 1 w 13"/>
                  <a:gd name="T21" fmla="*/ 4 h 6"/>
                  <a:gd name="T22" fmla="*/ 4 w 13"/>
                  <a:gd name="T23" fmla="*/ 6 h 6"/>
                  <a:gd name="T24" fmla="*/ 5 w 13"/>
                  <a:gd name="T25" fmla="*/ 6 h 6"/>
                  <a:gd name="T26" fmla="*/ 5 w 13"/>
                  <a:gd name="T27" fmla="*/ 6 h 6"/>
                  <a:gd name="T28" fmla="*/ 7 w 13"/>
                  <a:gd name="T29" fmla="*/ 4 h 6"/>
                  <a:gd name="T30" fmla="*/ 12 w 13"/>
                  <a:gd name="T31" fmla="*/ 3 h 6"/>
                  <a:gd name="T32" fmla="*/ 13 w 13"/>
                  <a:gd name="T33" fmla="*/ 3 h 6"/>
                  <a:gd name="T34" fmla="*/ 13 w 13"/>
                  <a:gd name="T35" fmla="*/ 3 h 6"/>
                  <a:gd name="T36" fmla="*/ 12 w 13"/>
                  <a:gd name="T37" fmla="*/ 0 h 6"/>
                  <a:gd name="T38" fmla="*/ 11 w 13"/>
                  <a:gd name="T39" fmla="*/ 0 h 6"/>
                  <a:gd name="T40" fmla="*/ 11 w 13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lnTo>
                      <a:pt x="12" y="3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1" y="3"/>
                    </a:lnTo>
                    <a:lnTo>
                      <a:pt x="11" y="0"/>
                    </a:lnTo>
                    <a:close/>
                    <a:moveTo>
                      <a:pt x="11" y="0"/>
                    </a:moveTo>
                    <a:lnTo>
                      <a:pt x="11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9" name="Freeform 124"/>
              <p:cNvSpPr>
                <a:spLocks noEditPoints="1"/>
              </p:cNvSpPr>
              <p:nvPr/>
            </p:nvSpPr>
            <p:spPr bwMode="gray">
              <a:xfrm>
                <a:off x="4634" y="530"/>
                <a:ext cx="13" cy="6"/>
              </a:xfrm>
              <a:custGeom>
                <a:avLst/>
                <a:gdLst>
                  <a:gd name="T0" fmla="*/ 11 w 13"/>
                  <a:gd name="T1" fmla="*/ 0 h 6"/>
                  <a:gd name="T2" fmla="*/ 12 w 13"/>
                  <a:gd name="T3" fmla="*/ 3 h 6"/>
                  <a:gd name="T4" fmla="*/ 7 w 13"/>
                  <a:gd name="T5" fmla="*/ 3 h 6"/>
                  <a:gd name="T6" fmla="*/ 5 w 13"/>
                  <a:gd name="T7" fmla="*/ 6 h 6"/>
                  <a:gd name="T8" fmla="*/ 1 w 13"/>
                  <a:gd name="T9" fmla="*/ 3 h 6"/>
                  <a:gd name="T10" fmla="*/ 11 w 13"/>
                  <a:gd name="T11" fmla="*/ 0 h 6"/>
                  <a:gd name="T12" fmla="*/ 11 w 13"/>
                  <a:gd name="T13" fmla="*/ 0 h 6"/>
                  <a:gd name="T14" fmla="*/ 11 w 13"/>
                  <a:gd name="T15" fmla="*/ 0 h 6"/>
                  <a:gd name="T16" fmla="*/ 1 w 13"/>
                  <a:gd name="T17" fmla="*/ 3 h 6"/>
                  <a:gd name="T18" fmla="*/ 0 w 13"/>
                  <a:gd name="T19" fmla="*/ 3 h 6"/>
                  <a:gd name="T20" fmla="*/ 1 w 13"/>
                  <a:gd name="T21" fmla="*/ 4 h 6"/>
                  <a:gd name="T22" fmla="*/ 4 w 13"/>
                  <a:gd name="T23" fmla="*/ 6 h 6"/>
                  <a:gd name="T24" fmla="*/ 5 w 13"/>
                  <a:gd name="T25" fmla="*/ 6 h 6"/>
                  <a:gd name="T26" fmla="*/ 5 w 13"/>
                  <a:gd name="T27" fmla="*/ 6 h 6"/>
                  <a:gd name="T28" fmla="*/ 7 w 13"/>
                  <a:gd name="T29" fmla="*/ 4 h 6"/>
                  <a:gd name="T30" fmla="*/ 12 w 13"/>
                  <a:gd name="T31" fmla="*/ 3 h 6"/>
                  <a:gd name="T32" fmla="*/ 13 w 13"/>
                  <a:gd name="T33" fmla="*/ 3 h 6"/>
                  <a:gd name="T34" fmla="*/ 13 w 13"/>
                  <a:gd name="T35" fmla="*/ 3 h 6"/>
                  <a:gd name="T36" fmla="*/ 12 w 13"/>
                  <a:gd name="T37" fmla="*/ 0 h 6"/>
                  <a:gd name="T38" fmla="*/ 11 w 13"/>
                  <a:gd name="T39" fmla="*/ 0 h 6"/>
                  <a:gd name="T40" fmla="*/ 11 w 13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lnTo>
                      <a:pt x="12" y="3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1" y="3"/>
                    </a:lnTo>
                    <a:lnTo>
                      <a:pt x="11" y="0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0" name="Freeform 125"/>
              <p:cNvSpPr>
                <a:spLocks/>
              </p:cNvSpPr>
              <p:nvPr/>
            </p:nvSpPr>
            <p:spPr bwMode="gray">
              <a:xfrm>
                <a:off x="4652" y="529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1 h 4"/>
                  <a:gd name="T4" fmla="*/ 5 w 5"/>
                  <a:gd name="T5" fmla="*/ 0 h 4"/>
                  <a:gd name="T6" fmla="*/ 5 w 5"/>
                  <a:gd name="T7" fmla="*/ 4 h 4"/>
                  <a:gd name="T8" fmla="*/ 0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1" name="Freeform 126"/>
              <p:cNvSpPr>
                <a:spLocks noEditPoints="1"/>
              </p:cNvSpPr>
              <p:nvPr/>
            </p:nvSpPr>
            <p:spPr bwMode="gray">
              <a:xfrm>
                <a:off x="4651" y="529"/>
                <a:ext cx="6" cy="4"/>
              </a:xfrm>
              <a:custGeom>
                <a:avLst/>
                <a:gdLst>
                  <a:gd name="T0" fmla="*/ 5 w 6"/>
                  <a:gd name="T1" fmla="*/ 1 h 4"/>
                  <a:gd name="T2" fmla="*/ 5 w 6"/>
                  <a:gd name="T3" fmla="*/ 4 h 4"/>
                  <a:gd name="T4" fmla="*/ 1 w 6"/>
                  <a:gd name="T5" fmla="*/ 4 h 4"/>
                  <a:gd name="T6" fmla="*/ 1 w 6"/>
                  <a:gd name="T7" fmla="*/ 1 h 4"/>
                  <a:gd name="T8" fmla="*/ 5 w 6"/>
                  <a:gd name="T9" fmla="*/ 1 h 4"/>
                  <a:gd name="T10" fmla="*/ 6 w 6"/>
                  <a:gd name="T11" fmla="*/ 0 h 4"/>
                  <a:gd name="T12" fmla="*/ 5 w 6"/>
                  <a:gd name="T13" fmla="*/ 0 h 4"/>
                  <a:gd name="T14" fmla="*/ 1 w 6"/>
                  <a:gd name="T15" fmla="*/ 1 h 4"/>
                  <a:gd name="T16" fmla="*/ 0 w 6"/>
                  <a:gd name="T17" fmla="*/ 1 h 4"/>
                  <a:gd name="T18" fmla="*/ 0 w 6"/>
                  <a:gd name="T19" fmla="*/ 1 h 4"/>
                  <a:gd name="T20" fmla="*/ 0 w 6"/>
                  <a:gd name="T21" fmla="*/ 4 h 4"/>
                  <a:gd name="T22" fmla="*/ 0 w 6"/>
                  <a:gd name="T23" fmla="*/ 4 h 4"/>
                  <a:gd name="T24" fmla="*/ 1 w 6"/>
                  <a:gd name="T25" fmla="*/ 4 h 4"/>
                  <a:gd name="T26" fmla="*/ 5 w 6"/>
                  <a:gd name="T27" fmla="*/ 4 h 4"/>
                  <a:gd name="T28" fmla="*/ 6 w 6"/>
                  <a:gd name="T29" fmla="*/ 4 h 4"/>
                  <a:gd name="T30" fmla="*/ 6 w 6"/>
                  <a:gd name="T31" fmla="*/ 4 h 4"/>
                  <a:gd name="T32" fmla="*/ 6 w 6"/>
                  <a:gd name="T33" fmla="*/ 1 h 4"/>
                  <a:gd name="T34" fmla="*/ 6 w 6"/>
                  <a:gd name="T35" fmla="*/ 0 h 4"/>
                  <a:gd name="T36" fmla="*/ 6 w 6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5" y="1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5" y="1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2" name="Freeform 127"/>
              <p:cNvSpPr>
                <a:spLocks noEditPoints="1"/>
              </p:cNvSpPr>
              <p:nvPr/>
            </p:nvSpPr>
            <p:spPr bwMode="gray">
              <a:xfrm>
                <a:off x="4651" y="529"/>
                <a:ext cx="6" cy="4"/>
              </a:xfrm>
              <a:custGeom>
                <a:avLst/>
                <a:gdLst>
                  <a:gd name="T0" fmla="*/ 5 w 6"/>
                  <a:gd name="T1" fmla="*/ 1 h 4"/>
                  <a:gd name="T2" fmla="*/ 5 w 6"/>
                  <a:gd name="T3" fmla="*/ 4 h 4"/>
                  <a:gd name="T4" fmla="*/ 1 w 6"/>
                  <a:gd name="T5" fmla="*/ 4 h 4"/>
                  <a:gd name="T6" fmla="*/ 1 w 6"/>
                  <a:gd name="T7" fmla="*/ 1 h 4"/>
                  <a:gd name="T8" fmla="*/ 5 w 6"/>
                  <a:gd name="T9" fmla="*/ 1 h 4"/>
                  <a:gd name="T10" fmla="*/ 6 w 6"/>
                  <a:gd name="T11" fmla="*/ 0 h 4"/>
                  <a:gd name="T12" fmla="*/ 5 w 6"/>
                  <a:gd name="T13" fmla="*/ 0 h 4"/>
                  <a:gd name="T14" fmla="*/ 1 w 6"/>
                  <a:gd name="T15" fmla="*/ 1 h 4"/>
                  <a:gd name="T16" fmla="*/ 0 w 6"/>
                  <a:gd name="T17" fmla="*/ 1 h 4"/>
                  <a:gd name="T18" fmla="*/ 0 w 6"/>
                  <a:gd name="T19" fmla="*/ 1 h 4"/>
                  <a:gd name="T20" fmla="*/ 0 w 6"/>
                  <a:gd name="T21" fmla="*/ 4 h 4"/>
                  <a:gd name="T22" fmla="*/ 0 w 6"/>
                  <a:gd name="T23" fmla="*/ 4 h 4"/>
                  <a:gd name="T24" fmla="*/ 1 w 6"/>
                  <a:gd name="T25" fmla="*/ 4 h 4"/>
                  <a:gd name="T26" fmla="*/ 5 w 6"/>
                  <a:gd name="T27" fmla="*/ 4 h 4"/>
                  <a:gd name="T28" fmla="*/ 6 w 6"/>
                  <a:gd name="T29" fmla="*/ 4 h 4"/>
                  <a:gd name="T30" fmla="*/ 6 w 6"/>
                  <a:gd name="T31" fmla="*/ 4 h 4"/>
                  <a:gd name="T32" fmla="*/ 6 w 6"/>
                  <a:gd name="T33" fmla="*/ 1 h 4"/>
                  <a:gd name="T34" fmla="*/ 6 w 6"/>
                  <a:gd name="T35" fmla="*/ 0 h 4"/>
                  <a:gd name="T36" fmla="*/ 6 w 6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5" y="1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5" y="1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3" name="Freeform 128"/>
              <p:cNvSpPr>
                <a:spLocks/>
              </p:cNvSpPr>
              <p:nvPr/>
            </p:nvSpPr>
            <p:spPr bwMode="gray">
              <a:xfrm>
                <a:off x="4660" y="528"/>
                <a:ext cx="6" cy="4"/>
              </a:xfrm>
              <a:custGeom>
                <a:avLst/>
                <a:gdLst>
                  <a:gd name="T0" fmla="*/ 0 w 6"/>
                  <a:gd name="T1" fmla="*/ 1 h 4"/>
                  <a:gd name="T2" fmla="*/ 6 w 6"/>
                  <a:gd name="T3" fmla="*/ 0 h 4"/>
                  <a:gd name="T4" fmla="*/ 4 w 6"/>
                  <a:gd name="T5" fmla="*/ 4 h 4"/>
                  <a:gd name="T6" fmla="*/ 0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6" y="0"/>
                    </a:lnTo>
                    <a:lnTo>
                      <a:pt x="4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4" name="Freeform 129"/>
              <p:cNvSpPr>
                <a:spLocks noEditPoints="1"/>
              </p:cNvSpPr>
              <p:nvPr/>
            </p:nvSpPr>
            <p:spPr bwMode="gray">
              <a:xfrm>
                <a:off x="4659" y="528"/>
                <a:ext cx="8" cy="5"/>
              </a:xfrm>
              <a:custGeom>
                <a:avLst/>
                <a:gdLst>
                  <a:gd name="T0" fmla="*/ 7 w 8"/>
                  <a:gd name="T1" fmla="*/ 1 h 5"/>
                  <a:gd name="T2" fmla="*/ 5 w 8"/>
                  <a:gd name="T3" fmla="*/ 4 h 5"/>
                  <a:gd name="T4" fmla="*/ 1 w 8"/>
                  <a:gd name="T5" fmla="*/ 1 h 5"/>
                  <a:gd name="T6" fmla="*/ 7 w 8"/>
                  <a:gd name="T7" fmla="*/ 1 h 5"/>
                  <a:gd name="T8" fmla="*/ 8 w 8"/>
                  <a:gd name="T9" fmla="*/ 0 h 5"/>
                  <a:gd name="T10" fmla="*/ 7 w 8"/>
                  <a:gd name="T11" fmla="*/ 0 h 5"/>
                  <a:gd name="T12" fmla="*/ 1 w 8"/>
                  <a:gd name="T13" fmla="*/ 1 h 5"/>
                  <a:gd name="T14" fmla="*/ 0 w 8"/>
                  <a:gd name="T15" fmla="*/ 1 h 5"/>
                  <a:gd name="T16" fmla="*/ 1 w 8"/>
                  <a:gd name="T17" fmla="*/ 2 h 5"/>
                  <a:gd name="T18" fmla="*/ 5 w 8"/>
                  <a:gd name="T19" fmla="*/ 4 h 5"/>
                  <a:gd name="T20" fmla="*/ 5 w 8"/>
                  <a:gd name="T21" fmla="*/ 5 h 5"/>
                  <a:gd name="T22" fmla="*/ 5 w 8"/>
                  <a:gd name="T23" fmla="*/ 4 h 5"/>
                  <a:gd name="T24" fmla="*/ 7 w 8"/>
                  <a:gd name="T25" fmla="*/ 1 h 5"/>
                  <a:gd name="T26" fmla="*/ 8 w 8"/>
                  <a:gd name="T27" fmla="*/ 0 h 5"/>
                  <a:gd name="T28" fmla="*/ 8 w 8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lnTo>
                      <a:pt x="5" y="4"/>
                    </a:lnTo>
                    <a:lnTo>
                      <a:pt x="1" y="1"/>
                    </a:lnTo>
                    <a:lnTo>
                      <a:pt x="7" y="1"/>
                    </a:lnTo>
                    <a:close/>
                    <a:moveTo>
                      <a:pt x="8" y="0"/>
                    </a:moveTo>
                    <a:lnTo>
                      <a:pt x="7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5" name="Freeform 130"/>
              <p:cNvSpPr>
                <a:spLocks noEditPoints="1"/>
              </p:cNvSpPr>
              <p:nvPr/>
            </p:nvSpPr>
            <p:spPr bwMode="gray">
              <a:xfrm>
                <a:off x="4659" y="528"/>
                <a:ext cx="8" cy="5"/>
              </a:xfrm>
              <a:custGeom>
                <a:avLst/>
                <a:gdLst>
                  <a:gd name="T0" fmla="*/ 7 w 8"/>
                  <a:gd name="T1" fmla="*/ 1 h 5"/>
                  <a:gd name="T2" fmla="*/ 5 w 8"/>
                  <a:gd name="T3" fmla="*/ 4 h 5"/>
                  <a:gd name="T4" fmla="*/ 1 w 8"/>
                  <a:gd name="T5" fmla="*/ 1 h 5"/>
                  <a:gd name="T6" fmla="*/ 7 w 8"/>
                  <a:gd name="T7" fmla="*/ 1 h 5"/>
                  <a:gd name="T8" fmla="*/ 8 w 8"/>
                  <a:gd name="T9" fmla="*/ 0 h 5"/>
                  <a:gd name="T10" fmla="*/ 7 w 8"/>
                  <a:gd name="T11" fmla="*/ 0 h 5"/>
                  <a:gd name="T12" fmla="*/ 1 w 8"/>
                  <a:gd name="T13" fmla="*/ 1 h 5"/>
                  <a:gd name="T14" fmla="*/ 0 w 8"/>
                  <a:gd name="T15" fmla="*/ 1 h 5"/>
                  <a:gd name="T16" fmla="*/ 1 w 8"/>
                  <a:gd name="T17" fmla="*/ 2 h 5"/>
                  <a:gd name="T18" fmla="*/ 5 w 8"/>
                  <a:gd name="T19" fmla="*/ 4 h 5"/>
                  <a:gd name="T20" fmla="*/ 5 w 8"/>
                  <a:gd name="T21" fmla="*/ 5 h 5"/>
                  <a:gd name="T22" fmla="*/ 5 w 8"/>
                  <a:gd name="T23" fmla="*/ 4 h 5"/>
                  <a:gd name="T24" fmla="*/ 7 w 8"/>
                  <a:gd name="T25" fmla="*/ 1 h 5"/>
                  <a:gd name="T26" fmla="*/ 8 w 8"/>
                  <a:gd name="T27" fmla="*/ 0 h 5"/>
                  <a:gd name="T28" fmla="*/ 8 w 8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lnTo>
                      <a:pt x="5" y="4"/>
                    </a:lnTo>
                    <a:lnTo>
                      <a:pt x="1" y="1"/>
                    </a:lnTo>
                    <a:lnTo>
                      <a:pt x="7" y="1"/>
                    </a:lnTo>
                    <a:moveTo>
                      <a:pt x="8" y="0"/>
                    </a:moveTo>
                    <a:lnTo>
                      <a:pt x="7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6" name="Freeform 131"/>
              <p:cNvSpPr>
                <a:spLocks/>
              </p:cNvSpPr>
              <p:nvPr/>
            </p:nvSpPr>
            <p:spPr bwMode="gray">
              <a:xfrm>
                <a:off x="4667" y="532"/>
                <a:ext cx="10" cy="3"/>
              </a:xfrm>
              <a:custGeom>
                <a:avLst/>
                <a:gdLst>
                  <a:gd name="T0" fmla="*/ 0 w 10"/>
                  <a:gd name="T1" fmla="*/ 1 h 3"/>
                  <a:gd name="T2" fmla="*/ 4 w 10"/>
                  <a:gd name="T3" fmla="*/ 0 h 3"/>
                  <a:gd name="T4" fmla="*/ 10 w 10"/>
                  <a:gd name="T5" fmla="*/ 1 h 3"/>
                  <a:gd name="T6" fmla="*/ 8 w 10"/>
                  <a:gd name="T7" fmla="*/ 3 h 3"/>
                  <a:gd name="T8" fmla="*/ 0 w 10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0" y="1"/>
                    </a:moveTo>
                    <a:lnTo>
                      <a:pt x="4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7" name="Freeform 132"/>
              <p:cNvSpPr>
                <a:spLocks noEditPoints="1"/>
              </p:cNvSpPr>
              <p:nvPr/>
            </p:nvSpPr>
            <p:spPr bwMode="gray">
              <a:xfrm>
                <a:off x="4666" y="532"/>
                <a:ext cx="11" cy="3"/>
              </a:xfrm>
              <a:custGeom>
                <a:avLst/>
                <a:gdLst>
                  <a:gd name="T0" fmla="*/ 5 w 11"/>
                  <a:gd name="T1" fmla="*/ 0 h 3"/>
                  <a:gd name="T2" fmla="*/ 10 w 11"/>
                  <a:gd name="T3" fmla="*/ 1 h 3"/>
                  <a:gd name="T4" fmla="*/ 9 w 11"/>
                  <a:gd name="T5" fmla="*/ 3 h 3"/>
                  <a:gd name="T6" fmla="*/ 2 w 11"/>
                  <a:gd name="T7" fmla="*/ 1 h 3"/>
                  <a:gd name="T8" fmla="*/ 5 w 11"/>
                  <a:gd name="T9" fmla="*/ 0 h 3"/>
                  <a:gd name="T10" fmla="*/ 5 w 11"/>
                  <a:gd name="T11" fmla="*/ 0 h 3"/>
                  <a:gd name="T12" fmla="*/ 4 w 11"/>
                  <a:gd name="T13" fmla="*/ 0 h 3"/>
                  <a:gd name="T14" fmla="*/ 2 w 11"/>
                  <a:gd name="T15" fmla="*/ 1 h 3"/>
                  <a:gd name="T16" fmla="*/ 0 w 11"/>
                  <a:gd name="T17" fmla="*/ 1 h 3"/>
                  <a:gd name="T18" fmla="*/ 2 w 11"/>
                  <a:gd name="T19" fmla="*/ 1 h 3"/>
                  <a:gd name="T20" fmla="*/ 9 w 11"/>
                  <a:gd name="T21" fmla="*/ 3 h 3"/>
                  <a:gd name="T22" fmla="*/ 10 w 11"/>
                  <a:gd name="T23" fmla="*/ 3 h 3"/>
                  <a:gd name="T24" fmla="*/ 10 w 11"/>
                  <a:gd name="T25" fmla="*/ 3 h 3"/>
                  <a:gd name="T26" fmla="*/ 11 w 11"/>
                  <a:gd name="T27" fmla="*/ 1 h 3"/>
                  <a:gd name="T28" fmla="*/ 11 w 11"/>
                  <a:gd name="T29" fmla="*/ 0 h 3"/>
                  <a:gd name="T30" fmla="*/ 10 w 11"/>
                  <a:gd name="T31" fmla="*/ 0 h 3"/>
                  <a:gd name="T32" fmla="*/ 5 w 11"/>
                  <a:gd name="T33" fmla="*/ 0 h 3"/>
                  <a:gd name="T34" fmla="*/ 5 w 11"/>
                  <a:gd name="T35" fmla="*/ 0 h 3"/>
                  <a:gd name="T36" fmla="*/ 5 w 11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3">
                    <a:moveTo>
                      <a:pt x="5" y="0"/>
                    </a:moveTo>
                    <a:lnTo>
                      <a:pt x="10" y="1"/>
                    </a:lnTo>
                    <a:lnTo>
                      <a:pt x="9" y="3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8" name="Freeform 133"/>
              <p:cNvSpPr>
                <a:spLocks noEditPoints="1"/>
              </p:cNvSpPr>
              <p:nvPr/>
            </p:nvSpPr>
            <p:spPr bwMode="gray">
              <a:xfrm>
                <a:off x="4666" y="532"/>
                <a:ext cx="11" cy="3"/>
              </a:xfrm>
              <a:custGeom>
                <a:avLst/>
                <a:gdLst>
                  <a:gd name="T0" fmla="*/ 5 w 11"/>
                  <a:gd name="T1" fmla="*/ 0 h 3"/>
                  <a:gd name="T2" fmla="*/ 10 w 11"/>
                  <a:gd name="T3" fmla="*/ 1 h 3"/>
                  <a:gd name="T4" fmla="*/ 9 w 11"/>
                  <a:gd name="T5" fmla="*/ 3 h 3"/>
                  <a:gd name="T6" fmla="*/ 2 w 11"/>
                  <a:gd name="T7" fmla="*/ 1 h 3"/>
                  <a:gd name="T8" fmla="*/ 5 w 11"/>
                  <a:gd name="T9" fmla="*/ 0 h 3"/>
                  <a:gd name="T10" fmla="*/ 5 w 11"/>
                  <a:gd name="T11" fmla="*/ 0 h 3"/>
                  <a:gd name="T12" fmla="*/ 4 w 11"/>
                  <a:gd name="T13" fmla="*/ 0 h 3"/>
                  <a:gd name="T14" fmla="*/ 2 w 11"/>
                  <a:gd name="T15" fmla="*/ 1 h 3"/>
                  <a:gd name="T16" fmla="*/ 0 w 11"/>
                  <a:gd name="T17" fmla="*/ 1 h 3"/>
                  <a:gd name="T18" fmla="*/ 2 w 11"/>
                  <a:gd name="T19" fmla="*/ 1 h 3"/>
                  <a:gd name="T20" fmla="*/ 9 w 11"/>
                  <a:gd name="T21" fmla="*/ 3 h 3"/>
                  <a:gd name="T22" fmla="*/ 10 w 11"/>
                  <a:gd name="T23" fmla="*/ 3 h 3"/>
                  <a:gd name="T24" fmla="*/ 10 w 11"/>
                  <a:gd name="T25" fmla="*/ 3 h 3"/>
                  <a:gd name="T26" fmla="*/ 11 w 11"/>
                  <a:gd name="T27" fmla="*/ 1 h 3"/>
                  <a:gd name="T28" fmla="*/ 11 w 11"/>
                  <a:gd name="T29" fmla="*/ 0 h 3"/>
                  <a:gd name="T30" fmla="*/ 10 w 11"/>
                  <a:gd name="T31" fmla="*/ 0 h 3"/>
                  <a:gd name="T32" fmla="*/ 5 w 11"/>
                  <a:gd name="T33" fmla="*/ 0 h 3"/>
                  <a:gd name="T34" fmla="*/ 5 w 11"/>
                  <a:gd name="T35" fmla="*/ 0 h 3"/>
                  <a:gd name="T36" fmla="*/ 5 w 11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3">
                    <a:moveTo>
                      <a:pt x="5" y="0"/>
                    </a:moveTo>
                    <a:lnTo>
                      <a:pt x="10" y="1"/>
                    </a:lnTo>
                    <a:lnTo>
                      <a:pt x="9" y="3"/>
                    </a:lnTo>
                    <a:lnTo>
                      <a:pt x="2" y="1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9" name="Freeform 134"/>
              <p:cNvSpPr>
                <a:spLocks/>
              </p:cNvSpPr>
              <p:nvPr/>
            </p:nvSpPr>
            <p:spPr bwMode="gray">
              <a:xfrm>
                <a:off x="4656" y="543"/>
                <a:ext cx="22" cy="5"/>
              </a:xfrm>
              <a:custGeom>
                <a:avLst/>
                <a:gdLst>
                  <a:gd name="T0" fmla="*/ 0 w 22"/>
                  <a:gd name="T1" fmla="*/ 3 h 5"/>
                  <a:gd name="T2" fmla="*/ 2 w 22"/>
                  <a:gd name="T3" fmla="*/ 2 h 5"/>
                  <a:gd name="T4" fmla="*/ 14 w 22"/>
                  <a:gd name="T5" fmla="*/ 2 h 5"/>
                  <a:gd name="T6" fmla="*/ 22 w 22"/>
                  <a:gd name="T7" fmla="*/ 0 h 5"/>
                  <a:gd name="T8" fmla="*/ 20 w 22"/>
                  <a:gd name="T9" fmla="*/ 4 h 5"/>
                  <a:gd name="T10" fmla="*/ 16 w 22"/>
                  <a:gd name="T11" fmla="*/ 5 h 5"/>
                  <a:gd name="T12" fmla="*/ 0 w 2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">
                    <a:moveTo>
                      <a:pt x="0" y="3"/>
                    </a:moveTo>
                    <a:lnTo>
                      <a:pt x="2" y="2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20" y="4"/>
                    </a:lnTo>
                    <a:lnTo>
                      <a:pt x="16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0" name="Freeform 135"/>
              <p:cNvSpPr>
                <a:spLocks noEditPoints="1"/>
              </p:cNvSpPr>
              <p:nvPr/>
            </p:nvSpPr>
            <p:spPr bwMode="gray">
              <a:xfrm>
                <a:off x="4656" y="543"/>
                <a:ext cx="22" cy="5"/>
              </a:xfrm>
              <a:custGeom>
                <a:avLst/>
                <a:gdLst>
                  <a:gd name="T0" fmla="*/ 21 w 22"/>
                  <a:gd name="T1" fmla="*/ 0 h 5"/>
                  <a:gd name="T2" fmla="*/ 20 w 22"/>
                  <a:gd name="T3" fmla="*/ 4 h 5"/>
                  <a:gd name="T4" fmla="*/ 16 w 22"/>
                  <a:gd name="T5" fmla="*/ 5 h 5"/>
                  <a:gd name="T6" fmla="*/ 0 w 22"/>
                  <a:gd name="T7" fmla="*/ 3 h 5"/>
                  <a:gd name="T8" fmla="*/ 2 w 22"/>
                  <a:gd name="T9" fmla="*/ 2 h 5"/>
                  <a:gd name="T10" fmla="*/ 14 w 22"/>
                  <a:gd name="T11" fmla="*/ 2 h 5"/>
                  <a:gd name="T12" fmla="*/ 21 w 22"/>
                  <a:gd name="T13" fmla="*/ 0 h 5"/>
                  <a:gd name="T14" fmla="*/ 22 w 22"/>
                  <a:gd name="T15" fmla="*/ 0 h 5"/>
                  <a:gd name="T16" fmla="*/ 21 w 22"/>
                  <a:gd name="T17" fmla="*/ 0 h 5"/>
                  <a:gd name="T18" fmla="*/ 14 w 22"/>
                  <a:gd name="T19" fmla="*/ 1 h 5"/>
                  <a:gd name="T20" fmla="*/ 2 w 22"/>
                  <a:gd name="T21" fmla="*/ 1 h 5"/>
                  <a:gd name="T22" fmla="*/ 2 w 22"/>
                  <a:gd name="T23" fmla="*/ 1 h 5"/>
                  <a:gd name="T24" fmla="*/ 2 w 22"/>
                  <a:gd name="T25" fmla="*/ 1 h 5"/>
                  <a:gd name="T26" fmla="*/ 0 w 22"/>
                  <a:gd name="T27" fmla="*/ 3 h 5"/>
                  <a:gd name="T28" fmla="*/ 0 w 22"/>
                  <a:gd name="T29" fmla="*/ 4 h 5"/>
                  <a:gd name="T30" fmla="*/ 0 w 22"/>
                  <a:gd name="T31" fmla="*/ 4 h 5"/>
                  <a:gd name="T32" fmla="*/ 16 w 22"/>
                  <a:gd name="T33" fmla="*/ 5 h 5"/>
                  <a:gd name="T34" fmla="*/ 17 w 22"/>
                  <a:gd name="T35" fmla="*/ 5 h 5"/>
                  <a:gd name="T36" fmla="*/ 17 w 22"/>
                  <a:gd name="T37" fmla="*/ 5 h 5"/>
                  <a:gd name="T38" fmla="*/ 20 w 22"/>
                  <a:gd name="T39" fmla="*/ 4 h 5"/>
                  <a:gd name="T40" fmla="*/ 21 w 22"/>
                  <a:gd name="T41" fmla="*/ 4 h 5"/>
                  <a:gd name="T42" fmla="*/ 21 w 22"/>
                  <a:gd name="T43" fmla="*/ 4 h 5"/>
                  <a:gd name="T44" fmla="*/ 22 w 22"/>
                  <a:gd name="T45" fmla="*/ 0 h 5"/>
                  <a:gd name="T46" fmla="*/ 22 w 22"/>
                  <a:gd name="T47" fmla="*/ 0 h 5"/>
                  <a:gd name="T48" fmla="*/ 22 w 22"/>
                  <a:gd name="T4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5">
                    <a:moveTo>
                      <a:pt x="21" y="0"/>
                    </a:moveTo>
                    <a:lnTo>
                      <a:pt x="20" y="4"/>
                    </a:lnTo>
                    <a:lnTo>
                      <a:pt x="16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  <a:moveTo>
                      <a:pt x="22" y="0"/>
                    </a:moveTo>
                    <a:lnTo>
                      <a:pt x="21" y="0"/>
                    </a:lnTo>
                    <a:lnTo>
                      <a:pt x="1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1" name="Freeform 136"/>
              <p:cNvSpPr>
                <a:spLocks noEditPoints="1"/>
              </p:cNvSpPr>
              <p:nvPr/>
            </p:nvSpPr>
            <p:spPr bwMode="gray">
              <a:xfrm>
                <a:off x="4656" y="543"/>
                <a:ext cx="22" cy="5"/>
              </a:xfrm>
              <a:custGeom>
                <a:avLst/>
                <a:gdLst>
                  <a:gd name="T0" fmla="*/ 21 w 22"/>
                  <a:gd name="T1" fmla="*/ 0 h 5"/>
                  <a:gd name="T2" fmla="*/ 20 w 22"/>
                  <a:gd name="T3" fmla="*/ 4 h 5"/>
                  <a:gd name="T4" fmla="*/ 16 w 22"/>
                  <a:gd name="T5" fmla="*/ 5 h 5"/>
                  <a:gd name="T6" fmla="*/ 0 w 22"/>
                  <a:gd name="T7" fmla="*/ 3 h 5"/>
                  <a:gd name="T8" fmla="*/ 2 w 22"/>
                  <a:gd name="T9" fmla="*/ 2 h 5"/>
                  <a:gd name="T10" fmla="*/ 14 w 22"/>
                  <a:gd name="T11" fmla="*/ 2 h 5"/>
                  <a:gd name="T12" fmla="*/ 21 w 22"/>
                  <a:gd name="T13" fmla="*/ 0 h 5"/>
                  <a:gd name="T14" fmla="*/ 22 w 22"/>
                  <a:gd name="T15" fmla="*/ 0 h 5"/>
                  <a:gd name="T16" fmla="*/ 21 w 22"/>
                  <a:gd name="T17" fmla="*/ 0 h 5"/>
                  <a:gd name="T18" fmla="*/ 14 w 22"/>
                  <a:gd name="T19" fmla="*/ 1 h 5"/>
                  <a:gd name="T20" fmla="*/ 2 w 22"/>
                  <a:gd name="T21" fmla="*/ 1 h 5"/>
                  <a:gd name="T22" fmla="*/ 2 w 22"/>
                  <a:gd name="T23" fmla="*/ 1 h 5"/>
                  <a:gd name="T24" fmla="*/ 2 w 22"/>
                  <a:gd name="T25" fmla="*/ 1 h 5"/>
                  <a:gd name="T26" fmla="*/ 0 w 22"/>
                  <a:gd name="T27" fmla="*/ 3 h 5"/>
                  <a:gd name="T28" fmla="*/ 0 w 22"/>
                  <a:gd name="T29" fmla="*/ 4 h 5"/>
                  <a:gd name="T30" fmla="*/ 0 w 22"/>
                  <a:gd name="T31" fmla="*/ 4 h 5"/>
                  <a:gd name="T32" fmla="*/ 16 w 22"/>
                  <a:gd name="T33" fmla="*/ 5 h 5"/>
                  <a:gd name="T34" fmla="*/ 17 w 22"/>
                  <a:gd name="T35" fmla="*/ 5 h 5"/>
                  <a:gd name="T36" fmla="*/ 17 w 22"/>
                  <a:gd name="T37" fmla="*/ 5 h 5"/>
                  <a:gd name="T38" fmla="*/ 20 w 22"/>
                  <a:gd name="T39" fmla="*/ 4 h 5"/>
                  <a:gd name="T40" fmla="*/ 21 w 22"/>
                  <a:gd name="T41" fmla="*/ 4 h 5"/>
                  <a:gd name="T42" fmla="*/ 21 w 22"/>
                  <a:gd name="T43" fmla="*/ 4 h 5"/>
                  <a:gd name="T44" fmla="*/ 22 w 22"/>
                  <a:gd name="T45" fmla="*/ 0 h 5"/>
                  <a:gd name="T46" fmla="*/ 22 w 22"/>
                  <a:gd name="T47" fmla="*/ 0 h 5"/>
                  <a:gd name="T48" fmla="*/ 22 w 22"/>
                  <a:gd name="T4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5">
                    <a:moveTo>
                      <a:pt x="21" y="0"/>
                    </a:moveTo>
                    <a:lnTo>
                      <a:pt x="20" y="4"/>
                    </a:lnTo>
                    <a:lnTo>
                      <a:pt x="16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4" y="2"/>
                    </a:lnTo>
                    <a:lnTo>
                      <a:pt x="21" y="0"/>
                    </a:lnTo>
                    <a:moveTo>
                      <a:pt x="22" y="0"/>
                    </a:moveTo>
                    <a:lnTo>
                      <a:pt x="21" y="0"/>
                    </a:lnTo>
                    <a:lnTo>
                      <a:pt x="1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2" name="Freeform 137"/>
              <p:cNvSpPr>
                <a:spLocks/>
              </p:cNvSpPr>
              <p:nvPr/>
            </p:nvSpPr>
            <p:spPr bwMode="gray">
              <a:xfrm>
                <a:off x="4684" y="548"/>
                <a:ext cx="8" cy="4"/>
              </a:xfrm>
              <a:custGeom>
                <a:avLst/>
                <a:gdLst>
                  <a:gd name="T0" fmla="*/ 0 w 8"/>
                  <a:gd name="T1" fmla="*/ 2 h 4"/>
                  <a:gd name="T2" fmla="*/ 7 w 8"/>
                  <a:gd name="T3" fmla="*/ 0 h 4"/>
                  <a:gd name="T4" fmla="*/ 8 w 8"/>
                  <a:gd name="T5" fmla="*/ 2 h 4"/>
                  <a:gd name="T6" fmla="*/ 6 w 8"/>
                  <a:gd name="T7" fmla="*/ 4 h 4"/>
                  <a:gd name="T8" fmla="*/ 0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3" name="Freeform 138"/>
              <p:cNvSpPr>
                <a:spLocks noEditPoints="1"/>
              </p:cNvSpPr>
              <p:nvPr/>
            </p:nvSpPr>
            <p:spPr bwMode="gray">
              <a:xfrm>
                <a:off x="4683" y="548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8 w 9"/>
                  <a:gd name="T3" fmla="*/ 2 h 4"/>
                  <a:gd name="T4" fmla="*/ 6 w 9"/>
                  <a:gd name="T5" fmla="*/ 4 h 4"/>
                  <a:gd name="T6" fmla="*/ 2 w 9"/>
                  <a:gd name="T7" fmla="*/ 2 h 4"/>
                  <a:gd name="T8" fmla="*/ 7 w 9"/>
                  <a:gd name="T9" fmla="*/ 0 h 4"/>
                  <a:gd name="T10" fmla="*/ 8 w 9"/>
                  <a:gd name="T11" fmla="*/ 0 h 4"/>
                  <a:gd name="T12" fmla="*/ 7 w 9"/>
                  <a:gd name="T13" fmla="*/ 0 h 4"/>
                  <a:gd name="T14" fmla="*/ 2 w 9"/>
                  <a:gd name="T15" fmla="*/ 2 h 4"/>
                  <a:gd name="T16" fmla="*/ 0 w 9"/>
                  <a:gd name="T17" fmla="*/ 2 h 4"/>
                  <a:gd name="T18" fmla="*/ 2 w 9"/>
                  <a:gd name="T19" fmla="*/ 3 h 4"/>
                  <a:gd name="T20" fmla="*/ 6 w 9"/>
                  <a:gd name="T21" fmla="*/ 4 h 4"/>
                  <a:gd name="T22" fmla="*/ 7 w 9"/>
                  <a:gd name="T23" fmla="*/ 4 h 4"/>
                  <a:gd name="T24" fmla="*/ 7 w 9"/>
                  <a:gd name="T25" fmla="*/ 4 h 4"/>
                  <a:gd name="T26" fmla="*/ 9 w 9"/>
                  <a:gd name="T27" fmla="*/ 2 h 4"/>
                  <a:gd name="T28" fmla="*/ 9 w 9"/>
                  <a:gd name="T29" fmla="*/ 2 h 4"/>
                  <a:gd name="T30" fmla="*/ 9 w 9"/>
                  <a:gd name="T31" fmla="*/ 1 h 4"/>
                  <a:gd name="T32" fmla="*/ 8 w 9"/>
                  <a:gd name="T33" fmla="*/ 0 h 4"/>
                  <a:gd name="T34" fmla="*/ 8 w 9"/>
                  <a:gd name="T35" fmla="*/ 0 h 4"/>
                  <a:gd name="T36" fmla="*/ 8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8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  <a:moveTo>
                      <a:pt x="8" y="0"/>
                    </a:moveTo>
                    <a:lnTo>
                      <a:pt x="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4" name="Freeform 139"/>
              <p:cNvSpPr>
                <a:spLocks noEditPoints="1"/>
              </p:cNvSpPr>
              <p:nvPr/>
            </p:nvSpPr>
            <p:spPr bwMode="gray">
              <a:xfrm>
                <a:off x="4683" y="548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8 w 9"/>
                  <a:gd name="T3" fmla="*/ 2 h 4"/>
                  <a:gd name="T4" fmla="*/ 6 w 9"/>
                  <a:gd name="T5" fmla="*/ 4 h 4"/>
                  <a:gd name="T6" fmla="*/ 2 w 9"/>
                  <a:gd name="T7" fmla="*/ 2 h 4"/>
                  <a:gd name="T8" fmla="*/ 7 w 9"/>
                  <a:gd name="T9" fmla="*/ 0 h 4"/>
                  <a:gd name="T10" fmla="*/ 8 w 9"/>
                  <a:gd name="T11" fmla="*/ 0 h 4"/>
                  <a:gd name="T12" fmla="*/ 7 w 9"/>
                  <a:gd name="T13" fmla="*/ 0 h 4"/>
                  <a:gd name="T14" fmla="*/ 2 w 9"/>
                  <a:gd name="T15" fmla="*/ 2 h 4"/>
                  <a:gd name="T16" fmla="*/ 0 w 9"/>
                  <a:gd name="T17" fmla="*/ 2 h 4"/>
                  <a:gd name="T18" fmla="*/ 2 w 9"/>
                  <a:gd name="T19" fmla="*/ 3 h 4"/>
                  <a:gd name="T20" fmla="*/ 6 w 9"/>
                  <a:gd name="T21" fmla="*/ 4 h 4"/>
                  <a:gd name="T22" fmla="*/ 7 w 9"/>
                  <a:gd name="T23" fmla="*/ 4 h 4"/>
                  <a:gd name="T24" fmla="*/ 7 w 9"/>
                  <a:gd name="T25" fmla="*/ 4 h 4"/>
                  <a:gd name="T26" fmla="*/ 9 w 9"/>
                  <a:gd name="T27" fmla="*/ 2 h 4"/>
                  <a:gd name="T28" fmla="*/ 9 w 9"/>
                  <a:gd name="T29" fmla="*/ 2 h 4"/>
                  <a:gd name="T30" fmla="*/ 9 w 9"/>
                  <a:gd name="T31" fmla="*/ 1 h 4"/>
                  <a:gd name="T32" fmla="*/ 8 w 9"/>
                  <a:gd name="T33" fmla="*/ 0 h 4"/>
                  <a:gd name="T34" fmla="*/ 8 w 9"/>
                  <a:gd name="T35" fmla="*/ 0 h 4"/>
                  <a:gd name="T36" fmla="*/ 8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8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7" y="0"/>
                    </a:lnTo>
                    <a:moveTo>
                      <a:pt x="8" y="0"/>
                    </a:moveTo>
                    <a:lnTo>
                      <a:pt x="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5" name="Freeform 140"/>
              <p:cNvSpPr>
                <a:spLocks/>
              </p:cNvSpPr>
              <p:nvPr/>
            </p:nvSpPr>
            <p:spPr bwMode="gray">
              <a:xfrm>
                <a:off x="4547" y="510"/>
                <a:ext cx="15" cy="8"/>
              </a:xfrm>
              <a:custGeom>
                <a:avLst/>
                <a:gdLst>
                  <a:gd name="T0" fmla="*/ 0 w 15"/>
                  <a:gd name="T1" fmla="*/ 4 h 8"/>
                  <a:gd name="T2" fmla="*/ 2 w 15"/>
                  <a:gd name="T3" fmla="*/ 1 h 8"/>
                  <a:gd name="T4" fmla="*/ 12 w 15"/>
                  <a:gd name="T5" fmla="*/ 0 h 8"/>
                  <a:gd name="T6" fmla="*/ 15 w 15"/>
                  <a:gd name="T7" fmla="*/ 4 h 8"/>
                  <a:gd name="T8" fmla="*/ 7 w 15"/>
                  <a:gd name="T9" fmla="*/ 8 h 8"/>
                  <a:gd name="T10" fmla="*/ 0 w 15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0" y="4"/>
                    </a:moveTo>
                    <a:lnTo>
                      <a:pt x="2" y="1"/>
                    </a:lnTo>
                    <a:lnTo>
                      <a:pt x="12" y="0"/>
                    </a:lnTo>
                    <a:lnTo>
                      <a:pt x="15" y="4"/>
                    </a:lnTo>
                    <a:lnTo>
                      <a:pt x="7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6" name="Freeform 141"/>
              <p:cNvSpPr>
                <a:spLocks noEditPoints="1"/>
              </p:cNvSpPr>
              <p:nvPr/>
            </p:nvSpPr>
            <p:spPr bwMode="gray">
              <a:xfrm>
                <a:off x="4546" y="510"/>
                <a:ext cx="16" cy="8"/>
              </a:xfrm>
              <a:custGeom>
                <a:avLst/>
                <a:gdLst>
                  <a:gd name="T0" fmla="*/ 13 w 16"/>
                  <a:gd name="T1" fmla="*/ 0 h 8"/>
                  <a:gd name="T2" fmla="*/ 15 w 16"/>
                  <a:gd name="T3" fmla="*/ 4 h 8"/>
                  <a:gd name="T4" fmla="*/ 8 w 16"/>
                  <a:gd name="T5" fmla="*/ 7 h 8"/>
                  <a:gd name="T6" fmla="*/ 1 w 16"/>
                  <a:gd name="T7" fmla="*/ 4 h 8"/>
                  <a:gd name="T8" fmla="*/ 3 w 16"/>
                  <a:gd name="T9" fmla="*/ 1 h 8"/>
                  <a:gd name="T10" fmla="*/ 13 w 16"/>
                  <a:gd name="T11" fmla="*/ 0 h 8"/>
                  <a:gd name="T12" fmla="*/ 14 w 16"/>
                  <a:gd name="T13" fmla="*/ 0 h 8"/>
                  <a:gd name="T14" fmla="*/ 13 w 16"/>
                  <a:gd name="T15" fmla="*/ 0 h 8"/>
                  <a:gd name="T16" fmla="*/ 3 w 16"/>
                  <a:gd name="T17" fmla="*/ 1 h 8"/>
                  <a:gd name="T18" fmla="*/ 3 w 16"/>
                  <a:gd name="T19" fmla="*/ 1 h 8"/>
                  <a:gd name="T20" fmla="*/ 3 w 16"/>
                  <a:gd name="T21" fmla="*/ 1 h 8"/>
                  <a:gd name="T22" fmla="*/ 1 w 16"/>
                  <a:gd name="T23" fmla="*/ 4 h 8"/>
                  <a:gd name="T24" fmla="*/ 0 w 16"/>
                  <a:gd name="T25" fmla="*/ 4 h 8"/>
                  <a:gd name="T26" fmla="*/ 1 w 16"/>
                  <a:gd name="T27" fmla="*/ 5 h 8"/>
                  <a:gd name="T28" fmla="*/ 7 w 16"/>
                  <a:gd name="T29" fmla="*/ 8 h 8"/>
                  <a:gd name="T30" fmla="*/ 8 w 16"/>
                  <a:gd name="T31" fmla="*/ 8 h 8"/>
                  <a:gd name="T32" fmla="*/ 8 w 16"/>
                  <a:gd name="T33" fmla="*/ 8 h 8"/>
                  <a:gd name="T34" fmla="*/ 15 w 16"/>
                  <a:gd name="T35" fmla="*/ 4 h 8"/>
                  <a:gd name="T36" fmla="*/ 16 w 16"/>
                  <a:gd name="T37" fmla="*/ 4 h 8"/>
                  <a:gd name="T38" fmla="*/ 16 w 16"/>
                  <a:gd name="T39" fmla="*/ 4 h 8"/>
                  <a:gd name="T40" fmla="*/ 14 w 16"/>
                  <a:gd name="T41" fmla="*/ 0 h 8"/>
                  <a:gd name="T42" fmla="*/ 14 w 16"/>
                  <a:gd name="T43" fmla="*/ 0 h 8"/>
                  <a:gd name="T44" fmla="*/ 14 w 16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8">
                    <a:moveTo>
                      <a:pt x="13" y="0"/>
                    </a:moveTo>
                    <a:lnTo>
                      <a:pt x="15" y="4"/>
                    </a:lnTo>
                    <a:lnTo>
                      <a:pt x="8" y="7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13" y="0"/>
                    </a:lnTo>
                    <a:close/>
                    <a:moveTo>
                      <a:pt x="14" y="0"/>
                    </a:moveTo>
                    <a:lnTo>
                      <a:pt x="1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7" name="Freeform 142"/>
              <p:cNvSpPr>
                <a:spLocks noEditPoints="1"/>
              </p:cNvSpPr>
              <p:nvPr/>
            </p:nvSpPr>
            <p:spPr bwMode="gray">
              <a:xfrm>
                <a:off x="4546" y="510"/>
                <a:ext cx="16" cy="8"/>
              </a:xfrm>
              <a:custGeom>
                <a:avLst/>
                <a:gdLst>
                  <a:gd name="T0" fmla="*/ 13 w 16"/>
                  <a:gd name="T1" fmla="*/ 0 h 8"/>
                  <a:gd name="T2" fmla="*/ 15 w 16"/>
                  <a:gd name="T3" fmla="*/ 4 h 8"/>
                  <a:gd name="T4" fmla="*/ 8 w 16"/>
                  <a:gd name="T5" fmla="*/ 7 h 8"/>
                  <a:gd name="T6" fmla="*/ 1 w 16"/>
                  <a:gd name="T7" fmla="*/ 4 h 8"/>
                  <a:gd name="T8" fmla="*/ 3 w 16"/>
                  <a:gd name="T9" fmla="*/ 1 h 8"/>
                  <a:gd name="T10" fmla="*/ 13 w 16"/>
                  <a:gd name="T11" fmla="*/ 0 h 8"/>
                  <a:gd name="T12" fmla="*/ 14 w 16"/>
                  <a:gd name="T13" fmla="*/ 0 h 8"/>
                  <a:gd name="T14" fmla="*/ 13 w 16"/>
                  <a:gd name="T15" fmla="*/ 0 h 8"/>
                  <a:gd name="T16" fmla="*/ 3 w 16"/>
                  <a:gd name="T17" fmla="*/ 1 h 8"/>
                  <a:gd name="T18" fmla="*/ 3 w 16"/>
                  <a:gd name="T19" fmla="*/ 1 h 8"/>
                  <a:gd name="T20" fmla="*/ 3 w 16"/>
                  <a:gd name="T21" fmla="*/ 1 h 8"/>
                  <a:gd name="T22" fmla="*/ 1 w 16"/>
                  <a:gd name="T23" fmla="*/ 4 h 8"/>
                  <a:gd name="T24" fmla="*/ 0 w 16"/>
                  <a:gd name="T25" fmla="*/ 4 h 8"/>
                  <a:gd name="T26" fmla="*/ 1 w 16"/>
                  <a:gd name="T27" fmla="*/ 5 h 8"/>
                  <a:gd name="T28" fmla="*/ 7 w 16"/>
                  <a:gd name="T29" fmla="*/ 8 h 8"/>
                  <a:gd name="T30" fmla="*/ 8 w 16"/>
                  <a:gd name="T31" fmla="*/ 8 h 8"/>
                  <a:gd name="T32" fmla="*/ 8 w 16"/>
                  <a:gd name="T33" fmla="*/ 8 h 8"/>
                  <a:gd name="T34" fmla="*/ 15 w 16"/>
                  <a:gd name="T35" fmla="*/ 4 h 8"/>
                  <a:gd name="T36" fmla="*/ 16 w 16"/>
                  <a:gd name="T37" fmla="*/ 4 h 8"/>
                  <a:gd name="T38" fmla="*/ 16 w 16"/>
                  <a:gd name="T39" fmla="*/ 4 h 8"/>
                  <a:gd name="T40" fmla="*/ 14 w 16"/>
                  <a:gd name="T41" fmla="*/ 0 h 8"/>
                  <a:gd name="T42" fmla="*/ 14 w 16"/>
                  <a:gd name="T43" fmla="*/ 0 h 8"/>
                  <a:gd name="T44" fmla="*/ 14 w 16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8">
                    <a:moveTo>
                      <a:pt x="13" y="0"/>
                    </a:moveTo>
                    <a:lnTo>
                      <a:pt x="15" y="4"/>
                    </a:lnTo>
                    <a:lnTo>
                      <a:pt x="8" y="7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13" y="0"/>
                    </a:lnTo>
                    <a:moveTo>
                      <a:pt x="14" y="0"/>
                    </a:moveTo>
                    <a:lnTo>
                      <a:pt x="1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8" name="Freeform 143"/>
              <p:cNvSpPr>
                <a:spLocks/>
              </p:cNvSpPr>
              <p:nvPr/>
            </p:nvSpPr>
            <p:spPr bwMode="gray">
              <a:xfrm>
                <a:off x="4538" y="517"/>
                <a:ext cx="7" cy="5"/>
              </a:xfrm>
              <a:custGeom>
                <a:avLst/>
                <a:gdLst>
                  <a:gd name="T0" fmla="*/ 0 w 7"/>
                  <a:gd name="T1" fmla="*/ 5 h 5"/>
                  <a:gd name="T2" fmla="*/ 0 w 7"/>
                  <a:gd name="T3" fmla="*/ 1 h 5"/>
                  <a:gd name="T4" fmla="*/ 5 w 7"/>
                  <a:gd name="T5" fmla="*/ 0 h 5"/>
                  <a:gd name="T6" fmla="*/ 7 w 7"/>
                  <a:gd name="T7" fmla="*/ 2 h 5"/>
                  <a:gd name="T8" fmla="*/ 4 w 7"/>
                  <a:gd name="T9" fmla="*/ 5 h 5"/>
                  <a:gd name="T10" fmla="*/ 0 w 7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9" name="Freeform 144"/>
              <p:cNvSpPr>
                <a:spLocks noEditPoints="1"/>
              </p:cNvSpPr>
              <p:nvPr/>
            </p:nvSpPr>
            <p:spPr bwMode="gray">
              <a:xfrm>
                <a:off x="4538" y="517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7 w 7"/>
                  <a:gd name="T3" fmla="*/ 2 h 6"/>
                  <a:gd name="T4" fmla="*/ 4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5 w 7"/>
                  <a:gd name="T11" fmla="*/ 1 h 6"/>
                  <a:gd name="T12" fmla="*/ 5 w 7"/>
                  <a:gd name="T13" fmla="*/ 0 h 6"/>
                  <a:gd name="T14" fmla="*/ 5 w 7"/>
                  <a:gd name="T15" fmla="*/ 0 h 6"/>
                  <a:gd name="T16" fmla="*/ 0 w 7"/>
                  <a:gd name="T17" fmla="*/ 1 h 6"/>
                  <a:gd name="T18" fmla="*/ 0 w 7"/>
                  <a:gd name="T19" fmla="*/ 1 h 6"/>
                  <a:gd name="T20" fmla="*/ 0 w 7"/>
                  <a:gd name="T21" fmla="*/ 1 h 6"/>
                  <a:gd name="T22" fmla="*/ 0 w 7"/>
                  <a:gd name="T23" fmla="*/ 5 h 6"/>
                  <a:gd name="T24" fmla="*/ 0 w 7"/>
                  <a:gd name="T25" fmla="*/ 5 h 6"/>
                  <a:gd name="T26" fmla="*/ 1 w 7"/>
                  <a:gd name="T27" fmla="*/ 5 h 6"/>
                  <a:gd name="T28" fmla="*/ 4 w 7"/>
                  <a:gd name="T29" fmla="*/ 6 h 6"/>
                  <a:gd name="T30" fmla="*/ 5 w 7"/>
                  <a:gd name="T31" fmla="*/ 6 h 6"/>
                  <a:gd name="T32" fmla="*/ 5 w 7"/>
                  <a:gd name="T33" fmla="*/ 5 h 6"/>
                  <a:gd name="T34" fmla="*/ 7 w 7"/>
                  <a:gd name="T35" fmla="*/ 2 h 6"/>
                  <a:gd name="T36" fmla="*/ 7 w 7"/>
                  <a:gd name="T37" fmla="*/ 2 h 6"/>
                  <a:gd name="T38" fmla="*/ 7 w 7"/>
                  <a:gd name="T39" fmla="*/ 1 h 6"/>
                  <a:gd name="T40" fmla="*/ 6 w 7"/>
                  <a:gd name="T41" fmla="*/ 0 h 6"/>
                  <a:gd name="T42" fmla="*/ 5 w 7"/>
                  <a:gd name="T43" fmla="*/ 0 h 6"/>
                  <a:gd name="T44" fmla="*/ 5 w 7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7" y="2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0" name="Freeform 145"/>
              <p:cNvSpPr>
                <a:spLocks noEditPoints="1"/>
              </p:cNvSpPr>
              <p:nvPr/>
            </p:nvSpPr>
            <p:spPr bwMode="gray">
              <a:xfrm>
                <a:off x="4538" y="517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7 w 7"/>
                  <a:gd name="T3" fmla="*/ 2 h 6"/>
                  <a:gd name="T4" fmla="*/ 4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5 w 7"/>
                  <a:gd name="T11" fmla="*/ 1 h 6"/>
                  <a:gd name="T12" fmla="*/ 5 w 7"/>
                  <a:gd name="T13" fmla="*/ 0 h 6"/>
                  <a:gd name="T14" fmla="*/ 5 w 7"/>
                  <a:gd name="T15" fmla="*/ 0 h 6"/>
                  <a:gd name="T16" fmla="*/ 0 w 7"/>
                  <a:gd name="T17" fmla="*/ 1 h 6"/>
                  <a:gd name="T18" fmla="*/ 0 w 7"/>
                  <a:gd name="T19" fmla="*/ 1 h 6"/>
                  <a:gd name="T20" fmla="*/ 0 w 7"/>
                  <a:gd name="T21" fmla="*/ 1 h 6"/>
                  <a:gd name="T22" fmla="*/ 0 w 7"/>
                  <a:gd name="T23" fmla="*/ 5 h 6"/>
                  <a:gd name="T24" fmla="*/ 0 w 7"/>
                  <a:gd name="T25" fmla="*/ 5 h 6"/>
                  <a:gd name="T26" fmla="*/ 1 w 7"/>
                  <a:gd name="T27" fmla="*/ 5 h 6"/>
                  <a:gd name="T28" fmla="*/ 4 w 7"/>
                  <a:gd name="T29" fmla="*/ 6 h 6"/>
                  <a:gd name="T30" fmla="*/ 5 w 7"/>
                  <a:gd name="T31" fmla="*/ 6 h 6"/>
                  <a:gd name="T32" fmla="*/ 5 w 7"/>
                  <a:gd name="T33" fmla="*/ 5 h 6"/>
                  <a:gd name="T34" fmla="*/ 7 w 7"/>
                  <a:gd name="T35" fmla="*/ 2 h 6"/>
                  <a:gd name="T36" fmla="*/ 7 w 7"/>
                  <a:gd name="T37" fmla="*/ 2 h 6"/>
                  <a:gd name="T38" fmla="*/ 7 w 7"/>
                  <a:gd name="T39" fmla="*/ 1 h 6"/>
                  <a:gd name="T40" fmla="*/ 6 w 7"/>
                  <a:gd name="T41" fmla="*/ 0 h 6"/>
                  <a:gd name="T42" fmla="*/ 5 w 7"/>
                  <a:gd name="T43" fmla="*/ 0 h 6"/>
                  <a:gd name="T44" fmla="*/ 5 w 7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7" y="2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1" name="Freeform 146"/>
              <p:cNvSpPr>
                <a:spLocks/>
              </p:cNvSpPr>
              <p:nvPr/>
            </p:nvSpPr>
            <p:spPr bwMode="gray">
              <a:xfrm>
                <a:off x="4498" y="584"/>
                <a:ext cx="11" cy="5"/>
              </a:xfrm>
              <a:custGeom>
                <a:avLst/>
                <a:gdLst>
                  <a:gd name="T0" fmla="*/ 1 w 11"/>
                  <a:gd name="T1" fmla="*/ 3 h 5"/>
                  <a:gd name="T2" fmla="*/ 0 w 11"/>
                  <a:gd name="T3" fmla="*/ 0 h 5"/>
                  <a:gd name="T4" fmla="*/ 4 w 11"/>
                  <a:gd name="T5" fmla="*/ 0 h 5"/>
                  <a:gd name="T6" fmla="*/ 11 w 11"/>
                  <a:gd name="T7" fmla="*/ 1 h 5"/>
                  <a:gd name="T8" fmla="*/ 8 w 11"/>
                  <a:gd name="T9" fmla="*/ 5 h 5"/>
                  <a:gd name="T10" fmla="*/ 1 w 11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" y="3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8" y="5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2" name="Freeform 147"/>
              <p:cNvSpPr>
                <a:spLocks noEditPoints="1"/>
              </p:cNvSpPr>
              <p:nvPr/>
            </p:nvSpPr>
            <p:spPr bwMode="gray">
              <a:xfrm>
                <a:off x="4497" y="583"/>
                <a:ext cx="12" cy="6"/>
              </a:xfrm>
              <a:custGeom>
                <a:avLst/>
                <a:gdLst>
                  <a:gd name="T0" fmla="*/ 5 w 12"/>
                  <a:gd name="T1" fmla="*/ 1 h 6"/>
                  <a:gd name="T2" fmla="*/ 11 w 12"/>
                  <a:gd name="T3" fmla="*/ 2 h 6"/>
                  <a:gd name="T4" fmla="*/ 9 w 12"/>
                  <a:gd name="T5" fmla="*/ 5 h 6"/>
                  <a:gd name="T6" fmla="*/ 2 w 12"/>
                  <a:gd name="T7" fmla="*/ 4 h 6"/>
                  <a:gd name="T8" fmla="*/ 1 w 12"/>
                  <a:gd name="T9" fmla="*/ 1 h 6"/>
                  <a:gd name="T10" fmla="*/ 5 w 12"/>
                  <a:gd name="T11" fmla="*/ 1 h 6"/>
                  <a:gd name="T12" fmla="*/ 5 w 12"/>
                  <a:gd name="T13" fmla="*/ 0 h 6"/>
                  <a:gd name="T14" fmla="*/ 5 w 12"/>
                  <a:gd name="T15" fmla="*/ 0 h 6"/>
                  <a:gd name="T16" fmla="*/ 1 w 12"/>
                  <a:gd name="T17" fmla="*/ 1 h 6"/>
                  <a:gd name="T18" fmla="*/ 0 w 12"/>
                  <a:gd name="T19" fmla="*/ 1 h 6"/>
                  <a:gd name="T20" fmla="*/ 1 w 12"/>
                  <a:gd name="T21" fmla="*/ 1 h 6"/>
                  <a:gd name="T22" fmla="*/ 2 w 12"/>
                  <a:gd name="T23" fmla="*/ 4 h 6"/>
                  <a:gd name="T24" fmla="*/ 2 w 12"/>
                  <a:gd name="T25" fmla="*/ 5 h 6"/>
                  <a:gd name="T26" fmla="*/ 2 w 12"/>
                  <a:gd name="T27" fmla="*/ 5 h 6"/>
                  <a:gd name="T28" fmla="*/ 9 w 12"/>
                  <a:gd name="T29" fmla="*/ 6 h 6"/>
                  <a:gd name="T30" fmla="*/ 9 w 12"/>
                  <a:gd name="T31" fmla="*/ 6 h 6"/>
                  <a:gd name="T32" fmla="*/ 9 w 12"/>
                  <a:gd name="T33" fmla="*/ 6 h 6"/>
                  <a:gd name="T34" fmla="*/ 12 w 12"/>
                  <a:gd name="T35" fmla="*/ 2 h 6"/>
                  <a:gd name="T36" fmla="*/ 12 w 12"/>
                  <a:gd name="T37" fmla="*/ 2 h 6"/>
                  <a:gd name="T38" fmla="*/ 12 w 12"/>
                  <a:gd name="T39" fmla="*/ 2 h 6"/>
                  <a:gd name="T40" fmla="*/ 5 w 12"/>
                  <a:gd name="T41" fmla="*/ 0 h 6"/>
                  <a:gd name="T42" fmla="*/ 5 w 12"/>
                  <a:gd name="T43" fmla="*/ 0 h 6"/>
                  <a:gd name="T44" fmla="*/ 5 w 12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6">
                    <a:moveTo>
                      <a:pt x="5" y="1"/>
                    </a:moveTo>
                    <a:lnTo>
                      <a:pt x="11" y="2"/>
                    </a:lnTo>
                    <a:lnTo>
                      <a:pt x="9" y="5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3" name="Freeform 148"/>
              <p:cNvSpPr>
                <a:spLocks noEditPoints="1"/>
              </p:cNvSpPr>
              <p:nvPr/>
            </p:nvSpPr>
            <p:spPr bwMode="gray">
              <a:xfrm>
                <a:off x="4497" y="583"/>
                <a:ext cx="12" cy="6"/>
              </a:xfrm>
              <a:custGeom>
                <a:avLst/>
                <a:gdLst>
                  <a:gd name="T0" fmla="*/ 5 w 12"/>
                  <a:gd name="T1" fmla="*/ 1 h 6"/>
                  <a:gd name="T2" fmla="*/ 11 w 12"/>
                  <a:gd name="T3" fmla="*/ 2 h 6"/>
                  <a:gd name="T4" fmla="*/ 9 w 12"/>
                  <a:gd name="T5" fmla="*/ 5 h 6"/>
                  <a:gd name="T6" fmla="*/ 2 w 12"/>
                  <a:gd name="T7" fmla="*/ 4 h 6"/>
                  <a:gd name="T8" fmla="*/ 1 w 12"/>
                  <a:gd name="T9" fmla="*/ 1 h 6"/>
                  <a:gd name="T10" fmla="*/ 5 w 12"/>
                  <a:gd name="T11" fmla="*/ 1 h 6"/>
                  <a:gd name="T12" fmla="*/ 5 w 12"/>
                  <a:gd name="T13" fmla="*/ 0 h 6"/>
                  <a:gd name="T14" fmla="*/ 5 w 12"/>
                  <a:gd name="T15" fmla="*/ 0 h 6"/>
                  <a:gd name="T16" fmla="*/ 1 w 12"/>
                  <a:gd name="T17" fmla="*/ 1 h 6"/>
                  <a:gd name="T18" fmla="*/ 0 w 12"/>
                  <a:gd name="T19" fmla="*/ 1 h 6"/>
                  <a:gd name="T20" fmla="*/ 1 w 12"/>
                  <a:gd name="T21" fmla="*/ 1 h 6"/>
                  <a:gd name="T22" fmla="*/ 2 w 12"/>
                  <a:gd name="T23" fmla="*/ 4 h 6"/>
                  <a:gd name="T24" fmla="*/ 2 w 12"/>
                  <a:gd name="T25" fmla="*/ 5 h 6"/>
                  <a:gd name="T26" fmla="*/ 2 w 12"/>
                  <a:gd name="T27" fmla="*/ 5 h 6"/>
                  <a:gd name="T28" fmla="*/ 9 w 12"/>
                  <a:gd name="T29" fmla="*/ 6 h 6"/>
                  <a:gd name="T30" fmla="*/ 9 w 12"/>
                  <a:gd name="T31" fmla="*/ 6 h 6"/>
                  <a:gd name="T32" fmla="*/ 9 w 12"/>
                  <a:gd name="T33" fmla="*/ 6 h 6"/>
                  <a:gd name="T34" fmla="*/ 12 w 12"/>
                  <a:gd name="T35" fmla="*/ 2 h 6"/>
                  <a:gd name="T36" fmla="*/ 12 w 12"/>
                  <a:gd name="T37" fmla="*/ 2 h 6"/>
                  <a:gd name="T38" fmla="*/ 12 w 12"/>
                  <a:gd name="T39" fmla="*/ 2 h 6"/>
                  <a:gd name="T40" fmla="*/ 5 w 12"/>
                  <a:gd name="T41" fmla="*/ 0 h 6"/>
                  <a:gd name="T42" fmla="*/ 5 w 12"/>
                  <a:gd name="T43" fmla="*/ 0 h 6"/>
                  <a:gd name="T44" fmla="*/ 5 w 12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6">
                    <a:moveTo>
                      <a:pt x="5" y="1"/>
                    </a:moveTo>
                    <a:lnTo>
                      <a:pt x="11" y="2"/>
                    </a:lnTo>
                    <a:lnTo>
                      <a:pt x="9" y="5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4" name="Freeform 149"/>
              <p:cNvSpPr>
                <a:spLocks/>
              </p:cNvSpPr>
              <p:nvPr/>
            </p:nvSpPr>
            <p:spPr bwMode="gray">
              <a:xfrm>
                <a:off x="4409" y="568"/>
                <a:ext cx="19" cy="8"/>
              </a:xfrm>
              <a:custGeom>
                <a:avLst/>
                <a:gdLst>
                  <a:gd name="T0" fmla="*/ 0 w 19"/>
                  <a:gd name="T1" fmla="*/ 2 h 8"/>
                  <a:gd name="T2" fmla="*/ 8 w 19"/>
                  <a:gd name="T3" fmla="*/ 0 h 8"/>
                  <a:gd name="T4" fmla="*/ 15 w 19"/>
                  <a:gd name="T5" fmla="*/ 0 h 8"/>
                  <a:gd name="T6" fmla="*/ 19 w 19"/>
                  <a:gd name="T7" fmla="*/ 5 h 8"/>
                  <a:gd name="T8" fmla="*/ 11 w 19"/>
                  <a:gd name="T9" fmla="*/ 8 h 8"/>
                  <a:gd name="T10" fmla="*/ 0 w 19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8">
                    <a:moveTo>
                      <a:pt x="0" y="2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9" y="5"/>
                    </a:lnTo>
                    <a:lnTo>
                      <a:pt x="11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5" name="Freeform 150"/>
              <p:cNvSpPr>
                <a:spLocks noEditPoints="1"/>
              </p:cNvSpPr>
              <p:nvPr/>
            </p:nvSpPr>
            <p:spPr bwMode="gray">
              <a:xfrm>
                <a:off x="4408" y="567"/>
                <a:ext cx="20" cy="10"/>
              </a:xfrm>
              <a:custGeom>
                <a:avLst/>
                <a:gdLst>
                  <a:gd name="T0" fmla="*/ 9 w 20"/>
                  <a:gd name="T1" fmla="*/ 1 h 10"/>
                  <a:gd name="T2" fmla="*/ 16 w 20"/>
                  <a:gd name="T3" fmla="*/ 1 h 10"/>
                  <a:gd name="T4" fmla="*/ 19 w 20"/>
                  <a:gd name="T5" fmla="*/ 6 h 10"/>
                  <a:gd name="T6" fmla="*/ 12 w 20"/>
                  <a:gd name="T7" fmla="*/ 9 h 10"/>
                  <a:gd name="T8" fmla="*/ 1 w 20"/>
                  <a:gd name="T9" fmla="*/ 3 h 10"/>
                  <a:gd name="T10" fmla="*/ 9 w 20"/>
                  <a:gd name="T11" fmla="*/ 1 h 10"/>
                  <a:gd name="T12" fmla="*/ 9 w 20"/>
                  <a:gd name="T13" fmla="*/ 0 h 10"/>
                  <a:gd name="T14" fmla="*/ 9 w 20"/>
                  <a:gd name="T15" fmla="*/ 0 h 10"/>
                  <a:gd name="T16" fmla="*/ 1 w 20"/>
                  <a:gd name="T17" fmla="*/ 3 h 10"/>
                  <a:gd name="T18" fmla="*/ 0 w 20"/>
                  <a:gd name="T19" fmla="*/ 3 h 10"/>
                  <a:gd name="T20" fmla="*/ 1 w 20"/>
                  <a:gd name="T21" fmla="*/ 4 h 10"/>
                  <a:gd name="T22" fmla="*/ 12 w 20"/>
                  <a:gd name="T23" fmla="*/ 10 h 10"/>
                  <a:gd name="T24" fmla="*/ 12 w 20"/>
                  <a:gd name="T25" fmla="*/ 10 h 10"/>
                  <a:gd name="T26" fmla="*/ 12 w 20"/>
                  <a:gd name="T27" fmla="*/ 10 h 10"/>
                  <a:gd name="T28" fmla="*/ 19 w 20"/>
                  <a:gd name="T29" fmla="*/ 6 h 10"/>
                  <a:gd name="T30" fmla="*/ 20 w 20"/>
                  <a:gd name="T31" fmla="*/ 6 h 10"/>
                  <a:gd name="T32" fmla="*/ 20 w 20"/>
                  <a:gd name="T33" fmla="*/ 6 h 10"/>
                  <a:gd name="T34" fmla="*/ 16 w 20"/>
                  <a:gd name="T35" fmla="*/ 1 h 10"/>
                  <a:gd name="T36" fmla="*/ 16 w 20"/>
                  <a:gd name="T37" fmla="*/ 1 h 10"/>
                  <a:gd name="T38" fmla="*/ 16 w 20"/>
                  <a:gd name="T39" fmla="*/ 1 h 10"/>
                  <a:gd name="T40" fmla="*/ 9 w 20"/>
                  <a:gd name="T41" fmla="*/ 0 h 10"/>
                  <a:gd name="T42" fmla="*/ 9 w 20"/>
                  <a:gd name="T43" fmla="*/ 0 h 10"/>
                  <a:gd name="T44" fmla="*/ 9 w 20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10">
                    <a:moveTo>
                      <a:pt x="9" y="1"/>
                    </a:moveTo>
                    <a:lnTo>
                      <a:pt x="16" y="1"/>
                    </a:lnTo>
                    <a:lnTo>
                      <a:pt x="19" y="6"/>
                    </a:lnTo>
                    <a:lnTo>
                      <a:pt x="12" y="9"/>
                    </a:lnTo>
                    <a:lnTo>
                      <a:pt x="1" y="3"/>
                    </a:lnTo>
                    <a:lnTo>
                      <a:pt x="9" y="1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6" name="Freeform 151"/>
              <p:cNvSpPr>
                <a:spLocks noEditPoints="1"/>
              </p:cNvSpPr>
              <p:nvPr/>
            </p:nvSpPr>
            <p:spPr bwMode="gray">
              <a:xfrm>
                <a:off x="4408" y="567"/>
                <a:ext cx="20" cy="10"/>
              </a:xfrm>
              <a:custGeom>
                <a:avLst/>
                <a:gdLst>
                  <a:gd name="T0" fmla="*/ 9 w 20"/>
                  <a:gd name="T1" fmla="*/ 1 h 10"/>
                  <a:gd name="T2" fmla="*/ 16 w 20"/>
                  <a:gd name="T3" fmla="*/ 1 h 10"/>
                  <a:gd name="T4" fmla="*/ 19 w 20"/>
                  <a:gd name="T5" fmla="*/ 6 h 10"/>
                  <a:gd name="T6" fmla="*/ 12 w 20"/>
                  <a:gd name="T7" fmla="*/ 9 h 10"/>
                  <a:gd name="T8" fmla="*/ 1 w 20"/>
                  <a:gd name="T9" fmla="*/ 3 h 10"/>
                  <a:gd name="T10" fmla="*/ 9 w 20"/>
                  <a:gd name="T11" fmla="*/ 1 h 10"/>
                  <a:gd name="T12" fmla="*/ 9 w 20"/>
                  <a:gd name="T13" fmla="*/ 0 h 10"/>
                  <a:gd name="T14" fmla="*/ 9 w 20"/>
                  <a:gd name="T15" fmla="*/ 0 h 10"/>
                  <a:gd name="T16" fmla="*/ 1 w 20"/>
                  <a:gd name="T17" fmla="*/ 3 h 10"/>
                  <a:gd name="T18" fmla="*/ 0 w 20"/>
                  <a:gd name="T19" fmla="*/ 3 h 10"/>
                  <a:gd name="T20" fmla="*/ 1 w 20"/>
                  <a:gd name="T21" fmla="*/ 4 h 10"/>
                  <a:gd name="T22" fmla="*/ 12 w 20"/>
                  <a:gd name="T23" fmla="*/ 10 h 10"/>
                  <a:gd name="T24" fmla="*/ 12 w 20"/>
                  <a:gd name="T25" fmla="*/ 10 h 10"/>
                  <a:gd name="T26" fmla="*/ 12 w 20"/>
                  <a:gd name="T27" fmla="*/ 10 h 10"/>
                  <a:gd name="T28" fmla="*/ 19 w 20"/>
                  <a:gd name="T29" fmla="*/ 6 h 10"/>
                  <a:gd name="T30" fmla="*/ 20 w 20"/>
                  <a:gd name="T31" fmla="*/ 6 h 10"/>
                  <a:gd name="T32" fmla="*/ 20 w 20"/>
                  <a:gd name="T33" fmla="*/ 6 h 10"/>
                  <a:gd name="T34" fmla="*/ 16 w 20"/>
                  <a:gd name="T35" fmla="*/ 1 h 10"/>
                  <a:gd name="T36" fmla="*/ 16 w 20"/>
                  <a:gd name="T37" fmla="*/ 1 h 10"/>
                  <a:gd name="T38" fmla="*/ 16 w 20"/>
                  <a:gd name="T39" fmla="*/ 1 h 10"/>
                  <a:gd name="T40" fmla="*/ 9 w 20"/>
                  <a:gd name="T41" fmla="*/ 0 h 10"/>
                  <a:gd name="T42" fmla="*/ 9 w 20"/>
                  <a:gd name="T43" fmla="*/ 0 h 10"/>
                  <a:gd name="T44" fmla="*/ 9 w 20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10">
                    <a:moveTo>
                      <a:pt x="9" y="1"/>
                    </a:moveTo>
                    <a:lnTo>
                      <a:pt x="16" y="1"/>
                    </a:lnTo>
                    <a:lnTo>
                      <a:pt x="19" y="6"/>
                    </a:lnTo>
                    <a:lnTo>
                      <a:pt x="12" y="9"/>
                    </a:lnTo>
                    <a:lnTo>
                      <a:pt x="1" y="3"/>
                    </a:lnTo>
                    <a:lnTo>
                      <a:pt x="9" y="1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7" name="Freeform 152"/>
              <p:cNvSpPr>
                <a:spLocks/>
              </p:cNvSpPr>
              <p:nvPr/>
            </p:nvSpPr>
            <p:spPr bwMode="gray">
              <a:xfrm>
                <a:off x="4416" y="554"/>
                <a:ext cx="12" cy="5"/>
              </a:xfrm>
              <a:custGeom>
                <a:avLst/>
                <a:gdLst>
                  <a:gd name="T0" fmla="*/ 3 w 12"/>
                  <a:gd name="T1" fmla="*/ 4 h 5"/>
                  <a:gd name="T2" fmla="*/ 0 w 12"/>
                  <a:gd name="T3" fmla="*/ 1 h 5"/>
                  <a:gd name="T4" fmla="*/ 6 w 12"/>
                  <a:gd name="T5" fmla="*/ 0 h 5"/>
                  <a:gd name="T6" fmla="*/ 12 w 12"/>
                  <a:gd name="T7" fmla="*/ 2 h 5"/>
                  <a:gd name="T8" fmla="*/ 12 w 12"/>
                  <a:gd name="T9" fmla="*/ 5 h 5"/>
                  <a:gd name="T10" fmla="*/ 3 w 12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3" y="4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8" name="Freeform 153"/>
              <p:cNvSpPr>
                <a:spLocks noEditPoints="1"/>
              </p:cNvSpPr>
              <p:nvPr/>
            </p:nvSpPr>
            <p:spPr bwMode="gray">
              <a:xfrm>
                <a:off x="4416" y="554"/>
                <a:ext cx="13" cy="5"/>
              </a:xfrm>
              <a:custGeom>
                <a:avLst/>
                <a:gdLst>
                  <a:gd name="T0" fmla="*/ 6 w 13"/>
                  <a:gd name="T1" fmla="*/ 1 h 5"/>
                  <a:gd name="T2" fmla="*/ 12 w 13"/>
                  <a:gd name="T3" fmla="*/ 2 h 5"/>
                  <a:gd name="T4" fmla="*/ 12 w 13"/>
                  <a:gd name="T5" fmla="*/ 4 h 5"/>
                  <a:gd name="T6" fmla="*/ 3 w 13"/>
                  <a:gd name="T7" fmla="*/ 4 h 5"/>
                  <a:gd name="T8" fmla="*/ 1 w 13"/>
                  <a:gd name="T9" fmla="*/ 1 h 5"/>
                  <a:gd name="T10" fmla="*/ 6 w 13"/>
                  <a:gd name="T11" fmla="*/ 1 h 5"/>
                  <a:gd name="T12" fmla="*/ 6 w 13"/>
                  <a:gd name="T13" fmla="*/ 0 h 5"/>
                  <a:gd name="T14" fmla="*/ 6 w 13"/>
                  <a:gd name="T15" fmla="*/ 0 h 5"/>
                  <a:gd name="T16" fmla="*/ 1 w 13"/>
                  <a:gd name="T17" fmla="*/ 1 h 5"/>
                  <a:gd name="T18" fmla="*/ 0 w 13"/>
                  <a:gd name="T19" fmla="*/ 1 h 5"/>
                  <a:gd name="T20" fmla="*/ 1 w 13"/>
                  <a:gd name="T21" fmla="*/ 1 h 5"/>
                  <a:gd name="T22" fmla="*/ 3 w 13"/>
                  <a:gd name="T23" fmla="*/ 4 h 5"/>
                  <a:gd name="T24" fmla="*/ 3 w 13"/>
                  <a:gd name="T25" fmla="*/ 4 h 5"/>
                  <a:gd name="T26" fmla="*/ 3 w 13"/>
                  <a:gd name="T27" fmla="*/ 4 h 5"/>
                  <a:gd name="T28" fmla="*/ 12 w 13"/>
                  <a:gd name="T29" fmla="*/ 5 h 5"/>
                  <a:gd name="T30" fmla="*/ 13 w 13"/>
                  <a:gd name="T31" fmla="*/ 5 h 5"/>
                  <a:gd name="T32" fmla="*/ 13 w 13"/>
                  <a:gd name="T33" fmla="*/ 4 h 5"/>
                  <a:gd name="T34" fmla="*/ 13 w 13"/>
                  <a:gd name="T35" fmla="*/ 2 h 5"/>
                  <a:gd name="T36" fmla="*/ 13 w 13"/>
                  <a:gd name="T37" fmla="*/ 2 h 5"/>
                  <a:gd name="T38" fmla="*/ 12 w 13"/>
                  <a:gd name="T39" fmla="*/ 2 h 5"/>
                  <a:gd name="T40" fmla="*/ 6 w 13"/>
                  <a:gd name="T41" fmla="*/ 0 h 5"/>
                  <a:gd name="T42" fmla="*/ 6 w 13"/>
                  <a:gd name="T43" fmla="*/ 0 h 5"/>
                  <a:gd name="T44" fmla="*/ 6 w 13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5">
                    <a:moveTo>
                      <a:pt x="6" y="1"/>
                    </a:moveTo>
                    <a:lnTo>
                      <a:pt x="12" y="2"/>
                    </a:lnTo>
                    <a:lnTo>
                      <a:pt x="12" y="4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9" name="Freeform 154"/>
              <p:cNvSpPr>
                <a:spLocks noEditPoints="1"/>
              </p:cNvSpPr>
              <p:nvPr/>
            </p:nvSpPr>
            <p:spPr bwMode="gray">
              <a:xfrm>
                <a:off x="4416" y="554"/>
                <a:ext cx="13" cy="5"/>
              </a:xfrm>
              <a:custGeom>
                <a:avLst/>
                <a:gdLst>
                  <a:gd name="T0" fmla="*/ 6 w 13"/>
                  <a:gd name="T1" fmla="*/ 1 h 5"/>
                  <a:gd name="T2" fmla="*/ 12 w 13"/>
                  <a:gd name="T3" fmla="*/ 2 h 5"/>
                  <a:gd name="T4" fmla="*/ 12 w 13"/>
                  <a:gd name="T5" fmla="*/ 4 h 5"/>
                  <a:gd name="T6" fmla="*/ 3 w 13"/>
                  <a:gd name="T7" fmla="*/ 4 h 5"/>
                  <a:gd name="T8" fmla="*/ 1 w 13"/>
                  <a:gd name="T9" fmla="*/ 1 h 5"/>
                  <a:gd name="T10" fmla="*/ 6 w 13"/>
                  <a:gd name="T11" fmla="*/ 1 h 5"/>
                  <a:gd name="T12" fmla="*/ 6 w 13"/>
                  <a:gd name="T13" fmla="*/ 0 h 5"/>
                  <a:gd name="T14" fmla="*/ 6 w 13"/>
                  <a:gd name="T15" fmla="*/ 0 h 5"/>
                  <a:gd name="T16" fmla="*/ 1 w 13"/>
                  <a:gd name="T17" fmla="*/ 1 h 5"/>
                  <a:gd name="T18" fmla="*/ 0 w 13"/>
                  <a:gd name="T19" fmla="*/ 1 h 5"/>
                  <a:gd name="T20" fmla="*/ 1 w 13"/>
                  <a:gd name="T21" fmla="*/ 1 h 5"/>
                  <a:gd name="T22" fmla="*/ 3 w 13"/>
                  <a:gd name="T23" fmla="*/ 4 h 5"/>
                  <a:gd name="T24" fmla="*/ 3 w 13"/>
                  <a:gd name="T25" fmla="*/ 4 h 5"/>
                  <a:gd name="T26" fmla="*/ 3 w 13"/>
                  <a:gd name="T27" fmla="*/ 4 h 5"/>
                  <a:gd name="T28" fmla="*/ 12 w 13"/>
                  <a:gd name="T29" fmla="*/ 5 h 5"/>
                  <a:gd name="T30" fmla="*/ 13 w 13"/>
                  <a:gd name="T31" fmla="*/ 5 h 5"/>
                  <a:gd name="T32" fmla="*/ 13 w 13"/>
                  <a:gd name="T33" fmla="*/ 4 h 5"/>
                  <a:gd name="T34" fmla="*/ 13 w 13"/>
                  <a:gd name="T35" fmla="*/ 2 h 5"/>
                  <a:gd name="T36" fmla="*/ 13 w 13"/>
                  <a:gd name="T37" fmla="*/ 2 h 5"/>
                  <a:gd name="T38" fmla="*/ 12 w 13"/>
                  <a:gd name="T39" fmla="*/ 2 h 5"/>
                  <a:gd name="T40" fmla="*/ 6 w 13"/>
                  <a:gd name="T41" fmla="*/ 0 h 5"/>
                  <a:gd name="T42" fmla="*/ 6 w 13"/>
                  <a:gd name="T43" fmla="*/ 0 h 5"/>
                  <a:gd name="T44" fmla="*/ 6 w 13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5">
                    <a:moveTo>
                      <a:pt x="6" y="1"/>
                    </a:moveTo>
                    <a:lnTo>
                      <a:pt x="12" y="2"/>
                    </a:lnTo>
                    <a:lnTo>
                      <a:pt x="12" y="4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0" name="Freeform 155"/>
              <p:cNvSpPr>
                <a:spLocks/>
              </p:cNvSpPr>
              <p:nvPr/>
            </p:nvSpPr>
            <p:spPr bwMode="gray">
              <a:xfrm>
                <a:off x="4425" y="552"/>
                <a:ext cx="19" cy="3"/>
              </a:xfrm>
              <a:custGeom>
                <a:avLst/>
                <a:gdLst>
                  <a:gd name="T0" fmla="*/ 9 w 19"/>
                  <a:gd name="T1" fmla="*/ 3 h 3"/>
                  <a:gd name="T2" fmla="*/ 0 w 19"/>
                  <a:gd name="T3" fmla="*/ 1 h 3"/>
                  <a:gd name="T4" fmla="*/ 13 w 19"/>
                  <a:gd name="T5" fmla="*/ 0 h 3"/>
                  <a:gd name="T6" fmla="*/ 19 w 19"/>
                  <a:gd name="T7" fmla="*/ 2 h 3"/>
                  <a:gd name="T8" fmla="*/ 16 w 19"/>
                  <a:gd name="T9" fmla="*/ 3 h 3"/>
                  <a:gd name="T10" fmla="*/ 9 w 19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">
                    <a:moveTo>
                      <a:pt x="9" y="3"/>
                    </a:moveTo>
                    <a:lnTo>
                      <a:pt x="0" y="1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16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1" name="Freeform 156"/>
              <p:cNvSpPr>
                <a:spLocks noEditPoints="1"/>
              </p:cNvSpPr>
              <p:nvPr/>
            </p:nvSpPr>
            <p:spPr bwMode="gray">
              <a:xfrm>
                <a:off x="4424" y="552"/>
                <a:ext cx="21" cy="4"/>
              </a:xfrm>
              <a:custGeom>
                <a:avLst/>
                <a:gdLst>
                  <a:gd name="T0" fmla="*/ 14 w 21"/>
                  <a:gd name="T1" fmla="*/ 0 h 4"/>
                  <a:gd name="T2" fmla="*/ 19 w 21"/>
                  <a:gd name="T3" fmla="*/ 2 h 4"/>
                  <a:gd name="T4" fmla="*/ 17 w 21"/>
                  <a:gd name="T5" fmla="*/ 3 h 4"/>
                  <a:gd name="T6" fmla="*/ 10 w 21"/>
                  <a:gd name="T7" fmla="*/ 3 h 4"/>
                  <a:gd name="T8" fmla="*/ 2 w 21"/>
                  <a:gd name="T9" fmla="*/ 1 h 4"/>
                  <a:gd name="T10" fmla="*/ 14 w 21"/>
                  <a:gd name="T11" fmla="*/ 0 h 4"/>
                  <a:gd name="T12" fmla="*/ 14 w 21"/>
                  <a:gd name="T13" fmla="*/ 0 h 4"/>
                  <a:gd name="T14" fmla="*/ 14 w 21"/>
                  <a:gd name="T15" fmla="*/ 0 h 4"/>
                  <a:gd name="T16" fmla="*/ 2 w 21"/>
                  <a:gd name="T17" fmla="*/ 1 h 4"/>
                  <a:gd name="T18" fmla="*/ 0 w 21"/>
                  <a:gd name="T19" fmla="*/ 1 h 4"/>
                  <a:gd name="T20" fmla="*/ 2 w 21"/>
                  <a:gd name="T21" fmla="*/ 2 h 4"/>
                  <a:gd name="T22" fmla="*/ 10 w 21"/>
                  <a:gd name="T23" fmla="*/ 3 h 4"/>
                  <a:gd name="T24" fmla="*/ 10 w 21"/>
                  <a:gd name="T25" fmla="*/ 3 h 4"/>
                  <a:gd name="T26" fmla="*/ 10 w 21"/>
                  <a:gd name="T27" fmla="*/ 3 h 4"/>
                  <a:gd name="T28" fmla="*/ 17 w 21"/>
                  <a:gd name="T29" fmla="*/ 4 h 4"/>
                  <a:gd name="T30" fmla="*/ 17 w 21"/>
                  <a:gd name="T31" fmla="*/ 4 h 4"/>
                  <a:gd name="T32" fmla="*/ 17 w 21"/>
                  <a:gd name="T33" fmla="*/ 4 h 4"/>
                  <a:gd name="T34" fmla="*/ 20 w 21"/>
                  <a:gd name="T35" fmla="*/ 3 h 4"/>
                  <a:gd name="T36" fmla="*/ 21 w 21"/>
                  <a:gd name="T37" fmla="*/ 2 h 4"/>
                  <a:gd name="T38" fmla="*/ 19 w 21"/>
                  <a:gd name="T39" fmla="*/ 2 h 4"/>
                  <a:gd name="T40" fmla="*/ 14 w 21"/>
                  <a:gd name="T41" fmla="*/ 0 h 4"/>
                  <a:gd name="T42" fmla="*/ 14 w 21"/>
                  <a:gd name="T43" fmla="*/ 0 h 4"/>
                  <a:gd name="T44" fmla="*/ 14 w 21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4">
                    <a:moveTo>
                      <a:pt x="14" y="0"/>
                    </a:moveTo>
                    <a:lnTo>
                      <a:pt x="19" y="2"/>
                    </a:lnTo>
                    <a:lnTo>
                      <a:pt x="17" y="3"/>
                    </a:lnTo>
                    <a:lnTo>
                      <a:pt x="10" y="3"/>
                    </a:lnTo>
                    <a:lnTo>
                      <a:pt x="2" y="1"/>
                    </a:lnTo>
                    <a:lnTo>
                      <a:pt x="14" y="0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20" y="3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2" name="Freeform 157"/>
              <p:cNvSpPr>
                <a:spLocks noEditPoints="1"/>
              </p:cNvSpPr>
              <p:nvPr/>
            </p:nvSpPr>
            <p:spPr bwMode="gray">
              <a:xfrm>
                <a:off x="4424" y="552"/>
                <a:ext cx="21" cy="4"/>
              </a:xfrm>
              <a:custGeom>
                <a:avLst/>
                <a:gdLst>
                  <a:gd name="T0" fmla="*/ 14 w 21"/>
                  <a:gd name="T1" fmla="*/ 0 h 4"/>
                  <a:gd name="T2" fmla="*/ 19 w 21"/>
                  <a:gd name="T3" fmla="*/ 2 h 4"/>
                  <a:gd name="T4" fmla="*/ 17 w 21"/>
                  <a:gd name="T5" fmla="*/ 3 h 4"/>
                  <a:gd name="T6" fmla="*/ 10 w 21"/>
                  <a:gd name="T7" fmla="*/ 3 h 4"/>
                  <a:gd name="T8" fmla="*/ 2 w 21"/>
                  <a:gd name="T9" fmla="*/ 1 h 4"/>
                  <a:gd name="T10" fmla="*/ 14 w 21"/>
                  <a:gd name="T11" fmla="*/ 0 h 4"/>
                  <a:gd name="T12" fmla="*/ 14 w 21"/>
                  <a:gd name="T13" fmla="*/ 0 h 4"/>
                  <a:gd name="T14" fmla="*/ 14 w 21"/>
                  <a:gd name="T15" fmla="*/ 0 h 4"/>
                  <a:gd name="T16" fmla="*/ 2 w 21"/>
                  <a:gd name="T17" fmla="*/ 1 h 4"/>
                  <a:gd name="T18" fmla="*/ 0 w 21"/>
                  <a:gd name="T19" fmla="*/ 1 h 4"/>
                  <a:gd name="T20" fmla="*/ 2 w 21"/>
                  <a:gd name="T21" fmla="*/ 2 h 4"/>
                  <a:gd name="T22" fmla="*/ 10 w 21"/>
                  <a:gd name="T23" fmla="*/ 3 h 4"/>
                  <a:gd name="T24" fmla="*/ 10 w 21"/>
                  <a:gd name="T25" fmla="*/ 3 h 4"/>
                  <a:gd name="T26" fmla="*/ 10 w 21"/>
                  <a:gd name="T27" fmla="*/ 3 h 4"/>
                  <a:gd name="T28" fmla="*/ 17 w 21"/>
                  <a:gd name="T29" fmla="*/ 4 h 4"/>
                  <a:gd name="T30" fmla="*/ 17 w 21"/>
                  <a:gd name="T31" fmla="*/ 4 h 4"/>
                  <a:gd name="T32" fmla="*/ 17 w 21"/>
                  <a:gd name="T33" fmla="*/ 4 h 4"/>
                  <a:gd name="T34" fmla="*/ 20 w 21"/>
                  <a:gd name="T35" fmla="*/ 3 h 4"/>
                  <a:gd name="T36" fmla="*/ 21 w 21"/>
                  <a:gd name="T37" fmla="*/ 2 h 4"/>
                  <a:gd name="T38" fmla="*/ 19 w 21"/>
                  <a:gd name="T39" fmla="*/ 2 h 4"/>
                  <a:gd name="T40" fmla="*/ 14 w 21"/>
                  <a:gd name="T41" fmla="*/ 0 h 4"/>
                  <a:gd name="T42" fmla="*/ 14 w 21"/>
                  <a:gd name="T43" fmla="*/ 0 h 4"/>
                  <a:gd name="T44" fmla="*/ 14 w 21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4">
                    <a:moveTo>
                      <a:pt x="14" y="0"/>
                    </a:moveTo>
                    <a:lnTo>
                      <a:pt x="19" y="2"/>
                    </a:lnTo>
                    <a:lnTo>
                      <a:pt x="17" y="3"/>
                    </a:lnTo>
                    <a:lnTo>
                      <a:pt x="10" y="3"/>
                    </a:lnTo>
                    <a:lnTo>
                      <a:pt x="2" y="1"/>
                    </a:lnTo>
                    <a:lnTo>
                      <a:pt x="14" y="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20" y="3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3" name="Freeform 158"/>
              <p:cNvSpPr>
                <a:spLocks/>
              </p:cNvSpPr>
              <p:nvPr/>
            </p:nvSpPr>
            <p:spPr bwMode="gray">
              <a:xfrm>
                <a:off x="4422" y="504"/>
                <a:ext cx="11" cy="5"/>
              </a:xfrm>
              <a:custGeom>
                <a:avLst/>
                <a:gdLst>
                  <a:gd name="T0" fmla="*/ 5 w 11"/>
                  <a:gd name="T1" fmla="*/ 4 h 5"/>
                  <a:gd name="T2" fmla="*/ 0 w 11"/>
                  <a:gd name="T3" fmla="*/ 0 h 5"/>
                  <a:gd name="T4" fmla="*/ 9 w 11"/>
                  <a:gd name="T5" fmla="*/ 1 h 5"/>
                  <a:gd name="T6" fmla="*/ 11 w 11"/>
                  <a:gd name="T7" fmla="*/ 5 h 5"/>
                  <a:gd name="T8" fmla="*/ 5 w 1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5" y="4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1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4" name="Freeform 159"/>
              <p:cNvSpPr>
                <a:spLocks noEditPoints="1"/>
              </p:cNvSpPr>
              <p:nvPr/>
            </p:nvSpPr>
            <p:spPr bwMode="gray">
              <a:xfrm>
                <a:off x="4421" y="504"/>
                <a:ext cx="13" cy="6"/>
              </a:xfrm>
              <a:custGeom>
                <a:avLst/>
                <a:gdLst>
                  <a:gd name="T0" fmla="*/ 2 w 13"/>
                  <a:gd name="T1" fmla="*/ 1 h 6"/>
                  <a:gd name="T2" fmla="*/ 10 w 13"/>
                  <a:gd name="T3" fmla="*/ 1 h 6"/>
                  <a:gd name="T4" fmla="*/ 12 w 13"/>
                  <a:gd name="T5" fmla="*/ 5 h 6"/>
                  <a:gd name="T6" fmla="*/ 6 w 13"/>
                  <a:gd name="T7" fmla="*/ 4 h 6"/>
                  <a:gd name="T8" fmla="*/ 2 w 13"/>
                  <a:gd name="T9" fmla="*/ 1 h 6"/>
                  <a:gd name="T10" fmla="*/ 0 w 13"/>
                  <a:gd name="T11" fmla="*/ 0 h 6"/>
                  <a:gd name="T12" fmla="*/ 1 w 13"/>
                  <a:gd name="T13" fmla="*/ 1 h 6"/>
                  <a:gd name="T14" fmla="*/ 6 w 13"/>
                  <a:gd name="T15" fmla="*/ 5 h 6"/>
                  <a:gd name="T16" fmla="*/ 6 w 13"/>
                  <a:gd name="T17" fmla="*/ 5 h 6"/>
                  <a:gd name="T18" fmla="*/ 6 w 13"/>
                  <a:gd name="T19" fmla="*/ 5 h 6"/>
                  <a:gd name="T20" fmla="*/ 12 w 13"/>
                  <a:gd name="T21" fmla="*/ 5 h 6"/>
                  <a:gd name="T22" fmla="*/ 13 w 13"/>
                  <a:gd name="T23" fmla="*/ 6 h 6"/>
                  <a:gd name="T24" fmla="*/ 12 w 13"/>
                  <a:gd name="T25" fmla="*/ 5 h 6"/>
                  <a:gd name="T26" fmla="*/ 11 w 13"/>
                  <a:gd name="T27" fmla="*/ 1 h 6"/>
                  <a:gd name="T28" fmla="*/ 10 w 13"/>
                  <a:gd name="T29" fmla="*/ 1 h 6"/>
                  <a:gd name="T30" fmla="*/ 10 w 13"/>
                  <a:gd name="T31" fmla="*/ 1 h 6"/>
                  <a:gd name="T32" fmla="*/ 2 w 13"/>
                  <a:gd name="T33" fmla="*/ 0 h 6"/>
                  <a:gd name="T34" fmla="*/ 0 w 13"/>
                  <a:gd name="T35" fmla="*/ 0 h 6"/>
                  <a:gd name="T36" fmla="*/ 0 w 13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6">
                    <a:moveTo>
                      <a:pt x="2" y="1"/>
                    </a:moveTo>
                    <a:lnTo>
                      <a:pt x="10" y="1"/>
                    </a:lnTo>
                    <a:lnTo>
                      <a:pt x="12" y="5"/>
                    </a:lnTo>
                    <a:lnTo>
                      <a:pt x="6" y="4"/>
                    </a:lnTo>
                    <a:lnTo>
                      <a:pt x="2" y="1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2" y="5"/>
                    </a:lnTo>
                    <a:lnTo>
                      <a:pt x="13" y="6"/>
                    </a:lnTo>
                    <a:lnTo>
                      <a:pt x="12" y="5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5" name="Freeform 160"/>
              <p:cNvSpPr>
                <a:spLocks noEditPoints="1"/>
              </p:cNvSpPr>
              <p:nvPr/>
            </p:nvSpPr>
            <p:spPr bwMode="gray">
              <a:xfrm>
                <a:off x="4421" y="504"/>
                <a:ext cx="13" cy="6"/>
              </a:xfrm>
              <a:custGeom>
                <a:avLst/>
                <a:gdLst>
                  <a:gd name="T0" fmla="*/ 2 w 13"/>
                  <a:gd name="T1" fmla="*/ 1 h 6"/>
                  <a:gd name="T2" fmla="*/ 10 w 13"/>
                  <a:gd name="T3" fmla="*/ 1 h 6"/>
                  <a:gd name="T4" fmla="*/ 12 w 13"/>
                  <a:gd name="T5" fmla="*/ 5 h 6"/>
                  <a:gd name="T6" fmla="*/ 6 w 13"/>
                  <a:gd name="T7" fmla="*/ 4 h 6"/>
                  <a:gd name="T8" fmla="*/ 2 w 13"/>
                  <a:gd name="T9" fmla="*/ 1 h 6"/>
                  <a:gd name="T10" fmla="*/ 0 w 13"/>
                  <a:gd name="T11" fmla="*/ 0 h 6"/>
                  <a:gd name="T12" fmla="*/ 1 w 13"/>
                  <a:gd name="T13" fmla="*/ 1 h 6"/>
                  <a:gd name="T14" fmla="*/ 6 w 13"/>
                  <a:gd name="T15" fmla="*/ 5 h 6"/>
                  <a:gd name="T16" fmla="*/ 6 w 13"/>
                  <a:gd name="T17" fmla="*/ 5 h 6"/>
                  <a:gd name="T18" fmla="*/ 6 w 13"/>
                  <a:gd name="T19" fmla="*/ 5 h 6"/>
                  <a:gd name="T20" fmla="*/ 12 w 13"/>
                  <a:gd name="T21" fmla="*/ 5 h 6"/>
                  <a:gd name="T22" fmla="*/ 13 w 13"/>
                  <a:gd name="T23" fmla="*/ 6 h 6"/>
                  <a:gd name="T24" fmla="*/ 12 w 13"/>
                  <a:gd name="T25" fmla="*/ 5 h 6"/>
                  <a:gd name="T26" fmla="*/ 11 w 13"/>
                  <a:gd name="T27" fmla="*/ 1 h 6"/>
                  <a:gd name="T28" fmla="*/ 10 w 13"/>
                  <a:gd name="T29" fmla="*/ 1 h 6"/>
                  <a:gd name="T30" fmla="*/ 10 w 13"/>
                  <a:gd name="T31" fmla="*/ 1 h 6"/>
                  <a:gd name="T32" fmla="*/ 2 w 13"/>
                  <a:gd name="T33" fmla="*/ 0 h 6"/>
                  <a:gd name="T34" fmla="*/ 0 w 13"/>
                  <a:gd name="T35" fmla="*/ 0 h 6"/>
                  <a:gd name="T36" fmla="*/ 0 w 13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6">
                    <a:moveTo>
                      <a:pt x="2" y="1"/>
                    </a:moveTo>
                    <a:lnTo>
                      <a:pt x="10" y="1"/>
                    </a:lnTo>
                    <a:lnTo>
                      <a:pt x="12" y="5"/>
                    </a:lnTo>
                    <a:lnTo>
                      <a:pt x="6" y="4"/>
                    </a:lnTo>
                    <a:lnTo>
                      <a:pt x="2" y="1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2" y="5"/>
                    </a:lnTo>
                    <a:lnTo>
                      <a:pt x="13" y="6"/>
                    </a:lnTo>
                    <a:lnTo>
                      <a:pt x="12" y="5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6" name="Freeform 161"/>
              <p:cNvSpPr>
                <a:spLocks/>
              </p:cNvSpPr>
              <p:nvPr/>
            </p:nvSpPr>
            <p:spPr bwMode="gray">
              <a:xfrm>
                <a:off x="4320" y="429"/>
                <a:ext cx="26" cy="4"/>
              </a:xfrm>
              <a:custGeom>
                <a:avLst/>
                <a:gdLst>
                  <a:gd name="T0" fmla="*/ 6 w 26"/>
                  <a:gd name="T1" fmla="*/ 3 h 4"/>
                  <a:gd name="T2" fmla="*/ 0 w 26"/>
                  <a:gd name="T3" fmla="*/ 0 h 4"/>
                  <a:gd name="T4" fmla="*/ 18 w 26"/>
                  <a:gd name="T5" fmla="*/ 0 h 4"/>
                  <a:gd name="T6" fmla="*/ 26 w 26"/>
                  <a:gd name="T7" fmla="*/ 2 h 4"/>
                  <a:gd name="T8" fmla="*/ 22 w 26"/>
                  <a:gd name="T9" fmla="*/ 4 h 4"/>
                  <a:gd name="T10" fmla="*/ 6 w 26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">
                    <a:moveTo>
                      <a:pt x="6" y="3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26" y="2"/>
                    </a:lnTo>
                    <a:lnTo>
                      <a:pt x="22" y="4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7" name="Freeform 162"/>
              <p:cNvSpPr>
                <a:spLocks noEditPoints="1"/>
              </p:cNvSpPr>
              <p:nvPr/>
            </p:nvSpPr>
            <p:spPr bwMode="gray">
              <a:xfrm>
                <a:off x="4319" y="429"/>
                <a:ext cx="28" cy="5"/>
              </a:xfrm>
              <a:custGeom>
                <a:avLst/>
                <a:gdLst>
                  <a:gd name="T0" fmla="*/ 19 w 28"/>
                  <a:gd name="T1" fmla="*/ 0 h 5"/>
                  <a:gd name="T2" fmla="*/ 27 w 28"/>
                  <a:gd name="T3" fmla="*/ 2 h 5"/>
                  <a:gd name="T4" fmla="*/ 23 w 28"/>
                  <a:gd name="T5" fmla="*/ 4 h 5"/>
                  <a:gd name="T6" fmla="*/ 7 w 28"/>
                  <a:gd name="T7" fmla="*/ 3 h 5"/>
                  <a:gd name="T8" fmla="*/ 2 w 28"/>
                  <a:gd name="T9" fmla="*/ 0 h 5"/>
                  <a:gd name="T10" fmla="*/ 19 w 28"/>
                  <a:gd name="T11" fmla="*/ 0 h 5"/>
                  <a:gd name="T12" fmla="*/ 19 w 28"/>
                  <a:gd name="T13" fmla="*/ 0 h 5"/>
                  <a:gd name="T14" fmla="*/ 19 w 28"/>
                  <a:gd name="T15" fmla="*/ 0 h 5"/>
                  <a:gd name="T16" fmla="*/ 2 w 28"/>
                  <a:gd name="T17" fmla="*/ 0 h 5"/>
                  <a:gd name="T18" fmla="*/ 0 w 28"/>
                  <a:gd name="T19" fmla="*/ 0 h 5"/>
                  <a:gd name="T20" fmla="*/ 2 w 28"/>
                  <a:gd name="T21" fmla="*/ 0 h 5"/>
                  <a:gd name="T22" fmla="*/ 7 w 28"/>
                  <a:gd name="T23" fmla="*/ 3 h 5"/>
                  <a:gd name="T24" fmla="*/ 7 w 28"/>
                  <a:gd name="T25" fmla="*/ 3 h 5"/>
                  <a:gd name="T26" fmla="*/ 7 w 28"/>
                  <a:gd name="T27" fmla="*/ 3 h 5"/>
                  <a:gd name="T28" fmla="*/ 22 w 28"/>
                  <a:gd name="T29" fmla="*/ 5 h 5"/>
                  <a:gd name="T30" fmla="*/ 23 w 28"/>
                  <a:gd name="T31" fmla="*/ 5 h 5"/>
                  <a:gd name="T32" fmla="*/ 23 w 28"/>
                  <a:gd name="T33" fmla="*/ 4 h 5"/>
                  <a:gd name="T34" fmla="*/ 27 w 28"/>
                  <a:gd name="T35" fmla="*/ 3 h 5"/>
                  <a:gd name="T36" fmla="*/ 28 w 28"/>
                  <a:gd name="T37" fmla="*/ 2 h 5"/>
                  <a:gd name="T38" fmla="*/ 27 w 28"/>
                  <a:gd name="T39" fmla="*/ 2 h 5"/>
                  <a:gd name="T40" fmla="*/ 19 w 28"/>
                  <a:gd name="T41" fmla="*/ 0 h 5"/>
                  <a:gd name="T42" fmla="*/ 19 w 28"/>
                  <a:gd name="T43" fmla="*/ 0 h 5"/>
                  <a:gd name="T44" fmla="*/ 19 w 28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5">
                    <a:moveTo>
                      <a:pt x="19" y="0"/>
                    </a:moveTo>
                    <a:lnTo>
                      <a:pt x="27" y="2"/>
                    </a:lnTo>
                    <a:lnTo>
                      <a:pt x="23" y="4"/>
                    </a:lnTo>
                    <a:lnTo>
                      <a:pt x="7" y="3"/>
                    </a:lnTo>
                    <a:lnTo>
                      <a:pt x="2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8" name="Freeform 163"/>
              <p:cNvSpPr>
                <a:spLocks noEditPoints="1"/>
              </p:cNvSpPr>
              <p:nvPr/>
            </p:nvSpPr>
            <p:spPr bwMode="gray">
              <a:xfrm>
                <a:off x="4319" y="429"/>
                <a:ext cx="28" cy="5"/>
              </a:xfrm>
              <a:custGeom>
                <a:avLst/>
                <a:gdLst>
                  <a:gd name="T0" fmla="*/ 19 w 28"/>
                  <a:gd name="T1" fmla="*/ 0 h 5"/>
                  <a:gd name="T2" fmla="*/ 27 w 28"/>
                  <a:gd name="T3" fmla="*/ 2 h 5"/>
                  <a:gd name="T4" fmla="*/ 23 w 28"/>
                  <a:gd name="T5" fmla="*/ 4 h 5"/>
                  <a:gd name="T6" fmla="*/ 7 w 28"/>
                  <a:gd name="T7" fmla="*/ 3 h 5"/>
                  <a:gd name="T8" fmla="*/ 2 w 28"/>
                  <a:gd name="T9" fmla="*/ 0 h 5"/>
                  <a:gd name="T10" fmla="*/ 19 w 28"/>
                  <a:gd name="T11" fmla="*/ 0 h 5"/>
                  <a:gd name="T12" fmla="*/ 19 w 28"/>
                  <a:gd name="T13" fmla="*/ 0 h 5"/>
                  <a:gd name="T14" fmla="*/ 19 w 28"/>
                  <a:gd name="T15" fmla="*/ 0 h 5"/>
                  <a:gd name="T16" fmla="*/ 2 w 28"/>
                  <a:gd name="T17" fmla="*/ 0 h 5"/>
                  <a:gd name="T18" fmla="*/ 0 w 28"/>
                  <a:gd name="T19" fmla="*/ 0 h 5"/>
                  <a:gd name="T20" fmla="*/ 2 w 28"/>
                  <a:gd name="T21" fmla="*/ 0 h 5"/>
                  <a:gd name="T22" fmla="*/ 7 w 28"/>
                  <a:gd name="T23" fmla="*/ 3 h 5"/>
                  <a:gd name="T24" fmla="*/ 7 w 28"/>
                  <a:gd name="T25" fmla="*/ 3 h 5"/>
                  <a:gd name="T26" fmla="*/ 7 w 28"/>
                  <a:gd name="T27" fmla="*/ 3 h 5"/>
                  <a:gd name="T28" fmla="*/ 22 w 28"/>
                  <a:gd name="T29" fmla="*/ 5 h 5"/>
                  <a:gd name="T30" fmla="*/ 23 w 28"/>
                  <a:gd name="T31" fmla="*/ 5 h 5"/>
                  <a:gd name="T32" fmla="*/ 23 w 28"/>
                  <a:gd name="T33" fmla="*/ 4 h 5"/>
                  <a:gd name="T34" fmla="*/ 27 w 28"/>
                  <a:gd name="T35" fmla="*/ 3 h 5"/>
                  <a:gd name="T36" fmla="*/ 28 w 28"/>
                  <a:gd name="T37" fmla="*/ 2 h 5"/>
                  <a:gd name="T38" fmla="*/ 27 w 28"/>
                  <a:gd name="T39" fmla="*/ 2 h 5"/>
                  <a:gd name="T40" fmla="*/ 19 w 28"/>
                  <a:gd name="T41" fmla="*/ 0 h 5"/>
                  <a:gd name="T42" fmla="*/ 19 w 28"/>
                  <a:gd name="T43" fmla="*/ 0 h 5"/>
                  <a:gd name="T44" fmla="*/ 19 w 28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5">
                    <a:moveTo>
                      <a:pt x="19" y="0"/>
                    </a:moveTo>
                    <a:lnTo>
                      <a:pt x="27" y="2"/>
                    </a:lnTo>
                    <a:lnTo>
                      <a:pt x="23" y="4"/>
                    </a:lnTo>
                    <a:lnTo>
                      <a:pt x="7" y="3"/>
                    </a:lnTo>
                    <a:lnTo>
                      <a:pt x="2" y="0"/>
                    </a:lnTo>
                    <a:lnTo>
                      <a:pt x="19" y="0"/>
                    </a:lnTo>
                    <a:moveTo>
                      <a:pt x="19" y="0"/>
                    </a:moveTo>
                    <a:lnTo>
                      <a:pt x="19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9" name="Freeform 164"/>
              <p:cNvSpPr>
                <a:spLocks/>
              </p:cNvSpPr>
              <p:nvPr/>
            </p:nvSpPr>
            <p:spPr bwMode="gray">
              <a:xfrm>
                <a:off x="4427" y="615"/>
                <a:ext cx="14" cy="3"/>
              </a:xfrm>
              <a:custGeom>
                <a:avLst/>
                <a:gdLst>
                  <a:gd name="T0" fmla="*/ 0 w 14"/>
                  <a:gd name="T1" fmla="*/ 2 h 3"/>
                  <a:gd name="T2" fmla="*/ 6 w 14"/>
                  <a:gd name="T3" fmla="*/ 0 h 3"/>
                  <a:gd name="T4" fmla="*/ 14 w 14"/>
                  <a:gd name="T5" fmla="*/ 0 h 3"/>
                  <a:gd name="T6" fmla="*/ 9 w 14"/>
                  <a:gd name="T7" fmla="*/ 3 h 3"/>
                  <a:gd name="T8" fmla="*/ 0 w 1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">
                    <a:moveTo>
                      <a:pt x="0" y="2"/>
                    </a:moveTo>
                    <a:lnTo>
                      <a:pt x="6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0" name="Freeform 165"/>
              <p:cNvSpPr>
                <a:spLocks noEditPoints="1"/>
              </p:cNvSpPr>
              <p:nvPr/>
            </p:nvSpPr>
            <p:spPr bwMode="gray">
              <a:xfrm>
                <a:off x="4426" y="614"/>
                <a:ext cx="16" cy="4"/>
              </a:xfrm>
              <a:custGeom>
                <a:avLst/>
                <a:gdLst>
                  <a:gd name="T0" fmla="*/ 7 w 16"/>
                  <a:gd name="T1" fmla="*/ 1 h 4"/>
                  <a:gd name="T2" fmla="*/ 15 w 16"/>
                  <a:gd name="T3" fmla="*/ 1 h 4"/>
                  <a:gd name="T4" fmla="*/ 10 w 16"/>
                  <a:gd name="T5" fmla="*/ 4 h 4"/>
                  <a:gd name="T6" fmla="*/ 1 w 16"/>
                  <a:gd name="T7" fmla="*/ 3 h 4"/>
                  <a:gd name="T8" fmla="*/ 7 w 16"/>
                  <a:gd name="T9" fmla="*/ 1 h 4"/>
                  <a:gd name="T10" fmla="*/ 7 w 16"/>
                  <a:gd name="T11" fmla="*/ 0 h 4"/>
                  <a:gd name="T12" fmla="*/ 7 w 16"/>
                  <a:gd name="T13" fmla="*/ 1 h 4"/>
                  <a:gd name="T14" fmla="*/ 1 w 16"/>
                  <a:gd name="T15" fmla="*/ 2 h 4"/>
                  <a:gd name="T16" fmla="*/ 0 w 16"/>
                  <a:gd name="T17" fmla="*/ 3 h 4"/>
                  <a:gd name="T18" fmla="*/ 1 w 16"/>
                  <a:gd name="T19" fmla="*/ 3 h 4"/>
                  <a:gd name="T20" fmla="*/ 10 w 16"/>
                  <a:gd name="T21" fmla="*/ 4 h 4"/>
                  <a:gd name="T22" fmla="*/ 10 w 16"/>
                  <a:gd name="T23" fmla="*/ 4 h 4"/>
                  <a:gd name="T24" fmla="*/ 10 w 16"/>
                  <a:gd name="T25" fmla="*/ 4 h 4"/>
                  <a:gd name="T26" fmla="*/ 15 w 16"/>
                  <a:gd name="T27" fmla="*/ 2 h 4"/>
                  <a:gd name="T28" fmla="*/ 16 w 16"/>
                  <a:gd name="T29" fmla="*/ 1 h 4"/>
                  <a:gd name="T30" fmla="*/ 15 w 16"/>
                  <a:gd name="T31" fmla="*/ 1 h 4"/>
                  <a:gd name="T32" fmla="*/ 7 w 16"/>
                  <a:gd name="T33" fmla="*/ 0 h 4"/>
                  <a:gd name="T34" fmla="*/ 7 w 16"/>
                  <a:gd name="T35" fmla="*/ 0 h 4"/>
                  <a:gd name="T36" fmla="*/ 7 w 16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4">
                    <a:moveTo>
                      <a:pt x="7" y="1"/>
                    </a:moveTo>
                    <a:lnTo>
                      <a:pt x="15" y="1"/>
                    </a:lnTo>
                    <a:lnTo>
                      <a:pt x="10" y="4"/>
                    </a:lnTo>
                    <a:lnTo>
                      <a:pt x="1" y="3"/>
                    </a:lnTo>
                    <a:lnTo>
                      <a:pt x="7" y="1"/>
                    </a:lnTo>
                    <a:close/>
                    <a:moveTo>
                      <a:pt x="7" y="0"/>
                    </a:moveTo>
                    <a:lnTo>
                      <a:pt x="7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1" name="Freeform 166"/>
              <p:cNvSpPr>
                <a:spLocks noEditPoints="1"/>
              </p:cNvSpPr>
              <p:nvPr/>
            </p:nvSpPr>
            <p:spPr bwMode="gray">
              <a:xfrm>
                <a:off x="4426" y="614"/>
                <a:ext cx="16" cy="4"/>
              </a:xfrm>
              <a:custGeom>
                <a:avLst/>
                <a:gdLst>
                  <a:gd name="T0" fmla="*/ 7 w 16"/>
                  <a:gd name="T1" fmla="*/ 1 h 4"/>
                  <a:gd name="T2" fmla="*/ 15 w 16"/>
                  <a:gd name="T3" fmla="*/ 1 h 4"/>
                  <a:gd name="T4" fmla="*/ 10 w 16"/>
                  <a:gd name="T5" fmla="*/ 4 h 4"/>
                  <a:gd name="T6" fmla="*/ 1 w 16"/>
                  <a:gd name="T7" fmla="*/ 3 h 4"/>
                  <a:gd name="T8" fmla="*/ 7 w 16"/>
                  <a:gd name="T9" fmla="*/ 1 h 4"/>
                  <a:gd name="T10" fmla="*/ 7 w 16"/>
                  <a:gd name="T11" fmla="*/ 0 h 4"/>
                  <a:gd name="T12" fmla="*/ 7 w 16"/>
                  <a:gd name="T13" fmla="*/ 1 h 4"/>
                  <a:gd name="T14" fmla="*/ 1 w 16"/>
                  <a:gd name="T15" fmla="*/ 2 h 4"/>
                  <a:gd name="T16" fmla="*/ 0 w 16"/>
                  <a:gd name="T17" fmla="*/ 3 h 4"/>
                  <a:gd name="T18" fmla="*/ 1 w 16"/>
                  <a:gd name="T19" fmla="*/ 3 h 4"/>
                  <a:gd name="T20" fmla="*/ 10 w 16"/>
                  <a:gd name="T21" fmla="*/ 4 h 4"/>
                  <a:gd name="T22" fmla="*/ 10 w 16"/>
                  <a:gd name="T23" fmla="*/ 4 h 4"/>
                  <a:gd name="T24" fmla="*/ 10 w 16"/>
                  <a:gd name="T25" fmla="*/ 4 h 4"/>
                  <a:gd name="T26" fmla="*/ 15 w 16"/>
                  <a:gd name="T27" fmla="*/ 2 h 4"/>
                  <a:gd name="T28" fmla="*/ 16 w 16"/>
                  <a:gd name="T29" fmla="*/ 1 h 4"/>
                  <a:gd name="T30" fmla="*/ 15 w 16"/>
                  <a:gd name="T31" fmla="*/ 1 h 4"/>
                  <a:gd name="T32" fmla="*/ 7 w 16"/>
                  <a:gd name="T33" fmla="*/ 0 h 4"/>
                  <a:gd name="T34" fmla="*/ 7 w 16"/>
                  <a:gd name="T35" fmla="*/ 0 h 4"/>
                  <a:gd name="T36" fmla="*/ 7 w 16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4">
                    <a:moveTo>
                      <a:pt x="7" y="1"/>
                    </a:moveTo>
                    <a:lnTo>
                      <a:pt x="15" y="1"/>
                    </a:lnTo>
                    <a:lnTo>
                      <a:pt x="10" y="4"/>
                    </a:lnTo>
                    <a:lnTo>
                      <a:pt x="1" y="3"/>
                    </a:lnTo>
                    <a:lnTo>
                      <a:pt x="7" y="1"/>
                    </a:lnTo>
                    <a:moveTo>
                      <a:pt x="7" y="0"/>
                    </a:moveTo>
                    <a:lnTo>
                      <a:pt x="7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2" name="Freeform 167"/>
              <p:cNvSpPr>
                <a:spLocks/>
              </p:cNvSpPr>
              <p:nvPr/>
            </p:nvSpPr>
            <p:spPr bwMode="gray">
              <a:xfrm>
                <a:off x="4442" y="614"/>
                <a:ext cx="14" cy="4"/>
              </a:xfrm>
              <a:custGeom>
                <a:avLst/>
                <a:gdLst>
                  <a:gd name="T0" fmla="*/ 0 w 14"/>
                  <a:gd name="T1" fmla="*/ 0 h 4"/>
                  <a:gd name="T2" fmla="*/ 14 w 14"/>
                  <a:gd name="T3" fmla="*/ 0 h 4"/>
                  <a:gd name="T4" fmla="*/ 7 w 14"/>
                  <a:gd name="T5" fmla="*/ 4 h 4"/>
                  <a:gd name="T6" fmla="*/ 0 w 1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lnTo>
                      <a:pt x="14" y="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3" name="Freeform 168"/>
              <p:cNvSpPr>
                <a:spLocks noEditPoints="1"/>
              </p:cNvSpPr>
              <p:nvPr/>
            </p:nvSpPr>
            <p:spPr bwMode="gray">
              <a:xfrm>
                <a:off x="4441" y="614"/>
                <a:ext cx="15" cy="4"/>
              </a:xfrm>
              <a:custGeom>
                <a:avLst/>
                <a:gdLst>
                  <a:gd name="T0" fmla="*/ 1 w 15"/>
                  <a:gd name="T1" fmla="*/ 0 h 4"/>
                  <a:gd name="T2" fmla="*/ 14 w 15"/>
                  <a:gd name="T3" fmla="*/ 0 h 4"/>
                  <a:gd name="T4" fmla="*/ 8 w 15"/>
                  <a:gd name="T5" fmla="*/ 4 h 4"/>
                  <a:gd name="T6" fmla="*/ 1 w 15"/>
                  <a:gd name="T7" fmla="*/ 0 h 4"/>
                  <a:gd name="T8" fmla="*/ 0 w 15"/>
                  <a:gd name="T9" fmla="*/ 0 h 4"/>
                  <a:gd name="T10" fmla="*/ 1 w 15"/>
                  <a:gd name="T11" fmla="*/ 0 h 4"/>
                  <a:gd name="T12" fmla="*/ 8 w 15"/>
                  <a:gd name="T13" fmla="*/ 4 h 4"/>
                  <a:gd name="T14" fmla="*/ 8 w 15"/>
                  <a:gd name="T15" fmla="*/ 4 h 4"/>
                  <a:gd name="T16" fmla="*/ 8 w 15"/>
                  <a:gd name="T17" fmla="*/ 4 h 4"/>
                  <a:gd name="T18" fmla="*/ 14 w 15"/>
                  <a:gd name="T19" fmla="*/ 1 h 4"/>
                  <a:gd name="T20" fmla="*/ 15 w 15"/>
                  <a:gd name="T21" fmla="*/ 0 h 4"/>
                  <a:gd name="T22" fmla="*/ 14 w 15"/>
                  <a:gd name="T23" fmla="*/ 0 h 4"/>
                  <a:gd name="T24" fmla="*/ 1 w 15"/>
                  <a:gd name="T25" fmla="*/ 0 h 4"/>
                  <a:gd name="T26" fmla="*/ 0 w 15"/>
                  <a:gd name="T27" fmla="*/ 0 h 4"/>
                  <a:gd name="T28" fmla="*/ 0 w 15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4">
                    <a:moveTo>
                      <a:pt x="1" y="0"/>
                    </a:moveTo>
                    <a:lnTo>
                      <a:pt x="14" y="0"/>
                    </a:lnTo>
                    <a:lnTo>
                      <a:pt x="8" y="4"/>
                    </a:lnTo>
                    <a:lnTo>
                      <a:pt x="1" y="0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4" name="Freeform 169"/>
              <p:cNvSpPr>
                <a:spLocks noEditPoints="1"/>
              </p:cNvSpPr>
              <p:nvPr/>
            </p:nvSpPr>
            <p:spPr bwMode="gray">
              <a:xfrm>
                <a:off x="4441" y="614"/>
                <a:ext cx="15" cy="4"/>
              </a:xfrm>
              <a:custGeom>
                <a:avLst/>
                <a:gdLst>
                  <a:gd name="T0" fmla="*/ 1 w 15"/>
                  <a:gd name="T1" fmla="*/ 0 h 4"/>
                  <a:gd name="T2" fmla="*/ 14 w 15"/>
                  <a:gd name="T3" fmla="*/ 0 h 4"/>
                  <a:gd name="T4" fmla="*/ 8 w 15"/>
                  <a:gd name="T5" fmla="*/ 4 h 4"/>
                  <a:gd name="T6" fmla="*/ 1 w 15"/>
                  <a:gd name="T7" fmla="*/ 0 h 4"/>
                  <a:gd name="T8" fmla="*/ 0 w 15"/>
                  <a:gd name="T9" fmla="*/ 0 h 4"/>
                  <a:gd name="T10" fmla="*/ 1 w 15"/>
                  <a:gd name="T11" fmla="*/ 0 h 4"/>
                  <a:gd name="T12" fmla="*/ 8 w 15"/>
                  <a:gd name="T13" fmla="*/ 4 h 4"/>
                  <a:gd name="T14" fmla="*/ 8 w 15"/>
                  <a:gd name="T15" fmla="*/ 4 h 4"/>
                  <a:gd name="T16" fmla="*/ 8 w 15"/>
                  <a:gd name="T17" fmla="*/ 4 h 4"/>
                  <a:gd name="T18" fmla="*/ 14 w 15"/>
                  <a:gd name="T19" fmla="*/ 1 h 4"/>
                  <a:gd name="T20" fmla="*/ 15 w 15"/>
                  <a:gd name="T21" fmla="*/ 0 h 4"/>
                  <a:gd name="T22" fmla="*/ 14 w 15"/>
                  <a:gd name="T23" fmla="*/ 0 h 4"/>
                  <a:gd name="T24" fmla="*/ 1 w 15"/>
                  <a:gd name="T25" fmla="*/ 0 h 4"/>
                  <a:gd name="T26" fmla="*/ 0 w 15"/>
                  <a:gd name="T27" fmla="*/ 0 h 4"/>
                  <a:gd name="T28" fmla="*/ 0 w 15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4">
                    <a:moveTo>
                      <a:pt x="1" y="0"/>
                    </a:moveTo>
                    <a:lnTo>
                      <a:pt x="14" y="0"/>
                    </a:lnTo>
                    <a:lnTo>
                      <a:pt x="8" y="4"/>
                    </a:lnTo>
                    <a:lnTo>
                      <a:pt x="1" y="0"/>
                    </a:lnTo>
                    <a:moveTo>
                      <a:pt x="0" y="0"/>
                    </a:moveTo>
                    <a:lnTo>
                      <a:pt x="1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5" name="Freeform 170"/>
              <p:cNvSpPr>
                <a:spLocks/>
              </p:cNvSpPr>
              <p:nvPr/>
            </p:nvSpPr>
            <p:spPr bwMode="gray">
              <a:xfrm>
                <a:off x="4458" y="619"/>
                <a:ext cx="9" cy="3"/>
              </a:xfrm>
              <a:custGeom>
                <a:avLst/>
                <a:gdLst>
                  <a:gd name="T0" fmla="*/ 0 w 9"/>
                  <a:gd name="T1" fmla="*/ 1 h 3"/>
                  <a:gd name="T2" fmla="*/ 7 w 9"/>
                  <a:gd name="T3" fmla="*/ 0 h 3"/>
                  <a:gd name="T4" fmla="*/ 9 w 9"/>
                  <a:gd name="T5" fmla="*/ 2 h 3"/>
                  <a:gd name="T6" fmla="*/ 2 w 9"/>
                  <a:gd name="T7" fmla="*/ 3 h 3"/>
                  <a:gd name="T8" fmla="*/ 0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0" y="1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6" name="Freeform 171"/>
              <p:cNvSpPr>
                <a:spLocks noEditPoints="1"/>
              </p:cNvSpPr>
              <p:nvPr/>
            </p:nvSpPr>
            <p:spPr bwMode="gray">
              <a:xfrm>
                <a:off x="4458" y="619"/>
                <a:ext cx="10" cy="3"/>
              </a:xfrm>
              <a:custGeom>
                <a:avLst/>
                <a:gdLst>
                  <a:gd name="T0" fmla="*/ 7 w 10"/>
                  <a:gd name="T1" fmla="*/ 0 h 3"/>
                  <a:gd name="T2" fmla="*/ 9 w 10"/>
                  <a:gd name="T3" fmla="*/ 2 h 3"/>
                  <a:gd name="T4" fmla="*/ 2 w 10"/>
                  <a:gd name="T5" fmla="*/ 2 h 3"/>
                  <a:gd name="T6" fmla="*/ 0 w 10"/>
                  <a:gd name="T7" fmla="*/ 1 h 3"/>
                  <a:gd name="T8" fmla="*/ 7 w 10"/>
                  <a:gd name="T9" fmla="*/ 0 h 3"/>
                  <a:gd name="T10" fmla="*/ 7 w 10"/>
                  <a:gd name="T11" fmla="*/ 0 h 3"/>
                  <a:gd name="T12" fmla="*/ 7 w 10"/>
                  <a:gd name="T13" fmla="*/ 0 h 3"/>
                  <a:gd name="T14" fmla="*/ 0 w 10"/>
                  <a:gd name="T15" fmla="*/ 0 h 3"/>
                  <a:gd name="T16" fmla="*/ 0 w 10"/>
                  <a:gd name="T17" fmla="*/ 0 h 3"/>
                  <a:gd name="T18" fmla="*/ 0 w 10"/>
                  <a:gd name="T19" fmla="*/ 1 h 3"/>
                  <a:gd name="T20" fmla="*/ 2 w 10"/>
                  <a:gd name="T21" fmla="*/ 3 h 3"/>
                  <a:gd name="T22" fmla="*/ 2 w 10"/>
                  <a:gd name="T23" fmla="*/ 3 h 3"/>
                  <a:gd name="T24" fmla="*/ 2 w 10"/>
                  <a:gd name="T25" fmla="*/ 3 h 3"/>
                  <a:gd name="T26" fmla="*/ 9 w 10"/>
                  <a:gd name="T27" fmla="*/ 2 h 3"/>
                  <a:gd name="T28" fmla="*/ 10 w 10"/>
                  <a:gd name="T29" fmla="*/ 2 h 3"/>
                  <a:gd name="T30" fmla="*/ 9 w 10"/>
                  <a:gd name="T31" fmla="*/ 2 h 3"/>
                  <a:gd name="T32" fmla="*/ 7 w 10"/>
                  <a:gd name="T33" fmla="*/ 0 h 3"/>
                  <a:gd name="T34" fmla="*/ 7 w 10"/>
                  <a:gd name="T35" fmla="*/ 0 h 3"/>
                  <a:gd name="T36" fmla="*/ 7 w 10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3">
                    <a:moveTo>
                      <a:pt x="7" y="0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7" name="Freeform 172"/>
              <p:cNvSpPr>
                <a:spLocks noEditPoints="1"/>
              </p:cNvSpPr>
              <p:nvPr/>
            </p:nvSpPr>
            <p:spPr bwMode="gray">
              <a:xfrm>
                <a:off x="4458" y="619"/>
                <a:ext cx="10" cy="3"/>
              </a:xfrm>
              <a:custGeom>
                <a:avLst/>
                <a:gdLst>
                  <a:gd name="T0" fmla="*/ 7 w 10"/>
                  <a:gd name="T1" fmla="*/ 0 h 3"/>
                  <a:gd name="T2" fmla="*/ 9 w 10"/>
                  <a:gd name="T3" fmla="*/ 2 h 3"/>
                  <a:gd name="T4" fmla="*/ 2 w 10"/>
                  <a:gd name="T5" fmla="*/ 2 h 3"/>
                  <a:gd name="T6" fmla="*/ 0 w 10"/>
                  <a:gd name="T7" fmla="*/ 1 h 3"/>
                  <a:gd name="T8" fmla="*/ 7 w 10"/>
                  <a:gd name="T9" fmla="*/ 0 h 3"/>
                  <a:gd name="T10" fmla="*/ 7 w 10"/>
                  <a:gd name="T11" fmla="*/ 0 h 3"/>
                  <a:gd name="T12" fmla="*/ 7 w 10"/>
                  <a:gd name="T13" fmla="*/ 0 h 3"/>
                  <a:gd name="T14" fmla="*/ 0 w 10"/>
                  <a:gd name="T15" fmla="*/ 0 h 3"/>
                  <a:gd name="T16" fmla="*/ 0 w 10"/>
                  <a:gd name="T17" fmla="*/ 0 h 3"/>
                  <a:gd name="T18" fmla="*/ 0 w 10"/>
                  <a:gd name="T19" fmla="*/ 1 h 3"/>
                  <a:gd name="T20" fmla="*/ 2 w 10"/>
                  <a:gd name="T21" fmla="*/ 3 h 3"/>
                  <a:gd name="T22" fmla="*/ 2 w 10"/>
                  <a:gd name="T23" fmla="*/ 3 h 3"/>
                  <a:gd name="T24" fmla="*/ 2 w 10"/>
                  <a:gd name="T25" fmla="*/ 3 h 3"/>
                  <a:gd name="T26" fmla="*/ 9 w 10"/>
                  <a:gd name="T27" fmla="*/ 2 h 3"/>
                  <a:gd name="T28" fmla="*/ 10 w 10"/>
                  <a:gd name="T29" fmla="*/ 2 h 3"/>
                  <a:gd name="T30" fmla="*/ 9 w 10"/>
                  <a:gd name="T31" fmla="*/ 2 h 3"/>
                  <a:gd name="T32" fmla="*/ 7 w 10"/>
                  <a:gd name="T33" fmla="*/ 0 h 3"/>
                  <a:gd name="T34" fmla="*/ 7 w 10"/>
                  <a:gd name="T35" fmla="*/ 0 h 3"/>
                  <a:gd name="T36" fmla="*/ 7 w 10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3">
                    <a:moveTo>
                      <a:pt x="7" y="0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8" name="Freeform 173"/>
              <p:cNvSpPr>
                <a:spLocks/>
              </p:cNvSpPr>
              <p:nvPr/>
            </p:nvSpPr>
            <p:spPr bwMode="gray">
              <a:xfrm>
                <a:off x="4484" y="613"/>
                <a:ext cx="11" cy="3"/>
              </a:xfrm>
              <a:custGeom>
                <a:avLst/>
                <a:gdLst>
                  <a:gd name="T0" fmla="*/ 1 w 11"/>
                  <a:gd name="T1" fmla="*/ 1 h 3"/>
                  <a:gd name="T2" fmla="*/ 6 w 11"/>
                  <a:gd name="T3" fmla="*/ 0 h 3"/>
                  <a:gd name="T4" fmla="*/ 10 w 11"/>
                  <a:gd name="T5" fmla="*/ 1 h 3"/>
                  <a:gd name="T6" fmla="*/ 11 w 11"/>
                  <a:gd name="T7" fmla="*/ 2 h 3"/>
                  <a:gd name="T8" fmla="*/ 0 w 11"/>
                  <a:gd name="T9" fmla="*/ 3 h 3"/>
                  <a:gd name="T10" fmla="*/ 1 w 1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1" y="1"/>
                    </a:moveTo>
                    <a:lnTo>
                      <a:pt x="6" y="0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0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9" name="Freeform 174"/>
              <p:cNvSpPr>
                <a:spLocks noEditPoints="1"/>
              </p:cNvSpPr>
              <p:nvPr/>
            </p:nvSpPr>
            <p:spPr bwMode="gray">
              <a:xfrm>
                <a:off x="4483" y="613"/>
                <a:ext cx="13" cy="4"/>
              </a:xfrm>
              <a:custGeom>
                <a:avLst/>
                <a:gdLst>
                  <a:gd name="T0" fmla="*/ 7 w 13"/>
                  <a:gd name="T1" fmla="*/ 0 h 4"/>
                  <a:gd name="T2" fmla="*/ 11 w 13"/>
                  <a:gd name="T3" fmla="*/ 1 h 4"/>
                  <a:gd name="T4" fmla="*/ 1 w 13"/>
                  <a:gd name="T5" fmla="*/ 3 h 4"/>
                  <a:gd name="T6" fmla="*/ 2 w 13"/>
                  <a:gd name="T7" fmla="*/ 1 h 4"/>
                  <a:gd name="T8" fmla="*/ 7 w 13"/>
                  <a:gd name="T9" fmla="*/ 0 h 4"/>
                  <a:gd name="T10" fmla="*/ 7 w 13"/>
                  <a:gd name="T11" fmla="*/ 0 h 4"/>
                  <a:gd name="T12" fmla="*/ 6 w 13"/>
                  <a:gd name="T13" fmla="*/ 0 h 4"/>
                  <a:gd name="T14" fmla="*/ 2 w 13"/>
                  <a:gd name="T15" fmla="*/ 1 h 4"/>
                  <a:gd name="T16" fmla="*/ 2 w 13"/>
                  <a:gd name="T17" fmla="*/ 1 h 4"/>
                  <a:gd name="T18" fmla="*/ 1 w 13"/>
                  <a:gd name="T19" fmla="*/ 1 h 4"/>
                  <a:gd name="T20" fmla="*/ 0 w 13"/>
                  <a:gd name="T21" fmla="*/ 3 h 4"/>
                  <a:gd name="T22" fmla="*/ 0 w 13"/>
                  <a:gd name="T23" fmla="*/ 4 h 4"/>
                  <a:gd name="T24" fmla="*/ 1 w 13"/>
                  <a:gd name="T25" fmla="*/ 3 h 4"/>
                  <a:gd name="T26" fmla="*/ 11 w 13"/>
                  <a:gd name="T27" fmla="*/ 2 h 4"/>
                  <a:gd name="T28" fmla="*/ 13 w 13"/>
                  <a:gd name="T29" fmla="*/ 2 h 4"/>
                  <a:gd name="T30" fmla="*/ 11 w 13"/>
                  <a:gd name="T31" fmla="*/ 1 h 4"/>
                  <a:gd name="T32" fmla="*/ 7 w 13"/>
                  <a:gd name="T33" fmla="*/ 0 h 4"/>
                  <a:gd name="T34" fmla="*/ 7 w 13"/>
                  <a:gd name="T35" fmla="*/ 0 h 4"/>
                  <a:gd name="T36" fmla="*/ 7 w 13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4">
                    <a:moveTo>
                      <a:pt x="7" y="0"/>
                    </a:moveTo>
                    <a:lnTo>
                      <a:pt x="11" y="1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0" name="Freeform 175"/>
              <p:cNvSpPr>
                <a:spLocks noEditPoints="1"/>
              </p:cNvSpPr>
              <p:nvPr/>
            </p:nvSpPr>
            <p:spPr bwMode="gray">
              <a:xfrm>
                <a:off x="4483" y="613"/>
                <a:ext cx="13" cy="4"/>
              </a:xfrm>
              <a:custGeom>
                <a:avLst/>
                <a:gdLst>
                  <a:gd name="T0" fmla="*/ 7 w 13"/>
                  <a:gd name="T1" fmla="*/ 0 h 4"/>
                  <a:gd name="T2" fmla="*/ 11 w 13"/>
                  <a:gd name="T3" fmla="*/ 1 h 4"/>
                  <a:gd name="T4" fmla="*/ 1 w 13"/>
                  <a:gd name="T5" fmla="*/ 3 h 4"/>
                  <a:gd name="T6" fmla="*/ 2 w 13"/>
                  <a:gd name="T7" fmla="*/ 1 h 4"/>
                  <a:gd name="T8" fmla="*/ 7 w 13"/>
                  <a:gd name="T9" fmla="*/ 0 h 4"/>
                  <a:gd name="T10" fmla="*/ 7 w 13"/>
                  <a:gd name="T11" fmla="*/ 0 h 4"/>
                  <a:gd name="T12" fmla="*/ 6 w 13"/>
                  <a:gd name="T13" fmla="*/ 0 h 4"/>
                  <a:gd name="T14" fmla="*/ 2 w 13"/>
                  <a:gd name="T15" fmla="*/ 1 h 4"/>
                  <a:gd name="T16" fmla="*/ 2 w 13"/>
                  <a:gd name="T17" fmla="*/ 1 h 4"/>
                  <a:gd name="T18" fmla="*/ 1 w 13"/>
                  <a:gd name="T19" fmla="*/ 1 h 4"/>
                  <a:gd name="T20" fmla="*/ 0 w 13"/>
                  <a:gd name="T21" fmla="*/ 3 h 4"/>
                  <a:gd name="T22" fmla="*/ 0 w 13"/>
                  <a:gd name="T23" fmla="*/ 4 h 4"/>
                  <a:gd name="T24" fmla="*/ 1 w 13"/>
                  <a:gd name="T25" fmla="*/ 3 h 4"/>
                  <a:gd name="T26" fmla="*/ 11 w 13"/>
                  <a:gd name="T27" fmla="*/ 2 h 4"/>
                  <a:gd name="T28" fmla="*/ 13 w 13"/>
                  <a:gd name="T29" fmla="*/ 2 h 4"/>
                  <a:gd name="T30" fmla="*/ 11 w 13"/>
                  <a:gd name="T31" fmla="*/ 1 h 4"/>
                  <a:gd name="T32" fmla="*/ 7 w 13"/>
                  <a:gd name="T33" fmla="*/ 0 h 4"/>
                  <a:gd name="T34" fmla="*/ 7 w 13"/>
                  <a:gd name="T35" fmla="*/ 0 h 4"/>
                  <a:gd name="T36" fmla="*/ 7 w 13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4">
                    <a:moveTo>
                      <a:pt x="7" y="0"/>
                    </a:moveTo>
                    <a:lnTo>
                      <a:pt x="11" y="1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1" name="Freeform 176"/>
              <p:cNvSpPr>
                <a:spLocks/>
              </p:cNvSpPr>
              <p:nvPr/>
            </p:nvSpPr>
            <p:spPr bwMode="gray">
              <a:xfrm>
                <a:off x="4364" y="654"/>
                <a:ext cx="18" cy="11"/>
              </a:xfrm>
              <a:custGeom>
                <a:avLst/>
                <a:gdLst>
                  <a:gd name="T0" fmla="*/ 3 w 18"/>
                  <a:gd name="T1" fmla="*/ 10 h 11"/>
                  <a:gd name="T2" fmla="*/ 0 w 18"/>
                  <a:gd name="T3" fmla="*/ 4 h 11"/>
                  <a:gd name="T4" fmla="*/ 9 w 18"/>
                  <a:gd name="T5" fmla="*/ 0 h 11"/>
                  <a:gd name="T6" fmla="*/ 16 w 18"/>
                  <a:gd name="T7" fmla="*/ 1 h 11"/>
                  <a:gd name="T8" fmla="*/ 18 w 18"/>
                  <a:gd name="T9" fmla="*/ 6 h 11"/>
                  <a:gd name="T10" fmla="*/ 12 w 18"/>
                  <a:gd name="T11" fmla="*/ 11 h 11"/>
                  <a:gd name="T12" fmla="*/ 3 w 18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1">
                    <a:moveTo>
                      <a:pt x="3" y="10"/>
                    </a:moveTo>
                    <a:lnTo>
                      <a:pt x="0" y="4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18" y="6"/>
                    </a:lnTo>
                    <a:lnTo>
                      <a:pt x="12" y="11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2" name="Freeform 177"/>
              <p:cNvSpPr>
                <a:spLocks noEditPoints="1"/>
              </p:cNvSpPr>
              <p:nvPr/>
            </p:nvSpPr>
            <p:spPr bwMode="gray">
              <a:xfrm>
                <a:off x="4364" y="654"/>
                <a:ext cx="18" cy="11"/>
              </a:xfrm>
              <a:custGeom>
                <a:avLst/>
                <a:gdLst>
                  <a:gd name="T0" fmla="*/ 10 w 18"/>
                  <a:gd name="T1" fmla="*/ 1 h 11"/>
                  <a:gd name="T2" fmla="*/ 16 w 18"/>
                  <a:gd name="T3" fmla="*/ 2 h 11"/>
                  <a:gd name="T4" fmla="*/ 18 w 18"/>
                  <a:gd name="T5" fmla="*/ 6 h 11"/>
                  <a:gd name="T6" fmla="*/ 11 w 18"/>
                  <a:gd name="T7" fmla="*/ 11 h 11"/>
                  <a:gd name="T8" fmla="*/ 3 w 18"/>
                  <a:gd name="T9" fmla="*/ 10 h 11"/>
                  <a:gd name="T10" fmla="*/ 0 w 18"/>
                  <a:gd name="T11" fmla="*/ 4 h 11"/>
                  <a:gd name="T12" fmla="*/ 10 w 18"/>
                  <a:gd name="T13" fmla="*/ 1 h 11"/>
                  <a:gd name="T14" fmla="*/ 10 w 18"/>
                  <a:gd name="T15" fmla="*/ 0 h 11"/>
                  <a:gd name="T16" fmla="*/ 9 w 18"/>
                  <a:gd name="T17" fmla="*/ 0 h 11"/>
                  <a:gd name="T18" fmla="*/ 0 w 18"/>
                  <a:gd name="T19" fmla="*/ 4 h 11"/>
                  <a:gd name="T20" fmla="*/ 0 w 18"/>
                  <a:gd name="T21" fmla="*/ 4 h 11"/>
                  <a:gd name="T22" fmla="*/ 0 w 18"/>
                  <a:gd name="T23" fmla="*/ 5 h 11"/>
                  <a:gd name="T24" fmla="*/ 3 w 18"/>
                  <a:gd name="T25" fmla="*/ 10 h 11"/>
                  <a:gd name="T26" fmla="*/ 3 w 18"/>
                  <a:gd name="T27" fmla="*/ 10 h 11"/>
                  <a:gd name="T28" fmla="*/ 3 w 18"/>
                  <a:gd name="T29" fmla="*/ 10 h 11"/>
                  <a:gd name="T30" fmla="*/ 11 w 18"/>
                  <a:gd name="T31" fmla="*/ 11 h 11"/>
                  <a:gd name="T32" fmla="*/ 12 w 18"/>
                  <a:gd name="T33" fmla="*/ 11 h 11"/>
                  <a:gd name="T34" fmla="*/ 12 w 18"/>
                  <a:gd name="T35" fmla="*/ 11 h 11"/>
                  <a:gd name="T36" fmla="*/ 18 w 18"/>
                  <a:gd name="T37" fmla="*/ 6 h 11"/>
                  <a:gd name="T38" fmla="*/ 18 w 18"/>
                  <a:gd name="T39" fmla="*/ 6 h 11"/>
                  <a:gd name="T40" fmla="*/ 18 w 18"/>
                  <a:gd name="T41" fmla="*/ 5 h 11"/>
                  <a:gd name="T42" fmla="*/ 17 w 18"/>
                  <a:gd name="T43" fmla="*/ 2 h 11"/>
                  <a:gd name="T44" fmla="*/ 17 w 18"/>
                  <a:gd name="T45" fmla="*/ 1 h 11"/>
                  <a:gd name="T46" fmla="*/ 16 w 18"/>
                  <a:gd name="T47" fmla="*/ 1 h 11"/>
                  <a:gd name="T48" fmla="*/ 10 w 18"/>
                  <a:gd name="T49" fmla="*/ 0 h 11"/>
                  <a:gd name="T50" fmla="*/ 10 w 18"/>
                  <a:gd name="T51" fmla="*/ 0 h 11"/>
                  <a:gd name="T52" fmla="*/ 10 w 18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1">
                    <a:moveTo>
                      <a:pt x="10" y="1"/>
                    </a:moveTo>
                    <a:lnTo>
                      <a:pt x="16" y="2"/>
                    </a:lnTo>
                    <a:lnTo>
                      <a:pt x="18" y="6"/>
                    </a:lnTo>
                    <a:lnTo>
                      <a:pt x="11" y="11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10" y="1"/>
                    </a:lnTo>
                    <a:close/>
                    <a:moveTo>
                      <a:pt x="10" y="0"/>
                    </a:move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3" name="Freeform 178"/>
              <p:cNvSpPr>
                <a:spLocks noEditPoints="1"/>
              </p:cNvSpPr>
              <p:nvPr/>
            </p:nvSpPr>
            <p:spPr bwMode="gray">
              <a:xfrm>
                <a:off x="4364" y="654"/>
                <a:ext cx="18" cy="11"/>
              </a:xfrm>
              <a:custGeom>
                <a:avLst/>
                <a:gdLst>
                  <a:gd name="T0" fmla="*/ 10 w 18"/>
                  <a:gd name="T1" fmla="*/ 1 h 11"/>
                  <a:gd name="T2" fmla="*/ 16 w 18"/>
                  <a:gd name="T3" fmla="*/ 2 h 11"/>
                  <a:gd name="T4" fmla="*/ 18 w 18"/>
                  <a:gd name="T5" fmla="*/ 6 h 11"/>
                  <a:gd name="T6" fmla="*/ 11 w 18"/>
                  <a:gd name="T7" fmla="*/ 11 h 11"/>
                  <a:gd name="T8" fmla="*/ 3 w 18"/>
                  <a:gd name="T9" fmla="*/ 10 h 11"/>
                  <a:gd name="T10" fmla="*/ 0 w 18"/>
                  <a:gd name="T11" fmla="*/ 4 h 11"/>
                  <a:gd name="T12" fmla="*/ 10 w 18"/>
                  <a:gd name="T13" fmla="*/ 1 h 11"/>
                  <a:gd name="T14" fmla="*/ 10 w 18"/>
                  <a:gd name="T15" fmla="*/ 0 h 11"/>
                  <a:gd name="T16" fmla="*/ 9 w 18"/>
                  <a:gd name="T17" fmla="*/ 0 h 11"/>
                  <a:gd name="T18" fmla="*/ 0 w 18"/>
                  <a:gd name="T19" fmla="*/ 4 h 11"/>
                  <a:gd name="T20" fmla="*/ 0 w 18"/>
                  <a:gd name="T21" fmla="*/ 4 h 11"/>
                  <a:gd name="T22" fmla="*/ 0 w 18"/>
                  <a:gd name="T23" fmla="*/ 5 h 11"/>
                  <a:gd name="T24" fmla="*/ 3 w 18"/>
                  <a:gd name="T25" fmla="*/ 10 h 11"/>
                  <a:gd name="T26" fmla="*/ 3 w 18"/>
                  <a:gd name="T27" fmla="*/ 10 h 11"/>
                  <a:gd name="T28" fmla="*/ 3 w 18"/>
                  <a:gd name="T29" fmla="*/ 10 h 11"/>
                  <a:gd name="T30" fmla="*/ 11 w 18"/>
                  <a:gd name="T31" fmla="*/ 11 h 11"/>
                  <a:gd name="T32" fmla="*/ 12 w 18"/>
                  <a:gd name="T33" fmla="*/ 11 h 11"/>
                  <a:gd name="T34" fmla="*/ 12 w 18"/>
                  <a:gd name="T35" fmla="*/ 11 h 11"/>
                  <a:gd name="T36" fmla="*/ 18 w 18"/>
                  <a:gd name="T37" fmla="*/ 6 h 11"/>
                  <a:gd name="T38" fmla="*/ 18 w 18"/>
                  <a:gd name="T39" fmla="*/ 6 h 11"/>
                  <a:gd name="T40" fmla="*/ 18 w 18"/>
                  <a:gd name="T41" fmla="*/ 5 h 11"/>
                  <a:gd name="T42" fmla="*/ 17 w 18"/>
                  <a:gd name="T43" fmla="*/ 2 h 11"/>
                  <a:gd name="T44" fmla="*/ 17 w 18"/>
                  <a:gd name="T45" fmla="*/ 1 h 11"/>
                  <a:gd name="T46" fmla="*/ 16 w 18"/>
                  <a:gd name="T47" fmla="*/ 1 h 11"/>
                  <a:gd name="T48" fmla="*/ 10 w 18"/>
                  <a:gd name="T49" fmla="*/ 0 h 11"/>
                  <a:gd name="T50" fmla="*/ 10 w 18"/>
                  <a:gd name="T51" fmla="*/ 0 h 11"/>
                  <a:gd name="T52" fmla="*/ 10 w 18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1">
                    <a:moveTo>
                      <a:pt x="10" y="1"/>
                    </a:moveTo>
                    <a:lnTo>
                      <a:pt x="16" y="2"/>
                    </a:lnTo>
                    <a:lnTo>
                      <a:pt x="18" y="6"/>
                    </a:lnTo>
                    <a:lnTo>
                      <a:pt x="11" y="11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10" y="1"/>
                    </a:lnTo>
                    <a:moveTo>
                      <a:pt x="10" y="0"/>
                    </a:move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4" name="Freeform 179"/>
              <p:cNvSpPr>
                <a:spLocks/>
              </p:cNvSpPr>
              <p:nvPr/>
            </p:nvSpPr>
            <p:spPr bwMode="gray">
              <a:xfrm>
                <a:off x="4328" y="670"/>
                <a:ext cx="21" cy="10"/>
              </a:xfrm>
              <a:custGeom>
                <a:avLst/>
                <a:gdLst>
                  <a:gd name="T0" fmla="*/ 0 w 21"/>
                  <a:gd name="T1" fmla="*/ 9 h 10"/>
                  <a:gd name="T2" fmla="*/ 1 w 21"/>
                  <a:gd name="T3" fmla="*/ 5 h 10"/>
                  <a:gd name="T4" fmla="*/ 15 w 21"/>
                  <a:gd name="T5" fmla="*/ 0 h 10"/>
                  <a:gd name="T6" fmla="*/ 21 w 21"/>
                  <a:gd name="T7" fmla="*/ 2 h 10"/>
                  <a:gd name="T8" fmla="*/ 21 w 21"/>
                  <a:gd name="T9" fmla="*/ 4 h 10"/>
                  <a:gd name="T10" fmla="*/ 11 w 21"/>
                  <a:gd name="T11" fmla="*/ 10 h 10"/>
                  <a:gd name="T12" fmla="*/ 0 w 21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9"/>
                    </a:moveTo>
                    <a:lnTo>
                      <a:pt x="1" y="5"/>
                    </a:lnTo>
                    <a:lnTo>
                      <a:pt x="15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5" name="Freeform 180"/>
              <p:cNvSpPr>
                <a:spLocks noEditPoints="1"/>
              </p:cNvSpPr>
              <p:nvPr/>
            </p:nvSpPr>
            <p:spPr bwMode="gray">
              <a:xfrm>
                <a:off x="4328" y="670"/>
                <a:ext cx="22" cy="10"/>
              </a:xfrm>
              <a:custGeom>
                <a:avLst/>
                <a:gdLst>
                  <a:gd name="T0" fmla="*/ 15 w 22"/>
                  <a:gd name="T1" fmla="*/ 0 h 10"/>
                  <a:gd name="T2" fmla="*/ 21 w 22"/>
                  <a:gd name="T3" fmla="*/ 2 h 10"/>
                  <a:gd name="T4" fmla="*/ 21 w 22"/>
                  <a:gd name="T5" fmla="*/ 4 h 10"/>
                  <a:gd name="T6" fmla="*/ 11 w 22"/>
                  <a:gd name="T7" fmla="*/ 10 h 10"/>
                  <a:gd name="T8" fmla="*/ 0 w 22"/>
                  <a:gd name="T9" fmla="*/ 9 h 10"/>
                  <a:gd name="T10" fmla="*/ 1 w 22"/>
                  <a:gd name="T11" fmla="*/ 5 h 10"/>
                  <a:gd name="T12" fmla="*/ 15 w 22"/>
                  <a:gd name="T13" fmla="*/ 0 h 10"/>
                  <a:gd name="T14" fmla="*/ 15 w 22"/>
                  <a:gd name="T15" fmla="*/ 0 h 10"/>
                  <a:gd name="T16" fmla="*/ 15 w 22"/>
                  <a:gd name="T17" fmla="*/ 0 h 10"/>
                  <a:gd name="T18" fmla="*/ 1 w 22"/>
                  <a:gd name="T19" fmla="*/ 5 h 10"/>
                  <a:gd name="T20" fmla="*/ 1 w 22"/>
                  <a:gd name="T21" fmla="*/ 5 h 10"/>
                  <a:gd name="T22" fmla="*/ 1 w 22"/>
                  <a:gd name="T23" fmla="*/ 5 h 10"/>
                  <a:gd name="T24" fmla="*/ 0 w 22"/>
                  <a:gd name="T25" fmla="*/ 9 h 10"/>
                  <a:gd name="T26" fmla="*/ 0 w 22"/>
                  <a:gd name="T27" fmla="*/ 9 h 10"/>
                  <a:gd name="T28" fmla="*/ 0 w 22"/>
                  <a:gd name="T29" fmla="*/ 10 h 10"/>
                  <a:gd name="T30" fmla="*/ 11 w 22"/>
                  <a:gd name="T31" fmla="*/ 10 h 10"/>
                  <a:gd name="T32" fmla="*/ 11 w 22"/>
                  <a:gd name="T33" fmla="*/ 10 h 10"/>
                  <a:gd name="T34" fmla="*/ 11 w 22"/>
                  <a:gd name="T35" fmla="*/ 10 h 10"/>
                  <a:gd name="T36" fmla="*/ 21 w 22"/>
                  <a:gd name="T37" fmla="*/ 5 h 10"/>
                  <a:gd name="T38" fmla="*/ 22 w 22"/>
                  <a:gd name="T39" fmla="*/ 4 h 10"/>
                  <a:gd name="T40" fmla="*/ 22 w 22"/>
                  <a:gd name="T41" fmla="*/ 4 h 10"/>
                  <a:gd name="T42" fmla="*/ 22 w 22"/>
                  <a:gd name="T43" fmla="*/ 2 h 10"/>
                  <a:gd name="T44" fmla="*/ 22 w 22"/>
                  <a:gd name="T45" fmla="*/ 2 h 10"/>
                  <a:gd name="T46" fmla="*/ 21 w 22"/>
                  <a:gd name="T47" fmla="*/ 2 h 10"/>
                  <a:gd name="T48" fmla="*/ 16 w 22"/>
                  <a:gd name="T49" fmla="*/ 0 h 10"/>
                  <a:gd name="T50" fmla="*/ 15 w 22"/>
                  <a:gd name="T51" fmla="*/ 0 h 10"/>
                  <a:gd name="T52" fmla="*/ 15 w 22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">
                    <a:moveTo>
                      <a:pt x="15" y="0"/>
                    </a:moveTo>
                    <a:lnTo>
                      <a:pt x="21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15" y="0"/>
                    </a:lnTo>
                    <a:close/>
                    <a:moveTo>
                      <a:pt x="15" y="0"/>
                    </a:moveTo>
                    <a:lnTo>
                      <a:pt x="15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21" y="5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6" name="Freeform 181"/>
              <p:cNvSpPr>
                <a:spLocks noEditPoints="1"/>
              </p:cNvSpPr>
              <p:nvPr/>
            </p:nvSpPr>
            <p:spPr bwMode="gray">
              <a:xfrm>
                <a:off x="4328" y="670"/>
                <a:ext cx="22" cy="10"/>
              </a:xfrm>
              <a:custGeom>
                <a:avLst/>
                <a:gdLst>
                  <a:gd name="T0" fmla="*/ 15 w 22"/>
                  <a:gd name="T1" fmla="*/ 0 h 10"/>
                  <a:gd name="T2" fmla="*/ 21 w 22"/>
                  <a:gd name="T3" fmla="*/ 2 h 10"/>
                  <a:gd name="T4" fmla="*/ 21 w 22"/>
                  <a:gd name="T5" fmla="*/ 4 h 10"/>
                  <a:gd name="T6" fmla="*/ 11 w 22"/>
                  <a:gd name="T7" fmla="*/ 10 h 10"/>
                  <a:gd name="T8" fmla="*/ 0 w 22"/>
                  <a:gd name="T9" fmla="*/ 9 h 10"/>
                  <a:gd name="T10" fmla="*/ 1 w 22"/>
                  <a:gd name="T11" fmla="*/ 5 h 10"/>
                  <a:gd name="T12" fmla="*/ 15 w 22"/>
                  <a:gd name="T13" fmla="*/ 0 h 10"/>
                  <a:gd name="T14" fmla="*/ 15 w 22"/>
                  <a:gd name="T15" fmla="*/ 0 h 10"/>
                  <a:gd name="T16" fmla="*/ 15 w 22"/>
                  <a:gd name="T17" fmla="*/ 0 h 10"/>
                  <a:gd name="T18" fmla="*/ 1 w 22"/>
                  <a:gd name="T19" fmla="*/ 5 h 10"/>
                  <a:gd name="T20" fmla="*/ 1 w 22"/>
                  <a:gd name="T21" fmla="*/ 5 h 10"/>
                  <a:gd name="T22" fmla="*/ 1 w 22"/>
                  <a:gd name="T23" fmla="*/ 5 h 10"/>
                  <a:gd name="T24" fmla="*/ 0 w 22"/>
                  <a:gd name="T25" fmla="*/ 9 h 10"/>
                  <a:gd name="T26" fmla="*/ 0 w 22"/>
                  <a:gd name="T27" fmla="*/ 9 h 10"/>
                  <a:gd name="T28" fmla="*/ 0 w 22"/>
                  <a:gd name="T29" fmla="*/ 10 h 10"/>
                  <a:gd name="T30" fmla="*/ 11 w 22"/>
                  <a:gd name="T31" fmla="*/ 10 h 10"/>
                  <a:gd name="T32" fmla="*/ 11 w 22"/>
                  <a:gd name="T33" fmla="*/ 10 h 10"/>
                  <a:gd name="T34" fmla="*/ 11 w 22"/>
                  <a:gd name="T35" fmla="*/ 10 h 10"/>
                  <a:gd name="T36" fmla="*/ 21 w 22"/>
                  <a:gd name="T37" fmla="*/ 5 h 10"/>
                  <a:gd name="T38" fmla="*/ 22 w 22"/>
                  <a:gd name="T39" fmla="*/ 4 h 10"/>
                  <a:gd name="T40" fmla="*/ 22 w 22"/>
                  <a:gd name="T41" fmla="*/ 4 h 10"/>
                  <a:gd name="T42" fmla="*/ 22 w 22"/>
                  <a:gd name="T43" fmla="*/ 2 h 10"/>
                  <a:gd name="T44" fmla="*/ 22 w 22"/>
                  <a:gd name="T45" fmla="*/ 2 h 10"/>
                  <a:gd name="T46" fmla="*/ 21 w 22"/>
                  <a:gd name="T47" fmla="*/ 2 h 10"/>
                  <a:gd name="T48" fmla="*/ 16 w 22"/>
                  <a:gd name="T49" fmla="*/ 0 h 10"/>
                  <a:gd name="T50" fmla="*/ 15 w 22"/>
                  <a:gd name="T51" fmla="*/ 0 h 10"/>
                  <a:gd name="T52" fmla="*/ 15 w 22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">
                    <a:moveTo>
                      <a:pt x="15" y="0"/>
                    </a:moveTo>
                    <a:lnTo>
                      <a:pt x="21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15" y="0"/>
                    </a:lnTo>
                    <a:moveTo>
                      <a:pt x="15" y="0"/>
                    </a:moveTo>
                    <a:lnTo>
                      <a:pt x="15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21" y="5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7" name="Freeform 182"/>
              <p:cNvSpPr>
                <a:spLocks/>
              </p:cNvSpPr>
              <p:nvPr/>
            </p:nvSpPr>
            <p:spPr bwMode="gray">
              <a:xfrm>
                <a:off x="4310" y="636"/>
                <a:ext cx="13" cy="7"/>
              </a:xfrm>
              <a:custGeom>
                <a:avLst/>
                <a:gdLst>
                  <a:gd name="T0" fmla="*/ 3 w 13"/>
                  <a:gd name="T1" fmla="*/ 0 h 7"/>
                  <a:gd name="T2" fmla="*/ 13 w 13"/>
                  <a:gd name="T3" fmla="*/ 0 h 7"/>
                  <a:gd name="T4" fmla="*/ 13 w 13"/>
                  <a:gd name="T5" fmla="*/ 2 h 7"/>
                  <a:gd name="T6" fmla="*/ 0 w 13"/>
                  <a:gd name="T7" fmla="*/ 7 h 7"/>
                  <a:gd name="T8" fmla="*/ 3 w 1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3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0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8" name="Freeform 183"/>
              <p:cNvSpPr>
                <a:spLocks noEditPoints="1"/>
              </p:cNvSpPr>
              <p:nvPr/>
            </p:nvSpPr>
            <p:spPr bwMode="gray">
              <a:xfrm>
                <a:off x="4310" y="636"/>
                <a:ext cx="13" cy="7"/>
              </a:xfrm>
              <a:custGeom>
                <a:avLst/>
                <a:gdLst>
                  <a:gd name="T0" fmla="*/ 3 w 13"/>
                  <a:gd name="T1" fmla="*/ 0 h 7"/>
                  <a:gd name="T2" fmla="*/ 13 w 13"/>
                  <a:gd name="T3" fmla="*/ 0 h 7"/>
                  <a:gd name="T4" fmla="*/ 13 w 13"/>
                  <a:gd name="T5" fmla="*/ 2 h 7"/>
                  <a:gd name="T6" fmla="*/ 0 w 13"/>
                  <a:gd name="T7" fmla="*/ 7 h 7"/>
                  <a:gd name="T8" fmla="*/ 3 w 13"/>
                  <a:gd name="T9" fmla="*/ 0 h 7"/>
                  <a:gd name="T10" fmla="*/ 3 w 13"/>
                  <a:gd name="T11" fmla="*/ 0 h 7"/>
                  <a:gd name="T12" fmla="*/ 3 w 13"/>
                  <a:gd name="T13" fmla="*/ 0 h 7"/>
                  <a:gd name="T14" fmla="*/ 0 w 13"/>
                  <a:gd name="T15" fmla="*/ 7 h 7"/>
                  <a:gd name="T16" fmla="*/ 0 w 13"/>
                  <a:gd name="T17" fmla="*/ 7 h 7"/>
                  <a:gd name="T18" fmla="*/ 1 w 13"/>
                  <a:gd name="T19" fmla="*/ 7 h 7"/>
                  <a:gd name="T20" fmla="*/ 13 w 13"/>
                  <a:gd name="T21" fmla="*/ 3 h 7"/>
                  <a:gd name="T22" fmla="*/ 13 w 13"/>
                  <a:gd name="T23" fmla="*/ 3 h 7"/>
                  <a:gd name="T24" fmla="*/ 13 w 13"/>
                  <a:gd name="T25" fmla="*/ 2 h 7"/>
                  <a:gd name="T26" fmla="*/ 13 w 13"/>
                  <a:gd name="T27" fmla="*/ 0 h 7"/>
                  <a:gd name="T28" fmla="*/ 13 w 13"/>
                  <a:gd name="T29" fmla="*/ 0 h 7"/>
                  <a:gd name="T30" fmla="*/ 13 w 13"/>
                  <a:gd name="T31" fmla="*/ 0 h 7"/>
                  <a:gd name="T32" fmla="*/ 3 w 13"/>
                  <a:gd name="T33" fmla="*/ 0 h 7"/>
                  <a:gd name="T34" fmla="*/ 3 w 13"/>
                  <a:gd name="T35" fmla="*/ 0 h 7"/>
                  <a:gd name="T36" fmla="*/ 3 w 13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7">
                    <a:moveTo>
                      <a:pt x="3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0" y="7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9" name="Freeform 184"/>
              <p:cNvSpPr>
                <a:spLocks noEditPoints="1"/>
              </p:cNvSpPr>
              <p:nvPr/>
            </p:nvSpPr>
            <p:spPr bwMode="gray">
              <a:xfrm>
                <a:off x="4310" y="636"/>
                <a:ext cx="13" cy="7"/>
              </a:xfrm>
              <a:custGeom>
                <a:avLst/>
                <a:gdLst>
                  <a:gd name="T0" fmla="*/ 3 w 13"/>
                  <a:gd name="T1" fmla="*/ 0 h 7"/>
                  <a:gd name="T2" fmla="*/ 13 w 13"/>
                  <a:gd name="T3" fmla="*/ 0 h 7"/>
                  <a:gd name="T4" fmla="*/ 13 w 13"/>
                  <a:gd name="T5" fmla="*/ 2 h 7"/>
                  <a:gd name="T6" fmla="*/ 0 w 13"/>
                  <a:gd name="T7" fmla="*/ 7 h 7"/>
                  <a:gd name="T8" fmla="*/ 3 w 13"/>
                  <a:gd name="T9" fmla="*/ 0 h 7"/>
                  <a:gd name="T10" fmla="*/ 3 w 13"/>
                  <a:gd name="T11" fmla="*/ 0 h 7"/>
                  <a:gd name="T12" fmla="*/ 3 w 13"/>
                  <a:gd name="T13" fmla="*/ 0 h 7"/>
                  <a:gd name="T14" fmla="*/ 0 w 13"/>
                  <a:gd name="T15" fmla="*/ 7 h 7"/>
                  <a:gd name="T16" fmla="*/ 0 w 13"/>
                  <a:gd name="T17" fmla="*/ 7 h 7"/>
                  <a:gd name="T18" fmla="*/ 1 w 13"/>
                  <a:gd name="T19" fmla="*/ 7 h 7"/>
                  <a:gd name="T20" fmla="*/ 13 w 13"/>
                  <a:gd name="T21" fmla="*/ 3 h 7"/>
                  <a:gd name="T22" fmla="*/ 13 w 13"/>
                  <a:gd name="T23" fmla="*/ 3 h 7"/>
                  <a:gd name="T24" fmla="*/ 13 w 13"/>
                  <a:gd name="T25" fmla="*/ 2 h 7"/>
                  <a:gd name="T26" fmla="*/ 13 w 13"/>
                  <a:gd name="T27" fmla="*/ 0 h 7"/>
                  <a:gd name="T28" fmla="*/ 13 w 13"/>
                  <a:gd name="T29" fmla="*/ 0 h 7"/>
                  <a:gd name="T30" fmla="*/ 13 w 13"/>
                  <a:gd name="T31" fmla="*/ 0 h 7"/>
                  <a:gd name="T32" fmla="*/ 3 w 13"/>
                  <a:gd name="T33" fmla="*/ 0 h 7"/>
                  <a:gd name="T34" fmla="*/ 3 w 13"/>
                  <a:gd name="T35" fmla="*/ 0 h 7"/>
                  <a:gd name="T36" fmla="*/ 3 w 13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7">
                    <a:moveTo>
                      <a:pt x="3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0" y="7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0" name="Freeform 185"/>
              <p:cNvSpPr>
                <a:spLocks/>
              </p:cNvSpPr>
              <p:nvPr/>
            </p:nvSpPr>
            <p:spPr bwMode="gray">
              <a:xfrm>
                <a:off x="4320" y="645"/>
                <a:ext cx="13" cy="5"/>
              </a:xfrm>
              <a:custGeom>
                <a:avLst/>
                <a:gdLst>
                  <a:gd name="T0" fmla="*/ 3 w 13"/>
                  <a:gd name="T1" fmla="*/ 3 h 5"/>
                  <a:gd name="T2" fmla="*/ 0 w 13"/>
                  <a:gd name="T3" fmla="*/ 0 h 5"/>
                  <a:gd name="T4" fmla="*/ 13 w 13"/>
                  <a:gd name="T5" fmla="*/ 1 h 5"/>
                  <a:gd name="T6" fmla="*/ 9 w 13"/>
                  <a:gd name="T7" fmla="*/ 5 h 5"/>
                  <a:gd name="T8" fmla="*/ 3 w 1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3" y="3"/>
                    </a:moveTo>
                    <a:lnTo>
                      <a:pt x="0" y="0"/>
                    </a:lnTo>
                    <a:lnTo>
                      <a:pt x="13" y="1"/>
                    </a:lnTo>
                    <a:lnTo>
                      <a:pt x="9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1" name="Freeform 186"/>
              <p:cNvSpPr>
                <a:spLocks noEditPoints="1"/>
              </p:cNvSpPr>
              <p:nvPr/>
            </p:nvSpPr>
            <p:spPr bwMode="gray">
              <a:xfrm>
                <a:off x="4320" y="644"/>
                <a:ext cx="13" cy="6"/>
              </a:xfrm>
              <a:custGeom>
                <a:avLst/>
                <a:gdLst>
                  <a:gd name="T0" fmla="*/ 1 w 13"/>
                  <a:gd name="T1" fmla="*/ 1 h 6"/>
                  <a:gd name="T2" fmla="*/ 12 w 13"/>
                  <a:gd name="T3" fmla="*/ 2 h 6"/>
                  <a:gd name="T4" fmla="*/ 9 w 13"/>
                  <a:gd name="T5" fmla="*/ 6 h 6"/>
                  <a:gd name="T6" fmla="*/ 3 w 13"/>
                  <a:gd name="T7" fmla="*/ 4 h 6"/>
                  <a:gd name="T8" fmla="*/ 1 w 13"/>
                  <a:gd name="T9" fmla="*/ 1 h 6"/>
                  <a:gd name="T10" fmla="*/ 0 w 13"/>
                  <a:gd name="T11" fmla="*/ 0 h 6"/>
                  <a:gd name="T12" fmla="*/ 0 w 13"/>
                  <a:gd name="T13" fmla="*/ 1 h 6"/>
                  <a:gd name="T14" fmla="*/ 2 w 13"/>
                  <a:gd name="T15" fmla="*/ 4 h 6"/>
                  <a:gd name="T16" fmla="*/ 2 w 13"/>
                  <a:gd name="T17" fmla="*/ 4 h 6"/>
                  <a:gd name="T18" fmla="*/ 3 w 13"/>
                  <a:gd name="T19" fmla="*/ 4 h 6"/>
                  <a:gd name="T20" fmla="*/ 9 w 13"/>
                  <a:gd name="T21" fmla="*/ 6 h 6"/>
                  <a:gd name="T22" fmla="*/ 9 w 13"/>
                  <a:gd name="T23" fmla="*/ 6 h 6"/>
                  <a:gd name="T24" fmla="*/ 10 w 13"/>
                  <a:gd name="T25" fmla="*/ 6 h 6"/>
                  <a:gd name="T26" fmla="*/ 12 w 13"/>
                  <a:gd name="T27" fmla="*/ 3 h 6"/>
                  <a:gd name="T28" fmla="*/ 13 w 13"/>
                  <a:gd name="T29" fmla="*/ 2 h 6"/>
                  <a:gd name="T30" fmla="*/ 12 w 13"/>
                  <a:gd name="T31" fmla="*/ 2 h 6"/>
                  <a:gd name="T32" fmla="*/ 1 w 13"/>
                  <a:gd name="T33" fmla="*/ 0 h 6"/>
                  <a:gd name="T34" fmla="*/ 0 w 13"/>
                  <a:gd name="T35" fmla="*/ 0 h 6"/>
                  <a:gd name="T36" fmla="*/ 0 w 13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6">
                    <a:moveTo>
                      <a:pt x="1" y="1"/>
                    </a:moveTo>
                    <a:lnTo>
                      <a:pt x="12" y="2"/>
                    </a:lnTo>
                    <a:lnTo>
                      <a:pt x="9" y="6"/>
                    </a:lnTo>
                    <a:lnTo>
                      <a:pt x="3" y="4"/>
                    </a:ln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2" name="Freeform 187"/>
              <p:cNvSpPr>
                <a:spLocks noEditPoints="1"/>
              </p:cNvSpPr>
              <p:nvPr/>
            </p:nvSpPr>
            <p:spPr bwMode="gray">
              <a:xfrm>
                <a:off x="4320" y="644"/>
                <a:ext cx="13" cy="6"/>
              </a:xfrm>
              <a:custGeom>
                <a:avLst/>
                <a:gdLst>
                  <a:gd name="T0" fmla="*/ 1 w 13"/>
                  <a:gd name="T1" fmla="*/ 1 h 6"/>
                  <a:gd name="T2" fmla="*/ 12 w 13"/>
                  <a:gd name="T3" fmla="*/ 2 h 6"/>
                  <a:gd name="T4" fmla="*/ 9 w 13"/>
                  <a:gd name="T5" fmla="*/ 6 h 6"/>
                  <a:gd name="T6" fmla="*/ 3 w 13"/>
                  <a:gd name="T7" fmla="*/ 4 h 6"/>
                  <a:gd name="T8" fmla="*/ 1 w 13"/>
                  <a:gd name="T9" fmla="*/ 1 h 6"/>
                  <a:gd name="T10" fmla="*/ 0 w 13"/>
                  <a:gd name="T11" fmla="*/ 0 h 6"/>
                  <a:gd name="T12" fmla="*/ 0 w 13"/>
                  <a:gd name="T13" fmla="*/ 1 h 6"/>
                  <a:gd name="T14" fmla="*/ 2 w 13"/>
                  <a:gd name="T15" fmla="*/ 4 h 6"/>
                  <a:gd name="T16" fmla="*/ 2 w 13"/>
                  <a:gd name="T17" fmla="*/ 4 h 6"/>
                  <a:gd name="T18" fmla="*/ 3 w 13"/>
                  <a:gd name="T19" fmla="*/ 4 h 6"/>
                  <a:gd name="T20" fmla="*/ 9 w 13"/>
                  <a:gd name="T21" fmla="*/ 6 h 6"/>
                  <a:gd name="T22" fmla="*/ 9 w 13"/>
                  <a:gd name="T23" fmla="*/ 6 h 6"/>
                  <a:gd name="T24" fmla="*/ 10 w 13"/>
                  <a:gd name="T25" fmla="*/ 6 h 6"/>
                  <a:gd name="T26" fmla="*/ 12 w 13"/>
                  <a:gd name="T27" fmla="*/ 3 h 6"/>
                  <a:gd name="T28" fmla="*/ 13 w 13"/>
                  <a:gd name="T29" fmla="*/ 2 h 6"/>
                  <a:gd name="T30" fmla="*/ 12 w 13"/>
                  <a:gd name="T31" fmla="*/ 2 h 6"/>
                  <a:gd name="T32" fmla="*/ 1 w 13"/>
                  <a:gd name="T33" fmla="*/ 0 h 6"/>
                  <a:gd name="T34" fmla="*/ 0 w 13"/>
                  <a:gd name="T35" fmla="*/ 0 h 6"/>
                  <a:gd name="T36" fmla="*/ 0 w 13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6">
                    <a:moveTo>
                      <a:pt x="1" y="1"/>
                    </a:moveTo>
                    <a:lnTo>
                      <a:pt x="12" y="2"/>
                    </a:lnTo>
                    <a:lnTo>
                      <a:pt x="9" y="6"/>
                    </a:lnTo>
                    <a:lnTo>
                      <a:pt x="3" y="4"/>
                    </a:lnTo>
                    <a:lnTo>
                      <a:pt x="1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3" name="Freeform 188"/>
              <p:cNvSpPr>
                <a:spLocks/>
              </p:cNvSpPr>
              <p:nvPr/>
            </p:nvSpPr>
            <p:spPr bwMode="gray">
              <a:xfrm>
                <a:off x="4286" y="651"/>
                <a:ext cx="13" cy="5"/>
              </a:xfrm>
              <a:custGeom>
                <a:avLst/>
                <a:gdLst>
                  <a:gd name="T0" fmla="*/ 0 w 13"/>
                  <a:gd name="T1" fmla="*/ 1 h 5"/>
                  <a:gd name="T2" fmla="*/ 5 w 13"/>
                  <a:gd name="T3" fmla="*/ 0 h 5"/>
                  <a:gd name="T4" fmla="*/ 13 w 13"/>
                  <a:gd name="T5" fmla="*/ 0 h 5"/>
                  <a:gd name="T6" fmla="*/ 12 w 13"/>
                  <a:gd name="T7" fmla="*/ 4 h 5"/>
                  <a:gd name="T8" fmla="*/ 4 w 13"/>
                  <a:gd name="T9" fmla="*/ 5 h 5"/>
                  <a:gd name="T10" fmla="*/ 0 w 1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1"/>
                    </a:moveTo>
                    <a:lnTo>
                      <a:pt x="5" y="0"/>
                    </a:lnTo>
                    <a:lnTo>
                      <a:pt x="13" y="0"/>
                    </a:lnTo>
                    <a:lnTo>
                      <a:pt x="12" y="4"/>
                    </a:lnTo>
                    <a:lnTo>
                      <a:pt x="4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4" name="Freeform 189"/>
              <p:cNvSpPr>
                <a:spLocks noEditPoints="1"/>
              </p:cNvSpPr>
              <p:nvPr/>
            </p:nvSpPr>
            <p:spPr bwMode="gray">
              <a:xfrm>
                <a:off x="4286" y="651"/>
                <a:ext cx="14" cy="6"/>
              </a:xfrm>
              <a:custGeom>
                <a:avLst/>
                <a:gdLst>
                  <a:gd name="T0" fmla="*/ 5 w 14"/>
                  <a:gd name="T1" fmla="*/ 0 h 6"/>
                  <a:gd name="T2" fmla="*/ 13 w 14"/>
                  <a:gd name="T3" fmla="*/ 0 h 6"/>
                  <a:gd name="T4" fmla="*/ 12 w 14"/>
                  <a:gd name="T5" fmla="*/ 4 h 6"/>
                  <a:gd name="T6" fmla="*/ 4 w 14"/>
                  <a:gd name="T7" fmla="*/ 5 h 6"/>
                  <a:gd name="T8" fmla="*/ 0 w 14"/>
                  <a:gd name="T9" fmla="*/ 1 h 6"/>
                  <a:gd name="T10" fmla="*/ 5 w 14"/>
                  <a:gd name="T11" fmla="*/ 0 h 6"/>
                  <a:gd name="T12" fmla="*/ 5 w 14"/>
                  <a:gd name="T13" fmla="*/ 0 h 6"/>
                  <a:gd name="T14" fmla="*/ 4 w 14"/>
                  <a:gd name="T15" fmla="*/ 0 h 6"/>
                  <a:gd name="T16" fmla="*/ 0 w 14"/>
                  <a:gd name="T17" fmla="*/ 0 h 6"/>
                  <a:gd name="T18" fmla="*/ 0 w 14"/>
                  <a:gd name="T19" fmla="*/ 1 h 6"/>
                  <a:gd name="T20" fmla="*/ 0 w 14"/>
                  <a:gd name="T21" fmla="*/ 1 h 6"/>
                  <a:gd name="T22" fmla="*/ 3 w 14"/>
                  <a:gd name="T23" fmla="*/ 6 h 6"/>
                  <a:gd name="T24" fmla="*/ 3 w 14"/>
                  <a:gd name="T25" fmla="*/ 6 h 6"/>
                  <a:gd name="T26" fmla="*/ 4 w 14"/>
                  <a:gd name="T27" fmla="*/ 6 h 6"/>
                  <a:gd name="T28" fmla="*/ 12 w 14"/>
                  <a:gd name="T29" fmla="*/ 5 h 6"/>
                  <a:gd name="T30" fmla="*/ 13 w 14"/>
                  <a:gd name="T31" fmla="*/ 5 h 6"/>
                  <a:gd name="T32" fmla="*/ 13 w 14"/>
                  <a:gd name="T33" fmla="*/ 4 h 6"/>
                  <a:gd name="T34" fmla="*/ 14 w 14"/>
                  <a:gd name="T35" fmla="*/ 0 h 6"/>
                  <a:gd name="T36" fmla="*/ 14 w 14"/>
                  <a:gd name="T37" fmla="*/ 0 h 6"/>
                  <a:gd name="T38" fmla="*/ 13 w 14"/>
                  <a:gd name="T39" fmla="*/ 0 h 6"/>
                  <a:gd name="T40" fmla="*/ 5 w 14"/>
                  <a:gd name="T41" fmla="*/ 0 h 6"/>
                  <a:gd name="T42" fmla="*/ 5 w 14"/>
                  <a:gd name="T43" fmla="*/ 0 h 6"/>
                  <a:gd name="T44" fmla="*/ 5 w 14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6">
                    <a:moveTo>
                      <a:pt x="5" y="0"/>
                    </a:moveTo>
                    <a:lnTo>
                      <a:pt x="13" y="0"/>
                    </a:lnTo>
                    <a:lnTo>
                      <a:pt x="12" y="4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5" name="Freeform 190"/>
              <p:cNvSpPr>
                <a:spLocks noEditPoints="1"/>
              </p:cNvSpPr>
              <p:nvPr/>
            </p:nvSpPr>
            <p:spPr bwMode="gray">
              <a:xfrm>
                <a:off x="4286" y="651"/>
                <a:ext cx="14" cy="6"/>
              </a:xfrm>
              <a:custGeom>
                <a:avLst/>
                <a:gdLst>
                  <a:gd name="T0" fmla="*/ 5 w 14"/>
                  <a:gd name="T1" fmla="*/ 0 h 6"/>
                  <a:gd name="T2" fmla="*/ 13 w 14"/>
                  <a:gd name="T3" fmla="*/ 0 h 6"/>
                  <a:gd name="T4" fmla="*/ 12 w 14"/>
                  <a:gd name="T5" fmla="*/ 4 h 6"/>
                  <a:gd name="T6" fmla="*/ 4 w 14"/>
                  <a:gd name="T7" fmla="*/ 5 h 6"/>
                  <a:gd name="T8" fmla="*/ 0 w 14"/>
                  <a:gd name="T9" fmla="*/ 1 h 6"/>
                  <a:gd name="T10" fmla="*/ 5 w 14"/>
                  <a:gd name="T11" fmla="*/ 0 h 6"/>
                  <a:gd name="T12" fmla="*/ 5 w 14"/>
                  <a:gd name="T13" fmla="*/ 0 h 6"/>
                  <a:gd name="T14" fmla="*/ 4 w 14"/>
                  <a:gd name="T15" fmla="*/ 0 h 6"/>
                  <a:gd name="T16" fmla="*/ 0 w 14"/>
                  <a:gd name="T17" fmla="*/ 0 h 6"/>
                  <a:gd name="T18" fmla="*/ 0 w 14"/>
                  <a:gd name="T19" fmla="*/ 1 h 6"/>
                  <a:gd name="T20" fmla="*/ 0 w 14"/>
                  <a:gd name="T21" fmla="*/ 1 h 6"/>
                  <a:gd name="T22" fmla="*/ 3 w 14"/>
                  <a:gd name="T23" fmla="*/ 6 h 6"/>
                  <a:gd name="T24" fmla="*/ 3 w 14"/>
                  <a:gd name="T25" fmla="*/ 6 h 6"/>
                  <a:gd name="T26" fmla="*/ 4 w 14"/>
                  <a:gd name="T27" fmla="*/ 6 h 6"/>
                  <a:gd name="T28" fmla="*/ 12 w 14"/>
                  <a:gd name="T29" fmla="*/ 5 h 6"/>
                  <a:gd name="T30" fmla="*/ 13 w 14"/>
                  <a:gd name="T31" fmla="*/ 5 h 6"/>
                  <a:gd name="T32" fmla="*/ 13 w 14"/>
                  <a:gd name="T33" fmla="*/ 4 h 6"/>
                  <a:gd name="T34" fmla="*/ 14 w 14"/>
                  <a:gd name="T35" fmla="*/ 0 h 6"/>
                  <a:gd name="T36" fmla="*/ 14 w 14"/>
                  <a:gd name="T37" fmla="*/ 0 h 6"/>
                  <a:gd name="T38" fmla="*/ 13 w 14"/>
                  <a:gd name="T39" fmla="*/ 0 h 6"/>
                  <a:gd name="T40" fmla="*/ 5 w 14"/>
                  <a:gd name="T41" fmla="*/ 0 h 6"/>
                  <a:gd name="T42" fmla="*/ 5 w 14"/>
                  <a:gd name="T43" fmla="*/ 0 h 6"/>
                  <a:gd name="T44" fmla="*/ 5 w 14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6">
                    <a:moveTo>
                      <a:pt x="5" y="0"/>
                    </a:moveTo>
                    <a:lnTo>
                      <a:pt x="13" y="0"/>
                    </a:lnTo>
                    <a:lnTo>
                      <a:pt x="12" y="4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6" name="Freeform 191"/>
              <p:cNvSpPr>
                <a:spLocks/>
              </p:cNvSpPr>
              <p:nvPr/>
            </p:nvSpPr>
            <p:spPr bwMode="gray">
              <a:xfrm>
                <a:off x="4213" y="638"/>
                <a:ext cx="26" cy="17"/>
              </a:xfrm>
              <a:custGeom>
                <a:avLst/>
                <a:gdLst>
                  <a:gd name="T0" fmla="*/ 0 w 26"/>
                  <a:gd name="T1" fmla="*/ 13 h 17"/>
                  <a:gd name="T2" fmla="*/ 0 w 26"/>
                  <a:gd name="T3" fmla="*/ 7 h 17"/>
                  <a:gd name="T4" fmla="*/ 14 w 26"/>
                  <a:gd name="T5" fmla="*/ 0 h 17"/>
                  <a:gd name="T6" fmla="*/ 26 w 26"/>
                  <a:gd name="T7" fmla="*/ 7 h 17"/>
                  <a:gd name="T8" fmla="*/ 15 w 26"/>
                  <a:gd name="T9" fmla="*/ 14 h 17"/>
                  <a:gd name="T10" fmla="*/ 7 w 26"/>
                  <a:gd name="T11" fmla="*/ 17 h 17"/>
                  <a:gd name="T12" fmla="*/ 0 w 26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7">
                    <a:moveTo>
                      <a:pt x="0" y="13"/>
                    </a:moveTo>
                    <a:lnTo>
                      <a:pt x="0" y="7"/>
                    </a:lnTo>
                    <a:lnTo>
                      <a:pt x="14" y="0"/>
                    </a:lnTo>
                    <a:lnTo>
                      <a:pt x="26" y="7"/>
                    </a:lnTo>
                    <a:lnTo>
                      <a:pt x="15" y="14"/>
                    </a:lnTo>
                    <a:lnTo>
                      <a:pt x="7" y="17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7" name="Freeform 192"/>
              <p:cNvSpPr>
                <a:spLocks noEditPoints="1"/>
              </p:cNvSpPr>
              <p:nvPr/>
            </p:nvSpPr>
            <p:spPr bwMode="gray">
              <a:xfrm>
                <a:off x="4213" y="638"/>
                <a:ext cx="27" cy="17"/>
              </a:xfrm>
              <a:custGeom>
                <a:avLst/>
                <a:gdLst>
                  <a:gd name="T0" fmla="*/ 14 w 27"/>
                  <a:gd name="T1" fmla="*/ 0 h 17"/>
                  <a:gd name="T2" fmla="*/ 26 w 27"/>
                  <a:gd name="T3" fmla="*/ 7 h 17"/>
                  <a:gd name="T4" fmla="*/ 14 w 27"/>
                  <a:gd name="T5" fmla="*/ 13 h 17"/>
                  <a:gd name="T6" fmla="*/ 7 w 27"/>
                  <a:gd name="T7" fmla="*/ 17 h 17"/>
                  <a:gd name="T8" fmla="*/ 0 w 27"/>
                  <a:gd name="T9" fmla="*/ 13 h 17"/>
                  <a:gd name="T10" fmla="*/ 0 w 27"/>
                  <a:gd name="T11" fmla="*/ 7 h 17"/>
                  <a:gd name="T12" fmla="*/ 14 w 27"/>
                  <a:gd name="T13" fmla="*/ 0 h 17"/>
                  <a:gd name="T14" fmla="*/ 14 w 27"/>
                  <a:gd name="T15" fmla="*/ 0 h 17"/>
                  <a:gd name="T16" fmla="*/ 14 w 27"/>
                  <a:gd name="T17" fmla="*/ 0 h 17"/>
                  <a:gd name="T18" fmla="*/ 0 w 27"/>
                  <a:gd name="T19" fmla="*/ 7 h 17"/>
                  <a:gd name="T20" fmla="*/ 0 w 27"/>
                  <a:gd name="T21" fmla="*/ 7 h 17"/>
                  <a:gd name="T22" fmla="*/ 0 w 27"/>
                  <a:gd name="T23" fmla="*/ 7 h 17"/>
                  <a:gd name="T24" fmla="*/ 0 w 27"/>
                  <a:gd name="T25" fmla="*/ 13 h 17"/>
                  <a:gd name="T26" fmla="*/ 0 w 27"/>
                  <a:gd name="T27" fmla="*/ 13 h 17"/>
                  <a:gd name="T28" fmla="*/ 0 w 27"/>
                  <a:gd name="T29" fmla="*/ 13 h 17"/>
                  <a:gd name="T30" fmla="*/ 7 w 27"/>
                  <a:gd name="T31" fmla="*/ 17 h 17"/>
                  <a:gd name="T32" fmla="*/ 7 w 27"/>
                  <a:gd name="T33" fmla="*/ 17 h 17"/>
                  <a:gd name="T34" fmla="*/ 7 w 27"/>
                  <a:gd name="T35" fmla="*/ 17 h 17"/>
                  <a:gd name="T36" fmla="*/ 15 w 27"/>
                  <a:gd name="T37" fmla="*/ 14 h 17"/>
                  <a:gd name="T38" fmla="*/ 15 w 27"/>
                  <a:gd name="T39" fmla="*/ 14 h 17"/>
                  <a:gd name="T40" fmla="*/ 15 w 27"/>
                  <a:gd name="T41" fmla="*/ 14 h 17"/>
                  <a:gd name="T42" fmla="*/ 26 w 27"/>
                  <a:gd name="T43" fmla="*/ 8 h 17"/>
                  <a:gd name="T44" fmla="*/ 27 w 27"/>
                  <a:gd name="T45" fmla="*/ 7 h 17"/>
                  <a:gd name="T46" fmla="*/ 26 w 27"/>
                  <a:gd name="T47" fmla="*/ 7 h 17"/>
                  <a:gd name="T48" fmla="*/ 14 w 27"/>
                  <a:gd name="T49" fmla="*/ 0 h 17"/>
                  <a:gd name="T50" fmla="*/ 14 w 27"/>
                  <a:gd name="T51" fmla="*/ 0 h 17"/>
                  <a:gd name="T52" fmla="*/ 14 w 27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17">
                    <a:moveTo>
                      <a:pt x="14" y="0"/>
                    </a:moveTo>
                    <a:lnTo>
                      <a:pt x="26" y="7"/>
                    </a:lnTo>
                    <a:lnTo>
                      <a:pt x="14" y="13"/>
                    </a:lnTo>
                    <a:lnTo>
                      <a:pt x="7" y="17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14" y="0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26" y="8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8" name="Freeform 193"/>
              <p:cNvSpPr>
                <a:spLocks noEditPoints="1"/>
              </p:cNvSpPr>
              <p:nvPr/>
            </p:nvSpPr>
            <p:spPr bwMode="gray">
              <a:xfrm>
                <a:off x="4213" y="638"/>
                <a:ext cx="27" cy="17"/>
              </a:xfrm>
              <a:custGeom>
                <a:avLst/>
                <a:gdLst>
                  <a:gd name="T0" fmla="*/ 14 w 27"/>
                  <a:gd name="T1" fmla="*/ 0 h 17"/>
                  <a:gd name="T2" fmla="*/ 26 w 27"/>
                  <a:gd name="T3" fmla="*/ 7 h 17"/>
                  <a:gd name="T4" fmla="*/ 14 w 27"/>
                  <a:gd name="T5" fmla="*/ 13 h 17"/>
                  <a:gd name="T6" fmla="*/ 7 w 27"/>
                  <a:gd name="T7" fmla="*/ 17 h 17"/>
                  <a:gd name="T8" fmla="*/ 0 w 27"/>
                  <a:gd name="T9" fmla="*/ 13 h 17"/>
                  <a:gd name="T10" fmla="*/ 0 w 27"/>
                  <a:gd name="T11" fmla="*/ 7 h 17"/>
                  <a:gd name="T12" fmla="*/ 14 w 27"/>
                  <a:gd name="T13" fmla="*/ 0 h 17"/>
                  <a:gd name="T14" fmla="*/ 14 w 27"/>
                  <a:gd name="T15" fmla="*/ 0 h 17"/>
                  <a:gd name="T16" fmla="*/ 14 w 27"/>
                  <a:gd name="T17" fmla="*/ 0 h 17"/>
                  <a:gd name="T18" fmla="*/ 0 w 27"/>
                  <a:gd name="T19" fmla="*/ 7 h 17"/>
                  <a:gd name="T20" fmla="*/ 0 w 27"/>
                  <a:gd name="T21" fmla="*/ 7 h 17"/>
                  <a:gd name="T22" fmla="*/ 0 w 27"/>
                  <a:gd name="T23" fmla="*/ 7 h 17"/>
                  <a:gd name="T24" fmla="*/ 0 w 27"/>
                  <a:gd name="T25" fmla="*/ 13 h 17"/>
                  <a:gd name="T26" fmla="*/ 0 w 27"/>
                  <a:gd name="T27" fmla="*/ 13 h 17"/>
                  <a:gd name="T28" fmla="*/ 0 w 27"/>
                  <a:gd name="T29" fmla="*/ 13 h 17"/>
                  <a:gd name="T30" fmla="*/ 7 w 27"/>
                  <a:gd name="T31" fmla="*/ 17 h 17"/>
                  <a:gd name="T32" fmla="*/ 7 w 27"/>
                  <a:gd name="T33" fmla="*/ 17 h 17"/>
                  <a:gd name="T34" fmla="*/ 7 w 27"/>
                  <a:gd name="T35" fmla="*/ 17 h 17"/>
                  <a:gd name="T36" fmla="*/ 15 w 27"/>
                  <a:gd name="T37" fmla="*/ 14 h 17"/>
                  <a:gd name="T38" fmla="*/ 15 w 27"/>
                  <a:gd name="T39" fmla="*/ 14 h 17"/>
                  <a:gd name="T40" fmla="*/ 15 w 27"/>
                  <a:gd name="T41" fmla="*/ 14 h 17"/>
                  <a:gd name="T42" fmla="*/ 26 w 27"/>
                  <a:gd name="T43" fmla="*/ 8 h 17"/>
                  <a:gd name="T44" fmla="*/ 27 w 27"/>
                  <a:gd name="T45" fmla="*/ 7 h 17"/>
                  <a:gd name="T46" fmla="*/ 26 w 27"/>
                  <a:gd name="T47" fmla="*/ 7 h 17"/>
                  <a:gd name="T48" fmla="*/ 14 w 27"/>
                  <a:gd name="T49" fmla="*/ 0 h 17"/>
                  <a:gd name="T50" fmla="*/ 14 w 27"/>
                  <a:gd name="T51" fmla="*/ 0 h 17"/>
                  <a:gd name="T52" fmla="*/ 14 w 27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17">
                    <a:moveTo>
                      <a:pt x="14" y="0"/>
                    </a:moveTo>
                    <a:lnTo>
                      <a:pt x="26" y="7"/>
                    </a:lnTo>
                    <a:lnTo>
                      <a:pt x="14" y="13"/>
                    </a:lnTo>
                    <a:lnTo>
                      <a:pt x="7" y="17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14" y="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26" y="8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9" name="Freeform 194"/>
              <p:cNvSpPr>
                <a:spLocks/>
              </p:cNvSpPr>
              <p:nvPr/>
            </p:nvSpPr>
            <p:spPr bwMode="gray">
              <a:xfrm>
                <a:off x="4363" y="374"/>
                <a:ext cx="22" cy="7"/>
              </a:xfrm>
              <a:custGeom>
                <a:avLst/>
                <a:gdLst>
                  <a:gd name="T0" fmla="*/ 0 w 22"/>
                  <a:gd name="T1" fmla="*/ 4 h 7"/>
                  <a:gd name="T2" fmla="*/ 8 w 22"/>
                  <a:gd name="T3" fmla="*/ 0 h 7"/>
                  <a:gd name="T4" fmla="*/ 15 w 22"/>
                  <a:gd name="T5" fmla="*/ 0 h 7"/>
                  <a:gd name="T6" fmla="*/ 22 w 22"/>
                  <a:gd name="T7" fmla="*/ 3 h 7"/>
                  <a:gd name="T8" fmla="*/ 20 w 22"/>
                  <a:gd name="T9" fmla="*/ 5 h 7"/>
                  <a:gd name="T10" fmla="*/ 5 w 22"/>
                  <a:gd name="T11" fmla="*/ 7 h 7"/>
                  <a:gd name="T12" fmla="*/ 0 w 22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7">
                    <a:moveTo>
                      <a:pt x="0" y="4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22" y="3"/>
                    </a:lnTo>
                    <a:lnTo>
                      <a:pt x="20" y="5"/>
                    </a:lnTo>
                    <a:lnTo>
                      <a:pt x="5" y="7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0" name="Freeform 195"/>
              <p:cNvSpPr>
                <a:spLocks noEditPoints="1"/>
              </p:cNvSpPr>
              <p:nvPr/>
            </p:nvSpPr>
            <p:spPr bwMode="gray">
              <a:xfrm>
                <a:off x="4362" y="373"/>
                <a:ext cx="23" cy="8"/>
              </a:xfrm>
              <a:custGeom>
                <a:avLst/>
                <a:gdLst>
                  <a:gd name="T0" fmla="*/ 9 w 23"/>
                  <a:gd name="T1" fmla="*/ 1 h 8"/>
                  <a:gd name="T2" fmla="*/ 16 w 23"/>
                  <a:gd name="T3" fmla="*/ 1 h 8"/>
                  <a:gd name="T4" fmla="*/ 22 w 23"/>
                  <a:gd name="T5" fmla="*/ 4 h 8"/>
                  <a:gd name="T6" fmla="*/ 21 w 23"/>
                  <a:gd name="T7" fmla="*/ 6 h 8"/>
                  <a:gd name="T8" fmla="*/ 6 w 23"/>
                  <a:gd name="T9" fmla="*/ 8 h 8"/>
                  <a:gd name="T10" fmla="*/ 1 w 23"/>
                  <a:gd name="T11" fmla="*/ 5 h 8"/>
                  <a:gd name="T12" fmla="*/ 9 w 23"/>
                  <a:gd name="T13" fmla="*/ 1 h 8"/>
                  <a:gd name="T14" fmla="*/ 9 w 23"/>
                  <a:gd name="T15" fmla="*/ 0 h 8"/>
                  <a:gd name="T16" fmla="*/ 9 w 23"/>
                  <a:gd name="T17" fmla="*/ 0 h 8"/>
                  <a:gd name="T18" fmla="*/ 1 w 23"/>
                  <a:gd name="T19" fmla="*/ 5 h 8"/>
                  <a:gd name="T20" fmla="*/ 0 w 23"/>
                  <a:gd name="T21" fmla="*/ 5 h 8"/>
                  <a:gd name="T22" fmla="*/ 1 w 23"/>
                  <a:gd name="T23" fmla="*/ 5 h 8"/>
                  <a:gd name="T24" fmla="*/ 6 w 23"/>
                  <a:gd name="T25" fmla="*/ 8 h 8"/>
                  <a:gd name="T26" fmla="*/ 6 w 23"/>
                  <a:gd name="T27" fmla="*/ 8 h 8"/>
                  <a:gd name="T28" fmla="*/ 6 w 23"/>
                  <a:gd name="T29" fmla="*/ 8 h 8"/>
                  <a:gd name="T30" fmla="*/ 21 w 23"/>
                  <a:gd name="T31" fmla="*/ 7 h 8"/>
                  <a:gd name="T32" fmla="*/ 21 w 23"/>
                  <a:gd name="T33" fmla="*/ 7 h 8"/>
                  <a:gd name="T34" fmla="*/ 21 w 23"/>
                  <a:gd name="T35" fmla="*/ 6 h 8"/>
                  <a:gd name="T36" fmla="*/ 23 w 23"/>
                  <a:gd name="T37" fmla="*/ 4 h 8"/>
                  <a:gd name="T38" fmla="*/ 23 w 23"/>
                  <a:gd name="T39" fmla="*/ 4 h 8"/>
                  <a:gd name="T40" fmla="*/ 23 w 23"/>
                  <a:gd name="T41" fmla="*/ 4 h 8"/>
                  <a:gd name="T42" fmla="*/ 17 w 23"/>
                  <a:gd name="T43" fmla="*/ 1 h 8"/>
                  <a:gd name="T44" fmla="*/ 16 w 23"/>
                  <a:gd name="T45" fmla="*/ 1 h 8"/>
                  <a:gd name="T46" fmla="*/ 16 w 23"/>
                  <a:gd name="T47" fmla="*/ 1 h 8"/>
                  <a:gd name="T48" fmla="*/ 9 w 23"/>
                  <a:gd name="T49" fmla="*/ 0 h 8"/>
                  <a:gd name="T50" fmla="*/ 9 w 23"/>
                  <a:gd name="T51" fmla="*/ 0 h 8"/>
                  <a:gd name="T52" fmla="*/ 9 w 23"/>
                  <a:gd name="T5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8">
                    <a:moveTo>
                      <a:pt x="9" y="1"/>
                    </a:moveTo>
                    <a:lnTo>
                      <a:pt x="16" y="1"/>
                    </a:lnTo>
                    <a:lnTo>
                      <a:pt x="22" y="4"/>
                    </a:lnTo>
                    <a:lnTo>
                      <a:pt x="21" y="6"/>
                    </a:lnTo>
                    <a:lnTo>
                      <a:pt x="6" y="8"/>
                    </a:lnTo>
                    <a:lnTo>
                      <a:pt x="1" y="5"/>
                    </a:lnTo>
                    <a:lnTo>
                      <a:pt x="9" y="1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1" name="Freeform 196"/>
              <p:cNvSpPr>
                <a:spLocks noEditPoints="1"/>
              </p:cNvSpPr>
              <p:nvPr/>
            </p:nvSpPr>
            <p:spPr bwMode="gray">
              <a:xfrm>
                <a:off x="4362" y="373"/>
                <a:ext cx="23" cy="8"/>
              </a:xfrm>
              <a:custGeom>
                <a:avLst/>
                <a:gdLst>
                  <a:gd name="T0" fmla="*/ 9 w 23"/>
                  <a:gd name="T1" fmla="*/ 1 h 8"/>
                  <a:gd name="T2" fmla="*/ 16 w 23"/>
                  <a:gd name="T3" fmla="*/ 1 h 8"/>
                  <a:gd name="T4" fmla="*/ 22 w 23"/>
                  <a:gd name="T5" fmla="*/ 4 h 8"/>
                  <a:gd name="T6" fmla="*/ 21 w 23"/>
                  <a:gd name="T7" fmla="*/ 6 h 8"/>
                  <a:gd name="T8" fmla="*/ 6 w 23"/>
                  <a:gd name="T9" fmla="*/ 8 h 8"/>
                  <a:gd name="T10" fmla="*/ 1 w 23"/>
                  <a:gd name="T11" fmla="*/ 5 h 8"/>
                  <a:gd name="T12" fmla="*/ 9 w 23"/>
                  <a:gd name="T13" fmla="*/ 1 h 8"/>
                  <a:gd name="T14" fmla="*/ 9 w 23"/>
                  <a:gd name="T15" fmla="*/ 0 h 8"/>
                  <a:gd name="T16" fmla="*/ 9 w 23"/>
                  <a:gd name="T17" fmla="*/ 0 h 8"/>
                  <a:gd name="T18" fmla="*/ 1 w 23"/>
                  <a:gd name="T19" fmla="*/ 5 h 8"/>
                  <a:gd name="T20" fmla="*/ 0 w 23"/>
                  <a:gd name="T21" fmla="*/ 5 h 8"/>
                  <a:gd name="T22" fmla="*/ 1 w 23"/>
                  <a:gd name="T23" fmla="*/ 5 h 8"/>
                  <a:gd name="T24" fmla="*/ 6 w 23"/>
                  <a:gd name="T25" fmla="*/ 8 h 8"/>
                  <a:gd name="T26" fmla="*/ 6 w 23"/>
                  <a:gd name="T27" fmla="*/ 8 h 8"/>
                  <a:gd name="T28" fmla="*/ 6 w 23"/>
                  <a:gd name="T29" fmla="*/ 8 h 8"/>
                  <a:gd name="T30" fmla="*/ 21 w 23"/>
                  <a:gd name="T31" fmla="*/ 7 h 8"/>
                  <a:gd name="T32" fmla="*/ 21 w 23"/>
                  <a:gd name="T33" fmla="*/ 7 h 8"/>
                  <a:gd name="T34" fmla="*/ 21 w 23"/>
                  <a:gd name="T35" fmla="*/ 6 h 8"/>
                  <a:gd name="T36" fmla="*/ 23 w 23"/>
                  <a:gd name="T37" fmla="*/ 4 h 8"/>
                  <a:gd name="T38" fmla="*/ 23 w 23"/>
                  <a:gd name="T39" fmla="*/ 4 h 8"/>
                  <a:gd name="T40" fmla="*/ 23 w 23"/>
                  <a:gd name="T41" fmla="*/ 4 h 8"/>
                  <a:gd name="T42" fmla="*/ 17 w 23"/>
                  <a:gd name="T43" fmla="*/ 1 h 8"/>
                  <a:gd name="T44" fmla="*/ 16 w 23"/>
                  <a:gd name="T45" fmla="*/ 1 h 8"/>
                  <a:gd name="T46" fmla="*/ 16 w 23"/>
                  <a:gd name="T47" fmla="*/ 1 h 8"/>
                  <a:gd name="T48" fmla="*/ 9 w 23"/>
                  <a:gd name="T49" fmla="*/ 0 h 8"/>
                  <a:gd name="T50" fmla="*/ 9 w 23"/>
                  <a:gd name="T51" fmla="*/ 0 h 8"/>
                  <a:gd name="T52" fmla="*/ 9 w 23"/>
                  <a:gd name="T5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8">
                    <a:moveTo>
                      <a:pt x="9" y="1"/>
                    </a:moveTo>
                    <a:lnTo>
                      <a:pt x="16" y="1"/>
                    </a:lnTo>
                    <a:lnTo>
                      <a:pt x="22" y="4"/>
                    </a:lnTo>
                    <a:lnTo>
                      <a:pt x="21" y="6"/>
                    </a:lnTo>
                    <a:lnTo>
                      <a:pt x="6" y="8"/>
                    </a:lnTo>
                    <a:lnTo>
                      <a:pt x="1" y="5"/>
                    </a:lnTo>
                    <a:lnTo>
                      <a:pt x="9" y="1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2" name="Freeform 197"/>
              <p:cNvSpPr>
                <a:spLocks/>
              </p:cNvSpPr>
              <p:nvPr/>
            </p:nvSpPr>
            <p:spPr bwMode="gray">
              <a:xfrm>
                <a:off x="4080" y="351"/>
                <a:ext cx="43" cy="27"/>
              </a:xfrm>
              <a:custGeom>
                <a:avLst/>
                <a:gdLst>
                  <a:gd name="T0" fmla="*/ 11 w 43"/>
                  <a:gd name="T1" fmla="*/ 27 h 27"/>
                  <a:gd name="T2" fmla="*/ 7 w 43"/>
                  <a:gd name="T3" fmla="*/ 23 h 27"/>
                  <a:gd name="T4" fmla="*/ 0 w 43"/>
                  <a:gd name="T5" fmla="*/ 19 h 27"/>
                  <a:gd name="T6" fmla="*/ 7 w 43"/>
                  <a:gd name="T7" fmla="*/ 13 h 27"/>
                  <a:gd name="T8" fmla="*/ 6 w 43"/>
                  <a:gd name="T9" fmla="*/ 11 h 27"/>
                  <a:gd name="T10" fmla="*/ 13 w 43"/>
                  <a:gd name="T11" fmla="*/ 6 h 27"/>
                  <a:gd name="T12" fmla="*/ 24 w 43"/>
                  <a:gd name="T13" fmla="*/ 4 h 27"/>
                  <a:gd name="T14" fmla="*/ 27 w 43"/>
                  <a:gd name="T15" fmla="*/ 0 h 27"/>
                  <a:gd name="T16" fmla="*/ 36 w 43"/>
                  <a:gd name="T17" fmla="*/ 0 h 27"/>
                  <a:gd name="T18" fmla="*/ 40 w 43"/>
                  <a:gd name="T19" fmla="*/ 4 h 27"/>
                  <a:gd name="T20" fmla="*/ 36 w 43"/>
                  <a:gd name="T21" fmla="*/ 8 h 27"/>
                  <a:gd name="T22" fmla="*/ 43 w 43"/>
                  <a:gd name="T23" fmla="*/ 14 h 27"/>
                  <a:gd name="T24" fmla="*/ 43 w 43"/>
                  <a:gd name="T25" fmla="*/ 19 h 27"/>
                  <a:gd name="T26" fmla="*/ 25 w 43"/>
                  <a:gd name="T27" fmla="*/ 19 h 27"/>
                  <a:gd name="T28" fmla="*/ 23 w 43"/>
                  <a:gd name="T29" fmla="*/ 23 h 27"/>
                  <a:gd name="T30" fmla="*/ 16 w 43"/>
                  <a:gd name="T31" fmla="*/ 27 h 27"/>
                  <a:gd name="T32" fmla="*/ 11 w 43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7">
                    <a:moveTo>
                      <a:pt x="11" y="27"/>
                    </a:moveTo>
                    <a:lnTo>
                      <a:pt x="7" y="23"/>
                    </a:lnTo>
                    <a:lnTo>
                      <a:pt x="0" y="19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13" y="6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6" y="0"/>
                    </a:lnTo>
                    <a:lnTo>
                      <a:pt x="40" y="4"/>
                    </a:lnTo>
                    <a:lnTo>
                      <a:pt x="36" y="8"/>
                    </a:lnTo>
                    <a:lnTo>
                      <a:pt x="43" y="14"/>
                    </a:lnTo>
                    <a:lnTo>
                      <a:pt x="43" y="19"/>
                    </a:lnTo>
                    <a:lnTo>
                      <a:pt x="25" y="19"/>
                    </a:lnTo>
                    <a:lnTo>
                      <a:pt x="23" y="23"/>
                    </a:lnTo>
                    <a:lnTo>
                      <a:pt x="16" y="27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3" name="Freeform 198"/>
              <p:cNvSpPr>
                <a:spLocks noEditPoints="1"/>
              </p:cNvSpPr>
              <p:nvPr/>
            </p:nvSpPr>
            <p:spPr bwMode="gray">
              <a:xfrm>
                <a:off x="4079" y="351"/>
                <a:ext cx="44" cy="28"/>
              </a:xfrm>
              <a:custGeom>
                <a:avLst/>
                <a:gdLst>
                  <a:gd name="T0" fmla="*/ 37 w 44"/>
                  <a:gd name="T1" fmla="*/ 1 h 28"/>
                  <a:gd name="T2" fmla="*/ 41 w 44"/>
                  <a:gd name="T3" fmla="*/ 4 h 28"/>
                  <a:gd name="T4" fmla="*/ 36 w 44"/>
                  <a:gd name="T5" fmla="*/ 8 h 28"/>
                  <a:gd name="T6" fmla="*/ 44 w 44"/>
                  <a:gd name="T7" fmla="*/ 14 h 28"/>
                  <a:gd name="T8" fmla="*/ 44 w 44"/>
                  <a:gd name="T9" fmla="*/ 19 h 28"/>
                  <a:gd name="T10" fmla="*/ 26 w 44"/>
                  <a:gd name="T11" fmla="*/ 19 h 28"/>
                  <a:gd name="T12" fmla="*/ 24 w 44"/>
                  <a:gd name="T13" fmla="*/ 23 h 28"/>
                  <a:gd name="T14" fmla="*/ 17 w 44"/>
                  <a:gd name="T15" fmla="*/ 27 h 28"/>
                  <a:gd name="T16" fmla="*/ 12 w 44"/>
                  <a:gd name="T17" fmla="*/ 27 h 28"/>
                  <a:gd name="T18" fmla="*/ 8 w 44"/>
                  <a:gd name="T19" fmla="*/ 23 h 28"/>
                  <a:gd name="T20" fmla="*/ 1 w 44"/>
                  <a:gd name="T21" fmla="*/ 19 h 28"/>
                  <a:gd name="T22" fmla="*/ 8 w 44"/>
                  <a:gd name="T23" fmla="*/ 13 h 28"/>
                  <a:gd name="T24" fmla="*/ 7 w 44"/>
                  <a:gd name="T25" fmla="*/ 11 h 28"/>
                  <a:gd name="T26" fmla="*/ 15 w 44"/>
                  <a:gd name="T27" fmla="*/ 6 h 28"/>
                  <a:gd name="T28" fmla="*/ 25 w 44"/>
                  <a:gd name="T29" fmla="*/ 5 h 28"/>
                  <a:gd name="T30" fmla="*/ 28 w 44"/>
                  <a:gd name="T31" fmla="*/ 1 h 28"/>
                  <a:gd name="T32" fmla="*/ 37 w 44"/>
                  <a:gd name="T33" fmla="*/ 1 h 28"/>
                  <a:gd name="T34" fmla="*/ 37 w 44"/>
                  <a:gd name="T35" fmla="*/ 0 h 28"/>
                  <a:gd name="T36" fmla="*/ 37 w 44"/>
                  <a:gd name="T37" fmla="*/ 0 h 28"/>
                  <a:gd name="T38" fmla="*/ 28 w 44"/>
                  <a:gd name="T39" fmla="*/ 0 h 28"/>
                  <a:gd name="T40" fmla="*/ 27 w 44"/>
                  <a:gd name="T41" fmla="*/ 0 h 28"/>
                  <a:gd name="T42" fmla="*/ 27 w 44"/>
                  <a:gd name="T43" fmla="*/ 0 h 28"/>
                  <a:gd name="T44" fmla="*/ 25 w 44"/>
                  <a:gd name="T45" fmla="*/ 4 h 28"/>
                  <a:gd name="T46" fmla="*/ 14 w 44"/>
                  <a:gd name="T47" fmla="*/ 5 h 28"/>
                  <a:gd name="T48" fmla="*/ 14 w 44"/>
                  <a:gd name="T49" fmla="*/ 5 h 28"/>
                  <a:gd name="T50" fmla="*/ 14 w 44"/>
                  <a:gd name="T51" fmla="*/ 5 h 28"/>
                  <a:gd name="T52" fmla="*/ 7 w 44"/>
                  <a:gd name="T53" fmla="*/ 11 h 28"/>
                  <a:gd name="T54" fmla="*/ 6 w 44"/>
                  <a:gd name="T55" fmla="*/ 11 h 28"/>
                  <a:gd name="T56" fmla="*/ 7 w 44"/>
                  <a:gd name="T57" fmla="*/ 11 h 28"/>
                  <a:gd name="T58" fmla="*/ 8 w 44"/>
                  <a:gd name="T59" fmla="*/ 13 h 28"/>
                  <a:gd name="T60" fmla="*/ 1 w 44"/>
                  <a:gd name="T61" fmla="*/ 19 h 28"/>
                  <a:gd name="T62" fmla="*/ 0 w 44"/>
                  <a:gd name="T63" fmla="*/ 19 h 28"/>
                  <a:gd name="T64" fmla="*/ 1 w 44"/>
                  <a:gd name="T65" fmla="*/ 20 h 28"/>
                  <a:gd name="T66" fmla="*/ 8 w 44"/>
                  <a:gd name="T67" fmla="*/ 23 h 28"/>
                  <a:gd name="T68" fmla="*/ 11 w 44"/>
                  <a:gd name="T69" fmla="*/ 27 h 28"/>
                  <a:gd name="T70" fmla="*/ 11 w 44"/>
                  <a:gd name="T71" fmla="*/ 27 h 28"/>
                  <a:gd name="T72" fmla="*/ 12 w 44"/>
                  <a:gd name="T73" fmla="*/ 27 h 28"/>
                  <a:gd name="T74" fmla="*/ 17 w 44"/>
                  <a:gd name="T75" fmla="*/ 28 h 28"/>
                  <a:gd name="T76" fmla="*/ 17 w 44"/>
                  <a:gd name="T77" fmla="*/ 28 h 28"/>
                  <a:gd name="T78" fmla="*/ 18 w 44"/>
                  <a:gd name="T79" fmla="*/ 28 h 28"/>
                  <a:gd name="T80" fmla="*/ 24 w 44"/>
                  <a:gd name="T81" fmla="*/ 23 h 28"/>
                  <a:gd name="T82" fmla="*/ 24 w 44"/>
                  <a:gd name="T83" fmla="*/ 23 h 28"/>
                  <a:gd name="T84" fmla="*/ 24 w 44"/>
                  <a:gd name="T85" fmla="*/ 23 h 28"/>
                  <a:gd name="T86" fmla="*/ 26 w 44"/>
                  <a:gd name="T87" fmla="*/ 19 h 28"/>
                  <a:gd name="T88" fmla="*/ 44 w 44"/>
                  <a:gd name="T89" fmla="*/ 19 h 28"/>
                  <a:gd name="T90" fmla="*/ 44 w 44"/>
                  <a:gd name="T91" fmla="*/ 19 h 28"/>
                  <a:gd name="T92" fmla="*/ 44 w 44"/>
                  <a:gd name="T93" fmla="*/ 19 h 28"/>
                  <a:gd name="T94" fmla="*/ 44 w 44"/>
                  <a:gd name="T95" fmla="*/ 14 h 28"/>
                  <a:gd name="T96" fmla="*/ 44 w 44"/>
                  <a:gd name="T97" fmla="*/ 14 h 28"/>
                  <a:gd name="T98" fmla="*/ 44 w 44"/>
                  <a:gd name="T99" fmla="*/ 14 h 28"/>
                  <a:gd name="T100" fmla="*/ 37 w 44"/>
                  <a:gd name="T101" fmla="*/ 8 h 28"/>
                  <a:gd name="T102" fmla="*/ 41 w 44"/>
                  <a:gd name="T103" fmla="*/ 4 h 28"/>
                  <a:gd name="T104" fmla="*/ 42 w 44"/>
                  <a:gd name="T105" fmla="*/ 4 h 28"/>
                  <a:gd name="T106" fmla="*/ 41 w 44"/>
                  <a:gd name="T107" fmla="*/ 4 h 28"/>
                  <a:gd name="T108" fmla="*/ 37 w 44"/>
                  <a:gd name="T109" fmla="*/ 0 h 28"/>
                  <a:gd name="T110" fmla="*/ 37 w 44"/>
                  <a:gd name="T111" fmla="*/ 0 h 28"/>
                  <a:gd name="T112" fmla="*/ 37 w 44"/>
                  <a:gd name="T1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8">
                    <a:moveTo>
                      <a:pt x="37" y="1"/>
                    </a:moveTo>
                    <a:lnTo>
                      <a:pt x="41" y="4"/>
                    </a:lnTo>
                    <a:lnTo>
                      <a:pt x="36" y="8"/>
                    </a:lnTo>
                    <a:lnTo>
                      <a:pt x="44" y="14"/>
                    </a:lnTo>
                    <a:lnTo>
                      <a:pt x="44" y="19"/>
                    </a:lnTo>
                    <a:lnTo>
                      <a:pt x="26" y="19"/>
                    </a:lnTo>
                    <a:lnTo>
                      <a:pt x="24" y="23"/>
                    </a:lnTo>
                    <a:lnTo>
                      <a:pt x="17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1" y="19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15" y="6"/>
                    </a:lnTo>
                    <a:lnTo>
                      <a:pt x="25" y="5"/>
                    </a:lnTo>
                    <a:lnTo>
                      <a:pt x="28" y="1"/>
                    </a:lnTo>
                    <a:lnTo>
                      <a:pt x="37" y="1"/>
                    </a:lnTo>
                    <a:close/>
                    <a:moveTo>
                      <a:pt x="37" y="0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8" y="23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8" y="28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6" y="19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37" y="8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1" y="4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4" name="Freeform 199"/>
              <p:cNvSpPr>
                <a:spLocks noEditPoints="1"/>
              </p:cNvSpPr>
              <p:nvPr/>
            </p:nvSpPr>
            <p:spPr bwMode="gray">
              <a:xfrm>
                <a:off x="4079" y="351"/>
                <a:ext cx="44" cy="28"/>
              </a:xfrm>
              <a:custGeom>
                <a:avLst/>
                <a:gdLst>
                  <a:gd name="T0" fmla="*/ 37 w 44"/>
                  <a:gd name="T1" fmla="*/ 1 h 28"/>
                  <a:gd name="T2" fmla="*/ 41 w 44"/>
                  <a:gd name="T3" fmla="*/ 4 h 28"/>
                  <a:gd name="T4" fmla="*/ 36 w 44"/>
                  <a:gd name="T5" fmla="*/ 8 h 28"/>
                  <a:gd name="T6" fmla="*/ 44 w 44"/>
                  <a:gd name="T7" fmla="*/ 14 h 28"/>
                  <a:gd name="T8" fmla="*/ 44 w 44"/>
                  <a:gd name="T9" fmla="*/ 19 h 28"/>
                  <a:gd name="T10" fmla="*/ 26 w 44"/>
                  <a:gd name="T11" fmla="*/ 19 h 28"/>
                  <a:gd name="T12" fmla="*/ 24 w 44"/>
                  <a:gd name="T13" fmla="*/ 23 h 28"/>
                  <a:gd name="T14" fmla="*/ 17 w 44"/>
                  <a:gd name="T15" fmla="*/ 27 h 28"/>
                  <a:gd name="T16" fmla="*/ 12 w 44"/>
                  <a:gd name="T17" fmla="*/ 27 h 28"/>
                  <a:gd name="T18" fmla="*/ 8 w 44"/>
                  <a:gd name="T19" fmla="*/ 23 h 28"/>
                  <a:gd name="T20" fmla="*/ 1 w 44"/>
                  <a:gd name="T21" fmla="*/ 19 h 28"/>
                  <a:gd name="T22" fmla="*/ 8 w 44"/>
                  <a:gd name="T23" fmla="*/ 13 h 28"/>
                  <a:gd name="T24" fmla="*/ 7 w 44"/>
                  <a:gd name="T25" fmla="*/ 11 h 28"/>
                  <a:gd name="T26" fmla="*/ 15 w 44"/>
                  <a:gd name="T27" fmla="*/ 6 h 28"/>
                  <a:gd name="T28" fmla="*/ 25 w 44"/>
                  <a:gd name="T29" fmla="*/ 5 h 28"/>
                  <a:gd name="T30" fmla="*/ 28 w 44"/>
                  <a:gd name="T31" fmla="*/ 1 h 28"/>
                  <a:gd name="T32" fmla="*/ 37 w 44"/>
                  <a:gd name="T33" fmla="*/ 1 h 28"/>
                  <a:gd name="T34" fmla="*/ 37 w 44"/>
                  <a:gd name="T35" fmla="*/ 0 h 28"/>
                  <a:gd name="T36" fmla="*/ 37 w 44"/>
                  <a:gd name="T37" fmla="*/ 0 h 28"/>
                  <a:gd name="T38" fmla="*/ 28 w 44"/>
                  <a:gd name="T39" fmla="*/ 0 h 28"/>
                  <a:gd name="T40" fmla="*/ 27 w 44"/>
                  <a:gd name="T41" fmla="*/ 0 h 28"/>
                  <a:gd name="T42" fmla="*/ 27 w 44"/>
                  <a:gd name="T43" fmla="*/ 0 h 28"/>
                  <a:gd name="T44" fmla="*/ 25 w 44"/>
                  <a:gd name="T45" fmla="*/ 4 h 28"/>
                  <a:gd name="T46" fmla="*/ 14 w 44"/>
                  <a:gd name="T47" fmla="*/ 5 h 28"/>
                  <a:gd name="T48" fmla="*/ 14 w 44"/>
                  <a:gd name="T49" fmla="*/ 5 h 28"/>
                  <a:gd name="T50" fmla="*/ 14 w 44"/>
                  <a:gd name="T51" fmla="*/ 5 h 28"/>
                  <a:gd name="T52" fmla="*/ 7 w 44"/>
                  <a:gd name="T53" fmla="*/ 11 h 28"/>
                  <a:gd name="T54" fmla="*/ 6 w 44"/>
                  <a:gd name="T55" fmla="*/ 11 h 28"/>
                  <a:gd name="T56" fmla="*/ 7 w 44"/>
                  <a:gd name="T57" fmla="*/ 11 h 28"/>
                  <a:gd name="T58" fmla="*/ 8 w 44"/>
                  <a:gd name="T59" fmla="*/ 13 h 28"/>
                  <a:gd name="T60" fmla="*/ 1 w 44"/>
                  <a:gd name="T61" fmla="*/ 19 h 28"/>
                  <a:gd name="T62" fmla="*/ 0 w 44"/>
                  <a:gd name="T63" fmla="*/ 19 h 28"/>
                  <a:gd name="T64" fmla="*/ 1 w 44"/>
                  <a:gd name="T65" fmla="*/ 20 h 28"/>
                  <a:gd name="T66" fmla="*/ 8 w 44"/>
                  <a:gd name="T67" fmla="*/ 23 h 28"/>
                  <a:gd name="T68" fmla="*/ 11 w 44"/>
                  <a:gd name="T69" fmla="*/ 27 h 28"/>
                  <a:gd name="T70" fmla="*/ 11 w 44"/>
                  <a:gd name="T71" fmla="*/ 27 h 28"/>
                  <a:gd name="T72" fmla="*/ 12 w 44"/>
                  <a:gd name="T73" fmla="*/ 27 h 28"/>
                  <a:gd name="T74" fmla="*/ 17 w 44"/>
                  <a:gd name="T75" fmla="*/ 28 h 28"/>
                  <a:gd name="T76" fmla="*/ 17 w 44"/>
                  <a:gd name="T77" fmla="*/ 28 h 28"/>
                  <a:gd name="T78" fmla="*/ 18 w 44"/>
                  <a:gd name="T79" fmla="*/ 28 h 28"/>
                  <a:gd name="T80" fmla="*/ 24 w 44"/>
                  <a:gd name="T81" fmla="*/ 23 h 28"/>
                  <a:gd name="T82" fmla="*/ 24 w 44"/>
                  <a:gd name="T83" fmla="*/ 23 h 28"/>
                  <a:gd name="T84" fmla="*/ 24 w 44"/>
                  <a:gd name="T85" fmla="*/ 23 h 28"/>
                  <a:gd name="T86" fmla="*/ 26 w 44"/>
                  <a:gd name="T87" fmla="*/ 19 h 28"/>
                  <a:gd name="T88" fmla="*/ 44 w 44"/>
                  <a:gd name="T89" fmla="*/ 19 h 28"/>
                  <a:gd name="T90" fmla="*/ 44 w 44"/>
                  <a:gd name="T91" fmla="*/ 19 h 28"/>
                  <a:gd name="T92" fmla="*/ 44 w 44"/>
                  <a:gd name="T93" fmla="*/ 19 h 28"/>
                  <a:gd name="T94" fmla="*/ 44 w 44"/>
                  <a:gd name="T95" fmla="*/ 14 h 28"/>
                  <a:gd name="T96" fmla="*/ 44 w 44"/>
                  <a:gd name="T97" fmla="*/ 14 h 28"/>
                  <a:gd name="T98" fmla="*/ 44 w 44"/>
                  <a:gd name="T99" fmla="*/ 14 h 28"/>
                  <a:gd name="T100" fmla="*/ 37 w 44"/>
                  <a:gd name="T101" fmla="*/ 8 h 28"/>
                  <a:gd name="T102" fmla="*/ 41 w 44"/>
                  <a:gd name="T103" fmla="*/ 4 h 28"/>
                  <a:gd name="T104" fmla="*/ 42 w 44"/>
                  <a:gd name="T105" fmla="*/ 4 h 28"/>
                  <a:gd name="T106" fmla="*/ 41 w 44"/>
                  <a:gd name="T107" fmla="*/ 4 h 28"/>
                  <a:gd name="T108" fmla="*/ 37 w 44"/>
                  <a:gd name="T109" fmla="*/ 0 h 28"/>
                  <a:gd name="T110" fmla="*/ 37 w 44"/>
                  <a:gd name="T111" fmla="*/ 0 h 28"/>
                  <a:gd name="T112" fmla="*/ 37 w 44"/>
                  <a:gd name="T1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8">
                    <a:moveTo>
                      <a:pt x="37" y="1"/>
                    </a:moveTo>
                    <a:lnTo>
                      <a:pt x="41" y="4"/>
                    </a:lnTo>
                    <a:lnTo>
                      <a:pt x="36" y="8"/>
                    </a:lnTo>
                    <a:lnTo>
                      <a:pt x="44" y="14"/>
                    </a:lnTo>
                    <a:lnTo>
                      <a:pt x="44" y="19"/>
                    </a:lnTo>
                    <a:lnTo>
                      <a:pt x="26" y="19"/>
                    </a:lnTo>
                    <a:lnTo>
                      <a:pt x="24" y="23"/>
                    </a:lnTo>
                    <a:lnTo>
                      <a:pt x="17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1" y="19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15" y="6"/>
                    </a:lnTo>
                    <a:lnTo>
                      <a:pt x="25" y="5"/>
                    </a:lnTo>
                    <a:lnTo>
                      <a:pt x="28" y="1"/>
                    </a:lnTo>
                    <a:lnTo>
                      <a:pt x="37" y="1"/>
                    </a:lnTo>
                    <a:moveTo>
                      <a:pt x="37" y="0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8" y="23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8" y="28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6" y="19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37" y="8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1" y="4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5" name="Freeform 200"/>
              <p:cNvSpPr>
                <a:spLocks/>
              </p:cNvSpPr>
              <p:nvPr/>
            </p:nvSpPr>
            <p:spPr bwMode="gray">
              <a:xfrm>
                <a:off x="4024" y="376"/>
                <a:ext cx="47" cy="19"/>
              </a:xfrm>
              <a:custGeom>
                <a:avLst/>
                <a:gdLst>
                  <a:gd name="T0" fmla="*/ 7 w 47"/>
                  <a:gd name="T1" fmla="*/ 18 h 19"/>
                  <a:gd name="T2" fmla="*/ 0 w 47"/>
                  <a:gd name="T3" fmla="*/ 15 h 19"/>
                  <a:gd name="T4" fmla="*/ 0 w 47"/>
                  <a:gd name="T5" fmla="*/ 9 h 19"/>
                  <a:gd name="T6" fmla="*/ 5 w 47"/>
                  <a:gd name="T7" fmla="*/ 7 h 19"/>
                  <a:gd name="T8" fmla="*/ 5 w 47"/>
                  <a:gd name="T9" fmla="*/ 1 h 19"/>
                  <a:gd name="T10" fmla="*/ 33 w 47"/>
                  <a:gd name="T11" fmla="*/ 1 h 19"/>
                  <a:gd name="T12" fmla="*/ 38 w 47"/>
                  <a:gd name="T13" fmla="*/ 0 h 19"/>
                  <a:gd name="T14" fmla="*/ 46 w 47"/>
                  <a:gd name="T15" fmla="*/ 0 h 19"/>
                  <a:gd name="T16" fmla="*/ 47 w 47"/>
                  <a:gd name="T17" fmla="*/ 5 h 19"/>
                  <a:gd name="T18" fmla="*/ 33 w 47"/>
                  <a:gd name="T19" fmla="*/ 6 h 19"/>
                  <a:gd name="T20" fmla="*/ 32 w 47"/>
                  <a:gd name="T21" fmla="*/ 9 h 19"/>
                  <a:gd name="T22" fmla="*/ 39 w 47"/>
                  <a:gd name="T23" fmla="*/ 15 h 19"/>
                  <a:gd name="T24" fmla="*/ 35 w 47"/>
                  <a:gd name="T25" fmla="*/ 19 h 19"/>
                  <a:gd name="T26" fmla="*/ 7 w 47"/>
                  <a:gd name="T2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19">
                    <a:moveTo>
                      <a:pt x="7" y="18"/>
                    </a:moveTo>
                    <a:lnTo>
                      <a:pt x="0" y="15"/>
                    </a:lnTo>
                    <a:lnTo>
                      <a:pt x="0" y="9"/>
                    </a:lnTo>
                    <a:lnTo>
                      <a:pt x="5" y="7"/>
                    </a:lnTo>
                    <a:lnTo>
                      <a:pt x="5" y="1"/>
                    </a:lnTo>
                    <a:lnTo>
                      <a:pt x="33" y="1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7" y="5"/>
                    </a:lnTo>
                    <a:lnTo>
                      <a:pt x="33" y="6"/>
                    </a:lnTo>
                    <a:lnTo>
                      <a:pt x="32" y="9"/>
                    </a:lnTo>
                    <a:lnTo>
                      <a:pt x="39" y="15"/>
                    </a:lnTo>
                    <a:lnTo>
                      <a:pt x="35" y="19"/>
                    </a:lnTo>
                    <a:lnTo>
                      <a:pt x="7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6" name="Freeform 201"/>
              <p:cNvSpPr>
                <a:spLocks noEditPoints="1"/>
              </p:cNvSpPr>
              <p:nvPr/>
            </p:nvSpPr>
            <p:spPr bwMode="gray">
              <a:xfrm>
                <a:off x="4023" y="376"/>
                <a:ext cx="48" cy="19"/>
              </a:xfrm>
              <a:custGeom>
                <a:avLst/>
                <a:gdLst>
                  <a:gd name="T0" fmla="*/ 47 w 48"/>
                  <a:gd name="T1" fmla="*/ 1 h 19"/>
                  <a:gd name="T2" fmla="*/ 48 w 48"/>
                  <a:gd name="T3" fmla="*/ 5 h 19"/>
                  <a:gd name="T4" fmla="*/ 34 w 48"/>
                  <a:gd name="T5" fmla="*/ 6 h 19"/>
                  <a:gd name="T6" fmla="*/ 33 w 48"/>
                  <a:gd name="T7" fmla="*/ 9 h 19"/>
                  <a:gd name="T8" fmla="*/ 39 w 48"/>
                  <a:gd name="T9" fmla="*/ 15 h 19"/>
                  <a:gd name="T10" fmla="*/ 36 w 48"/>
                  <a:gd name="T11" fmla="*/ 19 h 19"/>
                  <a:gd name="T12" fmla="*/ 8 w 48"/>
                  <a:gd name="T13" fmla="*/ 17 h 19"/>
                  <a:gd name="T14" fmla="*/ 1 w 48"/>
                  <a:gd name="T15" fmla="*/ 15 h 19"/>
                  <a:gd name="T16" fmla="*/ 1 w 48"/>
                  <a:gd name="T17" fmla="*/ 9 h 19"/>
                  <a:gd name="T18" fmla="*/ 6 w 48"/>
                  <a:gd name="T19" fmla="*/ 7 h 19"/>
                  <a:gd name="T20" fmla="*/ 6 w 48"/>
                  <a:gd name="T21" fmla="*/ 1 h 19"/>
                  <a:gd name="T22" fmla="*/ 34 w 48"/>
                  <a:gd name="T23" fmla="*/ 1 h 19"/>
                  <a:gd name="T24" fmla="*/ 39 w 48"/>
                  <a:gd name="T25" fmla="*/ 1 h 19"/>
                  <a:gd name="T26" fmla="*/ 47 w 48"/>
                  <a:gd name="T27" fmla="*/ 1 h 19"/>
                  <a:gd name="T28" fmla="*/ 47 w 48"/>
                  <a:gd name="T29" fmla="*/ 0 h 19"/>
                  <a:gd name="T30" fmla="*/ 47 w 48"/>
                  <a:gd name="T31" fmla="*/ 0 h 19"/>
                  <a:gd name="T32" fmla="*/ 39 w 48"/>
                  <a:gd name="T33" fmla="*/ 0 h 19"/>
                  <a:gd name="T34" fmla="*/ 39 w 48"/>
                  <a:gd name="T35" fmla="*/ 0 h 19"/>
                  <a:gd name="T36" fmla="*/ 39 w 48"/>
                  <a:gd name="T37" fmla="*/ 0 h 19"/>
                  <a:gd name="T38" fmla="*/ 34 w 48"/>
                  <a:gd name="T39" fmla="*/ 1 h 19"/>
                  <a:gd name="T40" fmla="*/ 6 w 48"/>
                  <a:gd name="T41" fmla="*/ 1 h 19"/>
                  <a:gd name="T42" fmla="*/ 6 w 48"/>
                  <a:gd name="T43" fmla="*/ 1 h 19"/>
                  <a:gd name="T44" fmla="*/ 6 w 48"/>
                  <a:gd name="T45" fmla="*/ 1 h 19"/>
                  <a:gd name="T46" fmla="*/ 6 w 48"/>
                  <a:gd name="T47" fmla="*/ 7 h 19"/>
                  <a:gd name="T48" fmla="*/ 1 w 48"/>
                  <a:gd name="T49" fmla="*/ 9 h 19"/>
                  <a:gd name="T50" fmla="*/ 0 w 48"/>
                  <a:gd name="T51" fmla="*/ 9 h 19"/>
                  <a:gd name="T52" fmla="*/ 0 w 48"/>
                  <a:gd name="T53" fmla="*/ 9 h 19"/>
                  <a:gd name="T54" fmla="*/ 0 w 48"/>
                  <a:gd name="T55" fmla="*/ 15 h 19"/>
                  <a:gd name="T56" fmla="*/ 0 w 48"/>
                  <a:gd name="T57" fmla="*/ 16 h 19"/>
                  <a:gd name="T58" fmla="*/ 1 w 48"/>
                  <a:gd name="T59" fmla="*/ 16 h 19"/>
                  <a:gd name="T60" fmla="*/ 8 w 48"/>
                  <a:gd name="T61" fmla="*/ 18 h 19"/>
                  <a:gd name="T62" fmla="*/ 8 w 48"/>
                  <a:gd name="T63" fmla="*/ 18 h 19"/>
                  <a:gd name="T64" fmla="*/ 8 w 48"/>
                  <a:gd name="T65" fmla="*/ 18 h 19"/>
                  <a:gd name="T66" fmla="*/ 36 w 48"/>
                  <a:gd name="T67" fmla="*/ 19 h 19"/>
                  <a:gd name="T68" fmla="*/ 36 w 48"/>
                  <a:gd name="T69" fmla="*/ 19 h 19"/>
                  <a:gd name="T70" fmla="*/ 36 w 48"/>
                  <a:gd name="T71" fmla="*/ 19 h 19"/>
                  <a:gd name="T72" fmla="*/ 40 w 48"/>
                  <a:gd name="T73" fmla="*/ 16 h 19"/>
                  <a:gd name="T74" fmla="*/ 40 w 48"/>
                  <a:gd name="T75" fmla="*/ 15 h 19"/>
                  <a:gd name="T76" fmla="*/ 40 w 48"/>
                  <a:gd name="T77" fmla="*/ 15 h 19"/>
                  <a:gd name="T78" fmla="*/ 33 w 48"/>
                  <a:gd name="T79" fmla="*/ 9 h 19"/>
                  <a:gd name="T80" fmla="*/ 34 w 48"/>
                  <a:gd name="T81" fmla="*/ 6 h 19"/>
                  <a:gd name="T82" fmla="*/ 48 w 48"/>
                  <a:gd name="T83" fmla="*/ 5 h 19"/>
                  <a:gd name="T84" fmla="*/ 48 w 48"/>
                  <a:gd name="T85" fmla="*/ 5 h 19"/>
                  <a:gd name="T86" fmla="*/ 48 w 48"/>
                  <a:gd name="T87" fmla="*/ 5 h 19"/>
                  <a:gd name="T88" fmla="*/ 47 w 48"/>
                  <a:gd name="T89" fmla="*/ 0 h 19"/>
                  <a:gd name="T90" fmla="*/ 47 w 48"/>
                  <a:gd name="T91" fmla="*/ 0 h 19"/>
                  <a:gd name="T92" fmla="*/ 47 w 48"/>
                  <a:gd name="T9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" h="19">
                    <a:moveTo>
                      <a:pt x="47" y="1"/>
                    </a:moveTo>
                    <a:lnTo>
                      <a:pt x="48" y="5"/>
                    </a:lnTo>
                    <a:lnTo>
                      <a:pt x="34" y="6"/>
                    </a:lnTo>
                    <a:lnTo>
                      <a:pt x="33" y="9"/>
                    </a:lnTo>
                    <a:lnTo>
                      <a:pt x="39" y="15"/>
                    </a:lnTo>
                    <a:lnTo>
                      <a:pt x="36" y="19"/>
                    </a:lnTo>
                    <a:lnTo>
                      <a:pt x="8" y="17"/>
                    </a:lnTo>
                    <a:lnTo>
                      <a:pt x="1" y="15"/>
                    </a:lnTo>
                    <a:lnTo>
                      <a:pt x="1" y="9"/>
                    </a:lnTo>
                    <a:lnTo>
                      <a:pt x="6" y="7"/>
                    </a:lnTo>
                    <a:lnTo>
                      <a:pt x="6" y="1"/>
                    </a:lnTo>
                    <a:lnTo>
                      <a:pt x="34" y="1"/>
                    </a:lnTo>
                    <a:lnTo>
                      <a:pt x="39" y="1"/>
                    </a:lnTo>
                    <a:lnTo>
                      <a:pt x="47" y="1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7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33" y="9"/>
                    </a:lnTo>
                    <a:lnTo>
                      <a:pt x="34" y="6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7" name="Freeform 202"/>
              <p:cNvSpPr>
                <a:spLocks noEditPoints="1"/>
              </p:cNvSpPr>
              <p:nvPr/>
            </p:nvSpPr>
            <p:spPr bwMode="gray">
              <a:xfrm>
                <a:off x="4023" y="376"/>
                <a:ext cx="48" cy="19"/>
              </a:xfrm>
              <a:custGeom>
                <a:avLst/>
                <a:gdLst>
                  <a:gd name="T0" fmla="*/ 47 w 48"/>
                  <a:gd name="T1" fmla="*/ 1 h 19"/>
                  <a:gd name="T2" fmla="*/ 48 w 48"/>
                  <a:gd name="T3" fmla="*/ 5 h 19"/>
                  <a:gd name="T4" fmla="*/ 34 w 48"/>
                  <a:gd name="T5" fmla="*/ 6 h 19"/>
                  <a:gd name="T6" fmla="*/ 33 w 48"/>
                  <a:gd name="T7" fmla="*/ 9 h 19"/>
                  <a:gd name="T8" fmla="*/ 39 w 48"/>
                  <a:gd name="T9" fmla="*/ 15 h 19"/>
                  <a:gd name="T10" fmla="*/ 36 w 48"/>
                  <a:gd name="T11" fmla="*/ 19 h 19"/>
                  <a:gd name="T12" fmla="*/ 8 w 48"/>
                  <a:gd name="T13" fmla="*/ 17 h 19"/>
                  <a:gd name="T14" fmla="*/ 1 w 48"/>
                  <a:gd name="T15" fmla="*/ 15 h 19"/>
                  <a:gd name="T16" fmla="*/ 1 w 48"/>
                  <a:gd name="T17" fmla="*/ 9 h 19"/>
                  <a:gd name="T18" fmla="*/ 6 w 48"/>
                  <a:gd name="T19" fmla="*/ 7 h 19"/>
                  <a:gd name="T20" fmla="*/ 6 w 48"/>
                  <a:gd name="T21" fmla="*/ 1 h 19"/>
                  <a:gd name="T22" fmla="*/ 34 w 48"/>
                  <a:gd name="T23" fmla="*/ 1 h 19"/>
                  <a:gd name="T24" fmla="*/ 39 w 48"/>
                  <a:gd name="T25" fmla="*/ 1 h 19"/>
                  <a:gd name="T26" fmla="*/ 47 w 48"/>
                  <a:gd name="T27" fmla="*/ 1 h 19"/>
                  <a:gd name="T28" fmla="*/ 47 w 48"/>
                  <a:gd name="T29" fmla="*/ 0 h 19"/>
                  <a:gd name="T30" fmla="*/ 47 w 48"/>
                  <a:gd name="T31" fmla="*/ 0 h 19"/>
                  <a:gd name="T32" fmla="*/ 39 w 48"/>
                  <a:gd name="T33" fmla="*/ 0 h 19"/>
                  <a:gd name="T34" fmla="*/ 39 w 48"/>
                  <a:gd name="T35" fmla="*/ 0 h 19"/>
                  <a:gd name="T36" fmla="*/ 39 w 48"/>
                  <a:gd name="T37" fmla="*/ 0 h 19"/>
                  <a:gd name="T38" fmla="*/ 34 w 48"/>
                  <a:gd name="T39" fmla="*/ 1 h 19"/>
                  <a:gd name="T40" fmla="*/ 6 w 48"/>
                  <a:gd name="T41" fmla="*/ 1 h 19"/>
                  <a:gd name="T42" fmla="*/ 6 w 48"/>
                  <a:gd name="T43" fmla="*/ 1 h 19"/>
                  <a:gd name="T44" fmla="*/ 6 w 48"/>
                  <a:gd name="T45" fmla="*/ 1 h 19"/>
                  <a:gd name="T46" fmla="*/ 6 w 48"/>
                  <a:gd name="T47" fmla="*/ 7 h 19"/>
                  <a:gd name="T48" fmla="*/ 1 w 48"/>
                  <a:gd name="T49" fmla="*/ 9 h 19"/>
                  <a:gd name="T50" fmla="*/ 0 w 48"/>
                  <a:gd name="T51" fmla="*/ 9 h 19"/>
                  <a:gd name="T52" fmla="*/ 0 w 48"/>
                  <a:gd name="T53" fmla="*/ 9 h 19"/>
                  <a:gd name="T54" fmla="*/ 0 w 48"/>
                  <a:gd name="T55" fmla="*/ 15 h 19"/>
                  <a:gd name="T56" fmla="*/ 0 w 48"/>
                  <a:gd name="T57" fmla="*/ 16 h 19"/>
                  <a:gd name="T58" fmla="*/ 1 w 48"/>
                  <a:gd name="T59" fmla="*/ 16 h 19"/>
                  <a:gd name="T60" fmla="*/ 8 w 48"/>
                  <a:gd name="T61" fmla="*/ 18 h 19"/>
                  <a:gd name="T62" fmla="*/ 8 w 48"/>
                  <a:gd name="T63" fmla="*/ 18 h 19"/>
                  <a:gd name="T64" fmla="*/ 8 w 48"/>
                  <a:gd name="T65" fmla="*/ 18 h 19"/>
                  <a:gd name="T66" fmla="*/ 36 w 48"/>
                  <a:gd name="T67" fmla="*/ 19 h 19"/>
                  <a:gd name="T68" fmla="*/ 36 w 48"/>
                  <a:gd name="T69" fmla="*/ 19 h 19"/>
                  <a:gd name="T70" fmla="*/ 36 w 48"/>
                  <a:gd name="T71" fmla="*/ 19 h 19"/>
                  <a:gd name="T72" fmla="*/ 40 w 48"/>
                  <a:gd name="T73" fmla="*/ 16 h 19"/>
                  <a:gd name="T74" fmla="*/ 40 w 48"/>
                  <a:gd name="T75" fmla="*/ 15 h 19"/>
                  <a:gd name="T76" fmla="*/ 40 w 48"/>
                  <a:gd name="T77" fmla="*/ 15 h 19"/>
                  <a:gd name="T78" fmla="*/ 33 w 48"/>
                  <a:gd name="T79" fmla="*/ 9 h 19"/>
                  <a:gd name="T80" fmla="*/ 34 w 48"/>
                  <a:gd name="T81" fmla="*/ 6 h 19"/>
                  <a:gd name="T82" fmla="*/ 48 w 48"/>
                  <a:gd name="T83" fmla="*/ 5 h 19"/>
                  <a:gd name="T84" fmla="*/ 48 w 48"/>
                  <a:gd name="T85" fmla="*/ 5 h 19"/>
                  <a:gd name="T86" fmla="*/ 48 w 48"/>
                  <a:gd name="T87" fmla="*/ 5 h 19"/>
                  <a:gd name="T88" fmla="*/ 47 w 48"/>
                  <a:gd name="T89" fmla="*/ 0 h 19"/>
                  <a:gd name="T90" fmla="*/ 47 w 48"/>
                  <a:gd name="T91" fmla="*/ 0 h 19"/>
                  <a:gd name="T92" fmla="*/ 47 w 48"/>
                  <a:gd name="T9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" h="19">
                    <a:moveTo>
                      <a:pt x="47" y="1"/>
                    </a:moveTo>
                    <a:lnTo>
                      <a:pt x="48" y="5"/>
                    </a:lnTo>
                    <a:lnTo>
                      <a:pt x="34" y="6"/>
                    </a:lnTo>
                    <a:lnTo>
                      <a:pt x="33" y="9"/>
                    </a:lnTo>
                    <a:lnTo>
                      <a:pt x="39" y="15"/>
                    </a:lnTo>
                    <a:lnTo>
                      <a:pt x="36" y="19"/>
                    </a:lnTo>
                    <a:lnTo>
                      <a:pt x="8" y="17"/>
                    </a:lnTo>
                    <a:lnTo>
                      <a:pt x="1" y="15"/>
                    </a:lnTo>
                    <a:lnTo>
                      <a:pt x="1" y="9"/>
                    </a:lnTo>
                    <a:lnTo>
                      <a:pt x="6" y="7"/>
                    </a:lnTo>
                    <a:lnTo>
                      <a:pt x="6" y="1"/>
                    </a:lnTo>
                    <a:lnTo>
                      <a:pt x="34" y="1"/>
                    </a:lnTo>
                    <a:lnTo>
                      <a:pt x="39" y="1"/>
                    </a:lnTo>
                    <a:lnTo>
                      <a:pt x="47" y="1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7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33" y="9"/>
                    </a:lnTo>
                    <a:lnTo>
                      <a:pt x="34" y="6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8" name="Freeform 203"/>
              <p:cNvSpPr>
                <a:spLocks/>
              </p:cNvSpPr>
              <p:nvPr/>
            </p:nvSpPr>
            <p:spPr bwMode="gray">
              <a:xfrm>
                <a:off x="4041" y="367"/>
                <a:ext cx="22" cy="6"/>
              </a:xfrm>
              <a:custGeom>
                <a:avLst/>
                <a:gdLst>
                  <a:gd name="T0" fmla="*/ 0 w 22"/>
                  <a:gd name="T1" fmla="*/ 5 h 6"/>
                  <a:gd name="T2" fmla="*/ 1 w 22"/>
                  <a:gd name="T3" fmla="*/ 1 h 6"/>
                  <a:gd name="T4" fmla="*/ 17 w 22"/>
                  <a:gd name="T5" fmla="*/ 0 h 6"/>
                  <a:gd name="T6" fmla="*/ 22 w 22"/>
                  <a:gd name="T7" fmla="*/ 3 h 6"/>
                  <a:gd name="T8" fmla="*/ 14 w 22"/>
                  <a:gd name="T9" fmla="*/ 6 h 6"/>
                  <a:gd name="T10" fmla="*/ 0 w 22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6">
                    <a:moveTo>
                      <a:pt x="0" y="5"/>
                    </a:moveTo>
                    <a:lnTo>
                      <a:pt x="1" y="1"/>
                    </a:lnTo>
                    <a:lnTo>
                      <a:pt x="17" y="0"/>
                    </a:lnTo>
                    <a:lnTo>
                      <a:pt x="22" y="3"/>
                    </a:lnTo>
                    <a:lnTo>
                      <a:pt x="14" y="6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9" name="Freeform 204"/>
              <p:cNvSpPr>
                <a:spLocks noEditPoints="1"/>
              </p:cNvSpPr>
              <p:nvPr/>
            </p:nvSpPr>
            <p:spPr bwMode="gray">
              <a:xfrm>
                <a:off x="4041" y="367"/>
                <a:ext cx="22" cy="6"/>
              </a:xfrm>
              <a:custGeom>
                <a:avLst/>
                <a:gdLst>
                  <a:gd name="T0" fmla="*/ 17 w 22"/>
                  <a:gd name="T1" fmla="*/ 0 h 6"/>
                  <a:gd name="T2" fmla="*/ 21 w 22"/>
                  <a:gd name="T3" fmla="*/ 3 h 6"/>
                  <a:gd name="T4" fmla="*/ 14 w 22"/>
                  <a:gd name="T5" fmla="*/ 6 h 6"/>
                  <a:gd name="T6" fmla="*/ 1 w 22"/>
                  <a:gd name="T7" fmla="*/ 5 h 6"/>
                  <a:gd name="T8" fmla="*/ 2 w 22"/>
                  <a:gd name="T9" fmla="*/ 2 h 6"/>
                  <a:gd name="T10" fmla="*/ 17 w 22"/>
                  <a:gd name="T11" fmla="*/ 0 h 6"/>
                  <a:gd name="T12" fmla="*/ 17 w 22"/>
                  <a:gd name="T13" fmla="*/ 0 h 6"/>
                  <a:gd name="T14" fmla="*/ 17 w 22"/>
                  <a:gd name="T15" fmla="*/ 0 h 6"/>
                  <a:gd name="T16" fmla="*/ 2 w 22"/>
                  <a:gd name="T17" fmla="*/ 1 h 6"/>
                  <a:gd name="T18" fmla="*/ 1 w 22"/>
                  <a:gd name="T19" fmla="*/ 1 h 6"/>
                  <a:gd name="T20" fmla="*/ 1 w 22"/>
                  <a:gd name="T21" fmla="*/ 1 h 6"/>
                  <a:gd name="T22" fmla="*/ 0 w 22"/>
                  <a:gd name="T23" fmla="*/ 5 h 6"/>
                  <a:gd name="T24" fmla="*/ 0 w 22"/>
                  <a:gd name="T25" fmla="*/ 5 h 6"/>
                  <a:gd name="T26" fmla="*/ 1 w 22"/>
                  <a:gd name="T27" fmla="*/ 5 h 6"/>
                  <a:gd name="T28" fmla="*/ 14 w 22"/>
                  <a:gd name="T29" fmla="*/ 6 h 6"/>
                  <a:gd name="T30" fmla="*/ 14 w 22"/>
                  <a:gd name="T31" fmla="*/ 6 h 6"/>
                  <a:gd name="T32" fmla="*/ 14 w 22"/>
                  <a:gd name="T33" fmla="*/ 6 h 6"/>
                  <a:gd name="T34" fmla="*/ 22 w 22"/>
                  <a:gd name="T35" fmla="*/ 3 h 6"/>
                  <a:gd name="T36" fmla="*/ 22 w 22"/>
                  <a:gd name="T37" fmla="*/ 3 h 6"/>
                  <a:gd name="T38" fmla="*/ 22 w 22"/>
                  <a:gd name="T39" fmla="*/ 3 h 6"/>
                  <a:gd name="T40" fmla="*/ 17 w 22"/>
                  <a:gd name="T41" fmla="*/ 0 h 6"/>
                  <a:gd name="T42" fmla="*/ 17 w 22"/>
                  <a:gd name="T43" fmla="*/ 0 h 6"/>
                  <a:gd name="T44" fmla="*/ 17 w 22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6">
                    <a:moveTo>
                      <a:pt x="17" y="0"/>
                    </a:moveTo>
                    <a:lnTo>
                      <a:pt x="21" y="3"/>
                    </a:lnTo>
                    <a:lnTo>
                      <a:pt x="14" y="6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17" y="0"/>
                    </a:lnTo>
                    <a:close/>
                    <a:moveTo>
                      <a:pt x="17" y="0"/>
                    </a:moveTo>
                    <a:lnTo>
                      <a:pt x="17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0" name="Group 406"/>
            <p:cNvGrpSpPr>
              <a:grpSpLocks/>
            </p:cNvGrpSpPr>
            <p:nvPr/>
          </p:nvGrpSpPr>
          <p:grpSpPr bwMode="gray">
            <a:xfrm>
              <a:off x="3162" y="328"/>
              <a:ext cx="1031" cy="461"/>
              <a:chOff x="3162" y="328"/>
              <a:chExt cx="1031" cy="461"/>
            </a:xfrm>
            <a:grpFill/>
          </p:grpSpPr>
          <p:sp>
            <p:nvSpPr>
              <p:cNvPr id="1680" name="Freeform 206"/>
              <p:cNvSpPr>
                <a:spLocks noEditPoints="1"/>
              </p:cNvSpPr>
              <p:nvPr/>
            </p:nvSpPr>
            <p:spPr bwMode="gray">
              <a:xfrm>
                <a:off x="4041" y="367"/>
                <a:ext cx="22" cy="6"/>
              </a:xfrm>
              <a:custGeom>
                <a:avLst/>
                <a:gdLst>
                  <a:gd name="T0" fmla="*/ 17 w 22"/>
                  <a:gd name="T1" fmla="*/ 0 h 6"/>
                  <a:gd name="T2" fmla="*/ 21 w 22"/>
                  <a:gd name="T3" fmla="*/ 3 h 6"/>
                  <a:gd name="T4" fmla="*/ 14 w 22"/>
                  <a:gd name="T5" fmla="*/ 6 h 6"/>
                  <a:gd name="T6" fmla="*/ 1 w 22"/>
                  <a:gd name="T7" fmla="*/ 5 h 6"/>
                  <a:gd name="T8" fmla="*/ 2 w 22"/>
                  <a:gd name="T9" fmla="*/ 2 h 6"/>
                  <a:gd name="T10" fmla="*/ 17 w 22"/>
                  <a:gd name="T11" fmla="*/ 0 h 6"/>
                  <a:gd name="T12" fmla="*/ 17 w 22"/>
                  <a:gd name="T13" fmla="*/ 0 h 6"/>
                  <a:gd name="T14" fmla="*/ 17 w 22"/>
                  <a:gd name="T15" fmla="*/ 0 h 6"/>
                  <a:gd name="T16" fmla="*/ 2 w 22"/>
                  <a:gd name="T17" fmla="*/ 1 h 6"/>
                  <a:gd name="T18" fmla="*/ 1 w 22"/>
                  <a:gd name="T19" fmla="*/ 1 h 6"/>
                  <a:gd name="T20" fmla="*/ 1 w 22"/>
                  <a:gd name="T21" fmla="*/ 1 h 6"/>
                  <a:gd name="T22" fmla="*/ 0 w 22"/>
                  <a:gd name="T23" fmla="*/ 5 h 6"/>
                  <a:gd name="T24" fmla="*/ 0 w 22"/>
                  <a:gd name="T25" fmla="*/ 5 h 6"/>
                  <a:gd name="T26" fmla="*/ 1 w 22"/>
                  <a:gd name="T27" fmla="*/ 5 h 6"/>
                  <a:gd name="T28" fmla="*/ 14 w 22"/>
                  <a:gd name="T29" fmla="*/ 6 h 6"/>
                  <a:gd name="T30" fmla="*/ 14 w 22"/>
                  <a:gd name="T31" fmla="*/ 6 h 6"/>
                  <a:gd name="T32" fmla="*/ 14 w 22"/>
                  <a:gd name="T33" fmla="*/ 6 h 6"/>
                  <a:gd name="T34" fmla="*/ 22 w 22"/>
                  <a:gd name="T35" fmla="*/ 3 h 6"/>
                  <a:gd name="T36" fmla="*/ 22 w 22"/>
                  <a:gd name="T37" fmla="*/ 3 h 6"/>
                  <a:gd name="T38" fmla="*/ 22 w 22"/>
                  <a:gd name="T39" fmla="*/ 3 h 6"/>
                  <a:gd name="T40" fmla="*/ 17 w 22"/>
                  <a:gd name="T41" fmla="*/ 0 h 6"/>
                  <a:gd name="T42" fmla="*/ 17 w 22"/>
                  <a:gd name="T43" fmla="*/ 0 h 6"/>
                  <a:gd name="T44" fmla="*/ 17 w 22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6">
                    <a:moveTo>
                      <a:pt x="17" y="0"/>
                    </a:moveTo>
                    <a:lnTo>
                      <a:pt x="21" y="3"/>
                    </a:lnTo>
                    <a:lnTo>
                      <a:pt x="14" y="6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17" y="0"/>
                    </a:lnTo>
                    <a:moveTo>
                      <a:pt x="17" y="0"/>
                    </a:moveTo>
                    <a:lnTo>
                      <a:pt x="17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1" name="Freeform 207"/>
              <p:cNvSpPr>
                <a:spLocks/>
              </p:cNvSpPr>
              <p:nvPr/>
            </p:nvSpPr>
            <p:spPr bwMode="gray">
              <a:xfrm>
                <a:off x="4075" y="333"/>
                <a:ext cx="19" cy="5"/>
              </a:xfrm>
              <a:custGeom>
                <a:avLst/>
                <a:gdLst>
                  <a:gd name="T0" fmla="*/ 0 w 19"/>
                  <a:gd name="T1" fmla="*/ 0 h 5"/>
                  <a:gd name="T2" fmla="*/ 19 w 19"/>
                  <a:gd name="T3" fmla="*/ 0 h 5"/>
                  <a:gd name="T4" fmla="*/ 19 w 19"/>
                  <a:gd name="T5" fmla="*/ 4 h 5"/>
                  <a:gd name="T6" fmla="*/ 12 w 19"/>
                  <a:gd name="T7" fmla="*/ 5 h 5"/>
                  <a:gd name="T8" fmla="*/ 0 w 1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">
                    <a:moveTo>
                      <a:pt x="0" y="0"/>
                    </a:moveTo>
                    <a:lnTo>
                      <a:pt x="19" y="0"/>
                    </a:lnTo>
                    <a:lnTo>
                      <a:pt x="19" y="4"/>
                    </a:lnTo>
                    <a:lnTo>
                      <a:pt x="1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2" name="Freeform 208"/>
              <p:cNvSpPr>
                <a:spLocks noEditPoints="1"/>
              </p:cNvSpPr>
              <p:nvPr/>
            </p:nvSpPr>
            <p:spPr bwMode="gray">
              <a:xfrm>
                <a:off x="4074" y="333"/>
                <a:ext cx="20" cy="5"/>
              </a:xfrm>
              <a:custGeom>
                <a:avLst/>
                <a:gdLst>
                  <a:gd name="T0" fmla="*/ 20 w 20"/>
                  <a:gd name="T1" fmla="*/ 0 h 5"/>
                  <a:gd name="T2" fmla="*/ 20 w 20"/>
                  <a:gd name="T3" fmla="*/ 4 h 5"/>
                  <a:gd name="T4" fmla="*/ 13 w 20"/>
                  <a:gd name="T5" fmla="*/ 5 h 5"/>
                  <a:gd name="T6" fmla="*/ 3 w 20"/>
                  <a:gd name="T7" fmla="*/ 0 h 5"/>
                  <a:gd name="T8" fmla="*/ 20 w 20"/>
                  <a:gd name="T9" fmla="*/ 0 h 5"/>
                  <a:gd name="T10" fmla="*/ 20 w 20"/>
                  <a:gd name="T11" fmla="*/ 0 h 5"/>
                  <a:gd name="T12" fmla="*/ 20 w 20"/>
                  <a:gd name="T13" fmla="*/ 0 h 5"/>
                  <a:gd name="T14" fmla="*/ 3 w 20"/>
                  <a:gd name="T15" fmla="*/ 0 h 5"/>
                  <a:gd name="T16" fmla="*/ 0 w 20"/>
                  <a:gd name="T17" fmla="*/ 0 h 5"/>
                  <a:gd name="T18" fmla="*/ 2 w 20"/>
                  <a:gd name="T19" fmla="*/ 1 h 5"/>
                  <a:gd name="T20" fmla="*/ 13 w 20"/>
                  <a:gd name="T21" fmla="*/ 5 h 5"/>
                  <a:gd name="T22" fmla="*/ 13 w 20"/>
                  <a:gd name="T23" fmla="*/ 5 h 5"/>
                  <a:gd name="T24" fmla="*/ 13 w 20"/>
                  <a:gd name="T25" fmla="*/ 5 h 5"/>
                  <a:gd name="T26" fmla="*/ 20 w 20"/>
                  <a:gd name="T27" fmla="*/ 5 h 5"/>
                  <a:gd name="T28" fmla="*/ 20 w 20"/>
                  <a:gd name="T29" fmla="*/ 5 h 5"/>
                  <a:gd name="T30" fmla="*/ 20 w 20"/>
                  <a:gd name="T31" fmla="*/ 4 h 5"/>
                  <a:gd name="T32" fmla="*/ 20 w 20"/>
                  <a:gd name="T33" fmla="*/ 0 h 5"/>
                  <a:gd name="T34" fmla="*/ 20 w 20"/>
                  <a:gd name="T35" fmla="*/ 0 h 5"/>
                  <a:gd name="T36" fmla="*/ 20 w 20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5">
                    <a:moveTo>
                      <a:pt x="20" y="0"/>
                    </a:moveTo>
                    <a:lnTo>
                      <a:pt x="20" y="4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20" y="0"/>
                    </a:lnTo>
                    <a:close/>
                    <a:moveTo>
                      <a:pt x="20" y="0"/>
                    </a:moveTo>
                    <a:lnTo>
                      <a:pt x="2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3" name="Freeform 209"/>
              <p:cNvSpPr>
                <a:spLocks noEditPoints="1"/>
              </p:cNvSpPr>
              <p:nvPr/>
            </p:nvSpPr>
            <p:spPr bwMode="gray">
              <a:xfrm>
                <a:off x="4074" y="333"/>
                <a:ext cx="20" cy="5"/>
              </a:xfrm>
              <a:custGeom>
                <a:avLst/>
                <a:gdLst>
                  <a:gd name="T0" fmla="*/ 20 w 20"/>
                  <a:gd name="T1" fmla="*/ 0 h 5"/>
                  <a:gd name="T2" fmla="*/ 20 w 20"/>
                  <a:gd name="T3" fmla="*/ 4 h 5"/>
                  <a:gd name="T4" fmla="*/ 13 w 20"/>
                  <a:gd name="T5" fmla="*/ 5 h 5"/>
                  <a:gd name="T6" fmla="*/ 3 w 20"/>
                  <a:gd name="T7" fmla="*/ 0 h 5"/>
                  <a:gd name="T8" fmla="*/ 20 w 20"/>
                  <a:gd name="T9" fmla="*/ 0 h 5"/>
                  <a:gd name="T10" fmla="*/ 20 w 20"/>
                  <a:gd name="T11" fmla="*/ 0 h 5"/>
                  <a:gd name="T12" fmla="*/ 20 w 20"/>
                  <a:gd name="T13" fmla="*/ 0 h 5"/>
                  <a:gd name="T14" fmla="*/ 3 w 20"/>
                  <a:gd name="T15" fmla="*/ 0 h 5"/>
                  <a:gd name="T16" fmla="*/ 0 w 20"/>
                  <a:gd name="T17" fmla="*/ 0 h 5"/>
                  <a:gd name="T18" fmla="*/ 2 w 20"/>
                  <a:gd name="T19" fmla="*/ 1 h 5"/>
                  <a:gd name="T20" fmla="*/ 13 w 20"/>
                  <a:gd name="T21" fmla="*/ 5 h 5"/>
                  <a:gd name="T22" fmla="*/ 13 w 20"/>
                  <a:gd name="T23" fmla="*/ 5 h 5"/>
                  <a:gd name="T24" fmla="*/ 13 w 20"/>
                  <a:gd name="T25" fmla="*/ 5 h 5"/>
                  <a:gd name="T26" fmla="*/ 20 w 20"/>
                  <a:gd name="T27" fmla="*/ 5 h 5"/>
                  <a:gd name="T28" fmla="*/ 20 w 20"/>
                  <a:gd name="T29" fmla="*/ 5 h 5"/>
                  <a:gd name="T30" fmla="*/ 20 w 20"/>
                  <a:gd name="T31" fmla="*/ 4 h 5"/>
                  <a:gd name="T32" fmla="*/ 20 w 20"/>
                  <a:gd name="T33" fmla="*/ 0 h 5"/>
                  <a:gd name="T34" fmla="*/ 20 w 20"/>
                  <a:gd name="T35" fmla="*/ 0 h 5"/>
                  <a:gd name="T36" fmla="*/ 20 w 20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5">
                    <a:moveTo>
                      <a:pt x="20" y="0"/>
                    </a:moveTo>
                    <a:lnTo>
                      <a:pt x="20" y="4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20" y="0"/>
                    </a:lnTo>
                    <a:moveTo>
                      <a:pt x="20" y="0"/>
                    </a:moveTo>
                    <a:lnTo>
                      <a:pt x="2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4" name="Freeform 210"/>
              <p:cNvSpPr>
                <a:spLocks/>
              </p:cNvSpPr>
              <p:nvPr/>
            </p:nvSpPr>
            <p:spPr bwMode="gray">
              <a:xfrm>
                <a:off x="3991" y="329"/>
                <a:ext cx="24" cy="7"/>
              </a:xfrm>
              <a:custGeom>
                <a:avLst/>
                <a:gdLst>
                  <a:gd name="T0" fmla="*/ 0 w 24"/>
                  <a:gd name="T1" fmla="*/ 6 h 7"/>
                  <a:gd name="T2" fmla="*/ 5 w 24"/>
                  <a:gd name="T3" fmla="*/ 1 h 7"/>
                  <a:gd name="T4" fmla="*/ 13 w 24"/>
                  <a:gd name="T5" fmla="*/ 0 h 7"/>
                  <a:gd name="T6" fmla="*/ 22 w 24"/>
                  <a:gd name="T7" fmla="*/ 0 h 7"/>
                  <a:gd name="T8" fmla="*/ 24 w 24"/>
                  <a:gd name="T9" fmla="*/ 4 h 7"/>
                  <a:gd name="T10" fmla="*/ 15 w 24"/>
                  <a:gd name="T11" fmla="*/ 7 h 7"/>
                  <a:gd name="T12" fmla="*/ 0 w 2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7">
                    <a:moveTo>
                      <a:pt x="0" y="6"/>
                    </a:moveTo>
                    <a:lnTo>
                      <a:pt x="5" y="1"/>
                    </a:lnTo>
                    <a:lnTo>
                      <a:pt x="13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15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5" name="Freeform 211"/>
              <p:cNvSpPr>
                <a:spLocks noEditPoints="1"/>
              </p:cNvSpPr>
              <p:nvPr/>
            </p:nvSpPr>
            <p:spPr bwMode="gray">
              <a:xfrm>
                <a:off x="3991" y="328"/>
                <a:ext cx="24" cy="9"/>
              </a:xfrm>
              <a:custGeom>
                <a:avLst/>
                <a:gdLst>
                  <a:gd name="T0" fmla="*/ 22 w 24"/>
                  <a:gd name="T1" fmla="*/ 1 h 9"/>
                  <a:gd name="T2" fmla="*/ 23 w 24"/>
                  <a:gd name="T3" fmla="*/ 5 h 9"/>
                  <a:gd name="T4" fmla="*/ 15 w 24"/>
                  <a:gd name="T5" fmla="*/ 8 h 9"/>
                  <a:gd name="T6" fmla="*/ 1 w 24"/>
                  <a:gd name="T7" fmla="*/ 6 h 9"/>
                  <a:gd name="T8" fmla="*/ 5 w 24"/>
                  <a:gd name="T9" fmla="*/ 2 h 9"/>
                  <a:gd name="T10" fmla="*/ 13 w 24"/>
                  <a:gd name="T11" fmla="*/ 1 h 9"/>
                  <a:gd name="T12" fmla="*/ 22 w 24"/>
                  <a:gd name="T13" fmla="*/ 1 h 9"/>
                  <a:gd name="T14" fmla="*/ 22 w 24"/>
                  <a:gd name="T15" fmla="*/ 0 h 9"/>
                  <a:gd name="T16" fmla="*/ 22 w 24"/>
                  <a:gd name="T17" fmla="*/ 0 h 9"/>
                  <a:gd name="T18" fmla="*/ 13 w 24"/>
                  <a:gd name="T19" fmla="*/ 0 h 9"/>
                  <a:gd name="T20" fmla="*/ 5 w 24"/>
                  <a:gd name="T21" fmla="*/ 2 h 9"/>
                  <a:gd name="T22" fmla="*/ 5 w 24"/>
                  <a:gd name="T23" fmla="*/ 2 h 9"/>
                  <a:gd name="T24" fmla="*/ 5 w 24"/>
                  <a:gd name="T25" fmla="*/ 2 h 9"/>
                  <a:gd name="T26" fmla="*/ 0 w 24"/>
                  <a:gd name="T27" fmla="*/ 6 h 9"/>
                  <a:gd name="T28" fmla="*/ 0 w 24"/>
                  <a:gd name="T29" fmla="*/ 7 h 9"/>
                  <a:gd name="T30" fmla="*/ 1 w 24"/>
                  <a:gd name="T31" fmla="*/ 7 h 9"/>
                  <a:gd name="T32" fmla="*/ 15 w 24"/>
                  <a:gd name="T33" fmla="*/ 9 h 9"/>
                  <a:gd name="T34" fmla="*/ 15 w 24"/>
                  <a:gd name="T35" fmla="*/ 9 h 9"/>
                  <a:gd name="T36" fmla="*/ 15 w 24"/>
                  <a:gd name="T37" fmla="*/ 8 h 9"/>
                  <a:gd name="T38" fmla="*/ 23 w 24"/>
                  <a:gd name="T39" fmla="*/ 6 h 9"/>
                  <a:gd name="T40" fmla="*/ 24 w 24"/>
                  <a:gd name="T41" fmla="*/ 6 h 9"/>
                  <a:gd name="T42" fmla="*/ 24 w 24"/>
                  <a:gd name="T43" fmla="*/ 5 h 9"/>
                  <a:gd name="T44" fmla="*/ 22 w 24"/>
                  <a:gd name="T45" fmla="*/ 1 h 9"/>
                  <a:gd name="T46" fmla="*/ 22 w 24"/>
                  <a:gd name="T47" fmla="*/ 0 h 9"/>
                  <a:gd name="T48" fmla="*/ 22 w 24"/>
                  <a:gd name="T4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" h="9">
                    <a:moveTo>
                      <a:pt x="22" y="1"/>
                    </a:moveTo>
                    <a:lnTo>
                      <a:pt x="23" y="5"/>
                    </a:lnTo>
                    <a:lnTo>
                      <a:pt x="15" y="8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13" y="1"/>
                    </a:lnTo>
                    <a:lnTo>
                      <a:pt x="22" y="1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5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6" name="Freeform 212"/>
              <p:cNvSpPr>
                <a:spLocks noEditPoints="1"/>
              </p:cNvSpPr>
              <p:nvPr/>
            </p:nvSpPr>
            <p:spPr bwMode="gray">
              <a:xfrm>
                <a:off x="3991" y="328"/>
                <a:ext cx="24" cy="9"/>
              </a:xfrm>
              <a:custGeom>
                <a:avLst/>
                <a:gdLst>
                  <a:gd name="T0" fmla="*/ 22 w 24"/>
                  <a:gd name="T1" fmla="*/ 1 h 9"/>
                  <a:gd name="T2" fmla="*/ 23 w 24"/>
                  <a:gd name="T3" fmla="*/ 5 h 9"/>
                  <a:gd name="T4" fmla="*/ 15 w 24"/>
                  <a:gd name="T5" fmla="*/ 8 h 9"/>
                  <a:gd name="T6" fmla="*/ 1 w 24"/>
                  <a:gd name="T7" fmla="*/ 6 h 9"/>
                  <a:gd name="T8" fmla="*/ 5 w 24"/>
                  <a:gd name="T9" fmla="*/ 2 h 9"/>
                  <a:gd name="T10" fmla="*/ 13 w 24"/>
                  <a:gd name="T11" fmla="*/ 1 h 9"/>
                  <a:gd name="T12" fmla="*/ 22 w 24"/>
                  <a:gd name="T13" fmla="*/ 1 h 9"/>
                  <a:gd name="T14" fmla="*/ 22 w 24"/>
                  <a:gd name="T15" fmla="*/ 0 h 9"/>
                  <a:gd name="T16" fmla="*/ 22 w 24"/>
                  <a:gd name="T17" fmla="*/ 0 h 9"/>
                  <a:gd name="T18" fmla="*/ 13 w 24"/>
                  <a:gd name="T19" fmla="*/ 0 h 9"/>
                  <a:gd name="T20" fmla="*/ 5 w 24"/>
                  <a:gd name="T21" fmla="*/ 2 h 9"/>
                  <a:gd name="T22" fmla="*/ 5 w 24"/>
                  <a:gd name="T23" fmla="*/ 2 h 9"/>
                  <a:gd name="T24" fmla="*/ 5 w 24"/>
                  <a:gd name="T25" fmla="*/ 2 h 9"/>
                  <a:gd name="T26" fmla="*/ 0 w 24"/>
                  <a:gd name="T27" fmla="*/ 6 h 9"/>
                  <a:gd name="T28" fmla="*/ 0 w 24"/>
                  <a:gd name="T29" fmla="*/ 7 h 9"/>
                  <a:gd name="T30" fmla="*/ 1 w 24"/>
                  <a:gd name="T31" fmla="*/ 7 h 9"/>
                  <a:gd name="T32" fmla="*/ 15 w 24"/>
                  <a:gd name="T33" fmla="*/ 9 h 9"/>
                  <a:gd name="T34" fmla="*/ 15 w 24"/>
                  <a:gd name="T35" fmla="*/ 9 h 9"/>
                  <a:gd name="T36" fmla="*/ 15 w 24"/>
                  <a:gd name="T37" fmla="*/ 8 h 9"/>
                  <a:gd name="T38" fmla="*/ 23 w 24"/>
                  <a:gd name="T39" fmla="*/ 6 h 9"/>
                  <a:gd name="T40" fmla="*/ 24 w 24"/>
                  <a:gd name="T41" fmla="*/ 6 h 9"/>
                  <a:gd name="T42" fmla="*/ 24 w 24"/>
                  <a:gd name="T43" fmla="*/ 5 h 9"/>
                  <a:gd name="T44" fmla="*/ 22 w 24"/>
                  <a:gd name="T45" fmla="*/ 1 h 9"/>
                  <a:gd name="T46" fmla="*/ 22 w 24"/>
                  <a:gd name="T47" fmla="*/ 0 h 9"/>
                  <a:gd name="T48" fmla="*/ 22 w 24"/>
                  <a:gd name="T4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" h="9">
                    <a:moveTo>
                      <a:pt x="22" y="1"/>
                    </a:moveTo>
                    <a:lnTo>
                      <a:pt x="23" y="5"/>
                    </a:lnTo>
                    <a:lnTo>
                      <a:pt x="15" y="8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13" y="1"/>
                    </a:lnTo>
                    <a:lnTo>
                      <a:pt x="22" y="1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5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7" name="Freeform 213"/>
              <p:cNvSpPr>
                <a:spLocks/>
              </p:cNvSpPr>
              <p:nvPr/>
            </p:nvSpPr>
            <p:spPr bwMode="gray">
              <a:xfrm>
                <a:off x="3974" y="344"/>
                <a:ext cx="28" cy="7"/>
              </a:xfrm>
              <a:custGeom>
                <a:avLst/>
                <a:gdLst>
                  <a:gd name="T0" fmla="*/ 0 w 28"/>
                  <a:gd name="T1" fmla="*/ 5 h 7"/>
                  <a:gd name="T2" fmla="*/ 2 w 28"/>
                  <a:gd name="T3" fmla="*/ 3 h 7"/>
                  <a:gd name="T4" fmla="*/ 14 w 28"/>
                  <a:gd name="T5" fmla="*/ 0 h 7"/>
                  <a:gd name="T6" fmla="*/ 28 w 28"/>
                  <a:gd name="T7" fmla="*/ 4 h 7"/>
                  <a:gd name="T8" fmla="*/ 17 w 28"/>
                  <a:gd name="T9" fmla="*/ 7 h 7"/>
                  <a:gd name="T10" fmla="*/ 0 w 28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7">
                    <a:moveTo>
                      <a:pt x="0" y="5"/>
                    </a:moveTo>
                    <a:lnTo>
                      <a:pt x="2" y="3"/>
                    </a:lnTo>
                    <a:lnTo>
                      <a:pt x="14" y="0"/>
                    </a:lnTo>
                    <a:lnTo>
                      <a:pt x="28" y="4"/>
                    </a:lnTo>
                    <a:lnTo>
                      <a:pt x="17" y="7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8" name="Freeform 214"/>
              <p:cNvSpPr>
                <a:spLocks noEditPoints="1"/>
              </p:cNvSpPr>
              <p:nvPr/>
            </p:nvSpPr>
            <p:spPr bwMode="gray">
              <a:xfrm>
                <a:off x="3974" y="344"/>
                <a:ext cx="29" cy="7"/>
              </a:xfrm>
              <a:custGeom>
                <a:avLst/>
                <a:gdLst>
                  <a:gd name="T0" fmla="*/ 14 w 29"/>
                  <a:gd name="T1" fmla="*/ 0 h 7"/>
                  <a:gd name="T2" fmla="*/ 27 w 29"/>
                  <a:gd name="T3" fmla="*/ 4 h 7"/>
                  <a:gd name="T4" fmla="*/ 17 w 29"/>
                  <a:gd name="T5" fmla="*/ 7 h 7"/>
                  <a:gd name="T6" fmla="*/ 1 w 29"/>
                  <a:gd name="T7" fmla="*/ 5 h 7"/>
                  <a:gd name="T8" fmla="*/ 2 w 29"/>
                  <a:gd name="T9" fmla="*/ 3 h 7"/>
                  <a:gd name="T10" fmla="*/ 14 w 29"/>
                  <a:gd name="T11" fmla="*/ 0 h 7"/>
                  <a:gd name="T12" fmla="*/ 14 w 29"/>
                  <a:gd name="T13" fmla="*/ 0 h 7"/>
                  <a:gd name="T14" fmla="*/ 14 w 29"/>
                  <a:gd name="T15" fmla="*/ 0 h 7"/>
                  <a:gd name="T16" fmla="*/ 2 w 29"/>
                  <a:gd name="T17" fmla="*/ 3 h 7"/>
                  <a:gd name="T18" fmla="*/ 2 w 29"/>
                  <a:gd name="T19" fmla="*/ 3 h 7"/>
                  <a:gd name="T20" fmla="*/ 2 w 29"/>
                  <a:gd name="T21" fmla="*/ 3 h 7"/>
                  <a:gd name="T22" fmla="*/ 0 w 29"/>
                  <a:gd name="T23" fmla="*/ 5 h 7"/>
                  <a:gd name="T24" fmla="*/ 0 w 29"/>
                  <a:gd name="T25" fmla="*/ 6 h 7"/>
                  <a:gd name="T26" fmla="*/ 1 w 29"/>
                  <a:gd name="T27" fmla="*/ 6 h 7"/>
                  <a:gd name="T28" fmla="*/ 17 w 29"/>
                  <a:gd name="T29" fmla="*/ 7 h 7"/>
                  <a:gd name="T30" fmla="*/ 17 w 29"/>
                  <a:gd name="T31" fmla="*/ 7 h 7"/>
                  <a:gd name="T32" fmla="*/ 17 w 29"/>
                  <a:gd name="T33" fmla="*/ 7 h 7"/>
                  <a:gd name="T34" fmla="*/ 27 w 29"/>
                  <a:gd name="T35" fmla="*/ 4 h 7"/>
                  <a:gd name="T36" fmla="*/ 29 w 29"/>
                  <a:gd name="T37" fmla="*/ 4 h 7"/>
                  <a:gd name="T38" fmla="*/ 27 w 29"/>
                  <a:gd name="T39" fmla="*/ 4 h 7"/>
                  <a:gd name="T40" fmla="*/ 14 w 29"/>
                  <a:gd name="T41" fmla="*/ 0 h 7"/>
                  <a:gd name="T42" fmla="*/ 14 w 29"/>
                  <a:gd name="T43" fmla="*/ 0 h 7"/>
                  <a:gd name="T44" fmla="*/ 14 w 2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7">
                    <a:moveTo>
                      <a:pt x="14" y="0"/>
                    </a:moveTo>
                    <a:lnTo>
                      <a:pt x="27" y="4"/>
                    </a:lnTo>
                    <a:lnTo>
                      <a:pt x="17" y="7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4" y="0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9" name="Freeform 215"/>
              <p:cNvSpPr>
                <a:spLocks noEditPoints="1"/>
              </p:cNvSpPr>
              <p:nvPr/>
            </p:nvSpPr>
            <p:spPr bwMode="gray">
              <a:xfrm>
                <a:off x="3974" y="344"/>
                <a:ext cx="29" cy="7"/>
              </a:xfrm>
              <a:custGeom>
                <a:avLst/>
                <a:gdLst>
                  <a:gd name="T0" fmla="*/ 14 w 29"/>
                  <a:gd name="T1" fmla="*/ 0 h 7"/>
                  <a:gd name="T2" fmla="*/ 27 w 29"/>
                  <a:gd name="T3" fmla="*/ 4 h 7"/>
                  <a:gd name="T4" fmla="*/ 17 w 29"/>
                  <a:gd name="T5" fmla="*/ 7 h 7"/>
                  <a:gd name="T6" fmla="*/ 1 w 29"/>
                  <a:gd name="T7" fmla="*/ 5 h 7"/>
                  <a:gd name="T8" fmla="*/ 2 w 29"/>
                  <a:gd name="T9" fmla="*/ 3 h 7"/>
                  <a:gd name="T10" fmla="*/ 14 w 29"/>
                  <a:gd name="T11" fmla="*/ 0 h 7"/>
                  <a:gd name="T12" fmla="*/ 14 w 29"/>
                  <a:gd name="T13" fmla="*/ 0 h 7"/>
                  <a:gd name="T14" fmla="*/ 14 w 29"/>
                  <a:gd name="T15" fmla="*/ 0 h 7"/>
                  <a:gd name="T16" fmla="*/ 2 w 29"/>
                  <a:gd name="T17" fmla="*/ 3 h 7"/>
                  <a:gd name="T18" fmla="*/ 2 w 29"/>
                  <a:gd name="T19" fmla="*/ 3 h 7"/>
                  <a:gd name="T20" fmla="*/ 2 w 29"/>
                  <a:gd name="T21" fmla="*/ 3 h 7"/>
                  <a:gd name="T22" fmla="*/ 0 w 29"/>
                  <a:gd name="T23" fmla="*/ 5 h 7"/>
                  <a:gd name="T24" fmla="*/ 0 w 29"/>
                  <a:gd name="T25" fmla="*/ 6 h 7"/>
                  <a:gd name="T26" fmla="*/ 1 w 29"/>
                  <a:gd name="T27" fmla="*/ 6 h 7"/>
                  <a:gd name="T28" fmla="*/ 17 w 29"/>
                  <a:gd name="T29" fmla="*/ 7 h 7"/>
                  <a:gd name="T30" fmla="*/ 17 w 29"/>
                  <a:gd name="T31" fmla="*/ 7 h 7"/>
                  <a:gd name="T32" fmla="*/ 17 w 29"/>
                  <a:gd name="T33" fmla="*/ 7 h 7"/>
                  <a:gd name="T34" fmla="*/ 27 w 29"/>
                  <a:gd name="T35" fmla="*/ 4 h 7"/>
                  <a:gd name="T36" fmla="*/ 29 w 29"/>
                  <a:gd name="T37" fmla="*/ 4 h 7"/>
                  <a:gd name="T38" fmla="*/ 27 w 29"/>
                  <a:gd name="T39" fmla="*/ 4 h 7"/>
                  <a:gd name="T40" fmla="*/ 14 w 29"/>
                  <a:gd name="T41" fmla="*/ 0 h 7"/>
                  <a:gd name="T42" fmla="*/ 14 w 29"/>
                  <a:gd name="T43" fmla="*/ 0 h 7"/>
                  <a:gd name="T44" fmla="*/ 14 w 2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7">
                    <a:moveTo>
                      <a:pt x="14" y="0"/>
                    </a:moveTo>
                    <a:lnTo>
                      <a:pt x="27" y="4"/>
                    </a:lnTo>
                    <a:lnTo>
                      <a:pt x="17" y="7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4" y="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0" name="Freeform 216"/>
              <p:cNvSpPr>
                <a:spLocks/>
              </p:cNvSpPr>
              <p:nvPr/>
            </p:nvSpPr>
            <p:spPr bwMode="gray">
              <a:xfrm>
                <a:off x="3951" y="351"/>
                <a:ext cx="40" cy="8"/>
              </a:xfrm>
              <a:custGeom>
                <a:avLst/>
                <a:gdLst>
                  <a:gd name="T0" fmla="*/ 5 w 40"/>
                  <a:gd name="T1" fmla="*/ 8 h 8"/>
                  <a:gd name="T2" fmla="*/ 0 w 40"/>
                  <a:gd name="T3" fmla="*/ 4 h 8"/>
                  <a:gd name="T4" fmla="*/ 8 w 40"/>
                  <a:gd name="T5" fmla="*/ 4 h 8"/>
                  <a:gd name="T6" fmla="*/ 12 w 40"/>
                  <a:gd name="T7" fmla="*/ 5 h 8"/>
                  <a:gd name="T8" fmla="*/ 19 w 40"/>
                  <a:gd name="T9" fmla="*/ 1 h 8"/>
                  <a:gd name="T10" fmla="*/ 27 w 40"/>
                  <a:gd name="T11" fmla="*/ 0 h 8"/>
                  <a:gd name="T12" fmla="*/ 40 w 40"/>
                  <a:gd name="T13" fmla="*/ 3 h 8"/>
                  <a:gd name="T14" fmla="*/ 40 w 40"/>
                  <a:gd name="T15" fmla="*/ 5 h 8"/>
                  <a:gd name="T16" fmla="*/ 22 w 40"/>
                  <a:gd name="T17" fmla="*/ 8 h 8"/>
                  <a:gd name="T18" fmla="*/ 5 w 40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8">
                    <a:moveTo>
                      <a:pt x="5" y="8"/>
                    </a:moveTo>
                    <a:lnTo>
                      <a:pt x="0" y="4"/>
                    </a:lnTo>
                    <a:lnTo>
                      <a:pt x="8" y="4"/>
                    </a:lnTo>
                    <a:lnTo>
                      <a:pt x="12" y="5"/>
                    </a:lnTo>
                    <a:lnTo>
                      <a:pt x="19" y="1"/>
                    </a:lnTo>
                    <a:lnTo>
                      <a:pt x="27" y="0"/>
                    </a:lnTo>
                    <a:lnTo>
                      <a:pt x="40" y="3"/>
                    </a:lnTo>
                    <a:lnTo>
                      <a:pt x="40" y="5"/>
                    </a:lnTo>
                    <a:lnTo>
                      <a:pt x="22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1" name="Freeform 217"/>
              <p:cNvSpPr>
                <a:spLocks noEditPoints="1"/>
              </p:cNvSpPr>
              <p:nvPr/>
            </p:nvSpPr>
            <p:spPr bwMode="gray">
              <a:xfrm>
                <a:off x="3951" y="351"/>
                <a:ext cx="40" cy="9"/>
              </a:xfrm>
              <a:custGeom>
                <a:avLst/>
                <a:gdLst>
                  <a:gd name="T0" fmla="*/ 27 w 40"/>
                  <a:gd name="T1" fmla="*/ 1 h 9"/>
                  <a:gd name="T2" fmla="*/ 40 w 40"/>
                  <a:gd name="T3" fmla="*/ 3 h 9"/>
                  <a:gd name="T4" fmla="*/ 40 w 40"/>
                  <a:gd name="T5" fmla="*/ 5 h 9"/>
                  <a:gd name="T6" fmla="*/ 22 w 40"/>
                  <a:gd name="T7" fmla="*/ 8 h 9"/>
                  <a:gd name="T8" fmla="*/ 5 w 40"/>
                  <a:gd name="T9" fmla="*/ 8 h 9"/>
                  <a:gd name="T10" fmla="*/ 1 w 40"/>
                  <a:gd name="T11" fmla="*/ 5 h 9"/>
                  <a:gd name="T12" fmla="*/ 8 w 40"/>
                  <a:gd name="T13" fmla="*/ 4 h 9"/>
                  <a:gd name="T14" fmla="*/ 12 w 40"/>
                  <a:gd name="T15" fmla="*/ 5 h 9"/>
                  <a:gd name="T16" fmla="*/ 19 w 40"/>
                  <a:gd name="T17" fmla="*/ 1 h 9"/>
                  <a:gd name="T18" fmla="*/ 27 w 40"/>
                  <a:gd name="T19" fmla="*/ 1 h 9"/>
                  <a:gd name="T20" fmla="*/ 27 w 40"/>
                  <a:gd name="T21" fmla="*/ 0 h 9"/>
                  <a:gd name="T22" fmla="*/ 27 w 40"/>
                  <a:gd name="T23" fmla="*/ 0 h 9"/>
                  <a:gd name="T24" fmla="*/ 19 w 40"/>
                  <a:gd name="T25" fmla="*/ 0 h 9"/>
                  <a:gd name="T26" fmla="*/ 19 w 40"/>
                  <a:gd name="T27" fmla="*/ 0 h 9"/>
                  <a:gd name="T28" fmla="*/ 19 w 40"/>
                  <a:gd name="T29" fmla="*/ 1 h 9"/>
                  <a:gd name="T30" fmla="*/ 12 w 40"/>
                  <a:gd name="T31" fmla="*/ 4 h 9"/>
                  <a:gd name="T32" fmla="*/ 8 w 40"/>
                  <a:gd name="T33" fmla="*/ 4 h 9"/>
                  <a:gd name="T34" fmla="*/ 8 w 40"/>
                  <a:gd name="T35" fmla="*/ 4 h 9"/>
                  <a:gd name="T36" fmla="*/ 8 w 40"/>
                  <a:gd name="T37" fmla="*/ 4 h 9"/>
                  <a:gd name="T38" fmla="*/ 1 w 40"/>
                  <a:gd name="T39" fmla="*/ 4 h 9"/>
                  <a:gd name="T40" fmla="*/ 0 w 40"/>
                  <a:gd name="T41" fmla="*/ 4 h 9"/>
                  <a:gd name="T42" fmla="*/ 1 w 40"/>
                  <a:gd name="T43" fmla="*/ 5 h 9"/>
                  <a:gd name="T44" fmla="*/ 5 w 40"/>
                  <a:gd name="T45" fmla="*/ 8 h 9"/>
                  <a:gd name="T46" fmla="*/ 5 w 40"/>
                  <a:gd name="T47" fmla="*/ 9 h 9"/>
                  <a:gd name="T48" fmla="*/ 5 w 40"/>
                  <a:gd name="T49" fmla="*/ 9 h 9"/>
                  <a:gd name="T50" fmla="*/ 22 w 40"/>
                  <a:gd name="T51" fmla="*/ 9 h 9"/>
                  <a:gd name="T52" fmla="*/ 22 w 40"/>
                  <a:gd name="T53" fmla="*/ 9 h 9"/>
                  <a:gd name="T54" fmla="*/ 22 w 40"/>
                  <a:gd name="T55" fmla="*/ 9 h 9"/>
                  <a:gd name="T56" fmla="*/ 40 w 40"/>
                  <a:gd name="T57" fmla="*/ 5 h 9"/>
                  <a:gd name="T58" fmla="*/ 40 w 40"/>
                  <a:gd name="T59" fmla="*/ 5 h 9"/>
                  <a:gd name="T60" fmla="*/ 40 w 40"/>
                  <a:gd name="T61" fmla="*/ 5 h 9"/>
                  <a:gd name="T62" fmla="*/ 40 w 40"/>
                  <a:gd name="T63" fmla="*/ 3 h 9"/>
                  <a:gd name="T64" fmla="*/ 40 w 40"/>
                  <a:gd name="T65" fmla="*/ 3 h 9"/>
                  <a:gd name="T66" fmla="*/ 40 w 40"/>
                  <a:gd name="T67" fmla="*/ 3 h 9"/>
                  <a:gd name="T68" fmla="*/ 27 w 40"/>
                  <a:gd name="T69" fmla="*/ 0 h 9"/>
                  <a:gd name="T70" fmla="*/ 27 w 40"/>
                  <a:gd name="T71" fmla="*/ 0 h 9"/>
                  <a:gd name="T72" fmla="*/ 27 w 40"/>
                  <a:gd name="T7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9">
                    <a:moveTo>
                      <a:pt x="27" y="1"/>
                    </a:moveTo>
                    <a:lnTo>
                      <a:pt x="40" y="3"/>
                    </a:lnTo>
                    <a:lnTo>
                      <a:pt x="40" y="5"/>
                    </a:lnTo>
                    <a:lnTo>
                      <a:pt x="22" y="8"/>
                    </a:lnTo>
                    <a:lnTo>
                      <a:pt x="5" y="8"/>
                    </a:lnTo>
                    <a:lnTo>
                      <a:pt x="1" y="5"/>
                    </a:lnTo>
                    <a:lnTo>
                      <a:pt x="8" y="4"/>
                    </a:lnTo>
                    <a:lnTo>
                      <a:pt x="12" y="5"/>
                    </a:lnTo>
                    <a:lnTo>
                      <a:pt x="19" y="1"/>
                    </a:lnTo>
                    <a:lnTo>
                      <a:pt x="27" y="1"/>
                    </a:lnTo>
                    <a:close/>
                    <a:moveTo>
                      <a:pt x="27" y="0"/>
                    </a:moveTo>
                    <a:lnTo>
                      <a:pt x="2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2" name="Freeform 218"/>
              <p:cNvSpPr>
                <a:spLocks noEditPoints="1"/>
              </p:cNvSpPr>
              <p:nvPr/>
            </p:nvSpPr>
            <p:spPr bwMode="gray">
              <a:xfrm>
                <a:off x="3951" y="351"/>
                <a:ext cx="40" cy="9"/>
              </a:xfrm>
              <a:custGeom>
                <a:avLst/>
                <a:gdLst>
                  <a:gd name="T0" fmla="*/ 27 w 40"/>
                  <a:gd name="T1" fmla="*/ 1 h 9"/>
                  <a:gd name="T2" fmla="*/ 40 w 40"/>
                  <a:gd name="T3" fmla="*/ 3 h 9"/>
                  <a:gd name="T4" fmla="*/ 40 w 40"/>
                  <a:gd name="T5" fmla="*/ 5 h 9"/>
                  <a:gd name="T6" fmla="*/ 22 w 40"/>
                  <a:gd name="T7" fmla="*/ 8 h 9"/>
                  <a:gd name="T8" fmla="*/ 5 w 40"/>
                  <a:gd name="T9" fmla="*/ 8 h 9"/>
                  <a:gd name="T10" fmla="*/ 1 w 40"/>
                  <a:gd name="T11" fmla="*/ 5 h 9"/>
                  <a:gd name="T12" fmla="*/ 8 w 40"/>
                  <a:gd name="T13" fmla="*/ 4 h 9"/>
                  <a:gd name="T14" fmla="*/ 12 w 40"/>
                  <a:gd name="T15" fmla="*/ 5 h 9"/>
                  <a:gd name="T16" fmla="*/ 19 w 40"/>
                  <a:gd name="T17" fmla="*/ 1 h 9"/>
                  <a:gd name="T18" fmla="*/ 27 w 40"/>
                  <a:gd name="T19" fmla="*/ 1 h 9"/>
                  <a:gd name="T20" fmla="*/ 27 w 40"/>
                  <a:gd name="T21" fmla="*/ 0 h 9"/>
                  <a:gd name="T22" fmla="*/ 27 w 40"/>
                  <a:gd name="T23" fmla="*/ 0 h 9"/>
                  <a:gd name="T24" fmla="*/ 19 w 40"/>
                  <a:gd name="T25" fmla="*/ 0 h 9"/>
                  <a:gd name="T26" fmla="*/ 19 w 40"/>
                  <a:gd name="T27" fmla="*/ 0 h 9"/>
                  <a:gd name="T28" fmla="*/ 19 w 40"/>
                  <a:gd name="T29" fmla="*/ 1 h 9"/>
                  <a:gd name="T30" fmla="*/ 12 w 40"/>
                  <a:gd name="T31" fmla="*/ 4 h 9"/>
                  <a:gd name="T32" fmla="*/ 8 w 40"/>
                  <a:gd name="T33" fmla="*/ 4 h 9"/>
                  <a:gd name="T34" fmla="*/ 8 w 40"/>
                  <a:gd name="T35" fmla="*/ 4 h 9"/>
                  <a:gd name="T36" fmla="*/ 8 w 40"/>
                  <a:gd name="T37" fmla="*/ 4 h 9"/>
                  <a:gd name="T38" fmla="*/ 1 w 40"/>
                  <a:gd name="T39" fmla="*/ 4 h 9"/>
                  <a:gd name="T40" fmla="*/ 0 w 40"/>
                  <a:gd name="T41" fmla="*/ 4 h 9"/>
                  <a:gd name="T42" fmla="*/ 1 w 40"/>
                  <a:gd name="T43" fmla="*/ 5 h 9"/>
                  <a:gd name="T44" fmla="*/ 5 w 40"/>
                  <a:gd name="T45" fmla="*/ 8 h 9"/>
                  <a:gd name="T46" fmla="*/ 5 w 40"/>
                  <a:gd name="T47" fmla="*/ 9 h 9"/>
                  <a:gd name="T48" fmla="*/ 5 w 40"/>
                  <a:gd name="T49" fmla="*/ 9 h 9"/>
                  <a:gd name="T50" fmla="*/ 22 w 40"/>
                  <a:gd name="T51" fmla="*/ 9 h 9"/>
                  <a:gd name="T52" fmla="*/ 22 w 40"/>
                  <a:gd name="T53" fmla="*/ 9 h 9"/>
                  <a:gd name="T54" fmla="*/ 22 w 40"/>
                  <a:gd name="T55" fmla="*/ 9 h 9"/>
                  <a:gd name="T56" fmla="*/ 40 w 40"/>
                  <a:gd name="T57" fmla="*/ 5 h 9"/>
                  <a:gd name="T58" fmla="*/ 40 w 40"/>
                  <a:gd name="T59" fmla="*/ 5 h 9"/>
                  <a:gd name="T60" fmla="*/ 40 w 40"/>
                  <a:gd name="T61" fmla="*/ 5 h 9"/>
                  <a:gd name="T62" fmla="*/ 40 w 40"/>
                  <a:gd name="T63" fmla="*/ 3 h 9"/>
                  <a:gd name="T64" fmla="*/ 40 w 40"/>
                  <a:gd name="T65" fmla="*/ 3 h 9"/>
                  <a:gd name="T66" fmla="*/ 40 w 40"/>
                  <a:gd name="T67" fmla="*/ 3 h 9"/>
                  <a:gd name="T68" fmla="*/ 27 w 40"/>
                  <a:gd name="T69" fmla="*/ 0 h 9"/>
                  <a:gd name="T70" fmla="*/ 27 w 40"/>
                  <a:gd name="T71" fmla="*/ 0 h 9"/>
                  <a:gd name="T72" fmla="*/ 27 w 40"/>
                  <a:gd name="T7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9">
                    <a:moveTo>
                      <a:pt x="27" y="1"/>
                    </a:moveTo>
                    <a:lnTo>
                      <a:pt x="40" y="3"/>
                    </a:lnTo>
                    <a:lnTo>
                      <a:pt x="40" y="5"/>
                    </a:lnTo>
                    <a:lnTo>
                      <a:pt x="22" y="8"/>
                    </a:lnTo>
                    <a:lnTo>
                      <a:pt x="5" y="8"/>
                    </a:lnTo>
                    <a:lnTo>
                      <a:pt x="1" y="5"/>
                    </a:lnTo>
                    <a:lnTo>
                      <a:pt x="8" y="4"/>
                    </a:lnTo>
                    <a:lnTo>
                      <a:pt x="12" y="5"/>
                    </a:lnTo>
                    <a:lnTo>
                      <a:pt x="19" y="1"/>
                    </a:lnTo>
                    <a:lnTo>
                      <a:pt x="27" y="1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3" name="Freeform 219"/>
              <p:cNvSpPr>
                <a:spLocks/>
              </p:cNvSpPr>
              <p:nvPr/>
            </p:nvSpPr>
            <p:spPr bwMode="gray">
              <a:xfrm>
                <a:off x="4005" y="348"/>
                <a:ext cx="14" cy="5"/>
              </a:xfrm>
              <a:custGeom>
                <a:avLst/>
                <a:gdLst>
                  <a:gd name="T0" fmla="*/ 0 w 14"/>
                  <a:gd name="T1" fmla="*/ 5 h 5"/>
                  <a:gd name="T2" fmla="*/ 1 w 14"/>
                  <a:gd name="T3" fmla="*/ 2 h 5"/>
                  <a:gd name="T4" fmla="*/ 8 w 14"/>
                  <a:gd name="T5" fmla="*/ 0 h 5"/>
                  <a:gd name="T6" fmla="*/ 14 w 14"/>
                  <a:gd name="T7" fmla="*/ 2 h 5"/>
                  <a:gd name="T8" fmla="*/ 8 w 14"/>
                  <a:gd name="T9" fmla="*/ 5 h 5"/>
                  <a:gd name="T10" fmla="*/ 0 w 1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5"/>
                    </a:moveTo>
                    <a:lnTo>
                      <a:pt x="1" y="2"/>
                    </a:lnTo>
                    <a:lnTo>
                      <a:pt x="8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4" name="Freeform 220"/>
              <p:cNvSpPr>
                <a:spLocks noEditPoints="1"/>
              </p:cNvSpPr>
              <p:nvPr/>
            </p:nvSpPr>
            <p:spPr bwMode="gray">
              <a:xfrm>
                <a:off x="4004" y="348"/>
                <a:ext cx="15" cy="5"/>
              </a:xfrm>
              <a:custGeom>
                <a:avLst/>
                <a:gdLst>
                  <a:gd name="T0" fmla="*/ 9 w 15"/>
                  <a:gd name="T1" fmla="*/ 0 h 5"/>
                  <a:gd name="T2" fmla="*/ 14 w 15"/>
                  <a:gd name="T3" fmla="*/ 2 h 5"/>
                  <a:gd name="T4" fmla="*/ 9 w 15"/>
                  <a:gd name="T5" fmla="*/ 4 h 5"/>
                  <a:gd name="T6" fmla="*/ 1 w 15"/>
                  <a:gd name="T7" fmla="*/ 4 h 5"/>
                  <a:gd name="T8" fmla="*/ 2 w 15"/>
                  <a:gd name="T9" fmla="*/ 2 h 5"/>
                  <a:gd name="T10" fmla="*/ 9 w 15"/>
                  <a:gd name="T11" fmla="*/ 0 h 5"/>
                  <a:gd name="T12" fmla="*/ 9 w 15"/>
                  <a:gd name="T13" fmla="*/ 0 h 5"/>
                  <a:gd name="T14" fmla="*/ 9 w 15"/>
                  <a:gd name="T15" fmla="*/ 0 h 5"/>
                  <a:gd name="T16" fmla="*/ 2 w 15"/>
                  <a:gd name="T17" fmla="*/ 2 h 5"/>
                  <a:gd name="T18" fmla="*/ 2 w 15"/>
                  <a:gd name="T19" fmla="*/ 2 h 5"/>
                  <a:gd name="T20" fmla="*/ 1 w 15"/>
                  <a:gd name="T21" fmla="*/ 2 h 5"/>
                  <a:gd name="T22" fmla="*/ 0 w 15"/>
                  <a:gd name="T23" fmla="*/ 4 h 5"/>
                  <a:gd name="T24" fmla="*/ 0 w 15"/>
                  <a:gd name="T25" fmla="*/ 5 h 5"/>
                  <a:gd name="T26" fmla="*/ 1 w 15"/>
                  <a:gd name="T27" fmla="*/ 5 h 5"/>
                  <a:gd name="T28" fmla="*/ 9 w 15"/>
                  <a:gd name="T29" fmla="*/ 5 h 5"/>
                  <a:gd name="T30" fmla="*/ 9 w 15"/>
                  <a:gd name="T31" fmla="*/ 5 h 5"/>
                  <a:gd name="T32" fmla="*/ 10 w 15"/>
                  <a:gd name="T33" fmla="*/ 5 h 5"/>
                  <a:gd name="T34" fmla="*/ 14 w 15"/>
                  <a:gd name="T35" fmla="*/ 3 h 5"/>
                  <a:gd name="T36" fmla="*/ 15 w 15"/>
                  <a:gd name="T37" fmla="*/ 2 h 5"/>
                  <a:gd name="T38" fmla="*/ 14 w 15"/>
                  <a:gd name="T39" fmla="*/ 2 h 5"/>
                  <a:gd name="T40" fmla="*/ 9 w 15"/>
                  <a:gd name="T41" fmla="*/ 0 h 5"/>
                  <a:gd name="T42" fmla="*/ 9 w 15"/>
                  <a:gd name="T43" fmla="*/ 0 h 5"/>
                  <a:gd name="T44" fmla="*/ 9 w 1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5">
                    <a:moveTo>
                      <a:pt x="9" y="0"/>
                    </a:moveTo>
                    <a:lnTo>
                      <a:pt x="14" y="2"/>
                    </a:lnTo>
                    <a:lnTo>
                      <a:pt x="9" y="4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5" name="Freeform 221"/>
              <p:cNvSpPr>
                <a:spLocks noEditPoints="1"/>
              </p:cNvSpPr>
              <p:nvPr/>
            </p:nvSpPr>
            <p:spPr bwMode="gray">
              <a:xfrm>
                <a:off x="4004" y="348"/>
                <a:ext cx="15" cy="5"/>
              </a:xfrm>
              <a:custGeom>
                <a:avLst/>
                <a:gdLst>
                  <a:gd name="T0" fmla="*/ 9 w 15"/>
                  <a:gd name="T1" fmla="*/ 0 h 5"/>
                  <a:gd name="T2" fmla="*/ 14 w 15"/>
                  <a:gd name="T3" fmla="*/ 2 h 5"/>
                  <a:gd name="T4" fmla="*/ 9 w 15"/>
                  <a:gd name="T5" fmla="*/ 4 h 5"/>
                  <a:gd name="T6" fmla="*/ 1 w 15"/>
                  <a:gd name="T7" fmla="*/ 4 h 5"/>
                  <a:gd name="T8" fmla="*/ 2 w 15"/>
                  <a:gd name="T9" fmla="*/ 2 h 5"/>
                  <a:gd name="T10" fmla="*/ 9 w 15"/>
                  <a:gd name="T11" fmla="*/ 0 h 5"/>
                  <a:gd name="T12" fmla="*/ 9 w 15"/>
                  <a:gd name="T13" fmla="*/ 0 h 5"/>
                  <a:gd name="T14" fmla="*/ 9 w 15"/>
                  <a:gd name="T15" fmla="*/ 0 h 5"/>
                  <a:gd name="T16" fmla="*/ 2 w 15"/>
                  <a:gd name="T17" fmla="*/ 2 h 5"/>
                  <a:gd name="T18" fmla="*/ 2 w 15"/>
                  <a:gd name="T19" fmla="*/ 2 h 5"/>
                  <a:gd name="T20" fmla="*/ 1 w 15"/>
                  <a:gd name="T21" fmla="*/ 2 h 5"/>
                  <a:gd name="T22" fmla="*/ 0 w 15"/>
                  <a:gd name="T23" fmla="*/ 4 h 5"/>
                  <a:gd name="T24" fmla="*/ 0 w 15"/>
                  <a:gd name="T25" fmla="*/ 5 h 5"/>
                  <a:gd name="T26" fmla="*/ 1 w 15"/>
                  <a:gd name="T27" fmla="*/ 5 h 5"/>
                  <a:gd name="T28" fmla="*/ 9 w 15"/>
                  <a:gd name="T29" fmla="*/ 5 h 5"/>
                  <a:gd name="T30" fmla="*/ 9 w 15"/>
                  <a:gd name="T31" fmla="*/ 5 h 5"/>
                  <a:gd name="T32" fmla="*/ 10 w 15"/>
                  <a:gd name="T33" fmla="*/ 5 h 5"/>
                  <a:gd name="T34" fmla="*/ 14 w 15"/>
                  <a:gd name="T35" fmla="*/ 3 h 5"/>
                  <a:gd name="T36" fmla="*/ 15 w 15"/>
                  <a:gd name="T37" fmla="*/ 2 h 5"/>
                  <a:gd name="T38" fmla="*/ 14 w 15"/>
                  <a:gd name="T39" fmla="*/ 2 h 5"/>
                  <a:gd name="T40" fmla="*/ 9 w 15"/>
                  <a:gd name="T41" fmla="*/ 0 h 5"/>
                  <a:gd name="T42" fmla="*/ 9 w 15"/>
                  <a:gd name="T43" fmla="*/ 0 h 5"/>
                  <a:gd name="T44" fmla="*/ 9 w 1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5">
                    <a:moveTo>
                      <a:pt x="9" y="0"/>
                    </a:moveTo>
                    <a:lnTo>
                      <a:pt x="14" y="2"/>
                    </a:lnTo>
                    <a:lnTo>
                      <a:pt x="9" y="4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9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6" name="Freeform 222"/>
              <p:cNvSpPr>
                <a:spLocks/>
              </p:cNvSpPr>
              <p:nvPr/>
            </p:nvSpPr>
            <p:spPr bwMode="gray">
              <a:xfrm>
                <a:off x="4041" y="354"/>
                <a:ext cx="12" cy="3"/>
              </a:xfrm>
              <a:custGeom>
                <a:avLst/>
                <a:gdLst>
                  <a:gd name="T0" fmla="*/ 0 w 12"/>
                  <a:gd name="T1" fmla="*/ 1 h 3"/>
                  <a:gd name="T2" fmla="*/ 11 w 12"/>
                  <a:gd name="T3" fmla="*/ 0 h 3"/>
                  <a:gd name="T4" fmla="*/ 12 w 12"/>
                  <a:gd name="T5" fmla="*/ 1 h 3"/>
                  <a:gd name="T6" fmla="*/ 4 w 12"/>
                  <a:gd name="T7" fmla="*/ 3 h 3"/>
                  <a:gd name="T8" fmla="*/ 0 w 1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">
                    <a:moveTo>
                      <a:pt x="0" y="1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4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7" name="Freeform 223"/>
              <p:cNvSpPr>
                <a:spLocks noEditPoints="1"/>
              </p:cNvSpPr>
              <p:nvPr/>
            </p:nvSpPr>
            <p:spPr bwMode="gray">
              <a:xfrm>
                <a:off x="4040" y="354"/>
                <a:ext cx="14" cy="3"/>
              </a:xfrm>
              <a:custGeom>
                <a:avLst/>
                <a:gdLst>
                  <a:gd name="T0" fmla="*/ 12 w 14"/>
                  <a:gd name="T1" fmla="*/ 0 h 3"/>
                  <a:gd name="T2" fmla="*/ 13 w 14"/>
                  <a:gd name="T3" fmla="*/ 1 h 3"/>
                  <a:gd name="T4" fmla="*/ 5 w 14"/>
                  <a:gd name="T5" fmla="*/ 3 h 3"/>
                  <a:gd name="T6" fmla="*/ 2 w 14"/>
                  <a:gd name="T7" fmla="*/ 1 h 3"/>
                  <a:gd name="T8" fmla="*/ 12 w 14"/>
                  <a:gd name="T9" fmla="*/ 0 h 3"/>
                  <a:gd name="T10" fmla="*/ 12 w 14"/>
                  <a:gd name="T11" fmla="*/ 0 h 3"/>
                  <a:gd name="T12" fmla="*/ 12 w 14"/>
                  <a:gd name="T13" fmla="*/ 0 h 3"/>
                  <a:gd name="T14" fmla="*/ 2 w 14"/>
                  <a:gd name="T15" fmla="*/ 1 h 3"/>
                  <a:gd name="T16" fmla="*/ 0 w 14"/>
                  <a:gd name="T17" fmla="*/ 1 h 3"/>
                  <a:gd name="T18" fmla="*/ 1 w 14"/>
                  <a:gd name="T19" fmla="*/ 1 h 3"/>
                  <a:gd name="T20" fmla="*/ 5 w 14"/>
                  <a:gd name="T21" fmla="*/ 3 h 3"/>
                  <a:gd name="T22" fmla="*/ 5 w 14"/>
                  <a:gd name="T23" fmla="*/ 3 h 3"/>
                  <a:gd name="T24" fmla="*/ 6 w 14"/>
                  <a:gd name="T25" fmla="*/ 3 h 3"/>
                  <a:gd name="T26" fmla="*/ 13 w 14"/>
                  <a:gd name="T27" fmla="*/ 1 h 3"/>
                  <a:gd name="T28" fmla="*/ 14 w 14"/>
                  <a:gd name="T29" fmla="*/ 1 h 3"/>
                  <a:gd name="T30" fmla="*/ 13 w 14"/>
                  <a:gd name="T31" fmla="*/ 1 h 3"/>
                  <a:gd name="T32" fmla="*/ 12 w 14"/>
                  <a:gd name="T33" fmla="*/ 0 h 3"/>
                  <a:gd name="T34" fmla="*/ 12 w 14"/>
                  <a:gd name="T35" fmla="*/ 0 h 3"/>
                  <a:gd name="T36" fmla="*/ 12 w 14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3">
                    <a:moveTo>
                      <a:pt x="12" y="0"/>
                    </a:moveTo>
                    <a:lnTo>
                      <a:pt x="13" y="1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12" y="0"/>
                    </a:ln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8" name="Freeform 224"/>
              <p:cNvSpPr>
                <a:spLocks noEditPoints="1"/>
              </p:cNvSpPr>
              <p:nvPr/>
            </p:nvSpPr>
            <p:spPr bwMode="gray">
              <a:xfrm>
                <a:off x="4040" y="354"/>
                <a:ext cx="14" cy="3"/>
              </a:xfrm>
              <a:custGeom>
                <a:avLst/>
                <a:gdLst>
                  <a:gd name="T0" fmla="*/ 12 w 14"/>
                  <a:gd name="T1" fmla="*/ 0 h 3"/>
                  <a:gd name="T2" fmla="*/ 13 w 14"/>
                  <a:gd name="T3" fmla="*/ 1 h 3"/>
                  <a:gd name="T4" fmla="*/ 5 w 14"/>
                  <a:gd name="T5" fmla="*/ 3 h 3"/>
                  <a:gd name="T6" fmla="*/ 2 w 14"/>
                  <a:gd name="T7" fmla="*/ 1 h 3"/>
                  <a:gd name="T8" fmla="*/ 12 w 14"/>
                  <a:gd name="T9" fmla="*/ 0 h 3"/>
                  <a:gd name="T10" fmla="*/ 12 w 14"/>
                  <a:gd name="T11" fmla="*/ 0 h 3"/>
                  <a:gd name="T12" fmla="*/ 12 w 14"/>
                  <a:gd name="T13" fmla="*/ 0 h 3"/>
                  <a:gd name="T14" fmla="*/ 2 w 14"/>
                  <a:gd name="T15" fmla="*/ 1 h 3"/>
                  <a:gd name="T16" fmla="*/ 0 w 14"/>
                  <a:gd name="T17" fmla="*/ 1 h 3"/>
                  <a:gd name="T18" fmla="*/ 1 w 14"/>
                  <a:gd name="T19" fmla="*/ 1 h 3"/>
                  <a:gd name="T20" fmla="*/ 5 w 14"/>
                  <a:gd name="T21" fmla="*/ 3 h 3"/>
                  <a:gd name="T22" fmla="*/ 5 w 14"/>
                  <a:gd name="T23" fmla="*/ 3 h 3"/>
                  <a:gd name="T24" fmla="*/ 6 w 14"/>
                  <a:gd name="T25" fmla="*/ 3 h 3"/>
                  <a:gd name="T26" fmla="*/ 13 w 14"/>
                  <a:gd name="T27" fmla="*/ 1 h 3"/>
                  <a:gd name="T28" fmla="*/ 14 w 14"/>
                  <a:gd name="T29" fmla="*/ 1 h 3"/>
                  <a:gd name="T30" fmla="*/ 13 w 14"/>
                  <a:gd name="T31" fmla="*/ 1 h 3"/>
                  <a:gd name="T32" fmla="*/ 12 w 14"/>
                  <a:gd name="T33" fmla="*/ 0 h 3"/>
                  <a:gd name="T34" fmla="*/ 12 w 14"/>
                  <a:gd name="T35" fmla="*/ 0 h 3"/>
                  <a:gd name="T36" fmla="*/ 12 w 14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3">
                    <a:moveTo>
                      <a:pt x="12" y="0"/>
                    </a:moveTo>
                    <a:lnTo>
                      <a:pt x="13" y="1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12" y="0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9" name="Freeform 225"/>
              <p:cNvSpPr>
                <a:spLocks/>
              </p:cNvSpPr>
              <p:nvPr/>
            </p:nvSpPr>
            <p:spPr bwMode="gray">
              <a:xfrm>
                <a:off x="3962" y="366"/>
                <a:ext cx="34" cy="11"/>
              </a:xfrm>
              <a:custGeom>
                <a:avLst/>
                <a:gdLst>
                  <a:gd name="T0" fmla="*/ 24 w 34"/>
                  <a:gd name="T1" fmla="*/ 9 h 11"/>
                  <a:gd name="T2" fmla="*/ 12 w 34"/>
                  <a:gd name="T3" fmla="*/ 4 h 11"/>
                  <a:gd name="T4" fmla="*/ 0 w 34"/>
                  <a:gd name="T5" fmla="*/ 0 h 11"/>
                  <a:gd name="T6" fmla="*/ 17 w 34"/>
                  <a:gd name="T7" fmla="*/ 1 h 11"/>
                  <a:gd name="T8" fmla="*/ 23 w 34"/>
                  <a:gd name="T9" fmla="*/ 2 h 11"/>
                  <a:gd name="T10" fmla="*/ 34 w 34"/>
                  <a:gd name="T11" fmla="*/ 7 h 11"/>
                  <a:gd name="T12" fmla="*/ 32 w 34"/>
                  <a:gd name="T13" fmla="*/ 11 h 11"/>
                  <a:gd name="T14" fmla="*/ 24 w 3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1">
                    <a:moveTo>
                      <a:pt x="24" y="9"/>
                    </a:moveTo>
                    <a:lnTo>
                      <a:pt x="12" y="4"/>
                    </a:lnTo>
                    <a:lnTo>
                      <a:pt x="0" y="0"/>
                    </a:lnTo>
                    <a:lnTo>
                      <a:pt x="17" y="1"/>
                    </a:lnTo>
                    <a:lnTo>
                      <a:pt x="23" y="2"/>
                    </a:lnTo>
                    <a:lnTo>
                      <a:pt x="34" y="7"/>
                    </a:lnTo>
                    <a:lnTo>
                      <a:pt x="32" y="11"/>
                    </a:ln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0" name="Freeform 226"/>
              <p:cNvSpPr>
                <a:spLocks noEditPoints="1"/>
              </p:cNvSpPr>
              <p:nvPr/>
            </p:nvSpPr>
            <p:spPr bwMode="gray">
              <a:xfrm>
                <a:off x="3961" y="366"/>
                <a:ext cx="35" cy="11"/>
              </a:xfrm>
              <a:custGeom>
                <a:avLst/>
                <a:gdLst>
                  <a:gd name="T0" fmla="*/ 2 w 35"/>
                  <a:gd name="T1" fmla="*/ 1 h 11"/>
                  <a:gd name="T2" fmla="*/ 18 w 35"/>
                  <a:gd name="T3" fmla="*/ 1 h 11"/>
                  <a:gd name="T4" fmla="*/ 24 w 35"/>
                  <a:gd name="T5" fmla="*/ 3 h 11"/>
                  <a:gd name="T6" fmla="*/ 34 w 35"/>
                  <a:gd name="T7" fmla="*/ 7 h 11"/>
                  <a:gd name="T8" fmla="*/ 33 w 35"/>
                  <a:gd name="T9" fmla="*/ 11 h 11"/>
                  <a:gd name="T10" fmla="*/ 25 w 35"/>
                  <a:gd name="T11" fmla="*/ 9 h 11"/>
                  <a:gd name="T12" fmla="*/ 13 w 35"/>
                  <a:gd name="T13" fmla="*/ 4 h 11"/>
                  <a:gd name="T14" fmla="*/ 2 w 35"/>
                  <a:gd name="T15" fmla="*/ 1 h 11"/>
                  <a:gd name="T16" fmla="*/ 0 w 35"/>
                  <a:gd name="T17" fmla="*/ 0 h 11"/>
                  <a:gd name="T18" fmla="*/ 2 w 35"/>
                  <a:gd name="T19" fmla="*/ 1 h 11"/>
                  <a:gd name="T20" fmla="*/ 13 w 35"/>
                  <a:gd name="T21" fmla="*/ 4 h 11"/>
                  <a:gd name="T22" fmla="*/ 25 w 35"/>
                  <a:gd name="T23" fmla="*/ 9 h 11"/>
                  <a:gd name="T24" fmla="*/ 25 w 35"/>
                  <a:gd name="T25" fmla="*/ 9 h 11"/>
                  <a:gd name="T26" fmla="*/ 25 w 35"/>
                  <a:gd name="T27" fmla="*/ 9 h 11"/>
                  <a:gd name="T28" fmla="*/ 32 w 35"/>
                  <a:gd name="T29" fmla="*/ 11 h 11"/>
                  <a:gd name="T30" fmla="*/ 33 w 35"/>
                  <a:gd name="T31" fmla="*/ 11 h 11"/>
                  <a:gd name="T32" fmla="*/ 33 w 35"/>
                  <a:gd name="T33" fmla="*/ 11 h 11"/>
                  <a:gd name="T34" fmla="*/ 35 w 35"/>
                  <a:gd name="T35" fmla="*/ 7 h 11"/>
                  <a:gd name="T36" fmla="*/ 35 w 35"/>
                  <a:gd name="T37" fmla="*/ 7 h 11"/>
                  <a:gd name="T38" fmla="*/ 35 w 35"/>
                  <a:gd name="T39" fmla="*/ 7 h 11"/>
                  <a:gd name="T40" fmla="*/ 24 w 35"/>
                  <a:gd name="T41" fmla="*/ 2 h 11"/>
                  <a:gd name="T42" fmla="*/ 24 w 35"/>
                  <a:gd name="T43" fmla="*/ 2 h 11"/>
                  <a:gd name="T44" fmla="*/ 24 w 35"/>
                  <a:gd name="T45" fmla="*/ 2 h 11"/>
                  <a:gd name="T46" fmla="*/ 19 w 35"/>
                  <a:gd name="T47" fmla="*/ 1 h 11"/>
                  <a:gd name="T48" fmla="*/ 18 w 35"/>
                  <a:gd name="T49" fmla="*/ 1 h 11"/>
                  <a:gd name="T50" fmla="*/ 18 w 35"/>
                  <a:gd name="T51" fmla="*/ 1 h 11"/>
                  <a:gd name="T52" fmla="*/ 2 w 35"/>
                  <a:gd name="T53" fmla="*/ 0 h 11"/>
                  <a:gd name="T54" fmla="*/ 0 w 35"/>
                  <a:gd name="T55" fmla="*/ 0 h 11"/>
                  <a:gd name="T56" fmla="*/ 0 w 35"/>
                  <a:gd name="T5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11">
                    <a:moveTo>
                      <a:pt x="2" y="1"/>
                    </a:moveTo>
                    <a:lnTo>
                      <a:pt x="18" y="1"/>
                    </a:lnTo>
                    <a:lnTo>
                      <a:pt x="24" y="3"/>
                    </a:lnTo>
                    <a:lnTo>
                      <a:pt x="34" y="7"/>
                    </a:lnTo>
                    <a:lnTo>
                      <a:pt x="33" y="11"/>
                    </a:lnTo>
                    <a:lnTo>
                      <a:pt x="25" y="9"/>
                    </a:lnTo>
                    <a:lnTo>
                      <a:pt x="13" y="4"/>
                    </a:lnTo>
                    <a:lnTo>
                      <a:pt x="2" y="1"/>
                    </a:lnTo>
                    <a:close/>
                    <a:moveTo>
                      <a:pt x="0" y="0"/>
                    </a:moveTo>
                    <a:lnTo>
                      <a:pt x="2" y="1"/>
                    </a:lnTo>
                    <a:lnTo>
                      <a:pt x="13" y="4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1" name="Freeform 227"/>
              <p:cNvSpPr>
                <a:spLocks noEditPoints="1"/>
              </p:cNvSpPr>
              <p:nvPr/>
            </p:nvSpPr>
            <p:spPr bwMode="gray">
              <a:xfrm>
                <a:off x="3961" y="366"/>
                <a:ext cx="35" cy="11"/>
              </a:xfrm>
              <a:custGeom>
                <a:avLst/>
                <a:gdLst>
                  <a:gd name="T0" fmla="*/ 2 w 35"/>
                  <a:gd name="T1" fmla="*/ 1 h 11"/>
                  <a:gd name="T2" fmla="*/ 18 w 35"/>
                  <a:gd name="T3" fmla="*/ 1 h 11"/>
                  <a:gd name="T4" fmla="*/ 24 w 35"/>
                  <a:gd name="T5" fmla="*/ 3 h 11"/>
                  <a:gd name="T6" fmla="*/ 34 w 35"/>
                  <a:gd name="T7" fmla="*/ 7 h 11"/>
                  <a:gd name="T8" fmla="*/ 33 w 35"/>
                  <a:gd name="T9" fmla="*/ 11 h 11"/>
                  <a:gd name="T10" fmla="*/ 25 w 35"/>
                  <a:gd name="T11" fmla="*/ 9 h 11"/>
                  <a:gd name="T12" fmla="*/ 13 w 35"/>
                  <a:gd name="T13" fmla="*/ 4 h 11"/>
                  <a:gd name="T14" fmla="*/ 2 w 35"/>
                  <a:gd name="T15" fmla="*/ 1 h 11"/>
                  <a:gd name="T16" fmla="*/ 0 w 35"/>
                  <a:gd name="T17" fmla="*/ 0 h 11"/>
                  <a:gd name="T18" fmla="*/ 2 w 35"/>
                  <a:gd name="T19" fmla="*/ 1 h 11"/>
                  <a:gd name="T20" fmla="*/ 13 w 35"/>
                  <a:gd name="T21" fmla="*/ 4 h 11"/>
                  <a:gd name="T22" fmla="*/ 25 w 35"/>
                  <a:gd name="T23" fmla="*/ 9 h 11"/>
                  <a:gd name="T24" fmla="*/ 25 w 35"/>
                  <a:gd name="T25" fmla="*/ 9 h 11"/>
                  <a:gd name="T26" fmla="*/ 25 w 35"/>
                  <a:gd name="T27" fmla="*/ 9 h 11"/>
                  <a:gd name="T28" fmla="*/ 32 w 35"/>
                  <a:gd name="T29" fmla="*/ 11 h 11"/>
                  <a:gd name="T30" fmla="*/ 33 w 35"/>
                  <a:gd name="T31" fmla="*/ 11 h 11"/>
                  <a:gd name="T32" fmla="*/ 33 w 35"/>
                  <a:gd name="T33" fmla="*/ 11 h 11"/>
                  <a:gd name="T34" fmla="*/ 35 w 35"/>
                  <a:gd name="T35" fmla="*/ 7 h 11"/>
                  <a:gd name="T36" fmla="*/ 35 w 35"/>
                  <a:gd name="T37" fmla="*/ 7 h 11"/>
                  <a:gd name="T38" fmla="*/ 35 w 35"/>
                  <a:gd name="T39" fmla="*/ 7 h 11"/>
                  <a:gd name="T40" fmla="*/ 24 w 35"/>
                  <a:gd name="T41" fmla="*/ 2 h 11"/>
                  <a:gd name="T42" fmla="*/ 24 w 35"/>
                  <a:gd name="T43" fmla="*/ 2 h 11"/>
                  <a:gd name="T44" fmla="*/ 24 w 35"/>
                  <a:gd name="T45" fmla="*/ 2 h 11"/>
                  <a:gd name="T46" fmla="*/ 19 w 35"/>
                  <a:gd name="T47" fmla="*/ 1 h 11"/>
                  <a:gd name="T48" fmla="*/ 18 w 35"/>
                  <a:gd name="T49" fmla="*/ 1 h 11"/>
                  <a:gd name="T50" fmla="*/ 18 w 35"/>
                  <a:gd name="T51" fmla="*/ 1 h 11"/>
                  <a:gd name="T52" fmla="*/ 2 w 35"/>
                  <a:gd name="T53" fmla="*/ 0 h 11"/>
                  <a:gd name="T54" fmla="*/ 0 w 35"/>
                  <a:gd name="T55" fmla="*/ 0 h 11"/>
                  <a:gd name="T56" fmla="*/ 0 w 35"/>
                  <a:gd name="T5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11">
                    <a:moveTo>
                      <a:pt x="2" y="1"/>
                    </a:moveTo>
                    <a:lnTo>
                      <a:pt x="18" y="1"/>
                    </a:lnTo>
                    <a:lnTo>
                      <a:pt x="24" y="3"/>
                    </a:lnTo>
                    <a:lnTo>
                      <a:pt x="34" y="7"/>
                    </a:lnTo>
                    <a:lnTo>
                      <a:pt x="33" y="11"/>
                    </a:lnTo>
                    <a:lnTo>
                      <a:pt x="25" y="9"/>
                    </a:lnTo>
                    <a:lnTo>
                      <a:pt x="13" y="4"/>
                    </a:lnTo>
                    <a:lnTo>
                      <a:pt x="2" y="1"/>
                    </a:lnTo>
                    <a:moveTo>
                      <a:pt x="0" y="0"/>
                    </a:moveTo>
                    <a:lnTo>
                      <a:pt x="2" y="1"/>
                    </a:lnTo>
                    <a:lnTo>
                      <a:pt x="13" y="4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2" name="Freeform 228"/>
              <p:cNvSpPr>
                <a:spLocks/>
              </p:cNvSpPr>
              <p:nvPr/>
            </p:nvSpPr>
            <p:spPr bwMode="gray">
              <a:xfrm>
                <a:off x="3936" y="366"/>
                <a:ext cx="56" cy="18"/>
              </a:xfrm>
              <a:custGeom>
                <a:avLst/>
                <a:gdLst>
                  <a:gd name="T0" fmla="*/ 37 w 56"/>
                  <a:gd name="T1" fmla="*/ 13 h 18"/>
                  <a:gd name="T2" fmla="*/ 26 w 56"/>
                  <a:gd name="T3" fmla="*/ 12 h 18"/>
                  <a:gd name="T4" fmla="*/ 16 w 56"/>
                  <a:gd name="T5" fmla="*/ 10 h 18"/>
                  <a:gd name="T6" fmla="*/ 14 w 56"/>
                  <a:gd name="T7" fmla="*/ 7 h 18"/>
                  <a:gd name="T8" fmla="*/ 2 w 56"/>
                  <a:gd name="T9" fmla="*/ 4 h 18"/>
                  <a:gd name="T10" fmla="*/ 0 w 56"/>
                  <a:gd name="T11" fmla="*/ 0 h 18"/>
                  <a:gd name="T12" fmla="*/ 5 w 56"/>
                  <a:gd name="T13" fmla="*/ 0 h 18"/>
                  <a:gd name="T14" fmla="*/ 17 w 56"/>
                  <a:gd name="T15" fmla="*/ 2 h 18"/>
                  <a:gd name="T16" fmla="*/ 25 w 56"/>
                  <a:gd name="T17" fmla="*/ 4 h 18"/>
                  <a:gd name="T18" fmla="*/ 32 w 56"/>
                  <a:gd name="T19" fmla="*/ 6 h 18"/>
                  <a:gd name="T20" fmla="*/ 45 w 56"/>
                  <a:gd name="T21" fmla="*/ 10 h 18"/>
                  <a:gd name="T22" fmla="*/ 56 w 56"/>
                  <a:gd name="T23" fmla="*/ 13 h 18"/>
                  <a:gd name="T24" fmla="*/ 54 w 56"/>
                  <a:gd name="T25" fmla="*/ 16 h 18"/>
                  <a:gd name="T26" fmla="*/ 44 w 56"/>
                  <a:gd name="T27" fmla="*/ 18 h 18"/>
                  <a:gd name="T28" fmla="*/ 37 w 56"/>
                  <a:gd name="T2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18">
                    <a:moveTo>
                      <a:pt x="37" y="13"/>
                    </a:moveTo>
                    <a:lnTo>
                      <a:pt x="26" y="12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7" y="2"/>
                    </a:lnTo>
                    <a:lnTo>
                      <a:pt x="25" y="4"/>
                    </a:lnTo>
                    <a:lnTo>
                      <a:pt x="32" y="6"/>
                    </a:lnTo>
                    <a:lnTo>
                      <a:pt x="45" y="10"/>
                    </a:lnTo>
                    <a:lnTo>
                      <a:pt x="56" y="13"/>
                    </a:lnTo>
                    <a:lnTo>
                      <a:pt x="54" y="16"/>
                    </a:lnTo>
                    <a:lnTo>
                      <a:pt x="44" y="18"/>
                    </a:lnTo>
                    <a:lnTo>
                      <a:pt x="3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3" name="Freeform 229"/>
              <p:cNvSpPr>
                <a:spLocks noEditPoints="1"/>
              </p:cNvSpPr>
              <p:nvPr/>
            </p:nvSpPr>
            <p:spPr bwMode="gray">
              <a:xfrm>
                <a:off x="3935" y="365"/>
                <a:ext cx="58" cy="20"/>
              </a:xfrm>
              <a:custGeom>
                <a:avLst/>
                <a:gdLst>
                  <a:gd name="T0" fmla="*/ 6 w 58"/>
                  <a:gd name="T1" fmla="*/ 1 h 20"/>
                  <a:gd name="T2" fmla="*/ 18 w 58"/>
                  <a:gd name="T3" fmla="*/ 4 h 20"/>
                  <a:gd name="T4" fmla="*/ 26 w 58"/>
                  <a:gd name="T5" fmla="*/ 5 h 20"/>
                  <a:gd name="T6" fmla="*/ 33 w 58"/>
                  <a:gd name="T7" fmla="*/ 7 h 20"/>
                  <a:gd name="T8" fmla="*/ 46 w 58"/>
                  <a:gd name="T9" fmla="*/ 11 h 20"/>
                  <a:gd name="T10" fmla="*/ 57 w 58"/>
                  <a:gd name="T11" fmla="*/ 14 h 20"/>
                  <a:gd name="T12" fmla="*/ 55 w 58"/>
                  <a:gd name="T13" fmla="*/ 17 h 20"/>
                  <a:gd name="T14" fmla="*/ 45 w 58"/>
                  <a:gd name="T15" fmla="*/ 19 h 20"/>
                  <a:gd name="T16" fmla="*/ 38 w 58"/>
                  <a:gd name="T17" fmla="*/ 14 h 20"/>
                  <a:gd name="T18" fmla="*/ 27 w 58"/>
                  <a:gd name="T19" fmla="*/ 13 h 20"/>
                  <a:gd name="T20" fmla="*/ 17 w 58"/>
                  <a:gd name="T21" fmla="*/ 10 h 20"/>
                  <a:gd name="T22" fmla="*/ 15 w 58"/>
                  <a:gd name="T23" fmla="*/ 8 h 20"/>
                  <a:gd name="T24" fmla="*/ 3 w 58"/>
                  <a:gd name="T25" fmla="*/ 5 h 20"/>
                  <a:gd name="T26" fmla="*/ 1 w 58"/>
                  <a:gd name="T27" fmla="*/ 1 h 20"/>
                  <a:gd name="T28" fmla="*/ 6 w 58"/>
                  <a:gd name="T29" fmla="*/ 1 h 20"/>
                  <a:gd name="T30" fmla="*/ 6 w 58"/>
                  <a:gd name="T31" fmla="*/ 0 h 20"/>
                  <a:gd name="T32" fmla="*/ 6 w 58"/>
                  <a:gd name="T33" fmla="*/ 0 h 20"/>
                  <a:gd name="T34" fmla="*/ 1 w 58"/>
                  <a:gd name="T35" fmla="*/ 1 h 20"/>
                  <a:gd name="T36" fmla="*/ 0 w 58"/>
                  <a:gd name="T37" fmla="*/ 1 h 20"/>
                  <a:gd name="T38" fmla="*/ 1 w 58"/>
                  <a:gd name="T39" fmla="*/ 1 h 20"/>
                  <a:gd name="T40" fmla="*/ 3 w 58"/>
                  <a:gd name="T41" fmla="*/ 5 h 20"/>
                  <a:gd name="T42" fmla="*/ 3 w 58"/>
                  <a:gd name="T43" fmla="*/ 5 h 20"/>
                  <a:gd name="T44" fmla="*/ 3 w 58"/>
                  <a:gd name="T45" fmla="*/ 5 h 20"/>
                  <a:gd name="T46" fmla="*/ 15 w 58"/>
                  <a:gd name="T47" fmla="*/ 8 h 20"/>
                  <a:gd name="T48" fmla="*/ 17 w 58"/>
                  <a:gd name="T49" fmla="*/ 11 h 20"/>
                  <a:gd name="T50" fmla="*/ 17 w 58"/>
                  <a:gd name="T51" fmla="*/ 11 h 20"/>
                  <a:gd name="T52" fmla="*/ 17 w 58"/>
                  <a:gd name="T53" fmla="*/ 11 h 20"/>
                  <a:gd name="T54" fmla="*/ 27 w 58"/>
                  <a:gd name="T55" fmla="*/ 14 h 20"/>
                  <a:gd name="T56" fmla="*/ 27 w 58"/>
                  <a:gd name="T57" fmla="*/ 14 h 20"/>
                  <a:gd name="T58" fmla="*/ 27 w 58"/>
                  <a:gd name="T59" fmla="*/ 14 h 20"/>
                  <a:gd name="T60" fmla="*/ 38 w 58"/>
                  <a:gd name="T61" fmla="*/ 14 h 20"/>
                  <a:gd name="T62" fmla="*/ 45 w 58"/>
                  <a:gd name="T63" fmla="*/ 19 h 20"/>
                  <a:gd name="T64" fmla="*/ 45 w 58"/>
                  <a:gd name="T65" fmla="*/ 20 h 20"/>
                  <a:gd name="T66" fmla="*/ 45 w 58"/>
                  <a:gd name="T67" fmla="*/ 20 h 20"/>
                  <a:gd name="T68" fmla="*/ 55 w 58"/>
                  <a:gd name="T69" fmla="*/ 17 h 20"/>
                  <a:gd name="T70" fmla="*/ 55 w 58"/>
                  <a:gd name="T71" fmla="*/ 17 h 20"/>
                  <a:gd name="T72" fmla="*/ 55 w 58"/>
                  <a:gd name="T73" fmla="*/ 17 h 20"/>
                  <a:gd name="T74" fmla="*/ 57 w 58"/>
                  <a:gd name="T75" fmla="*/ 14 h 20"/>
                  <a:gd name="T76" fmla="*/ 58 w 58"/>
                  <a:gd name="T77" fmla="*/ 13 h 20"/>
                  <a:gd name="T78" fmla="*/ 57 w 58"/>
                  <a:gd name="T79" fmla="*/ 13 h 20"/>
                  <a:gd name="T80" fmla="*/ 46 w 58"/>
                  <a:gd name="T81" fmla="*/ 11 h 20"/>
                  <a:gd name="T82" fmla="*/ 33 w 58"/>
                  <a:gd name="T83" fmla="*/ 7 h 20"/>
                  <a:gd name="T84" fmla="*/ 26 w 58"/>
                  <a:gd name="T85" fmla="*/ 4 h 20"/>
                  <a:gd name="T86" fmla="*/ 26 w 58"/>
                  <a:gd name="T87" fmla="*/ 4 h 20"/>
                  <a:gd name="T88" fmla="*/ 26 w 58"/>
                  <a:gd name="T89" fmla="*/ 4 h 20"/>
                  <a:gd name="T90" fmla="*/ 18 w 58"/>
                  <a:gd name="T91" fmla="*/ 3 h 20"/>
                  <a:gd name="T92" fmla="*/ 6 w 58"/>
                  <a:gd name="T93" fmla="*/ 0 h 20"/>
                  <a:gd name="T94" fmla="*/ 6 w 58"/>
                  <a:gd name="T95" fmla="*/ 0 h 20"/>
                  <a:gd name="T96" fmla="*/ 6 w 58"/>
                  <a:gd name="T9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8" h="20">
                    <a:moveTo>
                      <a:pt x="6" y="1"/>
                    </a:moveTo>
                    <a:lnTo>
                      <a:pt x="18" y="4"/>
                    </a:lnTo>
                    <a:lnTo>
                      <a:pt x="26" y="5"/>
                    </a:lnTo>
                    <a:lnTo>
                      <a:pt x="33" y="7"/>
                    </a:lnTo>
                    <a:lnTo>
                      <a:pt x="46" y="11"/>
                    </a:lnTo>
                    <a:lnTo>
                      <a:pt x="57" y="14"/>
                    </a:lnTo>
                    <a:lnTo>
                      <a:pt x="55" y="17"/>
                    </a:lnTo>
                    <a:lnTo>
                      <a:pt x="45" y="19"/>
                    </a:lnTo>
                    <a:lnTo>
                      <a:pt x="38" y="14"/>
                    </a:lnTo>
                    <a:lnTo>
                      <a:pt x="27" y="13"/>
                    </a:lnTo>
                    <a:lnTo>
                      <a:pt x="17" y="10"/>
                    </a:lnTo>
                    <a:lnTo>
                      <a:pt x="15" y="8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5" y="8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38" y="14"/>
                    </a:lnTo>
                    <a:lnTo>
                      <a:pt x="45" y="19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7" y="14"/>
                    </a:lnTo>
                    <a:lnTo>
                      <a:pt x="58" y="13"/>
                    </a:lnTo>
                    <a:lnTo>
                      <a:pt x="57" y="13"/>
                    </a:lnTo>
                    <a:lnTo>
                      <a:pt x="46" y="11"/>
                    </a:lnTo>
                    <a:lnTo>
                      <a:pt x="33" y="7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18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4" name="Freeform 230"/>
              <p:cNvSpPr>
                <a:spLocks noEditPoints="1"/>
              </p:cNvSpPr>
              <p:nvPr/>
            </p:nvSpPr>
            <p:spPr bwMode="gray">
              <a:xfrm>
                <a:off x="3935" y="365"/>
                <a:ext cx="58" cy="20"/>
              </a:xfrm>
              <a:custGeom>
                <a:avLst/>
                <a:gdLst>
                  <a:gd name="T0" fmla="*/ 6 w 58"/>
                  <a:gd name="T1" fmla="*/ 1 h 20"/>
                  <a:gd name="T2" fmla="*/ 18 w 58"/>
                  <a:gd name="T3" fmla="*/ 4 h 20"/>
                  <a:gd name="T4" fmla="*/ 26 w 58"/>
                  <a:gd name="T5" fmla="*/ 5 h 20"/>
                  <a:gd name="T6" fmla="*/ 33 w 58"/>
                  <a:gd name="T7" fmla="*/ 7 h 20"/>
                  <a:gd name="T8" fmla="*/ 46 w 58"/>
                  <a:gd name="T9" fmla="*/ 11 h 20"/>
                  <a:gd name="T10" fmla="*/ 57 w 58"/>
                  <a:gd name="T11" fmla="*/ 14 h 20"/>
                  <a:gd name="T12" fmla="*/ 55 w 58"/>
                  <a:gd name="T13" fmla="*/ 17 h 20"/>
                  <a:gd name="T14" fmla="*/ 45 w 58"/>
                  <a:gd name="T15" fmla="*/ 19 h 20"/>
                  <a:gd name="T16" fmla="*/ 38 w 58"/>
                  <a:gd name="T17" fmla="*/ 14 h 20"/>
                  <a:gd name="T18" fmla="*/ 27 w 58"/>
                  <a:gd name="T19" fmla="*/ 13 h 20"/>
                  <a:gd name="T20" fmla="*/ 17 w 58"/>
                  <a:gd name="T21" fmla="*/ 10 h 20"/>
                  <a:gd name="T22" fmla="*/ 15 w 58"/>
                  <a:gd name="T23" fmla="*/ 8 h 20"/>
                  <a:gd name="T24" fmla="*/ 3 w 58"/>
                  <a:gd name="T25" fmla="*/ 5 h 20"/>
                  <a:gd name="T26" fmla="*/ 1 w 58"/>
                  <a:gd name="T27" fmla="*/ 1 h 20"/>
                  <a:gd name="T28" fmla="*/ 6 w 58"/>
                  <a:gd name="T29" fmla="*/ 1 h 20"/>
                  <a:gd name="T30" fmla="*/ 6 w 58"/>
                  <a:gd name="T31" fmla="*/ 0 h 20"/>
                  <a:gd name="T32" fmla="*/ 6 w 58"/>
                  <a:gd name="T33" fmla="*/ 0 h 20"/>
                  <a:gd name="T34" fmla="*/ 1 w 58"/>
                  <a:gd name="T35" fmla="*/ 1 h 20"/>
                  <a:gd name="T36" fmla="*/ 0 w 58"/>
                  <a:gd name="T37" fmla="*/ 1 h 20"/>
                  <a:gd name="T38" fmla="*/ 1 w 58"/>
                  <a:gd name="T39" fmla="*/ 1 h 20"/>
                  <a:gd name="T40" fmla="*/ 3 w 58"/>
                  <a:gd name="T41" fmla="*/ 5 h 20"/>
                  <a:gd name="T42" fmla="*/ 3 w 58"/>
                  <a:gd name="T43" fmla="*/ 5 h 20"/>
                  <a:gd name="T44" fmla="*/ 3 w 58"/>
                  <a:gd name="T45" fmla="*/ 5 h 20"/>
                  <a:gd name="T46" fmla="*/ 15 w 58"/>
                  <a:gd name="T47" fmla="*/ 8 h 20"/>
                  <a:gd name="T48" fmla="*/ 17 w 58"/>
                  <a:gd name="T49" fmla="*/ 11 h 20"/>
                  <a:gd name="T50" fmla="*/ 17 w 58"/>
                  <a:gd name="T51" fmla="*/ 11 h 20"/>
                  <a:gd name="T52" fmla="*/ 17 w 58"/>
                  <a:gd name="T53" fmla="*/ 11 h 20"/>
                  <a:gd name="T54" fmla="*/ 27 w 58"/>
                  <a:gd name="T55" fmla="*/ 14 h 20"/>
                  <a:gd name="T56" fmla="*/ 27 w 58"/>
                  <a:gd name="T57" fmla="*/ 14 h 20"/>
                  <a:gd name="T58" fmla="*/ 27 w 58"/>
                  <a:gd name="T59" fmla="*/ 14 h 20"/>
                  <a:gd name="T60" fmla="*/ 38 w 58"/>
                  <a:gd name="T61" fmla="*/ 14 h 20"/>
                  <a:gd name="T62" fmla="*/ 45 w 58"/>
                  <a:gd name="T63" fmla="*/ 19 h 20"/>
                  <a:gd name="T64" fmla="*/ 45 w 58"/>
                  <a:gd name="T65" fmla="*/ 20 h 20"/>
                  <a:gd name="T66" fmla="*/ 45 w 58"/>
                  <a:gd name="T67" fmla="*/ 20 h 20"/>
                  <a:gd name="T68" fmla="*/ 55 w 58"/>
                  <a:gd name="T69" fmla="*/ 17 h 20"/>
                  <a:gd name="T70" fmla="*/ 55 w 58"/>
                  <a:gd name="T71" fmla="*/ 17 h 20"/>
                  <a:gd name="T72" fmla="*/ 55 w 58"/>
                  <a:gd name="T73" fmla="*/ 17 h 20"/>
                  <a:gd name="T74" fmla="*/ 57 w 58"/>
                  <a:gd name="T75" fmla="*/ 14 h 20"/>
                  <a:gd name="T76" fmla="*/ 58 w 58"/>
                  <a:gd name="T77" fmla="*/ 13 h 20"/>
                  <a:gd name="T78" fmla="*/ 57 w 58"/>
                  <a:gd name="T79" fmla="*/ 13 h 20"/>
                  <a:gd name="T80" fmla="*/ 46 w 58"/>
                  <a:gd name="T81" fmla="*/ 11 h 20"/>
                  <a:gd name="T82" fmla="*/ 33 w 58"/>
                  <a:gd name="T83" fmla="*/ 7 h 20"/>
                  <a:gd name="T84" fmla="*/ 26 w 58"/>
                  <a:gd name="T85" fmla="*/ 4 h 20"/>
                  <a:gd name="T86" fmla="*/ 26 w 58"/>
                  <a:gd name="T87" fmla="*/ 4 h 20"/>
                  <a:gd name="T88" fmla="*/ 26 w 58"/>
                  <a:gd name="T89" fmla="*/ 4 h 20"/>
                  <a:gd name="T90" fmla="*/ 18 w 58"/>
                  <a:gd name="T91" fmla="*/ 3 h 20"/>
                  <a:gd name="T92" fmla="*/ 6 w 58"/>
                  <a:gd name="T93" fmla="*/ 0 h 20"/>
                  <a:gd name="T94" fmla="*/ 6 w 58"/>
                  <a:gd name="T95" fmla="*/ 0 h 20"/>
                  <a:gd name="T96" fmla="*/ 6 w 58"/>
                  <a:gd name="T9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8" h="20">
                    <a:moveTo>
                      <a:pt x="6" y="1"/>
                    </a:moveTo>
                    <a:lnTo>
                      <a:pt x="18" y="4"/>
                    </a:lnTo>
                    <a:lnTo>
                      <a:pt x="26" y="5"/>
                    </a:lnTo>
                    <a:lnTo>
                      <a:pt x="33" y="7"/>
                    </a:lnTo>
                    <a:lnTo>
                      <a:pt x="46" y="11"/>
                    </a:lnTo>
                    <a:lnTo>
                      <a:pt x="57" y="14"/>
                    </a:lnTo>
                    <a:lnTo>
                      <a:pt x="55" y="17"/>
                    </a:lnTo>
                    <a:lnTo>
                      <a:pt x="45" y="19"/>
                    </a:lnTo>
                    <a:lnTo>
                      <a:pt x="38" y="14"/>
                    </a:lnTo>
                    <a:lnTo>
                      <a:pt x="27" y="13"/>
                    </a:lnTo>
                    <a:lnTo>
                      <a:pt x="17" y="10"/>
                    </a:lnTo>
                    <a:lnTo>
                      <a:pt x="15" y="8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5" y="8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38" y="14"/>
                    </a:lnTo>
                    <a:lnTo>
                      <a:pt x="45" y="19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7" y="14"/>
                    </a:lnTo>
                    <a:lnTo>
                      <a:pt x="58" y="13"/>
                    </a:lnTo>
                    <a:lnTo>
                      <a:pt x="57" y="13"/>
                    </a:lnTo>
                    <a:lnTo>
                      <a:pt x="46" y="11"/>
                    </a:lnTo>
                    <a:lnTo>
                      <a:pt x="33" y="7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18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5" name="Freeform 231"/>
              <p:cNvSpPr>
                <a:spLocks/>
              </p:cNvSpPr>
              <p:nvPr/>
            </p:nvSpPr>
            <p:spPr bwMode="gray">
              <a:xfrm>
                <a:off x="3925" y="355"/>
                <a:ext cx="11" cy="4"/>
              </a:xfrm>
              <a:custGeom>
                <a:avLst/>
                <a:gdLst>
                  <a:gd name="T0" fmla="*/ 0 w 11"/>
                  <a:gd name="T1" fmla="*/ 0 h 4"/>
                  <a:gd name="T2" fmla="*/ 7 w 11"/>
                  <a:gd name="T3" fmla="*/ 0 h 4"/>
                  <a:gd name="T4" fmla="*/ 11 w 11"/>
                  <a:gd name="T5" fmla="*/ 1 h 4"/>
                  <a:gd name="T6" fmla="*/ 1 w 11"/>
                  <a:gd name="T7" fmla="*/ 4 h 4"/>
                  <a:gd name="T8" fmla="*/ 0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lnTo>
                      <a:pt x="7" y="0"/>
                    </a:lnTo>
                    <a:lnTo>
                      <a:pt x="11" y="1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6" name="Freeform 232"/>
              <p:cNvSpPr>
                <a:spLocks noEditPoints="1"/>
              </p:cNvSpPr>
              <p:nvPr/>
            </p:nvSpPr>
            <p:spPr bwMode="gray">
              <a:xfrm>
                <a:off x="3925" y="355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10 w 11"/>
                  <a:gd name="T3" fmla="*/ 1 h 4"/>
                  <a:gd name="T4" fmla="*/ 2 w 11"/>
                  <a:gd name="T5" fmla="*/ 3 h 4"/>
                  <a:gd name="T6" fmla="*/ 0 w 11"/>
                  <a:gd name="T7" fmla="*/ 0 h 4"/>
                  <a:gd name="T8" fmla="*/ 7 w 11"/>
                  <a:gd name="T9" fmla="*/ 0 h 4"/>
                  <a:gd name="T10" fmla="*/ 7 w 11"/>
                  <a:gd name="T11" fmla="*/ 0 h 4"/>
                  <a:gd name="T12" fmla="*/ 7 w 11"/>
                  <a:gd name="T13" fmla="*/ 0 h 4"/>
                  <a:gd name="T14" fmla="*/ 0 w 11"/>
                  <a:gd name="T15" fmla="*/ 0 h 4"/>
                  <a:gd name="T16" fmla="*/ 0 w 11"/>
                  <a:gd name="T17" fmla="*/ 0 h 4"/>
                  <a:gd name="T18" fmla="*/ 0 w 11"/>
                  <a:gd name="T19" fmla="*/ 0 h 4"/>
                  <a:gd name="T20" fmla="*/ 1 w 11"/>
                  <a:gd name="T21" fmla="*/ 4 h 4"/>
                  <a:gd name="T22" fmla="*/ 1 w 11"/>
                  <a:gd name="T23" fmla="*/ 4 h 4"/>
                  <a:gd name="T24" fmla="*/ 2 w 11"/>
                  <a:gd name="T25" fmla="*/ 4 h 4"/>
                  <a:gd name="T26" fmla="*/ 10 w 11"/>
                  <a:gd name="T27" fmla="*/ 2 h 4"/>
                  <a:gd name="T28" fmla="*/ 11 w 11"/>
                  <a:gd name="T29" fmla="*/ 2 h 4"/>
                  <a:gd name="T30" fmla="*/ 10 w 11"/>
                  <a:gd name="T31" fmla="*/ 1 h 4"/>
                  <a:gd name="T32" fmla="*/ 8 w 11"/>
                  <a:gd name="T33" fmla="*/ 0 h 4"/>
                  <a:gd name="T34" fmla="*/ 7 w 11"/>
                  <a:gd name="T35" fmla="*/ 0 h 4"/>
                  <a:gd name="T36" fmla="*/ 7 w 11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lnTo>
                      <a:pt x="10" y="1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7" name="Freeform 233"/>
              <p:cNvSpPr>
                <a:spLocks noEditPoints="1"/>
              </p:cNvSpPr>
              <p:nvPr/>
            </p:nvSpPr>
            <p:spPr bwMode="gray">
              <a:xfrm>
                <a:off x="3925" y="355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10 w 11"/>
                  <a:gd name="T3" fmla="*/ 1 h 4"/>
                  <a:gd name="T4" fmla="*/ 2 w 11"/>
                  <a:gd name="T5" fmla="*/ 3 h 4"/>
                  <a:gd name="T6" fmla="*/ 0 w 11"/>
                  <a:gd name="T7" fmla="*/ 0 h 4"/>
                  <a:gd name="T8" fmla="*/ 7 w 11"/>
                  <a:gd name="T9" fmla="*/ 0 h 4"/>
                  <a:gd name="T10" fmla="*/ 7 w 11"/>
                  <a:gd name="T11" fmla="*/ 0 h 4"/>
                  <a:gd name="T12" fmla="*/ 7 w 11"/>
                  <a:gd name="T13" fmla="*/ 0 h 4"/>
                  <a:gd name="T14" fmla="*/ 0 w 11"/>
                  <a:gd name="T15" fmla="*/ 0 h 4"/>
                  <a:gd name="T16" fmla="*/ 0 w 11"/>
                  <a:gd name="T17" fmla="*/ 0 h 4"/>
                  <a:gd name="T18" fmla="*/ 0 w 11"/>
                  <a:gd name="T19" fmla="*/ 0 h 4"/>
                  <a:gd name="T20" fmla="*/ 1 w 11"/>
                  <a:gd name="T21" fmla="*/ 4 h 4"/>
                  <a:gd name="T22" fmla="*/ 1 w 11"/>
                  <a:gd name="T23" fmla="*/ 4 h 4"/>
                  <a:gd name="T24" fmla="*/ 2 w 11"/>
                  <a:gd name="T25" fmla="*/ 4 h 4"/>
                  <a:gd name="T26" fmla="*/ 10 w 11"/>
                  <a:gd name="T27" fmla="*/ 2 h 4"/>
                  <a:gd name="T28" fmla="*/ 11 w 11"/>
                  <a:gd name="T29" fmla="*/ 2 h 4"/>
                  <a:gd name="T30" fmla="*/ 10 w 11"/>
                  <a:gd name="T31" fmla="*/ 1 h 4"/>
                  <a:gd name="T32" fmla="*/ 8 w 11"/>
                  <a:gd name="T33" fmla="*/ 0 h 4"/>
                  <a:gd name="T34" fmla="*/ 7 w 11"/>
                  <a:gd name="T35" fmla="*/ 0 h 4"/>
                  <a:gd name="T36" fmla="*/ 7 w 11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lnTo>
                      <a:pt x="10" y="1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8" name="Freeform 234"/>
              <p:cNvSpPr>
                <a:spLocks/>
              </p:cNvSpPr>
              <p:nvPr/>
            </p:nvSpPr>
            <p:spPr bwMode="gray">
              <a:xfrm>
                <a:off x="3978" y="359"/>
                <a:ext cx="18" cy="5"/>
              </a:xfrm>
              <a:custGeom>
                <a:avLst/>
                <a:gdLst>
                  <a:gd name="T0" fmla="*/ 0 w 18"/>
                  <a:gd name="T1" fmla="*/ 3 h 5"/>
                  <a:gd name="T2" fmla="*/ 7 w 18"/>
                  <a:gd name="T3" fmla="*/ 0 h 5"/>
                  <a:gd name="T4" fmla="*/ 18 w 18"/>
                  <a:gd name="T5" fmla="*/ 0 h 5"/>
                  <a:gd name="T6" fmla="*/ 18 w 18"/>
                  <a:gd name="T7" fmla="*/ 4 h 5"/>
                  <a:gd name="T8" fmla="*/ 7 w 18"/>
                  <a:gd name="T9" fmla="*/ 5 h 5"/>
                  <a:gd name="T10" fmla="*/ 0 w 18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">
                    <a:moveTo>
                      <a:pt x="0" y="3"/>
                    </a:moveTo>
                    <a:lnTo>
                      <a:pt x="7" y="0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7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9" name="Freeform 235"/>
              <p:cNvSpPr>
                <a:spLocks noEditPoints="1"/>
              </p:cNvSpPr>
              <p:nvPr/>
            </p:nvSpPr>
            <p:spPr bwMode="gray">
              <a:xfrm>
                <a:off x="3977" y="359"/>
                <a:ext cx="19" cy="5"/>
              </a:xfrm>
              <a:custGeom>
                <a:avLst/>
                <a:gdLst>
                  <a:gd name="T0" fmla="*/ 18 w 19"/>
                  <a:gd name="T1" fmla="*/ 0 h 5"/>
                  <a:gd name="T2" fmla="*/ 18 w 19"/>
                  <a:gd name="T3" fmla="*/ 4 h 5"/>
                  <a:gd name="T4" fmla="*/ 8 w 19"/>
                  <a:gd name="T5" fmla="*/ 5 h 5"/>
                  <a:gd name="T6" fmla="*/ 1 w 19"/>
                  <a:gd name="T7" fmla="*/ 3 h 5"/>
                  <a:gd name="T8" fmla="*/ 8 w 19"/>
                  <a:gd name="T9" fmla="*/ 0 h 5"/>
                  <a:gd name="T10" fmla="*/ 18 w 19"/>
                  <a:gd name="T11" fmla="*/ 0 h 5"/>
                  <a:gd name="T12" fmla="*/ 19 w 19"/>
                  <a:gd name="T13" fmla="*/ 0 h 5"/>
                  <a:gd name="T14" fmla="*/ 18 w 19"/>
                  <a:gd name="T15" fmla="*/ 0 h 5"/>
                  <a:gd name="T16" fmla="*/ 8 w 19"/>
                  <a:gd name="T17" fmla="*/ 0 h 5"/>
                  <a:gd name="T18" fmla="*/ 8 w 19"/>
                  <a:gd name="T19" fmla="*/ 0 h 5"/>
                  <a:gd name="T20" fmla="*/ 8 w 19"/>
                  <a:gd name="T21" fmla="*/ 0 h 5"/>
                  <a:gd name="T22" fmla="*/ 1 w 19"/>
                  <a:gd name="T23" fmla="*/ 2 h 5"/>
                  <a:gd name="T24" fmla="*/ 0 w 19"/>
                  <a:gd name="T25" fmla="*/ 3 h 5"/>
                  <a:gd name="T26" fmla="*/ 1 w 19"/>
                  <a:gd name="T27" fmla="*/ 3 h 5"/>
                  <a:gd name="T28" fmla="*/ 8 w 19"/>
                  <a:gd name="T29" fmla="*/ 5 h 5"/>
                  <a:gd name="T30" fmla="*/ 8 w 19"/>
                  <a:gd name="T31" fmla="*/ 5 h 5"/>
                  <a:gd name="T32" fmla="*/ 8 w 19"/>
                  <a:gd name="T33" fmla="*/ 5 h 5"/>
                  <a:gd name="T34" fmla="*/ 19 w 19"/>
                  <a:gd name="T35" fmla="*/ 4 h 5"/>
                  <a:gd name="T36" fmla="*/ 19 w 19"/>
                  <a:gd name="T37" fmla="*/ 4 h 5"/>
                  <a:gd name="T38" fmla="*/ 19 w 19"/>
                  <a:gd name="T39" fmla="*/ 4 h 5"/>
                  <a:gd name="T40" fmla="*/ 19 w 19"/>
                  <a:gd name="T41" fmla="*/ 0 h 5"/>
                  <a:gd name="T42" fmla="*/ 19 w 19"/>
                  <a:gd name="T43" fmla="*/ 0 h 5"/>
                  <a:gd name="T44" fmla="*/ 19 w 19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5">
                    <a:moveTo>
                      <a:pt x="18" y="0"/>
                    </a:moveTo>
                    <a:lnTo>
                      <a:pt x="18" y="4"/>
                    </a:lnTo>
                    <a:lnTo>
                      <a:pt x="8" y="5"/>
                    </a:lnTo>
                    <a:lnTo>
                      <a:pt x="1" y="3"/>
                    </a:lnTo>
                    <a:lnTo>
                      <a:pt x="8" y="0"/>
                    </a:lnTo>
                    <a:lnTo>
                      <a:pt x="18" y="0"/>
                    </a:lnTo>
                    <a:close/>
                    <a:moveTo>
                      <a:pt x="19" y="0"/>
                    </a:move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0" name="Freeform 236"/>
              <p:cNvSpPr>
                <a:spLocks noEditPoints="1"/>
              </p:cNvSpPr>
              <p:nvPr/>
            </p:nvSpPr>
            <p:spPr bwMode="gray">
              <a:xfrm>
                <a:off x="3977" y="359"/>
                <a:ext cx="19" cy="5"/>
              </a:xfrm>
              <a:custGeom>
                <a:avLst/>
                <a:gdLst>
                  <a:gd name="T0" fmla="*/ 18 w 19"/>
                  <a:gd name="T1" fmla="*/ 0 h 5"/>
                  <a:gd name="T2" fmla="*/ 18 w 19"/>
                  <a:gd name="T3" fmla="*/ 4 h 5"/>
                  <a:gd name="T4" fmla="*/ 8 w 19"/>
                  <a:gd name="T5" fmla="*/ 5 h 5"/>
                  <a:gd name="T6" fmla="*/ 1 w 19"/>
                  <a:gd name="T7" fmla="*/ 3 h 5"/>
                  <a:gd name="T8" fmla="*/ 8 w 19"/>
                  <a:gd name="T9" fmla="*/ 0 h 5"/>
                  <a:gd name="T10" fmla="*/ 18 w 19"/>
                  <a:gd name="T11" fmla="*/ 0 h 5"/>
                  <a:gd name="T12" fmla="*/ 19 w 19"/>
                  <a:gd name="T13" fmla="*/ 0 h 5"/>
                  <a:gd name="T14" fmla="*/ 18 w 19"/>
                  <a:gd name="T15" fmla="*/ 0 h 5"/>
                  <a:gd name="T16" fmla="*/ 8 w 19"/>
                  <a:gd name="T17" fmla="*/ 0 h 5"/>
                  <a:gd name="T18" fmla="*/ 8 w 19"/>
                  <a:gd name="T19" fmla="*/ 0 h 5"/>
                  <a:gd name="T20" fmla="*/ 8 w 19"/>
                  <a:gd name="T21" fmla="*/ 0 h 5"/>
                  <a:gd name="T22" fmla="*/ 1 w 19"/>
                  <a:gd name="T23" fmla="*/ 2 h 5"/>
                  <a:gd name="T24" fmla="*/ 0 w 19"/>
                  <a:gd name="T25" fmla="*/ 3 h 5"/>
                  <a:gd name="T26" fmla="*/ 1 w 19"/>
                  <a:gd name="T27" fmla="*/ 3 h 5"/>
                  <a:gd name="T28" fmla="*/ 8 w 19"/>
                  <a:gd name="T29" fmla="*/ 5 h 5"/>
                  <a:gd name="T30" fmla="*/ 8 w 19"/>
                  <a:gd name="T31" fmla="*/ 5 h 5"/>
                  <a:gd name="T32" fmla="*/ 8 w 19"/>
                  <a:gd name="T33" fmla="*/ 5 h 5"/>
                  <a:gd name="T34" fmla="*/ 19 w 19"/>
                  <a:gd name="T35" fmla="*/ 4 h 5"/>
                  <a:gd name="T36" fmla="*/ 19 w 19"/>
                  <a:gd name="T37" fmla="*/ 4 h 5"/>
                  <a:gd name="T38" fmla="*/ 19 w 19"/>
                  <a:gd name="T39" fmla="*/ 4 h 5"/>
                  <a:gd name="T40" fmla="*/ 19 w 19"/>
                  <a:gd name="T41" fmla="*/ 0 h 5"/>
                  <a:gd name="T42" fmla="*/ 19 w 19"/>
                  <a:gd name="T43" fmla="*/ 0 h 5"/>
                  <a:gd name="T44" fmla="*/ 19 w 19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5">
                    <a:moveTo>
                      <a:pt x="18" y="0"/>
                    </a:moveTo>
                    <a:lnTo>
                      <a:pt x="18" y="4"/>
                    </a:lnTo>
                    <a:lnTo>
                      <a:pt x="8" y="5"/>
                    </a:lnTo>
                    <a:lnTo>
                      <a:pt x="1" y="3"/>
                    </a:lnTo>
                    <a:lnTo>
                      <a:pt x="8" y="0"/>
                    </a:lnTo>
                    <a:lnTo>
                      <a:pt x="18" y="0"/>
                    </a:lnTo>
                    <a:moveTo>
                      <a:pt x="19" y="0"/>
                    </a:move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1" name="Freeform 237"/>
              <p:cNvSpPr>
                <a:spLocks/>
              </p:cNvSpPr>
              <p:nvPr/>
            </p:nvSpPr>
            <p:spPr bwMode="gray">
              <a:xfrm>
                <a:off x="3994" y="367"/>
                <a:ext cx="13" cy="5"/>
              </a:xfrm>
              <a:custGeom>
                <a:avLst/>
                <a:gdLst>
                  <a:gd name="T0" fmla="*/ 0 w 13"/>
                  <a:gd name="T1" fmla="*/ 3 h 5"/>
                  <a:gd name="T2" fmla="*/ 2 w 13"/>
                  <a:gd name="T3" fmla="*/ 0 h 5"/>
                  <a:gd name="T4" fmla="*/ 9 w 13"/>
                  <a:gd name="T5" fmla="*/ 1 h 5"/>
                  <a:gd name="T6" fmla="*/ 13 w 13"/>
                  <a:gd name="T7" fmla="*/ 4 h 5"/>
                  <a:gd name="T8" fmla="*/ 4 w 13"/>
                  <a:gd name="T9" fmla="*/ 5 h 5"/>
                  <a:gd name="T10" fmla="*/ 0 w 13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3"/>
                    </a:moveTo>
                    <a:lnTo>
                      <a:pt x="2" y="0"/>
                    </a:lnTo>
                    <a:lnTo>
                      <a:pt x="9" y="1"/>
                    </a:lnTo>
                    <a:lnTo>
                      <a:pt x="13" y="4"/>
                    </a:lnTo>
                    <a:lnTo>
                      <a:pt x="4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2" name="Freeform 238"/>
              <p:cNvSpPr>
                <a:spLocks noEditPoints="1"/>
              </p:cNvSpPr>
              <p:nvPr/>
            </p:nvSpPr>
            <p:spPr bwMode="gray">
              <a:xfrm>
                <a:off x="3994" y="367"/>
                <a:ext cx="14" cy="5"/>
              </a:xfrm>
              <a:custGeom>
                <a:avLst/>
                <a:gdLst>
                  <a:gd name="T0" fmla="*/ 2 w 14"/>
                  <a:gd name="T1" fmla="*/ 0 h 5"/>
                  <a:gd name="T2" fmla="*/ 9 w 14"/>
                  <a:gd name="T3" fmla="*/ 2 h 5"/>
                  <a:gd name="T4" fmla="*/ 13 w 14"/>
                  <a:gd name="T5" fmla="*/ 4 h 5"/>
                  <a:gd name="T6" fmla="*/ 4 w 14"/>
                  <a:gd name="T7" fmla="*/ 4 h 5"/>
                  <a:gd name="T8" fmla="*/ 1 w 14"/>
                  <a:gd name="T9" fmla="*/ 3 h 5"/>
                  <a:gd name="T10" fmla="*/ 2 w 14"/>
                  <a:gd name="T11" fmla="*/ 0 h 5"/>
                  <a:gd name="T12" fmla="*/ 2 w 14"/>
                  <a:gd name="T13" fmla="*/ 0 h 5"/>
                  <a:gd name="T14" fmla="*/ 2 w 14"/>
                  <a:gd name="T15" fmla="*/ 0 h 5"/>
                  <a:gd name="T16" fmla="*/ 0 w 14"/>
                  <a:gd name="T17" fmla="*/ 3 h 5"/>
                  <a:gd name="T18" fmla="*/ 0 w 14"/>
                  <a:gd name="T19" fmla="*/ 3 h 5"/>
                  <a:gd name="T20" fmla="*/ 0 w 14"/>
                  <a:gd name="T21" fmla="*/ 3 h 5"/>
                  <a:gd name="T22" fmla="*/ 4 w 14"/>
                  <a:gd name="T23" fmla="*/ 5 h 5"/>
                  <a:gd name="T24" fmla="*/ 4 w 14"/>
                  <a:gd name="T25" fmla="*/ 5 h 5"/>
                  <a:gd name="T26" fmla="*/ 4 w 14"/>
                  <a:gd name="T27" fmla="*/ 5 h 5"/>
                  <a:gd name="T28" fmla="*/ 13 w 14"/>
                  <a:gd name="T29" fmla="*/ 5 h 5"/>
                  <a:gd name="T30" fmla="*/ 14 w 14"/>
                  <a:gd name="T31" fmla="*/ 4 h 5"/>
                  <a:gd name="T32" fmla="*/ 13 w 14"/>
                  <a:gd name="T33" fmla="*/ 4 h 5"/>
                  <a:gd name="T34" fmla="*/ 9 w 14"/>
                  <a:gd name="T35" fmla="*/ 1 h 5"/>
                  <a:gd name="T36" fmla="*/ 9 w 14"/>
                  <a:gd name="T37" fmla="*/ 1 h 5"/>
                  <a:gd name="T38" fmla="*/ 9 w 14"/>
                  <a:gd name="T39" fmla="*/ 1 h 5"/>
                  <a:gd name="T40" fmla="*/ 2 w 14"/>
                  <a:gd name="T41" fmla="*/ 0 h 5"/>
                  <a:gd name="T42" fmla="*/ 2 w 14"/>
                  <a:gd name="T43" fmla="*/ 0 h 5"/>
                  <a:gd name="T44" fmla="*/ 2 w 14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5">
                    <a:moveTo>
                      <a:pt x="2" y="0"/>
                    </a:moveTo>
                    <a:lnTo>
                      <a:pt x="9" y="2"/>
                    </a:lnTo>
                    <a:lnTo>
                      <a:pt x="13" y="4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3" name="Freeform 239"/>
              <p:cNvSpPr>
                <a:spLocks noEditPoints="1"/>
              </p:cNvSpPr>
              <p:nvPr/>
            </p:nvSpPr>
            <p:spPr bwMode="gray">
              <a:xfrm>
                <a:off x="3994" y="367"/>
                <a:ext cx="14" cy="5"/>
              </a:xfrm>
              <a:custGeom>
                <a:avLst/>
                <a:gdLst>
                  <a:gd name="T0" fmla="*/ 2 w 14"/>
                  <a:gd name="T1" fmla="*/ 0 h 5"/>
                  <a:gd name="T2" fmla="*/ 9 w 14"/>
                  <a:gd name="T3" fmla="*/ 2 h 5"/>
                  <a:gd name="T4" fmla="*/ 13 w 14"/>
                  <a:gd name="T5" fmla="*/ 4 h 5"/>
                  <a:gd name="T6" fmla="*/ 4 w 14"/>
                  <a:gd name="T7" fmla="*/ 4 h 5"/>
                  <a:gd name="T8" fmla="*/ 1 w 14"/>
                  <a:gd name="T9" fmla="*/ 3 h 5"/>
                  <a:gd name="T10" fmla="*/ 2 w 14"/>
                  <a:gd name="T11" fmla="*/ 0 h 5"/>
                  <a:gd name="T12" fmla="*/ 2 w 14"/>
                  <a:gd name="T13" fmla="*/ 0 h 5"/>
                  <a:gd name="T14" fmla="*/ 2 w 14"/>
                  <a:gd name="T15" fmla="*/ 0 h 5"/>
                  <a:gd name="T16" fmla="*/ 0 w 14"/>
                  <a:gd name="T17" fmla="*/ 3 h 5"/>
                  <a:gd name="T18" fmla="*/ 0 w 14"/>
                  <a:gd name="T19" fmla="*/ 3 h 5"/>
                  <a:gd name="T20" fmla="*/ 0 w 14"/>
                  <a:gd name="T21" fmla="*/ 3 h 5"/>
                  <a:gd name="T22" fmla="*/ 4 w 14"/>
                  <a:gd name="T23" fmla="*/ 5 h 5"/>
                  <a:gd name="T24" fmla="*/ 4 w 14"/>
                  <a:gd name="T25" fmla="*/ 5 h 5"/>
                  <a:gd name="T26" fmla="*/ 4 w 14"/>
                  <a:gd name="T27" fmla="*/ 5 h 5"/>
                  <a:gd name="T28" fmla="*/ 13 w 14"/>
                  <a:gd name="T29" fmla="*/ 5 h 5"/>
                  <a:gd name="T30" fmla="*/ 14 w 14"/>
                  <a:gd name="T31" fmla="*/ 4 h 5"/>
                  <a:gd name="T32" fmla="*/ 13 w 14"/>
                  <a:gd name="T33" fmla="*/ 4 h 5"/>
                  <a:gd name="T34" fmla="*/ 9 w 14"/>
                  <a:gd name="T35" fmla="*/ 1 h 5"/>
                  <a:gd name="T36" fmla="*/ 9 w 14"/>
                  <a:gd name="T37" fmla="*/ 1 h 5"/>
                  <a:gd name="T38" fmla="*/ 9 w 14"/>
                  <a:gd name="T39" fmla="*/ 1 h 5"/>
                  <a:gd name="T40" fmla="*/ 2 w 14"/>
                  <a:gd name="T41" fmla="*/ 0 h 5"/>
                  <a:gd name="T42" fmla="*/ 2 w 14"/>
                  <a:gd name="T43" fmla="*/ 0 h 5"/>
                  <a:gd name="T44" fmla="*/ 2 w 14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5">
                    <a:moveTo>
                      <a:pt x="2" y="0"/>
                    </a:moveTo>
                    <a:lnTo>
                      <a:pt x="9" y="2"/>
                    </a:lnTo>
                    <a:lnTo>
                      <a:pt x="13" y="4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2" y="0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4" name="Freeform 240"/>
              <p:cNvSpPr>
                <a:spLocks/>
              </p:cNvSpPr>
              <p:nvPr/>
            </p:nvSpPr>
            <p:spPr bwMode="gray">
              <a:xfrm>
                <a:off x="4000" y="374"/>
                <a:ext cx="13" cy="6"/>
              </a:xfrm>
              <a:custGeom>
                <a:avLst/>
                <a:gdLst>
                  <a:gd name="T0" fmla="*/ 0 w 13"/>
                  <a:gd name="T1" fmla="*/ 3 h 6"/>
                  <a:gd name="T2" fmla="*/ 7 w 13"/>
                  <a:gd name="T3" fmla="*/ 0 h 6"/>
                  <a:gd name="T4" fmla="*/ 13 w 13"/>
                  <a:gd name="T5" fmla="*/ 3 h 6"/>
                  <a:gd name="T6" fmla="*/ 7 w 13"/>
                  <a:gd name="T7" fmla="*/ 6 h 6"/>
                  <a:gd name="T8" fmla="*/ 0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3"/>
                    </a:moveTo>
                    <a:lnTo>
                      <a:pt x="7" y="0"/>
                    </a:lnTo>
                    <a:lnTo>
                      <a:pt x="13" y="3"/>
                    </a:lnTo>
                    <a:lnTo>
                      <a:pt x="7" y="6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5" name="Freeform 241"/>
              <p:cNvSpPr>
                <a:spLocks noEditPoints="1"/>
              </p:cNvSpPr>
              <p:nvPr/>
            </p:nvSpPr>
            <p:spPr bwMode="gray">
              <a:xfrm>
                <a:off x="3999" y="374"/>
                <a:ext cx="14" cy="6"/>
              </a:xfrm>
              <a:custGeom>
                <a:avLst/>
                <a:gdLst>
                  <a:gd name="T0" fmla="*/ 8 w 14"/>
                  <a:gd name="T1" fmla="*/ 0 h 6"/>
                  <a:gd name="T2" fmla="*/ 13 w 14"/>
                  <a:gd name="T3" fmla="*/ 3 h 6"/>
                  <a:gd name="T4" fmla="*/ 8 w 14"/>
                  <a:gd name="T5" fmla="*/ 5 h 6"/>
                  <a:gd name="T6" fmla="*/ 1 w 14"/>
                  <a:gd name="T7" fmla="*/ 3 h 6"/>
                  <a:gd name="T8" fmla="*/ 8 w 14"/>
                  <a:gd name="T9" fmla="*/ 0 h 6"/>
                  <a:gd name="T10" fmla="*/ 8 w 14"/>
                  <a:gd name="T11" fmla="*/ 0 h 6"/>
                  <a:gd name="T12" fmla="*/ 8 w 14"/>
                  <a:gd name="T13" fmla="*/ 0 h 6"/>
                  <a:gd name="T14" fmla="*/ 1 w 14"/>
                  <a:gd name="T15" fmla="*/ 3 h 6"/>
                  <a:gd name="T16" fmla="*/ 0 w 14"/>
                  <a:gd name="T17" fmla="*/ 3 h 6"/>
                  <a:gd name="T18" fmla="*/ 1 w 14"/>
                  <a:gd name="T19" fmla="*/ 3 h 6"/>
                  <a:gd name="T20" fmla="*/ 8 w 14"/>
                  <a:gd name="T21" fmla="*/ 6 h 6"/>
                  <a:gd name="T22" fmla="*/ 8 w 14"/>
                  <a:gd name="T23" fmla="*/ 6 h 6"/>
                  <a:gd name="T24" fmla="*/ 8 w 14"/>
                  <a:gd name="T25" fmla="*/ 6 h 6"/>
                  <a:gd name="T26" fmla="*/ 14 w 14"/>
                  <a:gd name="T27" fmla="*/ 3 h 6"/>
                  <a:gd name="T28" fmla="*/ 14 w 14"/>
                  <a:gd name="T29" fmla="*/ 3 h 6"/>
                  <a:gd name="T30" fmla="*/ 14 w 14"/>
                  <a:gd name="T31" fmla="*/ 3 h 6"/>
                  <a:gd name="T32" fmla="*/ 8 w 14"/>
                  <a:gd name="T33" fmla="*/ 0 h 6"/>
                  <a:gd name="T34" fmla="*/ 8 w 14"/>
                  <a:gd name="T35" fmla="*/ 0 h 6"/>
                  <a:gd name="T36" fmla="*/ 8 w 14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6">
                    <a:moveTo>
                      <a:pt x="8" y="0"/>
                    </a:moveTo>
                    <a:lnTo>
                      <a:pt x="13" y="3"/>
                    </a:lnTo>
                    <a:lnTo>
                      <a:pt x="8" y="5"/>
                    </a:lnTo>
                    <a:lnTo>
                      <a:pt x="1" y="3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6" name="Freeform 242"/>
              <p:cNvSpPr>
                <a:spLocks noEditPoints="1"/>
              </p:cNvSpPr>
              <p:nvPr/>
            </p:nvSpPr>
            <p:spPr bwMode="gray">
              <a:xfrm>
                <a:off x="3999" y="374"/>
                <a:ext cx="14" cy="6"/>
              </a:xfrm>
              <a:custGeom>
                <a:avLst/>
                <a:gdLst>
                  <a:gd name="T0" fmla="*/ 8 w 14"/>
                  <a:gd name="T1" fmla="*/ 0 h 6"/>
                  <a:gd name="T2" fmla="*/ 13 w 14"/>
                  <a:gd name="T3" fmla="*/ 3 h 6"/>
                  <a:gd name="T4" fmla="*/ 8 w 14"/>
                  <a:gd name="T5" fmla="*/ 5 h 6"/>
                  <a:gd name="T6" fmla="*/ 1 w 14"/>
                  <a:gd name="T7" fmla="*/ 3 h 6"/>
                  <a:gd name="T8" fmla="*/ 8 w 14"/>
                  <a:gd name="T9" fmla="*/ 0 h 6"/>
                  <a:gd name="T10" fmla="*/ 8 w 14"/>
                  <a:gd name="T11" fmla="*/ 0 h 6"/>
                  <a:gd name="T12" fmla="*/ 8 w 14"/>
                  <a:gd name="T13" fmla="*/ 0 h 6"/>
                  <a:gd name="T14" fmla="*/ 1 w 14"/>
                  <a:gd name="T15" fmla="*/ 3 h 6"/>
                  <a:gd name="T16" fmla="*/ 0 w 14"/>
                  <a:gd name="T17" fmla="*/ 3 h 6"/>
                  <a:gd name="T18" fmla="*/ 1 w 14"/>
                  <a:gd name="T19" fmla="*/ 3 h 6"/>
                  <a:gd name="T20" fmla="*/ 8 w 14"/>
                  <a:gd name="T21" fmla="*/ 6 h 6"/>
                  <a:gd name="T22" fmla="*/ 8 w 14"/>
                  <a:gd name="T23" fmla="*/ 6 h 6"/>
                  <a:gd name="T24" fmla="*/ 8 w 14"/>
                  <a:gd name="T25" fmla="*/ 6 h 6"/>
                  <a:gd name="T26" fmla="*/ 14 w 14"/>
                  <a:gd name="T27" fmla="*/ 3 h 6"/>
                  <a:gd name="T28" fmla="*/ 14 w 14"/>
                  <a:gd name="T29" fmla="*/ 3 h 6"/>
                  <a:gd name="T30" fmla="*/ 14 w 14"/>
                  <a:gd name="T31" fmla="*/ 3 h 6"/>
                  <a:gd name="T32" fmla="*/ 8 w 14"/>
                  <a:gd name="T33" fmla="*/ 0 h 6"/>
                  <a:gd name="T34" fmla="*/ 8 w 14"/>
                  <a:gd name="T35" fmla="*/ 0 h 6"/>
                  <a:gd name="T36" fmla="*/ 8 w 14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6">
                    <a:moveTo>
                      <a:pt x="8" y="0"/>
                    </a:moveTo>
                    <a:lnTo>
                      <a:pt x="13" y="3"/>
                    </a:lnTo>
                    <a:lnTo>
                      <a:pt x="8" y="5"/>
                    </a:lnTo>
                    <a:lnTo>
                      <a:pt x="1" y="3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7" name="Freeform 243"/>
              <p:cNvSpPr>
                <a:spLocks/>
              </p:cNvSpPr>
              <p:nvPr/>
            </p:nvSpPr>
            <p:spPr bwMode="gray">
              <a:xfrm>
                <a:off x="3984" y="386"/>
                <a:ext cx="18" cy="4"/>
              </a:xfrm>
              <a:custGeom>
                <a:avLst/>
                <a:gdLst>
                  <a:gd name="T0" fmla="*/ 0 w 18"/>
                  <a:gd name="T1" fmla="*/ 1 h 4"/>
                  <a:gd name="T2" fmla="*/ 4 w 18"/>
                  <a:gd name="T3" fmla="*/ 0 h 4"/>
                  <a:gd name="T4" fmla="*/ 18 w 18"/>
                  <a:gd name="T5" fmla="*/ 0 h 4"/>
                  <a:gd name="T6" fmla="*/ 9 w 18"/>
                  <a:gd name="T7" fmla="*/ 4 h 4"/>
                  <a:gd name="T8" fmla="*/ 0 w 1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0" y="1"/>
                    </a:moveTo>
                    <a:lnTo>
                      <a:pt x="4" y="0"/>
                    </a:lnTo>
                    <a:lnTo>
                      <a:pt x="18" y="0"/>
                    </a:lnTo>
                    <a:lnTo>
                      <a:pt x="9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8" name="Freeform 244"/>
              <p:cNvSpPr>
                <a:spLocks noEditPoints="1"/>
              </p:cNvSpPr>
              <p:nvPr/>
            </p:nvSpPr>
            <p:spPr bwMode="gray">
              <a:xfrm>
                <a:off x="3983" y="385"/>
                <a:ext cx="21" cy="5"/>
              </a:xfrm>
              <a:custGeom>
                <a:avLst/>
                <a:gdLst>
                  <a:gd name="T0" fmla="*/ 5 w 21"/>
                  <a:gd name="T1" fmla="*/ 1 h 5"/>
                  <a:gd name="T2" fmla="*/ 18 w 21"/>
                  <a:gd name="T3" fmla="*/ 1 h 5"/>
                  <a:gd name="T4" fmla="*/ 10 w 21"/>
                  <a:gd name="T5" fmla="*/ 5 h 5"/>
                  <a:gd name="T6" fmla="*/ 1 w 21"/>
                  <a:gd name="T7" fmla="*/ 2 h 5"/>
                  <a:gd name="T8" fmla="*/ 5 w 21"/>
                  <a:gd name="T9" fmla="*/ 1 h 5"/>
                  <a:gd name="T10" fmla="*/ 5 w 21"/>
                  <a:gd name="T11" fmla="*/ 0 h 5"/>
                  <a:gd name="T12" fmla="*/ 5 w 21"/>
                  <a:gd name="T13" fmla="*/ 0 h 5"/>
                  <a:gd name="T14" fmla="*/ 1 w 21"/>
                  <a:gd name="T15" fmla="*/ 2 h 5"/>
                  <a:gd name="T16" fmla="*/ 0 w 21"/>
                  <a:gd name="T17" fmla="*/ 2 h 5"/>
                  <a:gd name="T18" fmla="*/ 1 w 21"/>
                  <a:gd name="T19" fmla="*/ 2 h 5"/>
                  <a:gd name="T20" fmla="*/ 9 w 21"/>
                  <a:gd name="T21" fmla="*/ 5 h 5"/>
                  <a:gd name="T22" fmla="*/ 10 w 21"/>
                  <a:gd name="T23" fmla="*/ 5 h 5"/>
                  <a:gd name="T24" fmla="*/ 10 w 21"/>
                  <a:gd name="T25" fmla="*/ 5 h 5"/>
                  <a:gd name="T26" fmla="*/ 18 w 21"/>
                  <a:gd name="T27" fmla="*/ 2 h 5"/>
                  <a:gd name="T28" fmla="*/ 21 w 21"/>
                  <a:gd name="T29" fmla="*/ 1 h 5"/>
                  <a:gd name="T30" fmla="*/ 18 w 21"/>
                  <a:gd name="T31" fmla="*/ 1 h 5"/>
                  <a:gd name="T32" fmla="*/ 5 w 21"/>
                  <a:gd name="T33" fmla="*/ 0 h 5"/>
                  <a:gd name="T34" fmla="*/ 5 w 21"/>
                  <a:gd name="T35" fmla="*/ 0 h 5"/>
                  <a:gd name="T36" fmla="*/ 5 w 21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5">
                    <a:moveTo>
                      <a:pt x="5" y="1"/>
                    </a:moveTo>
                    <a:lnTo>
                      <a:pt x="18" y="1"/>
                    </a:lnTo>
                    <a:lnTo>
                      <a:pt x="10" y="5"/>
                    </a:lnTo>
                    <a:lnTo>
                      <a:pt x="1" y="2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8" y="2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9" name="Freeform 245"/>
              <p:cNvSpPr>
                <a:spLocks noEditPoints="1"/>
              </p:cNvSpPr>
              <p:nvPr/>
            </p:nvSpPr>
            <p:spPr bwMode="gray">
              <a:xfrm>
                <a:off x="3983" y="385"/>
                <a:ext cx="21" cy="5"/>
              </a:xfrm>
              <a:custGeom>
                <a:avLst/>
                <a:gdLst>
                  <a:gd name="T0" fmla="*/ 5 w 21"/>
                  <a:gd name="T1" fmla="*/ 1 h 5"/>
                  <a:gd name="T2" fmla="*/ 18 w 21"/>
                  <a:gd name="T3" fmla="*/ 1 h 5"/>
                  <a:gd name="T4" fmla="*/ 10 w 21"/>
                  <a:gd name="T5" fmla="*/ 5 h 5"/>
                  <a:gd name="T6" fmla="*/ 1 w 21"/>
                  <a:gd name="T7" fmla="*/ 2 h 5"/>
                  <a:gd name="T8" fmla="*/ 5 w 21"/>
                  <a:gd name="T9" fmla="*/ 1 h 5"/>
                  <a:gd name="T10" fmla="*/ 5 w 21"/>
                  <a:gd name="T11" fmla="*/ 0 h 5"/>
                  <a:gd name="T12" fmla="*/ 5 w 21"/>
                  <a:gd name="T13" fmla="*/ 0 h 5"/>
                  <a:gd name="T14" fmla="*/ 1 w 21"/>
                  <a:gd name="T15" fmla="*/ 2 h 5"/>
                  <a:gd name="T16" fmla="*/ 0 w 21"/>
                  <a:gd name="T17" fmla="*/ 2 h 5"/>
                  <a:gd name="T18" fmla="*/ 1 w 21"/>
                  <a:gd name="T19" fmla="*/ 2 h 5"/>
                  <a:gd name="T20" fmla="*/ 9 w 21"/>
                  <a:gd name="T21" fmla="*/ 5 h 5"/>
                  <a:gd name="T22" fmla="*/ 10 w 21"/>
                  <a:gd name="T23" fmla="*/ 5 h 5"/>
                  <a:gd name="T24" fmla="*/ 10 w 21"/>
                  <a:gd name="T25" fmla="*/ 5 h 5"/>
                  <a:gd name="T26" fmla="*/ 18 w 21"/>
                  <a:gd name="T27" fmla="*/ 2 h 5"/>
                  <a:gd name="T28" fmla="*/ 21 w 21"/>
                  <a:gd name="T29" fmla="*/ 1 h 5"/>
                  <a:gd name="T30" fmla="*/ 18 w 21"/>
                  <a:gd name="T31" fmla="*/ 1 h 5"/>
                  <a:gd name="T32" fmla="*/ 5 w 21"/>
                  <a:gd name="T33" fmla="*/ 0 h 5"/>
                  <a:gd name="T34" fmla="*/ 5 w 21"/>
                  <a:gd name="T35" fmla="*/ 0 h 5"/>
                  <a:gd name="T36" fmla="*/ 5 w 21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5">
                    <a:moveTo>
                      <a:pt x="5" y="1"/>
                    </a:moveTo>
                    <a:lnTo>
                      <a:pt x="18" y="1"/>
                    </a:lnTo>
                    <a:lnTo>
                      <a:pt x="10" y="5"/>
                    </a:lnTo>
                    <a:lnTo>
                      <a:pt x="1" y="2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8" y="2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0" name="Freeform 246"/>
              <p:cNvSpPr>
                <a:spLocks/>
              </p:cNvSpPr>
              <p:nvPr/>
            </p:nvSpPr>
            <p:spPr bwMode="gray">
              <a:xfrm>
                <a:off x="3928" y="374"/>
                <a:ext cx="22" cy="7"/>
              </a:xfrm>
              <a:custGeom>
                <a:avLst/>
                <a:gdLst>
                  <a:gd name="T0" fmla="*/ 1 w 22"/>
                  <a:gd name="T1" fmla="*/ 4 h 7"/>
                  <a:gd name="T2" fmla="*/ 0 w 22"/>
                  <a:gd name="T3" fmla="*/ 0 h 7"/>
                  <a:gd name="T4" fmla="*/ 10 w 22"/>
                  <a:gd name="T5" fmla="*/ 0 h 7"/>
                  <a:gd name="T6" fmla="*/ 18 w 22"/>
                  <a:gd name="T7" fmla="*/ 2 h 7"/>
                  <a:gd name="T8" fmla="*/ 22 w 22"/>
                  <a:gd name="T9" fmla="*/ 3 h 7"/>
                  <a:gd name="T10" fmla="*/ 19 w 22"/>
                  <a:gd name="T11" fmla="*/ 6 h 7"/>
                  <a:gd name="T12" fmla="*/ 10 w 22"/>
                  <a:gd name="T13" fmla="*/ 7 h 7"/>
                  <a:gd name="T14" fmla="*/ 1 w 22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7">
                    <a:moveTo>
                      <a:pt x="1" y="4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8" y="2"/>
                    </a:lnTo>
                    <a:lnTo>
                      <a:pt x="22" y="3"/>
                    </a:lnTo>
                    <a:lnTo>
                      <a:pt x="19" y="6"/>
                    </a:lnTo>
                    <a:lnTo>
                      <a:pt x="10" y="7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1" name="Freeform 247"/>
              <p:cNvSpPr>
                <a:spLocks noEditPoints="1"/>
              </p:cNvSpPr>
              <p:nvPr/>
            </p:nvSpPr>
            <p:spPr bwMode="gray">
              <a:xfrm>
                <a:off x="3928" y="373"/>
                <a:ext cx="22" cy="8"/>
              </a:xfrm>
              <a:custGeom>
                <a:avLst/>
                <a:gdLst>
                  <a:gd name="T0" fmla="*/ 1 w 22"/>
                  <a:gd name="T1" fmla="*/ 1 h 8"/>
                  <a:gd name="T2" fmla="*/ 10 w 22"/>
                  <a:gd name="T3" fmla="*/ 1 h 8"/>
                  <a:gd name="T4" fmla="*/ 18 w 22"/>
                  <a:gd name="T5" fmla="*/ 3 h 8"/>
                  <a:gd name="T6" fmla="*/ 21 w 22"/>
                  <a:gd name="T7" fmla="*/ 4 h 8"/>
                  <a:gd name="T8" fmla="*/ 19 w 22"/>
                  <a:gd name="T9" fmla="*/ 6 h 8"/>
                  <a:gd name="T10" fmla="*/ 10 w 22"/>
                  <a:gd name="T11" fmla="*/ 8 h 8"/>
                  <a:gd name="T12" fmla="*/ 1 w 22"/>
                  <a:gd name="T13" fmla="*/ 4 h 8"/>
                  <a:gd name="T14" fmla="*/ 1 w 22"/>
                  <a:gd name="T15" fmla="*/ 1 h 8"/>
                  <a:gd name="T16" fmla="*/ 0 w 22"/>
                  <a:gd name="T17" fmla="*/ 0 h 8"/>
                  <a:gd name="T18" fmla="*/ 0 w 22"/>
                  <a:gd name="T19" fmla="*/ 1 h 8"/>
                  <a:gd name="T20" fmla="*/ 1 w 22"/>
                  <a:gd name="T21" fmla="*/ 5 h 8"/>
                  <a:gd name="T22" fmla="*/ 1 w 22"/>
                  <a:gd name="T23" fmla="*/ 5 h 8"/>
                  <a:gd name="T24" fmla="*/ 1 w 22"/>
                  <a:gd name="T25" fmla="*/ 5 h 8"/>
                  <a:gd name="T26" fmla="*/ 10 w 22"/>
                  <a:gd name="T27" fmla="*/ 8 h 8"/>
                  <a:gd name="T28" fmla="*/ 10 w 22"/>
                  <a:gd name="T29" fmla="*/ 8 h 8"/>
                  <a:gd name="T30" fmla="*/ 10 w 22"/>
                  <a:gd name="T31" fmla="*/ 8 h 8"/>
                  <a:gd name="T32" fmla="*/ 19 w 22"/>
                  <a:gd name="T33" fmla="*/ 7 h 8"/>
                  <a:gd name="T34" fmla="*/ 20 w 22"/>
                  <a:gd name="T35" fmla="*/ 7 h 8"/>
                  <a:gd name="T36" fmla="*/ 20 w 22"/>
                  <a:gd name="T37" fmla="*/ 7 h 8"/>
                  <a:gd name="T38" fmla="*/ 22 w 22"/>
                  <a:gd name="T39" fmla="*/ 4 h 8"/>
                  <a:gd name="T40" fmla="*/ 22 w 22"/>
                  <a:gd name="T41" fmla="*/ 4 h 8"/>
                  <a:gd name="T42" fmla="*/ 21 w 22"/>
                  <a:gd name="T43" fmla="*/ 4 h 8"/>
                  <a:gd name="T44" fmla="*/ 19 w 22"/>
                  <a:gd name="T45" fmla="*/ 2 h 8"/>
                  <a:gd name="T46" fmla="*/ 19 w 22"/>
                  <a:gd name="T47" fmla="*/ 2 h 8"/>
                  <a:gd name="T48" fmla="*/ 19 w 22"/>
                  <a:gd name="T49" fmla="*/ 2 h 8"/>
                  <a:gd name="T50" fmla="*/ 10 w 22"/>
                  <a:gd name="T51" fmla="*/ 1 h 8"/>
                  <a:gd name="T52" fmla="*/ 1 w 22"/>
                  <a:gd name="T53" fmla="*/ 0 h 8"/>
                  <a:gd name="T54" fmla="*/ 0 w 22"/>
                  <a:gd name="T55" fmla="*/ 0 h 8"/>
                  <a:gd name="T56" fmla="*/ 0 w 22"/>
                  <a:gd name="T5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8">
                    <a:moveTo>
                      <a:pt x="1" y="1"/>
                    </a:moveTo>
                    <a:lnTo>
                      <a:pt x="10" y="1"/>
                    </a:lnTo>
                    <a:lnTo>
                      <a:pt x="18" y="3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0" y="8"/>
                    </a:lnTo>
                    <a:lnTo>
                      <a:pt x="1" y="4"/>
                    </a:ln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0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2" name="Freeform 248"/>
              <p:cNvSpPr>
                <a:spLocks noEditPoints="1"/>
              </p:cNvSpPr>
              <p:nvPr/>
            </p:nvSpPr>
            <p:spPr bwMode="gray">
              <a:xfrm>
                <a:off x="3928" y="373"/>
                <a:ext cx="22" cy="8"/>
              </a:xfrm>
              <a:custGeom>
                <a:avLst/>
                <a:gdLst>
                  <a:gd name="T0" fmla="*/ 1 w 22"/>
                  <a:gd name="T1" fmla="*/ 1 h 8"/>
                  <a:gd name="T2" fmla="*/ 10 w 22"/>
                  <a:gd name="T3" fmla="*/ 1 h 8"/>
                  <a:gd name="T4" fmla="*/ 18 w 22"/>
                  <a:gd name="T5" fmla="*/ 3 h 8"/>
                  <a:gd name="T6" fmla="*/ 21 w 22"/>
                  <a:gd name="T7" fmla="*/ 4 h 8"/>
                  <a:gd name="T8" fmla="*/ 19 w 22"/>
                  <a:gd name="T9" fmla="*/ 6 h 8"/>
                  <a:gd name="T10" fmla="*/ 10 w 22"/>
                  <a:gd name="T11" fmla="*/ 8 h 8"/>
                  <a:gd name="T12" fmla="*/ 1 w 22"/>
                  <a:gd name="T13" fmla="*/ 4 h 8"/>
                  <a:gd name="T14" fmla="*/ 1 w 22"/>
                  <a:gd name="T15" fmla="*/ 1 h 8"/>
                  <a:gd name="T16" fmla="*/ 0 w 22"/>
                  <a:gd name="T17" fmla="*/ 0 h 8"/>
                  <a:gd name="T18" fmla="*/ 0 w 22"/>
                  <a:gd name="T19" fmla="*/ 1 h 8"/>
                  <a:gd name="T20" fmla="*/ 1 w 22"/>
                  <a:gd name="T21" fmla="*/ 5 h 8"/>
                  <a:gd name="T22" fmla="*/ 1 w 22"/>
                  <a:gd name="T23" fmla="*/ 5 h 8"/>
                  <a:gd name="T24" fmla="*/ 1 w 22"/>
                  <a:gd name="T25" fmla="*/ 5 h 8"/>
                  <a:gd name="T26" fmla="*/ 10 w 22"/>
                  <a:gd name="T27" fmla="*/ 8 h 8"/>
                  <a:gd name="T28" fmla="*/ 10 w 22"/>
                  <a:gd name="T29" fmla="*/ 8 h 8"/>
                  <a:gd name="T30" fmla="*/ 10 w 22"/>
                  <a:gd name="T31" fmla="*/ 8 h 8"/>
                  <a:gd name="T32" fmla="*/ 19 w 22"/>
                  <a:gd name="T33" fmla="*/ 7 h 8"/>
                  <a:gd name="T34" fmla="*/ 20 w 22"/>
                  <a:gd name="T35" fmla="*/ 7 h 8"/>
                  <a:gd name="T36" fmla="*/ 20 w 22"/>
                  <a:gd name="T37" fmla="*/ 7 h 8"/>
                  <a:gd name="T38" fmla="*/ 22 w 22"/>
                  <a:gd name="T39" fmla="*/ 4 h 8"/>
                  <a:gd name="T40" fmla="*/ 22 w 22"/>
                  <a:gd name="T41" fmla="*/ 4 h 8"/>
                  <a:gd name="T42" fmla="*/ 21 w 22"/>
                  <a:gd name="T43" fmla="*/ 4 h 8"/>
                  <a:gd name="T44" fmla="*/ 19 w 22"/>
                  <a:gd name="T45" fmla="*/ 2 h 8"/>
                  <a:gd name="T46" fmla="*/ 19 w 22"/>
                  <a:gd name="T47" fmla="*/ 2 h 8"/>
                  <a:gd name="T48" fmla="*/ 19 w 22"/>
                  <a:gd name="T49" fmla="*/ 2 h 8"/>
                  <a:gd name="T50" fmla="*/ 10 w 22"/>
                  <a:gd name="T51" fmla="*/ 1 h 8"/>
                  <a:gd name="T52" fmla="*/ 1 w 22"/>
                  <a:gd name="T53" fmla="*/ 0 h 8"/>
                  <a:gd name="T54" fmla="*/ 0 w 22"/>
                  <a:gd name="T55" fmla="*/ 0 h 8"/>
                  <a:gd name="T56" fmla="*/ 0 w 22"/>
                  <a:gd name="T5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8">
                    <a:moveTo>
                      <a:pt x="1" y="1"/>
                    </a:moveTo>
                    <a:lnTo>
                      <a:pt x="10" y="1"/>
                    </a:lnTo>
                    <a:lnTo>
                      <a:pt x="18" y="3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0" y="8"/>
                    </a:lnTo>
                    <a:lnTo>
                      <a:pt x="1" y="4"/>
                    </a:lnTo>
                    <a:lnTo>
                      <a:pt x="1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0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3" name="Freeform 249"/>
              <p:cNvSpPr>
                <a:spLocks/>
              </p:cNvSpPr>
              <p:nvPr/>
            </p:nvSpPr>
            <p:spPr bwMode="gray">
              <a:xfrm>
                <a:off x="3950" y="382"/>
                <a:ext cx="23" cy="4"/>
              </a:xfrm>
              <a:custGeom>
                <a:avLst/>
                <a:gdLst>
                  <a:gd name="T0" fmla="*/ 0 w 23"/>
                  <a:gd name="T1" fmla="*/ 3 h 4"/>
                  <a:gd name="T2" fmla="*/ 10 w 23"/>
                  <a:gd name="T3" fmla="*/ 0 h 4"/>
                  <a:gd name="T4" fmla="*/ 20 w 23"/>
                  <a:gd name="T5" fmla="*/ 0 h 4"/>
                  <a:gd name="T6" fmla="*/ 23 w 23"/>
                  <a:gd name="T7" fmla="*/ 3 h 4"/>
                  <a:gd name="T8" fmla="*/ 14 w 23"/>
                  <a:gd name="T9" fmla="*/ 4 h 4"/>
                  <a:gd name="T10" fmla="*/ 0 w 2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0" y="3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3" y="3"/>
                    </a:lnTo>
                    <a:lnTo>
                      <a:pt x="14" y="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4" name="Freeform 250"/>
              <p:cNvSpPr>
                <a:spLocks noEditPoints="1"/>
              </p:cNvSpPr>
              <p:nvPr/>
            </p:nvSpPr>
            <p:spPr bwMode="gray">
              <a:xfrm>
                <a:off x="3949" y="381"/>
                <a:ext cx="25" cy="5"/>
              </a:xfrm>
              <a:custGeom>
                <a:avLst/>
                <a:gdLst>
                  <a:gd name="T0" fmla="*/ 11 w 25"/>
                  <a:gd name="T1" fmla="*/ 1 h 5"/>
                  <a:gd name="T2" fmla="*/ 21 w 25"/>
                  <a:gd name="T3" fmla="*/ 2 h 5"/>
                  <a:gd name="T4" fmla="*/ 24 w 25"/>
                  <a:gd name="T5" fmla="*/ 4 h 5"/>
                  <a:gd name="T6" fmla="*/ 15 w 25"/>
                  <a:gd name="T7" fmla="*/ 5 h 5"/>
                  <a:gd name="T8" fmla="*/ 2 w 25"/>
                  <a:gd name="T9" fmla="*/ 4 h 5"/>
                  <a:gd name="T10" fmla="*/ 11 w 25"/>
                  <a:gd name="T11" fmla="*/ 1 h 5"/>
                  <a:gd name="T12" fmla="*/ 11 w 25"/>
                  <a:gd name="T13" fmla="*/ 0 h 5"/>
                  <a:gd name="T14" fmla="*/ 10 w 25"/>
                  <a:gd name="T15" fmla="*/ 0 h 5"/>
                  <a:gd name="T16" fmla="*/ 2 w 25"/>
                  <a:gd name="T17" fmla="*/ 4 h 5"/>
                  <a:gd name="T18" fmla="*/ 0 w 25"/>
                  <a:gd name="T19" fmla="*/ 4 h 5"/>
                  <a:gd name="T20" fmla="*/ 2 w 25"/>
                  <a:gd name="T21" fmla="*/ 4 h 5"/>
                  <a:gd name="T22" fmla="*/ 15 w 25"/>
                  <a:gd name="T23" fmla="*/ 5 h 5"/>
                  <a:gd name="T24" fmla="*/ 15 w 25"/>
                  <a:gd name="T25" fmla="*/ 5 h 5"/>
                  <a:gd name="T26" fmla="*/ 15 w 25"/>
                  <a:gd name="T27" fmla="*/ 5 h 5"/>
                  <a:gd name="T28" fmla="*/ 24 w 25"/>
                  <a:gd name="T29" fmla="*/ 4 h 5"/>
                  <a:gd name="T30" fmla="*/ 25 w 25"/>
                  <a:gd name="T31" fmla="*/ 4 h 5"/>
                  <a:gd name="T32" fmla="*/ 24 w 25"/>
                  <a:gd name="T33" fmla="*/ 3 h 5"/>
                  <a:gd name="T34" fmla="*/ 21 w 25"/>
                  <a:gd name="T35" fmla="*/ 1 h 5"/>
                  <a:gd name="T36" fmla="*/ 21 w 25"/>
                  <a:gd name="T37" fmla="*/ 1 h 5"/>
                  <a:gd name="T38" fmla="*/ 21 w 25"/>
                  <a:gd name="T39" fmla="*/ 1 h 5"/>
                  <a:gd name="T40" fmla="*/ 11 w 25"/>
                  <a:gd name="T41" fmla="*/ 0 h 5"/>
                  <a:gd name="T42" fmla="*/ 11 w 25"/>
                  <a:gd name="T43" fmla="*/ 0 h 5"/>
                  <a:gd name="T44" fmla="*/ 11 w 2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5">
                    <a:moveTo>
                      <a:pt x="11" y="1"/>
                    </a:moveTo>
                    <a:lnTo>
                      <a:pt x="21" y="2"/>
                    </a:lnTo>
                    <a:lnTo>
                      <a:pt x="24" y="4"/>
                    </a:lnTo>
                    <a:lnTo>
                      <a:pt x="15" y="5"/>
                    </a:lnTo>
                    <a:lnTo>
                      <a:pt x="2" y="4"/>
                    </a:lnTo>
                    <a:lnTo>
                      <a:pt x="11" y="1"/>
                    </a:lnTo>
                    <a:close/>
                    <a:moveTo>
                      <a:pt x="11" y="0"/>
                    </a:moveTo>
                    <a:lnTo>
                      <a:pt x="10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5" name="Freeform 251"/>
              <p:cNvSpPr>
                <a:spLocks noEditPoints="1"/>
              </p:cNvSpPr>
              <p:nvPr/>
            </p:nvSpPr>
            <p:spPr bwMode="gray">
              <a:xfrm>
                <a:off x="3949" y="381"/>
                <a:ext cx="25" cy="5"/>
              </a:xfrm>
              <a:custGeom>
                <a:avLst/>
                <a:gdLst>
                  <a:gd name="T0" fmla="*/ 11 w 25"/>
                  <a:gd name="T1" fmla="*/ 1 h 5"/>
                  <a:gd name="T2" fmla="*/ 21 w 25"/>
                  <a:gd name="T3" fmla="*/ 2 h 5"/>
                  <a:gd name="T4" fmla="*/ 24 w 25"/>
                  <a:gd name="T5" fmla="*/ 4 h 5"/>
                  <a:gd name="T6" fmla="*/ 15 w 25"/>
                  <a:gd name="T7" fmla="*/ 5 h 5"/>
                  <a:gd name="T8" fmla="*/ 2 w 25"/>
                  <a:gd name="T9" fmla="*/ 4 h 5"/>
                  <a:gd name="T10" fmla="*/ 11 w 25"/>
                  <a:gd name="T11" fmla="*/ 1 h 5"/>
                  <a:gd name="T12" fmla="*/ 11 w 25"/>
                  <a:gd name="T13" fmla="*/ 0 h 5"/>
                  <a:gd name="T14" fmla="*/ 10 w 25"/>
                  <a:gd name="T15" fmla="*/ 0 h 5"/>
                  <a:gd name="T16" fmla="*/ 2 w 25"/>
                  <a:gd name="T17" fmla="*/ 4 h 5"/>
                  <a:gd name="T18" fmla="*/ 0 w 25"/>
                  <a:gd name="T19" fmla="*/ 4 h 5"/>
                  <a:gd name="T20" fmla="*/ 2 w 25"/>
                  <a:gd name="T21" fmla="*/ 4 h 5"/>
                  <a:gd name="T22" fmla="*/ 15 w 25"/>
                  <a:gd name="T23" fmla="*/ 5 h 5"/>
                  <a:gd name="T24" fmla="*/ 15 w 25"/>
                  <a:gd name="T25" fmla="*/ 5 h 5"/>
                  <a:gd name="T26" fmla="*/ 15 w 25"/>
                  <a:gd name="T27" fmla="*/ 5 h 5"/>
                  <a:gd name="T28" fmla="*/ 24 w 25"/>
                  <a:gd name="T29" fmla="*/ 4 h 5"/>
                  <a:gd name="T30" fmla="*/ 25 w 25"/>
                  <a:gd name="T31" fmla="*/ 4 h 5"/>
                  <a:gd name="T32" fmla="*/ 24 w 25"/>
                  <a:gd name="T33" fmla="*/ 3 h 5"/>
                  <a:gd name="T34" fmla="*/ 21 w 25"/>
                  <a:gd name="T35" fmla="*/ 1 h 5"/>
                  <a:gd name="T36" fmla="*/ 21 w 25"/>
                  <a:gd name="T37" fmla="*/ 1 h 5"/>
                  <a:gd name="T38" fmla="*/ 21 w 25"/>
                  <a:gd name="T39" fmla="*/ 1 h 5"/>
                  <a:gd name="T40" fmla="*/ 11 w 25"/>
                  <a:gd name="T41" fmla="*/ 0 h 5"/>
                  <a:gd name="T42" fmla="*/ 11 w 25"/>
                  <a:gd name="T43" fmla="*/ 0 h 5"/>
                  <a:gd name="T44" fmla="*/ 11 w 2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5">
                    <a:moveTo>
                      <a:pt x="11" y="1"/>
                    </a:moveTo>
                    <a:lnTo>
                      <a:pt x="21" y="2"/>
                    </a:lnTo>
                    <a:lnTo>
                      <a:pt x="24" y="4"/>
                    </a:lnTo>
                    <a:lnTo>
                      <a:pt x="15" y="5"/>
                    </a:lnTo>
                    <a:lnTo>
                      <a:pt x="2" y="4"/>
                    </a:lnTo>
                    <a:lnTo>
                      <a:pt x="11" y="1"/>
                    </a:lnTo>
                    <a:moveTo>
                      <a:pt x="11" y="0"/>
                    </a:moveTo>
                    <a:lnTo>
                      <a:pt x="10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6" name="Freeform 252"/>
              <p:cNvSpPr>
                <a:spLocks/>
              </p:cNvSpPr>
              <p:nvPr/>
            </p:nvSpPr>
            <p:spPr bwMode="gray">
              <a:xfrm>
                <a:off x="3984" y="393"/>
                <a:ext cx="34" cy="15"/>
              </a:xfrm>
              <a:custGeom>
                <a:avLst/>
                <a:gdLst>
                  <a:gd name="T0" fmla="*/ 4 w 34"/>
                  <a:gd name="T1" fmla="*/ 14 h 15"/>
                  <a:gd name="T2" fmla="*/ 1 w 34"/>
                  <a:gd name="T3" fmla="*/ 9 h 15"/>
                  <a:gd name="T4" fmla="*/ 2 w 34"/>
                  <a:gd name="T5" fmla="*/ 4 h 15"/>
                  <a:gd name="T6" fmla="*/ 0 w 34"/>
                  <a:gd name="T7" fmla="*/ 0 h 15"/>
                  <a:gd name="T8" fmla="*/ 14 w 34"/>
                  <a:gd name="T9" fmla="*/ 0 h 15"/>
                  <a:gd name="T10" fmla="*/ 22 w 34"/>
                  <a:gd name="T11" fmla="*/ 2 h 15"/>
                  <a:gd name="T12" fmla="*/ 31 w 34"/>
                  <a:gd name="T13" fmla="*/ 3 h 15"/>
                  <a:gd name="T14" fmla="*/ 34 w 34"/>
                  <a:gd name="T15" fmla="*/ 6 h 15"/>
                  <a:gd name="T16" fmla="*/ 23 w 34"/>
                  <a:gd name="T17" fmla="*/ 6 h 15"/>
                  <a:gd name="T18" fmla="*/ 10 w 34"/>
                  <a:gd name="T19" fmla="*/ 10 h 15"/>
                  <a:gd name="T20" fmla="*/ 10 w 34"/>
                  <a:gd name="T21" fmla="*/ 15 h 15"/>
                  <a:gd name="T22" fmla="*/ 4 w 34"/>
                  <a:gd name="T2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15">
                    <a:moveTo>
                      <a:pt x="4" y="14"/>
                    </a:moveTo>
                    <a:lnTo>
                      <a:pt x="1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23" y="6"/>
                    </a:lnTo>
                    <a:lnTo>
                      <a:pt x="10" y="10"/>
                    </a:lnTo>
                    <a:lnTo>
                      <a:pt x="10" y="15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7" name="Freeform 253"/>
              <p:cNvSpPr>
                <a:spLocks noEditPoints="1"/>
              </p:cNvSpPr>
              <p:nvPr/>
            </p:nvSpPr>
            <p:spPr bwMode="gray">
              <a:xfrm>
                <a:off x="3984" y="393"/>
                <a:ext cx="34" cy="15"/>
              </a:xfrm>
              <a:custGeom>
                <a:avLst/>
                <a:gdLst>
                  <a:gd name="T0" fmla="*/ 14 w 34"/>
                  <a:gd name="T1" fmla="*/ 0 h 15"/>
                  <a:gd name="T2" fmla="*/ 22 w 34"/>
                  <a:gd name="T3" fmla="*/ 2 h 15"/>
                  <a:gd name="T4" fmla="*/ 31 w 34"/>
                  <a:gd name="T5" fmla="*/ 3 h 15"/>
                  <a:gd name="T6" fmla="*/ 33 w 34"/>
                  <a:gd name="T7" fmla="*/ 5 h 15"/>
                  <a:gd name="T8" fmla="*/ 23 w 34"/>
                  <a:gd name="T9" fmla="*/ 5 h 15"/>
                  <a:gd name="T10" fmla="*/ 10 w 34"/>
                  <a:gd name="T11" fmla="*/ 10 h 15"/>
                  <a:gd name="T12" fmla="*/ 10 w 34"/>
                  <a:gd name="T13" fmla="*/ 14 h 15"/>
                  <a:gd name="T14" fmla="*/ 4 w 34"/>
                  <a:gd name="T15" fmla="*/ 14 h 15"/>
                  <a:gd name="T16" fmla="*/ 1 w 34"/>
                  <a:gd name="T17" fmla="*/ 9 h 15"/>
                  <a:gd name="T18" fmla="*/ 2 w 34"/>
                  <a:gd name="T19" fmla="*/ 4 h 15"/>
                  <a:gd name="T20" fmla="*/ 0 w 34"/>
                  <a:gd name="T21" fmla="*/ 0 h 15"/>
                  <a:gd name="T22" fmla="*/ 14 w 34"/>
                  <a:gd name="T23" fmla="*/ 0 h 15"/>
                  <a:gd name="T24" fmla="*/ 14 w 34"/>
                  <a:gd name="T25" fmla="*/ 0 h 15"/>
                  <a:gd name="T26" fmla="*/ 14 w 34"/>
                  <a:gd name="T27" fmla="*/ 0 h 15"/>
                  <a:gd name="T28" fmla="*/ 0 w 34"/>
                  <a:gd name="T29" fmla="*/ 0 h 15"/>
                  <a:gd name="T30" fmla="*/ 0 w 34"/>
                  <a:gd name="T31" fmla="*/ 0 h 15"/>
                  <a:gd name="T32" fmla="*/ 0 w 34"/>
                  <a:gd name="T33" fmla="*/ 1 h 15"/>
                  <a:gd name="T34" fmla="*/ 2 w 34"/>
                  <a:gd name="T35" fmla="*/ 4 h 15"/>
                  <a:gd name="T36" fmla="*/ 1 w 34"/>
                  <a:gd name="T37" fmla="*/ 9 h 15"/>
                  <a:gd name="T38" fmla="*/ 1 w 34"/>
                  <a:gd name="T39" fmla="*/ 10 h 15"/>
                  <a:gd name="T40" fmla="*/ 1 w 34"/>
                  <a:gd name="T41" fmla="*/ 10 h 15"/>
                  <a:gd name="T42" fmla="*/ 4 w 34"/>
                  <a:gd name="T43" fmla="*/ 14 h 15"/>
                  <a:gd name="T44" fmla="*/ 4 w 34"/>
                  <a:gd name="T45" fmla="*/ 14 h 15"/>
                  <a:gd name="T46" fmla="*/ 4 w 34"/>
                  <a:gd name="T47" fmla="*/ 14 h 15"/>
                  <a:gd name="T48" fmla="*/ 10 w 34"/>
                  <a:gd name="T49" fmla="*/ 15 h 15"/>
                  <a:gd name="T50" fmla="*/ 10 w 34"/>
                  <a:gd name="T51" fmla="*/ 15 h 15"/>
                  <a:gd name="T52" fmla="*/ 10 w 34"/>
                  <a:gd name="T53" fmla="*/ 14 h 15"/>
                  <a:gd name="T54" fmla="*/ 10 w 34"/>
                  <a:gd name="T55" fmla="*/ 10 h 15"/>
                  <a:gd name="T56" fmla="*/ 23 w 34"/>
                  <a:gd name="T57" fmla="*/ 6 h 15"/>
                  <a:gd name="T58" fmla="*/ 33 w 34"/>
                  <a:gd name="T59" fmla="*/ 6 h 15"/>
                  <a:gd name="T60" fmla="*/ 34 w 34"/>
                  <a:gd name="T61" fmla="*/ 6 h 15"/>
                  <a:gd name="T62" fmla="*/ 34 w 34"/>
                  <a:gd name="T63" fmla="*/ 5 h 15"/>
                  <a:gd name="T64" fmla="*/ 32 w 34"/>
                  <a:gd name="T65" fmla="*/ 3 h 15"/>
                  <a:gd name="T66" fmla="*/ 31 w 34"/>
                  <a:gd name="T67" fmla="*/ 3 h 15"/>
                  <a:gd name="T68" fmla="*/ 31 w 34"/>
                  <a:gd name="T69" fmla="*/ 3 h 15"/>
                  <a:gd name="T70" fmla="*/ 22 w 34"/>
                  <a:gd name="T71" fmla="*/ 1 h 15"/>
                  <a:gd name="T72" fmla="*/ 14 w 34"/>
                  <a:gd name="T73" fmla="*/ 0 h 15"/>
                  <a:gd name="T74" fmla="*/ 14 w 34"/>
                  <a:gd name="T75" fmla="*/ 0 h 15"/>
                  <a:gd name="T76" fmla="*/ 14 w 34"/>
                  <a:gd name="T7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" h="15">
                    <a:moveTo>
                      <a:pt x="14" y="0"/>
                    </a:moveTo>
                    <a:lnTo>
                      <a:pt x="22" y="2"/>
                    </a:lnTo>
                    <a:lnTo>
                      <a:pt x="31" y="3"/>
                    </a:lnTo>
                    <a:lnTo>
                      <a:pt x="33" y="5"/>
                    </a:lnTo>
                    <a:lnTo>
                      <a:pt x="23" y="5"/>
                    </a:lnTo>
                    <a:lnTo>
                      <a:pt x="10" y="10"/>
                    </a:lnTo>
                    <a:lnTo>
                      <a:pt x="10" y="14"/>
                    </a:lnTo>
                    <a:lnTo>
                      <a:pt x="4" y="14"/>
                    </a:lnTo>
                    <a:lnTo>
                      <a:pt x="1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23" y="6"/>
                    </a:lnTo>
                    <a:lnTo>
                      <a:pt x="33" y="6"/>
                    </a:lnTo>
                    <a:lnTo>
                      <a:pt x="34" y="6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2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8" name="Freeform 254"/>
              <p:cNvSpPr>
                <a:spLocks noEditPoints="1"/>
              </p:cNvSpPr>
              <p:nvPr/>
            </p:nvSpPr>
            <p:spPr bwMode="gray">
              <a:xfrm>
                <a:off x="3984" y="393"/>
                <a:ext cx="34" cy="15"/>
              </a:xfrm>
              <a:custGeom>
                <a:avLst/>
                <a:gdLst>
                  <a:gd name="T0" fmla="*/ 14 w 34"/>
                  <a:gd name="T1" fmla="*/ 0 h 15"/>
                  <a:gd name="T2" fmla="*/ 22 w 34"/>
                  <a:gd name="T3" fmla="*/ 2 h 15"/>
                  <a:gd name="T4" fmla="*/ 31 w 34"/>
                  <a:gd name="T5" fmla="*/ 3 h 15"/>
                  <a:gd name="T6" fmla="*/ 33 w 34"/>
                  <a:gd name="T7" fmla="*/ 5 h 15"/>
                  <a:gd name="T8" fmla="*/ 23 w 34"/>
                  <a:gd name="T9" fmla="*/ 5 h 15"/>
                  <a:gd name="T10" fmla="*/ 10 w 34"/>
                  <a:gd name="T11" fmla="*/ 10 h 15"/>
                  <a:gd name="T12" fmla="*/ 10 w 34"/>
                  <a:gd name="T13" fmla="*/ 14 h 15"/>
                  <a:gd name="T14" fmla="*/ 4 w 34"/>
                  <a:gd name="T15" fmla="*/ 14 h 15"/>
                  <a:gd name="T16" fmla="*/ 1 w 34"/>
                  <a:gd name="T17" fmla="*/ 9 h 15"/>
                  <a:gd name="T18" fmla="*/ 2 w 34"/>
                  <a:gd name="T19" fmla="*/ 4 h 15"/>
                  <a:gd name="T20" fmla="*/ 0 w 34"/>
                  <a:gd name="T21" fmla="*/ 0 h 15"/>
                  <a:gd name="T22" fmla="*/ 14 w 34"/>
                  <a:gd name="T23" fmla="*/ 0 h 15"/>
                  <a:gd name="T24" fmla="*/ 14 w 34"/>
                  <a:gd name="T25" fmla="*/ 0 h 15"/>
                  <a:gd name="T26" fmla="*/ 14 w 34"/>
                  <a:gd name="T27" fmla="*/ 0 h 15"/>
                  <a:gd name="T28" fmla="*/ 0 w 34"/>
                  <a:gd name="T29" fmla="*/ 0 h 15"/>
                  <a:gd name="T30" fmla="*/ 0 w 34"/>
                  <a:gd name="T31" fmla="*/ 0 h 15"/>
                  <a:gd name="T32" fmla="*/ 0 w 34"/>
                  <a:gd name="T33" fmla="*/ 1 h 15"/>
                  <a:gd name="T34" fmla="*/ 2 w 34"/>
                  <a:gd name="T35" fmla="*/ 4 h 15"/>
                  <a:gd name="T36" fmla="*/ 1 w 34"/>
                  <a:gd name="T37" fmla="*/ 9 h 15"/>
                  <a:gd name="T38" fmla="*/ 1 w 34"/>
                  <a:gd name="T39" fmla="*/ 10 h 15"/>
                  <a:gd name="T40" fmla="*/ 1 w 34"/>
                  <a:gd name="T41" fmla="*/ 10 h 15"/>
                  <a:gd name="T42" fmla="*/ 4 w 34"/>
                  <a:gd name="T43" fmla="*/ 14 h 15"/>
                  <a:gd name="T44" fmla="*/ 4 w 34"/>
                  <a:gd name="T45" fmla="*/ 14 h 15"/>
                  <a:gd name="T46" fmla="*/ 4 w 34"/>
                  <a:gd name="T47" fmla="*/ 14 h 15"/>
                  <a:gd name="T48" fmla="*/ 10 w 34"/>
                  <a:gd name="T49" fmla="*/ 15 h 15"/>
                  <a:gd name="T50" fmla="*/ 10 w 34"/>
                  <a:gd name="T51" fmla="*/ 15 h 15"/>
                  <a:gd name="T52" fmla="*/ 10 w 34"/>
                  <a:gd name="T53" fmla="*/ 14 h 15"/>
                  <a:gd name="T54" fmla="*/ 10 w 34"/>
                  <a:gd name="T55" fmla="*/ 10 h 15"/>
                  <a:gd name="T56" fmla="*/ 23 w 34"/>
                  <a:gd name="T57" fmla="*/ 6 h 15"/>
                  <a:gd name="T58" fmla="*/ 33 w 34"/>
                  <a:gd name="T59" fmla="*/ 6 h 15"/>
                  <a:gd name="T60" fmla="*/ 34 w 34"/>
                  <a:gd name="T61" fmla="*/ 6 h 15"/>
                  <a:gd name="T62" fmla="*/ 34 w 34"/>
                  <a:gd name="T63" fmla="*/ 5 h 15"/>
                  <a:gd name="T64" fmla="*/ 32 w 34"/>
                  <a:gd name="T65" fmla="*/ 3 h 15"/>
                  <a:gd name="T66" fmla="*/ 31 w 34"/>
                  <a:gd name="T67" fmla="*/ 3 h 15"/>
                  <a:gd name="T68" fmla="*/ 31 w 34"/>
                  <a:gd name="T69" fmla="*/ 3 h 15"/>
                  <a:gd name="T70" fmla="*/ 22 w 34"/>
                  <a:gd name="T71" fmla="*/ 1 h 15"/>
                  <a:gd name="T72" fmla="*/ 14 w 34"/>
                  <a:gd name="T73" fmla="*/ 0 h 15"/>
                  <a:gd name="T74" fmla="*/ 14 w 34"/>
                  <a:gd name="T75" fmla="*/ 0 h 15"/>
                  <a:gd name="T76" fmla="*/ 14 w 34"/>
                  <a:gd name="T7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" h="15">
                    <a:moveTo>
                      <a:pt x="14" y="0"/>
                    </a:moveTo>
                    <a:lnTo>
                      <a:pt x="22" y="2"/>
                    </a:lnTo>
                    <a:lnTo>
                      <a:pt x="31" y="3"/>
                    </a:lnTo>
                    <a:lnTo>
                      <a:pt x="33" y="5"/>
                    </a:lnTo>
                    <a:lnTo>
                      <a:pt x="23" y="5"/>
                    </a:lnTo>
                    <a:lnTo>
                      <a:pt x="10" y="10"/>
                    </a:lnTo>
                    <a:lnTo>
                      <a:pt x="10" y="14"/>
                    </a:lnTo>
                    <a:lnTo>
                      <a:pt x="4" y="14"/>
                    </a:lnTo>
                    <a:lnTo>
                      <a:pt x="1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23" y="6"/>
                    </a:lnTo>
                    <a:lnTo>
                      <a:pt x="33" y="6"/>
                    </a:lnTo>
                    <a:lnTo>
                      <a:pt x="34" y="6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2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9" name="Freeform 255"/>
              <p:cNvSpPr>
                <a:spLocks/>
              </p:cNvSpPr>
              <p:nvPr/>
            </p:nvSpPr>
            <p:spPr bwMode="gray">
              <a:xfrm>
                <a:off x="4008" y="409"/>
                <a:ext cx="20" cy="8"/>
              </a:xfrm>
              <a:custGeom>
                <a:avLst/>
                <a:gdLst>
                  <a:gd name="T0" fmla="*/ 5 w 20"/>
                  <a:gd name="T1" fmla="*/ 6 h 8"/>
                  <a:gd name="T2" fmla="*/ 0 w 20"/>
                  <a:gd name="T3" fmla="*/ 3 h 8"/>
                  <a:gd name="T4" fmla="*/ 1 w 20"/>
                  <a:gd name="T5" fmla="*/ 1 h 8"/>
                  <a:gd name="T6" fmla="*/ 13 w 20"/>
                  <a:gd name="T7" fmla="*/ 0 h 8"/>
                  <a:gd name="T8" fmla="*/ 18 w 20"/>
                  <a:gd name="T9" fmla="*/ 2 h 8"/>
                  <a:gd name="T10" fmla="*/ 20 w 20"/>
                  <a:gd name="T11" fmla="*/ 5 h 8"/>
                  <a:gd name="T12" fmla="*/ 13 w 20"/>
                  <a:gd name="T13" fmla="*/ 8 h 8"/>
                  <a:gd name="T14" fmla="*/ 5 w 20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5" y="6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3" y="0"/>
                    </a:lnTo>
                    <a:lnTo>
                      <a:pt x="18" y="2"/>
                    </a:lnTo>
                    <a:lnTo>
                      <a:pt x="20" y="5"/>
                    </a:lnTo>
                    <a:lnTo>
                      <a:pt x="13" y="8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0" name="Freeform 256"/>
              <p:cNvSpPr>
                <a:spLocks noEditPoints="1"/>
              </p:cNvSpPr>
              <p:nvPr/>
            </p:nvSpPr>
            <p:spPr bwMode="gray">
              <a:xfrm>
                <a:off x="4008" y="408"/>
                <a:ext cx="20" cy="9"/>
              </a:xfrm>
              <a:custGeom>
                <a:avLst/>
                <a:gdLst>
                  <a:gd name="T0" fmla="*/ 13 w 20"/>
                  <a:gd name="T1" fmla="*/ 1 h 9"/>
                  <a:gd name="T2" fmla="*/ 18 w 20"/>
                  <a:gd name="T3" fmla="*/ 3 h 9"/>
                  <a:gd name="T4" fmla="*/ 20 w 20"/>
                  <a:gd name="T5" fmla="*/ 6 h 9"/>
                  <a:gd name="T6" fmla="*/ 13 w 20"/>
                  <a:gd name="T7" fmla="*/ 9 h 9"/>
                  <a:gd name="T8" fmla="*/ 5 w 20"/>
                  <a:gd name="T9" fmla="*/ 7 h 9"/>
                  <a:gd name="T10" fmla="*/ 1 w 20"/>
                  <a:gd name="T11" fmla="*/ 4 h 9"/>
                  <a:gd name="T12" fmla="*/ 2 w 20"/>
                  <a:gd name="T13" fmla="*/ 2 h 9"/>
                  <a:gd name="T14" fmla="*/ 13 w 20"/>
                  <a:gd name="T15" fmla="*/ 1 h 9"/>
                  <a:gd name="T16" fmla="*/ 13 w 20"/>
                  <a:gd name="T17" fmla="*/ 0 h 9"/>
                  <a:gd name="T18" fmla="*/ 13 w 20"/>
                  <a:gd name="T19" fmla="*/ 0 h 9"/>
                  <a:gd name="T20" fmla="*/ 2 w 20"/>
                  <a:gd name="T21" fmla="*/ 2 h 9"/>
                  <a:gd name="T22" fmla="*/ 1 w 20"/>
                  <a:gd name="T23" fmla="*/ 2 h 9"/>
                  <a:gd name="T24" fmla="*/ 1 w 20"/>
                  <a:gd name="T25" fmla="*/ 2 h 9"/>
                  <a:gd name="T26" fmla="*/ 0 w 20"/>
                  <a:gd name="T27" fmla="*/ 4 h 9"/>
                  <a:gd name="T28" fmla="*/ 0 w 20"/>
                  <a:gd name="T29" fmla="*/ 5 h 9"/>
                  <a:gd name="T30" fmla="*/ 0 w 20"/>
                  <a:gd name="T31" fmla="*/ 5 h 9"/>
                  <a:gd name="T32" fmla="*/ 5 w 20"/>
                  <a:gd name="T33" fmla="*/ 7 h 9"/>
                  <a:gd name="T34" fmla="*/ 5 w 20"/>
                  <a:gd name="T35" fmla="*/ 7 h 9"/>
                  <a:gd name="T36" fmla="*/ 5 w 20"/>
                  <a:gd name="T37" fmla="*/ 7 h 9"/>
                  <a:gd name="T38" fmla="*/ 13 w 20"/>
                  <a:gd name="T39" fmla="*/ 9 h 9"/>
                  <a:gd name="T40" fmla="*/ 13 w 20"/>
                  <a:gd name="T41" fmla="*/ 9 h 9"/>
                  <a:gd name="T42" fmla="*/ 13 w 20"/>
                  <a:gd name="T43" fmla="*/ 9 h 9"/>
                  <a:gd name="T44" fmla="*/ 20 w 20"/>
                  <a:gd name="T45" fmla="*/ 6 h 9"/>
                  <a:gd name="T46" fmla="*/ 20 w 20"/>
                  <a:gd name="T47" fmla="*/ 6 h 9"/>
                  <a:gd name="T48" fmla="*/ 20 w 20"/>
                  <a:gd name="T49" fmla="*/ 6 h 9"/>
                  <a:gd name="T50" fmla="*/ 18 w 20"/>
                  <a:gd name="T51" fmla="*/ 3 h 9"/>
                  <a:gd name="T52" fmla="*/ 18 w 20"/>
                  <a:gd name="T53" fmla="*/ 2 h 9"/>
                  <a:gd name="T54" fmla="*/ 18 w 20"/>
                  <a:gd name="T55" fmla="*/ 2 h 9"/>
                  <a:gd name="T56" fmla="*/ 13 w 20"/>
                  <a:gd name="T57" fmla="*/ 0 h 9"/>
                  <a:gd name="T58" fmla="*/ 13 w 20"/>
                  <a:gd name="T59" fmla="*/ 0 h 9"/>
                  <a:gd name="T60" fmla="*/ 13 w 20"/>
                  <a:gd name="T6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9">
                    <a:moveTo>
                      <a:pt x="13" y="1"/>
                    </a:moveTo>
                    <a:lnTo>
                      <a:pt x="18" y="3"/>
                    </a:lnTo>
                    <a:lnTo>
                      <a:pt x="20" y="6"/>
                    </a:lnTo>
                    <a:lnTo>
                      <a:pt x="13" y="9"/>
                    </a:lnTo>
                    <a:lnTo>
                      <a:pt x="5" y="7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13" y="1"/>
                    </a:lnTo>
                    <a:close/>
                    <a:moveTo>
                      <a:pt x="13" y="0"/>
                    </a:moveTo>
                    <a:lnTo>
                      <a:pt x="13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1" name="Freeform 257"/>
              <p:cNvSpPr>
                <a:spLocks noEditPoints="1"/>
              </p:cNvSpPr>
              <p:nvPr/>
            </p:nvSpPr>
            <p:spPr bwMode="gray">
              <a:xfrm>
                <a:off x="4008" y="408"/>
                <a:ext cx="20" cy="9"/>
              </a:xfrm>
              <a:custGeom>
                <a:avLst/>
                <a:gdLst>
                  <a:gd name="T0" fmla="*/ 13 w 20"/>
                  <a:gd name="T1" fmla="*/ 1 h 9"/>
                  <a:gd name="T2" fmla="*/ 18 w 20"/>
                  <a:gd name="T3" fmla="*/ 3 h 9"/>
                  <a:gd name="T4" fmla="*/ 20 w 20"/>
                  <a:gd name="T5" fmla="*/ 6 h 9"/>
                  <a:gd name="T6" fmla="*/ 13 w 20"/>
                  <a:gd name="T7" fmla="*/ 9 h 9"/>
                  <a:gd name="T8" fmla="*/ 5 w 20"/>
                  <a:gd name="T9" fmla="*/ 7 h 9"/>
                  <a:gd name="T10" fmla="*/ 1 w 20"/>
                  <a:gd name="T11" fmla="*/ 4 h 9"/>
                  <a:gd name="T12" fmla="*/ 2 w 20"/>
                  <a:gd name="T13" fmla="*/ 2 h 9"/>
                  <a:gd name="T14" fmla="*/ 13 w 20"/>
                  <a:gd name="T15" fmla="*/ 1 h 9"/>
                  <a:gd name="T16" fmla="*/ 13 w 20"/>
                  <a:gd name="T17" fmla="*/ 0 h 9"/>
                  <a:gd name="T18" fmla="*/ 13 w 20"/>
                  <a:gd name="T19" fmla="*/ 0 h 9"/>
                  <a:gd name="T20" fmla="*/ 2 w 20"/>
                  <a:gd name="T21" fmla="*/ 2 h 9"/>
                  <a:gd name="T22" fmla="*/ 1 w 20"/>
                  <a:gd name="T23" fmla="*/ 2 h 9"/>
                  <a:gd name="T24" fmla="*/ 1 w 20"/>
                  <a:gd name="T25" fmla="*/ 2 h 9"/>
                  <a:gd name="T26" fmla="*/ 0 w 20"/>
                  <a:gd name="T27" fmla="*/ 4 h 9"/>
                  <a:gd name="T28" fmla="*/ 0 w 20"/>
                  <a:gd name="T29" fmla="*/ 5 h 9"/>
                  <a:gd name="T30" fmla="*/ 0 w 20"/>
                  <a:gd name="T31" fmla="*/ 5 h 9"/>
                  <a:gd name="T32" fmla="*/ 5 w 20"/>
                  <a:gd name="T33" fmla="*/ 7 h 9"/>
                  <a:gd name="T34" fmla="*/ 5 w 20"/>
                  <a:gd name="T35" fmla="*/ 7 h 9"/>
                  <a:gd name="T36" fmla="*/ 5 w 20"/>
                  <a:gd name="T37" fmla="*/ 7 h 9"/>
                  <a:gd name="T38" fmla="*/ 13 w 20"/>
                  <a:gd name="T39" fmla="*/ 9 h 9"/>
                  <a:gd name="T40" fmla="*/ 13 w 20"/>
                  <a:gd name="T41" fmla="*/ 9 h 9"/>
                  <a:gd name="T42" fmla="*/ 13 w 20"/>
                  <a:gd name="T43" fmla="*/ 9 h 9"/>
                  <a:gd name="T44" fmla="*/ 20 w 20"/>
                  <a:gd name="T45" fmla="*/ 6 h 9"/>
                  <a:gd name="T46" fmla="*/ 20 w 20"/>
                  <a:gd name="T47" fmla="*/ 6 h 9"/>
                  <a:gd name="T48" fmla="*/ 20 w 20"/>
                  <a:gd name="T49" fmla="*/ 6 h 9"/>
                  <a:gd name="T50" fmla="*/ 18 w 20"/>
                  <a:gd name="T51" fmla="*/ 3 h 9"/>
                  <a:gd name="T52" fmla="*/ 18 w 20"/>
                  <a:gd name="T53" fmla="*/ 2 h 9"/>
                  <a:gd name="T54" fmla="*/ 18 w 20"/>
                  <a:gd name="T55" fmla="*/ 2 h 9"/>
                  <a:gd name="T56" fmla="*/ 13 w 20"/>
                  <a:gd name="T57" fmla="*/ 0 h 9"/>
                  <a:gd name="T58" fmla="*/ 13 w 20"/>
                  <a:gd name="T59" fmla="*/ 0 h 9"/>
                  <a:gd name="T60" fmla="*/ 13 w 20"/>
                  <a:gd name="T6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9">
                    <a:moveTo>
                      <a:pt x="13" y="1"/>
                    </a:moveTo>
                    <a:lnTo>
                      <a:pt x="18" y="3"/>
                    </a:lnTo>
                    <a:lnTo>
                      <a:pt x="20" y="6"/>
                    </a:lnTo>
                    <a:lnTo>
                      <a:pt x="13" y="9"/>
                    </a:lnTo>
                    <a:lnTo>
                      <a:pt x="5" y="7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13" y="1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2" name="Freeform 258"/>
              <p:cNvSpPr>
                <a:spLocks/>
              </p:cNvSpPr>
              <p:nvPr/>
            </p:nvSpPr>
            <p:spPr bwMode="gray">
              <a:xfrm>
                <a:off x="3958" y="397"/>
                <a:ext cx="18" cy="11"/>
              </a:xfrm>
              <a:custGeom>
                <a:avLst/>
                <a:gdLst>
                  <a:gd name="T0" fmla="*/ 0 w 18"/>
                  <a:gd name="T1" fmla="*/ 7 h 11"/>
                  <a:gd name="T2" fmla="*/ 4 w 18"/>
                  <a:gd name="T3" fmla="*/ 1 h 11"/>
                  <a:gd name="T4" fmla="*/ 15 w 18"/>
                  <a:gd name="T5" fmla="*/ 0 h 11"/>
                  <a:gd name="T6" fmla="*/ 18 w 18"/>
                  <a:gd name="T7" fmla="*/ 2 h 11"/>
                  <a:gd name="T8" fmla="*/ 16 w 18"/>
                  <a:gd name="T9" fmla="*/ 10 h 11"/>
                  <a:gd name="T10" fmla="*/ 2 w 18"/>
                  <a:gd name="T11" fmla="*/ 11 h 11"/>
                  <a:gd name="T12" fmla="*/ 0 w 18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1">
                    <a:moveTo>
                      <a:pt x="0" y="7"/>
                    </a:moveTo>
                    <a:lnTo>
                      <a:pt x="4" y="1"/>
                    </a:lnTo>
                    <a:lnTo>
                      <a:pt x="15" y="0"/>
                    </a:lnTo>
                    <a:lnTo>
                      <a:pt x="18" y="2"/>
                    </a:lnTo>
                    <a:lnTo>
                      <a:pt x="16" y="10"/>
                    </a:lnTo>
                    <a:lnTo>
                      <a:pt x="2" y="11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3" name="Freeform 259"/>
              <p:cNvSpPr>
                <a:spLocks noEditPoints="1"/>
              </p:cNvSpPr>
              <p:nvPr/>
            </p:nvSpPr>
            <p:spPr bwMode="gray">
              <a:xfrm>
                <a:off x="3958" y="396"/>
                <a:ext cx="18" cy="12"/>
              </a:xfrm>
              <a:custGeom>
                <a:avLst/>
                <a:gdLst>
                  <a:gd name="T0" fmla="*/ 15 w 18"/>
                  <a:gd name="T1" fmla="*/ 1 h 12"/>
                  <a:gd name="T2" fmla="*/ 18 w 18"/>
                  <a:gd name="T3" fmla="*/ 4 h 12"/>
                  <a:gd name="T4" fmla="*/ 16 w 18"/>
                  <a:gd name="T5" fmla="*/ 11 h 12"/>
                  <a:gd name="T6" fmla="*/ 3 w 18"/>
                  <a:gd name="T7" fmla="*/ 11 h 12"/>
                  <a:gd name="T8" fmla="*/ 1 w 18"/>
                  <a:gd name="T9" fmla="*/ 8 h 12"/>
                  <a:gd name="T10" fmla="*/ 4 w 18"/>
                  <a:gd name="T11" fmla="*/ 2 h 12"/>
                  <a:gd name="T12" fmla="*/ 15 w 18"/>
                  <a:gd name="T13" fmla="*/ 1 h 12"/>
                  <a:gd name="T14" fmla="*/ 15 w 18"/>
                  <a:gd name="T15" fmla="*/ 0 h 12"/>
                  <a:gd name="T16" fmla="*/ 15 w 18"/>
                  <a:gd name="T17" fmla="*/ 0 h 12"/>
                  <a:gd name="T18" fmla="*/ 4 w 18"/>
                  <a:gd name="T19" fmla="*/ 2 h 12"/>
                  <a:gd name="T20" fmla="*/ 4 w 18"/>
                  <a:gd name="T21" fmla="*/ 2 h 12"/>
                  <a:gd name="T22" fmla="*/ 4 w 18"/>
                  <a:gd name="T23" fmla="*/ 2 h 12"/>
                  <a:gd name="T24" fmla="*/ 0 w 18"/>
                  <a:gd name="T25" fmla="*/ 8 h 12"/>
                  <a:gd name="T26" fmla="*/ 0 w 18"/>
                  <a:gd name="T27" fmla="*/ 8 h 12"/>
                  <a:gd name="T28" fmla="*/ 0 w 18"/>
                  <a:gd name="T29" fmla="*/ 9 h 12"/>
                  <a:gd name="T30" fmla="*/ 2 w 18"/>
                  <a:gd name="T31" fmla="*/ 11 h 12"/>
                  <a:gd name="T32" fmla="*/ 2 w 18"/>
                  <a:gd name="T33" fmla="*/ 12 h 12"/>
                  <a:gd name="T34" fmla="*/ 3 w 18"/>
                  <a:gd name="T35" fmla="*/ 12 h 12"/>
                  <a:gd name="T36" fmla="*/ 16 w 18"/>
                  <a:gd name="T37" fmla="*/ 11 h 12"/>
                  <a:gd name="T38" fmla="*/ 16 w 18"/>
                  <a:gd name="T39" fmla="*/ 11 h 12"/>
                  <a:gd name="T40" fmla="*/ 16 w 18"/>
                  <a:gd name="T41" fmla="*/ 11 h 12"/>
                  <a:gd name="T42" fmla="*/ 18 w 18"/>
                  <a:gd name="T43" fmla="*/ 4 h 12"/>
                  <a:gd name="T44" fmla="*/ 18 w 18"/>
                  <a:gd name="T45" fmla="*/ 3 h 12"/>
                  <a:gd name="T46" fmla="*/ 18 w 18"/>
                  <a:gd name="T47" fmla="*/ 3 h 12"/>
                  <a:gd name="T48" fmla="*/ 15 w 18"/>
                  <a:gd name="T49" fmla="*/ 1 h 12"/>
                  <a:gd name="T50" fmla="*/ 15 w 18"/>
                  <a:gd name="T51" fmla="*/ 0 h 12"/>
                  <a:gd name="T52" fmla="*/ 15 w 18"/>
                  <a:gd name="T5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2">
                    <a:moveTo>
                      <a:pt x="15" y="1"/>
                    </a:moveTo>
                    <a:lnTo>
                      <a:pt x="18" y="4"/>
                    </a:lnTo>
                    <a:lnTo>
                      <a:pt x="16" y="11"/>
                    </a:lnTo>
                    <a:lnTo>
                      <a:pt x="3" y="11"/>
                    </a:lnTo>
                    <a:lnTo>
                      <a:pt x="1" y="8"/>
                    </a:lnTo>
                    <a:lnTo>
                      <a:pt x="4" y="2"/>
                    </a:lnTo>
                    <a:lnTo>
                      <a:pt x="15" y="1"/>
                    </a:lnTo>
                    <a:close/>
                    <a:moveTo>
                      <a:pt x="15" y="0"/>
                    </a:moveTo>
                    <a:lnTo>
                      <a:pt x="1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4" name="Freeform 260"/>
              <p:cNvSpPr>
                <a:spLocks noEditPoints="1"/>
              </p:cNvSpPr>
              <p:nvPr/>
            </p:nvSpPr>
            <p:spPr bwMode="gray">
              <a:xfrm>
                <a:off x="3958" y="396"/>
                <a:ext cx="18" cy="12"/>
              </a:xfrm>
              <a:custGeom>
                <a:avLst/>
                <a:gdLst>
                  <a:gd name="T0" fmla="*/ 15 w 18"/>
                  <a:gd name="T1" fmla="*/ 1 h 12"/>
                  <a:gd name="T2" fmla="*/ 18 w 18"/>
                  <a:gd name="T3" fmla="*/ 4 h 12"/>
                  <a:gd name="T4" fmla="*/ 16 w 18"/>
                  <a:gd name="T5" fmla="*/ 11 h 12"/>
                  <a:gd name="T6" fmla="*/ 3 w 18"/>
                  <a:gd name="T7" fmla="*/ 11 h 12"/>
                  <a:gd name="T8" fmla="*/ 1 w 18"/>
                  <a:gd name="T9" fmla="*/ 8 h 12"/>
                  <a:gd name="T10" fmla="*/ 4 w 18"/>
                  <a:gd name="T11" fmla="*/ 2 h 12"/>
                  <a:gd name="T12" fmla="*/ 15 w 18"/>
                  <a:gd name="T13" fmla="*/ 1 h 12"/>
                  <a:gd name="T14" fmla="*/ 15 w 18"/>
                  <a:gd name="T15" fmla="*/ 0 h 12"/>
                  <a:gd name="T16" fmla="*/ 15 w 18"/>
                  <a:gd name="T17" fmla="*/ 0 h 12"/>
                  <a:gd name="T18" fmla="*/ 4 w 18"/>
                  <a:gd name="T19" fmla="*/ 2 h 12"/>
                  <a:gd name="T20" fmla="*/ 4 w 18"/>
                  <a:gd name="T21" fmla="*/ 2 h 12"/>
                  <a:gd name="T22" fmla="*/ 4 w 18"/>
                  <a:gd name="T23" fmla="*/ 2 h 12"/>
                  <a:gd name="T24" fmla="*/ 0 w 18"/>
                  <a:gd name="T25" fmla="*/ 8 h 12"/>
                  <a:gd name="T26" fmla="*/ 0 w 18"/>
                  <a:gd name="T27" fmla="*/ 8 h 12"/>
                  <a:gd name="T28" fmla="*/ 0 w 18"/>
                  <a:gd name="T29" fmla="*/ 9 h 12"/>
                  <a:gd name="T30" fmla="*/ 2 w 18"/>
                  <a:gd name="T31" fmla="*/ 11 h 12"/>
                  <a:gd name="T32" fmla="*/ 2 w 18"/>
                  <a:gd name="T33" fmla="*/ 12 h 12"/>
                  <a:gd name="T34" fmla="*/ 3 w 18"/>
                  <a:gd name="T35" fmla="*/ 12 h 12"/>
                  <a:gd name="T36" fmla="*/ 16 w 18"/>
                  <a:gd name="T37" fmla="*/ 11 h 12"/>
                  <a:gd name="T38" fmla="*/ 16 w 18"/>
                  <a:gd name="T39" fmla="*/ 11 h 12"/>
                  <a:gd name="T40" fmla="*/ 16 w 18"/>
                  <a:gd name="T41" fmla="*/ 11 h 12"/>
                  <a:gd name="T42" fmla="*/ 18 w 18"/>
                  <a:gd name="T43" fmla="*/ 4 h 12"/>
                  <a:gd name="T44" fmla="*/ 18 w 18"/>
                  <a:gd name="T45" fmla="*/ 3 h 12"/>
                  <a:gd name="T46" fmla="*/ 18 w 18"/>
                  <a:gd name="T47" fmla="*/ 3 h 12"/>
                  <a:gd name="T48" fmla="*/ 15 w 18"/>
                  <a:gd name="T49" fmla="*/ 1 h 12"/>
                  <a:gd name="T50" fmla="*/ 15 w 18"/>
                  <a:gd name="T51" fmla="*/ 0 h 12"/>
                  <a:gd name="T52" fmla="*/ 15 w 18"/>
                  <a:gd name="T5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2">
                    <a:moveTo>
                      <a:pt x="15" y="1"/>
                    </a:moveTo>
                    <a:lnTo>
                      <a:pt x="18" y="4"/>
                    </a:lnTo>
                    <a:lnTo>
                      <a:pt x="16" y="11"/>
                    </a:lnTo>
                    <a:lnTo>
                      <a:pt x="3" y="11"/>
                    </a:lnTo>
                    <a:lnTo>
                      <a:pt x="1" y="8"/>
                    </a:lnTo>
                    <a:lnTo>
                      <a:pt x="4" y="2"/>
                    </a:lnTo>
                    <a:lnTo>
                      <a:pt x="15" y="1"/>
                    </a:lnTo>
                    <a:moveTo>
                      <a:pt x="15" y="0"/>
                    </a:moveTo>
                    <a:lnTo>
                      <a:pt x="1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5" name="Freeform 261"/>
              <p:cNvSpPr>
                <a:spLocks/>
              </p:cNvSpPr>
              <p:nvPr/>
            </p:nvSpPr>
            <p:spPr bwMode="gray">
              <a:xfrm>
                <a:off x="3991" y="415"/>
                <a:ext cx="18" cy="4"/>
              </a:xfrm>
              <a:custGeom>
                <a:avLst/>
                <a:gdLst>
                  <a:gd name="T0" fmla="*/ 0 w 18"/>
                  <a:gd name="T1" fmla="*/ 2 h 4"/>
                  <a:gd name="T2" fmla="*/ 8 w 18"/>
                  <a:gd name="T3" fmla="*/ 0 h 4"/>
                  <a:gd name="T4" fmla="*/ 18 w 18"/>
                  <a:gd name="T5" fmla="*/ 1 h 4"/>
                  <a:gd name="T6" fmla="*/ 18 w 18"/>
                  <a:gd name="T7" fmla="*/ 3 h 4"/>
                  <a:gd name="T8" fmla="*/ 7 w 18"/>
                  <a:gd name="T9" fmla="*/ 4 h 4"/>
                  <a:gd name="T10" fmla="*/ 0 w 18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">
                    <a:moveTo>
                      <a:pt x="0" y="2"/>
                    </a:moveTo>
                    <a:lnTo>
                      <a:pt x="8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7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6" name="Freeform 262"/>
              <p:cNvSpPr>
                <a:spLocks noEditPoints="1"/>
              </p:cNvSpPr>
              <p:nvPr/>
            </p:nvSpPr>
            <p:spPr bwMode="gray">
              <a:xfrm>
                <a:off x="3991" y="415"/>
                <a:ext cx="18" cy="4"/>
              </a:xfrm>
              <a:custGeom>
                <a:avLst/>
                <a:gdLst>
                  <a:gd name="T0" fmla="*/ 8 w 18"/>
                  <a:gd name="T1" fmla="*/ 1 h 4"/>
                  <a:gd name="T2" fmla="*/ 18 w 18"/>
                  <a:gd name="T3" fmla="*/ 1 h 4"/>
                  <a:gd name="T4" fmla="*/ 18 w 18"/>
                  <a:gd name="T5" fmla="*/ 3 h 4"/>
                  <a:gd name="T6" fmla="*/ 7 w 18"/>
                  <a:gd name="T7" fmla="*/ 3 h 4"/>
                  <a:gd name="T8" fmla="*/ 2 w 18"/>
                  <a:gd name="T9" fmla="*/ 2 h 4"/>
                  <a:gd name="T10" fmla="*/ 8 w 18"/>
                  <a:gd name="T11" fmla="*/ 1 h 4"/>
                  <a:gd name="T12" fmla="*/ 8 w 18"/>
                  <a:gd name="T13" fmla="*/ 0 h 4"/>
                  <a:gd name="T14" fmla="*/ 8 w 18"/>
                  <a:gd name="T15" fmla="*/ 0 h 4"/>
                  <a:gd name="T16" fmla="*/ 2 w 18"/>
                  <a:gd name="T17" fmla="*/ 2 h 4"/>
                  <a:gd name="T18" fmla="*/ 0 w 18"/>
                  <a:gd name="T19" fmla="*/ 2 h 4"/>
                  <a:gd name="T20" fmla="*/ 2 w 18"/>
                  <a:gd name="T21" fmla="*/ 3 h 4"/>
                  <a:gd name="T22" fmla="*/ 7 w 18"/>
                  <a:gd name="T23" fmla="*/ 4 h 4"/>
                  <a:gd name="T24" fmla="*/ 7 w 18"/>
                  <a:gd name="T25" fmla="*/ 4 h 4"/>
                  <a:gd name="T26" fmla="*/ 7 w 18"/>
                  <a:gd name="T27" fmla="*/ 4 h 4"/>
                  <a:gd name="T28" fmla="*/ 18 w 18"/>
                  <a:gd name="T29" fmla="*/ 3 h 4"/>
                  <a:gd name="T30" fmla="*/ 18 w 18"/>
                  <a:gd name="T31" fmla="*/ 3 h 4"/>
                  <a:gd name="T32" fmla="*/ 18 w 18"/>
                  <a:gd name="T33" fmla="*/ 3 h 4"/>
                  <a:gd name="T34" fmla="*/ 18 w 18"/>
                  <a:gd name="T35" fmla="*/ 1 h 4"/>
                  <a:gd name="T36" fmla="*/ 18 w 18"/>
                  <a:gd name="T37" fmla="*/ 1 h 4"/>
                  <a:gd name="T38" fmla="*/ 18 w 18"/>
                  <a:gd name="T39" fmla="*/ 1 h 4"/>
                  <a:gd name="T40" fmla="*/ 8 w 18"/>
                  <a:gd name="T41" fmla="*/ 0 h 4"/>
                  <a:gd name="T42" fmla="*/ 8 w 18"/>
                  <a:gd name="T43" fmla="*/ 0 h 4"/>
                  <a:gd name="T44" fmla="*/ 8 w 18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4">
                    <a:moveTo>
                      <a:pt x="8" y="1"/>
                    </a:moveTo>
                    <a:lnTo>
                      <a:pt x="18" y="1"/>
                    </a:lnTo>
                    <a:lnTo>
                      <a:pt x="18" y="3"/>
                    </a:lnTo>
                    <a:lnTo>
                      <a:pt x="7" y="3"/>
                    </a:lnTo>
                    <a:lnTo>
                      <a:pt x="2" y="2"/>
                    </a:lnTo>
                    <a:lnTo>
                      <a:pt x="8" y="1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7" name="Freeform 263"/>
              <p:cNvSpPr>
                <a:spLocks noEditPoints="1"/>
              </p:cNvSpPr>
              <p:nvPr/>
            </p:nvSpPr>
            <p:spPr bwMode="gray">
              <a:xfrm>
                <a:off x="3991" y="415"/>
                <a:ext cx="18" cy="4"/>
              </a:xfrm>
              <a:custGeom>
                <a:avLst/>
                <a:gdLst>
                  <a:gd name="T0" fmla="*/ 8 w 18"/>
                  <a:gd name="T1" fmla="*/ 1 h 4"/>
                  <a:gd name="T2" fmla="*/ 18 w 18"/>
                  <a:gd name="T3" fmla="*/ 1 h 4"/>
                  <a:gd name="T4" fmla="*/ 18 w 18"/>
                  <a:gd name="T5" fmla="*/ 3 h 4"/>
                  <a:gd name="T6" fmla="*/ 7 w 18"/>
                  <a:gd name="T7" fmla="*/ 3 h 4"/>
                  <a:gd name="T8" fmla="*/ 2 w 18"/>
                  <a:gd name="T9" fmla="*/ 2 h 4"/>
                  <a:gd name="T10" fmla="*/ 8 w 18"/>
                  <a:gd name="T11" fmla="*/ 1 h 4"/>
                  <a:gd name="T12" fmla="*/ 8 w 18"/>
                  <a:gd name="T13" fmla="*/ 0 h 4"/>
                  <a:gd name="T14" fmla="*/ 8 w 18"/>
                  <a:gd name="T15" fmla="*/ 0 h 4"/>
                  <a:gd name="T16" fmla="*/ 2 w 18"/>
                  <a:gd name="T17" fmla="*/ 2 h 4"/>
                  <a:gd name="T18" fmla="*/ 0 w 18"/>
                  <a:gd name="T19" fmla="*/ 2 h 4"/>
                  <a:gd name="T20" fmla="*/ 2 w 18"/>
                  <a:gd name="T21" fmla="*/ 3 h 4"/>
                  <a:gd name="T22" fmla="*/ 7 w 18"/>
                  <a:gd name="T23" fmla="*/ 4 h 4"/>
                  <a:gd name="T24" fmla="*/ 7 w 18"/>
                  <a:gd name="T25" fmla="*/ 4 h 4"/>
                  <a:gd name="T26" fmla="*/ 7 w 18"/>
                  <a:gd name="T27" fmla="*/ 4 h 4"/>
                  <a:gd name="T28" fmla="*/ 18 w 18"/>
                  <a:gd name="T29" fmla="*/ 3 h 4"/>
                  <a:gd name="T30" fmla="*/ 18 w 18"/>
                  <a:gd name="T31" fmla="*/ 3 h 4"/>
                  <a:gd name="T32" fmla="*/ 18 w 18"/>
                  <a:gd name="T33" fmla="*/ 3 h 4"/>
                  <a:gd name="T34" fmla="*/ 18 w 18"/>
                  <a:gd name="T35" fmla="*/ 1 h 4"/>
                  <a:gd name="T36" fmla="*/ 18 w 18"/>
                  <a:gd name="T37" fmla="*/ 1 h 4"/>
                  <a:gd name="T38" fmla="*/ 18 w 18"/>
                  <a:gd name="T39" fmla="*/ 1 h 4"/>
                  <a:gd name="T40" fmla="*/ 8 w 18"/>
                  <a:gd name="T41" fmla="*/ 0 h 4"/>
                  <a:gd name="T42" fmla="*/ 8 w 18"/>
                  <a:gd name="T43" fmla="*/ 0 h 4"/>
                  <a:gd name="T44" fmla="*/ 8 w 18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4">
                    <a:moveTo>
                      <a:pt x="8" y="1"/>
                    </a:moveTo>
                    <a:lnTo>
                      <a:pt x="18" y="1"/>
                    </a:lnTo>
                    <a:lnTo>
                      <a:pt x="18" y="3"/>
                    </a:lnTo>
                    <a:lnTo>
                      <a:pt x="7" y="3"/>
                    </a:lnTo>
                    <a:lnTo>
                      <a:pt x="2" y="2"/>
                    </a:lnTo>
                    <a:lnTo>
                      <a:pt x="8" y="1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8" name="Freeform 264"/>
              <p:cNvSpPr>
                <a:spLocks/>
              </p:cNvSpPr>
              <p:nvPr/>
            </p:nvSpPr>
            <p:spPr bwMode="gray">
              <a:xfrm>
                <a:off x="3894" y="397"/>
                <a:ext cx="23" cy="9"/>
              </a:xfrm>
              <a:custGeom>
                <a:avLst/>
                <a:gdLst>
                  <a:gd name="T0" fmla="*/ 0 w 23"/>
                  <a:gd name="T1" fmla="*/ 4 h 9"/>
                  <a:gd name="T2" fmla="*/ 15 w 23"/>
                  <a:gd name="T3" fmla="*/ 0 h 9"/>
                  <a:gd name="T4" fmla="*/ 19 w 23"/>
                  <a:gd name="T5" fmla="*/ 0 h 9"/>
                  <a:gd name="T6" fmla="*/ 23 w 23"/>
                  <a:gd name="T7" fmla="*/ 3 h 9"/>
                  <a:gd name="T8" fmla="*/ 22 w 23"/>
                  <a:gd name="T9" fmla="*/ 8 h 9"/>
                  <a:gd name="T10" fmla="*/ 10 w 23"/>
                  <a:gd name="T11" fmla="*/ 9 h 9"/>
                  <a:gd name="T12" fmla="*/ 0 w 23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9">
                    <a:moveTo>
                      <a:pt x="0" y="4"/>
                    </a:moveTo>
                    <a:lnTo>
                      <a:pt x="15" y="0"/>
                    </a:lnTo>
                    <a:lnTo>
                      <a:pt x="19" y="0"/>
                    </a:lnTo>
                    <a:lnTo>
                      <a:pt x="23" y="3"/>
                    </a:lnTo>
                    <a:lnTo>
                      <a:pt x="22" y="8"/>
                    </a:lnTo>
                    <a:lnTo>
                      <a:pt x="10" y="9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9" name="Freeform 265"/>
              <p:cNvSpPr>
                <a:spLocks noEditPoints="1"/>
              </p:cNvSpPr>
              <p:nvPr/>
            </p:nvSpPr>
            <p:spPr bwMode="gray">
              <a:xfrm>
                <a:off x="3893" y="396"/>
                <a:ext cx="24" cy="10"/>
              </a:xfrm>
              <a:custGeom>
                <a:avLst/>
                <a:gdLst>
                  <a:gd name="T0" fmla="*/ 19 w 24"/>
                  <a:gd name="T1" fmla="*/ 1 h 10"/>
                  <a:gd name="T2" fmla="*/ 24 w 24"/>
                  <a:gd name="T3" fmla="*/ 4 h 10"/>
                  <a:gd name="T4" fmla="*/ 23 w 24"/>
                  <a:gd name="T5" fmla="*/ 8 h 10"/>
                  <a:gd name="T6" fmla="*/ 11 w 24"/>
                  <a:gd name="T7" fmla="*/ 10 h 10"/>
                  <a:gd name="T8" fmla="*/ 2 w 24"/>
                  <a:gd name="T9" fmla="*/ 5 h 10"/>
                  <a:gd name="T10" fmla="*/ 16 w 24"/>
                  <a:gd name="T11" fmla="*/ 1 h 10"/>
                  <a:gd name="T12" fmla="*/ 19 w 24"/>
                  <a:gd name="T13" fmla="*/ 1 h 10"/>
                  <a:gd name="T14" fmla="*/ 20 w 24"/>
                  <a:gd name="T15" fmla="*/ 0 h 10"/>
                  <a:gd name="T16" fmla="*/ 19 w 24"/>
                  <a:gd name="T17" fmla="*/ 0 h 10"/>
                  <a:gd name="T18" fmla="*/ 16 w 24"/>
                  <a:gd name="T19" fmla="*/ 0 h 10"/>
                  <a:gd name="T20" fmla="*/ 16 w 24"/>
                  <a:gd name="T21" fmla="*/ 0 h 10"/>
                  <a:gd name="T22" fmla="*/ 16 w 24"/>
                  <a:gd name="T23" fmla="*/ 0 h 10"/>
                  <a:gd name="T24" fmla="*/ 1 w 24"/>
                  <a:gd name="T25" fmla="*/ 4 h 10"/>
                  <a:gd name="T26" fmla="*/ 0 w 24"/>
                  <a:gd name="T27" fmla="*/ 5 h 10"/>
                  <a:gd name="T28" fmla="*/ 1 w 24"/>
                  <a:gd name="T29" fmla="*/ 5 h 10"/>
                  <a:gd name="T30" fmla="*/ 11 w 24"/>
                  <a:gd name="T31" fmla="*/ 10 h 10"/>
                  <a:gd name="T32" fmla="*/ 11 w 24"/>
                  <a:gd name="T33" fmla="*/ 10 h 10"/>
                  <a:gd name="T34" fmla="*/ 11 w 24"/>
                  <a:gd name="T35" fmla="*/ 10 h 10"/>
                  <a:gd name="T36" fmla="*/ 23 w 24"/>
                  <a:gd name="T37" fmla="*/ 9 h 10"/>
                  <a:gd name="T38" fmla="*/ 24 w 24"/>
                  <a:gd name="T39" fmla="*/ 9 h 10"/>
                  <a:gd name="T40" fmla="*/ 24 w 24"/>
                  <a:gd name="T41" fmla="*/ 8 h 10"/>
                  <a:gd name="T42" fmla="*/ 24 w 24"/>
                  <a:gd name="T43" fmla="*/ 4 h 10"/>
                  <a:gd name="T44" fmla="*/ 24 w 24"/>
                  <a:gd name="T45" fmla="*/ 4 h 10"/>
                  <a:gd name="T46" fmla="*/ 24 w 24"/>
                  <a:gd name="T47" fmla="*/ 4 h 10"/>
                  <a:gd name="T48" fmla="*/ 20 w 24"/>
                  <a:gd name="T49" fmla="*/ 0 h 10"/>
                  <a:gd name="T50" fmla="*/ 20 w 24"/>
                  <a:gd name="T51" fmla="*/ 0 h 10"/>
                  <a:gd name="T52" fmla="*/ 20 w 24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10">
                    <a:moveTo>
                      <a:pt x="19" y="1"/>
                    </a:moveTo>
                    <a:lnTo>
                      <a:pt x="24" y="4"/>
                    </a:lnTo>
                    <a:lnTo>
                      <a:pt x="23" y="8"/>
                    </a:lnTo>
                    <a:lnTo>
                      <a:pt x="11" y="10"/>
                    </a:lnTo>
                    <a:lnTo>
                      <a:pt x="2" y="5"/>
                    </a:lnTo>
                    <a:lnTo>
                      <a:pt x="16" y="1"/>
                    </a:lnTo>
                    <a:lnTo>
                      <a:pt x="19" y="1"/>
                    </a:lnTo>
                    <a:close/>
                    <a:moveTo>
                      <a:pt x="20" y="0"/>
                    </a:moveTo>
                    <a:lnTo>
                      <a:pt x="19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0" name="Freeform 266"/>
              <p:cNvSpPr>
                <a:spLocks noEditPoints="1"/>
              </p:cNvSpPr>
              <p:nvPr/>
            </p:nvSpPr>
            <p:spPr bwMode="gray">
              <a:xfrm>
                <a:off x="3893" y="396"/>
                <a:ext cx="24" cy="10"/>
              </a:xfrm>
              <a:custGeom>
                <a:avLst/>
                <a:gdLst>
                  <a:gd name="T0" fmla="*/ 19 w 24"/>
                  <a:gd name="T1" fmla="*/ 1 h 10"/>
                  <a:gd name="T2" fmla="*/ 24 w 24"/>
                  <a:gd name="T3" fmla="*/ 4 h 10"/>
                  <a:gd name="T4" fmla="*/ 23 w 24"/>
                  <a:gd name="T5" fmla="*/ 8 h 10"/>
                  <a:gd name="T6" fmla="*/ 11 w 24"/>
                  <a:gd name="T7" fmla="*/ 10 h 10"/>
                  <a:gd name="T8" fmla="*/ 2 w 24"/>
                  <a:gd name="T9" fmla="*/ 5 h 10"/>
                  <a:gd name="T10" fmla="*/ 16 w 24"/>
                  <a:gd name="T11" fmla="*/ 1 h 10"/>
                  <a:gd name="T12" fmla="*/ 19 w 24"/>
                  <a:gd name="T13" fmla="*/ 1 h 10"/>
                  <a:gd name="T14" fmla="*/ 20 w 24"/>
                  <a:gd name="T15" fmla="*/ 0 h 10"/>
                  <a:gd name="T16" fmla="*/ 19 w 24"/>
                  <a:gd name="T17" fmla="*/ 0 h 10"/>
                  <a:gd name="T18" fmla="*/ 16 w 24"/>
                  <a:gd name="T19" fmla="*/ 0 h 10"/>
                  <a:gd name="T20" fmla="*/ 16 w 24"/>
                  <a:gd name="T21" fmla="*/ 0 h 10"/>
                  <a:gd name="T22" fmla="*/ 16 w 24"/>
                  <a:gd name="T23" fmla="*/ 0 h 10"/>
                  <a:gd name="T24" fmla="*/ 1 w 24"/>
                  <a:gd name="T25" fmla="*/ 4 h 10"/>
                  <a:gd name="T26" fmla="*/ 0 w 24"/>
                  <a:gd name="T27" fmla="*/ 5 h 10"/>
                  <a:gd name="T28" fmla="*/ 1 w 24"/>
                  <a:gd name="T29" fmla="*/ 5 h 10"/>
                  <a:gd name="T30" fmla="*/ 11 w 24"/>
                  <a:gd name="T31" fmla="*/ 10 h 10"/>
                  <a:gd name="T32" fmla="*/ 11 w 24"/>
                  <a:gd name="T33" fmla="*/ 10 h 10"/>
                  <a:gd name="T34" fmla="*/ 11 w 24"/>
                  <a:gd name="T35" fmla="*/ 10 h 10"/>
                  <a:gd name="T36" fmla="*/ 23 w 24"/>
                  <a:gd name="T37" fmla="*/ 9 h 10"/>
                  <a:gd name="T38" fmla="*/ 24 w 24"/>
                  <a:gd name="T39" fmla="*/ 9 h 10"/>
                  <a:gd name="T40" fmla="*/ 24 w 24"/>
                  <a:gd name="T41" fmla="*/ 8 h 10"/>
                  <a:gd name="T42" fmla="*/ 24 w 24"/>
                  <a:gd name="T43" fmla="*/ 4 h 10"/>
                  <a:gd name="T44" fmla="*/ 24 w 24"/>
                  <a:gd name="T45" fmla="*/ 4 h 10"/>
                  <a:gd name="T46" fmla="*/ 24 w 24"/>
                  <a:gd name="T47" fmla="*/ 4 h 10"/>
                  <a:gd name="T48" fmla="*/ 20 w 24"/>
                  <a:gd name="T49" fmla="*/ 0 h 10"/>
                  <a:gd name="T50" fmla="*/ 20 w 24"/>
                  <a:gd name="T51" fmla="*/ 0 h 10"/>
                  <a:gd name="T52" fmla="*/ 20 w 24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10">
                    <a:moveTo>
                      <a:pt x="19" y="1"/>
                    </a:moveTo>
                    <a:lnTo>
                      <a:pt x="24" y="4"/>
                    </a:lnTo>
                    <a:lnTo>
                      <a:pt x="23" y="8"/>
                    </a:lnTo>
                    <a:lnTo>
                      <a:pt x="11" y="10"/>
                    </a:lnTo>
                    <a:lnTo>
                      <a:pt x="2" y="5"/>
                    </a:lnTo>
                    <a:lnTo>
                      <a:pt x="16" y="1"/>
                    </a:lnTo>
                    <a:lnTo>
                      <a:pt x="19" y="1"/>
                    </a:lnTo>
                    <a:moveTo>
                      <a:pt x="20" y="0"/>
                    </a:moveTo>
                    <a:lnTo>
                      <a:pt x="19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1" name="Freeform 267"/>
              <p:cNvSpPr>
                <a:spLocks/>
              </p:cNvSpPr>
              <p:nvPr/>
            </p:nvSpPr>
            <p:spPr bwMode="gray">
              <a:xfrm>
                <a:off x="3923" y="386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1 h 6"/>
                  <a:gd name="T4" fmla="*/ 3 w 9"/>
                  <a:gd name="T5" fmla="*/ 0 h 6"/>
                  <a:gd name="T6" fmla="*/ 9 w 9"/>
                  <a:gd name="T7" fmla="*/ 4 h 6"/>
                  <a:gd name="T8" fmla="*/ 5 w 9"/>
                  <a:gd name="T9" fmla="*/ 6 h 6"/>
                  <a:gd name="T10" fmla="*/ 0 w 9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2" name="Freeform 268"/>
              <p:cNvSpPr>
                <a:spLocks noEditPoints="1"/>
              </p:cNvSpPr>
              <p:nvPr/>
            </p:nvSpPr>
            <p:spPr bwMode="gray">
              <a:xfrm>
                <a:off x="3922" y="385"/>
                <a:ext cx="10" cy="7"/>
              </a:xfrm>
              <a:custGeom>
                <a:avLst/>
                <a:gdLst>
                  <a:gd name="T0" fmla="*/ 4 w 10"/>
                  <a:gd name="T1" fmla="*/ 1 h 7"/>
                  <a:gd name="T2" fmla="*/ 9 w 10"/>
                  <a:gd name="T3" fmla="*/ 5 h 7"/>
                  <a:gd name="T4" fmla="*/ 6 w 10"/>
                  <a:gd name="T5" fmla="*/ 7 h 7"/>
                  <a:gd name="T6" fmla="*/ 1 w 10"/>
                  <a:gd name="T7" fmla="*/ 7 h 7"/>
                  <a:gd name="T8" fmla="*/ 1 w 10"/>
                  <a:gd name="T9" fmla="*/ 2 h 7"/>
                  <a:gd name="T10" fmla="*/ 4 w 10"/>
                  <a:gd name="T11" fmla="*/ 1 h 7"/>
                  <a:gd name="T12" fmla="*/ 4 w 10"/>
                  <a:gd name="T13" fmla="*/ 0 h 7"/>
                  <a:gd name="T14" fmla="*/ 4 w 10"/>
                  <a:gd name="T15" fmla="*/ 0 h 7"/>
                  <a:gd name="T16" fmla="*/ 1 w 10"/>
                  <a:gd name="T17" fmla="*/ 2 h 7"/>
                  <a:gd name="T18" fmla="*/ 0 w 10"/>
                  <a:gd name="T19" fmla="*/ 2 h 7"/>
                  <a:gd name="T20" fmla="*/ 0 w 10"/>
                  <a:gd name="T21" fmla="*/ 2 h 7"/>
                  <a:gd name="T22" fmla="*/ 0 w 10"/>
                  <a:gd name="T23" fmla="*/ 7 h 7"/>
                  <a:gd name="T24" fmla="*/ 0 w 10"/>
                  <a:gd name="T25" fmla="*/ 7 h 7"/>
                  <a:gd name="T26" fmla="*/ 1 w 10"/>
                  <a:gd name="T27" fmla="*/ 7 h 7"/>
                  <a:gd name="T28" fmla="*/ 5 w 10"/>
                  <a:gd name="T29" fmla="*/ 7 h 7"/>
                  <a:gd name="T30" fmla="*/ 6 w 10"/>
                  <a:gd name="T31" fmla="*/ 7 h 7"/>
                  <a:gd name="T32" fmla="*/ 6 w 10"/>
                  <a:gd name="T33" fmla="*/ 7 h 7"/>
                  <a:gd name="T34" fmla="*/ 10 w 10"/>
                  <a:gd name="T35" fmla="*/ 5 h 7"/>
                  <a:gd name="T36" fmla="*/ 10 w 10"/>
                  <a:gd name="T37" fmla="*/ 5 h 7"/>
                  <a:gd name="T38" fmla="*/ 10 w 10"/>
                  <a:gd name="T39" fmla="*/ 5 h 7"/>
                  <a:gd name="T40" fmla="*/ 4 w 10"/>
                  <a:gd name="T41" fmla="*/ 0 h 7"/>
                  <a:gd name="T42" fmla="*/ 4 w 10"/>
                  <a:gd name="T43" fmla="*/ 0 h 7"/>
                  <a:gd name="T44" fmla="*/ 4 w 10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7">
                    <a:moveTo>
                      <a:pt x="4" y="1"/>
                    </a:moveTo>
                    <a:lnTo>
                      <a:pt x="9" y="5"/>
                    </a:lnTo>
                    <a:lnTo>
                      <a:pt x="6" y="7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3" name="Freeform 269"/>
              <p:cNvSpPr>
                <a:spLocks noEditPoints="1"/>
              </p:cNvSpPr>
              <p:nvPr/>
            </p:nvSpPr>
            <p:spPr bwMode="gray">
              <a:xfrm>
                <a:off x="3922" y="385"/>
                <a:ext cx="10" cy="7"/>
              </a:xfrm>
              <a:custGeom>
                <a:avLst/>
                <a:gdLst>
                  <a:gd name="T0" fmla="*/ 4 w 10"/>
                  <a:gd name="T1" fmla="*/ 1 h 7"/>
                  <a:gd name="T2" fmla="*/ 9 w 10"/>
                  <a:gd name="T3" fmla="*/ 5 h 7"/>
                  <a:gd name="T4" fmla="*/ 6 w 10"/>
                  <a:gd name="T5" fmla="*/ 7 h 7"/>
                  <a:gd name="T6" fmla="*/ 1 w 10"/>
                  <a:gd name="T7" fmla="*/ 7 h 7"/>
                  <a:gd name="T8" fmla="*/ 1 w 10"/>
                  <a:gd name="T9" fmla="*/ 2 h 7"/>
                  <a:gd name="T10" fmla="*/ 4 w 10"/>
                  <a:gd name="T11" fmla="*/ 1 h 7"/>
                  <a:gd name="T12" fmla="*/ 4 w 10"/>
                  <a:gd name="T13" fmla="*/ 0 h 7"/>
                  <a:gd name="T14" fmla="*/ 4 w 10"/>
                  <a:gd name="T15" fmla="*/ 0 h 7"/>
                  <a:gd name="T16" fmla="*/ 1 w 10"/>
                  <a:gd name="T17" fmla="*/ 2 h 7"/>
                  <a:gd name="T18" fmla="*/ 0 w 10"/>
                  <a:gd name="T19" fmla="*/ 2 h 7"/>
                  <a:gd name="T20" fmla="*/ 0 w 10"/>
                  <a:gd name="T21" fmla="*/ 2 h 7"/>
                  <a:gd name="T22" fmla="*/ 0 w 10"/>
                  <a:gd name="T23" fmla="*/ 7 h 7"/>
                  <a:gd name="T24" fmla="*/ 0 w 10"/>
                  <a:gd name="T25" fmla="*/ 7 h 7"/>
                  <a:gd name="T26" fmla="*/ 1 w 10"/>
                  <a:gd name="T27" fmla="*/ 7 h 7"/>
                  <a:gd name="T28" fmla="*/ 5 w 10"/>
                  <a:gd name="T29" fmla="*/ 7 h 7"/>
                  <a:gd name="T30" fmla="*/ 6 w 10"/>
                  <a:gd name="T31" fmla="*/ 7 h 7"/>
                  <a:gd name="T32" fmla="*/ 6 w 10"/>
                  <a:gd name="T33" fmla="*/ 7 h 7"/>
                  <a:gd name="T34" fmla="*/ 10 w 10"/>
                  <a:gd name="T35" fmla="*/ 5 h 7"/>
                  <a:gd name="T36" fmla="*/ 10 w 10"/>
                  <a:gd name="T37" fmla="*/ 5 h 7"/>
                  <a:gd name="T38" fmla="*/ 10 w 10"/>
                  <a:gd name="T39" fmla="*/ 5 h 7"/>
                  <a:gd name="T40" fmla="*/ 4 w 10"/>
                  <a:gd name="T41" fmla="*/ 0 h 7"/>
                  <a:gd name="T42" fmla="*/ 4 w 10"/>
                  <a:gd name="T43" fmla="*/ 0 h 7"/>
                  <a:gd name="T44" fmla="*/ 4 w 10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7">
                    <a:moveTo>
                      <a:pt x="4" y="1"/>
                    </a:moveTo>
                    <a:lnTo>
                      <a:pt x="9" y="5"/>
                    </a:lnTo>
                    <a:lnTo>
                      <a:pt x="6" y="7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4" name="Freeform 270"/>
              <p:cNvSpPr>
                <a:spLocks/>
              </p:cNvSpPr>
              <p:nvPr/>
            </p:nvSpPr>
            <p:spPr bwMode="gray">
              <a:xfrm>
                <a:off x="3934" y="390"/>
                <a:ext cx="13" cy="6"/>
              </a:xfrm>
              <a:custGeom>
                <a:avLst/>
                <a:gdLst>
                  <a:gd name="T0" fmla="*/ 0 w 13"/>
                  <a:gd name="T1" fmla="*/ 4 h 6"/>
                  <a:gd name="T2" fmla="*/ 5 w 13"/>
                  <a:gd name="T3" fmla="*/ 2 h 6"/>
                  <a:gd name="T4" fmla="*/ 5 w 13"/>
                  <a:gd name="T5" fmla="*/ 0 h 6"/>
                  <a:gd name="T6" fmla="*/ 8 w 13"/>
                  <a:gd name="T7" fmla="*/ 0 h 6"/>
                  <a:gd name="T8" fmla="*/ 13 w 13"/>
                  <a:gd name="T9" fmla="*/ 2 h 6"/>
                  <a:gd name="T10" fmla="*/ 10 w 13"/>
                  <a:gd name="T11" fmla="*/ 5 h 6"/>
                  <a:gd name="T12" fmla="*/ 0 w 13"/>
                  <a:gd name="T13" fmla="*/ 6 h 6"/>
                  <a:gd name="T14" fmla="*/ 0 w 13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3" y="2"/>
                    </a:lnTo>
                    <a:lnTo>
                      <a:pt x="10" y="5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5" name="Freeform 271"/>
              <p:cNvSpPr>
                <a:spLocks noEditPoints="1"/>
              </p:cNvSpPr>
              <p:nvPr/>
            </p:nvSpPr>
            <p:spPr bwMode="gray">
              <a:xfrm>
                <a:off x="3934" y="390"/>
                <a:ext cx="13" cy="6"/>
              </a:xfrm>
              <a:custGeom>
                <a:avLst/>
                <a:gdLst>
                  <a:gd name="T0" fmla="*/ 8 w 13"/>
                  <a:gd name="T1" fmla="*/ 0 h 6"/>
                  <a:gd name="T2" fmla="*/ 13 w 13"/>
                  <a:gd name="T3" fmla="*/ 2 h 6"/>
                  <a:gd name="T4" fmla="*/ 10 w 13"/>
                  <a:gd name="T5" fmla="*/ 5 h 6"/>
                  <a:gd name="T6" fmla="*/ 0 w 13"/>
                  <a:gd name="T7" fmla="*/ 5 h 6"/>
                  <a:gd name="T8" fmla="*/ 0 w 13"/>
                  <a:gd name="T9" fmla="*/ 4 h 6"/>
                  <a:gd name="T10" fmla="*/ 5 w 13"/>
                  <a:gd name="T11" fmla="*/ 2 h 6"/>
                  <a:gd name="T12" fmla="*/ 5 w 13"/>
                  <a:gd name="T13" fmla="*/ 0 h 6"/>
                  <a:gd name="T14" fmla="*/ 8 w 13"/>
                  <a:gd name="T15" fmla="*/ 0 h 6"/>
                  <a:gd name="T16" fmla="*/ 8 w 13"/>
                  <a:gd name="T17" fmla="*/ 0 h 6"/>
                  <a:gd name="T18" fmla="*/ 8 w 13"/>
                  <a:gd name="T19" fmla="*/ 0 h 6"/>
                  <a:gd name="T20" fmla="*/ 5 w 13"/>
                  <a:gd name="T21" fmla="*/ 0 h 6"/>
                  <a:gd name="T22" fmla="*/ 4 w 13"/>
                  <a:gd name="T23" fmla="*/ 0 h 6"/>
                  <a:gd name="T24" fmla="*/ 4 w 13"/>
                  <a:gd name="T25" fmla="*/ 0 h 6"/>
                  <a:gd name="T26" fmla="*/ 5 w 13"/>
                  <a:gd name="T27" fmla="*/ 2 h 6"/>
                  <a:gd name="T28" fmla="*/ 0 w 13"/>
                  <a:gd name="T29" fmla="*/ 3 h 6"/>
                  <a:gd name="T30" fmla="*/ 0 w 13"/>
                  <a:gd name="T31" fmla="*/ 3 h 6"/>
                  <a:gd name="T32" fmla="*/ 0 w 13"/>
                  <a:gd name="T33" fmla="*/ 4 h 6"/>
                  <a:gd name="T34" fmla="*/ 0 w 13"/>
                  <a:gd name="T35" fmla="*/ 5 h 6"/>
                  <a:gd name="T36" fmla="*/ 0 w 13"/>
                  <a:gd name="T37" fmla="*/ 6 h 6"/>
                  <a:gd name="T38" fmla="*/ 0 w 13"/>
                  <a:gd name="T39" fmla="*/ 6 h 6"/>
                  <a:gd name="T40" fmla="*/ 10 w 13"/>
                  <a:gd name="T41" fmla="*/ 5 h 6"/>
                  <a:gd name="T42" fmla="*/ 10 w 13"/>
                  <a:gd name="T43" fmla="*/ 5 h 6"/>
                  <a:gd name="T44" fmla="*/ 10 w 13"/>
                  <a:gd name="T45" fmla="*/ 5 h 6"/>
                  <a:gd name="T46" fmla="*/ 13 w 13"/>
                  <a:gd name="T47" fmla="*/ 2 h 6"/>
                  <a:gd name="T48" fmla="*/ 13 w 13"/>
                  <a:gd name="T49" fmla="*/ 2 h 6"/>
                  <a:gd name="T50" fmla="*/ 13 w 13"/>
                  <a:gd name="T51" fmla="*/ 2 h 6"/>
                  <a:gd name="T52" fmla="*/ 8 w 13"/>
                  <a:gd name="T53" fmla="*/ 0 h 6"/>
                  <a:gd name="T54" fmla="*/ 8 w 13"/>
                  <a:gd name="T55" fmla="*/ 0 h 6"/>
                  <a:gd name="T56" fmla="*/ 8 w 13"/>
                  <a:gd name="T5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6">
                    <a:moveTo>
                      <a:pt x="8" y="0"/>
                    </a:moveTo>
                    <a:lnTo>
                      <a:pt x="13" y="2"/>
                    </a:lnTo>
                    <a:lnTo>
                      <a:pt x="1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6" name="Freeform 272"/>
              <p:cNvSpPr>
                <a:spLocks noEditPoints="1"/>
              </p:cNvSpPr>
              <p:nvPr/>
            </p:nvSpPr>
            <p:spPr bwMode="gray">
              <a:xfrm>
                <a:off x="3934" y="390"/>
                <a:ext cx="13" cy="6"/>
              </a:xfrm>
              <a:custGeom>
                <a:avLst/>
                <a:gdLst>
                  <a:gd name="T0" fmla="*/ 8 w 13"/>
                  <a:gd name="T1" fmla="*/ 0 h 6"/>
                  <a:gd name="T2" fmla="*/ 13 w 13"/>
                  <a:gd name="T3" fmla="*/ 2 h 6"/>
                  <a:gd name="T4" fmla="*/ 10 w 13"/>
                  <a:gd name="T5" fmla="*/ 5 h 6"/>
                  <a:gd name="T6" fmla="*/ 0 w 13"/>
                  <a:gd name="T7" fmla="*/ 5 h 6"/>
                  <a:gd name="T8" fmla="*/ 0 w 13"/>
                  <a:gd name="T9" fmla="*/ 4 h 6"/>
                  <a:gd name="T10" fmla="*/ 5 w 13"/>
                  <a:gd name="T11" fmla="*/ 2 h 6"/>
                  <a:gd name="T12" fmla="*/ 5 w 13"/>
                  <a:gd name="T13" fmla="*/ 0 h 6"/>
                  <a:gd name="T14" fmla="*/ 8 w 13"/>
                  <a:gd name="T15" fmla="*/ 0 h 6"/>
                  <a:gd name="T16" fmla="*/ 8 w 13"/>
                  <a:gd name="T17" fmla="*/ 0 h 6"/>
                  <a:gd name="T18" fmla="*/ 8 w 13"/>
                  <a:gd name="T19" fmla="*/ 0 h 6"/>
                  <a:gd name="T20" fmla="*/ 5 w 13"/>
                  <a:gd name="T21" fmla="*/ 0 h 6"/>
                  <a:gd name="T22" fmla="*/ 4 w 13"/>
                  <a:gd name="T23" fmla="*/ 0 h 6"/>
                  <a:gd name="T24" fmla="*/ 4 w 13"/>
                  <a:gd name="T25" fmla="*/ 0 h 6"/>
                  <a:gd name="T26" fmla="*/ 5 w 13"/>
                  <a:gd name="T27" fmla="*/ 2 h 6"/>
                  <a:gd name="T28" fmla="*/ 0 w 13"/>
                  <a:gd name="T29" fmla="*/ 3 h 6"/>
                  <a:gd name="T30" fmla="*/ 0 w 13"/>
                  <a:gd name="T31" fmla="*/ 3 h 6"/>
                  <a:gd name="T32" fmla="*/ 0 w 13"/>
                  <a:gd name="T33" fmla="*/ 4 h 6"/>
                  <a:gd name="T34" fmla="*/ 0 w 13"/>
                  <a:gd name="T35" fmla="*/ 5 h 6"/>
                  <a:gd name="T36" fmla="*/ 0 w 13"/>
                  <a:gd name="T37" fmla="*/ 6 h 6"/>
                  <a:gd name="T38" fmla="*/ 0 w 13"/>
                  <a:gd name="T39" fmla="*/ 6 h 6"/>
                  <a:gd name="T40" fmla="*/ 10 w 13"/>
                  <a:gd name="T41" fmla="*/ 5 h 6"/>
                  <a:gd name="T42" fmla="*/ 10 w 13"/>
                  <a:gd name="T43" fmla="*/ 5 h 6"/>
                  <a:gd name="T44" fmla="*/ 10 w 13"/>
                  <a:gd name="T45" fmla="*/ 5 h 6"/>
                  <a:gd name="T46" fmla="*/ 13 w 13"/>
                  <a:gd name="T47" fmla="*/ 2 h 6"/>
                  <a:gd name="T48" fmla="*/ 13 w 13"/>
                  <a:gd name="T49" fmla="*/ 2 h 6"/>
                  <a:gd name="T50" fmla="*/ 13 w 13"/>
                  <a:gd name="T51" fmla="*/ 2 h 6"/>
                  <a:gd name="T52" fmla="*/ 8 w 13"/>
                  <a:gd name="T53" fmla="*/ 0 h 6"/>
                  <a:gd name="T54" fmla="*/ 8 w 13"/>
                  <a:gd name="T55" fmla="*/ 0 h 6"/>
                  <a:gd name="T56" fmla="*/ 8 w 13"/>
                  <a:gd name="T5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6">
                    <a:moveTo>
                      <a:pt x="8" y="0"/>
                    </a:moveTo>
                    <a:lnTo>
                      <a:pt x="13" y="2"/>
                    </a:lnTo>
                    <a:lnTo>
                      <a:pt x="1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7" name="Freeform 273"/>
              <p:cNvSpPr>
                <a:spLocks/>
              </p:cNvSpPr>
              <p:nvPr/>
            </p:nvSpPr>
            <p:spPr bwMode="gray">
              <a:xfrm>
                <a:off x="3940" y="397"/>
                <a:ext cx="13" cy="4"/>
              </a:xfrm>
              <a:custGeom>
                <a:avLst/>
                <a:gdLst>
                  <a:gd name="T0" fmla="*/ 0 w 13"/>
                  <a:gd name="T1" fmla="*/ 3 h 4"/>
                  <a:gd name="T2" fmla="*/ 2 w 13"/>
                  <a:gd name="T3" fmla="*/ 2 h 4"/>
                  <a:gd name="T4" fmla="*/ 7 w 13"/>
                  <a:gd name="T5" fmla="*/ 1 h 4"/>
                  <a:gd name="T6" fmla="*/ 13 w 13"/>
                  <a:gd name="T7" fmla="*/ 0 h 4"/>
                  <a:gd name="T8" fmla="*/ 12 w 13"/>
                  <a:gd name="T9" fmla="*/ 3 h 4"/>
                  <a:gd name="T10" fmla="*/ 7 w 13"/>
                  <a:gd name="T11" fmla="*/ 4 h 4"/>
                  <a:gd name="T12" fmla="*/ 0 w 1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0" y="3"/>
                    </a:moveTo>
                    <a:lnTo>
                      <a:pt x="2" y="2"/>
                    </a:lnTo>
                    <a:lnTo>
                      <a:pt x="7" y="1"/>
                    </a:lnTo>
                    <a:lnTo>
                      <a:pt x="13" y="0"/>
                    </a:lnTo>
                    <a:lnTo>
                      <a:pt x="12" y="3"/>
                    </a:lnTo>
                    <a:lnTo>
                      <a:pt x="7" y="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8" name="Freeform 274"/>
              <p:cNvSpPr>
                <a:spLocks noEditPoints="1"/>
              </p:cNvSpPr>
              <p:nvPr/>
            </p:nvSpPr>
            <p:spPr bwMode="gray">
              <a:xfrm>
                <a:off x="3940" y="397"/>
                <a:ext cx="14" cy="4"/>
              </a:xfrm>
              <a:custGeom>
                <a:avLst/>
                <a:gdLst>
                  <a:gd name="T0" fmla="*/ 13 w 14"/>
                  <a:gd name="T1" fmla="*/ 0 h 4"/>
                  <a:gd name="T2" fmla="*/ 12 w 14"/>
                  <a:gd name="T3" fmla="*/ 3 h 4"/>
                  <a:gd name="T4" fmla="*/ 7 w 14"/>
                  <a:gd name="T5" fmla="*/ 4 h 4"/>
                  <a:gd name="T6" fmla="*/ 1 w 14"/>
                  <a:gd name="T7" fmla="*/ 3 h 4"/>
                  <a:gd name="T8" fmla="*/ 2 w 14"/>
                  <a:gd name="T9" fmla="*/ 2 h 4"/>
                  <a:gd name="T10" fmla="*/ 7 w 14"/>
                  <a:gd name="T11" fmla="*/ 1 h 4"/>
                  <a:gd name="T12" fmla="*/ 13 w 14"/>
                  <a:gd name="T13" fmla="*/ 0 h 4"/>
                  <a:gd name="T14" fmla="*/ 14 w 14"/>
                  <a:gd name="T15" fmla="*/ 0 h 4"/>
                  <a:gd name="T16" fmla="*/ 13 w 14"/>
                  <a:gd name="T17" fmla="*/ 0 h 4"/>
                  <a:gd name="T18" fmla="*/ 7 w 14"/>
                  <a:gd name="T19" fmla="*/ 1 h 4"/>
                  <a:gd name="T20" fmla="*/ 2 w 14"/>
                  <a:gd name="T21" fmla="*/ 2 h 4"/>
                  <a:gd name="T22" fmla="*/ 1 w 14"/>
                  <a:gd name="T23" fmla="*/ 2 h 4"/>
                  <a:gd name="T24" fmla="*/ 1 w 14"/>
                  <a:gd name="T25" fmla="*/ 2 h 4"/>
                  <a:gd name="T26" fmla="*/ 0 w 14"/>
                  <a:gd name="T27" fmla="*/ 3 h 4"/>
                  <a:gd name="T28" fmla="*/ 0 w 14"/>
                  <a:gd name="T29" fmla="*/ 4 h 4"/>
                  <a:gd name="T30" fmla="*/ 1 w 14"/>
                  <a:gd name="T31" fmla="*/ 4 h 4"/>
                  <a:gd name="T32" fmla="*/ 7 w 14"/>
                  <a:gd name="T33" fmla="*/ 4 h 4"/>
                  <a:gd name="T34" fmla="*/ 7 w 14"/>
                  <a:gd name="T35" fmla="*/ 4 h 4"/>
                  <a:gd name="T36" fmla="*/ 7 w 14"/>
                  <a:gd name="T37" fmla="*/ 4 h 4"/>
                  <a:gd name="T38" fmla="*/ 12 w 14"/>
                  <a:gd name="T39" fmla="*/ 3 h 4"/>
                  <a:gd name="T40" fmla="*/ 12 w 14"/>
                  <a:gd name="T41" fmla="*/ 3 h 4"/>
                  <a:gd name="T42" fmla="*/ 13 w 14"/>
                  <a:gd name="T43" fmla="*/ 3 h 4"/>
                  <a:gd name="T44" fmla="*/ 13 w 14"/>
                  <a:gd name="T45" fmla="*/ 0 h 4"/>
                  <a:gd name="T46" fmla="*/ 14 w 14"/>
                  <a:gd name="T47" fmla="*/ 0 h 4"/>
                  <a:gd name="T48" fmla="*/ 14 w 14"/>
                  <a:gd name="T4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4">
                    <a:moveTo>
                      <a:pt x="13" y="0"/>
                    </a:moveTo>
                    <a:lnTo>
                      <a:pt x="12" y="3"/>
                    </a:lnTo>
                    <a:lnTo>
                      <a:pt x="7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7" y="1"/>
                    </a:lnTo>
                    <a:lnTo>
                      <a:pt x="13" y="0"/>
                    </a:lnTo>
                    <a:close/>
                    <a:moveTo>
                      <a:pt x="14" y="0"/>
                    </a:moveTo>
                    <a:lnTo>
                      <a:pt x="13" y="0"/>
                    </a:lnTo>
                    <a:lnTo>
                      <a:pt x="7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9" name="Freeform 275"/>
              <p:cNvSpPr>
                <a:spLocks noEditPoints="1"/>
              </p:cNvSpPr>
              <p:nvPr/>
            </p:nvSpPr>
            <p:spPr bwMode="gray">
              <a:xfrm>
                <a:off x="3940" y="397"/>
                <a:ext cx="14" cy="4"/>
              </a:xfrm>
              <a:custGeom>
                <a:avLst/>
                <a:gdLst>
                  <a:gd name="T0" fmla="*/ 13 w 14"/>
                  <a:gd name="T1" fmla="*/ 0 h 4"/>
                  <a:gd name="T2" fmla="*/ 12 w 14"/>
                  <a:gd name="T3" fmla="*/ 3 h 4"/>
                  <a:gd name="T4" fmla="*/ 7 w 14"/>
                  <a:gd name="T5" fmla="*/ 4 h 4"/>
                  <a:gd name="T6" fmla="*/ 1 w 14"/>
                  <a:gd name="T7" fmla="*/ 3 h 4"/>
                  <a:gd name="T8" fmla="*/ 2 w 14"/>
                  <a:gd name="T9" fmla="*/ 2 h 4"/>
                  <a:gd name="T10" fmla="*/ 7 w 14"/>
                  <a:gd name="T11" fmla="*/ 1 h 4"/>
                  <a:gd name="T12" fmla="*/ 13 w 14"/>
                  <a:gd name="T13" fmla="*/ 0 h 4"/>
                  <a:gd name="T14" fmla="*/ 14 w 14"/>
                  <a:gd name="T15" fmla="*/ 0 h 4"/>
                  <a:gd name="T16" fmla="*/ 13 w 14"/>
                  <a:gd name="T17" fmla="*/ 0 h 4"/>
                  <a:gd name="T18" fmla="*/ 7 w 14"/>
                  <a:gd name="T19" fmla="*/ 1 h 4"/>
                  <a:gd name="T20" fmla="*/ 2 w 14"/>
                  <a:gd name="T21" fmla="*/ 2 h 4"/>
                  <a:gd name="T22" fmla="*/ 1 w 14"/>
                  <a:gd name="T23" fmla="*/ 2 h 4"/>
                  <a:gd name="T24" fmla="*/ 1 w 14"/>
                  <a:gd name="T25" fmla="*/ 2 h 4"/>
                  <a:gd name="T26" fmla="*/ 0 w 14"/>
                  <a:gd name="T27" fmla="*/ 3 h 4"/>
                  <a:gd name="T28" fmla="*/ 0 w 14"/>
                  <a:gd name="T29" fmla="*/ 4 h 4"/>
                  <a:gd name="T30" fmla="*/ 1 w 14"/>
                  <a:gd name="T31" fmla="*/ 4 h 4"/>
                  <a:gd name="T32" fmla="*/ 7 w 14"/>
                  <a:gd name="T33" fmla="*/ 4 h 4"/>
                  <a:gd name="T34" fmla="*/ 7 w 14"/>
                  <a:gd name="T35" fmla="*/ 4 h 4"/>
                  <a:gd name="T36" fmla="*/ 7 w 14"/>
                  <a:gd name="T37" fmla="*/ 4 h 4"/>
                  <a:gd name="T38" fmla="*/ 12 w 14"/>
                  <a:gd name="T39" fmla="*/ 3 h 4"/>
                  <a:gd name="T40" fmla="*/ 12 w 14"/>
                  <a:gd name="T41" fmla="*/ 3 h 4"/>
                  <a:gd name="T42" fmla="*/ 13 w 14"/>
                  <a:gd name="T43" fmla="*/ 3 h 4"/>
                  <a:gd name="T44" fmla="*/ 13 w 14"/>
                  <a:gd name="T45" fmla="*/ 0 h 4"/>
                  <a:gd name="T46" fmla="*/ 14 w 14"/>
                  <a:gd name="T47" fmla="*/ 0 h 4"/>
                  <a:gd name="T48" fmla="*/ 14 w 14"/>
                  <a:gd name="T4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4">
                    <a:moveTo>
                      <a:pt x="13" y="0"/>
                    </a:moveTo>
                    <a:lnTo>
                      <a:pt x="12" y="3"/>
                    </a:lnTo>
                    <a:lnTo>
                      <a:pt x="7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7" y="1"/>
                    </a:lnTo>
                    <a:lnTo>
                      <a:pt x="13" y="0"/>
                    </a:lnTo>
                    <a:moveTo>
                      <a:pt x="14" y="0"/>
                    </a:moveTo>
                    <a:lnTo>
                      <a:pt x="13" y="0"/>
                    </a:lnTo>
                    <a:lnTo>
                      <a:pt x="7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0" name="Freeform 276"/>
              <p:cNvSpPr>
                <a:spLocks/>
              </p:cNvSpPr>
              <p:nvPr/>
            </p:nvSpPr>
            <p:spPr bwMode="gray">
              <a:xfrm>
                <a:off x="3923" y="399"/>
                <a:ext cx="4" cy="5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0 h 5"/>
                  <a:gd name="T4" fmla="*/ 2 w 4"/>
                  <a:gd name="T5" fmla="*/ 0 h 5"/>
                  <a:gd name="T6" fmla="*/ 4 w 4"/>
                  <a:gd name="T7" fmla="*/ 1 h 5"/>
                  <a:gd name="T8" fmla="*/ 4 w 4"/>
                  <a:gd name="T9" fmla="*/ 5 h 5"/>
                  <a:gd name="T10" fmla="*/ 1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1" name="Freeform 277"/>
              <p:cNvSpPr>
                <a:spLocks noEditPoints="1"/>
              </p:cNvSpPr>
              <p:nvPr/>
            </p:nvSpPr>
            <p:spPr bwMode="gray">
              <a:xfrm>
                <a:off x="3922" y="398"/>
                <a:ext cx="5" cy="7"/>
              </a:xfrm>
              <a:custGeom>
                <a:avLst/>
                <a:gdLst>
                  <a:gd name="T0" fmla="*/ 3 w 5"/>
                  <a:gd name="T1" fmla="*/ 1 h 7"/>
                  <a:gd name="T2" fmla="*/ 5 w 5"/>
                  <a:gd name="T3" fmla="*/ 3 h 7"/>
                  <a:gd name="T4" fmla="*/ 5 w 5"/>
                  <a:gd name="T5" fmla="*/ 6 h 7"/>
                  <a:gd name="T6" fmla="*/ 2 w 5"/>
                  <a:gd name="T7" fmla="*/ 4 h 7"/>
                  <a:gd name="T8" fmla="*/ 1 w 5"/>
                  <a:gd name="T9" fmla="*/ 1 h 7"/>
                  <a:gd name="T10" fmla="*/ 3 w 5"/>
                  <a:gd name="T11" fmla="*/ 1 h 7"/>
                  <a:gd name="T12" fmla="*/ 3 w 5"/>
                  <a:gd name="T13" fmla="*/ 0 h 7"/>
                  <a:gd name="T14" fmla="*/ 3 w 5"/>
                  <a:gd name="T15" fmla="*/ 0 h 7"/>
                  <a:gd name="T16" fmla="*/ 1 w 5"/>
                  <a:gd name="T17" fmla="*/ 1 h 7"/>
                  <a:gd name="T18" fmla="*/ 0 w 5"/>
                  <a:gd name="T19" fmla="*/ 1 h 7"/>
                  <a:gd name="T20" fmla="*/ 0 w 5"/>
                  <a:gd name="T21" fmla="*/ 1 h 7"/>
                  <a:gd name="T22" fmla="*/ 1 w 5"/>
                  <a:gd name="T23" fmla="*/ 5 h 7"/>
                  <a:gd name="T24" fmla="*/ 1 w 5"/>
                  <a:gd name="T25" fmla="*/ 5 h 7"/>
                  <a:gd name="T26" fmla="*/ 2 w 5"/>
                  <a:gd name="T27" fmla="*/ 5 h 7"/>
                  <a:gd name="T28" fmla="*/ 4 w 5"/>
                  <a:gd name="T29" fmla="*/ 6 h 7"/>
                  <a:gd name="T30" fmla="*/ 5 w 5"/>
                  <a:gd name="T31" fmla="*/ 7 h 7"/>
                  <a:gd name="T32" fmla="*/ 5 w 5"/>
                  <a:gd name="T33" fmla="*/ 6 h 7"/>
                  <a:gd name="T34" fmla="*/ 5 w 5"/>
                  <a:gd name="T35" fmla="*/ 3 h 7"/>
                  <a:gd name="T36" fmla="*/ 5 w 5"/>
                  <a:gd name="T37" fmla="*/ 2 h 7"/>
                  <a:gd name="T38" fmla="*/ 5 w 5"/>
                  <a:gd name="T39" fmla="*/ 2 h 7"/>
                  <a:gd name="T40" fmla="*/ 3 w 5"/>
                  <a:gd name="T41" fmla="*/ 1 h 7"/>
                  <a:gd name="T42" fmla="*/ 3 w 5"/>
                  <a:gd name="T43" fmla="*/ 0 h 7"/>
                  <a:gd name="T44" fmla="*/ 3 w 5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lnTo>
                      <a:pt x="5" y="3"/>
                    </a:lnTo>
                    <a:lnTo>
                      <a:pt x="5" y="6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2" name="Freeform 278"/>
              <p:cNvSpPr>
                <a:spLocks noEditPoints="1"/>
              </p:cNvSpPr>
              <p:nvPr/>
            </p:nvSpPr>
            <p:spPr bwMode="gray">
              <a:xfrm>
                <a:off x="3922" y="398"/>
                <a:ext cx="5" cy="7"/>
              </a:xfrm>
              <a:custGeom>
                <a:avLst/>
                <a:gdLst>
                  <a:gd name="T0" fmla="*/ 3 w 5"/>
                  <a:gd name="T1" fmla="*/ 1 h 7"/>
                  <a:gd name="T2" fmla="*/ 5 w 5"/>
                  <a:gd name="T3" fmla="*/ 3 h 7"/>
                  <a:gd name="T4" fmla="*/ 5 w 5"/>
                  <a:gd name="T5" fmla="*/ 6 h 7"/>
                  <a:gd name="T6" fmla="*/ 2 w 5"/>
                  <a:gd name="T7" fmla="*/ 4 h 7"/>
                  <a:gd name="T8" fmla="*/ 1 w 5"/>
                  <a:gd name="T9" fmla="*/ 1 h 7"/>
                  <a:gd name="T10" fmla="*/ 3 w 5"/>
                  <a:gd name="T11" fmla="*/ 1 h 7"/>
                  <a:gd name="T12" fmla="*/ 3 w 5"/>
                  <a:gd name="T13" fmla="*/ 0 h 7"/>
                  <a:gd name="T14" fmla="*/ 3 w 5"/>
                  <a:gd name="T15" fmla="*/ 0 h 7"/>
                  <a:gd name="T16" fmla="*/ 1 w 5"/>
                  <a:gd name="T17" fmla="*/ 1 h 7"/>
                  <a:gd name="T18" fmla="*/ 0 w 5"/>
                  <a:gd name="T19" fmla="*/ 1 h 7"/>
                  <a:gd name="T20" fmla="*/ 0 w 5"/>
                  <a:gd name="T21" fmla="*/ 1 h 7"/>
                  <a:gd name="T22" fmla="*/ 1 w 5"/>
                  <a:gd name="T23" fmla="*/ 5 h 7"/>
                  <a:gd name="T24" fmla="*/ 1 w 5"/>
                  <a:gd name="T25" fmla="*/ 5 h 7"/>
                  <a:gd name="T26" fmla="*/ 2 w 5"/>
                  <a:gd name="T27" fmla="*/ 5 h 7"/>
                  <a:gd name="T28" fmla="*/ 4 w 5"/>
                  <a:gd name="T29" fmla="*/ 6 h 7"/>
                  <a:gd name="T30" fmla="*/ 5 w 5"/>
                  <a:gd name="T31" fmla="*/ 7 h 7"/>
                  <a:gd name="T32" fmla="*/ 5 w 5"/>
                  <a:gd name="T33" fmla="*/ 6 h 7"/>
                  <a:gd name="T34" fmla="*/ 5 w 5"/>
                  <a:gd name="T35" fmla="*/ 3 h 7"/>
                  <a:gd name="T36" fmla="*/ 5 w 5"/>
                  <a:gd name="T37" fmla="*/ 2 h 7"/>
                  <a:gd name="T38" fmla="*/ 5 w 5"/>
                  <a:gd name="T39" fmla="*/ 2 h 7"/>
                  <a:gd name="T40" fmla="*/ 3 w 5"/>
                  <a:gd name="T41" fmla="*/ 1 h 7"/>
                  <a:gd name="T42" fmla="*/ 3 w 5"/>
                  <a:gd name="T43" fmla="*/ 0 h 7"/>
                  <a:gd name="T44" fmla="*/ 3 w 5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lnTo>
                      <a:pt x="5" y="3"/>
                    </a:lnTo>
                    <a:lnTo>
                      <a:pt x="5" y="6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3" name="Freeform 279"/>
              <p:cNvSpPr>
                <a:spLocks/>
              </p:cNvSpPr>
              <p:nvPr/>
            </p:nvSpPr>
            <p:spPr bwMode="gray">
              <a:xfrm>
                <a:off x="3793" y="372"/>
                <a:ext cx="87" cy="42"/>
              </a:xfrm>
              <a:custGeom>
                <a:avLst/>
                <a:gdLst>
                  <a:gd name="T0" fmla="*/ 18 w 87"/>
                  <a:gd name="T1" fmla="*/ 42 h 42"/>
                  <a:gd name="T2" fmla="*/ 18 w 87"/>
                  <a:gd name="T3" fmla="*/ 39 h 42"/>
                  <a:gd name="T4" fmla="*/ 25 w 87"/>
                  <a:gd name="T5" fmla="*/ 36 h 42"/>
                  <a:gd name="T6" fmla="*/ 21 w 87"/>
                  <a:gd name="T7" fmla="*/ 35 h 42"/>
                  <a:gd name="T8" fmla="*/ 9 w 87"/>
                  <a:gd name="T9" fmla="*/ 34 h 42"/>
                  <a:gd name="T10" fmla="*/ 1 w 87"/>
                  <a:gd name="T11" fmla="*/ 29 h 42"/>
                  <a:gd name="T12" fmla="*/ 6 w 87"/>
                  <a:gd name="T13" fmla="*/ 25 h 42"/>
                  <a:gd name="T14" fmla="*/ 16 w 87"/>
                  <a:gd name="T15" fmla="*/ 22 h 42"/>
                  <a:gd name="T16" fmla="*/ 0 w 87"/>
                  <a:gd name="T17" fmla="*/ 15 h 42"/>
                  <a:gd name="T18" fmla="*/ 1 w 87"/>
                  <a:gd name="T19" fmla="*/ 13 h 42"/>
                  <a:gd name="T20" fmla="*/ 45 w 87"/>
                  <a:gd name="T21" fmla="*/ 13 h 42"/>
                  <a:gd name="T22" fmla="*/ 48 w 87"/>
                  <a:gd name="T23" fmla="*/ 8 h 42"/>
                  <a:gd name="T24" fmla="*/ 55 w 87"/>
                  <a:gd name="T25" fmla="*/ 5 h 42"/>
                  <a:gd name="T26" fmla="*/ 61 w 87"/>
                  <a:gd name="T27" fmla="*/ 5 h 42"/>
                  <a:gd name="T28" fmla="*/ 55 w 87"/>
                  <a:gd name="T29" fmla="*/ 2 h 42"/>
                  <a:gd name="T30" fmla="*/ 58 w 87"/>
                  <a:gd name="T31" fmla="*/ 0 h 42"/>
                  <a:gd name="T32" fmla="*/ 76 w 87"/>
                  <a:gd name="T33" fmla="*/ 0 h 42"/>
                  <a:gd name="T34" fmla="*/ 80 w 87"/>
                  <a:gd name="T35" fmla="*/ 2 h 42"/>
                  <a:gd name="T36" fmla="*/ 69 w 87"/>
                  <a:gd name="T37" fmla="*/ 6 h 42"/>
                  <a:gd name="T38" fmla="*/ 70 w 87"/>
                  <a:gd name="T39" fmla="*/ 8 h 42"/>
                  <a:gd name="T40" fmla="*/ 86 w 87"/>
                  <a:gd name="T41" fmla="*/ 8 h 42"/>
                  <a:gd name="T42" fmla="*/ 87 w 87"/>
                  <a:gd name="T43" fmla="*/ 11 h 42"/>
                  <a:gd name="T44" fmla="*/ 87 w 87"/>
                  <a:gd name="T45" fmla="*/ 15 h 42"/>
                  <a:gd name="T46" fmla="*/ 82 w 87"/>
                  <a:gd name="T47" fmla="*/ 19 h 42"/>
                  <a:gd name="T48" fmla="*/ 69 w 87"/>
                  <a:gd name="T49" fmla="*/ 18 h 42"/>
                  <a:gd name="T50" fmla="*/ 62 w 87"/>
                  <a:gd name="T51" fmla="*/ 20 h 42"/>
                  <a:gd name="T52" fmla="*/ 64 w 87"/>
                  <a:gd name="T53" fmla="*/ 22 h 42"/>
                  <a:gd name="T54" fmla="*/ 69 w 87"/>
                  <a:gd name="T55" fmla="*/ 23 h 42"/>
                  <a:gd name="T56" fmla="*/ 66 w 87"/>
                  <a:gd name="T57" fmla="*/ 26 h 42"/>
                  <a:gd name="T58" fmla="*/ 41 w 87"/>
                  <a:gd name="T59" fmla="*/ 27 h 42"/>
                  <a:gd name="T60" fmla="*/ 43 w 87"/>
                  <a:gd name="T61" fmla="*/ 30 h 42"/>
                  <a:gd name="T62" fmla="*/ 40 w 87"/>
                  <a:gd name="T63" fmla="*/ 35 h 42"/>
                  <a:gd name="T64" fmla="*/ 26 w 87"/>
                  <a:gd name="T65" fmla="*/ 42 h 42"/>
                  <a:gd name="T66" fmla="*/ 18 w 87"/>
                  <a:gd name="T6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" h="42">
                    <a:moveTo>
                      <a:pt x="18" y="42"/>
                    </a:moveTo>
                    <a:lnTo>
                      <a:pt x="18" y="39"/>
                    </a:lnTo>
                    <a:lnTo>
                      <a:pt x="25" y="36"/>
                    </a:lnTo>
                    <a:lnTo>
                      <a:pt x="21" y="35"/>
                    </a:lnTo>
                    <a:lnTo>
                      <a:pt x="9" y="34"/>
                    </a:lnTo>
                    <a:lnTo>
                      <a:pt x="1" y="29"/>
                    </a:lnTo>
                    <a:lnTo>
                      <a:pt x="6" y="25"/>
                    </a:lnTo>
                    <a:lnTo>
                      <a:pt x="16" y="22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45" y="13"/>
                    </a:lnTo>
                    <a:lnTo>
                      <a:pt x="48" y="8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55" y="2"/>
                    </a:lnTo>
                    <a:lnTo>
                      <a:pt x="58" y="0"/>
                    </a:lnTo>
                    <a:lnTo>
                      <a:pt x="76" y="0"/>
                    </a:lnTo>
                    <a:lnTo>
                      <a:pt x="80" y="2"/>
                    </a:lnTo>
                    <a:lnTo>
                      <a:pt x="69" y="6"/>
                    </a:lnTo>
                    <a:lnTo>
                      <a:pt x="70" y="8"/>
                    </a:lnTo>
                    <a:lnTo>
                      <a:pt x="86" y="8"/>
                    </a:lnTo>
                    <a:lnTo>
                      <a:pt x="87" y="11"/>
                    </a:lnTo>
                    <a:lnTo>
                      <a:pt x="87" y="15"/>
                    </a:lnTo>
                    <a:lnTo>
                      <a:pt x="82" y="19"/>
                    </a:lnTo>
                    <a:lnTo>
                      <a:pt x="69" y="18"/>
                    </a:lnTo>
                    <a:lnTo>
                      <a:pt x="62" y="20"/>
                    </a:lnTo>
                    <a:lnTo>
                      <a:pt x="64" y="22"/>
                    </a:lnTo>
                    <a:lnTo>
                      <a:pt x="69" y="23"/>
                    </a:lnTo>
                    <a:lnTo>
                      <a:pt x="66" y="26"/>
                    </a:lnTo>
                    <a:lnTo>
                      <a:pt x="41" y="27"/>
                    </a:lnTo>
                    <a:lnTo>
                      <a:pt x="43" y="30"/>
                    </a:lnTo>
                    <a:lnTo>
                      <a:pt x="40" y="35"/>
                    </a:lnTo>
                    <a:lnTo>
                      <a:pt x="26" y="42"/>
                    </a:lnTo>
                    <a:lnTo>
                      <a:pt x="18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4" name="Freeform 280"/>
              <p:cNvSpPr>
                <a:spLocks noEditPoints="1"/>
              </p:cNvSpPr>
              <p:nvPr/>
            </p:nvSpPr>
            <p:spPr bwMode="gray">
              <a:xfrm>
                <a:off x="3793" y="371"/>
                <a:ext cx="87" cy="43"/>
              </a:xfrm>
              <a:custGeom>
                <a:avLst/>
                <a:gdLst>
                  <a:gd name="T0" fmla="*/ 80 w 87"/>
                  <a:gd name="T1" fmla="*/ 3 h 43"/>
                  <a:gd name="T2" fmla="*/ 70 w 87"/>
                  <a:gd name="T3" fmla="*/ 10 h 43"/>
                  <a:gd name="T4" fmla="*/ 86 w 87"/>
                  <a:gd name="T5" fmla="*/ 12 h 43"/>
                  <a:gd name="T6" fmla="*/ 82 w 87"/>
                  <a:gd name="T7" fmla="*/ 19 h 43"/>
                  <a:gd name="T8" fmla="*/ 62 w 87"/>
                  <a:gd name="T9" fmla="*/ 21 h 43"/>
                  <a:gd name="T10" fmla="*/ 69 w 87"/>
                  <a:gd name="T11" fmla="*/ 24 h 43"/>
                  <a:gd name="T12" fmla="*/ 40 w 87"/>
                  <a:gd name="T13" fmla="*/ 27 h 43"/>
                  <a:gd name="T14" fmla="*/ 39 w 87"/>
                  <a:gd name="T15" fmla="*/ 36 h 43"/>
                  <a:gd name="T16" fmla="*/ 19 w 87"/>
                  <a:gd name="T17" fmla="*/ 43 h 43"/>
                  <a:gd name="T18" fmla="*/ 25 w 87"/>
                  <a:gd name="T19" fmla="*/ 37 h 43"/>
                  <a:gd name="T20" fmla="*/ 9 w 87"/>
                  <a:gd name="T21" fmla="*/ 35 h 43"/>
                  <a:gd name="T22" fmla="*/ 6 w 87"/>
                  <a:gd name="T23" fmla="*/ 27 h 43"/>
                  <a:gd name="T24" fmla="*/ 1 w 87"/>
                  <a:gd name="T25" fmla="*/ 16 h 43"/>
                  <a:gd name="T26" fmla="*/ 45 w 87"/>
                  <a:gd name="T27" fmla="*/ 14 h 43"/>
                  <a:gd name="T28" fmla="*/ 55 w 87"/>
                  <a:gd name="T29" fmla="*/ 6 h 43"/>
                  <a:gd name="T30" fmla="*/ 55 w 87"/>
                  <a:gd name="T31" fmla="*/ 3 h 43"/>
                  <a:gd name="T32" fmla="*/ 76 w 87"/>
                  <a:gd name="T33" fmla="*/ 1 h 43"/>
                  <a:gd name="T34" fmla="*/ 76 w 87"/>
                  <a:gd name="T35" fmla="*/ 0 h 43"/>
                  <a:gd name="T36" fmla="*/ 58 w 87"/>
                  <a:gd name="T37" fmla="*/ 1 h 43"/>
                  <a:gd name="T38" fmla="*/ 55 w 87"/>
                  <a:gd name="T39" fmla="*/ 2 h 43"/>
                  <a:gd name="T40" fmla="*/ 55 w 87"/>
                  <a:gd name="T41" fmla="*/ 3 h 43"/>
                  <a:gd name="T42" fmla="*/ 55 w 87"/>
                  <a:gd name="T43" fmla="*/ 6 h 43"/>
                  <a:gd name="T44" fmla="*/ 55 w 87"/>
                  <a:gd name="T45" fmla="*/ 6 h 43"/>
                  <a:gd name="T46" fmla="*/ 48 w 87"/>
                  <a:gd name="T47" fmla="*/ 9 h 43"/>
                  <a:gd name="T48" fmla="*/ 45 w 87"/>
                  <a:gd name="T49" fmla="*/ 14 h 43"/>
                  <a:gd name="T50" fmla="*/ 1 w 87"/>
                  <a:gd name="T51" fmla="*/ 14 h 43"/>
                  <a:gd name="T52" fmla="*/ 0 w 87"/>
                  <a:gd name="T53" fmla="*/ 16 h 43"/>
                  <a:gd name="T54" fmla="*/ 0 w 87"/>
                  <a:gd name="T55" fmla="*/ 17 h 43"/>
                  <a:gd name="T56" fmla="*/ 6 w 87"/>
                  <a:gd name="T57" fmla="*/ 26 h 43"/>
                  <a:gd name="T58" fmla="*/ 6 w 87"/>
                  <a:gd name="T59" fmla="*/ 26 h 43"/>
                  <a:gd name="T60" fmla="*/ 1 w 87"/>
                  <a:gd name="T61" fmla="*/ 30 h 43"/>
                  <a:gd name="T62" fmla="*/ 9 w 87"/>
                  <a:gd name="T63" fmla="*/ 35 h 43"/>
                  <a:gd name="T64" fmla="*/ 9 w 87"/>
                  <a:gd name="T65" fmla="*/ 35 h 43"/>
                  <a:gd name="T66" fmla="*/ 24 w 87"/>
                  <a:gd name="T67" fmla="*/ 37 h 43"/>
                  <a:gd name="T68" fmla="*/ 18 w 87"/>
                  <a:gd name="T69" fmla="*/ 39 h 43"/>
                  <a:gd name="T70" fmla="*/ 18 w 87"/>
                  <a:gd name="T71" fmla="*/ 43 h 43"/>
                  <a:gd name="T72" fmla="*/ 19 w 87"/>
                  <a:gd name="T73" fmla="*/ 43 h 43"/>
                  <a:gd name="T74" fmla="*/ 26 w 87"/>
                  <a:gd name="T75" fmla="*/ 43 h 43"/>
                  <a:gd name="T76" fmla="*/ 40 w 87"/>
                  <a:gd name="T77" fmla="*/ 36 h 43"/>
                  <a:gd name="T78" fmla="*/ 40 w 87"/>
                  <a:gd name="T79" fmla="*/ 36 h 43"/>
                  <a:gd name="T80" fmla="*/ 43 w 87"/>
                  <a:gd name="T81" fmla="*/ 31 h 43"/>
                  <a:gd name="T82" fmla="*/ 41 w 87"/>
                  <a:gd name="T83" fmla="*/ 28 h 43"/>
                  <a:gd name="T84" fmla="*/ 66 w 87"/>
                  <a:gd name="T85" fmla="*/ 27 h 43"/>
                  <a:gd name="T86" fmla="*/ 69 w 87"/>
                  <a:gd name="T87" fmla="*/ 25 h 43"/>
                  <a:gd name="T88" fmla="*/ 69 w 87"/>
                  <a:gd name="T89" fmla="*/ 24 h 43"/>
                  <a:gd name="T90" fmla="*/ 63 w 87"/>
                  <a:gd name="T91" fmla="*/ 21 h 43"/>
                  <a:gd name="T92" fmla="*/ 82 w 87"/>
                  <a:gd name="T93" fmla="*/ 20 h 43"/>
                  <a:gd name="T94" fmla="*/ 82 w 87"/>
                  <a:gd name="T95" fmla="*/ 20 h 43"/>
                  <a:gd name="T96" fmla="*/ 87 w 87"/>
                  <a:gd name="T97" fmla="*/ 17 h 43"/>
                  <a:gd name="T98" fmla="*/ 87 w 87"/>
                  <a:gd name="T99" fmla="*/ 12 h 43"/>
                  <a:gd name="T100" fmla="*/ 87 w 87"/>
                  <a:gd name="T101" fmla="*/ 12 h 43"/>
                  <a:gd name="T102" fmla="*/ 86 w 87"/>
                  <a:gd name="T103" fmla="*/ 8 h 43"/>
                  <a:gd name="T104" fmla="*/ 70 w 87"/>
                  <a:gd name="T105" fmla="*/ 9 h 43"/>
                  <a:gd name="T106" fmla="*/ 80 w 87"/>
                  <a:gd name="T107" fmla="*/ 4 h 43"/>
                  <a:gd name="T108" fmla="*/ 80 w 87"/>
                  <a:gd name="T109" fmla="*/ 3 h 43"/>
                  <a:gd name="T110" fmla="*/ 76 w 87"/>
                  <a:gd name="T1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7" h="43">
                    <a:moveTo>
                      <a:pt x="76" y="1"/>
                    </a:moveTo>
                    <a:lnTo>
                      <a:pt x="80" y="3"/>
                    </a:lnTo>
                    <a:lnTo>
                      <a:pt x="69" y="7"/>
                    </a:lnTo>
                    <a:lnTo>
                      <a:pt x="70" y="10"/>
                    </a:lnTo>
                    <a:lnTo>
                      <a:pt x="86" y="9"/>
                    </a:lnTo>
                    <a:lnTo>
                      <a:pt x="86" y="12"/>
                    </a:lnTo>
                    <a:lnTo>
                      <a:pt x="86" y="16"/>
                    </a:lnTo>
                    <a:lnTo>
                      <a:pt x="82" y="19"/>
                    </a:lnTo>
                    <a:lnTo>
                      <a:pt x="69" y="19"/>
                    </a:lnTo>
                    <a:lnTo>
                      <a:pt x="62" y="21"/>
                    </a:lnTo>
                    <a:lnTo>
                      <a:pt x="64" y="23"/>
                    </a:lnTo>
                    <a:lnTo>
                      <a:pt x="69" y="24"/>
                    </a:lnTo>
                    <a:lnTo>
                      <a:pt x="66" y="27"/>
                    </a:lnTo>
                    <a:lnTo>
                      <a:pt x="40" y="27"/>
                    </a:lnTo>
                    <a:lnTo>
                      <a:pt x="43" y="31"/>
                    </a:lnTo>
                    <a:lnTo>
                      <a:pt x="39" y="36"/>
                    </a:lnTo>
                    <a:lnTo>
                      <a:pt x="26" y="43"/>
                    </a:lnTo>
                    <a:lnTo>
                      <a:pt x="19" y="43"/>
                    </a:lnTo>
                    <a:lnTo>
                      <a:pt x="19" y="40"/>
                    </a:lnTo>
                    <a:lnTo>
                      <a:pt x="25" y="37"/>
                    </a:lnTo>
                    <a:lnTo>
                      <a:pt x="21" y="36"/>
                    </a:lnTo>
                    <a:lnTo>
                      <a:pt x="9" y="35"/>
                    </a:lnTo>
                    <a:lnTo>
                      <a:pt x="2" y="30"/>
                    </a:lnTo>
                    <a:lnTo>
                      <a:pt x="6" y="27"/>
                    </a:lnTo>
                    <a:lnTo>
                      <a:pt x="17" y="23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5" y="14"/>
                    </a:lnTo>
                    <a:lnTo>
                      <a:pt x="48" y="10"/>
                    </a:lnTo>
                    <a:lnTo>
                      <a:pt x="55" y="6"/>
                    </a:lnTo>
                    <a:lnTo>
                      <a:pt x="62" y="6"/>
                    </a:lnTo>
                    <a:lnTo>
                      <a:pt x="55" y="3"/>
                    </a:lnTo>
                    <a:lnTo>
                      <a:pt x="58" y="1"/>
                    </a:lnTo>
                    <a:lnTo>
                      <a:pt x="76" y="1"/>
                    </a:lnTo>
                    <a:close/>
                    <a:moveTo>
                      <a:pt x="76" y="0"/>
                    </a:moveTo>
                    <a:lnTo>
                      <a:pt x="76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5" y="2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60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5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5" y="23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21" y="36"/>
                    </a:lnTo>
                    <a:lnTo>
                      <a:pt x="24" y="37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40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6" y="43"/>
                    </a:lnTo>
                    <a:lnTo>
                      <a:pt x="26" y="43"/>
                    </a:lnTo>
                    <a:lnTo>
                      <a:pt x="26" y="43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3" y="31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66" y="27"/>
                    </a:lnTo>
                    <a:lnTo>
                      <a:pt x="66" y="27"/>
                    </a:lnTo>
                    <a:lnTo>
                      <a:pt x="66" y="27"/>
                    </a:lnTo>
                    <a:lnTo>
                      <a:pt x="69" y="25"/>
                    </a:lnTo>
                    <a:lnTo>
                      <a:pt x="70" y="24"/>
                    </a:lnTo>
                    <a:lnTo>
                      <a:pt x="69" y="24"/>
                    </a:lnTo>
                    <a:lnTo>
                      <a:pt x="64" y="22"/>
                    </a:lnTo>
                    <a:lnTo>
                      <a:pt x="63" y="21"/>
                    </a:lnTo>
                    <a:lnTo>
                      <a:pt x="69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87" y="16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6" y="9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70" y="9"/>
                    </a:lnTo>
                    <a:lnTo>
                      <a:pt x="69" y="7"/>
                    </a:lnTo>
                    <a:lnTo>
                      <a:pt x="80" y="4"/>
                    </a:lnTo>
                    <a:lnTo>
                      <a:pt x="80" y="3"/>
                    </a:lnTo>
                    <a:lnTo>
                      <a:pt x="80" y="3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5" name="Freeform 281"/>
              <p:cNvSpPr>
                <a:spLocks noEditPoints="1"/>
              </p:cNvSpPr>
              <p:nvPr/>
            </p:nvSpPr>
            <p:spPr bwMode="gray">
              <a:xfrm>
                <a:off x="3793" y="371"/>
                <a:ext cx="87" cy="43"/>
              </a:xfrm>
              <a:custGeom>
                <a:avLst/>
                <a:gdLst>
                  <a:gd name="T0" fmla="*/ 80 w 87"/>
                  <a:gd name="T1" fmla="*/ 3 h 43"/>
                  <a:gd name="T2" fmla="*/ 70 w 87"/>
                  <a:gd name="T3" fmla="*/ 10 h 43"/>
                  <a:gd name="T4" fmla="*/ 86 w 87"/>
                  <a:gd name="T5" fmla="*/ 12 h 43"/>
                  <a:gd name="T6" fmla="*/ 82 w 87"/>
                  <a:gd name="T7" fmla="*/ 19 h 43"/>
                  <a:gd name="T8" fmla="*/ 62 w 87"/>
                  <a:gd name="T9" fmla="*/ 21 h 43"/>
                  <a:gd name="T10" fmla="*/ 69 w 87"/>
                  <a:gd name="T11" fmla="*/ 24 h 43"/>
                  <a:gd name="T12" fmla="*/ 40 w 87"/>
                  <a:gd name="T13" fmla="*/ 27 h 43"/>
                  <a:gd name="T14" fmla="*/ 39 w 87"/>
                  <a:gd name="T15" fmla="*/ 36 h 43"/>
                  <a:gd name="T16" fmla="*/ 19 w 87"/>
                  <a:gd name="T17" fmla="*/ 43 h 43"/>
                  <a:gd name="T18" fmla="*/ 25 w 87"/>
                  <a:gd name="T19" fmla="*/ 37 h 43"/>
                  <a:gd name="T20" fmla="*/ 9 w 87"/>
                  <a:gd name="T21" fmla="*/ 35 h 43"/>
                  <a:gd name="T22" fmla="*/ 6 w 87"/>
                  <a:gd name="T23" fmla="*/ 27 h 43"/>
                  <a:gd name="T24" fmla="*/ 1 w 87"/>
                  <a:gd name="T25" fmla="*/ 16 h 43"/>
                  <a:gd name="T26" fmla="*/ 45 w 87"/>
                  <a:gd name="T27" fmla="*/ 14 h 43"/>
                  <a:gd name="T28" fmla="*/ 55 w 87"/>
                  <a:gd name="T29" fmla="*/ 6 h 43"/>
                  <a:gd name="T30" fmla="*/ 55 w 87"/>
                  <a:gd name="T31" fmla="*/ 3 h 43"/>
                  <a:gd name="T32" fmla="*/ 76 w 87"/>
                  <a:gd name="T33" fmla="*/ 1 h 43"/>
                  <a:gd name="T34" fmla="*/ 76 w 87"/>
                  <a:gd name="T35" fmla="*/ 0 h 43"/>
                  <a:gd name="T36" fmla="*/ 58 w 87"/>
                  <a:gd name="T37" fmla="*/ 1 h 43"/>
                  <a:gd name="T38" fmla="*/ 55 w 87"/>
                  <a:gd name="T39" fmla="*/ 2 h 43"/>
                  <a:gd name="T40" fmla="*/ 55 w 87"/>
                  <a:gd name="T41" fmla="*/ 3 h 43"/>
                  <a:gd name="T42" fmla="*/ 55 w 87"/>
                  <a:gd name="T43" fmla="*/ 6 h 43"/>
                  <a:gd name="T44" fmla="*/ 55 w 87"/>
                  <a:gd name="T45" fmla="*/ 6 h 43"/>
                  <a:gd name="T46" fmla="*/ 48 w 87"/>
                  <a:gd name="T47" fmla="*/ 9 h 43"/>
                  <a:gd name="T48" fmla="*/ 45 w 87"/>
                  <a:gd name="T49" fmla="*/ 14 h 43"/>
                  <a:gd name="T50" fmla="*/ 1 w 87"/>
                  <a:gd name="T51" fmla="*/ 14 h 43"/>
                  <a:gd name="T52" fmla="*/ 0 w 87"/>
                  <a:gd name="T53" fmla="*/ 16 h 43"/>
                  <a:gd name="T54" fmla="*/ 0 w 87"/>
                  <a:gd name="T55" fmla="*/ 17 h 43"/>
                  <a:gd name="T56" fmla="*/ 6 w 87"/>
                  <a:gd name="T57" fmla="*/ 26 h 43"/>
                  <a:gd name="T58" fmla="*/ 6 w 87"/>
                  <a:gd name="T59" fmla="*/ 26 h 43"/>
                  <a:gd name="T60" fmla="*/ 1 w 87"/>
                  <a:gd name="T61" fmla="*/ 30 h 43"/>
                  <a:gd name="T62" fmla="*/ 9 w 87"/>
                  <a:gd name="T63" fmla="*/ 35 h 43"/>
                  <a:gd name="T64" fmla="*/ 9 w 87"/>
                  <a:gd name="T65" fmla="*/ 35 h 43"/>
                  <a:gd name="T66" fmla="*/ 24 w 87"/>
                  <a:gd name="T67" fmla="*/ 37 h 43"/>
                  <a:gd name="T68" fmla="*/ 18 w 87"/>
                  <a:gd name="T69" fmla="*/ 39 h 43"/>
                  <a:gd name="T70" fmla="*/ 18 w 87"/>
                  <a:gd name="T71" fmla="*/ 43 h 43"/>
                  <a:gd name="T72" fmla="*/ 19 w 87"/>
                  <a:gd name="T73" fmla="*/ 43 h 43"/>
                  <a:gd name="T74" fmla="*/ 26 w 87"/>
                  <a:gd name="T75" fmla="*/ 43 h 43"/>
                  <a:gd name="T76" fmla="*/ 40 w 87"/>
                  <a:gd name="T77" fmla="*/ 36 h 43"/>
                  <a:gd name="T78" fmla="*/ 40 w 87"/>
                  <a:gd name="T79" fmla="*/ 36 h 43"/>
                  <a:gd name="T80" fmla="*/ 43 w 87"/>
                  <a:gd name="T81" fmla="*/ 31 h 43"/>
                  <a:gd name="T82" fmla="*/ 41 w 87"/>
                  <a:gd name="T83" fmla="*/ 28 h 43"/>
                  <a:gd name="T84" fmla="*/ 66 w 87"/>
                  <a:gd name="T85" fmla="*/ 27 h 43"/>
                  <a:gd name="T86" fmla="*/ 69 w 87"/>
                  <a:gd name="T87" fmla="*/ 25 h 43"/>
                  <a:gd name="T88" fmla="*/ 69 w 87"/>
                  <a:gd name="T89" fmla="*/ 24 h 43"/>
                  <a:gd name="T90" fmla="*/ 63 w 87"/>
                  <a:gd name="T91" fmla="*/ 21 h 43"/>
                  <a:gd name="T92" fmla="*/ 82 w 87"/>
                  <a:gd name="T93" fmla="*/ 20 h 43"/>
                  <a:gd name="T94" fmla="*/ 82 w 87"/>
                  <a:gd name="T95" fmla="*/ 20 h 43"/>
                  <a:gd name="T96" fmla="*/ 87 w 87"/>
                  <a:gd name="T97" fmla="*/ 17 h 43"/>
                  <a:gd name="T98" fmla="*/ 87 w 87"/>
                  <a:gd name="T99" fmla="*/ 12 h 43"/>
                  <a:gd name="T100" fmla="*/ 87 w 87"/>
                  <a:gd name="T101" fmla="*/ 12 h 43"/>
                  <a:gd name="T102" fmla="*/ 86 w 87"/>
                  <a:gd name="T103" fmla="*/ 8 h 43"/>
                  <a:gd name="T104" fmla="*/ 70 w 87"/>
                  <a:gd name="T105" fmla="*/ 9 h 43"/>
                  <a:gd name="T106" fmla="*/ 80 w 87"/>
                  <a:gd name="T107" fmla="*/ 4 h 43"/>
                  <a:gd name="T108" fmla="*/ 80 w 87"/>
                  <a:gd name="T109" fmla="*/ 3 h 43"/>
                  <a:gd name="T110" fmla="*/ 76 w 87"/>
                  <a:gd name="T1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7" h="43">
                    <a:moveTo>
                      <a:pt x="76" y="1"/>
                    </a:moveTo>
                    <a:lnTo>
                      <a:pt x="80" y="3"/>
                    </a:lnTo>
                    <a:lnTo>
                      <a:pt x="69" y="7"/>
                    </a:lnTo>
                    <a:lnTo>
                      <a:pt x="70" y="10"/>
                    </a:lnTo>
                    <a:lnTo>
                      <a:pt x="86" y="9"/>
                    </a:lnTo>
                    <a:lnTo>
                      <a:pt x="86" y="12"/>
                    </a:lnTo>
                    <a:lnTo>
                      <a:pt x="86" y="16"/>
                    </a:lnTo>
                    <a:lnTo>
                      <a:pt x="82" y="19"/>
                    </a:lnTo>
                    <a:lnTo>
                      <a:pt x="69" y="19"/>
                    </a:lnTo>
                    <a:lnTo>
                      <a:pt x="62" y="21"/>
                    </a:lnTo>
                    <a:lnTo>
                      <a:pt x="64" y="23"/>
                    </a:lnTo>
                    <a:lnTo>
                      <a:pt x="69" y="24"/>
                    </a:lnTo>
                    <a:lnTo>
                      <a:pt x="66" y="27"/>
                    </a:lnTo>
                    <a:lnTo>
                      <a:pt x="40" y="27"/>
                    </a:lnTo>
                    <a:lnTo>
                      <a:pt x="43" y="31"/>
                    </a:lnTo>
                    <a:lnTo>
                      <a:pt x="39" y="36"/>
                    </a:lnTo>
                    <a:lnTo>
                      <a:pt x="26" y="43"/>
                    </a:lnTo>
                    <a:lnTo>
                      <a:pt x="19" y="43"/>
                    </a:lnTo>
                    <a:lnTo>
                      <a:pt x="19" y="40"/>
                    </a:lnTo>
                    <a:lnTo>
                      <a:pt x="25" y="37"/>
                    </a:lnTo>
                    <a:lnTo>
                      <a:pt x="21" y="36"/>
                    </a:lnTo>
                    <a:lnTo>
                      <a:pt x="9" y="35"/>
                    </a:lnTo>
                    <a:lnTo>
                      <a:pt x="2" y="30"/>
                    </a:lnTo>
                    <a:lnTo>
                      <a:pt x="6" y="27"/>
                    </a:lnTo>
                    <a:lnTo>
                      <a:pt x="17" y="23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5" y="14"/>
                    </a:lnTo>
                    <a:lnTo>
                      <a:pt x="48" y="10"/>
                    </a:lnTo>
                    <a:lnTo>
                      <a:pt x="55" y="6"/>
                    </a:lnTo>
                    <a:lnTo>
                      <a:pt x="62" y="6"/>
                    </a:lnTo>
                    <a:lnTo>
                      <a:pt x="55" y="3"/>
                    </a:lnTo>
                    <a:lnTo>
                      <a:pt x="58" y="1"/>
                    </a:lnTo>
                    <a:lnTo>
                      <a:pt x="76" y="1"/>
                    </a:lnTo>
                    <a:moveTo>
                      <a:pt x="76" y="0"/>
                    </a:moveTo>
                    <a:lnTo>
                      <a:pt x="76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5" y="2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60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5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5" y="23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21" y="36"/>
                    </a:lnTo>
                    <a:lnTo>
                      <a:pt x="24" y="37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40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6" y="43"/>
                    </a:lnTo>
                    <a:lnTo>
                      <a:pt x="26" y="43"/>
                    </a:lnTo>
                    <a:lnTo>
                      <a:pt x="26" y="43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3" y="31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66" y="27"/>
                    </a:lnTo>
                    <a:lnTo>
                      <a:pt x="66" y="27"/>
                    </a:lnTo>
                    <a:lnTo>
                      <a:pt x="66" y="27"/>
                    </a:lnTo>
                    <a:lnTo>
                      <a:pt x="69" y="25"/>
                    </a:lnTo>
                    <a:lnTo>
                      <a:pt x="70" y="24"/>
                    </a:lnTo>
                    <a:lnTo>
                      <a:pt x="69" y="24"/>
                    </a:lnTo>
                    <a:lnTo>
                      <a:pt x="64" y="22"/>
                    </a:lnTo>
                    <a:lnTo>
                      <a:pt x="63" y="21"/>
                    </a:lnTo>
                    <a:lnTo>
                      <a:pt x="69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87" y="16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6" y="9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70" y="9"/>
                    </a:lnTo>
                    <a:lnTo>
                      <a:pt x="69" y="7"/>
                    </a:lnTo>
                    <a:lnTo>
                      <a:pt x="80" y="4"/>
                    </a:lnTo>
                    <a:lnTo>
                      <a:pt x="80" y="3"/>
                    </a:lnTo>
                    <a:lnTo>
                      <a:pt x="80" y="3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6" name="Freeform 282"/>
              <p:cNvSpPr>
                <a:spLocks/>
              </p:cNvSpPr>
              <p:nvPr/>
            </p:nvSpPr>
            <p:spPr bwMode="gray">
              <a:xfrm>
                <a:off x="3752" y="374"/>
                <a:ext cx="83" cy="20"/>
              </a:xfrm>
              <a:custGeom>
                <a:avLst/>
                <a:gdLst>
                  <a:gd name="T0" fmla="*/ 21 w 83"/>
                  <a:gd name="T1" fmla="*/ 18 h 20"/>
                  <a:gd name="T2" fmla="*/ 19 w 83"/>
                  <a:gd name="T3" fmla="*/ 19 h 20"/>
                  <a:gd name="T4" fmla="*/ 10 w 83"/>
                  <a:gd name="T5" fmla="*/ 17 h 20"/>
                  <a:gd name="T6" fmla="*/ 2 w 83"/>
                  <a:gd name="T7" fmla="*/ 16 h 20"/>
                  <a:gd name="T8" fmla="*/ 2 w 83"/>
                  <a:gd name="T9" fmla="*/ 13 h 20"/>
                  <a:gd name="T10" fmla="*/ 0 w 83"/>
                  <a:gd name="T11" fmla="*/ 11 h 20"/>
                  <a:gd name="T12" fmla="*/ 0 w 83"/>
                  <a:gd name="T13" fmla="*/ 9 h 20"/>
                  <a:gd name="T14" fmla="*/ 5 w 83"/>
                  <a:gd name="T15" fmla="*/ 6 h 20"/>
                  <a:gd name="T16" fmla="*/ 27 w 83"/>
                  <a:gd name="T17" fmla="*/ 3 h 20"/>
                  <a:gd name="T18" fmla="*/ 34 w 83"/>
                  <a:gd name="T19" fmla="*/ 0 h 20"/>
                  <a:gd name="T20" fmla="*/ 39 w 83"/>
                  <a:gd name="T21" fmla="*/ 0 h 20"/>
                  <a:gd name="T22" fmla="*/ 61 w 83"/>
                  <a:gd name="T23" fmla="*/ 0 h 20"/>
                  <a:gd name="T24" fmla="*/ 76 w 83"/>
                  <a:gd name="T25" fmla="*/ 2 h 20"/>
                  <a:gd name="T26" fmla="*/ 83 w 83"/>
                  <a:gd name="T27" fmla="*/ 7 h 20"/>
                  <a:gd name="T28" fmla="*/ 71 w 83"/>
                  <a:gd name="T29" fmla="*/ 8 h 20"/>
                  <a:gd name="T30" fmla="*/ 63 w 83"/>
                  <a:gd name="T31" fmla="*/ 7 h 20"/>
                  <a:gd name="T32" fmla="*/ 62 w 83"/>
                  <a:gd name="T33" fmla="*/ 3 h 20"/>
                  <a:gd name="T34" fmla="*/ 45 w 83"/>
                  <a:gd name="T35" fmla="*/ 3 h 20"/>
                  <a:gd name="T36" fmla="*/ 28 w 83"/>
                  <a:gd name="T37" fmla="*/ 11 h 20"/>
                  <a:gd name="T38" fmla="*/ 27 w 83"/>
                  <a:gd name="T39" fmla="*/ 14 h 20"/>
                  <a:gd name="T40" fmla="*/ 34 w 83"/>
                  <a:gd name="T41" fmla="*/ 14 h 20"/>
                  <a:gd name="T42" fmla="*/ 38 w 83"/>
                  <a:gd name="T43" fmla="*/ 18 h 20"/>
                  <a:gd name="T44" fmla="*/ 31 w 83"/>
                  <a:gd name="T45" fmla="*/ 20 h 20"/>
                  <a:gd name="T46" fmla="*/ 21 w 83"/>
                  <a:gd name="T47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3" h="20">
                    <a:moveTo>
                      <a:pt x="21" y="18"/>
                    </a:moveTo>
                    <a:lnTo>
                      <a:pt x="19" y="19"/>
                    </a:lnTo>
                    <a:lnTo>
                      <a:pt x="10" y="17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27" y="3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61" y="0"/>
                    </a:lnTo>
                    <a:lnTo>
                      <a:pt x="76" y="2"/>
                    </a:lnTo>
                    <a:lnTo>
                      <a:pt x="83" y="7"/>
                    </a:lnTo>
                    <a:lnTo>
                      <a:pt x="71" y="8"/>
                    </a:lnTo>
                    <a:lnTo>
                      <a:pt x="63" y="7"/>
                    </a:lnTo>
                    <a:lnTo>
                      <a:pt x="62" y="3"/>
                    </a:lnTo>
                    <a:lnTo>
                      <a:pt x="45" y="3"/>
                    </a:lnTo>
                    <a:lnTo>
                      <a:pt x="28" y="11"/>
                    </a:lnTo>
                    <a:lnTo>
                      <a:pt x="27" y="14"/>
                    </a:lnTo>
                    <a:lnTo>
                      <a:pt x="34" y="14"/>
                    </a:lnTo>
                    <a:lnTo>
                      <a:pt x="38" y="18"/>
                    </a:lnTo>
                    <a:lnTo>
                      <a:pt x="31" y="20"/>
                    </a:lnTo>
                    <a:lnTo>
                      <a:pt x="2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7" name="Freeform 283"/>
              <p:cNvSpPr>
                <a:spLocks noEditPoints="1"/>
              </p:cNvSpPr>
              <p:nvPr/>
            </p:nvSpPr>
            <p:spPr bwMode="gray">
              <a:xfrm>
                <a:off x="3752" y="373"/>
                <a:ext cx="83" cy="21"/>
              </a:xfrm>
              <a:custGeom>
                <a:avLst/>
                <a:gdLst>
                  <a:gd name="T0" fmla="*/ 39 w 83"/>
                  <a:gd name="T1" fmla="*/ 2 h 21"/>
                  <a:gd name="T2" fmla="*/ 76 w 83"/>
                  <a:gd name="T3" fmla="*/ 3 h 21"/>
                  <a:gd name="T4" fmla="*/ 71 w 83"/>
                  <a:gd name="T5" fmla="*/ 9 h 21"/>
                  <a:gd name="T6" fmla="*/ 62 w 83"/>
                  <a:gd name="T7" fmla="*/ 4 h 21"/>
                  <a:gd name="T8" fmla="*/ 28 w 83"/>
                  <a:gd name="T9" fmla="*/ 12 h 21"/>
                  <a:gd name="T10" fmla="*/ 34 w 83"/>
                  <a:gd name="T11" fmla="*/ 15 h 21"/>
                  <a:gd name="T12" fmla="*/ 31 w 83"/>
                  <a:gd name="T13" fmla="*/ 21 h 21"/>
                  <a:gd name="T14" fmla="*/ 19 w 83"/>
                  <a:gd name="T15" fmla="*/ 20 h 21"/>
                  <a:gd name="T16" fmla="*/ 2 w 83"/>
                  <a:gd name="T17" fmla="*/ 17 h 21"/>
                  <a:gd name="T18" fmla="*/ 0 w 83"/>
                  <a:gd name="T19" fmla="*/ 12 h 21"/>
                  <a:gd name="T20" fmla="*/ 5 w 83"/>
                  <a:gd name="T21" fmla="*/ 8 h 21"/>
                  <a:gd name="T22" fmla="*/ 34 w 83"/>
                  <a:gd name="T23" fmla="*/ 1 h 21"/>
                  <a:gd name="T24" fmla="*/ 34 w 83"/>
                  <a:gd name="T25" fmla="*/ 0 h 21"/>
                  <a:gd name="T26" fmla="*/ 5 w 83"/>
                  <a:gd name="T27" fmla="*/ 7 h 21"/>
                  <a:gd name="T28" fmla="*/ 5 w 83"/>
                  <a:gd name="T29" fmla="*/ 7 h 21"/>
                  <a:gd name="T30" fmla="*/ 0 w 83"/>
                  <a:gd name="T31" fmla="*/ 10 h 21"/>
                  <a:gd name="T32" fmla="*/ 0 w 83"/>
                  <a:gd name="T33" fmla="*/ 12 h 21"/>
                  <a:gd name="T34" fmla="*/ 0 w 83"/>
                  <a:gd name="T35" fmla="*/ 12 h 21"/>
                  <a:gd name="T36" fmla="*/ 2 w 83"/>
                  <a:gd name="T37" fmla="*/ 17 h 21"/>
                  <a:gd name="T38" fmla="*/ 2 w 83"/>
                  <a:gd name="T39" fmla="*/ 17 h 21"/>
                  <a:gd name="T40" fmla="*/ 19 w 83"/>
                  <a:gd name="T41" fmla="*/ 20 h 21"/>
                  <a:gd name="T42" fmla="*/ 19 w 83"/>
                  <a:gd name="T43" fmla="*/ 20 h 21"/>
                  <a:gd name="T44" fmla="*/ 31 w 83"/>
                  <a:gd name="T45" fmla="*/ 21 h 21"/>
                  <a:gd name="T46" fmla="*/ 31 w 83"/>
                  <a:gd name="T47" fmla="*/ 21 h 21"/>
                  <a:gd name="T48" fmla="*/ 39 w 83"/>
                  <a:gd name="T49" fmla="*/ 19 h 21"/>
                  <a:gd name="T50" fmla="*/ 34 w 83"/>
                  <a:gd name="T51" fmla="*/ 14 h 21"/>
                  <a:gd name="T52" fmla="*/ 34 w 83"/>
                  <a:gd name="T53" fmla="*/ 14 h 21"/>
                  <a:gd name="T54" fmla="*/ 28 w 83"/>
                  <a:gd name="T55" fmla="*/ 12 h 21"/>
                  <a:gd name="T56" fmla="*/ 62 w 83"/>
                  <a:gd name="T57" fmla="*/ 5 h 21"/>
                  <a:gd name="T58" fmla="*/ 63 w 83"/>
                  <a:gd name="T59" fmla="*/ 8 h 21"/>
                  <a:gd name="T60" fmla="*/ 71 w 83"/>
                  <a:gd name="T61" fmla="*/ 10 h 21"/>
                  <a:gd name="T62" fmla="*/ 71 w 83"/>
                  <a:gd name="T63" fmla="*/ 10 h 21"/>
                  <a:gd name="T64" fmla="*/ 83 w 83"/>
                  <a:gd name="T65" fmla="*/ 8 h 21"/>
                  <a:gd name="T66" fmla="*/ 76 w 83"/>
                  <a:gd name="T67" fmla="*/ 3 h 21"/>
                  <a:gd name="T68" fmla="*/ 76 w 83"/>
                  <a:gd name="T69" fmla="*/ 3 h 21"/>
                  <a:gd name="T70" fmla="*/ 39 w 83"/>
                  <a:gd name="T71" fmla="*/ 1 h 21"/>
                  <a:gd name="T72" fmla="*/ 34 w 8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" h="21">
                    <a:moveTo>
                      <a:pt x="34" y="1"/>
                    </a:moveTo>
                    <a:lnTo>
                      <a:pt x="39" y="2"/>
                    </a:lnTo>
                    <a:lnTo>
                      <a:pt x="61" y="2"/>
                    </a:lnTo>
                    <a:lnTo>
                      <a:pt x="76" y="3"/>
                    </a:lnTo>
                    <a:lnTo>
                      <a:pt x="82" y="8"/>
                    </a:lnTo>
                    <a:lnTo>
                      <a:pt x="71" y="9"/>
                    </a:lnTo>
                    <a:lnTo>
                      <a:pt x="63" y="8"/>
                    </a:lnTo>
                    <a:lnTo>
                      <a:pt x="62" y="4"/>
                    </a:lnTo>
                    <a:lnTo>
                      <a:pt x="45" y="4"/>
                    </a:lnTo>
                    <a:lnTo>
                      <a:pt x="28" y="12"/>
                    </a:lnTo>
                    <a:lnTo>
                      <a:pt x="27" y="15"/>
                    </a:lnTo>
                    <a:lnTo>
                      <a:pt x="34" y="15"/>
                    </a:lnTo>
                    <a:lnTo>
                      <a:pt x="38" y="19"/>
                    </a:lnTo>
                    <a:lnTo>
                      <a:pt x="31" y="21"/>
                    </a:lnTo>
                    <a:lnTo>
                      <a:pt x="21" y="19"/>
                    </a:lnTo>
                    <a:lnTo>
                      <a:pt x="19" y="20"/>
                    </a:lnTo>
                    <a:lnTo>
                      <a:pt x="11" y="17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5" y="8"/>
                    </a:lnTo>
                    <a:lnTo>
                      <a:pt x="27" y="4"/>
                    </a:lnTo>
                    <a:lnTo>
                      <a:pt x="34" y="1"/>
                    </a:lnTo>
                    <a:close/>
                    <a:moveTo>
                      <a:pt x="34" y="0"/>
                    </a:moveTo>
                    <a:lnTo>
                      <a:pt x="34" y="0"/>
                    </a:lnTo>
                    <a:lnTo>
                      <a:pt x="26" y="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0" y="18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21" y="19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8" y="19"/>
                    </a:lnTo>
                    <a:lnTo>
                      <a:pt x="39" y="19"/>
                    </a:lnTo>
                    <a:lnTo>
                      <a:pt x="38" y="19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27" y="15"/>
                    </a:lnTo>
                    <a:lnTo>
                      <a:pt x="28" y="12"/>
                    </a:lnTo>
                    <a:lnTo>
                      <a:pt x="46" y="4"/>
                    </a:lnTo>
                    <a:lnTo>
                      <a:pt x="62" y="5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82" y="8"/>
                    </a:lnTo>
                    <a:lnTo>
                      <a:pt x="83" y="8"/>
                    </a:lnTo>
                    <a:lnTo>
                      <a:pt x="82" y="7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62" y="1"/>
                    </a:lnTo>
                    <a:lnTo>
                      <a:pt x="39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8" name="Freeform 284"/>
              <p:cNvSpPr>
                <a:spLocks noEditPoints="1"/>
              </p:cNvSpPr>
              <p:nvPr/>
            </p:nvSpPr>
            <p:spPr bwMode="gray">
              <a:xfrm>
                <a:off x="3752" y="373"/>
                <a:ext cx="83" cy="21"/>
              </a:xfrm>
              <a:custGeom>
                <a:avLst/>
                <a:gdLst>
                  <a:gd name="T0" fmla="*/ 39 w 83"/>
                  <a:gd name="T1" fmla="*/ 2 h 21"/>
                  <a:gd name="T2" fmla="*/ 76 w 83"/>
                  <a:gd name="T3" fmla="*/ 3 h 21"/>
                  <a:gd name="T4" fmla="*/ 71 w 83"/>
                  <a:gd name="T5" fmla="*/ 9 h 21"/>
                  <a:gd name="T6" fmla="*/ 62 w 83"/>
                  <a:gd name="T7" fmla="*/ 4 h 21"/>
                  <a:gd name="T8" fmla="*/ 28 w 83"/>
                  <a:gd name="T9" fmla="*/ 12 h 21"/>
                  <a:gd name="T10" fmla="*/ 34 w 83"/>
                  <a:gd name="T11" fmla="*/ 15 h 21"/>
                  <a:gd name="T12" fmla="*/ 31 w 83"/>
                  <a:gd name="T13" fmla="*/ 21 h 21"/>
                  <a:gd name="T14" fmla="*/ 19 w 83"/>
                  <a:gd name="T15" fmla="*/ 20 h 21"/>
                  <a:gd name="T16" fmla="*/ 2 w 83"/>
                  <a:gd name="T17" fmla="*/ 17 h 21"/>
                  <a:gd name="T18" fmla="*/ 0 w 83"/>
                  <a:gd name="T19" fmla="*/ 12 h 21"/>
                  <a:gd name="T20" fmla="*/ 5 w 83"/>
                  <a:gd name="T21" fmla="*/ 8 h 21"/>
                  <a:gd name="T22" fmla="*/ 34 w 83"/>
                  <a:gd name="T23" fmla="*/ 1 h 21"/>
                  <a:gd name="T24" fmla="*/ 34 w 83"/>
                  <a:gd name="T25" fmla="*/ 0 h 21"/>
                  <a:gd name="T26" fmla="*/ 5 w 83"/>
                  <a:gd name="T27" fmla="*/ 7 h 21"/>
                  <a:gd name="T28" fmla="*/ 5 w 83"/>
                  <a:gd name="T29" fmla="*/ 7 h 21"/>
                  <a:gd name="T30" fmla="*/ 0 w 83"/>
                  <a:gd name="T31" fmla="*/ 10 h 21"/>
                  <a:gd name="T32" fmla="*/ 0 w 83"/>
                  <a:gd name="T33" fmla="*/ 12 h 21"/>
                  <a:gd name="T34" fmla="*/ 0 w 83"/>
                  <a:gd name="T35" fmla="*/ 12 h 21"/>
                  <a:gd name="T36" fmla="*/ 2 w 83"/>
                  <a:gd name="T37" fmla="*/ 17 h 21"/>
                  <a:gd name="T38" fmla="*/ 2 w 83"/>
                  <a:gd name="T39" fmla="*/ 17 h 21"/>
                  <a:gd name="T40" fmla="*/ 19 w 83"/>
                  <a:gd name="T41" fmla="*/ 20 h 21"/>
                  <a:gd name="T42" fmla="*/ 19 w 83"/>
                  <a:gd name="T43" fmla="*/ 20 h 21"/>
                  <a:gd name="T44" fmla="*/ 31 w 83"/>
                  <a:gd name="T45" fmla="*/ 21 h 21"/>
                  <a:gd name="T46" fmla="*/ 31 w 83"/>
                  <a:gd name="T47" fmla="*/ 21 h 21"/>
                  <a:gd name="T48" fmla="*/ 39 w 83"/>
                  <a:gd name="T49" fmla="*/ 19 h 21"/>
                  <a:gd name="T50" fmla="*/ 34 w 83"/>
                  <a:gd name="T51" fmla="*/ 14 h 21"/>
                  <a:gd name="T52" fmla="*/ 34 w 83"/>
                  <a:gd name="T53" fmla="*/ 14 h 21"/>
                  <a:gd name="T54" fmla="*/ 28 w 83"/>
                  <a:gd name="T55" fmla="*/ 12 h 21"/>
                  <a:gd name="T56" fmla="*/ 62 w 83"/>
                  <a:gd name="T57" fmla="*/ 5 h 21"/>
                  <a:gd name="T58" fmla="*/ 63 w 83"/>
                  <a:gd name="T59" fmla="*/ 8 h 21"/>
                  <a:gd name="T60" fmla="*/ 71 w 83"/>
                  <a:gd name="T61" fmla="*/ 10 h 21"/>
                  <a:gd name="T62" fmla="*/ 71 w 83"/>
                  <a:gd name="T63" fmla="*/ 10 h 21"/>
                  <a:gd name="T64" fmla="*/ 83 w 83"/>
                  <a:gd name="T65" fmla="*/ 8 h 21"/>
                  <a:gd name="T66" fmla="*/ 76 w 83"/>
                  <a:gd name="T67" fmla="*/ 3 h 21"/>
                  <a:gd name="T68" fmla="*/ 76 w 83"/>
                  <a:gd name="T69" fmla="*/ 3 h 21"/>
                  <a:gd name="T70" fmla="*/ 39 w 83"/>
                  <a:gd name="T71" fmla="*/ 1 h 21"/>
                  <a:gd name="T72" fmla="*/ 34 w 8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" h="21">
                    <a:moveTo>
                      <a:pt x="34" y="1"/>
                    </a:moveTo>
                    <a:lnTo>
                      <a:pt x="39" y="2"/>
                    </a:lnTo>
                    <a:lnTo>
                      <a:pt x="61" y="2"/>
                    </a:lnTo>
                    <a:lnTo>
                      <a:pt x="76" y="3"/>
                    </a:lnTo>
                    <a:lnTo>
                      <a:pt x="82" y="8"/>
                    </a:lnTo>
                    <a:lnTo>
                      <a:pt x="71" y="9"/>
                    </a:lnTo>
                    <a:lnTo>
                      <a:pt x="63" y="8"/>
                    </a:lnTo>
                    <a:lnTo>
                      <a:pt x="62" y="4"/>
                    </a:lnTo>
                    <a:lnTo>
                      <a:pt x="45" y="4"/>
                    </a:lnTo>
                    <a:lnTo>
                      <a:pt x="28" y="12"/>
                    </a:lnTo>
                    <a:lnTo>
                      <a:pt x="27" y="15"/>
                    </a:lnTo>
                    <a:lnTo>
                      <a:pt x="34" y="15"/>
                    </a:lnTo>
                    <a:lnTo>
                      <a:pt x="38" y="19"/>
                    </a:lnTo>
                    <a:lnTo>
                      <a:pt x="31" y="21"/>
                    </a:lnTo>
                    <a:lnTo>
                      <a:pt x="21" y="19"/>
                    </a:lnTo>
                    <a:lnTo>
                      <a:pt x="19" y="20"/>
                    </a:lnTo>
                    <a:lnTo>
                      <a:pt x="11" y="17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5" y="8"/>
                    </a:lnTo>
                    <a:lnTo>
                      <a:pt x="27" y="4"/>
                    </a:lnTo>
                    <a:lnTo>
                      <a:pt x="34" y="1"/>
                    </a:lnTo>
                    <a:moveTo>
                      <a:pt x="34" y="0"/>
                    </a:moveTo>
                    <a:lnTo>
                      <a:pt x="34" y="0"/>
                    </a:lnTo>
                    <a:lnTo>
                      <a:pt x="26" y="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0" y="18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21" y="19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8" y="19"/>
                    </a:lnTo>
                    <a:lnTo>
                      <a:pt x="39" y="19"/>
                    </a:lnTo>
                    <a:lnTo>
                      <a:pt x="38" y="19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27" y="15"/>
                    </a:lnTo>
                    <a:lnTo>
                      <a:pt x="28" y="12"/>
                    </a:lnTo>
                    <a:lnTo>
                      <a:pt x="46" y="4"/>
                    </a:lnTo>
                    <a:lnTo>
                      <a:pt x="62" y="5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82" y="8"/>
                    </a:lnTo>
                    <a:lnTo>
                      <a:pt x="83" y="8"/>
                    </a:lnTo>
                    <a:lnTo>
                      <a:pt x="82" y="7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62" y="1"/>
                    </a:lnTo>
                    <a:lnTo>
                      <a:pt x="39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9" name="Freeform 285"/>
              <p:cNvSpPr>
                <a:spLocks/>
              </p:cNvSpPr>
              <p:nvPr/>
            </p:nvSpPr>
            <p:spPr bwMode="gray">
              <a:xfrm>
                <a:off x="3849" y="403"/>
                <a:ext cx="14" cy="8"/>
              </a:xfrm>
              <a:custGeom>
                <a:avLst/>
                <a:gdLst>
                  <a:gd name="T0" fmla="*/ 0 w 14"/>
                  <a:gd name="T1" fmla="*/ 6 h 8"/>
                  <a:gd name="T2" fmla="*/ 0 w 14"/>
                  <a:gd name="T3" fmla="*/ 2 h 8"/>
                  <a:gd name="T4" fmla="*/ 9 w 14"/>
                  <a:gd name="T5" fmla="*/ 0 h 8"/>
                  <a:gd name="T6" fmla="*/ 14 w 14"/>
                  <a:gd name="T7" fmla="*/ 7 h 8"/>
                  <a:gd name="T8" fmla="*/ 2 w 14"/>
                  <a:gd name="T9" fmla="*/ 8 h 8"/>
                  <a:gd name="T10" fmla="*/ 0 w 14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6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14" y="7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0" name="Freeform 286"/>
              <p:cNvSpPr>
                <a:spLocks noEditPoints="1"/>
              </p:cNvSpPr>
              <p:nvPr/>
            </p:nvSpPr>
            <p:spPr bwMode="gray">
              <a:xfrm>
                <a:off x="3849" y="403"/>
                <a:ext cx="14" cy="8"/>
              </a:xfrm>
              <a:custGeom>
                <a:avLst/>
                <a:gdLst>
                  <a:gd name="T0" fmla="*/ 9 w 14"/>
                  <a:gd name="T1" fmla="*/ 1 h 8"/>
                  <a:gd name="T2" fmla="*/ 14 w 14"/>
                  <a:gd name="T3" fmla="*/ 7 h 8"/>
                  <a:gd name="T4" fmla="*/ 2 w 14"/>
                  <a:gd name="T5" fmla="*/ 8 h 8"/>
                  <a:gd name="T6" fmla="*/ 0 w 14"/>
                  <a:gd name="T7" fmla="*/ 6 h 8"/>
                  <a:gd name="T8" fmla="*/ 0 w 14"/>
                  <a:gd name="T9" fmla="*/ 3 h 8"/>
                  <a:gd name="T10" fmla="*/ 9 w 14"/>
                  <a:gd name="T11" fmla="*/ 1 h 8"/>
                  <a:gd name="T12" fmla="*/ 9 w 14"/>
                  <a:gd name="T13" fmla="*/ 0 h 8"/>
                  <a:gd name="T14" fmla="*/ 9 w 14"/>
                  <a:gd name="T15" fmla="*/ 0 h 8"/>
                  <a:gd name="T16" fmla="*/ 0 w 14"/>
                  <a:gd name="T17" fmla="*/ 2 h 8"/>
                  <a:gd name="T18" fmla="*/ 0 w 14"/>
                  <a:gd name="T19" fmla="*/ 2 h 8"/>
                  <a:gd name="T20" fmla="*/ 0 w 14"/>
                  <a:gd name="T21" fmla="*/ 3 h 8"/>
                  <a:gd name="T22" fmla="*/ 0 w 14"/>
                  <a:gd name="T23" fmla="*/ 6 h 8"/>
                  <a:gd name="T24" fmla="*/ 0 w 14"/>
                  <a:gd name="T25" fmla="*/ 6 h 8"/>
                  <a:gd name="T26" fmla="*/ 0 w 14"/>
                  <a:gd name="T27" fmla="*/ 7 h 8"/>
                  <a:gd name="T28" fmla="*/ 2 w 14"/>
                  <a:gd name="T29" fmla="*/ 8 h 8"/>
                  <a:gd name="T30" fmla="*/ 2 w 14"/>
                  <a:gd name="T31" fmla="*/ 8 h 8"/>
                  <a:gd name="T32" fmla="*/ 2 w 14"/>
                  <a:gd name="T33" fmla="*/ 8 h 8"/>
                  <a:gd name="T34" fmla="*/ 14 w 14"/>
                  <a:gd name="T35" fmla="*/ 7 h 8"/>
                  <a:gd name="T36" fmla="*/ 14 w 14"/>
                  <a:gd name="T37" fmla="*/ 7 h 8"/>
                  <a:gd name="T38" fmla="*/ 14 w 14"/>
                  <a:gd name="T39" fmla="*/ 7 h 8"/>
                  <a:gd name="T40" fmla="*/ 9 w 14"/>
                  <a:gd name="T41" fmla="*/ 0 h 8"/>
                  <a:gd name="T42" fmla="*/ 9 w 14"/>
                  <a:gd name="T43" fmla="*/ 0 h 8"/>
                  <a:gd name="T44" fmla="*/ 9 w 14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8">
                    <a:moveTo>
                      <a:pt x="9" y="1"/>
                    </a:moveTo>
                    <a:lnTo>
                      <a:pt x="14" y="7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1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1" name="Freeform 287"/>
              <p:cNvSpPr>
                <a:spLocks noEditPoints="1"/>
              </p:cNvSpPr>
              <p:nvPr/>
            </p:nvSpPr>
            <p:spPr bwMode="gray">
              <a:xfrm>
                <a:off x="3849" y="403"/>
                <a:ext cx="14" cy="8"/>
              </a:xfrm>
              <a:custGeom>
                <a:avLst/>
                <a:gdLst>
                  <a:gd name="T0" fmla="*/ 9 w 14"/>
                  <a:gd name="T1" fmla="*/ 1 h 8"/>
                  <a:gd name="T2" fmla="*/ 14 w 14"/>
                  <a:gd name="T3" fmla="*/ 7 h 8"/>
                  <a:gd name="T4" fmla="*/ 2 w 14"/>
                  <a:gd name="T5" fmla="*/ 8 h 8"/>
                  <a:gd name="T6" fmla="*/ 0 w 14"/>
                  <a:gd name="T7" fmla="*/ 6 h 8"/>
                  <a:gd name="T8" fmla="*/ 0 w 14"/>
                  <a:gd name="T9" fmla="*/ 3 h 8"/>
                  <a:gd name="T10" fmla="*/ 9 w 14"/>
                  <a:gd name="T11" fmla="*/ 1 h 8"/>
                  <a:gd name="T12" fmla="*/ 9 w 14"/>
                  <a:gd name="T13" fmla="*/ 0 h 8"/>
                  <a:gd name="T14" fmla="*/ 9 w 14"/>
                  <a:gd name="T15" fmla="*/ 0 h 8"/>
                  <a:gd name="T16" fmla="*/ 0 w 14"/>
                  <a:gd name="T17" fmla="*/ 2 h 8"/>
                  <a:gd name="T18" fmla="*/ 0 w 14"/>
                  <a:gd name="T19" fmla="*/ 2 h 8"/>
                  <a:gd name="T20" fmla="*/ 0 w 14"/>
                  <a:gd name="T21" fmla="*/ 3 h 8"/>
                  <a:gd name="T22" fmla="*/ 0 w 14"/>
                  <a:gd name="T23" fmla="*/ 6 h 8"/>
                  <a:gd name="T24" fmla="*/ 0 w 14"/>
                  <a:gd name="T25" fmla="*/ 6 h 8"/>
                  <a:gd name="T26" fmla="*/ 0 w 14"/>
                  <a:gd name="T27" fmla="*/ 7 h 8"/>
                  <a:gd name="T28" fmla="*/ 2 w 14"/>
                  <a:gd name="T29" fmla="*/ 8 h 8"/>
                  <a:gd name="T30" fmla="*/ 2 w 14"/>
                  <a:gd name="T31" fmla="*/ 8 h 8"/>
                  <a:gd name="T32" fmla="*/ 2 w 14"/>
                  <a:gd name="T33" fmla="*/ 8 h 8"/>
                  <a:gd name="T34" fmla="*/ 14 w 14"/>
                  <a:gd name="T35" fmla="*/ 7 h 8"/>
                  <a:gd name="T36" fmla="*/ 14 w 14"/>
                  <a:gd name="T37" fmla="*/ 7 h 8"/>
                  <a:gd name="T38" fmla="*/ 14 w 14"/>
                  <a:gd name="T39" fmla="*/ 7 h 8"/>
                  <a:gd name="T40" fmla="*/ 9 w 14"/>
                  <a:gd name="T41" fmla="*/ 0 h 8"/>
                  <a:gd name="T42" fmla="*/ 9 w 14"/>
                  <a:gd name="T43" fmla="*/ 0 h 8"/>
                  <a:gd name="T44" fmla="*/ 9 w 14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8">
                    <a:moveTo>
                      <a:pt x="9" y="1"/>
                    </a:moveTo>
                    <a:lnTo>
                      <a:pt x="14" y="7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1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2" name="Freeform 288"/>
              <p:cNvSpPr>
                <a:spLocks/>
              </p:cNvSpPr>
              <p:nvPr/>
            </p:nvSpPr>
            <p:spPr bwMode="gray">
              <a:xfrm>
                <a:off x="3856" y="410"/>
                <a:ext cx="22" cy="7"/>
              </a:xfrm>
              <a:custGeom>
                <a:avLst/>
                <a:gdLst>
                  <a:gd name="T0" fmla="*/ 15 w 25"/>
                  <a:gd name="T1" fmla="*/ 7 h 8"/>
                  <a:gd name="T2" fmla="*/ 1 w 25"/>
                  <a:gd name="T3" fmla="*/ 4 h 8"/>
                  <a:gd name="T4" fmla="*/ 0 w 25"/>
                  <a:gd name="T5" fmla="*/ 4 h 8"/>
                  <a:gd name="T6" fmla="*/ 14 w 25"/>
                  <a:gd name="T7" fmla="*/ 2 h 8"/>
                  <a:gd name="T8" fmla="*/ 19 w 25"/>
                  <a:gd name="T9" fmla="*/ 0 h 8"/>
                  <a:gd name="T10" fmla="*/ 24 w 25"/>
                  <a:gd name="T11" fmla="*/ 1 h 8"/>
                  <a:gd name="T12" fmla="*/ 25 w 25"/>
                  <a:gd name="T13" fmla="*/ 8 h 8"/>
                  <a:gd name="T14" fmla="*/ 15 w 25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8">
                    <a:moveTo>
                      <a:pt x="15" y="7"/>
                    </a:moveTo>
                    <a:cubicBezTo>
                      <a:pt x="15" y="7"/>
                      <a:pt x="7" y="6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8"/>
                      <a:pt x="25" y="8"/>
                      <a:pt x="25" y="8"/>
                    </a:cubicBezTo>
                    <a:lnTo>
                      <a:pt x="1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3" name="Freeform 289"/>
              <p:cNvSpPr>
                <a:spLocks noEditPoints="1"/>
              </p:cNvSpPr>
              <p:nvPr/>
            </p:nvSpPr>
            <p:spPr bwMode="gray">
              <a:xfrm>
                <a:off x="3855" y="410"/>
                <a:ext cx="23" cy="8"/>
              </a:xfrm>
              <a:custGeom>
                <a:avLst/>
                <a:gdLst>
                  <a:gd name="T0" fmla="*/ 20 w 26"/>
                  <a:gd name="T1" fmla="*/ 0 h 9"/>
                  <a:gd name="T2" fmla="*/ 25 w 26"/>
                  <a:gd name="T3" fmla="*/ 2 h 9"/>
                  <a:gd name="T4" fmla="*/ 26 w 26"/>
                  <a:gd name="T5" fmla="*/ 8 h 9"/>
                  <a:gd name="T6" fmla="*/ 16 w 26"/>
                  <a:gd name="T7" fmla="*/ 7 h 9"/>
                  <a:gd name="T8" fmla="*/ 2 w 26"/>
                  <a:gd name="T9" fmla="*/ 4 h 9"/>
                  <a:gd name="T10" fmla="*/ 15 w 26"/>
                  <a:gd name="T11" fmla="*/ 2 h 9"/>
                  <a:gd name="T12" fmla="*/ 20 w 26"/>
                  <a:gd name="T13" fmla="*/ 0 h 9"/>
                  <a:gd name="T14" fmla="*/ 20 w 26"/>
                  <a:gd name="T15" fmla="*/ 0 h 9"/>
                  <a:gd name="T16" fmla="*/ 20 w 26"/>
                  <a:gd name="T17" fmla="*/ 0 h 9"/>
                  <a:gd name="T18" fmla="*/ 15 w 26"/>
                  <a:gd name="T19" fmla="*/ 2 h 9"/>
                  <a:gd name="T20" fmla="*/ 2 w 26"/>
                  <a:gd name="T21" fmla="*/ 3 h 9"/>
                  <a:gd name="T22" fmla="*/ 0 w 26"/>
                  <a:gd name="T23" fmla="*/ 4 h 9"/>
                  <a:gd name="T24" fmla="*/ 2 w 26"/>
                  <a:gd name="T25" fmla="*/ 4 h 9"/>
                  <a:gd name="T26" fmla="*/ 16 w 26"/>
                  <a:gd name="T27" fmla="*/ 7 h 9"/>
                  <a:gd name="T28" fmla="*/ 26 w 26"/>
                  <a:gd name="T29" fmla="*/ 9 h 9"/>
                  <a:gd name="T30" fmla="*/ 26 w 26"/>
                  <a:gd name="T31" fmla="*/ 9 h 9"/>
                  <a:gd name="T32" fmla="*/ 26 w 26"/>
                  <a:gd name="T33" fmla="*/ 8 h 9"/>
                  <a:gd name="T34" fmla="*/ 25 w 26"/>
                  <a:gd name="T35" fmla="*/ 1 h 9"/>
                  <a:gd name="T36" fmla="*/ 25 w 26"/>
                  <a:gd name="T37" fmla="*/ 1 h 9"/>
                  <a:gd name="T38" fmla="*/ 25 w 26"/>
                  <a:gd name="T39" fmla="*/ 1 h 9"/>
                  <a:gd name="T40" fmla="*/ 20 w 26"/>
                  <a:gd name="T41" fmla="*/ 0 h 9"/>
                  <a:gd name="T42" fmla="*/ 20 w 26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9">
                    <a:moveTo>
                      <a:pt x="20" y="0"/>
                    </a:moveTo>
                    <a:cubicBezTo>
                      <a:pt x="25" y="2"/>
                      <a:pt x="25" y="2"/>
                      <a:pt x="25" y="2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9" y="6"/>
                      <a:pt x="2" y="4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0" y="0"/>
                      <a:pt x="20" y="0"/>
                      <a:pt x="20" y="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8" y="6"/>
                      <a:pt x="16" y="7"/>
                      <a:pt x="16" y="7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4" name="Freeform 290"/>
              <p:cNvSpPr>
                <a:spLocks/>
              </p:cNvSpPr>
              <p:nvPr/>
            </p:nvSpPr>
            <p:spPr bwMode="gray">
              <a:xfrm>
                <a:off x="3836" y="409"/>
                <a:ext cx="14" cy="5"/>
              </a:xfrm>
              <a:custGeom>
                <a:avLst/>
                <a:gdLst>
                  <a:gd name="T0" fmla="*/ 2 w 14"/>
                  <a:gd name="T1" fmla="*/ 2 h 5"/>
                  <a:gd name="T2" fmla="*/ 7 w 14"/>
                  <a:gd name="T3" fmla="*/ 0 h 5"/>
                  <a:gd name="T4" fmla="*/ 14 w 14"/>
                  <a:gd name="T5" fmla="*/ 3 h 5"/>
                  <a:gd name="T6" fmla="*/ 0 w 14"/>
                  <a:gd name="T7" fmla="*/ 5 h 5"/>
                  <a:gd name="T8" fmla="*/ 2 w 1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2" y="2"/>
                    </a:moveTo>
                    <a:lnTo>
                      <a:pt x="7" y="0"/>
                    </a:lnTo>
                    <a:lnTo>
                      <a:pt x="14" y="3"/>
                    </a:lnTo>
                    <a:lnTo>
                      <a:pt x="0" y="5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5" name="Freeform 291"/>
              <p:cNvSpPr>
                <a:spLocks noEditPoints="1"/>
              </p:cNvSpPr>
              <p:nvPr/>
            </p:nvSpPr>
            <p:spPr bwMode="gray">
              <a:xfrm>
                <a:off x="3835" y="409"/>
                <a:ext cx="16" cy="6"/>
              </a:xfrm>
              <a:custGeom>
                <a:avLst/>
                <a:gdLst>
                  <a:gd name="T0" fmla="*/ 8 w 16"/>
                  <a:gd name="T1" fmla="*/ 1 h 6"/>
                  <a:gd name="T2" fmla="*/ 14 w 16"/>
                  <a:gd name="T3" fmla="*/ 3 h 6"/>
                  <a:gd name="T4" fmla="*/ 1 w 16"/>
                  <a:gd name="T5" fmla="*/ 5 h 6"/>
                  <a:gd name="T6" fmla="*/ 3 w 16"/>
                  <a:gd name="T7" fmla="*/ 3 h 6"/>
                  <a:gd name="T8" fmla="*/ 8 w 16"/>
                  <a:gd name="T9" fmla="*/ 1 h 6"/>
                  <a:gd name="T10" fmla="*/ 8 w 16"/>
                  <a:gd name="T11" fmla="*/ 0 h 6"/>
                  <a:gd name="T12" fmla="*/ 8 w 16"/>
                  <a:gd name="T13" fmla="*/ 0 h 6"/>
                  <a:gd name="T14" fmla="*/ 3 w 16"/>
                  <a:gd name="T15" fmla="*/ 2 h 6"/>
                  <a:gd name="T16" fmla="*/ 3 w 16"/>
                  <a:gd name="T17" fmla="*/ 2 h 6"/>
                  <a:gd name="T18" fmla="*/ 3 w 16"/>
                  <a:gd name="T19" fmla="*/ 2 h 6"/>
                  <a:gd name="T20" fmla="*/ 1 w 16"/>
                  <a:gd name="T21" fmla="*/ 5 h 6"/>
                  <a:gd name="T22" fmla="*/ 0 w 16"/>
                  <a:gd name="T23" fmla="*/ 6 h 6"/>
                  <a:gd name="T24" fmla="*/ 1 w 16"/>
                  <a:gd name="T25" fmla="*/ 6 h 6"/>
                  <a:gd name="T26" fmla="*/ 14 w 16"/>
                  <a:gd name="T27" fmla="*/ 3 h 6"/>
                  <a:gd name="T28" fmla="*/ 16 w 16"/>
                  <a:gd name="T29" fmla="*/ 3 h 6"/>
                  <a:gd name="T30" fmla="*/ 14 w 16"/>
                  <a:gd name="T31" fmla="*/ 3 h 6"/>
                  <a:gd name="T32" fmla="*/ 8 w 16"/>
                  <a:gd name="T33" fmla="*/ 0 h 6"/>
                  <a:gd name="T34" fmla="*/ 8 w 16"/>
                  <a:gd name="T35" fmla="*/ 0 h 6"/>
                  <a:gd name="T36" fmla="*/ 8 w 16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6">
                    <a:moveTo>
                      <a:pt x="8" y="1"/>
                    </a:moveTo>
                    <a:lnTo>
                      <a:pt x="14" y="3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8" y="1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6" name="Freeform 292"/>
              <p:cNvSpPr>
                <a:spLocks noEditPoints="1"/>
              </p:cNvSpPr>
              <p:nvPr/>
            </p:nvSpPr>
            <p:spPr bwMode="gray">
              <a:xfrm>
                <a:off x="3835" y="409"/>
                <a:ext cx="16" cy="6"/>
              </a:xfrm>
              <a:custGeom>
                <a:avLst/>
                <a:gdLst>
                  <a:gd name="T0" fmla="*/ 8 w 16"/>
                  <a:gd name="T1" fmla="*/ 1 h 6"/>
                  <a:gd name="T2" fmla="*/ 14 w 16"/>
                  <a:gd name="T3" fmla="*/ 3 h 6"/>
                  <a:gd name="T4" fmla="*/ 1 w 16"/>
                  <a:gd name="T5" fmla="*/ 5 h 6"/>
                  <a:gd name="T6" fmla="*/ 3 w 16"/>
                  <a:gd name="T7" fmla="*/ 3 h 6"/>
                  <a:gd name="T8" fmla="*/ 8 w 16"/>
                  <a:gd name="T9" fmla="*/ 1 h 6"/>
                  <a:gd name="T10" fmla="*/ 8 w 16"/>
                  <a:gd name="T11" fmla="*/ 0 h 6"/>
                  <a:gd name="T12" fmla="*/ 8 w 16"/>
                  <a:gd name="T13" fmla="*/ 0 h 6"/>
                  <a:gd name="T14" fmla="*/ 3 w 16"/>
                  <a:gd name="T15" fmla="*/ 2 h 6"/>
                  <a:gd name="T16" fmla="*/ 3 w 16"/>
                  <a:gd name="T17" fmla="*/ 2 h 6"/>
                  <a:gd name="T18" fmla="*/ 3 w 16"/>
                  <a:gd name="T19" fmla="*/ 2 h 6"/>
                  <a:gd name="T20" fmla="*/ 1 w 16"/>
                  <a:gd name="T21" fmla="*/ 5 h 6"/>
                  <a:gd name="T22" fmla="*/ 0 w 16"/>
                  <a:gd name="T23" fmla="*/ 6 h 6"/>
                  <a:gd name="T24" fmla="*/ 1 w 16"/>
                  <a:gd name="T25" fmla="*/ 6 h 6"/>
                  <a:gd name="T26" fmla="*/ 14 w 16"/>
                  <a:gd name="T27" fmla="*/ 3 h 6"/>
                  <a:gd name="T28" fmla="*/ 16 w 16"/>
                  <a:gd name="T29" fmla="*/ 3 h 6"/>
                  <a:gd name="T30" fmla="*/ 14 w 16"/>
                  <a:gd name="T31" fmla="*/ 3 h 6"/>
                  <a:gd name="T32" fmla="*/ 8 w 16"/>
                  <a:gd name="T33" fmla="*/ 0 h 6"/>
                  <a:gd name="T34" fmla="*/ 8 w 16"/>
                  <a:gd name="T35" fmla="*/ 0 h 6"/>
                  <a:gd name="T36" fmla="*/ 8 w 16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6">
                    <a:moveTo>
                      <a:pt x="8" y="1"/>
                    </a:moveTo>
                    <a:lnTo>
                      <a:pt x="14" y="3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8" y="1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7" name="Freeform 293"/>
              <p:cNvSpPr>
                <a:spLocks/>
              </p:cNvSpPr>
              <p:nvPr/>
            </p:nvSpPr>
            <p:spPr bwMode="gray">
              <a:xfrm>
                <a:off x="3868" y="364"/>
                <a:ext cx="9" cy="4"/>
              </a:xfrm>
              <a:custGeom>
                <a:avLst/>
                <a:gdLst>
                  <a:gd name="T0" fmla="*/ 0 w 9"/>
                  <a:gd name="T1" fmla="*/ 3 h 4"/>
                  <a:gd name="T2" fmla="*/ 1 w 9"/>
                  <a:gd name="T3" fmla="*/ 0 h 4"/>
                  <a:gd name="T4" fmla="*/ 6 w 9"/>
                  <a:gd name="T5" fmla="*/ 0 h 4"/>
                  <a:gd name="T6" fmla="*/ 9 w 9"/>
                  <a:gd name="T7" fmla="*/ 2 h 4"/>
                  <a:gd name="T8" fmla="*/ 5 w 9"/>
                  <a:gd name="T9" fmla="*/ 4 h 4"/>
                  <a:gd name="T10" fmla="*/ 0 w 9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0" y="3"/>
                    </a:moveTo>
                    <a:lnTo>
                      <a:pt x="1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8" name="Freeform 294"/>
              <p:cNvSpPr>
                <a:spLocks noEditPoints="1"/>
              </p:cNvSpPr>
              <p:nvPr/>
            </p:nvSpPr>
            <p:spPr bwMode="gray">
              <a:xfrm>
                <a:off x="3868" y="363"/>
                <a:ext cx="10" cy="6"/>
              </a:xfrm>
              <a:custGeom>
                <a:avLst/>
                <a:gdLst>
                  <a:gd name="T0" fmla="*/ 6 w 10"/>
                  <a:gd name="T1" fmla="*/ 1 h 6"/>
                  <a:gd name="T2" fmla="*/ 9 w 10"/>
                  <a:gd name="T3" fmla="*/ 3 h 6"/>
                  <a:gd name="T4" fmla="*/ 5 w 10"/>
                  <a:gd name="T5" fmla="*/ 5 h 6"/>
                  <a:gd name="T6" fmla="*/ 0 w 10"/>
                  <a:gd name="T7" fmla="*/ 4 h 6"/>
                  <a:gd name="T8" fmla="*/ 1 w 10"/>
                  <a:gd name="T9" fmla="*/ 1 h 6"/>
                  <a:gd name="T10" fmla="*/ 6 w 10"/>
                  <a:gd name="T11" fmla="*/ 1 h 6"/>
                  <a:gd name="T12" fmla="*/ 6 w 10"/>
                  <a:gd name="T13" fmla="*/ 0 h 6"/>
                  <a:gd name="T14" fmla="*/ 6 w 10"/>
                  <a:gd name="T15" fmla="*/ 0 h 6"/>
                  <a:gd name="T16" fmla="*/ 1 w 10"/>
                  <a:gd name="T17" fmla="*/ 1 h 6"/>
                  <a:gd name="T18" fmla="*/ 1 w 10"/>
                  <a:gd name="T19" fmla="*/ 1 h 6"/>
                  <a:gd name="T20" fmla="*/ 1 w 10"/>
                  <a:gd name="T21" fmla="*/ 1 h 6"/>
                  <a:gd name="T22" fmla="*/ 0 w 10"/>
                  <a:gd name="T23" fmla="*/ 3 h 6"/>
                  <a:gd name="T24" fmla="*/ 0 w 10"/>
                  <a:gd name="T25" fmla="*/ 4 h 6"/>
                  <a:gd name="T26" fmla="*/ 0 w 10"/>
                  <a:gd name="T27" fmla="*/ 4 h 6"/>
                  <a:gd name="T28" fmla="*/ 5 w 10"/>
                  <a:gd name="T29" fmla="*/ 6 h 6"/>
                  <a:gd name="T30" fmla="*/ 5 w 10"/>
                  <a:gd name="T31" fmla="*/ 6 h 6"/>
                  <a:gd name="T32" fmla="*/ 5 w 10"/>
                  <a:gd name="T33" fmla="*/ 6 h 6"/>
                  <a:gd name="T34" fmla="*/ 9 w 10"/>
                  <a:gd name="T35" fmla="*/ 4 h 6"/>
                  <a:gd name="T36" fmla="*/ 10 w 10"/>
                  <a:gd name="T37" fmla="*/ 3 h 6"/>
                  <a:gd name="T38" fmla="*/ 9 w 10"/>
                  <a:gd name="T39" fmla="*/ 3 h 6"/>
                  <a:gd name="T40" fmla="*/ 6 w 10"/>
                  <a:gd name="T41" fmla="*/ 1 h 6"/>
                  <a:gd name="T42" fmla="*/ 6 w 10"/>
                  <a:gd name="T43" fmla="*/ 0 h 6"/>
                  <a:gd name="T44" fmla="*/ 6 w 10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6">
                    <a:moveTo>
                      <a:pt x="6" y="1"/>
                    </a:moveTo>
                    <a:lnTo>
                      <a:pt x="9" y="3"/>
                    </a:lnTo>
                    <a:lnTo>
                      <a:pt x="5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9" name="Freeform 295"/>
              <p:cNvSpPr>
                <a:spLocks noEditPoints="1"/>
              </p:cNvSpPr>
              <p:nvPr/>
            </p:nvSpPr>
            <p:spPr bwMode="gray">
              <a:xfrm>
                <a:off x="3868" y="363"/>
                <a:ext cx="10" cy="6"/>
              </a:xfrm>
              <a:custGeom>
                <a:avLst/>
                <a:gdLst>
                  <a:gd name="T0" fmla="*/ 6 w 10"/>
                  <a:gd name="T1" fmla="*/ 1 h 6"/>
                  <a:gd name="T2" fmla="*/ 9 w 10"/>
                  <a:gd name="T3" fmla="*/ 3 h 6"/>
                  <a:gd name="T4" fmla="*/ 5 w 10"/>
                  <a:gd name="T5" fmla="*/ 5 h 6"/>
                  <a:gd name="T6" fmla="*/ 0 w 10"/>
                  <a:gd name="T7" fmla="*/ 4 h 6"/>
                  <a:gd name="T8" fmla="*/ 1 w 10"/>
                  <a:gd name="T9" fmla="*/ 1 h 6"/>
                  <a:gd name="T10" fmla="*/ 6 w 10"/>
                  <a:gd name="T11" fmla="*/ 1 h 6"/>
                  <a:gd name="T12" fmla="*/ 6 w 10"/>
                  <a:gd name="T13" fmla="*/ 0 h 6"/>
                  <a:gd name="T14" fmla="*/ 6 w 10"/>
                  <a:gd name="T15" fmla="*/ 0 h 6"/>
                  <a:gd name="T16" fmla="*/ 1 w 10"/>
                  <a:gd name="T17" fmla="*/ 1 h 6"/>
                  <a:gd name="T18" fmla="*/ 1 w 10"/>
                  <a:gd name="T19" fmla="*/ 1 h 6"/>
                  <a:gd name="T20" fmla="*/ 1 w 10"/>
                  <a:gd name="T21" fmla="*/ 1 h 6"/>
                  <a:gd name="T22" fmla="*/ 0 w 10"/>
                  <a:gd name="T23" fmla="*/ 3 h 6"/>
                  <a:gd name="T24" fmla="*/ 0 w 10"/>
                  <a:gd name="T25" fmla="*/ 4 h 6"/>
                  <a:gd name="T26" fmla="*/ 0 w 10"/>
                  <a:gd name="T27" fmla="*/ 4 h 6"/>
                  <a:gd name="T28" fmla="*/ 5 w 10"/>
                  <a:gd name="T29" fmla="*/ 6 h 6"/>
                  <a:gd name="T30" fmla="*/ 5 w 10"/>
                  <a:gd name="T31" fmla="*/ 6 h 6"/>
                  <a:gd name="T32" fmla="*/ 5 w 10"/>
                  <a:gd name="T33" fmla="*/ 6 h 6"/>
                  <a:gd name="T34" fmla="*/ 9 w 10"/>
                  <a:gd name="T35" fmla="*/ 4 h 6"/>
                  <a:gd name="T36" fmla="*/ 10 w 10"/>
                  <a:gd name="T37" fmla="*/ 3 h 6"/>
                  <a:gd name="T38" fmla="*/ 9 w 10"/>
                  <a:gd name="T39" fmla="*/ 3 h 6"/>
                  <a:gd name="T40" fmla="*/ 6 w 10"/>
                  <a:gd name="T41" fmla="*/ 1 h 6"/>
                  <a:gd name="T42" fmla="*/ 6 w 10"/>
                  <a:gd name="T43" fmla="*/ 0 h 6"/>
                  <a:gd name="T44" fmla="*/ 6 w 10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6">
                    <a:moveTo>
                      <a:pt x="6" y="1"/>
                    </a:moveTo>
                    <a:lnTo>
                      <a:pt x="9" y="3"/>
                    </a:lnTo>
                    <a:lnTo>
                      <a:pt x="5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0" name="Freeform 296"/>
              <p:cNvSpPr>
                <a:spLocks/>
              </p:cNvSpPr>
              <p:nvPr/>
            </p:nvSpPr>
            <p:spPr bwMode="gray">
              <a:xfrm>
                <a:off x="3615" y="405"/>
                <a:ext cx="10" cy="3"/>
              </a:xfrm>
              <a:custGeom>
                <a:avLst/>
                <a:gdLst>
                  <a:gd name="T0" fmla="*/ 0 w 10"/>
                  <a:gd name="T1" fmla="*/ 2 h 3"/>
                  <a:gd name="T2" fmla="*/ 0 w 10"/>
                  <a:gd name="T3" fmla="*/ 1 h 3"/>
                  <a:gd name="T4" fmla="*/ 6 w 10"/>
                  <a:gd name="T5" fmla="*/ 0 h 3"/>
                  <a:gd name="T6" fmla="*/ 10 w 10"/>
                  <a:gd name="T7" fmla="*/ 2 h 3"/>
                  <a:gd name="T8" fmla="*/ 7 w 10"/>
                  <a:gd name="T9" fmla="*/ 3 h 3"/>
                  <a:gd name="T10" fmla="*/ 0 w 10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1" name="Freeform 297"/>
              <p:cNvSpPr>
                <a:spLocks noEditPoints="1"/>
              </p:cNvSpPr>
              <p:nvPr/>
            </p:nvSpPr>
            <p:spPr bwMode="gray">
              <a:xfrm>
                <a:off x="3615" y="405"/>
                <a:ext cx="11" cy="3"/>
              </a:xfrm>
              <a:custGeom>
                <a:avLst/>
                <a:gdLst>
                  <a:gd name="T0" fmla="*/ 6 w 11"/>
                  <a:gd name="T1" fmla="*/ 0 h 3"/>
                  <a:gd name="T2" fmla="*/ 10 w 11"/>
                  <a:gd name="T3" fmla="*/ 2 h 3"/>
                  <a:gd name="T4" fmla="*/ 7 w 11"/>
                  <a:gd name="T5" fmla="*/ 3 h 3"/>
                  <a:gd name="T6" fmla="*/ 0 w 11"/>
                  <a:gd name="T7" fmla="*/ 2 h 3"/>
                  <a:gd name="T8" fmla="*/ 0 w 11"/>
                  <a:gd name="T9" fmla="*/ 1 h 3"/>
                  <a:gd name="T10" fmla="*/ 6 w 11"/>
                  <a:gd name="T11" fmla="*/ 0 h 3"/>
                  <a:gd name="T12" fmla="*/ 6 w 11"/>
                  <a:gd name="T13" fmla="*/ 0 h 3"/>
                  <a:gd name="T14" fmla="*/ 6 w 11"/>
                  <a:gd name="T15" fmla="*/ 0 h 3"/>
                  <a:gd name="T16" fmla="*/ 0 w 11"/>
                  <a:gd name="T17" fmla="*/ 1 h 3"/>
                  <a:gd name="T18" fmla="*/ 0 w 11"/>
                  <a:gd name="T19" fmla="*/ 1 h 3"/>
                  <a:gd name="T20" fmla="*/ 0 w 11"/>
                  <a:gd name="T21" fmla="*/ 1 h 3"/>
                  <a:gd name="T22" fmla="*/ 0 w 11"/>
                  <a:gd name="T23" fmla="*/ 2 h 3"/>
                  <a:gd name="T24" fmla="*/ 0 w 11"/>
                  <a:gd name="T25" fmla="*/ 3 h 3"/>
                  <a:gd name="T26" fmla="*/ 0 w 11"/>
                  <a:gd name="T27" fmla="*/ 3 h 3"/>
                  <a:gd name="T28" fmla="*/ 7 w 11"/>
                  <a:gd name="T29" fmla="*/ 3 h 3"/>
                  <a:gd name="T30" fmla="*/ 7 w 11"/>
                  <a:gd name="T31" fmla="*/ 3 h 3"/>
                  <a:gd name="T32" fmla="*/ 7 w 11"/>
                  <a:gd name="T33" fmla="*/ 3 h 3"/>
                  <a:gd name="T34" fmla="*/ 10 w 11"/>
                  <a:gd name="T35" fmla="*/ 2 h 3"/>
                  <a:gd name="T36" fmla="*/ 11 w 11"/>
                  <a:gd name="T37" fmla="*/ 2 h 3"/>
                  <a:gd name="T38" fmla="*/ 10 w 11"/>
                  <a:gd name="T39" fmla="*/ 2 h 3"/>
                  <a:gd name="T40" fmla="*/ 6 w 11"/>
                  <a:gd name="T41" fmla="*/ 0 h 3"/>
                  <a:gd name="T42" fmla="*/ 6 w 11"/>
                  <a:gd name="T43" fmla="*/ 0 h 3"/>
                  <a:gd name="T44" fmla="*/ 6 w 11"/>
                  <a:gd name="T4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3">
                    <a:moveTo>
                      <a:pt x="6" y="0"/>
                    </a:moveTo>
                    <a:lnTo>
                      <a:pt x="10" y="2"/>
                    </a:lnTo>
                    <a:lnTo>
                      <a:pt x="7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2" name="Freeform 298"/>
              <p:cNvSpPr>
                <a:spLocks noEditPoints="1"/>
              </p:cNvSpPr>
              <p:nvPr/>
            </p:nvSpPr>
            <p:spPr bwMode="gray">
              <a:xfrm>
                <a:off x="3615" y="405"/>
                <a:ext cx="11" cy="3"/>
              </a:xfrm>
              <a:custGeom>
                <a:avLst/>
                <a:gdLst>
                  <a:gd name="T0" fmla="*/ 6 w 11"/>
                  <a:gd name="T1" fmla="*/ 0 h 3"/>
                  <a:gd name="T2" fmla="*/ 10 w 11"/>
                  <a:gd name="T3" fmla="*/ 2 h 3"/>
                  <a:gd name="T4" fmla="*/ 7 w 11"/>
                  <a:gd name="T5" fmla="*/ 3 h 3"/>
                  <a:gd name="T6" fmla="*/ 0 w 11"/>
                  <a:gd name="T7" fmla="*/ 2 h 3"/>
                  <a:gd name="T8" fmla="*/ 0 w 11"/>
                  <a:gd name="T9" fmla="*/ 1 h 3"/>
                  <a:gd name="T10" fmla="*/ 6 w 11"/>
                  <a:gd name="T11" fmla="*/ 0 h 3"/>
                  <a:gd name="T12" fmla="*/ 6 w 11"/>
                  <a:gd name="T13" fmla="*/ 0 h 3"/>
                  <a:gd name="T14" fmla="*/ 6 w 11"/>
                  <a:gd name="T15" fmla="*/ 0 h 3"/>
                  <a:gd name="T16" fmla="*/ 0 w 11"/>
                  <a:gd name="T17" fmla="*/ 1 h 3"/>
                  <a:gd name="T18" fmla="*/ 0 w 11"/>
                  <a:gd name="T19" fmla="*/ 1 h 3"/>
                  <a:gd name="T20" fmla="*/ 0 w 11"/>
                  <a:gd name="T21" fmla="*/ 1 h 3"/>
                  <a:gd name="T22" fmla="*/ 0 w 11"/>
                  <a:gd name="T23" fmla="*/ 2 h 3"/>
                  <a:gd name="T24" fmla="*/ 0 w 11"/>
                  <a:gd name="T25" fmla="*/ 3 h 3"/>
                  <a:gd name="T26" fmla="*/ 0 w 11"/>
                  <a:gd name="T27" fmla="*/ 3 h 3"/>
                  <a:gd name="T28" fmla="*/ 7 w 11"/>
                  <a:gd name="T29" fmla="*/ 3 h 3"/>
                  <a:gd name="T30" fmla="*/ 7 w 11"/>
                  <a:gd name="T31" fmla="*/ 3 h 3"/>
                  <a:gd name="T32" fmla="*/ 7 w 11"/>
                  <a:gd name="T33" fmla="*/ 3 h 3"/>
                  <a:gd name="T34" fmla="*/ 10 w 11"/>
                  <a:gd name="T35" fmla="*/ 2 h 3"/>
                  <a:gd name="T36" fmla="*/ 11 w 11"/>
                  <a:gd name="T37" fmla="*/ 2 h 3"/>
                  <a:gd name="T38" fmla="*/ 10 w 11"/>
                  <a:gd name="T39" fmla="*/ 2 h 3"/>
                  <a:gd name="T40" fmla="*/ 6 w 11"/>
                  <a:gd name="T41" fmla="*/ 0 h 3"/>
                  <a:gd name="T42" fmla="*/ 6 w 11"/>
                  <a:gd name="T43" fmla="*/ 0 h 3"/>
                  <a:gd name="T44" fmla="*/ 6 w 11"/>
                  <a:gd name="T4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3">
                    <a:moveTo>
                      <a:pt x="6" y="0"/>
                    </a:moveTo>
                    <a:lnTo>
                      <a:pt x="10" y="2"/>
                    </a:lnTo>
                    <a:lnTo>
                      <a:pt x="7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3" name="Freeform 299"/>
              <p:cNvSpPr>
                <a:spLocks/>
              </p:cNvSpPr>
              <p:nvPr/>
            </p:nvSpPr>
            <p:spPr bwMode="gray">
              <a:xfrm>
                <a:off x="3525" y="402"/>
                <a:ext cx="40" cy="11"/>
              </a:xfrm>
              <a:custGeom>
                <a:avLst/>
                <a:gdLst>
                  <a:gd name="T0" fmla="*/ 0 w 40"/>
                  <a:gd name="T1" fmla="*/ 8 h 11"/>
                  <a:gd name="T2" fmla="*/ 8 w 40"/>
                  <a:gd name="T3" fmla="*/ 5 h 11"/>
                  <a:gd name="T4" fmla="*/ 23 w 40"/>
                  <a:gd name="T5" fmla="*/ 3 h 11"/>
                  <a:gd name="T6" fmla="*/ 29 w 40"/>
                  <a:gd name="T7" fmla="*/ 1 h 11"/>
                  <a:gd name="T8" fmla="*/ 38 w 40"/>
                  <a:gd name="T9" fmla="*/ 0 h 11"/>
                  <a:gd name="T10" fmla="*/ 40 w 40"/>
                  <a:gd name="T11" fmla="*/ 3 h 11"/>
                  <a:gd name="T12" fmla="*/ 31 w 40"/>
                  <a:gd name="T13" fmla="*/ 4 h 11"/>
                  <a:gd name="T14" fmla="*/ 7 w 40"/>
                  <a:gd name="T15" fmla="*/ 11 h 11"/>
                  <a:gd name="T16" fmla="*/ 0 w 40"/>
                  <a:gd name="T1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1">
                    <a:moveTo>
                      <a:pt x="0" y="8"/>
                    </a:moveTo>
                    <a:lnTo>
                      <a:pt x="8" y="5"/>
                    </a:lnTo>
                    <a:lnTo>
                      <a:pt x="23" y="3"/>
                    </a:lnTo>
                    <a:lnTo>
                      <a:pt x="29" y="1"/>
                    </a:lnTo>
                    <a:lnTo>
                      <a:pt x="38" y="0"/>
                    </a:lnTo>
                    <a:lnTo>
                      <a:pt x="40" y="3"/>
                    </a:lnTo>
                    <a:lnTo>
                      <a:pt x="31" y="4"/>
                    </a:lnTo>
                    <a:lnTo>
                      <a:pt x="7" y="1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4" name="Freeform 300"/>
              <p:cNvSpPr>
                <a:spLocks noEditPoints="1"/>
              </p:cNvSpPr>
              <p:nvPr/>
            </p:nvSpPr>
            <p:spPr bwMode="gray">
              <a:xfrm>
                <a:off x="3524" y="402"/>
                <a:ext cx="42" cy="11"/>
              </a:xfrm>
              <a:custGeom>
                <a:avLst/>
                <a:gdLst>
                  <a:gd name="T0" fmla="*/ 39 w 42"/>
                  <a:gd name="T1" fmla="*/ 0 h 11"/>
                  <a:gd name="T2" fmla="*/ 41 w 42"/>
                  <a:gd name="T3" fmla="*/ 3 h 11"/>
                  <a:gd name="T4" fmla="*/ 32 w 42"/>
                  <a:gd name="T5" fmla="*/ 4 h 11"/>
                  <a:gd name="T6" fmla="*/ 8 w 42"/>
                  <a:gd name="T7" fmla="*/ 10 h 11"/>
                  <a:gd name="T8" fmla="*/ 2 w 42"/>
                  <a:gd name="T9" fmla="*/ 8 h 11"/>
                  <a:gd name="T10" fmla="*/ 9 w 42"/>
                  <a:gd name="T11" fmla="*/ 5 h 11"/>
                  <a:gd name="T12" fmla="*/ 24 w 42"/>
                  <a:gd name="T13" fmla="*/ 4 h 11"/>
                  <a:gd name="T14" fmla="*/ 30 w 42"/>
                  <a:gd name="T15" fmla="*/ 2 h 11"/>
                  <a:gd name="T16" fmla="*/ 39 w 42"/>
                  <a:gd name="T17" fmla="*/ 0 h 11"/>
                  <a:gd name="T18" fmla="*/ 39 w 42"/>
                  <a:gd name="T19" fmla="*/ 0 h 11"/>
                  <a:gd name="T20" fmla="*/ 39 w 42"/>
                  <a:gd name="T21" fmla="*/ 0 h 11"/>
                  <a:gd name="T22" fmla="*/ 30 w 42"/>
                  <a:gd name="T23" fmla="*/ 1 h 11"/>
                  <a:gd name="T24" fmla="*/ 30 w 42"/>
                  <a:gd name="T25" fmla="*/ 1 h 11"/>
                  <a:gd name="T26" fmla="*/ 30 w 42"/>
                  <a:gd name="T27" fmla="*/ 1 h 11"/>
                  <a:gd name="T28" fmla="*/ 24 w 42"/>
                  <a:gd name="T29" fmla="*/ 3 h 11"/>
                  <a:gd name="T30" fmla="*/ 9 w 42"/>
                  <a:gd name="T31" fmla="*/ 5 h 11"/>
                  <a:gd name="T32" fmla="*/ 2 w 42"/>
                  <a:gd name="T33" fmla="*/ 7 h 11"/>
                  <a:gd name="T34" fmla="*/ 0 w 42"/>
                  <a:gd name="T35" fmla="*/ 8 h 11"/>
                  <a:gd name="T36" fmla="*/ 2 w 42"/>
                  <a:gd name="T37" fmla="*/ 8 h 11"/>
                  <a:gd name="T38" fmla="*/ 7 w 42"/>
                  <a:gd name="T39" fmla="*/ 11 h 11"/>
                  <a:gd name="T40" fmla="*/ 8 w 42"/>
                  <a:gd name="T41" fmla="*/ 11 h 11"/>
                  <a:gd name="T42" fmla="*/ 8 w 42"/>
                  <a:gd name="T43" fmla="*/ 11 h 11"/>
                  <a:gd name="T44" fmla="*/ 32 w 42"/>
                  <a:gd name="T45" fmla="*/ 4 h 11"/>
                  <a:gd name="T46" fmla="*/ 41 w 42"/>
                  <a:gd name="T47" fmla="*/ 3 h 11"/>
                  <a:gd name="T48" fmla="*/ 42 w 42"/>
                  <a:gd name="T49" fmla="*/ 3 h 11"/>
                  <a:gd name="T50" fmla="*/ 41 w 42"/>
                  <a:gd name="T51" fmla="*/ 2 h 11"/>
                  <a:gd name="T52" fmla="*/ 39 w 42"/>
                  <a:gd name="T53" fmla="*/ 0 h 11"/>
                  <a:gd name="T54" fmla="*/ 39 w 42"/>
                  <a:gd name="T55" fmla="*/ 0 h 11"/>
                  <a:gd name="T56" fmla="*/ 39 w 42"/>
                  <a:gd name="T5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11">
                    <a:moveTo>
                      <a:pt x="39" y="0"/>
                    </a:moveTo>
                    <a:lnTo>
                      <a:pt x="41" y="3"/>
                    </a:lnTo>
                    <a:lnTo>
                      <a:pt x="32" y="4"/>
                    </a:lnTo>
                    <a:lnTo>
                      <a:pt x="8" y="10"/>
                    </a:lnTo>
                    <a:lnTo>
                      <a:pt x="2" y="8"/>
                    </a:lnTo>
                    <a:lnTo>
                      <a:pt x="9" y="5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39" y="0"/>
                    </a:lnTo>
                    <a:close/>
                    <a:moveTo>
                      <a:pt x="39" y="0"/>
                    </a:moveTo>
                    <a:lnTo>
                      <a:pt x="39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4" y="3"/>
                    </a:lnTo>
                    <a:lnTo>
                      <a:pt x="9" y="5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32" y="4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5" name="Freeform 301"/>
              <p:cNvSpPr>
                <a:spLocks noEditPoints="1"/>
              </p:cNvSpPr>
              <p:nvPr/>
            </p:nvSpPr>
            <p:spPr bwMode="gray">
              <a:xfrm>
                <a:off x="3524" y="402"/>
                <a:ext cx="42" cy="11"/>
              </a:xfrm>
              <a:custGeom>
                <a:avLst/>
                <a:gdLst>
                  <a:gd name="T0" fmla="*/ 39 w 42"/>
                  <a:gd name="T1" fmla="*/ 0 h 11"/>
                  <a:gd name="T2" fmla="*/ 41 w 42"/>
                  <a:gd name="T3" fmla="*/ 3 h 11"/>
                  <a:gd name="T4" fmla="*/ 32 w 42"/>
                  <a:gd name="T5" fmla="*/ 4 h 11"/>
                  <a:gd name="T6" fmla="*/ 8 w 42"/>
                  <a:gd name="T7" fmla="*/ 10 h 11"/>
                  <a:gd name="T8" fmla="*/ 2 w 42"/>
                  <a:gd name="T9" fmla="*/ 8 h 11"/>
                  <a:gd name="T10" fmla="*/ 9 w 42"/>
                  <a:gd name="T11" fmla="*/ 5 h 11"/>
                  <a:gd name="T12" fmla="*/ 24 w 42"/>
                  <a:gd name="T13" fmla="*/ 4 h 11"/>
                  <a:gd name="T14" fmla="*/ 30 w 42"/>
                  <a:gd name="T15" fmla="*/ 2 h 11"/>
                  <a:gd name="T16" fmla="*/ 39 w 42"/>
                  <a:gd name="T17" fmla="*/ 0 h 11"/>
                  <a:gd name="T18" fmla="*/ 39 w 42"/>
                  <a:gd name="T19" fmla="*/ 0 h 11"/>
                  <a:gd name="T20" fmla="*/ 39 w 42"/>
                  <a:gd name="T21" fmla="*/ 0 h 11"/>
                  <a:gd name="T22" fmla="*/ 30 w 42"/>
                  <a:gd name="T23" fmla="*/ 1 h 11"/>
                  <a:gd name="T24" fmla="*/ 30 w 42"/>
                  <a:gd name="T25" fmla="*/ 1 h 11"/>
                  <a:gd name="T26" fmla="*/ 30 w 42"/>
                  <a:gd name="T27" fmla="*/ 1 h 11"/>
                  <a:gd name="T28" fmla="*/ 24 w 42"/>
                  <a:gd name="T29" fmla="*/ 3 h 11"/>
                  <a:gd name="T30" fmla="*/ 9 w 42"/>
                  <a:gd name="T31" fmla="*/ 5 h 11"/>
                  <a:gd name="T32" fmla="*/ 2 w 42"/>
                  <a:gd name="T33" fmla="*/ 7 h 11"/>
                  <a:gd name="T34" fmla="*/ 0 w 42"/>
                  <a:gd name="T35" fmla="*/ 8 h 11"/>
                  <a:gd name="T36" fmla="*/ 2 w 42"/>
                  <a:gd name="T37" fmla="*/ 8 h 11"/>
                  <a:gd name="T38" fmla="*/ 7 w 42"/>
                  <a:gd name="T39" fmla="*/ 11 h 11"/>
                  <a:gd name="T40" fmla="*/ 8 w 42"/>
                  <a:gd name="T41" fmla="*/ 11 h 11"/>
                  <a:gd name="T42" fmla="*/ 8 w 42"/>
                  <a:gd name="T43" fmla="*/ 11 h 11"/>
                  <a:gd name="T44" fmla="*/ 32 w 42"/>
                  <a:gd name="T45" fmla="*/ 4 h 11"/>
                  <a:gd name="T46" fmla="*/ 41 w 42"/>
                  <a:gd name="T47" fmla="*/ 3 h 11"/>
                  <a:gd name="T48" fmla="*/ 42 w 42"/>
                  <a:gd name="T49" fmla="*/ 3 h 11"/>
                  <a:gd name="T50" fmla="*/ 41 w 42"/>
                  <a:gd name="T51" fmla="*/ 2 h 11"/>
                  <a:gd name="T52" fmla="*/ 39 w 42"/>
                  <a:gd name="T53" fmla="*/ 0 h 11"/>
                  <a:gd name="T54" fmla="*/ 39 w 42"/>
                  <a:gd name="T55" fmla="*/ 0 h 11"/>
                  <a:gd name="T56" fmla="*/ 39 w 42"/>
                  <a:gd name="T5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11">
                    <a:moveTo>
                      <a:pt x="39" y="0"/>
                    </a:moveTo>
                    <a:lnTo>
                      <a:pt x="41" y="3"/>
                    </a:lnTo>
                    <a:lnTo>
                      <a:pt x="32" y="4"/>
                    </a:lnTo>
                    <a:lnTo>
                      <a:pt x="8" y="10"/>
                    </a:lnTo>
                    <a:lnTo>
                      <a:pt x="2" y="8"/>
                    </a:lnTo>
                    <a:lnTo>
                      <a:pt x="9" y="5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39" y="0"/>
                    </a:lnTo>
                    <a:moveTo>
                      <a:pt x="39" y="0"/>
                    </a:moveTo>
                    <a:lnTo>
                      <a:pt x="39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4" y="3"/>
                    </a:lnTo>
                    <a:lnTo>
                      <a:pt x="9" y="5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32" y="4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6" name="Freeform 302"/>
              <p:cNvSpPr>
                <a:spLocks/>
              </p:cNvSpPr>
              <p:nvPr/>
            </p:nvSpPr>
            <p:spPr bwMode="gray">
              <a:xfrm>
                <a:off x="3467" y="455"/>
                <a:ext cx="29" cy="4"/>
              </a:xfrm>
              <a:custGeom>
                <a:avLst/>
                <a:gdLst>
                  <a:gd name="T0" fmla="*/ 12 w 29"/>
                  <a:gd name="T1" fmla="*/ 2 h 4"/>
                  <a:gd name="T2" fmla="*/ 7 w 29"/>
                  <a:gd name="T3" fmla="*/ 3 h 4"/>
                  <a:gd name="T4" fmla="*/ 0 w 29"/>
                  <a:gd name="T5" fmla="*/ 3 h 4"/>
                  <a:gd name="T6" fmla="*/ 7 w 29"/>
                  <a:gd name="T7" fmla="*/ 0 h 4"/>
                  <a:gd name="T8" fmla="*/ 16 w 29"/>
                  <a:gd name="T9" fmla="*/ 0 h 4"/>
                  <a:gd name="T10" fmla="*/ 29 w 29"/>
                  <a:gd name="T11" fmla="*/ 0 h 4"/>
                  <a:gd name="T12" fmla="*/ 29 w 29"/>
                  <a:gd name="T13" fmla="*/ 3 h 4"/>
                  <a:gd name="T14" fmla="*/ 18 w 29"/>
                  <a:gd name="T15" fmla="*/ 4 h 4"/>
                  <a:gd name="T16" fmla="*/ 12 w 29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4">
                    <a:moveTo>
                      <a:pt x="12" y="2"/>
                    </a:moveTo>
                    <a:lnTo>
                      <a:pt x="7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16" y="0"/>
                    </a:lnTo>
                    <a:lnTo>
                      <a:pt x="29" y="0"/>
                    </a:lnTo>
                    <a:lnTo>
                      <a:pt x="29" y="3"/>
                    </a:lnTo>
                    <a:lnTo>
                      <a:pt x="18" y="4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7" name="Freeform 303"/>
              <p:cNvSpPr>
                <a:spLocks noEditPoints="1"/>
              </p:cNvSpPr>
              <p:nvPr/>
            </p:nvSpPr>
            <p:spPr bwMode="gray">
              <a:xfrm>
                <a:off x="3466" y="454"/>
                <a:ext cx="30" cy="5"/>
              </a:xfrm>
              <a:custGeom>
                <a:avLst/>
                <a:gdLst>
                  <a:gd name="T0" fmla="*/ 17 w 30"/>
                  <a:gd name="T1" fmla="*/ 1 h 5"/>
                  <a:gd name="T2" fmla="*/ 30 w 30"/>
                  <a:gd name="T3" fmla="*/ 2 h 5"/>
                  <a:gd name="T4" fmla="*/ 30 w 30"/>
                  <a:gd name="T5" fmla="*/ 4 h 5"/>
                  <a:gd name="T6" fmla="*/ 19 w 30"/>
                  <a:gd name="T7" fmla="*/ 4 h 5"/>
                  <a:gd name="T8" fmla="*/ 13 w 30"/>
                  <a:gd name="T9" fmla="*/ 3 h 5"/>
                  <a:gd name="T10" fmla="*/ 8 w 30"/>
                  <a:gd name="T11" fmla="*/ 4 h 5"/>
                  <a:gd name="T12" fmla="*/ 1 w 30"/>
                  <a:gd name="T13" fmla="*/ 4 h 5"/>
                  <a:gd name="T14" fmla="*/ 8 w 30"/>
                  <a:gd name="T15" fmla="*/ 1 h 5"/>
                  <a:gd name="T16" fmla="*/ 17 w 30"/>
                  <a:gd name="T17" fmla="*/ 1 h 5"/>
                  <a:gd name="T18" fmla="*/ 17 w 30"/>
                  <a:gd name="T19" fmla="*/ 0 h 5"/>
                  <a:gd name="T20" fmla="*/ 17 w 30"/>
                  <a:gd name="T21" fmla="*/ 0 h 5"/>
                  <a:gd name="T22" fmla="*/ 8 w 30"/>
                  <a:gd name="T23" fmla="*/ 1 h 5"/>
                  <a:gd name="T24" fmla="*/ 8 w 30"/>
                  <a:gd name="T25" fmla="*/ 1 h 5"/>
                  <a:gd name="T26" fmla="*/ 8 w 30"/>
                  <a:gd name="T27" fmla="*/ 1 h 5"/>
                  <a:gd name="T28" fmla="*/ 1 w 30"/>
                  <a:gd name="T29" fmla="*/ 4 h 5"/>
                  <a:gd name="T30" fmla="*/ 0 w 30"/>
                  <a:gd name="T31" fmla="*/ 4 h 5"/>
                  <a:gd name="T32" fmla="*/ 1 w 30"/>
                  <a:gd name="T33" fmla="*/ 4 h 5"/>
                  <a:gd name="T34" fmla="*/ 8 w 30"/>
                  <a:gd name="T35" fmla="*/ 4 h 5"/>
                  <a:gd name="T36" fmla="*/ 8 w 30"/>
                  <a:gd name="T37" fmla="*/ 4 h 5"/>
                  <a:gd name="T38" fmla="*/ 8 w 30"/>
                  <a:gd name="T39" fmla="*/ 4 h 5"/>
                  <a:gd name="T40" fmla="*/ 13 w 30"/>
                  <a:gd name="T41" fmla="*/ 3 h 5"/>
                  <a:gd name="T42" fmla="*/ 19 w 30"/>
                  <a:gd name="T43" fmla="*/ 5 h 5"/>
                  <a:gd name="T44" fmla="*/ 19 w 30"/>
                  <a:gd name="T45" fmla="*/ 5 h 5"/>
                  <a:gd name="T46" fmla="*/ 19 w 30"/>
                  <a:gd name="T47" fmla="*/ 5 h 5"/>
                  <a:gd name="T48" fmla="*/ 30 w 30"/>
                  <a:gd name="T49" fmla="*/ 4 h 5"/>
                  <a:gd name="T50" fmla="*/ 30 w 30"/>
                  <a:gd name="T51" fmla="*/ 4 h 5"/>
                  <a:gd name="T52" fmla="*/ 30 w 30"/>
                  <a:gd name="T53" fmla="*/ 4 h 5"/>
                  <a:gd name="T54" fmla="*/ 30 w 30"/>
                  <a:gd name="T55" fmla="*/ 2 h 5"/>
                  <a:gd name="T56" fmla="*/ 30 w 30"/>
                  <a:gd name="T57" fmla="*/ 1 h 5"/>
                  <a:gd name="T58" fmla="*/ 30 w 30"/>
                  <a:gd name="T59" fmla="*/ 1 h 5"/>
                  <a:gd name="T60" fmla="*/ 17 w 30"/>
                  <a:gd name="T61" fmla="*/ 0 h 5"/>
                  <a:gd name="T62" fmla="*/ 17 w 30"/>
                  <a:gd name="T63" fmla="*/ 0 h 5"/>
                  <a:gd name="T64" fmla="*/ 17 w 30"/>
                  <a:gd name="T6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5">
                    <a:moveTo>
                      <a:pt x="17" y="1"/>
                    </a:moveTo>
                    <a:lnTo>
                      <a:pt x="30" y="2"/>
                    </a:lnTo>
                    <a:lnTo>
                      <a:pt x="30" y="4"/>
                    </a:lnTo>
                    <a:lnTo>
                      <a:pt x="19" y="4"/>
                    </a:lnTo>
                    <a:lnTo>
                      <a:pt x="13" y="3"/>
                    </a:lnTo>
                    <a:lnTo>
                      <a:pt x="8" y="4"/>
                    </a:lnTo>
                    <a:lnTo>
                      <a:pt x="1" y="4"/>
                    </a:lnTo>
                    <a:lnTo>
                      <a:pt x="8" y="1"/>
                    </a:lnTo>
                    <a:lnTo>
                      <a:pt x="17" y="1"/>
                    </a:lnTo>
                    <a:close/>
                    <a:moveTo>
                      <a:pt x="17" y="0"/>
                    </a:moveTo>
                    <a:lnTo>
                      <a:pt x="17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3" y="3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8" name="Freeform 304"/>
              <p:cNvSpPr>
                <a:spLocks noEditPoints="1"/>
              </p:cNvSpPr>
              <p:nvPr/>
            </p:nvSpPr>
            <p:spPr bwMode="gray">
              <a:xfrm>
                <a:off x="3466" y="454"/>
                <a:ext cx="30" cy="5"/>
              </a:xfrm>
              <a:custGeom>
                <a:avLst/>
                <a:gdLst>
                  <a:gd name="T0" fmla="*/ 17 w 30"/>
                  <a:gd name="T1" fmla="*/ 1 h 5"/>
                  <a:gd name="T2" fmla="*/ 30 w 30"/>
                  <a:gd name="T3" fmla="*/ 2 h 5"/>
                  <a:gd name="T4" fmla="*/ 30 w 30"/>
                  <a:gd name="T5" fmla="*/ 4 h 5"/>
                  <a:gd name="T6" fmla="*/ 19 w 30"/>
                  <a:gd name="T7" fmla="*/ 4 h 5"/>
                  <a:gd name="T8" fmla="*/ 13 w 30"/>
                  <a:gd name="T9" fmla="*/ 3 h 5"/>
                  <a:gd name="T10" fmla="*/ 8 w 30"/>
                  <a:gd name="T11" fmla="*/ 4 h 5"/>
                  <a:gd name="T12" fmla="*/ 1 w 30"/>
                  <a:gd name="T13" fmla="*/ 4 h 5"/>
                  <a:gd name="T14" fmla="*/ 8 w 30"/>
                  <a:gd name="T15" fmla="*/ 1 h 5"/>
                  <a:gd name="T16" fmla="*/ 17 w 30"/>
                  <a:gd name="T17" fmla="*/ 1 h 5"/>
                  <a:gd name="T18" fmla="*/ 17 w 30"/>
                  <a:gd name="T19" fmla="*/ 0 h 5"/>
                  <a:gd name="T20" fmla="*/ 17 w 30"/>
                  <a:gd name="T21" fmla="*/ 0 h 5"/>
                  <a:gd name="T22" fmla="*/ 8 w 30"/>
                  <a:gd name="T23" fmla="*/ 1 h 5"/>
                  <a:gd name="T24" fmla="*/ 8 w 30"/>
                  <a:gd name="T25" fmla="*/ 1 h 5"/>
                  <a:gd name="T26" fmla="*/ 8 w 30"/>
                  <a:gd name="T27" fmla="*/ 1 h 5"/>
                  <a:gd name="T28" fmla="*/ 1 w 30"/>
                  <a:gd name="T29" fmla="*/ 4 h 5"/>
                  <a:gd name="T30" fmla="*/ 0 w 30"/>
                  <a:gd name="T31" fmla="*/ 4 h 5"/>
                  <a:gd name="T32" fmla="*/ 1 w 30"/>
                  <a:gd name="T33" fmla="*/ 4 h 5"/>
                  <a:gd name="T34" fmla="*/ 8 w 30"/>
                  <a:gd name="T35" fmla="*/ 4 h 5"/>
                  <a:gd name="T36" fmla="*/ 8 w 30"/>
                  <a:gd name="T37" fmla="*/ 4 h 5"/>
                  <a:gd name="T38" fmla="*/ 8 w 30"/>
                  <a:gd name="T39" fmla="*/ 4 h 5"/>
                  <a:gd name="T40" fmla="*/ 13 w 30"/>
                  <a:gd name="T41" fmla="*/ 3 h 5"/>
                  <a:gd name="T42" fmla="*/ 19 w 30"/>
                  <a:gd name="T43" fmla="*/ 5 h 5"/>
                  <a:gd name="T44" fmla="*/ 19 w 30"/>
                  <a:gd name="T45" fmla="*/ 5 h 5"/>
                  <a:gd name="T46" fmla="*/ 19 w 30"/>
                  <a:gd name="T47" fmla="*/ 5 h 5"/>
                  <a:gd name="T48" fmla="*/ 30 w 30"/>
                  <a:gd name="T49" fmla="*/ 4 h 5"/>
                  <a:gd name="T50" fmla="*/ 30 w 30"/>
                  <a:gd name="T51" fmla="*/ 4 h 5"/>
                  <a:gd name="T52" fmla="*/ 30 w 30"/>
                  <a:gd name="T53" fmla="*/ 4 h 5"/>
                  <a:gd name="T54" fmla="*/ 30 w 30"/>
                  <a:gd name="T55" fmla="*/ 2 h 5"/>
                  <a:gd name="T56" fmla="*/ 30 w 30"/>
                  <a:gd name="T57" fmla="*/ 1 h 5"/>
                  <a:gd name="T58" fmla="*/ 30 w 30"/>
                  <a:gd name="T59" fmla="*/ 1 h 5"/>
                  <a:gd name="T60" fmla="*/ 17 w 30"/>
                  <a:gd name="T61" fmla="*/ 0 h 5"/>
                  <a:gd name="T62" fmla="*/ 17 w 30"/>
                  <a:gd name="T63" fmla="*/ 0 h 5"/>
                  <a:gd name="T64" fmla="*/ 17 w 30"/>
                  <a:gd name="T6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5">
                    <a:moveTo>
                      <a:pt x="17" y="1"/>
                    </a:moveTo>
                    <a:lnTo>
                      <a:pt x="30" y="2"/>
                    </a:lnTo>
                    <a:lnTo>
                      <a:pt x="30" y="4"/>
                    </a:lnTo>
                    <a:lnTo>
                      <a:pt x="19" y="4"/>
                    </a:lnTo>
                    <a:lnTo>
                      <a:pt x="13" y="3"/>
                    </a:lnTo>
                    <a:lnTo>
                      <a:pt x="8" y="4"/>
                    </a:lnTo>
                    <a:lnTo>
                      <a:pt x="1" y="4"/>
                    </a:lnTo>
                    <a:lnTo>
                      <a:pt x="8" y="1"/>
                    </a:lnTo>
                    <a:lnTo>
                      <a:pt x="17" y="1"/>
                    </a:lnTo>
                    <a:moveTo>
                      <a:pt x="17" y="0"/>
                    </a:moveTo>
                    <a:lnTo>
                      <a:pt x="17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3" y="3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9" name="Freeform 305"/>
              <p:cNvSpPr>
                <a:spLocks/>
              </p:cNvSpPr>
              <p:nvPr/>
            </p:nvSpPr>
            <p:spPr bwMode="gray">
              <a:xfrm>
                <a:off x="3440" y="459"/>
                <a:ext cx="12" cy="7"/>
              </a:xfrm>
              <a:custGeom>
                <a:avLst/>
                <a:gdLst>
                  <a:gd name="T0" fmla="*/ 5 w 12"/>
                  <a:gd name="T1" fmla="*/ 7 h 7"/>
                  <a:gd name="T2" fmla="*/ 0 w 12"/>
                  <a:gd name="T3" fmla="*/ 1 h 7"/>
                  <a:gd name="T4" fmla="*/ 5 w 12"/>
                  <a:gd name="T5" fmla="*/ 0 h 7"/>
                  <a:gd name="T6" fmla="*/ 12 w 12"/>
                  <a:gd name="T7" fmla="*/ 5 h 7"/>
                  <a:gd name="T8" fmla="*/ 11 w 12"/>
                  <a:gd name="T9" fmla="*/ 7 h 7"/>
                  <a:gd name="T10" fmla="*/ 5 w 12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5" y="7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0" name="Freeform 306"/>
              <p:cNvSpPr>
                <a:spLocks noEditPoints="1"/>
              </p:cNvSpPr>
              <p:nvPr/>
            </p:nvSpPr>
            <p:spPr bwMode="gray">
              <a:xfrm>
                <a:off x="3439" y="459"/>
                <a:ext cx="13" cy="7"/>
              </a:xfrm>
              <a:custGeom>
                <a:avLst/>
                <a:gdLst>
                  <a:gd name="T0" fmla="*/ 6 w 13"/>
                  <a:gd name="T1" fmla="*/ 0 h 7"/>
                  <a:gd name="T2" fmla="*/ 12 w 13"/>
                  <a:gd name="T3" fmla="*/ 5 h 7"/>
                  <a:gd name="T4" fmla="*/ 11 w 13"/>
                  <a:gd name="T5" fmla="*/ 7 h 7"/>
                  <a:gd name="T6" fmla="*/ 6 w 13"/>
                  <a:gd name="T7" fmla="*/ 7 h 7"/>
                  <a:gd name="T8" fmla="*/ 1 w 13"/>
                  <a:gd name="T9" fmla="*/ 1 h 7"/>
                  <a:gd name="T10" fmla="*/ 6 w 13"/>
                  <a:gd name="T11" fmla="*/ 0 h 7"/>
                  <a:gd name="T12" fmla="*/ 6 w 13"/>
                  <a:gd name="T13" fmla="*/ 0 h 7"/>
                  <a:gd name="T14" fmla="*/ 6 w 13"/>
                  <a:gd name="T15" fmla="*/ 0 h 7"/>
                  <a:gd name="T16" fmla="*/ 1 w 13"/>
                  <a:gd name="T17" fmla="*/ 0 h 7"/>
                  <a:gd name="T18" fmla="*/ 0 w 13"/>
                  <a:gd name="T19" fmla="*/ 0 h 7"/>
                  <a:gd name="T20" fmla="*/ 1 w 13"/>
                  <a:gd name="T21" fmla="*/ 1 h 7"/>
                  <a:gd name="T22" fmla="*/ 5 w 13"/>
                  <a:gd name="T23" fmla="*/ 7 h 7"/>
                  <a:gd name="T24" fmla="*/ 6 w 13"/>
                  <a:gd name="T25" fmla="*/ 7 h 7"/>
                  <a:gd name="T26" fmla="*/ 6 w 13"/>
                  <a:gd name="T27" fmla="*/ 7 h 7"/>
                  <a:gd name="T28" fmla="*/ 11 w 13"/>
                  <a:gd name="T29" fmla="*/ 7 h 7"/>
                  <a:gd name="T30" fmla="*/ 12 w 13"/>
                  <a:gd name="T31" fmla="*/ 7 h 7"/>
                  <a:gd name="T32" fmla="*/ 12 w 13"/>
                  <a:gd name="T33" fmla="*/ 7 h 7"/>
                  <a:gd name="T34" fmla="*/ 13 w 13"/>
                  <a:gd name="T35" fmla="*/ 5 h 7"/>
                  <a:gd name="T36" fmla="*/ 13 w 13"/>
                  <a:gd name="T37" fmla="*/ 5 h 7"/>
                  <a:gd name="T38" fmla="*/ 13 w 13"/>
                  <a:gd name="T39" fmla="*/ 5 h 7"/>
                  <a:gd name="T40" fmla="*/ 6 w 13"/>
                  <a:gd name="T41" fmla="*/ 0 h 7"/>
                  <a:gd name="T42" fmla="*/ 6 w 13"/>
                  <a:gd name="T43" fmla="*/ 0 h 7"/>
                  <a:gd name="T44" fmla="*/ 6 w 13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7">
                    <a:moveTo>
                      <a:pt x="6" y="0"/>
                    </a:moveTo>
                    <a:lnTo>
                      <a:pt x="12" y="5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1" y="1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1" name="Freeform 307"/>
              <p:cNvSpPr>
                <a:spLocks noEditPoints="1"/>
              </p:cNvSpPr>
              <p:nvPr/>
            </p:nvSpPr>
            <p:spPr bwMode="gray">
              <a:xfrm>
                <a:off x="3439" y="459"/>
                <a:ext cx="13" cy="7"/>
              </a:xfrm>
              <a:custGeom>
                <a:avLst/>
                <a:gdLst>
                  <a:gd name="T0" fmla="*/ 6 w 13"/>
                  <a:gd name="T1" fmla="*/ 0 h 7"/>
                  <a:gd name="T2" fmla="*/ 12 w 13"/>
                  <a:gd name="T3" fmla="*/ 5 h 7"/>
                  <a:gd name="T4" fmla="*/ 11 w 13"/>
                  <a:gd name="T5" fmla="*/ 7 h 7"/>
                  <a:gd name="T6" fmla="*/ 6 w 13"/>
                  <a:gd name="T7" fmla="*/ 7 h 7"/>
                  <a:gd name="T8" fmla="*/ 1 w 13"/>
                  <a:gd name="T9" fmla="*/ 1 h 7"/>
                  <a:gd name="T10" fmla="*/ 6 w 13"/>
                  <a:gd name="T11" fmla="*/ 0 h 7"/>
                  <a:gd name="T12" fmla="*/ 6 w 13"/>
                  <a:gd name="T13" fmla="*/ 0 h 7"/>
                  <a:gd name="T14" fmla="*/ 6 w 13"/>
                  <a:gd name="T15" fmla="*/ 0 h 7"/>
                  <a:gd name="T16" fmla="*/ 1 w 13"/>
                  <a:gd name="T17" fmla="*/ 0 h 7"/>
                  <a:gd name="T18" fmla="*/ 0 w 13"/>
                  <a:gd name="T19" fmla="*/ 0 h 7"/>
                  <a:gd name="T20" fmla="*/ 1 w 13"/>
                  <a:gd name="T21" fmla="*/ 1 h 7"/>
                  <a:gd name="T22" fmla="*/ 5 w 13"/>
                  <a:gd name="T23" fmla="*/ 7 h 7"/>
                  <a:gd name="T24" fmla="*/ 6 w 13"/>
                  <a:gd name="T25" fmla="*/ 7 h 7"/>
                  <a:gd name="T26" fmla="*/ 6 w 13"/>
                  <a:gd name="T27" fmla="*/ 7 h 7"/>
                  <a:gd name="T28" fmla="*/ 11 w 13"/>
                  <a:gd name="T29" fmla="*/ 7 h 7"/>
                  <a:gd name="T30" fmla="*/ 12 w 13"/>
                  <a:gd name="T31" fmla="*/ 7 h 7"/>
                  <a:gd name="T32" fmla="*/ 12 w 13"/>
                  <a:gd name="T33" fmla="*/ 7 h 7"/>
                  <a:gd name="T34" fmla="*/ 13 w 13"/>
                  <a:gd name="T35" fmla="*/ 5 h 7"/>
                  <a:gd name="T36" fmla="*/ 13 w 13"/>
                  <a:gd name="T37" fmla="*/ 5 h 7"/>
                  <a:gd name="T38" fmla="*/ 13 w 13"/>
                  <a:gd name="T39" fmla="*/ 5 h 7"/>
                  <a:gd name="T40" fmla="*/ 6 w 13"/>
                  <a:gd name="T41" fmla="*/ 0 h 7"/>
                  <a:gd name="T42" fmla="*/ 6 w 13"/>
                  <a:gd name="T43" fmla="*/ 0 h 7"/>
                  <a:gd name="T44" fmla="*/ 6 w 13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7">
                    <a:moveTo>
                      <a:pt x="6" y="0"/>
                    </a:moveTo>
                    <a:lnTo>
                      <a:pt x="12" y="5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1" y="1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2" name="Freeform 308"/>
              <p:cNvSpPr>
                <a:spLocks/>
              </p:cNvSpPr>
              <p:nvPr/>
            </p:nvSpPr>
            <p:spPr bwMode="gray">
              <a:xfrm>
                <a:off x="3293" y="393"/>
                <a:ext cx="169" cy="47"/>
              </a:xfrm>
              <a:custGeom>
                <a:avLst/>
                <a:gdLst>
                  <a:gd name="T0" fmla="*/ 97 w 169"/>
                  <a:gd name="T1" fmla="*/ 45 h 47"/>
                  <a:gd name="T2" fmla="*/ 51 w 169"/>
                  <a:gd name="T3" fmla="*/ 45 h 47"/>
                  <a:gd name="T4" fmla="*/ 39 w 169"/>
                  <a:gd name="T5" fmla="*/ 41 h 47"/>
                  <a:gd name="T6" fmla="*/ 31 w 169"/>
                  <a:gd name="T7" fmla="*/ 36 h 47"/>
                  <a:gd name="T8" fmla="*/ 48 w 169"/>
                  <a:gd name="T9" fmla="*/ 37 h 47"/>
                  <a:gd name="T10" fmla="*/ 51 w 169"/>
                  <a:gd name="T11" fmla="*/ 34 h 47"/>
                  <a:gd name="T12" fmla="*/ 66 w 169"/>
                  <a:gd name="T13" fmla="*/ 32 h 47"/>
                  <a:gd name="T14" fmla="*/ 63 w 169"/>
                  <a:gd name="T15" fmla="*/ 27 h 47"/>
                  <a:gd name="T16" fmla="*/ 24 w 169"/>
                  <a:gd name="T17" fmla="*/ 30 h 47"/>
                  <a:gd name="T18" fmla="*/ 4 w 169"/>
                  <a:gd name="T19" fmla="*/ 25 h 47"/>
                  <a:gd name="T20" fmla="*/ 18 w 169"/>
                  <a:gd name="T21" fmla="*/ 17 h 47"/>
                  <a:gd name="T22" fmla="*/ 0 w 169"/>
                  <a:gd name="T23" fmla="*/ 11 h 47"/>
                  <a:gd name="T24" fmla="*/ 18 w 169"/>
                  <a:gd name="T25" fmla="*/ 12 h 47"/>
                  <a:gd name="T26" fmla="*/ 30 w 169"/>
                  <a:gd name="T27" fmla="*/ 12 h 47"/>
                  <a:gd name="T28" fmla="*/ 19 w 169"/>
                  <a:gd name="T29" fmla="*/ 3 h 47"/>
                  <a:gd name="T30" fmla="*/ 28 w 169"/>
                  <a:gd name="T31" fmla="*/ 6 h 47"/>
                  <a:gd name="T32" fmla="*/ 39 w 169"/>
                  <a:gd name="T33" fmla="*/ 7 h 47"/>
                  <a:gd name="T34" fmla="*/ 42 w 169"/>
                  <a:gd name="T35" fmla="*/ 1 h 47"/>
                  <a:gd name="T36" fmla="*/ 49 w 169"/>
                  <a:gd name="T37" fmla="*/ 8 h 47"/>
                  <a:gd name="T38" fmla="*/ 70 w 169"/>
                  <a:gd name="T39" fmla="*/ 11 h 47"/>
                  <a:gd name="T40" fmla="*/ 73 w 169"/>
                  <a:gd name="T41" fmla="*/ 20 h 47"/>
                  <a:gd name="T42" fmla="*/ 82 w 169"/>
                  <a:gd name="T43" fmla="*/ 17 h 47"/>
                  <a:gd name="T44" fmla="*/ 78 w 169"/>
                  <a:gd name="T45" fmla="*/ 4 h 47"/>
                  <a:gd name="T46" fmla="*/ 94 w 169"/>
                  <a:gd name="T47" fmla="*/ 3 h 47"/>
                  <a:gd name="T48" fmla="*/ 89 w 169"/>
                  <a:gd name="T49" fmla="*/ 9 h 47"/>
                  <a:gd name="T50" fmla="*/ 94 w 169"/>
                  <a:gd name="T51" fmla="*/ 14 h 47"/>
                  <a:gd name="T52" fmla="*/ 110 w 169"/>
                  <a:gd name="T53" fmla="*/ 12 h 47"/>
                  <a:gd name="T54" fmla="*/ 132 w 169"/>
                  <a:gd name="T55" fmla="*/ 7 h 47"/>
                  <a:gd name="T56" fmla="*/ 157 w 169"/>
                  <a:gd name="T57" fmla="*/ 13 h 47"/>
                  <a:gd name="T58" fmla="*/ 160 w 169"/>
                  <a:gd name="T59" fmla="*/ 18 h 47"/>
                  <a:gd name="T60" fmla="*/ 154 w 169"/>
                  <a:gd name="T61" fmla="*/ 30 h 47"/>
                  <a:gd name="T62" fmla="*/ 143 w 169"/>
                  <a:gd name="T63" fmla="*/ 36 h 47"/>
                  <a:gd name="T64" fmla="*/ 126 w 169"/>
                  <a:gd name="T6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9" h="47">
                    <a:moveTo>
                      <a:pt x="110" y="45"/>
                    </a:moveTo>
                    <a:lnTo>
                      <a:pt x="97" y="45"/>
                    </a:lnTo>
                    <a:lnTo>
                      <a:pt x="75" y="45"/>
                    </a:lnTo>
                    <a:lnTo>
                      <a:pt x="51" y="45"/>
                    </a:lnTo>
                    <a:lnTo>
                      <a:pt x="43" y="42"/>
                    </a:lnTo>
                    <a:lnTo>
                      <a:pt x="39" y="41"/>
                    </a:lnTo>
                    <a:lnTo>
                      <a:pt x="28" y="37"/>
                    </a:lnTo>
                    <a:lnTo>
                      <a:pt x="31" y="36"/>
                    </a:lnTo>
                    <a:lnTo>
                      <a:pt x="47" y="36"/>
                    </a:lnTo>
                    <a:lnTo>
                      <a:pt x="48" y="37"/>
                    </a:lnTo>
                    <a:lnTo>
                      <a:pt x="55" y="36"/>
                    </a:lnTo>
                    <a:lnTo>
                      <a:pt x="51" y="34"/>
                    </a:lnTo>
                    <a:lnTo>
                      <a:pt x="57" y="31"/>
                    </a:lnTo>
                    <a:lnTo>
                      <a:pt x="66" y="32"/>
                    </a:lnTo>
                    <a:lnTo>
                      <a:pt x="70" y="29"/>
                    </a:lnTo>
                    <a:lnTo>
                      <a:pt x="63" y="27"/>
                    </a:lnTo>
                    <a:lnTo>
                      <a:pt x="41" y="28"/>
                    </a:lnTo>
                    <a:lnTo>
                      <a:pt x="24" y="30"/>
                    </a:lnTo>
                    <a:lnTo>
                      <a:pt x="12" y="29"/>
                    </a:lnTo>
                    <a:lnTo>
                      <a:pt x="4" y="25"/>
                    </a:lnTo>
                    <a:lnTo>
                      <a:pt x="21" y="18"/>
                    </a:lnTo>
                    <a:lnTo>
                      <a:pt x="18" y="17"/>
                    </a:lnTo>
                    <a:lnTo>
                      <a:pt x="5" y="17"/>
                    </a:lnTo>
                    <a:lnTo>
                      <a:pt x="0" y="11"/>
                    </a:lnTo>
                    <a:lnTo>
                      <a:pt x="11" y="9"/>
                    </a:lnTo>
                    <a:lnTo>
                      <a:pt x="18" y="12"/>
                    </a:lnTo>
                    <a:lnTo>
                      <a:pt x="26" y="14"/>
                    </a:lnTo>
                    <a:lnTo>
                      <a:pt x="30" y="12"/>
                    </a:lnTo>
                    <a:lnTo>
                      <a:pt x="22" y="8"/>
                    </a:lnTo>
                    <a:lnTo>
                      <a:pt x="19" y="3"/>
                    </a:lnTo>
                    <a:lnTo>
                      <a:pt x="26" y="3"/>
                    </a:lnTo>
                    <a:lnTo>
                      <a:pt x="28" y="6"/>
                    </a:lnTo>
                    <a:lnTo>
                      <a:pt x="36" y="9"/>
                    </a:lnTo>
                    <a:lnTo>
                      <a:pt x="39" y="7"/>
                    </a:lnTo>
                    <a:lnTo>
                      <a:pt x="36" y="2"/>
                    </a:lnTo>
                    <a:lnTo>
                      <a:pt x="42" y="1"/>
                    </a:lnTo>
                    <a:lnTo>
                      <a:pt x="49" y="4"/>
                    </a:lnTo>
                    <a:lnTo>
                      <a:pt x="49" y="8"/>
                    </a:lnTo>
                    <a:lnTo>
                      <a:pt x="69" y="9"/>
                    </a:lnTo>
                    <a:lnTo>
                      <a:pt x="70" y="11"/>
                    </a:lnTo>
                    <a:lnTo>
                      <a:pt x="68" y="14"/>
                    </a:lnTo>
                    <a:lnTo>
                      <a:pt x="73" y="20"/>
                    </a:lnTo>
                    <a:lnTo>
                      <a:pt x="78" y="21"/>
                    </a:lnTo>
                    <a:lnTo>
                      <a:pt x="82" y="17"/>
                    </a:lnTo>
                    <a:lnTo>
                      <a:pt x="81" y="11"/>
                    </a:lnTo>
                    <a:lnTo>
                      <a:pt x="78" y="4"/>
                    </a:lnTo>
                    <a:lnTo>
                      <a:pt x="90" y="0"/>
                    </a:lnTo>
                    <a:lnTo>
                      <a:pt x="94" y="3"/>
                    </a:lnTo>
                    <a:lnTo>
                      <a:pt x="94" y="7"/>
                    </a:lnTo>
                    <a:lnTo>
                      <a:pt x="89" y="9"/>
                    </a:lnTo>
                    <a:lnTo>
                      <a:pt x="93" y="10"/>
                    </a:lnTo>
                    <a:lnTo>
                      <a:pt x="94" y="14"/>
                    </a:lnTo>
                    <a:lnTo>
                      <a:pt x="104" y="14"/>
                    </a:lnTo>
                    <a:lnTo>
                      <a:pt x="110" y="12"/>
                    </a:lnTo>
                    <a:lnTo>
                      <a:pt x="112" y="7"/>
                    </a:lnTo>
                    <a:lnTo>
                      <a:pt x="132" y="7"/>
                    </a:lnTo>
                    <a:lnTo>
                      <a:pt x="142" y="11"/>
                    </a:lnTo>
                    <a:lnTo>
                      <a:pt x="157" y="13"/>
                    </a:lnTo>
                    <a:lnTo>
                      <a:pt x="169" y="14"/>
                    </a:lnTo>
                    <a:lnTo>
                      <a:pt x="160" y="18"/>
                    </a:lnTo>
                    <a:lnTo>
                      <a:pt x="160" y="28"/>
                    </a:lnTo>
                    <a:lnTo>
                      <a:pt x="154" y="30"/>
                    </a:lnTo>
                    <a:lnTo>
                      <a:pt x="153" y="33"/>
                    </a:lnTo>
                    <a:lnTo>
                      <a:pt x="143" y="36"/>
                    </a:lnTo>
                    <a:lnTo>
                      <a:pt x="140" y="42"/>
                    </a:lnTo>
                    <a:lnTo>
                      <a:pt x="126" y="47"/>
                    </a:lnTo>
                    <a:lnTo>
                      <a:pt x="110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3" name="Freeform 309"/>
              <p:cNvSpPr>
                <a:spLocks noEditPoints="1"/>
              </p:cNvSpPr>
              <p:nvPr/>
            </p:nvSpPr>
            <p:spPr bwMode="gray">
              <a:xfrm>
                <a:off x="3293" y="393"/>
                <a:ext cx="170" cy="47"/>
              </a:xfrm>
              <a:custGeom>
                <a:avLst/>
                <a:gdLst>
                  <a:gd name="T0" fmla="*/ 89 w 170"/>
                  <a:gd name="T1" fmla="*/ 9 h 47"/>
                  <a:gd name="T2" fmla="*/ 110 w 170"/>
                  <a:gd name="T3" fmla="*/ 13 h 47"/>
                  <a:gd name="T4" fmla="*/ 156 w 170"/>
                  <a:gd name="T5" fmla="*/ 13 h 47"/>
                  <a:gd name="T6" fmla="*/ 154 w 170"/>
                  <a:gd name="T7" fmla="*/ 30 h 47"/>
                  <a:gd name="T8" fmla="*/ 126 w 170"/>
                  <a:gd name="T9" fmla="*/ 47 h 47"/>
                  <a:gd name="T10" fmla="*/ 51 w 170"/>
                  <a:gd name="T11" fmla="*/ 45 h 47"/>
                  <a:gd name="T12" fmla="*/ 31 w 170"/>
                  <a:gd name="T13" fmla="*/ 36 h 47"/>
                  <a:gd name="T14" fmla="*/ 52 w 170"/>
                  <a:gd name="T15" fmla="*/ 34 h 47"/>
                  <a:gd name="T16" fmla="*/ 63 w 170"/>
                  <a:gd name="T17" fmla="*/ 27 h 47"/>
                  <a:gd name="T18" fmla="*/ 5 w 170"/>
                  <a:gd name="T19" fmla="*/ 25 h 47"/>
                  <a:gd name="T20" fmla="*/ 1 w 170"/>
                  <a:gd name="T21" fmla="*/ 11 h 47"/>
                  <a:gd name="T22" fmla="*/ 30 w 170"/>
                  <a:gd name="T23" fmla="*/ 12 h 47"/>
                  <a:gd name="T24" fmla="*/ 28 w 170"/>
                  <a:gd name="T25" fmla="*/ 7 h 47"/>
                  <a:gd name="T26" fmla="*/ 42 w 170"/>
                  <a:gd name="T27" fmla="*/ 2 h 47"/>
                  <a:gd name="T28" fmla="*/ 70 w 170"/>
                  <a:gd name="T29" fmla="*/ 11 h 47"/>
                  <a:gd name="T30" fmla="*/ 82 w 170"/>
                  <a:gd name="T31" fmla="*/ 17 h 47"/>
                  <a:gd name="T32" fmla="*/ 90 w 170"/>
                  <a:gd name="T33" fmla="*/ 0 h 47"/>
                  <a:gd name="T34" fmla="*/ 78 w 170"/>
                  <a:gd name="T35" fmla="*/ 5 h 47"/>
                  <a:gd name="T36" fmla="*/ 73 w 170"/>
                  <a:gd name="T37" fmla="*/ 20 h 47"/>
                  <a:gd name="T38" fmla="*/ 70 w 170"/>
                  <a:gd name="T39" fmla="*/ 11 h 47"/>
                  <a:gd name="T40" fmla="*/ 49 w 170"/>
                  <a:gd name="T41" fmla="*/ 7 h 47"/>
                  <a:gd name="T42" fmla="*/ 43 w 170"/>
                  <a:gd name="T43" fmla="*/ 1 h 47"/>
                  <a:gd name="T44" fmla="*/ 36 w 170"/>
                  <a:gd name="T45" fmla="*/ 2 h 47"/>
                  <a:gd name="T46" fmla="*/ 29 w 170"/>
                  <a:gd name="T47" fmla="*/ 6 h 47"/>
                  <a:gd name="T48" fmla="*/ 20 w 170"/>
                  <a:gd name="T49" fmla="*/ 3 h 47"/>
                  <a:gd name="T50" fmla="*/ 22 w 170"/>
                  <a:gd name="T51" fmla="*/ 8 h 47"/>
                  <a:gd name="T52" fmla="*/ 18 w 170"/>
                  <a:gd name="T53" fmla="*/ 12 h 47"/>
                  <a:gd name="T54" fmla="*/ 1 w 170"/>
                  <a:gd name="T55" fmla="*/ 11 h 47"/>
                  <a:gd name="T56" fmla="*/ 5 w 170"/>
                  <a:gd name="T57" fmla="*/ 17 h 47"/>
                  <a:gd name="T58" fmla="*/ 4 w 170"/>
                  <a:gd name="T59" fmla="*/ 24 h 47"/>
                  <a:gd name="T60" fmla="*/ 12 w 170"/>
                  <a:gd name="T61" fmla="*/ 29 h 47"/>
                  <a:gd name="T62" fmla="*/ 24 w 170"/>
                  <a:gd name="T63" fmla="*/ 30 h 47"/>
                  <a:gd name="T64" fmla="*/ 66 w 170"/>
                  <a:gd name="T65" fmla="*/ 32 h 47"/>
                  <a:gd name="T66" fmla="*/ 52 w 170"/>
                  <a:gd name="T67" fmla="*/ 34 h 47"/>
                  <a:gd name="T68" fmla="*/ 48 w 170"/>
                  <a:gd name="T69" fmla="*/ 36 h 47"/>
                  <a:gd name="T70" fmla="*/ 31 w 170"/>
                  <a:gd name="T71" fmla="*/ 36 h 47"/>
                  <a:gd name="T72" fmla="*/ 27 w 170"/>
                  <a:gd name="T73" fmla="*/ 37 h 47"/>
                  <a:gd name="T74" fmla="*/ 39 w 170"/>
                  <a:gd name="T75" fmla="*/ 41 h 47"/>
                  <a:gd name="T76" fmla="*/ 51 w 170"/>
                  <a:gd name="T77" fmla="*/ 45 h 47"/>
                  <a:gd name="T78" fmla="*/ 126 w 170"/>
                  <a:gd name="T79" fmla="*/ 47 h 47"/>
                  <a:gd name="T80" fmla="*/ 140 w 170"/>
                  <a:gd name="T81" fmla="*/ 42 h 47"/>
                  <a:gd name="T82" fmla="*/ 153 w 170"/>
                  <a:gd name="T83" fmla="*/ 33 h 47"/>
                  <a:gd name="T84" fmla="*/ 160 w 170"/>
                  <a:gd name="T85" fmla="*/ 28 h 47"/>
                  <a:gd name="T86" fmla="*/ 170 w 170"/>
                  <a:gd name="T87" fmla="*/ 14 h 47"/>
                  <a:gd name="T88" fmla="*/ 132 w 170"/>
                  <a:gd name="T89" fmla="*/ 7 h 47"/>
                  <a:gd name="T90" fmla="*/ 112 w 170"/>
                  <a:gd name="T91" fmla="*/ 7 h 47"/>
                  <a:gd name="T92" fmla="*/ 95 w 170"/>
                  <a:gd name="T93" fmla="*/ 14 h 47"/>
                  <a:gd name="T94" fmla="*/ 90 w 170"/>
                  <a:gd name="T95" fmla="*/ 9 h 47"/>
                  <a:gd name="T96" fmla="*/ 94 w 170"/>
                  <a:gd name="T97" fmla="*/ 3 h 47"/>
                  <a:gd name="T98" fmla="*/ 90 w 170"/>
                  <a:gd name="T9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0" h="47">
                    <a:moveTo>
                      <a:pt x="90" y="0"/>
                    </a:moveTo>
                    <a:lnTo>
                      <a:pt x="93" y="3"/>
                    </a:lnTo>
                    <a:lnTo>
                      <a:pt x="93" y="7"/>
                    </a:lnTo>
                    <a:lnTo>
                      <a:pt x="89" y="9"/>
                    </a:lnTo>
                    <a:lnTo>
                      <a:pt x="93" y="11"/>
                    </a:lnTo>
                    <a:lnTo>
                      <a:pt x="94" y="14"/>
                    </a:lnTo>
                    <a:lnTo>
                      <a:pt x="104" y="14"/>
                    </a:lnTo>
                    <a:lnTo>
                      <a:pt x="110" y="13"/>
                    </a:lnTo>
                    <a:lnTo>
                      <a:pt x="112" y="7"/>
                    </a:lnTo>
                    <a:lnTo>
                      <a:pt x="132" y="8"/>
                    </a:lnTo>
                    <a:lnTo>
                      <a:pt x="142" y="11"/>
                    </a:lnTo>
                    <a:lnTo>
                      <a:pt x="156" y="13"/>
                    </a:lnTo>
                    <a:lnTo>
                      <a:pt x="168" y="14"/>
                    </a:lnTo>
                    <a:lnTo>
                      <a:pt x="160" y="17"/>
                    </a:lnTo>
                    <a:lnTo>
                      <a:pt x="159" y="28"/>
                    </a:lnTo>
                    <a:lnTo>
                      <a:pt x="154" y="30"/>
                    </a:lnTo>
                    <a:lnTo>
                      <a:pt x="153" y="32"/>
                    </a:lnTo>
                    <a:lnTo>
                      <a:pt x="142" y="36"/>
                    </a:lnTo>
                    <a:lnTo>
                      <a:pt x="139" y="42"/>
                    </a:lnTo>
                    <a:lnTo>
                      <a:pt x="126" y="47"/>
                    </a:lnTo>
                    <a:lnTo>
                      <a:pt x="110" y="45"/>
                    </a:lnTo>
                    <a:lnTo>
                      <a:pt x="97" y="45"/>
                    </a:lnTo>
                    <a:lnTo>
                      <a:pt x="75" y="44"/>
                    </a:lnTo>
                    <a:lnTo>
                      <a:pt x="51" y="45"/>
                    </a:lnTo>
                    <a:lnTo>
                      <a:pt x="43" y="42"/>
                    </a:lnTo>
                    <a:lnTo>
                      <a:pt x="39" y="41"/>
                    </a:lnTo>
                    <a:lnTo>
                      <a:pt x="28" y="37"/>
                    </a:lnTo>
                    <a:lnTo>
                      <a:pt x="31" y="36"/>
                    </a:lnTo>
                    <a:lnTo>
                      <a:pt x="47" y="36"/>
                    </a:lnTo>
                    <a:lnTo>
                      <a:pt x="48" y="37"/>
                    </a:lnTo>
                    <a:lnTo>
                      <a:pt x="56" y="36"/>
                    </a:lnTo>
                    <a:lnTo>
                      <a:pt x="52" y="34"/>
                    </a:lnTo>
                    <a:lnTo>
                      <a:pt x="57" y="32"/>
                    </a:lnTo>
                    <a:lnTo>
                      <a:pt x="66" y="32"/>
                    </a:lnTo>
                    <a:lnTo>
                      <a:pt x="71" y="29"/>
                    </a:lnTo>
                    <a:lnTo>
                      <a:pt x="63" y="27"/>
                    </a:lnTo>
                    <a:lnTo>
                      <a:pt x="41" y="28"/>
                    </a:lnTo>
                    <a:lnTo>
                      <a:pt x="24" y="30"/>
                    </a:lnTo>
                    <a:lnTo>
                      <a:pt x="12" y="29"/>
                    </a:lnTo>
                    <a:lnTo>
                      <a:pt x="5" y="25"/>
                    </a:lnTo>
                    <a:lnTo>
                      <a:pt x="22" y="18"/>
                    </a:lnTo>
                    <a:lnTo>
                      <a:pt x="18" y="17"/>
                    </a:lnTo>
                    <a:lnTo>
                      <a:pt x="6" y="17"/>
                    </a:lnTo>
                    <a:lnTo>
                      <a:pt x="1" y="11"/>
                    </a:lnTo>
                    <a:lnTo>
                      <a:pt x="11" y="9"/>
                    </a:lnTo>
                    <a:lnTo>
                      <a:pt x="18" y="13"/>
                    </a:lnTo>
                    <a:lnTo>
                      <a:pt x="26" y="14"/>
                    </a:lnTo>
                    <a:lnTo>
                      <a:pt x="30" y="12"/>
                    </a:lnTo>
                    <a:lnTo>
                      <a:pt x="23" y="8"/>
                    </a:lnTo>
                    <a:lnTo>
                      <a:pt x="20" y="3"/>
                    </a:lnTo>
                    <a:lnTo>
                      <a:pt x="26" y="3"/>
                    </a:lnTo>
                    <a:lnTo>
                      <a:pt x="28" y="7"/>
                    </a:lnTo>
                    <a:lnTo>
                      <a:pt x="36" y="9"/>
                    </a:lnTo>
                    <a:lnTo>
                      <a:pt x="40" y="7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9" y="4"/>
                    </a:lnTo>
                    <a:lnTo>
                      <a:pt x="49" y="8"/>
                    </a:lnTo>
                    <a:lnTo>
                      <a:pt x="69" y="9"/>
                    </a:lnTo>
                    <a:lnTo>
                      <a:pt x="70" y="11"/>
                    </a:lnTo>
                    <a:lnTo>
                      <a:pt x="68" y="14"/>
                    </a:lnTo>
                    <a:lnTo>
                      <a:pt x="73" y="20"/>
                    </a:lnTo>
                    <a:lnTo>
                      <a:pt x="78" y="21"/>
                    </a:lnTo>
                    <a:lnTo>
                      <a:pt x="82" y="17"/>
                    </a:lnTo>
                    <a:lnTo>
                      <a:pt x="81" y="11"/>
                    </a:lnTo>
                    <a:lnTo>
                      <a:pt x="78" y="5"/>
                    </a:lnTo>
                    <a:lnTo>
                      <a:pt x="90" y="0"/>
                    </a:lnTo>
                    <a:close/>
                    <a:moveTo>
                      <a:pt x="90" y="0"/>
                    </a:moveTo>
                    <a:lnTo>
                      <a:pt x="89" y="0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78" y="5"/>
                    </a:lnTo>
                    <a:lnTo>
                      <a:pt x="81" y="11"/>
                    </a:lnTo>
                    <a:lnTo>
                      <a:pt x="82" y="16"/>
                    </a:lnTo>
                    <a:lnTo>
                      <a:pt x="78" y="21"/>
                    </a:lnTo>
                    <a:lnTo>
                      <a:pt x="73" y="20"/>
                    </a:lnTo>
                    <a:lnTo>
                      <a:pt x="68" y="14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49" y="7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9" y="7"/>
                    </a:lnTo>
                    <a:lnTo>
                      <a:pt x="36" y="9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9" y="12"/>
                    </a:lnTo>
                    <a:lnTo>
                      <a:pt x="26" y="14"/>
                    </a:lnTo>
                    <a:lnTo>
                      <a:pt x="18" y="12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18" y="17"/>
                    </a:lnTo>
                    <a:lnTo>
                      <a:pt x="20" y="18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23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41" y="28"/>
                    </a:lnTo>
                    <a:lnTo>
                      <a:pt x="63" y="28"/>
                    </a:lnTo>
                    <a:lnTo>
                      <a:pt x="70" y="29"/>
                    </a:lnTo>
                    <a:lnTo>
                      <a:pt x="66" y="32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2" y="34"/>
                    </a:lnTo>
                    <a:lnTo>
                      <a:pt x="51" y="34"/>
                    </a:lnTo>
                    <a:lnTo>
                      <a:pt x="52" y="34"/>
                    </a:lnTo>
                    <a:lnTo>
                      <a:pt x="54" y="36"/>
                    </a:lnTo>
                    <a:lnTo>
                      <a:pt x="48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28" y="36"/>
                    </a:lnTo>
                    <a:lnTo>
                      <a:pt x="27" y="37"/>
                    </a:lnTo>
                    <a:lnTo>
                      <a:pt x="28" y="37"/>
                    </a:lnTo>
                    <a:lnTo>
                      <a:pt x="38" y="41"/>
                    </a:lnTo>
                    <a:lnTo>
                      <a:pt x="39" y="41"/>
                    </a:lnTo>
                    <a:lnTo>
                      <a:pt x="39" y="41"/>
                    </a:lnTo>
                    <a:lnTo>
                      <a:pt x="43" y="42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75" y="45"/>
                    </a:lnTo>
                    <a:lnTo>
                      <a:pt x="97" y="46"/>
                    </a:lnTo>
                    <a:lnTo>
                      <a:pt x="110" y="46"/>
                    </a:lnTo>
                    <a:lnTo>
                      <a:pt x="126" y="47"/>
                    </a:lnTo>
                    <a:lnTo>
                      <a:pt x="126" y="47"/>
                    </a:lnTo>
                    <a:lnTo>
                      <a:pt x="126" y="47"/>
                    </a:lnTo>
                    <a:lnTo>
                      <a:pt x="140" y="42"/>
                    </a:lnTo>
                    <a:lnTo>
                      <a:pt x="140" y="42"/>
                    </a:lnTo>
                    <a:lnTo>
                      <a:pt x="140" y="42"/>
                    </a:lnTo>
                    <a:lnTo>
                      <a:pt x="143" y="37"/>
                    </a:lnTo>
                    <a:lnTo>
                      <a:pt x="153" y="33"/>
                    </a:lnTo>
                    <a:lnTo>
                      <a:pt x="153" y="33"/>
                    </a:lnTo>
                    <a:lnTo>
                      <a:pt x="153" y="33"/>
                    </a:lnTo>
                    <a:lnTo>
                      <a:pt x="154" y="30"/>
                    </a:lnTo>
                    <a:lnTo>
                      <a:pt x="159" y="28"/>
                    </a:lnTo>
                    <a:lnTo>
                      <a:pt x="160" y="28"/>
                    </a:lnTo>
                    <a:lnTo>
                      <a:pt x="160" y="28"/>
                    </a:lnTo>
                    <a:lnTo>
                      <a:pt x="161" y="18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68" y="14"/>
                    </a:lnTo>
                    <a:lnTo>
                      <a:pt x="157" y="13"/>
                    </a:lnTo>
                    <a:lnTo>
                      <a:pt x="142" y="11"/>
                    </a:lnTo>
                    <a:lnTo>
                      <a:pt x="132" y="7"/>
                    </a:lnTo>
                    <a:lnTo>
                      <a:pt x="132" y="7"/>
                    </a:lnTo>
                    <a:lnTo>
                      <a:pt x="132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0" y="12"/>
                    </a:lnTo>
                    <a:lnTo>
                      <a:pt x="104" y="14"/>
                    </a:lnTo>
                    <a:lnTo>
                      <a:pt x="95" y="14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90" y="9"/>
                    </a:lnTo>
                    <a:lnTo>
                      <a:pt x="93" y="7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94" y="3"/>
                    </a:lnTo>
                    <a:lnTo>
                      <a:pt x="94" y="2"/>
                    </a:lnTo>
                    <a:lnTo>
                      <a:pt x="93" y="2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4" name="Freeform 310"/>
              <p:cNvSpPr>
                <a:spLocks noEditPoints="1"/>
              </p:cNvSpPr>
              <p:nvPr/>
            </p:nvSpPr>
            <p:spPr bwMode="gray">
              <a:xfrm>
                <a:off x="3293" y="393"/>
                <a:ext cx="170" cy="47"/>
              </a:xfrm>
              <a:custGeom>
                <a:avLst/>
                <a:gdLst>
                  <a:gd name="T0" fmla="*/ 89 w 170"/>
                  <a:gd name="T1" fmla="*/ 9 h 47"/>
                  <a:gd name="T2" fmla="*/ 110 w 170"/>
                  <a:gd name="T3" fmla="*/ 13 h 47"/>
                  <a:gd name="T4" fmla="*/ 156 w 170"/>
                  <a:gd name="T5" fmla="*/ 13 h 47"/>
                  <a:gd name="T6" fmla="*/ 154 w 170"/>
                  <a:gd name="T7" fmla="*/ 30 h 47"/>
                  <a:gd name="T8" fmla="*/ 126 w 170"/>
                  <a:gd name="T9" fmla="*/ 47 h 47"/>
                  <a:gd name="T10" fmla="*/ 51 w 170"/>
                  <a:gd name="T11" fmla="*/ 45 h 47"/>
                  <a:gd name="T12" fmla="*/ 31 w 170"/>
                  <a:gd name="T13" fmla="*/ 36 h 47"/>
                  <a:gd name="T14" fmla="*/ 52 w 170"/>
                  <a:gd name="T15" fmla="*/ 34 h 47"/>
                  <a:gd name="T16" fmla="*/ 63 w 170"/>
                  <a:gd name="T17" fmla="*/ 27 h 47"/>
                  <a:gd name="T18" fmla="*/ 5 w 170"/>
                  <a:gd name="T19" fmla="*/ 25 h 47"/>
                  <a:gd name="T20" fmla="*/ 1 w 170"/>
                  <a:gd name="T21" fmla="*/ 11 h 47"/>
                  <a:gd name="T22" fmla="*/ 30 w 170"/>
                  <a:gd name="T23" fmla="*/ 12 h 47"/>
                  <a:gd name="T24" fmla="*/ 28 w 170"/>
                  <a:gd name="T25" fmla="*/ 7 h 47"/>
                  <a:gd name="T26" fmla="*/ 42 w 170"/>
                  <a:gd name="T27" fmla="*/ 2 h 47"/>
                  <a:gd name="T28" fmla="*/ 70 w 170"/>
                  <a:gd name="T29" fmla="*/ 11 h 47"/>
                  <a:gd name="T30" fmla="*/ 82 w 170"/>
                  <a:gd name="T31" fmla="*/ 17 h 47"/>
                  <a:gd name="T32" fmla="*/ 90 w 170"/>
                  <a:gd name="T33" fmla="*/ 0 h 47"/>
                  <a:gd name="T34" fmla="*/ 78 w 170"/>
                  <a:gd name="T35" fmla="*/ 5 h 47"/>
                  <a:gd name="T36" fmla="*/ 73 w 170"/>
                  <a:gd name="T37" fmla="*/ 20 h 47"/>
                  <a:gd name="T38" fmla="*/ 70 w 170"/>
                  <a:gd name="T39" fmla="*/ 11 h 47"/>
                  <a:gd name="T40" fmla="*/ 49 w 170"/>
                  <a:gd name="T41" fmla="*/ 7 h 47"/>
                  <a:gd name="T42" fmla="*/ 43 w 170"/>
                  <a:gd name="T43" fmla="*/ 1 h 47"/>
                  <a:gd name="T44" fmla="*/ 36 w 170"/>
                  <a:gd name="T45" fmla="*/ 2 h 47"/>
                  <a:gd name="T46" fmla="*/ 29 w 170"/>
                  <a:gd name="T47" fmla="*/ 6 h 47"/>
                  <a:gd name="T48" fmla="*/ 20 w 170"/>
                  <a:gd name="T49" fmla="*/ 3 h 47"/>
                  <a:gd name="T50" fmla="*/ 22 w 170"/>
                  <a:gd name="T51" fmla="*/ 8 h 47"/>
                  <a:gd name="T52" fmla="*/ 18 w 170"/>
                  <a:gd name="T53" fmla="*/ 12 h 47"/>
                  <a:gd name="T54" fmla="*/ 1 w 170"/>
                  <a:gd name="T55" fmla="*/ 11 h 47"/>
                  <a:gd name="T56" fmla="*/ 5 w 170"/>
                  <a:gd name="T57" fmla="*/ 17 h 47"/>
                  <a:gd name="T58" fmla="*/ 4 w 170"/>
                  <a:gd name="T59" fmla="*/ 24 h 47"/>
                  <a:gd name="T60" fmla="*/ 12 w 170"/>
                  <a:gd name="T61" fmla="*/ 29 h 47"/>
                  <a:gd name="T62" fmla="*/ 24 w 170"/>
                  <a:gd name="T63" fmla="*/ 30 h 47"/>
                  <a:gd name="T64" fmla="*/ 66 w 170"/>
                  <a:gd name="T65" fmla="*/ 32 h 47"/>
                  <a:gd name="T66" fmla="*/ 52 w 170"/>
                  <a:gd name="T67" fmla="*/ 34 h 47"/>
                  <a:gd name="T68" fmla="*/ 48 w 170"/>
                  <a:gd name="T69" fmla="*/ 36 h 47"/>
                  <a:gd name="T70" fmla="*/ 31 w 170"/>
                  <a:gd name="T71" fmla="*/ 36 h 47"/>
                  <a:gd name="T72" fmla="*/ 27 w 170"/>
                  <a:gd name="T73" fmla="*/ 37 h 47"/>
                  <a:gd name="T74" fmla="*/ 39 w 170"/>
                  <a:gd name="T75" fmla="*/ 41 h 47"/>
                  <a:gd name="T76" fmla="*/ 51 w 170"/>
                  <a:gd name="T77" fmla="*/ 45 h 47"/>
                  <a:gd name="T78" fmla="*/ 126 w 170"/>
                  <a:gd name="T79" fmla="*/ 47 h 47"/>
                  <a:gd name="T80" fmla="*/ 140 w 170"/>
                  <a:gd name="T81" fmla="*/ 42 h 47"/>
                  <a:gd name="T82" fmla="*/ 153 w 170"/>
                  <a:gd name="T83" fmla="*/ 33 h 47"/>
                  <a:gd name="T84" fmla="*/ 160 w 170"/>
                  <a:gd name="T85" fmla="*/ 28 h 47"/>
                  <a:gd name="T86" fmla="*/ 170 w 170"/>
                  <a:gd name="T87" fmla="*/ 14 h 47"/>
                  <a:gd name="T88" fmla="*/ 132 w 170"/>
                  <a:gd name="T89" fmla="*/ 7 h 47"/>
                  <a:gd name="T90" fmla="*/ 112 w 170"/>
                  <a:gd name="T91" fmla="*/ 7 h 47"/>
                  <a:gd name="T92" fmla="*/ 95 w 170"/>
                  <a:gd name="T93" fmla="*/ 14 h 47"/>
                  <a:gd name="T94" fmla="*/ 90 w 170"/>
                  <a:gd name="T95" fmla="*/ 9 h 47"/>
                  <a:gd name="T96" fmla="*/ 94 w 170"/>
                  <a:gd name="T97" fmla="*/ 3 h 47"/>
                  <a:gd name="T98" fmla="*/ 90 w 170"/>
                  <a:gd name="T9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0" h="47">
                    <a:moveTo>
                      <a:pt x="90" y="0"/>
                    </a:moveTo>
                    <a:lnTo>
                      <a:pt x="93" y="3"/>
                    </a:lnTo>
                    <a:lnTo>
                      <a:pt x="93" y="7"/>
                    </a:lnTo>
                    <a:lnTo>
                      <a:pt x="89" y="9"/>
                    </a:lnTo>
                    <a:lnTo>
                      <a:pt x="93" y="11"/>
                    </a:lnTo>
                    <a:lnTo>
                      <a:pt x="94" y="14"/>
                    </a:lnTo>
                    <a:lnTo>
                      <a:pt x="104" y="14"/>
                    </a:lnTo>
                    <a:lnTo>
                      <a:pt x="110" y="13"/>
                    </a:lnTo>
                    <a:lnTo>
                      <a:pt x="112" y="7"/>
                    </a:lnTo>
                    <a:lnTo>
                      <a:pt x="132" y="8"/>
                    </a:lnTo>
                    <a:lnTo>
                      <a:pt x="142" y="11"/>
                    </a:lnTo>
                    <a:lnTo>
                      <a:pt x="156" y="13"/>
                    </a:lnTo>
                    <a:lnTo>
                      <a:pt x="168" y="14"/>
                    </a:lnTo>
                    <a:lnTo>
                      <a:pt x="160" y="17"/>
                    </a:lnTo>
                    <a:lnTo>
                      <a:pt x="159" y="28"/>
                    </a:lnTo>
                    <a:lnTo>
                      <a:pt x="154" y="30"/>
                    </a:lnTo>
                    <a:lnTo>
                      <a:pt x="153" y="32"/>
                    </a:lnTo>
                    <a:lnTo>
                      <a:pt x="142" y="36"/>
                    </a:lnTo>
                    <a:lnTo>
                      <a:pt x="139" y="42"/>
                    </a:lnTo>
                    <a:lnTo>
                      <a:pt x="126" y="47"/>
                    </a:lnTo>
                    <a:lnTo>
                      <a:pt x="110" y="45"/>
                    </a:lnTo>
                    <a:lnTo>
                      <a:pt x="97" y="45"/>
                    </a:lnTo>
                    <a:lnTo>
                      <a:pt x="75" y="44"/>
                    </a:lnTo>
                    <a:lnTo>
                      <a:pt x="51" y="45"/>
                    </a:lnTo>
                    <a:lnTo>
                      <a:pt x="43" y="42"/>
                    </a:lnTo>
                    <a:lnTo>
                      <a:pt x="39" y="41"/>
                    </a:lnTo>
                    <a:lnTo>
                      <a:pt x="28" y="37"/>
                    </a:lnTo>
                    <a:lnTo>
                      <a:pt x="31" y="36"/>
                    </a:lnTo>
                    <a:lnTo>
                      <a:pt x="47" y="36"/>
                    </a:lnTo>
                    <a:lnTo>
                      <a:pt x="48" y="37"/>
                    </a:lnTo>
                    <a:lnTo>
                      <a:pt x="56" y="36"/>
                    </a:lnTo>
                    <a:lnTo>
                      <a:pt x="52" y="34"/>
                    </a:lnTo>
                    <a:lnTo>
                      <a:pt x="57" y="32"/>
                    </a:lnTo>
                    <a:lnTo>
                      <a:pt x="66" y="32"/>
                    </a:lnTo>
                    <a:lnTo>
                      <a:pt x="71" y="29"/>
                    </a:lnTo>
                    <a:lnTo>
                      <a:pt x="63" y="27"/>
                    </a:lnTo>
                    <a:lnTo>
                      <a:pt x="41" y="28"/>
                    </a:lnTo>
                    <a:lnTo>
                      <a:pt x="24" y="30"/>
                    </a:lnTo>
                    <a:lnTo>
                      <a:pt x="12" y="29"/>
                    </a:lnTo>
                    <a:lnTo>
                      <a:pt x="5" y="25"/>
                    </a:lnTo>
                    <a:lnTo>
                      <a:pt x="22" y="18"/>
                    </a:lnTo>
                    <a:lnTo>
                      <a:pt x="18" y="17"/>
                    </a:lnTo>
                    <a:lnTo>
                      <a:pt x="6" y="17"/>
                    </a:lnTo>
                    <a:lnTo>
                      <a:pt x="1" y="11"/>
                    </a:lnTo>
                    <a:lnTo>
                      <a:pt x="11" y="9"/>
                    </a:lnTo>
                    <a:lnTo>
                      <a:pt x="18" y="13"/>
                    </a:lnTo>
                    <a:lnTo>
                      <a:pt x="26" y="14"/>
                    </a:lnTo>
                    <a:lnTo>
                      <a:pt x="30" y="12"/>
                    </a:lnTo>
                    <a:lnTo>
                      <a:pt x="23" y="8"/>
                    </a:lnTo>
                    <a:lnTo>
                      <a:pt x="20" y="3"/>
                    </a:lnTo>
                    <a:lnTo>
                      <a:pt x="26" y="3"/>
                    </a:lnTo>
                    <a:lnTo>
                      <a:pt x="28" y="7"/>
                    </a:lnTo>
                    <a:lnTo>
                      <a:pt x="36" y="9"/>
                    </a:lnTo>
                    <a:lnTo>
                      <a:pt x="40" y="7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9" y="4"/>
                    </a:lnTo>
                    <a:lnTo>
                      <a:pt x="49" y="8"/>
                    </a:lnTo>
                    <a:lnTo>
                      <a:pt x="69" y="9"/>
                    </a:lnTo>
                    <a:lnTo>
                      <a:pt x="70" y="11"/>
                    </a:lnTo>
                    <a:lnTo>
                      <a:pt x="68" y="14"/>
                    </a:lnTo>
                    <a:lnTo>
                      <a:pt x="73" y="20"/>
                    </a:lnTo>
                    <a:lnTo>
                      <a:pt x="78" y="21"/>
                    </a:lnTo>
                    <a:lnTo>
                      <a:pt x="82" y="17"/>
                    </a:lnTo>
                    <a:lnTo>
                      <a:pt x="81" y="11"/>
                    </a:lnTo>
                    <a:lnTo>
                      <a:pt x="78" y="5"/>
                    </a:lnTo>
                    <a:lnTo>
                      <a:pt x="90" y="0"/>
                    </a:lnTo>
                    <a:moveTo>
                      <a:pt x="90" y="0"/>
                    </a:moveTo>
                    <a:lnTo>
                      <a:pt x="89" y="0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78" y="5"/>
                    </a:lnTo>
                    <a:lnTo>
                      <a:pt x="81" y="11"/>
                    </a:lnTo>
                    <a:lnTo>
                      <a:pt x="82" y="16"/>
                    </a:lnTo>
                    <a:lnTo>
                      <a:pt x="78" y="21"/>
                    </a:lnTo>
                    <a:lnTo>
                      <a:pt x="73" y="20"/>
                    </a:lnTo>
                    <a:lnTo>
                      <a:pt x="68" y="14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49" y="7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9" y="7"/>
                    </a:lnTo>
                    <a:lnTo>
                      <a:pt x="36" y="9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9" y="12"/>
                    </a:lnTo>
                    <a:lnTo>
                      <a:pt x="26" y="14"/>
                    </a:lnTo>
                    <a:lnTo>
                      <a:pt x="18" y="12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18" y="17"/>
                    </a:lnTo>
                    <a:lnTo>
                      <a:pt x="20" y="18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23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41" y="28"/>
                    </a:lnTo>
                    <a:lnTo>
                      <a:pt x="63" y="28"/>
                    </a:lnTo>
                    <a:lnTo>
                      <a:pt x="70" y="29"/>
                    </a:lnTo>
                    <a:lnTo>
                      <a:pt x="66" y="32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2" y="34"/>
                    </a:lnTo>
                    <a:lnTo>
                      <a:pt x="51" y="34"/>
                    </a:lnTo>
                    <a:lnTo>
                      <a:pt x="52" y="34"/>
                    </a:lnTo>
                    <a:lnTo>
                      <a:pt x="54" y="36"/>
                    </a:lnTo>
                    <a:lnTo>
                      <a:pt x="48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28" y="36"/>
                    </a:lnTo>
                    <a:lnTo>
                      <a:pt x="27" y="37"/>
                    </a:lnTo>
                    <a:lnTo>
                      <a:pt x="28" y="37"/>
                    </a:lnTo>
                    <a:lnTo>
                      <a:pt x="38" y="41"/>
                    </a:lnTo>
                    <a:lnTo>
                      <a:pt x="39" y="41"/>
                    </a:lnTo>
                    <a:lnTo>
                      <a:pt x="39" y="41"/>
                    </a:lnTo>
                    <a:lnTo>
                      <a:pt x="43" y="42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75" y="45"/>
                    </a:lnTo>
                    <a:lnTo>
                      <a:pt x="97" y="46"/>
                    </a:lnTo>
                    <a:lnTo>
                      <a:pt x="110" y="46"/>
                    </a:lnTo>
                    <a:lnTo>
                      <a:pt x="126" y="47"/>
                    </a:lnTo>
                    <a:lnTo>
                      <a:pt x="126" y="47"/>
                    </a:lnTo>
                    <a:lnTo>
                      <a:pt x="126" y="47"/>
                    </a:lnTo>
                    <a:lnTo>
                      <a:pt x="140" y="42"/>
                    </a:lnTo>
                    <a:lnTo>
                      <a:pt x="140" y="42"/>
                    </a:lnTo>
                    <a:lnTo>
                      <a:pt x="140" y="42"/>
                    </a:lnTo>
                    <a:lnTo>
                      <a:pt x="143" y="37"/>
                    </a:lnTo>
                    <a:lnTo>
                      <a:pt x="153" y="33"/>
                    </a:lnTo>
                    <a:lnTo>
                      <a:pt x="153" y="33"/>
                    </a:lnTo>
                    <a:lnTo>
                      <a:pt x="153" y="33"/>
                    </a:lnTo>
                    <a:lnTo>
                      <a:pt x="154" y="30"/>
                    </a:lnTo>
                    <a:lnTo>
                      <a:pt x="159" y="28"/>
                    </a:lnTo>
                    <a:lnTo>
                      <a:pt x="160" y="28"/>
                    </a:lnTo>
                    <a:lnTo>
                      <a:pt x="160" y="28"/>
                    </a:lnTo>
                    <a:lnTo>
                      <a:pt x="161" y="18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68" y="14"/>
                    </a:lnTo>
                    <a:lnTo>
                      <a:pt x="157" y="13"/>
                    </a:lnTo>
                    <a:lnTo>
                      <a:pt x="142" y="11"/>
                    </a:lnTo>
                    <a:lnTo>
                      <a:pt x="132" y="7"/>
                    </a:lnTo>
                    <a:lnTo>
                      <a:pt x="132" y="7"/>
                    </a:lnTo>
                    <a:lnTo>
                      <a:pt x="132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0" y="12"/>
                    </a:lnTo>
                    <a:lnTo>
                      <a:pt x="104" y="14"/>
                    </a:lnTo>
                    <a:lnTo>
                      <a:pt x="95" y="14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90" y="9"/>
                    </a:lnTo>
                    <a:lnTo>
                      <a:pt x="93" y="7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94" y="3"/>
                    </a:lnTo>
                    <a:lnTo>
                      <a:pt x="94" y="2"/>
                    </a:lnTo>
                    <a:lnTo>
                      <a:pt x="93" y="2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5" name="Freeform 311"/>
              <p:cNvSpPr>
                <a:spLocks/>
              </p:cNvSpPr>
              <p:nvPr/>
            </p:nvSpPr>
            <p:spPr bwMode="gray">
              <a:xfrm>
                <a:off x="3465" y="405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8 w 8"/>
                  <a:gd name="T3" fmla="*/ 0 h 4"/>
                  <a:gd name="T4" fmla="*/ 7 w 8"/>
                  <a:gd name="T5" fmla="*/ 3 h 4"/>
                  <a:gd name="T6" fmla="*/ 0 w 8"/>
                  <a:gd name="T7" fmla="*/ 4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8" y="0"/>
                    </a:lnTo>
                    <a:lnTo>
                      <a:pt x="7" y="3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6" name="Freeform 312"/>
              <p:cNvSpPr>
                <a:spLocks noEditPoints="1"/>
              </p:cNvSpPr>
              <p:nvPr/>
            </p:nvSpPr>
            <p:spPr bwMode="gray">
              <a:xfrm>
                <a:off x="3465" y="405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7 w 9"/>
                  <a:gd name="T3" fmla="*/ 3 h 4"/>
                  <a:gd name="T4" fmla="*/ 1 w 9"/>
                  <a:gd name="T5" fmla="*/ 4 h 4"/>
                  <a:gd name="T6" fmla="*/ 1 w 9"/>
                  <a:gd name="T7" fmla="*/ 1 h 4"/>
                  <a:gd name="T8" fmla="*/ 8 w 9"/>
                  <a:gd name="T9" fmla="*/ 0 h 4"/>
                  <a:gd name="T10" fmla="*/ 9 w 9"/>
                  <a:gd name="T11" fmla="*/ 0 h 4"/>
                  <a:gd name="T12" fmla="*/ 8 w 9"/>
                  <a:gd name="T13" fmla="*/ 0 h 4"/>
                  <a:gd name="T14" fmla="*/ 1 w 9"/>
                  <a:gd name="T15" fmla="*/ 0 h 4"/>
                  <a:gd name="T16" fmla="*/ 0 w 9"/>
                  <a:gd name="T17" fmla="*/ 0 h 4"/>
                  <a:gd name="T18" fmla="*/ 0 w 9"/>
                  <a:gd name="T19" fmla="*/ 1 h 4"/>
                  <a:gd name="T20" fmla="*/ 0 w 9"/>
                  <a:gd name="T21" fmla="*/ 4 h 4"/>
                  <a:gd name="T22" fmla="*/ 0 w 9"/>
                  <a:gd name="T23" fmla="*/ 4 h 4"/>
                  <a:gd name="T24" fmla="*/ 1 w 9"/>
                  <a:gd name="T25" fmla="*/ 4 h 4"/>
                  <a:gd name="T26" fmla="*/ 7 w 9"/>
                  <a:gd name="T27" fmla="*/ 3 h 4"/>
                  <a:gd name="T28" fmla="*/ 7 w 9"/>
                  <a:gd name="T29" fmla="*/ 3 h 4"/>
                  <a:gd name="T30" fmla="*/ 8 w 9"/>
                  <a:gd name="T31" fmla="*/ 3 h 4"/>
                  <a:gd name="T32" fmla="*/ 9 w 9"/>
                  <a:gd name="T33" fmla="*/ 0 h 4"/>
                  <a:gd name="T34" fmla="*/ 9 w 9"/>
                  <a:gd name="T35" fmla="*/ 0 h 4"/>
                  <a:gd name="T36" fmla="*/ 9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7" y="3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8" y="0"/>
                    </a:lnTo>
                    <a:close/>
                    <a:moveTo>
                      <a:pt x="9" y="0"/>
                    </a:moveTo>
                    <a:lnTo>
                      <a:pt x="8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7" name="Freeform 313"/>
              <p:cNvSpPr>
                <a:spLocks noEditPoints="1"/>
              </p:cNvSpPr>
              <p:nvPr/>
            </p:nvSpPr>
            <p:spPr bwMode="gray">
              <a:xfrm>
                <a:off x="3465" y="405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7 w 9"/>
                  <a:gd name="T3" fmla="*/ 3 h 4"/>
                  <a:gd name="T4" fmla="*/ 1 w 9"/>
                  <a:gd name="T5" fmla="*/ 4 h 4"/>
                  <a:gd name="T6" fmla="*/ 1 w 9"/>
                  <a:gd name="T7" fmla="*/ 1 h 4"/>
                  <a:gd name="T8" fmla="*/ 8 w 9"/>
                  <a:gd name="T9" fmla="*/ 0 h 4"/>
                  <a:gd name="T10" fmla="*/ 9 w 9"/>
                  <a:gd name="T11" fmla="*/ 0 h 4"/>
                  <a:gd name="T12" fmla="*/ 8 w 9"/>
                  <a:gd name="T13" fmla="*/ 0 h 4"/>
                  <a:gd name="T14" fmla="*/ 1 w 9"/>
                  <a:gd name="T15" fmla="*/ 0 h 4"/>
                  <a:gd name="T16" fmla="*/ 0 w 9"/>
                  <a:gd name="T17" fmla="*/ 0 h 4"/>
                  <a:gd name="T18" fmla="*/ 0 w 9"/>
                  <a:gd name="T19" fmla="*/ 1 h 4"/>
                  <a:gd name="T20" fmla="*/ 0 w 9"/>
                  <a:gd name="T21" fmla="*/ 4 h 4"/>
                  <a:gd name="T22" fmla="*/ 0 w 9"/>
                  <a:gd name="T23" fmla="*/ 4 h 4"/>
                  <a:gd name="T24" fmla="*/ 1 w 9"/>
                  <a:gd name="T25" fmla="*/ 4 h 4"/>
                  <a:gd name="T26" fmla="*/ 7 w 9"/>
                  <a:gd name="T27" fmla="*/ 3 h 4"/>
                  <a:gd name="T28" fmla="*/ 7 w 9"/>
                  <a:gd name="T29" fmla="*/ 3 h 4"/>
                  <a:gd name="T30" fmla="*/ 8 w 9"/>
                  <a:gd name="T31" fmla="*/ 3 h 4"/>
                  <a:gd name="T32" fmla="*/ 9 w 9"/>
                  <a:gd name="T33" fmla="*/ 0 h 4"/>
                  <a:gd name="T34" fmla="*/ 9 w 9"/>
                  <a:gd name="T35" fmla="*/ 0 h 4"/>
                  <a:gd name="T36" fmla="*/ 9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7" y="3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8" y="0"/>
                    </a:lnTo>
                    <a:moveTo>
                      <a:pt x="9" y="0"/>
                    </a:moveTo>
                    <a:lnTo>
                      <a:pt x="8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8" name="Freeform 314"/>
              <p:cNvSpPr>
                <a:spLocks/>
              </p:cNvSpPr>
              <p:nvPr/>
            </p:nvSpPr>
            <p:spPr bwMode="gray">
              <a:xfrm>
                <a:off x="3402" y="394"/>
                <a:ext cx="6" cy="3"/>
              </a:xfrm>
              <a:custGeom>
                <a:avLst/>
                <a:gdLst>
                  <a:gd name="T0" fmla="*/ 0 w 6"/>
                  <a:gd name="T1" fmla="*/ 1 h 3"/>
                  <a:gd name="T2" fmla="*/ 5 w 6"/>
                  <a:gd name="T3" fmla="*/ 0 h 3"/>
                  <a:gd name="T4" fmla="*/ 6 w 6"/>
                  <a:gd name="T5" fmla="*/ 2 h 3"/>
                  <a:gd name="T6" fmla="*/ 1 w 6"/>
                  <a:gd name="T7" fmla="*/ 3 h 3"/>
                  <a:gd name="T8" fmla="*/ 0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lnTo>
                      <a:pt x="5" y="0"/>
                    </a:lnTo>
                    <a:lnTo>
                      <a:pt x="6" y="2"/>
                    </a:lnTo>
                    <a:lnTo>
                      <a:pt x="1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9" name="Freeform 315"/>
              <p:cNvSpPr>
                <a:spLocks noEditPoints="1"/>
              </p:cNvSpPr>
              <p:nvPr/>
            </p:nvSpPr>
            <p:spPr bwMode="gray">
              <a:xfrm>
                <a:off x="3402" y="394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6 w 7"/>
                  <a:gd name="T3" fmla="*/ 2 h 3"/>
                  <a:gd name="T4" fmla="*/ 1 w 7"/>
                  <a:gd name="T5" fmla="*/ 3 h 3"/>
                  <a:gd name="T6" fmla="*/ 0 w 7"/>
                  <a:gd name="T7" fmla="*/ 1 h 3"/>
                  <a:gd name="T8" fmla="*/ 5 w 7"/>
                  <a:gd name="T9" fmla="*/ 0 h 3"/>
                  <a:gd name="T10" fmla="*/ 5 w 7"/>
                  <a:gd name="T11" fmla="*/ 0 h 3"/>
                  <a:gd name="T12" fmla="*/ 5 w 7"/>
                  <a:gd name="T13" fmla="*/ 0 h 3"/>
                  <a:gd name="T14" fmla="*/ 0 w 7"/>
                  <a:gd name="T15" fmla="*/ 0 h 3"/>
                  <a:gd name="T16" fmla="*/ 0 w 7"/>
                  <a:gd name="T17" fmla="*/ 1 h 3"/>
                  <a:gd name="T18" fmla="*/ 0 w 7"/>
                  <a:gd name="T19" fmla="*/ 1 h 3"/>
                  <a:gd name="T20" fmla="*/ 1 w 7"/>
                  <a:gd name="T21" fmla="*/ 3 h 3"/>
                  <a:gd name="T22" fmla="*/ 1 w 7"/>
                  <a:gd name="T23" fmla="*/ 3 h 3"/>
                  <a:gd name="T24" fmla="*/ 1 w 7"/>
                  <a:gd name="T25" fmla="*/ 3 h 3"/>
                  <a:gd name="T26" fmla="*/ 6 w 7"/>
                  <a:gd name="T27" fmla="*/ 3 h 3"/>
                  <a:gd name="T28" fmla="*/ 7 w 7"/>
                  <a:gd name="T29" fmla="*/ 2 h 3"/>
                  <a:gd name="T30" fmla="*/ 6 w 7"/>
                  <a:gd name="T31" fmla="*/ 2 h 3"/>
                  <a:gd name="T32" fmla="*/ 5 w 7"/>
                  <a:gd name="T33" fmla="*/ 0 h 3"/>
                  <a:gd name="T34" fmla="*/ 5 w 7"/>
                  <a:gd name="T35" fmla="*/ 0 h 3"/>
                  <a:gd name="T36" fmla="*/ 5 w 7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6" y="2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0" name="Freeform 316"/>
              <p:cNvSpPr>
                <a:spLocks noEditPoints="1"/>
              </p:cNvSpPr>
              <p:nvPr/>
            </p:nvSpPr>
            <p:spPr bwMode="gray">
              <a:xfrm>
                <a:off x="3402" y="394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6 w 7"/>
                  <a:gd name="T3" fmla="*/ 2 h 3"/>
                  <a:gd name="T4" fmla="*/ 1 w 7"/>
                  <a:gd name="T5" fmla="*/ 3 h 3"/>
                  <a:gd name="T6" fmla="*/ 0 w 7"/>
                  <a:gd name="T7" fmla="*/ 1 h 3"/>
                  <a:gd name="T8" fmla="*/ 5 w 7"/>
                  <a:gd name="T9" fmla="*/ 0 h 3"/>
                  <a:gd name="T10" fmla="*/ 5 w 7"/>
                  <a:gd name="T11" fmla="*/ 0 h 3"/>
                  <a:gd name="T12" fmla="*/ 5 w 7"/>
                  <a:gd name="T13" fmla="*/ 0 h 3"/>
                  <a:gd name="T14" fmla="*/ 0 w 7"/>
                  <a:gd name="T15" fmla="*/ 0 h 3"/>
                  <a:gd name="T16" fmla="*/ 0 w 7"/>
                  <a:gd name="T17" fmla="*/ 1 h 3"/>
                  <a:gd name="T18" fmla="*/ 0 w 7"/>
                  <a:gd name="T19" fmla="*/ 1 h 3"/>
                  <a:gd name="T20" fmla="*/ 1 w 7"/>
                  <a:gd name="T21" fmla="*/ 3 h 3"/>
                  <a:gd name="T22" fmla="*/ 1 w 7"/>
                  <a:gd name="T23" fmla="*/ 3 h 3"/>
                  <a:gd name="T24" fmla="*/ 1 w 7"/>
                  <a:gd name="T25" fmla="*/ 3 h 3"/>
                  <a:gd name="T26" fmla="*/ 6 w 7"/>
                  <a:gd name="T27" fmla="*/ 3 h 3"/>
                  <a:gd name="T28" fmla="*/ 7 w 7"/>
                  <a:gd name="T29" fmla="*/ 2 h 3"/>
                  <a:gd name="T30" fmla="*/ 6 w 7"/>
                  <a:gd name="T31" fmla="*/ 2 h 3"/>
                  <a:gd name="T32" fmla="*/ 5 w 7"/>
                  <a:gd name="T33" fmla="*/ 0 h 3"/>
                  <a:gd name="T34" fmla="*/ 5 w 7"/>
                  <a:gd name="T35" fmla="*/ 0 h 3"/>
                  <a:gd name="T36" fmla="*/ 5 w 7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6" y="2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1" name="Freeform 317"/>
              <p:cNvSpPr>
                <a:spLocks/>
              </p:cNvSpPr>
              <p:nvPr/>
            </p:nvSpPr>
            <p:spPr bwMode="gray">
              <a:xfrm>
                <a:off x="3401" y="389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3 w 7"/>
                  <a:gd name="T3" fmla="*/ 0 h 3"/>
                  <a:gd name="T4" fmla="*/ 7 w 7"/>
                  <a:gd name="T5" fmla="*/ 2 h 3"/>
                  <a:gd name="T6" fmla="*/ 1 w 7"/>
                  <a:gd name="T7" fmla="*/ 3 h 3"/>
                  <a:gd name="T8" fmla="*/ 0 w 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2" name="Freeform 318"/>
              <p:cNvSpPr>
                <a:spLocks noEditPoints="1"/>
              </p:cNvSpPr>
              <p:nvPr/>
            </p:nvSpPr>
            <p:spPr bwMode="gray">
              <a:xfrm>
                <a:off x="3401" y="388"/>
                <a:ext cx="7" cy="4"/>
              </a:xfrm>
              <a:custGeom>
                <a:avLst/>
                <a:gdLst>
                  <a:gd name="T0" fmla="*/ 3 w 7"/>
                  <a:gd name="T1" fmla="*/ 1 h 4"/>
                  <a:gd name="T2" fmla="*/ 6 w 7"/>
                  <a:gd name="T3" fmla="*/ 3 h 4"/>
                  <a:gd name="T4" fmla="*/ 1 w 7"/>
                  <a:gd name="T5" fmla="*/ 4 h 4"/>
                  <a:gd name="T6" fmla="*/ 0 w 7"/>
                  <a:gd name="T7" fmla="*/ 1 h 4"/>
                  <a:gd name="T8" fmla="*/ 3 w 7"/>
                  <a:gd name="T9" fmla="*/ 1 h 4"/>
                  <a:gd name="T10" fmla="*/ 3 w 7"/>
                  <a:gd name="T11" fmla="*/ 0 h 4"/>
                  <a:gd name="T12" fmla="*/ 3 w 7"/>
                  <a:gd name="T13" fmla="*/ 0 h 4"/>
                  <a:gd name="T14" fmla="*/ 0 w 7"/>
                  <a:gd name="T15" fmla="*/ 1 h 4"/>
                  <a:gd name="T16" fmla="*/ 0 w 7"/>
                  <a:gd name="T17" fmla="*/ 1 h 4"/>
                  <a:gd name="T18" fmla="*/ 0 w 7"/>
                  <a:gd name="T19" fmla="*/ 1 h 4"/>
                  <a:gd name="T20" fmla="*/ 1 w 7"/>
                  <a:gd name="T21" fmla="*/ 4 h 4"/>
                  <a:gd name="T22" fmla="*/ 1 w 7"/>
                  <a:gd name="T23" fmla="*/ 4 h 4"/>
                  <a:gd name="T24" fmla="*/ 1 w 7"/>
                  <a:gd name="T25" fmla="*/ 4 h 4"/>
                  <a:gd name="T26" fmla="*/ 6 w 7"/>
                  <a:gd name="T27" fmla="*/ 3 h 4"/>
                  <a:gd name="T28" fmla="*/ 7 w 7"/>
                  <a:gd name="T29" fmla="*/ 3 h 4"/>
                  <a:gd name="T30" fmla="*/ 6 w 7"/>
                  <a:gd name="T31" fmla="*/ 2 h 4"/>
                  <a:gd name="T32" fmla="*/ 3 w 7"/>
                  <a:gd name="T33" fmla="*/ 1 h 4"/>
                  <a:gd name="T34" fmla="*/ 3 w 7"/>
                  <a:gd name="T35" fmla="*/ 0 h 4"/>
                  <a:gd name="T36" fmla="*/ 3 w 7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">
                    <a:moveTo>
                      <a:pt x="3" y="1"/>
                    </a:moveTo>
                    <a:lnTo>
                      <a:pt x="6" y="3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3" name="Freeform 319"/>
              <p:cNvSpPr>
                <a:spLocks noEditPoints="1"/>
              </p:cNvSpPr>
              <p:nvPr/>
            </p:nvSpPr>
            <p:spPr bwMode="gray">
              <a:xfrm>
                <a:off x="3401" y="388"/>
                <a:ext cx="7" cy="4"/>
              </a:xfrm>
              <a:custGeom>
                <a:avLst/>
                <a:gdLst>
                  <a:gd name="T0" fmla="*/ 3 w 7"/>
                  <a:gd name="T1" fmla="*/ 1 h 4"/>
                  <a:gd name="T2" fmla="*/ 6 w 7"/>
                  <a:gd name="T3" fmla="*/ 3 h 4"/>
                  <a:gd name="T4" fmla="*/ 1 w 7"/>
                  <a:gd name="T5" fmla="*/ 4 h 4"/>
                  <a:gd name="T6" fmla="*/ 0 w 7"/>
                  <a:gd name="T7" fmla="*/ 1 h 4"/>
                  <a:gd name="T8" fmla="*/ 3 w 7"/>
                  <a:gd name="T9" fmla="*/ 1 h 4"/>
                  <a:gd name="T10" fmla="*/ 3 w 7"/>
                  <a:gd name="T11" fmla="*/ 0 h 4"/>
                  <a:gd name="T12" fmla="*/ 3 w 7"/>
                  <a:gd name="T13" fmla="*/ 0 h 4"/>
                  <a:gd name="T14" fmla="*/ 0 w 7"/>
                  <a:gd name="T15" fmla="*/ 1 h 4"/>
                  <a:gd name="T16" fmla="*/ 0 w 7"/>
                  <a:gd name="T17" fmla="*/ 1 h 4"/>
                  <a:gd name="T18" fmla="*/ 0 w 7"/>
                  <a:gd name="T19" fmla="*/ 1 h 4"/>
                  <a:gd name="T20" fmla="*/ 1 w 7"/>
                  <a:gd name="T21" fmla="*/ 4 h 4"/>
                  <a:gd name="T22" fmla="*/ 1 w 7"/>
                  <a:gd name="T23" fmla="*/ 4 h 4"/>
                  <a:gd name="T24" fmla="*/ 1 w 7"/>
                  <a:gd name="T25" fmla="*/ 4 h 4"/>
                  <a:gd name="T26" fmla="*/ 6 w 7"/>
                  <a:gd name="T27" fmla="*/ 3 h 4"/>
                  <a:gd name="T28" fmla="*/ 7 w 7"/>
                  <a:gd name="T29" fmla="*/ 3 h 4"/>
                  <a:gd name="T30" fmla="*/ 6 w 7"/>
                  <a:gd name="T31" fmla="*/ 2 h 4"/>
                  <a:gd name="T32" fmla="*/ 3 w 7"/>
                  <a:gd name="T33" fmla="*/ 1 h 4"/>
                  <a:gd name="T34" fmla="*/ 3 w 7"/>
                  <a:gd name="T35" fmla="*/ 0 h 4"/>
                  <a:gd name="T36" fmla="*/ 3 w 7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">
                    <a:moveTo>
                      <a:pt x="3" y="1"/>
                    </a:moveTo>
                    <a:lnTo>
                      <a:pt x="6" y="3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4" name="Freeform 320"/>
              <p:cNvSpPr>
                <a:spLocks/>
              </p:cNvSpPr>
              <p:nvPr/>
            </p:nvSpPr>
            <p:spPr bwMode="gray">
              <a:xfrm>
                <a:off x="3339" y="381"/>
                <a:ext cx="10" cy="3"/>
              </a:xfrm>
              <a:custGeom>
                <a:avLst/>
                <a:gdLst>
                  <a:gd name="T0" fmla="*/ 1 w 10"/>
                  <a:gd name="T1" fmla="*/ 3 h 3"/>
                  <a:gd name="T2" fmla="*/ 0 w 10"/>
                  <a:gd name="T3" fmla="*/ 1 h 3"/>
                  <a:gd name="T4" fmla="*/ 6 w 10"/>
                  <a:gd name="T5" fmla="*/ 0 h 3"/>
                  <a:gd name="T6" fmla="*/ 10 w 10"/>
                  <a:gd name="T7" fmla="*/ 3 h 3"/>
                  <a:gd name="T8" fmla="*/ 1 w 10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1" y="3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10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5" name="Freeform 321"/>
              <p:cNvSpPr>
                <a:spLocks noEditPoints="1"/>
              </p:cNvSpPr>
              <p:nvPr/>
            </p:nvSpPr>
            <p:spPr bwMode="gray">
              <a:xfrm>
                <a:off x="3338" y="381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11 w 11"/>
                  <a:gd name="T3" fmla="*/ 3 h 4"/>
                  <a:gd name="T4" fmla="*/ 2 w 11"/>
                  <a:gd name="T5" fmla="*/ 3 h 4"/>
                  <a:gd name="T6" fmla="*/ 1 w 11"/>
                  <a:gd name="T7" fmla="*/ 1 h 4"/>
                  <a:gd name="T8" fmla="*/ 7 w 11"/>
                  <a:gd name="T9" fmla="*/ 0 h 4"/>
                  <a:gd name="T10" fmla="*/ 7 w 11"/>
                  <a:gd name="T11" fmla="*/ 0 h 4"/>
                  <a:gd name="T12" fmla="*/ 7 w 11"/>
                  <a:gd name="T13" fmla="*/ 0 h 4"/>
                  <a:gd name="T14" fmla="*/ 1 w 11"/>
                  <a:gd name="T15" fmla="*/ 0 h 4"/>
                  <a:gd name="T16" fmla="*/ 0 w 11"/>
                  <a:gd name="T17" fmla="*/ 0 h 4"/>
                  <a:gd name="T18" fmla="*/ 1 w 11"/>
                  <a:gd name="T19" fmla="*/ 1 h 4"/>
                  <a:gd name="T20" fmla="*/ 2 w 11"/>
                  <a:gd name="T21" fmla="*/ 3 h 4"/>
                  <a:gd name="T22" fmla="*/ 2 w 11"/>
                  <a:gd name="T23" fmla="*/ 4 h 4"/>
                  <a:gd name="T24" fmla="*/ 2 w 11"/>
                  <a:gd name="T25" fmla="*/ 4 h 4"/>
                  <a:gd name="T26" fmla="*/ 11 w 11"/>
                  <a:gd name="T27" fmla="*/ 4 h 4"/>
                  <a:gd name="T28" fmla="*/ 11 w 11"/>
                  <a:gd name="T29" fmla="*/ 4 h 4"/>
                  <a:gd name="T30" fmla="*/ 11 w 11"/>
                  <a:gd name="T31" fmla="*/ 3 h 4"/>
                  <a:gd name="T32" fmla="*/ 7 w 11"/>
                  <a:gd name="T33" fmla="*/ 0 h 4"/>
                  <a:gd name="T34" fmla="*/ 7 w 11"/>
                  <a:gd name="T35" fmla="*/ 0 h 4"/>
                  <a:gd name="T36" fmla="*/ 7 w 11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lnTo>
                      <a:pt x="11" y="3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6" name="Freeform 322"/>
              <p:cNvSpPr>
                <a:spLocks noEditPoints="1"/>
              </p:cNvSpPr>
              <p:nvPr/>
            </p:nvSpPr>
            <p:spPr bwMode="gray">
              <a:xfrm>
                <a:off x="3338" y="381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11 w 11"/>
                  <a:gd name="T3" fmla="*/ 3 h 4"/>
                  <a:gd name="T4" fmla="*/ 2 w 11"/>
                  <a:gd name="T5" fmla="*/ 3 h 4"/>
                  <a:gd name="T6" fmla="*/ 1 w 11"/>
                  <a:gd name="T7" fmla="*/ 1 h 4"/>
                  <a:gd name="T8" fmla="*/ 7 w 11"/>
                  <a:gd name="T9" fmla="*/ 0 h 4"/>
                  <a:gd name="T10" fmla="*/ 7 w 11"/>
                  <a:gd name="T11" fmla="*/ 0 h 4"/>
                  <a:gd name="T12" fmla="*/ 7 w 11"/>
                  <a:gd name="T13" fmla="*/ 0 h 4"/>
                  <a:gd name="T14" fmla="*/ 1 w 11"/>
                  <a:gd name="T15" fmla="*/ 0 h 4"/>
                  <a:gd name="T16" fmla="*/ 0 w 11"/>
                  <a:gd name="T17" fmla="*/ 0 h 4"/>
                  <a:gd name="T18" fmla="*/ 1 w 11"/>
                  <a:gd name="T19" fmla="*/ 1 h 4"/>
                  <a:gd name="T20" fmla="*/ 2 w 11"/>
                  <a:gd name="T21" fmla="*/ 3 h 4"/>
                  <a:gd name="T22" fmla="*/ 2 w 11"/>
                  <a:gd name="T23" fmla="*/ 4 h 4"/>
                  <a:gd name="T24" fmla="*/ 2 w 11"/>
                  <a:gd name="T25" fmla="*/ 4 h 4"/>
                  <a:gd name="T26" fmla="*/ 11 w 11"/>
                  <a:gd name="T27" fmla="*/ 4 h 4"/>
                  <a:gd name="T28" fmla="*/ 11 w 11"/>
                  <a:gd name="T29" fmla="*/ 4 h 4"/>
                  <a:gd name="T30" fmla="*/ 11 w 11"/>
                  <a:gd name="T31" fmla="*/ 3 h 4"/>
                  <a:gd name="T32" fmla="*/ 7 w 11"/>
                  <a:gd name="T33" fmla="*/ 0 h 4"/>
                  <a:gd name="T34" fmla="*/ 7 w 11"/>
                  <a:gd name="T35" fmla="*/ 0 h 4"/>
                  <a:gd name="T36" fmla="*/ 7 w 11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lnTo>
                      <a:pt x="11" y="3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7" name="Freeform 323"/>
              <p:cNvSpPr>
                <a:spLocks/>
              </p:cNvSpPr>
              <p:nvPr/>
            </p:nvSpPr>
            <p:spPr bwMode="gray">
              <a:xfrm>
                <a:off x="3348" y="385"/>
                <a:ext cx="8" cy="3"/>
              </a:xfrm>
              <a:custGeom>
                <a:avLst/>
                <a:gdLst>
                  <a:gd name="T0" fmla="*/ 1 w 8"/>
                  <a:gd name="T1" fmla="*/ 2 h 3"/>
                  <a:gd name="T2" fmla="*/ 0 w 8"/>
                  <a:gd name="T3" fmla="*/ 0 h 3"/>
                  <a:gd name="T4" fmla="*/ 8 w 8"/>
                  <a:gd name="T5" fmla="*/ 0 h 3"/>
                  <a:gd name="T6" fmla="*/ 8 w 8"/>
                  <a:gd name="T7" fmla="*/ 3 h 3"/>
                  <a:gd name="T8" fmla="*/ 1 w 8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1" y="2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8" name="Freeform 324"/>
              <p:cNvSpPr>
                <a:spLocks noEditPoints="1"/>
              </p:cNvSpPr>
              <p:nvPr/>
            </p:nvSpPr>
            <p:spPr bwMode="gray">
              <a:xfrm>
                <a:off x="3348" y="385"/>
                <a:ext cx="9" cy="4"/>
              </a:xfrm>
              <a:custGeom>
                <a:avLst/>
                <a:gdLst>
                  <a:gd name="T0" fmla="*/ 1 w 9"/>
                  <a:gd name="T1" fmla="*/ 0 h 4"/>
                  <a:gd name="T2" fmla="*/ 8 w 9"/>
                  <a:gd name="T3" fmla="*/ 0 h 4"/>
                  <a:gd name="T4" fmla="*/ 8 w 9"/>
                  <a:gd name="T5" fmla="*/ 3 h 4"/>
                  <a:gd name="T6" fmla="*/ 1 w 9"/>
                  <a:gd name="T7" fmla="*/ 2 h 4"/>
                  <a:gd name="T8" fmla="*/ 1 w 9"/>
                  <a:gd name="T9" fmla="*/ 0 h 4"/>
                  <a:gd name="T10" fmla="*/ 0 w 9"/>
                  <a:gd name="T11" fmla="*/ 0 h 4"/>
                  <a:gd name="T12" fmla="*/ 0 w 9"/>
                  <a:gd name="T13" fmla="*/ 0 h 4"/>
                  <a:gd name="T14" fmla="*/ 1 w 9"/>
                  <a:gd name="T15" fmla="*/ 2 h 4"/>
                  <a:gd name="T16" fmla="*/ 1 w 9"/>
                  <a:gd name="T17" fmla="*/ 2 h 4"/>
                  <a:gd name="T18" fmla="*/ 1 w 9"/>
                  <a:gd name="T19" fmla="*/ 2 h 4"/>
                  <a:gd name="T20" fmla="*/ 8 w 9"/>
                  <a:gd name="T21" fmla="*/ 4 h 4"/>
                  <a:gd name="T22" fmla="*/ 9 w 9"/>
                  <a:gd name="T23" fmla="*/ 4 h 4"/>
                  <a:gd name="T24" fmla="*/ 9 w 9"/>
                  <a:gd name="T25" fmla="*/ 3 h 4"/>
                  <a:gd name="T26" fmla="*/ 8 w 9"/>
                  <a:gd name="T27" fmla="*/ 0 h 4"/>
                  <a:gd name="T28" fmla="*/ 8 w 9"/>
                  <a:gd name="T29" fmla="*/ 0 h 4"/>
                  <a:gd name="T30" fmla="*/ 8 w 9"/>
                  <a:gd name="T31" fmla="*/ 0 h 4"/>
                  <a:gd name="T32" fmla="*/ 1 w 9"/>
                  <a:gd name="T33" fmla="*/ 0 h 4"/>
                  <a:gd name="T34" fmla="*/ 0 w 9"/>
                  <a:gd name="T35" fmla="*/ 0 h 4"/>
                  <a:gd name="T36" fmla="*/ 0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1" y="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9" name="Freeform 325"/>
              <p:cNvSpPr>
                <a:spLocks noEditPoints="1"/>
              </p:cNvSpPr>
              <p:nvPr/>
            </p:nvSpPr>
            <p:spPr bwMode="gray">
              <a:xfrm>
                <a:off x="3348" y="385"/>
                <a:ext cx="9" cy="4"/>
              </a:xfrm>
              <a:custGeom>
                <a:avLst/>
                <a:gdLst>
                  <a:gd name="T0" fmla="*/ 1 w 9"/>
                  <a:gd name="T1" fmla="*/ 0 h 4"/>
                  <a:gd name="T2" fmla="*/ 8 w 9"/>
                  <a:gd name="T3" fmla="*/ 0 h 4"/>
                  <a:gd name="T4" fmla="*/ 8 w 9"/>
                  <a:gd name="T5" fmla="*/ 3 h 4"/>
                  <a:gd name="T6" fmla="*/ 1 w 9"/>
                  <a:gd name="T7" fmla="*/ 2 h 4"/>
                  <a:gd name="T8" fmla="*/ 1 w 9"/>
                  <a:gd name="T9" fmla="*/ 0 h 4"/>
                  <a:gd name="T10" fmla="*/ 0 w 9"/>
                  <a:gd name="T11" fmla="*/ 0 h 4"/>
                  <a:gd name="T12" fmla="*/ 0 w 9"/>
                  <a:gd name="T13" fmla="*/ 0 h 4"/>
                  <a:gd name="T14" fmla="*/ 1 w 9"/>
                  <a:gd name="T15" fmla="*/ 2 h 4"/>
                  <a:gd name="T16" fmla="*/ 1 w 9"/>
                  <a:gd name="T17" fmla="*/ 2 h 4"/>
                  <a:gd name="T18" fmla="*/ 1 w 9"/>
                  <a:gd name="T19" fmla="*/ 2 h 4"/>
                  <a:gd name="T20" fmla="*/ 8 w 9"/>
                  <a:gd name="T21" fmla="*/ 4 h 4"/>
                  <a:gd name="T22" fmla="*/ 9 w 9"/>
                  <a:gd name="T23" fmla="*/ 4 h 4"/>
                  <a:gd name="T24" fmla="*/ 9 w 9"/>
                  <a:gd name="T25" fmla="*/ 3 h 4"/>
                  <a:gd name="T26" fmla="*/ 8 w 9"/>
                  <a:gd name="T27" fmla="*/ 0 h 4"/>
                  <a:gd name="T28" fmla="*/ 8 w 9"/>
                  <a:gd name="T29" fmla="*/ 0 h 4"/>
                  <a:gd name="T30" fmla="*/ 8 w 9"/>
                  <a:gd name="T31" fmla="*/ 0 h 4"/>
                  <a:gd name="T32" fmla="*/ 1 w 9"/>
                  <a:gd name="T33" fmla="*/ 0 h 4"/>
                  <a:gd name="T34" fmla="*/ 0 w 9"/>
                  <a:gd name="T35" fmla="*/ 0 h 4"/>
                  <a:gd name="T36" fmla="*/ 0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1" y="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1" y="2"/>
                    </a:lnTo>
                    <a:lnTo>
                      <a:pt x="1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0" name="Freeform 326"/>
              <p:cNvSpPr>
                <a:spLocks/>
              </p:cNvSpPr>
              <p:nvPr/>
            </p:nvSpPr>
            <p:spPr bwMode="gray">
              <a:xfrm>
                <a:off x="3339" y="387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1" name="Freeform 327"/>
              <p:cNvSpPr>
                <a:spLocks noEditPoints="1"/>
              </p:cNvSpPr>
              <p:nvPr/>
            </p:nvSpPr>
            <p:spPr bwMode="gray">
              <a:xfrm>
                <a:off x="3338" y="386"/>
                <a:ext cx="8" cy="4"/>
              </a:xfrm>
              <a:custGeom>
                <a:avLst/>
                <a:gdLst>
                  <a:gd name="T0" fmla="*/ 8 w 8"/>
                  <a:gd name="T1" fmla="*/ 1 h 4"/>
                  <a:gd name="T2" fmla="*/ 8 w 8"/>
                  <a:gd name="T3" fmla="*/ 4 h 4"/>
                  <a:gd name="T4" fmla="*/ 2 w 8"/>
                  <a:gd name="T5" fmla="*/ 3 h 4"/>
                  <a:gd name="T6" fmla="*/ 8 w 8"/>
                  <a:gd name="T7" fmla="*/ 1 h 4"/>
                  <a:gd name="T8" fmla="*/ 8 w 8"/>
                  <a:gd name="T9" fmla="*/ 0 h 4"/>
                  <a:gd name="T10" fmla="*/ 8 w 8"/>
                  <a:gd name="T11" fmla="*/ 1 h 4"/>
                  <a:gd name="T12" fmla="*/ 2 w 8"/>
                  <a:gd name="T13" fmla="*/ 2 h 4"/>
                  <a:gd name="T14" fmla="*/ 0 w 8"/>
                  <a:gd name="T15" fmla="*/ 3 h 4"/>
                  <a:gd name="T16" fmla="*/ 2 w 8"/>
                  <a:gd name="T17" fmla="*/ 3 h 4"/>
                  <a:gd name="T18" fmla="*/ 8 w 8"/>
                  <a:gd name="T19" fmla="*/ 4 h 4"/>
                  <a:gd name="T20" fmla="*/ 8 w 8"/>
                  <a:gd name="T21" fmla="*/ 4 h 4"/>
                  <a:gd name="T22" fmla="*/ 8 w 8"/>
                  <a:gd name="T23" fmla="*/ 4 h 4"/>
                  <a:gd name="T24" fmla="*/ 8 w 8"/>
                  <a:gd name="T25" fmla="*/ 1 h 4"/>
                  <a:gd name="T26" fmla="*/ 8 w 8"/>
                  <a:gd name="T27" fmla="*/ 0 h 4"/>
                  <a:gd name="T28" fmla="*/ 8 w 8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lnTo>
                      <a:pt x="8" y="4"/>
                    </a:lnTo>
                    <a:lnTo>
                      <a:pt x="2" y="3"/>
                    </a:lnTo>
                    <a:lnTo>
                      <a:pt x="8" y="1"/>
                    </a:lnTo>
                    <a:close/>
                    <a:moveTo>
                      <a:pt x="8" y="0"/>
                    </a:moveTo>
                    <a:lnTo>
                      <a:pt x="8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2" name="Freeform 328"/>
              <p:cNvSpPr>
                <a:spLocks noEditPoints="1"/>
              </p:cNvSpPr>
              <p:nvPr/>
            </p:nvSpPr>
            <p:spPr bwMode="gray">
              <a:xfrm>
                <a:off x="3338" y="386"/>
                <a:ext cx="8" cy="4"/>
              </a:xfrm>
              <a:custGeom>
                <a:avLst/>
                <a:gdLst>
                  <a:gd name="T0" fmla="*/ 8 w 8"/>
                  <a:gd name="T1" fmla="*/ 1 h 4"/>
                  <a:gd name="T2" fmla="*/ 8 w 8"/>
                  <a:gd name="T3" fmla="*/ 4 h 4"/>
                  <a:gd name="T4" fmla="*/ 2 w 8"/>
                  <a:gd name="T5" fmla="*/ 3 h 4"/>
                  <a:gd name="T6" fmla="*/ 8 w 8"/>
                  <a:gd name="T7" fmla="*/ 1 h 4"/>
                  <a:gd name="T8" fmla="*/ 8 w 8"/>
                  <a:gd name="T9" fmla="*/ 0 h 4"/>
                  <a:gd name="T10" fmla="*/ 8 w 8"/>
                  <a:gd name="T11" fmla="*/ 1 h 4"/>
                  <a:gd name="T12" fmla="*/ 2 w 8"/>
                  <a:gd name="T13" fmla="*/ 2 h 4"/>
                  <a:gd name="T14" fmla="*/ 0 w 8"/>
                  <a:gd name="T15" fmla="*/ 3 h 4"/>
                  <a:gd name="T16" fmla="*/ 2 w 8"/>
                  <a:gd name="T17" fmla="*/ 3 h 4"/>
                  <a:gd name="T18" fmla="*/ 8 w 8"/>
                  <a:gd name="T19" fmla="*/ 4 h 4"/>
                  <a:gd name="T20" fmla="*/ 8 w 8"/>
                  <a:gd name="T21" fmla="*/ 4 h 4"/>
                  <a:gd name="T22" fmla="*/ 8 w 8"/>
                  <a:gd name="T23" fmla="*/ 4 h 4"/>
                  <a:gd name="T24" fmla="*/ 8 w 8"/>
                  <a:gd name="T25" fmla="*/ 1 h 4"/>
                  <a:gd name="T26" fmla="*/ 8 w 8"/>
                  <a:gd name="T27" fmla="*/ 0 h 4"/>
                  <a:gd name="T28" fmla="*/ 8 w 8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lnTo>
                      <a:pt x="8" y="4"/>
                    </a:lnTo>
                    <a:lnTo>
                      <a:pt x="2" y="3"/>
                    </a:lnTo>
                    <a:lnTo>
                      <a:pt x="8" y="1"/>
                    </a:lnTo>
                    <a:moveTo>
                      <a:pt x="8" y="0"/>
                    </a:moveTo>
                    <a:lnTo>
                      <a:pt x="8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3" name="Freeform 329"/>
              <p:cNvSpPr>
                <a:spLocks/>
              </p:cNvSpPr>
              <p:nvPr/>
            </p:nvSpPr>
            <p:spPr bwMode="gray">
              <a:xfrm>
                <a:off x="3320" y="391"/>
                <a:ext cx="9" cy="3"/>
              </a:xfrm>
              <a:custGeom>
                <a:avLst/>
                <a:gdLst>
                  <a:gd name="T0" fmla="*/ 4 w 9"/>
                  <a:gd name="T1" fmla="*/ 3 h 3"/>
                  <a:gd name="T2" fmla="*/ 0 w 9"/>
                  <a:gd name="T3" fmla="*/ 1 h 3"/>
                  <a:gd name="T4" fmla="*/ 3 w 9"/>
                  <a:gd name="T5" fmla="*/ 0 h 3"/>
                  <a:gd name="T6" fmla="*/ 9 w 9"/>
                  <a:gd name="T7" fmla="*/ 1 h 3"/>
                  <a:gd name="T8" fmla="*/ 8 w 9"/>
                  <a:gd name="T9" fmla="*/ 3 h 3"/>
                  <a:gd name="T10" fmla="*/ 4 w 9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4" name="Freeform 330"/>
              <p:cNvSpPr>
                <a:spLocks noEditPoints="1"/>
              </p:cNvSpPr>
              <p:nvPr/>
            </p:nvSpPr>
            <p:spPr bwMode="gray">
              <a:xfrm>
                <a:off x="3319" y="391"/>
                <a:ext cx="10" cy="3"/>
              </a:xfrm>
              <a:custGeom>
                <a:avLst/>
                <a:gdLst>
                  <a:gd name="T0" fmla="*/ 4 w 10"/>
                  <a:gd name="T1" fmla="*/ 0 h 3"/>
                  <a:gd name="T2" fmla="*/ 10 w 10"/>
                  <a:gd name="T3" fmla="*/ 1 h 3"/>
                  <a:gd name="T4" fmla="*/ 9 w 10"/>
                  <a:gd name="T5" fmla="*/ 3 h 3"/>
                  <a:gd name="T6" fmla="*/ 5 w 10"/>
                  <a:gd name="T7" fmla="*/ 3 h 3"/>
                  <a:gd name="T8" fmla="*/ 1 w 10"/>
                  <a:gd name="T9" fmla="*/ 1 h 3"/>
                  <a:gd name="T10" fmla="*/ 4 w 10"/>
                  <a:gd name="T11" fmla="*/ 0 h 3"/>
                  <a:gd name="T12" fmla="*/ 4 w 10"/>
                  <a:gd name="T13" fmla="*/ 0 h 3"/>
                  <a:gd name="T14" fmla="*/ 4 w 10"/>
                  <a:gd name="T15" fmla="*/ 0 h 3"/>
                  <a:gd name="T16" fmla="*/ 1 w 10"/>
                  <a:gd name="T17" fmla="*/ 1 h 3"/>
                  <a:gd name="T18" fmla="*/ 0 w 10"/>
                  <a:gd name="T19" fmla="*/ 1 h 3"/>
                  <a:gd name="T20" fmla="*/ 1 w 10"/>
                  <a:gd name="T21" fmla="*/ 2 h 3"/>
                  <a:gd name="T22" fmla="*/ 5 w 10"/>
                  <a:gd name="T23" fmla="*/ 3 h 3"/>
                  <a:gd name="T24" fmla="*/ 5 w 10"/>
                  <a:gd name="T25" fmla="*/ 3 h 3"/>
                  <a:gd name="T26" fmla="*/ 5 w 10"/>
                  <a:gd name="T27" fmla="*/ 3 h 3"/>
                  <a:gd name="T28" fmla="*/ 9 w 10"/>
                  <a:gd name="T29" fmla="*/ 3 h 3"/>
                  <a:gd name="T30" fmla="*/ 9 w 10"/>
                  <a:gd name="T31" fmla="*/ 3 h 3"/>
                  <a:gd name="T32" fmla="*/ 9 w 10"/>
                  <a:gd name="T33" fmla="*/ 3 h 3"/>
                  <a:gd name="T34" fmla="*/ 10 w 10"/>
                  <a:gd name="T35" fmla="*/ 1 h 3"/>
                  <a:gd name="T36" fmla="*/ 10 w 10"/>
                  <a:gd name="T37" fmla="*/ 1 h 3"/>
                  <a:gd name="T38" fmla="*/ 10 w 10"/>
                  <a:gd name="T39" fmla="*/ 1 h 3"/>
                  <a:gd name="T40" fmla="*/ 4 w 10"/>
                  <a:gd name="T41" fmla="*/ 0 h 3"/>
                  <a:gd name="T42" fmla="*/ 4 w 10"/>
                  <a:gd name="T43" fmla="*/ 0 h 3"/>
                  <a:gd name="T44" fmla="*/ 4 w 10"/>
                  <a:gd name="T4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3">
                    <a:moveTo>
                      <a:pt x="4" y="0"/>
                    </a:moveTo>
                    <a:lnTo>
                      <a:pt x="10" y="1"/>
                    </a:lnTo>
                    <a:lnTo>
                      <a:pt x="9" y="3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5" name="Freeform 331"/>
              <p:cNvSpPr>
                <a:spLocks noEditPoints="1"/>
              </p:cNvSpPr>
              <p:nvPr/>
            </p:nvSpPr>
            <p:spPr bwMode="gray">
              <a:xfrm>
                <a:off x="3319" y="391"/>
                <a:ext cx="10" cy="3"/>
              </a:xfrm>
              <a:custGeom>
                <a:avLst/>
                <a:gdLst>
                  <a:gd name="T0" fmla="*/ 4 w 10"/>
                  <a:gd name="T1" fmla="*/ 0 h 3"/>
                  <a:gd name="T2" fmla="*/ 10 w 10"/>
                  <a:gd name="T3" fmla="*/ 1 h 3"/>
                  <a:gd name="T4" fmla="*/ 9 w 10"/>
                  <a:gd name="T5" fmla="*/ 3 h 3"/>
                  <a:gd name="T6" fmla="*/ 5 w 10"/>
                  <a:gd name="T7" fmla="*/ 3 h 3"/>
                  <a:gd name="T8" fmla="*/ 1 w 10"/>
                  <a:gd name="T9" fmla="*/ 1 h 3"/>
                  <a:gd name="T10" fmla="*/ 4 w 10"/>
                  <a:gd name="T11" fmla="*/ 0 h 3"/>
                  <a:gd name="T12" fmla="*/ 4 w 10"/>
                  <a:gd name="T13" fmla="*/ 0 h 3"/>
                  <a:gd name="T14" fmla="*/ 4 w 10"/>
                  <a:gd name="T15" fmla="*/ 0 h 3"/>
                  <a:gd name="T16" fmla="*/ 1 w 10"/>
                  <a:gd name="T17" fmla="*/ 1 h 3"/>
                  <a:gd name="T18" fmla="*/ 0 w 10"/>
                  <a:gd name="T19" fmla="*/ 1 h 3"/>
                  <a:gd name="T20" fmla="*/ 1 w 10"/>
                  <a:gd name="T21" fmla="*/ 2 h 3"/>
                  <a:gd name="T22" fmla="*/ 5 w 10"/>
                  <a:gd name="T23" fmla="*/ 3 h 3"/>
                  <a:gd name="T24" fmla="*/ 5 w 10"/>
                  <a:gd name="T25" fmla="*/ 3 h 3"/>
                  <a:gd name="T26" fmla="*/ 5 w 10"/>
                  <a:gd name="T27" fmla="*/ 3 h 3"/>
                  <a:gd name="T28" fmla="*/ 9 w 10"/>
                  <a:gd name="T29" fmla="*/ 3 h 3"/>
                  <a:gd name="T30" fmla="*/ 9 w 10"/>
                  <a:gd name="T31" fmla="*/ 3 h 3"/>
                  <a:gd name="T32" fmla="*/ 9 w 10"/>
                  <a:gd name="T33" fmla="*/ 3 h 3"/>
                  <a:gd name="T34" fmla="*/ 10 w 10"/>
                  <a:gd name="T35" fmla="*/ 1 h 3"/>
                  <a:gd name="T36" fmla="*/ 10 w 10"/>
                  <a:gd name="T37" fmla="*/ 1 h 3"/>
                  <a:gd name="T38" fmla="*/ 10 w 10"/>
                  <a:gd name="T39" fmla="*/ 1 h 3"/>
                  <a:gd name="T40" fmla="*/ 4 w 10"/>
                  <a:gd name="T41" fmla="*/ 0 h 3"/>
                  <a:gd name="T42" fmla="*/ 4 w 10"/>
                  <a:gd name="T43" fmla="*/ 0 h 3"/>
                  <a:gd name="T44" fmla="*/ 4 w 10"/>
                  <a:gd name="T4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3">
                    <a:moveTo>
                      <a:pt x="4" y="0"/>
                    </a:moveTo>
                    <a:lnTo>
                      <a:pt x="10" y="1"/>
                    </a:lnTo>
                    <a:lnTo>
                      <a:pt x="9" y="3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6" name="Freeform 332"/>
              <p:cNvSpPr>
                <a:spLocks/>
              </p:cNvSpPr>
              <p:nvPr/>
            </p:nvSpPr>
            <p:spPr bwMode="gray">
              <a:xfrm>
                <a:off x="3298" y="396"/>
                <a:ext cx="11" cy="5"/>
              </a:xfrm>
              <a:custGeom>
                <a:avLst/>
                <a:gdLst>
                  <a:gd name="T0" fmla="*/ 0 w 11"/>
                  <a:gd name="T1" fmla="*/ 4 h 5"/>
                  <a:gd name="T2" fmla="*/ 1 w 11"/>
                  <a:gd name="T3" fmla="*/ 1 h 5"/>
                  <a:gd name="T4" fmla="*/ 6 w 11"/>
                  <a:gd name="T5" fmla="*/ 0 h 5"/>
                  <a:gd name="T6" fmla="*/ 11 w 11"/>
                  <a:gd name="T7" fmla="*/ 3 h 5"/>
                  <a:gd name="T8" fmla="*/ 7 w 11"/>
                  <a:gd name="T9" fmla="*/ 5 h 5"/>
                  <a:gd name="T10" fmla="*/ 0 w 11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lnTo>
                      <a:pt x="1" y="1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7" name="Freeform 333"/>
              <p:cNvSpPr>
                <a:spLocks noEditPoints="1"/>
              </p:cNvSpPr>
              <p:nvPr/>
            </p:nvSpPr>
            <p:spPr bwMode="gray">
              <a:xfrm>
                <a:off x="3298" y="396"/>
                <a:ext cx="12" cy="5"/>
              </a:xfrm>
              <a:custGeom>
                <a:avLst/>
                <a:gdLst>
                  <a:gd name="T0" fmla="*/ 6 w 12"/>
                  <a:gd name="T1" fmla="*/ 0 h 5"/>
                  <a:gd name="T2" fmla="*/ 11 w 12"/>
                  <a:gd name="T3" fmla="*/ 3 h 5"/>
                  <a:gd name="T4" fmla="*/ 7 w 12"/>
                  <a:gd name="T5" fmla="*/ 5 h 5"/>
                  <a:gd name="T6" fmla="*/ 1 w 12"/>
                  <a:gd name="T7" fmla="*/ 4 h 5"/>
                  <a:gd name="T8" fmla="*/ 2 w 12"/>
                  <a:gd name="T9" fmla="*/ 2 h 5"/>
                  <a:gd name="T10" fmla="*/ 6 w 12"/>
                  <a:gd name="T11" fmla="*/ 0 h 5"/>
                  <a:gd name="T12" fmla="*/ 6 w 12"/>
                  <a:gd name="T13" fmla="*/ 0 h 5"/>
                  <a:gd name="T14" fmla="*/ 6 w 12"/>
                  <a:gd name="T15" fmla="*/ 0 h 5"/>
                  <a:gd name="T16" fmla="*/ 1 w 12"/>
                  <a:gd name="T17" fmla="*/ 1 h 5"/>
                  <a:gd name="T18" fmla="*/ 1 w 12"/>
                  <a:gd name="T19" fmla="*/ 1 h 5"/>
                  <a:gd name="T20" fmla="*/ 1 w 12"/>
                  <a:gd name="T21" fmla="*/ 1 h 5"/>
                  <a:gd name="T22" fmla="*/ 0 w 12"/>
                  <a:gd name="T23" fmla="*/ 4 h 5"/>
                  <a:gd name="T24" fmla="*/ 0 w 12"/>
                  <a:gd name="T25" fmla="*/ 4 h 5"/>
                  <a:gd name="T26" fmla="*/ 1 w 12"/>
                  <a:gd name="T27" fmla="*/ 4 h 5"/>
                  <a:gd name="T28" fmla="*/ 7 w 12"/>
                  <a:gd name="T29" fmla="*/ 5 h 5"/>
                  <a:gd name="T30" fmla="*/ 7 w 12"/>
                  <a:gd name="T31" fmla="*/ 5 h 5"/>
                  <a:gd name="T32" fmla="*/ 7 w 12"/>
                  <a:gd name="T33" fmla="*/ 5 h 5"/>
                  <a:gd name="T34" fmla="*/ 11 w 12"/>
                  <a:gd name="T35" fmla="*/ 3 h 5"/>
                  <a:gd name="T36" fmla="*/ 12 w 12"/>
                  <a:gd name="T37" fmla="*/ 3 h 5"/>
                  <a:gd name="T38" fmla="*/ 11 w 12"/>
                  <a:gd name="T39" fmla="*/ 2 h 5"/>
                  <a:gd name="T40" fmla="*/ 6 w 12"/>
                  <a:gd name="T41" fmla="*/ 0 h 5"/>
                  <a:gd name="T42" fmla="*/ 6 w 12"/>
                  <a:gd name="T43" fmla="*/ 0 h 5"/>
                  <a:gd name="T44" fmla="*/ 6 w 12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5">
                    <a:moveTo>
                      <a:pt x="6" y="0"/>
                    </a:moveTo>
                    <a:lnTo>
                      <a:pt x="11" y="3"/>
                    </a:lnTo>
                    <a:lnTo>
                      <a:pt x="7" y="5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8" name="Freeform 334"/>
              <p:cNvSpPr>
                <a:spLocks noEditPoints="1"/>
              </p:cNvSpPr>
              <p:nvPr/>
            </p:nvSpPr>
            <p:spPr bwMode="gray">
              <a:xfrm>
                <a:off x="3298" y="396"/>
                <a:ext cx="12" cy="5"/>
              </a:xfrm>
              <a:custGeom>
                <a:avLst/>
                <a:gdLst>
                  <a:gd name="T0" fmla="*/ 6 w 12"/>
                  <a:gd name="T1" fmla="*/ 0 h 5"/>
                  <a:gd name="T2" fmla="*/ 11 w 12"/>
                  <a:gd name="T3" fmla="*/ 3 h 5"/>
                  <a:gd name="T4" fmla="*/ 7 w 12"/>
                  <a:gd name="T5" fmla="*/ 5 h 5"/>
                  <a:gd name="T6" fmla="*/ 1 w 12"/>
                  <a:gd name="T7" fmla="*/ 4 h 5"/>
                  <a:gd name="T8" fmla="*/ 2 w 12"/>
                  <a:gd name="T9" fmla="*/ 2 h 5"/>
                  <a:gd name="T10" fmla="*/ 6 w 12"/>
                  <a:gd name="T11" fmla="*/ 0 h 5"/>
                  <a:gd name="T12" fmla="*/ 6 w 12"/>
                  <a:gd name="T13" fmla="*/ 0 h 5"/>
                  <a:gd name="T14" fmla="*/ 6 w 12"/>
                  <a:gd name="T15" fmla="*/ 0 h 5"/>
                  <a:gd name="T16" fmla="*/ 1 w 12"/>
                  <a:gd name="T17" fmla="*/ 1 h 5"/>
                  <a:gd name="T18" fmla="*/ 1 w 12"/>
                  <a:gd name="T19" fmla="*/ 1 h 5"/>
                  <a:gd name="T20" fmla="*/ 1 w 12"/>
                  <a:gd name="T21" fmla="*/ 1 h 5"/>
                  <a:gd name="T22" fmla="*/ 0 w 12"/>
                  <a:gd name="T23" fmla="*/ 4 h 5"/>
                  <a:gd name="T24" fmla="*/ 0 w 12"/>
                  <a:gd name="T25" fmla="*/ 4 h 5"/>
                  <a:gd name="T26" fmla="*/ 1 w 12"/>
                  <a:gd name="T27" fmla="*/ 4 h 5"/>
                  <a:gd name="T28" fmla="*/ 7 w 12"/>
                  <a:gd name="T29" fmla="*/ 5 h 5"/>
                  <a:gd name="T30" fmla="*/ 7 w 12"/>
                  <a:gd name="T31" fmla="*/ 5 h 5"/>
                  <a:gd name="T32" fmla="*/ 7 w 12"/>
                  <a:gd name="T33" fmla="*/ 5 h 5"/>
                  <a:gd name="T34" fmla="*/ 11 w 12"/>
                  <a:gd name="T35" fmla="*/ 3 h 5"/>
                  <a:gd name="T36" fmla="*/ 12 w 12"/>
                  <a:gd name="T37" fmla="*/ 3 h 5"/>
                  <a:gd name="T38" fmla="*/ 11 w 12"/>
                  <a:gd name="T39" fmla="*/ 2 h 5"/>
                  <a:gd name="T40" fmla="*/ 6 w 12"/>
                  <a:gd name="T41" fmla="*/ 0 h 5"/>
                  <a:gd name="T42" fmla="*/ 6 w 12"/>
                  <a:gd name="T43" fmla="*/ 0 h 5"/>
                  <a:gd name="T44" fmla="*/ 6 w 12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5">
                    <a:moveTo>
                      <a:pt x="6" y="0"/>
                    </a:moveTo>
                    <a:lnTo>
                      <a:pt x="11" y="3"/>
                    </a:lnTo>
                    <a:lnTo>
                      <a:pt x="7" y="5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9" name="Freeform 335"/>
              <p:cNvSpPr>
                <a:spLocks/>
              </p:cNvSpPr>
              <p:nvPr/>
            </p:nvSpPr>
            <p:spPr bwMode="gray">
              <a:xfrm>
                <a:off x="3323" y="436"/>
                <a:ext cx="15" cy="3"/>
              </a:xfrm>
              <a:custGeom>
                <a:avLst/>
                <a:gdLst>
                  <a:gd name="T0" fmla="*/ 1 w 15"/>
                  <a:gd name="T1" fmla="*/ 3 h 3"/>
                  <a:gd name="T2" fmla="*/ 0 w 15"/>
                  <a:gd name="T3" fmla="*/ 1 h 3"/>
                  <a:gd name="T4" fmla="*/ 4 w 15"/>
                  <a:gd name="T5" fmla="*/ 0 h 3"/>
                  <a:gd name="T6" fmla="*/ 15 w 15"/>
                  <a:gd name="T7" fmla="*/ 3 h 3"/>
                  <a:gd name="T8" fmla="*/ 1 w 1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">
                    <a:moveTo>
                      <a:pt x="1" y="3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15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0" name="Freeform 336"/>
              <p:cNvSpPr>
                <a:spLocks noEditPoints="1"/>
              </p:cNvSpPr>
              <p:nvPr/>
            </p:nvSpPr>
            <p:spPr bwMode="gray">
              <a:xfrm>
                <a:off x="3323" y="435"/>
                <a:ext cx="16" cy="4"/>
              </a:xfrm>
              <a:custGeom>
                <a:avLst/>
                <a:gdLst>
                  <a:gd name="T0" fmla="*/ 4 w 16"/>
                  <a:gd name="T1" fmla="*/ 1 h 4"/>
                  <a:gd name="T2" fmla="*/ 13 w 16"/>
                  <a:gd name="T3" fmla="*/ 4 h 4"/>
                  <a:gd name="T4" fmla="*/ 1 w 16"/>
                  <a:gd name="T5" fmla="*/ 4 h 4"/>
                  <a:gd name="T6" fmla="*/ 0 w 16"/>
                  <a:gd name="T7" fmla="*/ 2 h 4"/>
                  <a:gd name="T8" fmla="*/ 4 w 16"/>
                  <a:gd name="T9" fmla="*/ 1 h 4"/>
                  <a:gd name="T10" fmla="*/ 4 w 16"/>
                  <a:gd name="T11" fmla="*/ 0 h 4"/>
                  <a:gd name="T12" fmla="*/ 4 w 16"/>
                  <a:gd name="T13" fmla="*/ 0 h 4"/>
                  <a:gd name="T14" fmla="*/ 0 w 16"/>
                  <a:gd name="T15" fmla="*/ 1 h 4"/>
                  <a:gd name="T16" fmla="*/ 0 w 16"/>
                  <a:gd name="T17" fmla="*/ 2 h 4"/>
                  <a:gd name="T18" fmla="*/ 0 w 16"/>
                  <a:gd name="T19" fmla="*/ 2 h 4"/>
                  <a:gd name="T20" fmla="*/ 1 w 16"/>
                  <a:gd name="T21" fmla="*/ 4 h 4"/>
                  <a:gd name="T22" fmla="*/ 1 w 16"/>
                  <a:gd name="T23" fmla="*/ 4 h 4"/>
                  <a:gd name="T24" fmla="*/ 1 w 16"/>
                  <a:gd name="T25" fmla="*/ 4 h 4"/>
                  <a:gd name="T26" fmla="*/ 13 w 16"/>
                  <a:gd name="T27" fmla="*/ 4 h 4"/>
                  <a:gd name="T28" fmla="*/ 16 w 16"/>
                  <a:gd name="T29" fmla="*/ 4 h 4"/>
                  <a:gd name="T30" fmla="*/ 13 w 16"/>
                  <a:gd name="T31" fmla="*/ 3 h 4"/>
                  <a:gd name="T32" fmla="*/ 4 w 16"/>
                  <a:gd name="T33" fmla="*/ 0 h 4"/>
                  <a:gd name="T34" fmla="*/ 4 w 16"/>
                  <a:gd name="T35" fmla="*/ 0 h 4"/>
                  <a:gd name="T36" fmla="*/ 4 w 16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4">
                    <a:moveTo>
                      <a:pt x="4" y="1"/>
                    </a:moveTo>
                    <a:lnTo>
                      <a:pt x="1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3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1" name="Freeform 337"/>
              <p:cNvSpPr>
                <a:spLocks noEditPoints="1"/>
              </p:cNvSpPr>
              <p:nvPr/>
            </p:nvSpPr>
            <p:spPr bwMode="gray">
              <a:xfrm>
                <a:off x="3323" y="435"/>
                <a:ext cx="16" cy="4"/>
              </a:xfrm>
              <a:custGeom>
                <a:avLst/>
                <a:gdLst>
                  <a:gd name="T0" fmla="*/ 4 w 16"/>
                  <a:gd name="T1" fmla="*/ 1 h 4"/>
                  <a:gd name="T2" fmla="*/ 13 w 16"/>
                  <a:gd name="T3" fmla="*/ 4 h 4"/>
                  <a:gd name="T4" fmla="*/ 1 w 16"/>
                  <a:gd name="T5" fmla="*/ 4 h 4"/>
                  <a:gd name="T6" fmla="*/ 0 w 16"/>
                  <a:gd name="T7" fmla="*/ 2 h 4"/>
                  <a:gd name="T8" fmla="*/ 4 w 16"/>
                  <a:gd name="T9" fmla="*/ 1 h 4"/>
                  <a:gd name="T10" fmla="*/ 4 w 16"/>
                  <a:gd name="T11" fmla="*/ 0 h 4"/>
                  <a:gd name="T12" fmla="*/ 4 w 16"/>
                  <a:gd name="T13" fmla="*/ 0 h 4"/>
                  <a:gd name="T14" fmla="*/ 0 w 16"/>
                  <a:gd name="T15" fmla="*/ 1 h 4"/>
                  <a:gd name="T16" fmla="*/ 0 w 16"/>
                  <a:gd name="T17" fmla="*/ 2 h 4"/>
                  <a:gd name="T18" fmla="*/ 0 w 16"/>
                  <a:gd name="T19" fmla="*/ 2 h 4"/>
                  <a:gd name="T20" fmla="*/ 1 w 16"/>
                  <a:gd name="T21" fmla="*/ 4 h 4"/>
                  <a:gd name="T22" fmla="*/ 1 w 16"/>
                  <a:gd name="T23" fmla="*/ 4 h 4"/>
                  <a:gd name="T24" fmla="*/ 1 w 16"/>
                  <a:gd name="T25" fmla="*/ 4 h 4"/>
                  <a:gd name="T26" fmla="*/ 13 w 16"/>
                  <a:gd name="T27" fmla="*/ 4 h 4"/>
                  <a:gd name="T28" fmla="*/ 16 w 16"/>
                  <a:gd name="T29" fmla="*/ 4 h 4"/>
                  <a:gd name="T30" fmla="*/ 13 w 16"/>
                  <a:gd name="T31" fmla="*/ 3 h 4"/>
                  <a:gd name="T32" fmla="*/ 4 w 16"/>
                  <a:gd name="T33" fmla="*/ 0 h 4"/>
                  <a:gd name="T34" fmla="*/ 4 w 16"/>
                  <a:gd name="T35" fmla="*/ 0 h 4"/>
                  <a:gd name="T36" fmla="*/ 4 w 16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4">
                    <a:moveTo>
                      <a:pt x="4" y="1"/>
                    </a:moveTo>
                    <a:lnTo>
                      <a:pt x="1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3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2" name="Freeform 338"/>
              <p:cNvSpPr>
                <a:spLocks/>
              </p:cNvSpPr>
              <p:nvPr/>
            </p:nvSpPr>
            <p:spPr bwMode="gray">
              <a:xfrm>
                <a:off x="3329" y="441"/>
                <a:ext cx="8" cy="3"/>
              </a:xfrm>
              <a:custGeom>
                <a:avLst/>
                <a:gdLst>
                  <a:gd name="T0" fmla="*/ 0 w 8"/>
                  <a:gd name="T1" fmla="*/ 1 h 3"/>
                  <a:gd name="T2" fmla="*/ 3 w 8"/>
                  <a:gd name="T3" fmla="*/ 0 h 3"/>
                  <a:gd name="T4" fmla="*/ 8 w 8"/>
                  <a:gd name="T5" fmla="*/ 0 h 3"/>
                  <a:gd name="T6" fmla="*/ 6 w 8"/>
                  <a:gd name="T7" fmla="*/ 3 h 3"/>
                  <a:gd name="T8" fmla="*/ 0 w 8"/>
                  <a:gd name="T9" fmla="*/ 3 h 3"/>
                  <a:gd name="T10" fmla="*/ 0 w 8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6" y="3"/>
                    </a:lnTo>
                    <a:lnTo>
                      <a:pt x="0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3" name="Freeform 339"/>
              <p:cNvSpPr>
                <a:spLocks noEditPoints="1"/>
              </p:cNvSpPr>
              <p:nvPr/>
            </p:nvSpPr>
            <p:spPr bwMode="gray">
              <a:xfrm>
                <a:off x="3329" y="441"/>
                <a:ext cx="8" cy="3"/>
              </a:xfrm>
              <a:custGeom>
                <a:avLst/>
                <a:gdLst>
                  <a:gd name="T0" fmla="*/ 3 w 8"/>
                  <a:gd name="T1" fmla="*/ 0 h 3"/>
                  <a:gd name="T2" fmla="*/ 7 w 8"/>
                  <a:gd name="T3" fmla="*/ 0 h 3"/>
                  <a:gd name="T4" fmla="*/ 5 w 8"/>
                  <a:gd name="T5" fmla="*/ 3 h 3"/>
                  <a:gd name="T6" fmla="*/ 1 w 8"/>
                  <a:gd name="T7" fmla="*/ 3 h 3"/>
                  <a:gd name="T8" fmla="*/ 1 w 8"/>
                  <a:gd name="T9" fmla="*/ 2 h 3"/>
                  <a:gd name="T10" fmla="*/ 3 w 8"/>
                  <a:gd name="T11" fmla="*/ 0 h 3"/>
                  <a:gd name="T12" fmla="*/ 2 w 8"/>
                  <a:gd name="T13" fmla="*/ 0 h 3"/>
                  <a:gd name="T14" fmla="*/ 2 w 8"/>
                  <a:gd name="T15" fmla="*/ 0 h 3"/>
                  <a:gd name="T16" fmla="*/ 0 w 8"/>
                  <a:gd name="T17" fmla="*/ 1 h 3"/>
                  <a:gd name="T18" fmla="*/ 0 w 8"/>
                  <a:gd name="T19" fmla="*/ 1 h 3"/>
                  <a:gd name="T20" fmla="*/ 0 w 8"/>
                  <a:gd name="T21" fmla="*/ 2 h 3"/>
                  <a:gd name="T22" fmla="*/ 0 w 8"/>
                  <a:gd name="T23" fmla="*/ 3 h 3"/>
                  <a:gd name="T24" fmla="*/ 0 w 8"/>
                  <a:gd name="T25" fmla="*/ 3 h 3"/>
                  <a:gd name="T26" fmla="*/ 1 w 8"/>
                  <a:gd name="T27" fmla="*/ 3 h 3"/>
                  <a:gd name="T28" fmla="*/ 5 w 8"/>
                  <a:gd name="T29" fmla="*/ 3 h 3"/>
                  <a:gd name="T30" fmla="*/ 6 w 8"/>
                  <a:gd name="T31" fmla="*/ 3 h 3"/>
                  <a:gd name="T32" fmla="*/ 6 w 8"/>
                  <a:gd name="T33" fmla="*/ 3 h 3"/>
                  <a:gd name="T34" fmla="*/ 8 w 8"/>
                  <a:gd name="T35" fmla="*/ 1 h 3"/>
                  <a:gd name="T36" fmla="*/ 8 w 8"/>
                  <a:gd name="T37" fmla="*/ 0 h 3"/>
                  <a:gd name="T38" fmla="*/ 7 w 8"/>
                  <a:gd name="T39" fmla="*/ 0 h 3"/>
                  <a:gd name="T40" fmla="*/ 3 w 8"/>
                  <a:gd name="T41" fmla="*/ 0 h 3"/>
                  <a:gd name="T42" fmla="*/ 2 w 8"/>
                  <a:gd name="T43" fmla="*/ 0 h 3"/>
                  <a:gd name="T44" fmla="*/ 2 w 8"/>
                  <a:gd name="T4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3">
                    <a:moveTo>
                      <a:pt x="3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4" name="Freeform 340"/>
              <p:cNvSpPr>
                <a:spLocks noEditPoints="1"/>
              </p:cNvSpPr>
              <p:nvPr/>
            </p:nvSpPr>
            <p:spPr bwMode="gray">
              <a:xfrm>
                <a:off x="3329" y="441"/>
                <a:ext cx="8" cy="3"/>
              </a:xfrm>
              <a:custGeom>
                <a:avLst/>
                <a:gdLst>
                  <a:gd name="T0" fmla="*/ 3 w 8"/>
                  <a:gd name="T1" fmla="*/ 0 h 3"/>
                  <a:gd name="T2" fmla="*/ 7 w 8"/>
                  <a:gd name="T3" fmla="*/ 0 h 3"/>
                  <a:gd name="T4" fmla="*/ 5 w 8"/>
                  <a:gd name="T5" fmla="*/ 3 h 3"/>
                  <a:gd name="T6" fmla="*/ 1 w 8"/>
                  <a:gd name="T7" fmla="*/ 3 h 3"/>
                  <a:gd name="T8" fmla="*/ 1 w 8"/>
                  <a:gd name="T9" fmla="*/ 2 h 3"/>
                  <a:gd name="T10" fmla="*/ 3 w 8"/>
                  <a:gd name="T11" fmla="*/ 0 h 3"/>
                  <a:gd name="T12" fmla="*/ 2 w 8"/>
                  <a:gd name="T13" fmla="*/ 0 h 3"/>
                  <a:gd name="T14" fmla="*/ 2 w 8"/>
                  <a:gd name="T15" fmla="*/ 0 h 3"/>
                  <a:gd name="T16" fmla="*/ 0 w 8"/>
                  <a:gd name="T17" fmla="*/ 1 h 3"/>
                  <a:gd name="T18" fmla="*/ 0 w 8"/>
                  <a:gd name="T19" fmla="*/ 1 h 3"/>
                  <a:gd name="T20" fmla="*/ 0 w 8"/>
                  <a:gd name="T21" fmla="*/ 2 h 3"/>
                  <a:gd name="T22" fmla="*/ 0 w 8"/>
                  <a:gd name="T23" fmla="*/ 3 h 3"/>
                  <a:gd name="T24" fmla="*/ 0 w 8"/>
                  <a:gd name="T25" fmla="*/ 3 h 3"/>
                  <a:gd name="T26" fmla="*/ 1 w 8"/>
                  <a:gd name="T27" fmla="*/ 3 h 3"/>
                  <a:gd name="T28" fmla="*/ 5 w 8"/>
                  <a:gd name="T29" fmla="*/ 3 h 3"/>
                  <a:gd name="T30" fmla="*/ 6 w 8"/>
                  <a:gd name="T31" fmla="*/ 3 h 3"/>
                  <a:gd name="T32" fmla="*/ 6 w 8"/>
                  <a:gd name="T33" fmla="*/ 3 h 3"/>
                  <a:gd name="T34" fmla="*/ 8 w 8"/>
                  <a:gd name="T35" fmla="*/ 1 h 3"/>
                  <a:gd name="T36" fmla="*/ 8 w 8"/>
                  <a:gd name="T37" fmla="*/ 0 h 3"/>
                  <a:gd name="T38" fmla="*/ 7 w 8"/>
                  <a:gd name="T39" fmla="*/ 0 h 3"/>
                  <a:gd name="T40" fmla="*/ 3 w 8"/>
                  <a:gd name="T41" fmla="*/ 0 h 3"/>
                  <a:gd name="T42" fmla="*/ 2 w 8"/>
                  <a:gd name="T43" fmla="*/ 0 h 3"/>
                  <a:gd name="T44" fmla="*/ 2 w 8"/>
                  <a:gd name="T4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3">
                    <a:moveTo>
                      <a:pt x="3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3" y="0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5" name="Freeform 341"/>
              <p:cNvSpPr>
                <a:spLocks/>
              </p:cNvSpPr>
              <p:nvPr/>
            </p:nvSpPr>
            <p:spPr bwMode="gray">
              <a:xfrm>
                <a:off x="3166" y="412"/>
                <a:ext cx="192" cy="123"/>
              </a:xfrm>
              <a:custGeom>
                <a:avLst/>
                <a:gdLst>
                  <a:gd name="T0" fmla="*/ 97 w 192"/>
                  <a:gd name="T1" fmla="*/ 113 h 123"/>
                  <a:gd name="T2" fmla="*/ 87 w 192"/>
                  <a:gd name="T3" fmla="*/ 113 h 123"/>
                  <a:gd name="T4" fmla="*/ 75 w 192"/>
                  <a:gd name="T5" fmla="*/ 107 h 123"/>
                  <a:gd name="T6" fmla="*/ 54 w 192"/>
                  <a:gd name="T7" fmla="*/ 94 h 123"/>
                  <a:gd name="T8" fmla="*/ 72 w 192"/>
                  <a:gd name="T9" fmla="*/ 92 h 123"/>
                  <a:gd name="T10" fmla="*/ 72 w 192"/>
                  <a:gd name="T11" fmla="*/ 90 h 123"/>
                  <a:gd name="T12" fmla="*/ 94 w 192"/>
                  <a:gd name="T13" fmla="*/ 85 h 123"/>
                  <a:gd name="T14" fmla="*/ 99 w 192"/>
                  <a:gd name="T15" fmla="*/ 80 h 123"/>
                  <a:gd name="T16" fmla="*/ 69 w 192"/>
                  <a:gd name="T17" fmla="*/ 85 h 123"/>
                  <a:gd name="T18" fmla="*/ 50 w 192"/>
                  <a:gd name="T19" fmla="*/ 86 h 123"/>
                  <a:gd name="T20" fmla="*/ 51 w 192"/>
                  <a:gd name="T21" fmla="*/ 75 h 123"/>
                  <a:gd name="T22" fmla="*/ 78 w 192"/>
                  <a:gd name="T23" fmla="*/ 70 h 123"/>
                  <a:gd name="T24" fmla="*/ 84 w 192"/>
                  <a:gd name="T25" fmla="*/ 65 h 123"/>
                  <a:gd name="T26" fmla="*/ 112 w 192"/>
                  <a:gd name="T27" fmla="*/ 61 h 123"/>
                  <a:gd name="T28" fmla="*/ 94 w 192"/>
                  <a:gd name="T29" fmla="*/ 61 h 123"/>
                  <a:gd name="T30" fmla="*/ 103 w 192"/>
                  <a:gd name="T31" fmla="*/ 53 h 123"/>
                  <a:gd name="T32" fmla="*/ 83 w 192"/>
                  <a:gd name="T33" fmla="*/ 59 h 123"/>
                  <a:gd name="T34" fmla="*/ 82 w 192"/>
                  <a:gd name="T35" fmla="*/ 48 h 123"/>
                  <a:gd name="T36" fmla="*/ 67 w 192"/>
                  <a:gd name="T37" fmla="*/ 54 h 123"/>
                  <a:gd name="T38" fmla="*/ 65 w 192"/>
                  <a:gd name="T39" fmla="*/ 64 h 123"/>
                  <a:gd name="T40" fmla="*/ 37 w 192"/>
                  <a:gd name="T41" fmla="*/ 65 h 123"/>
                  <a:gd name="T42" fmla="*/ 42 w 192"/>
                  <a:gd name="T43" fmla="*/ 60 h 123"/>
                  <a:gd name="T44" fmla="*/ 23 w 192"/>
                  <a:gd name="T45" fmla="*/ 57 h 123"/>
                  <a:gd name="T46" fmla="*/ 14 w 192"/>
                  <a:gd name="T47" fmla="*/ 47 h 123"/>
                  <a:gd name="T48" fmla="*/ 27 w 192"/>
                  <a:gd name="T49" fmla="*/ 42 h 123"/>
                  <a:gd name="T50" fmla="*/ 20 w 192"/>
                  <a:gd name="T51" fmla="*/ 33 h 123"/>
                  <a:gd name="T52" fmla="*/ 14 w 192"/>
                  <a:gd name="T53" fmla="*/ 30 h 123"/>
                  <a:gd name="T54" fmla="*/ 4 w 192"/>
                  <a:gd name="T55" fmla="*/ 35 h 123"/>
                  <a:gd name="T56" fmla="*/ 1 w 192"/>
                  <a:gd name="T57" fmla="*/ 17 h 123"/>
                  <a:gd name="T58" fmla="*/ 2 w 192"/>
                  <a:gd name="T59" fmla="*/ 11 h 123"/>
                  <a:gd name="T60" fmla="*/ 16 w 192"/>
                  <a:gd name="T61" fmla="*/ 12 h 123"/>
                  <a:gd name="T62" fmla="*/ 45 w 192"/>
                  <a:gd name="T63" fmla="*/ 10 h 123"/>
                  <a:gd name="T64" fmla="*/ 54 w 192"/>
                  <a:gd name="T65" fmla="*/ 13 h 123"/>
                  <a:gd name="T66" fmla="*/ 33 w 192"/>
                  <a:gd name="T67" fmla="*/ 19 h 123"/>
                  <a:gd name="T68" fmla="*/ 45 w 192"/>
                  <a:gd name="T69" fmla="*/ 24 h 123"/>
                  <a:gd name="T70" fmla="*/ 62 w 192"/>
                  <a:gd name="T71" fmla="*/ 33 h 123"/>
                  <a:gd name="T72" fmla="*/ 55 w 192"/>
                  <a:gd name="T73" fmla="*/ 22 h 123"/>
                  <a:gd name="T74" fmla="*/ 65 w 192"/>
                  <a:gd name="T75" fmla="*/ 11 h 123"/>
                  <a:gd name="T76" fmla="*/ 81 w 192"/>
                  <a:gd name="T77" fmla="*/ 19 h 123"/>
                  <a:gd name="T78" fmla="*/ 85 w 192"/>
                  <a:gd name="T79" fmla="*/ 35 h 123"/>
                  <a:gd name="T80" fmla="*/ 98 w 192"/>
                  <a:gd name="T81" fmla="*/ 44 h 123"/>
                  <a:gd name="T82" fmla="*/ 90 w 192"/>
                  <a:gd name="T83" fmla="*/ 30 h 123"/>
                  <a:gd name="T84" fmla="*/ 87 w 192"/>
                  <a:gd name="T85" fmla="*/ 3 h 123"/>
                  <a:gd name="T86" fmla="*/ 106 w 192"/>
                  <a:gd name="T87" fmla="*/ 0 h 123"/>
                  <a:gd name="T88" fmla="*/ 120 w 192"/>
                  <a:gd name="T89" fmla="*/ 6 h 123"/>
                  <a:gd name="T90" fmla="*/ 123 w 192"/>
                  <a:gd name="T91" fmla="*/ 18 h 123"/>
                  <a:gd name="T92" fmla="*/ 131 w 192"/>
                  <a:gd name="T93" fmla="*/ 17 h 123"/>
                  <a:gd name="T94" fmla="*/ 144 w 192"/>
                  <a:gd name="T95" fmla="*/ 32 h 123"/>
                  <a:gd name="T96" fmla="*/ 161 w 192"/>
                  <a:gd name="T97" fmla="*/ 39 h 123"/>
                  <a:gd name="T98" fmla="*/ 186 w 192"/>
                  <a:gd name="T99" fmla="*/ 49 h 123"/>
                  <a:gd name="T100" fmla="*/ 146 w 192"/>
                  <a:gd name="T101" fmla="*/ 61 h 123"/>
                  <a:gd name="T102" fmla="*/ 138 w 192"/>
                  <a:gd name="T103" fmla="*/ 80 h 123"/>
                  <a:gd name="T104" fmla="*/ 121 w 192"/>
                  <a:gd name="T105" fmla="*/ 108 h 123"/>
                  <a:gd name="T106" fmla="*/ 109 w 192"/>
                  <a:gd name="T10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23">
                    <a:moveTo>
                      <a:pt x="92" y="119"/>
                    </a:moveTo>
                    <a:lnTo>
                      <a:pt x="91" y="115"/>
                    </a:lnTo>
                    <a:lnTo>
                      <a:pt x="97" y="113"/>
                    </a:lnTo>
                    <a:lnTo>
                      <a:pt x="93" y="111"/>
                    </a:lnTo>
                    <a:lnTo>
                      <a:pt x="87" y="111"/>
                    </a:lnTo>
                    <a:lnTo>
                      <a:pt x="87" y="113"/>
                    </a:lnTo>
                    <a:lnTo>
                      <a:pt x="79" y="113"/>
                    </a:lnTo>
                    <a:lnTo>
                      <a:pt x="75" y="109"/>
                    </a:lnTo>
                    <a:lnTo>
                      <a:pt x="75" y="107"/>
                    </a:lnTo>
                    <a:lnTo>
                      <a:pt x="64" y="105"/>
                    </a:lnTo>
                    <a:lnTo>
                      <a:pt x="62" y="98"/>
                    </a:lnTo>
                    <a:lnTo>
                      <a:pt x="54" y="94"/>
                    </a:lnTo>
                    <a:lnTo>
                      <a:pt x="57" y="91"/>
                    </a:lnTo>
                    <a:lnTo>
                      <a:pt x="66" y="90"/>
                    </a:lnTo>
                    <a:lnTo>
                      <a:pt x="72" y="92"/>
                    </a:lnTo>
                    <a:lnTo>
                      <a:pt x="86" y="92"/>
                    </a:lnTo>
                    <a:lnTo>
                      <a:pt x="85" y="91"/>
                    </a:lnTo>
                    <a:lnTo>
                      <a:pt x="72" y="90"/>
                    </a:lnTo>
                    <a:lnTo>
                      <a:pt x="75" y="88"/>
                    </a:lnTo>
                    <a:lnTo>
                      <a:pt x="85" y="87"/>
                    </a:lnTo>
                    <a:lnTo>
                      <a:pt x="94" y="85"/>
                    </a:lnTo>
                    <a:lnTo>
                      <a:pt x="105" y="84"/>
                    </a:lnTo>
                    <a:lnTo>
                      <a:pt x="107" y="82"/>
                    </a:lnTo>
                    <a:lnTo>
                      <a:pt x="99" y="80"/>
                    </a:lnTo>
                    <a:lnTo>
                      <a:pt x="89" y="83"/>
                    </a:lnTo>
                    <a:lnTo>
                      <a:pt x="79" y="83"/>
                    </a:lnTo>
                    <a:lnTo>
                      <a:pt x="69" y="85"/>
                    </a:lnTo>
                    <a:lnTo>
                      <a:pt x="64" y="84"/>
                    </a:lnTo>
                    <a:lnTo>
                      <a:pt x="57" y="88"/>
                    </a:lnTo>
                    <a:lnTo>
                      <a:pt x="50" y="86"/>
                    </a:lnTo>
                    <a:lnTo>
                      <a:pt x="56" y="82"/>
                    </a:lnTo>
                    <a:lnTo>
                      <a:pt x="51" y="79"/>
                    </a:lnTo>
                    <a:lnTo>
                      <a:pt x="51" y="75"/>
                    </a:lnTo>
                    <a:lnTo>
                      <a:pt x="64" y="74"/>
                    </a:lnTo>
                    <a:lnTo>
                      <a:pt x="68" y="70"/>
                    </a:lnTo>
                    <a:lnTo>
                      <a:pt x="78" y="70"/>
                    </a:lnTo>
                    <a:lnTo>
                      <a:pt x="80" y="69"/>
                    </a:lnTo>
                    <a:lnTo>
                      <a:pt x="78" y="66"/>
                    </a:lnTo>
                    <a:lnTo>
                      <a:pt x="84" y="65"/>
                    </a:lnTo>
                    <a:lnTo>
                      <a:pt x="98" y="65"/>
                    </a:lnTo>
                    <a:lnTo>
                      <a:pt x="110" y="62"/>
                    </a:lnTo>
                    <a:lnTo>
                      <a:pt x="112" y="61"/>
                    </a:lnTo>
                    <a:lnTo>
                      <a:pt x="106" y="61"/>
                    </a:lnTo>
                    <a:lnTo>
                      <a:pt x="101" y="61"/>
                    </a:lnTo>
                    <a:lnTo>
                      <a:pt x="94" y="61"/>
                    </a:lnTo>
                    <a:lnTo>
                      <a:pt x="102" y="57"/>
                    </a:lnTo>
                    <a:lnTo>
                      <a:pt x="109" y="54"/>
                    </a:lnTo>
                    <a:lnTo>
                      <a:pt x="103" y="53"/>
                    </a:lnTo>
                    <a:lnTo>
                      <a:pt x="100" y="54"/>
                    </a:lnTo>
                    <a:lnTo>
                      <a:pt x="89" y="59"/>
                    </a:lnTo>
                    <a:lnTo>
                      <a:pt x="83" y="59"/>
                    </a:lnTo>
                    <a:lnTo>
                      <a:pt x="83" y="54"/>
                    </a:lnTo>
                    <a:lnTo>
                      <a:pt x="88" y="51"/>
                    </a:lnTo>
                    <a:lnTo>
                      <a:pt x="82" y="48"/>
                    </a:lnTo>
                    <a:lnTo>
                      <a:pt x="77" y="51"/>
                    </a:lnTo>
                    <a:lnTo>
                      <a:pt x="70" y="51"/>
                    </a:lnTo>
                    <a:lnTo>
                      <a:pt x="67" y="54"/>
                    </a:lnTo>
                    <a:lnTo>
                      <a:pt x="71" y="57"/>
                    </a:lnTo>
                    <a:lnTo>
                      <a:pt x="71" y="63"/>
                    </a:lnTo>
                    <a:lnTo>
                      <a:pt x="65" y="64"/>
                    </a:lnTo>
                    <a:lnTo>
                      <a:pt x="49" y="69"/>
                    </a:lnTo>
                    <a:lnTo>
                      <a:pt x="39" y="68"/>
                    </a:lnTo>
                    <a:lnTo>
                      <a:pt x="37" y="65"/>
                    </a:lnTo>
                    <a:lnTo>
                      <a:pt x="27" y="61"/>
                    </a:lnTo>
                    <a:lnTo>
                      <a:pt x="32" y="59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9" y="52"/>
                    </a:lnTo>
                    <a:lnTo>
                      <a:pt x="22" y="49"/>
                    </a:lnTo>
                    <a:lnTo>
                      <a:pt x="14" y="47"/>
                    </a:lnTo>
                    <a:lnTo>
                      <a:pt x="16" y="44"/>
                    </a:lnTo>
                    <a:lnTo>
                      <a:pt x="22" y="43"/>
                    </a:lnTo>
                    <a:lnTo>
                      <a:pt x="27" y="42"/>
                    </a:lnTo>
                    <a:lnTo>
                      <a:pt x="27" y="41"/>
                    </a:lnTo>
                    <a:lnTo>
                      <a:pt x="20" y="40"/>
                    </a:lnTo>
                    <a:lnTo>
                      <a:pt x="20" y="33"/>
                    </a:lnTo>
                    <a:lnTo>
                      <a:pt x="23" y="30"/>
                    </a:lnTo>
                    <a:lnTo>
                      <a:pt x="19" y="29"/>
                    </a:lnTo>
                    <a:lnTo>
                      <a:pt x="14" y="30"/>
                    </a:lnTo>
                    <a:lnTo>
                      <a:pt x="15" y="33"/>
                    </a:lnTo>
                    <a:lnTo>
                      <a:pt x="10" y="36"/>
                    </a:lnTo>
                    <a:lnTo>
                      <a:pt x="4" y="35"/>
                    </a:lnTo>
                    <a:lnTo>
                      <a:pt x="6" y="32"/>
                    </a:lnTo>
                    <a:lnTo>
                      <a:pt x="0" y="29"/>
                    </a:lnTo>
                    <a:lnTo>
                      <a:pt x="1" y="17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2" y="11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16" y="12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45" y="10"/>
                    </a:lnTo>
                    <a:lnTo>
                      <a:pt x="51" y="8"/>
                    </a:lnTo>
                    <a:lnTo>
                      <a:pt x="57" y="9"/>
                    </a:lnTo>
                    <a:lnTo>
                      <a:pt x="54" y="13"/>
                    </a:lnTo>
                    <a:lnTo>
                      <a:pt x="49" y="15"/>
                    </a:lnTo>
                    <a:lnTo>
                      <a:pt x="33" y="17"/>
                    </a:lnTo>
                    <a:lnTo>
                      <a:pt x="33" y="19"/>
                    </a:lnTo>
                    <a:lnTo>
                      <a:pt x="43" y="19"/>
                    </a:lnTo>
                    <a:lnTo>
                      <a:pt x="45" y="21"/>
                    </a:lnTo>
                    <a:lnTo>
                      <a:pt x="45" y="24"/>
                    </a:lnTo>
                    <a:lnTo>
                      <a:pt x="53" y="25"/>
                    </a:lnTo>
                    <a:lnTo>
                      <a:pt x="55" y="30"/>
                    </a:lnTo>
                    <a:lnTo>
                      <a:pt x="62" y="33"/>
                    </a:lnTo>
                    <a:lnTo>
                      <a:pt x="64" y="29"/>
                    </a:lnTo>
                    <a:lnTo>
                      <a:pt x="60" y="26"/>
                    </a:lnTo>
                    <a:lnTo>
                      <a:pt x="55" y="22"/>
                    </a:lnTo>
                    <a:lnTo>
                      <a:pt x="61" y="17"/>
                    </a:lnTo>
                    <a:lnTo>
                      <a:pt x="64" y="14"/>
                    </a:lnTo>
                    <a:lnTo>
                      <a:pt x="65" y="11"/>
                    </a:lnTo>
                    <a:lnTo>
                      <a:pt x="74" y="12"/>
                    </a:lnTo>
                    <a:lnTo>
                      <a:pt x="78" y="17"/>
                    </a:lnTo>
                    <a:lnTo>
                      <a:pt x="81" y="19"/>
                    </a:lnTo>
                    <a:lnTo>
                      <a:pt x="82" y="24"/>
                    </a:lnTo>
                    <a:lnTo>
                      <a:pt x="84" y="27"/>
                    </a:lnTo>
                    <a:lnTo>
                      <a:pt x="85" y="35"/>
                    </a:lnTo>
                    <a:lnTo>
                      <a:pt x="90" y="39"/>
                    </a:lnTo>
                    <a:lnTo>
                      <a:pt x="92" y="42"/>
                    </a:lnTo>
                    <a:lnTo>
                      <a:pt x="98" y="44"/>
                    </a:lnTo>
                    <a:lnTo>
                      <a:pt x="101" y="43"/>
                    </a:lnTo>
                    <a:lnTo>
                      <a:pt x="100" y="38"/>
                    </a:lnTo>
                    <a:lnTo>
                      <a:pt x="90" y="30"/>
                    </a:lnTo>
                    <a:lnTo>
                      <a:pt x="93" y="20"/>
                    </a:lnTo>
                    <a:lnTo>
                      <a:pt x="91" y="18"/>
                    </a:lnTo>
                    <a:lnTo>
                      <a:pt x="87" y="3"/>
                    </a:lnTo>
                    <a:lnTo>
                      <a:pt x="93" y="2"/>
                    </a:lnTo>
                    <a:lnTo>
                      <a:pt x="96" y="0"/>
                    </a:lnTo>
                    <a:lnTo>
                      <a:pt x="106" y="0"/>
                    </a:lnTo>
                    <a:lnTo>
                      <a:pt x="109" y="2"/>
                    </a:lnTo>
                    <a:lnTo>
                      <a:pt x="108" y="5"/>
                    </a:lnTo>
                    <a:lnTo>
                      <a:pt x="120" y="6"/>
                    </a:lnTo>
                    <a:lnTo>
                      <a:pt x="127" y="12"/>
                    </a:lnTo>
                    <a:lnTo>
                      <a:pt x="123" y="16"/>
                    </a:lnTo>
                    <a:lnTo>
                      <a:pt x="123" y="18"/>
                    </a:lnTo>
                    <a:lnTo>
                      <a:pt x="121" y="21"/>
                    </a:lnTo>
                    <a:lnTo>
                      <a:pt x="124" y="22"/>
                    </a:lnTo>
                    <a:lnTo>
                      <a:pt x="131" y="17"/>
                    </a:lnTo>
                    <a:lnTo>
                      <a:pt x="138" y="18"/>
                    </a:lnTo>
                    <a:lnTo>
                      <a:pt x="143" y="25"/>
                    </a:lnTo>
                    <a:lnTo>
                      <a:pt x="144" y="32"/>
                    </a:lnTo>
                    <a:lnTo>
                      <a:pt x="146" y="33"/>
                    </a:lnTo>
                    <a:lnTo>
                      <a:pt x="157" y="34"/>
                    </a:lnTo>
                    <a:lnTo>
                      <a:pt x="161" y="39"/>
                    </a:lnTo>
                    <a:lnTo>
                      <a:pt x="168" y="41"/>
                    </a:lnTo>
                    <a:lnTo>
                      <a:pt x="192" y="46"/>
                    </a:lnTo>
                    <a:lnTo>
                      <a:pt x="186" y="49"/>
                    </a:lnTo>
                    <a:lnTo>
                      <a:pt x="173" y="53"/>
                    </a:lnTo>
                    <a:lnTo>
                      <a:pt x="153" y="56"/>
                    </a:lnTo>
                    <a:lnTo>
                      <a:pt x="146" y="61"/>
                    </a:lnTo>
                    <a:lnTo>
                      <a:pt x="146" y="73"/>
                    </a:lnTo>
                    <a:lnTo>
                      <a:pt x="136" y="76"/>
                    </a:lnTo>
                    <a:lnTo>
                      <a:pt x="138" y="80"/>
                    </a:lnTo>
                    <a:lnTo>
                      <a:pt x="133" y="92"/>
                    </a:lnTo>
                    <a:lnTo>
                      <a:pt x="121" y="98"/>
                    </a:lnTo>
                    <a:lnTo>
                      <a:pt x="121" y="108"/>
                    </a:lnTo>
                    <a:lnTo>
                      <a:pt x="115" y="113"/>
                    </a:lnTo>
                    <a:lnTo>
                      <a:pt x="109" y="119"/>
                    </a:lnTo>
                    <a:lnTo>
                      <a:pt x="109" y="123"/>
                    </a:lnTo>
                    <a:lnTo>
                      <a:pt x="104" y="123"/>
                    </a:lnTo>
                    <a:lnTo>
                      <a:pt x="92" y="1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6" name="Freeform 342"/>
              <p:cNvSpPr>
                <a:spLocks noEditPoints="1"/>
              </p:cNvSpPr>
              <p:nvPr/>
            </p:nvSpPr>
            <p:spPr bwMode="gray">
              <a:xfrm>
                <a:off x="3166" y="411"/>
                <a:ext cx="192" cy="124"/>
              </a:xfrm>
              <a:custGeom>
                <a:avLst/>
                <a:gdLst>
                  <a:gd name="T0" fmla="*/ 123 w 192"/>
                  <a:gd name="T1" fmla="*/ 19 h 124"/>
                  <a:gd name="T2" fmla="*/ 157 w 192"/>
                  <a:gd name="T3" fmla="*/ 35 h 124"/>
                  <a:gd name="T4" fmla="*/ 146 w 192"/>
                  <a:gd name="T5" fmla="*/ 74 h 124"/>
                  <a:gd name="T6" fmla="*/ 109 w 192"/>
                  <a:gd name="T7" fmla="*/ 123 h 124"/>
                  <a:gd name="T8" fmla="*/ 79 w 192"/>
                  <a:gd name="T9" fmla="*/ 113 h 124"/>
                  <a:gd name="T10" fmla="*/ 72 w 192"/>
                  <a:gd name="T11" fmla="*/ 93 h 124"/>
                  <a:gd name="T12" fmla="*/ 107 w 192"/>
                  <a:gd name="T13" fmla="*/ 82 h 124"/>
                  <a:gd name="T14" fmla="*/ 56 w 192"/>
                  <a:gd name="T15" fmla="*/ 83 h 124"/>
                  <a:gd name="T16" fmla="*/ 84 w 192"/>
                  <a:gd name="T17" fmla="*/ 66 h 124"/>
                  <a:gd name="T18" fmla="*/ 109 w 192"/>
                  <a:gd name="T19" fmla="*/ 55 h 124"/>
                  <a:gd name="T20" fmla="*/ 77 w 192"/>
                  <a:gd name="T21" fmla="*/ 52 h 124"/>
                  <a:gd name="T22" fmla="*/ 37 w 192"/>
                  <a:gd name="T23" fmla="*/ 66 h 124"/>
                  <a:gd name="T24" fmla="*/ 22 w 192"/>
                  <a:gd name="T25" fmla="*/ 50 h 124"/>
                  <a:gd name="T26" fmla="*/ 23 w 192"/>
                  <a:gd name="T27" fmla="*/ 31 h 124"/>
                  <a:gd name="T28" fmla="*/ 2 w 192"/>
                  <a:gd name="T29" fmla="*/ 18 h 124"/>
                  <a:gd name="T30" fmla="*/ 27 w 192"/>
                  <a:gd name="T31" fmla="*/ 11 h 124"/>
                  <a:gd name="T32" fmla="*/ 43 w 192"/>
                  <a:gd name="T33" fmla="*/ 20 h 124"/>
                  <a:gd name="T34" fmla="*/ 55 w 192"/>
                  <a:gd name="T35" fmla="*/ 23 h 124"/>
                  <a:gd name="T36" fmla="*/ 84 w 192"/>
                  <a:gd name="T37" fmla="*/ 28 h 124"/>
                  <a:gd name="T38" fmla="*/ 93 w 192"/>
                  <a:gd name="T39" fmla="*/ 21 h 124"/>
                  <a:gd name="T40" fmla="*/ 87 w 192"/>
                  <a:gd name="T41" fmla="*/ 4 h 124"/>
                  <a:gd name="T42" fmla="*/ 90 w 192"/>
                  <a:gd name="T43" fmla="*/ 31 h 124"/>
                  <a:gd name="T44" fmla="*/ 90 w 192"/>
                  <a:gd name="T45" fmla="*/ 39 h 124"/>
                  <a:gd name="T46" fmla="*/ 81 w 192"/>
                  <a:gd name="T47" fmla="*/ 20 h 124"/>
                  <a:gd name="T48" fmla="*/ 64 w 192"/>
                  <a:gd name="T49" fmla="*/ 15 h 124"/>
                  <a:gd name="T50" fmla="*/ 55 w 192"/>
                  <a:gd name="T51" fmla="*/ 30 h 124"/>
                  <a:gd name="T52" fmla="*/ 43 w 192"/>
                  <a:gd name="T53" fmla="*/ 20 h 124"/>
                  <a:gd name="T54" fmla="*/ 54 w 192"/>
                  <a:gd name="T55" fmla="*/ 14 h 124"/>
                  <a:gd name="T56" fmla="*/ 50 w 192"/>
                  <a:gd name="T57" fmla="*/ 9 h 124"/>
                  <a:gd name="T58" fmla="*/ 20 w 192"/>
                  <a:gd name="T59" fmla="*/ 11 h 124"/>
                  <a:gd name="T60" fmla="*/ 7 w 192"/>
                  <a:gd name="T61" fmla="*/ 15 h 124"/>
                  <a:gd name="T62" fmla="*/ 6 w 192"/>
                  <a:gd name="T63" fmla="*/ 33 h 124"/>
                  <a:gd name="T64" fmla="*/ 15 w 192"/>
                  <a:gd name="T65" fmla="*/ 34 h 124"/>
                  <a:gd name="T66" fmla="*/ 20 w 192"/>
                  <a:gd name="T67" fmla="*/ 41 h 124"/>
                  <a:gd name="T68" fmla="*/ 16 w 192"/>
                  <a:gd name="T69" fmla="*/ 45 h 124"/>
                  <a:gd name="T70" fmla="*/ 23 w 192"/>
                  <a:gd name="T71" fmla="*/ 58 h 124"/>
                  <a:gd name="T72" fmla="*/ 31 w 192"/>
                  <a:gd name="T73" fmla="*/ 60 h 124"/>
                  <a:gd name="T74" fmla="*/ 49 w 192"/>
                  <a:gd name="T75" fmla="*/ 70 h 124"/>
                  <a:gd name="T76" fmla="*/ 71 w 192"/>
                  <a:gd name="T77" fmla="*/ 58 h 124"/>
                  <a:gd name="T78" fmla="*/ 87 w 192"/>
                  <a:gd name="T79" fmla="*/ 52 h 124"/>
                  <a:gd name="T80" fmla="*/ 89 w 192"/>
                  <a:gd name="T81" fmla="*/ 60 h 124"/>
                  <a:gd name="T82" fmla="*/ 95 w 192"/>
                  <a:gd name="T83" fmla="*/ 62 h 124"/>
                  <a:gd name="T84" fmla="*/ 84 w 192"/>
                  <a:gd name="T85" fmla="*/ 66 h 124"/>
                  <a:gd name="T86" fmla="*/ 68 w 192"/>
                  <a:gd name="T87" fmla="*/ 71 h 124"/>
                  <a:gd name="T88" fmla="*/ 55 w 192"/>
                  <a:gd name="T89" fmla="*/ 83 h 124"/>
                  <a:gd name="T90" fmla="*/ 68 w 192"/>
                  <a:gd name="T91" fmla="*/ 86 h 124"/>
                  <a:gd name="T92" fmla="*/ 106 w 192"/>
                  <a:gd name="T93" fmla="*/ 83 h 124"/>
                  <a:gd name="T94" fmla="*/ 72 w 192"/>
                  <a:gd name="T95" fmla="*/ 91 h 124"/>
                  <a:gd name="T96" fmla="*/ 57 w 192"/>
                  <a:gd name="T97" fmla="*/ 91 h 124"/>
                  <a:gd name="T98" fmla="*/ 64 w 192"/>
                  <a:gd name="T99" fmla="*/ 107 h 124"/>
                  <a:gd name="T100" fmla="*/ 79 w 192"/>
                  <a:gd name="T101" fmla="*/ 114 h 124"/>
                  <a:gd name="T102" fmla="*/ 91 w 192"/>
                  <a:gd name="T103" fmla="*/ 116 h 124"/>
                  <a:gd name="T104" fmla="*/ 109 w 192"/>
                  <a:gd name="T105" fmla="*/ 124 h 124"/>
                  <a:gd name="T106" fmla="*/ 121 w 192"/>
                  <a:gd name="T107" fmla="*/ 99 h 124"/>
                  <a:gd name="T108" fmla="*/ 146 w 192"/>
                  <a:gd name="T109" fmla="*/ 75 h 124"/>
                  <a:gd name="T110" fmla="*/ 186 w 192"/>
                  <a:gd name="T111" fmla="*/ 50 h 124"/>
                  <a:gd name="T112" fmla="*/ 157 w 192"/>
                  <a:gd name="T113" fmla="*/ 35 h 124"/>
                  <a:gd name="T114" fmla="*/ 138 w 192"/>
                  <a:gd name="T115" fmla="*/ 19 h 124"/>
                  <a:gd name="T116" fmla="*/ 124 w 192"/>
                  <a:gd name="T117" fmla="*/ 19 h 124"/>
                  <a:gd name="T118" fmla="*/ 109 w 192"/>
                  <a:gd name="T119" fmla="*/ 6 h 124"/>
                  <a:gd name="T120" fmla="*/ 96 w 192"/>
                  <a:gd name="T12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2" h="124">
                    <a:moveTo>
                      <a:pt x="96" y="1"/>
                    </a:moveTo>
                    <a:lnTo>
                      <a:pt x="106" y="2"/>
                    </a:lnTo>
                    <a:lnTo>
                      <a:pt x="109" y="3"/>
                    </a:lnTo>
                    <a:lnTo>
                      <a:pt x="108" y="7"/>
                    </a:lnTo>
                    <a:lnTo>
                      <a:pt x="120" y="8"/>
                    </a:lnTo>
                    <a:lnTo>
                      <a:pt x="127" y="13"/>
                    </a:lnTo>
                    <a:lnTo>
                      <a:pt x="123" y="16"/>
                    </a:lnTo>
                    <a:lnTo>
                      <a:pt x="123" y="19"/>
                    </a:lnTo>
                    <a:lnTo>
                      <a:pt x="120" y="22"/>
                    </a:lnTo>
                    <a:lnTo>
                      <a:pt x="124" y="24"/>
                    </a:lnTo>
                    <a:lnTo>
                      <a:pt x="131" y="19"/>
                    </a:lnTo>
                    <a:lnTo>
                      <a:pt x="138" y="20"/>
                    </a:lnTo>
                    <a:lnTo>
                      <a:pt x="143" y="26"/>
                    </a:lnTo>
                    <a:lnTo>
                      <a:pt x="144" y="33"/>
                    </a:lnTo>
                    <a:lnTo>
                      <a:pt x="146" y="34"/>
                    </a:lnTo>
                    <a:lnTo>
                      <a:pt x="157" y="35"/>
                    </a:lnTo>
                    <a:lnTo>
                      <a:pt x="161" y="40"/>
                    </a:lnTo>
                    <a:lnTo>
                      <a:pt x="168" y="42"/>
                    </a:lnTo>
                    <a:lnTo>
                      <a:pt x="191" y="47"/>
                    </a:lnTo>
                    <a:lnTo>
                      <a:pt x="185" y="50"/>
                    </a:lnTo>
                    <a:lnTo>
                      <a:pt x="173" y="53"/>
                    </a:lnTo>
                    <a:lnTo>
                      <a:pt x="153" y="57"/>
                    </a:lnTo>
                    <a:lnTo>
                      <a:pt x="146" y="62"/>
                    </a:lnTo>
                    <a:lnTo>
                      <a:pt x="146" y="74"/>
                    </a:lnTo>
                    <a:lnTo>
                      <a:pt x="135" y="77"/>
                    </a:lnTo>
                    <a:lnTo>
                      <a:pt x="137" y="81"/>
                    </a:lnTo>
                    <a:lnTo>
                      <a:pt x="133" y="93"/>
                    </a:lnTo>
                    <a:lnTo>
                      <a:pt x="120" y="98"/>
                    </a:lnTo>
                    <a:lnTo>
                      <a:pt x="120" y="109"/>
                    </a:lnTo>
                    <a:lnTo>
                      <a:pt x="115" y="113"/>
                    </a:lnTo>
                    <a:lnTo>
                      <a:pt x="109" y="120"/>
                    </a:lnTo>
                    <a:lnTo>
                      <a:pt x="109" y="123"/>
                    </a:lnTo>
                    <a:lnTo>
                      <a:pt x="104" y="124"/>
                    </a:lnTo>
                    <a:lnTo>
                      <a:pt x="92" y="119"/>
                    </a:lnTo>
                    <a:lnTo>
                      <a:pt x="91" y="116"/>
                    </a:lnTo>
                    <a:lnTo>
                      <a:pt x="98" y="114"/>
                    </a:lnTo>
                    <a:lnTo>
                      <a:pt x="93" y="112"/>
                    </a:lnTo>
                    <a:lnTo>
                      <a:pt x="87" y="112"/>
                    </a:lnTo>
                    <a:lnTo>
                      <a:pt x="87" y="114"/>
                    </a:lnTo>
                    <a:lnTo>
                      <a:pt x="79" y="113"/>
                    </a:lnTo>
                    <a:lnTo>
                      <a:pt x="75" y="110"/>
                    </a:lnTo>
                    <a:lnTo>
                      <a:pt x="75" y="108"/>
                    </a:lnTo>
                    <a:lnTo>
                      <a:pt x="64" y="106"/>
                    </a:lnTo>
                    <a:lnTo>
                      <a:pt x="62" y="99"/>
                    </a:lnTo>
                    <a:lnTo>
                      <a:pt x="54" y="95"/>
                    </a:lnTo>
                    <a:lnTo>
                      <a:pt x="57" y="92"/>
                    </a:lnTo>
                    <a:lnTo>
                      <a:pt x="66" y="92"/>
                    </a:lnTo>
                    <a:lnTo>
                      <a:pt x="72" y="93"/>
                    </a:lnTo>
                    <a:lnTo>
                      <a:pt x="86" y="94"/>
                    </a:lnTo>
                    <a:lnTo>
                      <a:pt x="85" y="92"/>
                    </a:lnTo>
                    <a:lnTo>
                      <a:pt x="72" y="90"/>
                    </a:lnTo>
                    <a:lnTo>
                      <a:pt x="75" y="89"/>
                    </a:lnTo>
                    <a:lnTo>
                      <a:pt x="85" y="88"/>
                    </a:lnTo>
                    <a:lnTo>
                      <a:pt x="94" y="86"/>
                    </a:lnTo>
                    <a:lnTo>
                      <a:pt x="105" y="85"/>
                    </a:lnTo>
                    <a:lnTo>
                      <a:pt x="107" y="82"/>
                    </a:lnTo>
                    <a:lnTo>
                      <a:pt x="99" y="81"/>
                    </a:lnTo>
                    <a:lnTo>
                      <a:pt x="89" y="84"/>
                    </a:lnTo>
                    <a:lnTo>
                      <a:pt x="79" y="84"/>
                    </a:lnTo>
                    <a:lnTo>
                      <a:pt x="68" y="85"/>
                    </a:lnTo>
                    <a:lnTo>
                      <a:pt x="64" y="85"/>
                    </a:lnTo>
                    <a:lnTo>
                      <a:pt x="57" y="88"/>
                    </a:lnTo>
                    <a:lnTo>
                      <a:pt x="50" y="87"/>
                    </a:lnTo>
                    <a:lnTo>
                      <a:pt x="56" y="83"/>
                    </a:lnTo>
                    <a:lnTo>
                      <a:pt x="51" y="80"/>
                    </a:lnTo>
                    <a:lnTo>
                      <a:pt x="51" y="76"/>
                    </a:lnTo>
                    <a:lnTo>
                      <a:pt x="64" y="76"/>
                    </a:lnTo>
                    <a:lnTo>
                      <a:pt x="68" y="71"/>
                    </a:lnTo>
                    <a:lnTo>
                      <a:pt x="78" y="71"/>
                    </a:lnTo>
                    <a:lnTo>
                      <a:pt x="81" y="70"/>
                    </a:lnTo>
                    <a:lnTo>
                      <a:pt x="79" y="67"/>
                    </a:lnTo>
                    <a:lnTo>
                      <a:pt x="84" y="66"/>
                    </a:lnTo>
                    <a:lnTo>
                      <a:pt x="98" y="66"/>
                    </a:lnTo>
                    <a:lnTo>
                      <a:pt x="110" y="63"/>
                    </a:lnTo>
                    <a:lnTo>
                      <a:pt x="113" y="62"/>
                    </a:lnTo>
                    <a:lnTo>
                      <a:pt x="106" y="62"/>
                    </a:lnTo>
                    <a:lnTo>
                      <a:pt x="101" y="62"/>
                    </a:lnTo>
                    <a:lnTo>
                      <a:pt x="95" y="62"/>
                    </a:lnTo>
                    <a:lnTo>
                      <a:pt x="102" y="58"/>
                    </a:lnTo>
                    <a:lnTo>
                      <a:pt x="109" y="55"/>
                    </a:lnTo>
                    <a:lnTo>
                      <a:pt x="103" y="54"/>
                    </a:lnTo>
                    <a:lnTo>
                      <a:pt x="100" y="55"/>
                    </a:lnTo>
                    <a:lnTo>
                      <a:pt x="89" y="60"/>
                    </a:lnTo>
                    <a:lnTo>
                      <a:pt x="84" y="60"/>
                    </a:lnTo>
                    <a:lnTo>
                      <a:pt x="84" y="55"/>
                    </a:lnTo>
                    <a:lnTo>
                      <a:pt x="88" y="51"/>
                    </a:lnTo>
                    <a:lnTo>
                      <a:pt x="82" y="49"/>
                    </a:lnTo>
                    <a:lnTo>
                      <a:pt x="77" y="52"/>
                    </a:lnTo>
                    <a:lnTo>
                      <a:pt x="70" y="52"/>
                    </a:lnTo>
                    <a:lnTo>
                      <a:pt x="67" y="55"/>
                    </a:lnTo>
                    <a:lnTo>
                      <a:pt x="70" y="58"/>
                    </a:lnTo>
                    <a:lnTo>
                      <a:pt x="70" y="64"/>
                    </a:lnTo>
                    <a:lnTo>
                      <a:pt x="65" y="65"/>
                    </a:lnTo>
                    <a:lnTo>
                      <a:pt x="49" y="69"/>
                    </a:lnTo>
                    <a:lnTo>
                      <a:pt x="39" y="69"/>
                    </a:lnTo>
                    <a:lnTo>
                      <a:pt x="37" y="66"/>
                    </a:lnTo>
                    <a:lnTo>
                      <a:pt x="28" y="62"/>
                    </a:lnTo>
                    <a:lnTo>
                      <a:pt x="32" y="60"/>
                    </a:lnTo>
                    <a:lnTo>
                      <a:pt x="42" y="61"/>
                    </a:lnTo>
                    <a:lnTo>
                      <a:pt x="42" y="59"/>
                    </a:lnTo>
                    <a:lnTo>
                      <a:pt x="31" y="58"/>
                    </a:lnTo>
                    <a:lnTo>
                      <a:pt x="23" y="57"/>
                    </a:lnTo>
                    <a:lnTo>
                      <a:pt x="19" y="53"/>
                    </a:lnTo>
                    <a:lnTo>
                      <a:pt x="22" y="50"/>
                    </a:lnTo>
                    <a:lnTo>
                      <a:pt x="15" y="48"/>
                    </a:lnTo>
                    <a:lnTo>
                      <a:pt x="17" y="45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0" y="41"/>
                    </a:lnTo>
                    <a:lnTo>
                      <a:pt x="20" y="34"/>
                    </a:lnTo>
                    <a:lnTo>
                      <a:pt x="23" y="31"/>
                    </a:lnTo>
                    <a:lnTo>
                      <a:pt x="19" y="30"/>
                    </a:lnTo>
                    <a:lnTo>
                      <a:pt x="14" y="31"/>
                    </a:lnTo>
                    <a:lnTo>
                      <a:pt x="15" y="34"/>
                    </a:lnTo>
                    <a:lnTo>
                      <a:pt x="10" y="36"/>
                    </a:lnTo>
                    <a:lnTo>
                      <a:pt x="4" y="36"/>
                    </a:lnTo>
                    <a:lnTo>
                      <a:pt x="6" y="33"/>
                    </a:lnTo>
                    <a:lnTo>
                      <a:pt x="1" y="30"/>
                    </a:lnTo>
                    <a:lnTo>
                      <a:pt x="2" y="18"/>
                    </a:lnTo>
                    <a:lnTo>
                      <a:pt x="10" y="16"/>
                    </a:lnTo>
                    <a:lnTo>
                      <a:pt x="7" y="14"/>
                    </a:lnTo>
                    <a:lnTo>
                      <a:pt x="2" y="12"/>
                    </a:lnTo>
                    <a:lnTo>
                      <a:pt x="10" y="11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27" y="14"/>
                    </a:lnTo>
                    <a:lnTo>
                      <a:pt x="27" y="11"/>
                    </a:lnTo>
                    <a:lnTo>
                      <a:pt x="45" y="11"/>
                    </a:lnTo>
                    <a:lnTo>
                      <a:pt x="51" y="10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49" y="16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43" y="20"/>
                    </a:lnTo>
                    <a:lnTo>
                      <a:pt x="45" y="22"/>
                    </a:lnTo>
                    <a:lnTo>
                      <a:pt x="45" y="25"/>
                    </a:lnTo>
                    <a:lnTo>
                      <a:pt x="52" y="26"/>
                    </a:lnTo>
                    <a:lnTo>
                      <a:pt x="54" y="31"/>
                    </a:lnTo>
                    <a:lnTo>
                      <a:pt x="62" y="35"/>
                    </a:lnTo>
                    <a:lnTo>
                      <a:pt x="64" y="30"/>
                    </a:lnTo>
                    <a:lnTo>
                      <a:pt x="60" y="27"/>
                    </a:lnTo>
                    <a:lnTo>
                      <a:pt x="55" y="23"/>
                    </a:lnTo>
                    <a:lnTo>
                      <a:pt x="61" y="18"/>
                    </a:lnTo>
                    <a:lnTo>
                      <a:pt x="65" y="15"/>
                    </a:lnTo>
                    <a:lnTo>
                      <a:pt x="66" y="13"/>
                    </a:lnTo>
                    <a:lnTo>
                      <a:pt x="74" y="13"/>
                    </a:lnTo>
                    <a:lnTo>
                      <a:pt x="78" y="18"/>
                    </a:lnTo>
                    <a:lnTo>
                      <a:pt x="81" y="20"/>
                    </a:lnTo>
                    <a:lnTo>
                      <a:pt x="82" y="25"/>
                    </a:lnTo>
                    <a:lnTo>
                      <a:pt x="84" y="28"/>
                    </a:lnTo>
                    <a:lnTo>
                      <a:pt x="85" y="36"/>
                    </a:lnTo>
                    <a:lnTo>
                      <a:pt x="90" y="40"/>
                    </a:lnTo>
                    <a:lnTo>
                      <a:pt x="92" y="43"/>
                    </a:lnTo>
                    <a:lnTo>
                      <a:pt x="98" y="45"/>
                    </a:lnTo>
                    <a:lnTo>
                      <a:pt x="101" y="44"/>
                    </a:lnTo>
                    <a:lnTo>
                      <a:pt x="101" y="39"/>
                    </a:lnTo>
                    <a:lnTo>
                      <a:pt x="90" y="31"/>
                    </a:lnTo>
                    <a:lnTo>
                      <a:pt x="93" y="21"/>
                    </a:lnTo>
                    <a:lnTo>
                      <a:pt x="91" y="19"/>
                    </a:lnTo>
                    <a:lnTo>
                      <a:pt x="87" y="5"/>
                    </a:lnTo>
                    <a:lnTo>
                      <a:pt x="93" y="3"/>
                    </a:lnTo>
                    <a:lnTo>
                      <a:pt x="96" y="1"/>
                    </a:lnTo>
                    <a:close/>
                    <a:moveTo>
                      <a:pt x="96" y="0"/>
                    </a:moveTo>
                    <a:lnTo>
                      <a:pt x="96" y="1"/>
                    </a:lnTo>
                    <a:lnTo>
                      <a:pt x="93" y="3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5"/>
                    </a:lnTo>
                    <a:lnTo>
                      <a:pt x="91" y="19"/>
                    </a:lnTo>
                    <a:lnTo>
                      <a:pt x="91" y="20"/>
                    </a:lnTo>
                    <a:lnTo>
                      <a:pt x="91" y="20"/>
                    </a:lnTo>
                    <a:lnTo>
                      <a:pt x="93" y="2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2"/>
                    </a:lnTo>
                    <a:lnTo>
                      <a:pt x="100" y="39"/>
                    </a:lnTo>
                    <a:lnTo>
                      <a:pt x="101" y="44"/>
                    </a:lnTo>
                    <a:lnTo>
                      <a:pt x="98" y="45"/>
                    </a:lnTo>
                    <a:lnTo>
                      <a:pt x="92" y="42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0" y="39"/>
                    </a:lnTo>
                    <a:lnTo>
                      <a:pt x="85" y="36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7"/>
                    </a:lnTo>
                    <a:lnTo>
                      <a:pt x="82" y="25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78" y="18"/>
                    </a:lnTo>
                    <a:lnTo>
                      <a:pt x="75" y="13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4" y="15"/>
                    </a:lnTo>
                    <a:lnTo>
                      <a:pt x="61" y="18"/>
                    </a:lnTo>
                    <a:lnTo>
                      <a:pt x="55" y="22"/>
                    </a:lnTo>
                    <a:lnTo>
                      <a:pt x="55" y="23"/>
                    </a:lnTo>
                    <a:lnTo>
                      <a:pt x="55" y="23"/>
                    </a:lnTo>
                    <a:lnTo>
                      <a:pt x="60" y="27"/>
                    </a:lnTo>
                    <a:lnTo>
                      <a:pt x="64" y="31"/>
                    </a:lnTo>
                    <a:lnTo>
                      <a:pt x="62" y="34"/>
                    </a:lnTo>
                    <a:lnTo>
                      <a:pt x="55" y="30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33" y="20"/>
                    </a:lnTo>
                    <a:lnTo>
                      <a:pt x="33" y="18"/>
                    </a:lnTo>
                    <a:lnTo>
                      <a:pt x="49" y="17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54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7" y="11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45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17" y="13"/>
                    </a:lnTo>
                    <a:lnTo>
                      <a:pt x="19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6" y="33"/>
                    </a:lnTo>
                    <a:lnTo>
                      <a:pt x="4" y="35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4" y="31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7" y="42"/>
                    </a:lnTo>
                    <a:lnTo>
                      <a:pt x="27" y="43"/>
                    </a:lnTo>
                    <a:lnTo>
                      <a:pt x="22" y="44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19" y="52"/>
                    </a:lnTo>
                    <a:lnTo>
                      <a:pt x="19" y="53"/>
                    </a:lnTo>
                    <a:lnTo>
                      <a:pt x="19" y="53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31" y="58"/>
                    </a:lnTo>
                    <a:lnTo>
                      <a:pt x="42" y="59"/>
                    </a:lnTo>
                    <a:lnTo>
                      <a:pt x="42" y="60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31" y="60"/>
                    </a:lnTo>
                    <a:lnTo>
                      <a:pt x="28" y="62"/>
                    </a:lnTo>
                    <a:lnTo>
                      <a:pt x="27" y="62"/>
                    </a:lnTo>
                    <a:lnTo>
                      <a:pt x="28" y="63"/>
                    </a:lnTo>
                    <a:lnTo>
                      <a:pt x="37" y="67"/>
                    </a:lnTo>
                    <a:lnTo>
                      <a:pt x="39" y="69"/>
                    </a:lnTo>
                    <a:lnTo>
                      <a:pt x="39" y="69"/>
                    </a:lnTo>
                    <a:lnTo>
                      <a:pt x="39" y="69"/>
                    </a:lnTo>
                    <a:lnTo>
                      <a:pt x="49" y="70"/>
                    </a:lnTo>
                    <a:lnTo>
                      <a:pt x="49" y="70"/>
                    </a:lnTo>
                    <a:lnTo>
                      <a:pt x="49" y="70"/>
                    </a:lnTo>
                    <a:lnTo>
                      <a:pt x="65" y="65"/>
                    </a:lnTo>
                    <a:lnTo>
                      <a:pt x="70" y="65"/>
                    </a:lnTo>
                    <a:lnTo>
                      <a:pt x="71" y="65"/>
                    </a:lnTo>
                    <a:lnTo>
                      <a:pt x="71" y="64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67" y="55"/>
                    </a:lnTo>
                    <a:lnTo>
                      <a:pt x="71" y="52"/>
                    </a:lnTo>
                    <a:lnTo>
                      <a:pt x="77" y="52"/>
                    </a:lnTo>
                    <a:lnTo>
                      <a:pt x="77" y="52"/>
                    </a:lnTo>
                    <a:lnTo>
                      <a:pt x="77" y="52"/>
                    </a:lnTo>
                    <a:lnTo>
                      <a:pt x="82" y="50"/>
                    </a:lnTo>
                    <a:lnTo>
                      <a:pt x="87" y="52"/>
                    </a:lnTo>
                    <a:lnTo>
                      <a:pt x="83" y="55"/>
                    </a:lnTo>
                    <a:lnTo>
                      <a:pt x="83" y="55"/>
                    </a:lnTo>
                    <a:lnTo>
                      <a:pt x="83" y="55"/>
                    </a:lnTo>
                    <a:lnTo>
                      <a:pt x="83" y="60"/>
                    </a:lnTo>
                    <a:lnTo>
                      <a:pt x="83" y="60"/>
                    </a:lnTo>
                    <a:lnTo>
                      <a:pt x="84" y="60"/>
                    </a:lnTo>
                    <a:lnTo>
                      <a:pt x="89" y="60"/>
                    </a:lnTo>
                    <a:lnTo>
                      <a:pt x="89" y="60"/>
                    </a:lnTo>
                    <a:lnTo>
                      <a:pt x="89" y="60"/>
                    </a:lnTo>
                    <a:lnTo>
                      <a:pt x="100" y="56"/>
                    </a:lnTo>
                    <a:lnTo>
                      <a:pt x="103" y="54"/>
                    </a:lnTo>
                    <a:lnTo>
                      <a:pt x="109" y="55"/>
                    </a:lnTo>
                    <a:lnTo>
                      <a:pt x="102" y="57"/>
                    </a:lnTo>
                    <a:lnTo>
                      <a:pt x="95" y="61"/>
                    </a:lnTo>
                    <a:lnTo>
                      <a:pt x="94" y="62"/>
                    </a:lnTo>
                    <a:lnTo>
                      <a:pt x="95" y="62"/>
                    </a:lnTo>
                    <a:lnTo>
                      <a:pt x="100" y="62"/>
                    </a:lnTo>
                    <a:lnTo>
                      <a:pt x="101" y="62"/>
                    </a:lnTo>
                    <a:lnTo>
                      <a:pt x="101" y="62"/>
                    </a:lnTo>
                    <a:lnTo>
                      <a:pt x="106" y="62"/>
                    </a:lnTo>
                    <a:lnTo>
                      <a:pt x="112" y="62"/>
                    </a:lnTo>
                    <a:lnTo>
                      <a:pt x="110" y="63"/>
                    </a:lnTo>
                    <a:lnTo>
                      <a:pt x="98" y="65"/>
                    </a:lnTo>
                    <a:lnTo>
                      <a:pt x="84" y="66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9" y="67"/>
                    </a:lnTo>
                    <a:lnTo>
                      <a:pt x="80" y="70"/>
                    </a:lnTo>
                    <a:lnTo>
                      <a:pt x="7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4" y="75"/>
                    </a:lnTo>
                    <a:lnTo>
                      <a:pt x="51" y="76"/>
                    </a:lnTo>
                    <a:lnTo>
                      <a:pt x="51" y="76"/>
                    </a:lnTo>
                    <a:lnTo>
                      <a:pt x="51" y="76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5" y="83"/>
                    </a:lnTo>
                    <a:lnTo>
                      <a:pt x="50" y="86"/>
                    </a:lnTo>
                    <a:lnTo>
                      <a:pt x="50" y="87"/>
                    </a:lnTo>
                    <a:lnTo>
                      <a:pt x="50" y="87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64" y="85"/>
                    </a:lnTo>
                    <a:lnTo>
                      <a:pt x="68" y="86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79" y="84"/>
                    </a:lnTo>
                    <a:lnTo>
                      <a:pt x="89" y="84"/>
                    </a:lnTo>
                    <a:lnTo>
                      <a:pt x="89" y="84"/>
                    </a:lnTo>
                    <a:lnTo>
                      <a:pt x="89" y="84"/>
                    </a:lnTo>
                    <a:lnTo>
                      <a:pt x="99" y="81"/>
                    </a:lnTo>
                    <a:lnTo>
                      <a:pt x="106" y="83"/>
                    </a:lnTo>
                    <a:lnTo>
                      <a:pt x="105" y="85"/>
                    </a:lnTo>
                    <a:lnTo>
                      <a:pt x="94" y="85"/>
                    </a:lnTo>
                    <a:lnTo>
                      <a:pt x="85" y="88"/>
                    </a:lnTo>
                    <a:lnTo>
                      <a:pt x="75" y="88"/>
                    </a:lnTo>
                    <a:lnTo>
                      <a:pt x="75" y="88"/>
                    </a:lnTo>
                    <a:lnTo>
                      <a:pt x="75" y="88"/>
                    </a:lnTo>
                    <a:lnTo>
                      <a:pt x="72" y="90"/>
                    </a:lnTo>
                    <a:lnTo>
                      <a:pt x="72" y="91"/>
                    </a:lnTo>
                    <a:lnTo>
                      <a:pt x="72" y="91"/>
                    </a:lnTo>
                    <a:lnTo>
                      <a:pt x="85" y="92"/>
                    </a:lnTo>
                    <a:lnTo>
                      <a:pt x="86" y="93"/>
                    </a:lnTo>
                    <a:lnTo>
                      <a:pt x="72" y="93"/>
                    </a:lnTo>
                    <a:lnTo>
                      <a:pt x="66" y="91"/>
                    </a:lnTo>
                    <a:lnTo>
                      <a:pt x="66" y="91"/>
                    </a:lnTo>
                    <a:lnTo>
                      <a:pt x="66" y="91"/>
                    </a:lnTo>
                    <a:lnTo>
                      <a:pt x="57" y="91"/>
                    </a:lnTo>
                    <a:lnTo>
                      <a:pt x="57" y="92"/>
                    </a:lnTo>
                    <a:lnTo>
                      <a:pt x="57" y="92"/>
                    </a:lnTo>
                    <a:lnTo>
                      <a:pt x="54" y="95"/>
                    </a:lnTo>
                    <a:lnTo>
                      <a:pt x="54" y="95"/>
                    </a:lnTo>
                    <a:lnTo>
                      <a:pt x="54" y="96"/>
                    </a:lnTo>
                    <a:lnTo>
                      <a:pt x="62" y="100"/>
                    </a:lnTo>
                    <a:lnTo>
                      <a:pt x="64" y="106"/>
                    </a:lnTo>
                    <a:lnTo>
                      <a:pt x="64" y="107"/>
                    </a:lnTo>
                    <a:lnTo>
                      <a:pt x="64" y="107"/>
                    </a:lnTo>
                    <a:lnTo>
                      <a:pt x="75" y="108"/>
                    </a:lnTo>
                    <a:lnTo>
                      <a:pt x="75" y="110"/>
                    </a:lnTo>
                    <a:lnTo>
                      <a:pt x="75" y="110"/>
                    </a:lnTo>
                    <a:lnTo>
                      <a:pt x="75" y="110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87" y="114"/>
                    </a:lnTo>
                    <a:lnTo>
                      <a:pt x="87" y="114"/>
                    </a:lnTo>
                    <a:lnTo>
                      <a:pt x="87" y="114"/>
                    </a:lnTo>
                    <a:lnTo>
                      <a:pt x="88" y="113"/>
                    </a:lnTo>
                    <a:lnTo>
                      <a:pt x="93" y="112"/>
                    </a:lnTo>
                    <a:lnTo>
                      <a:pt x="96" y="114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2" y="120"/>
                    </a:lnTo>
                    <a:lnTo>
                      <a:pt x="92" y="120"/>
                    </a:lnTo>
                    <a:lnTo>
                      <a:pt x="92" y="120"/>
                    </a:lnTo>
                    <a:lnTo>
                      <a:pt x="104" y="124"/>
                    </a:lnTo>
                    <a:lnTo>
                      <a:pt x="104" y="124"/>
                    </a:lnTo>
                    <a:lnTo>
                      <a:pt x="104" y="124"/>
                    </a:lnTo>
                    <a:lnTo>
                      <a:pt x="109" y="124"/>
                    </a:lnTo>
                    <a:lnTo>
                      <a:pt x="109" y="124"/>
                    </a:lnTo>
                    <a:lnTo>
                      <a:pt x="109" y="123"/>
                    </a:lnTo>
                    <a:lnTo>
                      <a:pt x="109" y="120"/>
                    </a:lnTo>
                    <a:lnTo>
                      <a:pt x="115" y="114"/>
                    </a:lnTo>
                    <a:lnTo>
                      <a:pt x="121" y="109"/>
                    </a:lnTo>
                    <a:lnTo>
                      <a:pt x="121" y="109"/>
                    </a:lnTo>
                    <a:lnTo>
                      <a:pt x="121" y="109"/>
                    </a:lnTo>
                    <a:lnTo>
                      <a:pt x="121" y="99"/>
                    </a:lnTo>
                    <a:lnTo>
                      <a:pt x="133" y="94"/>
                    </a:lnTo>
                    <a:lnTo>
                      <a:pt x="133" y="94"/>
                    </a:lnTo>
                    <a:lnTo>
                      <a:pt x="133" y="93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36" y="77"/>
                    </a:lnTo>
                    <a:lnTo>
                      <a:pt x="146" y="75"/>
                    </a:lnTo>
                    <a:lnTo>
                      <a:pt x="146" y="74"/>
                    </a:lnTo>
                    <a:lnTo>
                      <a:pt x="146" y="74"/>
                    </a:lnTo>
                    <a:lnTo>
                      <a:pt x="146" y="63"/>
                    </a:lnTo>
                    <a:lnTo>
                      <a:pt x="154" y="58"/>
                    </a:lnTo>
                    <a:lnTo>
                      <a:pt x="173" y="54"/>
                    </a:lnTo>
                    <a:lnTo>
                      <a:pt x="186" y="50"/>
                    </a:lnTo>
                    <a:lnTo>
                      <a:pt x="186" y="50"/>
                    </a:lnTo>
                    <a:lnTo>
                      <a:pt x="186" y="50"/>
                    </a:lnTo>
                    <a:lnTo>
                      <a:pt x="191" y="47"/>
                    </a:lnTo>
                    <a:lnTo>
                      <a:pt x="192" y="46"/>
                    </a:lnTo>
                    <a:lnTo>
                      <a:pt x="191" y="46"/>
                    </a:lnTo>
                    <a:lnTo>
                      <a:pt x="168" y="42"/>
                    </a:lnTo>
                    <a:lnTo>
                      <a:pt x="161" y="40"/>
                    </a:lnTo>
                    <a:lnTo>
                      <a:pt x="157" y="35"/>
                    </a:lnTo>
                    <a:lnTo>
                      <a:pt x="157" y="35"/>
                    </a:lnTo>
                    <a:lnTo>
                      <a:pt x="157" y="35"/>
                    </a:lnTo>
                    <a:lnTo>
                      <a:pt x="146" y="34"/>
                    </a:lnTo>
                    <a:lnTo>
                      <a:pt x="144" y="33"/>
                    </a:lnTo>
                    <a:lnTo>
                      <a:pt x="143" y="26"/>
                    </a:lnTo>
                    <a:lnTo>
                      <a:pt x="143" y="26"/>
                    </a:lnTo>
                    <a:lnTo>
                      <a:pt x="143" y="26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1" y="18"/>
                    </a:lnTo>
                    <a:lnTo>
                      <a:pt x="131" y="18"/>
                    </a:lnTo>
                    <a:lnTo>
                      <a:pt x="131" y="18"/>
                    </a:lnTo>
                    <a:lnTo>
                      <a:pt x="124" y="23"/>
                    </a:lnTo>
                    <a:lnTo>
                      <a:pt x="121" y="22"/>
                    </a:lnTo>
                    <a:lnTo>
                      <a:pt x="124" y="20"/>
                    </a:lnTo>
                    <a:lnTo>
                      <a:pt x="124" y="20"/>
                    </a:lnTo>
                    <a:lnTo>
                      <a:pt x="124" y="19"/>
                    </a:lnTo>
                    <a:lnTo>
                      <a:pt x="124" y="17"/>
                    </a:lnTo>
                    <a:lnTo>
                      <a:pt x="127" y="13"/>
                    </a:lnTo>
                    <a:lnTo>
                      <a:pt x="128" y="13"/>
                    </a:lnTo>
                    <a:lnTo>
                      <a:pt x="127" y="13"/>
                    </a:lnTo>
                    <a:lnTo>
                      <a:pt x="121" y="7"/>
                    </a:lnTo>
                    <a:lnTo>
                      <a:pt x="121" y="7"/>
                    </a:lnTo>
                    <a:lnTo>
                      <a:pt x="120" y="7"/>
                    </a:lnTo>
                    <a:lnTo>
                      <a:pt x="109" y="6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7" y="1"/>
                    </a:lnTo>
                    <a:lnTo>
                      <a:pt x="106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7" name="Freeform 343"/>
              <p:cNvSpPr>
                <a:spLocks noEditPoints="1"/>
              </p:cNvSpPr>
              <p:nvPr/>
            </p:nvSpPr>
            <p:spPr bwMode="gray">
              <a:xfrm>
                <a:off x="3166" y="411"/>
                <a:ext cx="192" cy="124"/>
              </a:xfrm>
              <a:custGeom>
                <a:avLst/>
                <a:gdLst>
                  <a:gd name="T0" fmla="*/ 123 w 192"/>
                  <a:gd name="T1" fmla="*/ 19 h 124"/>
                  <a:gd name="T2" fmla="*/ 157 w 192"/>
                  <a:gd name="T3" fmla="*/ 35 h 124"/>
                  <a:gd name="T4" fmla="*/ 146 w 192"/>
                  <a:gd name="T5" fmla="*/ 74 h 124"/>
                  <a:gd name="T6" fmla="*/ 109 w 192"/>
                  <a:gd name="T7" fmla="*/ 123 h 124"/>
                  <a:gd name="T8" fmla="*/ 79 w 192"/>
                  <a:gd name="T9" fmla="*/ 113 h 124"/>
                  <a:gd name="T10" fmla="*/ 72 w 192"/>
                  <a:gd name="T11" fmla="*/ 93 h 124"/>
                  <a:gd name="T12" fmla="*/ 107 w 192"/>
                  <a:gd name="T13" fmla="*/ 82 h 124"/>
                  <a:gd name="T14" fmla="*/ 56 w 192"/>
                  <a:gd name="T15" fmla="*/ 83 h 124"/>
                  <a:gd name="T16" fmla="*/ 84 w 192"/>
                  <a:gd name="T17" fmla="*/ 66 h 124"/>
                  <a:gd name="T18" fmla="*/ 109 w 192"/>
                  <a:gd name="T19" fmla="*/ 55 h 124"/>
                  <a:gd name="T20" fmla="*/ 77 w 192"/>
                  <a:gd name="T21" fmla="*/ 52 h 124"/>
                  <a:gd name="T22" fmla="*/ 37 w 192"/>
                  <a:gd name="T23" fmla="*/ 66 h 124"/>
                  <a:gd name="T24" fmla="*/ 22 w 192"/>
                  <a:gd name="T25" fmla="*/ 50 h 124"/>
                  <a:gd name="T26" fmla="*/ 23 w 192"/>
                  <a:gd name="T27" fmla="*/ 31 h 124"/>
                  <a:gd name="T28" fmla="*/ 2 w 192"/>
                  <a:gd name="T29" fmla="*/ 18 h 124"/>
                  <a:gd name="T30" fmla="*/ 27 w 192"/>
                  <a:gd name="T31" fmla="*/ 11 h 124"/>
                  <a:gd name="T32" fmla="*/ 43 w 192"/>
                  <a:gd name="T33" fmla="*/ 20 h 124"/>
                  <a:gd name="T34" fmla="*/ 55 w 192"/>
                  <a:gd name="T35" fmla="*/ 23 h 124"/>
                  <a:gd name="T36" fmla="*/ 84 w 192"/>
                  <a:gd name="T37" fmla="*/ 28 h 124"/>
                  <a:gd name="T38" fmla="*/ 93 w 192"/>
                  <a:gd name="T39" fmla="*/ 21 h 124"/>
                  <a:gd name="T40" fmla="*/ 87 w 192"/>
                  <a:gd name="T41" fmla="*/ 4 h 124"/>
                  <a:gd name="T42" fmla="*/ 90 w 192"/>
                  <a:gd name="T43" fmla="*/ 31 h 124"/>
                  <a:gd name="T44" fmla="*/ 90 w 192"/>
                  <a:gd name="T45" fmla="*/ 39 h 124"/>
                  <a:gd name="T46" fmla="*/ 81 w 192"/>
                  <a:gd name="T47" fmla="*/ 20 h 124"/>
                  <a:gd name="T48" fmla="*/ 64 w 192"/>
                  <a:gd name="T49" fmla="*/ 15 h 124"/>
                  <a:gd name="T50" fmla="*/ 55 w 192"/>
                  <a:gd name="T51" fmla="*/ 30 h 124"/>
                  <a:gd name="T52" fmla="*/ 43 w 192"/>
                  <a:gd name="T53" fmla="*/ 20 h 124"/>
                  <a:gd name="T54" fmla="*/ 54 w 192"/>
                  <a:gd name="T55" fmla="*/ 14 h 124"/>
                  <a:gd name="T56" fmla="*/ 50 w 192"/>
                  <a:gd name="T57" fmla="*/ 9 h 124"/>
                  <a:gd name="T58" fmla="*/ 20 w 192"/>
                  <a:gd name="T59" fmla="*/ 11 h 124"/>
                  <a:gd name="T60" fmla="*/ 7 w 192"/>
                  <a:gd name="T61" fmla="*/ 15 h 124"/>
                  <a:gd name="T62" fmla="*/ 6 w 192"/>
                  <a:gd name="T63" fmla="*/ 33 h 124"/>
                  <a:gd name="T64" fmla="*/ 15 w 192"/>
                  <a:gd name="T65" fmla="*/ 34 h 124"/>
                  <a:gd name="T66" fmla="*/ 20 w 192"/>
                  <a:gd name="T67" fmla="*/ 41 h 124"/>
                  <a:gd name="T68" fmla="*/ 16 w 192"/>
                  <a:gd name="T69" fmla="*/ 45 h 124"/>
                  <a:gd name="T70" fmla="*/ 23 w 192"/>
                  <a:gd name="T71" fmla="*/ 58 h 124"/>
                  <a:gd name="T72" fmla="*/ 31 w 192"/>
                  <a:gd name="T73" fmla="*/ 60 h 124"/>
                  <a:gd name="T74" fmla="*/ 49 w 192"/>
                  <a:gd name="T75" fmla="*/ 70 h 124"/>
                  <a:gd name="T76" fmla="*/ 71 w 192"/>
                  <a:gd name="T77" fmla="*/ 58 h 124"/>
                  <a:gd name="T78" fmla="*/ 87 w 192"/>
                  <a:gd name="T79" fmla="*/ 52 h 124"/>
                  <a:gd name="T80" fmla="*/ 89 w 192"/>
                  <a:gd name="T81" fmla="*/ 60 h 124"/>
                  <a:gd name="T82" fmla="*/ 95 w 192"/>
                  <a:gd name="T83" fmla="*/ 62 h 124"/>
                  <a:gd name="T84" fmla="*/ 84 w 192"/>
                  <a:gd name="T85" fmla="*/ 66 h 124"/>
                  <a:gd name="T86" fmla="*/ 68 w 192"/>
                  <a:gd name="T87" fmla="*/ 71 h 124"/>
                  <a:gd name="T88" fmla="*/ 55 w 192"/>
                  <a:gd name="T89" fmla="*/ 83 h 124"/>
                  <a:gd name="T90" fmla="*/ 68 w 192"/>
                  <a:gd name="T91" fmla="*/ 86 h 124"/>
                  <a:gd name="T92" fmla="*/ 106 w 192"/>
                  <a:gd name="T93" fmla="*/ 83 h 124"/>
                  <a:gd name="T94" fmla="*/ 72 w 192"/>
                  <a:gd name="T95" fmla="*/ 91 h 124"/>
                  <a:gd name="T96" fmla="*/ 57 w 192"/>
                  <a:gd name="T97" fmla="*/ 91 h 124"/>
                  <a:gd name="T98" fmla="*/ 64 w 192"/>
                  <a:gd name="T99" fmla="*/ 107 h 124"/>
                  <a:gd name="T100" fmla="*/ 79 w 192"/>
                  <a:gd name="T101" fmla="*/ 114 h 124"/>
                  <a:gd name="T102" fmla="*/ 91 w 192"/>
                  <a:gd name="T103" fmla="*/ 116 h 124"/>
                  <a:gd name="T104" fmla="*/ 109 w 192"/>
                  <a:gd name="T105" fmla="*/ 124 h 124"/>
                  <a:gd name="T106" fmla="*/ 121 w 192"/>
                  <a:gd name="T107" fmla="*/ 99 h 124"/>
                  <a:gd name="T108" fmla="*/ 146 w 192"/>
                  <a:gd name="T109" fmla="*/ 75 h 124"/>
                  <a:gd name="T110" fmla="*/ 186 w 192"/>
                  <a:gd name="T111" fmla="*/ 50 h 124"/>
                  <a:gd name="T112" fmla="*/ 157 w 192"/>
                  <a:gd name="T113" fmla="*/ 35 h 124"/>
                  <a:gd name="T114" fmla="*/ 138 w 192"/>
                  <a:gd name="T115" fmla="*/ 19 h 124"/>
                  <a:gd name="T116" fmla="*/ 124 w 192"/>
                  <a:gd name="T117" fmla="*/ 19 h 124"/>
                  <a:gd name="T118" fmla="*/ 109 w 192"/>
                  <a:gd name="T119" fmla="*/ 6 h 124"/>
                  <a:gd name="T120" fmla="*/ 96 w 192"/>
                  <a:gd name="T12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2" h="124">
                    <a:moveTo>
                      <a:pt x="96" y="1"/>
                    </a:moveTo>
                    <a:lnTo>
                      <a:pt x="106" y="2"/>
                    </a:lnTo>
                    <a:lnTo>
                      <a:pt x="109" y="3"/>
                    </a:lnTo>
                    <a:lnTo>
                      <a:pt x="108" y="7"/>
                    </a:lnTo>
                    <a:lnTo>
                      <a:pt x="120" y="8"/>
                    </a:lnTo>
                    <a:lnTo>
                      <a:pt x="127" y="13"/>
                    </a:lnTo>
                    <a:lnTo>
                      <a:pt x="123" y="16"/>
                    </a:lnTo>
                    <a:lnTo>
                      <a:pt x="123" y="19"/>
                    </a:lnTo>
                    <a:lnTo>
                      <a:pt x="120" y="22"/>
                    </a:lnTo>
                    <a:lnTo>
                      <a:pt x="124" y="24"/>
                    </a:lnTo>
                    <a:lnTo>
                      <a:pt x="131" y="19"/>
                    </a:lnTo>
                    <a:lnTo>
                      <a:pt x="138" y="20"/>
                    </a:lnTo>
                    <a:lnTo>
                      <a:pt x="143" y="26"/>
                    </a:lnTo>
                    <a:lnTo>
                      <a:pt x="144" y="33"/>
                    </a:lnTo>
                    <a:lnTo>
                      <a:pt x="146" y="34"/>
                    </a:lnTo>
                    <a:lnTo>
                      <a:pt x="157" y="35"/>
                    </a:lnTo>
                    <a:lnTo>
                      <a:pt x="161" y="40"/>
                    </a:lnTo>
                    <a:lnTo>
                      <a:pt x="168" y="42"/>
                    </a:lnTo>
                    <a:lnTo>
                      <a:pt x="191" y="47"/>
                    </a:lnTo>
                    <a:lnTo>
                      <a:pt x="185" y="50"/>
                    </a:lnTo>
                    <a:lnTo>
                      <a:pt x="173" y="53"/>
                    </a:lnTo>
                    <a:lnTo>
                      <a:pt x="153" y="57"/>
                    </a:lnTo>
                    <a:lnTo>
                      <a:pt x="146" y="62"/>
                    </a:lnTo>
                    <a:lnTo>
                      <a:pt x="146" y="74"/>
                    </a:lnTo>
                    <a:lnTo>
                      <a:pt x="135" y="77"/>
                    </a:lnTo>
                    <a:lnTo>
                      <a:pt x="137" y="81"/>
                    </a:lnTo>
                    <a:lnTo>
                      <a:pt x="133" y="93"/>
                    </a:lnTo>
                    <a:lnTo>
                      <a:pt x="120" y="98"/>
                    </a:lnTo>
                    <a:lnTo>
                      <a:pt x="120" y="109"/>
                    </a:lnTo>
                    <a:lnTo>
                      <a:pt x="115" y="113"/>
                    </a:lnTo>
                    <a:lnTo>
                      <a:pt x="109" y="120"/>
                    </a:lnTo>
                    <a:lnTo>
                      <a:pt x="109" y="123"/>
                    </a:lnTo>
                    <a:lnTo>
                      <a:pt x="104" y="124"/>
                    </a:lnTo>
                    <a:lnTo>
                      <a:pt x="92" y="119"/>
                    </a:lnTo>
                    <a:lnTo>
                      <a:pt x="91" y="116"/>
                    </a:lnTo>
                    <a:lnTo>
                      <a:pt x="98" y="114"/>
                    </a:lnTo>
                    <a:lnTo>
                      <a:pt x="93" y="112"/>
                    </a:lnTo>
                    <a:lnTo>
                      <a:pt x="87" y="112"/>
                    </a:lnTo>
                    <a:lnTo>
                      <a:pt x="87" y="114"/>
                    </a:lnTo>
                    <a:lnTo>
                      <a:pt x="79" y="113"/>
                    </a:lnTo>
                    <a:lnTo>
                      <a:pt x="75" y="110"/>
                    </a:lnTo>
                    <a:lnTo>
                      <a:pt x="75" y="108"/>
                    </a:lnTo>
                    <a:lnTo>
                      <a:pt x="64" y="106"/>
                    </a:lnTo>
                    <a:lnTo>
                      <a:pt x="62" y="99"/>
                    </a:lnTo>
                    <a:lnTo>
                      <a:pt x="54" y="95"/>
                    </a:lnTo>
                    <a:lnTo>
                      <a:pt x="57" y="92"/>
                    </a:lnTo>
                    <a:lnTo>
                      <a:pt x="66" y="92"/>
                    </a:lnTo>
                    <a:lnTo>
                      <a:pt x="72" y="93"/>
                    </a:lnTo>
                    <a:lnTo>
                      <a:pt x="86" y="94"/>
                    </a:lnTo>
                    <a:lnTo>
                      <a:pt x="85" y="92"/>
                    </a:lnTo>
                    <a:lnTo>
                      <a:pt x="72" y="90"/>
                    </a:lnTo>
                    <a:lnTo>
                      <a:pt x="75" y="89"/>
                    </a:lnTo>
                    <a:lnTo>
                      <a:pt x="85" y="88"/>
                    </a:lnTo>
                    <a:lnTo>
                      <a:pt x="94" y="86"/>
                    </a:lnTo>
                    <a:lnTo>
                      <a:pt x="105" y="85"/>
                    </a:lnTo>
                    <a:lnTo>
                      <a:pt x="107" y="82"/>
                    </a:lnTo>
                    <a:lnTo>
                      <a:pt x="99" y="81"/>
                    </a:lnTo>
                    <a:lnTo>
                      <a:pt x="89" y="84"/>
                    </a:lnTo>
                    <a:lnTo>
                      <a:pt x="79" y="84"/>
                    </a:lnTo>
                    <a:lnTo>
                      <a:pt x="68" y="85"/>
                    </a:lnTo>
                    <a:lnTo>
                      <a:pt x="64" y="85"/>
                    </a:lnTo>
                    <a:lnTo>
                      <a:pt x="57" y="88"/>
                    </a:lnTo>
                    <a:lnTo>
                      <a:pt x="50" y="87"/>
                    </a:lnTo>
                    <a:lnTo>
                      <a:pt x="56" y="83"/>
                    </a:lnTo>
                    <a:lnTo>
                      <a:pt x="51" y="80"/>
                    </a:lnTo>
                    <a:lnTo>
                      <a:pt x="51" y="76"/>
                    </a:lnTo>
                    <a:lnTo>
                      <a:pt x="64" y="76"/>
                    </a:lnTo>
                    <a:lnTo>
                      <a:pt x="68" y="71"/>
                    </a:lnTo>
                    <a:lnTo>
                      <a:pt x="78" y="71"/>
                    </a:lnTo>
                    <a:lnTo>
                      <a:pt x="81" y="70"/>
                    </a:lnTo>
                    <a:lnTo>
                      <a:pt x="79" y="67"/>
                    </a:lnTo>
                    <a:lnTo>
                      <a:pt x="84" y="66"/>
                    </a:lnTo>
                    <a:lnTo>
                      <a:pt x="98" y="66"/>
                    </a:lnTo>
                    <a:lnTo>
                      <a:pt x="110" y="63"/>
                    </a:lnTo>
                    <a:lnTo>
                      <a:pt x="113" y="62"/>
                    </a:lnTo>
                    <a:lnTo>
                      <a:pt x="106" y="62"/>
                    </a:lnTo>
                    <a:lnTo>
                      <a:pt x="101" y="62"/>
                    </a:lnTo>
                    <a:lnTo>
                      <a:pt x="95" y="62"/>
                    </a:lnTo>
                    <a:lnTo>
                      <a:pt x="102" y="58"/>
                    </a:lnTo>
                    <a:lnTo>
                      <a:pt x="109" y="55"/>
                    </a:lnTo>
                    <a:lnTo>
                      <a:pt x="103" y="54"/>
                    </a:lnTo>
                    <a:lnTo>
                      <a:pt x="100" y="55"/>
                    </a:lnTo>
                    <a:lnTo>
                      <a:pt x="89" y="60"/>
                    </a:lnTo>
                    <a:lnTo>
                      <a:pt x="84" y="60"/>
                    </a:lnTo>
                    <a:lnTo>
                      <a:pt x="84" y="55"/>
                    </a:lnTo>
                    <a:lnTo>
                      <a:pt x="88" y="51"/>
                    </a:lnTo>
                    <a:lnTo>
                      <a:pt x="82" y="49"/>
                    </a:lnTo>
                    <a:lnTo>
                      <a:pt x="77" y="52"/>
                    </a:lnTo>
                    <a:lnTo>
                      <a:pt x="70" y="52"/>
                    </a:lnTo>
                    <a:lnTo>
                      <a:pt x="67" y="55"/>
                    </a:lnTo>
                    <a:lnTo>
                      <a:pt x="70" y="58"/>
                    </a:lnTo>
                    <a:lnTo>
                      <a:pt x="70" y="64"/>
                    </a:lnTo>
                    <a:lnTo>
                      <a:pt x="65" y="65"/>
                    </a:lnTo>
                    <a:lnTo>
                      <a:pt x="49" y="69"/>
                    </a:lnTo>
                    <a:lnTo>
                      <a:pt x="39" y="69"/>
                    </a:lnTo>
                    <a:lnTo>
                      <a:pt x="37" y="66"/>
                    </a:lnTo>
                    <a:lnTo>
                      <a:pt x="28" y="62"/>
                    </a:lnTo>
                    <a:lnTo>
                      <a:pt x="32" y="60"/>
                    </a:lnTo>
                    <a:lnTo>
                      <a:pt x="42" y="61"/>
                    </a:lnTo>
                    <a:lnTo>
                      <a:pt x="42" y="59"/>
                    </a:lnTo>
                    <a:lnTo>
                      <a:pt x="31" y="58"/>
                    </a:lnTo>
                    <a:lnTo>
                      <a:pt x="23" y="57"/>
                    </a:lnTo>
                    <a:lnTo>
                      <a:pt x="19" y="53"/>
                    </a:lnTo>
                    <a:lnTo>
                      <a:pt x="22" y="50"/>
                    </a:lnTo>
                    <a:lnTo>
                      <a:pt x="15" y="48"/>
                    </a:lnTo>
                    <a:lnTo>
                      <a:pt x="17" y="45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0" y="41"/>
                    </a:lnTo>
                    <a:lnTo>
                      <a:pt x="20" y="34"/>
                    </a:lnTo>
                    <a:lnTo>
                      <a:pt x="23" y="31"/>
                    </a:lnTo>
                    <a:lnTo>
                      <a:pt x="19" y="30"/>
                    </a:lnTo>
                    <a:lnTo>
                      <a:pt x="14" y="31"/>
                    </a:lnTo>
                    <a:lnTo>
                      <a:pt x="15" y="34"/>
                    </a:lnTo>
                    <a:lnTo>
                      <a:pt x="10" y="36"/>
                    </a:lnTo>
                    <a:lnTo>
                      <a:pt x="4" y="36"/>
                    </a:lnTo>
                    <a:lnTo>
                      <a:pt x="6" y="33"/>
                    </a:lnTo>
                    <a:lnTo>
                      <a:pt x="1" y="30"/>
                    </a:lnTo>
                    <a:lnTo>
                      <a:pt x="2" y="18"/>
                    </a:lnTo>
                    <a:lnTo>
                      <a:pt x="10" y="16"/>
                    </a:lnTo>
                    <a:lnTo>
                      <a:pt x="7" y="14"/>
                    </a:lnTo>
                    <a:lnTo>
                      <a:pt x="2" y="12"/>
                    </a:lnTo>
                    <a:lnTo>
                      <a:pt x="10" y="11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27" y="14"/>
                    </a:lnTo>
                    <a:lnTo>
                      <a:pt x="27" y="11"/>
                    </a:lnTo>
                    <a:lnTo>
                      <a:pt x="45" y="11"/>
                    </a:lnTo>
                    <a:lnTo>
                      <a:pt x="51" y="10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49" y="16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43" y="20"/>
                    </a:lnTo>
                    <a:lnTo>
                      <a:pt x="45" y="22"/>
                    </a:lnTo>
                    <a:lnTo>
                      <a:pt x="45" y="25"/>
                    </a:lnTo>
                    <a:lnTo>
                      <a:pt x="52" y="26"/>
                    </a:lnTo>
                    <a:lnTo>
                      <a:pt x="54" y="31"/>
                    </a:lnTo>
                    <a:lnTo>
                      <a:pt x="62" y="35"/>
                    </a:lnTo>
                    <a:lnTo>
                      <a:pt x="64" y="30"/>
                    </a:lnTo>
                    <a:lnTo>
                      <a:pt x="60" y="27"/>
                    </a:lnTo>
                    <a:lnTo>
                      <a:pt x="55" y="23"/>
                    </a:lnTo>
                    <a:lnTo>
                      <a:pt x="61" y="18"/>
                    </a:lnTo>
                    <a:lnTo>
                      <a:pt x="65" y="15"/>
                    </a:lnTo>
                    <a:lnTo>
                      <a:pt x="66" y="13"/>
                    </a:lnTo>
                    <a:lnTo>
                      <a:pt x="74" y="13"/>
                    </a:lnTo>
                    <a:lnTo>
                      <a:pt x="78" y="18"/>
                    </a:lnTo>
                    <a:lnTo>
                      <a:pt x="81" y="20"/>
                    </a:lnTo>
                    <a:lnTo>
                      <a:pt x="82" y="25"/>
                    </a:lnTo>
                    <a:lnTo>
                      <a:pt x="84" y="28"/>
                    </a:lnTo>
                    <a:lnTo>
                      <a:pt x="85" y="36"/>
                    </a:lnTo>
                    <a:lnTo>
                      <a:pt x="90" y="40"/>
                    </a:lnTo>
                    <a:lnTo>
                      <a:pt x="92" y="43"/>
                    </a:lnTo>
                    <a:lnTo>
                      <a:pt x="98" y="45"/>
                    </a:lnTo>
                    <a:lnTo>
                      <a:pt x="101" y="44"/>
                    </a:lnTo>
                    <a:lnTo>
                      <a:pt x="101" y="39"/>
                    </a:lnTo>
                    <a:lnTo>
                      <a:pt x="90" y="31"/>
                    </a:lnTo>
                    <a:lnTo>
                      <a:pt x="93" y="21"/>
                    </a:lnTo>
                    <a:lnTo>
                      <a:pt x="91" y="19"/>
                    </a:lnTo>
                    <a:lnTo>
                      <a:pt x="87" y="5"/>
                    </a:lnTo>
                    <a:lnTo>
                      <a:pt x="93" y="3"/>
                    </a:lnTo>
                    <a:lnTo>
                      <a:pt x="96" y="1"/>
                    </a:lnTo>
                    <a:moveTo>
                      <a:pt x="96" y="0"/>
                    </a:moveTo>
                    <a:lnTo>
                      <a:pt x="96" y="1"/>
                    </a:lnTo>
                    <a:lnTo>
                      <a:pt x="93" y="3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5"/>
                    </a:lnTo>
                    <a:lnTo>
                      <a:pt x="91" y="19"/>
                    </a:lnTo>
                    <a:lnTo>
                      <a:pt x="91" y="20"/>
                    </a:lnTo>
                    <a:lnTo>
                      <a:pt x="91" y="20"/>
                    </a:lnTo>
                    <a:lnTo>
                      <a:pt x="93" y="2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2"/>
                    </a:lnTo>
                    <a:lnTo>
                      <a:pt x="100" y="39"/>
                    </a:lnTo>
                    <a:lnTo>
                      <a:pt x="101" y="44"/>
                    </a:lnTo>
                    <a:lnTo>
                      <a:pt x="98" y="45"/>
                    </a:lnTo>
                    <a:lnTo>
                      <a:pt x="92" y="42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0" y="39"/>
                    </a:lnTo>
                    <a:lnTo>
                      <a:pt x="85" y="36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7"/>
                    </a:lnTo>
                    <a:lnTo>
                      <a:pt x="82" y="25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78" y="18"/>
                    </a:lnTo>
                    <a:lnTo>
                      <a:pt x="75" y="13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4" y="15"/>
                    </a:lnTo>
                    <a:lnTo>
                      <a:pt x="61" y="18"/>
                    </a:lnTo>
                    <a:lnTo>
                      <a:pt x="55" y="22"/>
                    </a:lnTo>
                    <a:lnTo>
                      <a:pt x="55" y="23"/>
                    </a:lnTo>
                    <a:lnTo>
                      <a:pt x="55" y="23"/>
                    </a:lnTo>
                    <a:lnTo>
                      <a:pt x="60" y="27"/>
                    </a:lnTo>
                    <a:lnTo>
                      <a:pt x="64" y="31"/>
                    </a:lnTo>
                    <a:lnTo>
                      <a:pt x="62" y="34"/>
                    </a:lnTo>
                    <a:lnTo>
                      <a:pt x="55" y="30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33" y="20"/>
                    </a:lnTo>
                    <a:lnTo>
                      <a:pt x="33" y="18"/>
                    </a:lnTo>
                    <a:lnTo>
                      <a:pt x="49" y="17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54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7" y="11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45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17" y="13"/>
                    </a:lnTo>
                    <a:lnTo>
                      <a:pt x="19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6" y="33"/>
                    </a:lnTo>
                    <a:lnTo>
                      <a:pt x="4" y="35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4" y="31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7" y="42"/>
                    </a:lnTo>
                    <a:lnTo>
                      <a:pt x="27" y="43"/>
                    </a:lnTo>
                    <a:lnTo>
                      <a:pt x="22" y="44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19" y="52"/>
                    </a:lnTo>
                    <a:lnTo>
                      <a:pt x="19" y="53"/>
                    </a:lnTo>
                    <a:lnTo>
                      <a:pt x="19" y="53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31" y="58"/>
                    </a:lnTo>
                    <a:lnTo>
                      <a:pt x="42" y="59"/>
                    </a:lnTo>
                    <a:lnTo>
                      <a:pt x="42" y="60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31" y="60"/>
                    </a:lnTo>
                    <a:lnTo>
                      <a:pt x="28" y="62"/>
                    </a:lnTo>
                    <a:lnTo>
                      <a:pt x="27" y="62"/>
                    </a:lnTo>
                    <a:lnTo>
                      <a:pt x="28" y="63"/>
                    </a:lnTo>
                    <a:lnTo>
                      <a:pt x="37" y="67"/>
                    </a:lnTo>
                    <a:lnTo>
                      <a:pt x="39" y="69"/>
                    </a:lnTo>
                    <a:lnTo>
                      <a:pt x="39" y="69"/>
                    </a:lnTo>
                    <a:lnTo>
                      <a:pt x="39" y="69"/>
                    </a:lnTo>
                    <a:lnTo>
                      <a:pt x="49" y="70"/>
                    </a:lnTo>
                    <a:lnTo>
                      <a:pt x="49" y="70"/>
                    </a:lnTo>
                    <a:lnTo>
                      <a:pt x="49" y="70"/>
                    </a:lnTo>
                    <a:lnTo>
                      <a:pt x="65" y="65"/>
                    </a:lnTo>
                    <a:lnTo>
                      <a:pt x="70" y="65"/>
                    </a:lnTo>
                    <a:lnTo>
                      <a:pt x="71" y="65"/>
                    </a:lnTo>
                    <a:lnTo>
                      <a:pt x="71" y="64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67" y="55"/>
                    </a:lnTo>
                    <a:lnTo>
                      <a:pt x="71" y="52"/>
                    </a:lnTo>
                    <a:lnTo>
                      <a:pt x="77" y="52"/>
                    </a:lnTo>
                    <a:lnTo>
                      <a:pt x="77" y="52"/>
                    </a:lnTo>
                    <a:lnTo>
                      <a:pt x="77" y="52"/>
                    </a:lnTo>
                    <a:lnTo>
                      <a:pt x="82" y="50"/>
                    </a:lnTo>
                    <a:lnTo>
                      <a:pt x="87" y="52"/>
                    </a:lnTo>
                    <a:lnTo>
                      <a:pt x="83" y="55"/>
                    </a:lnTo>
                    <a:lnTo>
                      <a:pt x="83" y="55"/>
                    </a:lnTo>
                    <a:lnTo>
                      <a:pt x="83" y="55"/>
                    </a:lnTo>
                    <a:lnTo>
                      <a:pt x="83" y="60"/>
                    </a:lnTo>
                    <a:lnTo>
                      <a:pt x="83" y="60"/>
                    </a:lnTo>
                    <a:lnTo>
                      <a:pt x="84" y="60"/>
                    </a:lnTo>
                    <a:lnTo>
                      <a:pt x="89" y="60"/>
                    </a:lnTo>
                    <a:lnTo>
                      <a:pt x="89" y="60"/>
                    </a:lnTo>
                    <a:lnTo>
                      <a:pt x="89" y="60"/>
                    </a:lnTo>
                    <a:lnTo>
                      <a:pt x="100" y="56"/>
                    </a:lnTo>
                    <a:lnTo>
                      <a:pt x="103" y="54"/>
                    </a:lnTo>
                    <a:lnTo>
                      <a:pt x="109" y="55"/>
                    </a:lnTo>
                    <a:lnTo>
                      <a:pt x="102" y="57"/>
                    </a:lnTo>
                    <a:lnTo>
                      <a:pt x="95" y="61"/>
                    </a:lnTo>
                    <a:lnTo>
                      <a:pt x="94" y="62"/>
                    </a:lnTo>
                    <a:lnTo>
                      <a:pt x="95" y="62"/>
                    </a:lnTo>
                    <a:lnTo>
                      <a:pt x="100" y="62"/>
                    </a:lnTo>
                    <a:lnTo>
                      <a:pt x="101" y="62"/>
                    </a:lnTo>
                    <a:lnTo>
                      <a:pt x="101" y="62"/>
                    </a:lnTo>
                    <a:lnTo>
                      <a:pt x="106" y="62"/>
                    </a:lnTo>
                    <a:lnTo>
                      <a:pt x="112" y="62"/>
                    </a:lnTo>
                    <a:lnTo>
                      <a:pt x="110" y="63"/>
                    </a:lnTo>
                    <a:lnTo>
                      <a:pt x="98" y="65"/>
                    </a:lnTo>
                    <a:lnTo>
                      <a:pt x="84" y="66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9" y="67"/>
                    </a:lnTo>
                    <a:lnTo>
                      <a:pt x="80" y="70"/>
                    </a:lnTo>
                    <a:lnTo>
                      <a:pt x="7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4" y="75"/>
                    </a:lnTo>
                    <a:lnTo>
                      <a:pt x="51" y="76"/>
                    </a:lnTo>
                    <a:lnTo>
                      <a:pt x="51" y="76"/>
                    </a:lnTo>
                    <a:lnTo>
                      <a:pt x="51" y="76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5" y="83"/>
                    </a:lnTo>
                    <a:lnTo>
                      <a:pt x="50" y="86"/>
                    </a:lnTo>
                    <a:lnTo>
                      <a:pt x="50" y="87"/>
                    </a:lnTo>
                    <a:lnTo>
                      <a:pt x="50" y="87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64" y="85"/>
                    </a:lnTo>
                    <a:lnTo>
                      <a:pt x="68" y="86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79" y="84"/>
                    </a:lnTo>
                    <a:lnTo>
                      <a:pt x="89" y="84"/>
                    </a:lnTo>
                    <a:lnTo>
                      <a:pt x="89" y="84"/>
                    </a:lnTo>
                    <a:lnTo>
                      <a:pt x="89" y="84"/>
                    </a:lnTo>
                    <a:lnTo>
                      <a:pt x="99" y="81"/>
                    </a:lnTo>
                    <a:lnTo>
                      <a:pt x="106" y="83"/>
                    </a:lnTo>
                    <a:lnTo>
                      <a:pt x="105" y="85"/>
                    </a:lnTo>
                    <a:lnTo>
                      <a:pt x="94" y="85"/>
                    </a:lnTo>
                    <a:lnTo>
                      <a:pt x="85" y="88"/>
                    </a:lnTo>
                    <a:lnTo>
                      <a:pt x="75" y="88"/>
                    </a:lnTo>
                    <a:lnTo>
                      <a:pt x="75" y="88"/>
                    </a:lnTo>
                    <a:lnTo>
                      <a:pt x="75" y="88"/>
                    </a:lnTo>
                    <a:lnTo>
                      <a:pt x="72" y="90"/>
                    </a:lnTo>
                    <a:lnTo>
                      <a:pt x="72" y="91"/>
                    </a:lnTo>
                    <a:lnTo>
                      <a:pt x="72" y="91"/>
                    </a:lnTo>
                    <a:lnTo>
                      <a:pt x="85" y="92"/>
                    </a:lnTo>
                    <a:lnTo>
                      <a:pt x="86" y="93"/>
                    </a:lnTo>
                    <a:lnTo>
                      <a:pt x="72" y="93"/>
                    </a:lnTo>
                    <a:lnTo>
                      <a:pt x="66" y="91"/>
                    </a:lnTo>
                    <a:lnTo>
                      <a:pt x="66" y="91"/>
                    </a:lnTo>
                    <a:lnTo>
                      <a:pt x="66" y="91"/>
                    </a:lnTo>
                    <a:lnTo>
                      <a:pt x="57" y="91"/>
                    </a:lnTo>
                    <a:lnTo>
                      <a:pt x="57" y="92"/>
                    </a:lnTo>
                    <a:lnTo>
                      <a:pt x="57" y="92"/>
                    </a:lnTo>
                    <a:lnTo>
                      <a:pt x="54" y="95"/>
                    </a:lnTo>
                    <a:lnTo>
                      <a:pt x="54" y="95"/>
                    </a:lnTo>
                    <a:lnTo>
                      <a:pt x="54" y="96"/>
                    </a:lnTo>
                    <a:lnTo>
                      <a:pt x="62" y="100"/>
                    </a:lnTo>
                    <a:lnTo>
                      <a:pt x="64" y="106"/>
                    </a:lnTo>
                    <a:lnTo>
                      <a:pt x="64" y="107"/>
                    </a:lnTo>
                    <a:lnTo>
                      <a:pt x="64" y="107"/>
                    </a:lnTo>
                    <a:lnTo>
                      <a:pt x="75" y="108"/>
                    </a:lnTo>
                    <a:lnTo>
                      <a:pt x="75" y="110"/>
                    </a:lnTo>
                    <a:lnTo>
                      <a:pt x="75" y="110"/>
                    </a:lnTo>
                    <a:lnTo>
                      <a:pt x="75" y="110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87" y="114"/>
                    </a:lnTo>
                    <a:lnTo>
                      <a:pt x="87" y="114"/>
                    </a:lnTo>
                    <a:lnTo>
                      <a:pt x="87" y="114"/>
                    </a:lnTo>
                    <a:lnTo>
                      <a:pt x="88" y="113"/>
                    </a:lnTo>
                    <a:lnTo>
                      <a:pt x="93" y="112"/>
                    </a:lnTo>
                    <a:lnTo>
                      <a:pt x="96" y="114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2" y="120"/>
                    </a:lnTo>
                    <a:lnTo>
                      <a:pt x="92" y="120"/>
                    </a:lnTo>
                    <a:lnTo>
                      <a:pt x="92" y="120"/>
                    </a:lnTo>
                    <a:lnTo>
                      <a:pt x="104" y="124"/>
                    </a:lnTo>
                    <a:lnTo>
                      <a:pt x="104" y="124"/>
                    </a:lnTo>
                    <a:lnTo>
                      <a:pt x="104" y="124"/>
                    </a:lnTo>
                    <a:lnTo>
                      <a:pt x="109" y="124"/>
                    </a:lnTo>
                    <a:lnTo>
                      <a:pt x="109" y="124"/>
                    </a:lnTo>
                    <a:lnTo>
                      <a:pt x="109" y="123"/>
                    </a:lnTo>
                    <a:lnTo>
                      <a:pt x="109" y="120"/>
                    </a:lnTo>
                    <a:lnTo>
                      <a:pt x="115" y="114"/>
                    </a:lnTo>
                    <a:lnTo>
                      <a:pt x="121" y="109"/>
                    </a:lnTo>
                    <a:lnTo>
                      <a:pt x="121" y="109"/>
                    </a:lnTo>
                    <a:lnTo>
                      <a:pt x="121" y="109"/>
                    </a:lnTo>
                    <a:lnTo>
                      <a:pt x="121" y="99"/>
                    </a:lnTo>
                    <a:lnTo>
                      <a:pt x="133" y="94"/>
                    </a:lnTo>
                    <a:lnTo>
                      <a:pt x="133" y="94"/>
                    </a:lnTo>
                    <a:lnTo>
                      <a:pt x="133" y="93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36" y="77"/>
                    </a:lnTo>
                    <a:lnTo>
                      <a:pt x="146" y="75"/>
                    </a:lnTo>
                    <a:lnTo>
                      <a:pt x="146" y="74"/>
                    </a:lnTo>
                    <a:lnTo>
                      <a:pt x="146" y="74"/>
                    </a:lnTo>
                    <a:lnTo>
                      <a:pt x="146" y="63"/>
                    </a:lnTo>
                    <a:lnTo>
                      <a:pt x="154" y="58"/>
                    </a:lnTo>
                    <a:lnTo>
                      <a:pt x="173" y="54"/>
                    </a:lnTo>
                    <a:lnTo>
                      <a:pt x="186" y="50"/>
                    </a:lnTo>
                    <a:lnTo>
                      <a:pt x="186" y="50"/>
                    </a:lnTo>
                    <a:lnTo>
                      <a:pt x="186" y="50"/>
                    </a:lnTo>
                    <a:lnTo>
                      <a:pt x="191" y="47"/>
                    </a:lnTo>
                    <a:lnTo>
                      <a:pt x="192" y="46"/>
                    </a:lnTo>
                    <a:lnTo>
                      <a:pt x="191" y="46"/>
                    </a:lnTo>
                    <a:lnTo>
                      <a:pt x="168" y="42"/>
                    </a:lnTo>
                    <a:lnTo>
                      <a:pt x="161" y="40"/>
                    </a:lnTo>
                    <a:lnTo>
                      <a:pt x="157" y="35"/>
                    </a:lnTo>
                    <a:lnTo>
                      <a:pt x="157" y="35"/>
                    </a:lnTo>
                    <a:lnTo>
                      <a:pt x="157" y="35"/>
                    </a:lnTo>
                    <a:lnTo>
                      <a:pt x="146" y="34"/>
                    </a:lnTo>
                    <a:lnTo>
                      <a:pt x="144" y="33"/>
                    </a:lnTo>
                    <a:lnTo>
                      <a:pt x="143" y="26"/>
                    </a:lnTo>
                    <a:lnTo>
                      <a:pt x="143" y="26"/>
                    </a:lnTo>
                    <a:lnTo>
                      <a:pt x="143" y="26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1" y="18"/>
                    </a:lnTo>
                    <a:lnTo>
                      <a:pt x="131" y="18"/>
                    </a:lnTo>
                    <a:lnTo>
                      <a:pt x="131" y="18"/>
                    </a:lnTo>
                    <a:lnTo>
                      <a:pt x="124" y="23"/>
                    </a:lnTo>
                    <a:lnTo>
                      <a:pt x="121" y="22"/>
                    </a:lnTo>
                    <a:lnTo>
                      <a:pt x="124" y="20"/>
                    </a:lnTo>
                    <a:lnTo>
                      <a:pt x="124" y="20"/>
                    </a:lnTo>
                    <a:lnTo>
                      <a:pt x="124" y="19"/>
                    </a:lnTo>
                    <a:lnTo>
                      <a:pt x="124" y="17"/>
                    </a:lnTo>
                    <a:lnTo>
                      <a:pt x="127" y="13"/>
                    </a:lnTo>
                    <a:lnTo>
                      <a:pt x="128" y="13"/>
                    </a:lnTo>
                    <a:lnTo>
                      <a:pt x="127" y="13"/>
                    </a:lnTo>
                    <a:lnTo>
                      <a:pt x="121" y="7"/>
                    </a:lnTo>
                    <a:lnTo>
                      <a:pt x="121" y="7"/>
                    </a:lnTo>
                    <a:lnTo>
                      <a:pt x="120" y="7"/>
                    </a:lnTo>
                    <a:lnTo>
                      <a:pt x="109" y="6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7" y="1"/>
                    </a:lnTo>
                    <a:lnTo>
                      <a:pt x="106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8" name="Freeform 344"/>
              <p:cNvSpPr>
                <a:spLocks/>
              </p:cNvSpPr>
              <p:nvPr/>
            </p:nvSpPr>
            <p:spPr bwMode="gray">
              <a:xfrm>
                <a:off x="3342" y="467"/>
                <a:ext cx="28" cy="13"/>
              </a:xfrm>
              <a:custGeom>
                <a:avLst/>
                <a:gdLst>
                  <a:gd name="T0" fmla="*/ 0 w 28"/>
                  <a:gd name="T1" fmla="*/ 6 h 13"/>
                  <a:gd name="T2" fmla="*/ 4 w 28"/>
                  <a:gd name="T3" fmla="*/ 4 h 13"/>
                  <a:gd name="T4" fmla="*/ 8 w 28"/>
                  <a:gd name="T5" fmla="*/ 3 h 13"/>
                  <a:gd name="T6" fmla="*/ 16 w 28"/>
                  <a:gd name="T7" fmla="*/ 0 h 13"/>
                  <a:gd name="T8" fmla="*/ 26 w 28"/>
                  <a:gd name="T9" fmla="*/ 0 h 13"/>
                  <a:gd name="T10" fmla="*/ 28 w 28"/>
                  <a:gd name="T11" fmla="*/ 11 h 13"/>
                  <a:gd name="T12" fmla="*/ 7 w 28"/>
                  <a:gd name="T13" fmla="*/ 13 h 13"/>
                  <a:gd name="T14" fmla="*/ 0 w 28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6"/>
                    </a:moveTo>
                    <a:lnTo>
                      <a:pt x="4" y="4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28" y="11"/>
                    </a:lnTo>
                    <a:lnTo>
                      <a:pt x="7" y="1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9" name="Freeform 345"/>
              <p:cNvSpPr>
                <a:spLocks noEditPoints="1"/>
              </p:cNvSpPr>
              <p:nvPr/>
            </p:nvSpPr>
            <p:spPr bwMode="gray">
              <a:xfrm>
                <a:off x="3341" y="466"/>
                <a:ext cx="29" cy="14"/>
              </a:xfrm>
              <a:custGeom>
                <a:avLst/>
                <a:gdLst>
                  <a:gd name="T0" fmla="*/ 26 w 29"/>
                  <a:gd name="T1" fmla="*/ 1 h 14"/>
                  <a:gd name="T2" fmla="*/ 28 w 29"/>
                  <a:gd name="T3" fmla="*/ 12 h 14"/>
                  <a:gd name="T4" fmla="*/ 8 w 29"/>
                  <a:gd name="T5" fmla="*/ 14 h 14"/>
                  <a:gd name="T6" fmla="*/ 1 w 29"/>
                  <a:gd name="T7" fmla="*/ 7 h 14"/>
                  <a:gd name="T8" fmla="*/ 5 w 29"/>
                  <a:gd name="T9" fmla="*/ 5 h 14"/>
                  <a:gd name="T10" fmla="*/ 9 w 29"/>
                  <a:gd name="T11" fmla="*/ 4 h 14"/>
                  <a:gd name="T12" fmla="*/ 17 w 29"/>
                  <a:gd name="T13" fmla="*/ 1 h 14"/>
                  <a:gd name="T14" fmla="*/ 26 w 29"/>
                  <a:gd name="T15" fmla="*/ 1 h 14"/>
                  <a:gd name="T16" fmla="*/ 27 w 29"/>
                  <a:gd name="T17" fmla="*/ 0 h 14"/>
                  <a:gd name="T18" fmla="*/ 26 w 29"/>
                  <a:gd name="T19" fmla="*/ 0 h 14"/>
                  <a:gd name="T20" fmla="*/ 17 w 29"/>
                  <a:gd name="T21" fmla="*/ 0 h 14"/>
                  <a:gd name="T22" fmla="*/ 17 w 29"/>
                  <a:gd name="T23" fmla="*/ 0 h 14"/>
                  <a:gd name="T24" fmla="*/ 17 w 29"/>
                  <a:gd name="T25" fmla="*/ 0 h 14"/>
                  <a:gd name="T26" fmla="*/ 9 w 29"/>
                  <a:gd name="T27" fmla="*/ 4 h 14"/>
                  <a:gd name="T28" fmla="*/ 5 w 29"/>
                  <a:gd name="T29" fmla="*/ 4 h 14"/>
                  <a:gd name="T30" fmla="*/ 5 w 29"/>
                  <a:gd name="T31" fmla="*/ 4 h 14"/>
                  <a:gd name="T32" fmla="*/ 4 w 29"/>
                  <a:gd name="T33" fmla="*/ 4 h 14"/>
                  <a:gd name="T34" fmla="*/ 1 w 29"/>
                  <a:gd name="T35" fmla="*/ 7 h 14"/>
                  <a:gd name="T36" fmla="*/ 0 w 29"/>
                  <a:gd name="T37" fmla="*/ 7 h 14"/>
                  <a:gd name="T38" fmla="*/ 1 w 29"/>
                  <a:gd name="T39" fmla="*/ 7 h 14"/>
                  <a:gd name="T40" fmla="*/ 7 w 29"/>
                  <a:gd name="T41" fmla="*/ 14 h 14"/>
                  <a:gd name="T42" fmla="*/ 7 w 29"/>
                  <a:gd name="T43" fmla="*/ 14 h 14"/>
                  <a:gd name="T44" fmla="*/ 8 w 29"/>
                  <a:gd name="T45" fmla="*/ 14 h 14"/>
                  <a:gd name="T46" fmla="*/ 28 w 29"/>
                  <a:gd name="T47" fmla="*/ 12 h 14"/>
                  <a:gd name="T48" fmla="*/ 29 w 29"/>
                  <a:gd name="T49" fmla="*/ 12 h 14"/>
                  <a:gd name="T50" fmla="*/ 29 w 29"/>
                  <a:gd name="T51" fmla="*/ 12 h 14"/>
                  <a:gd name="T52" fmla="*/ 27 w 29"/>
                  <a:gd name="T53" fmla="*/ 1 h 14"/>
                  <a:gd name="T54" fmla="*/ 27 w 29"/>
                  <a:gd name="T55" fmla="*/ 0 h 14"/>
                  <a:gd name="T56" fmla="*/ 27 w 29"/>
                  <a:gd name="T5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" h="14">
                    <a:moveTo>
                      <a:pt x="26" y="1"/>
                    </a:moveTo>
                    <a:lnTo>
                      <a:pt x="28" y="12"/>
                    </a:lnTo>
                    <a:lnTo>
                      <a:pt x="8" y="14"/>
                    </a:lnTo>
                    <a:lnTo>
                      <a:pt x="1" y="7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7" y="1"/>
                    </a:lnTo>
                    <a:lnTo>
                      <a:pt x="26" y="1"/>
                    </a:lnTo>
                    <a:close/>
                    <a:moveTo>
                      <a:pt x="27" y="0"/>
                    </a:moveTo>
                    <a:lnTo>
                      <a:pt x="2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0" name="Freeform 346"/>
              <p:cNvSpPr>
                <a:spLocks noEditPoints="1"/>
              </p:cNvSpPr>
              <p:nvPr/>
            </p:nvSpPr>
            <p:spPr bwMode="gray">
              <a:xfrm>
                <a:off x="3341" y="466"/>
                <a:ext cx="29" cy="14"/>
              </a:xfrm>
              <a:custGeom>
                <a:avLst/>
                <a:gdLst>
                  <a:gd name="T0" fmla="*/ 26 w 29"/>
                  <a:gd name="T1" fmla="*/ 1 h 14"/>
                  <a:gd name="T2" fmla="*/ 28 w 29"/>
                  <a:gd name="T3" fmla="*/ 12 h 14"/>
                  <a:gd name="T4" fmla="*/ 8 w 29"/>
                  <a:gd name="T5" fmla="*/ 14 h 14"/>
                  <a:gd name="T6" fmla="*/ 1 w 29"/>
                  <a:gd name="T7" fmla="*/ 7 h 14"/>
                  <a:gd name="T8" fmla="*/ 5 w 29"/>
                  <a:gd name="T9" fmla="*/ 5 h 14"/>
                  <a:gd name="T10" fmla="*/ 9 w 29"/>
                  <a:gd name="T11" fmla="*/ 4 h 14"/>
                  <a:gd name="T12" fmla="*/ 17 w 29"/>
                  <a:gd name="T13" fmla="*/ 1 h 14"/>
                  <a:gd name="T14" fmla="*/ 26 w 29"/>
                  <a:gd name="T15" fmla="*/ 1 h 14"/>
                  <a:gd name="T16" fmla="*/ 27 w 29"/>
                  <a:gd name="T17" fmla="*/ 0 h 14"/>
                  <a:gd name="T18" fmla="*/ 26 w 29"/>
                  <a:gd name="T19" fmla="*/ 0 h 14"/>
                  <a:gd name="T20" fmla="*/ 17 w 29"/>
                  <a:gd name="T21" fmla="*/ 0 h 14"/>
                  <a:gd name="T22" fmla="*/ 17 w 29"/>
                  <a:gd name="T23" fmla="*/ 0 h 14"/>
                  <a:gd name="T24" fmla="*/ 17 w 29"/>
                  <a:gd name="T25" fmla="*/ 0 h 14"/>
                  <a:gd name="T26" fmla="*/ 9 w 29"/>
                  <a:gd name="T27" fmla="*/ 4 h 14"/>
                  <a:gd name="T28" fmla="*/ 5 w 29"/>
                  <a:gd name="T29" fmla="*/ 4 h 14"/>
                  <a:gd name="T30" fmla="*/ 5 w 29"/>
                  <a:gd name="T31" fmla="*/ 4 h 14"/>
                  <a:gd name="T32" fmla="*/ 4 w 29"/>
                  <a:gd name="T33" fmla="*/ 4 h 14"/>
                  <a:gd name="T34" fmla="*/ 1 w 29"/>
                  <a:gd name="T35" fmla="*/ 7 h 14"/>
                  <a:gd name="T36" fmla="*/ 0 w 29"/>
                  <a:gd name="T37" fmla="*/ 7 h 14"/>
                  <a:gd name="T38" fmla="*/ 1 w 29"/>
                  <a:gd name="T39" fmla="*/ 7 h 14"/>
                  <a:gd name="T40" fmla="*/ 7 w 29"/>
                  <a:gd name="T41" fmla="*/ 14 h 14"/>
                  <a:gd name="T42" fmla="*/ 7 w 29"/>
                  <a:gd name="T43" fmla="*/ 14 h 14"/>
                  <a:gd name="T44" fmla="*/ 8 w 29"/>
                  <a:gd name="T45" fmla="*/ 14 h 14"/>
                  <a:gd name="T46" fmla="*/ 28 w 29"/>
                  <a:gd name="T47" fmla="*/ 12 h 14"/>
                  <a:gd name="T48" fmla="*/ 29 w 29"/>
                  <a:gd name="T49" fmla="*/ 12 h 14"/>
                  <a:gd name="T50" fmla="*/ 29 w 29"/>
                  <a:gd name="T51" fmla="*/ 12 h 14"/>
                  <a:gd name="T52" fmla="*/ 27 w 29"/>
                  <a:gd name="T53" fmla="*/ 1 h 14"/>
                  <a:gd name="T54" fmla="*/ 27 w 29"/>
                  <a:gd name="T55" fmla="*/ 0 h 14"/>
                  <a:gd name="T56" fmla="*/ 27 w 29"/>
                  <a:gd name="T5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" h="14">
                    <a:moveTo>
                      <a:pt x="26" y="1"/>
                    </a:moveTo>
                    <a:lnTo>
                      <a:pt x="28" y="12"/>
                    </a:lnTo>
                    <a:lnTo>
                      <a:pt x="8" y="14"/>
                    </a:lnTo>
                    <a:lnTo>
                      <a:pt x="1" y="7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7" y="1"/>
                    </a:lnTo>
                    <a:lnTo>
                      <a:pt x="26" y="1"/>
                    </a:lnTo>
                    <a:moveTo>
                      <a:pt x="27" y="0"/>
                    </a:moveTo>
                    <a:lnTo>
                      <a:pt x="2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1" name="Freeform 347"/>
              <p:cNvSpPr>
                <a:spLocks/>
              </p:cNvSpPr>
              <p:nvPr/>
            </p:nvSpPr>
            <p:spPr bwMode="gray">
              <a:xfrm>
                <a:off x="3344" y="480"/>
                <a:ext cx="72" cy="35"/>
              </a:xfrm>
              <a:custGeom>
                <a:avLst/>
                <a:gdLst>
                  <a:gd name="T0" fmla="*/ 29 w 72"/>
                  <a:gd name="T1" fmla="*/ 30 h 35"/>
                  <a:gd name="T2" fmla="*/ 35 w 72"/>
                  <a:gd name="T3" fmla="*/ 28 h 35"/>
                  <a:gd name="T4" fmla="*/ 36 w 72"/>
                  <a:gd name="T5" fmla="*/ 26 h 35"/>
                  <a:gd name="T6" fmla="*/ 27 w 72"/>
                  <a:gd name="T7" fmla="*/ 26 h 35"/>
                  <a:gd name="T8" fmla="*/ 5 w 72"/>
                  <a:gd name="T9" fmla="*/ 31 h 35"/>
                  <a:gd name="T10" fmla="*/ 2 w 72"/>
                  <a:gd name="T11" fmla="*/ 30 h 35"/>
                  <a:gd name="T12" fmla="*/ 2 w 72"/>
                  <a:gd name="T13" fmla="*/ 26 h 35"/>
                  <a:gd name="T14" fmla="*/ 9 w 72"/>
                  <a:gd name="T15" fmla="*/ 23 h 35"/>
                  <a:gd name="T16" fmla="*/ 9 w 72"/>
                  <a:gd name="T17" fmla="*/ 13 h 35"/>
                  <a:gd name="T18" fmla="*/ 14 w 72"/>
                  <a:gd name="T19" fmla="*/ 10 h 35"/>
                  <a:gd name="T20" fmla="*/ 0 w 72"/>
                  <a:gd name="T21" fmla="*/ 7 h 35"/>
                  <a:gd name="T22" fmla="*/ 3 w 72"/>
                  <a:gd name="T23" fmla="*/ 3 h 35"/>
                  <a:gd name="T24" fmla="*/ 13 w 72"/>
                  <a:gd name="T25" fmla="*/ 3 h 35"/>
                  <a:gd name="T26" fmla="*/ 16 w 72"/>
                  <a:gd name="T27" fmla="*/ 1 h 35"/>
                  <a:gd name="T28" fmla="*/ 33 w 72"/>
                  <a:gd name="T29" fmla="*/ 1 h 35"/>
                  <a:gd name="T30" fmla="*/ 38 w 72"/>
                  <a:gd name="T31" fmla="*/ 0 h 35"/>
                  <a:gd name="T32" fmla="*/ 46 w 72"/>
                  <a:gd name="T33" fmla="*/ 2 h 35"/>
                  <a:gd name="T34" fmla="*/ 41 w 72"/>
                  <a:gd name="T35" fmla="*/ 8 h 35"/>
                  <a:gd name="T36" fmla="*/ 46 w 72"/>
                  <a:gd name="T37" fmla="*/ 10 h 35"/>
                  <a:gd name="T38" fmla="*/ 49 w 72"/>
                  <a:gd name="T39" fmla="*/ 14 h 35"/>
                  <a:gd name="T40" fmla="*/ 56 w 72"/>
                  <a:gd name="T41" fmla="*/ 15 h 35"/>
                  <a:gd name="T42" fmla="*/ 58 w 72"/>
                  <a:gd name="T43" fmla="*/ 13 h 35"/>
                  <a:gd name="T44" fmla="*/ 71 w 72"/>
                  <a:gd name="T45" fmla="*/ 16 h 35"/>
                  <a:gd name="T46" fmla="*/ 72 w 72"/>
                  <a:gd name="T47" fmla="*/ 19 h 35"/>
                  <a:gd name="T48" fmla="*/ 57 w 72"/>
                  <a:gd name="T49" fmla="*/ 20 h 35"/>
                  <a:gd name="T50" fmla="*/ 49 w 72"/>
                  <a:gd name="T51" fmla="*/ 23 h 35"/>
                  <a:gd name="T52" fmla="*/ 49 w 72"/>
                  <a:gd name="T53" fmla="*/ 29 h 35"/>
                  <a:gd name="T54" fmla="*/ 43 w 72"/>
                  <a:gd name="T55" fmla="*/ 31 h 35"/>
                  <a:gd name="T56" fmla="*/ 32 w 72"/>
                  <a:gd name="T57" fmla="*/ 35 h 35"/>
                  <a:gd name="T58" fmla="*/ 29 w 72"/>
                  <a:gd name="T5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2" h="35">
                    <a:moveTo>
                      <a:pt x="29" y="30"/>
                    </a:moveTo>
                    <a:lnTo>
                      <a:pt x="35" y="28"/>
                    </a:lnTo>
                    <a:lnTo>
                      <a:pt x="36" y="26"/>
                    </a:lnTo>
                    <a:lnTo>
                      <a:pt x="27" y="26"/>
                    </a:lnTo>
                    <a:lnTo>
                      <a:pt x="5" y="31"/>
                    </a:lnTo>
                    <a:lnTo>
                      <a:pt x="2" y="30"/>
                    </a:lnTo>
                    <a:lnTo>
                      <a:pt x="2" y="26"/>
                    </a:lnTo>
                    <a:lnTo>
                      <a:pt x="9" y="23"/>
                    </a:lnTo>
                    <a:lnTo>
                      <a:pt x="9" y="13"/>
                    </a:lnTo>
                    <a:lnTo>
                      <a:pt x="14" y="10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33" y="1"/>
                    </a:lnTo>
                    <a:lnTo>
                      <a:pt x="38" y="0"/>
                    </a:lnTo>
                    <a:lnTo>
                      <a:pt x="46" y="2"/>
                    </a:lnTo>
                    <a:lnTo>
                      <a:pt x="41" y="8"/>
                    </a:lnTo>
                    <a:lnTo>
                      <a:pt x="46" y="10"/>
                    </a:lnTo>
                    <a:lnTo>
                      <a:pt x="49" y="14"/>
                    </a:lnTo>
                    <a:lnTo>
                      <a:pt x="56" y="15"/>
                    </a:lnTo>
                    <a:lnTo>
                      <a:pt x="58" y="13"/>
                    </a:lnTo>
                    <a:lnTo>
                      <a:pt x="71" y="16"/>
                    </a:lnTo>
                    <a:lnTo>
                      <a:pt x="72" y="19"/>
                    </a:lnTo>
                    <a:lnTo>
                      <a:pt x="57" y="20"/>
                    </a:lnTo>
                    <a:lnTo>
                      <a:pt x="49" y="23"/>
                    </a:lnTo>
                    <a:lnTo>
                      <a:pt x="49" y="29"/>
                    </a:lnTo>
                    <a:lnTo>
                      <a:pt x="43" y="31"/>
                    </a:lnTo>
                    <a:lnTo>
                      <a:pt x="32" y="35"/>
                    </a:lnTo>
                    <a:lnTo>
                      <a:pt x="29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2" name="Freeform 348"/>
              <p:cNvSpPr>
                <a:spLocks noEditPoints="1"/>
              </p:cNvSpPr>
              <p:nvPr/>
            </p:nvSpPr>
            <p:spPr bwMode="gray">
              <a:xfrm>
                <a:off x="3344" y="479"/>
                <a:ext cx="72" cy="36"/>
              </a:xfrm>
              <a:custGeom>
                <a:avLst/>
                <a:gdLst>
                  <a:gd name="T0" fmla="*/ 45 w 72"/>
                  <a:gd name="T1" fmla="*/ 3 h 36"/>
                  <a:gd name="T2" fmla="*/ 46 w 72"/>
                  <a:gd name="T3" fmla="*/ 11 h 36"/>
                  <a:gd name="T4" fmla="*/ 56 w 72"/>
                  <a:gd name="T5" fmla="*/ 16 h 36"/>
                  <a:gd name="T6" fmla="*/ 71 w 72"/>
                  <a:gd name="T7" fmla="*/ 17 h 36"/>
                  <a:gd name="T8" fmla="*/ 57 w 72"/>
                  <a:gd name="T9" fmla="*/ 20 h 36"/>
                  <a:gd name="T10" fmla="*/ 49 w 72"/>
                  <a:gd name="T11" fmla="*/ 30 h 36"/>
                  <a:gd name="T12" fmla="*/ 32 w 72"/>
                  <a:gd name="T13" fmla="*/ 36 h 36"/>
                  <a:gd name="T14" fmla="*/ 35 w 72"/>
                  <a:gd name="T15" fmla="*/ 29 h 36"/>
                  <a:gd name="T16" fmla="*/ 27 w 72"/>
                  <a:gd name="T17" fmla="*/ 26 h 36"/>
                  <a:gd name="T18" fmla="*/ 2 w 72"/>
                  <a:gd name="T19" fmla="*/ 31 h 36"/>
                  <a:gd name="T20" fmla="*/ 9 w 72"/>
                  <a:gd name="T21" fmla="*/ 24 h 36"/>
                  <a:gd name="T22" fmla="*/ 15 w 72"/>
                  <a:gd name="T23" fmla="*/ 11 h 36"/>
                  <a:gd name="T24" fmla="*/ 3 w 72"/>
                  <a:gd name="T25" fmla="*/ 5 h 36"/>
                  <a:gd name="T26" fmla="*/ 16 w 72"/>
                  <a:gd name="T27" fmla="*/ 2 h 36"/>
                  <a:gd name="T28" fmla="*/ 38 w 72"/>
                  <a:gd name="T29" fmla="*/ 1 h 36"/>
                  <a:gd name="T30" fmla="*/ 37 w 72"/>
                  <a:gd name="T31" fmla="*/ 0 h 36"/>
                  <a:gd name="T32" fmla="*/ 16 w 72"/>
                  <a:gd name="T33" fmla="*/ 2 h 36"/>
                  <a:gd name="T34" fmla="*/ 16 w 72"/>
                  <a:gd name="T35" fmla="*/ 2 h 36"/>
                  <a:gd name="T36" fmla="*/ 3 w 72"/>
                  <a:gd name="T37" fmla="*/ 4 h 36"/>
                  <a:gd name="T38" fmla="*/ 2 w 72"/>
                  <a:gd name="T39" fmla="*/ 4 h 36"/>
                  <a:gd name="T40" fmla="*/ 0 w 72"/>
                  <a:gd name="T41" fmla="*/ 8 h 36"/>
                  <a:gd name="T42" fmla="*/ 14 w 72"/>
                  <a:gd name="T43" fmla="*/ 11 h 36"/>
                  <a:gd name="T44" fmla="*/ 9 w 72"/>
                  <a:gd name="T45" fmla="*/ 14 h 36"/>
                  <a:gd name="T46" fmla="*/ 9 w 72"/>
                  <a:gd name="T47" fmla="*/ 24 h 36"/>
                  <a:gd name="T48" fmla="*/ 1 w 72"/>
                  <a:gd name="T49" fmla="*/ 27 h 36"/>
                  <a:gd name="T50" fmla="*/ 1 w 72"/>
                  <a:gd name="T51" fmla="*/ 31 h 36"/>
                  <a:gd name="T52" fmla="*/ 2 w 72"/>
                  <a:gd name="T53" fmla="*/ 31 h 36"/>
                  <a:gd name="T54" fmla="*/ 5 w 72"/>
                  <a:gd name="T55" fmla="*/ 32 h 36"/>
                  <a:gd name="T56" fmla="*/ 27 w 72"/>
                  <a:gd name="T57" fmla="*/ 27 h 36"/>
                  <a:gd name="T58" fmla="*/ 34 w 72"/>
                  <a:gd name="T59" fmla="*/ 28 h 36"/>
                  <a:gd name="T60" fmla="*/ 28 w 72"/>
                  <a:gd name="T61" fmla="*/ 31 h 36"/>
                  <a:gd name="T62" fmla="*/ 32 w 72"/>
                  <a:gd name="T63" fmla="*/ 36 h 36"/>
                  <a:gd name="T64" fmla="*/ 32 w 72"/>
                  <a:gd name="T65" fmla="*/ 36 h 36"/>
                  <a:gd name="T66" fmla="*/ 43 w 72"/>
                  <a:gd name="T67" fmla="*/ 32 h 36"/>
                  <a:gd name="T68" fmla="*/ 49 w 72"/>
                  <a:gd name="T69" fmla="*/ 30 h 36"/>
                  <a:gd name="T70" fmla="*/ 49 w 72"/>
                  <a:gd name="T71" fmla="*/ 30 h 36"/>
                  <a:gd name="T72" fmla="*/ 57 w 72"/>
                  <a:gd name="T73" fmla="*/ 21 h 36"/>
                  <a:gd name="T74" fmla="*/ 72 w 72"/>
                  <a:gd name="T75" fmla="*/ 20 h 36"/>
                  <a:gd name="T76" fmla="*/ 71 w 72"/>
                  <a:gd name="T77" fmla="*/ 17 h 36"/>
                  <a:gd name="T78" fmla="*/ 71 w 72"/>
                  <a:gd name="T79" fmla="*/ 17 h 36"/>
                  <a:gd name="T80" fmla="*/ 58 w 72"/>
                  <a:gd name="T81" fmla="*/ 14 h 36"/>
                  <a:gd name="T82" fmla="*/ 56 w 72"/>
                  <a:gd name="T83" fmla="*/ 16 h 36"/>
                  <a:gd name="T84" fmla="*/ 46 w 72"/>
                  <a:gd name="T85" fmla="*/ 11 h 36"/>
                  <a:gd name="T86" fmla="*/ 46 w 72"/>
                  <a:gd name="T87" fmla="*/ 11 h 36"/>
                  <a:gd name="T88" fmla="*/ 45 w 72"/>
                  <a:gd name="T89" fmla="*/ 3 h 36"/>
                  <a:gd name="T90" fmla="*/ 45 w 72"/>
                  <a:gd name="T91" fmla="*/ 2 h 36"/>
                  <a:gd name="T92" fmla="*/ 38 w 72"/>
                  <a:gd name="T9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2" h="36">
                    <a:moveTo>
                      <a:pt x="38" y="1"/>
                    </a:moveTo>
                    <a:lnTo>
                      <a:pt x="45" y="3"/>
                    </a:lnTo>
                    <a:lnTo>
                      <a:pt x="40" y="9"/>
                    </a:lnTo>
                    <a:lnTo>
                      <a:pt x="46" y="11"/>
                    </a:lnTo>
                    <a:lnTo>
                      <a:pt x="49" y="16"/>
                    </a:lnTo>
                    <a:lnTo>
                      <a:pt x="56" y="16"/>
                    </a:lnTo>
                    <a:lnTo>
                      <a:pt x="58" y="14"/>
                    </a:lnTo>
                    <a:lnTo>
                      <a:pt x="71" y="17"/>
                    </a:lnTo>
                    <a:lnTo>
                      <a:pt x="72" y="19"/>
                    </a:lnTo>
                    <a:lnTo>
                      <a:pt x="57" y="20"/>
                    </a:lnTo>
                    <a:lnTo>
                      <a:pt x="49" y="24"/>
                    </a:lnTo>
                    <a:lnTo>
                      <a:pt x="49" y="30"/>
                    </a:lnTo>
                    <a:lnTo>
                      <a:pt x="43" y="32"/>
                    </a:lnTo>
                    <a:lnTo>
                      <a:pt x="32" y="36"/>
                    </a:lnTo>
                    <a:lnTo>
                      <a:pt x="29" y="31"/>
                    </a:lnTo>
                    <a:lnTo>
                      <a:pt x="35" y="29"/>
                    </a:lnTo>
                    <a:lnTo>
                      <a:pt x="37" y="27"/>
                    </a:lnTo>
                    <a:lnTo>
                      <a:pt x="27" y="26"/>
                    </a:lnTo>
                    <a:lnTo>
                      <a:pt x="6" y="32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9" y="24"/>
                    </a:lnTo>
                    <a:lnTo>
                      <a:pt x="9" y="14"/>
                    </a:lnTo>
                    <a:lnTo>
                      <a:pt x="15" y="11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33" y="2"/>
                    </a:lnTo>
                    <a:lnTo>
                      <a:pt x="38" y="1"/>
                    </a:lnTo>
                    <a:close/>
                    <a:moveTo>
                      <a:pt x="38" y="0"/>
                    </a:moveTo>
                    <a:lnTo>
                      <a:pt x="37" y="0"/>
                    </a:lnTo>
                    <a:lnTo>
                      <a:pt x="3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4" y="11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24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27" y="27"/>
                    </a:lnTo>
                    <a:lnTo>
                      <a:pt x="36" y="27"/>
                    </a:lnTo>
                    <a:lnTo>
                      <a:pt x="34" y="28"/>
                    </a:lnTo>
                    <a:lnTo>
                      <a:pt x="29" y="31"/>
                    </a:lnTo>
                    <a:lnTo>
                      <a:pt x="28" y="31"/>
                    </a:lnTo>
                    <a:lnTo>
                      <a:pt x="29" y="31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24"/>
                    </a:lnTo>
                    <a:lnTo>
                      <a:pt x="57" y="21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6" y="16"/>
                    </a:lnTo>
                    <a:lnTo>
                      <a:pt x="49" y="15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1" y="9"/>
                    </a:lnTo>
                    <a:lnTo>
                      <a:pt x="45" y="3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3" name="Freeform 349"/>
              <p:cNvSpPr>
                <a:spLocks noEditPoints="1"/>
              </p:cNvSpPr>
              <p:nvPr/>
            </p:nvSpPr>
            <p:spPr bwMode="gray">
              <a:xfrm>
                <a:off x="3344" y="479"/>
                <a:ext cx="72" cy="36"/>
              </a:xfrm>
              <a:custGeom>
                <a:avLst/>
                <a:gdLst>
                  <a:gd name="T0" fmla="*/ 45 w 72"/>
                  <a:gd name="T1" fmla="*/ 3 h 36"/>
                  <a:gd name="T2" fmla="*/ 46 w 72"/>
                  <a:gd name="T3" fmla="*/ 11 h 36"/>
                  <a:gd name="T4" fmla="*/ 56 w 72"/>
                  <a:gd name="T5" fmla="*/ 16 h 36"/>
                  <a:gd name="T6" fmla="*/ 71 w 72"/>
                  <a:gd name="T7" fmla="*/ 17 h 36"/>
                  <a:gd name="T8" fmla="*/ 57 w 72"/>
                  <a:gd name="T9" fmla="*/ 20 h 36"/>
                  <a:gd name="T10" fmla="*/ 49 w 72"/>
                  <a:gd name="T11" fmla="*/ 30 h 36"/>
                  <a:gd name="T12" fmla="*/ 32 w 72"/>
                  <a:gd name="T13" fmla="*/ 36 h 36"/>
                  <a:gd name="T14" fmla="*/ 35 w 72"/>
                  <a:gd name="T15" fmla="*/ 29 h 36"/>
                  <a:gd name="T16" fmla="*/ 27 w 72"/>
                  <a:gd name="T17" fmla="*/ 26 h 36"/>
                  <a:gd name="T18" fmla="*/ 2 w 72"/>
                  <a:gd name="T19" fmla="*/ 31 h 36"/>
                  <a:gd name="T20" fmla="*/ 9 w 72"/>
                  <a:gd name="T21" fmla="*/ 24 h 36"/>
                  <a:gd name="T22" fmla="*/ 15 w 72"/>
                  <a:gd name="T23" fmla="*/ 11 h 36"/>
                  <a:gd name="T24" fmla="*/ 3 w 72"/>
                  <a:gd name="T25" fmla="*/ 5 h 36"/>
                  <a:gd name="T26" fmla="*/ 16 w 72"/>
                  <a:gd name="T27" fmla="*/ 2 h 36"/>
                  <a:gd name="T28" fmla="*/ 38 w 72"/>
                  <a:gd name="T29" fmla="*/ 1 h 36"/>
                  <a:gd name="T30" fmla="*/ 37 w 72"/>
                  <a:gd name="T31" fmla="*/ 0 h 36"/>
                  <a:gd name="T32" fmla="*/ 16 w 72"/>
                  <a:gd name="T33" fmla="*/ 2 h 36"/>
                  <a:gd name="T34" fmla="*/ 16 w 72"/>
                  <a:gd name="T35" fmla="*/ 2 h 36"/>
                  <a:gd name="T36" fmla="*/ 3 w 72"/>
                  <a:gd name="T37" fmla="*/ 4 h 36"/>
                  <a:gd name="T38" fmla="*/ 2 w 72"/>
                  <a:gd name="T39" fmla="*/ 4 h 36"/>
                  <a:gd name="T40" fmla="*/ 0 w 72"/>
                  <a:gd name="T41" fmla="*/ 8 h 36"/>
                  <a:gd name="T42" fmla="*/ 14 w 72"/>
                  <a:gd name="T43" fmla="*/ 11 h 36"/>
                  <a:gd name="T44" fmla="*/ 9 w 72"/>
                  <a:gd name="T45" fmla="*/ 14 h 36"/>
                  <a:gd name="T46" fmla="*/ 9 w 72"/>
                  <a:gd name="T47" fmla="*/ 24 h 36"/>
                  <a:gd name="T48" fmla="*/ 1 w 72"/>
                  <a:gd name="T49" fmla="*/ 27 h 36"/>
                  <a:gd name="T50" fmla="*/ 1 w 72"/>
                  <a:gd name="T51" fmla="*/ 31 h 36"/>
                  <a:gd name="T52" fmla="*/ 2 w 72"/>
                  <a:gd name="T53" fmla="*/ 31 h 36"/>
                  <a:gd name="T54" fmla="*/ 5 w 72"/>
                  <a:gd name="T55" fmla="*/ 32 h 36"/>
                  <a:gd name="T56" fmla="*/ 27 w 72"/>
                  <a:gd name="T57" fmla="*/ 27 h 36"/>
                  <a:gd name="T58" fmla="*/ 34 w 72"/>
                  <a:gd name="T59" fmla="*/ 28 h 36"/>
                  <a:gd name="T60" fmla="*/ 28 w 72"/>
                  <a:gd name="T61" fmla="*/ 31 h 36"/>
                  <a:gd name="T62" fmla="*/ 32 w 72"/>
                  <a:gd name="T63" fmla="*/ 36 h 36"/>
                  <a:gd name="T64" fmla="*/ 32 w 72"/>
                  <a:gd name="T65" fmla="*/ 36 h 36"/>
                  <a:gd name="T66" fmla="*/ 43 w 72"/>
                  <a:gd name="T67" fmla="*/ 32 h 36"/>
                  <a:gd name="T68" fmla="*/ 49 w 72"/>
                  <a:gd name="T69" fmla="*/ 30 h 36"/>
                  <a:gd name="T70" fmla="*/ 49 w 72"/>
                  <a:gd name="T71" fmla="*/ 30 h 36"/>
                  <a:gd name="T72" fmla="*/ 57 w 72"/>
                  <a:gd name="T73" fmla="*/ 21 h 36"/>
                  <a:gd name="T74" fmla="*/ 72 w 72"/>
                  <a:gd name="T75" fmla="*/ 20 h 36"/>
                  <a:gd name="T76" fmla="*/ 71 w 72"/>
                  <a:gd name="T77" fmla="*/ 17 h 36"/>
                  <a:gd name="T78" fmla="*/ 71 w 72"/>
                  <a:gd name="T79" fmla="*/ 17 h 36"/>
                  <a:gd name="T80" fmla="*/ 58 w 72"/>
                  <a:gd name="T81" fmla="*/ 14 h 36"/>
                  <a:gd name="T82" fmla="*/ 56 w 72"/>
                  <a:gd name="T83" fmla="*/ 16 h 36"/>
                  <a:gd name="T84" fmla="*/ 46 w 72"/>
                  <a:gd name="T85" fmla="*/ 11 h 36"/>
                  <a:gd name="T86" fmla="*/ 46 w 72"/>
                  <a:gd name="T87" fmla="*/ 11 h 36"/>
                  <a:gd name="T88" fmla="*/ 45 w 72"/>
                  <a:gd name="T89" fmla="*/ 3 h 36"/>
                  <a:gd name="T90" fmla="*/ 45 w 72"/>
                  <a:gd name="T91" fmla="*/ 2 h 36"/>
                  <a:gd name="T92" fmla="*/ 38 w 72"/>
                  <a:gd name="T9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2" h="36">
                    <a:moveTo>
                      <a:pt x="38" y="1"/>
                    </a:moveTo>
                    <a:lnTo>
                      <a:pt x="45" y="3"/>
                    </a:lnTo>
                    <a:lnTo>
                      <a:pt x="40" y="9"/>
                    </a:lnTo>
                    <a:lnTo>
                      <a:pt x="46" y="11"/>
                    </a:lnTo>
                    <a:lnTo>
                      <a:pt x="49" y="16"/>
                    </a:lnTo>
                    <a:lnTo>
                      <a:pt x="56" y="16"/>
                    </a:lnTo>
                    <a:lnTo>
                      <a:pt x="58" y="14"/>
                    </a:lnTo>
                    <a:lnTo>
                      <a:pt x="71" y="17"/>
                    </a:lnTo>
                    <a:lnTo>
                      <a:pt x="72" y="19"/>
                    </a:lnTo>
                    <a:lnTo>
                      <a:pt x="57" y="20"/>
                    </a:lnTo>
                    <a:lnTo>
                      <a:pt x="49" y="24"/>
                    </a:lnTo>
                    <a:lnTo>
                      <a:pt x="49" y="30"/>
                    </a:lnTo>
                    <a:lnTo>
                      <a:pt x="43" y="32"/>
                    </a:lnTo>
                    <a:lnTo>
                      <a:pt x="32" y="36"/>
                    </a:lnTo>
                    <a:lnTo>
                      <a:pt x="29" y="31"/>
                    </a:lnTo>
                    <a:lnTo>
                      <a:pt x="35" y="29"/>
                    </a:lnTo>
                    <a:lnTo>
                      <a:pt x="37" y="27"/>
                    </a:lnTo>
                    <a:lnTo>
                      <a:pt x="27" y="26"/>
                    </a:lnTo>
                    <a:lnTo>
                      <a:pt x="6" y="32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9" y="24"/>
                    </a:lnTo>
                    <a:lnTo>
                      <a:pt x="9" y="14"/>
                    </a:lnTo>
                    <a:lnTo>
                      <a:pt x="15" y="11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33" y="2"/>
                    </a:lnTo>
                    <a:lnTo>
                      <a:pt x="38" y="1"/>
                    </a:lnTo>
                    <a:moveTo>
                      <a:pt x="38" y="0"/>
                    </a:moveTo>
                    <a:lnTo>
                      <a:pt x="37" y="0"/>
                    </a:lnTo>
                    <a:lnTo>
                      <a:pt x="3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4" y="11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24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27" y="27"/>
                    </a:lnTo>
                    <a:lnTo>
                      <a:pt x="36" y="27"/>
                    </a:lnTo>
                    <a:lnTo>
                      <a:pt x="34" y="28"/>
                    </a:lnTo>
                    <a:lnTo>
                      <a:pt x="29" y="31"/>
                    </a:lnTo>
                    <a:lnTo>
                      <a:pt x="28" y="31"/>
                    </a:lnTo>
                    <a:lnTo>
                      <a:pt x="29" y="31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24"/>
                    </a:lnTo>
                    <a:lnTo>
                      <a:pt x="57" y="21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6" y="16"/>
                    </a:lnTo>
                    <a:lnTo>
                      <a:pt x="49" y="15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1" y="9"/>
                    </a:lnTo>
                    <a:lnTo>
                      <a:pt x="45" y="3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4" name="Freeform 350"/>
              <p:cNvSpPr>
                <a:spLocks/>
              </p:cNvSpPr>
              <p:nvPr/>
            </p:nvSpPr>
            <p:spPr bwMode="gray">
              <a:xfrm>
                <a:off x="3335" y="448"/>
                <a:ext cx="11" cy="4"/>
              </a:xfrm>
              <a:custGeom>
                <a:avLst/>
                <a:gdLst>
                  <a:gd name="T0" fmla="*/ 1 w 11"/>
                  <a:gd name="T1" fmla="*/ 3 h 4"/>
                  <a:gd name="T2" fmla="*/ 0 w 11"/>
                  <a:gd name="T3" fmla="*/ 0 h 4"/>
                  <a:gd name="T4" fmla="*/ 5 w 11"/>
                  <a:gd name="T5" fmla="*/ 0 h 4"/>
                  <a:gd name="T6" fmla="*/ 11 w 11"/>
                  <a:gd name="T7" fmla="*/ 2 h 4"/>
                  <a:gd name="T8" fmla="*/ 9 w 11"/>
                  <a:gd name="T9" fmla="*/ 4 h 4"/>
                  <a:gd name="T10" fmla="*/ 1 w 1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1" y="3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5" name="Freeform 351"/>
              <p:cNvSpPr>
                <a:spLocks noEditPoints="1"/>
              </p:cNvSpPr>
              <p:nvPr/>
            </p:nvSpPr>
            <p:spPr bwMode="gray">
              <a:xfrm>
                <a:off x="3335" y="448"/>
                <a:ext cx="11" cy="5"/>
              </a:xfrm>
              <a:custGeom>
                <a:avLst/>
                <a:gdLst>
                  <a:gd name="T0" fmla="*/ 5 w 11"/>
                  <a:gd name="T1" fmla="*/ 0 h 5"/>
                  <a:gd name="T2" fmla="*/ 11 w 11"/>
                  <a:gd name="T3" fmla="*/ 2 h 5"/>
                  <a:gd name="T4" fmla="*/ 9 w 11"/>
                  <a:gd name="T5" fmla="*/ 4 h 5"/>
                  <a:gd name="T6" fmla="*/ 1 w 11"/>
                  <a:gd name="T7" fmla="*/ 3 h 5"/>
                  <a:gd name="T8" fmla="*/ 0 w 11"/>
                  <a:gd name="T9" fmla="*/ 1 h 5"/>
                  <a:gd name="T10" fmla="*/ 5 w 11"/>
                  <a:gd name="T11" fmla="*/ 0 h 5"/>
                  <a:gd name="T12" fmla="*/ 5 w 11"/>
                  <a:gd name="T13" fmla="*/ 0 h 5"/>
                  <a:gd name="T14" fmla="*/ 5 w 11"/>
                  <a:gd name="T15" fmla="*/ 0 h 5"/>
                  <a:gd name="T16" fmla="*/ 0 w 11"/>
                  <a:gd name="T17" fmla="*/ 0 h 5"/>
                  <a:gd name="T18" fmla="*/ 0 w 11"/>
                  <a:gd name="T19" fmla="*/ 0 h 5"/>
                  <a:gd name="T20" fmla="*/ 0 w 11"/>
                  <a:gd name="T21" fmla="*/ 1 h 5"/>
                  <a:gd name="T22" fmla="*/ 1 w 11"/>
                  <a:gd name="T23" fmla="*/ 3 h 5"/>
                  <a:gd name="T24" fmla="*/ 1 w 11"/>
                  <a:gd name="T25" fmla="*/ 3 h 5"/>
                  <a:gd name="T26" fmla="*/ 1 w 11"/>
                  <a:gd name="T27" fmla="*/ 3 h 5"/>
                  <a:gd name="T28" fmla="*/ 9 w 11"/>
                  <a:gd name="T29" fmla="*/ 5 h 5"/>
                  <a:gd name="T30" fmla="*/ 9 w 11"/>
                  <a:gd name="T31" fmla="*/ 5 h 5"/>
                  <a:gd name="T32" fmla="*/ 9 w 11"/>
                  <a:gd name="T33" fmla="*/ 4 h 5"/>
                  <a:gd name="T34" fmla="*/ 11 w 11"/>
                  <a:gd name="T35" fmla="*/ 2 h 5"/>
                  <a:gd name="T36" fmla="*/ 11 w 11"/>
                  <a:gd name="T37" fmla="*/ 2 h 5"/>
                  <a:gd name="T38" fmla="*/ 11 w 11"/>
                  <a:gd name="T39" fmla="*/ 2 h 5"/>
                  <a:gd name="T40" fmla="*/ 5 w 11"/>
                  <a:gd name="T41" fmla="*/ 0 h 5"/>
                  <a:gd name="T42" fmla="*/ 5 w 11"/>
                  <a:gd name="T43" fmla="*/ 0 h 5"/>
                  <a:gd name="T44" fmla="*/ 5 w 11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lnTo>
                      <a:pt x="11" y="2"/>
                    </a:lnTo>
                    <a:lnTo>
                      <a:pt x="9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6" name="Freeform 352"/>
              <p:cNvSpPr>
                <a:spLocks noEditPoints="1"/>
              </p:cNvSpPr>
              <p:nvPr/>
            </p:nvSpPr>
            <p:spPr bwMode="gray">
              <a:xfrm>
                <a:off x="3335" y="448"/>
                <a:ext cx="11" cy="5"/>
              </a:xfrm>
              <a:custGeom>
                <a:avLst/>
                <a:gdLst>
                  <a:gd name="T0" fmla="*/ 5 w 11"/>
                  <a:gd name="T1" fmla="*/ 0 h 5"/>
                  <a:gd name="T2" fmla="*/ 11 w 11"/>
                  <a:gd name="T3" fmla="*/ 2 h 5"/>
                  <a:gd name="T4" fmla="*/ 9 w 11"/>
                  <a:gd name="T5" fmla="*/ 4 h 5"/>
                  <a:gd name="T6" fmla="*/ 1 w 11"/>
                  <a:gd name="T7" fmla="*/ 3 h 5"/>
                  <a:gd name="T8" fmla="*/ 0 w 11"/>
                  <a:gd name="T9" fmla="*/ 1 h 5"/>
                  <a:gd name="T10" fmla="*/ 5 w 11"/>
                  <a:gd name="T11" fmla="*/ 0 h 5"/>
                  <a:gd name="T12" fmla="*/ 5 w 11"/>
                  <a:gd name="T13" fmla="*/ 0 h 5"/>
                  <a:gd name="T14" fmla="*/ 5 w 11"/>
                  <a:gd name="T15" fmla="*/ 0 h 5"/>
                  <a:gd name="T16" fmla="*/ 0 w 11"/>
                  <a:gd name="T17" fmla="*/ 0 h 5"/>
                  <a:gd name="T18" fmla="*/ 0 w 11"/>
                  <a:gd name="T19" fmla="*/ 0 h 5"/>
                  <a:gd name="T20" fmla="*/ 0 w 11"/>
                  <a:gd name="T21" fmla="*/ 1 h 5"/>
                  <a:gd name="T22" fmla="*/ 1 w 11"/>
                  <a:gd name="T23" fmla="*/ 3 h 5"/>
                  <a:gd name="T24" fmla="*/ 1 w 11"/>
                  <a:gd name="T25" fmla="*/ 3 h 5"/>
                  <a:gd name="T26" fmla="*/ 1 w 11"/>
                  <a:gd name="T27" fmla="*/ 3 h 5"/>
                  <a:gd name="T28" fmla="*/ 9 w 11"/>
                  <a:gd name="T29" fmla="*/ 5 h 5"/>
                  <a:gd name="T30" fmla="*/ 9 w 11"/>
                  <a:gd name="T31" fmla="*/ 5 h 5"/>
                  <a:gd name="T32" fmla="*/ 9 w 11"/>
                  <a:gd name="T33" fmla="*/ 4 h 5"/>
                  <a:gd name="T34" fmla="*/ 11 w 11"/>
                  <a:gd name="T35" fmla="*/ 2 h 5"/>
                  <a:gd name="T36" fmla="*/ 11 w 11"/>
                  <a:gd name="T37" fmla="*/ 2 h 5"/>
                  <a:gd name="T38" fmla="*/ 11 w 11"/>
                  <a:gd name="T39" fmla="*/ 2 h 5"/>
                  <a:gd name="T40" fmla="*/ 5 w 11"/>
                  <a:gd name="T41" fmla="*/ 0 h 5"/>
                  <a:gd name="T42" fmla="*/ 5 w 11"/>
                  <a:gd name="T43" fmla="*/ 0 h 5"/>
                  <a:gd name="T44" fmla="*/ 5 w 11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lnTo>
                      <a:pt x="11" y="2"/>
                    </a:lnTo>
                    <a:lnTo>
                      <a:pt x="9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7" name="Freeform 353"/>
              <p:cNvSpPr>
                <a:spLocks/>
              </p:cNvSpPr>
              <p:nvPr/>
            </p:nvSpPr>
            <p:spPr bwMode="gray">
              <a:xfrm>
                <a:off x="3162" y="458"/>
                <a:ext cx="32" cy="25"/>
              </a:xfrm>
              <a:custGeom>
                <a:avLst/>
                <a:gdLst>
                  <a:gd name="T0" fmla="*/ 20 w 32"/>
                  <a:gd name="T1" fmla="*/ 23 h 25"/>
                  <a:gd name="T2" fmla="*/ 17 w 32"/>
                  <a:gd name="T3" fmla="*/ 18 h 25"/>
                  <a:gd name="T4" fmla="*/ 9 w 32"/>
                  <a:gd name="T5" fmla="*/ 15 h 25"/>
                  <a:gd name="T6" fmla="*/ 8 w 32"/>
                  <a:gd name="T7" fmla="*/ 13 h 25"/>
                  <a:gd name="T8" fmla="*/ 4 w 32"/>
                  <a:gd name="T9" fmla="*/ 5 h 25"/>
                  <a:gd name="T10" fmla="*/ 0 w 32"/>
                  <a:gd name="T11" fmla="*/ 1 h 25"/>
                  <a:gd name="T12" fmla="*/ 6 w 32"/>
                  <a:gd name="T13" fmla="*/ 0 h 25"/>
                  <a:gd name="T14" fmla="*/ 14 w 32"/>
                  <a:gd name="T15" fmla="*/ 2 h 25"/>
                  <a:gd name="T16" fmla="*/ 17 w 32"/>
                  <a:gd name="T17" fmla="*/ 11 h 25"/>
                  <a:gd name="T18" fmla="*/ 27 w 32"/>
                  <a:gd name="T19" fmla="*/ 17 h 25"/>
                  <a:gd name="T20" fmla="*/ 32 w 32"/>
                  <a:gd name="T21" fmla="*/ 21 h 25"/>
                  <a:gd name="T22" fmla="*/ 27 w 32"/>
                  <a:gd name="T23" fmla="*/ 25 h 25"/>
                  <a:gd name="T24" fmla="*/ 20 w 32"/>
                  <a:gd name="T25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5">
                    <a:moveTo>
                      <a:pt x="20" y="23"/>
                    </a:moveTo>
                    <a:lnTo>
                      <a:pt x="17" y="18"/>
                    </a:lnTo>
                    <a:lnTo>
                      <a:pt x="9" y="15"/>
                    </a:lnTo>
                    <a:lnTo>
                      <a:pt x="8" y="13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17" y="11"/>
                    </a:lnTo>
                    <a:lnTo>
                      <a:pt x="27" y="17"/>
                    </a:lnTo>
                    <a:lnTo>
                      <a:pt x="32" y="21"/>
                    </a:lnTo>
                    <a:lnTo>
                      <a:pt x="27" y="25"/>
                    </a:lnTo>
                    <a:lnTo>
                      <a:pt x="2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8" name="Freeform 354"/>
              <p:cNvSpPr>
                <a:spLocks noEditPoints="1"/>
              </p:cNvSpPr>
              <p:nvPr/>
            </p:nvSpPr>
            <p:spPr bwMode="gray">
              <a:xfrm>
                <a:off x="3162" y="458"/>
                <a:ext cx="32" cy="25"/>
              </a:xfrm>
              <a:custGeom>
                <a:avLst/>
                <a:gdLst>
                  <a:gd name="T0" fmla="*/ 6 w 32"/>
                  <a:gd name="T1" fmla="*/ 0 h 25"/>
                  <a:gd name="T2" fmla="*/ 14 w 32"/>
                  <a:gd name="T3" fmla="*/ 3 h 25"/>
                  <a:gd name="T4" fmla="*/ 17 w 32"/>
                  <a:gd name="T5" fmla="*/ 11 h 25"/>
                  <a:gd name="T6" fmla="*/ 27 w 32"/>
                  <a:gd name="T7" fmla="*/ 17 h 25"/>
                  <a:gd name="T8" fmla="*/ 32 w 32"/>
                  <a:gd name="T9" fmla="*/ 21 h 25"/>
                  <a:gd name="T10" fmla="*/ 27 w 32"/>
                  <a:gd name="T11" fmla="*/ 24 h 25"/>
                  <a:gd name="T12" fmla="*/ 20 w 32"/>
                  <a:gd name="T13" fmla="*/ 23 h 25"/>
                  <a:gd name="T14" fmla="*/ 17 w 32"/>
                  <a:gd name="T15" fmla="*/ 18 h 25"/>
                  <a:gd name="T16" fmla="*/ 9 w 32"/>
                  <a:gd name="T17" fmla="*/ 15 h 25"/>
                  <a:gd name="T18" fmla="*/ 8 w 32"/>
                  <a:gd name="T19" fmla="*/ 12 h 25"/>
                  <a:gd name="T20" fmla="*/ 5 w 32"/>
                  <a:gd name="T21" fmla="*/ 5 h 25"/>
                  <a:gd name="T22" fmla="*/ 1 w 32"/>
                  <a:gd name="T23" fmla="*/ 1 h 25"/>
                  <a:gd name="T24" fmla="*/ 6 w 32"/>
                  <a:gd name="T25" fmla="*/ 0 h 25"/>
                  <a:gd name="T26" fmla="*/ 6 w 32"/>
                  <a:gd name="T27" fmla="*/ 0 h 25"/>
                  <a:gd name="T28" fmla="*/ 6 w 32"/>
                  <a:gd name="T29" fmla="*/ 0 h 25"/>
                  <a:gd name="T30" fmla="*/ 1 w 32"/>
                  <a:gd name="T31" fmla="*/ 1 h 25"/>
                  <a:gd name="T32" fmla="*/ 0 w 32"/>
                  <a:gd name="T33" fmla="*/ 1 h 25"/>
                  <a:gd name="T34" fmla="*/ 1 w 32"/>
                  <a:gd name="T35" fmla="*/ 2 h 25"/>
                  <a:gd name="T36" fmla="*/ 4 w 32"/>
                  <a:gd name="T37" fmla="*/ 5 h 25"/>
                  <a:gd name="T38" fmla="*/ 8 w 32"/>
                  <a:gd name="T39" fmla="*/ 13 h 25"/>
                  <a:gd name="T40" fmla="*/ 9 w 32"/>
                  <a:gd name="T41" fmla="*/ 15 h 25"/>
                  <a:gd name="T42" fmla="*/ 9 w 32"/>
                  <a:gd name="T43" fmla="*/ 15 h 25"/>
                  <a:gd name="T44" fmla="*/ 9 w 32"/>
                  <a:gd name="T45" fmla="*/ 15 h 25"/>
                  <a:gd name="T46" fmla="*/ 17 w 32"/>
                  <a:gd name="T47" fmla="*/ 18 h 25"/>
                  <a:gd name="T48" fmla="*/ 19 w 32"/>
                  <a:gd name="T49" fmla="*/ 23 h 25"/>
                  <a:gd name="T50" fmla="*/ 19 w 32"/>
                  <a:gd name="T51" fmla="*/ 23 h 25"/>
                  <a:gd name="T52" fmla="*/ 20 w 32"/>
                  <a:gd name="T53" fmla="*/ 23 h 25"/>
                  <a:gd name="T54" fmla="*/ 27 w 32"/>
                  <a:gd name="T55" fmla="*/ 25 h 25"/>
                  <a:gd name="T56" fmla="*/ 27 w 32"/>
                  <a:gd name="T57" fmla="*/ 25 h 25"/>
                  <a:gd name="T58" fmla="*/ 28 w 32"/>
                  <a:gd name="T59" fmla="*/ 25 h 25"/>
                  <a:gd name="T60" fmla="*/ 32 w 32"/>
                  <a:gd name="T61" fmla="*/ 21 h 25"/>
                  <a:gd name="T62" fmla="*/ 32 w 32"/>
                  <a:gd name="T63" fmla="*/ 21 h 25"/>
                  <a:gd name="T64" fmla="*/ 32 w 32"/>
                  <a:gd name="T65" fmla="*/ 20 h 25"/>
                  <a:gd name="T66" fmla="*/ 27 w 32"/>
                  <a:gd name="T67" fmla="*/ 17 h 25"/>
                  <a:gd name="T68" fmla="*/ 17 w 32"/>
                  <a:gd name="T69" fmla="*/ 11 h 25"/>
                  <a:gd name="T70" fmla="*/ 14 w 32"/>
                  <a:gd name="T71" fmla="*/ 2 h 25"/>
                  <a:gd name="T72" fmla="*/ 14 w 32"/>
                  <a:gd name="T73" fmla="*/ 2 h 25"/>
                  <a:gd name="T74" fmla="*/ 14 w 32"/>
                  <a:gd name="T75" fmla="*/ 2 h 25"/>
                  <a:gd name="T76" fmla="*/ 7 w 32"/>
                  <a:gd name="T77" fmla="*/ 0 h 25"/>
                  <a:gd name="T78" fmla="*/ 6 w 32"/>
                  <a:gd name="T79" fmla="*/ 0 h 25"/>
                  <a:gd name="T80" fmla="*/ 6 w 32"/>
                  <a:gd name="T8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" h="25">
                    <a:moveTo>
                      <a:pt x="6" y="0"/>
                    </a:moveTo>
                    <a:lnTo>
                      <a:pt x="14" y="3"/>
                    </a:lnTo>
                    <a:lnTo>
                      <a:pt x="17" y="11"/>
                    </a:lnTo>
                    <a:lnTo>
                      <a:pt x="27" y="17"/>
                    </a:lnTo>
                    <a:lnTo>
                      <a:pt x="32" y="21"/>
                    </a:lnTo>
                    <a:lnTo>
                      <a:pt x="27" y="24"/>
                    </a:lnTo>
                    <a:lnTo>
                      <a:pt x="20" y="23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5" y="5"/>
                    </a:lnTo>
                    <a:lnTo>
                      <a:pt x="1" y="1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8" y="13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17" y="18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0"/>
                    </a:lnTo>
                    <a:lnTo>
                      <a:pt x="27" y="17"/>
                    </a:lnTo>
                    <a:lnTo>
                      <a:pt x="17" y="1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9" name="Freeform 355"/>
              <p:cNvSpPr>
                <a:spLocks noEditPoints="1"/>
              </p:cNvSpPr>
              <p:nvPr/>
            </p:nvSpPr>
            <p:spPr bwMode="gray">
              <a:xfrm>
                <a:off x="3162" y="458"/>
                <a:ext cx="32" cy="25"/>
              </a:xfrm>
              <a:custGeom>
                <a:avLst/>
                <a:gdLst>
                  <a:gd name="T0" fmla="*/ 6 w 32"/>
                  <a:gd name="T1" fmla="*/ 0 h 25"/>
                  <a:gd name="T2" fmla="*/ 14 w 32"/>
                  <a:gd name="T3" fmla="*/ 3 h 25"/>
                  <a:gd name="T4" fmla="*/ 17 w 32"/>
                  <a:gd name="T5" fmla="*/ 11 h 25"/>
                  <a:gd name="T6" fmla="*/ 27 w 32"/>
                  <a:gd name="T7" fmla="*/ 17 h 25"/>
                  <a:gd name="T8" fmla="*/ 32 w 32"/>
                  <a:gd name="T9" fmla="*/ 21 h 25"/>
                  <a:gd name="T10" fmla="*/ 27 w 32"/>
                  <a:gd name="T11" fmla="*/ 24 h 25"/>
                  <a:gd name="T12" fmla="*/ 20 w 32"/>
                  <a:gd name="T13" fmla="*/ 23 h 25"/>
                  <a:gd name="T14" fmla="*/ 17 w 32"/>
                  <a:gd name="T15" fmla="*/ 18 h 25"/>
                  <a:gd name="T16" fmla="*/ 9 w 32"/>
                  <a:gd name="T17" fmla="*/ 15 h 25"/>
                  <a:gd name="T18" fmla="*/ 8 w 32"/>
                  <a:gd name="T19" fmla="*/ 12 h 25"/>
                  <a:gd name="T20" fmla="*/ 5 w 32"/>
                  <a:gd name="T21" fmla="*/ 5 h 25"/>
                  <a:gd name="T22" fmla="*/ 1 w 32"/>
                  <a:gd name="T23" fmla="*/ 1 h 25"/>
                  <a:gd name="T24" fmla="*/ 6 w 32"/>
                  <a:gd name="T25" fmla="*/ 0 h 25"/>
                  <a:gd name="T26" fmla="*/ 6 w 32"/>
                  <a:gd name="T27" fmla="*/ 0 h 25"/>
                  <a:gd name="T28" fmla="*/ 6 w 32"/>
                  <a:gd name="T29" fmla="*/ 0 h 25"/>
                  <a:gd name="T30" fmla="*/ 1 w 32"/>
                  <a:gd name="T31" fmla="*/ 1 h 25"/>
                  <a:gd name="T32" fmla="*/ 0 w 32"/>
                  <a:gd name="T33" fmla="*/ 1 h 25"/>
                  <a:gd name="T34" fmla="*/ 1 w 32"/>
                  <a:gd name="T35" fmla="*/ 2 h 25"/>
                  <a:gd name="T36" fmla="*/ 4 w 32"/>
                  <a:gd name="T37" fmla="*/ 5 h 25"/>
                  <a:gd name="T38" fmla="*/ 8 w 32"/>
                  <a:gd name="T39" fmla="*/ 13 h 25"/>
                  <a:gd name="T40" fmla="*/ 9 w 32"/>
                  <a:gd name="T41" fmla="*/ 15 h 25"/>
                  <a:gd name="T42" fmla="*/ 9 w 32"/>
                  <a:gd name="T43" fmla="*/ 15 h 25"/>
                  <a:gd name="T44" fmla="*/ 9 w 32"/>
                  <a:gd name="T45" fmla="*/ 15 h 25"/>
                  <a:gd name="T46" fmla="*/ 17 w 32"/>
                  <a:gd name="T47" fmla="*/ 18 h 25"/>
                  <a:gd name="T48" fmla="*/ 19 w 32"/>
                  <a:gd name="T49" fmla="*/ 23 h 25"/>
                  <a:gd name="T50" fmla="*/ 19 w 32"/>
                  <a:gd name="T51" fmla="*/ 23 h 25"/>
                  <a:gd name="T52" fmla="*/ 20 w 32"/>
                  <a:gd name="T53" fmla="*/ 23 h 25"/>
                  <a:gd name="T54" fmla="*/ 27 w 32"/>
                  <a:gd name="T55" fmla="*/ 25 h 25"/>
                  <a:gd name="T56" fmla="*/ 27 w 32"/>
                  <a:gd name="T57" fmla="*/ 25 h 25"/>
                  <a:gd name="T58" fmla="*/ 28 w 32"/>
                  <a:gd name="T59" fmla="*/ 25 h 25"/>
                  <a:gd name="T60" fmla="*/ 32 w 32"/>
                  <a:gd name="T61" fmla="*/ 21 h 25"/>
                  <a:gd name="T62" fmla="*/ 32 w 32"/>
                  <a:gd name="T63" fmla="*/ 21 h 25"/>
                  <a:gd name="T64" fmla="*/ 32 w 32"/>
                  <a:gd name="T65" fmla="*/ 20 h 25"/>
                  <a:gd name="T66" fmla="*/ 27 w 32"/>
                  <a:gd name="T67" fmla="*/ 17 h 25"/>
                  <a:gd name="T68" fmla="*/ 17 w 32"/>
                  <a:gd name="T69" fmla="*/ 11 h 25"/>
                  <a:gd name="T70" fmla="*/ 14 w 32"/>
                  <a:gd name="T71" fmla="*/ 2 h 25"/>
                  <a:gd name="T72" fmla="*/ 14 w 32"/>
                  <a:gd name="T73" fmla="*/ 2 h 25"/>
                  <a:gd name="T74" fmla="*/ 14 w 32"/>
                  <a:gd name="T75" fmla="*/ 2 h 25"/>
                  <a:gd name="T76" fmla="*/ 7 w 32"/>
                  <a:gd name="T77" fmla="*/ 0 h 25"/>
                  <a:gd name="T78" fmla="*/ 6 w 32"/>
                  <a:gd name="T79" fmla="*/ 0 h 25"/>
                  <a:gd name="T80" fmla="*/ 6 w 32"/>
                  <a:gd name="T8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" h="25">
                    <a:moveTo>
                      <a:pt x="6" y="0"/>
                    </a:moveTo>
                    <a:lnTo>
                      <a:pt x="14" y="3"/>
                    </a:lnTo>
                    <a:lnTo>
                      <a:pt x="17" y="11"/>
                    </a:lnTo>
                    <a:lnTo>
                      <a:pt x="27" y="17"/>
                    </a:lnTo>
                    <a:lnTo>
                      <a:pt x="32" y="21"/>
                    </a:lnTo>
                    <a:lnTo>
                      <a:pt x="27" y="24"/>
                    </a:lnTo>
                    <a:lnTo>
                      <a:pt x="20" y="23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5" y="5"/>
                    </a:lnTo>
                    <a:lnTo>
                      <a:pt x="1" y="1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8" y="13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17" y="18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0"/>
                    </a:lnTo>
                    <a:lnTo>
                      <a:pt x="27" y="17"/>
                    </a:lnTo>
                    <a:lnTo>
                      <a:pt x="17" y="1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0" name="Freeform 356"/>
              <p:cNvSpPr>
                <a:spLocks/>
              </p:cNvSpPr>
              <p:nvPr/>
            </p:nvSpPr>
            <p:spPr bwMode="gray">
              <a:xfrm>
                <a:off x="4008" y="742"/>
                <a:ext cx="28" cy="16"/>
              </a:xfrm>
              <a:custGeom>
                <a:avLst/>
                <a:gdLst>
                  <a:gd name="T0" fmla="*/ 20 w 28"/>
                  <a:gd name="T1" fmla="*/ 16 h 16"/>
                  <a:gd name="T2" fmla="*/ 4 w 28"/>
                  <a:gd name="T3" fmla="*/ 10 h 16"/>
                  <a:gd name="T4" fmla="*/ 0 w 28"/>
                  <a:gd name="T5" fmla="*/ 4 h 16"/>
                  <a:gd name="T6" fmla="*/ 8 w 28"/>
                  <a:gd name="T7" fmla="*/ 0 h 16"/>
                  <a:gd name="T8" fmla="*/ 28 w 28"/>
                  <a:gd name="T9" fmla="*/ 9 h 16"/>
                  <a:gd name="T10" fmla="*/ 27 w 28"/>
                  <a:gd name="T11" fmla="*/ 16 h 16"/>
                  <a:gd name="T12" fmla="*/ 20 w 2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0" y="16"/>
                    </a:moveTo>
                    <a:lnTo>
                      <a:pt x="4" y="1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28" y="9"/>
                    </a:lnTo>
                    <a:lnTo>
                      <a:pt x="27" y="16"/>
                    </a:lnTo>
                    <a:lnTo>
                      <a:pt x="2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1" name="Freeform 357"/>
              <p:cNvSpPr>
                <a:spLocks noEditPoints="1"/>
              </p:cNvSpPr>
              <p:nvPr/>
            </p:nvSpPr>
            <p:spPr bwMode="gray">
              <a:xfrm>
                <a:off x="4007" y="742"/>
                <a:ext cx="29" cy="16"/>
              </a:xfrm>
              <a:custGeom>
                <a:avLst/>
                <a:gdLst>
                  <a:gd name="T0" fmla="*/ 9 w 29"/>
                  <a:gd name="T1" fmla="*/ 1 h 16"/>
                  <a:gd name="T2" fmla="*/ 28 w 29"/>
                  <a:gd name="T3" fmla="*/ 9 h 16"/>
                  <a:gd name="T4" fmla="*/ 28 w 29"/>
                  <a:gd name="T5" fmla="*/ 16 h 16"/>
                  <a:gd name="T6" fmla="*/ 21 w 29"/>
                  <a:gd name="T7" fmla="*/ 16 h 16"/>
                  <a:gd name="T8" fmla="*/ 5 w 29"/>
                  <a:gd name="T9" fmla="*/ 9 h 16"/>
                  <a:gd name="T10" fmla="*/ 1 w 29"/>
                  <a:gd name="T11" fmla="*/ 4 h 16"/>
                  <a:gd name="T12" fmla="*/ 9 w 29"/>
                  <a:gd name="T13" fmla="*/ 1 h 16"/>
                  <a:gd name="T14" fmla="*/ 9 w 29"/>
                  <a:gd name="T15" fmla="*/ 0 h 16"/>
                  <a:gd name="T16" fmla="*/ 9 w 29"/>
                  <a:gd name="T17" fmla="*/ 0 h 16"/>
                  <a:gd name="T18" fmla="*/ 1 w 29"/>
                  <a:gd name="T19" fmla="*/ 3 h 16"/>
                  <a:gd name="T20" fmla="*/ 0 w 29"/>
                  <a:gd name="T21" fmla="*/ 4 h 16"/>
                  <a:gd name="T22" fmla="*/ 1 w 29"/>
                  <a:gd name="T23" fmla="*/ 4 h 16"/>
                  <a:gd name="T24" fmla="*/ 5 w 29"/>
                  <a:gd name="T25" fmla="*/ 10 h 16"/>
                  <a:gd name="T26" fmla="*/ 5 w 29"/>
                  <a:gd name="T27" fmla="*/ 10 h 16"/>
                  <a:gd name="T28" fmla="*/ 5 w 29"/>
                  <a:gd name="T29" fmla="*/ 10 h 16"/>
                  <a:gd name="T30" fmla="*/ 21 w 29"/>
                  <a:gd name="T31" fmla="*/ 16 h 16"/>
                  <a:gd name="T32" fmla="*/ 21 w 29"/>
                  <a:gd name="T33" fmla="*/ 16 h 16"/>
                  <a:gd name="T34" fmla="*/ 21 w 29"/>
                  <a:gd name="T35" fmla="*/ 16 h 16"/>
                  <a:gd name="T36" fmla="*/ 28 w 29"/>
                  <a:gd name="T37" fmla="*/ 16 h 16"/>
                  <a:gd name="T38" fmla="*/ 28 w 29"/>
                  <a:gd name="T39" fmla="*/ 16 h 16"/>
                  <a:gd name="T40" fmla="*/ 28 w 29"/>
                  <a:gd name="T41" fmla="*/ 16 h 16"/>
                  <a:gd name="T42" fmla="*/ 29 w 29"/>
                  <a:gd name="T43" fmla="*/ 9 h 16"/>
                  <a:gd name="T44" fmla="*/ 29 w 29"/>
                  <a:gd name="T45" fmla="*/ 9 h 16"/>
                  <a:gd name="T46" fmla="*/ 29 w 29"/>
                  <a:gd name="T47" fmla="*/ 9 h 16"/>
                  <a:gd name="T48" fmla="*/ 9 w 29"/>
                  <a:gd name="T49" fmla="*/ 0 h 16"/>
                  <a:gd name="T50" fmla="*/ 9 w 29"/>
                  <a:gd name="T51" fmla="*/ 0 h 16"/>
                  <a:gd name="T52" fmla="*/ 9 w 29"/>
                  <a:gd name="T5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16">
                    <a:moveTo>
                      <a:pt x="9" y="1"/>
                    </a:moveTo>
                    <a:lnTo>
                      <a:pt x="28" y="9"/>
                    </a:lnTo>
                    <a:lnTo>
                      <a:pt x="28" y="16"/>
                    </a:lnTo>
                    <a:lnTo>
                      <a:pt x="21" y="16"/>
                    </a:lnTo>
                    <a:lnTo>
                      <a:pt x="5" y="9"/>
                    </a:lnTo>
                    <a:lnTo>
                      <a:pt x="1" y="4"/>
                    </a:lnTo>
                    <a:lnTo>
                      <a:pt x="9" y="1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2" name="Freeform 358"/>
              <p:cNvSpPr>
                <a:spLocks noEditPoints="1"/>
              </p:cNvSpPr>
              <p:nvPr/>
            </p:nvSpPr>
            <p:spPr bwMode="gray">
              <a:xfrm>
                <a:off x="4007" y="742"/>
                <a:ext cx="29" cy="16"/>
              </a:xfrm>
              <a:custGeom>
                <a:avLst/>
                <a:gdLst>
                  <a:gd name="T0" fmla="*/ 9 w 29"/>
                  <a:gd name="T1" fmla="*/ 1 h 16"/>
                  <a:gd name="T2" fmla="*/ 28 w 29"/>
                  <a:gd name="T3" fmla="*/ 9 h 16"/>
                  <a:gd name="T4" fmla="*/ 28 w 29"/>
                  <a:gd name="T5" fmla="*/ 16 h 16"/>
                  <a:gd name="T6" fmla="*/ 21 w 29"/>
                  <a:gd name="T7" fmla="*/ 16 h 16"/>
                  <a:gd name="T8" fmla="*/ 5 w 29"/>
                  <a:gd name="T9" fmla="*/ 9 h 16"/>
                  <a:gd name="T10" fmla="*/ 1 w 29"/>
                  <a:gd name="T11" fmla="*/ 4 h 16"/>
                  <a:gd name="T12" fmla="*/ 9 w 29"/>
                  <a:gd name="T13" fmla="*/ 1 h 16"/>
                  <a:gd name="T14" fmla="*/ 9 w 29"/>
                  <a:gd name="T15" fmla="*/ 0 h 16"/>
                  <a:gd name="T16" fmla="*/ 9 w 29"/>
                  <a:gd name="T17" fmla="*/ 0 h 16"/>
                  <a:gd name="T18" fmla="*/ 1 w 29"/>
                  <a:gd name="T19" fmla="*/ 3 h 16"/>
                  <a:gd name="T20" fmla="*/ 0 w 29"/>
                  <a:gd name="T21" fmla="*/ 4 h 16"/>
                  <a:gd name="T22" fmla="*/ 1 w 29"/>
                  <a:gd name="T23" fmla="*/ 4 h 16"/>
                  <a:gd name="T24" fmla="*/ 5 w 29"/>
                  <a:gd name="T25" fmla="*/ 10 h 16"/>
                  <a:gd name="T26" fmla="*/ 5 w 29"/>
                  <a:gd name="T27" fmla="*/ 10 h 16"/>
                  <a:gd name="T28" fmla="*/ 5 w 29"/>
                  <a:gd name="T29" fmla="*/ 10 h 16"/>
                  <a:gd name="T30" fmla="*/ 21 w 29"/>
                  <a:gd name="T31" fmla="*/ 16 h 16"/>
                  <a:gd name="T32" fmla="*/ 21 w 29"/>
                  <a:gd name="T33" fmla="*/ 16 h 16"/>
                  <a:gd name="T34" fmla="*/ 21 w 29"/>
                  <a:gd name="T35" fmla="*/ 16 h 16"/>
                  <a:gd name="T36" fmla="*/ 28 w 29"/>
                  <a:gd name="T37" fmla="*/ 16 h 16"/>
                  <a:gd name="T38" fmla="*/ 28 w 29"/>
                  <a:gd name="T39" fmla="*/ 16 h 16"/>
                  <a:gd name="T40" fmla="*/ 28 w 29"/>
                  <a:gd name="T41" fmla="*/ 16 h 16"/>
                  <a:gd name="T42" fmla="*/ 29 w 29"/>
                  <a:gd name="T43" fmla="*/ 9 h 16"/>
                  <a:gd name="T44" fmla="*/ 29 w 29"/>
                  <a:gd name="T45" fmla="*/ 9 h 16"/>
                  <a:gd name="T46" fmla="*/ 29 w 29"/>
                  <a:gd name="T47" fmla="*/ 9 h 16"/>
                  <a:gd name="T48" fmla="*/ 9 w 29"/>
                  <a:gd name="T49" fmla="*/ 0 h 16"/>
                  <a:gd name="T50" fmla="*/ 9 w 29"/>
                  <a:gd name="T51" fmla="*/ 0 h 16"/>
                  <a:gd name="T52" fmla="*/ 9 w 29"/>
                  <a:gd name="T5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16">
                    <a:moveTo>
                      <a:pt x="9" y="1"/>
                    </a:moveTo>
                    <a:lnTo>
                      <a:pt x="28" y="9"/>
                    </a:lnTo>
                    <a:lnTo>
                      <a:pt x="28" y="16"/>
                    </a:lnTo>
                    <a:lnTo>
                      <a:pt x="21" y="16"/>
                    </a:lnTo>
                    <a:lnTo>
                      <a:pt x="5" y="9"/>
                    </a:lnTo>
                    <a:lnTo>
                      <a:pt x="1" y="4"/>
                    </a:lnTo>
                    <a:lnTo>
                      <a:pt x="9" y="1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3" name="Freeform 359"/>
              <p:cNvSpPr>
                <a:spLocks/>
              </p:cNvSpPr>
              <p:nvPr/>
            </p:nvSpPr>
            <p:spPr bwMode="gray">
              <a:xfrm>
                <a:off x="3917" y="523"/>
                <a:ext cx="276" cy="124"/>
              </a:xfrm>
              <a:custGeom>
                <a:avLst/>
                <a:gdLst>
                  <a:gd name="T0" fmla="*/ 43 w 313"/>
                  <a:gd name="T1" fmla="*/ 134 h 141"/>
                  <a:gd name="T2" fmla="*/ 17 w 313"/>
                  <a:gd name="T3" fmla="*/ 129 h 141"/>
                  <a:gd name="T4" fmla="*/ 37 w 313"/>
                  <a:gd name="T5" fmla="*/ 122 h 141"/>
                  <a:gd name="T6" fmla="*/ 13 w 313"/>
                  <a:gd name="T7" fmla="*/ 123 h 141"/>
                  <a:gd name="T8" fmla="*/ 6 w 313"/>
                  <a:gd name="T9" fmla="*/ 113 h 141"/>
                  <a:gd name="T10" fmla="*/ 22 w 313"/>
                  <a:gd name="T11" fmla="*/ 105 h 141"/>
                  <a:gd name="T12" fmla="*/ 39 w 313"/>
                  <a:gd name="T13" fmla="*/ 105 h 141"/>
                  <a:gd name="T14" fmla="*/ 47 w 313"/>
                  <a:gd name="T15" fmla="*/ 104 h 141"/>
                  <a:gd name="T16" fmla="*/ 40 w 313"/>
                  <a:gd name="T17" fmla="*/ 90 h 141"/>
                  <a:gd name="T18" fmla="*/ 44 w 313"/>
                  <a:gd name="T19" fmla="*/ 84 h 141"/>
                  <a:gd name="T20" fmla="*/ 55 w 313"/>
                  <a:gd name="T21" fmla="*/ 79 h 141"/>
                  <a:gd name="T22" fmla="*/ 43 w 313"/>
                  <a:gd name="T23" fmla="*/ 67 h 141"/>
                  <a:gd name="T24" fmla="*/ 46 w 313"/>
                  <a:gd name="T25" fmla="*/ 61 h 141"/>
                  <a:gd name="T26" fmla="*/ 70 w 313"/>
                  <a:gd name="T27" fmla="*/ 60 h 141"/>
                  <a:gd name="T28" fmla="*/ 89 w 313"/>
                  <a:gd name="T29" fmla="*/ 56 h 141"/>
                  <a:gd name="T30" fmla="*/ 102 w 313"/>
                  <a:gd name="T31" fmla="*/ 45 h 141"/>
                  <a:gd name="T32" fmla="*/ 120 w 313"/>
                  <a:gd name="T33" fmla="*/ 39 h 141"/>
                  <a:gd name="T34" fmla="*/ 143 w 313"/>
                  <a:gd name="T35" fmla="*/ 31 h 141"/>
                  <a:gd name="T36" fmla="*/ 155 w 313"/>
                  <a:gd name="T37" fmla="*/ 33 h 141"/>
                  <a:gd name="T38" fmla="*/ 153 w 313"/>
                  <a:gd name="T39" fmla="*/ 25 h 141"/>
                  <a:gd name="T40" fmla="*/ 177 w 313"/>
                  <a:gd name="T41" fmla="*/ 28 h 141"/>
                  <a:gd name="T42" fmla="*/ 248 w 313"/>
                  <a:gd name="T43" fmla="*/ 14 h 141"/>
                  <a:gd name="T44" fmla="*/ 267 w 313"/>
                  <a:gd name="T45" fmla="*/ 4 h 141"/>
                  <a:gd name="T46" fmla="*/ 310 w 313"/>
                  <a:gd name="T47" fmla="*/ 4 h 141"/>
                  <a:gd name="T48" fmla="*/ 304 w 313"/>
                  <a:gd name="T49" fmla="*/ 19 h 141"/>
                  <a:gd name="T50" fmla="*/ 285 w 313"/>
                  <a:gd name="T51" fmla="*/ 28 h 141"/>
                  <a:gd name="T52" fmla="*/ 233 w 313"/>
                  <a:gd name="T53" fmla="*/ 39 h 141"/>
                  <a:gd name="T54" fmla="*/ 203 w 313"/>
                  <a:gd name="T55" fmla="*/ 44 h 141"/>
                  <a:gd name="T56" fmla="*/ 183 w 313"/>
                  <a:gd name="T57" fmla="*/ 53 h 141"/>
                  <a:gd name="T58" fmla="*/ 165 w 313"/>
                  <a:gd name="T59" fmla="*/ 61 h 141"/>
                  <a:gd name="T60" fmla="*/ 140 w 313"/>
                  <a:gd name="T61" fmla="*/ 76 h 141"/>
                  <a:gd name="T62" fmla="*/ 130 w 313"/>
                  <a:gd name="T63" fmla="*/ 84 h 141"/>
                  <a:gd name="T64" fmla="*/ 109 w 313"/>
                  <a:gd name="T65" fmla="*/ 91 h 141"/>
                  <a:gd name="T66" fmla="*/ 101 w 313"/>
                  <a:gd name="T67" fmla="*/ 100 h 141"/>
                  <a:gd name="T68" fmla="*/ 85 w 313"/>
                  <a:gd name="T69" fmla="*/ 106 h 141"/>
                  <a:gd name="T70" fmla="*/ 63 w 313"/>
                  <a:gd name="T7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3" h="141">
                    <a:moveTo>
                      <a:pt x="48" y="137"/>
                    </a:moveTo>
                    <a:cubicBezTo>
                      <a:pt x="43" y="134"/>
                      <a:pt x="43" y="134"/>
                      <a:pt x="43" y="134"/>
                    </a:cubicBezTo>
                    <a:cubicBezTo>
                      <a:pt x="20" y="135"/>
                      <a:pt x="20" y="135"/>
                      <a:pt x="20" y="135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26" y="124"/>
                      <a:pt x="26" y="124"/>
                      <a:pt x="26" y="124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6" y="120"/>
                      <a:pt x="36" y="120"/>
                      <a:pt x="36" y="120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2" y="105"/>
                      <a:pt x="28" y="103"/>
                      <a:pt x="28" y="103"/>
                    </a:cubicBezTo>
                    <a:cubicBezTo>
                      <a:pt x="28" y="103"/>
                      <a:pt x="35" y="103"/>
                      <a:pt x="39" y="105"/>
                    </a:cubicBezTo>
                    <a:cubicBezTo>
                      <a:pt x="40" y="105"/>
                      <a:pt x="41" y="105"/>
                      <a:pt x="42" y="105"/>
                    </a:cubicBezTo>
                    <a:cubicBezTo>
                      <a:pt x="44" y="105"/>
                      <a:pt x="46" y="104"/>
                      <a:pt x="47" y="104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94" y="45"/>
                      <a:pt x="94" y="45"/>
                      <a:pt x="94" y="45"/>
                    </a:cubicBezTo>
                    <a:cubicBezTo>
                      <a:pt x="102" y="45"/>
                      <a:pt x="102" y="45"/>
                      <a:pt x="102" y="45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120" y="39"/>
                      <a:pt x="120" y="39"/>
                      <a:pt x="120" y="39"/>
                    </a:cubicBezTo>
                    <a:cubicBezTo>
                      <a:pt x="132" y="32"/>
                      <a:pt x="132" y="32"/>
                      <a:pt x="132" y="32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5"/>
                      <a:pt x="143" y="35"/>
                      <a:pt x="143" y="35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53" y="25"/>
                      <a:pt x="153" y="25"/>
                      <a:pt x="153" y="25"/>
                    </a:cubicBezTo>
                    <a:cubicBezTo>
                      <a:pt x="176" y="24"/>
                      <a:pt x="176" y="24"/>
                      <a:pt x="176" y="24"/>
                    </a:cubicBezTo>
                    <a:cubicBezTo>
                      <a:pt x="177" y="28"/>
                      <a:pt x="177" y="28"/>
                      <a:pt x="177" y="28"/>
                    </a:cubicBezTo>
                    <a:cubicBezTo>
                      <a:pt x="199" y="23"/>
                      <a:pt x="199" y="23"/>
                      <a:pt x="199" y="23"/>
                    </a:cubicBezTo>
                    <a:cubicBezTo>
                      <a:pt x="248" y="14"/>
                      <a:pt x="248" y="14"/>
                      <a:pt x="248" y="14"/>
                    </a:cubicBezTo>
                    <a:cubicBezTo>
                      <a:pt x="251" y="6"/>
                      <a:pt x="251" y="6"/>
                      <a:pt x="251" y="6"/>
                    </a:cubicBezTo>
                    <a:cubicBezTo>
                      <a:pt x="267" y="4"/>
                      <a:pt x="267" y="4"/>
                      <a:pt x="267" y="4"/>
                    </a:cubicBezTo>
                    <a:cubicBezTo>
                      <a:pt x="284" y="0"/>
                      <a:pt x="284" y="0"/>
                      <a:pt x="284" y="0"/>
                    </a:cubicBezTo>
                    <a:cubicBezTo>
                      <a:pt x="310" y="4"/>
                      <a:pt x="310" y="4"/>
                      <a:pt x="310" y="4"/>
                    </a:cubicBezTo>
                    <a:cubicBezTo>
                      <a:pt x="313" y="13"/>
                      <a:pt x="313" y="13"/>
                      <a:pt x="313" y="13"/>
                    </a:cubicBezTo>
                    <a:cubicBezTo>
                      <a:pt x="304" y="19"/>
                      <a:pt x="304" y="19"/>
                      <a:pt x="304" y="19"/>
                    </a:cubicBezTo>
                    <a:cubicBezTo>
                      <a:pt x="306" y="25"/>
                      <a:pt x="306" y="25"/>
                      <a:pt x="306" y="25"/>
                    </a:cubicBezTo>
                    <a:cubicBezTo>
                      <a:pt x="285" y="28"/>
                      <a:pt x="285" y="28"/>
                      <a:pt x="285" y="28"/>
                    </a:cubicBezTo>
                    <a:cubicBezTo>
                      <a:pt x="260" y="36"/>
                      <a:pt x="260" y="36"/>
                      <a:pt x="260" y="36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03" y="44"/>
                      <a:pt x="203" y="44"/>
                      <a:pt x="203" y="44"/>
                    </a:cubicBezTo>
                    <a:cubicBezTo>
                      <a:pt x="200" y="49"/>
                      <a:pt x="200" y="49"/>
                      <a:pt x="200" y="49"/>
                    </a:cubicBezTo>
                    <a:cubicBezTo>
                      <a:pt x="183" y="53"/>
                      <a:pt x="183" y="53"/>
                      <a:pt x="183" y="53"/>
                    </a:cubicBezTo>
                    <a:cubicBezTo>
                      <a:pt x="173" y="56"/>
                      <a:pt x="173" y="56"/>
                      <a:pt x="173" y="56"/>
                    </a:cubicBezTo>
                    <a:cubicBezTo>
                      <a:pt x="165" y="61"/>
                      <a:pt x="165" y="61"/>
                      <a:pt x="165" y="61"/>
                    </a:cubicBezTo>
                    <a:cubicBezTo>
                      <a:pt x="140" y="69"/>
                      <a:pt x="140" y="69"/>
                      <a:pt x="140" y="69"/>
                    </a:cubicBezTo>
                    <a:cubicBezTo>
                      <a:pt x="140" y="76"/>
                      <a:pt x="140" y="76"/>
                      <a:pt x="140" y="76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0" y="84"/>
                      <a:pt x="130" y="84"/>
                      <a:pt x="130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09" y="91"/>
                      <a:pt x="109" y="91"/>
                      <a:pt x="109" y="91"/>
                    </a:cubicBezTo>
                    <a:cubicBezTo>
                      <a:pt x="101" y="91"/>
                      <a:pt x="101" y="91"/>
                      <a:pt x="101" y="91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85" y="106"/>
                      <a:pt x="85" y="106"/>
                      <a:pt x="85" y="10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63" y="141"/>
                      <a:pt x="63" y="141"/>
                      <a:pt x="63" y="141"/>
                    </a:cubicBezTo>
                    <a:lnTo>
                      <a:pt x="48" y="1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4" name="Freeform 360"/>
              <p:cNvSpPr>
                <a:spLocks noEditPoints="1"/>
              </p:cNvSpPr>
              <p:nvPr/>
            </p:nvSpPr>
            <p:spPr bwMode="gray">
              <a:xfrm>
                <a:off x="3917" y="522"/>
                <a:ext cx="276" cy="125"/>
              </a:xfrm>
              <a:custGeom>
                <a:avLst/>
                <a:gdLst>
                  <a:gd name="T0" fmla="*/ 304 w 313"/>
                  <a:gd name="T1" fmla="*/ 20 h 142"/>
                  <a:gd name="T2" fmla="*/ 233 w 313"/>
                  <a:gd name="T3" fmla="*/ 40 h 142"/>
                  <a:gd name="T4" fmla="*/ 183 w 313"/>
                  <a:gd name="T5" fmla="*/ 53 h 142"/>
                  <a:gd name="T6" fmla="*/ 140 w 313"/>
                  <a:gd name="T7" fmla="*/ 77 h 142"/>
                  <a:gd name="T8" fmla="*/ 109 w 313"/>
                  <a:gd name="T9" fmla="*/ 92 h 142"/>
                  <a:gd name="T10" fmla="*/ 85 w 313"/>
                  <a:gd name="T11" fmla="*/ 107 h 142"/>
                  <a:gd name="T12" fmla="*/ 43 w 313"/>
                  <a:gd name="T13" fmla="*/ 135 h 142"/>
                  <a:gd name="T14" fmla="*/ 38 w 313"/>
                  <a:gd name="T15" fmla="*/ 123 h 142"/>
                  <a:gd name="T16" fmla="*/ 6 w 313"/>
                  <a:gd name="T17" fmla="*/ 114 h 142"/>
                  <a:gd name="T18" fmla="*/ 39 w 313"/>
                  <a:gd name="T19" fmla="*/ 106 h 142"/>
                  <a:gd name="T20" fmla="*/ 41 w 313"/>
                  <a:gd name="T21" fmla="*/ 92 h 142"/>
                  <a:gd name="T22" fmla="*/ 56 w 313"/>
                  <a:gd name="T23" fmla="*/ 80 h 142"/>
                  <a:gd name="T24" fmla="*/ 46 w 313"/>
                  <a:gd name="T25" fmla="*/ 63 h 142"/>
                  <a:gd name="T26" fmla="*/ 89 w 313"/>
                  <a:gd name="T27" fmla="*/ 57 h 142"/>
                  <a:gd name="T28" fmla="*/ 120 w 313"/>
                  <a:gd name="T29" fmla="*/ 40 h 142"/>
                  <a:gd name="T30" fmla="*/ 156 w 313"/>
                  <a:gd name="T31" fmla="*/ 34 h 142"/>
                  <a:gd name="T32" fmla="*/ 177 w 313"/>
                  <a:gd name="T33" fmla="*/ 29 h 142"/>
                  <a:gd name="T34" fmla="*/ 267 w 313"/>
                  <a:gd name="T35" fmla="*/ 5 h 142"/>
                  <a:gd name="T36" fmla="*/ 267 w 313"/>
                  <a:gd name="T37" fmla="*/ 5 h 142"/>
                  <a:gd name="T38" fmla="*/ 248 w 313"/>
                  <a:gd name="T39" fmla="*/ 15 h 142"/>
                  <a:gd name="T40" fmla="*/ 176 w 313"/>
                  <a:gd name="T41" fmla="*/ 25 h 142"/>
                  <a:gd name="T42" fmla="*/ 153 w 313"/>
                  <a:gd name="T43" fmla="*/ 26 h 142"/>
                  <a:gd name="T44" fmla="*/ 154 w 313"/>
                  <a:gd name="T45" fmla="*/ 34 h 142"/>
                  <a:gd name="T46" fmla="*/ 143 w 313"/>
                  <a:gd name="T47" fmla="*/ 32 h 142"/>
                  <a:gd name="T48" fmla="*/ 120 w 313"/>
                  <a:gd name="T49" fmla="*/ 40 h 142"/>
                  <a:gd name="T50" fmla="*/ 101 w 313"/>
                  <a:gd name="T51" fmla="*/ 46 h 142"/>
                  <a:gd name="T52" fmla="*/ 89 w 313"/>
                  <a:gd name="T53" fmla="*/ 56 h 142"/>
                  <a:gd name="T54" fmla="*/ 70 w 313"/>
                  <a:gd name="T55" fmla="*/ 61 h 142"/>
                  <a:gd name="T56" fmla="*/ 46 w 313"/>
                  <a:gd name="T57" fmla="*/ 62 h 142"/>
                  <a:gd name="T58" fmla="*/ 43 w 313"/>
                  <a:gd name="T59" fmla="*/ 69 h 142"/>
                  <a:gd name="T60" fmla="*/ 55 w 313"/>
                  <a:gd name="T61" fmla="*/ 80 h 142"/>
                  <a:gd name="T62" fmla="*/ 45 w 313"/>
                  <a:gd name="T63" fmla="*/ 86 h 142"/>
                  <a:gd name="T64" fmla="*/ 40 w 313"/>
                  <a:gd name="T65" fmla="*/ 91 h 142"/>
                  <a:gd name="T66" fmla="*/ 47 w 313"/>
                  <a:gd name="T67" fmla="*/ 105 h 142"/>
                  <a:gd name="T68" fmla="*/ 28 w 313"/>
                  <a:gd name="T69" fmla="*/ 103 h 142"/>
                  <a:gd name="T70" fmla="*/ 22 w 313"/>
                  <a:gd name="T71" fmla="*/ 106 h 142"/>
                  <a:gd name="T72" fmla="*/ 6 w 313"/>
                  <a:gd name="T73" fmla="*/ 114 h 142"/>
                  <a:gd name="T74" fmla="*/ 13 w 313"/>
                  <a:gd name="T75" fmla="*/ 124 h 142"/>
                  <a:gd name="T76" fmla="*/ 37 w 313"/>
                  <a:gd name="T77" fmla="*/ 123 h 142"/>
                  <a:gd name="T78" fmla="*/ 17 w 313"/>
                  <a:gd name="T79" fmla="*/ 130 h 142"/>
                  <a:gd name="T80" fmla="*/ 20 w 313"/>
                  <a:gd name="T81" fmla="*/ 137 h 142"/>
                  <a:gd name="T82" fmla="*/ 47 w 313"/>
                  <a:gd name="T83" fmla="*/ 138 h 142"/>
                  <a:gd name="T84" fmla="*/ 64 w 313"/>
                  <a:gd name="T85" fmla="*/ 142 h 142"/>
                  <a:gd name="T86" fmla="*/ 85 w 313"/>
                  <a:gd name="T87" fmla="*/ 107 h 142"/>
                  <a:gd name="T88" fmla="*/ 101 w 313"/>
                  <a:gd name="T89" fmla="*/ 101 h 142"/>
                  <a:gd name="T90" fmla="*/ 109 w 313"/>
                  <a:gd name="T91" fmla="*/ 92 h 142"/>
                  <a:gd name="T92" fmla="*/ 130 w 313"/>
                  <a:gd name="T93" fmla="*/ 86 h 142"/>
                  <a:gd name="T94" fmla="*/ 140 w 313"/>
                  <a:gd name="T95" fmla="*/ 78 h 142"/>
                  <a:gd name="T96" fmla="*/ 165 w 313"/>
                  <a:gd name="T97" fmla="*/ 63 h 142"/>
                  <a:gd name="T98" fmla="*/ 183 w 313"/>
                  <a:gd name="T99" fmla="*/ 54 h 142"/>
                  <a:gd name="T100" fmla="*/ 203 w 313"/>
                  <a:gd name="T101" fmla="*/ 46 h 142"/>
                  <a:gd name="T102" fmla="*/ 233 w 313"/>
                  <a:gd name="T103" fmla="*/ 40 h 142"/>
                  <a:gd name="T104" fmla="*/ 286 w 313"/>
                  <a:gd name="T105" fmla="*/ 29 h 142"/>
                  <a:gd name="T106" fmla="*/ 305 w 313"/>
                  <a:gd name="T107" fmla="*/ 20 h 142"/>
                  <a:gd name="T108" fmla="*/ 310 w 313"/>
                  <a:gd name="T109" fmla="*/ 5 h 142"/>
                  <a:gd name="T110" fmla="*/ 284 w 313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3" h="142">
                    <a:moveTo>
                      <a:pt x="284" y="1"/>
                    </a:moveTo>
                    <a:cubicBezTo>
                      <a:pt x="310" y="6"/>
                      <a:pt x="310" y="6"/>
                      <a:pt x="310" y="6"/>
                    </a:cubicBezTo>
                    <a:cubicBezTo>
                      <a:pt x="313" y="14"/>
                      <a:pt x="313" y="14"/>
                      <a:pt x="313" y="14"/>
                    </a:cubicBezTo>
                    <a:cubicBezTo>
                      <a:pt x="304" y="20"/>
                      <a:pt x="304" y="20"/>
                      <a:pt x="304" y="20"/>
                    </a:cubicBezTo>
                    <a:cubicBezTo>
                      <a:pt x="305" y="26"/>
                      <a:pt x="305" y="26"/>
                      <a:pt x="305" y="26"/>
                    </a:cubicBezTo>
                    <a:cubicBezTo>
                      <a:pt x="285" y="28"/>
                      <a:pt x="285" y="28"/>
                      <a:pt x="285" y="28"/>
                    </a:cubicBezTo>
                    <a:cubicBezTo>
                      <a:pt x="260" y="37"/>
                      <a:pt x="260" y="37"/>
                      <a:pt x="260" y="37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24" y="43"/>
                      <a:pt x="224" y="43"/>
                      <a:pt x="224" y="43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00" y="49"/>
                      <a:pt x="200" y="49"/>
                      <a:pt x="200" y="49"/>
                    </a:cubicBezTo>
                    <a:cubicBezTo>
                      <a:pt x="183" y="53"/>
                      <a:pt x="183" y="53"/>
                      <a:pt x="183" y="53"/>
                    </a:cubicBezTo>
                    <a:cubicBezTo>
                      <a:pt x="173" y="56"/>
                      <a:pt x="173" y="56"/>
                      <a:pt x="173" y="56"/>
                    </a:cubicBezTo>
                    <a:cubicBezTo>
                      <a:pt x="164" y="62"/>
                      <a:pt x="164" y="62"/>
                      <a:pt x="164" y="62"/>
                    </a:cubicBezTo>
                    <a:cubicBezTo>
                      <a:pt x="140" y="70"/>
                      <a:pt x="140" y="70"/>
                      <a:pt x="140" y="70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30" y="85"/>
                      <a:pt x="130" y="85"/>
                      <a:pt x="130" y="85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00" y="92"/>
                      <a:pt x="100" y="92"/>
                      <a:pt x="100" y="92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93" y="106"/>
                      <a:pt x="93" y="106"/>
                      <a:pt x="93" y="106"/>
                    </a:cubicBezTo>
                    <a:cubicBezTo>
                      <a:pt x="85" y="107"/>
                      <a:pt x="85" y="107"/>
                      <a:pt x="85" y="107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63" y="142"/>
                      <a:pt x="63" y="142"/>
                      <a:pt x="63" y="142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43" y="135"/>
                      <a:pt x="43" y="135"/>
                      <a:pt x="43" y="135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18" y="130"/>
                      <a:pt x="18" y="130"/>
                      <a:pt x="18" y="130"/>
                    </a:cubicBezTo>
                    <a:cubicBezTo>
                      <a:pt x="26" y="126"/>
                      <a:pt x="26" y="126"/>
                      <a:pt x="26" y="126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28" y="104"/>
                      <a:pt x="35" y="105"/>
                      <a:pt x="39" y="106"/>
                    </a:cubicBezTo>
                    <a:cubicBezTo>
                      <a:pt x="40" y="107"/>
                      <a:pt x="41" y="107"/>
                      <a:pt x="42" y="107"/>
                    </a:cubicBezTo>
                    <a:cubicBezTo>
                      <a:pt x="45" y="107"/>
                      <a:pt x="48" y="105"/>
                      <a:pt x="48" y="105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53" y="90"/>
                      <a:pt x="53" y="90"/>
                      <a:pt x="53" y="90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89" y="57"/>
                      <a:pt x="89" y="57"/>
                      <a:pt x="89" y="57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102" y="46"/>
                      <a:pt x="102" y="46"/>
                      <a:pt x="102" y="46"/>
                    </a:cubicBezTo>
                    <a:cubicBezTo>
                      <a:pt x="102" y="42"/>
                      <a:pt x="102" y="42"/>
                      <a:pt x="102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6"/>
                      <a:pt x="143" y="36"/>
                      <a:pt x="143" y="36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7" y="29"/>
                      <a:pt x="177" y="29"/>
                      <a:pt x="177" y="29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248" y="15"/>
                      <a:pt x="248" y="15"/>
                      <a:pt x="248" y="15"/>
                    </a:cubicBezTo>
                    <a:cubicBezTo>
                      <a:pt x="251" y="7"/>
                      <a:pt x="251" y="7"/>
                      <a:pt x="251" y="7"/>
                    </a:cubicBezTo>
                    <a:cubicBezTo>
                      <a:pt x="267" y="5"/>
                      <a:pt x="267" y="5"/>
                      <a:pt x="267" y="5"/>
                    </a:cubicBezTo>
                    <a:cubicBezTo>
                      <a:pt x="284" y="1"/>
                      <a:pt x="284" y="1"/>
                      <a:pt x="284" y="1"/>
                    </a:cubicBezTo>
                    <a:moveTo>
                      <a:pt x="284" y="0"/>
                    </a:moveTo>
                    <a:cubicBezTo>
                      <a:pt x="284" y="0"/>
                      <a:pt x="284" y="0"/>
                      <a:pt x="284" y="0"/>
                    </a:cubicBezTo>
                    <a:cubicBezTo>
                      <a:pt x="267" y="5"/>
                      <a:pt x="267" y="5"/>
                      <a:pt x="267" y="5"/>
                    </a:cubicBezTo>
                    <a:cubicBezTo>
                      <a:pt x="251" y="6"/>
                      <a:pt x="251" y="6"/>
                      <a:pt x="251" y="6"/>
                    </a:cubicBezTo>
                    <a:cubicBezTo>
                      <a:pt x="251" y="6"/>
                      <a:pt x="251" y="6"/>
                      <a:pt x="251" y="6"/>
                    </a:cubicBezTo>
                    <a:cubicBezTo>
                      <a:pt x="251" y="7"/>
                      <a:pt x="251" y="7"/>
                      <a:pt x="251" y="7"/>
                    </a:cubicBezTo>
                    <a:cubicBezTo>
                      <a:pt x="248" y="15"/>
                      <a:pt x="248" y="15"/>
                      <a:pt x="248" y="15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178" y="28"/>
                      <a:pt x="178" y="28"/>
                      <a:pt x="178" y="28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54" y="34"/>
                      <a:pt x="154" y="34"/>
                      <a:pt x="154" y="34"/>
                    </a:cubicBezTo>
                    <a:cubicBezTo>
                      <a:pt x="144" y="35"/>
                      <a:pt x="144" y="35"/>
                      <a:pt x="144" y="35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4" y="46"/>
                      <a:pt x="94" y="46"/>
                      <a:pt x="94" y="46"/>
                    </a:cubicBezTo>
                    <a:cubicBezTo>
                      <a:pt x="94" y="46"/>
                      <a:pt x="94" y="46"/>
                      <a:pt x="94" y="46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47" y="105"/>
                      <a:pt x="47" y="105"/>
                      <a:pt x="47" y="105"/>
                    </a:cubicBezTo>
                    <a:cubicBezTo>
                      <a:pt x="46" y="105"/>
                      <a:pt x="44" y="106"/>
                      <a:pt x="42" y="106"/>
                    </a:cubicBezTo>
                    <a:cubicBezTo>
                      <a:pt x="41" y="106"/>
                      <a:pt x="40" y="106"/>
                      <a:pt x="39" y="106"/>
                    </a:cubicBezTo>
                    <a:cubicBezTo>
                      <a:pt x="35" y="104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4" y="124"/>
                      <a:pt x="14" y="124"/>
                      <a:pt x="14" y="124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20" y="136"/>
                      <a:pt x="20" y="136"/>
                      <a:pt x="20" y="136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43" y="136"/>
                      <a:pt x="43" y="136"/>
                      <a:pt x="43" y="136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63" y="142"/>
                      <a:pt x="63" y="142"/>
                      <a:pt x="63" y="142"/>
                    </a:cubicBezTo>
                    <a:cubicBezTo>
                      <a:pt x="63" y="142"/>
                      <a:pt x="63" y="142"/>
                      <a:pt x="63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84" y="120"/>
                      <a:pt x="84" y="120"/>
                      <a:pt x="84" y="120"/>
                    </a:cubicBezTo>
                    <a:cubicBezTo>
                      <a:pt x="84" y="120"/>
                      <a:pt x="84" y="120"/>
                      <a:pt x="84" y="120"/>
                    </a:cubicBezTo>
                    <a:cubicBezTo>
                      <a:pt x="84" y="120"/>
                      <a:pt x="84" y="120"/>
                      <a:pt x="84" y="120"/>
                    </a:cubicBezTo>
                    <a:cubicBezTo>
                      <a:pt x="85" y="107"/>
                      <a:pt x="85" y="107"/>
                      <a:pt x="85" y="107"/>
                    </a:cubicBezTo>
                    <a:cubicBezTo>
                      <a:pt x="93" y="107"/>
                      <a:pt x="93" y="107"/>
                      <a:pt x="93" y="107"/>
                    </a:cubicBezTo>
                    <a:cubicBezTo>
                      <a:pt x="93" y="107"/>
                      <a:pt x="93" y="107"/>
                      <a:pt x="93" y="107"/>
                    </a:cubicBezTo>
                    <a:cubicBezTo>
                      <a:pt x="93" y="107"/>
                      <a:pt x="93" y="107"/>
                      <a:pt x="93" y="107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30" y="86"/>
                      <a:pt x="130" y="86"/>
                      <a:pt x="130" y="86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5"/>
                      <a:pt x="131" y="85"/>
                      <a:pt x="131" y="85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41" y="78"/>
                      <a:pt x="141" y="78"/>
                      <a:pt x="141" y="78"/>
                    </a:cubicBezTo>
                    <a:cubicBezTo>
                      <a:pt x="141" y="77"/>
                      <a:pt x="141" y="77"/>
                      <a:pt x="141" y="77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65" y="63"/>
                      <a:pt x="165" y="63"/>
                      <a:pt x="165" y="63"/>
                    </a:cubicBezTo>
                    <a:cubicBezTo>
                      <a:pt x="165" y="63"/>
                      <a:pt x="165" y="63"/>
                      <a:pt x="165" y="63"/>
                    </a:cubicBezTo>
                    <a:cubicBezTo>
                      <a:pt x="165" y="63"/>
                      <a:pt x="165" y="63"/>
                      <a:pt x="165" y="63"/>
                    </a:cubicBezTo>
                    <a:cubicBezTo>
                      <a:pt x="173" y="57"/>
                      <a:pt x="173" y="57"/>
                      <a:pt x="173" y="57"/>
                    </a:cubicBezTo>
                    <a:cubicBezTo>
                      <a:pt x="183" y="54"/>
                      <a:pt x="183" y="54"/>
                      <a:pt x="183" y="54"/>
                    </a:cubicBezTo>
                    <a:cubicBezTo>
                      <a:pt x="200" y="50"/>
                      <a:pt x="200" y="50"/>
                      <a:pt x="200" y="50"/>
                    </a:cubicBezTo>
                    <a:cubicBezTo>
                      <a:pt x="200" y="50"/>
                      <a:pt x="200" y="50"/>
                      <a:pt x="200" y="50"/>
                    </a:cubicBezTo>
                    <a:cubicBezTo>
                      <a:pt x="200" y="50"/>
                      <a:pt x="200" y="50"/>
                      <a:pt x="200" y="50"/>
                    </a:cubicBezTo>
                    <a:cubicBezTo>
                      <a:pt x="203" y="46"/>
                      <a:pt x="203" y="46"/>
                      <a:pt x="203" y="46"/>
                    </a:cubicBezTo>
                    <a:cubicBezTo>
                      <a:pt x="224" y="43"/>
                      <a:pt x="224" y="43"/>
                      <a:pt x="224" y="43"/>
                    </a:cubicBezTo>
                    <a:cubicBezTo>
                      <a:pt x="224" y="43"/>
                      <a:pt x="224" y="43"/>
                      <a:pt x="224" y="43"/>
                    </a:cubicBezTo>
                    <a:cubicBezTo>
                      <a:pt x="224" y="43"/>
                      <a:pt x="224" y="43"/>
                      <a:pt x="224" y="43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60" y="38"/>
                      <a:pt x="260" y="38"/>
                      <a:pt x="260" y="38"/>
                    </a:cubicBezTo>
                    <a:cubicBezTo>
                      <a:pt x="260" y="38"/>
                      <a:pt x="260" y="38"/>
                      <a:pt x="260" y="38"/>
                    </a:cubicBezTo>
                    <a:cubicBezTo>
                      <a:pt x="260" y="37"/>
                      <a:pt x="260" y="37"/>
                      <a:pt x="260" y="37"/>
                    </a:cubicBezTo>
                    <a:cubicBezTo>
                      <a:pt x="286" y="29"/>
                      <a:pt x="286" y="29"/>
                      <a:pt x="286" y="29"/>
                    </a:cubicBezTo>
                    <a:cubicBezTo>
                      <a:pt x="305" y="26"/>
                      <a:pt x="305" y="26"/>
                      <a:pt x="305" y="26"/>
                    </a:cubicBezTo>
                    <a:cubicBezTo>
                      <a:pt x="306" y="26"/>
                      <a:pt x="306" y="26"/>
                      <a:pt x="306" y="26"/>
                    </a:cubicBezTo>
                    <a:cubicBezTo>
                      <a:pt x="306" y="26"/>
                      <a:pt x="306" y="26"/>
                      <a:pt x="306" y="26"/>
                    </a:cubicBezTo>
                    <a:cubicBezTo>
                      <a:pt x="305" y="20"/>
                      <a:pt x="305" y="20"/>
                      <a:pt x="305" y="20"/>
                    </a:cubicBezTo>
                    <a:cubicBezTo>
                      <a:pt x="313" y="15"/>
                      <a:pt x="313" y="15"/>
                      <a:pt x="313" y="15"/>
                    </a:cubicBezTo>
                    <a:cubicBezTo>
                      <a:pt x="313" y="15"/>
                      <a:pt x="313" y="15"/>
                      <a:pt x="313" y="15"/>
                    </a:cubicBezTo>
                    <a:cubicBezTo>
                      <a:pt x="313" y="14"/>
                      <a:pt x="313" y="14"/>
                      <a:pt x="313" y="14"/>
                    </a:cubicBezTo>
                    <a:cubicBezTo>
                      <a:pt x="310" y="5"/>
                      <a:pt x="310" y="5"/>
                      <a:pt x="310" y="5"/>
                    </a:cubicBezTo>
                    <a:cubicBezTo>
                      <a:pt x="310" y="5"/>
                      <a:pt x="310" y="5"/>
                      <a:pt x="310" y="5"/>
                    </a:cubicBezTo>
                    <a:cubicBezTo>
                      <a:pt x="310" y="5"/>
                      <a:pt x="310" y="5"/>
                      <a:pt x="310" y="5"/>
                    </a:cubicBezTo>
                    <a:cubicBezTo>
                      <a:pt x="284" y="0"/>
                      <a:pt x="284" y="0"/>
                      <a:pt x="284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5" name="Freeform 361"/>
              <p:cNvSpPr>
                <a:spLocks/>
              </p:cNvSpPr>
              <p:nvPr/>
            </p:nvSpPr>
            <p:spPr bwMode="gray">
              <a:xfrm>
                <a:off x="3881" y="646"/>
                <a:ext cx="105" cy="91"/>
              </a:xfrm>
              <a:custGeom>
                <a:avLst/>
                <a:gdLst>
                  <a:gd name="T0" fmla="*/ 53 w 105"/>
                  <a:gd name="T1" fmla="*/ 84 h 91"/>
                  <a:gd name="T2" fmla="*/ 38 w 105"/>
                  <a:gd name="T3" fmla="*/ 84 h 91"/>
                  <a:gd name="T4" fmla="*/ 36 w 105"/>
                  <a:gd name="T5" fmla="*/ 75 h 91"/>
                  <a:gd name="T6" fmla="*/ 44 w 105"/>
                  <a:gd name="T7" fmla="*/ 65 h 91"/>
                  <a:gd name="T8" fmla="*/ 33 w 105"/>
                  <a:gd name="T9" fmla="*/ 64 h 91"/>
                  <a:gd name="T10" fmla="*/ 21 w 105"/>
                  <a:gd name="T11" fmla="*/ 61 h 91"/>
                  <a:gd name="T12" fmla="*/ 20 w 105"/>
                  <a:gd name="T13" fmla="*/ 56 h 91"/>
                  <a:gd name="T14" fmla="*/ 12 w 105"/>
                  <a:gd name="T15" fmla="*/ 62 h 91"/>
                  <a:gd name="T16" fmla="*/ 4 w 105"/>
                  <a:gd name="T17" fmla="*/ 58 h 91"/>
                  <a:gd name="T18" fmla="*/ 0 w 105"/>
                  <a:gd name="T19" fmla="*/ 53 h 91"/>
                  <a:gd name="T20" fmla="*/ 6 w 105"/>
                  <a:gd name="T21" fmla="*/ 40 h 91"/>
                  <a:gd name="T22" fmla="*/ 17 w 105"/>
                  <a:gd name="T23" fmla="*/ 38 h 91"/>
                  <a:gd name="T24" fmla="*/ 23 w 105"/>
                  <a:gd name="T25" fmla="*/ 33 h 91"/>
                  <a:gd name="T26" fmla="*/ 24 w 105"/>
                  <a:gd name="T27" fmla="*/ 24 h 91"/>
                  <a:gd name="T28" fmla="*/ 18 w 105"/>
                  <a:gd name="T29" fmla="*/ 19 h 91"/>
                  <a:gd name="T30" fmla="*/ 23 w 105"/>
                  <a:gd name="T31" fmla="*/ 12 h 91"/>
                  <a:gd name="T32" fmla="*/ 29 w 105"/>
                  <a:gd name="T33" fmla="*/ 12 h 91"/>
                  <a:gd name="T34" fmla="*/ 36 w 105"/>
                  <a:gd name="T35" fmla="*/ 1 h 91"/>
                  <a:gd name="T36" fmla="*/ 73 w 105"/>
                  <a:gd name="T37" fmla="*/ 0 h 91"/>
                  <a:gd name="T38" fmla="*/ 88 w 105"/>
                  <a:gd name="T39" fmla="*/ 8 h 91"/>
                  <a:gd name="T40" fmla="*/ 80 w 105"/>
                  <a:gd name="T41" fmla="*/ 23 h 91"/>
                  <a:gd name="T42" fmla="*/ 70 w 105"/>
                  <a:gd name="T43" fmla="*/ 24 h 91"/>
                  <a:gd name="T44" fmla="*/ 68 w 105"/>
                  <a:gd name="T45" fmla="*/ 50 h 91"/>
                  <a:gd name="T46" fmla="*/ 73 w 105"/>
                  <a:gd name="T47" fmla="*/ 60 h 91"/>
                  <a:gd name="T48" fmla="*/ 105 w 105"/>
                  <a:gd name="T49" fmla="*/ 79 h 91"/>
                  <a:gd name="T50" fmla="*/ 103 w 105"/>
                  <a:gd name="T51" fmla="*/ 86 h 91"/>
                  <a:gd name="T52" fmla="*/ 88 w 105"/>
                  <a:gd name="T53" fmla="*/ 87 h 91"/>
                  <a:gd name="T54" fmla="*/ 70 w 105"/>
                  <a:gd name="T55" fmla="*/ 91 h 91"/>
                  <a:gd name="T56" fmla="*/ 53 w 105"/>
                  <a:gd name="T57" fmla="*/ 8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5" h="91">
                    <a:moveTo>
                      <a:pt x="53" y="84"/>
                    </a:moveTo>
                    <a:lnTo>
                      <a:pt x="38" y="84"/>
                    </a:lnTo>
                    <a:lnTo>
                      <a:pt x="36" y="75"/>
                    </a:lnTo>
                    <a:lnTo>
                      <a:pt x="44" y="65"/>
                    </a:lnTo>
                    <a:lnTo>
                      <a:pt x="33" y="64"/>
                    </a:lnTo>
                    <a:lnTo>
                      <a:pt x="21" y="61"/>
                    </a:lnTo>
                    <a:lnTo>
                      <a:pt x="20" y="56"/>
                    </a:lnTo>
                    <a:lnTo>
                      <a:pt x="12" y="62"/>
                    </a:lnTo>
                    <a:lnTo>
                      <a:pt x="4" y="58"/>
                    </a:lnTo>
                    <a:lnTo>
                      <a:pt x="0" y="53"/>
                    </a:lnTo>
                    <a:lnTo>
                      <a:pt x="6" y="40"/>
                    </a:lnTo>
                    <a:lnTo>
                      <a:pt x="17" y="38"/>
                    </a:lnTo>
                    <a:lnTo>
                      <a:pt x="23" y="33"/>
                    </a:lnTo>
                    <a:lnTo>
                      <a:pt x="24" y="24"/>
                    </a:lnTo>
                    <a:lnTo>
                      <a:pt x="18" y="19"/>
                    </a:lnTo>
                    <a:lnTo>
                      <a:pt x="23" y="12"/>
                    </a:lnTo>
                    <a:lnTo>
                      <a:pt x="29" y="12"/>
                    </a:lnTo>
                    <a:lnTo>
                      <a:pt x="36" y="1"/>
                    </a:lnTo>
                    <a:lnTo>
                      <a:pt x="73" y="0"/>
                    </a:lnTo>
                    <a:lnTo>
                      <a:pt x="88" y="8"/>
                    </a:lnTo>
                    <a:lnTo>
                      <a:pt x="80" y="23"/>
                    </a:lnTo>
                    <a:lnTo>
                      <a:pt x="70" y="24"/>
                    </a:lnTo>
                    <a:lnTo>
                      <a:pt x="68" y="50"/>
                    </a:lnTo>
                    <a:lnTo>
                      <a:pt x="73" y="60"/>
                    </a:lnTo>
                    <a:lnTo>
                      <a:pt x="105" y="79"/>
                    </a:lnTo>
                    <a:lnTo>
                      <a:pt x="103" y="86"/>
                    </a:lnTo>
                    <a:lnTo>
                      <a:pt x="88" y="87"/>
                    </a:lnTo>
                    <a:lnTo>
                      <a:pt x="70" y="91"/>
                    </a:lnTo>
                    <a:lnTo>
                      <a:pt x="5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6" name="Freeform 362"/>
              <p:cNvSpPr>
                <a:spLocks noEditPoints="1"/>
              </p:cNvSpPr>
              <p:nvPr/>
            </p:nvSpPr>
            <p:spPr bwMode="gray">
              <a:xfrm>
                <a:off x="3881" y="646"/>
                <a:ext cx="105" cy="92"/>
              </a:xfrm>
              <a:custGeom>
                <a:avLst/>
                <a:gdLst>
                  <a:gd name="T0" fmla="*/ 88 w 105"/>
                  <a:gd name="T1" fmla="*/ 8 h 92"/>
                  <a:gd name="T2" fmla="*/ 70 w 105"/>
                  <a:gd name="T3" fmla="*/ 24 h 92"/>
                  <a:gd name="T4" fmla="*/ 73 w 105"/>
                  <a:gd name="T5" fmla="*/ 61 h 92"/>
                  <a:gd name="T6" fmla="*/ 103 w 105"/>
                  <a:gd name="T7" fmla="*/ 86 h 92"/>
                  <a:gd name="T8" fmla="*/ 70 w 105"/>
                  <a:gd name="T9" fmla="*/ 91 h 92"/>
                  <a:gd name="T10" fmla="*/ 38 w 105"/>
                  <a:gd name="T11" fmla="*/ 83 h 92"/>
                  <a:gd name="T12" fmla="*/ 44 w 105"/>
                  <a:gd name="T13" fmla="*/ 65 h 92"/>
                  <a:gd name="T14" fmla="*/ 21 w 105"/>
                  <a:gd name="T15" fmla="*/ 61 h 92"/>
                  <a:gd name="T16" fmla="*/ 12 w 105"/>
                  <a:gd name="T17" fmla="*/ 61 h 92"/>
                  <a:gd name="T18" fmla="*/ 0 w 105"/>
                  <a:gd name="T19" fmla="*/ 53 h 92"/>
                  <a:gd name="T20" fmla="*/ 17 w 105"/>
                  <a:gd name="T21" fmla="*/ 38 h 92"/>
                  <a:gd name="T22" fmla="*/ 24 w 105"/>
                  <a:gd name="T23" fmla="*/ 24 h 92"/>
                  <a:gd name="T24" fmla="*/ 23 w 105"/>
                  <a:gd name="T25" fmla="*/ 12 h 92"/>
                  <a:gd name="T26" fmla="*/ 36 w 105"/>
                  <a:gd name="T27" fmla="*/ 2 h 92"/>
                  <a:gd name="T28" fmla="*/ 73 w 105"/>
                  <a:gd name="T29" fmla="*/ 0 h 92"/>
                  <a:gd name="T30" fmla="*/ 36 w 105"/>
                  <a:gd name="T31" fmla="*/ 1 h 92"/>
                  <a:gd name="T32" fmla="*/ 36 w 105"/>
                  <a:gd name="T33" fmla="*/ 1 h 92"/>
                  <a:gd name="T34" fmla="*/ 23 w 105"/>
                  <a:gd name="T35" fmla="*/ 12 h 92"/>
                  <a:gd name="T36" fmla="*/ 23 w 105"/>
                  <a:gd name="T37" fmla="*/ 12 h 92"/>
                  <a:gd name="T38" fmla="*/ 18 w 105"/>
                  <a:gd name="T39" fmla="*/ 19 h 92"/>
                  <a:gd name="T40" fmla="*/ 24 w 105"/>
                  <a:gd name="T41" fmla="*/ 24 h 92"/>
                  <a:gd name="T42" fmla="*/ 17 w 105"/>
                  <a:gd name="T43" fmla="*/ 38 h 92"/>
                  <a:gd name="T44" fmla="*/ 6 w 105"/>
                  <a:gd name="T45" fmla="*/ 40 h 92"/>
                  <a:gd name="T46" fmla="*/ 0 w 105"/>
                  <a:gd name="T47" fmla="*/ 52 h 92"/>
                  <a:gd name="T48" fmla="*/ 0 w 105"/>
                  <a:gd name="T49" fmla="*/ 53 h 92"/>
                  <a:gd name="T50" fmla="*/ 4 w 105"/>
                  <a:gd name="T51" fmla="*/ 58 h 92"/>
                  <a:gd name="T52" fmla="*/ 12 w 105"/>
                  <a:gd name="T53" fmla="*/ 62 h 92"/>
                  <a:gd name="T54" fmla="*/ 12 w 105"/>
                  <a:gd name="T55" fmla="*/ 62 h 92"/>
                  <a:gd name="T56" fmla="*/ 21 w 105"/>
                  <a:gd name="T57" fmla="*/ 61 h 92"/>
                  <a:gd name="T58" fmla="*/ 21 w 105"/>
                  <a:gd name="T59" fmla="*/ 61 h 92"/>
                  <a:gd name="T60" fmla="*/ 44 w 105"/>
                  <a:gd name="T61" fmla="*/ 65 h 92"/>
                  <a:gd name="T62" fmla="*/ 36 w 105"/>
                  <a:gd name="T63" fmla="*/ 75 h 92"/>
                  <a:gd name="T64" fmla="*/ 38 w 105"/>
                  <a:gd name="T65" fmla="*/ 83 h 92"/>
                  <a:gd name="T66" fmla="*/ 38 w 105"/>
                  <a:gd name="T67" fmla="*/ 84 h 92"/>
                  <a:gd name="T68" fmla="*/ 69 w 105"/>
                  <a:gd name="T69" fmla="*/ 92 h 92"/>
                  <a:gd name="T70" fmla="*/ 70 w 105"/>
                  <a:gd name="T71" fmla="*/ 92 h 92"/>
                  <a:gd name="T72" fmla="*/ 103 w 105"/>
                  <a:gd name="T73" fmla="*/ 86 h 92"/>
                  <a:gd name="T74" fmla="*/ 103 w 105"/>
                  <a:gd name="T75" fmla="*/ 86 h 92"/>
                  <a:gd name="T76" fmla="*/ 105 w 105"/>
                  <a:gd name="T77" fmla="*/ 79 h 92"/>
                  <a:gd name="T78" fmla="*/ 73 w 105"/>
                  <a:gd name="T79" fmla="*/ 60 h 92"/>
                  <a:gd name="T80" fmla="*/ 70 w 105"/>
                  <a:gd name="T81" fmla="*/ 24 h 92"/>
                  <a:gd name="T82" fmla="*/ 80 w 105"/>
                  <a:gd name="T83" fmla="*/ 23 h 92"/>
                  <a:gd name="T84" fmla="*/ 88 w 105"/>
                  <a:gd name="T85" fmla="*/ 8 h 92"/>
                  <a:gd name="T86" fmla="*/ 88 w 105"/>
                  <a:gd name="T87" fmla="*/ 7 h 92"/>
                  <a:gd name="T88" fmla="*/ 73 w 105"/>
                  <a:gd name="T8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5" h="92">
                    <a:moveTo>
                      <a:pt x="73" y="1"/>
                    </a:moveTo>
                    <a:lnTo>
                      <a:pt x="88" y="8"/>
                    </a:lnTo>
                    <a:lnTo>
                      <a:pt x="80" y="23"/>
                    </a:lnTo>
                    <a:lnTo>
                      <a:pt x="70" y="24"/>
                    </a:lnTo>
                    <a:lnTo>
                      <a:pt x="68" y="50"/>
                    </a:lnTo>
                    <a:lnTo>
                      <a:pt x="73" y="61"/>
                    </a:lnTo>
                    <a:lnTo>
                      <a:pt x="105" y="79"/>
                    </a:lnTo>
                    <a:lnTo>
                      <a:pt x="103" y="86"/>
                    </a:lnTo>
                    <a:lnTo>
                      <a:pt x="88" y="87"/>
                    </a:lnTo>
                    <a:lnTo>
                      <a:pt x="70" y="91"/>
                    </a:lnTo>
                    <a:lnTo>
                      <a:pt x="53" y="84"/>
                    </a:lnTo>
                    <a:lnTo>
                      <a:pt x="38" y="83"/>
                    </a:lnTo>
                    <a:lnTo>
                      <a:pt x="37" y="75"/>
                    </a:lnTo>
                    <a:lnTo>
                      <a:pt x="44" y="65"/>
                    </a:lnTo>
                    <a:lnTo>
                      <a:pt x="33" y="64"/>
                    </a:lnTo>
                    <a:lnTo>
                      <a:pt x="21" y="61"/>
                    </a:lnTo>
                    <a:lnTo>
                      <a:pt x="20" y="56"/>
                    </a:lnTo>
                    <a:lnTo>
                      <a:pt x="12" y="61"/>
                    </a:lnTo>
                    <a:lnTo>
                      <a:pt x="5" y="58"/>
                    </a:lnTo>
                    <a:lnTo>
                      <a:pt x="0" y="53"/>
                    </a:lnTo>
                    <a:lnTo>
                      <a:pt x="6" y="40"/>
                    </a:lnTo>
                    <a:lnTo>
                      <a:pt x="17" y="38"/>
                    </a:lnTo>
                    <a:lnTo>
                      <a:pt x="23" y="33"/>
                    </a:lnTo>
                    <a:lnTo>
                      <a:pt x="24" y="24"/>
                    </a:lnTo>
                    <a:lnTo>
                      <a:pt x="18" y="19"/>
                    </a:lnTo>
                    <a:lnTo>
                      <a:pt x="23" y="12"/>
                    </a:lnTo>
                    <a:lnTo>
                      <a:pt x="29" y="12"/>
                    </a:lnTo>
                    <a:lnTo>
                      <a:pt x="36" y="2"/>
                    </a:lnTo>
                    <a:lnTo>
                      <a:pt x="73" y="1"/>
                    </a:lnTo>
                    <a:close/>
                    <a:moveTo>
                      <a:pt x="73" y="0"/>
                    </a:moveTo>
                    <a:lnTo>
                      <a:pt x="72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29" y="11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24" y="24"/>
                    </a:lnTo>
                    <a:lnTo>
                      <a:pt x="23" y="33"/>
                    </a:lnTo>
                    <a:lnTo>
                      <a:pt x="17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9" y="56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33" y="64"/>
                    </a:lnTo>
                    <a:lnTo>
                      <a:pt x="44" y="65"/>
                    </a:lnTo>
                    <a:lnTo>
                      <a:pt x="36" y="75"/>
                    </a:lnTo>
                    <a:lnTo>
                      <a:pt x="36" y="75"/>
                    </a:lnTo>
                    <a:lnTo>
                      <a:pt x="36" y="76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8" y="84"/>
                    </a:lnTo>
                    <a:lnTo>
                      <a:pt x="53" y="85"/>
                    </a:lnTo>
                    <a:lnTo>
                      <a:pt x="69" y="92"/>
                    </a:lnTo>
                    <a:lnTo>
                      <a:pt x="70" y="92"/>
                    </a:lnTo>
                    <a:lnTo>
                      <a:pt x="70" y="92"/>
                    </a:lnTo>
                    <a:lnTo>
                      <a:pt x="88" y="88"/>
                    </a:lnTo>
                    <a:lnTo>
                      <a:pt x="103" y="86"/>
                    </a:lnTo>
                    <a:lnTo>
                      <a:pt x="103" y="86"/>
                    </a:lnTo>
                    <a:lnTo>
                      <a:pt x="103" y="86"/>
                    </a:lnTo>
                    <a:lnTo>
                      <a:pt x="105" y="79"/>
                    </a:lnTo>
                    <a:lnTo>
                      <a:pt x="105" y="79"/>
                    </a:lnTo>
                    <a:lnTo>
                      <a:pt x="105" y="79"/>
                    </a:lnTo>
                    <a:lnTo>
                      <a:pt x="73" y="60"/>
                    </a:lnTo>
                    <a:lnTo>
                      <a:pt x="69" y="50"/>
                    </a:lnTo>
                    <a:lnTo>
                      <a:pt x="70" y="24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8" y="7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7" name="Freeform 363"/>
              <p:cNvSpPr>
                <a:spLocks noEditPoints="1"/>
              </p:cNvSpPr>
              <p:nvPr/>
            </p:nvSpPr>
            <p:spPr bwMode="gray">
              <a:xfrm>
                <a:off x="3881" y="646"/>
                <a:ext cx="105" cy="92"/>
              </a:xfrm>
              <a:custGeom>
                <a:avLst/>
                <a:gdLst>
                  <a:gd name="T0" fmla="*/ 88 w 105"/>
                  <a:gd name="T1" fmla="*/ 8 h 92"/>
                  <a:gd name="T2" fmla="*/ 70 w 105"/>
                  <a:gd name="T3" fmla="*/ 24 h 92"/>
                  <a:gd name="T4" fmla="*/ 73 w 105"/>
                  <a:gd name="T5" fmla="*/ 61 h 92"/>
                  <a:gd name="T6" fmla="*/ 103 w 105"/>
                  <a:gd name="T7" fmla="*/ 86 h 92"/>
                  <a:gd name="T8" fmla="*/ 70 w 105"/>
                  <a:gd name="T9" fmla="*/ 91 h 92"/>
                  <a:gd name="T10" fmla="*/ 38 w 105"/>
                  <a:gd name="T11" fmla="*/ 83 h 92"/>
                  <a:gd name="T12" fmla="*/ 44 w 105"/>
                  <a:gd name="T13" fmla="*/ 65 h 92"/>
                  <a:gd name="T14" fmla="*/ 21 w 105"/>
                  <a:gd name="T15" fmla="*/ 61 h 92"/>
                  <a:gd name="T16" fmla="*/ 12 w 105"/>
                  <a:gd name="T17" fmla="*/ 61 h 92"/>
                  <a:gd name="T18" fmla="*/ 0 w 105"/>
                  <a:gd name="T19" fmla="*/ 53 h 92"/>
                  <a:gd name="T20" fmla="*/ 17 w 105"/>
                  <a:gd name="T21" fmla="*/ 38 h 92"/>
                  <a:gd name="T22" fmla="*/ 24 w 105"/>
                  <a:gd name="T23" fmla="*/ 24 h 92"/>
                  <a:gd name="T24" fmla="*/ 23 w 105"/>
                  <a:gd name="T25" fmla="*/ 12 h 92"/>
                  <a:gd name="T26" fmla="*/ 36 w 105"/>
                  <a:gd name="T27" fmla="*/ 2 h 92"/>
                  <a:gd name="T28" fmla="*/ 73 w 105"/>
                  <a:gd name="T29" fmla="*/ 0 h 92"/>
                  <a:gd name="T30" fmla="*/ 36 w 105"/>
                  <a:gd name="T31" fmla="*/ 1 h 92"/>
                  <a:gd name="T32" fmla="*/ 36 w 105"/>
                  <a:gd name="T33" fmla="*/ 1 h 92"/>
                  <a:gd name="T34" fmla="*/ 23 w 105"/>
                  <a:gd name="T35" fmla="*/ 12 h 92"/>
                  <a:gd name="T36" fmla="*/ 23 w 105"/>
                  <a:gd name="T37" fmla="*/ 12 h 92"/>
                  <a:gd name="T38" fmla="*/ 18 w 105"/>
                  <a:gd name="T39" fmla="*/ 19 h 92"/>
                  <a:gd name="T40" fmla="*/ 24 w 105"/>
                  <a:gd name="T41" fmla="*/ 24 h 92"/>
                  <a:gd name="T42" fmla="*/ 17 w 105"/>
                  <a:gd name="T43" fmla="*/ 38 h 92"/>
                  <a:gd name="T44" fmla="*/ 6 w 105"/>
                  <a:gd name="T45" fmla="*/ 40 h 92"/>
                  <a:gd name="T46" fmla="*/ 0 w 105"/>
                  <a:gd name="T47" fmla="*/ 52 h 92"/>
                  <a:gd name="T48" fmla="*/ 0 w 105"/>
                  <a:gd name="T49" fmla="*/ 53 h 92"/>
                  <a:gd name="T50" fmla="*/ 4 w 105"/>
                  <a:gd name="T51" fmla="*/ 58 h 92"/>
                  <a:gd name="T52" fmla="*/ 12 w 105"/>
                  <a:gd name="T53" fmla="*/ 62 h 92"/>
                  <a:gd name="T54" fmla="*/ 12 w 105"/>
                  <a:gd name="T55" fmla="*/ 62 h 92"/>
                  <a:gd name="T56" fmla="*/ 21 w 105"/>
                  <a:gd name="T57" fmla="*/ 61 h 92"/>
                  <a:gd name="T58" fmla="*/ 21 w 105"/>
                  <a:gd name="T59" fmla="*/ 61 h 92"/>
                  <a:gd name="T60" fmla="*/ 44 w 105"/>
                  <a:gd name="T61" fmla="*/ 65 h 92"/>
                  <a:gd name="T62" fmla="*/ 36 w 105"/>
                  <a:gd name="T63" fmla="*/ 75 h 92"/>
                  <a:gd name="T64" fmla="*/ 38 w 105"/>
                  <a:gd name="T65" fmla="*/ 83 h 92"/>
                  <a:gd name="T66" fmla="*/ 38 w 105"/>
                  <a:gd name="T67" fmla="*/ 84 h 92"/>
                  <a:gd name="T68" fmla="*/ 69 w 105"/>
                  <a:gd name="T69" fmla="*/ 92 h 92"/>
                  <a:gd name="T70" fmla="*/ 70 w 105"/>
                  <a:gd name="T71" fmla="*/ 92 h 92"/>
                  <a:gd name="T72" fmla="*/ 103 w 105"/>
                  <a:gd name="T73" fmla="*/ 86 h 92"/>
                  <a:gd name="T74" fmla="*/ 103 w 105"/>
                  <a:gd name="T75" fmla="*/ 86 h 92"/>
                  <a:gd name="T76" fmla="*/ 105 w 105"/>
                  <a:gd name="T77" fmla="*/ 79 h 92"/>
                  <a:gd name="T78" fmla="*/ 73 w 105"/>
                  <a:gd name="T79" fmla="*/ 60 h 92"/>
                  <a:gd name="T80" fmla="*/ 70 w 105"/>
                  <a:gd name="T81" fmla="*/ 24 h 92"/>
                  <a:gd name="T82" fmla="*/ 80 w 105"/>
                  <a:gd name="T83" fmla="*/ 23 h 92"/>
                  <a:gd name="T84" fmla="*/ 88 w 105"/>
                  <a:gd name="T85" fmla="*/ 8 h 92"/>
                  <a:gd name="T86" fmla="*/ 88 w 105"/>
                  <a:gd name="T87" fmla="*/ 7 h 92"/>
                  <a:gd name="T88" fmla="*/ 73 w 105"/>
                  <a:gd name="T8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5" h="92">
                    <a:moveTo>
                      <a:pt x="73" y="1"/>
                    </a:moveTo>
                    <a:lnTo>
                      <a:pt x="88" y="8"/>
                    </a:lnTo>
                    <a:lnTo>
                      <a:pt x="80" y="23"/>
                    </a:lnTo>
                    <a:lnTo>
                      <a:pt x="70" y="24"/>
                    </a:lnTo>
                    <a:lnTo>
                      <a:pt x="68" y="50"/>
                    </a:lnTo>
                    <a:lnTo>
                      <a:pt x="73" y="61"/>
                    </a:lnTo>
                    <a:lnTo>
                      <a:pt x="105" y="79"/>
                    </a:lnTo>
                    <a:lnTo>
                      <a:pt x="103" y="86"/>
                    </a:lnTo>
                    <a:lnTo>
                      <a:pt x="88" y="87"/>
                    </a:lnTo>
                    <a:lnTo>
                      <a:pt x="70" y="91"/>
                    </a:lnTo>
                    <a:lnTo>
                      <a:pt x="53" y="84"/>
                    </a:lnTo>
                    <a:lnTo>
                      <a:pt x="38" y="83"/>
                    </a:lnTo>
                    <a:lnTo>
                      <a:pt x="37" y="75"/>
                    </a:lnTo>
                    <a:lnTo>
                      <a:pt x="44" y="65"/>
                    </a:lnTo>
                    <a:lnTo>
                      <a:pt x="33" y="64"/>
                    </a:lnTo>
                    <a:lnTo>
                      <a:pt x="21" y="61"/>
                    </a:lnTo>
                    <a:lnTo>
                      <a:pt x="20" y="56"/>
                    </a:lnTo>
                    <a:lnTo>
                      <a:pt x="12" y="61"/>
                    </a:lnTo>
                    <a:lnTo>
                      <a:pt x="5" y="58"/>
                    </a:lnTo>
                    <a:lnTo>
                      <a:pt x="0" y="53"/>
                    </a:lnTo>
                    <a:lnTo>
                      <a:pt x="6" y="40"/>
                    </a:lnTo>
                    <a:lnTo>
                      <a:pt x="17" y="38"/>
                    </a:lnTo>
                    <a:lnTo>
                      <a:pt x="23" y="33"/>
                    </a:lnTo>
                    <a:lnTo>
                      <a:pt x="24" y="24"/>
                    </a:lnTo>
                    <a:lnTo>
                      <a:pt x="18" y="19"/>
                    </a:lnTo>
                    <a:lnTo>
                      <a:pt x="23" y="12"/>
                    </a:lnTo>
                    <a:lnTo>
                      <a:pt x="29" y="12"/>
                    </a:lnTo>
                    <a:lnTo>
                      <a:pt x="36" y="2"/>
                    </a:lnTo>
                    <a:lnTo>
                      <a:pt x="73" y="1"/>
                    </a:lnTo>
                    <a:moveTo>
                      <a:pt x="73" y="0"/>
                    </a:moveTo>
                    <a:lnTo>
                      <a:pt x="72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29" y="11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24" y="24"/>
                    </a:lnTo>
                    <a:lnTo>
                      <a:pt x="23" y="33"/>
                    </a:lnTo>
                    <a:lnTo>
                      <a:pt x="17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9" y="56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33" y="64"/>
                    </a:lnTo>
                    <a:lnTo>
                      <a:pt x="44" y="65"/>
                    </a:lnTo>
                    <a:lnTo>
                      <a:pt x="36" y="75"/>
                    </a:lnTo>
                    <a:lnTo>
                      <a:pt x="36" y="75"/>
                    </a:lnTo>
                    <a:lnTo>
                      <a:pt x="36" y="76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8" y="84"/>
                    </a:lnTo>
                    <a:lnTo>
                      <a:pt x="53" y="85"/>
                    </a:lnTo>
                    <a:lnTo>
                      <a:pt x="69" y="92"/>
                    </a:lnTo>
                    <a:lnTo>
                      <a:pt x="70" y="92"/>
                    </a:lnTo>
                    <a:lnTo>
                      <a:pt x="70" y="92"/>
                    </a:lnTo>
                    <a:lnTo>
                      <a:pt x="88" y="88"/>
                    </a:lnTo>
                    <a:lnTo>
                      <a:pt x="103" y="86"/>
                    </a:lnTo>
                    <a:lnTo>
                      <a:pt x="103" y="86"/>
                    </a:lnTo>
                    <a:lnTo>
                      <a:pt x="103" y="86"/>
                    </a:lnTo>
                    <a:lnTo>
                      <a:pt x="105" y="79"/>
                    </a:lnTo>
                    <a:lnTo>
                      <a:pt x="105" y="79"/>
                    </a:lnTo>
                    <a:lnTo>
                      <a:pt x="105" y="79"/>
                    </a:lnTo>
                    <a:lnTo>
                      <a:pt x="73" y="60"/>
                    </a:lnTo>
                    <a:lnTo>
                      <a:pt x="69" y="50"/>
                    </a:lnTo>
                    <a:lnTo>
                      <a:pt x="70" y="24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8" y="7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8" name="Freeform 364"/>
              <p:cNvSpPr>
                <a:spLocks/>
              </p:cNvSpPr>
              <p:nvPr/>
            </p:nvSpPr>
            <p:spPr bwMode="gray">
              <a:xfrm>
                <a:off x="3892" y="710"/>
                <a:ext cx="21" cy="10"/>
              </a:xfrm>
              <a:custGeom>
                <a:avLst/>
                <a:gdLst>
                  <a:gd name="T0" fmla="*/ 0 w 21"/>
                  <a:gd name="T1" fmla="*/ 0 h 10"/>
                  <a:gd name="T2" fmla="*/ 9 w 21"/>
                  <a:gd name="T3" fmla="*/ 0 h 10"/>
                  <a:gd name="T4" fmla="*/ 21 w 21"/>
                  <a:gd name="T5" fmla="*/ 6 h 10"/>
                  <a:gd name="T6" fmla="*/ 20 w 21"/>
                  <a:gd name="T7" fmla="*/ 10 h 10"/>
                  <a:gd name="T8" fmla="*/ 0 w 21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lnTo>
                      <a:pt x="9" y="0"/>
                    </a:lnTo>
                    <a:lnTo>
                      <a:pt x="21" y="6"/>
                    </a:lnTo>
                    <a:lnTo>
                      <a:pt x="2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9" name="Freeform 365"/>
              <p:cNvSpPr>
                <a:spLocks noEditPoints="1"/>
              </p:cNvSpPr>
              <p:nvPr/>
            </p:nvSpPr>
            <p:spPr bwMode="gray">
              <a:xfrm>
                <a:off x="3891" y="710"/>
                <a:ext cx="22" cy="11"/>
              </a:xfrm>
              <a:custGeom>
                <a:avLst/>
                <a:gdLst>
                  <a:gd name="T0" fmla="*/ 10 w 22"/>
                  <a:gd name="T1" fmla="*/ 0 h 11"/>
                  <a:gd name="T2" fmla="*/ 22 w 22"/>
                  <a:gd name="T3" fmla="*/ 6 h 11"/>
                  <a:gd name="T4" fmla="*/ 21 w 22"/>
                  <a:gd name="T5" fmla="*/ 10 h 11"/>
                  <a:gd name="T6" fmla="*/ 2 w 22"/>
                  <a:gd name="T7" fmla="*/ 0 h 11"/>
                  <a:gd name="T8" fmla="*/ 10 w 22"/>
                  <a:gd name="T9" fmla="*/ 0 h 11"/>
                  <a:gd name="T10" fmla="*/ 10 w 22"/>
                  <a:gd name="T11" fmla="*/ 0 h 11"/>
                  <a:gd name="T12" fmla="*/ 10 w 22"/>
                  <a:gd name="T13" fmla="*/ 0 h 11"/>
                  <a:gd name="T14" fmla="*/ 2 w 22"/>
                  <a:gd name="T15" fmla="*/ 0 h 11"/>
                  <a:gd name="T16" fmla="*/ 0 w 22"/>
                  <a:gd name="T17" fmla="*/ 0 h 11"/>
                  <a:gd name="T18" fmla="*/ 2 w 22"/>
                  <a:gd name="T19" fmla="*/ 1 h 11"/>
                  <a:gd name="T20" fmla="*/ 20 w 22"/>
                  <a:gd name="T21" fmla="*/ 10 h 11"/>
                  <a:gd name="T22" fmla="*/ 21 w 22"/>
                  <a:gd name="T23" fmla="*/ 11 h 11"/>
                  <a:gd name="T24" fmla="*/ 21 w 22"/>
                  <a:gd name="T25" fmla="*/ 10 h 11"/>
                  <a:gd name="T26" fmla="*/ 22 w 22"/>
                  <a:gd name="T27" fmla="*/ 6 h 11"/>
                  <a:gd name="T28" fmla="*/ 22 w 22"/>
                  <a:gd name="T29" fmla="*/ 6 h 11"/>
                  <a:gd name="T30" fmla="*/ 22 w 22"/>
                  <a:gd name="T31" fmla="*/ 6 h 11"/>
                  <a:gd name="T32" fmla="*/ 10 w 22"/>
                  <a:gd name="T33" fmla="*/ 0 h 11"/>
                  <a:gd name="T34" fmla="*/ 10 w 22"/>
                  <a:gd name="T35" fmla="*/ 0 h 11"/>
                  <a:gd name="T36" fmla="*/ 10 w 22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1">
                    <a:moveTo>
                      <a:pt x="10" y="0"/>
                    </a:moveTo>
                    <a:lnTo>
                      <a:pt x="22" y="6"/>
                    </a:lnTo>
                    <a:lnTo>
                      <a:pt x="21" y="10"/>
                    </a:lnTo>
                    <a:lnTo>
                      <a:pt x="2" y="0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0" y="10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0" name="Freeform 366"/>
              <p:cNvSpPr>
                <a:spLocks noEditPoints="1"/>
              </p:cNvSpPr>
              <p:nvPr/>
            </p:nvSpPr>
            <p:spPr bwMode="gray">
              <a:xfrm>
                <a:off x="3891" y="710"/>
                <a:ext cx="22" cy="11"/>
              </a:xfrm>
              <a:custGeom>
                <a:avLst/>
                <a:gdLst>
                  <a:gd name="T0" fmla="*/ 10 w 22"/>
                  <a:gd name="T1" fmla="*/ 0 h 11"/>
                  <a:gd name="T2" fmla="*/ 22 w 22"/>
                  <a:gd name="T3" fmla="*/ 6 h 11"/>
                  <a:gd name="T4" fmla="*/ 21 w 22"/>
                  <a:gd name="T5" fmla="*/ 10 h 11"/>
                  <a:gd name="T6" fmla="*/ 2 w 22"/>
                  <a:gd name="T7" fmla="*/ 0 h 11"/>
                  <a:gd name="T8" fmla="*/ 10 w 22"/>
                  <a:gd name="T9" fmla="*/ 0 h 11"/>
                  <a:gd name="T10" fmla="*/ 10 w 22"/>
                  <a:gd name="T11" fmla="*/ 0 h 11"/>
                  <a:gd name="T12" fmla="*/ 10 w 22"/>
                  <a:gd name="T13" fmla="*/ 0 h 11"/>
                  <a:gd name="T14" fmla="*/ 2 w 22"/>
                  <a:gd name="T15" fmla="*/ 0 h 11"/>
                  <a:gd name="T16" fmla="*/ 0 w 22"/>
                  <a:gd name="T17" fmla="*/ 0 h 11"/>
                  <a:gd name="T18" fmla="*/ 2 w 22"/>
                  <a:gd name="T19" fmla="*/ 1 h 11"/>
                  <a:gd name="T20" fmla="*/ 20 w 22"/>
                  <a:gd name="T21" fmla="*/ 10 h 11"/>
                  <a:gd name="T22" fmla="*/ 21 w 22"/>
                  <a:gd name="T23" fmla="*/ 11 h 11"/>
                  <a:gd name="T24" fmla="*/ 21 w 22"/>
                  <a:gd name="T25" fmla="*/ 10 h 11"/>
                  <a:gd name="T26" fmla="*/ 22 w 22"/>
                  <a:gd name="T27" fmla="*/ 6 h 11"/>
                  <a:gd name="T28" fmla="*/ 22 w 22"/>
                  <a:gd name="T29" fmla="*/ 6 h 11"/>
                  <a:gd name="T30" fmla="*/ 22 w 22"/>
                  <a:gd name="T31" fmla="*/ 6 h 11"/>
                  <a:gd name="T32" fmla="*/ 10 w 22"/>
                  <a:gd name="T33" fmla="*/ 0 h 11"/>
                  <a:gd name="T34" fmla="*/ 10 w 22"/>
                  <a:gd name="T35" fmla="*/ 0 h 11"/>
                  <a:gd name="T36" fmla="*/ 10 w 22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1">
                    <a:moveTo>
                      <a:pt x="10" y="0"/>
                    </a:moveTo>
                    <a:lnTo>
                      <a:pt x="22" y="6"/>
                    </a:lnTo>
                    <a:lnTo>
                      <a:pt x="21" y="10"/>
                    </a:lnTo>
                    <a:lnTo>
                      <a:pt x="2" y="0"/>
                    </a:lnTo>
                    <a:lnTo>
                      <a:pt x="10" y="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0" y="10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1" name="Freeform 367"/>
              <p:cNvSpPr>
                <a:spLocks/>
              </p:cNvSpPr>
              <p:nvPr/>
            </p:nvSpPr>
            <p:spPr bwMode="gray">
              <a:xfrm>
                <a:off x="3819" y="766"/>
                <a:ext cx="40" cy="23"/>
              </a:xfrm>
              <a:custGeom>
                <a:avLst/>
                <a:gdLst>
                  <a:gd name="T0" fmla="*/ 0 w 40"/>
                  <a:gd name="T1" fmla="*/ 20 h 23"/>
                  <a:gd name="T2" fmla="*/ 1 w 40"/>
                  <a:gd name="T3" fmla="*/ 13 h 23"/>
                  <a:gd name="T4" fmla="*/ 6 w 40"/>
                  <a:gd name="T5" fmla="*/ 2 h 23"/>
                  <a:gd name="T6" fmla="*/ 21 w 40"/>
                  <a:gd name="T7" fmla="*/ 0 h 23"/>
                  <a:gd name="T8" fmla="*/ 29 w 40"/>
                  <a:gd name="T9" fmla="*/ 6 h 23"/>
                  <a:gd name="T10" fmla="*/ 40 w 40"/>
                  <a:gd name="T11" fmla="*/ 9 h 23"/>
                  <a:gd name="T12" fmla="*/ 38 w 40"/>
                  <a:gd name="T13" fmla="*/ 18 h 23"/>
                  <a:gd name="T14" fmla="*/ 23 w 40"/>
                  <a:gd name="T15" fmla="*/ 23 h 23"/>
                  <a:gd name="T16" fmla="*/ 0 w 40"/>
                  <a:gd name="T1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3">
                    <a:moveTo>
                      <a:pt x="0" y="20"/>
                    </a:moveTo>
                    <a:lnTo>
                      <a:pt x="1" y="13"/>
                    </a:lnTo>
                    <a:lnTo>
                      <a:pt x="6" y="2"/>
                    </a:lnTo>
                    <a:lnTo>
                      <a:pt x="21" y="0"/>
                    </a:lnTo>
                    <a:lnTo>
                      <a:pt x="29" y="6"/>
                    </a:lnTo>
                    <a:lnTo>
                      <a:pt x="40" y="9"/>
                    </a:lnTo>
                    <a:lnTo>
                      <a:pt x="38" y="18"/>
                    </a:lnTo>
                    <a:lnTo>
                      <a:pt x="23" y="23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2" name="Freeform 368"/>
              <p:cNvSpPr>
                <a:spLocks noEditPoints="1"/>
              </p:cNvSpPr>
              <p:nvPr/>
            </p:nvSpPr>
            <p:spPr bwMode="gray">
              <a:xfrm>
                <a:off x="3819" y="766"/>
                <a:ext cx="40" cy="23"/>
              </a:xfrm>
              <a:custGeom>
                <a:avLst/>
                <a:gdLst>
                  <a:gd name="T0" fmla="*/ 21 w 40"/>
                  <a:gd name="T1" fmla="*/ 0 h 23"/>
                  <a:gd name="T2" fmla="*/ 29 w 40"/>
                  <a:gd name="T3" fmla="*/ 7 h 23"/>
                  <a:gd name="T4" fmla="*/ 40 w 40"/>
                  <a:gd name="T5" fmla="*/ 9 h 23"/>
                  <a:gd name="T6" fmla="*/ 38 w 40"/>
                  <a:gd name="T7" fmla="*/ 18 h 23"/>
                  <a:gd name="T8" fmla="*/ 23 w 40"/>
                  <a:gd name="T9" fmla="*/ 22 h 23"/>
                  <a:gd name="T10" fmla="*/ 0 w 40"/>
                  <a:gd name="T11" fmla="*/ 20 h 23"/>
                  <a:gd name="T12" fmla="*/ 2 w 40"/>
                  <a:gd name="T13" fmla="*/ 13 h 23"/>
                  <a:gd name="T14" fmla="*/ 6 w 40"/>
                  <a:gd name="T15" fmla="*/ 2 h 23"/>
                  <a:gd name="T16" fmla="*/ 21 w 40"/>
                  <a:gd name="T17" fmla="*/ 0 h 23"/>
                  <a:gd name="T18" fmla="*/ 21 w 40"/>
                  <a:gd name="T19" fmla="*/ 0 h 23"/>
                  <a:gd name="T20" fmla="*/ 21 w 40"/>
                  <a:gd name="T21" fmla="*/ 0 h 23"/>
                  <a:gd name="T22" fmla="*/ 6 w 40"/>
                  <a:gd name="T23" fmla="*/ 1 h 23"/>
                  <a:gd name="T24" fmla="*/ 6 w 40"/>
                  <a:gd name="T25" fmla="*/ 1 h 23"/>
                  <a:gd name="T26" fmla="*/ 6 w 40"/>
                  <a:gd name="T27" fmla="*/ 2 h 23"/>
                  <a:gd name="T28" fmla="*/ 1 w 40"/>
                  <a:gd name="T29" fmla="*/ 13 h 23"/>
                  <a:gd name="T30" fmla="*/ 1 w 40"/>
                  <a:gd name="T31" fmla="*/ 13 h 23"/>
                  <a:gd name="T32" fmla="*/ 1 w 40"/>
                  <a:gd name="T33" fmla="*/ 13 h 23"/>
                  <a:gd name="T34" fmla="*/ 0 w 40"/>
                  <a:gd name="T35" fmla="*/ 20 h 23"/>
                  <a:gd name="T36" fmla="*/ 0 w 40"/>
                  <a:gd name="T37" fmla="*/ 20 h 23"/>
                  <a:gd name="T38" fmla="*/ 0 w 40"/>
                  <a:gd name="T39" fmla="*/ 20 h 23"/>
                  <a:gd name="T40" fmla="*/ 23 w 40"/>
                  <a:gd name="T41" fmla="*/ 23 h 23"/>
                  <a:gd name="T42" fmla="*/ 23 w 40"/>
                  <a:gd name="T43" fmla="*/ 23 h 23"/>
                  <a:gd name="T44" fmla="*/ 23 w 40"/>
                  <a:gd name="T45" fmla="*/ 23 h 23"/>
                  <a:gd name="T46" fmla="*/ 38 w 40"/>
                  <a:gd name="T47" fmla="*/ 18 h 23"/>
                  <a:gd name="T48" fmla="*/ 38 w 40"/>
                  <a:gd name="T49" fmla="*/ 18 h 23"/>
                  <a:gd name="T50" fmla="*/ 38 w 40"/>
                  <a:gd name="T51" fmla="*/ 18 h 23"/>
                  <a:gd name="T52" fmla="*/ 40 w 40"/>
                  <a:gd name="T53" fmla="*/ 9 h 23"/>
                  <a:gd name="T54" fmla="*/ 40 w 40"/>
                  <a:gd name="T55" fmla="*/ 9 h 23"/>
                  <a:gd name="T56" fmla="*/ 40 w 40"/>
                  <a:gd name="T57" fmla="*/ 9 h 23"/>
                  <a:gd name="T58" fmla="*/ 29 w 40"/>
                  <a:gd name="T59" fmla="*/ 6 h 23"/>
                  <a:gd name="T60" fmla="*/ 22 w 40"/>
                  <a:gd name="T61" fmla="*/ 0 h 23"/>
                  <a:gd name="T62" fmla="*/ 21 w 40"/>
                  <a:gd name="T63" fmla="*/ 0 h 23"/>
                  <a:gd name="T64" fmla="*/ 21 w 40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23">
                    <a:moveTo>
                      <a:pt x="21" y="0"/>
                    </a:moveTo>
                    <a:lnTo>
                      <a:pt x="29" y="7"/>
                    </a:lnTo>
                    <a:lnTo>
                      <a:pt x="40" y="9"/>
                    </a:lnTo>
                    <a:lnTo>
                      <a:pt x="38" y="18"/>
                    </a:lnTo>
                    <a:lnTo>
                      <a:pt x="23" y="22"/>
                    </a:lnTo>
                    <a:lnTo>
                      <a:pt x="0" y="20"/>
                    </a:lnTo>
                    <a:lnTo>
                      <a:pt x="2" y="13"/>
                    </a:lnTo>
                    <a:lnTo>
                      <a:pt x="6" y="2"/>
                    </a:lnTo>
                    <a:lnTo>
                      <a:pt x="21" y="0"/>
                    </a:lnTo>
                    <a:close/>
                    <a:moveTo>
                      <a:pt x="21" y="0"/>
                    </a:moveTo>
                    <a:lnTo>
                      <a:pt x="21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29" y="6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3" name="Freeform 369"/>
              <p:cNvSpPr>
                <a:spLocks noEditPoints="1"/>
              </p:cNvSpPr>
              <p:nvPr/>
            </p:nvSpPr>
            <p:spPr bwMode="gray">
              <a:xfrm>
                <a:off x="3819" y="766"/>
                <a:ext cx="40" cy="23"/>
              </a:xfrm>
              <a:custGeom>
                <a:avLst/>
                <a:gdLst>
                  <a:gd name="T0" fmla="*/ 21 w 40"/>
                  <a:gd name="T1" fmla="*/ 0 h 23"/>
                  <a:gd name="T2" fmla="*/ 29 w 40"/>
                  <a:gd name="T3" fmla="*/ 7 h 23"/>
                  <a:gd name="T4" fmla="*/ 40 w 40"/>
                  <a:gd name="T5" fmla="*/ 9 h 23"/>
                  <a:gd name="T6" fmla="*/ 38 w 40"/>
                  <a:gd name="T7" fmla="*/ 18 h 23"/>
                  <a:gd name="T8" fmla="*/ 23 w 40"/>
                  <a:gd name="T9" fmla="*/ 22 h 23"/>
                  <a:gd name="T10" fmla="*/ 0 w 40"/>
                  <a:gd name="T11" fmla="*/ 20 h 23"/>
                  <a:gd name="T12" fmla="*/ 2 w 40"/>
                  <a:gd name="T13" fmla="*/ 13 h 23"/>
                  <a:gd name="T14" fmla="*/ 6 w 40"/>
                  <a:gd name="T15" fmla="*/ 2 h 23"/>
                  <a:gd name="T16" fmla="*/ 21 w 40"/>
                  <a:gd name="T17" fmla="*/ 0 h 23"/>
                  <a:gd name="T18" fmla="*/ 21 w 40"/>
                  <a:gd name="T19" fmla="*/ 0 h 23"/>
                  <a:gd name="T20" fmla="*/ 21 w 40"/>
                  <a:gd name="T21" fmla="*/ 0 h 23"/>
                  <a:gd name="T22" fmla="*/ 6 w 40"/>
                  <a:gd name="T23" fmla="*/ 1 h 23"/>
                  <a:gd name="T24" fmla="*/ 6 w 40"/>
                  <a:gd name="T25" fmla="*/ 1 h 23"/>
                  <a:gd name="T26" fmla="*/ 6 w 40"/>
                  <a:gd name="T27" fmla="*/ 2 h 23"/>
                  <a:gd name="T28" fmla="*/ 1 w 40"/>
                  <a:gd name="T29" fmla="*/ 13 h 23"/>
                  <a:gd name="T30" fmla="*/ 1 w 40"/>
                  <a:gd name="T31" fmla="*/ 13 h 23"/>
                  <a:gd name="T32" fmla="*/ 1 w 40"/>
                  <a:gd name="T33" fmla="*/ 13 h 23"/>
                  <a:gd name="T34" fmla="*/ 0 w 40"/>
                  <a:gd name="T35" fmla="*/ 20 h 23"/>
                  <a:gd name="T36" fmla="*/ 0 w 40"/>
                  <a:gd name="T37" fmla="*/ 20 h 23"/>
                  <a:gd name="T38" fmla="*/ 0 w 40"/>
                  <a:gd name="T39" fmla="*/ 20 h 23"/>
                  <a:gd name="T40" fmla="*/ 23 w 40"/>
                  <a:gd name="T41" fmla="*/ 23 h 23"/>
                  <a:gd name="T42" fmla="*/ 23 w 40"/>
                  <a:gd name="T43" fmla="*/ 23 h 23"/>
                  <a:gd name="T44" fmla="*/ 23 w 40"/>
                  <a:gd name="T45" fmla="*/ 23 h 23"/>
                  <a:gd name="T46" fmla="*/ 38 w 40"/>
                  <a:gd name="T47" fmla="*/ 18 h 23"/>
                  <a:gd name="T48" fmla="*/ 38 w 40"/>
                  <a:gd name="T49" fmla="*/ 18 h 23"/>
                  <a:gd name="T50" fmla="*/ 38 w 40"/>
                  <a:gd name="T51" fmla="*/ 18 h 23"/>
                  <a:gd name="T52" fmla="*/ 40 w 40"/>
                  <a:gd name="T53" fmla="*/ 9 h 23"/>
                  <a:gd name="T54" fmla="*/ 40 w 40"/>
                  <a:gd name="T55" fmla="*/ 9 h 23"/>
                  <a:gd name="T56" fmla="*/ 40 w 40"/>
                  <a:gd name="T57" fmla="*/ 9 h 23"/>
                  <a:gd name="T58" fmla="*/ 29 w 40"/>
                  <a:gd name="T59" fmla="*/ 6 h 23"/>
                  <a:gd name="T60" fmla="*/ 22 w 40"/>
                  <a:gd name="T61" fmla="*/ 0 h 23"/>
                  <a:gd name="T62" fmla="*/ 21 w 40"/>
                  <a:gd name="T63" fmla="*/ 0 h 23"/>
                  <a:gd name="T64" fmla="*/ 21 w 40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23">
                    <a:moveTo>
                      <a:pt x="21" y="0"/>
                    </a:moveTo>
                    <a:lnTo>
                      <a:pt x="29" y="7"/>
                    </a:lnTo>
                    <a:lnTo>
                      <a:pt x="40" y="9"/>
                    </a:lnTo>
                    <a:lnTo>
                      <a:pt x="38" y="18"/>
                    </a:lnTo>
                    <a:lnTo>
                      <a:pt x="23" y="22"/>
                    </a:lnTo>
                    <a:lnTo>
                      <a:pt x="0" y="20"/>
                    </a:lnTo>
                    <a:lnTo>
                      <a:pt x="2" y="13"/>
                    </a:lnTo>
                    <a:lnTo>
                      <a:pt x="6" y="2"/>
                    </a:lnTo>
                    <a:lnTo>
                      <a:pt x="21" y="0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29" y="6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4" name="Freeform 370"/>
              <p:cNvSpPr>
                <a:spLocks/>
              </p:cNvSpPr>
              <p:nvPr/>
            </p:nvSpPr>
            <p:spPr bwMode="gray">
              <a:xfrm>
                <a:off x="3427" y="717"/>
                <a:ext cx="11" cy="5"/>
              </a:xfrm>
              <a:custGeom>
                <a:avLst/>
                <a:gdLst>
                  <a:gd name="T0" fmla="*/ 0 w 11"/>
                  <a:gd name="T1" fmla="*/ 1 h 5"/>
                  <a:gd name="T2" fmla="*/ 8 w 11"/>
                  <a:gd name="T3" fmla="*/ 0 h 5"/>
                  <a:gd name="T4" fmla="*/ 11 w 11"/>
                  <a:gd name="T5" fmla="*/ 4 h 5"/>
                  <a:gd name="T6" fmla="*/ 4 w 11"/>
                  <a:gd name="T7" fmla="*/ 5 h 5"/>
                  <a:gd name="T8" fmla="*/ 0 w 11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0" y="1"/>
                    </a:moveTo>
                    <a:lnTo>
                      <a:pt x="8" y="0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5" name="Freeform 371"/>
              <p:cNvSpPr>
                <a:spLocks noEditPoints="1"/>
              </p:cNvSpPr>
              <p:nvPr/>
            </p:nvSpPr>
            <p:spPr bwMode="gray">
              <a:xfrm>
                <a:off x="3427" y="717"/>
                <a:ext cx="11" cy="5"/>
              </a:xfrm>
              <a:custGeom>
                <a:avLst/>
                <a:gdLst>
                  <a:gd name="T0" fmla="*/ 8 w 11"/>
                  <a:gd name="T1" fmla="*/ 0 h 5"/>
                  <a:gd name="T2" fmla="*/ 10 w 11"/>
                  <a:gd name="T3" fmla="*/ 4 h 5"/>
                  <a:gd name="T4" fmla="*/ 4 w 11"/>
                  <a:gd name="T5" fmla="*/ 5 h 5"/>
                  <a:gd name="T6" fmla="*/ 1 w 11"/>
                  <a:gd name="T7" fmla="*/ 1 h 5"/>
                  <a:gd name="T8" fmla="*/ 8 w 11"/>
                  <a:gd name="T9" fmla="*/ 0 h 5"/>
                  <a:gd name="T10" fmla="*/ 9 w 11"/>
                  <a:gd name="T11" fmla="*/ 0 h 5"/>
                  <a:gd name="T12" fmla="*/ 8 w 11"/>
                  <a:gd name="T13" fmla="*/ 0 h 5"/>
                  <a:gd name="T14" fmla="*/ 1 w 11"/>
                  <a:gd name="T15" fmla="*/ 1 h 5"/>
                  <a:gd name="T16" fmla="*/ 0 w 11"/>
                  <a:gd name="T17" fmla="*/ 1 h 5"/>
                  <a:gd name="T18" fmla="*/ 0 w 11"/>
                  <a:gd name="T19" fmla="*/ 2 h 5"/>
                  <a:gd name="T20" fmla="*/ 3 w 11"/>
                  <a:gd name="T21" fmla="*/ 5 h 5"/>
                  <a:gd name="T22" fmla="*/ 3 w 11"/>
                  <a:gd name="T23" fmla="*/ 5 h 5"/>
                  <a:gd name="T24" fmla="*/ 4 w 11"/>
                  <a:gd name="T25" fmla="*/ 5 h 5"/>
                  <a:gd name="T26" fmla="*/ 10 w 11"/>
                  <a:gd name="T27" fmla="*/ 4 h 5"/>
                  <a:gd name="T28" fmla="*/ 11 w 11"/>
                  <a:gd name="T29" fmla="*/ 4 h 5"/>
                  <a:gd name="T30" fmla="*/ 11 w 11"/>
                  <a:gd name="T31" fmla="*/ 4 h 5"/>
                  <a:gd name="T32" fmla="*/ 9 w 11"/>
                  <a:gd name="T33" fmla="*/ 0 h 5"/>
                  <a:gd name="T34" fmla="*/ 9 w 11"/>
                  <a:gd name="T35" fmla="*/ 0 h 5"/>
                  <a:gd name="T36" fmla="*/ 9 w 11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5">
                    <a:moveTo>
                      <a:pt x="8" y="0"/>
                    </a:moveTo>
                    <a:lnTo>
                      <a:pt x="10" y="4"/>
                    </a:lnTo>
                    <a:lnTo>
                      <a:pt x="4" y="5"/>
                    </a:lnTo>
                    <a:lnTo>
                      <a:pt x="1" y="1"/>
                    </a:lnTo>
                    <a:lnTo>
                      <a:pt x="8" y="0"/>
                    </a:lnTo>
                    <a:close/>
                    <a:moveTo>
                      <a:pt x="9" y="0"/>
                    </a:moveTo>
                    <a:lnTo>
                      <a:pt x="8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6" name="Freeform 372"/>
              <p:cNvSpPr>
                <a:spLocks noEditPoints="1"/>
              </p:cNvSpPr>
              <p:nvPr/>
            </p:nvSpPr>
            <p:spPr bwMode="gray">
              <a:xfrm>
                <a:off x="3427" y="717"/>
                <a:ext cx="11" cy="5"/>
              </a:xfrm>
              <a:custGeom>
                <a:avLst/>
                <a:gdLst>
                  <a:gd name="T0" fmla="*/ 8 w 11"/>
                  <a:gd name="T1" fmla="*/ 0 h 5"/>
                  <a:gd name="T2" fmla="*/ 10 w 11"/>
                  <a:gd name="T3" fmla="*/ 4 h 5"/>
                  <a:gd name="T4" fmla="*/ 4 w 11"/>
                  <a:gd name="T5" fmla="*/ 5 h 5"/>
                  <a:gd name="T6" fmla="*/ 1 w 11"/>
                  <a:gd name="T7" fmla="*/ 1 h 5"/>
                  <a:gd name="T8" fmla="*/ 8 w 11"/>
                  <a:gd name="T9" fmla="*/ 0 h 5"/>
                  <a:gd name="T10" fmla="*/ 9 w 11"/>
                  <a:gd name="T11" fmla="*/ 0 h 5"/>
                  <a:gd name="T12" fmla="*/ 8 w 11"/>
                  <a:gd name="T13" fmla="*/ 0 h 5"/>
                  <a:gd name="T14" fmla="*/ 1 w 11"/>
                  <a:gd name="T15" fmla="*/ 1 h 5"/>
                  <a:gd name="T16" fmla="*/ 0 w 11"/>
                  <a:gd name="T17" fmla="*/ 1 h 5"/>
                  <a:gd name="T18" fmla="*/ 0 w 11"/>
                  <a:gd name="T19" fmla="*/ 2 h 5"/>
                  <a:gd name="T20" fmla="*/ 3 w 11"/>
                  <a:gd name="T21" fmla="*/ 5 h 5"/>
                  <a:gd name="T22" fmla="*/ 3 w 11"/>
                  <a:gd name="T23" fmla="*/ 5 h 5"/>
                  <a:gd name="T24" fmla="*/ 4 w 11"/>
                  <a:gd name="T25" fmla="*/ 5 h 5"/>
                  <a:gd name="T26" fmla="*/ 10 w 11"/>
                  <a:gd name="T27" fmla="*/ 4 h 5"/>
                  <a:gd name="T28" fmla="*/ 11 w 11"/>
                  <a:gd name="T29" fmla="*/ 4 h 5"/>
                  <a:gd name="T30" fmla="*/ 11 w 11"/>
                  <a:gd name="T31" fmla="*/ 4 h 5"/>
                  <a:gd name="T32" fmla="*/ 9 w 11"/>
                  <a:gd name="T33" fmla="*/ 0 h 5"/>
                  <a:gd name="T34" fmla="*/ 9 w 11"/>
                  <a:gd name="T35" fmla="*/ 0 h 5"/>
                  <a:gd name="T36" fmla="*/ 9 w 11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5">
                    <a:moveTo>
                      <a:pt x="8" y="0"/>
                    </a:moveTo>
                    <a:lnTo>
                      <a:pt x="10" y="4"/>
                    </a:lnTo>
                    <a:lnTo>
                      <a:pt x="4" y="5"/>
                    </a:lnTo>
                    <a:lnTo>
                      <a:pt x="1" y="1"/>
                    </a:lnTo>
                    <a:lnTo>
                      <a:pt x="8" y="0"/>
                    </a:lnTo>
                    <a:moveTo>
                      <a:pt x="9" y="0"/>
                    </a:moveTo>
                    <a:lnTo>
                      <a:pt x="8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7" name="Freeform 373"/>
              <p:cNvSpPr>
                <a:spLocks/>
              </p:cNvSpPr>
              <p:nvPr/>
            </p:nvSpPr>
            <p:spPr bwMode="gray">
              <a:xfrm>
                <a:off x="3412" y="718"/>
                <a:ext cx="10" cy="4"/>
              </a:xfrm>
              <a:custGeom>
                <a:avLst/>
                <a:gdLst>
                  <a:gd name="T0" fmla="*/ 0 w 10"/>
                  <a:gd name="T1" fmla="*/ 3 h 4"/>
                  <a:gd name="T2" fmla="*/ 7 w 10"/>
                  <a:gd name="T3" fmla="*/ 0 h 4"/>
                  <a:gd name="T4" fmla="*/ 10 w 10"/>
                  <a:gd name="T5" fmla="*/ 4 h 4"/>
                  <a:gd name="T6" fmla="*/ 0 w 10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lnTo>
                      <a:pt x="7" y="0"/>
                    </a:lnTo>
                    <a:lnTo>
                      <a:pt x="10" y="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8" name="Freeform 374"/>
              <p:cNvSpPr>
                <a:spLocks noEditPoints="1"/>
              </p:cNvSpPr>
              <p:nvPr/>
            </p:nvSpPr>
            <p:spPr bwMode="gray">
              <a:xfrm>
                <a:off x="3410" y="718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12 w 12"/>
                  <a:gd name="T3" fmla="*/ 3 h 4"/>
                  <a:gd name="T4" fmla="*/ 3 w 12"/>
                  <a:gd name="T5" fmla="*/ 3 h 4"/>
                  <a:gd name="T6" fmla="*/ 9 w 12"/>
                  <a:gd name="T7" fmla="*/ 0 h 4"/>
                  <a:gd name="T8" fmla="*/ 9 w 12"/>
                  <a:gd name="T9" fmla="*/ 0 h 4"/>
                  <a:gd name="T10" fmla="*/ 9 w 12"/>
                  <a:gd name="T11" fmla="*/ 0 h 4"/>
                  <a:gd name="T12" fmla="*/ 3 w 12"/>
                  <a:gd name="T13" fmla="*/ 2 h 4"/>
                  <a:gd name="T14" fmla="*/ 0 w 12"/>
                  <a:gd name="T15" fmla="*/ 3 h 4"/>
                  <a:gd name="T16" fmla="*/ 3 w 12"/>
                  <a:gd name="T17" fmla="*/ 3 h 4"/>
                  <a:gd name="T18" fmla="*/ 12 w 12"/>
                  <a:gd name="T19" fmla="*/ 4 h 4"/>
                  <a:gd name="T20" fmla="*/ 12 w 12"/>
                  <a:gd name="T21" fmla="*/ 4 h 4"/>
                  <a:gd name="T22" fmla="*/ 12 w 12"/>
                  <a:gd name="T23" fmla="*/ 3 h 4"/>
                  <a:gd name="T24" fmla="*/ 10 w 12"/>
                  <a:gd name="T25" fmla="*/ 0 h 4"/>
                  <a:gd name="T26" fmla="*/ 9 w 12"/>
                  <a:gd name="T27" fmla="*/ 0 h 4"/>
                  <a:gd name="T28" fmla="*/ 9 w 12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12" y="3"/>
                    </a:lnTo>
                    <a:lnTo>
                      <a:pt x="3" y="3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9" name="Freeform 375"/>
              <p:cNvSpPr>
                <a:spLocks noEditPoints="1"/>
              </p:cNvSpPr>
              <p:nvPr/>
            </p:nvSpPr>
            <p:spPr bwMode="gray">
              <a:xfrm>
                <a:off x="3410" y="718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12 w 12"/>
                  <a:gd name="T3" fmla="*/ 3 h 4"/>
                  <a:gd name="T4" fmla="*/ 3 w 12"/>
                  <a:gd name="T5" fmla="*/ 3 h 4"/>
                  <a:gd name="T6" fmla="*/ 9 w 12"/>
                  <a:gd name="T7" fmla="*/ 0 h 4"/>
                  <a:gd name="T8" fmla="*/ 9 w 12"/>
                  <a:gd name="T9" fmla="*/ 0 h 4"/>
                  <a:gd name="T10" fmla="*/ 9 w 12"/>
                  <a:gd name="T11" fmla="*/ 0 h 4"/>
                  <a:gd name="T12" fmla="*/ 3 w 12"/>
                  <a:gd name="T13" fmla="*/ 2 h 4"/>
                  <a:gd name="T14" fmla="*/ 0 w 12"/>
                  <a:gd name="T15" fmla="*/ 3 h 4"/>
                  <a:gd name="T16" fmla="*/ 3 w 12"/>
                  <a:gd name="T17" fmla="*/ 3 h 4"/>
                  <a:gd name="T18" fmla="*/ 12 w 12"/>
                  <a:gd name="T19" fmla="*/ 4 h 4"/>
                  <a:gd name="T20" fmla="*/ 12 w 12"/>
                  <a:gd name="T21" fmla="*/ 4 h 4"/>
                  <a:gd name="T22" fmla="*/ 12 w 12"/>
                  <a:gd name="T23" fmla="*/ 3 h 4"/>
                  <a:gd name="T24" fmla="*/ 10 w 12"/>
                  <a:gd name="T25" fmla="*/ 0 h 4"/>
                  <a:gd name="T26" fmla="*/ 9 w 12"/>
                  <a:gd name="T27" fmla="*/ 0 h 4"/>
                  <a:gd name="T28" fmla="*/ 9 w 12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12" y="3"/>
                    </a:lnTo>
                    <a:lnTo>
                      <a:pt x="3" y="3"/>
                    </a:lnTo>
                    <a:lnTo>
                      <a:pt x="9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0" name="Freeform 376"/>
              <p:cNvSpPr>
                <a:spLocks/>
              </p:cNvSpPr>
              <p:nvPr/>
            </p:nvSpPr>
            <p:spPr bwMode="gray">
              <a:xfrm>
                <a:off x="3396" y="71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5 w 11"/>
                  <a:gd name="T3" fmla="*/ 0 h 6"/>
                  <a:gd name="T4" fmla="*/ 10 w 11"/>
                  <a:gd name="T5" fmla="*/ 0 h 6"/>
                  <a:gd name="T6" fmla="*/ 11 w 11"/>
                  <a:gd name="T7" fmla="*/ 3 h 6"/>
                  <a:gd name="T8" fmla="*/ 6 w 11"/>
                  <a:gd name="T9" fmla="*/ 6 h 6"/>
                  <a:gd name="T10" fmla="*/ 0 w 11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1" y="3"/>
                    </a:lnTo>
                    <a:lnTo>
                      <a:pt x="6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1" name="Freeform 377"/>
              <p:cNvSpPr>
                <a:spLocks noEditPoints="1"/>
              </p:cNvSpPr>
              <p:nvPr/>
            </p:nvSpPr>
            <p:spPr bwMode="gray">
              <a:xfrm>
                <a:off x="3396" y="719"/>
                <a:ext cx="12" cy="6"/>
              </a:xfrm>
              <a:custGeom>
                <a:avLst/>
                <a:gdLst>
                  <a:gd name="T0" fmla="*/ 10 w 12"/>
                  <a:gd name="T1" fmla="*/ 0 h 6"/>
                  <a:gd name="T2" fmla="*/ 11 w 12"/>
                  <a:gd name="T3" fmla="*/ 3 h 6"/>
                  <a:gd name="T4" fmla="*/ 6 w 12"/>
                  <a:gd name="T5" fmla="*/ 6 h 6"/>
                  <a:gd name="T6" fmla="*/ 1 w 12"/>
                  <a:gd name="T7" fmla="*/ 4 h 6"/>
                  <a:gd name="T8" fmla="*/ 5 w 12"/>
                  <a:gd name="T9" fmla="*/ 0 h 6"/>
                  <a:gd name="T10" fmla="*/ 10 w 12"/>
                  <a:gd name="T11" fmla="*/ 0 h 6"/>
                  <a:gd name="T12" fmla="*/ 10 w 12"/>
                  <a:gd name="T13" fmla="*/ 0 h 6"/>
                  <a:gd name="T14" fmla="*/ 10 w 12"/>
                  <a:gd name="T15" fmla="*/ 0 h 6"/>
                  <a:gd name="T16" fmla="*/ 5 w 12"/>
                  <a:gd name="T17" fmla="*/ 0 h 6"/>
                  <a:gd name="T18" fmla="*/ 5 w 12"/>
                  <a:gd name="T19" fmla="*/ 0 h 6"/>
                  <a:gd name="T20" fmla="*/ 5 w 12"/>
                  <a:gd name="T21" fmla="*/ 0 h 6"/>
                  <a:gd name="T22" fmla="*/ 0 w 12"/>
                  <a:gd name="T23" fmla="*/ 4 h 6"/>
                  <a:gd name="T24" fmla="*/ 0 w 12"/>
                  <a:gd name="T25" fmla="*/ 4 h 6"/>
                  <a:gd name="T26" fmla="*/ 1 w 12"/>
                  <a:gd name="T27" fmla="*/ 5 h 6"/>
                  <a:gd name="T28" fmla="*/ 6 w 12"/>
                  <a:gd name="T29" fmla="*/ 6 h 6"/>
                  <a:gd name="T30" fmla="*/ 6 w 12"/>
                  <a:gd name="T31" fmla="*/ 6 h 6"/>
                  <a:gd name="T32" fmla="*/ 7 w 12"/>
                  <a:gd name="T33" fmla="*/ 6 h 6"/>
                  <a:gd name="T34" fmla="*/ 11 w 12"/>
                  <a:gd name="T35" fmla="*/ 3 h 6"/>
                  <a:gd name="T36" fmla="*/ 12 w 12"/>
                  <a:gd name="T37" fmla="*/ 3 h 6"/>
                  <a:gd name="T38" fmla="*/ 11 w 12"/>
                  <a:gd name="T39" fmla="*/ 3 h 6"/>
                  <a:gd name="T40" fmla="*/ 11 w 12"/>
                  <a:gd name="T41" fmla="*/ 0 h 6"/>
                  <a:gd name="T42" fmla="*/ 10 w 12"/>
                  <a:gd name="T43" fmla="*/ 0 h 6"/>
                  <a:gd name="T44" fmla="*/ 10 w 12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6">
                    <a:moveTo>
                      <a:pt x="10" y="0"/>
                    </a:moveTo>
                    <a:lnTo>
                      <a:pt x="11" y="3"/>
                    </a:lnTo>
                    <a:lnTo>
                      <a:pt x="6" y="6"/>
                    </a:lnTo>
                    <a:lnTo>
                      <a:pt x="1" y="4"/>
                    </a:lnTo>
                    <a:lnTo>
                      <a:pt x="5" y="0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2" name="Freeform 378"/>
              <p:cNvSpPr>
                <a:spLocks noEditPoints="1"/>
              </p:cNvSpPr>
              <p:nvPr/>
            </p:nvSpPr>
            <p:spPr bwMode="gray">
              <a:xfrm>
                <a:off x="3396" y="719"/>
                <a:ext cx="12" cy="6"/>
              </a:xfrm>
              <a:custGeom>
                <a:avLst/>
                <a:gdLst>
                  <a:gd name="T0" fmla="*/ 10 w 12"/>
                  <a:gd name="T1" fmla="*/ 0 h 6"/>
                  <a:gd name="T2" fmla="*/ 11 w 12"/>
                  <a:gd name="T3" fmla="*/ 3 h 6"/>
                  <a:gd name="T4" fmla="*/ 6 w 12"/>
                  <a:gd name="T5" fmla="*/ 6 h 6"/>
                  <a:gd name="T6" fmla="*/ 1 w 12"/>
                  <a:gd name="T7" fmla="*/ 4 h 6"/>
                  <a:gd name="T8" fmla="*/ 5 w 12"/>
                  <a:gd name="T9" fmla="*/ 0 h 6"/>
                  <a:gd name="T10" fmla="*/ 10 w 12"/>
                  <a:gd name="T11" fmla="*/ 0 h 6"/>
                  <a:gd name="T12" fmla="*/ 10 w 12"/>
                  <a:gd name="T13" fmla="*/ 0 h 6"/>
                  <a:gd name="T14" fmla="*/ 10 w 12"/>
                  <a:gd name="T15" fmla="*/ 0 h 6"/>
                  <a:gd name="T16" fmla="*/ 5 w 12"/>
                  <a:gd name="T17" fmla="*/ 0 h 6"/>
                  <a:gd name="T18" fmla="*/ 5 w 12"/>
                  <a:gd name="T19" fmla="*/ 0 h 6"/>
                  <a:gd name="T20" fmla="*/ 5 w 12"/>
                  <a:gd name="T21" fmla="*/ 0 h 6"/>
                  <a:gd name="T22" fmla="*/ 0 w 12"/>
                  <a:gd name="T23" fmla="*/ 4 h 6"/>
                  <a:gd name="T24" fmla="*/ 0 w 12"/>
                  <a:gd name="T25" fmla="*/ 4 h 6"/>
                  <a:gd name="T26" fmla="*/ 1 w 12"/>
                  <a:gd name="T27" fmla="*/ 5 h 6"/>
                  <a:gd name="T28" fmla="*/ 6 w 12"/>
                  <a:gd name="T29" fmla="*/ 6 h 6"/>
                  <a:gd name="T30" fmla="*/ 6 w 12"/>
                  <a:gd name="T31" fmla="*/ 6 h 6"/>
                  <a:gd name="T32" fmla="*/ 7 w 12"/>
                  <a:gd name="T33" fmla="*/ 6 h 6"/>
                  <a:gd name="T34" fmla="*/ 11 w 12"/>
                  <a:gd name="T35" fmla="*/ 3 h 6"/>
                  <a:gd name="T36" fmla="*/ 12 w 12"/>
                  <a:gd name="T37" fmla="*/ 3 h 6"/>
                  <a:gd name="T38" fmla="*/ 11 w 12"/>
                  <a:gd name="T39" fmla="*/ 3 h 6"/>
                  <a:gd name="T40" fmla="*/ 11 w 12"/>
                  <a:gd name="T41" fmla="*/ 0 h 6"/>
                  <a:gd name="T42" fmla="*/ 10 w 12"/>
                  <a:gd name="T43" fmla="*/ 0 h 6"/>
                  <a:gd name="T44" fmla="*/ 10 w 12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6">
                    <a:moveTo>
                      <a:pt x="10" y="0"/>
                    </a:moveTo>
                    <a:lnTo>
                      <a:pt x="11" y="3"/>
                    </a:lnTo>
                    <a:lnTo>
                      <a:pt x="6" y="6"/>
                    </a:lnTo>
                    <a:lnTo>
                      <a:pt x="1" y="4"/>
                    </a:lnTo>
                    <a:lnTo>
                      <a:pt x="5" y="0"/>
                    </a:lnTo>
                    <a:lnTo>
                      <a:pt x="10" y="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3" name="Freeform 379"/>
              <p:cNvSpPr>
                <a:spLocks/>
              </p:cNvSpPr>
              <p:nvPr/>
            </p:nvSpPr>
            <p:spPr bwMode="gray">
              <a:xfrm>
                <a:off x="3400" y="729"/>
                <a:ext cx="8" cy="3"/>
              </a:xfrm>
              <a:custGeom>
                <a:avLst/>
                <a:gdLst>
                  <a:gd name="T0" fmla="*/ 0 w 8"/>
                  <a:gd name="T1" fmla="*/ 2 h 3"/>
                  <a:gd name="T2" fmla="*/ 4 w 8"/>
                  <a:gd name="T3" fmla="*/ 0 h 3"/>
                  <a:gd name="T4" fmla="*/ 8 w 8"/>
                  <a:gd name="T5" fmla="*/ 1 h 3"/>
                  <a:gd name="T6" fmla="*/ 6 w 8"/>
                  <a:gd name="T7" fmla="*/ 3 h 3"/>
                  <a:gd name="T8" fmla="*/ 2 w 8"/>
                  <a:gd name="T9" fmla="*/ 3 h 3"/>
                  <a:gd name="T10" fmla="*/ 0 w 8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4" name="Freeform 380"/>
              <p:cNvSpPr>
                <a:spLocks noEditPoints="1"/>
              </p:cNvSpPr>
              <p:nvPr/>
            </p:nvSpPr>
            <p:spPr bwMode="gray">
              <a:xfrm>
                <a:off x="3400" y="729"/>
                <a:ext cx="9" cy="3"/>
              </a:xfrm>
              <a:custGeom>
                <a:avLst/>
                <a:gdLst>
                  <a:gd name="T0" fmla="*/ 4 w 9"/>
                  <a:gd name="T1" fmla="*/ 0 h 3"/>
                  <a:gd name="T2" fmla="*/ 8 w 9"/>
                  <a:gd name="T3" fmla="*/ 1 h 3"/>
                  <a:gd name="T4" fmla="*/ 6 w 9"/>
                  <a:gd name="T5" fmla="*/ 3 h 3"/>
                  <a:gd name="T6" fmla="*/ 2 w 9"/>
                  <a:gd name="T7" fmla="*/ 3 h 3"/>
                  <a:gd name="T8" fmla="*/ 0 w 9"/>
                  <a:gd name="T9" fmla="*/ 2 h 3"/>
                  <a:gd name="T10" fmla="*/ 4 w 9"/>
                  <a:gd name="T11" fmla="*/ 0 h 3"/>
                  <a:gd name="T12" fmla="*/ 4 w 9"/>
                  <a:gd name="T13" fmla="*/ 0 h 3"/>
                  <a:gd name="T14" fmla="*/ 4 w 9"/>
                  <a:gd name="T15" fmla="*/ 0 h 3"/>
                  <a:gd name="T16" fmla="*/ 0 w 9"/>
                  <a:gd name="T17" fmla="*/ 2 h 3"/>
                  <a:gd name="T18" fmla="*/ 0 w 9"/>
                  <a:gd name="T19" fmla="*/ 2 h 3"/>
                  <a:gd name="T20" fmla="*/ 0 w 9"/>
                  <a:gd name="T21" fmla="*/ 3 h 3"/>
                  <a:gd name="T22" fmla="*/ 2 w 9"/>
                  <a:gd name="T23" fmla="*/ 3 h 3"/>
                  <a:gd name="T24" fmla="*/ 2 w 9"/>
                  <a:gd name="T25" fmla="*/ 3 h 3"/>
                  <a:gd name="T26" fmla="*/ 2 w 9"/>
                  <a:gd name="T27" fmla="*/ 3 h 3"/>
                  <a:gd name="T28" fmla="*/ 6 w 9"/>
                  <a:gd name="T29" fmla="*/ 3 h 3"/>
                  <a:gd name="T30" fmla="*/ 6 w 9"/>
                  <a:gd name="T31" fmla="*/ 3 h 3"/>
                  <a:gd name="T32" fmla="*/ 6 w 9"/>
                  <a:gd name="T33" fmla="*/ 3 h 3"/>
                  <a:gd name="T34" fmla="*/ 8 w 9"/>
                  <a:gd name="T35" fmla="*/ 2 h 3"/>
                  <a:gd name="T36" fmla="*/ 9 w 9"/>
                  <a:gd name="T37" fmla="*/ 1 h 3"/>
                  <a:gd name="T38" fmla="*/ 8 w 9"/>
                  <a:gd name="T39" fmla="*/ 1 h 3"/>
                  <a:gd name="T40" fmla="*/ 4 w 9"/>
                  <a:gd name="T41" fmla="*/ 0 h 3"/>
                  <a:gd name="T42" fmla="*/ 4 w 9"/>
                  <a:gd name="T43" fmla="*/ 0 h 3"/>
                  <a:gd name="T44" fmla="*/ 4 w 9"/>
                  <a:gd name="T4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lnTo>
                      <a:pt x="8" y="1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5" name="Freeform 381"/>
              <p:cNvSpPr>
                <a:spLocks noEditPoints="1"/>
              </p:cNvSpPr>
              <p:nvPr/>
            </p:nvSpPr>
            <p:spPr bwMode="gray">
              <a:xfrm>
                <a:off x="3400" y="729"/>
                <a:ext cx="9" cy="3"/>
              </a:xfrm>
              <a:custGeom>
                <a:avLst/>
                <a:gdLst>
                  <a:gd name="T0" fmla="*/ 4 w 9"/>
                  <a:gd name="T1" fmla="*/ 0 h 3"/>
                  <a:gd name="T2" fmla="*/ 8 w 9"/>
                  <a:gd name="T3" fmla="*/ 1 h 3"/>
                  <a:gd name="T4" fmla="*/ 6 w 9"/>
                  <a:gd name="T5" fmla="*/ 3 h 3"/>
                  <a:gd name="T6" fmla="*/ 2 w 9"/>
                  <a:gd name="T7" fmla="*/ 3 h 3"/>
                  <a:gd name="T8" fmla="*/ 0 w 9"/>
                  <a:gd name="T9" fmla="*/ 2 h 3"/>
                  <a:gd name="T10" fmla="*/ 4 w 9"/>
                  <a:gd name="T11" fmla="*/ 0 h 3"/>
                  <a:gd name="T12" fmla="*/ 4 w 9"/>
                  <a:gd name="T13" fmla="*/ 0 h 3"/>
                  <a:gd name="T14" fmla="*/ 4 w 9"/>
                  <a:gd name="T15" fmla="*/ 0 h 3"/>
                  <a:gd name="T16" fmla="*/ 0 w 9"/>
                  <a:gd name="T17" fmla="*/ 2 h 3"/>
                  <a:gd name="T18" fmla="*/ 0 w 9"/>
                  <a:gd name="T19" fmla="*/ 2 h 3"/>
                  <a:gd name="T20" fmla="*/ 0 w 9"/>
                  <a:gd name="T21" fmla="*/ 3 h 3"/>
                  <a:gd name="T22" fmla="*/ 2 w 9"/>
                  <a:gd name="T23" fmla="*/ 3 h 3"/>
                  <a:gd name="T24" fmla="*/ 2 w 9"/>
                  <a:gd name="T25" fmla="*/ 3 h 3"/>
                  <a:gd name="T26" fmla="*/ 2 w 9"/>
                  <a:gd name="T27" fmla="*/ 3 h 3"/>
                  <a:gd name="T28" fmla="*/ 6 w 9"/>
                  <a:gd name="T29" fmla="*/ 3 h 3"/>
                  <a:gd name="T30" fmla="*/ 6 w 9"/>
                  <a:gd name="T31" fmla="*/ 3 h 3"/>
                  <a:gd name="T32" fmla="*/ 6 w 9"/>
                  <a:gd name="T33" fmla="*/ 3 h 3"/>
                  <a:gd name="T34" fmla="*/ 8 w 9"/>
                  <a:gd name="T35" fmla="*/ 2 h 3"/>
                  <a:gd name="T36" fmla="*/ 9 w 9"/>
                  <a:gd name="T37" fmla="*/ 1 h 3"/>
                  <a:gd name="T38" fmla="*/ 8 w 9"/>
                  <a:gd name="T39" fmla="*/ 1 h 3"/>
                  <a:gd name="T40" fmla="*/ 4 w 9"/>
                  <a:gd name="T41" fmla="*/ 0 h 3"/>
                  <a:gd name="T42" fmla="*/ 4 w 9"/>
                  <a:gd name="T43" fmla="*/ 0 h 3"/>
                  <a:gd name="T44" fmla="*/ 4 w 9"/>
                  <a:gd name="T4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lnTo>
                      <a:pt x="8" y="1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6" name="Freeform 382"/>
              <p:cNvSpPr>
                <a:spLocks/>
              </p:cNvSpPr>
              <p:nvPr/>
            </p:nvSpPr>
            <p:spPr bwMode="gray">
              <a:xfrm>
                <a:off x="3393" y="734"/>
                <a:ext cx="7" cy="5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1 h 5"/>
                  <a:gd name="T4" fmla="*/ 4 w 7"/>
                  <a:gd name="T5" fmla="*/ 0 h 5"/>
                  <a:gd name="T6" fmla="*/ 7 w 7"/>
                  <a:gd name="T7" fmla="*/ 3 h 5"/>
                  <a:gd name="T8" fmla="*/ 3 w 7"/>
                  <a:gd name="T9" fmla="*/ 5 h 5"/>
                  <a:gd name="T10" fmla="*/ 0 w 7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3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7" name="Freeform 383"/>
              <p:cNvSpPr>
                <a:spLocks noEditPoints="1"/>
              </p:cNvSpPr>
              <p:nvPr/>
            </p:nvSpPr>
            <p:spPr bwMode="gray">
              <a:xfrm>
                <a:off x="3392" y="733"/>
                <a:ext cx="8" cy="6"/>
              </a:xfrm>
              <a:custGeom>
                <a:avLst/>
                <a:gdLst>
                  <a:gd name="T0" fmla="*/ 5 w 8"/>
                  <a:gd name="T1" fmla="*/ 1 h 6"/>
                  <a:gd name="T2" fmla="*/ 8 w 8"/>
                  <a:gd name="T3" fmla="*/ 4 h 6"/>
                  <a:gd name="T4" fmla="*/ 4 w 8"/>
                  <a:gd name="T5" fmla="*/ 6 h 6"/>
                  <a:gd name="T6" fmla="*/ 1 w 8"/>
                  <a:gd name="T7" fmla="*/ 4 h 6"/>
                  <a:gd name="T8" fmla="*/ 1 w 8"/>
                  <a:gd name="T9" fmla="*/ 2 h 6"/>
                  <a:gd name="T10" fmla="*/ 5 w 8"/>
                  <a:gd name="T11" fmla="*/ 1 h 6"/>
                  <a:gd name="T12" fmla="*/ 5 w 8"/>
                  <a:gd name="T13" fmla="*/ 0 h 6"/>
                  <a:gd name="T14" fmla="*/ 5 w 8"/>
                  <a:gd name="T15" fmla="*/ 1 h 6"/>
                  <a:gd name="T16" fmla="*/ 1 w 8"/>
                  <a:gd name="T17" fmla="*/ 2 h 6"/>
                  <a:gd name="T18" fmla="*/ 0 w 8"/>
                  <a:gd name="T19" fmla="*/ 2 h 6"/>
                  <a:gd name="T20" fmla="*/ 0 w 8"/>
                  <a:gd name="T21" fmla="*/ 2 h 6"/>
                  <a:gd name="T22" fmla="*/ 0 w 8"/>
                  <a:gd name="T23" fmla="*/ 4 h 6"/>
                  <a:gd name="T24" fmla="*/ 0 w 8"/>
                  <a:gd name="T25" fmla="*/ 5 h 6"/>
                  <a:gd name="T26" fmla="*/ 1 w 8"/>
                  <a:gd name="T27" fmla="*/ 5 h 6"/>
                  <a:gd name="T28" fmla="*/ 4 w 8"/>
                  <a:gd name="T29" fmla="*/ 6 h 6"/>
                  <a:gd name="T30" fmla="*/ 4 w 8"/>
                  <a:gd name="T31" fmla="*/ 6 h 6"/>
                  <a:gd name="T32" fmla="*/ 4 w 8"/>
                  <a:gd name="T33" fmla="*/ 6 h 6"/>
                  <a:gd name="T34" fmla="*/ 8 w 8"/>
                  <a:gd name="T35" fmla="*/ 4 h 6"/>
                  <a:gd name="T36" fmla="*/ 8 w 8"/>
                  <a:gd name="T37" fmla="*/ 4 h 6"/>
                  <a:gd name="T38" fmla="*/ 8 w 8"/>
                  <a:gd name="T39" fmla="*/ 3 h 6"/>
                  <a:gd name="T40" fmla="*/ 5 w 8"/>
                  <a:gd name="T41" fmla="*/ 1 h 6"/>
                  <a:gd name="T42" fmla="*/ 5 w 8"/>
                  <a:gd name="T43" fmla="*/ 0 h 6"/>
                  <a:gd name="T44" fmla="*/ 5 w 8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6">
                    <a:moveTo>
                      <a:pt x="5" y="1"/>
                    </a:moveTo>
                    <a:lnTo>
                      <a:pt x="8" y="4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8" name="Freeform 384"/>
              <p:cNvSpPr>
                <a:spLocks noEditPoints="1"/>
              </p:cNvSpPr>
              <p:nvPr/>
            </p:nvSpPr>
            <p:spPr bwMode="gray">
              <a:xfrm>
                <a:off x="3392" y="733"/>
                <a:ext cx="8" cy="6"/>
              </a:xfrm>
              <a:custGeom>
                <a:avLst/>
                <a:gdLst>
                  <a:gd name="T0" fmla="*/ 5 w 8"/>
                  <a:gd name="T1" fmla="*/ 1 h 6"/>
                  <a:gd name="T2" fmla="*/ 8 w 8"/>
                  <a:gd name="T3" fmla="*/ 4 h 6"/>
                  <a:gd name="T4" fmla="*/ 4 w 8"/>
                  <a:gd name="T5" fmla="*/ 6 h 6"/>
                  <a:gd name="T6" fmla="*/ 1 w 8"/>
                  <a:gd name="T7" fmla="*/ 4 h 6"/>
                  <a:gd name="T8" fmla="*/ 1 w 8"/>
                  <a:gd name="T9" fmla="*/ 2 h 6"/>
                  <a:gd name="T10" fmla="*/ 5 w 8"/>
                  <a:gd name="T11" fmla="*/ 1 h 6"/>
                  <a:gd name="T12" fmla="*/ 5 w 8"/>
                  <a:gd name="T13" fmla="*/ 0 h 6"/>
                  <a:gd name="T14" fmla="*/ 5 w 8"/>
                  <a:gd name="T15" fmla="*/ 1 h 6"/>
                  <a:gd name="T16" fmla="*/ 1 w 8"/>
                  <a:gd name="T17" fmla="*/ 2 h 6"/>
                  <a:gd name="T18" fmla="*/ 0 w 8"/>
                  <a:gd name="T19" fmla="*/ 2 h 6"/>
                  <a:gd name="T20" fmla="*/ 0 w 8"/>
                  <a:gd name="T21" fmla="*/ 2 h 6"/>
                  <a:gd name="T22" fmla="*/ 0 w 8"/>
                  <a:gd name="T23" fmla="*/ 4 h 6"/>
                  <a:gd name="T24" fmla="*/ 0 w 8"/>
                  <a:gd name="T25" fmla="*/ 5 h 6"/>
                  <a:gd name="T26" fmla="*/ 1 w 8"/>
                  <a:gd name="T27" fmla="*/ 5 h 6"/>
                  <a:gd name="T28" fmla="*/ 4 w 8"/>
                  <a:gd name="T29" fmla="*/ 6 h 6"/>
                  <a:gd name="T30" fmla="*/ 4 w 8"/>
                  <a:gd name="T31" fmla="*/ 6 h 6"/>
                  <a:gd name="T32" fmla="*/ 4 w 8"/>
                  <a:gd name="T33" fmla="*/ 6 h 6"/>
                  <a:gd name="T34" fmla="*/ 8 w 8"/>
                  <a:gd name="T35" fmla="*/ 4 h 6"/>
                  <a:gd name="T36" fmla="*/ 8 w 8"/>
                  <a:gd name="T37" fmla="*/ 4 h 6"/>
                  <a:gd name="T38" fmla="*/ 8 w 8"/>
                  <a:gd name="T39" fmla="*/ 3 h 6"/>
                  <a:gd name="T40" fmla="*/ 5 w 8"/>
                  <a:gd name="T41" fmla="*/ 1 h 6"/>
                  <a:gd name="T42" fmla="*/ 5 w 8"/>
                  <a:gd name="T43" fmla="*/ 0 h 6"/>
                  <a:gd name="T44" fmla="*/ 5 w 8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6">
                    <a:moveTo>
                      <a:pt x="5" y="1"/>
                    </a:moveTo>
                    <a:lnTo>
                      <a:pt x="8" y="4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9" name="Freeform 385"/>
              <p:cNvSpPr>
                <a:spLocks/>
              </p:cNvSpPr>
              <p:nvPr/>
            </p:nvSpPr>
            <p:spPr bwMode="gray">
              <a:xfrm>
                <a:off x="3379" y="739"/>
                <a:ext cx="7" cy="4"/>
              </a:xfrm>
              <a:custGeom>
                <a:avLst/>
                <a:gdLst>
                  <a:gd name="T0" fmla="*/ 0 w 7"/>
                  <a:gd name="T1" fmla="*/ 1 h 4"/>
                  <a:gd name="T2" fmla="*/ 4 w 7"/>
                  <a:gd name="T3" fmla="*/ 0 h 4"/>
                  <a:gd name="T4" fmla="*/ 7 w 7"/>
                  <a:gd name="T5" fmla="*/ 0 h 4"/>
                  <a:gd name="T6" fmla="*/ 7 w 7"/>
                  <a:gd name="T7" fmla="*/ 4 h 4"/>
                  <a:gd name="T8" fmla="*/ 3 w 7"/>
                  <a:gd name="T9" fmla="*/ 4 h 4"/>
                  <a:gd name="T10" fmla="*/ 0 w 7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3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0" name="Freeform 386"/>
              <p:cNvSpPr>
                <a:spLocks noEditPoints="1"/>
              </p:cNvSpPr>
              <p:nvPr/>
            </p:nvSpPr>
            <p:spPr bwMode="gray">
              <a:xfrm>
                <a:off x="3379" y="739"/>
                <a:ext cx="7" cy="5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0 h 5"/>
                  <a:gd name="T4" fmla="*/ 7 w 7"/>
                  <a:gd name="T5" fmla="*/ 4 h 5"/>
                  <a:gd name="T6" fmla="*/ 4 w 7"/>
                  <a:gd name="T7" fmla="*/ 4 h 5"/>
                  <a:gd name="T8" fmla="*/ 1 w 7"/>
                  <a:gd name="T9" fmla="*/ 2 h 5"/>
                  <a:gd name="T10" fmla="*/ 4 w 7"/>
                  <a:gd name="T11" fmla="*/ 0 h 5"/>
                  <a:gd name="T12" fmla="*/ 4 w 7"/>
                  <a:gd name="T13" fmla="*/ 0 h 5"/>
                  <a:gd name="T14" fmla="*/ 4 w 7"/>
                  <a:gd name="T15" fmla="*/ 0 h 5"/>
                  <a:gd name="T16" fmla="*/ 0 w 7"/>
                  <a:gd name="T17" fmla="*/ 1 h 5"/>
                  <a:gd name="T18" fmla="*/ 0 w 7"/>
                  <a:gd name="T19" fmla="*/ 1 h 5"/>
                  <a:gd name="T20" fmla="*/ 0 w 7"/>
                  <a:gd name="T21" fmla="*/ 2 h 5"/>
                  <a:gd name="T22" fmla="*/ 3 w 7"/>
                  <a:gd name="T23" fmla="*/ 5 h 5"/>
                  <a:gd name="T24" fmla="*/ 3 w 7"/>
                  <a:gd name="T25" fmla="*/ 5 h 5"/>
                  <a:gd name="T26" fmla="*/ 4 w 7"/>
                  <a:gd name="T27" fmla="*/ 5 h 5"/>
                  <a:gd name="T28" fmla="*/ 7 w 7"/>
                  <a:gd name="T29" fmla="*/ 4 h 5"/>
                  <a:gd name="T30" fmla="*/ 7 w 7"/>
                  <a:gd name="T31" fmla="*/ 4 h 5"/>
                  <a:gd name="T32" fmla="*/ 7 w 7"/>
                  <a:gd name="T33" fmla="*/ 4 h 5"/>
                  <a:gd name="T34" fmla="*/ 7 w 7"/>
                  <a:gd name="T35" fmla="*/ 0 h 5"/>
                  <a:gd name="T36" fmla="*/ 7 w 7"/>
                  <a:gd name="T37" fmla="*/ 0 h 5"/>
                  <a:gd name="T38" fmla="*/ 7 w 7"/>
                  <a:gd name="T39" fmla="*/ 0 h 5"/>
                  <a:gd name="T40" fmla="*/ 5 w 7"/>
                  <a:gd name="T41" fmla="*/ 0 h 5"/>
                  <a:gd name="T42" fmla="*/ 4 w 7"/>
                  <a:gd name="T43" fmla="*/ 0 h 5"/>
                  <a:gd name="T44" fmla="*/ 4 w 7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7" y="0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1" name="Freeform 387"/>
              <p:cNvSpPr>
                <a:spLocks noEditPoints="1"/>
              </p:cNvSpPr>
              <p:nvPr/>
            </p:nvSpPr>
            <p:spPr bwMode="gray">
              <a:xfrm>
                <a:off x="3379" y="739"/>
                <a:ext cx="7" cy="5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0 h 5"/>
                  <a:gd name="T4" fmla="*/ 7 w 7"/>
                  <a:gd name="T5" fmla="*/ 4 h 5"/>
                  <a:gd name="T6" fmla="*/ 4 w 7"/>
                  <a:gd name="T7" fmla="*/ 4 h 5"/>
                  <a:gd name="T8" fmla="*/ 1 w 7"/>
                  <a:gd name="T9" fmla="*/ 2 h 5"/>
                  <a:gd name="T10" fmla="*/ 4 w 7"/>
                  <a:gd name="T11" fmla="*/ 0 h 5"/>
                  <a:gd name="T12" fmla="*/ 4 w 7"/>
                  <a:gd name="T13" fmla="*/ 0 h 5"/>
                  <a:gd name="T14" fmla="*/ 4 w 7"/>
                  <a:gd name="T15" fmla="*/ 0 h 5"/>
                  <a:gd name="T16" fmla="*/ 0 w 7"/>
                  <a:gd name="T17" fmla="*/ 1 h 5"/>
                  <a:gd name="T18" fmla="*/ 0 w 7"/>
                  <a:gd name="T19" fmla="*/ 1 h 5"/>
                  <a:gd name="T20" fmla="*/ 0 w 7"/>
                  <a:gd name="T21" fmla="*/ 2 h 5"/>
                  <a:gd name="T22" fmla="*/ 3 w 7"/>
                  <a:gd name="T23" fmla="*/ 5 h 5"/>
                  <a:gd name="T24" fmla="*/ 3 w 7"/>
                  <a:gd name="T25" fmla="*/ 5 h 5"/>
                  <a:gd name="T26" fmla="*/ 4 w 7"/>
                  <a:gd name="T27" fmla="*/ 5 h 5"/>
                  <a:gd name="T28" fmla="*/ 7 w 7"/>
                  <a:gd name="T29" fmla="*/ 4 h 5"/>
                  <a:gd name="T30" fmla="*/ 7 w 7"/>
                  <a:gd name="T31" fmla="*/ 4 h 5"/>
                  <a:gd name="T32" fmla="*/ 7 w 7"/>
                  <a:gd name="T33" fmla="*/ 4 h 5"/>
                  <a:gd name="T34" fmla="*/ 7 w 7"/>
                  <a:gd name="T35" fmla="*/ 0 h 5"/>
                  <a:gd name="T36" fmla="*/ 7 w 7"/>
                  <a:gd name="T37" fmla="*/ 0 h 5"/>
                  <a:gd name="T38" fmla="*/ 7 w 7"/>
                  <a:gd name="T39" fmla="*/ 0 h 5"/>
                  <a:gd name="T40" fmla="*/ 5 w 7"/>
                  <a:gd name="T41" fmla="*/ 0 h 5"/>
                  <a:gd name="T42" fmla="*/ 4 w 7"/>
                  <a:gd name="T43" fmla="*/ 0 h 5"/>
                  <a:gd name="T44" fmla="*/ 4 w 7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7" y="0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2" name="Freeform 388"/>
              <p:cNvSpPr>
                <a:spLocks/>
              </p:cNvSpPr>
              <p:nvPr/>
            </p:nvSpPr>
            <p:spPr bwMode="gray">
              <a:xfrm>
                <a:off x="3364" y="727"/>
                <a:ext cx="25" cy="10"/>
              </a:xfrm>
              <a:custGeom>
                <a:avLst/>
                <a:gdLst>
                  <a:gd name="T0" fmla="*/ 3 w 25"/>
                  <a:gd name="T1" fmla="*/ 9 h 10"/>
                  <a:gd name="T2" fmla="*/ 0 w 25"/>
                  <a:gd name="T3" fmla="*/ 5 h 10"/>
                  <a:gd name="T4" fmla="*/ 12 w 25"/>
                  <a:gd name="T5" fmla="*/ 5 h 10"/>
                  <a:gd name="T6" fmla="*/ 19 w 25"/>
                  <a:gd name="T7" fmla="*/ 1 h 10"/>
                  <a:gd name="T8" fmla="*/ 25 w 25"/>
                  <a:gd name="T9" fmla="*/ 0 h 10"/>
                  <a:gd name="T10" fmla="*/ 23 w 25"/>
                  <a:gd name="T11" fmla="*/ 5 h 10"/>
                  <a:gd name="T12" fmla="*/ 8 w 25"/>
                  <a:gd name="T13" fmla="*/ 10 h 10"/>
                  <a:gd name="T14" fmla="*/ 3 w 25"/>
                  <a:gd name="T1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0">
                    <a:moveTo>
                      <a:pt x="3" y="9"/>
                    </a:moveTo>
                    <a:lnTo>
                      <a:pt x="0" y="5"/>
                    </a:lnTo>
                    <a:lnTo>
                      <a:pt x="12" y="5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3" y="5"/>
                    </a:lnTo>
                    <a:lnTo>
                      <a:pt x="8" y="1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3" name="Freeform 389"/>
              <p:cNvSpPr>
                <a:spLocks noEditPoints="1"/>
              </p:cNvSpPr>
              <p:nvPr/>
            </p:nvSpPr>
            <p:spPr bwMode="gray">
              <a:xfrm>
                <a:off x="3364" y="726"/>
                <a:ext cx="26" cy="11"/>
              </a:xfrm>
              <a:custGeom>
                <a:avLst/>
                <a:gdLst>
                  <a:gd name="T0" fmla="*/ 25 w 26"/>
                  <a:gd name="T1" fmla="*/ 1 h 11"/>
                  <a:gd name="T2" fmla="*/ 23 w 26"/>
                  <a:gd name="T3" fmla="*/ 6 h 11"/>
                  <a:gd name="T4" fmla="*/ 8 w 26"/>
                  <a:gd name="T5" fmla="*/ 11 h 11"/>
                  <a:gd name="T6" fmla="*/ 3 w 26"/>
                  <a:gd name="T7" fmla="*/ 10 h 11"/>
                  <a:gd name="T8" fmla="*/ 1 w 26"/>
                  <a:gd name="T9" fmla="*/ 6 h 11"/>
                  <a:gd name="T10" fmla="*/ 12 w 26"/>
                  <a:gd name="T11" fmla="*/ 6 h 11"/>
                  <a:gd name="T12" fmla="*/ 19 w 26"/>
                  <a:gd name="T13" fmla="*/ 2 h 11"/>
                  <a:gd name="T14" fmla="*/ 25 w 26"/>
                  <a:gd name="T15" fmla="*/ 1 h 11"/>
                  <a:gd name="T16" fmla="*/ 26 w 26"/>
                  <a:gd name="T17" fmla="*/ 0 h 11"/>
                  <a:gd name="T18" fmla="*/ 25 w 26"/>
                  <a:gd name="T19" fmla="*/ 0 h 11"/>
                  <a:gd name="T20" fmla="*/ 19 w 26"/>
                  <a:gd name="T21" fmla="*/ 2 h 11"/>
                  <a:gd name="T22" fmla="*/ 19 w 26"/>
                  <a:gd name="T23" fmla="*/ 2 h 11"/>
                  <a:gd name="T24" fmla="*/ 19 w 26"/>
                  <a:gd name="T25" fmla="*/ 2 h 11"/>
                  <a:gd name="T26" fmla="*/ 12 w 26"/>
                  <a:gd name="T27" fmla="*/ 5 h 11"/>
                  <a:gd name="T28" fmla="*/ 1 w 26"/>
                  <a:gd name="T29" fmla="*/ 6 h 11"/>
                  <a:gd name="T30" fmla="*/ 0 w 26"/>
                  <a:gd name="T31" fmla="*/ 6 h 11"/>
                  <a:gd name="T32" fmla="*/ 0 w 26"/>
                  <a:gd name="T33" fmla="*/ 7 h 11"/>
                  <a:gd name="T34" fmla="*/ 3 w 26"/>
                  <a:gd name="T35" fmla="*/ 10 h 11"/>
                  <a:gd name="T36" fmla="*/ 3 w 26"/>
                  <a:gd name="T37" fmla="*/ 11 h 11"/>
                  <a:gd name="T38" fmla="*/ 3 w 26"/>
                  <a:gd name="T39" fmla="*/ 11 h 11"/>
                  <a:gd name="T40" fmla="*/ 8 w 26"/>
                  <a:gd name="T41" fmla="*/ 11 h 11"/>
                  <a:gd name="T42" fmla="*/ 8 w 26"/>
                  <a:gd name="T43" fmla="*/ 11 h 11"/>
                  <a:gd name="T44" fmla="*/ 8 w 26"/>
                  <a:gd name="T45" fmla="*/ 11 h 11"/>
                  <a:gd name="T46" fmla="*/ 23 w 26"/>
                  <a:gd name="T47" fmla="*/ 6 h 11"/>
                  <a:gd name="T48" fmla="*/ 24 w 26"/>
                  <a:gd name="T49" fmla="*/ 6 h 11"/>
                  <a:gd name="T50" fmla="*/ 24 w 26"/>
                  <a:gd name="T51" fmla="*/ 6 h 11"/>
                  <a:gd name="T52" fmla="*/ 26 w 26"/>
                  <a:gd name="T53" fmla="*/ 1 h 11"/>
                  <a:gd name="T54" fmla="*/ 26 w 26"/>
                  <a:gd name="T55" fmla="*/ 0 h 11"/>
                  <a:gd name="T56" fmla="*/ 26 w 26"/>
                  <a:gd name="T5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11">
                    <a:moveTo>
                      <a:pt x="25" y="1"/>
                    </a:moveTo>
                    <a:lnTo>
                      <a:pt x="23" y="6"/>
                    </a:lnTo>
                    <a:lnTo>
                      <a:pt x="8" y="11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12" y="6"/>
                    </a:lnTo>
                    <a:lnTo>
                      <a:pt x="19" y="2"/>
                    </a:lnTo>
                    <a:lnTo>
                      <a:pt x="25" y="1"/>
                    </a:lnTo>
                    <a:close/>
                    <a:moveTo>
                      <a:pt x="26" y="0"/>
                    </a:moveTo>
                    <a:lnTo>
                      <a:pt x="25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2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4" name="Freeform 390"/>
              <p:cNvSpPr>
                <a:spLocks noEditPoints="1"/>
              </p:cNvSpPr>
              <p:nvPr/>
            </p:nvSpPr>
            <p:spPr bwMode="gray">
              <a:xfrm>
                <a:off x="3364" y="726"/>
                <a:ext cx="26" cy="11"/>
              </a:xfrm>
              <a:custGeom>
                <a:avLst/>
                <a:gdLst>
                  <a:gd name="T0" fmla="*/ 25 w 26"/>
                  <a:gd name="T1" fmla="*/ 1 h 11"/>
                  <a:gd name="T2" fmla="*/ 23 w 26"/>
                  <a:gd name="T3" fmla="*/ 6 h 11"/>
                  <a:gd name="T4" fmla="*/ 8 w 26"/>
                  <a:gd name="T5" fmla="*/ 11 h 11"/>
                  <a:gd name="T6" fmla="*/ 3 w 26"/>
                  <a:gd name="T7" fmla="*/ 10 h 11"/>
                  <a:gd name="T8" fmla="*/ 1 w 26"/>
                  <a:gd name="T9" fmla="*/ 6 h 11"/>
                  <a:gd name="T10" fmla="*/ 12 w 26"/>
                  <a:gd name="T11" fmla="*/ 6 h 11"/>
                  <a:gd name="T12" fmla="*/ 19 w 26"/>
                  <a:gd name="T13" fmla="*/ 2 h 11"/>
                  <a:gd name="T14" fmla="*/ 25 w 26"/>
                  <a:gd name="T15" fmla="*/ 1 h 11"/>
                  <a:gd name="T16" fmla="*/ 26 w 26"/>
                  <a:gd name="T17" fmla="*/ 0 h 11"/>
                  <a:gd name="T18" fmla="*/ 25 w 26"/>
                  <a:gd name="T19" fmla="*/ 0 h 11"/>
                  <a:gd name="T20" fmla="*/ 19 w 26"/>
                  <a:gd name="T21" fmla="*/ 2 h 11"/>
                  <a:gd name="T22" fmla="*/ 19 w 26"/>
                  <a:gd name="T23" fmla="*/ 2 h 11"/>
                  <a:gd name="T24" fmla="*/ 19 w 26"/>
                  <a:gd name="T25" fmla="*/ 2 h 11"/>
                  <a:gd name="T26" fmla="*/ 12 w 26"/>
                  <a:gd name="T27" fmla="*/ 5 h 11"/>
                  <a:gd name="T28" fmla="*/ 1 w 26"/>
                  <a:gd name="T29" fmla="*/ 6 h 11"/>
                  <a:gd name="T30" fmla="*/ 0 w 26"/>
                  <a:gd name="T31" fmla="*/ 6 h 11"/>
                  <a:gd name="T32" fmla="*/ 0 w 26"/>
                  <a:gd name="T33" fmla="*/ 7 h 11"/>
                  <a:gd name="T34" fmla="*/ 3 w 26"/>
                  <a:gd name="T35" fmla="*/ 10 h 11"/>
                  <a:gd name="T36" fmla="*/ 3 w 26"/>
                  <a:gd name="T37" fmla="*/ 11 h 11"/>
                  <a:gd name="T38" fmla="*/ 3 w 26"/>
                  <a:gd name="T39" fmla="*/ 11 h 11"/>
                  <a:gd name="T40" fmla="*/ 8 w 26"/>
                  <a:gd name="T41" fmla="*/ 11 h 11"/>
                  <a:gd name="T42" fmla="*/ 8 w 26"/>
                  <a:gd name="T43" fmla="*/ 11 h 11"/>
                  <a:gd name="T44" fmla="*/ 8 w 26"/>
                  <a:gd name="T45" fmla="*/ 11 h 11"/>
                  <a:gd name="T46" fmla="*/ 23 w 26"/>
                  <a:gd name="T47" fmla="*/ 6 h 11"/>
                  <a:gd name="T48" fmla="*/ 24 w 26"/>
                  <a:gd name="T49" fmla="*/ 6 h 11"/>
                  <a:gd name="T50" fmla="*/ 24 w 26"/>
                  <a:gd name="T51" fmla="*/ 6 h 11"/>
                  <a:gd name="T52" fmla="*/ 26 w 26"/>
                  <a:gd name="T53" fmla="*/ 1 h 11"/>
                  <a:gd name="T54" fmla="*/ 26 w 26"/>
                  <a:gd name="T55" fmla="*/ 0 h 11"/>
                  <a:gd name="T56" fmla="*/ 26 w 26"/>
                  <a:gd name="T5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11">
                    <a:moveTo>
                      <a:pt x="25" y="1"/>
                    </a:moveTo>
                    <a:lnTo>
                      <a:pt x="23" y="6"/>
                    </a:lnTo>
                    <a:lnTo>
                      <a:pt x="8" y="11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12" y="6"/>
                    </a:lnTo>
                    <a:lnTo>
                      <a:pt x="19" y="2"/>
                    </a:lnTo>
                    <a:lnTo>
                      <a:pt x="25" y="1"/>
                    </a:lnTo>
                    <a:moveTo>
                      <a:pt x="26" y="0"/>
                    </a:moveTo>
                    <a:lnTo>
                      <a:pt x="25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2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5" name="Freeform 391"/>
              <p:cNvSpPr>
                <a:spLocks/>
              </p:cNvSpPr>
              <p:nvPr/>
            </p:nvSpPr>
            <p:spPr bwMode="gray">
              <a:xfrm>
                <a:off x="3339" y="743"/>
                <a:ext cx="8" cy="7"/>
              </a:xfrm>
              <a:custGeom>
                <a:avLst/>
                <a:gdLst>
                  <a:gd name="T0" fmla="*/ 0 w 8"/>
                  <a:gd name="T1" fmla="*/ 6 h 7"/>
                  <a:gd name="T2" fmla="*/ 1 w 8"/>
                  <a:gd name="T3" fmla="*/ 4 h 7"/>
                  <a:gd name="T4" fmla="*/ 7 w 8"/>
                  <a:gd name="T5" fmla="*/ 0 h 7"/>
                  <a:gd name="T6" fmla="*/ 8 w 8"/>
                  <a:gd name="T7" fmla="*/ 4 h 7"/>
                  <a:gd name="T8" fmla="*/ 5 w 8"/>
                  <a:gd name="T9" fmla="*/ 7 h 7"/>
                  <a:gd name="T10" fmla="*/ 0 w 8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6"/>
                    </a:moveTo>
                    <a:lnTo>
                      <a:pt x="1" y="4"/>
                    </a:lnTo>
                    <a:lnTo>
                      <a:pt x="7" y="0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6" name="Freeform 392"/>
              <p:cNvSpPr>
                <a:spLocks noEditPoints="1"/>
              </p:cNvSpPr>
              <p:nvPr/>
            </p:nvSpPr>
            <p:spPr bwMode="gray">
              <a:xfrm>
                <a:off x="3338" y="743"/>
                <a:ext cx="9" cy="7"/>
              </a:xfrm>
              <a:custGeom>
                <a:avLst/>
                <a:gdLst>
                  <a:gd name="T0" fmla="*/ 8 w 9"/>
                  <a:gd name="T1" fmla="*/ 1 h 7"/>
                  <a:gd name="T2" fmla="*/ 9 w 9"/>
                  <a:gd name="T3" fmla="*/ 4 h 7"/>
                  <a:gd name="T4" fmla="*/ 6 w 9"/>
                  <a:gd name="T5" fmla="*/ 7 h 7"/>
                  <a:gd name="T6" fmla="*/ 1 w 9"/>
                  <a:gd name="T7" fmla="*/ 6 h 7"/>
                  <a:gd name="T8" fmla="*/ 2 w 9"/>
                  <a:gd name="T9" fmla="*/ 4 h 7"/>
                  <a:gd name="T10" fmla="*/ 8 w 9"/>
                  <a:gd name="T11" fmla="*/ 1 h 7"/>
                  <a:gd name="T12" fmla="*/ 8 w 9"/>
                  <a:gd name="T13" fmla="*/ 0 h 7"/>
                  <a:gd name="T14" fmla="*/ 7 w 9"/>
                  <a:gd name="T15" fmla="*/ 0 h 7"/>
                  <a:gd name="T16" fmla="*/ 2 w 9"/>
                  <a:gd name="T17" fmla="*/ 4 h 7"/>
                  <a:gd name="T18" fmla="*/ 2 w 9"/>
                  <a:gd name="T19" fmla="*/ 4 h 7"/>
                  <a:gd name="T20" fmla="*/ 2 w 9"/>
                  <a:gd name="T21" fmla="*/ 4 h 7"/>
                  <a:gd name="T22" fmla="*/ 1 w 9"/>
                  <a:gd name="T23" fmla="*/ 6 h 7"/>
                  <a:gd name="T24" fmla="*/ 0 w 9"/>
                  <a:gd name="T25" fmla="*/ 7 h 7"/>
                  <a:gd name="T26" fmla="*/ 1 w 9"/>
                  <a:gd name="T27" fmla="*/ 7 h 7"/>
                  <a:gd name="T28" fmla="*/ 6 w 9"/>
                  <a:gd name="T29" fmla="*/ 7 h 7"/>
                  <a:gd name="T30" fmla="*/ 6 w 9"/>
                  <a:gd name="T31" fmla="*/ 7 h 7"/>
                  <a:gd name="T32" fmla="*/ 6 w 9"/>
                  <a:gd name="T33" fmla="*/ 7 h 7"/>
                  <a:gd name="T34" fmla="*/ 9 w 9"/>
                  <a:gd name="T35" fmla="*/ 4 h 7"/>
                  <a:gd name="T36" fmla="*/ 9 w 9"/>
                  <a:gd name="T37" fmla="*/ 4 h 7"/>
                  <a:gd name="T38" fmla="*/ 9 w 9"/>
                  <a:gd name="T39" fmla="*/ 4 h 7"/>
                  <a:gd name="T40" fmla="*/ 8 w 9"/>
                  <a:gd name="T41" fmla="*/ 1 h 7"/>
                  <a:gd name="T42" fmla="*/ 8 w 9"/>
                  <a:gd name="T43" fmla="*/ 0 h 7"/>
                  <a:gd name="T44" fmla="*/ 8 w 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7">
                    <a:moveTo>
                      <a:pt x="8" y="1"/>
                    </a:moveTo>
                    <a:lnTo>
                      <a:pt x="9" y="4"/>
                    </a:lnTo>
                    <a:lnTo>
                      <a:pt x="6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8" y="1"/>
                    </a:lnTo>
                    <a:close/>
                    <a:moveTo>
                      <a:pt x="8" y="0"/>
                    </a:moveTo>
                    <a:lnTo>
                      <a:pt x="7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7" name="Freeform 393"/>
              <p:cNvSpPr>
                <a:spLocks noEditPoints="1"/>
              </p:cNvSpPr>
              <p:nvPr/>
            </p:nvSpPr>
            <p:spPr bwMode="gray">
              <a:xfrm>
                <a:off x="3338" y="743"/>
                <a:ext cx="9" cy="7"/>
              </a:xfrm>
              <a:custGeom>
                <a:avLst/>
                <a:gdLst>
                  <a:gd name="T0" fmla="*/ 8 w 9"/>
                  <a:gd name="T1" fmla="*/ 1 h 7"/>
                  <a:gd name="T2" fmla="*/ 9 w 9"/>
                  <a:gd name="T3" fmla="*/ 4 h 7"/>
                  <a:gd name="T4" fmla="*/ 6 w 9"/>
                  <a:gd name="T5" fmla="*/ 7 h 7"/>
                  <a:gd name="T6" fmla="*/ 1 w 9"/>
                  <a:gd name="T7" fmla="*/ 6 h 7"/>
                  <a:gd name="T8" fmla="*/ 2 w 9"/>
                  <a:gd name="T9" fmla="*/ 4 h 7"/>
                  <a:gd name="T10" fmla="*/ 8 w 9"/>
                  <a:gd name="T11" fmla="*/ 1 h 7"/>
                  <a:gd name="T12" fmla="*/ 8 w 9"/>
                  <a:gd name="T13" fmla="*/ 0 h 7"/>
                  <a:gd name="T14" fmla="*/ 7 w 9"/>
                  <a:gd name="T15" fmla="*/ 0 h 7"/>
                  <a:gd name="T16" fmla="*/ 2 w 9"/>
                  <a:gd name="T17" fmla="*/ 4 h 7"/>
                  <a:gd name="T18" fmla="*/ 2 w 9"/>
                  <a:gd name="T19" fmla="*/ 4 h 7"/>
                  <a:gd name="T20" fmla="*/ 2 w 9"/>
                  <a:gd name="T21" fmla="*/ 4 h 7"/>
                  <a:gd name="T22" fmla="*/ 1 w 9"/>
                  <a:gd name="T23" fmla="*/ 6 h 7"/>
                  <a:gd name="T24" fmla="*/ 0 w 9"/>
                  <a:gd name="T25" fmla="*/ 7 h 7"/>
                  <a:gd name="T26" fmla="*/ 1 w 9"/>
                  <a:gd name="T27" fmla="*/ 7 h 7"/>
                  <a:gd name="T28" fmla="*/ 6 w 9"/>
                  <a:gd name="T29" fmla="*/ 7 h 7"/>
                  <a:gd name="T30" fmla="*/ 6 w 9"/>
                  <a:gd name="T31" fmla="*/ 7 h 7"/>
                  <a:gd name="T32" fmla="*/ 6 w 9"/>
                  <a:gd name="T33" fmla="*/ 7 h 7"/>
                  <a:gd name="T34" fmla="*/ 9 w 9"/>
                  <a:gd name="T35" fmla="*/ 4 h 7"/>
                  <a:gd name="T36" fmla="*/ 9 w 9"/>
                  <a:gd name="T37" fmla="*/ 4 h 7"/>
                  <a:gd name="T38" fmla="*/ 9 w 9"/>
                  <a:gd name="T39" fmla="*/ 4 h 7"/>
                  <a:gd name="T40" fmla="*/ 8 w 9"/>
                  <a:gd name="T41" fmla="*/ 1 h 7"/>
                  <a:gd name="T42" fmla="*/ 8 w 9"/>
                  <a:gd name="T43" fmla="*/ 0 h 7"/>
                  <a:gd name="T44" fmla="*/ 8 w 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7">
                    <a:moveTo>
                      <a:pt x="8" y="1"/>
                    </a:moveTo>
                    <a:lnTo>
                      <a:pt x="9" y="4"/>
                    </a:lnTo>
                    <a:lnTo>
                      <a:pt x="6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8" y="1"/>
                    </a:lnTo>
                    <a:moveTo>
                      <a:pt x="8" y="0"/>
                    </a:moveTo>
                    <a:lnTo>
                      <a:pt x="7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8" name="Freeform 394"/>
              <p:cNvSpPr>
                <a:spLocks/>
              </p:cNvSpPr>
              <p:nvPr/>
            </p:nvSpPr>
            <p:spPr bwMode="gray">
              <a:xfrm>
                <a:off x="3324" y="743"/>
                <a:ext cx="7" cy="8"/>
              </a:xfrm>
              <a:custGeom>
                <a:avLst/>
                <a:gdLst>
                  <a:gd name="T0" fmla="*/ 0 w 7"/>
                  <a:gd name="T1" fmla="*/ 4 h 8"/>
                  <a:gd name="T2" fmla="*/ 5 w 7"/>
                  <a:gd name="T3" fmla="*/ 0 h 8"/>
                  <a:gd name="T4" fmla="*/ 7 w 7"/>
                  <a:gd name="T5" fmla="*/ 3 h 8"/>
                  <a:gd name="T6" fmla="*/ 7 w 7"/>
                  <a:gd name="T7" fmla="*/ 6 h 8"/>
                  <a:gd name="T8" fmla="*/ 2 w 7"/>
                  <a:gd name="T9" fmla="*/ 8 h 8"/>
                  <a:gd name="T10" fmla="*/ 0 w 7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lnTo>
                      <a:pt x="5" y="0"/>
                    </a:lnTo>
                    <a:lnTo>
                      <a:pt x="7" y="3"/>
                    </a:lnTo>
                    <a:lnTo>
                      <a:pt x="7" y="6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9" name="Freeform 395"/>
              <p:cNvSpPr>
                <a:spLocks noEditPoints="1"/>
              </p:cNvSpPr>
              <p:nvPr/>
            </p:nvSpPr>
            <p:spPr bwMode="gray">
              <a:xfrm>
                <a:off x="3323" y="743"/>
                <a:ext cx="8" cy="8"/>
              </a:xfrm>
              <a:custGeom>
                <a:avLst/>
                <a:gdLst>
                  <a:gd name="T0" fmla="*/ 6 w 8"/>
                  <a:gd name="T1" fmla="*/ 0 h 8"/>
                  <a:gd name="T2" fmla="*/ 8 w 8"/>
                  <a:gd name="T3" fmla="*/ 3 h 8"/>
                  <a:gd name="T4" fmla="*/ 8 w 8"/>
                  <a:gd name="T5" fmla="*/ 6 h 8"/>
                  <a:gd name="T6" fmla="*/ 3 w 8"/>
                  <a:gd name="T7" fmla="*/ 7 h 8"/>
                  <a:gd name="T8" fmla="*/ 1 w 8"/>
                  <a:gd name="T9" fmla="*/ 4 h 8"/>
                  <a:gd name="T10" fmla="*/ 6 w 8"/>
                  <a:gd name="T11" fmla="*/ 0 h 8"/>
                  <a:gd name="T12" fmla="*/ 6 w 8"/>
                  <a:gd name="T13" fmla="*/ 0 h 8"/>
                  <a:gd name="T14" fmla="*/ 6 w 8"/>
                  <a:gd name="T15" fmla="*/ 0 h 8"/>
                  <a:gd name="T16" fmla="*/ 1 w 8"/>
                  <a:gd name="T17" fmla="*/ 4 h 8"/>
                  <a:gd name="T18" fmla="*/ 0 w 8"/>
                  <a:gd name="T19" fmla="*/ 4 h 8"/>
                  <a:gd name="T20" fmla="*/ 1 w 8"/>
                  <a:gd name="T21" fmla="*/ 4 h 8"/>
                  <a:gd name="T22" fmla="*/ 3 w 8"/>
                  <a:gd name="T23" fmla="*/ 8 h 8"/>
                  <a:gd name="T24" fmla="*/ 3 w 8"/>
                  <a:gd name="T25" fmla="*/ 8 h 8"/>
                  <a:gd name="T26" fmla="*/ 3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6 h 8"/>
                  <a:gd name="T34" fmla="*/ 8 w 8"/>
                  <a:gd name="T35" fmla="*/ 3 h 8"/>
                  <a:gd name="T36" fmla="*/ 8 w 8"/>
                  <a:gd name="T37" fmla="*/ 3 h 8"/>
                  <a:gd name="T38" fmla="*/ 8 w 8"/>
                  <a:gd name="T39" fmla="*/ 3 h 8"/>
                  <a:gd name="T40" fmla="*/ 6 w 8"/>
                  <a:gd name="T41" fmla="*/ 0 h 8"/>
                  <a:gd name="T42" fmla="*/ 6 w 8"/>
                  <a:gd name="T43" fmla="*/ 0 h 8"/>
                  <a:gd name="T44" fmla="*/ 6 w 8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lnTo>
                      <a:pt x="8" y="3"/>
                    </a:lnTo>
                    <a:lnTo>
                      <a:pt x="8" y="6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0" name="Freeform 396"/>
              <p:cNvSpPr>
                <a:spLocks noEditPoints="1"/>
              </p:cNvSpPr>
              <p:nvPr/>
            </p:nvSpPr>
            <p:spPr bwMode="gray">
              <a:xfrm>
                <a:off x="3323" y="743"/>
                <a:ext cx="8" cy="8"/>
              </a:xfrm>
              <a:custGeom>
                <a:avLst/>
                <a:gdLst>
                  <a:gd name="T0" fmla="*/ 6 w 8"/>
                  <a:gd name="T1" fmla="*/ 0 h 8"/>
                  <a:gd name="T2" fmla="*/ 8 w 8"/>
                  <a:gd name="T3" fmla="*/ 3 h 8"/>
                  <a:gd name="T4" fmla="*/ 8 w 8"/>
                  <a:gd name="T5" fmla="*/ 6 h 8"/>
                  <a:gd name="T6" fmla="*/ 3 w 8"/>
                  <a:gd name="T7" fmla="*/ 7 h 8"/>
                  <a:gd name="T8" fmla="*/ 1 w 8"/>
                  <a:gd name="T9" fmla="*/ 4 h 8"/>
                  <a:gd name="T10" fmla="*/ 6 w 8"/>
                  <a:gd name="T11" fmla="*/ 0 h 8"/>
                  <a:gd name="T12" fmla="*/ 6 w 8"/>
                  <a:gd name="T13" fmla="*/ 0 h 8"/>
                  <a:gd name="T14" fmla="*/ 6 w 8"/>
                  <a:gd name="T15" fmla="*/ 0 h 8"/>
                  <a:gd name="T16" fmla="*/ 1 w 8"/>
                  <a:gd name="T17" fmla="*/ 4 h 8"/>
                  <a:gd name="T18" fmla="*/ 0 w 8"/>
                  <a:gd name="T19" fmla="*/ 4 h 8"/>
                  <a:gd name="T20" fmla="*/ 1 w 8"/>
                  <a:gd name="T21" fmla="*/ 4 h 8"/>
                  <a:gd name="T22" fmla="*/ 3 w 8"/>
                  <a:gd name="T23" fmla="*/ 8 h 8"/>
                  <a:gd name="T24" fmla="*/ 3 w 8"/>
                  <a:gd name="T25" fmla="*/ 8 h 8"/>
                  <a:gd name="T26" fmla="*/ 3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6 h 8"/>
                  <a:gd name="T34" fmla="*/ 8 w 8"/>
                  <a:gd name="T35" fmla="*/ 3 h 8"/>
                  <a:gd name="T36" fmla="*/ 8 w 8"/>
                  <a:gd name="T37" fmla="*/ 3 h 8"/>
                  <a:gd name="T38" fmla="*/ 8 w 8"/>
                  <a:gd name="T39" fmla="*/ 3 h 8"/>
                  <a:gd name="T40" fmla="*/ 6 w 8"/>
                  <a:gd name="T41" fmla="*/ 0 h 8"/>
                  <a:gd name="T42" fmla="*/ 6 w 8"/>
                  <a:gd name="T43" fmla="*/ 0 h 8"/>
                  <a:gd name="T44" fmla="*/ 6 w 8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lnTo>
                      <a:pt x="8" y="3"/>
                    </a:lnTo>
                    <a:lnTo>
                      <a:pt x="8" y="6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1" name="Freeform 397"/>
              <p:cNvSpPr>
                <a:spLocks/>
              </p:cNvSpPr>
              <p:nvPr/>
            </p:nvSpPr>
            <p:spPr bwMode="gray">
              <a:xfrm>
                <a:off x="3312" y="744"/>
                <a:ext cx="10" cy="4"/>
              </a:xfrm>
              <a:custGeom>
                <a:avLst/>
                <a:gdLst>
                  <a:gd name="T0" fmla="*/ 0 w 10"/>
                  <a:gd name="T1" fmla="*/ 4 h 4"/>
                  <a:gd name="T2" fmla="*/ 0 w 10"/>
                  <a:gd name="T3" fmla="*/ 2 h 4"/>
                  <a:gd name="T4" fmla="*/ 8 w 10"/>
                  <a:gd name="T5" fmla="*/ 0 h 4"/>
                  <a:gd name="T6" fmla="*/ 10 w 10"/>
                  <a:gd name="T7" fmla="*/ 4 h 4"/>
                  <a:gd name="T8" fmla="*/ 0 w 10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0" y="2"/>
                    </a:lnTo>
                    <a:lnTo>
                      <a:pt x="8" y="0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2" name="Freeform 398"/>
              <p:cNvSpPr>
                <a:spLocks noEditPoints="1"/>
              </p:cNvSpPr>
              <p:nvPr/>
            </p:nvSpPr>
            <p:spPr bwMode="gray">
              <a:xfrm>
                <a:off x="3312" y="744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9 w 10"/>
                  <a:gd name="T3" fmla="*/ 4 h 4"/>
                  <a:gd name="T4" fmla="*/ 0 w 10"/>
                  <a:gd name="T5" fmla="*/ 4 h 4"/>
                  <a:gd name="T6" fmla="*/ 0 w 10"/>
                  <a:gd name="T7" fmla="*/ 2 h 4"/>
                  <a:gd name="T8" fmla="*/ 8 w 10"/>
                  <a:gd name="T9" fmla="*/ 0 h 4"/>
                  <a:gd name="T10" fmla="*/ 9 w 10"/>
                  <a:gd name="T11" fmla="*/ 0 h 4"/>
                  <a:gd name="T12" fmla="*/ 8 w 10"/>
                  <a:gd name="T13" fmla="*/ 0 h 4"/>
                  <a:gd name="T14" fmla="*/ 0 w 10"/>
                  <a:gd name="T15" fmla="*/ 1 h 4"/>
                  <a:gd name="T16" fmla="*/ 0 w 10"/>
                  <a:gd name="T17" fmla="*/ 1 h 4"/>
                  <a:gd name="T18" fmla="*/ 0 w 10"/>
                  <a:gd name="T19" fmla="*/ 2 h 4"/>
                  <a:gd name="T20" fmla="*/ 0 w 10"/>
                  <a:gd name="T21" fmla="*/ 4 h 4"/>
                  <a:gd name="T22" fmla="*/ 0 w 10"/>
                  <a:gd name="T23" fmla="*/ 4 h 4"/>
                  <a:gd name="T24" fmla="*/ 0 w 10"/>
                  <a:gd name="T25" fmla="*/ 4 h 4"/>
                  <a:gd name="T26" fmla="*/ 9 w 10"/>
                  <a:gd name="T27" fmla="*/ 4 h 4"/>
                  <a:gd name="T28" fmla="*/ 10 w 10"/>
                  <a:gd name="T29" fmla="*/ 4 h 4"/>
                  <a:gd name="T30" fmla="*/ 10 w 10"/>
                  <a:gd name="T31" fmla="*/ 3 h 4"/>
                  <a:gd name="T32" fmla="*/ 9 w 10"/>
                  <a:gd name="T33" fmla="*/ 0 h 4"/>
                  <a:gd name="T34" fmla="*/ 9 w 10"/>
                  <a:gd name="T35" fmla="*/ 0 h 4"/>
                  <a:gd name="T36" fmla="*/ 9 w 10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9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  <a:moveTo>
                      <a:pt x="9" y="0"/>
                    </a:moveTo>
                    <a:lnTo>
                      <a:pt x="8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3" name="Freeform 399"/>
              <p:cNvSpPr>
                <a:spLocks noEditPoints="1"/>
              </p:cNvSpPr>
              <p:nvPr/>
            </p:nvSpPr>
            <p:spPr bwMode="gray">
              <a:xfrm>
                <a:off x="3312" y="744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9 w 10"/>
                  <a:gd name="T3" fmla="*/ 4 h 4"/>
                  <a:gd name="T4" fmla="*/ 0 w 10"/>
                  <a:gd name="T5" fmla="*/ 4 h 4"/>
                  <a:gd name="T6" fmla="*/ 0 w 10"/>
                  <a:gd name="T7" fmla="*/ 2 h 4"/>
                  <a:gd name="T8" fmla="*/ 8 w 10"/>
                  <a:gd name="T9" fmla="*/ 0 h 4"/>
                  <a:gd name="T10" fmla="*/ 9 w 10"/>
                  <a:gd name="T11" fmla="*/ 0 h 4"/>
                  <a:gd name="T12" fmla="*/ 8 w 10"/>
                  <a:gd name="T13" fmla="*/ 0 h 4"/>
                  <a:gd name="T14" fmla="*/ 0 w 10"/>
                  <a:gd name="T15" fmla="*/ 1 h 4"/>
                  <a:gd name="T16" fmla="*/ 0 w 10"/>
                  <a:gd name="T17" fmla="*/ 1 h 4"/>
                  <a:gd name="T18" fmla="*/ 0 w 10"/>
                  <a:gd name="T19" fmla="*/ 2 h 4"/>
                  <a:gd name="T20" fmla="*/ 0 w 10"/>
                  <a:gd name="T21" fmla="*/ 4 h 4"/>
                  <a:gd name="T22" fmla="*/ 0 w 10"/>
                  <a:gd name="T23" fmla="*/ 4 h 4"/>
                  <a:gd name="T24" fmla="*/ 0 w 10"/>
                  <a:gd name="T25" fmla="*/ 4 h 4"/>
                  <a:gd name="T26" fmla="*/ 9 w 10"/>
                  <a:gd name="T27" fmla="*/ 4 h 4"/>
                  <a:gd name="T28" fmla="*/ 10 w 10"/>
                  <a:gd name="T29" fmla="*/ 4 h 4"/>
                  <a:gd name="T30" fmla="*/ 10 w 10"/>
                  <a:gd name="T31" fmla="*/ 3 h 4"/>
                  <a:gd name="T32" fmla="*/ 9 w 10"/>
                  <a:gd name="T33" fmla="*/ 0 h 4"/>
                  <a:gd name="T34" fmla="*/ 9 w 10"/>
                  <a:gd name="T35" fmla="*/ 0 h 4"/>
                  <a:gd name="T36" fmla="*/ 9 w 10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9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8" y="0"/>
                    </a:lnTo>
                    <a:moveTo>
                      <a:pt x="9" y="0"/>
                    </a:moveTo>
                    <a:lnTo>
                      <a:pt x="8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4" name="Freeform 400"/>
              <p:cNvSpPr>
                <a:spLocks/>
              </p:cNvSpPr>
              <p:nvPr/>
            </p:nvSpPr>
            <p:spPr bwMode="gray">
              <a:xfrm>
                <a:off x="3309" y="751"/>
                <a:ext cx="14" cy="5"/>
              </a:xfrm>
              <a:custGeom>
                <a:avLst/>
                <a:gdLst>
                  <a:gd name="T0" fmla="*/ 0 w 14"/>
                  <a:gd name="T1" fmla="*/ 3 h 5"/>
                  <a:gd name="T2" fmla="*/ 3 w 14"/>
                  <a:gd name="T3" fmla="*/ 0 h 5"/>
                  <a:gd name="T4" fmla="*/ 12 w 14"/>
                  <a:gd name="T5" fmla="*/ 0 h 5"/>
                  <a:gd name="T6" fmla="*/ 14 w 14"/>
                  <a:gd name="T7" fmla="*/ 4 h 5"/>
                  <a:gd name="T8" fmla="*/ 2 w 14"/>
                  <a:gd name="T9" fmla="*/ 5 h 5"/>
                  <a:gd name="T10" fmla="*/ 0 w 14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3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5" name="Freeform 401"/>
              <p:cNvSpPr>
                <a:spLocks noEditPoints="1"/>
              </p:cNvSpPr>
              <p:nvPr/>
            </p:nvSpPr>
            <p:spPr bwMode="gray">
              <a:xfrm>
                <a:off x="3308" y="750"/>
                <a:ext cx="16" cy="6"/>
              </a:xfrm>
              <a:custGeom>
                <a:avLst/>
                <a:gdLst>
                  <a:gd name="T0" fmla="*/ 13 w 16"/>
                  <a:gd name="T1" fmla="*/ 1 h 6"/>
                  <a:gd name="T2" fmla="*/ 15 w 16"/>
                  <a:gd name="T3" fmla="*/ 5 h 6"/>
                  <a:gd name="T4" fmla="*/ 3 w 16"/>
                  <a:gd name="T5" fmla="*/ 6 h 6"/>
                  <a:gd name="T6" fmla="*/ 1 w 16"/>
                  <a:gd name="T7" fmla="*/ 4 h 6"/>
                  <a:gd name="T8" fmla="*/ 4 w 16"/>
                  <a:gd name="T9" fmla="*/ 1 h 6"/>
                  <a:gd name="T10" fmla="*/ 13 w 16"/>
                  <a:gd name="T11" fmla="*/ 1 h 6"/>
                  <a:gd name="T12" fmla="*/ 14 w 16"/>
                  <a:gd name="T13" fmla="*/ 0 h 6"/>
                  <a:gd name="T14" fmla="*/ 13 w 16"/>
                  <a:gd name="T15" fmla="*/ 0 h 6"/>
                  <a:gd name="T16" fmla="*/ 4 w 16"/>
                  <a:gd name="T17" fmla="*/ 0 h 6"/>
                  <a:gd name="T18" fmla="*/ 4 w 16"/>
                  <a:gd name="T19" fmla="*/ 0 h 6"/>
                  <a:gd name="T20" fmla="*/ 3 w 16"/>
                  <a:gd name="T21" fmla="*/ 1 h 6"/>
                  <a:gd name="T22" fmla="*/ 1 w 16"/>
                  <a:gd name="T23" fmla="*/ 4 h 6"/>
                  <a:gd name="T24" fmla="*/ 0 w 16"/>
                  <a:gd name="T25" fmla="*/ 4 h 6"/>
                  <a:gd name="T26" fmla="*/ 1 w 16"/>
                  <a:gd name="T27" fmla="*/ 4 h 6"/>
                  <a:gd name="T28" fmla="*/ 2 w 16"/>
                  <a:gd name="T29" fmla="*/ 6 h 6"/>
                  <a:gd name="T30" fmla="*/ 3 w 16"/>
                  <a:gd name="T31" fmla="*/ 6 h 6"/>
                  <a:gd name="T32" fmla="*/ 3 w 16"/>
                  <a:gd name="T33" fmla="*/ 6 h 6"/>
                  <a:gd name="T34" fmla="*/ 15 w 16"/>
                  <a:gd name="T35" fmla="*/ 5 h 6"/>
                  <a:gd name="T36" fmla="*/ 16 w 16"/>
                  <a:gd name="T37" fmla="*/ 5 h 6"/>
                  <a:gd name="T38" fmla="*/ 16 w 16"/>
                  <a:gd name="T39" fmla="*/ 4 h 6"/>
                  <a:gd name="T40" fmla="*/ 14 w 16"/>
                  <a:gd name="T41" fmla="*/ 1 h 6"/>
                  <a:gd name="T42" fmla="*/ 14 w 16"/>
                  <a:gd name="T43" fmla="*/ 0 h 6"/>
                  <a:gd name="T44" fmla="*/ 14 w 16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6">
                    <a:moveTo>
                      <a:pt x="13" y="1"/>
                    </a:moveTo>
                    <a:lnTo>
                      <a:pt x="15" y="5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13" y="1"/>
                    </a:lnTo>
                    <a:close/>
                    <a:moveTo>
                      <a:pt x="14" y="0"/>
                    </a:moveTo>
                    <a:lnTo>
                      <a:pt x="1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6" name="Freeform 402"/>
              <p:cNvSpPr>
                <a:spLocks noEditPoints="1"/>
              </p:cNvSpPr>
              <p:nvPr/>
            </p:nvSpPr>
            <p:spPr bwMode="gray">
              <a:xfrm>
                <a:off x="3308" y="750"/>
                <a:ext cx="16" cy="6"/>
              </a:xfrm>
              <a:custGeom>
                <a:avLst/>
                <a:gdLst>
                  <a:gd name="T0" fmla="*/ 13 w 16"/>
                  <a:gd name="T1" fmla="*/ 1 h 6"/>
                  <a:gd name="T2" fmla="*/ 15 w 16"/>
                  <a:gd name="T3" fmla="*/ 5 h 6"/>
                  <a:gd name="T4" fmla="*/ 3 w 16"/>
                  <a:gd name="T5" fmla="*/ 6 h 6"/>
                  <a:gd name="T6" fmla="*/ 1 w 16"/>
                  <a:gd name="T7" fmla="*/ 4 h 6"/>
                  <a:gd name="T8" fmla="*/ 4 w 16"/>
                  <a:gd name="T9" fmla="*/ 1 h 6"/>
                  <a:gd name="T10" fmla="*/ 13 w 16"/>
                  <a:gd name="T11" fmla="*/ 1 h 6"/>
                  <a:gd name="T12" fmla="*/ 14 w 16"/>
                  <a:gd name="T13" fmla="*/ 0 h 6"/>
                  <a:gd name="T14" fmla="*/ 13 w 16"/>
                  <a:gd name="T15" fmla="*/ 0 h 6"/>
                  <a:gd name="T16" fmla="*/ 4 w 16"/>
                  <a:gd name="T17" fmla="*/ 0 h 6"/>
                  <a:gd name="T18" fmla="*/ 4 w 16"/>
                  <a:gd name="T19" fmla="*/ 0 h 6"/>
                  <a:gd name="T20" fmla="*/ 3 w 16"/>
                  <a:gd name="T21" fmla="*/ 1 h 6"/>
                  <a:gd name="T22" fmla="*/ 1 w 16"/>
                  <a:gd name="T23" fmla="*/ 4 h 6"/>
                  <a:gd name="T24" fmla="*/ 0 w 16"/>
                  <a:gd name="T25" fmla="*/ 4 h 6"/>
                  <a:gd name="T26" fmla="*/ 1 w 16"/>
                  <a:gd name="T27" fmla="*/ 4 h 6"/>
                  <a:gd name="T28" fmla="*/ 2 w 16"/>
                  <a:gd name="T29" fmla="*/ 6 h 6"/>
                  <a:gd name="T30" fmla="*/ 3 w 16"/>
                  <a:gd name="T31" fmla="*/ 6 h 6"/>
                  <a:gd name="T32" fmla="*/ 3 w 16"/>
                  <a:gd name="T33" fmla="*/ 6 h 6"/>
                  <a:gd name="T34" fmla="*/ 15 w 16"/>
                  <a:gd name="T35" fmla="*/ 5 h 6"/>
                  <a:gd name="T36" fmla="*/ 16 w 16"/>
                  <a:gd name="T37" fmla="*/ 5 h 6"/>
                  <a:gd name="T38" fmla="*/ 16 w 16"/>
                  <a:gd name="T39" fmla="*/ 4 h 6"/>
                  <a:gd name="T40" fmla="*/ 14 w 16"/>
                  <a:gd name="T41" fmla="*/ 1 h 6"/>
                  <a:gd name="T42" fmla="*/ 14 w 16"/>
                  <a:gd name="T43" fmla="*/ 0 h 6"/>
                  <a:gd name="T44" fmla="*/ 14 w 16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6">
                    <a:moveTo>
                      <a:pt x="13" y="1"/>
                    </a:moveTo>
                    <a:lnTo>
                      <a:pt x="15" y="5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13" y="1"/>
                    </a:lnTo>
                    <a:moveTo>
                      <a:pt x="14" y="0"/>
                    </a:moveTo>
                    <a:lnTo>
                      <a:pt x="1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7" name="Freeform 403"/>
              <p:cNvSpPr>
                <a:spLocks/>
              </p:cNvSpPr>
              <p:nvPr/>
            </p:nvSpPr>
            <p:spPr bwMode="gray">
              <a:xfrm>
                <a:off x="3293" y="759"/>
                <a:ext cx="19" cy="8"/>
              </a:xfrm>
              <a:custGeom>
                <a:avLst/>
                <a:gdLst>
                  <a:gd name="T0" fmla="*/ 0 w 19"/>
                  <a:gd name="T1" fmla="*/ 6 h 8"/>
                  <a:gd name="T2" fmla="*/ 4 w 19"/>
                  <a:gd name="T3" fmla="*/ 2 h 8"/>
                  <a:gd name="T4" fmla="*/ 11 w 19"/>
                  <a:gd name="T5" fmla="*/ 0 h 8"/>
                  <a:gd name="T6" fmla="*/ 19 w 19"/>
                  <a:gd name="T7" fmla="*/ 0 h 8"/>
                  <a:gd name="T8" fmla="*/ 19 w 19"/>
                  <a:gd name="T9" fmla="*/ 3 h 8"/>
                  <a:gd name="T10" fmla="*/ 11 w 19"/>
                  <a:gd name="T11" fmla="*/ 8 h 8"/>
                  <a:gd name="T12" fmla="*/ 0 w 19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0" y="6"/>
                    </a:moveTo>
                    <a:lnTo>
                      <a:pt x="4" y="2"/>
                    </a:lnTo>
                    <a:lnTo>
                      <a:pt x="11" y="0"/>
                    </a:lnTo>
                    <a:lnTo>
                      <a:pt x="19" y="0"/>
                    </a:lnTo>
                    <a:lnTo>
                      <a:pt x="19" y="3"/>
                    </a:lnTo>
                    <a:lnTo>
                      <a:pt x="11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8" name="Freeform 404"/>
              <p:cNvSpPr>
                <a:spLocks noEditPoints="1"/>
              </p:cNvSpPr>
              <p:nvPr/>
            </p:nvSpPr>
            <p:spPr bwMode="gray">
              <a:xfrm>
                <a:off x="3293" y="758"/>
                <a:ext cx="19" cy="9"/>
              </a:xfrm>
              <a:custGeom>
                <a:avLst/>
                <a:gdLst>
                  <a:gd name="T0" fmla="*/ 11 w 19"/>
                  <a:gd name="T1" fmla="*/ 1 h 9"/>
                  <a:gd name="T2" fmla="*/ 19 w 19"/>
                  <a:gd name="T3" fmla="*/ 1 h 9"/>
                  <a:gd name="T4" fmla="*/ 19 w 19"/>
                  <a:gd name="T5" fmla="*/ 4 h 9"/>
                  <a:gd name="T6" fmla="*/ 11 w 19"/>
                  <a:gd name="T7" fmla="*/ 9 h 9"/>
                  <a:gd name="T8" fmla="*/ 1 w 19"/>
                  <a:gd name="T9" fmla="*/ 7 h 9"/>
                  <a:gd name="T10" fmla="*/ 4 w 19"/>
                  <a:gd name="T11" fmla="*/ 3 h 9"/>
                  <a:gd name="T12" fmla="*/ 11 w 19"/>
                  <a:gd name="T13" fmla="*/ 1 h 9"/>
                  <a:gd name="T14" fmla="*/ 11 w 19"/>
                  <a:gd name="T15" fmla="*/ 0 h 9"/>
                  <a:gd name="T16" fmla="*/ 11 w 19"/>
                  <a:gd name="T17" fmla="*/ 1 h 9"/>
                  <a:gd name="T18" fmla="*/ 4 w 19"/>
                  <a:gd name="T19" fmla="*/ 3 h 9"/>
                  <a:gd name="T20" fmla="*/ 4 w 19"/>
                  <a:gd name="T21" fmla="*/ 3 h 9"/>
                  <a:gd name="T22" fmla="*/ 4 w 19"/>
                  <a:gd name="T23" fmla="*/ 3 h 9"/>
                  <a:gd name="T24" fmla="*/ 1 w 19"/>
                  <a:gd name="T25" fmla="*/ 7 h 9"/>
                  <a:gd name="T26" fmla="*/ 0 w 19"/>
                  <a:gd name="T27" fmla="*/ 7 h 9"/>
                  <a:gd name="T28" fmla="*/ 1 w 19"/>
                  <a:gd name="T29" fmla="*/ 7 h 9"/>
                  <a:gd name="T30" fmla="*/ 11 w 19"/>
                  <a:gd name="T31" fmla="*/ 9 h 9"/>
                  <a:gd name="T32" fmla="*/ 11 w 19"/>
                  <a:gd name="T33" fmla="*/ 9 h 9"/>
                  <a:gd name="T34" fmla="*/ 11 w 19"/>
                  <a:gd name="T35" fmla="*/ 9 h 9"/>
                  <a:gd name="T36" fmla="*/ 19 w 19"/>
                  <a:gd name="T37" fmla="*/ 5 h 9"/>
                  <a:gd name="T38" fmla="*/ 19 w 19"/>
                  <a:gd name="T39" fmla="*/ 5 h 9"/>
                  <a:gd name="T40" fmla="*/ 19 w 19"/>
                  <a:gd name="T41" fmla="*/ 4 h 9"/>
                  <a:gd name="T42" fmla="*/ 19 w 19"/>
                  <a:gd name="T43" fmla="*/ 1 h 9"/>
                  <a:gd name="T44" fmla="*/ 19 w 19"/>
                  <a:gd name="T45" fmla="*/ 1 h 9"/>
                  <a:gd name="T46" fmla="*/ 19 w 19"/>
                  <a:gd name="T47" fmla="*/ 1 h 9"/>
                  <a:gd name="T48" fmla="*/ 11 w 19"/>
                  <a:gd name="T49" fmla="*/ 0 h 9"/>
                  <a:gd name="T50" fmla="*/ 11 w 19"/>
                  <a:gd name="T51" fmla="*/ 0 h 9"/>
                  <a:gd name="T52" fmla="*/ 11 w 19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9">
                    <a:moveTo>
                      <a:pt x="11" y="1"/>
                    </a:moveTo>
                    <a:lnTo>
                      <a:pt x="19" y="1"/>
                    </a:lnTo>
                    <a:lnTo>
                      <a:pt x="19" y="4"/>
                    </a:lnTo>
                    <a:lnTo>
                      <a:pt x="11" y="9"/>
                    </a:lnTo>
                    <a:lnTo>
                      <a:pt x="1" y="7"/>
                    </a:lnTo>
                    <a:lnTo>
                      <a:pt x="4" y="3"/>
                    </a:lnTo>
                    <a:lnTo>
                      <a:pt x="11" y="1"/>
                    </a:lnTo>
                    <a:close/>
                    <a:moveTo>
                      <a:pt x="11" y="0"/>
                    </a:moveTo>
                    <a:lnTo>
                      <a:pt x="11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9" name="Freeform 405"/>
              <p:cNvSpPr>
                <a:spLocks noEditPoints="1"/>
              </p:cNvSpPr>
              <p:nvPr/>
            </p:nvSpPr>
            <p:spPr bwMode="gray">
              <a:xfrm>
                <a:off x="3293" y="758"/>
                <a:ext cx="19" cy="9"/>
              </a:xfrm>
              <a:custGeom>
                <a:avLst/>
                <a:gdLst>
                  <a:gd name="T0" fmla="*/ 11 w 19"/>
                  <a:gd name="T1" fmla="*/ 1 h 9"/>
                  <a:gd name="T2" fmla="*/ 19 w 19"/>
                  <a:gd name="T3" fmla="*/ 1 h 9"/>
                  <a:gd name="T4" fmla="*/ 19 w 19"/>
                  <a:gd name="T5" fmla="*/ 4 h 9"/>
                  <a:gd name="T6" fmla="*/ 11 w 19"/>
                  <a:gd name="T7" fmla="*/ 9 h 9"/>
                  <a:gd name="T8" fmla="*/ 1 w 19"/>
                  <a:gd name="T9" fmla="*/ 7 h 9"/>
                  <a:gd name="T10" fmla="*/ 4 w 19"/>
                  <a:gd name="T11" fmla="*/ 3 h 9"/>
                  <a:gd name="T12" fmla="*/ 11 w 19"/>
                  <a:gd name="T13" fmla="*/ 1 h 9"/>
                  <a:gd name="T14" fmla="*/ 11 w 19"/>
                  <a:gd name="T15" fmla="*/ 0 h 9"/>
                  <a:gd name="T16" fmla="*/ 11 w 19"/>
                  <a:gd name="T17" fmla="*/ 1 h 9"/>
                  <a:gd name="T18" fmla="*/ 4 w 19"/>
                  <a:gd name="T19" fmla="*/ 3 h 9"/>
                  <a:gd name="T20" fmla="*/ 4 w 19"/>
                  <a:gd name="T21" fmla="*/ 3 h 9"/>
                  <a:gd name="T22" fmla="*/ 4 w 19"/>
                  <a:gd name="T23" fmla="*/ 3 h 9"/>
                  <a:gd name="T24" fmla="*/ 1 w 19"/>
                  <a:gd name="T25" fmla="*/ 7 h 9"/>
                  <a:gd name="T26" fmla="*/ 0 w 19"/>
                  <a:gd name="T27" fmla="*/ 7 h 9"/>
                  <a:gd name="T28" fmla="*/ 1 w 19"/>
                  <a:gd name="T29" fmla="*/ 7 h 9"/>
                  <a:gd name="T30" fmla="*/ 11 w 19"/>
                  <a:gd name="T31" fmla="*/ 9 h 9"/>
                  <a:gd name="T32" fmla="*/ 11 w 19"/>
                  <a:gd name="T33" fmla="*/ 9 h 9"/>
                  <a:gd name="T34" fmla="*/ 11 w 19"/>
                  <a:gd name="T35" fmla="*/ 9 h 9"/>
                  <a:gd name="T36" fmla="*/ 19 w 19"/>
                  <a:gd name="T37" fmla="*/ 5 h 9"/>
                  <a:gd name="T38" fmla="*/ 19 w 19"/>
                  <a:gd name="T39" fmla="*/ 5 h 9"/>
                  <a:gd name="T40" fmla="*/ 19 w 19"/>
                  <a:gd name="T41" fmla="*/ 4 h 9"/>
                  <a:gd name="T42" fmla="*/ 19 w 19"/>
                  <a:gd name="T43" fmla="*/ 1 h 9"/>
                  <a:gd name="T44" fmla="*/ 19 w 19"/>
                  <a:gd name="T45" fmla="*/ 1 h 9"/>
                  <a:gd name="T46" fmla="*/ 19 w 19"/>
                  <a:gd name="T47" fmla="*/ 1 h 9"/>
                  <a:gd name="T48" fmla="*/ 11 w 19"/>
                  <a:gd name="T49" fmla="*/ 0 h 9"/>
                  <a:gd name="T50" fmla="*/ 11 w 19"/>
                  <a:gd name="T51" fmla="*/ 0 h 9"/>
                  <a:gd name="T52" fmla="*/ 11 w 19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9">
                    <a:moveTo>
                      <a:pt x="11" y="1"/>
                    </a:moveTo>
                    <a:lnTo>
                      <a:pt x="19" y="1"/>
                    </a:lnTo>
                    <a:lnTo>
                      <a:pt x="19" y="4"/>
                    </a:lnTo>
                    <a:lnTo>
                      <a:pt x="11" y="9"/>
                    </a:lnTo>
                    <a:lnTo>
                      <a:pt x="1" y="7"/>
                    </a:lnTo>
                    <a:lnTo>
                      <a:pt x="4" y="3"/>
                    </a:lnTo>
                    <a:lnTo>
                      <a:pt x="11" y="1"/>
                    </a:lnTo>
                    <a:moveTo>
                      <a:pt x="11" y="0"/>
                    </a:moveTo>
                    <a:lnTo>
                      <a:pt x="11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1" name="Group 607"/>
            <p:cNvGrpSpPr>
              <a:grpSpLocks/>
            </p:cNvGrpSpPr>
            <p:nvPr/>
          </p:nvGrpSpPr>
          <p:grpSpPr bwMode="gray">
            <a:xfrm>
              <a:off x="2861" y="767"/>
              <a:ext cx="2875" cy="2011"/>
              <a:chOff x="2861" y="767"/>
              <a:chExt cx="2875" cy="2011"/>
            </a:xfrm>
            <a:grpFill/>
          </p:grpSpPr>
          <p:sp>
            <p:nvSpPr>
              <p:cNvPr id="1480" name="Freeform 407"/>
              <p:cNvSpPr>
                <a:spLocks/>
              </p:cNvSpPr>
              <p:nvPr/>
            </p:nvSpPr>
            <p:spPr bwMode="gray">
              <a:xfrm>
                <a:off x="3274" y="767"/>
                <a:ext cx="22" cy="12"/>
              </a:xfrm>
              <a:custGeom>
                <a:avLst/>
                <a:gdLst>
                  <a:gd name="T0" fmla="*/ 0 w 22"/>
                  <a:gd name="T1" fmla="*/ 10 h 12"/>
                  <a:gd name="T2" fmla="*/ 3 w 22"/>
                  <a:gd name="T3" fmla="*/ 4 h 12"/>
                  <a:gd name="T4" fmla="*/ 14 w 22"/>
                  <a:gd name="T5" fmla="*/ 0 h 12"/>
                  <a:gd name="T6" fmla="*/ 22 w 22"/>
                  <a:gd name="T7" fmla="*/ 2 h 12"/>
                  <a:gd name="T8" fmla="*/ 16 w 22"/>
                  <a:gd name="T9" fmla="*/ 6 h 12"/>
                  <a:gd name="T10" fmla="*/ 12 w 22"/>
                  <a:gd name="T11" fmla="*/ 11 h 12"/>
                  <a:gd name="T12" fmla="*/ 5 w 22"/>
                  <a:gd name="T13" fmla="*/ 12 h 12"/>
                  <a:gd name="T14" fmla="*/ 0 w 22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2">
                    <a:moveTo>
                      <a:pt x="0" y="10"/>
                    </a:moveTo>
                    <a:lnTo>
                      <a:pt x="3" y="4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16" y="6"/>
                    </a:lnTo>
                    <a:lnTo>
                      <a:pt x="12" y="11"/>
                    </a:lnTo>
                    <a:lnTo>
                      <a:pt x="5" y="1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1" name="Freeform 408"/>
              <p:cNvSpPr>
                <a:spLocks noEditPoints="1"/>
              </p:cNvSpPr>
              <p:nvPr/>
            </p:nvSpPr>
            <p:spPr bwMode="gray">
              <a:xfrm>
                <a:off x="3273" y="767"/>
                <a:ext cx="24" cy="13"/>
              </a:xfrm>
              <a:custGeom>
                <a:avLst/>
                <a:gdLst>
                  <a:gd name="T0" fmla="*/ 15 w 24"/>
                  <a:gd name="T1" fmla="*/ 1 h 13"/>
                  <a:gd name="T2" fmla="*/ 23 w 24"/>
                  <a:gd name="T3" fmla="*/ 2 h 13"/>
                  <a:gd name="T4" fmla="*/ 17 w 24"/>
                  <a:gd name="T5" fmla="*/ 6 h 13"/>
                  <a:gd name="T6" fmla="*/ 12 w 24"/>
                  <a:gd name="T7" fmla="*/ 10 h 13"/>
                  <a:gd name="T8" fmla="*/ 6 w 24"/>
                  <a:gd name="T9" fmla="*/ 12 h 13"/>
                  <a:gd name="T10" fmla="*/ 1 w 24"/>
                  <a:gd name="T11" fmla="*/ 10 h 13"/>
                  <a:gd name="T12" fmla="*/ 4 w 24"/>
                  <a:gd name="T13" fmla="*/ 4 h 13"/>
                  <a:gd name="T14" fmla="*/ 15 w 24"/>
                  <a:gd name="T15" fmla="*/ 1 h 13"/>
                  <a:gd name="T16" fmla="*/ 15 w 24"/>
                  <a:gd name="T17" fmla="*/ 0 h 13"/>
                  <a:gd name="T18" fmla="*/ 15 w 24"/>
                  <a:gd name="T19" fmla="*/ 0 h 13"/>
                  <a:gd name="T20" fmla="*/ 4 w 24"/>
                  <a:gd name="T21" fmla="*/ 4 h 13"/>
                  <a:gd name="T22" fmla="*/ 4 w 24"/>
                  <a:gd name="T23" fmla="*/ 4 h 13"/>
                  <a:gd name="T24" fmla="*/ 3 w 24"/>
                  <a:gd name="T25" fmla="*/ 4 h 13"/>
                  <a:gd name="T26" fmla="*/ 1 w 24"/>
                  <a:gd name="T27" fmla="*/ 10 h 13"/>
                  <a:gd name="T28" fmla="*/ 0 w 24"/>
                  <a:gd name="T29" fmla="*/ 10 h 13"/>
                  <a:gd name="T30" fmla="*/ 1 w 24"/>
                  <a:gd name="T31" fmla="*/ 10 h 13"/>
                  <a:gd name="T32" fmla="*/ 6 w 24"/>
                  <a:gd name="T33" fmla="*/ 13 h 13"/>
                  <a:gd name="T34" fmla="*/ 6 w 24"/>
                  <a:gd name="T35" fmla="*/ 13 h 13"/>
                  <a:gd name="T36" fmla="*/ 6 w 24"/>
                  <a:gd name="T37" fmla="*/ 13 h 13"/>
                  <a:gd name="T38" fmla="*/ 12 w 24"/>
                  <a:gd name="T39" fmla="*/ 11 h 13"/>
                  <a:gd name="T40" fmla="*/ 13 w 24"/>
                  <a:gd name="T41" fmla="*/ 11 h 13"/>
                  <a:gd name="T42" fmla="*/ 13 w 24"/>
                  <a:gd name="T43" fmla="*/ 11 h 13"/>
                  <a:gd name="T44" fmla="*/ 17 w 24"/>
                  <a:gd name="T45" fmla="*/ 6 h 13"/>
                  <a:gd name="T46" fmla="*/ 23 w 24"/>
                  <a:gd name="T47" fmla="*/ 2 h 13"/>
                  <a:gd name="T48" fmla="*/ 24 w 24"/>
                  <a:gd name="T49" fmla="*/ 1 h 13"/>
                  <a:gd name="T50" fmla="*/ 23 w 24"/>
                  <a:gd name="T51" fmla="*/ 1 h 13"/>
                  <a:gd name="T52" fmla="*/ 15 w 24"/>
                  <a:gd name="T53" fmla="*/ 0 h 13"/>
                  <a:gd name="T54" fmla="*/ 15 w 24"/>
                  <a:gd name="T55" fmla="*/ 0 h 13"/>
                  <a:gd name="T56" fmla="*/ 15 w 24"/>
                  <a:gd name="T5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13">
                    <a:moveTo>
                      <a:pt x="15" y="1"/>
                    </a:move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2"/>
                    </a:lnTo>
                    <a:lnTo>
                      <a:pt x="1" y="10"/>
                    </a:lnTo>
                    <a:lnTo>
                      <a:pt x="4" y="4"/>
                    </a:lnTo>
                    <a:lnTo>
                      <a:pt x="15" y="1"/>
                    </a:lnTo>
                    <a:close/>
                    <a:moveTo>
                      <a:pt x="15" y="0"/>
                    </a:moveTo>
                    <a:lnTo>
                      <a:pt x="15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7" y="6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2" name="Freeform 409"/>
              <p:cNvSpPr>
                <a:spLocks noEditPoints="1"/>
              </p:cNvSpPr>
              <p:nvPr/>
            </p:nvSpPr>
            <p:spPr bwMode="gray">
              <a:xfrm>
                <a:off x="3273" y="767"/>
                <a:ext cx="24" cy="13"/>
              </a:xfrm>
              <a:custGeom>
                <a:avLst/>
                <a:gdLst>
                  <a:gd name="T0" fmla="*/ 15 w 24"/>
                  <a:gd name="T1" fmla="*/ 1 h 13"/>
                  <a:gd name="T2" fmla="*/ 23 w 24"/>
                  <a:gd name="T3" fmla="*/ 2 h 13"/>
                  <a:gd name="T4" fmla="*/ 17 w 24"/>
                  <a:gd name="T5" fmla="*/ 6 h 13"/>
                  <a:gd name="T6" fmla="*/ 12 w 24"/>
                  <a:gd name="T7" fmla="*/ 10 h 13"/>
                  <a:gd name="T8" fmla="*/ 6 w 24"/>
                  <a:gd name="T9" fmla="*/ 12 h 13"/>
                  <a:gd name="T10" fmla="*/ 1 w 24"/>
                  <a:gd name="T11" fmla="*/ 10 h 13"/>
                  <a:gd name="T12" fmla="*/ 4 w 24"/>
                  <a:gd name="T13" fmla="*/ 4 h 13"/>
                  <a:gd name="T14" fmla="*/ 15 w 24"/>
                  <a:gd name="T15" fmla="*/ 1 h 13"/>
                  <a:gd name="T16" fmla="*/ 15 w 24"/>
                  <a:gd name="T17" fmla="*/ 0 h 13"/>
                  <a:gd name="T18" fmla="*/ 15 w 24"/>
                  <a:gd name="T19" fmla="*/ 0 h 13"/>
                  <a:gd name="T20" fmla="*/ 4 w 24"/>
                  <a:gd name="T21" fmla="*/ 4 h 13"/>
                  <a:gd name="T22" fmla="*/ 4 w 24"/>
                  <a:gd name="T23" fmla="*/ 4 h 13"/>
                  <a:gd name="T24" fmla="*/ 3 w 24"/>
                  <a:gd name="T25" fmla="*/ 4 h 13"/>
                  <a:gd name="T26" fmla="*/ 1 w 24"/>
                  <a:gd name="T27" fmla="*/ 10 h 13"/>
                  <a:gd name="T28" fmla="*/ 0 w 24"/>
                  <a:gd name="T29" fmla="*/ 10 h 13"/>
                  <a:gd name="T30" fmla="*/ 1 w 24"/>
                  <a:gd name="T31" fmla="*/ 10 h 13"/>
                  <a:gd name="T32" fmla="*/ 6 w 24"/>
                  <a:gd name="T33" fmla="*/ 13 h 13"/>
                  <a:gd name="T34" fmla="*/ 6 w 24"/>
                  <a:gd name="T35" fmla="*/ 13 h 13"/>
                  <a:gd name="T36" fmla="*/ 6 w 24"/>
                  <a:gd name="T37" fmla="*/ 13 h 13"/>
                  <a:gd name="T38" fmla="*/ 12 w 24"/>
                  <a:gd name="T39" fmla="*/ 11 h 13"/>
                  <a:gd name="T40" fmla="*/ 13 w 24"/>
                  <a:gd name="T41" fmla="*/ 11 h 13"/>
                  <a:gd name="T42" fmla="*/ 13 w 24"/>
                  <a:gd name="T43" fmla="*/ 11 h 13"/>
                  <a:gd name="T44" fmla="*/ 17 w 24"/>
                  <a:gd name="T45" fmla="*/ 6 h 13"/>
                  <a:gd name="T46" fmla="*/ 23 w 24"/>
                  <a:gd name="T47" fmla="*/ 2 h 13"/>
                  <a:gd name="T48" fmla="*/ 24 w 24"/>
                  <a:gd name="T49" fmla="*/ 1 h 13"/>
                  <a:gd name="T50" fmla="*/ 23 w 24"/>
                  <a:gd name="T51" fmla="*/ 1 h 13"/>
                  <a:gd name="T52" fmla="*/ 15 w 24"/>
                  <a:gd name="T53" fmla="*/ 0 h 13"/>
                  <a:gd name="T54" fmla="*/ 15 w 24"/>
                  <a:gd name="T55" fmla="*/ 0 h 13"/>
                  <a:gd name="T56" fmla="*/ 15 w 24"/>
                  <a:gd name="T5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13">
                    <a:moveTo>
                      <a:pt x="15" y="1"/>
                    </a:move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2"/>
                    </a:lnTo>
                    <a:lnTo>
                      <a:pt x="1" y="10"/>
                    </a:lnTo>
                    <a:lnTo>
                      <a:pt x="4" y="4"/>
                    </a:lnTo>
                    <a:lnTo>
                      <a:pt x="15" y="1"/>
                    </a:lnTo>
                    <a:moveTo>
                      <a:pt x="15" y="0"/>
                    </a:moveTo>
                    <a:lnTo>
                      <a:pt x="15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7" y="6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3" name="Freeform 410"/>
              <p:cNvSpPr>
                <a:spLocks/>
              </p:cNvSpPr>
              <p:nvPr/>
            </p:nvSpPr>
            <p:spPr bwMode="gray">
              <a:xfrm>
                <a:off x="3247" y="773"/>
                <a:ext cx="21" cy="10"/>
              </a:xfrm>
              <a:custGeom>
                <a:avLst/>
                <a:gdLst>
                  <a:gd name="T0" fmla="*/ 0 w 21"/>
                  <a:gd name="T1" fmla="*/ 7 h 10"/>
                  <a:gd name="T2" fmla="*/ 4 w 21"/>
                  <a:gd name="T3" fmla="*/ 4 h 10"/>
                  <a:gd name="T4" fmla="*/ 15 w 21"/>
                  <a:gd name="T5" fmla="*/ 1 h 10"/>
                  <a:gd name="T6" fmla="*/ 21 w 21"/>
                  <a:gd name="T7" fmla="*/ 0 h 10"/>
                  <a:gd name="T8" fmla="*/ 12 w 21"/>
                  <a:gd name="T9" fmla="*/ 7 h 10"/>
                  <a:gd name="T10" fmla="*/ 6 w 21"/>
                  <a:gd name="T11" fmla="*/ 10 h 10"/>
                  <a:gd name="T12" fmla="*/ 0 w 21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7"/>
                    </a:moveTo>
                    <a:lnTo>
                      <a:pt x="4" y="4"/>
                    </a:lnTo>
                    <a:lnTo>
                      <a:pt x="15" y="1"/>
                    </a:lnTo>
                    <a:lnTo>
                      <a:pt x="21" y="0"/>
                    </a:lnTo>
                    <a:lnTo>
                      <a:pt x="12" y="7"/>
                    </a:lnTo>
                    <a:lnTo>
                      <a:pt x="6" y="1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4" name="Freeform 411"/>
              <p:cNvSpPr>
                <a:spLocks noEditPoints="1"/>
              </p:cNvSpPr>
              <p:nvPr/>
            </p:nvSpPr>
            <p:spPr bwMode="gray">
              <a:xfrm>
                <a:off x="3247" y="772"/>
                <a:ext cx="22" cy="11"/>
              </a:xfrm>
              <a:custGeom>
                <a:avLst/>
                <a:gdLst>
                  <a:gd name="T0" fmla="*/ 20 w 22"/>
                  <a:gd name="T1" fmla="*/ 1 h 11"/>
                  <a:gd name="T2" fmla="*/ 12 w 22"/>
                  <a:gd name="T3" fmla="*/ 8 h 11"/>
                  <a:gd name="T4" fmla="*/ 6 w 22"/>
                  <a:gd name="T5" fmla="*/ 11 h 11"/>
                  <a:gd name="T6" fmla="*/ 1 w 22"/>
                  <a:gd name="T7" fmla="*/ 8 h 11"/>
                  <a:gd name="T8" fmla="*/ 4 w 22"/>
                  <a:gd name="T9" fmla="*/ 5 h 11"/>
                  <a:gd name="T10" fmla="*/ 15 w 22"/>
                  <a:gd name="T11" fmla="*/ 2 h 11"/>
                  <a:gd name="T12" fmla="*/ 20 w 22"/>
                  <a:gd name="T13" fmla="*/ 1 h 11"/>
                  <a:gd name="T14" fmla="*/ 22 w 22"/>
                  <a:gd name="T15" fmla="*/ 0 h 11"/>
                  <a:gd name="T16" fmla="*/ 20 w 22"/>
                  <a:gd name="T17" fmla="*/ 1 h 11"/>
                  <a:gd name="T18" fmla="*/ 15 w 22"/>
                  <a:gd name="T19" fmla="*/ 2 h 11"/>
                  <a:gd name="T20" fmla="*/ 15 w 22"/>
                  <a:gd name="T21" fmla="*/ 2 h 11"/>
                  <a:gd name="T22" fmla="*/ 15 w 22"/>
                  <a:gd name="T23" fmla="*/ 2 h 11"/>
                  <a:gd name="T24" fmla="*/ 4 w 22"/>
                  <a:gd name="T25" fmla="*/ 5 h 11"/>
                  <a:gd name="T26" fmla="*/ 4 w 22"/>
                  <a:gd name="T27" fmla="*/ 5 h 11"/>
                  <a:gd name="T28" fmla="*/ 4 w 22"/>
                  <a:gd name="T29" fmla="*/ 5 h 11"/>
                  <a:gd name="T30" fmla="*/ 0 w 22"/>
                  <a:gd name="T31" fmla="*/ 8 h 11"/>
                  <a:gd name="T32" fmla="*/ 0 w 22"/>
                  <a:gd name="T33" fmla="*/ 8 h 11"/>
                  <a:gd name="T34" fmla="*/ 0 w 22"/>
                  <a:gd name="T35" fmla="*/ 9 h 11"/>
                  <a:gd name="T36" fmla="*/ 6 w 22"/>
                  <a:gd name="T37" fmla="*/ 11 h 11"/>
                  <a:gd name="T38" fmla="*/ 6 w 22"/>
                  <a:gd name="T39" fmla="*/ 11 h 11"/>
                  <a:gd name="T40" fmla="*/ 7 w 22"/>
                  <a:gd name="T41" fmla="*/ 11 h 11"/>
                  <a:gd name="T42" fmla="*/ 12 w 22"/>
                  <a:gd name="T43" fmla="*/ 9 h 11"/>
                  <a:gd name="T44" fmla="*/ 12 w 22"/>
                  <a:gd name="T45" fmla="*/ 9 h 11"/>
                  <a:gd name="T46" fmla="*/ 12 w 22"/>
                  <a:gd name="T47" fmla="*/ 9 h 11"/>
                  <a:gd name="T48" fmla="*/ 21 w 22"/>
                  <a:gd name="T49" fmla="*/ 1 h 11"/>
                  <a:gd name="T50" fmla="*/ 22 w 22"/>
                  <a:gd name="T51" fmla="*/ 0 h 11"/>
                  <a:gd name="T52" fmla="*/ 22 w 22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1">
                    <a:moveTo>
                      <a:pt x="20" y="1"/>
                    </a:moveTo>
                    <a:lnTo>
                      <a:pt x="12" y="8"/>
                    </a:lnTo>
                    <a:lnTo>
                      <a:pt x="6" y="11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15" y="2"/>
                    </a:lnTo>
                    <a:lnTo>
                      <a:pt x="20" y="1"/>
                    </a:lnTo>
                    <a:close/>
                    <a:moveTo>
                      <a:pt x="22" y="0"/>
                    </a:moveTo>
                    <a:lnTo>
                      <a:pt x="20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5" name="Freeform 412"/>
              <p:cNvSpPr>
                <a:spLocks noEditPoints="1"/>
              </p:cNvSpPr>
              <p:nvPr/>
            </p:nvSpPr>
            <p:spPr bwMode="gray">
              <a:xfrm>
                <a:off x="3247" y="772"/>
                <a:ext cx="22" cy="11"/>
              </a:xfrm>
              <a:custGeom>
                <a:avLst/>
                <a:gdLst>
                  <a:gd name="T0" fmla="*/ 20 w 22"/>
                  <a:gd name="T1" fmla="*/ 1 h 11"/>
                  <a:gd name="T2" fmla="*/ 12 w 22"/>
                  <a:gd name="T3" fmla="*/ 8 h 11"/>
                  <a:gd name="T4" fmla="*/ 6 w 22"/>
                  <a:gd name="T5" fmla="*/ 11 h 11"/>
                  <a:gd name="T6" fmla="*/ 1 w 22"/>
                  <a:gd name="T7" fmla="*/ 8 h 11"/>
                  <a:gd name="T8" fmla="*/ 4 w 22"/>
                  <a:gd name="T9" fmla="*/ 5 h 11"/>
                  <a:gd name="T10" fmla="*/ 15 w 22"/>
                  <a:gd name="T11" fmla="*/ 2 h 11"/>
                  <a:gd name="T12" fmla="*/ 20 w 22"/>
                  <a:gd name="T13" fmla="*/ 1 h 11"/>
                  <a:gd name="T14" fmla="*/ 22 w 22"/>
                  <a:gd name="T15" fmla="*/ 0 h 11"/>
                  <a:gd name="T16" fmla="*/ 20 w 22"/>
                  <a:gd name="T17" fmla="*/ 1 h 11"/>
                  <a:gd name="T18" fmla="*/ 15 w 22"/>
                  <a:gd name="T19" fmla="*/ 2 h 11"/>
                  <a:gd name="T20" fmla="*/ 15 w 22"/>
                  <a:gd name="T21" fmla="*/ 2 h 11"/>
                  <a:gd name="T22" fmla="*/ 15 w 22"/>
                  <a:gd name="T23" fmla="*/ 2 h 11"/>
                  <a:gd name="T24" fmla="*/ 4 w 22"/>
                  <a:gd name="T25" fmla="*/ 5 h 11"/>
                  <a:gd name="T26" fmla="*/ 4 w 22"/>
                  <a:gd name="T27" fmla="*/ 5 h 11"/>
                  <a:gd name="T28" fmla="*/ 4 w 22"/>
                  <a:gd name="T29" fmla="*/ 5 h 11"/>
                  <a:gd name="T30" fmla="*/ 0 w 22"/>
                  <a:gd name="T31" fmla="*/ 8 h 11"/>
                  <a:gd name="T32" fmla="*/ 0 w 22"/>
                  <a:gd name="T33" fmla="*/ 8 h 11"/>
                  <a:gd name="T34" fmla="*/ 0 w 22"/>
                  <a:gd name="T35" fmla="*/ 9 h 11"/>
                  <a:gd name="T36" fmla="*/ 6 w 22"/>
                  <a:gd name="T37" fmla="*/ 11 h 11"/>
                  <a:gd name="T38" fmla="*/ 6 w 22"/>
                  <a:gd name="T39" fmla="*/ 11 h 11"/>
                  <a:gd name="T40" fmla="*/ 7 w 22"/>
                  <a:gd name="T41" fmla="*/ 11 h 11"/>
                  <a:gd name="T42" fmla="*/ 12 w 22"/>
                  <a:gd name="T43" fmla="*/ 9 h 11"/>
                  <a:gd name="T44" fmla="*/ 12 w 22"/>
                  <a:gd name="T45" fmla="*/ 9 h 11"/>
                  <a:gd name="T46" fmla="*/ 12 w 22"/>
                  <a:gd name="T47" fmla="*/ 9 h 11"/>
                  <a:gd name="T48" fmla="*/ 21 w 22"/>
                  <a:gd name="T49" fmla="*/ 1 h 11"/>
                  <a:gd name="T50" fmla="*/ 22 w 22"/>
                  <a:gd name="T51" fmla="*/ 0 h 11"/>
                  <a:gd name="T52" fmla="*/ 22 w 22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1">
                    <a:moveTo>
                      <a:pt x="20" y="1"/>
                    </a:moveTo>
                    <a:lnTo>
                      <a:pt x="12" y="8"/>
                    </a:lnTo>
                    <a:lnTo>
                      <a:pt x="6" y="11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15" y="2"/>
                    </a:lnTo>
                    <a:lnTo>
                      <a:pt x="20" y="1"/>
                    </a:lnTo>
                    <a:moveTo>
                      <a:pt x="22" y="0"/>
                    </a:moveTo>
                    <a:lnTo>
                      <a:pt x="20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6" name="Freeform 413"/>
              <p:cNvSpPr>
                <a:spLocks/>
              </p:cNvSpPr>
              <p:nvPr/>
            </p:nvSpPr>
            <p:spPr bwMode="gray">
              <a:xfrm>
                <a:off x="3250" y="785"/>
                <a:ext cx="24" cy="15"/>
              </a:xfrm>
              <a:custGeom>
                <a:avLst/>
                <a:gdLst>
                  <a:gd name="T0" fmla="*/ 0 w 24"/>
                  <a:gd name="T1" fmla="*/ 13 h 15"/>
                  <a:gd name="T2" fmla="*/ 4 w 24"/>
                  <a:gd name="T3" fmla="*/ 7 h 15"/>
                  <a:gd name="T4" fmla="*/ 5 w 24"/>
                  <a:gd name="T5" fmla="*/ 0 h 15"/>
                  <a:gd name="T6" fmla="*/ 11 w 24"/>
                  <a:gd name="T7" fmla="*/ 2 h 15"/>
                  <a:gd name="T8" fmla="*/ 17 w 24"/>
                  <a:gd name="T9" fmla="*/ 0 h 15"/>
                  <a:gd name="T10" fmla="*/ 24 w 24"/>
                  <a:gd name="T11" fmla="*/ 2 h 15"/>
                  <a:gd name="T12" fmla="*/ 16 w 24"/>
                  <a:gd name="T13" fmla="*/ 6 h 15"/>
                  <a:gd name="T14" fmla="*/ 10 w 24"/>
                  <a:gd name="T15" fmla="*/ 13 h 15"/>
                  <a:gd name="T16" fmla="*/ 3 w 24"/>
                  <a:gd name="T17" fmla="*/ 15 h 15"/>
                  <a:gd name="T18" fmla="*/ 0 w 24"/>
                  <a:gd name="T1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0" y="13"/>
                    </a:moveTo>
                    <a:lnTo>
                      <a:pt x="4" y="7"/>
                    </a:lnTo>
                    <a:lnTo>
                      <a:pt x="5" y="0"/>
                    </a:lnTo>
                    <a:lnTo>
                      <a:pt x="11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16" y="6"/>
                    </a:lnTo>
                    <a:lnTo>
                      <a:pt x="10" y="13"/>
                    </a:lnTo>
                    <a:lnTo>
                      <a:pt x="3" y="15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7" name="Freeform 414"/>
              <p:cNvSpPr>
                <a:spLocks noEditPoints="1"/>
              </p:cNvSpPr>
              <p:nvPr/>
            </p:nvSpPr>
            <p:spPr bwMode="gray">
              <a:xfrm>
                <a:off x="3250" y="785"/>
                <a:ext cx="25" cy="15"/>
              </a:xfrm>
              <a:custGeom>
                <a:avLst/>
                <a:gdLst>
                  <a:gd name="T0" fmla="*/ 17 w 25"/>
                  <a:gd name="T1" fmla="*/ 1 h 15"/>
                  <a:gd name="T2" fmla="*/ 23 w 25"/>
                  <a:gd name="T3" fmla="*/ 2 h 15"/>
                  <a:gd name="T4" fmla="*/ 16 w 25"/>
                  <a:gd name="T5" fmla="*/ 6 h 15"/>
                  <a:gd name="T6" fmla="*/ 10 w 25"/>
                  <a:gd name="T7" fmla="*/ 13 h 15"/>
                  <a:gd name="T8" fmla="*/ 3 w 25"/>
                  <a:gd name="T9" fmla="*/ 15 h 15"/>
                  <a:gd name="T10" fmla="*/ 1 w 25"/>
                  <a:gd name="T11" fmla="*/ 13 h 15"/>
                  <a:gd name="T12" fmla="*/ 4 w 25"/>
                  <a:gd name="T13" fmla="*/ 7 h 15"/>
                  <a:gd name="T14" fmla="*/ 5 w 25"/>
                  <a:gd name="T15" fmla="*/ 1 h 15"/>
                  <a:gd name="T16" fmla="*/ 11 w 25"/>
                  <a:gd name="T17" fmla="*/ 2 h 15"/>
                  <a:gd name="T18" fmla="*/ 17 w 25"/>
                  <a:gd name="T19" fmla="*/ 1 h 15"/>
                  <a:gd name="T20" fmla="*/ 5 w 25"/>
                  <a:gd name="T21" fmla="*/ 0 h 15"/>
                  <a:gd name="T22" fmla="*/ 5 w 25"/>
                  <a:gd name="T23" fmla="*/ 1 h 15"/>
                  <a:gd name="T24" fmla="*/ 4 w 25"/>
                  <a:gd name="T25" fmla="*/ 7 h 15"/>
                  <a:gd name="T26" fmla="*/ 0 w 25"/>
                  <a:gd name="T27" fmla="*/ 12 h 15"/>
                  <a:gd name="T28" fmla="*/ 0 w 25"/>
                  <a:gd name="T29" fmla="*/ 13 h 15"/>
                  <a:gd name="T30" fmla="*/ 0 w 25"/>
                  <a:gd name="T31" fmla="*/ 13 h 15"/>
                  <a:gd name="T32" fmla="*/ 3 w 25"/>
                  <a:gd name="T33" fmla="*/ 15 h 15"/>
                  <a:gd name="T34" fmla="*/ 3 w 25"/>
                  <a:gd name="T35" fmla="*/ 15 h 15"/>
                  <a:gd name="T36" fmla="*/ 4 w 25"/>
                  <a:gd name="T37" fmla="*/ 15 h 15"/>
                  <a:gd name="T38" fmla="*/ 10 w 25"/>
                  <a:gd name="T39" fmla="*/ 13 h 15"/>
                  <a:gd name="T40" fmla="*/ 10 w 25"/>
                  <a:gd name="T41" fmla="*/ 13 h 15"/>
                  <a:gd name="T42" fmla="*/ 10 w 25"/>
                  <a:gd name="T43" fmla="*/ 13 h 15"/>
                  <a:gd name="T44" fmla="*/ 16 w 25"/>
                  <a:gd name="T45" fmla="*/ 6 h 15"/>
                  <a:gd name="T46" fmla="*/ 23 w 25"/>
                  <a:gd name="T47" fmla="*/ 3 h 15"/>
                  <a:gd name="T48" fmla="*/ 25 w 25"/>
                  <a:gd name="T49" fmla="*/ 2 h 15"/>
                  <a:gd name="T50" fmla="*/ 23 w 25"/>
                  <a:gd name="T51" fmla="*/ 2 h 15"/>
                  <a:gd name="T52" fmla="*/ 18 w 25"/>
                  <a:gd name="T53" fmla="*/ 0 h 15"/>
                  <a:gd name="T54" fmla="*/ 17 w 25"/>
                  <a:gd name="T55" fmla="*/ 0 h 15"/>
                  <a:gd name="T56" fmla="*/ 17 w 25"/>
                  <a:gd name="T57" fmla="*/ 0 h 15"/>
                  <a:gd name="T58" fmla="*/ 11 w 25"/>
                  <a:gd name="T59" fmla="*/ 2 h 15"/>
                  <a:gd name="T60" fmla="*/ 5 w 25"/>
                  <a:gd name="T61" fmla="*/ 0 h 15"/>
                  <a:gd name="T62" fmla="*/ 5 w 25"/>
                  <a:gd name="T63" fmla="*/ 0 h 15"/>
                  <a:gd name="T64" fmla="*/ 5 w 25"/>
                  <a:gd name="T6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15">
                    <a:moveTo>
                      <a:pt x="17" y="1"/>
                    </a:moveTo>
                    <a:lnTo>
                      <a:pt x="23" y="2"/>
                    </a:lnTo>
                    <a:lnTo>
                      <a:pt x="16" y="6"/>
                    </a:lnTo>
                    <a:lnTo>
                      <a:pt x="10" y="13"/>
                    </a:lnTo>
                    <a:lnTo>
                      <a:pt x="3" y="15"/>
                    </a:lnTo>
                    <a:lnTo>
                      <a:pt x="1" y="13"/>
                    </a:lnTo>
                    <a:lnTo>
                      <a:pt x="4" y="7"/>
                    </a:lnTo>
                    <a:lnTo>
                      <a:pt x="5" y="1"/>
                    </a:lnTo>
                    <a:lnTo>
                      <a:pt x="11" y="2"/>
                    </a:lnTo>
                    <a:lnTo>
                      <a:pt x="17" y="1"/>
                    </a:lnTo>
                    <a:close/>
                    <a:moveTo>
                      <a:pt x="5" y="0"/>
                    </a:moveTo>
                    <a:lnTo>
                      <a:pt x="5" y="1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6" y="6"/>
                    </a:lnTo>
                    <a:lnTo>
                      <a:pt x="23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8" name="Freeform 415"/>
              <p:cNvSpPr>
                <a:spLocks noEditPoints="1"/>
              </p:cNvSpPr>
              <p:nvPr/>
            </p:nvSpPr>
            <p:spPr bwMode="gray">
              <a:xfrm>
                <a:off x="3250" y="785"/>
                <a:ext cx="25" cy="15"/>
              </a:xfrm>
              <a:custGeom>
                <a:avLst/>
                <a:gdLst>
                  <a:gd name="T0" fmla="*/ 17 w 25"/>
                  <a:gd name="T1" fmla="*/ 1 h 15"/>
                  <a:gd name="T2" fmla="*/ 23 w 25"/>
                  <a:gd name="T3" fmla="*/ 2 h 15"/>
                  <a:gd name="T4" fmla="*/ 16 w 25"/>
                  <a:gd name="T5" fmla="*/ 6 h 15"/>
                  <a:gd name="T6" fmla="*/ 10 w 25"/>
                  <a:gd name="T7" fmla="*/ 13 h 15"/>
                  <a:gd name="T8" fmla="*/ 3 w 25"/>
                  <a:gd name="T9" fmla="*/ 15 h 15"/>
                  <a:gd name="T10" fmla="*/ 1 w 25"/>
                  <a:gd name="T11" fmla="*/ 13 h 15"/>
                  <a:gd name="T12" fmla="*/ 4 w 25"/>
                  <a:gd name="T13" fmla="*/ 7 h 15"/>
                  <a:gd name="T14" fmla="*/ 5 w 25"/>
                  <a:gd name="T15" fmla="*/ 1 h 15"/>
                  <a:gd name="T16" fmla="*/ 11 w 25"/>
                  <a:gd name="T17" fmla="*/ 2 h 15"/>
                  <a:gd name="T18" fmla="*/ 17 w 25"/>
                  <a:gd name="T19" fmla="*/ 1 h 15"/>
                  <a:gd name="T20" fmla="*/ 5 w 25"/>
                  <a:gd name="T21" fmla="*/ 0 h 15"/>
                  <a:gd name="T22" fmla="*/ 5 w 25"/>
                  <a:gd name="T23" fmla="*/ 1 h 15"/>
                  <a:gd name="T24" fmla="*/ 4 w 25"/>
                  <a:gd name="T25" fmla="*/ 7 h 15"/>
                  <a:gd name="T26" fmla="*/ 0 w 25"/>
                  <a:gd name="T27" fmla="*/ 12 h 15"/>
                  <a:gd name="T28" fmla="*/ 0 w 25"/>
                  <a:gd name="T29" fmla="*/ 13 h 15"/>
                  <a:gd name="T30" fmla="*/ 0 w 25"/>
                  <a:gd name="T31" fmla="*/ 13 h 15"/>
                  <a:gd name="T32" fmla="*/ 3 w 25"/>
                  <a:gd name="T33" fmla="*/ 15 h 15"/>
                  <a:gd name="T34" fmla="*/ 3 w 25"/>
                  <a:gd name="T35" fmla="*/ 15 h 15"/>
                  <a:gd name="T36" fmla="*/ 4 w 25"/>
                  <a:gd name="T37" fmla="*/ 15 h 15"/>
                  <a:gd name="T38" fmla="*/ 10 w 25"/>
                  <a:gd name="T39" fmla="*/ 13 h 15"/>
                  <a:gd name="T40" fmla="*/ 10 w 25"/>
                  <a:gd name="T41" fmla="*/ 13 h 15"/>
                  <a:gd name="T42" fmla="*/ 10 w 25"/>
                  <a:gd name="T43" fmla="*/ 13 h 15"/>
                  <a:gd name="T44" fmla="*/ 16 w 25"/>
                  <a:gd name="T45" fmla="*/ 6 h 15"/>
                  <a:gd name="T46" fmla="*/ 23 w 25"/>
                  <a:gd name="T47" fmla="*/ 3 h 15"/>
                  <a:gd name="T48" fmla="*/ 25 w 25"/>
                  <a:gd name="T49" fmla="*/ 2 h 15"/>
                  <a:gd name="T50" fmla="*/ 23 w 25"/>
                  <a:gd name="T51" fmla="*/ 2 h 15"/>
                  <a:gd name="T52" fmla="*/ 18 w 25"/>
                  <a:gd name="T53" fmla="*/ 0 h 15"/>
                  <a:gd name="T54" fmla="*/ 17 w 25"/>
                  <a:gd name="T55" fmla="*/ 0 h 15"/>
                  <a:gd name="T56" fmla="*/ 17 w 25"/>
                  <a:gd name="T57" fmla="*/ 0 h 15"/>
                  <a:gd name="T58" fmla="*/ 11 w 25"/>
                  <a:gd name="T59" fmla="*/ 2 h 15"/>
                  <a:gd name="T60" fmla="*/ 5 w 25"/>
                  <a:gd name="T61" fmla="*/ 0 h 15"/>
                  <a:gd name="T62" fmla="*/ 5 w 25"/>
                  <a:gd name="T63" fmla="*/ 0 h 15"/>
                  <a:gd name="T64" fmla="*/ 5 w 25"/>
                  <a:gd name="T6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15">
                    <a:moveTo>
                      <a:pt x="17" y="1"/>
                    </a:moveTo>
                    <a:lnTo>
                      <a:pt x="23" y="2"/>
                    </a:lnTo>
                    <a:lnTo>
                      <a:pt x="16" y="6"/>
                    </a:lnTo>
                    <a:lnTo>
                      <a:pt x="10" y="13"/>
                    </a:lnTo>
                    <a:lnTo>
                      <a:pt x="3" y="15"/>
                    </a:lnTo>
                    <a:lnTo>
                      <a:pt x="1" y="13"/>
                    </a:lnTo>
                    <a:lnTo>
                      <a:pt x="4" y="7"/>
                    </a:lnTo>
                    <a:lnTo>
                      <a:pt x="5" y="1"/>
                    </a:lnTo>
                    <a:lnTo>
                      <a:pt x="11" y="2"/>
                    </a:lnTo>
                    <a:lnTo>
                      <a:pt x="17" y="1"/>
                    </a:lnTo>
                    <a:moveTo>
                      <a:pt x="5" y="0"/>
                    </a:moveTo>
                    <a:lnTo>
                      <a:pt x="5" y="1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6" y="6"/>
                    </a:lnTo>
                    <a:lnTo>
                      <a:pt x="23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9" name="Freeform 416"/>
              <p:cNvSpPr>
                <a:spLocks/>
              </p:cNvSpPr>
              <p:nvPr/>
            </p:nvSpPr>
            <p:spPr bwMode="gray">
              <a:xfrm>
                <a:off x="3235" y="785"/>
                <a:ext cx="10" cy="6"/>
              </a:xfrm>
              <a:custGeom>
                <a:avLst/>
                <a:gdLst>
                  <a:gd name="T0" fmla="*/ 0 w 10"/>
                  <a:gd name="T1" fmla="*/ 3 h 6"/>
                  <a:gd name="T2" fmla="*/ 3 w 10"/>
                  <a:gd name="T3" fmla="*/ 0 h 6"/>
                  <a:gd name="T4" fmla="*/ 10 w 10"/>
                  <a:gd name="T5" fmla="*/ 0 h 6"/>
                  <a:gd name="T6" fmla="*/ 10 w 10"/>
                  <a:gd name="T7" fmla="*/ 4 h 6"/>
                  <a:gd name="T8" fmla="*/ 3 w 10"/>
                  <a:gd name="T9" fmla="*/ 6 h 6"/>
                  <a:gd name="T10" fmla="*/ 0 w 10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0" y="3"/>
                    </a:moveTo>
                    <a:lnTo>
                      <a:pt x="3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3" y="6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0" name="Freeform 417"/>
              <p:cNvSpPr>
                <a:spLocks noEditPoints="1"/>
              </p:cNvSpPr>
              <p:nvPr/>
            </p:nvSpPr>
            <p:spPr bwMode="gray">
              <a:xfrm>
                <a:off x="3235" y="785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10 w 10"/>
                  <a:gd name="T3" fmla="*/ 4 h 6"/>
                  <a:gd name="T4" fmla="*/ 3 w 10"/>
                  <a:gd name="T5" fmla="*/ 5 h 6"/>
                  <a:gd name="T6" fmla="*/ 0 w 10"/>
                  <a:gd name="T7" fmla="*/ 3 h 6"/>
                  <a:gd name="T8" fmla="*/ 3 w 10"/>
                  <a:gd name="T9" fmla="*/ 0 h 6"/>
                  <a:gd name="T10" fmla="*/ 10 w 10"/>
                  <a:gd name="T11" fmla="*/ 0 h 6"/>
                  <a:gd name="T12" fmla="*/ 10 w 10"/>
                  <a:gd name="T13" fmla="*/ 0 h 6"/>
                  <a:gd name="T14" fmla="*/ 10 w 10"/>
                  <a:gd name="T15" fmla="*/ 0 h 6"/>
                  <a:gd name="T16" fmla="*/ 3 w 10"/>
                  <a:gd name="T17" fmla="*/ 0 h 6"/>
                  <a:gd name="T18" fmla="*/ 3 w 10"/>
                  <a:gd name="T19" fmla="*/ 0 h 6"/>
                  <a:gd name="T20" fmla="*/ 3 w 10"/>
                  <a:gd name="T21" fmla="*/ 0 h 6"/>
                  <a:gd name="T22" fmla="*/ 0 w 10"/>
                  <a:gd name="T23" fmla="*/ 3 h 6"/>
                  <a:gd name="T24" fmla="*/ 0 w 10"/>
                  <a:gd name="T25" fmla="*/ 3 h 6"/>
                  <a:gd name="T26" fmla="*/ 0 w 10"/>
                  <a:gd name="T27" fmla="*/ 4 h 6"/>
                  <a:gd name="T28" fmla="*/ 3 w 10"/>
                  <a:gd name="T29" fmla="*/ 6 h 6"/>
                  <a:gd name="T30" fmla="*/ 3 w 10"/>
                  <a:gd name="T31" fmla="*/ 6 h 6"/>
                  <a:gd name="T32" fmla="*/ 3 w 10"/>
                  <a:gd name="T33" fmla="*/ 6 h 6"/>
                  <a:gd name="T34" fmla="*/ 10 w 10"/>
                  <a:gd name="T35" fmla="*/ 4 h 6"/>
                  <a:gd name="T36" fmla="*/ 10 w 10"/>
                  <a:gd name="T37" fmla="*/ 4 h 6"/>
                  <a:gd name="T38" fmla="*/ 10 w 10"/>
                  <a:gd name="T39" fmla="*/ 4 h 6"/>
                  <a:gd name="T40" fmla="*/ 10 w 10"/>
                  <a:gd name="T41" fmla="*/ 0 h 6"/>
                  <a:gd name="T42" fmla="*/ 10 w 10"/>
                  <a:gd name="T43" fmla="*/ 0 h 6"/>
                  <a:gd name="T44" fmla="*/ 10 w 10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10" y="4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1" name="Freeform 418"/>
              <p:cNvSpPr>
                <a:spLocks noEditPoints="1"/>
              </p:cNvSpPr>
              <p:nvPr/>
            </p:nvSpPr>
            <p:spPr bwMode="gray">
              <a:xfrm>
                <a:off x="3235" y="785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10 w 10"/>
                  <a:gd name="T3" fmla="*/ 4 h 6"/>
                  <a:gd name="T4" fmla="*/ 3 w 10"/>
                  <a:gd name="T5" fmla="*/ 5 h 6"/>
                  <a:gd name="T6" fmla="*/ 0 w 10"/>
                  <a:gd name="T7" fmla="*/ 3 h 6"/>
                  <a:gd name="T8" fmla="*/ 3 w 10"/>
                  <a:gd name="T9" fmla="*/ 0 h 6"/>
                  <a:gd name="T10" fmla="*/ 10 w 10"/>
                  <a:gd name="T11" fmla="*/ 0 h 6"/>
                  <a:gd name="T12" fmla="*/ 10 w 10"/>
                  <a:gd name="T13" fmla="*/ 0 h 6"/>
                  <a:gd name="T14" fmla="*/ 10 w 10"/>
                  <a:gd name="T15" fmla="*/ 0 h 6"/>
                  <a:gd name="T16" fmla="*/ 3 w 10"/>
                  <a:gd name="T17" fmla="*/ 0 h 6"/>
                  <a:gd name="T18" fmla="*/ 3 w 10"/>
                  <a:gd name="T19" fmla="*/ 0 h 6"/>
                  <a:gd name="T20" fmla="*/ 3 w 10"/>
                  <a:gd name="T21" fmla="*/ 0 h 6"/>
                  <a:gd name="T22" fmla="*/ 0 w 10"/>
                  <a:gd name="T23" fmla="*/ 3 h 6"/>
                  <a:gd name="T24" fmla="*/ 0 w 10"/>
                  <a:gd name="T25" fmla="*/ 3 h 6"/>
                  <a:gd name="T26" fmla="*/ 0 w 10"/>
                  <a:gd name="T27" fmla="*/ 4 h 6"/>
                  <a:gd name="T28" fmla="*/ 3 w 10"/>
                  <a:gd name="T29" fmla="*/ 6 h 6"/>
                  <a:gd name="T30" fmla="*/ 3 w 10"/>
                  <a:gd name="T31" fmla="*/ 6 h 6"/>
                  <a:gd name="T32" fmla="*/ 3 w 10"/>
                  <a:gd name="T33" fmla="*/ 6 h 6"/>
                  <a:gd name="T34" fmla="*/ 10 w 10"/>
                  <a:gd name="T35" fmla="*/ 4 h 6"/>
                  <a:gd name="T36" fmla="*/ 10 w 10"/>
                  <a:gd name="T37" fmla="*/ 4 h 6"/>
                  <a:gd name="T38" fmla="*/ 10 w 10"/>
                  <a:gd name="T39" fmla="*/ 4 h 6"/>
                  <a:gd name="T40" fmla="*/ 10 w 10"/>
                  <a:gd name="T41" fmla="*/ 0 h 6"/>
                  <a:gd name="T42" fmla="*/ 10 w 10"/>
                  <a:gd name="T43" fmla="*/ 0 h 6"/>
                  <a:gd name="T44" fmla="*/ 10 w 10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10" y="4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10" y="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2" name="Freeform 419"/>
              <p:cNvSpPr>
                <a:spLocks/>
              </p:cNvSpPr>
              <p:nvPr/>
            </p:nvSpPr>
            <p:spPr bwMode="gray">
              <a:xfrm>
                <a:off x="3235" y="796"/>
                <a:ext cx="9" cy="6"/>
              </a:xfrm>
              <a:custGeom>
                <a:avLst/>
                <a:gdLst>
                  <a:gd name="T0" fmla="*/ 0 w 9"/>
                  <a:gd name="T1" fmla="*/ 3 h 6"/>
                  <a:gd name="T2" fmla="*/ 3 w 9"/>
                  <a:gd name="T3" fmla="*/ 0 h 6"/>
                  <a:gd name="T4" fmla="*/ 9 w 9"/>
                  <a:gd name="T5" fmla="*/ 0 h 6"/>
                  <a:gd name="T6" fmla="*/ 8 w 9"/>
                  <a:gd name="T7" fmla="*/ 2 h 6"/>
                  <a:gd name="T8" fmla="*/ 1 w 9"/>
                  <a:gd name="T9" fmla="*/ 6 h 6"/>
                  <a:gd name="T10" fmla="*/ 0 w 9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0" y="3"/>
                    </a:moveTo>
                    <a:lnTo>
                      <a:pt x="3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1" y="6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3" name="Freeform 420"/>
              <p:cNvSpPr>
                <a:spLocks noEditPoints="1"/>
              </p:cNvSpPr>
              <p:nvPr/>
            </p:nvSpPr>
            <p:spPr bwMode="gray">
              <a:xfrm>
                <a:off x="3235" y="795"/>
                <a:ext cx="10" cy="7"/>
              </a:xfrm>
              <a:custGeom>
                <a:avLst/>
                <a:gdLst>
                  <a:gd name="T0" fmla="*/ 9 w 10"/>
                  <a:gd name="T1" fmla="*/ 1 h 7"/>
                  <a:gd name="T2" fmla="*/ 8 w 10"/>
                  <a:gd name="T3" fmla="*/ 3 h 7"/>
                  <a:gd name="T4" fmla="*/ 1 w 10"/>
                  <a:gd name="T5" fmla="*/ 6 h 7"/>
                  <a:gd name="T6" fmla="*/ 0 w 10"/>
                  <a:gd name="T7" fmla="*/ 4 h 7"/>
                  <a:gd name="T8" fmla="*/ 3 w 10"/>
                  <a:gd name="T9" fmla="*/ 1 h 7"/>
                  <a:gd name="T10" fmla="*/ 9 w 10"/>
                  <a:gd name="T11" fmla="*/ 1 h 7"/>
                  <a:gd name="T12" fmla="*/ 10 w 10"/>
                  <a:gd name="T13" fmla="*/ 0 h 7"/>
                  <a:gd name="T14" fmla="*/ 9 w 10"/>
                  <a:gd name="T15" fmla="*/ 0 h 7"/>
                  <a:gd name="T16" fmla="*/ 3 w 10"/>
                  <a:gd name="T17" fmla="*/ 1 h 7"/>
                  <a:gd name="T18" fmla="*/ 3 w 10"/>
                  <a:gd name="T19" fmla="*/ 1 h 7"/>
                  <a:gd name="T20" fmla="*/ 3 w 10"/>
                  <a:gd name="T21" fmla="*/ 1 h 7"/>
                  <a:gd name="T22" fmla="*/ 0 w 10"/>
                  <a:gd name="T23" fmla="*/ 3 h 7"/>
                  <a:gd name="T24" fmla="*/ 0 w 10"/>
                  <a:gd name="T25" fmla="*/ 4 h 7"/>
                  <a:gd name="T26" fmla="*/ 0 w 10"/>
                  <a:gd name="T27" fmla="*/ 4 h 7"/>
                  <a:gd name="T28" fmla="*/ 1 w 10"/>
                  <a:gd name="T29" fmla="*/ 7 h 7"/>
                  <a:gd name="T30" fmla="*/ 1 w 10"/>
                  <a:gd name="T31" fmla="*/ 7 h 7"/>
                  <a:gd name="T32" fmla="*/ 2 w 10"/>
                  <a:gd name="T33" fmla="*/ 7 h 7"/>
                  <a:gd name="T34" fmla="*/ 8 w 10"/>
                  <a:gd name="T35" fmla="*/ 3 h 7"/>
                  <a:gd name="T36" fmla="*/ 8 w 10"/>
                  <a:gd name="T37" fmla="*/ 3 h 7"/>
                  <a:gd name="T38" fmla="*/ 8 w 10"/>
                  <a:gd name="T39" fmla="*/ 3 h 7"/>
                  <a:gd name="T40" fmla="*/ 9 w 10"/>
                  <a:gd name="T41" fmla="*/ 1 h 7"/>
                  <a:gd name="T42" fmla="*/ 10 w 10"/>
                  <a:gd name="T43" fmla="*/ 0 h 7"/>
                  <a:gd name="T44" fmla="*/ 10 w 10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7">
                    <a:moveTo>
                      <a:pt x="9" y="1"/>
                    </a:moveTo>
                    <a:lnTo>
                      <a:pt x="8" y="3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9" y="1"/>
                    </a:lnTo>
                    <a:close/>
                    <a:moveTo>
                      <a:pt x="10" y="0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4" name="Freeform 421"/>
              <p:cNvSpPr>
                <a:spLocks noEditPoints="1"/>
              </p:cNvSpPr>
              <p:nvPr/>
            </p:nvSpPr>
            <p:spPr bwMode="gray">
              <a:xfrm>
                <a:off x="3235" y="795"/>
                <a:ext cx="10" cy="7"/>
              </a:xfrm>
              <a:custGeom>
                <a:avLst/>
                <a:gdLst>
                  <a:gd name="T0" fmla="*/ 9 w 10"/>
                  <a:gd name="T1" fmla="*/ 1 h 7"/>
                  <a:gd name="T2" fmla="*/ 8 w 10"/>
                  <a:gd name="T3" fmla="*/ 3 h 7"/>
                  <a:gd name="T4" fmla="*/ 1 w 10"/>
                  <a:gd name="T5" fmla="*/ 6 h 7"/>
                  <a:gd name="T6" fmla="*/ 0 w 10"/>
                  <a:gd name="T7" fmla="*/ 4 h 7"/>
                  <a:gd name="T8" fmla="*/ 3 w 10"/>
                  <a:gd name="T9" fmla="*/ 1 h 7"/>
                  <a:gd name="T10" fmla="*/ 9 w 10"/>
                  <a:gd name="T11" fmla="*/ 1 h 7"/>
                  <a:gd name="T12" fmla="*/ 10 w 10"/>
                  <a:gd name="T13" fmla="*/ 0 h 7"/>
                  <a:gd name="T14" fmla="*/ 9 w 10"/>
                  <a:gd name="T15" fmla="*/ 0 h 7"/>
                  <a:gd name="T16" fmla="*/ 3 w 10"/>
                  <a:gd name="T17" fmla="*/ 1 h 7"/>
                  <a:gd name="T18" fmla="*/ 3 w 10"/>
                  <a:gd name="T19" fmla="*/ 1 h 7"/>
                  <a:gd name="T20" fmla="*/ 3 w 10"/>
                  <a:gd name="T21" fmla="*/ 1 h 7"/>
                  <a:gd name="T22" fmla="*/ 0 w 10"/>
                  <a:gd name="T23" fmla="*/ 3 h 7"/>
                  <a:gd name="T24" fmla="*/ 0 w 10"/>
                  <a:gd name="T25" fmla="*/ 4 h 7"/>
                  <a:gd name="T26" fmla="*/ 0 w 10"/>
                  <a:gd name="T27" fmla="*/ 4 h 7"/>
                  <a:gd name="T28" fmla="*/ 1 w 10"/>
                  <a:gd name="T29" fmla="*/ 7 h 7"/>
                  <a:gd name="T30" fmla="*/ 1 w 10"/>
                  <a:gd name="T31" fmla="*/ 7 h 7"/>
                  <a:gd name="T32" fmla="*/ 2 w 10"/>
                  <a:gd name="T33" fmla="*/ 7 h 7"/>
                  <a:gd name="T34" fmla="*/ 8 w 10"/>
                  <a:gd name="T35" fmla="*/ 3 h 7"/>
                  <a:gd name="T36" fmla="*/ 8 w 10"/>
                  <a:gd name="T37" fmla="*/ 3 h 7"/>
                  <a:gd name="T38" fmla="*/ 8 w 10"/>
                  <a:gd name="T39" fmla="*/ 3 h 7"/>
                  <a:gd name="T40" fmla="*/ 9 w 10"/>
                  <a:gd name="T41" fmla="*/ 1 h 7"/>
                  <a:gd name="T42" fmla="*/ 10 w 10"/>
                  <a:gd name="T43" fmla="*/ 0 h 7"/>
                  <a:gd name="T44" fmla="*/ 10 w 10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7">
                    <a:moveTo>
                      <a:pt x="9" y="1"/>
                    </a:moveTo>
                    <a:lnTo>
                      <a:pt x="8" y="3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9" y="1"/>
                    </a:lnTo>
                    <a:moveTo>
                      <a:pt x="10" y="0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5" name="Freeform 422"/>
              <p:cNvSpPr>
                <a:spLocks/>
              </p:cNvSpPr>
              <p:nvPr/>
            </p:nvSpPr>
            <p:spPr bwMode="gray">
              <a:xfrm>
                <a:off x="3207" y="801"/>
                <a:ext cx="18" cy="12"/>
              </a:xfrm>
              <a:custGeom>
                <a:avLst/>
                <a:gdLst>
                  <a:gd name="T0" fmla="*/ 1 w 18"/>
                  <a:gd name="T1" fmla="*/ 6 h 12"/>
                  <a:gd name="T2" fmla="*/ 11 w 18"/>
                  <a:gd name="T3" fmla="*/ 0 h 12"/>
                  <a:gd name="T4" fmla="*/ 17 w 18"/>
                  <a:gd name="T5" fmla="*/ 0 h 12"/>
                  <a:gd name="T6" fmla="*/ 18 w 18"/>
                  <a:gd name="T7" fmla="*/ 2 h 12"/>
                  <a:gd name="T8" fmla="*/ 12 w 18"/>
                  <a:gd name="T9" fmla="*/ 5 h 12"/>
                  <a:gd name="T10" fmla="*/ 3 w 18"/>
                  <a:gd name="T11" fmla="*/ 8 h 12"/>
                  <a:gd name="T12" fmla="*/ 0 w 18"/>
                  <a:gd name="T13" fmla="*/ 12 h 12"/>
                  <a:gd name="T14" fmla="*/ 1 w 18"/>
                  <a:gd name="T1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2">
                    <a:moveTo>
                      <a:pt x="1" y="6"/>
                    </a:moveTo>
                    <a:lnTo>
                      <a:pt x="11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2" y="5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6" name="Freeform 423"/>
              <p:cNvSpPr>
                <a:spLocks noEditPoints="1"/>
              </p:cNvSpPr>
              <p:nvPr/>
            </p:nvSpPr>
            <p:spPr bwMode="gray">
              <a:xfrm>
                <a:off x="3206" y="801"/>
                <a:ext cx="20" cy="13"/>
              </a:xfrm>
              <a:custGeom>
                <a:avLst/>
                <a:gdLst>
                  <a:gd name="T0" fmla="*/ 18 w 20"/>
                  <a:gd name="T1" fmla="*/ 0 h 13"/>
                  <a:gd name="T2" fmla="*/ 19 w 20"/>
                  <a:gd name="T3" fmla="*/ 2 h 13"/>
                  <a:gd name="T4" fmla="*/ 12 w 20"/>
                  <a:gd name="T5" fmla="*/ 5 h 13"/>
                  <a:gd name="T6" fmla="*/ 4 w 20"/>
                  <a:gd name="T7" fmla="*/ 8 h 13"/>
                  <a:gd name="T8" fmla="*/ 1 w 20"/>
                  <a:gd name="T9" fmla="*/ 12 h 13"/>
                  <a:gd name="T10" fmla="*/ 2 w 20"/>
                  <a:gd name="T11" fmla="*/ 6 h 13"/>
                  <a:gd name="T12" fmla="*/ 12 w 20"/>
                  <a:gd name="T13" fmla="*/ 0 h 13"/>
                  <a:gd name="T14" fmla="*/ 18 w 20"/>
                  <a:gd name="T15" fmla="*/ 0 h 13"/>
                  <a:gd name="T16" fmla="*/ 18 w 20"/>
                  <a:gd name="T17" fmla="*/ 0 h 13"/>
                  <a:gd name="T18" fmla="*/ 18 w 20"/>
                  <a:gd name="T19" fmla="*/ 0 h 13"/>
                  <a:gd name="T20" fmla="*/ 12 w 20"/>
                  <a:gd name="T21" fmla="*/ 0 h 13"/>
                  <a:gd name="T22" fmla="*/ 12 w 20"/>
                  <a:gd name="T23" fmla="*/ 0 h 13"/>
                  <a:gd name="T24" fmla="*/ 12 w 20"/>
                  <a:gd name="T25" fmla="*/ 0 h 13"/>
                  <a:gd name="T26" fmla="*/ 2 w 20"/>
                  <a:gd name="T27" fmla="*/ 5 h 13"/>
                  <a:gd name="T28" fmla="*/ 2 w 20"/>
                  <a:gd name="T29" fmla="*/ 6 h 13"/>
                  <a:gd name="T30" fmla="*/ 2 w 20"/>
                  <a:gd name="T31" fmla="*/ 6 h 13"/>
                  <a:gd name="T32" fmla="*/ 1 w 20"/>
                  <a:gd name="T33" fmla="*/ 12 h 13"/>
                  <a:gd name="T34" fmla="*/ 0 w 20"/>
                  <a:gd name="T35" fmla="*/ 13 h 13"/>
                  <a:gd name="T36" fmla="*/ 1 w 20"/>
                  <a:gd name="T37" fmla="*/ 12 h 13"/>
                  <a:gd name="T38" fmla="*/ 4 w 20"/>
                  <a:gd name="T39" fmla="*/ 8 h 13"/>
                  <a:gd name="T40" fmla="*/ 13 w 20"/>
                  <a:gd name="T41" fmla="*/ 5 h 13"/>
                  <a:gd name="T42" fmla="*/ 19 w 20"/>
                  <a:gd name="T43" fmla="*/ 2 h 13"/>
                  <a:gd name="T44" fmla="*/ 20 w 20"/>
                  <a:gd name="T45" fmla="*/ 2 h 13"/>
                  <a:gd name="T46" fmla="*/ 19 w 20"/>
                  <a:gd name="T47" fmla="*/ 2 h 13"/>
                  <a:gd name="T48" fmla="*/ 18 w 20"/>
                  <a:gd name="T49" fmla="*/ 0 h 13"/>
                  <a:gd name="T50" fmla="*/ 18 w 20"/>
                  <a:gd name="T51" fmla="*/ 0 h 13"/>
                  <a:gd name="T52" fmla="*/ 18 w 20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13">
                    <a:moveTo>
                      <a:pt x="18" y="0"/>
                    </a:moveTo>
                    <a:lnTo>
                      <a:pt x="19" y="2"/>
                    </a:lnTo>
                    <a:lnTo>
                      <a:pt x="12" y="5"/>
                    </a:lnTo>
                    <a:lnTo>
                      <a:pt x="4" y="8"/>
                    </a:lnTo>
                    <a:lnTo>
                      <a:pt x="1" y="12"/>
                    </a:lnTo>
                    <a:lnTo>
                      <a:pt x="2" y="6"/>
                    </a:lnTo>
                    <a:lnTo>
                      <a:pt x="12" y="0"/>
                    </a:lnTo>
                    <a:lnTo>
                      <a:pt x="18" y="0"/>
                    </a:lnTo>
                    <a:close/>
                    <a:moveTo>
                      <a:pt x="18" y="0"/>
                    </a:moveTo>
                    <a:lnTo>
                      <a:pt x="1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4" y="8"/>
                    </a:lnTo>
                    <a:lnTo>
                      <a:pt x="13" y="5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7" name="Freeform 424"/>
              <p:cNvSpPr>
                <a:spLocks noEditPoints="1"/>
              </p:cNvSpPr>
              <p:nvPr/>
            </p:nvSpPr>
            <p:spPr bwMode="gray">
              <a:xfrm>
                <a:off x="3206" y="801"/>
                <a:ext cx="20" cy="13"/>
              </a:xfrm>
              <a:custGeom>
                <a:avLst/>
                <a:gdLst>
                  <a:gd name="T0" fmla="*/ 18 w 20"/>
                  <a:gd name="T1" fmla="*/ 0 h 13"/>
                  <a:gd name="T2" fmla="*/ 19 w 20"/>
                  <a:gd name="T3" fmla="*/ 2 h 13"/>
                  <a:gd name="T4" fmla="*/ 12 w 20"/>
                  <a:gd name="T5" fmla="*/ 5 h 13"/>
                  <a:gd name="T6" fmla="*/ 4 w 20"/>
                  <a:gd name="T7" fmla="*/ 8 h 13"/>
                  <a:gd name="T8" fmla="*/ 1 w 20"/>
                  <a:gd name="T9" fmla="*/ 12 h 13"/>
                  <a:gd name="T10" fmla="*/ 2 w 20"/>
                  <a:gd name="T11" fmla="*/ 6 h 13"/>
                  <a:gd name="T12" fmla="*/ 12 w 20"/>
                  <a:gd name="T13" fmla="*/ 0 h 13"/>
                  <a:gd name="T14" fmla="*/ 18 w 20"/>
                  <a:gd name="T15" fmla="*/ 0 h 13"/>
                  <a:gd name="T16" fmla="*/ 18 w 20"/>
                  <a:gd name="T17" fmla="*/ 0 h 13"/>
                  <a:gd name="T18" fmla="*/ 18 w 20"/>
                  <a:gd name="T19" fmla="*/ 0 h 13"/>
                  <a:gd name="T20" fmla="*/ 12 w 20"/>
                  <a:gd name="T21" fmla="*/ 0 h 13"/>
                  <a:gd name="T22" fmla="*/ 12 w 20"/>
                  <a:gd name="T23" fmla="*/ 0 h 13"/>
                  <a:gd name="T24" fmla="*/ 12 w 20"/>
                  <a:gd name="T25" fmla="*/ 0 h 13"/>
                  <a:gd name="T26" fmla="*/ 2 w 20"/>
                  <a:gd name="T27" fmla="*/ 5 h 13"/>
                  <a:gd name="T28" fmla="*/ 2 w 20"/>
                  <a:gd name="T29" fmla="*/ 6 h 13"/>
                  <a:gd name="T30" fmla="*/ 2 w 20"/>
                  <a:gd name="T31" fmla="*/ 6 h 13"/>
                  <a:gd name="T32" fmla="*/ 1 w 20"/>
                  <a:gd name="T33" fmla="*/ 12 h 13"/>
                  <a:gd name="T34" fmla="*/ 0 w 20"/>
                  <a:gd name="T35" fmla="*/ 13 h 13"/>
                  <a:gd name="T36" fmla="*/ 1 w 20"/>
                  <a:gd name="T37" fmla="*/ 12 h 13"/>
                  <a:gd name="T38" fmla="*/ 4 w 20"/>
                  <a:gd name="T39" fmla="*/ 8 h 13"/>
                  <a:gd name="T40" fmla="*/ 13 w 20"/>
                  <a:gd name="T41" fmla="*/ 5 h 13"/>
                  <a:gd name="T42" fmla="*/ 19 w 20"/>
                  <a:gd name="T43" fmla="*/ 2 h 13"/>
                  <a:gd name="T44" fmla="*/ 20 w 20"/>
                  <a:gd name="T45" fmla="*/ 2 h 13"/>
                  <a:gd name="T46" fmla="*/ 19 w 20"/>
                  <a:gd name="T47" fmla="*/ 2 h 13"/>
                  <a:gd name="T48" fmla="*/ 18 w 20"/>
                  <a:gd name="T49" fmla="*/ 0 h 13"/>
                  <a:gd name="T50" fmla="*/ 18 w 20"/>
                  <a:gd name="T51" fmla="*/ 0 h 13"/>
                  <a:gd name="T52" fmla="*/ 18 w 20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13">
                    <a:moveTo>
                      <a:pt x="18" y="0"/>
                    </a:moveTo>
                    <a:lnTo>
                      <a:pt x="19" y="2"/>
                    </a:lnTo>
                    <a:lnTo>
                      <a:pt x="12" y="5"/>
                    </a:lnTo>
                    <a:lnTo>
                      <a:pt x="4" y="8"/>
                    </a:lnTo>
                    <a:lnTo>
                      <a:pt x="1" y="12"/>
                    </a:lnTo>
                    <a:lnTo>
                      <a:pt x="2" y="6"/>
                    </a:lnTo>
                    <a:lnTo>
                      <a:pt x="12" y="0"/>
                    </a:lnTo>
                    <a:lnTo>
                      <a:pt x="18" y="0"/>
                    </a:lnTo>
                    <a:moveTo>
                      <a:pt x="18" y="0"/>
                    </a:moveTo>
                    <a:lnTo>
                      <a:pt x="1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4" y="8"/>
                    </a:lnTo>
                    <a:lnTo>
                      <a:pt x="13" y="5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8" name="Freeform 425"/>
              <p:cNvSpPr>
                <a:spLocks/>
              </p:cNvSpPr>
              <p:nvPr/>
            </p:nvSpPr>
            <p:spPr bwMode="gray">
              <a:xfrm>
                <a:off x="3328" y="1074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0 h 8"/>
                  <a:gd name="T4" fmla="*/ 6 w 6"/>
                  <a:gd name="T5" fmla="*/ 0 h 8"/>
                  <a:gd name="T6" fmla="*/ 5 w 6"/>
                  <a:gd name="T7" fmla="*/ 8 h 8"/>
                  <a:gd name="T8" fmla="*/ 0 w 6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5" y="8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9" name="Freeform 426"/>
              <p:cNvSpPr>
                <a:spLocks noEditPoints="1"/>
              </p:cNvSpPr>
              <p:nvPr/>
            </p:nvSpPr>
            <p:spPr bwMode="gray">
              <a:xfrm>
                <a:off x="3328" y="107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7 h 8"/>
                  <a:gd name="T4" fmla="*/ 0 w 6"/>
                  <a:gd name="T5" fmla="*/ 5 h 8"/>
                  <a:gd name="T6" fmla="*/ 0 w 6"/>
                  <a:gd name="T7" fmla="*/ 0 h 8"/>
                  <a:gd name="T8" fmla="*/ 6 w 6"/>
                  <a:gd name="T9" fmla="*/ 0 h 8"/>
                  <a:gd name="T10" fmla="*/ 6 w 6"/>
                  <a:gd name="T11" fmla="*/ 0 h 8"/>
                  <a:gd name="T12" fmla="*/ 6 w 6"/>
                  <a:gd name="T13" fmla="*/ 0 h 8"/>
                  <a:gd name="T14" fmla="*/ 0 w 6"/>
                  <a:gd name="T15" fmla="*/ 0 h 8"/>
                  <a:gd name="T16" fmla="*/ 0 w 6"/>
                  <a:gd name="T17" fmla="*/ 0 h 8"/>
                  <a:gd name="T18" fmla="*/ 0 w 6"/>
                  <a:gd name="T19" fmla="*/ 0 h 8"/>
                  <a:gd name="T20" fmla="*/ 0 w 6"/>
                  <a:gd name="T21" fmla="*/ 5 h 8"/>
                  <a:gd name="T22" fmla="*/ 0 w 6"/>
                  <a:gd name="T23" fmla="*/ 5 h 8"/>
                  <a:gd name="T24" fmla="*/ 0 w 6"/>
                  <a:gd name="T25" fmla="*/ 5 h 8"/>
                  <a:gd name="T26" fmla="*/ 4 w 6"/>
                  <a:gd name="T27" fmla="*/ 8 h 8"/>
                  <a:gd name="T28" fmla="*/ 5 w 6"/>
                  <a:gd name="T29" fmla="*/ 8 h 8"/>
                  <a:gd name="T30" fmla="*/ 5 w 6"/>
                  <a:gd name="T31" fmla="*/ 7 h 8"/>
                  <a:gd name="T32" fmla="*/ 6 w 6"/>
                  <a:gd name="T33" fmla="*/ 0 h 8"/>
                  <a:gd name="T34" fmla="*/ 6 w 6"/>
                  <a:gd name="T35" fmla="*/ 0 h 8"/>
                  <a:gd name="T36" fmla="*/ 6 w 6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0" name="Freeform 427"/>
              <p:cNvSpPr>
                <a:spLocks noEditPoints="1"/>
              </p:cNvSpPr>
              <p:nvPr/>
            </p:nvSpPr>
            <p:spPr bwMode="gray">
              <a:xfrm>
                <a:off x="3328" y="107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7 h 8"/>
                  <a:gd name="T4" fmla="*/ 0 w 6"/>
                  <a:gd name="T5" fmla="*/ 5 h 8"/>
                  <a:gd name="T6" fmla="*/ 0 w 6"/>
                  <a:gd name="T7" fmla="*/ 0 h 8"/>
                  <a:gd name="T8" fmla="*/ 6 w 6"/>
                  <a:gd name="T9" fmla="*/ 0 h 8"/>
                  <a:gd name="T10" fmla="*/ 6 w 6"/>
                  <a:gd name="T11" fmla="*/ 0 h 8"/>
                  <a:gd name="T12" fmla="*/ 6 w 6"/>
                  <a:gd name="T13" fmla="*/ 0 h 8"/>
                  <a:gd name="T14" fmla="*/ 0 w 6"/>
                  <a:gd name="T15" fmla="*/ 0 h 8"/>
                  <a:gd name="T16" fmla="*/ 0 w 6"/>
                  <a:gd name="T17" fmla="*/ 0 h 8"/>
                  <a:gd name="T18" fmla="*/ 0 w 6"/>
                  <a:gd name="T19" fmla="*/ 0 h 8"/>
                  <a:gd name="T20" fmla="*/ 0 w 6"/>
                  <a:gd name="T21" fmla="*/ 5 h 8"/>
                  <a:gd name="T22" fmla="*/ 0 w 6"/>
                  <a:gd name="T23" fmla="*/ 5 h 8"/>
                  <a:gd name="T24" fmla="*/ 0 w 6"/>
                  <a:gd name="T25" fmla="*/ 5 h 8"/>
                  <a:gd name="T26" fmla="*/ 4 w 6"/>
                  <a:gd name="T27" fmla="*/ 8 h 8"/>
                  <a:gd name="T28" fmla="*/ 5 w 6"/>
                  <a:gd name="T29" fmla="*/ 8 h 8"/>
                  <a:gd name="T30" fmla="*/ 5 w 6"/>
                  <a:gd name="T31" fmla="*/ 7 h 8"/>
                  <a:gd name="T32" fmla="*/ 6 w 6"/>
                  <a:gd name="T33" fmla="*/ 0 h 8"/>
                  <a:gd name="T34" fmla="*/ 6 w 6"/>
                  <a:gd name="T35" fmla="*/ 0 h 8"/>
                  <a:gd name="T36" fmla="*/ 6 w 6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1" name="Freeform 428"/>
              <p:cNvSpPr>
                <a:spLocks/>
              </p:cNvSpPr>
              <p:nvPr/>
            </p:nvSpPr>
            <p:spPr bwMode="gray">
              <a:xfrm>
                <a:off x="3304" y="1154"/>
                <a:ext cx="11" cy="19"/>
              </a:xfrm>
              <a:custGeom>
                <a:avLst/>
                <a:gdLst>
                  <a:gd name="T0" fmla="*/ 0 w 11"/>
                  <a:gd name="T1" fmla="*/ 13 h 19"/>
                  <a:gd name="T2" fmla="*/ 0 w 11"/>
                  <a:gd name="T3" fmla="*/ 6 h 19"/>
                  <a:gd name="T4" fmla="*/ 4 w 11"/>
                  <a:gd name="T5" fmla="*/ 0 h 19"/>
                  <a:gd name="T6" fmla="*/ 11 w 11"/>
                  <a:gd name="T7" fmla="*/ 2 h 19"/>
                  <a:gd name="T8" fmla="*/ 10 w 11"/>
                  <a:gd name="T9" fmla="*/ 16 h 19"/>
                  <a:gd name="T10" fmla="*/ 4 w 11"/>
                  <a:gd name="T11" fmla="*/ 19 h 19"/>
                  <a:gd name="T12" fmla="*/ 0 w 11"/>
                  <a:gd name="T1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9">
                    <a:moveTo>
                      <a:pt x="0" y="13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0" y="16"/>
                    </a:lnTo>
                    <a:lnTo>
                      <a:pt x="4" y="19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2" name="Freeform 429"/>
              <p:cNvSpPr>
                <a:spLocks noEditPoints="1"/>
              </p:cNvSpPr>
              <p:nvPr/>
            </p:nvSpPr>
            <p:spPr bwMode="gray">
              <a:xfrm>
                <a:off x="3304" y="1154"/>
                <a:ext cx="11" cy="20"/>
              </a:xfrm>
              <a:custGeom>
                <a:avLst/>
                <a:gdLst>
                  <a:gd name="T0" fmla="*/ 4 w 11"/>
                  <a:gd name="T1" fmla="*/ 1 h 20"/>
                  <a:gd name="T2" fmla="*/ 11 w 11"/>
                  <a:gd name="T3" fmla="*/ 2 h 20"/>
                  <a:gd name="T4" fmla="*/ 10 w 11"/>
                  <a:gd name="T5" fmla="*/ 16 h 20"/>
                  <a:gd name="T6" fmla="*/ 4 w 11"/>
                  <a:gd name="T7" fmla="*/ 19 h 20"/>
                  <a:gd name="T8" fmla="*/ 0 w 11"/>
                  <a:gd name="T9" fmla="*/ 13 h 20"/>
                  <a:gd name="T10" fmla="*/ 0 w 11"/>
                  <a:gd name="T11" fmla="*/ 6 h 20"/>
                  <a:gd name="T12" fmla="*/ 4 w 11"/>
                  <a:gd name="T13" fmla="*/ 1 h 20"/>
                  <a:gd name="T14" fmla="*/ 4 w 11"/>
                  <a:gd name="T15" fmla="*/ 0 h 20"/>
                  <a:gd name="T16" fmla="*/ 4 w 11"/>
                  <a:gd name="T17" fmla="*/ 0 h 20"/>
                  <a:gd name="T18" fmla="*/ 0 w 11"/>
                  <a:gd name="T19" fmla="*/ 6 h 20"/>
                  <a:gd name="T20" fmla="*/ 0 w 11"/>
                  <a:gd name="T21" fmla="*/ 6 h 20"/>
                  <a:gd name="T22" fmla="*/ 0 w 11"/>
                  <a:gd name="T23" fmla="*/ 6 h 20"/>
                  <a:gd name="T24" fmla="*/ 0 w 11"/>
                  <a:gd name="T25" fmla="*/ 13 h 20"/>
                  <a:gd name="T26" fmla="*/ 0 w 11"/>
                  <a:gd name="T27" fmla="*/ 13 h 20"/>
                  <a:gd name="T28" fmla="*/ 0 w 11"/>
                  <a:gd name="T29" fmla="*/ 13 h 20"/>
                  <a:gd name="T30" fmla="*/ 4 w 11"/>
                  <a:gd name="T31" fmla="*/ 19 h 20"/>
                  <a:gd name="T32" fmla="*/ 4 w 11"/>
                  <a:gd name="T33" fmla="*/ 20 h 20"/>
                  <a:gd name="T34" fmla="*/ 4 w 11"/>
                  <a:gd name="T35" fmla="*/ 20 h 20"/>
                  <a:gd name="T36" fmla="*/ 10 w 11"/>
                  <a:gd name="T37" fmla="*/ 16 h 20"/>
                  <a:gd name="T38" fmla="*/ 10 w 11"/>
                  <a:gd name="T39" fmla="*/ 16 h 20"/>
                  <a:gd name="T40" fmla="*/ 10 w 11"/>
                  <a:gd name="T41" fmla="*/ 16 h 20"/>
                  <a:gd name="T42" fmla="*/ 11 w 11"/>
                  <a:gd name="T43" fmla="*/ 2 h 20"/>
                  <a:gd name="T44" fmla="*/ 11 w 11"/>
                  <a:gd name="T45" fmla="*/ 2 h 20"/>
                  <a:gd name="T46" fmla="*/ 11 w 11"/>
                  <a:gd name="T47" fmla="*/ 2 h 20"/>
                  <a:gd name="T48" fmla="*/ 4 w 11"/>
                  <a:gd name="T49" fmla="*/ 0 h 20"/>
                  <a:gd name="T50" fmla="*/ 4 w 11"/>
                  <a:gd name="T51" fmla="*/ 0 h 20"/>
                  <a:gd name="T52" fmla="*/ 4 w 11"/>
                  <a:gd name="T5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20">
                    <a:moveTo>
                      <a:pt x="4" y="1"/>
                    </a:moveTo>
                    <a:lnTo>
                      <a:pt x="11" y="2"/>
                    </a:lnTo>
                    <a:lnTo>
                      <a:pt x="10" y="16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3" name="Freeform 430"/>
              <p:cNvSpPr>
                <a:spLocks noEditPoints="1"/>
              </p:cNvSpPr>
              <p:nvPr/>
            </p:nvSpPr>
            <p:spPr bwMode="gray">
              <a:xfrm>
                <a:off x="3304" y="1154"/>
                <a:ext cx="11" cy="20"/>
              </a:xfrm>
              <a:custGeom>
                <a:avLst/>
                <a:gdLst>
                  <a:gd name="T0" fmla="*/ 4 w 11"/>
                  <a:gd name="T1" fmla="*/ 1 h 20"/>
                  <a:gd name="T2" fmla="*/ 11 w 11"/>
                  <a:gd name="T3" fmla="*/ 2 h 20"/>
                  <a:gd name="T4" fmla="*/ 10 w 11"/>
                  <a:gd name="T5" fmla="*/ 16 h 20"/>
                  <a:gd name="T6" fmla="*/ 4 w 11"/>
                  <a:gd name="T7" fmla="*/ 19 h 20"/>
                  <a:gd name="T8" fmla="*/ 0 w 11"/>
                  <a:gd name="T9" fmla="*/ 13 h 20"/>
                  <a:gd name="T10" fmla="*/ 0 w 11"/>
                  <a:gd name="T11" fmla="*/ 6 h 20"/>
                  <a:gd name="T12" fmla="*/ 4 w 11"/>
                  <a:gd name="T13" fmla="*/ 1 h 20"/>
                  <a:gd name="T14" fmla="*/ 4 w 11"/>
                  <a:gd name="T15" fmla="*/ 0 h 20"/>
                  <a:gd name="T16" fmla="*/ 4 w 11"/>
                  <a:gd name="T17" fmla="*/ 0 h 20"/>
                  <a:gd name="T18" fmla="*/ 0 w 11"/>
                  <a:gd name="T19" fmla="*/ 6 h 20"/>
                  <a:gd name="T20" fmla="*/ 0 w 11"/>
                  <a:gd name="T21" fmla="*/ 6 h 20"/>
                  <a:gd name="T22" fmla="*/ 0 w 11"/>
                  <a:gd name="T23" fmla="*/ 6 h 20"/>
                  <a:gd name="T24" fmla="*/ 0 w 11"/>
                  <a:gd name="T25" fmla="*/ 13 h 20"/>
                  <a:gd name="T26" fmla="*/ 0 w 11"/>
                  <a:gd name="T27" fmla="*/ 13 h 20"/>
                  <a:gd name="T28" fmla="*/ 0 w 11"/>
                  <a:gd name="T29" fmla="*/ 13 h 20"/>
                  <a:gd name="T30" fmla="*/ 4 w 11"/>
                  <a:gd name="T31" fmla="*/ 19 h 20"/>
                  <a:gd name="T32" fmla="*/ 4 w 11"/>
                  <a:gd name="T33" fmla="*/ 20 h 20"/>
                  <a:gd name="T34" fmla="*/ 4 w 11"/>
                  <a:gd name="T35" fmla="*/ 20 h 20"/>
                  <a:gd name="T36" fmla="*/ 10 w 11"/>
                  <a:gd name="T37" fmla="*/ 16 h 20"/>
                  <a:gd name="T38" fmla="*/ 10 w 11"/>
                  <a:gd name="T39" fmla="*/ 16 h 20"/>
                  <a:gd name="T40" fmla="*/ 10 w 11"/>
                  <a:gd name="T41" fmla="*/ 16 h 20"/>
                  <a:gd name="T42" fmla="*/ 11 w 11"/>
                  <a:gd name="T43" fmla="*/ 2 h 20"/>
                  <a:gd name="T44" fmla="*/ 11 w 11"/>
                  <a:gd name="T45" fmla="*/ 2 h 20"/>
                  <a:gd name="T46" fmla="*/ 11 w 11"/>
                  <a:gd name="T47" fmla="*/ 2 h 20"/>
                  <a:gd name="T48" fmla="*/ 4 w 11"/>
                  <a:gd name="T49" fmla="*/ 0 h 20"/>
                  <a:gd name="T50" fmla="*/ 4 w 11"/>
                  <a:gd name="T51" fmla="*/ 0 h 20"/>
                  <a:gd name="T52" fmla="*/ 4 w 11"/>
                  <a:gd name="T5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20">
                    <a:moveTo>
                      <a:pt x="4" y="1"/>
                    </a:moveTo>
                    <a:lnTo>
                      <a:pt x="11" y="2"/>
                    </a:lnTo>
                    <a:lnTo>
                      <a:pt x="10" y="16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4" name="Freeform 431"/>
              <p:cNvSpPr>
                <a:spLocks/>
              </p:cNvSpPr>
              <p:nvPr/>
            </p:nvSpPr>
            <p:spPr bwMode="gray">
              <a:xfrm>
                <a:off x="3368" y="1131"/>
                <a:ext cx="24" cy="19"/>
              </a:xfrm>
              <a:custGeom>
                <a:avLst/>
                <a:gdLst>
                  <a:gd name="T0" fmla="*/ 0 w 24"/>
                  <a:gd name="T1" fmla="*/ 7 h 19"/>
                  <a:gd name="T2" fmla="*/ 11 w 24"/>
                  <a:gd name="T3" fmla="*/ 0 h 19"/>
                  <a:gd name="T4" fmla="*/ 21 w 24"/>
                  <a:gd name="T5" fmla="*/ 3 h 19"/>
                  <a:gd name="T6" fmla="*/ 24 w 24"/>
                  <a:gd name="T7" fmla="*/ 7 h 19"/>
                  <a:gd name="T8" fmla="*/ 11 w 24"/>
                  <a:gd name="T9" fmla="*/ 14 h 19"/>
                  <a:gd name="T10" fmla="*/ 8 w 24"/>
                  <a:gd name="T11" fmla="*/ 18 h 19"/>
                  <a:gd name="T12" fmla="*/ 3 w 24"/>
                  <a:gd name="T13" fmla="*/ 19 h 19"/>
                  <a:gd name="T14" fmla="*/ 0 w 24"/>
                  <a:gd name="T15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9">
                    <a:moveTo>
                      <a:pt x="0" y="7"/>
                    </a:moveTo>
                    <a:lnTo>
                      <a:pt x="11" y="0"/>
                    </a:lnTo>
                    <a:lnTo>
                      <a:pt x="21" y="3"/>
                    </a:lnTo>
                    <a:lnTo>
                      <a:pt x="24" y="7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3" y="19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5" name="Freeform 432"/>
              <p:cNvSpPr>
                <a:spLocks noEditPoints="1"/>
              </p:cNvSpPr>
              <p:nvPr/>
            </p:nvSpPr>
            <p:spPr bwMode="gray">
              <a:xfrm>
                <a:off x="3368" y="1131"/>
                <a:ext cx="25" cy="20"/>
              </a:xfrm>
              <a:custGeom>
                <a:avLst/>
                <a:gdLst>
                  <a:gd name="T0" fmla="*/ 11 w 25"/>
                  <a:gd name="T1" fmla="*/ 0 h 20"/>
                  <a:gd name="T2" fmla="*/ 21 w 25"/>
                  <a:gd name="T3" fmla="*/ 3 h 20"/>
                  <a:gd name="T4" fmla="*/ 24 w 25"/>
                  <a:gd name="T5" fmla="*/ 7 h 20"/>
                  <a:gd name="T6" fmla="*/ 11 w 25"/>
                  <a:gd name="T7" fmla="*/ 14 h 20"/>
                  <a:gd name="T8" fmla="*/ 8 w 25"/>
                  <a:gd name="T9" fmla="*/ 18 h 20"/>
                  <a:gd name="T10" fmla="*/ 3 w 25"/>
                  <a:gd name="T11" fmla="*/ 19 h 20"/>
                  <a:gd name="T12" fmla="*/ 0 w 25"/>
                  <a:gd name="T13" fmla="*/ 7 h 20"/>
                  <a:gd name="T14" fmla="*/ 11 w 25"/>
                  <a:gd name="T15" fmla="*/ 0 h 20"/>
                  <a:gd name="T16" fmla="*/ 11 w 25"/>
                  <a:gd name="T17" fmla="*/ 0 h 20"/>
                  <a:gd name="T18" fmla="*/ 10 w 25"/>
                  <a:gd name="T19" fmla="*/ 0 h 20"/>
                  <a:gd name="T20" fmla="*/ 0 w 25"/>
                  <a:gd name="T21" fmla="*/ 7 h 20"/>
                  <a:gd name="T22" fmla="*/ 0 w 25"/>
                  <a:gd name="T23" fmla="*/ 7 h 20"/>
                  <a:gd name="T24" fmla="*/ 0 w 25"/>
                  <a:gd name="T25" fmla="*/ 7 h 20"/>
                  <a:gd name="T26" fmla="*/ 3 w 25"/>
                  <a:gd name="T27" fmla="*/ 19 h 20"/>
                  <a:gd name="T28" fmla="*/ 3 w 25"/>
                  <a:gd name="T29" fmla="*/ 20 h 20"/>
                  <a:gd name="T30" fmla="*/ 3 w 25"/>
                  <a:gd name="T31" fmla="*/ 20 h 20"/>
                  <a:gd name="T32" fmla="*/ 8 w 25"/>
                  <a:gd name="T33" fmla="*/ 19 h 20"/>
                  <a:gd name="T34" fmla="*/ 8 w 25"/>
                  <a:gd name="T35" fmla="*/ 19 h 20"/>
                  <a:gd name="T36" fmla="*/ 8 w 25"/>
                  <a:gd name="T37" fmla="*/ 19 h 20"/>
                  <a:gd name="T38" fmla="*/ 11 w 25"/>
                  <a:gd name="T39" fmla="*/ 14 h 20"/>
                  <a:gd name="T40" fmla="*/ 24 w 25"/>
                  <a:gd name="T41" fmla="*/ 7 h 20"/>
                  <a:gd name="T42" fmla="*/ 25 w 25"/>
                  <a:gd name="T43" fmla="*/ 7 h 20"/>
                  <a:gd name="T44" fmla="*/ 24 w 25"/>
                  <a:gd name="T45" fmla="*/ 7 h 20"/>
                  <a:gd name="T46" fmla="*/ 22 w 25"/>
                  <a:gd name="T47" fmla="*/ 3 h 20"/>
                  <a:gd name="T48" fmla="*/ 21 w 25"/>
                  <a:gd name="T49" fmla="*/ 3 h 20"/>
                  <a:gd name="T50" fmla="*/ 21 w 25"/>
                  <a:gd name="T51" fmla="*/ 3 h 20"/>
                  <a:gd name="T52" fmla="*/ 11 w 25"/>
                  <a:gd name="T53" fmla="*/ 0 h 20"/>
                  <a:gd name="T54" fmla="*/ 11 w 25"/>
                  <a:gd name="T55" fmla="*/ 0 h 20"/>
                  <a:gd name="T56" fmla="*/ 11 w 25"/>
                  <a:gd name="T5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" h="20">
                    <a:moveTo>
                      <a:pt x="11" y="0"/>
                    </a:moveTo>
                    <a:lnTo>
                      <a:pt x="21" y="3"/>
                    </a:lnTo>
                    <a:lnTo>
                      <a:pt x="24" y="7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3" y="19"/>
                    </a:lnTo>
                    <a:lnTo>
                      <a:pt x="0" y="7"/>
                    </a:lnTo>
                    <a:lnTo>
                      <a:pt x="11" y="0"/>
                    </a:lnTo>
                    <a:close/>
                    <a:moveTo>
                      <a:pt x="11" y="0"/>
                    </a:moveTo>
                    <a:lnTo>
                      <a:pt x="1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6" name="Freeform 433"/>
              <p:cNvSpPr>
                <a:spLocks noEditPoints="1"/>
              </p:cNvSpPr>
              <p:nvPr/>
            </p:nvSpPr>
            <p:spPr bwMode="gray">
              <a:xfrm>
                <a:off x="3368" y="1131"/>
                <a:ext cx="25" cy="20"/>
              </a:xfrm>
              <a:custGeom>
                <a:avLst/>
                <a:gdLst>
                  <a:gd name="T0" fmla="*/ 11 w 25"/>
                  <a:gd name="T1" fmla="*/ 0 h 20"/>
                  <a:gd name="T2" fmla="*/ 21 w 25"/>
                  <a:gd name="T3" fmla="*/ 3 h 20"/>
                  <a:gd name="T4" fmla="*/ 24 w 25"/>
                  <a:gd name="T5" fmla="*/ 7 h 20"/>
                  <a:gd name="T6" fmla="*/ 11 w 25"/>
                  <a:gd name="T7" fmla="*/ 14 h 20"/>
                  <a:gd name="T8" fmla="*/ 8 w 25"/>
                  <a:gd name="T9" fmla="*/ 18 h 20"/>
                  <a:gd name="T10" fmla="*/ 3 w 25"/>
                  <a:gd name="T11" fmla="*/ 19 h 20"/>
                  <a:gd name="T12" fmla="*/ 0 w 25"/>
                  <a:gd name="T13" fmla="*/ 7 h 20"/>
                  <a:gd name="T14" fmla="*/ 11 w 25"/>
                  <a:gd name="T15" fmla="*/ 0 h 20"/>
                  <a:gd name="T16" fmla="*/ 11 w 25"/>
                  <a:gd name="T17" fmla="*/ 0 h 20"/>
                  <a:gd name="T18" fmla="*/ 10 w 25"/>
                  <a:gd name="T19" fmla="*/ 0 h 20"/>
                  <a:gd name="T20" fmla="*/ 0 w 25"/>
                  <a:gd name="T21" fmla="*/ 7 h 20"/>
                  <a:gd name="T22" fmla="*/ 0 w 25"/>
                  <a:gd name="T23" fmla="*/ 7 h 20"/>
                  <a:gd name="T24" fmla="*/ 0 w 25"/>
                  <a:gd name="T25" fmla="*/ 7 h 20"/>
                  <a:gd name="T26" fmla="*/ 3 w 25"/>
                  <a:gd name="T27" fmla="*/ 19 h 20"/>
                  <a:gd name="T28" fmla="*/ 3 w 25"/>
                  <a:gd name="T29" fmla="*/ 20 h 20"/>
                  <a:gd name="T30" fmla="*/ 3 w 25"/>
                  <a:gd name="T31" fmla="*/ 20 h 20"/>
                  <a:gd name="T32" fmla="*/ 8 w 25"/>
                  <a:gd name="T33" fmla="*/ 19 h 20"/>
                  <a:gd name="T34" fmla="*/ 8 w 25"/>
                  <a:gd name="T35" fmla="*/ 19 h 20"/>
                  <a:gd name="T36" fmla="*/ 8 w 25"/>
                  <a:gd name="T37" fmla="*/ 19 h 20"/>
                  <a:gd name="T38" fmla="*/ 11 w 25"/>
                  <a:gd name="T39" fmla="*/ 14 h 20"/>
                  <a:gd name="T40" fmla="*/ 24 w 25"/>
                  <a:gd name="T41" fmla="*/ 7 h 20"/>
                  <a:gd name="T42" fmla="*/ 25 w 25"/>
                  <a:gd name="T43" fmla="*/ 7 h 20"/>
                  <a:gd name="T44" fmla="*/ 24 w 25"/>
                  <a:gd name="T45" fmla="*/ 7 h 20"/>
                  <a:gd name="T46" fmla="*/ 22 w 25"/>
                  <a:gd name="T47" fmla="*/ 3 h 20"/>
                  <a:gd name="T48" fmla="*/ 21 w 25"/>
                  <a:gd name="T49" fmla="*/ 3 h 20"/>
                  <a:gd name="T50" fmla="*/ 21 w 25"/>
                  <a:gd name="T51" fmla="*/ 3 h 20"/>
                  <a:gd name="T52" fmla="*/ 11 w 25"/>
                  <a:gd name="T53" fmla="*/ 0 h 20"/>
                  <a:gd name="T54" fmla="*/ 11 w 25"/>
                  <a:gd name="T55" fmla="*/ 0 h 20"/>
                  <a:gd name="T56" fmla="*/ 11 w 25"/>
                  <a:gd name="T5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" h="20">
                    <a:moveTo>
                      <a:pt x="11" y="0"/>
                    </a:moveTo>
                    <a:lnTo>
                      <a:pt x="21" y="3"/>
                    </a:lnTo>
                    <a:lnTo>
                      <a:pt x="24" y="7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3" y="19"/>
                    </a:lnTo>
                    <a:lnTo>
                      <a:pt x="0" y="7"/>
                    </a:lnTo>
                    <a:lnTo>
                      <a:pt x="11" y="0"/>
                    </a:lnTo>
                    <a:moveTo>
                      <a:pt x="11" y="0"/>
                    </a:moveTo>
                    <a:lnTo>
                      <a:pt x="1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7" name="Freeform 434"/>
              <p:cNvSpPr>
                <a:spLocks/>
              </p:cNvSpPr>
              <p:nvPr/>
            </p:nvSpPr>
            <p:spPr bwMode="gray">
              <a:xfrm>
                <a:off x="3372" y="1116"/>
                <a:ext cx="13" cy="9"/>
              </a:xfrm>
              <a:custGeom>
                <a:avLst/>
                <a:gdLst>
                  <a:gd name="T0" fmla="*/ 0 w 13"/>
                  <a:gd name="T1" fmla="*/ 3 h 9"/>
                  <a:gd name="T2" fmla="*/ 6 w 13"/>
                  <a:gd name="T3" fmla="*/ 0 h 9"/>
                  <a:gd name="T4" fmla="*/ 12 w 13"/>
                  <a:gd name="T5" fmla="*/ 0 h 9"/>
                  <a:gd name="T6" fmla="*/ 13 w 13"/>
                  <a:gd name="T7" fmla="*/ 5 h 9"/>
                  <a:gd name="T8" fmla="*/ 4 w 13"/>
                  <a:gd name="T9" fmla="*/ 9 h 9"/>
                  <a:gd name="T10" fmla="*/ 0 w 13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0" y="3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3" y="5"/>
                    </a:lnTo>
                    <a:lnTo>
                      <a:pt x="4" y="9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8" name="Freeform 435"/>
              <p:cNvSpPr>
                <a:spLocks noEditPoints="1"/>
              </p:cNvSpPr>
              <p:nvPr/>
            </p:nvSpPr>
            <p:spPr bwMode="gray">
              <a:xfrm>
                <a:off x="3371" y="1116"/>
                <a:ext cx="14" cy="9"/>
              </a:xfrm>
              <a:custGeom>
                <a:avLst/>
                <a:gdLst>
                  <a:gd name="T0" fmla="*/ 7 w 14"/>
                  <a:gd name="T1" fmla="*/ 0 h 9"/>
                  <a:gd name="T2" fmla="*/ 12 w 14"/>
                  <a:gd name="T3" fmla="*/ 1 h 9"/>
                  <a:gd name="T4" fmla="*/ 13 w 14"/>
                  <a:gd name="T5" fmla="*/ 5 h 9"/>
                  <a:gd name="T6" fmla="*/ 5 w 14"/>
                  <a:gd name="T7" fmla="*/ 8 h 9"/>
                  <a:gd name="T8" fmla="*/ 1 w 14"/>
                  <a:gd name="T9" fmla="*/ 3 h 9"/>
                  <a:gd name="T10" fmla="*/ 7 w 14"/>
                  <a:gd name="T11" fmla="*/ 0 h 9"/>
                  <a:gd name="T12" fmla="*/ 7 w 14"/>
                  <a:gd name="T13" fmla="*/ 0 h 9"/>
                  <a:gd name="T14" fmla="*/ 7 w 14"/>
                  <a:gd name="T15" fmla="*/ 0 h 9"/>
                  <a:gd name="T16" fmla="*/ 1 w 14"/>
                  <a:gd name="T17" fmla="*/ 3 h 9"/>
                  <a:gd name="T18" fmla="*/ 0 w 14"/>
                  <a:gd name="T19" fmla="*/ 3 h 9"/>
                  <a:gd name="T20" fmla="*/ 1 w 14"/>
                  <a:gd name="T21" fmla="*/ 3 h 9"/>
                  <a:gd name="T22" fmla="*/ 5 w 14"/>
                  <a:gd name="T23" fmla="*/ 9 h 9"/>
                  <a:gd name="T24" fmla="*/ 5 w 14"/>
                  <a:gd name="T25" fmla="*/ 9 h 9"/>
                  <a:gd name="T26" fmla="*/ 5 w 14"/>
                  <a:gd name="T27" fmla="*/ 9 h 9"/>
                  <a:gd name="T28" fmla="*/ 14 w 14"/>
                  <a:gd name="T29" fmla="*/ 5 h 9"/>
                  <a:gd name="T30" fmla="*/ 14 w 14"/>
                  <a:gd name="T31" fmla="*/ 5 h 9"/>
                  <a:gd name="T32" fmla="*/ 14 w 14"/>
                  <a:gd name="T33" fmla="*/ 5 h 9"/>
                  <a:gd name="T34" fmla="*/ 13 w 14"/>
                  <a:gd name="T35" fmla="*/ 0 h 9"/>
                  <a:gd name="T36" fmla="*/ 13 w 14"/>
                  <a:gd name="T37" fmla="*/ 0 h 9"/>
                  <a:gd name="T38" fmla="*/ 13 w 14"/>
                  <a:gd name="T39" fmla="*/ 0 h 9"/>
                  <a:gd name="T40" fmla="*/ 7 w 14"/>
                  <a:gd name="T41" fmla="*/ 0 h 9"/>
                  <a:gd name="T42" fmla="*/ 7 w 14"/>
                  <a:gd name="T43" fmla="*/ 0 h 9"/>
                  <a:gd name="T44" fmla="*/ 7 w 14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9">
                    <a:moveTo>
                      <a:pt x="7" y="0"/>
                    </a:moveTo>
                    <a:lnTo>
                      <a:pt x="12" y="1"/>
                    </a:lnTo>
                    <a:lnTo>
                      <a:pt x="13" y="5"/>
                    </a:lnTo>
                    <a:lnTo>
                      <a:pt x="5" y="8"/>
                    </a:lnTo>
                    <a:lnTo>
                      <a:pt x="1" y="3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9" name="Freeform 436"/>
              <p:cNvSpPr>
                <a:spLocks noEditPoints="1"/>
              </p:cNvSpPr>
              <p:nvPr/>
            </p:nvSpPr>
            <p:spPr bwMode="gray">
              <a:xfrm>
                <a:off x="3371" y="1116"/>
                <a:ext cx="14" cy="9"/>
              </a:xfrm>
              <a:custGeom>
                <a:avLst/>
                <a:gdLst>
                  <a:gd name="T0" fmla="*/ 7 w 14"/>
                  <a:gd name="T1" fmla="*/ 0 h 9"/>
                  <a:gd name="T2" fmla="*/ 12 w 14"/>
                  <a:gd name="T3" fmla="*/ 1 h 9"/>
                  <a:gd name="T4" fmla="*/ 13 w 14"/>
                  <a:gd name="T5" fmla="*/ 5 h 9"/>
                  <a:gd name="T6" fmla="*/ 5 w 14"/>
                  <a:gd name="T7" fmla="*/ 8 h 9"/>
                  <a:gd name="T8" fmla="*/ 1 w 14"/>
                  <a:gd name="T9" fmla="*/ 3 h 9"/>
                  <a:gd name="T10" fmla="*/ 7 w 14"/>
                  <a:gd name="T11" fmla="*/ 0 h 9"/>
                  <a:gd name="T12" fmla="*/ 7 w 14"/>
                  <a:gd name="T13" fmla="*/ 0 h 9"/>
                  <a:gd name="T14" fmla="*/ 7 w 14"/>
                  <a:gd name="T15" fmla="*/ 0 h 9"/>
                  <a:gd name="T16" fmla="*/ 1 w 14"/>
                  <a:gd name="T17" fmla="*/ 3 h 9"/>
                  <a:gd name="T18" fmla="*/ 0 w 14"/>
                  <a:gd name="T19" fmla="*/ 3 h 9"/>
                  <a:gd name="T20" fmla="*/ 1 w 14"/>
                  <a:gd name="T21" fmla="*/ 3 h 9"/>
                  <a:gd name="T22" fmla="*/ 5 w 14"/>
                  <a:gd name="T23" fmla="*/ 9 h 9"/>
                  <a:gd name="T24" fmla="*/ 5 w 14"/>
                  <a:gd name="T25" fmla="*/ 9 h 9"/>
                  <a:gd name="T26" fmla="*/ 5 w 14"/>
                  <a:gd name="T27" fmla="*/ 9 h 9"/>
                  <a:gd name="T28" fmla="*/ 14 w 14"/>
                  <a:gd name="T29" fmla="*/ 5 h 9"/>
                  <a:gd name="T30" fmla="*/ 14 w 14"/>
                  <a:gd name="T31" fmla="*/ 5 h 9"/>
                  <a:gd name="T32" fmla="*/ 14 w 14"/>
                  <a:gd name="T33" fmla="*/ 5 h 9"/>
                  <a:gd name="T34" fmla="*/ 13 w 14"/>
                  <a:gd name="T35" fmla="*/ 0 h 9"/>
                  <a:gd name="T36" fmla="*/ 13 w 14"/>
                  <a:gd name="T37" fmla="*/ 0 h 9"/>
                  <a:gd name="T38" fmla="*/ 13 w 14"/>
                  <a:gd name="T39" fmla="*/ 0 h 9"/>
                  <a:gd name="T40" fmla="*/ 7 w 14"/>
                  <a:gd name="T41" fmla="*/ 0 h 9"/>
                  <a:gd name="T42" fmla="*/ 7 w 14"/>
                  <a:gd name="T43" fmla="*/ 0 h 9"/>
                  <a:gd name="T44" fmla="*/ 7 w 14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9">
                    <a:moveTo>
                      <a:pt x="7" y="0"/>
                    </a:moveTo>
                    <a:lnTo>
                      <a:pt x="12" y="1"/>
                    </a:lnTo>
                    <a:lnTo>
                      <a:pt x="13" y="5"/>
                    </a:lnTo>
                    <a:lnTo>
                      <a:pt x="5" y="8"/>
                    </a:lnTo>
                    <a:lnTo>
                      <a:pt x="1" y="3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0" name="Freeform 437"/>
              <p:cNvSpPr>
                <a:spLocks/>
              </p:cNvSpPr>
              <p:nvPr/>
            </p:nvSpPr>
            <p:spPr bwMode="gray">
              <a:xfrm>
                <a:off x="3267" y="1181"/>
                <a:ext cx="13" cy="22"/>
              </a:xfrm>
              <a:custGeom>
                <a:avLst/>
                <a:gdLst>
                  <a:gd name="T0" fmla="*/ 1 w 14"/>
                  <a:gd name="T1" fmla="*/ 24 h 25"/>
                  <a:gd name="T2" fmla="*/ 7 w 14"/>
                  <a:gd name="T3" fmla="*/ 9 h 25"/>
                  <a:gd name="T4" fmla="*/ 9 w 14"/>
                  <a:gd name="T5" fmla="*/ 2 h 25"/>
                  <a:gd name="T6" fmla="*/ 9 w 14"/>
                  <a:gd name="T7" fmla="*/ 2 h 25"/>
                  <a:gd name="T8" fmla="*/ 9 w 14"/>
                  <a:gd name="T9" fmla="*/ 2 h 25"/>
                  <a:gd name="T10" fmla="*/ 9 w 14"/>
                  <a:gd name="T11" fmla="*/ 0 h 25"/>
                  <a:gd name="T12" fmla="*/ 10 w 14"/>
                  <a:gd name="T13" fmla="*/ 0 h 25"/>
                  <a:gd name="T14" fmla="*/ 10 w 14"/>
                  <a:gd name="T15" fmla="*/ 0 h 25"/>
                  <a:gd name="T16" fmla="*/ 9 w 14"/>
                  <a:gd name="T17" fmla="*/ 2 h 25"/>
                  <a:gd name="T18" fmla="*/ 14 w 14"/>
                  <a:gd name="T19" fmla="*/ 0 h 25"/>
                  <a:gd name="T20" fmla="*/ 6 w 14"/>
                  <a:gd name="T21" fmla="*/ 23 h 25"/>
                  <a:gd name="T22" fmla="*/ 0 w 14"/>
                  <a:gd name="T23" fmla="*/ 25 h 25"/>
                  <a:gd name="T24" fmla="*/ 1 w 14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5">
                    <a:moveTo>
                      <a:pt x="1" y="24"/>
                    </a:moveTo>
                    <a:cubicBezTo>
                      <a:pt x="1" y="24"/>
                      <a:pt x="3" y="22"/>
                      <a:pt x="7" y="9"/>
                    </a:cubicBezTo>
                    <a:cubicBezTo>
                      <a:pt x="8" y="6"/>
                      <a:pt x="8" y="4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1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1" name="Freeform 438"/>
              <p:cNvSpPr>
                <a:spLocks noEditPoints="1"/>
              </p:cNvSpPr>
              <p:nvPr/>
            </p:nvSpPr>
            <p:spPr bwMode="gray">
              <a:xfrm>
                <a:off x="3267" y="1180"/>
                <a:ext cx="13" cy="24"/>
              </a:xfrm>
              <a:custGeom>
                <a:avLst/>
                <a:gdLst>
                  <a:gd name="T0" fmla="*/ 14 w 14"/>
                  <a:gd name="T1" fmla="*/ 1 h 27"/>
                  <a:gd name="T2" fmla="*/ 6 w 14"/>
                  <a:gd name="T3" fmla="*/ 24 h 27"/>
                  <a:gd name="T4" fmla="*/ 1 w 14"/>
                  <a:gd name="T5" fmla="*/ 25 h 27"/>
                  <a:gd name="T6" fmla="*/ 7 w 14"/>
                  <a:gd name="T7" fmla="*/ 10 h 27"/>
                  <a:gd name="T8" fmla="*/ 9 w 14"/>
                  <a:gd name="T9" fmla="*/ 3 h 27"/>
                  <a:gd name="T10" fmla="*/ 14 w 14"/>
                  <a:gd name="T11" fmla="*/ 1 h 27"/>
                  <a:gd name="T12" fmla="*/ 9 w 14"/>
                  <a:gd name="T13" fmla="*/ 1 h 27"/>
                  <a:gd name="T14" fmla="*/ 9 w 14"/>
                  <a:gd name="T15" fmla="*/ 3 h 27"/>
                  <a:gd name="T16" fmla="*/ 9 w 14"/>
                  <a:gd name="T17" fmla="*/ 3 h 27"/>
                  <a:gd name="T18" fmla="*/ 9 w 14"/>
                  <a:gd name="T19" fmla="*/ 1 h 27"/>
                  <a:gd name="T20" fmla="*/ 14 w 14"/>
                  <a:gd name="T21" fmla="*/ 0 h 27"/>
                  <a:gd name="T22" fmla="*/ 14 w 14"/>
                  <a:gd name="T23" fmla="*/ 1 h 27"/>
                  <a:gd name="T24" fmla="*/ 10 w 14"/>
                  <a:gd name="T25" fmla="*/ 2 h 27"/>
                  <a:gd name="T26" fmla="*/ 10 w 14"/>
                  <a:gd name="T27" fmla="*/ 1 h 27"/>
                  <a:gd name="T28" fmla="*/ 10 w 14"/>
                  <a:gd name="T29" fmla="*/ 1 h 27"/>
                  <a:gd name="T30" fmla="*/ 9 w 14"/>
                  <a:gd name="T31" fmla="*/ 1 h 27"/>
                  <a:gd name="T32" fmla="*/ 9 w 14"/>
                  <a:gd name="T33" fmla="*/ 3 h 27"/>
                  <a:gd name="T34" fmla="*/ 8 w 14"/>
                  <a:gd name="T35" fmla="*/ 4 h 27"/>
                  <a:gd name="T36" fmla="*/ 8 w 14"/>
                  <a:gd name="T37" fmla="*/ 4 h 27"/>
                  <a:gd name="T38" fmla="*/ 7 w 14"/>
                  <a:gd name="T39" fmla="*/ 10 h 27"/>
                  <a:gd name="T40" fmla="*/ 1 w 14"/>
                  <a:gd name="T41" fmla="*/ 25 h 27"/>
                  <a:gd name="T42" fmla="*/ 0 w 14"/>
                  <a:gd name="T43" fmla="*/ 27 h 27"/>
                  <a:gd name="T44" fmla="*/ 2 w 14"/>
                  <a:gd name="T45" fmla="*/ 26 h 27"/>
                  <a:gd name="T46" fmla="*/ 6 w 14"/>
                  <a:gd name="T47" fmla="*/ 24 h 27"/>
                  <a:gd name="T48" fmla="*/ 7 w 14"/>
                  <a:gd name="T49" fmla="*/ 24 h 27"/>
                  <a:gd name="T50" fmla="*/ 7 w 14"/>
                  <a:gd name="T51" fmla="*/ 24 h 27"/>
                  <a:gd name="T52" fmla="*/ 14 w 14"/>
                  <a:gd name="T53" fmla="*/ 1 h 27"/>
                  <a:gd name="T54" fmla="*/ 14 w 14"/>
                  <a:gd name="T5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27">
                    <a:moveTo>
                      <a:pt x="14" y="1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3" y="24"/>
                      <a:pt x="7" y="10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9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1"/>
                      <a:pt x="9" y="1"/>
                    </a:cubicBezTo>
                    <a:moveTo>
                      <a:pt x="14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7"/>
                      <a:pt x="7" y="10"/>
                    </a:cubicBezTo>
                    <a:cubicBezTo>
                      <a:pt x="3" y="23"/>
                      <a:pt x="1" y="25"/>
                      <a:pt x="1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2" name="Freeform 439"/>
              <p:cNvSpPr>
                <a:spLocks/>
              </p:cNvSpPr>
              <p:nvPr/>
            </p:nvSpPr>
            <p:spPr bwMode="gray">
              <a:xfrm>
                <a:off x="3126" y="1161"/>
                <a:ext cx="41" cy="36"/>
              </a:xfrm>
              <a:custGeom>
                <a:avLst/>
                <a:gdLst>
                  <a:gd name="T0" fmla="*/ 1 w 41"/>
                  <a:gd name="T1" fmla="*/ 26 h 36"/>
                  <a:gd name="T2" fmla="*/ 8 w 41"/>
                  <a:gd name="T3" fmla="*/ 18 h 36"/>
                  <a:gd name="T4" fmla="*/ 16 w 41"/>
                  <a:gd name="T5" fmla="*/ 15 h 36"/>
                  <a:gd name="T6" fmla="*/ 23 w 41"/>
                  <a:gd name="T7" fmla="*/ 10 h 36"/>
                  <a:gd name="T8" fmla="*/ 30 w 41"/>
                  <a:gd name="T9" fmla="*/ 4 h 36"/>
                  <a:gd name="T10" fmla="*/ 41 w 41"/>
                  <a:gd name="T11" fmla="*/ 0 h 36"/>
                  <a:gd name="T12" fmla="*/ 41 w 41"/>
                  <a:gd name="T13" fmla="*/ 13 h 36"/>
                  <a:gd name="T14" fmla="*/ 38 w 41"/>
                  <a:gd name="T15" fmla="*/ 20 h 36"/>
                  <a:gd name="T16" fmla="*/ 23 w 41"/>
                  <a:gd name="T17" fmla="*/ 21 h 36"/>
                  <a:gd name="T18" fmla="*/ 17 w 41"/>
                  <a:gd name="T19" fmla="*/ 26 h 36"/>
                  <a:gd name="T20" fmla="*/ 9 w 41"/>
                  <a:gd name="T21" fmla="*/ 29 h 36"/>
                  <a:gd name="T22" fmla="*/ 0 w 41"/>
                  <a:gd name="T23" fmla="*/ 36 h 36"/>
                  <a:gd name="T24" fmla="*/ 1 w 41"/>
                  <a:gd name="T25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36">
                    <a:moveTo>
                      <a:pt x="1" y="26"/>
                    </a:moveTo>
                    <a:lnTo>
                      <a:pt x="8" y="18"/>
                    </a:lnTo>
                    <a:lnTo>
                      <a:pt x="16" y="15"/>
                    </a:lnTo>
                    <a:lnTo>
                      <a:pt x="23" y="10"/>
                    </a:lnTo>
                    <a:lnTo>
                      <a:pt x="30" y="4"/>
                    </a:lnTo>
                    <a:lnTo>
                      <a:pt x="41" y="0"/>
                    </a:lnTo>
                    <a:lnTo>
                      <a:pt x="41" y="13"/>
                    </a:lnTo>
                    <a:lnTo>
                      <a:pt x="38" y="20"/>
                    </a:lnTo>
                    <a:lnTo>
                      <a:pt x="23" y="21"/>
                    </a:lnTo>
                    <a:lnTo>
                      <a:pt x="17" y="26"/>
                    </a:lnTo>
                    <a:lnTo>
                      <a:pt x="9" y="29"/>
                    </a:lnTo>
                    <a:lnTo>
                      <a:pt x="0" y="36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3" name="Freeform 440"/>
              <p:cNvSpPr>
                <a:spLocks noEditPoints="1"/>
              </p:cNvSpPr>
              <p:nvPr/>
            </p:nvSpPr>
            <p:spPr bwMode="gray">
              <a:xfrm>
                <a:off x="3125" y="1161"/>
                <a:ext cx="42" cy="36"/>
              </a:xfrm>
              <a:custGeom>
                <a:avLst/>
                <a:gdLst>
                  <a:gd name="T0" fmla="*/ 42 w 42"/>
                  <a:gd name="T1" fmla="*/ 1 h 36"/>
                  <a:gd name="T2" fmla="*/ 42 w 42"/>
                  <a:gd name="T3" fmla="*/ 13 h 36"/>
                  <a:gd name="T4" fmla="*/ 39 w 42"/>
                  <a:gd name="T5" fmla="*/ 20 h 36"/>
                  <a:gd name="T6" fmla="*/ 24 w 42"/>
                  <a:gd name="T7" fmla="*/ 21 h 36"/>
                  <a:gd name="T8" fmla="*/ 18 w 42"/>
                  <a:gd name="T9" fmla="*/ 26 h 36"/>
                  <a:gd name="T10" fmla="*/ 9 w 42"/>
                  <a:gd name="T11" fmla="*/ 29 h 36"/>
                  <a:gd name="T12" fmla="*/ 1 w 42"/>
                  <a:gd name="T13" fmla="*/ 36 h 36"/>
                  <a:gd name="T14" fmla="*/ 2 w 42"/>
                  <a:gd name="T15" fmla="*/ 26 h 36"/>
                  <a:gd name="T16" fmla="*/ 9 w 42"/>
                  <a:gd name="T17" fmla="*/ 18 h 36"/>
                  <a:gd name="T18" fmla="*/ 17 w 42"/>
                  <a:gd name="T19" fmla="*/ 16 h 36"/>
                  <a:gd name="T20" fmla="*/ 25 w 42"/>
                  <a:gd name="T21" fmla="*/ 10 h 36"/>
                  <a:gd name="T22" fmla="*/ 31 w 42"/>
                  <a:gd name="T23" fmla="*/ 4 h 36"/>
                  <a:gd name="T24" fmla="*/ 42 w 42"/>
                  <a:gd name="T25" fmla="*/ 1 h 36"/>
                  <a:gd name="T26" fmla="*/ 42 w 42"/>
                  <a:gd name="T27" fmla="*/ 0 h 36"/>
                  <a:gd name="T28" fmla="*/ 41 w 42"/>
                  <a:gd name="T29" fmla="*/ 0 h 36"/>
                  <a:gd name="T30" fmla="*/ 31 w 42"/>
                  <a:gd name="T31" fmla="*/ 4 h 36"/>
                  <a:gd name="T32" fmla="*/ 31 w 42"/>
                  <a:gd name="T33" fmla="*/ 4 h 36"/>
                  <a:gd name="T34" fmla="*/ 31 w 42"/>
                  <a:gd name="T35" fmla="*/ 4 h 36"/>
                  <a:gd name="T36" fmla="*/ 24 w 42"/>
                  <a:gd name="T37" fmla="*/ 10 h 36"/>
                  <a:gd name="T38" fmla="*/ 17 w 42"/>
                  <a:gd name="T39" fmla="*/ 15 h 36"/>
                  <a:gd name="T40" fmla="*/ 9 w 42"/>
                  <a:gd name="T41" fmla="*/ 18 h 36"/>
                  <a:gd name="T42" fmla="*/ 9 w 42"/>
                  <a:gd name="T43" fmla="*/ 18 h 36"/>
                  <a:gd name="T44" fmla="*/ 9 w 42"/>
                  <a:gd name="T45" fmla="*/ 18 h 36"/>
                  <a:gd name="T46" fmla="*/ 2 w 42"/>
                  <a:gd name="T47" fmla="*/ 26 h 36"/>
                  <a:gd name="T48" fmla="*/ 2 w 42"/>
                  <a:gd name="T49" fmla="*/ 26 h 36"/>
                  <a:gd name="T50" fmla="*/ 2 w 42"/>
                  <a:gd name="T51" fmla="*/ 26 h 36"/>
                  <a:gd name="T52" fmla="*/ 1 w 42"/>
                  <a:gd name="T53" fmla="*/ 36 h 36"/>
                  <a:gd name="T54" fmla="*/ 0 w 42"/>
                  <a:gd name="T55" fmla="*/ 36 h 36"/>
                  <a:gd name="T56" fmla="*/ 1 w 42"/>
                  <a:gd name="T57" fmla="*/ 36 h 36"/>
                  <a:gd name="T58" fmla="*/ 10 w 42"/>
                  <a:gd name="T59" fmla="*/ 29 h 36"/>
                  <a:gd name="T60" fmla="*/ 18 w 42"/>
                  <a:gd name="T61" fmla="*/ 27 h 36"/>
                  <a:gd name="T62" fmla="*/ 18 w 42"/>
                  <a:gd name="T63" fmla="*/ 27 h 36"/>
                  <a:gd name="T64" fmla="*/ 18 w 42"/>
                  <a:gd name="T65" fmla="*/ 27 h 36"/>
                  <a:gd name="T66" fmla="*/ 24 w 42"/>
                  <a:gd name="T67" fmla="*/ 21 h 36"/>
                  <a:gd name="T68" fmla="*/ 39 w 42"/>
                  <a:gd name="T69" fmla="*/ 21 h 36"/>
                  <a:gd name="T70" fmla="*/ 39 w 42"/>
                  <a:gd name="T71" fmla="*/ 21 h 36"/>
                  <a:gd name="T72" fmla="*/ 39 w 42"/>
                  <a:gd name="T73" fmla="*/ 20 h 36"/>
                  <a:gd name="T74" fmla="*/ 42 w 42"/>
                  <a:gd name="T75" fmla="*/ 13 h 36"/>
                  <a:gd name="T76" fmla="*/ 42 w 42"/>
                  <a:gd name="T77" fmla="*/ 13 h 36"/>
                  <a:gd name="T78" fmla="*/ 42 w 42"/>
                  <a:gd name="T79" fmla="*/ 13 h 36"/>
                  <a:gd name="T80" fmla="*/ 42 w 42"/>
                  <a:gd name="T81" fmla="*/ 1 h 36"/>
                  <a:gd name="T82" fmla="*/ 42 w 42"/>
                  <a:gd name="T83" fmla="*/ 0 h 36"/>
                  <a:gd name="T84" fmla="*/ 42 w 42"/>
                  <a:gd name="T8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6">
                    <a:moveTo>
                      <a:pt x="42" y="1"/>
                    </a:moveTo>
                    <a:lnTo>
                      <a:pt x="42" y="13"/>
                    </a:lnTo>
                    <a:lnTo>
                      <a:pt x="39" y="20"/>
                    </a:lnTo>
                    <a:lnTo>
                      <a:pt x="24" y="21"/>
                    </a:lnTo>
                    <a:lnTo>
                      <a:pt x="18" y="26"/>
                    </a:lnTo>
                    <a:lnTo>
                      <a:pt x="9" y="29"/>
                    </a:lnTo>
                    <a:lnTo>
                      <a:pt x="1" y="36"/>
                    </a:lnTo>
                    <a:lnTo>
                      <a:pt x="2" y="26"/>
                    </a:lnTo>
                    <a:lnTo>
                      <a:pt x="9" y="18"/>
                    </a:lnTo>
                    <a:lnTo>
                      <a:pt x="17" y="16"/>
                    </a:lnTo>
                    <a:lnTo>
                      <a:pt x="25" y="10"/>
                    </a:lnTo>
                    <a:lnTo>
                      <a:pt x="31" y="4"/>
                    </a:lnTo>
                    <a:lnTo>
                      <a:pt x="42" y="1"/>
                    </a:lnTo>
                    <a:close/>
                    <a:moveTo>
                      <a:pt x="42" y="0"/>
                    </a:moveTo>
                    <a:lnTo>
                      <a:pt x="41" y="0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4" y="10"/>
                    </a:lnTo>
                    <a:lnTo>
                      <a:pt x="17" y="15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0" y="29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24" y="21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0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4" name="Freeform 441"/>
              <p:cNvSpPr>
                <a:spLocks noEditPoints="1"/>
              </p:cNvSpPr>
              <p:nvPr/>
            </p:nvSpPr>
            <p:spPr bwMode="gray">
              <a:xfrm>
                <a:off x="3125" y="1161"/>
                <a:ext cx="42" cy="36"/>
              </a:xfrm>
              <a:custGeom>
                <a:avLst/>
                <a:gdLst>
                  <a:gd name="T0" fmla="*/ 42 w 42"/>
                  <a:gd name="T1" fmla="*/ 1 h 36"/>
                  <a:gd name="T2" fmla="*/ 42 w 42"/>
                  <a:gd name="T3" fmla="*/ 13 h 36"/>
                  <a:gd name="T4" fmla="*/ 39 w 42"/>
                  <a:gd name="T5" fmla="*/ 20 h 36"/>
                  <a:gd name="T6" fmla="*/ 24 w 42"/>
                  <a:gd name="T7" fmla="*/ 21 h 36"/>
                  <a:gd name="T8" fmla="*/ 18 w 42"/>
                  <a:gd name="T9" fmla="*/ 26 h 36"/>
                  <a:gd name="T10" fmla="*/ 9 w 42"/>
                  <a:gd name="T11" fmla="*/ 29 h 36"/>
                  <a:gd name="T12" fmla="*/ 1 w 42"/>
                  <a:gd name="T13" fmla="*/ 36 h 36"/>
                  <a:gd name="T14" fmla="*/ 2 w 42"/>
                  <a:gd name="T15" fmla="*/ 26 h 36"/>
                  <a:gd name="T16" fmla="*/ 9 w 42"/>
                  <a:gd name="T17" fmla="*/ 18 h 36"/>
                  <a:gd name="T18" fmla="*/ 17 w 42"/>
                  <a:gd name="T19" fmla="*/ 16 h 36"/>
                  <a:gd name="T20" fmla="*/ 25 w 42"/>
                  <a:gd name="T21" fmla="*/ 10 h 36"/>
                  <a:gd name="T22" fmla="*/ 31 w 42"/>
                  <a:gd name="T23" fmla="*/ 4 h 36"/>
                  <a:gd name="T24" fmla="*/ 42 w 42"/>
                  <a:gd name="T25" fmla="*/ 1 h 36"/>
                  <a:gd name="T26" fmla="*/ 42 w 42"/>
                  <a:gd name="T27" fmla="*/ 0 h 36"/>
                  <a:gd name="T28" fmla="*/ 41 w 42"/>
                  <a:gd name="T29" fmla="*/ 0 h 36"/>
                  <a:gd name="T30" fmla="*/ 31 w 42"/>
                  <a:gd name="T31" fmla="*/ 4 h 36"/>
                  <a:gd name="T32" fmla="*/ 31 w 42"/>
                  <a:gd name="T33" fmla="*/ 4 h 36"/>
                  <a:gd name="T34" fmla="*/ 31 w 42"/>
                  <a:gd name="T35" fmla="*/ 4 h 36"/>
                  <a:gd name="T36" fmla="*/ 24 w 42"/>
                  <a:gd name="T37" fmla="*/ 10 h 36"/>
                  <a:gd name="T38" fmla="*/ 17 w 42"/>
                  <a:gd name="T39" fmla="*/ 15 h 36"/>
                  <a:gd name="T40" fmla="*/ 9 w 42"/>
                  <a:gd name="T41" fmla="*/ 18 h 36"/>
                  <a:gd name="T42" fmla="*/ 9 w 42"/>
                  <a:gd name="T43" fmla="*/ 18 h 36"/>
                  <a:gd name="T44" fmla="*/ 9 w 42"/>
                  <a:gd name="T45" fmla="*/ 18 h 36"/>
                  <a:gd name="T46" fmla="*/ 2 w 42"/>
                  <a:gd name="T47" fmla="*/ 26 h 36"/>
                  <a:gd name="T48" fmla="*/ 2 w 42"/>
                  <a:gd name="T49" fmla="*/ 26 h 36"/>
                  <a:gd name="T50" fmla="*/ 2 w 42"/>
                  <a:gd name="T51" fmla="*/ 26 h 36"/>
                  <a:gd name="T52" fmla="*/ 1 w 42"/>
                  <a:gd name="T53" fmla="*/ 36 h 36"/>
                  <a:gd name="T54" fmla="*/ 0 w 42"/>
                  <a:gd name="T55" fmla="*/ 36 h 36"/>
                  <a:gd name="T56" fmla="*/ 1 w 42"/>
                  <a:gd name="T57" fmla="*/ 36 h 36"/>
                  <a:gd name="T58" fmla="*/ 10 w 42"/>
                  <a:gd name="T59" fmla="*/ 29 h 36"/>
                  <a:gd name="T60" fmla="*/ 18 w 42"/>
                  <a:gd name="T61" fmla="*/ 27 h 36"/>
                  <a:gd name="T62" fmla="*/ 18 w 42"/>
                  <a:gd name="T63" fmla="*/ 27 h 36"/>
                  <a:gd name="T64" fmla="*/ 18 w 42"/>
                  <a:gd name="T65" fmla="*/ 27 h 36"/>
                  <a:gd name="T66" fmla="*/ 24 w 42"/>
                  <a:gd name="T67" fmla="*/ 21 h 36"/>
                  <a:gd name="T68" fmla="*/ 39 w 42"/>
                  <a:gd name="T69" fmla="*/ 21 h 36"/>
                  <a:gd name="T70" fmla="*/ 39 w 42"/>
                  <a:gd name="T71" fmla="*/ 21 h 36"/>
                  <a:gd name="T72" fmla="*/ 39 w 42"/>
                  <a:gd name="T73" fmla="*/ 20 h 36"/>
                  <a:gd name="T74" fmla="*/ 42 w 42"/>
                  <a:gd name="T75" fmla="*/ 13 h 36"/>
                  <a:gd name="T76" fmla="*/ 42 w 42"/>
                  <a:gd name="T77" fmla="*/ 13 h 36"/>
                  <a:gd name="T78" fmla="*/ 42 w 42"/>
                  <a:gd name="T79" fmla="*/ 13 h 36"/>
                  <a:gd name="T80" fmla="*/ 42 w 42"/>
                  <a:gd name="T81" fmla="*/ 1 h 36"/>
                  <a:gd name="T82" fmla="*/ 42 w 42"/>
                  <a:gd name="T83" fmla="*/ 0 h 36"/>
                  <a:gd name="T84" fmla="*/ 42 w 42"/>
                  <a:gd name="T8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6">
                    <a:moveTo>
                      <a:pt x="42" y="1"/>
                    </a:moveTo>
                    <a:lnTo>
                      <a:pt x="42" y="13"/>
                    </a:lnTo>
                    <a:lnTo>
                      <a:pt x="39" y="20"/>
                    </a:lnTo>
                    <a:lnTo>
                      <a:pt x="24" y="21"/>
                    </a:lnTo>
                    <a:lnTo>
                      <a:pt x="18" y="26"/>
                    </a:lnTo>
                    <a:lnTo>
                      <a:pt x="9" y="29"/>
                    </a:lnTo>
                    <a:lnTo>
                      <a:pt x="1" y="36"/>
                    </a:lnTo>
                    <a:lnTo>
                      <a:pt x="2" y="26"/>
                    </a:lnTo>
                    <a:lnTo>
                      <a:pt x="9" y="18"/>
                    </a:lnTo>
                    <a:lnTo>
                      <a:pt x="17" y="16"/>
                    </a:lnTo>
                    <a:lnTo>
                      <a:pt x="25" y="10"/>
                    </a:lnTo>
                    <a:lnTo>
                      <a:pt x="31" y="4"/>
                    </a:lnTo>
                    <a:lnTo>
                      <a:pt x="42" y="1"/>
                    </a:lnTo>
                    <a:moveTo>
                      <a:pt x="42" y="0"/>
                    </a:moveTo>
                    <a:lnTo>
                      <a:pt x="41" y="0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4" y="10"/>
                    </a:lnTo>
                    <a:lnTo>
                      <a:pt x="17" y="15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0" y="29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24" y="21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0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5" name="Freeform 442"/>
              <p:cNvSpPr>
                <a:spLocks/>
              </p:cNvSpPr>
              <p:nvPr/>
            </p:nvSpPr>
            <p:spPr bwMode="gray">
              <a:xfrm>
                <a:off x="3174" y="1214"/>
                <a:ext cx="28" cy="27"/>
              </a:xfrm>
              <a:custGeom>
                <a:avLst/>
                <a:gdLst>
                  <a:gd name="T0" fmla="*/ 16 w 28"/>
                  <a:gd name="T1" fmla="*/ 22 h 27"/>
                  <a:gd name="T2" fmla="*/ 10 w 28"/>
                  <a:gd name="T3" fmla="*/ 22 h 27"/>
                  <a:gd name="T4" fmla="*/ 6 w 28"/>
                  <a:gd name="T5" fmla="*/ 19 h 27"/>
                  <a:gd name="T6" fmla="*/ 0 w 28"/>
                  <a:gd name="T7" fmla="*/ 10 h 27"/>
                  <a:gd name="T8" fmla="*/ 2 w 28"/>
                  <a:gd name="T9" fmla="*/ 6 h 27"/>
                  <a:gd name="T10" fmla="*/ 10 w 28"/>
                  <a:gd name="T11" fmla="*/ 5 h 27"/>
                  <a:gd name="T12" fmla="*/ 19 w 28"/>
                  <a:gd name="T13" fmla="*/ 0 h 27"/>
                  <a:gd name="T14" fmla="*/ 27 w 28"/>
                  <a:gd name="T15" fmla="*/ 3 h 27"/>
                  <a:gd name="T16" fmla="*/ 25 w 28"/>
                  <a:gd name="T17" fmla="*/ 11 h 27"/>
                  <a:gd name="T18" fmla="*/ 28 w 28"/>
                  <a:gd name="T19" fmla="*/ 17 h 27"/>
                  <a:gd name="T20" fmla="*/ 26 w 28"/>
                  <a:gd name="T21" fmla="*/ 22 h 27"/>
                  <a:gd name="T22" fmla="*/ 19 w 28"/>
                  <a:gd name="T23" fmla="*/ 27 h 27"/>
                  <a:gd name="T24" fmla="*/ 16 w 28"/>
                  <a:gd name="T25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27">
                    <a:moveTo>
                      <a:pt x="16" y="22"/>
                    </a:moveTo>
                    <a:lnTo>
                      <a:pt x="10" y="22"/>
                    </a:lnTo>
                    <a:lnTo>
                      <a:pt x="6" y="19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10" y="5"/>
                    </a:lnTo>
                    <a:lnTo>
                      <a:pt x="19" y="0"/>
                    </a:lnTo>
                    <a:lnTo>
                      <a:pt x="27" y="3"/>
                    </a:lnTo>
                    <a:lnTo>
                      <a:pt x="25" y="11"/>
                    </a:lnTo>
                    <a:lnTo>
                      <a:pt x="28" y="17"/>
                    </a:lnTo>
                    <a:lnTo>
                      <a:pt x="26" y="22"/>
                    </a:lnTo>
                    <a:lnTo>
                      <a:pt x="19" y="2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6" name="Freeform 443"/>
              <p:cNvSpPr>
                <a:spLocks noEditPoints="1"/>
              </p:cNvSpPr>
              <p:nvPr/>
            </p:nvSpPr>
            <p:spPr bwMode="gray">
              <a:xfrm>
                <a:off x="3174" y="1214"/>
                <a:ext cx="28" cy="27"/>
              </a:xfrm>
              <a:custGeom>
                <a:avLst/>
                <a:gdLst>
                  <a:gd name="T0" fmla="*/ 19 w 28"/>
                  <a:gd name="T1" fmla="*/ 1 h 27"/>
                  <a:gd name="T2" fmla="*/ 27 w 28"/>
                  <a:gd name="T3" fmla="*/ 3 h 27"/>
                  <a:gd name="T4" fmla="*/ 25 w 28"/>
                  <a:gd name="T5" fmla="*/ 11 h 27"/>
                  <a:gd name="T6" fmla="*/ 27 w 28"/>
                  <a:gd name="T7" fmla="*/ 17 h 27"/>
                  <a:gd name="T8" fmla="*/ 26 w 28"/>
                  <a:gd name="T9" fmla="*/ 22 h 27"/>
                  <a:gd name="T10" fmla="*/ 19 w 28"/>
                  <a:gd name="T11" fmla="*/ 26 h 27"/>
                  <a:gd name="T12" fmla="*/ 16 w 28"/>
                  <a:gd name="T13" fmla="*/ 22 h 27"/>
                  <a:gd name="T14" fmla="*/ 10 w 28"/>
                  <a:gd name="T15" fmla="*/ 22 h 27"/>
                  <a:gd name="T16" fmla="*/ 6 w 28"/>
                  <a:gd name="T17" fmla="*/ 18 h 27"/>
                  <a:gd name="T18" fmla="*/ 0 w 28"/>
                  <a:gd name="T19" fmla="*/ 10 h 27"/>
                  <a:gd name="T20" fmla="*/ 2 w 28"/>
                  <a:gd name="T21" fmla="*/ 6 h 27"/>
                  <a:gd name="T22" fmla="*/ 10 w 28"/>
                  <a:gd name="T23" fmla="*/ 5 h 27"/>
                  <a:gd name="T24" fmla="*/ 19 w 28"/>
                  <a:gd name="T25" fmla="*/ 1 h 27"/>
                  <a:gd name="T26" fmla="*/ 19 w 28"/>
                  <a:gd name="T27" fmla="*/ 0 h 27"/>
                  <a:gd name="T28" fmla="*/ 19 w 28"/>
                  <a:gd name="T29" fmla="*/ 0 h 27"/>
                  <a:gd name="T30" fmla="*/ 10 w 28"/>
                  <a:gd name="T31" fmla="*/ 5 h 27"/>
                  <a:gd name="T32" fmla="*/ 2 w 28"/>
                  <a:gd name="T33" fmla="*/ 6 h 27"/>
                  <a:gd name="T34" fmla="*/ 2 w 28"/>
                  <a:gd name="T35" fmla="*/ 6 h 27"/>
                  <a:gd name="T36" fmla="*/ 2 w 28"/>
                  <a:gd name="T37" fmla="*/ 6 h 27"/>
                  <a:gd name="T38" fmla="*/ 0 w 28"/>
                  <a:gd name="T39" fmla="*/ 10 h 27"/>
                  <a:gd name="T40" fmla="*/ 0 w 28"/>
                  <a:gd name="T41" fmla="*/ 11 h 27"/>
                  <a:gd name="T42" fmla="*/ 0 w 28"/>
                  <a:gd name="T43" fmla="*/ 11 h 27"/>
                  <a:gd name="T44" fmla="*/ 5 w 28"/>
                  <a:gd name="T45" fmla="*/ 19 h 27"/>
                  <a:gd name="T46" fmla="*/ 5 w 28"/>
                  <a:gd name="T47" fmla="*/ 19 h 27"/>
                  <a:gd name="T48" fmla="*/ 5 w 28"/>
                  <a:gd name="T49" fmla="*/ 19 h 27"/>
                  <a:gd name="T50" fmla="*/ 10 w 28"/>
                  <a:gd name="T51" fmla="*/ 22 h 27"/>
                  <a:gd name="T52" fmla="*/ 10 w 28"/>
                  <a:gd name="T53" fmla="*/ 22 h 27"/>
                  <a:gd name="T54" fmla="*/ 10 w 28"/>
                  <a:gd name="T55" fmla="*/ 22 h 27"/>
                  <a:gd name="T56" fmla="*/ 16 w 28"/>
                  <a:gd name="T57" fmla="*/ 22 h 27"/>
                  <a:gd name="T58" fmla="*/ 19 w 28"/>
                  <a:gd name="T59" fmla="*/ 27 h 27"/>
                  <a:gd name="T60" fmla="*/ 19 w 28"/>
                  <a:gd name="T61" fmla="*/ 27 h 27"/>
                  <a:gd name="T62" fmla="*/ 19 w 28"/>
                  <a:gd name="T63" fmla="*/ 27 h 27"/>
                  <a:gd name="T64" fmla="*/ 26 w 28"/>
                  <a:gd name="T65" fmla="*/ 22 h 27"/>
                  <a:gd name="T66" fmla="*/ 26 w 28"/>
                  <a:gd name="T67" fmla="*/ 22 h 27"/>
                  <a:gd name="T68" fmla="*/ 26 w 28"/>
                  <a:gd name="T69" fmla="*/ 22 h 27"/>
                  <a:gd name="T70" fmla="*/ 28 w 28"/>
                  <a:gd name="T71" fmla="*/ 17 h 27"/>
                  <a:gd name="T72" fmla="*/ 28 w 28"/>
                  <a:gd name="T73" fmla="*/ 17 h 27"/>
                  <a:gd name="T74" fmla="*/ 28 w 28"/>
                  <a:gd name="T75" fmla="*/ 16 h 27"/>
                  <a:gd name="T76" fmla="*/ 25 w 28"/>
                  <a:gd name="T77" fmla="*/ 11 h 27"/>
                  <a:gd name="T78" fmla="*/ 27 w 28"/>
                  <a:gd name="T79" fmla="*/ 3 h 27"/>
                  <a:gd name="T80" fmla="*/ 27 w 28"/>
                  <a:gd name="T81" fmla="*/ 3 h 27"/>
                  <a:gd name="T82" fmla="*/ 27 w 28"/>
                  <a:gd name="T83" fmla="*/ 3 h 27"/>
                  <a:gd name="T84" fmla="*/ 19 w 28"/>
                  <a:gd name="T85" fmla="*/ 0 h 27"/>
                  <a:gd name="T86" fmla="*/ 19 w 28"/>
                  <a:gd name="T87" fmla="*/ 0 h 27"/>
                  <a:gd name="T88" fmla="*/ 19 w 28"/>
                  <a:gd name="T8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27">
                    <a:moveTo>
                      <a:pt x="19" y="1"/>
                    </a:moveTo>
                    <a:lnTo>
                      <a:pt x="27" y="3"/>
                    </a:lnTo>
                    <a:lnTo>
                      <a:pt x="25" y="11"/>
                    </a:lnTo>
                    <a:lnTo>
                      <a:pt x="27" y="17"/>
                    </a:lnTo>
                    <a:lnTo>
                      <a:pt x="26" y="22"/>
                    </a:lnTo>
                    <a:lnTo>
                      <a:pt x="19" y="26"/>
                    </a:lnTo>
                    <a:lnTo>
                      <a:pt x="16" y="22"/>
                    </a:lnTo>
                    <a:lnTo>
                      <a:pt x="10" y="22"/>
                    </a:lnTo>
                    <a:lnTo>
                      <a:pt x="6" y="18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10" y="5"/>
                    </a:lnTo>
                    <a:lnTo>
                      <a:pt x="19" y="1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10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6" y="22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6"/>
                    </a:lnTo>
                    <a:lnTo>
                      <a:pt x="25" y="11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7" name="Freeform 444"/>
              <p:cNvSpPr>
                <a:spLocks noEditPoints="1"/>
              </p:cNvSpPr>
              <p:nvPr/>
            </p:nvSpPr>
            <p:spPr bwMode="gray">
              <a:xfrm>
                <a:off x="3174" y="1214"/>
                <a:ext cx="28" cy="27"/>
              </a:xfrm>
              <a:custGeom>
                <a:avLst/>
                <a:gdLst>
                  <a:gd name="T0" fmla="*/ 19 w 28"/>
                  <a:gd name="T1" fmla="*/ 1 h 27"/>
                  <a:gd name="T2" fmla="*/ 27 w 28"/>
                  <a:gd name="T3" fmla="*/ 3 h 27"/>
                  <a:gd name="T4" fmla="*/ 25 w 28"/>
                  <a:gd name="T5" fmla="*/ 11 h 27"/>
                  <a:gd name="T6" fmla="*/ 27 w 28"/>
                  <a:gd name="T7" fmla="*/ 17 h 27"/>
                  <a:gd name="T8" fmla="*/ 26 w 28"/>
                  <a:gd name="T9" fmla="*/ 22 h 27"/>
                  <a:gd name="T10" fmla="*/ 19 w 28"/>
                  <a:gd name="T11" fmla="*/ 26 h 27"/>
                  <a:gd name="T12" fmla="*/ 16 w 28"/>
                  <a:gd name="T13" fmla="*/ 22 h 27"/>
                  <a:gd name="T14" fmla="*/ 10 w 28"/>
                  <a:gd name="T15" fmla="*/ 22 h 27"/>
                  <a:gd name="T16" fmla="*/ 6 w 28"/>
                  <a:gd name="T17" fmla="*/ 18 h 27"/>
                  <a:gd name="T18" fmla="*/ 0 w 28"/>
                  <a:gd name="T19" fmla="*/ 10 h 27"/>
                  <a:gd name="T20" fmla="*/ 2 w 28"/>
                  <a:gd name="T21" fmla="*/ 6 h 27"/>
                  <a:gd name="T22" fmla="*/ 10 w 28"/>
                  <a:gd name="T23" fmla="*/ 5 h 27"/>
                  <a:gd name="T24" fmla="*/ 19 w 28"/>
                  <a:gd name="T25" fmla="*/ 1 h 27"/>
                  <a:gd name="T26" fmla="*/ 19 w 28"/>
                  <a:gd name="T27" fmla="*/ 0 h 27"/>
                  <a:gd name="T28" fmla="*/ 19 w 28"/>
                  <a:gd name="T29" fmla="*/ 0 h 27"/>
                  <a:gd name="T30" fmla="*/ 10 w 28"/>
                  <a:gd name="T31" fmla="*/ 5 h 27"/>
                  <a:gd name="T32" fmla="*/ 2 w 28"/>
                  <a:gd name="T33" fmla="*/ 6 h 27"/>
                  <a:gd name="T34" fmla="*/ 2 w 28"/>
                  <a:gd name="T35" fmla="*/ 6 h 27"/>
                  <a:gd name="T36" fmla="*/ 2 w 28"/>
                  <a:gd name="T37" fmla="*/ 6 h 27"/>
                  <a:gd name="T38" fmla="*/ 0 w 28"/>
                  <a:gd name="T39" fmla="*/ 10 h 27"/>
                  <a:gd name="T40" fmla="*/ 0 w 28"/>
                  <a:gd name="T41" fmla="*/ 11 h 27"/>
                  <a:gd name="T42" fmla="*/ 0 w 28"/>
                  <a:gd name="T43" fmla="*/ 11 h 27"/>
                  <a:gd name="T44" fmla="*/ 5 w 28"/>
                  <a:gd name="T45" fmla="*/ 19 h 27"/>
                  <a:gd name="T46" fmla="*/ 5 w 28"/>
                  <a:gd name="T47" fmla="*/ 19 h 27"/>
                  <a:gd name="T48" fmla="*/ 5 w 28"/>
                  <a:gd name="T49" fmla="*/ 19 h 27"/>
                  <a:gd name="T50" fmla="*/ 10 w 28"/>
                  <a:gd name="T51" fmla="*/ 22 h 27"/>
                  <a:gd name="T52" fmla="*/ 10 w 28"/>
                  <a:gd name="T53" fmla="*/ 22 h 27"/>
                  <a:gd name="T54" fmla="*/ 10 w 28"/>
                  <a:gd name="T55" fmla="*/ 22 h 27"/>
                  <a:gd name="T56" fmla="*/ 16 w 28"/>
                  <a:gd name="T57" fmla="*/ 22 h 27"/>
                  <a:gd name="T58" fmla="*/ 19 w 28"/>
                  <a:gd name="T59" fmla="*/ 27 h 27"/>
                  <a:gd name="T60" fmla="*/ 19 w 28"/>
                  <a:gd name="T61" fmla="*/ 27 h 27"/>
                  <a:gd name="T62" fmla="*/ 19 w 28"/>
                  <a:gd name="T63" fmla="*/ 27 h 27"/>
                  <a:gd name="T64" fmla="*/ 26 w 28"/>
                  <a:gd name="T65" fmla="*/ 22 h 27"/>
                  <a:gd name="T66" fmla="*/ 26 w 28"/>
                  <a:gd name="T67" fmla="*/ 22 h 27"/>
                  <a:gd name="T68" fmla="*/ 26 w 28"/>
                  <a:gd name="T69" fmla="*/ 22 h 27"/>
                  <a:gd name="T70" fmla="*/ 28 w 28"/>
                  <a:gd name="T71" fmla="*/ 17 h 27"/>
                  <a:gd name="T72" fmla="*/ 28 w 28"/>
                  <a:gd name="T73" fmla="*/ 17 h 27"/>
                  <a:gd name="T74" fmla="*/ 28 w 28"/>
                  <a:gd name="T75" fmla="*/ 16 h 27"/>
                  <a:gd name="T76" fmla="*/ 25 w 28"/>
                  <a:gd name="T77" fmla="*/ 11 h 27"/>
                  <a:gd name="T78" fmla="*/ 27 w 28"/>
                  <a:gd name="T79" fmla="*/ 3 h 27"/>
                  <a:gd name="T80" fmla="*/ 27 w 28"/>
                  <a:gd name="T81" fmla="*/ 3 h 27"/>
                  <a:gd name="T82" fmla="*/ 27 w 28"/>
                  <a:gd name="T83" fmla="*/ 3 h 27"/>
                  <a:gd name="T84" fmla="*/ 19 w 28"/>
                  <a:gd name="T85" fmla="*/ 0 h 27"/>
                  <a:gd name="T86" fmla="*/ 19 w 28"/>
                  <a:gd name="T87" fmla="*/ 0 h 27"/>
                  <a:gd name="T88" fmla="*/ 19 w 28"/>
                  <a:gd name="T8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27">
                    <a:moveTo>
                      <a:pt x="19" y="1"/>
                    </a:moveTo>
                    <a:lnTo>
                      <a:pt x="27" y="3"/>
                    </a:lnTo>
                    <a:lnTo>
                      <a:pt x="25" y="11"/>
                    </a:lnTo>
                    <a:lnTo>
                      <a:pt x="27" y="17"/>
                    </a:lnTo>
                    <a:lnTo>
                      <a:pt x="26" y="22"/>
                    </a:lnTo>
                    <a:lnTo>
                      <a:pt x="19" y="26"/>
                    </a:lnTo>
                    <a:lnTo>
                      <a:pt x="16" y="22"/>
                    </a:lnTo>
                    <a:lnTo>
                      <a:pt x="10" y="22"/>
                    </a:lnTo>
                    <a:lnTo>
                      <a:pt x="6" y="18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10" y="5"/>
                    </a:lnTo>
                    <a:lnTo>
                      <a:pt x="19" y="1"/>
                    </a:lnTo>
                    <a:moveTo>
                      <a:pt x="19" y="0"/>
                    </a:moveTo>
                    <a:lnTo>
                      <a:pt x="19" y="0"/>
                    </a:lnTo>
                    <a:lnTo>
                      <a:pt x="10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6" y="22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6"/>
                    </a:lnTo>
                    <a:lnTo>
                      <a:pt x="25" y="11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8" name="Freeform 445"/>
              <p:cNvSpPr>
                <a:spLocks/>
              </p:cNvSpPr>
              <p:nvPr/>
            </p:nvSpPr>
            <p:spPr bwMode="gray">
              <a:xfrm>
                <a:off x="3194" y="1241"/>
                <a:ext cx="12" cy="8"/>
              </a:xfrm>
              <a:custGeom>
                <a:avLst/>
                <a:gdLst>
                  <a:gd name="T0" fmla="*/ 0 w 12"/>
                  <a:gd name="T1" fmla="*/ 5 h 8"/>
                  <a:gd name="T2" fmla="*/ 7 w 12"/>
                  <a:gd name="T3" fmla="*/ 0 h 8"/>
                  <a:gd name="T4" fmla="*/ 12 w 12"/>
                  <a:gd name="T5" fmla="*/ 0 h 8"/>
                  <a:gd name="T6" fmla="*/ 10 w 12"/>
                  <a:gd name="T7" fmla="*/ 2 h 8"/>
                  <a:gd name="T8" fmla="*/ 3 w 12"/>
                  <a:gd name="T9" fmla="*/ 8 h 8"/>
                  <a:gd name="T10" fmla="*/ 0 w 12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lnTo>
                      <a:pt x="7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3" y="8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9" name="Freeform 446"/>
              <p:cNvSpPr>
                <a:spLocks noEditPoints="1"/>
              </p:cNvSpPr>
              <p:nvPr/>
            </p:nvSpPr>
            <p:spPr bwMode="gray">
              <a:xfrm>
                <a:off x="3194" y="1241"/>
                <a:ext cx="12" cy="8"/>
              </a:xfrm>
              <a:custGeom>
                <a:avLst/>
                <a:gdLst>
                  <a:gd name="T0" fmla="*/ 11 w 12"/>
                  <a:gd name="T1" fmla="*/ 0 h 8"/>
                  <a:gd name="T2" fmla="*/ 9 w 12"/>
                  <a:gd name="T3" fmla="*/ 2 h 8"/>
                  <a:gd name="T4" fmla="*/ 3 w 12"/>
                  <a:gd name="T5" fmla="*/ 7 h 8"/>
                  <a:gd name="T6" fmla="*/ 0 w 12"/>
                  <a:gd name="T7" fmla="*/ 5 h 8"/>
                  <a:gd name="T8" fmla="*/ 7 w 12"/>
                  <a:gd name="T9" fmla="*/ 0 h 8"/>
                  <a:gd name="T10" fmla="*/ 11 w 12"/>
                  <a:gd name="T11" fmla="*/ 0 h 8"/>
                  <a:gd name="T12" fmla="*/ 12 w 12"/>
                  <a:gd name="T13" fmla="*/ 0 h 8"/>
                  <a:gd name="T14" fmla="*/ 11 w 12"/>
                  <a:gd name="T15" fmla="*/ 0 h 8"/>
                  <a:gd name="T16" fmla="*/ 7 w 12"/>
                  <a:gd name="T17" fmla="*/ 0 h 8"/>
                  <a:gd name="T18" fmla="*/ 7 w 12"/>
                  <a:gd name="T19" fmla="*/ 0 h 8"/>
                  <a:gd name="T20" fmla="*/ 7 w 12"/>
                  <a:gd name="T21" fmla="*/ 0 h 8"/>
                  <a:gd name="T22" fmla="*/ 0 w 12"/>
                  <a:gd name="T23" fmla="*/ 4 h 8"/>
                  <a:gd name="T24" fmla="*/ 0 w 12"/>
                  <a:gd name="T25" fmla="*/ 5 h 8"/>
                  <a:gd name="T26" fmla="*/ 0 w 12"/>
                  <a:gd name="T27" fmla="*/ 5 h 8"/>
                  <a:gd name="T28" fmla="*/ 2 w 12"/>
                  <a:gd name="T29" fmla="*/ 8 h 8"/>
                  <a:gd name="T30" fmla="*/ 3 w 12"/>
                  <a:gd name="T31" fmla="*/ 8 h 8"/>
                  <a:gd name="T32" fmla="*/ 3 w 12"/>
                  <a:gd name="T33" fmla="*/ 8 h 8"/>
                  <a:gd name="T34" fmla="*/ 10 w 12"/>
                  <a:gd name="T35" fmla="*/ 2 h 8"/>
                  <a:gd name="T36" fmla="*/ 10 w 12"/>
                  <a:gd name="T37" fmla="*/ 2 h 8"/>
                  <a:gd name="T38" fmla="*/ 10 w 12"/>
                  <a:gd name="T39" fmla="*/ 2 h 8"/>
                  <a:gd name="T40" fmla="*/ 12 w 12"/>
                  <a:gd name="T41" fmla="*/ 1 h 8"/>
                  <a:gd name="T42" fmla="*/ 12 w 12"/>
                  <a:gd name="T43" fmla="*/ 0 h 8"/>
                  <a:gd name="T44" fmla="*/ 12 w 12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8">
                    <a:moveTo>
                      <a:pt x="11" y="0"/>
                    </a:moveTo>
                    <a:lnTo>
                      <a:pt x="9" y="2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  <a:moveTo>
                      <a:pt x="12" y="0"/>
                    </a:moveTo>
                    <a:lnTo>
                      <a:pt x="11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0" name="Freeform 447"/>
              <p:cNvSpPr>
                <a:spLocks noEditPoints="1"/>
              </p:cNvSpPr>
              <p:nvPr/>
            </p:nvSpPr>
            <p:spPr bwMode="gray">
              <a:xfrm>
                <a:off x="3194" y="1241"/>
                <a:ext cx="12" cy="8"/>
              </a:xfrm>
              <a:custGeom>
                <a:avLst/>
                <a:gdLst>
                  <a:gd name="T0" fmla="*/ 11 w 12"/>
                  <a:gd name="T1" fmla="*/ 0 h 8"/>
                  <a:gd name="T2" fmla="*/ 9 w 12"/>
                  <a:gd name="T3" fmla="*/ 2 h 8"/>
                  <a:gd name="T4" fmla="*/ 3 w 12"/>
                  <a:gd name="T5" fmla="*/ 7 h 8"/>
                  <a:gd name="T6" fmla="*/ 0 w 12"/>
                  <a:gd name="T7" fmla="*/ 5 h 8"/>
                  <a:gd name="T8" fmla="*/ 7 w 12"/>
                  <a:gd name="T9" fmla="*/ 0 h 8"/>
                  <a:gd name="T10" fmla="*/ 11 w 12"/>
                  <a:gd name="T11" fmla="*/ 0 h 8"/>
                  <a:gd name="T12" fmla="*/ 12 w 12"/>
                  <a:gd name="T13" fmla="*/ 0 h 8"/>
                  <a:gd name="T14" fmla="*/ 11 w 12"/>
                  <a:gd name="T15" fmla="*/ 0 h 8"/>
                  <a:gd name="T16" fmla="*/ 7 w 12"/>
                  <a:gd name="T17" fmla="*/ 0 h 8"/>
                  <a:gd name="T18" fmla="*/ 7 w 12"/>
                  <a:gd name="T19" fmla="*/ 0 h 8"/>
                  <a:gd name="T20" fmla="*/ 7 w 12"/>
                  <a:gd name="T21" fmla="*/ 0 h 8"/>
                  <a:gd name="T22" fmla="*/ 0 w 12"/>
                  <a:gd name="T23" fmla="*/ 4 h 8"/>
                  <a:gd name="T24" fmla="*/ 0 w 12"/>
                  <a:gd name="T25" fmla="*/ 5 h 8"/>
                  <a:gd name="T26" fmla="*/ 0 w 12"/>
                  <a:gd name="T27" fmla="*/ 5 h 8"/>
                  <a:gd name="T28" fmla="*/ 2 w 12"/>
                  <a:gd name="T29" fmla="*/ 8 h 8"/>
                  <a:gd name="T30" fmla="*/ 3 w 12"/>
                  <a:gd name="T31" fmla="*/ 8 h 8"/>
                  <a:gd name="T32" fmla="*/ 3 w 12"/>
                  <a:gd name="T33" fmla="*/ 8 h 8"/>
                  <a:gd name="T34" fmla="*/ 10 w 12"/>
                  <a:gd name="T35" fmla="*/ 2 h 8"/>
                  <a:gd name="T36" fmla="*/ 10 w 12"/>
                  <a:gd name="T37" fmla="*/ 2 h 8"/>
                  <a:gd name="T38" fmla="*/ 10 w 12"/>
                  <a:gd name="T39" fmla="*/ 2 h 8"/>
                  <a:gd name="T40" fmla="*/ 12 w 12"/>
                  <a:gd name="T41" fmla="*/ 1 h 8"/>
                  <a:gd name="T42" fmla="*/ 12 w 12"/>
                  <a:gd name="T43" fmla="*/ 0 h 8"/>
                  <a:gd name="T44" fmla="*/ 12 w 12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8">
                    <a:moveTo>
                      <a:pt x="11" y="0"/>
                    </a:moveTo>
                    <a:lnTo>
                      <a:pt x="9" y="2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  <a:moveTo>
                      <a:pt x="12" y="0"/>
                    </a:moveTo>
                    <a:lnTo>
                      <a:pt x="11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1" name="Freeform 448"/>
              <p:cNvSpPr>
                <a:spLocks/>
              </p:cNvSpPr>
              <p:nvPr/>
            </p:nvSpPr>
            <p:spPr bwMode="gray">
              <a:xfrm>
                <a:off x="3177" y="1242"/>
                <a:ext cx="11" cy="8"/>
              </a:xfrm>
              <a:custGeom>
                <a:avLst/>
                <a:gdLst>
                  <a:gd name="T0" fmla="*/ 2 w 11"/>
                  <a:gd name="T1" fmla="*/ 7 h 8"/>
                  <a:gd name="T2" fmla="*/ 0 w 11"/>
                  <a:gd name="T3" fmla="*/ 4 h 8"/>
                  <a:gd name="T4" fmla="*/ 2 w 11"/>
                  <a:gd name="T5" fmla="*/ 0 h 8"/>
                  <a:gd name="T6" fmla="*/ 10 w 11"/>
                  <a:gd name="T7" fmla="*/ 4 h 8"/>
                  <a:gd name="T8" fmla="*/ 11 w 11"/>
                  <a:gd name="T9" fmla="*/ 8 h 8"/>
                  <a:gd name="T10" fmla="*/ 2 w 11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2" y="7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10" y="4"/>
                    </a:lnTo>
                    <a:lnTo>
                      <a:pt x="1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2" name="Freeform 449"/>
              <p:cNvSpPr>
                <a:spLocks noEditPoints="1"/>
              </p:cNvSpPr>
              <p:nvPr/>
            </p:nvSpPr>
            <p:spPr bwMode="gray">
              <a:xfrm>
                <a:off x="3176" y="1242"/>
                <a:ext cx="12" cy="9"/>
              </a:xfrm>
              <a:custGeom>
                <a:avLst/>
                <a:gdLst>
                  <a:gd name="T0" fmla="*/ 3 w 12"/>
                  <a:gd name="T1" fmla="*/ 0 h 9"/>
                  <a:gd name="T2" fmla="*/ 10 w 12"/>
                  <a:gd name="T3" fmla="*/ 4 h 9"/>
                  <a:gd name="T4" fmla="*/ 11 w 12"/>
                  <a:gd name="T5" fmla="*/ 8 h 9"/>
                  <a:gd name="T6" fmla="*/ 3 w 12"/>
                  <a:gd name="T7" fmla="*/ 7 h 9"/>
                  <a:gd name="T8" fmla="*/ 1 w 12"/>
                  <a:gd name="T9" fmla="*/ 4 h 9"/>
                  <a:gd name="T10" fmla="*/ 3 w 12"/>
                  <a:gd name="T11" fmla="*/ 0 h 9"/>
                  <a:gd name="T12" fmla="*/ 3 w 12"/>
                  <a:gd name="T13" fmla="*/ 0 h 9"/>
                  <a:gd name="T14" fmla="*/ 3 w 12"/>
                  <a:gd name="T15" fmla="*/ 0 h 9"/>
                  <a:gd name="T16" fmla="*/ 1 w 12"/>
                  <a:gd name="T17" fmla="*/ 3 h 9"/>
                  <a:gd name="T18" fmla="*/ 0 w 12"/>
                  <a:gd name="T19" fmla="*/ 4 h 9"/>
                  <a:gd name="T20" fmla="*/ 1 w 12"/>
                  <a:gd name="T21" fmla="*/ 4 h 9"/>
                  <a:gd name="T22" fmla="*/ 3 w 12"/>
                  <a:gd name="T23" fmla="*/ 7 h 9"/>
                  <a:gd name="T24" fmla="*/ 3 w 12"/>
                  <a:gd name="T25" fmla="*/ 8 h 9"/>
                  <a:gd name="T26" fmla="*/ 3 w 12"/>
                  <a:gd name="T27" fmla="*/ 8 h 9"/>
                  <a:gd name="T28" fmla="*/ 11 w 12"/>
                  <a:gd name="T29" fmla="*/ 9 h 9"/>
                  <a:gd name="T30" fmla="*/ 12 w 12"/>
                  <a:gd name="T31" fmla="*/ 9 h 9"/>
                  <a:gd name="T32" fmla="*/ 12 w 12"/>
                  <a:gd name="T33" fmla="*/ 8 h 9"/>
                  <a:gd name="T34" fmla="*/ 11 w 12"/>
                  <a:gd name="T35" fmla="*/ 4 h 9"/>
                  <a:gd name="T36" fmla="*/ 11 w 12"/>
                  <a:gd name="T37" fmla="*/ 3 h 9"/>
                  <a:gd name="T38" fmla="*/ 11 w 12"/>
                  <a:gd name="T39" fmla="*/ 3 h 9"/>
                  <a:gd name="T40" fmla="*/ 3 w 12"/>
                  <a:gd name="T41" fmla="*/ 0 h 9"/>
                  <a:gd name="T42" fmla="*/ 3 w 12"/>
                  <a:gd name="T43" fmla="*/ 0 h 9"/>
                  <a:gd name="T44" fmla="*/ 3 w 12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lnTo>
                      <a:pt x="10" y="4"/>
                    </a:lnTo>
                    <a:lnTo>
                      <a:pt x="11" y="8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3" name="Freeform 450"/>
              <p:cNvSpPr>
                <a:spLocks noEditPoints="1"/>
              </p:cNvSpPr>
              <p:nvPr/>
            </p:nvSpPr>
            <p:spPr bwMode="gray">
              <a:xfrm>
                <a:off x="3176" y="1242"/>
                <a:ext cx="12" cy="9"/>
              </a:xfrm>
              <a:custGeom>
                <a:avLst/>
                <a:gdLst>
                  <a:gd name="T0" fmla="*/ 3 w 12"/>
                  <a:gd name="T1" fmla="*/ 0 h 9"/>
                  <a:gd name="T2" fmla="*/ 10 w 12"/>
                  <a:gd name="T3" fmla="*/ 4 h 9"/>
                  <a:gd name="T4" fmla="*/ 11 w 12"/>
                  <a:gd name="T5" fmla="*/ 8 h 9"/>
                  <a:gd name="T6" fmla="*/ 3 w 12"/>
                  <a:gd name="T7" fmla="*/ 7 h 9"/>
                  <a:gd name="T8" fmla="*/ 1 w 12"/>
                  <a:gd name="T9" fmla="*/ 4 h 9"/>
                  <a:gd name="T10" fmla="*/ 3 w 12"/>
                  <a:gd name="T11" fmla="*/ 0 h 9"/>
                  <a:gd name="T12" fmla="*/ 3 w 12"/>
                  <a:gd name="T13" fmla="*/ 0 h 9"/>
                  <a:gd name="T14" fmla="*/ 3 w 12"/>
                  <a:gd name="T15" fmla="*/ 0 h 9"/>
                  <a:gd name="T16" fmla="*/ 1 w 12"/>
                  <a:gd name="T17" fmla="*/ 3 h 9"/>
                  <a:gd name="T18" fmla="*/ 0 w 12"/>
                  <a:gd name="T19" fmla="*/ 4 h 9"/>
                  <a:gd name="T20" fmla="*/ 1 w 12"/>
                  <a:gd name="T21" fmla="*/ 4 h 9"/>
                  <a:gd name="T22" fmla="*/ 3 w 12"/>
                  <a:gd name="T23" fmla="*/ 7 h 9"/>
                  <a:gd name="T24" fmla="*/ 3 w 12"/>
                  <a:gd name="T25" fmla="*/ 8 h 9"/>
                  <a:gd name="T26" fmla="*/ 3 w 12"/>
                  <a:gd name="T27" fmla="*/ 8 h 9"/>
                  <a:gd name="T28" fmla="*/ 11 w 12"/>
                  <a:gd name="T29" fmla="*/ 9 h 9"/>
                  <a:gd name="T30" fmla="*/ 12 w 12"/>
                  <a:gd name="T31" fmla="*/ 9 h 9"/>
                  <a:gd name="T32" fmla="*/ 12 w 12"/>
                  <a:gd name="T33" fmla="*/ 8 h 9"/>
                  <a:gd name="T34" fmla="*/ 11 w 12"/>
                  <a:gd name="T35" fmla="*/ 4 h 9"/>
                  <a:gd name="T36" fmla="*/ 11 w 12"/>
                  <a:gd name="T37" fmla="*/ 3 h 9"/>
                  <a:gd name="T38" fmla="*/ 11 w 12"/>
                  <a:gd name="T39" fmla="*/ 3 h 9"/>
                  <a:gd name="T40" fmla="*/ 3 w 12"/>
                  <a:gd name="T41" fmla="*/ 0 h 9"/>
                  <a:gd name="T42" fmla="*/ 3 w 12"/>
                  <a:gd name="T43" fmla="*/ 0 h 9"/>
                  <a:gd name="T44" fmla="*/ 3 w 12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lnTo>
                      <a:pt x="10" y="4"/>
                    </a:lnTo>
                    <a:lnTo>
                      <a:pt x="11" y="8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4" name="Freeform 451"/>
              <p:cNvSpPr>
                <a:spLocks/>
              </p:cNvSpPr>
              <p:nvPr/>
            </p:nvSpPr>
            <p:spPr bwMode="gray">
              <a:xfrm>
                <a:off x="3155" y="1227"/>
                <a:ext cx="18" cy="13"/>
              </a:xfrm>
              <a:custGeom>
                <a:avLst/>
                <a:gdLst>
                  <a:gd name="T0" fmla="*/ 3 w 18"/>
                  <a:gd name="T1" fmla="*/ 10 h 13"/>
                  <a:gd name="T2" fmla="*/ 0 w 18"/>
                  <a:gd name="T3" fmla="*/ 2 h 13"/>
                  <a:gd name="T4" fmla="*/ 6 w 18"/>
                  <a:gd name="T5" fmla="*/ 0 h 13"/>
                  <a:gd name="T6" fmla="*/ 16 w 18"/>
                  <a:gd name="T7" fmla="*/ 0 h 13"/>
                  <a:gd name="T8" fmla="*/ 18 w 18"/>
                  <a:gd name="T9" fmla="*/ 6 h 13"/>
                  <a:gd name="T10" fmla="*/ 14 w 18"/>
                  <a:gd name="T11" fmla="*/ 13 h 13"/>
                  <a:gd name="T12" fmla="*/ 3 w 18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3">
                    <a:moveTo>
                      <a:pt x="3" y="1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16" y="0"/>
                    </a:lnTo>
                    <a:lnTo>
                      <a:pt x="18" y="6"/>
                    </a:lnTo>
                    <a:lnTo>
                      <a:pt x="14" y="13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5" name="Freeform 452"/>
              <p:cNvSpPr>
                <a:spLocks noEditPoints="1"/>
              </p:cNvSpPr>
              <p:nvPr/>
            </p:nvSpPr>
            <p:spPr bwMode="gray">
              <a:xfrm>
                <a:off x="3155" y="1227"/>
                <a:ext cx="19" cy="13"/>
              </a:xfrm>
              <a:custGeom>
                <a:avLst/>
                <a:gdLst>
                  <a:gd name="T0" fmla="*/ 6 w 19"/>
                  <a:gd name="T1" fmla="*/ 0 h 13"/>
                  <a:gd name="T2" fmla="*/ 16 w 19"/>
                  <a:gd name="T3" fmla="*/ 0 h 13"/>
                  <a:gd name="T4" fmla="*/ 18 w 19"/>
                  <a:gd name="T5" fmla="*/ 6 h 13"/>
                  <a:gd name="T6" fmla="*/ 13 w 19"/>
                  <a:gd name="T7" fmla="*/ 12 h 13"/>
                  <a:gd name="T8" fmla="*/ 3 w 19"/>
                  <a:gd name="T9" fmla="*/ 10 h 13"/>
                  <a:gd name="T10" fmla="*/ 0 w 19"/>
                  <a:gd name="T11" fmla="*/ 2 h 13"/>
                  <a:gd name="T12" fmla="*/ 6 w 19"/>
                  <a:gd name="T13" fmla="*/ 0 h 13"/>
                  <a:gd name="T14" fmla="*/ 6 w 19"/>
                  <a:gd name="T15" fmla="*/ 0 h 13"/>
                  <a:gd name="T16" fmla="*/ 6 w 19"/>
                  <a:gd name="T17" fmla="*/ 0 h 13"/>
                  <a:gd name="T18" fmla="*/ 0 w 19"/>
                  <a:gd name="T19" fmla="*/ 1 h 13"/>
                  <a:gd name="T20" fmla="*/ 0 w 19"/>
                  <a:gd name="T21" fmla="*/ 2 h 13"/>
                  <a:gd name="T22" fmla="*/ 0 w 19"/>
                  <a:gd name="T23" fmla="*/ 2 h 13"/>
                  <a:gd name="T24" fmla="*/ 3 w 19"/>
                  <a:gd name="T25" fmla="*/ 10 h 13"/>
                  <a:gd name="T26" fmla="*/ 3 w 19"/>
                  <a:gd name="T27" fmla="*/ 10 h 13"/>
                  <a:gd name="T28" fmla="*/ 3 w 19"/>
                  <a:gd name="T29" fmla="*/ 10 h 13"/>
                  <a:gd name="T30" fmla="*/ 13 w 19"/>
                  <a:gd name="T31" fmla="*/ 13 h 13"/>
                  <a:gd name="T32" fmla="*/ 14 w 19"/>
                  <a:gd name="T33" fmla="*/ 13 h 13"/>
                  <a:gd name="T34" fmla="*/ 14 w 19"/>
                  <a:gd name="T35" fmla="*/ 13 h 13"/>
                  <a:gd name="T36" fmla="*/ 19 w 19"/>
                  <a:gd name="T37" fmla="*/ 7 h 13"/>
                  <a:gd name="T38" fmla="*/ 19 w 19"/>
                  <a:gd name="T39" fmla="*/ 6 h 13"/>
                  <a:gd name="T40" fmla="*/ 19 w 19"/>
                  <a:gd name="T41" fmla="*/ 6 h 13"/>
                  <a:gd name="T42" fmla="*/ 16 w 19"/>
                  <a:gd name="T43" fmla="*/ 0 h 13"/>
                  <a:gd name="T44" fmla="*/ 16 w 19"/>
                  <a:gd name="T45" fmla="*/ 0 h 13"/>
                  <a:gd name="T46" fmla="*/ 16 w 19"/>
                  <a:gd name="T47" fmla="*/ 0 h 13"/>
                  <a:gd name="T48" fmla="*/ 6 w 19"/>
                  <a:gd name="T49" fmla="*/ 0 h 13"/>
                  <a:gd name="T50" fmla="*/ 6 w 19"/>
                  <a:gd name="T51" fmla="*/ 0 h 13"/>
                  <a:gd name="T52" fmla="*/ 6 w 19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13">
                    <a:moveTo>
                      <a:pt x="6" y="0"/>
                    </a:moveTo>
                    <a:lnTo>
                      <a:pt x="16" y="0"/>
                    </a:lnTo>
                    <a:lnTo>
                      <a:pt x="18" y="6"/>
                    </a:lnTo>
                    <a:lnTo>
                      <a:pt x="13" y="12"/>
                    </a:lnTo>
                    <a:lnTo>
                      <a:pt x="3" y="10"/>
                    </a:lnTo>
                    <a:lnTo>
                      <a:pt x="0" y="2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6" name="Freeform 453"/>
              <p:cNvSpPr>
                <a:spLocks noEditPoints="1"/>
              </p:cNvSpPr>
              <p:nvPr/>
            </p:nvSpPr>
            <p:spPr bwMode="gray">
              <a:xfrm>
                <a:off x="3155" y="1227"/>
                <a:ext cx="19" cy="13"/>
              </a:xfrm>
              <a:custGeom>
                <a:avLst/>
                <a:gdLst>
                  <a:gd name="T0" fmla="*/ 6 w 19"/>
                  <a:gd name="T1" fmla="*/ 0 h 13"/>
                  <a:gd name="T2" fmla="*/ 16 w 19"/>
                  <a:gd name="T3" fmla="*/ 0 h 13"/>
                  <a:gd name="T4" fmla="*/ 18 w 19"/>
                  <a:gd name="T5" fmla="*/ 6 h 13"/>
                  <a:gd name="T6" fmla="*/ 13 w 19"/>
                  <a:gd name="T7" fmla="*/ 12 h 13"/>
                  <a:gd name="T8" fmla="*/ 3 w 19"/>
                  <a:gd name="T9" fmla="*/ 10 h 13"/>
                  <a:gd name="T10" fmla="*/ 0 w 19"/>
                  <a:gd name="T11" fmla="*/ 2 h 13"/>
                  <a:gd name="T12" fmla="*/ 6 w 19"/>
                  <a:gd name="T13" fmla="*/ 0 h 13"/>
                  <a:gd name="T14" fmla="*/ 6 w 19"/>
                  <a:gd name="T15" fmla="*/ 0 h 13"/>
                  <a:gd name="T16" fmla="*/ 6 w 19"/>
                  <a:gd name="T17" fmla="*/ 0 h 13"/>
                  <a:gd name="T18" fmla="*/ 0 w 19"/>
                  <a:gd name="T19" fmla="*/ 1 h 13"/>
                  <a:gd name="T20" fmla="*/ 0 w 19"/>
                  <a:gd name="T21" fmla="*/ 2 h 13"/>
                  <a:gd name="T22" fmla="*/ 0 w 19"/>
                  <a:gd name="T23" fmla="*/ 2 h 13"/>
                  <a:gd name="T24" fmla="*/ 3 w 19"/>
                  <a:gd name="T25" fmla="*/ 10 h 13"/>
                  <a:gd name="T26" fmla="*/ 3 w 19"/>
                  <a:gd name="T27" fmla="*/ 10 h 13"/>
                  <a:gd name="T28" fmla="*/ 3 w 19"/>
                  <a:gd name="T29" fmla="*/ 10 h 13"/>
                  <a:gd name="T30" fmla="*/ 13 w 19"/>
                  <a:gd name="T31" fmla="*/ 13 h 13"/>
                  <a:gd name="T32" fmla="*/ 14 w 19"/>
                  <a:gd name="T33" fmla="*/ 13 h 13"/>
                  <a:gd name="T34" fmla="*/ 14 w 19"/>
                  <a:gd name="T35" fmla="*/ 13 h 13"/>
                  <a:gd name="T36" fmla="*/ 19 w 19"/>
                  <a:gd name="T37" fmla="*/ 7 h 13"/>
                  <a:gd name="T38" fmla="*/ 19 w 19"/>
                  <a:gd name="T39" fmla="*/ 6 h 13"/>
                  <a:gd name="T40" fmla="*/ 19 w 19"/>
                  <a:gd name="T41" fmla="*/ 6 h 13"/>
                  <a:gd name="T42" fmla="*/ 16 w 19"/>
                  <a:gd name="T43" fmla="*/ 0 h 13"/>
                  <a:gd name="T44" fmla="*/ 16 w 19"/>
                  <a:gd name="T45" fmla="*/ 0 h 13"/>
                  <a:gd name="T46" fmla="*/ 16 w 19"/>
                  <a:gd name="T47" fmla="*/ 0 h 13"/>
                  <a:gd name="T48" fmla="*/ 6 w 19"/>
                  <a:gd name="T49" fmla="*/ 0 h 13"/>
                  <a:gd name="T50" fmla="*/ 6 w 19"/>
                  <a:gd name="T51" fmla="*/ 0 h 13"/>
                  <a:gd name="T52" fmla="*/ 6 w 19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13">
                    <a:moveTo>
                      <a:pt x="6" y="0"/>
                    </a:moveTo>
                    <a:lnTo>
                      <a:pt x="16" y="0"/>
                    </a:lnTo>
                    <a:lnTo>
                      <a:pt x="18" y="6"/>
                    </a:lnTo>
                    <a:lnTo>
                      <a:pt x="13" y="12"/>
                    </a:lnTo>
                    <a:lnTo>
                      <a:pt x="3" y="10"/>
                    </a:lnTo>
                    <a:lnTo>
                      <a:pt x="0" y="2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7" name="Freeform 454"/>
              <p:cNvSpPr>
                <a:spLocks/>
              </p:cNvSpPr>
              <p:nvPr/>
            </p:nvSpPr>
            <p:spPr bwMode="gray">
              <a:xfrm>
                <a:off x="3234" y="126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7 w 7"/>
                  <a:gd name="T3" fmla="*/ 0 h 5"/>
                  <a:gd name="T4" fmla="*/ 0 w 7"/>
                  <a:gd name="T5" fmla="*/ 5 h 5"/>
                  <a:gd name="T6" fmla="*/ 2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7" y="0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8" name="Freeform 455"/>
              <p:cNvSpPr>
                <a:spLocks noEditPoints="1"/>
              </p:cNvSpPr>
              <p:nvPr/>
            </p:nvSpPr>
            <p:spPr bwMode="gray">
              <a:xfrm>
                <a:off x="3234" y="1264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7 w 8"/>
                  <a:gd name="T3" fmla="*/ 1 h 6"/>
                  <a:gd name="T4" fmla="*/ 0 w 8"/>
                  <a:gd name="T5" fmla="*/ 5 h 6"/>
                  <a:gd name="T6" fmla="*/ 2 w 8"/>
                  <a:gd name="T7" fmla="*/ 0 h 6"/>
                  <a:gd name="T8" fmla="*/ 2 w 8"/>
                  <a:gd name="T9" fmla="*/ 0 h 6"/>
                  <a:gd name="T10" fmla="*/ 1 w 8"/>
                  <a:gd name="T11" fmla="*/ 0 h 6"/>
                  <a:gd name="T12" fmla="*/ 0 w 8"/>
                  <a:gd name="T13" fmla="*/ 5 h 6"/>
                  <a:gd name="T14" fmla="*/ 0 w 8"/>
                  <a:gd name="T15" fmla="*/ 6 h 6"/>
                  <a:gd name="T16" fmla="*/ 1 w 8"/>
                  <a:gd name="T17" fmla="*/ 5 h 6"/>
                  <a:gd name="T18" fmla="*/ 7 w 8"/>
                  <a:gd name="T19" fmla="*/ 1 h 6"/>
                  <a:gd name="T20" fmla="*/ 8 w 8"/>
                  <a:gd name="T21" fmla="*/ 0 h 6"/>
                  <a:gd name="T22" fmla="*/ 7 w 8"/>
                  <a:gd name="T23" fmla="*/ 0 h 6"/>
                  <a:gd name="T24" fmla="*/ 2 w 8"/>
                  <a:gd name="T25" fmla="*/ 0 h 6"/>
                  <a:gd name="T26" fmla="*/ 2 w 8"/>
                  <a:gd name="T27" fmla="*/ 0 h 6"/>
                  <a:gd name="T28" fmla="*/ 2 w 8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7" y="1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9" name="Freeform 456"/>
              <p:cNvSpPr>
                <a:spLocks noEditPoints="1"/>
              </p:cNvSpPr>
              <p:nvPr/>
            </p:nvSpPr>
            <p:spPr bwMode="gray">
              <a:xfrm>
                <a:off x="3234" y="1264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7 w 8"/>
                  <a:gd name="T3" fmla="*/ 1 h 6"/>
                  <a:gd name="T4" fmla="*/ 0 w 8"/>
                  <a:gd name="T5" fmla="*/ 5 h 6"/>
                  <a:gd name="T6" fmla="*/ 2 w 8"/>
                  <a:gd name="T7" fmla="*/ 0 h 6"/>
                  <a:gd name="T8" fmla="*/ 2 w 8"/>
                  <a:gd name="T9" fmla="*/ 0 h 6"/>
                  <a:gd name="T10" fmla="*/ 1 w 8"/>
                  <a:gd name="T11" fmla="*/ 0 h 6"/>
                  <a:gd name="T12" fmla="*/ 0 w 8"/>
                  <a:gd name="T13" fmla="*/ 5 h 6"/>
                  <a:gd name="T14" fmla="*/ 0 w 8"/>
                  <a:gd name="T15" fmla="*/ 6 h 6"/>
                  <a:gd name="T16" fmla="*/ 1 w 8"/>
                  <a:gd name="T17" fmla="*/ 5 h 6"/>
                  <a:gd name="T18" fmla="*/ 7 w 8"/>
                  <a:gd name="T19" fmla="*/ 1 h 6"/>
                  <a:gd name="T20" fmla="*/ 8 w 8"/>
                  <a:gd name="T21" fmla="*/ 0 h 6"/>
                  <a:gd name="T22" fmla="*/ 7 w 8"/>
                  <a:gd name="T23" fmla="*/ 0 h 6"/>
                  <a:gd name="T24" fmla="*/ 2 w 8"/>
                  <a:gd name="T25" fmla="*/ 0 h 6"/>
                  <a:gd name="T26" fmla="*/ 2 w 8"/>
                  <a:gd name="T27" fmla="*/ 0 h 6"/>
                  <a:gd name="T28" fmla="*/ 2 w 8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7" y="1"/>
                    </a:lnTo>
                    <a:lnTo>
                      <a:pt x="0" y="5"/>
                    </a:lnTo>
                    <a:lnTo>
                      <a:pt x="2" y="0"/>
                    </a:lnTo>
                    <a:moveTo>
                      <a:pt x="2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0" name="Freeform 457"/>
              <p:cNvSpPr>
                <a:spLocks/>
              </p:cNvSpPr>
              <p:nvPr/>
            </p:nvSpPr>
            <p:spPr bwMode="gray">
              <a:xfrm>
                <a:off x="2876" y="1136"/>
                <a:ext cx="134" cy="246"/>
              </a:xfrm>
              <a:custGeom>
                <a:avLst/>
                <a:gdLst>
                  <a:gd name="T0" fmla="*/ 26 w 134"/>
                  <a:gd name="T1" fmla="*/ 233 h 246"/>
                  <a:gd name="T2" fmla="*/ 36 w 134"/>
                  <a:gd name="T3" fmla="*/ 223 h 246"/>
                  <a:gd name="T4" fmla="*/ 49 w 134"/>
                  <a:gd name="T5" fmla="*/ 215 h 246"/>
                  <a:gd name="T6" fmla="*/ 59 w 134"/>
                  <a:gd name="T7" fmla="*/ 208 h 246"/>
                  <a:gd name="T8" fmla="*/ 52 w 134"/>
                  <a:gd name="T9" fmla="*/ 209 h 246"/>
                  <a:gd name="T10" fmla="*/ 39 w 134"/>
                  <a:gd name="T11" fmla="*/ 204 h 246"/>
                  <a:gd name="T12" fmla="*/ 18 w 134"/>
                  <a:gd name="T13" fmla="*/ 200 h 246"/>
                  <a:gd name="T14" fmla="*/ 26 w 134"/>
                  <a:gd name="T15" fmla="*/ 192 h 246"/>
                  <a:gd name="T16" fmla="*/ 35 w 134"/>
                  <a:gd name="T17" fmla="*/ 171 h 246"/>
                  <a:gd name="T18" fmla="*/ 33 w 134"/>
                  <a:gd name="T19" fmla="*/ 161 h 246"/>
                  <a:gd name="T20" fmla="*/ 55 w 134"/>
                  <a:gd name="T21" fmla="*/ 155 h 246"/>
                  <a:gd name="T22" fmla="*/ 57 w 134"/>
                  <a:gd name="T23" fmla="*/ 142 h 246"/>
                  <a:gd name="T24" fmla="*/ 51 w 134"/>
                  <a:gd name="T25" fmla="*/ 133 h 246"/>
                  <a:gd name="T26" fmla="*/ 49 w 134"/>
                  <a:gd name="T27" fmla="*/ 114 h 246"/>
                  <a:gd name="T28" fmla="*/ 22 w 134"/>
                  <a:gd name="T29" fmla="*/ 119 h 246"/>
                  <a:gd name="T30" fmla="*/ 20 w 134"/>
                  <a:gd name="T31" fmla="*/ 108 h 246"/>
                  <a:gd name="T32" fmla="*/ 27 w 134"/>
                  <a:gd name="T33" fmla="*/ 98 h 246"/>
                  <a:gd name="T34" fmla="*/ 23 w 134"/>
                  <a:gd name="T35" fmla="*/ 87 h 246"/>
                  <a:gd name="T36" fmla="*/ 15 w 134"/>
                  <a:gd name="T37" fmla="*/ 87 h 246"/>
                  <a:gd name="T38" fmla="*/ 11 w 134"/>
                  <a:gd name="T39" fmla="*/ 100 h 246"/>
                  <a:gd name="T40" fmla="*/ 8 w 134"/>
                  <a:gd name="T41" fmla="*/ 83 h 246"/>
                  <a:gd name="T42" fmla="*/ 15 w 134"/>
                  <a:gd name="T43" fmla="*/ 67 h 246"/>
                  <a:gd name="T44" fmla="*/ 14 w 134"/>
                  <a:gd name="T45" fmla="*/ 60 h 246"/>
                  <a:gd name="T46" fmla="*/ 7 w 134"/>
                  <a:gd name="T47" fmla="*/ 71 h 246"/>
                  <a:gd name="T48" fmla="*/ 0 w 134"/>
                  <a:gd name="T49" fmla="*/ 72 h 246"/>
                  <a:gd name="T50" fmla="*/ 2 w 134"/>
                  <a:gd name="T51" fmla="*/ 56 h 246"/>
                  <a:gd name="T52" fmla="*/ 10 w 134"/>
                  <a:gd name="T53" fmla="*/ 40 h 246"/>
                  <a:gd name="T54" fmla="*/ 7 w 134"/>
                  <a:gd name="T55" fmla="*/ 29 h 246"/>
                  <a:gd name="T56" fmla="*/ 18 w 134"/>
                  <a:gd name="T57" fmla="*/ 10 h 246"/>
                  <a:gd name="T58" fmla="*/ 47 w 134"/>
                  <a:gd name="T59" fmla="*/ 2 h 246"/>
                  <a:gd name="T60" fmla="*/ 54 w 134"/>
                  <a:gd name="T61" fmla="*/ 7 h 246"/>
                  <a:gd name="T62" fmla="*/ 40 w 134"/>
                  <a:gd name="T63" fmla="*/ 28 h 246"/>
                  <a:gd name="T64" fmla="*/ 74 w 134"/>
                  <a:gd name="T65" fmla="*/ 28 h 246"/>
                  <a:gd name="T66" fmla="*/ 61 w 134"/>
                  <a:gd name="T67" fmla="*/ 61 h 246"/>
                  <a:gd name="T68" fmla="*/ 55 w 134"/>
                  <a:gd name="T69" fmla="*/ 79 h 246"/>
                  <a:gd name="T70" fmla="*/ 66 w 134"/>
                  <a:gd name="T71" fmla="*/ 80 h 246"/>
                  <a:gd name="T72" fmla="*/ 84 w 134"/>
                  <a:gd name="T73" fmla="*/ 98 h 246"/>
                  <a:gd name="T74" fmla="*/ 93 w 134"/>
                  <a:gd name="T75" fmla="*/ 121 h 246"/>
                  <a:gd name="T76" fmla="*/ 109 w 134"/>
                  <a:gd name="T77" fmla="*/ 141 h 246"/>
                  <a:gd name="T78" fmla="*/ 117 w 134"/>
                  <a:gd name="T79" fmla="*/ 172 h 246"/>
                  <a:gd name="T80" fmla="*/ 134 w 134"/>
                  <a:gd name="T81" fmla="*/ 187 h 246"/>
                  <a:gd name="T82" fmla="*/ 121 w 134"/>
                  <a:gd name="T83" fmla="*/ 206 h 246"/>
                  <a:gd name="T84" fmla="*/ 112 w 134"/>
                  <a:gd name="T85" fmla="*/ 209 h 246"/>
                  <a:gd name="T86" fmla="*/ 129 w 134"/>
                  <a:gd name="T87" fmla="*/ 210 h 246"/>
                  <a:gd name="T88" fmla="*/ 114 w 134"/>
                  <a:gd name="T89" fmla="*/ 225 h 246"/>
                  <a:gd name="T90" fmla="*/ 91 w 134"/>
                  <a:gd name="T91" fmla="*/ 224 h 246"/>
                  <a:gd name="T92" fmla="*/ 63 w 134"/>
                  <a:gd name="T93" fmla="*/ 228 h 246"/>
                  <a:gd name="T94" fmla="*/ 50 w 134"/>
                  <a:gd name="T95" fmla="*/ 238 h 246"/>
                  <a:gd name="T96" fmla="*/ 24 w 134"/>
                  <a:gd name="T97" fmla="*/ 245 h 246"/>
                  <a:gd name="T98" fmla="*/ 16 w 134"/>
                  <a:gd name="T99" fmla="*/ 24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4" h="246">
                    <a:moveTo>
                      <a:pt x="16" y="242"/>
                    </a:moveTo>
                    <a:lnTo>
                      <a:pt x="26" y="233"/>
                    </a:lnTo>
                    <a:lnTo>
                      <a:pt x="29" y="224"/>
                    </a:lnTo>
                    <a:lnTo>
                      <a:pt x="36" y="223"/>
                    </a:lnTo>
                    <a:lnTo>
                      <a:pt x="37" y="216"/>
                    </a:lnTo>
                    <a:lnTo>
                      <a:pt x="49" y="215"/>
                    </a:lnTo>
                    <a:lnTo>
                      <a:pt x="57" y="213"/>
                    </a:lnTo>
                    <a:lnTo>
                      <a:pt x="59" y="208"/>
                    </a:lnTo>
                    <a:lnTo>
                      <a:pt x="54" y="208"/>
                    </a:lnTo>
                    <a:lnTo>
                      <a:pt x="52" y="209"/>
                    </a:lnTo>
                    <a:lnTo>
                      <a:pt x="44" y="208"/>
                    </a:lnTo>
                    <a:lnTo>
                      <a:pt x="39" y="204"/>
                    </a:lnTo>
                    <a:lnTo>
                      <a:pt x="21" y="203"/>
                    </a:lnTo>
                    <a:lnTo>
                      <a:pt x="18" y="200"/>
                    </a:lnTo>
                    <a:lnTo>
                      <a:pt x="20" y="194"/>
                    </a:lnTo>
                    <a:lnTo>
                      <a:pt x="26" y="192"/>
                    </a:lnTo>
                    <a:lnTo>
                      <a:pt x="33" y="190"/>
                    </a:lnTo>
                    <a:lnTo>
                      <a:pt x="35" y="171"/>
                    </a:lnTo>
                    <a:lnTo>
                      <a:pt x="30" y="170"/>
                    </a:lnTo>
                    <a:lnTo>
                      <a:pt x="33" y="161"/>
                    </a:lnTo>
                    <a:lnTo>
                      <a:pt x="45" y="159"/>
                    </a:lnTo>
                    <a:lnTo>
                      <a:pt x="55" y="155"/>
                    </a:lnTo>
                    <a:lnTo>
                      <a:pt x="59" y="150"/>
                    </a:lnTo>
                    <a:lnTo>
                      <a:pt x="57" y="142"/>
                    </a:lnTo>
                    <a:lnTo>
                      <a:pt x="53" y="139"/>
                    </a:lnTo>
                    <a:lnTo>
                      <a:pt x="51" y="133"/>
                    </a:lnTo>
                    <a:lnTo>
                      <a:pt x="48" y="126"/>
                    </a:lnTo>
                    <a:lnTo>
                      <a:pt x="49" y="114"/>
                    </a:lnTo>
                    <a:lnTo>
                      <a:pt x="41" y="119"/>
                    </a:lnTo>
                    <a:lnTo>
                      <a:pt x="22" y="119"/>
                    </a:lnTo>
                    <a:lnTo>
                      <a:pt x="19" y="117"/>
                    </a:lnTo>
                    <a:lnTo>
                      <a:pt x="20" y="108"/>
                    </a:lnTo>
                    <a:lnTo>
                      <a:pt x="26" y="104"/>
                    </a:lnTo>
                    <a:lnTo>
                      <a:pt x="27" y="98"/>
                    </a:lnTo>
                    <a:lnTo>
                      <a:pt x="24" y="93"/>
                    </a:lnTo>
                    <a:lnTo>
                      <a:pt x="23" y="87"/>
                    </a:lnTo>
                    <a:lnTo>
                      <a:pt x="22" y="83"/>
                    </a:lnTo>
                    <a:lnTo>
                      <a:pt x="15" y="87"/>
                    </a:lnTo>
                    <a:lnTo>
                      <a:pt x="14" y="95"/>
                    </a:lnTo>
                    <a:lnTo>
                      <a:pt x="11" y="100"/>
                    </a:lnTo>
                    <a:lnTo>
                      <a:pt x="8" y="93"/>
                    </a:lnTo>
                    <a:lnTo>
                      <a:pt x="8" y="83"/>
                    </a:lnTo>
                    <a:lnTo>
                      <a:pt x="9" y="76"/>
                    </a:lnTo>
                    <a:lnTo>
                      <a:pt x="15" y="67"/>
                    </a:lnTo>
                    <a:lnTo>
                      <a:pt x="15" y="62"/>
                    </a:lnTo>
                    <a:lnTo>
                      <a:pt x="14" y="60"/>
                    </a:lnTo>
                    <a:lnTo>
                      <a:pt x="8" y="64"/>
                    </a:lnTo>
                    <a:lnTo>
                      <a:pt x="7" y="71"/>
                    </a:lnTo>
                    <a:lnTo>
                      <a:pt x="2" y="76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2" y="56"/>
                    </a:lnTo>
                    <a:lnTo>
                      <a:pt x="10" y="49"/>
                    </a:lnTo>
                    <a:lnTo>
                      <a:pt x="10" y="40"/>
                    </a:lnTo>
                    <a:lnTo>
                      <a:pt x="7" y="37"/>
                    </a:lnTo>
                    <a:lnTo>
                      <a:pt x="7" y="29"/>
                    </a:lnTo>
                    <a:lnTo>
                      <a:pt x="15" y="22"/>
                    </a:lnTo>
                    <a:lnTo>
                      <a:pt x="18" y="10"/>
                    </a:lnTo>
                    <a:lnTo>
                      <a:pt x="24" y="2"/>
                    </a:lnTo>
                    <a:lnTo>
                      <a:pt x="47" y="2"/>
                    </a:lnTo>
                    <a:lnTo>
                      <a:pt x="56" y="0"/>
                    </a:lnTo>
                    <a:lnTo>
                      <a:pt x="54" y="7"/>
                    </a:lnTo>
                    <a:lnTo>
                      <a:pt x="43" y="16"/>
                    </a:lnTo>
                    <a:lnTo>
                      <a:pt x="40" y="28"/>
                    </a:lnTo>
                    <a:lnTo>
                      <a:pt x="57" y="27"/>
                    </a:lnTo>
                    <a:lnTo>
                      <a:pt x="74" y="28"/>
                    </a:lnTo>
                    <a:lnTo>
                      <a:pt x="75" y="37"/>
                    </a:lnTo>
                    <a:lnTo>
                      <a:pt x="61" y="61"/>
                    </a:lnTo>
                    <a:lnTo>
                      <a:pt x="62" y="74"/>
                    </a:lnTo>
                    <a:lnTo>
                      <a:pt x="55" y="79"/>
                    </a:lnTo>
                    <a:lnTo>
                      <a:pt x="56" y="83"/>
                    </a:lnTo>
                    <a:lnTo>
                      <a:pt x="66" y="80"/>
                    </a:lnTo>
                    <a:lnTo>
                      <a:pt x="75" y="83"/>
                    </a:lnTo>
                    <a:lnTo>
                      <a:pt x="84" y="98"/>
                    </a:lnTo>
                    <a:lnTo>
                      <a:pt x="87" y="118"/>
                    </a:lnTo>
                    <a:lnTo>
                      <a:pt x="93" y="121"/>
                    </a:lnTo>
                    <a:lnTo>
                      <a:pt x="105" y="135"/>
                    </a:lnTo>
                    <a:lnTo>
                      <a:pt x="109" y="141"/>
                    </a:lnTo>
                    <a:lnTo>
                      <a:pt x="111" y="169"/>
                    </a:lnTo>
                    <a:lnTo>
                      <a:pt x="117" y="172"/>
                    </a:lnTo>
                    <a:lnTo>
                      <a:pt x="133" y="171"/>
                    </a:lnTo>
                    <a:lnTo>
                      <a:pt x="134" y="187"/>
                    </a:lnTo>
                    <a:lnTo>
                      <a:pt x="130" y="196"/>
                    </a:lnTo>
                    <a:lnTo>
                      <a:pt x="121" y="206"/>
                    </a:lnTo>
                    <a:lnTo>
                      <a:pt x="114" y="207"/>
                    </a:lnTo>
                    <a:lnTo>
                      <a:pt x="112" y="209"/>
                    </a:lnTo>
                    <a:lnTo>
                      <a:pt x="119" y="210"/>
                    </a:lnTo>
                    <a:lnTo>
                      <a:pt x="129" y="210"/>
                    </a:lnTo>
                    <a:lnTo>
                      <a:pt x="130" y="216"/>
                    </a:lnTo>
                    <a:lnTo>
                      <a:pt x="114" y="225"/>
                    </a:lnTo>
                    <a:lnTo>
                      <a:pt x="99" y="226"/>
                    </a:lnTo>
                    <a:lnTo>
                      <a:pt x="91" y="224"/>
                    </a:lnTo>
                    <a:lnTo>
                      <a:pt x="66" y="231"/>
                    </a:lnTo>
                    <a:lnTo>
                      <a:pt x="63" y="228"/>
                    </a:lnTo>
                    <a:lnTo>
                      <a:pt x="51" y="232"/>
                    </a:lnTo>
                    <a:lnTo>
                      <a:pt x="50" y="238"/>
                    </a:lnTo>
                    <a:lnTo>
                      <a:pt x="30" y="239"/>
                    </a:lnTo>
                    <a:lnTo>
                      <a:pt x="24" y="245"/>
                    </a:lnTo>
                    <a:lnTo>
                      <a:pt x="17" y="246"/>
                    </a:lnTo>
                    <a:lnTo>
                      <a:pt x="16" y="2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1" name="Freeform 458"/>
              <p:cNvSpPr>
                <a:spLocks noEditPoints="1"/>
              </p:cNvSpPr>
              <p:nvPr/>
            </p:nvSpPr>
            <p:spPr bwMode="gray">
              <a:xfrm>
                <a:off x="2876" y="1135"/>
                <a:ext cx="134" cy="247"/>
              </a:xfrm>
              <a:custGeom>
                <a:avLst/>
                <a:gdLst>
                  <a:gd name="T0" fmla="*/ 57 w 134"/>
                  <a:gd name="T1" fmla="*/ 28 h 247"/>
                  <a:gd name="T2" fmla="*/ 55 w 134"/>
                  <a:gd name="T3" fmla="*/ 80 h 247"/>
                  <a:gd name="T4" fmla="*/ 86 w 134"/>
                  <a:gd name="T5" fmla="*/ 120 h 247"/>
                  <a:gd name="T6" fmla="*/ 117 w 134"/>
                  <a:gd name="T7" fmla="*/ 173 h 247"/>
                  <a:gd name="T8" fmla="*/ 114 w 134"/>
                  <a:gd name="T9" fmla="*/ 208 h 247"/>
                  <a:gd name="T10" fmla="*/ 114 w 134"/>
                  <a:gd name="T11" fmla="*/ 226 h 247"/>
                  <a:gd name="T12" fmla="*/ 51 w 134"/>
                  <a:gd name="T13" fmla="*/ 233 h 247"/>
                  <a:gd name="T14" fmla="*/ 16 w 134"/>
                  <a:gd name="T15" fmla="*/ 243 h 247"/>
                  <a:gd name="T16" fmla="*/ 49 w 134"/>
                  <a:gd name="T17" fmla="*/ 216 h 247"/>
                  <a:gd name="T18" fmla="*/ 44 w 134"/>
                  <a:gd name="T19" fmla="*/ 209 h 247"/>
                  <a:gd name="T20" fmla="*/ 26 w 134"/>
                  <a:gd name="T21" fmla="*/ 193 h 247"/>
                  <a:gd name="T22" fmla="*/ 45 w 134"/>
                  <a:gd name="T23" fmla="*/ 160 h 247"/>
                  <a:gd name="T24" fmla="*/ 51 w 134"/>
                  <a:gd name="T25" fmla="*/ 134 h 247"/>
                  <a:gd name="T26" fmla="*/ 19 w 134"/>
                  <a:gd name="T27" fmla="*/ 118 h 247"/>
                  <a:gd name="T28" fmla="*/ 23 w 134"/>
                  <a:gd name="T29" fmla="*/ 88 h 247"/>
                  <a:gd name="T30" fmla="*/ 8 w 134"/>
                  <a:gd name="T31" fmla="*/ 94 h 247"/>
                  <a:gd name="T32" fmla="*/ 14 w 134"/>
                  <a:gd name="T33" fmla="*/ 61 h 247"/>
                  <a:gd name="T34" fmla="*/ 0 w 134"/>
                  <a:gd name="T35" fmla="*/ 65 h 247"/>
                  <a:gd name="T36" fmla="*/ 7 w 134"/>
                  <a:gd name="T37" fmla="*/ 30 h 247"/>
                  <a:gd name="T38" fmla="*/ 56 w 134"/>
                  <a:gd name="T39" fmla="*/ 1 h 247"/>
                  <a:gd name="T40" fmla="*/ 24 w 134"/>
                  <a:gd name="T41" fmla="*/ 3 h 247"/>
                  <a:gd name="T42" fmla="*/ 15 w 134"/>
                  <a:gd name="T43" fmla="*/ 23 h 247"/>
                  <a:gd name="T44" fmla="*/ 7 w 134"/>
                  <a:gd name="T45" fmla="*/ 38 h 247"/>
                  <a:gd name="T46" fmla="*/ 2 w 134"/>
                  <a:gd name="T47" fmla="*/ 57 h 247"/>
                  <a:gd name="T48" fmla="*/ 0 w 134"/>
                  <a:gd name="T49" fmla="*/ 73 h 247"/>
                  <a:gd name="T50" fmla="*/ 2 w 134"/>
                  <a:gd name="T51" fmla="*/ 77 h 247"/>
                  <a:gd name="T52" fmla="*/ 14 w 134"/>
                  <a:gd name="T53" fmla="*/ 62 h 247"/>
                  <a:gd name="T54" fmla="*/ 9 w 134"/>
                  <a:gd name="T55" fmla="*/ 77 h 247"/>
                  <a:gd name="T56" fmla="*/ 8 w 134"/>
                  <a:gd name="T57" fmla="*/ 94 h 247"/>
                  <a:gd name="T58" fmla="*/ 14 w 134"/>
                  <a:gd name="T59" fmla="*/ 97 h 247"/>
                  <a:gd name="T60" fmla="*/ 23 w 134"/>
                  <a:gd name="T61" fmla="*/ 88 h 247"/>
                  <a:gd name="T62" fmla="*/ 26 w 134"/>
                  <a:gd name="T63" fmla="*/ 104 h 247"/>
                  <a:gd name="T64" fmla="*/ 19 w 134"/>
                  <a:gd name="T65" fmla="*/ 118 h 247"/>
                  <a:gd name="T66" fmla="*/ 41 w 134"/>
                  <a:gd name="T67" fmla="*/ 120 h 247"/>
                  <a:gd name="T68" fmla="*/ 48 w 134"/>
                  <a:gd name="T69" fmla="*/ 127 h 247"/>
                  <a:gd name="T70" fmla="*/ 53 w 134"/>
                  <a:gd name="T71" fmla="*/ 140 h 247"/>
                  <a:gd name="T72" fmla="*/ 55 w 134"/>
                  <a:gd name="T73" fmla="*/ 156 h 247"/>
                  <a:gd name="T74" fmla="*/ 30 w 134"/>
                  <a:gd name="T75" fmla="*/ 170 h 247"/>
                  <a:gd name="T76" fmla="*/ 26 w 134"/>
                  <a:gd name="T77" fmla="*/ 192 h 247"/>
                  <a:gd name="T78" fmla="*/ 20 w 134"/>
                  <a:gd name="T79" fmla="*/ 195 h 247"/>
                  <a:gd name="T80" fmla="*/ 20 w 134"/>
                  <a:gd name="T81" fmla="*/ 204 h 247"/>
                  <a:gd name="T82" fmla="*/ 44 w 134"/>
                  <a:gd name="T83" fmla="*/ 210 h 247"/>
                  <a:gd name="T84" fmla="*/ 59 w 134"/>
                  <a:gd name="T85" fmla="*/ 209 h 247"/>
                  <a:gd name="T86" fmla="*/ 37 w 134"/>
                  <a:gd name="T87" fmla="*/ 217 h 247"/>
                  <a:gd name="T88" fmla="*/ 26 w 134"/>
                  <a:gd name="T89" fmla="*/ 234 h 247"/>
                  <a:gd name="T90" fmla="*/ 17 w 134"/>
                  <a:gd name="T91" fmla="*/ 247 h 247"/>
                  <a:gd name="T92" fmla="*/ 30 w 134"/>
                  <a:gd name="T93" fmla="*/ 240 h 247"/>
                  <a:gd name="T94" fmla="*/ 63 w 134"/>
                  <a:gd name="T95" fmla="*/ 229 h 247"/>
                  <a:gd name="T96" fmla="*/ 99 w 134"/>
                  <a:gd name="T97" fmla="*/ 227 h 247"/>
                  <a:gd name="T98" fmla="*/ 114 w 134"/>
                  <a:gd name="T99" fmla="*/ 227 h 247"/>
                  <a:gd name="T100" fmla="*/ 129 w 134"/>
                  <a:gd name="T101" fmla="*/ 211 h 247"/>
                  <a:gd name="T102" fmla="*/ 121 w 134"/>
                  <a:gd name="T103" fmla="*/ 207 h 247"/>
                  <a:gd name="T104" fmla="*/ 131 w 134"/>
                  <a:gd name="T105" fmla="*/ 197 h 247"/>
                  <a:gd name="T106" fmla="*/ 133 w 134"/>
                  <a:gd name="T107" fmla="*/ 172 h 247"/>
                  <a:gd name="T108" fmla="*/ 109 w 134"/>
                  <a:gd name="T109" fmla="*/ 142 h 247"/>
                  <a:gd name="T110" fmla="*/ 93 w 134"/>
                  <a:gd name="T111" fmla="*/ 122 h 247"/>
                  <a:gd name="T112" fmla="*/ 84 w 134"/>
                  <a:gd name="T113" fmla="*/ 99 h 247"/>
                  <a:gd name="T114" fmla="*/ 67 w 134"/>
                  <a:gd name="T115" fmla="*/ 80 h 247"/>
                  <a:gd name="T116" fmla="*/ 62 w 134"/>
                  <a:gd name="T117" fmla="*/ 75 h 247"/>
                  <a:gd name="T118" fmla="*/ 75 w 134"/>
                  <a:gd name="T119" fmla="*/ 38 h 247"/>
                  <a:gd name="T120" fmla="*/ 57 w 134"/>
                  <a:gd name="T121" fmla="*/ 27 h 247"/>
                  <a:gd name="T122" fmla="*/ 54 w 134"/>
                  <a:gd name="T123" fmla="*/ 8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" h="247">
                    <a:moveTo>
                      <a:pt x="56" y="1"/>
                    </a:moveTo>
                    <a:lnTo>
                      <a:pt x="53" y="8"/>
                    </a:lnTo>
                    <a:lnTo>
                      <a:pt x="43" y="17"/>
                    </a:lnTo>
                    <a:lnTo>
                      <a:pt x="40" y="29"/>
                    </a:lnTo>
                    <a:lnTo>
                      <a:pt x="57" y="28"/>
                    </a:lnTo>
                    <a:lnTo>
                      <a:pt x="74" y="29"/>
                    </a:lnTo>
                    <a:lnTo>
                      <a:pt x="75" y="38"/>
                    </a:lnTo>
                    <a:lnTo>
                      <a:pt x="61" y="62"/>
                    </a:lnTo>
                    <a:lnTo>
                      <a:pt x="62" y="75"/>
                    </a:lnTo>
                    <a:lnTo>
                      <a:pt x="55" y="80"/>
                    </a:lnTo>
                    <a:lnTo>
                      <a:pt x="56" y="85"/>
                    </a:lnTo>
                    <a:lnTo>
                      <a:pt x="66" y="81"/>
                    </a:lnTo>
                    <a:lnTo>
                      <a:pt x="75" y="85"/>
                    </a:lnTo>
                    <a:lnTo>
                      <a:pt x="84" y="99"/>
                    </a:lnTo>
                    <a:lnTo>
                      <a:pt x="86" y="120"/>
                    </a:lnTo>
                    <a:lnTo>
                      <a:pt x="93" y="122"/>
                    </a:lnTo>
                    <a:lnTo>
                      <a:pt x="105" y="136"/>
                    </a:lnTo>
                    <a:lnTo>
                      <a:pt x="108" y="142"/>
                    </a:lnTo>
                    <a:lnTo>
                      <a:pt x="110" y="170"/>
                    </a:lnTo>
                    <a:lnTo>
                      <a:pt x="117" y="173"/>
                    </a:lnTo>
                    <a:lnTo>
                      <a:pt x="133" y="172"/>
                    </a:lnTo>
                    <a:lnTo>
                      <a:pt x="134" y="188"/>
                    </a:lnTo>
                    <a:lnTo>
                      <a:pt x="130" y="197"/>
                    </a:lnTo>
                    <a:lnTo>
                      <a:pt x="121" y="206"/>
                    </a:lnTo>
                    <a:lnTo>
                      <a:pt x="114" y="208"/>
                    </a:lnTo>
                    <a:lnTo>
                      <a:pt x="112" y="210"/>
                    </a:lnTo>
                    <a:lnTo>
                      <a:pt x="119" y="211"/>
                    </a:lnTo>
                    <a:lnTo>
                      <a:pt x="129" y="211"/>
                    </a:lnTo>
                    <a:lnTo>
                      <a:pt x="130" y="217"/>
                    </a:lnTo>
                    <a:lnTo>
                      <a:pt x="114" y="226"/>
                    </a:lnTo>
                    <a:lnTo>
                      <a:pt x="99" y="227"/>
                    </a:lnTo>
                    <a:lnTo>
                      <a:pt x="91" y="225"/>
                    </a:lnTo>
                    <a:lnTo>
                      <a:pt x="66" y="232"/>
                    </a:lnTo>
                    <a:lnTo>
                      <a:pt x="63" y="229"/>
                    </a:lnTo>
                    <a:lnTo>
                      <a:pt x="51" y="233"/>
                    </a:lnTo>
                    <a:lnTo>
                      <a:pt x="49" y="239"/>
                    </a:lnTo>
                    <a:lnTo>
                      <a:pt x="30" y="239"/>
                    </a:lnTo>
                    <a:lnTo>
                      <a:pt x="24" y="246"/>
                    </a:lnTo>
                    <a:lnTo>
                      <a:pt x="17" y="247"/>
                    </a:lnTo>
                    <a:lnTo>
                      <a:pt x="16" y="243"/>
                    </a:lnTo>
                    <a:lnTo>
                      <a:pt x="26" y="234"/>
                    </a:lnTo>
                    <a:lnTo>
                      <a:pt x="30" y="226"/>
                    </a:lnTo>
                    <a:lnTo>
                      <a:pt x="36" y="225"/>
                    </a:lnTo>
                    <a:lnTo>
                      <a:pt x="37" y="217"/>
                    </a:lnTo>
                    <a:lnTo>
                      <a:pt x="49" y="216"/>
                    </a:lnTo>
                    <a:lnTo>
                      <a:pt x="57" y="214"/>
                    </a:lnTo>
                    <a:lnTo>
                      <a:pt x="59" y="208"/>
                    </a:lnTo>
                    <a:lnTo>
                      <a:pt x="54" y="208"/>
                    </a:lnTo>
                    <a:lnTo>
                      <a:pt x="52" y="210"/>
                    </a:lnTo>
                    <a:lnTo>
                      <a:pt x="44" y="209"/>
                    </a:lnTo>
                    <a:lnTo>
                      <a:pt x="39" y="204"/>
                    </a:lnTo>
                    <a:lnTo>
                      <a:pt x="21" y="204"/>
                    </a:lnTo>
                    <a:lnTo>
                      <a:pt x="18" y="201"/>
                    </a:lnTo>
                    <a:lnTo>
                      <a:pt x="20" y="195"/>
                    </a:lnTo>
                    <a:lnTo>
                      <a:pt x="26" y="193"/>
                    </a:lnTo>
                    <a:lnTo>
                      <a:pt x="33" y="192"/>
                    </a:lnTo>
                    <a:lnTo>
                      <a:pt x="36" y="172"/>
                    </a:lnTo>
                    <a:lnTo>
                      <a:pt x="31" y="170"/>
                    </a:lnTo>
                    <a:lnTo>
                      <a:pt x="34" y="163"/>
                    </a:lnTo>
                    <a:lnTo>
                      <a:pt x="45" y="160"/>
                    </a:lnTo>
                    <a:lnTo>
                      <a:pt x="55" y="156"/>
                    </a:lnTo>
                    <a:lnTo>
                      <a:pt x="59" y="151"/>
                    </a:lnTo>
                    <a:lnTo>
                      <a:pt x="58" y="143"/>
                    </a:lnTo>
                    <a:lnTo>
                      <a:pt x="53" y="140"/>
                    </a:lnTo>
                    <a:lnTo>
                      <a:pt x="51" y="134"/>
                    </a:lnTo>
                    <a:lnTo>
                      <a:pt x="48" y="127"/>
                    </a:lnTo>
                    <a:lnTo>
                      <a:pt x="49" y="115"/>
                    </a:lnTo>
                    <a:lnTo>
                      <a:pt x="41" y="120"/>
                    </a:lnTo>
                    <a:lnTo>
                      <a:pt x="22" y="120"/>
                    </a:lnTo>
                    <a:lnTo>
                      <a:pt x="19" y="118"/>
                    </a:lnTo>
                    <a:lnTo>
                      <a:pt x="21" y="109"/>
                    </a:lnTo>
                    <a:lnTo>
                      <a:pt x="26" y="105"/>
                    </a:lnTo>
                    <a:lnTo>
                      <a:pt x="27" y="99"/>
                    </a:lnTo>
                    <a:lnTo>
                      <a:pt x="24" y="94"/>
                    </a:lnTo>
                    <a:lnTo>
                      <a:pt x="23" y="88"/>
                    </a:lnTo>
                    <a:lnTo>
                      <a:pt x="22" y="84"/>
                    </a:lnTo>
                    <a:lnTo>
                      <a:pt x="15" y="88"/>
                    </a:lnTo>
                    <a:lnTo>
                      <a:pt x="14" y="96"/>
                    </a:lnTo>
                    <a:lnTo>
                      <a:pt x="11" y="100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0" y="77"/>
                    </a:lnTo>
                    <a:lnTo>
                      <a:pt x="15" y="68"/>
                    </a:lnTo>
                    <a:lnTo>
                      <a:pt x="15" y="63"/>
                    </a:lnTo>
                    <a:lnTo>
                      <a:pt x="14" y="61"/>
                    </a:lnTo>
                    <a:lnTo>
                      <a:pt x="7" y="65"/>
                    </a:lnTo>
                    <a:lnTo>
                      <a:pt x="7" y="72"/>
                    </a:lnTo>
                    <a:lnTo>
                      <a:pt x="2" y="77"/>
                    </a:lnTo>
                    <a:lnTo>
                      <a:pt x="1" y="73"/>
                    </a:lnTo>
                    <a:lnTo>
                      <a:pt x="0" y="65"/>
                    </a:lnTo>
                    <a:lnTo>
                      <a:pt x="2" y="57"/>
                    </a:lnTo>
                    <a:lnTo>
                      <a:pt x="10" y="50"/>
                    </a:lnTo>
                    <a:lnTo>
                      <a:pt x="10" y="41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15" y="23"/>
                    </a:lnTo>
                    <a:lnTo>
                      <a:pt x="19" y="11"/>
                    </a:lnTo>
                    <a:lnTo>
                      <a:pt x="24" y="3"/>
                    </a:lnTo>
                    <a:lnTo>
                      <a:pt x="47" y="3"/>
                    </a:lnTo>
                    <a:lnTo>
                      <a:pt x="56" y="1"/>
                    </a:lnTo>
                    <a:close/>
                    <a:moveTo>
                      <a:pt x="56" y="0"/>
                    </a:moveTo>
                    <a:lnTo>
                      <a:pt x="55" y="1"/>
                    </a:lnTo>
                    <a:lnTo>
                      <a:pt x="46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5" y="23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10" y="41"/>
                    </a:lnTo>
                    <a:lnTo>
                      <a:pt x="10" y="50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2" y="77"/>
                    </a:lnTo>
                    <a:lnTo>
                      <a:pt x="2" y="77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8" y="66"/>
                    </a:lnTo>
                    <a:lnTo>
                      <a:pt x="14" y="62"/>
                    </a:lnTo>
                    <a:lnTo>
                      <a:pt x="15" y="63"/>
                    </a:lnTo>
                    <a:lnTo>
                      <a:pt x="15" y="68"/>
                    </a:lnTo>
                    <a:lnTo>
                      <a:pt x="9" y="77"/>
                    </a:lnTo>
                    <a:lnTo>
                      <a:pt x="9" y="77"/>
                    </a:lnTo>
                    <a:lnTo>
                      <a:pt x="9" y="77"/>
                    </a:lnTo>
                    <a:lnTo>
                      <a:pt x="8" y="84"/>
                    </a:lnTo>
                    <a:lnTo>
                      <a:pt x="8" y="84"/>
                    </a:lnTo>
                    <a:lnTo>
                      <a:pt x="8" y="84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11" y="100"/>
                    </a:lnTo>
                    <a:lnTo>
                      <a:pt x="11" y="101"/>
                    </a:lnTo>
                    <a:lnTo>
                      <a:pt x="11" y="100"/>
                    </a:lnTo>
                    <a:lnTo>
                      <a:pt x="14" y="97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5" y="88"/>
                    </a:lnTo>
                    <a:lnTo>
                      <a:pt x="22" y="84"/>
                    </a:lnTo>
                    <a:lnTo>
                      <a:pt x="23" y="88"/>
                    </a:lnTo>
                    <a:lnTo>
                      <a:pt x="23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6" y="99"/>
                    </a:lnTo>
                    <a:lnTo>
                      <a:pt x="26" y="104"/>
                    </a:lnTo>
                    <a:lnTo>
                      <a:pt x="20" y="109"/>
                    </a:lnTo>
                    <a:lnTo>
                      <a:pt x="20" y="109"/>
                    </a:lnTo>
                    <a:lnTo>
                      <a:pt x="20" y="109"/>
                    </a:lnTo>
                    <a:lnTo>
                      <a:pt x="19" y="118"/>
                    </a:lnTo>
                    <a:lnTo>
                      <a:pt x="19" y="118"/>
                    </a:lnTo>
                    <a:lnTo>
                      <a:pt x="19" y="119"/>
                    </a:lnTo>
                    <a:lnTo>
                      <a:pt x="22" y="121"/>
                    </a:lnTo>
                    <a:lnTo>
                      <a:pt x="22" y="121"/>
                    </a:lnTo>
                    <a:lnTo>
                      <a:pt x="22" y="121"/>
                    </a:lnTo>
                    <a:lnTo>
                      <a:pt x="41" y="120"/>
                    </a:lnTo>
                    <a:lnTo>
                      <a:pt x="41" y="120"/>
                    </a:lnTo>
                    <a:lnTo>
                      <a:pt x="41" y="120"/>
                    </a:lnTo>
                    <a:lnTo>
                      <a:pt x="49" y="116"/>
                    </a:lnTo>
                    <a:lnTo>
                      <a:pt x="48" y="127"/>
                    </a:lnTo>
                    <a:lnTo>
                      <a:pt x="48" y="127"/>
                    </a:lnTo>
                    <a:lnTo>
                      <a:pt x="48" y="127"/>
                    </a:lnTo>
                    <a:lnTo>
                      <a:pt x="50" y="134"/>
                    </a:lnTo>
                    <a:lnTo>
                      <a:pt x="50" y="135"/>
                    </a:lnTo>
                    <a:lnTo>
                      <a:pt x="50" y="135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7" y="143"/>
                    </a:lnTo>
                    <a:lnTo>
                      <a:pt x="59" y="151"/>
                    </a:lnTo>
                    <a:lnTo>
                      <a:pt x="55" y="156"/>
                    </a:lnTo>
                    <a:lnTo>
                      <a:pt x="45" y="159"/>
                    </a:lnTo>
                    <a:lnTo>
                      <a:pt x="34" y="162"/>
                    </a:lnTo>
                    <a:lnTo>
                      <a:pt x="33" y="162"/>
                    </a:lnTo>
                    <a:lnTo>
                      <a:pt x="33" y="162"/>
                    </a:lnTo>
                    <a:lnTo>
                      <a:pt x="30" y="170"/>
                    </a:lnTo>
                    <a:lnTo>
                      <a:pt x="30" y="171"/>
                    </a:lnTo>
                    <a:lnTo>
                      <a:pt x="31" y="171"/>
                    </a:lnTo>
                    <a:lnTo>
                      <a:pt x="35" y="172"/>
                    </a:lnTo>
                    <a:lnTo>
                      <a:pt x="32" y="191"/>
                    </a:lnTo>
                    <a:lnTo>
                      <a:pt x="26" y="192"/>
                    </a:lnTo>
                    <a:lnTo>
                      <a:pt x="26" y="192"/>
                    </a:lnTo>
                    <a:lnTo>
                      <a:pt x="26" y="192"/>
                    </a:lnTo>
                    <a:lnTo>
                      <a:pt x="20" y="195"/>
                    </a:lnTo>
                    <a:lnTo>
                      <a:pt x="20" y="195"/>
                    </a:lnTo>
                    <a:lnTo>
                      <a:pt x="20" y="195"/>
                    </a:lnTo>
                    <a:lnTo>
                      <a:pt x="17" y="200"/>
                    </a:lnTo>
                    <a:lnTo>
                      <a:pt x="17" y="201"/>
                    </a:lnTo>
                    <a:lnTo>
                      <a:pt x="17" y="201"/>
                    </a:lnTo>
                    <a:lnTo>
                      <a:pt x="20" y="204"/>
                    </a:lnTo>
                    <a:lnTo>
                      <a:pt x="20" y="204"/>
                    </a:lnTo>
                    <a:lnTo>
                      <a:pt x="21" y="204"/>
                    </a:lnTo>
                    <a:lnTo>
                      <a:pt x="39" y="205"/>
                    </a:lnTo>
                    <a:lnTo>
                      <a:pt x="44" y="209"/>
                    </a:lnTo>
                    <a:lnTo>
                      <a:pt x="44" y="210"/>
                    </a:lnTo>
                    <a:lnTo>
                      <a:pt x="44" y="210"/>
                    </a:lnTo>
                    <a:lnTo>
                      <a:pt x="52" y="210"/>
                    </a:lnTo>
                    <a:lnTo>
                      <a:pt x="52" y="210"/>
                    </a:lnTo>
                    <a:lnTo>
                      <a:pt x="52" y="210"/>
                    </a:lnTo>
                    <a:lnTo>
                      <a:pt x="54" y="209"/>
                    </a:lnTo>
                    <a:lnTo>
                      <a:pt x="59" y="209"/>
                    </a:lnTo>
                    <a:lnTo>
                      <a:pt x="57" y="214"/>
                    </a:lnTo>
                    <a:lnTo>
                      <a:pt x="49" y="216"/>
                    </a:lnTo>
                    <a:lnTo>
                      <a:pt x="37" y="217"/>
                    </a:lnTo>
                    <a:lnTo>
                      <a:pt x="37" y="217"/>
                    </a:lnTo>
                    <a:lnTo>
                      <a:pt x="37" y="217"/>
                    </a:lnTo>
                    <a:lnTo>
                      <a:pt x="36" y="224"/>
                    </a:lnTo>
                    <a:lnTo>
                      <a:pt x="30" y="225"/>
                    </a:lnTo>
                    <a:lnTo>
                      <a:pt x="29" y="225"/>
                    </a:lnTo>
                    <a:lnTo>
                      <a:pt x="29" y="225"/>
                    </a:lnTo>
                    <a:lnTo>
                      <a:pt x="26" y="234"/>
                    </a:lnTo>
                    <a:lnTo>
                      <a:pt x="16" y="243"/>
                    </a:lnTo>
                    <a:lnTo>
                      <a:pt x="16" y="243"/>
                    </a:lnTo>
                    <a:lnTo>
                      <a:pt x="16" y="243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24" y="246"/>
                    </a:lnTo>
                    <a:lnTo>
                      <a:pt x="24" y="246"/>
                    </a:lnTo>
                    <a:lnTo>
                      <a:pt x="24" y="246"/>
                    </a:lnTo>
                    <a:lnTo>
                      <a:pt x="30" y="240"/>
                    </a:lnTo>
                    <a:lnTo>
                      <a:pt x="49" y="239"/>
                    </a:lnTo>
                    <a:lnTo>
                      <a:pt x="50" y="239"/>
                    </a:lnTo>
                    <a:lnTo>
                      <a:pt x="50" y="239"/>
                    </a:lnTo>
                    <a:lnTo>
                      <a:pt x="51" y="233"/>
                    </a:lnTo>
                    <a:lnTo>
                      <a:pt x="63" y="229"/>
                    </a:lnTo>
                    <a:lnTo>
                      <a:pt x="66" y="232"/>
                    </a:lnTo>
                    <a:lnTo>
                      <a:pt x="66" y="232"/>
                    </a:lnTo>
                    <a:lnTo>
                      <a:pt x="66" y="232"/>
                    </a:lnTo>
                    <a:lnTo>
                      <a:pt x="91" y="225"/>
                    </a:lnTo>
                    <a:lnTo>
                      <a:pt x="99" y="227"/>
                    </a:lnTo>
                    <a:lnTo>
                      <a:pt x="99" y="227"/>
                    </a:lnTo>
                    <a:lnTo>
                      <a:pt x="99" y="227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30" y="217"/>
                    </a:lnTo>
                    <a:lnTo>
                      <a:pt x="130" y="217"/>
                    </a:lnTo>
                    <a:lnTo>
                      <a:pt x="130" y="217"/>
                    </a:lnTo>
                    <a:lnTo>
                      <a:pt x="129" y="211"/>
                    </a:lnTo>
                    <a:lnTo>
                      <a:pt x="129" y="211"/>
                    </a:lnTo>
                    <a:lnTo>
                      <a:pt x="129" y="211"/>
                    </a:lnTo>
                    <a:lnTo>
                      <a:pt x="119" y="210"/>
                    </a:lnTo>
                    <a:lnTo>
                      <a:pt x="112" y="210"/>
                    </a:lnTo>
                    <a:lnTo>
                      <a:pt x="114" y="208"/>
                    </a:lnTo>
                    <a:lnTo>
                      <a:pt x="121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31" y="198"/>
                    </a:lnTo>
                    <a:lnTo>
                      <a:pt x="131" y="198"/>
                    </a:lnTo>
                    <a:lnTo>
                      <a:pt x="131" y="197"/>
                    </a:lnTo>
                    <a:lnTo>
                      <a:pt x="134" y="188"/>
                    </a:lnTo>
                    <a:lnTo>
                      <a:pt x="134" y="188"/>
                    </a:lnTo>
                    <a:lnTo>
                      <a:pt x="134" y="188"/>
                    </a:lnTo>
                    <a:lnTo>
                      <a:pt x="133" y="172"/>
                    </a:lnTo>
                    <a:lnTo>
                      <a:pt x="133" y="172"/>
                    </a:lnTo>
                    <a:lnTo>
                      <a:pt x="133" y="172"/>
                    </a:lnTo>
                    <a:lnTo>
                      <a:pt x="117" y="173"/>
                    </a:lnTo>
                    <a:lnTo>
                      <a:pt x="111" y="169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5" y="136"/>
                    </a:lnTo>
                    <a:lnTo>
                      <a:pt x="105" y="136"/>
                    </a:lnTo>
                    <a:lnTo>
                      <a:pt x="105" y="136"/>
                    </a:lnTo>
                    <a:lnTo>
                      <a:pt x="93" y="122"/>
                    </a:lnTo>
                    <a:lnTo>
                      <a:pt x="93" y="122"/>
                    </a:lnTo>
                    <a:lnTo>
                      <a:pt x="93" y="121"/>
                    </a:lnTo>
                    <a:lnTo>
                      <a:pt x="87" y="119"/>
                    </a:lnTo>
                    <a:lnTo>
                      <a:pt x="84" y="99"/>
                    </a:lnTo>
                    <a:lnTo>
                      <a:pt x="84" y="99"/>
                    </a:lnTo>
                    <a:lnTo>
                      <a:pt x="84" y="99"/>
                    </a:lnTo>
                    <a:lnTo>
                      <a:pt x="76" y="84"/>
                    </a:lnTo>
                    <a:lnTo>
                      <a:pt x="76" y="84"/>
                    </a:lnTo>
                    <a:lnTo>
                      <a:pt x="76" y="84"/>
                    </a:lnTo>
                    <a:lnTo>
                      <a:pt x="67" y="80"/>
                    </a:lnTo>
                    <a:lnTo>
                      <a:pt x="66" y="80"/>
                    </a:lnTo>
                    <a:lnTo>
                      <a:pt x="66" y="80"/>
                    </a:lnTo>
                    <a:lnTo>
                      <a:pt x="57" y="84"/>
                    </a:lnTo>
                    <a:lnTo>
                      <a:pt x="55" y="80"/>
                    </a:lnTo>
                    <a:lnTo>
                      <a:pt x="62" y="75"/>
                    </a:lnTo>
                    <a:lnTo>
                      <a:pt x="62" y="75"/>
                    </a:lnTo>
                    <a:lnTo>
                      <a:pt x="62" y="75"/>
                    </a:lnTo>
                    <a:lnTo>
                      <a:pt x="61" y="62"/>
                    </a:lnTo>
                    <a:lnTo>
                      <a:pt x="75" y="39"/>
                    </a:lnTo>
                    <a:lnTo>
                      <a:pt x="75" y="38"/>
                    </a:lnTo>
                    <a:lnTo>
                      <a:pt x="75" y="38"/>
                    </a:lnTo>
                    <a:lnTo>
                      <a:pt x="74" y="29"/>
                    </a:lnTo>
                    <a:lnTo>
                      <a:pt x="74" y="29"/>
                    </a:lnTo>
                    <a:lnTo>
                      <a:pt x="74" y="29"/>
                    </a:lnTo>
                    <a:lnTo>
                      <a:pt x="57" y="27"/>
                    </a:lnTo>
                    <a:lnTo>
                      <a:pt x="40" y="29"/>
                    </a:lnTo>
                    <a:lnTo>
                      <a:pt x="44" y="17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2" name="Freeform 459"/>
              <p:cNvSpPr>
                <a:spLocks noEditPoints="1"/>
              </p:cNvSpPr>
              <p:nvPr/>
            </p:nvSpPr>
            <p:spPr bwMode="gray">
              <a:xfrm>
                <a:off x="2876" y="1135"/>
                <a:ext cx="134" cy="247"/>
              </a:xfrm>
              <a:custGeom>
                <a:avLst/>
                <a:gdLst>
                  <a:gd name="T0" fmla="*/ 57 w 134"/>
                  <a:gd name="T1" fmla="*/ 28 h 247"/>
                  <a:gd name="T2" fmla="*/ 55 w 134"/>
                  <a:gd name="T3" fmla="*/ 80 h 247"/>
                  <a:gd name="T4" fmla="*/ 86 w 134"/>
                  <a:gd name="T5" fmla="*/ 120 h 247"/>
                  <a:gd name="T6" fmla="*/ 117 w 134"/>
                  <a:gd name="T7" fmla="*/ 173 h 247"/>
                  <a:gd name="T8" fmla="*/ 114 w 134"/>
                  <a:gd name="T9" fmla="*/ 208 h 247"/>
                  <a:gd name="T10" fmla="*/ 114 w 134"/>
                  <a:gd name="T11" fmla="*/ 226 h 247"/>
                  <a:gd name="T12" fmla="*/ 51 w 134"/>
                  <a:gd name="T13" fmla="*/ 233 h 247"/>
                  <a:gd name="T14" fmla="*/ 16 w 134"/>
                  <a:gd name="T15" fmla="*/ 243 h 247"/>
                  <a:gd name="T16" fmla="*/ 49 w 134"/>
                  <a:gd name="T17" fmla="*/ 216 h 247"/>
                  <a:gd name="T18" fmla="*/ 44 w 134"/>
                  <a:gd name="T19" fmla="*/ 209 h 247"/>
                  <a:gd name="T20" fmla="*/ 26 w 134"/>
                  <a:gd name="T21" fmla="*/ 193 h 247"/>
                  <a:gd name="T22" fmla="*/ 45 w 134"/>
                  <a:gd name="T23" fmla="*/ 160 h 247"/>
                  <a:gd name="T24" fmla="*/ 51 w 134"/>
                  <a:gd name="T25" fmla="*/ 134 h 247"/>
                  <a:gd name="T26" fmla="*/ 19 w 134"/>
                  <a:gd name="T27" fmla="*/ 118 h 247"/>
                  <a:gd name="T28" fmla="*/ 23 w 134"/>
                  <a:gd name="T29" fmla="*/ 88 h 247"/>
                  <a:gd name="T30" fmla="*/ 8 w 134"/>
                  <a:gd name="T31" fmla="*/ 94 h 247"/>
                  <a:gd name="T32" fmla="*/ 14 w 134"/>
                  <a:gd name="T33" fmla="*/ 61 h 247"/>
                  <a:gd name="T34" fmla="*/ 0 w 134"/>
                  <a:gd name="T35" fmla="*/ 65 h 247"/>
                  <a:gd name="T36" fmla="*/ 7 w 134"/>
                  <a:gd name="T37" fmla="*/ 30 h 247"/>
                  <a:gd name="T38" fmla="*/ 56 w 134"/>
                  <a:gd name="T39" fmla="*/ 1 h 247"/>
                  <a:gd name="T40" fmla="*/ 24 w 134"/>
                  <a:gd name="T41" fmla="*/ 3 h 247"/>
                  <a:gd name="T42" fmla="*/ 15 w 134"/>
                  <a:gd name="T43" fmla="*/ 23 h 247"/>
                  <a:gd name="T44" fmla="*/ 7 w 134"/>
                  <a:gd name="T45" fmla="*/ 38 h 247"/>
                  <a:gd name="T46" fmla="*/ 2 w 134"/>
                  <a:gd name="T47" fmla="*/ 57 h 247"/>
                  <a:gd name="T48" fmla="*/ 0 w 134"/>
                  <a:gd name="T49" fmla="*/ 73 h 247"/>
                  <a:gd name="T50" fmla="*/ 2 w 134"/>
                  <a:gd name="T51" fmla="*/ 77 h 247"/>
                  <a:gd name="T52" fmla="*/ 14 w 134"/>
                  <a:gd name="T53" fmla="*/ 62 h 247"/>
                  <a:gd name="T54" fmla="*/ 9 w 134"/>
                  <a:gd name="T55" fmla="*/ 77 h 247"/>
                  <a:gd name="T56" fmla="*/ 8 w 134"/>
                  <a:gd name="T57" fmla="*/ 94 h 247"/>
                  <a:gd name="T58" fmla="*/ 14 w 134"/>
                  <a:gd name="T59" fmla="*/ 97 h 247"/>
                  <a:gd name="T60" fmla="*/ 23 w 134"/>
                  <a:gd name="T61" fmla="*/ 88 h 247"/>
                  <a:gd name="T62" fmla="*/ 26 w 134"/>
                  <a:gd name="T63" fmla="*/ 104 h 247"/>
                  <a:gd name="T64" fmla="*/ 19 w 134"/>
                  <a:gd name="T65" fmla="*/ 118 h 247"/>
                  <a:gd name="T66" fmla="*/ 41 w 134"/>
                  <a:gd name="T67" fmla="*/ 120 h 247"/>
                  <a:gd name="T68" fmla="*/ 48 w 134"/>
                  <a:gd name="T69" fmla="*/ 127 h 247"/>
                  <a:gd name="T70" fmla="*/ 53 w 134"/>
                  <a:gd name="T71" fmla="*/ 140 h 247"/>
                  <a:gd name="T72" fmla="*/ 55 w 134"/>
                  <a:gd name="T73" fmla="*/ 156 h 247"/>
                  <a:gd name="T74" fmla="*/ 30 w 134"/>
                  <a:gd name="T75" fmla="*/ 170 h 247"/>
                  <a:gd name="T76" fmla="*/ 26 w 134"/>
                  <a:gd name="T77" fmla="*/ 192 h 247"/>
                  <a:gd name="T78" fmla="*/ 20 w 134"/>
                  <a:gd name="T79" fmla="*/ 195 h 247"/>
                  <a:gd name="T80" fmla="*/ 20 w 134"/>
                  <a:gd name="T81" fmla="*/ 204 h 247"/>
                  <a:gd name="T82" fmla="*/ 44 w 134"/>
                  <a:gd name="T83" fmla="*/ 210 h 247"/>
                  <a:gd name="T84" fmla="*/ 59 w 134"/>
                  <a:gd name="T85" fmla="*/ 209 h 247"/>
                  <a:gd name="T86" fmla="*/ 37 w 134"/>
                  <a:gd name="T87" fmla="*/ 217 h 247"/>
                  <a:gd name="T88" fmla="*/ 26 w 134"/>
                  <a:gd name="T89" fmla="*/ 234 h 247"/>
                  <a:gd name="T90" fmla="*/ 17 w 134"/>
                  <a:gd name="T91" fmla="*/ 247 h 247"/>
                  <a:gd name="T92" fmla="*/ 30 w 134"/>
                  <a:gd name="T93" fmla="*/ 240 h 247"/>
                  <a:gd name="T94" fmla="*/ 63 w 134"/>
                  <a:gd name="T95" fmla="*/ 229 h 247"/>
                  <a:gd name="T96" fmla="*/ 99 w 134"/>
                  <a:gd name="T97" fmla="*/ 227 h 247"/>
                  <a:gd name="T98" fmla="*/ 114 w 134"/>
                  <a:gd name="T99" fmla="*/ 227 h 247"/>
                  <a:gd name="T100" fmla="*/ 129 w 134"/>
                  <a:gd name="T101" fmla="*/ 211 h 247"/>
                  <a:gd name="T102" fmla="*/ 121 w 134"/>
                  <a:gd name="T103" fmla="*/ 207 h 247"/>
                  <a:gd name="T104" fmla="*/ 131 w 134"/>
                  <a:gd name="T105" fmla="*/ 197 h 247"/>
                  <a:gd name="T106" fmla="*/ 133 w 134"/>
                  <a:gd name="T107" fmla="*/ 172 h 247"/>
                  <a:gd name="T108" fmla="*/ 109 w 134"/>
                  <a:gd name="T109" fmla="*/ 142 h 247"/>
                  <a:gd name="T110" fmla="*/ 93 w 134"/>
                  <a:gd name="T111" fmla="*/ 122 h 247"/>
                  <a:gd name="T112" fmla="*/ 84 w 134"/>
                  <a:gd name="T113" fmla="*/ 99 h 247"/>
                  <a:gd name="T114" fmla="*/ 67 w 134"/>
                  <a:gd name="T115" fmla="*/ 80 h 247"/>
                  <a:gd name="T116" fmla="*/ 62 w 134"/>
                  <a:gd name="T117" fmla="*/ 75 h 247"/>
                  <a:gd name="T118" fmla="*/ 75 w 134"/>
                  <a:gd name="T119" fmla="*/ 38 h 247"/>
                  <a:gd name="T120" fmla="*/ 57 w 134"/>
                  <a:gd name="T121" fmla="*/ 27 h 247"/>
                  <a:gd name="T122" fmla="*/ 54 w 134"/>
                  <a:gd name="T123" fmla="*/ 8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" h="247">
                    <a:moveTo>
                      <a:pt x="56" y="1"/>
                    </a:moveTo>
                    <a:lnTo>
                      <a:pt x="53" y="8"/>
                    </a:lnTo>
                    <a:lnTo>
                      <a:pt x="43" y="17"/>
                    </a:lnTo>
                    <a:lnTo>
                      <a:pt x="40" y="29"/>
                    </a:lnTo>
                    <a:lnTo>
                      <a:pt x="57" y="28"/>
                    </a:lnTo>
                    <a:lnTo>
                      <a:pt x="74" y="29"/>
                    </a:lnTo>
                    <a:lnTo>
                      <a:pt x="75" y="38"/>
                    </a:lnTo>
                    <a:lnTo>
                      <a:pt x="61" y="62"/>
                    </a:lnTo>
                    <a:lnTo>
                      <a:pt x="62" y="75"/>
                    </a:lnTo>
                    <a:lnTo>
                      <a:pt x="55" y="80"/>
                    </a:lnTo>
                    <a:lnTo>
                      <a:pt x="56" y="85"/>
                    </a:lnTo>
                    <a:lnTo>
                      <a:pt x="66" y="81"/>
                    </a:lnTo>
                    <a:lnTo>
                      <a:pt x="75" y="85"/>
                    </a:lnTo>
                    <a:lnTo>
                      <a:pt x="84" y="99"/>
                    </a:lnTo>
                    <a:lnTo>
                      <a:pt x="86" y="120"/>
                    </a:lnTo>
                    <a:lnTo>
                      <a:pt x="93" y="122"/>
                    </a:lnTo>
                    <a:lnTo>
                      <a:pt x="105" y="136"/>
                    </a:lnTo>
                    <a:lnTo>
                      <a:pt x="108" y="142"/>
                    </a:lnTo>
                    <a:lnTo>
                      <a:pt x="110" y="170"/>
                    </a:lnTo>
                    <a:lnTo>
                      <a:pt x="117" y="173"/>
                    </a:lnTo>
                    <a:lnTo>
                      <a:pt x="133" y="172"/>
                    </a:lnTo>
                    <a:lnTo>
                      <a:pt x="134" y="188"/>
                    </a:lnTo>
                    <a:lnTo>
                      <a:pt x="130" y="197"/>
                    </a:lnTo>
                    <a:lnTo>
                      <a:pt x="121" y="206"/>
                    </a:lnTo>
                    <a:lnTo>
                      <a:pt x="114" y="208"/>
                    </a:lnTo>
                    <a:lnTo>
                      <a:pt x="112" y="210"/>
                    </a:lnTo>
                    <a:lnTo>
                      <a:pt x="119" y="211"/>
                    </a:lnTo>
                    <a:lnTo>
                      <a:pt x="129" y="211"/>
                    </a:lnTo>
                    <a:lnTo>
                      <a:pt x="130" y="217"/>
                    </a:lnTo>
                    <a:lnTo>
                      <a:pt x="114" y="226"/>
                    </a:lnTo>
                    <a:lnTo>
                      <a:pt x="99" y="227"/>
                    </a:lnTo>
                    <a:lnTo>
                      <a:pt x="91" y="225"/>
                    </a:lnTo>
                    <a:lnTo>
                      <a:pt x="66" y="232"/>
                    </a:lnTo>
                    <a:lnTo>
                      <a:pt x="63" y="229"/>
                    </a:lnTo>
                    <a:lnTo>
                      <a:pt x="51" y="233"/>
                    </a:lnTo>
                    <a:lnTo>
                      <a:pt x="49" y="239"/>
                    </a:lnTo>
                    <a:lnTo>
                      <a:pt x="30" y="239"/>
                    </a:lnTo>
                    <a:lnTo>
                      <a:pt x="24" y="246"/>
                    </a:lnTo>
                    <a:lnTo>
                      <a:pt x="17" y="247"/>
                    </a:lnTo>
                    <a:lnTo>
                      <a:pt x="16" y="243"/>
                    </a:lnTo>
                    <a:lnTo>
                      <a:pt x="26" y="234"/>
                    </a:lnTo>
                    <a:lnTo>
                      <a:pt x="30" y="226"/>
                    </a:lnTo>
                    <a:lnTo>
                      <a:pt x="36" y="225"/>
                    </a:lnTo>
                    <a:lnTo>
                      <a:pt x="37" y="217"/>
                    </a:lnTo>
                    <a:lnTo>
                      <a:pt x="49" y="216"/>
                    </a:lnTo>
                    <a:lnTo>
                      <a:pt x="57" y="214"/>
                    </a:lnTo>
                    <a:lnTo>
                      <a:pt x="59" y="208"/>
                    </a:lnTo>
                    <a:lnTo>
                      <a:pt x="54" y="208"/>
                    </a:lnTo>
                    <a:lnTo>
                      <a:pt x="52" y="210"/>
                    </a:lnTo>
                    <a:lnTo>
                      <a:pt x="44" y="209"/>
                    </a:lnTo>
                    <a:lnTo>
                      <a:pt x="39" y="204"/>
                    </a:lnTo>
                    <a:lnTo>
                      <a:pt x="21" y="204"/>
                    </a:lnTo>
                    <a:lnTo>
                      <a:pt x="18" y="201"/>
                    </a:lnTo>
                    <a:lnTo>
                      <a:pt x="20" y="195"/>
                    </a:lnTo>
                    <a:lnTo>
                      <a:pt x="26" y="193"/>
                    </a:lnTo>
                    <a:lnTo>
                      <a:pt x="33" y="192"/>
                    </a:lnTo>
                    <a:lnTo>
                      <a:pt x="36" y="172"/>
                    </a:lnTo>
                    <a:lnTo>
                      <a:pt x="31" y="170"/>
                    </a:lnTo>
                    <a:lnTo>
                      <a:pt x="34" y="163"/>
                    </a:lnTo>
                    <a:lnTo>
                      <a:pt x="45" y="160"/>
                    </a:lnTo>
                    <a:lnTo>
                      <a:pt x="55" y="156"/>
                    </a:lnTo>
                    <a:lnTo>
                      <a:pt x="59" y="151"/>
                    </a:lnTo>
                    <a:lnTo>
                      <a:pt x="58" y="143"/>
                    </a:lnTo>
                    <a:lnTo>
                      <a:pt x="53" y="140"/>
                    </a:lnTo>
                    <a:lnTo>
                      <a:pt x="51" y="134"/>
                    </a:lnTo>
                    <a:lnTo>
                      <a:pt x="48" y="127"/>
                    </a:lnTo>
                    <a:lnTo>
                      <a:pt x="49" y="115"/>
                    </a:lnTo>
                    <a:lnTo>
                      <a:pt x="41" y="120"/>
                    </a:lnTo>
                    <a:lnTo>
                      <a:pt x="22" y="120"/>
                    </a:lnTo>
                    <a:lnTo>
                      <a:pt x="19" y="118"/>
                    </a:lnTo>
                    <a:lnTo>
                      <a:pt x="21" y="109"/>
                    </a:lnTo>
                    <a:lnTo>
                      <a:pt x="26" y="105"/>
                    </a:lnTo>
                    <a:lnTo>
                      <a:pt x="27" y="99"/>
                    </a:lnTo>
                    <a:lnTo>
                      <a:pt x="24" y="94"/>
                    </a:lnTo>
                    <a:lnTo>
                      <a:pt x="23" y="88"/>
                    </a:lnTo>
                    <a:lnTo>
                      <a:pt x="22" y="84"/>
                    </a:lnTo>
                    <a:lnTo>
                      <a:pt x="15" y="88"/>
                    </a:lnTo>
                    <a:lnTo>
                      <a:pt x="14" y="96"/>
                    </a:lnTo>
                    <a:lnTo>
                      <a:pt x="11" y="100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0" y="77"/>
                    </a:lnTo>
                    <a:lnTo>
                      <a:pt x="15" y="68"/>
                    </a:lnTo>
                    <a:lnTo>
                      <a:pt x="15" y="63"/>
                    </a:lnTo>
                    <a:lnTo>
                      <a:pt x="14" y="61"/>
                    </a:lnTo>
                    <a:lnTo>
                      <a:pt x="7" y="65"/>
                    </a:lnTo>
                    <a:lnTo>
                      <a:pt x="7" y="72"/>
                    </a:lnTo>
                    <a:lnTo>
                      <a:pt x="2" y="77"/>
                    </a:lnTo>
                    <a:lnTo>
                      <a:pt x="1" y="73"/>
                    </a:lnTo>
                    <a:lnTo>
                      <a:pt x="0" y="65"/>
                    </a:lnTo>
                    <a:lnTo>
                      <a:pt x="2" y="57"/>
                    </a:lnTo>
                    <a:lnTo>
                      <a:pt x="10" y="50"/>
                    </a:lnTo>
                    <a:lnTo>
                      <a:pt x="10" y="41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15" y="23"/>
                    </a:lnTo>
                    <a:lnTo>
                      <a:pt x="19" y="11"/>
                    </a:lnTo>
                    <a:lnTo>
                      <a:pt x="24" y="3"/>
                    </a:lnTo>
                    <a:lnTo>
                      <a:pt x="47" y="3"/>
                    </a:lnTo>
                    <a:lnTo>
                      <a:pt x="56" y="1"/>
                    </a:lnTo>
                    <a:moveTo>
                      <a:pt x="56" y="0"/>
                    </a:moveTo>
                    <a:lnTo>
                      <a:pt x="55" y="1"/>
                    </a:lnTo>
                    <a:lnTo>
                      <a:pt x="46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5" y="23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10" y="41"/>
                    </a:lnTo>
                    <a:lnTo>
                      <a:pt x="10" y="50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2" y="77"/>
                    </a:lnTo>
                    <a:lnTo>
                      <a:pt x="2" y="77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8" y="66"/>
                    </a:lnTo>
                    <a:lnTo>
                      <a:pt x="14" y="62"/>
                    </a:lnTo>
                    <a:lnTo>
                      <a:pt x="15" y="63"/>
                    </a:lnTo>
                    <a:lnTo>
                      <a:pt x="15" y="68"/>
                    </a:lnTo>
                    <a:lnTo>
                      <a:pt x="9" y="77"/>
                    </a:lnTo>
                    <a:lnTo>
                      <a:pt x="9" y="77"/>
                    </a:lnTo>
                    <a:lnTo>
                      <a:pt x="9" y="77"/>
                    </a:lnTo>
                    <a:lnTo>
                      <a:pt x="8" y="84"/>
                    </a:lnTo>
                    <a:lnTo>
                      <a:pt x="8" y="84"/>
                    </a:lnTo>
                    <a:lnTo>
                      <a:pt x="8" y="84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11" y="100"/>
                    </a:lnTo>
                    <a:lnTo>
                      <a:pt x="11" y="101"/>
                    </a:lnTo>
                    <a:lnTo>
                      <a:pt x="11" y="100"/>
                    </a:lnTo>
                    <a:lnTo>
                      <a:pt x="14" y="97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5" y="88"/>
                    </a:lnTo>
                    <a:lnTo>
                      <a:pt x="22" y="84"/>
                    </a:lnTo>
                    <a:lnTo>
                      <a:pt x="23" y="88"/>
                    </a:lnTo>
                    <a:lnTo>
                      <a:pt x="23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6" y="99"/>
                    </a:lnTo>
                    <a:lnTo>
                      <a:pt x="26" y="104"/>
                    </a:lnTo>
                    <a:lnTo>
                      <a:pt x="20" y="109"/>
                    </a:lnTo>
                    <a:lnTo>
                      <a:pt x="20" y="109"/>
                    </a:lnTo>
                    <a:lnTo>
                      <a:pt x="20" y="109"/>
                    </a:lnTo>
                    <a:lnTo>
                      <a:pt x="19" y="118"/>
                    </a:lnTo>
                    <a:lnTo>
                      <a:pt x="19" y="118"/>
                    </a:lnTo>
                    <a:lnTo>
                      <a:pt x="19" y="119"/>
                    </a:lnTo>
                    <a:lnTo>
                      <a:pt x="22" y="121"/>
                    </a:lnTo>
                    <a:lnTo>
                      <a:pt x="22" y="121"/>
                    </a:lnTo>
                    <a:lnTo>
                      <a:pt x="22" y="121"/>
                    </a:lnTo>
                    <a:lnTo>
                      <a:pt x="41" y="120"/>
                    </a:lnTo>
                    <a:lnTo>
                      <a:pt x="41" y="120"/>
                    </a:lnTo>
                    <a:lnTo>
                      <a:pt x="41" y="120"/>
                    </a:lnTo>
                    <a:lnTo>
                      <a:pt x="49" y="116"/>
                    </a:lnTo>
                    <a:lnTo>
                      <a:pt x="48" y="127"/>
                    </a:lnTo>
                    <a:lnTo>
                      <a:pt x="48" y="127"/>
                    </a:lnTo>
                    <a:lnTo>
                      <a:pt x="48" y="127"/>
                    </a:lnTo>
                    <a:lnTo>
                      <a:pt x="50" y="134"/>
                    </a:lnTo>
                    <a:lnTo>
                      <a:pt x="50" y="135"/>
                    </a:lnTo>
                    <a:lnTo>
                      <a:pt x="50" y="135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7" y="143"/>
                    </a:lnTo>
                    <a:lnTo>
                      <a:pt x="59" y="151"/>
                    </a:lnTo>
                    <a:lnTo>
                      <a:pt x="55" y="156"/>
                    </a:lnTo>
                    <a:lnTo>
                      <a:pt x="45" y="159"/>
                    </a:lnTo>
                    <a:lnTo>
                      <a:pt x="34" y="162"/>
                    </a:lnTo>
                    <a:lnTo>
                      <a:pt x="33" y="162"/>
                    </a:lnTo>
                    <a:lnTo>
                      <a:pt x="33" y="162"/>
                    </a:lnTo>
                    <a:lnTo>
                      <a:pt x="30" y="170"/>
                    </a:lnTo>
                    <a:lnTo>
                      <a:pt x="30" y="171"/>
                    </a:lnTo>
                    <a:lnTo>
                      <a:pt x="31" y="171"/>
                    </a:lnTo>
                    <a:lnTo>
                      <a:pt x="35" y="172"/>
                    </a:lnTo>
                    <a:lnTo>
                      <a:pt x="32" y="191"/>
                    </a:lnTo>
                    <a:lnTo>
                      <a:pt x="26" y="192"/>
                    </a:lnTo>
                    <a:lnTo>
                      <a:pt x="26" y="192"/>
                    </a:lnTo>
                    <a:lnTo>
                      <a:pt x="26" y="192"/>
                    </a:lnTo>
                    <a:lnTo>
                      <a:pt x="20" y="195"/>
                    </a:lnTo>
                    <a:lnTo>
                      <a:pt x="20" y="195"/>
                    </a:lnTo>
                    <a:lnTo>
                      <a:pt x="20" y="195"/>
                    </a:lnTo>
                    <a:lnTo>
                      <a:pt x="17" y="200"/>
                    </a:lnTo>
                    <a:lnTo>
                      <a:pt x="17" y="201"/>
                    </a:lnTo>
                    <a:lnTo>
                      <a:pt x="17" y="201"/>
                    </a:lnTo>
                    <a:lnTo>
                      <a:pt x="20" y="204"/>
                    </a:lnTo>
                    <a:lnTo>
                      <a:pt x="20" y="204"/>
                    </a:lnTo>
                    <a:lnTo>
                      <a:pt x="21" y="204"/>
                    </a:lnTo>
                    <a:lnTo>
                      <a:pt x="39" y="205"/>
                    </a:lnTo>
                    <a:lnTo>
                      <a:pt x="44" y="209"/>
                    </a:lnTo>
                    <a:lnTo>
                      <a:pt x="44" y="210"/>
                    </a:lnTo>
                    <a:lnTo>
                      <a:pt x="44" y="210"/>
                    </a:lnTo>
                    <a:lnTo>
                      <a:pt x="52" y="210"/>
                    </a:lnTo>
                    <a:lnTo>
                      <a:pt x="52" y="210"/>
                    </a:lnTo>
                    <a:lnTo>
                      <a:pt x="52" y="210"/>
                    </a:lnTo>
                    <a:lnTo>
                      <a:pt x="54" y="209"/>
                    </a:lnTo>
                    <a:lnTo>
                      <a:pt x="59" y="209"/>
                    </a:lnTo>
                    <a:lnTo>
                      <a:pt x="57" y="214"/>
                    </a:lnTo>
                    <a:lnTo>
                      <a:pt x="49" y="216"/>
                    </a:lnTo>
                    <a:lnTo>
                      <a:pt x="37" y="217"/>
                    </a:lnTo>
                    <a:lnTo>
                      <a:pt x="37" y="217"/>
                    </a:lnTo>
                    <a:lnTo>
                      <a:pt x="37" y="217"/>
                    </a:lnTo>
                    <a:lnTo>
                      <a:pt x="36" y="224"/>
                    </a:lnTo>
                    <a:lnTo>
                      <a:pt x="30" y="225"/>
                    </a:lnTo>
                    <a:lnTo>
                      <a:pt x="29" y="225"/>
                    </a:lnTo>
                    <a:lnTo>
                      <a:pt x="29" y="225"/>
                    </a:lnTo>
                    <a:lnTo>
                      <a:pt x="26" y="234"/>
                    </a:lnTo>
                    <a:lnTo>
                      <a:pt x="16" y="243"/>
                    </a:lnTo>
                    <a:lnTo>
                      <a:pt x="16" y="243"/>
                    </a:lnTo>
                    <a:lnTo>
                      <a:pt x="16" y="243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24" y="246"/>
                    </a:lnTo>
                    <a:lnTo>
                      <a:pt x="24" y="246"/>
                    </a:lnTo>
                    <a:lnTo>
                      <a:pt x="24" y="246"/>
                    </a:lnTo>
                    <a:lnTo>
                      <a:pt x="30" y="240"/>
                    </a:lnTo>
                    <a:lnTo>
                      <a:pt x="49" y="239"/>
                    </a:lnTo>
                    <a:lnTo>
                      <a:pt x="50" y="239"/>
                    </a:lnTo>
                    <a:lnTo>
                      <a:pt x="50" y="239"/>
                    </a:lnTo>
                    <a:lnTo>
                      <a:pt x="51" y="233"/>
                    </a:lnTo>
                    <a:lnTo>
                      <a:pt x="63" y="229"/>
                    </a:lnTo>
                    <a:lnTo>
                      <a:pt x="66" y="232"/>
                    </a:lnTo>
                    <a:lnTo>
                      <a:pt x="66" y="232"/>
                    </a:lnTo>
                    <a:lnTo>
                      <a:pt x="66" y="232"/>
                    </a:lnTo>
                    <a:lnTo>
                      <a:pt x="91" y="225"/>
                    </a:lnTo>
                    <a:lnTo>
                      <a:pt x="99" y="227"/>
                    </a:lnTo>
                    <a:lnTo>
                      <a:pt x="99" y="227"/>
                    </a:lnTo>
                    <a:lnTo>
                      <a:pt x="99" y="227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30" y="217"/>
                    </a:lnTo>
                    <a:lnTo>
                      <a:pt x="130" y="217"/>
                    </a:lnTo>
                    <a:lnTo>
                      <a:pt x="130" y="217"/>
                    </a:lnTo>
                    <a:lnTo>
                      <a:pt x="129" y="211"/>
                    </a:lnTo>
                    <a:lnTo>
                      <a:pt x="129" y="211"/>
                    </a:lnTo>
                    <a:lnTo>
                      <a:pt x="129" y="211"/>
                    </a:lnTo>
                    <a:lnTo>
                      <a:pt x="119" y="210"/>
                    </a:lnTo>
                    <a:lnTo>
                      <a:pt x="112" y="210"/>
                    </a:lnTo>
                    <a:lnTo>
                      <a:pt x="114" y="208"/>
                    </a:lnTo>
                    <a:lnTo>
                      <a:pt x="121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31" y="198"/>
                    </a:lnTo>
                    <a:lnTo>
                      <a:pt x="131" y="198"/>
                    </a:lnTo>
                    <a:lnTo>
                      <a:pt x="131" y="197"/>
                    </a:lnTo>
                    <a:lnTo>
                      <a:pt x="134" y="188"/>
                    </a:lnTo>
                    <a:lnTo>
                      <a:pt x="134" y="188"/>
                    </a:lnTo>
                    <a:lnTo>
                      <a:pt x="134" y="188"/>
                    </a:lnTo>
                    <a:lnTo>
                      <a:pt x="133" y="172"/>
                    </a:lnTo>
                    <a:lnTo>
                      <a:pt x="133" y="172"/>
                    </a:lnTo>
                    <a:lnTo>
                      <a:pt x="133" y="172"/>
                    </a:lnTo>
                    <a:lnTo>
                      <a:pt x="117" y="173"/>
                    </a:lnTo>
                    <a:lnTo>
                      <a:pt x="111" y="169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5" y="136"/>
                    </a:lnTo>
                    <a:lnTo>
                      <a:pt x="105" y="136"/>
                    </a:lnTo>
                    <a:lnTo>
                      <a:pt x="105" y="136"/>
                    </a:lnTo>
                    <a:lnTo>
                      <a:pt x="93" y="122"/>
                    </a:lnTo>
                    <a:lnTo>
                      <a:pt x="93" y="122"/>
                    </a:lnTo>
                    <a:lnTo>
                      <a:pt x="93" y="121"/>
                    </a:lnTo>
                    <a:lnTo>
                      <a:pt x="87" y="119"/>
                    </a:lnTo>
                    <a:lnTo>
                      <a:pt x="84" y="99"/>
                    </a:lnTo>
                    <a:lnTo>
                      <a:pt x="84" y="99"/>
                    </a:lnTo>
                    <a:lnTo>
                      <a:pt x="84" y="99"/>
                    </a:lnTo>
                    <a:lnTo>
                      <a:pt x="76" y="84"/>
                    </a:lnTo>
                    <a:lnTo>
                      <a:pt x="76" y="84"/>
                    </a:lnTo>
                    <a:lnTo>
                      <a:pt x="76" y="84"/>
                    </a:lnTo>
                    <a:lnTo>
                      <a:pt x="67" y="80"/>
                    </a:lnTo>
                    <a:lnTo>
                      <a:pt x="66" y="80"/>
                    </a:lnTo>
                    <a:lnTo>
                      <a:pt x="66" y="80"/>
                    </a:lnTo>
                    <a:lnTo>
                      <a:pt x="57" y="84"/>
                    </a:lnTo>
                    <a:lnTo>
                      <a:pt x="55" y="80"/>
                    </a:lnTo>
                    <a:lnTo>
                      <a:pt x="62" y="75"/>
                    </a:lnTo>
                    <a:lnTo>
                      <a:pt x="62" y="75"/>
                    </a:lnTo>
                    <a:lnTo>
                      <a:pt x="62" y="75"/>
                    </a:lnTo>
                    <a:lnTo>
                      <a:pt x="61" y="62"/>
                    </a:lnTo>
                    <a:lnTo>
                      <a:pt x="75" y="39"/>
                    </a:lnTo>
                    <a:lnTo>
                      <a:pt x="75" y="38"/>
                    </a:lnTo>
                    <a:lnTo>
                      <a:pt x="75" y="38"/>
                    </a:lnTo>
                    <a:lnTo>
                      <a:pt x="74" y="29"/>
                    </a:lnTo>
                    <a:lnTo>
                      <a:pt x="74" y="29"/>
                    </a:lnTo>
                    <a:lnTo>
                      <a:pt x="74" y="29"/>
                    </a:lnTo>
                    <a:lnTo>
                      <a:pt x="57" y="27"/>
                    </a:lnTo>
                    <a:lnTo>
                      <a:pt x="40" y="29"/>
                    </a:lnTo>
                    <a:lnTo>
                      <a:pt x="44" y="17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3" name="Freeform 460"/>
              <p:cNvSpPr>
                <a:spLocks/>
              </p:cNvSpPr>
              <p:nvPr/>
            </p:nvSpPr>
            <p:spPr bwMode="gray">
              <a:xfrm>
                <a:off x="2906" y="1267"/>
                <a:ext cx="6" cy="10"/>
              </a:xfrm>
              <a:custGeom>
                <a:avLst/>
                <a:gdLst>
                  <a:gd name="T0" fmla="*/ 0 w 6"/>
                  <a:gd name="T1" fmla="*/ 7 h 10"/>
                  <a:gd name="T2" fmla="*/ 0 w 6"/>
                  <a:gd name="T3" fmla="*/ 4 h 10"/>
                  <a:gd name="T4" fmla="*/ 6 w 6"/>
                  <a:gd name="T5" fmla="*/ 0 h 10"/>
                  <a:gd name="T6" fmla="*/ 5 w 6"/>
                  <a:gd name="T7" fmla="*/ 4 h 10"/>
                  <a:gd name="T8" fmla="*/ 2 w 6"/>
                  <a:gd name="T9" fmla="*/ 10 h 10"/>
                  <a:gd name="T10" fmla="*/ 0 w 6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7"/>
                    </a:moveTo>
                    <a:lnTo>
                      <a:pt x="0" y="4"/>
                    </a:lnTo>
                    <a:lnTo>
                      <a:pt x="6" y="0"/>
                    </a:lnTo>
                    <a:lnTo>
                      <a:pt x="5" y="4"/>
                    </a:lnTo>
                    <a:lnTo>
                      <a:pt x="2" y="1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4" name="Freeform 461"/>
              <p:cNvSpPr>
                <a:spLocks noEditPoints="1"/>
              </p:cNvSpPr>
              <p:nvPr/>
            </p:nvSpPr>
            <p:spPr bwMode="gray">
              <a:xfrm>
                <a:off x="2906" y="1266"/>
                <a:ext cx="6" cy="12"/>
              </a:xfrm>
              <a:custGeom>
                <a:avLst/>
                <a:gdLst>
                  <a:gd name="T0" fmla="*/ 6 w 6"/>
                  <a:gd name="T1" fmla="*/ 1 h 12"/>
                  <a:gd name="T2" fmla="*/ 5 w 6"/>
                  <a:gd name="T3" fmla="*/ 5 h 12"/>
                  <a:gd name="T4" fmla="*/ 2 w 6"/>
                  <a:gd name="T5" fmla="*/ 11 h 12"/>
                  <a:gd name="T6" fmla="*/ 0 w 6"/>
                  <a:gd name="T7" fmla="*/ 8 h 12"/>
                  <a:gd name="T8" fmla="*/ 0 w 6"/>
                  <a:gd name="T9" fmla="*/ 5 h 12"/>
                  <a:gd name="T10" fmla="*/ 6 w 6"/>
                  <a:gd name="T11" fmla="*/ 1 h 12"/>
                  <a:gd name="T12" fmla="*/ 6 w 6"/>
                  <a:gd name="T13" fmla="*/ 0 h 12"/>
                  <a:gd name="T14" fmla="*/ 6 w 6"/>
                  <a:gd name="T15" fmla="*/ 1 h 12"/>
                  <a:gd name="T16" fmla="*/ 0 w 6"/>
                  <a:gd name="T17" fmla="*/ 4 h 12"/>
                  <a:gd name="T18" fmla="*/ 0 w 6"/>
                  <a:gd name="T19" fmla="*/ 4 h 12"/>
                  <a:gd name="T20" fmla="*/ 0 w 6"/>
                  <a:gd name="T21" fmla="*/ 5 h 12"/>
                  <a:gd name="T22" fmla="*/ 0 w 6"/>
                  <a:gd name="T23" fmla="*/ 8 h 12"/>
                  <a:gd name="T24" fmla="*/ 0 w 6"/>
                  <a:gd name="T25" fmla="*/ 9 h 12"/>
                  <a:gd name="T26" fmla="*/ 0 w 6"/>
                  <a:gd name="T27" fmla="*/ 9 h 12"/>
                  <a:gd name="T28" fmla="*/ 2 w 6"/>
                  <a:gd name="T29" fmla="*/ 11 h 12"/>
                  <a:gd name="T30" fmla="*/ 2 w 6"/>
                  <a:gd name="T31" fmla="*/ 12 h 12"/>
                  <a:gd name="T32" fmla="*/ 3 w 6"/>
                  <a:gd name="T33" fmla="*/ 11 h 12"/>
                  <a:gd name="T34" fmla="*/ 5 w 6"/>
                  <a:gd name="T35" fmla="*/ 5 h 12"/>
                  <a:gd name="T36" fmla="*/ 5 w 6"/>
                  <a:gd name="T37" fmla="*/ 5 h 12"/>
                  <a:gd name="T38" fmla="*/ 6 w 6"/>
                  <a:gd name="T39" fmla="*/ 5 h 12"/>
                  <a:gd name="T40" fmla="*/ 6 w 6"/>
                  <a:gd name="T41" fmla="*/ 1 h 12"/>
                  <a:gd name="T42" fmla="*/ 6 w 6"/>
                  <a:gd name="T43" fmla="*/ 0 h 12"/>
                  <a:gd name="T44" fmla="*/ 6 w 6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2">
                    <a:moveTo>
                      <a:pt x="6" y="1"/>
                    </a:moveTo>
                    <a:lnTo>
                      <a:pt x="5" y="5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5" name="Freeform 462"/>
              <p:cNvSpPr>
                <a:spLocks noEditPoints="1"/>
              </p:cNvSpPr>
              <p:nvPr/>
            </p:nvSpPr>
            <p:spPr bwMode="gray">
              <a:xfrm>
                <a:off x="2906" y="1266"/>
                <a:ext cx="6" cy="12"/>
              </a:xfrm>
              <a:custGeom>
                <a:avLst/>
                <a:gdLst>
                  <a:gd name="T0" fmla="*/ 6 w 6"/>
                  <a:gd name="T1" fmla="*/ 1 h 12"/>
                  <a:gd name="T2" fmla="*/ 5 w 6"/>
                  <a:gd name="T3" fmla="*/ 5 h 12"/>
                  <a:gd name="T4" fmla="*/ 2 w 6"/>
                  <a:gd name="T5" fmla="*/ 11 h 12"/>
                  <a:gd name="T6" fmla="*/ 0 w 6"/>
                  <a:gd name="T7" fmla="*/ 8 h 12"/>
                  <a:gd name="T8" fmla="*/ 0 w 6"/>
                  <a:gd name="T9" fmla="*/ 5 h 12"/>
                  <a:gd name="T10" fmla="*/ 6 w 6"/>
                  <a:gd name="T11" fmla="*/ 1 h 12"/>
                  <a:gd name="T12" fmla="*/ 6 w 6"/>
                  <a:gd name="T13" fmla="*/ 0 h 12"/>
                  <a:gd name="T14" fmla="*/ 6 w 6"/>
                  <a:gd name="T15" fmla="*/ 1 h 12"/>
                  <a:gd name="T16" fmla="*/ 0 w 6"/>
                  <a:gd name="T17" fmla="*/ 4 h 12"/>
                  <a:gd name="T18" fmla="*/ 0 w 6"/>
                  <a:gd name="T19" fmla="*/ 4 h 12"/>
                  <a:gd name="T20" fmla="*/ 0 w 6"/>
                  <a:gd name="T21" fmla="*/ 5 h 12"/>
                  <a:gd name="T22" fmla="*/ 0 w 6"/>
                  <a:gd name="T23" fmla="*/ 8 h 12"/>
                  <a:gd name="T24" fmla="*/ 0 w 6"/>
                  <a:gd name="T25" fmla="*/ 9 h 12"/>
                  <a:gd name="T26" fmla="*/ 0 w 6"/>
                  <a:gd name="T27" fmla="*/ 9 h 12"/>
                  <a:gd name="T28" fmla="*/ 2 w 6"/>
                  <a:gd name="T29" fmla="*/ 11 h 12"/>
                  <a:gd name="T30" fmla="*/ 2 w 6"/>
                  <a:gd name="T31" fmla="*/ 12 h 12"/>
                  <a:gd name="T32" fmla="*/ 3 w 6"/>
                  <a:gd name="T33" fmla="*/ 11 h 12"/>
                  <a:gd name="T34" fmla="*/ 5 w 6"/>
                  <a:gd name="T35" fmla="*/ 5 h 12"/>
                  <a:gd name="T36" fmla="*/ 5 w 6"/>
                  <a:gd name="T37" fmla="*/ 5 h 12"/>
                  <a:gd name="T38" fmla="*/ 6 w 6"/>
                  <a:gd name="T39" fmla="*/ 5 h 12"/>
                  <a:gd name="T40" fmla="*/ 6 w 6"/>
                  <a:gd name="T41" fmla="*/ 1 h 12"/>
                  <a:gd name="T42" fmla="*/ 6 w 6"/>
                  <a:gd name="T43" fmla="*/ 0 h 12"/>
                  <a:gd name="T44" fmla="*/ 6 w 6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2">
                    <a:moveTo>
                      <a:pt x="6" y="1"/>
                    </a:moveTo>
                    <a:lnTo>
                      <a:pt x="5" y="5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6" name="Freeform 463"/>
              <p:cNvSpPr>
                <a:spLocks/>
              </p:cNvSpPr>
              <p:nvPr/>
            </p:nvSpPr>
            <p:spPr bwMode="gray">
              <a:xfrm>
                <a:off x="2873" y="1221"/>
                <a:ext cx="7" cy="8"/>
              </a:xfrm>
              <a:custGeom>
                <a:avLst/>
                <a:gdLst>
                  <a:gd name="T0" fmla="*/ 2 w 7"/>
                  <a:gd name="T1" fmla="*/ 0 h 8"/>
                  <a:gd name="T2" fmla="*/ 7 w 7"/>
                  <a:gd name="T3" fmla="*/ 0 h 8"/>
                  <a:gd name="T4" fmla="*/ 5 w 7"/>
                  <a:gd name="T5" fmla="*/ 7 h 8"/>
                  <a:gd name="T6" fmla="*/ 0 w 7"/>
                  <a:gd name="T7" fmla="*/ 8 h 8"/>
                  <a:gd name="T8" fmla="*/ 2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7" y="0"/>
                    </a:lnTo>
                    <a:lnTo>
                      <a:pt x="5" y="7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7" name="Freeform 464"/>
              <p:cNvSpPr>
                <a:spLocks noEditPoints="1"/>
              </p:cNvSpPr>
              <p:nvPr/>
            </p:nvSpPr>
            <p:spPr bwMode="gray">
              <a:xfrm>
                <a:off x="2873" y="1221"/>
                <a:ext cx="7" cy="8"/>
              </a:xfrm>
              <a:custGeom>
                <a:avLst/>
                <a:gdLst>
                  <a:gd name="T0" fmla="*/ 6 w 7"/>
                  <a:gd name="T1" fmla="*/ 1 h 8"/>
                  <a:gd name="T2" fmla="*/ 5 w 7"/>
                  <a:gd name="T3" fmla="*/ 7 h 8"/>
                  <a:gd name="T4" fmla="*/ 0 w 7"/>
                  <a:gd name="T5" fmla="*/ 8 h 8"/>
                  <a:gd name="T6" fmla="*/ 2 w 7"/>
                  <a:gd name="T7" fmla="*/ 1 h 8"/>
                  <a:gd name="T8" fmla="*/ 6 w 7"/>
                  <a:gd name="T9" fmla="*/ 1 h 8"/>
                  <a:gd name="T10" fmla="*/ 7 w 7"/>
                  <a:gd name="T11" fmla="*/ 0 h 8"/>
                  <a:gd name="T12" fmla="*/ 6 w 7"/>
                  <a:gd name="T13" fmla="*/ 0 h 8"/>
                  <a:gd name="T14" fmla="*/ 2 w 7"/>
                  <a:gd name="T15" fmla="*/ 0 h 8"/>
                  <a:gd name="T16" fmla="*/ 2 w 7"/>
                  <a:gd name="T17" fmla="*/ 0 h 8"/>
                  <a:gd name="T18" fmla="*/ 2 w 7"/>
                  <a:gd name="T19" fmla="*/ 0 h 8"/>
                  <a:gd name="T20" fmla="*/ 0 w 7"/>
                  <a:gd name="T21" fmla="*/ 7 h 8"/>
                  <a:gd name="T22" fmla="*/ 0 w 7"/>
                  <a:gd name="T23" fmla="*/ 8 h 8"/>
                  <a:gd name="T24" fmla="*/ 0 w 7"/>
                  <a:gd name="T25" fmla="*/ 8 h 8"/>
                  <a:gd name="T26" fmla="*/ 5 w 7"/>
                  <a:gd name="T27" fmla="*/ 7 h 8"/>
                  <a:gd name="T28" fmla="*/ 5 w 7"/>
                  <a:gd name="T29" fmla="*/ 7 h 8"/>
                  <a:gd name="T30" fmla="*/ 5 w 7"/>
                  <a:gd name="T31" fmla="*/ 7 h 8"/>
                  <a:gd name="T32" fmla="*/ 7 w 7"/>
                  <a:gd name="T33" fmla="*/ 1 h 8"/>
                  <a:gd name="T34" fmla="*/ 7 w 7"/>
                  <a:gd name="T35" fmla="*/ 0 h 8"/>
                  <a:gd name="T36" fmla="*/ 7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6" y="1"/>
                    </a:moveTo>
                    <a:lnTo>
                      <a:pt x="5" y="7"/>
                    </a:lnTo>
                    <a:lnTo>
                      <a:pt x="0" y="8"/>
                    </a:lnTo>
                    <a:lnTo>
                      <a:pt x="2" y="1"/>
                    </a:lnTo>
                    <a:lnTo>
                      <a:pt x="6" y="1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8" name="Freeform 465"/>
              <p:cNvSpPr>
                <a:spLocks noEditPoints="1"/>
              </p:cNvSpPr>
              <p:nvPr/>
            </p:nvSpPr>
            <p:spPr bwMode="gray">
              <a:xfrm>
                <a:off x="2873" y="1221"/>
                <a:ext cx="7" cy="8"/>
              </a:xfrm>
              <a:custGeom>
                <a:avLst/>
                <a:gdLst>
                  <a:gd name="T0" fmla="*/ 6 w 7"/>
                  <a:gd name="T1" fmla="*/ 1 h 8"/>
                  <a:gd name="T2" fmla="*/ 5 w 7"/>
                  <a:gd name="T3" fmla="*/ 7 h 8"/>
                  <a:gd name="T4" fmla="*/ 0 w 7"/>
                  <a:gd name="T5" fmla="*/ 8 h 8"/>
                  <a:gd name="T6" fmla="*/ 2 w 7"/>
                  <a:gd name="T7" fmla="*/ 1 h 8"/>
                  <a:gd name="T8" fmla="*/ 6 w 7"/>
                  <a:gd name="T9" fmla="*/ 1 h 8"/>
                  <a:gd name="T10" fmla="*/ 7 w 7"/>
                  <a:gd name="T11" fmla="*/ 0 h 8"/>
                  <a:gd name="T12" fmla="*/ 6 w 7"/>
                  <a:gd name="T13" fmla="*/ 0 h 8"/>
                  <a:gd name="T14" fmla="*/ 2 w 7"/>
                  <a:gd name="T15" fmla="*/ 0 h 8"/>
                  <a:gd name="T16" fmla="*/ 2 w 7"/>
                  <a:gd name="T17" fmla="*/ 0 h 8"/>
                  <a:gd name="T18" fmla="*/ 2 w 7"/>
                  <a:gd name="T19" fmla="*/ 0 h 8"/>
                  <a:gd name="T20" fmla="*/ 0 w 7"/>
                  <a:gd name="T21" fmla="*/ 7 h 8"/>
                  <a:gd name="T22" fmla="*/ 0 w 7"/>
                  <a:gd name="T23" fmla="*/ 8 h 8"/>
                  <a:gd name="T24" fmla="*/ 0 w 7"/>
                  <a:gd name="T25" fmla="*/ 8 h 8"/>
                  <a:gd name="T26" fmla="*/ 5 w 7"/>
                  <a:gd name="T27" fmla="*/ 7 h 8"/>
                  <a:gd name="T28" fmla="*/ 5 w 7"/>
                  <a:gd name="T29" fmla="*/ 7 h 8"/>
                  <a:gd name="T30" fmla="*/ 5 w 7"/>
                  <a:gd name="T31" fmla="*/ 7 h 8"/>
                  <a:gd name="T32" fmla="*/ 7 w 7"/>
                  <a:gd name="T33" fmla="*/ 1 h 8"/>
                  <a:gd name="T34" fmla="*/ 7 w 7"/>
                  <a:gd name="T35" fmla="*/ 0 h 8"/>
                  <a:gd name="T36" fmla="*/ 7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6" y="1"/>
                    </a:moveTo>
                    <a:lnTo>
                      <a:pt x="5" y="7"/>
                    </a:lnTo>
                    <a:lnTo>
                      <a:pt x="0" y="8"/>
                    </a:lnTo>
                    <a:lnTo>
                      <a:pt x="2" y="1"/>
                    </a:lnTo>
                    <a:lnTo>
                      <a:pt x="6" y="1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9" name="Freeform 466"/>
              <p:cNvSpPr>
                <a:spLocks/>
              </p:cNvSpPr>
              <p:nvPr/>
            </p:nvSpPr>
            <p:spPr bwMode="gray">
              <a:xfrm>
                <a:off x="2869" y="1167"/>
                <a:ext cx="11" cy="8"/>
              </a:xfrm>
              <a:custGeom>
                <a:avLst/>
                <a:gdLst>
                  <a:gd name="T0" fmla="*/ 2 w 11"/>
                  <a:gd name="T1" fmla="*/ 1 h 8"/>
                  <a:gd name="T2" fmla="*/ 6 w 11"/>
                  <a:gd name="T3" fmla="*/ 0 h 8"/>
                  <a:gd name="T4" fmla="*/ 11 w 11"/>
                  <a:gd name="T5" fmla="*/ 0 h 8"/>
                  <a:gd name="T6" fmla="*/ 8 w 11"/>
                  <a:gd name="T7" fmla="*/ 8 h 8"/>
                  <a:gd name="T8" fmla="*/ 0 w 11"/>
                  <a:gd name="T9" fmla="*/ 8 h 8"/>
                  <a:gd name="T10" fmla="*/ 2 w 11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2" y="1"/>
                    </a:moveTo>
                    <a:lnTo>
                      <a:pt x="6" y="0"/>
                    </a:lnTo>
                    <a:lnTo>
                      <a:pt x="11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0" name="Freeform 467"/>
              <p:cNvSpPr>
                <a:spLocks noEditPoints="1"/>
              </p:cNvSpPr>
              <p:nvPr/>
            </p:nvSpPr>
            <p:spPr bwMode="gray">
              <a:xfrm>
                <a:off x="2869" y="1167"/>
                <a:ext cx="11" cy="8"/>
              </a:xfrm>
              <a:custGeom>
                <a:avLst/>
                <a:gdLst>
                  <a:gd name="T0" fmla="*/ 10 w 11"/>
                  <a:gd name="T1" fmla="*/ 0 h 8"/>
                  <a:gd name="T2" fmla="*/ 8 w 11"/>
                  <a:gd name="T3" fmla="*/ 8 h 8"/>
                  <a:gd name="T4" fmla="*/ 1 w 11"/>
                  <a:gd name="T5" fmla="*/ 8 h 8"/>
                  <a:gd name="T6" fmla="*/ 2 w 11"/>
                  <a:gd name="T7" fmla="*/ 1 h 8"/>
                  <a:gd name="T8" fmla="*/ 6 w 11"/>
                  <a:gd name="T9" fmla="*/ 0 h 8"/>
                  <a:gd name="T10" fmla="*/ 10 w 11"/>
                  <a:gd name="T11" fmla="*/ 0 h 8"/>
                  <a:gd name="T12" fmla="*/ 11 w 11"/>
                  <a:gd name="T13" fmla="*/ 0 h 8"/>
                  <a:gd name="T14" fmla="*/ 10 w 11"/>
                  <a:gd name="T15" fmla="*/ 0 h 8"/>
                  <a:gd name="T16" fmla="*/ 6 w 11"/>
                  <a:gd name="T17" fmla="*/ 0 h 8"/>
                  <a:gd name="T18" fmla="*/ 6 w 11"/>
                  <a:gd name="T19" fmla="*/ 0 h 8"/>
                  <a:gd name="T20" fmla="*/ 6 w 11"/>
                  <a:gd name="T21" fmla="*/ 0 h 8"/>
                  <a:gd name="T22" fmla="*/ 2 w 11"/>
                  <a:gd name="T23" fmla="*/ 1 h 8"/>
                  <a:gd name="T24" fmla="*/ 2 w 11"/>
                  <a:gd name="T25" fmla="*/ 1 h 8"/>
                  <a:gd name="T26" fmla="*/ 2 w 11"/>
                  <a:gd name="T27" fmla="*/ 1 h 8"/>
                  <a:gd name="T28" fmla="*/ 0 w 11"/>
                  <a:gd name="T29" fmla="*/ 8 h 8"/>
                  <a:gd name="T30" fmla="*/ 0 w 11"/>
                  <a:gd name="T31" fmla="*/ 8 h 8"/>
                  <a:gd name="T32" fmla="*/ 1 w 11"/>
                  <a:gd name="T33" fmla="*/ 8 h 8"/>
                  <a:gd name="T34" fmla="*/ 8 w 11"/>
                  <a:gd name="T35" fmla="*/ 8 h 8"/>
                  <a:gd name="T36" fmla="*/ 8 w 11"/>
                  <a:gd name="T37" fmla="*/ 8 h 8"/>
                  <a:gd name="T38" fmla="*/ 8 w 11"/>
                  <a:gd name="T39" fmla="*/ 8 h 8"/>
                  <a:gd name="T40" fmla="*/ 11 w 11"/>
                  <a:gd name="T41" fmla="*/ 0 h 8"/>
                  <a:gd name="T42" fmla="*/ 11 w 11"/>
                  <a:gd name="T43" fmla="*/ 0 h 8"/>
                  <a:gd name="T44" fmla="*/ 11 w 11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8">
                    <a:moveTo>
                      <a:pt x="10" y="0"/>
                    </a:moveTo>
                    <a:lnTo>
                      <a:pt x="8" y="8"/>
                    </a:lnTo>
                    <a:lnTo>
                      <a:pt x="1" y="8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  <a:moveTo>
                      <a:pt x="11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1" name="Freeform 468"/>
              <p:cNvSpPr>
                <a:spLocks noEditPoints="1"/>
              </p:cNvSpPr>
              <p:nvPr/>
            </p:nvSpPr>
            <p:spPr bwMode="gray">
              <a:xfrm>
                <a:off x="2869" y="1167"/>
                <a:ext cx="11" cy="8"/>
              </a:xfrm>
              <a:custGeom>
                <a:avLst/>
                <a:gdLst>
                  <a:gd name="T0" fmla="*/ 10 w 11"/>
                  <a:gd name="T1" fmla="*/ 0 h 8"/>
                  <a:gd name="T2" fmla="*/ 8 w 11"/>
                  <a:gd name="T3" fmla="*/ 8 h 8"/>
                  <a:gd name="T4" fmla="*/ 1 w 11"/>
                  <a:gd name="T5" fmla="*/ 8 h 8"/>
                  <a:gd name="T6" fmla="*/ 2 w 11"/>
                  <a:gd name="T7" fmla="*/ 1 h 8"/>
                  <a:gd name="T8" fmla="*/ 6 w 11"/>
                  <a:gd name="T9" fmla="*/ 0 h 8"/>
                  <a:gd name="T10" fmla="*/ 10 w 11"/>
                  <a:gd name="T11" fmla="*/ 0 h 8"/>
                  <a:gd name="T12" fmla="*/ 11 w 11"/>
                  <a:gd name="T13" fmla="*/ 0 h 8"/>
                  <a:gd name="T14" fmla="*/ 10 w 11"/>
                  <a:gd name="T15" fmla="*/ 0 h 8"/>
                  <a:gd name="T16" fmla="*/ 6 w 11"/>
                  <a:gd name="T17" fmla="*/ 0 h 8"/>
                  <a:gd name="T18" fmla="*/ 6 w 11"/>
                  <a:gd name="T19" fmla="*/ 0 h 8"/>
                  <a:gd name="T20" fmla="*/ 6 w 11"/>
                  <a:gd name="T21" fmla="*/ 0 h 8"/>
                  <a:gd name="T22" fmla="*/ 2 w 11"/>
                  <a:gd name="T23" fmla="*/ 1 h 8"/>
                  <a:gd name="T24" fmla="*/ 2 w 11"/>
                  <a:gd name="T25" fmla="*/ 1 h 8"/>
                  <a:gd name="T26" fmla="*/ 2 w 11"/>
                  <a:gd name="T27" fmla="*/ 1 h 8"/>
                  <a:gd name="T28" fmla="*/ 0 w 11"/>
                  <a:gd name="T29" fmla="*/ 8 h 8"/>
                  <a:gd name="T30" fmla="*/ 0 w 11"/>
                  <a:gd name="T31" fmla="*/ 8 h 8"/>
                  <a:gd name="T32" fmla="*/ 1 w 11"/>
                  <a:gd name="T33" fmla="*/ 8 h 8"/>
                  <a:gd name="T34" fmla="*/ 8 w 11"/>
                  <a:gd name="T35" fmla="*/ 8 h 8"/>
                  <a:gd name="T36" fmla="*/ 8 w 11"/>
                  <a:gd name="T37" fmla="*/ 8 h 8"/>
                  <a:gd name="T38" fmla="*/ 8 w 11"/>
                  <a:gd name="T39" fmla="*/ 8 h 8"/>
                  <a:gd name="T40" fmla="*/ 11 w 11"/>
                  <a:gd name="T41" fmla="*/ 0 h 8"/>
                  <a:gd name="T42" fmla="*/ 11 w 11"/>
                  <a:gd name="T43" fmla="*/ 0 h 8"/>
                  <a:gd name="T44" fmla="*/ 11 w 11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8">
                    <a:moveTo>
                      <a:pt x="10" y="0"/>
                    </a:moveTo>
                    <a:lnTo>
                      <a:pt x="8" y="8"/>
                    </a:lnTo>
                    <a:lnTo>
                      <a:pt x="1" y="8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0" y="0"/>
                    </a:lnTo>
                    <a:moveTo>
                      <a:pt x="11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2" name="Freeform 469"/>
              <p:cNvSpPr>
                <a:spLocks/>
              </p:cNvSpPr>
              <p:nvPr/>
            </p:nvSpPr>
            <p:spPr bwMode="gray">
              <a:xfrm>
                <a:off x="2861" y="1141"/>
                <a:ext cx="15" cy="18"/>
              </a:xfrm>
              <a:custGeom>
                <a:avLst/>
                <a:gdLst>
                  <a:gd name="T0" fmla="*/ 0 w 15"/>
                  <a:gd name="T1" fmla="*/ 12 h 18"/>
                  <a:gd name="T2" fmla="*/ 8 w 15"/>
                  <a:gd name="T3" fmla="*/ 4 h 18"/>
                  <a:gd name="T4" fmla="*/ 14 w 15"/>
                  <a:gd name="T5" fmla="*/ 0 h 18"/>
                  <a:gd name="T6" fmla="*/ 15 w 15"/>
                  <a:gd name="T7" fmla="*/ 9 h 18"/>
                  <a:gd name="T8" fmla="*/ 8 w 15"/>
                  <a:gd name="T9" fmla="*/ 14 h 18"/>
                  <a:gd name="T10" fmla="*/ 0 w 15"/>
                  <a:gd name="T11" fmla="*/ 18 h 18"/>
                  <a:gd name="T12" fmla="*/ 0 w 15"/>
                  <a:gd name="T13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0" y="12"/>
                    </a:moveTo>
                    <a:lnTo>
                      <a:pt x="8" y="4"/>
                    </a:lnTo>
                    <a:lnTo>
                      <a:pt x="14" y="0"/>
                    </a:lnTo>
                    <a:lnTo>
                      <a:pt x="15" y="9"/>
                    </a:lnTo>
                    <a:lnTo>
                      <a:pt x="8" y="14"/>
                    </a:lnTo>
                    <a:lnTo>
                      <a:pt x="0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3" name="Freeform 470"/>
              <p:cNvSpPr>
                <a:spLocks noEditPoints="1"/>
              </p:cNvSpPr>
              <p:nvPr/>
            </p:nvSpPr>
            <p:spPr bwMode="gray">
              <a:xfrm>
                <a:off x="2861" y="1141"/>
                <a:ext cx="15" cy="18"/>
              </a:xfrm>
              <a:custGeom>
                <a:avLst/>
                <a:gdLst>
                  <a:gd name="T0" fmla="*/ 14 w 15"/>
                  <a:gd name="T1" fmla="*/ 1 h 18"/>
                  <a:gd name="T2" fmla="*/ 14 w 15"/>
                  <a:gd name="T3" fmla="*/ 9 h 18"/>
                  <a:gd name="T4" fmla="*/ 8 w 15"/>
                  <a:gd name="T5" fmla="*/ 14 h 18"/>
                  <a:gd name="T6" fmla="*/ 1 w 15"/>
                  <a:gd name="T7" fmla="*/ 18 h 18"/>
                  <a:gd name="T8" fmla="*/ 0 w 15"/>
                  <a:gd name="T9" fmla="*/ 12 h 18"/>
                  <a:gd name="T10" fmla="*/ 8 w 15"/>
                  <a:gd name="T11" fmla="*/ 4 h 18"/>
                  <a:gd name="T12" fmla="*/ 14 w 15"/>
                  <a:gd name="T13" fmla="*/ 1 h 18"/>
                  <a:gd name="T14" fmla="*/ 14 w 15"/>
                  <a:gd name="T15" fmla="*/ 0 h 18"/>
                  <a:gd name="T16" fmla="*/ 14 w 15"/>
                  <a:gd name="T17" fmla="*/ 0 h 18"/>
                  <a:gd name="T18" fmla="*/ 8 w 15"/>
                  <a:gd name="T19" fmla="*/ 4 h 18"/>
                  <a:gd name="T20" fmla="*/ 8 w 15"/>
                  <a:gd name="T21" fmla="*/ 4 h 18"/>
                  <a:gd name="T22" fmla="*/ 8 w 15"/>
                  <a:gd name="T23" fmla="*/ 4 h 18"/>
                  <a:gd name="T24" fmla="*/ 0 w 15"/>
                  <a:gd name="T25" fmla="*/ 12 h 18"/>
                  <a:gd name="T26" fmla="*/ 0 w 15"/>
                  <a:gd name="T27" fmla="*/ 12 h 18"/>
                  <a:gd name="T28" fmla="*/ 0 w 15"/>
                  <a:gd name="T29" fmla="*/ 12 h 18"/>
                  <a:gd name="T30" fmla="*/ 0 w 15"/>
                  <a:gd name="T31" fmla="*/ 18 h 18"/>
                  <a:gd name="T32" fmla="*/ 0 w 15"/>
                  <a:gd name="T33" fmla="*/ 18 h 18"/>
                  <a:gd name="T34" fmla="*/ 1 w 15"/>
                  <a:gd name="T35" fmla="*/ 18 h 18"/>
                  <a:gd name="T36" fmla="*/ 8 w 15"/>
                  <a:gd name="T37" fmla="*/ 15 h 18"/>
                  <a:gd name="T38" fmla="*/ 8 w 15"/>
                  <a:gd name="T39" fmla="*/ 15 h 18"/>
                  <a:gd name="T40" fmla="*/ 8 w 15"/>
                  <a:gd name="T41" fmla="*/ 15 h 18"/>
                  <a:gd name="T42" fmla="*/ 15 w 15"/>
                  <a:gd name="T43" fmla="*/ 10 h 18"/>
                  <a:gd name="T44" fmla="*/ 15 w 15"/>
                  <a:gd name="T45" fmla="*/ 9 h 18"/>
                  <a:gd name="T46" fmla="*/ 15 w 15"/>
                  <a:gd name="T47" fmla="*/ 9 h 18"/>
                  <a:gd name="T48" fmla="*/ 14 w 15"/>
                  <a:gd name="T49" fmla="*/ 1 h 18"/>
                  <a:gd name="T50" fmla="*/ 14 w 15"/>
                  <a:gd name="T51" fmla="*/ 0 h 18"/>
                  <a:gd name="T52" fmla="*/ 14 w 15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8">
                    <a:moveTo>
                      <a:pt x="14" y="1"/>
                    </a:moveTo>
                    <a:lnTo>
                      <a:pt x="14" y="9"/>
                    </a:lnTo>
                    <a:lnTo>
                      <a:pt x="8" y="14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8" y="4"/>
                    </a:lnTo>
                    <a:lnTo>
                      <a:pt x="14" y="1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4" name="Freeform 471"/>
              <p:cNvSpPr>
                <a:spLocks noEditPoints="1"/>
              </p:cNvSpPr>
              <p:nvPr/>
            </p:nvSpPr>
            <p:spPr bwMode="gray">
              <a:xfrm>
                <a:off x="2861" y="1141"/>
                <a:ext cx="15" cy="18"/>
              </a:xfrm>
              <a:custGeom>
                <a:avLst/>
                <a:gdLst>
                  <a:gd name="T0" fmla="*/ 14 w 15"/>
                  <a:gd name="T1" fmla="*/ 1 h 18"/>
                  <a:gd name="T2" fmla="*/ 14 w 15"/>
                  <a:gd name="T3" fmla="*/ 9 h 18"/>
                  <a:gd name="T4" fmla="*/ 8 w 15"/>
                  <a:gd name="T5" fmla="*/ 14 h 18"/>
                  <a:gd name="T6" fmla="*/ 1 w 15"/>
                  <a:gd name="T7" fmla="*/ 18 h 18"/>
                  <a:gd name="T8" fmla="*/ 0 w 15"/>
                  <a:gd name="T9" fmla="*/ 12 h 18"/>
                  <a:gd name="T10" fmla="*/ 8 w 15"/>
                  <a:gd name="T11" fmla="*/ 4 h 18"/>
                  <a:gd name="T12" fmla="*/ 14 w 15"/>
                  <a:gd name="T13" fmla="*/ 1 h 18"/>
                  <a:gd name="T14" fmla="*/ 14 w 15"/>
                  <a:gd name="T15" fmla="*/ 0 h 18"/>
                  <a:gd name="T16" fmla="*/ 14 w 15"/>
                  <a:gd name="T17" fmla="*/ 0 h 18"/>
                  <a:gd name="T18" fmla="*/ 8 w 15"/>
                  <a:gd name="T19" fmla="*/ 4 h 18"/>
                  <a:gd name="T20" fmla="*/ 8 w 15"/>
                  <a:gd name="T21" fmla="*/ 4 h 18"/>
                  <a:gd name="T22" fmla="*/ 8 w 15"/>
                  <a:gd name="T23" fmla="*/ 4 h 18"/>
                  <a:gd name="T24" fmla="*/ 0 w 15"/>
                  <a:gd name="T25" fmla="*/ 12 h 18"/>
                  <a:gd name="T26" fmla="*/ 0 w 15"/>
                  <a:gd name="T27" fmla="*/ 12 h 18"/>
                  <a:gd name="T28" fmla="*/ 0 w 15"/>
                  <a:gd name="T29" fmla="*/ 12 h 18"/>
                  <a:gd name="T30" fmla="*/ 0 w 15"/>
                  <a:gd name="T31" fmla="*/ 18 h 18"/>
                  <a:gd name="T32" fmla="*/ 0 w 15"/>
                  <a:gd name="T33" fmla="*/ 18 h 18"/>
                  <a:gd name="T34" fmla="*/ 1 w 15"/>
                  <a:gd name="T35" fmla="*/ 18 h 18"/>
                  <a:gd name="T36" fmla="*/ 8 w 15"/>
                  <a:gd name="T37" fmla="*/ 15 h 18"/>
                  <a:gd name="T38" fmla="*/ 8 w 15"/>
                  <a:gd name="T39" fmla="*/ 15 h 18"/>
                  <a:gd name="T40" fmla="*/ 8 w 15"/>
                  <a:gd name="T41" fmla="*/ 15 h 18"/>
                  <a:gd name="T42" fmla="*/ 15 w 15"/>
                  <a:gd name="T43" fmla="*/ 10 h 18"/>
                  <a:gd name="T44" fmla="*/ 15 w 15"/>
                  <a:gd name="T45" fmla="*/ 9 h 18"/>
                  <a:gd name="T46" fmla="*/ 15 w 15"/>
                  <a:gd name="T47" fmla="*/ 9 h 18"/>
                  <a:gd name="T48" fmla="*/ 14 w 15"/>
                  <a:gd name="T49" fmla="*/ 1 h 18"/>
                  <a:gd name="T50" fmla="*/ 14 w 15"/>
                  <a:gd name="T51" fmla="*/ 0 h 18"/>
                  <a:gd name="T52" fmla="*/ 14 w 15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8">
                    <a:moveTo>
                      <a:pt x="14" y="1"/>
                    </a:moveTo>
                    <a:lnTo>
                      <a:pt x="14" y="9"/>
                    </a:lnTo>
                    <a:lnTo>
                      <a:pt x="8" y="14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8" y="4"/>
                    </a:lnTo>
                    <a:lnTo>
                      <a:pt x="14" y="1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5" name="Freeform 472"/>
              <p:cNvSpPr>
                <a:spLocks/>
              </p:cNvSpPr>
              <p:nvPr/>
            </p:nvSpPr>
            <p:spPr bwMode="gray">
              <a:xfrm>
                <a:off x="3006" y="1633"/>
                <a:ext cx="10" cy="8"/>
              </a:xfrm>
              <a:custGeom>
                <a:avLst/>
                <a:gdLst>
                  <a:gd name="T0" fmla="*/ 1 w 10"/>
                  <a:gd name="T1" fmla="*/ 5 h 8"/>
                  <a:gd name="T2" fmla="*/ 6 w 10"/>
                  <a:gd name="T3" fmla="*/ 0 h 8"/>
                  <a:gd name="T4" fmla="*/ 10 w 10"/>
                  <a:gd name="T5" fmla="*/ 0 h 8"/>
                  <a:gd name="T6" fmla="*/ 7 w 10"/>
                  <a:gd name="T7" fmla="*/ 6 h 8"/>
                  <a:gd name="T8" fmla="*/ 0 w 10"/>
                  <a:gd name="T9" fmla="*/ 8 h 8"/>
                  <a:gd name="T10" fmla="*/ 1 w 10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1" y="5"/>
                    </a:moveTo>
                    <a:lnTo>
                      <a:pt x="6" y="0"/>
                    </a:lnTo>
                    <a:lnTo>
                      <a:pt x="10" y="0"/>
                    </a:lnTo>
                    <a:lnTo>
                      <a:pt x="7" y="6"/>
                    </a:lnTo>
                    <a:lnTo>
                      <a:pt x="0" y="8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6" name="Freeform 473"/>
              <p:cNvSpPr>
                <a:spLocks noEditPoints="1"/>
              </p:cNvSpPr>
              <p:nvPr/>
            </p:nvSpPr>
            <p:spPr bwMode="gray">
              <a:xfrm>
                <a:off x="3006" y="1633"/>
                <a:ext cx="10" cy="8"/>
              </a:xfrm>
              <a:custGeom>
                <a:avLst/>
                <a:gdLst>
                  <a:gd name="T0" fmla="*/ 6 w 10"/>
                  <a:gd name="T1" fmla="*/ 0 h 8"/>
                  <a:gd name="T2" fmla="*/ 10 w 10"/>
                  <a:gd name="T3" fmla="*/ 1 h 8"/>
                  <a:gd name="T4" fmla="*/ 7 w 10"/>
                  <a:gd name="T5" fmla="*/ 6 h 8"/>
                  <a:gd name="T6" fmla="*/ 0 w 10"/>
                  <a:gd name="T7" fmla="*/ 7 h 8"/>
                  <a:gd name="T8" fmla="*/ 1 w 10"/>
                  <a:gd name="T9" fmla="*/ 5 h 8"/>
                  <a:gd name="T10" fmla="*/ 6 w 10"/>
                  <a:gd name="T11" fmla="*/ 0 h 8"/>
                  <a:gd name="T12" fmla="*/ 6 w 10"/>
                  <a:gd name="T13" fmla="*/ 0 h 8"/>
                  <a:gd name="T14" fmla="*/ 5 w 10"/>
                  <a:gd name="T15" fmla="*/ 0 h 8"/>
                  <a:gd name="T16" fmla="*/ 1 w 10"/>
                  <a:gd name="T17" fmla="*/ 4 h 8"/>
                  <a:gd name="T18" fmla="*/ 1 w 10"/>
                  <a:gd name="T19" fmla="*/ 4 h 8"/>
                  <a:gd name="T20" fmla="*/ 1 w 10"/>
                  <a:gd name="T21" fmla="*/ 5 h 8"/>
                  <a:gd name="T22" fmla="*/ 0 w 10"/>
                  <a:gd name="T23" fmla="*/ 7 h 8"/>
                  <a:gd name="T24" fmla="*/ 0 w 10"/>
                  <a:gd name="T25" fmla="*/ 8 h 8"/>
                  <a:gd name="T26" fmla="*/ 0 w 10"/>
                  <a:gd name="T27" fmla="*/ 8 h 8"/>
                  <a:gd name="T28" fmla="*/ 7 w 10"/>
                  <a:gd name="T29" fmla="*/ 6 h 8"/>
                  <a:gd name="T30" fmla="*/ 7 w 10"/>
                  <a:gd name="T31" fmla="*/ 6 h 8"/>
                  <a:gd name="T32" fmla="*/ 8 w 10"/>
                  <a:gd name="T33" fmla="*/ 6 h 8"/>
                  <a:gd name="T34" fmla="*/ 10 w 10"/>
                  <a:gd name="T35" fmla="*/ 1 h 8"/>
                  <a:gd name="T36" fmla="*/ 10 w 10"/>
                  <a:gd name="T37" fmla="*/ 0 h 8"/>
                  <a:gd name="T38" fmla="*/ 10 w 10"/>
                  <a:gd name="T39" fmla="*/ 0 h 8"/>
                  <a:gd name="T40" fmla="*/ 6 w 10"/>
                  <a:gd name="T41" fmla="*/ 0 h 8"/>
                  <a:gd name="T42" fmla="*/ 6 w 10"/>
                  <a:gd name="T43" fmla="*/ 0 h 8"/>
                  <a:gd name="T44" fmla="*/ 6 w 10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7" name="Freeform 474"/>
              <p:cNvSpPr>
                <a:spLocks noEditPoints="1"/>
              </p:cNvSpPr>
              <p:nvPr/>
            </p:nvSpPr>
            <p:spPr bwMode="gray">
              <a:xfrm>
                <a:off x="3006" y="1633"/>
                <a:ext cx="10" cy="8"/>
              </a:xfrm>
              <a:custGeom>
                <a:avLst/>
                <a:gdLst>
                  <a:gd name="T0" fmla="*/ 6 w 10"/>
                  <a:gd name="T1" fmla="*/ 0 h 8"/>
                  <a:gd name="T2" fmla="*/ 10 w 10"/>
                  <a:gd name="T3" fmla="*/ 1 h 8"/>
                  <a:gd name="T4" fmla="*/ 7 w 10"/>
                  <a:gd name="T5" fmla="*/ 6 h 8"/>
                  <a:gd name="T6" fmla="*/ 0 w 10"/>
                  <a:gd name="T7" fmla="*/ 7 h 8"/>
                  <a:gd name="T8" fmla="*/ 1 w 10"/>
                  <a:gd name="T9" fmla="*/ 5 h 8"/>
                  <a:gd name="T10" fmla="*/ 6 w 10"/>
                  <a:gd name="T11" fmla="*/ 0 h 8"/>
                  <a:gd name="T12" fmla="*/ 6 w 10"/>
                  <a:gd name="T13" fmla="*/ 0 h 8"/>
                  <a:gd name="T14" fmla="*/ 5 w 10"/>
                  <a:gd name="T15" fmla="*/ 0 h 8"/>
                  <a:gd name="T16" fmla="*/ 1 w 10"/>
                  <a:gd name="T17" fmla="*/ 4 h 8"/>
                  <a:gd name="T18" fmla="*/ 1 w 10"/>
                  <a:gd name="T19" fmla="*/ 4 h 8"/>
                  <a:gd name="T20" fmla="*/ 1 w 10"/>
                  <a:gd name="T21" fmla="*/ 5 h 8"/>
                  <a:gd name="T22" fmla="*/ 0 w 10"/>
                  <a:gd name="T23" fmla="*/ 7 h 8"/>
                  <a:gd name="T24" fmla="*/ 0 w 10"/>
                  <a:gd name="T25" fmla="*/ 8 h 8"/>
                  <a:gd name="T26" fmla="*/ 0 w 10"/>
                  <a:gd name="T27" fmla="*/ 8 h 8"/>
                  <a:gd name="T28" fmla="*/ 7 w 10"/>
                  <a:gd name="T29" fmla="*/ 6 h 8"/>
                  <a:gd name="T30" fmla="*/ 7 w 10"/>
                  <a:gd name="T31" fmla="*/ 6 h 8"/>
                  <a:gd name="T32" fmla="*/ 8 w 10"/>
                  <a:gd name="T33" fmla="*/ 6 h 8"/>
                  <a:gd name="T34" fmla="*/ 10 w 10"/>
                  <a:gd name="T35" fmla="*/ 1 h 8"/>
                  <a:gd name="T36" fmla="*/ 10 w 10"/>
                  <a:gd name="T37" fmla="*/ 0 h 8"/>
                  <a:gd name="T38" fmla="*/ 10 w 10"/>
                  <a:gd name="T39" fmla="*/ 0 h 8"/>
                  <a:gd name="T40" fmla="*/ 6 w 10"/>
                  <a:gd name="T41" fmla="*/ 0 h 8"/>
                  <a:gd name="T42" fmla="*/ 6 w 10"/>
                  <a:gd name="T43" fmla="*/ 0 h 8"/>
                  <a:gd name="T44" fmla="*/ 6 w 10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8" name="Freeform 475"/>
              <p:cNvSpPr>
                <a:spLocks/>
              </p:cNvSpPr>
              <p:nvPr/>
            </p:nvSpPr>
            <p:spPr bwMode="gray">
              <a:xfrm>
                <a:off x="3026" y="1621"/>
                <a:ext cx="15" cy="12"/>
              </a:xfrm>
              <a:custGeom>
                <a:avLst/>
                <a:gdLst>
                  <a:gd name="T0" fmla="*/ 0 w 15"/>
                  <a:gd name="T1" fmla="*/ 10 h 12"/>
                  <a:gd name="T2" fmla="*/ 0 w 15"/>
                  <a:gd name="T3" fmla="*/ 1 h 12"/>
                  <a:gd name="T4" fmla="*/ 11 w 15"/>
                  <a:gd name="T5" fmla="*/ 0 h 12"/>
                  <a:gd name="T6" fmla="*/ 15 w 15"/>
                  <a:gd name="T7" fmla="*/ 5 h 12"/>
                  <a:gd name="T8" fmla="*/ 12 w 15"/>
                  <a:gd name="T9" fmla="*/ 9 h 12"/>
                  <a:gd name="T10" fmla="*/ 4 w 15"/>
                  <a:gd name="T11" fmla="*/ 12 h 12"/>
                  <a:gd name="T12" fmla="*/ 0 w 15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0" y="10"/>
                    </a:moveTo>
                    <a:lnTo>
                      <a:pt x="0" y="1"/>
                    </a:lnTo>
                    <a:lnTo>
                      <a:pt x="11" y="0"/>
                    </a:lnTo>
                    <a:lnTo>
                      <a:pt x="15" y="5"/>
                    </a:lnTo>
                    <a:lnTo>
                      <a:pt x="12" y="9"/>
                    </a:lnTo>
                    <a:lnTo>
                      <a:pt x="4" y="1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9" name="Freeform 476"/>
              <p:cNvSpPr>
                <a:spLocks noEditPoints="1"/>
              </p:cNvSpPr>
              <p:nvPr/>
            </p:nvSpPr>
            <p:spPr bwMode="gray">
              <a:xfrm>
                <a:off x="3026" y="1621"/>
                <a:ext cx="16" cy="12"/>
              </a:xfrm>
              <a:custGeom>
                <a:avLst/>
                <a:gdLst>
                  <a:gd name="T0" fmla="*/ 11 w 16"/>
                  <a:gd name="T1" fmla="*/ 0 h 12"/>
                  <a:gd name="T2" fmla="*/ 15 w 16"/>
                  <a:gd name="T3" fmla="*/ 5 h 12"/>
                  <a:gd name="T4" fmla="*/ 12 w 16"/>
                  <a:gd name="T5" fmla="*/ 9 h 12"/>
                  <a:gd name="T6" fmla="*/ 4 w 16"/>
                  <a:gd name="T7" fmla="*/ 12 h 12"/>
                  <a:gd name="T8" fmla="*/ 0 w 16"/>
                  <a:gd name="T9" fmla="*/ 10 h 12"/>
                  <a:gd name="T10" fmla="*/ 0 w 16"/>
                  <a:gd name="T11" fmla="*/ 1 h 12"/>
                  <a:gd name="T12" fmla="*/ 11 w 16"/>
                  <a:gd name="T13" fmla="*/ 0 h 12"/>
                  <a:gd name="T14" fmla="*/ 11 w 16"/>
                  <a:gd name="T15" fmla="*/ 0 h 12"/>
                  <a:gd name="T16" fmla="*/ 11 w 16"/>
                  <a:gd name="T17" fmla="*/ 0 h 12"/>
                  <a:gd name="T18" fmla="*/ 0 w 16"/>
                  <a:gd name="T19" fmla="*/ 1 h 12"/>
                  <a:gd name="T20" fmla="*/ 0 w 16"/>
                  <a:gd name="T21" fmla="*/ 1 h 12"/>
                  <a:gd name="T22" fmla="*/ 0 w 16"/>
                  <a:gd name="T23" fmla="*/ 1 h 12"/>
                  <a:gd name="T24" fmla="*/ 0 w 16"/>
                  <a:gd name="T25" fmla="*/ 10 h 12"/>
                  <a:gd name="T26" fmla="*/ 0 w 16"/>
                  <a:gd name="T27" fmla="*/ 10 h 12"/>
                  <a:gd name="T28" fmla="*/ 0 w 16"/>
                  <a:gd name="T29" fmla="*/ 10 h 12"/>
                  <a:gd name="T30" fmla="*/ 4 w 16"/>
                  <a:gd name="T31" fmla="*/ 12 h 12"/>
                  <a:gd name="T32" fmla="*/ 4 w 16"/>
                  <a:gd name="T33" fmla="*/ 12 h 12"/>
                  <a:gd name="T34" fmla="*/ 4 w 16"/>
                  <a:gd name="T35" fmla="*/ 12 h 12"/>
                  <a:gd name="T36" fmla="*/ 12 w 16"/>
                  <a:gd name="T37" fmla="*/ 9 h 12"/>
                  <a:gd name="T38" fmla="*/ 13 w 16"/>
                  <a:gd name="T39" fmla="*/ 9 h 12"/>
                  <a:gd name="T40" fmla="*/ 13 w 16"/>
                  <a:gd name="T41" fmla="*/ 9 h 12"/>
                  <a:gd name="T42" fmla="*/ 16 w 16"/>
                  <a:gd name="T43" fmla="*/ 5 h 12"/>
                  <a:gd name="T44" fmla="*/ 16 w 16"/>
                  <a:gd name="T45" fmla="*/ 5 h 12"/>
                  <a:gd name="T46" fmla="*/ 15 w 16"/>
                  <a:gd name="T47" fmla="*/ 5 h 12"/>
                  <a:gd name="T48" fmla="*/ 11 w 16"/>
                  <a:gd name="T49" fmla="*/ 0 h 12"/>
                  <a:gd name="T50" fmla="*/ 11 w 16"/>
                  <a:gd name="T51" fmla="*/ 0 h 12"/>
                  <a:gd name="T52" fmla="*/ 11 w 16"/>
                  <a:gd name="T5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2">
                    <a:moveTo>
                      <a:pt x="11" y="0"/>
                    </a:moveTo>
                    <a:lnTo>
                      <a:pt x="15" y="5"/>
                    </a:lnTo>
                    <a:lnTo>
                      <a:pt x="12" y="9"/>
                    </a:lnTo>
                    <a:lnTo>
                      <a:pt x="4" y="12"/>
                    </a:lnTo>
                    <a:lnTo>
                      <a:pt x="0" y="10"/>
                    </a:lnTo>
                    <a:lnTo>
                      <a:pt x="0" y="1"/>
                    </a:lnTo>
                    <a:lnTo>
                      <a:pt x="11" y="0"/>
                    </a:lnTo>
                    <a:close/>
                    <a:moveTo>
                      <a:pt x="11" y="0"/>
                    </a:moveTo>
                    <a:lnTo>
                      <a:pt x="1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0" name="Freeform 477"/>
              <p:cNvSpPr>
                <a:spLocks noEditPoints="1"/>
              </p:cNvSpPr>
              <p:nvPr/>
            </p:nvSpPr>
            <p:spPr bwMode="gray">
              <a:xfrm>
                <a:off x="3026" y="1621"/>
                <a:ext cx="16" cy="12"/>
              </a:xfrm>
              <a:custGeom>
                <a:avLst/>
                <a:gdLst>
                  <a:gd name="T0" fmla="*/ 11 w 16"/>
                  <a:gd name="T1" fmla="*/ 0 h 12"/>
                  <a:gd name="T2" fmla="*/ 15 w 16"/>
                  <a:gd name="T3" fmla="*/ 5 h 12"/>
                  <a:gd name="T4" fmla="*/ 12 w 16"/>
                  <a:gd name="T5" fmla="*/ 9 h 12"/>
                  <a:gd name="T6" fmla="*/ 4 w 16"/>
                  <a:gd name="T7" fmla="*/ 12 h 12"/>
                  <a:gd name="T8" fmla="*/ 0 w 16"/>
                  <a:gd name="T9" fmla="*/ 10 h 12"/>
                  <a:gd name="T10" fmla="*/ 0 w 16"/>
                  <a:gd name="T11" fmla="*/ 1 h 12"/>
                  <a:gd name="T12" fmla="*/ 11 w 16"/>
                  <a:gd name="T13" fmla="*/ 0 h 12"/>
                  <a:gd name="T14" fmla="*/ 11 w 16"/>
                  <a:gd name="T15" fmla="*/ 0 h 12"/>
                  <a:gd name="T16" fmla="*/ 11 w 16"/>
                  <a:gd name="T17" fmla="*/ 0 h 12"/>
                  <a:gd name="T18" fmla="*/ 0 w 16"/>
                  <a:gd name="T19" fmla="*/ 1 h 12"/>
                  <a:gd name="T20" fmla="*/ 0 w 16"/>
                  <a:gd name="T21" fmla="*/ 1 h 12"/>
                  <a:gd name="T22" fmla="*/ 0 w 16"/>
                  <a:gd name="T23" fmla="*/ 1 h 12"/>
                  <a:gd name="T24" fmla="*/ 0 w 16"/>
                  <a:gd name="T25" fmla="*/ 10 h 12"/>
                  <a:gd name="T26" fmla="*/ 0 w 16"/>
                  <a:gd name="T27" fmla="*/ 10 h 12"/>
                  <a:gd name="T28" fmla="*/ 0 w 16"/>
                  <a:gd name="T29" fmla="*/ 10 h 12"/>
                  <a:gd name="T30" fmla="*/ 4 w 16"/>
                  <a:gd name="T31" fmla="*/ 12 h 12"/>
                  <a:gd name="T32" fmla="*/ 4 w 16"/>
                  <a:gd name="T33" fmla="*/ 12 h 12"/>
                  <a:gd name="T34" fmla="*/ 4 w 16"/>
                  <a:gd name="T35" fmla="*/ 12 h 12"/>
                  <a:gd name="T36" fmla="*/ 12 w 16"/>
                  <a:gd name="T37" fmla="*/ 9 h 12"/>
                  <a:gd name="T38" fmla="*/ 13 w 16"/>
                  <a:gd name="T39" fmla="*/ 9 h 12"/>
                  <a:gd name="T40" fmla="*/ 13 w 16"/>
                  <a:gd name="T41" fmla="*/ 9 h 12"/>
                  <a:gd name="T42" fmla="*/ 16 w 16"/>
                  <a:gd name="T43" fmla="*/ 5 h 12"/>
                  <a:gd name="T44" fmla="*/ 16 w 16"/>
                  <a:gd name="T45" fmla="*/ 5 h 12"/>
                  <a:gd name="T46" fmla="*/ 15 w 16"/>
                  <a:gd name="T47" fmla="*/ 5 h 12"/>
                  <a:gd name="T48" fmla="*/ 11 w 16"/>
                  <a:gd name="T49" fmla="*/ 0 h 12"/>
                  <a:gd name="T50" fmla="*/ 11 w 16"/>
                  <a:gd name="T51" fmla="*/ 0 h 12"/>
                  <a:gd name="T52" fmla="*/ 11 w 16"/>
                  <a:gd name="T5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2">
                    <a:moveTo>
                      <a:pt x="11" y="0"/>
                    </a:moveTo>
                    <a:lnTo>
                      <a:pt x="15" y="5"/>
                    </a:lnTo>
                    <a:lnTo>
                      <a:pt x="12" y="9"/>
                    </a:lnTo>
                    <a:lnTo>
                      <a:pt x="4" y="12"/>
                    </a:lnTo>
                    <a:lnTo>
                      <a:pt x="0" y="10"/>
                    </a:lnTo>
                    <a:lnTo>
                      <a:pt x="0" y="1"/>
                    </a:lnTo>
                    <a:lnTo>
                      <a:pt x="11" y="0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1" name="Freeform 478"/>
              <p:cNvSpPr>
                <a:spLocks/>
              </p:cNvSpPr>
              <p:nvPr/>
            </p:nvSpPr>
            <p:spPr bwMode="gray">
              <a:xfrm>
                <a:off x="3047" y="1611"/>
                <a:ext cx="10" cy="7"/>
              </a:xfrm>
              <a:custGeom>
                <a:avLst/>
                <a:gdLst>
                  <a:gd name="T0" fmla="*/ 0 w 10"/>
                  <a:gd name="T1" fmla="*/ 7 h 7"/>
                  <a:gd name="T2" fmla="*/ 0 w 10"/>
                  <a:gd name="T3" fmla="*/ 4 h 7"/>
                  <a:gd name="T4" fmla="*/ 6 w 10"/>
                  <a:gd name="T5" fmla="*/ 0 h 7"/>
                  <a:gd name="T6" fmla="*/ 10 w 10"/>
                  <a:gd name="T7" fmla="*/ 2 h 7"/>
                  <a:gd name="T8" fmla="*/ 9 w 10"/>
                  <a:gd name="T9" fmla="*/ 7 h 7"/>
                  <a:gd name="T10" fmla="*/ 0 w 10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lnTo>
                      <a:pt x="0" y="4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9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2" name="Freeform 479"/>
              <p:cNvSpPr>
                <a:spLocks noEditPoints="1"/>
              </p:cNvSpPr>
              <p:nvPr/>
            </p:nvSpPr>
            <p:spPr bwMode="gray">
              <a:xfrm>
                <a:off x="3047" y="1611"/>
                <a:ext cx="10" cy="8"/>
              </a:xfrm>
              <a:custGeom>
                <a:avLst/>
                <a:gdLst>
                  <a:gd name="T0" fmla="*/ 6 w 10"/>
                  <a:gd name="T1" fmla="*/ 0 h 8"/>
                  <a:gd name="T2" fmla="*/ 10 w 10"/>
                  <a:gd name="T3" fmla="*/ 2 h 8"/>
                  <a:gd name="T4" fmla="*/ 9 w 10"/>
                  <a:gd name="T5" fmla="*/ 7 h 8"/>
                  <a:gd name="T6" fmla="*/ 0 w 10"/>
                  <a:gd name="T7" fmla="*/ 7 h 8"/>
                  <a:gd name="T8" fmla="*/ 0 w 10"/>
                  <a:gd name="T9" fmla="*/ 4 h 8"/>
                  <a:gd name="T10" fmla="*/ 6 w 10"/>
                  <a:gd name="T11" fmla="*/ 0 h 8"/>
                  <a:gd name="T12" fmla="*/ 6 w 10"/>
                  <a:gd name="T13" fmla="*/ 0 h 8"/>
                  <a:gd name="T14" fmla="*/ 6 w 10"/>
                  <a:gd name="T15" fmla="*/ 0 h 8"/>
                  <a:gd name="T16" fmla="*/ 0 w 10"/>
                  <a:gd name="T17" fmla="*/ 4 h 8"/>
                  <a:gd name="T18" fmla="*/ 0 w 10"/>
                  <a:gd name="T19" fmla="*/ 4 h 8"/>
                  <a:gd name="T20" fmla="*/ 0 w 10"/>
                  <a:gd name="T21" fmla="*/ 4 h 8"/>
                  <a:gd name="T22" fmla="*/ 0 w 10"/>
                  <a:gd name="T23" fmla="*/ 7 h 8"/>
                  <a:gd name="T24" fmla="*/ 0 w 10"/>
                  <a:gd name="T25" fmla="*/ 7 h 8"/>
                  <a:gd name="T26" fmla="*/ 0 w 10"/>
                  <a:gd name="T27" fmla="*/ 7 h 8"/>
                  <a:gd name="T28" fmla="*/ 9 w 10"/>
                  <a:gd name="T29" fmla="*/ 8 h 8"/>
                  <a:gd name="T30" fmla="*/ 10 w 10"/>
                  <a:gd name="T31" fmla="*/ 8 h 8"/>
                  <a:gd name="T32" fmla="*/ 10 w 10"/>
                  <a:gd name="T33" fmla="*/ 7 h 8"/>
                  <a:gd name="T34" fmla="*/ 10 w 10"/>
                  <a:gd name="T35" fmla="*/ 2 h 8"/>
                  <a:gd name="T36" fmla="*/ 10 w 10"/>
                  <a:gd name="T37" fmla="*/ 2 h 8"/>
                  <a:gd name="T38" fmla="*/ 10 w 10"/>
                  <a:gd name="T39" fmla="*/ 2 h 8"/>
                  <a:gd name="T40" fmla="*/ 6 w 10"/>
                  <a:gd name="T41" fmla="*/ 0 h 8"/>
                  <a:gd name="T42" fmla="*/ 6 w 10"/>
                  <a:gd name="T43" fmla="*/ 0 h 8"/>
                  <a:gd name="T44" fmla="*/ 6 w 10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lnTo>
                      <a:pt x="10" y="2"/>
                    </a:lnTo>
                    <a:lnTo>
                      <a:pt x="9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3" name="Freeform 480"/>
              <p:cNvSpPr>
                <a:spLocks noEditPoints="1"/>
              </p:cNvSpPr>
              <p:nvPr/>
            </p:nvSpPr>
            <p:spPr bwMode="gray">
              <a:xfrm>
                <a:off x="3047" y="1611"/>
                <a:ext cx="10" cy="8"/>
              </a:xfrm>
              <a:custGeom>
                <a:avLst/>
                <a:gdLst>
                  <a:gd name="T0" fmla="*/ 6 w 10"/>
                  <a:gd name="T1" fmla="*/ 0 h 8"/>
                  <a:gd name="T2" fmla="*/ 10 w 10"/>
                  <a:gd name="T3" fmla="*/ 2 h 8"/>
                  <a:gd name="T4" fmla="*/ 9 w 10"/>
                  <a:gd name="T5" fmla="*/ 7 h 8"/>
                  <a:gd name="T6" fmla="*/ 0 w 10"/>
                  <a:gd name="T7" fmla="*/ 7 h 8"/>
                  <a:gd name="T8" fmla="*/ 0 w 10"/>
                  <a:gd name="T9" fmla="*/ 4 h 8"/>
                  <a:gd name="T10" fmla="*/ 6 w 10"/>
                  <a:gd name="T11" fmla="*/ 0 h 8"/>
                  <a:gd name="T12" fmla="*/ 6 w 10"/>
                  <a:gd name="T13" fmla="*/ 0 h 8"/>
                  <a:gd name="T14" fmla="*/ 6 w 10"/>
                  <a:gd name="T15" fmla="*/ 0 h 8"/>
                  <a:gd name="T16" fmla="*/ 0 w 10"/>
                  <a:gd name="T17" fmla="*/ 4 h 8"/>
                  <a:gd name="T18" fmla="*/ 0 w 10"/>
                  <a:gd name="T19" fmla="*/ 4 h 8"/>
                  <a:gd name="T20" fmla="*/ 0 w 10"/>
                  <a:gd name="T21" fmla="*/ 4 h 8"/>
                  <a:gd name="T22" fmla="*/ 0 w 10"/>
                  <a:gd name="T23" fmla="*/ 7 h 8"/>
                  <a:gd name="T24" fmla="*/ 0 w 10"/>
                  <a:gd name="T25" fmla="*/ 7 h 8"/>
                  <a:gd name="T26" fmla="*/ 0 w 10"/>
                  <a:gd name="T27" fmla="*/ 7 h 8"/>
                  <a:gd name="T28" fmla="*/ 9 w 10"/>
                  <a:gd name="T29" fmla="*/ 8 h 8"/>
                  <a:gd name="T30" fmla="*/ 10 w 10"/>
                  <a:gd name="T31" fmla="*/ 8 h 8"/>
                  <a:gd name="T32" fmla="*/ 10 w 10"/>
                  <a:gd name="T33" fmla="*/ 7 h 8"/>
                  <a:gd name="T34" fmla="*/ 10 w 10"/>
                  <a:gd name="T35" fmla="*/ 2 h 8"/>
                  <a:gd name="T36" fmla="*/ 10 w 10"/>
                  <a:gd name="T37" fmla="*/ 2 h 8"/>
                  <a:gd name="T38" fmla="*/ 10 w 10"/>
                  <a:gd name="T39" fmla="*/ 2 h 8"/>
                  <a:gd name="T40" fmla="*/ 6 w 10"/>
                  <a:gd name="T41" fmla="*/ 0 h 8"/>
                  <a:gd name="T42" fmla="*/ 6 w 10"/>
                  <a:gd name="T43" fmla="*/ 0 h 8"/>
                  <a:gd name="T44" fmla="*/ 6 w 10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lnTo>
                      <a:pt x="10" y="2"/>
                    </a:lnTo>
                    <a:lnTo>
                      <a:pt x="9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4" name="Freeform 481"/>
              <p:cNvSpPr>
                <a:spLocks/>
              </p:cNvSpPr>
              <p:nvPr/>
            </p:nvSpPr>
            <p:spPr bwMode="gray">
              <a:xfrm>
                <a:off x="3395" y="1633"/>
                <a:ext cx="20" cy="23"/>
              </a:xfrm>
              <a:custGeom>
                <a:avLst/>
                <a:gdLst>
                  <a:gd name="T0" fmla="*/ 16 w 20"/>
                  <a:gd name="T1" fmla="*/ 22 h 23"/>
                  <a:gd name="T2" fmla="*/ 14 w 20"/>
                  <a:gd name="T3" fmla="*/ 16 h 23"/>
                  <a:gd name="T4" fmla="*/ 6 w 20"/>
                  <a:gd name="T5" fmla="*/ 11 h 23"/>
                  <a:gd name="T6" fmla="*/ 0 w 20"/>
                  <a:gd name="T7" fmla="*/ 5 h 23"/>
                  <a:gd name="T8" fmla="*/ 2 w 20"/>
                  <a:gd name="T9" fmla="*/ 0 h 23"/>
                  <a:gd name="T10" fmla="*/ 9 w 20"/>
                  <a:gd name="T11" fmla="*/ 0 h 23"/>
                  <a:gd name="T12" fmla="*/ 19 w 20"/>
                  <a:gd name="T13" fmla="*/ 14 h 23"/>
                  <a:gd name="T14" fmla="*/ 20 w 20"/>
                  <a:gd name="T15" fmla="*/ 23 h 23"/>
                  <a:gd name="T16" fmla="*/ 16 w 20"/>
                  <a:gd name="T1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3">
                    <a:moveTo>
                      <a:pt x="16" y="22"/>
                    </a:moveTo>
                    <a:lnTo>
                      <a:pt x="14" y="16"/>
                    </a:lnTo>
                    <a:lnTo>
                      <a:pt x="6" y="11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9" y="14"/>
                    </a:lnTo>
                    <a:lnTo>
                      <a:pt x="20" y="23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5" name="Freeform 482"/>
              <p:cNvSpPr>
                <a:spLocks noEditPoints="1"/>
              </p:cNvSpPr>
              <p:nvPr/>
            </p:nvSpPr>
            <p:spPr bwMode="gray">
              <a:xfrm>
                <a:off x="3395" y="1633"/>
                <a:ext cx="20" cy="23"/>
              </a:xfrm>
              <a:custGeom>
                <a:avLst/>
                <a:gdLst>
                  <a:gd name="T0" fmla="*/ 9 w 20"/>
                  <a:gd name="T1" fmla="*/ 1 h 23"/>
                  <a:gd name="T2" fmla="*/ 19 w 20"/>
                  <a:gd name="T3" fmla="*/ 14 h 23"/>
                  <a:gd name="T4" fmla="*/ 20 w 20"/>
                  <a:gd name="T5" fmla="*/ 22 h 23"/>
                  <a:gd name="T6" fmla="*/ 16 w 20"/>
                  <a:gd name="T7" fmla="*/ 22 h 23"/>
                  <a:gd name="T8" fmla="*/ 14 w 20"/>
                  <a:gd name="T9" fmla="*/ 16 h 23"/>
                  <a:gd name="T10" fmla="*/ 7 w 20"/>
                  <a:gd name="T11" fmla="*/ 10 h 23"/>
                  <a:gd name="T12" fmla="*/ 0 w 20"/>
                  <a:gd name="T13" fmla="*/ 5 h 23"/>
                  <a:gd name="T14" fmla="*/ 2 w 20"/>
                  <a:gd name="T15" fmla="*/ 1 h 23"/>
                  <a:gd name="T16" fmla="*/ 9 w 20"/>
                  <a:gd name="T17" fmla="*/ 1 h 23"/>
                  <a:gd name="T18" fmla="*/ 9 w 20"/>
                  <a:gd name="T19" fmla="*/ 0 h 23"/>
                  <a:gd name="T20" fmla="*/ 9 w 20"/>
                  <a:gd name="T21" fmla="*/ 0 h 23"/>
                  <a:gd name="T22" fmla="*/ 2 w 20"/>
                  <a:gd name="T23" fmla="*/ 0 h 23"/>
                  <a:gd name="T24" fmla="*/ 2 w 20"/>
                  <a:gd name="T25" fmla="*/ 0 h 23"/>
                  <a:gd name="T26" fmla="*/ 1 w 20"/>
                  <a:gd name="T27" fmla="*/ 0 h 23"/>
                  <a:gd name="T28" fmla="*/ 0 w 20"/>
                  <a:gd name="T29" fmla="*/ 4 h 23"/>
                  <a:gd name="T30" fmla="*/ 0 w 20"/>
                  <a:gd name="T31" fmla="*/ 5 h 23"/>
                  <a:gd name="T32" fmla="*/ 0 w 20"/>
                  <a:gd name="T33" fmla="*/ 5 h 23"/>
                  <a:gd name="T34" fmla="*/ 6 w 20"/>
                  <a:gd name="T35" fmla="*/ 11 h 23"/>
                  <a:gd name="T36" fmla="*/ 14 w 20"/>
                  <a:gd name="T37" fmla="*/ 16 h 23"/>
                  <a:gd name="T38" fmla="*/ 16 w 20"/>
                  <a:gd name="T39" fmla="*/ 22 h 23"/>
                  <a:gd name="T40" fmla="*/ 16 w 20"/>
                  <a:gd name="T41" fmla="*/ 22 h 23"/>
                  <a:gd name="T42" fmla="*/ 16 w 20"/>
                  <a:gd name="T43" fmla="*/ 22 h 23"/>
                  <a:gd name="T44" fmla="*/ 20 w 20"/>
                  <a:gd name="T45" fmla="*/ 23 h 23"/>
                  <a:gd name="T46" fmla="*/ 20 w 20"/>
                  <a:gd name="T47" fmla="*/ 23 h 23"/>
                  <a:gd name="T48" fmla="*/ 20 w 20"/>
                  <a:gd name="T49" fmla="*/ 22 h 23"/>
                  <a:gd name="T50" fmla="*/ 20 w 20"/>
                  <a:gd name="T51" fmla="*/ 14 h 23"/>
                  <a:gd name="T52" fmla="*/ 20 w 20"/>
                  <a:gd name="T53" fmla="*/ 14 h 23"/>
                  <a:gd name="T54" fmla="*/ 19 w 20"/>
                  <a:gd name="T55" fmla="*/ 14 h 23"/>
                  <a:gd name="T56" fmla="*/ 9 w 20"/>
                  <a:gd name="T57" fmla="*/ 0 h 23"/>
                  <a:gd name="T58" fmla="*/ 9 w 20"/>
                  <a:gd name="T59" fmla="*/ 0 h 23"/>
                  <a:gd name="T60" fmla="*/ 9 w 20"/>
                  <a:gd name="T6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3">
                    <a:moveTo>
                      <a:pt x="9" y="1"/>
                    </a:moveTo>
                    <a:lnTo>
                      <a:pt x="19" y="14"/>
                    </a:lnTo>
                    <a:lnTo>
                      <a:pt x="20" y="22"/>
                    </a:lnTo>
                    <a:lnTo>
                      <a:pt x="16" y="22"/>
                    </a:lnTo>
                    <a:lnTo>
                      <a:pt x="14" y="16"/>
                    </a:lnTo>
                    <a:lnTo>
                      <a:pt x="7" y="10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9" y="1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6" y="11"/>
                    </a:lnTo>
                    <a:lnTo>
                      <a:pt x="14" y="16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2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6" name="Freeform 483"/>
              <p:cNvSpPr>
                <a:spLocks noEditPoints="1"/>
              </p:cNvSpPr>
              <p:nvPr/>
            </p:nvSpPr>
            <p:spPr bwMode="gray">
              <a:xfrm>
                <a:off x="3395" y="1633"/>
                <a:ext cx="20" cy="23"/>
              </a:xfrm>
              <a:custGeom>
                <a:avLst/>
                <a:gdLst>
                  <a:gd name="T0" fmla="*/ 9 w 20"/>
                  <a:gd name="T1" fmla="*/ 1 h 23"/>
                  <a:gd name="T2" fmla="*/ 19 w 20"/>
                  <a:gd name="T3" fmla="*/ 14 h 23"/>
                  <a:gd name="T4" fmla="*/ 20 w 20"/>
                  <a:gd name="T5" fmla="*/ 22 h 23"/>
                  <a:gd name="T6" fmla="*/ 16 w 20"/>
                  <a:gd name="T7" fmla="*/ 22 h 23"/>
                  <a:gd name="T8" fmla="*/ 14 w 20"/>
                  <a:gd name="T9" fmla="*/ 16 h 23"/>
                  <a:gd name="T10" fmla="*/ 7 w 20"/>
                  <a:gd name="T11" fmla="*/ 10 h 23"/>
                  <a:gd name="T12" fmla="*/ 0 w 20"/>
                  <a:gd name="T13" fmla="*/ 5 h 23"/>
                  <a:gd name="T14" fmla="*/ 2 w 20"/>
                  <a:gd name="T15" fmla="*/ 1 h 23"/>
                  <a:gd name="T16" fmla="*/ 9 w 20"/>
                  <a:gd name="T17" fmla="*/ 1 h 23"/>
                  <a:gd name="T18" fmla="*/ 9 w 20"/>
                  <a:gd name="T19" fmla="*/ 0 h 23"/>
                  <a:gd name="T20" fmla="*/ 9 w 20"/>
                  <a:gd name="T21" fmla="*/ 0 h 23"/>
                  <a:gd name="T22" fmla="*/ 2 w 20"/>
                  <a:gd name="T23" fmla="*/ 0 h 23"/>
                  <a:gd name="T24" fmla="*/ 2 w 20"/>
                  <a:gd name="T25" fmla="*/ 0 h 23"/>
                  <a:gd name="T26" fmla="*/ 1 w 20"/>
                  <a:gd name="T27" fmla="*/ 0 h 23"/>
                  <a:gd name="T28" fmla="*/ 0 w 20"/>
                  <a:gd name="T29" fmla="*/ 4 h 23"/>
                  <a:gd name="T30" fmla="*/ 0 w 20"/>
                  <a:gd name="T31" fmla="*/ 5 h 23"/>
                  <a:gd name="T32" fmla="*/ 0 w 20"/>
                  <a:gd name="T33" fmla="*/ 5 h 23"/>
                  <a:gd name="T34" fmla="*/ 6 w 20"/>
                  <a:gd name="T35" fmla="*/ 11 h 23"/>
                  <a:gd name="T36" fmla="*/ 14 w 20"/>
                  <a:gd name="T37" fmla="*/ 16 h 23"/>
                  <a:gd name="T38" fmla="*/ 16 w 20"/>
                  <a:gd name="T39" fmla="*/ 22 h 23"/>
                  <a:gd name="T40" fmla="*/ 16 w 20"/>
                  <a:gd name="T41" fmla="*/ 22 h 23"/>
                  <a:gd name="T42" fmla="*/ 16 w 20"/>
                  <a:gd name="T43" fmla="*/ 22 h 23"/>
                  <a:gd name="T44" fmla="*/ 20 w 20"/>
                  <a:gd name="T45" fmla="*/ 23 h 23"/>
                  <a:gd name="T46" fmla="*/ 20 w 20"/>
                  <a:gd name="T47" fmla="*/ 23 h 23"/>
                  <a:gd name="T48" fmla="*/ 20 w 20"/>
                  <a:gd name="T49" fmla="*/ 22 h 23"/>
                  <a:gd name="T50" fmla="*/ 20 w 20"/>
                  <a:gd name="T51" fmla="*/ 14 h 23"/>
                  <a:gd name="T52" fmla="*/ 20 w 20"/>
                  <a:gd name="T53" fmla="*/ 14 h 23"/>
                  <a:gd name="T54" fmla="*/ 19 w 20"/>
                  <a:gd name="T55" fmla="*/ 14 h 23"/>
                  <a:gd name="T56" fmla="*/ 9 w 20"/>
                  <a:gd name="T57" fmla="*/ 0 h 23"/>
                  <a:gd name="T58" fmla="*/ 9 w 20"/>
                  <a:gd name="T59" fmla="*/ 0 h 23"/>
                  <a:gd name="T60" fmla="*/ 9 w 20"/>
                  <a:gd name="T6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3">
                    <a:moveTo>
                      <a:pt x="9" y="1"/>
                    </a:moveTo>
                    <a:lnTo>
                      <a:pt x="19" y="14"/>
                    </a:lnTo>
                    <a:lnTo>
                      <a:pt x="20" y="22"/>
                    </a:lnTo>
                    <a:lnTo>
                      <a:pt x="16" y="22"/>
                    </a:lnTo>
                    <a:lnTo>
                      <a:pt x="14" y="16"/>
                    </a:lnTo>
                    <a:lnTo>
                      <a:pt x="7" y="10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9" y="1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6" y="11"/>
                    </a:lnTo>
                    <a:lnTo>
                      <a:pt x="14" y="16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2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7" name="Freeform 484"/>
              <p:cNvSpPr>
                <a:spLocks/>
              </p:cNvSpPr>
              <p:nvPr/>
            </p:nvSpPr>
            <p:spPr bwMode="gray">
              <a:xfrm>
                <a:off x="3417" y="159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5 w 6"/>
                  <a:gd name="T3" fmla="*/ 0 h 6"/>
                  <a:gd name="T4" fmla="*/ 6 w 6"/>
                  <a:gd name="T5" fmla="*/ 3 h 6"/>
                  <a:gd name="T6" fmla="*/ 0 w 6"/>
                  <a:gd name="T7" fmla="*/ 6 h 6"/>
                  <a:gd name="T8" fmla="*/ 0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5" y="0"/>
                    </a:lnTo>
                    <a:lnTo>
                      <a:pt x="6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8" name="Freeform 485"/>
              <p:cNvSpPr>
                <a:spLocks noEditPoints="1"/>
              </p:cNvSpPr>
              <p:nvPr/>
            </p:nvSpPr>
            <p:spPr bwMode="gray">
              <a:xfrm>
                <a:off x="3417" y="1597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6 w 7"/>
                  <a:gd name="T3" fmla="*/ 3 h 6"/>
                  <a:gd name="T4" fmla="*/ 0 w 7"/>
                  <a:gd name="T5" fmla="*/ 5 h 6"/>
                  <a:gd name="T6" fmla="*/ 0 w 7"/>
                  <a:gd name="T7" fmla="*/ 1 h 6"/>
                  <a:gd name="T8" fmla="*/ 5 w 7"/>
                  <a:gd name="T9" fmla="*/ 1 h 6"/>
                  <a:gd name="T10" fmla="*/ 5 w 7"/>
                  <a:gd name="T11" fmla="*/ 0 h 6"/>
                  <a:gd name="T12" fmla="*/ 5 w 7"/>
                  <a:gd name="T13" fmla="*/ 0 h 6"/>
                  <a:gd name="T14" fmla="*/ 0 w 7"/>
                  <a:gd name="T15" fmla="*/ 0 h 6"/>
                  <a:gd name="T16" fmla="*/ 0 w 7"/>
                  <a:gd name="T17" fmla="*/ 0 h 6"/>
                  <a:gd name="T18" fmla="*/ 0 w 7"/>
                  <a:gd name="T19" fmla="*/ 1 h 6"/>
                  <a:gd name="T20" fmla="*/ 0 w 7"/>
                  <a:gd name="T21" fmla="*/ 5 h 6"/>
                  <a:gd name="T22" fmla="*/ 0 w 7"/>
                  <a:gd name="T23" fmla="*/ 6 h 6"/>
                  <a:gd name="T24" fmla="*/ 1 w 7"/>
                  <a:gd name="T25" fmla="*/ 6 h 6"/>
                  <a:gd name="T26" fmla="*/ 6 w 7"/>
                  <a:gd name="T27" fmla="*/ 4 h 6"/>
                  <a:gd name="T28" fmla="*/ 7 w 7"/>
                  <a:gd name="T29" fmla="*/ 4 h 6"/>
                  <a:gd name="T30" fmla="*/ 6 w 7"/>
                  <a:gd name="T31" fmla="*/ 3 h 6"/>
                  <a:gd name="T32" fmla="*/ 5 w 7"/>
                  <a:gd name="T33" fmla="*/ 0 h 6"/>
                  <a:gd name="T34" fmla="*/ 5 w 7"/>
                  <a:gd name="T35" fmla="*/ 0 h 6"/>
                  <a:gd name="T36" fmla="*/ 5 w 7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6" y="3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9" name="Freeform 486"/>
              <p:cNvSpPr>
                <a:spLocks noEditPoints="1"/>
              </p:cNvSpPr>
              <p:nvPr/>
            </p:nvSpPr>
            <p:spPr bwMode="gray">
              <a:xfrm>
                <a:off x="3417" y="1597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6 w 7"/>
                  <a:gd name="T3" fmla="*/ 3 h 6"/>
                  <a:gd name="T4" fmla="*/ 0 w 7"/>
                  <a:gd name="T5" fmla="*/ 5 h 6"/>
                  <a:gd name="T6" fmla="*/ 0 w 7"/>
                  <a:gd name="T7" fmla="*/ 1 h 6"/>
                  <a:gd name="T8" fmla="*/ 5 w 7"/>
                  <a:gd name="T9" fmla="*/ 1 h 6"/>
                  <a:gd name="T10" fmla="*/ 5 w 7"/>
                  <a:gd name="T11" fmla="*/ 0 h 6"/>
                  <a:gd name="T12" fmla="*/ 5 w 7"/>
                  <a:gd name="T13" fmla="*/ 0 h 6"/>
                  <a:gd name="T14" fmla="*/ 0 w 7"/>
                  <a:gd name="T15" fmla="*/ 0 h 6"/>
                  <a:gd name="T16" fmla="*/ 0 w 7"/>
                  <a:gd name="T17" fmla="*/ 0 h 6"/>
                  <a:gd name="T18" fmla="*/ 0 w 7"/>
                  <a:gd name="T19" fmla="*/ 1 h 6"/>
                  <a:gd name="T20" fmla="*/ 0 w 7"/>
                  <a:gd name="T21" fmla="*/ 5 h 6"/>
                  <a:gd name="T22" fmla="*/ 0 w 7"/>
                  <a:gd name="T23" fmla="*/ 6 h 6"/>
                  <a:gd name="T24" fmla="*/ 1 w 7"/>
                  <a:gd name="T25" fmla="*/ 6 h 6"/>
                  <a:gd name="T26" fmla="*/ 6 w 7"/>
                  <a:gd name="T27" fmla="*/ 4 h 6"/>
                  <a:gd name="T28" fmla="*/ 7 w 7"/>
                  <a:gd name="T29" fmla="*/ 4 h 6"/>
                  <a:gd name="T30" fmla="*/ 6 w 7"/>
                  <a:gd name="T31" fmla="*/ 3 h 6"/>
                  <a:gd name="T32" fmla="*/ 5 w 7"/>
                  <a:gd name="T33" fmla="*/ 0 h 6"/>
                  <a:gd name="T34" fmla="*/ 5 w 7"/>
                  <a:gd name="T35" fmla="*/ 0 h 6"/>
                  <a:gd name="T36" fmla="*/ 5 w 7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6" y="3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0" name="Freeform 487"/>
              <p:cNvSpPr>
                <a:spLocks/>
              </p:cNvSpPr>
              <p:nvPr/>
            </p:nvSpPr>
            <p:spPr bwMode="gray">
              <a:xfrm>
                <a:off x="3425" y="1611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7 w 7"/>
                  <a:gd name="T5" fmla="*/ 1 h 7"/>
                  <a:gd name="T6" fmla="*/ 7 w 7"/>
                  <a:gd name="T7" fmla="*/ 5 h 7"/>
                  <a:gd name="T8" fmla="*/ 2 w 7"/>
                  <a:gd name="T9" fmla="*/ 7 h 7"/>
                  <a:gd name="T10" fmla="*/ 0 w 7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1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1" name="Freeform 488"/>
              <p:cNvSpPr>
                <a:spLocks noEditPoints="1"/>
              </p:cNvSpPr>
              <p:nvPr/>
            </p:nvSpPr>
            <p:spPr bwMode="gray">
              <a:xfrm>
                <a:off x="3424" y="1611"/>
                <a:ext cx="8" cy="7"/>
              </a:xfrm>
              <a:custGeom>
                <a:avLst/>
                <a:gdLst>
                  <a:gd name="T0" fmla="*/ 3 w 8"/>
                  <a:gd name="T1" fmla="*/ 1 h 7"/>
                  <a:gd name="T2" fmla="*/ 8 w 8"/>
                  <a:gd name="T3" fmla="*/ 1 h 7"/>
                  <a:gd name="T4" fmla="*/ 8 w 8"/>
                  <a:gd name="T5" fmla="*/ 5 h 7"/>
                  <a:gd name="T6" fmla="*/ 3 w 8"/>
                  <a:gd name="T7" fmla="*/ 7 h 7"/>
                  <a:gd name="T8" fmla="*/ 1 w 8"/>
                  <a:gd name="T9" fmla="*/ 4 h 7"/>
                  <a:gd name="T10" fmla="*/ 3 w 8"/>
                  <a:gd name="T11" fmla="*/ 1 h 7"/>
                  <a:gd name="T12" fmla="*/ 3 w 8"/>
                  <a:gd name="T13" fmla="*/ 0 h 7"/>
                  <a:gd name="T14" fmla="*/ 3 w 8"/>
                  <a:gd name="T15" fmla="*/ 0 h 7"/>
                  <a:gd name="T16" fmla="*/ 1 w 8"/>
                  <a:gd name="T17" fmla="*/ 4 h 7"/>
                  <a:gd name="T18" fmla="*/ 0 w 8"/>
                  <a:gd name="T19" fmla="*/ 4 h 7"/>
                  <a:gd name="T20" fmla="*/ 1 w 8"/>
                  <a:gd name="T21" fmla="*/ 4 h 7"/>
                  <a:gd name="T22" fmla="*/ 3 w 8"/>
                  <a:gd name="T23" fmla="*/ 7 h 7"/>
                  <a:gd name="T24" fmla="*/ 3 w 8"/>
                  <a:gd name="T25" fmla="*/ 7 h 7"/>
                  <a:gd name="T26" fmla="*/ 3 w 8"/>
                  <a:gd name="T27" fmla="*/ 7 h 7"/>
                  <a:gd name="T28" fmla="*/ 8 w 8"/>
                  <a:gd name="T29" fmla="*/ 5 h 7"/>
                  <a:gd name="T30" fmla="*/ 8 w 8"/>
                  <a:gd name="T31" fmla="*/ 5 h 7"/>
                  <a:gd name="T32" fmla="*/ 8 w 8"/>
                  <a:gd name="T33" fmla="*/ 5 h 7"/>
                  <a:gd name="T34" fmla="*/ 8 w 8"/>
                  <a:gd name="T35" fmla="*/ 1 h 7"/>
                  <a:gd name="T36" fmla="*/ 8 w 8"/>
                  <a:gd name="T37" fmla="*/ 1 h 7"/>
                  <a:gd name="T38" fmla="*/ 8 w 8"/>
                  <a:gd name="T39" fmla="*/ 1 h 7"/>
                  <a:gd name="T40" fmla="*/ 3 w 8"/>
                  <a:gd name="T41" fmla="*/ 0 h 7"/>
                  <a:gd name="T42" fmla="*/ 3 w 8"/>
                  <a:gd name="T43" fmla="*/ 0 h 7"/>
                  <a:gd name="T44" fmla="*/ 3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lnTo>
                      <a:pt x="8" y="1"/>
                    </a:lnTo>
                    <a:lnTo>
                      <a:pt x="8" y="5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2" name="Freeform 489"/>
              <p:cNvSpPr>
                <a:spLocks noEditPoints="1"/>
              </p:cNvSpPr>
              <p:nvPr/>
            </p:nvSpPr>
            <p:spPr bwMode="gray">
              <a:xfrm>
                <a:off x="3424" y="1611"/>
                <a:ext cx="8" cy="7"/>
              </a:xfrm>
              <a:custGeom>
                <a:avLst/>
                <a:gdLst>
                  <a:gd name="T0" fmla="*/ 3 w 8"/>
                  <a:gd name="T1" fmla="*/ 1 h 7"/>
                  <a:gd name="T2" fmla="*/ 8 w 8"/>
                  <a:gd name="T3" fmla="*/ 1 h 7"/>
                  <a:gd name="T4" fmla="*/ 8 w 8"/>
                  <a:gd name="T5" fmla="*/ 5 h 7"/>
                  <a:gd name="T6" fmla="*/ 3 w 8"/>
                  <a:gd name="T7" fmla="*/ 7 h 7"/>
                  <a:gd name="T8" fmla="*/ 1 w 8"/>
                  <a:gd name="T9" fmla="*/ 4 h 7"/>
                  <a:gd name="T10" fmla="*/ 3 w 8"/>
                  <a:gd name="T11" fmla="*/ 1 h 7"/>
                  <a:gd name="T12" fmla="*/ 3 w 8"/>
                  <a:gd name="T13" fmla="*/ 0 h 7"/>
                  <a:gd name="T14" fmla="*/ 3 w 8"/>
                  <a:gd name="T15" fmla="*/ 0 h 7"/>
                  <a:gd name="T16" fmla="*/ 1 w 8"/>
                  <a:gd name="T17" fmla="*/ 4 h 7"/>
                  <a:gd name="T18" fmla="*/ 0 w 8"/>
                  <a:gd name="T19" fmla="*/ 4 h 7"/>
                  <a:gd name="T20" fmla="*/ 1 w 8"/>
                  <a:gd name="T21" fmla="*/ 4 h 7"/>
                  <a:gd name="T22" fmla="*/ 3 w 8"/>
                  <a:gd name="T23" fmla="*/ 7 h 7"/>
                  <a:gd name="T24" fmla="*/ 3 w 8"/>
                  <a:gd name="T25" fmla="*/ 7 h 7"/>
                  <a:gd name="T26" fmla="*/ 3 w 8"/>
                  <a:gd name="T27" fmla="*/ 7 h 7"/>
                  <a:gd name="T28" fmla="*/ 8 w 8"/>
                  <a:gd name="T29" fmla="*/ 5 h 7"/>
                  <a:gd name="T30" fmla="*/ 8 w 8"/>
                  <a:gd name="T31" fmla="*/ 5 h 7"/>
                  <a:gd name="T32" fmla="*/ 8 w 8"/>
                  <a:gd name="T33" fmla="*/ 5 h 7"/>
                  <a:gd name="T34" fmla="*/ 8 w 8"/>
                  <a:gd name="T35" fmla="*/ 1 h 7"/>
                  <a:gd name="T36" fmla="*/ 8 w 8"/>
                  <a:gd name="T37" fmla="*/ 1 h 7"/>
                  <a:gd name="T38" fmla="*/ 8 w 8"/>
                  <a:gd name="T39" fmla="*/ 1 h 7"/>
                  <a:gd name="T40" fmla="*/ 3 w 8"/>
                  <a:gd name="T41" fmla="*/ 0 h 7"/>
                  <a:gd name="T42" fmla="*/ 3 w 8"/>
                  <a:gd name="T43" fmla="*/ 0 h 7"/>
                  <a:gd name="T44" fmla="*/ 3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lnTo>
                      <a:pt x="8" y="1"/>
                    </a:lnTo>
                    <a:lnTo>
                      <a:pt x="8" y="5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3" name="Freeform 490"/>
              <p:cNvSpPr>
                <a:spLocks/>
              </p:cNvSpPr>
              <p:nvPr/>
            </p:nvSpPr>
            <p:spPr bwMode="gray">
              <a:xfrm>
                <a:off x="3437" y="1632"/>
                <a:ext cx="5" cy="12"/>
              </a:xfrm>
              <a:custGeom>
                <a:avLst/>
                <a:gdLst>
                  <a:gd name="T0" fmla="*/ 0 w 5"/>
                  <a:gd name="T1" fmla="*/ 7 h 12"/>
                  <a:gd name="T2" fmla="*/ 0 w 5"/>
                  <a:gd name="T3" fmla="*/ 1 h 12"/>
                  <a:gd name="T4" fmla="*/ 3 w 5"/>
                  <a:gd name="T5" fmla="*/ 0 h 12"/>
                  <a:gd name="T6" fmla="*/ 5 w 5"/>
                  <a:gd name="T7" fmla="*/ 3 h 12"/>
                  <a:gd name="T8" fmla="*/ 5 w 5"/>
                  <a:gd name="T9" fmla="*/ 9 h 12"/>
                  <a:gd name="T10" fmla="*/ 4 w 5"/>
                  <a:gd name="T11" fmla="*/ 12 h 12"/>
                  <a:gd name="T12" fmla="*/ 0 w 5"/>
                  <a:gd name="T1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2">
                    <a:moveTo>
                      <a:pt x="0" y="7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5" y="3"/>
                    </a:lnTo>
                    <a:lnTo>
                      <a:pt x="5" y="9"/>
                    </a:lnTo>
                    <a:lnTo>
                      <a:pt x="4" y="12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4" name="Freeform 491"/>
              <p:cNvSpPr>
                <a:spLocks noEditPoints="1"/>
              </p:cNvSpPr>
              <p:nvPr/>
            </p:nvSpPr>
            <p:spPr bwMode="gray">
              <a:xfrm>
                <a:off x="3436" y="1631"/>
                <a:ext cx="7" cy="13"/>
              </a:xfrm>
              <a:custGeom>
                <a:avLst/>
                <a:gdLst>
                  <a:gd name="T0" fmla="*/ 4 w 7"/>
                  <a:gd name="T1" fmla="*/ 1 h 13"/>
                  <a:gd name="T2" fmla="*/ 5 w 7"/>
                  <a:gd name="T3" fmla="*/ 4 h 13"/>
                  <a:gd name="T4" fmla="*/ 6 w 7"/>
                  <a:gd name="T5" fmla="*/ 10 h 13"/>
                  <a:gd name="T6" fmla="*/ 5 w 7"/>
                  <a:gd name="T7" fmla="*/ 12 h 13"/>
                  <a:gd name="T8" fmla="*/ 1 w 7"/>
                  <a:gd name="T9" fmla="*/ 8 h 13"/>
                  <a:gd name="T10" fmla="*/ 1 w 7"/>
                  <a:gd name="T11" fmla="*/ 2 h 13"/>
                  <a:gd name="T12" fmla="*/ 4 w 7"/>
                  <a:gd name="T13" fmla="*/ 1 h 13"/>
                  <a:gd name="T14" fmla="*/ 4 w 7"/>
                  <a:gd name="T15" fmla="*/ 0 h 13"/>
                  <a:gd name="T16" fmla="*/ 4 w 7"/>
                  <a:gd name="T17" fmla="*/ 1 h 13"/>
                  <a:gd name="T18" fmla="*/ 1 w 7"/>
                  <a:gd name="T19" fmla="*/ 2 h 13"/>
                  <a:gd name="T20" fmla="*/ 0 w 7"/>
                  <a:gd name="T21" fmla="*/ 2 h 13"/>
                  <a:gd name="T22" fmla="*/ 0 w 7"/>
                  <a:gd name="T23" fmla="*/ 2 h 13"/>
                  <a:gd name="T24" fmla="*/ 0 w 7"/>
                  <a:gd name="T25" fmla="*/ 8 h 13"/>
                  <a:gd name="T26" fmla="*/ 0 w 7"/>
                  <a:gd name="T27" fmla="*/ 8 h 13"/>
                  <a:gd name="T28" fmla="*/ 0 w 7"/>
                  <a:gd name="T29" fmla="*/ 8 h 13"/>
                  <a:gd name="T30" fmla="*/ 4 w 7"/>
                  <a:gd name="T31" fmla="*/ 13 h 13"/>
                  <a:gd name="T32" fmla="*/ 5 w 7"/>
                  <a:gd name="T33" fmla="*/ 13 h 13"/>
                  <a:gd name="T34" fmla="*/ 5 w 7"/>
                  <a:gd name="T35" fmla="*/ 13 h 13"/>
                  <a:gd name="T36" fmla="*/ 7 w 7"/>
                  <a:gd name="T37" fmla="*/ 11 h 13"/>
                  <a:gd name="T38" fmla="*/ 7 w 7"/>
                  <a:gd name="T39" fmla="*/ 10 h 13"/>
                  <a:gd name="T40" fmla="*/ 7 w 7"/>
                  <a:gd name="T41" fmla="*/ 10 h 13"/>
                  <a:gd name="T42" fmla="*/ 6 w 7"/>
                  <a:gd name="T43" fmla="*/ 4 h 13"/>
                  <a:gd name="T44" fmla="*/ 6 w 7"/>
                  <a:gd name="T45" fmla="*/ 4 h 13"/>
                  <a:gd name="T46" fmla="*/ 6 w 7"/>
                  <a:gd name="T47" fmla="*/ 4 h 13"/>
                  <a:gd name="T48" fmla="*/ 4 w 7"/>
                  <a:gd name="T49" fmla="*/ 1 h 13"/>
                  <a:gd name="T50" fmla="*/ 4 w 7"/>
                  <a:gd name="T51" fmla="*/ 0 h 13"/>
                  <a:gd name="T52" fmla="*/ 4 w 7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3">
                    <a:moveTo>
                      <a:pt x="4" y="1"/>
                    </a:moveTo>
                    <a:lnTo>
                      <a:pt x="5" y="4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1" y="8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4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5" name="Freeform 492"/>
              <p:cNvSpPr>
                <a:spLocks noEditPoints="1"/>
              </p:cNvSpPr>
              <p:nvPr/>
            </p:nvSpPr>
            <p:spPr bwMode="gray">
              <a:xfrm>
                <a:off x="3436" y="1631"/>
                <a:ext cx="7" cy="13"/>
              </a:xfrm>
              <a:custGeom>
                <a:avLst/>
                <a:gdLst>
                  <a:gd name="T0" fmla="*/ 4 w 7"/>
                  <a:gd name="T1" fmla="*/ 1 h 13"/>
                  <a:gd name="T2" fmla="*/ 5 w 7"/>
                  <a:gd name="T3" fmla="*/ 4 h 13"/>
                  <a:gd name="T4" fmla="*/ 6 w 7"/>
                  <a:gd name="T5" fmla="*/ 10 h 13"/>
                  <a:gd name="T6" fmla="*/ 5 w 7"/>
                  <a:gd name="T7" fmla="*/ 12 h 13"/>
                  <a:gd name="T8" fmla="*/ 1 w 7"/>
                  <a:gd name="T9" fmla="*/ 8 h 13"/>
                  <a:gd name="T10" fmla="*/ 1 w 7"/>
                  <a:gd name="T11" fmla="*/ 2 h 13"/>
                  <a:gd name="T12" fmla="*/ 4 w 7"/>
                  <a:gd name="T13" fmla="*/ 1 h 13"/>
                  <a:gd name="T14" fmla="*/ 4 w 7"/>
                  <a:gd name="T15" fmla="*/ 0 h 13"/>
                  <a:gd name="T16" fmla="*/ 4 w 7"/>
                  <a:gd name="T17" fmla="*/ 1 h 13"/>
                  <a:gd name="T18" fmla="*/ 1 w 7"/>
                  <a:gd name="T19" fmla="*/ 2 h 13"/>
                  <a:gd name="T20" fmla="*/ 0 w 7"/>
                  <a:gd name="T21" fmla="*/ 2 h 13"/>
                  <a:gd name="T22" fmla="*/ 0 w 7"/>
                  <a:gd name="T23" fmla="*/ 2 h 13"/>
                  <a:gd name="T24" fmla="*/ 0 w 7"/>
                  <a:gd name="T25" fmla="*/ 8 h 13"/>
                  <a:gd name="T26" fmla="*/ 0 w 7"/>
                  <a:gd name="T27" fmla="*/ 8 h 13"/>
                  <a:gd name="T28" fmla="*/ 0 w 7"/>
                  <a:gd name="T29" fmla="*/ 8 h 13"/>
                  <a:gd name="T30" fmla="*/ 4 w 7"/>
                  <a:gd name="T31" fmla="*/ 13 h 13"/>
                  <a:gd name="T32" fmla="*/ 5 w 7"/>
                  <a:gd name="T33" fmla="*/ 13 h 13"/>
                  <a:gd name="T34" fmla="*/ 5 w 7"/>
                  <a:gd name="T35" fmla="*/ 13 h 13"/>
                  <a:gd name="T36" fmla="*/ 7 w 7"/>
                  <a:gd name="T37" fmla="*/ 11 h 13"/>
                  <a:gd name="T38" fmla="*/ 7 w 7"/>
                  <a:gd name="T39" fmla="*/ 10 h 13"/>
                  <a:gd name="T40" fmla="*/ 7 w 7"/>
                  <a:gd name="T41" fmla="*/ 10 h 13"/>
                  <a:gd name="T42" fmla="*/ 6 w 7"/>
                  <a:gd name="T43" fmla="*/ 4 h 13"/>
                  <a:gd name="T44" fmla="*/ 6 w 7"/>
                  <a:gd name="T45" fmla="*/ 4 h 13"/>
                  <a:gd name="T46" fmla="*/ 6 w 7"/>
                  <a:gd name="T47" fmla="*/ 4 h 13"/>
                  <a:gd name="T48" fmla="*/ 4 w 7"/>
                  <a:gd name="T49" fmla="*/ 1 h 13"/>
                  <a:gd name="T50" fmla="*/ 4 w 7"/>
                  <a:gd name="T51" fmla="*/ 0 h 13"/>
                  <a:gd name="T52" fmla="*/ 4 w 7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3">
                    <a:moveTo>
                      <a:pt x="4" y="1"/>
                    </a:moveTo>
                    <a:lnTo>
                      <a:pt x="5" y="4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1" y="8"/>
                    </a:lnTo>
                    <a:lnTo>
                      <a:pt x="1" y="2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4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6" name="Freeform 493"/>
              <p:cNvSpPr>
                <a:spLocks/>
              </p:cNvSpPr>
              <p:nvPr/>
            </p:nvSpPr>
            <p:spPr bwMode="gray">
              <a:xfrm>
                <a:off x="3440" y="1625"/>
                <a:ext cx="6" cy="5"/>
              </a:xfrm>
              <a:custGeom>
                <a:avLst/>
                <a:gdLst>
                  <a:gd name="T0" fmla="*/ 0 w 6"/>
                  <a:gd name="T1" fmla="*/ 1 h 5"/>
                  <a:gd name="T2" fmla="*/ 5 w 6"/>
                  <a:gd name="T3" fmla="*/ 0 h 5"/>
                  <a:gd name="T4" fmla="*/ 6 w 6"/>
                  <a:gd name="T5" fmla="*/ 2 h 5"/>
                  <a:gd name="T6" fmla="*/ 4 w 6"/>
                  <a:gd name="T7" fmla="*/ 5 h 5"/>
                  <a:gd name="T8" fmla="*/ 0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lnTo>
                      <a:pt x="5" y="0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7" name="Freeform 494"/>
              <p:cNvSpPr>
                <a:spLocks noEditPoints="1"/>
              </p:cNvSpPr>
              <p:nvPr/>
            </p:nvSpPr>
            <p:spPr bwMode="gray">
              <a:xfrm>
                <a:off x="3440" y="1625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6 w 7"/>
                  <a:gd name="T3" fmla="*/ 2 h 6"/>
                  <a:gd name="T4" fmla="*/ 4 w 7"/>
                  <a:gd name="T5" fmla="*/ 5 h 6"/>
                  <a:gd name="T6" fmla="*/ 1 w 7"/>
                  <a:gd name="T7" fmla="*/ 1 h 6"/>
                  <a:gd name="T8" fmla="*/ 5 w 7"/>
                  <a:gd name="T9" fmla="*/ 1 h 6"/>
                  <a:gd name="T10" fmla="*/ 5 w 7"/>
                  <a:gd name="T11" fmla="*/ 0 h 6"/>
                  <a:gd name="T12" fmla="*/ 5 w 7"/>
                  <a:gd name="T13" fmla="*/ 0 h 6"/>
                  <a:gd name="T14" fmla="*/ 1 w 7"/>
                  <a:gd name="T15" fmla="*/ 1 h 6"/>
                  <a:gd name="T16" fmla="*/ 0 w 7"/>
                  <a:gd name="T17" fmla="*/ 1 h 6"/>
                  <a:gd name="T18" fmla="*/ 0 w 7"/>
                  <a:gd name="T19" fmla="*/ 1 h 6"/>
                  <a:gd name="T20" fmla="*/ 4 w 7"/>
                  <a:gd name="T21" fmla="*/ 5 h 6"/>
                  <a:gd name="T22" fmla="*/ 4 w 7"/>
                  <a:gd name="T23" fmla="*/ 6 h 6"/>
                  <a:gd name="T24" fmla="*/ 5 w 7"/>
                  <a:gd name="T25" fmla="*/ 5 h 6"/>
                  <a:gd name="T26" fmla="*/ 6 w 7"/>
                  <a:gd name="T27" fmla="*/ 3 h 6"/>
                  <a:gd name="T28" fmla="*/ 7 w 7"/>
                  <a:gd name="T29" fmla="*/ 2 h 6"/>
                  <a:gd name="T30" fmla="*/ 7 w 7"/>
                  <a:gd name="T31" fmla="*/ 2 h 6"/>
                  <a:gd name="T32" fmla="*/ 5 w 7"/>
                  <a:gd name="T33" fmla="*/ 0 h 6"/>
                  <a:gd name="T34" fmla="*/ 5 w 7"/>
                  <a:gd name="T35" fmla="*/ 0 h 6"/>
                  <a:gd name="T36" fmla="*/ 5 w 7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6" y="2"/>
                    </a:lnTo>
                    <a:lnTo>
                      <a:pt x="4" y="5"/>
                    </a:lnTo>
                    <a:lnTo>
                      <a:pt x="1" y="1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8" name="Freeform 495"/>
              <p:cNvSpPr>
                <a:spLocks noEditPoints="1"/>
              </p:cNvSpPr>
              <p:nvPr/>
            </p:nvSpPr>
            <p:spPr bwMode="gray">
              <a:xfrm>
                <a:off x="3440" y="1625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6 w 7"/>
                  <a:gd name="T3" fmla="*/ 2 h 6"/>
                  <a:gd name="T4" fmla="*/ 4 w 7"/>
                  <a:gd name="T5" fmla="*/ 5 h 6"/>
                  <a:gd name="T6" fmla="*/ 1 w 7"/>
                  <a:gd name="T7" fmla="*/ 1 h 6"/>
                  <a:gd name="T8" fmla="*/ 5 w 7"/>
                  <a:gd name="T9" fmla="*/ 1 h 6"/>
                  <a:gd name="T10" fmla="*/ 5 w 7"/>
                  <a:gd name="T11" fmla="*/ 0 h 6"/>
                  <a:gd name="T12" fmla="*/ 5 w 7"/>
                  <a:gd name="T13" fmla="*/ 0 h 6"/>
                  <a:gd name="T14" fmla="*/ 1 w 7"/>
                  <a:gd name="T15" fmla="*/ 1 h 6"/>
                  <a:gd name="T16" fmla="*/ 0 w 7"/>
                  <a:gd name="T17" fmla="*/ 1 h 6"/>
                  <a:gd name="T18" fmla="*/ 0 w 7"/>
                  <a:gd name="T19" fmla="*/ 1 h 6"/>
                  <a:gd name="T20" fmla="*/ 4 w 7"/>
                  <a:gd name="T21" fmla="*/ 5 h 6"/>
                  <a:gd name="T22" fmla="*/ 4 w 7"/>
                  <a:gd name="T23" fmla="*/ 6 h 6"/>
                  <a:gd name="T24" fmla="*/ 5 w 7"/>
                  <a:gd name="T25" fmla="*/ 5 h 6"/>
                  <a:gd name="T26" fmla="*/ 6 w 7"/>
                  <a:gd name="T27" fmla="*/ 3 h 6"/>
                  <a:gd name="T28" fmla="*/ 7 w 7"/>
                  <a:gd name="T29" fmla="*/ 2 h 6"/>
                  <a:gd name="T30" fmla="*/ 7 w 7"/>
                  <a:gd name="T31" fmla="*/ 2 h 6"/>
                  <a:gd name="T32" fmla="*/ 5 w 7"/>
                  <a:gd name="T33" fmla="*/ 0 h 6"/>
                  <a:gd name="T34" fmla="*/ 5 w 7"/>
                  <a:gd name="T35" fmla="*/ 0 h 6"/>
                  <a:gd name="T36" fmla="*/ 5 w 7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6" y="2"/>
                    </a:lnTo>
                    <a:lnTo>
                      <a:pt x="4" y="5"/>
                    </a:lnTo>
                    <a:lnTo>
                      <a:pt x="1" y="1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9" name="Freeform 496"/>
              <p:cNvSpPr>
                <a:spLocks/>
              </p:cNvSpPr>
              <p:nvPr/>
            </p:nvSpPr>
            <p:spPr bwMode="gray">
              <a:xfrm>
                <a:off x="3448" y="1656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0 h 7"/>
                  <a:gd name="T4" fmla="*/ 6 w 7"/>
                  <a:gd name="T5" fmla="*/ 2 h 7"/>
                  <a:gd name="T6" fmla="*/ 7 w 7"/>
                  <a:gd name="T7" fmla="*/ 6 h 7"/>
                  <a:gd name="T8" fmla="*/ 4 w 7"/>
                  <a:gd name="T9" fmla="*/ 7 h 7"/>
                  <a:gd name="T10" fmla="*/ 0 w 7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lnTo>
                      <a:pt x="3" y="0"/>
                    </a:lnTo>
                    <a:lnTo>
                      <a:pt x="6" y="2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0" name="Freeform 497"/>
              <p:cNvSpPr>
                <a:spLocks noEditPoints="1"/>
              </p:cNvSpPr>
              <p:nvPr/>
            </p:nvSpPr>
            <p:spPr bwMode="gray">
              <a:xfrm>
                <a:off x="3448" y="1656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6 w 7"/>
                  <a:gd name="T3" fmla="*/ 2 h 7"/>
                  <a:gd name="T4" fmla="*/ 6 w 7"/>
                  <a:gd name="T5" fmla="*/ 6 h 7"/>
                  <a:gd name="T6" fmla="*/ 4 w 7"/>
                  <a:gd name="T7" fmla="*/ 7 h 7"/>
                  <a:gd name="T8" fmla="*/ 0 w 7"/>
                  <a:gd name="T9" fmla="*/ 4 h 7"/>
                  <a:gd name="T10" fmla="*/ 3 w 7"/>
                  <a:gd name="T11" fmla="*/ 0 h 7"/>
                  <a:gd name="T12" fmla="*/ 3 w 7"/>
                  <a:gd name="T13" fmla="*/ 0 h 7"/>
                  <a:gd name="T14" fmla="*/ 3 w 7"/>
                  <a:gd name="T15" fmla="*/ 0 h 7"/>
                  <a:gd name="T16" fmla="*/ 0 w 7"/>
                  <a:gd name="T17" fmla="*/ 3 h 7"/>
                  <a:gd name="T18" fmla="*/ 0 w 7"/>
                  <a:gd name="T19" fmla="*/ 4 h 7"/>
                  <a:gd name="T20" fmla="*/ 0 w 7"/>
                  <a:gd name="T21" fmla="*/ 4 h 7"/>
                  <a:gd name="T22" fmla="*/ 3 w 7"/>
                  <a:gd name="T23" fmla="*/ 7 h 7"/>
                  <a:gd name="T24" fmla="*/ 4 w 7"/>
                  <a:gd name="T25" fmla="*/ 7 h 7"/>
                  <a:gd name="T26" fmla="*/ 4 w 7"/>
                  <a:gd name="T27" fmla="*/ 7 h 7"/>
                  <a:gd name="T28" fmla="*/ 7 w 7"/>
                  <a:gd name="T29" fmla="*/ 6 h 7"/>
                  <a:gd name="T30" fmla="*/ 7 w 7"/>
                  <a:gd name="T31" fmla="*/ 6 h 7"/>
                  <a:gd name="T32" fmla="*/ 7 w 7"/>
                  <a:gd name="T33" fmla="*/ 5 h 7"/>
                  <a:gd name="T34" fmla="*/ 6 w 7"/>
                  <a:gd name="T35" fmla="*/ 2 h 7"/>
                  <a:gd name="T36" fmla="*/ 6 w 7"/>
                  <a:gd name="T37" fmla="*/ 2 h 7"/>
                  <a:gd name="T38" fmla="*/ 6 w 7"/>
                  <a:gd name="T39" fmla="*/ 2 h 7"/>
                  <a:gd name="T40" fmla="*/ 3 w 7"/>
                  <a:gd name="T41" fmla="*/ 0 h 7"/>
                  <a:gd name="T42" fmla="*/ 3 w 7"/>
                  <a:gd name="T43" fmla="*/ 0 h 7"/>
                  <a:gd name="T44" fmla="*/ 3 w 7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6" y="2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1" name="Freeform 498"/>
              <p:cNvSpPr>
                <a:spLocks noEditPoints="1"/>
              </p:cNvSpPr>
              <p:nvPr/>
            </p:nvSpPr>
            <p:spPr bwMode="gray">
              <a:xfrm>
                <a:off x="3448" y="1656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6 w 7"/>
                  <a:gd name="T3" fmla="*/ 2 h 7"/>
                  <a:gd name="T4" fmla="*/ 6 w 7"/>
                  <a:gd name="T5" fmla="*/ 6 h 7"/>
                  <a:gd name="T6" fmla="*/ 4 w 7"/>
                  <a:gd name="T7" fmla="*/ 7 h 7"/>
                  <a:gd name="T8" fmla="*/ 0 w 7"/>
                  <a:gd name="T9" fmla="*/ 4 h 7"/>
                  <a:gd name="T10" fmla="*/ 3 w 7"/>
                  <a:gd name="T11" fmla="*/ 0 h 7"/>
                  <a:gd name="T12" fmla="*/ 3 w 7"/>
                  <a:gd name="T13" fmla="*/ 0 h 7"/>
                  <a:gd name="T14" fmla="*/ 3 w 7"/>
                  <a:gd name="T15" fmla="*/ 0 h 7"/>
                  <a:gd name="T16" fmla="*/ 0 w 7"/>
                  <a:gd name="T17" fmla="*/ 3 h 7"/>
                  <a:gd name="T18" fmla="*/ 0 w 7"/>
                  <a:gd name="T19" fmla="*/ 4 h 7"/>
                  <a:gd name="T20" fmla="*/ 0 w 7"/>
                  <a:gd name="T21" fmla="*/ 4 h 7"/>
                  <a:gd name="T22" fmla="*/ 3 w 7"/>
                  <a:gd name="T23" fmla="*/ 7 h 7"/>
                  <a:gd name="T24" fmla="*/ 4 w 7"/>
                  <a:gd name="T25" fmla="*/ 7 h 7"/>
                  <a:gd name="T26" fmla="*/ 4 w 7"/>
                  <a:gd name="T27" fmla="*/ 7 h 7"/>
                  <a:gd name="T28" fmla="*/ 7 w 7"/>
                  <a:gd name="T29" fmla="*/ 6 h 7"/>
                  <a:gd name="T30" fmla="*/ 7 w 7"/>
                  <a:gd name="T31" fmla="*/ 6 h 7"/>
                  <a:gd name="T32" fmla="*/ 7 w 7"/>
                  <a:gd name="T33" fmla="*/ 5 h 7"/>
                  <a:gd name="T34" fmla="*/ 6 w 7"/>
                  <a:gd name="T35" fmla="*/ 2 h 7"/>
                  <a:gd name="T36" fmla="*/ 6 w 7"/>
                  <a:gd name="T37" fmla="*/ 2 h 7"/>
                  <a:gd name="T38" fmla="*/ 6 w 7"/>
                  <a:gd name="T39" fmla="*/ 2 h 7"/>
                  <a:gd name="T40" fmla="*/ 3 w 7"/>
                  <a:gd name="T41" fmla="*/ 0 h 7"/>
                  <a:gd name="T42" fmla="*/ 3 w 7"/>
                  <a:gd name="T43" fmla="*/ 0 h 7"/>
                  <a:gd name="T44" fmla="*/ 3 w 7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6" y="2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0" y="4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2" name="Freeform 499"/>
              <p:cNvSpPr>
                <a:spLocks/>
              </p:cNvSpPr>
              <p:nvPr/>
            </p:nvSpPr>
            <p:spPr bwMode="gray">
              <a:xfrm>
                <a:off x="3440" y="1661"/>
                <a:ext cx="8" cy="7"/>
              </a:xfrm>
              <a:custGeom>
                <a:avLst/>
                <a:gdLst>
                  <a:gd name="T0" fmla="*/ 0 w 8"/>
                  <a:gd name="T1" fmla="*/ 2 h 7"/>
                  <a:gd name="T2" fmla="*/ 3 w 8"/>
                  <a:gd name="T3" fmla="*/ 0 h 7"/>
                  <a:gd name="T4" fmla="*/ 8 w 8"/>
                  <a:gd name="T5" fmla="*/ 2 h 7"/>
                  <a:gd name="T6" fmla="*/ 6 w 8"/>
                  <a:gd name="T7" fmla="*/ 5 h 7"/>
                  <a:gd name="T8" fmla="*/ 3 w 8"/>
                  <a:gd name="T9" fmla="*/ 7 h 7"/>
                  <a:gd name="T10" fmla="*/ 0 w 8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lnTo>
                      <a:pt x="3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3" y="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3" name="Freeform 500"/>
              <p:cNvSpPr>
                <a:spLocks noEditPoints="1"/>
              </p:cNvSpPr>
              <p:nvPr/>
            </p:nvSpPr>
            <p:spPr bwMode="gray">
              <a:xfrm>
                <a:off x="3440" y="1661"/>
                <a:ext cx="8" cy="7"/>
              </a:xfrm>
              <a:custGeom>
                <a:avLst/>
                <a:gdLst>
                  <a:gd name="T0" fmla="*/ 3 w 8"/>
                  <a:gd name="T1" fmla="*/ 1 h 7"/>
                  <a:gd name="T2" fmla="*/ 8 w 8"/>
                  <a:gd name="T3" fmla="*/ 2 h 7"/>
                  <a:gd name="T4" fmla="*/ 6 w 8"/>
                  <a:gd name="T5" fmla="*/ 5 h 7"/>
                  <a:gd name="T6" fmla="*/ 3 w 8"/>
                  <a:gd name="T7" fmla="*/ 6 h 7"/>
                  <a:gd name="T8" fmla="*/ 1 w 8"/>
                  <a:gd name="T9" fmla="*/ 2 h 7"/>
                  <a:gd name="T10" fmla="*/ 3 w 8"/>
                  <a:gd name="T11" fmla="*/ 1 h 7"/>
                  <a:gd name="T12" fmla="*/ 3 w 8"/>
                  <a:gd name="T13" fmla="*/ 0 h 7"/>
                  <a:gd name="T14" fmla="*/ 3 w 8"/>
                  <a:gd name="T15" fmla="*/ 0 h 7"/>
                  <a:gd name="T16" fmla="*/ 0 w 8"/>
                  <a:gd name="T17" fmla="*/ 2 h 7"/>
                  <a:gd name="T18" fmla="*/ 0 w 8"/>
                  <a:gd name="T19" fmla="*/ 2 h 7"/>
                  <a:gd name="T20" fmla="*/ 0 w 8"/>
                  <a:gd name="T21" fmla="*/ 2 h 7"/>
                  <a:gd name="T22" fmla="*/ 2 w 8"/>
                  <a:gd name="T23" fmla="*/ 6 h 7"/>
                  <a:gd name="T24" fmla="*/ 3 w 8"/>
                  <a:gd name="T25" fmla="*/ 7 h 7"/>
                  <a:gd name="T26" fmla="*/ 3 w 8"/>
                  <a:gd name="T27" fmla="*/ 7 h 7"/>
                  <a:gd name="T28" fmla="*/ 6 w 8"/>
                  <a:gd name="T29" fmla="*/ 5 h 7"/>
                  <a:gd name="T30" fmla="*/ 6 w 8"/>
                  <a:gd name="T31" fmla="*/ 5 h 7"/>
                  <a:gd name="T32" fmla="*/ 7 w 8"/>
                  <a:gd name="T33" fmla="*/ 5 h 7"/>
                  <a:gd name="T34" fmla="*/ 8 w 8"/>
                  <a:gd name="T35" fmla="*/ 2 h 7"/>
                  <a:gd name="T36" fmla="*/ 8 w 8"/>
                  <a:gd name="T37" fmla="*/ 2 h 7"/>
                  <a:gd name="T38" fmla="*/ 8 w 8"/>
                  <a:gd name="T39" fmla="*/ 2 h 7"/>
                  <a:gd name="T40" fmla="*/ 3 w 8"/>
                  <a:gd name="T41" fmla="*/ 0 h 7"/>
                  <a:gd name="T42" fmla="*/ 3 w 8"/>
                  <a:gd name="T43" fmla="*/ 0 h 7"/>
                  <a:gd name="T44" fmla="*/ 3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lnTo>
                      <a:pt x="8" y="2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4" name="Freeform 501"/>
              <p:cNvSpPr>
                <a:spLocks noEditPoints="1"/>
              </p:cNvSpPr>
              <p:nvPr/>
            </p:nvSpPr>
            <p:spPr bwMode="gray">
              <a:xfrm>
                <a:off x="3440" y="1661"/>
                <a:ext cx="8" cy="7"/>
              </a:xfrm>
              <a:custGeom>
                <a:avLst/>
                <a:gdLst>
                  <a:gd name="T0" fmla="*/ 3 w 8"/>
                  <a:gd name="T1" fmla="*/ 1 h 7"/>
                  <a:gd name="T2" fmla="*/ 8 w 8"/>
                  <a:gd name="T3" fmla="*/ 2 h 7"/>
                  <a:gd name="T4" fmla="*/ 6 w 8"/>
                  <a:gd name="T5" fmla="*/ 5 h 7"/>
                  <a:gd name="T6" fmla="*/ 3 w 8"/>
                  <a:gd name="T7" fmla="*/ 6 h 7"/>
                  <a:gd name="T8" fmla="*/ 1 w 8"/>
                  <a:gd name="T9" fmla="*/ 2 h 7"/>
                  <a:gd name="T10" fmla="*/ 3 w 8"/>
                  <a:gd name="T11" fmla="*/ 1 h 7"/>
                  <a:gd name="T12" fmla="*/ 3 w 8"/>
                  <a:gd name="T13" fmla="*/ 0 h 7"/>
                  <a:gd name="T14" fmla="*/ 3 w 8"/>
                  <a:gd name="T15" fmla="*/ 0 h 7"/>
                  <a:gd name="T16" fmla="*/ 0 w 8"/>
                  <a:gd name="T17" fmla="*/ 2 h 7"/>
                  <a:gd name="T18" fmla="*/ 0 w 8"/>
                  <a:gd name="T19" fmla="*/ 2 h 7"/>
                  <a:gd name="T20" fmla="*/ 0 w 8"/>
                  <a:gd name="T21" fmla="*/ 2 h 7"/>
                  <a:gd name="T22" fmla="*/ 2 w 8"/>
                  <a:gd name="T23" fmla="*/ 6 h 7"/>
                  <a:gd name="T24" fmla="*/ 3 w 8"/>
                  <a:gd name="T25" fmla="*/ 7 h 7"/>
                  <a:gd name="T26" fmla="*/ 3 w 8"/>
                  <a:gd name="T27" fmla="*/ 7 h 7"/>
                  <a:gd name="T28" fmla="*/ 6 w 8"/>
                  <a:gd name="T29" fmla="*/ 5 h 7"/>
                  <a:gd name="T30" fmla="*/ 6 w 8"/>
                  <a:gd name="T31" fmla="*/ 5 h 7"/>
                  <a:gd name="T32" fmla="*/ 7 w 8"/>
                  <a:gd name="T33" fmla="*/ 5 h 7"/>
                  <a:gd name="T34" fmla="*/ 8 w 8"/>
                  <a:gd name="T35" fmla="*/ 2 h 7"/>
                  <a:gd name="T36" fmla="*/ 8 w 8"/>
                  <a:gd name="T37" fmla="*/ 2 h 7"/>
                  <a:gd name="T38" fmla="*/ 8 w 8"/>
                  <a:gd name="T39" fmla="*/ 2 h 7"/>
                  <a:gd name="T40" fmla="*/ 3 w 8"/>
                  <a:gd name="T41" fmla="*/ 0 h 7"/>
                  <a:gd name="T42" fmla="*/ 3 w 8"/>
                  <a:gd name="T43" fmla="*/ 0 h 7"/>
                  <a:gd name="T44" fmla="*/ 3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lnTo>
                      <a:pt x="8" y="2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1" y="2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5" name="Freeform 502"/>
              <p:cNvSpPr>
                <a:spLocks/>
              </p:cNvSpPr>
              <p:nvPr/>
            </p:nvSpPr>
            <p:spPr bwMode="gray">
              <a:xfrm>
                <a:off x="3426" y="1672"/>
                <a:ext cx="9" cy="5"/>
              </a:xfrm>
              <a:custGeom>
                <a:avLst/>
                <a:gdLst>
                  <a:gd name="T0" fmla="*/ 0 w 9"/>
                  <a:gd name="T1" fmla="*/ 3 h 5"/>
                  <a:gd name="T2" fmla="*/ 4 w 9"/>
                  <a:gd name="T3" fmla="*/ 0 h 5"/>
                  <a:gd name="T4" fmla="*/ 8 w 9"/>
                  <a:gd name="T5" fmla="*/ 1 h 5"/>
                  <a:gd name="T6" fmla="*/ 9 w 9"/>
                  <a:gd name="T7" fmla="*/ 5 h 5"/>
                  <a:gd name="T8" fmla="*/ 3 w 9"/>
                  <a:gd name="T9" fmla="*/ 5 h 5"/>
                  <a:gd name="T10" fmla="*/ 0 w 9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0" y="3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3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6" name="Freeform 503"/>
              <p:cNvSpPr>
                <a:spLocks noEditPoints="1"/>
              </p:cNvSpPr>
              <p:nvPr/>
            </p:nvSpPr>
            <p:spPr bwMode="gray">
              <a:xfrm>
                <a:off x="3426" y="1672"/>
                <a:ext cx="9" cy="5"/>
              </a:xfrm>
              <a:custGeom>
                <a:avLst/>
                <a:gdLst>
                  <a:gd name="T0" fmla="*/ 4 w 9"/>
                  <a:gd name="T1" fmla="*/ 0 h 5"/>
                  <a:gd name="T2" fmla="*/ 8 w 9"/>
                  <a:gd name="T3" fmla="*/ 2 h 5"/>
                  <a:gd name="T4" fmla="*/ 9 w 9"/>
                  <a:gd name="T5" fmla="*/ 4 h 5"/>
                  <a:gd name="T6" fmla="*/ 3 w 9"/>
                  <a:gd name="T7" fmla="*/ 5 h 5"/>
                  <a:gd name="T8" fmla="*/ 0 w 9"/>
                  <a:gd name="T9" fmla="*/ 3 h 5"/>
                  <a:gd name="T10" fmla="*/ 4 w 9"/>
                  <a:gd name="T11" fmla="*/ 0 h 5"/>
                  <a:gd name="T12" fmla="*/ 4 w 9"/>
                  <a:gd name="T13" fmla="*/ 0 h 5"/>
                  <a:gd name="T14" fmla="*/ 4 w 9"/>
                  <a:gd name="T15" fmla="*/ 0 h 5"/>
                  <a:gd name="T16" fmla="*/ 0 w 9"/>
                  <a:gd name="T17" fmla="*/ 3 h 5"/>
                  <a:gd name="T18" fmla="*/ 0 w 9"/>
                  <a:gd name="T19" fmla="*/ 3 h 5"/>
                  <a:gd name="T20" fmla="*/ 0 w 9"/>
                  <a:gd name="T21" fmla="*/ 3 h 5"/>
                  <a:gd name="T22" fmla="*/ 3 w 9"/>
                  <a:gd name="T23" fmla="*/ 5 h 5"/>
                  <a:gd name="T24" fmla="*/ 3 w 9"/>
                  <a:gd name="T25" fmla="*/ 5 h 5"/>
                  <a:gd name="T26" fmla="*/ 3 w 9"/>
                  <a:gd name="T27" fmla="*/ 5 h 5"/>
                  <a:gd name="T28" fmla="*/ 9 w 9"/>
                  <a:gd name="T29" fmla="*/ 5 h 5"/>
                  <a:gd name="T30" fmla="*/ 9 w 9"/>
                  <a:gd name="T31" fmla="*/ 5 h 5"/>
                  <a:gd name="T32" fmla="*/ 9 w 9"/>
                  <a:gd name="T33" fmla="*/ 4 h 5"/>
                  <a:gd name="T34" fmla="*/ 8 w 9"/>
                  <a:gd name="T35" fmla="*/ 2 h 5"/>
                  <a:gd name="T36" fmla="*/ 8 w 9"/>
                  <a:gd name="T37" fmla="*/ 1 h 5"/>
                  <a:gd name="T38" fmla="*/ 8 w 9"/>
                  <a:gd name="T39" fmla="*/ 1 h 5"/>
                  <a:gd name="T40" fmla="*/ 4 w 9"/>
                  <a:gd name="T41" fmla="*/ 0 h 5"/>
                  <a:gd name="T42" fmla="*/ 4 w 9"/>
                  <a:gd name="T43" fmla="*/ 0 h 5"/>
                  <a:gd name="T44" fmla="*/ 4 w 9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5">
                    <a:moveTo>
                      <a:pt x="4" y="0"/>
                    </a:moveTo>
                    <a:lnTo>
                      <a:pt x="8" y="2"/>
                    </a:lnTo>
                    <a:lnTo>
                      <a:pt x="9" y="4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7" name="Freeform 504"/>
              <p:cNvSpPr>
                <a:spLocks noEditPoints="1"/>
              </p:cNvSpPr>
              <p:nvPr/>
            </p:nvSpPr>
            <p:spPr bwMode="gray">
              <a:xfrm>
                <a:off x="3426" y="1672"/>
                <a:ext cx="9" cy="5"/>
              </a:xfrm>
              <a:custGeom>
                <a:avLst/>
                <a:gdLst>
                  <a:gd name="T0" fmla="*/ 4 w 9"/>
                  <a:gd name="T1" fmla="*/ 0 h 5"/>
                  <a:gd name="T2" fmla="*/ 8 w 9"/>
                  <a:gd name="T3" fmla="*/ 2 h 5"/>
                  <a:gd name="T4" fmla="*/ 9 w 9"/>
                  <a:gd name="T5" fmla="*/ 4 h 5"/>
                  <a:gd name="T6" fmla="*/ 3 w 9"/>
                  <a:gd name="T7" fmla="*/ 5 h 5"/>
                  <a:gd name="T8" fmla="*/ 0 w 9"/>
                  <a:gd name="T9" fmla="*/ 3 h 5"/>
                  <a:gd name="T10" fmla="*/ 4 w 9"/>
                  <a:gd name="T11" fmla="*/ 0 h 5"/>
                  <a:gd name="T12" fmla="*/ 4 w 9"/>
                  <a:gd name="T13" fmla="*/ 0 h 5"/>
                  <a:gd name="T14" fmla="*/ 4 w 9"/>
                  <a:gd name="T15" fmla="*/ 0 h 5"/>
                  <a:gd name="T16" fmla="*/ 0 w 9"/>
                  <a:gd name="T17" fmla="*/ 3 h 5"/>
                  <a:gd name="T18" fmla="*/ 0 w 9"/>
                  <a:gd name="T19" fmla="*/ 3 h 5"/>
                  <a:gd name="T20" fmla="*/ 0 w 9"/>
                  <a:gd name="T21" fmla="*/ 3 h 5"/>
                  <a:gd name="T22" fmla="*/ 3 w 9"/>
                  <a:gd name="T23" fmla="*/ 5 h 5"/>
                  <a:gd name="T24" fmla="*/ 3 w 9"/>
                  <a:gd name="T25" fmla="*/ 5 h 5"/>
                  <a:gd name="T26" fmla="*/ 3 w 9"/>
                  <a:gd name="T27" fmla="*/ 5 h 5"/>
                  <a:gd name="T28" fmla="*/ 9 w 9"/>
                  <a:gd name="T29" fmla="*/ 5 h 5"/>
                  <a:gd name="T30" fmla="*/ 9 w 9"/>
                  <a:gd name="T31" fmla="*/ 5 h 5"/>
                  <a:gd name="T32" fmla="*/ 9 w 9"/>
                  <a:gd name="T33" fmla="*/ 4 h 5"/>
                  <a:gd name="T34" fmla="*/ 8 w 9"/>
                  <a:gd name="T35" fmla="*/ 2 h 5"/>
                  <a:gd name="T36" fmla="*/ 8 w 9"/>
                  <a:gd name="T37" fmla="*/ 1 h 5"/>
                  <a:gd name="T38" fmla="*/ 8 w 9"/>
                  <a:gd name="T39" fmla="*/ 1 h 5"/>
                  <a:gd name="T40" fmla="*/ 4 w 9"/>
                  <a:gd name="T41" fmla="*/ 0 h 5"/>
                  <a:gd name="T42" fmla="*/ 4 w 9"/>
                  <a:gd name="T43" fmla="*/ 0 h 5"/>
                  <a:gd name="T44" fmla="*/ 4 w 9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5">
                    <a:moveTo>
                      <a:pt x="4" y="0"/>
                    </a:moveTo>
                    <a:lnTo>
                      <a:pt x="8" y="2"/>
                    </a:lnTo>
                    <a:lnTo>
                      <a:pt x="9" y="4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8" name="Freeform 505"/>
              <p:cNvSpPr>
                <a:spLocks/>
              </p:cNvSpPr>
              <p:nvPr/>
            </p:nvSpPr>
            <p:spPr bwMode="gray">
              <a:xfrm>
                <a:off x="3456" y="1701"/>
                <a:ext cx="8" cy="6"/>
              </a:xfrm>
              <a:custGeom>
                <a:avLst/>
                <a:gdLst>
                  <a:gd name="T0" fmla="*/ 0 w 8"/>
                  <a:gd name="T1" fmla="*/ 2 h 6"/>
                  <a:gd name="T2" fmla="*/ 3 w 8"/>
                  <a:gd name="T3" fmla="*/ 0 h 6"/>
                  <a:gd name="T4" fmla="*/ 7 w 8"/>
                  <a:gd name="T5" fmla="*/ 1 h 6"/>
                  <a:gd name="T6" fmla="*/ 8 w 8"/>
                  <a:gd name="T7" fmla="*/ 5 h 6"/>
                  <a:gd name="T8" fmla="*/ 3 w 8"/>
                  <a:gd name="T9" fmla="*/ 6 h 6"/>
                  <a:gd name="T10" fmla="*/ 0 w 8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8" y="5"/>
                    </a:lnTo>
                    <a:lnTo>
                      <a:pt x="3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9" name="Freeform 506"/>
              <p:cNvSpPr>
                <a:spLocks noEditPoints="1"/>
              </p:cNvSpPr>
              <p:nvPr/>
            </p:nvSpPr>
            <p:spPr bwMode="gray">
              <a:xfrm>
                <a:off x="3456" y="1701"/>
                <a:ext cx="8" cy="7"/>
              </a:xfrm>
              <a:custGeom>
                <a:avLst/>
                <a:gdLst>
                  <a:gd name="T0" fmla="*/ 3 w 8"/>
                  <a:gd name="T1" fmla="*/ 0 h 7"/>
                  <a:gd name="T2" fmla="*/ 7 w 8"/>
                  <a:gd name="T3" fmla="*/ 2 h 7"/>
                  <a:gd name="T4" fmla="*/ 7 w 8"/>
                  <a:gd name="T5" fmla="*/ 5 h 7"/>
                  <a:gd name="T6" fmla="*/ 3 w 8"/>
                  <a:gd name="T7" fmla="*/ 6 h 7"/>
                  <a:gd name="T8" fmla="*/ 1 w 8"/>
                  <a:gd name="T9" fmla="*/ 2 h 7"/>
                  <a:gd name="T10" fmla="*/ 3 w 8"/>
                  <a:gd name="T11" fmla="*/ 0 h 7"/>
                  <a:gd name="T12" fmla="*/ 3 w 8"/>
                  <a:gd name="T13" fmla="*/ 0 h 7"/>
                  <a:gd name="T14" fmla="*/ 3 w 8"/>
                  <a:gd name="T15" fmla="*/ 0 h 7"/>
                  <a:gd name="T16" fmla="*/ 0 w 8"/>
                  <a:gd name="T17" fmla="*/ 2 h 7"/>
                  <a:gd name="T18" fmla="*/ 0 w 8"/>
                  <a:gd name="T19" fmla="*/ 2 h 7"/>
                  <a:gd name="T20" fmla="*/ 0 w 8"/>
                  <a:gd name="T21" fmla="*/ 3 h 7"/>
                  <a:gd name="T22" fmla="*/ 3 w 8"/>
                  <a:gd name="T23" fmla="*/ 6 h 7"/>
                  <a:gd name="T24" fmla="*/ 3 w 8"/>
                  <a:gd name="T25" fmla="*/ 7 h 7"/>
                  <a:gd name="T26" fmla="*/ 3 w 8"/>
                  <a:gd name="T27" fmla="*/ 6 h 7"/>
                  <a:gd name="T28" fmla="*/ 8 w 8"/>
                  <a:gd name="T29" fmla="*/ 5 h 7"/>
                  <a:gd name="T30" fmla="*/ 8 w 8"/>
                  <a:gd name="T31" fmla="*/ 5 h 7"/>
                  <a:gd name="T32" fmla="*/ 8 w 8"/>
                  <a:gd name="T33" fmla="*/ 5 h 7"/>
                  <a:gd name="T34" fmla="*/ 7 w 8"/>
                  <a:gd name="T35" fmla="*/ 2 h 7"/>
                  <a:gd name="T36" fmla="*/ 7 w 8"/>
                  <a:gd name="T37" fmla="*/ 1 h 7"/>
                  <a:gd name="T38" fmla="*/ 7 w 8"/>
                  <a:gd name="T39" fmla="*/ 1 h 7"/>
                  <a:gd name="T40" fmla="*/ 3 w 8"/>
                  <a:gd name="T41" fmla="*/ 0 h 7"/>
                  <a:gd name="T42" fmla="*/ 3 w 8"/>
                  <a:gd name="T43" fmla="*/ 0 h 7"/>
                  <a:gd name="T44" fmla="*/ 3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lnTo>
                      <a:pt x="7" y="2"/>
                    </a:lnTo>
                    <a:lnTo>
                      <a:pt x="7" y="5"/>
                    </a:lnTo>
                    <a:lnTo>
                      <a:pt x="3" y="6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0" name="Freeform 507"/>
              <p:cNvSpPr>
                <a:spLocks noEditPoints="1"/>
              </p:cNvSpPr>
              <p:nvPr/>
            </p:nvSpPr>
            <p:spPr bwMode="gray">
              <a:xfrm>
                <a:off x="3456" y="1701"/>
                <a:ext cx="8" cy="7"/>
              </a:xfrm>
              <a:custGeom>
                <a:avLst/>
                <a:gdLst>
                  <a:gd name="T0" fmla="*/ 3 w 8"/>
                  <a:gd name="T1" fmla="*/ 0 h 7"/>
                  <a:gd name="T2" fmla="*/ 7 w 8"/>
                  <a:gd name="T3" fmla="*/ 2 h 7"/>
                  <a:gd name="T4" fmla="*/ 7 w 8"/>
                  <a:gd name="T5" fmla="*/ 5 h 7"/>
                  <a:gd name="T6" fmla="*/ 3 w 8"/>
                  <a:gd name="T7" fmla="*/ 6 h 7"/>
                  <a:gd name="T8" fmla="*/ 1 w 8"/>
                  <a:gd name="T9" fmla="*/ 2 h 7"/>
                  <a:gd name="T10" fmla="*/ 3 w 8"/>
                  <a:gd name="T11" fmla="*/ 0 h 7"/>
                  <a:gd name="T12" fmla="*/ 3 w 8"/>
                  <a:gd name="T13" fmla="*/ 0 h 7"/>
                  <a:gd name="T14" fmla="*/ 3 w 8"/>
                  <a:gd name="T15" fmla="*/ 0 h 7"/>
                  <a:gd name="T16" fmla="*/ 0 w 8"/>
                  <a:gd name="T17" fmla="*/ 2 h 7"/>
                  <a:gd name="T18" fmla="*/ 0 w 8"/>
                  <a:gd name="T19" fmla="*/ 2 h 7"/>
                  <a:gd name="T20" fmla="*/ 0 w 8"/>
                  <a:gd name="T21" fmla="*/ 3 h 7"/>
                  <a:gd name="T22" fmla="*/ 3 w 8"/>
                  <a:gd name="T23" fmla="*/ 6 h 7"/>
                  <a:gd name="T24" fmla="*/ 3 w 8"/>
                  <a:gd name="T25" fmla="*/ 7 h 7"/>
                  <a:gd name="T26" fmla="*/ 3 w 8"/>
                  <a:gd name="T27" fmla="*/ 6 h 7"/>
                  <a:gd name="T28" fmla="*/ 8 w 8"/>
                  <a:gd name="T29" fmla="*/ 5 h 7"/>
                  <a:gd name="T30" fmla="*/ 8 w 8"/>
                  <a:gd name="T31" fmla="*/ 5 h 7"/>
                  <a:gd name="T32" fmla="*/ 8 w 8"/>
                  <a:gd name="T33" fmla="*/ 5 h 7"/>
                  <a:gd name="T34" fmla="*/ 7 w 8"/>
                  <a:gd name="T35" fmla="*/ 2 h 7"/>
                  <a:gd name="T36" fmla="*/ 7 w 8"/>
                  <a:gd name="T37" fmla="*/ 1 h 7"/>
                  <a:gd name="T38" fmla="*/ 7 w 8"/>
                  <a:gd name="T39" fmla="*/ 1 h 7"/>
                  <a:gd name="T40" fmla="*/ 3 w 8"/>
                  <a:gd name="T41" fmla="*/ 0 h 7"/>
                  <a:gd name="T42" fmla="*/ 3 w 8"/>
                  <a:gd name="T43" fmla="*/ 0 h 7"/>
                  <a:gd name="T44" fmla="*/ 3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lnTo>
                      <a:pt x="7" y="2"/>
                    </a:lnTo>
                    <a:lnTo>
                      <a:pt x="7" y="5"/>
                    </a:lnTo>
                    <a:lnTo>
                      <a:pt x="3" y="6"/>
                    </a:lnTo>
                    <a:lnTo>
                      <a:pt x="1" y="2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1" name="Freeform 508"/>
              <p:cNvSpPr>
                <a:spLocks/>
              </p:cNvSpPr>
              <p:nvPr/>
            </p:nvSpPr>
            <p:spPr bwMode="gray">
              <a:xfrm>
                <a:off x="3548" y="1705"/>
                <a:ext cx="33" cy="18"/>
              </a:xfrm>
              <a:custGeom>
                <a:avLst/>
                <a:gdLst>
                  <a:gd name="T0" fmla="*/ 0 w 33"/>
                  <a:gd name="T1" fmla="*/ 17 h 18"/>
                  <a:gd name="T2" fmla="*/ 0 w 33"/>
                  <a:gd name="T3" fmla="*/ 12 h 18"/>
                  <a:gd name="T4" fmla="*/ 8 w 33"/>
                  <a:gd name="T5" fmla="*/ 7 h 18"/>
                  <a:gd name="T6" fmla="*/ 24 w 33"/>
                  <a:gd name="T7" fmla="*/ 3 h 18"/>
                  <a:gd name="T8" fmla="*/ 29 w 33"/>
                  <a:gd name="T9" fmla="*/ 0 h 18"/>
                  <a:gd name="T10" fmla="*/ 33 w 33"/>
                  <a:gd name="T11" fmla="*/ 0 h 18"/>
                  <a:gd name="T12" fmla="*/ 29 w 33"/>
                  <a:gd name="T13" fmla="*/ 6 h 18"/>
                  <a:gd name="T14" fmla="*/ 25 w 33"/>
                  <a:gd name="T15" fmla="*/ 14 h 18"/>
                  <a:gd name="T16" fmla="*/ 13 w 33"/>
                  <a:gd name="T17" fmla="*/ 18 h 18"/>
                  <a:gd name="T18" fmla="*/ 0 w 33"/>
                  <a:gd name="T1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8">
                    <a:moveTo>
                      <a:pt x="0" y="17"/>
                    </a:moveTo>
                    <a:lnTo>
                      <a:pt x="0" y="12"/>
                    </a:lnTo>
                    <a:lnTo>
                      <a:pt x="8" y="7"/>
                    </a:lnTo>
                    <a:lnTo>
                      <a:pt x="24" y="3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29" y="6"/>
                    </a:lnTo>
                    <a:lnTo>
                      <a:pt x="25" y="14"/>
                    </a:lnTo>
                    <a:lnTo>
                      <a:pt x="13" y="18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2" name="Freeform 509"/>
              <p:cNvSpPr>
                <a:spLocks noEditPoints="1"/>
              </p:cNvSpPr>
              <p:nvPr/>
            </p:nvSpPr>
            <p:spPr bwMode="gray">
              <a:xfrm>
                <a:off x="3547" y="1705"/>
                <a:ext cx="34" cy="19"/>
              </a:xfrm>
              <a:custGeom>
                <a:avLst/>
                <a:gdLst>
                  <a:gd name="T0" fmla="*/ 34 w 34"/>
                  <a:gd name="T1" fmla="*/ 0 h 19"/>
                  <a:gd name="T2" fmla="*/ 30 w 34"/>
                  <a:gd name="T3" fmla="*/ 6 h 19"/>
                  <a:gd name="T4" fmla="*/ 26 w 34"/>
                  <a:gd name="T5" fmla="*/ 14 h 19"/>
                  <a:gd name="T6" fmla="*/ 14 w 34"/>
                  <a:gd name="T7" fmla="*/ 18 h 19"/>
                  <a:gd name="T8" fmla="*/ 1 w 34"/>
                  <a:gd name="T9" fmla="*/ 17 h 19"/>
                  <a:gd name="T10" fmla="*/ 1 w 34"/>
                  <a:gd name="T11" fmla="*/ 12 h 19"/>
                  <a:gd name="T12" fmla="*/ 9 w 34"/>
                  <a:gd name="T13" fmla="*/ 7 h 19"/>
                  <a:gd name="T14" fmla="*/ 25 w 34"/>
                  <a:gd name="T15" fmla="*/ 3 h 19"/>
                  <a:gd name="T16" fmla="*/ 30 w 34"/>
                  <a:gd name="T17" fmla="*/ 0 h 19"/>
                  <a:gd name="T18" fmla="*/ 34 w 34"/>
                  <a:gd name="T19" fmla="*/ 0 h 19"/>
                  <a:gd name="T20" fmla="*/ 34 w 34"/>
                  <a:gd name="T21" fmla="*/ 0 h 19"/>
                  <a:gd name="T22" fmla="*/ 34 w 34"/>
                  <a:gd name="T23" fmla="*/ 0 h 19"/>
                  <a:gd name="T24" fmla="*/ 30 w 34"/>
                  <a:gd name="T25" fmla="*/ 0 h 19"/>
                  <a:gd name="T26" fmla="*/ 30 w 34"/>
                  <a:gd name="T27" fmla="*/ 0 h 19"/>
                  <a:gd name="T28" fmla="*/ 30 w 34"/>
                  <a:gd name="T29" fmla="*/ 0 h 19"/>
                  <a:gd name="T30" fmla="*/ 25 w 34"/>
                  <a:gd name="T31" fmla="*/ 3 h 19"/>
                  <a:gd name="T32" fmla="*/ 9 w 34"/>
                  <a:gd name="T33" fmla="*/ 7 h 19"/>
                  <a:gd name="T34" fmla="*/ 9 w 34"/>
                  <a:gd name="T35" fmla="*/ 7 h 19"/>
                  <a:gd name="T36" fmla="*/ 9 w 34"/>
                  <a:gd name="T37" fmla="*/ 7 h 19"/>
                  <a:gd name="T38" fmla="*/ 1 w 34"/>
                  <a:gd name="T39" fmla="*/ 11 h 19"/>
                  <a:gd name="T40" fmla="*/ 0 w 34"/>
                  <a:gd name="T41" fmla="*/ 12 h 19"/>
                  <a:gd name="T42" fmla="*/ 0 w 34"/>
                  <a:gd name="T43" fmla="*/ 12 h 19"/>
                  <a:gd name="T44" fmla="*/ 1 w 34"/>
                  <a:gd name="T45" fmla="*/ 17 h 19"/>
                  <a:gd name="T46" fmla="*/ 1 w 34"/>
                  <a:gd name="T47" fmla="*/ 17 h 19"/>
                  <a:gd name="T48" fmla="*/ 1 w 34"/>
                  <a:gd name="T49" fmla="*/ 17 h 19"/>
                  <a:gd name="T50" fmla="*/ 14 w 34"/>
                  <a:gd name="T51" fmla="*/ 19 h 19"/>
                  <a:gd name="T52" fmla="*/ 15 w 34"/>
                  <a:gd name="T53" fmla="*/ 19 h 19"/>
                  <a:gd name="T54" fmla="*/ 15 w 34"/>
                  <a:gd name="T55" fmla="*/ 19 h 19"/>
                  <a:gd name="T56" fmla="*/ 26 w 34"/>
                  <a:gd name="T57" fmla="*/ 14 h 19"/>
                  <a:gd name="T58" fmla="*/ 26 w 34"/>
                  <a:gd name="T59" fmla="*/ 14 h 19"/>
                  <a:gd name="T60" fmla="*/ 26 w 34"/>
                  <a:gd name="T61" fmla="*/ 14 h 19"/>
                  <a:gd name="T62" fmla="*/ 30 w 34"/>
                  <a:gd name="T63" fmla="*/ 6 h 19"/>
                  <a:gd name="T64" fmla="*/ 34 w 34"/>
                  <a:gd name="T65" fmla="*/ 1 h 19"/>
                  <a:gd name="T66" fmla="*/ 34 w 34"/>
                  <a:gd name="T67" fmla="*/ 0 h 19"/>
                  <a:gd name="T68" fmla="*/ 34 w 34"/>
                  <a:gd name="T6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19">
                    <a:moveTo>
                      <a:pt x="34" y="0"/>
                    </a:moveTo>
                    <a:lnTo>
                      <a:pt x="30" y="6"/>
                    </a:lnTo>
                    <a:lnTo>
                      <a:pt x="26" y="14"/>
                    </a:lnTo>
                    <a:lnTo>
                      <a:pt x="14" y="18"/>
                    </a:lnTo>
                    <a:lnTo>
                      <a:pt x="1" y="17"/>
                    </a:lnTo>
                    <a:lnTo>
                      <a:pt x="1" y="12"/>
                    </a:lnTo>
                    <a:lnTo>
                      <a:pt x="9" y="7"/>
                    </a:lnTo>
                    <a:lnTo>
                      <a:pt x="25" y="3"/>
                    </a:lnTo>
                    <a:lnTo>
                      <a:pt x="30" y="0"/>
                    </a:lnTo>
                    <a:lnTo>
                      <a:pt x="34" y="0"/>
                    </a:lnTo>
                    <a:close/>
                    <a:moveTo>
                      <a:pt x="34" y="0"/>
                    </a:moveTo>
                    <a:lnTo>
                      <a:pt x="3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5" y="3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30" y="6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3" name="Freeform 510"/>
              <p:cNvSpPr>
                <a:spLocks noEditPoints="1"/>
              </p:cNvSpPr>
              <p:nvPr/>
            </p:nvSpPr>
            <p:spPr bwMode="gray">
              <a:xfrm>
                <a:off x="3547" y="1705"/>
                <a:ext cx="34" cy="19"/>
              </a:xfrm>
              <a:custGeom>
                <a:avLst/>
                <a:gdLst>
                  <a:gd name="T0" fmla="*/ 34 w 34"/>
                  <a:gd name="T1" fmla="*/ 0 h 19"/>
                  <a:gd name="T2" fmla="*/ 30 w 34"/>
                  <a:gd name="T3" fmla="*/ 6 h 19"/>
                  <a:gd name="T4" fmla="*/ 26 w 34"/>
                  <a:gd name="T5" fmla="*/ 14 h 19"/>
                  <a:gd name="T6" fmla="*/ 14 w 34"/>
                  <a:gd name="T7" fmla="*/ 18 h 19"/>
                  <a:gd name="T8" fmla="*/ 1 w 34"/>
                  <a:gd name="T9" fmla="*/ 17 h 19"/>
                  <a:gd name="T10" fmla="*/ 1 w 34"/>
                  <a:gd name="T11" fmla="*/ 12 h 19"/>
                  <a:gd name="T12" fmla="*/ 9 w 34"/>
                  <a:gd name="T13" fmla="*/ 7 h 19"/>
                  <a:gd name="T14" fmla="*/ 25 w 34"/>
                  <a:gd name="T15" fmla="*/ 3 h 19"/>
                  <a:gd name="T16" fmla="*/ 30 w 34"/>
                  <a:gd name="T17" fmla="*/ 0 h 19"/>
                  <a:gd name="T18" fmla="*/ 34 w 34"/>
                  <a:gd name="T19" fmla="*/ 0 h 19"/>
                  <a:gd name="T20" fmla="*/ 34 w 34"/>
                  <a:gd name="T21" fmla="*/ 0 h 19"/>
                  <a:gd name="T22" fmla="*/ 34 w 34"/>
                  <a:gd name="T23" fmla="*/ 0 h 19"/>
                  <a:gd name="T24" fmla="*/ 30 w 34"/>
                  <a:gd name="T25" fmla="*/ 0 h 19"/>
                  <a:gd name="T26" fmla="*/ 30 w 34"/>
                  <a:gd name="T27" fmla="*/ 0 h 19"/>
                  <a:gd name="T28" fmla="*/ 30 w 34"/>
                  <a:gd name="T29" fmla="*/ 0 h 19"/>
                  <a:gd name="T30" fmla="*/ 25 w 34"/>
                  <a:gd name="T31" fmla="*/ 3 h 19"/>
                  <a:gd name="T32" fmla="*/ 9 w 34"/>
                  <a:gd name="T33" fmla="*/ 7 h 19"/>
                  <a:gd name="T34" fmla="*/ 9 w 34"/>
                  <a:gd name="T35" fmla="*/ 7 h 19"/>
                  <a:gd name="T36" fmla="*/ 9 w 34"/>
                  <a:gd name="T37" fmla="*/ 7 h 19"/>
                  <a:gd name="T38" fmla="*/ 1 w 34"/>
                  <a:gd name="T39" fmla="*/ 11 h 19"/>
                  <a:gd name="T40" fmla="*/ 0 w 34"/>
                  <a:gd name="T41" fmla="*/ 12 h 19"/>
                  <a:gd name="T42" fmla="*/ 0 w 34"/>
                  <a:gd name="T43" fmla="*/ 12 h 19"/>
                  <a:gd name="T44" fmla="*/ 1 w 34"/>
                  <a:gd name="T45" fmla="*/ 17 h 19"/>
                  <a:gd name="T46" fmla="*/ 1 w 34"/>
                  <a:gd name="T47" fmla="*/ 17 h 19"/>
                  <a:gd name="T48" fmla="*/ 1 w 34"/>
                  <a:gd name="T49" fmla="*/ 17 h 19"/>
                  <a:gd name="T50" fmla="*/ 14 w 34"/>
                  <a:gd name="T51" fmla="*/ 19 h 19"/>
                  <a:gd name="T52" fmla="*/ 15 w 34"/>
                  <a:gd name="T53" fmla="*/ 19 h 19"/>
                  <a:gd name="T54" fmla="*/ 15 w 34"/>
                  <a:gd name="T55" fmla="*/ 19 h 19"/>
                  <a:gd name="T56" fmla="*/ 26 w 34"/>
                  <a:gd name="T57" fmla="*/ 14 h 19"/>
                  <a:gd name="T58" fmla="*/ 26 w 34"/>
                  <a:gd name="T59" fmla="*/ 14 h 19"/>
                  <a:gd name="T60" fmla="*/ 26 w 34"/>
                  <a:gd name="T61" fmla="*/ 14 h 19"/>
                  <a:gd name="T62" fmla="*/ 30 w 34"/>
                  <a:gd name="T63" fmla="*/ 6 h 19"/>
                  <a:gd name="T64" fmla="*/ 34 w 34"/>
                  <a:gd name="T65" fmla="*/ 1 h 19"/>
                  <a:gd name="T66" fmla="*/ 34 w 34"/>
                  <a:gd name="T67" fmla="*/ 0 h 19"/>
                  <a:gd name="T68" fmla="*/ 34 w 34"/>
                  <a:gd name="T6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19">
                    <a:moveTo>
                      <a:pt x="34" y="0"/>
                    </a:moveTo>
                    <a:lnTo>
                      <a:pt x="30" y="6"/>
                    </a:lnTo>
                    <a:lnTo>
                      <a:pt x="26" y="14"/>
                    </a:lnTo>
                    <a:lnTo>
                      <a:pt x="14" y="18"/>
                    </a:lnTo>
                    <a:lnTo>
                      <a:pt x="1" y="17"/>
                    </a:lnTo>
                    <a:lnTo>
                      <a:pt x="1" y="12"/>
                    </a:lnTo>
                    <a:lnTo>
                      <a:pt x="9" y="7"/>
                    </a:lnTo>
                    <a:lnTo>
                      <a:pt x="25" y="3"/>
                    </a:lnTo>
                    <a:lnTo>
                      <a:pt x="30" y="0"/>
                    </a:lnTo>
                    <a:lnTo>
                      <a:pt x="34" y="0"/>
                    </a:lnTo>
                    <a:moveTo>
                      <a:pt x="34" y="0"/>
                    </a:moveTo>
                    <a:lnTo>
                      <a:pt x="3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5" y="3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30" y="6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4" name="Freeform 511"/>
              <p:cNvSpPr>
                <a:spLocks/>
              </p:cNvSpPr>
              <p:nvPr/>
            </p:nvSpPr>
            <p:spPr bwMode="gray">
              <a:xfrm>
                <a:off x="3348" y="1645"/>
                <a:ext cx="2" cy="5"/>
              </a:xfrm>
              <a:custGeom>
                <a:avLst/>
                <a:gdLst>
                  <a:gd name="T0" fmla="*/ 0 w 2"/>
                  <a:gd name="T1" fmla="*/ 3 h 5"/>
                  <a:gd name="T2" fmla="*/ 2 w 2"/>
                  <a:gd name="T3" fmla="*/ 0 h 5"/>
                  <a:gd name="T4" fmla="*/ 2 w 2"/>
                  <a:gd name="T5" fmla="*/ 5 h 5"/>
                  <a:gd name="T6" fmla="*/ 0 w 2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lnTo>
                      <a:pt x="2" y="0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5" name="Freeform 512"/>
              <p:cNvSpPr>
                <a:spLocks noEditPoints="1"/>
              </p:cNvSpPr>
              <p:nvPr/>
            </p:nvSpPr>
            <p:spPr bwMode="gray">
              <a:xfrm>
                <a:off x="3348" y="1644"/>
                <a:ext cx="3" cy="7"/>
              </a:xfrm>
              <a:custGeom>
                <a:avLst/>
                <a:gdLst>
                  <a:gd name="T0" fmla="*/ 2 w 3"/>
                  <a:gd name="T1" fmla="*/ 1 h 7"/>
                  <a:gd name="T2" fmla="*/ 2 w 3"/>
                  <a:gd name="T3" fmla="*/ 6 h 7"/>
                  <a:gd name="T4" fmla="*/ 0 w 3"/>
                  <a:gd name="T5" fmla="*/ 4 h 7"/>
                  <a:gd name="T6" fmla="*/ 2 w 3"/>
                  <a:gd name="T7" fmla="*/ 1 h 7"/>
                  <a:gd name="T8" fmla="*/ 3 w 3"/>
                  <a:gd name="T9" fmla="*/ 0 h 7"/>
                  <a:gd name="T10" fmla="*/ 2 w 3"/>
                  <a:gd name="T11" fmla="*/ 1 h 7"/>
                  <a:gd name="T12" fmla="*/ 0 w 3"/>
                  <a:gd name="T13" fmla="*/ 4 h 7"/>
                  <a:gd name="T14" fmla="*/ 0 w 3"/>
                  <a:gd name="T15" fmla="*/ 4 h 7"/>
                  <a:gd name="T16" fmla="*/ 0 w 3"/>
                  <a:gd name="T17" fmla="*/ 4 h 7"/>
                  <a:gd name="T18" fmla="*/ 2 w 3"/>
                  <a:gd name="T19" fmla="*/ 6 h 7"/>
                  <a:gd name="T20" fmla="*/ 3 w 3"/>
                  <a:gd name="T21" fmla="*/ 7 h 7"/>
                  <a:gd name="T22" fmla="*/ 3 w 3"/>
                  <a:gd name="T23" fmla="*/ 6 h 7"/>
                  <a:gd name="T24" fmla="*/ 3 w 3"/>
                  <a:gd name="T25" fmla="*/ 1 h 7"/>
                  <a:gd name="T26" fmla="*/ 3 w 3"/>
                  <a:gd name="T27" fmla="*/ 0 h 7"/>
                  <a:gd name="T28" fmla="*/ 3 w 3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7">
                    <a:moveTo>
                      <a:pt x="2" y="1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close/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6" name="Freeform 513"/>
              <p:cNvSpPr>
                <a:spLocks noEditPoints="1"/>
              </p:cNvSpPr>
              <p:nvPr/>
            </p:nvSpPr>
            <p:spPr bwMode="gray">
              <a:xfrm>
                <a:off x="3348" y="1644"/>
                <a:ext cx="3" cy="7"/>
              </a:xfrm>
              <a:custGeom>
                <a:avLst/>
                <a:gdLst>
                  <a:gd name="T0" fmla="*/ 2 w 3"/>
                  <a:gd name="T1" fmla="*/ 1 h 7"/>
                  <a:gd name="T2" fmla="*/ 2 w 3"/>
                  <a:gd name="T3" fmla="*/ 6 h 7"/>
                  <a:gd name="T4" fmla="*/ 0 w 3"/>
                  <a:gd name="T5" fmla="*/ 4 h 7"/>
                  <a:gd name="T6" fmla="*/ 2 w 3"/>
                  <a:gd name="T7" fmla="*/ 1 h 7"/>
                  <a:gd name="T8" fmla="*/ 3 w 3"/>
                  <a:gd name="T9" fmla="*/ 0 h 7"/>
                  <a:gd name="T10" fmla="*/ 2 w 3"/>
                  <a:gd name="T11" fmla="*/ 1 h 7"/>
                  <a:gd name="T12" fmla="*/ 0 w 3"/>
                  <a:gd name="T13" fmla="*/ 4 h 7"/>
                  <a:gd name="T14" fmla="*/ 0 w 3"/>
                  <a:gd name="T15" fmla="*/ 4 h 7"/>
                  <a:gd name="T16" fmla="*/ 0 w 3"/>
                  <a:gd name="T17" fmla="*/ 4 h 7"/>
                  <a:gd name="T18" fmla="*/ 2 w 3"/>
                  <a:gd name="T19" fmla="*/ 6 h 7"/>
                  <a:gd name="T20" fmla="*/ 3 w 3"/>
                  <a:gd name="T21" fmla="*/ 7 h 7"/>
                  <a:gd name="T22" fmla="*/ 3 w 3"/>
                  <a:gd name="T23" fmla="*/ 6 h 7"/>
                  <a:gd name="T24" fmla="*/ 3 w 3"/>
                  <a:gd name="T25" fmla="*/ 1 h 7"/>
                  <a:gd name="T26" fmla="*/ 3 w 3"/>
                  <a:gd name="T27" fmla="*/ 0 h 7"/>
                  <a:gd name="T28" fmla="*/ 3 w 3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7">
                    <a:moveTo>
                      <a:pt x="2" y="1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7" name="Freeform 514"/>
              <p:cNvSpPr>
                <a:spLocks/>
              </p:cNvSpPr>
              <p:nvPr/>
            </p:nvSpPr>
            <p:spPr bwMode="gray">
              <a:xfrm>
                <a:off x="3740" y="2534"/>
                <a:ext cx="124" cy="244"/>
              </a:xfrm>
              <a:custGeom>
                <a:avLst/>
                <a:gdLst>
                  <a:gd name="T0" fmla="*/ 22 w 124"/>
                  <a:gd name="T1" fmla="*/ 237 h 244"/>
                  <a:gd name="T2" fmla="*/ 12 w 124"/>
                  <a:gd name="T3" fmla="*/ 227 h 244"/>
                  <a:gd name="T4" fmla="*/ 7 w 124"/>
                  <a:gd name="T5" fmla="*/ 202 h 244"/>
                  <a:gd name="T6" fmla="*/ 0 w 124"/>
                  <a:gd name="T7" fmla="*/ 192 h 244"/>
                  <a:gd name="T8" fmla="*/ 0 w 124"/>
                  <a:gd name="T9" fmla="*/ 174 h 244"/>
                  <a:gd name="T10" fmla="*/ 15 w 124"/>
                  <a:gd name="T11" fmla="*/ 153 h 244"/>
                  <a:gd name="T12" fmla="*/ 18 w 124"/>
                  <a:gd name="T13" fmla="*/ 123 h 244"/>
                  <a:gd name="T14" fmla="*/ 12 w 124"/>
                  <a:gd name="T15" fmla="*/ 112 h 244"/>
                  <a:gd name="T16" fmla="*/ 17 w 124"/>
                  <a:gd name="T17" fmla="*/ 84 h 244"/>
                  <a:gd name="T18" fmla="*/ 22 w 124"/>
                  <a:gd name="T19" fmla="*/ 76 h 244"/>
                  <a:gd name="T20" fmla="*/ 32 w 124"/>
                  <a:gd name="T21" fmla="*/ 72 h 244"/>
                  <a:gd name="T22" fmla="*/ 37 w 124"/>
                  <a:gd name="T23" fmla="*/ 68 h 244"/>
                  <a:gd name="T24" fmla="*/ 45 w 124"/>
                  <a:gd name="T25" fmla="*/ 67 h 244"/>
                  <a:gd name="T26" fmla="*/ 57 w 124"/>
                  <a:gd name="T27" fmla="*/ 59 h 244"/>
                  <a:gd name="T28" fmla="*/ 68 w 124"/>
                  <a:gd name="T29" fmla="*/ 56 h 244"/>
                  <a:gd name="T30" fmla="*/ 73 w 124"/>
                  <a:gd name="T31" fmla="*/ 49 h 244"/>
                  <a:gd name="T32" fmla="*/ 81 w 124"/>
                  <a:gd name="T33" fmla="*/ 43 h 244"/>
                  <a:gd name="T34" fmla="*/ 81 w 124"/>
                  <a:gd name="T35" fmla="*/ 33 h 244"/>
                  <a:gd name="T36" fmla="*/ 89 w 124"/>
                  <a:gd name="T37" fmla="*/ 29 h 244"/>
                  <a:gd name="T38" fmla="*/ 99 w 124"/>
                  <a:gd name="T39" fmla="*/ 12 h 244"/>
                  <a:gd name="T40" fmla="*/ 103 w 124"/>
                  <a:gd name="T41" fmla="*/ 2 h 244"/>
                  <a:gd name="T42" fmla="*/ 107 w 124"/>
                  <a:gd name="T43" fmla="*/ 0 h 244"/>
                  <a:gd name="T44" fmla="*/ 111 w 124"/>
                  <a:gd name="T45" fmla="*/ 7 h 244"/>
                  <a:gd name="T46" fmla="*/ 113 w 124"/>
                  <a:gd name="T47" fmla="*/ 24 h 244"/>
                  <a:gd name="T48" fmla="*/ 124 w 124"/>
                  <a:gd name="T49" fmla="*/ 55 h 244"/>
                  <a:gd name="T50" fmla="*/ 122 w 124"/>
                  <a:gd name="T51" fmla="*/ 66 h 244"/>
                  <a:gd name="T52" fmla="*/ 112 w 124"/>
                  <a:gd name="T53" fmla="*/ 67 h 244"/>
                  <a:gd name="T54" fmla="*/ 111 w 124"/>
                  <a:gd name="T55" fmla="*/ 90 h 244"/>
                  <a:gd name="T56" fmla="*/ 109 w 124"/>
                  <a:gd name="T57" fmla="*/ 96 h 244"/>
                  <a:gd name="T58" fmla="*/ 95 w 124"/>
                  <a:gd name="T59" fmla="*/ 140 h 244"/>
                  <a:gd name="T60" fmla="*/ 88 w 124"/>
                  <a:gd name="T61" fmla="*/ 164 h 244"/>
                  <a:gd name="T62" fmla="*/ 79 w 124"/>
                  <a:gd name="T63" fmla="*/ 184 h 244"/>
                  <a:gd name="T64" fmla="*/ 74 w 124"/>
                  <a:gd name="T65" fmla="*/ 219 h 244"/>
                  <a:gd name="T66" fmla="*/ 62 w 124"/>
                  <a:gd name="T67" fmla="*/ 233 h 244"/>
                  <a:gd name="T68" fmla="*/ 48 w 124"/>
                  <a:gd name="T69" fmla="*/ 235 h 244"/>
                  <a:gd name="T70" fmla="*/ 36 w 124"/>
                  <a:gd name="T71" fmla="*/ 244 h 244"/>
                  <a:gd name="T72" fmla="*/ 22 w 124"/>
                  <a:gd name="T73" fmla="*/ 237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244">
                    <a:moveTo>
                      <a:pt x="22" y="237"/>
                    </a:moveTo>
                    <a:lnTo>
                      <a:pt x="12" y="227"/>
                    </a:lnTo>
                    <a:lnTo>
                      <a:pt x="7" y="202"/>
                    </a:lnTo>
                    <a:lnTo>
                      <a:pt x="0" y="192"/>
                    </a:lnTo>
                    <a:lnTo>
                      <a:pt x="0" y="174"/>
                    </a:lnTo>
                    <a:lnTo>
                      <a:pt x="15" y="153"/>
                    </a:lnTo>
                    <a:lnTo>
                      <a:pt x="18" y="123"/>
                    </a:lnTo>
                    <a:lnTo>
                      <a:pt x="12" y="112"/>
                    </a:lnTo>
                    <a:lnTo>
                      <a:pt x="17" y="84"/>
                    </a:lnTo>
                    <a:lnTo>
                      <a:pt x="22" y="76"/>
                    </a:lnTo>
                    <a:lnTo>
                      <a:pt x="32" y="72"/>
                    </a:lnTo>
                    <a:lnTo>
                      <a:pt x="37" y="68"/>
                    </a:lnTo>
                    <a:lnTo>
                      <a:pt x="45" y="67"/>
                    </a:lnTo>
                    <a:lnTo>
                      <a:pt x="57" y="59"/>
                    </a:lnTo>
                    <a:lnTo>
                      <a:pt x="68" y="56"/>
                    </a:lnTo>
                    <a:lnTo>
                      <a:pt x="73" y="49"/>
                    </a:lnTo>
                    <a:lnTo>
                      <a:pt x="81" y="43"/>
                    </a:lnTo>
                    <a:lnTo>
                      <a:pt x="81" y="33"/>
                    </a:lnTo>
                    <a:lnTo>
                      <a:pt x="89" y="29"/>
                    </a:lnTo>
                    <a:lnTo>
                      <a:pt x="99" y="12"/>
                    </a:lnTo>
                    <a:lnTo>
                      <a:pt x="103" y="2"/>
                    </a:lnTo>
                    <a:lnTo>
                      <a:pt x="107" y="0"/>
                    </a:lnTo>
                    <a:lnTo>
                      <a:pt x="111" y="7"/>
                    </a:lnTo>
                    <a:lnTo>
                      <a:pt x="113" y="24"/>
                    </a:lnTo>
                    <a:lnTo>
                      <a:pt x="124" y="55"/>
                    </a:lnTo>
                    <a:lnTo>
                      <a:pt x="122" y="66"/>
                    </a:lnTo>
                    <a:lnTo>
                      <a:pt x="112" y="67"/>
                    </a:lnTo>
                    <a:lnTo>
                      <a:pt x="111" y="90"/>
                    </a:lnTo>
                    <a:lnTo>
                      <a:pt x="109" y="96"/>
                    </a:lnTo>
                    <a:lnTo>
                      <a:pt x="95" y="140"/>
                    </a:lnTo>
                    <a:lnTo>
                      <a:pt x="88" y="164"/>
                    </a:lnTo>
                    <a:lnTo>
                      <a:pt x="79" y="184"/>
                    </a:lnTo>
                    <a:lnTo>
                      <a:pt x="74" y="219"/>
                    </a:lnTo>
                    <a:lnTo>
                      <a:pt x="62" y="233"/>
                    </a:lnTo>
                    <a:lnTo>
                      <a:pt x="48" y="235"/>
                    </a:lnTo>
                    <a:lnTo>
                      <a:pt x="36" y="244"/>
                    </a:lnTo>
                    <a:lnTo>
                      <a:pt x="22" y="2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8" name="Freeform 515"/>
              <p:cNvSpPr>
                <a:spLocks noEditPoints="1"/>
              </p:cNvSpPr>
              <p:nvPr/>
            </p:nvSpPr>
            <p:spPr bwMode="gray">
              <a:xfrm>
                <a:off x="3739" y="2534"/>
                <a:ext cx="125" cy="244"/>
              </a:xfrm>
              <a:custGeom>
                <a:avLst/>
                <a:gdLst>
                  <a:gd name="T0" fmla="*/ 112 w 125"/>
                  <a:gd name="T1" fmla="*/ 7 h 244"/>
                  <a:gd name="T2" fmla="*/ 124 w 125"/>
                  <a:gd name="T3" fmla="*/ 55 h 244"/>
                  <a:gd name="T4" fmla="*/ 113 w 125"/>
                  <a:gd name="T5" fmla="*/ 67 h 244"/>
                  <a:gd name="T6" fmla="*/ 109 w 125"/>
                  <a:gd name="T7" fmla="*/ 96 h 244"/>
                  <a:gd name="T8" fmla="*/ 89 w 125"/>
                  <a:gd name="T9" fmla="*/ 164 h 244"/>
                  <a:gd name="T10" fmla="*/ 74 w 125"/>
                  <a:gd name="T11" fmla="*/ 219 h 244"/>
                  <a:gd name="T12" fmla="*/ 49 w 125"/>
                  <a:gd name="T13" fmla="*/ 234 h 244"/>
                  <a:gd name="T14" fmla="*/ 23 w 125"/>
                  <a:gd name="T15" fmla="*/ 237 h 244"/>
                  <a:gd name="T16" fmla="*/ 8 w 125"/>
                  <a:gd name="T17" fmla="*/ 202 h 244"/>
                  <a:gd name="T18" fmla="*/ 1 w 125"/>
                  <a:gd name="T19" fmla="*/ 174 h 244"/>
                  <a:gd name="T20" fmla="*/ 20 w 125"/>
                  <a:gd name="T21" fmla="*/ 123 h 244"/>
                  <a:gd name="T22" fmla="*/ 18 w 125"/>
                  <a:gd name="T23" fmla="*/ 84 h 244"/>
                  <a:gd name="T24" fmla="*/ 33 w 125"/>
                  <a:gd name="T25" fmla="*/ 73 h 244"/>
                  <a:gd name="T26" fmla="*/ 46 w 125"/>
                  <a:gd name="T27" fmla="*/ 67 h 244"/>
                  <a:gd name="T28" fmla="*/ 69 w 125"/>
                  <a:gd name="T29" fmla="*/ 56 h 244"/>
                  <a:gd name="T30" fmla="*/ 82 w 125"/>
                  <a:gd name="T31" fmla="*/ 43 h 244"/>
                  <a:gd name="T32" fmla="*/ 90 w 125"/>
                  <a:gd name="T33" fmla="*/ 29 h 244"/>
                  <a:gd name="T34" fmla="*/ 104 w 125"/>
                  <a:gd name="T35" fmla="*/ 2 h 244"/>
                  <a:gd name="T36" fmla="*/ 109 w 125"/>
                  <a:gd name="T37" fmla="*/ 0 h 244"/>
                  <a:gd name="T38" fmla="*/ 104 w 125"/>
                  <a:gd name="T39" fmla="*/ 1 h 244"/>
                  <a:gd name="T40" fmla="*/ 104 w 125"/>
                  <a:gd name="T41" fmla="*/ 2 h 244"/>
                  <a:gd name="T42" fmla="*/ 90 w 125"/>
                  <a:gd name="T43" fmla="*/ 29 h 244"/>
                  <a:gd name="T44" fmla="*/ 82 w 125"/>
                  <a:gd name="T45" fmla="*/ 33 h 244"/>
                  <a:gd name="T46" fmla="*/ 82 w 125"/>
                  <a:gd name="T47" fmla="*/ 43 h 244"/>
                  <a:gd name="T48" fmla="*/ 74 w 125"/>
                  <a:gd name="T49" fmla="*/ 48 h 244"/>
                  <a:gd name="T50" fmla="*/ 68 w 125"/>
                  <a:gd name="T51" fmla="*/ 55 h 244"/>
                  <a:gd name="T52" fmla="*/ 58 w 125"/>
                  <a:gd name="T53" fmla="*/ 59 h 244"/>
                  <a:gd name="T54" fmla="*/ 46 w 125"/>
                  <a:gd name="T55" fmla="*/ 67 h 244"/>
                  <a:gd name="T56" fmla="*/ 37 w 125"/>
                  <a:gd name="T57" fmla="*/ 68 h 244"/>
                  <a:gd name="T58" fmla="*/ 33 w 125"/>
                  <a:gd name="T59" fmla="*/ 72 h 244"/>
                  <a:gd name="T60" fmla="*/ 23 w 125"/>
                  <a:gd name="T61" fmla="*/ 76 h 244"/>
                  <a:gd name="T62" fmla="*/ 17 w 125"/>
                  <a:gd name="T63" fmla="*/ 84 h 244"/>
                  <a:gd name="T64" fmla="*/ 17 w 125"/>
                  <a:gd name="T65" fmla="*/ 84 h 244"/>
                  <a:gd name="T66" fmla="*/ 13 w 125"/>
                  <a:gd name="T67" fmla="*/ 112 h 244"/>
                  <a:gd name="T68" fmla="*/ 19 w 125"/>
                  <a:gd name="T69" fmla="*/ 123 h 244"/>
                  <a:gd name="T70" fmla="*/ 1 w 125"/>
                  <a:gd name="T71" fmla="*/ 174 h 244"/>
                  <a:gd name="T72" fmla="*/ 0 w 125"/>
                  <a:gd name="T73" fmla="*/ 174 h 244"/>
                  <a:gd name="T74" fmla="*/ 0 w 125"/>
                  <a:gd name="T75" fmla="*/ 192 h 244"/>
                  <a:gd name="T76" fmla="*/ 8 w 125"/>
                  <a:gd name="T77" fmla="*/ 202 h 244"/>
                  <a:gd name="T78" fmla="*/ 13 w 125"/>
                  <a:gd name="T79" fmla="*/ 227 h 244"/>
                  <a:gd name="T80" fmla="*/ 23 w 125"/>
                  <a:gd name="T81" fmla="*/ 237 h 244"/>
                  <a:gd name="T82" fmla="*/ 23 w 125"/>
                  <a:gd name="T83" fmla="*/ 238 h 244"/>
                  <a:gd name="T84" fmla="*/ 37 w 125"/>
                  <a:gd name="T85" fmla="*/ 244 h 244"/>
                  <a:gd name="T86" fmla="*/ 49 w 125"/>
                  <a:gd name="T87" fmla="*/ 235 h 244"/>
                  <a:gd name="T88" fmla="*/ 63 w 125"/>
                  <a:gd name="T89" fmla="*/ 233 h 244"/>
                  <a:gd name="T90" fmla="*/ 75 w 125"/>
                  <a:gd name="T91" fmla="*/ 219 h 244"/>
                  <a:gd name="T92" fmla="*/ 75 w 125"/>
                  <a:gd name="T93" fmla="*/ 219 h 244"/>
                  <a:gd name="T94" fmla="*/ 89 w 125"/>
                  <a:gd name="T95" fmla="*/ 164 h 244"/>
                  <a:gd name="T96" fmla="*/ 110 w 125"/>
                  <a:gd name="T97" fmla="*/ 96 h 244"/>
                  <a:gd name="T98" fmla="*/ 113 w 125"/>
                  <a:gd name="T99" fmla="*/ 90 h 244"/>
                  <a:gd name="T100" fmla="*/ 114 w 125"/>
                  <a:gd name="T101" fmla="*/ 67 h 244"/>
                  <a:gd name="T102" fmla="*/ 123 w 125"/>
                  <a:gd name="T103" fmla="*/ 66 h 244"/>
                  <a:gd name="T104" fmla="*/ 125 w 125"/>
                  <a:gd name="T105" fmla="*/ 55 h 244"/>
                  <a:gd name="T106" fmla="*/ 125 w 125"/>
                  <a:gd name="T107" fmla="*/ 55 h 244"/>
                  <a:gd name="T108" fmla="*/ 113 w 125"/>
                  <a:gd name="T109" fmla="*/ 7 h 244"/>
                  <a:gd name="T110" fmla="*/ 113 w 125"/>
                  <a:gd name="T111" fmla="*/ 7 h 244"/>
                  <a:gd name="T112" fmla="*/ 109 w 125"/>
                  <a:gd name="T113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5" h="244">
                    <a:moveTo>
                      <a:pt x="108" y="0"/>
                    </a:moveTo>
                    <a:lnTo>
                      <a:pt x="112" y="7"/>
                    </a:lnTo>
                    <a:lnTo>
                      <a:pt x="114" y="24"/>
                    </a:lnTo>
                    <a:lnTo>
                      <a:pt x="124" y="55"/>
                    </a:lnTo>
                    <a:lnTo>
                      <a:pt x="123" y="66"/>
                    </a:lnTo>
                    <a:lnTo>
                      <a:pt x="113" y="67"/>
                    </a:lnTo>
                    <a:lnTo>
                      <a:pt x="112" y="90"/>
                    </a:lnTo>
                    <a:lnTo>
                      <a:pt x="109" y="96"/>
                    </a:lnTo>
                    <a:lnTo>
                      <a:pt x="96" y="140"/>
                    </a:lnTo>
                    <a:lnTo>
                      <a:pt x="89" y="164"/>
                    </a:lnTo>
                    <a:lnTo>
                      <a:pt x="80" y="184"/>
                    </a:lnTo>
                    <a:lnTo>
                      <a:pt x="74" y="219"/>
                    </a:lnTo>
                    <a:lnTo>
                      <a:pt x="63" y="233"/>
                    </a:lnTo>
                    <a:lnTo>
                      <a:pt x="49" y="234"/>
                    </a:lnTo>
                    <a:lnTo>
                      <a:pt x="37" y="243"/>
                    </a:lnTo>
                    <a:lnTo>
                      <a:pt x="23" y="237"/>
                    </a:lnTo>
                    <a:lnTo>
                      <a:pt x="13" y="227"/>
                    </a:lnTo>
                    <a:lnTo>
                      <a:pt x="8" y="202"/>
                    </a:lnTo>
                    <a:lnTo>
                      <a:pt x="1" y="192"/>
                    </a:lnTo>
                    <a:lnTo>
                      <a:pt x="1" y="174"/>
                    </a:lnTo>
                    <a:lnTo>
                      <a:pt x="16" y="153"/>
                    </a:lnTo>
                    <a:lnTo>
                      <a:pt x="20" y="123"/>
                    </a:lnTo>
                    <a:lnTo>
                      <a:pt x="13" y="112"/>
                    </a:lnTo>
                    <a:lnTo>
                      <a:pt x="18" y="84"/>
                    </a:lnTo>
                    <a:lnTo>
                      <a:pt x="23" y="76"/>
                    </a:lnTo>
                    <a:lnTo>
                      <a:pt x="33" y="73"/>
                    </a:lnTo>
                    <a:lnTo>
                      <a:pt x="38" y="68"/>
                    </a:lnTo>
                    <a:lnTo>
                      <a:pt x="46" y="67"/>
                    </a:lnTo>
                    <a:lnTo>
                      <a:pt x="58" y="59"/>
                    </a:lnTo>
                    <a:lnTo>
                      <a:pt x="69" y="56"/>
                    </a:lnTo>
                    <a:lnTo>
                      <a:pt x="74" y="49"/>
                    </a:lnTo>
                    <a:lnTo>
                      <a:pt x="82" y="43"/>
                    </a:lnTo>
                    <a:lnTo>
                      <a:pt x="82" y="33"/>
                    </a:lnTo>
                    <a:lnTo>
                      <a:pt x="90" y="29"/>
                    </a:lnTo>
                    <a:lnTo>
                      <a:pt x="100" y="13"/>
                    </a:lnTo>
                    <a:lnTo>
                      <a:pt x="104" y="2"/>
                    </a:lnTo>
                    <a:lnTo>
                      <a:pt x="108" y="0"/>
                    </a:lnTo>
                    <a:close/>
                    <a:moveTo>
                      <a:pt x="109" y="0"/>
                    </a:moveTo>
                    <a:lnTo>
                      <a:pt x="108" y="0"/>
                    </a:lnTo>
                    <a:lnTo>
                      <a:pt x="104" y="1"/>
                    </a:lnTo>
                    <a:lnTo>
                      <a:pt x="104" y="2"/>
                    </a:lnTo>
                    <a:lnTo>
                      <a:pt x="104" y="2"/>
                    </a:lnTo>
                    <a:lnTo>
                      <a:pt x="99" y="12"/>
                    </a:lnTo>
                    <a:lnTo>
                      <a:pt x="90" y="29"/>
                    </a:lnTo>
                    <a:lnTo>
                      <a:pt x="82" y="32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2" y="43"/>
                    </a:lnTo>
                    <a:lnTo>
                      <a:pt x="74" y="48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68" y="55"/>
                    </a:lnTo>
                    <a:lnTo>
                      <a:pt x="58" y="59"/>
                    </a:lnTo>
                    <a:lnTo>
                      <a:pt x="58" y="59"/>
                    </a:lnTo>
                    <a:lnTo>
                      <a:pt x="58" y="59"/>
                    </a:lnTo>
                    <a:lnTo>
                      <a:pt x="46" y="67"/>
                    </a:lnTo>
                    <a:lnTo>
                      <a:pt x="38" y="68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33" y="72"/>
                    </a:lnTo>
                    <a:lnTo>
                      <a:pt x="23" y="76"/>
                    </a:lnTo>
                    <a:lnTo>
                      <a:pt x="23" y="76"/>
                    </a:lnTo>
                    <a:lnTo>
                      <a:pt x="23" y="76"/>
                    </a:lnTo>
                    <a:lnTo>
                      <a:pt x="17" y="84"/>
                    </a:lnTo>
                    <a:lnTo>
                      <a:pt x="17" y="84"/>
                    </a:lnTo>
                    <a:lnTo>
                      <a:pt x="17" y="84"/>
                    </a:lnTo>
                    <a:lnTo>
                      <a:pt x="13" y="111"/>
                    </a:lnTo>
                    <a:lnTo>
                      <a:pt x="13" y="112"/>
                    </a:lnTo>
                    <a:lnTo>
                      <a:pt x="13" y="112"/>
                    </a:lnTo>
                    <a:lnTo>
                      <a:pt x="19" y="123"/>
                    </a:lnTo>
                    <a:lnTo>
                      <a:pt x="16" y="153"/>
                    </a:lnTo>
                    <a:lnTo>
                      <a:pt x="1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1" y="192"/>
                    </a:lnTo>
                    <a:lnTo>
                      <a:pt x="8" y="202"/>
                    </a:lnTo>
                    <a:lnTo>
                      <a:pt x="13" y="227"/>
                    </a:lnTo>
                    <a:lnTo>
                      <a:pt x="13" y="227"/>
                    </a:lnTo>
                    <a:lnTo>
                      <a:pt x="13" y="227"/>
                    </a:lnTo>
                    <a:lnTo>
                      <a:pt x="23" y="237"/>
                    </a:lnTo>
                    <a:lnTo>
                      <a:pt x="23" y="237"/>
                    </a:lnTo>
                    <a:lnTo>
                      <a:pt x="23" y="238"/>
                    </a:lnTo>
                    <a:lnTo>
                      <a:pt x="37" y="244"/>
                    </a:lnTo>
                    <a:lnTo>
                      <a:pt x="37" y="244"/>
                    </a:lnTo>
                    <a:lnTo>
                      <a:pt x="37" y="244"/>
                    </a:lnTo>
                    <a:lnTo>
                      <a:pt x="49" y="235"/>
                    </a:lnTo>
                    <a:lnTo>
                      <a:pt x="63" y="233"/>
                    </a:lnTo>
                    <a:lnTo>
                      <a:pt x="63" y="233"/>
                    </a:lnTo>
                    <a:lnTo>
                      <a:pt x="63" y="233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81" y="184"/>
                    </a:lnTo>
                    <a:lnTo>
                      <a:pt x="89" y="164"/>
                    </a:lnTo>
                    <a:lnTo>
                      <a:pt x="97" y="140"/>
                    </a:lnTo>
                    <a:lnTo>
                      <a:pt x="110" y="96"/>
                    </a:lnTo>
                    <a:lnTo>
                      <a:pt x="113" y="91"/>
                    </a:lnTo>
                    <a:lnTo>
                      <a:pt x="113" y="90"/>
                    </a:lnTo>
                    <a:lnTo>
                      <a:pt x="113" y="90"/>
                    </a:lnTo>
                    <a:lnTo>
                      <a:pt x="114" y="67"/>
                    </a:lnTo>
                    <a:lnTo>
                      <a:pt x="123" y="66"/>
                    </a:lnTo>
                    <a:lnTo>
                      <a:pt x="123" y="66"/>
                    </a:lnTo>
                    <a:lnTo>
                      <a:pt x="123" y="66"/>
                    </a:lnTo>
                    <a:lnTo>
                      <a:pt x="125" y="55"/>
                    </a:lnTo>
                    <a:lnTo>
                      <a:pt x="125" y="55"/>
                    </a:lnTo>
                    <a:lnTo>
                      <a:pt x="125" y="55"/>
                    </a:lnTo>
                    <a:lnTo>
                      <a:pt x="114" y="24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9" name="Freeform 516"/>
              <p:cNvSpPr>
                <a:spLocks noEditPoints="1"/>
              </p:cNvSpPr>
              <p:nvPr/>
            </p:nvSpPr>
            <p:spPr bwMode="gray">
              <a:xfrm>
                <a:off x="3739" y="2534"/>
                <a:ext cx="125" cy="244"/>
              </a:xfrm>
              <a:custGeom>
                <a:avLst/>
                <a:gdLst>
                  <a:gd name="T0" fmla="*/ 112 w 125"/>
                  <a:gd name="T1" fmla="*/ 7 h 244"/>
                  <a:gd name="T2" fmla="*/ 124 w 125"/>
                  <a:gd name="T3" fmla="*/ 55 h 244"/>
                  <a:gd name="T4" fmla="*/ 113 w 125"/>
                  <a:gd name="T5" fmla="*/ 67 h 244"/>
                  <a:gd name="T6" fmla="*/ 109 w 125"/>
                  <a:gd name="T7" fmla="*/ 96 h 244"/>
                  <a:gd name="T8" fmla="*/ 89 w 125"/>
                  <a:gd name="T9" fmla="*/ 164 h 244"/>
                  <a:gd name="T10" fmla="*/ 74 w 125"/>
                  <a:gd name="T11" fmla="*/ 219 h 244"/>
                  <a:gd name="T12" fmla="*/ 49 w 125"/>
                  <a:gd name="T13" fmla="*/ 234 h 244"/>
                  <a:gd name="T14" fmla="*/ 23 w 125"/>
                  <a:gd name="T15" fmla="*/ 237 h 244"/>
                  <a:gd name="T16" fmla="*/ 8 w 125"/>
                  <a:gd name="T17" fmla="*/ 202 h 244"/>
                  <a:gd name="T18" fmla="*/ 1 w 125"/>
                  <a:gd name="T19" fmla="*/ 174 h 244"/>
                  <a:gd name="T20" fmla="*/ 20 w 125"/>
                  <a:gd name="T21" fmla="*/ 123 h 244"/>
                  <a:gd name="T22" fmla="*/ 18 w 125"/>
                  <a:gd name="T23" fmla="*/ 84 h 244"/>
                  <a:gd name="T24" fmla="*/ 33 w 125"/>
                  <a:gd name="T25" fmla="*/ 73 h 244"/>
                  <a:gd name="T26" fmla="*/ 46 w 125"/>
                  <a:gd name="T27" fmla="*/ 67 h 244"/>
                  <a:gd name="T28" fmla="*/ 69 w 125"/>
                  <a:gd name="T29" fmla="*/ 56 h 244"/>
                  <a:gd name="T30" fmla="*/ 82 w 125"/>
                  <a:gd name="T31" fmla="*/ 43 h 244"/>
                  <a:gd name="T32" fmla="*/ 90 w 125"/>
                  <a:gd name="T33" fmla="*/ 29 h 244"/>
                  <a:gd name="T34" fmla="*/ 104 w 125"/>
                  <a:gd name="T35" fmla="*/ 2 h 244"/>
                  <a:gd name="T36" fmla="*/ 109 w 125"/>
                  <a:gd name="T37" fmla="*/ 0 h 244"/>
                  <a:gd name="T38" fmla="*/ 104 w 125"/>
                  <a:gd name="T39" fmla="*/ 1 h 244"/>
                  <a:gd name="T40" fmla="*/ 104 w 125"/>
                  <a:gd name="T41" fmla="*/ 2 h 244"/>
                  <a:gd name="T42" fmla="*/ 90 w 125"/>
                  <a:gd name="T43" fmla="*/ 29 h 244"/>
                  <a:gd name="T44" fmla="*/ 82 w 125"/>
                  <a:gd name="T45" fmla="*/ 33 h 244"/>
                  <a:gd name="T46" fmla="*/ 82 w 125"/>
                  <a:gd name="T47" fmla="*/ 43 h 244"/>
                  <a:gd name="T48" fmla="*/ 74 w 125"/>
                  <a:gd name="T49" fmla="*/ 48 h 244"/>
                  <a:gd name="T50" fmla="*/ 68 w 125"/>
                  <a:gd name="T51" fmla="*/ 55 h 244"/>
                  <a:gd name="T52" fmla="*/ 58 w 125"/>
                  <a:gd name="T53" fmla="*/ 59 h 244"/>
                  <a:gd name="T54" fmla="*/ 46 w 125"/>
                  <a:gd name="T55" fmla="*/ 67 h 244"/>
                  <a:gd name="T56" fmla="*/ 37 w 125"/>
                  <a:gd name="T57" fmla="*/ 68 h 244"/>
                  <a:gd name="T58" fmla="*/ 33 w 125"/>
                  <a:gd name="T59" fmla="*/ 72 h 244"/>
                  <a:gd name="T60" fmla="*/ 23 w 125"/>
                  <a:gd name="T61" fmla="*/ 76 h 244"/>
                  <a:gd name="T62" fmla="*/ 17 w 125"/>
                  <a:gd name="T63" fmla="*/ 84 h 244"/>
                  <a:gd name="T64" fmla="*/ 17 w 125"/>
                  <a:gd name="T65" fmla="*/ 84 h 244"/>
                  <a:gd name="T66" fmla="*/ 13 w 125"/>
                  <a:gd name="T67" fmla="*/ 112 h 244"/>
                  <a:gd name="T68" fmla="*/ 19 w 125"/>
                  <a:gd name="T69" fmla="*/ 123 h 244"/>
                  <a:gd name="T70" fmla="*/ 1 w 125"/>
                  <a:gd name="T71" fmla="*/ 174 h 244"/>
                  <a:gd name="T72" fmla="*/ 0 w 125"/>
                  <a:gd name="T73" fmla="*/ 174 h 244"/>
                  <a:gd name="T74" fmla="*/ 0 w 125"/>
                  <a:gd name="T75" fmla="*/ 192 h 244"/>
                  <a:gd name="T76" fmla="*/ 8 w 125"/>
                  <a:gd name="T77" fmla="*/ 202 h 244"/>
                  <a:gd name="T78" fmla="*/ 13 w 125"/>
                  <a:gd name="T79" fmla="*/ 227 h 244"/>
                  <a:gd name="T80" fmla="*/ 23 w 125"/>
                  <a:gd name="T81" fmla="*/ 237 h 244"/>
                  <a:gd name="T82" fmla="*/ 23 w 125"/>
                  <a:gd name="T83" fmla="*/ 238 h 244"/>
                  <a:gd name="T84" fmla="*/ 37 w 125"/>
                  <a:gd name="T85" fmla="*/ 244 h 244"/>
                  <a:gd name="T86" fmla="*/ 49 w 125"/>
                  <a:gd name="T87" fmla="*/ 235 h 244"/>
                  <a:gd name="T88" fmla="*/ 63 w 125"/>
                  <a:gd name="T89" fmla="*/ 233 h 244"/>
                  <a:gd name="T90" fmla="*/ 75 w 125"/>
                  <a:gd name="T91" fmla="*/ 219 h 244"/>
                  <a:gd name="T92" fmla="*/ 75 w 125"/>
                  <a:gd name="T93" fmla="*/ 219 h 244"/>
                  <a:gd name="T94" fmla="*/ 89 w 125"/>
                  <a:gd name="T95" fmla="*/ 164 h 244"/>
                  <a:gd name="T96" fmla="*/ 110 w 125"/>
                  <a:gd name="T97" fmla="*/ 96 h 244"/>
                  <a:gd name="T98" fmla="*/ 113 w 125"/>
                  <a:gd name="T99" fmla="*/ 90 h 244"/>
                  <a:gd name="T100" fmla="*/ 114 w 125"/>
                  <a:gd name="T101" fmla="*/ 67 h 244"/>
                  <a:gd name="T102" fmla="*/ 123 w 125"/>
                  <a:gd name="T103" fmla="*/ 66 h 244"/>
                  <a:gd name="T104" fmla="*/ 125 w 125"/>
                  <a:gd name="T105" fmla="*/ 55 h 244"/>
                  <a:gd name="T106" fmla="*/ 125 w 125"/>
                  <a:gd name="T107" fmla="*/ 55 h 244"/>
                  <a:gd name="T108" fmla="*/ 113 w 125"/>
                  <a:gd name="T109" fmla="*/ 7 h 244"/>
                  <a:gd name="T110" fmla="*/ 113 w 125"/>
                  <a:gd name="T111" fmla="*/ 7 h 244"/>
                  <a:gd name="T112" fmla="*/ 109 w 125"/>
                  <a:gd name="T113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5" h="244">
                    <a:moveTo>
                      <a:pt x="108" y="0"/>
                    </a:moveTo>
                    <a:lnTo>
                      <a:pt x="112" y="7"/>
                    </a:lnTo>
                    <a:lnTo>
                      <a:pt x="114" y="24"/>
                    </a:lnTo>
                    <a:lnTo>
                      <a:pt x="124" y="55"/>
                    </a:lnTo>
                    <a:lnTo>
                      <a:pt x="123" y="66"/>
                    </a:lnTo>
                    <a:lnTo>
                      <a:pt x="113" y="67"/>
                    </a:lnTo>
                    <a:lnTo>
                      <a:pt x="112" y="90"/>
                    </a:lnTo>
                    <a:lnTo>
                      <a:pt x="109" y="96"/>
                    </a:lnTo>
                    <a:lnTo>
                      <a:pt x="96" y="140"/>
                    </a:lnTo>
                    <a:lnTo>
                      <a:pt x="89" y="164"/>
                    </a:lnTo>
                    <a:lnTo>
                      <a:pt x="80" y="184"/>
                    </a:lnTo>
                    <a:lnTo>
                      <a:pt x="74" y="219"/>
                    </a:lnTo>
                    <a:lnTo>
                      <a:pt x="63" y="233"/>
                    </a:lnTo>
                    <a:lnTo>
                      <a:pt x="49" y="234"/>
                    </a:lnTo>
                    <a:lnTo>
                      <a:pt x="37" y="243"/>
                    </a:lnTo>
                    <a:lnTo>
                      <a:pt x="23" y="237"/>
                    </a:lnTo>
                    <a:lnTo>
                      <a:pt x="13" y="227"/>
                    </a:lnTo>
                    <a:lnTo>
                      <a:pt x="8" y="202"/>
                    </a:lnTo>
                    <a:lnTo>
                      <a:pt x="1" y="192"/>
                    </a:lnTo>
                    <a:lnTo>
                      <a:pt x="1" y="174"/>
                    </a:lnTo>
                    <a:lnTo>
                      <a:pt x="16" y="153"/>
                    </a:lnTo>
                    <a:lnTo>
                      <a:pt x="20" y="123"/>
                    </a:lnTo>
                    <a:lnTo>
                      <a:pt x="13" y="112"/>
                    </a:lnTo>
                    <a:lnTo>
                      <a:pt x="18" y="84"/>
                    </a:lnTo>
                    <a:lnTo>
                      <a:pt x="23" y="76"/>
                    </a:lnTo>
                    <a:lnTo>
                      <a:pt x="33" y="73"/>
                    </a:lnTo>
                    <a:lnTo>
                      <a:pt x="38" y="68"/>
                    </a:lnTo>
                    <a:lnTo>
                      <a:pt x="46" y="67"/>
                    </a:lnTo>
                    <a:lnTo>
                      <a:pt x="58" y="59"/>
                    </a:lnTo>
                    <a:lnTo>
                      <a:pt x="69" y="56"/>
                    </a:lnTo>
                    <a:lnTo>
                      <a:pt x="74" y="49"/>
                    </a:lnTo>
                    <a:lnTo>
                      <a:pt x="82" y="43"/>
                    </a:lnTo>
                    <a:lnTo>
                      <a:pt x="82" y="33"/>
                    </a:lnTo>
                    <a:lnTo>
                      <a:pt x="90" y="29"/>
                    </a:lnTo>
                    <a:lnTo>
                      <a:pt x="100" y="13"/>
                    </a:lnTo>
                    <a:lnTo>
                      <a:pt x="104" y="2"/>
                    </a:lnTo>
                    <a:lnTo>
                      <a:pt x="108" y="0"/>
                    </a:lnTo>
                    <a:moveTo>
                      <a:pt x="109" y="0"/>
                    </a:moveTo>
                    <a:lnTo>
                      <a:pt x="108" y="0"/>
                    </a:lnTo>
                    <a:lnTo>
                      <a:pt x="104" y="1"/>
                    </a:lnTo>
                    <a:lnTo>
                      <a:pt x="104" y="2"/>
                    </a:lnTo>
                    <a:lnTo>
                      <a:pt x="104" y="2"/>
                    </a:lnTo>
                    <a:lnTo>
                      <a:pt x="99" y="12"/>
                    </a:lnTo>
                    <a:lnTo>
                      <a:pt x="90" y="29"/>
                    </a:lnTo>
                    <a:lnTo>
                      <a:pt x="82" y="32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2" y="43"/>
                    </a:lnTo>
                    <a:lnTo>
                      <a:pt x="74" y="48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68" y="55"/>
                    </a:lnTo>
                    <a:lnTo>
                      <a:pt x="58" y="59"/>
                    </a:lnTo>
                    <a:lnTo>
                      <a:pt x="58" y="59"/>
                    </a:lnTo>
                    <a:lnTo>
                      <a:pt x="58" y="59"/>
                    </a:lnTo>
                    <a:lnTo>
                      <a:pt x="46" y="67"/>
                    </a:lnTo>
                    <a:lnTo>
                      <a:pt x="38" y="68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33" y="72"/>
                    </a:lnTo>
                    <a:lnTo>
                      <a:pt x="23" y="76"/>
                    </a:lnTo>
                    <a:lnTo>
                      <a:pt x="23" y="76"/>
                    </a:lnTo>
                    <a:lnTo>
                      <a:pt x="23" y="76"/>
                    </a:lnTo>
                    <a:lnTo>
                      <a:pt x="17" y="84"/>
                    </a:lnTo>
                    <a:lnTo>
                      <a:pt x="17" y="84"/>
                    </a:lnTo>
                    <a:lnTo>
                      <a:pt x="17" y="84"/>
                    </a:lnTo>
                    <a:lnTo>
                      <a:pt x="13" y="111"/>
                    </a:lnTo>
                    <a:lnTo>
                      <a:pt x="13" y="112"/>
                    </a:lnTo>
                    <a:lnTo>
                      <a:pt x="13" y="112"/>
                    </a:lnTo>
                    <a:lnTo>
                      <a:pt x="19" y="123"/>
                    </a:lnTo>
                    <a:lnTo>
                      <a:pt x="16" y="153"/>
                    </a:lnTo>
                    <a:lnTo>
                      <a:pt x="1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1" y="192"/>
                    </a:lnTo>
                    <a:lnTo>
                      <a:pt x="8" y="202"/>
                    </a:lnTo>
                    <a:lnTo>
                      <a:pt x="13" y="227"/>
                    </a:lnTo>
                    <a:lnTo>
                      <a:pt x="13" y="227"/>
                    </a:lnTo>
                    <a:lnTo>
                      <a:pt x="13" y="227"/>
                    </a:lnTo>
                    <a:lnTo>
                      <a:pt x="23" y="237"/>
                    </a:lnTo>
                    <a:lnTo>
                      <a:pt x="23" y="237"/>
                    </a:lnTo>
                    <a:lnTo>
                      <a:pt x="23" y="238"/>
                    </a:lnTo>
                    <a:lnTo>
                      <a:pt x="37" y="244"/>
                    </a:lnTo>
                    <a:lnTo>
                      <a:pt x="37" y="244"/>
                    </a:lnTo>
                    <a:lnTo>
                      <a:pt x="37" y="244"/>
                    </a:lnTo>
                    <a:lnTo>
                      <a:pt x="49" y="235"/>
                    </a:lnTo>
                    <a:lnTo>
                      <a:pt x="63" y="233"/>
                    </a:lnTo>
                    <a:lnTo>
                      <a:pt x="63" y="233"/>
                    </a:lnTo>
                    <a:lnTo>
                      <a:pt x="63" y="233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81" y="184"/>
                    </a:lnTo>
                    <a:lnTo>
                      <a:pt x="89" y="164"/>
                    </a:lnTo>
                    <a:lnTo>
                      <a:pt x="97" y="140"/>
                    </a:lnTo>
                    <a:lnTo>
                      <a:pt x="110" y="96"/>
                    </a:lnTo>
                    <a:lnTo>
                      <a:pt x="113" y="91"/>
                    </a:lnTo>
                    <a:lnTo>
                      <a:pt x="113" y="90"/>
                    </a:lnTo>
                    <a:lnTo>
                      <a:pt x="113" y="90"/>
                    </a:lnTo>
                    <a:lnTo>
                      <a:pt x="114" y="67"/>
                    </a:lnTo>
                    <a:lnTo>
                      <a:pt x="123" y="66"/>
                    </a:lnTo>
                    <a:lnTo>
                      <a:pt x="123" y="66"/>
                    </a:lnTo>
                    <a:lnTo>
                      <a:pt x="123" y="66"/>
                    </a:lnTo>
                    <a:lnTo>
                      <a:pt x="125" y="55"/>
                    </a:lnTo>
                    <a:lnTo>
                      <a:pt x="125" y="55"/>
                    </a:lnTo>
                    <a:lnTo>
                      <a:pt x="125" y="55"/>
                    </a:lnTo>
                    <a:lnTo>
                      <a:pt x="114" y="24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0" name="Freeform 517"/>
              <p:cNvSpPr>
                <a:spLocks/>
              </p:cNvSpPr>
              <p:nvPr/>
            </p:nvSpPr>
            <p:spPr bwMode="gray">
              <a:xfrm>
                <a:off x="3134" y="2274"/>
                <a:ext cx="8" cy="7"/>
              </a:xfrm>
              <a:custGeom>
                <a:avLst/>
                <a:gdLst>
                  <a:gd name="T0" fmla="*/ 0 w 8"/>
                  <a:gd name="T1" fmla="*/ 3 h 7"/>
                  <a:gd name="T2" fmla="*/ 2 w 8"/>
                  <a:gd name="T3" fmla="*/ 0 h 7"/>
                  <a:gd name="T4" fmla="*/ 8 w 8"/>
                  <a:gd name="T5" fmla="*/ 1 h 7"/>
                  <a:gd name="T6" fmla="*/ 8 w 8"/>
                  <a:gd name="T7" fmla="*/ 3 h 7"/>
                  <a:gd name="T8" fmla="*/ 2 w 8"/>
                  <a:gd name="T9" fmla="*/ 7 h 7"/>
                  <a:gd name="T10" fmla="*/ 0 w 8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lnTo>
                      <a:pt x="2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2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1" name="Freeform 518"/>
              <p:cNvSpPr>
                <a:spLocks noEditPoints="1"/>
              </p:cNvSpPr>
              <p:nvPr/>
            </p:nvSpPr>
            <p:spPr bwMode="gray">
              <a:xfrm>
                <a:off x="3134" y="2273"/>
                <a:ext cx="8" cy="8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7 w 8"/>
                  <a:gd name="T5" fmla="*/ 4 h 8"/>
                  <a:gd name="T6" fmla="*/ 2 w 8"/>
                  <a:gd name="T7" fmla="*/ 7 h 8"/>
                  <a:gd name="T8" fmla="*/ 0 w 8"/>
                  <a:gd name="T9" fmla="*/ 4 h 8"/>
                  <a:gd name="T10" fmla="*/ 2 w 8"/>
                  <a:gd name="T11" fmla="*/ 1 h 8"/>
                  <a:gd name="T12" fmla="*/ 2 w 8"/>
                  <a:gd name="T13" fmla="*/ 0 h 8"/>
                  <a:gd name="T14" fmla="*/ 2 w 8"/>
                  <a:gd name="T15" fmla="*/ 1 h 8"/>
                  <a:gd name="T16" fmla="*/ 0 w 8"/>
                  <a:gd name="T17" fmla="*/ 4 h 8"/>
                  <a:gd name="T18" fmla="*/ 0 w 8"/>
                  <a:gd name="T19" fmla="*/ 4 h 8"/>
                  <a:gd name="T20" fmla="*/ 0 w 8"/>
                  <a:gd name="T21" fmla="*/ 4 h 8"/>
                  <a:gd name="T22" fmla="*/ 1 w 8"/>
                  <a:gd name="T23" fmla="*/ 8 h 8"/>
                  <a:gd name="T24" fmla="*/ 1 w 8"/>
                  <a:gd name="T25" fmla="*/ 8 h 8"/>
                  <a:gd name="T26" fmla="*/ 2 w 8"/>
                  <a:gd name="T27" fmla="*/ 8 h 8"/>
                  <a:gd name="T28" fmla="*/ 8 w 8"/>
                  <a:gd name="T29" fmla="*/ 4 h 8"/>
                  <a:gd name="T30" fmla="*/ 8 w 8"/>
                  <a:gd name="T31" fmla="*/ 4 h 8"/>
                  <a:gd name="T32" fmla="*/ 8 w 8"/>
                  <a:gd name="T33" fmla="*/ 4 h 8"/>
                  <a:gd name="T34" fmla="*/ 8 w 8"/>
                  <a:gd name="T35" fmla="*/ 2 h 8"/>
                  <a:gd name="T36" fmla="*/ 8 w 8"/>
                  <a:gd name="T37" fmla="*/ 2 h 8"/>
                  <a:gd name="T38" fmla="*/ 7 w 8"/>
                  <a:gd name="T39" fmla="*/ 2 h 8"/>
                  <a:gd name="T40" fmla="*/ 2 w 8"/>
                  <a:gd name="T41" fmla="*/ 0 h 8"/>
                  <a:gd name="T42" fmla="*/ 2 w 8"/>
                  <a:gd name="T43" fmla="*/ 0 h 8"/>
                  <a:gd name="T44" fmla="*/ 2 w 8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lnTo>
                      <a:pt x="7" y="2"/>
                    </a:lnTo>
                    <a:lnTo>
                      <a:pt x="7" y="4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2" name="Freeform 519"/>
              <p:cNvSpPr>
                <a:spLocks noEditPoints="1"/>
              </p:cNvSpPr>
              <p:nvPr/>
            </p:nvSpPr>
            <p:spPr bwMode="gray">
              <a:xfrm>
                <a:off x="3134" y="2273"/>
                <a:ext cx="8" cy="8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7 w 8"/>
                  <a:gd name="T5" fmla="*/ 4 h 8"/>
                  <a:gd name="T6" fmla="*/ 2 w 8"/>
                  <a:gd name="T7" fmla="*/ 7 h 8"/>
                  <a:gd name="T8" fmla="*/ 0 w 8"/>
                  <a:gd name="T9" fmla="*/ 4 h 8"/>
                  <a:gd name="T10" fmla="*/ 2 w 8"/>
                  <a:gd name="T11" fmla="*/ 1 h 8"/>
                  <a:gd name="T12" fmla="*/ 2 w 8"/>
                  <a:gd name="T13" fmla="*/ 0 h 8"/>
                  <a:gd name="T14" fmla="*/ 2 w 8"/>
                  <a:gd name="T15" fmla="*/ 1 h 8"/>
                  <a:gd name="T16" fmla="*/ 0 w 8"/>
                  <a:gd name="T17" fmla="*/ 4 h 8"/>
                  <a:gd name="T18" fmla="*/ 0 w 8"/>
                  <a:gd name="T19" fmla="*/ 4 h 8"/>
                  <a:gd name="T20" fmla="*/ 0 w 8"/>
                  <a:gd name="T21" fmla="*/ 4 h 8"/>
                  <a:gd name="T22" fmla="*/ 1 w 8"/>
                  <a:gd name="T23" fmla="*/ 8 h 8"/>
                  <a:gd name="T24" fmla="*/ 1 w 8"/>
                  <a:gd name="T25" fmla="*/ 8 h 8"/>
                  <a:gd name="T26" fmla="*/ 2 w 8"/>
                  <a:gd name="T27" fmla="*/ 8 h 8"/>
                  <a:gd name="T28" fmla="*/ 8 w 8"/>
                  <a:gd name="T29" fmla="*/ 4 h 8"/>
                  <a:gd name="T30" fmla="*/ 8 w 8"/>
                  <a:gd name="T31" fmla="*/ 4 h 8"/>
                  <a:gd name="T32" fmla="*/ 8 w 8"/>
                  <a:gd name="T33" fmla="*/ 4 h 8"/>
                  <a:gd name="T34" fmla="*/ 8 w 8"/>
                  <a:gd name="T35" fmla="*/ 2 h 8"/>
                  <a:gd name="T36" fmla="*/ 8 w 8"/>
                  <a:gd name="T37" fmla="*/ 2 h 8"/>
                  <a:gd name="T38" fmla="*/ 7 w 8"/>
                  <a:gd name="T39" fmla="*/ 2 h 8"/>
                  <a:gd name="T40" fmla="*/ 2 w 8"/>
                  <a:gd name="T41" fmla="*/ 0 h 8"/>
                  <a:gd name="T42" fmla="*/ 2 w 8"/>
                  <a:gd name="T43" fmla="*/ 0 h 8"/>
                  <a:gd name="T44" fmla="*/ 2 w 8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lnTo>
                      <a:pt x="7" y="2"/>
                    </a:lnTo>
                    <a:lnTo>
                      <a:pt x="7" y="4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3" name="Freeform 520"/>
              <p:cNvSpPr>
                <a:spLocks/>
              </p:cNvSpPr>
              <p:nvPr/>
            </p:nvSpPr>
            <p:spPr bwMode="gray">
              <a:xfrm>
                <a:off x="3116" y="2305"/>
                <a:ext cx="7" cy="6"/>
              </a:xfrm>
              <a:custGeom>
                <a:avLst/>
                <a:gdLst>
                  <a:gd name="T0" fmla="*/ 0 w 7"/>
                  <a:gd name="T1" fmla="*/ 3 h 6"/>
                  <a:gd name="T2" fmla="*/ 2 w 7"/>
                  <a:gd name="T3" fmla="*/ 0 h 6"/>
                  <a:gd name="T4" fmla="*/ 6 w 7"/>
                  <a:gd name="T5" fmla="*/ 1 h 6"/>
                  <a:gd name="T6" fmla="*/ 7 w 7"/>
                  <a:gd name="T7" fmla="*/ 4 h 6"/>
                  <a:gd name="T8" fmla="*/ 3 w 7"/>
                  <a:gd name="T9" fmla="*/ 6 h 6"/>
                  <a:gd name="T10" fmla="*/ 0 w 7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lnTo>
                      <a:pt x="2" y="0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4" name="Freeform 521"/>
              <p:cNvSpPr>
                <a:spLocks noEditPoints="1"/>
              </p:cNvSpPr>
              <p:nvPr/>
            </p:nvSpPr>
            <p:spPr bwMode="gray">
              <a:xfrm>
                <a:off x="3116" y="2305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6 w 7"/>
                  <a:gd name="T3" fmla="*/ 1 h 6"/>
                  <a:gd name="T4" fmla="*/ 7 w 7"/>
                  <a:gd name="T5" fmla="*/ 4 h 6"/>
                  <a:gd name="T6" fmla="*/ 3 w 7"/>
                  <a:gd name="T7" fmla="*/ 6 h 6"/>
                  <a:gd name="T8" fmla="*/ 1 w 7"/>
                  <a:gd name="T9" fmla="*/ 3 h 6"/>
                  <a:gd name="T10" fmla="*/ 2 w 7"/>
                  <a:gd name="T11" fmla="*/ 0 h 6"/>
                  <a:gd name="T12" fmla="*/ 2 w 7"/>
                  <a:gd name="T13" fmla="*/ 0 h 6"/>
                  <a:gd name="T14" fmla="*/ 2 w 7"/>
                  <a:gd name="T15" fmla="*/ 0 h 6"/>
                  <a:gd name="T16" fmla="*/ 0 w 7"/>
                  <a:gd name="T17" fmla="*/ 3 h 6"/>
                  <a:gd name="T18" fmla="*/ 0 w 7"/>
                  <a:gd name="T19" fmla="*/ 3 h 6"/>
                  <a:gd name="T20" fmla="*/ 0 w 7"/>
                  <a:gd name="T21" fmla="*/ 3 h 6"/>
                  <a:gd name="T22" fmla="*/ 2 w 7"/>
                  <a:gd name="T23" fmla="*/ 6 h 6"/>
                  <a:gd name="T24" fmla="*/ 3 w 7"/>
                  <a:gd name="T25" fmla="*/ 6 h 6"/>
                  <a:gd name="T26" fmla="*/ 3 w 7"/>
                  <a:gd name="T27" fmla="*/ 6 h 6"/>
                  <a:gd name="T28" fmla="*/ 7 w 7"/>
                  <a:gd name="T29" fmla="*/ 4 h 6"/>
                  <a:gd name="T30" fmla="*/ 7 w 7"/>
                  <a:gd name="T31" fmla="*/ 4 h 6"/>
                  <a:gd name="T32" fmla="*/ 7 w 7"/>
                  <a:gd name="T33" fmla="*/ 3 h 6"/>
                  <a:gd name="T34" fmla="*/ 6 w 7"/>
                  <a:gd name="T35" fmla="*/ 1 h 6"/>
                  <a:gd name="T36" fmla="*/ 6 w 7"/>
                  <a:gd name="T37" fmla="*/ 1 h 6"/>
                  <a:gd name="T38" fmla="*/ 6 w 7"/>
                  <a:gd name="T39" fmla="*/ 0 h 6"/>
                  <a:gd name="T40" fmla="*/ 2 w 7"/>
                  <a:gd name="T41" fmla="*/ 0 h 6"/>
                  <a:gd name="T42" fmla="*/ 2 w 7"/>
                  <a:gd name="T43" fmla="*/ 0 h 6"/>
                  <a:gd name="T44" fmla="*/ 2 w 7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6" y="1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5" name="Freeform 522"/>
              <p:cNvSpPr>
                <a:spLocks noEditPoints="1"/>
              </p:cNvSpPr>
              <p:nvPr/>
            </p:nvSpPr>
            <p:spPr bwMode="gray">
              <a:xfrm>
                <a:off x="3116" y="2305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6 w 7"/>
                  <a:gd name="T3" fmla="*/ 1 h 6"/>
                  <a:gd name="T4" fmla="*/ 7 w 7"/>
                  <a:gd name="T5" fmla="*/ 4 h 6"/>
                  <a:gd name="T6" fmla="*/ 3 w 7"/>
                  <a:gd name="T7" fmla="*/ 6 h 6"/>
                  <a:gd name="T8" fmla="*/ 1 w 7"/>
                  <a:gd name="T9" fmla="*/ 3 h 6"/>
                  <a:gd name="T10" fmla="*/ 2 w 7"/>
                  <a:gd name="T11" fmla="*/ 0 h 6"/>
                  <a:gd name="T12" fmla="*/ 2 w 7"/>
                  <a:gd name="T13" fmla="*/ 0 h 6"/>
                  <a:gd name="T14" fmla="*/ 2 w 7"/>
                  <a:gd name="T15" fmla="*/ 0 h 6"/>
                  <a:gd name="T16" fmla="*/ 0 w 7"/>
                  <a:gd name="T17" fmla="*/ 3 h 6"/>
                  <a:gd name="T18" fmla="*/ 0 w 7"/>
                  <a:gd name="T19" fmla="*/ 3 h 6"/>
                  <a:gd name="T20" fmla="*/ 0 w 7"/>
                  <a:gd name="T21" fmla="*/ 3 h 6"/>
                  <a:gd name="T22" fmla="*/ 2 w 7"/>
                  <a:gd name="T23" fmla="*/ 6 h 6"/>
                  <a:gd name="T24" fmla="*/ 3 w 7"/>
                  <a:gd name="T25" fmla="*/ 6 h 6"/>
                  <a:gd name="T26" fmla="*/ 3 w 7"/>
                  <a:gd name="T27" fmla="*/ 6 h 6"/>
                  <a:gd name="T28" fmla="*/ 7 w 7"/>
                  <a:gd name="T29" fmla="*/ 4 h 6"/>
                  <a:gd name="T30" fmla="*/ 7 w 7"/>
                  <a:gd name="T31" fmla="*/ 4 h 6"/>
                  <a:gd name="T32" fmla="*/ 7 w 7"/>
                  <a:gd name="T33" fmla="*/ 3 h 6"/>
                  <a:gd name="T34" fmla="*/ 6 w 7"/>
                  <a:gd name="T35" fmla="*/ 1 h 6"/>
                  <a:gd name="T36" fmla="*/ 6 w 7"/>
                  <a:gd name="T37" fmla="*/ 1 h 6"/>
                  <a:gd name="T38" fmla="*/ 6 w 7"/>
                  <a:gd name="T39" fmla="*/ 0 h 6"/>
                  <a:gd name="T40" fmla="*/ 2 w 7"/>
                  <a:gd name="T41" fmla="*/ 0 h 6"/>
                  <a:gd name="T42" fmla="*/ 2 w 7"/>
                  <a:gd name="T43" fmla="*/ 0 h 6"/>
                  <a:gd name="T44" fmla="*/ 2 w 7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6" y="1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2" y="0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6" name="Freeform 523"/>
              <p:cNvSpPr>
                <a:spLocks/>
              </p:cNvSpPr>
              <p:nvPr/>
            </p:nvSpPr>
            <p:spPr bwMode="gray">
              <a:xfrm>
                <a:off x="3110" y="2320"/>
                <a:ext cx="5" cy="6"/>
              </a:xfrm>
              <a:custGeom>
                <a:avLst/>
                <a:gdLst>
                  <a:gd name="T0" fmla="*/ 1 w 5"/>
                  <a:gd name="T1" fmla="*/ 4 h 6"/>
                  <a:gd name="T2" fmla="*/ 0 w 5"/>
                  <a:gd name="T3" fmla="*/ 1 h 6"/>
                  <a:gd name="T4" fmla="*/ 2 w 5"/>
                  <a:gd name="T5" fmla="*/ 0 h 6"/>
                  <a:gd name="T6" fmla="*/ 5 w 5"/>
                  <a:gd name="T7" fmla="*/ 3 h 6"/>
                  <a:gd name="T8" fmla="*/ 4 w 5"/>
                  <a:gd name="T9" fmla="*/ 6 h 6"/>
                  <a:gd name="T10" fmla="*/ 1 w 5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7" name="Freeform 524"/>
              <p:cNvSpPr>
                <a:spLocks noEditPoints="1"/>
              </p:cNvSpPr>
              <p:nvPr/>
            </p:nvSpPr>
            <p:spPr bwMode="gray">
              <a:xfrm>
                <a:off x="3110" y="2320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5 w 6"/>
                  <a:gd name="T3" fmla="*/ 3 h 6"/>
                  <a:gd name="T4" fmla="*/ 4 w 6"/>
                  <a:gd name="T5" fmla="*/ 5 h 6"/>
                  <a:gd name="T6" fmla="*/ 1 w 6"/>
                  <a:gd name="T7" fmla="*/ 4 h 6"/>
                  <a:gd name="T8" fmla="*/ 0 w 6"/>
                  <a:gd name="T9" fmla="*/ 1 h 6"/>
                  <a:gd name="T10" fmla="*/ 2 w 6"/>
                  <a:gd name="T11" fmla="*/ 0 h 6"/>
                  <a:gd name="T12" fmla="*/ 2 w 6"/>
                  <a:gd name="T13" fmla="*/ 0 h 6"/>
                  <a:gd name="T14" fmla="*/ 2 w 6"/>
                  <a:gd name="T15" fmla="*/ 0 h 6"/>
                  <a:gd name="T16" fmla="*/ 0 w 6"/>
                  <a:gd name="T17" fmla="*/ 1 h 6"/>
                  <a:gd name="T18" fmla="*/ 0 w 6"/>
                  <a:gd name="T19" fmla="*/ 1 h 6"/>
                  <a:gd name="T20" fmla="*/ 0 w 6"/>
                  <a:gd name="T21" fmla="*/ 2 h 6"/>
                  <a:gd name="T22" fmla="*/ 1 w 6"/>
                  <a:gd name="T23" fmla="*/ 4 h 6"/>
                  <a:gd name="T24" fmla="*/ 1 w 6"/>
                  <a:gd name="T25" fmla="*/ 4 h 6"/>
                  <a:gd name="T26" fmla="*/ 1 w 6"/>
                  <a:gd name="T27" fmla="*/ 5 h 6"/>
                  <a:gd name="T28" fmla="*/ 4 w 6"/>
                  <a:gd name="T29" fmla="*/ 6 h 6"/>
                  <a:gd name="T30" fmla="*/ 4 w 6"/>
                  <a:gd name="T31" fmla="*/ 6 h 6"/>
                  <a:gd name="T32" fmla="*/ 4 w 6"/>
                  <a:gd name="T33" fmla="*/ 6 h 6"/>
                  <a:gd name="T34" fmla="*/ 6 w 6"/>
                  <a:gd name="T35" fmla="*/ 3 h 6"/>
                  <a:gd name="T36" fmla="*/ 6 w 6"/>
                  <a:gd name="T37" fmla="*/ 3 h 6"/>
                  <a:gd name="T38" fmla="*/ 6 w 6"/>
                  <a:gd name="T39" fmla="*/ 2 h 6"/>
                  <a:gd name="T40" fmla="*/ 3 w 6"/>
                  <a:gd name="T41" fmla="*/ 0 h 6"/>
                  <a:gd name="T42" fmla="*/ 2 w 6"/>
                  <a:gd name="T43" fmla="*/ 0 h 6"/>
                  <a:gd name="T44" fmla="*/ 2 w 6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5" y="3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8" name="Freeform 525"/>
              <p:cNvSpPr>
                <a:spLocks noEditPoints="1"/>
              </p:cNvSpPr>
              <p:nvPr/>
            </p:nvSpPr>
            <p:spPr bwMode="gray">
              <a:xfrm>
                <a:off x="3110" y="2320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5 w 6"/>
                  <a:gd name="T3" fmla="*/ 3 h 6"/>
                  <a:gd name="T4" fmla="*/ 4 w 6"/>
                  <a:gd name="T5" fmla="*/ 5 h 6"/>
                  <a:gd name="T6" fmla="*/ 1 w 6"/>
                  <a:gd name="T7" fmla="*/ 4 h 6"/>
                  <a:gd name="T8" fmla="*/ 0 w 6"/>
                  <a:gd name="T9" fmla="*/ 1 h 6"/>
                  <a:gd name="T10" fmla="*/ 2 w 6"/>
                  <a:gd name="T11" fmla="*/ 0 h 6"/>
                  <a:gd name="T12" fmla="*/ 2 w 6"/>
                  <a:gd name="T13" fmla="*/ 0 h 6"/>
                  <a:gd name="T14" fmla="*/ 2 w 6"/>
                  <a:gd name="T15" fmla="*/ 0 h 6"/>
                  <a:gd name="T16" fmla="*/ 0 w 6"/>
                  <a:gd name="T17" fmla="*/ 1 h 6"/>
                  <a:gd name="T18" fmla="*/ 0 w 6"/>
                  <a:gd name="T19" fmla="*/ 1 h 6"/>
                  <a:gd name="T20" fmla="*/ 0 w 6"/>
                  <a:gd name="T21" fmla="*/ 2 h 6"/>
                  <a:gd name="T22" fmla="*/ 1 w 6"/>
                  <a:gd name="T23" fmla="*/ 4 h 6"/>
                  <a:gd name="T24" fmla="*/ 1 w 6"/>
                  <a:gd name="T25" fmla="*/ 4 h 6"/>
                  <a:gd name="T26" fmla="*/ 1 w 6"/>
                  <a:gd name="T27" fmla="*/ 5 h 6"/>
                  <a:gd name="T28" fmla="*/ 4 w 6"/>
                  <a:gd name="T29" fmla="*/ 6 h 6"/>
                  <a:gd name="T30" fmla="*/ 4 w 6"/>
                  <a:gd name="T31" fmla="*/ 6 h 6"/>
                  <a:gd name="T32" fmla="*/ 4 w 6"/>
                  <a:gd name="T33" fmla="*/ 6 h 6"/>
                  <a:gd name="T34" fmla="*/ 6 w 6"/>
                  <a:gd name="T35" fmla="*/ 3 h 6"/>
                  <a:gd name="T36" fmla="*/ 6 w 6"/>
                  <a:gd name="T37" fmla="*/ 3 h 6"/>
                  <a:gd name="T38" fmla="*/ 6 w 6"/>
                  <a:gd name="T39" fmla="*/ 2 h 6"/>
                  <a:gd name="T40" fmla="*/ 3 w 6"/>
                  <a:gd name="T41" fmla="*/ 0 h 6"/>
                  <a:gd name="T42" fmla="*/ 2 w 6"/>
                  <a:gd name="T43" fmla="*/ 0 h 6"/>
                  <a:gd name="T44" fmla="*/ 2 w 6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5" y="3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2" y="0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9" name="Freeform 526"/>
              <p:cNvSpPr>
                <a:spLocks/>
              </p:cNvSpPr>
              <p:nvPr/>
            </p:nvSpPr>
            <p:spPr bwMode="gray">
              <a:xfrm>
                <a:off x="3952" y="2689"/>
                <a:ext cx="12" cy="7"/>
              </a:xfrm>
              <a:custGeom>
                <a:avLst/>
                <a:gdLst>
                  <a:gd name="T0" fmla="*/ 2 w 12"/>
                  <a:gd name="T1" fmla="*/ 7 h 7"/>
                  <a:gd name="T2" fmla="*/ 0 w 12"/>
                  <a:gd name="T3" fmla="*/ 4 h 7"/>
                  <a:gd name="T4" fmla="*/ 2 w 12"/>
                  <a:gd name="T5" fmla="*/ 0 h 7"/>
                  <a:gd name="T6" fmla="*/ 9 w 12"/>
                  <a:gd name="T7" fmla="*/ 0 h 7"/>
                  <a:gd name="T8" fmla="*/ 12 w 12"/>
                  <a:gd name="T9" fmla="*/ 4 h 7"/>
                  <a:gd name="T10" fmla="*/ 7 w 12"/>
                  <a:gd name="T11" fmla="*/ 7 h 7"/>
                  <a:gd name="T12" fmla="*/ 2 w 1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2" y="7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0" name="Freeform 527"/>
              <p:cNvSpPr>
                <a:spLocks noEditPoints="1"/>
              </p:cNvSpPr>
              <p:nvPr/>
            </p:nvSpPr>
            <p:spPr bwMode="gray">
              <a:xfrm>
                <a:off x="3951" y="2689"/>
                <a:ext cx="14" cy="7"/>
              </a:xfrm>
              <a:custGeom>
                <a:avLst/>
                <a:gdLst>
                  <a:gd name="T0" fmla="*/ 10 w 14"/>
                  <a:gd name="T1" fmla="*/ 0 h 7"/>
                  <a:gd name="T2" fmla="*/ 13 w 14"/>
                  <a:gd name="T3" fmla="*/ 4 h 7"/>
                  <a:gd name="T4" fmla="*/ 8 w 14"/>
                  <a:gd name="T5" fmla="*/ 7 h 7"/>
                  <a:gd name="T6" fmla="*/ 3 w 14"/>
                  <a:gd name="T7" fmla="*/ 7 h 7"/>
                  <a:gd name="T8" fmla="*/ 1 w 14"/>
                  <a:gd name="T9" fmla="*/ 4 h 7"/>
                  <a:gd name="T10" fmla="*/ 3 w 14"/>
                  <a:gd name="T11" fmla="*/ 0 h 7"/>
                  <a:gd name="T12" fmla="*/ 10 w 14"/>
                  <a:gd name="T13" fmla="*/ 0 h 7"/>
                  <a:gd name="T14" fmla="*/ 10 w 14"/>
                  <a:gd name="T15" fmla="*/ 0 h 7"/>
                  <a:gd name="T16" fmla="*/ 10 w 14"/>
                  <a:gd name="T17" fmla="*/ 0 h 7"/>
                  <a:gd name="T18" fmla="*/ 3 w 14"/>
                  <a:gd name="T19" fmla="*/ 0 h 7"/>
                  <a:gd name="T20" fmla="*/ 3 w 14"/>
                  <a:gd name="T21" fmla="*/ 0 h 7"/>
                  <a:gd name="T22" fmla="*/ 3 w 14"/>
                  <a:gd name="T23" fmla="*/ 0 h 7"/>
                  <a:gd name="T24" fmla="*/ 1 w 14"/>
                  <a:gd name="T25" fmla="*/ 4 h 7"/>
                  <a:gd name="T26" fmla="*/ 0 w 14"/>
                  <a:gd name="T27" fmla="*/ 4 h 7"/>
                  <a:gd name="T28" fmla="*/ 1 w 14"/>
                  <a:gd name="T29" fmla="*/ 4 h 7"/>
                  <a:gd name="T30" fmla="*/ 3 w 14"/>
                  <a:gd name="T31" fmla="*/ 7 h 7"/>
                  <a:gd name="T32" fmla="*/ 3 w 14"/>
                  <a:gd name="T33" fmla="*/ 7 h 7"/>
                  <a:gd name="T34" fmla="*/ 3 w 14"/>
                  <a:gd name="T35" fmla="*/ 7 h 7"/>
                  <a:gd name="T36" fmla="*/ 8 w 14"/>
                  <a:gd name="T37" fmla="*/ 7 h 7"/>
                  <a:gd name="T38" fmla="*/ 8 w 14"/>
                  <a:gd name="T39" fmla="*/ 7 h 7"/>
                  <a:gd name="T40" fmla="*/ 8 w 14"/>
                  <a:gd name="T41" fmla="*/ 7 h 7"/>
                  <a:gd name="T42" fmla="*/ 13 w 14"/>
                  <a:gd name="T43" fmla="*/ 4 h 7"/>
                  <a:gd name="T44" fmla="*/ 14 w 14"/>
                  <a:gd name="T45" fmla="*/ 4 h 7"/>
                  <a:gd name="T46" fmla="*/ 13 w 14"/>
                  <a:gd name="T47" fmla="*/ 4 h 7"/>
                  <a:gd name="T48" fmla="*/ 10 w 14"/>
                  <a:gd name="T49" fmla="*/ 0 h 7"/>
                  <a:gd name="T50" fmla="*/ 10 w 14"/>
                  <a:gd name="T51" fmla="*/ 0 h 7"/>
                  <a:gd name="T52" fmla="*/ 10 w 14"/>
                  <a:gd name="T5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7">
                    <a:moveTo>
                      <a:pt x="10" y="0"/>
                    </a:moveTo>
                    <a:lnTo>
                      <a:pt x="13" y="4"/>
                    </a:lnTo>
                    <a:lnTo>
                      <a:pt x="8" y="7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1" name="Freeform 528"/>
              <p:cNvSpPr>
                <a:spLocks noEditPoints="1"/>
              </p:cNvSpPr>
              <p:nvPr/>
            </p:nvSpPr>
            <p:spPr bwMode="gray">
              <a:xfrm>
                <a:off x="3951" y="2689"/>
                <a:ext cx="14" cy="7"/>
              </a:xfrm>
              <a:custGeom>
                <a:avLst/>
                <a:gdLst>
                  <a:gd name="T0" fmla="*/ 10 w 14"/>
                  <a:gd name="T1" fmla="*/ 0 h 7"/>
                  <a:gd name="T2" fmla="*/ 13 w 14"/>
                  <a:gd name="T3" fmla="*/ 4 h 7"/>
                  <a:gd name="T4" fmla="*/ 8 w 14"/>
                  <a:gd name="T5" fmla="*/ 7 h 7"/>
                  <a:gd name="T6" fmla="*/ 3 w 14"/>
                  <a:gd name="T7" fmla="*/ 7 h 7"/>
                  <a:gd name="T8" fmla="*/ 1 w 14"/>
                  <a:gd name="T9" fmla="*/ 4 h 7"/>
                  <a:gd name="T10" fmla="*/ 3 w 14"/>
                  <a:gd name="T11" fmla="*/ 0 h 7"/>
                  <a:gd name="T12" fmla="*/ 10 w 14"/>
                  <a:gd name="T13" fmla="*/ 0 h 7"/>
                  <a:gd name="T14" fmla="*/ 10 w 14"/>
                  <a:gd name="T15" fmla="*/ 0 h 7"/>
                  <a:gd name="T16" fmla="*/ 10 w 14"/>
                  <a:gd name="T17" fmla="*/ 0 h 7"/>
                  <a:gd name="T18" fmla="*/ 3 w 14"/>
                  <a:gd name="T19" fmla="*/ 0 h 7"/>
                  <a:gd name="T20" fmla="*/ 3 w 14"/>
                  <a:gd name="T21" fmla="*/ 0 h 7"/>
                  <a:gd name="T22" fmla="*/ 3 w 14"/>
                  <a:gd name="T23" fmla="*/ 0 h 7"/>
                  <a:gd name="T24" fmla="*/ 1 w 14"/>
                  <a:gd name="T25" fmla="*/ 4 h 7"/>
                  <a:gd name="T26" fmla="*/ 0 w 14"/>
                  <a:gd name="T27" fmla="*/ 4 h 7"/>
                  <a:gd name="T28" fmla="*/ 1 w 14"/>
                  <a:gd name="T29" fmla="*/ 4 h 7"/>
                  <a:gd name="T30" fmla="*/ 3 w 14"/>
                  <a:gd name="T31" fmla="*/ 7 h 7"/>
                  <a:gd name="T32" fmla="*/ 3 w 14"/>
                  <a:gd name="T33" fmla="*/ 7 h 7"/>
                  <a:gd name="T34" fmla="*/ 3 w 14"/>
                  <a:gd name="T35" fmla="*/ 7 h 7"/>
                  <a:gd name="T36" fmla="*/ 8 w 14"/>
                  <a:gd name="T37" fmla="*/ 7 h 7"/>
                  <a:gd name="T38" fmla="*/ 8 w 14"/>
                  <a:gd name="T39" fmla="*/ 7 h 7"/>
                  <a:gd name="T40" fmla="*/ 8 w 14"/>
                  <a:gd name="T41" fmla="*/ 7 h 7"/>
                  <a:gd name="T42" fmla="*/ 13 w 14"/>
                  <a:gd name="T43" fmla="*/ 4 h 7"/>
                  <a:gd name="T44" fmla="*/ 14 w 14"/>
                  <a:gd name="T45" fmla="*/ 4 h 7"/>
                  <a:gd name="T46" fmla="*/ 13 w 14"/>
                  <a:gd name="T47" fmla="*/ 4 h 7"/>
                  <a:gd name="T48" fmla="*/ 10 w 14"/>
                  <a:gd name="T49" fmla="*/ 0 h 7"/>
                  <a:gd name="T50" fmla="*/ 10 w 14"/>
                  <a:gd name="T51" fmla="*/ 0 h 7"/>
                  <a:gd name="T52" fmla="*/ 10 w 14"/>
                  <a:gd name="T5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7">
                    <a:moveTo>
                      <a:pt x="10" y="0"/>
                    </a:moveTo>
                    <a:lnTo>
                      <a:pt x="13" y="4"/>
                    </a:lnTo>
                    <a:lnTo>
                      <a:pt x="8" y="7"/>
                    </a:lnTo>
                    <a:lnTo>
                      <a:pt x="3" y="7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10" y="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2" name="Freeform 529"/>
              <p:cNvSpPr>
                <a:spLocks/>
              </p:cNvSpPr>
              <p:nvPr/>
            </p:nvSpPr>
            <p:spPr bwMode="gray">
              <a:xfrm>
                <a:off x="3988" y="2675"/>
                <a:ext cx="10" cy="10"/>
              </a:xfrm>
              <a:custGeom>
                <a:avLst/>
                <a:gdLst>
                  <a:gd name="T0" fmla="*/ 6 w 12"/>
                  <a:gd name="T1" fmla="*/ 12 h 12"/>
                  <a:gd name="T2" fmla="*/ 0 w 12"/>
                  <a:gd name="T3" fmla="*/ 8 h 12"/>
                  <a:gd name="T4" fmla="*/ 0 w 12"/>
                  <a:gd name="T5" fmla="*/ 8 h 12"/>
                  <a:gd name="T6" fmla="*/ 0 w 12"/>
                  <a:gd name="T7" fmla="*/ 2 h 12"/>
                  <a:gd name="T8" fmla="*/ 7 w 12"/>
                  <a:gd name="T9" fmla="*/ 0 h 12"/>
                  <a:gd name="T10" fmla="*/ 12 w 12"/>
                  <a:gd name="T11" fmla="*/ 6 h 12"/>
                  <a:gd name="T12" fmla="*/ 11 w 12"/>
                  <a:gd name="T13" fmla="*/ 6 h 12"/>
                  <a:gd name="T14" fmla="*/ 6 w 1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4" y="12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7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3" name="Freeform 530"/>
              <p:cNvSpPr>
                <a:spLocks noEditPoints="1"/>
              </p:cNvSpPr>
              <p:nvPr/>
            </p:nvSpPr>
            <p:spPr bwMode="gray">
              <a:xfrm>
                <a:off x="3987" y="2675"/>
                <a:ext cx="11" cy="10"/>
              </a:xfrm>
              <a:custGeom>
                <a:avLst/>
                <a:gdLst>
                  <a:gd name="T0" fmla="*/ 8 w 13"/>
                  <a:gd name="T1" fmla="*/ 1 h 12"/>
                  <a:gd name="T2" fmla="*/ 12 w 13"/>
                  <a:gd name="T3" fmla="*/ 6 h 12"/>
                  <a:gd name="T4" fmla="*/ 7 w 13"/>
                  <a:gd name="T5" fmla="*/ 11 h 12"/>
                  <a:gd name="T6" fmla="*/ 1 w 13"/>
                  <a:gd name="T7" fmla="*/ 7 h 12"/>
                  <a:gd name="T8" fmla="*/ 1 w 13"/>
                  <a:gd name="T9" fmla="*/ 2 h 12"/>
                  <a:gd name="T10" fmla="*/ 8 w 13"/>
                  <a:gd name="T11" fmla="*/ 1 h 12"/>
                  <a:gd name="T12" fmla="*/ 8 w 13"/>
                  <a:gd name="T13" fmla="*/ 0 h 12"/>
                  <a:gd name="T14" fmla="*/ 8 w 13"/>
                  <a:gd name="T15" fmla="*/ 0 h 12"/>
                  <a:gd name="T16" fmla="*/ 1 w 13"/>
                  <a:gd name="T17" fmla="*/ 2 h 12"/>
                  <a:gd name="T18" fmla="*/ 1 w 13"/>
                  <a:gd name="T19" fmla="*/ 2 h 12"/>
                  <a:gd name="T20" fmla="*/ 1 w 13"/>
                  <a:gd name="T21" fmla="*/ 2 h 12"/>
                  <a:gd name="T22" fmla="*/ 0 w 13"/>
                  <a:gd name="T23" fmla="*/ 7 h 12"/>
                  <a:gd name="T24" fmla="*/ 0 w 13"/>
                  <a:gd name="T25" fmla="*/ 8 h 12"/>
                  <a:gd name="T26" fmla="*/ 1 w 13"/>
                  <a:gd name="T27" fmla="*/ 8 h 12"/>
                  <a:gd name="T28" fmla="*/ 7 w 13"/>
                  <a:gd name="T29" fmla="*/ 12 h 12"/>
                  <a:gd name="T30" fmla="*/ 13 w 13"/>
                  <a:gd name="T31" fmla="*/ 6 h 12"/>
                  <a:gd name="T32" fmla="*/ 13 w 13"/>
                  <a:gd name="T33" fmla="*/ 6 h 12"/>
                  <a:gd name="T34" fmla="*/ 13 w 13"/>
                  <a:gd name="T35" fmla="*/ 6 h 12"/>
                  <a:gd name="T36" fmla="*/ 8 w 13"/>
                  <a:gd name="T37" fmla="*/ 0 h 12"/>
                  <a:gd name="T38" fmla="*/ 8 w 13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2">
                    <a:moveTo>
                      <a:pt x="8" y="1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8" y="11"/>
                      <a:pt x="7" y="11"/>
                    </a:cubicBezTo>
                    <a:cubicBezTo>
                      <a:pt x="5" y="11"/>
                      <a:pt x="1" y="7"/>
                      <a:pt x="1" y="7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5" y="12"/>
                      <a:pt x="7" y="12"/>
                    </a:cubicBezTo>
                    <a:cubicBezTo>
                      <a:pt x="8" y="12"/>
                      <a:pt x="12" y="8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4" name="Freeform 531"/>
              <p:cNvSpPr>
                <a:spLocks/>
              </p:cNvSpPr>
              <p:nvPr/>
            </p:nvSpPr>
            <p:spPr bwMode="gray">
              <a:xfrm>
                <a:off x="3947" y="2408"/>
                <a:ext cx="6" cy="6"/>
              </a:xfrm>
              <a:custGeom>
                <a:avLst/>
                <a:gdLst>
                  <a:gd name="T0" fmla="*/ 0 w 6"/>
                  <a:gd name="T1" fmla="*/ 2 h 6"/>
                  <a:gd name="T2" fmla="*/ 2 w 6"/>
                  <a:gd name="T3" fmla="*/ 0 h 6"/>
                  <a:gd name="T4" fmla="*/ 6 w 6"/>
                  <a:gd name="T5" fmla="*/ 2 h 6"/>
                  <a:gd name="T6" fmla="*/ 4 w 6"/>
                  <a:gd name="T7" fmla="*/ 6 h 6"/>
                  <a:gd name="T8" fmla="*/ 0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lnTo>
                      <a:pt x="2" y="0"/>
                    </a:lnTo>
                    <a:lnTo>
                      <a:pt x="6" y="2"/>
                    </a:lnTo>
                    <a:lnTo>
                      <a:pt x="4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5" name="Freeform 532"/>
              <p:cNvSpPr>
                <a:spLocks noEditPoints="1"/>
              </p:cNvSpPr>
              <p:nvPr/>
            </p:nvSpPr>
            <p:spPr bwMode="gray">
              <a:xfrm>
                <a:off x="3947" y="2408"/>
                <a:ext cx="7" cy="7"/>
              </a:xfrm>
              <a:custGeom>
                <a:avLst/>
                <a:gdLst>
                  <a:gd name="T0" fmla="*/ 2 w 7"/>
                  <a:gd name="T1" fmla="*/ 1 h 7"/>
                  <a:gd name="T2" fmla="*/ 6 w 7"/>
                  <a:gd name="T3" fmla="*/ 2 h 7"/>
                  <a:gd name="T4" fmla="*/ 4 w 7"/>
                  <a:gd name="T5" fmla="*/ 6 h 7"/>
                  <a:gd name="T6" fmla="*/ 0 w 7"/>
                  <a:gd name="T7" fmla="*/ 2 h 7"/>
                  <a:gd name="T8" fmla="*/ 2 w 7"/>
                  <a:gd name="T9" fmla="*/ 1 h 7"/>
                  <a:gd name="T10" fmla="*/ 2 w 7"/>
                  <a:gd name="T11" fmla="*/ 0 h 7"/>
                  <a:gd name="T12" fmla="*/ 2 w 7"/>
                  <a:gd name="T13" fmla="*/ 0 h 7"/>
                  <a:gd name="T14" fmla="*/ 0 w 7"/>
                  <a:gd name="T15" fmla="*/ 2 h 7"/>
                  <a:gd name="T16" fmla="*/ 0 w 7"/>
                  <a:gd name="T17" fmla="*/ 2 h 7"/>
                  <a:gd name="T18" fmla="*/ 0 w 7"/>
                  <a:gd name="T19" fmla="*/ 3 h 7"/>
                  <a:gd name="T20" fmla="*/ 4 w 7"/>
                  <a:gd name="T21" fmla="*/ 6 h 7"/>
                  <a:gd name="T22" fmla="*/ 4 w 7"/>
                  <a:gd name="T23" fmla="*/ 7 h 7"/>
                  <a:gd name="T24" fmla="*/ 5 w 7"/>
                  <a:gd name="T25" fmla="*/ 6 h 7"/>
                  <a:gd name="T26" fmla="*/ 6 w 7"/>
                  <a:gd name="T27" fmla="*/ 3 h 7"/>
                  <a:gd name="T28" fmla="*/ 7 w 7"/>
                  <a:gd name="T29" fmla="*/ 2 h 7"/>
                  <a:gd name="T30" fmla="*/ 6 w 7"/>
                  <a:gd name="T31" fmla="*/ 2 h 7"/>
                  <a:gd name="T32" fmla="*/ 2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2" y="1"/>
                    </a:moveTo>
                    <a:lnTo>
                      <a:pt x="6" y="2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6" name="Freeform 533"/>
              <p:cNvSpPr>
                <a:spLocks noEditPoints="1"/>
              </p:cNvSpPr>
              <p:nvPr/>
            </p:nvSpPr>
            <p:spPr bwMode="gray">
              <a:xfrm>
                <a:off x="3947" y="2408"/>
                <a:ext cx="7" cy="7"/>
              </a:xfrm>
              <a:custGeom>
                <a:avLst/>
                <a:gdLst>
                  <a:gd name="T0" fmla="*/ 2 w 7"/>
                  <a:gd name="T1" fmla="*/ 1 h 7"/>
                  <a:gd name="T2" fmla="*/ 6 w 7"/>
                  <a:gd name="T3" fmla="*/ 2 h 7"/>
                  <a:gd name="T4" fmla="*/ 4 w 7"/>
                  <a:gd name="T5" fmla="*/ 6 h 7"/>
                  <a:gd name="T6" fmla="*/ 0 w 7"/>
                  <a:gd name="T7" fmla="*/ 2 h 7"/>
                  <a:gd name="T8" fmla="*/ 2 w 7"/>
                  <a:gd name="T9" fmla="*/ 1 h 7"/>
                  <a:gd name="T10" fmla="*/ 2 w 7"/>
                  <a:gd name="T11" fmla="*/ 0 h 7"/>
                  <a:gd name="T12" fmla="*/ 2 w 7"/>
                  <a:gd name="T13" fmla="*/ 0 h 7"/>
                  <a:gd name="T14" fmla="*/ 0 w 7"/>
                  <a:gd name="T15" fmla="*/ 2 h 7"/>
                  <a:gd name="T16" fmla="*/ 0 w 7"/>
                  <a:gd name="T17" fmla="*/ 2 h 7"/>
                  <a:gd name="T18" fmla="*/ 0 w 7"/>
                  <a:gd name="T19" fmla="*/ 3 h 7"/>
                  <a:gd name="T20" fmla="*/ 4 w 7"/>
                  <a:gd name="T21" fmla="*/ 6 h 7"/>
                  <a:gd name="T22" fmla="*/ 4 w 7"/>
                  <a:gd name="T23" fmla="*/ 7 h 7"/>
                  <a:gd name="T24" fmla="*/ 5 w 7"/>
                  <a:gd name="T25" fmla="*/ 6 h 7"/>
                  <a:gd name="T26" fmla="*/ 6 w 7"/>
                  <a:gd name="T27" fmla="*/ 3 h 7"/>
                  <a:gd name="T28" fmla="*/ 7 w 7"/>
                  <a:gd name="T29" fmla="*/ 2 h 7"/>
                  <a:gd name="T30" fmla="*/ 6 w 7"/>
                  <a:gd name="T31" fmla="*/ 2 h 7"/>
                  <a:gd name="T32" fmla="*/ 2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2" y="1"/>
                    </a:moveTo>
                    <a:lnTo>
                      <a:pt x="6" y="2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7" name="Freeform 534"/>
              <p:cNvSpPr>
                <a:spLocks/>
              </p:cNvSpPr>
              <p:nvPr/>
            </p:nvSpPr>
            <p:spPr bwMode="gray">
              <a:xfrm>
                <a:off x="3915" y="2125"/>
                <a:ext cx="22" cy="9"/>
              </a:xfrm>
              <a:custGeom>
                <a:avLst/>
                <a:gdLst>
                  <a:gd name="T0" fmla="*/ 0 w 22"/>
                  <a:gd name="T1" fmla="*/ 5 h 9"/>
                  <a:gd name="T2" fmla="*/ 2 w 22"/>
                  <a:gd name="T3" fmla="*/ 1 h 9"/>
                  <a:gd name="T4" fmla="*/ 10 w 22"/>
                  <a:gd name="T5" fmla="*/ 3 h 9"/>
                  <a:gd name="T6" fmla="*/ 17 w 22"/>
                  <a:gd name="T7" fmla="*/ 0 h 9"/>
                  <a:gd name="T8" fmla="*/ 22 w 22"/>
                  <a:gd name="T9" fmla="*/ 0 h 9"/>
                  <a:gd name="T10" fmla="*/ 22 w 22"/>
                  <a:gd name="T11" fmla="*/ 6 h 9"/>
                  <a:gd name="T12" fmla="*/ 12 w 22"/>
                  <a:gd name="T13" fmla="*/ 9 h 9"/>
                  <a:gd name="T14" fmla="*/ 0 w 22"/>
                  <a:gd name="T1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9">
                    <a:moveTo>
                      <a:pt x="0" y="5"/>
                    </a:moveTo>
                    <a:lnTo>
                      <a:pt x="2" y="1"/>
                    </a:lnTo>
                    <a:lnTo>
                      <a:pt x="10" y="3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2" y="6"/>
                    </a:lnTo>
                    <a:lnTo>
                      <a:pt x="12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8" name="Freeform 535"/>
              <p:cNvSpPr>
                <a:spLocks noEditPoints="1"/>
              </p:cNvSpPr>
              <p:nvPr/>
            </p:nvSpPr>
            <p:spPr bwMode="gray">
              <a:xfrm>
                <a:off x="3915" y="2125"/>
                <a:ext cx="22" cy="9"/>
              </a:xfrm>
              <a:custGeom>
                <a:avLst/>
                <a:gdLst>
                  <a:gd name="T0" fmla="*/ 22 w 22"/>
                  <a:gd name="T1" fmla="*/ 0 h 9"/>
                  <a:gd name="T2" fmla="*/ 22 w 22"/>
                  <a:gd name="T3" fmla="*/ 6 h 9"/>
                  <a:gd name="T4" fmla="*/ 12 w 22"/>
                  <a:gd name="T5" fmla="*/ 9 h 9"/>
                  <a:gd name="T6" fmla="*/ 1 w 22"/>
                  <a:gd name="T7" fmla="*/ 5 h 9"/>
                  <a:gd name="T8" fmla="*/ 3 w 22"/>
                  <a:gd name="T9" fmla="*/ 1 h 9"/>
                  <a:gd name="T10" fmla="*/ 10 w 22"/>
                  <a:gd name="T11" fmla="*/ 3 h 9"/>
                  <a:gd name="T12" fmla="*/ 17 w 22"/>
                  <a:gd name="T13" fmla="*/ 0 h 9"/>
                  <a:gd name="T14" fmla="*/ 22 w 22"/>
                  <a:gd name="T15" fmla="*/ 0 h 9"/>
                  <a:gd name="T16" fmla="*/ 22 w 22"/>
                  <a:gd name="T17" fmla="*/ 0 h 9"/>
                  <a:gd name="T18" fmla="*/ 22 w 22"/>
                  <a:gd name="T19" fmla="*/ 0 h 9"/>
                  <a:gd name="T20" fmla="*/ 17 w 22"/>
                  <a:gd name="T21" fmla="*/ 0 h 9"/>
                  <a:gd name="T22" fmla="*/ 17 w 22"/>
                  <a:gd name="T23" fmla="*/ 0 h 9"/>
                  <a:gd name="T24" fmla="*/ 17 w 22"/>
                  <a:gd name="T25" fmla="*/ 0 h 9"/>
                  <a:gd name="T26" fmla="*/ 10 w 22"/>
                  <a:gd name="T27" fmla="*/ 2 h 9"/>
                  <a:gd name="T28" fmla="*/ 3 w 22"/>
                  <a:gd name="T29" fmla="*/ 1 h 9"/>
                  <a:gd name="T30" fmla="*/ 2 w 22"/>
                  <a:gd name="T31" fmla="*/ 1 h 9"/>
                  <a:gd name="T32" fmla="*/ 2 w 22"/>
                  <a:gd name="T33" fmla="*/ 1 h 9"/>
                  <a:gd name="T34" fmla="*/ 0 w 22"/>
                  <a:gd name="T35" fmla="*/ 4 h 9"/>
                  <a:gd name="T36" fmla="*/ 0 w 22"/>
                  <a:gd name="T37" fmla="*/ 5 h 9"/>
                  <a:gd name="T38" fmla="*/ 1 w 22"/>
                  <a:gd name="T39" fmla="*/ 5 h 9"/>
                  <a:gd name="T40" fmla="*/ 11 w 22"/>
                  <a:gd name="T41" fmla="*/ 9 h 9"/>
                  <a:gd name="T42" fmla="*/ 12 w 22"/>
                  <a:gd name="T43" fmla="*/ 9 h 9"/>
                  <a:gd name="T44" fmla="*/ 12 w 22"/>
                  <a:gd name="T45" fmla="*/ 9 h 9"/>
                  <a:gd name="T46" fmla="*/ 22 w 22"/>
                  <a:gd name="T47" fmla="*/ 6 h 9"/>
                  <a:gd name="T48" fmla="*/ 22 w 22"/>
                  <a:gd name="T49" fmla="*/ 6 h 9"/>
                  <a:gd name="T50" fmla="*/ 22 w 22"/>
                  <a:gd name="T51" fmla="*/ 6 h 9"/>
                  <a:gd name="T52" fmla="*/ 22 w 22"/>
                  <a:gd name="T53" fmla="*/ 0 h 9"/>
                  <a:gd name="T54" fmla="*/ 22 w 22"/>
                  <a:gd name="T55" fmla="*/ 0 h 9"/>
                  <a:gd name="T56" fmla="*/ 22 w 22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9">
                    <a:moveTo>
                      <a:pt x="22" y="0"/>
                    </a:moveTo>
                    <a:lnTo>
                      <a:pt x="22" y="6"/>
                    </a:lnTo>
                    <a:lnTo>
                      <a:pt x="12" y="9"/>
                    </a:lnTo>
                    <a:lnTo>
                      <a:pt x="1" y="5"/>
                    </a:lnTo>
                    <a:lnTo>
                      <a:pt x="3" y="1"/>
                    </a:lnTo>
                    <a:lnTo>
                      <a:pt x="10" y="3"/>
                    </a:lnTo>
                    <a:lnTo>
                      <a:pt x="17" y="0"/>
                    </a:lnTo>
                    <a:lnTo>
                      <a:pt x="22" y="0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9" name="Freeform 536"/>
              <p:cNvSpPr>
                <a:spLocks noEditPoints="1"/>
              </p:cNvSpPr>
              <p:nvPr/>
            </p:nvSpPr>
            <p:spPr bwMode="gray">
              <a:xfrm>
                <a:off x="3915" y="2125"/>
                <a:ext cx="22" cy="9"/>
              </a:xfrm>
              <a:custGeom>
                <a:avLst/>
                <a:gdLst>
                  <a:gd name="T0" fmla="*/ 22 w 22"/>
                  <a:gd name="T1" fmla="*/ 0 h 9"/>
                  <a:gd name="T2" fmla="*/ 22 w 22"/>
                  <a:gd name="T3" fmla="*/ 6 h 9"/>
                  <a:gd name="T4" fmla="*/ 12 w 22"/>
                  <a:gd name="T5" fmla="*/ 9 h 9"/>
                  <a:gd name="T6" fmla="*/ 1 w 22"/>
                  <a:gd name="T7" fmla="*/ 5 h 9"/>
                  <a:gd name="T8" fmla="*/ 3 w 22"/>
                  <a:gd name="T9" fmla="*/ 1 h 9"/>
                  <a:gd name="T10" fmla="*/ 10 w 22"/>
                  <a:gd name="T11" fmla="*/ 3 h 9"/>
                  <a:gd name="T12" fmla="*/ 17 w 22"/>
                  <a:gd name="T13" fmla="*/ 0 h 9"/>
                  <a:gd name="T14" fmla="*/ 22 w 22"/>
                  <a:gd name="T15" fmla="*/ 0 h 9"/>
                  <a:gd name="T16" fmla="*/ 22 w 22"/>
                  <a:gd name="T17" fmla="*/ 0 h 9"/>
                  <a:gd name="T18" fmla="*/ 22 w 22"/>
                  <a:gd name="T19" fmla="*/ 0 h 9"/>
                  <a:gd name="T20" fmla="*/ 17 w 22"/>
                  <a:gd name="T21" fmla="*/ 0 h 9"/>
                  <a:gd name="T22" fmla="*/ 17 w 22"/>
                  <a:gd name="T23" fmla="*/ 0 h 9"/>
                  <a:gd name="T24" fmla="*/ 17 w 22"/>
                  <a:gd name="T25" fmla="*/ 0 h 9"/>
                  <a:gd name="T26" fmla="*/ 10 w 22"/>
                  <a:gd name="T27" fmla="*/ 2 h 9"/>
                  <a:gd name="T28" fmla="*/ 3 w 22"/>
                  <a:gd name="T29" fmla="*/ 1 h 9"/>
                  <a:gd name="T30" fmla="*/ 2 w 22"/>
                  <a:gd name="T31" fmla="*/ 1 h 9"/>
                  <a:gd name="T32" fmla="*/ 2 w 22"/>
                  <a:gd name="T33" fmla="*/ 1 h 9"/>
                  <a:gd name="T34" fmla="*/ 0 w 22"/>
                  <a:gd name="T35" fmla="*/ 4 h 9"/>
                  <a:gd name="T36" fmla="*/ 0 w 22"/>
                  <a:gd name="T37" fmla="*/ 5 h 9"/>
                  <a:gd name="T38" fmla="*/ 1 w 22"/>
                  <a:gd name="T39" fmla="*/ 5 h 9"/>
                  <a:gd name="T40" fmla="*/ 11 w 22"/>
                  <a:gd name="T41" fmla="*/ 9 h 9"/>
                  <a:gd name="T42" fmla="*/ 12 w 22"/>
                  <a:gd name="T43" fmla="*/ 9 h 9"/>
                  <a:gd name="T44" fmla="*/ 12 w 22"/>
                  <a:gd name="T45" fmla="*/ 9 h 9"/>
                  <a:gd name="T46" fmla="*/ 22 w 22"/>
                  <a:gd name="T47" fmla="*/ 6 h 9"/>
                  <a:gd name="T48" fmla="*/ 22 w 22"/>
                  <a:gd name="T49" fmla="*/ 6 h 9"/>
                  <a:gd name="T50" fmla="*/ 22 w 22"/>
                  <a:gd name="T51" fmla="*/ 6 h 9"/>
                  <a:gd name="T52" fmla="*/ 22 w 22"/>
                  <a:gd name="T53" fmla="*/ 0 h 9"/>
                  <a:gd name="T54" fmla="*/ 22 w 22"/>
                  <a:gd name="T55" fmla="*/ 0 h 9"/>
                  <a:gd name="T56" fmla="*/ 22 w 22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9">
                    <a:moveTo>
                      <a:pt x="22" y="0"/>
                    </a:moveTo>
                    <a:lnTo>
                      <a:pt x="22" y="6"/>
                    </a:lnTo>
                    <a:lnTo>
                      <a:pt x="12" y="9"/>
                    </a:lnTo>
                    <a:lnTo>
                      <a:pt x="1" y="5"/>
                    </a:lnTo>
                    <a:lnTo>
                      <a:pt x="3" y="1"/>
                    </a:lnTo>
                    <a:lnTo>
                      <a:pt x="10" y="3"/>
                    </a:lnTo>
                    <a:lnTo>
                      <a:pt x="17" y="0"/>
                    </a:lnTo>
                    <a:lnTo>
                      <a:pt x="22" y="0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0" name="Freeform 537"/>
              <p:cNvSpPr>
                <a:spLocks/>
              </p:cNvSpPr>
              <p:nvPr/>
            </p:nvSpPr>
            <p:spPr bwMode="gray">
              <a:xfrm>
                <a:off x="4386" y="2173"/>
                <a:ext cx="40" cy="62"/>
              </a:xfrm>
              <a:custGeom>
                <a:avLst/>
                <a:gdLst>
                  <a:gd name="T0" fmla="*/ 11 w 40"/>
                  <a:gd name="T1" fmla="*/ 62 h 62"/>
                  <a:gd name="T2" fmla="*/ 5 w 40"/>
                  <a:gd name="T3" fmla="*/ 54 h 62"/>
                  <a:gd name="T4" fmla="*/ 0 w 40"/>
                  <a:gd name="T5" fmla="*/ 22 h 62"/>
                  <a:gd name="T6" fmla="*/ 1 w 40"/>
                  <a:gd name="T7" fmla="*/ 14 h 62"/>
                  <a:gd name="T8" fmla="*/ 2 w 40"/>
                  <a:gd name="T9" fmla="*/ 7 h 62"/>
                  <a:gd name="T10" fmla="*/ 8 w 40"/>
                  <a:gd name="T11" fmla="*/ 0 h 62"/>
                  <a:gd name="T12" fmla="*/ 14 w 40"/>
                  <a:gd name="T13" fmla="*/ 0 h 62"/>
                  <a:gd name="T14" fmla="*/ 19 w 40"/>
                  <a:gd name="T15" fmla="*/ 6 h 62"/>
                  <a:gd name="T16" fmla="*/ 20 w 40"/>
                  <a:gd name="T17" fmla="*/ 14 h 62"/>
                  <a:gd name="T18" fmla="*/ 34 w 40"/>
                  <a:gd name="T19" fmla="*/ 22 h 62"/>
                  <a:gd name="T20" fmla="*/ 35 w 40"/>
                  <a:gd name="T21" fmla="*/ 35 h 62"/>
                  <a:gd name="T22" fmla="*/ 39 w 40"/>
                  <a:gd name="T23" fmla="*/ 38 h 62"/>
                  <a:gd name="T24" fmla="*/ 40 w 40"/>
                  <a:gd name="T25" fmla="*/ 45 h 62"/>
                  <a:gd name="T26" fmla="*/ 23 w 40"/>
                  <a:gd name="T27" fmla="*/ 62 h 62"/>
                  <a:gd name="T28" fmla="*/ 11 w 40"/>
                  <a:gd name="T29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62">
                    <a:moveTo>
                      <a:pt x="11" y="62"/>
                    </a:moveTo>
                    <a:lnTo>
                      <a:pt x="5" y="54"/>
                    </a:lnTo>
                    <a:lnTo>
                      <a:pt x="0" y="22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8" y="0"/>
                    </a:lnTo>
                    <a:lnTo>
                      <a:pt x="14" y="0"/>
                    </a:lnTo>
                    <a:lnTo>
                      <a:pt x="19" y="6"/>
                    </a:lnTo>
                    <a:lnTo>
                      <a:pt x="20" y="14"/>
                    </a:lnTo>
                    <a:lnTo>
                      <a:pt x="34" y="22"/>
                    </a:lnTo>
                    <a:lnTo>
                      <a:pt x="35" y="35"/>
                    </a:lnTo>
                    <a:lnTo>
                      <a:pt x="39" y="38"/>
                    </a:lnTo>
                    <a:lnTo>
                      <a:pt x="40" y="45"/>
                    </a:lnTo>
                    <a:lnTo>
                      <a:pt x="23" y="62"/>
                    </a:lnTo>
                    <a:lnTo>
                      <a:pt x="11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1" name="Freeform 538"/>
              <p:cNvSpPr>
                <a:spLocks noEditPoints="1"/>
              </p:cNvSpPr>
              <p:nvPr/>
            </p:nvSpPr>
            <p:spPr bwMode="gray">
              <a:xfrm>
                <a:off x="4385" y="2173"/>
                <a:ext cx="41" cy="62"/>
              </a:xfrm>
              <a:custGeom>
                <a:avLst/>
                <a:gdLst>
                  <a:gd name="T0" fmla="*/ 15 w 41"/>
                  <a:gd name="T1" fmla="*/ 0 h 62"/>
                  <a:gd name="T2" fmla="*/ 20 w 41"/>
                  <a:gd name="T3" fmla="*/ 7 h 62"/>
                  <a:gd name="T4" fmla="*/ 21 w 41"/>
                  <a:gd name="T5" fmla="*/ 14 h 62"/>
                  <a:gd name="T6" fmla="*/ 35 w 41"/>
                  <a:gd name="T7" fmla="*/ 22 h 62"/>
                  <a:gd name="T8" fmla="*/ 36 w 41"/>
                  <a:gd name="T9" fmla="*/ 35 h 62"/>
                  <a:gd name="T10" fmla="*/ 39 w 41"/>
                  <a:gd name="T11" fmla="*/ 38 h 62"/>
                  <a:gd name="T12" fmla="*/ 40 w 41"/>
                  <a:gd name="T13" fmla="*/ 45 h 62"/>
                  <a:gd name="T14" fmla="*/ 23 w 41"/>
                  <a:gd name="T15" fmla="*/ 61 h 62"/>
                  <a:gd name="T16" fmla="*/ 12 w 41"/>
                  <a:gd name="T17" fmla="*/ 61 h 62"/>
                  <a:gd name="T18" fmla="*/ 6 w 41"/>
                  <a:gd name="T19" fmla="*/ 54 h 62"/>
                  <a:gd name="T20" fmla="*/ 1 w 41"/>
                  <a:gd name="T21" fmla="*/ 22 h 62"/>
                  <a:gd name="T22" fmla="*/ 3 w 41"/>
                  <a:gd name="T23" fmla="*/ 14 h 62"/>
                  <a:gd name="T24" fmla="*/ 4 w 41"/>
                  <a:gd name="T25" fmla="*/ 7 h 62"/>
                  <a:gd name="T26" fmla="*/ 9 w 41"/>
                  <a:gd name="T27" fmla="*/ 0 h 62"/>
                  <a:gd name="T28" fmla="*/ 15 w 41"/>
                  <a:gd name="T29" fmla="*/ 0 h 62"/>
                  <a:gd name="T30" fmla="*/ 15 w 41"/>
                  <a:gd name="T31" fmla="*/ 0 h 62"/>
                  <a:gd name="T32" fmla="*/ 15 w 41"/>
                  <a:gd name="T33" fmla="*/ 0 h 62"/>
                  <a:gd name="T34" fmla="*/ 9 w 41"/>
                  <a:gd name="T35" fmla="*/ 0 h 62"/>
                  <a:gd name="T36" fmla="*/ 9 w 41"/>
                  <a:gd name="T37" fmla="*/ 0 h 62"/>
                  <a:gd name="T38" fmla="*/ 9 w 41"/>
                  <a:gd name="T39" fmla="*/ 0 h 62"/>
                  <a:gd name="T40" fmla="*/ 3 w 41"/>
                  <a:gd name="T41" fmla="*/ 7 h 62"/>
                  <a:gd name="T42" fmla="*/ 3 w 41"/>
                  <a:gd name="T43" fmla="*/ 7 h 62"/>
                  <a:gd name="T44" fmla="*/ 3 w 41"/>
                  <a:gd name="T45" fmla="*/ 7 h 62"/>
                  <a:gd name="T46" fmla="*/ 2 w 41"/>
                  <a:gd name="T47" fmla="*/ 14 h 62"/>
                  <a:gd name="T48" fmla="*/ 0 w 41"/>
                  <a:gd name="T49" fmla="*/ 22 h 62"/>
                  <a:gd name="T50" fmla="*/ 0 w 41"/>
                  <a:gd name="T51" fmla="*/ 22 h 62"/>
                  <a:gd name="T52" fmla="*/ 0 w 41"/>
                  <a:gd name="T53" fmla="*/ 22 h 62"/>
                  <a:gd name="T54" fmla="*/ 6 w 41"/>
                  <a:gd name="T55" fmla="*/ 54 h 62"/>
                  <a:gd name="T56" fmla="*/ 6 w 41"/>
                  <a:gd name="T57" fmla="*/ 54 h 62"/>
                  <a:gd name="T58" fmla="*/ 6 w 41"/>
                  <a:gd name="T59" fmla="*/ 55 h 62"/>
                  <a:gd name="T60" fmla="*/ 12 w 41"/>
                  <a:gd name="T61" fmla="*/ 62 h 62"/>
                  <a:gd name="T62" fmla="*/ 12 w 41"/>
                  <a:gd name="T63" fmla="*/ 62 h 62"/>
                  <a:gd name="T64" fmla="*/ 12 w 41"/>
                  <a:gd name="T65" fmla="*/ 62 h 62"/>
                  <a:gd name="T66" fmla="*/ 23 w 41"/>
                  <a:gd name="T67" fmla="*/ 62 h 62"/>
                  <a:gd name="T68" fmla="*/ 24 w 41"/>
                  <a:gd name="T69" fmla="*/ 62 h 62"/>
                  <a:gd name="T70" fmla="*/ 24 w 41"/>
                  <a:gd name="T71" fmla="*/ 62 h 62"/>
                  <a:gd name="T72" fmla="*/ 41 w 41"/>
                  <a:gd name="T73" fmla="*/ 45 h 62"/>
                  <a:gd name="T74" fmla="*/ 41 w 41"/>
                  <a:gd name="T75" fmla="*/ 45 h 62"/>
                  <a:gd name="T76" fmla="*/ 41 w 41"/>
                  <a:gd name="T77" fmla="*/ 44 h 62"/>
                  <a:gd name="T78" fmla="*/ 40 w 41"/>
                  <a:gd name="T79" fmla="*/ 38 h 62"/>
                  <a:gd name="T80" fmla="*/ 40 w 41"/>
                  <a:gd name="T81" fmla="*/ 38 h 62"/>
                  <a:gd name="T82" fmla="*/ 40 w 41"/>
                  <a:gd name="T83" fmla="*/ 38 h 62"/>
                  <a:gd name="T84" fmla="*/ 36 w 41"/>
                  <a:gd name="T85" fmla="*/ 35 h 62"/>
                  <a:gd name="T86" fmla="*/ 35 w 41"/>
                  <a:gd name="T87" fmla="*/ 22 h 62"/>
                  <a:gd name="T88" fmla="*/ 35 w 41"/>
                  <a:gd name="T89" fmla="*/ 22 h 62"/>
                  <a:gd name="T90" fmla="*/ 35 w 41"/>
                  <a:gd name="T91" fmla="*/ 22 h 62"/>
                  <a:gd name="T92" fmla="*/ 21 w 41"/>
                  <a:gd name="T93" fmla="*/ 13 h 62"/>
                  <a:gd name="T94" fmla="*/ 20 w 41"/>
                  <a:gd name="T95" fmla="*/ 6 h 62"/>
                  <a:gd name="T96" fmla="*/ 20 w 41"/>
                  <a:gd name="T97" fmla="*/ 6 h 62"/>
                  <a:gd name="T98" fmla="*/ 20 w 41"/>
                  <a:gd name="T99" fmla="*/ 6 h 62"/>
                  <a:gd name="T100" fmla="*/ 15 w 41"/>
                  <a:gd name="T101" fmla="*/ 0 h 62"/>
                  <a:gd name="T102" fmla="*/ 15 w 41"/>
                  <a:gd name="T103" fmla="*/ 0 h 62"/>
                  <a:gd name="T104" fmla="*/ 15 w 41"/>
                  <a:gd name="T10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" h="62">
                    <a:moveTo>
                      <a:pt x="15" y="0"/>
                    </a:moveTo>
                    <a:lnTo>
                      <a:pt x="20" y="7"/>
                    </a:lnTo>
                    <a:lnTo>
                      <a:pt x="21" y="14"/>
                    </a:lnTo>
                    <a:lnTo>
                      <a:pt x="35" y="22"/>
                    </a:lnTo>
                    <a:lnTo>
                      <a:pt x="36" y="35"/>
                    </a:lnTo>
                    <a:lnTo>
                      <a:pt x="39" y="38"/>
                    </a:lnTo>
                    <a:lnTo>
                      <a:pt x="40" y="45"/>
                    </a:lnTo>
                    <a:lnTo>
                      <a:pt x="23" y="61"/>
                    </a:lnTo>
                    <a:lnTo>
                      <a:pt x="12" y="61"/>
                    </a:lnTo>
                    <a:lnTo>
                      <a:pt x="6" y="54"/>
                    </a:lnTo>
                    <a:lnTo>
                      <a:pt x="1" y="22"/>
                    </a:lnTo>
                    <a:lnTo>
                      <a:pt x="3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5" y="0"/>
                    </a:lnTo>
                    <a:close/>
                    <a:moveTo>
                      <a:pt x="15" y="0"/>
                    </a:moveTo>
                    <a:lnTo>
                      <a:pt x="15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6" y="55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23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41" y="45"/>
                    </a:lnTo>
                    <a:lnTo>
                      <a:pt x="41" y="45"/>
                    </a:lnTo>
                    <a:lnTo>
                      <a:pt x="41" y="44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36" y="35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21" y="13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2" name="Freeform 539"/>
              <p:cNvSpPr>
                <a:spLocks noEditPoints="1"/>
              </p:cNvSpPr>
              <p:nvPr/>
            </p:nvSpPr>
            <p:spPr bwMode="gray">
              <a:xfrm>
                <a:off x="4385" y="2173"/>
                <a:ext cx="41" cy="62"/>
              </a:xfrm>
              <a:custGeom>
                <a:avLst/>
                <a:gdLst>
                  <a:gd name="T0" fmla="*/ 15 w 41"/>
                  <a:gd name="T1" fmla="*/ 0 h 62"/>
                  <a:gd name="T2" fmla="*/ 20 w 41"/>
                  <a:gd name="T3" fmla="*/ 7 h 62"/>
                  <a:gd name="T4" fmla="*/ 21 w 41"/>
                  <a:gd name="T5" fmla="*/ 14 h 62"/>
                  <a:gd name="T6" fmla="*/ 35 w 41"/>
                  <a:gd name="T7" fmla="*/ 22 h 62"/>
                  <a:gd name="T8" fmla="*/ 36 w 41"/>
                  <a:gd name="T9" fmla="*/ 35 h 62"/>
                  <a:gd name="T10" fmla="*/ 39 w 41"/>
                  <a:gd name="T11" fmla="*/ 38 h 62"/>
                  <a:gd name="T12" fmla="*/ 40 w 41"/>
                  <a:gd name="T13" fmla="*/ 45 h 62"/>
                  <a:gd name="T14" fmla="*/ 23 w 41"/>
                  <a:gd name="T15" fmla="*/ 61 h 62"/>
                  <a:gd name="T16" fmla="*/ 12 w 41"/>
                  <a:gd name="T17" fmla="*/ 61 h 62"/>
                  <a:gd name="T18" fmla="*/ 6 w 41"/>
                  <a:gd name="T19" fmla="*/ 54 h 62"/>
                  <a:gd name="T20" fmla="*/ 1 w 41"/>
                  <a:gd name="T21" fmla="*/ 22 h 62"/>
                  <a:gd name="T22" fmla="*/ 3 w 41"/>
                  <a:gd name="T23" fmla="*/ 14 h 62"/>
                  <a:gd name="T24" fmla="*/ 4 w 41"/>
                  <a:gd name="T25" fmla="*/ 7 h 62"/>
                  <a:gd name="T26" fmla="*/ 9 w 41"/>
                  <a:gd name="T27" fmla="*/ 0 h 62"/>
                  <a:gd name="T28" fmla="*/ 15 w 41"/>
                  <a:gd name="T29" fmla="*/ 0 h 62"/>
                  <a:gd name="T30" fmla="*/ 15 w 41"/>
                  <a:gd name="T31" fmla="*/ 0 h 62"/>
                  <a:gd name="T32" fmla="*/ 15 w 41"/>
                  <a:gd name="T33" fmla="*/ 0 h 62"/>
                  <a:gd name="T34" fmla="*/ 9 w 41"/>
                  <a:gd name="T35" fmla="*/ 0 h 62"/>
                  <a:gd name="T36" fmla="*/ 9 w 41"/>
                  <a:gd name="T37" fmla="*/ 0 h 62"/>
                  <a:gd name="T38" fmla="*/ 9 w 41"/>
                  <a:gd name="T39" fmla="*/ 0 h 62"/>
                  <a:gd name="T40" fmla="*/ 3 w 41"/>
                  <a:gd name="T41" fmla="*/ 7 h 62"/>
                  <a:gd name="T42" fmla="*/ 3 w 41"/>
                  <a:gd name="T43" fmla="*/ 7 h 62"/>
                  <a:gd name="T44" fmla="*/ 3 w 41"/>
                  <a:gd name="T45" fmla="*/ 7 h 62"/>
                  <a:gd name="T46" fmla="*/ 2 w 41"/>
                  <a:gd name="T47" fmla="*/ 14 h 62"/>
                  <a:gd name="T48" fmla="*/ 0 w 41"/>
                  <a:gd name="T49" fmla="*/ 22 h 62"/>
                  <a:gd name="T50" fmla="*/ 0 w 41"/>
                  <a:gd name="T51" fmla="*/ 22 h 62"/>
                  <a:gd name="T52" fmla="*/ 0 w 41"/>
                  <a:gd name="T53" fmla="*/ 22 h 62"/>
                  <a:gd name="T54" fmla="*/ 6 w 41"/>
                  <a:gd name="T55" fmla="*/ 54 h 62"/>
                  <a:gd name="T56" fmla="*/ 6 w 41"/>
                  <a:gd name="T57" fmla="*/ 54 h 62"/>
                  <a:gd name="T58" fmla="*/ 6 w 41"/>
                  <a:gd name="T59" fmla="*/ 55 h 62"/>
                  <a:gd name="T60" fmla="*/ 12 w 41"/>
                  <a:gd name="T61" fmla="*/ 62 h 62"/>
                  <a:gd name="T62" fmla="*/ 12 w 41"/>
                  <a:gd name="T63" fmla="*/ 62 h 62"/>
                  <a:gd name="T64" fmla="*/ 12 w 41"/>
                  <a:gd name="T65" fmla="*/ 62 h 62"/>
                  <a:gd name="T66" fmla="*/ 23 w 41"/>
                  <a:gd name="T67" fmla="*/ 62 h 62"/>
                  <a:gd name="T68" fmla="*/ 24 w 41"/>
                  <a:gd name="T69" fmla="*/ 62 h 62"/>
                  <a:gd name="T70" fmla="*/ 24 w 41"/>
                  <a:gd name="T71" fmla="*/ 62 h 62"/>
                  <a:gd name="T72" fmla="*/ 41 w 41"/>
                  <a:gd name="T73" fmla="*/ 45 h 62"/>
                  <a:gd name="T74" fmla="*/ 41 w 41"/>
                  <a:gd name="T75" fmla="*/ 45 h 62"/>
                  <a:gd name="T76" fmla="*/ 41 w 41"/>
                  <a:gd name="T77" fmla="*/ 44 h 62"/>
                  <a:gd name="T78" fmla="*/ 40 w 41"/>
                  <a:gd name="T79" fmla="*/ 38 h 62"/>
                  <a:gd name="T80" fmla="*/ 40 w 41"/>
                  <a:gd name="T81" fmla="*/ 38 h 62"/>
                  <a:gd name="T82" fmla="*/ 40 w 41"/>
                  <a:gd name="T83" fmla="*/ 38 h 62"/>
                  <a:gd name="T84" fmla="*/ 36 w 41"/>
                  <a:gd name="T85" fmla="*/ 35 h 62"/>
                  <a:gd name="T86" fmla="*/ 35 w 41"/>
                  <a:gd name="T87" fmla="*/ 22 h 62"/>
                  <a:gd name="T88" fmla="*/ 35 w 41"/>
                  <a:gd name="T89" fmla="*/ 22 h 62"/>
                  <a:gd name="T90" fmla="*/ 35 w 41"/>
                  <a:gd name="T91" fmla="*/ 22 h 62"/>
                  <a:gd name="T92" fmla="*/ 21 w 41"/>
                  <a:gd name="T93" fmla="*/ 13 h 62"/>
                  <a:gd name="T94" fmla="*/ 20 w 41"/>
                  <a:gd name="T95" fmla="*/ 6 h 62"/>
                  <a:gd name="T96" fmla="*/ 20 w 41"/>
                  <a:gd name="T97" fmla="*/ 6 h 62"/>
                  <a:gd name="T98" fmla="*/ 20 w 41"/>
                  <a:gd name="T99" fmla="*/ 6 h 62"/>
                  <a:gd name="T100" fmla="*/ 15 w 41"/>
                  <a:gd name="T101" fmla="*/ 0 h 62"/>
                  <a:gd name="T102" fmla="*/ 15 w 41"/>
                  <a:gd name="T103" fmla="*/ 0 h 62"/>
                  <a:gd name="T104" fmla="*/ 15 w 41"/>
                  <a:gd name="T10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" h="62">
                    <a:moveTo>
                      <a:pt x="15" y="0"/>
                    </a:moveTo>
                    <a:lnTo>
                      <a:pt x="20" y="7"/>
                    </a:lnTo>
                    <a:lnTo>
                      <a:pt x="21" y="14"/>
                    </a:lnTo>
                    <a:lnTo>
                      <a:pt x="35" y="22"/>
                    </a:lnTo>
                    <a:lnTo>
                      <a:pt x="36" y="35"/>
                    </a:lnTo>
                    <a:lnTo>
                      <a:pt x="39" y="38"/>
                    </a:lnTo>
                    <a:lnTo>
                      <a:pt x="40" y="45"/>
                    </a:lnTo>
                    <a:lnTo>
                      <a:pt x="23" y="61"/>
                    </a:lnTo>
                    <a:lnTo>
                      <a:pt x="12" y="61"/>
                    </a:lnTo>
                    <a:lnTo>
                      <a:pt x="6" y="54"/>
                    </a:lnTo>
                    <a:lnTo>
                      <a:pt x="1" y="22"/>
                    </a:lnTo>
                    <a:lnTo>
                      <a:pt x="3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5" y="0"/>
                    </a:lnTo>
                    <a:moveTo>
                      <a:pt x="15" y="0"/>
                    </a:moveTo>
                    <a:lnTo>
                      <a:pt x="15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6" y="55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23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41" y="45"/>
                    </a:lnTo>
                    <a:lnTo>
                      <a:pt x="41" y="45"/>
                    </a:lnTo>
                    <a:lnTo>
                      <a:pt x="41" y="44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36" y="35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21" y="13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3" name="Freeform 540"/>
              <p:cNvSpPr>
                <a:spLocks/>
              </p:cNvSpPr>
              <p:nvPr/>
            </p:nvSpPr>
            <p:spPr bwMode="gray">
              <a:xfrm>
                <a:off x="4633" y="2113"/>
                <a:ext cx="7" cy="30"/>
              </a:xfrm>
              <a:custGeom>
                <a:avLst/>
                <a:gdLst>
                  <a:gd name="T0" fmla="*/ 0 w 7"/>
                  <a:gd name="T1" fmla="*/ 30 h 30"/>
                  <a:gd name="T2" fmla="*/ 1 w 7"/>
                  <a:gd name="T3" fmla="*/ 22 h 30"/>
                  <a:gd name="T4" fmla="*/ 2 w 7"/>
                  <a:gd name="T5" fmla="*/ 8 h 30"/>
                  <a:gd name="T6" fmla="*/ 7 w 7"/>
                  <a:gd name="T7" fmla="*/ 0 h 30"/>
                  <a:gd name="T8" fmla="*/ 5 w 7"/>
                  <a:gd name="T9" fmla="*/ 11 h 30"/>
                  <a:gd name="T10" fmla="*/ 4 w 7"/>
                  <a:gd name="T11" fmla="*/ 30 h 30"/>
                  <a:gd name="T12" fmla="*/ 0 w 7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0">
                    <a:moveTo>
                      <a:pt x="0" y="30"/>
                    </a:moveTo>
                    <a:lnTo>
                      <a:pt x="1" y="22"/>
                    </a:lnTo>
                    <a:lnTo>
                      <a:pt x="2" y="8"/>
                    </a:lnTo>
                    <a:lnTo>
                      <a:pt x="7" y="0"/>
                    </a:lnTo>
                    <a:lnTo>
                      <a:pt x="5" y="11"/>
                    </a:lnTo>
                    <a:lnTo>
                      <a:pt x="4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4" name="Freeform 541"/>
              <p:cNvSpPr>
                <a:spLocks noEditPoints="1"/>
              </p:cNvSpPr>
              <p:nvPr/>
            </p:nvSpPr>
            <p:spPr bwMode="gray">
              <a:xfrm>
                <a:off x="4633" y="2113"/>
                <a:ext cx="7" cy="30"/>
              </a:xfrm>
              <a:custGeom>
                <a:avLst/>
                <a:gdLst>
                  <a:gd name="T0" fmla="*/ 6 w 7"/>
                  <a:gd name="T1" fmla="*/ 1 h 30"/>
                  <a:gd name="T2" fmla="*/ 5 w 7"/>
                  <a:gd name="T3" fmla="*/ 11 h 30"/>
                  <a:gd name="T4" fmla="*/ 4 w 7"/>
                  <a:gd name="T5" fmla="*/ 30 h 30"/>
                  <a:gd name="T6" fmla="*/ 0 w 7"/>
                  <a:gd name="T7" fmla="*/ 30 h 30"/>
                  <a:gd name="T8" fmla="*/ 1 w 7"/>
                  <a:gd name="T9" fmla="*/ 22 h 30"/>
                  <a:gd name="T10" fmla="*/ 2 w 7"/>
                  <a:gd name="T11" fmla="*/ 8 h 30"/>
                  <a:gd name="T12" fmla="*/ 6 w 7"/>
                  <a:gd name="T13" fmla="*/ 1 h 30"/>
                  <a:gd name="T14" fmla="*/ 7 w 7"/>
                  <a:gd name="T15" fmla="*/ 0 h 30"/>
                  <a:gd name="T16" fmla="*/ 6 w 7"/>
                  <a:gd name="T17" fmla="*/ 1 h 30"/>
                  <a:gd name="T18" fmla="*/ 2 w 7"/>
                  <a:gd name="T19" fmla="*/ 8 h 30"/>
                  <a:gd name="T20" fmla="*/ 2 w 7"/>
                  <a:gd name="T21" fmla="*/ 8 h 30"/>
                  <a:gd name="T22" fmla="*/ 2 w 7"/>
                  <a:gd name="T23" fmla="*/ 8 h 30"/>
                  <a:gd name="T24" fmla="*/ 1 w 7"/>
                  <a:gd name="T25" fmla="*/ 22 h 30"/>
                  <a:gd name="T26" fmla="*/ 0 w 7"/>
                  <a:gd name="T27" fmla="*/ 30 h 30"/>
                  <a:gd name="T28" fmla="*/ 0 w 7"/>
                  <a:gd name="T29" fmla="*/ 30 h 30"/>
                  <a:gd name="T30" fmla="*/ 0 w 7"/>
                  <a:gd name="T31" fmla="*/ 30 h 30"/>
                  <a:gd name="T32" fmla="*/ 4 w 7"/>
                  <a:gd name="T33" fmla="*/ 30 h 30"/>
                  <a:gd name="T34" fmla="*/ 4 w 7"/>
                  <a:gd name="T35" fmla="*/ 30 h 30"/>
                  <a:gd name="T36" fmla="*/ 4 w 7"/>
                  <a:gd name="T37" fmla="*/ 30 h 30"/>
                  <a:gd name="T38" fmla="*/ 6 w 7"/>
                  <a:gd name="T39" fmla="*/ 11 h 30"/>
                  <a:gd name="T40" fmla="*/ 7 w 7"/>
                  <a:gd name="T41" fmla="*/ 1 h 30"/>
                  <a:gd name="T42" fmla="*/ 7 w 7"/>
                  <a:gd name="T43" fmla="*/ 0 h 30"/>
                  <a:gd name="T44" fmla="*/ 7 w 7"/>
                  <a:gd name="T4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30">
                    <a:moveTo>
                      <a:pt x="6" y="1"/>
                    </a:moveTo>
                    <a:lnTo>
                      <a:pt x="5" y="11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2" y="8"/>
                    </a:lnTo>
                    <a:lnTo>
                      <a:pt x="6" y="1"/>
                    </a:lnTo>
                    <a:close/>
                    <a:moveTo>
                      <a:pt x="7" y="0"/>
                    </a:moveTo>
                    <a:lnTo>
                      <a:pt x="6" y="1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1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5" name="Freeform 542"/>
              <p:cNvSpPr>
                <a:spLocks noEditPoints="1"/>
              </p:cNvSpPr>
              <p:nvPr/>
            </p:nvSpPr>
            <p:spPr bwMode="gray">
              <a:xfrm>
                <a:off x="4633" y="2113"/>
                <a:ext cx="7" cy="30"/>
              </a:xfrm>
              <a:custGeom>
                <a:avLst/>
                <a:gdLst>
                  <a:gd name="T0" fmla="*/ 6 w 7"/>
                  <a:gd name="T1" fmla="*/ 1 h 30"/>
                  <a:gd name="T2" fmla="*/ 5 w 7"/>
                  <a:gd name="T3" fmla="*/ 11 h 30"/>
                  <a:gd name="T4" fmla="*/ 4 w 7"/>
                  <a:gd name="T5" fmla="*/ 30 h 30"/>
                  <a:gd name="T6" fmla="*/ 0 w 7"/>
                  <a:gd name="T7" fmla="*/ 30 h 30"/>
                  <a:gd name="T8" fmla="*/ 1 w 7"/>
                  <a:gd name="T9" fmla="*/ 22 h 30"/>
                  <a:gd name="T10" fmla="*/ 2 w 7"/>
                  <a:gd name="T11" fmla="*/ 8 h 30"/>
                  <a:gd name="T12" fmla="*/ 6 w 7"/>
                  <a:gd name="T13" fmla="*/ 1 h 30"/>
                  <a:gd name="T14" fmla="*/ 7 w 7"/>
                  <a:gd name="T15" fmla="*/ 0 h 30"/>
                  <a:gd name="T16" fmla="*/ 6 w 7"/>
                  <a:gd name="T17" fmla="*/ 1 h 30"/>
                  <a:gd name="T18" fmla="*/ 2 w 7"/>
                  <a:gd name="T19" fmla="*/ 8 h 30"/>
                  <a:gd name="T20" fmla="*/ 2 w 7"/>
                  <a:gd name="T21" fmla="*/ 8 h 30"/>
                  <a:gd name="T22" fmla="*/ 2 w 7"/>
                  <a:gd name="T23" fmla="*/ 8 h 30"/>
                  <a:gd name="T24" fmla="*/ 1 w 7"/>
                  <a:gd name="T25" fmla="*/ 22 h 30"/>
                  <a:gd name="T26" fmla="*/ 0 w 7"/>
                  <a:gd name="T27" fmla="*/ 30 h 30"/>
                  <a:gd name="T28" fmla="*/ 0 w 7"/>
                  <a:gd name="T29" fmla="*/ 30 h 30"/>
                  <a:gd name="T30" fmla="*/ 0 w 7"/>
                  <a:gd name="T31" fmla="*/ 30 h 30"/>
                  <a:gd name="T32" fmla="*/ 4 w 7"/>
                  <a:gd name="T33" fmla="*/ 30 h 30"/>
                  <a:gd name="T34" fmla="*/ 4 w 7"/>
                  <a:gd name="T35" fmla="*/ 30 h 30"/>
                  <a:gd name="T36" fmla="*/ 4 w 7"/>
                  <a:gd name="T37" fmla="*/ 30 h 30"/>
                  <a:gd name="T38" fmla="*/ 6 w 7"/>
                  <a:gd name="T39" fmla="*/ 11 h 30"/>
                  <a:gd name="T40" fmla="*/ 7 w 7"/>
                  <a:gd name="T41" fmla="*/ 1 h 30"/>
                  <a:gd name="T42" fmla="*/ 7 w 7"/>
                  <a:gd name="T43" fmla="*/ 0 h 30"/>
                  <a:gd name="T44" fmla="*/ 7 w 7"/>
                  <a:gd name="T4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30">
                    <a:moveTo>
                      <a:pt x="6" y="1"/>
                    </a:moveTo>
                    <a:lnTo>
                      <a:pt x="5" y="11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2" y="8"/>
                    </a:lnTo>
                    <a:lnTo>
                      <a:pt x="6" y="1"/>
                    </a:lnTo>
                    <a:moveTo>
                      <a:pt x="7" y="0"/>
                    </a:moveTo>
                    <a:lnTo>
                      <a:pt x="6" y="1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1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6" name="Freeform 543"/>
              <p:cNvSpPr>
                <a:spLocks/>
              </p:cNvSpPr>
              <p:nvPr/>
            </p:nvSpPr>
            <p:spPr bwMode="gray">
              <a:xfrm>
                <a:off x="4633" y="2150"/>
                <a:ext cx="3" cy="7"/>
              </a:xfrm>
              <a:custGeom>
                <a:avLst/>
                <a:gdLst>
                  <a:gd name="T0" fmla="*/ 0 w 3"/>
                  <a:gd name="T1" fmla="*/ 6 h 7"/>
                  <a:gd name="T2" fmla="*/ 0 w 3"/>
                  <a:gd name="T3" fmla="*/ 0 h 7"/>
                  <a:gd name="T4" fmla="*/ 3 w 3"/>
                  <a:gd name="T5" fmla="*/ 4 h 7"/>
                  <a:gd name="T6" fmla="*/ 2 w 3"/>
                  <a:gd name="T7" fmla="*/ 7 h 7"/>
                  <a:gd name="T8" fmla="*/ 0 w 3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6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7" name="Freeform 544"/>
              <p:cNvSpPr>
                <a:spLocks noEditPoints="1"/>
              </p:cNvSpPr>
              <p:nvPr/>
            </p:nvSpPr>
            <p:spPr bwMode="gray">
              <a:xfrm>
                <a:off x="4633" y="2150"/>
                <a:ext cx="3" cy="7"/>
              </a:xfrm>
              <a:custGeom>
                <a:avLst/>
                <a:gdLst>
                  <a:gd name="T0" fmla="*/ 0 w 3"/>
                  <a:gd name="T1" fmla="*/ 1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6 h 7"/>
                  <a:gd name="T8" fmla="*/ 0 w 3"/>
                  <a:gd name="T9" fmla="*/ 1 h 7"/>
                  <a:gd name="T10" fmla="*/ 0 w 3"/>
                  <a:gd name="T11" fmla="*/ 0 h 7"/>
                  <a:gd name="T12" fmla="*/ 0 w 3"/>
                  <a:gd name="T13" fmla="*/ 1 h 7"/>
                  <a:gd name="T14" fmla="*/ 0 w 3"/>
                  <a:gd name="T15" fmla="*/ 6 h 7"/>
                  <a:gd name="T16" fmla="*/ 0 w 3"/>
                  <a:gd name="T17" fmla="*/ 7 h 7"/>
                  <a:gd name="T18" fmla="*/ 0 w 3"/>
                  <a:gd name="T19" fmla="*/ 7 h 7"/>
                  <a:gd name="T20" fmla="*/ 2 w 3"/>
                  <a:gd name="T21" fmla="*/ 7 h 7"/>
                  <a:gd name="T22" fmla="*/ 2 w 3"/>
                  <a:gd name="T23" fmla="*/ 7 h 7"/>
                  <a:gd name="T24" fmla="*/ 2 w 3"/>
                  <a:gd name="T25" fmla="*/ 7 h 7"/>
                  <a:gd name="T26" fmla="*/ 3 w 3"/>
                  <a:gd name="T27" fmla="*/ 4 h 7"/>
                  <a:gd name="T28" fmla="*/ 3 w 3"/>
                  <a:gd name="T29" fmla="*/ 4 h 7"/>
                  <a:gd name="T30" fmla="*/ 3 w 3"/>
                  <a:gd name="T31" fmla="*/ 4 h 7"/>
                  <a:gd name="T32" fmla="*/ 1 w 3"/>
                  <a:gd name="T33" fmla="*/ 0 h 7"/>
                  <a:gd name="T34" fmla="*/ 0 w 3"/>
                  <a:gd name="T35" fmla="*/ 0 h 7"/>
                  <a:gd name="T36" fmla="*/ 0 w 3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7">
                    <a:moveTo>
                      <a:pt x="0" y="1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8" name="Freeform 545"/>
              <p:cNvSpPr>
                <a:spLocks noEditPoints="1"/>
              </p:cNvSpPr>
              <p:nvPr/>
            </p:nvSpPr>
            <p:spPr bwMode="gray">
              <a:xfrm>
                <a:off x="4633" y="2150"/>
                <a:ext cx="3" cy="7"/>
              </a:xfrm>
              <a:custGeom>
                <a:avLst/>
                <a:gdLst>
                  <a:gd name="T0" fmla="*/ 0 w 3"/>
                  <a:gd name="T1" fmla="*/ 1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6 h 7"/>
                  <a:gd name="T8" fmla="*/ 0 w 3"/>
                  <a:gd name="T9" fmla="*/ 1 h 7"/>
                  <a:gd name="T10" fmla="*/ 0 w 3"/>
                  <a:gd name="T11" fmla="*/ 0 h 7"/>
                  <a:gd name="T12" fmla="*/ 0 w 3"/>
                  <a:gd name="T13" fmla="*/ 1 h 7"/>
                  <a:gd name="T14" fmla="*/ 0 w 3"/>
                  <a:gd name="T15" fmla="*/ 6 h 7"/>
                  <a:gd name="T16" fmla="*/ 0 w 3"/>
                  <a:gd name="T17" fmla="*/ 7 h 7"/>
                  <a:gd name="T18" fmla="*/ 0 w 3"/>
                  <a:gd name="T19" fmla="*/ 7 h 7"/>
                  <a:gd name="T20" fmla="*/ 2 w 3"/>
                  <a:gd name="T21" fmla="*/ 7 h 7"/>
                  <a:gd name="T22" fmla="*/ 2 w 3"/>
                  <a:gd name="T23" fmla="*/ 7 h 7"/>
                  <a:gd name="T24" fmla="*/ 2 w 3"/>
                  <a:gd name="T25" fmla="*/ 7 h 7"/>
                  <a:gd name="T26" fmla="*/ 3 w 3"/>
                  <a:gd name="T27" fmla="*/ 4 h 7"/>
                  <a:gd name="T28" fmla="*/ 3 w 3"/>
                  <a:gd name="T29" fmla="*/ 4 h 7"/>
                  <a:gd name="T30" fmla="*/ 3 w 3"/>
                  <a:gd name="T31" fmla="*/ 4 h 7"/>
                  <a:gd name="T32" fmla="*/ 1 w 3"/>
                  <a:gd name="T33" fmla="*/ 0 h 7"/>
                  <a:gd name="T34" fmla="*/ 0 w 3"/>
                  <a:gd name="T35" fmla="*/ 0 h 7"/>
                  <a:gd name="T36" fmla="*/ 0 w 3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7">
                    <a:moveTo>
                      <a:pt x="0" y="1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9" name="Freeform 546"/>
              <p:cNvSpPr>
                <a:spLocks/>
              </p:cNvSpPr>
              <p:nvPr/>
            </p:nvSpPr>
            <p:spPr bwMode="gray">
              <a:xfrm>
                <a:off x="5407" y="1230"/>
                <a:ext cx="15" cy="12"/>
              </a:xfrm>
              <a:custGeom>
                <a:avLst/>
                <a:gdLst>
                  <a:gd name="T0" fmla="*/ 0 w 15"/>
                  <a:gd name="T1" fmla="*/ 10 h 12"/>
                  <a:gd name="T2" fmla="*/ 0 w 15"/>
                  <a:gd name="T3" fmla="*/ 4 h 12"/>
                  <a:gd name="T4" fmla="*/ 3 w 15"/>
                  <a:gd name="T5" fmla="*/ 0 h 12"/>
                  <a:gd name="T6" fmla="*/ 10 w 15"/>
                  <a:gd name="T7" fmla="*/ 1 h 12"/>
                  <a:gd name="T8" fmla="*/ 15 w 15"/>
                  <a:gd name="T9" fmla="*/ 5 h 12"/>
                  <a:gd name="T10" fmla="*/ 9 w 15"/>
                  <a:gd name="T11" fmla="*/ 12 h 12"/>
                  <a:gd name="T12" fmla="*/ 0 w 15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0" y="1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10" y="1"/>
                    </a:lnTo>
                    <a:lnTo>
                      <a:pt x="15" y="5"/>
                    </a:lnTo>
                    <a:lnTo>
                      <a:pt x="9" y="1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0" name="Freeform 547"/>
              <p:cNvSpPr>
                <a:spLocks noEditPoints="1"/>
              </p:cNvSpPr>
              <p:nvPr/>
            </p:nvSpPr>
            <p:spPr bwMode="gray">
              <a:xfrm>
                <a:off x="5407" y="1230"/>
                <a:ext cx="15" cy="13"/>
              </a:xfrm>
              <a:custGeom>
                <a:avLst/>
                <a:gdLst>
                  <a:gd name="T0" fmla="*/ 3 w 15"/>
                  <a:gd name="T1" fmla="*/ 1 h 13"/>
                  <a:gd name="T2" fmla="*/ 9 w 15"/>
                  <a:gd name="T3" fmla="*/ 2 h 13"/>
                  <a:gd name="T4" fmla="*/ 14 w 15"/>
                  <a:gd name="T5" fmla="*/ 5 h 13"/>
                  <a:gd name="T6" fmla="*/ 9 w 15"/>
                  <a:gd name="T7" fmla="*/ 12 h 13"/>
                  <a:gd name="T8" fmla="*/ 0 w 15"/>
                  <a:gd name="T9" fmla="*/ 10 h 13"/>
                  <a:gd name="T10" fmla="*/ 0 w 15"/>
                  <a:gd name="T11" fmla="*/ 4 h 13"/>
                  <a:gd name="T12" fmla="*/ 3 w 15"/>
                  <a:gd name="T13" fmla="*/ 1 h 13"/>
                  <a:gd name="T14" fmla="*/ 3 w 15"/>
                  <a:gd name="T15" fmla="*/ 0 h 13"/>
                  <a:gd name="T16" fmla="*/ 3 w 15"/>
                  <a:gd name="T17" fmla="*/ 0 h 13"/>
                  <a:gd name="T18" fmla="*/ 0 w 15"/>
                  <a:gd name="T19" fmla="*/ 4 h 13"/>
                  <a:gd name="T20" fmla="*/ 0 w 15"/>
                  <a:gd name="T21" fmla="*/ 4 h 13"/>
                  <a:gd name="T22" fmla="*/ 0 w 15"/>
                  <a:gd name="T23" fmla="*/ 4 h 13"/>
                  <a:gd name="T24" fmla="*/ 0 w 15"/>
                  <a:gd name="T25" fmla="*/ 10 h 13"/>
                  <a:gd name="T26" fmla="*/ 0 w 15"/>
                  <a:gd name="T27" fmla="*/ 10 h 13"/>
                  <a:gd name="T28" fmla="*/ 0 w 15"/>
                  <a:gd name="T29" fmla="*/ 10 h 13"/>
                  <a:gd name="T30" fmla="*/ 8 w 15"/>
                  <a:gd name="T31" fmla="*/ 13 h 13"/>
                  <a:gd name="T32" fmla="*/ 9 w 15"/>
                  <a:gd name="T33" fmla="*/ 13 h 13"/>
                  <a:gd name="T34" fmla="*/ 9 w 15"/>
                  <a:gd name="T35" fmla="*/ 12 h 13"/>
                  <a:gd name="T36" fmla="*/ 15 w 15"/>
                  <a:gd name="T37" fmla="*/ 5 h 13"/>
                  <a:gd name="T38" fmla="*/ 15 w 15"/>
                  <a:gd name="T39" fmla="*/ 5 h 13"/>
                  <a:gd name="T40" fmla="*/ 15 w 15"/>
                  <a:gd name="T41" fmla="*/ 5 h 13"/>
                  <a:gd name="T42" fmla="*/ 10 w 15"/>
                  <a:gd name="T43" fmla="*/ 1 h 13"/>
                  <a:gd name="T44" fmla="*/ 10 w 15"/>
                  <a:gd name="T45" fmla="*/ 1 h 13"/>
                  <a:gd name="T46" fmla="*/ 10 w 15"/>
                  <a:gd name="T47" fmla="*/ 1 h 13"/>
                  <a:gd name="T48" fmla="*/ 3 w 15"/>
                  <a:gd name="T49" fmla="*/ 0 h 13"/>
                  <a:gd name="T50" fmla="*/ 3 w 15"/>
                  <a:gd name="T51" fmla="*/ 0 h 13"/>
                  <a:gd name="T52" fmla="*/ 3 w 15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3">
                    <a:moveTo>
                      <a:pt x="3" y="1"/>
                    </a:moveTo>
                    <a:lnTo>
                      <a:pt x="9" y="2"/>
                    </a:lnTo>
                    <a:lnTo>
                      <a:pt x="14" y="5"/>
                    </a:lnTo>
                    <a:lnTo>
                      <a:pt x="9" y="12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1" name="Freeform 548"/>
              <p:cNvSpPr>
                <a:spLocks noEditPoints="1"/>
              </p:cNvSpPr>
              <p:nvPr/>
            </p:nvSpPr>
            <p:spPr bwMode="gray">
              <a:xfrm>
                <a:off x="5407" y="1230"/>
                <a:ext cx="15" cy="13"/>
              </a:xfrm>
              <a:custGeom>
                <a:avLst/>
                <a:gdLst>
                  <a:gd name="T0" fmla="*/ 3 w 15"/>
                  <a:gd name="T1" fmla="*/ 1 h 13"/>
                  <a:gd name="T2" fmla="*/ 9 w 15"/>
                  <a:gd name="T3" fmla="*/ 2 h 13"/>
                  <a:gd name="T4" fmla="*/ 14 w 15"/>
                  <a:gd name="T5" fmla="*/ 5 h 13"/>
                  <a:gd name="T6" fmla="*/ 9 w 15"/>
                  <a:gd name="T7" fmla="*/ 12 h 13"/>
                  <a:gd name="T8" fmla="*/ 0 w 15"/>
                  <a:gd name="T9" fmla="*/ 10 h 13"/>
                  <a:gd name="T10" fmla="*/ 0 w 15"/>
                  <a:gd name="T11" fmla="*/ 4 h 13"/>
                  <a:gd name="T12" fmla="*/ 3 w 15"/>
                  <a:gd name="T13" fmla="*/ 1 h 13"/>
                  <a:gd name="T14" fmla="*/ 3 w 15"/>
                  <a:gd name="T15" fmla="*/ 0 h 13"/>
                  <a:gd name="T16" fmla="*/ 3 w 15"/>
                  <a:gd name="T17" fmla="*/ 0 h 13"/>
                  <a:gd name="T18" fmla="*/ 0 w 15"/>
                  <a:gd name="T19" fmla="*/ 4 h 13"/>
                  <a:gd name="T20" fmla="*/ 0 w 15"/>
                  <a:gd name="T21" fmla="*/ 4 h 13"/>
                  <a:gd name="T22" fmla="*/ 0 w 15"/>
                  <a:gd name="T23" fmla="*/ 4 h 13"/>
                  <a:gd name="T24" fmla="*/ 0 w 15"/>
                  <a:gd name="T25" fmla="*/ 10 h 13"/>
                  <a:gd name="T26" fmla="*/ 0 w 15"/>
                  <a:gd name="T27" fmla="*/ 10 h 13"/>
                  <a:gd name="T28" fmla="*/ 0 w 15"/>
                  <a:gd name="T29" fmla="*/ 10 h 13"/>
                  <a:gd name="T30" fmla="*/ 8 w 15"/>
                  <a:gd name="T31" fmla="*/ 13 h 13"/>
                  <a:gd name="T32" fmla="*/ 9 w 15"/>
                  <a:gd name="T33" fmla="*/ 13 h 13"/>
                  <a:gd name="T34" fmla="*/ 9 w 15"/>
                  <a:gd name="T35" fmla="*/ 12 h 13"/>
                  <a:gd name="T36" fmla="*/ 15 w 15"/>
                  <a:gd name="T37" fmla="*/ 5 h 13"/>
                  <a:gd name="T38" fmla="*/ 15 w 15"/>
                  <a:gd name="T39" fmla="*/ 5 h 13"/>
                  <a:gd name="T40" fmla="*/ 15 w 15"/>
                  <a:gd name="T41" fmla="*/ 5 h 13"/>
                  <a:gd name="T42" fmla="*/ 10 w 15"/>
                  <a:gd name="T43" fmla="*/ 1 h 13"/>
                  <a:gd name="T44" fmla="*/ 10 w 15"/>
                  <a:gd name="T45" fmla="*/ 1 h 13"/>
                  <a:gd name="T46" fmla="*/ 10 w 15"/>
                  <a:gd name="T47" fmla="*/ 1 h 13"/>
                  <a:gd name="T48" fmla="*/ 3 w 15"/>
                  <a:gd name="T49" fmla="*/ 0 h 13"/>
                  <a:gd name="T50" fmla="*/ 3 w 15"/>
                  <a:gd name="T51" fmla="*/ 0 h 13"/>
                  <a:gd name="T52" fmla="*/ 3 w 15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3">
                    <a:moveTo>
                      <a:pt x="3" y="1"/>
                    </a:moveTo>
                    <a:lnTo>
                      <a:pt x="9" y="2"/>
                    </a:lnTo>
                    <a:lnTo>
                      <a:pt x="14" y="5"/>
                    </a:lnTo>
                    <a:lnTo>
                      <a:pt x="9" y="12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2" name="Freeform 549"/>
              <p:cNvSpPr>
                <a:spLocks/>
              </p:cNvSpPr>
              <p:nvPr/>
            </p:nvSpPr>
            <p:spPr bwMode="gray">
              <a:xfrm>
                <a:off x="5390" y="1233"/>
                <a:ext cx="12" cy="4"/>
              </a:xfrm>
              <a:custGeom>
                <a:avLst/>
                <a:gdLst>
                  <a:gd name="T0" fmla="*/ 0 w 12"/>
                  <a:gd name="T1" fmla="*/ 2 h 4"/>
                  <a:gd name="T2" fmla="*/ 7 w 12"/>
                  <a:gd name="T3" fmla="*/ 0 h 4"/>
                  <a:gd name="T4" fmla="*/ 12 w 12"/>
                  <a:gd name="T5" fmla="*/ 1 h 4"/>
                  <a:gd name="T6" fmla="*/ 9 w 12"/>
                  <a:gd name="T7" fmla="*/ 3 h 4"/>
                  <a:gd name="T8" fmla="*/ 5 w 12"/>
                  <a:gd name="T9" fmla="*/ 4 h 4"/>
                  <a:gd name="T10" fmla="*/ 0 w 1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0" y="2"/>
                    </a:moveTo>
                    <a:lnTo>
                      <a:pt x="7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5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3" name="Freeform 550"/>
              <p:cNvSpPr>
                <a:spLocks noEditPoints="1"/>
              </p:cNvSpPr>
              <p:nvPr/>
            </p:nvSpPr>
            <p:spPr bwMode="gray">
              <a:xfrm>
                <a:off x="5390" y="1233"/>
                <a:ext cx="13" cy="4"/>
              </a:xfrm>
              <a:custGeom>
                <a:avLst/>
                <a:gdLst>
                  <a:gd name="T0" fmla="*/ 7 w 13"/>
                  <a:gd name="T1" fmla="*/ 0 h 4"/>
                  <a:gd name="T2" fmla="*/ 11 w 13"/>
                  <a:gd name="T3" fmla="*/ 1 h 4"/>
                  <a:gd name="T4" fmla="*/ 9 w 13"/>
                  <a:gd name="T5" fmla="*/ 3 h 4"/>
                  <a:gd name="T6" fmla="*/ 5 w 13"/>
                  <a:gd name="T7" fmla="*/ 4 h 4"/>
                  <a:gd name="T8" fmla="*/ 1 w 13"/>
                  <a:gd name="T9" fmla="*/ 2 h 4"/>
                  <a:gd name="T10" fmla="*/ 7 w 13"/>
                  <a:gd name="T11" fmla="*/ 0 h 4"/>
                  <a:gd name="T12" fmla="*/ 7 w 13"/>
                  <a:gd name="T13" fmla="*/ 0 h 4"/>
                  <a:gd name="T14" fmla="*/ 6 w 13"/>
                  <a:gd name="T15" fmla="*/ 0 h 4"/>
                  <a:gd name="T16" fmla="*/ 1 w 13"/>
                  <a:gd name="T17" fmla="*/ 2 h 4"/>
                  <a:gd name="T18" fmla="*/ 0 w 13"/>
                  <a:gd name="T19" fmla="*/ 2 h 4"/>
                  <a:gd name="T20" fmla="*/ 1 w 13"/>
                  <a:gd name="T21" fmla="*/ 2 h 4"/>
                  <a:gd name="T22" fmla="*/ 5 w 13"/>
                  <a:gd name="T23" fmla="*/ 4 h 4"/>
                  <a:gd name="T24" fmla="*/ 5 w 13"/>
                  <a:gd name="T25" fmla="*/ 4 h 4"/>
                  <a:gd name="T26" fmla="*/ 5 w 13"/>
                  <a:gd name="T27" fmla="*/ 4 h 4"/>
                  <a:gd name="T28" fmla="*/ 9 w 13"/>
                  <a:gd name="T29" fmla="*/ 3 h 4"/>
                  <a:gd name="T30" fmla="*/ 9 w 13"/>
                  <a:gd name="T31" fmla="*/ 3 h 4"/>
                  <a:gd name="T32" fmla="*/ 9 w 13"/>
                  <a:gd name="T33" fmla="*/ 3 h 4"/>
                  <a:gd name="T34" fmla="*/ 12 w 13"/>
                  <a:gd name="T35" fmla="*/ 1 h 4"/>
                  <a:gd name="T36" fmla="*/ 13 w 13"/>
                  <a:gd name="T37" fmla="*/ 1 h 4"/>
                  <a:gd name="T38" fmla="*/ 11 w 13"/>
                  <a:gd name="T39" fmla="*/ 1 h 4"/>
                  <a:gd name="T40" fmla="*/ 7 w 13"/>
                  <a:gd name="T41" fmla="*/ 0 h 4"/>
                  <a:gd name="T42" fmla="*/ 7 w 13"/>
                  <a:gd name="T43" fmla="*/ 0 h 4"/>
                  <a:gd name="T44" fmla="*/ 7 w 13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4">
                    <a:moveTo>
                      <a:pt x="7" y="0"/>
                    </a:moveTo>
                    <a:lnTo>
                      <a:pt x="11" y="1"/>
                    </a:lnTo>
                    <a:lnTo>
                      <a:pt x="9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4" name="Freeform 551"/>
              <p:cNvSpPr>
                <a:spLocks noEditPoints="1"/>
              </p:cNvSpPr>
              <p:nvPr/>
            </p:nvSpPr>
            <p:spPr bwMode="gray">
              <a:xfrm>
                <a:off x="5390" y="1233"/>
                <a:ext cx="13" cy="4"/>
              </a:xfrm>
              <a:custGeom>
                <a:avLst/>
                <a:gdLst>
                  <a:gd name="T0" fmla="*/ 7 w 13"/>
                  <a:gd name="T1" fmla="*/ 0 h 4"/>
                  <a:gd name="T2" fmla="*/ 11 w 13"/>
                  <a:gd name="T3" fmla="*/ 1 h 4"/>
                  <a:gd name="T4" fmla="*/ 9 w 13"/>
                  <a:gd name="T5" fmla="*/ 3 h 4"/>
                  <a:gd name="T6" fmla="*/ 5 w 13"/>
                  <a:gd name="T7" fmla="*/ 4 h 4"/>
                  <a:gd name="T8" fmla="*/ 1 w 13"/>
                  <a:gd name="T9" fmla="*/ 2 h 4"/>
                  <a:gd name="T10" fmla="*/ 7 w 13"/>
                  <a:gd name="T11" fmla="*/ 0 h 4"/>
                  <a:gd name="T12" fmla="*/ 7 w 13"/>
                  <a:gd name="T13" fmla="*/ 0 h 4"/>
                  <a:gd name="T14" fmla="*/ 6 w 13"/>
                  <a:gd name="T15" fmla="*/ 0 h 4"/>
                  <a:gd name="T16" fmla="*/ 1 w 13"/>
                  <a:gd name="T17" fmla="*/ 2 h 4"/>
                  <a:gd name="T18" fmla="*/ 0 w 13"/>
                  <a:gd name="T19" fmla="*/ 2 h 4"/>
                  <a:gd name="T20" fmla="*/ 1 w 13"/>
                  <a:gd name="T21" fmla="*/ 2 h 4"/>
                  <a:gd name="T22" fmla="*/ 5 w 13"/>
                  <a:gd name="T23" fmla="*/ 4 h 4"/>
                  <a:gd name="T24" fmla="*/ 5 w 13"/>
                  <a:gd name="T25" fmla="*/ 4 h 4"/>
                  <a:gd name="T26" fmla="*/ 5 w 13"/>
                  <a:gd name="T27" fmla="*/ 4 h 4"/>
                  <a:gd name="T28" fmla="*/ 9 w 13"/>
                  <a:gd name="T29" fmla="*/ 3 h 4"/>
                  <a:gd name="T30" fmla="*/ 9 w 13"/>
                  <a:gd name="T31" fmla="*/ 3 h 4"/>
                  <a:gd name="T32" fmla="*/ 9 w 13"/>
                  <a:gd name="T33" fmla="*/ 3 h 4"/>
                  <a:gd name="T34" fmla="*/ 12 w 13"/>
                  <a:gd name="T35" fmla="*/ 1 h 4"/>
                  <a:gd name="T36" fmla="*/ 13 w 13"/>
                  <a:gd name="T37" fmla="*/ 1 h 4"/>
                  <a:gd name="T38" fmla="*/ 11 w 13"/>
                  <a:gd name="T39" fmla="*/ 1 h 4"/>
                  <a:gd name="T40" fmla="*/ 7 w 13"/>
                  <a:gd name="T41" fmla="*/ 0 h 4"/>
                  <a:gd name="T42" fmla="*/ 7 w 13"/>
                  <a:gd name="T43" fmla="*/ 0 h 4"/>
                  <a:gd name="T44" fmla="*/ 7 w 13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4">
                    <a:moveTo>
                      <a:pt x="7" y="0"/>
                    </a:moveTo>
                    <a:lnTo>
                      <a:pt x="11" y="1"/>
                    </a:lnTo>
                    <a:lnTo>
                      <a:pt x="9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5" name="Freeform 552"/>
              <p:cNvSpPr>
                <a:spLocks/>
              </p:cNvSpPr>
              <p:nvPr/>
            </p:nvSpPr>
            <p:spPr bwMode="gray">
              <a:xfrm>
                <a:off x="5482" y="1253"/>
                <a:ext cx="53" cy="215"/>
              </a:xfrm>
              <a:custGeom>
                <a:avLst/>
                <a:gdLst>
                  <a:gd name="T0" fmla="*/ 5 w 53"/>
                  <a:gd name="T1" fmla="*/ 189 h 215"/>
                  <a:gd name="T2" fmla="*/ 7 w 53"/>
                  <a:gd name="T3" fmla="*/ 178 h 215"/>
                  <a:gd name="T4" fmla="*/ 8 w 53"/>
                  <a:gd name="T5" fmla="*/ 163 h 215"/>
                  <a:gd name="T6" fmla="*/ 4 w 53"/>
                  <a:gd name="T7" fmla="*/ 155 h 215"/>
                  <a:gd name="T8" fmla="*/ 8 w 53"/>
                  <a:gd name="T9" fmla="*/ 137 h 215"/>
                  <a:gd name="T10" fmla="*/ 11 w 53"/>
                  <a:gd name="T11" fmla="*/ 125 h 215"/>
                  <a:gd name="T12" fmla="*/ 8 w 53"/>
                  <a:gd name="T13" fmla="*/ 116 h 215"/>
                  <a:gd name="T14" fmla="*/ 8 w 53"/>
                  <a:gd name="T15" fmla="*/ 85 h 215"/>
                  <a:gd name="T16" fmla="*/ 3 w 53"/>
                  <a:gd name="T17" fmla="*/ 79 h 215"/>
                  <a:gd name="T18" fmla="*/ 0 w 53"/>
                  <a:gd name="T19" fmla="*/ 62 h 215"/>
                  <a:gd name="T20" fmla="*/ 4 w 53"/>
                  <a:gd name="T21" fmla="*/ 55 h 215"/>
                  <a:gd name="T22" fmla="*/ 0 w 53"/>
                  <a:gd name="T23" fmla="*/ 52 h 215"/>
                  <a:gd name="T24" fmla="*/ 3 w 53"/>
                  <a:gd name="T25" fmla="*/ 35 h 215"/>
                  <a:gd name="T26" fmla="*/ 0 w 53"/>
                  <a:gd name="T27" fmla="*/ 26 h 215"/>
                  <a:gd name="T28" fmla="*/ 8 w 53"/>
                  <a:gd name="T29" fmla="*/ 23 h 215"/>
                  <a:gd name="T30" fmla="*/ 14 w 53"/>
                  <a:gd name="T31" fmla="*/ 25 h 215"/>
                  <a:gd name="T32" fmla="*/ 15 w 53"/>
                  <a:gd name="T33" fmla="*/ 21 h 215"/>
                  <a:gd name="T34" fmla="*/ 12 w 53"/>
                  <a:gd name="T35" fmla="*/ 4 h 215"/>
                  <a:gd name="T36" fmla="*/ 13 w 53"/>
                  <a:gd name="T37" fmla="*/ 0 h 215"/>
                  <a:gd name="T38" fmla="*/ 19 w 53"/>
                  <a:gd name="T39" fmla="*/ 0 h 215"/>
                  <a:gd name="T40" fmla="*/ 23 w 53"/>
                  <a:gd name="T41" fmla="*/ 5 h 215"/>
                  <a:gd name="T42" fmla="*/ 25 w 53"/>
                  <a:gd name="T43" fmla="*/ 11 h 215"/>
                  <a:gd name="T44" fmla="*/ 29 w 53"/>
                  <a:gd name="T45" fmla="*/ 26 h 215"/>
                  <a:gd name="T46" fmla="*/ 29 w 53"/>
                  <a:gd name="T47" fmla="*/ 44 h 215"/>
                  <a:gd name="T48" fmla="*/ 30 w 53"/>
                  <a:gd name="T49" fmla="*/ 58 h 215"/>
                  <a:gd name="T50" fmla="*/ 35 w 53"/>
                  <a:gd name="T51" fmla="*/ 87 h 215"/>
                  <a:gd name="T52" fmla="*/ 39 w 53"/>
                  <a:gd name="T53" fmla="*/ 105 h 215"/>
                  <a:gd name="T54" fmla="*/ 44 w 53"/>
                  <a:gd name="T55" fmla="*/ 126 h 215"/>
                  <a:gd name="T56" fmla="*/ 52 w 53"/>
                  <a:gd name="T57" fmla="*/ 136 h 215"/>
                  <a:gd name="T58" fmla="*/ 53 w 53"/>
                  <a:gd name="T59" fmla="*/ 143 h 215"/>
                  <a:gd name="T60" fmla="*/ 52 w 53"/>
                  <a:gd name="T61" fmla="*/ 147 h 215"/>
                  <a:gd name="T62" fmla="*/ 47 w 53"/>
                  <a:gd name="T63" fmla="*/ 146 h 215"/>
                  <a:gd name="T64" fmla="*/ 46 w 53"/>
                  <a:gd name="T65" fmla="*/ 143 h 215"/>
                  <a:gd name="T66" fmla="*/ 37 w 53"/>
                  <a:gd name="T67" fmla="*/ 134 h 215"/>
                  <a:gd name="T68" fmla="*/ 30 w 53"/>
                  <a:gd name="T69" fmla="*/ 132 h 215"/>
                  <a:gd name="T70" fmla="*/ 25 w 53"/>
                  <a:gd name="T71" fmla="*/ 135 h 215"/>
                  <a:gd name="T72" fmla="*/ 23 w 53"/>
                  <a:gd name="T73" fmla="*/ 152 h 215"/>
                  <a:gd name="T74" fmla="*/ 21 w 53"/>
                  <a:gd name="T75" fmla="*/ 156 h 215"/>
                  <a:gd name="T76" fmla="*/ 21 w 53"/>
                  <a:gd name="T77" fmla="*/ 162 h 215"/>
                  <a:gd name="T78" fmla="*/ 18 w 53"/>
                  <a:gd name="T79" fmla="*/ 168 h 215"/>
                  <a:gd name="T80" fmla="*/ 18 w 53"/>
                  <a:gd name="T81" fmla="*/ 183 h 215"/>
                  <a:gd name="T82" fmla="*/ 24 w 53"/>
                  <a:gd name="T83" fmla="*/ 191 h 215"/>
                  <a:gd name="T84" fmla="*/ 33 w 53"/>
                  <a:gd name="T85" fmla="*/ 199 h 215"/>
                  <a:gd name="T86" fmla="*/ 33 w 53"/>
                  <a:gd name="T87" fmla="*/ 209 h 215"/>
                  <a:gd name="T88" fmla="*/ 29 w 53"/>
                  <a:gd name="T89" fmla="*/ 213 h 215"/>
                  <a:gd name="T90" fmla="*/ 23 w 53"/>
                  <a:gd name="T91" fmla="*/ 205 h 215"/>
                  <a:gd name="T92" fmla="*/ 17 w 53"/>
                  <a:gd name="T93" fmla="*/ 203 h 215"/>
                  <a:gd name="T94" fmla="*/ 12 w 53"/>
                  <a:gd name="T95" fmla="*/ 206 h 215"/>
                  <a:gd name="T96" fmla="*/ 8 w 53"/>
                  <a:gd name="T97" fmla="*/ 214 h 215"/>
                  <a:gd name="T98" fmla="*/ 4 w 53"/>
                  <a:gd name="T99" fmla="*/ 215 h 215"/>
                  <a:gd name="T100" fmla="*/ 5 w 53"/>
                  <a:gd name="T101" fmla="*/ 18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215">
                    <a:moveTo>
                      <a:pt x="5" y="189"/>
                    </a:moveTo>
                    <a:lnTo>
                      <a:pt x="7" y="178"/>
                    </a:lnTo>
                    <a:lnTo>
                      <a:pt x="8" y="163"/>
                    </a:lnTo>
                    <a:lnTo>
                      <a:pt x="4" y="155"/>
                    </a:lnTo>
                    <a:lnTo>
                      <a:pt x="8" y="137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8" y="85"/>
                    </a:lnTo>
                    <a:lnTo>
                      <a:pt x="3" y="79"/>
                    </a:lnTo>
                    <a:lnTo>
                      <a:pt x="0" y="62"/>
                    </a:lnTo>
                    <a:lnTo>
                      <a:pt x="4" y="55"/>
                    </a:lnTo>
                    <a:lnTo>
                      <a:pt x="0" y="52"/>
                    </a:lnTo>
                    <a:lnTo>
                      <a:pt x="3" y="35"/>
                    </a:lnTo>
                    <a:lnTo>
                      <a:pt x="0" y="26"/>
                    </a:lnTo>
                    <a:lnTo>
                      <a:pt x="8" y="23"/>
                    </a:lnTo>
                    <a:lnTo>
                      <a:pt x="14" y="25"/>
                    </a:lnTo>
                    <a:lnTo>
                      <a:pt x="15" y="21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3" y="5"/>
                    </a:lnTo>
                    <a:lnTo>
                      <a:pt x="25" y="11"/>
                    </a:lnTo>
                    <a:lnTo>
                      <a:pt x="29" y="26"/>
                    </a:lnTo>
                    <a:lnTo>
                      <a:pt x="29" y="44"/>
                    </a:lnTo>
                    <a:lnTo>
                      <a:pt x="30" y="58"/>
                    </a:lnTo>
                    <a:lnTo>
                      <a:pt x="35" y="87"/>
                    </a:lnTo>
                    <a:lnTo>
                      <a:pt x="39" y="105"/>
                    </a:lnTo>
                    <a:lnTo>
                      <a:pt x="44" y="126"/>
                    </a:lnTo>
                    <a:lnTo>
                      <a:pt x="52" y="136"/>
                    </a:lnTo>
                    <a:lnTo>
                      <a:pt x="53" y="143"/>
                    </a:lnTo>
                    <a:lnTo>
                      <a:pt x="52" y="147"/>
                    </a:lnTo>
                    <a:lnTo>
                      <a:pt x="47" y="146"/>
                    </a:lnTo>
                    <a:lnTo>
                      <a:pt x="46" y="143"/>
                    </a:lnTo>
                    <a:lnTo>
                      <a:pt x="37" y="134"/>
                    </a:lnTo>
                    <a:lnTo>
                      <a:pt x="30" y="132"/>
                    </a:lnTo>
                    <a:lnTo>
                      <a:pt x="25" y="135"/>
                    </a:lnTo>
                    <a:lnTo>
                      <a:pt x="23" y="152"/>
                    </a:lnTo>
                    <a:lnTo>
                      <a:pt x="21" y="156"/>
                    </a:lnTo>
                    <a:lnTo>
                      <a:pt x="21" y="162"/>
                    </a:lnTo>
                    <a:lnTo>
                      <a:pt x="18" y="168"/>
                    </a:lnTo>
                    <a:lnTo>
                      <a:pt x="18" y="183"/>
                    </a:lnTo>
                    <a:lnTo>
                      <a:pt x="24" y="191"/>
                    </a:lnTo>
                    <a:lnTo>
                      <a:pt x="33" y="199"/>
                    </a:lnTo>
                    <a:lnTo>
                      <a:pt x="33" y="209"/>
                    </a:lnTo>
                    <a:lnTo>
                      <a:pt x="29" y="213"/>
                    </a:lnTo>
                    <a:lnTo>
                      <a:pt x="23" y="205"/>
                    </a:lnTo>
                    <a:lnTo>
                      <a:pt x="17" y="203"/>
                    </a:lnTo>
                    <a:lnTo>
                      <a:pt x="12" y="206"/>
                    </a:lnTo>
                    <a:lnTo>
                      <a:pt x="8" y="214"/>
                    </a:lnTo>
                    <a:lnTo>
                      <a:pt x="4" y="215"/>
                    </a:lnTo>
                    <a:lnTo>
                      <a:pt x="5" y="1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6" name="Freeform 553"/>
              <p:cNvSpPr>
                <a:spLocks noEditPoints="1"/>
              </p:cNvSpPr>
              <p:nvPr/>
            </p:nvSpPr>
            <p:spPr bwMode="gray">
              <a:xfrm>
                <a:off x="5482" y="1253"/>
                <a:ext cx="53" cy="215"/>
              </a:xfrm>
              <a:custGeom>
                <a:avLst/>
                <a:gdLst>
                  <a:gd name="T0" fmla="*/ 25 w 53"/>
                  <a:gd name="T1" fmla="*/ 11 h 215"/>
                  <a:gd name="T2" fmla="*/ 30 w 53"/>
                  <a:gd name="T3" fmla="*/ 58 h 215"/>
                  <a:gd name="T4" fmla="*/ 44 w 53"/>
                  <a:gd name="T5" fmla="*/ 126 h 215"/>
                  <a:gd name="T6" fmla="*/ 51 w 53"/>
                  <a:gd name="T7" fmla="*/ 147 h 215"/>
                  <a:gd name="T8" fmla="*/ 37 w 53"/>
                  <a:gd name="T9" fmla="*/ 134 h 215"/>
                  <a:gd name="T10" fmla="*/ 23 w 53"/>
                  <a:gd name="T11" fmla="*/ 152 h 215"/>
                  <a:gd name="T12" fmla="*/ 17 w 53"/>
                  <a:gd name="T13" fmla="*/ 168 h 215"/>
                  <a:gd name="T14" fmla="*/ 33 w 53"/>
                  <a:gd name="T15" fmla="*/ 199 h 215"/>
                  <a:gd name="T16" fmla="*/ 23 w 53"/>
                  <a:gd name="T17" fmla="*/ 205 h 215"/>
                  <a:gd name="T18" fmla="*/ 8 w 53"/>
                  <a:gd name="T19" fmla="*/ 214 h 215"/>
                  <a:gd name="T20" fmla="*/ 7 w 53"/>
                  <a:gd name="T21" fmla="*/ 178 h 215"/>
                  <a:gd name="T22" fmla="*/ 8 w 53"/>
                  <a:gd name="T23" fmla="*/ 137 h 215"/>
                  <a:gd name="T24" fmla="*/ 8 w 53"/>
                  <a:gd name="T25" fmla="*/ 85 h 215"/>
                  <a:gd name="T26" fmla="*/ 4 w 53"/>
                  <a:gd name="T27" fmla="*/ 55 h 215"/>
                  <a:gd name="T28" fmla="*/ 1 w 53"/>
                  <a:gd name="T29" fmla="*/ 26 h 215"/>
                  <a:gd name="T30" fmla="*/ 16 w 53"/>
                  <a:gd name="T31" fmla="*/ 21 h 215"/>
                  <a:gd name="T32" fmla="*/ 19 w 53"/>
                  <a:gd name="T33" fmla="*/ 1 h 215"/>
                  <a:gd name="T34" fmla="*/ 13 w 53"/>
                  <a:gd name="T35" fmla="*/ 0 h 215"/>
                  <a:gd name="T36" fmla="*/ 11 w 53"/>
                  <a:gd name="T37" fmla="*/ 4 h 215"/>
                  <a:gd name="T38" fmla="*/ 15 w 53"/>
                  <a:gd name="T39" fmla="*/ 21 h 215"/>
                  <a:gd name="T40" fmla="*/ 8 w 53"/>
                  <a:gd name="T41" fmla="*/ 23 h 215"/>
                  <a:gd name="T42" fmla="*/ 0 w 53"/>
                  <a:gd name="T43" fmla="*/ 26 h 215"/>
                  <a:gd name="T44" fmla="*/ 0 w 53"/>
                  <a:gd name="T45" fmla="*/ 52 h 215"/>
                  <a:gd name="T46" fmla="*/ 4 w 53"/>
                  <a:gd name="T47" fmla="*/ 55 h 215"/>
                  <a:gd name="T48" fmla="*/ 0 w 53"/>
                  <a:gd name="T49" fmla="*/ 62 h 215"/>
                  <a:gd name="T50" fmla="*/ 3 w 53"/>
                  <a:gd name="T51" fmla="*/ 80 h 215"/>
                  <a:gd name="T52" fmla="*/ 8 w 53"/>
                  <a:gd name="T53" fmla="*/ 116 h 215"/>
                  <a:gd name="T54" fmla="*/ 8 w 53"/>
                  <a:gd name="T55" fmla="*/ 137 h 215"/>
                  <a:gd name="T56" fmla="*/ 4 w 53"/>
                  <a:gd name="T57" fmla="*/ 155 h 215"/>
                  <a:gd name="T58" fmla="*/ 5 w 53"/>
                  <a:gd name="T59" fmla="*/ 189 h 215"/>
                  <a:gd name="T60" fmla="*/ 4 w 53"/>
                  <a:gd name="T61" fmla="*/ 215 h 215"/>
                  <a:gd name="T62" fmla="*/ 8 w 53"/>
                  <a:gd name="T63" fmla="*/ 214 h 215"/>
                  <a:gd name="T64" fmla="*/ 23 w 53"/>
                  <a:gd name="T65" fmla="*/ 205 h 215"/>
                  <a:gd name="T66" fmla="*/ 29 w 53"/>
                  <a:gd name="T67" fmla="*/ 213 h 215"/>
                  <a:gd name="T68" fmla="*/ 33 w 53"/>
                  <a:gd name="T69" fmla="*/ 209 h 215"/>
                  <a:gd name="T70" fmla="*/ 33 w 53"/>
                  <a:gd name="T71" fmla="*/ 198 h 215"/>
                  <a:gd name="T72" fmla="*/ 18 w 53"/>
                  <a:gd name="T73" fmla="*/ 168 h 215"/>
                  <a:gd name="T74" fmla="*/ 22 w 53"/>
                  <a:gd name="T75" fmla="*/ 162 h 215"/>
                  <a:gd name="T76" fmla="*/ 24 w 53"/>
                  <a:gd name="T77" fmla="*/ 152 h 215"/>
                  <a:gd name="T78" fmla="*/ 30 w 53"/>
                  <a:gd name="T79" fmla="*/ 132 h 215"/>
                  <a:gd name="T80" fmla="*/ 47 w 53"/>
                  <a:gd name="T81" fmla="*/ 146 h 215"/>
                  <a:gd name="T82" fmla="*/ 51 w 53"/>
                  <a:gd name="T83" fmla="*/ 147 h 215"/>
                  <a:gd name="T84" fmla="*/ 53 w 53"/>
                  <a:gd name="T85" fmla="*/ 143 h 215"/>
                  <a:gd name="T86" fmla="*/ 52 w 53"/>
                  <a:gd name="T87" fmla="*/ 136 h 215"/>
                  <a:gd name="T88" fmla="*/ 44 w 53"/>
                  <a:gd name="T89" fmla="*/ 126 h 215"/>
                  <a:gd name="T90" fmla="*/ 30 w 53"/>
                  <a:gd name="T91" fmla="*/ 58 h 215"/>
                  <a:gd name="T92" fmla="*/ 29 w 53"/>
                  <a:gd name="T93" fmla="*/ 26 h 215"/>
                  <a:gd name="T94" fmla="*/ 25 w 53"/>
                  <a:gd name="T95" fmla="*/ 11 h 215"/>
                  <a:gd name="T96" fmla="*/ 23 w 53"/>
                  <a:gd name="T97" fmla="*/ 5 h 215"/>
                  <a:gd name="T98" fmla="*/ 20 w 53"/>
                  <a:gd name="T99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215">
                    <a:moveTo>
                      <a:pt x="19" y="1"/>
                    </a:moveTo>
                    <a:lnTo>
                      <a:pt x="23" y="5"/>
                    </a:lnTo>
                    <a:lnTo>
                      <a:pt x="25" y="11"/>
                    </a:lnTo>
                    <a:lnTo>
                      <a:pt x="29" y="26"/>
                    </a:lnTo>
                    <a:lnTo>
                      <a:pt x="29" y="44"/>
                    </a:lnTo>
                    <a:lnTo>
                      <a:pt x="30" y="58"/>
                    </a:lnTo>
                    <a:lnTo>
                      <a:pt x="34" y="87"/>
                    </a:lnTo>
                    <a:lnTo>
                      <a:pt x="39" y="105"/>
                    </a:lnTo>
                    <a:lnTo>
                      <a:pt x="44" y="126"/>
                    </a:lnTo>
                    <a:lnTo>
                      <a:pt x="51" y="136"/>
                    </a:lnTo>
                    <a:lnTo>
                      <a:pt x="52" y="143"/>
                    </a:lnTo>
                    <a:lnTo>
                      <a:pt x="51" y="147"/>
                    </a:lnTo>
                    <a:lnTo>
                      <a:pt x="48" y="146"/>
                    </a:lnTo>
                    <a:lnTo>
                      <a:pt x="46" y="143"/>
                    </a:lnTo>
                    <a:lnTo>
                      <a:pt x="37" y="134"/>
                    </a:lnTo>
                    <a:lnTo>
                      <a:pt x="30" y="132"/>
                    </a:lnTo>
                    <a:lnTo>
                      <a:pt x="25" y="135"/>
                    </a:lnTo>
                    <a:lnTo>
                      <a:pt x="23" y="152"/>
                    </a:lnTo>
                    <a:lnTo>
                      <a:pt x="21" y="156"/>
                    </a:lnTo>
                    <a:lnTo>
                      <a:pt x="21" y="162"/>
                    </a:lnTo>
                    <a:lnTo>
                      <a:pt x="17" y="168"/>
                    </a:lnTo>
                    <a:lnTo>
                      <a:pt x="17" y="183"/>
                    </a:lnTo>
                    <a:lnTo>
                      <a:pt x="24" y="191"/>
                    </a:lnTo>
                    <a:lnTo>
                      <a:pt x="33" y="199"/>
                    </a:lnTo>
                    <a:lnTo>
                      <a:pt x="33" y="209"/>
                    </a:lnTo>
                    <a:lnTo>
                      <a:pt x="29" y="213"/>
                    </a:lnTo>
                    <a:lnTo>
                      <a:pt x="23" y="205"/>
                    </a:lnTo>
                    <a:lnTo>
                      <a:pt x="17" y="202"/>
                    </a:lnTo>
                    <a:lnTo>
                      <a:pt x="12" y="206"/>
                    </a:lnTo>
                    <a:lnTo>
                      <a:pt x="8" y="214"/>
                    </a:lnTo>
                    <a:lnTo>
                      <a:pt x="4" y="215"/>
                    </a:lnTo>
                    <a:lnTo>
                      <a:pt x="5" y="189"/>
                    </a:lnTo>
                    <a:lnTo>
                      <a:pt x="7" y="178"/>
                    </a:lnTo>
                    <a:lnTo>
                      <a:pt x="8" y="163"/>
                    </a:lnTo>
                    <a:lnTo>
                      <a:pt x="4" y="155"/>
                    </a:lnTo>
                    <a:lnTo>
                      <a:pt x="8" y="137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8" y="85"/>
                    </a:lnTo>
                    <a:lnTo>
                      <a:pt x="3" y="79"/>
                    </a:lnTo>
                    <a:lnTo>
                      <a:pt x="1" y="62"/>
                    </a:lnTo>
                    <a:lnTo>
                      <a:pt x="4" y="55"/>
                    </a:lnTo>
                    <a:lnTo>
                      <a:pt x="1" y="52"/>
                    </a:lnTo>
                    <a:lnTo>
                      <a:pt x="3" y="35"/>
                    </a:lnTo>
                    <a:lnTo>
                      <a:pt x="1" y="26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6" y="21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9" y="1"/>
                    </a:lnTo>
                    <a:close/>
                    <a:moveTo>
                      <a:pt x="20" y="0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5" y="21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3" y="35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55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" y="79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8" y="85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10" y="125"/>
                    </a:lnTo>
                    <a:lnTo>
                      <a:pt x="8" y="137"/>
                    </a:lnTo>
                    <a:lnTo>
                      <a:pt x="4" y="154"/>
                    </a:lnTo>
                    <a:lnTo>
                      <a:pt x="4" y="155"/>
                    </a:lnTo>
                    <a:lnTo>
                      <a:pt x="4" y="155"/>
                    </a:lnTo>
                    <a:lnTo>
                      <a:pt x="8" y="163"/>
                    </a:lnTo>
                    <a:lnTo>
                      <a:pt x="7" y="178"/>
                    </a:lnTo>
                    <a:lnTo>
                      <a:pt x="5" y="189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8" y="214"/>
                    </a:lnTo>
                    <a:lnTo>
                      <a:pt x="8" y="214"/>
                    </a:lnTo>
                    <a:lnTo>
                      <a:pt x="8" y="214"/>
                    </a:lnTo>
                    <a:lnTo>
                      <a:pt x="12" y="206"/>
                    </a:lnTo>
                    <a:lnTo>
                      <a:pt x="17" y="203"/>
                    </a:lnTo>
                    <a:lnTo>
                      <a:pt x="23" y="205"/>
                    </a:lnTo>
                    <a:lnTo>
                      <a:pt x="28" y="213"/>
                    </a:lnTo>
                    <a:lnTo>
                      <a:pt x="29" y="214"/>
                    </a:lnTo>
                    <a:lnTo>
                      <a:pt x="29" y="213"/>
                    </a:lnTo>
                    <a:lnTo>
                      <a:pt x="33" y="209"/>
                    </a:lnTo>
                    <a:lnTo>
                      <a:pt x="33" y="209"/>
                    </a:lnTo>
                    <a:lnTo>
                      <a:pt x="33" y="209"/>
                    </a:lnTo>
                    <a:lnTo>
                      <a:pt x="33" y="199"/>
                    </a:lnTo>
                    <a:lnTo>
                      <a:pt x="33" y="199"/>
                    </a:lnTo>
                    <a:lnTo>
                      <a:pt x="33" y="198"/>
                    </a:lnTo>
                    <a:lnTo>
                      <a:pt x="24" y="190"/>
                    </a:lnTo>
                    <a:lnTo>
                      <a:pt x="18" y="183"/>
                    </a:lnTo>
                    <a:lnTo>
                      <a:pt x="18" y="168"/>
                    </a:lnTo>
                    <a:lnTo>
                      <a:pt x="22" y="162"/>
                    </a:lnTo>
                    <a:lnTo>
                      <a:pt x="22" y="162"/>
                    </a:lnTo>
                    <a:lnTo>
                      <a:pt x="22" y="162"/>
                    </a:lnTo>
                    <a:lnTo>
                      <a:pt x="22" y="156"/>
                    </a:lnTo>
                    <a:lnTo>
                      <a:pt x="23" y="152"/>
                    </a:lnTo>
                    <a:lnTo>
                      <a:pt x="24" y="152"/>
                    </a:lnTo>
                    <a:lnTo>
                      <a:pt x="24" y="152"/>
                    </a:lnTo>
                    <a:lnTo>
                      <a:pt x="25" y="135"/>
                    </a:lnTo>
                    <a:lnTo>
                      <a:pt x="30" y="132"/>
                    </a:lnTo>
                    <a:lnTo>
                      <a:pt x="37" y="135"/>
                    </a:lnTo>
                    <a:lnTo>
                      <a:pt x="45" y="143"/>
                    </a:lnTo>
                    <a:lnTo>
                      <a:pt x="47" y="146"/>
                    </a:lnTo>
                    <a:lnTo>
                      <a:pt x="47" y="146"/>
                    </a:lnTo>
                    <a:lnTo>
                      <a:pt x="48" y="146"/>
                    </a:lnTo>
                    <a:lnTo>
                      <a:pt x="51" y="147"/>
                    </a:lnTo>
                    <a:lnTo>
                      <a:pt x="52" y="147"/>
                    </a:lnTo>
                    <a:lnTo>
                      <a:pt x="52" y="147"/>
                    </a:lnTo>
                    <a:lnTo>
                      <a:pt x="53" y="143"/>
                    </a:lnTo>
                    <a:lnTo>
                      <a:pt x="53" y="143"/>
                    </a:lnTo>
                    <a:lnTo>
                      <a:pt x="53" y="143"/>
                    </a:lnTo>
                    <a:lnTo>
                      <a:pt x="52" y="136"/>
                    </a:lnTo>
                    <a:lnTo>
                      <a:pt x="52" y="136"/>
                    </a:lnTo>
                    <a:lnTo>
                      <a:pt x="52" y="136"/>
                    </a:lnTo>
                    <a:lnTo>
                      <a:pt x="44" y="126"/>
                    </a:lnTo>
                    <a:lnTo>
                      <a:pt x="40" y="105"/>
                    </a:lnTo>
                    <a:lnTo>
                      <a:pt x="35" y="87"/>
                    </a:lnTo>
                    <a:lnTo>
                      <a:pt x="30" y="58"/>
                    </a:lnTo>
                    <a:lnTo>
                      <a:pt x="29" y="44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7" name="Freeform 554"/>
              <p:cNvSpPr>
                <a:spLocks noEditPoints="1"/>
              </p:cNvSpPr>
              <p:nvPr/>
            </p:nvSpPr>
            <p:spPr bwMode="gray">
              <a:xfrm>
                <a:off x="5482" y="1253"/>
                <a:ext cx="53" cy="215"/>
              </a:xfrm>
              <a:custGeom>
                <a:avLst/>
                <a:gdLst>
                  <a:gd name="T0" fmla="*/ 25 w 53"/>
                  <a:gd name="T1" fmla="*/ 11 h 215"/>
                  <a:gd name="T2" fmla="*/ 30 w 53"/>
                  <a:gd name="T3" fmla="*/ 58 h 215"/>
                  <a:gd name="T4" fmla="*/ 44 w 53"/>
                  <a:gd name="T5" fmla="*/ 126 h 215"/>
                  <a:gd name="T6" fmla="*/ 51 w 53"/>
                  <a:gd name="T7" fmla="*/ 147 h 215"/>
                  <a:gd name="T8" fmla="*/ 37 w 53"/>
                  <a:gd name="T9" fmla="*/ 134 h 215"/>
                  <a:gd name="T10" fmla="*/ 23 w 53"/>
                  <a:gd name="T11" fmla="*/ 152 h 215"/>
                  <a:gd name="T12" fmla="*/ 17 w 53"/>
                  <a:gd name="T13" fmla="*/ 168 h 215"/>
                  <a:gd name="T14" fmla="*/ 33 w 53"/>
                  <a:gd name="T15" fmla="*/ 199 h 215"/>
                  <a:gd name="T16" fmla="*/ 23 w 53"/>
                  <a:gd name="T17" fmla="*/ 205 h 215"/>
                  <a:gd name="T18" fmla="*/ 8 w 53"/>
                  <a:gd name="T19" fmla="*/ 214 h 215"/>
                  <a:gd name="T20" fmla="*/ 7 w 53"/>
                  <a:gd name="T21" fmla="*/ 178 h 215"/>
                  <a:gd name="T22" fmla="*/ 8 w 53"/>
                  <a:gd name="T23" fmla="*/ 137 h 215"/>
                  <a:gd name="T24" fmla="*/ 8 w 53"/>
                  <a:gd name="T25" fmla="*/ 85 h 215"/>
                  <a:gd name="T26" fmla="*/ 4 w 53"/>
                  <a:gd name="T27" fmla="*/ 55 h 215"/>
                  <a:gd name="T28" fmla="*/ 1 w 53"/>
                  <a:gd name="T29" fmla="*/ 26 h 215"/>
                  <a:gd name="T30" fmla="*/ 16 w 53"/>
                  <a:gd name="T31" fmla="*/ 21 h 215"/>
                  <a:gd name="T32" fmla="*/ 19 w 53"/>
                  <a:gd name="T33" fmla="*/ 1 h 215"/>
                  <a:gd name="T34" fmla="*/ 13 w 53"/>
                  <a:gd name="T35" fmla="*/ 0 h 215"/>
                  <a:gd name="T36" fmla="*/ 11 w 53"/>
                  <a:gd name="T37" fmla="*/ 4 h 215"/>
                  <a:gd name="T38" fmla="*/ 15 w 53"/>
                  <a:gd name="T39" fmla="*/ 21 h 215"/>
                  <a:gd name="T40" fmla="*/ 8 w 53"/>
                  <a:gd name="T41" fmla="*/ 23 h 215"/>
                  <a:gd name="T42" fmla="*/ 0 w 53"/>
                  <a:gd name="T43" fmla="*/ 26 h 215"/>
                  <a:gd name="T44" fmla="*/ 0 w 53"/>
                  <a:gd name="T45" fmla="*/ 52 h 215"/>
                  <a:gd name="T46" fmla="*/ 4 w 53"/>
                  <a:gd name="T47" fmla="*/ 55 h 215"/>
                  <a:gd name="T48" fmla="*/ 0 w 53"/>
                  <a:gd name="T49" fmla="*/ 62 h 215"/>
                  <a:gd name="T50" fmla="*/ 3 w 53"/>
                  <a:gd name="T51" fmla="*/ 80 h 215"/>
                  <a:gd name="T52" fmla="*/ 8 w 53"/>
                  <a:gd name="T53" fmla="*/ 116 h 215"/>
                  <a:gd name="T54" fmla="*/ 8 w 53"/>
                  <a:gd name="T55" fmla="*/ 137 h 215"/>
                  <a:gd name="T56" fmla="*/ 4 w 53"/>
                  <a:gd name="T57" fmla="*/ 155 h 215"/>
                  <a:gd name="T58" fmla="*/ 5 w 53"/>
                  <a:gd name="T59" fmla="*/ 189 h 215"/>
                  <a:gd name="T60" fmla="*/ 4 w 53"/>
                  <a:gd name="T61" fmla="*/ 215 h 215"/>
                  <a:gd name="T62" fmla="*/ 8 w 53"/>
                  <a:gd name="T63" fmla="*/ 214 h 215"/>
                  <a:gd name="T64" fmla="*/ 23 w 53"/>
                  <a:gd name="T65" fmla="*/ 205 h 215"/>
                  <a:gd name="T66" fmla="*/ 29 w 53"/>
                  <a:gd name="T67" fmla="*/ 213 h 215"/>
                  <a:gd name="T68" fmla="*/ 33 w 53"/>
                  <a:gd name="T69" fmla="*/ 209 h 215"/>
                  <a:gd name="T70" fmla="*/ 33 w 53"/>
                  <a:gd name="T71" fmla="*/ 198 h 215"/>
                  <a:gd name="T72" fmla="*/ 18 w 53"/>
                  <a:gd name="T73" fmla="*/ 168 h 215"/>
                  <a:gd name="T74" fmla="*/ 22 w 53"/>
                  <a:gd name="T75" fmla="*/ 162 h 215"/>
                  <a:gd name="T76" fmla="*/ 24 w 53"/>
                  <a:gd name="T77" fmla="*/ 152 h 215"/>
                  <a:gd name="T78" fmla="*/ 30 w 53"/>
                  <a:gd name="T79" fmla="*/ 132 h 215"/>
                  <a:gd name="T80" fmla="*/ 47 w 53"/>
                  <a:gd name="T81" fmla="*/ 146 h 215"/>
                  <a:gd name="T82" fmla="*/ 51 w 53"/>
                  <a:gd name="T83" fmla="*/ 147 h 215"/>
                  <a:gd name="T84" fmla="*/ 53 w 53"/>
                  <a:gd name="T85" fmla="*/ 143 h 215"/>
                  <a:gd name="T86" fmla="*/ 52 w 53"/>
                  <a:gd name="T87" fmla="*/ 136 h 215"/>
                  <a:gd name="T88" fmla="*/ 44 w 53"/>
                  <a:gd name="T89" fmla="*/ 126 h 215"/>
                  <a:gd name="T90" fmla="*/ 30 w 53"/>
                  <a:gd name="T91" fmla="*/ 58 h 215"/>
                  <a:gd name="T92" fmla="*/ 29 w 53"/>
                  <a:gd name="T93" fmla="*/ 26 h 215"/>
                  <a:gd name="T94" fmla="*/ 25 w 53"/>
                  <a:gd name="T95" fmla="*/ 11 h 215"/>
                  <a:gd name="T96" fmla="*/ 23 w 53"/>
                  <a:gd name="T97" fmla="*/ 5 h 215"/>
                  <a:gd name="T98" fmla="*/ 20 w 53"/>
                  <a:gd name="T99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215">
                    <a:moveTo>
                      <a:pt x="19" y="1"/>
                    </a:moveTo>
                    <a:lnTo>
                      <a:pt x="23" y="5"/>
                    </a:lnTo>
                    <a:lnTo>
                      <a:pt x="25" y="11"/>
                    </a:lnTo>
                    <a:lnTo>
                      <a:pt x="29" y="26"/>
                    </a:lnTo>
                    <a:lnTo>
                      <a:pt x="29" y="44"/>
                    </a:lnTo>
                    <a:lnTo>
                      <a:pt x="30" y="58"/>
                    </a:lnTo>
                    <a:lnTo>
                      <a:pt x="34" y="87"/>
                    </a:lnTo>
                    <a:lnTo>
                      <a:pt x="39" y="105"/>
                    </a:lnTo>
                    <a:lnTo>
                      <a:pt x="44" y="126"/>
                    </a:lnTo>
                    <a:lnTo>
                      <a:pt x="51" y="136"/>
                    </a:lnTo>
                    <a:lnTo>
                      <a:pt x="52" y="143"/>
                    </a:lnTo>
                    <a:lnTo>
                      <a:pt x="51" y="147"/>
                    </a:lnTo>
                    <a:lnTo>
                      <a:pt x="48" y="146"/>
                    </a:lnTo>
                    <a:lnTo>
                      <a:pt x="46" y="143"/>
                    </a:lnTo>
                    <a:lnTo>
                      <a:pt x="37" y="134"/>
                    </a:lnTo>
                    <a:lnTo>
                      <a:pt x="30" y="132"/>
                    </a:lnTo>
                    <a:lnTo>
                      <a:pt x="25" y="135"/>
                    </a:lnTo>
                    <a:lnTo>
                      <a:pt x="23" y="152"/>
                    </a:lnTo>
                    <a:lnTo>
                      <a:pt x="21" y="156"/>
                    </a:lnTo>
                    <a:lnTo>
                      <a:pt x="21" y="162"/>
                    </a:lnTo>
                    <a:lnTo>
                      <a:pt x="17" y="168"/>
                    </a:lnTo>
                    <a:lnTo>
                      <a:pt x="17" y="183"/>
                    </a:lnTo>
                    <a:lnTo>
                      <a:pt x="24" y="191"/>
                    </a:lnTo>
                    <a:lnTo>
                      <a:pt x="33" y="199"/>
                    </a:lnTo>
                    <a:lnTo>
                      <a:pt x="33" y="209"/>
                    </a:lnTo>
                    <a:lnTo>
                      <a:pt x="29" y="213"/>
                    </a:lnTo>
                    <a:lnTo>
                      <a:pt x="23" y="205"/>
                    </a:lnTo>
                    <a:lnTo>
                      <a:pt x="17" y="202"/>
                    </a:lnTo>
                    <a:lnTo>
                      <a:pt x="12" y="206"/>
                    </a:lnTo>
                    <a:lnTo>
                      <a:pt x="8" y="214"/>
                    </a:lnTo>
                    <a:lnTo>
                      <a:pt x="4" y="215"/>
                    </a:lnTo>
                    <a:lnTo>
                      <a:pt x="5" y="189"/>
                    </a:lnTo>
                    <a:lnTo>
                      <a:pt x="7" y="178"/>
                    </a:lnTo>
                    <a:lnTo>
                      <a:pt x="8" y="163"/>
                    </a:lnTo>
                    <a:lnTo>
                      <a:pt x="4" y="155"/>
                    </a:lnTo>
                    <a:lnTo>
                      <a:pt x="8" y="137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8" y="85"/>
                    </a:lnTo>
                    <a:lnTo>
                      <a:pt x="3" y="79"/>
                    </a:lnTo>
                    <a:lnTo>
                      <a:pt x="1" y="62"/>
                    </a:lnTo>
                    <a:lnTo>
                      <a:pt x="4" y="55"/>
                    </a:lnTo>
                    <a:lnTo>
                      <a:pt x="1" y="52"/>
                    </a:lnTo>
                    <a:lnTo>
                      <a:pt x="3" y="35"/>
                    </a:lnTo>
                    <a:lnTo>
                      <a:pt x="1" y="26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6" y="21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9" y="1"/>
                    </a:lnTo>
                    <a:moveTo>
                      <a:pt x="20" y="0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5" y="21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3" y="35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55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" y="79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8" y="85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10" y="125"/>
                    </a:lnTo>
                    <a:lnTo>
                      <a:pt x="8" y="137"/>
                    </a:lnTo>
                    <a:lnTo>
                      <a:pt x="4" y="154"/>
                    </a:lnTo>
                    <a:lnTo>
                      <a:pt x="4" y="155"/>
                    </a:lnTo>
                    <a:lnTo>
                      <a:pt x="4" y="155"/>
                    </a:lnTo>
                    <a:lnTo>
                      <a:pt x="8" y="163"/>
                    </a:lnTo>
                    <a:lnTo>
                      <a:pt x="7" y="178"/>
                    </a:lnTo>
                    <a:lnTo>
                      <a:pt x="5" y="189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8" y="214"/>
                    </a:lnTo>
                    <a:lnTo>
                      <a:pt x="8" y="214"/>
                    </a:lnTo>
                    <a:lnTo>
                      <a:pt x="8" y="214"/>
                    </a:lnTo>
                    <a:lnTo>
                      <a:pt x="12" y="206"/>
                    </a:lnTo>
                    <a:lnTo>
                      <a:pt x="17" y="203"/>
                    </a:lnTo>
                    <a:lnTo>
                      <a:pt x="23" y="205"/>
                    </a:lnTo>
                    <a:lnTo>
                      <a:pt x="28" y="213"/>
                    </a:lnTo>
                    <a:lnTo>
                      <a:pt x="29" y="214"/>
                    </a:lnTo>
                    <a:lnTo>
                      <a:pt x="29" y="213"/>
                    </a:lnTo>
                    <a:lnTo>
                      <a:pt x="33" y="209"/>
                    </a:lnTo>
                    <a:lnTo>
                      <a:pt x="33" y="209"/>
                    </a:lnTo>
                    <a:lnTo>
                      <a:pt x="33" y="209"/>
                    </a:lnTo>
                    <a:lnTo>
                      <a:pt x="33" y="199"/>
                    </a:lnTo>
                    <a:lnTo>
                      <a:pt x="33" y="199"/>
                    </a:lnTo>
                    <a:lnTo>
                      <a:pt x="33" y="198"/>
                    </a:lnTo>
                    <a:lnTo>
                      <a:pt x="24" y="190"/>
                    </a:lnTo>
                    <a:lnTo>
                      <a:pt x="18" y="183"/>
                    </a:lnTo>
                    <a:lnTo>
                      <a:pt x="18" y="168"/>
                    </a:lnTo>
                    <a:lnTo>
                      <a:pt x="22" y="162"/>
                    </a:lnTo>
                    <a:lnTo>
                      <a:pt x="22" y="162"/>
                    </a:lnTo>
                    <a:lnTo>
                      <a:pt x="22" y="162"/>
                    </a:lnTo>
                    <a:lnTo>
                      <a:pt x="22" y="156"/>
                    </a:lnTo>
                    <a:lnTo>
                      <a:pt x="23" y="152"/>
                    </a:lnTo>
                    <a:lnTo>
                      <a:pt x="24" y="152"/>
                    </a:lnTo>
                    <a:lnTo>
                      <a:pt x="24" y="152"/>
                    </a:lnTo>
                    <a:lnTo>
                      <a:pt x="25" y="135"/>
                    </a:lnTo>
                    <a:lnTo>
                      <a:pt x="30" y="132"/>
                    </a:lnTo>
                    <a:lnTo>
                      <a:pt x="37" y="135"/>
                    </a:lnTo>
                    <a:lnTo>
                      <a:pt x="45" y="143"/>
                    </a:lnTo>
                    <a:lnTo>
                      <a:pt x="47" y="146"/>
                    </a:lnTo>
                    <a:lnTo>
                      <a:pt x="47" y="146"/>
                    </a:lnTo>
                    <a:lnTo>
                      <a:pt x="48" y="146"/>
                    </a:lnTo>
                    <a:lnTo>
                      <a:pt x="51" y="147"/>
                    </a:lnTo>
                    <a:lnTo>
                      <a:pt x="52" y="147"/>
                    </a:lnTo>
                    <a:lnTo>
                      <a:pt x="52" y="147"/>
                    </a:lnTo>
                    <a:lnTo>
                      <a:pt x="53" y="143"/>
                    </a:lnTo>
                    <a:lnTo>
                      <a:pt x="53" y="143"/>
                    </a:lnTo>
                    <a:lnTo>
                      <a:pt x="53" y="143"/>
                    </a:lnTo>
                    <a:lnTo>
                      <a:pt x="52" y="136"/>
                    </a:lnTo>
                    <a:lnTo>
                      <a:pt x="52" y="136"/>
                    </a:lnTo>
                    <a:lnTo>
                      <a:pt x="52" y="136"/>
                    </a:lnTo>
                    <a:lnTo>
                      <a:pt x="44" y="126"/>
                    </a:lnTo>
                    <a:lnTo>
                      <a:pt x="40" y="105"/>
                    </a:lnTo>
                    <a:lnTo>
                      <a:pt x="35" y="87"/>
                    </a:lnTo>
                    <a:lnTo>
                      <a:pt x="30" y="58"/>
                    </a:lnTo>
                    <a:lnTo>
                      <a:pt x="29" y="44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8" name="Freeform 555"/>
              <p:cNvSpPr>
                <a:spLocks/>
              </p:cNvSpPr>
              <p:nvPr/>
            </p:nvSpPr>
            <p:spPr bwMode="gray">
              <a:xfrm>
                <a:off x="5442" y="1485"/>
                <a:ext cx="111" cy="86"/>
              </a:xfrm>
              <a:custGeom>
                <a:avLst/>
                <a:gdLst>
                  <a:gd name="T0" fmla="*/ 7 w 111"/>
                  <a:gd name="T1" fmla="*/ 74 h 86"/>
                  <a:gd name="T2" fmla="*/ 0 w 111"/>
                  <a:gd name="T3" fmla="*/ 73 h 86"/>
                  <a:gd name="T4" fmla="*/ 6 w 111"/>
                  <a:gd name="T5" fmla="*/ 66 h 86"/>
                  <a:gd name="T6" fmla="*/ 17 w 111"/>
                  <a:gd name="T7" fmla="*/ 59 h 86"/>
                  <a:gd name="T8" fmla="*/ 17 w 111"/>
                  <a:gd name="T9" fmla="*/ 52 h 86"/>
                  <a:gd name="T10" fmla="*/ 22 w 111"/>
                  <a:gd name="T11" fmla="*/ 46 h 86"/>
                  <a:gd name="T12" fmla="*/ 28 w 111"/>
                  <a:gd name="T13" fmla="*/ 51 h 86"/>
                  <a:gd name="T14" fmla="*/ 34 w 111"/>
                  <a:gd name="T15" fmla="*/ 48 h 86"/>
                  <a:gd name="T16" fmla="*/ 35 w 111"/>
                  <a:gd name="T17" fmla="*/ 43 h 86"/>
                  <a:gd name="T18" fmla="*/ 40 w 111"/>
                  <a:gd name="T19" fmla="*/ 30 h 86"/>
                  <a:gd name="T20" fmla="*/ 41 w 111"/>
                  <a:gd name="T21" fmla="*/ 9 h 86"/>
                  <a:gd name="T22" fmla="*/ 36 w 111"/>
                  <a:gd name="T23" fmla="*/ 8 h 86"/>
                  <a:gd name="T24" fmla="*/ 38 w 111"/>
                  <a:gd name="T25" fmla="*/ 0 h 86"/>
                  <a:gd name="T26" fmla="*/ 49 w 111"/>
                  <a:gd name="T27" fmla="*/ 0 h 86"/>
                  <a:gd name="T28" fmla="*/ 54 w 111"/>
                  <a:gd name="T29" fmla="*/ 6 h 86"/>
                  <a:gd name="T30" fmla="*/ 59 w 111"/>
                  <a:gd name="T31" fmla="*/ 18 h 86"/>
                  <a:gd name="T32" fmla="*/ 65 w 111"/>
                  <a:gd name="T33" fmla="*/ 23 h 86"/>
                  <a:gd name="T34" fmla="*/ 72 w 111"/>
                  <a:gd name="T35" fmla="*/ 24 h 86"/>
                  <a:gd name="T36" fmla="*/ 79 w 111"/>
                  <a:gd name="T37" fmla="*/ 30 h 86"/>
                  <a:gd name="T38" fmla="*/ 87 w 111"/>
                  <a:gd name="T39" fmla="*/ 34 h 86"/>
                  <a:gd name="T40" fmla="*/ 95 w 111"/>
                  <a:gd name="T41" fmla="*/ 31 h 86"/>
                  <a:gd name="T42" fmla="*/ 103 w 111"/>
                  <a:gd name="T43" fmla="*/ 25 h 86"/>
                  <a:gd name="T44" fmla="*/ 103 w 111"/>
                  <a:gd name="T45" fmla="*/ 38 h 86"/>
                  <a:gd name="T46" fmla="*/ 109 w 111"/>
                  <a:gd name="T47" fmla="*/ 40 h 86"/>
                  <a:gd name="T48" fmla="*/ 111 w 111"/>
                  <a:gd name="T49" fmla="*/ 46 h 86"/>
                  <a:gd name="T50" fmla="*/ 103 w 111"/>
                  <a:gd name="T51" fmla="*/ 54 h 86"/>
                  <a:gd name="T52" fmla="*/ 91 w 111"/>
                  <a:gd name="T53" fmla="*/ 55 h 86"/>
                  <a:gd name="T54" fmla="*/ 82 w 111"/>
                  <a:gd name="T55" fmla="*/ 57 h 86"/>
                  <a:gd name="T56" fmla="*/ 72 w 111"/>
                  <a:gd name="T57" fmla="*/ 68 h 86"/>
                  <a:gd name="T58" fmla="*/ 72 w 111"/>
                  <a:gd name="T59" fmla="*/ 74 h 86"/>
                  <a:gd name="T60" fmla="*/ 65 w 111"/>
                  <a:gd name="T61" fmla="*/ 76 h 86"/>
                  <a:gd name="T62" fmla="*/ 57 w 111"/>
                  <a:gd name="T63" fmla="*/ 68 h 86"/>
                  <a:gd name="T64" fmla="*/ 47 w 111"/>
                  <a:gd name="T65" fmla="*/ 67 h 86"/>
                  <a:gd name="T66" fmla="*/ 42 w 111"/>
                  <a:gd name="T67" fmla="*/ 64 h 86"/>
                  <a:gd name="T68" fmla="*/ 37 w 111"/>
                  <a:gd name="T69" fmla="*/ 68 h 86"/>
                  <a:gd name="T70" fmla="*/ 25 w 111"/>
                  <a:gd name="T71" fmla="*/ 66 h 86"/>
                  <a:gd name="T72" fmla="*/ 19 w 111"/>
                  <a:gd name="T73" fmla="*/ 66 h 86"/>
                  <a:gd name="T74" fmla="*/ 14 w 111"/>
                  <a:gd name="T75" fmla="*/ 68 h 86"/>
                  <a:gd name="T76" fmla="*/ 22 w 111"/>
                  <a:gd name="T77" fmla="*/ 75 h 86"/>
                  <a:gd name="T78" fmla="*/ 22 w 111"/>
                  <a:gd name="T79" fmla="*/ 82 h 86"/>
                  <a:gd name="T80" fmla="*/ 11 w 111"/>
                  <a:gd name="T81" fmla="*/ 86 h 86"/>
                  <a:gd name="T82" fmla="*/ 7 w 111"/>
                  <a:gd name="T83" fmla="*/ 7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86">
                    <a:moveTo>
                      <a:pt x="7" y="74"/>
                    </a:moveTo>
                    <a:lnTo>
                      <a:pt x="0" y="73"/>
                    </a:lnTo>
                    <a:lnTo>
                      <a:pt x="6" y="66"/>
                    </a:lnTo>
                    <a:lnTo>
                      <a:pt x="17" y="59"/>
                    </a:lnTo>
                    <a:lnTo>
                      <a:pt x="17" y="52"/>
                    </a:lnTo>
                    <a:lnTo>
                      <a:pt x="22" y="46"/>
                    </a:lnTo>
                    <a:lnTo>
                      <a:pt x="28" y="51"/>
                    </a:lnTo>
                    <a:lnTo>
                      <a:pt x="34" y="48"/>
                    </a:lnTo>
                    <a:lnTo>
                      <a:pt x="35" y="43"/>
                    </a:lnTo>
                    <a:lnTo>
                      <a:pt x="40" y="30"/>
                    </a:lnTo>
                    <a:lnTo>
                      <a:pt x="41" y="9"/>
                    </a:lnTo>
                    <a:lnTo>
                      <a:pt x="36" y="8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4" y="6"/>
                    </a:lnTo>
                    <a:lnTo>
                      <a:pt x="59" y="18"/>
                    </a:lnTo>
                    <a:lnTo>
                      <a:pt x="65" y="23"/>
                    </a:lnTo>
                    <a:lnTo>
                      <a:pt x="72" y="24"/>
                    </a:lnTo>
                    <a:lnTo>
                      <a:pt x="79" y="30"/>
                    </a:lnTo>
                    <a:lnTo>
                      <a:pt x="87" y="34"/>
                    </a:lnTo>
                    <a:lnTo>
                      <a:pt x="95" y="31"/>
                    </a:lnTo>
                    <a:lnTo>
                      <a:pt x="103" y="25"/>
                    </a:lnTo>
                    <a:lnTo>
                      <a:pt x="103" y="38"/>
                    </a:lnTo>
                    <a:lnTo>
                      <a:pt x="109" y="40"/>
                    </a:lnTo>
                    <a:lnTo>
                      <a:pt x="111" y="46"/>
                    </a:lnTo>
                    <a:lnTo>
                      <a:pt x="103" y="54"/>
                    </a:lnTo>
                    <a:lnTo>
                      <a:pt x="91" y="55"/>
                    </a:lnTo>
                    <a:lnTo>
                      <a:pt x="82" y="57"/>
                    </a:lnTo>
                    <a:lnTo>
                      <a:pt x="72" y="68"/>
                    </a:lnTo>
                    <a:lnTo>
                      <a:pt x="72" y="74"/>
                    </a:lnTo>
                    <a:lnTo>
                      <a:pt x="65" y="76"/>
                    </a:lnTo>
                    <a:lnTo>
                      <a:pt x="57" y="68"/>
                    </a:lnTo>
                    <a:lnTo>
                      <a:pt x="47" y="67"/>
                    </a:lnTo>
                    <a:lnTo>
                      <a:pt x="42" y="64"/>
                    </a:lnTo>
                    <a:lnTo>
                      <a:pt x="37" y="68"/>
                    </a:lnTo>
                    <a:lnTo>
                      <a:pt x="25" y="66"/>
                    </a:lnTo>
                    <a:lnTo>
                      <a:pt x="19" y="66"/>
                    </a:lnTo>
                    <a:lnTo>
                      <a:pt x="14" y="68"/>
                    </a:lnTo>
                    <a:lnTo>
                      <a:pt x="22" y="75"/>
                    </a:lnTo>
                    <a:lnTo>
                      <a:pt x="22" y="82"/>
                    </a:lnTo>
                    <a:lnTo>
                      <a:pt x="11" y="86"/>
                    </a:lnTo>
                    <a:lnTo>
                      <a:pt x="7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9" name="Freeform 556"/>
              <p:cNvSpPr>
                <a:spLocks noEditPoints="1"/>
              </p:cNvSpPr>
              <p:nvPr/>
            </p:nvSpPr>
            <p:spPr bwMode="gray">
              <a:xfrm>
                <a:off x="5442" y="1485"/>
                <a:ext cx="111" cy="87"/>
              </a:xfrm>
              <a:custGeom>
                <a:avLst/>
                <a:gdLst>
                  <a:gd name="T0" fmla="*/ 58 w 111"/>
                  <a:gd name="T1" fmla="*/ 18 h 87"/>
                  <a:gd name="T2" fmla="*/ 79 w 111"/>
                  <a:gd name="T3" fmla="*/ 30 h 87"/>
                  <a:gd name="T4" fmla="*/ 103 w 111"/>
                  <a:gd name="T5" fmla="*/ 25 h 87"/>
                  <a:gd name="T6" fmla="*/ 108 w 111"/>
                  <a:gd name="T7" fmla="*/ 40 h 87"/>
                  <a:gd name="T8" fmla="*/ 91 w 111"/>
                  <a:gd name="T9" fmla="*/ 55 h 87"/>
                  <a:gd name="T10" fmla="*/ 72 w 111"/>
                  <a:gd name="T11" fmla="*/ 74 h 87"/>
                  <a:gd name="T12" fmla="*/ 47 w 111"/>
                  <a:gd name="T13" fmla="*/ 67 h 87"/>
                  <a:gd name="T14" fmla="*/ 25 w 111"/>
                  <a:gd name="T15" fmla="*/ 66 h 87"/>
                  <a:gd name="T16" fmla="*/ 22 w 111"/>
                  <a:gd name="T17" fmla="*/ 75 h 87"/>
                  <a:gd name="T18" fmla="*/ 7 w 111"/>
                  <a:gd name="T19" fmla="*/ 74 h 87"/>
                  <a:gd name="T20" fmla="*/ 17 w 111"/>
                  <a:gd name="T21" fmla="*/ 59 h 87"/>
                  <a:gd name="T22" fmla="*/ 28 w 111"/>
                  <a:gd name="T23" fmla="*/ 51 h 87"/>
                  <a:gd name="T24" fmla="*/ 41 w 111"/>
                  <a:gd name="T25" fmla="*/ 30 h 87"/>
                  <a:gd name="T26" fmla="*/ 39 w 111"/>
                  <a:gd name="T27" fmla="*/ 0 h 87"/>
                  <a:gd name="T28" fmla="*/ 49 w 111"/>
                  <a:gd name="T29" fmla="*/ 0 h 87"/>
                  <a:gd name="T30" fmla="*/ 38 w 111"/>
                  <a:gd name="T31" fmla="*/ 0 h 87"/>
                  <a:gd name="T32" fmla="*/ 36 w 111"/>
                  <a:gd name="T33" fmla="*/ 8 h 87"/>
                  <a:gd name="T34" fmla="*/ 34 w 111"/>
                  <a:gd name="T35" fmla="*/ 43 h 87"/>
                  <a:gd name="T36" fmla="*/ 33 w 111"/>
                  <a:gd name="T37" fmla="*/ 48 h 87"/>
                  <a:gd name="T38" fmla="*/ 22 w 111"/>
                  <a:gd name="T39" fmla="*/ 46 h 87"/>
                  <a:gd name="T40" fmla="*/ 16 w 111"/>
                  <a:gd name="T41" fmla="*/ 51 h 87"/>
                  <a:gd name="T42" fmla="*/ 6 w 111"/>
                  <a:gd name="T43" fmla="*/ 65 h 87"/>
                  <a:gd name="T44" fmla="*/ 1 w 111"/>
                  <a:gd name="T45" fmla="*/ 73 h 87"/>
                  <a:gd name="T46" fmla="*/ 7 w 111"/>
                  <a:gd name="T47" fmla="*/ 74 h 87"/>
                  <a:gd name="T48" fmla="*/ 11 w 111"/>
                  <a:gd name="T49" fmla="*/ 87 h 87"/>
                  <a:gd name="T50" fmla="*/ 22 w 111"/>
                  <a:gd name="T51" fmla="*/ 82 h 87"/>
                  <a:gd name="T52" fmla="*/ 22 w 111"/>
                  <a:gd name="T53" fmla="*/ 75 h 87"/>
                  <a:gd name="T54" fmla="*/ 25 w 111"/>
                  <a:gd name="T55" fmla="*/ 66 h 87"/>
                  <a:gd name="T56" fmla="*/ 37 w 111"/>
                  <a:gd name="T57" fmla="*/ 68 h 87"/>
                  <a:gd name="T58" fmla="*/ 47 w 111"/>
                  <a:gd name="T59" fmla="*/ 67 h 87"/>
                  <a:gd name="T60" fmla="*/ 65 w 111"/>
                  <a:gd name="T61" fmla="*/ 76 h 87"/>
                  <a:gd name="T62" fmla="*/ 72 w 111"/>
                  <a:gd name="T63" fmla="*/ 74 h 87"/>
                  <a:gd name="T64" fmla="*/ 72 w 111"/>
                  <a:gd name="T65" fmla="*/ 68 h 87"/>
                  <a:gd name="T66" fmla="*/ 103 w 111"/>
                  <a:gd name="T67" fmla="*/ 55 h 87"/>
                  <a:gd name="T68" fmla="*/ 111 w 111"/>
                  <a:gd name="T69" fmla="*/ 47 h 87"/>
                  <a:gd name="T70" fmla="*/ 109 w 111"/>
                  <a:gd name="T71" fmla="*/ 40 h 87"/>
                  <a:gd name="T72" fmla="*/ 103 w 111"/>
                  <a:gd name="T73" fmla="*/ 38 h 87"/>
                  <a:gd name="T74" fmla="*/ 103 w 111"/>
                  <a:gd name="T75" fmla="*/ 24 h 87"/>
                  <a:gd name="T76" fmla="*/ 87 w 111"/>
                  <a:gd name="T77" fmla="*/ 33 h 87"/>
                  <a:gd name="T78" fmla="*/ 72 w 111"/>
                  <a:gd name="T79" fmla="*/ 24 h 87"/>
                  <a:gd name="T80" fmla="*/ 59 w 111"/>
                  <a:gd name="T81" fmla="*/ 18 h 87"/>
                  <a:gd name="T82" fmla="*/ 54 w 111"/>
                  <a:gd name="T83" fmla="*/ 5 h 87"/>
                  <a:gd name="T84" fmla="*/ 49 w 111"/>
                  <a:gd name="T8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87">
                    <a:moveTo>
                      <a:pt x="49" y="0"/>
                    </a:moveTo>
                    <a:lnTo>
                      <a:pt x="54" y="6"/>
                    </a:lnTo>
                    <a:lnTo>
                      <a:pt x="58" y="18"/>
                    </a:lnTo>
                    <a:lnTo>
                      <a:pt x="65" y="23"/>
                    </a:lnTo>
                    <a:lnTo>
                      <a:pt x="72" y="24"/>
                    </a:lnTo>
                    <a:lnTo>
                      <a:pt x="79" y="30"/>
                    </a:lnTo>
                    <a:lnTo>
                      <a:pt x="87" y="34"/>
                    </a:lnTo>
                    <a:lnTo>
                      <a:pt x="95" y="31"/>
                    </a:lnTo>
                    <a:lnTo>
                      <a:pt x="103" y="25"/>
                    </a:lnTo>
                    <a:lnTo>
                      <a:pt x="103" y="30"/>
                    </a:lnTo>
                    <a:lnTo>
                      <a:pt x="103" y="38"/>
                    </a:lnTo>
                    <a:lnTo>
                      <a:pt x="108" y="40"/>
                    </a:lnTo>
                    <a:lnTo>
                      <a:pt x="110" y="46"/>
                    </a:lnTo>
                    <a:lnTo>
                      <a:pt x="103" y="54"/>
                    </a:lnTo>
                    <a:lnTo>
                      <a:pt x="91" y="55"/>
                    </a:lnTo>
                    <a:lnTo>
                      <a:pt x="82" y="57"/>
                    </a:lnTo>
                    <a:lnTo>
                      <a:pt x="72" y="68"/>
                    </a:lnTo>
                    <a:lnTo>
                      <a:pt x="72" y="74"/>
                    </a:lnTo>
                    <a:lnTo>
                      <a:pt x="65" y="75"/>
                    </a:lnTo>
                    <a:lnTo>
                      <a:pt x="57" y="68"/>
                    </a:lnTo>
                    <a:lnTo>
                      <a:pt x="47" y="67"/>
                    </a:lnTo>
                    <a:lnTo>
                      <a:pt x="42" y="64"/>
                    </a:lnTo>
                    <a:lnTo>
                      <a:pt x="37" y="68"/>
                    </a:lnTo>
                    <a:lnTo>
                      <a:pt x="25" y="66"/>
                    </a:lnTo>
                    <a:lnTo>
                      <a:pt x="19" y="66"/>
                    </a:lnTo>
                    <a:lnTo>
                      <a:pt x="13" y="68"/>
                    </a:lnTo>
                    <a:lnTo>
                      <a:pt x="22" y="75"/>
                    </a:lnTo>
                    <a:lnTo>
                      <a:pt x="22" y="82"/>
                    </a:lnTo>
                    <a:lnTo>
                      <a:pt x="11" y="86"/>
                    </a:lnTo>
                    <a:lnTo>
                      <a:pt x="7" y="74"/>
                    </a:lnTo>
                    <a:lnTo>
                      <a:pt x="1" y="73"/>
                    </a:lnTo>
                    <a:lnTo>
                      <a:pt x="7" y="66"/>
                    </a:lnTo>
                    <a:lnTo>
                      <a:pt x="17" y="59"/>
                    </a:lnTo>
                    <a:lnTo>
                      <a:pt x="17" y="52"/>
                    </a:lnTo>
                    <a:lnTo>
                      <a:pt x="22" y="46"/>
                    </a:lnTo>
                    <a:lnTo>
                      <a:pt x="28" y="51"/>
                    </a:lnTo>
                    <a:lnTo>
                      <a:pt x="34" y="48"/>
                    </a:lnTo>
                    <a:lnTo>
                      <a:pt x="35" y="43"/>
                    </a:lnTo>
                    <a:lnTo>
                      <a:pt x="41" y="30"/>
                    </a:lnTo>
                    <a:lnTo>
                      <a:pt x="41" y="9"/>
                    </a:lnTo>
                    <a:lnTo>
                      <a:pt x="37" y="7"/>
                    </a:lnTo>
                    <a:lnTo>
                      <a:pt x="39" y="0"/>
                    </a:lnTo>
                    <a:lnTo>
                      <a:pt x="49" y="0"/>
                    </a:lnTo>
                    <a:close/>
                    <a:moveTo>
                      <a:pt x="49" y="0"/>
                    </a:moveTo>
                    <a:lnTo>
                      <a:pt x="49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41" y="9"/>
                    </a:lnTo>
                    <a:lnTo>
                      <a:pt x="40" y="30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3" y="48"/>
                    </a:lnTo>
                    <a:lnTo>
                      <a:pt x="28" y="50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7" y="51"/>
                    </a:lnTo>
                    <a:lnTo>
                      <a:pt x="16" y="51"/>
                    </a:lnTo>
                    <a:lnTo>
                      <a:pt x="16" y="52"/>
                    </a:lnTo>
                    <a:lnTo>
                      <a:pt x="16" y="59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6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1" y="73"/>
                    </a:lnTo>
                    <a:lnTo>
                      <a:pt x="7" y="74"/>
                    </a:lnTo>
                    <a:lnTo>
                      <a:pt x="11" y="86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22" y="82"/>
                    </a:lnTo>
                    <a:lnTo>
                      <a:pt x="22" y="82"/>
                    </a:lnTo>
                    <a:lnTo>
                      <a:pt x="22" y="82"/>
                    </a:lnTo>
                    <a:lnTo>
                      <a:pt x="22" y="75"/>
                    </a:lnTo>
                    <a:lnTo>
                      <a:pt x="22" y="75"/>
                    </a:lnTo>
                    <a:lnTo>
                      <a:pt x="22" y="75"/>
                    </a:lnTo>
                    <a:lnTo>
                      <a:pt x="14" y="68"/>
                    </a:lnTo>
                    <a:lnTo>
                      <a:pt x="19" y="66"/>
                    </a:lnTo>
                    <a:lnTo>
                      <a:pt x="25" y="66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42" y="65"/>
                    </a:lnTo>
                    <a:lnTo>
                      <a:pt x="47" y="67"/>
                    </a:lnTo>
                    <a:lnTo>
                      <a:pt x="47" y="67"/>
                    </a:lnTo>
                    <a:lnTo>
                      <a:pt x="47" y="67"/>
                    </a:lnTo>
                    <a:lnTo>
                      <a:pt x="57" y="68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72" y="74"/>
                    </a:lnTo>
                    <a:lnTo>
                      <a:pt x="72" y="74"/>
                    </a:lnTo>
                    <a:lnTo>
                      <a:pt x="72" y="74"/>
                    </a:lnTo>
                    <a:lnTo>
                      <a:pt x="72" y="68"/>
                    </a:lnTo>
                    <a:lnTo>
                      <a:pt x="82" y="57"/>
                    </a:lnTo>
                    <a:lnTo>
                      <a:pt x="92" y="56"/>
                    </a:lnTo>
                    <a:lnTo>
                      <a:pt x="103" y="55"/>
                    </a:lnTo>
                    <a:lnTo>
                      <a:pt x="103" y="55"/>
                    </a:lnTo>
                    <a:lnTo>
                      <a:pt x="103" y="55"/>
                    </a:lnTo>
                    <a:lnTo>
                      <a:pt x="111" y="47"/>
                    </a:lnTo>
                    <a:lnTo>
                      <a:pt x="111" y="46"/>
                    </a:lnTo>
                    <a:lnTo>
                      <a:pt x="111" y="46"/>
                    </a:lnTo>
                    <a:lnTo>
                      <a:pt x="109" y="40"/>
                    </a:lnTo>
                    <a:lnTo>
                      <a:pt x="109" y="40"/>
                    </a:lnTo>
                    <a:lnTo>
                      <a:pt x="108" y="40"/>
                    </a:lnTo>
                    <a:lnTo>
                      <a:pt x="103" y="38"/>
                    </a:lnTo>
                    <a:lnTo>
                      <a:pt x="103" y="30"/>
                    </a:lnTo>
                    <a:lnTo>
                      <a:pt x="103" y="25"/>
                    </a:lnTo>
                    <a:lnTo>
                      <a:pt x="103" y="24"/>
                    </a:lnTo>
                    <a:lnTo>
                      <a:pt x="102" y="25"/>
                    </a:lnTo>
                    <a:lnTo>
                      <a:pt x="95" y="31"/>
                    </a:lnTo>
                    <a:lnTo>
                      <a:pt x="87" y="33"/>
                    </a:lnTo>
                    <a:lnTo>
                      <a:pt x="79" y="30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65" y="23"/>
                    </a:lnTo>
                    <a:lnTo>
                      <a:pt x="59" y="18"/>
                    </a:lnTo>
                    <a:lnTo>
                      <a:pt x="54" y="6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0" name="Freeform 557"/>
              <p:cNvSpPr>
                <a:spLocks noEditPoints="1"/>
              </p:cNvSpPr>
              <p:nvPr/>
            </p:nvSpPr>
            <p:spPr bwMode="gray">
              <a:xfrm>
                <a:off x="5442" y="1485"/>
                <a:ext cx="111" cy="87"/>
              </a:xfrm>
              <a:custGeom>
                <a:avLst/>
                <a:gdLst>
                  <a:gd name="T0" fmla="*/ 58 w 111"/>
                  <a:gd name="T1" fmla="*/ 18 h 87"/>
                  <a:gd name="T2" fmla="*/ 79 w 111"/>
                  <a:gd name="T3" fmla="*/ 30 h 87"/>
                  <a:gd name="T4" fmla="*/ 103 w 111"/>
                  <a:gd name="T5" fmla="*/ 25 h 87"/>
                  <a:gd name="T6" fmla="*/ 108 w 111"/>
                  <a:gd name="T7" fmla="*/ 40 h 87"/>
                  <a:gd name="T8" fmla="*/ 91 w 111"/>
                  <a:gd name="T9" fmla="*/ 55 h 87"/>
                  <a:gd name="T10" fmla="*/ 72 w 111"/>
                  <a:gd name="T11" fmla="*/ 74 h 87"/>
                  <a:gd name="T12" fmla="*/ 47 w 111"/>
                  <a:gd name="T13" fmla="*/ 67 h 87"/>
                  <a:gd name="T14" fmla="*/ 25 w 111"/>
                  <a:gd name="T15" fmla="*/ 66 h 87"/>
                  <a:gd name="T16" fmla="*/ 22 w 111"/>
                  <a:gd name="T17" fmla="*/ 75 h 87"/>
                  <a:gd name="T18" fmla="*/ 7 w 111"/>
                  <a:gd name="T19" fmla="*/ 74 h 87"/>
                  <a:gd name="T20" fmla="*/ 17 w 111"/>
                  <a:gd name="T21" fmla="*/ 59 h 87"/>
                  <a:gd name="T22" fmla="*/ 28 w 111"/>
                  <a:gd name="T23" fmla="*/ 51 h 87"/>
                  <a:gd name="T24" fmla="*/ 41 w 111"/>
                  <a:gd name="T25" fmla="*/ 30 h 87"/>
                  <a:gd name="T26" fmla="*/ 39 w 111"/>
                  <a:gd name="T27" fmla="*/ 0 h 87"/>
                  <a:gd name="T28" fmla="*/ 49 w 111"/>
                  <a:gd name="T29" fmla="*/ 0 h 87"/>
                  <a:gd name="T30" fmla="*/ 38 w 111"/>
                  <a:gd name="T31" fmla="*/ 0 h 87"/>
                  <a:gd name="T32" fmla="*/ 36 w 111"/>
                  <a:gd name="T33" fmla="*/ 8 h 87"/>
                  <a:gd name="T34" fmla="*/ 34 w 111"/>
                  <a:gd name="T35" fmla="*/ 43 h 87"/>
                  <a:gd name="T36" fmla="*/ 33 w 111"/>
                  <a:gd name="T37" fmla="*/ 48 h 87"/>
                  <a:gd name="T38" fmla="*/ 22 w 111"/>
                  <a:gd name="T39" fmla="*/ 46 h 87"/>
                  <a:gd name="T40" fmla="*/ 16 w 111"/>
                  <a:gd name="T41" fmla="*/ 51 h 87"/>
                  <a:gd name="T42" fmla="*/ 6 w 111"/>
                  <a:gd name="T43" fmla="*/ 65 h 87"/>
                  <a:gd name="T44" fmla="*/ 1 w 111"/>
                  <a:gd name="T45" fmla="*/ 73 h 87"/>
                  <a:gd name="T46" fmla="*/ 7 w 111"/>
                  <a:gd name="T47" fmla="*/ 74 h 87"/>
                  <a:gd name="T48" fmla="*/ 11 w 111"/>
                  <a:gd name="T49" fmla="*/ 87 h 87"/>
                  <a:gd name="T50" fmla="*/ 22 w 111"/>
                  <a:gd name="T51" fmla="*/ 82 h 87"/>
                  <a:gd name="T52" fmla="*/ 22 w 111"/>
                  <a:gd name="T53" fmla="*/ 75 h 87"/>
                  <a:gd name="T54" fmla="*/ 25 w 111"/>
                  <a:gd name="T55" fmla="*/ 66 h 87"/>
                  <a:gd name="T56" fmla="*/ 37 w 111"/>
                  <a:gd name="T57" fmla="*/ 68 h 87"/>
                  <a:gd name="T58" fmla="*/ 47 w 111"/>
                  <a:gd name="T59" fmla="*/ 67 h 87"/>
                  <a:gd name="T60" fmla="*/ 65 w 111"/>
                  <a:gd name="T61" fmla="*/ 76 h 87"/>
                  <a:gd name="T62" fmla="*/ 72 w 111"/>
                  <a:gd name="T63" fmla="*/ 74 h 87"/>
                  <a:gd name="T64" fmla="*/ 72 w 111"/>
                  <a:gd name="T65" fmla="*/ 68 h 87"/>
                  <a:gd name="T66" fmla="*/ 103 w 111"/>
                  <a:gd name="T67" fmla="*/ 55 h 87"/>
                  <a:gd name="T68" fmla="*/ 111 w 111"/>
                  <a:gd name="T69" fmla="*/ 47 h 87"/>
                  <a:gd name="T70" fmla="*/ 109 w 111"/>
                  <a:gd name="T71" fmla="*/ 40 h 87"/>
                  <a:gd name="T72" fmla="*/ 103 w 111"/>
                  <a:gd name="T73" fmla="*/ 38 h 87"/>
                  <a:gd name="T74" fmla="*/ 103 w 111"/>
                  <a:gd name="T75" fmla="*/ 24 h 87"/>
                  <a:gd name="T76" fmla="*/ 87 w 111"/>
                  <a:gd name="T77" fmla="*/ 33 h 87"/>
                  <a:gd name="T78" fmla="*/ 72 w 111"/>
                  <a:gd name="T79" fmla="*/ 24 h 87"/>
                  <a:gd name="T80" fmla="*/ 59 w 111"/>
                  <a:gd name="T81" fmla="*/ 18 h 87"/>
                  <a:gd name="T82" fmla="*/ 54 w 111"/>
                  <a:gd name="T83" fmla="*/ 5 h 87"/>
                  <a:gd name="T84" fmla="*/ 49 w 111"/>
                  <a:gd name="T8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87">
                    <a:moveTo>
                      <a:pt x="49" y="0"/>
                    </a:moveTo>
                    <a:lnTo>
                      <a:pt x="54" y="6"/>
                    </a:lnTo>
                    <a:lnTo>
                      <a:pt x="58" y="18"/>
                    </a:lnTo>
                    <a:lnTo>
                      <a:pt x="65" y="23"/>
                    </a:lnTo>
                    <a:lnTo>
                      <a:pt x="72" y="24"/>
                    </a:lnTo>
                    <a:lnTo>
                      <a:pt x="79" y="30"/>
                    </a:lnTo>
                    <a:lnTo>
                      <a:pt x="87" y="34"/>
                    </a:lnTo>
                    <a:lnTo>
                      <a:pt x="95" y="31"/>
                    </a:lnTo>
                    <a:lnTo>
                      <a:pt x="103" y="25"/>
                    </a:lnTo>
                    <a:lnTo>
                      <a:pt x="103" y="30"/>
                    </a:lnTo>
                    <a:lnTo>
                      <a:pt x="103" y="38"/>
                    </a:lnTo>
                    <a:lnTo>
                      <a:pt x="108" y="40"/>
                    </a:lnTo>
                    <a:lnTo>
                      <a:pt x="110" y="46"/>
                    </a:lnTo>
                    <a:lnTo>
                      <a:pt x="103" y="54"/>
                    </a:lnTo>
                    <a:lnTo>
                      <a:pt x="91" y="55"/>
                    </a:lnTo>
                    <a:lnTo>
                      <a:pt x="82" y="57"/>
                    </a:lnTo>
                    <a:lnTo>
                      <a:pt x="72" y="68"/>
                    </a:lnTo>
                    <a:lnTo>
                      <a:pt x="72" y="74"/>
                    </a:lnTo>
                    <a:lnTo>
                      <a:pt x="65" y="75"/>
                    </a:lnTo>
                    <a:lnTo>
                      <a:pt x="57" y="68"/>
                    </a:lnTo>
                    <a:lnTo>
                      <a:pt x="47" y="67"/>
                    </a:lnTo>
                    <a:lnTo>
                      <a:pt x="42" y="64"/>
                    </a:lnTo>
                    <a:lnTo>
                      <a:pt x="37" y="68"/>
                    </a:lnTo>
                    <a:lnTo>
                      <a:pt x="25" y="66"/>
                    </a:lnTo>
                    <a:lnTo>
                      <a:pt x="19" y="66"/>
                    </a:lnTo>
                    <a:lnTo>
                      <a:pt x="13" y="68"/>
                    </a:lnTo>
                    <a:lnTo>
                      <a:pt x="22" y="75"/>
                    </a:lnTo>
                    <a:lnTo>
                      <a:pt x="22" y="82"/>
                    </a:lnTo>
                    <a:lnTo>
                      <a:pt x="11" y="86"/>
                    </a:lnTo>
                    <a:lnTo>
                      <a:pt x="7" y="74"/>
                    </a:lnTo>
                    <a:lnTo>
                      <a:pt x="1" y="73"/>
                    </a:lnTo>
                    <a:lnTo>
                      <a:pt x="7" y="66"/>
                    </a:lnTo>
                    <a:lnTo>
                      <a:pt x="17" y="59"/>
                    </a:lnTo>
                    <a:lnTo>
                      <a:pt x="17" y="52"/>
                    </a:lnTo>
                    <a:lnTo>
                      <a:pt x="22" y="46"/>
                    </a:lnTo>
                    <a:lnTo>
                      <a:pt x="28" y="51"/>
                    </a:lnTo>
                    <a:lnTo>
                      <a:pt x="34" y="48"/>
                    </a:lnTo>
                    <a:lnTo>
                      <a:pt x="35" y="43"/>
                    </a:lnTo>
                    <a:lnTo>
                      <a:pt x="41" y="30"/>
                    </a:lnTo>
                    <a:lnTo>
                      <a:pt x="41" y="9"/>
                    </a:lnTo>
                    <a:lnTo>
                      <a:pt x="37" y="7"/>
                    </a:lnTo>
                    <a:lnTo>
                      <a:pt x="39" y="0"/>
                    </a:lnTo>
                    <a:lnTo>
                      <a:pt x="49" y="0"/>
                    </a:lnTo>
                    <a:moveTo>
                      <a:pt x="49" y="0"/>
                    </a:moveTo>
                    <a:lnTo>
                      <a:pt x="49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41" y="9"/>
                    </a:lnTo>
                    <a:lnTo>
                      <a:pt x="40" y="30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3" y="48"/>
                    </a:lnTo>
                    <a:lnTo>
                      <a:pt x="28" y="50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7" y="51"/>
                    </a:lnTo>
                    <a:lnTo>
                      <a:pt x="16" y="51"/>
                    </a:lnTo>
                    <a:lnTo>
                      <a:pt x="16" y="52"/>
                    </a:lnTo>
                    <a:lnTo>
                      <a:pt x="16" y="59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6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1" y="73"/>
                    </a:lnTo>
                    <a:lnTo>
                      <a:pt x="7" y="74"/>
                    </a:lnTo>
                    <a:lnTo>
                      <a:pt x="11" y="86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22" y="82"/>
                    </a:lnTo>
                    <a:lnTo>
                      <a:pt x="22" y="82"/>
                    </a:lnTo>
                    <a:lnTo>
                      <a:pt x="22" y="82"/>
                    </a:lnTo>
                    <a:lnTo>
                      <a:pt x="22" y="75"/>
                    </a:lnTo>
                    <a:lnTo>
                      <a:pt x="22" y="75"/>
                    </a:lnTo>
                    <a:lnTo>
                      <a:pt x="22" y="75"/>
                    </a:lnTo>
                    <a:lnTo>
                      <a:pt x="14" y="68"/>
                    </a:lnTo>
                    <a:lnTo>
                      <a:pt x="19" y="66"/>
                    </a:lnTo>
                    <a:lnTo>
                      <a:pt x="25" y="66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42" y="65"/>
                    </a:lnTo>
                    <a:lnTo>
                      <a:pt x="47" y="67"/>
                    </a:lnTo>
                    <a:lnTo>
                      <a:pt x="47" y="67"/>
                    </a:lnTo>
                    <a:lnTo>
                      <a:pt x="47" y="67"/>
                    </a:lnTo>
                    <a:lnTo>
                      <a:pt x="57" y="68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72" y="74"/>
                    </a:lnTo>
                    <a:lnTo>
                      <a:pt x="72" y="74"/>
                    </a:lnTo>
                    <a:lnTo>
                      <a:pt x="72" y="74"/>
                    </a:lnTo>
                    <a:lnTo>
                      <a:pt x="72" y="68"/>
                    </a:lnTo>
                    <a:lnTo>
                      <a:pt x="82" y="57"/>
                    </a:lnTo>
                    <a:lnTo>
                      <a:pt x="92" y="56"/>
                    </a:lnTo>
                    <a:lnTo>
                      <a:pt x="103" y="55"/>
                    </a:lnTo>
                    <a:lnTo>
                      <a:pt x="103" y="55"/>
                    </a:lnTo>
                    <a:lnTo>
                      <a:pt x="103" y="55"/>
                    </a:lnTo>
                    <a:lnTo>
                      <a:pt x="111" y="47"/>
                    </a:lnTo>
                    <a:lnTo>
                      <a:pt x="111" y="46"/>
                    </a:lnTo>
                    <a:lnTo>
                      <a:pt x="111" y="46"/>
                    </a:lnTo>
                    <a:lnTo>
                      <a:pt x="109" y="40"/>
                    </a:lnTo>
                    <a:lnTo>
                      <a:pt x="109" y="40"/>
                    </a:lnTo>
                    <a:lnTo>
                      <a:pt x="108" y="40"/>
                    </a:lnTo>
                    <a:lnTo>
                      <a:pt x="103" y="38"/>
                    </a:lnTo>
                    <a:lnTo>
                      <a:pt x="103" y="30"/>
                    </a:lnTo>
                    <a:lnTo>
                      <a:pt x="103" y="25"/>
                    </a:lnTo>
                    <a:lnTo>
                      <a:pt x="103" y="24"/>
                    </a:lnTo>
                    <a:lnTo>
                      <a:pt x="102" y="25"/>
                    </a:lnTo>
                    <a:lnTo>
                      <a:pt x="95" y="31"/>
                    </a:lnTo>
                    <a:lnTo>
                      <a:pt x="87" y="33"/>
                    </a:lnTo>
                    <a:lnTo>
                      <a:pt x="79" y="30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65" y="23"/>
                    </a:lnTo>
                    <a:lnTo>
                      <a:pt x="59" y="18"/>
                    </a:lnTo>
                    <a:lnTo>
                      <a:pt x="54" y="6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1" name="Freeform 558"/>
              <p:cNvSpPr>
                <a:spLocks/>
              </p:cNvSpPr>
              <p:nvPr/>
            </p:nvSpPr>
            <p:spPr bwMode="gray">
              <a:xfrm>
                <a:off x="5291" y="1571"/>
                <a:ext cx="196" cy="171"/>
              </a:xfrm>
              <a:custGeom>
                <a:avLst/>
                <a:gdLst>
                  <a:gd name="T0" fmla="*/ 77 w 196"/>
                  <a:gd name="T1" fmla="*/ 159 h 171"/>
                  <a:gd name="T2" fmla="*/ 78 w 196"/>
                  <a:gd name="T3" fmla="*/ 147 h 171"/>
                  <a:gd name="T4" fmla="*/ 48 w 196"/>
                  <a:gd name="T5" fmla="*/ 147 h 171"/>
                  <a:gd name="T6" fmla="*/ 23 w 196"/>
                  <a:gd name="T7" fmla="*/ 158 h 171"/>
                  <a:gd name="T8" fmla="*/ 14 w 196"/>
                  <a:gd name="T9" fmla="*/ 158 h 171"/>
                  <a:gd name="T10" fmla="*/ 0 w 196"/>
                  <a:gd name="T11" fmla="*/ 152 h 171"/>
                  <a:gd name="T12" fmla="*/ 14 w 196"/>
                  <a:gd name="T13" fmla="*/ 146 h 171"/>
                  <a:gd name="T14" fmla="*/ 32 w 196"/>
                  <a:gd name="T15" fmla="*/ 128 h 171"/>
                  <a:gd name="T16" fmla="*/ 50 w 196"/>
                  <a:gd name="T17" fmla="*/ 130 h 171"/>
                  <a:gd name="T18" fmla="*/ 71 w 196"/>
                  <a:gd name="T19" fmla="*/ 125 h 171"/>
                  <a:gd name="T20" fmla="*/ 103 w 196"/>
                  <a:gd name="T21" fmla="*/ 101 h 171"/>
                  <a:gd name="T22" fmla="*/ 109 w 196"/>
                  <a:gd name="T23" fmla="*/ 90 h 171"/>
                  <a:gd name="T24" fmla="*/ 110 w 196"/>
                  <a:gd name="T25" fmla="*/ 100 h 171"/>
                  <a:gd name="T26" fmla="*/ 125 w 196"/>
                  <a:gd name="T27" fmla="*/ 99 h 171"/>
                  <a:gd name="T28" fmla="*/ 138 w 196"/>
                  <a:gd name="T29" fmla="*/ 87 h 171"/>
                  <a:gd name="T30" fmla="*/ 158 w 196"/>
                  <a:gd name="T31" fmla="*/ 54 h 171"/>
                  <a:gd name="T32" fmla="*/ 164 w 196"/>
                  <a:gd name="T33" fmla="*/ 12 h 171"/>
                  <a:gd name="T34" fmla="*/ 175 w 196"/>
                  <a:gd name="T35" fmla="*/ 18 h 171"/>
                  <a:gd name="T36" fmla="*/ 177 w 196"/>
                  <a:gd name="T37" fmla="*/ 11 h 171"/>
                  <a:gd name="T38" fmla="*/ 180 w 196"/>
                  <a:gd name="T39" fmla="*/ 0 h 171"/>
                  <a:gd name="T40" fmla="*/ 184 w 196"/>
                  <a:gd name="T41" fmla="*/ 19 h 171"/>
                  <a:gd name="T42" fmla="*/ 194 w 196"/>
                  <a:gd name="T43" fmla="*/ 33 h 171"/>
                  <a:gd name="T44" fmla="*/ 196 w 196"/>
                  <a:gd name="T45" fmla="*/ 47 h 171"/>
                  <a:gd name="T46" fmla="*/ 187 w 196"/>
                  <a:gd name="T47" fmla="*/ 75 h 171"/>
                  <a:gd name="T48" fmla="*/ 177 w 196"/>
                  <a:gd name="T49" fmla="*/ 77 h 171"/>
                  <a:gd name="T50" fmla="*/ 181 w 196"/>
                  <a:gd name="T51" fmla="*/ 93 h 171"/>
                  <a:gd name="T52" fmla="*/ 170 w 196"/>
                  <a:gd name="T53" fmla="*/ 118 h 171"/>
                  <a:gd name="T54" fmla="*/ 162 w 196"/>
                  <a:gd name="T55" fmla="*/ 141 h 171"/>
                  <a:gd name="T56" fmla="*/ 159 w 196"/>
                  <a:gd name="T57" fmla="*/ 136 h 171"/>
                  <a:gd name="T58" fmla="*/ 155 w 196"/>
                  <a:gd name="T59" fmla="*/ 126 h 171"/>
                  <a:gd name="T60" fmla="*/ 144 w 196"/>
                  <a:gd name="T61" fmla="*/ 145 h 171"/>
                  <a:gd name="T62" fmla="*/ 137 w 196"/>
                  <a:gd name="T63" fmla="*/ 138 h 171"/>
                  <a:gd name="T64" fmla="*/ 127 w 196"/>
                  <a:gd name="T65" fmla="*/ 145 h 171"/>
                  <a:gd name="T66" fmla="*/ 111 w 196"/>
                  <a:gd name="T67" fmla="*/ 138 h 171"/>
                  <a:gd name="T68" fmla="*/ 101 w 196"/>
                  <a:gd name="T69" fmla="*/ 143 h 171"/>
                  <a:gd name="T70" fmla="*/ 103 w 196"/>
                  <a:gd name="T71" fmla="*/ 153 h 171"/>
                  <a:gd name="T72" fmla="*/ 96 w 196"/>
                  <a:gd name="T73" fmla="*/ 158 h 171"/>
                  <a:gd name="T74" fmla="*/ 87 w 196"/>
                  <a:gd name="T7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71">
                    <a:moveTo>
                      <a:pt x="80" y="167"/>
                    </a:moveTo>
                    <a:lnTo>
                      <a:pt x="77" y="159"/>
                    </a:lnTo>
                    <a:lnTo>
                      <a:pt x="80" y="155"/>
                    </a:lnTo>
                    <a:lnTo>
                      <a:pt x="78" y="147"/>
                    </a:lnTo>
                    <a:lnTo>
                      <a:pt x="67" y="143"/>
                    </a:lnTo>
                    <a:lnTo>
                      <a:pt x="48" y="147"/>
                    </a:lnTo>
                    <a:lnTo>
                      <a:pt x="42" y="154"/>
                    </a:lnTo>
                    <a:lnTo>
                      <a:pt x="23" y="158"/>
                    </a:lnTo>
                    <a:lnTo>
                      <a:pt x="14" y="163"/>
                    </a:lnTo>
                    <a:lnTo>
                      <a:pt x="14" y="158"/>
                    </a:lnTo>
                    <a:lnTo>
                      <a:pt x="2" y="159"/>
                    </a:lnTo>
                    <a:lnTo>
                      <a:pt x="0" y="152"/>
                    </a:lnTo>
                    <a:lnTo>
                      <a:pt x="7" y="148"/>
                    </a:lnTo>
                    <a:lnTo>
                      <a:pt x="14" y="146"/>
                    </a:lnTo>
                    <a:lnTo>
                      <a:pt x="29" y="136"/>
                    </a:lnTo>
                    <a:lnTo>
                      <a:pt x="32" y="128"/>
                    </a:lnTo>
                    <a:lnTo>
                      <a:pt x="41" y="128"/>
                    </a:lnTo>
                    <a:lnTo>
                      <a:pt x="50" y="130"/>
                    </a:lnTo>
                    <a:lnTo>
                      <a:pt x="61" y="129"/>
                    </a:lnTo>
                    <a:lnTo>
                      <a:pt x="71" y="125"/>
                    </a:lnTo>
                    <a:lnTo>
                      <a:pt x="83" y="126"/>
                    </a:lnTo>
                    <a:lnTo>
                      <a:pt x="103" y="101"/>
                    </a:lnTo>
                    <a:lnTo>
                      <a:pt x="104" y="92"/>
                    </a:lnTo>
                    <a:lnTo>
                      <a:pt x="109" y="90"/>
                    </a:lnTo>
                    <a:lnTo>
                      <a:pt x="114" y="91"/>
                    </a:lnTo>
                    <a:lnTo>
                      <a:pt x="110" y="100"/>
                    </a:lnTo>
                    <a:lnTo>
                      <a:pt x="116" y="103"/>
                    </a:lnTo>
                    <a:lnTo>
                      <a:pt x="125" y="99"/>
                    </a:lnTo>
                    <a:lnTo>
                      <a:pt x="130" y="92"/>
                    </a:lnTo>
                    <a:lnTo>
                      <a:pt x="138" y="87"/>
                    </a:lnTo>
                    <a:lnTo>
                      <a:pt x="151" y="70"/>
                    </a:lnTo>
                    <a:lnTo>
                      <a:pt x="158" y="54"/>
                    </a:lnTo>
                    <a:lnTo>
                      <a:pt x="158" y="23"/>
                    </a:lnTo>
                    <a:lnTo>
                      <a:pt x="164" y="12"/>
                    </a:lnTo>
                    <a:lnTo>
                      <a:pt x="170" y="11"/>
                    </a:lnTo>
                    <a:lnTo>
                      <a:pt x="175" y="18"/>
                    </a:lnTo>
                    <a:lnTo>
                      <a:pt x="179" y="18"/>
                    </a:lnTo>
                    <a:lnTo>
                      <a:pt x="177" y="11"/>
                    </a:lnTo>
                    <a:lnTo>
                      <a:pt x="174" y="5"/>
                    </a:lnTo>
                    <a:lnTo>
                      <a:pt x="180" y="0"/>
                    </a:lnTo>
                    <a:lnTo>
                      <a:pt x="185" y="3"/>
                    </a:lnTo>
                    <a:lnTo>
                      <a:pt x="184" y="19"/>
                    </a:lnTo>
                    <a:lnTo>
                      <a:pt x="191" y="25"/>
                    </a:lnTo>
                    <a:lnTo>
                      <a:pt x="194" y="33"/>
                    </a:lnTo>
                    <a:lnTo>
                      <a:pt x="196" y="33"/>
                    </a:lnTo>
                    <a:lnTo>
                      <a:pt x="196" y="47"/>
                    </a:lnTo>
                    <a:lnTo>
                      <a:pt x="188" y="62"/>
                    </a:lnTo>
                    <a:lnTo>
                      <a:pt x="187" y="75"/>
                    </a:lnTo>
                    <a:lnTo>
                      <a:pt x="183" y="73"/>
                    </a:lnTo>
                    <a:lnTo>
                      <a:pt x="177" y="77"/>
                    </a:lnTo>
                    <a:lnTo>
                      <a:pt x="175" y="85"/>
                    </a:lnTo>
                    <a:lnTo>
                      <a:pt x="181" y="93"/>
                    </a:lnTo>
                    <a:lnTo>
                      <a:pt x="172" y="112"/>
                    </a:lnTo>
                    <a:lnTo>
                      <a:pt x="170" y="118"/>
                    </a:lnTo>
                    <a:lnTo>
                      <a:pt x="173" y="125"/>
                    </a:lnTo>
                    <a:lnTo>
                      <a:pt x="162" y="141"/>
                    </a:lnTo>
                    <a:lnTo>
                      <a:pt x="155" y="138"/>
                    </a:lnTo>
                    <a:lnTo>
                      <a:pt x="159" y="136"/>
                    </a:lnTo>
                    <a:lnTo>
                      <a:pt x="160" y="129"/>
                    </a:lnTo>
                    <a:lnTo>
                      <a:pt x="155" y="126"/>
                    </a:lnTo>
                    <a:lnTo>
                      <a:pt x="146" y="134"/>
                    </a:lnTo>
                    <a:lnTo>
                      <a:pt x="144" y="145"/>
                    </a:lnTo>
                    <a:lnTo>
                      <a:pt x="138" y="146"/>
                    </a:lnTo>
                    <a:lnTo>
                      <a:pt x="137" y="138"/>
                    </a:lnTo>
                    <a:lnTo>
                      <a:pt x="133" y="139"/>
                    </a:lnTo>
                    <a:lnTo>
                      <a:pt x="127" y="145"/>
                    </a:lnTo>
                    <a:lnTo>
                      <a:pt x="110" y="146"/>
                    </a:lnTo>
                    <a:lnTo>
                      <a:pt x="111" y="138"/>
                    </a:lnTo>
                    <a:lnTo>
                      <a:pt x="103" y="138"/>
                    </a:lnTo>
                    <a:lnTo>
                      <a:pt x="101" y="143"/>
                    </a:lnTo>
                    <a:lnTo>
                      <a:pt x="103" y="149"/>
                    </a:lnTo>
                    <a:lnTo>
                      <a:pt x="103" y="153"/>
                    </a:lnTo>
                    <a:lnTo>
                      <a:pt x="104" y="158"/>
                    </a:lnTo>
                    <a:lnTo>
                      <a:pt x="96" y="158"/>
                    </a:lnTo>
                    <a:lnTo>
                      <a:pt x="94" y="167"/>
                    </a:lnTo>
                    <a:lnTo>
                      <a:pt x="87" y="171"/>
                    </a:lnTo>
                    <a:lnTo>
                      <a:pt x="80" y="16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2" name="Freeform 559"/>
              <p:cNvSpPr>
                <a:spLocks noEditPoints="1"/>
              </p:cNvSpPr>
              <p:nvPr/>
            </p:nvSpPr>
            <p:spPr bwMode="gray">
              <a:xfrm>
                <a:off x="5291" y="1571"/>
                <a:ext cx="197" cy="172"/>
              </a:xfrm>
              <a:custGeom>
                <a:avLst/>
                <a:gdLst>
                  <a:gd name="T0" fmla="*/ 191 w 197"/>
                  <a:gd name="T1" fmla="*/ 25 h 172"/>
                  <a:gd name="T2" fmla="*/ 188 w 197"/>
                  <a:gd name="T3" fmla="*/ 62 h 172"/>
                  <a:gd name="T4" fmla="*/ 175 w 197"/>
                  <a:gd name="T5" fmla="*/ 85 h 172"/>
                  <a:gd name="T6" fmla="*/ 173 w 197"/>
                  <a:gd name="T7" fmla="*/ 125 h 172"/>
                  <a:gd name="T8" fmla="*/ 160 w 197"/>
                  <a:gd name="T9" fmla="*/ 129 h 172"/>
                  <a:gd name="T10" fmla="*/ 138 w 197"/>
                  <a:gd name="T11" fmla="*/ 146 h 172"/>
                  <a:gd name="T12" fmla="*/ 110 w 197"/>
                  <a:gd name="T13" fmla="*/ 146 h 172"/>
                  <a:gd name="T14" fmla="*/ 103 w 197"/>
                  <a:gd name="T15" fmla="*/ 149 h 172"/>
                  <a:gd name="T16" fmla="*/ 93 w 197"/>
                  <a:gd name="T17" fmla="*/ 167 h 172"/>
                  <a:gd name="T18" fmla="*/ 80 w 197"/>
                  <a:gd name="T19" fmla="*/ 155 h 172"/>
                  <a:gd name="T20" fmla="*/ 42 w 197"/>
                  <a:gd name="T21" fmla="*/ 154 h 172"/>
                  <a:gd name="T22" fmla="*/ 2 w 197"/>
                  <a:gd name="T23" fmla="*/ 159 h 172"/>
                  <a:gd name="T24" fmla="*/ 29 w 197"/>
                  <a:gd name="T25" fmla="*/ 136 h 172"/>
                  <a:gd name="T26" fmla="*/ 61 w 197"/>
                  <a:gd name="T27" fmla="*/ 130 h 172"/>
                  <a:gd name="T28" fmla="*/ 104 w 197"/>
                  <a:gd name="T29" fmla="*/ 92 h 172"/>
                  <a:gd name="T30" fmla="*/ 116 w 197"/>
                  <a:gd name="T31" fmla="*/ 103 h 172"/>
                  <a:gd name="T32" fmla="*/ 151 w 197"/>
                  <a:gd name="T33" fmla="*/ 70 h 172"/>
                  <a:gd name="T34" fmla="*/ 170 w 197"/>
                  <a:gd name="T35" fmla="*/ 11 h 172"/>
                  <a:gd name="T36" fmla="*/ 174 w 197"/>
                  <a:gd name="T37" fmla="*/ 5 h 172"/>
                  <a:gd name="T38" fmla="*/ 174 w 197"/>
                  <a:gd name="T39" fmla="*/ 4 h 172"/>
                  <a:gd name="T40" fmla="*/ 179 w 197"/>
                  <a:gd name="T41" fmla="*/ 17 h 172"/>
                  <a:gd name="T42" fmla="*/ 170 w 197"/>
                  <a:gd name="T43" fmla="*/ 11 h 172"/>
                  <a:gd name="T44" fmla="*/ 158 w 197"/>
                  <a:gd name="T45" fmla="*/ 23 h 172"/>
                  <a:gd name="T46" fmla="*/ 151 w 197"/>
                  <a:gd name="T47" fmla="*/ 70 h 172"/>
                  <a:gd name="T48" fmla="*/ 129 w 197"/>
                  <a:gd name="T49" fmla="*/ 92 h 172"/>
                  <a:gd name="T50" fmla="*/ 114 w 197"/>
                  <a:gd name="T51" fmla="*/ 91 h 172"/>
                  <a:gd name="T52" fmla="*/ 109 w 197"/>
                  <a:gd name="T53" fmla="*/ 89 h 172"/>
                  <a:gd name="T54" fmla="*/ 104 w 197"/>
                  <a:gd name="T55" fmla="*/ 92 h 172"/>
                  <a:gd name="T56" fmla="*/ 71 w 197"/>
                  <a:gd name="T57" fmla="*/ 125 h 172"/>
                  <a:gd name="T58" fmla="*/ 41 w 197"/>
                  <a:gd name="T59" fmla="*/ 128 h 172"/>
                  <a:gd name="T60" fmla="*/ 32 w 197"/>
                  <a:gd name="T61" fmla="*/ 128 h 172"/>
                  <a:gd name="T62" fmla="*/ 7 w 197"/>
                  <a:gd name="T63" fmla="*/ 148 h 172"/>
                  <a:gd name="T64" fmla="*/ 0 w 197"/>
                  <a:gd name="T65" fmla="*/ 152 h 172"/>
                  <a:gd name="T66" fmla="*/ 2 w 197"/>
                  <a:gd name="T67" fmla="*/ 159 h 172"/>
                  <a:gd name="T68" fmla="*/ 15 w 197"/>
                  <a:gd name="T69" fmla="*/ 163 h 172"/>
                  <a:gd name="T70" fmla="*/ 42 w 197"/>
                  <a:gd name="T71" fmla="*/ 154 h 172"/>
                  <a:gd name="T72" fmla="*/ 79 w 197"/>
                  <a:gd name="T73" fmla="*/ 155 h 172"/>
                  <a:gd name="T74" fmla="*/ 79 w 197"/>
                  <a:gd name="T75" fmla="*/ 167 h 172"/>
                  <a:gd name="T76" fmla="*/ 87 w 197"/>
                  <a:gd name="T77" fmla="*/ 172 h 172"/>
                  <a:gd name="T78" fmla="*/ 94 w 197"/>
                  <a:gd name="T79" fmla="*/ 167 h 172"/>
                  <a:gd name="T80" fmla="*/ 104 w 197"/>
                  <a:gd name="T81" fmla="*/ 158 h 172"/>
                  <a:gd name="T82" fmla="*/ 103 w 197"/>
                  <a:gd name="T83" fmla="*/ 149 h 172"/>
                  <a:gd name="T84" fmla="*/ 110 w 197"/>
                  <a:gd name="T85" fmla="*/ 146 h 172"/>
                  <a:gd name="T86" fmla="*/ 127 w 197"/>
                  <a:gd name="T87" fmla="*/ 146 h 172"/>
                  <a:gd name="T88" fmla="*/ 138 w 197"/>
                  <a:gd name="T89" fmla="*/ 146 h 172"/>
                  <a:gd name="T90" fmla="*/ 145 w 197"/>
                  <a:gd name="T91" fmla="*/ 145 h 172"/>
                  <a:gd name="T92" fmla="*/ 159 w 197"/>
                  <a:gd name="T93" fmla="*/ 129 h 172"/>
                  <a:gd name="T94" fmla="*/ 155 w 197"/>
                  <a:gd name="T95" fmla="*/ 138 h 172"/>
                  <a:gd name="T96" fmla="*/ 173 w 197"/>
                  <a:gd name="T97" fmla="*/ 126 h 172"/>
                  <a:gd name="T98" fmla="*/ 172 w 197"/>
                  <a:gd name="T99" fmla="*/ 112 h 172"/>
                  <a:gd name="T100" fmla="*/ 176 w 197"/>
                  <a:gd name="T101" fmla="*/ 85 h 172"/>
                  <a:gd name="T102" fmla="*/ 188 w 197"/>
                  <a:gd name="T103" fmla="*/ 75 h 172"/>
                  <a:gd name="T104" fmla="*/ 196 w 197"/>
                  <a:gd name="T105" fmla="*/ 47 h 172"/>
                  <a:gd name="T106" fmla="*/ 196 w 197"/>
                  <a:gd name="T107" fmla="*/ 33 h 172"/>
                  <a:gd name="T108" fmla="*/ 191 w 197"/>
                  <a:gd name="T109" fmla="*/ 25 h 172"/>
                  <a:gd name="T110" fmla="*/ 185 w 197"/>
                  <a:gd name="T111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7" h="172">
                    <a:moveTo>
                      <a:pt x="180" y="0"/>
                    </a:moveTo>
                    <a:lnTo>
                      <a:pt x="184" y="3"/>
                    </a:lnTo>
                    <a:lnTo>
                      <a:pt x="184" y="19"/>
                    </a:lnTo>
                    <a:lnTo>
                      <a:pt x="191" y="25"/>
                    </a:lnTo>
                    <a:lnTo>
                      <a:pt x="194" y="33"/>
                    </a:lnTo>
                    <a:lnTo>
                      <a:pt x="196" y="33"/>
                    </a:lnTo>
                    <a:lnTo>
                      <a:pt x="195" y="47"/>
                    </a:lnTo>
                    <a:lnTo>
                      <a:pt x="188" y="62"/>
                    </a:lnTo>
                    <a:lnTo>
                      <a:pt x="187" y="74"/>
                    </a:lnTo>
                    <a:lnTo>
                      <a:pt x="183" y="73"/>
                    </a:lnTo>
                    <a:lnTo>
                      <a:pt x="177" y="77"/>
                    </a:lnTo>
                    <a:lnTo>
                      <a:pt x="175" y="85"/>
                    </a:lnTo>
                    <a:lnTo>
                      <a:pt x="180" y="93"/>
                    </a:lnTo>
                    <a:lnTo>
                      <a:pt x="171" y="112"/>
                    </a:lnTo>
                    <a:lnTo>
                      <a:pt x="170" y="118"/>
                    </a:lnTo>
                    <a:lnTo>
                      <a:pt x="173" y="125"/>
                    </a:lnTo>
                    <a:lnTo>
                      <a:pt x="162" y="141"/>
                    </a:lnTo>
                    <a:lnTo>
                      <a:pt x="156" y="138"/>
                    </a:lnTo>
                    <a:lnTo>
                      <a:pt x="159" y="136"/>
                    </a:lnTo>
                    <a:lnTo>
                      <a:pt x="160" y="129"/>
                    </a:lnTo>
                    <a:lnTo>
                      <a:pt x="155" y="126"/>
                    </a:lnTo>
                    <a:lnTo>
                      <a:pt x="146" y="134"/>
                    </a:lnTo>
                    <a:lnTo>
                      <a:pt x="144" y="144"/>
                    </a:lnTo>
                    <a:lnTo>
                      <a:pt x="138" y="146"/>
                    </a:lnTo>
                    <a:lnTo>
                      <a:pt x="137" y="137"/>
                    </a:lnTo>
                    <a:lnTo>
                      <a:pt x="133" y="139"/>
                    </a:lnTo>
                    <a:lnTo>
                      <a:pt x="127" y="145"/>
                    </a:lnTo>
                    <a:lnTo>
                      <a:pt x="110" y="146"/>
                    </a:lnTo>
                    <a:lnTo>
                      <a:pt x="111" y="138"/>
                    </a:lnTo>
                    <a:lnTo>
                      <a:pt x="103" y="138"/>
                    </a:lnTo>
                    <a:lnTo>
                      <a:pt x="100" y="143"/>
                    </a:lnTo>
                    <a:lnTo>
                      <a:pt x="103" y="149"/>
                    </a:lnTo>
                    <a:lnTo>
                      <a:pt x="103" y="153"/>
                    </a:lnTo>
                    <a:lnTo>
                      <a:pt x="104" y="158"/>
                    </a:lnTo>
                    <a:lnTo>
                      <a:pt x="96" y="158"/>
                    </a:lnTo>
                    <a:lnTo>
                      <a:pt x="93" y="167"/>
                    </a:lnTo>
                    <a:lnTo>
                      <a:pt x="87" y="171"/>
                    </a:lnTo>
                    <a:lnTo>
                      <a:pt x="80" y="167"/>
                    </a:lnTo>
                    <a:lnTo>
                      <a:pt x="77" y="159"/>
                    </a:lnTo>
                    <a:lnTo>
                      <a:pt x="80" y="155"/>
                    </a:lnTo>
                    <a:lnTo>
                      <a:pt x="78" y="147"/>
                    </a:lnTo>
                    <a:lnTo>
                      <a:pt x="67" y="143"/>
                    </a:lnTo>
                    <a:lnTo>
                      <a:pt x="47" y="147"/>
                    </a:lnTo>
                    <a:lnTo>
                      <a:pt x="42" y="154"/>
                    </a:lnTo>
                    <a:lnTo>
                      <a:pt x="23" y="158"/>
                    </a:lnTo>
                    <a:lnTo>
                      <a:pt x="14" y="163"/>
                    </a:lnTo>
                    <a:lnTo>
                      <a:pt x="14" y="158"/>
                    </a:lnTo>
                    <a:lnTo>
                      <a:pt x="2" y="159"/>
                    </a:lnTo>
                    <a:lnTo>
                      <a:pt x="1" y="152"/>
                    </a:lnTo>
                    <a:lnTo>
                      <a:pt x="7" y="148"/>
                    </a:lnTo>
                    <a:lnTo>
                      <a:pt x="14" y="146"/>
                    </a:lnTo>
                    <a:lnTo>
                      <a:pt x="29" y="136"/>
                    </a:lnTo>
                    <a:lnTo>
                      <a:pt x="32" y="129"/>
                    </a:lnTo>
                    <a:lnTo>
                      <a:pt x="41" y="128"/>
                    </a:lnTo>
                    <a:lnTo>
                      <a:pt x="50" y="130"/>
                    </a:lnTo>
                    <a:lnTo>
                      <a:pt x="61" y="130"/>
                    </a:lnTo>
                    <a:lnTo>
                      <a:pt x="71" y="125"/>
                    </a:lnTo>
                    <a:lnTo>
                      <a:pt x="83" y="127"/>
                    </a:lnTo>
                    <a:lnTo>
                      <a:pt x="104" y="101"/>
                    </a:lnTo>
                    <a:lnTo>
                      <a:pt x="104" y="92"/>
                    </a:lnTo>
                    <a:lnTo>
                      <a:pt x="109" y="90"/>
                    </a:lnTo>
                    <a:lnTo>
                      <a:pt x="114" y="91"/>
                    </a:lnTo>
                    <a:lnTo>
                      <a:pt x="110" y="100"/>
                    </a:lnTo>
                    <a:lnTo>
                      <a:pt x="116" y="103"/>
                    </a:lnTo>
                    <a:lnTo>
                      <a:pt x="125" y="99"/>
                    </a:lnTo>
                    <a:lnTo>
                      <a:pt x="130" y="92"/>
                    </a:lnTo>
                    <a:lnTo>
                      <a:pt x="138" y="87"/>
                    </a:lnTo>
                    <a:lnTo>
                      <a:pt x="151" y="70"/>
                    </a:lnTo>
                    <a:lnTo>
                      <a:pt x="158" y="54"/>
                    </a:lnTo>
                    <a:lnTo>
                      <a:pt x="158" y="23"/>
                    </a:lnTo>
                    <a:lnTo>
                      <a:pt x="165" y="12"/>
                    </a:lnTo>
                    <a:lnTo>
                      <a:pt x="170" y="11"/>
                    </a:lnTo>
                    <a:lnTo>
                      <a:pt x="175" y="18"/>
                    </a:lnTo>
                    <a:lnTo>
                      <a:pt x="180" y="18"/>
                    </a:lnTo>
                    <a:lnTo>
                      <a:pt x="177" y="10"/>
                    </a:lnTo>
                    <a:lnTo>
                      <a:pt x="174" y="5"/>
                    </a:lnTo>
                    <a:lnTo>
                      <a:pt x="180" y="0"/>
                    </a:lnTo>
                    <a:close/>
                    <a:moveTo>
                      <a:pt x="180" y="0"/>
                    </a:moveTo>
                    <a:lnTo>
                      <a:pt x="180" y="0"/>
                    </a:lnTo>
                    <a:lnTo>
                      <a:pt x="174" y="4"/>
                    </a:lnTo>
                    <a:lnTo>
                      <a:pt x="174" y="5"/>
                    </a:lnTo>
                    <a:lnTo>
                      <a:pt x="174" y="5"/>
                    </a:lnTo>
                    <a:lnTo>
                      <a:pt x="177" y="11"/>
                    </a:lnTo>
                    <a:lnTo>
                      <a:pt x="179" y="17"/>
                    </a:lnTo>
                    <a:lnTo>
                      <a:pt x="175" y="18"/>
                    </a:lnTo>
                    <a:lnTo>
                      <a:pt x="170" y="11"/>
                    </a:lnTo>
                    <a:lnTo>
                      <a:pt x="170" y="11"/>
                    </a:lnTo>
                    <a:lnTo>
                      <a:pt x="170" y="11"/>
                    </a:lnTo>
                    <a:lnTo>
                      <a:pt x="164" y="12"/>
                    </a:lnTo>
                    <a:lnTo>
                      <a:pt x="164" y="12"/>
                    </a:lnTo>
                    <a:lnTo>
                      <a:pt x="164" y="12"/>
                    </a:lnTo>
                    <a:lnTo>
                      <a:pt x="158" y="23"/>
                    </a:lnTo>
                    <a:lnTo>
                      <a:pt x="158" y="23"/>
                    </a:lnTo>
                    <a:lnTo>
                      <a:pt x="158" y="23"/>
                    </a:lnTo>
                    <a:lnTo>
                      <a:pt x="158" y="54"/>
                    </a:lnTo>
                    <a:lnTo>
                      <a:pt x="151" y="70"/>
                    </a:lnTo>
                    <a:lnTo>
                      <a:pt x="138" y="87"/>
                    </a:lnTo>
                    <a:lnTo>
                      <a:pt x="129" y="92"/>
                    </a:lnTo>
                    <a:lnTo>
                      <a:pt x="129" y="92"/>
                    </a:lnTo>
                    <a:lnTo>
                      <a:pt x="129" y="92"/>
                    </a:lnTo>
                    <a:lnTo>
                      <a:pt x="125" y="99"/>
                    </a:lnTo>
                    <a:lnTo>
                      <a:pt x="116" y="103"/>
                    </a:lnTo>
                    <a:lnTo>
                      <a:pt x="110" y="100"/>
                    </a:lnTo>
                    <a:lnTo>
                      <a:pt x="114" y="91"/>
                    </a:lnTo>
                    <a:lnTo>
                      <a:pt x="115" y="91"/>
                    </a:lnTo>
                    <a:lnTo>
                      <a:pt x="114" y="91"/>
                    </a:lnTo>
                    <a:lnTo>
                      <a:pt x="109" y="89"/>
                    </a:lnTo>
                    <a:lnTo>
                      <a:pt x="109" y="89"/>
                    </a:lnTo>
                    <a:lnTo>
                      <a:pt x="109" y="90"/>
                    </a:lnTo>
                    <a:lnTo>
                      <a:pt x="104" y="92"/>
                    </a:lnTo>
                    <a:lnTo>
                      <a:pt x="104" y="92"/>
                    </a:lnTo>
                    <a:lnTo>
                      <a:pt x="104" y="92"/>
                    </a:lnTo>
                    <a:lnTo>
                      <a:pt x="103" y="101"/>
                    </a:lnTo>
                    <a:lnTo>
                      <a:pt x="83" y="126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61" y="129"/>
                    </a:lnTo>
                    <a:lnTo>
                      <a:pt x="50" y="130"/>
                    </a:lnTo>
                    <a:lnTo>
                      <a:pt x="41" y="128"/>
                    </a:lnTo>
                    <a:lnTo>
                      <a:pt x="41" y="127"/>
                    </a:lnTo>
                    <a:lnTo>
                      <a:pt x="41" y="127"/>
                    </a:lnTo>
                    <a:lnTo>
                      <a:pt x="32" y="128"/>
                    </a:lnTo>
                    <a:lnTo>
                      <a:pt x="32" y="128"/>
                    </a:lnTo>
                    <a:lnTo>
                      <a:pt x="32" y="128"/>
                    </a:lnTo>
                    <a:lnTo>
                      <a:pt x="29" y="136"/>
                    </a:lnTo>
                    <a:lnTo>
                      <a:pt x="14" y="146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14" y="158"/>
                    </a:lnTo>
                    <a:lnTo>
                      <a:pt x="14" y="163"/>
                    </a:lnTo>
                    <a:lnTo>
                      <a:pt x="14" y="163"/>
                    </a:lnTo>
                    <a:lnTo>
                      <a:pt x="15" y="163"/>
                    </a:lnTo>
                    <a:lnTo>
                      <a:pt x="24" y="158"/>
                    </a:lnTo>
                    <a:lnTo>
                      <a:pt x="42" y="154"/>
                    </a:lnTo>
                    <a:lnTo>
                      <a:pt x="42" y="154"/>
                    </a:lnTo>
                    <a:lnTo>
                      <a:pt x="42" y="154"/>
                    </a:lnTo>
                    <a:lnTo>
                      <a:pt x="48" y="148"/>
                    </a:lnTo>
                    <a:lnTo>
                      <a:pt x="66" y="143"/>
                    </a:lnTo>
                    <a:lnTo>
                      <a:pt x="78" y="147"/>
                    </a:lnTo>
                    <a:lnTo>
                      <a:pt x="79" y="155"/>
                    </a:lnTo>
                    <a:lnTo>
                      <a:pt x="77" y="159"/>
                    </a:lnTo>
                    <a:lnTo>
                      <a:pt x="76" y="159"/>
                    </a:lnTo>
                    <a:lnTo>
                      <a:pt x="76" y="159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80" y="167"/>
                    </a:lnTo>
                    <a:lnTo>
                      <a:pt x="86" y="171"/>
                    </a:lnTo>
                    <a:lnTo>
                      <a:pt x="87" y="172"/>
                    </a:lnTo>
                    <a:lnTo>
                      <a:pt x="87" y="171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6" y="158"/>
                    </a:lnTo>
                    <a:lnTo>
                      <a:pt x="104" y="158"/>
                    </a:lnTo>
                    <a:lnTo>
                      <a:pt x="104" y="158"/>
                    </a:lnTo>
                    <a:lnTo>
                      <a:pt x="104" y="158"/>
                    </a:lnTo>
                    <a:lnTo>
                      <a:pt x="103" y="153"/>
                    </a:lnTo>
                    <a:lnTo>
                      <a:pt x="103" y="149"/>
                    </a:lnTo>
                    <a:lnTo>
                      <a:pt x="103" y="149"/>
                    </a:lnTo>
                    <a:lnTo>
                      <a:pt x="103" y="149"/>
                    </a:lnTo>
                    <a:lnTo>
                      <a:pt x="101" y="143"/>
                    </a:lnTo>
                    <a:lnTo>
                      <a:pt x="103" y="139"/>
                    </a:lnTo>
                    <a:lnTo>
                      <a:pt x="111" y="139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27" y="146"/>
                    </a:lnTo>
                    <a:lnTo>
                      <a:pt x="127" y="146"/>
                    </a:lnTo>
                    <a:lnTo>
                      <a:pt x="127" y="145"/>
                    </a:lnTo>
                    <a:lnTo>
                      <a:pt x="133" y="139"/>
                    </a:lnTo>
                    <a:lnTo>
                      <a:pt x="137" y="138"/>
                    </a:lnTo>
                    <a:lnTo>
                      <a:pt x="138" y="146"/>
                    </a:lnTo>
                    <a:lnTo>
                      <a:pt x="138" y="146"/>
                    </a:lnTo>
                    <a:lnTo>
                      <a:pt x="138" y="146"/>
                    </a:lnTo>
                    <a:lnTo>
                      <a:pt x="144" y="145"/>
                    </a:lnTo>
                    <a:lnTo>
                      <a:pt x="145" y="145"/>
                    </a:lnTo>
                    <a:lnTo>
                      <a:pt x="145" y="145"/>
                    </a:lnTo>
                    <a:lnTo>
                      <a:pt x="147" y="134"/>
                    </a:lnTo>
                    <a:lnTo>
                      <a:pt x="155" y="127"/>
                    </a:lnTo>
                    <a:lnTo>
                      <a:pt x="159" y="129"/>
                    </a:lnTo>
                    <a:lnTo>
                      <a:pt x="159" y="135"/>
                    </a:lnTo>
                    <a:lnTo>
                      <a:pt x="155" y="138"/>
                    </a:lnTo>
                    <a:lnTo>
                      <a:pt x="155" y="138"/>
                    </a:lnTo>
                    <a:lnTo>
                      <a:pt x="155" y="138"/>
                    </a:lnTo>
                    <a:lnTo>
                      <a:pt x="162" y="141"/>
                    </a:lnTo>
                    <a:lnTo>
                      <a:pt x="162" y="141"/>
                    </a:lnTo>
                    <a:lnTo>
                      <a:pt x="162" y="141"/>
                    </a:lnTo>
                    <a:lnTo>
                      <a:pt x="173" y="126"/>
                    </a:lnTo>
                    <a:lnTo>
                      <a:pt x="173" y="125"/>
                    </a:lnTo>
                    <a:lnTo>
                      <a:pt x="173" y="125"/>
                    </a:lnTo>
                    <a:lnTo>
                      <a:pt x="170" y="118"/>
                    </a:lnTo>
                    <a:lnTo>
                      <a:pt x="172" y="112"/>
                    </a:lnTo>
                    <a:lnTo>
                      <a:pt x="181" y="93"/>
                    </a:lnTo>
                    <a:lnTo>
                      <a:pt x="181" y="93"/>
                    </a:lnTo>
                    <a:lnTo>
                      <a:pt x="181" y="93"/>
                    </a:lnTo>
                    <a:lnTo>
                      <a:pt x="176" y="85"/>
                    </a:lnTo>
                    <a:lnTo>
                      <a:pt x="177" y="77"/>
                    </a:lnTo>
                    <a:lnTo>
                      <a:pt x="183" y="74"/>
                    </a:lnTo>
                    <a:lnTo>
                      <a:pt x="187" y="75"/>
                    </a:lnTo>
                    <a:lnTo>
                      <a:pt x="188" y="75"/>
                    </a:lnTo>
                    <a:lnTo>
                      <a:pt x="188" y="74"/>
                    </a:lnTo>
                    <a:lnTo>
                      <a:pt x="188" y="62"/>
                    </a:lnTo>
                    <a:lnTo>
                      <a:pt x="196" y="47"/>
                    </a:lnTo>
                    <a:lnTo>
                      <a:pt x="196" y="47"/>
                    </a:lnTo>
                    <a:lnTo>
                      <a:pt x="196" y="47"/>
                    </a:lnTo>
                    <a:lnTo>
                      <a:pt x="197" y="33"/>
                    </a:lnTo>
                    <a:lnTo>
                      <a:pt x="197" y="33"/>
                    </a:lnTo>
                    <a:lnTo>
                      <a:pt x="196" y="33"/>
                    </a:lnTo>
                    <a:lnTo>
                      <a:pt x="194" y="32"/>
                    </a:lnTo>
                    <a:lnTo>
                      <a:pt x="191" y="25"/>
                    </a:lnTo>
                    <a:lnTo>
                      <a:pt x="191" y="25"/>
                    </a:lnTo>
                    <a:lnTo>
                      <a:pt x="191" y="25"/>
                    </a:lnTo>
                    <a:lnTo>
                      <a:pt x="184" y="19"/>
                    </a:lnTo>
                    <a:lnTo>
                      <a:pt x="185" y="3"/>
                    </a:lnTo>
                    <a:lnTo>
                      <a:pt x="185" y="3"/>
                    </a:lnTo>
                    <a:lnTo>
                      <a:pt x="185" y="3"/>
                    </a:lnTo>
                    <a:lnTo>
                      <a:pt x="181" y="0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3" name="Freeform 560"/>
              <p:cNvSpPr>
                <a:spLocks noEditPoints="1"/>
              </p:cNvSpPr>
              <p:nvPr/>
            </p:nvSpPr>
            <p:spPr bwMode="gray">
              <a:xfrm>
                <a:off x="5291" y="1571"/>
                <a:ext cx="197" cy="172"/>
              </a:xfrm>
              <a:custGeom>
                <a:avLst/>
                <a:gdLst>
                  <a:gd name="T0" fmla="*/ 191 w 197"/>
                  <a:gd name="T1" fmla="*/ 25 h 172"/>
                  <a:gd name="T2" fmla="*/ 188 w 197"/>
                  <a:gd name="T3" fmla="*/ 62 h 172"/>
                  <a:gd name="T4" fmla="*/ 175 w 197"/>
                  <a:gd name="T5" fmla="*/ 85 h 172"/>
                  <a:gd name="T6" fmla="*/ 173 w 197"/>
                  <a:gd name="T7" fmla="*/ 125 h 172"/>
                  <a:gd name="T8" fmla="*/ 160 w 197"/>
                  <a:gd name="T9" fmla="*/ 129 h 172"/>
                  <a:gd name="T10" fmla="*/ 138 w 197"/>
                  <a:gd name="T11" fmla="*/ 146 h 172"/>
                  <a:gd name="T12" fmla="*/ 110 w 197"/>
                  <a:gd name="T13" fmla="*/ 146 h 172"/>
                  <a:gd name="T14" fmla="*/ 103 w 197"/>
                  <a:gd name="T15" fmla="*/ 149 h 172"/>
                  <a:gd name="T16" fmla="*/ 93 w 197"/>
                  <a:gd name="T17" fmla="*/ 167 h 172"/>
                  <a:gd name="T18" fmla="*/ 80 w 197"/>
                  <a:gd name="T19" fmla="*/ 155 h 172"/>
                  <a:gd name="T20" fmla="*/ 42 w 197"/>
                  <a:gd name="T21" fmla="*/ 154 h 172"/>
                  <a:gd name="T22" fmla="*/ 2 w 197"/>
                  <a:gd name="T23" fmla="*/ 159 h 172"/>
                  <a:gd name="T24" fmla="*/ 29 w 197"/>
                  <a:gd name="T25" fmla="*/ 136 h 172"/>
                  <a:gd name="T26" fmla="*/ 61 w 197"/>
                  <a:gd name="T27" fmla="*/ 130 h 172"/>
                  <a:gd name="T28" fmla="*/ 104 w 197"/>
                  <a:gd name="T29" fmla="*/ 92 h 172"/>
                  <a:gd name="T30" fmla="*/ 116 w 197"/>
                  <a:gd name="T31" fmla="*/ 103 h 172"/>
                  <a:gd name="T32" fmla="*/ 151 w 197"/>
                  <a:gd name="T33" fmla="*/ 70 h 172"/>
                  <a:gd name="T34" fmla="*/ 170 w 197"/>
                  <a:gd name="T35" fmla="*/ 11 h 172"/>
                  <a:gd name="T36" fmla="*/ 174 w 197"/>
                  <a:gd name="T37" fmla="*/ 5 h 172"/>
                  <a:gd name="T38" fmla="*/ 174 w 197"/>
                  <a:gd name="T39" fmla="*/ 4 h 172"/>
                  <a:gd name="T40" fmla="*/ 179 w 197"/>
                  <a:gd name="T41" fmla="*/ 17 h 172"/>
                  <a:gd name="T42" fmla="*/ 170 w 197"/>
                  <a:gd name="T43" fmla="*/ 11 h 172"/>
                  <a:gd name="T44" fmla="*/ 158 w 197"/>
                  <a:gd name="T45" fmla="*/ 23 h 172"/>
                  <a:gd name="T46" fmla="*/ 151 w 197"/>
                  <a:gd name="T47" fmla="*/ 70 h 172"/>
                  <a:gd name="T48" fmla="*/ 129 w 197"/>
                  <a:gd name="T49" fmla="*/ 92 h 172"/>
                  <a:gd name="T50" fmla="*/ 114 w 197"/>
                  <a:gd name="T51" fmla="*/ 91 h 172"/>
                  <a:gd name="T52" fmla="*/ 109 w 197"/>
                  <a:gd name="T53" fmla="*/ 89 h 172"/>
                  <a:gd name="T54" fmla="*/ 104 w 197"/>
                  <a:gd name="T55" fmla="*/ 92 h 172"/>
                  <a:gd name="T56" fmla="*/ 71 w 197"/>
                  <a:gd name="T57" fmla="*/ 125 h 172"/>
                  <a:gd name="T58" fmla="*/ 41 w 197"/>
                  <a:gd name="T59" fmla="*/ 128 h 172"/>
                  <a:gd name="T60" fmla="*/ 32 w 197"/>
                  <a:gd name="T61" fmla="*/ 128 h 172"/>
                  <a:gd name="T62" fmla="*/ 7 w 197"/>
                  <a:gd name="T63" fmla="*/ 148 h 172"/>
                  <a:gd name="T64" fmla="*/ 0 w 197"/>
                  <a:gd name="T65" fmla="*/ 152 h 172"/>
                  <a:gd name="T66" fmla="*/ 2 w 197"/>
                  <a:gd name="T67" fmla="*/ 159 h 172"/>
                  <a:gd name="T68" fmla="*/ 15 w 197"/>
                  <a:gd name="T69" fmla="*/ 163 h 172"/>
                  <a:gd name="T70" fmla="*/ 42 w 197"/>
                  <a:gd name="T71" fmla="*/ 154 h 172"/>
                  <a:gd name="T72" fmla="*/ 79 w 197"/>
                  <a:gd name="T73" fmla="*/ 155 h 172"/>
                  <a:gd name="T74" fmla="*/ 79 w 197"/>
                  <a:gd name="T75" fmla="*/ 167 h 172"/>
                  <a:gd name="T76" fmla="*/ 87 w 197"/>
                  <a:gd name="T77" fmla="*/ 172 h 172"/>
                  <a:gd name="T78" fmla="*/ 94 w 197"/>
                  <a:gd name="T79" fmla="*/ 167 h 172"/>
                  <a:gd name="T80" fmla="*/ 104 w 197"/>
                  <a:gd name="T81" fmla="*/ 158 h 172"/>
                  <a:gd name="T82" fmla="*/ 103 w 197"/>
                  <a:gd name="T83" fmla="*/ 149 h 172"/>
                  <a:gd name="T84" fmla="*/ 110 w 197"/>
                  <a:gd name="T85" fmla="*/ 146 h 172"/>
                  <a:gd name="T86" fmla="*/ 127 w 197"/>
                  <a:gd name="T87" fmla="*/ 146 h 172"/>
                  <a:gd name="T88" fmla="*/ 138 w 197"/>
                  <a:gd name="T89" fmla="*/ 146 h 172"/>
                  <a:gd name="T90" fmla="*/ 145 w 197"/>
                  <a:gd name="T91" fmla="*/ 145 h 172"/>
                  <a:gd name="T92" fmla="*/ 159 w 197"/>
                  <a:gd name="T93" fmla="*/ 129 h 172"/>
                  <a:gd name="T94" fmla="*/ 155 w 197"/>
                  <a:gd name="T95" fmla="*/ 138 h 172"/>
                  <a:gd name="T96" fmla="*/ 173 w 197"/>
                  <a:gd name="T97" fmla="*/ 126 h 172"/>
                  <a:gd name="T98" fmla="*/ 172 w 197"/>
                  <a:gd name="T99" fmla="*/ 112 h 172"/>
                  <a:gd name="T100" fmla="*/ 176 w 197"/>
                  <a:gd name="T101" fmla="*/ 85 h 172"/>
                  <a:gd name="T102" fmla="*/ 188 w 197"/>
                  <a:gd name="T103" fmla="*/ 75 h 172"/>
                  <a:gd name="T104" fmla="*/ 196 w 197"/>
                  <a:gd name="T105" fmla="*/ 47 h 172"/>
                  <a:gd name="T106" fmla="*/ 196 w 197"/>
                  <a:gd name="T107" fmla="*/ 33 h 172"/>
                  <a:gd name="T108" fmla="*/ 191 w 197"/>
                  <a:gd name="T109" fmla="*/ 25 h 172"/>
                  <a:gd name="T110" fmla="*/ 185 w 197"/>
                  <a:gd name="T111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7" h="172">
                    <a:moveTo>
                      <a:pt x="180" y="0"/>
                    </a:moveTo>
                    <a:lnTo>
                      <a:pt x="184" y="3"/>
                    </a:lnTo>
                    <a:lnTo>
                      <a:pt x="184" y="19"/>
                    </a:lnTo>
                    <a:lnTo>
                      <a:pt x="191" y="25"/>
                    </a:lnTo>
                    <a:lnTo>
                      <a:pt x="194" y="33"/>
                    </a:lnTo>
                    <a:lnTo>
                      <a:pt x="196" y="33"/>
                    </a:lnTo>
                    <a:lnTo>
                      <a:pt x="195" y="47"/>
                    </a:lnTo>
                    <a:lnTo>
                      <a:pt x="188" y="62"/>
                    </a:lnTo>
                    <a:lnTo>
                      <a:pt x="187" y="74"/>
                    </a:lnTo>
                    <a:lnTo>
                      <a:pt x="183" y="73"/>
                    </a:lnTo>
                    <a:lnTo>
                      <a:pt x="177" y="77"/>
                    </a:lnTo>
                    <a:lnTo>
                      <a:pt x="175" y="85"/>
                    </a:lnTo>
                    <a:lnTo>
                      <a:pt x="180" y="93"/>
                    </a:lnTo>
                    <a:lnTo>
                      <a:pt x="171" y="112"/>
                    </a:lnTo>
                    <a:lnTo>
                      <a:pt x="170" y="118"/>
                    </a:lnTo>
                    <a:lnTo>
                      <a:pt x="173" y="125"/>
                    </a:lnTo>
                    <a:lnTo>
                      <a:pt x="162" y="141"/>
                    </a:lnTo>
                    <a:lnTo>
                      <a:pt x="156" y="138"/>
                    </a:lnTo>
                    <a:lnTo>
                      <a:pt x="159" y="136"/>
                    </a:lnTo>
                    <a:lnTo>
                      <a:pt x="160" y="129"/>
                    </a:lnTo>
                    <a:lnTo>
                      <a:pt x="155" y="126"/>
                    </a:lnTo>
                    <a:lnTo>
                      <a:pt x="146" y="134"/>
                    </a:lnTo>
                    <a:lnTo>
                      <a:pt x="144" y="144"/>
                    </a:lnTo>
                    <a:lnTo>
                      <a:pt x="138" y="146"/>
                    </a:lnTo>
                    <a:lnTo>
                      <a:pt x="137" y="137"/>
                    </a:lnTo>
                    <a:lnTo>
                      <a:pt x="133" y="139"/>
                    </a:lnTo>
                    <a:lnTo>
                      <a:pt x="127" y="145"/>
                    </a:lnTo>
                    <a:lnTo>
                      <a:pt x="110" y="146"/>
                    </a:lnTo>
                    <a:lnTo>
                      <a:pt x="111" y="138"/>
                    </a:lnTo>
                    <a:lnTo>
                      <a:pt x="103" y="138"/>
                    </a:lnTo>
                    <a:lnTo>
                      <a:pt x="100" y="143"/>
                    </a:lnTo>
                    <a:lnTo>
                      <a:pt x="103" y="149"/>
                    </a:lnTo>
                    <a:lnTo>
                      <a:pt x="103" y="153"/>
                    </a:lnTo>
                    <a:lnTo>
                      <a:pt x="104" y="158"/>
                    </a:lnTo>
                    <a:lnTo>
                      <a:pt x="96" y="158"/>
                    </a:lnTo>
                    <a:lnTo>
                      <a:pt x="93" y="167"/>
                    </a:lnTo>
                    <a:lnTo>
                      <a:pt x="87" y="171"/>
                    </a:lnTo>
                    <a:lnTo>
                      <a:pt x="80" y="167"/>
                    </a:lnTo>
                    <a:lnTo>
                      <a:pt x="77" y="159"/>
                    </a:lnTo>
                    <a:lnTo>
                      <a:pt x="80" y="155"/>
                    </a:lnTo>
                    <a:lnTo>
                      <a:pt x="78" y="147"/>
                    </a:lnTo>
                    <a:lnTo>
                      <a:pt x="67" y="143"/>
                    </a:lnTo>
                    <a:lnTo>
                      <a:pt x="47" y="147"/>
                    </a:lnTo>
                    <a:lnTo>
                      <a:pt x="42" y="154"/>
                    </a:lnTo>
                    <a:lnTo>
                      <a:pt x="23" y="158"/>
                    </a:lnTo>
                    <a:lnTo>
                      <a:pt x="14" y="163"/>
                    </a:lnTo>
                    <a:lnTo>
                      <a:pt x="14" y="158"/>
                    </a:lnTo>
                    <a:lnTo>
                      <a:pt x="2" y="159"/>
                    </a:lnTo>
                    <a:lnTo>
                      <a:pt x="1" y="152"/>
                    </a:lnTo>
                    <a:lnTo>
                      <a:pt x="7" y="148"/>
                    </a:lnTo>
                    <a:lnTo>
                      <a:pt x="14" y="146"/>
                    </a:lnTo>
                    <a:lnTo>
                      <a:pt x="29" y="136"/>
                    </a:lnTo>
                    <a:lnTo>
                      <a:pt x="32" y="129"/>
                    </a:lnTo>
                    <a:lnTo>
                      <a:pt x="41" y="128"/>
                    </a:lnTo>
                    <a:lnTo>
                      <a:pt x="50" y="130"/>
                    </a:lnTo>
                    <a:lnTo>
                      <a:pt x="61" y="130"/>
                    </a:lnTo>
                    <a:lnTo>
                      <a:pt x="71" y="125"/>
                    </a:lnTo>
                    <a:lnTo>
                      <a:pt x="83" y="127"/>
                    </a:lnTo>
                    <a:lnTo>
                      <a:pt x="104" y="101"/>
                    </a:lnTo>
                    <a:lnTo>
                      <a:pt x="104" y="92"/>
                    </a:lnTo>
                    <a:lnTo>
                      <a:pt x="109" y="90"/>
                    </a:lnTo>
                    <a:lnTo>
                      <a:pt x="114" y="91"/>
                    </a:lnTo>
                    <a:lnTo>
                      <a:pt x="110" y="100"/>
                    </a:lnTo>
                    <a:lnTo>
                      <a:pt x="116" y="103"/>
                    </a:lnTo>
                    <a:lnTo>
                      <a:pt x="125" y="99"/>
                    </a:lnTo>
                    <a:lnTo>
                      <a:pt x="130" y="92"/>
                    </a:lnTo>
                    <a:lnTo>
                      <a:pt x="138" y="87"/>
                    </a:lnTo>
                    <a:lnTo>
                      <a:pt x="151" y="70"/>
                    </a:lnTo>
                    <a:lnTo>
                      <a:pt x="158" y="54"/>
                    </a:lnTo>
                    <a:lnTo>
                      <a:pt x="158" y="23"/>
                    </a:lnTo>
                    <a:lnTo>
                      <a:pt x="165" y="12"/>
                    </a:lnTo>
                    <a:lnTo>
                      <a:pt x="170" y="11"/>
                    </a:lnTo>
                    <a:lnTo>
                      <a:pt x="175" y="18"/>
                    </a:lnTo>
                    <a:lnTo>
                      <a:pt x="180" y="18"/>
                    </a:lnTo>
                    <a:lnTo>
                      <a:pt x="177" y="10"/>
                    </a:lnTo>
                    <a:lnTo>
                      <a:pt x="174" y="5"/>
                    </a:lnTo>
                    <a:lnTo>
                      <a:pt x="180" y="0"/>
                    </a:lnTo>
                    <a:moveTo>
                      <a:pt x="180" y="0"/>
                    </a:moveTo>
                    <a:lnTo>
                      <a:pt x="180" y="0"/>
                    </a:lnTo>
                    <a:lnTo>
                      <a:pt x="174" y="4"/>
                    </a:lnTo>
                    <a:lnTo>
                      <a:pt x="174" y="5"/>
                    </a:lnTo>
                    <a:lnTo>
                      <a:pt x="174" y="5"/>
                    </a:lnTo>
                    <a:lnTo>
                      <a:pt x="177" y="11"/>
                    </a:lnTo>
                    <a:lnTo>
                      <a:pt x="179" y="17"/>
                    </a:lnTo>
                    <a:lnTo>
                      <a:pt x="175" y="18"/>
                    </a:lnTo>
                    <a:lnTo>
                      <a:pt x="170" y="11"/>
                    </a:lnTo>
                    <a:lnTo>
                      <a:pt x="170" y="11"/>
                    </a:lnTo>
                    <a:lnTo>
                      <a:pt x="170" y="11"/>
                    </a:lnTo>
                    <a:lnTo>
                      <a:pt x="164" y="12"/>
                    </a:lnTo>
                    <a:lnTo>
                      <a:pt x="164" y="12"/>
                    </a:lnTo>
                    <a:lnTo>
                      <a:pt x="164" y="12"/>
                    </a:lnTo>
                    <a:lnTo>
                      <a:pt x="158" y="23"/>
                    </a:lnTo>
                    <a:lnTo>
                      <a:pt x="158" y="23"/>
                    </a:lnTo>
                    <a:lnTo>
                      <a:pt x="158" y="23"/>
                    </a:lnTo>
                    <a:lnTo>
                      <a:pt x="158" y="54"/>
                    </a:lnTo>
                    <a:lnTo>
                      <a:pt x="151" y="70"/>
                    </a:lnTo>
                    <a:lnTo>
                      <a:pt x="138" y="87"/>
                    </a:lnTo>
                    <a:lnTo>
                      <a:pt x="129" y="92"/>
                    </a:lnTo>
                    <a:lnTo>
                      <a:pt x="129" y="92"/>
                    </a:lnTo>
                    <a:lnTo>
                      <a:pt x="129" y="92"/>
                    </a:lnTo>
                    <a:lnTo>
                      <a:pt x="125" y="99"/>
                    </a:lnTo>
                    <a:lnTo>
                      <a:pt x="116" y="103"/>
                    </a:lnTo>
                    <a:lnTo>
                      <a:pt x="110" y="100"/>
                    </a:lnTo>
                    <a:lnTo>
                      <a:pt x="114" y="91"/>
                    </a:lnTo>
                    <a:lnTo>
                      <a:pt x="115" y="91"/>
                    </a:lnTo>
                    <a:lnTo>
                      <a:pt x="114" y="91"/>
                    </a:lnTo>
                    <a:lnTo>
                      <a:pt x="109" y="89"/>
                    </a:lnTo>
                    <a:lnTo>
                      <a:pt x="109" y="89"/>
                    </a:lnTo>
                    <a:lnTo>
                      <a:pt x="109" y="90"/>
                    </a:lnTo>
                    <a:lnTo>
                      <a:pt x="104" y="92"/>
                    </a:lnTo>
                    <a:lnTo>
                      <a:pt x="104" y="92"/>
                    </a:lnTo>
                    <a:lnTo>
                      <a:pt x="104" y="92"/>
                    </a:lnTo>
                    <a:lnTo>
                      <a:pt x="103" y="101"/>
                    </a:lnTo>
                    <a:lnTo>
                      <a:pt x="83" y="126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61" y="129"/>
                    </a:lnTo>
                    <a:lnTo>
                      <a:pt x="50" y="130"/>
                    </a:lnTo>
                    <a:lnTo>
                      <a:pt x="41" y="128"/>
                    </a:lnTo>
                    <a:lnTo>
                      <a:pt x="41" y="127"/>
                    </a:lnTo>
                    <a:lnTo>
                      <a:pt x="41" y="127"/>
                    </a:lnTo>
                    <a:lnTo>
                      <a:pt x="32" y="128"/>
                    </a:lnTo>
                    <a:lnTo>
                      <a:pt x="32" y="128"/>
                    </a:lnTo>
                    <a:lnTo>
                      <a:pt x="32" y="128"/>
                    </a:lnTo>
                    <a:lnTo>
                      <a:pt x="29" y="136"/>
                    </a:lnTo>
                    <a:lnTo>
                      <a:pt x="14" y="146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14" y="158"/>
                    </a:lnTo>
                    <a:lnTo>
                      <a:pt x="14" y="163"/>
                    </a:lnTo>
                    <a:lnTo>
                      <a:pt x="14" y="163"/>
                    </a:lnTo>
                    <a:lnTo>
                      <a:pt x="15" y="163"/>
                    </a:lnTo>
                    <a:lnTo>
                      <a:pt x="24" y="158"/>
                    </a:lnTo>
                    <a:lnTo>
                      <a:pt x="42" y="154"/>
                    </a:lnTo>
                    <a:lnTo>
                      <a:pt x="42" y="154"/>
                    </a:lnTo>
                    <a:lnTo>
                      <a:pt x="42" y="154"/>
                    </a:lnTo>
                    <a:lnTo>
                      <a:pt x="48" y="148"/>
                    </a:lnTo>
                    <a:lnTo>
                      <a:pt x="66" y="143"/>
                    </a:lnTo>
                    <a:lnTo>
                      <a:pt x="78" y="147"/>
                    </a:lnTo>
                    <a:lnTo>
                      <a:pt x="79" y="155"/>
                    </a:lnTo>
                    <a:lnTo>
                      <a:pt x="77" y="159"/>
                    </a:lnTo>
                    <a:lnTo>
                      <a:pt x="76" y="159"/>
                    </a:lnTo>
                    <a:lnTo>
                      <a:pt x="76" y="159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80" y="167"/>
                    </a:lnTo>
                    <a:lnTo>
                      <a:pt x="86" y="171"/>
                    </a:lnTo>
                    <a:lnTo>
                      <a:pt x="87" y="172"/>
                    </a:lnTo>
                    <a:lnTo>
                      <a:pt x="87" y="171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6" y="158"/>
                    </a:lnTo>
                    <a:lnTo>
                      <a:pt x="104" y="158"/>
                    </a:lnTo>
                    <a:lnTo>
                      <a:pt x="104" y="158"/>
                    </a:lnTo>
                    <a:lnTo>
                      <a:pt x="104" y="158"/>
                    </a:lnTo>
                    <a:lnTo>
                      <a:pt x="103" y="153"/>
                    </a:lnTo>
                    <a:lnTo>
                      <a:pt x="103" y="149"/>
                    </a:lnTo>
                    <a:lnTo>
                      <a:pt x="103" y="149"/>
                    </a:lnTo>
                    <a:lnTo>
                      <a:pt x="103" y="149"/>
                    </a:lnTo>
                    <a:lnTo>
                      <a:pt x="101" y="143"/>
                    </a:lnTo>
                    <a:lnTo>
                      <a:pt x="103" y="139"/>
                    </a:lnTo>
                    <a:lnTo>
                      <a:pt x="111" y="139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27" y="146"/>
                    </a:lnTo>
                    <a:lnTo>
                      <a:pt x="127" y="146"/>
                    </a:lnTo>
                    <a:lnTo>
                      <a:pt x="127" y="145"/>
                    </a:lnTo>
                    <a:lnTo>
                      <a:pt x="133" y="139"/>
                    </a:lnTo>
                    <a:lnTo>
                      <a:pt x="137" y="138"/>
                    </a:lnTo>
                    <a:lnTo>
                      <a:pt x="138" y="146"/>
                    </a:lnTo>
                    <a:lnTo>
                      <a:pt x="138" y="146"/>
                    </a:lnTo>
                    <a:lnTo>
                      <a:pt x="138" y="146"/>
                    </a:lnTo>
                    <a:lnTo>
                      <a:pt x="144" y="145"/>
                    </a:lnTo>
                    <a:lnTo>
                      <a:pt x="145" y="145"/>
                    </a:lnTo>
                    <a:lnTo>
                      <a:pt x="145" y="145"/>
                    </a:lnTo>
                    <a:lnTo>
                      <a:pt x="147" y="134"/>
                    </a:lnTo>
                    <a:lnTo>
                      <a:pt x="155" y="127"/>
                    </a:lnTo>
                    <a:lnTo>
                      <a:pt x="159" y="129"/>
                    </a:lnTo>
                    <a:lnTo>
                      <a:pt x="159" y="135"/>
                    </a:lnTo>
                    <a:lnTo>
                      <a:pt x="155" y="138"/>
                    </a:lnTo>
                    <a:lnTo>
                      <a:pt x="155" y="138"/>
                    </a:lnTo>
                    <a:lnTo>
                      <a:pt x="155" y="138"/>
                    </a:lnTo>
                    <a:lnTo>
                      <a:pt x="162" y="141"/>
                    </a:lnTo>
                    <a:lnTo>
                      <a:pt x="162" y="141"/>
                    </a:lnTo>
                    <a:lnTo>
                      <a:pt x="162" y="141"/>
                    </a:lnTo>
                    <a:lnTo>
                      <a:pt x="173" y="126"/>
                    </a:lnTo>
                    <a:lnTo>
                      <a:pt x="173" y="125"/>
                    </a:lnTo>
                    <a:lnTo>
                      <a:pt x="173" y="125"/>
                    </a:lnTo>
                    <a:lnTo>
                      <a:pt x="170" y="118"/>
                    </a:lnTo>
                    <a:lnTo>
                      <a:pt x="172" y="112"/>
                    </a:lnTo>
                    <a:lnTo>
                      <a:pt x="181" y="93"/>
                    </a:lnTo>
                    <a:lnTo>
                      <a:pt x="181" y="93"/>
                    </a:lnTo>
                    <a:lnTo>
                      <a:pt x="181" y="93"/>
                    </a:lnTo>
                    <a:lnTo>
                      <a:pt x="176" y="85"/>
                    </a:lnTo>
                    <a:lnTo>
                      <a:pt x="177" y="77"/>
                    </a:lnTo>
                    <a:lnTo>
                      <a:pt x="183" y="74"/>
                    </a:lnTo>
                    <a:lnTo>
                      <a:pt x="187" y="75"/>
                    </a:lnTo>
                    <a:lnTo>
                      <a:pt x="188" y="75"/>
                    </a:lnTo>
                    <a:lnTo>
                      <a:pt x="188" y="74"/>
                    </a:lnTo>
                    <a:lnTo>
                      <a:pt x="188" y="62"/>
                    </a:lnTo>
                    <a:lnTo>
                      <a:pt x="196" y="47"/>
                    </a:lnTo>
                    <a:lnTo>
                      <a:pt x="196" y="47"/>
                    </a:lnTo>
                    <a:lnTo>
                      <a:pt x="196" y="47"/>
                    </a:lnTo>
                    <a:lnTo>
                      <a:pt x="197" y="33"/>
                    </a:lnTo>
                    <a:lnTo>
                      <a:pt x="197" y="33"/>
                    </a:lnTo>
                    <a:lnTo>
                      <a:pt x="196" y="33"/>
                    </a:lnTo>
                    <a:lnTo>
                      <a:pt x="194" y="32"/>
                    </a:lnTo>
                    <a:lnTo>
                      <a:pt x="191" y="25"/>
                    </a:lnTo>
                    <a:lnTo>
                      <a:pt x="191" y="25"/>
                    </a:lnTo>
                    <a:lnTo>
                      <a:pt x="191" y="25"/>
                    </a:lnTo>
                    <a:lnTo>
                      <a:pt x="184" y="19"/>
                    </a:lnTo>
                    <a:lnTo>
                      <a:pt x="185" y="3"/>
                    </a:lnTo>
                    <a:lnTo>
                      <a:pt x="185" y="3"/>
                    </a:lnTo>
                    <a:lnTo>
                      <a:pt x="185" y="3"/>
                    </a:lnTo>
                    <a:lnTo>
                      <a:pt x="181" y="0"/>
                    </a:lnTo>
                    <a:lnTo>
                      <a:pt x="180" y="0"/>
                    </a:lnTo>
                    <a:lnTo>
                      <a:pt x="18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4" name="Freeform 561"/>
              <p:cNvSpPr>
                <a:spLocks/>
              </p:cNvSpPr>
              <p:nvPr/>
            </p:nvSpPr>
            <p:spPr bwMode="gray">
              <a:xfrm>
                <a:off x="5418" y="1641"/>
                <a:ext cx="12" cy="14"/>
              </a:xfrm>
              <a:custGeom>
                <a:avLst/>
                <a:gdLst>
                  <a:gd name="T0" fmla="*/ 0 w 12"/>
                  <a:gd name="T1" fmla="*/ 11 h 14"/>
                  <a:gd name="T2" fmla="*/ 5 w 12"/>
                  <a:gd name="T3" fmla="*/ 4 h 14"/>
                  <a:gd name="T4" fmla="*/ 5 w 12"/>
                  <a:gd name="T5" fmla="*/ 0 h 14"/>
                  <a:gd name="T6" fmla="*/ 12 w 12"/>
                  <a:gd name="T7" fmla="*/ 2 h 14"/>
                  <a:gd name="T8" fmla="*/ 9 w 12"/>
                  <a:gd name="T9" fmla="*/ 8 h 14"/>
                  <a:gd name="T10" fmla="*/ 2 w 12"/>
                  <a:gd name="T11" fmla="*/ 14 h 14"/>
                  <a:gd name="T12" fmla="*/ 0 w 12"/>
                  <a:gd name="T1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0" y="11"/>
                    </a:moveTo>
                    <a:lnTo>
                      <a:pt x="5" y="4"/>
                    </a:lnTo>
                    <a:lnTo>
                      <a:pt x="5" y="0"/>
                    </a:lnTo>
                    <a:lnTo>
                      <a:pt x="12" y="2"/>
                    </a:lnTo>
                    <a:lnTo>
                      <a:pt x="9" y="8"/>
                    </a:lnTo>
                    <a:lnTo>
                      <a:pt x="2" y="14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5" name="Freeform 562"/>
              <p:cNvSpPr>
                <a:spLocks noEditPoints="1"/>
              </p:cNvSpPr>
              <p:nvPr/>
            </p:nvSpPr>
            <p:spPr bwMode="gray">
              <a:xfrm>
                <a:off x="5417" y="1641"/>
                <a:ext cx="13" cy="15"/>
              </a:xfrm>
              <a:custGeom>
                <a:avLst/>
                <a:gdLst>
                  <a:gd name="T0" fmla="*/ 7 w 13"/>
                  <a:gd name="T1" fmla="*/ 0 h 15"/>
                  <a:gd name="T2" fmla="*/ 13 w 13"/>
                  <a:gd name="T3" fmla="*/ 2 h 15"/>
                  <a:gd name="T4" fmla="*/ 10 w 13"/>
                  <a:gd name="T5" fmla="*/ 8 h 15"/>
                  <a:gd name="T6" fmla="*/ 3 w 13"/>
                  <a:gd name="T7" fmla="*/ 14 h 15"/>
                  <a:gd name="T8" fmla="*/ 1 w 13"/>
                  <a:gd name="T9" fmla="*/ 11 h 15"/>
                  <a:gd name="T10" fmla="*/ 7 w 13"/>
                  <a:gd name="T11" fmla="*/ 4 h 15"/>
                  <a:gd name="T12" fmla="*/ 7 w 13"/>
                  <a:gd name="T13" fmla="*/ 0 h 15"/>
                  <a:gd name="T14" fmla="*/ 6 w 13"/>
                  <a:gd name="T15" fmla="*/ 0 h 15"/>
                  <a:gd name="T16" fmla="*/ 6 w 13"/>
                  <a:gd name="T17" fmla="*/ 0 h 15"/>
                  <a:gd name="T18" fmla="*/ 6 w 13"/>
                  <a:gd name="T19" fmla="*/ 4 h 15"/>
                  <a:gd name="T20" fmla="*/ 1 w 13"/>
                  <a:gd name="T21" fmla="*/ 11 h 15"/>
                  <a:gd name="T22" fmla="*/ 0 w 13"/>
                  <a:gd name="T23" fmla="*/ 11 h 15"/>
                  <a:gd name="T24" fmla="*/ 0 w 13"/>
                  <a:gd name="T25" fmla="*/ 11 h 15"/>
                  <a:gd name="T26" fmla="*/ 3 w 13"/>
                  <a:gd name="T27" fmla="*/ 14 h 15"/>
                  <a:gd name="T28" fmla="*/ 3 w 13"/>
                  <a:gd name="T29" fmla="*/ 15 h 15"/>
                  <a:gd name="T30" fmla="*/ 3 w 13"/>
                  <a:gd name="T31" fmla="*/ 14 h 15"/>
                  <a:gd name="T32" fmla="*/ 10 w 13"/>
                  <a:gd name="T33" fmla="*/ 8 h 15"/>
                  <a:gd name="T34" fmla="*/ 10 w 13"/>
                  <a:gd name="T35" fmla="*/ 8 h 15"/>
                  <a:gd name="T36" fmla="*/ 10 w 13"/>
                  <a:gd name="T37" fmla="*/ 8 h 15"/>
                  <a:gd name="T38" fmla="*/ 13 w 13"/>
                  <a:gd name="T39" fmla="*/ 2 h 15"/>
                  <a:gd name="T40" fmla="*/ 13 w 13"/>
                  <a:gd name="T41" fmla="*/ 1 h 15"/>
                  <a:gd name="T42" fmla="*/ 13 w 13"/>
                  <a:gd name="T43" fmla="*/ 1 h 15"/>
                  <a:gd name="T44" fmla="*/ 7 w 13"/>
                  <a:gd name="T45" fmla="*/ 0 h 15"/>
                  <a:gd name="T46" fmla="*/ 6 w 13"/>
                  <a:gd name="T47" fmla="*/ 0 h 15"/>
                  <a:gd name="T48" fmla="*/ 6 w 13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lnTo>
                      <a:pt x="13" y="2"/>
                    </a:lnTo>
                    <a:lnTo>
                      <a:pt x="10" y="8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6" name="Freeform 563"/>
              <p:cNvSpPr>
                <a:spLocks noEditPoints="1"/>
              </p:cNvSpPr>
              <p:nvPr/>
            </p:nvSpPr>
            <p:spPr bwMode="gray">
              <a:xfrm>
                <a:off x="5417" y="1641"/>
                <a:ext cx="13" cy="15"/>
              </a:xfrm>
              <a:custGeom>
                <a:avLst/>
                <a:gdLst>
                  <a:gd name="T0" fmla="*/ 7 w 13"/>
                  <a:gd name="T1" fmla="*/ 0 h 15"/>
                  <a:gd name="T2" fmla="*/ 13 w 13"/>
                  <a:gd name="T3" fmla="*/ 2 h 15"/>
                  <a:gd name="T4" fmla="*/ 10 w 13"/>
                  <a:gd name="T5" fmla="*/ 8 h 15"/>
                  <a:gd name="T6" fmla="*/ 3 w 13"/>
                  <a:gd name="T7" fmla="*/ 14 h 15"/>
                  <a:gd name="T8" fmla="*/ 1 w 13"/>
                  <a:gd name="T9" fmla="*/ 11 h 15"/>
                  <a:gd name="T10" fmla="*/ 7 w 13"/>
                  <a:gd name="T11" fmla="*/ 4 h 15"/>
                  <a:gd name="T12" fmla="*/ 7 w 13"/>
                  <a:gd name="T13" fmla="*/ 0 h 15"/>
                  <a:gd name="T14" fmla="*/ 6 w 13"/>
                  <a:gd name="T15" fmla="*/ 0 h 15"/>
                  <a:gd name="T16" fmla="*/ 6 w 13"/>
                  <a:gd name="T17" fmla="*/ 0 h 15"/>
                  <a:gd name="T18" fmla="*/ 6 w 13"/>
                  <a:gd name="T19" fmla="*/ 4 h 15"/>
                  <a:gd name="T20" fmla="*/ 1 w 13"/>
                  <a:gd name="T21" fmla="*/ 11 h 15"/>
                  <a:gd name="T22" fmla="*/ 0 w 13"/>
                  <a:gd name="T23" fmla="*/ 11 h 15"/>
                  <a:gd name="T24" fmla="*/ 0 w 13"/>
                  <a:gd name="T25" fmla="*/ 11 h 15"/>
                  <a:gd name="T26" fmla="*/ 3 w 13"/>
                  <a:gd name="T27" fmla="*/ 14 h 15"/>
                  <a:gd name="T28" fmla="*/ 3 w 13"/>
                  <a:gd name="T29" fmla="*/ 15 h 15"/>
                  <a:gd name="T30" fmla="*/ 3 w 13"/>
                  <a:gd name="T31" fmla="*/ 14 h 15"/>
                  <a:gd name="T32" fmla="*/ 10 w 13"/>
                  <a:gd name="T33" fmla="*/ 8 h 15"/>
                  <a:gd name="T34" fmla="*/ 10 w 13"/>
                  <a:gd name="T35" fmla="*/ 8 h 15"/>
                  <a:gd name="T36" fmla="*/ 10 w 13"/>
                  <a:gd name="T37" fmla="*/ 8 h 15"/>
                  <a:gd name="T38" fmla="*/ 13 w 13"/>
                  <a:gd name="T39" fmla="*/ 2 h 15"/>
                  <a:gd name="T40" fmla="*/ 13 w 13"/>
                  <a:gd name="T41" fmla="*/ 1 h 15"/>
                  <a:gd name="T42" fmla="*/ 13 w 13"/>
                  <a:gd name="T43" fmla="*/ 1 h 15"/>
                  <a:gd name="T44" fmla="*/ 7 w 13"/>
                  <a:gd name="T45" fmla="*/ 0 h 15"/>
                  <a:gd name="T46" fmla="*/ 6 w 13"/>
                  <a:gd name="T47" fmla="*/ 0 h 15"/>
                  <a:gd name="T48" fmla="*/ 6 w 13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lnTo>
                      <a:pt x="13" y="2"/>
                    </a:lnTo>
                    <a:lnTo>
                      <a:pt x="10" y="8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7" y="4"/>
                    </a:lnTo>
                    <a:lnTo>
                      <a:pt x="7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7" name="Freeform 564"/>
              <p:cNvSpPr>
                <a:spLocks/>
              </p:cNvSpPr>
              <p:nvPr/>
            </p:nvSpPr>
            <p:spPr bwMode="gray">
              <a:xfrm>
                <a:off x="5315" y="1724"/>
                <a:ext cx="42" cy="31"/>
              </a:xfrm>
              <a:custGeom>
                <a:avLst/>
                <a:gdLst>
                  <a:gd name="T0" fmla="*/ 0 w 42"/>
                  <a:gd name="T1" fmla="*/ 18 h 31"/>
                  <a:gd name="T2" fmla="*/ 6 w 42"/>
                  <a:gd name="T3" fmla="*/ 12 h 31"/>
                  <a:gd name="T4" fmla="*/ 19 w 42"/>
                  <a:gd name="T5" fmla="*/ 10 h 31"/>
                  <a:gd name="T6" fmla="*/ 27 w 42"/>
                  <a:gd name="T7" fmla="*/ 2 h 31"/>
                  <a:gd name="T8" fmla="*/ 35 w 42"/>
                  <a:gd name="T9" fmla="*/ 0 h 31"/>
                  <a:gd name="T10" fmla="*/ 42 w 42"/>
                  <a:gd name="T11" fmla="*/ 4 h 31"/>
                  <a:gd name="T12" fmla="*/ 37 w 42"/>
                  <a:gd name="T13" fmla="*/ 18 h 31"/>
                  <a:gd name="T14" fmla="*/ 30 w 42"/>
                  <a:gd name="T15" fmla="*/ 19 h 31"/>
                  <a:gd name="T16" fmla="*/ 24 w 42"/>
                  <a:gd name="T17" fmla="*/ 16 h 31"/>
                  <a:gd name="T18" fmla="*/ 17 w 42"/>
                  <a:gd name="T19" fmla="*/ 22 h 31"/>
                  <a:gd name="T20" fmla="*/ 13 w 42"/>
                  <a:gd name="T21" fmla="*/ 30 h 31"/>
                  <a:gd name="T22" fmla="*/ 5 w 42"/>
                  <a:gd name="T23" fmla="*/ 31 h 31"/>
                  <a:gd name="T24" fmla="*/ 0 w 42"/>
                  <a:gd name="T25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31">
                    <a:moveTo>
                      <a:pt x="0" y="18"/>
                    </a:moveTo>
                    <a:lnTo>
                      <a:pt x="6" y="12"/>
                    </a:lnTo>
                    <a:lnTo>
                      <a:pt x="19" y="10"/>
                    </a:lnTo>
                    <a:lnTo>
                      <a:pt x="27" y="2"/>
                    </a:lnTo>
                    <a:lnTo>
                      <a:pt x="35" y="0"/>
                    </a:lnTo>
                    <a:lnTo>
                      <a:pt x="42" y="4"/>
                    </a:lnTo>
                    <a:lnTo>
                      <a:pt x="37" y="18"/>
                    </a:lnTo>
                    <a:lnTo>
                      <a:pt x="30" y="19"/>
                    </a:lnTo>
                    <a:lnTo>
                      <a:pt x="24" y="16"/>
                    </a:lnTo>
                    <a:lnTo>
                      <a:pt x="17" y="22"/>
                    </a:lnTo>
                    <a:lnTo>
                      <a:pt x="13" y="30"/>
                    </a:lnTo>
                    <a:lnTo>
                      <a:pt x="5" y="31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8" name="Freeform 565"/>
              <p:cNvSpPr>
                <a:spLocks noEditPoints="1"/>
              </p:cNvSpPr>
              <p:nvPr/>
            </p:nvSpPr>
            <p:spPr bwMode="gray">
              <a:xfrm>
                <a:off x="5315" y="1724"/>
                <a:ext cx="42" cy="31"/>
              </a:xfrm>
              <a:custGeom>
                <a:avLst/>
                <a:gdLst>
                  <a:gd name="T0" fmla="*/ 35 w 42"/>
                  <a:gd name="T1" fmla="*/ 1 h 31"/>
                  <a:gd name="T2" fmla="*/ 41 w 42"/>
                  <a:gd name="T3" fmla="*/ 5 h 31"/>
                  <a:gd name="T4" fmla="*/ 37 w 42"/>
                  <a:gd name="T5" fmla="*/ 17 h 31"/>
                  <a:gd name="T6" fmla="*/ 30 w 42"/>
                  <a:gd name="T7" fmla="*/ 19 h 31"/>
                  <a:gd name="T8" fmla="*/ 24 w 42"/>
                  <a:gd name="T9" fmla="*/ 16 h 31"/>
                  <a:gd name="T10" fmla="*/ 17 w 42"/>
                  <a:gd name="T11" fmla="*/ 22 h 31"/>
                  <a:gd name="T12" fmla="*/ 13 w 42"/>
                  <a:gd name="T13" fmla="*/ 30 h 31"/>
                  <a:gd name="T14" fmla="*/ 5 w 42"/>
                  <a:gd name="T15" fmla="*/ 31 h 31"/>
                  <a:gd name="T16" fmla="*/ 0 w 42"/>
                  <a:gd name="T17" fmla="*/ 18 h 31"/>
                  <a:gd name="T18" fmla="*/ 6 w 42"/>
                  <a:gd name="T19" fmla="*/ 12 h 31"/>
                  <a:gd name="T20" fmla="*/ 19 w 42"/>
                  <a:gd name="T21" fmla="*/ 10 h 31"/>
                  <a:gd name="T22" fmla="*/ 27 w 42"/>
                  <a:gd name="T23" fmla="*/ 2 h 31"/>
                  <a:gd name="T24" fmla="*/ 35 w 42"/>
                  <a:gd name="T25" fmla="*/ 1 h 31"/>
                  <a:gd name="T26" fmla="*/ 35 w 42"/>
                  <a:gd name="T27" fmla="*/ 0 h 31"/>
                  <a:gd name="T28" fmla="*/ 34 w 42"/>
                  <a:gd name="T29" fmla="*/ 0 h 31"/>
                  <a:gd name="T30" fmla="*/ 27 w 42"/>
                  <a:gd name="T31" fmla="*/ 1 h 31"/>
                  <a:gd name="T32" fmla="*/ 27 w 42"/>
                  <a:gd name="T33" fmla="*/ 1 h 31"/>
                  <a:gd name="T34" fmla="*/ 27 w 42"/>
                  <a:gd name="T35" fmla="*/ 2 h 31"/>
                  <a:gd name="T36" fmla="*/ 19 w 42"/>
                  <a:gd name="T37" fmla="*/ 10 h 31"/>
                  <a:gd name="T38" fmla="*/ 6 w 42"/>
                  <a:gd name="T39" fmla="*/ 12 h 31"/>
                  <a:gd name="T40" fmla="*/ 6 w 42"/>
                  <a:gd name="T41" fmla="*/ 12 h 31"/>
                  <a:gd name="T42" fmla="*/ 6 w 42"/>
                  <a:gd name="T43" fmla="*/ 12 h 31"/>
                  <a:gd name="T44" fmla="*/ 0 w 42"/>
                  <a:gd name="T45" fmla="*/ 18 h 31"/>
                  <a:gd name="T46" fmla="*/ 0 w 42"/>
                  <a:gd name="T47" fmla="*/ 18 h 31"/>
                  <a:gd name="T48" fmla="*/ 0 w 42"/>
                  <a:gd name="T49" fmla="*/ 18 h 31"/>
                  <a:gd name="T50" fmla="*/ 5 w 42"/>
                  <a:gd name="T51" fmla="*/ 31 h 31"/>
                  <a:gd name="T52" fmla="*/ 5 w 42"/>
                  <a:gd name="T53" fmla="*/ 31 h 31"/>
                  <a:gd name="T54" fmla="*/ 5 w 42"/>
                  <a:gd name="T55" fmla="*/ 31 h 31"/>
                  <a:gd name="T56" fmla="*/ 13 w 42"/>
                  <a:gd name="T57" fmla="*/ 31 h 31"/>
                  <a:gd name="T58" fmla="*/ 13 w 42"/>
                  <a:gd name="T59" fmla="*/ 31 h 31"/>
                  <a:gd name="T60" fmla="*/ 13 w 42"/>
                  <a:gd name="T61" fmla="*/ 30 h 31"/>
                  <a:gd name="T62" fmla="*/ 18 w 42"/>
                  <a:gd name="T63" fmla="*/ 22 h 31"/>
                  <a:gd name="T64" fmla="*/ 24 w 42"/>
                  <a:gd name="T65" fmla="*/ 17 h 31"/>
                  <a:gd name="T66" fmla="*/ 30 w 42"/>
                  <a:gd name="T67" fmla="*/ 19 h 31"/>
                  <a:gd name="T68" fmla="*/ 30 w 42"/>
                  <a:gd name="T69" fmla="*/ 19 h 31"/>
                  <a:gd name="T70" fmla="*/ 30 w 42"/>
                  <a:gd name="T71" fmla="*/ 19 h 31"/>
                  <a:gd name="T72" fmla="*/ 37 w 42"/>
                  <a:gd name="T73" fmla="*/ 18 h 31"/>
                  <a:gd name="T74" fmla="*/ 37 w 42"/>
                  <a:gd name="T75" fmla="*/ 18 h 31"/>
                  <a:gd name="T76" fmla="*/ 38 w 42"/>
                  <a:gd name="T77" fmla="*/ 18 h 31"/>
                  <a:gd name="T78" fmla="*/ 42 w 42"/>
                  <a:gd name="T79" fmla="*/ 5 h 31"/>
                  <a:gd name="T80" fmla="*/ 42 w 42"/>
                  <a:gd name="T81" fmla="*/ 4 h 31"/>
                  <a:gd name="T82" fmla="*/ 42 w 42"/>
                  <a:gd name="T83" fmla="*/ 4 h 31"/>
                  <a:gd name="T84" fmla="*/ 35 w 42"/>
                  <a:gd name="T85" fmla="*/ 0 h 31"/>
                  <a:gd name="T86" fmla="*/ 35 w 42"/>
                  <a:gd name="T87" fmla="*/ 0 h 31"/>
                  <a:gd name="T88" fmla="*/ 35 w 42"/>
                  <a:gd name="T8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" h="31">
                    <a:moveTo>
                      <a:pt x="35" y="1"/>
                    </a:moveTo>
                    <a:lnTo>
                      <a:pt x="41" y="5"/>
                    </a:lnTo>
                    <a:lnTo>
                      <a:pt x="37" y="17"/>
                    </a:lnTo>
                    <a:lnTo>
                      <a:pt x="30" y="19"/>
                    </a:lnTo>
                    <a:lnTo>
                      <a:pt x="24" y="16"/>
                    </a:lnTo>
                    <a:lnTo>
                      <a:pt x="17" y="22"/>
                    </a:lnTo>
                    <a:lnTo>
                      <a:pt x="13" y="30"/>
                    </a:lnTo>
                    <a:lnTo>
                      <a:pt x="5" y="31"/>
                    </a:lnTo>
                    <a:lnTo>
                      <a:pt x="0" y="18"/>
                    </a:lnTo>
                    <a:lnTo>
                      <a:pt x="6" y="12"/>
                    </a:lnTo>
                    <a:lnTo>
                      <a:pt x="19" y="10"/>
                    </a:lnTo>
                    <a:lnTo>
                      <a:pt x="27" y="2"/>
                    </a:lnTo>
                    <a:lnTo>
                      <a:pt x="35" y="1"/>
                    </a:lnTo>
                    <a:close/>
                    <a:moveTo>
                      <a:pt x="35" y="0"/>
                    </a:moveTo>
                    <a:lnTo>
                      <a:pt x="34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19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18" y="22"/>
                    </a:lnTo>
                    <a:lnTo>
                      <a:pt x="24" y="17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8" y="18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9" name="Freeform 566"/>
              <p:cNvSpPr>
                <a:spLocks noEditPoints="1"/>
              </p:cNvSpPr>
              <p:nvPr/>
            </p:nvSpPr>
            <p:spPr bwMode="gray">
              <a:xfrm>
                <a:off x="5315" y="1724"/>
                <a:ext cx="42" cy="31"/>
              </a:xfrm>
              <a:custGeom>
                <a:avLst/>
                <a:gdLst>
                  <a:gd name="T0" fmla="*/ 35 w 42"/>
                  <a:gd name="T1" fmla="*/ 1 h 31"/>
                  <a:gd name="T2" fmla="*/ 41 w 42"/>
                  <a:gd name="T3" fmla="*/ 5 h 31"/>
                  <a:gd name="T4" fmla="*/ 37 w 42"/>
                  <a:gd name="T5" fmla="*/ 17 h 31"/>
                  <a:gd name="T6" fmla="*/ 30 w 42"/>
                  <a:gd name="T7" fmla="*/ 19 h 31"/>
                  <a:gd name="T8" fmla="*/ 24 w 42"/>
                  <a:gd name="T9" fmla="*/ 16 h 31"/>
                  <a:gd name="T10" fmla="*/ 17 w 42"/>
                  <a:gd name="T11" fmla="*/ 22 h 31"/>
                  <a:gd name="T12" fmla="*/ 13 w 42"/>
                  <a:gd name="T13" fmla="*/ 30 h 31"/>
                  <a:gd name="T14" fmla="*/ 5 w 42"/>
                  <a:gd name="T15" fmla="*/ 31 h 31"/>
                  <a:gd name="T16" fmla="*/ 0 w 42"/>
                  <a:gd name="T17" fmla="*/ 18 h 31"/>
                  <a:gd name="T18" fmla="*/ 6 w 42"/>
                  <a:gd name="T19" fmla="*/ 12 h 31"/>
                  <a:gd name="T20" fmla="*/ 19 w 42"/>
                  <a:gd name="T21" fmla="*/ 10 h 31"/>
                  <a:gd name="T22" fmla="*/ 27 w 42"/>
                  <a:gd name="T23" fmla="*/ 2 h 31"/>
                  <a:gd name="T24" fmla="*/ 35 w 42"/>
                  <a:gd name="T25" fmla="*/ 1 h 31"/>
                  <a:gd name="T26" fmla="*/ 35 w 42"/>
                  <a:gd name="T27" fmla="*/ 0 h 31"/>
                  <a:gd name="T28" fmla="*/ 34 w 42"/>
                  <a:gd name="T29" fmla="*/ 0 h 31"/>
                  <a:gd name="T30" fmla="*/ 27 w 42"/>
                  <a:gd name="T31" fmla="*/ 1 h 31"/>
                  <a:gd name="T32" fmla="*/ 27 w 42"/>
                  <a:gd name="T33" fmla="*/ 1 h 31"/>
                  <a:gd name="T34" fmla="*/ 27 w 42"/>
                  <a:gd name="T35" fmla="*/ 2 h 31"/>
                  <a:gd name="T36" fmla="*/ 19 w 42"/>
                  <a:gd name="T37" fmla="*/ 10 h 31"/>
                  <a:gd name="T38" fmla="*/ 6 w 42"/>
                  <a:gd name="T39" fmla="*/ 12 h 31"/>
                  <a:gd name="T40" fmla="*/ 6 w 42"/>
                  <a:gd name="T41" fmla="*/ 12 h 31"/>
                  <a:gd name="T42" fmla="*/ 6 w 42"/>
                  <a:gd name="T43" fmla="*/ 12 h 31"/>
                  <a:gd name="T44" fmla="*/ 0 w 42"/>
                  <a:gd name="T45" fmla="*/ 18 h 31"/>
                  <a:gd name="T46" fmla="*/ 0 w 42"/>
                  <a:gd name="T47" fmla="*/ 18 h 31"/>
                  <a:gd name="T48" fmla="*/ 0 w 42"/>
                  <a:gd name="T49" fmla="*/ 18 h 31"/>
                  <a:gd name="T50" fmla="*/ 5 w 42"/>
                  <a:gd name="T51" fmla="*/ 31 h 31"/>
                  <a:gd name="T52" fmla="*/ 5 w 42"/>
                  <a:gd name="T53" fmla="*/ 31 h 31"/>
                  <a:gd name="T54" fmla="*/ 5 w 42"/>
                  <a:gd name="T55" fmla="*/ 31 h 31"/>
                  <a:gd name="T56" fmla="*/ 13 w 42"/>
                  <a:gd name="T57" fmla="*/ 31 h 31"/>
                  <a:gd name="T58" fmla="*/ 13 w 42"/>
                  <a:gd name="T59" fmla="*/ 31 h 31"/>
                  <a:gd name="T60" fmla="*/ 13 w 42"/>
                  <a:gd name="T61" fmla="*/ 30 h 31"/>
                  <a:gd name="T62" fmla="*/ 18 w 42"/>
                  <a:gd name="T63" fmla="*/ 22 h 31"/>
                  <a:gd name="T64" fmla="*/ 24 w 42"/>
                  <a:gd name="T65" fmla="*/ 17 h 31"/>
                  <a:gd name="T66" fmla="*/ 30 w 42"/>
                  <a:gd name="T67" fmla="*/ 19 h 31"/>
                  <a:gd name="T68" fmla="*/ 30 w 42"/>
                  <a:gd name="T69" fmla="*/ 19 h 31"/>
                  <a:gd name="T70" fmla="*/ 30 w 42"/>
                  <a:gd name="T71" fmla="*/ 19 h 31"/>
                  <a:gd name="T72" fmla="*/ 37 w 42"/>
                  <a:gd name="T73" fmla="*/ 18 h 31"/>
                  <a:gd name="T74" fmla="*/ 37 w 42"/>
                  <a:gd name="T75" fmla="*/ 18 h 31"/>
                  <a:gd name="T76" fmla="*/ 38 w 42"/>
                  <a:gd name="T77" fmla="*/ 18 h 31"/>
                  <a:gd name="T78" fmla="*/ 42 w 42"/>
                  <a:gd name="T79" fmla="*/ 5 h 31"/>
                  <a:gd name="T80" fmla="*/ 42 w 42"/>
                  <a:gd name="T81" fmla="*/ 4 h 31"/>
                  <a:gd name="T82" fmla="*/ 42 w 42"/>
                  <a:gd name="T83" fmla="*/ 4 h 31"/>
                  <a:gd name="T84" fmla="*/ 35 w 42"/>
                  <a:gd name="T85" fmla="*/ 0 h 31"/>
                  <a:gd name="T86" fmla="*/ 35 w 42"/>
                  <a:gd name="T87" fmla="*/ 0 h 31"/>
                  <a:gd name="T88" fmla="*/ 35 w 42"/>
                  <a:gd name="T8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" h="31">
                    <a:moveTo>
                      <a:pt x="35" y="1"/>
                    </a:moveTo>
                    <a:lnTo>
                      <a:pt x="41" y="5"/>
                    </a:lnTo>
                    <a:lnTo>
                      <a:pt x="37" y="17"/>
                    </a:lnTo>
                    <a:lnTo>
                      <a:pt x="30" y="19"/>
                    </a:lnTo>
                    <a:lnTo>
                      <a:pt x="24" y="16"/>
                    </a:lnTo>
                    <a:lnTo>
                      <a:pt x="17" y="22"/>
                    </a:lnTo>
                    <a:lnTo>
                      <a:pt x="13" y="30"/>
                    </a:lnTo>
                    <a:lnTo>
                      <a:pt x="5" y="31"/>
                    </a:lnTo>
                    <a:lnTo>
                      <a:pt x="0" y="18"/>
                    </a:lnTo>
                    <a:lnTo>
                      <a:pt x="6" y="12"/>
                    </a:lnTo>
                    <a:lnTo>
                      <a:pt x="19" y="10"/>
                    </a:lnTo>
                    <a:lnTo>
                      <a:pt x="27" y="2"/>
                    </a:lnTo>
                    <a:lnTo>
                      <a:pt x="35" y="1"/>
                    </a:lnTo>
                    <a:moveTo>
                      <a:pt x="35" y="0"/>
                    </a:moveTo>
                    <a:lnTo>
                      <a:pt x="34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19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18" y="22"/>
                    </a:lnTo>
                    <a:lnTo>
                      <a:pt x="24" y="17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8" y="18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0" name="Freeform 567"/>
              <p:cNvSpPr>
                <a:spLocks/>
              </p:cNvSpPr>
              <p:nvPr/>
            </p:nvSpPr>
            <p:spPr bwMode="gray">
              <a:xfrm>
                <a:off x="5268" y="1733"/>
                <a:ext cx="44" cy="55"/>
              </a:xfrm>
              <a:custGeom>
                <a:avLst/>
                <a:gdLst>
                  <a:gd name="T0" fmla="*/ 23 w 50"/>
                  <a:gd name="T1" fmla="*/ 52 h 63"/>
                  <a:gd name="T2" fmla="*/ 19 w 50"/>
                  <a:gd name="T3" fmla="*/ 51 h 63"/>
                  <a:gd name="T4" fmla="*/ 14 w 50"/>
                  <a:gd name="T5" fmla="*/ 59 h 63"/>
                  <a:gd name="T6" fmla="*/ 10 w 50"/>
                  <a:gd name="T7" fmla="*/ 57 h 63"/>
                  <a:gd name="T8" fmla="*/ 12 w 50"/>
                  <a:gd name="T9" fmla="*/ 38 h 63"/>
                  <a:gd name="T10" fmla="*/ 12 w 50"/>
                  <a:gd name="T11" fmla="*/ 38 h 63"/>
                  <a:gd name="T12" fmla="*/ 20 w 50"/>
                  <a:gd name="T13" fmla="*/ 30 h 63"/>
                  <a:gd name="T14" fmla="*/ 18 w 50"/>
                  <a:gd name="T15" fmla="*/ 20 h 63"/>
                  <a:gd name="T16" fmla="*/ 9 w 50"/>
                  <a:gd name="T17" fmla="*/ 27 h 63"/>
                  <a:gd name="T18" fmla="*/ 0 w 50"/>
                  <a:gd name="T19" fmla="*/ 20 h 63"/>
                  <a:gd name="T20" fmla="*/ 0 w 50"/>
                  <a:gd name="T21" fmla="*/ 11 h 63"/>
                  <a:gd name="T22" fmla="*/ 11 w 50"/>
                  <a:gd name="T23" fmla="*/ 7 h 63"/>
                  <a:gd name="T24" fmla="*/ 22 w 50"/>
                  <a:gd name="T25" fmla="*/ 0 h 63"/>
                  <a:gd name="T26" fmla="*/ 39 w 50"/>
                  <a:gd name="T27" fmla="*/ 9 h 63"/>
                  <a:gd name="T28" fmla="*/ 42 w 50"/>
                  <a:gd name="T29" fmla="*/ 15 h 63"/>
                  <a:gd name="T30" fmla="*/ 50 w 50"/>
                  <a:gd name="T31" fmla="*/ 27 h 63"/>
                  <a:gd name="T32" fmla="*/ 37 w 50"/>
                  <a:gd name="T33" fmla="*/ 40 h 63"/>
                  <a:gd name="T34" fmla="*/ 36 w 50"/>
                  <a:gd name="T35" fmla="*/ 59 h 63"/>
                  <a:gd name="T36" fmla="*/ 22 w 50"/>
                  <a:gd name="T37" fmla="*/ 63 h 63"/>
                  <a:gd name="T38" fmla="*/ 23 w 50"/>
                  <a:gd name="T39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63">
                    <a:moveTo>
                      <a:pt x="23" y="52"/>
                    </a:moveTo>
                    <a:cubicBezTo>
                      <a:pt x="19" y="51"/>
                      <a:pt x="19" y="51"/>
                      <a:pt x="19" y="51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20" y="37"/>
                      <a:pt x="20" y="30"/>
                    </a:cubicBezTo>
                    <a:cubicBezTo>
                      <a:pt x="20" y="23"/>
                      <a:pt x="18" y="21"/>
                      <a:pt x="18" y="20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22" y="63"/>
                      <a:pt x="22" y="63"/>
                      <a:pt x="22" y="63"/>
                    </a:cubicBezTo>
                    <a:lnTo>
                      <a:pt x="23" y="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1" name="Freeform 568"/>
              <p:cNvSpPr>
                <a:spLocks noEditPoints="1"/>
              </p:cNvSpPr>
              <p:nvPr/>
            </p:nvSpPr>
            <p:spPr bwMode="gray">
              <a:xfrm>
                <a:off x="5267" y="1733"/>
                <a:ext cx="45" cy="56"/>
              </a:xfrm>
              <a:custGeom>
                <a:avLst/>
                <a:gdLst>
                  <a:gd name="T0" fmla="*/ 23 w 51"/>
                  <a:gd name="T1" fmla="*/ 1 h 64"/>
                  <a:gd name="T2" fmla="*/ 40 w 51"/>
                  <a:gd name="T3" fmla="*/ 9 h 64"/>
                  <a:gd name="T4" fmla="*/ 43 w 51"/>
                  <a:gd name="T5" fmla="*/ 15 h 64"/>
                  <a:gd name="T6" fmla="*/ 51 w 51"/>
                  <a:gd name="T7" fmla="*/ 27 h 64"/>
                  <a:gd name="T8" fmla="*/ 38 w 51"/>
                  <a:gd name="T9" fmla="*/ 40 h 64"/>
                  <a:gd name="T10" fmla="*/ 37 w 51"/>
                  <a:gd name="T11" fmla="*/ 59 h 64"/>
                  <a:gd name="T12" fmla="*/ 23 w 51"/>
                  <a:gd name="T13" fmla="*/ 63 h 64"/>
                  <a:gd name="T14" fmla="*/ 24 w 51"/>
                  <a:gd name="T15" fmla="*/ 52 h 64"/>
                  <a:gd name="T16" fmla="*/ 20 w 51"/>
                  <a:gd name="T17" fmla="*/ 51 h 64"/>
                  <a:gd name="T18" fmla="*/ 15 w 51"/>
                  <a:gd name="T19" fmla="*/ 58 h 64"/>
                  <a:gd name="T20" fmla="*/ 11 w 51"/>
                  <a:gd name="T21" fmla="*/ 56 h 64"/>
                  <a:gd name="T22" fmla="*/ 13 w 51"/>
                  <a:gd name="T23" fmla="*/ 38 h 64"/>
                  <a:gd name="T24" fmla="*/ 21 w 51"/>
                  <a:gd name="T25" fmla="*/ 30 h 64"/>
                  <a:gd name="T26" fmla="*/ 19 w 51"/>
                  <a:gd name="T27" fmla="*/ 20 h 64"/>
                  <a:gd name="T28" fmla="*/ 10 w 51"/>
                  <a:gd name="T29" fmla="*/ 27 h 64"/>
                  <a:gd name="T30" fmla="*/ 2 w 51"/>
                  <a:gd name="T31" fmla="*/ 20 h 64"/>
                  <a:gd name="T32" fmla="*/ 1 w 51"/>
                  <a:gd name="T33" fmla="*/ 11 h 64"/>
                  <a:gd name="T34" fmla="*/ 12 w 51"/>
                  <a:gd name="T35" fmla="*/ 7 h 64"/>
                  <a:gd name="T36" fmla="*/ 23 w 51"/>
                  <a:gd name="T37" fmla="*/ 1 h 64"/>
                  <a:gd name="T38" fmla="*/ 23 w 51"/>
                  <a:gd name="T39" fmla="*/ 0 h 64"/>
                  <a:gd name="T40" fmla="*/ 23 w 51"/>
                  <a:gd name="T41" fmla="*/ 0 h 64"/>
                  <a:gd name="T42" fmla="*/ 12 w 51"/>
                  <a:gd name="T43" fmla="*/ 7 h 64"/>
                  <a:gd name="T44" fmla="*/ 1 w 51"/>
                  <a:gd name="T45" fmla="*/ 11 h 64"/>
                  <a:gd name="T46" fmla="*/ 0 w 51"/>
                  <a:gd name="T47" fmla="*/ 11 h 64"/>
                  <a:gd name="T48" fmla="*/ 1 w 51"/>
                  <a:gd name="T49" fmla="*/ 11 h 64"/>
                  <a:gd name="T50" fmla="*/ 1 w 51"/>
                  <a:gd name="T51" fmla="*/ 20 h 64"/>
                  <a:gd name="T52" fmla="*/ 1 w 51"/>
                  <a:gd name="T53" fmla="*/ 20 h 64"/>
                  <a:gd name="T54" fmla="*/ 1 w 51"/>
                  <a:gd name="T55" fmla="*/ 20 h 64"/>
                  <a:gd name="T56" fmla="*/ 10 w 51"/>
                  <a:gd name="T57" fmla="*/ 27 h 64"/>
                  <a:gd name="T58" fmla="*/ 10 w 51"/>
                  <a:gd name="T59" fmla="*/ 27 h 64"/>
                  <a:gd name="T60" fmla="*/ 11 w 51"/>
                  <a:gd name="T61" fmla="*/ 27 h 64"/>
                  <a:gd name="T62" fmla="*/ 19 w 51"/>
                  <a:gd name="T63" fmla="*/ 21 h 64"/>
                  <a:gd name="T64" fmla="*/ 20 w 51"/>
                  <a:gd name="T65" fmla="*/ 30 h 64"/>
                  <a:gd name="T66" fmla="*/ 13 w 51"/>
                  <a:gd name="T67" fmla="*/ 38 h 64"/>
                  <a:gd name="T68" fmla="*/ 13 w 51"/>
                  <a:gd name="T69" fmla="*/ 38 h 64"/>
                  <a:gd name="T70" fmla="*/ 13 w 51"/>
                  <a:gd name="T71" fmla="*/ 38 h 64"/>
                  <a:gd name="T72" fmla="*/ 10 w 51"/>
                  <a:gd name="T73" fmla="*/ 56 h 64"/>
                  <a:gd name="T74" fmla="*/ 10 w 51"/>
                  <a:gd name="T75" fmla="*/ 57 h 64"/>
                  <a:gd name="T76" fmla="*/ 11 w 51"/>
                  <a:gd name="T77" fmla="*/ 57 h 64"/>
                  <a:gd name="T78" fmla="*/ 15 w 51"/>
                  <a:gd name="T79" fmla="*/ 59 h 64"/>
                  <a:gd name="T80" fmla="*/ 15 w 51"/>
                  <a:gd name="T81" fmla="*/ 59 h 64"/>
                  <a:gd name="T82" fmla="*/ 16 w 51"/>
                  <a:gd name="T83" fmla="*/ 59 h 64"/>
                  <a:gd name="T84" fmla="*/ 20 w 51"/>
                  <a:gd name="T85" fmla="*/ 52 h 64"/>
                  <a:gd name="T86" fmla="*/ 23 w 51"/>
                  <a:gd name="T87" fmla="*/ 52 h 64"/>
                  <a:gd name="T88" fmla="*/ 23 w 51"/>
                  <a:gd name="T89" fmla="*/ 63 h 64"/>
                  <a:gd name="T90" fmla="*/ 23 w 51"/>
                  <a:gd name="T91" fmla="*/ 64 h 64"/>
                  <a:gd name="T92" fmla="*/ 23 w 51"/>
                  <a:gd name="T93" fmla="*/ 64 h 64"/>
                  <a:gd name="T94" fmla="*/ 37 w 51"/>
                  <a:gd name="T95" fmla="*/ 60 h 64"/>
                  <a:gd name="T96" fmla="*/ 37 w 51"/>
                  <a:gd name="T97" fmla="*/ 59 h 64"/>
                  <a:gd name="T98" fmla="*/ 37 w 51"/>
                  <a:gd name="T99" fmla="*/ 59 h 64"/>
                  <a:gd name="T100" fmla="*/ 38 w 51"/>
                  <a:gd name="T101" fmla="*/ 40 h 64"/>
                  <a:gd name="T102" fmla="*/ 51 w 51"/>
                  <a:gd name="T103" fmla="*/ 27 h 64"/>
                  <a:gd name="T104" fmla="*/ 51 w 51"/>
                  <a:gd name="T105" fmla="*/ 27 h 64"/>
                  <a:gd name="T106" fmla="*/ 51 w 51"/>
                  <a:gd name="T107" fmla="*/ 27 h 64"/>
                  <a:gd name="T108" fmla="*/ 43 w 51"/>
                  <a:gd name="T109" fmla="*/ 15 h 64"/>
                  <a:gd name="T110" fmla="*/ 41 w 51"/>
                  <a:gd name="T111" fmla="*/ 9 h 64"/>
                  <a:gd name="T112" fmla="*/ 41 w 51"/>
                  <a:gd name="T113" fmla="*/ 8 h 64"/>
                  <a:gd name="T114" fmla="*/ 40 w 51"/>
                  <a:gd name="T115" fmla="*/ 8 h 64"/>
                  <a:gd name="T116" fmla="*/ 23 w 51"/>
                  <a:gd name="T117" fmla="*/ 0 h 64"/>
                  <a:gd name="T118" fmla="*/ 23 w 51"/>
                  <a:gd name="T11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" h="64">
                    <a:moveTo>
                      <a:pt x="23" y="1"/>
                    </a:moveTo>
                    <a:cubicBezTo>
                      <a:pt x="40" y="9"/>
                      <a:pt x="40" y="9"/>
                      <a:pt x="40" y="9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21" y="38"/>
                      <a:pt x="21" y="30"/>
                    </a:cubicBezTo>
                    <a:cubicBezTo>
                      <a:pt x="21" y="21"/>
                      <a:pt x="19" y="20"/>
                      <a:pt x="19" y="20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23" y="1"/>
                      <a:pt x="23" y="1"/>
                      <a:pt x="23" y="1"/>
                    </a:cubicBezTo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20" y="24"/>
                      <a:pt x="20" y="30"/>
                    </a:cubicBezTo>
                    <a:cubicBezTo>
                      <a:pt x="20" y="37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2" name="Freeform 569"/>
              <p:cNvSpPr>
                <a:spLocks/>
              </p:cNvSpPr>
              <p:nvPr/>
            </p:nvSpPr>
            <p:spPr bwMode="gray">
              <a:xfrm>
                <a:off x="5258" y="1719"/>
                <a:ext cx="7" cy="8"/>
              </a:xfrm>
              <a:custGeom>
                <a:avLst/>
                <a:gdLst>
                  <a:gd name="T0" fmla="*/ 0 w 7"/>
                  <a:gd name="T1" fmla="*/ 4 h 8"/>
                  <a:gd name="T2" fmla="*/ 7 w 7"/>
                  <a:gd name="T3" fmla="*/ 0 h 8"/>
                  <a:gd name="T4" fmla="*/ 7 w 7"/>
                  <a:gd name="T5" fmla="*/ 7 h 8"/>
                  <a:gd name="T6" fmla="*/ 0 w 7"/>
                  <a:gd name="T7" fmla="*/ 8 h 8"/>
                  <a:gd name="T8" fmla="*/ 0 w 7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0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3" name="Freeform 570"/>
              <p:cNvSpPr>
                <a:spLocks noEditPoints="1"/>
              </p:cNvSpPr>
              <p:nvPr/>
            </p:nvSpPr>
            <p:spPr bwMode="gray">
              <a:xfrm>
                <a:off x="5258" y="1719"/>
                <a:ext cx="7" cy="8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7 h 8"/>
                  <a:gd name="T4" fmla="*/ 0 w 7"/>
                  <a:gd name="T5" fmla="*/ 8 h 8"/>
                  <a:gd name="T6" fmla="*/ 0 w 7"/>
                  <a:gd name="T7" fmla="*/ 4 h 8"/>
                  <a:gd name="T8" fmla="*/ 6 w 7"/>
                  <a:gd name="T9" fmla="*/ 0 h 8"/>
                  <a:gd name="T10" fmla="*/ 7 w 7"/>
                  <a:gd name="T11" fmla="*/ 0 h 8"/>
                  <a:gd name="T12" fmla="*/ 6 w 7"/>
                  <a:gd name="T13" fmla="*/ 0 h 8"/>
                  <a:gd name="T14" fmla="*/ 0 w 7"/>
                  <a:gd name="T15" fmla="*/ 4 h 8"/>
                  <a:gd name="T16" fmla="*/ 0 w 7"/>
                  <a:gd name="T17" fmla="*/ 4 h 8"/>
                  <a:gd name="T18" fmla="*/ 0 w 7"/>
                  <a:gd name="T19" fmla="*/ 4 h 8"/>
                  <a:gd name="T20" fmla="*/ 0 w 7"/>
                  <a:gd name="T21" fmla="*/ 8 h 8"/>
                  <a:gd name="T22" fmla="*/ 0 w 7"/>
                  <a:gd name="T23" fmla="*/ 8 h 8"/>
                  <a:gd name="T24" fmla="*/ 0 w 7"/>
                  <a:gd name="T25" fmla="*/ 8 h 8"/>
                  <a:gd name="T26" fmla="*/ 6 w 7"/>
                  <a:gd name="T27" fmla="*/ 7 h 8"/>
                  <a:gd name="T28" fmla="*/ 7 w 7"/>
                  <a:gd name="T29" fmla="*/ 7 h 8"/>
                  <a:gd name="T30" fmla="*/ 7 w 7"/>
                  <a:gd name="T31" fmla="*/ 7 h 8"/>
                  <a:gd name="T32" fmla="*/ 7 w 7"/>
                  <a:gd name="T33" fmla="*/ 0 h 8"/>
                  <a:gd name="T34" fmla="*/ 7 w 7"/>
                  <a:gd name="T35" fmla="*/ 0 h 8"/>
                  <a:gd name="T36" fmla="*/ 7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lnTo>
                      <a:pt x="6" y="7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4" name="Freeform 571"/>
              <p:cNvSpPr>
                <a:spLocks noEditPoints="1"/>
              </p:cNvSpPr>
              <p:nvPr/>
            </p:nvSpPr>
            <p:spPr bwMode="gray">
              <a:xfrm>
                <a:off x="5258" y="1719"/>
                <a:ext cx="7" cy="8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7 h 8"/>
                  <a:gd name="T4" fmla="*/ 0 w 7"/>
                  <a:gd name="T5" fmla="*/ 8 h 8"/>
                  <a:gd name="T6" fmla="*/ 0 w 7"/>
                  <a:gd name="T7" fmla="*/ 4 h 8"/>
                  <a:gd name="T8" fmla="*/ 6 w 7"/>
                  <a:gd name="T9" fmla="*/ 0 h 8"/>
                  <a:gd name="T10" fmla="*/ 7 w 7"/>
                  <a:gd name="T11" fmla="*/ 0 h 8"/>
                  <a:gd name="T12" fmla="*/ 6 w 7"/>
                  <a:gd name="T13" fmla="*/ 0 h 8"/>
                  <a:gd name="T14" fmla="*/ 0 w 7"/>
                  <a:gd name="T15" fmla="*/ 4 h 8"/>
                  <a:gd name="T16" fmla="*/ 0 w 7"/>
                  <a:gd name="T17" fmla="*/ 4 h 8"/>
                  <a:gd name="T18" fmla="*/ 0 w 7"/>
                  <a:gd name="T19" fmla="*/ 4 h 8"/>
                  <a:gd name="T20" fmla="*/ 0 w 7"/>
                  <a:gd name="T21" fmla="*/ 8 h 8"/>
                  <a:gd name="T22" fmla="*/ 0 w 7"/>
                  <a:gd name="T23" fmla="*/ 8 h 8"/>
                  <a:gd name="T24" fmla="*/ 0 w 7"/>
                  <a:gd name="T25" fmla="*/ 8 h 8"/>
                  <a:gd name="T26" fmla="*/ 6 w 7"/>
                  <a:gd name="T27" fmla="*/ 7 h 8"/>
                  <a:gd name="T28" fmla="*/ 7 w 7"/>
                  <a:gd name="T29" fmla="*/ 7 h 8"/>
                  <a:gd name="T30" fmla="*/ 7 w 7"/>
                  <a:gd name="T31" fmla="*/ 7 h 8"/>
                  <a:gd name="T32" fmla="*/ 7 w 7"/>
                  <a:gd name="T33" fmla="*/ 0 h 8"/>
                  <a:gd name="T34" fmla="*/ 7 w 7"/>
                  <a:gd name="T35" fmla="*/ 0 h 8"/>
                  <a:gd name="T36" fmla="*/ 7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lnTo>
                      <a:pt x="6" y="7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6" y="0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5" name="Freeform 572"/>
              <p:cNvSpPr>
                <a:spLocks/>
              </p:cNvSpPr>
              <p:nvPr/>
            </p:nvSpPr>
            <p:spPr bwMode="gray">
              <a:xfrm>
                <a:off x="5209" y="1738"/>
                <a:ext cx="14" cy="7"/>
              </a:xfrm>
              <a:custGeom>
                <a:avLst/>
                <a:gdLst>
                  <a:gd name="T0" fmla="*/ 1 w 14"/>
                  <a:gd name="T1" fmla="*/ 7 h 7"/>
                  <a:gd name="T2" fmla="*/ 0 w 14"/>
                  <a:gd name="T3" fmla="*/ 5 h 7"/>
                  <a:gd name="T4" fmla="*/ 5 w 14"/>
                  <a:gd name="T5" fmla="*/ 3 h 7"/>
                  <a:gd name="T6" fmla="*/ 9 w 14"/>
                  <a:gd name="T7" fmla="*/ 0 h 7"/>
                  <a:gd name="T8" fmla="*/ 14 w 14"/>
                  <a:gd name="T9" fmla="*/ 4 h 7"/>
                  <a:gd name="T10" fmla="*/ 9 w 14"/>
                  <a:gd name="T11" fmla="*/ 7 h 7"/>
                  <a:gd name="T12" fmla="*/ 1 w 14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1" y="7"/>
                    </a:moveTo>
                    <a:lnTo>
                      <a:pt x="0" y="5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6" name="Freeform 573"/>
              <p:cNvSpPr>
                <a:spLocks noEditPoints="1"/>
              </p:cNvSpPr>
              <p:nvPr/>
            </p:nvSpPr>
            <p:spPr bwMode="gray">
              <a:xfrm>
                <a:off x="5209" y="1738"/>
                <a:ext cx="14" cy="8"/>
              </a:xfrm>
              <a:custGeom>
                <a:avLst/>
                <a:gdLst>
                  <a:gd name="T0" fmla="*/ 9 w 14"/>
                  <a:gd name="T1" fmla="*/ 1 h 8"/>
                  <a:gd name="T2" fmla="*/ 14 w 14"/>
                  <a:gd name="T3" fmla="*/ 4 h 8"/>
                  <a:gd name="T4" fmla="*/ 9 w 14"/>
                  <a:gd name="T5" fmla="*/ 7 h 8"/>
                  <a:gd name="T6" fmla="*/ 1 w 14"/>
                  <a:gd name="T7" fmla="*/ 7 h 8"/>
                  <a:gd name="T8" fmla="*/ 0 w 14"/>
                  <a:gd name="T9" fmla="*/ 5 h 8"/>
                  <a:gd name="T10" fmla="*/ 5 w 14"/>
                  <a:gd name="T11" fmla="*/ 3 h 8"/>
                  <a:gd name="T12" fmla="*/ 9 w 14"/>
                  <a:gd name="T13" fmla="*/ 1 h 8"/>
                  <a:gd name="T14" fmla="*/ 10 w 14"/>
                  <a:gd name="T15" fmla="*/ 0 h 8"/>
                  <a:gd name="T16" fmla="*/ 9 w 14"/>
                  <a:gd name="T17" fmla="*/ 0 h 8"/>
                  <a:gd name="T18" fmla="*/ 5 w 14"/>
                  <a:gd name="T19" fmla="*/ 3 h 8"/>
                  <a:gd name="T20" fmla="*/ 0 w 14"/>
                  <a:gd name="T21" fmla="*/ 4 h 8"/>
                  <a:gd name="T22" fmla="*/ 0 w 14"/>
                  <a:gd name="T23" fmla="*/ 4 h 8"/>
                  <a:gd name="T24" fmla="*/ 0 w 14"/>
                  <a:gd name="T25" fmla="*/ 5 h 8"/>
                  <a:gd name="T26" fmla="*/ 1 w 14"/>
                  <a:gd name="T27" fmla="*/ 7 h 8"/>
                  <a:gd name="T28" fmla="*/ 1 w 14"/>
                  <a:gd name="T29" fmla="*/ 8 h 8"/>
                  <a:gd name="T30" fmla="*/ 1 w 14"/>
                  <a:gd name="T31" fmla="*/ 8 h 8"/>
                  <a:gd name="T32" fmla="*/ 9 w 14"/>
                  <a:gd name="T33" fmla="*/ 8 h 8"/>
                  <a:gd name="T34" fmla="*/ 9 w 14"/>
                  <a:gd name="T35" fmla="*/ 8 h 8"/>
                  <a:gd name="T36" fmla="*/ 9 w 14"/>
                  <a:gd name="T37" fmla="*/ 7 h 8"/>
                  <a:gd name="T38" fmla="*/ 14 w 14"/>
                  <a:gd name="T39" fmla="*/ 4 h 8"/>
                  <a:gd name="T40" fmla="*/ 14 w 14"/>
                  <a:gd name="T41" fmla="*/ 4 h 8"/>
                  <a:gd name="T42" fmla="*/ 14 w 14"/>
                  <a:gd name="T43" fmla="*/ 4 h 8"/>
                  <a:gd name="T44" fmla="*/ 10 w 14"/>
                  <a:gd name="T45" fmla="*/ 0 h 8"/>
                  <a:gd name="T46" fmla="*/ 10 w 14"/>
                  <a:gd name="T47" fmla="*/ 0 h 8"/>
                  <a:gd name="T48" fmla="*/ 10 w 14"/>
                  <a:gd name="T4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8">
                    <a:moveTo>
                      <a:pt x="9" y="1"/>
                    </a:moveTo>
                    <a:lnTo>
                      <a:pt x="14" y="4"/>
                    </a:lnTo>
                    <a:lnTo>
                      <a:pt x="9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9" y="1"/>
                    </a:lnTo>
                    <a:close/>
                    <a:moveTo>
                      <a:pt x="10" y="0"/>
                    </a:moveTo>
                    <a:lnTo>
                      <a:pt x="9" y="0"/>
                    </a:lnTo>
                    <a:lnTo>
                      <a:pt x="5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7" name="Freeform 574"/>
              <p:cNvSpPr>
                <a:spLocks noEditPoints="1"/>
              </p:cNvSpPr>
              <p:nvPr/>
            </p:nvSpPr>
            <p:spPr bwMode="gray">
              <a:xfrm>
                <a:off x="5209" y="1738"/>
                <a:ext cx="14" cy="8"/>
              </a:xfrm>
              <a:custGeom>
                <a:avLst/>
                <a:gdLst>
                  <a:gd name="T0" fmla="*/ 9 w 14"/>
                  <a:gd name="T1" fmla="*/ 1 h 8"/>
                  <a:gd name="T2" fmla="*/ 14 w 14"/>
                  <a:gd name="T3" fmla="*/ 4 h 8"/>
                  <a:gd name="T4" fmla="*/ 9 w 14"/>
                  <a:gd name="T5" fmla="*/ 7 h 8"/>
                  <a:gd name="T6" fmla="*/ 1 w 14"/>
                  <a:gd name="T7" fmla="*/ 7 h 8"/>
                  <a:gd name="T8" fmla="*/ 0 w 14"/>
                  <a:gd name="T9" fmla="*/ 5 h 8"/>
                  <a:gd name="T10" fmla="*/ 5 w 14"/>
                  <a:gd name="T11" fmla="*/ 3 h 8"/>
                  <a:gd name="T12" fmla="*/ 9 w 14"/>
                  <a:gd name="T13" fmla="*/ 1 h 8"/>
                  <a:gd name="T14" fmla="*/ 10 w 14"/>
                  <a:gd name="T15" fmla="*/ 0 h 8"/>
                  <a:gd name="T16" fmla="*/ 9 w 14"/>
                  <a:gd name="T17" fmla="*/ 0 h 8"/>
                  <a:gd name="T18" fmla="*/ 5 w 14"/>
                  <a:gd name="T19" fmla="*/ 3 h 8"/>
                  <a:gd name="T20" fmla="*/ 0 w 14"/>
                  <a:gd name="T21" fmla="*/ 4 h 8"/>
                  <a:gd name="T22" fmla="*/ 0 w 14"/>
                  <a:gd name="T23" fmla="*/ 4 h 8"/>
                  <a:gd name="T24" fmla="*/ 0 w 14"/>
                  <a:gd name="T25" fmla="*/ 5 h 8"/>
                  <a:gd name="T26" fmla="*/ 1 w 14"/>
                  <a:gd name="T27" fmla="*/ 7 h 8"/>
                  <a:gd name="T28" fmla="*/ 1 w 14"/>
                  <a:gd name="T29" fmla="*/ 8 h 8"/>
                  <a:gd name="T30" fmla="*/ 1 w 14"/>
                  <a:gd name="T31" fmla="*/ 8 h 8"/>
                  <a:gd name="T32" fmla="*/ 9 w 14"/>
                  <a:gd name="T33" fmla="*/ 8 h 8"/>
                  <a:gd name="T34" fmla="*/ 9 w 14"/>
                  <a:gd name="T35" fmla="*/ 8 h 8"/>
                  <a:gd name="T36" fmla="*/ 9 w 14"/>
                  <a:gd name="T37" fmla="*/ 7 h 8"/>
                  <a:gd name="T38" fmla="*/ 14 w 14"/>
                  <a:gd name="T39" fmla="*/ 4 h 8"/>
                  <a:gd name="T40" fmla="*/ 14 w 14"/>
                  <a:gd name="T41" fmla="*/ 4 h 8"/>
                  <a:gd name="T42" fmla="*/ 14 w 14"/>
                  <a:gd name="T43" fmla="*/ 4 h 8"/>
                  <a:gd name="T44" fmla="*/ 10 w 14"/>
                  <a:gd name="T45" fmla="*/ 0 h 8"/>
                  <a:gd name="T46" fmla="*/ 10 w 14"/>
                  <a:gd name="T47" fmla="*/ 0 h 8"/>
                  <a:gd name="T48" fmla="*/ 10 w 14"/>
                  <a:gd name="T4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8">
                    <a:moveTo>
                      <a:pt x="9" y="1"/>
                    </a:moveTo>
                    <a:lnTo>
                      <a:pt x="14" y="4"/>
                    </a:lnTo>
                    <a:lnTo>
                      <a:pt x="9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9" y="1"/>
                    </a:lnTo>
                    <a:moveTo>
                      <a:pt x="10" y="0"/>
                    </a:moveTo>
                    <a:lnTo>
                      <a:pt x="9" y="0"/>
                    </a:lnTo>
                    <a:lnTo>
                      <a:pt x="5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8" name="Freeform 575"/>
              <p:cNvSpPr>
                <a:spLocks/>
              </p:cNvSpPr>
              <p:nvPr/>
            </p:nvSpPr>
            <p:spPr bwMode="gray">
              <a:xfrm>
                <a:off x="5252" y="1755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1 h 4"/>
                  <a:gd name="T4" fmla="*/ 4 w 4"/>
                  <a:gd name="T5" fmla="*/ 4 h 4"/>
                  <a:gd name="T6" fmla="*/ 1 w 4"/>
                  <a:gd name="T7" fmla="*/ 4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9" name="Freeform 576"/>
              <p:cNvSpPr>
                <a:spLocks noEditPoints="1"/>
              </p:cNvSpPr>
              <p:nvPr/>
            </p:nvSpPr>
            <p:spPr bwMode="gray">
              <a:xfrm>
                <a:off x="5252" y="1755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4 w 5"/>
                  <a:gd name="T3" fmla="*/ 1 h 4"/>
                  <a:gd name="T4" fmla="*/ 3 w 5"/>
                  <a:gd name="T5" fmla="*/ 4 h 4"/>
                  <a:gd name="T6" fmla="*/ 1 w 5"/>
                  <a:gd name="T7" fmla="*/ 4 h 4"/>
                  <a:gd name="T8" fmla="*/ 0 w 5"/>
                  <a:gd name="T9" fmla="*/ 1 h 4"/>
                  <a:gd name="T10" fmla="*/ 0 w 5"/>
                  <a:gd name="T11" fmla="*/ 0 h 4"/>
                  <a:gd name="T12" fmla="*/ 0 w 5"/>
                  <a:gd name="T13" fmla="*/ 1 h 4"/>
                  <a:gd name="T14" fmla="*/ 0 w 5"/>
                  <a:gd name="T15" fmla="*/ 4 h 4"/>
                  <a:gd name="T16" fmla="*/ 1 w 5"/>
                  <a:gd name="T17" fmla="*/ 4 h 4"/>
                  <a:gd name="T18" fmla="*/ 1 w 5"/>
                  <a:gd name="T19" fmla="*/ 4 h 4"/>
                  <a:gd name="T20" fmla="*/ 4 w 5"/>
                  <a:gd name="T21" fmla="*/ 4 h 4"/>
                  <a:gd name="T22" fmla="*/ 4 w 5"/>
                  <a:gd name="T23" fmla="*/ 4 h 4"/>
                  <a:gd name="T24" fmla="*/ 4 w 5"/>
                  <a:gd name="T25" fmla="*/ 4 h 4"/>
                  <a:gd name="T26" fmla="*/ 5 w 5"/>
                  <a:gd name="T27" fmla="*/ 1 h 4"/>
                  <a:gd name="T28" fmla="*/ 5 w 5"/>
                  <a:gd name="T29" fmla="*/ 1 h 4"/>
                  <a:gd name="T30" fmla="*/ 4 w 5"/>
                  <a:gd name="T31" fmla="*/ 1 h 4"/>
                  <a:gd name="T32" fmla="*/ 0 w 5"/>
                  <a:gd name="T33" fmla="*/ 0 h 4"/>
                  <a:gd name="T34" fmla="*/ 0 w 5"/>
                  <a:gd name="T35" fmla="*/ 0 h 4"/>
                  <a:gd name="T36" fmla="*/ 0 w 5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0" name="Freeform 577"/>
              <p:cNvSpPr>
                <a:spLocks noEditPoints="1"/>
              </p:cNvSpPr>
              <p:nvPr/>
            </p:nvSpPr>
            <p:spPr bwMode="gray">
              <a:xfrm>
                <a:off x="5252" y="1755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4 w 5"/>
                  <a:gd name="T3" fmla="*/ 1 h 4"/>
                  <a:gd name="T4" fmla="*/ 3 w 5"/>
                  <a:gd name="T5" fmla="*/ 4 h 4"/>
                  <a:gd name="T6" fmla="*/ 1 w 5"/>
                  <a:gd name="T7" fmla="*/ 4 h 4"/>
                  <a:gd name="T8" fmla="*/ 0 w 5"/>
                  <a:gd name="T9" fmla="*/ 1 h 4"/>
                  <a:gd name="T10" fmla="*/ 0 w 5"/>
                  <a:gd name="T11" fmla="*/ 0 h 4"/>
                  <a:gd name="T12" fmla="*/ 0 w 5"/>
                  <a:gd name="T13" fmla="*/ 1 h 4"/>
                  <a:gd name="T14" fmla="*/ 0 w 5"/>
                  <a:gd name="T15" fmla="*/ 4 h 4"/>
                  <a:gd name="T16" fmla="*/ 1 w 5"/>
                  <a:gd name="T17" fmla="*/ 4 h 4"/>
                  <a:gd name="T18" fmla="*/ 1 w 5"/>
                  <a:gd name="T19" fmla="*/ 4 h 4"/>
                  <a:gd name="T20" fmla="*/ 4 w 5"/>
                  <a:gd name="T21" fmla="*/ 4 h 4"/>
                  <a:gd name="T22" fmla="*/ 4 w 5"/>
                  <a:gd name="T23" fmla="*/ 4 h 4"/>
                  <a:gd name="T24" fmla="*/ 4 w 5"/>
                  <a:gd name="T25" fmla="*/ 4 h 4"/>
                  <a:gd name="T26" fmla="*/ 5 w 5"/>
                  <a:gd name="T27" fmla="*/ 1 h 4"/>
                  <a:gd name="T28" fmla="*/ 5 w 5"/>
                  <a:gd name="T29" fmla="*/ 1 h 4"/>
                  <a:gd name="T30" fmla="*/ 4 w 5"/>
                  <a:gd name="T31" fmla="*/ 1 h 4"/>
                  <a:gd name="T32" fmla="*/ 0 w 5"/>
                  <a:gd name="T33" fmla="*/ 0 h 4"/>
                  <a:gd name="T34" fmla="*/ 0 w 5"/>
                  <a:gd name="T35" fmla="*/ 0 h 4"/>
                  <a:gd name="T36" fmla="*/ 0 w 5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lnTo>
                      <a:pt x="4" y="1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1" name="Freeform 578"/>
              <p:cNvSpPr>
                <a:spLocks/>
              </p:cNvSpPr>
              <p:nvPr/>
            </p:nvSpPr>
            <p:spPr bwMode="gray">
              <a:xfrm>
                <a:off x="5257" y="1748"/>
                <a:ext cx="6" cy="4"/>
              </a:xfrm>
              <a:custGeom>
                <a:avLst/>
                <a:gdLst>
                  <a:gd name="T0" fmla="*/ 0 w 6"/>
                  <a:gd name="T1" fmla="*/ 3 h 4"/>
                  <a:gd name="T2" fmla="*/ 3 w 6"/>
                  <a:gd name="T3" fmla="*/ 0 h 4"/>
                  <a:gd name="T4" fmla="*/ 6 w 6"/>
                  <a:gd name="T5" fmla="*/ 2 h 4"/>
                  <a:gd name="T6" fmla="*/ 5 w 6"/>
                  <a:gd name="T7" fmla="*/ 4 h 4"/>
                  <a:gd name="T8" fmla="*/ 3 w 6"/>
                  <a:gd name="T9" fmla="*/ 4 h 4"/>
                  <a:gd name="T10" fmla="*/ 0 w 6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lnTo>
                      <a:pt x="3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2" name="Freeform 579"/>
              <p:cNvSpPr>
                <a:spLocks noEditPoints="1"/>
              </p:cNvSpPr>
              <p:nvPr/>
            </p:nvSpPr>
            <p:spPr bwMode="gray">
              <a:xfrm>
                <a:off x="5257" y="1748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2 h 5"/>
                  <a:gd name="T4" fmla="*/ 5 w 6"/>
                  <a:gd name="T5" fmla="*/ 3 h 5"/>
                  <a:gd name="T6" fmla="*/ 3 w 6"/>
                  <a:gd name="T7" fmla="*/ 4 h 5"/>
                  <a:gd name="T8" fmla="*/ 1 w 6"/>
                  <a:gd name="T9" fmla="*/ 3 h 5"/>
                  <a:gd name="T10" fmla="*/ 3 w 6"/>
                  <a:gd name="T11" fmla="*/ 0 h 5"/>
                  <a:gd name="T12" fmla="*/ 3 w 6"/>
                  <a:gd name="T13" fmla="*/ 0 h 5"/>
                  <a:gd name="T14" fmla="*/ 3 w 6"/>
                  <a:gd name="T15" fmla="*/ 0 h 5"/>
                  <a:gd name="T16" fmla="*/ 0 w 6"/>
                  <a:gd name="T17" fmla="*/ 3 h 5"/>
                  <a:gd name="T18" fmla="*/ 0 w 6"/>
                  <a:gd name="T19" fmla="*/ 3 h 5"/>
                  <a:gd name="T20" fmla="*/ 0 w 6"/>
                  <a:gd name="T21" fmla="*/ 3 h 5"/>
                  <a:gd name="T22" fmla="*/ 2 w 6"/>
                  <a:gd name="T23" fmla="*/ 4 h 5"/>
                  <a:gd name="T24" fmla="*/ 3 w 6"/>
                  <a:gd name="T25" fmla="*/ 5 h 5"/>
                  <a:gd name="T26" fmla="*/ 3 w 6"/>
                  <a:gd name="T27" fmla="*/ 5 h 5"/>
                  <a:gd name="T28" fmla="*/ 5 w 6"/>
                  <a:gd name="T29" fmla="*/ 4 h 5"/>
                  <a:gd name="T30" fmla="*/ 5 w 6"/>
                  <a:gd name="T31" fmla="*/ 4 h 5"/>
                  <a:gd name="T32" fmla="*/ 5 w 6"/>
                  <a:gd name="T33" fmla="*/ 4 h 5"/>
                  <a:gd name="T34" fmla="*/ 6 w 6"/>
                  <a:gd name="T35" fmla="*/ 3 h 5"/>
                  <a:gd name="T36" fmla="*/ 6 w 6"/>
                  <a:gd name="T37" fmla="*/ 2 h 5"/>
                  <a:gd name="T38" fmla="*/ 6 w 6"/>
                  <a:gd name="T39" fmla="*/ 2 h 5"/>
                  <a:gd name="T40" fmla="*/ 4 w 6"/>
                  <a:gd name="T41" fmla="*/ 0 h 5"/>
                  <a:gd name="T42" fmla="*/ 3 w 6"/>
                  <a:gd name="T43" fmla="*/ 0 h 5"/>
                  <a:gd name="T44" fmla="*/ 3 w 6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5" y="2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3" name="Freeform 580"/>
              <p:cNvSpPr>
                <a:spLocks noEditPoints="1"/>
              </p:cNvSpPr>
              <p:nvPr/>
            </p:nvSpPr>
            <p:spPr bwMode="gray">
              <a:xfrm>
                <a:off x="5257" y="1748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2 h 5"/>
                  <a:gd name="T4" fmla="*/ 5 w 6"/>
                  <a:gd name="T5" fmla="*/ 3 h 5"/>
                  <a:gd name="T6" fmla="*/ 3 w 6"/>
                  <a:gd name="T7" fmla="*/ 4 h 5"/>
                  <a:gd name="T8" fmla="*/ 1 w 6"/>
                  <a:gd name="T9" fmla="*/ 3 h 5"/>
                  <a:gd name="T10" fmla="*/ 3 w 6"/>
                  <a:gd name="T11" fmla="*/ 0 h 5"/>
                  <a:gd name="T12" fmla="*/ 3 w 6"/>
                  <a:gd name="T13" fmla="*/ 0 h 5"/>
                  <a:gd name="T14" fmla="*/ 3 w 6"/>
                  <a:gd name="T15" fmla="*/ 0 h 5"/>
                  <a:gd name="T16" fmla="*/ 0 w 6"/>
                  <a:gd name="T17" fmla="*/ 3 h 5"/>
                  <a:gd name="T18" fmla="*/ 0 w 6"/>
                  <a:gd name="T19" fmla="*/ 3 h 5"/>
                  <a:gd name="T20" fmla="*/ 0 w 6"/>
                  <a:gd name="T21" fmla="*/ 3 h 5"/>
                  <a:gd name="T22" fmla="*/ 2 w 6"/>
                  <a:gd name="T23" fmla="*/ 4 h 5"/>
                  <a:gd name="T24" fmla="*/ 3 w 6"/>
                  <a:gd name="T25" fmla="*/ 5 h 5"/>
                  <a:gd name="T26" fmla="*/ 3 w 6"/>
                  <a:gd name="T27" fmla="*/ 5 h 5"/>
                  <a:gd name="T28" fmla="*/ 5 w 6"/>
                  <a:gd name="T29" fmla="*/ 4 h 5"/>
                  <a:gd name="T30" fmla="*/ 5 w 6"/>
                  <a:gd name="T31" fmla="*/ 4 h 5"/>
                  <a:gd name="T32" fmla="*/ 5 w 6"/>
                  <a:gd name="T33" fmla="*/ 4 h 5"/>
                  <a:gd name="T34" fmla="*/ 6 w 6"/>
                  <a:gd name="T35" fmla="*/ 3 h 5"/>
                  <a:gd name="T36" fmla="*/ 6 w 6"/>
                  <a:gd name="T37" fmla="*/ 2 h 5"/>
                  <a:gd name="T38" fmla="*/ 6 w 6"/>
                  <a:gd name="T39" fmla="*/ 2 h 5"/>
                  <a:gd name="T40" fmla="*/ 4 w 6"/>
                  <a:gd name="T41" fmla="*/ 0 h 5"/>
                  <a:gd name="T42" fmla="*/ 3 w 6"/>
                  <a:gd name="T43" fmla="*/ 0 h 5"/>
                  <a:gd name="T44" fmla="*/ 3 w 6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5" y="2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4" name="Freeform 581"/>
              <p:cNvSpPr>
                <a:spLocks/>
              </p:cNvSpPr>
              <p:nvPr/>
            </p:nvSpPr>
            <p:spPr bwMode="gray">
              <a:xfrm>
                <a:off x="5269" y="1734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1 w 5"/>
                  <a:gd name="T3" fmla="*/ 0 h 4"/>
                  <a:gd name="T4" fmla="*/ 4 w 5"/>
                  <a:gd name="T5" fmla="*/ 0 h 4"/>
                  <a:gd name="T6" fmla="*/ 5 w 5"/>
                  <a:gd name="T7" fmla="*/ 4 h 4"/>
                  <a:gd name="T8" fmla="*/ 0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1" y="0"/>
                    </a:lnTo>
                    <a:lnTo>
                      <a:pt x="4" y="0"/>
                    </a:lnTo>
                    <a:lnTo>
                      <a:pt x="5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5" name="Freeform 582"/>
              <p:cNvSpPr>
                <a:spLocks noEditPoints="1"/>
              </p:cNvSpPr>
              <p:nvPr/>
            </p:nvSpPr>
            <p:spPr bwMode="gray">
              <a:xfrm>
                <a:off x="5269" y="1734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3 h 4"/>
                  <a:gd name="T4" fmla="*/ 0 w 5"/>
                  <a:gd name="T5" fmla="*/ 3 h 4"/>
                  <a:gd name="T6" fmla="*/ 1 w 5"/>
                  <a:gd name="T7" fmla="*/ 0 h 4"/>
                  <a:gd name="T8" fmla="*/ 4 w 5"/>
                  <a:gd name="T9" fmla="*/ 0 h 4"/>
                  <a:gd name="T10" fmla="*/ 4 w 5"/>
                  <a:gd name="T11" fmla="*/ 0 h 4"/>
                  <a:gd name="T12" fmla="*/ 4 w 5"/>
                  <a:gd name="T13" fmla="*/ 0 h 4"/>
                  <a:gd name="T14" fmla="*/ 1 w 5"/>
                  <a:gd name="T15" fmla="*/ 0 h 4"/>
                  <a:gd name="T16" fmla="*/ 1 w 5"/>
                  <a:gd name="T17" fmla="*/ 0 h 4"/>
                  <a:gd name="T18" fmla="*/ 0 w 5"/>
                  <a:gd name="T19" fmla="*/ 0 h 4"/>
                  <a:gd name="T20" fmla="*/ 0 w 5"/>
                  <a:gd name="T21" fmla="*/ 3 h 4"/>
                  <a:gd name="T22" fmla="*/ 0 w 5"/>
                  <a:gd name="T23" fmla="*/ 4 h 4"/>
                  <a:gd name="T24" fmla="*/ 0 w 5"/>
                  <a:gd name="T25" fmla="*/ 4 h 4"/>
                  <a:gd name="T26" fmla="*/ 4 w 5"/>
                  <a:gd name="T27" fmla="*/ 4 h 4"/>
                  <a:gd name="T28" fmla="*/ 5 w 5"/>
                  <a:gd name="T29" fmla="*/ 4 h 4"/>
                  <a:gd name="T30" fmla="*/ 5 w 5"/>
                  <a:gd name="T31" fmla="*/ 3 h 4"/>
                  <a:gd name="T32" fmla="*/ 4 w 5"/>
                  <a:gd name="T33" fmla="*/ 0 h 4"/>
                  <a:gd name="T34" fmla="*/ 4 w 5"/>
                  <a:gd name="T35" fmla="*/ 0 h 4"/>
                  <a:gd name="T36" fmla="*/ 4 w 5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4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6" name="Freeform 583"/>
              <p:cNvSpPr>
                <a:spLocks noEditPoints="1"/>
              </p:cNvSpPr>
              <p:nvPr/>
            </p:nvSpPr>
            <p:spPr bwMode="gray">
              <a:xfrm>
                <a:off x="5269" y="1734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3 h 4"/>
                  <a:gd name="T4" fmla="*/ 0 w 5"/>
                  <a:gd name="T5" fmla="*/ 3 h 4"/>
                  <a:gd name="T6" fmla="*/ 1 w 5"/>
                  <a:gd name="T7" fmla="*/ 0 h 4"/>
                  <a:gd name="T8" fmla="*/ 4 w 5"/>
                  <a:gd name="T9" fmla="*/ 0 h 4"/>
                  <a:gd name="T10" fmla="*/ 4 w 5"/>
                  <a:gd name="T11" fmla="*/ 0 h 4"/>
                  <a:gd name="T12" fmla="*/ 4 w 5"/>
                  <a:gd name="T13" fmla="*/ 0 h 4"/>
                  <a:gd name="T14" fmla="*/ 1 w 5"/>
                  <a:gd name="T15" fmla="*/ 0 h 4"/>
                  <a:gd name="T16" fmla="*/ 1 w 5"/>
                  <a:gd name="T17" fmla="*/ 0 h 4"/>
                  <a:gd name="T18" fmla="*/ 0 w 5"/>
                  <a:gd name="T19" fmla="*/ 0 h 4"/>
                  <a:gd name="T20" fmla="*/ 0 w 5"/>
                  <a:gd name="T21" fmla="*/ 3 h 4"/>
                  <a:gd name="T22" fmla="*/ 0 w 5"/>
                  <a:gd name="T23" fmla="*/ 4 h 4"/>
                  <a:gd name="T24" fmla="*/ 0 w 5"/>
                  <a:gd name="T25" fmla="*/ 4 h 4"/>
                  <a:gd name="T26" fmla="*/ 4 w 5"/>
                  <a:gd name="T27" fmla="*/ 4 h 4"/>
                  <a:gd name="T28" fmla="*/ 5 w 5"/>
                  <a:gd name="T29" fmla="*/ 4 h 4"/>
                  <a:gd name="T30" fmla="*/ 5 w 5"/>
                  <a:gd name="T31" fmla="*/ 3 h 4"/>
                  <a:gd name="T32" fmla="*/ 4 w 5"/>
                  <a:gd name="T33" fmla="*/ 0 h 4"/>
                  <a:gd name="T34" fmla="*/ 4 w 5"/>
                  <a:gd name="T35" fmla="*/ 0 h 4"/>
                  <a:gd name="T36" fmla="*/ 4 w 5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4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7" name="Freeform 584"/>
              <p:cNvSpPr>
                <a:spLocks/>
              </p:cNvSpPr>
              <p:nvPr/>
            </p:nvSpPr>
            <p:spPr bwMode="gray">
              <a:xfrm>
                <a:off x="5290" y="1795"/>
                <a:ext cx="8" cy="9"/>
              </a:xfrm>
              <a:custGeom>
                <a:avLst/>
                <a:gdLst>
                  <a:gd name="T0" fmla="*/ 0 w 8"/>
                  <a:gd name="T1" fmla="*/ 5 h 9"/>
                  <a:gd name="T2" fmla="*/ 2 w 8"/>
                  <a:gd name="T3" fmla="*/ 0 h 9"/>
                  <a:gd name="T4" fmla="*/ 8 w 8"/>
                  <a:gd name="T5" fmla="*/ 1 h 9"/>
                  <a:gd name="T6" fmla="*/ 3 w 8"/>
                  <a:gd name="T7" fmla="*/ 8 h 9"/>
                  <a:gd name="T8" fmla="*/ 0 w 8"/>
                  <a:gd name="T9" fmla="*/ 9 h 9"/>
                  <a:gd name="T10" fmla="*/ 0 w 8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lnTo>
                      <a:pt x="2" y="0"/>
                    </a:lnTo>
                    <a:lnTo>
                      <a:pt x="8" y="1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8" name="Freeform 585"/>
              <p:cNvSpPr>
                <a:spLocks noEditPoints="1"/>
              </p:cNvSpPr>
              <p:nvPr/>
            </p:nvSpPr>
            <p:spPr bwMode="gray">
              <a:xfrm>
                <a:off x="5290" y="1795"/>
                <a:ext cx="8" cy="9"/>
              </a:xfrm>
              <a:custGeom>
                <a:avLst/>
                <a:gdLst>
                  <a:gd name="T0" fmla="*/ 2 w 8"/>
                  <a:gd name="T1" fmla="*/ 1 h 9"/>
                  <a:gd name="T2" fmla="*/ 7 w 8"/>
                  <a:gd name="T3" fmla="*/ 1 h 9"/>
                  <a:gd name="T4" fmla="*/ 2 w 8"/>
                  <a:gd name="T5" fmla="*/ 8 h 9"/>
                  <a:gd name="T6" fmla="*/ 1 w 8"/>
                  <a:gd name="T7" fmla="*/ 9 h 9"/>
                  <a:gd name="T8" fmla="*/ 1 w 8"/>
                  <a:gd name="T9" fmla="*/ 5 h 9"/>
                  <a:gd name="T10" fmla="*/ 2 w 8"/>
                  <a:gd name="T11" fmla="*/ 1 h 9"/>
                  <a:gd name="T12" fmla="*/ 2 w 8"/>
                  <a:gd name="T13" fmla="*/ 0 h 9"/>
                  <a:gd name="T14" fmla="*/ 2 w 8"/>
                  <a:gd name="T15" fmla="*/ 0 h 9"/>
                  <a:gd name="T16" fmla="*/ 0 w 8"/>
                  <a:gd name="T17" fmla="*/ 5 h 9"/>
                  <a:gd name="T18" fmla="*/ 0 w 8"/>
                  <a:gd name="T19" fmla="*/ 5 h 9"/>
                  <a:gd name="T20" fmla="*/ 0 w 8"/>
                  <a:gd name="T21" fmla="*/ 5 h 9"/>
                  <a:gd name="T22" fmla="*/ 0 w 8"/>
                  <a:gd name="T23" fmla="*/ 9 h 9"/>
                  <a:gd name="T24" fmla="*/ 0 w 8"/>
                  <a:gd name="T25" fmla="*/ 9 h 9"/>
                  <a:gd name="T26" fmla="*/ 1 w 8"/>
                  <a:gd name="T27" fmla="*/ 9 h 9"/>
                  <a:gd name="T28" fmla="*/ 3 w 8"/>
                  <a:gd name="T29" fmla="*/ 8 h 9"/>
                  <a:gd name="T30" fmla="*/ 3 w 8"/>
                  <a:gd name="T31" fmla="*/ 8 h 9"/>
                  <a:gd name="T32" fmla="*/ 3 w 8"/>
                  <a:gd name="T33" fmla="*/ 8 h 9"/>
                  <a:gd name="T34" fmla="*/ 8 w 8"/>
                  <a:gd name="T35" fmla="*/ 1 h 9"/>
                  <a:gd name="T36" fmla="*/ 8 w 8"/>
                  <a:gd name="T37" fmla="*/ 1 h 9"/>
                  <a:gd name="T38" fmla="*/ 8 w 8"/>
                  <a:gd name="T39" fmla="*/ 1 h 9"/>
                  <a:gd name="T40" fmla="*/ 3 w 8"/>
                  <a:gd name="T41" fmla="*/ 0 h 9"/>
                  <a:gd name="T42" fmla="*/ 2 w 8"/>
                  <a:gd name="T43" fmla="*/ 0 h 9"/>
                  <a:gd name="T44" fmla="*/ 2 w 8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9">
                    <a:moveTo>
                      <a:pt x="2" y="1"/>
                    </a:moveTo>
                    <a:lnTo>
                      <a:pt x="7" y="1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5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9" name="Freeform 586"/>
              <p:cNvSpPr>
                <a:spLocks noEditPoints="1"/>
              </p:cNvSpPr>
              <p:nvPr/>
            </p:nvSpPr>
            <p:spPr bwMode="gray">
              <a:xfrm>
                <a:off x="5290" y="1795"/>
                <a:ext cx="8" cy="9"/>
              </a:xfrm>
              <a:custGeom>
                <a:avLst/>
                <a:gdLst>
                  <a:gd name="T0" fmla="*/ 2 w 8"/>
                  <a:gd name="T1" fmla="*/ 1 h 9"/>
                  <a:gd name="T2" fmla="*/ 7 w 8"/>
                  <a:gd name="T3" fmla="*/ 1 h 9"/>
                  <a:gd name="T4" fmla="*/ 2 w 8"/>
                  <a:gd name="T5" fmla="*/ 8 h 9"/>
                  <a:gd name="T6" fmla="*/ 1 w 8"/>
                  <a:gd name="T7" fmla="*/ 9 h 9"/>
                  <a:gd name="T8" fmla="*/ 1 w 8"/>
                  <a:gd name="T9" fmla="*/ 5 h 9"/>
                  <a:gd name="T10" fmla="*/ 2 w 8"/>
                  <a:gd name="T11" fmla="*/ 1 h 9"/>
                  <a:gd name="T12" fmla="*/ 2 w 8"/>
                  <a:gd name="T13" fmla="*/ 0 h 9"/>
                  <a:gd name="T14" fmla="*/ 2 w 8"/>
                  <a:gd name="T15" fmla="*/ 0 h 9"/>
                  <a:gd name="T16" fmla="*/ 0 w 8"/>
                  <a:gd name="T17" fmla="*/ 5 h 9"/>
                  <a:gd name="T18" fmla="*/ 0 w 8"/>
                  <a:gd name="T19" fmla="*/ 5 h 9"/>
                  <a:gd name="T20" fmla="*/ 0 w 8"/>
                  <a:gd name="T21" fmla="*/ 5 h 9"/>
                  <a:gd name="T22" fmla="*/ 0 w 8"/>
                  <a:gd name="T23" fmla="*/ 9 h 9"/>
                  <a:gd name="T24" fmla="*/ 0 w 8"/>
                  <a:gd name="T25" fmla="*/ 9 h 9"/>
                  <a:gd name="T26" fmla="*/ 1 w 8"/>
                  <a:gd name="T27" fmla="*/ 9 h 9"/>
                  <a:gd name="T28" fmla="*/ 3 w 8"/>
                  <a:gd name="T29" fmla="*/ 8 h 9"/>
                  <a:gd name="T30" fmla="*/ 3 w 8"/>
                  <a:gd name="T31" fmla="*/ 8 h 9"/>
                  <a:gd name="T32" fmla="*/ 3 w 8"/>
                  <a:gd name="T33" fmla="*/ 8 h 9"/>
                  <a:gd name="T34" fmla="*/ 8 w 8"/>
                  <a:gd name="T35" fmla="*/ 1 h 9"/>
                  <a:gd name="T36" fmla="*/ 8 w 8"/>
                  <a:gd name="T37" fmla="*/ 1 h 9"/>
                  <a:gd name="T38" fmla="*/ 8 w 8"/>
                  <a:gd name="T39" fmla="*/ 1 h 9"/>
                  <a:gd name="T40" fmla="*/ 3 w 8"/>
                  <a:gd name="T41" fmla="*/ 0 h 9"/>
                  <a:gd name="T42" fmla="*/ 2 w 8"/>
                  <a:gd name="T43" fmla="*/ 0 h 9"/>
                  <a:gd name="T44" fmla="*/ 2 w 8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9">
                    <a:moveTo>
                      <a:pt x="2" y="1"/>
                    </a:moveTo>
                    <a:lnTo>
                      <a:pt x="7" y="1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5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0" name="Freeform 587"/>
              <p:cNvSpPr>
                <a:spLocks/>
              </p:cNvSpPr>
              <p:nvPr/>
            </p:nvSpPr>
            <p:spPr bwMode="gray">
              <a:xfrm>
                <a:off x="5279" y="1802"/>
                <a:ext cx="6" cy="6"/>
              </a:xfrm>
              <a:custGeom>
                <a:avLst/>
                <a:gdLst>
                  <a:gd name="T0" fmla="*/ 0 w 6"/>
                  <a:gd name="T1" fmla="*/ 2 h 6"/>
                  <a:gd name="T2" fmla="*/ 4 w 6"/>
                  <a:gd name="T3" fmla="*/ 0 h 6"/>
                  <a:gd name="T4" fmla="*/ 6 w 6"/>
                  <a:gd name="T5" fmla="*/ 1 h 6"/>
                  <a:gd name="T6" fmla="*/ 5 w 6"/>
                  <a:gd name="T7" fmla="*/ 4 h 6"/>
                  <a:gd name="T8" fmla="*/ 1 w 6"/>
                  <a:gd name="T9" fmla="*/ 6 h 6"/>
                  <a:gd name="T10" fmla="*/ 0 w 6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1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1" name="Freeform 588"/>
              <p:cNvSpPr>
                <a:spLocks noEditPoints="1"/>
              </p:cNvSpPr>
              <p:nvPr/>
            </p:nvSpPr>
            <p:spPr bwMode="gray">
              <a:xfrm>
                <a:off x="5279" y="1802"/>
                <a:ext cx="6" cy="6"/>
              </a:xfrm>
              <a:custGeom>
                <a:avLst/>
                <a:gdLst>
                  <a:gd name="T0" fmla="*/ 4 w 6"/>
                  <a:gd name="T1" fmla="*/ 1 h 6"/>
                  <a:gd name="T2" fmla="*/ 6 w 6"/>
                  <a:gd name="T3" fmla="*/ 1 h 6"/>
                  <a:gd name="T4" fmla="*/ 5 w 6"/>
                  <a:gd name="T5" fmla="*/ 4 h 6"/>
                  <a:gd name="T6" fmla="*/ 1 w 6"/>
                  <a:gd name="T7" fmla="*/ 6 h 6"/>
                  <a:gd name="T8" fmla="*/ 1 w 6"/>
                  <a:gd name="T9" fmla="*/ 2 h 6"/>
                  <a:gd name="T10" fmla="*/ 4 w 6"/>
                  <a:gd name="T11" fmla="*/ 1 h 6"/>
                  <a:gd name="T12" fmla="*/ 4 w 6"/>
                  <a:gd name="T13" fmla="*/ 0 h 6"/>
                  <a:gd name="T14" fmla="*/ 4 w 6"/>
                  <a:gd name="T15" fmla="*/ 0 h 6"/>
                  <a:gd name="T16" fmla="*/ 0 w 6"/>
                  <a:gd name="T17" fmla="*/ 1 h 6"/>
                  <a:gd name="T18" fmla="*/ 0 w 6"/>
                  <a:gd name="T19" fmla="*/ 1 h 6"/>
                  <a:gd name="T20" fmla="*/ 0 w 6"/>
                  <a:gd name="T21" fmla="*/ 2 h 6"/>
                  <a:gd name="T22" fmla="*/ 1 w 6"/>
                  <a:gd name="T23" fmla="*/ 6 h 6"/>
                  <a:gd name="T24" fmla="*/ 1 w 6"/>
                  <a:gd name="T25" fmla="*/ 6 h 6"/>
                  <a:gd name="T26" fmla="*/ 1 w 6"/>
                  <a:gd name="T27" fmla="*/ 6 h 6"/>
                  <a:gd name="T28" fmla="*/ 5 w 6"/>
                  <a:gd name="T29" fmla="*/ 4 h 6"/>
                  <a:gd name="T30" fmla="*/ 6 w 6"/>
                  <a:gd name="T31" fmla="*/ 4 h 6"/>
                  <a:gd name="T32" fmla="*/ 6 w 6"/>
                  <a:gd name="T33" fmla="*/ 4 h 6"/>
                  <a:gd name="T34" fmla="*/ 6 w 6"/>
                  <a:gd name="T35" fmla="*/ 1 h 6"/>
                  <a:gd name="T36" fmla="*/ 6 w 6"/>
                  <a:gd name="T37" fmla="*/ 1 h 6"/>
                  <a:gd name="T38" fmla="*/ 6 w 6"/>
                  <a:gd name="T39" fmla="*/ 1 h 6"/>
                  <a:gd name="T40" fmla="*/ 4 w 6"/>
                  <a:gd name="T41" fmla="*/ 0 h 6"/>
                  <a:gd name="T42" fmla="*/ 4 w 6"/>
                  <a:gd name="T43" fmla="*/ 0 h 6"/>
                  <a:gd name="T44" fmla="*/ 4 w 6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6">
                    <a:moveTo>
                      <a:pt x="4" y="1"/>
                    </a:moveTo>
                    <a:lnTo>
                      <a:pt x="6" y="1"/>
                    </a:lnTo>
                    <a:lnTo>
                      <a:pt x="5" y="4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2" name="Freeform 589"/>
              <p:cNvSpPr>
                <a:spLocks noEditPoints="1"/>
              </p:cNvSpPr>
              <p:nvPr/>
            </p:nvSpPr>
            <p:spPr bwMode="gray">
              <a:xfrm>
                <a:off x="5279" y="1802"/>
                <a:ext cx="6" cy="6"/>
              </a:xfrm>
              <a:custGeom>
                <a:avLst/>
                <a:gdLst>
                  <a:gd name="T0" fmla="*/ 4 w 6"/>
                  <a:gd name="T1" fmla="*/ 1 h 6"/>
                  <a:gd name="T2" fmla="*/ 6 w 6"/>
                  <a:gd name="T3" fmla="*/ 1 h 6"/>
                  <a:gd name="T4" fmla="*/ 5 w 6"/>
                  <a:gd name="T5" fmla="*/ 4 h 6"/>
                  <a:gd name="T6" fmla="*/ 1 w 6"/>
                  <a:gd name="T7" fmla="*/ 6 h 6"/>
                  <a:gd name="T8" fmla="*/ 1 w 6"/>
                  <a:gd name="T9" fmla="*/ 2 h 6"/>
                  <a:gd name="T10" fmla="*/ 4 w 6"/>
                  <a:gd name="T11" fmla="*/ 1 h 6"/>
                  <a:gd name="T12" fmla="*/ 4 w 6"/>
                  <a:gd name="T13" fmla="*/ 0 h 6"/>
                  <a:gd name="T14" fmla="*/ 4 w 6"/>
                  <a:gd name="T15" fmla="*/ 0 h 6"/>
                  <a:gd name="T16" fmla="*/ 0 w 6"/>
                  <a:gd name="T17" fmla="*/ 1 h 6"/>
                  <a:gd name="T18" fmla="*/ 0 w 6"/>
                  <a:gd name="T19" fmla="*/ 1 h 6"/>
                  <a:gd name="T20" fmla="*/ 0 w 6"/>
                  <a:gd name="T21" fmla="*/ 2 h 6"/>
                  <a:gd name="T22" fmla="*/ 1 w 6"/>
                  <a:gd name="T23" fmla="*/ 6 h 6"/>
                  <a:gd name="T24" fmla="*/ 1 w 6"/>
                  <a:gd name="T25" fmla="*/ 6 h 6"/>
                  <a:gd name="T26" fmla="*/ 1 w 6"/>
                  <a:gd name="T27" fmla="*/ 6 h 6"/>
                  <a:gd name="T28" fmla="*/ 5 w 6"/>
                  <a:gd name="T29" fmla="*/ 4 h 6"/>
                  <a:gd name="T30" fmla="*/ 6 w 6"/>
                  <a:gd name="T31" fmla="*/ 4 h 6"/>
                  <a:gd name="T32" fmla="*/ 6 w 6"/>
                  <a:gd name="T33" fmla="*/ 4 h 6"/>
                  <a:gd name="T34" fmla="*/ 6 w 6"/>
                  <a:gd name="T35" fmla="*/ 1 h 6"/>
                  <a:gd name="T36" fmla="*/ 6 w 6"/>
                  <a:gd name="T37" fmla="*/ 1 h 6"/>
                  <a:gd name="T38" fmla="*/ 6 w 6"/>
                  <a:gd name="T39" fmla="*/ 1 h 6"/>
                  <a:gd name="T40" fmla="*/ 4 w 6"/>
                  <a:gd name="T41" fmla="*/ 0 h 6"/>
                  <a:gd name="T42" fmla="*/ 4 w 6"/>
                  <a:gd name="T43" fmla="*/ 0 h 6"/>
                  <a:gd name="T44" fmla="*/ 4 w 6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6">
                    <a:moveTo>
                      <a:pt x="4" y="1"/>
                    </a:moveTo>
                    <a:lnTo>
                      <a:pt x="6" y="1"/>
                    </a:lnTo>
                    <a:lnTo>
                      <a:pt x="5" y="4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3" name="Freeform 590"/>
              <p:cNvSpPr>
                <a:spLocks/>
              </p:cNvSpPr>
              <p:nvPr/>
            </p:nvSpPr>
            <p:spPr bwMode="gray">
              <a:xfrm>
                <a:off x="5550" y="1503"/>
                <a:ext cx="18" cy="15"/>
              </a:xfrm>
              <a:custGeom>
                <a:avLst/>
                <a:gdLst>
                  <a:gd name="T0" fmla="*/ 0 w 18"/>
                  <a:gd name="T1" fmla="*/ 14 h 15"/>
                  <a:gd name="T2" fmla="*/ 11 w 18"/>
                  <a:gd name="T3" fmla="*/ 1 h 15"/>
                  <a:gd name="T4" fmla="*/ 18 w 18"/>
                  <a:gd name="T5" fmla="*/ 0 h 15"/>
                  <a:gd name="T6" fmla="*/ 18 w 18"/>
                  <a:gd name="T7" fmla="*/ 7 h 15"/>
                  <a:gd name="T8" fmla="*/ 15 w 18"/>
                  <a:gd name="T9" fmla="*/ 8 h 15"/>
                  <a:gd name="T10" fmla="*/ 12 w 18"/>
                  <a:gd name="T11" fmla="*/ 7 h 15"/>
                  <a:gd name="T12" fmla="*/ 4 w 18"/>
                  <a:gd name="T13" fmla="*/ 15 h 15"/>
                  <a:gd name="T14" fmla="*/ 0 w 18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0" y="14"/>
                    </a:moveTo>
                    <a:lnTo>
                      <a:pt x="11" y="1"/>
                    </a:lnTo>
                    <a:lnTo>
                      <a:pt x="18" y="0"/>
                    </a:lnTo>
                    <a:lnTo>
                      <a:pt x="18" y="7"/>
                    </a:lnTo>
                    <a:lnTo>
                      <a:pt x="15" y="8"/>
                    </a:lnTo>
                    <a:lnTo>
                      <a:pt x="12" y="7"/>
                    </a:lnTo>
                    <a:lnTo>
                      <a:pt x="4" y="1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4" name="Freeform 591"/>
              <p:cNvSpPr>
                <a:spLocks noEditPoints="1"/>
              </p:cNvSpPr>
              <p:nvPr/>
            </p:nvSpPr>
            <p:spPr bwMode="gray">
              <a:xfrm>
                <a:off x="5550" y="1503"/>
                <a:ext cx="19" cy="15"/>
              </a:xfrm>
              <a:custGeom>
                <a:avLst/>
                <a:gdLst>
                  <a:gd name="T0" fmla="*/ 18 w 19"/>
                  <a:gd name="T1" fmla="*/ 1 h 15"/>
                  <a:gd name="T2" fmla="*/ 18 w 19"/>
                  <a:gd name="T3" fmla="*/ 6 h 15"/>
                  <a:gd name="T4" fmla="*/ 15 w 19"/>
                  <a:gd name="T5" fmla="*/ 8 h 15"/>
                  <a:gd name="T6" fmla="*/ 12 w 19"/>
                  <a:gd name="T7" fmla="*/ 7 h 15"/>
                  <a:gd name="T8" fmla="*/ 4 w 19"/>
                  <a:gd name="T9" fmla="*/ 15 h 15"/>
                  <a:gd name="T10" fmla="*/ 1 w 19"/>
                  <a:gd name="T11" fmla="*/ 13 h 15"/>
                  <a:gd name="T12" fmla="*/ 11 w 19"/>
                  <a:gd name="T13" fmla="*/ 1 h 15"/>
                  <a:gd name="T14" fmla="*/ 18 w 19"/>
                  <a:gd name="T15" fmla="*/ 1 h 15"/>
                  <a:gd name="T16" fmla="*/ 19 w 19"/>
                  <a:gd name="T17" fmla="*/ 0 h 15"/>
                  <a:gd name="T18" fmla="*/ 18 w 19"/>
                  <a:gd name="T19" fmla="*/ 0 h 15"/>
                  <a:gd name="T20" fmla="*/ 11 w 19"/>
                  <a:gd name="T21" fmla="*/ 1 h 15"/>
                  <a:gd name="T22" fmla="*/ 11 w 19"/>
                  <a:gd name="T23" fmla="*/ 1 h 15"/>
                  <a:gd name="T24" fmla="*/ 11 w 19"/>
                  <a:gd name="T25" fmla="*/ 1 h 15"/>
                  <a:gd name="T26" fmla="*/ 0 w 19"/>
                  <a:gd name="T27" fmla="*/ 13 h 15"/>
                  <a:gd name="T28" fmla="*/ 0 w 19"/>
                  <a:gd name="T29" fmla="*/ 14 h 15"/>
                  <a:gd name="T30" fmla="*/ 1 w 19"/>
                  <a:gd name="T31" fmla="*/ 14 h 15"/>
                  <a:gd name="T32" fmla="*/ 4 w 19"/>
                  <a:gd name="T33" fmla="*/ 15 h 15"/>
                  <a:gd name="T34" fmla="*/ 5 w 19"/>
                  <a:gd name="T35" fmla="*/ 15 h 15"/>
                  <a:gd name="T36" fmla="*/ 5 w 19"/>
                  <a:gd name="T37" fmla="*/ 15 h 15"/>
                  <a:gd name="T38" fmla="*/ 12 w 19"/>
                  <a:gd name="T39" fmla="*/ 8 h 15"/>
                  <a:gd name="T40" fmla="*/ 14 w 19"/>
                  <a:gd name="T41" fmla="*/ 8 h 15"/>
                  <a:gd name="T42" fmla="*/ 15 w 19"/>
                  <a:gd name="T43" fmla="*/ 8 h 15"/>
                  <a:gd name="T44" fmla="*/ 15 w 19"/>
                  <a:gd name="T45" fmla="*/ 8 h 15"/>
                  <a:gd name="T46" fmla="*/ 18 w 19"/>
                  <a:gd name="T47" fmla="*/ 7 h 15"/>
                  <a:gd name="T48" fmla="*/ 19 w 19"/>
                  <a:gd name="T49" fmla="*/ 7 h 15"/>
                  <a:gd name="T50" fmla="*/ 19 w 19"/>
                  <a:gd name="T51" fmla="*/ 6 h 15"/>
                  <a:gd name="T52" fmla="*/ 19 w 19"/>
                  <a:gd name="T53" fmla="*/ 1 h 15"/>
                  <a:gd name="T54" fmla="*/ 19 w 19"/>
                  <a:gd name="T55" fmla="*/ 0 h 15"/>
                  <a:gd name="T56" fmla="*/ 19 w 1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5">
                    <a:moveTo>
                      <a:pt x="18" y="1"/>
                    </a:moveTo>
                    <a:lnTo>
                      <a:pt x="18" y="6"/>
                    </a:lnTo>
                    <a:lnTo>
                      <a:pt x="15" y="8"/>
                    </a:lnTo>
                    <a:lnTo>
                      <a:pt x="12" y="7"/>
                    </a:lnTo>
                    <a:lnTo>
                      <a:pt x="4" y="15"/>
                    </a:lnTo>
                    <a:lnTo>
                      <a:pt x="1" y="13"/>
                    </a:lnTo>
                    <a:lnTo>
                      <a:pt x="11" y="1"/>
                    </a:lnTo>
                    <a:lnTo>
                      <a:pt x="18" y="1"/>
                    </a:lnTo>
                    <a:close/>
                    <a:moveTo>
                      <a:pt x="19" y="0"/>
                    </a:moveTo>
                    <a:lnTo>
                      <a:pt x="18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5" name="Freeform 592"/>
              <p:cNvSpPr>
                <a:spLocks noEditPoints="1"/>
              </p:cNvSpPr>
              <p:nvPr/>
            </p:nvSpPr>
            <p:spPr bwMode="gray">
              <a:xfrm>
                <a:off x="5550" y="1503"/>
                <a:ext cx="19" cy="15"/>
              </a:xfrm>
              <a:custGeom>
                <a:avLst/>
                <a:gdLst>
                  <a:gd name="T0" fmla="*/ 18 w 19"/>
                  <a:gd name="T1" fmla="*/ 1 h 15"/>
                  <a:gd name="T2" fmla="*/ 18 w 19"/>
                  <a:gd name="T3" fmla="*/ 6 h 15"/>
                  <a:gd name="T4" fmla="*/ 15 w 19"/>
                  <a:gd name="T5" fmla="*/ 8 h 15"/>
                  <a:gd name="T6" fmla="*/ 12 w 19"/>
                  <a:gd name="T7" fmla="*/ 7 h 15"/>
                  <a:gd name="T8" fmla="*/ 4 w 19"/>
                  <a:gd name="T9" fmla="*/ 15 h 15"/>
                  <a:gd name="T10" fmla="*/ 1 w 19"/>
                  <a:gd name="T11" fmla="*/ 13 h 15"/>
                  <a:gd name="T12" fmla="*/ 11 w 19"/>
                  <a:gd name="T13" fmla="*/ 1 h 15"/>
                  <a:gd name="T14" fmla="*/ 18 w 19"/>
                  <a:gd name="T15" fmla="*/ 1 h 15"/>
                  <a:gd name="T16" fmla="*/ 19 w 19"/>
                  <a:gd name="T17" fmla="*/ 0 h 15"/>
                  <a:gd name="T18" fmla="*/ 18 w 19"/>
                  <a:gd name="T19" fmla="*/ 0 h 15"/>
                  <a:gd name="T20" fmla="*/ 11 w 19"/>
                  <a:gd name="T21" fmla="*/ 1 h 15"/>
                  <a:gd name="T22" fmla="*/ 11 w 19"/>
                  <a:gd name="T23" fmla="*/ 1 h 15"/>
                  <a:gd name="T24" fmla="*/ 11 w 19"/>
                  <a:gd name="T25" fmla="*/ 1 h 15"/>
                  <a:gd name="T26" fmla="*/ 0 w 19"/>
                  <a:gd name="T27" fmla="*/ 13 h 15"/>
                  <a:gd name="T28" fmla="*/ 0 w 19"/>
                  <a:gd name="T29" fmla="*/ 14 h 15"/>
                  <a:gd name="T30" fmla="*/ 1 w 19"/>
                  <a:gd name="T31" fmla="*/ 14 h 15"/>
                  <a:gd name="T32" fmla="*/ 4 w 19"/>
                  <a:gd name="T33" fmla="*/ 15 h 15"/>
                  <a:gd name="T34" fmla="*/ 5 w 19"/>
                  <a:gd name="T35" fmla="*/ 15 h 15"/>
                  <a:gd name="T36" fmla="*/ 5 w 19"/>
                  <a:gd name="T37" fmla="*/ 15 h 15"/>
                  <a:gd name="T38" fmla="*/ 12 w 19"/>
                  <a:gd name="T39" fmla="*/ 8 h 15"/>
                  <a:gd name="T40" fmla="*/ 14 w 19"/>
                  <a:gd name="T41" fmla="*/ 8 h 15"/>
                  <a:gd name="T42" fmla="*/ 15 w 19"/>
                  <a:gd name="T43" fmla="*/ 8 h 15"/>
                  <a:gd name="T44" fmla="*/ 15 w 19"/>
                  <a:gd name="T45" fmla="*/ 8 h 15"/>
                  <a:gd name="T46" fmla="*/ 18 w 19"/>
                  <a:gd name="T47" fmla="*/ 7 h 15"/>
                  <a:gd name="T48" fmla="*/ 19 w 19"/>
                  <a:gd name="T49" fmla="*/ 7 h 15"/>
                  <a:gd name="T50" fmla="*/ 19 w 19"/>
                  <a:gd name="T51" fmla="*/ 6 h 15"/>
                  <a:gd name="T52" fmla="*/ 19 w 19"/>
                  <a:gd name="T53" fmla="*/ 1 h 15"/>
                  <a:gd name="T54" fmla="*/ 19 w 19"/>
                  <a:gd name="T55" fmla="*/ 0 h 15"/>
                  <a:gd name="T56" fmla="*/ 19 w 19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5">
                    <a:moveTo>
                      <a:pt x="18" y="1"/>
                    </a:moveTo>
                    <a:lnTo>
                      <a:pt x="18" y="6"/>
                    </a:lnTo>
                    <a:lnTo>
                      <a:pt x="15" y="8"/>
                    </a:lnTo>
                    <a:lnTo>
                      <a:pt x="12" y="7"/>
                    </a:lnTo>
                    <a:lnTo>
                      <a:pt x="4" y="15"/>
                    </a:lnTo>
                    <a:lnTo>
                      <a:pt x="1" y="13"/>
                    </a:lnTo>
                    <a:lnTo>
                      <a:pt x="11" y="1"/>
                    </a:lnTo>
                    <a:lnTo>
                      <a:pt x="18" y="1"/>
                    </a:lnTo>
                    <a:moveTo>
                      <a:pt x="19" y="0"/>
                    </a:moveTo>
                    <a:lnTo>
                      <a:pt x="18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6" name="Freeform 593"/>
              <p:cNvSpPr>
                <a:spLocks/>
              </p:cNvSpPr>
              <p:nvPr/>
            </p:nvSpPr>
            <p:spPr bwMode="gray">
              <a:xfrm>
                <a:off x="5572" y="1480"/>
                <a:ext cx="39" cy="28"/>
              </a:xfrm>
              <a:custGeom>
                <a:avLst/>
                <a:gdLst>
                  <a:gd name="T0" fmla="*/ 0 w 39"/>
                  <a:gd name="T1" fmla="*/ 28 h 28"/>
                  <a:gd name="T2" fmla="*/ 3 w 39"/>
                  <a:gd name="T3" fmla="*/ 21 h 28"/>
                  <a:gd name="T4" fmla="*/ 17 w 39"/>
                  <a:gd name="T5" fmla="*/ 4 h 28"/>
                  <a:gd name="T6" fmla="*/ 19 w 39"/>
                  <a:gd name="T7" fmla="*/ 7 h 28"/>
                  <a:gd name="T8" fmla="*/ 25 w 39"/>
                  <a:gd name="T9" fmla="*/ 2 h 28"/>
                  <a:gd name="T10" fmla="*/ 39 w 39"/>
                  <a:gd name="T11" fmla="*/ 0 h 28"/>
                  <a:gd name="T12" fmla="*/ 29 w 39"/>
                  <a:gd name="T13" fmla="*/ 11 h 28"/>
                  <a:gd name="T14" fmla="*/ 14 w 39"/>
                  <a:gd name="T15" fmla="*/ 17 h 28"/>
                  <a:gd name="T16" fmla="*/ 5 w 39"/>
                  <a:gd name="T17" fmla="*/ 28 h 28"/>
                  <a:gd name="T18" fmla="*/ 0 w 39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28">
                    <a:moveTo>
                      <a:pt x="0" y="28"/>
                    </a:moveTo>
                    <a:lnTo>
                      <a:pt x="3" y="21"/>
                    </a:lnTo>
                    <a:lnTo>
                      <a:pt x="17" y="4"/>
                    </a:lnTo>
                    <a:lnTo>
                      <a:pt x="19" y="7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29" y="11"/>
                    </a:lnTo>
                    <a:lnTo>
                      <a:pt x="14" y="17"/>
                    </a:lnTo>
                    <a:lnTo>
                      <a:pt x="5" y="28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7" name="Freeform 594"/>
              <p:cNvSpPr>
                <a:spLocks noEditPoints="1"/>
              </p:cNvSpPr>
              <p:nvPr/>
            </p:nvSpPr>
            <p:spPr bwMode="gray">
              <a:xfrm>
                <a:off x="5572" y="1480"/>
                <a:ext cx="40" cy="28"/>
              </a:xfrm>
              <a:custGeom>
                <a:avLst/>
                <a:gdLst>
                  <a:gd name="T0" fmla="*/ 38 w 40"/>
                  <a:gd name="T1" fmla="*/ 0 h 28"/>
                  <a:gd name="T2" fmla="*/ 28 w 40"/>
                  <a:gd name="T3" fmla="*/ 11 h 28"/>
                  <a:gd name="T4" fmla="*/ 14 w 40"/>
                  <a:gd name="T5" fmla="*/ 17 h 28"/>
                  <a:gd name="T6" fmla="*/ 5 w 40"/>
                  <a:gd name="T7" fmla="*/ 28 h 28"/>
                  <a:gd name="T8" fmla="*/ 1 w 40"/>
                  <a:gd name="T9" fmla="*/ 28 h 28"/>
                  <a:gd name="T10" fmla="*/ 3 w 40"/>
                  <a:gd name="T11" fmla="*/ 21 h 28"/>
                  <a:gd name="T12" fmla="*/ 17 w 40"/>
                  <a:gd name="T13" fmla="*/ 5 h 28"/>
                  <a:gd name="T14" fmla="*/ 19 w 40"/>
                  <a:gd name="T15" fmla="*/ 8 h 28"/>
                  <a:gd name="T16" fmla="*/ 25 w 40"/>
                  <a:gd name="T17" fmla="*/ 2 h 28"/>
                  <a:gd name="T18" fmla="*/ 38 w 40"/>
                  <a:gd name="T19" fmla="*/ 0 h 28"/>
                  <a:gd name="T20" fmla="*/ 40 w 40"/>
                  <a:gd name="T21" fmla="*/ 0 h 28"/>
                  <a:gd name="T22" fmla="*/ 38 w 40"/>
                  <a:gd name="T23" fmla="*/ 0 h 28"/>
                  <a:gd name="T24" fmla="*/ 25 w 40"/>
                  <a:gd name="T25" fmla="*/ 1 h 28"/>
                  <a:gd name="T26" fmla="*/ 25 w 40"/>
                  <a:gd name="T27" fmla="*/ 1 h 28"/>
                  <a:gd name="T28" fmla="*/ 24 w 40"/>
                  <a:gd name="T29" fmla="*/ 1 h 28"/>
                  <a:gd name="T30" fmla="*/ 20 w 40"/>
                  <a:gd name="T31" fmla="*/ 7 h 28"/>
                  <a:gd name="T32" fmla="*/ 18 w 40"/>
                  <a:gd name="T33" fmla="*/ 4 h 28"/>
                  <a:gd name="T34" fmla="*/ 17 w 40"/>
                  <a:gd name="T35" fmla="*/ 4 h 28"/>
                  <a:gd name="T36" fmla="*/ 17 w 40"/>
                  <a:gd name="T37" fmla="*/ 4 h 28"/>
                  <a:gd name="T38" fmla="*/ 3 w 40"/>
                  <a:gd name="T39" fmla="*/ 21 h 28"/>
                  <a:gd name="T40" fmla="*/ 2 w 40"/>
                  <a:gd name="T41" fmla="*/ 21 h 28"/>
                  <a:gd name="T42" fmla="*/ 2 w 40"/>
                  <a:gd name="T43" fmla="*/ 21 h 28"/>
                  <a:gd name="T44" fmla="*/ 0 w 40"/>
                  <a:gd name="T45" fmla="*/ 28 h 28"/>
                  <a:gd name="T46" fmla="*/ 0 w 40"/>
                  <a:gd name="T47" fmla="*/ 28 h 28"/>
                  <a:gd name="T48" fmla="*/ 1 w 40"/>
                  <a:gd name="T49" fmla="*/ 28 h 28"/>
                  <a:gd name="T50" fmla="*/ 5 w 40"/>
                  <a:gd name="T51" fmla="*/ 28 h 28"/>
                  <a:gd name="T52" fmla="*/ 5 w 40"/>
                  <a:gd name="T53" fmla="*/ 28 h 28"/>
                  <a:gd name="T54" fmla="*/ 5 w 40"/>
                  <a:gd name="T55" fmla="*/ 28 h 28"/>
                  <a:gd name="T56" fmla="*/ 14 w 40"/>
                  <a:gd name="T57" fmla="*/ 17 h 28"/>
                  <a:gd name="T58" fmla="*/ 29 w 40"/>
                  <a:gd name="T59" fmla="*/ 11 h 28"/>
                  <a:gd name="T60" fmla="*/ 29 w 40"/>
                  <a:gd name="T61" fmla="*/ 11 h 28"/>
                  <a:gd name="T62" fmla="*/ 29 w 40"/>
                  <a:gd name="T63" fmla="*/ 11 h 28"/>
                  <a:gd name="T64" fmla="*/ 39 w 40"/>
                  <a:gd name="T65" fmla="*/ 1 h 28"/>
                  <a:gd name="T66" fmla="*/ 40 w 40"/>
                  <a:gd name="T67" fmla="*/ 0 h 28"/>
                  <a:gd name="T68" fmla="*/ 40 w 40"/>
                  <a:gd name="T6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28">
                    <a:moveTo>
                      <a:pt x="38" y="0"/>
                    </a:moveTo>
                    <a:lnTo>
                      <a:pt x="28" y="11"/>
                    </a:lnTo>
                    <a:lnTo>
                      <a:pt x="14" y="17"/>
                    </a:lnTo>
                    <a:lnTo>
                      <a:pt x="5" y="28"/>
                    </a:lnTo>
                    <a:lnTo>
                      <a:pt x="1" y="28"/>
                    </a:lnTo>
                    <a:lnTo>
                      <a:pt x="3" y="21"/>
                    </a:lnTo>
                    <a:lnTo>
                      <a:pt x="17" y="5"/>
                    </a:lnTo>
                    <a:lnTo>
                      <a:pt x="19" y="8"/>
                    </a:lnTo>
                    <a:lnTo>
                      <a:pt x="25" y="2"/>
                    </a:lnTo>
                    <a:lnTo>
                      <a:pt x="38" y="0"/>
                    </a:lnTo>
                    <a:close/>
                    <a:moveTo>
                      <a:pt x="40" y="0"/>
                    </a:moveTo>
                    <a:lnTo>
                      <a:pt x="38" y="0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0" y="7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3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14" y="17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9" y="1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8" name="Freeform 595"/>
              <p:cNvSpPr>
                <a:spLocks noEditPoints="1"/>
              </p:cNvSpPr>
              <p:nvPr/>
            </p:nvSpPr>
            <p:spPr bwMode="gray">
              <a:xfrm>
                <a:off x="5572" y="1480"/>
                <a:ext cx="40" cy="28"/>
              </a:xfrm>
              <a:custGeom>
                <a:avLst/>
                <a:gdLst>
                  <a:gd name="T0" fmla="*/ 38 w 40"/>
                  <a:gd name="T1" fmla="*/ 0 h 28"/>
                  <a:gd name="T2" fmla="*/ 28 w 40"/>
                  <a:gd name="T3" fmla="*/ 11 h 28"/>
                  <a:gd name="T4" fmla="*/ 14 w 40"/>
                  <a:gd name="T5" fmla="*/ 17 h 28"/>
                  <a:gd name="T6" fmla="*/ 5 w 40"/>
                  <a:gd name="T7" fmla="*/ 28 h 28"/>
                  <a:gd name="T8" fmla="*/ 1 w 40"/>
                  <a:gd name="T9" fmla="*/ 28 h 28"/>
                  <a:gd name="T10" fmla="*/ 3 w 40"/>
                  <a:gd name="T11" fmla="*/ 21 h 28"/>
                  <a:gd name="T12" fmla="*/ 17 w 40"/>
                  <a:gd name="T13" fmla="*/ 5 h 28"/>
                  <a:gd name="T14" fmla="*/ 19 w 40"/>
                  <a:gd name="T15" fmla="*/ 8 h 28"/>
                  <a:gd name="T16" fmla="*/ 25 w 40"/>
                  <a:gd name="T17" fmla="*/ 2 h 28"/>
                  <a:gd name="T18" fmla="*/ 38 w 40"/>
                  <a:gd name="T19" fmla="*/ 0 h 28"/>
                  <a:gd name="T20" fmla="*/ 40 w 40"/>
                  <a:gd name="T21" fmla="*/ 0 h 28"/>
                  <a:gd name="T22" fmla="*/ 38 w 40"/>
                  <a:gd name="T23" fmla="*/ 0 h 28"/>
                  <a:gd name="T24" fmla="*/ 25 w 40"/>
                  <a:gd name="T25" fmla="*/ 1 h 28"/>
                  <a:gd name="T26" fmla="*/ 25 w 40"/>
                  <a:gd name="T27" fmla="*/ 1 h 28"/>
                  <a:gd name="T28" fmla="*/ 24 w 40"/>
                  <a:gd name="T29" fmla="*/ 1 h 28"/>
                  <a:gd name="T30" fmla="*/ 20 w 40"/>
                  <a:gd name="T31" fmla="*/ 7 h 28"/>
                  <a:gd name="T32" fmla="*/ 18 w 40"/>
                  <a:gd name="T33" fmla="*/ 4 h 28"/>
                  <a:gd name="T34" fmla="*/ 17 w 40"/>
                  <a:gd name="T35" fmla="*/ 4 h 28"/>
                  <a:gd name="T36" fmla="*/ 17 w 40"/>
                  <a:gd name="T37" fmla="*/ 4 h 28"/>
                  <a:gd name="T38" fmla="*/ 3 w 40"/>
                  <a:gd name="T39" fmla="*/ 21 h 28"/>
                  <a:gd name="T40" fmla="*/ 2 w 40"/>
                  <a:gd name="T41" fmla="*/ 21 h 28"/>
                  <a:gd name="T42" fmla="*/ 2 w 40"/>
                  <a:gd name="T43" fmla="*/ 21 h 28"/>
                  <a:gd name="T44" fmla="*/ 0 w 40"/>
                  <a:gd name="T45" fmla="*/ 28 h 28"/>
                  <a:gd name="T46" fmla="*/ 0 w 40"/>
                  <a:gd name="T47" fmla="*/ 28 h 28"/>
                  <a:gd name="T48" fmla="*/ 1 w 40"/>
                  <a:gd name="T49" fmla="*/ 28 h 28"/>
                  <a:gd name="T50" fmla="*/ 5 w 40"/>
                  <a:gd name="T51" fmla="*/ 28 h 28"/>
                  <a:gd name="T52" fmla="*/ 5 w 40"/>
                  <a:gd name="T53" fmla="*/ 28 h 28"/>
                  <a:gd name="T54" fmla="*/ 5 w 40"/>
                  <a:gd name="T55" fmla="*/ 28 h 28"/>
                  <a:gd name="T56" fmla="*/ 14 w 40"/>
                  <a:gd name="T57" fmla="*/ 17 h 28"/>
                  <a:gd name="T58" fmla="*/ 29 w 40"/>
                  <a:gd name="T59" fmla="*/ 11 h 28"/>
                  <a:gd name="T60" fmla="*/ 29 w 40"/>
                  <a:gd name="T61" fmla="*/ 11 h 28"/>
                  <a:gd name="T62" fmla="*/ 29 w 40"/>
                  <a:gd name="T63" fmla="*/ 11 h 28"/>
                  <a:gd name="T64" fmla="*/ 39 w 40"/>
                  <a:gd name="T65" fmla="*/ 1 h 28"/>
                  <a:gd name="T66" fmla="*/ 40 w 40"/>
                  <a:gd name="T67" fmla="*/ 0 h 28"/>
                  <a:gd name="T68" fmla="*/ 40 w 40"/>
                  <a:gd name="T6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28">
                    <a:moveTo>
                      <a:pt x="38" y="0"/>
                    </a:moveTo>
                    <a:lnTo>
                      <a:pt x="28" y="11"/>
                    </a:lnTo>
                    <a:lnTo>
                      <a:pt x="14" y="17"/>
                    </a:lnTo>
                    <a:lnTo>
                      <a:pt x="5" y="28"/>
                    </a:lnTo>
                    <a:lnTo>
                      <a:pt x="1" y="28"/>
                    </a:lnTo>
                    <a:lnTo>
                      <a:pt x="3" y="21"/>
                    </a:lnTo>
                    <a:lnTo>
                      <a:pt x="17" y="5"/>
                    </a:lnTo>
                    <a:lnTo>
                      <a:pt x="19" y="8"/>
                    </a:lnTo>
                    <a:lnTo>
                      <a:pt x="25" y="2"/>
                    </a:lnTo>
                    <a:lnTo>
                      <a:pt x="38" y="0"/>
                    </a:lnTo>
                    <a:moveTo>
                      <a:pt x="40" y="0"/>
                    </a:moveTo>
                    <a:lnTo>
                      <a:pt x="38" y="0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0" y="7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3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14" y="17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9" y="1"/>
                    </a:lnTo>
                    <a:lnTo>
                      <a:pt x="40" y="0"/>
                    </a:lnTo>
                    <a:lnTo>
                      <a:pt x="4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9" name="Freeform 596"/>
              <p:cNvSpPr>
                <a:spLocks/>
              </p:cNvSpPr>
              <p:nvPr/>
            </p:nvSpPr>
            <p:spPr bwMode="gray">
              <a:xfrm>
                <a:off x="5567" y="1519"/>
                <a:ext cx="8" cy="3"/>
              </a:xfrm>
              <a:custGeom>
                <a:avLst/>
                <a:gdLst>
                  <a:gd name="T0" fmla="*/ 0 w 8"/>
                  <a:gd name="T1" fmla="*/ 3 h 3"/>
                  <a:gd name="T2" fmla="*/ 1 w 8"/>
                  <a:gd name="T3" fmla="*/ 0 h 3"/>
                  <a:gd name="T4" fmla="*/ 8 w 8"/>
                  <a:gd name="T5" fmla="*/ 0 h 3"/>
                  <a:gd name="T6" fmla="*/ 4 w 8"/>
                  <a:gd name="T7" fmla="*/ 3 h 3"/>
                  <a:gd name="T8" fmla="*/ 0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1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0" name="Freeform 597"/>
              <p:cNvSpPr>
                <a:spLocks noEditPoints="1"/>
              </p:cNvSpPr>
              <p:nvPr/>
            </p:nvSpPr>
            <p:spPr bwMode="gray">
              <a:xfrm>
                <a:off x="5567" y="1519"/>
                <a:ext cx="8" cy="4"/>
              </a:xfrm>
              <a:custGeom>
                <a:avLst/>
                <a:gdLst>
                  <a:gd name="T0" fmla="*/ 1 w 8"/>
                  <a:gd name="T1" fmla="*/ 0 h 4"/>
                  <a:gd name="T2" fmla="*/ 7 w 8"/>
                  <a:gd name="T3" fmla="*/ 0 h 4"/>
                  <a:gd name="T4" fmla="*/ 4 w 8"/>
                  <a:gd name="T5" fmla="*/ 3 h 4"/>
                  <a:gd name="T6" fmla="*/ 0 w 8"/>
                  <a:gd name="T7" fmla="*/ 3 h 4"/>
                  <a:gd name="T8" fmla="*/ 1 w 8"/>
                  <a:gd name="T9" fmla="*/ 0 h 4"/>
                  <a:gd name="T10" fmla="*/ 1 w 8"/>
                  <a:gd name="T11" fmla="*/ 0 h 4"/>
                  <a:gd name="T12" fmla="*/ 1 w 8"/>
                  <a:gd name="T13" fmla="*/ 0 h 4"/>
                  <a:gd name="T14" fmla="*/ 0 w 8"/>
                  <a:gd name="T15" fmla="*/ 3 h 4"/>
                  <a:gd name="T16" fmla="*/ 0 w 8"/>
                  <a:gd name="T17" fmla="*/ 3 h 4"/>
                  <a:gd name="T18" fmla="*/ 0 w 8"/>
                  <a:gd name="T19" fmla="*/ 3 h 4"/>
                  <a:gd name="T20" fmla="*/ 4 w 8"/>
                  <a:gd name="T21" fmla="*/ 4 h 4"/>
                  <a:gd name="T22" fmla="*/ 4 w 8"/>
                  <a:gd name="T23" fmla="*/ 4 h 4"/>
                  <a:gd name="T24" fmla="*/ 4 w 8"/>
                  <a:gd name="T25" fmla="*/ 4 h 4"/>
                  <a:gd name="T26" fmla="*/ 8 w 8"/>
                  <a:gd name="T27" fmla="*/ 1 h 4"/>
                  <a:gd name="T28" fmla="*/ 8 w 8"/>
                  <a:gd name="T29" fmla="*/ 0 h 4"/>
                  <a:gd name="T30" fmla="*/ 7 w 8"/>
                  <a:gd name="T31" fmla="*/ 0 h 4"/>
                  <a:gd name="T32" fmla="*/ 1 w 8"/>
                  <a:gd name="T33" fmla="*/ 0 h 4"/>
                  <a:gd name="T34" fmla="*/ 1 w 8"/>
                  <a:gd name="T35" fmla="*/ 0 h 4"/>
                  <a:gd name="T36" fmla="*/ 1 w 8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4">
                    <a:moveTo>
                      <a:pt x="1" y="0"/>
                    </a:moveTo>
                    <a:lnTo>
                      <a:pt x="7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1" name="Freeform 598"/>
              <p:cNvSpPr>
                <a:spLocks noEditPoints="1"/>
              </p:cNvSpPr>
              <p:nvPr/>
            </p:nvSpPr>
            <p:spPr bwMode="gray">
              <a:xfrm>
                <a:off x="5567" y="1519"/>
                <a:ext cx="8" cy="4"/>
              </a:xfrm>
              <a:custGeom>
                <a:avLst/>
                <a:gdLst>
                  <a:gd name="T0" fmla="*/ 1 w 8"/>
                  <a:gd name="T1" fmla="*/ 0 h 4"/>
                  <a:gd name="T2" fmla="*/ 7 w 8"/>
                  <a:gd name="T3" fmla="*/ 0 h 4"/>
                  <a:gd name="T4" fmla="*/ 4 w 8"/>
                  <a:gd name="T5" fmla="*/ 3 h 4"/>
                  <a:gd name="T6" fmla="*/ 0 w 8"/>
                  <a:gd name="T7" fmla="*/ 3 h 4"/>
                  <a:gd name="T8" fmla="*/ 1 w 8"/>
                  <a:gd name="T9" fmla="*/ 0 h 4"/>
                  <a:gd name="T10" fmla="*/ 1 w 8"/>
                  <a:gd name="T11" fmla="*/ 0 h 4"/>
                  <a:gd name="T12" fmla="*/ 1 w 8"/>
                  <a:gd name="T13" fmla="*/ 0 h 4"/>
                  <a:gd name="T14" fmla="*/ 0 w 8"/>
                  <a:gd name="T15" fmla="*/ 3 h 4"/>
                  <a:gd name="T16" fmla="*/ 0 w 8"/>
                  <a:gd name="T17" fmla="*/ 3 h 4"/>
                  <a:gd name="T18" fmla="*/ 0 w 8"/>
                  <a:gd name="T19" fmla="*/ 3 h 4"/>
                  <a:gd name="T20" fmla="*/ 4 w 8"/>
                  <a:gd name="T21" fmla="*/ 4 h 4"/>
                  <a:gd name="T22" fmla="*/ 4 w 8"/>
                  <a:gd name="T23" fmla="*/ 4 h 4"/>
                  <a:gd name="T24" fmla="*/ 4 w 8"/>
                  <a:gd name="T25" fmla="*/ 4 h 4"/>
                  <a:gd name="T26" fmla="*/ 8 w 8"/>
                  <a:gd name="T27" fmla="*/ 1 h 4"/>
                  <a:gd name="T28" fmla="*/ 8 w 8"/>
                  <a:gd name="T29" fmla="*/ 0 h 4"/>
                  <a:gd name="T30" fmla="*/ 7 w 8"/>
                  <a:gd name="T31" fmla="*/ 0 h 4"/>
                  <a:gd name="T32" fmla="*/ 1 w 8"/>
                  <a:gd name="T33" fmla="*/ 0 h 4"/>
                  <a:gd name="T34" fmla="*/ 1 w 8"/>
                  <a:gd name="T35" fmla="*/ 0 h 4"/>
                  <a:gd name="T36" fmla="*/ 1 w 8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4">
                    <a:moveTo>
                      <a:pt x="1" y="0"/>
                    </a:moveTo>
                    <a:lnTo>
                      <a:pt x="7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0"/>
                    </a:lnTo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2" name="Freeform 599"/>
              <p:cNvSpPr>
                <a:spLocks/>
              </p:cNvSpPr>
              <p:nvPr/>
            </p:nvSpPr>
            <p:spPr bwMode="gray">
              <a:xfrm>
                <a:off x="5617" y="1463"/>
                <a:ext cx="22" cy="15"/>
              </a:xfrm>
              <a:custGeom>
                <a:avLst/>
                <a:gdLst>
                  <a:gd name="T0" fmla="*/ 0 w 22"/>
                  <a:gd name="T1" fmla="*/ 15 h 15"/>
                  <a:gd name="T2" fmla="*/ 13 w 22"/>
                  <a:gd name="T3" fmla="*/ 1 h 15"/>
                  <a:gd name="T4" fmla="*/ 22 w 22"/>
                  <a:gd name="T5" fmla="*/ 0 h 15"/>
                  <a:gd name="T6" fmla="*/ 22 w 22"/>
                  <a:gd name="T7" fmla="*/ 3 h 15"/>
                  <a:gd name="T8" fmla="*/ 9 w 22"/>
                  <a:gd name="T9" fmla="*/ 15 h 15"/>
                  <a:gd name="T10" fmla="*/ 4 w 22"/>
                  <a:gd name="T11" fmla="*/ 15 h 15"/>
                  <a:gd name="T12" fmla="*/ 0 w 22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0" y="15"/>
                    </a:moveTo>
                    <a:lnTo>
                      <a:pt x="13" y="1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9" y="15"/>
                    </a:lnTo>
                    <a:lnTo>
                      <a:pt x="4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3" name="Freeform 600"/>
              <p:cNvSpPr>
                <a:spLocks noEditPoints="1"/>
              </p:cNvSpPr>
              <p:nvPr/>
            </p:nvSpPr>
            <p:spPr bwMode="gray">
              <a:xfrm>
                <a:off x="5616" y="1463"/>
                <a:ext cx="23" cy="15"/>
              </a:xfrm>
              <a:custGeom>
                <a:avLst/>
                <a:gdLst>
                  <a:gd name="T0" fmla="*/ 23 w 23"/>
                  <a:gd name="T1" fmla="*/ 1 h 15"/>
                  <a:gd name="T2" fmla="*/ 23 w 23"/>
                  <a:gd name="T3" fmla="*/ 3 h 15"/>
                  <a:gd name="T4" fmla="*/ 10 w 23"/>
                  <a:gd name="T5" fmla="*/ 14 h 15"/>
                  <a:gd name="T6" fmla="*/ 5 w 23"/>
                  <a:gd name="T7" fmla="*/ 15 h 15"/>
                  <a:gd name="T8" fmla="*/ 1 w 23"/>
                  <a:gd name="T9" fmla="*/ 14 h 15"/>
                  <a:gd name="T10" fmla="*/ 14 w 23"/>
                  <a:gd name="T11" fmla="*/ 1 h 15"/>
                  <a:gd name="T12" fmla="*/ 23 w 23"/>
                  <a:gd name="T13" fmla="*/ 1 h 15"/>
                  <a:gd name="T14" fmla="*/ 23 w 23"/>
                  <a:gd name="T15" fmla="*/ 0 h 15"/>
                  <a:gd name="T16" fmla="*/ 22 w 23"/>
                  <a:gd name="T17" fmla="*/ 0 h 15"/>
                  <a:gd name="T18" fmla="*/ 14 w 23"/>
                  <a:gd name="T19" fmla="*/ 1 h 15"/>
                  <a:gd name="T20" fmla="*/ 14 w 23"/>
                  <a:gd name="T21" fmla="*/ 1 h 15"/>
                  <a:gd name="T22" fmla="*/ 14 w 23"/>
                  <a:gd name="T23" fmla="*/ 1 h 15"/>
                  <a:gd name="T24" fmla="*/ 1 w 23"/>
                  <a:gd name="T25" fmla="*/ 14 h 15"/>
                  <a:gd name="T26" fmla="*/ 0 w 23"/>
                  <a:gd name="T27" fmla="*/ 15 h 15"/>
                  <a:gd name="T28" fmla="*/ 1 w 23"/>
                  <a:gd name="T29" fmla="*/ 15 h 15"/>
                  <a:gd name="T30" fmla="*/ 5 w 23"/>
                  <a:gd name="T31" fmla="*/ 15 h 15"/>
                  <a:gd name="T32" fmla="*/ 5 w 23"/>
                  <a:gd name="T33" fmla="*/ 15 h 15"/>
                  <a:gd name="T34" fmla="*/ 5 w 23"/>
                  <a:gd name="T35" fmla="*/ 15 h 15"/>
                  <a:gd name="T36" fmla="*/ 10 w 23"/>
                  <a:gd name="T37" fmla="*/ 15 h 15"/>
                  <a:gd name="T38" fmla="*/ 10 w 23"/>
                  <a:gd name="T39" fmla="*/ 15 h 15"/>
                  <a:gd name="T40" fmla="*/ 11 w 23"/>
                  <a:gd name="T41" fmla="*/ 15 h 15"/>
                  <a:gd name="T42" fmla="*/ 23 w 23"/>
                  <a:gd name="T43" fmla="*/ 4 h 15"/>
                  <a:gd name="T44" fmla="*/ 23 w 23"/>
                  <a:gd name="T45" fmla="*/ 4 h 15"/>
                  <a:gd name="T46" fmla="*/ 23 w 23"/>
                  <a:gd name="T47" fmla="*/ 3 h 15"/>
                  <a:gd name="T48" fmla="*/ 23 w 23"/>
                  <a:gd name="T49" fmla="*/ 1 h 15"/>
                  <a:gd name="T50" fmla="*/ 23 w 23"/>
                  <a:gd name="T51" fmla="*/ 0 h 15"/>
                  <a:gd name="T52" fmla="*/ 23 w 23"/>
                  <a:gd name="T5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15">
                    <a:moveTo>
                      <a:pt x="23" y="1"/>
                    </a:moveTo>
                    <a:lnTo>
                      <a:pt x="23" y="3"/>
                    </a:lnTo>
                    <a:lnTo>
                      <a:pt x="10" y="14"/>
                    </a:lnTo>
                    <a:lnTo>
                      <a:pt x="5" y="15"/>
                    </a:lnTo>
                    <a:lnTo>
                      <a:pt x="1" y="14"/>
                    </a:lnTo>
                    <a:lnTo>
                      <a:pt x="14" y="1"/>
                    </a:lnTo>
                    <a:lnTo>
                      <a:pt x="23" y="1"/>
                    </a:lnTo>
                    <a:close/>
                    <a:moveTo>
                      <a:pt x="23" y="0"/>
                    </a:moveTo>
                    <a:lnTo>
                      <a:pt x="22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4" name="Freeform 601"/>
              <p:cNvSpPr>
                <a:spLocks noEditPoints="1"/>
              </p:cNvSpPr>
              <p:nvPr/>
            </p:nvSpPr>
            <p:spPr bwMode="gray">
              <a:xfrm>
                <a:off x="5616" y="1463"/>
                <a:ext cx="23" cy="15"/>
              </a:xfrm>
              <a:custGeom>
                <a:avLst/>
                <a:gdLst>
                  <a:gd name="T0" fmla="*/ 23 w 23"/>
                  <a:gd name="T1" fmla="*/ 1 h 15"/>
                  <a:gd name="T2" fmla="*/ 23 w 23"/>
                  <a:gd name="T3" fmla="*/ 3 h 15"/>
                  <a:gd name="T4" fmla="*/ 10 w 23"/>
                  <a:gd name="T5" fmla="*/ 14 h 15"/>
                  <a:gd name="T6" fmla="*/ 5 w 23"/>
                  <a:gd name="T7" fmla="*/ 15 h 15"/>
                  <a:gd name="T8" fmla="*/ 1 w 23"/>
                  <a:gd name="T9" fmla="*/ 14 h 15"/>
                  <a:gd name="T10" fmla="*/ 14 w 23"/>
                  <a:gd name="T11" fmla="*/ 1 h 15"/>
                  <a:gd name="T12" fmla="*/ 23 w 23"/>
                  <a:gd name="T13" fmla="*/ 1 h 15"/>
                  <a:gd name="T14" fmla="*/ 23 w 23"/>
                  <a:gd name="T15" fmla="*/ 0 h 15"/>
                  <a:gd name="T16" fmla="*/ 22 w 23"/>
                  <a:gd name="T17" fmla="*/ 0 h 15"/>
                  <a:gd name="T18" fmla="*/ 14 w 23"/>
                  <a:gd name="T19" fmla="*/ 1 h 15"/>
                  <a:gd name="T20" fmla="*/ 14 w 23"/>
                  <a:gd name="T21" fmla="*/ 1 h 15"/>
                  <a:gd name="T22" fmla="*/ 14 w 23"/>
                  <a:gd name="T23" fmla="*/ 1 h 15"/>
                  <a:gd name="T24" fmla="*/ 1 w 23"/>
                  <a:gd name="T25" fmla="*/ 14 h 15"/>
                  <a:gd name="T26" fmla="*/ 0 w 23"/>
                  <a:gd name="T27" fmla="*/ 15 h 15"/>
                  <a:gd name="T28" fmla="*/ 1 w 23"/>
                  <a:gd name="T29" fmla="*/ 15 h 15"/>
                  <a:gd name="T30" fmla="*/ 5 w 23"/>
                  <a:gd name="T31" fmla="*/ 15 h 15"/>
                  <a:gd name="T32" fmla="*/ 5 w 23"/>
                  <a:gd name="T33" fmla="*/ 15 h 15"/>
                  <a:gd name="T34" fmla="*/ 5 w 23"/>
                  <a:gd name="T35" fmla="*/ 15 h 15"/>
                  <a:gd name="T36" fmla="*/ 10 w 23"/>
                  <a:gd name="T37" fmla="*/ 15 h 15"/>
                  <a:gd name="T38" fmla="*/ 10 w 23"/>
                  <a:gd name="T39" fmla="*/ 15 h 15"/>
                  <a:gd name="T40" fmla="*/ 11 w 23"/>
                  <a:gd name="T41" fmla="*/ 15 h 15"/>
                  <a:gd name="T42" fmla="*/ 23 w 23"/>
                  <a:gd name="T43" fmla="*/ 4 h 15"/>
                  <a:gd name="T44" fmla="*/ 23 w 23"/>
                  <a:gd name="T45" fmla="*/ 4 h 15"/>
                  <a:gd name="T46" fmla="*/ 23 w 23"/>
                  <a:gd name="T47" fmla="*/ 3 h 15"/>
                  <a:gd name="T48" fmla="*/ 23 w 23"/>
                  <a:gd name="T49" fmla="*/ 1 h 15"/>
                  <a:gd name="T50" fmla="*/ 23 w 23"/>
                  <a:gd name="T51" fmla="*/ 0 h 15"/>
                  <a:gd name="T52" fmla="*/ 23 w 23"/>
                  <a:gd name="T5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15">
                    <a:moveTo>
                      <a:pt x="23" y="1"/>
                    </a:moveTo>
                    <a:lnTo>
                      <a:pt x="23" y="3"/>
                    </a:lnTo>
                    <a:lnTo>
                      <a:pt x="10" y="14"/>
                    </a:lnTo>
                    <a:lnTo>
                      <a:pt x="5" y="15"/>
                    </a:lnTo>
                    <a:lnTo>
                      <a:pt x="1" y="14"/>
                    </a:lnTo>
                    <a:lnTo>
                      <a:pt x="14" y="1"/>
                    </a:lnTo>
                    <a:lnTo>
                      <a:pt x="23" y="1"/>
                    </a:lnTo>
                    <a:moveTo>
                      <a:pt x="23" y="0"/>
                    </a:moveTo>
                    <a:lnTo>
                      <a:pt x="22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5" name="Freeform 602"/>
              <p:cNvSpPr>
                <a:spLocks/>
              </p:cNvSpPr>
              <p:nvPr/>
            </p:nvSpPr>
            <p:spPr bwMode="gray">
              <a:xfrm>
                <a:off x="5658" y="1440"/>
                <a:ext cx="13" cy="12"/>
              </a:xfrm>
              <a:custGeom>
                <a:avLst/>
                <a:gdLst>
                  <a:gd name="T0" fmla="*/ 0 w 13"/>
                  <a:gd name="T1" fmla="*/ 8 h 12"/>
                  <a:gd name="T2" fmla="*/ 9 w 13"/>
                  <a:gd name="T3" fmla="*/ 0 h 12"/>
                  <a:gd name="T4" fmla="*/ 12 w 13"/>
                  <a:gd name="T5" fmla="*/ 1 h 12"/>
                  <a:gd name="T6" fmla="*/ 13 w 13"/>
                  <a:gd name="T7" fmla="*/ 5 h 12"/>
                  <a:gd name="T8" fmla="*/ 5 w 13"/>
                  <a:gd name="T9" fmla="*/ 12 h 12"/>
                  <a:gd name="T10" fmla="*/ 0 w 13"/>
                  <a:gd name="T11" fmla="*/ 12 h 12"/>
                  <a:gd name="T12" fmla="*/ 0 w 13"/>
                  <a:gd name="T1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lnTo>
                      <a:pt x="9" y="0"/>
                    </a:lnTo>
                    <a:lnTo>
                      <a:pt x="12" y="1"/>
                    </a:lnTo>
                    <a:lnTo>
                      <a:pt x="13" y="5"/>
                    </a:lnTo>
                    <a:lnTo>
                      <a:pt x="5" y="12"/>
                    </a:lnTo>
                    <a:lnTo>
                      <a:pt x="0" y="1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6" name="Freeform 603"/>
              <p:cNvSpPr>
                <a:spLocks noEditPoints="1"/>
              </p:cNvSpPr>
              <p:nvPr/>
            </p:nvSpPr>
            <p:spPr bwMode="gray">
              <a:xfrm>
                <a:off x="5657" y="1440"/>
                <a:ext cx="14" cy="13"/>
              </a:xfrm>
              <a:custGeom>
                <a:avLst/>
                <a:gdLst>
                  <a:gd name="T0" fmla="*/ 10 w 14"/>
                  <a:gd name="T1" fmla="*/ 1 h 13"/>
                  <a:gd name="T2" fmla="*/ 13 w 14"/>
                  <a:gd name="T3" fmla="*/ 1 h 13"/>
                  <a:gd name="T4" fmla="*/ 14 w 14"/>
                  <a:gd name="T5" fmla="*/ 4 h 13"/>
                  <a:gd name="T6" fmla="*/ 6 w 14"/>
                  <a:gd name="T7" fmla="*/ 12 h 13"/>
                  <a:gd name="T8" fmla="*/ 1 w 14"/>
                  <a:gd name="T9" fmla="*/ 12 h 13"/>
                  <a:gd name="T10" fmla="*/ 1 w 14"/>
                  <a:gd name="T11" fmla="*/ 8 h 13"/>
                  <a:gd name="T12" fmla="*/ 10 w 14"/>
                  <a:gd name="T13" fmla="*/ 1 h 13"/>
                  <a:gd name="T14" fmla="*/ 10 w 14"/>
                  <a:gd name="T15" fmla="*/ 0 h 13"/>
                  <a:gd name="T16" fmla="*/ 10 w 14"/>
                  <a:gd name="T17" fmla="*/ 0 h 13"/>
                  <a:gd name="T18" fmla="*/ 1 w 14"/>
                  <a:gd name="T19" fmla="*/ 8 h 13"/>
                  <a:gd name="T20" fmla="*/ 0 w 14"/>
                  <a:gd name="T21" fmla="*/ 8 h 13"/>
                  <a:gd name="T22" fmla="*/ 0 w 14"/>
                  <a:gd name="T23" fmla="*/ 8 h 13"/>
                  <a:gd name="T24" fmla="*/ 0 w 14"/>
                  <a:gd name="T25" fmla="*/ 12 h 13"/>
                  <a:gd name="T26" fmla="*/ 0 w 14"/>
                  <a:gd name="T27" fmla="*/ 13 h 13"/>
                  <a:gd name="T28" fmla="*/ 1 w 14"/>
                  <a:gd name="T29" fmla="*/ 13 h 13"/>
                  <a:gd name="T30" fmla="*/ 6 w 14"/>
                  <a:gd name="T31" fmla="*/ 12 h 13"/>
                  <a:gd name="T32" fmla="*/ 7 w 14"/>
                  <a:gd name="T33" fmla="*/ 12 h 13"/>
                  <a:gd name="T34" fmla="*/ 7 w 14"/>
                  <a:gd name="T35" fmla="*/ 12 h 13"/>
                  <a:gd name="T36" fmla="*/ 14 w 14"/>
                  <a:gd name="T37" fmla="*/ 5 h 13"/>
                  <a:gd name="T38" fmla="*/ 14 w 14"/>
                  <a:gd name="T39" fmla="*/ 5 h 13"/>
                  <a:gd name="T40" fmla="*/ 14 w 14"/>
                  <a:gd name="T41" fmla="*/ 4 h 13"/>
                  <a:gd name="T42" fmla="*/ 14 w 14"/>
                  <a:gd name="T43" fmla="*/ 1 h 13"/>
                  <a:gd name="T44" fmla="*/ 14 w 14"/>
                  <a:gd name="T45" fmla="*/ 1 h 13"/>
                  <a:gd name="T46" fmla="*/ 13 w 14"/>
                  <a:gd name="T47" fmla="*/ 1 h 13"/>
                  <a:gd name="T48" fmla="*/ 10 w 14"/>
                  <a:gd name="T49" fmla="*/ 0 h 13"/>
                  <a:gd name="T50" fmla="*/ 10 w 14"/>
                  <a:gd name="T51" fmla="*/ 0 h 13"/>
                  <a:gd name="T52" fmla="*/ 10 w 14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3">
                    <a:moveTo>
                      <a:pt x="10" y="1"/>
                    </a:moveTo>
                    <a:lnTo>
                      <a:pt x="13" y="1"/>
                    </a:lnTo>
                    <a:lnTo>
                      <a:pt x="14" y="4"/>
                    </a:lnTo>
                    <a:lnTo>
                      <a:pt x="6" y="12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10" y="1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7" name="Freeform 604"/>
              <p:cNvSpPr>
                <a:spLocks noEditPoints="1"/>
              </p:cNvSpPr>
              <p:nvPr/>
            </p:nvSpPr>
            <p:spPr bwMode="gray">
              <a:xfrm>
                <a:off x="5657" y="1440"/>
                <a:ext cx="14" cy="13"/>
              </a:xfrm>
              <a:custGeom>
                <a:avLst/>
                <a:gdLst>
                  <a:gd name="T0" fmla="*/ 10 w 14"/>
                  <a:gd name="T1" fmla="*/ 1 h 13"/>
                  <a:gd name="T2" fmla="*/ 13 w 14"/>
                  <a:gd name="T3" fmla="*/ 1 h 13"/>
                  <a:gd name="T4" fmla="*/ 14 w 14"/>
                  <a:gd name="T5" fmla="*/ 4 h 13"/>
                  <a:gd name="T6" fmla="*/ 6 w 14"/>
                  <a:gd name="T7" fmla="*/ 12 h 13"/>
                  <a:gd name="T8" fmla="*/ 1 w 14"/>
                  <a:gd name="T9" fmla="*/ 12 h 13"/>
                  <a:gd name="T10" fmla="*/ 1 w 14"/>
                  <a:gd name="T11" fmla="*/ 8 h 13"/>
                  <a:gd name="T12" fmla="*/ 10 w 14"/>
                  <a:gd name="T13" fmla="*/ 1 h 13"/>
                  <a:gd name="T14" fmla="*/ 10 w 14"/>
                  <a:gd name="T15" fmla="*/ 0 h 13"/>
                  <a:gd name="T16" fmla="*/ 10 w 14"/>
                  <a:gd name="T17" fmla="*/ 0 h 13"/>
                  <a:gd name="T18" fmla="*/ 1 w 14"/>
                  <a:gd name="T19" fmla="*/ 8 h 13"/>
                  <a:gd name="T20" fmla="*/ 0 w 14"/>
                  <a:gd name="T21" fmla="*/ 8 h 13"/>
                  <a:gd name="T22" fmla="*/ 0 w 14"/>
                  <a:gd name="T23" fmla="*/ 8 h 13"/>
                  <a:gd name="T24" fmla="*/ 0 w 14"/>
                  <a:gd name="T25" fmla="*/ 12 h 13"/>
                  <a:gd name="T26" fmla="*/ 0 w 14"/>
                  <a:gd name="T27" fmla="*/ 13 h 13"/>
                  <a:gd name="T28" fmla="*/ 1 w 14"/>
                  <a:gd name="T29" fmla="*/ 13 h 13"/>
                  <a:gd name="T30" fmla="*/ 6 w 14"/>
                  <a:gd name="T31" fmla="*/ 12 h 13"/>
                  <a:gd name="T32" fmla="*/ 7 w 14"/>
                  <a:gd name="T33" fmla="*/ 12 h 13"/>
                  <a:gd name="T34" fmla="*/ 7 w 14"/>
                  <a:gd name="T35" fmla="*/ 12 h 13"/>
                  <a:gd name="T36" fmla="*/ 14 w 14"/>
                  <a:gd name="T37" fmla="*/ 5 h 13"/>
                  <a:gd name="T38" fmla="*/ 14 w 14"/>
                  <a:gd name="T39" fmla="*/ 5 h 13"/>
                  <a:gd name="T40" fmla="*/ 14 w 14"/>
                  <a:gd name="T41" fmla="*/ 4 h 13"/>
                  <a:gd name="T42" fmla="*/ 14 w 14"/>
                  <a:gd name="T43" fmla="*/ 1 h 13"/>
                  <a:gd name="T44" fmla="*/ 14 w 14"/>
                  <a:gd name="T45" fmla="*/ 1 h 13"/>
                  <a:gd name="T46" fmla="*/ 13 w 14"/>
                  <a:gd name="T47" fmla="*/ 1 h 13"/>
                  <a:gd name="T48" fmla="*/ 10 w 14"/>
                  <a:gd name="T49" fmla="*/ 0 h 13"/>
                  <a:gd name="T50" fmla="*/ 10 w 14"/>
                  <a:gd name="T51" fmla="*/ 0 h 13"/>
                  <a:gd name="T52" fmla="*/ 10 w 14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3">
                    <a:moveTo>
                      <a:pt x="10" y="1"/>
                    </a:moveTo>
                    <a:lnTo>
                      <a:pt x="13" y="1"/>
                    </a:lnTo>
                    <a:lnTo>
                      <a:pt x="14" y="4"/>
                    </a:lnTo>
                    <a:lnTo>
                      <a:pt x="6" y="12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10" y="1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8" name="Freeform 605"/>
              <p:cNvSpPr>
                <a:spLocks/>
              </p:cNvSpPr>
              <p:nvPr/>
            </p:nvSpPr>
            <p:spPr bwMode="gray">
              <a:xfrm>
                <a:off x="5718" y="1353"/>
                <a:ext cx="18" cy="16"/>
              </a:xfrm>
              <a:custGeom>
                <a:avLst/>
                <a:gdLst>
                  <a:gd name="T0" fmla="*/ 0 w 18"/>
                  <a:gd name="T1" fmla="*/ 11 h 16"/>
                  <a:gd name="T2" fmla="*/ 8 w 18"/>
                  <a:gd name="T3" fmla="*/ 6 h 16"/>
                  <a:gd name="T4" fmla="*/ 15 w 18"/>
                  <a:gd name="T5" fmla="*/ 0 h 16"/>
                  <a:gd name="T6" fmla="*/ 18 w 18"/>
                  <a:gd name="T7" fmla="*/ 0 h 16"/>
                  <a:gd name="T8" fmla="*/ 16 w 18"/>
                  <a:gd name="T9" fmla="*/ 13 h 16"/>
                  <a:gd name="T10" fmla="*/ 3 w 18"/>
                  <a:gd name="T11" fmla="*/ 16 h 16"/>
                  <a:gd name="T12" fmla="*/ 0 w 18"/>
                  <a:gd name="T1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lnTo>
                      <a:pt x="8" y="6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6" y="13"/>
                    </a:lnTo>
                    <a:lnTo>
                      <a:pt x="3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9" name="Freeform 606"/>
              <p:cNvSpPr>
                <a:spLocks noEditPoints="1"/>
              </p:cNvSpPr>
              <p:nvPr/>
            </p:nvSpPr>
            <p:spPr bwMode="gray">
              <a:xfrm>
                <a:off x="5718" y="1352"/>
                <a:ext cx="18" cy="17"/>
              </a:xfrm>
              <a:custGeom>
                <a:avLst/>
                <a:gdLst>
                  <a:gd name="T0" fmla="*/ 15 w 18"/>
                  <a:gd name="T1" fmla="*/ 1 h 17"/>
                  <a:gd name="T2" fmla="*/ 18 w 18"/>
                  <a:gd name="T3" fmla="*/ 2 h 17"/>
                  <a:gd name="T4" fmla="*/ 15 w 18"/>
                  <a:gd name="T5" fmla="*/ 13 h 17"/>
                  <a:gd name="T6" fmla="*/ 3 w 18"/>
                  <a:gd name="T7" fmla="*/ 16 h 17"/>
                  <a:gd name="T8" fmla="*/ 0 w 18"/>
                  <a:gd name="T9" fmla="*/ 12 h 17"/>
                  <a:gd name="T10" fmla="*/ 8 w 18"/>
                  <a:gd name="T11" fmla="*/ 8 h 17"/>
                  <a:gd name="T12" fmla="*/ 15 w 18"/>
                  <a:gd name="T13" fmla="*/ 1 h 17"/>
                  <a:gd name="T14" fmla="*/ 15 w 18"/>
                  <a:gd name="T15" fmla="*/ 0 h 17"/>
                  <a:gd name="T16" fmla="*/ 15 w 18"/>
                  <a:gd name="T17" fmla="*/ 1 h 17"/>
                  <a:gd name="T18" fmla="*/ 8 w 18"/>
                  <a:gd name="T19" fmla="*/ 7 h 17"/>
                  <a:gd name="T20" fmla="*/ 0 w 18"/>
                  <a:gd name="T21" fmla="*/ 12 h 17"/>
                  <a:gd name="T22" fmla="*/ 0 w 18"/>
                  <a:gd name="T23" fmla="*/ 12 h 17"/>
                  <a:gd name="T24" fmla="*/ 0 w 18"/>
                  <a:gd name="T25" fmla="*/ 12 h 17"/>
                  <a:gd name="T26" fmla="*/ 2 w 18"/>
                  <a:gd name="T27" fmla="*/ 17 h 17"/>
                  <a:gd name="T28" fmla="*/ 3 w 18"/>
                  <a:gd name="T29" fmla="*/ 17 h 17"/>
                  <a:gd name="T30" fmla="*/ 3 w 18"/>
                  <a:gd name="T31" fmla="*/ 17 h 17"/>
                  <a:gd name="T32" fmla="*/ 15 w 18"/>
                  <a:gd name="T33" fmla="*/ 14 h 17"/>
                  <a:gd name="T34" fmla="*/ 16 w 18"/>
                  <a:gd name="T35" fmla="*/ 14 h 17"/>
                  <a:gd name="T36" fmla="*/ 16 w 18"/>
                  <a:gd name="T37" fmla="*/ 13 h 17"/>
                  <a:gd name="T38" fmla="*/ 18 w 18"/>
                  <a:gd name="T39" fmla="*/ 2 h 17"/>
                  <a:gd name="T40" fmla="*/ 18 w 18"/>
                  <a:gd name="T41" fmla="*/ 1 h 17"/>
                  <a:gd name="T42" fmla="*/ 18 w 18"/>
                  <a:gd name="T43" fmla="*/ 1 h 17"/>
                  <a:gd name="T44" fmla="*/ 15 w 18"/>
                  <a:gd name="T45" fmla="*/ 0 h 17"/>
                  <a:gd name="T46" fmla="*/ 15 w 18"/>
                  <a:gd name="T47" fmla="*/ 0 h 17"/>
                  <a:gd name="T48" fmla="*/ 15 w 18"/>
                  <a:gd name="T4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7">
                    <a:moveTo>
                      <a:pt x="15" y="1"/>
                    </a:moveTo>
                    <a:lnTo>
                      <a:pt x="18" y="2"/>
                    </a:lnTo>
                    <a:lnTo>
                      <a:pt x="15" y="13"/>
                    </a:lnTo>
                    <a:lnTo>
                      <a:pt x="3" y="16"/>
                    </a:lnTo>
                    <a:lnTo>
                      <a:pt x="0" y="12"/>
                    </a:lnTo>
                    <a:lnTo>
                      <a:pt x="8" y="8"/>
                    </a:lnTo>
                    <a:lnTo>
                      <a:pt x="15" y="1"/>
                    </a:lnTo>
                    <a:close/>
                    <a:moveTo>
                      <a:pt x="15" y="0"/>
                    </a:moveTo>
                    <a:lnTo>
                      <a:pt x="15" y="1"/>
                    </a:lnTo>
                    <a:lnTo>
                      <a:pt x="8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5" y="14"/>
                    </a:lnTo>
                    <a:lnTo>
                      <a:pt x="16" y="14"/>
                    </a:lnTo>
                    <a:lnTo>
                      <a:pt x="16" y="13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2" name="Group 808"/>
            <p:cNvGrpSpPr>
              <a:grpSpLocks/>
            </p:cNvGrpSpPr>
            <p:nvPr/>
          </p:nvGrpSpPr>
          <p:grpSpPr bwMode="gray">
            <a:xfrm>
              <a:off x="4661" y="1352"/>
              <a:ext cx="1184" cy="1155"/>
              <a:chOff x="4661" y="1352"/>
              <a:chExt cx="1184" cy="1155"/>
            </a:xfrm>
            <a:grpFill/>
          </p:grpSpPr>
          <p:sp>
            <p:nvSpPr>
              <p:cNvPr id="1280" name="Freeform 608"/>
              <p:cNvSpPr>
                <a:spLocks noEditPoints="1"/>
              </p:cNvSpPr>
              <p:nvPr/>
            </p:nvSpPr>
            <p:spPr bwMode="gray">
              <a:xfrm>
                <a:off x="5718" y="1352"/>
                <a:ext cx="18" cy="17"/>
              </a:xfrm>
              <a:custGeom>
                <a:avLst/>
                <a:gdLst>
                  <a:gd name="T0" fmla="*/ 15 w 18"/>
                  <a:gd name="T1" fmla="*/ 1 h 17"/>
                  <a:gd name="T2" fmla="*/ 18 w 18"/>
                  <a:gd name="T3" fmla="*/ 2 h 17"/>
                  <a:gd name="T4" fmla="*/ 15 w 18"/>
                  <a:gd name="T5" fmla="*/ 13 h 17"/>
                  <a:gd name="T6" fmla="*/ 3 w 18"/>
                  <a:gd name="T7" fmla="*/ 16 h 17"/>
                  <a:gd name="T8" fmla="*/ 0 w 18"/>
                  <a:gd name="T9" fmla="*/ 12 h 17"/>
                  <a:gd name="T10" fmla="*/ 8 w 18"/>
                  <a:gd name="T11" fmla="*/ 8 h 17"/>
                  <a:gd name="T12" fmla="*/ 15 w 18"/>
                  <a:gd name="T13" fmla="*/ 1 h 17"/>
                  <a:gd name="T14" fmla="*/ 15 w 18"/>
                  <a:gd name="T15" fmla="*/ 0 h 17"/>
                  <a:gd name="T16" fmla="*/ 15 w 18"/>
                  <a:gd name="T17" fmla="*/ 1 h 17"/>
                  <a:gd name="T18" fmla="*/ 8 w 18"/>
                  <a:gd name="T19" fmla="*/ 7 h 17"/>
                  <a:gd name="T20" fmla="*/ 0 w 18"/>
                  <a:gd name="T21" fmla="*/ 12 h 17"/>
                  <a:gd name="T22" fmla="*/ 0 w 18"/>
                  <a:gd name="T23" fmla="*/ 12 h 17"/>
                  <a:gd name="T24" fmla="*/ 0 w 18"/>
                  <a:gd name="T25" fmla="*/ 12 h 17"/>
                  <a:gd name="T26" fmla="*/ 2 w 18"/>
                  <a:gd name="T27" fmla="*/ 17 h 17"/>
                  <a:gd name="T28" fmla="*/ 3 w 18"/>
                  <a:gd name="T29" fmla="*/ 17 h 17"/>
                  <a:gd name="T30" fmla="*/ 3 w 18"/>
                  <a:gd name="T31" fmla="*/ 17 h 17"/>
                  <a:gd name="T32" fmla="*/ 15 w 18"/>
                  <a:gd name="T33" fmla="*/ 14 h 17"/>
                  <a:gd name="T34" fmla="*/ 16 w 18"/>
                  <a:gd name="T35" fmla="*/ 14 h 17"/>
                  <a:gd name="T36" fmla="*/ 16 w 18"/>
                  <a:gd name="T37" fmla="*/ 13 h 17"/>
                  <a:gd name="T38" fmla="*/ 18 w 18"/>
                  <a:gd name="T39" fmla="*/ 2 h 17"/>
                  <a:gd name="T40" fmla="*/ 18 w 18"/>
                  <a:gd name="T41" fmla="*/ 1 h 17"/>
                  <a:gd name="T42" fmla="*/ 18 w 18"/>
                  <a:gd name="T43" fmla="*/ 1 h 17"/>
                  <a:gd name="T44" fmla="*/ 15 w 18"/>
                  <a:gd name="T45" fmla="*/ 0 h 17"/>
                  <a:gd name="T46" fmla="*/ 15 w 18"/>
                  <a:gd name="T47" fmla="*/ 0 h 17"/>
                  <a:gd name="T48" fmla="*/ 15 w 18"/>
                  <a:gd name="T4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7">
                    <a:moveTo>
                      <a:pt x="15" y="1"/>
                    </a:moveTo>
                    <a:lnTo>
                      <a:pt x="18" y="2"/>
                    </a:lnTo>
                    <a:lnTo>
                      <a:pt x="15" y="13"/>
                    </a:lnTo>
                    <a:lnTo>
                      <a:pt x="3" y="16"/>
                    </a:lnTo>
                    <a:lnTo>
                      <a:pt x="0" y="12"/>
                    </a:lnTo>
                    <a:lnTo>
                      <a:pt x="8" y="8"/>
                    </a:lnTo>
                    <a:lnTo>
                      <a:pt x="15" y="1"/>
                    </a:lnTo>
                    <a:moveTo>
                      <a:pt x="15" y="0"/>
                    </a:moveTo>
                    <a:lnTo>
                      <a:pt x="15" y="1"/>
                    </a:lnTo>
                    <a:lnTo>
                      <a:pt x="8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5" y="14"/>
                    </a:lnTo>
                    <a:lnTo>
                      <a:pt x="16" y="14"/>
                    </a:lnTo>
                    <a:lnTo>
                      <a:pt x="16" y="13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1" name="Freeform 609"/>
              <p:cNvSpPr>
                <a:spLocks/>
              </p:cNvSpPr>
              <p:nvPr/>
            </p:nvSpPr>
            <p:spPr bwMode="gray">
              <a:xfrm>
                <a:off x="5708" y="1378"/>
                <a:ext cx="9" cy="11"/>
              </a:xfrm>
              <a:custGeom>
                <a:avLst/>
                <a:gdLst>
                  <a:gd name="T0" fmla="*/ 2 w 9"/>
                  <a:gd name="T1" fmla="*/ 1 h 11"/>
                  <a:gd name="T2" fmla="*/ 8 w 9"/>
                  <a:gd name="T3" fmla="*/ 0 h 11"/>
                  <a:gd name="T4" fmla="*/ 9 w 9"/>
                  <a:gd name="T5" fmla="*/ 5 h 11"/>
                  <a:gd name="T6" fmla="*/ 5 w 9"/>
                  <a:gd name="T7" fmla="*/ 10 h 11"/>
                  <a:gd name="T8" fmla="*/ 0 w 9"/>
                  <a:gd name="T9" fmla="*/ 11 h 11"/>
                  <a:gd name="T10" fmla="*/ 2 w 9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2" y="1"/>
                    </a:moveTo>
                    <a:lnTo>
                      <a:pt x="8" y="0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1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2" name="Freeform 610"/>
              <p:cNvSpPr>
                <a:spLocks noEditPoints="1"/>
              </p:cNvSpPr>
              <p:nvPr/>
            </p:nvSpPr>
            <p:spPr bwMode="gray">
              <a:xfrm>
                <a:off x="5708" y="1378"/>
                <a:ext cx="9" cy="11"/>
              </a:xfrm>
              <a:custGeom>
                <a:avLst/>
                <a:gdLst>
                  <a:gd name="T0" fmla="*/ 7 w 9"/>
                  <a:gd name="T1" fmla="*/ 0 h 11"/>
                  <a:gd name="T2" fmla="*/ 9 w 9"/>
                  <a:gd name="T3" fmla="*/ 5 h 11"/>
                  <a:gd name="T4" fmla="*/ 5 w 9"/>
                  <a:gd name="T5" fmla="*/ 10 h 11"/>
                  <a:gd name="T6" fmla="*/ 1 w 9"/>
                  <a:gd name="T7" fmla="*/ 11 h 11"/>
                  <a:gd name="T8" fmla="*/ 2 w 9"/>
                  <a:gd name="T9" fmla="*/ 1 h 11"/>
                  <a:gd name="T10" fmla="*/ 7 w 9"/>
                  <a:gd name="T11" fmla="*/ 0 h 11"/>
                  <a:gd name="T12" fmla="*/ 8 w 9"/>
                  <a:gd name="T13" fmla="*/ 0 h 11"/>
                  <a:gd name="T14" fmla="*/ 7 w 9"/>
                  <a:gd name="T15" fmla="*/ 0 h 11"/>
                  <a:gd name="T16" fmla="*/ 2 w 9"/>
                  <a:gd name="T17" fmla="*/ 0 h 11"/>
                  <a:gd name="T18" fmla="*/ 2 w 9"/>
                  <a:gd name="T19" fmla="*/ 0 h 11"/>
                  <a:gd name="T20" fmla="*/ 2 w 9"/>
                  <a:gd name="T21" fmla="*/ 1 h 11"/>
                  <a:gd name="T22" fmla="*/ 0 w 9"/>
                  <a:gd name="T23" fmla="*/ 10 h 11"/>
                  <a:gd name="T24" fmla="*/ 0 w 9"/>
                  <a:gd name="T25" fmla="*/ 11 h 11"/>
                  <a:gd name="T26" fmla="*/ 1 w 9"/>
                  <a:gd name="T27" fmla="*/ 11 h 11"/>
                  <a:gd name="T28" fmla="*/ 5 w 9"/>
                  <a:gd name="T29" fmla="*/ 10 h 11"/>
                  <a:gd name="T30" fmla="*/ 5 w 9"/>
                  <a:gd name="T31" fmla="*/ 10 h 11"/>
                  <a:gd name="T32" fmla="*/ 5 w 9"/>
                  <a:gd name="T33" fmla="*/ 10 h 11"/>
                  <a:gd name="T34" fmla="*/ 9 w 9"/>
                  <a:gd name="T35" fmla="*/ 5 h 11"/>
                  <a:gd name="T36" fmla="*/ 9 w 9"/>
                  <a:gd name="T37" fmla="*/ 5 h 11"/>
                  <a:gd name="T38" fmla="*/ 9 w 9"/>
                  <a:gd name="T39" fmla="*/ 4 h 11"/>
                  <a:gd name="T40" fmla="*/ 8 w 9"/>
                  <a:gd name="T41" fmla="*/ 0 h 11"/>
                  <a:gd name="T42" fmla="*/ 8 w 9"/>
                  <a:gd name="T43" fmla="*/ 0 h 11"/>
                  <a:gd name="T44" fmla="*/ 8 w 9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1" y="11"/>
                    </a:lnTo>
                    <a:lnTo>
                      <a:pt x="2" y="1"/>
                    </a:lnTo>
                    <a:lnTo>
                      <a:pt x="7" y="0"/>
                    </a:lnTo>
                    <a:close/>
                    <a:moveTo>
                      <a:pt x="8" y="0"/>
                    </a:move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3" name="Freeform 611"/>
              <p:cNvSpPr>
                <a:spLocks noEditPoints="1"/>
              </p:cNvSpPr>
              <p:nvPr/>
            </p:nvSpPr>
            <p:spPr bwMode="gray">
              <a:xfrm>
                <a:off x="5708" y="1378"/>
                <a:ext cx="9" cy="11"/>
              </a:xfrm>
              <a:custGeom>
                <a:avLst/>
                <a:gdLst>
                  <a:gd name="T0" fmla="*/ 7 w 9"/>
                  <a:gd name="T1" fmla="*/ 0 h 11"/>
                  <a:gd name="T2" fmla="*/ 9 w 9"/>
                  <a:gd name="T3" fmla="*/ 5 h 11"/>
                  <a:gd name="T4" fmla="*/ 5 w 9"/>
                  <a:gd name="T5" fmla="*/ 10 h 11"/>
                  <a:gd name="T6" fmla="*/ 1 w 9"/>
                  <a:gd name="T7" fmla="*/ 11 h 11"/>
                  <a:gd name="T8" fmla="*/ 2 w 9"/>
                  <a:gd name="T9" fmla="*/ 1 h 11"/>
                  <a:gd name="T10" fmla="*/ 7 w 9"/>
                  <a:gd name="T11" fmla="*/ 0 h 11"/>
                  <a:gd name="T12" fmla="*/ 8 w 9"/>
                  <a:gd name="T13" fmla="*/ 0 h 11"/>
                  <a:gd name="T14" fmla="*/ 7 w 9"/>
                  <a:gd name="T15" fmla="*/ 0 h 11"/>
                  <a:gd name="T16" fmla="*/ 2 w 9"/>
                  <a:gd name="T17" fmla="*/ 0 h 11"/>
                  <a:gd name="T18" fmla="*/ 2 w 9"/>
                  <a:gd name="T19" fmla="*/ 0 h 11"/>
                  <a:gd name="T20" fmla="*/ 2 w 9"/>
                  <a:gd name="T21" fmla="*/ 1 h 11"/>
                  <a:gd name="T22" fmla="*/ 0 w 9"/>
                  <a:gd name="T23" fmla="*/ 10 h 11"/>
                  <a:gd name="T24" fmla="*/ 0 w 9"/>
                  <a:gd name="T25" fmla="*/ 11 h 11"/>
                  <a:gd name="T26" fmla="*/ 1 w 9"/>
                  <a:gd name="T27" fmla="*/ 11 h 11"/>
                  <a:gd name="T28" fmla="*/ 5 w 9"/>
                  <a:gd name="T29" fmla="*/ 10 h 11"/>
                  <a:gd name="T30" fmla="*/ 5 w 9"/>
                  <a:gd name="T31" fmla="*/ 10 h 11"/>
                  <a:gd name="T32" fmla="*/ 5 w 9"/>
                  <a:gd name="T33" fmla="*/ 10 h 11"/>
                  <a:gd name="T34" fmla="*/ 9 w 9"/>
                  <a:gd name="T35" fmla="*/ 5 h 11"/>
                  <a:gd name="T36" fmla="*/ 9 w 9"/>
                  <a:gd name="T37" fmla="*/ 5 h 11"/>
                  <a:gd name="T38" fmla="*/ 9 w 9"/>
                  <a:gd name="T39" fmla="*/ 4 h 11"/>
                  <a:gd name="T40" fmla="*/ 8 w 9"/>
                  <a:gd name="T41" fmla="*/ 0 h 11"/>
                  <a:gd name="T42" fmla="*/ 8 w 9"/>
                  <a:gd name="T43" fmla="*/ 0 h 11"/>
                  <a:gd name="T44" fmla="*/ 8 w 9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lnTo>
                      <a:pt x="9" y="5"/>
                    </a:lnTo>
                    <a:lnTo>
                      <a:pt x="5" y="10"/>
                    </a:lnTo>
                    <a:lnTo>
                      <a:pt x="1" y="11"/>
                    </a:lnTo>
                    <a:lnTo>
                      <a:pt x="2" y="1"/>
                    </a:lnTo>
                    <a:lnTo>
                      <a:pt x="7" y="0"/>
                    </a:lnTo>
                    <a:moveTo>
                      <a:pt x="8" y="0"/>
                    </a:move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4" name="Freeform 612"/>
              <p:cNvSpPr>
                <a:spLocks/>
              </p:cNvSpPr>
              <p:nvPr/>
            </p:nvSpPr>
            <p:spPr bwMode="gray">
              <a:xfrm>
                <a:off x="5698" y="1395"/>
                <a:ext cx="9" cy="8"/>
              </a:xfrm>
              <a:custGeom>
                <a:avLst/>
                <a:gdLst>
                  <a:gd name="T0" fmla="*/ 0 w 9"/>
                  <a:gd name="T1" fmla="*/ 8 h 8"/>
                  <a:gd name="T2" fmla="*/ 0 w 9"/>
                  <a:gd name="T3" fmla="*/ 3 h 8"/>
                  <a:gd name="T4" fmla="*/ 4 w 9"/>
                  <a:gd name="T5" fmla="*/ 0 h 8"/>
                  <a:gd name="T6" fmla="*/ 9 w 9"/>
                  <a:gd name="T7" fmla="*/ 0 h 8"/>
                  <a:gd name="T8" fmla="*/ 9 w 9"/>
                  <a:gd name="T9" fmla="*/ 3 h 8"/>
                  <a:gd name="T10" fmla="*/ 4 w 9"/>
                  <a:gd name="T11" fmla="*/ 8 h 8"/>
                  <a:gd name="T12" fmla="*/ 0 w 9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5" name="Freeform 613"/>
              <p:cNvSpPr>
                <a:spLocks noEditPoints="1"/>
              </p:cNvSpPr>
              <p:nvPr/>
            </p:nvSpPr>
            <p:spPr bwMode="gray">
              <a:xfrm>
                <a:off x="5698" y="1394"/>
                <a:ext cx="9" cy="9"/>
              </a:xfrm>
              <a:custGeom>
                <a:avLst/>
                <a:gdLst>
                  <a:gd name="T0" fmla="*/ 4 w 9"/>
                  <a:gd name="T1" fmla="*/ 1 h 9"/>
                  <a:gd name="T2" fmla="*/ 8 w 9"/>
                  <a:gd name="T3" fmla="*/ 2 h 9"/>
                  <a:gd name="T4" fmla="*/ 8 w 9"/>
                  <a:gd name="T5" fmla="*/ 4 h 9"/>
                  <a:gd name="T6" fmla="*/ 4 w 9"/>
                  <a:gd name="T7" fmla="*/ 9 h 9"/>
                  <a:gd name="T8" fmla="*/ 0 w 9"/>
                  <a:gd name="T9" fmla="*/ 9 h 9"/>
                  <a:gd name="T10" fmla="*/ 0 w 9"/>
                  <a:gd name="T11" fmla="*/ 4 h 9"/>
                  <a:gd name="T12" fmla="*/ 4 w 9"/>
                  <a:gd name="T13" fmla="*/ 1 h 9"/>
                  <a:gd name="T14" fmla="*/ 4 w 9"/>
                  <a:gd name="T15" fmla="*/ 0 h 9"/>
                  <a:gd name="T16" fmla="*/ 3 w 9"/>
                  <a:gd name="T17" fmla="*/ 1 h 9"/>
                  <a:gd name="T18" fmla="*/ 0 w 9"/>
                  <a:gd name="T19" fmla="*/ 4 h 9"/>
                  <a:gd name="T20" fmla="*/ 0 w 9"/>
                  <a:gd name="T21" fmla="*/ 4 h 9"/>
                  <a:gd name="T22" fmla="*/ 0 w 9"/>
                  <a:gd name="T23" fmla="*/ 4 h 9"/>
                  <a:gd name="T24" fmla="*/ 0 w 9"/>
                  <a:gd name="T25" fmla="*/ 9 h 9"/>
                  <a:gd name="T26" fmla="*/ 0 w 9"/>
                  <a:gd name="T27" fmla="*/ 9 h 9"/>
                  <a:gd name="T28" fmla="*/ 0 w 9"/>
                  <a:gd name="T29" fmla="*/ 9 h 9"/>
                  <a:gd name="T30" fmla="*/ 4 w 9"/>
                  <a:gd name="T31" fmla="*/ 9 h 9"/>
                  <a:gd name="T32" fmla="*/ 4 w 9"/>
                  <a:gd name="T33" fmla="*/ 9 h 9"/>
                  <a:gd name="T34" fmla="*/ 4 w 9"/>
                  <a:gd name="T35" fmla="*/ 9 h 9"/>
                  <a:gd name="T36" fmla="*/ 9 w 9"/>
                  <a:gd name="T37" fmla="*/ 4 h 9"/>
                  <a:gd name="T38" fmla="*/ 9 w 9"/>
                  <a:gd name="T39" fmla="*/ 4 h 9"/>
                  <a:gd name="T40" fmla="*/ 9 w 9"/>
                  <a:gd name="T41" fmla="*/ 4 h 9"/>
                  <a:gd name="T42" fmla="*/ 9 w 9"/>
                  <a:gd name="T43" fmla="*/ 2 h 9"/>
                  <a:gd name="T44" fmla="*/ 9 w 9"/>
                  <a:gd name="T45" fmla="*/ 1 h 9"/>
                  <a:gd name="T46" fmla="*/ 8 w 9"/>
                  <a:gd name="T47" fmla="*/ 1 h 9"/>
                  <a:gd name="T48" fmla="*/ 4 w 9"/>
                  <a:gd name="T49" fmla="*/ 0 h 9"/>
                  <a:gd name="T50" fmla="*/ 4 w 9"/>
                  <a:gd name="T51" fmla="*/ 0 h 9"/>
                  <a:gd name="T52" fmla="*/ 4 w 9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lnTo>
                      <a:pt x="8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6" name="Freeform 614"/>
              <p:cNvSpPr>
                <a:spLocks noEditPoints="1"/>
              </p:cNvSpPr>
              <p:nvPr/>
            </p:nvSpPr>
            <p:spPr bwMode="gray">
              <a:xfrm>
                <a:off x="5698" y="1394"/>
                <a:ext cx="9" cy="9"/>
              </a:xfrm>
              <a:custGeom>
                <a:avLst/>
                <a:gdLst>
                  <a:gd name="T0" fmla="*/ 4 w 9"/>
                  <a:gd name="T1" fmla="*/ 1 h 9"/>
                  <a:gd name="T2" fmla="*/ 8 w 9"/>
                  <a:gd name="T3" fmla="*/ 2 h 9"/>
                  <a:gd name="T4" fmla="*/ 8 w 9"/>
                  <a:gd name="T5" fmla="*/ 4 h 9"/>
                  <a:gd name="T6" fmla="*/ 4 w 9"/>
                  <a:gd name="T7" fmla="*/ 9 h 9"/>
                  <a:gd name="T8" fmla="*/ 0 w 9"/>
                  <a:gd name="T9" fmla="*/ 9 h 9"/>
                  <a:gd name="T10" fmla="*/ 0 w 9"/>
                  <a:gd name="T11" fmla="*/ 4 h 9"/>
                  <a:gd name="T12" fmla="*/ 4 w 9"/>
                  <a:gd name="T13" fmla="*/ 1 h 9"/>
                  <a:gd name="T14" fmla="*/ 4 w 9"/>
                  <a:gd name="T15" fmla="*/ 0 h 9"/>
                  <a:gd name="T16" fmla="*/ 3 w 9"/>
                  <a:gd name="T17" fmla="*/ 1 h 9"/>
                  <a:gd name="T18" fmla="*/ 0 w 9"/>
                  <a:gd name="T19" fmla="*/ 4 h 9"/>
                  <a:gd name="T20" fmla="*/ 0 w 9"/>
                  <a:gd name="T21" fmla="*/ 4 h 9"/>
                  <a:gd name="T22" fmla="*/ 0 w 9"/>
                  <a:gd name="T23" fmla="*/ 4 h 9"/>
                  <a:gd name="T24" fmla="*/ 0 w 9"/>
                  <a:gd name="T25" fmla="*/ 9 h 9"/>
                  <a:gd name="T26" fmla="*/ 0 w 9"/>
                  <a:gd name="T27" fmla="*/ 9 h 9"/>
                  <a:gd name="T28" fmla="*/ 0 w 9"/>
                  <a:gd name="T29" fmla="*/ 9 h 9"/>
                  <a:gd name="T30" fmla="*/ 4 w 9"/>
                  <a:gd name="T31" fmla="*/ 9 h 9"/>
                  <a:gd name="T32" fmla="*/ 4 w 9"/>
                  <a:gd name="T33" fmla="*/ 9 h 9"/>
                  <a:gd name="T34" fmla="*/ 4 w 9"/>
                  <a:gd name="T35" fmla="*/ 9 h 9"/>
                  <a:gd name="T36" fmla="*/ 9 w 9"/>
                  <a:gd name="T37" fmla="*/ 4 h 9"/>
                  <a:gd name="T38" fmla="*/ 9 w 9"/>
                  <a:gd name="T39" fmla="*/ 4 h 9"/>
                  <a:gd name="T40" fmla="*/ 9 w 9"/>
                  <a:gd name="T41" fmla="*/ 4 h 9"/>
                  <a:gd name="T42" fmla="*/ 9 w 9"/>
                  <a:gd name="T43" fmla="*/ 2 h 9"/>
                  <a:gd name="T44" fmla="*/ 9 w 9"/>
                  <a:gd name="T45" fmla="*/ 1 h 9"/>
                  <a:gd name="T46" fmla="*/ 8 w 9"/>
                  <a:gd name="T47" fmla="*/ 1 h 9"/>
                  <a:gd name="T48" fmla="*/ 4 w 9"/>
                  <a:gd name="T49" fmla="*/ 0 h 9"/>
                  <a:gd name="T50" fmla="*/ 4 w 9"/>
                  <a:gd name="T51" fmla="*/ 0 h 9"/>
                  <a:gd name="T52" fmla="*/ 4 w 9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lnTo>
                      <a:pt x="8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7" name="Freeform 615"/>
              <p:cNvSpPr>
                <a:spLocks/>
              </p:cNvSpPr>
              <p:nvPr/>
            </p:nvSpPr>
            <p:spPr bwMode="gray">
              <a:xfrm>
                <a:off x="5684" y="1411"/>
                <a:ext cx="5" cy="8"/>
              </a:xfrm>
              <a:custGeom>
                <a:avLst/>
                <a:gdLst>
                  <a:gd name="T0" fmla="*/ 0 w 5"/>
                  <a:gd name="T1" fmla="*/ 7 h 8"/>
                  <a:gd name="T2" fmla="*/ 0 w 5"/>
                  <a:gd name="T3" fmla="*/ 3 h 8"/>
                  <a:gd name="T4" fmla="*/ 5 w 5"/>
                  <a:gd name="T5" fmla="*/ 0 h 8"/>
                  <a:gd name="T6" fmla="*/ 5 w 5"/>
                  <a:gd name="T7" fmla="*/ 5 h 8"/>
                  <a:gd name="T8" fmla="*/ 3 w 5"/>
                  <a:gd name="T9" fmla="*/ 8 h 8"/>
                  <a:gd name="T10" fmla="*/ 0 w 5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0" y="7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8" name="Freeform 616"/>
              <p:cNvSpPr>
                <a:spLocks noEditPoints="1"/>
              </p:cNvSpPr>
              <p:nvPr/>
            </p:nvSpPr>
            <p:spPr bwMode="gray">
              <a:xfrm>
                <a:off x="5683" y="1411"/>
                <a:ext cx="7" cy="8"/>
              </a:xfrm>
              <a:custGeom>
                <a:avLst/>
                <a:gdLst>
                  <a:gd name="T0" fmla="*/ 6 w 7"/>
                  <a:gd name="T1" fmla="*/ 1 h 8"/>
                  <a:gd name="T2" fmla="*/ 6 w 7"/>
                  <a:gd name="T3" fmla="*/ 5 h 8"/>
                  <a:gd name="T4" fmla="*/ 4 w 7"/>
                  <a:gd name="T5" fmla="*/ 8 h 8"/>
                  <a:gd name="T6" fmla="*/ 1 w 7"/>
                  <a:gd name="T7" fmla="*/ 7 h 8"/>
                  <a:gd name="T8" fmla="*/ 2 w 7"/>
                  <a:gd name="T9" fmla="*/ 3 h 8"/>
                  <a:gd name="T10" fmla="*/ 6 w 7"/>
                  <a:gd name="T11" fmla="*/ 1 h 8"/>
                  <a:gd name="T12" fmla="*/ 6 w 7"/>
                  <a:gd name="T13" fmla="*/ 0 h 8"/>
                  <a:gd name="T14" fmla="*/ 5 w 7"/>
                  <a:gd name="T15" fmla="*/ 0 h 8"/>
                  <a:gd name="T16" fmla="*/ 1 w 7"/>
                  <a:gd name="T17" fmla="*/ 3 h 8"/>
                  <a:gd name="T18" fmla="*/ 1 w 7"/>
                  <a:gd name="T19" fmla="*/ 3 h 8"/>
                  <a:gd name="T20" fmla="*/ 1 w 7"/>
                  <a:gd name="T21" fmla="*/ 3 h 8"/>
                  <a:gd name="T22" fmla="*/ 0 w 7"/>
                  <a:gd name="T23" fmla="*/ 6 h 8"/>
                  <a:gd name="T24" fmla="*/ 0 w 7"/>
                  <a:gd name="T25" fmla="*/ 7 h 8"/>
                  <a:gd name="T26" fmla="*/ 1 w 7"/>
                  <a:gd name="T27" fmla="*/ 7 h 8"/>
                  <a:gd name="T28" fmla="*/ 3 w 7"/>
                  <a:gd name="T29" fmla="*/ 8 h 8"/>
                  <a:gd name="T30" fmla="*/ 4 w 7"/>
                  <a:gd name="T31" fmla="*/ 8 h 8"/>
                  <a:gd name="T32" fmla="*/ 4 w 7"/>
                  <a:gd name="T33" fmla="*/ 8 h 8"/>
                  <a:gd name="T34" fmla="*/ 6 w 7"/>
                  <a:gd name="T35" fmla="*/ 6 h 8"/>
                  <a:gd name="T36" fmla="*/ 7 w 7"/>
                  <a:gd name="T37" fmla="*/ 5 h 8"/>
                  <a:gd name="T38" fmla="*/ 7 w 7"/>
                  <a:gd name="T39" fmla="*/ 5 h 8"/>
                  <a:gd name="T40" fmla="*/ 6 w 7"/>
                  <a:gd name="T41" fmla="*/ 1 h 8"/>
                  <a:gd name="T42" fmla="*/ 6 w 7"/>
                  <a:gd name="T43" fmla="*/ 0 h 8"/>
                  <a:gd name="T44" fmla="*/ 6 w 7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8">
                    <a:moveTo>
                      <a:pt x="6" y="1"/>
                    </a:moveTo>
                    <a:lnTo>
                      <a:pt x="6" y="5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2" y="3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9" name="Freeform 617"/>
              <p:cNvSpPr>
                <a:spLocks noEditPoints="1"/>
              </p:cNvSpPr>
              <p:nvPr/>
            </p:nvSpPr>
            <p:spPr bwMode="gray">
              <a:xfrm>
                <a:off x="5683" y="1411"/>
                <a:ext cx="7" cy="8"/>
              </a:xfrm>
              <a:custGeom>
                <a:avLst/>
                <a:gdLst>
                  <a:gd name="T0" fmla="*/ 6 w 7"/>
                  <a:gd name="T1" fmla="*/ 1 h 8"/>
                  <a:gd name="T2" fmla="*/ 6 w 7"/>
                  <a:gd name="T3" fmla="*/ 5 h 8"/>
                  <a:gd name="T4" fmla="*/ 4 w 7"/>
                  <a:gd name="T5" fmla="*/ 8 h 8"/>
                  <a:gd name="T6" fmla="*/ 1 w 7"/>
                  <a:gd name="T7" fmla="*/ 7 h 8"/>
                  <a:gd name="T8" fmla="*/ 2 w 7"/>
                  <a:gd name="T9" fmla="*/ 3 h 8"/>
                  <a:gd name="T10" fmla="*/ 6 w 7"/>
                  <a:gd name="T11" fmla="*/ 1 h 8"/>
                  <a:gd name="T12" fmla="*/ 6 w 7"/>
                  <a:gd name="T13" fmla="*/ 0 h 8"/>
                  <a:gd name="T14" fmla="*/ 5 w 7"/>
                  <a:gd name="T15" fmla="*/ 0 h 8"/>
                  <a:gd name="T16" fmla="*/ 1 w 7"/>
                  <a:gd name="T17" fmla="*/ 3 h 8"/>
                  <a:gd name="T18" fmla="*/ 1 w 7"/>
                  <a:gd name="T19" fmla="*/ 3 h 8"/>
                  <a:gd name="T20" fmla="*/ 1 w 7"/>
                  <a:gd name="T21" fmla="*/ 3 h 8"/>
                  <a:gd name="T22" fmla="*/ 0 w 7"/>
                  <a:gd name="T23" fmla="*/ 6 h 8"/>
                  <a:gd name="T24" fmla="*/ 0 w 7"/>
                  <a:gd name="T25" fmla="*/ 7 h 8"/>
                  <a:gd name="T26" fmla="*/ 1 w 7"/>
                  <a:gd name="T27" fmla="*/ 7 h 8"/>
                  <a:gd name="T28" fmla="*/ 3 w 7"/>
                  <a:gd name="T29" fmla="*/ 8 h 8"/>
                  <a:gd name="T30" fmla="*/ 4 w 7"/>
                  <a:gd name="T31" fmla="*/ 8 h 8"/>
                  <a:gd name="T32" fmla="*/ 4 w 7"/>
                  <a:gd name="T33" fmla="*/ 8 h 8"/>
                  <a:gd name="T34" fmla="*/ 6 w 7"/>
                  <a:gd name="T35" fmla="*/ 6 h 8"/>
                  <a:gd name="T36" fmla="*/ 7 w 7"/>
                  <a:gd name="T37" fmla="*/ 5 h 8"/>
                  <a:gd name="T38" fmla="*/ 7 w 7"/>
                  <a:gd name="T39" fmla="*/ 5 h 8"/>
                  <a:gd name="T40" fmla="*/ 6 w 7"/>
                  <a:gd name="T41" fmla="*/ 1 h 8"/>
                  <a:gd name="T42" fmla="*/ 6 w 7"/>
                  <a:gd name="T43" fmla="*/ 0 h 8"/>
                  <a:gd name="T44" fmla="*/ 6 w 7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8">
                    <a:moveTo>
                      <a:pt x="6" y="1"/>
                    </a:moveTo>
                    <a:lnTo>
                      <a:pt x="6" y="5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2" y="3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0" name="Freeform 618"/>
              <p:cNvSpPr>
                <a:spLocks/>
              </p:cNvSpPr>
              <p:nvPr/>
            </p:nvSpPr>
            <p:spPr bwMode="gray">
              <a:xfrm>
                <a:off x="5103" y="1899"/>
                <a:ext cx="27" cy="53"/>
              </a:xfrm>
              <a:custGeom>
                <a:avLst/>
                <a:gdLst>
                  <a:gd name="T0" fmla="*/ 1 w 27"/>
                  <a:gd name="T1" fmla="*/ 45 h 53"/>
                  <a:gd name="T2" fmla="*/ 0 w 27"/>
                  <a:gd name="T3" fmla="*/ 28 h 53"/>
                  <a:gd name="T4" fmla="*/ 11 w 27"/>
                  <a:gd name="T5" fmla="*/ 11 h 53"/>
                  <a:gd name="T6" fmla="*/ 11 w 27"/>
                  <a:gd name="T7" fmla="*/ 3 h 53"/>
                  <a:gd name="T8" fmla="*/ 16 w 27"/>
                  <a:gd name="T9" fmla="*/ 0 h 53"/>
                  <a:gd name="T10" fmla="*/ 27 w 27"/>
                  <a:gd name="T11" fmla="*/ 2 h 53"/>
                  <a:gd name="T12" fmla="*/ 27 w 27"/>
                  <a:gd name="T13" fmla="*/ 24 h 53"/>
                  <a:gd name="T14" fmla="*/ 18 w 27"/>
                  <a:gd name="T15" fmla="*/ 34 h 53"/>
                  <a:gd name="T16" fmla="*/ 13 w 27"/>
                  <a:gd name="T17" fmla="*/ 52 h 53"/>
                  <a:gd name="T18" fmla="*/ 6 w 27"/>
                  <a:gd name="T19" fmla="*/ 53 h 53"/>
                  <a:gd name="T20" fmla="*/ 1 w 27"/>
                  <a:gd name="T21" fmla="*/ 4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53">
                    <a:moveTo>
                      <a:pt x="1" y="45"/>
                    </a:moveTo>
                    <a:lnTo>
                      <a:pt x="0" y="28"/>
                    </a:lnTo>
                    <a:lnTo>
                      <a:pt x="11" y="11"/>
                    </a:lnTo>
                    <a:lnTo>
                      <a:pt x="11" y="3"/>
                    </a:lnTo>
                    <a:lnTo>
                      <a:pt x="16" y="0"/>
                    </a:lnTo>
                    <a:lnTo>
                      <a:pt x="27" y="2"/>
                    </a:lnTo>
                    <a:lnTo>
                      <a:pt x="27" y="24"/>
                    </a:lnTo>
                    <a:lnTo>
                      <a:pt x="18" y="34"/>
                    </a:lnTo>
                    <a:lnTo>
                      <a:pt x="13" y="52"/>
                    </a:lnTo>
                    <a:lnTo>
                      <a:pt x="6" y="53"/>
                    </a:lnTo>
                    <a:lnTo>
                      <a:pt x="1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1" name="Freeform 619"/>
              <p:cNvSpPr>
                <a:spLocks noEditPoints="1"/>
              </p:cNvSpPr>
              <p:nvPr/>
            </p:nvSpPr>
            <p:spPr bwMode="gray">
              <a:xfrm>
                <a:off x="5103" y="1899"/>
                <a:ext cx="27" cy="54"/>
              </a:xfrm>
              <a:custGeom>
                <a:avLst/>
                <a:gdLst>
                  <a:gd name="T0" fmla="*/ 16 w 27"/>
                  <a:gd name="T1" fmla="*/ 0 h 54"/>
                  <a:gd name="T2" fmla="*/ 27 w 27"/>
                  <a:gd name="T3" fmla="*/ 2 h 54"/>
                  <a:gd name="T4" fmla="*/ 27 w 27"/>
                  <a:gd name="T5" fmla="*/ 24 h 54"/>
                  <a:gd name="T6" fmla="*/ 18 w 27"/>
                  <a:gd name="T7" fmla="*/ 34 h 54"/>
                  <a:gd name="T8" fmla="*/ 13 w 27"/>
                  <a:gd name="T9" fmla="*/ 52 h 54"/>
                  <a:gd name="T10" fmla="*/ 6 w 27"/>
                  <a:gd name="T11" fmla="*/ 53 h 54"/>
                  <a:gd name="T12" fmla="*/ 1 w 27"/>
                  <a:gd name="T13" fmla="*/ 45 h 54"/>
                  <a:gd name="T14" fmla="*/ 0 w 27"/>
                  <a:gd name="T15" fmla="*/ 28 h 54"/>
                  <a:gd name="T16" fmla="*/ 12 w 27"/>
                  <a:gd name="T17" fmla="*/ 11 h 54"/>
                  <a:gd name="T18" fmla="*/ 12 w 27"/>
                  <a:gd name="T19" fmla="*/ 3 h 54"/>
                  <a:gd name="T20" fmla="*/ 16 w 27"/>
                  <a:gd name="T21" fmla="*/ 0 h 54"/>
                  <a:gd name="T22" fmla="*/ 16 w 27"/>
                  <a:gd name="T23" fmla="*/ 0 h 54"/>
                  <a:gd name="T24" fmla="*/ 16 w 27"/>
                  <a:gd name="T25" fmla="*/ 0 h 54"/>
                  <a:gd name="T26" fmla="*/ 11 w 27"/>
                  <a:gd name="T27" fmla="*/ 2 h 54"/>
                  <a:gd name="T28" fmla="*/ 11 w 27"/>
                  <a:gd name="T29" fmla="*/ 3 h 54"/>
                  <a:gd name="T30" fmla="*/ 11 w 27"/>
                  <a:gd name="T31" fmla="*/ 3 h 54"/>
                  <a:gd name="T32" fmla="*/ 11 w 27"/>
                  <a:gd name="T33" fmla="*/ 11 h 54"/>
                  <a:gd name="T34" fmla="*/ 0 w 27"/>
                  <a:gd name="T35" fmla="*/ 27 h 54"/>
                  <a:gd name="T36" fmla="*/ 0 w 27"/>
                  <a:gd name="T37" fmla="*/ 28 h 54"/>
                  <a:gd name="T38" fmla="*/ 0 w 27"/>
                  <a:gd name="T39" fmla="*/ 28 h 54"/>
                  <a:gd name="T40" fmla="*/ 1 w 27"/>
                  <a:gd name="T41" fmla="*/ 45 h 54"/>
                  <a:gd name="T42" fmla="*/ 1 w 27"/>
                  <a:gd name="T43" fmla="*/ 45 h 54"/>
                  <a:gd name="T44" fmla="*/ 1 w 27"/>
                  <a:gd name="T45" fmla="*/ 46 h 54"/>
                  <a:gd name="T46" fmla="*/ 6 w 27"/>
                  <a:gd name="T47" fmla="*/ 53 h 54"/>
                  <a:gd name="T48" fmla="*/ 6 w 27"/>
                  <a:gd name="T49" fmla="*/ 54 h 54"/>
                  <a:gd name="T50" fmla="*/ 6 w 27"/>
                  <a:gd name="T51" fmla="*/ 54 h 54"/>
                  <a:gd name="T52" fmla="*/ 13 w 27"/>
                  <a:gd name="T53" fmla="*/ 52 h 54"/>
                  <a:gd name="T54" fmla="*/ 13 w 27"/>
                  <a:gd name="T55" fmla="*/ 52 h 54"/>
                  <a:gd name="T56" fmla="*/ 13 w 27"/>
                  <a:gd name="T57" fmla="*/ 52 h 54"/>
                  <a:gd name="T58" fmla="*/ 18 w 27"/>
                  <a:gd name="T59" fmla="*/ 34 h 54"/>
                  <a:gd name="T60" fmla="*/ 27 w 27"/>
                  <a:gd name="T61" fmla="*/ 24 h 54"/>
                  <a:gd name="T62" fmla="*/ 27 w 27"/>
                  <a:gd name="T63" fmla="*/ 24 h 54"/>
                  <a:gd name="T64" fmla="*/ 27 w 27"/>
                  <a:gd name="T65" fmla="*/ 24 h 54"/>
                  <a:gd name="T66" fmla="*/ 27 w 27"/>
                  <a:gd name="T67" fmla="*/ 2 h 54"/>
                  <a:gd name="T68" fmla="*/ 27 w 27"/>
                  <a:gd name="T69" fmla="*/ 2 h 54"/>
                  <a:gd name="T70" fmla="*/ 27 w 27"/>
                  <a:gd name="T71" fmla="*/ 2 h 54"/>
                  <a:gd name="T72" fmla="*/ 17 w 27"/>
                  <a:gd name="T73" fmla="*/ 0 h 54"/>
                  <a:gd name="T74" fmla="*/ 16 w 27"/>
                  <a:gd name="T75" fmla="*/ 0 h 54"/>
                  <a:gd name="T76" fmla="*/ 16 w 27"/>
                  <a:gd name="T7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54">
                    <a:moveTo>
                      <a:pt x="16" y="0"/>
                    </a:moveTo>
                    <a:lnTo>
                      <a:pt x="27" y="2"/>
                    </a:lnTo>
                    <a:lnTo>
                      <a:pt x="27" y="24"/>
                    </a:lnTo>
                    <a:lnTo>
                      <a:pt x="18" y="34"/>
                    </a:lnTo>
                    <a:lnTo>
                      <a:pt x="13" y="52"/>
                    </a:lnTo>
                    <a:lnTo>
                      <a:pt x="6" y="53"/>
                    </a:lnTo>
                    <a:lnTo>
                      <a:pt x="1" y="45"/>
                    </a:lnTo>
                    <a:lnTo>
                      <a:pt x="0" y="28"/>
                    </a:lnTo>
                    <a:lnTo>
                      <a:pt x="12" y="11"/>
                    </a:lnTo>
                    <a:lnTo>
                      <a:pt x="12" y="3"/>
                    </a:lnTo>
                    <a:lnTo>
                      <a:pt x="16" y="0"/>
                    </a:ln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11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6"/>
                    </a:lnTo>
                    <a:lnTo>
                      <a:pt x="6" y="53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8" y="3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2" name="Freeform 620"/>
              <p:cNvSpPr>
                <a:spLocks noEditPoints="1"/>
              </p:cNvSpPr>
              <p:nvPr/>
            </p:nvSpPr>
            <p:spPr bwMode="gray">
              <a:xfrm>
                <a:off x="5103" y="1899"/>
                <a:ext cx="27" cy="54"/>
              </a:xfrm>
              <a:custGeom>
                <a:avLst/>
                <a:gdLst>
                  <a:gd name="T0" fmla="*/ 16 w 27"/>
                  <a:gd name="T1" fmla="*/ 0 h 54"/>
                  <a:gd name="T2" fmla="*/ 27 w 27"/>
                  <a:gd name="T3" fmla="*/ 2 h 54"/>
                  <a:gd name="T4" fmla="*/ 27 w 27"/>
                  <a:gd name="T5" fmla="*/ 24 h 54"/>
                  <a:gd name="T6" fmla="*/ 18 w 27"/>
                  <a:gd name="T7" fmla="*/ 34 h 54"/>
                  <a:gd name="T8" fmla="*/ 13 w 27"/>
                  <a:gd name="T9" fmla="*/ 52 h 54"/>
                  <a:gd name="T10" fmla="*/ 6 w 27"/>
                  <a:gd name="T11" fmla="*/ 53 h 54"/>
                  <a:gd name="T12" fmla="*/ 1 w 27"/>
                  <a:gd name="T13" fmla="*/ 45 h 54"/>
                  <a:gd name="T14" fmla="*/ 0 w 27"/>
                  <a:gd name="T15" fmla="*/ 28 h 54"/>
                  <a:gd name="T16" fmla="*/ 12 w 27"/>
                  <a:gd name="T17" fmla="*/ 11 h 54"/>
                  <a:gd name="T18" fmla="*/ 12 w 27"/>
                  <a:gd name="T19" fmla="*/ 3 h 54"/>
                  <a:gd name="T20" fmla="*/ 16 w 27"/>
                  <a:gd name="T21" fmla="*/ 0 h 54"/>
                  <a:gd name="T22" fmla="*/ 16 w 27"/>
                  <a:gd name="T23" fmla="*/ 0 h 54"/>
                  <a:gd name="T24" fmla="*/ 16 w 27"/>
                  <a:gd name="T25" fmla="*/ 0 h 54"/>
                  <a:gd name="T26" fmla="*/ 11 w 27"/>
                  <a:gd name="T27" fmla="*/ 2 h 54"/>
                  <a:gd name="T28" fmla="*/ 11 w 27"/>
                  <a:gd name="T29" fmla="*/ 3 h 54"/>
                  <a:gd name="T30" fmla="*/ 11 w 27"/>
                  <a:gd name="T31" fmla="*/ 3 h 54"/>
                  <a:gd name="T32" fmla="*/ 11 w 27"/>
                  <a:gd name="T33" fmla="*/ 11 h 54"/>
                  <a:gd name="T34" fmla="*/ 0 w 27"/>
                  <a:gd name="T35" fmla="*/ 27 h 54"/>
                  <a:gd name="T36" fmla="*/ 0 w 27"/>
                  <a:gd name="T37" fmla="*/ 28 h 54"/>
                  <a:gd name="T38" fmla="*/ 0 w 27"/>
                  <a:gd name="T39" fmla="*/ 28 h 54"/>
                  <a:gd name="T40" fmla="*/ 1 w 27"/>
                  <a:gd name="T41" fmla="*/ 45 h 54"/>
                  <a:gd name="T42" fmla="*/ 1 w 27"/>
                  <a:gd name="T43" fmla="*/ 45 h 54"/>
                  <a:gd name="T44" fmla="*/ 1 w 27"/>
                  <a:gd name="T45" fmla="*/ 46 h 54"/>
                  <a:gd name="T46" fmla="*/ 6 w 27"/>
                  <a:gd name="T47" fmla="*/ 53 h 54"/>
                  <a:gd name="T48" fmla="*/ 6 w 27"/>
                  <a:gd name="T49" fmla="*/ 54 h 54"/>
                  <a:gd name="T50" fmla="*/ 6 w 27"/>
                  <a:gd name="T51" fmla="*/ 54 h 54"/>
                  <a:gd name="T52" fmla="*/ 13 w 27"/>
                  <a:gd name="T53" fmla="*/ 52 h 54"/>
                  <a:gd name="T54" fmla="*/ 13 w 27"/>
                  <a:gd name="T55" fmla="*/ 52 h 54"/>
                  <a:gd name="T56" fmla="*/ 13 w 27"/>
                  <a:gd name="T57" fmla="*/ 52 h 54"/>
                  <a:gd name="T58" fmla="*/ 18 w 27"/>
                  <a:gd name="T59" fmla="*/ 34 h 54"/>
                  <a:gd name="T60" fmla="*/ 27 w 27"/>
                  <a:gd name="T61" fmla="*/ 24 h 54"/>
                  <a:gd name="T62" fmla="*/ 27 w 27"/>
                  <a:gd name="T63" fmla="*/ 24 h 54"/>
                  <a:gd name="T64" fmla="*/ 27 w 27"/>
                  <a:gd name="T65" fmla="*/ 24 h 54"/>
                  <a:gd name="T66" fmla="*/ 27 w 27"/>
                  <a:gd name="T67" fmla="*/ 2 h 54"/>
                  <a:gd name="T68" fmla="*/ 27 w 27"/>
                  <a:gd name="T69" fmla="*/ 2 h 54"/>
                  <a:gd name="T70" fmla="*/ 27 w 27"/>
                  <a:gd name="T71" fmla="*/ 2 h 54"/>
                  <a:gd name="T72" fmla="*/ 17 w 27"/>
                  <a:gd name="T73" fmla="*/ 0 h 54"/>
                  <a:gd name="T74" fmla="*/ 16 w 27"/>
                  <a:gd name="T75" fmla="*/ 0 h 54"/>
                  <a:gd name="T76" fmla="*/ 16 w 27"/>
                  <a:gd name="T7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54">
                    <a:moveTo>
                      <a:pt x="16" y="0"/>
                    </a:moveTo>
                    <a:lnTo>
                      <a:pt x="27" y="2"/>
                    </a:lnTo>
                    <a:lnTo>
                      <a:pt x="27" y="24"/>
                    </a:lnTo>
                    <a:lnTo>
                      <a:pt x="18" y="34"/>
                    </a:lnTo>
                    <a:lnTo>
                      <a:pt x="13" y="52"/>
                    </a:lnTo>
                    <a:lnTo>
                      <a:pt x="6" y="53"/>
                    </a:lnTo>
                    <a:lnTo>
                      <a:pt x="1" y="45"/>
                    </a:lnTo>
                    <a:lnTo>
                      <a:pt x="0" y="28"/>
                    </a:lnTo>
                    <a:lnTo>
                      <a:pt x="12" y="11"/>
                    </a:lnTo>
                    <a:lnTo>
                      <a:pt x="12" y="3"/>
                    </a:lnTo>
                    <a:lnTo>
                      <a:pt x="16" y="0"/>
                    </a:lnTo>
                    <a:moveTo>
                      <a:pt x="16" y="0"/>
                    </a:moveTo>
                    <a:lnTo>
                      <a:pt x="16" y="0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11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6"/>
                    </a:lnTo>
                    <a:lnTo>
                      <a:pt x="6" y="53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8" y="3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3" name="Freeform 621"/>
              <p:cNvSpPr>
                <a:spLocks/>
              </p:cNvSpPr>
              <p:nvPr/>
            </p:nvSpPr>
            <p:spPr bwMode="gray">
              <a:xfrm>
                <a:off x="4899" y="1988"/>
                <a:ext cx="44" cy="34"/>
              </a:xfrm>
              <a:custGeom>
                <a:avLst/>
                <a:gdLst>
                  <a:gd name="T0" fmla="*/ 0 w 44"/>
                  <a:gd name="T1" fmla="*/ 29 h 34"/>
                  <a:gd name="T2" fmla="*/ 0 w 44"/>
                  <a:gd name="T3" fmla="*/ 14 h 34"/>
                  <a:gd name="T4" fmla="*/ 12 w 44"/>
                  <a:gd name="T5" fmla="*/ 4 h 34"/>
                  <a:gd name="T6" fmla="*/ 15 w 44"/>
                  <a:gd name="T7" fmla="*/ 6 h 34"/>
                  <a:gd name="T8" fmla="*/ 27 w 44"/>
                  <a:gd name="T9" fmla="*/ 1 h 34"/>
                  <a:gd name="T10" fmla="*/ 33 w 44"/>
                  <a:gd name="T11" fmla="*/ 0 h 34"/>
                  <a:gd name="T12" fmla="*/ 44 w 44"/>
                  <a:gd name="T13" fmla="*/ 5 h 34"/>
                  <a:gd name="T14" fmla="*/ 37 w 44"/>
                  <a:gd name="T15" fmla="*/ 11 h 34"/>
                  <a:gd name="T16" fmla="*/ 33 w 44"/>
                  <a:gd name="T17" fmla="*/ 24 h 34"/>
                  <a:gd name="T18" fmla="*/ 23 w 44"/>
                  <a:gd name="T19" fmla="*/ 33 h 34"/>
                  <a:gd name="T20" fmla="*/ 12 w 44"/>
                  <a:gd name="T21" fmla="*/ 34 h 34"/>
                  <a:gd name="T22" fmla="*/ 0 w 44"/>
                  <a:gd name="T2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34">
                    <a:moveTo>
                      <a:pt x="0" y="29"/>
                    </a:moveTo>
                    <a:lnTo>
                      <a:pt x="0" y="14"/>
                    </a:lnTo>
                    <a:lnTo>
                      <a:pt x="12" y="4"/>
                    </a:lnTo>
                    <a:lnTo>
                      <a:pt x="15" y="6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4" y="5"/>
                    </a:lnTo>
                    <a:lnTo>
                      <a:pt x="37" y="11"/>
                    </a:lnTo>
                    <a:lnTo>
                      <a:pt x="33" y="24"/>
                    </a:lnTo>
                    <a:lnTo>
                      <a:pt x="23" y="33"/>
                    </a:lnTo>
                    <a:lnTo>
                      <a:pt x="12" y="34"/>
                    </a:lnTo>
                    <a:lnTo>
                      <a:pt x="0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4" name="Freeform 622"/>
              <p:cNvSpPr>
                <a:spLocks noEditPoints="1"/>
              </p:cNvSpPr>
              <p:nvPr/>
            </p:nvSpPr>
            <p:spPr bwMode="gray">
              <a:xfrm>
                <a:off x="4899" y="1988"/>
                <a:ext cx="44" cy="35"/>
              </a:xfrm>
              <a:custGeom>
                <a:avLst/>
                <a:gdLst>
                  <a:gd name="T0" fmla="*/ 33 w 44"/>
                  <a:gd name="T1" fmla="*/ 0 h 35"/>
                  <a:gd name="T2" fmla="*/ 43 w 44"/>
                  <a:gd name="T3" fmla="*/ 5 h 35"/>
                  <a:gd name="T4" fmla="*/ 37 w 44"/>
                  <a:gd name="T5" fmla="*/ 11 h 35"/>
                  <a:gd name="T6" fmla="*/ 32 w 44"/>
                  <a:gd name="T7" fmla="*/ 24 h 35"/>
                  <a:gd name="T8" fmla="*/ 23 w 44"/>
                  <a:gd name="T9" fmla="*/ 33 h 35"/>
                  <a:gd name="T10" fmla="*/ 12 w 44"/>
                  <a:gd name="T11" fmla="*/ 34 h 35"/>
                  <a:gd name="T12" fmla="*/ 1 w 44"/>
                  <a:gd name="T13" fmla="*/ 28 h 35"/>
                  <a:gd name="T14" fmla="*/ 1 w 44"/>
                  <a:gd name="T15" fmla="*/ 14 h 35"/>
                  <a:gd name="T16" fmla="*/ 12 w 44"/>
                  <a:gd name="T17" fmla="*/ 4 h 35"/>
                  <a:gd name="T18" fmla="*/ 15 w 44"/>
                  <a:gd name="T19" fmla="*/ 6 h 35"/>
                  <a:gd name="T20" fmla="*/ 27 w 44"/>
                  <a:gd name="T21" fmla="*/ 1 h 35"/>
                  <a:gd name="T22" fmla="*/ 33 w 44"/>
                  <a:gd name="T23" fmla="*/ 0 h 35"/>
                  <a:gd name="T24" fmla="*/ 33 w 44"/>
                  <a:gd name="T25" fmla="*/ 0 h 35"/>
                  <a:gd name="T26" fmla="*/ 33 w 44"/>
                  <a:gd name="T27" fmla="*/ 0 h 35"/>
                  <a:gd name="T28" fmla="*/ 27 w 44"/>
                  <a:gd name="T29" fmla="*/ 1 h 35"/>
                  <a:gd name="T30" fmla="*/ 27 w 44"/>
                  <a:gd name="T31" fmla="*/ 1 h 35"/>
                  <a:gd name="T32" fmla="*/ 27 w 44"/>
                  <a:gd name="T33" fmla="*/ 1 h 35"/>
                  <a:gd name="T34" fmla="*/ 15 w 44"/>
                  <a:gd name="T35" fmla="*/ 5 h 35"/>
                  <a:gd name="T36" fmla="*/ 12 w 44"/>
                  <a:gd name="T37" fmla="*/ 3 h 35"/>
                  <a:gd name="T38" fmla="*/ 12 w 44"/>
                  <a:gd name="T39" fmla="*/ 3 h 35"/>
                  <a:gd name="T40" fmla="*/ 11 w 44"/>
                  <a:gd name="T41" fmla="*/ 4 h 35"/>
                  <a:gd name="T42" fmla="*/ 0 w 44"/>
                  <a:gd name="T43" fmla="*/ 14 h 35"/>
                  <a:gd name="T44" fmla="*/ 0 w 44"/>
                  <a:gd name="T45" fmla="*/ 14 h 35"/>
                  <a:gd name="T46" fmla="*/ 0 w 44"/>
                  <a:gd name="T47" fmla="*/ 14 h 35"/>
                  <a:gd name="T48" fmla="*/ 0 w 44"/>
                  <a:gd name="T49" fmla="*/ 28 h 35"/>
                  <a:gd name="T50" fmla="*/ 0 w 44"/>
                  <a:gd name="T51" fmla="*/ 29 h 35"/>
                  <a:gd name="T52" fmla="*/ 0 w 44"/>
                  <a:gd name="T53" fmla="*/ 29 h 35"/>
                  <a:gd name="T54" fmla="*/ 12 w 44"/>
                  <a:gd name="T55" fmla="*/ 35 h 35"/>
                  <a:gd name="T56" fmla="*/ 12 w 44"/>
                  <a:gd name="T57" fmla="*/ 35 h 35"/>
                  <a:gd name="T58" fmla="*/ 12 w 44"/>
                  <a:gd name="T59" fmla="*/ 35 h 35"/>
                  <a:gd name="T60" fmla="*/ 23 w 44"/>
                  <a:gd name="T61" fmla="*/ 33 h 35"/>
                  <a:gd name="T62" fmla="*/ 23 w 44"/>
                  <a:gd name="T63" fmla="*/ 33 h 35"/>
                  <a:gd name="T64" fmla="*/ 23 w 44"/>
                  <a:gd name="T65" fmla="*/ 33 h 35"/>
                  <a:gd name="T66" fmla="*/ 33 w 44"/>
                  <a:gd name="T67" fmla="*/ 25 h 35"/>
                  <a:gd name="T68" fmla="*/ 33 w 44"/>
                  <a:gd name="T69" fmla="*/ 25 h 35"/>
                  <a:gd name="T70" fmla="*/ 33 w 44"/>
                  <a:gd name="T71" fmla="*/ 25 h 35"/>
                  <a:gd name="T72" fmla="*/ 37 w 44"/>
                  <a:gd name="T73" fmla="*/ 11 h 35"/>
                  <a:gd name="T74" fmla="*/ 44 w 44"/>
                  <a:gd name="T75" fmla="*/ 6 h 35"/>
                  <a:gd name="T76" fmla="*/ 44 w 44"/>
                  <a:gd name="T77" fmla="*/ 5 h 35"/>
                  <a:gd name="T78" fmla="*/ 44 w 44"/>
                  <a:gd name="T79" fmla="*/ 5 h 35"/>
                  <a:gd name="T80" fmla="*/ 33 w 44"/>
                  <a:gd name="T81" fmla="*/ 0 h 35"/>
                  <a:gd name="T82" fmla="*/ 33 w 44"/>
                  <a:gd name="T83" fmla="*/ 0 h 35"/>
                  <a:gd name="T84" fmla="*/ 33 w 44"/>
                  <a:gd name="T8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" h="35">
                    <a:moveTo>
                      <a:pt x="33" y="0"/>
                    </a:moveTo>
                    <a:lnTo>
                      <a:pt x="43" y="5"/>
                    </a:lnTo>
                    <a:lnTo>
                      <a:pt x="37" y="11"/>
                    </a:lnTo>
                    <a:lnTo>
                      <a:pt x="32" y="24"/>
                    </a:lnTo>
                    <a:lnTo>
                      <a:pt x="23" y="33"/>
                    </a:lnTo>
                    <a:lnTo>
                      <a:pt x="12" y="34"/>
                    </a:lnTo>
                    <a:lnTo>
                      <a:pt x="1" y="28"/>
                    </a:lnTo>
                    <a:lnTo>
                      <a:pt x="1" y="14"/>
                    </a:lnTo>
                    <a:lnTo>
                      <a:pt x="12" y="4"/>
                    </a:lnTo>
                    <a:lnTo>
                      <a:pt x="15" y="6"/>
                    </a:lnTo>
                    <a:lnTo>
                      <a:pt x="27" y="1"/>
                    </a:lnTo>
                    <a:lnTo>
                      <a:pt x="33" y="0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15" y="5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23" y="33"/>
                    </a:lnTo>
                    <a:lnTo>
                      <a:pt x="23" y="33"/>
                    </a:lnTo>
                    <a:lnTo>
                      <a:pt x="23" y="33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7" y="11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5" name="Freeform 623"/>
              <p:cNvSpPr>
                <a:spLocks noEditPoints="1"/>
              </p:cNvSpPr>
              <p:nvPr/>
            </p:nvSpPr>
            <p:spPr bwMode="gray">
              <a:xfrm>
                <a:off x="4899" y="1988"/>
                <a:ext cx="44" cy="35"/>
              </a:xfrm>
              <a:custGeom>
                <a:avLst/>
                <a:gdLst>
                  <a:gd name="T0" fmla="*/ 33 w 44"/>
                  <a:gd name="T1" fmla="*/ 0 h 35"/>
                  <a:gd name="T2" fmla="*/ 43 w 44"/>
                  <a:gd name="T3" fmla="*/ 5 h 35"/>
                  <a:gd name="T4" fmla="*/ 37 w 44"/>
                  <a:gd name="T5" fmla="*/ 11 h 35"/>
                  <a:gd name="T6" fmla="*/ 32 w 44"/>
                  <a:gd name="T7" fmla="*/ 24 h 35"/>
                  <a:gd name="T8" fmla="*/ 23 w 44"/>
                  <a:gd name="T9" fmla="*/ 33 h 35"/>
                  <a:gd name="T10" fmla="*/ 12 w 44"/>
                  <a:gd name="T11" fmla="*/ 34 h 35"/>
                  <a:gd name="T12" fmla="*/ 1 w 44"/>
                  <a:gd name="T13" fmla="*/ 28 h 35"/>
                  <a:gd name="T14" fmla="*/ 1 w 44"/>
                  <a:gd name="T15" fmla="*/ 14 h 35"/>
                  <a:gd name="T16" fmla="*/ 12 w 44"/>
                  <a:gd name="T17" fmla="*/ 4 h 35"/>
                  <a:gd name="T18" fmla="*/ 15 w 44"/>
                  <a:gd name="T19" fmla="*/ 6 h 35"/>
                  <a:gd name="T20" fmla="*/ 27 w 44"/>
                  <a:gd name="T21" fmla="*/ 1 h 35"/>
                  <a:gd name="T22" fmla="*/ 33 w 44"/>
                  <a:gd name="T23" fmla="*/ 0 h 35"/>
                  <a:gd name="T24" fmla="*/ 33 w 44"/>
                  <a:gd name="T25" fmla="*/ 0 h 35"/>
                  <a:gd name="T26" fmla="*/ 33 w 44"/>
                  <a:gd name="T27" fmla="*/ 0 h 35"/>
                  <a:gd name="T28" fmla="*/ 27 w 44"/>
                  <a:gd name="T29" fmla="*/ 1 h 35"/>
                  <a:gd name="T30" fmla="*/ 27 w 44"/>
                  <a:gd name="T31" fmla="*/ 1 h 35"/>
                  <a:gd name="T32" fmla="*/ 27 w 44"/>
                  <a:gd name="T33" fmla="*/ 1 h 35"/>
                  <a:gd name="T34" fmla="*/ 15 w 44"/>
                  <a:gd name="T35" fmla="*/ 5 h 35"/>
                  <a:gd name="T36" fmla="*/ 12 w 44"/>
                  <a:gd name="T37" fmla="*/ 3 h 35"/>
                  <a:gd name="T38" fmla="*/ 12 w 44"/>
                  <a:gd name="T39" fmla="*/ 3 h 35"/>
                  <a:gd name="T40" fmla="*/ 11 w 44"/>
                  <a:gd name="T41" fmla="*/ 4 h 35"/>
                  <a:gd name="T42" fmla="*/ 0 w 44"/>
                  <a:gd name="T43" fmla="*/ 14 h 35"/>
                  <a:gd name="T44" fmla="*/ 0 w 44"/>
                  <a:gd name="T45" fmla="*/ 14 h 35"/>
                  <a:gd name="T46" fmla="*/ 0 w 44"/>
                  <a:gd name="T47" fmla="*/ 14 h 35"/>
                  <a:gd name="T48" fmla="*/ 0 w 44"/>
                  <a:gd name="T49" fmla="*/ 28 h 35"/>
                  <a:gd name="T50" fmla="*/ 0 w 44"/>
                  <a:gd name="T51" fmla="*/ 29 h 35"/>
                  <a:gd name="T52" fmla="*/ 0 w 44"/>
                  <a:gd name="T53" fmla="*/ 29 h 35"/>
                  <a:gd name="T54" fmla="*/ 12 w 44"/>
                  <a:gd name="T55" fmla="*/ 35 h 35"/>
                  <a:gd name="T56" fmla="*/ 12 w 44"/>
                  <a:gd name="T57" fmla="*/ 35 h 35"/>
                  <a:gd name="T58" fmla="*/ 12 w 44"/>
                  <a:gd name="T59" fmla="*/ 35 h 35"/>
                  <a:gd name="T60" fmla="*/ 23 w 44"/>
                  <a:gd name="T61" fmla="*/ 33 h 35"/>
                  <a:gd name="T62" fmla="*/ 23 w 44"/>
                  <a:gd name="T63" fmla="*/ 33 h 35"/>
                  <a:gd name="T64" fmla="*/ 23 w 44"/>
                  <a:gd name="T65" fmla="*/ 33 h 35"/>
                  <a:gd name="T66" fmla="*/ 33 w 44"/>
                  <a:gd name="T67" fmla="*/ 25 h 35"/>
                  <a:gd name="T68" fmla="*/ 33 w 44"/>
                  <a:gd name="T69" fmla="*/ 25 h 35"/>
                  <a:gd name="T70" fmla="*/ 33 w 44"/>
                  <a:gd name="T71" fmla="*/ 25 h 35"/>
                  <a:gd name="T72" fmla="*/ 37 w 44"/>
                  <a:gd name="T73" fmla="*/ 11 h 35"/>
                  <a:gd name="T74" fmla="*/ 44 w 44"/>
                  <a:gd name="T75" fmla="*/ 6 h 35"/>
                  <a:gd name="T76" fmla="*/ 44 w 44"/>
                  <a:gd name="T77" fmla="*/ 5 h 35"/>
                  <a:gd name="T78" fmla="*/ 44 w 44"/>
                  <a:gd name="T79" fmla="*/ 5 h 35"/>
                  <a:gd name="T80" fmla="*/ 33 w 44"/>
                  <a:gd name="T81" fmla="*/ 0 h 35"/>
                  <a:gd name="T82" fmla="*/ 33 w 44"/>
                  <a:gd name="T83" fmla="*/ 0 h 35"/>
                  <a:gd name="T84" fmla="*/ 33 w 44"/>
                  <a:gd name="T8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" h="35">
                    <a:moveTo>
                      <a:pt x="33" y="0"/>
                    </a:moveTo>
                    <a:lnTo>
                      <a:pt x="43" y="5"/>
                    </a:lnTo>
                    <a:lnTo>
                      <a:pt x="37" y="11"/>
                    </a:lnTo>
                    <a:lnTo>
                      <a:pt x="32" y="24"/>
                    </a:lnTo>
                    <a:lnTo>
                      <a:pt x="23" y="33"/>
                    </a:lnTo>
                    <a:lnTo>
                      <a:pt x="12" y="34"/>
                    </a:lnTo>
                    <a:lnTo>
                      <a:pt x="1" y="28"/>
                    </a:lnTo>
                    <a:lnTo>
                      <a:pt x="1" y="14"/>
                    </a:lnTo>
                    <a:lnTo>
                      <a:pt x="12" y="4"/>
                    </a:lnTo>
                    <a:lnTo>
                      <a:pt x="15" y="6"/>
                    </a:lnTo>
                    <a:lnTo>
                      <a:pt x="27" y="1"/>
                    </a:lnTo>
                    <a:lnTo>
                      <a:pt x="33" y="0"/>
                    </a:lnTo>
                    <a:moveTo>
                      <a:pt x="33" y="0"/>
                    </a:moveTo>
                    <a:lnTo>
                      <a:pt x="33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15" y="5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23" y="33"/>
                    </a:lnTo>
                    <a:lnTo>
                      <a:pt x="23" y="33"/>
                    </a:lnTo>
                    <a:lnTo>
                      <a:pt x="23" y="33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7" y="11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6" name="Freeform 624"/>
              <p:cNvSpPr>
                <a:spLocks/>
              </p:cNvSpPr>
              <p:nvPr/>
            </p:nvSpPr>
            <p:spPr bwMode="gray">
              <a:xfrm>
                <a:off x="5256" y="1838"/>
                <a:ext cx="13" cy="8"/>
              </a:xfrm>
              <a:custGeom>
                <a:avLst/>
                <a:gdLst>
                  <a:gd name="T0" fmla="*/ 0 w 13"/>
                  <a:gd name="T1" fmla="*/ 8 h 8"/>
                  <a:gd name="T2" fmla="*/ 0 w 13"/>
                  <a:gd name="T3" fmla="*/ 5 h 8"/>
                  <a:gd name="T4" fmla="*/ 6 w 13"/>
                  <a:gd name="T5" fmla="*/ 0 h 8"/>
                  <a:gd name="T6" fmla="*/ 13 w 13"/>
                  <a:gd name="T7" fmla="*/ 0 h 8"/>
                  <a:gd name="T8" fmla="*/ 13 w 13"/>
                  <a:gd name="T9" fmla="*/ 2 h 8"/>
                  <a:gd name="T10" fmla="*/ 9 w 13"/>
                  <a:gd name="T11" fmla="*/ 8 h 8"/>
                  <a:gd name="T12" fmla="*/ 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0" y="8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9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7" name="Freeform 625"/>
              <p:cNvSpPr>
                <a:spLocks noEditPoints="1"/>
              </p:cNvSpPr>
              <p:nvPr/>
            </p:nvSpPr>
            <p:spPr bwMode="gray">
              <a:xfrm>
                <a:off x="5256" y="1838"/>
                <a:ext cx="13" cy="9"/>
              </a:xfrm>
              <a:custGeom>
                <a:avLst/>
                <a:gdLst>
                  <a:gd name="T0" fmla="*/ 13 w 13"/>
                  <a:gd name="T1" fmla="*/ 0 h 9"/>
                  <a:gd name="T2" fmla="*/ 13 w 13"/>
                  <a:gd name="T3" fmla="*/ 2 h 9"/>
                  <a:gd name="T4" fmla="*/ 9 w 13"/>
                  <a:gd name="T5" fmla="*/ 8 h 9"/>
                  <a:gd name="T6" fmla="*/ 0 w 13"/>
                  <a:gd name="T7" fmla="*/ 8 h 9"/>
                  <a:gd name="T8" fmla="*/ 0 w 13"/>
                  <a:gd name="T9" fmla="*/ 5 h 9"/>
                  <a:gd name="T10" fmla="*/ 6 w 13"/>
                  <a:gd name="T11" fmla="*/ 0 h 9"/>
                  <a:gd name="T12" fmla="*/ 13 w 13"/>
                  <a:gd name="T13" fmla="*/ 0 h 9"/>
                  <a:gd name="T14" fmla="*/ 13 w 13"/>
                  <a:gd name="T15" fmla="*/ 0 h 9"/>
                  <a:gd name="T16" fmla="*/ 13 w 13"/>
                  <a:gd name="T17" fmla="*/ 0 h 9"/>
                  <a:gd name="T18" fmla="*/ 6 w 13"/>
                  <a:gd name="T19" fmla="*/ 0 h 9"/>
                  <a:gd name="T20" fmla="*/ 6 w 13"/>
                  <a:gd name="T21" fmla="*/ 0 h 9"/>
                  <a:gd name="T22" fmla="*/ 5 w 13"/>
                  <a:gd name="T23" fmla="*/ 0 h 9"/>
                  <a:gd name="T24" fmla="*/ 0 w 13"/>
                  <a:gd name="T25" fmla="*/ 5 h 9"/>
                  <a:gd name="T26" fmla="*/ 0 w 13"/>
                  <a:gd name="T27" fmla="*/ 5 h 9"/>
                  <a:gd name="T28" fmla="*/ 0 w 13"/>
                  <a:gd name="T29" fmla="*/ 5 h 9"/>
                  <a:gd name="T30" fmla="*/ 0 w 13"/>
                  <a:gd name="T31" fmla="*/ 8 h 9"/>
                  <a:gd name="T32" fmla="*/ 0 w 13"/>
                  <a:gd name="T33" fmla="*/ 9 h 9"/>
                  <a:gd name="T34" fmla="*/ 0 w 13"/>
                  <a:gd name="T35" fmla="*/ 9 h 9"/>
                  <a:gd name="T36" fmla="*/ 9 w 13"/>
                  <a:gd name="T37" fmla="*/ 9 h 9"/>
                  <a:gd name="T38" fmla="*/ 9 w 13"/>
                  <a:gd name="T39" fmla="*/ 9 h 9"/>
                  <a:gd name="T40" fmla="*/ 9 w 13"/>
                  <a:gd name="T41" fmla="*/ 8 h 9"/>
                  <a:gd name="T42" fmla="*/ 13 w 13"/>
                  <a:gd name="T43" fmla="*/ 2 h 9"/>
                  <a:gd name="T44" fmla="*/ 13 w 13"/>
                  <a:gd name="T45" fmla="*/ 2 h 9"/>
                  <a:gd name="T46" fmla="*/ 13 w 13"/>
                  <a:gd name="T47" fmla="*/ 2 h 9"/>
                  <a:gd name="T48" fmla="*/ 13 w 13"/>
                  <a:gd name="T49" fmla="*/ 0 h 9"/>
                  <a:gd name="T50" fmla="*/ 13 w 13"/>
                  <a:gd name="T51" fmla="*/ 0 h 9"/>
                  <a:gd name="T52" fmla="*/ 13 w 13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lnTo>
                      <a:pt x="13" y="2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13" y="0"/>
                    </a:lnTo>
                    <a:close/>
                    <a:moveTo>
                      <a:pt x="13" y="0"/>
                    </a:moveTo>
                    <a:lnTo>
                      <a:pt x="13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8" name="Freeform 626"/>
              <p:cNvSpPr>
                <a:spLocks noEditPoints="1"/>
              </p:cNvSpPr>
              <p:nvPr/>
            </p:nvSpPr>
            <p:spPr bwMode="gray">
              <a:xfrm>
                <a:off x="5256" y="1838"/>
                <a:ext cx="13" cy="9"/>
              </a:xfrm>
              <a:custGeom>
                <a:avLst/>
                <a:gdLst>
                  <a:gd name="T0" fmla="*/ 13 w 13"/>
                  <a:gd name="T1" fmla="*/ 0 h 9"/>
                  <a:gd name="T2" fmla="*/ 13 w 13"/>
                  <a:gd name="T3" fmla="*/ 2 h 9"/>
                  <a:gd name="T4" fmla="*/ 9 w 13"/>
                  <a:gd name="T5" fmla="*/ 8 h 9"/>
                  <a:gd name="T6" fmla="*/ 0 w 13"/>
                  <a:gd name="T7" fmla="*/ 8 h 9"/>
                  <a:gd name="T8" fmla="*/ 0 w 13"/>
                  <a:gd name="T9" fmla="*/ 5 h 9"/>
                  <a:gd name="T10" fmla="*/ 6 w 13"/>
                  <a:gd name="T11" fmla="*/ 0 h 9"/>
                  <a:gd name="T12" fmla="*/ 13 w 13"/>
                  <a:gd name="T13" fmla="*/ 0 h 9"/>
                  <a:gd name="T14" fmla="*/ 13 w 13"/>
                  <a:gd name="T15" fmla="*/ 0 h 9"/>
                  <a:gd name="T16" fmla="*/ 13 w 13"/>
                  <a:gd name="T17" fmla="*/ 0 h 9"/>
                  <a:gd name="T18" fmla="*/ 6 w 13"/>
                  <a:gd name="T19" fmla="*/ 0 h 9"/>
                  <a:gd name="T20" fmla="*/ 6 w 13"/>
                  <a:gd name="T21" fmla="*/ 0 h 9"/>
                  <a:gd name="T22" fmla="*/ 5 w 13"/>
                  <a:gd name="T23" fmla="*/ 0 h 9"/>
                  <a:gd name="T24" fmla="*/ 0 w 13"/>
                  <a:gd name="T25" fmla="*/ 5 h 9"/>
                  <a:gd name="T26" fmla="*/ 0 w 13"/>
                  <a:gd name="T27" fmla="*/ 5 h 9"/>
                  <a:gd name="T28" fmla="*/ 0 w 13"/>
                  <a:gd name="T29" fmla="*/ 5 h 9"/>
                  <a:gd name="T30" fmla="*/ 0 w 13"/>
                  <a:gd name="T31" fmla="*/ 8 h 9"/>
                  <a:gd name="T32" fmla="*/ 0 w 13"/>
                  <a:gd name="T33" fmla="*/ 9 h 9"/>
                  <a:gd name="T34" fmla="*/ 0 w 13"/>
                  <a:gd name="T35" fmla="*/ 9 h 9"/>
                  <a:gd name="T36" fmla="*/ 9 w 13"/>
                  <a:gd name="T37" fmla="*/ 9 h 9"/>
                  <a:gd name="T38" fmla="*/ 9 w 13"/>
                  <a:gd name="T39" fmla="*/ 9 h 9"/>
                  <a:gd name="T40" fmla="*/ 9 w 13"/>
                  <a:gd name="T41" fmla="*/ 8 h 9"/>
                  <a:gd name="T42" fmla="*/ 13 w 13"/>
                  <a:gd name="T43" fmla="*/ 2 h 9"/>
                  <a:gd name="T44" fmla="*/ 13 w 13"/>
                  <a:gd name="T45" fmla="*/ 2 h 9"/>
                  <a:gd name="T46" fmla="*/ 13 w 13"/>
                  <a:gd name="T47" fmla="*/ 2 h 9"/>
                  <a:gd name="T48" fmla="*/ 13 w 13"/>
                  <a:gd name="T49" fmla="*/ 0 h 9"/>
                  <a:gd name="T50" fmla="*/ 13 w 13"/>
                  <a:gd name="T51" fmla="*/ 0 h 9"/>
                  <a:gd name="T52" fmla="*/ 13 w 13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lnTo>
                      <a:pt x="13" y="2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13" y="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9" name="Freeform 627"/>
              <p:cNvSpPr>
                <a:spLocks/>
              </p:cNvSpPr>
              <p:nvPr/>
            </p:nvSpPr>
            <p:spPr bwMode="gray">
              <a:xfrm>
                <a:off x="5254" y="1850"/>
                <a:ext cx="7" cy="5"/>
              </a:xfrm>
              <a:custGeom>
                <a:avLst/>
                <a:gdLst>
                  <a:gd name="T0" fmla="*/ 0 w 7"/>
                  <a:gd name="T1" fmla="*/ 3 h 5"/>
                  <a:gd name="T2" fmla="*/ 2 w 7"/>
                  <a:gd name="T3" fmla="*/ 0 h 5"/>
                  <a:gd name="T4" fmla="*/ 7 w 7"/>
                  <a:gd name="T5" fmla="*/ 0 h 5"/>
                  <a:gd name="T6" fmla="*/ 7 w 7"/>
                  <a:gd name="T7" fmla="*/ 5 h 5"/>
                  <a:gd name="T8" fmla="*/ 3 w 7"/>
                  <a:gd name="T9" fmla="*/ 5 h 5"/>
                  <a:gd name="T10" fmla="*/ 0 w 7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0" name="Freeform 628"/>
              <p:cNvSpPr>
                <a:spLocks noEditPoints="1"/>
              </p:cNvSpPr>
              <p:nvPr/>
            </p:nvSpPr>
            <p:spPr bwMode="gray">
              <a:xfrm>
                <a:off x="5254" y="1850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5 h 5"/>
                  <a:gd name="T4" fmla="*/ 3 w 7"/>
                  <a:gd name="T5" fmla="*/ 5 h 5"/>
                  <a:gd name="T6" fmla="*/ 0 w 7"/>
                  <a:gd name="T7" fmla="*/ 3 h 5"/>
                  <a:gd name="T8" fmla="*/ 2 w 7"/>
                  <a:gd name="T9" fmla="*/ 1 h 5"/>
                  <a:gd name="T10" fmla="*/ 6 w 7"/>
                  <a:gd name="T11" fmla="*/ 0 h 5"/>
                  <a:gd name="T12" fmla="*/ 7 w 7"/>
                  <a:gd name="T13" fmla="*/ 0 h 5"/>
                  <a:gd name="T14" fmla="*/ 6 w 7"/>
                  <a:gd name="T15" fmla="*/ 0 h 5"/>
                  <a:gd name="T16" fmla="*/ 2 w 7"/>
                  <a:gd name="T17" fmla="*/ 0 h 5"/>
                  <a:gd name="T18" fmla="*/ 1 w 7"/>
                  <a:gd name="T19" fmla="*/ 0 h 5"/>
                  <a:gd name="T20" fmla="*/ 1 w 7"/>
                  <a:gd name="T21" fmla="*/ 0 h 5"/>
                  <a:gd name="T22" fmla="*/ 0 w 7"/>
                  <a:gd name="T23" fmla="*/ 3 h 5"/>
                  <a:gd name="T24" fmla="*/ 0 w 7"/>
                  <a:gd name="T25" fmla="*/ 3 h 5"/>
                  <a:gd name="T26" fmla="*/ 0 w 7"/>
                  <a:gd name="T27" fmla="*/ 4 h 5"/>
                  <a:gd name="T28" fmla="*/ 2 w 7"/>
                  <a:gd name="T29" fmla="*/ 5 h 5"/>
                  <a:gd name="T30" fmla="*/ 3 w 7"/>
                  <a:gd name="T31" fmla="*/ 5 h 5"/>
                  <a:gd name="T32" fmla="*/ 3 w 7"/>
                  <a:gd name="T33" fmla="*/ 5 h 5"/>
                  <a:gd name="T34" fmla="*/ 7 w 7"/>
                  <a:gd name="T35" fmla="*/ 5 h 5"/>
                  <a:gd name="T36" fmla="*/ 7 w 7"/>
                  <a:gd name="T37" fmla="*/ 5 h 5"/>
                  <a:gd name="T38" fmla="*/ 7 w 7"/>
                  <a:gd name="T39" fmla="*/ 4 h 5"/>
                  <a:gd name="T40" fmla="*/ 7 w 7"/>
                  <a:gd name="T41" fmla="*/ 0 h 5"/>
                  <a:gd name="T42" fmla="*/ 7 w 7"/>
                  <a:gd name="T43" fmla="*/ 0 h 5"/>
                  <a:gd name="T44" fmla="*/ 7 w 7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7" y="5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0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1" name="Freeform 629"/>
              <p:cNvSpPr>
                <a:spLocks noEditPoints="1"/>
              </p:cNvSpPr>
              <p:nvPr/>
            </p:nvSpPr>
            <p:spPr bwMode="gray">
              <a:xfrm>
                <a:off x="5254" y="1850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5 h 5"/>
                  <a:gd name="T4" fmla="*/ 3 w 7"/>
                  <a:gd name="T5" fmla="*/ 5 h 5"/>
                  <a:gd name="T6" fmla="*/ 0 w 7"/>
                  <a:gd name="T7" fmla="*/ 3 h 5"/>
                  <a:gd name="T8" fmla="*/ 2 w 7"/>
                  <a:gd name="T9" fmla="*/ 1 h 5"/>
                  <a:gd name="T10" fmla="*/ 6 w 7"/>
                  <a:gd name="T11" fmla="*/ 0 h 5"/>
                  <a:gd name="T12" fmla="*/ 7 w 7"/>
                  <a:gd name="T13" fmla="*/ 0 h 5"/>
                  <a:gd name="T14" fmla="*/ 6 w 7"/>
                  <a:gd name="T15" fmla="*/ 0 h 5"/>
                  <a:gd name="T16" fmla="*/ 2 w 7"/>
                  <a:gd name="T17" fmla="*/ 0 h 5"/>
                  <a:gd name="T18" fmla="*/ 1 w 7"/>
                  <a:gd name="T19" fmla="*/ 0 h 5"/>
                  <a:gd name="T20" fmla="*/ 1 w 7"/>
                  <a:gd name="T21" fmla="*/ 0 h 5"/>
                  <a:gd name="T22" fmla="*/ 0 w 7"/>
                  <a:gd name="T23" fmla="*/ 3 h 5"/>
                  <a:gd name="T24" fmla="*/ 0 w 7"/>
                  <a:gd name="T25" fmla="*/ 3 h 5"/>
                  <a:gd name="T26" fmla="*/ 0 w 7"/>
                  <a:gd name="T27" fmla="*/ 4 h 5"/>
                  <a:gd name="T28" fmla="*/ 2 w 7"/>
                  <a:gd name="T29" fmla="*/ 5 h 5"/>
                  <a:gd name="T30" fmla="*/ 3 w 7"/>
                  <a:gd name="T31" fmla="*/ 5 h 5"/>
                  <a:gd name="T32" fmla="*/ 3 w 7"/>
                  <a:gd name="T33" fmla="*/ 5 h 5"/>
                  <a:gd name="T34" fmla="*/ 7 w 7"/>
                  <a:gd name="T35" fmla="*/ 5 h 5"/>
                  <a:gd name="T36" fmla="*/ 7 w 7"/>
                  <a:gd name="T37" fmla="*/ 5 h 5"/>
                  <a:gd name="T38" fmla="*/ 7 w 7"/>
                  <a:gd name="T39" fmla="*/ 4 h 5"/>
                  <a:gd name="T40" fmla="*/ 7 w 7"/>
                  <a:gd name="T41" fmla="*/ 0 h 5"/>
                  <a:gd name="T42" fmla="*/ 7 w 7"/>
                  <a:gd name="T43" fmla="*/ 0 h 5"/>
                  <a:gd name="T44" fmla="*/ 7 w 7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7" y="5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0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2" name="Freeform 630"/>
              <p:cNvSpPr>
                <a:spLocks/>
              </p:cNvSpPr>
              <p:nvPr/>
            </p:nvSpPr>
            <p:spPr bwMode="gray">
              <a:xfrm>
                <a:off x="5232" y="1870"/>
                <a:ext cx="14" cy="12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6 h 12"/>
                  <a:gd name="T4" fmla="*/ 7 w 14"/>
                  <a:gd name="T5" fmla="*/ 0 h 12"/>
                  <a:gd name="T6" fmla="*/ 14 w 14"/>
                  <a:gd name="T7" fmla="*/ 1 h 12"/>
                  <a:gd name="T8" fmla="*/ 11 w 14"/>
                  <a:gd name="T9" fmla="*/ 6 h 12"/>
                  <a:gd name="T10" fmla="*/ 3 w 14"/>
                  <a:gd name="T11" fmla="*/ 12 h 12"/>
                  <a:gd name="T12" fmla="*/ 0 w 14"/>
                  <a:gd name="T1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lnTo>
                      <a:pt x="4" y="6"/>
                    </a:lnTo>
                    <a:lnTo>
                      <a:pt x="7" y="0"/>
                    </a:lnTo>
                    <a:lnTo>
                      <a:pt x="14" y="1"/>
                    </a:lnTo>
                    <a:lnTo>
                      <a:pt x="11" y="6"/>
                    </a:lnTo>
                    <a:lnTo>
                      <a:pt x="3" y="12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3" name="Freeform 631"/>
              <p:cNvSpPr>
                <a:spLocks noEditPoints="1"/>
              </p:cNvSpPr>
              <p:nvPr/>
            </p:nvSpPr>
            <p:spPr bwMode="gray">
              <a:xfrm>
                <a:off x="5232" y="1869"/>
                <a:ext cx="14" cy="14"/>
              </a:xfrm>
              <a:custGeom>
                <a:avLst/>
                <a:gdLst>
                  <a:gd name="T0" fmla="*/ 7 w 14"/>
                  <a:gd name="T1" fmla="*/ 1 h 14"/>
                  <a:gd name="T2" fmla="*/ 14 w 14"/>
                  <a:gd name="T3" fmla="*/ 2 h 14"/>
                  <a:gd name="T4" fmla="*/ 10 w 14"/>
                  <a:gd name="T5" fmla="*/ 7 h 14"/>
                  <a:gd name="T6" fmla="*/ 3 w 14"/>
                  <a:gd name="T7" fmla="*/ 13 h 14"/>
                  <a:gd name="T8" fmla="*/ 1 w 14"/>
                  <a:gd name="T9" fmla="*/ 8 h 14"/>
                  <a:gd name="T10" fmla="*/ 4 w 14"/>
                  <a:gd name="T11" fmla="*/ 7 h 14"/>
                  <a:gd name="T12" fmla="*/ 7 w 14"/>
                  <a:gd name="T13" fmla="*/ 1 h 14"/>
                  <a:gd name="T14" fmla="*/ 7 w 14"/>
                  <a:gd name="T15" fmla="*/ 0 h 14"/>
                  <a:gd name="T16" fmla="*/ 7 w 14"/>
                  <a:gd name="T17" fmla="*/ 1 h 14"/>
                  <a:gd name="T18" fmla="*/ 4 w 14"/>
                  <a:gd name="T19" fmla="*/ 7 h 14"/>
                  <a:gd name="T20" fmla="*/ 0 w 14"/>
                  <a:gd name="T21" fmla="*/ 8 h 14"/>
                  <a:gd name="T22" fmla="*/ 0 w 14"/>
                  <a:gd name="T23" fmla="*/ 8 h 14"/>
                  <a:gd name="T24" fmla="*/ 0 w 14"/>
                  <a:gd name="T25" fmla="*/ 8 h 14"/>
                  <a:gd name="T26" fmla="*/ 3 w 14"/>
                  <a:gd name="T27" fmla="*/ 13 h 14"/>
                  <a:gd name="T28" fmla="*/ 3 w 14"/>
                  <a:gd name="T29" fmla="*/ 14 h 14"/>
                  <a:gd name="T30" fmla="*/ 3 w 14"/>
                  <a:gd name="T31" fmla="*/ 13 h 14"/>
                  <a:gd name="T32" fmla="*/ 11 w 14"/>
                  <a:gd name="T33" fmla="*/ 8 h 14"/>
                  <a:gd name="T34" fmla="*/ 11 w 14"/>
                  <a:gd name="T35" fmla="*/ 8 h 14"/>
                  <a:gd name="T36" fmla="*/ 11 w 14"/>
                  <a:gd name="T37" fmla="*/ 8 h 14"/>
                  <a:gd name="T38" fmla="*/ 14 w 14"/>
                  <a:gd name="T39" fmla="*/ 2 h 14"/>
                  <a:gd name="T40" fmla="*/ 14 w 14"/>
                  <a:gd name="T41" fmla="*/ 2 h 14"/>
                  <a:gd name="T42" fmla="*/ 14 w 14"/>
                  <a:gd name="T43" fmla="*/ 1 h 14"/>
                  <a:gd name="T44" fmla="*/ 7 w 14"/>
                  <a:gd name="T45" fmla="*/ 1 h 14"/>
                  <a:gd name="T46" fmla="*/ 7 w 14"/>
                  <a:gd name="T47" fmla="*/ 0 h 14"/>
                  <a:gd name="T48" fmla="*/ 7 w 14"/>
                  <a:gd name="T4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4">
                    <a:moveTo>
                      <a:pt x="7" y="1"/>
                    </a:moveTo>
                    <a:lnTo>
                      <a:pt x="14" y="2"/>
                    </a:lnTo>
                    <a:lnTo>
                      <a:pt x="10" y="7"/>
                    </a:lnTo>
                    <a:lnTo>
                      <a:pt x="3" y="13"/>
                    </a:lnTo>
                    <a:lnTo>
                      <a:pt x="1" y="8"/>
                    </a:lnTo>
                    <a:lnTo>
                      <a:pt x="4" y="7"/>
                    </a:lnTo>
                    <a:lnTo>
                      <a:pt x="7" y="1"/>
                    </a:lnTo>
                    <a:close/>
                    <a:moveTo>
                      <a:pt x="7" y="0"/>
                    </a:moveTo>
                    <a:lnTo>
                      <a:pt x="7" y="1"/>
                    </a:lnTo>
                    <a:lnTo>
                      <a:pt x="4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4" name="Freeform 632"/>
              <p:cNvSpPr>
                <a:spLocks noEditPoints="1"/>
              </p:cNvSpPr>
              <p:nvPr/>
            </p:nvSpPr>
            <p:spPr bwMode="gray">
              <a:xfrm>
                <a:off x="5232" y="1869"/>
                <a:ext cx="14" cy="14"/>
              </a:xfrm>
              <a:custGeom>
                <a:avLst/>
                <a:gdLst>
                  <a:gd name="T0" fmla="*/ 7 w 14"/>
                  <a:gd name="T1" fmla="*/ 1 h 14"/>
                  <a:gd name="T2" fmla="*/ 14 w 14"/>
                  <a:gd name="T3" fmla="*/ 2 h 14"/>
                  <a:gd name="T4" fmla="*/ 10 w 14"/>
                  <a:gd name="T5" fmla="*/ 7 h 14"/>
                  <a:gd name="T6" fmla="*/ 3 w 14"/>
                  <a:gd name="T7" fmla="*/ 13 h 14"/>
                  <a:gd name="T8" fmla="*/ 1 w 14"/>
                  <a:gd name="T9" fmla="*/ 8 h 14"/>
                  <a:gd name="T10" fmla="*/ 4 w 14"/>
                  <a:gd name="T11" fmla="*/ 7 h 14"/>
                  <a:gd name="T12" fmla="*/ 7 w 14"/>
                  <a:gd name="T13" fmla="*/ 1 h 14"/>
                  <a:gd name="T14" fmla="*/ 7 w 14"/>
                  <a:gd name="T15" fmla="*/ 0 h 14"/>
                  <a:gd name="T16" fmla="*/ 7 w 14"/>
                  <a:gd name="T17" fmla="*/ 1 h 14"/>
                  <a:gd name="T18" fmla="*/ 4 w 14"/>
                  <a:gd name="T19" fmla="*/ 7 h 14"/>
                  <a:gd name="T20" fmla="*/ 0 w 14"/>
                  <a:gd name="T21" fmla="*/ 8 h 14"/>
                  <a:gd name="T22" fmla="*/ 0 w 14"/>
                  <a:gd name="T23" fmla="*/ 8 h 14"/>
                  <a:gd name="T24" fmla="*/ 0 w 14"/>
                  <a:gd name="T25" fmla="*/ 8 h 14"/>
                  <a:gd name="T26" fmla="*/ 3 w 14"/>
                  <a:gd name="T27" fmla="*/ 13 h 14"/>
                  <a:gd name="T28" fmla="*/ 3 w 14"/>
                  <a:gd name="T29" fmla="*/ 14 h 14"/>
                  <a:gd name="T30" fmla="*/ 3 w 14"/>
                  <a:gd name="T31" fmla="*/ 13 h 14"/>
                  <a:gd name="T32" fmla="*/ 11 w 14"/>
                  <a:gd name="T33" fmla="*/ 8 h 14"/>
                  <a:gd name="T34" fmla="*/ 11 w 14"/>
                  <a:gd name="T35" fmla="*/ 8 h 14"/>
                  <a:gd name="T36" fmla="*/ 11 w 14"/>
                  <a:gd name="T37" fmla="*/ 8 h 14"/>
                  <a:gd name="T38" fmla="*/ 14 w 14"/>
                  <a:gd name="T39" fmla="*/ 2 h 14"/>
                  <a:gd name="T40" fmla="*/ 14 w 14"/>
                  <a:gd name="T41" fmla="*/ 2 h 14"/>
                  <a:gd name="T42" fmla="*/ 14 w 14"/>
                  <a:gd name="T43" fmla="*/ 1 h 14"/>
                  <a:gd name="T44" fmla="*/ 7 w 14"/>
                  <a:gd name="T45" fmla="*/ 1 h 14"/>
                  <a:gd name="T46" fmla="*/ 7 w 14"/>
                  <a:gd name="T47" fmla="*/ 0 h 14"/>
                  <a:gd name="T48" fmla="*/ 7 w 14"/>
                  <a:gd name="T4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4">
                    <a:moveTo>
                      <a:pt x="7" y="1"/>
                    </a:moveTo>
                    <a:lnTo>
                      <a:pt x="14" y="2"/>
                    </a:lnTo>
                    <a:lnTo>
                      <a:pt x="10" y="7"/>
                    </a:lnTo>
                    <a:lnTo>
                      <a:pt x="3" y="13"/>
                    </a:lnTo>
                    <a:lnTo>
                      <a:pt x="1" y="8"/>
                    </a:lnTo>
                    <a:lnTo>
                      <a:pt x="4" y="7"/>
                    </a:lnTo>
                    <a:lnTo>
                      <a:pt x="7" y="1"/>
                    </a:lnTo>
                    <a:moveTo>
                      <a:pt x="7" y="0"/>
                    </a:moveTo>
                    <a:lnTo>
                      <a:pt x="7" y="1"/>
                    </a:lnTo>
                    <a:lnTo>
                      <a:pt x="4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5" name="Freeform 633"/>
              <p:cNvSpPr>
                <a:spLocks/>
              </p:cNvSpPr>
              <p:nvPr/>
            </p:nvSpPr>
            <p:spPr bwMode="gray">
              <a:xfrm>
                <a:off x="5187" y="1901"/>
                <a:ext cx="9" cy="5"/>
              </a:xfrm>
              <a:custGeom>
                <a:avLst/>
                <a:gdLst>
                  <a:gd name="T0" fmla="*/ 0 w 9"/>
                  <a:gd name="T1" fmla="*/ 4 h 5"/>
                  <a:gd name="T2" fmla="*/ 3 w 9"/>
                  <a:gd name="T3" fmla="*/ 0 h 5"/>
                  <a:gd name="T4" fmla="*/ 8 w 9"/>
                  <a:gd name="T5" fmla="*/ 1 h 5"/>
                  <a:gd name="T6" fmla="*/ 9 w 9"/>
                  <a:gd name="T7" fmla="*/ 4 h 5"/>
                  <a:gd name="T8" fmla="*/ 4 w 9"/>
                  <a:gd name="T9" fmla="*/ 5 h 5"/>
                  <a:gd name="T10" fmla="*/ 0 w 9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0" y="4"/>
                    </a:moveTo>
                    <a:lnTo>
                      <a:pt x="3" y="0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4" y="5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6" name="Freeform 634"/>
              <p:cNvSpPr>
                <a:spLocks noEditPoints="1"/>
              </p:cNvSpPr>
              <p:nvPr/>
            </p:nvSpPr>
            <p:spPr bwMode="gray">
              <a:xfrm>
                <a:off x="5187" y="1900"/>
                <a:ext cx="9" cy="7"/>
              </a:xfrm>
              <a:custGeom>
                <a:avLst/>
                <a:gdLst>
                  <a:gd name="T0" fmla="*/ 3 w 9"/>
                  <a:gd name="T1" fmla="*/ 1 h 7"/>
                  <a:gd name="T2" fmla="*/ 8 w 9"/>
                  <a:gd name="T3" fmla="*/ 2 h 7"/>
                  <a:gd name="T4" fmla="*/ 8 w 9"/>
                  <a:gd name="T5" fmla="*/ 5 h 7"/>
                  <a:gd name="T6" fmla="*/ 4 w 9"/>
                  <a:gd name="T7" fmla="*/ 6 h 7"/>
                  <a:gd name="T8" fmla="*/ 0 w 9"/>
                  <a:gd name="T9" fmla="*/ 5 h 7"/>
                  <a:gd name="T10" fmla="*/ 3 w 9"/>
                  <a:gd name="T11" fmla="*/ 1 h 7"/>
                  <a:gd name="T12" fmla="*/ 3 w 9"/>
                  <a:gd name="T13" fmla="*/ 0 h 7"/>
                  <a:gd name="T14" fmla="*/ 2 w 9"/>
                  <a:gd name="T15" fmla="*/ 1 h 7"/>
                  <a:gd name="T16" fmla="*/ 0 w 9"/>
                  <a:gd name="T17" fmla="*/ 5 h 7"/>
                  <a:gd name="T18" fmla="*/ 0 w 9"/>
                  <a:gd name="T19" fmla="*/ 5 h 7"/>
                  <a:gd name="T20" fmla="*/ 0 w 9"/>
                  <a:gd name="T21" fmla="*/ 5 h 7"/>
                  <a:gd name="T22" fmla="*/ 4 w 9"/>
                  <a:gd name="T23" fmla="*/ 7 h 7"/>
                  <a:gd name="T24" fmla="*/ 4 w 9"/>
                  <a:gd name="T25" fmla="*/ 7 h 7"/>
                  <a:gd name="T26" fmla="*/ 4 w 9"/>
                  <a:gd name="T27" fmla="*/ 7 h 7"/>
                  <a:gd name="T28" fmla="*/ 9 w 9"/>
                  <a:gd name="T29" fmla="*/ 5 h 7"/>
                  <a:gd name="T30" fmla="*/ 9 w 9"/>
                  <a:gd name="T31" fmla="*/ 5 h 7"/>
                  <a:gd name="T32" fmla="*/ 9 w 9"/>
                  <a:gd name="T33" fmla="*/ 5 h 7"/>
                  <a:gd name="T34" fmla="*/ 8 w 9"/>
                  <a:gd name="T35" fmla="*/ 2 h 7"/>
                  <a:gd name="T36" fmla="*/ 8 w 9"/>
                  <a:gd name="T37" fmla="*/ 2 h 7"/>
                  <a:gd name="T38" fmla="*/ 8 w 9"/>
                  <a:gd name="T39" fmla="*/ 2 h 7"/>
                  <a:gd name="T40" fmla="*/ 3 w 9"/>
                  <a:gd name="T41" fmla="*/ 1 h 7"/>
                  <a:gd name="T42" fmla="*/ 3 w 9"/>
                  <a:gd name="T43" fmla="*/ 0 h 7"/>
                  <a:gd name="T44" fmla="*/ 3 w 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7">
                    <a:moveTo>
                      <a:pt x="3" y="1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4" y="6"/>
                    </a:lnTo>
                    <a:lnTo>
                      <a:pt x="0" y="5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7" name="Freeform 635"/>
              <p:cNvSpPr>
                <a:spLocks noEditPoints="1"/>
              </p:cNvSpPr>
              <p:nvPr/>
            </p:nvSpPr>
            <p:spPr bwMode="gray">
              <a:xfrm>
                <a:off x="5187" y="1900"/>
                <a:ext cx="9" cy="7"/>
              </a:xfrm>
              <a:custGeom>
                <a:avLst/>
                <a:gdLst>
                  <a:gd name="T0" fmla="*/ 3 w 9"/>
                  <a:gd name="T1" fmla="*/ 1 h 7"/>
                  <a:gd name="T2" fmla="*/ 8 w 9"/>
                  <a:gd name="T3" fmla="*/ 2 h 7"/>
                  <a:gd name="T4" fmla="*/ 8 w 9"/>
                  <a:gd name="T5" fmla="*/ 5 h 7"/>
                  <a:gd name="T6" fmla="*/ 4 w 9"/>
                  <a:gd name="T7" fmla="*/ 6 h 7"/>
                  <a:gd name="T8" fmla="*/ 0 w 9"/>
                  <a:gd name="T9" fmla="*/ 5 h 7"/>
                  <a:gd name="T10" fmla="*/ 3 w 9"/>
                  <a:gd name="T11" fmla="*/ 1 h 7"/>
                  <a:gd name="T12" fmla="*/ 3 w 9"/>
                  <a:gd name="T13" fmla="*/ 0 h 7"/>
                  <a:gd name="T14" fmla="*/ 2 w 9"/>
                  <a:gd name="T15" fmla="*/ 1 h 7"/>
                  <a:gd name="T16" fmla="*/ 0 w 9"/>
                  <a:gd name="T17" fmla="*/ 5 h 7"/>
                  <a:gd name="T18" fmla="*/ 0 w 9"/>
                  <a:gd name="T19" fmla="*/ 5 h 7"/>
                  <a:gd name="T20" fmla="*/ 0 w 9"/>
                  <a:gd name="T21" fmla="*/ 5 h 7"/>
                  <a:gd name="T22" fmla="*/ 4 w 9"/>
                  <a:gd name="T23" fmla="*/ 7 h 7"/>
                  <a:gd name="T24" fmla="*/ 4 w 9"/>
                  <a:gd name="T25" fmla="*/ 7 h 7"/>
                  <a:gd name="T26" fmla="*/ 4 w 9"/>
                  <a:gd name="T27" fmla="*/ 7 h 7"/>
                  <a:gd name="T28" fmla="*/ 9 w 9"/>
                  <a:gd name="T29" fmla="*/ 5 h 7"/>
                  <a:gd name="T30" fmla="*/ 9 w 9"/>
                  <a:gd name="T31" fmla="*/ 5 h 7"/>
                  <a:gd name="T32" fmla="*/ 9 w 9"/>
                  <a:gd name="T33" fmla="*/ 5 h 7"/>
                  <a:gd name="T34" fmla="*/ 8 w 9"/>
                  <a:gd name="T35" fmla="*/ 2 h 7"/>
                  <a:gd name="T36" fmla="*/ 8 w 9"/>
                  <a:gd name="T37" fmla="*/ 2 h 7"/>
                  <a:gd name="T38" fmla="*/ 8 w 9"/>
                  <a:gd name="T39" fmla="*/ 2 h 7"/>
                  <a:gd name="T40" fmla="*/ 3 w 9"/>
                  <a:gd name="T41" fmla="*/ 1 h 7"/>
                  <a:gd name="T42" fmla="*/ 3 w 9"/>
                  <a:gd name="T43" fmla="*/ 0 h 7"/>
                  <a:gd name="T44" fmla="*/ 3 w 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7">
                    <a:moveTo>
                      <a:pt x="3" y="1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4" y="6"/>
                    </a:lnTo>
                    <a:lnTo>
                      <a:pt x="0" y="5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8" name="Freeform 636"/>
              <p:cNvSpPr>
                <a:spLocks/>
              </p:cNvSpPr>
              <p:nvPr/>
            </p:nvSpPr>
            <p:spPr bwMode="gray">
              <a:xfrm>
                <a:off x="5172" y="1906"/>
                <a:ext cx="5" cy="8"/>
              </a:xfrm>
              <a:custGeom>
                <a:avLst/>
                <a:gdLst>
                  <a:gd name="T0" fmla="*/ 1 w 5"/>
                  <a:gd name="T1" fmla="*/ 8 h 8"/>
                  <a:gd name="T2" fmla="*/ 0 w 5"/>
                  <a:gd name="T3" fmla="*/ 5 h 8"/>
                  <a:gd name="T4" fmla="*/ 3 w 5"/>
                  <a:gd name="T5" fmla="*/ 0 h 8"/>
                  <a:gd name="T6" fmla="*/ 5 w 5"/>
                  <a:gd name="T7" fmla="*/ 2 h 8"/>
                  <a:gd name="T8" fmla="*/ 5 w 5"/>
                  <a:gd name="T9" fmla="*/ 8 h 8"/>
                  <a:gd name="T10" fmla="*/ 1 w 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1" y="8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9" name="Freeform 637"/>
              <p:cNvSpPr>
                <a:spLocks noEditPoints="1"/>
              </p:cNvSpPr>
              <p:nvPr/>
            </p:nvSpPr>
            <p:spPr bwMode="gray">
              <a:xfrm>
                <a:off x="5172" y="1906"/>
                <a:ext cx="5" cy="8"/>
              </a:xfrm>
              <a:custGeom>
                <a:avLst/>
                <a:gdLst>
                  <a:gd name="T0" fmla="*/ 3 w 5"/>
                  <a:gd name="T1" fmla="*/ 0 h 8"/>
                  <a:gd name="T2" fmla="*/ 5 w 5"/>
                  <a:gd name="T3" fmla="*/ 2 h 8"/>
                  <a:gd name="T4" fmla="*/ 4 w 5"/>
                  <a:gd name="T5" fmla="*/ 8 h 8"/>
                  <a:gd name="T6" fmla="*/ 1 w 5"/>
                  <a:gd name="T7" fmla="*/ 8 h 8"/>
                  <a:gd name="T8" fmla="*/ 0 w 5"/>
                  <a:gd name="T9" fmla="*/ 5 h 8"/>
                  <a:gd name="T10" fmla="*/ 3 w 5"/>
                  <a:gd name="T11" fmla="*/ 0 h 8"/>
                  <a:gd name="T12" fmla="*/ 3 w 5"/>
                  <a:gd name="T13" fmla="*/ 0 h 8"/>
                  <a:gd name="T14" fmla="*/ 2 w 5"/>
                  <a:gd name="T15" fmla="*/ 0 h 8"/>
                  <a:gd name="T16" fmla="*/ 0 w 5"/>
                  <a:gd name="T17" fmla="*/ 4 h 8"/>
                  <a:gd name="T18" fmla="*/ 0 w 5"/>
                  <a:gd name="T19" fmla="*/ 5 h 8"/>
                  <a:gd name="T20" fmla="*/ 0 w 5"/>
                  <a:gd name="T21" fmla="*/ 5 h 8"/>
                  <a:gd name="T22" fmla="*/ 1 w 5"/>
                  <a:gd name="T23" fmla="*/ 8 h 8"/>
                  <a:gd name="T24" fmla="*/ 1 w 5"/>
                  <a:gd name="T25" fmla="*/ 8 h 8"/>
                  <a:gd name="T26" fmla="*/ 1 w 5"/>
                  <a:gd name="T27" fmla="*/ 8 h 8"/>
                  <a:gd name="T28" fmla="*/ 4 w 5"/>
                  <a:gd name="T29" fmla="*/ 8 h 8"/>
                  <a:gd name="T30" fmla="*/ 5 w 5"/>
                  <a:gd name="T31" fmla="*/ 8 h 8"/>
                  <a:gd name="T32" fmla="*/ 5 w 5"/>
                  <a:gd name="T33" fmla="*/ 8 h 8"/>
                  <a:gd name="T34" fmla="*/ 5 w 5"/>
                  <a:gd name="T35" fmla="*/ 2 h 8"/>
                  <a:gd name="T36" fmla="*/ 5 w 5"/>
                  <a:gd name="T37" fmla="*/ 2 h 8"/>
                  <a:gd name="T38" fmla="*/ 5 w 5"/>
                  <a:gd name="T39" fmla="*/ 2 h 8"/>
                  <a:gd name="T40" fmla="*/ 3 w 5"/>
                  <a:gd name="T41" fmla="*/ 0 h 8"/>
                  <a:gd name="T42" fmla="*/ 3 w 5"/>
                  <a:gd name="T43" fmla="*/ 0 h 8"/>
                  <a:gd name="T44" fmla="*/ 3 w 5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8">
                    <a:moveTo>
                      <a:pt x="3" y="0"/>
                    </a:moveTo>
                    <a:lnTo>
                      <a:pt x="5" y="2"/>
                    </a:lnTo>
                    <a:lnTo>
                      <a:pt x="4" y="8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0" name="Freeform 638"/>
              <p:cNvSpPr>
                <a:spLocks noEditPoints="1"/>
              </p:cNvSpPr>
              <p:nvPr/>
            </p:nvSpPr>
            <p:spPr bwMode="gray">
              <a:xfrm>
                <a:off x="5172" y="1906"/>
                <a:ext cx="5" cy="8"/>
              </a:xfrm>
              <a:custGeom>
                <a:avLst/>
                <a:gdLst>
                  <a:gd name="T0" fmla="*/ 3 w 5"/>
                  <a:gd name="T1" fmla="*/ 0 h 8"/>
                  <a:gd name="T2" fmla="*/ 5 w 5"/>
                  <a:gd name="T3" fmla="*/ 2 h 8"/>
                  <a:gd name="T4" fmla="*/ 4 w 5"/>
                  <a:gd name="T5" fmla="*/ 8 h 8"/>
                  <a:gd name="T6" fmla="*/ 1 w 5"/>
                  <a:gd name="T7" fmla="*/ 8 h 8"/>
                  <a:gd name="T8" fmla="*/ 0 w 5"/>
                  <a:gd name="T9" fmla="*/ 5 h 8"/>
                  <a:gd name="T10" fmla="*/ 3 w 5"/>
                  <a:gd name="T11" fmla="*/ 0 h 8"/>
                  <a:gd name="T12" fmla="*/ 3 w 5"/>
                  <a:gd name="T13" fmla="*/ 0 h 8"/>
                  <a:gd name="T14" fmla="*/ 2 w 5"/>
                  <a:gd name="T15" fmla="*/ 0 h 8"/>
                  <a:gd name="T16" fmla="*/ 0 w 5"/>
                  <a:gd name="T17" fmla="*/ 4 h 8"/>
                  <a:gd name="T18" fmla="*/ 0 w 5"/>
                  <a:gd name="T19" fmla="*/ 5 h 8"/>
                  <a:gd name="T20" fmla="*/ 0 w 5"/>
                  <a:gd name="T21" fmla="*/ 5 h 8"/>
                  <a:gd name="T22" fmla="*/ 1 w 5"/>
                  <a:gd name="T23" fmla="*/ 8 h 8"/>
                  <a:gd name="T24" fmla="*/ 1 w 5"/>
                  <a:gd name="T25" fmla="*/ 8 h 8"/>
                  <a:gd name="T26" fmla="*/ 1 w 5"/>
                  <a:gd name="T27" fmla="*/ 8 h 8"/>
                  <a:gd name="T28" fmla="*/ 4 w 5"/>
                  <a:gd name="T29" fmla="*/ 8 h 8"/>
                  <a:gd name="T30" fmla="*/ 5 w 5"/>
                  <a:gd name="T31" fmla="*/ 8 h 8"/>
                  <a:gd name="T32" fmla="*/ 5 w 5"/>
                  <a:gd name="T33" fmla="*/ 8 h 8"/>
                  <a:gd name="T34" fmla="*/ 5 w 5"/>
                  <a:gd name="T35" fmla="*/ 2 h 8"/>
                  <a:gd name="T36" fmla="*/ 5 w 5"/>
                  <a:gd name="T37" fmla="*/ 2 h 8"/>
                  <a:gd name="T38" fmla="*/ 5 w 5"/>
                  <a:gd name="T39" fmla="*/ 2 h 8"/>
                  <a:gd name="T40" fmla="*/ 3 w 5"/>
                  <a:gd name="T41" fmla="*/ 0 h 8"/>
                  <a:gd name="T42" fmla="*/ 3 w 5"/>
                  <a:gd name="T43" fmla="*/ 0 h 8"/>
                  <a:gd name="T44" fmla="*/ 3 w 5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8">
                    <a:moveTo>
                      <a:pt x="3" y="0"/>
                    </a:moveTo>
                    <a:lnTo>
                      <a:pt x="5" y="2"/>
                    </a:lnTo>
                    <a:lnTo>
                      <a:pt x="4" y="8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1" name="Freeform 639"/>
              <p:cNvSpPr>
                <a:spLocks/>
              </p:cNvSpPr>
              <p:nvPr/>
            </p:nvSpPr>
            <p:spPr bwMode="gray">
              <a:xfrm>
                <a:off x="5160" y="1913"/>
                <a:ext cx="9" cy="3"/>
              </a:xfrm>
              <a:custGeom>
                <a:avLst/>
                <a:gdLst>
                  <a:gd name="T0" fmla="*/ 3 w 9"/>
                  <a:gd name="T1" fmla="*/ 3 h 3"/>
                  <a:gd name="T2" fmla="*/ 0 w 9"/>
                  <a:gd name="T3" fmla="*/ 1 h 3"/>
                  <a:gd name="T4" fmla="*/ 4 w 9"/>
                  <a:gd name="T5" fmla="*/ 0 h 3"/>
                  <a:gd name="T6" fmla="*/ 9 w 9"/>
                  <a:gd name="T7" fmla="*/ 1 h 3"/>
                  <a:gd name="T8" fmla="*/ 9 w 9"/>
                  <a:gd name="T9" fmla="*/ 3 h 3"/>
                  <a:gd name="T10" fmla="*/ 3 w 9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">
                    <a:moveTo>
                      <a:pt x="3" y="3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2" name="Freeform 640"/>
              <p:cNvSpPr>
                <a:spLocks noEditPoints="1"/>
              </p:cNvSpPr>
              <p:nvPr/>
            </p:nvSpPr>
            <p:spPr bwMode="gray">
              <a:xfrm>
                <a:off x="5159" y="1913"/>
                <a:ext cx="10" cy="3"/>
              </a:xfrm>
              <a:custGeom>
                <a:avLst/>
                <a:gdLst>
                  <a:gd name="T0" fmla="*/ 5 w 10"/>
                  <a:gd name="T1" fmla="*/ 0 h 3"/>
                  <a:gd name="T2" fmla="*/ 10 w 10"/>
                  <a:gd name="T3" fmla="*/ 1 h 3"/>
                  <a:gd name="T4" fmla="*/ 10 w 10"/>
                  <a:gd name="T5" fmla="*/ 3 h 3"/>
                  <a:gd name="T6" fmla="*/ 4 w 10"/>
                  <a:gd name="T7" fmla="*/ 3 h 3"/>
                  <a:gd name="T8" fmla="*/ 1 w 10"/>
                  <a:gd name="T9" fmla="*/ 1 h 3"/>
                  <a:gd name="T10" fmla="*/ 5 w 10"/>
                  <a:gd name="T11" fmla="*/ 0 h 3"/>
                  <a:gd name="T12" fmla="*/ 5 w 10"/>
                  <a:gd name="T13" fmla="*/ 0 h 3"/>
                  <a:gd name="T14" fmla="*/ 5 w 10"/>
                  <a:gd name="T15" fmla="*/ 0 h 3"/>
                  <a:gd name="T16" fmla="*/ 1 w 10"/>
                  <a:gd name="T17" fmla="*/ 1 h 3"/>
                  <a:gd name="T18" fmla="*/ 0 w 10"/>
                  <a:gd name="T19" fmla="*/ 1 h 3"/>
                  <a:gd name="T20" fmla="*/ 1 w 10"/>
                  <a:gd name="T21" fmla="*/ 1 h 3"/>
                  <a:gd name="T22" fmla="*/ 4 w 10"/>
                  <a:gd name="T23" fmla="*/ 3 h 3"/>
                  <a:gd name="T24" fmla="*/ 4 w 10"/>
                  <a:gd name="T25" fmla="*/ 3 h 3"/>
                  <a:gd name="T26" fmla="*/ 4 w 10"/>
                  <a:gd name="T27" fmla="*/ 3 h 3"/>
                  <a:gd name="T28" fmla="*/ 10 w 10"/>
                  <a:gd name="T29" fmla="*/ 3 h 3"/>
                  <a:gd name="T30" fmla="*/ 10 w 10"/>
                  <a:gd name="T31" fmla="*/ 3 h 3"/>
                  <a:gd name="T32" fmla="*/ 10 w 10"/>
                  <a:gd name="T33" fmla="*/ 3 h 3"/>
                  <a:gd name="T34" fmla="*/ 10 w 10"/>
                  <a:gd name="T35" fmla="*/ 1 h 3"/>
                  <a:gd name="T36" fmla="*/ 10 w 10"/>
                  <a:gd name="T37" fmla="*/ 1 h 3"/>
                  <a:gd name="T38" fmla="*/ 10 w 10"/>
                  <a:gd name="T39" fmla="*/ 1 h 3"/>
                  <a:gd name="T40" fmla="*/ 5 w 10"/>
                  <a:gd name="T41" fmla="*/ 0 h 3"/>
                  <a:gd name="T42" fmla="*/ 5 w 10"/>
                  <a:gd name="T43" fmla="*/ 0 h 3"/>
                  <a:gd name="T44" fmla="*/ 5 w 10"/>
                  <a:gd name="T4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3">
                    <a:moveTo>
                      <a:pt x="5" y="0"/>
                    </a:moveTo>
                    <a:lnTo>
                      <a:pt x="10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3" name="Freeform 641"/>
              <p:cNvSpPr>
                <a:spLocks noEditPoints="1"/>
              </p:cNvSpPr>
              <p:nvPr/>
            </p:nvSpPr>
            <p:spPr bwMode="gray">
              <a:xfrm>
                <a:off x="5159" y="1913"/>
                <a:ext cx="10" cy="3"/>
              </a:xfrm>
              <a:custGeom>
                <a:avLst/>
                <a:gdLst>
                  <a:gd name="T0" fmla="*/ 5 w 10"/>
                  <a:gd name="T1" fmla="*/ 0 h 3"/>
                  <a:gd name="T2" fmla="*/ 10 w 10"/>
                  <a:gd name="T3" fmla="*/ 1 h 3"/>
                  <a:gd name="T4" fmla="*/ 10 w 10"/>
                  <a:gd name="T5" fmla="*/ 3 h 3"/>
                  <a:gd name="T6" fmla="*/ 4 w 10"/>
                  <a:gd name="T7" fmla="*/ 3 h 3"/>
                  <a:gd name="T8" fmla="*/ 1 w 10"/>
                  <a:gd name="T9" fmla="*/ 1 h 3"/>
                  <a:gd name="T10" fmla="*/ 5 w 10"/>
                  <a:gd name="T11" fmla="*/ 0 h 3"/>
                  <a:gd name="T12" fmla="*/ 5 w 10"/>
                  <a:gd name="T13" fmla="*/ 0 h 3"/>
                  <a:gd name="T14" fmla="*/ 5 w 10"/>
                  <a:gd name="T15" fmla="*/ 0 h 3"/>
                  <a:gd name="T16" fmla="*/ 1 w 10"/>
                  <a:gd name="T17" fmla="*/ 1 h 3"/>
                  <a:gd name="T18" fmla="*/ 0 w 10"/>
                  <a:gd name="T19" fmla="*/ 1 h 3"/>
                  <a:gd name="T20" fmla="*/ 1 w 10"/>
                  <a:gd name="T21" fmla="*/ 1 h 3"/>
                  <a:gd name="T22" fmla="*/ 4 w 10"/>
                  <a:gd name="T23" fmla="*/ 3 h 3"/>
                  <a:gd name="T24" fmla="*/ 4 w 10"/>
                  <a:gd name="T25" fmla="*/ 3 h 3"/>
                  <a:gd name="T26" fmla="*/ 4 w 10"/>
                  <a:gd name="T27" fmla="*/ 3 h 3"/>
                  <a:gd name="T28" fmla="*/ 10 w 10"/>
                  <a:gd name="T29" fmla="*/ 3 h 3"/>
                  <a:gd name="T30" fmla="*/ 10 w 10"/>
                  <a:gd name="T31" fmla="*/ 3 h 3"/>
                  <a:gd name="T32" fmla="*/ 10 w 10"/>
                  <a:gd name="T33" fmla="*/ 3 h 3"/>
                  <a:gd name="T34" fmla="*/ 10 w 10"/>
                  <a:gd name="T35" fmla="*/ 1 h 3"/>
                  <a:gd name="T36" fmla="*/ 10 w 10"/>
                  <a:gd name="T37" fmla="*/ 1 h 3"/>
                  <a:gd name="T38" fmla="*/ 10 w 10"/>
                  <a:gd name="T39" fmla="*/ 1 h 3"/>
                  <a:gd name="T40" fmla="*/ 5 w 10"/>
                  <a:gd name="T41" fmla="*/ 0 h 3"/>
                  <a:gd name="T42" fmla="*/ 5 w 10"/>
                  <a:gd name="T43" fmla="*/ 0 h 3"/>
                  <a:gd name="T44" fmla="*/ 5 w 10"/>
                  <a:gd name="T4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3">
                    <a:moveTo>
                      <a:pt x="5" y="0"/>
                    </a:moveTo>
                    <a:lnTo>
                      <a:pt x="10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4" name="Freeform 642"/>
              <p:cNvSpPr>
                <a:spLocks/>
              </p:cNvSpPr>
              <p:nvPr/>
            </p:nvSpPr>
            <p:spPr bwMode="gray">
              <a:xfrm>
                <a:off x="4661" y="2239"/>
                <a:ext cx="187" cy="184"/>
              </a:xfrm>
              <a:custGeom>
                <a:avLst/>
                <a:gdLst>
                  <a:gd name="T0" fmla="*/ 163 w 187"/>
                  <a:gd name="T1" fmla="*/ 174 h 184"/>
                  <a:gd name="T2" fmla="*/ 147 w 187"/>
                  <a:gd name="T3" fmla="*/ 170 h 184"/>
                  <a:gd name="T4" fmla="*/ 117 w 187"/>
                  <a:gd name="T5" fmla="*/ 148 h 184"/>
                  <a:gd name="T6" fmla="*/ 98 w 187"/>
                  <a:gd name="T7" fmla="*/ 121 h 184"/>
                  <a:gd name="T8" fmla="*/ 95 w 187"/>
                  <a:gd name="T9" fmla="*/ 110 h 184"/>
                  <a:gd name="T10" fmla="*/ 75 w 187"/>
                  <a:gd name="T11" fmla="*/ 88 h 184"/>
                  <a:gd name="T12" fmla="*/ 67 w 187"/>
                  <a:gd name="T13" fmla="*/ 88 h 184"/>
                  <a:gd name="T14" fmla="*/ 60 w 187"/>
                  <a:gd name="T15" fmla="*/ 64 h 184"/>
                  <a:gd name="T16" fmla="*/ 52 w 187"/>
                  <a:gd name="T17" fmla="*/ 53 h 184"/>
                  <a:gd name="T18" fmla="*/ 40 w 187"/>
                  <a:gd name="T19" fmla="*/ 49 h 184"/>
                  <a:gd name="T20" fmla="*/ 38 w 187"/>
                  <a:gd name="T21" fmla="*/ 38 h 184"/>
                  <a:gd name="T22" fmla="*/ 26 w 187"/>
                  <a:gd name="T23" fmla="*/ 30 h 184"/>
                  <a:gd name="T24" fmla="*/ 18 w 187"/>
                  <a:gd name="T25" fmla="*/ 29 h 184"/>
                  <a:gd name="T26" fmla="*/ 0 w 187"/>
                  <a:gd name="T27" fmla="*/ 7 h 184"/>
                  <a:gd name="T28" fmla="*/ 1 w 187"/>
                  <a:gd name="T29" fmla="*/ 0 h 184"/>
                  <a:gd name="T30" fmla="*/ 13 w 187"/>
                  <a:gd name="T31" fmla="*/ 3 h 184"/>
                  <a:gd name="T32" fmla="*/ 37 w 187"/>
                  <a:gd name="T33" fmla="*/ 4 h 184"/>
                  <a:gd name="T34" fmla="*/ 43 w 187"/>
                  <a:gd name="T35" fmla="*/ 6 h 184"/>
                  <a:gd name="T36" fmla="*/ 50 w 187"/>
                  <a:gd name="T37" fmla="*/ 16 h 184"/>
                  <a:gd name="T38" fmla="*/ 54 w 187"/>
                  <a:gd name="T39" fmla="*/ 22 h 184"/>
                  <a:gd name="T40" fmla="*/ 58 w 187"/>
                  <a:gd name="T41" fmla="*/ 24 h 184"/>
                  <a:gd name="T42" fmla="*/ 69 w 187"/>
                  <a:gd name="T43" fmla="*/ 35 h 184"/>
                  <a:gd name="T44" fmla="*/ 80 w 187"/>
                  <a:gd name="T45" fmla="*/ 39 h 184"/>
                  <a:gd name="T46" fmla="*/ 95 w 187"/>
                  <a:gd name="T47" fmla="*/ 54 h 184"/>
                  <a:gd name="T48" fmla="*/ 100 w 187"/>
                  <a:gd name="T49" fmla="*/ 54 h 184"/>
                  <a:gd name="T50" fmla="*/ 117 w 187"/>
                  <a:gd name="T51" fmla="*/ 69 h 184"/>
                  <a:gd name="T52" fmla="*/ 121 w 187"/>
                  <a:gd name="T53" fmla="*/ 77 h 184"/>
                  <a:gd name="T54" fmla="*/ 134 w 187"/>
                  <a:gd name="T55" fmla="*/ 86 h 184"/>
                  <a:gd name="T56" fmla="*/ 147 w 187"/>
                  <a:gd name="T57" fmla="*/ 87 h 184"/>
                  <a:gd name="T58" fmla="*/ 149 w 187"/>
                  <a:gd name="T59" fmla="*/ 93 h 184"/>
                  <a:gd name="T60" fmla="*/ 149 w 187"/>
                  <a:gd name="T61" fmla="*/ 101 h 184"/>
                  <a:gd name="T62" fmla="*/ 160 w 187"/>
                  <a:gd name="T63" fmla="*/ 110 h 184"/>
                  <a:gd name="T64" fmla="*/ 165 w 187"/>
                  <a:gd name="T65" fmla="*/ 127 h 184"/>
                  <a:gd name="T66" fmla="*/ 173 w 187"/>
                  <a:gd name="T67" fmla="*/ 128 h 184"/>
                  <a:gd name="T68" fmla="*/ 187 w 187"/>
                  <a:gd name="T69" fmla="*/ 143 h 184"/>
                  <a:gd name="T70" fmla="*/ 187 w 187"/>
                  <a:gd name="T71" fmla="*/ 182 h 184"/>
                  <a:gd name="T72" fmla="*/ 179 w 187"/>
                  <a:gd name="T73" fmla="*/ 184 h 184"/>
                  <a:gd name="T74" fmla="*/ 163 w 187"/>
                  <a:gd name="T75" fmla="*/ 17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7" h="184">
                    <a:moveTo>
                      <a:pt x="163" y="174"/>
                    </a:moveTo>
                    <a:lnTo>
                      <a:pt x="147" y="170"/>
                    </a:lnTo>
                    <a:lnTo>
                      <a:pt x="117" y="148"/>
                    </a:lnTo>
                    <a:lnTo>
                      <a:pt x="98" y="121"/>
                    </a:lnTo>
                    <a:lnTo>
                      <a:pt x="95" y="110"/>
                    </a:lnTo>
                    <a:lnTo>
                      <a:pt x="75" y="88"/>
                    </a:lnTo>
                    <a:lnTo>
                      <a:pt x="67" y="88"/>
                    </a:lnTo>
                    <a:lnTo>
                      <a:pt x="60" y="64"/>
                    </a:lnTo>
                    <a:lnTo>
                      <a:pt x="52" y="53"/>
                    </a:lnTo>
                    <a:lnTo>
                      <a:pt x="40" y="49"/>
                    </a:lnTo>
                    <a:lnTo>
                      <a:pt x="38" y="38"/>
                    </a:lnTo>
                    <a:lnTo>
                      <a:pt x="26" y="30"/>
                    </a:lnTo>
                    <a:lnTo>
                      <a:pt x="18" y="29"/>
                    </a:lnTo>
                    <a:lnTo>
                      <a:pt x="0" y="7"/>
                    </a:lnTo>
                    <a:lnTo>
                      <a:pt x="1" y="0"/>
                    </a:lnTo>
                    <a:lnTo>
                      <a:pt x="13" y="3"/>
                    </a:lnTo>
                    <a:lnTo>
                      <a:pt x="37" y="4"/>
                    </a:lnTo>
                    <a:lnTo>
                      <a:pt x="43" y="6"/>
                    </a:lnTo>
                    <a:lnTo>
                      <a:pt x="50" y="16"/>
                    </a:lnTo>
                    <a:lnTo>
                      <a:pt x="54" y="22"/>
                    </a:lnTo>
                    <a:lnTo>
                      <a:pt x="58" y="24"/>
                    </a:lnTo>
                    <a:lnTo>
                      <a:pt x="69" y="35"/>
                    </a:lnTo>
                    <a:lnTo>
                      <a:pt x="80" y="39"/>
                    </a:lnTo>
                    <a:lnTo>
                      <a:pt x="95" y="54"/>
                    </a:lnTo>
                    <a:lnTo>
                      <a:pt x="100" y="54"/>
                    </a:lnTo>
                    <a:lnTo>
                      <a:pt x="117" y="69"/>
                    </a:lnTo>
                    <a:lnTo>
                      <a:pt x="121" y="77"/>
                    </a:lnTo>
                    <a:lnTo>
                      <a:pt x="134" y="86"/>
                    </a:lnTo>
                    <a:lnTo>
                      <a:pt x="147" y="87"/>
                    </a:lnTo>
                    <a:lnTo>
                      <a:pt x="149" y="93"/>
                    </a:lnTo>
                    <a:lnTo>
                      <a:pt x="149" y="101"/>
                    </a:lnTo>
                    <a:lnTo>
                      <a:pt x="160" y="110"/>
                    </a:lnTo>
                    <a:lnTo>
                      <a:pt x="165" y="127"/>
                    </a:lnTo>
                    <a:lnTo>
                      <a:pt x="173" y="128"/>
                    </a:lnTo>
                    <a:lnTo>
                      <a:pt x="187" y="143"/>
                    </a:lnTo>
                    <a:lnTo>
                      <a:pt x="187" y="182"/>
                    </a:lnTo>
                    <a:lnTo>
                      <a:pt x="179" y="184"/>
                    </a:lnTo>
                    <a:lnTo>
                      <a:pt x="163" y="1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5" name="Freeform 643"/>
              <p:cNvSpPr>
                <a:spLocks noEditPoints="1"/>
              </p:cNvSpPr>
              <p:nvPr/>
            </p:nvSpPr>
            <p:spPr bwMode="gray">
              <a:xfrm>
                <a:off x="4661" y="2238"/>
                <a:ext cx="187" cy="185"/>
              </a:xfrm>
              <a:custGeom>
                <a:avLst/>
                <a:gdLst>
                  <a:gd name="T0" fmla="*/ 13 w 187"/>
                  <a:gd name="T1" fmla="*/ 4 h 185"/>
                  <a:gd name="T2" fmla="*/ 43 w 187"/>
                  <a:gd name="T3" fmla="*/ 7 h 185"/>
                  <a:gd name="T4" fmla="*/ 54 w 187"/>
                  <a:gd name="T5" fmla="*/ 23 h 185"/>
                  <a:gd name="T6" fmla="*/ 69 w 187"/>
                  <a:gd name="T7" fmla="*/ 36 h 185"/>
                  <a:gd name="T8" fmla="*/ 94 w 187"/>
                  <a:gd name="T9" fmla="*/ 56 h 185"/>
                  <a:gd name="T10" fmla="*/ 117 w 187"/>
                  <a:gd name="T11" fmla="*/ 70 h 185"/>
                  <a:gd name="T12" fmla="*/ 134 w 187"/>
                  <a:gd name="T13" fmla="*/ 87 h 185"/>
                  <a:gd name="T14" fmla="*/ 149 w 187"/>
                  <a:gd name="T15" fmla="*/ 94 h 185"/>
                  <a:gd name="T16" fmla="*/ 159 w 187"/>
                  <a:gd name="T17" fmla="*/ 111 h 185"/>
                  <a:gd name="T18" fmla="*/ 173 w 187"/>
                  <a:gd name="T19" fmla="*/ 129 h 185"/>
                  <a:gd name="T20" fmla="*/ 187 w 187"/>
                  <a:gd name="T21" fmla="*/ 183 h 185"/>
                  <a:gd name="T22" fmla="*/ 163 w 187"/>
                  <a:gd name="T23" fmla="*/ 175 h 185"/>
                  <a:gd name="T24" fmla="*/ 117 w 187"/>
                  <a:gd name="T25" fmla="*/ 149 h 185"/>
                  <a:gd name="T26" fmla="*/ 95 w 187"/>
                  <a:gd name="T27" fmla="*/ 111 h 185"/>
                  <a:gd name="T28" fmla="*/ 67 w 187"/>
                  <a:gd name="T29" fmla="*/ 89 h 185"/>
                  <a:gd name="T30" fmla="*/ 52 w 187"/>
                  <a:gd name="T31" fmla="*/ 54 h 185"/>
                  <a:gd name="T32" fmla="*/ 38 w 187"/>
                  <a:gd name="T33" fmla="*/ 39 h 185"/>
                  <a:gd name="T34" fmla="*/ 18 w 187"/>
                  <a:gd name="T35" fmla="*/ 30 h 185"/>
                  <a:gd name="T36" fmla="*/ 1 w 187"/>
                  <a:gd name="T37" fmla="*/ 1 h 185"/>
                  <a:gd name="T38" fmla="*/ 1 w 187"/>
                  <a:gd name="T39" fmla="*/ 1 h 185"/>
                  <a:gd name="T40" fmla="*/ 0 w 187"/>
                  <a:gd name="T41" fmla="*/ 8 h 185"/>
                  <a:gd name="T42" fmla="*/ 18 w 187"/>
                  <a:gd name="T43" fmla="*/ 30 h 185"/>
                  <a:gd name="T44" fmla="*/ 18 w 187"/>
                  <a:gd name="T45" fmla="*/ 30 h 185"/>
                  <a:gd name="T46" fmla="*/ 37 w 187"/>
                  <a:gd name="T47" fmla="*/ 39 h 185"/>
                  <a:gd name="T48" fmla="*/ 39 w 187"/>
                  <a:gd name="T49" fmla="*/ 50 h 185"/>
                  <a:gd name="T50" fmla="*/ 52 w 187"/>
                  <a:gd name="T51" fmla="*/ 54 h 185"/>
                  <a:gd name="T52" fmla="*/ 67 w 187"/>
                  <a:gd name="T53" fmla="*/ 89 h 185"/>
                  <a:gd name="T54" fmla="*/ 67 w 187"/>
                  <a:gd name="T55" fmla="*/ 89 h 185"/>
                  <a:gd name="T56" fmla="*/ 95 w 187"/>
                  <a:gd name="T57" fmla="*/ 112 h 185"/>
                  <a:gd name="T58" fmla="*/ 98 w 187"/>
                  <a:gd name="T59" fmla="*/ 122 h 185"/>
                  <a:gd name="T60" fmla="*/ 117 w 187"/>
                  <a:gd name="T61" fmla="*/ 149 h 185"/>
                  <a:gd name="T62" fmla="*/ 117 w 187"/>
                  <a:gd name="T63" fmla="*/ 149 h 185"/>
                  <a:gd name="T64" fmla="*/ 147 w 187"/>
                  <a:gd name="T65" fmla="*/ 171 h 185"/>
                  <a:gd name="T66" fmla="*/ 163 w 187"/>
                  <a:gd name="T67" fmla="*/ 175 h 185"/>
                  <a:gd name="T68" fmla="*/ 179 w 187"/>
                  <a:gd name="T69" fmla="*/ 185 h 185"/>
                  <a:gd name="T70" fmla="*/ 187 w 187"/>
                  <a:gd name="T71" fmla="*/ 183 h 185"/>
                  <a:gd name="T72" fmla="*/ 187 w 187"/>
                  <a:gd name="T73" fmla="*/ 183 h 185"/>
                  <a:gd name="T74" fmla="*/ 187 w 187"/>
                  <a:gd name="T75" fmla="*/ 144 h 185"/>
                  <a:gd name="T76" fmla="*/ 173 w 187"/>
                  <a:gd name="T77" fmla="*/ 129 h 185"/>
                  <a:gd name="T78" fmla="*/ 173 w 187"/>
                  <a:gd name="T79" fmla="*/ 129 h 185"/>
                  <a:gd name="T80" fmla="*/ 160 w 187"/>
                  <a:gd name="T81" fmla="*/ 111 h 185"/>
                  <a:gd name="T82" fmla="*/ 160 w 187"/>
                  <a:gd name="T83" fmla="*/ 111 h 185"/>
                  <a:gd name="T84" fmla="*/ 150 w 187"/>
                  <a:gd name="T85" fmla="*/ 94 h 185"/>
                  <a:gd name="T86" fmla="*/ 150 w 187"/>
                  <a:gd name="T87" fmla="*/ 94 h 185"/>
                  <a:gd name="T88" fmla="*/ 148 w 187"/>
                  <a:gd name="T89" fmla="*/ 88 h 185"/>
                  <a:gd name="T90" fmla="*/ 134 w 187"/>
                  <a:gd name="T91" fmla="*/ 87 h 185"/>
                  <a:gd name="T92" fmla="*/ 117 w 187"/>
                  <a:gd name="T93" fmla="*/ 70 h 185"/>
                  <a:gd name="T94" fmla="*/ 117 w 187"/>
                  <a:gd name="T95" fmla="*/ 69 h 185"/>
                  <a:gd name="T96" fmla="*/ 100 w 187"/>
                  <a:gd name="T97" fmla="*/ 55 h 185"/>
                  <a:gd name="T98" fmla="*/ 95 w 187"/>
                  <a:gd name="T99" fmla="*/ 55 h 185"/>
                  <a:gd name="T100" fmla="*/ 81 w 187"/>
                  <a:gd name="T101" fmla="*/ 40 h 185"/>
                  <a:gd name="T102" fmla="*/ 69 w 187"/>
                  <a:gd name="T103" fmla="*/ 36 h 185"/>
                  <a:gd name="T104" fmla="*/ 58 w 187"/>
                  <a:gd name="T105" fmla="*/ 25 h 185"/>
                  <a:gd name="T106" fmla="*/ 54 w 187"/>
                  <a:gd name="T107" fmla="*/ 23 h 185"/>
                  <a:gd name="T108" fmla="*/ 51 w 187"/>
                  <a:gd name="T109" fmla="*/ 16 h 185"/>
                  <a:gd name="T110" fmla="*/ 43 w 187"/>
                  <a:gd name="T111" fmla="*/ 7 h 185"/>
                  <a:gd name="T112" fmla="*/ 43 w 187"/>
                  <a:gd name="T113" fmla="*/ 7 h 185"/>
                  <a:gd name="T114" fmla="*/ 37 w 187"/>
                  <a:gd name="T115" fmla="*/ 5 h 185"/>
                  <a:gd name="T116" fmla="*/ 13 w 187"/>
                  <a:gd name="T117" fmla="*/ 4 h 185"/>
                  <a:gd name="T118" fmla="*/ 1 w 187"/>
                  <a:gd name="T119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185">
                    <a:moveTo>
                      <a:pt x="1" y="1"/>
                    </a:moveTo>
                    <a:lnTo>
                      <a:pt x="13" y="4"/>
                    </a:lnTo>
                    <a:lnTo>
                      <a:pt x="37" y="5"/>
                    </a:lnTo>
                    <a:lnTo>
                      <a:pt x="43" y="7"/>
                    </a:lnTo>
                    <a:lnTo>
                      <a:pt x="50" y="17"/>
                    </a:lnTo>
                    <a:lnTo>
                      <a:pt x="54" y="23"/>
                    </a:lnTo>
                    <a:lnTo>
                      <a:pt x="58" y="26"/>
                    </a:lnTo>
                    <a:lnTo>
                      <a:pt x="69" y="36"/>
                    </a:lnTo>
                    <a:lnTo>
                      <a:pt x="80" y="41"/>
                    </a:lnTo>
                    <a:lnTo>
                      <a:pt x="94" y="56"/>
                    </a:lnTo>
                    <a:lnTo>
                      <a:pt x="100" y="56"/>
                    </a:lnTo>
                    <a:lnTo>
                      <a:pt x="117" y="70"/>
                    </a:lnTo>
                    <a:lnTo>
                      <a:pt x="121" y="78"/>
                    </a:lnTo>
                    <a:lnTo>
                      <a:pt x="134" y="87"/>
                    </a:lnTo>
                    <a:lnTo>
                      <a:pt x="147" y="88"/>
                    </a:lnTo>
                    <a:lnTo>
                      <a:pt x="149" y="94"/>
                    </a:lnTo>
                    <a:lnTo>
                      <a:pt x="149" y="103"/>
                    </a:lnTo>
                    <a:lnTo>
                      <a:pt x="159" y="111"/>
                    </a:lnTo>
                    <a:lnTo>
                      <a:pt x="165" y="128"/>
                    </a:lnTo>
                    <a:lnTo>
                      <a:pt x="173" y="129"/>
                    </a:lnTo>
                    <a:lnTo>
                      <a:pt x="187" y="144"/>
                    </a:lnTo>
                    <a:lnTo>
                      <a:pt x="187" y="183"/>
                    </a:lnTo>
                    <a:lnTo>
                      <a:pt x="179" y="185"/>
                    </a:lnTo>
                    <a:lnTo>
                      <a:pt x="163" y="175"/>
                    </a:lnTo>
                    <a:lnTo>
                      <a:pt x="147" y="171"/>
                    </a:lnTo>
                    <a:lnTo>
                      <a:pt x="117" y="149"/>
                    </a:lnTo>
                    <a:lnTo>
                      <a:pt x="98" y="122"/>
                    </a:lnTo>
                    <a:lnTo>
                      <a:pt x="95" y="111"/>
                    </a:lnTo>
                    <a:lnTo>
                      <a:pt x="75" y="89"/>
                    </a:lnTo>
                    <a:lnTo>
                      <a:pt x="67" y="89"/>
                    </a:lnTo>
                    <a:lnTo>
                      <a:pt x="61" y="64"/>
                    </a:lnTo>
                    <a:lnTo>
                      <a:pt x="52" y="54"/>
                    </a:lnTo>
                    <a:lnTo>
                      <a:pt x="40" y="49"/>
                    </a:lnTo>
                    <a:lnTo>
                      <a:pt x="38" y="39"/>
                    </a:lnTo>
                    <a:lnTo>
                      <a:pt x="27" y="31"/>
                    </a:lnTo>
                    <a:lnTo>
                      <a:pt x="18" y="30"/>
                    </a:lnTo>
                    <a:lnTo>
                      <a:pt x="0" y="8"/>
                    </a:lnTo>
                    <a:lnTo>
                      <a:pt x="1" y="1"/>
                    </a:lnTo>
                    <a:close/>
                    <a:moveTo>
                      <a:pt x="1" y="0"/>
                    </a:moveTo>
                    <a:lnTo>
                      <a:pt x="1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26" y="31"/>
                    </a:lnTo>
                    <a:lnTo>
                      <a:pt x="37" y="39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40" y="50"/>
                    </a:lnTo>
                    <a:lnTo>
                      <a:pt x="52" y="54"/>
                    </a:lnTo>
                    <a:lnTo>
                      <a:pt x="60" y="65"/>
                    </a:lnTo>
                    <a:lnTo>
                      <a:pt x="67" y="89"/>
                    </a:lnTo>
                    <a:lnTo>
                      <a:pt x="67" y="89"/>
                    </a:lnTo>
                    <a:lnTo>
                      <a:pt x="67" y="89"/>
                    </a:lnTo>
                    <a:lnTo>
                      <a:pt x="74" y="90"/>
                    </a:lnTo>
                    <a:lnTo>
                      <a:pt x="95" y="112"/>
                    </a:lnTo>
                    <a:lnTo>
                      <a:pt x="98" y="122"/>
                    </a:lnTo>
                    <a:lnTo>
                      <a:pt x="98" y="122"/>
                    </a:lnTo>
                    <a:lnTo>
                      <a:pt x="98" y="122"/>
                    </a:lnTo>
                    <a:lnTo>
                      <a:pt x="117" y="149"/>
                    </a:lnTo>
                    <a:lnTo>
                      <a:pt x="117" y="149"/>
                    </a:lnTo>
                    <a:lnTo>
                      <a:pt x="117" y="149"/>
                    </a:lnTo>
                    <a:lnTo>
                      <a:pt x="147" y="171"/>
                    </a:lnTo>
                    <a:lnTo>
                      <a:pt x="147" y="171"/>
                    </a:lnTo>
                    <a:lnTo>
                      <a:pt x="147" y="171"/>
                    </a:lnTo>
                    <a:lnTo>
                      <a:pt x="163" y="175"/>
                    </a:lnTo>
                    <a:lnTo>
                      <a:pt x="179" y="185"/>
                    </a:lnTo>
                    <a:lnTo>
                      <a:pt x="179" y="185"/>
                    </a:lnTo>
                    <a:lnTo>
                      <a:pt x="179" y="185"/>
                    </a:lnTo>
                    <a:lnTo>
                      <a:pt x="187" y="183"/>
                    </a:lnTo>
                    <a:lnTo>
                      <a:pt x="187" y="183"/>
                    </a:lnTo>
                    <a:lnTo>
                      <a:pt x="187" y="183"/>
                    </a:lnTo>
                    <a:lnTo>
                      <a:pt x="187" y="144"/>
                    </a:lnTo>
                    <a:lnTo>
                      <a:pt x="187" y="144"/>
                    </a:lnTo>
                    <a:lnTo>
                      <a:pt x="187" y="144"/>
                    </a:lnTo>
                    <a:lnTo>
                      <a:pt x="173" y="129"/>
                    </a:lnTo>
                    <a:lnTo>
                      <a:pt x="173" y="129"/>
                    </a:lnTo>
                    <a:lnTo>
                      <a:pt x="173" y="129"/>
                    </a:lnTo>
                    <a:lnTo>
                      <a:pt x="165" y="128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50" y="102"/>
                    </a:lnTo>
                    <a:lnTo>
                      <a:pt x="150" y="94"/>
                    </a:lnTo>
                    <a:lnTo>
                      <a:pt x="150" y="94"/>
                    </a:lnTo>
                    <a:lnTo>
                      <a:pt x="150" y="94"/>
                    </a:lnTo>
                    <a:lnTo>
                      <a:pt x="148" y="88"/>
                    </a:lnTo>
                    <a:lnTo>
                      <a:pt x="148" y="88"/>
                    </a:lnTo>
                    <a:lnTo>
                      <a:pt x="147" y="88"/>
                    </a:lnTo>
                    <a:lnTo>
                      <a:pt x="134" y="87"/>
                    </a:lnTo>
                    <a:lnTo>
                      <a:pt x="121" y="77"/>
                    </a:lnTo>
                    <a:lnTo>
                      <a:pt x="117" y="70"/>
                    </a:lnTo>
                    <a:lnTo>
                      <a:pt x="117" y="69"/>
                    </a:lnTo>
                    <a:lnTo>
                      <a:pt x="117" y="69"/>
                    </a:lnTo>
                    <a:lnTo>
                      <a:pt x="100" y="55"/>
                    </a:lnTo>
                    <a:lnTo>
                      <a:pt x="100" y="55"/>
                    </a:lnTo>
                    <a:lnTo>
                      <a:pt x="100" y="55"/>
                    </a:lnTo>
                    <a:lnTo>
                      <a:pt x="95" y="55"/>
                    </a:lnTo>
                    <a:lnTo>
                      <a:pt x="81" y="40"/>
                    </a:lnTo>
                    <a:lnTo>
                      <a:pt x="81" y="40"/>
                    </a:lnTo>
                    <a:lnTo>
                      <a:pt x="80" y="40"/>
                    </a:lnTo>
                    <a:lnTo>
                      <a:pt x="69" y="36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4" y="23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13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6" name="Freeform 644"/>
              <p:cNvSpPr>
                <a:spLocks noEditPoints="1"/>
              </p:cNvSpPr>
              <p:nvPr/>
            </p:nvSpPr>
            <p:spPr bwMode="gray">
              <a:xfrm>
                <a:off x="4661" y="2238"/>
                <a:ext cx="187" cy="185"/>
              </a:xfrm>
              <a:custGeom>
                <a:avLst/>
                <a:gdLst>
                  <a:gd name="T0" fmla="*/ 13 w 187"/>
                  <a:gd name="T1" fmla="*/ 4 h 185"/>
                  <a:gd name="T2" fmla="*/ 43 w 187"/>
                  <a:gd name="T3" fmla="*/ 7 h 185"/>
                  <a:gd name="T4" fmla="*/ 54 w 187"/>
                  <a:gd name="T5" fmla="*/ 23 h 185"/>
                  <a:gd name="T6" fmla="*/ 69 w 187"/>
                  <a:gd name="T7" fmla="*/ 36 h 185"/>
                  <a:gd name="T8" fmla="*/ 94 w 187"/>
                  <a:gd name="T9" fmla="*/ 56 h 185"/>
                  <a:gd name="T10" fmla="*/ 117 w 187"/>
                  <a:gd name="T11" fmla="*/ 70 h 185"/>
                  <a:gd name="T12" fmla="*/ 134 w 187"/>
                  <a:gd name="T13" fmla="*/ 87 h 185"/>
                  <a:gd name="T14" fmla="*/ 149 w 187"/>
                  <a:gd name="T15" fmla="*/ 94 h 185"/>
                  <a:gd name="T16" fmla="*/ 159 w 187"/>
                  <a:gd name="T17" fmla="*/ 111 h 185"/>
                  <a:gd name="T18" fmla="*/ 173 w 187"/>
                  <a:gd name="T19" fmla="*/ 129 h 185"/>
                  <a:gd name="T20" fmla="*/ 187 w 187"/>
                  <a:gd name="T21" fmla="*/ 183 h 185"/>
                  <a:gd name="T22" fmla="*/ 163 w 187"/>
                  <a:gd name="T23" fmla="*/ 175 h 185"/>
                  <a:gd name="T24" fmla="*/ 117 w 187"/>
                  <a:gd name="T25" fmla="*/ 149 h 185"/>
                  <a:gd name="T26" fmla="*/ 95 w 187"/>
                  <a:gd name="T27" fmla="*/ 111 h 185"/>
                  <a:gd name="T28" fmla="*/ 67 w 187"/>
                  <a:gd name="T29" fmla="*/ 89 h 185"/>
                  <a:gd name="T30" fmla="*/ 52 w 187"/>
                  <a:gd name="T31" fmla="*/ 54 h 185"/>
                  <a:gd name="T32" fmla="*/ 38 w 187"/>
                  <a:gd name="T33" fmla="*/ 39 h 185"/>
                  <a:gd name="T34" fmla="*/ 18 w 187"/>
                  <a:gd name="T35" fmla="*/ 30 h 185"/>
                  <a:gd name="T36" fmla="*/ 1 w 187"/>
                  <a:gd name="T37" fmla="*/ 1 h 185"/>
                  <a:gd name="T38" fmla="*/ 1 w 187"/>
                  <a:gd name="T39" fmla="*/ 1 h 185"/>
                  <a:gd name="T40" fmla="*/ 0 w 187"/>
                  <a:gd name="T41" fmla="*/ 8 h 185"/>
                  <a:gd name="T42" fmla="*/ 18 w 187"/>
                  <a:gd name="T43" fmla="*/ 30 h 185"/>
                  <a:gd name="T44" fmla="*/ 18 w 187"/>
                  <a:gd name="T45" fmla="*/ 30 h 185"/>
                  <a:gd name="T46" fmla="*/ 37 w 187"/>
                  <a:gd name="T47" fmla="*/ 39 h 185"/>
                  <a:gd name="T48" fmla="*/ 39 w 187"/>
                  <a:gd name="T49" fmla="*/ 50 h 185"/>
                  <a:gd name="T50" fmla="*/ 52 w 187"/>
                  <a:gd name="T51" fmla="*/ 54 h 185"/>
                  <a:gd name="T52" fmla="*/ 67 w 187"/>
                  <a:gd name="T53" fmla="*/ 89 h 185"/>
                  <a:gd name="T54" fmla="*/ 67 w 187"/>
                  <a:gd name="T55" fmla="*/ 89 h 185"/>
                  <a:gd name="T56" fmla="*/ 95 w 187"/>
                  <a:gd name="T57" fmla="*/ 112 h 185"/>
                  <a:gd name="T58" fmla="*/ 98 w 187"/>
                  <a:gd name="T59" fmla="*/ 122 h 185"/>
                  <a:gd name="T60" fmla="*/ 117 w 187"/>
                  <a:gd name="T61" fmla="*/ 149 h 185"/>
                  <a:gd name="T62" fmla="*/ 117 w 187"/>
                  <a:gd name="T63" fmla="*/ 149 h 185"/>
                  <a:gd name="T64" fmla="*/ 147 w 187"/>
                  <a:gd name="T65" fmla="*/ 171 h 185"/>
                  <a:gd name="T66" fmla="*/ 163 w 187"/>
                  <a:gd name="T67" fmla="*/ 175 h 185"/>
                  <a:gd name="T68" fmla="*/ 179 w 187"/>
                  <a:gd name="T69" fmla="*/ 185 h 185"/>
                  <a:gd name="T70" fmla="*/ 187 w 187"/>
                  <a:gd name="T71" fmla="*/ 183 h 185"/>
                  <a:gd name="T72" fmla="*/ 187 w 187"/>
                  <a:gd name="T73" fmla="*/ 183 h 185"/>
                  <a:gd name="T74" fmla="*/ 187 w 187"/>
                  <a:gd name="T75" fmla="*/ 144 h 185"/>
                  <a:gd name="T76" fmla="*/ 173 w 187"/>
                  <a:gd name="T77" fmla="*/ 129 h 185"/>
                  <a:gd name="T78" fmla="*/ 173 w 187"/>
                  <a:gd name="T79" fmla="*/ 129 h 185"/>
                  <a:gd name="T80" fmla="*/ 160 w 187"/>
                  <a:gd name="T81" fmla="*/ 111 h 185"/>
                  <a:gd name="T82" fmla="*/ 160 w 187"/>
                  <a:gd name="T83" fmla="*/ 111 h 185"/>
                  <a:gd name="T84" fmla="*/ 150 w 187"/>
                  <a:gd name="T85" fmla="*/ 94 h 185"/>
                  <a:gd name="T86" fmla="*/ 150 w 187"/>
                  <a:gd name="T87" fmla="*/ 94 h 185"/>
                  <a:gd name="T88" fmla="*/ 148 w 187"/>
                  <a:gd name="T89" fmla="*/ 88 h 185"/>
                  <a:gd name="T90" fmla="*/ 134 w 187"/>
                  <a:gd name="T91" fmla="*/ 87 h 185"/>
                  <a:gd name="T92" fmla="*/ 117 w 187"/>
                  <a:gd name="T93" fmla="*/ 70 h 185"/>
                  <a:gd name="T94" fmla="*/ 117 w 187"/>
                  <a:gd name="T95" fmla="*/ 69 h 185"/>
                  <a:gd name="T96" fmla="*/ 100 w 187"/>
                  <a:gd name="T97" fmla="*/ 55 h 185"/>
                  <a:gd name="T98" fmla="*/ 95 w 187"/>
                  <a:gd name="T99" fmla="*/ 55 h 185"/>
                  <a:gd name="T100" fmla="*/ 81 w 187"/>
                  <a:gd name="T101" fmla="*/ 40 h 185"/>
                  <a:gd name="T102" fmla="*/ 69 w 187"/>
                  <a:gd name="T103" fmla="*/ 36 h 185"/>
                  <a:gd name="T104" fmla="*/ 58 w 187"/>
                  <a:gd name="T105" fmla="*/ 25 h 185"/>
                  <a:gd name="T106" fmla="*/ 54 w 187"/>
                  <a:gd name="T107" fmla="*/ 23 h 185"/>
                  <a:gd name="T108" fmla="*/ 51 w 187"/>
                  <a:gd name="T109" fmla="*/ 16 h 185"/>
                  <a:gd name="T110" fmla="*/ 43 w 187"/>
                  <a:gd name="T111" fmla="*/ 7 h 185"/>
                  <a:gd name="T112" fmla="*/ 43 w 187"/>
                  <a:gd name="T113" fmla="*/ 7 h 185"/>
                  <a:gd name="T114" fmla="*/ 37 w 187"/>
                  <a:gd name="T115" fmla="*/ 5 h 185"/>
                  <a:gd name="T116" fmla="*/ 13 w 187"/>
                  <a:gd name="T117" fmla="*/ 4 h 185"/>
                  <a:gd name="T118" fmla="*/ 1 w 187"/>
                  <a:gd name="T119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185">
                    <a:moveTo>
                      <a:pt x="1" y="1"/>
                    </a:moveTo>
                    <a:lnTo>
                      <a:pt x="13" y="4"/>
                    </a:lnTo>
                    <a:lnTo>
                      <a:pt x="37" y="5"/>
                    </a:lnTo>
                    <a:lnTo>
                      <a:pt x="43" y="7"/>
                    </a:lnTo>
                    <a:lnTo>
                      <a:pt x="50" y="17"/>
                    </a:lnTo>
                    <a:lnTo>
                      <a:pt x="54" y="23"/>
                    </a:lnTo>
                    <a:lnTo>
                      <a:pt x="58" y="26"/>
                    </a:lnTo>
                    <a:lnTo>
                      <a:pt x="69" y="36"/>
                    </a:lnTo>
                    <a:lnTo>
                      <a:pt x="80" y="41"/>
                    </a:lnTo>
                    <a:lnTo>
                      <a:pt x="94" y="56"/>
                    </a:lnTo>
                    <a:lnTo>
                      <a:pt x="100" y="56"/>
                    </a:lnTo>
                    <a:lnTo>
                      <a:pt x="117" y="70"/>
                    </a:lnTo>
                    <a:lnTo>
                      <a:pt x="121" y="78"/>
                    </a:lnTo>
                    <a:lnTo>
                      <a:pt x="134" y="87"/>
                    </a:lnTo>
                    <a:lnTo>
                      <a:pt x="147" y="88"/>
                    </a:lnTo>
                    <a:lnTo>
                      <a:pt x="149" y="94"/>
                    </a:lnTo>
                    <a:lnTo>
                      <a:pt x="149" y="103"/>
                    </a:lnTo>
                    <a:lnTo>
                      <a:pt x="159" y="111"/>
                    </a:lnTo>
                    <a:lnTo>
                      <a:pt x="165" y="128"/>
                    </a:lnTo>
                    <a:lnTo>
                      <a:pt x="173" y="129"/>
                    </a:lnTo>
                    <a:lnTo>
                      <a:pt x="187" y="144"/>
                    </a:lnTo>
                    <a:lnTo>
                      <a:pt x="187" y="183"/>
                    </a:lnTo>
                    <a:lnTo>
                      <a:pt x="179" y="185"/>
                    </a:lnTo>
                    <a:lnTo>
                      <a:pt x="163" y="175"/>
                    </a:lnTo>
                    <a:lnTo>
                      <a:pt x="147" y="171"/>
                    </a:lnTo>
                    <a:lnTo>
                      <a:pt x="117" y="149"/>
                    </a:lnTo>
                    <a:lnTo>
                      <a:pt x="98" y="122"/>
                    </a:lnTo>
                    <a:lnTo>
                      <a:pt x="95" y="111"/>
                    </a:lnTo>
                    <a:lnTo>
                      <a:pt x="75" y="89"/>
                    </a:lnTo>
                    <a:lnTo>
                      <a:pt x="67" y="89"/>
                    </a:lnTo>
                    <a:lnTo>
                      <a:pt x="61" y="64"/>
                    </a:lnTo>
                    <a:lnTo>
                      <a:pt x="52" y="54"/>
                    </a:lnTo>
                    <a:lnTo>
                      <a:pt x="40" y="49"/>
                    </a:lnTo>
                    <a:lnTo>
                      <a:pt x="38" y="39"/>
                    </a:lnTo>
                    <a:lnTo>
                      <a:pt x="27" y="31"/>
                    </a:lnTo>
                    <a:lnTo>
                      <a:pt x="18" y="30"/>
                    </a:lnTo>
                    <a:lnTo>
                      <a:pt x="0" y="8"/>
                    </a:lnTo>
                    <a:lnTo>
                      <a:pt x="1" y="1"/>
                    </a:lnTo>
                    <a:moveTo>
                      <a:pt x="1" y="0"/>
                    </a:moveTo>
                    <a:lnTo>
                      <a:pt x="1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26" y="31"/>
                    </a:lnTo>
                    <a:lnTo>
                      <a:pt x="37" y="39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40" y="50"/>
                    </a:lnTo>
                    <a:lnTo>
                      <a:pt x="52" y="54"/>
                    </a:lnTo>
                    <a:lnTo>
                      <a:pt x="60" y="65"/>
                    </a:lnTo>
                    <a:lnTo>
                      <a:pt x="67" y="89"/>
                    </a:lnTo>
                    <a:lnTo>
                      <a:pt x="67" y="89"/>
                    </a:lnTo>
                    <a:lnTo>
                      <a:pt x="67" y="89"/>
                    </a:lnTo>
                    <a:lnTo>
                      <a:pt x="74" y="90"/>
                    </a:lnTo>
                    <a:lnTo>
                      <a:pt x="95" y="112"/>
                    </a:lnTo>
                    <a:lnTo>
                      <a:pt x="98" y="122"/>
                    </a:lnTo>
                    <a:lnTo>
                      <a:pt x="98" y="122"/>
                    </a:lnTo>
                    <a:lnTo>
                      <a:pt x="98" y="122"/>
                    </a:lnTo>
                    <a:lnTo>
                      <a:pt x="117" y="149"/>
                    </a:lnTo>
                    <a:lnTo>
                      <a:pt x="117" y="149"/>
                    </a:lnTo>
                    <a:lnTo>
                      <a:pt x="117" y="149"/>
                    </a:lnTo>
                    <a:lnTo>
                      <a:pt x="147" y="171"/>
                    </a:lnTo>
                    <a:lnTo>
                      <a:pt x="147" y="171"/>
                    </a:lnTo>
                    <a:lnTo>
                      <a:pt x="147" y="171"/>
                    </a:lnTo>
                    <a:lnTo>
                      <a:pt x="163" y="175"/>
                    </a:lnTo>
                    <a:lnTo>
                      <a:pt x="179" y="185"/>
                    </a:lnTo>
                    <a:lnTo>
                      <a:pt x="179" y="185"/>
                    </a:lnTo>
                    <a:lnTo>
                      <a:pt x="179" y="185"/>
                    </a:lnTo>
                    <a:lnTo>
                      <a:pt x="187" y="183"/>
                    </a:lnTo>
                    <a:lnTo>
                      <a:pt x="187" y="183"/>
                    </a:lnTo>
                    <a:lnTo>
                      <a:pt x="187" y="183"/>
                    </a:lnTo>
                    <a:lnTo>
                      <a:pt x="187" y="144"/>
                    </a:lnTo>
                    <a:lnTo>
                      <a:pt x="187" y="144"/>
                    </a:lnTo>
                    <a:lnTo>
                      <a:pt x="187" y="144"/>
                    </a:lnTo>
                    <a:lnTo>
                      <a:pt x="173" y="129"/>
                    </a:lnTo>
                    <a:lnTo>
                      <a:pt x="173" y="129"/>
                    </a:lnTo>
                    <a:lnTo>
                      <a:pt x="173" y="129"/>
                    </a:lnTo>
                    <a:lnTo>
                      <a:pt x="165" y="128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50" y="102"/>
                    </a:lnTo>
                    <a:lnTo>
                      <a:pt x="150" y="94"/>
                    </a:lnTo>
                    <a:lnTo>
                      <a:pt x="150" y="94"/>
                    </a:lnTo>
                    <a:lnTo>
                      <a:pt x="150" y="94"/>
                    </a:lnTo>
                    <a:lnTo>
                      <a:pt x="148" y="88"/>
                    </a:lnTo>
                    <a:lnTo>
                      <a:pt x="148" y="88"/>
                    </a:lnTo>
                    <a:lnTo>
                      <a:pt x="147" y="88"/>
                    </a:lnTo>
                    <a:lnTo>
                      <a:pt x="134" y="87"/>
                    </a:lnTo>
                    <a:lnTo>
                      <a:pt x="121" y="77"/>
                    </a:lnTo>
                    <a:lnTo>
                      <a:pt x="117" y="70"/>
                    </a:lnTo>
                    <a:lnTo>
                      <a:pt x="117" y="69"/>
                    </a:lnTo>
                    <a:lnTo>
                      <a:pt x="117" y="69"/>
                    </a:lnTo>
                    <a:lnTo>
                      <a:pt x="100" y="55"/>
                    </a:lnTo>
                    <a:lnTo>
                      <a:pt x="100" y="55"/>
                    </a:lnTo>
                    <a:lnTo>
                      <a:pt x="100" y="55"/>
                    </a:lnTo>
                    <a:lnTo>
                      <a:pt x="95" y="55"/>
                    </a:lnTo>
                    <a:lnTo>
                      <a:pt x="81" y="40"/>
                    </a:lnTo>
                    <a:lnTo>
                      <a:pt x="81" y="40"/>
                    </a:lnTo>
                    <a:lnTo>
                      <a:pt x="80" y="40"/>
                    </a:lnTo>
                    <a:lnTo>
                      <a:pt x="69" y="36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4" y="23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13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7" name="Freeform 645"/>
              <p:cNvSpPr>
                <a:spLocks/>
              </p:cNvSpPr>
              <p:nvPr/>
            </p:nvSpPr>
            <p:spPr bwMode="gray">
              <a:xfrm>
                <a:off x="4838" y="2353"/>
                <a:ext cx="28" cy="25"/>
              </a:xfrm>
              <a:custGeom>
                <a:avLst/>
                <a:gdLst>
                  <a:gd name="T0" fmla="*/ 5 w 28"/>
                  <a:gd name="T1" fmla="*/ 8 h 25"/>
                  <a:gd name="T2" fmla="*/ 0 w 28"/>
                  <a:gd name="T3" fmla="*/ 6 h 25"/>
                  <a:gd name="T4" fmla="*/ 1 w 28"/>
                  <a:gd name="T5" fmla="*/ 1 h 25"/>
                  <a:gd name="T6" fmla="*/ 12 w 28"/>
                  <a:gd name="T7" fmla="*/ 0 h 25"/>
                  <a:gd name="T8" fmla="*/ 28 w 28"/>
                  <a:gd name="T9" fmla="*/ 21 h 25"/>
                  <a:gd name="T10" fmla="*/ 19 w 28"/>
                  <a:gd name="T11" fmla="*/ 25 h 25"/>
                  <a:gd name="T12" fmla="*/ 5 w 28"/>
                  <a:gd name="T13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5" y="8"/>
                    </a:moveTo>
                    <a:lnTo>
                      <a:pt x="0" y="6"/>
                    </a:lnTo>
                    <a:lnTo>
                      <a:pt x="1" y="1"/>
                    </a:lnTo>
                    <a:lnTo>
                      <a:pt x="12" y="0"/>
                    </a:lnTo>
                    <a:lnTo>
                      <a:pt x="28" y="21"/>
                    </a:lnTo>
                    <a:lnTo>
                      <a:pt x="19" y="25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8" name="Freeform 646"/>
              <p:cNvSpPr>
                <a:spLocks noEditPoints="1"/>
              </p:cNvSpPr>
              <p:nvPr/>
            </p:nvSpPr>
            <p:spPr bwMode="gray">
              <a:xfrm>
                <a:off x="4838" y="2352"/>
                <a:ext cx="29" cy="26"/>
              </a:xfrm>
              <a:custGeom>
                <a:avLst/>
                <a:gdLst>
                  <a:gd name="T0" fmla="*/ 12 w 29"/>
                  <a:gd name="T1" fmla="*/ 1 h 26"/>
                  <a:gd name="T2" fmla="*/ 28 w 29"/>
                  <a:gd name="T3" fmla="*/ 22 h 26"/>
                  <a:gd name="T4" fmla="*/ 19 w 29"/>
                  <a:gd name="T5" fmla="*/ 26 h 26"/>
                  <a:gd name="T6" fmla="*/ 5 w 29"/>
                  <a:gd name="T7" fmla="*/ 9 h 26"/>
                  <a:gd name="T8" fmla="*/ 0 w 29"/>
                  <a:gd name="T9" fmla="*/ 7 h 26"/>
                  <a:gd name="T10" fmla="*/ 1 w 29"/>
                  <a:gd name="T11" fmla="*/ 2 h 26"/>
                  <a:gd name="T12" fmla="*/ 12 w 29"/>
                  <a:gd name="T13" fmla="*/ 1 h 26"/>
                  <a:gd name="T14" fmla="*/ 12 w 29"/>
                  <a:gd name="T15" fmla="*/ 0 h 26"/>
                  <a:gd name="T16" fmla="*/ 12 w 29"/>
                  <a:gd name="T17" fmla="*/ 0 h 26"/>
                  <a:gd name="T18" fmla="*/ 1 w 29"/>
                  <a:gd name="T19" fmla="*/ 1 h 26"/>
                  <a:gd name="T20" fmla="*/ 1 w 29"/>
                  <a:gd name="T21" fmla="*/ 1 h 26"/>
                  <a:gd name="T22" fmla="*/ 1 w 29"/>
                  <a:gd name="T23" fmla="*/ 2 h 26"/>
                  <a:gd name="T24" fmla="*/ 0 w 29"/>
                  <a:gd name="T25" fmla="*/ 7 h 26"/>
                  <a:gd name="T26" fmla="*/ 0 w 29"/>
                  <a:gd name="T27" fmla="*/ 7 h 26"/>
                  <a:gd name="T28" fmla="*/ 0 w 29"/>
                  <a:gd name="T29" fmla="*/ 7 h 26"/>
                  <a:gd name="T30" fmla="*/ 5 w 29"/>
                  <a:gd name="T31" fmla="*/ 9 h 26"/>
                  <a:gd name="T32" fmla="*/ 19 w 29"/>
                  <a:gd name="T33" fmla="*/ 26 h 26"/>
                  <a:gd name="T34" fmla="*/ 19 w 29"/>
                  <a:gd name="T35" fmla="*/ 26 h 26"/>
                  <a:gd name="T36" fmla="*/ 19 w 29"/>
                  <a:gd name="T37" fmla="*/ 26 h 26"/>
                  <a:gd name="T38" fmla="*/ 28 w 29"/>
                  <a:gd name="T39" fmla="*/ 23 h 26"/>
                  <a:gd name="T40" fmla="*/ 29 w 29"/>
                  <a:gd name="T41" fmla="*/ 22 h 26"/>
                  <a:gd name="T42" fmla="*/ 28 w 29"/>
                  <a:gd name="T43" fmla="*/ 22 h 26"/>
                  <a:gd name="T44" fmla="*/ 12 w 29"/>
                  <a:gd name="T45" fmla="*/ 1 h 26"/>
                  <a:gd name="T46" fmla="*/ 12 w 29"/>
                  <a:gd name="T47" fmla="*/ 0 h 26"/>
                  <a:gd name="T48" fmla="*/ 12 w 29"/>
                  <a:gd name="T4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26">
                    <a:moveTo>
                      <a:pt x="12" y="1"/>
                    </a:moveTo>
                    <a:lnTo>
                      <a:pt x="28" y="22"/>
                    </a:lnTo>
                    <a:lnTo>
                      <a:pt x="19" y="26"/>
                    </a:lnTo>
                    <a:lnTo>
                      <a:pt x="5" y="9"/>
                    </a:lnTo>
                    <a:lnTo>
                      <a:pt x="0" y="7"/>
                    </a:lnTo>
                    <a:lnTo>
                      <a:pt x="1" y="2"/>
                    </a:lnTo>
                    <a:lnTo>
                      <a:pt x="12" y="1"/>
                    </a:ln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9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28" y="23"/>
                    </a:lnTo>
                    <a:lnTo>
                      <a:pt x="29" y="22"/>
                    </a:lnTo>
                    <a:lnTo>
                      <a:pt x="28" y="2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9" name="Freeform 647"/>
              <p:cNvSpPr>
                <a:spLocks noEditPoints="1"/>
              </p:cNvSpPr>
              <p:nvPr/>
            </p:nvSpPr>
            <p:spPr bwMode="gray">
              <a:xfrm>
                <a:off x="4838" y="2352"/>
                <a:ext cx="29" cy="26"/>
              </a:xfrm>
              <a:custGeom>
                <a:avLst/>
                <a:gdLst>
                  <a:gd name="T0" fmla="*/ 12 w 29"/>
                  <a:gd name="T1" fmla="*/ 1 h 26"/>
                  <a:gd name="T2" fmla="*/ 28 w 29"/>
                  <a:gd name="T3" fmla="*/ 22 h 26"/>
                  <a:gd name="T4" fmla="*/ 19 w 29"/>
                  <a:gd name="T5" fmla="*/ 26 h 26"/>
                  <a:gd name="T6" fmla="*/ 5 w 29"/>
                  <a:gd name="T7" fmla="*/ 9 h 26"/>
                  <a:gd name="T8" fmla="*/ 0 w 29"/>
                  <a:gd name="T9" fmla="*/ 7 h 26"/>
                  <a:gd name="T10" fmla="*/ 1 w 29"/>
                  <a:gd name="T11" fmla="*/ 2 h 26"/>
                  <a:gd name="T12" fmla="*/ 12 w 29"/>
                  <a:gd name="T13" fmla="*/ 1 h 26"/>
                  <a:gd name="T14" fmla="*/ 12 w 29"/>
                  <a:gd name="T15" fmla="*/ 0 h 26"/>
                  <a:gd name="T16" fmla="*/ 12 w 29"/>
                  <a:gd name="T17" fmla="*/ 0 h 26"/>
                  <a:gd name="T18" fmla="*/ 1 w 29"/>
                  <a:gd name="T19" fmla="*/ 1 h 26"/>
                  <a:gd name="T20" fmla="*/ 1 w 29"/>
                  <a:gd name="T21" fmla="*/ 1 h 26"/>
                  <a:gd name="T22" fmla="*/ 1 w 29"/>
                  <a:gd name="T23" fmla="*/ 2 h 26"/>
                  <a:gd name="T24" fmla="*/ 0 w 29"/>
                  <a:gd name="T25" fmla="*/ 7 h 26"/>
                  <a:gd name="T26" fmla="*/ 0 w 29"/>
                  <a:gd name="T27" fmla="*/ 7 h 26"/>
                  <a:gd name="T28" fmla="*/ 0 w 29"/>
                  <a:gd name="T29" fmla="*/ 7 h 26"/>
                  <a:gd name="T30" fmla="*/ 5 w 29"/>
                  <a:gd name="T31" fmla="*/ 9 h 26"/>
                  <a:gd name="T32" fmla="*/ 19 w 29"/>
                  <a:gd name="T33" fmla="*/ 26 h 26"/>
                  <a:gd name="T34" fmla="*/ 19 w 29"/>
                  <a:gd name="T35" fmla="*/ 26 h 26"/>
                  <a:gd name="T36" fmla="*/ 19 w 29"/>
                  <a:gd name="T37" fmla="*/ 26 h 26"/>
                  <a:gd name="T38" fmla="*/ 28 w 29"/>
                  <a:gd name="T39" fmla="*/ 23 h 26"/>
                  <a:gd name="T40" fmla="*/ 29 w 29"/>
                  <a:gd name="T41" fmla="*/ 22 h 26"/>
                  <a:gd name="T42" fmla="*/ 28 w 29"/>
                  <a:gd name="T43" fmla="*/ 22 h 26"/>
                  <a:gd name="T44" fmla="*/ 12 w 29"/>
                  <a:gd name="T45" fmla="*/ 1 h 26"/>
                  <a:gd name="T46" fmla="*/ 12 w 29"/>
                  <a:gd name="T47" fmla="*/ 0 h 26"/>
                  <a:gd name="T48" fmla="*/ 12 w 29"/>
                  <a:gd name="T4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26">
                    <a:moveTo>
                      <a:pt x="12" y="1"/>
                    </a:moveTo>
                    <a:lnTo>
                      <a:pt x="28" y="22"/>
                    </a:lnTo>
                    <a:lnTo>
                      <a:pt x="19" y="26"/>
                    </a:lnTo>
                    <a:lnTo>
                      <a:pt x="5" y="9"/>
                    </a:lnTo>
                    <a:lnTo>
                      <a:pt x="0" y="7"/>
                    </a:lnTo>
                    <a:lnTo>
                      <a:pt x="1" y="2"/>
                    </a:lnTo>
                    <a:lnTo>
                      <a:pt x="12" y="1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9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28" y="23"/>
                    </a:lnTo>
                    <a:lnTo>
                      <a:pt x="29" y="22"/>
                    </a:lnTo>
                    <a:lnTo>
                      <a:pt x="28" y="2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0" name="Freeform 648"/>
              <p:cNvSpPr>
                <a:spLocks/>
              </p:cNvSpPr>
              <p:nvPr/>
            </p:nvSpPr>
            <p:spPr bwMode="gray">
              <a:xfrm>
                <a:off x="4877" y="2368"/>
                <a:ext cx="16" cy="14"/>
              </a:xfrm>
              <a:custGeom>
                <a:avLst/>
                <a:gdLst>
                  <a:gd name="T0" fmla="*/ 0 w 16"/>
                  <a:gd name="T1" fmla="*/ 8 h 14"/>
                  <a:gd name="T2" fmla="*/ 7 w 16"/>
                  <a:gd name="T3" fmla="*/ 0 h 14"/>
                  <a:gd name="T4" fmla="*/ 12 w 16"/>
                  <a:gd name="T5" fmla="*/ 2 h 14"/>
                  <a:gd name="T6" fmla="*/ 16 w 16"/>
                  <a:gd name="T7" fmla="*/ 7 h 14"/>
                  <a:gd name="T8" fmla="*/ 15 w 16"/>
                  <a:gd name="T9" fmla="*/ 11 h 14"/>
                  <a:gd name="T10" fmla="*/ 6 w 16"/>
                  <a:gd name="T11" fmla="*/ 14 h 14"/>
                  <a:gd name="T12" fmla="*/ 0 w 16"/>
                  <a:gd name="T1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8"/>
                    </a:moveTo>
                    <a:lnTo>
                      <a:pt x="7" y="0"/>
                    </a:lnTo>
                    <a:lnTo>
                      <a:pt x="12" y="2"/>
                    </a:lnTo>
                    <a:lnTo>
                      <a:pt x="16" y="7"/>
                    </a:lnTo>
                    <a:lnTo>
                      <a:pt x="15" y="11"/>
                    </a:lnTo>
                    <a:lnTo>
                      <a:pt x="6" y="1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1" name="Freeform 649"/>
              <p:cNvSpPr>
                <a:spLocks noEditPoints="1"/>
              </p:cNvSpPr>
              <p:nvPr/>
            </p:nvSpPr>
            <p:spPr bwMode="gray">
              <a:xfrm>
                <a:off x="4877" y="2367"/>
                <a:ext cx="17" cy="16"/>
              </a:xfrm>
              <a:custGeom>
                <a:avLst/>
                <a:gdLst>
                  <a:gd name="T0" fmla="*/ 7 w 17"/>
                  <a:gd name="T1" fmla="*/ 1 h 16"/>
                  <a:gd name="T2" fmla="*/ 12 w 17"/>
                  <a:gd name="T3" fmla="*/ 4 h 16"/>
                  <a:gd name="T4" fmla="*/ 16 w 17"/>
                  <a:gd name="T5" fmla="*/ 8 h 16"/>
                  <a:gd name="T6" fmla="*/ 15 w 17"/>
                  <a:gd name="T7" fmla="*/ 12 h 16"/>
                  <a:gd name="T8" fmla="*/ 6 w 17"/>
                  <a:gd name="T9" fmla="*/ 15 h 16"/>
                  <a:gd name="T10" fmla="*/ 0 w 17"/>
                  <a:gd name="T11" fmla="*/ 9 h 16"/>
                  <a:gd name="T12" fmla="*/ 7 w 17"/>
                  <a:gd name="T13" fmla="*/ 1 h 16"/>
                  <a:gd name="T14" fmla="*/ 7 w 17"/>
                  <a:gd name="T15" fmla="*/ 0 h 16"/>
                  <a:gd name="T16" fmla="*/ 6 w 17"/>
                  <a:gd name="T17" fmla="*/ 1 h 16"/>
                  <a:gd name="T18" fmla="*/ 0 w 17"/>
                  <a:gd name="T19" fmla="*/ 9 h 16"/>
                  <a:gd name="T20" fmla="*/ 0 w 17"/>
                  <a:gd name="T21" fmla="*/ 9 h 16"/>
                  <a:gd name="T22" fmla="*/ 0 w 17"/>
                  <a:gd name="T23" fmla="*/ 9 h 16"/>
                  <a:gd name="T24" fmla="*/ 5 w 17"/>
                  <a:gd name="T25" fmla="*/ 15 h 16"/>
                  <a:gd name="T26" fmla="*/ 6 w 17"/>
                  <a:gd name="T27" fmla="*/ 16 h 16"/>
                  <a:gd name="T28" fmla="*/ 6 w 17"/>
                  <a:gd name="T29" fmla="*/ 15 h 16"/>
                  <a:gd name="T30" fmla="*/ 15 w 17"/>
                  <a:gd name="T31" fmla="*/ 12 h 16"/>
                  <a:gd name="T32" fmla="*/ 15 w 17"/>
                  <a:gd name="T33" fmla="*/ 12 h 16"/>
                  <a:gd name="T34" fmla="*/ 15 w 17"/>
                  <a:gd name="T35" fmla="*/ 12 h 16"/>
                  <a:gd name="T36" fmla="*/ 17 w 17"/>
                  <a:gd name="T37" fmla="*/ 8 h 16"/>
                  <a:gd name="T38" fmla="*/ 17 w 17"/>
                  <a:gd name="T39" fmla="*/ 8 h 16"/>
                  <a:gd name="T40" fmla="*/ 16 w 17"/>
                  <a:gd name="T41" fmla="*/ 8 h 16"/>
                  <a:gd name="T42" fmla="*/ 13 w 17"/>
                  <a:gd name="T43" fmla="*/ 3 h 16"/>
                  <a:gd name="T44" fmla="*/ 13 w 17"/>
                  <a:gd name="T45" fmla="*/ 3 h 16"/>
                  <a:gd name="T46" fmla="*/ 13 w 17"/>
                  <a:gd name="T47" fmla="*/ 3 h 16"/>
                  <a:gd name="T48" fmla="*/ 7 w 17"/>
                  <a:gd name="T49" fmla="*/ 0 h 16"/>
                  <a:gd name="T50" fmla="*/ 7 w 17"/>
                  <a:gd name="T51" fmla="*/ 0 h 16"/>
                  <a:gd name="T52" fmla="*/ 7 w 17"/>
                  <a:gd name="T5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16">
                    <a:moveTo>
                      <a:pt x="7" y="1"/>
                    </a:moveTo>
                    <a:lnTo>
                      <a:pt x="12" y="4"/>
                    </a:lnTo>
                    <a:lnTo>
                      <a:pt x="16" y="8"/>
                    </a:lnTo>
                    <a:lnTo>
                      <a:pt x="15" y="12"/>
                    </a:lnTo>
                    <a:lnTo>
                      <a:pt x="6" y="15"/>
                    </a:lnTo>
                    <a:lnTo>
                      <a:pt x="0" y="9"/>
                    </a:lnTo>
                    <a:lnTo>
                      <a:pt x="7" y="1"/>
                    </a:lnTo>
                    <a:close/>
                    <a:moveTo>
                      <a:pt x="7" y="0"/>
                    </a:moveTo>
                    <a:lnTo>
                      <a:pt x="6" y="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15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2" name="Freeform 650"/>
              <p:cNvSpPr>
                <a:spLocks noEditPoints="1"/>
              </p:cNvSpPr>
              <p:nvPr/>
            </p:nvSpPr>
            <p:spPr bwMode="gray">
              <a:xfrm>
                <a:off x="4877" y="2367"/>
                <a:ext cx="17" cy="16"/>
              </a:xfrm>
              <a:custGeom>
                <a:avLst/>
                <a:gdLst>
                  <a:gd name="T0" fmla="*/ 7 w 17"/>
                  <a:gd name="T1" fmla="*/ 1 h 16"/>
                  <a:gd name="T2" fmla="*/ 12 w 17"/>
                  <a:gd name="T3" fmla="*/ 4 h 16"/>
                  <a:gd name="T4" fmla="*/ 16 w 17"/>
                  <a:gd name="T5" fmla="*/ 8 h 16"/>
                  <a:gd name="T6" fmla="*/ 15 w 17"/>
                  <a:gd name="T7" fmla="*/ 12 h 16"/>
                  <a:gd name="T8" fmla="*/ 6 w 17"/>
                  <a:gd name="T9" fmla="*/ 15 h 16"/>
                  <a:gd name="T10" fmla="*/ 0 w 17"/>
                  <a:gd name="T11" fmla="*/ 9 h 16"/>
                  <a:gd name="T12" fmla="*/ 7 w 17"/>
                  <a:gd name="T13" fmla="*/ 1 h 16"/>
                  <a:gd name="T14" fmla="*/ 7 w 17"/>
                  <a:gd name="T15" fmla="*/ 0 h 16"/>
                  <a:gd name="T16" fmla="*/ 6 w 17"/>
                  <a:gd name="T17" fmla="*/ 1 h 16"/>
                  <a:gd name="T18" fmla="*/ 0 w 17"/>
                  <a:gd name="T19" fmla="*/ 9 h 16"/>
                  <a:gd name="T20" fmla="*/ 0 w 17"/>
                  <a:gd name="T21" fmla="*/ 9 h 16"/>
                  <a:gd name="T22" fmla="*/ 0 w 17"/>
                  <a:gd name="T23" fmla="*/ 9 h 16"/>
                  <a:gd name="T24" fmla="*/ 5 w 17"/>
                  <a:gd name="T25" fmla="*/ 15 h 16"/>
                  <a:gd name="T26" fmla="*/ 6 w 17"/>
                  <a:gd name="T27" fmla="*/ 16 h 16"/>
                  <a:gd name="T28" fmla="*/ 6 w 17"/>
                  <a:gd name="T29" fmla="*/ 15 h 16"/>
                  <a:gd name="T30" fmla="*/ 15 w 17"/>
                  <a:gd name="T31" fmla="*/ 12 h 16"/>
                  <a:gd name="T32" fmla="*/ 15 w 17"/>
                  <a:gd name="T33" fmla="*/ 12 h 16"/>
                  <a:gd name="T34" fmla="*/ 15 w 17"/>
                  <a:gd name="T35" fmla="*/ 12 h 16"/>
                  <a:gd name="T36" fmla="*/ 17 w 17"/>
                  <a:gd name="T37" fmla="*/ 8 h 16"/>
                  <a:gd name="T38" fmla="*/ 17 w 17"/>
                  <a:gd name="T39" fmla="*/ 8 h 16"/>
                  <a:gd name="T40" fmla="*/ 16 w 17"/>
                  <a:gd name="T41" fmla="*/ 8 h 16"/>
                  <a:gd name="T42" fmla="*/ 13 w 17"/>
                  <a:gd name="T43" fmla="*/ 3 h 16"/>
                  <a:gd name="T44" fmla="*/ 13 w 17"/>
                  <a:gd name="T45" fmla="*/ 3 h 16"/>
                  <a:gd name="T46" fmla="*/ 13 w 17"/>
                  <a:gd name="T47" fmla="*/ 3 h 16"/>
                  <a:gd name="T48" fmla="*/ 7 w 17"/>
                  <a:gd name="T49" fmla="*/ 0 h 16"/>
                  <a:gd name="T50" fmla="*/ 7 w 17"/>
                  <a:gd name="T51" fmla="*/ 0 h 16"/>
                  <a:gd name="T52" fmla="*/ 7 w 17"/>
                  <a:gd name="T5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16">
                    <a:moveTo>
                      <a:pt x="7" y="1"/>
                    </a:moveTo>
                    <a:lnTo>
                      <a:pt x="12" y="4"/>
                    </a:lnTo>
                    <a:lnTo>
                      <a:pt x="16" y="8"/>
                    </a:lnTo>
                    <a:lnTo>
                      <a:pt x="15" y="12"/>
                    </a:lnTo>
                    <a:lnTo>
                      <a:pt x="6" y="15"/>
                    </a:lnTo>
                    <a:lnTo>
                      <a:pt x="0" y="9"/>
                    </a:lnTo>
                    <a:lnTo>
                      <a:pt x="7" y="1"/>
                    </a:lnTo>
                    <a:moveTo>
                      <a:pt x="7" y="0"/>
                    </a:moveTo>
                    <a:lnTo>
                      <a:pt x="6" y="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15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3" name="Freeform 651"/>
              <p:cNvSpPr>
                <a:spLocks/>
              </p:cNvSpPr>
              <p:nvPr/>
            </p:nvSpPr>
            <p:spPr bwMode="gray">
              <a:xfrm>
                <a:off x="4848" y="2425"/>
                <a:ext cx="150" cy="45"/>
              </a:xfrm>
              <a:custGeom>
                <a:avLst/>
                <a:gdLst>
                  <a:gd name="T0" fmla="*/ 138 w 150"/>
                  <a:gd name="T1" fmla="*/ 45 h 45"/>
                  <a:gd name="T2" fmla="*/ 118 w 150"/>
                  <a:gd name="T3" fmla="*/ 39 h 45"/>
                  <a:gd name="T4" fmla="*/ 86 w 150"/>
                  <a:gd name="T5" fmla="*/ 39 h 45"/>
                  <a:gd name="T6" fmla="*/ 67 w 150"/>
                  <a:gd name="T7" fmla="*/ 31 h 45"/>
                  <a:gd name="T8" fmla="*/ 44 w 150"/>
                  <a:gd name="T9" fmla="*/ 31 h 45"/>
                  <a:gd name="T10" fmla="*/ 37 w 150"/>
                  <a:gd name="T11" fmla="*/ 28 h 45"/>
                  <a:gd name="T12" fmla="*/ 8 w 150"/>
                  <a:gd name="T13" fmla="*/ 26 h 45"/>
                  <a:gd name="T14" fmla="*/ 0 w 150"/>
                  <a:gd name="T15" fmla="*/ 13 h 45"/>
                  <a:gd name="T16" fmla="*/ 9 w 150"/>
                  <a:gd name="T17" fmla="*/ 0 h 45"/>
                  <a:gd name="T18" fmla="*/ 23 w 150"/>
                  <a:gd name="T19" fmla="*/ 7 h 45"/>
                  <a:gd name="T20" fmla="*/ 29 w 150"/>
                  <a:gd name="T21" fmla="*/ 6 h 45"/>
                  <a:gd name="T22" fmla="*/ 45 w 150"/>
                  <a:gd name="T23" fmla="*/ 6 h 45"/>
                  <a:gd name="T24" fmla="*/ 49 w 150"/>
                  <a:gd name="T25" fmla="*/ 13 h 45"/>
                  <a:gd name="T26" fmla="*/ 81 w 150"/>
                  <a:gd name="T27" fmla="*/ 19 h 45"/>
                  <a:gd name="T28" fmla="*/ 84 w 150"/>
                  <a:gd name="T29" fmla="*/ 13 h 45"/>
                  <a:gd name="T30" fmla="*/ 88 w 150"/>
                  <a:gd name="T31" fmla="*/ 10 h 45"/>
                  <a:gd name="T32" fmla="*/ 117 w 150"/>
                  <a:gd name="T33" fmla="*/ 17 h 45"/>
                  <a:gd name="T34" fmla="*/ 118 w 150"/>
                  <a:gd name="T35" fmla="*/ 28 h 45"/>
                  <a:gd name="T36" fmla="*/ 138 w 150"/>
                  <a:gd name="T37" fmla="*/ 32 h 45"/>
                  <a:gd name="T38" fmla="*/ 145 w 150"/>
                  <a:gd name="T39" fmla="*/ 30 h 45"/>
                  <a:gd name="T40" fmla="*/ 149 w 150"/>
                  <a:gd name="T41" fmla="*/ 35 h 45"/>
                  <a:gd name="T42" fmla="*/ 150 w 150"/>
                  <a:gd name="T43" fmla="*/ 45 h 45"/>
                  <a:gd name="T44" fmla="*/ 138 w 150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0" h="45">
                    <a:moveTo>
                      <a:pt x="138" y="45"/>
                    </a:moveTo>
                    <a:lnTo>
                      <a:pt x="118" y="39"/>
                    </a:lnTo>
                    <a:lnTo>
                      <a:pt x="86" y="39"/>
                    </a:lnTo>
                    <a:lnTo>
                      <a:pt x="67" y="31"/>
                    </a:lnTo>
                    <a:lnTo>
                      <a:pt x="44" y="31"/>
                    </a:lnTo>
                    <a:lnTo>
                      <a:pt x="37" y="28"/>
                    </a:lnTo>
                    <a:lnTo>
                      <a:pt x="8" y="26"/>
                    </a:lnTo>
                    <a:lnTo>
                      <a:pt x="0" y="13"/>
                    </a:lnTo>
                    <a:lnTo>
                      <a:pt x="9" y="0"/>
                    </a:lnTo>
                    <a:lnTo>
                      <a:pt x="23" y="7"/>
                    </a:lnTo>
                    <a:lnTo>
                      <a:pt x="29" y="6"/>
                    </a:lnTo>
                    <a:lnTo>
                      <a:pt x="45" y="6"/>
                    </a:lnTo>
                    <a:lnTo>
                      <a:pt x="49" y="13"/>
                    </a:lnTo>
                    <a:lnTo>
                      <a:pt x="81" y="19"/>
                    </a:lnTo>
                    <a:lnTo>
                      <a:pt x="84" y="13"/>
                    </a:lnTo>
                    <a:lnTo>
                      <a:pt x="88" y="10"/>
                    </a:lnTo>
                    <a:lnTo>
                      <a:pt x="117" y="17"/>
                    </a:lnTo>
                    <a:lnTo>
                      <a:pt x="118" y="28"/>
                    </a:lnTo>
                    <a:lnTo>
                      <a:pt x="138" y="32"/>
                    </a:lnTo>
                    <a:lnTo>
                      <a:pt x="145" y="30"/>
                    </a:lnTo>
                    <a:lnTo>
                      <a:pt x="149" y="35"/>
                    </a:lnTo>
                    <a:lnTo>
                      <a:pt x="150" y="45"/>
                    </a:lnTo>
                    <a:lnTo>
                      <a:pt x="138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4" name="Freeform 652"/>
              <p:cNvSpPr>
                <a:spLocks noEditPoints="1"/>
              </p:cNvSpPr>
              <p:nvPr/>
            </p:nvSpPr>
            <p:spPr bwMode="gray">
              <a:xfrm>
                <a:off x="4847" y="2425"/>
                <a:ext cx="151" cy="45"/>
              </a:xfrm>
              <a:custGeom>
                <a:avLst/>
                <a:gdLst>
                  <a:gd name="T0" fmla="*/ 24 w 151"/>
                  <a:gd name="T1" fmla="*/ 7 h 45"/>
                  <a:gd name="T2" fmla="*/ 46 w 151"/>
                  <a:gd name="T3" fmla="*/ 6 h 45"/>
                  <a:gd name="T4" fmla="*/ 82 w 151"/>
                  <a:gd name="T5" fmla="*/ 19 h 45"/>
                  <a:gd name="T6" fmla="*/ 89 w 151"/>
                  <a:gd name="T7" fmla="*/ 10 h 45"/>
                  <a:gd name="T8" fmla="*/ 119 w 151"/>
                  <a:gd name="T9" fmla="*/ 28 h 45"/>
                  <a:gd name="T10" fmla="*/ 146 w 151"/>
                  <a:gd name="T11" fmla="*/ 30 h 45"/>
                  <a:gd name="T12" fmla="*/ 151 w 151"/>
                  <a:gd name="T13" fmla="*/ 45 h 45"/>
                  <a:gd name="T14" fmla="*/ 119 w 151"/>
                  <a:gd name="T15" fmla="*/ 38 h 45"/>
                  <a:gd name="T16" fmla="*/ 68 w 151"/>
                  <a:gd name="T17" fmla="*/ 30 h 45"/>
                  <a:gd name="T18" fmla="*/ 39 w 151"/>
                  <a:gd name="T19" fmla="*/ 28 h 45"/>
                  <a:gd name="T20" fmla="*/ 1 w 151"/>
                  <a:gd name="T21" fmla="*/ 13 h 45"/>
                  <a:gd name="T22" fmla="*/ 10 w 151"/>
                  <a:gd name="T23" fmla="*/ 0 h 45"/>
                  <a:gd name="T24" fmla="*/ 1 w 151"/>
                  <a:gd name="T25" fmla="*/ 13 h 45"/>
                  <a:gd name="T26" fmla="*/ 1 w 151"/>
                  <a:gd name="T27" fmla="*/ 13 h 45"/>
                  <a:gd name="T28" fmla="*/ 9 w 151"/>
                  <a:gd name="T29" fmla="*/ 26 h 45"/>
                  <a:gd name="T30" fmla="*/ 38 w 151"/>
                  <a:gd name="T31" fmla="*/ 28 h 45"/>
                  <a:gd name="T32" fmla="*/ 45 w 151"/>
                  <a:gd name="T33" fmla="*/ 31 h 45"/>
                  <a:gd name="T34" fmla="*/ 68 w 151"/>
                  <a:gd name="T35" fmla="*/ 31 h 45"/>
                  <a:gd name="T36" fmla="*/ 87 w 151"/>
                  <a:gd name="T37" fmla="*/ 39 h 45"/>
                  <a:gd name="T38" fmla="*/ 119 w 151"/>
                  <a:gd name="T39" fmla="*/ 39 h 45"/>
                  <a:gd name="T40" fmla="*/ 138 w 151"/>
                  <a:gd name="T41" fmla="*/ 45 h 45"/>
                  <a:gd name="T42" fmla="*/ 151 w 151"/>
                  <a:gd name="T43" fmla="*/ 45 h 45"/>
                  <a:gd name="T44" fmla="*/ 151 w 151"/>
                  <a:gd name="T45" fmla="*/ 45 h 45"/>
                  <a:gd name="T46" fmla="*/ 150 w 151"/>
                  <a:gd name="T47" fmla="*/ 35 h 45"/>
                  <a:gd name="T48" fmla="*/ 146 w 151"/>
                  <a:gd name="T49" fmla="*/ 30 h 45"/>
                  <a:gd name="T50" fmla="*/ 146 w 151"/>
                  <a:gd name="T51" fmla="*/ 30 h 45"/>
                  <a:gd name="T52" fmla="*/ 119 w 151"/>
                  <a:gd name="T53" fmla="*/ 27 h 45"/>
                  <a:gd name="T54" fmla="*/ 118 w 151"/>
                  <a:gd name="T55" fmla="*/ 17 h 45"/>
                  <a:gd name="T56" fmla="*/ 89 w 151"/>
                  <a:gd name="T57" fmla="*/ 10 h 45"/>
                  <a:gd name="T58" fmla="*/ 88 w 151"/>
                  <a:gd name="T59" fmla="*/ 10 h 45"/>
                  <a:gd name="T60" fmla="*/ 84 w 151"/>
                  <a:gd name="T61" fmla="*/ 13 h 45"/>
                  <a:gd name="T62" fmla="*/ 82 w 151"/>
                  <a:gd name="T63" fmla="*/ 18 h 45"/>
                  <a:gd name="T64" fmla="*/ 47 w 151"/>
                  <a:gd name="T65" fmla="*/ 6 h 45"/>
                  <a:gd name="T66" fmla="*/ 46 w 151"/>
                  <a:gd name="T67" fmla="*/ 5 h 45"/>
                  <a:gd name="T68" fmla="*/ 30 w 151"/>
                  <a:gd name="T69" fmla="*/ 5 h 45"/>
                  <a:gd name="T70" fmla="*/ 24 w 151"/>
                  <a:gd name="T71" fmla="*/ 7 h 45"/>
                  <a:gd name="T72" fmla="*/ 10 w 151"/>
                  <a:gd name="T7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5">
                    <a:moveTo>
                      <a:pt x="10" y="0"/>
                    </a:moveTo>
                    <a:lnTo>
                      <a:pt x="24" y="7"/>
                    </a:lnTo>
                    <a:lnTo>
                      <a:pt x="30" y="6"/>
                    </a:lnTo>
                    <a:lnTo>
                      <a:pt x="46" y="6"/>
                    </a:lnTo>
                    <a:lnTo>
                      <a:pt x="50" y="14"/>
                    </a:lnTo>
                    <a:lnTo>
                      <a:pt x="82" y="19"/>
                    </a:lnTo>
                    <a:lnTo>
                      <a:pt x="85" y="13"/>
                    </a:lnTo>
                    <a:lnTo>
                      <a:pt x="89" y="10"/>
                    </a:lnTo>
                    <a:lnTo>
                      <a:pt x="118" y="17"/>
                    </a:lnTo>
                    <a:lnTo>
                      <a:pt x="119" y="28"/>
                    </a:lnTo>
                    <a:lnTo>
                      <a:pt x="139" y="32"/>
                    </a:lnTo>
                    <a:lnTo>
                      <a:pt x="146" y="30"/>
                    </a:lnTo>
                    <a:lnTo>
                      <a:pt x="150" y="35"/>
                    </a:lnTo>
                    <a:lnTo>
                      <a:pt x="151" y="45"/>
                    </a:lnTo>
                    <a:lnTo>
                      <a:pt x="139" y="45"/>
                    </a:lnTo>
                    <a:lnTo>
                      <a:pt x="119" y="38"/>
                    </a:lnTo>
                    <a:lnTo>
                      <a:pt x="87" y="38"/>
                    </a:lnTo>
                    <a:lnTo>
                      <a:pt x="68" y="30"/>
                    </a:lnTo>
                    <a:lnTo>
                      <a:pt x="45" y="30"/>
                    </a:lnTo>
                    <a:lnTo>
                      <a:pt x="39" y="28"/>
                    </a:lnTo>
                    <a:lnTo>
                      <a:pt x="9" y="26"/>
                    </a:lnTo>
                    <a:lnTo>
                      <a:pt x="1" y="13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38" y="28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68" y="31"/>
                    </a:lnTo>
                    <a:lnTo>
                      <a:pt x="86" y="39"/>
                    </a:lnTo>
                    <a:lnTo>
                      <a:pt x="87" y="39"/>
                    </a:lnTo>
                    <a:lnTo>
                      <a:pt x="87" y="39"/>
                    </a:lnTo>
                    <a:lnTo>
                      <a:pt x="119" y="39"/>
                    </a:lnTo>
                    <a:lnTo>
                      <a:pt x="138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51" y="45"/>
                    </a:lnTo>
                    <a:lnTo>
                      <a:pt x="151" y="45"/>
                    </a:lnTo>
                    <a:lnTo>
                      <a:pt x="151" y="45"/>
                    </a:lnTo>
                    <a:lnTo>
                      <a:pt x="150" y="35"/>
                    </a:lnTo>
                    <a:lnTo>
                      <a:pt x="150" y="35"/>
                    </a:lnTo>
                    <a:lnTo>
                      <a:pt x="150" y="35"/>
                    </a:lnTo>
                    <a:lnTo>
                      <a:pt x="146" y="30"/>
                    </a:lnTo>
                    <a:lnTo>
                      <a:pt x="146" y="30"/>
                    </a:lnTo>
                    <a:lnTo>
                      <a:pt x="146" y="30"/>
                    </a:lnTo>
                    <a:lnTo>
                      <a:pt x="139" y="32"/>
                    </a:lnTo>
                    <a:lnTo>
                      <a:pt x="119" y="27"/>
                    </a:lnTo>
                    <a:lnTo>
                      <a:pt x="118" y="17"/>
                    </a:lnTo>
                    <a:lnTo>
                      <a:pt x="118" y="17"/>
                    </a:lnTo>
                    <a:lnTo>
                      <a:pt x="118" y="17"/>
                    </a:lnTo>
                    <a:lnTo>
                      <a:pt x="89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2" y="18"/>
                    </a:lnTo>
                    <a:lnTo>
                      <a:pt x="50" y="13"/>
                    </a:lnTo>
                    <a:lnTo>
                      <a:pt x="47" y="6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24" y="7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5" name="Freeform 653"/>
              <p:cNvSpPr>
                <a:spLocks noEditPoints="1"/>
              </p:cNvSpPr>
              <p:nvPr/>
            </p:nvSpPr>
            <p:spPr bwMode="gray">
              <a:xfrm>
                <a:off x="4847" y="2425"/>
                <a:ext cx="151" cy="45"/>
              </a:xfrm>
              <a:custGeom>
                <a:avLst/>
                <a:gdLst>
                  <a:gd name="T0" fmla="*/ 24 w 151"/>
                  <a:gd name="T1" fmla="*/ 7 h 45"/>
                  <a:gd name="T2" fmla="*/ 46 w 151"/>
                  <a:gd name="T3" fmla="*/ 6 h 45"/>
                  <a:gd name="T4" fmla="*/ 82 w 151"/>
                  <a:gd name="T5" fmla="*/ 19 h 45"/>
                  <a:gd name="T6" fmla="*/ 89 w 151"/>
                  <a:gd name="T7" fmla="*/ 10 h 45"/>
                  <a:gd name="T8" fmla="*/ 119 w 151"/>
                  <a:gd name="T9" fmla="*/ 28 h 45"/>
                  <a:gd name="T10" fmla="*/ 146 w 151"/>
                  <a:gd name="T11" fmla="*/ 30 h 45"/>
                  <a:gd name="T12" fmla="*/ 151 w 151"/>
                  <a:gd name="T13" fmla="*/ 45 h 45"/>
                  <a:gd name="T14" fmla="*/ 119 w 151"/>
                  <a:gd name="T15" fmla="*/ 38 h 45"/>
                  <a:gd name="T16" fmla="*/ 68 w 151"/>
                  <a:gd name="T17" fmla="*/ 30 h 45"/>
                  <a:gd name="T18" fmla="*/ 39 w 151"/>
                  <a:gd name="T19" fmla="*/ 28 h 45"/>
                  <a:gd name="T20" fmla="*/ 1 w 151"/>
                  <a:gd name="T21" fmla="*/ 13 h 45"/>
                  <a:gd name="T22" fmla="*/ 10 w 151"/>
                  <a:gd name="T23" fmla="*/ 0 h 45"/>
                  <a:gd name="T24" fmla="*/ 1 w 151"/>
                  <a:gd name="T25" fmla="*/ 13 h 45"/>
                  <a:gd name="T26" fmla="*/ 1 w 151"/>
                  <a:gd name="T27" fmla="*/ 13 h 45"/>
                  <a:gd name="T28" fmla="*/ 9 w 151"/>
                  <a:gd name="T29" fmla="*/ 26 h 45"/>
                  <a:gd name="T30" fmla="*/ 38 w 151"/>
                  <a:gd name="T31" fmla="*/ 28 h 45"/>
                  <a:gd name="T32" fmla="*/ 45 w 151"/>
                  <a:gd name="T33" fmla="*/ 31 h 45"/>
                  <a:gd name="T34" fmla="*/ 68 w 151"/>
                  <a:gd name="T35" fmla="*/ 31 h 45"/>
                  <a:gd name="T36" fmla="*/ 87 w 151"/>
                  <a:gd name="T37" fmla="*/ 39 h 45"/>
                  <a:gd name="T38" fmla="*/ 119 w 151"/>
                  <a:gd name="T39" fmla="*/ 39 h 45"/>
                  <a:gd name="T40" fmla="*/ 138 w 151"/>
                  <a:gd name="T41" fmla="*/ 45 h 45"/>
                  <a:gd name="T42" fmla="*/ 151 w 151"/>
                  <a:gd name="T43" fmla="*/ 45 h 45"/>
                  <a:gd name="T44" fmla="*/ 151 w 151"/>
                  <a:gd name="T45" fmla="*/ 45 h 45"/>
                  <a:gd name="T46" fmla="*/ 150 w 151"/>
                  <a:gd name="T47" fmla="*/ 35 h 45"/>
                  <a:gd name="T48" fmla="*/ 146 w 151"/>
                  <a:gd name="T49" fmla="*/ 30 h 45"/>
                  <a:gd name="T50" fmla="*/ 146 w 151"/>
                  <a:gd name="T51" fmla="*/ 30 h 45"/>
                  <a:gd name="T52" fmla="*/ 119 w 151"/>
                  <a:gd name="T53" fmla="*/ 27 h 45"/>
                  <a:gd name="T54" fmla="*/ 118 w 151"/>
                  <a:gd name="T55" fmla="*/ 17 h 45"/>
                  <a:gd name="T56" fmla="*/ 89 w 151"/>
                  <a:gd name="T57" fmla="*/ 10 h 45"/>
                  <a:gd name="T58" fmla="*/ 88 w 151"/>
                  <a:gd name="T59" fmla="*/ 10 h 45"/>
                  <a:gd name="T60" fmla="*/ 84 w 151"/>
                  <a:gd name="T61" fmla="*/ 13 h 45"/>
                  <a:gd name="T62" fmla="*/ 82 w 151"/>
                  <a:gd name="T63" fmla="*/ 18 h 45"/>
                  <a:gd name="T64" fmla="*/ 47 w 151"/>
                  <a:gd name="T65" fmla="*/ 6 h 45"/>
                  <a:gd name="T66" fmla="*/ 46 w 151"/>
                  <a:gd name="T67" fmla="*/ 5 h 45"/>
                  <a:gd name="T68" fmla="*/ 30 w 151"/>
                  <a:gd name="T69" fmla="*/ 5 h 45"/>
                  <a:gd name="T70" fmla="*/ 24 w 151"/>
                  <a:gd name="T71" fmla="*/ 7 h 45"/>
                  <a:gd name="T72" fmla="*/ 10 w 151"/>
                  <a:gd name="T7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5">
                    <a:moveTo>
                      <a:pt x="10" y="0"/>
                    </a:moveTo>
                    <a:lnTo>
                      <a:pt x="24" y="7"/>
                    </a:lnTo>
                    <a:lnTo>
                      <a:pt x="30" y="6"/>
                    </a:lnTo>
                    <a:lnTo>
                      <a:pt x="46" y="6"/>
                    </a:lnTo>
                    <a:lnTo>
                      <a:pt x="50" y="14"/>
                    </a:lnTo>
                    <a:lnTo>
                      <a:pt x="82" y="19"/>
                    </a:lnTo>
                    <a:lnTo>
                      <a:pt x="85" y="13"/>
                    </a:lnTo>
                    <a:lnTo>
                      <a:pt x="89" y="10"/>
                    </a:lnTo>
                    <a:lnTo>
                      <a:pt x="118" y="17"/>
                    </a:lnTo>
                    <a:lnTo>
                      <a:pt x="119" y="28"/>
                    </a:lnTo>
                    <a:lnTo>
                      <a:pt x="139" y="32"/>
                    </a:lnTo>
                    <a:lnTo>
                      <a:pt x="146" y="30"/>
                    </a:lnTo>
                    <a:lnTo>
                      <a:pt x="150" y="35"/>
                    </a:lnTo>
                    <a:lnTo>
                      <a:pt x="151" y="45"/>
                    </a:lnTo>
                    <a:lnTo>
                      <a:pt x="139" y="45"/>
                    </a:lnTo>
                    <a:lnTo>
                      <a:pt x="119" y="38"/>
                    </a:lnTo>
                    <a:lnTo>
                      <a:pt x="87" y="38"/>
                    </a:lnTo>
                    <a:lnTo>
                      <a:pt x="68" y="30"/>
                    </a:lnTo>
                    <a:lnTo>
                      <a:pt x="45" y="30"/>
                    </a:lnTo>
                    <a:lnTo>
                      <a:pt x="39" y="28"/>
                    </a:lnTo>
                    <a:lnTo>
                      <a:pt x="9" y="26"/>
                    </a:lnTo>
                    <a:lnTo>
                      <a:pt x="1" y="13"/>
                    </a:lnTo>
                    <a:lnTo>
                      <a:pt x="10" y="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38" y="28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68" y="31"/>
                    </a:lnTo>
                    <a:lnTo>
                      <a:pt x="86" y="39"/>
                    </a:lnTo>
                    <a:lnTo>
                      <a:pt x="87" y="39"/>
                    </a:lnTo>
                    <a:lnTo>
                      <a:pt x="87" y="39"/>
                    </a:lnTo>
                    <a:lnTo>
                      <a:pt x="119" y="39"/>
                    </a:lnTo>
                    <a:lnTo>
                      <a:pt x="138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51" y="45"/>
                    </a:lnTo>
                    <a:lnTo>
                      <a:pt x="151" y="45"/>
                    </a:lnTo>
                    <a:lnTo>
                      <a:pt x="151" y="45"/>
                    </a:lnTo>
                    <a:lnTo>
                      <a:pt x="150" y="35"/>
                    </a:lnTo>
                    <a:lnTo>
                      <a:pt x="150" y="35"/>
                    </a:lnTo>
                    <a:lnTo>
                      <a:pt x="150" y="35"/>
                    </a:lnTo>
                    <a:lnTo>
                      <a:pt x="146" y="30"/>
                    </a:lnTo>
                    <a:lnTo>
                      <a:pt x="146" y="30"/>
                    </a:lnTo>
                    <a:lnTo>
                      <a:pt x="146" y="30"/>
                    </a:lnTo>
                    <a:lnTo>
                      <a:pt x="139" y="32"/>
                    </a:lnTo>
                    <a:lnTo>
                      <a:pt x="119" y="27"/>
                    </a:lnTo>
                    <a:lnTo>
                      <a:pt x="118" y="17"/>
                    </a:lnTo>
                    <a:lnTo>
                      <a:pt x="118" y="17"/>
                    </a:lnTo>
                    <a:lnTo>
                      <a:pt x="118" y="17"/>
                    </a:lnTo>
                    <a:lnTo>
                      <a:pt x="89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2" y="18"/>
                    </a:lnTo>
                    <a:lnTo>
                      <a:pt x="50" y="13"/>
                    </a:lnTo>
                    <a:lnTo>
                      <a:pt x="47" y="6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24" y="7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6" name="Freeform 654"/>
              <p:cNvSpPr>
                <a:spLocks/>
              </p:cNvSpPr>
              <p:nvPr/>
            </p:nvSpPr>
            <p:spPr bwMode="gray">
              <a:xfrm>
                <a:off x="4973" y="2442"/>
                <a:ext cx="27" cy="7"/>
              </a:xfrm>
              <a:custGeom>
                <a:avLst/>
                <a:gdLst>
                  <a:gd name="T0" fmla="*/ 0 w 27"/>
                  <a:gd name="T1" fmla="*/ 3 h 7"/>
                  <a:gd name="T2" fmla="*/ 27 w 27"/>
                  <a:gd name="T3" fmla="*/ 0 h 7"/>
                  <a:gd name="T4" fmla="*/ 24 w 27"/>
                  <a:gd name="T5" fmla="*/ 5 h 7"/>
                  <a:gd name="T6" fmla="*/ 0 w 27"/>
                  <a:gd name="T7" fmla="*/ 7 h 7"/>
                  <a:gd name="T8" fmla="*/ 0 w 27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0" y="3"/>
                    </a:moveTo>
                    <a:lnTo>
                      <a:pt x="27" y="0"/>
                    </a:lnTo>
                    <a:lnTo>
                      <a:pt x="24" y="5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7" name="Freeform 655"/>
              <p:cNvSpPr>
                <a:spLocks noEditPoints="1"/>
              </p:cNvSpPr>
              <p:nvPr/>
            </p:nvSpPr>
            <p:spPr bwMode="gray">
              <a:xfrm>
                <a:off x="4973" y="2442"/>
                <a:ext cx="27" cy="7"/>
              </a:xfrm>
              <a:custGeom>
                <a:avLst/>
                <a:gdLst>
                  <a:gd name="T0" fmla="*/ 27 w 27"/>
                  <a:gd name="T1" fmla="*/ 0 h 7"/>
                  <a:gd name="T2" fmla="*/ 24 w 27"/>
                  <a:gd name="T3" fmla="*/ 5 h 7"/>
                  <a:gd name="T4" fmla="*/ 0 w 27"/>
                  <a:gd name="T5" fmla="*/ 6 h 7"/>
                  <a:gd name="T6" fmla="*/ 0 w 27"/>
                  <a:gd name="T7" fmla="*/ 3 h 7"/>
                  <a:gd name="T8" fmla="*/ 27 w 27"/>
                  <a:gd name="T9" fmla="*/ 0 h 7"/>
                  <a:gd name="T10" fmla="*/ 27 w 27"/>
                  <a:gd name="T11" fmla="*/ 0 h 7"/>
                  <a:gd name="T12" fmla="*/ 27 w 27"/>
                  <a:gd name="T13" fmla="*/ 0 h 7"/>
                  <a:gd name="T14" fmla="*/ 0 w 27"/>
                  <a:gd name="T15" fmla="*/ 2 h 7"/>
                  <a:gd name="T16" fmla="*/ 0 w 27"/>
                  <a:gd name="T17" fmla="*/ 2 h 7"/>
                  <a:gd name="T18" fmla="*/ 0 w 27"/>
                  <a:gd name="T19" fmla="*/ 3 h 7"/>
                  <a:gd name="T20" fmla="*/ 0 w 27"/>
                  <a:gd name="T21" fmla="*/ 6 h 7"/>
                  <a:gd name="T22" fmla="*/ 0 w 27"/>
                  <a:gd name="T23" fmla="*/ 7 h 7"/>
                  <a:gd name="T24" fmla="*/ 0 w 27"/>
                  <a:gd name="T25" fmla="*/ 7 h 7"/>
                  <a:gd name="T26" fmla="*/ 24 w 27"/>
                  <a:gd name="T27" fmla="*/ 5 h 7"/>
                  <a:gd name="T28" fmla="*/ 24 w 27"/>
                  <a:gd name="T29" fmla="*/ 5 h 7"/>
                  <a:gd name="T30" fmla="*/ 24 w 27"/>
                  <a:gd name="T31" fmla="*/ 5 h 7"/>
                  <a:gd name="T32" fmla="*/ 27 w 27"/>
                  <a:gd name="T33" fmla="*/ 0 h 7"/>
                  <a:gd name="T34" fmla="*/ 27 w 27"/>
                  <a:gd name="T35" fmla="*/ 0 h 7"/>
                  <a:gd name="T36" fmla="*/ 27 w 2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7">
                    <a:moveTo>
                      <a:pt x="27" y="0"/>
                    </a:moveTo>
                    <a:lnTo>
                      <a:pt x="24" y="5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7" y="0"/>
                    </a:lnTo>
                    <a:close/>
                    <a:moveTo>
                      <a:pt x="27" y="0"/>
                    </a:moveTo>
                    <a:lnTo>
                      <a:pt x="2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8" name="Freeform 656"/>
              <p:cNvSpPr>
                <a:spLocks noEditPoints="1"/>
              </p:cNvSpPr>
              <p:nvPr/>
            </p:nvSpPr>
            <p:spPr bwMode="gray">
              <a:xfrm>
                <a:off x="4973" y="2442"/>
                <a:ext cx="27" cy="7"/>
              </a:xfrm>
              <a:custGeom>
                <a:avLst/>
                <a:gdLst>
                  <a:gd name="T0" fmla="*/ 27 w 27"/>
                  <a:gd name="T1" fmla="*/ 0 h 7"/>
                  <a:gd name="T2" fmla="*/ 24 w 27"/>
                  <a:gd name="T3" fmla="*/ 5 h 7"/>
                  <a:gd name="T4" fmla="*/ 0 w 27"/>
                  <a:gd name="T5" fmla="*/ 6 h 7"/>
                  <a:gd name="T6" fmla="*/ 0 w 27"/>
                  <a:gd name="T7" fmla="*/ 3 h 7"/>
                  <a:gd name="T8" fmla="*/ 27 w 27"/>
                  <a:gd name="T9" fmla="*/ 0 h 7"/>
                  <a:gd name="T10" fmla="*/ 27 w 27"/>
                  <a:gd name="T11" fmla="*/ 0 h 7"/>
                  <a:gd name="T12" fmla="*/ 27 w 27"/>
                  <a:gd name="T13" fmla="*/ 0 h 7"/>
                  <a:gd name="T14" fmla="*/ 0 w 27"/>
                  <a:gd name="T15" fmla="*/ 2 h 7"/>
                  <a:gd name="T16" fmla="*/ 0 w 27"/>
                  <a:gd name="T17" fmla="*/ 2 h 7"/>
                  <a:gd name="T18" fmla="*/ 0 w 27"/>
                  <a:gd name="T19" fmla="*/ 3 h 7"/>
                  <a:gd name="T20" fmla="*/ 0 w 27"/>
                  <a:gd name="T21" fmla="*/ 6 h 7"/>
                  <a:gd name="T22" fmla="*/ 0 w 27"/>
                  <a:gd name="T23" fmla="*/ 7 h 7"/>
                  <a:gd name="T24" fmla="*/ 0 w 27"/>
                  <a:gd name="T25" fmla="*/ 7 h 7"/>
                  <a:gd name="T26" fmla="*/ 24 w 27"/>
                  <a:gd name="T27" fmla="*/ 5 h 7"/>
                  <a:gd name="T28" fmla="*/ 24 w 27"/>
                  <a:gd name="T29" fmla="*/ 5 h 7"/>
                  <a:gd name="T30" fmla="*/ 24 w 27"/>
                  <a:gd name="T31" fmla="*/ 5 h 7"/>
                  <a:gd name="T32" fmla="*/ 27 w 27"/>
                  <a:gd name="T33" fmla="*/ 0 h 7"/>
                  <a:gd name="T34" fmla="*/ 27 w 27"/>
                  <a:gd name="T35" fmla="*/ 0 h 7"/>
                  <a:gd name="T36" fmla="*/ 27 w 2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7">
                    <a:moveTo>
                      <a:pt x="27" y="0"/>
                    </a:moveTo>
                    <a:lnTo>
                      <a:pt x="24" y="5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7" y="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9" name="Freeform 657"/>
              <p:cNvSpPr>
                <a:spLocks/>
              </p:cNvSpPr>
              <p:nvPr/>
            </p:nvSpPr>
            <p:spPr bwMode="gray">
              <a:xfrm>
                <a:off x="5003" y="2460"/>
                <a:ext cx="17" cy="12"/>
              </a:xfrm>
              <a:custGeom>
                <a:avLst/>
                <a:gdLst>
                  <a:gd name="T0" fmla="*/ 1 w 17"/>
                  <a:gd name="T1" fmla="*/ 9 h 12"/>
                  <a:gd name="T2" fmla="*/ 0 w 17"/>
                  <a:gd name="T3" fmla="*/ 0 h 12"/>
                  <a:gd name="T4" fmla="*/ 15 w 17"/>
                  <a:gd name="T5" fmla="*/ 1 h 12"/>
                  <a:gd name="T6" fmla="*/ 17 w 17"/>
                  <a:gd name="T7" fmla="*/ 11 h 12"/>
                  <a:gd name="T8" fmla="*/ 9 w 17"/>
                  <a:gd name="T9" fmla="*/ 12 h 12"/>
                  <a:gd name="T10" fmla="*/ 1 w 17"/>
                  <a:gd name="T1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2">
                    <a:moveTo>
                      <a:pt x="1" y="9"/>
                    </a:moveTo>
                    <a:lnTo>
                      <a:pt x="0" y="0"/>
                    </a:lnTo>
                    <a:lnTo>
                      <a:pt x="15" y="1"/>
                    </a:lnTo>
                    <a:lnTo>
                      <a:pt x="17" y="11"/>
                    </a:lnTo>
                    <a:lnTo>
                      <a:pt x="9" y="12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0" name="Freeform 658"/>
              <p:cNvSpPr>
                <a:spLocks noEditPoints="1"/>
              </p:cNvSpPr>
              <p:nvPr/>
            </p:nvSpPr>
            <p:spPr bwMode="gray">
              <a:xfrm>
                <a:off x="5003" y="2460"/>
                <a:ext cx="17" cy="13"/>
              </a:xfrm>
              <a:custGeom>
                <a:avLst/>
                <a:gdLst>
                  <a:gd name="T0" fmla="*/ 0 w 17"/>
                  <a:gd name="T1" fmla="*/ 1 h 13"/>
                  <a:gd name="T2" fmla="*/ 15 w 17"/>
                  <a:gd name="T3" fmla="*/ 2 h 13"/>
                  <a:gd name="T4" fmla="*/ 16 w 17"/>
                  <a:gd name="T5" fmla="*/ 10 h 13"/>
                  <a:gd name="T6" fmla="*/ 9 w 17"/>
                  <a:gd name="T7" fmla="*/ 12 h 13"/>
                  <a:gd name="T8" fmla="*/ 1 w 17"/>
                  <a:gd name="T9" fmla="*/ 9 h 13"/>
                  <a:gd name="T10" fmla="*/ 0 w 17"/>
                  <a:gd name="T11" fmla="*/ 1 h 13"/>
                  <a:gd name="T12" fmla="*/ 0 w 17"/>
                  <a:gd name="T13" fmla="*/ 0 h 13"/>
                  <a:gd name="T14" fmla="*/ 0 w 17"/>
                  <a:gd name="T15" fmla="*/ 1 h 13"/>
                  <a:gd name="T16" fmla="*/ 1 w 17"/>
                  <a:gd name="T17" fmla="*/ 9 h 13"/>
                  <a:gd name="T18" fmla="*/ 1 w 17"/>
                  <a:gd name="T19" fmla="*/ 9 h 13"/>
                  <a:gd name="T20" fmla="*/ 1 w 17"/>
                  <a:gd name="T21" fmla="*/ 9 h 13"/>
                  <a:gd name="T22" fmla="*/ 9 w 17"/>
                  <a:gd name="T23" fmla="*/ 13 h 13"/>
                  <a:gd name="T24" fmla="*/ 9 w 17"/>
                  <a:gd name="T25" fmla="*/ 13 h 13"/>
                  <a:gd name="T26" fmla="*/ 9 w 17"/>
                  <a:gd name="T27" fmla="*/ 13 h 13"/>
                  <a:gd name="T28" fmla="*/ 17 w 17"/>
                  <a:gd name="T29" fmla="*/ 11 h 13"/>
                  <a:gd name="T30" fmla="*/ 17 w 17"/>
                  <a:gd name="T31" fmla="*/ 11 h 13"/>
                  <a:gd name="T32" fmla="*/ 17 w 17"/>
                  <a:gd name="T33" fmla="*/ 10 h 13"/>
                  <a:gd name="T34" fmla="*/ 15 w 17"/>
                  <a:gd name="T35" fmla="*/ 2 h 13"/>
                  <a:gd name="T36" fmla="*/ 15 w 17"/>
                  <a:gd name="T37" fmla="*/ 1 h 13"/>
                  <a:gd name="T38" fmla="*/ 15 w 17"/>
                  <a:gd name="T39" fmla="*/ 1 h 13"/>
                  <a:gd name="T40" fmla="*/ 0 w 17"/>
                  <a:gd name="T41" fmla="*/ 0 h 13"/>
                  <a:gd name="T42" fmla="*/ 0 w 17"/>
                  <a:gd name="T43" fmla="*/ 0 h 13"/>
                  <a:gd name="T44" fmla="*/ 0 w 17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3">
                    <a:moveTo>
                      <a:pt x="0" y="1"/>
                    </a:moveTo>
                    <a:lnTo>
                      <a:pt x="15" y="2"/>
                    </a:lnTo>
                    <a:lnTo>
                      <a:pt x="16" y="10"/>
                    </a:lnTo>
                    <a:lnTo>
                      <a:pt x="9" y="12"/>
                    </a:lnTo>
                    <a:lnTo>
                      <a:pt x="1" y="9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1" name="Freeform 659"/>
              <p:cNvSpPr>
                <a:spLocks noEditPoints="1"/>
              </p:cNvSpPr>
              <p:nvPr/>
            </p:nvSpPr>
            <p:spPr bwMode="gray">
              <a:xfrm>
                <a:off x="5003" y="2460"/>
                <a:ext cx="17" cy="13"/>
              </a:xfrm>
              <a:custGeom>
                <a:avLst/>
                <a:gdLst>
                  <a:gd name="T0" fmla="*/ 0 w 17"/>
                  <a:gd name="T1" fmla="*/ 1 h 13"/>
                  <a:gd name="T2" fmla="*/ 15 w 17"/>
                  <a:gd name="T3" fmla="*/ 2 h 13"/>
                  <a:gd name="T4" fmla="*/ 16 w 17"/>
                  <a:gd name="T5" fmla="*/ 10 h 13"/>
                  <a:gd name="T6" fmla="*/ 9 w 17"/>
                  <a:gd name="T7" fmla="*/ 12 h 13"/>
                  <a:gd name="T8" fmla="*/ 1 w 17"/>
                  <a:gd name="T9" fmla="*/ 9 h 13"/>
                  <a:gd name="T10" fmla="*/ 0 w 17"/>
                  <a:gd name="T11" fmla="*/ 1 h 13"/>
                  <a:gd name="T12" fmla="*/ 0 w 17"/>
                  <a:gd name="T13" fmla="*/ 0 h 13"/>
                  <a:gd name="T14" fmla="*/ 0 w 17"/>
                  <a:gd name="T15" fmla="*/ 1 h 13"/>
                  <a:gd name="T16" fmla="*/ 1 w 17"/>
                  <a:gd name="T17" fmla="*/ 9 h 13"/>
                  <a:gd name="T18" fmla="*/ 1 w 17"/>
                  <a:gd name="T19" fmla="*/ 9 h 13"/>
                  <a:gd name="T20" fmla="*/ 1 w 17"/>
                  <a:gd name="T21" fmla="*/ 9 h 13"/>
                  <a:gd name="T22" fmla="*/ 9 w 17"/>
                  <a:gd name="T23" fmla="*/ 13 h 13"/>
                  <a:gd name="T24" fmla="*/ 9 w 17"/>
                  <a:gd name="T25" fmla="*/ 13 h 13"/>
                  <a:gd name="T26" fmla="*/ 9 w 17"/>
                  <a:gd name="T27" fmla="*/ 13 h 13"/>
                  <a:gd name="T28" fmla="*/ 17 w 17"/>
                  <a:gd name="T29" fmla="*/ 11 h 13"/>
                  <a:gd name="T30" fmla="*/ 17 w 17"/>
                  <a:gd name="T31" fmla="*/ 11 h 13"/>
                  <a:gd name="T32" fmla="*/ 17 w 17"/>
                  <a:gd name="T33" fmla="*/ 10 h 13"/>
                  <a:gd name="T34" fmla="*/ 15 w 17"/>
                  <a:gd name="T35" fmla="*/ 2 h 13"/>
                  <a:gd name="T36" fmla="*/ 15 w 17"/>
                  <a:gd name="T37" fmla="*/ 1 h 13"/>
                  <a:gd name="T38" fmla="*/ 15 w 17"/>
                  <a:gd name="T39" fmla="*/ 1 h 13"/>
                  <a:gd name="T40" fmla="*/ 0 w 17"/>
                  <a:gd name="T41" fmla="*/ 0 h 13"/>
                  <a:gd name="T42" fmla="*/ 0 w 17"/>
                  <a:gd name="T43" fmla="*/ 0 h 13"/>
                  <a:gd name="T44" fmla="*/ 0 w 17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3">
                    <a:moveTo>
                      <a:pt x="0" y="1"/>
                    </a:moveTo>
                    <a:lnTo>
                      <a:pt x="15" y="2"/>
                    </a:lnTo>
                    <a:lnTo>
                      <a:pt x="16" y="10"/>
                    </a:lnTo>
                    <a:lnTo>
                      <a:pt x="9" y="12"/>
                    </a:lnTo>
                    <a:lnTo>
                      <a:pt x="1" y="9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2" name="Freeform 660"/>
              <p:cNvSpPr>
                <a:spLocks/>
              </p:cNvSpPr>
              <p:nvPr/>
            </p:nvSpPr>
            <p:spPr bwMode="gray">
              <a:xfrm>
                <a:off x="5029" y="2379"/>
                <a:ext cx="5" cy="11"/>
              </a:xfrm>
              <a:custGeom>
                <a:avLst/>
                <a:gdLst>
                  <a:gd name="T0" fmla="*/ 0 w 5"/>
                  <a:gd name="T1" fmla="*/ 11 h 11"/>
                  <a:gd name="T2" fmla="*/ 1 w 5"/>
                  <a:gd name="T3" fmla="*/ 4 h 11"/>
                  <a:gd name="T4" fmla="*/ 5 w 5"/>
                  <a:gd name="T5" fmla="*/ 0 h 11"/>
                  <a:gd name="T6" fmla="*/ 4 w 5"/>
                  <a:gd name="T7" fmla="*/ 11 h 11"/>
                  <a:gd name="T8" fmla="*/ 0 w 5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1" y="4"/>
                    </a:lnTo>
                    <a:lnTo>
                      <a:pt x="5" y="0"/>
                    </a:lnTo>
                    <a:lnTo>
                      <a:pt x="4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3" name="Freeform 661"/>
              <p:cNvSpPr>
                <a:spLocks noEditPoints="1"/>
              </p:cNvSpPr>
              <p:nvPr/>
            </p:nvSpPr>
            <p:spPr bwMode="gray">
              <a:xfrm>
                <a:off x="5028" y="2378"/>
                <a:ext cx="6" cy="12"/>
              </a:xfrm>
              <a:custGeom>
                <a:avLst/>
                <a:gdLst>
                  <a:gd name="T0" fmla="*/ 6 w 6"/>
                  <a:gd name="T1" fmla="*/ 1 h 12"/>
                  <a:gd name="T2" fmla="*/ 5 w 6"/>
                  <a:gd name="T3" fmla="*/ 12 h 12"/>
                  <a:gd name="T4" fmla="*/ 1 w 6"/>
                  <a:gd name="T5" fmla="*/ 12 h 12"/>
                  <a:gd name="T6" fmla="*/ 2 w 6"/>
                  <a:gd name="T7" fmla="*/ 5 h 12"/>
                  <a:gd name="T8" fmla="*/ 6 w 6"/>
                  <a:gd name="T9" fmla="*/ 1 h 12"/>
                  <a:gd name="T10" fmla="*/ 6 w 6"/>
                  <a:gd name="T11" fmla="*/ 0 h 12"/>
                  <a:gd name="T12" fmla="*/ 5 w 6"/>
                  <a:gd name="T13" fmla="*/ 1 h 12"/>
                  <a:gd name="T14" fmla="*/ 2 w 6"/>
                  <a:gd name="T15" fmla="*/ 5 h 12"/>
                  <a:gd name="T16" fmla="*/ 1 w 6"/>
                  <a:gd name="T17" fmla="*/ 5 h 12"/>
                  <a:gd name="T18" fmla="*/ 1 w 6"/>
                  <a:gd name="T19" fmla="*/ 5 h 12"/>
                  <a:gd name="T20" fmla="*/ 0 w 6"/>
                  <a:gd name="T21" fmla="*/ 12 h 12"/>
                  <a:gd name="T22" fmla="*/ 0 w 6"/>
                  <a:gd name="T23" fmla="*/ 12 h 12"/>
                  <a:gd name="T24" fmla="*/ 1 w 6"/>
                  <a:gd name="T25" fmla="*/ 12 h 12"/>
                  <a:gd name="T26" fmla="*/ 5 w 6"/>
                  <a:gd name="T27" fmla="*/ 12 h 12"/>
                  <a:gd name="T28" fmla="*/ 5 w 6"/>
                  <a:gd name="T29" fmla="*/ 12 h 12"/>
                  <a:gd name="T30" fmla="*/ 5 w 6"/>
                  <a:gd name="T31" fmla="*/ 12 h 12"/>
                  <a:gd name="T32" fmla="*/ 6 w 6"/>
                  <a:gd name="T33" fmla="*/ 1 h 12"/>
                  <a:gd name="T34" fmla="*/ 6 w 6"/>
                  <a:gd name="T35" fmla="*/ 0 h 12"/>
                  <a:gd name="T36" fmla="*/ 6 w 6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12">
                    <a:moveTo>
                      <a:pt x="6" y="1"/>
                    </a:moveTo>
                    <a:lnTo>
                      <a:pt x="5" y="12"/>
                    </a:lnTo>
                    <a:lnTo>
                      <a:pt x="1" y="12"/>
                    </a:lnTo>
                    <a:lnTo>
                      <a:pt x="2" y="5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5" y="1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4" name="Freeform 662"/>
              <p:cNvSpPr>
                <a:spLocks noEditPoints="1"/>
              </p:cNvSpPr>
              <p:nvPr/>
            </p:nvSpPr>
            <p:spPr bwMode="gray">
              <a:xfrm>
                <a:off x="5028" y="2378"/>
                <a:ext cx="6" cy="12"/>
              </a:xfrm>
              <a:custGeom>
                <a:avLst/>
                <a:gdLst>
                  <a:gd name="T0" fmla="*/ 6 w 6"/>
                  <a:gd name="T1" fmla="*/ 1 h 12"/>
                  <a:gd name="T2" fmla="*/ 5 w 6"/>
                  <a:gd name="T3" fmla="*/ 12 h 12"/>
                  <a:gd name="T4" fmla="*/ 1 w 6"/>
                  <a:gd name="T5" fmla="*/ 12 h 12"/>
                  <a:gd name="T6" fmla="*/ 2 w 6"/>
                  <a:gd name="T7" fmla="*/ 5 h 12"/>
                  <a:gd name="T8" fmla="*/ 6 w 6"/>
                  <a:gd name="T9" fmla="*/ 1 h 12"/>
                  <a:gd name="T10" fmla="*/ 6 w 6"/>
                  <a:gd name="T11" fmla="*/ 0 h 12"/>
                  <a:gd name="T12" fmla="*/ 5 w 6"/>
                  <a:gd name="T13" fmla="*/ 1 h 12"/>
                  <a:gd name="T14" fmla="*/ 2 w 6"/>
                  <a:gd name="T15" fmla="*/ 5 h 12"/>
                  <a:gd name="T16" fmla="*/ 1 w 6"/>
                  <a:gd name="T17" fmla="*/ 5 h 12"/>
                  <a:gd name="T18" fmla="*/ 1 w 6"/>
                  <a:gd name="T19" fmla="*/ 5 h 12"/>
                  <a:gd name="T20" fmla="*/ 0 w 6"/>
                  <a:gd name="T21" fmla="*/ 12 h 12"/>
                  <a:gd name="T22" fmla="*/ 0 w 6"/>
                  <a:gd name="T23" fmla="*/ 12 h 12"/>
                  <a:gd name="T24" fmla="*/ 1 w 6"/>
                  <a:gd name="T25" fmla="*/ 12 h 12"/>
                  <a:gd name="T26" fmla="*/ 5 w 6"/>
                  <a:gd name="T27" fmla="*/ 12 h 12"/>
                  <a:gd name="T28" fmla="*/ 5 w 6"/>
                  <a:gd name="T29" fmla="*/ 12 h 12"/>
                  <a:gd name="T30" fmla="*/ 5 w 6"/>
                  <a:gd name="T31" fmla="*/ 12 h 12"/>
                  <a:gd name="T32" fmla="*/ 6 w 6"/>
                  <a:gd name="T33" fmla="*/ 1 h 12"/>
                  <a:gd name="T34" fmla="*/ 6 w 6"/>
                  <a:gd name="T35" fmla="*/ 0 h 12"/>
                  <a:gd name="T36" fmla="*/ 6 w 6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12">
                    <a:moveTo>
                      <a:pt x="6" y="1"/>
                    </a:moveTo>
                    <a:lnTo>
                      <a:pt x="5" y="12"/>
                    </a:lnTo>
                    <a:lnTo>
                      <a:pt x="1" y="12"/>
                    </a:lnTo>
                    <a:lnTo>
                      <a:pt x="2" y="5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5" y="1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5" name="Freeform 663"/>
              <p:cNvSpPr>
                <a:spLocks/>
              </p:cNvSpPr>
              <p:nvPr/>
            </p:nvSpPr>
            <p:spPr bwMode="gray">
              <a:xfrm>
                <a:off x="5028" y="2464"/>
                <a:ext cx="59" cy="15"/>
              </a:xfrm>
              <a:custGeom>
                <a:avLst/>
                <a:gdLst>
                  <a:gd name="T0" fmla="*/ 3 w 59"/>
                  <a:gd name="T1" fmla="*/ 11 h 15"/>
                  <a:gd name="T2" fmla="*/ 0 w 59"/>
                  <a:gd name="T3" fmla="*/ 6 h 15"/>
                  <a:gd name="T4" fmla="*/ 5 w 59"/>
                  <a:gd name="T5" fmla="*/ 0 h 15"/>
                  <a:gd name="T6" fmla="*/ 12 w 59"/>
                  <a:gd name="T7" fmla="*/ 4 h 15"/>
                  <a:gd name="T8" fmla="*/ 25 w 59"/>
                  <a:gd name="T9" fmla="*/ 3 h 15"/>
                  <a:gd name="T10" fmla="*/ 32 w 59"/>
                  <a:gd name="T11" fmla="*/ 4 h 15"/>
                  <a:gd name="T12" fmla="*/ 34 w 59"/>
                  <a:gd name="T13" fmla="*/ 2 h 15"/>
                  <a:gd name="T14" fmla="*/ 56 w 59"/>
                  <a:gd name="T15" fmla="*/ 0 h 15"/>
                  <a:gd name="T16" fmla="*/ 59 w 59"/>
                  <a:gd name="T17" fmla="*/ 5 h 15"/>
                  <a:gd name="T18" fmla="*/ 53 w 59"/>
                  <a:gd name="T19" fmla="*/ 10 h 15"/>
                  <a:gd name="T20" fmla="*/ 21 w 59"/>
                  <a:gd name="T21" fmla="*/ 15 h 15"/>
                  <a:gd name="T22" fmla="*/ 3 w 59"/>
                  <a:gd name="T2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15">
                    <a:moveTo>
                      <a:pt x="3" y="11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12" y="4"/>
                    </a:lnTo>
                    <a:lnTo>
                      <a:pt x="25" y="3"/>
                    </a:lnTo>
                    <a:lnTo>
                      <a:pt x="32" y="4"/>
                    </a:lnTo>
                    <a:lnTo>
                      <a:pt x="34" y="2"/>
                    </a:lnTo>
                    <a:lnTo>
                      <a:pt x="56" y="0"/>
                    </a:lnTo>
                    <a:lnTo>
                      <a:pt x="59" y="5"/>
                    </a:lnTo>
                    <a:lnTo>
                      <a:pt x="53" y="10"/>
                    </a:lnTo>
                    <a:lnTo>
                      <a:pt x="21" y="15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6" name="Freeform 664"/>
              <p:cNvSpPr>
                <a:spLocks noEditPoints="1"/>
              </p:cNvSpPr>
              <p:nvPr/>
            </p:nvSpPr>
            <p:spPr bwMode="gray">
              <a:xfrm>
                <a:off x="5027" y="2464"/>
                <a:ext cx="60" cy="15"/>
              </a:xfrm>
              <a:custGeom>
                <a:avLst/>
                <a:gdLst>
                  <a:gd name="T0" fmla="*/ 57 w 60"/>
                  <a:gd name="T1" fmla="*/ 0 h 15"/>
                  <a:gd name="T2" fmla="*/ 59 w 60"/>
                  <a:gd name="T3" fmla="*/ 5 h 15"/>
                  <a:gd name="T4" fmla="*/ 54 w 60"/>
                  <a:gd name="T5" fmla="*/ 10 h 15"/>
                  <a:gd name="T6" fmla="*/ 22 w 60"/>
                  <a:gd name="T7" fmla="*/ 14 h 15"/>
                  <a:gd name="T8" fmla="*/ 4 w 60"/>
                  <a:gd name="T9" fmla="*/ 11 h 15"/>
                  <a:gd name="T10" fmla="*/ 1 w 60"/>
                  <a:gd name="T11" fmla="*/ 6 h 15"/>
                  <a:gd name="T12" fmla="*/ 6 w 60"/>
                  <a:gd name="T13" fmla="*/ 0 h 15"/>
                  <a:gd name="T14" fmla="*/ 13 w 60"/>
                  <a:gd name="T15" fmla="*/ 5 h 15"/>
                  <a:gd name="T16" fmla="*/ 26 w 60"/>
                  <a:gd name="T17" fmla="*/ 3 h 15"/>
                  <a:gd name="T18" fmla="*/ 33 w 60"/>
                  <a:gd name="T19" fmla="*/ 4 h 15"/>
                  <a:gd name="T20" fmla="*/ 35 w 60"/>
                  <a:gd name="T21" fmla="*/ 2 h 15"/>
                  <a:gd name="T22" fmla="*/ 57 w 60"/>
                  <a:gd name="T23" fmla="*/ 0 h 15"/>
                  <a:gd name="T24" fmla="*/ 6 w 60"/>
                  <a:gd name="T25" fmla="*/ 0 h 15"/>
                  <a:gd name="T26" fmla="*/ 5 w 60"/>
                  <a:gd name="T27" fmla="*/ 0 h 15"/>
                  <a:gd name="T28" fmla="*/ 1 w 60"/>
                  <a:gd name="T29" fmla="*/ 5 h 15"/>
                  <a:gd name="T30" fmla="*/ 0 w 60"/>
                  <a:gd name="T31" fmla="*/ 6 h 15"/>
                  <a:gd name="T32" fmla="*/ 1 w 60"/>
                  <a:gd name="T33" fmla="*/ 6 h 15"/>
                  <a:gd name="T34" fmla="*/ 3 w 60"/>
                  <a:gd name="T35" fmla="*/ 11 h 15"/>
                  <a:gd name="T36" fmla="*/ 3 w 60"/>
                  <a:gd name="T37" fmla="*/ 11 h 15"/>
                  <a:gd name="T38" fmla="*/ 4 w 60"/>
                  <a:gd name="T39" fmla="*/ 11 h 15"/>
                  <a:gd name="T40" fmla="*/ 22 w 60"/>
                  <a:gd name="T41" fmla="*/ 15 h 15"/>
                  <a:gd name="T42" fmla="*/ 22 w 60"/>
                  <a:gd name="T43" fmla="*/ 15 h 15"/>
                  <a:gd name="T44" fmla="*/ 22 w 60"/>
                  <a:gd name="T45" fmla="*/ 15 h 15"/>
                  <a:gd name="T46" fmla="*/ 54 w 60"/>
                  <a:gd name="T47" fmla="*/ 11 h 15"/>
                  <a:gd name="T48" fmla="*/ 54 w 60"/>
                  <a:gd name="T49" fmla="*/ 10 h 15"/>
                  <a:gd name="T50" fmla="*/ 54 w 60"/>
                  <a:gd name="T51" fmla="*/ 10 h 15"/>
                  <a:gd name="T52" fmla="*/ 60 w 60"/>
                  <a:gd name="T53" fmla="*/ 5 h 15"/>
                  <a:gd name="T54" fmla="*/ 60 w 60"/>
                  <a:gd name="T55" fmla="*/ 5 h 15"/>
                  <a:gd name="T56" fmla="*/ 60 w 60"/>
                  <a:gd name="T57" fmla="*/ 4 h 15"/>
                  <a:gd name="T58" fmla="*/ 57 w 60"/>
                  <a:gd name="T59" fmla="*/ 0 h 15"/>
                  <a:gd name="T60" fmla="*/ 57 w 60"/>
                  <a:gd name="T61" fmla="*/ 0 h 15"/>
                  <a:gd name="T62" fmla="*/ 57 w 60"/>
                  <a:gd name="T63" fmla="*/ 0 h 15"/>
                  <a:gd name="T64" fmla="*/ 35 w 60"/>
                  <a:gd name="T65" fmla="*/ 2 h 15"/>
                  <a:gd name="T66" fmla="*/ 35 w 60"/>
                  <a:gd name="T67" fmla="*/ 2 h 15"/>
                  <a:gd name="T68" fmla="*/ 35 w 60"/>
                  <a:gd name="T69" fmla="*/ 2 h 15"/>
                  <a:gd name="T70" fmla="*/ 33 w 60"/>
                  <a:gd name="T71" fmla="*/ 4 h 15"/>
                  <a:gd name="T72" fmla="*/ 27 w 60"/>
                  <a:gd name="T73" fmla="*/ 3 h 15"/>
                  <a:gd name="T74" fmla="*/ 26 w 60"/>
                  <a:gd name="T75" fmla="*/ 3 h 15"/>
                  <a:gd name="T76" fmla="*/ 26 w 60"/>
                  <a:gd name="T77" fmla="*/ 3 h 15"/>
                  <a:gd name="T78" fmla="*/ 13 w 60"/>
                  <a:gd name="T79" fmla="*/ 4 h 15"/>
                  <a:gd name="T80" fmla="*/ 6 w 60"/>
                  <a:gd name="T81" fmla="*/ 0 h 15"/>
                  <a:gd name="T82" fmla="*/ 6 w 60"/>
                  <a:gd name="T83" fmla="*/ 0 h 15"/>
                  <a:gd name="T84" fmla="*/ 6 w 60"/>
                  <a:gd name="T8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0" h="15">
                    <a:moveTo>
                      <a:pt x="57" y="0"/>
                    </a:moveTo>
                    <a:lnTo>
                      <a:pt x="59" y="5"/>
                    </a:lnTo>
                    <a:lnTo>
                      <a:pt x="54" y="10"/>
                    </a:lnTo>
                    <a:lnTo>
                      <a:pt x="22" y="14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6" y="0"/>
                    </a:lnTo>
                    <a:lnTo>
                      <a:pt x="13" y="5"/>
                    </a:lnTo>
                    <a:lnTo>
                      <a:pt x="26" y="3"/>
                    </a:lnTo>
                    <a:lnTo>
                      <a:pt x="33" y="4"/>
                    </a:lnTo>
                    <a:lnTo>
                      <a:pt x="35" y="2"/>
                    </a:lnTo>
                    <a:lnTo>
                      <a:pt x="57" y="0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4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3" y="4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13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7" name="Freeform 665"/>
              <p:cNvSpPr>
                <a:spLocks noEditPoints="1"/>
              </p:cNvSpPr>
              <p:nvPr/>
            </p:nvSpPr>
            <p:spPr bwMode="gray">
              <a:xfrm>
                <a:off x="5027" y="2464"/>
                <a:ext cx="60" cy="15"/>
              </a:xfrm>
              <a:custGeom>
                <a:avLst/>
                <a:gdLst>
                  <a:gd name="T0" fmla="*/ 57 w 60"/>
                  <a:gd name="T1" fmla="*/ 0 h 15"/>
                  <a:gd name="T2" fmla="*/ 59 w 60"/>
                  <a:gd name="T3" fmla="*/ 5 h 15"/>
                  <a:gd name="T4" fmla="*/ 54 w 60"/>
                  <a:gd name="T5" fmla="*/ 10 h 15"/>
                  <a:gd name="T6" fmla="*/ 22 w 60"/>
                  <a:gd name="T7" fmla="*/ 14 h 15"/>
                  <a:gd name="T8" fmla="*/ 4 w 60"/>
                  <a:gd name="T9" fmla="*/ 11 h 15"/>
                  <a:gd name="T10" fmla="*/ 1 w 60"/>
                  <a:gd name="T11" fmla="*/ 6 h 15"/>
                  <a:gd name="T12" fmla="*/ 6 w 60"/>
                  <a:gd name="T13" fmla="*/ 0 h 15"/>
                  <a:gd name="T14" fmla="*/ 13 w 60"/>
                  <a:gd name="T15" fmla="*/ 5 h 15"/>
                  <a:gd name="T16" fmla="*/ 26 w 60"/>
                  <a:gd name="T17" fmla="*/ 3 h 15"/>
                  <a:gd name="T18" fmla="*/ 33 w 60"/>
                  <a:gd name="T19" fmla="*/ 4 h 15"/>
                  <a:gd name="T20" fmla="*/ 35 w 60"/>
                  <a:gd name="T21" fmla="*/ 2 h 15"/>
                  <a:gd name="T22" fmla="*/ 57 w 60"/>
                  <a:gd name="T23" fmla="*/ 0 h 15"/>
                  <a:gd name="T24" fmla="*/ 6 w 60"/>
                  <a:gd name="T25" fmla="*/ 0 h 15"/>
                  <a:gd name="T26" fmla="*/ 5 w 60"/>
                  <a:gd name="T27" fmla="*/ 0 h 15"/>
                  <a:gd name="T28" fmla="*/ 1 w 60"/>
                  <a:gd name="T29" fmla="*/ 5 h 15"/>
                  <a:gd name="T30" fmla="*/ 0 w 60"/>
                  <a:gd name="T31" fmla="*/ 6 h 15"/>
                  <a:gd name="T32" fmla="*/ 1 w 60"/>
                  <a:gd name="T33" fmla="*/ 6 h 15"/>
                  <a:gd name="T34" fmla="*/ 3 w 60"/>
                  <a:gd name="T35" fmla="*/ 11 h 15"/>
                  <a:gd name="T36" fmla="*/ 3 w 60"/>
                  <a:gd name="T37" fmla="*/ 11 h 15"/>
                  <a:gd name="T38" fmla="*/ 4 w 60"/>
                  <a:gd name="T39" fmla="*/ 11 h 15"/>
                  <a:gd name="T40" fmla="*/ 22 w 60"/>
                  <a:gd name="T41" fmla="*/ 15 h 15"/>
                  <a:gd name="T42" fmla="*/ 22 w 60"/>
                  <a:gd name="T43" fmla="*/ 15 h 15"/>
                  <a:gd name="T44" fmla="*/ 22 w 60"/>
                  <a:gd name="T45" fmla="*/ 15 h 15"/>
                  <a:gd name="T46" fmla="*/ 54 w 60"/>
                  <a:gd name="T47" fmla="*/ 11 h 15"/>
                  <a:gd name="T48" fmla="*/ 54 w 60"/>
                  <a:gd name="T49" fmla="*/ 10 h 15"/>
                  <a:gd name="T50" fmla="*/ 54 w 60"/>
                  <a:gd name="T51" fmla="*/ 10 h 15"/>
                  <a:gd name="T52" fmla="*/ 60 w 60"/>
                  <a:gd name="T53" fmla="*/ 5 h 15"/>
                  <a:gd name="T54" fmla="*/ 60 w 60"/>
                  <a:gd name="T55" fmla="*/ 5 h 15"/>
                  <a:gd name="T56" fmla="*/ 60 w 60"/>
                  <a:gd name="T57" fmla="*/ 4 h 15"/>
                  <a:gd name="T58" fmla="*/ 57 w 60"/>
                  <a:gd name="T59" fmla="*/ 0 h 15"/>
                  <a:gd name="T60" fmla="*/ 57 w 60"/>
                  <a:gd name="T61" fmla="*/ 0 h 15"/>
                  <a:gd name="T62" fmla="*/ 57 w 60"/>
                  <a:gd name="T63" fmla="*/ 0 h 15"/>
                  <a:gd name="T64" fmla="*/ 35 w 60"/>
                  <a:gd name="T65" fmla="*/ 2 h 15"/>
                  <a:gd name="T66" fmla="*/ 35 w 60"/>
                  <a:gd name="T67" fmla="*/ 2 h 15"/>
                  <a:gd name="T68" fmla="*/ 35 w 60"/>
                  <a:gd name="T69" fmla="*/ 2 h 15"/>
                  <a:gd name="T70" fmla="*/ 33 w 60"/>
                  <a:gd name="T71" fmla="*/ 4 h 15"/>
                  <a:gd name="T72" fmla="*/ 27 w 60"/>
                  <a:gd name="T73" fmla="*/ 3 h 15"/>
                  <a:gd name="T74" fmla="*/ 26 w 60"/>
                  <a:gd name="T75" fmla="*/ 3 h 15"/>
                  <a:gd name="T76" fmla="*/ 26 w 60"/>
                  <a:gd name="T77" fmla="*/ 3 h 15"/>
                  <a:gd name="T78" fmla="*/ 13 w 60"/>
                  <a:gd name="T79" fmla="*/ 4 h 15"/>
                  <a:gd name="T80" fmla="*/ 6 w 60"/>
                  <a:gd name="T81" fmla="*/ 0 h 15"/>
                  <a:gd name="T82" fmla="*/ 6 w 60"/>
                  <a:gd name="T83" fmla="*/ 0 h 15"/>
                  <a:gd name="T84" fmla="*/ 6 w 60"/>
                  <a:gd name="T8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0" h="15">
                    <a:moveTo>
                      <a:pt x="57" y="0"/>
                    </a:moveTo>
                    <a:lnTo>
                      <a:pt x="59" y="5"/>
                    </a:lnTo>
                    <a:lnTo>
                      <a:pt x="54" y="10"/>
                    </a:lnTo>
                    <a:lnTo>
                      <a:pt x="22" y="14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6" y="0"/>
                    </a:lnTo>
                    <a:lnTo>
                      <a:pt x="13" y="5"/>
                    </a:lnTo>
                    <a:lnTo>
                      <a:pt x="26" y="3"/>
                    </a:lnTo>
                    <a:lnTo>
                      <a:pt x="33" y="4"/>
                    </a:lnTo>
                    <a:lnTo>
                      <a:pt x="35" y="2"/>
                    </a:lnTo>
                    <a:lnTo>
                      <a:pt x="57" y="0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4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3" y="4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13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8" name="Freeform 666"/>
              <p:cNvSpPr>
                <a:spLocks/>
              </p:cNvSpPr>
              <p:nvPr/>
            </p:nvSpPr>
            <p:spPr bwMode="gray">
              <a:xfrm>
                <a:off x="5093" y="2466"/>
                <a:ext cx="44" cy="9"/>
              </a:xfrm>
              <a:custGeom>
                <a:avLst/>
                <a:gdLst>
                  <a:gd name="T0" fmla="*/ 0 w 44"/>
                  <a:gd name="T1" fmla="*/ 5 h 9"/>
                  <a:gd name="T2" fmla="*/ 17 w 44"/>
                  <a:gd name="T3" fmla="*/ 0 h 9"/>
                  <a:gd name="T4" fmla="*/ 42 w 44"/>
                  <a:gd name="T5" fmla="*/ 1 h 9"/>
                  <a:gd name="T6" fmla="*/ 44 w 44"/>
                  <a:gd name="T7" fmla="*/ 5 h 9"/>
                  <a:gd name="T8" fmla="*/ 41 w 44"/>
                  <a:gd name="T9" fmla="*/ 9 h 9"/>
                  <a:gd name="T10" fmla="*/ 4 w 44"/>
                  <a:gd name="T11" fmla="*/ 9 h 9"/>
                  <a:gd name="T12" fmla="*/ 0 w 44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9">
                    <a:moveTo>
                      <a:pt x="0" y="5"/>
                    </a:moveTo>
                    <a:lnTo>
                      <a:pt x="17" y="0"/>
                    </a:lnTo>
                    <a:lnTo>
                      <a:pt x="42" y="1"/>
                    </a:lnTo>
                    <a:lnTo>
                      <a:pt x="44" y="5"/>
                    </a:lnTo>
                    <a:lnTo>
                      <a:pt x="41" y="9"/>
                    </a:lnTo>
                    <a:lnTo>
                      <a:pt x="4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9" name="Freeform 667"/>
              <p:cNvSpPr>
                <a:spLocks noEditPoints="1"/>
              </p:cNvSpPr>
              <p:nvPr/>
            </p:nvSpPr>
            <p:spPr bwMode="gray">
              <a:xfrm>
                <a:off x="5092" y="2466"/>
                <a:ext cx="45" cy="9"/>
              </a:xfrm>
              <a:custGeom>
                <a:avLst/>
                <a:gdLst>
                  <a:gd name="T0" fmla="*/ 18 w 45"/>
                  <a:gd name="T1" fmla="*/ 0 h 9"/>
                  <a:gd name="T2" fmla="*/ 43 w 45"/>
                  <a:gd name="T3" fmla="*/ 1 h 9"/>
                  <a:gd name="T4" fmla="*/ 44 w 45"/>
                  <a:gd name="T5" fmla="*/ 5 h 9"/>
                  <a:gd name="T6" fmla="*/ 42 w 45"/>
                  <a:gd name="T7" fmla="*/ 9 h 9"/>
                  <a:gd name="T8" fmla="*/ 5 w 45"/>
                  <a:gd name="T9" fmla="*/ 9 h 9"/>
                  <a:gd name="T10" fmla="*/ 1 w 45"/>
                  <a:gd name="T11" fmla="*/ 5 h 9"/>
                  <a:gd name="T12" fmla="*/ 18 w 45"/>
                  <a:gd name="T13" fmla="*/ 0 h 9"/>
                  <a:gd name="T14" fmla="*/ 18 w 45"/>
                  <a:gd name="T15" fmla="*/ 0 h 9"/>
                  <a:gd name="T16" fmla="*/ 18 w 45"/>
                  <a:gd name="T17" fmla="*/ 0 h 9"/>
                  <a:gd name="T18" fmla="*/ 1 w 45"/>
                  <a:gd name="T19" fmla="*/ 5 h 9"/>
                  <a:gd name="T20" fmla="*/ 0 w 45"/>
                  <a:gd name="T21" fmla="*/ 5 h 9"/>
                  <a:gd name="T22" fmla="*/ 1 w 45"/>
                  <a:gd name="T23" fmla="*/ 6 h 9"/>
                  <a:gd name="T24" fmla="*/ 4 w 45"/>
                  <a:gd name="T25" fmla="*/ 9 h 9"/>
                  <a:gd name="T26" fmla="*/ 5 w 45"/>
                  <a:gd name="T27" fmla="*/ 9 h 9"/>
                  <a:gd name="T28" fmla="*/ 5 w 45"/>
                  <a:gd name="T29" fmla="*/ 9 h 9"/>
                  <a:gd name="T30" fmla="*/ 42 w 45"/>
                  <a:gd name="T31" fmla="*/ 9 h 9"/>
                  <a:gd name="T32" fmla="*/ 42 w 45"/>
                  <a:gd name="T33" fmla="*/ 9 h 9"/>
                  <a:gd name="T34" fmla="*/ 42 w 45"/>
                  <a:gd name="T35" fmla="*/ 9 h 9"/>
                  <a:gd name="T36" fmla="*/ 45 w 45"/>
                  <a:gd name="T37" fmla="*/ 6 h 9"/>
                  <a:gd name="T38" fmla="*/ 45 w 45"/>
                  <a:gd name="T39" fmla="*/ 5 h 9"/>
                  <a:gd name="T40" fmla="*/ 45 w 45"/>
                  <a:gd name="T41" fmla="*/ 5 h 9"/>
                  <a:gd name="T42" fmla="*/ 43 w 45"/>
                  <a:gd name="T43" fmla="*/ 1 h 9"/>
                  <a:gd name="T44" fmla="*/ 43 w 45"/>
                  <a:gd name="T45" fmla="*/ 1 h 9"/>
                  <a:gd name="T46" fmla="*/ 43 w 45"/>
                  <a:gd name="T47" fmla="*/ 1 h 9"/>
                  <a:gd name="T48" fmla="*/ 18 w 45"/>
                  <a:gd name="T49" fmla="*/ 0 h 9"/>
                  <a:gd name="T50" fmla="*/ 18 w 45"/>
                  <a:gd name="T51" fmla="*/ 0 h 9"/>
                  <a:gd name="T52" fmla="*/ 18 w 45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9">
                    <a:moveTo>
                      <a:pt x="18" y="0"/>
                    </a:moveTo>
                    <a:lnTo>
                      <a:pt x="43" y="1"/>
                    </a:lnTo>
                    <a:lnTo>
                      <a:pt x="44" y="5"/>
                    </a:lnTo>
                    <a:lnTo>
                      <a:pt x="42" y="9"/>
                    </a:lnTo>
                    <a:lnTo>
                      <a:pt x="5" y="9"/>
                    </a:lnTo>
                    <a:lnTo>
                      <a:pt x="1" y="5"/>
                    </a:lnTo>
                    <a:lnTo>
                      <a:pt x="18" y="0"/>
                    </a:lnTo>
                    <a:close/>
                    <a:moveTo>
                      <a:pt x="18" y="0"/>
                    </a:moveTo>
                    <a:lnTo>
                      <a:pt x="18" y="0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5" y="6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0" name="Freeform 668"/>
              <p:cNvSpPr>
                <a:spLocks noEditPoints="1"/>
              </p:cNvSpPr>
              <p:nvPr/>
            </p:nvSpPr>
            <p:spPr bwMode="gray">
              <a:xfrm>
                <a:off x="5092" y="2466"/>
                <a:ext cx="45" cy="9"/>
              </a:xfrm>
              <a:custGeom>
                <a:avLst/>
                <a:gdLst>
                  <a:gd name="T0" fmla="*/ 18 w 45"/>
                  <a:gd name="T1" fmla="*/ 0 h 9"/>
                  <a:gd name="T2" fmla="*/ 43 w 45"/>
                  <a:gd name="T3" fmla="*/ 1 h 9"/>
                  <a:gd name="T4" fmla="*/ 44 w 45"/>
                  <a:gd name="T5" fmla="*/ 5 h 9"/>
                  <a:gd name="T6" fmla="*/ 42 w 45"/>
                  <a:gd name="T7" fmla="*/ 9 h 9"/>
                  <a:gd name="T8" fmla="*/ 5 w 45"/>
                  <a:gd name="T9" fmla="*/ 9 h 9"/>
                  <a:gd name="T10" fmla="*/ 1 w 45"/>
                  <a:gd name="T11" fmla="*/ 5 h 9"/>
                  <a:gd name="T12" fmla="*/ 18 w 45"/>
                  <a:gd name="T13" fmla="*/ 0 h 9"/>
                  <a:gd name="T14" fmla="*/ 18 w 45"/>
                  <a:gd name="T15" fmla="*/ 0 h 9"/>
                  <a:gd name="T16" fmla="*/ 18 w 45"/>
                  <a:gd name="T17" fmla="*/ 0 h 9"/>
                  <a:gd name="T18" fmla="*/ 1 w 45"/>
                  <a:gd name="T19" fmla="*/ 5 h 9"/>
                  <a:gd name="T20" fmla="*/ 0 w 45"/>
                  <a:gd name="T21" fmla="*/ 5 h 9"/>
                  <a:gd name="T22" fmla="*/ 1 w 45"/>
                  <a:gd name="T23" fmla="*/ 6 h 9"/>
                  <a:gd name="T24" fmla="*/ 4 w 45"/>
                  <a:gd name="T25" fmla="*/ 9 h 9"/>
                  <a:gd name="T26" fmla="*/ 5 w 45"/>
                  <a:gd name="T27" fmla="*/ 9 h 9"/>
                  <a:gd name="T28" fmla="*/ 5 w 45"/>
                  <a:gd name="T29" fmla="*/ 9 h 9"/>
                  <a:gd name="T30" fmla="*/ 42 w 45"/>
                  <a:gd name="T31" fmla="*/ 9 h 9"/>
                  <a:gd name="T32" fmla="*/ 42 w 45"/>
                  <a:gd name="T33" fmla="*/ 9 h 9"/>
                  <a:gd name="T34" fmla="*/ 42 w 45"/>
                  <a:gd name="T35" fmla="*/ 9 h 9"/>
                  <a:gd name="T36" fmla="*/ 45 w 45"/>
                  <a:gd name="T37" fmla="*/ 6 h 9"/>
                  <a:gd name="T38" fmla="*/ 45 w 45"/>
                  <a:gd name="T39" fmla="*/ 5 h 9"/>
                  <a:gd name="T40" fmla="*/ 45 w 45"/>
                  <a:gd name="T41" fmla="*/ 5 h 9"/>
                  <a:gd name="T42" fmla="*/ 43 w 45"/>
                  <a:gd name="T43" fmla="*/ 1 h 9"/>
                  <a:gd name="T44" fmla="*/ 43 w 45"/>
                  <a:gd name="T45" fmla="*/ 1 h 9"/>
                  <a:gd name="T46" fmla="*/ 43 w 45"/>
                  <a:gd name="T47" fmla="*/ 1 h 9"/>
                  <a:gd name="T48" fmla="*/ 18 w 45"/>
                  <a:gd name="T49" fmla="*/ 0 h 9"/>
                  <a:gd name="T50" fmla="*/ 18 w 45"/>
                  <a:gd name="T51" fmla="*/ 0 h 9"/>
                  <a:gd name="T52" fmla="*/ 18 w 45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9">
                    <a:moveTo>
                      <a:pt x="18" y="0"/>
                    </a:moveTo>
                    <a:lnTo>
                      <a:pt x="43" y="1"/>
                    </a:lnTo>
                    <a:lnTo>
                      <a:pt x="44" y="5"/>
                    </a:lnTo>
                    <a:lnTo>
                      <a:pt x="42" y="9"/>
                    </a:lnTo>
                    <a:lnTo>
                      <a:pt x="5" y="9"/>
                    </a:lnTo>
                    <a:lnTo>
                      <a:pt x="1" y="5"/>
                    </a:lnTo>
                    <a:lnTo>
                      <a:pt x="18" y="0"/>
                    </a:lnTo>
                    <a:moveTo>
                      <a:pt x="18" y="0"/>
                    </a:moveTo>
                    <a:lnTo>
                      <a:pt x="18" y="0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5" y="6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1" name="Freeform 669"/>
              <p:cNvSpPr>
                <a:spLocks/>
              </p:cNvSpPr>
              <p:nvPr/>
            </p:nvSpPr>
            <p:spPr bwMode="gray">
              <a:xfrm>
                <a:off x="5080" y="2482"/>
                <a:ext cx="33" cy="16"/>
              </a:xfrm>
              <a:custGeom>
                <a:avLst/>
                <a:gdLst>
                  <a:gd name="T0" fmla="*/ 13 w 33"/>
                  <a:gd name="T1" fmla="*/ 12 h 16"/>
                  <a:gd name="T2" fmla="*/ 0 w 33"/>
                  <a:gd name="T3" fmla="*/ 3 h 16"/>
                  <a:gd name="T4" fmla="*/ 4 w 33"/>
                  <a:gd name="T5" fmla="*/ 0 h 16"/>
                  <a:gd name="T6" fmla="*/ 21 w 33"/>
                  <a:gd name="T7" fmla="*/ 2 h 16"/>
                  <a:gd name="T8" fmla="*/ 33 w 33"/>
                  <a:gd name="T9" fmla="*/ 14 h 16"/>
                  <a:gd name="T10" fmla="*/ 29 w 33"/>
                  <a:gd name="T11" fmla="*/ 16 h 16"/>
                  <a:gd name="T12" fmla="*/ 13 w 33"/>
                  <a:gd name="T13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6">
                    <a:moveTo>
                      <a:pt x="13" y="12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21" y="2"/>
                    </a:lnTo>
                    <a:lnTo>
                      <a:pt x="33" y="14"/>
                    </a:lnTo>
                    <a:lnTo>
                      <a:pt x="29" y="16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2" name="Freeform 670"/>
              <p:cNvSpPr>
                <a:spLocks noEditPoints="1"/>
              </p:cNvSpPr>
              <p:nvPr/>
            </p:nvSpPr>
            <p:spPr bwMode="gray">
              <a:xfrm>
                <a:off x="5080" y="2482"/>
                <a:ext cx="34" cy="16"/>
              </a:xfrm>
              <a:custGeom>
                <a:avLst/>
                <a:gdLst>
                  <a:gd name="T0" fmla="*/ 4 w 34"/>
                  <a:gd name="T1" fmla="*/ 0 h 16"/>
                  <a:gd name="T2" fmla="*/ 21 w 34"/>
                  <a:gd name="T3" fmla="*/ 3 h 16"/>
                  <a:gd name="T4" fmla="*/ 33 w 34"/>
                  <a:gd name="T5" fmla="*/ 14 h 16"/>
                  <a:gd name="T6" fmla="*/ 29 w 34"/>
                  <a:gd name="T7" fmla="*/ 16 h 16"/>
                  <a:gd name="T8" fmla="*/ 13 w 34"/>
                  <a:gd name="T9" fmla="*/ 11 h 16"/>
                  <a:gd name="T10" fmla="*/ 1 w 34"/>
                  <a:gd name="T11" fmla="*/ 3 h 16"/>
                  <a:gd name="T12" fmla="*/ 4 w 34"/>
                  <a:gd name="T13" fmla="*/ 0 h 16"/>
                  <a:gd name="T14" fmla="*/ 4 w 34"/>
                  <a:gd name="T15" fmla="*/ 0 h 16"/>
                  <a:gd name="T16" fmla="*/ 4 w 34"/>
                  <a:gd name="T17" fmla="*/ 0 h 16"/>
                  <a:gd name="T18" fmla="*/ 0 w 34"/>
                  <a:gd name="T19" fmla="*/ 2 h 16"/>
                  <a:gd name="T20" fmla="*/ 0 w 34"/>
                  <a:gd name="T21" fmla="*/ 3 h 16"/>
                  <a:gd name="T22" fmla="*/ 1 w 34"/>
                  <a:gd name="T23" fmla="*/ 3 h 16"/>
                  <a:gd name="T24" fmla="*/ 13 w 34"/>
                  <a:gd name="T25" fmla="*/ 12 h 16"/>
                  <a:gd name="T26" fmla="*/ 13 w 34"/>
                  <a:gd name="T27" fmla="*/ 12 h 16"/>
                  <a:gd name="T28" fmla="*/ 13 w 34"/>
                  <a:gd name="T29" fmla="*/ 12 h 16"/>
                  <a:gd name="T30" fmla="*/ 29 w 34"/>
                  <a:gd name="T31" fmla="*/ 16 h 16"/>
                  <a:gd name="T32" fmla="*/ 29 w 34"/>
                  <a:gd name="T33" fmla="*/ 16 h 16"/>
                  <a:gd name="T34" fmla="*/ 29 w 34"/>
                  <a:gd name="T35" fmla="*/ 16 h 16"/>
                  <a:gd name="T36" fmla="*/ 33 w 34"/>
                  <a:gd name="T37" fmla="*/ 15 h 16"/>
                  <a:gd name="T38" fmla="*/ 34 w 34"/>
                  <a:gd name="T39" fmla="*/ 14 h 16"/>
                  <a:gd name="T40" fmla="*/ 33 w 34"/>
                  <a:gd name="T41" fmla="*/ 14 h 16"/>
                  <a:gd name="T42" fmla="*/ 21 w 34"/>
                  <a:gd name="T43" fmla="*/ 2 h 16"/>
                  <a:gd name="T44" fmla="*/ 21 w 34"/>
                  <a:gd name="T45" fmla="*/ 2 h 16"/>
                  <a:gd name="T46" fmla="*/ 21 w 34"/>
                  <a:gd name="T47" fmla="*/ 2 h 16"/>
                  <a:gd name="T48" fmla="*/ 4 w 34"/>
                  <a:gd name="T49" fmla="*/ 0 h 16"/>
                  <a:gd name="T50" fmla="*/ 4 w 34"/>
                  <a:gd name="T51" fmla="*/ 0 h 16"/>
                  <a:gd name="T52" fmla="*/ 4 w 34"/>
                  <a:gd name="T5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" h="16">
                    <a:moveTo>
                      <a:pt x="4" y="0"/>
                    </a:moveTo>
                    <a:lnTo>
                      <a:pt x="21" y="3"/>
                    </a:lnTo>
                    <a:lnTo>
                      <a:pt x="33" y="14"/>
                    </a:lnTo>
                    <a:lnTo>
                      <a:pt x="29" y="16"/>
                    </a:lnTo>
                    <a:lnTo>
                      <a:pt x="13" y="11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33" y="15"/>
                    </a:lnTo>
                    <a:lnTo>
                      <a:pt x="34" y="14"/>
                    </a:lnTo>
                    <a:lnTo>
                      <a:pt x="33" y="14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3" name="Freeform 671"/>
              <p:cNvSpPr>
                <a:spLocks noEditPoints="1"/>
              </p:cNvSpPr>
              <p:nvPr/>
            </p:nvSpPr>
            <p:spPr bwMode="gray">
              <a:xfrm>
                <a:off x="5080" y="2482"/>
                <a:ext cx="34" cy="16"/>
              </a:xfrm>
              <a:custGeom>
                <a:avLst/>
                <a:gdLst>
                  <a:gd name="T0" fmla="*/ 4 w 34"/>
                  <a:gd name="T1" fmla="*/ 0 h 16"/>
                  <a:gd name="T2" fmla="*/ 21 w 34"/>
                  <a:gd name="T3" fmla="*/ 3 h 16"/>
                  <a:gd name="T4" fmla="*/ 33 w 34"/>
                  <a:gd name="T5" fmla="*/ 14 h 16"/>
                  <a:gd name="T6" fmla="*/ 29 w 34"/>
                  <a:gd name="T7" fmla="*/ 16 h 16"/>
                  <a:gd name="T8" fmla="*/ 13 w 34"/>
                  <a:gd name="T9" fmla="*/ 11 h 16"/>
                  <a:gd name="T10" fmla="*/ 1 w 34"/>
                  <a:gd name="T11" fmla="*/ 3 h 16"/>
                  <a:gd name="T12" fmla="*/ 4 w 34"/>
                  <a:gd name="T13" fmla="*/ 0 h 16"/>
                  <a:gd name="T14" fmla="*/ 4 w 34"/>
                  <a:gd name="T15" fmla="*/ 0 h 16"/>
                  <a:gd name="T16" fmla="*/ 4 w 34"/>
                  <a:gd name="T17" fmla="*/ 0 h 16"/>
                  <a:gd name="T18" fmla="*/ 0 w 34"/>
                  <a:gd name="T19" fmla="*/ 2 h 16"/>
                  <a:gd name="T20" fmla="*/ 0 w 34"/>
                  <a:gd name="T21" fmla="*/ 3 h 16"/>
                  <a:gd name="T22" fmla="*/ 1 w 34"/>
                  <a:gd name="T23" fmla="*/ 3 h 16"/>
                  <a:gd name="T24" fmla="*/ 13 w 34"/>
                  <a:gd name="T25" fmla="*/ 12 h 16"/>
                  <a:gd name="T26" fmla="*/ 13 w 34"/>
                  <a:gd name="T27" fmla="*/ 12 h 16"/>
                  <a:gd name="T28" fmla="*/ 13 w 34"/>
                  <a:gd name="T29" fmla="*/ 12 h 16"/>
                  <a:gd name="T30" fmla="*/ 29 w 34"/>
                  <a:gd name="T31" fmla="*/ 16 h 16"/>
                  <a:gd name="T32" fmla="*/ 29 w 34"/>
                  <a:gd name="T33" fmla="*/ 16 h 16"/>
                  <a:gd name="T34" fmla="*/ 29 w 34"/>
                  <a:gd name="T35" fmla="*/ 16 h 16"/>
                  <a:gd name="T36" fmla="*/ 33 w 34"/>
                  <a:gd name="T37" fmla="*/ 15 h 16"/>
                  <a:gd name="T38" fmla="*/ 34 w 34"/>
                  <a:gd name="T39" fmla="*/ 14 h 16"/>
                  <a:gd name="T40" fmla="*/ 33 w 34"/>
                  <a:gd name="T41" fmla="*/ 14 h 16"/>
                  <a:gd name="T42" fmla="*/ 21 w 34"/>
                  <a:gd name="T43" fmla="*/ 2 h 16"/>
                  <a:gd name="T44" fmla="*/ 21 w 34"/>
                  <a:gd name="T45" fmla="*/ 2 h 16"/>
                  <a:gd name="T46" fmla="*/ 21 w 34"/>
                  <a:gd name="T47" fmla="*/ 2 h 16"/>
                  <a:gd name="T48" fmla="*/ 4 w 34"/>
                  <a:gd name="T49" fmla="*/ 0 h 16"/>
                  <a:gd name="T50" fmla="*/ 4 w 34"/>
                  <a:gd name="T51" fmla="*/ 0 h 16"/>
                  <a:gd name="T52" fmla="*/ 4 w 34"/>
                  <a:gd name="T5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" h="16">
                    <a:moveTo>
                      <a:pt x="4" y="0"/>
                    </a:moveTo>
                    <a:lnTo>
                      <a:pt x="21" y="3"/>
                    </a:lnTo>
                    <a:lnTo>
                      <a:pt x="33" y="14"/>
                    </a:lnTo>
                    <a:lnTo>
                      <a:pt x="29" y="16"/>
                    </a:lnTo>
                    <a:lnTo>
                      <a:pt x="13" y="11"/>
                    </a:lnTo>
                    <a:lnTo>
                      <a:pt x="1" y="3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33" y="15"/>
                    </a:lnTo>
                    <a:lnTo>
                      <a:pt x="34" y="14"/>
                    </a:lnTo>
                    <a:lnTo>
                      <a:pt x="33" y="14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4" name="Freeform 672"/>
              <p:cNvSpPr>
                <a:spLocks/>
              </p:cNvSpPr>
              <p:nvPr/>
            </p:nvSpPr>
            <p:spPr bwMode="gray">
              <a:xfrm>
                <a:off x="5162" y="2466"/>
                <a:ext cx="62" cy="31"/>
              </a:xfrm>
              <a:custGeom>
                <a:avLst/>
                <a:gdLst>
                  <a:gd name="T0" fmla="*/ 1 w 62"/>
                  <a:gd name="T1" fmla="*/ 31 h 31"/>
                  <a:gd name="T2" fmla="*/ 0 w 62"/>
                  <a:gd name="T3" fmla="*/ 25 h 31"/>
                  <a:gd name="T4" fmla="*/ 8 w 62"/>
                  <a:gd name="T5" fmla="*/ 17 h 31"/>
                  <a:gd name="T6" fmla="*/ 15 w 62"/>
                  <a:gd name="T7" fmla="*/ 14 h 31"/>
                  <a:gd name="T8" fmla="*/ 29 w 62"/>
                  <a:gd name="T9" fmla="*/ 4 h 31"/>
                  <a:gd name="T10" fmla="*/ 61 w 62"/>
                  <a:gd name="T11" fmla="*/ 0 h 31"/>
                  <a:gd name="T12" fmla="*/ 62 w 62"/>
                  <a:gd name="T13" fmla="*/ 5 h 31"/>
                  <a:gd name="T14" fmla="*/ 58 w 62"/>
                  <a:gd name="T15" fmla="*/ 9 h 31"/>
                  <a:gd name="T16" fmla="*/ 42 w 62"/>
                  <a:gd name="T17" fmla="*/ 14 h 31"/>
                  <a:gd name="T18" fmla="*/ 32 w 62"/>
                  <a:gd name="T19" fmla="*/ 17 h 31"/>
                  <a:gd name="T20" fmla="*/ 25 w 62"/>
                  <a:gd name="T21" fmla="*/ 25 h 31"/>
                  <a:gd name="T22" fmla="*/ 10 w 62"/>
                  <a:gd name="T23" fmla="*/ 31 h 31"/>
                  <a:gd name="T24" fmla="*/ 1 w 62"/>
                  <a:gd name="T2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31">
                    <a:moveTo>
                      <a:pt x="1" y="31"/>
                    </a:moveTo>
                    <a:lnTo>
                      <a:pt x="0" y="25"/>
                    </a:lnTo>
                    <a:lnTo>
                      <a:pt x="8" y="17"/>
                    </a:lnTo>
                    <a:lnTo>
                      <a:pt x="15" y="14"/>
                    </a:lnTo>
                    <a:lnTo>
                      <a:pt x="29" y="4"/>
                    </a:lnTo>
                    <a:lnTo>
                      <a:pt x="61" y="0"/>
                    </a:lnTo>
                    <a:lnTo>
                      <a:pt x="62" y="5"/>
                    </a:lnTo>
                    <a:lnTo>
                      <a:pt x="58" y="9"/>
                    </a:lnTo>
                    <a:lnTo>
                      <a:pt x="42" y="14"/>
                    </a:lnTo>
                    <a:lnTo>
                      <a:pt x="32" y="17"/>
                    </a:lnTo>
                    <a:lnTo>
                      <a:pt x="25" y="25"/>
                    </a:lnTo>
                    <a:lnTo>
                      <a:pt x="10" y="31"/>
                    </a:lnTo>
                    <a:lnTo>
                      <a:pt x="1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5" name="Freeform 673"/>
              <p:cNvSpPr>
                <a:spLocks noEditPoints="1"/>
              </p:cNvSpPr>
              <p:nvPr/>
            </p:nvSpPr>
            <p:spPr bwMode="gray">
              <a:xfrm>
                <a:off x="5161" y="2466"/>
                <a:ext cx="64" cy="31"/>
              </a:xfrm>
              <a:custGeom>
                <a:avLst/>
                <a:gdLst>
                  <a:gd name="T0" fmla="*/ 62 w 64"/>
                  <a:gd name="T1" fmla="*/ 0 h 31"/>
                  <a:gd name="T2" fmla="*/ 63 w 64"/>
                  <a:gd name="T3" fmla="*/ 4 h 31"/>
                  <a:gd name="T4" fmla="*/ 59 w 64"/>
                  <a:gd name="T5" fmla="*/ 9 h 31"/>
                  <a:gd name="T6" fmla="*/ 43 w 64"/>
                  <a:gd name="T7" fmla="*/ 14 h 31"/>
                  <a:gd name="T8" fmla="*/ 33 w 64"/>
                  <a:gd name="T9" fmla="*/ 17 h 31"/>
                  <a:gd name="T10" fmla="*/ 26 w 64"/>
                  <a:gd name="T11" fmla="*/ 25 h 31"/>
                  <a:gd name="T12" fmla="*/ 11 w 64"/>
                  <a:gd name="T13" fmla="*/ 31 h 31"/>
                  <a:gd name="T14" fmla="*/ 2 w 64"/>
                  <a:gd name="T15" fmla="*/ 31 h 31"/>
                  <a:gd name="T16" fmla="*/ 1 w 64"/>
                  <a:gd name="T17" fmla="*/ 25 h 31"/>
                  <a:gd name="T18" fmla="*/ 9 w 64"/>
                  <a:gd name="T19" fmla="*/ 17 h 31"/>
                  <a:gd name="T20" fmla="*/ 16 w 64"/>
                  <a:gd name="T21" fmla="*/ 14 h 31"/>
                  <a:gd name="T22" fmla="*/ 30 w 64"/>
                  <a:gd name="T23" fmla="*/ 4 h 31"/>
                  <a:gd name="T24" fmla="*/ 62 w 64"/>
                  <a:gd name="T25" fmla="*/ 0 h 31"/>
                  <a:gd name="T26" fmla="*/ 62 w 64"/>
                  <a:gd name="T27" fmla="*/ 0 h 31"/>
                  <a:gd name="T28" fmla="*/ 62 w 64"/>
                  <a:gd name="T29" fmla="*/ 0 h 31"/>
                  <a:gd name="T30" fmla="*/ 30 w 64"/>
                  <a:gd name="T31" fmla="*/ 4 h 31"/>
                  <a:gd name="T32" fmla="*/ 30 w 64"/>
                  <a:gd name="T33" fmla="*/ 4 h 31"/>
                  <a:gd name="T34" fmla="*/ 30 w 64"/>
                  <a:gd name="T35" fmla="*/ 4 h 31"/>
                  <a:gd name="T36" fmla="*/ 16 w 64"/>
                  <a:gd name="T37" fmla="*/ 14 h 31"/>
                  <a:gd name="T38" fmla="*/ 9 w 64"/>
                  <a:gd name="T39" fmla="*/ 17 h 31"/>
                  <a:gd name="T40" fmla="*/ 9 w 64"/>
                  <a:gd name="T41" fmla="*/ 17 h 31"/>
                  <a:gd name="T42" fmla="*/ 9 w 64"/>
                  <a:gd name="T43" fmla="*/ 17 h 31"/>
                  <a:gd name="T44" fmla="*/ 1 w 64"/>
                  <a:gd name="T45" fmla="*/ 24 h 31"/>
                  <a:gd name="T46" fmla="*/ 0 w 64"/>
                  <a:gd name="T47" fmla="*/ 25 h 31"/>
                  <a:gd name="T48" fmla="*/ 0 w 64"/>
                  <a:gd name="T49" fmla="*/ 25 h 31"/>
                  <a:gd name="T50" fmla="*/ 1 w 64"/>
                  <a:gd name="T51" fmla="*/ 31 h 31"/>
                  <a:gd name="T52" fmla="*/ 1 w 64"/>
                  <a:gd name="T53" fmla="*/ 31 h 31"/>
                  <a:gd name="T54" fmla="*/ 2 w 64"/>
                  <a:gd name="T55" fmla="*/ 31 h 31"/>
                  <a:gd name="T56" fmla="*/ 11 w 64"/>
                  <a:gd name="T57" fmla="*/ 31 h 31"/>
                  <a:gd name="T58" fmla="*/ 11 w 64"/>
                  <a:gd name="T59" fmla="*/ 31 h 31"/>
                  <a:gd name="T60" fmla="*/ 11 w 64"/>
                  <a:gd name="T61" fmla="*/ 31 h 31"/>
                  <a:gd name="T62" fmla="*/ 26 w 64"/>
                  <a:gd name="T63" fmla="*/ 25 h 31"/>
                  <a:gd name="T64" fmla="*/ 26 w 64"/>
                  <a:gd name="T65" fmla="*/ 25 h 31"/>
                  <a:gd name="T66" fmla="*/ 26 w 64"/>
                  <a:gd name="T67" fmla="*/ 25 h 31"/>
                  <a:gd name="T68" fmla="*/ 33 w 64"/>
                  <a:gd name="T69" fmla="*/ 17 h 31"/>
                  <a:gd name="T70" fmla="*/ 43 w 64"/>
                  <a:gd name="T71" fmla="*/ 15 h 31"/>
                  <a:gd name="T72" fmla="*/ 59 w 64"/>
                  <a:gd name="T73" fmla="*/ 9 h 31"/>
                  <a:gd name="T74" fmla="*/ 60 w 64"/>
                  <a:gd name="T75" fmla="*/ 9 h 31"/>
                  <a:gd name="T76" fmla="*/ 60 w 64"/>
                  <a:gd name="T77" fmla="*/ 9 h 31"/>
                  <a:gd name="T78" fmla="*/ 63 w 64"/>
                  <a:gd name="T79" fmla="*/ 5 h 31"/>
                  <a:gd name="T80" fmla="*/ 64 w 64"/>
                  <a:gd name="T81" fmla="*/ 5 h 31"/>
                  <a:gd name="T82" fmla="*/ 64 w 64"/>
                  <a:gd name="T83" fmla="*/ 4 h 31"/>
                  <a:gd name="T84" fmla="*/ 63 w 64"/>
                  <a:gd name="T85" fmla="*/ 0 h 31"/>
                  <a:gd name="T86" fmla="*/ 62 w 64"/>
                  <a:gd name="T87" fmla="*/ 0 h 31"/>
                  <a:gd name="T88" fmla="*/ 62 w 64"/>
                  <a:gd name="T8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4" h="31">
                    <a:moveTo>
                      <a:pt x="62" y="0"/>
                    </a:moveTo>
                    <a:lnTo>
                      <a:pt x="63" y="4"/>
                    </a:lnTo>
                    <a:lnTo>
                      <a:pt x="59" y="9"/>
                    </a:lnTo>
                    <a:lnTo>
                      <a:pt x="43" y="14"/>
                    </a:lnTo>
                    <a:lnTo>
                      <a:pt x="33" y="17"/>
                    </a:lnTo>
                    <a:lnTo>
                      <a:pt x="26" y="25"/>
                    </a:lnTo>
                    <a:lnTo>
                      <a:pt x="11" y="31"/>
                    </a:lnTo>
                    <a:lnTo>
                      <a:pt x="2" y="31"/>
                    </a:lnTo>
                    <a:lnTo>
                      <a:pt x="1" y="25"/>
                    </a:lnTo>
                    <a:lnTo>
                      <a:pt x="9" y="17"/>
                    </a:lnTo>
                    <a:lnTo>
                      <a:pt x="16" y="14"/>
                    </a:lnTo>
                    <a:lnTo>
                      <a:pt x="30" y="4"/>
                    </a:lnTo>
                    <a:lnTo>
                      <a:pt x="62" y="0"/>
                    </a:lnTo>
                    <a:close/>
                    <a:moveTo>
                      <a:pt x="62" y="0"/>
                    </a:moveTo>
                    <a:lnTo>
                      <a:pt x="62" y="0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16" y="14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33" y="17"/>
                    </a:lnTo>
                    <a:lnTo>
                      <a:pt x="43" y="15"/>
                    </a:lnTo>
                    <a:lnTo>
                      <a:pt x="59" y="9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3" y="5"/>
                    </a:lnTo>
                    <a:lnTo>
                      <a:pt x="64" y="5"/>
                    </a:lnTo>
                    <a:lnTo>
                      <a:pt x="64" y="4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6" name="Freeform 674"/>
              <p:cNvSpPr>
                <a:spLocks noEditPoints="1"/>
              </p:cNvSpPr>
              <p:nvPr/>
            </p:nvSpPr>
            <p:spPr bwMode="gray">
              <a:xfrm>
                <a:off x="5161" y="2466"/>
                <a:ext cx="64" cy="31"/>
              </a:xfrm>
              <a:custGeom>
                <a:avLst/>
                <a:gdLst>
                  <a:gd name="T0" fmla="*/ 62 w 64"/>
                  <a:gd name="T1" fmla="*/ 0 h 31"/>
                  <a:gd name="T2" fmla="*/ 63 w 64"/>
                  <a:gd name="T3" fmla="*/ 4 h 31"/>
                  <a:gd name="T4" fmla="*/ 59 w 64"/>
                  <a:gd name="T5" fmla="*/ 9 h 31"/>
                  <a:gd name="T6" fmla="*/ 43 w 64"/>
                  <a:gd name="T7" fmla="*/ 14 h 31"/>
                  <a:gd name="T8" fmla="*/ 33 w 64"/>
                  <a:gd name="T9" fmla="*/ 17 h 31"/>
                  <a:gd name="T10" fmla="*/ 26 w 64"/>
                  <a:gd name="T11" fmla="*/ 25 h 31"/>
                  <a:gd name="T12" fmla="*/ 11 w 64"/>
                  <a:gd name="T13" fmla="*/ 31 h 31"/>
                  <a:gd name="T14" fmla="*/ 2 w 64"/>
                  <a:gd name="T15" fmla="*/ 31 h 31"/>
                  <a:gd name="T16" fmla="*/ 1 w 64"/>
                  <a:gd name="T17" fmla="*/ 25 h 31"/>
                  <a:gd name="T18" fmla="*/ 9 w 64"/>
                  <a:gd name="T19" fmla="*/ 17 h 31"/>
                  <a:gd name="T20" fmla="*/ 16 w 64"/>
                  <a:gd name="T21" fmla="*/ 14 h 31"/>
                  <a:gd name="T22" fmla="*/ 30 w 64"/>
                  <a:gd name="T23" fmla="*/ 4 h 31"/>
                  <a:gd name="T24" fmla="*/ 62 w 64"/>
                  <a:gd name="T25" fmla="*/ 0 h 31"/>
                  <a:gd name="T26" fmla="*/ 62 w 64"/>
                  <a:gd name="T27" fmla="*/ 0 h 31"/>
                  <a:gd name="T28" fmla="*/ 62 w 64"/>
                  <a:gd name="T29" fmla="*/ 0 h 31"/>
                  <a:gd name="T30" fmla="*/ 30 w 64"/>
                  <a:gd name="T31" fmla="*/ 4 h 31"/>
                  <a:gd name="T32" fmla="*/ 30 w 64"/>
                  <a:gd name="T33" fmla="*/ 4 h 31"/>
                  <a:gd name="T34" fmla="*/ 30 w 64"/>
                  <a:gd name="T35" fmla="*/ 4 h 31"/>
                  <a:gd name="T36" fmla="*/ 16 w 64"/>
                  <a:gd name="T37" fmla="*/ 14 h 31"/>
                  <a:gd name="T38" fmla="*/ 9 w 64"/>
                  <a:gd name="T39" fmla="*/ 17 h 31"/>
                  <a:gd name="T40" fmla="*/ 9 w 64"/>
                  <a:gd name="T41" fmla="*/ 17 h 31"/>
                  <a:gd name="T42" fmla="*/ 9 w 64"/>
                  <a:gd name="T43" fmla="*/ 17 h 31"/>
                  <a:gd name="T44" fmla="*/ 1 w 64"/>
                  <a:gd name="T45" fmla="*/ 24 h 31"/>
                  <a:gd name="T46" fmla="*/ 0 w 64"/>
                  <a:gd name="T47" fmla="*/ 25 h 31"/>
                  <a:gd name="T48" fmla="*/ 0 w 64"/>
                  <a:gd name="T49" fmla="*/ 25 h 31"/>
                  <a:gd name="T50" fmla="*/ 1 w 64"/>
                  <a:gd name="T51" fmla="*/ 31 h 31"/>
                  <a:gd name="T52" fmla="*/ 1 w 64"/>
                  <a:gd name="T53" fmla="*/ 31 h 31"/>
                  <a:gd name="T54" fmla="*/ 2 w 64"/>
                  <a:gd name="T55" fmla="*/ 31 h 31"/>
                  <a:gd name="T56" fmla="*/ 11 w 64"/>
                  <a:gd name="T57" fmla="*/ 31 h 31"/>
                  <a:gd name="T58" fmla="*/ 11 w 64"/>
                  <a:gd name="T59" fmla="*/ 31 h 31"/>
                  <a:gd name="T60" fmla="*/ 11 w 64"/>
                  <a:gd name="T61" fmla="*/ 31 h 31"/>
                  <a:gd name="T62" fmla="*/ 26 w 64"/>
                  <a:gd name="T63" fmla="*/ 25 h 31"/>
                  <a:gd name="T64" fmla="*/ 26 w 64"/>
                  <a:gd name="T65" fmla="*/ 25 h 31"/>
                  <a:gd name="T66" fmla="*/ 26 w 64"/>
                  <a:gd name="T67" fmla="*/ 25 h 31"/>
                  <a:gd name="T68" fmla="*/ 33 w 64"/>
                  <a:gd name="T69" fmla="*/ 17 h 31"/>
                  <a:gd name="T70" fmla="*/ 43 w 64"/>
                  <a:gd name="T71" fmla="*/ 15 h 31"/>
                  <a:gd name="T72" fmla="*/ 59 w 64"/>
                  <a:gd name="T73" fmla="*/ 9 h 31"/>
                  <a:gd name="T74" fmla="*/ 60 w 64"/>
                  <a:gd name="T75" fmla="*/ 9 h 31"/>
                  <a:gd name="T76" fmla="*/ 60 w 64"/>
                  <a:gd name="T77" fmla="*/ 9 h 31"/>
                  <a:gd name="T78" fmla="*/ 63 w 64"/>
                  <a:gd name="T79" fmla="*/ 5 h 31"/>
                  <a:gd name="T80" fmla="*/ 64 w 64"/>
                  <a:gd name="T81" fmla="*/ 5 h 31"/>
                  <a:gd name="T82" fmla="*/ 64 w 64"/>
                  <a:gd name="T83" fmla="*/ 4 h 31"/>
                  <a:gd name="T84" fmla="*/ 63 w 64"/>
                  <a:gd name="T85" fmla="*/ 0 h 31"/>
                  <a:gd name="T86" fmla="*/ 62 w 64"/>
                  <a:gd name="T87" fmla="*/ 0 h 31"/>
                  <a:gd name="T88" fmla="*/ 62 w 64"/>
                  <a:gd name="T8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4" h="31">
                    <a:moveTo>
                      <a:pt x="62" y="0"/>
                    </a:moveTo>
                    <a:lnTo>
                      <a:pt x="63" y="4"/>
                    </a:lnTo>
                    <a:lnTo>
                      <a:pt x="59" y="9"/>
                    </a:lnTo>
                    <a:lnTo>
                      <a:pt x="43" y="14"/>
                    </a:lnTo>
                    <a:lnTo>
                      <a:pt x="33" y="17"/>
                    </a:lnTo>
                    <a:lnTo>
                      <a:pt x="26" y="25"/>
                    </a:lnTo>
                    <a:lnTo>
                      <a:pt x="11" y="31"/>
                    </a:lnTo>
                    <a:lnTo>
                      <a:pt x="2" y="31"/>
                    </a:lnTo>
                    <a:lnTo>
                      <a:pt x="1" y="25"/>
                    </a:lnTo>
                    <a:lnTo>
                      <a:pt x="9" y="17"/>
                    </a:lnTo>
                    <a:lnTo>
                      <a:pt x="16" y="14"/>
                    </a:lnTo>
                    <a:lnTo>
                      <a:pt x="30" y="4"/>
                    </a:lnTo>
                    <a:lnTo>
                      <a:pt x="62" y="0"/>
                    </a:lnTo>
                    <a:moveTo>
                      <a:pt x="62" y="0"/>
                    </a:moveTo>
                    <a:lnTo>
                      <a:pt x="62" y="0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16" y="14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33" y="17"/>
                    </a:lnTo>
                    <a:lnTo>
                      <a:pt x="43" y="15"/>
                    </a:lnTo>
                    <a:lnTo>
                      <a:pt x="59" y="9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3" y="5"/>
                    </a:lnTo>
                    <a:lnTo>
                      <a:pt x="64" y="5"/>
                    </a:lnTo>
                    <a:lnTo>
                      <a:pt x="64" y="4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7" name="Freeform 675"/>
              <p:cNvSpPr>
                <a:spLocks/>
              </p:cNvSpPr>
              <p:nvPr/>
            </p:nvSpPr>
            <p:spPr bwMode="gray">
              <a:xfrm>
                <a:off x="5170" y="2461"/>
                <a:ext cx="18" cy="10"/>
              </a:xfrm>
              <a:custGeom>
                <a:avLst/>
                <a:gdLst>
                  <a:gd name="T0" fmla="*/ 1 w 18"/>
                  <a:gd name="T1" fmla="*/ 6 h 10"/>
                  <a:gd name="T2" fmla="*/ 10 w 18"/>
                  <a:gd name="T3" fmla="*/ 2 h 10"/>
                  <a:gd name="T4" fmla="*/ 18 w 18"/>
                  <a:gd name="T5" fmla="*/ 0 h 10"/>
                  <a:gd name="T6" fmla="*/ 18 w 18"/>
                  <a:gd name="T7" fmla="*/ 5 h 10"/>
                  <a:gd name="T8" fmla="*/ 10 w 18"/>
                  <a:gd name="T9" fmla="*/ 9 h 10"/>
                  <a:gd name="T10" fmla="*/ 0 w 18"/>
                  <a:gd name="T11" fmla="*/ 10 h 10"/>
                  <a:gd name="T12" fmla="*/ 1 w 18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0">
                    <a:moveTo>
                      <a:pt x="1" y="6"/>
                    </a:moveTo>
                    <a:lnTo>
                      <a:pt x="10" y="2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0" y="9"/>
                    </a:lnTo>
                    <a:lnTo>
                      <a:pt x="0" y="1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8" name="Freeform 676"/>
              <p:cNvSpPr>
                <a:spLocks noEditPoints="1"/>
              </p:cNvSpPr>
              <p:nvPr/>
            </p:nvSpPr>
            <p:spPr bwMode="gray">
              <a:xfrm>
                <a:off x="5170" y="2461"/>
                <a:ext cx="19" cy="10"/>
              </a:xfrm>
              <a:custGeom>
                <a:avLst/>
                <a:gdLst>
                  <a:gd name="T0" fmla="*/ 18 w 19"/>
                  <a:gd name="T1" fmla="*/ 1 h 10"/>
                  <a:gd name="T2" fmla="*/ 18 w 19"/>
                  <a:gd name="T3" fmla="*/ 5 h 10"/>
                  <a:gd name="T4" fmla="*/ 10 w 19"/>
                  <a:gd name="T5" fmla="*/ 9 h 10"/>
                  <a:gd name="T6" fmla="*/ 0 w 19"/>
                  <a:gd name="T7" fmla="*/ 9 h 10"/>
                  <a:gd name="T8" fmla="*/ 1 w 19"/>
                  <a:gd name="T9" fmla="*/ 6 h 10"/>
                  <a:gd name="T10" fmla="*/ 10 w 19"/>
                  <a:gd name="T11" fmla="*/ 2 h 10"/>
                  <a:gd name="T12" fmla="*/ 18 w 19"/>
                  <a:gd name="T13" fmla="*/ 1 h 10"/>
                  <a:gd name="T14" fmla="*/ 19 w 19"/>
                  <a:gd name="T15" fmla="*/ 0 h 10"/>
                  <a:gd name="T16" fmla="*/ 18 w 19"/>
                  <a:gd name="T17" fmla="*/ 0 h 10"/>
                  <a:gd name="T18" fmla="*/ 10 w 19"/>
                  <a:gd name="T19" fmla="*/ 2 h 10"/>
                  <a:gd name="T20" fmla="*/ 10 w 19"/>
                  <a:gd name="T21" fmla="*/ 2 h 10"/>
                  <a:gd name="T22" fmla="*/ 10 w 19"/>
                  <a:gd name="T23" fmla="*/ 2 h 10"/>
                  <a:gd name="T24" fmla="*/ 1 w 19"/>
                  <a:gd name="T25" fmla="*/ 6 h 10"/>
                  <a:gd name="T26" fmla="*/ 1 w 19"/>
                  <a:gd name="T27" fmla="*/ 6 h 10"/>
                  <a:gd name="T28" fmla="*/ 1 w 19"/>
                  <a:gd name="T29" fmla="*/ 6 h 10"/>
                  <a:gd name="T30" fmla="*/ 0 w 19"/>
                  <a:gd name="T31" fmla="*/ 9 h 10"/>
                  <a:gd name="T32" fmla="*/ 0 w 19"/>
                  <a:gd name="T33" fmla="*/ 10 h 10"/>
                  <a:gd name="T34" fmla="*/ 0 w 19"/>
                  <a:gd name="T35" fmla="*/ 10 h 10"/>
                  <a:gd name="T36" fmla="*/ 10 w 19"/>
                  <a:gd name="T37" fmla="*/ 9 h 10"/>
                  <a:gd name="T38" fmla="*/ 10 w 19"/>
                  <a:gd name="T39" fmla="*/ 9 h 10"/>
                  <a:gd name="T40" fmla="*/ 10 w 19"/>
                  <a:gd name="T41" fmla="*/ 9 h 10"/>
                  <a:gd name="T42" fmla="*/ 18 w 19"/>
                  <a:gd name="T43" fmla="*/ 6 h 10"/>
                  <a:gd name="T44" fmla="*/ 19 w 19"/>
                  <a:gd name="T45" fmla="*/ 5 h 10"/>
                  <a:gd name="T46" fmla="*/ 19 w 19"/>
                  <a:gd name="T47" fmla="*/ 5 h 10"/>
                  <a:gd name="T48" fmla="*/ 19 w 19"/>
                  <a:gd name="T49" fmla="*/ 1 h 10"/>
                  <a:gd name="T50" fmla="*/ 19 w 19"/>
                  <a:gd name="T51" fmla="*/ 0 h 10"/>
                  <a:gd name="T52" fmla="*/ 19 w 19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10">
                    <a:moveTo>
                      <a:pt x="18" y="1"/>
                    </a:moveTo>
                    <a:lnTo>
                      <a:pt x="18" y="5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0" y="2"/>
                    </a:lnTo>
                    <a:lnTo>
                      <a:pt x="18" y="1"/>
                    </a:lnTo>
                    <a:close/>
                    <a:moveTo>
                      <a:pt x="19" y="0"/>
                    </a:moveTo>
                    <a:lnTo>
                      <a:pt x="18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8" y="6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9" name="Freeform 677"/>
              <p:cNvSpPr>
                <a:spLocks noEditPoints="1"/>
              </p:cNvSpPr>
              <p:nvPr/>
            </p:nvSpPr>
            <p:spPr bwMode="gray">
              <a:xfrm>
                <a:off x="5170" y="2461"/>
                <a:ext cx="19" cy="10"/>
              </a:xfrm>
              <a:custGeom>
                <a:avLst/>
                <a:gdLst>
                  <a:gd name="T0" fmla="*/ 18 w 19"/>
                  <a:gd name="T1" fmla="*/ 1 h 10"/>
                  <a:gd name="T2" fmla="*/ 18 w 19"/>
                  <a:gd name="T3" fmla="*/ 5 h 10"/>
                  <a:gd name="T4" fmla="*/ 10 w 19"/>
                  <a:gd name="T5" fmla="*/ 9 h 10"/>
                  <a:gd name="T6" fmla="*/ 0 w 19"/>
                  <a:gd name="T7" fmla="*/ 9 h 10"/>
                  <a:gd name="T8" fmla="*/ 1 w 19"/>
                  <a:gd name="T9" fmla="*/ 6 h 10"/>
                  <a:gd name="T10" fmla="*/ 10 w 19"/>
                  <a:gd name="T11" fmla="*/ 2 h 10"/>
                  <a:gd name="T12" fmla="*/ 18 w 19"/>
                  <a:gd name="T13" fmla="*/ 1 h 10"/>
                  <a:gd name="T14" fmla="*/ 19 w 19"/>
                  <a:gd name="T15" fmla="*/ 0 h 10"/>
                  <a:gd name="T16" fmla="*/ 18 w 19"/>
                  <a:gd name="T17" fmla="*/ 0 h 10"/>
                  <a:gd name="T18" fmla="*/ 10 w 19"/>
                  <a:gd name="T19" fmla="*/ 2 h 10"/>
                  <a:gd name="T20" fmla="*/ 10 w 19"/>
                  <a:gd name="T21" fmla="*/ 2 h 10"/>
                  <a:gd name="T22" fmla="*/ 10 w 19"/>
                  <a:gd name="T23" fmla="*/ 2 h 10"/>
                  <a:gd name="T24" fmla="*/ 1 w 19"/>
                  <a:gd name="T25" fmla="*/ 6 h 10"/>
                  <a:gd name="T26" fmla="*/ 1 w 19"/>
                  <a:gd name="T27" fmla="*/ 6 h 10"/>
                  <a:gd name="T28" fmla="*/ 1 w 19"/>
                  <a:gd name="T29" fmla="*/ 6 h 10"/>
                  <a:gd name="T30" fmla="*/ 0 w 19"/>
                  <a:gd name="T31" fmla="*/ 9 h 10"/>
                  <a:gd name="T32" fmla="*/ 0 w 19"/>
                  <a:gd name="T33" fmla="*/ 10 h 10"/>
                  <a:gd name="T34" fmla="*/ 0 w 19"/>
                  <a:gd name="T35" fmla="*/ 10 h 10"/>
                  <a:gd name="T36" fmla="*/ 10 w 19"/>
                  <a:gd name="T37" fmla="*/ 9 h 10"/>
                  <a:gd name="T38" fmla="*/ 10 w 19"/>
                  <a:gd name="T39" fmla="*/ 9 h 10"/>
                  <a:gd name="T40" fmla="*/ 10 w 19"/>
                  <a:gd name="T41" fmla="*/ 9 h 10"/>
                  <a:gd name="T42" fmla="*/ 18 w 19"/>
                  <a:gd name="T43" fmla="*/ 6 h 10"/>
                  <a:gd name="T44" fmla="*/ 19 w 19"/>
                  <a:gd name="T45" fmla="*/ 5 h 10"/>
                  <a:gd name="T46" fmla="*/ 19 w 19"/>
                  <a:gd name="T47" fmla="*/ 5 h 10"/>
                  <a:gd name="T48" fmla="*/ 19 w 19"/>
                  <a:gd name="T49" fmla="*/ 1 h 10"/>
                  <a:gd name="T50" fmla="*/ 19 w 19"/>
                  <a:gd name="T51" fmla="*/ 0 h 10"/>
                  <a:gd name="T52" fmla="*/ 19 w 19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10">
                    <a:moveTo>
                      <a:pt x="18" y="1"/>
                    </a:moveTo>
                    <a:lnTo>
                      <a:pt x="18" y="5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0" y="2"/>
                    </a:lnTo>
                    <a:lnTo>
                      <a:pt x="18" y="1"/>
                    </a:lnTo>
                    <a:moveTo>
                      <a:pt x="19" y="0"/>
                    </a:moveTo>
                    <a:lnTo>
                      <a:pt x="18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8" y="6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0" name="Freeform 678"/>
              <p:cNvSpPr>
                <a:spLocks/>
              </p:cNvSpPr>
              <p:nvPr/>
            </p:nvSpPr>
            <p:spPr bwMode="gray">
              <a:xfrm>
                <a:off x="5154" y="2461"/>
                <a:ext cx="12" cy="10"/>
              </a:xfrm>
              <a:custGeom>
                <a:avLst/>
                <a:gdLst>
                  <a:gd name="T0" fmla="*/ 0 w 12"/>
                  <a:gd name="T1" fmla="*/ 7 h 10"/>
                  <a:gd name="T2" fmla="*/ 4 w 12"/>
                  <a:gd name="T3" fmla="*/ 2 h 10"/>
                  <a:gd name="T4" fmla="*/ 12 w 12"/>
                  <a:gd name="T5" fmla="*/ 0 h 10"/>
                  <a:gd name="T6" fmla="*/ 12 w 12"/>
                  <a:gd name="T7" fmla="*/ 4 h 10"/>
                  <a:gd name="T8" fmla="*/ 3 w 12"/>
                  <a:gd name="T9" fmla="*/ 10 h 10"/>
                  <a:gd name="T10" fmla="*/ 0 w 12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lnTo>
                      <a:pt x="4" y="2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3" y="1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1" name="Freeform 679"/>
              <p:cNvSpPr>
                <a:spLocks noEditPoints="1"/>
              </p:cNvSpPr>
              <p:nvPr/>
            </p:nvSpPr>
            <p:spPr bwMode="gray">
              <a:xfrm>
                <a:off x="5154" y="2461"/>
                <a:ext cx="12" cy="10"/>
              </a:xfrm>
              <a:custGeom>
                <a:avLst/>
                <a:gdLst>
                  <a:gd name="T0" fmla="*/ 12 w 12"/>
                  <a:gd name="T1" fmla="*/ 1 h 10"/>
                  <a:gd name="T2" fmla="*/ 12 w 12"/>
                  <a:gd name="T3" fmla="*/ 4 h 10"/>
                  <a:gd name="T4" fmla="*/ 3 w 12"/>
                  <a:gd name="T5" fmla="*/ 9 h 10"/>
                  <a:gd name="T6" fmla="*/ 0 w 12"/>
                  <a:gd name="T7" fmla="*/ 7 h 10"/>
                  <a:gd name="T8" fmla="*/ 4 w 12"/>
                  <a:gd name="T9" fmla="*/ 2 h 10"/>
                  <a:gd name="T10" fmla="*/ 12 w 12"/>
                  <a:gd name="T11" fmla="*/ 1 h 10"/>
                  <a:gd name="T12" fmla="*/ 12 w 12"/>
                  <a:gd name="T13" fmla="*/ 0 h 10"/>
                  <a:gd name="T14" fmla="*/ 12 w 12"/>
                  <a:gd name="T15" fmla="*/ 0 h 10"/>
                  <a:gd name="T16" fmla="*/ 4 w 12"/>
                  <a:gd name="T17" fmla="*/ 2 h 10"/>
                  <a:gd name="T18" fmla="*/ 4 w 12"/>
                  <a:gd name="T19" fmla="*/ 2 h 10"/>
                  <a:gd name="T20" fmla="*/ 4 w 12"/>
                  <a:gd name="T21" fmla="*/ 2 h 10"/>
                  <a:gd name="T22" fmla="*/ 0 w 12"/>
                  <a:gd name="T23" fmla="*/ 7 h 10"/>
                  <a:gd name="T24" fmla="*/ 0 w 12"/>
                  <a:gd name="T25" fmla="*/ 7 h 10"/>
                  <a:gd name="T26" fmla="*/ 0 w 12"/>
                  <a:gd name="T27" fmla="*/ 7 h 10"/>
                  <a:gd name="T28" fmla="*/ 3 w 12"/>
                  <a:gd name="T29" fmla="*/ 10 h 10"/>
                  <a:gd name="T30" fmla="*/ 3 w 12"/>
                  <a:gd name="T31" fmla="*/ 10 h 10"/>
                  <a:gd name="T32" fmla="*/ 3 w 12"/>
                  <a:gd name="T33" fmla="*/ 10 h 10"/>
                  <a:gd name="T34" fmla="*/ 12 w 12"/>
                  <a:gd name="T35" fmla="*/ 5 h 10"/>
                  <a:gd name="T36" fmla="*/ 12 w 12"/>
                  <a:gd name="T37" fmla="*/ 4 h 10"/>
                  <a:gd name="T38" fmla="*/ 12 w 12"/>
                  <a:gd name="T39" fmla="*/ 4 h 10"/>
                  <a:gd name="T40" fmla="*/ 12 w 12"/>
                  <a:gd name="T41" fmla="*/ 1 h 10"/>
                  <a:gd name="T42" fmla="*/ 12 w 12"/>
                  <a:gd name="T43" fmla="*/ 0 h 10"/>
                  <a:gd name="T44" fmla="*/ 12 w 12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0">
                    <a:moveTo>
                      <a:pt x="12" y="1"/>
                    </a:moveTo>
                    <a:lnTo>
                      <a:pt x="12" y="4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12" y="1"/>
                    </a:ln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2" name="Freeform 680"/>
              <p:cNvSpPr>
                <a:spLocks noEditPoints="1"/>
              </p:cNvSpPr>
              <p:nvPr/>
            </p:nvSpPr>
            <p:spPr bwMode="gray">
              <a:xfrm>
                <a:off x="5154" y="2461"/>
                <a:ext cx="12" cy="10"/>
              </a:xfrm>
              <a:custGeom>
                <a:avLst/>
                <a:gdLst>
                  <a:gd name="T0" fmla="*/ 12 w 12"/>
                  <a:gd name="T1" fmla="*/ 1 h 10"/>
                  <a:gd name="T2" fmla="*/ 12 w 12"/>
                  <a:gd name="T3" fmla="*/ 4 h 10"/>
                  <a:gd name="T4" fmla="*/ 3 w 12"/>
                  <a:gd name="T5" fmla="*/ 9 h 10"/>
                  <a:gd name="T6" fmla="*/ 0 w 12"/>
                  <a:gd name="T7" fmla="*/ 7 h 10"/>
                  <a:gd name="T8" fmla="*/ 4 w 12"/>
                  <a:gd name="T9" fmla="*/ 2 h 10"/>
                  <a:gd name="T10" fmla="*/ 12 w 12"/>
                  <a:gd name="T11" fmla="*/ 1 h 10"/>
                  <a:gd name="T12" fmla="*/ 12 w 12"/>
                  <a:gd name="T13" fmla="*/ 0 h 10"/>
                  <a:gd name="T14" fmla="*/ 12 w 12"/>
                  <a:gd name="T15" fmla="*/ 0 h 10"/>
                  <a:gd name="T16" fmla="*/ 4 w 12"/>
                  <a:gd name="T17" fmla="*/ 2 h 10"/>
                  <a:gd name="T18" fmla="*/ 4 w 12"/>
                  <a:gd name="T19" fmla="*/ 2 h 10"/>
                  <a:gd name="T20" fmla="*/ 4 w 12"/>
                  <a:gd name="T21" fmla="*/ 2 h 10"/>
                  <a:gd name="T22" fmla="*/ 0 w 12"/>
                  <a:gd name="T23" fmla="*/ 7 h 10"/>
                  <a:gd name="T24" fmla="*/ 0 w 12"/>
                  <a:gd name="T25" fmla="*/ 7 h 10"/>
                  <a:gd name="T26" fmla="*/ 0 w 12"/>
                  <a:gd name="T27" fmla="*/ 7 h 10"/>
                  <a:gd name="T28" fmla="*/ 3 w 12"/>
                  <a:gd name="T29" fmla="*/ 10 h 10"/>
                  <a:gd name="T30" fmla="*/ 3 w 12"/>
                  <a:gd name="T31" fmla="*/ 10 h 10"/>
                  <a:gd name="T32" fmla="*/ 3 w 12"/>
                  <a:gd name="T33" fmla="*/ 10 h 10"/>
                  <a:gd name="T34" fmla="*/ 12 w 12"/>
                  <a:gd name="T35" fmla="*/ 5 h 10"/>
                  <a:gd name="T36" fmla="*/ 12 w 12"/>
                  <a:gd name="T37" fmla="*/ 4 h 10"/>
                  <a:gd name="T38" fmla="*/ 12 w 12"/>
                  <a:gd name="T39" fmla="*/ 4 h 10"/>
                  <a:gd name="T40" fmla="*/ 12 w 12"/>
                  <a:gd name="T41" fmla="*/ 1 h 10"/>
                  <a:gd name="T42" fmla="*/ 12 w 12"/>
                  <a:gd name="T43" fmla="*/ 0 h 10"/>
                  <a:gd name="T44" fmla="*/ 12 w 12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0">
                    <a:moveTo>
                      <a:pt x="12" y="1"/>
                    </a:moveTo>
                    <a:lnTo>
                      <a:pt x="12" y="4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12" y="1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3" name="Freeform 681"/>
              <p:cNvSpPr>
                <a:spLocks/>
              </p:cNvSpPr>
              <p:nvPr/>
            </p:nvSpPr>
            <p:spPr bwMode="gray">
              <a:xfrm>
                <a:off x="5140" y="2460"/>
                <a:ext cx="15" cy="11"/>
              </a:xfrm>
              <a:custGeom>
                <a:avLst/>
                <a:gdLst>
                  <a:gd name="T0" fmla="*/ 0 w 15"/>
                  <a:gd name="T1" fmla="*/ 9 h 11"/>
                  <a:gd name="T2" fmla="*/ 10 w 15"/>
                  <a:gd name="T3" fmla="*/ 0 h 11"/>
                  <a:gd name="T4" fmla="*/ 15 w 15"/>
                  <a:gd name="T5" fmla="*/ 3 h 11"/>
                  <a:gd name="T6" fmla="*/ 5 w 15"/>
                  <a:gd name="T7" fmla="*/ 11 h 11"/>
                  <a:gd name="T8" fmla="*/ 0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0" y="9"/>
                    </a:moveTo>
                    <a:lnTo>
                      <a:pt x="10" y="0"/>
                    </a:lnTo>
                    <a:lnTo>
                      <a:pt x="15" y="3"/>
                    </a:lnTo>
                    <a:lnTo>
                      <a:pt x="5" y="1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4" name="Freeform 682"/>
              <p:cNvSpPr>
                <a:spLocks noEditPoints="1"/>
              </p:cNvSpPr>
              <p:nvPr/>
            </p:nvSpPr>
            <p:spPr bwMode="gray">
              <a:xfrm>
                <a:off x="5139" y="2460"/>
                <a:ext cx="16" cy="11"/>
              </a:xfrm>
              <a:custGeom>
                <a:avLst/>
                <a:gdLst>
                  <a:gd name="T0" fmla="*/ 11 w 16"/>
                  <a:gd name="T1" fmla="*/ 0 h 11"/>
                  <a:gd name="T2" fmla="*/ 15 w 16"/>
                  <a:gd name="T3" fmla="*/ 3 h 11"/>
                  <a:gd name="T4" fmla="*/ 6 w 16"/>
                  <a:gd name="T5" fmla="*/ 10 h 11"/>
                  <a:gd name="T6" fmla="*/ 1 w 16"/>
                  <a:gd name="T7" fmla="*/ 9 h 11"/>
                  <a:gd name="T8" fmla="*/ 11 w 16"/>
                  <a:gd name="T9" fmla="*/ 0 h 11"/>
                  <a:gd name="T10" fmla="*/ 11 w 16"/>
                  <a:gd name="T11" fmla="*/ 0 h 11"/>
                  <a:gd name="T12" fmla="*/ 10 w 16"/>
                  <a:gd name="T13" fmla="*/ 0 h 11"/>
                  <a:gd name="T14" fmla="*/ 1 w 16"/>
                  <a:gd name="T15" fmla="*/ 8 h 11"/>
                  <a:gd name="T16" fmla="*/ 0 w 16"/>
                  <a:gd name="T17" fmla="*/ 9 h 11"/>
                  <a:gd name="T18" fmla="*/ 1 w 16"/>
                  <a:gd name="T19" fmla="*/ 9 h 11"/>
                  <a:gd name="T20" fmla="*/ 6 w 16"/>
                  <a:gd name="T21" fmla="*/ 11 h 11"/>
                  <a:gd name="T22" fmla="*/ 6 w 16"/>
                  <a:gd name="T23" fmla="*/ 11 h 11"/>
                  <a:gd name="T24" fmla="*/ 6 w 16"/>
                  <a:gd name="T25" fmla="*/ 11 h 11"/>
                  <a:gd name="T26" fmla="*/ 16 w 16"/>
                  <a:gd name="T27" fmla="*/ 4 h 11"/>
                  <a:gd name="T28" fmla="*/ 16 w 16"/>
                  <a:gd name="T29" fmla="*/ 3 h 11"/>
                  <a:gd name="T30" fmla="*/ 16 w 16"/>
                  <a:gd name="T31" fmla="*/ 3 h 11"/>
                  <a:gd name="T32" fmla="*/ 11 w 16"/>
                  <a:gd name="T33" fmla="*/ 0 h 11"/>
                  <a:gd name="T34" fmla="*/ 11 w 16"/>
                  <a:gd name="T35" fmla="*/ 0 h 11"/>
                  <a:gd name="T36" fmla="*/ 11 w 16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1">
                    <a:moveTo>
                      <a:pt x="11" y="0"/>
                    </a:moveTo>
                    <a:lnTo>
                      <a:pt x="15" y="3"/>
                    </a:lnTo>
                    <a:lnTo>
                      <a:pt x="6" y="10"/>
                    </a:lnTo>
                    <a:lnTo>
                      <a:pt x="1" y="9"/>
                    </a:lnTo>
                    <a:lnTo>
                      <a:pt x="11" y="0"/>
                    </a:lnTo>
                    <a:close/>
                    <a:moveTo>
                      <a:pt x="11" y="0"/>
                    </a:moveTo>
                    <a:lnTo>
                      <a:pt x="10" y="0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5" name="Freeform 683"/>
              <p:cNvSpPr>
                <a:spLocks noEditPoints="1"/>
              </p:cNvSpPr>
              <p:nvPr/>
            </p:nvSpPr>
            <p:spPr bwMode="gray">
              <a:xfrm>
                <a:off x="5139" y="2460"/>
                <a:ext cx="16" cy="11"/>
              </a:xfrm>
              <a:custGeom>
                <a:avLst/>
                <a:gdLst>
                  <a:gd name="T0" fmla="*/ 11 w 16"/>
                  <a:gd name="T1" fmla="*/ 0 h 11"/>
                  <a:gd name="T2" fmla="*/ 15 w 16"/>
                  <a:gd name="T3" fmla="*/ 3 h 11"/>
                  <a:gd name="T4" fmla="*/ 6 w 16"/>
                  <a:gd name="T5" fmla="*/ 10 h 11"/>
                  <a:gd name="T6" fmla="*/ 1 w 16"/>
                  <a:gd name="T7" fmla="*/ 9 h 11"/>
                  <a:gd name="T8" fmla="*/ 11 w 16"/>
                  <a:gd name="T9" fmla="*/ 0 h 11"/>
                  <a:gd name="T10" fmla="*/ 11 w 16"/>
                  <a:gd name="T11" fmla="*/ 0 h 11"/>
                  <a:gd name="T12" fmla="*/ 10 w 16"/>
                  <a:gd name="T13" fmla="*/ 0 h 11"/>
                  <a:gd name="T14" fmla="*/ 1 w 16"/>
                  <a:gd name="T15" fmla="*/ 8 h 11"/>
                  <a:gd name="T16" fmla="*/ 0 w 16"/>
                  <a:gd name="T17" fmla="*/ 9 h 11"/>
                  <a:gd name="T18" fmla="*/ 1 w 16"/>
                  <a:gd name="T19" fmla="*/ 9 h 11"/>
                  <a:gd name="T20" fmla="*/ 6 w 16"/>
                  <a:gd name="T21" fmla="*/ 11 h 11"/>
                  <a:gd name="T22" fmla="*/ 6 w 16"/>
                  <a:gd name="T23" fmla="*/ 11 h 11"/>
                  <a:gd name="T24" fmla="*/ 6 w 16"/>
                  <a:gd name="T25" fmla="*/ 11 h 11"/>
                  <a:gd name="T26" fmla="*/ 16 w 16"/>
                  <a:gd name="T27" fmla="*/ 4 h 11"/>
                  <a:gd name="T28" fmla="*/ 16 w 16"/>
                  <a:gd name="T29" fmla="*/ 3 h 11"/>
                  <a:gd name="T30" fmla="*/ 16 w 16"/>
                  <a:gd name="T31" fmla="*/ 3 h 11"/>
                  <a:gd name="T32" fmla="*/ 11 w 16"/>
                  <a:gd name="T33" fmla="*/ 0 h 11"/>
                  <a:gd name="T34" fmla="*/ 11 w 16"/>
                  <a:gd name="T35" fmla="*/ 0 h 11"/>
                  <a:gd name="T36" fmla="*/ 11 w 16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1">
                    <a:moveTo>
                      <a:pt x="11" y="0"/>
                    </a:moveTo>
                    <a:lnTo>
                      <a:pt x="15" y="3"/>
                    </a:lnTo>
                    <a:lnTo>
                      <a:pt x="6" y="10"/>
                    </a:lnTo>
                    <a:lnTo>
                      <a:pt x="1" y="9"/>
                    </a:lnTo>
                    <a:lnTo>
                      <a:pt x="11" y="0"/>
                    </a:lnTo>
                    <a:moveTo>
                      <a:pt x="11" y="0"/>
                    </a:moveTo>
                    <a:lnTo>
                      <a:pt x="10" y="0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6" name="Freeform 684"/>
              <p:cNvSpPr>
                <a:spLocks/>
              </p:cNvSpPr>
              <p:nvPr/>
            </p:nvSpPr>
            <p:spPr bwMode="gray">
              <a:xfrm>
                <a:off x="5202" y="2452"/>
                <a:ext cx="16" cy="8"/>
              </a:xfrm>
              <a:custGeom>
                <a:avLst/>
                <a:gdLst>
                  <a:gd name="T0" fmla="*/ 0 w 16"/>
                  <a:gd name="T1" fmla="*/ 4 h 8"/>
                  <a:gd name="T2" fmla="*/ 15 w 16"/>
                  <a:gd name="T3" fmla="*/ 0 h 8"/>
                  <a:gd name="T4" fmla="*/ 16 w 16"/>
                  <a:gd name="T5" fmla="*/ 2 h 8"/>
                  <a:gd name="T6" fmla="*/ 13 w 16"/>
                  <a:gd name="T7" fmla="*/ 6 h 8"/>
                  <a:gd name="T8" fmla="*/ 1 w 16"/>
                  <a:gd name="T9" fmla="*/ 8 h 8"/>
                  <a:gd name="T10" fmla="*/ 0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4"/>
                    </a:moveTo>
                    <a:lnTo>
                      <a:pt x="15" y="0"/>
                    </a:lnTo>
                    <a:lnTo>
                      <a:pt x="16" y="2"/>
                    </a:lnTo>
                    <a:lnTo>
                      <a:pt x="13" y="6"/>
                    </a:lnTo>
                    <a:lnTo>
                      <a:pt x="1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7" name="Freeform 685"/>
              <p:cNvSpPr>
                <a:spLocks noEditPoints="1"/>
              </p:cNvSpPr>
              <p:nvPr/>
            </p:nvSpPr>
            <p:spPr bwMode="gray">
              <a:xfrm>
                <a:off x="5202" y="2451"/>
                <a:ext cx="16" cy="9"/>
              </a:xfrm>
              <a:custGeom>
                <a:avLst/>
                <a:gdLst>
                  <a:gd name="T0" fmla="*/ 15 w 16"/>
                  <a:gd name="T1" fmla="*/ 1 h 9"/>
                  <a:gd name="T2" fmla="*/ 15 w 16"/>
                  <a:gd name="T3" fmla="*/ 3 h 9"/>
                  <a:gd name="T4" fmla="*/ 13 w 16"/>
                  <a:gd name="T5" fmla="*/ 7 h 9"/>
                  <a:gd name="T6" fmla="*/ 1 w 16"/>
                  <a:gd name="T7" fmla="*/ 9 h 9"/>
                  <a:gd name="T8" fmla="*/ 0 w 16"/>
                  <a:gd name="T9" fmla="*/ 5 h 9"/>
                  <a:gd name="T10" fmla="*/ 15 w 16"/>
                  <a:gd name="T11" fmla="*/ 1 h 9"/>
                  <a:gd name="T12" fmla="*/ 15 w 16"/>
                  <a:gd name="T13" fmla="*/ 0 h 9"/>
                  <a:gd name="T14" fmla="*/ 14 w 16"/>
                  <a:gd name="T15" fmla="*/ 1 h 9"/>
                  <a:gd name="T16" fmla="*/ 0 w 16"/>
                  <a:gd name="T17" fmla="*/ 5 h 9"/>
                  <a:gd name="T18" fmla="*/ 0 w 16"/>
                  <a:gd name="T19" fmla="*/ 5 h 9"/>
                  <a:gd name="T20" fmla="*/ 0 w 16"/>
                  <a:gd name="T21" fmla="*/ 5 h 9"/>
                  <a:gd name="T22" fmla="*/ 1 w 16"/>
                  <a:gd name="T23" fmla="*/ 9 h 9"/>
                  <a:gd name="T24" fmla="*/ 1 w 16"/>
                  <a:gd name="T25" fmla="*/ 9 h 9"/>
                  <a:gd name="T26" fmla="*/ 1 w 16"/>
                  <a:gd name="T27" fmla="*/ 9 h 9"/>
                  <a:gd name="T28" fmla="*/ 13 w 16"/>
                  <a:gd name="T29" fmla="*/ 8 h 9"/>
                  <a:gd name="T30" fmla="*/ 13 w 16"/>
                  <a:gd name="T31" fmla="*/ 8 h 9"/>
                  <a:gd name="T32" fmla="*/ 13 w 16"/>
                  <a:gd name="T33" fmla="*/ 7 h 9"/>
                  <a:gd name="T34" fmla="*/ 16 w 16"/>
                  <a:gd name="T35" fmla="*/ 3 h 9"/>
                  <a:gd name="T36" fmla="*/ 16 w 16"/>
                  <a:gd name="T37" fmla="*/ 3 h 9"/>
                  <a:gd name="T38" fmla="*/ 16 w 16"/>
                  <a:gd name="T39" fmla="*/ 2 h 9"/>
                  <a:gd name="T40" fmla="*/ 15 w 16"/>
                  <a:gd name="T41" fmla="*/ 1 h 9"/>
                  <a:gd name="T42" fmla="*/ 15 w 16"/>
                  <a:gd name="T43" fmla="*/ 0 h 9"/>
                  <a:gd name="T44" fmla="*/ 15 w 16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9">
                    <a:moveTo>
                      <a:pt x="15" y="1"/>
                    </a:moveTo>
                    <a:lnTo>
                      <a:pt x="15" y="3"/>
                    </a:lnTo>
                    <a:lnTo>
                      <a:pt x="13" y="7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15" y="1"/>
                    </a:lnTo>
                    <a:close/>
                    <a:moveTo>
                      <a:pt x="15" y="0"/>
                    </a:moveTo>
                    <a:lnTo>
                      <a:pt x="14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8" name="Freeform 686"/>
              <p:cNvSpPr>
                <a:spLocks noEditPoints="1"/>
              </p:cNvSpPr>
              <p:nvPr/>
            </p:nvSpPr>
            <p:spPr bwMode="gray">
              <a:xfrm>
                <a:off x="5202" y="2451"/>
                <a:ext cx="16" cy="9"/>
              </a:xfrm>
              <a:custGeom>
                <a:avLst/>
                <a:gdLst>
                  <a:gd name="T0" fmla="*/ 15 w 16"/>
                  <a:gd name="T1" fmla="*/ 1 h 9"/>
                  <a:gd name="T2" fmla="*/ 15 w 16"/>
                  <a:gd name="T3" fmla="*/ 3 h 9"/>
                  <a:gd name="T4" fmla="*/ 13 w 16"/>
                  <a:gd name="T5" fmla="*/ 7 h 9"/>
                  <a:gd name="T6" fmla="*/ 1 w 16"/>
                  <a:gd name="T7" fmla="*/ 9 h 9"/>
                  <a:gd name="T8" fmla="*/ 0 w 16"/>
                  <a:gd name="T9" fmla="*/ 5 h 9"/>
                  <a:gd name="T10" fmla="*/ 15 w 16"/>
                  <a:gd name="T11" fmla="*/ 1 h 9"/>
                  <a:gd name="T12" fmla="*/ 15 w 16"/>
                  <a:gd name="T13" fmla="*/ 0 h 9"/>
                  <a:gd name="T14" fmla="*/ 14 w 16"/>
                  <a:gd name="T15" fmla="*/ 1 h 9"/>
                  <a:gd name="T16" fmla="*/ 0 w 16"/>
                  <a:gd name="T17" fmla="*/ 5 h 9"/>
                  <a:gd name="T18" fmla="*/ 0 w 16"/>
                  <a:gd name="T19" fmla="*/ 5 h 9"/>
                  <a:gd name="T20" fmla="*/ 0 w 16"/>
                  <a:gd name="T21" fmla="*/ 5 h 9"/>
                  <a:gd name="T22" fmla="*/ 1 w 16"/>
                  <a:gd name="T23" fmla="*/ 9 h 9"/>
                  <a:gd name="T24" fmla="*/ 1 w 16"/>
                  <a:gd name="T25" fmla="*/ 9 h 9"/>
                  <a:gd name="T26" fmla="*/ 1 w 16"/>
                  <a:gd name="T27" fmla="*/ 9 h 9"/>
                  <a:gd name="T28" fmla="*/ 13 w 16"/>
                  <a:gd name="T29" fmla="*/ 8 h 9"/>
                  <a:gd name="T30" fmla="*/ 13 w 16"/>
                  <a:gd name="T31" fmla="*/ 8 h 9"/>
                  <a:gd name="T32" fmla="*/ 13 w 16"/>
                  <a:gd name="T33" fmla="*/ 7 h 9"/>
                  <a:gd name="T34" fmla="*/ 16 w 16"/>
                  <a:gd name="T35" fmla="*/ 3 h 9"/>
                  <a:gd name="T36" fmla="*/ 16 w 16"/>
                  <a:gd name="T37" fmla="*/ 3 h 9"/>
                  <a:gd name="T38" fmla="*/ 16 w 16"/>
                  <a:gd name="T39" fmla="*/ 2 h 9"/>
                  <a:gd name="T40" fmla="*/ 15 w 16"/>
                  <a:gd name="T41" fmla="*/ 1 h 9"/>
                  <a:gd name="T42" fmla="*/ 15 w 16"/>
                  <a:gd name="T43" fmla="*/ 0 h 9"/>
                  <a:gd name="T44" fmla="*/ 15 w 16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9">
                    <a:moveTo>
                      <a:pt x="15" y="1"/>
                    </a:moveTo>
                    <a:lnTo>
                      <a:pt x="15" y="3"/>
                    </a:lnTo>
                    <a:lnTo>
                      <a:pt x="13" y="7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15" y="1"/>
                    </a:lnTo>
                    <a:moveTo>
                      <a:pt x="15" y="0"/>
                    </a:moveTo>
                    <a:lnTo>
                      <a:pt x="14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9" name="Freeform 687"/>
              <p:cNvSpPr>
                <a:spLocks/>
              </p:cNvSpPr>
              <p:nvPr/>
            </p:nvSpPr>
            <p:spPr bwMode="gray">
              <a:xfrm>
                <a:off x="5079" y="2300"/>
                <a:ext cx="109" cy="122"/>
              </a:xfrm>
              <a:custGeom>
                <a:avLst/>
                <a:gdLst>
                  <a:gd name="T0" fmla="*/ 10 w 109"/>
                  <a:gd name="T1" fmla="*/ 116 h 122"/>
                  <a:gd name="T2" fmla="*/ 16 w 109"/>
                  <a:gd name="T3" fmla="*/ 106 h 122"/>
                  <a:gd name="T4" fmla="*/ 14 w 109"/>
                  <a:gd name="T5" fmla="*/ 91 h 122"/>
                  <a:gd name="T6" fmla="*/ 10 w 109"/>
                  <a:gd name="T7" fmla="*/ 86 h 122"/>
                  <a:gd name="T8" fmla="*/ 0 w 109"/>
                  <a:gd name="T9" fmla="*/ 85 h 122"/>
                  <a:gd name="T10" fmla="*/ 3 w 109"/>
                  <a:gd name="T11" fmla="*/ 70 h 122"/>
                  <a:gd name="T12" fmla="*/ 5 w 109"/>
                  <a:gd name="T13" fmla="*/ 69 h 122"/>
                  <a:gd name="T14" fmla="*/ 10 w 109"/>
                  <a:gd name="T15" fmla="*/ 61 h 122"/>
                  <a:gd name="T16" fmla="*/ 8 w 109"/>
                  <a:gd name="T17" fmla="*/ 48 h 122"/>
                  <a:gd name="T18" fmla="*/ 11 w 109"/>
                  <a:gd name="T19" fmla="*/ 39 h 122"/>
                  <a:gd name="T20" fmla="*/ 16 w 109"/>
                  <a:gd name="T21" fmla="*/ 30 h 122"/>
                  <a:gd name="T22" fmla="*/ 20 w 109"/>
                  <a:gd name="T23" fmla="*/ 16 h 122"/>
                  <a:gd name="T24" fmla="*/ 26 w 109"/>
                  <a:gd name="T25" fmla="*/ 13 h 122"/>
                  <a:gd name="T26" fmla="*/ 31 w 109"/>
                  <a:gd name="T27" fmla="*/ 14 h 122"/>
                  <a:gd name="T28" fmla="*/ 37 w 109"/>
                  <a:gd name="T29" fmla="*/ 5 h 122"/>
                  <a:gd name="T30" fmla="*/ 42 w 109"/>
                  <a:gd name="T31" fmla="*/ 5 h 122"/>
                  <a:gd name="T32" fmla="*/ 61 w 109"/>
                  <a:gd name="T33" fmla="*/ 13 h 122"/>
                  <a:gd name="T34" fmla="*/ 83 w 109"/>
                  <a:gd name="T35" fmla="*/ 13 h 122"/>
                  <a:gd name="T36" fmla="*/ 95 w 109"/>
                  <a:gd name="T37" fmla="*/ 9 h 122"/>
                  <a:gd name="T38" fmla="*/ 101 w 109"/>
                  <a:gd name="T39" fmla="*/ 0 h 122"/>
                  <a:gd name="T40" fmla="*/ 109 w 109"/>
                  <a:gd name="T41" fmla="*/ 0 h 122"/>
                  <a:gd name="T42" fmla="*/ 101 w 109"/>
                  <a:gd name="T43" fmla="*/ 19 h 122"/>
                  <a:gd name="T44" fmla="*/ 86 w 109"/>
                  <a:gd name="T45" fmla="*/ 25 h 122"/>
                  <a:gd name="T46" fmla="*/ 74 w 109"/>
                  <a:gd name="T47" fmla="*/ 21 h 122"/>
                  <a:gd name="T48" fmla="*/ 28 w 109"/>
                  <a:gd name="T49" fmla="*/ 21 h 122"/>
                  <a:gd name="T50" fmla="*/ 22 w 109"/>
                  <a:gd name="T51" fmla="*/ 28 h 122"/>
                  <a:gd name="T52" fmla="*/ 20 w 109"/>
                  <a:gd name="T53" fmla="*/ 38 h 122"/>
                  <a:gd name="T54" fmla="*/ 36 w 109"/>
                  <a:gd name="T55" fmla="*/ 51 h 122"/>
                  <a:gd name="T56" fmla="*/ 42 w 109"/>
                  <a:gd name="T57" fmla="*/ 43 h 122"/>
                  <a:gd name="T58" fmla="*/ 58 w 109"/>
                  <a:gd name="T59" fmla="*/ 38 h 122"/>
                  <a:gd name="T60" fmla="*/ 74 w 109"/>
                  <a:gd name="T61" fmla="*/ 36 h 122"/>
                  <a:gd name="T62" fmla="*/ 84 w 109"/>
                  <a:gd name="T63" fmla="*/ 41 h 122"/>
                  <a:gd name="T64" fmla="*/ 79 w 109"/>
                  <a:gd name="T65" fmla="*/ 45 h 122"/>
                  <a:gd name="T66" fmla="*/ 68 w 109"/>
                  <a:gd name="T67" fmla="*/ 46 h 122"/>
                  <a:gd name="T68" fmla="*/ 56 w 109"/>
                  <a:gd name="T69" fmla="*/ 57 h 122"/>
                  <a:gd name="T70" fmla="*/ 45 w 109"/>
                  <a:gd name="T71" fmla="*/ 57 h 122"/>
                  <a:gd name="T72" fmla="*/ 42 w 109"/>
                  <a:gd name="T73" fmla="*/ 58 h 122"/>
                  <a:gd name="T74" fmla="*/ 44 w 109"/>
                  <a:gd name="T75" fmla="*/ 64 h 122"/>
                  <a:gd name="T76" fmla="*/ 59 w 109"/>
                  <a:gd name="T77" fmla="*/ 69 h 122"/>
                  <a:gd name="T78" fmla="*/ 59 w 109"/>
                  <a:gd name="T79" fmla="*/ 83 h 122"/>
                  <a:gd name="T80" fmla="*/ 64 w 109"/>
                  <a:gd name="T81" fmla="*/ 93 h 122"/>
                  <a:gd name="T82" fmla="*/ 64 w 109"/>
                  <a:gd name="T83" fmla="*/ 98 h 122"/>
                  <a:gd name="T84" fmla="*/ 58 w 109"/>
                  <a:gd name="T85" fmla="*/ 99 h 122"/>
                  <a:gd name="T86" fmla="*/ 54 w 109"/>
                  <a:gd name="T87" fmla="*/ 111 h 122"/>
                  <a:gd name="T88" fmla="*/ 46 w 109"/>
                  <a:gd name="T89" fmla="*/ 109 h 122"/>
                  <a:gd name="T90" fmla="*/ 48 w 109"/>
                  <a:gd name="T91" fmla="*/ 98 h 122"/>
                  <a:gd name="T92" fmla="*/ 38 w 109"/>
                  <a:gd name="T93" fmla="*/ 88 h 122"/>
                  <a:gd name="T94" fmla="*/ 39 w 109"/>
                  <a:gd name="T95" fmla="*/ 72 h 122"/>
                  <a:gd name="T96" fmla="*/ 32 w 109"/>
                  <a:gd name="T97" fmla="*/ 69 h 122"/>
                  <a:gd name="T98" fmla="*/ 30 w 109"/>
                  <a:gd name="T99" fmla="*/ 74 h 122"/>
                  <a:gd name="T100" fmla="*/ 24 w 109"/>
                  <a:gd name="T101" fmla="*/ 73 h 122"/>
                  <a:gd name="T102" fmla="*/ 21 w 109"/>
                  <a:gd name="T103" fmla="*/ 77 h 122"/>
                  <a:gd name="T104" fmla="*/ 26 w 109"/>
                  <a:gd name="T105" fmla="*/ 81 h 122"/>
                  <a:gd name="T106" fmla="*/ 24 w 109"/>
                  <a:gd name="T107" fmla="*/ 108 h 122"/>
                  <a:gd name="T108" fmla="*/ 19 w 109"/>
                  <a:gd name="T109" fmla="*/ 121 h 122"/>
                  <a:gd name="T110" fmla="*/ 10 w 109"/>
                  <a:gd name="T111" fmla="*/ 122 h 122"/>
                  <a:gd name="T112" fmla="*/ 10 w 109"/>
                  <a:gd name="T113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9" h="122">
                    <a:moveTo>
                      <a:pt x="10" y="116"/>
                    </a:moveTo>
                    <a:lnTo>
                      <a:pt x="16" y="106"/>
                    </a:lnTo>
                    <a:lnTo>
                      <a:pt x="14" y="91"/>
                    </a:lnTo>
                    <a:lnTo>
                      <a:pt x="10" y="86"/>
                    </a:lnTo>
                    <a:lnTo>
                      <a:pt x="0" y="85"/>
                    </a:lnTo>
                    <a:lnTo>
                      <a:pt x="3" y="70"/>
                    </a:lnTo>
                    <a:lnTo>
                      <a:pt x="5" y="69"/>
                    </a:lnTo>
                    <a:lnTo>
                      <a:pt x="10" y="61"/>
                    </a:lnTo>
                    <a:lnTo>
                      <a:pt x="8" y="48"/>
                    </a:lnTo>
                    <a:lnTo>
                      <a:pt x="11" y="39"/>
                    </a:lnTo>
                    <a:lnTo>
                      <a:pt x="16" y="30"/>
                    </a:lnTo>
                    <a:lnTo>
                      <a:pt x="20" y="16"/>
                    </a:lnTo>
                    <a:lnTo>
                      <a:pt x="26" y="13"/>
                    </a:lnTo>
                    <a:lnTo>
                      <a:pt x="31" y="14"/>
                    </a:lnTo>
                    <a:lnTo>
                      <a:pt x="37" y="5"/>
                    </a:lnTo>
                    <a:lnTo>
                      <a:pt x="42" y="5"/>
                    </a:lnTo>
                    <a:lnTo>
                      <a:pt x="61" y="13"/>
                    </a:lnTo>
                    <a:lnTo>
                      <a:pt x="83" y="13"/>
                    </a:lnTo>
                    <a:lnTo>
                      <a:pt x="95" y="9"/>
                    </a:lnTo>
                    <a:lnTo>
                      <a:pt x="101" y="0"/>
                    </a:lnTo>
                    <a:lnTo>
                      <a:pt x="109" y="0"/>
                    </a:lnTo>
                    <a:lnTo>
                      <a:pt x="101" y="19"/>
                    </a:lnTo>
                    <a:lnTo>
                      <a:pt x="86" y="25"/>
                    </a:lnTo>
                    <a:lnTo>
                      <a:pt x="74" y="21"/>
                    </a:lnTo>
                    <a:lnTo>
                      <a:pt x="28" y="21"/>
                    </a:lnTo>
                    <a:lnTo>
                      <a:pt x="22" y="28"/>
                    </a:lnTo>
                    <a:lnTo>
                      <a:pt x="20" y="38"/>
                    </a:lnTo>
                    <a:lnTo>
                      <a:pt x="36" y="51"/>
                    </a:lnTo>
                    <a:lnTo>
                      <a:pt x="42" y="43"/>
                    </a:lnTo>
                    <a:lnTo>
                      <a:pt x="58" y="38"/>
                    </a:lnTo>
                    <a:lnTo>
                      <a:pt x="74" y="36"/>
                    </a:lnTo>
                    <a:lnTo>
                      <a:pt x="84" y="41"/>
                    </a:lnTo>
                    <a:lnTo>
                      <a:pt x="79" y="45"/>
                    </a:lnTo>
                    <a:lnTo>
                      <a:pt x="68" y="46"/>
                    </a:lnTo>
                    <a:lnTo>
                      <a:pt x="56" y="57"/>
                    </a:lnTo>
                    <a:lnTo>
                      <a:pt x="45" y="57"/>
                    </a:lnTo>
                    <a:lnTo>
                      <a:pt x="42" y="58"/>
                    </a:lnTo>
                    <a:lnTo>
                      <a:pt x="44" y="64"/>
                    </a:lnTo>
                    <a:lnTo>
                      <a:pt x="59" y="69"/>
                    </a:lnTo>
                    <a:lnTo>
                      <a:pt x="59" y="83"/>
                    </a:lnTo>
                    <a:lnTo>
                      <a:pt x="64" y="93"/>
                    </a:lnTo>
                    <a:lnTo>
                      <a:pt x="64" y="98"/>
                    </a:lnTo>
                    <a:lnTo>
                      <a:pt x="58" y="99"/>
                    </a:lnTo>
                    <a:lnTo>
                      <a:pt x="54" y="111"/>
                    </a:lnTo>
                    <a:lnTo>
                      <a:pt x="46" y="109"/>
                    </a:lnTo>
                    <a:lnTo>
                      <a:pt x="48" y="98"/>
                    </a:lnTo>
                    <a:lnTo>
                      <a:pt x="38" y="88"/>
                    </a:lnTo>
                    <a:lnTo>
                      <a:pt x="39" y="72"/>
                    </a:lnTo>
                    <a:lnTo>
                      <a:pt x="32" y="69"/>
                    </a:lnTo>
                    <a:lnTo>
                      <a:pt x="30" y="74"/>
                    </a:lnTo>
                    <a:lnTo>
                      <a:pt x="24" y="73"/>
                    </a:lnTo>
                    <a:lnTo>
                      <a:pt x="21" y="77"/>
                    </a:lnTo>
                    <a:lnTo>
                      <a:pt x="26" y="81"/>
                    </a:lnTo>
                    <a:lnTo>
                      <a:pt x="24" y="108"/>
                    </a:lnTo>
                    <a:lnTo>
                      <a:pt x="19" y="121"/>
                    </a:lnTo>
                    <a:lnTo>
                      <a:pt x="10" y="122"/>
                    </a:lnTo>
                    <a:lnTo>
                      <a:pt x="10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0" name="Freeform 688"/>
              <p:cNvSpPr>
                <a:spLocks noEditPoints="1"/>
              </p:cNvSpPr>
              <p:nvPr/>
            </p:nvSpPr>
            <p:spPr bwMode="gray">
              <a:xfrm>
                <a:off x="5078" y="2299"/>
                <a:ext cx="110" cy="123"/>
              </a:xfrm>
              <a:custGeom>
                <a:avLst/>
                <a:gdLst>
                  <a:gd name="T0" fmla="*/ 87 w 110"/>
                  <a:gd name="T1" fmla="*/ 26 h 123"/>
                  <a:gd name="T2" fmla="*/ 23 w 110"/>
                  <a:gd name="T3" fmla="*/ 29 h 123"/>
                  <a:gd name="T4" fmla="*/ 43 w 110"/>
                  <a:gd name="T5" fmla="*/ 44 h 123"/>
                  <a:gd name="T6" fmla="*/ 85 w 110"/>
                  <a:gd name="T7" fmla="*/ 42 h 123"/>
                  <a:gd name="T8" fmla="*/ 57 w 110"/>
                  <a:gd name="T9" fmla="*/ 58 h 123"/>
                  <a:gd name="T10" fmla="*/ 45 w 110"/>
                  <a:gd name="T11" fmla="*/ 65 h 123"/>
                  <a:gd name="T12" fmla="*/ 65 w 110"/>
                  <a:gd name="T13" fmla="*/ 95 h 123"/>
                  <a:gd name="T14" fmla="*/ 55 w 110"/>
                  <a:gd name="T15" fmla="*/ 111 h 123"/>
                  <a:gd name="T16" fmla="*/ 40 w 110"/>
                  <a:gd name="T17" fmla="*/ 89 h 123"/>
                  <a:gd name="T18" fmla="*/ 31 w 110"/>
                  <a:gd name="T19" fmla="*/ 75 h 123"/>
                  <a:gd name="T20" fmla="*/ 26 w 110"/>
                  <a:gd name="T21" fmla="*/ 82 h 123"/>
                  <a:gd name="T22" fmla="*/ 11 w 110"/>
                  <a:gd name="T23" fmla="*/ 123 h 123"/>
                  <a:gd name="T24" fmla="*/ 15 w 110"/>
                  <a:gd name="T25" fmla="*/ 92 h 123"/>
                  <a:gd name="T26" fmla="*/ 4 w 110"/>
                  <a:gd name="T27" fmla="*/ 72 h 123"/>
                  <a:gd name="T28" fmla="*/ 9 w 110"/>
                  <a:gd name="T29" fmla="*/ 49 h 123"/>
                  <a:gd name="T30" fmla="*/ 21 w 110"/>
                  <a:gd name="T31" fmla="*/ 17 h 123"/>
                  <a:gd name="T32" fmla="*/ 38 w 110"/>
                  <a:gd name="T33" fmla="*/ 6 h 123"/>
                  <a:gd name="T34" fmla="*/ 84 w 110"/>
                  <a:gd name="T35" fmla="*/ 14 h 123"/>
                  <a:gd name="T36" fmla="*/ 109 w 110"/>
                  <a:gd name="T37" fmla="*/ 1 h 123"/>
                  <a:gd name="T38" fmla="*/ 102 w 110"/>
                  <a:gd name="T39" fmla="*/ 0 h 123"/>
                  <a:gd name="T40" fmla="*/ 96 w 110"/>
                  <a:gd name="T41" fmla="*/ 10 h 123"/>
                  <a:gd name="T42" fmla="*/ 43 w 110"/>
                  <a:gd name="T43" fmla="*/ 6 h 123"/>
                  <a:gd name="T44" fmla="*/ 38 w 110"/>
                  <a:gd name="T45" fmla="*/ 6 h 123"/>
                  <a:gd name="T46" fmla="*/ 32 w 110"/>
                  <a:gd name="T47" fmla="*/ 14 h 123"/>
                  <a:gd name="T48" fmla="*/ 27 w 110"/>
                  <a:gd name="T49" fmla="*/ 14 h 123"/>
                  <a:gd name="T50" fmla="*/ 21 w 110"/>
                  <a:gd name="T51" fmla="*/ 17 h 123"/>
                  <a:gd name="T52" fmla="*/ 12 w 110"/>
                  <a:gd name="T53" fmla="*/ 40 h 123"/>
                  <a:gd name="T54" fmla="*/ 9 w 110"/>
                  <a:gd name="T55" fmla="*/ 49 h 123"/>
                  <a:gd name="T56" fmla="*/ 6 w 110"/>
                  <a:gd name="T57" fmla="*/ 70 h 123"/>
                  <a:gd name="T58" fmla="*/ 3 w 110"/>
                  <a:gd name="T59" fmla="*/ 72 h 123"/>
                  <a:gd name="T60" fmla="*/ 1 w 110"/>
                  <a:gd name="T61" fmla="*/ 86 h 123"/>
                  <a:gd name="T62" fmla="*/ 16 w 110"/>
                  <a:gd name="T63" fmla="*/ 107 h 123"/>
                  <a:gd name="T64" fmla="*/ 11 w 110"/>
                  <a:gd name="T65" fmla="*/ 117 h 123"/>
                  <a:gd name="T66" fmla="*/ 11 w 110"/>
                  <a:gd name="T67" fmla="*/ 123 h 123"/>
                  <a:gd name="T68" fmla="*/ 20 w 110"/>
                  <a:gd name="T69" fmla="*/ 122 h 123"/>
                  <a:gd name="T70" fmla="*/ 25 w 110"/>
                  <a:gd name="T71" fmla="*/ 109 h 123"/>
                  <a:gd name="T72" fmla="*/ 27 w 110"/>
                  <a:gd name="T73" fmla="*/ 82 h 123"/>
                  <a:gd name="T74" fmla="*/ 31 w 110"/>
                  <a:gd name="T75" fmla="*/ 76 h 123"/>
                  <a:gd name="T76" fmla="*/ 33 w 110"/>
                  <a:gd name="T77" fmla="*/ 70 h 123"/>
                  <a:gd name="T78" fmla="*/ 39 w 110"/>
                  <a:gd name="T79" fmla="*/ 89 h 123"/>
                  <a:gd name="T80" fmla="*/ 47 w 110"/>
                  <a:gd name="T81" fmla="*/ 110 h 123"/>
                  <a:gd name="T82" fmla="*/ 55 w 110"/>
                  <a:gd name="T83" fmla="*/ 112 h 123"/>
                  <a:gd name="T84" fmla="*/ 59 w 110"/>
                  <a:gd name="T85" fmla="*/ 100 h 123"/>
                  <a:gd name="T86" fmla="*/ 65 w 110"/>
                  <a:gd name="T87" fmla="*/ 99 h 123"/>
                  <a:gd name="T88" fmla="*/ 65 w 110"/>
                  <a:gd name="T89" fmla="*/ 94 h 123"/>
                  <a:gd name="T90" fmla="*/ 60 w 110"/>
                  <a:gd name="T91" fmla="*/ 69 h 123"/>
                  <a:gd name="T92" fmla="*/ 43 w 110"/>
                  <a:gd name="T93" fmla="*/ 59 h 123"/>
                  <a:gd name="T94" fmla="*/ 57 w 110"/>
                  <a:gd name="T95" fmla="*/ 59 h 123"/>
                  <a:gd name="T96" fmla="*/ 80 w 110"/>
                  <a:gd name="T97" fmla="*/ 46 h 123"/>
                  <a:gd name="T98" fmla="*/ 85 w 110"/>
                  <a:gd name="T99" fmla="*/ 43 h 123"/>
                  <a:gd name="T100" fmla="*/ 76 w 110"/>
                  <a:gd name="T101" fmla="*/ 37 h 123"/>
                  <a:gd name="T102" fmla="*/ 59 w 110"/>
                  <a:gd name="T103" fmla="*/ 38 h 123"/>
                  <a:gd name="T104" fmla="*/ 43 w 110"/>
                  <a:gd name="T105" fmla="*/ 44 h 123"/>
                  <a:gd name="T106" fmla="*/ 37 w 110"/>
                  <a:gd name="T107" fmla="*/ 51 h 123"/>
                  <a:gd name="T108" fmla="*/ 29 w 110"/>
                  <a:gd name="T109" fmla="*/ 22 h 123"/>
                  <a:gd name="T110" fmla="*/ 87 w 110"/>
                  <a:gd name="T111" fmla="*/ 26 h 123"/>
                  <a:gd name="T112" fmla="*/ 102 w 110"/>
                  <a:gd name="T113" fmla="*/ 20 h 123"/>
                  <a:gd name="T114" fmla="*/ 110 w 110"/>
                  <a:gd name="T11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0" h="123">
                    <a:moveTo>
                      <a:pt x="109" y="1"/>
                    </a:moveTo>
                    <a:lnTo>
                      <a:pt x="102" y="19"/>
                    </a:lnTo>
                    <a:lnTo>
                      <a:pt x="87" y="26"/>
                    </a:lnTo>
                    <a:lnTo>
                      <a:pt x="75" y="22"/>
                    </a:lnTo>
                    <a:lnTo>
                      <a:pt x="29" y="22"/>
                    </a:lnTo>
                    <a:lnTo>
                      <a:pt x="23" y="29"/>
                    </a:lnTo>
                    <a:lnTo>
                      <a:pt x="21" y="39"/>
                    </a:lnTo>
                    <a:lnTo>
                      <a:pt x="37" y="52"/>
                    </a:lnTo>
                    <a:lnTo>
                      <a:pt x="43" y="44"/>
                    </a:lnTo>
                    <a:lnTo>
                      <a:pt x="59" y="39"/>
                    </a:lnTo>
                    <a:lnTo>
                      <a:pt x="75" y="37"/>
                    </a:lnTo>
                    <a:lnTo>
                      <a:pt x="85" y="42"/>
                    </a:lnTo>
                    <a:lnTo>
                      <a:pt x="80" y="46"/>
                    </a:lnTo>
                    <a:lnTo>
                      <a:pt x="69" y="47"/>
                    </a:lnTo>
                    <a:lnTo>
                      <a:pt x="57" y="58"/>
                    </a:lnTo>
                    <a:lnTo>
                      <a:pt x="46" y="57"/>
                    </a:lnTo>
                    <a:lnTo>
                      <a:pt x="43" y="59"/>
                    </a:lnTo>
                    <a:lnTo>
                      <a:pt x="45" y="65"/>
                    </a:lnTo>
                    <a:lnTo>
                      <a:pt x="59" y="70"/>
                    </a:lnTo>
                    <a:lnTo>
                      <a:pt x="59" y="84"/>
                    </a:lnTo>
                    <a:lnTo>
                      <a:pt x="65" y="95"/>
                    </a:lnTo>
                    <a:lnTo>
                      <a:pt x="65" y="99"/>
                    </a:lnTo>
                    <a:lnTo>
                      <a:pt x="58" y="100"/>
                    </a:lnTo>
                    <a:lnTo>
                      <a:pt x="55" y="111"/>
                    </a:lnTo>
                    <a:lnTo>
                      <a:pt x="47" y="110"/>
                    </a:lnTo>
                    <a:lnTo>
                      <a:pt x="49" y="99"/>
                    </a:lnTo>
                    <a:lnTo>
                      <a:pt x="40" y="89"/>
                    </a:lnTo>
                    <a:lnTo>
                      <a:pt x="40" y="73"/>
                    </a:lnTo>
                    <a:lnTo>
                      <a:pt x="33" y="70"/>
                    </a:lnTo>
                    <a:lnTo>
                      <a:pt x="31" y="75"/>
                    </a:lnTo>
                    <a:lnTo>
                      <a:pt x="25" y="74"/>
                    </a:lnTo>
                    <a:lnTo>
                      <a:pt x="22" y="78"/>
                    </a:lnTo>
                    <a:lnTo>
                      <a:pt x="26" y="82"/>
                    </a:lnTo>
                    <a:lnTo>
                      <a:pt x="24" y="109"/>
                    </a:lnTo>
                    <a:lnTo>
                      <a:pt x="20" y="122"/>
                    </a:lnTo>
                    <a:lnTo>
                      <a:pt x="11" y="123"/>
                    </a:lnTo>
                    <a:lnTo>
                      <a:pt x="11" y="117"/>
                    </a:lnTo>
                    <a:lnTo>
                      <a:pt x="17" y="107"/>
                    </a:lnTo>
                    <a:lnTo>
                      <a:pt x="15" y="92"/>
                    </a:lnTo>
                    <a:lnTo>
                      <a:pt x="11" y="87"/>
                    </a:lnTo>
                    <a:lnTo>
                      <a:pt x="1" y="86"/>
                    </a:lnTo>
                    <a:lnTo>
                      <a:pt x="4" y="72"/>
                    </a:lnTo>
                    <a:lnTo>
                      <a:pt x="7" y="71"/>
                    </a:lnTo>
                    <a:lnTo>
                      <a:pt x="11" y="62"/>
                    </a:lnTo>
                    <a:lnTo>
                      <a:pt x="9" y="49"/>
                    </a:lnTo>
                    <a:lnTo>
                      <a:pt x="12" y="40"/>
                    </a:lnTo>
                    <a:lnTo>
                      <a:pt x="17" y="31"/>
                    </a:lnTo>
                    <a:lnTo>
                      <a:pt x="21" y="17"/>
                    </a:lnTo>
                    <a:lnTo>
                      <a:pt x="27" y="14"/>
                    </a:lnTo>
                    <a:lnTo>
                      <a:pt x="32" y="15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62" y="14"/>
                    </a:lnTo>
                    <a:lnTo>
                      <a:pt x="84" y="14"/>
                    </a:lnTo>
                    <a:lnTo>
                      <a:pt x="96" y="11"/>
                    </a:lnTo>
                    <a:lnTo>
                      <a:pt x="102" y="1"/>
                    </a:lnTo>
                    <a:lnTo>
                      <a:pt x="109" y="1"/>
                    </a:lnTo>
                    <a:close/>
                    <a:moveTo>
                      <a:pt x="110" y="0"/>
                    </a:moveTo>
                    <a:lnTo>
                      <a:pt x="109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1" y="1"/>
                    </a:lnTo>
                    <a:lnTo>
                      <a:pt x="96" y="10"/>
                    </a:lnTo>
                    <a:lnTo>
                      <a:pt x="84" y="14"/>
                    </a:lnTo>
                    <a:lnTo>
                      <a:pt x="62" y="14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2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16" y="31"/>
                    </a:lnTo>
                    <a:lnTo>
                      <a:pt x="12" y="39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9" y="48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1" y="62"/>
                    </a:lnTo>
                    <a:lnTo>
                      <a:pt x="6" y="70"/>
                    </a:lnTo>
                    <a:lnTo>
                      <a:pt x="4" y="71"/>
                    </a:lnTo>
                    <a:lnTo>
                      <a:pt x="3" y="71"/>
                    </a:lnTo>
                    <a:lnTo>
                      <a:pt x="3" y="7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1" y="86"/>
                    </a:lnTo>
                    <a:lnTo>
                      <a:pt x="11" y="87"/>
                    </a:lnTo>
                    <a:lnTo>
                      <a:pt x="15" y="92"/>
                    </a:lnTo>
                    <a:lnTo>
                      <a:pt x="16" y="107"/>
                    </a:lnTo>
                    <a:lnTo>
                      <a:pt x="11" y="117"/>
                    </a:lnTo>
                    <a:lnTo>
                      <a:pt x="11" y="117"/>
                    </a:lnTo>
                    <a:lnTo>
                      <a:pt x="11" y="117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20" y="122"/>
                    </a:lnTo>
                    <a:lnTo>
                      <a:pt x="20" y="122"/>
                    </a:lnTo>
                    <a:lnTo>
                      <a:pt x="20" y="122"/>
                    </a:lnTo>
                    <a:lnTo>
                      <a:pt x="25" y="109"/>
                    </a:lnTo>
                    <a:lnTo>
                      <a:pt x="25" y="109"/>
                    </a:lnTo>
                    <a:lnTo>
                      <a:pt x="25" y="109"/>
                    </a:lnTo>
                    <a:lnTo>
                      <a:pt x="27" y="82"/>
                    </a:lnTo>
                    <a:lnTo>
                      <a:pt x="27" y="82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26" y="75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1" y="75"/>
                    </a:lnTo>
                    <a:lnTo>
                      <a:pt x="33" y="70"/>
                    </a:lnTo>
                    <a:lnTo>
                      <a:pt x="40" y="74"/>
                    </a:lnTo>
                    <a:lnTo>
                      <a:pt x="39" y="89"/>
                    </a:lnTo>
                    <a:lnTo>
                      <a:pt x="39" y="89"/>
                    </a:lnTo>
                    <a:lnTo>
                      <a:pt x="39" y="90"/>
                    </a:lnTo>
                    <a:lnTo>
                      <a:pt x="48" y="99"/>
                    </a:lnTo>
                    <a:lnTo>
                      <a:pt x="47" y="110"/>
                    </a:lnTo>
                    <a:lnTo>
                      <a:pt x="47" y="110"/>
                    </a:lnTo>
                    <a:lnTo>
                      <a:pt x="47" y="110"/>
                    </a:lnTo>
                    <a:lnTo>
                      <a:pt x="55" y="112"/>
                    </a:lnTo>
                    <a:lnTo>
                      <a:pt x="55" y="112"/>
                    </a:lnTo>
                    <a:lnTo>
                      <a:pt x="55" y="111"/>
                    </a:lnTo>
                    <a:lnTo>
                      <a:pt x="59" y="100"/>
                    </a:lnTo>
                    <a:lnTo>
                      <a:pt x="65" y="99"/>
                    </a:lnTo>
                    <a:lnTo>
                      <a:pt x="66" y="99"/>
                    </a:lnTo>
                    <a:lnTo>
                      <a:pt x="65" y="99"/>
                    </a:lnTo>
                    <a:lnTo>
                      <a:pt x="65" y="95"/>
                    </a:lnTo>
                    <a:lnTo>
                      <a:pt x="65" y="94"/>
                    </a:lnTo>
                    <a:lnTo>
                      <a:pt x="65" y="94"/>
                    </a:lnTo>
                    <a:lnTo>
                      <a:pt x="60" y="84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59" y="69"/>
                    </a:lnTo>
                    <a:lnTo>
                      <a:pt x="46" y="65"/>
                    </a:lnTo>
                    <a:lnTo>
                      <a:pt x="43" y="59"/>
                    </a:lnTo>
                    <a:lnTo>
                      <a:pt x="46" y="58"/>
                    </a:lnTo>
                    <a:lnTo>
                      <a:pt x="56" y="59"/>
                    </a:lnTo>
                    <a:lnTo>
                      <a:pt x="57" y="59"/>
                    </a:lnTo>
                    <a:lnTo>
                      <a:pt x="57" y="59"/>
                    </a:lnTo>
                    <a:lnTo>
                      <a:pt x="69" y="47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85" y="43"/>
                    </a:lnTo>
                    <a:lnTo>
                      <a:pt x="86" y="42"/>
                    </a:lnTo>
                    <a:lnTo>
                      <a:pt x="85" y="42"/>
                    </a:lnTo>
                    <a:lnTo>
                      <a:pt x="76" y="37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59" y="38"/>
                    </a:lnTo>
                    <a:lnTo>
                      <a:pt x="59" y="38"/>
                    </a:lnTo>
                    <a:lnTo>
                      <a:pt x="59" y="38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37" y="51"/>
                    </a:lnTo>
                    <a:lnTo>
                      <a:pt x="21" y="39"/>
                    </a:lnTo>
                    <a:lnTo>
                      <a:pt x="23" y="29"/>
                    </a:lnTo>
                    <a:lnTo>
                      <a:pt x="29" y="22"/>
                    </a:lnTo>
                    <a:lnTo>
                      <a:pt x="75" y="22"/>
                    </a:lnTo>
                    <a:lnTo>
                      <a:pt x="87" y="26"/>
                    </a:lnTo>
                    <a:lnTo>
                      <a:pt x="87" y="26"/>
                    </a:lnTo>
                    <a:lnTo>
                      <a:pt x="87" y="26"/>
                    </a:lnTo>
                    <a:lnTo>
                      <a:pt x="102" y="20"/>
                    </a:lnTo>
                    <a:lnTo>
                      <a:pt x="102" y="20"/>
                    </a:lnTo>
                    <a:lnTo>
                      <a:pt x="102" y="20"/>
                    </a:lnTo>
                    <a:lnTo>
                      <a:pt x="110" y="1"/>
                    </a:lnTo>
                    <a:lnTo>
                      <a:pt x="110" y="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1" name="Freeform 689"/>
              <p:cNvSpPr>
                <a:spLocks noEditPoints="1"/>
              </p:cNvSpPr>
              <p:nvPr/>
            </p:nvSpPr>
            <p:spPr bwMode="gray">
              <a:xfrm>
                <a:off x="5078" y="2299"/>
                <a:ext cx="110" cy="123"/>
              </a:xfrm>
              <a:custGeom>
                <a:avLst/>
                <a:gdLst>
                  <a:gd name="T0" fmla="*/ 87 w 110"/>
                  <a:gd name="T1" fmla="*/ 26 h 123"/>
                  <a:gd name="T2" fmla="*/ 23 w 110"/>
                  <a:gd name="T3" fmla="*/ 29 h 123"/>
                  <a:gd name="T4" fmla="*/ 43 w 110"/>
                  <a:gd name="T5" fmla="*/ 44 h 123"/>
                  <a:gd name="T6" fmla="*/ 85 w 110"/>
                  <a:gd name="T7" fmla="*/ 42 h 123"/>
                  <a:gd name="T8" fmla="*/ 57 w 110"/>
                  <a:gd name="T9" fmla="*/ 58 h 123"/>
                  <a:gd name="T10" fmla="*/ 45 w 110"/>
                  <a:gd name="T11" fmla="*/ 65 h 123"/>
                  <a:gd name="T12" fmla="*/ 65 w 110"/>
                  <a:gd name="T13" fmla="*/ 95 h 123"/>
                  <a:gd name="T14" fmla="*/ 55 w 110"/>
                  <a:gd name="T15" fmla="*/ 111 h 123"/>
                  <a:gd name="T16" fmla="*/ 40 w 110"/>
                  <a:gd name="T17" fmla="*/ 89 h 123"/>
                  <a:gd name="T18" fmla="*/ 31 w 110"/>
                  <a:gd name="T19" fmla="*/ 75 h 123"/>
                  <a:gd name="T20" fmla="*/ 26 w 110"/>
                  <a:gd name="T21" fmla="*/ 82 h 123"/>
                  <a:gd name="T22" fmla="*/ 11 w 110"/>
                  <a:gd name="T23" fmla="*/ 123 h 123"/>
                  <a:gd name="T24" fmla="*/ 15 w 110"/>
                  <a:gd name="T25" fmla="*/ 92 h 123"/>
                  <a:gd name="T26" fmla="*/ 4 w 110"/>
                  <a:gd name="T27" fmla="*/ 72 h 123"/>
                  <a:gd name="T28" fmla="*/ 9 w 110"/>
                  <a:gd name="T29" fmla="*/ 49 h 123"/>
                  <a:gd name="T30" fmla="*/ 21 w 110"/>
                  <a:gd name="T31" fmla="*/ 17 h 123"/>
                  <a:gd name="T32" fmla="*/ 38 w 110"/>
                  <a:gd name="T33" fmla="*/ 6 h 123"/>
                  <a:gd name="T34" fmla="*/ 84 w 110"/>
                  <a:gd name="T35" fmla="*/ 14 h 123"/>
                  <a:gd name="T36" fmla="*/ 109 w 110"/>
                  <a:gd name="T37" fmla="*/ 1 h 123"/>
                  <a:gd name="T38" fmla="*/ 102 w 110"/>
                  <a:gd name="T39" fmla="*/ 0 h 123"/>
                  <a:gd name="T40" fmla="*/ 96 w 110"/>
                  <a:gd name="T41" fmla="*/ 10 h 123"/>
                  <a:gd name="T42" fmla="*/ 43 w 110"/>
                  <a:gd name="T43" fmla="*/ 6 h 123"/>
                  <a:gd name="T44" fmla="*/ 38 w 110"/>
                  <a:gd name="T45" fmla="*/ 6 h 123"/>
                  <a:gd name="T46" fmla="*/ 32 w 110"/>
                  <a:gd name="T47" fmla="*/ 14 h 123"/>
                  <a:gd name="T48" fmla="*/ 27 w 110"/>
                  <a:gd name="T49" fmla="*/ 14 h 123"/>
                  <a:gd name="T50" fmla="*/ 21 w 110"/>
                  <a:gd name="T51" fmla="*/ 17 h 123"/>
                  <a:gd name="T52" fmla="*/ 12 w 110"/>
                  <a:gd name="T53" fmla="*/ 40 h 123"/>
                  <a:gd name="T54" fmla="*/ 9 w 110"/>
                  <a:gd name="T55" fmla="*/ 49 h 123"/>
                  <a:gd name="T56" fmla="*/ 6 w 110"/>
                  <a:gd name="T57" fmla="*/ 70 h 123"/>
                  <a:gd name="T58" fmla="*/ 3 w 110"/>
                  <a:gd name="T59" fmla="*/ 72 h 123"/>
                  <a:gd name="T60" fmla="*/ 1 w 110"/>
                  <a:gd name="T61" fmla="*/ 86 h 123"/>
                  <a:gd name="T62" fmla="*/ 16 w 110"/>
                  <a:gd name="T63" fmla="*/ 107 h 123"/>
                  <a:gd name="T64" fmla="*/ 11 w 110"/>
                  <a:gd name="T65" fmla="*/ 117 h 123"/>
                  <a:gd name="T66" fmla="*/ 11 w 110"/>
                  <a:gd name="T67" fmla="*/ 123 h 123"/>
                  <a:gd name="T68" fmla="*/ 20 w 110"/>
                  <a:gd name="T69" fmla="*/ 122 h 123"/>
                  <a:gd name="T70" fmla="*/ 25 w 110"/>
                  <a:gd name="T71" fmla="*/ 109 h 123"/>
                  <a:gd name="T72" fmla="*/ 27 w 110"/>
                  <a:gd name="T73" fmla="*/ 82 h 123"/>
                  <a:gd name="T74" fmla="*/ 31 w 110"/>
                  <a:gd name="T75" fmla="*/ 76 h 123"/>
                  <a:gd name="T76" fmla="*/ 33 w 110"/>
                  <a:gd name="T77" fmla="*/ 70 h 123"/>
                  <a:gd name="T78" fmla="*/ 39 w 110"/>
                  <a:gd name="T79" fmla="*/ 89 h 123"/>
                  <a:gd name="T80" fmla="*/ 47 w 110"/>
                  <a:gd name="T81" fmla="*/ 110 h 123"/>
                  <a:gd name="T82" fmla="*/ 55 w 110"/>
                  <a:gd name="T83" fmla="*/ 112 h 123"/>
                  <a:gd name="T84" fmla="*/ 59 w 110"/>
                  <a:gd name="T85" fmla="*/ 100 h 123"/>
                  <a:gd name="T86" fmla="*/ 65 w 110"/>
                  <a:gd name="T87" fmla="*/ 99 h 123"/>
                  <a:gd name="T88" fmla="*/ 65 w 110"/>
                  <a:gd name="T89" fmla="*/ 94 h 123"/>
                  <a:gd name="T90" fmla="*/ 60 w 110"/>
                  <a:gd name="T91" fmla="*/ 69 h 123"/>
                  <a:gd name="T92" fmla="*/ 43 w 110"/>
                  <a:gd name="T93" fmla="*/ 59 h 123"/>
                  <a:gd name="T94" fmla="*/ 57 w 110"/>
                  <a:gd name="T95" fmla="*/ 59 h 123"/>
                  <a:gd name="T96" fmla="*/ 80 w 110"/>
                  <a:gd name="T97" fmla="*/ 46 h 123"/>
                  <a:gd name="T98" fmla="*/ 85 w 110"/>
                  <a:gd name="T99" fmla="*/ 43 h 123"/>
                  <a:gd name="T100" fmla="*/ 76 w 110"/>
                  <a:gd name="T101" fmla="*/ 37 h 123"/>
                  <a:gd name="T102" fmla="*/ 59 w 110"/>
                  <a:gd name="T103" fmla="*/ 38 h 123"/>
                  <a:gd name="T104" fmla="*/ 43 w 110"/>
                  <a:gd name="T105" fmla="*/ 44 h 123"/>
                  <a:gd name="T106" fmla="*/ 37 w 110"/>
                  <a:gd name="T107" fmla="*/ 51 h 123"/>
                  <a:gd name="T108" fmla="*/ 29 w 110"/>
                  <a:gd name="T109" fmla="*/ 22 h 123"/>
                  <a:gd name="T110" fmla="*/ 87 w 110"/>
                  <a:gd name="T111" fmla="*/ 26 h 123"/>
                  <a:gd name="T112" fmla="*/ 102 w 110"/>
                  <a:gd name="T113" fmla="*/ 20 h 123"/>
                  <a:gd name="T114" fmla="*/ 110 w 110"/>
                  <a:gd name="T11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0" h="123">
                    <a:moveTo>
                      <a:pt x="109" y="1"/>
                    </a:moveTo>
                    <a:lnTo>
                      <a:pt x="102" y="19"/>
                    </a:lnTo>
                    <a:lnTo>
                      <a:pt x="87" y="26"/>
                    </a:lnTo>
                    <a:lnTo>
                      <a:pt x="75" y="22"/>
                    </a:lnTo>
                    <a:lnTo>
                      <a:pt x="29" y="22"/>
                    </a:lnTo>
                    <a:lnTo>
                      <a:pt x="23" y="29"/>
                    </a:lnTo>
                    <a:lnTo>
                      <a:pt x="21" y="39"/>
                    </a:lnTo>
                    <a:lnTo>
                      <a:pt x="37" y="52"/>
                    </a:lnTo>
                    <a:lnTo>
                      <a:pt x="43" y="44"/>
                    </a:lnTo>
                    <a:lnTo>
                      <a:pt x="59" y="39"/>
                    </a:lnTo>
                    <a:lnTo>
                      <a:pt x="75" y="37"/>
                    </a:lnTo>
                    <a:lnTo>
                      <a:pt x="85" y="42"/>
                    </a:lnTo>
                    <a:lnTo>
                      <a:pt x="80" y="46"/>
                    </a:lnTo>
                    <a:lnTo>
                      <a:pt x="69" y="47"/>
                    </a:lnTo>
                    <a:lnTo>
                      <a:pt x="57" y="58"/>
                    </a:lnTo>
                    <a:lnTo>
                      <a:pt x="46" y="57"/>
                    </a:lnTo>
                    <a:lnTo>
                      <a:pt x="43" y="59"/>
                    </a:lnTo>
                    <a:lnTo>
                      <a:pt x="45" y="65"/>
                    </a:lnTo>
                    <a:lnTo>
                      <a:pt x="59" y="70"/>
                    </a:lnTo>
                    <a:lnTo>
                      <a:pt x="59" y="84"/>
                    </a:lnTo>
                    <a:lnTo>
                      <a:pt x="65" y="95"/>
                    </a:lnTo>
                    <a:lnTo>
                      <a:pt x="65" y="99"/>
                    </a:lnTo>
                    <a:lnTo>
                      <a:pt x="58" y="100"/>
                    </a:lnTo>
                    <a:lnTo>
                      <a:pt x="55" y="111"/>
                    </a:lnTo>
                    <a:lnTo>
                      <a:pt x="47" y="110"/>
                    </a:lnTo>
                    <a:lnTo>
                      <a:pt x="49" y="99"/>
                    </a:lnTo>
                    <a:lnTo>
                      <a:pt x="40" y="89"/>
                    </a:lnTo>
                    <a:lnTo>
                      <a:pt x="40" y="73"/>
                    </a:lnTo>
                    <a:lnTo>
                      <a:pt x="33" y="70"/>
                    </a:lnTo>
                    <a:lnTo>
                      <a:pt x="31" y="75"/>
                    </a:lnTo>
                    <a:lnTo>
                      <a:pt x="25" y="74"/>
                    </a:lnTo>
                    <a:lnTo>
                      <a:pt x="22" y="78"/>
                    </a:lnTo>
                    <a:lnTo>
                      <a:pt x="26" y="82"/>
                    </a:lnTo>
                    <a:lnTo>
                      <a:pt x="24" y="109"/>
                    </a:lnTo>
                    <a:lnTo>
                      <a:pt x="20" y="122"/>
                    </a:lnTo>
                    <a:lnTo>
                      <a:pt x="11" y="123"/>
                    </a:lnTo>
                    <a:lnTo>
                      <a:pt x="11" y="117"/>
                    </a:lnTo>
                    <a:lnTo>
                      <a:pt x="17" y="107"/>
                    </a:lnTo>
                    <a:lnTo>
                      <a:pt x="15" y="92"/>
                    </a:lnTo>
                    <a:lnTo>
                      <a:pt x="11" y="87"/>
                    </a:lnTo>
                    <a:lnTo>
                      <a:pt x="1" y="86"/>
                    </a:lnTo>
                    <a:lnTo>
                      <a:pt x="4" y="72"/>
                    </a:lnTo>
                    <a:lnTo>
                      <a:pt x="7" y="71"/>
                    </a:lnTo>
                    <a:lnTo>
                      <a:pt x="11" y="62"/>
                    </a:lnTo>
                    <a:lnTo>
                      <a:pt x="9" y="49"/>
                    </a:lnTo>
                    <a:lnTo>
                      <a:pt x="12" y="40"/>
                    </a:lnTo>
                    <a:lnTo>
                      <a:pt x="17" y="31"/>
                    </a:lnTo>
                    <a:lnTo>
                      <a:pt x="21" y="17"/>
                    </a:lnTo>
                    <a:lnTo>
                      <a:pt x="27" y="14"/>
                    </a:lnTo>
                    <a:lnTo>
                      <a:pt x="32" y="15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62" y="14"/>
                    </a:lnTo>
                    <a:lnTo>
                      <a:pt x="84" y="14"/>
                    </a:lnTo>
                    <a:lnTo>
                      <a:pt x="96" y="11"/>
                    </a:lnTo>
                    <a:lnTo>
                      <a:pt x="102" y="1"/>
                    </a:lnTo>
                    <a:lnTo>
                      <a:pt x="109" y="1"/>
                    </a:lnTo>
                    <a:moveTo>
                      <a:pt x="110" y="0"/>
                    </a:moveTo>
                    <a:lnTo>
                      <a:pt x="109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1" y="1"/>
                    </a:lnTo>
                    <a:lnTo>
                      <a:pt x="96" y="10"/>
                    </a:lnTo>
                    <a:lnTo>
                      <a:pt x="84" y="14"/>
                    </a:lnTo>
                    <a:lnTo>
                      <a:pt x="62" y="14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2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16" y="31"/>
                    </a:lnTo>
                    <a:lnTo>
                      <a:pt x="12" y="39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9" y="48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1" y="62"/>
                    </a:lnTo>
                    <a:lnTo>
                      <a:pt x="6" y="70"/>
                    </a:lnTo>
                    <a:lnTo>
                      <a:pt x="4" y="71"/>
                    </a:lnTo>
                    <a:lnTo>
                      <a:pt x="3" y="71"/>
                    </a:lnTo>
                    <a:lnTo>
                      <a:pt x="3" y="7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1" y="86"/>
                    </a:lnTo>
                    <a:lnTo>
                      <a:pt x="11" y="87"/>
                    </a:lnTo>
                    <a:lnTo>
                      <a:pt x="15" y="92"/>
                    </a:lnTo>
                    <a:lnTo>
                      <a:pt x="16" y="107"/>
                    </a:lnTo>
                    <a:lnTo>
                      <a:pt x="11" y="117"/>
                    </a:lnTo>
                    <a:lnTo>
                      <a:pt x="11" y="117"/>
                    </a:lnTo>
                    <a:lnTo>
                      <a:pt x="11" y="117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20" y="122"/>
                    </a:lnTo>
                    <a:lnTo>
                      <a:pt x="20" y="122"/>
                    </a:lnTo>
                    <a:lnTo>
                      <a:pt x="20" y="122"/>
                    </a:lnTo>
                    <a:lnTo>
                      <a:pt x="25" y="109"/>
                    </a:lnTo>
                    <a:lnTo>
                      <a:pt x="25" y="109"/>
                    </a:lnTo>
                    <a:lnTo>
                      <a:pt x="25" y="109"/>
                    </a:lnTo>
                    <a:lnTo>
                      <a:pt x="27" y="82"/>
                    </a:lnTo>
                    <a:lnTo>
                      <a:pt x="27" y="82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26" y="75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1" y="75"/>
                    </a:lnTo>
                    <a:lnTo>
                      <a:pt x="33" y="70"/>
                    </a:lnTo>
                    <a:lnTo>
                      <a:pt x="40" y="74"/>
                    </a:lnTo>
                    <a:lnTo>
                      <a:pt x="39" y="89"/>
                    </a:lnTo>
                    <a:lnTo>
                      <a:pt x="39" y="89"/>
                    </a:lnTo>
                    <a:lnTo>
                      <a:pt x="39" y="90"/>
                    </a:lnTo>
                    <a:lnTo>
                      <a:pt x="48" y="99"/>
                    </a:lnTo>
                    <a:lnTo>
                      <a:pt x="47" y="110"/>
                    </a:lnTo>
                    <a:lnTo>
                      <a:pt x="47" y="110"/>
                    </a:lnTo>
                    <a:lnTo>
                      <a:pt x="47" y="110"/>
                    </a:lnTo>
                    <a:lnTo>
                      <a:pt x="55" y="112"/>
                    </a:lnTo>
                    <a:lnTo>
                      <a:pt x="55" y="112"/>
                    </a:lnTo>
                    <a:lnTo>
                      <a:pt x="55" y="111"/>
                    </a:lnTo>
                    <a:lnTo>
                      <a:pt x="59" y="100"/>
                    </a:lnTo>
                    <a:lnTo>
                      <a:pt x="65" y="99"/>
                    </a:lnTo>
                    <a:lnTo>
                      <a:pt x="66" y="99"/>
                    </a:lnTo>
                    <a:lnTo>
                      <a:pt x="65" y="99"/>
                    </a:lnTo>
                    <a:lnTo>
                      <a:pt x="65" y="95"/>
                    </a:lnTo>
                    <a:lnTo>
                      <a:pt x="65" y="94"/>
                    </a:lnTo>
                    <a:lnTo>
                      <a:pt x="65" y="94"/>
                    </a:lnTo>
                    <a:lnTo>
                      <a:pt x="60" y="84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59" y="69"/>
                    </a:lnTo>
                    <a:lnTo>
                      <a:pt x="46" y="65"/>
                    </a:lnTo>
                    <a:lnTo>
                      <a:pt x="43" y="59"/>
                    </a:lnTo>
                    <a:lnTo>
                      <a:pt x="46" y="58"/>
                    </a:lnTo>
                    <a:lnTo>
                      <a:pt x="56" y="59"/>
                    </a:lnTo>
                    <a:lnTo>
                      <a:pt x="57" y="59"/>
                    </a:lnTo>
                    <a:lnTo>
                      <a:pt x="57" y="59"/>
                    </a:lnTo>
                    <a:lnTo>
                      <a:pt x="69" y="47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85" y="43"/>
                    </a:lnTo>
                    <a:lnTo>
                      <a:pt x="86" y="42"/>
                    </a:lnTo>
                    <a:lnTo>
                      <a:pt x="85" y="42"/>
                    </a:lnTo>
                    <a:lnTo>
                      <a:pt x="76" y="37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59" y="38"/>
                    </a:lnTo>
                    <a:lnTo>
                      <a:pt x="59" y="38"/>
                    </a:lnTo>
                    <a:lnTo>
                      <a:pt x="59" y="38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37" y="51"/>
                    </a:lnTo>
                    <a:lnTo>
                      <a:pt x="21" y="39"/>
                    </a:lnTo>
                    <a:lnTo>
                      <a:pt x="23" y="29"/>
                    </a:lnTo>
                    <a:lnTo>
                      <a:pt x="29" y="22"/>
                    </a:lnTo>
                    <a:lnTo>
                      <a:pt x="75" y="22"/>
                    </a:lnTo>
                    <a:lnTo>
                      <a:pt x="87" y="26"/>
                    </a:lnTo>
                    <a:lnTo>
                      <a:pt x="87" y="26"/>
                    </a:lnTo>
                    <a:lnTo>
                      <a:pt x="87" y="26"/>
                    </a:lnTo>
                    <a:lnTo>
                      <a:pt x="102" y="20"/>
                    </a:lnTo>
                    <a:lnTo>
                      <a:pt x="102" y="20"/>
                    </a:lnTo>
                    <a:lnTo>
                      <a:pt x="102" y="20"/>
                    </a:lnTo>
                    <a:lnTo>
                      <a:pt x="110" y="1"/>
                    </a:lnTo>
                    <a:lnTo>
                      <a:pt x="110" y="0"/>
                    </a:lnTo>
                    <a:lnTo>
                      <a:pt x="1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2" name="Freeform 690"/>
              <p:cNvSpPr>
                <a:spLocks/>
              </p:cNvSpPr>
              <p:nvPr/>
            </p:nvSpPr>
            <p:spPr bwMode="gray">
              <a:xfrm>
                <a:off x="5095" y="2015"/>
                <a:ext cx="49" cy="87"/>
              </a:xfrm>
              <a:custGeom>
                <a:avLst/>
                <a:gdLst>
                  <a:gd name="T0" fmla="*/ 19 w 49"/>
                  <a:gd name="T1" fmla="*/ 81 h 87"/>
                  <a:gd name="T2" fmla="*/ 18 w 49"/>
                  <a:gd name="T3" fmla="*/ 67 h 87"/>
                  <a:gd name="T4" fmla="*/ 7 w 49"/>
                  <a:gd name="T5" fmla="*/ 62 h 87"/>
                  <a:gd name="T6" fmla="*/ 0 w 49"/>
                  <a:gd name="T7" fmla="*/ 45 h 87"/>
                  <a:gd name="T8" fmla="*/ 3 w 49"/>
                  <a:gd name="T9" fmla="*/ 39 h 87"/>
                  <a:gd name="T10" fmla="*/ 8 w 49"/>
                  <a:gd name="T11" fmla="*/ 39 h 87"/>
                  <a:gd name="T12" fmla="*/ 12 w 49"/>
                  <a:gd name="T13" fmla="*/ 14 h 87"/>
                  <a:gd name="T14" fmla="*/ 17 w 49"/>
                  <a:gd name="T15" fmla="*/ 10 h 87"/>
                  <a:gd name="T16" fmla="*/ 17 w 49"/>
                  <a:gd name="T17" fmla="*/ 2 h 87"/>
                  <a:gd name="T18" fmla="*/ 23 w 49"/>
                  <a:gd name="T19" fmla="*/ 2 h 87"/>
                  <a:gd name="T20" fmla="*/ 31 w 49"/>
                  <a:gd name="T21" fmla="*/ 6 h 87"/>
                  <a:gd name="T22" fmla="*/ 41 w 49"/>
                  <a:gd name="T23" fmla="*/ 0 h 87"/>
                  <a:gd name="T24" fmla="*/ 46 w 49"/>
                  <a:gd name="T25" fmla="*/ 3 h 87"/>
                  <a:gd name="T26" fmla="*/ 44 w 49"/>
                  <a:gd name="T27" fmla="*/ 19 h 87"/>
                  <a:gd name="T28" fmla="*/ 49 w 49"/>
                  <a:gd name="T29" fmla="*/ 26 h 87"/>
                  <a:gd name="T30" fmla="*/ 48 w 49"/>
                  <a:gd name="T31" fmla="*/ 36 h 87"/>
                  <a:gd name="T32" fmla="*/ 32 w 49"/>
                  <a:gd name="T33" fmla="*/ 49 h 87"/>
                  <a:gd name="T34" fmla="*/ 29 w 49"/>
                  <a:gd name="T35" fmla="*/ 56 h 87"/>
                  <a:gd name="T36" fmla="*/ 34 w 49"/>
                  <a:gd name="T37" fmla="*/ 70 h 87"/>
                  <a:gd name="T38" fmla="*/ 37 w 49"/>
                  <a:gd name="T39" fmla="*/ 75 h 87"/>
                  <a:gd name="T40" fmla="*/ 33 w 49"/>
                  <a:gd name="T41" fmla="*/ 83 h 87"/>
                  <a:gd name="T42" fmla="*/ 30 w 49"/>
                  <a:gd name="T43" fmla="*/ 87 h 87"/>
                  <a:gd name="T44" fmla="*/ 19 w 49"/>
                  <a:gd name="T45" fmla="*/ 8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9" h="87">
                    <a:moveTo>
                      <a:pt x="19" y="81"/>
                    </a:moveTo>
                    <a:lnTo>
                      <a:pt x="18" y="67"/>
                    </a:lnTo>
                    <a:lnTo>
                      <a:pt x="7" y="62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8" y="39"/>
                    </a:lnTo>
                    <a:lnTo>
                      <a:pt x="12" y="14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3" y="2"/>
                    </a:lnTo>
                    <a:lnTo>
                      <a:pt x="31" y="6"/>
                    </a:lnTo>
                    <a:lnTo>
                      <a:pt x="41" y="0"/>
                    </a:lnTo>
                    <a:lnTo>
                      <a:pt x="46" y="3"/>
                    </a:lnTo>
                    <a:lnTo>
                      <a:pt x="44" y="19"/>
                    </a:lnTo>
                    <a:lnTo>
                      <a:pt x="49" y="26"/>
                    </a:lnTo>
                    <a:lnTo>
                      <a:pt x="48" y="36"/>
                    </a:lnTo>
                    <a:lnTo>
                      <a:pt x="32" y="49"/>
                    </a:lnTo>
                    <a:lnTo>
                      <a:pt x="29" y="56"/>
                    </a:lnTo>
                    <a:lnTo>
                      <a:pt x="34" y="70"/>
                    </a:lnTo>
                    <a:lnTo>
                      <a:pt x="37" y="75"/>
                    </a:lnTo>
                    <a:lnTo>
                      <a:pt x="33" y="83"/>
                    </a:lnTo>
                    <a:lnTo>
                      <a:pt x="30" y="87"/>
                    </a:lnTo>
                    <a:lnTo>
                      <a:pt x="19" y="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3" name="Freeform 691"/>
              <p:cNvSpPr>
                <a:spLocks noEditPoints="1"/>
              </p:cNvSpPr>
              <p:nvPr/>
            </p:nvSpPr>
            <p:spPr bwMode="gray">
              <a:xfrm>
                <a:off x="5094" y="2015"/>
                <a:ext cx="50" cy="87"/>
              </a:xfrm>
              <a:custGeom>
                <a:avLst/>
                <a:gdLst>
                  <a:gd name="T0" fmla="*/ 47 w 50"/>
                  <a:gd name="T1" fmla="*/ 3 h 87"/>
                  <a:gd name="T2" fmla="*/ 50 w 50"/>
                  <a:gd name="T3" fmla="*/ 26 h 87"/>
                  <a:gd name="T4" fmla="*/ 33 w 50"/>
                  <a:gd name="T5" fmla="*/ 49 h 87"/>
                  <a:gd name="T6" fmla="*/ 35 w 50"/>
                  <a:gd name="T7" fmla="*/ 70 h 87"/>
                  <a:gd name="T8" fmla="*/ 34 w 50"/>
                  <a:gd name="T9" fmla="*/ 83 h 87"/>
                  <a:gd name="T10" fmla="*/ 20 w 50"/>
                  <a:gd name="T11" fmla="*/ 81 h 87"/>
                  <a:gd name="T12" fmla="*/ 8 w 50"/>
                  <a:gd name="T13" fmla="*/ 62 h 87"/>
                  <a:gd name="T14" fmla="*/ 4 w 50"/>
                  <a:gd name="T15" fmla="*/ 39 h 87"/>
                  <a:gd name="T16" fmla="*/ 13 w 50"/>
                  <a:gd name="T17" fmla="*/ 14 h 87"/>
                  <a:gd name="T18" fmla="*/ 18 w 50"/>
                  <a:gd name="T19" fmla="*/ 3 h 87"/>
                  <a:gd name="T20" fmla="*/ 32 w 50"/>
                  <a:gd name="T21" fmla="*/ 6 h 87"/>
                  <a:gd name="T22" fmla="*/ 42 w 50"/>
                  <a:gd name="T23" fmla="*/ 0 h 87"/>
                  <a:gd name="T24" fmla="*/ 32 w 50"/>
                  <a:gd name="T25" fmla="*/ 6 h 87"/>
                  <a:gd name="T26" fmla="*/ 24 w 50"/>
                  <a:gd name="T27" fmla="*/ 2 h 87"/>
                  <a:gd name="T28" fmla="*/ 18 w 50"/>
                  <a:gd name="T29" fmla="*/ 2 h 87"/>
                  <a:gd name="T30" fmla="*/ 17 w 50"/>
                  <a:gd name="T31" fmla="*/ 3 h 87"/>
                  <a:gd name="T32" fmla="*/ 13 w 50"/>
                  <a:gd name="T33" fmla="*/ 14 h 87"/>
                  <a:gd name="T34" fmla="*/ 13 w 50"/>
                  <a:gd name="T35" fmla="*/ 14 h 87"/>
                  <a:gd name="T36" fmla="*/ 4 w 50"/>
                  <a:gd name="T37" fmla="*/ 39 h 87"/>
                  <a:gd name="T38" fmla="*/ 3 w 50"/>
                  <a:gd name="T39" fmla="*/ 39 h 87"/>
                  <a:gd name="T40" fmla="*/ 0 w 50"/>
                  <a:gd name="T41" fmla="*/ 45 h 87"/>
                  <a:gd name="T42" fmla="*/ 8 w 50"/>
                  <a:gd name="T43" fmla="*/ 62 h 87"/>
                  <a:gd name="T44" fmla="*/ 8 w 50"/>
                  <a:gd name="T45" fmla="*/ 62 h 87"/>
                  <a:gd name="T46" fmla="*/ 19 w 50"/>
                  <a:gd name="T47" fmla="*/ 81 h 87"/>
                  <a:gd name="T48" fmla="*/ 20 w 50"/>
                  <a:gd name="T49" fmla="*/ 81 h 87"/>
                  <a:gd name="T50" fmla="*/ 31 w 50"/>
                  <a:gd name="T51" fmla="*/ 87 h 87"/>
                  <a:gd name="T52" fmla="*/ 34 w 50"/>
                  <a:gd name="T53" fmla="*/ 83 h 87"/>
                  <a:gd name="T54" fmla="*/ 34 w 50"/>
                  <a:gd name="T55" fmla="*/ 83 h 87"/>
                  <a:gd name="T56" fmla="*/ 38 w 50"/>
                  <a:gd name="T57" fmla="*/ 75 h 87"/>
                  <a:gd name="T58" fmla="*/ 35 w 50"/>
                  <a:gd name="T59" fmla="*/ 70 h 87"/>
                  <a:gd name="T60" fmla="*/ 33 w 50"/>
                  <a:gd name="T61" fmla="*/ 49 h 87"/>
                  <a:gd name="T62" fmla="*/ 49 w 50"/>
                  <a:gd name="T63" fmla="*/ 37 h 87"/>
                  <a:gd name="T64" fmla="*/ 50 w 50"/>
                  <a:gd name="T65" fmla="*/ 26 h 87"/>
                  <a:gd name="T66" fmla="*/ 50 w 50"/>
                  <a:gd name="T67" fmla="*/ 25 h 87"/>
                  <a:gd name="T68" fmla="*/ 48 w 50"/>
                  <a:gd name="T69" fmla="*/ 3 h 87"/>
                  <a:gd name="T70" fmla="*/ 47 w 50"/>
                  <a:gd name="T71" fmla="*/ 2 h 87"/>
                  <a:gd name="T72" fmla="*/ 42 w 50"/>
                  <a:gd name="T7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87">
                    <a:moveTo>
                      <a:pt x="42" y="0"/>
                    </a:moveTo>
                    <a:lnTo>
                      <a:pt x="47" y="3"/>
                    </a:lnTo>
                    <a:lnTo>
                      <a:pt x="44" y="19"/>
                    </a:lnTo>
                    <a:lnTo>
                      <a:pt x="50" y="26"/>
                    </a:lnTo>
                    <a:lnTo>
                      <a:pt x="49" y="36"/>
                    </a:lnTo>
                    <a:lnTo>
                      <a:pt x="33" y="49"/>
                    </a:lnTo>
                    <a:lnTo>
                      <a:pt x="30" y="56"/>
                    </a:lnTo>
                    <a:lnTo>
                      <a:pt x="35" y="70"/>
                    </a:lnTo>
                    <a:lnTo>
                      <a:pt x="38" y="75"/>
                    </a:lnTo>
                    <a:lnTo>
                      <a:pt x="34" y="83"/>
                    </a:lnTo>
                    <a:lnTo>
                      <a:pt x="31" y="87"/>
                    </a:lnTo>
                    <a:lnTo>
                      <a:pt x="20" y="81"/>
                    </a:lnTo>
                    <a:lnTo>
                      <a:pt x="19" y="67"/>
                    </a:lnTo>
                    <a:lnTo>
                      <a:pt x="8" y="62"/>
                    </a:lnTo>
                    <a:lnTo>
                      <a:pt x="1" y="45"/>
                    </a:lnTo>
                    <a:lnTo>
                      <a:pt x="4" y="39"/>
                    </a:lnTo>
                    <a:lnTo>
                      <a:pt x="9" y="39"/>
                    </a:lnTo>
                    <a:lnTo>
                      <a:pt x="13" y="14"/>
                    </a:lnTo>
                    <a:lnTo>
                      <a:pt x="18" y="10"/>
                    </a:lnTo>
                    <a:lnTo>
                      <a:pt x="18" y="3"/>
                    </a:lnTo>
                    <a:lnTo>
                      <a:pt x="24" y="2"/>
                    </a:lnTo>
                    <a:lnTo>
                      <a:pt x="32" y="6"/>
                    </a:lnTo>
                    <a:lnTo>
                      <a:pt x="42" y="0"/>
                    </a:lnTo>
                    <a:close/>
                    <a:moveTo>
                      <a:pt x="42" y="0"/>
                    </a:moveTo>
                    <a:lnTo>
                      <a:pt x="42" y="0"/>
                    </a:lnTo>
                    <a:lnTo>
                      <a:pt x="32" y="6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10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9" y="39"/>
                    </a:lnTo>
                    <a:lnTo>
                      <a:pt x="4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19" y="68"/>
                    </a:lnTo>
                    <a:lnTo>
                      <a:pt x="19" y="81"/>
                    </a:lnTo>
                    <a:lnTo>
                      <a:pt x="19" y="81"/>
                    </a:lnTo>
                    <a:lnTo>
                      <a:pt x="20" y="81"/>
                    </a:lnTo>
                    <a:lnTo>
                      <a:pt x="31" y="87"/>
                    </a:lnTo>
                    <a:lnTo>
                      <a:pt x="31" y="87"/>
                    </a:lnTo>
                    <a:lnTo>
                      <a:pt x="31" y="87"/>
                    </a:lnTo>
                    <a:lnTo>
                      <a:pt x="34" y="83"/>
                    </a:lnTo>
                    <a:lnTo>
                      <a:pt x="34" y="83"/>
                    </a:lnTo>
                    <a:lnTo>
                      <a:pt x="34" y="83"/>
                    </a:lnTo>
                    <a:lnTo>
                      <a:pt x="38" y="75"/>
                    </a:lnTo>
                    <a:lnTo>
                      <a:pt x="38" y="75"/>
                    </a:lnTo>
                    <a:lnTo>
                      <a:pt x="38" y="75"/>
                    </a:lnTo>
                    <a:lnTo>
                      <a:pt x="35" y="70"/>
                    </a:lnTo>
                    <a:lnTo>
                      <a:pt x="31" y="56"/>
                    </a:lnTo>
                    <a:lnTo>
                      <a:pt x="33" y="49"/>
                    </a:lnTo>
                    <a:lnTo>
                      <a:pt x="49" y="37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5"/>
                    </a:lnTo>
                    <a:lnTo>
                      <a:pt x="45" y="19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4" name="Freeform 692"/>
              <p:cNvSpPr>
                <a:spLocks noEditPoints="1"/>
              </p:cNvSpPr>
              <p:nvPr/>
            </p:nvSpPr>
            <p:spPr bwMode="gray">
              <a:xfrm>
                <a:off x="5094" y="2015"/>
                <a:ext cx="50" cy="87"/>
              </a:xfrm>
              <a:custGeom>
                <a:avLst/>
                <a:gdLst>
                  <a:gd name="T0" fmla="*/ 47 w 50"/>
                  <a:gd name="T1" fmla="*/ 3 h 87"/>
                  <a:gd name="T2" fmla="*/ 50 w 50"/>
                  <a:gd name="T3" fmla="*/ 26 h 87"/>
                  <a:gd name="T4" fmla="*/ 33 w 50"/>
                  <a:gd name="T5" fmla="*/ 49 h 87"/>
                  <a:gd name="T6" fmla="*/ 35 w 50"/>
                  <a:gd name="T7" fmla="*/ 70 h 87"/>
                  <a:gd name="T8" fmla="*/ 34 w 50"/>
                  <a:gd name="T9" fmla="*/ 83 h 87"/>
                  <a:gd name="T10" fmla="*/ 20 w 50"/>
                  <a:gd name="T11" fmla="*/ 81 h 87"/>
                  <a:gd name="T12" fmla="*/ 8 w 50"/>
                  <a:gd name="T13" fmla="*/ 62 h 87"/>
                  <a:gd name="T14" fmla="*/ 4 w 50"/>
                  <a:gd name="T15" fmla="*/ 39 h 87"/>
                  <a:gd name="T16" fmla="*/ 13 w 50"/>
                  <a:gd name="T17" fmla="*/ 14 h 87"/>
                  <a:gd name="T18" fmla="*/ 18 w 50"/>
                  <a:gd name="T19" fmla="*/ 3 h 87"/>
                  <a:gd name="T20" fmla="*/ 32 w 50"/>
                  <a:gd name="T21" fmla="*/ 6 h 87"/>
                  <a:gd name="T22" fmla="*/ 42 w 50"/>
                  <a:gd name="T23" fmla="*/ 0 h 87"/>
                  <a:gd name="T24" fmla="*/ 32 w 50"/>
                  <a:gd name="T25" fmla="*/ 6 h 87"/>
                  <a:gd name="T26" fmla="*/ 24 w 50"/>
                  <a:gd name="T27" fmla="*/ 2 h 87"/>
                  <a:gd name="T28" fmla="*/ 18 w 50"/>
                  <a:gd name="T29" fmla="*/ 2 h 87"/>
                  <a:gd name="T30" fmla="*/ 17 w 50"/>
                  <a:gd name="T31" fmla="*/ 3 h 87"/>
                  <a:gd name="T32" fmla="*/ 13 w 50"/>
                  <a:gd name="T33" fmla="*/ 14 h 87"/>
                  <a:gd name="T34" fmla="*/ 13 w 50"/>
                  <a:gd name="T35" fmla="*/ 14 h 87"/>
                  <a:gd name="T36" fmla="*/ 4 w 50"/>
                  <a:gd name="T37" fmla="*/ 39 h 87"/>
                  <a:gd name="T38" fmla="*/ 3 w 50"/>
                  <a:gd name="T39" fmla="*/ 39 h 87"/>
                  <a:gd name="T40" fmla="*/ 0 w 50"/>
                  <a:gd name="T41" fmla="*/ 45 h 87"/>
                  <a:gd name="T42" fmla="*/ 8 w 50"/>
                  <a:gd name="T43" fmla="*/ 62 h 87"/>
                  <a:gd name="T44" fmla="*/ 8 w 50"/>
                  <a:gd name="T45" fmla="*/ 62 h 87"/>
                  <a:gd name="T46" fmla="*/ 19 w 50"/>
                  <a:gd name="T47" fmla="*/ 81 h 87"/>
                  <a:gd name="T48" fmla="*/ 20 w 50"/>
                  <a:gd name="T49" fmla="*/ 81 h 87"/>
                  <a:gd name="T50" fmla="*/ 31 w 50"/>
                  <a:gd name="T51" fmla="*/ 87 h 87"/>
                  <a:gd name="T52" fmla="*/ 34 w 50"/>
                  <a:gd name="T53" fmla="*/ 83 h 87"/>
                  <a:gd name="T54" fmla="*/ 34 w 50"/>
                  <a:gd name="T55" fmla="*/ 83 h 87"/>
                  <a:gd name="T56" fmla="*/ 38 w 50"/>
                  <a:gd name="T57" fmla="*/ 75 h 87"/>
                  <a:gd name="T58" fmla="*/ 35 w 50"/>
                  <a:gd name="T59" fmla="*/ 70 h 87"/>
                  <a:gd name="T60" fmla="*/ 33 w 50"/>
                  <a:gd name="T61" fmla="*/ 49 h 87"/>
                  <a:gd name="T62" fmla="*/ 49 w 50"/>
                  <a:gd name="T63" fmla="*/ 37 h 87"/>
                  <a:gd name="T64" fmla="*/ 50 w 50"/>
                  <a:gd name="T65" fmla="*/ 26 h 87"/>
                  <a:gd name="T66" fmla="*/ 50 w 50"/>
                  <a:gd name="T67" fmla="*/ 25 h 87"/>
                  <a:gd name="T68" fmla="*/ 48 w 50"/>
                  <a:gd name="T69" fmla="*/ 3 h 87"/>
                  <a:gd name="T70" fmla="*/ 47 w 50"/>
                  <a:gd name="T71" fmla="*/ 2 h 87"/>
                  <a:gd name="T72" fmla="*/ 42 w 50"/>
                  <a:gd name="T7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87">
                    <a:moveTo>
                      <a:pt x="42" y="0"/>
                    </a:moveTo>
                    <a:lnTo>
                      <a:pt x="47" y="3"/>
                    </a:lnTo>
                    <a:lnTo>
                      <a:pt x="44" y="19"/>
                    </a:lnTo>
                    <a:lnTo>
                      <a:pt x="50" y="26"/>
                    </a:lnTo>
                    <a:lnTo>
                      <a:pt x="49" y="36"/>
                    </a:lnTo>
                    <a:lnTo>
                      <a:pt x="33" y="49"/>
                    </a:lnTo>
                    <a:lnTo>
                      <a:pt x="30" y="56"/>
                    </a:lnTo>
                    <a:lnTo>
                      <a:pt x="35" y="70"/>
                    </a:lnTo>
                    <a:lnTo>
                      <a:pt x="38" y="75"/>
                    </a:lnTo>
                    <a:lnTo>
                      <a:pt x="34" y="83"/>
                    </a:lnTo>
                    <a:lnTo>
                      <a:pt x="31" y="87"/>
                    </a:lnTo>
                    <a:lnTo>
                      <a:pt x="20" y="81"/>
                    </a:lnTo>
                    <a:lnTo>
                      <a:pt x="19" y="67"/>
                    </a:lnTo>
                    <a:lnTo>
                      <a:pt x="8" y="62"/>
                    </a:lnTo>
                    <a:lnTo>
                      <a:pt x="1" y="45"/>
                    </a:lnTo>
                    <a:lnTo>
                      <a:pt x="4" y="39"/>
                    </a:lnTo>
                    <a:lnTo>
                      <a:pt x="9" y="39"/>
                    </a:lnTo>
                    <a:lnTo>
                      <a:pt x="13" y="14"/>
                    </a:lnTo>
                    <a:lnTo>
                      <a:pt x="18" y="10"/>
                    </a:lnTo>
                    <a:lnTo>
                      <a:pt x="18" y="3"/>
                    </a:lnTo>
                    <a:lnTo>
                      <a:pt x="24" y="2"/>
                    </a:lnTo>
                    <a:lnTo>
                      <a:pt x="32" y="6"/>
                    </a:lnTo>
                    <a:lnTo>
                      <a:pt x="42" y="0"/>
                    </a:lnTo>
                    <a:moveTo>
                      <a:pt x="42" y="0"/>
                    </a:moveTo>
                    <a:lnTo>
                      <a:pt x="42" y="0"/>
                    </a:lnTo>
                    <a:lnTo>
                      <a:pt x="32" y="6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10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9" y="39"/>
                    </a:lnTo>
                    <a:lnTo>
                      <a:pt x="4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19" y="68"/>
                    </a:lnTo>
                    <a:lnTo>
                      <a:pt x="19" y="81"/>
                    </a:lnTo>
                    <a:lnTo>
                      <a:pt x="19" y="81"/>
                    </a:lnTo>
                    <a:lnTo>
                      <a:pt x="20" y="81"/>
                    </a:lnTo>
                    <a:lnTo>
                      <a:pt x="31" y="87"/>
                    </a:lnTo>
                    <a:lnTo>
                      <a:pt x="31" y="87"/>
                    </a:lnTo>
                    <a:lnTo>
                      <a:pt x="31" y="87"/>
                    </a:lnTo>
                    <a:lnTo>
                      <a:pt x="34" y="83"/>
                    </a:lnTo>
                    <a:lnTo>
                      <a:pt x="34" y="83"/>
                    </a:lnTo>
                    <a:lnTo>
                      <a:pt x="34" y="83"/>
                    </a:lnTo>
                    <a:lnTo>
                      <a:pt x="38" y="75"/>
                    </a:lnTo>
                    <a:lnTo>
                      <a:pt x="38" y="75"/>
                    </a:lnTo>
                    <a:lnTo>
                      <a:pt x="38" y="75"/>
                    </a:lnTo>
                    <a:lnTo>
                      <a:pt x="35" y="70"/>
                    </a:lnTo>
                    <a:lnTo>
                      <a:pt x="31" y="56"/>
                    </a:lnTo>
                    <a:lnTo>
                      <a:pt x="33" y="49"/>
                    </a:lnTo>
                    <a:lnTo>
                      <a:pt x="49" y="37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5"/>
                    </a:lnTo>
                    <a:lnTo>
                      <a:pt x="45" y="19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5" name="Freeform 693"/>
              <p:cNvSpPr>
                <a:spLocks/>
              </p:cNvSpPr>
              <p:nvPr/>
            </p:nvSpPr>
            <p:spPr bwMode="gray">
              <a:xfrm>
                <a:off x="5104" y="2101"/>
                <a:ext cx="22" cy="21"/>
              </a:xfrm>
              <a:custGeom>
                <a:avLst/>
                <a:gdLst>
                  <a:gd name="T0" fmla="*/ 11 w 22"/>
                  <a:gd name="T1" fmla="*/ 20 h 21"/>
                  <a:gd name="T2" fmla="*/ 8 w 22"/>
                  <a:gd name="T3" fmla="*/ 9 h 21"/>
                  <a:gd name="T4" fmla="*/ 0 w 22"/>
                  <a:gd name="T5" fmla="*/ 3 h 21"/>
                  <a:gd name="T6" fmla="*/ 2 w 22"/>
                  <a:gd name="T7" fmla="*/ 0 h 21"/>
                  <a:gd name="T8" fmla="*/ 11 w 22"/>
                  <a:gd name="T9" fmla="*/ 0 h 21"/>
                  <a:gd name="T10" fmla="*/ 20 w 22"/>
                  <a:gd name="T11" fmla="*/ 8 h 21"/>
                  <a:gd name="T12" fmla="*/ 22 w 22"/>
                  <a:gd name="T13" fmla="*/ 18 h 21"/>
                  <a:gd name="T14" fmla="*/ 18 w 22"/>
                  <a:gd name="T15" fmla="*/ 21 h 21"/>
                  <a:gd name="T16" fmla="*/ 11 w 22"/>
                  <a:gd name="T1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1">
                    <a:moveTo>
                      <a:pt x="11" y="20"/>
                    </a:moveTo>
                    <a:lnTo>
                      <a:pt x="8" y="9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11" y="0"/>
                    </a:lnTo>
                    <a:lnTo>
                      <a:pt x="20" y="8"/>
                    </a:lnTo>
                    <a:lnTo>
                      <a:pt x="22" y="18"/>
                    </a:lnTo>
                    <a:lnTo>
                      <a:pt x="18" y="21"/>
                    </a:lnTo>
                    <a:lnTo>
                      <a:pt x="11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6" name="Freeform 694"/>
              <p:cNvSpPr>
                <a:spLocks noEditPoints="1"/>
              </p:cNvSpPr>
              <p:nvPr/>
            </p:nvSpPr>
            <p:spPr bwMode="gray">
              <a:xfrm>
                <a:off x="5104" y="2100"/>
                <a:ext cx="23" cy="23"/>
              </a:xfrm>
              <a:custGeom>
                <a:avLst/>
                <a:gdLst>
                  <a:gd name="T0" fmla="*/ 2 w 23"/>
                  <a:gd name="T1" fmla="*/ 1 h 23"/>
                  <a:gd name="T2" fmla="*/ 11 w 23"/>
                  <a:gd name="T3" fmla="*/ 2 h 23"/>
                  <a:gd name="T4" fmla="*/ 20 w 23"/>
                  <a:gd name="T5" fmla="*/ 9 h 23"/>
                  <a:gd name="T6" fmla="*/ 22 w 23"/>
                  <a:gd name="T7" fmla="*/ 19 h 23"/>
                  <a:gd name="T8" fmla="*/ 18 w 23"/>
                  <a:gd name="T9" fmla="*/ 22 h 23"/>
                  <a:gd name="T10" fmla="*/ 11 w 23"/>
                  <a:gd name="T11" fmla="*/ 21 h 23"/>
                  <a:gd name="T12" fmla="*/ 8 w 23"/>
                  <a:gd name="T13" fmla="*/ 10 h 23"/>
                  <a:gd name="T14" fmla="*/ 0 w 23"/>
                  <a:gd name="T15" fmla="*/ 4 h 23"/>
                  <a:gd name="T16" fmla="*/ 2 w 23"/>
                  <a:gd name="T17" fmla="*/ 1 h 23"/>
                  <a:gd name="T18" fmla="*/ 2 w 23"/>
                  <a:gd name="T19" fmla="*/ 0 h 23"/>
                  <a:gd name="T20" fmla="*/ 2 w 23"/>
                  <a:gd name="T21" fmla="*/ 1 h 23"/>
                  <a:gd name="T22" fmla="*/ 0 w 23"/>
                  <a:gd name="T23" fmla="*/ 4 h 23"/>
                  <a:gd name="T24" fmla="*/ 0 w 23"/>
                  <a:gd name="T25" fmla="*/ 4 h 23"/>
                  <a:gd name="T26" fmla="*/ 0 w 23"/>
                  <a:gd name="T27" fmla="*/ 5 h 23"/>
                  <a:gd name="T28" fmla="*/ 8 w 23"/>
                  <a:gd name="T29" fmla="*/ 10 h 23"/>
                  <a:gd name="T30" fmla="*/ 10 w 23"/>
                  <a:gd name="T31" fmla="*/ 21 h 23"/>
                  <a:gd name="T32" fmla="*/ 10 w 23"/>
                  <a:gd name="T33" fmla="*/ 21 h 23"/>
                  <a:gd name="T34" fmla="*/ 11 w 23"/>
                  <a:gd name="T35" fmla="*/ 21 h 23"/>
                  <a:gd name="T36" fmla="*/ 18 w 23"/>
                  <a:gd name="T37" fmla="*/ 22 h 23"/>
                  <a:gd name="T38" fmla="*/ 18 w 23"/>
                  <a:gd name="T39" fmla="*/ 23 h 23"/>
                  <a:gd name="T40" fmla="*/ 19 w 23"/>
                  <a:gd name="T41" fmla="*/ 22 h 23"/>
                  <a:gd name="T42" fmla="*/ 22 w 23"/>
                  <a:gd name="T43" fmla="*/ 19 h 23"/>
                  <a:gd name="T44" fmla="*/ 23 w 23"/>
                  <a:gd name="T45" fmla="*/ 19 h 23"/>
                  <a:gd name="T46" fmla="*/ 23 w 23"/>
                  <a:gd name="T47" fmla="*/ 18 h 23"/>
                  <a:gd name="T48" fmla="*/ 21 w 23"/>
                  <a:gd name="T49" fmla="*/ 9 h 23"/>
                  <a:gd name="T50" fmla="*/ 21 w 23"/>
                  <a:gd name="T51" fmla="*/ 9 h 23"/>
                  <a:gd name="T52" fmla="*/ 20 w 23"/>
                  <a:gd name="T53" fmla="*/ 8 h 23"/>
                  <a:gd name="T54" fmla="*/ 11 w 23"/>
                  <a:gd name="T55" fmla="*/ 1 h 23"/>
                  <a:gd name="T56" fmla="*/ 11 w 23"/>
                  <a:gd name="T57" fmla="*/ 1 h 23"/>
                  <a:gd name="T58" fmla="*/ 11 w 23"/>
                  <a:gd name="T59" fmla="*/ 1 h 23"/>
                  <a:gd name="T60" fmla="*/ 2 w 23"/>
                  <a:gd name="T61" fmla="*/ 0 h 23"/>
                  <a:gd name="T62" fmla="*/ 2 w 23"/>
                  <a:gd name="T63" fmla="*/ 0 h 23"/>
                  <a:gd name="T64" fmla="*/ 2 w 23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" y="1"/>
                    </a:moveTo>
                    <a:lnTo>
                      <a:pt x="11" y="2"/>
                    </a:lnTo>
                    <a:lnTo>
                      <a:pt x="20" y="9"/>
                    </a:lnTo>
                    <a:lnTo>
                      <a:pt x="22" y="19"/>
                    </a:lnTo>
                    <a:lnTo>
                      <a:pt x="18" y="22"/>
                    </a:lnTo>
                    <a:lnTo>
                      <a:pt x="11" y="21"/>
                    </a:lnTo>
                    <a:lnTo>
                      <a:pt x="8" y="10"/>
                    </a:lnTo>
                    <a:lnTo>
                      <a:pt x="0" y="4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0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8" y="22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7" name="Freeform 695"/>
              <p:cNvSpPr>
                <a:spLocks noEditPoints="1"/>
              </p:cNvSpPr>
              <p:nvPr/>
            </p:nvSpPr>
            <p:spPr bwMode="gray">
              <a:xfrm>
                <a:off x="5104" y="2100"/>
                <a:ext cx="23" cy="23"/>
              </a:xfrm>
              <a:custGeom>
                <a:avLst/>
                <a:gdLst>
                  <a:gd name="T0" fmla="*/ 2 w 23"/>
                  <a:gd name="T1" fmla="*/ 1 h 23"/>
                  <a:gd name="T2" fmla="*/ 11 w 23"/>
                  <a:gd name="T3" fmla="*/ 2 h 23"/>
                  <a:gd name="T4" fmla="*/ 20 w 23"/>
                  <a:gd name="T5" fmla="*/ 9 h 23"/>
                  <a:gd name="T6" fmla="*/ 22 w 23"/>
                  <a:gd name="T7" fmla="*/ 19 h 23"/>
                  <a:gd name="T8" fmla="*/ 18 w 23"/>
                  <a:gd name="T9" fmla="*/ 22 h 23"/>
                  <a:gd name="T10" fmla="*/ 11 w 23"/>
                  <a:gd name="T11" fmla="*/ 21 h 23"/>
                  <a:gd name="T12" fmla="*/ 8 w 23"/>
                  <a:gd name="T13" fmla="*/ 10 h 23"/>
                  <a:gd name="T14" fmla="*/ 0 w 23"/>
                  <a:gd name="T15" fmla="*/ 4 h 23"/>
                  <a:gd name="T16" fmla="*/ 2 w 23"/>
                  <a:gd name="T17" fmla="*/ 1 h 23"/>
                  <a:gd name="T18" fmla="*/ 2 w 23"/>
                  <a:gd name="T19" fmla="*/ 0 h 23"/>
                  <a:gd name="T20" fmla="*/ 2 w 23"/>
                  <a:gd name="T21" fmla="*/ 1 h 23"/>
                  <a:gd name="T22" fmla="*/ 0 w 23"/>
                  <a:gd name="T23" fmla="*/ 4 h 23"/>
                  <a:gd name="T24" fmla="*/ 0 w 23"/>
                  <a:gd name="T25" fmla="*/ 4 h 23"/>
                  <a:gd name="T26" fmla="*/ 0 w 23"/>
                  <a:gd name="T27" fmla="*/ 5 h 23"/>
                  <a:gd name="T28" fmla="*/ 8 w 23"/>
                  <a:gd name="T29" fmla="*/ 10 h 23"/>
                  <a:gd name="T30" fmla="*/ 10 w 23"/>
                  <a:gd name="T31" fmla="*/ 21 h 23"/>
                  <a:gd name="T32" fmla="*/ 10 w 23"/>
                  <a:gd name="T33" fmla="*/ 21 h 23"/>
                  <a:gd name="T34" fmla="*/ 11 w 23"/>
                  <a:gd name="T35" fmla="*/ 21 h 23"/>
                  <a:gd name="T36" fmla="*/ 18 w 23"/>
                  <a:gd name="T37" fmla="*/ 22 h 23"/>
                  <a:gd name="T38" fmla="*/ 18 w 23"/>
                  <a:gd name="T39" fmla="*/ 23 h 23"/>
                  <a:gd name="T40" fmla="*/ 19 w 23"/>
                  <a:gd name="T41" fmla="*/ 22 h 23"/>
                  <a:gd name="T42" fmla="*/ 22 w 23"/>
                  <a:gd name="T43" fmla="*/ 19 h 23"/>
                  <a:gd name="T44" fmla="*/ 23 w 23"/>
                  <a:gd name="T45" fmla="*/ 19 h 23"/>
                  <a:gd name="T46" fmla="*/ 23 w 23"/>
                  <a:gd name="T47" fmla="*/ 18 h 23"/>
                  <a:gd name="T48" fmla="*/ 21 w 23"/>
                  <a:gd name="T49" fmla="*/ 9 h 23"/>
                  <a:gd name="T50" fmla="*/ 21 w 23"/>
                  <a:gd name="T51" fmla="*/ 9 h 23"/>
                  <a:gd name="T52" fmla="*/ 20 w 23"/>
                  <a:gd name="T53" fmla="*/ 8 h 23"/>
                  <a:gd name="T54" fmla="*/ 11 w 23"/>
                  <a:gd name="T55" fmla="*/ 1 h 23"/>
                  <a:gd name="T56" fmla="*/ 11 w 23"/>
                  <a:gd name="T57" fmla="*/ 1 h 23"/>
                  <a:gd name="T58" fmla="*/ 11 w 23"/>
                  <a:gd name="T59" fmla="*/ 1 h 23"/>
                  <a:gd name="T60" fmla="*/ 2 w 23"/>
                  <a:gd name="T61" fmla="*/ 0 h 23"/>
                  <a:gd name="T62" fmla="*/ 2 w 23"/>
                  <a:gd name="T63" fmla="*/ 0 h 23"/>
                  <a:gd name="T64" fmla="*/ 2 w 23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" y="1"/>
                    </a:moveTo>
                    <a:lnTo>
                      <a:pt x="11" y="2"/>
                    </a:lnTo>
                    <a:lnTo>
                      <a:pt x="20" y="9"/>
                    </a:lnTo>
                    <a:lnTo>
                      <a:pt x="22" y="19"/>
                    </a:lnTo>
                    <a:lnTo>
                      <a:pt x="18" y="22"/>
                    </a:lnTo>
                    <a:lnTo>
                      <a:pt x="11" y="21"/>
                    </a:lnTo>
                    <a:lnTo>
                      <a:pt x="8" y="10"/>
                    </a:lnTo>
                    <a:lnTo>
                      <a:pt x="0" y="4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0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8" y="22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8" name="Freeform 696"/>
              <p:cNvSpPr>
                <a:spLocks/>
              </p:cNvSpPr>
              <p:nvPr/>
            </p:nvSpPr>
            <p:spPr bwMode="gray">
              <a:xfrm>
                <a:off x="5133" y="2090"/>
                <a:ext cx="40" cy="27"/>
              </a:xfrm>
              <a:custGeom>
                <a:avLst/>
                <a:gdLst>
                  <a:gd name="T0" fmla="*/ 22 w 40"/>
                  <a:gd name="T1" fmla="*/ 19 h 27"/>
                  <a:gd name="T2" fmla="*/ 13 w 40"/>
                  <a:gd name="T3" fmla="*/ 11 h 27"/>
                  <a:gd name="T4" fmla="*/ 10 w 40"/>
                  <a:gd name="T5" fmla="*/ 16 h 27"/>
                  <a:gd name="T6" fmla="*/ 0 w 40"/>
                  <a:gd name="T7" fmla="*/ 6 h 27"/>
                  <a:gd name="T8" fmla="*/ 7 w 40"/>
                  <a:gd name="T9" fmla="*/ 0 h 27"/>
                  <a:gd name="T10" fmla="*/ 14 w 40"/>
                  <a:gd name="T11" fmla="*/ 0 h 27"/>
                  <a:gd name="T12" fmla="*/ 19 w 40"/>
                  <a:gd name="T13" fmla="*/ 6 h 27"/>
                  <a:gd name="T14" fmla="*/ 26 w 40"/>
                  <a:gd name="T15" fmla="*/ 2 h 27"/>
                  <a:gd name="T16" fmla="*/ 32 w 40"/>
                  <a:gd name="T17" fmla="*/ 9 h 27"/>
                  <a:gd name="T18" fmla="*/ 35 w 40"/>
                  <a:gd name="T19" fmla="*/ 20 h 27"/>
                  <a:gd name="T20" fmla="*/ 40 w 40"/>
                  <a:gd name="T21" fmla="*/ 22 h 27"/>
                  <a:gd name="T22" fmla="*/ 38 w 40"/>
                  <a:gd name="T23" fmla="*/ 27 h 27"/>
                  <a:gd name="T24" fmla="*/ 22 w 40"/>
                  <a:gd name="T25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7">
                    <a:moveTo>
                      <a:pt x="22" y="19"/>
                    </a:moveTo>
                    <a:lnTo>
                      <a:pt x="13" y="11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9" y="6"/>
                    </a:lnTo>
                    <a:lnTo>
                      <a:pt x="26" y="2"/>
                    </a:lnTo>
                    <a:lnTo>
                      <a:pt x="32" y="9"/>
                    </a:lnTo>
                    <a:lnTo>
                      <a:pt x="35" y="20"/>
                    </a:lnTo>
                    <a:lnTo>
                      <a:pt x="40" y="22"/>
                    </a:lnTo>
                    <a:lnTo>
                      <a:pt x="38" y="27"/>
                    </a:lnTo>
                    <a:lnTo>
                      <a:pt x="22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9" name="Freeform 697"/>
              <p:cNvSpPr>
                <a:spLocks noEditPoints="1"/>
              </p:cNvSpPr>
              <p:nvPr/>
            </p:nvSpPr>
            <p:spPr bwMode="gray">
              <a:xfrm>
                <a:off x="5133" y="2090"/>
                <a:ext cx="41" cy="27"/>
              </a:xfrm>
              <a:custGeom>
                <a:avLst/>
                <a:gdLst>
                  <a:gd name="T0" fmla="*/ 14 w 41"/>
                  <a:gd name="T1" fmla="*/ 0 h 27"/>
                  <a:gd name="T2" fmla="*/ 19 w 41"/>
                  <a:gd name="T3" fmla="*/ 6 h 27"/>
                  <a:gd name="T4" fmla="*/ 26 w 41"/>
                  <a:gd name="T5" fmla="*/ 2 h 27"/>
                  <a:gd name="T6" fmla="*/ 32 w 41"/>
                  <a:gd name="T7" fmla="*/ 9 h 27"/>
                  <a:gd name="T8" fmla="*/ 35 w 41"/>
                  <a:gd name="T9" fmla="*/ 20 h 27"/>
                  <a:gd name="T10" fmla="*/ 40 w 41"/>
                  <a:gd name="T11" fmla="*/ 22 h 27"/>
                  <a:gd name="T12" fmla="*/ 38 w 41"/>
                  <a:gd name="T13" fmla="*/ 27 h 27"/>
                  <a:gd name="T14" fmla="*/ 22 w 41"/>
                  <a:gd name="T15" fmla="*/ 19 h 27"/>
                  <a:gd name="T16" fmla="*/ 13 w 41"/>
                  <a:gd name="T17" fmla="*/ 11 h 27"/>
                  <a:gd name="T18" fmla="*/ 10 w 41"/>
                  <a:gd name="T19" fmla="*/ 16 h 27"/>
                  <a:gd name="T20" fmla="*/ 1 w 41"/>
                  <a:gd name="T21" fmla="*/ 6 h 27"/>
                  <a:gd name="T22" fmla="*/ 7 w 41"/>
                  <a:gd name="T23" fmla="*/ 0 h 27"/>
                  <a:gd name="T24" fmla="*/ 14 w 41"/>
                  <a:gd name="T25" fmla="*/ 0 h 27"/>
                  <a:gd name="T26" fmla="*/ 14 w 41"/>
                  <a:gd name="T27" fmla="*/ 0 h 27"/>
                  <a:gd name="T28" fmla="*/ 14 w 41"/>
                  <a:gd name="T29" fmla="*/ 0 h 27"/>
                  <a:gd name="T30" fmla="*/ 7 w 41"/>
                  <a:gd name="T31" fmla="*/ 0 h 27"/>
                  <a:gd name="T32" fmla="*/ 7 w 41"/>
                  <a:gd name="T33" fmla="*/ 0 h 27"/>
                  <a:gd name="T34" fmla="*/ 7 w 41"/>
                  <a:gd name="T35" fmla="*/ 0 h 27"/>
                  <a:gd name="T36" fmla="*/ 0 w 41"/>
                  <a:gd name="T37" fmla="*/ 5 h 27"/>
                  <a:gd name="T38" fmla="*/ 0 w 41"/>
                  <a:gd name="T39" fmla="*/ 5 h 27"/>
                  <a:gd name="T40" fmla="*/ 0 w 41"/>
                  <a:gd name="T41" fmla="*/ 6 h 27"/>
                  <a:gd name="T42" fmla="*/ 10 w 41"/>
                  <a:gd name="T43" fmla="*/ 16 h 27"/>
                  <a:gd name="T44" fmla="*/ 10 w 41"/>
                  <a:gd name="T45" fmla="*/ 16 h 27"/>
                  <a:gd name="T46" fmla="*/ 10 w 41"/>
                  <a:gd name="T47" fmla="*/ 16 h 27"/>
                  <a:gd name="T48" fmla="*/ 13 w 41"/>
                  <a:gd name="T49" fmla="*/ 11 h 27"/>
                  <a:gd name="T50" fmla="*/ 22 w 41"/>
                  <a:gd name="T51" fmla="*/ 19 h 27"/>
                  <a:gd name="T52" fmla="*/ 22 w 41"/>
                  <a:gd name="T53" fmla="*/ 19 h 27"/>
                  <a:gd name="T54" fmla="*/ 22 w 41"/>
                  <a:gd name="T55" fmla="*/ 19 h 27"/>
                  <a:gd name="T56" fmla="*/ 38 w 41"/>
                  <a:gd name="T57" fmla="*/ 27 h 27"/>
                  <a:gd name="T58" fmla="*/ 39 w 41"/>
                  <a:gd name="T59" fmla="*/ 27 h 27"/>
                  <a:gd name="T60" fmla="*/ 39 w 41"/>
                  <a:gd name="T61" fmla="*/ 27 h 27"/>
                  <a:gd name="T62" fmla="*/ 41 w 41"/>
                  <a:gd name="T63" fmla="*/ 23 h 27"/>
                  <a:gd name="T64" fmla="*/ 41 w 41"/>
                  <a:gd name="T65" fmla="*/ 22 h 27"/>
                  <a:gd name="T66" fmla="*/ 40 w 41"/>
                  <a:gd name="T67" fmla="*/ 22 h 27"/>
                  <a:gd name="T68" fmla="*/ 35 w 41"/>
                  <a:gd name="T69" fmla="*/ 19 h 27"/>
                  <a:gd name="T70" fmla="*/ 32 w 41"/>
                  <a:gd name="T71" fmla="*/ 9 h 27"/>
                  <a:gd name="T72" fmla="*/ 32 w 41"/>
                  <a:gd name="T73" fmla="*/ 9 h 27"/>
                  <a:gd name="T74" fmla="*/ 32 w 41"/>
                  <a:gd name="T75" fmla="*/ 9 h 27"/>
                  <a:gd name="T76" fmla="*/ 26 w 41"/>
                  <a:gd name="T77" fmla="*/ 2 h 27"/>
                  <a:gd name="T78" fmla="*/ 26 w 41"/>
                  <a:gd name="T79" fmla="*/ 1 h 27"/>
                  <a:gd name="T80" fmla="*/ 26 w 41"/>
                  <a:gd name="T81" fmla="*/ 2 h 27"/>
                  <a:gd name="T82" fmla="*/ 20 w 41"/>
                  <a:gd name="T83" fmla="*/ 6 h 27"/>
                  <a:gd name="T84" fmla="*/ 14 w 41"/>
                  <a:gd name="T85" fmla="*/ 0 h 27"/>
                  <a:gd name="T86" fmla="*/ 14 w 41"/>
                  <a:gd name="T87" fmla="*/ 0 h 27"/>
                  <a:gd name="T88" fmla="*/ 14 w 41"/>
                  <a:gd name="T8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27">
                    <a:moveTo>
                      <a:pt x="14" y="0"/>
                    </a:moveTo>
                    <a:lnTo>
                      <a:pt x="19" y="6"/>
                    </a:lnTo>
                    <a:lnTo>
                      <a:pt x="26" y="2"/>
                    </a:lnTo>
                    <a:lnTo>
                      <a:pt x="32" y="9"/>
                    </a:lnTo>
                    <a:lnTo>
                      <a:pt x="35" y="20"/>
                    </a:lnTo>
                    <a:lnTo>
                      <a:pt x="40" y="22"/>
                    </a:lnTo>
                    <a:lnTo>
                      <a:pt x="38" y="27"/>
                    </a:lnTo>
                    <a:lnTo>
                      <a:pt x="22" y="19"/>
                    </a:lnTo>
                    <a:lnTo>
                      <a:pt x="13" y="11"/>
                    </a:lnTo>
                    <a:lnTo>
                      <a:pt x="10" y="16"/>
                    </a:lnTo>
                    <a:lnTo>
                      <a:pt x="1" y="6"/>
                    </a:lnTo>
                    <a:lnTo>
                      <a:pt x="7" y="0"/>
                    </a:lnTo>
                    <a:lnTo>
                      <a:pt x="14" y="0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3" y="11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41" y="23"/>
                    </a:lnTo>
                    <a:lnTo>
                      <a:pt x="41" y="22"/>
                    </a:lnTo>
                    <a:lnTo>
                      <a:pt x="40" y="22"/>
                    </a:lnTo>
                    <a:lnTo>
                      <a:pt x="35" y="1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0" y="6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0" name="Freeform 698"/>
              <p:cNvSpPr>
                <a:spLocks noEditPoints="1"/>
              </p:cNvSpPr>
              <p:nvPr/>
            </p:nvSpPr>
            <p:spPr bwMode="gray">
              <a:xfrm>
                <a:off x="5133" y="2090"/>
                <a:ext cx="41" cy="27"/>
              </a:xfrm>
              <a:custGeom>
                <a:avLst/>
                <a:gdLst>
                  <a:gd name="T0" fmla="*/ 14 w 41"/>
                  <a:gd name="T1" fmla="*/ 0 h 27"/>
                  <a:gd name="T2" fmla="*/ 19 w 41"/>
                  <a:gd name="T3" fmla="*/ 6 h 27"/>
                  <a:gd name="T4" fmla="*/ 26 w 41"/>
                  <a:gd name="T5" fmla="*/ 2 h 27"/>
                  <a:gd name="T6" fmla="*/ 32 w 41"/>
                  <a:gd name="T7" fmla="*/ 9 h 27"/>
                  <a:gd name="T8" fmla="*/ 35 w 41"/>
                  <a:gd name="T9" fmla="*/ 20 h 27"/>
                  <a:gd name="T10" fmla="*/ 40 w 41"/>
                  <a:gd name="T11" fmla="*/ 22 h 27"/>
                  <a:gd name="T12" fmla="*/ 38 w 41"/>
                  <a:gd name="T13" fmla="*/ 27 h 27"/>
                  <a:gd name="T14" fmla="*/ 22 w 41"/>
                  <a:gd name="T15" fmla="*/ 19 h 27"/>
                  <a:gd name="T16" fmla="*/ 13 w 41"/>
                  <a:gd name="T17" fmla="*/ 11 h 27"/>
                  <a:gd name="T18" fmla="*/ 10 w 41"/>
                  <a:gd name="T19" fmla="*/ 16 h 27"/>
                  <a:gd name="T20" fmla="*/ 1 w 41"/>
                  <a:gd name="T21" fmla="*/ 6 h 27"/>
                  <a:gd name="T22" fmla="*/ 7 w 41"/>
                  <a:gd name="T23" fmla="*/ 0 h 27"/>
                  <a:gd name="T24" fmla="*/ 14 w 41"/>
                  <a:gd name="T25" fmla="*/ 0 h 27"/>
                  <a:gd name="T26" fmla="*/ 14 w 41"/>
                  <a:gd name="T27" fmla="*/ 0 h 27"/>
                  <a:gd name="T28" fmla="*/ 14 w 41"/>
                  <a:gd name="T29" fmla="*/ 0 h 27"/>
                  <a:gd name="T30" fmla="*/ 7 w 41"/>
                  <a:gd name="T31" fmla="*/ 0 h 27"/>
                  <a:gd name="T32" fmla="*/ 7 w 41"/>
                  <a:gd name="T33" fmla="*/ 0 h 27"/>
                  <a:gd name="T34" fmla="*/ 7 w 41"/>
                  <a:gd name="T35" fmla="*/ 0 h 27"/>
                  <a:gd name="T36" fmla="*/ 0 w 41"/>
                  <a:gd name="T37" fmla="*/ 5 h 27"/>
                  <a:gd name="T38" fmla="*/ 0 w 41"/>
                  <a:gd name="T39" fmla="*/ 5 h 27"/>
                  <a:gd name="T40" fmla="*/ 0 w 41"/>
                  <a:gd name="T41" fmla="*/ 6 h 27"/>
                  <a:gd name="T42" fmla="*/ 10 w 41"/>
                  <a:gd name="T43" fmla="*/ 16 h 27"/>
                  <a:gd name="T44" fmla="*/ 10 w 41"/>
                  <a:gd name="T45" fmla="*/ 16 h 27"/>
                  <a:gd name="T46" fmla="*/ 10 w 41"/>
                  <a:gd name="T47" fmla="*/ 16 h 27"/>
                  <a:gd name="T48" fmla="*/ 13 w 41"/>
                  <a:gd name="T49" fmla="*/ 11 h 27"/>
                  <a:gd name="T50" fmla="*/ 22 w 41"/>
                  <a:gd name="T51" fmla="*/ 19 h 27"/>
                  <a:gd name="T52" fmla="*/ 22 w 41"/>
                  <a:gd name="T53" fmla="*/ 19 h 27"/>
                  <a:gd name="T54" fmla="*/ 22 w 41"/>
                  <a:gd name="T55" fmla="*/ 19 h 27"/>
                  <a:gd name="T56" fmla="*/ 38 w 41"/>
                  <a:gd name="T57" fmla="*/ 27 h 27"/>
                  <a:gd name="T58" fmla="*/ 39 w 41"/>
                  <a:gd name="T59" fmla="*/ 27 h 27"/>
                  <a:gd name="T60" fmla="*/ 39 w 41"/>
                  <a:gd name="T61" fmla="*/ 27 h 27"/>
                  <a:gd name="T62" fmla="*/ 41 w 41"/>
                  <a:gd name="T63" fmla="*/ 23 h 27"/>
                  <a:gd name="T64" fmla="*/ 41 w 41"/>
                  <a:gd name="T65" fmla="*/ 22 h 27"/>
                  <a:gd name="T66" fmla="*/ 40 w 41"/>
                  <a:gd name="T67" fmla="*/ 22 h 27"/>
                  <a:gd name="T68" fmla="*/ 35 w 41"/>
                  <a:gd name="T69" fmla="*/ 19 h 27"/>
                  <a:gd name="T70" fmla="*/ 32 w 41"/>
                  <a:gd name="T71" fmla="*/ 9 h 27"/>
                  <a:gd name="T72" fmla="*/ 32 w 41"/>
                  <a:gd name="T73" fmla="*/ 9 h 27"/>
                  <a:gd name="T74" fmla="*/ 32 w 41"/>
                  <a:gd name="T75" fmla="*/ 9 h 27"/>
                  <a:gd name="T76" fmla="*/ 26 w 41"/>
                  <a:gd name="T77" fmla="*/ 2 h 27"/>
                  <a:gd name="T78" fmla="*/ 26 w 41"/>
                  <a:gd name="T79" fmla="*/ 1 h 27"/>
                  <a:gd name="T80" fmla="*/ 26 w 41"/>
                  <a:gd name="T81" fmla="*/ 2 h 27"/>
                  <a:gd name="T82" fmla="*/ 20 w 41"/>
                  <a:gd name="T83" fmla="*/ 6 h 27"/>
                  <a:gd name="T84" fmla="*/ 14 w 41"/>
                  <a:gd name="T85" fmla="*/ 0 h 27"/>
                  <a:gd name="T86" fmla="*/ 14 w 41"/>
                  <a:gd name="T87" fmla="*/ 0 h 27"/>
                  <a:gd name="T88" fmla="*/ 14 w 41"/>
                  <a:gd name="T8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27">
                    <a:moveTo>
                      <a:pt x="14" y="0"/>
                    </a:moveTo>
                    <a:lnTo>
                      <a:pt x="19" y="6"/>
                    </a:lnTo>
                    <a:lnTo>
                      <a:pt x="26" y="2"/>
                    </a:lnTo>
                    <a:lnTo>
                      <a:pt x="32" y="9"/>
                    </a:lnTo>
                    <a:lnTo>
                      <a:pt x="35" y="20"/>
                    </a:lnTo>
                    <a:lnTo>
                      <a:pt x="40" y="22"/>
                    </a:lnTo>
                    <a:lnTo>
                      <a:pt x="38" y="27"/>
                    </a:lnTo>
                    <a:lnTo>
                      <a:pt x="22" y="19"/>
                    </a:lnTo>
                    <a:lnTo>
                      <a:pt x="13" y="11"/>
                    </a:lnTo>
                    <a:lnTo>
                      <a:pt x="10" y="16"/>
                    </a:lnTo>
                    <a:lnTo>
                      <a:pt x="1" y="6"/>
                    </a:lnTo>
                    <a:lnTo>
                      <a:pt x="7" y="0"/>
                    </a:lnTo>
                    <a:lnTo>
                      <a:pt x="14" y="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3" y="11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41" y="23"/>
                    </a:lnTo>
                    <a:lnTo>
                      <a:pt x="41" y="22"/>
                    </a:lnTo>
                    <a:lnTo>
                      <a:pt x="40" y="22"/>
                    </a:lnTo>
                    <a:lnTo>
                      <a:pt x="35" y="1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0" y="6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1" name="Freeform 699"/>
              <p:cNvSpPr>
                <a:spLocks/>
              </p:cNvSpPr>
              <p:nvPr/>
            </p:nvSpPr>
            <p:spPr bwMode="gray">
              <a:xfrm>
                <a:off x="5178" y="2120"/>
                <a:ext cx="19" cy="23"/>
              </a:xfrm>
              <a:custGeom>
                <a:avLst/>
                <a:gdLst>
                  <a:gd name="T0" fmla="*/ 9 w 19"/>
                  <a:gd name="T1" fmla="*/ 18 h 23"/>
                  <a:gd name="T2" fmla="*/ 6 w 19"/>
                  <a:gd name="T3" fmla="*/ 10 h 23"/>
                  <a:gd name="T4" fmla="*/ 0 w 19"/>
                  <a:gd name="T5" fmla="*/ 5 h 23"/>
                  <a:gd name="T6" fmla="*/ 0 w 19"/>
                  <a:gd name="T7" fmla="*/ 1 h 23"/>
                  <a:gd name="T8" fmla="*/ 5 w 19"/>
                  <a:gd name="T9" fmla="*/ 0 h 23"/>
                  <a:gd name="T10" fmla="*/ 14 w 19"/>
                  <a:gd name="T11" fmla="*/ 2 h 23"/>
                  <a:gd name="T12" fmla="*/ 19 w 19"/>
                  <a:gd name="T13" fmla="*/ 9 h 23"/>
                  <a:gd name="T14" fmla="*/ 17 w 19"/>
                  <a:gd name="T15" fmla="*/ 23 h 23"/>
                  <a:gd name="T16" fmla="*/ 9 w 19"/>
                  <a:gd name="T17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3">
                    <a:moveTo>
                      <a:pt x="9" y="18"/>
                    </a:moveTo>
                    <a:lnTo>
                      <a:pt x="6" y="10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5" y="0"/>
                    </a:lnTo>
                    <a:lnTo>
                      <a:pt x="14" y="2"/>
                    </a:lnTo>
                    <a:lnTo>
                      <a:pt x="19" y="9"/>
                    </a:lnTo>
                    <a:lnTo>
                      <a:pt x="17" y="23"/>
                    </a:lnTo>
                    <a:lnTo>
                      <a:pt x="9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2" name="Freeform 700"/>
              <p:cNvSpPr>
                <a:spLocks noEditPoints="1"/>
              </p:cNvSpPr>
              <p:nvPr/>
            </p:nvSpPr>
            <p:spPr bwMode="gray">
              <a:xfrm>
                <a:off x="5177" y="2120"/>
                <a:ext cx="20" cy="23"/>
              </a:xfrm>
              <a:custGeom>
                <a:avLst/>
                <a:gdLst>
                  <a:gd name="T0" fmla="*/ 7 w 20"/>
                  <a:gd name="T1" fmla="*/ 0 h 23"/>
                  <a:gd name="T2" fmla="*/ 15 w 20"/>
                  <a:gd name="T3" fmla="*/ 2 h 23"/>
                  <a:gd name="T4" fmla="*/ 20 w 20"/>
                  <a:gd name="T5" fmla="*/ 9 h 23"/>
                  <a:gd name="T6" fmla="*/ 18 w 20"/>
                  <a:gd name="T7" fmla="*/ 22 h 23"/>
                  <a:gd name="T8" fmla="*/ 10 w 20"/>
                  <a:gd name="T9" fmla="*/ 18 h 23"/>
                  <a:gd name="T10" fmla="*/ 8 w 20"/>
                  <a:gd name="T11" fmla="*/ 10 h 23"/>
                  <a:gd name="T12" fmla="*/ 1 w 20"/>
                  <a:gd name="T13" fmla="*/ 5 h 23"/>
                  <a:gd name="T14" fmla="*/ 1 w 20"/>
                  <a:gd name="T15" fmla="*/ 1 h 23"/>
                  <a:gd name="T16" fmla="*/ 7 w 20"/>
                  <a:gd name="T17" fmla="*/ 0 h 23"/>
                  <a:gd name="T18" fmla="*/ 7 w 20"/>
                  <a:gd name="T19" fmla="*/ 0 h 23"/>
                  <a:gd name="T20" fmla="*/ 6 w 20"/>
                  <a:gd name="T21" fmla="*/ 0 h 23"/>
                  <a:gd name="T22" fmla="*/ 1 w 20"/>
                  <a:gd name="T23" fmla="*/ 1 h 23"/>
                  <a:gd name="T24" fmla="*/ 0 w 20"/>
                  <a:gd name="T25" fmla="*/ 1 h 23"/>
                  <a:gd name="T26" fmla="*/ 0 w 20"/>
                  <a:gd name="T27" fmla="*/ 1 h 23"/>
                  <a:gd name="T28" fmla="*/ 0 w 20"/>
                  <a:gd name="T29" fmla="*/ 5 h 23"/>
                  <a:gd name="T30" fmla="*/ 0 w 20"/>
                  <a:gd name="T31" fmla="*/ 5 h 23"/>
                  <a:gd name="T32" fmla="*/ 1 w 20"/>
                  <a:gd name="T33" fmla="*/ 5 h 23"/>
                  <a:gd name="T34" fmla="*/ 7 w 20"/>
                  <a:gd name="T35" fmla="*/ 10 h 23"/>
                  <a:gd name="T36" fmla="*/ 10 w 20"/>
                  <a:gd name="T37" fmla="*/ 18 h 23"/>
                  <a:gd name="T38" fmla="*/ 10 w 20"/>
                  <a:gd name="T39" fmla="*/ 18 h 23"/>
                  <a:gd name="T40" fmla="*/ 10 w 20"/>
                  <a:gd name="T41" fmla="*/ 18 h 23"/>
                  <a:gd name="T42" fmla="*/ 18 w 20"/>
                  <a:gd name="T43" fmla="*/ 23 h 23"/>
                  <a:gd name="T44" fmla="*/ 18 w 20"/>
                  <a:gd name="T45" fmla="*/ 23 h 23"/>
                  <a:gd name="T46" fmla="*/ 18 w 20"/>
                  <a:gd name="T47" fmla="*/ 23 h 23"/>
                  <a:gd name="T48" fmla="*/ 20 w 20"/>
                  <a:gd name="T49" fmla="*/ 9 h 23"/>
                  <a:gd name="T50" fmla="*/ 20 w 20"/>
                  <a:gd name="T51" fmla="*/ 9 h 23"/>
                  <a:gd name="T52" fmla="*/ 20 w 20"/>
                  <a:gd name="T53" fmla="*/ 9 h 23"/>
                  <a:gd name="T54" fmla="*/ 15 w 20"/>
                  <a:gd name="T55" fmla="*/ 2 h 23"/>
                  <a:gd name="T56" fmla="*/ 15 w 20"/>
                  <a:gd name="T57" fmla="*/ 2 h 23"/>
                  <a:gd name="T58" fmla="*/ 15 w 20"/>
                  <a:gd name="T59" fmla="*/ 2 h 23"/>
                  <a:gd name="T60" fmla="*/ 7 w 20"/>
                  <a:gd name="T61" fmla="*/ 0 h 23"/>
                  <a:gd name="T62" fmla="*/ 7 w 20"/>
                  <a:gd name="T63" fmla="*/ 0 h 23"/>
                  <a:gd name="T64" fmla="*/ 7 w 20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3">
                    <a:moveTo>
                      <a:pt x="7" y="0"/>
                    </a:moveTo>
                    <a:lnTo>
                      <a:pt x="15" y="2"/>
                    </a:lnTo>
                    <a:lnTo>
                      <a:pt x="20" y="9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8" y="10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7" y="1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3" name="Freeform 701"/>
              <p:cNvSpPr>
                <a:spLocks noEditPoints="1"/>
              </p:cNvSpPr>
              <p:nvPr/>
            </p:nvSpPr>
            <p:spPr bwMode="gray">
              <a:xfrm>
                <a:off x="5177" y="2120"/>
                <a:ext cx="20" cy="23"/>
              </a:xfrm>
              <a:custGeom>
                <a:avLst/>
                <a:gdLst>
                  <a:gd name="T0" fmla="*/ 7 w 20"/>
                  <a:gd name="T1" fmla="*/ 0 h 23"/>
                  <a:gd name="T2" fmla="*/ 15 w 20"/>
                  <a:gd name="T3" fmla="*/ 2 h 23"/>
                  <a:gd name="T4" fmla="*/ 20 w 20"/>
                  <a:gd name="T5" fmla="*/ 9 h 23"/>
                  <a:gd name="T6" fmla="*/ 18 w 20"/>
                  <a:gd name="T7" fmla="*/ 22 h 23"/>
                  <a:gd name="T8" fmla="*/ 10 w 20"/>
                  <a:gd name="T9" fmla="*/ 18 h 23"/>
                  <a:gd name="T10" fmla="*/ 8 w 20"/>
                  <a:gd name="T11" fmla="*/ 10 h 23"/>
                  <a:gd name="T12" fmla="*/ 1 w 20"/>
                  <a:gd name="T13" fmla="*/ 5 h 23"/>
                  <a:gd name="T14" fmla="*/ 1 w 20"/>
                  <a:gd name="T15" fmla="*/ 1 h 23"/>
                  <a:gd name="T16" fmla="*/ 7 w 20"/>
                  <a:gd name="T17" fmla="*/ 0 h 23"/>
                  <a:gd name="T18" fmla="*/ 7 w 20"/>
                  <a:gd name="T19" fmla="*/ 0 h 23"/>
                  <a:gd name="T20" fmla="*/ 6 w 20"/>
                  <a:gd name="T21" fmla="*/ 0 h 23"/>
                  <a:gd name="T22" fmla="*/ 1 w 20"/>
                  <a:gd name="T23" fmla="*/ 1 h 23"/>
                  <a:gd name="T24" fmla="*/ 0 w 20"/>
                  <a:gd name="T25" fmla="*/ 1 h 23"/>
                  <a:gd name="T26" fmla="*/ 0 w 20"/>
                  <a:gd name="T27" fmla="*/ 1 h 23"/>
                  <a:gd name="T28" fmla="*/ 0 w 20"/>
                  <a:gd name="T29" fmla="*/ 5 h 23"/>
                  <a:gd name="T30" fmla="*/ 0 w 20"/>
                  <a:gd name="T31" fmla="*/ 5 h 23"/>
                  <a:gd name="T32" fmla="*/ 1 w 20"/>
                  <a:gd name="T33" fmla="*/ 5 h 23"/>
                  <a:gd name="T34" fmla="*/ 7 w 20"/>
                  <a:gd name="T35" fmla="*/ 10 h 23"/>
                  <a:gd name="T36" fmla="*/ 10 w 20"/>
                  <a:gd name="T37" fmla="*/ 18 h 23"/>
                  <a:gd name="T38" fmla="*/ 10 w 20"/>
                  <a:gd name="T39" fmla="*/ 18 h 23"/>
                  <a:gd name="T40" fmla="*/ 10 w 20"/>
                  <a:gd name="T41" fmla="*/ 18 h 23"/>
                  <a:gd name="T42" fmla="*/ 18 w 20"/>
                  <a:gd name="T43" fmla="*/ 23 h 23"/>
                  <a:gd name="T44" fmla="*/ 18 w 20"/>
                  <a:gd name="T45" fmla="*/ 23 h 23"/>
                  <a:gd name="T46" fmla="*/ 18 w 20"/>
                  <a:gd name="T47" fmla="*/ 23 h 23"/>
                  <a:gd name="T48" fmla="*/ 20 w 20"/>
                  <a:gd name="T49" fmla="*/ 9 h 23"/>
                  <a:gd name="T50" fmla="*/ 20 w 20"/>
                  <a:gd name="T51" fmla="*/ 9 h 23"/>
                  <a:gd name="T52" fmla="*/ 20 w 20"/>
                  <a:gd name="T53" fmla="*/ 9 h 23"/>
                  <a:gd name="T54" fmla="*/ 15 w 20"/>
                  <a:gd name="T55" fmla="*/ 2 h 23"/>
                  <a:gd name="T56" fmla="*/ 15 w 20"/>
                  <a:gd name="T57" fmla="*/ 2 h 23"/>
                  <a:gd name="T58" fmla="*/ 15 w 20"/>
                  <a:gd name="T59" fmla="*/ 2 h 23"/>
                  <a:gd name="T60" fmla="*/ 7 w 20"/>
                  <a:gd name="T61" fmla="*/ 0 h 23"/>
                  <a:gd name="T62" fmla="*/ 7 w 20"/>
                  <a:gd name="T63" fmla="*/ 0 h 23"/>
                  <a:gd name="T64" fmla="*/ 7 w 20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3">
                    <a:moveTo>
                      <a:pt x="7" y="0"/>
                    </a:moveTo>
                    <a:lnTo>
                      <a:pt x="15" y="2"/>
                    </a:lnTo>
                    <a:lnTo>
                      <a:pt x="20" y="9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8" y="10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7" y="1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4" name="Freeform 702"/>
              <p:cNvSpPr>
                <a:spLocks/>
              </p:cNvSpPr>
              <p:nvPr/>
            </p:nvSpPr>
            <p:spPr bwMode="gray">
              <a:xfrm>
                <a:off x="5169" y="2092"/>
                <a:ext cx="8" cy="7"/>
              </a:xfrm>
              <a:custGeom>
                <a:avLst/>
                <a:gdLst>
                  <a:gd name="T0" fmla="*/ 0 w 8"/>
                  <a:gd name="T1" fmla="*/ 5 h 7"/>
                  <a:gd name="T2" fmla="*/ 2 w 8"/>
                  <a:gd name="T3" fmla="*/ 0 h 7"/>
                  <a:gd name="T4" fmla="*/ 8 w 8"/>
                  <a:gd name="T5" fmla="*/ 2 h 7"/>
                  <a:gd name="T6" fmla="*/ 8 w 8"/>
                  <a:gd name="T7" fmla="*/ 6 h 7"/>
                  <a:gd name="T8" fmla="*/ 2 w 8"/>
                  <a:gd name="T9" fmla="*/ 7 h 7"/>
                  <a:gd name="T10" fmla="*/ 0 w 8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lnTo>
                      <a:pt x="2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2" y="7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5" name="Freeform 703"/>
              <p:cNvSpPr>
                <a:spLocks noEditPoints="1"/>
              </p:cNvSpPr>
              <p:nvPr/>
            </p:nvSpPr>
            <p:spPr bwMode="gray">
              <a:xfrm>
                <a:off x="5169" y="2091"/>
                <a:ext cx="8" cy="9"/>
              </a:xfrm>
              <a:custGeom>
                <a:avLst/>
                <a:gdLst>
                  <a:gd name="T0" fmla="*/ 2 w 8"/>
                  <a:gd name="T1" fmla="*/ 1 h 9"/>
                  <a:gd name="T2" fmla="*/ 8 w 8"/>
                  <a:gd name="T3" fmla="*/ 3 h 9"/>
                  <a:gd name="T4" fmla="*/ 8 w 8"/>
                  <a:gd name="T5" fmla="*/ 7 h 9"/>
                  <a:gd name="T6" fmla="*/ 2 w 8"/>
                  <a:gd name="T7" fmla="*/ 8 h 9"/>
                  <a:gd name="T8" fmla="*/ 0 w 8"/>
                  <a:gd name="T9" fmla="*/ 6 h 9"/>
                  <a:gd name="T10" fmla="*/ 2 w 8"/>
                  <a:gd name="T11" fmla="*/ 1 h 9"/>
                  <a:gd name="T12" fmla="*/ 2 w 8"/>
                  <a:gd name="T13" fmla="*/ 0 h 9"/>
                  <a:gd name="T14" fmla="*/ 2 w 8"/>
                  <a:gd name="T15" fmla="*/ 1 h 9"/>
                  <a:gd name="T16" fmla="*/ 0 w 8"/>
                  <a:gd name="T17" fmla="*/ 6 h 9"/>
                  <a:gd name="T18" fmla="*/ 0 w 8"/>
                  <a:gd name="T19" fmla="*/ 6 h 9"/>
                  <a:gd name="T20" fmla="*/ 0 w 8"/>
                  <a:gd name="T21" fmla="*/ 7 h 9"/>
                  <a:gd name="T22" fmla="*/ 2 w 8"/>
                  <a:gd name="T23" fmla="*/ 8 h 9"/>
                  <a:gd name="T24" fmla="*/ 2 w 8"/>
                  <a:gd name="T25" fmla="*/ 9 h 9"/>
                  <a:gd name="T26" fmla="*/ 2 w 8"/>
                  <a:gd name="T27" fmla="*/ 8 h 9"/>
                  <a:gd name="T28" fmla="*/ 8 w 8"/>
                  <a:gd name="T29" fmla="*/ 8 h 9"/>
                  <a:gd name="T30" fmla="*/ 8 w 8"/>
                  <a:gd name="T31" fmla="*/ 8 h 9"/>
                  <a:gd name="T32" fmla="*/ 8 w 8"/>
                  <a:gd name="T33" fmla="*/ 7 h 9"/>
                  <a:gd name="T34" fmla="*/ 8 w 8"/>
                  <a:gd name="T35" fmla="*/ 3 h 9"/>
                  <a:gd name="T36" fmla="*/ 8 w 8"/>
                  <a:gd name="T37" fmla="*/ 2 h 9"/>
                  <a:gd name="T38" fmla="*/ 8 w 8"/>
                  <a:gd name="T39" fmla="*/ 2 h 9"/>
                  <a:gd name="T40" fmla="*/ 2 w 8"/>
                  <a:gd name="T41" fmla="*/ 1 h 9"/>
                  <a:gd name="T42" fmla="*/ 2 w 8"/>
                  <a:gd name="T43" fmla="*/ 0 h 9"/>
                  <a:gd name="T44" fmla="*/ 2 w 8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9">
                    <a:moveTo>
                      <a:pt x="2" y="1"/>
                    </a:moveTo>
                    <a:lnTo>
                      <a:pt x="8" y="3"/>
                    </a:lnTo>
                    <a:lnTo>
                      <a:pt x="8" y="7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6" name="Freeform 704"/>
              <p:cNvSpPr>
                <a:spLocks noEditPoints="1"/>
              </p:cNvSpPr>
              <p:nvPr/>
            </p:nvSpPr>
            <p:spPr bwMode="gray">
              <a:xfrm>
                <a:off x="5169" y="2091"/>
                <a:ext cx="8" cy="9"/>
              </a:xfrm>
              <a:custGeom>
                <a:avLst/>
                <a:gdLst>
                  <a:gd name="T0" fmla="*/ 2 w 8"/>
                  <a:gd name="T1" fmla="*/ 1 h 9"/>
                  <a:gd name="T2" fmla="*/ 8 w 8"/>
                  <a:gd name="T3" fmla="*/ 3 h 9"/>
                  <a:gd name="T4" fmla="*/ 8 w 8"/>
                  <a:gd name="T5" fmla="*/ 7 h 9"/>
                  <a:gd name="T6" fmla="*/ 2 w 8"/>
                  <a:gd name="T7" fmla="*/ 8 h 9"/>
                  <a:gd name="T8" fmla="*/ 0 w 8"/>
                  <a:gd name="T9" fmla="*/ 6 h 9"/>
                  <a:gd name="T10" fmla="*/ 2 w 8"/>
                  <a:gd name="T11" fmla="*/ 1 h 9"/>
                  <a:gd name="T12" fmla="*/ 2 w 8"/>
                  <a:gd name="T13" fmla="*/ 0 h 9"/>
                  <a:gd name="T14" fmla="*/ 2 w 8"/>
                  <a:gd name="T15" fmla="*/ 1 h 9"/>
                  <a:gd name="T16" fmla="*/ 0 w 8"/>
                  <a:gd name="T17" fmla="*/ 6 h 9"/>
                  <a:gd name="T18" fmla="*/ 0 w 8"/>
                  <a:gd name="T19" fmla="*/ 6 h 9"/>
                  <a:gd name="T20" fmla="*/ 0 w 8"/>
                  <a:gd name="T21" fmla="*/ 7 h 9"/>
                  <a:gd name="T22" fmla="*/ 2 w 8"/>
                  <a:gd name="T23" fmla="*/ 8 h 9"/>
                  <a:gd name="T24" fmla="*/ 2 w 8"/>
                  <a:gd name="T25" fmla="*/ 9 h 9"/>
                  <a:gd name="T26" fmla="*/ 2 w 8"/>
                  <a:gd name="T27" fmla="*/ 8 h 9"/>
                  <a:gd name="T28" fmla="*/ 8 w 8"/>
                  <a:gd name="T29" fmla="*/ 8 h 9"/>
                  <a:gd name="T30" fmla="*/ 8 w 8"/>
                  <a:gd name="T31" fmla="*/ 8 h 9"/>
                  <a:gd name="T32" fmla="*/ 8 w 8"/>
                  <a:gd name="T33" fmla="*/ 7 h 9"/>
                  <a:gd name="T34" fmla="*/ 8 w 8"/>
                  <a:gd name="T35" fmla="*/ 3 h 9"/>
                  <a:gd name="T36" fmla="*/ 8 w 8"/>
                  <a:gd name="T37" fmla="*/ 2 h 9"/>
                  <a:gd name="T38" fmla="*/ 8 w 8"/>
                  <a:gd name="T39" fmla="*/ 2 h 9"/>
                  <a:gd name="T40" fmla="*/ 2 w 8"/>
                  <a:gd name="T41" fmla="*/ 1 h 9"/>
                  <a:gd name="T42" fmla="*/ 2 w 8"/>
                  <a:gd name="T43" fmla="*/ 0 h 9"/>
                  <a:gd name="T44" fmla="*/ 2 w 8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9">
                    <a:moveTo>
                      <a:pt x="2" y="1"/>
                    </a:moveTo>
                    <a:lnTo>
                      <a:pt x="8" y="3"/>
                    </a:lnTo>
                    <a:lnTo>
                      <a:pt x="8" y="7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7" name="Freeform 705"/>
              <p:cNvSpPr>
                <a:spLocks/>
              </p:cNvSpPr>
              <p:nvPr/>
            </p:nvSpPr>
            <p:spPr bwMode="gray">
              <a:xfrm>
                <a:off x="5155" y="2121"/>
                <a:ext cx="13" cy="10"/>
              </a:xfrm>
              <a:custGeom>
                <a:avLst/>
                <a:gdLst>
                  <a:gd name="T0" fmla="*/ 1 w 13"/>
                  <a:gd name="T1" fmla="*/ 0 h 10"/>
                  <a:gd name="T2" fmla="*/ 6 w 13"/>
                  <a:gd name="T3" fmla="*/ 1 h 10"/>
                  <a:gd name="T4" fmla="*/ 13 w 13"/>
                  <a:gd name="T5" fmla="*/ 5 h 10"/>
                  <a:gd name="T6" fmla="*/ 13 w 13"/>
                  <a:gd name="T7" fmla="*/ 8 h 10"/>
                  <a:gd name="T8" fmla="*/ 5 w 13"/>
                  <a:gd name="T9" fmla="*/ 6 h 10"/>
                  <a:gd name="T10" fmla="*/ 0 w 13"/>
                  <a:gd name="T11" fmla="*/ 10 h 10"/>
                  <a:gd name="T12" fmla="*/ 1 w 1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1" y="0"/>
                    </a:moveTo>
                    <a:lnTo>
                      <a:pt x="6" y="1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8" name="Freeform 706"/>
              <p:cNvSpPr>
                <a:spLocks noEditPoints="1"/>
              </p:cNvSpPr>
              <p:nvPr/>
            </p:nvSpPr>
            <p:spPr bwMode="gray">
              <a:xfrm>
                <a:off x="5155" y="2121"/>
                <a:ext cx="13" cy="10"/>
              </a:xfrm>
              <a:custGeom>
                <a:avLst/>
                <a:gdLst>
                  <a:gd name="T0" fmla="*/ 1 w 13"/>
                  <a:gd name="T1" fmla="*/ 0 h 10"/>
                  <a:gd name="T2" fmla="*/ 6 w 13"/>
                  <a:gd name="T3" fmla="*/ 1 h 10"/>
                  <a:gd name="T4" fmla="*/ 13 w 13"/>
                  <a:gd name="T5" fmla="*/ 6 h 10"/>
                  <a:gd name="T6" fmla="*/ 13 w 13"/>
                  <a:gd name="T7" fmla="*/ 8 h 10"/>
                  <a:gd name="T8" fmla="*/ 5 w 13"/>
                  <a:gd name="T9" fmla="*/ 6 h 10"/>
                  <a:gd name="T10" fmla="*/ 0 w 13"/>
                  <a:gd name="T11" fmla="*/ 9 h 10"/>
                  <a:gd name="T12" fmla="*/ 1 w 13"/>
                  <a:gd name="T13" fmla="*/ 0 h 10"/>
                  <a:gd name="T14" fmla="*/ 1 w 13"/>
                  <a:gd name="T15" fmla="*/ 0 h 10"/>
                  <a:gd name="T16" fmla="*/ 1 w 13"/>
                  <a:gd name="T17" fmla="*/ 0 h 10"/>
                  <a:gd name="T18" fmla="*/ 0 w 13"/>
                  <a:gd name="T19" fmla="*/ 9 h 10"/>
                  <a:gd name="T20" fmla="*/ 0 w 13"/>
                  <a:gd name="T21" fmla="*/ 10 h 10"/>
                  <a:gd name="T22" fmla="*/ 1 w 13"/>
                  <a:gd name="T23" fmla="*/ 9 h 10"/>
                  <a:gd name="T24" fmla="*/ 5 w 13"/>
                  <a:gd name="T25" fmla="*/ 6 h 10"/>
                  <a:gd name="T26" fmla="*/ 12 w 13"/>
                  <a:gd name="T27" fmla="*/ 9 h 10"/>
                  <a:gd name="T28" fmla="*/ 13 w 13"/>
                  <a:gd name="T29" fmla="*/ 9 h 10"/>
                  <a:gd name="T30" fmla="*/ 13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3 w 13"/>
                  <a:gd name="T37" fmla="*/ 5 h 10"/>
                  <a:gd name="T38" fmla="*/ 6 w 13"/>
                  <a:gd name="T39" fmla="*/ 1 h 10"/>
                  <a:gd name="T40" fmla="*/ 6 w 13"/>
                  <a:gd name="T41" fmla="*/ 1 h 10"/>
                  <a:gd name="T42" fmla="*/ 6 w 13"/>
                  <a:gd name="T43" fmla="*/ 1 h 10"/>
                  <a:gd name="T44" fmla="*/ 1 w 13"/>
                  <a:gd name="T45" fmla="*/ 0 h 10"/>
                  <a:gd name="T46" fmla="*/ 1 w 13"/>
                  <a:gd name="T47" fmla="*/ 0 h 10"/>
                  <a:gd name="T48" fmla="*/ 1 w 13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0">
                    <a:moveTo>
                      <a:pt x="1" y="0"/>
                    </a:moveTo>
                    <a:lnTo>
                      <a:pt x="6" y="1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5" y="6"/>
                    </a:lnTo>
                    <a:lnTo>
                      <a:pt x="0" y="9"/>
                    </a:lnTo>
                    <a:lnTo>
                      <a:pt x="1" y="0"/>
                    </a:lnTo>
                    <a:close/>
                    <a:moveTo>
                      <a:pt x="1" y="0"/>
                    </a:moveTo>
                    <a:lnTo>
                      <a:pt x="1" y="0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5" y="6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9" name="Freeform 707"/>
              <p:cNvSpPr>
                <a:spLocks noEditPoints="1"/>
              </p:cNvSpPr>
              <p:nvPr/>
            </p:nvSpPr>
            <p:spPr bwMode="gray">
              <a:xfrm>
                <a:off x="5155" y="2121"/>
                <a:ext cx="13" cy="10"/>
              </a:xfrm>
              <a:custGeom>
                <a:avLst/>
                <a:gdLst>
                  <a:gd name="T0" fmla="*/ 1 w 13"/>
                  <a:gd name="T1" fmla="*/ 0 h 10"/>
                  <a:gd name="T2" fmla="*/ 6 w 13"/>
                  <a:gd name="T3" fmla="*/ 1 h 10"/>
                  <a:gd name="T4" fmla="*/ 13 w 13"/>
                  <a:gd name="T5" fmla="*/ 6 h 10"/>
                  <a:gd name="T6" fmla="*/ 13 w 13"/>
                  <a:gd name="T7" fmla="*/ 8 h 10"/>
                  <a:gd name="T8" fmla="*/ 5 w 13"/>
                  <a:gd name="T9" fmla="*/ 6 h 10"/>
                  <a:gd name="T10" fmla="*/ 0 w 13"/>
                  <a:gd name="T11" fmla="*/ 9 h 10"/>
                  <a:gd name="T12" fmla="*/ 1 w 13"/>
                  <a:gd name="T13" fmla="*/ 0 h 10"/>
                  <a:gd name="T14" fmla="*/ 1 w 13"/>
                  <a:gd name="T15" fmla="*/ 0 h 10"/>
                  <a:gd name="T16" fmla="*/ 1 w 13"/>
                  <a:gd name="T17" fmla="*/ 0 h 10"/>
                  <a:gd name="T18" fmla="*/ 0 w 13"/>
                  <a:gd name="T19" fmla="*/ 9 h 10"/>
                  <a:gd name="T20" fmla="*/ 0 w 13"/>
                  <a:gd name="T21" fmla="*/ 10 h 10"/>
                  <a:gd name="T22" fmla="*/ 1 w 13"/>
                  <a:gd name="T23" fmla="*/ 9 h 10"/>
                  <a:gd name="T24" fmla="*/ 5 w 13"/>
                  <a:gd name="T25" fmla="*/ 6 h 10"/>
                  <a:gd name="T26" fmla="*/ 12 w 13"/>
                  <a:gd name="T27" fmla="*/ 9 h 10"/>
                  <a:gd name="T28" fmla="*/ 13 w 13"/>
                  <a:gd name="T29" fmla="*/ 9 h 10"/>
                  <a:gd name="T30" fmla="*/ 13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3 w 13"/>
                  <a:gd name="T37" fmla="*/ 5 h 10"/>
                  <a:gd name="T38" fmla="*/ 6 w 13"/>
                  <a:gd name="T39" fmla="*/ 1 h 10"/>
                  <a:gd name="T40" fmla="*/ 6 w 13"/>
                  <a:gd name="T41" fmla="*/ 1 h 10"/>
                  <a:gd name="T42" fmla="*/ 6 w 13"/>
                  <a:gd name="T43" fmla="*/ 1 h 10"/>
                  <a:gd name="T44" fmla="*/ 1 w 13"/>
                  <a:gd name="T45" fmla="*/ 0 h 10"/>
                  <a:gd name="T46" fmla="*/ 1 w 13"/>
                  <a:gd name="T47" fmla="*/ 0 h 10"/>
                  <a:gd name="T48" fmla="*/ 1 w 13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0">
                    <a:moveTo>
                      <a:pt x="1" y="0"/>
                    </a:moveTo>
                    <a:lnTo>
                      <a:pt x="6" y="1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5" y="6"/>
                    </a:lnTo>
                    <a:lnTo>
                      <a:pt x="0" y="9"/>
                    </a:lnTo>
                    <a:lnTo>
                      <a:pt x="1" y="0"/>
                    </a:lnTo>
                    <a:moveTo>
                      <a:pt x="1" y="0"/>
                    </a:moveTo>
                    <a:lnTo>
                      <a:pt x="1" y="0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5" y="6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0" name="Freeform 708"/>
              <p:cNvSpPr>
                <a:spLocks/>
              </p:cNvSpPr>
              <p:nvPr/>
            </p:nvSpPr>
            <p:spPr bwMode="gray">
              <a:xfrm>
                <a:off x="5136" y="2136"/>
                <a:ext cx="16" cy="18"/>
              </a:xfrm>
              <a:custGeom>
                <a:avLst/>
                <a:gdLst>
                  <a:gd name="T0" fmla="*/ 2 w 16"/>
                  <a:gd name="T1" fmla="*/ 0 h 18"/>
                  <a:gd name="T2" fmla="*/ 10 w 16"/>
                  <a:gd name="T3" fmla="*/ 0 h 18"/>
                  <a:gd name="T4" fmla="*/ 16 w 16"/>
                  <a:gd name="T5" fmla="*/ 3 h 18"/>
                  <a:gd name="T6" fmla="*/ 14 w 16"/>
                  <a:gd name="T7" fmla="*/ 11 h 18"/>
                  <a:gd name="T8" fmla="*/ 0 w 16"/>
                  <a:gd name="T9" fmla="*/ 18 h 18"/>
                  <a:gd name="T10" fmla="*/ 2 w 16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2" y="0"/>
                    </a:moveTo>
                    <a:lnTo>
                      <a:pt x="10" y="0"/>
                    </a:lnTo>
                    <a:lnTo>
                      <a:pt x="16" y="3"/>
                    </a:lnTo>
                    <a:lnTo>
                      <a:pt x="14" y="11"/>
                    </a:lnTo>
                    <a:lnTo>
                      <a:pt x="0" y="1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1" name="Freeform 709"/>
              <p:cNvSpPr>
                <a:spLocks noEditPoints="1"/>
              </p:cNvSpPr>
              <p:nvPr/>
            </p:nvSpPr>
            <p:spPr bwMode="gray">
              <a:xfrm>
                <a:off x="5136" y="2136"/>
                <a:ext cx="16" cy="19"/>
              </a:xfrm>
              <a:custGeom>
                <a:avLst/>
                <a:gdLst>
                  <a:gd name="T0" fmla="*/ 10 w 16"/>
                  <a:gd name="T1" fmla="*/ 0 h 19"/>
                  <a:gd name="T2" fmla="*/ 15 w 16"/>
                  <a:gd name="T3" fmla="*/ 3 h 19"/>
                  <a:gd name="T4" fmla="*/ 14 w 16"/>
                  <a:gd name="T5" fmla="*/ 11 h 19"/>
                  <a:gd name="T6" fmla="*/ 0 w 16"/>
                  <a:gd name="T7" fmla="*/ 18 h 19"/>
                  <a:gd name="T8" fmla="*/ 2 w 16"/>
                  <a:gd name="T9" fmla="*/ 0 h 19"/>
                  <a:gd name="T10" fmla="*/ 10 w 16"/>
                  <a:gd name="T11" fmla="*/ 0 h 19"/>
                  <a:gd name="T12" fmla="*/ 10 w 16"/>
                  <a:gd name="T13" fmla="*/ 0 h 19"/>
                  <a:gd name="T14" fmla="*/ 10 w 16"/>
                  <a:gd name="T15" fmla="*/ 0 h 19"/>
                  <a:gd name="T16" fmla="*/ 2 w 16"/>
                  <a:gd name="T17" fmla="*/ 0 h 19"/>
                  <a:gd name="T18" fmla="*/ 2 w 16"/>
                  <a:gd name="T19" fmla="*/ 0 h 19"/>
                  <a:gd name="T20" fmla="*/ 2 w 16"/>
                  <a:gd name="T21" fmla="*/ 0 h 19"/>
                  <a:gd name="T22" fmla="*/ 0 w 16"/>
                  <a:gd name="T23" fmla="*/ 18 h 19"/>
                  <a:gd name="T24" fmla="*/ 0 w 16"/>
                  <a:gd name="T25" fmla="*/ 19 h 19"/>
                  <a:gd name="T26" fmla="*/ 1 w 16"/>
                  <a:gd name="T27" fmla="*/ 18 h 19"/>
                  <a:gd name="T28" fmla="*/ 14 w 16"/>
                  <a:gd name="T29" fmla="*/ 11 h 19"/>
                  <a:gd name="T30" fmla="*/ 14 w 16"/>
                  <a:gd name="T31" fmla="*/ 11 h 19"/>
                  <a:gd name="T32" fmla="*/ 14 w 16"/>
                  <a:gd name="T33" fmla="*/ 11 h 19"/>
                  <a:gd name="T34" fmla="*/ 16 w 16"/>
                  <a:gd name="T35" fmla="*/ 3 h 19"/>
                  <a:gd name="T36" fmla="*/ 16 w 16"/>
                  <a:gd name="T37" fmla="*/ 3 h 19"/>
                  <a:gd name="T38" fmla="*/ 16 w 16"/>
                  <a:gd name="T39" fmla="*/ 2 h 19"/>
                  <a:gd name="T40" fmla="*/ 10 w 16"/>
                  <a:gd name="T41" fmla="*/ 0 h 19"/>
                  <a:gd name="T42" fmla="*/ 10 w 16"/>
                  <a:gd name="T43" fmla="*/ 0 h 19"/>
                  <a:gd name="T44" fmla="*/ 10 w 16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9">
                    <a:moveTo>
                      <a:pt x="10" y="0"/>
                    </a:moveTo>
                    <a:lnTo>
                      <a:pt x="15" y="3"/>
                    </a:lnTo>
                    <a:lnTo>
                      <a:pt x="14" y="11"/>
                    </a:lnTo>
                    <a:lnTo>
                      <a:pt x="0" y="18"/>
                    </a:lnTo>
                    <a:lnTo>
                      <a:pt x="2" y="0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2" name="Freeform 710"/>
              <p:cNvSpPr>
                <a:spLocks noEditPoints="1"/>
              </p:cNvSpPr>
              <p:nvPr/>
            </p:nvSpPr>
            <p:spPr bwMode="gray">
              <a:xfrm>
                <a:off x="5136" y="2136"/>
                <a:ext cx="16" cy="19"/>
              </a:xfrm>
              <a:custGeom>
                <a:avLst/>
                <a:gdLst>
                  <a:gd name="T0" fmla="*/ 10 w 16"/>
                  <a:gd name="T1" fmla="*/ 0 h 19"/>
                  <a:gd name="T2" fmla="*/ 15 w 16"/>
                  <a:gd name="T3" fmla="*/ 3 h 19"/>
                  <a:gd name="T4" fmla="*/ 14 w 16"/>
                  <a:gd name="T5" fmla="*/ 11 h 19"/>
                  <a:gd name="T6" fmla="*/ 0 w 16"/>
                  <a:gd name="T7" fmla="*/ 18 h 19"/>
                  <a:gd name="T8" fmla="*/ 2 w 16"/>
                  <a:gd name="T9" fmla="*/ 0 h 19"/>
                  <a:gd name="T10" fmla="*/ 10 w 16"/>
                  <a:gd name="T11" fmla="*/ 0 h 19"/>
                  <a:gd name="T12" fmla="*/ 10 w 16"/>
                  <a:gd name="T13" fmla="*/ 0 h 19"/>
                  <a:gd name="T14" fmla="*/ 10 w 16"/>
                  <a:gd name="T15" fmla="*/ 0 h 19"/>
                  <a:gd name="T16" fmla="*/ 2 w 16"/>
                  <a:gd name="T17" fmla="*/ 0 h 19"/>
                  <a:gd name="T18" fmla="*/ 2 w 16"/>
                  <a:gd name="T19" fmla="*/ 0 h 19"/>
                  <a:gd name="T20" fmla="*/ 2 w 16"/>
                  <a:gd name="T21" fmla="*/ 0 h 19"/>
                  <a:gd name="T22" fmla="*/ 0 w 16"/>
                  <a:gd name="T23" fmla="*/ 18 h 19"/>
                  <a:gd name="T24" fmla="*/ 0 w 16"/>
                  <a:gd name="T25" fmla="*/ 19 h 19"/>
                  <a:gd name="T26" fmla="*/ 1 w 16"/>
                  <a:gd name="T27" fmla="*/ 18 h 19"/>
                  <a:gd name="T28" fmla="*/ 14 w 16"/>
                  <a:gd name="T29" fmla="*/ 11 h 19"/>
                  <a:gd name="T30" fmla="*/ 14 w 16"/>
                  <a:gd name="T31" fmla="*/ 11 h 19"/>
                  <a:gd name="T32" fmla="*/ 14 w 16"/>
                  <a:gd name="T33" fmla="*/ 11 h 19"/>
                  <a:gd name="T34" fmla="*/ 16 w 16"/>
                  <a:gd name="T35" fmla="*/ 3 h 19"/>
                  <a:gd name="T36" fmla="*/ 16 w 16"/>
                  <a:gd name="T37" fmla="*/ 3 h 19"/>
                  <a:gd name="T38" fmla="*/ 16 w 16"/>
                  <a:gd name="T39" fmla="*/ 2 h 19"/>
                  <a:gd name="T40" fmla="*/ 10 w 16"/>
                  <a:gd name="T41" fmla="*/ 0 h 19"/>
                  <a:gd name="T42" fmla="*/ 10 w 16"/>
                  <a:gd name="T43" fmla="*/ 0 h 19"/>
                  <a:gd name="T44" fmla="*/ 10 w 16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9">
                    <a:moveTo>
                      <a:pt x="10" y="0"/>
                    </a:moveTo>
                    <a:lnTo>
                      <a:pt x="15" y="3"/>
                    </a:lnTo>
                    <a:lnTo>
                      <a:pt x="14" y="11"/>
                    </a:lnTo>
                    <a:lnTo>
                      <a:pt x="0" y="18"/>
                    </a:lnTo>
                    <a:lnTo>
                      <a:pt x="2" y="0"/>
                    </a:lnTo>
                    <a:lnTo>
                      <a:pt x="10" y="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3" name="Freeform 711"/>
              <p:cNvSpPr>
                <a:spLocks/>
              </p:cNvSpPr>
              <p:nvPr/>
            </p:nvSpPr>
            <p:spPr bwMode="gray">
              <a:xfrm>
                <a:off x="5141" y="2147"/>
                <a:ext cx="22" cy="27"/>
              </a:xfrm>
              <a:custGeom>
                <a:avLst/>
                <a:gdLst>
                  <a:gd name="T0" fmla="*/ 0 w 22"/>
                  <a:gd name="T1" fmla="*/ 22 h 27"/>
                  <a:gd name="T2" fmla="*/ 2 w 22"/>
                  <a:gd name="T3" fmla="*/ 16 h 27"/>
                  <a:gd name="T4" fmla="*/ 14 w 22"/>
                  <a:gd name="T5" fmla="*/ 12 h 27"/>
                  <a:gd name="T6" fmla="*/ 9 w 22"/>
                  <a:gd name="T7" fmla="*/ 9 h 27"/>
                  <a:gd name="T8" fmla="*/ 12 w 22"/>
                  <a:gd name="T9" fmla="*/ 0 h 27"/>
                  <a:gd name="T10" fmla="*/ 22 w 22"/>
                  <a:gd name="T11" fmla="*/ 3 h 27"/>
                  <a:gd name="T12" fmla="*/ 20 w 22"/>
                  <a:gd name="T13" fmla="*/ 17 h 27"/>
                  <a:gd name="T14" fmla="*/ 15 w 22"/>
                  <a:gd name="T15" fmla="*/ 25 h 27"/>
                  <a:gd name="T16" fmla="*/ 9 w 22"/>
                  <a:gd name="T17" fmla="*/ 27 h 27"/>
                  <a:gd name="T18" fmla="*/ 0 w 22"/>
                  <a:gd name="T1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7">
                    <a:moveTo>
                      <a:pt x="0" y="22"/>
                    </a:moveTo>
                    <a:lnTo>
                      <a:pt x="2" y="16"/>
                    </a:lnTo>
                    <a:lnTo>
                      <a:pt x="14" y="12"/>
                    </a:lnTo>
                    <a:lnTo>
                      <a:pt x="9" y="9"/>
                    </a:lnTo>
                    <a:lnTo>
                      <a:pt x="12" y="0"/>
                    </a:lnTo>
                    <a:lnTo>
                      <a:pt x="22" y="3"/>
                    </a:lnTo>
                    <a:lnTo>
                      <a:pt x="20" y="17"/>
                    </a:lnTo>
                    <a:lnTo>
                      <a:pt x="15" y="25"/>
                    </a:lnTo>
                    <a:lnTo>
                      <a:pt x="9" y="27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4" name="Freeform 712"/>
              <p:cNvSpPr>
                <a:spLocks noEditPoints="1"/>
              </p:cNvSpPr>
              <p:nvPr/>
            </p:nvSpPr>
            <p:spPr bwMode="gray">
              <a:xfrm>
                <a:off x="5141" y="2147"/>
                <a:ext cx="22" cy="28"/>
              </a:xfrm>
              <a:custGeom>
                <a:avLst/>
                <a:gdLst>
                  <a:gd name="T0" fmla="*/ 12 w 22"/>
                  <a:gd name="T1" fmla="*/ 1 h 28"/>
                  <a:gd name="T2" fmla="*/ 22 w 22"/>
                  <a:gd name="T3" fmla="*/ 3 h 28"/>
                  <a:gd name="T4" fmla="*/ 20 w 22"/>
                  <a:gd name="T5" fmla="*/ 17 h 28"/>
                  <a:gd name="T6" fmla="*/ 15 w 22"/>
                  <a:gd name="T7" fmla="*/ 25 h 28"/>
                  <a:gd name="T8" fmla="*/ 9 w 22"/>
                  <a:gd name="T9" fmla="*/ 27 h 28"/>
                  <a:gd name="T10" fmla="*/ 0 w 22"/>
                  <a:gd name="T11" fmla="*/ 22 h 28"/>
                  <a:gd name="T12" fmla="*/ 2 w 22"/>
                  <a:gd name="T13" fmla="*/ 16 h 28"/>
                  <a:gd name="T14" fmla="*/ 14 w 22"/>
                  <a:gd name="T15" fmla="*/ 12 h 28"/>
                  <a:gd name="T16" fmla="*/ 10 w 22"/>
                  <a:gd name="T17" fmla="*/ 9 h 28"/>
                  <a:gd name="T18" fmla="*/ 12 w 22"/>
                  <a:gd name="T19" fmla="*/ 1 h 28"/>
                  <a:gd name="T20" fmla="*/ 12 w 22"/>
                  <a:gd name="T21" fmla="*/ 0 h 28"/>
                  <a:gd name="T22" fmla="*/ 12 w 22"/>
                  <a:gd name="T23" fmla="*/ 1 h 28"/>
                  <a:gd name="T24" fmla="*/ 9 w 22"/>
                  <a:gd name="T25" fmla="*/ 9 h 28"/>
                  <a:gd name="T26" fmla="*/ 9 w 22"/>
                  <a:gd name="T27" fmla="*/ 9 h 28"/>
                  <a:gd name="T28" fmla="*/ 9 w 22"/>
                  <a:gd name="T29" fmla="*/ 9 h 28"/>
                  <a:gd name="T30" fmla="*/ 13 w 22"/>
                  <a:gd name="T31" fmla="*/ 12 h 28"/>
                  <a:gd name="T32" fmla="*/ 2 w 22"/>
                  <a:gd name="T33" fmla="*/ 15 h 28"/>
                  <a:gd name="T34" fmla="*/ 2 w 22"/>
                  <a:gd name="T35" fmla="*/ 15 h 28"/>
                  <a:gd name="T36" fmla="*/ 2 w 22"/>
                  <a:gd name="T37" fmla="*/ 16 h 28"/>
                  <a:gd name="T38" fmla="*/ 0 w 22"/>
                  <a:gd name="T39" fmla="*/ 22 h 28"/>
                  <a:gd name="T40" fmla="*/ 0 w 22"/>
                  <a:gd name="T41" fmla="*/ 22 h 28"/>
                  <a:gd name="T42" fmla="*/ 0 w 22"/>
                  <a:gd name="T43" fmla="*/ 22 h 28"/>
                  <a:gd name="T44" fmla="*/ 9 w 22"/>
                  <a:gd name="T45" fmla="*/ 28 h 28"/>
                  <a:gd name="T46" fmla="*/ 9 w 22"/>
                  <a:gd name="T47" fmla="*/ 28 h 28"/>
                  <a:gd name="T48" fmla="*/ 9 w 22"/>
                  <a:gd name="T49" fmla="*/ 28 h 28"/>
                  <a:gd name="T50" fmla="*/ 15 w 22"/>
                  <a:gd name="T51" fmla="*/ 25 h 28"/>
                  <a:gd name="T52" fmla="*/ 16 w 22"/>
                  <a:gd name="T53" fmla="*/ 25 h 28"/>
                  <a:gd name="T54" fmla="*/ 16 w 22"/>
                  <a:gd name="T55" fmla="*/ 25 h 28"/>
                  <a:gd name="T56" fmla="*/ 20 w 22"/>
                  <a:gd name="T57" fmla="*/ 17 h 28"/>
                  <a:gd name="T58" fmla="*/ 20 w 22"/>
                  <a:gd name="T59" fmla="*/ 17 h 28"/>
                  <a:gd name="T60" fmla="*/ 20 w 22"/>
                  <a:gd name="T61" fmla="*/ 17 h 28"/>
                  <a:gd name="T62" fmla="*/ 22 w 22"/>
                  <a:gd name="T63" fmla="*/ 3 h 28"/>
                  <a:gd name="T64" fmla="*/ 22 w 22"/>
                  <a:gd name="T65" fmla="*/ 3 h 28"/>
                  <a:gd name="T66" fmla="*/ 22 w 22"/>
                  <a:gd name="T67" fmla="*/ 3 h 28"/>
                  <a:gd name="T68" fmla="*/ 12 w 22"/>
                  <a:gd name="T69" fmla="*/ 0 h 28"/>
                  <a:gd name="T70" fmla="*/ 12 w 22"/>
                  <a:gd name="T71" fmla="*/ 0 h 28"/>
                  <a:gd name="T72" fmla="*/ 12 w 22"/>
                  <a:gd name="T7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8">
                    <a:moveTo>
                      <a:pt x="12" y="1"/>
                    </a:moveTo>
                    <a:lnTo>
                      <a:pt x="22" y="3"/>
                    </a:lnTo>
                    <a:lnTo>
                      <a:pt x="20" y="17"/>
                    </a:lnTo>
                    <a:lnTo>
                      <a:pt x="15" y="25"/>
                    </a:lnTo>
                    <a:lnTo>
                      <a:pt x="9" y="27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14" y="12"/>
                    </a:lnTo>
                    <a:lnTo>
                      <a:pt x="10" y="9"/>
                    </a:lnTo>
                    <a:lnTo>
                      <a:pt x="12" y="1"/>
                    </a:lnTo>
                    <a:close/>
                    <a:moveTo>
                      <a:pt x="12" y="0"/>
                    </a:moveTo>
                    <a:lnTo>
                      <a:pt x="12" y="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15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5" name="Freeform 713"/>
              <p:cNvSpPr>
                <a:spLocks noEditPoints="1"/>
              </p:cNvSpPr>
              <p:nvPr/>
            </p:nvSpPr>
            <p:spPr bwMode="gray">
              <a:xfrm>
                <a:off x="5141" y="2147"/>
                <a:ext cx="22" cy="28"/>
              </a:xfrm>
              <a:custGeom>
                <a:avLst/>
                <a:gdLst>
                  <a:gd name="T0" fmla="*/ 12 w 22"/>
                  <a:gd name="T1" fmla="*/ 1 h 28"/>
                  <a:gd name="T2" fmla="*/ 22 w 22"/>
                  <a:gd name="T3" fmla="*/ 3 h 28"/>
                  <a:gd name="T4" fmla="*/ 20 w 22"/>
                  <a:gd name="T5" fmla="*/ 17 h 28"/>
                  <a:gd name="T6" fmla="*/ 15 w 22"/>
                  <a:gd name="T7" fmla="*/ 25 h 28"/>
                  <a:gd name="T8" fmla="*/ 9 w 22"/>
                  <a:gd name="T9" fmla="*/ 27 h 28"/>
                  <a:gd name="T10" fmla="*/ 0 w 22"/>
                  <a:gd name="T11" fmla="*/ 22 h 28"/>
                  <a:gd name="T12" fmla="*/ 2 w 22"/>
                  <a:gd name="T13" fmla="*/ 16 h 28"/>
                  <a:gd name="T14" fmla="*/ 14 w 22"/>
                  <a:gd name="T15" fmla="*/ 12 h 28"/>
                  <a:gd name="T16" fmla="*/ 10 w 22"/>
                  <a:gd name="T17" fmla="*/ 9 h 28"/>
                  <a:gd name="T18" fmla="*/ 12 w 22"/>
                  <a:gd name="T19" fmla="*/ 1 h 28"/>
                  <a:gd name="T20" fmla="*/ 12 w 22"/>
                  <a:gd name="T21" fmla="*/ 0 h 28"/>
                  <a:gd name="T22" fmla="*/ 12 w 22"/>
                  <a:gd name="T23" fmla="*/ 1 h 28"/>
                  <a:gd name="T24" fmla="*/ 9 w 22"/>
                  <a:gd name="T25" fmla="*/ 9 h 28"/>
                  <a:gd name="T26" fmla="*/ 9 w 22"/>
                  <a:gd name="T27" fmla="*/ 9 h 28"/>
                  <a:gd name="T28" fmla="*/ 9 w 22"/>
                  <a:gd name="T29" fmla="*/ 9 h 28"/>
                  <a:gd name="T30" fmla="*/ 13 w 22"/>
                  <a:gd name="T31" fmla="*/ 12 h 28"/>
                  <a:gd name="T32" fmla="*/ 2 w 22"/>
                  <a:gd name="T33" fmla="*/ 15 h 28"/>
                  <a:gd name="T34" fmla="*/ 2 w 22"/>
                  <a:gd name="T35" fmla="*/ 15 h 28"/>
                  <a:gd name="T36" fmla="*/ 2 w 22"/>
                  <a:gd name="T37" fmla="*/ 16 h 28"/>
                  <a:gd name="T38" fmla="*/ 0 w 22"/>
                  <a:gd name="T39" fmla="*/ 22 h 28"/>
                  <a:gd name="T40" fmla="*/ 0 w 22"/>
                  <a:gd name="T41" fmla="*/ 22 h 28"/>
                  <a:gd name="T42" fmla="*/ 0 w 22"/>
                  <a:gd name="T43" fmla="*/ 22 h 28"/>
                  <a:gd name="T44" fmla="*/ 9 w 22"/>
                  <a:gd name="T45" fmla="*/ 28 h 28"/>
                  <a:gd name="T46" fmla="*/ 9 w 22"/>
                  <a:gd name="T47" fmla="*/ 28 h 28"/>
                  <a:gd name="T48" fmla="*/ 9 w 22"/>
                  <a:gd name="T49" fmla="*/ 28 h 28"/>
                  <a:gd name="T50" fmla="*/ 15 w 22"/>
                  <a:gd name="T51" fmla="*/ 25 h 28"/>
                  <a:gd name="T52" fmla="*/ 16 w 22"/>
                  <a:gd name="T53" fmla="*/ 25 h 28"/>
                  <a:gd name="T54" fmla="*/ 16 w 22"/>
                  <a:gd name="T55" fmla="*/ 25 h 28"/>
                  <a:gd name="T56" fmla="*/ 20 w 22"/>
                  <a:gd name="T57" fmla="*/ 17 h 28"/>
                  <a:gd name="T58" fmla="*/ 20 w 22"/>
                  <a:gd name="T59" fmla="*/ 17 h 28"/>
                  <a:gd name="T60" fmla="*/ 20 w 22"/>
                  <a:gd name="T61" fmla="*/ 17 h 28"/>
                  <a:gd name="T62" fmla="*/ 22 w 22"/>
                  <a:gd name="T63" fmla="*/ 3 h 28"/>
                  <a:gd name="T64" fmla="*/ 22 w 22"/>
                  <a:gd name="T65" fmla="*/ 3 h 28"/>
                  <a:gd name="T66" fmla="*/ 22 w 22"/>
                  <a:gd name="T67" fmla="*/ 3 h 28"/>
                  <a:gd name="T68" fmla="*/ 12 w 22"/>
                  <a:gd name="T69" fmla="*/ 0 h 28"/>
                  <a:gd name="T70" fmla="*/ 12 w 22"/>
                  <a:gd name="T71" fmla="*/ 0 h 28"/>
                  <a:gd name="T72" fmla="*/ 12 w 22"/>
                  <a:gd name="T7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8">
                    <a:moveTo>
                      <a:pt x="12" y="1"/>
                    </a:moveTo>
                    <a:lnTo>
                      <a:pt x="22" y="3"/>
                    </a:lnTo>
                    <a:lnTo>
                      <a:pt x="20" y="17"/>
                    </a:lnTo>
                    <a:lnTo>
                      <a:pt x="15" y="25"/>
                    </a:lnTo>
                    <a:lnTo>
                      <a:pt x="9" y="27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14" y="12"/>
                    </a:lnTo>
                    <a:lnTo>
                      <a:pt x="10" y="9"/>
                    </a:lnTo>
                    <a:lnTo>
                      <a:pt x="12" y="1"/>
                    </a:lnTo>
                    <a:moveTo>
                      <a:pt x="12" y="0"/>
                    </a:moveTo>
                    <a:lnTo>
                      <a:pt x="12" y="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15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6" name="Freeform 714"/>
              <p:cNvSpPr>
                <a:spLocks/>
              </p:cNvSpPr>
              <p:nvPr/>
            </p:nvSpPr>
            <p:spPr bwMode="gray">
              <a:xfrm>
                <a:off x="5164" y="2144"/>
                <a:ext cx="8" cy="24"/>
              </a:xfrm>
              <a:custGeom>
                <a:avLst/>
                <a:gdLst>
                  <a:gd name="T0" fmla="*/ 3 w 8"/>
                  <a:gd name="T1" fmla="*/ 0 h 24"/>
                  <a:gd name="T2" fmla="*/ 8 w 8"/>
                  <a:gd name="T3" fmla="*/ 16 h 24"/>
                  <a:gd name="T4" fmla="*/ 5 w 8"/>
                  <a:gd name="T5" fmla="*/ 22 h 24"/>
                  <a:gd name="T6" fmla="*/ 0 w 8"/>
                  <a:gd name="T7" fmla="*/ 24 h 24"/>
                  <a:gd name="T8" fmla="*/ 3 w 8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4">
                    <a:moveTo>
                      <a:pt x="3" y="0"/>
                    </a:moveTo>
                    <a:lnTo>
                      <a:pt x="8" y="16"/>
                    </a:lnTo>
                    <a:lnTo>
                      <a:pt x="5" y="22"/>
                    </a:lnTo>
                    <a:lnTo>
                      <a:pt x="0" y="2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7" name="Freeform 715"/>
              <p:cNvSpPr>
                <a:spLocks noEditPoints="1"/>
              </p:cNvSpPr>
              <p:nvPr/>
            </p:nvSpPr>
            <p:spPr bwMode="gray">
              <a:xfrm>
                <a:off x="5164" y="2143"/>
                <a:ext cx="8" cy="26"/>
              </a:xfrm>
              <a:custGeom>
                <a:avLst/>
                <a:gdLst>
                  <a:gd name="T0" fmla="*/ 4 w 8"/>
                  <a:gd name="T1" fmla="*/ 2 h 26"/>
                  <a:gd name="T2" fmla="*/ 7 w 8"/>
                  <a:gd name="T3" fmla="*/ 17 h 26"/>
                  <a:gd name="T4" fmla="*/ 4 w 8"/>
                  <a:gd name="T5" fmla="*/ 23 h 26"/>
                  <a:gd name="T6" fmla="*/ 1 w 8"/>
                  <a:gd name="T7" fmla="*/ 25 h 26"/>
                  <a:gd name="T8" fmla="*/ 4 w 8"/>
                  <a:gd name="T9" fmla="*/ 2 h 26"/>
                  <a:gd name="T10" fmla="*/ 3 w 8"/>
                  <a:gd name="T11" fmla="*/ 0 h 26"/>
                  <a:gd name="T12" fmla="*/ 3 w 8"/>
                  <a:gd name="T13" fmla="*/ 2 h 26"/>
                  <a:gd name="T14" fmla="*/ 0 w 8"/>
                  <a:gd name="T15" fmla="*/ 25 h 26"/>
                  <a:gd name="T16" fmla="*/ 0 w 8"/>
                  <a:gd name="T17" fmla="*/ 26 h 26"/>
                  <a:gd name="T18" fmla="*/ 1 w 8"/>
                  <a:gd name="T19" fmla="*/ 25 h 26"/>
                  <a:gd name="T20" fmla="*/ 5 w 8"/>
                  <a:gd name="T21" fmla="*/ 24 h 26"/>
                  <a:gd name="T22" fmla="*/ 5 w 8"/>
                  <a:gd name="T23" fmla="*/ 24 h 26"/>
                  <a:gd name="T24" fmla="*/ 5 w 8"/>
                  <a:gd name="T25" fmla="*/ 23 h 26"/>
                  <a:gd name="T26" fmla="*/ 8 w 8"/>
                  <a:gd name="T27" fmla="*/ 17 h 26"/>
                  <a:gd name="T28" fmla="*/ 8 w 8"/>
                  <a:gd name="T29" fmla="*/ 17 h 26"/>
                  <a:gd name="T30" fmla="*/ 8 w 8"/>
                  <a:gd name="T31" fmla="*/ 17 h 26"/>
                  <a:gd name="T32" fmla="*/ 4 w 8"/>
                  <a:gd name="T33" fmla="*/ 2 h 26"/>
                  <a:gd name="T34" fmla="*/ 3 w 8"/>
                  <a:gd name="T35" fmla="*/ 0 h 26"/>
                  <a:gd name="T36" fmla="*/ 3 w 8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26">
                    <a:moveTo>
                      <a:pt x="4" y="2"/>
                    </a:moveTo>
                    <a:lnTo>
                      <a:pt x="7" y="17"/>
                    </a:lnTo>
                    <a:lnTo>
                      <a:pt x="4" y="23"/>
                    </a:lnTo>
                    <a:lnTo>
                      <a:pt x="1" y="25"/>
                    </a:lnTo>
                    <a:lnTo>
                      <a:pt x="4" y="2"/>
                    </a:lnTo>
                    <a:close/>
                    <a:moveTo>
                      <a:pt x="3" y="0"/>
                    </a:moveTo>
                    <a:lnTo>
                      <a:pt x="3" y="2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25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8" name="Freeform 716"/>
              <p:cNvSpPr>
                <a:spLocks noEditPoints="1"/>
              </p:cNvSpPr>
              <p:nvPr/>
            </p:nvSpPr>
            <p:spPr bwMode="gray">
              <a:xfrm>
                <a:off x="5164" y="2143"/>
                <a:ext cx="8" cy="26"/>
              </a:xfrm>
              <a:custGeom>
                <a:avLst/>
                <a:gdLst>
                  <a:gd name="T0" fmla="*/ 4 w 8"/>
                  <a:gd name="T1" fmla="*/ 2 h 26"/>
                  <a:gd name="T2" fmla="*/ 7 w 8"/>
                  <a:gd name="T3" fmla="*/ 17 h 26"/>
                  <a:gd name="T4" fmla="*/ 4 w 8"/>
                  <a:gd name="T5" fmla="*/ 23 h 26"/>
                  <a:gd name="T6" fmla="*/ 1 w 8"/>
                  <a:gd name="T7" fmla="*/ 25 h 26"/>
                  <a:gd name="T8" fmla="*/ 4 w 8"/>
                  <a:gd name="T9" fmla="*/ 2 h 26"/>
                  <a:gd name="T10" fmla="*/ 3 w 8"/>
                  <a:gd name="T11" fmla="*/ 0 h 26"/>
                  <a:gd name="T12" fmla="*/ 3 w 8"/>
                  <a:gd name="T13" fmla="*/ 2 h 26"/>
                  <a:gd name="T14" fmla="*/ 0 w 8"/>
                  <a:gd name="T15" fmla="*/ 25 h 26"/>
                  <a:gd name="T16" fmla="*/ 0 w 8"/>
                  <a:gd name="T17" fmla="*/ 26 h 26"/>
                  <a:gd name="T18" fmla="*/ 1 w 8"/>
                  <a:gd name="T19" fmla="*/ 25 h 26"/>
                  <a:gd name="T20" fmla="*/ 5 w 8"/>
                  <a:gd name="T21" fmla="*/ 24 h 26"/>
                  <a:gd name="T22" fmla="*/ 5 w 8"/>
                  <a:gd name="T23" fmla="*/ 24 h 26"/>
                  <a:gd name="T24" fmla="*/ 5 w 8"/>
                  <a:gd name="T25" fmla="*/ 23 h 26"/>
                  <a:gd name="T26" fmla="*/ 8 w 8"/>
                  <a:gd name="T27" fmla="*/ 17 h 26"/>
                  <a:gd name="T28" fmla="*/ 8 w 8"/>
                  <a:gd name="T29" fmla="*/ 17 h 26"/>
                  <a:gd name="T30" fmla="*/ 8 w 8"/>
                  <a:gd name="T31" fmla="*/ 17 h 26"/>
                  <a:gd name="T32" fmla="*/ 4 w 8"/>
                  <a:gd name="T33" fmla="*/ 2 h 26"/>
                  <a:gd name="T34" fmla="*/ 3 w 8"/>
                  <a:gd name="T35" fmla="*/ 0 h 26"/>
                  <a:gd name="T36" fmla="*/ 3 w 8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26">
                    <a:moveTo>
                      <a:pt x="4" y="2"/>
                    </a:moveTo>
                    <a:lnTo>
                      <a:pt x="7" y="17"/>
                    </a:lnTo>
                    <a:lnTo>
                      <a:pt x="4" y="23"/>
                    </a:lnTo>
                    <a:lnTo>
                      <a:pt x="1" y="25"/>
                    </a:lnTo>
                    <a:lnTo>
                      <a:pt x="4" y="2"/>
                    </a:lnTo>
                    <a:moveTo>
                      <a:pt x="3" y="0"/>
                    </a:moveTo>
                    <a:lnTo>
                      <a:pt x="3" y="2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25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9" name="Freeform 717"/>
              <p:cNvSpPr>
                <a:spLocks/>
              </p:cNvSpPr>
              <p:nvPr/>
            </p:nvSpPr>
            <p:spPr bwMode="gray">
              <a:xfrm>
                <a:off x="5173" y="2142"/>
                <a:ext cx="18" cy="16"/>
              </a:xfrm>
              <a:custGeom>
                <a:avLst/>
                <a:gdLst>
                  <a:gd name="T0" fmla="*/ 8 w 18"/>
                  <a:gd name="T1" fmla="*/ 8 h 16"/>
                  <a:gd name="T2" fmla="*/ 0 w 18"/>
                  <a:gd name="T3" fmla="*/ 0 h 16"/>
                  <a:gd name="T4" fmla="*/ 10 w 18"/>
                  <a:gd name="T5" fmla="*/ 0 h 16"/>
                  <a:gd name="T6" fmla="*/ 15 w 18"/>
                  <a:gd name="T7" fmla="*/ 8 h 16"/>
                  <a:gd name="T8" fmla="*/ 18 w 18"/>
                  <a:gd name="T9" fmla="*/ 16 h 16"/>
                  <a:gd name="T10" fmla="*/ 9 w 18"/>
                  <a:gd name="T11" fmla="*/ 16 h 16"/>
                  <a:gd name="T12" fmla="*/ 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8" y="8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5" y="8"/>
                    </a:lnTo>
                    <a:lnTo>
                      <a:pt x="18" y="16"/>
                    </a:lnTo>
                    <a:lnTo>
                      <a:pt x="9" y="1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0" name="Freeform 718"/>
              <p:cNvSpPr>
                <a:spLocks noEditPoints="1"/>
              </p:cNvSpPr>
              <p:nvPr/>
            </p:nvSpPr>
            <p:spPr bwMode="gray">
              <a:xfrm>
                <a:off x="5173" y="2142"/>
                <a:ext cx="19" cy="16"/>
              </a:xfrm>
              <a:custGeom>
                <a:avLst/>
                <a:gdLst>
                  <a:gd name="T0" fmla="*/ 10 w 19"/>
                  <a:gd name="T1" fmla="*/ 0 h 16"/>
                  <a:gd name="T2" fmla="*/ 15 w 19"/>
                  <a:gd name="T3" fmla="*/ 8 h 16"/>
                  <a:gd name="T4" fmla="*/ 18 w 19"/>
                  <a:gd name="T5" fmla="*/ 15 h 16"/>
                  <a:gd name="T6" fmla="*/ 10 w 19"/>
                  <a:gd name="T7" fmla="*/ 16 h 16"/>
                  <a:gd name="T8" fmla="*/ 9 w 19"/>
                  <a:gd name="T9" fmla="*/ 8 h 16"/>
                  <a:gd name="T10" fmla="*/ 0 w 19"/>
                  <a:gd name="T11" fmla="*/ 0 h 16"/>
                  <a:gd name="T12" fmla="*/ 10 w 19"/>
                  <a:gd name="T13" fmla="*/ 0 h 16"/>
                  <a:gd name="T14" fmla="*/ 10 w 19"/>
                  <a:gd name="T15" fmla="*/ 0 h 16"/>
                  <a:gd name="T16" fmla="*/ 10 w 19"/>
                  <a:gd name="T17" fmla="*/ 0 h 16"/>
                  <a:gd name="T18" fmla="*/ 0 w 19"/>
                  <a:gd name="T19" fmla="*/ 0 h 16"/>
                  <a:gd name="T20" fmla="*/ 0 w 19"/>
                  <a:gd name="T21" fmla="*/ 0 h 16"/>
                  <a:gd name="T22" fmla="*/ 0 w 19"/>
                  <a:gd name="T23" fmla="*/ 1 h 16"/>
                  <a:gd name="T24" fmla="*/ 8 w 19"/>
                  <a:gd name="T25" fmla="*/ 8 h 16"/>
                  <a:gd name="T26" fmla="*/ 9 w 19"/>
                  <a:gd name="T27" fmla="*/ 16 h 16"/>
                  <a:gd name="T28" fmla="*/ 9 w 19"/>
                  <a:gd name="T29" fmla="*/ 16 h 16"/>
                  <a:gd name="T30" fmla="*/ 10 w 19"/>
                  <a:gd name="T31" fmla="*/ 16 h 16"/>
                  <a:gd name="T32" fmla="*/ 18 w 19"/>
                  <a:gd name="T33" fmla="*/ 16 h 16"/>
                  <a:gd name="T34" fmla="*/ 19 w 19"/>
                  <a:gd name="T35" fmla="*/ 16 h 16"/>
                  <a:gd name="T36" fmla="*/ 19 w 19"/>
                  <a:gd name="T37" fmla="*/ 15 h 16"/>
                  <a:gd name="T38" fmla="*/ 16 w 19"/>
                  <a:gd name="T39" fmla="*/ 8 h 16"/>
                  <a:gd name="T40" fmla="*/ 16 w 19"/>
                  <a:gd name="T41" fmla="*/ 8 h 16"/>
                  <a:gd name="T42" fmla="*/ 16 w 19"/>
                  <a:gd name="T43" fmla="*/ 8 h 16"/>
                  <a:gd name="T44" fmla="*/ 10 w 19"/>
                  <a:gd name="T45" fmla="*/ 0 h 16"/>
                  <a:gd name="T46" fmla="*/ 10 w 19"/>
                  <a:gd name="T47" fmla="*/ 0 h 16"/>
                  <a:gd name="T48" fmla="*/ 10 w 19"/>
                  <a:gd name="T4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" h="16">
                    <a:moveTo>
                      <a:pt x="10" y="0"/>
                    </a:moveTo>
                    <a:lnTo>
                      <a:pt x="15" y="8"/>
                    </a:lnTo>
                    <a:lnTo>
                      <a:pt x="18" y="15"/>
                    </a:lnTo>
                    <a:lnTo>
                      <a:pt x="10" y="16"/>
                    </a:lnTo>
                    <a:lnTo>
                      <a:pt x="9" y="8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8" y="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5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1" name="Freeform 719"/>
              <p:cNvSpPr>
                <a:spLocks noEditPoints="1"/>
              </p:cNvSpPr>
              <p:nvPr/>
            </p:nvSpPr>
            <p:spPr bwMode="gray">
              <a:xfrm>
                <a:off x="5173" y="2142"/>
                <a:ext cx="19" cy="16"/>
              </a:xfrm>
              <a:custGeom>
                <a:avLst/>
                <a:gdLst>
                  <a:gd name="T0" fmla="*/ 10 w 19"/>
                  <a:gd name="T1" fmla="*/ 0 h 16"/>
                  <a:gd name="T2" fmla="*/ 15 w 19"/>
                  <a:gd name="T3" fmla="*/ 8 h 16"/>
                  <a:gd name="T4" fmla="*/ 18 w 19"/>
                  <a:gd name="T5" fmla="*/ 15 h 16"/>
                  <a:gd name="T6" fmla="*/ 10 w 19"/>
                  <a:gd name="T7" fmla="*/ 16 h 16"/>
                  <a:gd name="T8" fmla="*/ 9 w 19"/>
                  <a:gd name="T9" fmla="*/ 8 h 16"/>
                  <a:gd name="T10" fmla="*/ 0 w 19"/>
                  <a:gd name="T11" fmla="*/ 0 h 16"/>
                  <a:gd name="T12" fmla="*/ 10 w 19"/>
                  <a:gd name="T13" fmla="*/ 0 h 16"/>
                  <a:gd name="T14" fmla="*/ 10 w 19"/>
                  <a:gd name="T15" fmla="*/ 0 h 16"/>
                  <a:gd name="T16" fmla="*/ 10 w 19"/>
                  <a:gd name="T17" fmla="*/ 0 h 16"/>
                  <a:gd name="T18" fmla="*/ 0 w 19"/>
                  <a:gd name="T19" fmla="*/ 0 h 16"/>
                  <a:gd name="T20" fmla="*/ 0 w 19"/>
                  <a:gd name="T21" fmla="*/ 0 h 16"/>
                  <a:gd name="T22" fmla="*/ 0 w 19"/>
                  <a:gd name="T23" fmla="*/ 1 h 16"/>
                  <a:gd name="T24" fmla="*/ 8 w 19"/>
                  <a:gd name="T25" fmla="*/ 8 h 16"/>
                  <a:gd name="T26" fmla="*/ 9 w 19"/>
                  <a:gd name="T27" fmla="*/ 16 h 16"/>
                  <a:gd name="T28" fmla="*/ 9 w 19"/>
                  <a:gd name="T29" fmla="*/ 16 h 16"/>
                  <a:gd name="T30" fmla="*/ 10 w 19"/>
                  <a:gd name="T31" fmla="*/ 16 h 16"/>
                  <a:gd name="T32" fmla="*/ 18 w 19"/>
                  <a:gd name="T33" fmla="*/ 16 h 16"/>
                  <a:gd name="T34" fmla="*/ 19 w 19"/>
                  <a:gd name="T35" fmla="*/ 16 h 16"/>
                  <a:gd name="T36" fmla="*/ 19 w 19"/>
                  <a:gd name="T37" fmla="*/ 15 h 16"/>
                  <a:gd name="T38" fmla="*/ 16 w 19"/>
                  <a:gd name="T39" fmla="*/ 8 h 16"/>
                  <a:gd name="T40" fmla="*/ 16 w 19"/>
                  <a:gd name="T41" fmla="*/ 8 h 16"/>
                  <a:gd name="T42" fmla="*/ 16 w 19"/>
                  <a:gd name="T43" fmla="*/ 8 h 16"/>
                  <a:gd name="T44" fmla="*/ 10 w 19"/>
                  <a:gd name="T45" fmla="*/ 0 h 16"/>
                  <a:gd name="T46" fmla="*/ 10 w 19"/>
                  <a:gd name="T47" fmla="*/ 0 h 16"/>
                  <a:gd name="T48" fmla="*/ 10 w 19"/>
                  <a:gd name="T4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" h="16">
                    <a:moveTo>
                      <a:pt x="10" y="0"/>
                    </a:moveTo>
                    <a:lnTo>
                      <a:pt x="15" y="8"/>
                    </a:lnTo>
                    <a:lnTo>
                      <a:pt x="18" y="15"/>
                    </a:lnTo>
                    <a:lnTo>
                      <a:pt x="10" y="16"/>
                    </a:lnTo>
                    <a:lnTo>
                      <a:pt x="9" y="8"/>
                    </a:lnTo>
                    <a:lnTo>
                      <a:pt x="0" y="0"/>
                    </a:lnTo>
                    <a:lnTo>
                      <a:pt x="10" y="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8" y="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5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2" name="Freeform 720"/>
              <p:cNvSpPr>
                <a:spLocks/>
              </p:cNvSpPr>
              <p:nvPr/>
            </p:nvSpPr>
            <p:spPr bwMode="gray">
              <a:xfrm>
                <a:off x="5172" y="2160"/>
                <a:ext cx="13" cy="9"/>
              </a:xfrm>
              <a:custGeom>
                <a:avLst/>
                <a:gdLst>
                  <a:gd name="T0" fmla="*/ 0 w 13"/>
                  <a:gd name="T1" fmla="*/ 8 h 9"/>
                  <a:gd name="T2" fmla="*/ 5 w 13"/>
                  <a:gd name="T3" fmla="*/ 1 h 9"/>
                  <a:gd name="T4" fmla="*/ 8 w 13"/>
                  <a:gd name="T5" fmla="*/ 0 h 9"/>
                  <a:gd name="T6" fmla="*/ 13 w 13"/>
                  <a:gd name="T7" fmla="*/ 1 h 9"/>
                  <a:gd name="T8" fmla="*/ 7 w 13"/>
                  <a:gd name="T9" fmla="*/ 9 h 9"/>
                  <a:gd name="T10" fmla="*/ 0 w 13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0" y="8"/>
                    </a:moveTo>
                    <a:lnTo>
                      <a:pt x="5" y="1"/>
                    </a:lnTo>
                    <a:lnTo>
                      <a:pt x="8" y="0"/>
                    </a:lnTo>
                    <a:lnTo>
                      <a:pt x="13" y="1"/>
                    </a:lnTo>
                    <a:lnTo>
                      <a:pt x="7" y="9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3" name="Freeform 721"/>
              <p:cNvSpPr>
                <a:spLocks noEditPoints="1"/>
              </p:cNvSpPr>
              <p:nvPr/>
            </p:nvSpPr>
            <p:spPr bwMode="gray">
              <a:xfrm>
                <a:off x="5171" y="2160"/>
                <a:ext cx="14" cy="9"/>
              </a:xfrm>
              <a:custGeom>
                <a:avLst/>
                <a:gdLst>
                  <a:gd name="T0" fmla="*/ 9 w 14"/>
                  <a:gd name="T1" fmla="*/ 0 h 9"/>
                  <a:gd name="T2" fmla="*/ 14 w 14"/>
                  <a:gd name="T3" fmla="*/ 1 h 9"/>
                  <a:gd name="T4" fmla="*/ 8 w 14"/>
                  <a:gd name="T5" fmla="*/ 9 h 9"/>
                  <a:gd name="T6" fmla="*/ 1 w 14"/>
                  <a:gd name="T7" fmla="*/ 8 h 9"/>
                  <a:gd name="T8" fmla="*/ 6 w 14"/>
                  <a:gd name="T9" fmla="*/ 1 h 9"/>
                  <a:gd name="T10" fmla="*/ 9 w 14"/>
                  <a:gd name="T11" fmla="*/ 0 h 9"/>
                  <a:gd name="T12" fmla="*/ 9 w 14"/>
                  <a:gd name="T13" fmla="*/ 0 h 9"/>
                  <a:gd name="T14" fmla="*/ 9 w 14"/>
                  <a:gd name="T15" fmla="*/ 0 h 9"/>
                  <a:gd name="T16" fmla="*/ 6 w 14"/>
                  <a:gd name="T17" fmla="*/ 1 h 9"/>
                  <a:gd name="T18" fmla="*/ 6 w 14"/>
                  <a:gd name="T19" fmla="*/ 1 h 9"/>
                  <a:gd name="T20" fmla="*/ 6 w 14"/>
                  <a:gd name="T21" fmla="*/ 1 h 9"/>
                  <a:gd name="T22" fmla="*/ 1 w 14"/>
                  <a:gd name="T23" fmla="*/ 8 h 9"/>
                  <a:gd name="T24" fmla="*/ 0 w 14"/>
                  <a:gd name="T25" fmla="*/ 8 h 9"/>
                  <a:gd name="T26" fmla="*/ 1 w 14"/>
                  <a:gd name="T27" fmla="*/ 8 h 9"/>
                  <a:gd name="T28" fmla="*/ 8 w 14"/>
                  <a:gd name="T29" fmla="*/ 9 h 9"/>
                  <a:gd name="T30" fmla="*/ 8 w 14"/>
                  <a:gd name="T31" fmla="*/ 9 h 9"/>
                  <a:gd name="T32" fmla="*/ 8 w 14"/>
                  <a:gd name="T33" fmla="*/ 9 h 9"/>
                  <a:gd name="T34" fmla="*/ 14 w 14"/>
                  <a:gd name="T35" fmla="*/ 1 h 9"/>
                  <a:gd name="T36" fmla="*/ 14 w 14"/>
                  <a:gd name="T37" fmla="*/ 1 h 9"/>
                  <a:gd name="T38" fmla="*/ 14 w 14"/>
                  <a:gd name="T39" fmla="*/ 1 h 9"/>
                  <a:gd name="T40" fmla="*/ 9 w 14"/>
                  <a:gd name="T41" fmla="*/ 0 h 9"/>
                  <a:gd name="T42" fmla="*/ 9 w 14"/>
                  <a:gd name="T43" fmla="*/ 0 h 9"/>
                  <a:gd name="T44" fmla="*/ 9 w 14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9">
                    <a:moveTo>
                      <a:pt x="9" y="0"/>
                    </a:moveTo>
                    <a:lnTo>
                      <a:pt x="14" y="1"/>
                    </a:lnTo>
                    <a:lnTo>
                      <a:pt x="8" y="9"/>
                    </a:lnTo>
                    <a:lnTo>
                      <a:pt x="1" y="8"/>
                    </a:lnTo>
                    <a:lnTo>
                      <a:pt x="6" y="1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4" name="Freeform 722"/>
              <p:cNvSpPr>
                <a:spLocks noEditPoints="1"/>
              </p:cNvSpPr>
              <p:nvPr/>
            </p:nvSpPr>
            <p:spPr bwMode="gray">
              <a:xfrm>
                <a:off x="5171" y="2160"/>
                <a:ext cx="14" cy="9"/>
              </a:xfrm>
              <a:custGeom>
                <a:avLst/>
                <a:gdLst>
                  <a:gd name="T0" fmla="*/ 9 w 14"/>
                  <a:gd name="T1" fmla="*/ 0 h 9"/>
                  <a:gd name="T2" fmla="*/ 14 w 14"/>
                  <a:gd name="T3" fmla="*/ 1 h 9"/>
                  <a:gd name="T4" fmla="*/ 8 w 14"/>
                  <a:gd name="T5" fmla="*/ 9 h 9"/>
                  <a:gd name="T6" fmla="*/ 1 w 14"/>
                  <a:gd name="T7" fmla="*/ 8 h 9"/>
                  <a:gd name="T8" fmla="*/ 6 w 14"/>
                  <a:gd name="T9" fmla="*/ 1 h 9"/>
                  <a:gd name="T10" fmla="*/ 9 w 14"/>
                  <a:gd name="T11" fmla="*/ 0 h 9"/>
                  <a:gd name="T12" fmla="*/ 9 w 14"/>
                  <a:gd name="T13" fmla="*/ 0 h 9"/>
                  <a:gd name="T14" fmla="*/ 9 w 14"/>
                  <a:gd name="T15" fmla="*/ 0 h 9"/>
                  <a:gd name="T16" fmla="*/ 6 w 14"/>
                  <a:gd name="T17" fmla="*/ 1 h 9"/>
                  <a:gd name="T18" fmla="*/ 6 w 14"/>
                  <a:gd name="T19" fmla="*/ 1 h 9"/>
                  <a:gd name="T20" fmla="*/ 6 w 14"/>
                  <a:gd name="T21" fmla="*/ 1 h 9"/>
                  <a:gd name="T22" fmla="*/ 1 w 14"/>
                  <a:gd name="T23" fmla="*/ 8 h 9"/>
                  <a:gd name="T24" fmla="*/ 0 w 14"/>
                  <a:gd name="T25" fmla="*/ 8 h 9"/>
                  <a:gd name="T26" fmla="*/ 1 w 14"/>
                  <a:gd name="T27" fmla="*/ 8 h 9"/>
                  <a:gd name="T28" fmla="*/ 8 w 14"/>
                  <a:gd name="T29" fmla="*/ 9 h 9"/>
                  <a:gd name="T30" fmla="*/ 8 w 14"/>
                  <a:gd name="T31" fmla="*/ 9 h 9"/>
                  <a:gd name="T32" fmla="*/ 8 w 14"/>
                  <a:gd name="T33" fmla="*/ 9 h 9"/>
                  <a:gd name="T34" fmla="*/ 14 w 14"/>
                  <a:gd name="T35" fmla="*/ 1 h 9"/>
                  <a:gd name="T36" fmla="*/ 14 w 14"/>
                  <a:gd name="T37" fmla="*/ 1 h 9"/>
                  <a:gd name="T38" fmla="*/ 14 w 14"/>
                  <a:gd name="T39" fmla="*/ 1 h 9"/>
                  <a:gd name="T40" fmla="*/ 9 w 14"/>
                  <a:gd name="T41" fmla="*/ 0 h 9"/>
                  <a:gd name="T42" fmla="*/ 9 w 14"/>
                  <a:gd name="T43" fmla="*/ 0 h 9"/>
                  <a:gd name="T44" fmla="*/ 9 w 14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9">
                    <a:moveTo>
                      <a:pt x="9" y="0"/>
                    </a:moveTo>
                    <a:lnTo>
                      <a:pt x="14" y="1"/>
                    </a:lnTo>
                    <a:lnTo>
                      <a:pt x="8" y="9"/>
                    </a:lnTo>
                    <a:lnTo>
                      <a:pt x="1" y="8"/>
                    </a:lnTo>
                    <a:lnTo>
                      <a:pt x="6" y="1"/>
                    </a:lnTo>
                    <a:lnTo>
                      <a:pt x="9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5" name="Freeform 723"/>
              <p:cNvSpPr>
                <a:spLocks/>
              </p:cNvSpPr>
              <p:nvPr/>
            </p:nvSpPr>
            <p:spPr bwMode="gray">
              <a:xfrm>
                <a:off x="5135" y="2169"/>
                <a:ext cx="80" cy="67"/>
              </a:xfrm>
              <a:custGeom>
                <a:avLst/>
                <a:gdLst>
                  <a:gd name="T0" fmla="*/ 57 w 80"/>
                  <a:gd name="T1" fmla="*/ 64 h 67"/>
                  <a:gd name="T2" fmla="*/ 58 w 80"/>
                  <a:gd name="T3" fmla="*/ 59 h 67"/>
                  <a:gd name="T4" fmla="*/ 54 w 80"/>
                  <a:gd name="T5" fmla="*/ 60 h 67"/>
                  <a:gd name="T6" fmla="*/ 49 w 80"/>
                  <a:gd name="T7" fmla="*/ 63 h 67"/>
                  <a:gd name="T8" fmla="*/ 36 w 80"/>
                  <a:gd name="T9" fmla="*/ 52 h 67"/>
                  <a:gd name="T10" fmla="*/ 36 w 80"/>
                  <a:gd name="T11" fmla="*/ 48 h 67"/>
                  <a:gd name="T12" fmla="*/ 40 w 80"/>
                  <a:gd name="T13" fmla="*/ 39 h 67"/>
                  <a:gd name="T14" fmla="*/ 33 w 80"/>
                  <a:gd name="T15" fmla="*/ 34 h 67"/>
                  <a:gd name="T16" fmla="*/ 23 w 80"/>
                  <a:gd name="T17" fmla="*/ 34 h 67"/>
                  <a:gd name="T18" fmla="*/ 18 w 80"/>
                  <a:gd name="T19" fmla="*/ 37 h 67"/>
                  <a:gd name="T20" fmla="*/ 14 w 80"/>
                  <a:gd name="T21" fmla="*/ 31 h 67"/>
                  <a:gd name="T22" fmla="*/ 8 w 80"/>
                  <a:gd name="T23" fmla="*/ 35 h 67"/>
                  <a:gd name="T24" fmla="*/ 8 w 80"/>
                  <a:gd name="T25" fmla="*/ 39 h 67"/>
                  <a:gd name="T26" fmla="*/ 4 w 80"/>
                  <a:gd name="T27" fmla="*/ 41 h 67"/>
                  <a:gd name="T28" fmla="*/ 0 w 80"/>
                  <a:gd name="T29" fmla="*/ 43 h 67"/>
                  <a:gd name="T30" fmla="*/ 0 w 80"/>
                  <a:gd name="T31" fmla="*/ 37 h 67"/>
                  <a:gd name="T32" fmla="*/ 5 w 80"/>
                  <a:gd name="T33" fmla="*/ 29 h 67"/>
                  <a:gd name="T34" fmla="*/ 11 w 80"/>
                  <a:gd name="T35" fmla="*/ 27 h 67"/>
                  <a:gd name="T36" fmla="*/ 24 w 80"/>
                  <a:gd name="T37" fmla="*/ 14 h 67"/>
                  <a:gd name="T38" fmla="*/ 34 w 80"/>
                  <a:gd name="T39" fmla="*/ 19 h 67"/>
                  <a:gd name="T40" fmla="*/ 36 w 80"/>
                  <a:gd name="T41" fmla="*/ 26 h 67"/>
                  <a:gd name="T42" fmla="*/ 42 w 80"/>
                  <a:gd name="T43" fmla="*/ 25 h 67"/>
                  <a:gd name="T44" fmla="*/ 44 w 80"/>
                  <a:gd name="T45" fmla="*/ 17 h 67"/>
                  <a:gd name="T46" fmla="*/ 49 w 80"/>
                  <a:gd name="T47" fmla="*/ 17 h 67"/>
                  <a:gd name="T48" fmla="*/ 52 w 80"/>
                  <a:gd name="T49" fmla="*/ 10 h 67"/>
                  <a:gd name="T50" fmla="*/ 57 w 80"/>
                  <a:gd name="T51" fmla="*/ 10 h 67"/>
                  <a:gd name="T52" fmla="*/ 60 w 80"/>
                  <a:gd name="T53" fmla="*/ 12 h 67"/>
                  <a:gd name="T54" fmla="*/ 62 w 80"/>
                  <a:gd name="T55" fmla="*/ 8 h 67"/>
                  <a:gd name="T56" fmla="*/ 59 w 80"/>
                  <a:gd name="T57" fmla="*/ 0 h 67"/>
                  <a:gd name="T58" fmla="*/ 72 w 80"/>
                  <a:gd name="T59" fmla="*/ 8 h 67"/>
                  <a:gd name="T60" fmla="*/ 75 w 80"/>
                  <a:gd name="T61" fmla="*/ 18 h 67"/>
                  <a:gd name="T62" fmla="*/ 74 w 80"/>
                  <a:gd name="T63" fmla="*/ 25 h 67"/>
                  <a:gd name="T64" fmla="*/ 80 w 80"/>
                  <a:gd name="T65" fmla="*/ 33 h 67"/>
                  <a:gd name="T66" fmla="*/ 78 w 80"/>
                  <a:gd name="T67" fmla="*/ 42 h 67"/>
                  <a:gd name="T68" fmla="*/ 73 w 80"/>
                  <a:gd name="T69" fmla="*/ 48 h 67"/>
                  <a:gd name="T70" fmla="*/ 65 w 80"/>
                  <a:gd name="T71" fmla="*/ 43 h 67"/>
                  <a:gd name="T72" fmla="*/ 60 w 80"/>
                  <a:gd name="T73" fmla="*/ 44 h 67"/>
                  <a:gd name="T74" fmla="*/ 60 w 80"/>
                  <a:gd name="T75" fmla="*/ 49 h 67"/>
                  <a:gd name="T76" fmla="*/ 64 w 80"/>
                  <a:gd name="T77" fmla="*/ 55 h 67"/>
                  <a:gd name="T78" fmla="*/ 64 w 80"/>
                  <a:gd name="T79" fmla="*/ 65 h 67"/>
                  <a:gd name="T80" fmla="*/ 61 w 80"/>
                  <a:gd name="T81" fmla="*/ 67 h 67"/>
                  <a:gd name="T82" fmla="*/ 57 w 80"/>
                  <a:gd name="T83" fmla="*/ 6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" h="67">
                    <a:moveTo>
                      <a:pt x="57" y="64"/>
                    </a:moveTo>
                    <a:lnTo>
                      <a:pt x="58" y="59"/>
                    </a:lnTo>
                    <a:lnTo>
                      <a:pt x="54" y="60"/>
                    </a:lnTo>
                    <a:lnTo>
                      <a:pt x="49" y="63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40" y="39"/>
                    </a:lnTo>
                    <a:lnTo>
                      <a:pt x="33" y="34"/>
                    </a:lnTo>
                    <a:lnTo>
                      <a:pt x="23" y="34"/>
                    </a:lnTo>
                    <a:lnTo>
                      <a:pt x="18" y="37"/>
                    </a:lnTo>
                    <a:lnTo>
                      <a:pt x="14" y="31"/>
                    </a:lnTo>
                    <a:lnTo>
                      <a:pt x="8" y="35"/>
                    </a:lnTo>
                    <a:lnTo>
                      <a:pt x="8" y="39"/>
                    </a:lnTo>
                    <a:lnTo>
                      <a:pt x="4" y="41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5" y="29"/>
                    </a:lnTo>
                    <a:lnTo>
                      <a:pt x="11" y="27"/>
                    </a:lnTo>
                    <a:lnTo>
                      <a:pt x="24" y="14"/>
                    </a:lnTo>
                    <a:lnTo>
                      <a:pt x="34" y="19"/>
                    </a:lnTo>
                    <a:lnTo>
                      <a:pt x="36" y="26"/>
                    </a:lnTo>
                    <a:lnTo>
                      <a:pt x="42" y="25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0"/>
                    </a:lnTo>
                    <a:lnTo>
                      <a:pt x="57" y="10"/>
                    </a:lnTo>
                    <a:lnTo>
                      <a:pt x="60" y="12"/>
                    </a:lnTo>
                    <a:lnTo>
                      <a:pt x="62" y="8"/>
                    </a:lnTo>
                    <a:lnTo>
                      <a:pt x="59" y="0"/>
                    </a:lnTo>
                    <a:lnTo>
                      <a:pt x="72" y="8"/>
                    </a:lnTo>
                    <a:lnTo>
                      <a:pt x="75" y="18"/>
                    </a:lnTo>
                    <a:lnTo>
                      <a:pt x="74" y="25"/>
                    </a:lnTo>
                    <a:lnTo>
                      <a:pt x="80" y="33"/>
                    </a:lnTo>
                    <a:lnTo>
                      <a:pt x="78" y="42"/>
                    </a:lnTo>
                    <a:lnTo>
                      <a:pt x="73" y="48"/>
                    </a:lnTo>
                    <a:lnTo>
                      <a:pt x="65" y="43"/>
                    </a:lnTo>
                    <a:lnTo>
                      <a:pt x="60" y="44"/>
                    </a:lnTo>
                    <a:lnTo>
                      <a:pt x="60" y="49"/>
                    </a:lnTo>
                    <a:lnTo>
                      <a:pt x="64" y="55"/>
                    </a:lnTo>
                    <a:lnTo>
                      <a:pt x="64" y="65"/>
                    </a:lnTo>
                    <a:lnTo>
                      <a:pt x="61" y="67"/>
                    </a:lnTo>
                    <a:lnTo>
                      <a:pt x="5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6" name="Freeform 724"/>
              <p:cNvSpPr>
                <a:spLocks noEditPoints="1"/>
              </p:cNvSpPr>
              <p:nvPr/>
            </p:nvSpPr>
            <p:spPr bwMode="gray">
              <a:xfrm>
                <a:off x="5135" y="2169"/>
                <a:ext cx="80" cy="68"/>
              </a:xfrm>
              <a:custGeom>
                <a:avLst/>
                <a:gdLst>
                  <a:gd name="T0" fmla="*/ 75 w 80"/>
                  <a:gd name="T1" fmla="*/ 18 h 68"/>
                  <a:gd name="T2" fmla="*/ 78 w 80"/>
                  <a:gd name="T3" fmla="*/ 42 h 68"/>
                  <a:gd name="T4" fmla="*/ 60 w 80"/>
                  <a:gd name="T5" fmla="*/ 44 h 68"/>
                  <a:gd name="T6" fmla="*/ 64 w 80"/>
                  <a:gd name="T7" fmla="*/ 64 h 68"/>
                  <a:gd name="T8" fmla="*/ 58 w 80"/>
                  <a:gd name="T9" fmla="*/ 58 h 68"/>
                  <a:gd name="T10" fmla="*/ 36 w 80"/>
                  <a:gd name="T11" fmla="*/ 52 h 68"/>
                  <a:gd name="T12" fmla="*/ 33 w 80"/>
                  <a:gd name="T13" fmla="*/ 33 h 68"/>
                  <a:gd name="T14" fmla="*/ 18 w 80"/>
                  <a:gd name="T15" fmla="*/ 37 h 68"/>
                  <a:gd name="T16" fmla="*/ 8 w 80"/>
                  <a:gd name="T17" fmla="*/ 39 h 68"/>
                  <a:gd name="T18" fmla="*/ 0 w 80"/>
                  <a:gd name="T19" fmla="*/ 37 h 68"/>
                  <a:gd name="T20" fmla="*/ 24 w 80"/>
                  <a:gd name="T21" fmla="*/ 14 h 68"/>
                  <a:gd name="T22" fmla="*/ 42 w 80"/>
                  <a:gd name="T23" fmla="*/ 25 h 68"/>
                  <a:gd name="T24" fmla="*/ 52 w 80"/>
                  <a:gd name="T25" fmla="*/ 11 h 68"/>
                  <a:gd name="T26" fmla="*/ 63 w 80"/>
                  <a:gd name="T27" fmla="*/ 8 h 68"/>
                  <a:gd name="T28" fmla="*/ 59 w 80"/>
                  <a:gd name="T29" fmla="*/ 1 h 68"/>
                  <a:gd name="T30" fmla="*/ 57 w 80"/>
                  <a:gd name="T31" fmla="*/ 10 h 68"/>
                  <a:gd name="T32" fmla="*/ 52 w 80"/>
                  <a:gd name="T33" fmla="*/ 10 h 68"/>
                  <a:gd name="T34" fmla="*/ 49 w 80"/>
                  <a:gd name="T35" fmla="*/ 16 h 68"/>
                  <a:gd name="T36" fmla="*/ 43 w 80"/>
                  <a:gd name="T37" fmla="*/ 18 h 68"/>
                  <a:gd name="T38" fmla="*/ 34 w 80"/>
                  <a:gd name="T39" fmla="*/ 19 h 68"/>
                  <a:gd name="T40" fmla="*/ 24 w 80"/>
                  <a:gd name="T41" fmla="*/ 14 h 68"/>
                  <a:gd name="T42" fmla="*/ 11 w 80"/>
                  <a:gd name="T43" fmla="*/ 27 h 68"/>
                  <a:gd name="T44" fmla="*/ 5 w 80"/>
                  <a:gd name="T45" fmla="*/ 29 h 68"/>
                  <a:gd name="T46" fmla="*/ 0 w 80"/>
                  <a:gd name="T47" fmla="*/ 37 h 68"/>
                  <a:gd name="T48" fmla="*/ 1 w 80"/>
                  <a:gd name="T49" fmla="*/ 43 h 68"/>
                  <a:gd name="T50" fmla="*/ 5 w 80"/>
                  <a:gd name="T51" fmla="*/ 41 h 68"/>
                  <a:gd name="T52" fmla="*/ 8 w 80"/>
                  <a:gd name="T53" fmla="*/ 39 h 68"/>
                  <a:gd name="T54" fmla="*/ 18 w 80"/>
                  <a:gd name="T55" fmla="*/ 37 h 68"/>
                  <a:gd name="T56" fmla="*/ 23 w 80"/>
                  <a:gd name="T57" fmla="*/ 34 h 68"/>
                  <a:gd name="T58" fmla="*/ 39 w 80"/>
                  <a:gd name="T59" fmla="*/ 39 h 68"/>
                  <a:gd name="T60" fmla="*/ 36 w 80"/>
                  <a:gd name="T61" fmla="*/ 48 h 68"/>
                  <a:gd name="T62" fmla="*/ 36 w 80"/>
                  <a:gd name="T63" fmla="*/ 52 h 68"/>
                  <a:gd name="T64" fmla="*/ 50 w 80"/>
                  <a:gd name="T65" fmla="*/ 63 h 68"/>
                  <a:gd name="T66" fmla="*/ 57 w 80"/>
                  <a:gd name="T67" fmla="*/ 63 h 68"/>
                  <a:gd name="T68" fmla="*/ 61 w 80"/>
                  <a:gd name="T69" fmla="*/ 68 h 68"/>
                  <a:gd name="T70" fmla="*/ 64 w 80"/>
                  <a:gd name="T71" fmla="*/ 65 h 68"/>
                  <a:gd name="T72" fmla="*/ 64 w 80"/>
                  <a:gd name="T73" fmla="*/ 55 h 68"/>
                  <a:gd name="T74" fmla="*/ 60 w 80"/>
                  <a:gd name="T75" fmla="*/ 49 h 68"/>
                  <a:gd name="T76" fmla="*/ 73 w 80"/>
                  <a:gd name="T77" fmla="*/ 48 h 68"/>
                  <a:gd name="T78" fmla="*/ 78 w 80"/>
                  <a:gd name="T79" fmla="*/ 43 h 68"/>
                  <a:gd name="T80" fmla="*/ 80 w 80"/>
                  <a:gd name="T81" fmla="*/ 33 h 68"/>
                  <a:gd name="T82" fmla="*/ 74 w 80"/>
                  <a:gd name="T83" fmla="*/ 25 h 68"/>
                  <a:gd name="T84" fmla="*/ 75 w 80"/>
                  <a:gd name="T85" fmla="*/ 18 h 68"/>
                  <a:gd name="T86" fmla="*/ 72 w 80"/>
                  <a:gd name="T87" fmla="*/ 8 h 68"/>
                  <a:gd name="T88" fmla="*/ 59 w 80"/>
                  <a:gd name="T8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68">
                    <a:moveTo>
                      <a:pt x="60" y="1"/>
                    </a:moveTo>
                    <a:lnTo>
                      <a:pt x="72" y="8"/>
                    </a:lnTo>
                    <a:lnTo>
                      <a:pt x="75" y="18"/>
                    </a:lnTo>
                    <a:lnTo>
                      <a:pt x="74" y="25"/>
                    </a:lnTo>
                    <a:lnTo>
                      <a:pt x="80" y="33"/>
                    </a:lnTo>
                    <a:lnTo>
                      <a:pt x="78" y="42"/>
                    </a:lnTo>
                    <a:lnTo>
                      <a:pt x="73" y="48"/>
                    </a:lnTo>
                    <a:lnTo>
                      <a:pt x="65" y="42"/>
                    </a:lnTo>
                    <a:lnTo>
                      <a:pt x="60" y="44"/>
                    </a:lnTo>
                    <a:lnTo>
                      <a:pt x="60" y="49"/>
                    </a:lnTo>
                    <a:lnTo>
                      <a:pt x="64" y="55"/>
                    </a:lnTo>
                    <a:lnTo>
                      <a:pt x="64" y="64"/>
                    </a:lnTo>
                    <a:lnTo>
                      <a:pt x="61" y="67"/>
                    </a:lnTo>
                    <a:lnTo>
                      <a:pt x="57" y="64"/>
                    </a:lnTo>
                    <a:lnTo>
                      <a:pt x="58" y="58"/>
                    </a:lnTo>
                    <a:lnTo>
                      <a:pt x="54" y="60"/>
                    </a:lnTo>
                    <a:lnTo>
                      <a:pt x="50" y="63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40" y="39"/>
                    </a:lnTo>
                    <a:lnTo>
                      <a:pt x="33" y="33"/>
                    </a:lnTo>
                    <a:lnTo>
                      <a:pt x="28" y="33"/>
                    </a:lnTo>
                    <a:lnTo>
                      <a:pt x="23" y="33"/>
                    </a:lnTo>
                    <a:lnTo>
                      <a:pt x="18" y="37"/>
                    </a:lnTo>
                    <a:lnTo>
                      <a:pt x="14" y="31"/>
                    </a:lnTo>
                    <a:lnTo>
                      <a:pt x="8" y="34"/>
                    </a:lnTo>
                    <a:lnTo>
                      <a:pt x="8" y="39"/>
                    </a:lnTo>
                    <a:lnTo>
                      <a:pt x="4" y="41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5" y="29"/>
                    </a:lnTo>
                    <a:lnTo>
                      <a:pt x="11" y="27"/>
                    </a:lnTo>
                    <a:lnTo>
                      <a:pt x="24" y="14"/>
                    </a:lnTo>
                    <a:lnTo>
                      <a:pt x="33" y="19"/>
                    </a:lnTo>
                    <a:lnTo>
                      <a:pt x="36" y="26"/>
                    </a:lnTo>
                    <a:lnTo>
                      <a:pt x="42" y="25"/>
                    </a:lnTo>
                    <a:lnTo>
                      <a:pt x="44" y="18"/>
                    </a:lnTo>
                    <a:lnTo>
                      <a:pt x="50" y="17"/>
                    </a:lnTo>
                    <a:lnTo>
                      <a:pt x="52" y="11"/>
                    </a:lnTo>
                    <a:lnTo>
                      <a:pt x="57" y="11"/>
                    </a:lnTo>
                    <a:lnTo>
                      <a:pt x="60" y="12"/>
                    </a:lnTo>
                    <a:lnTo>
                      <a:pt x="63" y="8"/>
                    </a:lnTo>
                    <a:lnTo>
                      <a:pt x="60" y="1"/>
                    </a:lnTo>
                    <a:close/>
                    <a:moveTo>
                      <a:pt x="59" y="0"/>
                    </a:moveTo>
                    <a:lnTo>
                      <a:pt x="59" y="1"/>
                    </a:lnTo>
                    <a:lnTo>
                      <a:pt x="62" y="8"/>
                    </a:lnTo>
                    <a:lnTo>
                      <a:pt x="60" y="12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49" y="16"/>
                    </a:lnTo>
                    <a:lnTo>
                      <a:pt x="44" y="17"/>
                    </a:lnTo>
                    <a:lnTo>
                      <a:pt x="43" y="17"/>
                    </a:lnTo>
                    <a:lnTo>
                      <a:pt x="43" y="18"/>
                    </a:lnTo>
                    <a:lnTo>
                      <a:pt x="42" y="25"/>
                    </a:lnTo>
                    <a:lnTo>
                      <a:pt x="37" y="26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4"/>
                    </a:lnTo>
                    <a:lnTo>
                      <a:pt x="11" y="27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5" y="41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8" y="35"/>
                    </a:lnTo>
                    <a:lnTo>
                      <a:pt x="14" y="32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23" y="34"/>
                    </a:lnTo>
                    <a:lnTo>
                      <a:pt x="28" y="34"/>
                    </a:lnTo>
                    <a:lnTo>
                      <a:pt x="33" y="34"/>
                    </a:lnTo>
                    <a:lnTo>
                      <a:pt x="39" y="39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49" y="63"/>
                    </a:lnTo>
                    <a:lnTo>
                      <a:pt x="49" y="63"/>
                    </a:lnTo>
                    <a:lnTo>
                      <a:pt x="50" y="63"/>
                    </a:lnTo>
                    <a:lnTo>
                      <a:pt x="54" y="60"/>
                    </a:lnTo>
                    <a:lnTo>
                      <a:pt x="57" y="59"/>
                    </a:lnTo>
                    <a:lnTo>
                      <a:pt x="57" y="63"/>
                    </a:lnTo>
                    <a:lnTo>
                      <a:pt x="57" y="64"/>
                    </a:lnTo>
                    <a:lnTo>
                      <a:pt x="57" y="64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61" y="67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64" y="64"/>
                    </a:lnTo>
                    <a:lnTo>
                      <a:pt x="64" y="55"/>
                    </a:lnTo>
                    <a:lnTo>
                      <a:pt x="64" y="55"/>
                    </a:lnTo>
                    <a:lnTo>
                      <a:pt x="64" y="54"/>
                    </a:lnTo>
                    <a:lnTo>
                      <a:pt x="60" y="49"/>
                    </a:lnTo>
                    <a:lnTo>
                      <a:pt x="60" y="44"/>
                    </a:lnTo>
                    <a:lnTo>
                      <a:pt x="65" y="43"/>
                    </a:lnTo>
                    <a:lnTo>
                      <a:pt x="73" y="48"/>
                    </a:lnTo>
                    <a:lnTo>
                      <a:pt x="73" y="48"/>
                    </a:lnTo>
                    <a:lnTo>
                      <a:pt x="73" y="48"/>
                    </a:lnTo>
                    <a:lnTo>
                      <a:pt x="78" y="43"/>
                    </a:lnTo>
                    <a:lnTo>
                      <a:pt x="78" y="43"/>
                    </a:lnTo>
                    <a:lnTo>
                      <a:pt x="78" y="42"/>
                    </a:lnTo>
                    <a:lnTo>
                      <a:pt x="80" y="33"/>
                    </a:lnTo>
                    <a:lnTo>
                      <a:pt x="80" y="33"/>
                    </a:lnTo>
                    <a:lnTo>
                      <a:pt x="80" y="32"/>
                    </a:lnTo>
                    <a:lnTo>
                      <a:pt x="74" y="25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7" name="Freeform 725"/>
              <p:cNvSpPr>
                <a:spLocks noEditPoints="1"/>
              </p:cNvSpPr>
              <p:nvPr/>
            </p:nvSpPr>
            <p:spPr bwMode="gray">
              <a:xfrm>
                <a:off x="5135" y="2169"/>
                <a:ext cx="80" cy="68"/>
              </a:xfrm>
              <a:custGeom>
                <a:avLst/>
                <a:gdLst>
                  <a:gd name="T0" fmla="*/ 75 w 80"/>
                  <a:gd name="T1" fmla="*/ 18 h 68"/>
                  <a:gd name="T2" fmla="*/ 78 w 80"/>
                  <a:gd name="T3" fmla="*/ 42 h 68"/>
                  <a:gd name="T4" fmla="*/ 60 w 80"/>
                  <a:gd name="T5" fmla="*/ 44 h 68"/>
                  <a:gd name="T6" fmla="*/ 64 w 80"/>
                  <a:gd name="T7" fmla="*/ 64 h 68"/>
                  <a:gd name="T8" fmla="*/ 58 w 80"/>
                  <a:gd name="T9" fmla="*/ 58 h 68"/>
                  <a:gd name="T10" fmla="*/ 36 w 80"/>
                  <a:gd name="T11" fmla="*/ 52 h 68"/>
                  <a:gd name="T12" fmla="*/ 33 w 80"/>
                  <a:gd name="T13" fmla="*/ 33 h 68"/>
                  <a:gd name="T14" fmla="*/ 18 w 80"/>
                  <a:gd name="T15" fmla="*/ 37 h 68"/>
                  <a:gd name="T16" fmla="*/ 8 w 80"/>
                  <a:gd name="T17" fmla="*/ 39 h 68"/>
                  <a:gd name="T18" fmla="*/ 0 w 80"/>
                  <a:gd name="T19" fmla="*/ 37 h 68"/>
                  <a:gd name="T20" fmla="*/ 24 w 80"/>
                  <a:gd name="T21" fmla="*/ 14 h 68"/>
                  <a:gd name="T22" fmla="*/ 42 w 80"/>
                  <a:gd name="T23" fmla="*/ 25 h 68"/>
                  <a:gd name="T24" fmla="*/ 52 w 80"/>
                  <a:gd name="T25" fmla="*/ 11 h 68"/>
                  <a:gd name="T26" fmla="*/ 63 w 80"/>
                  <a:gd name="T27" fmla="*/ 8 h 68"/>
                  <a:gd name="T28" fmla="*/ 59 w 80"/>
                  <a:gd name="T29" fmla="*/ 1 h 68"/>
                  <a:gd name="T30" fmla="*/ 57 w 80"/>
                  <a:gd name="T31" fmla="*/ 10 h 68"/>
                  <a:gd name="T32" fmla="*/ 52 w 80"/>
                  <a:gd name="T33" fmla="*/ 10 h 68"/>
                  <a:gd name="T34" fmla="*/ 49 w 80"/>
                  <a:gd name="T35" fmla="*/ 16 h 68"/>
                  <a:gd name="T36" fmla="*/ 43 w 80"/>
                  <a:gd name="T37" fmla="*/ 18 h 68"/>
                  <a:gd name="T38" fmla="*/ 34 w 80"/>
                  <a:gd name="T39" fmla="*/ 19 h 68"/>
                  <a:gd name="T40" fmla="*/ 24 w 80"/>
                  <a:gd name="T41" fmla="*/ 14 h 68"/>
                  <a:gd name="T42" fmla="*/ 11 w 80"/>
                  <a:gd name="T43" fmla="*/ 27 h 68"/>
                  <a:gd name="T44" fmla="*/ 5 w 80"/>
                  <a:gd name="T45" fmla="*/ 29 h 68"/>
                  <a:gd name="T46" fmla="*/ 0 w 80"/>
                  <a:gd name="T47" fmla="*/ 37 h 68"/>
                  <a:gd name="T48" fmla="*/ 1 w 80"/>
                  <a:gd name="T49" fmla="*/ 43 h 68"/>
                  <a:gd name="T50" fmla="*/ 5 w 80"/>
                  <a:gd name="T51" fmla="*/ 41 h 68"/>
                  <a:gd name="T52" fmla="*/ 8 w 80"/>
                  <a:gd name="T53" fmla="*/ 39 h 68"/>
                  <a:gd name="T54" fmla="*/ 18 w 80"/>
                  <a:gd name="T55" fmla="*/ 37 h 68"/>
                  <a:gd name="T56" fmla="*/ 23 w 80"/>
                  <a:gd name="T57" fmla="*/ 34 h 68"/>
                  <a:gd name="T58" fmla="*/ 39 w 80"/>
                  <a:gd name="T59" fmla="*/ 39 h 68"/>
                  <a:gd name="T60" fmla="*/ 36 w 80"/>
                  <a:gd name="T61" fmla="*/ 48 h 68"/>
                  <a:gd name="T62" fmla="*/ 36 w 80"/>
                  <a:gd name="T63" fmla="*/ 52 h 68"/>
                  <a:gd name="T64" fmla="*/ 50 w 80"/>
                  <a:gd name="T65" fmla="*/ 63 h 68"/>
                  <a:gd name="T66" fmla="*/ 57 w 80"/>
                  <a:gd name="T67" fmla="*/ 63 h 68"/>
                  <a:gd name="T68" fmla="*/ 61 w 80"/>
                  <a:gd name="T69" fmla="*/ 68 h 68"/>
                  <a:gd name="T70" fmla="*/ 64 w 80"/>
                  <a:gd name="T71" fmla="*/ 65 h 68"/>
                  <a:gd name="T72" fmla="*/ 64 w 80"/>
                  <a:gd name="T73" fmla="*/ 55 h 68"/>
                  <a:gd name="T74" fmla="*/ 60 w 80"/>
                  <a:gd name="T75" fmla="*/ 49 h 68"/>
                  <a:gd name="T76" fmla="*/ 73 w 80"/>
                  <a:gd name="T77" fmla="*/ 48 h 68"/>
                  <a:gd name="T78" fmla="*/ 78 w 80"/>
                  <a:gd name="T79" fmla="*/ 43 h 68"/>
                  <a:gd name="T80" fmla="*/ 80 w 80"/>
                  <a:gd name="T81" fmla="*/ 33 h 68"/>
                  <a:gd name="T82" fmla="*/ 74 w 80"/>
                  <a:gd name="T83" fmla="*/ 25 h 68"/>
                  <a:gd name="T84" fmla="*/ 75 w 80"/>
                  <a:gd name="T85" fmla="*/ 18 h 68"/>
                  <a:gd name="T86" fmla="*/ 72 w 80"/>
                  <a:gd name="T87" fmla="*/ 8 h 68"/>
                  <a:gd name="T88" fmla="*/ 59 w 80"/>
                  <a:gd name="T8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68">
                    <a:moveTo>
                      <a:pt x="60" y="1"/>
                    </a:moveTo>
                    <a:lnTo>
                      <a:pt x="72" y="8"/>
                    </a:lnTo>
                    <a:lnTo>
                      <a:pt x="75" y="18"/>
                    </a:lnTo>
                    <a:lnTo>
                      <a:pt x="74" y="25"/>
                    </a:lnTo>
                    <a:lnTo>
                      <a:pt x="80" y="33"/>
                    </a:lnTo>
                    <a:lnTo>
                      <a:pt x="78" y="42"/>
                    </a:lnTo>
                    <a:lnTo>
                      <a:pt x="73" y="48"/>
                    </a:lnTo>
                    <a:lnTo>
                      <a:pt x="65" y="42"/>
                    </a:lnTo>
                    <a:lnTo>
                      <a:pt x="60" y="44"/>
                    </a:lnTo>
                    <a:lnTo>
                      <a:pt x="60" y="49"/>
                    </a:lnTo>
                    <a:lnTo>
                      <a:pt x="64" y="55"/>
                    </a:lnTo>
                    <a:lnTo>
                      <a:pt x="64" y="64"/>
                    </a:lnTo>
                    <a:lnTo>
                      <a:pt x="61" y="67"/>
                    </a:lnTo>
                    <a:lnTo>
                      <a:pt x="57" y="64"/>
                    </a:lnTo>
                    <a:lnTo>
                      <a:pt x="58" y="58"/>
                    </a:lnTo>
                    <a:lnTo>
                      <a:pt x="54" y="60"/>
                    </a:lnTo>
                    <a:lnTo>
                      <a:pt x="50" y="63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40" y="39"/>
                    </a:lnTo>
                    <a:lnTo>
                      <a:pt x="33" y="33"/>
                    </a:lnTo>
                    <a:lnTo>
                      <a:pt x="28" y="33"/>
                    </a:lnTo>
                    <a:lnTo>
                      <a:pt x="23" y="33"/>
                    </a:lnTo>
                    <a:lnTo>
                      <a:pt x="18" y="37"/>
                    </a:lnTo>
                    <a:lnTo>
                      <a:pt x="14" y="31"/>
                    </a:lnTo>
                    <a:lnTo>
                      <a:pt x="8" y="34"/>
                    </a:lnTo>
                    <a:lnTo>
                      <a:pt x="8" y="39"/>
                    </a:lnTo>
                    <a:lnTo>
                      <a:pt x="4" y="41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5" y="29"/>
                    </a:lnTo>
                    <a:lnTo>
                      <a:pt x="11" y="27"/>
                    </a:lnTo>
                    <a:lnTo>
                      <a:pt x="24" y="14"/>
                    </a:lnTo>
                    <a:lnTo>
                      <a:pt x="33" y="19"/>
                    </a:lnTo>
                    <a:lnTo>
                      <a:pt x="36" y="26"/>
                    </a:lnTo>
                    <a:lnTo>
                      <a:pt x="42" y="25"/>
                    </a:lnTo>
                    <a:lnTo>
                      <a:pt x="44" y="18"/>
                    </a:lnTo>
                    <a:lnTo>
                      <a:pt x="50" y="17"/>
                    </a:lnTo>
                    <a:lnTo>
                      <a:pt x="52" y="11"/>
                    </a:lnTo>
                    <a:lnTo>
                      <a:pt x="57" y="11"/>
                    </a:lnTo>
                    <a:lnTo>
                      <a:pt x="60" y="12"/>
                    </a:lnTo>
                    <a:lnTo>
                      <a:pt x="63" y="8"/>
                    </a:lnTo>
                    <a:lnTo>
                      <a:pt x="60" y="1"/>
                    </a:lnTo>
                    <a:moveTo>
                      <a:pt x="59" y="0"/>
                    </a:moveTo>
                    <a:lnTo>
                      <a:pt x="59" y="1"/>
                    </a:lnTo>
                    <a:lnTo>
                      <a:pt x="62" y="8"/>
                    </a:lnTo>
                    <a:lnTo>
                      <a:pt x="60" y="12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49" y="16"/>
                    </a:lnTo>
                    <a:lnTo>
                      <a:pt x="44" y="17"/>
                    </a:lnTo>
                    <a:lnTo>
                      <a:pt x="43" y="17"/>
                    </a:lnTo>
                    <a:lnTo>
                      <a:pt x="43" y="18"/>
                    </a:lnTo>
                    <a:lnTo>
                      <a:pt x="42" y="25"/>
                    </a:lnTo>
                    <a:lnTo>
                      <a:pt x="37" y="26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4"/>
                    </a:lnTo>
                    <a:lnTo>
                      <a:pt x="11" y="27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5" y="41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8" y="35"/>
                    </a:lnTo>
                    <a:lnTo>
                      <a:pt x="14" y="32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23" y="34"/>
                    </a:lnTo>
                    <a:lnTo>
                      <a:pt x="28" y="34"/>
                    </a:lnTo>
                    <a:lnTo>
                      <a:pt x="33" y="34"/>
                    </a:lnTo>
                    <a:lnTo>
                      <a:pt x="39" y="39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49" y="63"/>
                    </a:lnTo>
                    <a:lnTo>
                      <a:pt x="49" y="63"/>
                    </a:lnTo>
                    <a:lnTo>
                      <a:pt x="50" y="63"/>
                    </a:lnTo>
                    <a:lnTo>
                      <a:pt x="54" y="60"/>
                    </a:lnTo>
                    <a:lnTo>
                      <a:pt x="57" y="59"/>
                    </a:lnTo>
                    <a:lnTo>
                      <a:pt x="57" y="63"/>
                    </a:lnTo>
                    <a:lnTo>
                      <a:pt x="57" y="64"/>
                    </a:lnTo>
                    <a:lnTo>
                      <a:pt x="57" y="64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61" y="67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64" y="64"/>
                    </a:lnTo>
                    <a:lnTo>
                      <a:pt x="64" y="55"/>
                    </a:lnTo>
                    <a:lnTo>
                      <a:pt x="64" y="55"/>
                    </a:lnTo>
                    <a:lnTo>
                      <a:pt x="64" y="54"/>
                    </a:lnTo>
                    <a:lnTo>
                      <a:pt x="60" y="49"/>
                    </a:lnTo>
                    <a:lnTo>
                      <a:pt x="60" y="44"/>
                    </a:lnTo>
                    <a:lnTo>
                      <a:pt x="65" y="43"/>
                    </a:lnTo>
                    <a:lnTo>
                      <a:pt x="73" y="48"/>
                    </a:lnTo>
                    <a:lnTo>
                      <a:pt x="73" y="48"/>
                    </a:lnTo>
                    <a:lnTo>
                      <a:pt x="73" y="48"/>
                    </a:lnTo>
                    <a:lnTo>
                      <a:pt x="78" y="43"/>
                    </a:lnTo>
                    <a:lnTo>
                      <a:pt x="78" y="43"/>
                    </a:lnTo>
                    <a:lnTo>
                      <a:pt x="78" y="42"/>
                    </a:lnTo>
                    <a:lnTo>
                      <a:pt x="80" y="33"/>
                    </a:lnTo>
                    <a:lnTo>
                      <a:pt x="80" y="33"/>
                    </a:lnTo>
                    <a:lnTo>
                      <a:pt x="80" y="32"/>
                    </a:lnTo>
                    <a:lnTo>
                      <a:pt x="74" y="25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8" name="Freeform 726"/>
              <p:cNvSpPr>
                <a:spLocks/>
              </p:cNvSpPr>
              <p:nvPr/>
            </p:nvSpPr>
            <p:spPr bwMode="gray">
              <a:xfrm>
                <a:off x="5195" y="2153"/>
                <a:ext cx="8" cy="9"/>
              </a:xfrm>
              <a:custGeom>
                <a:avLst/>
                <a:gdLst>
                  <a:gd name="T0" fmla="*/ 0 w 8"/>
                  <a:gd name="T1" fmla="*/ 6 h 9"/>
                  <a:gd name="T2" fmla="*/ 0 w 8"/>
                  <a:gd name="T3" fmla="*/ 1 h 9"/>
                  <a:gd name="T4" fmla="*/ 8 w 8"/>
                  <a:gd name="T5" fmla="*/ 0 h 9"/>
                  <a:gd name="T6" fmla="*/ 7 w 8"/>
                  <a:gd name="T7" fmla="*/ 7 h 9"/>
                  <a:gd name="T8" fmla="*/ 4 w 8"/>
                  <a:gd name="T9" fmla="*/ 9 h 9"/>
                  <a:gd name="T10" fmla="*/ 0 w 8"/>
                  <a:gd name="T1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6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9" name="Freeform 727"/>
              <p:cNvSpPr>
                <a:spLocks noEditPoints="1"/>
              </p:cNvSpPr>
              <p:nvPr/>
            </p:nvSpPr>
            <p:spPr bwMode="gray">
              <a:xfrm>
                <a:off x="5194" y="2152"/>
                <a:ext cx="9" cy="10"/>
              </a:xfrm>
              <a:custGeom>
                <a:avLst/>
                <a:gdLst>
                  <a:gd name="T0" fmla="*/ 8 w 9"/>
                  <a:gd name="T1" fmla="*/ 1 h 10"/>
                  <a:gd name="T2" fmla="*/ 8 w 9"/>
                  <a:gd name="T3" fmla="*/ 8 h 10"/>
                  <a:gd name="T4" fmla="*/ 5 w 9"/>
                  <a:gd name="T5" fmla="*/ 10 h 10"/>
                  <a:gd name="T6" fmla="*/ 1 w 9"/>
                  <a:gd name="T7" fmla="*/ 7 h 10"/>
                  <a:gd name="T8" fmla="*/ 1 w 9"/>
                  <a:gd name="T9" fmla="*/ 2 h 10"/>
                  <a:gd name="T10" fmla="*/ 8 w 9"/>
                  <a:gd name="T11" fmla="*/ 1 h 10"/>
                  <a:gd name="T12" fmla="*/ 9 w 9"/>
                  <a:gd name="T13" fmla="*/ 0 h 10"/>
                  <a:gd name="T14" fmla="*/ 8 w 9"/>
                  <a:gd name="T15" fmla="*/ 1 h 10"/>
                  <a:gd name="T16" fmla="*/ 1 w 9"/>
                  <a:gd name="T17" fmla="*/ 1 h 10"/>
                  <a:gd name="T18" fmla="*/ 1 w 9"/>
                  <a:gd name="T19" fmla="*/ 1 h 10"/>
                  <a:gd name="T20" fmla="*/ 1 w 9"/>
                  <a:gd name="T21" fmla="*/ 2 h 10"/>
                  <a:gd name="T22" fmla="*/ 0 w 9"/>
                  <a:gd name="T23" fmla="*/ 7 h 10"/>
                  <a:gd name="T24" fmla="*/ 0 w 9"/>
                  <a:gd name="T25" fmla="*/ 7 h 10"/>
                  <a:gd name="T26" fmla="*/ 1 w 9"/>
                  <a:gd name="T27" fmla="*/ 8 h 10"/>
                  <a:gd name="T28" fmla="*/ 4 w 9"/>
                  <a:gd name="T29" fmla="*/ 10 h 10"/>
                  <a:gd name="T30" fmla="*/ 5 w 9"/>
                  <a:gd name="T31" fmla="*/ 10 h 10"/>
                  <a:gd name="T32" fmla="*/ 5 w 9"/>
                  <a:gd name="T33" fmla="*/ 10 h 10"/>
                  <a:gd name="T34" fmla="*/ 8 w 9"/>
                  <a:gd name="T35" fmla="*/ 8 h 10"/>
                  <a:gd name="T36" fmla="*/ 8 w 9"/>
                  <a:gd name="T37" fmla="*/ 8 h 10"/>
                  <a:gd name="T38" fmla="*/ 8 w 9"/>
                  <a:gd name="T39" fmla="*/ 8 h 10"/>
                  <a:gd name="T40" fmla="*/ 9 w 9"/>
                  <a:gd name="T41" fmla="*/ 1 h 10"/>
                  <a:gd name="T42" fmla="*/ 9 w 9"/>
                  <a:gd name="T43" fmla="*/ 0 h 10"/>
                  <a:gd name="T44" fmla="*/ 9 w 9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lnTo>
                      <a:pt x="8" y="8"/>
                    </a:lnTo>
                    <a:lnTo>
                      <a:pt x="5" y="10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8" y="1"/>
                    </a:lnTo>
                    <a:close/>
                    <a:moveTo>
                      <a:pt x="9" y="0"/>
                    </a:moveTo>
                    <a:lnTo>
                      <a:pt x="8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0" name="Freeform 728"/>
              <p:cNvSpPr>
                <a:spLocks noEditPoints="1"/>
              </p:cNvSpPr>
              <p:nvPr/>
            </p:nvSpPr>
            <p:spPr bwMode="gray">
              <a:xfrm>
                <a:off x="5194" y="2152"/>
                <a:ext cx="9" cy="10"/>
              </a:xfrm>
              <a:custGeom>
                <a:avLst/>
                <a:gdLst>
                  <a:gd name="T0" fmla="*/ 8 w 9"/>
                  <a:gd name="T1" fmla="*/ 1 h 10"/>
                  <a:gd name="T2" fmla="*/ 8 w 9"/>
                  <a:gd name="T3" fmla="*/ 8 h 10"/>
                  <a:gd name="T4" fmla="*/ 5 w 9"/>
                  <a:gd name="T5" fmla="*/ 10 h 10"/>
                  <a:gd name="T6" fmla="*/ 1 w 9"/>
                  <a:gd name="T7" fmla="*/ 7 h 10"/>
                  <a:gd name="T8" fmla="*/ 1 w 9"/>
                  <a:gd name="T9" fmla="*/ 2 h 10"/>
                  <a:gd name="T10" fmla="*/ 8 w 9"/>
                  <a:gd name="T11" fmla="*/ 1 h 10"/>
                  <a:gd name="T12" fmla="*/ 9 w 9"/>
                  <a:gd name="T13" fmla="*/ 0 h 10"/>
                  <a:gd name="T14" fmla="*/ 8 w 9"/>
                  <a:gd name="T15" fmla="*/ 1 h 10"/>
                  <a:gd name="T16" fmla="*/ 1 w 9"/>
                  <a:gd name="T17" fmla="*/ 1 h 10"/>
                  <a:gd name="T18" fmla="*/ 1 w 9"/>
                  <a:gd name="T19" fmla="*/ 1 h 10"/>
                  <a:gd name="T20" fmla="*/ 1 w 9"/>
                  <a:gd name="T21" fmla="*/ 2 h 10"/>
                  <a:gd name="T22" fmla="*/ 0 w 9"/>
                  <a:gd name="T23" fmla="*/ 7 h 10"/>
                  <a:gd name="T24" fmla="*/ 0 w 9"/>
                  <a:gd name="T25" fmla="*/ 7 h 10"/>
                  <a:gd name="T26" fmla="*/ 1 w 9"/>
                  <a:gd name="T27" fmla="*/ 8 h 10"/>
                  <a:gd name="T28" fmla="*/ 4 w 9"/>
                  <a:gd name="T29" fmla="*/ 10 h 10"/>
                  <a:gd name="T30" fmla="*/ 5 w 9"/>
                  <a:gd name="T31" fmla="*/ 10 h 10"/>
                  <a:gd name="T32" fmla="*/ 5 w 9"/>
                  <a:gd name="T33" fmla="*/ 10 h 10"/>
                  <a:gd name="T34" fmla="*/ 8 w 9"/>
                  <a:gd name="T35" fmla="*/ 8 h 10"/>
                  <a:gd name="T36" fmla="*/ 8 w 9"/>
                  <a:gd name="T37" fmla="*/ 8 h 10"/>
                  <a:gd name="T38" fmla="*/ 8 w 9"/>
                  <a:gd name="T39" fmla="*/ 8 h 10"/>
                  <a:gd name="T40" fmla="*/ 9 w 9"/>
                  <a:gd name="T41" fmla="*/ 1 h 10"/>
                  <a:gd name="T42" fmla="*/ 9 w 9"/>
                  <a:gd name="T43" fmla="*/ 0 h 10"/>
                  <a:gd name="T44" fmla="*/ 9 w 9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lnTo>
                      <a:pt x="8" y="8"/>
                    </a:lnTo>
                    <a:lnTo>
                      <a:pt x="5" y="10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8" y="1"/>
                    </a:lnTo>
                    <a:moveTo>
                      <a:pt x="9" y="0"/>
                    </a:moveTo>
                    <a:lnTo>
                      <a:pt x="8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1" name="Freeform 729"/>
              <p:cNvSpPr>
                <a:spLocks/>
              </p:cNvSpPr>
              <p:nvPr/>
            </p:nvSpPr>
            <p:spPr bwMode="gray">
              <a:xfrm>
                <a:off x="5233" y="2304"/>
                <a:ext cx="24" cy="31"/>
              </a:xfrm>
              <a:custGeom>
                <a:avLst/>
                <a:gdLst>
                  <a:gd name="T0" fmla="*/ 8 w 24"/>
                  <a:gd name="T1" fmla="*/ 31 h 31"/>
                  <a:gd name="T2" fmla="*/ 3 w 24"/>
                  <a:gd name="T3" fmla="*/ 23 h 31"/>
                  <a:gd name="T4" fmla="*/ 0 w 24"/>
                  <a:gd name="T5" fmla="*/ 13 h 31"/>
                  <a:gd name="T6" fmla="*/ 16 w 24"/>
                  <a:gd name="T7" fmla="*/ 0 h 31"/>
                  <a:gd name="T8" fmla="*/ 24 w 24"/>
                  <a:gd name="T9" fmla="*/ 0 h 31"/>
                  <a:gd name="T10" fmla="*/ 23 w 24"/>
                  <a:gd name="T11" fmla="*/ 5 h 31"/>
                  <a:gd name="T12" fmla="*/ 15 w 24"/>
                  <a:gd name="T13" fmla="*/ 8 h 31"/>
                  <a:gd name="T14" fmla="*/ 13 w 24"/>
                  <a:gd name="T15" fmla="*/ 10 h 31"/>
                  <a:gd name="T16" fmla="*/ 20 w 24"/>
                  <a:gd name="T17" fmla="*/ 10 h 31"/>
                  <a:gd name="T18" fmla="*/ 24 w 24"/>
                  <a:gd name="T19" fmla="*/ 16 h 31"/>
                  <a:gd name="T20" fmla="*/ 7 w 24"/>
                  <a:gd name="T21" fmla="*/ 16 h 31"/>
                  <a:gd name="T22" fmla="*/ 9 w 24"/>
                  <a:gd name="T23" fmla="*/ 23 h 31"/>
                  <a:gd name="T24" fmla="*/ 13 w 24"/>
                  <a:gd name="T25" fmla="*/ 31 h 31"/>
                  <a:gd name="T26" fmla="*/ 8 w 24"/>
                  <a:gd name="T2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8" y="31"/>
                    </a:moveTo>
                    <a:lnTo>
                      <a:pt x="3" y="23"/>
                    </a:lnTo>
                    <a:lnTo>
                      <a:pt x="0" y="13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3" y="5"/>
                    </a:lnTo>
                    <a:lnTo>
                      <a:pt x="15" y="8"/>
                    </a:lnTo>
                    <a:lnTo>
                      <a:pt x="13" y="10"/>
                    </a:lnTo>
                    <a:lnTo>
                      <a:pt x="20" y="10"/>
                    </a:lnTo>
                    <a:lnTo>
                      <a:pt x="24" y="16"/>
                    </a:lnTo>
                    <a:lnTo>
                      <a:pt x="7" y="16"/>
                    </a:lnTo>
                    <a:lnTo>
                      <a:pt x="9" y="23"/>
                    </a:lnTo>
                    <a:lnTo>
                      <a:pt x="13" y="31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2" name="Freeform 730"/>
              <p:cNvSpPr>
                <a:spLocks noEditPoints="1"/>
              </p:cNvSpPr>
              <p:nvPr/>
            </p:nvSpPr>
            <p:spPr bwMode="gray">
              <a:xfrm>
                <a:off x="5233" y="2304"/>
                <a:ext cx="25" cy="31"/>
              </a:xfrm>
              <a:custGeom>
                <a:avLst/>
                <a:gdLst>
                  <a:gd name="T0" fmla="*/ 24 w 25"/>
                  <a:gd name="T1" fmla="*/ 0 h 31"/>
                  <a:gd name="T2" fmla="*/ 23 w 25"/>
                  <a:gd name="T3" fmla="*/ 5 h 31"/>
                  <a:gd name="T4" fmla="*/ 15 w 25"/>
                  <a:gd name="T5" fmla="*/ 7 h 31"/>
                  <a:gd name="T6" fmla="*/ 13 w 25"/>
                  <a:gd name="T7" fmla="*/ 10 h 31"/>
                  <a:gd name="T8" fmla="*/ 19 w 25"/>
                  <a:gd name="T9" fmla="*/ 10 h 31"/>
                  <a:gd name="T10" fmla="*/ 23 w 25"/>
                  <a:gd name="T11" fmla="*/ 16 h 31"/>
                  <a:gd name="T12" fmla="*/ 7 w 25"/>
                  <a:gd name="T13" fmla="*/ 16 h 31"/>
                  <a:gd name="T14" fmla="*/ 9 w 25"/>
                  <a:gd name="T15" fmla="*/ 23 h 31"/>
                  <a:gd name="T16" fmla="*/ 13 w 25"/>
                  <a:gd name="T17" fmla="*/ 31 h 31"/>
                  <a:gd name="T18" fmla="*/ 8 w 25"/>
                  <a:gd name="T19" fmla="*/ 31 h 31"/>
                  <a:gd name="T20" fmla="*/ 3 w 25"/>
                  <a:gd name="T21" fmla="*/ 23 h 31"/>
                  <a:gd name="T22" fmla="*/ 1 w 25"/>
                  <a:gd name="T23" fmla="*/ 13 h 31"/>
                  <a:gd name="T24" fmla="*/ 8 w 25"/>
                  <a:gd name="T25" fmla="*/ 6 h 31"/>
                  <a:gd name="T26" fmla="*/ 16 w 25"/>
                  <a:gd name="T27" fmla="*/ 0 h 31"/>
                  <a:gd name="T28" fmla="*/ 24 w 25"/>
                  <a:gd name="T29" fmla="*/ 0 h 31"/>
                  <a:gd name="T30" fmla="*/ 25 w 25"/>
                  <a:gd name="T31" fmla="*/ 0 h 31"/>
                  <a:gd name="T32" fmla="*/ 24 w 25"/>
                  <a:gd name="T33" fmla="*/ 0 h 31"/>
                  <a:gd name="T34" fmla="*/ 16 w 25"/>
                  <a:gd name="T35" fmla="*/ 0 h 31"/>
                  <a:gd name="T36" fmla="*/ 15 w 25"/>
                  <a:gd name="T37" fmla="*/ 0 h 31"/>
                  <a:gd name="T38" fmla="*/ 15 w 25"/>
                  <a:gd name="T39" fmla="*/ 0 h 31"/>
                  <a:gd name="T40" fmla="*/ 8 w 25"/>
                  <a:gd name="T41" fmla="*/ 6 h 31"/>
                  <a:gd name="T42" fmla="*/ 0 w 25"/>
                  <a:gd name="T43" fmla="*/ 12 h 31"/>
                  <a:gd name="T44" fmla="*/ 0 w 25"/>
                  <a:gd name="T45" fmla="*/ 12 h 31"/>
                  <a:gd name="T46" fmla="*/ 0 w 25"/>
                  <a:gd name="T47" fmla="*/ 13 h 31"/>
                  <a:gd name="T48" fmla="*/ 3 w 25"/>
                  <a:gd name="T49" fmla="*/ 23 h 31"/>
                  <a:gd name="T50" fmla="*/ 3 w 25"/>
                  <a:gd name="T51" fmla="*/ 23 h 31"/>
                  <a:gd name="T52" fmla="*/ 3 w 25"/>
                  <a:gd name="T53" fmla="*/ 23 h 31"/>
                  <a:gd name="T54" fmla="*/ 8 w 25"/>
                  <a:gd name="T55" fmla="*/ 31 h 31"/>
                  <a:gd name="T56" fmla="*/ 8 w 25"/>
                  <a:gd name="T57" fmla="*/ 31 h 31"/>
                  <a:gd name="T58" fmla="*/ 8 w 25"/>
                  <a:gd name="T59" fmla="*/ 31 h 31"/>
                  <a:gd name="T60" fmla="*/ 13 w 25"/>
                  <a:gd name="T61" fmla="*/ 31 h 31"/>
                  <a:gd name="T62" fmla="*/ 14 w 25"/>
                  <a:gd name="T63" fmla="*/ 31 h 31"/>
                  <a:gd name="T64" fmla="*/ 13 w 25"/>
                  <a:gd name="T65" fmla="*/ 31 h 31"/>
                  <a:gd name="T66" fmla="*/ 9 w 25"/>
                  <a:gd name="T67" fmla="*/ 23 h 31"/>
                  <a:gd name="T68" fmla="*/ 8 w 25"/>
                  <a:gd name="T69" fmla="*/ 16 h 31"/>
                  <a:gd name="T70" fmla="*/ 23 w 25"/>
                  <a:gd name="T71" fmla="*/ 16 h 31"/>
                  <a:gd name="T72" fmla="*/ 24 w 25"/>
                  <a:gd name="T73" fmla="*/ 16 h 31"/>
                  <a:gd name="T74" fmla="*/ 24 w 25"/>
                  <a:gd name="T75" fmla="*/ 16 h 31"/>
                  <a:gd name="T76" fmla="*/ 20 w 25"/>
                  <a:gd name="T77" fmla="*/ 10 h 31"/>
                  <a:gd name="T78" fmla="*/ 20 w 25"/>
                  <a:gd name="T79" fmla="*/ 9 h 31"/>
                  <a:gd name="T80" fmla="*/ 19 w 25"/>
                  <a:gd name="T81" fmla="*/ 9 h 31"/>
                  <a:gd name="T82" fmla="*/ 14 w 25"/>
                  <a:gd name="T83" fmla="*/ 9 h 31"/>
                  <a:gd name="T84" fmla="*/ 15 w 25"/>
                  <a:gd name="T85" fmla="*/ 8 h 31"/>
                  <a:gd name="T86" fmla="*/ 23 w 25"/>
                  <a:gd name="T87" fmla="*/ 5 h 31"/>
                  <a:gd name="T88" fmla="*/ 24 w 25"/>
                  <a:gd name="T89" fmla="*/ 5 h 31"/>
                  <a:gd name="T90" fmla="*/ 24 w 25"/>
                  <a:gd name="T91" fmla="*/ 5 h 31"/>
                  <a:gd name="T92" fmla="*/ 25 w 25"/>
                  <a:gd name="T93" fmla="*/ 0 h 31"/>
                  <a:gd name="T94" fmla="*/ 25 w 25"/>
                  <a:gd name="T95" fmla="*/ 0 h 31"/>
                  <a:gd name="T96" fmla="*/ 25 w 25"/>
                  <a:gd name="T9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" h="31">
                    <a:moveTo>
                      <a:pt x="24" y="0"/>
                    </a:moveTo>
                    <a:lnTo>
                      <a:pt x="23" y="5"/>
                    </a:lnTo>
                    <a:lnTo>
                      <a:pt x="15" y="7"/>
                    </a:lnTo>
                    <a:lnTo>
                      <a:pt x="13" y="10"/>
                    </a:lnTo>
                    <a:lnTo>
                      <a:pt x="19" y="10"/>
                    </a:lnTo>
                    <a:lnTo>
                      <a:pt x="23" y="16"/>
                    </a:lnTo>
                    <a:lnTo>
                      <a:pt x="7" y="16"/>
                    </a:lnTo>
                    <a:lnTo>
                      <a:pt x="9" y="23"/>
                    </a:lnTo>
                    <a:lnTo>
                      <a:pt x="13" y="31"/>
                    </a:lnTo>
                    <a:lnTo>
                      <a:pt x="8" y="31"/>
                    </a:lnTo>
                    <a:lnTo>
                      <a:pt x="3" y="23"/>
                    </a:lnTo>
                    <a:lnTo>
                      <a:pt x="1" y="13"/>
                    </a:lnTo>
                    <a:lnTo>
                      <a:pt x="8" y="6"/>
                    </a:lnTo>
                    <a:lnTo>
                      <a:pt x="16" y="0"/>
                    </a:lnTo>
                    <a:lnTo>
                      <a:pt x="24" y="0"/>
                    </a:lnTo>
                    <a:close/>
                    <a:moveTo>
                      <a:pt x="25" y="0"/>
                    </a:moveTo>
                    <a:lnTo>
                      <a:pt x="24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8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9" y="23"/>
                    </a:lnTo>
                    <a:lnTo>
                      <a:pt x="8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0" y="10"/>
                    </a:lnTo>
                    <a:lnTo>
                      <a:pt x="20" y="9"/>
                    </a:lnTo>
                    <a:lnTo>
                      <a:pt x="19" y="9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3" name="Freeform 731"/>
              <p:cNvSpPr>
                <a:spLocks noEditPoints="1"/>
              </p:cNvSpPr>
              <p:nvPr/>
            </p:nvSpPr>
            <p:spPr bwMode="gray">
              <a:xfrm>
                <a:off x="5233" y="2304"/>
                <a:ext cx="25" cy="31"/>
              </a:xfrm>
              <a:custGeom>
                <a:avLst/>
                <a:gdLst>
                  <a:gd name="T0" fmla="*/ 24 w 25"/>
                  <a:gd name="T1" fmla="*/ 0 h 31"/>
                  <a:gd name="T2" fmla="*/ 23 w 25"/>
                  <a:gd name="T3" fmla="*/ 5 h 31"/>
                  <a:gd name="T4" fmla="*/ 15 w 25"/>
                  <a:gd name="T5" fmla="*/ 7 h 31"/>
                  <a:gd name="T6" fmla="*/ 13 w 25"/>
                  <a:gd name="T7" fmla="*/ 10 h 31"/>
                  <a:gd name="T8" fmla="*/ 19 w 25"/>
                  <a:gd name="T9" fmla="*/ 10 h 31"/>
                  <a:gd name="T10" fmla="*/ 23 w 25"/>
                  <a:gd name="T11" fmla="*/ 16 h 31"/>
                  <a:gd name="T12" fmla="*/ 7 w 25"/>
                  <a:gd name="T13" fmla="*/ 16 h 31"/>
                  <a:gd name="T14" fmla="*/ 9 w 25"/>
                  <a:gd name="T15" fmla="*/ 23 h 31"/>
                  <a:gd name="T16" fmla="*/ 13 w 25"/>
                  <a:gd name="T17" fmla="*/ 31 h 31"/>
                  <a:gd name="T18" fmla="*/ 8 w 25"/>
                  <a:gd name="T19" fmla="*/ 31 h 31"/>
                  <a:gd name="T20" fmla="*/ 3 w 25"/>
                  <a:gd name="T21" fmla="*/ 23 h 31"/>
                  <a:gd name="T22" fmla="*/ 1 w 25"/>
                  <a:gd name="T23" fmla="*/ 13 h 31"/>
                  <a:gd name="T24" fmla="*/ 8 w 25"/>
                  <a:gd name="T25" fmla="*/ 6 h 31"/>
                  <a:gd name="T26" fmla="*/ 16 w 25"/>
                  <a:gd name="T27" fmla="*/ 0 h 31"/>
                  <a:gd name="T28" fmla="*/ 24 w 25"/>
                  <a:gd name="T29" fmla="*/ 0 h 31"/>
                  <a:gd name="T30" fmla="*/ 25 w 25"/>
                  <a:gd name="T31" fmla="*/ 0 h 31"/>
                  <a:gd name="T32" fmla="*/ 24 w 25"/>
                  <a:gd name="T33" fmla="*/ 0 h 31"/>
                  <a:gd name="T34" fmla="*/ 16 w 25"/>
                  <a:gd name="T35" fmla="*/ 0 h 31"/>
                  <a:gd name="T36" fmla="*/ 15 w 25"/>
                  <a:gd name="T37" fmla="*/ 0 h 31"/>
                  <a:gd name="T38" fmla="*/ 15 w 25"/>
                  <a:gd name="T39" fmla="*/ 0 h 31"/>
                  <a:gd name="T40" fmla="*/ 8 w 25"/>
                  <a:gd name="T41" fmla="*/ 6 h 31"/>
                  <a:gd name="T42" fmla="*/ 0 w 25"/>
                  <a:gd name="T43" fmla="*/ 12 h 31"/>
                  <a:gd name="T44" fmla="*/ 0 w 25"/>
                  <a:gd name="T45" fmla="*/ 12 h 31"/>
                  <a:gd name="T46" fmla="*/ 0 w 25"/>
                  <a:gd name="T47" fmla="*/ 13 h 31"/>
                  <a:gd name="T48" fmla="*/ 3 w 25"/>
                  <a:gd name="T49" fmla="*/ 23 h 31"/>
                  <a:gd name="T50" fmla="*/ 3 w 25"/>
                  <a:gd name="T51" fmla="*/ 23 h 31"/>
                  <a:gd name="T52" fmla="*/ 3 w 25"/>
                  <a:gd name="T53" fmla="*/ 23 h 31"/>
                  <a:gd name="T54" fmla="*/ 8 w 25"/>
                  <a:gd name="T55" fmla="*/ 31 h 31"/>
                  <a:gd name="T56" fmla="*/ 8 w 25"/>
                  <a:gd name="T57" fmla="*/ 31 h 31"/>
                  <a:gd name="T58" fmla="*/ 8 w 25"/>
                  <a:gd name="T59" fmla="*/ 31 h 31"/>
                  <a:gd name="T60" fmla="*/ 13 w 25"/>
                  <a:gd name="T61" fmla="*/ 31 h 31"/>
                  <a:gd name="T62" fmla="*/ 14 w 25"/>
                  <a:gd name="T63" fmla="*/ 31 h 31"/>
                  <a:gd name="T64" fmla="*/ 13 w 25"/>
                  <a:gd name="T65" fmla="*/ 31 h 31"/>
                  <a:gd name="T66" fmla="*/ 9 w 25"/>
                  <a:gd name="T67" fmla="*/ 23 h 31"/>
                  <a:gd name="T68" fmla="*/ 8 w 25"/>
                  <a:gd name="T69" fmla="*/ 16 h 31"/>
                  <a:gd name="T70" fmla="*/ 23 w 25"/>
                  <a:gd name="T71" fmla="*/ 16 h 31"/>
                  <a:gd name="T72" fmla="*/ 24 w 25"/>
                  <a:gd name="T73" fmla="*/ 16 h 31"/>
                  <a:gd name="T74" fmla="*/ 24 w 25"/>
                  <a:gd name="T75" fmla="*/ 16 h 31"/>
                  <a:gd name="T76" fmla="*/ 20 w 25"/>
                  <a:gd name="T77" fmla="*/ 10 h 31"/>
                  <a:gd name="T78" fmla="*/ 20 w 25"/>
                  <a:gd name="T79" fmla="*/ 9 h 31"/>
                  <a:gd name="T80" fmla="*/ 19 w 25"/>
                  <a:gd name="T81" fmla="*/ 9 h 31"/>
                  <a:gd name="T82" fmla="*/ 14 w 25"/>
                  <a:gd name="T83" fmla="*/ 9 h 31"/>
                  <a:gd name="T84" fmla="*/ 15 w 25"/>
                  <a:gd name="T85" fmla="*/ 8 h 31"/>
                  <a:gd name="T86" fmla="*/ 23 w 25"/>
                  <a:gd name="T87" fmla="*/ 5 h 31"/>
                  <a:gd name="T88" fmla="*/ 24 w 25"/>
                  <a:gd name="T89" fmla="*/ 5 h 31"/>
                  <a:gd name="T90" fmla="*/ 24 w 25"/>
                  <a:gd name="T91" fmla="*/ 5 h 31"/>
                  <a:gd name="T92" fmla="*/ 25 w 25"/>
                  <a:gd name="T93" fmla="*/ 0 h 31"/>
                  <a:gd name="T94" fmla="*/ 25 w 25"/>
                  <a:gd name="T95" fmla="*/ 0 h 31"/>
                  <a:gd name="T96" fmla="*/ 25 w 25"/>
                  <a:gd name="T9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" h="31">
                    <a:moveTo>
                      <a:pt x="24" y="0"/>
                    </a:moveTo>
                    <a:lnTo>
                      <a:pt x="23" y="5"/>
                    </a:lnTo>
                    <a:lnTo>
                      <a:pt x="15" y="7"/>
                    </a:lnTo>
                    <a:lnTo>
                      <a:pt x="13" y="10"/>
                    </a:lnTo>
                    <a:lnTo>
                      <a:pt x="19" y="10"/>
                    </a:lnTo>
                    <a:lnTo>
                      <a:pt x="23" y="16"/>
                    </a:lnTo>
                    <a:lnTo>
                      <a:pt x="7" y="16"/>
                    </a:lnTo>
                    <a:lnTo>
                      <a:pt x="9" y="23"/>
                    </a:lnTo>
                    <a:lnTo>
                      <a:pt x="13" y="31"/>
                    </a:lnTo>
                    <a:lnTo>
                      <a:pt x="8" y="31"/>
                    </a:lnTo>
                    <a:lnTo>
                      <a:pt x="3" y="23"/>
                    </a:lnTo>
                    <a:lnTo>
                      <a:pt x="1" y="13"/>
                    </a:lnTo>
                    <a:lnTo>
                      <a:pt x="8" y="6"/>
                    </a:lnTo>
                    <a:lnTo>
                      <a:pt x="16" y="0"/>
                    </a:lnTo>
                    <a:lnTo>
                      <a:pt x="24" y="0"/>
                    </a:lnTo>
                    <a:moveTo>
                      <a:pt x="25" y="0"/>
                    </a:moveTo>
                    <a:lnTo>
                      <a:pt x="24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8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9" y="23"/>
                    </a:lnTo>
                    <a:lnTo>
                      <a:pt x="8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0" y="10"/>
                    </a:lnTo>
                    <a:lnTo>
                      <a:pt x="20" y="9"/>
                    </a:lnTo>
                    <a:lnTo>
                      <a:pt x="19" y="9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4" name="Freeform 732"/>
              <p:cNvSpPr>
                <a:spLocks/>
              </p:cNvSpPr>
              <p:nvPr/>
            </p:nvSpPr>
            <p:spPr bwMode="gray">
              <a:xfrm>
                <a:off x="5232" y="2297"/>
                <a:ext cx="7" cy="14"/>
              </a:xfrm>
              <a:custGeom>
                <a:avLst/>
                <a:gdLst>
                  <a:gd name="T0" fmla="*/ 0 w 7"/>
                  <a:gd name="T1" fmla="*/ 1 h 14"/>
                  <a:gd name="T2" fmla="*/ 5 w 7"/>
                  <a:gd name="T3" fmla="*/ 0 h 14"/>
                  <a:gd name="T4" fmla="*/ 7 w 7"/>
                  <a:gd name="T5" fmla="*/ 8 h 14"/>
                  <a:gd name="T6" fmla="*/ 1 w 7"/>
                  <a:gd name="T7" fmla="*/ 14 h 14"/>
                  <a:gd name="T8" fmla="*/ 0 w 7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0" y="1"/>
                    </a:moveTo>
                    <a:lnTo>
                      <a:pt x="5" y="0"/>
                    </a:lnTo>
                    <a:lnTo>
                      <a:pt x="7" y="8"/>
                    </a:lnTo>
                    <a:lnTo>
                      <a:pt x="1" y="1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5" name="Freeform 733"/>
              <p:cNvSpPr>
                <a:spLocks noEditPoints="1"/>
              </p:cNvSpPr>
              <p:nvPr/>
            </p:nvSpPr>
            <p:spPr bwMode="gray">
              <a:xfrm>
                <a:off x="5232" y="2297"/>
                <a:ext cx="7" cy="15"/>
              </a:xfrm>
              <a:custGeom>
                <a:avLst/>
                <a:gdLst>
                  <a:gd name="T0" fmla="*/ 4 w 7"/>
                  <a:gd name="T1" fmla="*/ 0 h 15"/>
                  <a:gd name="T2" fmla="*/ 6 w 7"/>
                  <a:gd name="T3" fmla="*/ 8 h 15"/>
                  <a:gd name="T4" fmla="*/ 2 w 7"/>
                  <a:gd name="T5" fmla="*/ 13 h 15"/>
                  <a:gd name="T6" fmla="*/ 0 w 7"/>
                  <a:gd name="T7" fmla="*/ 1 h 15"/>
                  <a:gd name="T8" fmla="*/ 4 w 7"/>
                  <a:gd name="T9" fmla="*/ 0 h 15"/>
                  <a:gd name="T10" fmla="*/ 5 w 7"/>
                  <a:gd name="T11" fmla="*/ 0 h 15"/>
                  <a:gd name="T12" fmla="*/ 4 w 7"/>
                  <a:gd name="T13" fmla="*/ 0 h 15"/>
                  <a:gd name="T14" fmla="*/ 0 w 7"/>
                  <a:gd name="T15" fmla="*/ 1 h 15"/>
                  <a:gd name="T16" fmla="*/ 0 w 7"/>
                  <a:gd name="T17" fmla="*/ 1 h 15"/>
                  <a:gd name="T18" fmla="*/ 0 w 7"/>
                  <a:gd name="T19" fmla="*/ 1 h 15"/>
                  <a:gd name="T20" fmla="*/ 1 w 7"/>
                  <a:gd name="T21" fmla="*/ 14 h 15"/>
                  <a:gd name="T22" fmla="*/ 1 w 7"/>
                  <a:gd name="T23" fmla="*/ 15 h 15"/>
                  <a:gd name="T24" fmla="*/ 2 w 7"/>
                  <a:gd name="T25" fmla="*/ 14 h 15"/>
                  <a:gd name="T26" fmla="*/ 7 w 7"/>
                  <a:gd name="T27" fmla="*/ 8 h 15"/>
                  <a:gd name="T28" fmla="*/ 7 w 7"/>
                  <a:gd name="T29" fmla="*/ 8 h 15"/>
                  <a:gd name="T30" fmla="*/ 7 w 7"/>
                  <a:gd name="T31" fmla="*/ 8 h 15"/>
                  <a:gd name="T32" fmla="*/ 5 w 7"/>
                  <a:gd name="T33" fmla="*/ 0 h 15"/>
                  <a:gd name="T34" fmla="*/ 5 w 7"/>
                  <a:gd name="T35" fmla="*/ 0 h 15"/>
                  <a:gd name="T36" fmla="*/ 5 w 7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5">
                    <a:moveTo>
                      <a:pt x="4" y="0"/>
                    </a:moveTo>
                    <a:lnTo>
                      <a:pt x="6" y="8"/>
                    </a:lnTo>
                    <a:lnTo>
                      <a:pt x="2" y="1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  <a:moveTo>
                      <a:pt x="5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6" name="Freeform 734"/>
              <p:cNvSpPr>
                <a:spLocks noEditPoints="1"/>
              </p:cNvSpPr>
              <p:nvPr/>
            </p:nvSpPr>
            <p:spPr bwMode="gray">
              <a:xfrm>
                <a:off x="5232" y="2297"/>
                <a:ext cx="7" cy="15"/>
              </a:xfrm>
              <a:custGeom>
                <a:avLst/>
                <a:gdLst>
                  <a:gd name="T0" fmla="*/ 4 w 7"/>
                  <a:gd name="T1" fmla="*/ 0 h 15"/>
                  <a:gd name="T2" fmla="*/ 6 w 7"/>
                  <a:gd name="T3" fmla="*/ 8 h 15"/>
                  <a:gd name="T4" fmla="*/ 2 w 7"/>
                  <a:gd name="T5" fmla="*/ 13 h 15"/>
                  <a:gd name="T6" fmla="*/ 0 w 7"/>
                  <a:gd name="T7" fmla="*/ 1 h 15"/>
                  <a:gd name="T8" fmla="*/ 4 w 7"/>
                  <a:gd name="T9" fmla="*/ 0 h 15"/>
                  <a:gd name="T10" fmla="*/ 5 w 7"/>
                  <a:gd name="T11" fmla="*/ 0 h 15"/>
                  <a:gd name="T12" fmla="*/ 4 w 7"/>
                  <a:gd name="T13" fmla="*/ 0 h 15"/>
                  <a:gd name="T14" fmla="*/ 0 w 7"/>
                  <a:gd name="T15" fmla="*/ 1 h 15"/>
                  <a:gd name="T16" fmla="*/ 0 w 7"/>
                  <a:gd name="T17" fmla="*/ 1 h 15"/>
                  <a:gd name="T18" fmla="*/ 0 w 7"/>
                  <a:gd name="T19" fmla="*/ 1 h 15"/>
                  <a:gd name="T20" fmla="*/ 1 w 7"/>
                  <a:gd name="T21" fmla="*/ 14 h 15"/>
                  <a:gd name="T22" fmla="*/ 1 w 7"/>
                  <a:gd name="T23" fmla="*/ 15 h 15"/>
                  <a:gd name="T24" fmla="*/ 2 w 7"/>
                  <a:gd name="T25" fmla="*/ 14 h 15"/>
                  <a:gd name="T26" fmla="*/ 7 w 7"/>
                  <a:gd name="T27" fmla="*/ 8 h 15"/>
                  <a:gd name="T28" fmla="*/ 7 w 7"/>
                  <a:gd name="T29" fmla="*/ 8 h 15"/>
                  <a:gd name="T30" fmla="*/ 7 w 7"/>
                  <a:gd name="T31" fmla="*/ 8 h 15"/>
                  <a:gd name="T32" fmla="*/ 5 w 7"/>
                  <a:gd name="T33" fmla="*/ 0 h 15"/>
                  <a:gd name="T34" fmla="*/ 5 w 7"/>
                  <a:gd name="T35" fmla="*/ 0 h 15"/>
                  <a:gd name="T36" fmla="*/ 5 w 7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5">
                    <a:moveTo>
                      <a:pt x="4" y="0"/>
                    </a:moveTo>
                    <a:lnTo>
                      <a:pt x="6" y="8"/>
                    </a:lnTo>
                    <a:lnTo>
                      <a:pt x="2" y="13"/>
                    </a:lnTo>
                    <a:lnTo>
                      <a:pt x="0" y="1"/>
                    </a:lnTo>
                    <a:lnTo>
                      <a:pt x="4" y="0"/>
                    </a:lnTo>
                    <a:moveTo>
                      <a:pt x="5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7" name="Freeform 735"/>
              <p:cNvSpPr>
                <a:spLocks/>
              </p:cNvSpPr>
              <p:nvPr/>
            </p:nvSpPr>
            <p:spPr bwMode="gray">
              <a:xfrm>
                <a:off x="5246" y="2285"/>
                <a:ext cx="8" cy="10"/>
              </a:xfrm>
              <a:custGeom>
                <a:avLst/>
                <a:gdLst>
                  <a:gd name="T0" fmla="*/ 0 w 8"/>
                  <a:gd name="T1" fmla="*/ 6 h 10"/>
                  <a:gd name="T2" fmla="*/ 4 w 8"/>
                  <a:gd name="T3" fmla="*/ 0 h 10"/>
                  <a:gd name="T4" fmla="*/ 8 w 8"/>
                  <a:gd name="T5" fmla="*/ 5 h 10"/>
                  <a:gd name="T6" fmla="*/ 4 w 8"/>
                  <a:gd name="T7" fmla="*/ 10 h 10"/>
                  <a:gd name="T8" fmla="*/ 0 w 8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4" y="1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8" name="Freeform 736"/>
              <p:cNvSpPr>
                <a:spLocks noEditPoints="1"/>
              </p:cNvSpPr>
              <p:nvPr/>
            </p:nvSpPr>
            <p:spPr bwMode="gray">
              <a:xfrm>
                <a:off x="5246" y="2285"/>
                <a:ext cx="8" cy="10"/>
              </a:xfrm>
              <a:custGeom>
                <a:avLst/>
                <a:gdLst>
                  <a:gd name="T0" fmla="*/ 4 w 8"/>
                  <a:gd name="T1" fmla="*/ 1 h 10"/>
                  <a:gd name="T2" fmla="*/ 8 w 8"/>
                  <a:gd name="T3" fmla="*/ 5 h 10"/>
                  <a:gd name="T4" fmla="*/ 4 w 8"/>
                  <a:gd name="T5" fmla="*/ 10 h 10"/>
                  <a:gd name="T6" fmla="*/ 0 w 8"/>
                  <a:gd name="T7" fmla="*/ 6 h 10"/>
                  <a:gd name="T8" fmla="*/ 4 w 8"/>
                  <a:gd name="T9" fmla="*/ 1 h 10"/>
                  <a:gd name="T10" fmla="*/ 3 w 8"/>
                  <a:gd name="T11" fmla="*/ 0 h 10"/>
                  <a:gd name="T12" fmla="*/ 3 w 8"/>
                  <a:gd name="T13" fmla="*/ 0 h 10"/>
                  <a:gd name="T14" fmla="*/ 0 w 8"/>
                  <a:gd name="T15" fmla="*/ 6 h 10"/>
                  <a:gd name="T16" fmla="*/ 0 w 8"/>
                  <a:gd name="T17" fmla="*/ 6 h 10"/>
                  <a:gd name="T18" fmla="*/ 0 w 8"/>
                  <a:gd name="T19" fmla="*/ 6 h 10"/>
                  <a:gd name="T20" fmla="*/ 3 w 8"/>
                  <a:gd name="T21" fmla="*/ 10 h 10"/>
                  <a:gd name="T22" fmla="*/ 4 w 8"/>
                  <a:gd name="T23" fmla="*/ 10 h 10"/>
                  <a:gd name="T24" fmla="*/ 4 w 8"/>
                  <a:gd name="T25" fmla="*/ 10 h 10"/>
                  <a:gd name="T26" fmla="*/ 8 w 8"/>
                  <a:gd name="T27" fmla="*/ 5 h 10"/>
                  <a:gd name="T28" fmla="*/ 8 w 8"/>
                  <a:gd name="T29" fmla="*/ 5 h 10"/>
                  <a:gd name="T30" fmla="*/ 8 w 8"/>
                  <a:gd name="T31" fmla="*/ 5 h 10"/>
                  <a:gd name="T32" fmla="*/ 4 w 8"/>
                  <a:gd name="T33" fmla="*/ 0 h 10"/>
                  <a:gd name="T34" fmla="*/ 3 w 8"/>
                  <a:gd name="T35" fmla="*/ 0 h 10"/>
                  <a:gd name="T36" fmla="*/ 3 w 8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lnTo>
                      <a:pt x="8" y="5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4" y="1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9" name="Freeform 737"/>
              <p:cNvSpPr>
                <a:spLocks noEditPoints="1"/>
              </p:cNvSpPr>
              <p:nvPr/>
            </p:nvSpPr>
            <p:spPr bwMode="gray">
              <a:xfrm>
                <a:off x="5246" y="2285"/>
                <a:ext cx="8" cy="10"/>
              </a:xfrm>
              <a:custGeom>
                <a:avLst/>
                <a:gdLst>
                  <a:gd name="T0" fmla="*/ 4 w 8"/>
                  <a:gd name="T1" fmla="*/ 1 h 10"/>
                  <a:gd name="T2" fmla="*/ 8 w 8"/>
                  <a:gd name="T3" fmla="*/ 5 h 10"/>
                  <a:gd name="T4" fmla="*/ 4 w 8"/>
                  <a:gd name="T5" fmla="*/ 10 h 10"/>
                  <a:gd name="T6" fmla="*/ 0 w 8"/>
                  <a:gd name="T7" fmla="*/ 6 h 10"/>
                  <a:gd name="T8" fmla="*/ 4 w 8"/>
                  <a:gd name="T9" fmla="*/ 1 h 10"/>
                  <a:gd name="T10" fmla="*/ 3 w 8"/>
                  <a:gd name="T11" fmla="*/ 0 h 10"/>
                  <a:gd name="T12" fmla="*/ 3 w 8"/>
                  <a:gd name="T13" fmla="*/ 0 h 10"/>
                  <a:gd name="T14" fmla="*/ 0 w 8"/>
                  <a:gd name="T15" fmla="*/ 6 h 10"/>
                  <a:gd name="T16" fmla="*/ 0 w 8"/>
                  <a:gd name="T17" fmla="*/ 6 h 10"/>
                  <a:gd name="T18" fmla="*/ 0 w 8"/>
                  <a:gd name="T19" fmla="*/ 6 h 10"/>
                  <a:gd name="T20" fmla="*/ 3 w 8"/>
                  <a:gd name="T21" fmla="*/ 10 h 10"/>
                  <a:gd name="T22" fmla="*/ 4 w 8"/>
                  <a:gd name="T23" fmla="*/ 10 h 10"/>
                  <a:gd name="T24" fmla="*/ 4 w 8"/>
                  <a:gd name="T25" fmla="*/ 10 h 10"/>
                  <a:gd name="T26" fmla="*/ 8 w 8"/>
                  <a:gd name="T27" fmla="*/ 5 h 10"/>
                  <a:gd name="T28" fmla="*/ 8 w 8"/>
                  <a:gd name="T29" fmla="*/ 5 h 10"/>
                  <a:gd name="T30" fmla="*/ 8 w 8"/>
                  <a:gd name="T31" fmla="*/ 5 h 10"/>
                  <a:gd name="T32" fmla="*/ 4 w 8"/>
                  <a:gd name="T33" fmla="*/ 0 h 10"/>
                  <a:gd name="T34" fmla="*/ 3 w 8"/>
                  <a:gd name="T35" fmla="*/ 0 h 10"/>
                  <a:gd name="T36" fmla="*/ 3 w 8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lnTo>
                      <a:pt x="8" y="5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4" y="1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0" name="Freeform 738"/>
              <p:cNvSpPr>
                <a:spLocks/>
              </p:cNvSpPr>
              <p:nvPr/>
            </p:nvSpPr>
            <p:spPr bwMode="gray">
              <a:xfrm>
                <a:off x="5216" y="2248"/>
                <a:ext cx="8" cy="11"/>
              </a:xfrm>
              <a:custGeom>
                <a:avLst/>
                <a:gdLst>
                  <a:gd name="T0" fmla="*/ 0 w 8"/>
                  <a:gd name="T1" fmla="*/ 9 h 11"/>
                  <a:gd name="T2" fmla="*/ 5 w 8"/>
                  <a:gd name="T3" fmla="*/ 0 h 11"/>
                  <a:gd name="T4" fmla="*/ 8 w 8"/>
                  <a:gd name="T5" fmla="*/ 4 h 11"/>
                  <a:gd name="T6" fmla="*/ 5 w 8"/>
                  <a:gd name="T7" fmla="*/ 10 h 11"/>
                  <a:gd name="T8" fmla="*/ 2 w 8"/>
                  <a:gd name="T9" fmla="*/ 11 h 11"/>
                  <a:gd name="T10" fmla="*/ 0 w 8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0" y="9"/>
                    </a:moveTo>
                    <a:lnTo>
                      <a:pt x="5" y="0"/>
                    </a:lnTo>
                    <a:lnTo>
                      <a:pt x="8" y="4"/>
                    </a:lnTo>
                    <a:lnTo>
                      <a:pt x="5" y="10"/>
                    </a:lnTo>
                    <a:lnTo>
                      <a:pt x="2" y="1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1" name="Freeform 739"/>
              <p:cNvSpPr>
                <a:spLocks noEditPoints="1"/>
              </p:cNvSpPr>
              <p:nvPr/>
            </p:nvSpPr>
            <p:spPr bwMode="gray">
              <a:xfrm>
                <a:off x="5216" y="2248"/>
                <a:ext cx="8" cy="12"/>
              </a:xfrm>
              <a:custGeom>
                <a:avLst/>
                <a:gdLst>
                  <a:gd name="T0" fmla="*/ 5 w 8"/>
                  <a:gd name="T1" fmla="*/ 1 h 12"/>
                  <a:gd name="T2" fmla="*/ 8 w 8"/>
                  <a:gd name="T3" fmla="*/ 4 h 12"/>
                  <a:gd name="T4" fmla="*/ 5 w 8"/>
                  <a:gd name="T5" fmla="*/ 9 h 12"/>
                  <a:gd name="T6" fmla="*/ 2 w 8"/>
                  <a:gd name="T7" fmla="*/ 11 h 12"/>
                  <a:gd name="T8" fmla="*/ 1 w 8"/>
                  <a:gd name="T9" fmla="*/ 8 h 12"/>
                  <a:gd name="T10" fmla="*/ 5 w 8"/>
                  <a:gd name="T11" fmla="*/ 1 h 12"/>
                  <a:gd name="T12" fmla="*/ 5 w 8"/>
                  <a:gd name="T13" fmla="*/ 0 h 12"/>
                  <a:gd name="T14" fmla="*/ 5 w 8"/>
                  <a:gd name="T15" fmla="*/ 0 h 12"/>
                  <a:gd name="T16" fmla="*/ 0 w 8"/>
                  <a:gd name="T17" fmla="*/ 8 h 12"/>
                  <a:gd name="T18" fmla="*/ 0 w 8"/>
                  <a:gd name="T19" fmla="*/ 9 h 12"/>
                  <a:gd name="T20" fmla="*/ 0 w 8"/>
                  <a:gd name="T21" fmla="*/ 9 h 12"/>
                  <a:gd name="T22" fmla="*/ 2 w 8"/>
                  <a:gd name="T23" fmla="*/ 11 h 12"/>
                  <a:gd name="T24" fmla="*/ 2 w 8"/>
                  <a:gd name="T25" fmla="*/ 12 h 12"/>
                  <a:gd name="T26" fmla="*/ 3 w 8"/>
                  <a:gd name="T27" fmla="*/ 12 h 12"/>
                  <a:gd name="T28" fmla="*/ 6 w 8"/>
                  <a:gd name="T29" fmla="*/ 10 h 12"/>
                  <a:gd name="T30" fmla="*/ 6 w 8"/>
                  <a:gd name="T31" fmla="*/ 10 h 12"/>
                  <a:gd name="T32" fmla="*/ 6 w 8"/>
                  <a:gd name="T33" fmla="*/ 10 h 12"/>
                  <a:gd name="T34" fmla="*/ 8 w 8"/>
                  <a:gd name="T35" fmla="*/ 4 h 12"/>
                  <a:gd name="T36" fmla="*/ 8 w 8"/>
                  <a:gd name="T37" fmla="*/ 4 h 12"/>
                  <a:gd name="T38" fmla="*/ 8 w 8"/>
                  <a:gd name="T39" fmla="*/ 4 h 12"/>
                  <a:gd name="T40" fmla="*/ 6 w 8"/>
                  <a:gd name="T41" fmla="*/ 0 h 12"/>
                  <a:gd name="T42" fmla="*/ 5 w 8"/>
                  <a:gd name="T43" fmla="*/ 0 h 12"/>
                  <a:gd name="T44" fmla="*/ 5 w 8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2">
                    <a:moveTo>
                      <a:pt x="5" y="1"/>
                    </a:moveTo>
                    <a:lnTo>
                      <a:pt x="8" y="4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2" name="Freeform 740"/>
              <p:cNvSpPr>
                <a:spLocks noEditPoints="1"/>
              </p:cNvSpPr>
              <p:nvPr/>
            </p:nvSpPr>
            <p:spPr bwMode="gray">
              <a:xfrm>
                <a:off x="5216" y="2248"/>
                <a:ext cx="8" cy="12"/>
              </a:xfrm>
              <a:custGeom>
                <a:avLst/>
                <a:gdLst>
                  <a:gd name="T0" fmla="*/ 5 w 8"/>
                  <a:gd name="T1" fmla="*/ 1 h 12"/>
                  <a:gd name="T2" fmla="*/ 8 w 8"/>
                  <a:gd name="T3" fmla="*/ 4 h 12"/>
                  <a:gd name="T4" fmla="*/ 5 w 8"/>
                  <a:gd name="T5" fmla="*/ 9 h 12"/>
                  <a:gd name="T6" fmla="*/ 2 w 8"/>
                  <a:gd name="T7" fmla="*/ 11 h 12"/>
                  <a:gd name="T8" fmla="*/ 1 w 8"/>
                  <a:gd name="T9" fmla="*/ 8 h 12"/>
                  <a:gd name="T10" fmla="*/ 5 w 8"/>
                  <a:gd name="T11" fmla="*/ 1 h 12"/>
                  <a:gd name="T12" fmla="*/ 5 w 8"/>
                  <a:gd name="T13" fmla="*/ 0 h 12"/>
                  <a:gd name="T14" fmla="*/ 5 w 8"/>
                  <a:gd name="T15" fmla="*/ 0 h 12"/>
                  <a:gd name="T16" fmla="*/ 0 w 8"/>
                  <a:gd name="T17" fmla="*/ 8 h 12"/>
                  <a:gd name="T18" fmla="*/ 0 w 8"/>
                  <a:gd name="T19" fmla="*/ 9 h 12"/>
                  <a:gd name="T20" fmla="*/ 0 w 8"/>
                  <a:gd name="T21" fmla="*/ 9 h 12"/>
                  <a:gd name="T22" fmla="*/ 2 w 8"/>
                  <a:gd name="T23" fmla="*/ 11 h 12"/>
                  <a:gd name="T24" fmla="*/ 2 w 8"/>
                  <a:gd name="T25" fmla="*/ 12 h 12"/>
                  <a:gd name="T26" fmla="*/ 3 w 8"/>
                  <a:gd name="T27" fmla="*/ 12 h 12"/>
                  <a:gd name="T28" fmla="*/ 6 w 8"/>
                  <a:gd name="T29" fmla="*/ 10 h 12"/>
                  <a:gd name="T30" fmla="*/ 6 w 8"/>
                  <a:gd name="T31" fmla="*/ 10 h 12"/>
                  <a:gd name="T32" fmla="*/ 6 w 8"/>
                  <a:gd name="T33" fmla="*/ 10 h 12"/>
                  <a:gd name="T34" fmla="*/ 8 w 8"/>
                  <a:gd name="T35" fmla="*/ 4 h 12"/>
                  <a:gd name="T36" fmla="*/ 8 w 8"/>
                  <a:gd name="T37" fmla="*/ 4 h 12"/>
                  <a:gd name="T38" fmla="*/ 8 w 8"/>
                  <a:gd name="T39" fmla="*/ 4 h 12"/>
                  <a:gd name="T40" fmla="*/ 6 w 8"/>
                  <a:gd name="T41" fmla="*/ 0 h 12"/>
                  <a:gd name="T42" fmla="*/ 5 w 8"/>
                  <a:gd name="T43" fmla="*/ 0 h 12"/>
                  <a:gd name="T44" fmla="*/ 5 w 8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2">
                    <a:moveTo>
                      <a:pt x="5" y="1"/>
                    </a:moveTo>
                    <a:lnTo>
                      <a:pt x="8" y="4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3" name="Freeform 741"/>
              <p:cNvSpPr>
                <a:spLocks/>
              </p:cNvSpPr>
              <p:nvPr/>
            </p:nvSpPr>
            <p:spPr bwMode="gray">
              <a:xfrm>
                <a:off x="5229" y="2330"/>
                <a:ext cx="10" cy="11"/>
              </a:xfrm>
              <a:custGeom>
                <a:avLst/>
                <a:gdLst>
                  <a:gd name="T0" fmla="*/ 2 w 10"/>
                  <a:gd name="T1" fmla="*/ 7 h 11"/>
                  <a:gd name="T2" fmla="*/ 0 w 10"/>
                  <a:gd name="T3" fmla="*/ 3 h 11"/>
                  <a:gd name="T4" fmla="*/ 3 w 10"/>
                  <a:gd name="T5" fmla="*/ 0 h 11"/>
                  <a:gd name="T6" fmla="*/ 7 w 10"/>
                  <a:gd name="T7" fmla="*/ 5 h 11"/>
                  <a:gd name="T8" fmla="*/ 10 w 10"/>
                  <a:gd name="T9" fmla="*/ 7 h 11"/>
                  <a:gd name="T10" fmla="*/ 6 w 10"/>
                  <a:gd name="T11" fmla="*/ 11 h 11"/>
                  <a:gd name="T12" fmla="*/ 2 w 10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2" y="7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0" y="7"/>
                    </a:lnTo>
                    <a:lnTo>
                      <a:pt x="6" y="11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4" name="Freeform 742"/>
              <p:cNvSpPr>
                <a:spLocks noEditPoints="1"/>
              </p:cNvSpPr>
              <p:nvPr/>
            </p:nvSpPr>
            <p:spPr bwMode="gray">
              <a:xfrm>
                <a:off x="5228" y="2330"/>
                <a:ext cx="11" cy="11"/>
              </a:xfrm>
              <a:custGeom>
                <a:avLst/>
                <a:gdLst>
                  <a:gd name="T0" fmla="*/ 4 w 11"/>
                  <a:gd name="T1" fmla="*/ 1 h 11"/>
                  <a:gd name="T2" fmla="*/ 7 w 11"/>
                  <a:gd name="T3" fmla="*/ 5 h 11"/>
                  <a:gd name="T4" fmla="*/ 10 w 11"/>
                  <a:gd name="T5" fmla="*/ 7 h 11"/>
                  <a:gd name="T6" fmla="*/ 7 w 11"/>
                  <a:gd name="T7" fmla="*/ 11 h 11"/>
                  <a:gd name="T8" fmla="*/ 3 w 11"/>
                  <a:gd name="T9" fmla="*/ 7 h 11"/>
                  <a:gd name="T10" fmla="*/ 1 w 11"/>
                  <a:gd name="T11" fmla="*/ 3 h 11"/>
                  <a:gd name="T12" fmla="*/ 4 w 11"/>
                  <a:gd name="T13" fmla="*/ 1 h 11"/>
                  <a:gd name="T14" fmla="*/ 4 w 11"/>
                  <a:gd name="T15" fmla="*/ 0 h 11"/>
                  <a:gd name="T16" fmla="*/ 4 w 11"/>
                  <a:gd name="T17" fmla="*/ 0 h 11"/>
                  <a:gd name="T18" fmla="*/ 1 w 11"/>
                  <a:gd name="T19" fmla="*/ 3 h 11"/>
                  <a:gd name="T20" fmla="*/ 0 w 11"/>
                  <a:gd name="T21" fmla="*/ 3 h 11"/>
                  <a:gd name="T22" fmla="*/ 0 w 11"/>
                  <a:gd name="T23" fmla="*/ 4 h 11"/>
                  <a:gd name="T24" fmla="*/ 2 w 11"/>
                  <a:gd name="T25" fmla="*/ 7 h 11"/>
                  <a:gd name="T26" fmla="*/ 2 w 11"/>
                  <a:gd name="T27" fmla="*/ 7 h 11"/>
                  <a:gd name="T28" fmla="*/ 2 w 11"/>
                  <a:gd name="T29" fmla="*/ 7 h 11"/>
                  <a:gd name="T30" fmla="*/ 7 w 11"/>
                  <a:gd name="T31" fmla="*/ 11 h 11"/>
                  <a:gd name="T32" fmla="*/ 8 w 11"/>
                  <a:gd name="T33" fmla="*/ 11 h 11"/>
                  <a:gd name="T34" fmla="*/ 8 w 11"/>
                  <a:gd name="T35" fmla="*/ 11 h 11"/>
                  <a:gd name="T36" fmla="*/ 11 w 11"/>
                  <a:gd name="T37" fmla="*/ 7 h 11"/>
                  <a:gd name="T38" fmla="*/ 11 w 11"/>
                  <a:gd name="T39" fmla="*/ 7 h 11"/>
                  <a:gd name="T40" fmla="*/ 11 w 11"/>
                  <a:gd name="T41" fmla="*/ 7 h 11"/>
                  <a:gd name="T42" fmla="*/ 8 w 11"/>
                  <a:gd name="T43" fmla="*/ 5 h 11"/>
                  <a:gd name="T44" fmla="*/ 4 w 11"/>
                  <a:gd name="T45" fmla="*/ 0 h 11"/>
                  <a:gd name="T46" fmla="*/ 4 w 11"/>
                  <a:gd name="T47" fmla="*/ 0 h 11"/>
                  <a:gd name="T48" fmla="*/ 4 w 11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lnTo>
                      <a:pt x="7" y="5"/>
                    </a:lnTo>
                    <a:lnTo>
                      <a:pt x="10" y="7"/>
                    </a:lnTo>
                    <a:lnTo>
                      <a:pt x="7" y="11"/>
                    </a:lnTo>
                    <a:lnTo>
                      <a:pt x="3" y="7"/>
                    </a:lnTo>
                    <a:lnTo>
                      <a:pt x="1" y="3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5" name="Freeform 743"/>
              <p:cNvSpPr>
                <a:spLocks noEditPoints="1"/>
              </p:cNvSpPr>
              <p:nvPr/>
            </p:nvSpPr>
            <p:spPr bwMode="gray">
              <a:xfrm>
                <a:off x="5228" y="2330"/>
                <a:ext cx="11" cy="11"/>
              </a:xfrm>
              <a:custGeom>
                <a:avLst/>
                <a:gdLst>
                  <a:gd name="T0" fmla="*/ 4 w 11"/>
                  <a:gd name="T1" fmla="*/ 1 h 11"/>
                  <a:gd name="T2" fmla="*/ 7 w 11"/>
                  <a:gd name="T3" fmla="*/ 5 h 11"/>
                  <a:gd name="T4" fmla="*/ 10 w 11"/>
                  <a:gd name="T5" fmla="*/ 7 h 11"/>
                  <a:gd name="T6" fmla="*/ 7 w 11"/>
                  <a:gd name="T7" fmla="*/ 11 h 11"/>
                  <a:gd name="T8" fmla="*/ 3 w 11"/>
                  <a:gd name="T9" fmla="*/ 7 h 11"/>
                  <a:gd name="T10" fmla="*/ 1 w 11"/>
                  <a:gd name="T11" fmla="*/ 3 h 11"/>
                  <a:gd name="T12" fmla="*/ 4 w 11"/>
                  <a:gd name="T13" fmla="*/ 1 h 11"/>
                  <a:gd name="T14" fmla="*/ 4 w 11"/>
                  <a:gd name="T15" fmla="*/ 0 h 11"/>
                  <a:gd name="T16" fmla="*/ 4 w 11"/>
                  <a:gd name="T17" fmla="*/ 0 h 11"/>
                  <a:gd name="T18" fmla="*/ 1 w 11"/>
                  <a:gd name="T19" fmla="*/ 3 h 11"/>
                  <a:gd name="T20" fmla="*/ 0 w 11"/>
                  <a:gd name="T21" fmla="*/ 3 h 11"/>
                  <a:gd name="T22" fmla="*/ 0 w 11"/>
                  <a:gd name="T23" fmla="*/ 4 h 11"/>
                  <a:gd name="T24" fmla="*/ 2 w 11"/>
                  <a:gd name="T25" fmla="*/ 7 h 11"/>
                  <a:gd name="T26" fmla="*/ 2 w 11"/>
                  <a:gd name="T27" fmla="*/ 7 h 11"/>
                  <a:gd name="T28" fmla="*/ 2 w 11"/>
                  <a:gd name="T29" fmla="*/ 7 h 11"/>
                  <a:gd name="T30" fmla="*/ 7 w 11"/>
                  <a:gd name="T31" fmla="*/ 11 h 11"/>
                  <a:gd name="T32" fmla="*/ 8 w 11"/>
                  <a:gd name="T33" fmla="*/ 11 h 11"/>
                  <a:gd name="T34" fmla="*/ 8 w 11"/>
                  <a:gd name="T35" fmla="*/ 11 h 11"/>
                  <a:gd name="T36" fmla="*/ 11 w 11"/>
                  <a:gd name="T37" fmla="*/ 7 h 11"/>
                  <a:gd name="T38" fmla="*/ 11 w 11"/>
                  <a:gd name="T39" fmla="*/ 7 h 11"/>
                  <a:gd name="T40" fmla="*/ 11 w 11"/>
                  <a:gd name="T41" fmla="*/ 7 h 11"/>
                  <a:gd name="T42" fmla="*/ 8 w 11"/>
                  <a:gd name="T43" fmla="*/ 5 h 11"/>
                  <a:gd name="T44" fmla="*/ 4 w 11"/>
                  <a:gd name="T45" fmla="*/ 0 h 11"/>
                  <a:gd name="T46" fmla="*/ 4 w 11"/>
                  <a:gd name="T47" fmla="*/ 0 h 11"/>
                  <a:gd name="T48" fmla="*/ 4 w 11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lnTo>
                      <a:pt x="7" y="5"/>
                    </a:lnTo>
                    <a:lnTo>
                      <a:pt x="10" y="7"/>
                    </a:lnTo>
                    <a:lnTo>
                      <a:pt x="7" y="11"/>
                    </a:lnTo>
                    <a:lnTo>
                      <a:pt x="3" y="7"/>
                    </a:lnTo>
                    <a:lnTo>
                      <a:pt x="1" y="3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6" name="Freeform 744"/>
              <p:cNvSpPr>
                <a:spLocks/>
              </p:cNvSpPr>
              <p:nvPr/>
            </p:nvSpPr>
            <p:spPr bwMode="gray">
              <a:xfrm>
                <a:off x="5210" y="2374"/>
                <a:ext cx="18" cy="12"/>
              </a:xfrm>
              <a:custGeom>
                <a:avLst/>
                <a:gdLst>
                  <a:gd name="T0" fmla="*/ 6 w 18"/>
                  <a:gd name="T1" fmla="*/ 11 h 12"/>
                  <a:gd name="T2" fmla="*/ 0 w 18"/>
                  <a:gd name="T3" fmla="*/ 5 h 12"/>
                  <a:gd name="T4" fmla="*/ 3 w 18"/>
                  <a:gd name="T5" fmla="*/ 0 h 12"/>
                  <a:gd name="T6" fmla="*/ 14 w 18"/>
                  <a:gd name="T7" fmla="*/ 1 h 12"/>
                  <a:gd name="T8" fmla="*/ 18 w 18"/>
                  <a:gd name="T9" fmla="*/ 6 h 12"/>
                  <a:gd name="T10" fmla="*/ 15 w 18"/>
                  <a:gd name="T11" fmla="*/ 12 h 12"/>
                  <a:gd name="T12" fmla="*/ 6 w 18"/>
                  <a:gd name="T1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2">
                    <a:moveTo>
                      <a:pt x="6" y="11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14" y="1"/>
                    </a:lnTo>
                    <a:lnTo>
                      <a:pt x="18" y="6"/>
                    </a:lnTo>
                    <a:lnTo>
                      <a:pt x="15" y="12"/>
                    </a:lnTo>
                    <a:lnTo>
                      <a:pt x="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7" name="Freeform 745"/>
              <p:cNvSpPr>
                <a:spLocks noEditPoints="1"/>
              </p:cNvSpPr>
              <p:nvPr/>
            </p:nvSpPr>
            <p:spPr bwMode="gray">
              <a:xfrm>
                <a:off x="5209" y="2374"/>
                <a:ext cx="19" cy="12"/>
              </a:xfrm>
              <a:custGeom>
                <a:avLst/>
                <a:gdLst>
                  <a:gd name="T0" fmla="*/ 4 w 19"/>
                  <a:gd name="T1" fmla="*/ 0 h 12"/>
                  <a:gd name="T2" fmla="*/ 15 w 19"/>
                  <a:gd name="T3" fmla="*/ 1 h 12"/>
                  <a:gd name="T4" fmla="*/ 19 w 19"/>
                  <a:gd name="T5" fmla="*/ 6 h 12"/>
                  <a:gd name="T6" fmla="*/ 16 w 19"/>
                  <a:gd name="T7" fmla="*/ 12 h 12"/>
                  <a:gd name="T8" fmla="*/ 8 w 19"/>
                  <a:gd name="T9" fmla="*/ 11 h 12"/>
                  <a:gd name="T10" fmla="*/ 1 w 19"/>
                  <a:gd name="T11" fmla="*/ 5 h 12"/>
                  <a:gd name="T12" fmla="*/ 4 w 19"/>
                  <a:gd name="T13" fmla="*/ 0 h 12"/>
                  <a:gd name="T14" fmla="*/ 3 w 19"/>
                  <a:gd name="T15" fmla="*/ 0 h 12"/>
                  <a:gd name="T16" fmla="*/ 3 w 19"/>
                  <a:gd name="T17" fmla="*/ 0 h 12"/>
                  <a:gd name="T18" fmla="*/ 1 w 19"/>
                  <a:gd name="T19" fmla="*/ 5 h 12"/>
                  <a:gd name="T20" fmla="*/ 0 w 19"/>
                  <a:gd name="T21" fmla="*/ 5 h 12"/>
                  <a:gd name="T22" fmla="*/ 1 w 19"/>
                  <a:gd name="T23" fmla="*/ 6 h 12"/>
                  <a:gd name="T24" fmla="*/ 7 w 19"/>
                  <a:gd name="T25" fmla="*/ 11 h 12"/>
                  <a:gd name="T26" fmla="*/ 7 w 19"/>
                  <a:gd name="T27" fmla="*/ 11 h 12"/>
                  <a:gd name="T28" fmla="*/ 8 w 19"/>
                  <a:gd name="T29" fmla="*/ 11 h 12"/>
                  <a:gd name="T30" fmla="*/ 16 w 19"/>
                  <a:gd name="T31" fmla="*/ 12 h 12"/>
                  <a:gd name="T32" fmla="*/ 16 w 19"/>
                  <a:gd name="T33" fmla="*/ 12 h 12"/>
                  <a:gd name="T34" fmla="*/ 16 w 19"/>
                  <a:gd name="T35" fmla="*/ 12 h 12"/>
                  <a:gd name="T36" fmla="*/ 19 w 19"/>
                  <a:gd name="T37" fmla="*/ 6 h 12"/>
                  <a:gd name="T38" fmla="*/ 19 w 19"/>
                  <a:gd name="T39" fmla="*/ 6 h 12"/>
                  <a:gd name="T40" fmla="*/ 19 w 19"/>
                  <a:gd name="T41" fmla="*/ 6 h 12"/>
                  <a:gd name="T42" fmla="*/ 15 w 19"/>
                  <a:gd name="T43" fmla="*/ 1 h 12"/>
                  <a:gd name="T44" fmla="*/ 15 w 19"/>
                  <a:gd name="T45" fmla="*/ 1 h 12"/>
                  <a:gd name="T46" fmla="*/ 15 w 19"/>
                  <a:gd name="T47" fmla="*/ 1 h 12"/>
                  <a:gd name="T48" fmla="*/ 4 w 19"/>
                  <a:gd name="T49" fmla="*/ 0 h 12"/>
                  <a:gd name="T50" fmla="*/ 3 w 19"/>
                  <a:gd name="T51" fmla="*/ 0 h 12"/>
                  <a:gd name="T52" fmla="*/ 3 w 19"/>
                  <a:gd name="T5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12">
                    <a:moveTo>
                      <a:pt x="4" y="0"/>
                    </a:moveTo>
                    <a:lnTo>
                      <a:pt x="15" y="1"/>
                    </a:lnTo>
                    <a:lnTo>
                      <a:pt x="19" y="6"/>
                    </a:lnTo>
                    <a:lnTo>
                      <a:pt x="16" y="12"/>
                    </a:lnTo>
                    <a:lnTo>
                      <a:pt x="8" y="11"/>
                    </a:lnTo>
                    <a:lnTo>
                      <a:pt x="1" y="5"/>
                    </a:lnTo>
                    <a:lnTo>
                      <a:pt x="4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8" name="Freeform 746"/>
              <p:cNvSpPr>
                <a:spLocks noEditPoints="1"/>
              </p:cNvSpPr>
              <p:nvPr/>
            </p:nvSpPr>
            <p:spPr bwMode="gray">
              <a:xfrm>
                <a:off x="5209" y="2374"/>
                <a:ext cx="19" cy="12"/>
              </a:xfrm>
              <a:custGeom>
                <a:avLst/>
                <a:gdLst>
                  <a:gd name="T0" fmla="*/ 4 w 19"/>
                  <a:gd name="T1" fmla="*/ 0 h 12"/>
                  <a:gd name="T2" fmla="*/ 15 w 19"/>
                  <a:gd name="T3" fmla="*/ 1 h 12"/>
                  <a:gd name="T4" fmla="*/ 19 w 19"/>
                  <a:gd name="T5" fmla="*/ 6 h 12"/>
                  <a:gd name="T6" fmla="*/ 16 w 19"/>
                  <a:gd name="T7" fmla="*/ 12 h 12"/>
                  <a:gd name="T8" fmla="*/ 8 w 19"/>
                  <a:gd name="T9" fmla="*/ 11 h 12"/>
                  <a:gd name="T10" fmla="*/ 1 w 19"/>
                  <a:gd name="T11" fmla="*/ 5 h 12"/>
                  <a:gd name="T12" fmla="*/ 4 w 19"/>
                  <a:gd name="T13" fmla="*/ 0 h 12"/>
                  <a:gd name="T14" fmla="*/ 3 w 19"/>
                  <a:gd name="T15" fmla="*/ 0 h 12"/>
                  <a:gd name="T16" fmla="*/ 3 w 19"/>
                  <a:gd name="T17" fmla="*/ 0 h 12"/>
                  <a:gd name="T18" fmla="*/ 1 w 19"/>
                  <a:gd name="T19" fmla="*/ 5 h 12"/>
                  <a:gd name="T20" fmla="*/ 0 w 19"/>
                  <a:gd name="T21" fmla="*/ 5 h 12"/>
                  <a:gd name="T22" fmla="*/ 1 w 19"/>
                  <a:gd name="T23" fmla="*/ 6 h 12"/>
                  <a:gd name="T24" fmla="*/ 7 w 19"/>
                  <a:gd name="T25" fmla="*/ 11 h 12"/>
                  <a:gd name="T26" fmla="*/ 7 w 19"/>
                  <a:gd name="T27" fmla="*/ 11 h 12"/>
                  <a:gd name="T28" fmla="*/ 8 w 19"/>
                  <a:gd name="T29" fmla="*/ 11 h 12"/>
                  <a:gd name="T30" fmla="*/ 16 w 19"/>
                  <a:gd name="T31" fmla="*/ 12 h 12"/>
                  <a:gd name="T32" fmla="*/ 16 w 19"/>
                  <a:gd name="T33" fmla="*/ 12 h 12"/>
                  <a:gd name="T34" fmla="*/ 16 w 19"/>
                  <a:gd name="T35" fmla="*/ 12 h 12"/>
                  <a:gd name="T36" fmla="*/ 19 w 19"/>
                  <a:gd name="T37" fmla="*/ 6 h 12"/>
                  <a:gd name="T38" fmla="*/ 19 w 19"/>
                  <a:gd name="T39" fmla="*/ 6 h 12"/>
                  <a:gd name="T40" fmla="*/ 19 w 19"/>
                  <a:gd name="T41" fmla="*/ 6 h 12"/>
                  <a:gd name="T42" fmla="*/ 15 w 19"/>
                  <a:gd name="T43" fmla="*/ 1 h 12"/>
                  <a:gd name="T44" fmla="*/ 15 w 19"/>
                  <a:gd name="T45" fmla="*/ 1 h 12"/>
                  <a:gd name="T46" fmla="*/ 15 w 19"/>
                  <a:gd name="T47" fmla="*/ 1 h 12"/>
                  <a:gd name="T48" fmla="*/ 4 w 19"/>
                  <a:gd name="T49" fmla="*/ 0 h 12"/>
                  <a:gd name="T50" fmla="*/ 3 w 19"/>
                  <a:gd name="T51" fmla="*/ 0 h 12"/>
                  <a:gd name="T52" fmla="*/ 3 w 19"/>
                  <a:gd name="T5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12">
                    <a:moveTo>
                      <a:pt x="4" y="0"/>
                    </a:moveTo>
                    <a:lnTo>
                      <a:pt x="15" y="1"/>
                    </a:lnTo>
                    <a:lnTo>
                      <a:pt x="19" y="6"/>
                    </a:lnTo>
                    <a:lnTo>
                      <a:pt x="16" y="12"/>
                    </a:lnTo>
                    <a:lnTo>
                      <a:pt x="8" y="11"/>
                    </a:lnTo>
                    <a:lnTo>
                      <a:pt x="1" y="5"/>
                    </a:lnTo>
                    <a:lnTo>
                      <a:pt x="4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9" name="Freeform 747"/>
              <p:cNvSpPr>
                <a:spLocks/>
              </p:cNvSpPr>
              <p:nvPr/>
            </p:nvSpPr>
            <p:spPr bwMode="gray">
              <a:xfrm>
                <a:off x="5240" y="2372"/>
                <a:ext cx="55" cy="20"/>
              </a:xfrm>
              <a:custGeom>
                <a:avLst/>
                <a:gdLst>
                  <a:gd name="T0" fmla="*/ 36 w 55"/>
                  <a:gd name="T1" fmla="*/ 10 h 20"/>
                  <a:gd name="T2" fmla="*/ 23 w 55"/>
                  <a:gd name="T3" fmla="*/ 8 h 20"/>
                  <a:gd name="T4" fmla="*/ 11 w 55"/>
                  <a:gd name="T5" fmla="*/ 9 h 20"/>
                  <a:gd name="T6" fmla="*/ 5 w 55"/>
                  <a:gd name="T7" fmla="*/ 14 h 20"/>
                  <a:gd name="T8" fmla="*/ 0 w 55"/>
                  <a:gd name="T9" fmla="*/ 7 h 20"/>
                  <a:gd name="T10" fmla="*/ 14 w 55"/>
                  <a:gd name="T11" fmla="*/ 1 h 20"/>
                  <a:gd name="T12" fmla="*/ 34 w 55"/>
                  <a:gd name="T13" fmla="*/ 0 h 20"/>
                  <a:gd name="T14" fmla="*/ 42 w 55"/>
                  <a:gd name="T15" fmla="*/ 5 h 20"/>
                  <a:gd name="T16" fmla="*/ 50 w 55"/>
                  <a:gd name="T17" fmla="*/ 6 h 20"/>
                  <a:gd name="T18" fmla="*/ 55 w 55"/>
                  <a:gd name="T19" fmla="*/ 10 h 20"/>
                  <a:gd name="T20" fmla="*/ 55 w 55"/>
                  <a:gd name="T21" fmla="*/ 18 h 20"/>
                  <a:gd name="T22" fmla="*/ 51 w 55"/>
                  <a:gd name="T23" fmla="*/ 20 h 20"/>
                  <a:gd name="T24" fmla="*/ 36 w 55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20">
                    <a:moveTo>
                      <a:pt x="36" y="10"/>
                    </a:moveTo>
                    <a:lnTo>
                      <a:pt x="23" y="8"/>
                    </a:lnTo>
                    <a:lnTo>
                      <a:pt x="11" y="9"/>
                    </a:lnTo>
                    <a:lnTo>
                      <a:pt x="5" y="14"/>
                    </a:lnTo>
                    <a:lnTo>
                      <a:pt x="0" y="7"/>
                    </a:lnTo>
                    <a:lnTo>
                      <a:pt x="14" y="1"/>
                    </a:lnTo>
                    <a:lnTo>
                      <a:pt x="34" y="0"/>
                    </a:lnTo>
                    <a:lnTo>
                      <a:pt x="42" y="5"/>
                    </a:lnTo>
                    <a:lnTo>
                      <a:pt x="50" y="6"/>
                    </a:lnTo>
                    <a:lnTo>
                      <a:pt x="55" y="10"/>
                    </a:lnTo>
                    <a:lnTo>
                      <a:pt x="55" y="18"/>
                    </a:lnTo>
                    <a:lnTo>
                      <a:pt x="51" y="20"/>
                    </a:lnTo>
                    <a:lnTo>
                      <a:pt x="3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0" name="Freeform 748"/>
              <p:cNvSpPr>
                <a:spLocks noEditPoints="1"/>
              </p:cNvSpPr>
              <p:nvPr/>
            </p:nvSpPr>
            <p:spPr bwMode="gray">
              <a:xfrm>
                <a:off x="5239" y="2372"/>
                <a:ext cx="56" cy="20"/>
              </a:xfrm>
              <a:custGeom>
                <a:avLst/>
                <a:gdLst>
                  <a:gd name="T0" fmla="*/ 35 w 56"/>
                  <a:gd name="T1" fmla="*/ 0 h 20"/>
                  <a:gd name="T2" fmla="*/ 43 w 56"/>
                  <a:gd name="T3" fmla="*/ 6 h 20"/>
                  <a:gd name="T4" fmla="*/ 51 w 56"/>
                  <a:gd name="T5" fmla="*/ 7 h 20"/>
                  <a:gd name="T6" fmla="*/ 56 w 56"/>
                  <a:gd name="T7" fmla="*/ 10 h 20"/>
                  <a:gd name="T8" fmla="*/ 56 w 56"/>
                  <a:gd name="T9" fmla="*/ 18 h 20"/>
                  <a:gd name="T10" fmla="*/ 52 w 56"/>
                  <a:gd name="T11" fmla="*/ 20 h 20"/>
                  <a:gd name="T12" fmla="*/ 37 w 56"/>
                  <a:gd name="T13" fmla="*/ 10 h 20"/>
                  <a:gd name="T14" fmla="*/ 24 w 56"/>
                  <a:gd name="T15" fmla="*/ 8 h 20"/>
                  <a:gd name="T16" fmla="*/ 12 w 56"/>
                  <a:gd name="T17" fmla="*/ 9 h 20"/>
                  <a:gd name="T18" fmla="*/ 6 w 56"/>
                  <a:gd name="T19" fmla="*/ 14 h 20"/>
                  <a:gd name="T20" fmla="*/ 1 w 56"/>
                  <a:gd name="T21" fmla="*/ 7 h 20"/>
                  <a:gd name="T22" fmla="*/ 15 w 56"/>
                  <a:gd name="T23" fmla="*/ 1 h 20"/>
                  <a:gd name="T24" fmla="*/ 35 w 56"/>
                  <a:gd name="T25" fmla="*/ 0 h 20"/>
                  <a:gd name="T26" fmla="*/ 35 w 56"/>
                  <a:gd name="T27" fmla="*/ 0 h 20"/>
                  <a:gd name="T28" fmla="*/ 35 w 56"/>
                  <a:gd name="T29" fmla="*/ 0 h 20"/>
                  <a:gd name="T30" fmla="*/ 15 w 56"/>
                  <a:gd name="T31" fmla="*/ 1 h 20"/>
                  <a:gd name="T32" fmla="*/ 15 w 56"/>
                  <a:gd name="T33" fmla="*/ 1 h 20"/>
                  <a:gd name="T34" fmla="*/ 15 w 56"/>
                  <a:gd name="T35" fmla="*/ 1 h 20"/>
                  <a:gd name="T36" fmla="*/ 1 w 56"/>
                  <a:gd name="T37" fmla="*/ 7 h 20"/>
                  <a:gd name="T38" fmla="*/ 0 w 56"/>
                  <a:gd name="T39" fmla="*/ 7 h 20"/>
                  <a:gd name="T40" fmla="*/ 1 w 56"/>
                  <a:gd name="T41" fmla="*/ 7 h 20"/>
                  <a:gd name="T42" fmla="*/ 5 w 56"/>
                  <a:gd name="T43" fmla="*/ 14 h 20"/>
                  <a:gd name="T44" fmla="*/ 6 w 56"/>
                  <a:gd name="T45" fmla="*/ 14 h 20"/>
                  <a:gd name="T46" fmla="*/ 6 w 56"/>
                  <a:gd name="T47" fmla="*/ 14 h 20"/>
                  <a:gd name="T48" fmla="*/ 13 w 56"/>
                  <a:gd name="T49" fmla="*/ 10 h 20"/>
                  <a:gd name="T50" fmla="*/ 24 w 56"/>
                  <a:gd name="T51" fmla="*/ 9 h 20"/>
                  <a:gd name="T52" fmla="*/ 37 w 56"/>
                  <a:gd name="T53" fmla="*/ 10 h 20"/>
                  <a:gd name="T54" fmla="*/ 52 w 56"/>
                  <a:gd name="T55" fmla="*/ 20 h 20"/>
                  <a:gd name="T56" fmla="*/ 52 w 56"/>
                  <a:gd name="T57" fmla="*/ 20 h 20"/>
                  <a:gd name="T58" fmla="*/ 52 w 56"/>
                  <a:gd name="T59" fmla="*/ 20 h 20"/>
                  <a:gd name="T60" fmla="*/ 56 w 56"/>
                  <a:gd name="T61" fmla="*/ 18 h 20"/>
                  <a:gd name="T62" fmla="*/ 56 w 56"/>
                  <a:gd name="T63" fmla="*/ 18 h 20"/>
                  <a:gd name="T64" fmla="*/ 56 w 56"/>
                  <a:gd name="T65" fmla="*/ 18 h 20"/>
                  <a:gd name="T66" fmla="*/ 56 w 56"/>
                  <a:gd name="T67" fmla="*/ 10 h 20"/>
                  <a:gd name="T68" fmla="*/ 56 w 56"/>
                  <a:gd name="T69" fmla="*/ 10 h 20"/>
                  <a:gd name="T70" fmla="*/ 56 w 56"/>
                  <a:gd name="T71" fmla="*/ 10 h 20"/>
                  <a:gd name="T72" fmla="*/ 51 w 56"/>
                  <a:gd name="T73" fmla="*/ 6 h 20"/>
                  <a:gd name="T74" fmla="*/ 51 w 56"/>
                  <a:gd name="T75" fmla="*/ 6 h 20"/>
                  <a:gd name="T76" fmla="*/ 51 w 56"/>
                  <a:gd name="T77" fmla="*/ 6 h 20"/>
                  <a:gd name="T78" fmla="*/ 43 w 56"/>
                  <a:gd name="T79" fmla="*/ 5 h 20"/>
                  <a:gd name="T80" fmla="*/ 35 w 56"/>
                  <a:gd name="T81" fmla="*/ 0 h 20"/>
                  <a:gd name="T82" fmla="*/ 35 w 56"/>
                  <a:gd name="T83" fmla="*/ 0 h 20"/>
                  <a:gd name="T84" fmla="*/ 35 w 56"/>
                  <a:gd name="T8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20">
                    <a:moveTo>
                      <a:pt x="35" y="0"/>
                    </a:moveTo>
                    <a:lnTo>
                      <a:pt x="43" y="6"/>
                    </a:lnTo>
                    <a:lnTo>
                      <a:pt x="51" y="7"/>
                    </a:lnTo>
                    <a:lnTo>
                      <a:pt x="56" y="10"/>
                    </a:lnTo>
                    <a:lnTo>
                      <a:pt x="56" y="18"/>
                    </a:lnTo>
                    <a:lnTo>
                      <a:pt x="52" y="20"/>
                    </a:lnTo>
                    <a:lnTo>
                      <a:pt x="37" y="10"/>
                    </a:lnTo>
                    <a:lnTo>
                      <a:pt x="24" y="8"/>
                    </a:lnTo>
                    <a:lnTo>
                      <a:pt x="12" y="9"/>
                    </a:lnTo>
                    <a:lnTo>
                      <a:pt x="6" y="14"/>
                    </a:lnTo>
                    <a:lnTo>
                      <a:pt x="1" y="7"/>
                    </a:lnTo>
                    <a:lnTo>
                      <a:pt x="15" y="1"/>
                    </a:lnTo>
                    <a:lnTo>
                      <a:pt x="35" y="0"/>
                    </a:lnTo>
                    <a:close/>
                    <a:moveTo>
                      <a:pt x="35" y="0"/>
                    </a:moveTo>
                    <a:lnTo>
                      <a:pt x="3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3" y="10"/>
                    </a:lnTo>
                    <a:lnTo>
                      <a:pt x="24" y="9"/>
                    </a:lnTo>
                    <a:lnTo>
                      <a:pt x="37" y="1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43" y="5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1" name="Freeform 749"/>
              <p:cNvSpPr>
                <a:spLocks noEditPoints="1"/>
              </p:cNvSpPr>
              <p:nvPr/>
            </p:nvSpPr>
            <p:spPr bwMode="gray">
              <a:xfrm>
                <a:off x="5239" y="2372"/>
                <a:ext cx="56" cy="20"/>
              </a:xfrm>
              <a:custGeom>
                <a:avLst/>
                <a:gdLst>
                  <a:gd name="T0" fmla="*/ 35 w 56"/>
                  <a:gd name="T1" fmla="*/ 0 h 20"/>
                  <a:gd name="T2" fmla="*/ 43 w 56"/>
                  <a:gd name="T3" fmla="*/ 6 h 20"/>
                  <a:gd name="T4" fmla="*/ 51 w 56"/>
                  <a:gd name="T5" fmla="*/ 7 h 20"/>
                  <a:gd name="T6" fmla="*/ 56 w 56"/>
                  <a:gd name="T7" fmla="*/ 10 h 20"/>
                  <a:gd name="T8" fmla="*/ 56 w 56"/>
                  <a:gd name="T9" fmla="*/ 18 h 20"/>
                  <a:gd name="T10" fmla="*/ 52 w 56"/>
                  <a:gd name="T11" fmla="*/ 20 h 20"/>
                  <a:gd name="T12" fmla="*/ 37 w 56"/>
                  <a:gd name="T13" fmla="*/ 10 h 20"/>
                  <a:gd name="T14" fmla="*/ 24 w 56"/>
                  <a:gd name="T15" fmla="*/ 8 h 20"/>
                  <a:gd name="T16" fmla="*/ 12 w 56"/>
                  <a:gd name="T17" fmla="*/ 9 h 20"/>
                  <a:gd name="T18" fmla="*/ 6 w 56"/>
                  <a:gd name="T19" fmla="*/ 14 h 20"/>
                  <a:gd name="T20" fmla="*/ 1 w 56"/>
                  <a:gd name="T21" fmla="*/ 7 h 20"/>
                  <a:gd name="T22" fmla="*/ 15 w 56"/>
                  <a:gd name="T23" fmla="*/ 1 h 20"/>
                  <a:gd name="T24" fmla="*/ 35 w 56"/>
                  <a:gd name="T25" fmla="*/ 0 h 20"/>
                  <a:gd name="T26" fmla="*/ 35 w 56"/>
                  <a:gd name="T27" fmla="*/ 0 h 20"/>
                  <a:gd name="T28" fmla="*/ 35 w 56"/>
                  <a:gd name="T29" fmla="*/ 0 h 20"/>
                  <a:gd name="T30" fmla="*/ 15 w 56"/>
                  <a:gd name="T31" fmla="*/ 1 h 20"/>
                  <a:gd name="T32" fmla="*/ 15 w 56"/>
                  <a:gd name="T33" fmla="*/ 1 h 20"/>
                  <a:gd name="T34" fmla="*/ 15 w 56"/>
                  <a:gd name="T35" fmla="*/ 1 h 20"/>
                  <a:gd name="T36" fmla="*/ 1 w 56"/>
                  <a:gd name="T37" fmla="*/ 7 h 20"/>
                  <a:gd name="T38" fmla="*/ 0 w 56"/>
                  <a:gd name="T39" fmla="*/ 7 h 20"/>
                  <a:gd name="T40" fmla="*/ 1 w 56"/>
                  <a:gd name="T41" fmla="*/ 7 h 20"/>
                  <a:gd name="T42" fmla="*/ 5 w 56"/>
                  <a:gd name="T43" fmla="*/ 14 h 20"/>
                  <a:gd name="T44" fmla="*/ 6 w 56"/>
                  <a:gd name="T45" fmla="*/ 14 h 20"/>
                  <a:gd name="T46" fmla="*/ 6 w 56"/>
                  <a:gd name="T47" fmla="*/ 14 h 20"/>
                  <a:gd name="T48" fmla="*/ 13 w 56"/>
                  <a:gd name="T49" fmla="*/ 10 h 20"/>
                  <a:gd name="T50" fmla="*/ 24 w 56"/>
                  <a:gd name="T51" fmla="*/ 9 h 20"/>
                  <a:gd name="T52" fmla="*/ 37 w 56"/>
                  <a:gd name="T53" fmla="*/ 10 h 20"/>
                  <a:gd name="T54" fmla="*/ 52 w 56"/>
                  <a:gd name="T55" fmla="*/ 20 h 20"/>
                  <a:gd name="T56" fmla="*/ 52 w 56"/>
                  <a:gd name="T57" fmla="*/ 20 h 20"/>
                  <a:gd name="T58" fmla="*/ 52 w 56"/>
                  <a:gd name="T59" fmla="*/ 20 h 20"/>
                  <a:gd name="T60" fmla="*/ 56 w 56"/>
                  <a:gd name="T61" fmla="*/ 18 h 20"/>
                  <a:gd name="T62" fmla="*/ 56 w 56"/>
                  <a:gd name="T63" fmla="*/ 18 h 20"/>
                  <a:gd name="T64" fmla="*/ 56 w 56"/>
                  <a:gd name="T65" fmla="*/ 18 h 20"/>
                  <a:gd name="T66" fmla="*/ 56 w 56"/>
                  <a:gd name="T67" fmla="*/ 10 h 20"/>
                  <a:gd name="T68" fmla="*/ 56 w 56"/>
                  <a:gd name="T69" fmla="*/ 10 h 20"/>
                  <a:gd name="T70" fmla="*/ 56 w 56"/>
                  <a:gd name="T71" fmla="*/ 10 h 20"/>
                  <a:gd name="T72" fmla="*/ 51 w 56"/>
                  <a:gd name="T73" fmla="*/ 6 h 20"/>
                  <a:gd name="T74" fmla="*/ 51 w 56"/>
                  <a:gd name="T75" fmla="*/ 6 h 20"/>
                  <a:gd name="T76" fmla="*/ 51 w 56"/>
                  <a:gd name="T77" fmla="*/ 6 h 20"/>
                  <a:gd name="T78" fmla="*/ 43 w 56"/>
                  <a:gd name="T79" fmla="*/ 5 h 20"/>
                  <a:gd name="T80" fmla="*/ 35 w 56"/>
                  <a:gd name="T81" fmla="*/ 0 h 20"/>
                  <a:gd name="T82" fmla="*/ 35 w 56"/>
                  <a:gd name="T83" fmla="*/ 0 h 20"/>
                  <a:gd name="T84" fmla="*/ 35 w 56"/>
                  <a:gd name="T8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20">
                    <a:moveTo>
                      <a:pt x="35" y="0"/>
                    </a:moveTo>
                    <a:lnTo>
                      <a:pt x="43" y="6"/>
                    </a:lnTo>
                    <a:lnTo>
                      <a:pt x="51" y="7"/>
                    </a:lnTo>
                    <a:lnTo>
                      <a:pt x="56" y="10"/>
                    </a:lnTo>
                    <a:lnTo>
                      <a:pt x="56" y="18"/>
                    </a:lnTo>
                    <a:lnTo>
                      <a:pt x="52" y="20"/>
                    </a:lnTo>
                    <a:lnTo>
                      <a:pt x="37" y="10"/>
                    </a:lnTo>
                    <a:lnTo>
                      <a:pt x="24" y="8"/>
                    </a:lnTo>
                    <a:lnTo>
                      <a:pt x="12" y="9"/>
                    </a:lnTo>
                    <a:lnTo>
                      <a:pt x="6" y="14"/>
                    </a:lnTo>
                    <a:lnTo>
                      <a:pt x="1" y="7"/>
                    </a:lnTo>
                    <a:lnTo>
                      <a:pt x="15" y="1"/>
                    </a:lnTo>
                    <a:lnTo>
                      <a:pt x="35" y="0"/>
                    </a:lnTo>
                    <a:moveTo>
                      <a:pt x="35" y="0"/>
                    </a:moveTo>
                    <a:lnTo>
                      <a:pt x="3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3" y="10"/>
                    </a:lnTo>
                    <a:lnTo>
                      <a:pt x="24" y="9"/>
                    </a:lnTo>
                    <a:lnTo>
                      <a:pt x="37" y="1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43" y="5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2" name="Freeform 750"/>
              <p:cNvSpPr>
                <a:spLocks/>
              </p:cNvSpPr>
              <p:nvPr/>
            </p:nvSpPr>
            <p:spPr bwMode="gray">
              <a:xfrm>
                <a:off x="5175" y="2352"/>
                <a:ext cx="30" cy="8"/>
              </a:xfrm>
              <a:custGeom>
                <a:avLst/>
                <a:gdLst>
                  <a:gd name="T0" fmla="*/ 0 w 30"/>
                  <a:gd name="T1" fmla="*/ 5 h 8"/>
                  <a:gd name="T2" fmla="*/ 0 w 30"/>
                  <a:gd name="T3" fmla="*/ 2 h 8"/>
                  <a:gd name="T4" fmla="*/ 7 w 30"/>
                  <a:gd name="T5" fmla="*/ 0 h 8"/>
                  <a:gd name="T6" fmla="*/ 12 w 30"/>
                  <a:gd name="T7" fmla="*/ 2 h 8"/>
                  <a:gd name="T8" fmla="*/ 17 w 30"/>
                  <a:gd name="T9" fmla="*/ 4 h 8"/>
                  <a:gd name="T10" fmla="*/ 30 w 30"/>
                  <a:gd name="T11" fmla="*/ 4 h 8"/>
                  <a:gd name="T12" fmla="*/ 29 w 30"/>
                  <a:gd name="T13" fmla="*/ 7 h 8"/>
                  <a:gd name="T14" fmla="*/ 6 w 30"/>
                  <a:gd name="T15" fmla="*/ 8 h 8"/>
                  <a:gd name="T16" fmla="*/ 0 w 30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8">
                    <a:moveTo>
                      <a:pt x="0" y="5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12" y="2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29" y="7"/>
                    </a:lnTo>
                    <a:lnTo>
                      <a:pt x="6" y="8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3" name="Freeform 751"/>
              <p:cNvSpPr>
                <a:spLocks noEditPoints="1"/>
              </p:cNvSpPr>
              <p:nvPr/>
            </p:nvSpPr>
            <p:spPr bwMode="gray">
              <a:xfrm>
                <a:off x="5175" y="2351"/>
                <a:ext cx="30" cy="9"/>
              </a:xfrm>
              <a:custGeom>
                <a:avLst/>
                <a:gdLst>
                  <a:gd name="T0" fmla="*/ 7 w 30"/>
                  <a:gd name="T1" fmla="*/ 1 h 9"/>
                  <a:gd name="T2" fmla="*/ 12 w 30"/>
                  <a:gd name="T3" fmla="*/ 4 h 9"/>
                  <a:gd name="T4" fmla="*/ 17 w 30"/>
                  <a:gd name="T5" fmla="*/ 5 h 9"/>
                  <a:gd name="T6" fmla="*/ 29 w 30"/>
                  <a:gd name="T7" fmla="*/ 5 h 9"/>
                  <a:gd name="T8" fmla="*/ 28 w 30"/>
                  <a:gd name="T9" fmla="*/ 8 h 9"/>
                  <a:gd name="T10" fmla="*/ 6 w 30"/>
                  <a:gd name="T11" fmla="*/ 9 h 9"/>
                  <a:gd name="T12" fmla="*/ 0 w 30"/>
                  <a:gd name="T13" fmla="*/ 6 h 9"/>
                  <a:gd name="T14" fmla="*/ 0 w 30"/>
                  <a:gd name="T15" fmla="*/ 3 h 9"/>
                  <a:gd name="T16" fmla="*/ 7 w 30"/>
                  <a:gd name="T17" fmla="*/ 1 h 9"/>
                  <a:gd name="T18" fmla="*/ 7 w 30"/>
                  <a:gd name="T19" fmla="*/ 0 h 9"/>
                  <a:gd name="T20" fmla="*/ 7 w 30"/>
                  <a:gd name="T21" fmla="*/ 1 h 9"/>
                  <a:gd name="T22" fmla="*/ 0 w 30"/>
                  <a:gd name="T23" fmla="*/ 2 h 9"/>
                  <a:gd name="T24" fmla="*/ 0 w 30"/>
                  <a:gd name="T25" fmla="*/ 2 h 9"/>
                  <a:gd name="T26" fmla="*/ 0 w 30"/>
                  <a:gd name="T27" fmla="*/ 3 h 9"/>
                  <a:gd name="T28" fmla="*/ 0 w 30"/>
                  <a:gd name="T29" fmla="*/ 6 h 9"/>
                  <a:gd name="T30" fmla="*/ 0 w 30"/>
                  <a:gd name="T31" fmla="*/ 6 h 9"/>
                  <a:gd name="T32" fmla="*/ 0 w 30"/>
                  <a:gd name="T33" fmla="*/ 6 h 9"/>
                  <a:gd name="T34" fmla="*/ 5 w 30"/>
                  <a:gd name="T35" fmla="*/ 9 h 9"/>
                  <a:gd name="T36" fmla="*/ 6 w 30"/>
                  <a:gd name="T37" fmla="*/ 9 h 9"/>
                  <a:gd name="T38" fmla="*/ 6 w 30"/>
                  <a:gd name="T39" fmla="*/ 9 h 9"/>
                  <a:gd name="T40" fmla="*/ 28 w 30"/>
                  <a:gd name="T41" fmla="*/ 9 h 9"/>
                  <a:gd name="T42" fmla="*/ 29 w 30"/>
                  <a:gd name="T43" fmla="*/ 8 h 9"/>
                  <a:gd name="T44" fmla="*/ 29 w 30"/>
                  <a:gd name="T45" fmla="*/ 8 h 9"/>
                  <a:gd name="T46" fmla="*/ 30 w 30"/>
                  <a:gd name="T47" fmla="*/ 6 h 9"/>
                  <a:gd name="T48" fmla="*/ 30 w 30"/>
                  <a:gd name="T49" fmla="*/ 5 h 9"/>
                  <a:gd name="T50" fmla="*/ 29 w 30"/>
                  <a:gd name="T51" fmla="*/ 5 h 9"/>
                  <a:gd name="T52" fmla="*/ 17 w 30"/>
                  <a:gd name="T53" fmla="*/ 5 h 9"/>
                  <a:gd name="T54" fmla="*/ 12 w 30"/>
                  <a:gd name="T55" fmla="*/ 3 h 9"/>
                  <a:gd name="T56" fmla="*/ 7 w 30"/>
                  <a:gd name="T57" fmla="*/ 1 h 9"/>
                  <a:gd name="T58" fmla="*/ 7 w 30"/>
                  <a:gd name="T59" fmla="*/ 0 h 9"/>
                  <a:gd name="T60" fmla="*/ 7 w 30"/>
                  <a:gd name="T6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9">
                    <a:moveTo>
                      <a:pt x="7" y="1"/>
                    </a:moveTo>
                    <a:lnTo>
                      <a:pt x="12" y="4"/>
                    </a:lnTo>
                    <a:lnTo>
                      <a:pt x="17" y="5"/>
                    </a:lnTo>
                    <a:lnTo>
                      <a:pt x="29" y="5"/>
                    </a:lnTo>
                    <a:lnTo>
                      <a:pt x="28" y="8"/>
                    </a:lnTo>
                    <a:lnTo>
                      <a:pt x="6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1"/>
                    </a:lnTo>
                    <a:close/>
                    <a:moveTo>
                      <a:pt x="7" y="0"/>
                    </a:moveTo>
                    <a:lnTo>
                      <a:pt x="7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28" y="9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30" y="6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17" y="5"/>
                    </a:lnTo>
                    <a:lnTo>
                      <a:pt x="12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4" name="Freeform 752"/>
              <p:cNvSpPr>
                <a:spLocks noEditPoints="1"/>
              </p:cNvSpPr>
              <p:nvPr/>
            </p:nvSpPr>
            <p:spPr bwMode="gray">
              <a:xfrm>
                <a:off x="5175" y="2351"/>
                <a:ext cx="30" cy="9"/>
              </a:xfrm>
              <a:custGeom>
                <a:avLst/>
                <a:gdLst>
                  <a:gd name="T0" fmla="*/ 7 w 30"/>
                  <a:gd name="T1" fmla="*/ 1 h 9"/>
                  <a:gd name="T2" fmla="*/ 12 w 30"/>
                  <a:gd name="T3" fmla="*/ 4 h 9"/>
                  <a:gd name="T4" fmla="*/ 17 w 30"/>
                  <a:gd name="T5" fmla="*/ 5 h 9"/>
                  <a:gd name="T6" fmla="*/ 29 w 30"/>
                  <a:gd name="T7" fmla="*/ 5 h 9"/>
                  <a:gd name="T8" fmla="*/ 28 w 30"/>
                  <a:gd name="T9" fmla="*/ 8 h 9"/>
                  <a:gd name="T10" fmla="*/ 6 w 30"/>
                  <a:gd name="T11" fmla="*/ 9 h 9"/>
                  <a:gd name="T12" fmla="*/ 0 w 30"/>
                  <a:gd name="T13" fmla="*/ 6 h 9"/>
                  <a:gd name="T14" fmla="*/ 0 w 30"/>
                  <a:gd name="T15" fmla="*/ 3 h 9"/>
                  <a:gd name="T16" fmla="*/ 7 w 30"/>
                  <a:gd name="T17" fmla="*/ 1 h 9"/>
                  <a:gd name="T18" fmla="*/ 7 w 30"/>
                  <a:gd name="T19" fmla="*/ 0 h 9"/>
                  <a:gd name="T20" fmla="*/ 7 w 30"/>
                  <a:gd name="T21" fmla="*/ 1 h 9"/>
                  <a:gd name="T22" fmla="*/ 0 w 30"/>
                  <a:gd name="T23" fmla="*/ 2 h 9"/>
                  <a:gd name="T24" fmla="*/ 0 w 30"/>
                  <a:gd name="T25" fmla="*/ 2 h 9"/>
                  <a:gd name="T26" fmla="*/ 0 w 30"/>
                  <a:gd name="T27" fmla="*/ 3 h 9"/>
                  <a:gd name="T28" fmla="*/ 0 w 30"/>
                  <a:gd name="T29" fmla="*/ 6 h 9"/>
                  <a:gd name="T30" fmla="*/ 0 w 30"/>
                  <a:gd name="T31" fmla="*/ 6 h 9"/>
                  <a:gd name="T32" fmla="*/ 0 w 30"/>
                  <a:gd name="T33" fmla="*/ 6 h 9"/>
                  <a:gd name="T34" fmla="*/ 5 w 30"/>
                  <a:gd name="T35" fmla="*/ 9 h 9"/>
                  <a:gd name="T36" fmla="*/ 6 w 30"/>
                  <a:gd name="T37" fmla="*/ 9 h 9"/>
                  <a:gd name="T38" fmla="*/ 6 w 30"/>
                  <a:gd name="T39" fmla="*/ 9 h 9"/>
                  <a:gd name="T40" fmla="*/ 28 w 30"/>
                  <a:gd name="T41" fmla="*/ 9 h 9"/>
                  <a:gd name="T42" fmla="*/ 29 w 30"/>
                  <a:gd name="T43" fmla="*/ 8 h 9"/>
                  <a:gd name="T44" fmla="*/ 29 w 30"/>
                  <a:gd name="T45" fmla="*/ 8 h 9"/>
                  <a:gd name="T46" fmla="*/ 30 w 30"/>
                  <a:gd name="T47" fmla="*/ 6 h 9"/>
                  <a:gd name="T48" fmla="*/ 30 w 30"/>
                  <a:gd name="T49" fmla="*/ 5 h 9"/>
                  <a:gd name="T50" fmla="*/ 29 w 30"/>
                  <a:gd name="T51" fmla="*/ 5 h 9"/>
                  <a:gd name="T52" fmla="*/ 17 w 30"/>
                  <a:gd name="T53" fmla="*/ 5 h 9"/>
                  <a:gd name="T54" fmla="*/ 12 w 30"/>
                  <a:gd name="T55" fmla="*/ 3 h 9"/>
                  <a:gd name="T56" fmla="*/ 7 w 30"/>
                  <a:gd name="T57" fmla="*/ 1 h 9"/>
                  <a:gd name="T58" fmla="*/ 7 w 30"/>
                  <a:gd name="T59" fmla="*/ 0 h 9"/>
                  <a:gd name="T60" fmla="*/ 7 w 30"/>
                  <a:gd name="T6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9">
                    <a:moveTo>
                      <a:pt x="7" y="1"/>
                    </a:moveTo>
                    <a:lnTo>
                      <a:pt x="12" y="4"/>
                    </a:lnTo>
                    <a:lnTo>
                      <a:pt x="17" y="5"/>
                    </a:lnTo>
                    <a:lnTo>
                      <a:pt x="29" y="5"/>
                    </a:lnTo>
                    <a:lnTo>
                      <a:pt x="28" y="8"/>
                    </a:lnTo>
                    <a:lnTo>
                      <a:pt x="6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1"/>
                    </a:lnTo>
                    <a:moveTo>
                      <a:pt x="7" y="0"/>
                    </a:moveTo>
                    <a:lnTo>
                      <a:pt x="7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28" y="9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30" y="6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17" y="5"/>
                    </a:lnTo>
                    <a:lnTo>
                      <a:pt x="12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5" name="Freeform 753"/>
              <p:cNvSpPr>
                <a:spLocks/>
              </p:cNvSpPr>
              <p:nvPr/>
            </p:nvSpPr>
            <p:spPr bwMode="gray">
              <a:xfrm>
                <a:off x="5143" y="2399"/>
                <a:ext cx="13" cy="23"/>
              </a:xfrm>
              <a:custGeom>
                <a:avLst/>
                <a:gdLst>
                  <a:gd name="T0" fmla="*/ 0 w 13"/>
                  <a:gd name="T1" fmla="*/ 21 h 23"/>
                  <a:gd name="T2" fmla="*/ 4 w 13"/>
                  <a:gd name="T3" fmla="*/ 17 h 23"/>
                  <a:gd name="T4" fmla="*/ 7 w 13"/>
                  <a:gd name="T5" fmla="*/ 10 h 23"/>
                  <a:gd name="T6" fmla="*/ 4 w 13"/>
                  <a:gd name="T7" fmla="*/ 3 h 23"/>
                  <a:gd name="T8" fmla="*/ 9 w 13"/>
                  <a:gd name="T9" fmla="*/ 0 h 23"/>
                  <a:gd name="T10" fmla="*/ 13 w 13"/>
                  <a:gd name="T11" fmla="*/ 4 h 23"/>
                  <a:gd name="T12" fmla="*/ 10 w 13"/>
                  <a:gd name="T13" fmla="*/ 17 h 23"/>
                  <a:gd name="T14" fmla="*/ 4 w 13"/>
                  <a:gd name="T15" fmla="*/ 23 h 23"/>
                  <a:gd name="T16" fmla="*/ 0 w 13"/>
                  <a:gd name="T17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3">
                    <a:moveTo>
                      <a:pt x="0" y="21"/>
                    </a:moveTo>
                    <a:lnTo>
                      <a:pt x="4" y="17"/>
                    </a:lnTo>
                    <a:lnTo>
                      <a:pt x="7" y="10"/>
                    </a:lnTo>
                    <a:lnTo>
                      <a:pt x="4" y="3"/>
                    </a:lnTo>
                    <a:lnTo>
                      <a:pt x="9" y="0"/>
                    </a:lnTo>
                    <a:lnTo>
                      <a:pt x="13" y="4"/>
                    </a:lnTo>
                    <a:lnTo>
                      <a:pt x="10" y="17"/>
                    </a:lnTo>
                    <a:lnTo>
                      <a:pt x="4" y="23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6" name="Freeform 754"/>
              <p:cNvSpPr>
                <a:spLocks noEditPoints="1"/>
              </p:cNvSpPr>
              <p:nvPr/>
            </p:nvSpPr>
            <p:spPr bwMode="gray">
              <a:xfrm>
                <a:off x="5143" y="2399"/>
                <a:ext cx="13" cy="23"/>
              </a:xfrm>
              <a:custGeom>
                <a:avLst/>
                <a:gdLst>
                  <a:gd name="T0" fmla="*/ 8 w 13"/>
                  <a:gd name="T1" fmla="*/ 1 h 23"/>
                  <a:gd name="T2" fmla="*/ 12 w 13"/>
                  <a:gd name="T3" fmla="*/ 4 h 23"/>
                  <a:gd name="T4" fmla="*/ 9 w 13"/>
                  <a:gd name="T5" fmla="*/ 17 h 23"/>
                  <a:gd name="T6" fmla="*/ 4 w 13"/>
                  <a:gd name="T7" fmla="*/ 23 h 23"/>
                  <a:gd name="T8" fmla="*/ 0 w 13"/>
                  <a:gd name="T9" fmla="*/ 21 h 23"/>
                  <a:gd name="T10" fmla="*/ 4 w 13"/>
                  <a:gd name="T11" fmla="*/ 17 h 23"/>
                  <a:gd name="T12" fmla="*/ 8 w 13"/>
                  <a:gd name="T13" fmla="*/ 10 h 23"/>
                  <a:gd name="T14" fmla="*/ 5 w 13"/>
                  <a:gd name="T15" fmla="*/ 3 h 23"/>
                  <a:gd name="T16" fmla="*/ 8 w 13"/>
                  <a:gd name="T17" fmla="*/ 1 h 23"/>
                  <a:gd name="T18" fmla="*/ 9 w 13"/>
                  <a:gd name="T19" fmla="*/ 0 h 23"/>
                  <a:gd name="T20" fmla="*/ 8 w 13"/>
                  <a:gd name="T21" fmla="*/ 0 h 23"/>
                  <a:gd name="T22" fmla="*/ 4 w 13"/>
                  <a:gd name="T23" fmla="*/ 3 h 23"/>
                  <a:gd name="T24" fmla="*/ 4 w 13"/>
                  <a:gd name="T25" fmla="*/ 3 h 23"/>
                  <a:gd name="T26" fmla="*/ 4 w 13"/>
                  <a:gd name="T27" fmla="*/ 4 h 23"/>
                  <a:gd name="T28" fmla="*/ 7 w 13"/>
                  <a:gd name="T29" fmla="*/ 10 h 23"/>
                  <a:gd name="T30" fmla="*/ 3 w 13"/>
                  <a:gd name="T31" fmla="*/ 17 h 23"/>
                  <a:gd name="T32" fmla="*/ 0 w 13"/>
                  <a:gd name="T33" fmla="*/ 21 h 23"/>
                  <a:gd name="T34" fmla="*/ 0 w 13"/>
                  <a:gd name="T35" fmla="*/ 21 h 23"/>
                  <a:gd name="T36" fmla="*/ 0 w 13"/>
                  <a:gd name="T37" fmla="*/ 22 h 23"/>
                  <a:gd name="T38" fmla="*/ 4 w 13"/>
                  <a:gd name="T39" fmla="*/ 23 h 23"/>
                  <a:gd name="T40" fmla="*/ 4 w 13"/>
                  <a:gd name="T41" fmla="*/ 23 h 23"/>
                  <a:gd name="T42" fmla="*/ 4 w 13"/>
                  <a:gd name="T43" fmla="*/ 23 h 23"/>
                  <a:gd name="T44" fmla="*/ 10 w 13"/>
                  <a:gd name="T45" fmla="*/ 17 h 23"/>
                  <a:gd name="T46" fmla="*/ 10 w 13"/>
                  <a:gd name="T47" fmla="*/ 17 h 23"/>
                  <a:gd name="T48" fmla="*/ 10 w 13"/>
                  <a:gd name="T49" fmla="*/ 17 h 23"/>
                  <a:gd name="T50" fmla="*/ 13 w 13"/>
                  <a:gd name="T51" fmla="*/ 4 h 23"/>
                  <a:gd name="T52" fmla="*/ 13 w 13"/>
                  <a:gd name="T53" fmla="*/ 4 h 23"/>
                  <a:gd name="T54" fmla="*/ 13 w 13"/>
                  <a:gd name="T55" fmla="*/ 4 h 23"/>
                  <a:gd name="T56" fmla="*/ 9 w 13"/>
                  <a:gd name="T57" fmla="*/ 0 h 23"/>
                  <a:gd name="T58" fmla="*/ 9 w 13"/>
                  <a:gd name="T59" fmla="*/ 0 h 23"/>
                  <a:gd name="T60" fmla="*/ 9 w 13"/>
                  <a:gd name="T6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23">
                    <a:moveTo>
                      <a:pt x="8" y="1"/>
                    </a:moveTo>
                    <a:lnTo>
                      <a:pt x="12" y="4"/>
                    </a:lnTo>
                    <a:lnTo>
                      <a:pt x="9" y="17"/>
                    </a:lnTo>
                    <a:lnTo>
                      <a:pt x="4" y="23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8" y="10"/>
                    </a:lnTo>
                    <a:lnTo>
                      <a:pt x="5" y="3"/>
                    </a:lnTo>
                    <a:lnTo>
                      <a:pt x="8" y="1"/>
                    </a:lnTo>
                    <a:close/>
                    <a:moveTo>
                      <a:pt x="9" y="0"/>
                    </a:moveTo>
                    <a:lnTo>
                      <a:pt x="8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7" y="10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7" name="Freeform 755"/>
              <p:cNvSpPr>
                <a:spLocks noEditPoints="1"/>
              </p:cNvSpPr>
              <p:nvPr/>
            </p:nvSpPr>
            <p:spPr bwMode="gray">
              <a:xfrm>
                <a:off x="5143" y="2399"/>
                <a:ext cx="13" cy="23"/>
              </a:xfrm>
              <a:custGeom>
                <a:avLst/>
                <a:gdLst>
                  <a:gd name="T0" fmla="*/ 8 w 13"/>
                  <a:gd name="T1" fmla="*/ 1 h 23"/>
                  <a:gd name="T2" fmla="*/ 12 w 13"/>
                  <a:gd name="T3" fmla="*/ 4 h 23"/>
                  <a:gd name="T4" fmla="*/ 9 w 13"/>
                  <a:gd name="T5" fmla="*/ 17 h 23"/>
                  <a:gd name="T6" fmla="*/ 4 w 13"/>
                  <a:gd name="T7" fmla="*/ 23 h 23"/>
                  <a:gd name="T8" fmla="*/ 0 w 13"/>
                  <a:gd name="T9" fmla="*/ 21 h 23"/>
                  <a:gd name="T10" fmla="*/ 4 w 13"/>
                  <a:gd name="T11" fmla="*/ 17 h 23"/>
                  <a:gd name="T12" fmla="*/ 8 w 13"/>
                  <a:gd name="T13" fmla="*/ 10 h 23"/>
                  <a:gd name="T14" fmla="*/ 5 w 13"/>
                  <a:gd name="T15" fmla="*/ 3 h 23"/>
                  <a:gd name="T16" fmla="*/ 8 w 13"/>
                  <a:gd name="T17" fmla="*/ 1 h 23"/>
                  <a:gd name="T18" fmla="*/ 9 w 13"/>
                  <a:gd name="T19" fmla="*/ 0 h 23"/>
                  <a:gd name="T20" fmla="*/ 8 w 13"/>
                  <a:gd name="T21" fmla="*/ 0 h 23"/>
                  <a:gd name="T22" fmla="*/ 4 w 13"/>
                  <a:gd name="T23" fmla="*/ 3 h 23"/>
                  <a:gd name="T24" fmla="*/ 4 w 13"/>
                  <a:gd name="T25" fmla="*/ 3 h 23"/>
                  <a:gd name="T26" fmla="*/ 4 w 13"/>
                  <a:gd name="T27" fmla="*/ 4 h 23"/>
                  <a:gd name="T28" fmla="*/ 7 w 13"/>
                  <a:gd name="T29" fmla="*/ 10 h 23"/>
                  <a:gd name="T30" fmla="*/ 3 w 13"/>
                  <a:gd name="T31" fmla="*/ 17 h 23"/>
                  <a:gd name="T32" fmla="*/ 0 w 13"/>
                  <a:gd name="T33" fmla="*/ 21 h 23"/>
                  <a:gd name="T34" fmla="*/ 0 w 13"/>
                  <a:gd name="T35" fmla="*/ 21 h 23"/>
                  <a:gd name="T36" fmla="*/ 0 w 13"/>
                  <a:gd name="T37" fmla="*/ 22 h 23"/>
                  <a:gd name="T38" fmla="*/ 4 w 13"/>
                  <a:gd name="T39" fmla="*/ 23 h 23"/>
                  <a:gd name="T40" fmla="*/ 4 w 13"/>
                  <a:gd name="T41" fmla="*/ 23 h 23"/>
                  <a:gd name="T42" fmla="*/ 4 w 13"/>
                  <a:gd name="T43" fmla="*/ 23 h 23"/>
                  <a:gd name="T44" fmla="*/ 10 w 13"/>
                  <a:gd name="T45" fmla="*/ 17 h 23"/>
                  <a:gd name="T46" fmla="*/ 10 w 13"/>
                  <a:gd name="T47" fmla="*/ 17 h 23"/>
                  <a:gd name="T48" fmla="*/ 10 w 13"/>
                  <a:gd name="T49" fmla="*/ 17 h 23"/>
                  <a:gd name="T50" fmla="*/ 13 w 13"/>
                  <a:gd name="T51" fmla="*/ 4 h 23"/>
                  <a:gd name="T52" fmla="*/ 13 w 13"/>
                  <a:gd name="T53" fmla="*/ 4 h 23"/>
                  <a:gd name="T54" fmla="*/ 13 w 13"/>
                  <a:gd name="T55" fmla="*/ 4 h 23"/>
                  <a:gd name="T56" fmla="*/ 9 w 13"/>
                  <a:gd name="T57" fmla="*/ 0 h 23"/>
                  <a:gd name="T58" fmla="*/ 9 w 13"/>
                  <a:gd name="T59" fmla="*/ 0 h 23"/>
                  <a:gd name="T60" fmla="*/ 9 w 13"/>
                  <a:gd name="T6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23">
                    <a:moveTo>
                      <a:pt x="8" y="1"/>
                    </a:moveTo>
                    <a:lnTo>
                      <a:pt x="12" y="4"/>
                    </a:lnTo>
                    <a:lnTo>
                      <a:pt x="9" y="17"/>
                    </a:lnTo>
                    <a:lnTo>
                      <a:pt x="4" y="23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8" y="10"/>
                    </a:lnTo>
                    <a:lnTo>
                      <a:pt x="5" y="3"/>
                    </a:lnTo>
                    <a:lnTo>
                      <a:pt x="8" y="1"/>
                    </a:lnTo>
                    <a:moveTo>
                      <a:pt x="9" y="0"/>
                    </a:moveTo>
                    <a:lnTo>
                      <a:pt x="8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7" y="10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8" name="Freeform 756"/>
              <p:cNvSpPr>
                <a:spLocks/>
              </p:cNvSpPr>
              <p:nvPr/>
            </p:nvSpPr>
            <p:spPr bwMode="gray">
              <a:xfrm>
                <a:off x="5137" y="2406"/>
                <a:ext cx="10" cy="8"/>
              </a:xfrm>
              <a:custGeom>
                <a:avLst/>
                <a:gdLst>
                  <a:gd name="T0" fmla="*/ 0 w 10"/>
                  <a:gd name="T1" fmla="*/ 8 h 8"/>
                  <a:gd name="T2" fmla="*/ 3 w 10"/>
                  <a:gd name="T3" fmla="*/ 1 h 8"/>
                  <a:gd name="T4" fmla="*/ 7 w 10"/>
                  <a:gd name="T5" fmla="*/ 0 h 8"/>
                  <a:gd name="T6" fmla="*/ 10 w 10"/>
                  <a:gd name="T7" fmla="*/ 4 h 8"/>
                  <a:gd name="T8" fmla="*/ 5 w 10"/>
                  <a:gd name="T9" fmla="*/ 5 h 8"/>
                  <a:gd name="T10" fmla="*/ 5 w 10"/>
                  <a:gd name="T11" fmla="*/ 8 h 8"/>
                  <a:gd name="T12" fmla="*/ 0 w 1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0" y="4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9" name="Freeform 757"/>
              <p:cNvSpPr>
                <a:spLocks noEditPoints="1"/>
              </p:cNvSpPr>
              <p:nvPr/>
            </p:nvSpPr>
            <p:spPr bwMode="gray">
              <a:xfrm>
                <a:off x="5137" y="2405"/>
                <a:ext cx="10" cy="9"/>
              </a:xfrm>
              <a:custGeom>
                <a:avLst/>
                <a:gdLst>
                  <a:gd name="T0" fmla="*/ 7 w 10"/>
                  <a:gd name="T1" fmla="*/ 1 h 9"/>
                  <a:gd name="T2" fmla="*/ 10 w 10"/>
                  <a:gd name="T3" fmla="*/ 4 h 9"/>
                  <a:gd name="T4" fmla="*/ 5 w 10"/>
                  <a:gd name="T5" fmla="*/ 6 h 9"/>
                  <a:gd name="T6" fmla="*/ 5 w 10"/>
                  <a:gd name="T7" fmla="*/ 9 h 9"/>
                  <a:gd name="T8" fmla="*/ 0 w 10"/>
                  <a:gd name="T9" fmla="*/ 9 h 9"/>
                  <a:gd name="T10" fmla="*/ 3 w 10"/>
                  <a:gd name="T11" fmla="*/ 2 h 9"/>
                  <a:gd name="T12" fmla="*/ 7 w 10"/>
                  <a:gd name="T13" fmla="*/ 1 h 9"/>
                  <a:gd name="T14" fmla="*/ 7 w 10"/>
                  <a:gd name="T15" fmla="*/ 0 h 9"/>
                  <a:gd name="T16" fmla="*/ 7 w 10"/>
                  <a:gd name="T17" fmla="*/ 0 h 9"/>
                  <a:gd name="T18" fmla="*/ 3 w 10"/>
                  <a:gd name="T19" fmla="*/ 1 h 9"/>
                  <a:gd name="T20" fmla="*/ 3 w 10"/>
                  <a:gd name="T21" fmla="*/ 1 h 9"/>
                  <a:gd name="T22" fmla="*/ 3 w 10"/>
                  <a:gd name="T23" fmla="*/ 2 h 9"/>
                  <a:gd name="T24" fmla="*/ 0 w 10"/>
                  <a:gd name="T25" fmla="*/ 9 h 9"/>
                  <a:gd name="T26" fmla="*/ 0 w 10"/>
                  <a:gd name="T27" fmla="*/ 9 h 9"/>
                  <a:gd name="T28" fmla="*/ 0 w 10"/>
                  <a:gd name="T29" fmla="*/ 9 h 9"/>
                  <a:gd name="T30" fmla="*/ 5 w 10"/>
                  <a:gd name="T31" fmla="*/ 9 h 9"/>
                  <a:gd name="T32" fmla="*/ 6 w 10"/>
                  <a:gd name="T33" fmla="*/ 9 h 9"/>
                  <a:gd name="T34" fmla="*/ 6 w 10"/>
                  <a:gd name="T35" fmla="*/ 9 h 9"/>
                  <a:gd name="T36" fmla="*/ 6 w 10"/>
                  <a:gd name="T37" fmla="*/ 7 h 9"/>
                  <a:gd name="T38" fmla="*/ 10 w 10"/>
                  <a:gd name="T39" fmla="*/ 5 h 9"/>
                  <a:gd name="T40" fmla="*/ 10 w 10"/>
                  <a:gd name="T41" fmla="*/ 5 h 9"/>
                  <a:gd name="T42" fmla="*/ 10 w 10"/>
                  <a:gd name="T43" fmla="*/ 4 h 9"/>
                  <a:gd name="T44" fmla="*/ 7 w 10"/>
                  <a:gd name="T45" fmla="*/ 1 h 9"/>
                  <a:gd name="T46" fmla="*/ 7 w 10"/>
                  <a:gd name="T47" fmla="*/ 0 h 9"/>
                  <a:gd name="T48" fmla="*/ 7 w 10"/>
                  <a:gd name="T4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9">
                    <a:moveTo>
                      <a:pt x="7" y="1"/>
                    </a:moveTo>
                    <a:lnTo>
                      <a:pt x="10" y="4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7" y="1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0" name="Freeform 758"/>
              <p:cNvSpPr>
                <a:spLocks noEditPoints="1"/>
              </p:cNvSpPr>
              <p:nvPr/>
            </p:nvSpPr>
            <p:spPr bwMode="gray">
              <a:xfrm>
                <a:off x="5137" y="2405"/>
                <a:ext cx="10" cy="9"/>
              </a:xfrm>
              <a:custGeom>
                <a:avLst/>
                <a:gdLst>
                  <a:gd name="T0" fmla="*/ 7 w 10"/>
                  <a:gd name="T1" fmla="*/ 1 h 9"/>
                  <a:gd name="T2" fmla="*/ 10 w 10"/>
                  <a:gd name="T3" fmla="*/ 4 h 9"/>
                  <a:gd name="T4" fmla="*/ 5 w 10"/>
                  <a:gd name="T5" fmla="*/ 6 h 9"/>
                  <a:gd name="T6" fmla="*/ 5 w 10"/>
                  <a:gd name="T7" fmla="*/ 9 h 9"/>
                  <a:gd name="T8" fmla="*/ 0 w 10"/>
                  <a:gd name="T9" fmla="*/ 9 h 9"/>
                  <a:gd name="T10" fmla="*/ 3 w 10"/>
                  <a:gd name="T11" fmla="*/ 2 h 9"/>
                  <a:gd name="T12" fmla="*/ 7 w 10"/>
                  <a:gd name="T13" fmla="*/ 1 h 9"/>
                  <a:gd name="T14" fmla="*/ 7 w 10"/>
                  <a:gd name="T15" fmla="*/ 0 h 9"/>
                  <a:gd name="T16" fmla="*/ 7 w 10"/>
                  <a:gd name="T17" fmla="*/ 0 h 9"/>
                  <a:gd name="T18" fmla="*/ 3 w 10"/>
                  <a:gd name="T19" fmla="*/ 1 h 9"/>
                  <a:gd name="T20" fmla="*/ 3 w 10"/>
                  <a:gd name="T21" fmla="*/ 1 h 9"/>
                  <a:gd name="T22" fmla="*/ 3 w 10"/>
                  <a:gd name="T23" fmla="*/ 2 h 9"/>
                  <a:gd name="T24" fmla="*/ 0 w 10"/>
                  <a:gd name="T25" fmla="*/ 9 h 9"/>
                  <a:gd name="T26" fmla="*/ 0 w 10"/>
                  <a:gd name="T27" fmla="*/ 9 h 9"/>
                  <a:gd name="T28" fmla="*/ 0 w 10"/>
                  <a:gd name="T29" fmla="*/ 9 h 9"/>
                  <a:gd name="T30" fmla="*/ 5 w 10"/>
                  <a:gd name="T31" fmla="*/ 9 h 9"/>
                  <a:gd name="T32" fmla="*/ 6 w 10"/>
                  <a:gd name="T33" fmla="*/ 9 h 9"/>
                  <a:gd name="T34" fmla="*/ 6 w 10"/>
                  <a:gd name="T35" fmla="*/ 9 h 9"/>
                  <a:gd name="T36" fmla="*/ 6 w 10"/>
                  <a:gd name="T37" fmla="*/ 7 h 9"/>
                  <a:gd name="T38" fmla="*/ 10 w 10"/>
                  <a:gd name="T39" fmla="*/ 5 h 9"/>
                  <a:gd name="T40" fmla="*/ 10 w 10"/>
                  <a:gd name="T41" fmla="*/ 5 h 9"/>
                  <a:gd name="T42" fmla="*/ 10 w 10"/>
                  <a:gd name="T43" fmla="*/ 4 h 9"/>
                  <a:gd name="T44" fmla="*/ 7 w 10"/>
                  <a:gd name="T45" fmla="*/ 1 h 9"/>
                  <a:gd name="T46" fmla="*/ 7 w 10"/>
                  <a:gd name="T47" fmla="*/ 0 h 9"/>
                  <a:gd name="T48" fmla="*/ 7 w 10"/>
                  <a:gd name="T4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9">
                    <a:moveTo>
                      <a:pt x="7" y="1"/>
                    </a:moveTo>
                    <a:lnTo>
                      <a:pt x="10" y="4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7" y="1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1" name="Freeform 759"/>
              <p:cNvSpPr>
                <a:spLocks/>
              </p:cNvSpPr>
              <p:nvPr/>
            </p:nvSpPr>
            <p:spPr bwMode="gray">
              <a:xfrm>
                <a:off x="5319" y="2418"/>
                <a:ext cx="13" cy="9"/>
              </a:xfrm>
              <a:custGeom>
                <a:avLst/>
                <a:gdLst>
                  <a:gd name="T0" fmla="*/ 0 w 13"/>
                  <a:gd name="T1" fmla="*/ 2 h 9"/>
                  <a:gd name="T2" fmla="*/ 4 w 13"/>
                  <a:gd name="T3" fmla="*/ 0 h 9"/>
                  <a:gd name="T4" fmla="*/ 10 w 13"/>
                  <a:gd name="T5" fmla="*/ 1 h 9"/>
                  <a:gd name="T6" fmla="*/ 13 w 13"/>
                  <a:gd name="T7" fmla="*/ 5 h 9"/>
                  <a:gd name="T8" fmla="*/ 4 w 13"/>
                  <a:gd name="T9" fmla="*/ 9 h 9"/>
                  <a:gd name="T10" fmla="*/ 0 w 13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0" y="2"/>
                    </a:moveTo>
                    <a:lnTo>
                      <a:pt x="4" y="0"/>
                    </a:lnTo>
                    <a:lnTo>
                      <a:pt x="10" y="1"/>
                    </a:lnTo>
                    <a:lnTo>
                      <a:pt x="13" y="5"/>
                    </a:lnTo>
                    <a:lnTo>
                      <a:pt x="4" y="9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2" name="Freeform 760"/>
              <p:cNvSpPr>
                <a:spLocks noEditPoints="1"/>
              </p:cNvSpPr>
              <p:nvPr/>
            </p:nvSpPr>
            <p:spPr bwMode="gray">
              <a:xfrm>
                <a:off x="5319" y="2418"/>
                <a:ext cx="13" cy="9"/>
              </a:xfrm>
              <a:custGeom>
                <a:avLst/>
                <a:gdLst>
                  <a:gd name="T0" fmla="*/ 4 w 13"/>
                  <a:gd name="T1" fmla="*/ 0 h 9"/>
                  <a:gd name="T2" fmla="*/ 10 w 13"/>
                  <a:gd name="T3" fmla="*/ 1 h 9"/>
                  <a:gd name="T4" fmla="*/ 13 w 13"/>
                  <a:gd name="T5" fmla="*/ 5 h 9"/>
                  <a:gd name="T6" fmla="*/ 4 w 13"/>
                  <a:gd name="T7" fmla="*/ 8 h 9"/>
                  <a:gd name="T8" fmla="*/ 0 w 13"/>
                  <a:gd name="T9" fmla="*/ 2 h 9"/>
                  <a:gd name="T10" fmla="*/ 4 w 13"/>
                  <a:gd name="T11" fmla="*/ 0 h 9"/>
                  <a:gd name="T12" fmla="*/ 4 w 13"/>
                  <a:gd name="T13" fmla="*/ 0 h 9"/>
                  <a:gd name="T14" fmla="*/ 4 w 13"/>
                  <a:gd name="T15" fmla="*/ 0 h 9"/>
                  <a:gd name="T16" fmla="*/ 0 w 13"/>
                  <a:gd name="T17" fmla="*/ 2 h 9"/>
                  <a:gd name="T18" fmla="*/ 0 w 13"/>
                  <a:gd name="T19" fmla="*/ 2 h 9"/>
                  <a:gd name="T20" fmla="*/ 0 w 13"/>
                  <a:gd name="T21" fmla="*/ 2 h 9"/>
                  <a:gd name="T22" fmla="*/ 4 w 13"/>
                  <a:gd name="T23" fmla="*/ 9 h 9"/>
                  <a:gd name="T24" fmla="*/ 4 w 13"/>
                  <a:gd name="T25" fmla="*/ 9 h 9"/>
                  <a:gd name="T26" fmla="*/ 4 w 13"/>
                  <a:gd name="T27" fmla="*/ 9 h 9"/>
                  <a:gd name="T28" fmla="*/ 13 w 13"/>
                  <a:gd name="T29" fmla="*/ 5 h 9"/>
                  <a:gd name="T30" fmla="*/ 13 w 13"/>
                  <a:gd name="T31" fmla="*/ 5 h 9"/>
                  <a:gd name="T32" fmla="*/ 13 w 13"/>
                  <a:gd name="T33" fmla="*/ 5 h 9"/>
                  <a:gd name="T34" fmla="*/ 10 w 13"/>
                  <a:gd name="T35" fmla="*/ 1 h 9"/>
                  <a:gd name="T36" fmla="*/ 10 w 13"/>
                  <a:gd name="T37" fmla="*/ 1 h 9"/>
                  <a:gd name="T38" fmla="*/ 10 w 13"/>
                  <a:gd name="T39" fmla="*/ 1 h 9"/>
                  <a:gd name="T40" fmla="*/ 4 w 13"/>
                  <a:gd name="T41" fmla="*/ 0 h 9"/>
                  <a:gd name="T42" fmla="*/ 4 w 13"/>
                  <a:gd name="T43" fmla="*/ 0 h 9"/>
                  <a:gd name="T44" fmla="*/ 4 w 13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9">
                    <a:moveTo>
                      <a:pt x="4" y="0"/>
                    </a:moveTo>
                    <a:lnTo>
                      <a:pt x="10" y="1"/>
                    </a:lnTo>
                    <a:lnTo>
                      <a:pt x="13" y="5"/>
                    </a:lnTo>
                    <a:lnTo>
                      <a:pt x="4" y="8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3" name="Freeform 761"/>
              <p:cNvSpPr>
                <a:spLocks noEditPoints="1"/>
              </p:cNvSpPr>
              <p:nvPr/>
            </p:nvSpPr>
            <p:spPr bwMode="gray">
              <a:xfrm>
                <a:off x="5319" y="2418"/>
                <a:ext cx="13" cy="9"/>
              </a:xfrm>
              <a:custGeom>
                <a:avLst/>
                <a:gdLst>
                  <a:gd name="T0" fmla="*/ 4 w 13"/>
                  <a:gd name="T1" fmla="*/ 0 h 9"/>
                  <a:gd name="T2" fmla="*/ 10 w 13"/>
                  <a:gd name="T3" fmla="*/ 1 h 9"/>
                  <a:gd name="T4" fmla="*/ 13 w 13"/>
                  <a:gd name="T5" fmla="*/ 5 h 9"/>
                  <a:gd name="T6" fmla="*/ 4 w 13"/>
                  <a:gd name="T7" fmla="*/ 8 h 9"/>
                  <a:gd name="T8" fmla="*/ 0 w 13"/>
                  <a:gd name="T9" fmla="*/ 2 h 9"/>
                  <a:gd name="T10" fmla="*/ 4 w 13"/>
                  <a:gd name="T11" fmla="*/ 0 h 9"/>
                  <a:gd name="T12" fmla="*/ 4 w 13"/>
                  <a:gd name="T13" fmla="*/ 0 h 9"/>
                  <a:gd name="T14" fmla="*/ 4 w 13"/>
                  <a:gd name="T15" fmla="*/ 0 h 9"/>
                  <a:gd name="T16" fmla="*/ 0 w 13"/>
                  <a:gd name="T17" fmla="*/ 2 h 9"/>
                  <a:gd name="T18" fmla="*/ 0 w 13"/>
                  <a:gd name="T19" fmla="*/ 2 h 9"/>
                  <a:gd name="T20" fmla="*/ 0 w 13"/>
                  <a:gd name="T21" fmla="*/ 2 h 9"/>
                  <a:gd name="T22" fmla="*/ 4 w 13"/>
                  <a:gd name="T23" fmla="*/ 9 h 9"/>
                  <a:gd name="T24" fmla="*/ 4 w 13"/>
                  <a:gd name="T25" fmla="*/ 9 h 9"/>
                  <a:gd name="T26" fmla="*/ 4 w 13"/>
                  <a:gd name="T27" fmla="*/ 9 h 9"/>
                  <a:gd name="T28" fmla="*/ 13 w 13"/>
                  <a:gd name="T29" fmla="*/ 5 h 9"/>
                  <a:gd name="T30" fmla="*/ 13 w 13"/>
                  <a:gd name="T31" fmla="*/ 5 h 9"/>
                  <a:gd name="T32" fmla="*/ 13 w 13"/>
                  <a:gd name="T33" fmla="*/ 5 h 9"/>
                  <a:gd name="T34" fmla="*/ 10 w 13"/>
                  <a:gd name="T35" fmla="*/ 1 h 9"/>
                  <a:gd name="T36" fmla="*/ 10 w 13"/>
                  <a:gd name="T37" fmla="*/ 1 h 9"/>
                  <a:gd name="T38" fmla="*/ 10 w 13"/>
                  <a:gd name="T39" fmla="*/ 1 h 9"/>
                  <a:gd name="T40" fmla="*/ 4 w 13"/>
                  <a:gd name="T41" fmla="*/ 0 h 9"/>
                  <a:gd name="T42" fmla="*/ 4 w 13"/>
                  <a:gd name="T43" fmla="*/ 0 h 9"/>
                  <a:gd name="T44" fmla="*/ 4 w 13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9">
                    <a:moveTo>
                      <a:pt x="4" y="0"/>
                    </a:moveTo>
                    <a:lnTo>
                      <a:pt x="10" y="1"/>
                    </a:lnTo>
                    <a:lnTo>
                      <a:pt x="13" y="5"/>
                    </a:lnTo>
                    <a:lnTo>
                      <a:pt x="4" y="8"/>
                    </a:lnTo>
                    <a:lnTo>
                      <a:pt x="0" y="2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4" name="Freeform 762"/>
              <p:cNvSpPr>
                <a:spLocks/>
              </p:cNvSpPr>
              <p:nvPr/>
            </p:nvSpPr>
            <p:spPr bwMode="gray">
              <a:xfrm>
                <a:off x="5295" y="2446"/>
                <a:ext cx="10" cy="14"/>
              </a:xfrm>
              <a:custGeom>
                <a:avLst/>
                <a:gdLst>
                  <a:gd name="T0" fmla="*/ 0 w 10"/>
                  <a:gd name="T1" fmla="*/ 9 h 14"/>
                  <a:gd name="T2" fmla="*/ 9 w 10"/>
                  <a:gd name="T3" fmla="*/ 0 h 14"/>
                  <a:gd name="T4" fmla="*/ 10 w 10"/>
                  <a:gd name="T5" fmla="*/ 6 h 14"/>
                  <a:gd name="T6" fmla="*/ 8 w 10"/>
                  <a:gd name="T7" fmla="*/ 12 h 14"/>
                  <a:gd name="T8" fmla="*/ 0 w 10"/>
                  <a:gd name="T9" fmla="*/ 14 h 14"/>
                  <a:gd name="T10" fmla="*/ 0 w 10"/>
                  <a:gd name="T11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4">
                    <a:moveTo>
                      <a:pt x="0" y="9"/>
                    </a:moveTo>
                    <a:lnTo>
                      <a:pt x="9" y="0"/>
                    </a:lnTo>
                    <a:lnTo>
                      <a:pt x="10" y="6"/>
                    </a:lnTo>
                    <a:lnTo>
                      <a:pt x="8" y="12"/>
                    </a:lnTo>
                    <a:lnTo>
                      <a:pt x="0" y="14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5" name="Freeform 763"/>
              <p:cNvSpPr>
                <a:spLocks noEditPoints="1"/>
              </p:cNvSpPr>
              <p:nvPr/>
            </p:nvSpPr>
            <p:spPr bwMode="gray">
              <a:xfrm>
                <a:off x="5294" y="2446"/>
                <a:ext cx="12" cy="14"/>
              </a:xfrm>
              <a:custGeom>
                <a:avLst/>
                <a:gdLst>
                  <a:gd name="T0" fmla="*/ 10 w 12"/>
                  <a:gd name="T1" fmla="*/ 1 h 14"/>
                  <a:gd name="T2" fmla="*/ 11 w 12"/>
                  <a:gd name="T3" fmla="*/ 6 h 14"/>
                  <a:gd name="T4" fmla="*/ 9 w 12"/>
                  <a:gd name="T5" fmla="*/ 12 h 14"/>
                  <a:gd name="T6" fmla="*/ 1 w 12"/>
                  <a:gd name="T7" fmla="*/ 14 h 14"/>
                  <a:gd name="T8" fmla="*/ 1 w 12"/>
                  <a:gd name="T9" fmla="*/ 9 h 14"/>
                  <a:gd name="T10" fmla="*/ 10 w 12"/>
                  <a:gd name="T11" fmla="*/ 1 h 14"/>
                  <a:gd name="T12" fmla="*/ 10 w 12"/>
                  <a:gd name="T13" fmla="*/ 0 h 14"/>
                  <a:gd name="T14" fmla="*/ 10 w 12"/>
                  <a:gd name="T15" fmla="*/ 0 h 14"/>
                  <a:gd name="T16" fmla="*/ 0 w 12"/>
                  <a:gd name="T17" fmla="*/ 9 h 14"/>
                  <a:gd name="T18" fmla="*/ 0 w 12"/>
                  <a:gd name="T19" fmla="*/ 9 h 14"/>
                  <a:gd name="T20" fmla="*/ 0 w 12"/>
                  <a:gd name="T21" fmla="*/ 9 h 14"/>
                  <a:gd name="T22" fmla="*/ 0 w 12"/>
                  <a:gd name="T23" fmla="*/ 14 h 14"/>
                  <a:gd name="T24" fmla="*/ 0 w 12"/>
                  <a:gd name="T25" fmla="*/ 14 h 14"/>
                  <a:gd name="T26" fmla="*/ 1 w 12"/>
                  <a:gd name="T27" fmla="*/ 14 h 14"/>
                  <a:gd name="T28" fmla="*/ 9 w 12"/>
                  <a:gd name="T29" fmla="*/ 13 h 14"/>
                  <a:gd name="T30" fmla="*/ 10 w 12"/>
                  <a:gd name="T31" fmla="*/ 13 h 14"/>
                  <a:gd name="T32" fmla="*/ 10 w 12"/>
                  <a:gd name="T33" fmla="*/ 12 h 14"/>
                  <a:gd name="T34" fmla="*/ 12 w 12"/>
                  <a:gd name="T35" fmla="*/ 6 h 14"/>
                  <a:gd name="T36" fmla="*/ 12 w 12"/>
                  <a:gd name="T37" fmla="*/ 6 h 14"/>
                  <a:gd name="T38" fmla="*/ 12 w 12"/>
                  <a:gd name="T39" fmla="*/ 6 h 14"/>
                  <a:gd name="T40" fmla="*/ 11 w 12"/>
                  <a:gd name="T41" fmla="*/ 0 h 14"/>
                  <a:gd name="T42" fmla="*/ 10 w 12"/>
                  <a:gd name="T43" fmla="*/ 0 h 14"/>
                  <a:gd name="T44" fmla="*/ 10 w 12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4">
                    <a:moveTo>
                      <a:pt x="10" y="1"/>
                    </a:moveTo>
                    <a:lnTo>
                      <a:pt x="11" y="6"/>
                    </a:lnTo>
                    <a:lnTo>
                      <a:pt x="9" y="12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10" y="1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6" name="Freeform 764"/>
              <p:cNvSpPr>
                <a:spLocks noEditPoints="1"/>
              </p:cNvSpPr>
              <p:nvPr/>
            </p:nvSpPr>
            <p:spPr bwMode="gray">
              <a:xfrm>
                <a:off x="5294" y="2446"/>
                <a:ext cx="12" cy="14"/>
              </a:xfrm>
              <a:custGeom>
                <a:avLst/>
                <a:gdLst>
                  <a:gd name="T0" fmla="*/ 10 w 12"/>
                  <a:gd name="T1" fmla="*/ 1 h 14"/>
                  <a:gd name="T2" fmla="*/ 11 w 12"/>
                  <a:gd name="T3" fmla="*/ 6 h 14"/>
                  <a:gd name="T4" fmla="*/ 9 w 12"/>
                  <a:gd name="T5" fmla="*/ 12 h 14"/>
                  <a:gd name="T6" fmla="*/ 1 w 12"/>
                  <a:gd name="T7" fmla="*/ 14 h 14"/>
                  <a:gd name="T8" fmla="*/ 1 w 12"/>
                  <a:gd name="T9" fmla="*/ 9 h 14"/>
                  <a:gd name="T10" fmla="*/ 10 w 12"/>
                  <a:gd name="T11" fmla="*/ 1 h 14"/>
                  <a:gd name="T12" fmla="*/ 10 w 12"/>
                  <a:gd name="T13" fmla="*/ 0 h 14"/>
                  <a:gd name="T14" fmla="*/ 10 w 12"/>
                  <a:gd name="T15" fmla="*/ 0 h 14"/>
                  <a:gd name="T16" fmla="*/ 0 w 12"/>
                  <a:gd name="T17" fmla="*/ 9 h 14"/>
                  <a:gd name="T18" fmla="*/ 0 w 12"/>
                  <a:gd name="T19" fmla="*/ 9 h 14"/>
                  <a:gd name="T20" fmla="*/ 0 w 12"/>
                  <a:gd name="T21" fmla="*/ 9 h 14"/>
                  <a:gd name="T22" fmla="*/ 0 w 12"/>
                  <a:gd name="T23" fmla="*/ 14 h 14"/>
                  <a:gd name="T24" fmla="*/ 0 w 12"/>
                  <a:gd name="T25" fmla="*/ 14 h 14"/>
                  <a:gd name="T26" fmla="*/ 1 w 12"/>
                  <a:gd name="T27" fmla="*/ 14 h 14"/>
                  <a:gd name="T28" fmla="*/ 9 w 12"/>
                  <a:gd name="T29" fmla="*/ 13 h 14"/>
                  <a:gd name="T30" fmla="*/ 10 w 12"/>
                  <a:gd name="T31" fmla="*/ 13 h 14"/>
                  <a:gd name="T32" fmla="*/ 10 w 12"/>
                  <a:gd name="T33" fmla="*/ 12 h 14"/>
                  <a:gd name="T34" fmla="*/ 12 w 12"/>
                  <a:gd name="T35" fmla="*/ 6 h 14"/>
                  <a:gd name="T36" fmla="*/ 12 w 12"/>
                  <a:gd name="T37" fmla="*/ 6 h 14"/>
                  <a:gd name="T38" fmla="*/ 12 w 12"/>
                  <a:gd name="T39" fmla="*/ 6 h 14"/>
                  <a:gd name="T40" fmla="*/ 11 w 12"/>
                  <a:gd name="T41" fmla="*/ 0 h 14"/>
                  <a:gd name="T42" fmla="*/ 10 w 12"/>
                  <a:gd name="T43" fmla="*/ 0 h 14"/>
                  <a:gd name="T44" fmla="*/ 10 w 12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4">
                    <a:moveTo>
                      <a:pt x="10" y="1"/>
                    </a:moveTo>
                    <a:lnTo>
                      <a:pt x="11" y="6"/>
                    </a:lnTo>
                    <a:lnTo>
                      <a:pt x="9" y="12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10" y="1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7" name="Freeform 765"/>
              <p:cNvSpPr>
                <a:spLocks/>
              </p:cNvSpPr>
              <p:nvPr/>
            </p:nvSpPr>
            <p:spPr bwMode="gray">
              <a:xfrm>
                <a:off x="5269" y="2455"/>
                <a:ext cx="7" cy="8"/>
              </a:xfrm>
              <a:custGeom>
                <a:avLst/>
                <a:gdLst>
                  <a:gd name="T0" fmla="*/ 0 w 7"/>
                  <a:gd name="T1" fmla="*/ 4 h 8"/>
                  <a:gd name="T2" fmla="*/ 0 w 7"/>
                  <a:gd name="T3" fmla="*/ 0 h 8"/>
                  <a:gd name="T4" fmla="*/ 7 w 7"/>
                  <a:gd name="T5" fmla="*/ 0 h 8"/>
                  <a:gd name="T6" fmla="*/ 7 w 7"/>
                  <a:gd name="T7" fmla="*/ 7 h 8"/>
                  <a:gd name="T8" fmla="*/ 3 w 7"/>
                  <a:gd name="T9" fmla="*/ 8 h 8"/>
                  <a:gd name="T10" fmla="*/ 0 w 7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3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8" name="Freeform 766"/>
              <p:cNvSpPr>
                <a:spLocks noEditPoints="1"/>
              </p:cNvSpPr>
              <p:nvPr/>
            </p:nvSpPr>
            <p:spPr bwMode="gray">
              <a:xfrm>
                <a:off x="5269" y="2455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7 h 8"/>
                  <a:gd name="T4" fmla="*/ 3 w 7"/>
                  <a:gd name="T5" fmla="*/ 7 h 8"/>
                  <a:gd name="T6" fmla="*/ 0 w 7"/>
                  <a:gd name="T7" fmla="*/ 4 h 8"/>
                  <a:gd name="T8" fmla="*/ 0 w 7"/>
                  <a:gd name="T9" fmla="*/ 0 h 8"/>
                  <a:gd name="T10" fmla="*/ 7 w 7"/>
                  <a:gd name="T11" fmla="*/ 0 h 8"/>
                  <a:gd name="T12" fmla="*/ 7 w 7"/>
                  <a:gd name="T13" fmla="*/ 0 h 8"/>
                  <a:gd name="T14" fmla="*/ 7 w 7"/>
                  <a:gd name="T15" fmla="*/ 0 h 8"/>
                  <a:gd name="T16" fmla="*/ 0 w 7"/>
                  <a:gd name="T17" fmla="*/ 0 h 8"/>
                  <a:gd name="T18" fmla="*/ 0 w 7"/>
                  <a:gd name="T19" fmla="*/ 0 h 8"/>
                  <a:gd name="T20" fmla="*/ 0 w 7"/>
                  <a:gd name="T21" fmla="*/ 1 h 8"/>
                  <a:gd name="T22" fmla="*/ 0 w 7"/>
                  <a:gd name="T23" fmla="*/ 4 h 8"/>
                  <a:gd name="T24" fmla="*/ 0 w 7"/>
                  <a:gd name="T25" fmla="*/ 4 h 8"/>
                  <a:gd name="T26" fmla="*/ 0 w 7"/>
                  <a:gd name="T27" fmla="*/ 4 h 8"/>
                  <a:gd name="T28" fmla="*/ 3 w 7"/>
                  <a:gd name="T29" fmla="*/ 8 h 8"/>
                  <a:gd name="T30" fmla="*/ 3 w 7"/>
                  <a:gd name="T31" fmla="*/ 8 h 8"/>
                  <a:gd name="T32" fmla="*/ 3 w 7"/>
                  <a:gd name="T33" fmla="*/ 8 h 8"/>
                  <a:gd name="T34" fmla="*/ 7 w 7"/>
                  <a:gd name="T35" fmla="*/ 7 h 8"/>
                  <a:gd name="T36" fmla="*/ 7 w 7"/>
                  <a:gd name="T37" fmla="*/ 7 h 8"/>
                  <a:gd name="T38" fmla="*/ 7 w 7"/>
                  <a:gd name="T39" fmla="*/ 7 h 8"/>
                  <a:gd name="T40" fmla="*/ 7 w 7"/>
                  <a:gd name="T41" fmla="*/ 0 h 8"/>
                  <a:gd name="T42" fmla="*/ 7 w 7"/>
                  <a:gd name="T43" fmla="*/ 0 h 8"/>
                  <a:gd name="T44" fmla="*/ 7 w 7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lnTo>
                      <a:pt x="7" y="7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9" name="Freeform 767"/>
              <p:cNvSpPr>
                <a:spLocks noEditPoints="1"/>
              </p:cNvSpPr>
              <p:nvPr/>
            </p:nvSpPr>
            <p:spPr bwMode="gray">
              <a:xfrm>
                <a:off x="5269" y="2455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7 h 8"/>
                  <a:gd name="T4" fmla="*/ 3 w 7"/>
                  <a:gd name="T5" fmla="*/ 7 h 8"/>
                  <a:gd name="T6" fmla="*/ 0 w 7"/>
                  <a:gd name="T7" fmla="*/ 4 h 8"/>
                  <a:gd name="T8" fmla="*/ 0 w 7"/>
                  <a:gd name="T9" fmla="*/ 0 h 8"/>
                  <a:gd name="T10" fmla="*/ 7 w 7"/>
                  <a:gd name="T11" fmla="*/ 0 h 8"/>
                  <a:gd name="T12" fmla="*/ 7 w 7"/>
                  <a:gd name="T13" fmla="*/ 0 h 8"/>
                  <a:gd name="T14" fmla="*/ 7 w 7"/>
                  <a:gd name="T15" fmla="*/ 0 h 8"/>
                  <a:gd name="T16" fmla="*/ 0 w 7"/>
                  <a:gd name="T17" fmla="*/ 0 h 8"/>
                  <a:gd name="T18" fmla="*/ 0 w 7"/>
                  <a:gd name="T19" fmla="*/ 0 h 8"/>
                  <a:gd name="T20" fmla="*/ 0 w 7"/>
                  <a:gd name="T21" fmla="*/ 1 h 8"/>
                  <a:gd name="T22" fmla="*/ 0 w 7"/>
                  <a:gd name="T23" fmla="*/ 4 h 8"/>
                  <a:gd name="T24" fmla="*/ 0 w 7"/>
                  <a:gd name="T25" fmla="*/ 4 h 8"/>
                  <a:gd name="T26" fmla="*/ 0 w 7"/>
                  <a:gd name="T27" fmla="*/ 4 h 8"/>
                  <a:gd name="T28" fmla="*/ 3 w 7"/>
                  <a:gd name="T29" fmla="*/ 8 h 8"/>
                  <a:gd name="T30" fmla="*/ 3 w 7"/>
                  <a:gd name="T31" fmla="*/ 8 h 8"/>
                  <a:gd name="T32" fmla="*/ 3 w 7"/>
                  <a:gd name="T33" fmla="*/ 8 h 8"/>
                  <a:gd name="T34" fmla="*/ 7 w 7"/>
                  <a:gd name="T35" fmla="*/ 7 h 8"/>
                  <a:gd name="T36" fmla="*/ 7 w 7"/>
                  <a:gd name="T37" fmla="*/ 7 h 8"/>
                  <a:gd name="T38" fmla="*/ 7 w 7"/>
                  <a:gd name="T39" fmla="*/ 7 h 8"/>
                  <a:gd name="T40" fmla="*/ 7 w 7"/>
                  <a:gd name="T41" fmla="*/ 0 h 8"/>
                  <a:gd name="T42" fmla="*/ 7 w 7"/>
                  <a:gd name="T43" fmla="*/ 0 h 8"/>
                  <a:gd name="T44" fmla="*/ 7 w 7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lnTo>
                      <a:pt x="7" y="7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0" name="Freeform 768"/>
              <p:cNvSpPr>
                <a:spLocks/>
              </p:cNvSpPr>
              <p:nvPr/>
            </p:nvSpPr>
            <p:spPr bwMode="gray">
              <a:xfrm>
                <a:off x="5348" y="2430"/>
                <a:ext cx="8" cy="8"/>
              </a:xfrm>
              <a:custGeom>
                <a:avLst/>
                <a:gdLst>
                  <a:gd name="T0" fmla="*/ 0 w 8"/>
                  <a:gd name="T1" fmla="*/ 1 h 8"/>
                  <a:gd name="T2" fmla="*/ 4 w 8"/>
                  <a:gd name="T3" fmla="*/ 0 h 8"/>
                  <a:gd name="T4" fmla="*/ 8 w 8"/>
                  <a:gd name="T5" fmla="*/ 5 h 8"/>
                  <a:gd name="T6" fmla="*/ 1 w 8"/>
                  <a:gd name="T7" fmla="*/ 8 h 8"/>
                  <a:gd name="T8" fmla="*/ 0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1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1" y="8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1" name="Freeform 769"/>
              <p:cNvSpPr>
                <a:spLocks noEditPoints="1"/>
              </p:cNvSpPr>
              <p:nvPr/>
            </p:nvSpPr>
            <p:spPr bwMode="gray">
              <a:xfrm>
                <a:off x="5348" y="2429"/>
                <a:ext cx="9" cy="9"/>
              </a:xfrm>
              <a:custGeom>
                <a:avLst/>
                <a:gdLst>
                  <a:gd name="T0" fmla="*/ 4 w 9"/>
                  <a:gd name="T1" fmla="*/ 1 h 9"/>
                  <a:gd name="T2" fmla="*/ 8 w 9"/>
                  <a:gd name="T3" fmla="*/ 6 h 9"/>
                  <a:gd name="T4" fmla="*/ 2 w 9"/>
                  <a:gd name="T5" fmla="*/ 9 h 9"/>
                  <a:gd name="T6" fmla="*/ 1 w 9"/>
                  <a:gd name="T7" fmla="*/ 2 h 9"/>
                  <a:gd name="T8" fmla="*/ 4 w 9"/>
                  <a:gd name="T9" fmla="*/ 1 h 9"/>
                  <a:gd name="T10" fmla="*/ 5 w 9"/>
                  <a:gd name="T11" fmla="*/ 0 h 9"/>
                  <a:gd name="T12" fmla="*/ 4 w 9"/>
                  <a:gd name="T13" fmla="*/ 0 h 9"/>
                  <a:gd name="T14" fmla="*/ 0 w 9"/>
                  <a:gd name="T15" fmla="*/ 2 h 9"/>
                  <a:gd name="T16" fmla="*/ 0 w 9"/>
                  <a:gd name="T17" fmla="*/ 2 h 9"/>
                  <a:gd name="T18" fmla="*/ 0 w 9"/>
                  <a:gd name="T19" fmla="*/ 2 h 9"/>
                  <a:gd name="T20" fmla="*/ 1 w 9"/>
                  <a:gd name="T21" fmla="*/ 9 h 9"/>
                  <a:gd name="T22" fmla="*/ 1 w 9"/>
                  <a:gd name="T23" fmla="*/ 9 h 9"/>
                  <a:gd name="T24" fmla="*/ 2 w 9"/>
                  <a:gd name="T25" fmla="*/ 9 h 9"/>
                  <a:gd name="T26" fmla="*/ 8 w 9"/>
                  <a:gd name="T27" fmla="*/ 7 h 9"/>
                  <a:gd name="T28" fmla="*/ 9 w 9"/>
                  <a:gd name="T29" fmla="*/ 6 h 9"/>
                  <a:gd name="T30" fmla="*/ 9 w 9"/>
                  <a:gd name="T31" fmla="*/ 6 h 9"/>
                  <a:gd name="T32" fmla="*/ 5 w 9"/>
                  <a:gd name="T33" fmla="*/ 1 h 9"/>
                  <a:gd name="T34" fmla="*/ 5 w 9"/>
                  <a:gd name="T35" fmla="*/ 0 h 9"/>
                  <a:gd name="T36" fmla="*/ 5 w 9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lnTo>
                      <a:pt x="8" y="6"/>
                    </a:lnTo>
                    <a:lnTo>
                      <a:pt x="2" y="9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  <a:moveTo>
                      <a:pt x="5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2" name="Freeform 770"/>
              <p:cNvSpPr>
                <a:spLocks noEditPoints="1"/>
              </p:cNvSpPr>
              <p:nvPr/>
            </p:nvSpPr>
            <p:spPr bwMode="gray">
              <a:xfrm>
                <a:off x="5348" y="2429"/>
                <a:ext cx="9" cy="9"/>
              </a:xfrm>
              <a:custGeom>
                <a:avLst/>
                <a:gdLst>
                  <a:gd name="T0" fmla="*/ 4 w 9"/>
                  <a:gd name="T1" fmla="*/ 1 h 9"/>
                  <a:gd name="T2" fmla="*/ 8 w 9"/>
                  <a:gd name="T3" fmla="*/ 6 h 9"/>
                  <a:gd name="T4" fmla="*/ 2 w 9"/>
                  <a:gd name="T5" fmla="*/ 9 h 9"/>
                  <a:gd name="T6" fmla="*/ 1 w 9"/>
                  <a:gd name="T7" fmla="*/ 2 h 9"/>
                  <a:gd name="T8" fmla="*/ 4 w 9"/>
                  <a:gd name="T9" fmla="*/ 1 h 9"/>
                  <a:gd name="T10" fmla="*/ 5 w 9"/>
                  <a:gd name="T11" fmla="*/ 0 h 9"/>
                  <a:gd name="T12" fmla="*/ 4 w 9"/>
                  <a:gd name="T13" fmla="*/ 0 h 9"/>
                  <a:gd name="T14" fmla="*/ 0 w 9"/>
                  <a:gd name="T15" fmla="*/ 2 h 9"/>
                  <a:gd name="T16" fmla="*/ 0 w 9"/>
                  <a:gd name="T17" fmla="*/ 2 h 9"/>
                  <a:gd name="T18" fmla="*/ 0 w 9"/>
                  <a:gd name="T19" fmla="*/ 2 h 9"/>
                  <a:gd name="T20" fmla="*/ 1 w 9"/>
                  <a:gd name="T21" fmla="*/ 9 h 9"/>
                  <a:gd name="T22" fmla="*/ 1 w 9"/>
                  <a:gd name="T23" fmla="*/ 9 h 9"/>
                  <a:gd name="T24" fmla="*/ 2 w 9"/>
                  <a:gd name="T25" fmla="*/ 9 h 9"/>
                  <a:gd name="T26" fmla="*/ 8 w 9"/>
                  <a:gd name="T27" fmla="*/ 7 h 9"/>
                  <a:gd name="T28" fmla="*/ 9 w 9"/>
                  <a:gd name="T29" fmla="*/ 6 h 9"/>
                  <a:gd name="T30" fmla="*/ 9 w 9"/>
                  <a:gd name="T31" fmla="*/ 6 h 9"/>
                  <a:gd name="T32" fmla="*/ 5 w 9"/>
                  <a:gd name="T33" fmla="*/ 1 h 9"/>
                  <a:gd name="T34" fmla="*/ 5 w 9"/>
                  <a:gd name="T35" fmla="*/ 0 h 9"/>
                  <a:gd name="T36" fmla="*/ 5 w 9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lnTo>
                      <a:pt x="8" y="6"/>
                    </a:lnTo>
                    <a:lnTo>
                      <a:pt x="2" y="9"/>
                    </a:lnTo>
                    <a:lnTo>
                      <a:pt x="1" y="2"/>
                    </a:lnTo>
                    <a:lnTo>
                      <a:pt x="4" y="1"/>
                    </a:lnTo>
                    <a:moveTo>
                      <a:pt x="5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3" name="Freeform 771"/>
              <p:cNvSpPr>
                <a:spLocks/>
              </p:cNvSpPr>
              <p:nvPr/>
            </p:nvSpPr>
            <p:spPr bwMode="gray">
              <a:xfrm>
                <a:off x="5353" y="2417"/>
                <a:ext cx="8" cy="11"/>
              </a:xfrm>
              <a:custGeom>
                <a:avLst/>
                <a:gdLst>
                  <a:gd name="T0" fmla="*/ 0 w 8"/>
                  <a:gd name="T1" fmla="*/ 6 h 11"/>
                  <a:gd name="T2" fmla="*/ 1 w 8"/>
                  <a:gd name="T3" fmla="*/ 0 h 11"/>
                  <a:gd name="T4" fmla="*/ 7 w 8"/>
                  <a:gd name="T5" fmla="*/ 0 h 11"/>
                  <a:gd name="T6" fmla="*/ 8 w 8"/>
                  <a:gd name="T7" fmla="*/ 11 h 11"/>
                  <a:gd name="T8" fmla="*/ 0 w 8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6"/>
                    </a:moveTo>
                    <a:lnTo>
                      <a:pt x="1" y="0"/>
                    </a:lnTo>
                    <a:lnTo>
                      <a:pt x="7" y="0"/>
                    </a:lnTo>
                    <a:lnTo>
                      <a:pt x="8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4" name="Freeform 772"/>
              <p:cNvSpPr>
                <a:spLocks noEditPoints="1"/>
              </p:cNvSpPr>
              <p:nvPr/>
            </p:nvSpPr>
            <p:spPr bwMode="gray">
              <a:xfrm>
                <a:off x="5353" y="2417"/>
                <a:ext cx="8" cy="11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10 h 11"/>
                  <a:gd name="T4" fmla="*/ 0 w 8"/>
                  <a:gd name="T5" fmla="*/ 6 h 11"/>
                  <a:gd name="T6" fmla="*/ 1 w 8"/>
                  <a:gd name="T7" fmla="*/ 0 h 11"/>
                  <a:gd name="T8" fmla="*/ 7 w 8"/>
                  <a:gd name="T9" fmla="*/ 0 h 11"/>
                  <a:gd name="T10" fmla="*/ 7 w 8"/>
                  <a:gd name="T11" fmla="*/ 0 h 11"/>
                  <a:gd name="T12" fmla="*/ 7 w 8"/>
                  <a:gd name="T13" fmla="*/ 0 h 11"/>
                  <a:gd name="T14" fmla="*/ 1 w 8"/>
                  <a:gd name="T15" fmla="*/ 0 h 11"/>
                  <a:gd name="T16" fmla="*/ 1 w 8"/>
                  <a:gd name="T17" fmla="*/ 0 h 11"/>
                  <a:gd name="T18" fmla="*/ 1 w 8"/>
                  <a:gd name="T19" fmla="*/ 0 h 11"/>
                  <a:gd name="T20" fmla="*/ 0 w 8"/>
                  <a:gd name="T21" fmla="*/ 6 h 11"/>
                  <a:gd name="T22" fmla="*/ 0 w 8"/>
                  <a:gd name="T23" fmla="*/ 6 h 11"/>
                  <a:gd name="T24" fmla="*/ 0 w 8"/>
                  <a:gd name="T25" fmla="*/ 6 h 11"/>
                  <a:gd name="T26" fmla="*/ 8 w 8"/>
                  <a:gd name="T27" fmla="*/ 11 h 11"/>
                  <a:gd name="T28" fmla="*/ 8 w 8"/>
                  <a:gd name="T29" fmla="*/ 11 h 11"/>
                  <a:gd name="T30" fmla="*/ 8 w 8"/>
                  <a:gd name="T31" fmla="*/ 10 h 11"/>
                  <a:gd name="T32" fmla="*/ 7 w 8"/>
                  <a:gd name="T33" fmla="*/ 0 h 11"/>
                  <a:gd name="T34" fmla="*/ 7 w 8"/>
                  <a:gd name="T35" fmla="*/ 0 h 11"/>
                  <a:gd name="T36" fmla="*/ 7 w 8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lnTo>
                      <a:pt x="8" y="10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5" name="Freeform 773"/>
              <p:cNvSpPr>
                <a:spLocks noEditPoints="1"/>
              </p:cNvSpPr>
              <p:nvPr/>
            </p:nvSpPr>
            <p:spPr bwMode="gray">
              <a:xfrm>
                <a:off x="5353" y="2417"/>
                <a:ext cx="8" cy="11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10 h 11"/>
                  <a:gd name="T4" fmla="*/ 0 w 8"/>
                  <a:gd name="T5" fmla="*/ 6 h 11"/>
                  <a:gd name="T6" fmla="*/ 1 w 8"/>
                  <a:gd name="T7" fmla="*/ 0 h 11"/>
                  <a:gd name="T8" fmla="*/ 7 w 8"/>
                  <a:gd name="T9" fmla="*/ 0 h 11"/>
                  <a:gd name="T10" fmla="*/ 7 w 8"/>
                  <a:gd name="T11" fmla="*/ 0 h 11"/>
                  <a:gd name="T12" fmla="*/ 7 w 8"/>
                  <a:gd name="T13" fmla="*/ 0 h 11"/>
                  <a:gd name="T14" fmla="*/ 1 w 8"/>
                  <a:gd name="T15" fmla="*/ 0 h 11"/>
                  <a:gd name="T16" fmla="*/ 1 w 8"/>
                  <a:gd name="T17" fmla="*/ 0 h 11"/>
                  <a:gd name="T18" fmla="*/ 1 w 8"/>
                  <a:gd name="T19" fmla="*/ 0 h 11"/>
                  <a:gd name="T20" fmla="*/ 0 w 8"/>
                  <a:gd name="T21" fmla="*/ 6 h 11"/>
                  <a:gd name="T22" fmla="*/ 0 w 8"/>
                  <a:gd name="T23" fmla="*/ 6 h 11"/>
                  <a:gd name="T24" fmla="*/ 0 w 8"/>
                  <a:gd name="T25" fmla="*/ 6 h 11"/>
                  <a:gd name="T26" fmla="*/ 8 w 8"/>
                  <a:gd name="T27" fmla="*/ 11 h 11"/>
                  <a:gd name="T28" fmla="*/ 8 w 8"/>
                  <a:gd name="T29" fmla="*/ 11 h 11"/>
                  <a:gd name="T30" fmla="*/ 8 w 8"/>
                  <a:gd name="T31" fmla="*/ 10 h 11"/>
                  <a:gd name="T32" fmla="*/ 7 w 8"/>
                  <a:gd name="T33" fmla="*/ 0 h 11"/>
                  <a:gd name="T34" fmla="*/ 7 w 8"/>
                  <a:gd name="T35" fmla="*/ 0 h 11"/>
                  <a:gd name="T36" fmla="*/ 7 w 8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lnTo>
                      <a:pt x="8" y="10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6" name="Freeform 774"/>
              <p:cNvSpPr>
                <a:spLocks/>
              </p:cNvSpPr>
              <p:nvPr/>
            </p:nvSpPr>
            <p:spPr bwMode="gray">
              <a:xfrm>
                <a:off x="5466" y="2369"/>
                <a:ext cx="175" cy="135"/>
              </a:xfrm>
              <a:custGeom>
                <a:avLst/>
                <a:gdLst>
                  <a:gd name="T0" fmla="*/ 156 w 175"/>
                  <a:gd name="T1" fmla="*/ 131 h 135"/>
                  <a:gd name="T2" fmla="*/ 141 w 175"/>
                  <a:gd name="T3" fmla="*/ 126 h 135"/>
                  <a:gd name="T4" fmla="*/ 125 w 175"/>
                  <a:gd name="T5" fmla="*/ 127 h 135"/>
                  <a:gd name="T6" fmla="*/ 113 w 175"/>
                  <a:gd name="T7" fmla="*/ 121 h 135"/>
                  <a:gd name="T8" fmla="*/ 110 w 175"/>
                  <a:gd name="T9" fmla="*/ 110 h 135"/>
                  <a:gd name="T10" fmla="*/ 101 w 175"/>
                  <a:gd name="T11" fmla="*/ 106 h 135"/>
                  <a:gd name="T12" fmla="*/ 95 w 175"/>
                  <a:gd name="T13" fmla="*/ 94 h 135"/>
                  <a:gd name="T14" fmla="*/ 85 w 175"/>
                  <a:gd name="T15" fmla="*/ 92 h 135"/>
                  <a:gd name="T16" fmla="*/ 67 w 175"/>
                  <a:gd name="T17" fmla="*/ 84 h 135"/>
                  <a:gd name="T18" fmla="*/ 55 w 175"/>
                  <a:gd name="T19" fmla="*/ 86 h 135"/>
                  <a:gd name="T20" fmla="*/ 58 w 175"/>
                  <a:gd name="T21" fmla="*/ 95 h 135"/>
                  <a:gd name="T22" fmla="*/ 42 w 175"/>
                  <a:gd name="T23" fmla="*/ 95 h 135"/>
                  <a:gd name="T24" fmla="*/ 39 w 175"/>
                  <a:gd name="T25" fmla="*/ 99 h 135"/>
                  <a:gd name="T26" fmla="*/ 49 w 175"/>
                  <a:gd name="T27" fmla="*/ 106 h 135"/>
                  <a:gd name="T28" fmla="*/ 41 w 175"/>
                  <a:gd name="T29" fmla="*/ 111 h 135"/>
                  <a:gd name="T30" fmla="*/ 9 w 175"/>
                  <a:gd name="T31" fmla="*/ 111 h 135"/>
                  <a:gd name="T32" fmla="*/ 6 w 175"/>
                  <a:gd name="T33" fmla="*/ 77 h 135"/>
                  <a:gd name="T34" fmla="*/ 1 w 175"/>
                  <a:gd name="T35" fmla="*/ 70 h 135"/>
                  <a:gd name="T36" fmla="*/ 0 w 175"/>
                  <a:gd name="T37" fmla="*/ 63 h 135"/>
                  <a:gd name="T38" fmla="*/ 6 w 175"/>
                  <a:gd name="T39" fmla="*/ 56 h 135"/>
                  <a:gd name="T40" fmla="*/ 2 w 175"/>
                  <a:gd name="T41" fmla="*/ 0 h 135"/>
                  <a:gd name="T42" fmla="*/ 20 w 175"/>
                  <a:gd name="T43" fmla="*/ 8 h 135"/>
                  <a:gd name="T44" fmla="*/ 48 w 175"/>
                  <a:gd name="T45" fmla="*/ 16 h 135"/>
                  <a:gd name="T46" fmla="*/ 59 w 175"/>
                  <a:gd name="T47" fmla="*/ 19 h 135"/>
                  <a:gd name="T48" fmla="*/ 74 w 175"/>
                  <a:gd name="T49" fmla="*/ 31 h 135"/>
                  <a:gd name="T50" fmla="*/ 86 w 175"/>
                  <a:gd name="T51" fmla="*/ 35 h 135"/>
                  <a:gd name="T52" fmla="*/ 88 w 175"/>
                  <a:gd name="T53" fmla="*/ 49 h 135"/>
                  <a:gd name="T54" fmla="*/ 116 w 175"/>
                  <a:gd name="T55" fmla="*/ 60 h 135"/>
                  <a:gd name="T56" fmla="*/ 122 w 175"/>
                  <a:gd name="T57" fmla="*/ 63 h 135"/>
                  <a:gd name="T58" fmla="*/ 120 w 175"/>
                  <a:gd name="T59" fmla="*/ 70 h 135"/>
                  <a:gd name="T60" fmla="*/ 110 w 175"/>
                  <a:gd name="T61" fmla="*/ 72 h 135"/>
                  <a:gd name="T62" fmla="*/ 110 w 175"/>
                  <a:gd name="T63" fmla="*/ 77 h 135"/>
                  <a:gd name="T64" fmla="*/ 119 w 175"/>
                  <a:gd name="T65" fmla="*/ 88 h 135"/>
                  <a:gd name="T66" fmla="*/ 130 w 175"/>
                  <a:gd name="T67" fmla="*/ 89 h 135"/>
                  <a:gd name="T68" fmla="*/ 129 w 175"/>
                  <a:gd name="T69" fmla="*/ 98 h 135"/>
                  <a:gd name="T70" fmla="*/ 137 w 175"/>
                  <a:gd name="T71" fmla="*/ 109 h 135"/>
                  <a:gd name="T72" fmla="*/ 150 w 175"/>
                  <a:gd name="T73" fmla="*/ 114 h 135"/>
                  <a:gd name="T74" fmla="*/ 172 w 175"/>
                  <a:gd name="T75" fmla="*/ 126 h 135"/>
                  <a:gd name="T76" fmla="*/ 175 w 175"/>
                  <a:gd name="T77" fmla="*/ 134 h 135"/>
                  <a:gd name="T78" fmla="*/ 170 w 175"/>
                  <a:gd name="T79" fmla="*/ 135 h 135"/>
                  <a:gd name="T80" fmla="*/ 156 w 175"/>
                  <a:gd name="T81" fmla="*/ 13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5" h="135">
                    <a:moveTo>
                      <a:pt x="156" y="131"/>
                    </a:moveTo>
                    <a:lnTo>
                      <a:pt x="141" y="126"/>
                    </a:lnTo>
                    <a:lnTo>
                      <a:pt x="125" y="127"/>
                    </a:lnTo>
                    <a:lnTo>
                      <a:pt x="113" y="121"/>
                    </a:lnTo>
                    <a:lnTo>
                      <a:pt x="110" y="110"/>
                    </a:lnTo>
                    <a:lnTo>
                      <a:pt x="101" y="106"/>
                    </a:lnTo>
                    <a:lnTo>
                      <a:pt x="95" y="94"/>
                    </a:lnTo>
                    <a:lnTo>
                      <a:pt x="85" y="92"/>
                    </a:lnTo>
                    <a:lnTo>
                      <a:pt x="67" y="84"/>
                    </a:lnTo>
                    <a:lnTo>
                      <a:pt x="55" y="86"/>
                    </a:lnTo>
                    <a:lnTo>
                      <a:pt x="58" y="95"/>
                    </a:lnTo>
                    <a:lnTo>
                      <a:pt x="42" y="95"/>
                    </a:lnTo>
                    <a:lnTo>
                      <a:pt x="39" y="99"/>
                    </a:lnTo>
                    <a:lnTo>
                      <a:pt x="49" y="106"/>
                    </a:lnTo>
                    <a:lnTo>
                      <a:pt x="41" y="111"/>
                    </a:lnTo>
                    <a:lnTo>
                      <a:pt x="9" y="111"/>
                    </a:lnTo>
                    <a:lnTo>
                      <a:pt x="6" y="77"/>
                    </a:lnTo>
                    <a:lnTo>
                      <a:pt x="1" y="70"/>
                    </a:lnTo>
                    <a:lnTo>
                      <a:pt x="0" y="63"/>
                    </a:lnTo>
                    <a:lnTo>
                      <a:pt x="6" y="56"/>
                    </a:lnTo>
                    <a:lnTo>
                      <a:pt x="2" y="0"/>
                    </a:lnTo>
                    <a:lnTo>
                      <a:pt x="20" y="8"/>
                    </a:lnTo>
                    <a:lnTo>
                      <a:pt x="48" y="16"/>
                    </a:lnTo>
                    <a:lnTo>
                      <a:pt x="59" y="19"/>
                    </a:lnTo>
                    <a:lnTo>
                      <a:pt x="74" y="31"/>
                    </a:lnTo>
                    <a:lnTo>
                      <a:pt x="86" y="35"/>
                    </a:lnTo>
                    <a:lnTo>
                      <a:pt x="88" y="49"/>
                    </a:lnTo>
                    <a:lnTo>
                      <a:pt x="116" y="60"/>
                    </a:lnTo>
                    <a:lnTo>
                      <a:pt x="122" y="63"/>
                    </a:lnTo>
                    <a:lnTo>
                      <a:pt x="120" y="70"/>
                    </a:lnTo>
                    <a:lnTo>
                      <a:pt x="110" y="72"/>
                    </a:lnTo>
                    <a:lnTo>
                      <a:pt x="110" y="77"/>
                    </a:lnTo>
                    <a:lnTo>
                      <a:pt x="119" y="88"/>
                    </a:lnTo>
                    <a:lnTo>
                      <a:pt x="130" y="89"/>
                    </a:lnTo>
                    <a:lnTo>
                      <a:pt x="129" y="98"/>
                    </a:lnTo>
                    <a:lnTo>
                      <a:pt x="137" y="109"/>
                    </a:lnTo>
                    <a:lnTo>
                      <a:pt x="150" y="114"/>
                    </a:lnTo>
                    <a:lnTo>
                      <a:pt x="172" y="126"/>
                    </a:lnTo>
                    <a:lnTo>
                      <a:pt x="175" y="134"/>
                    </a:lnTo>
                    <a:lnTo>
                      <a:pt x="170" y="135"/>
                    </a:lnTo>
                    <a:lnTo>
                      <a:pt x="156" y="1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7" name="Freeform 775"/>
              <p:cNvSpPr>
                <a:spLocks noEditPoints="1"/>
              </p:cNvSpPr>
              <p:nvPr/>
            </p:nvSpPr>
            <p:spPr bwMode="gray">
              <a:xfrm>
                <a:off x="5466" y="2369"/>
                <a:ext cx="175" cy="136"/>
              </a:xfrm>
              <a:custGeom>
                <a:avLst/>
                <a:gdLst>
                  <a:gd name="T0" fmla="*/ 20 w 175"/>
                  <a:gd name="T1" fmla="*/ 8 h 136"/>
                  <a:gd name="T2" fmla="*/ 59 w 175"/>
                  <a:gd name="T3" fmla="*/ 19 h 136"/>
                  <a:gd name="T4" fmla="*/ 85 w 175"/>
                  <a:gd name="T5" fmla="*/ 35 h 136"/>
                  <a:gd name="T6" fmla="*/ 116 w 175"/>
                  <a:gd name="T7" fmla="*/ 60 h 136"/>
                  <a:gd name="T8" fmla="*/ 120 w 175"/>
                  <a:gd name="T9" fmla="*/ 70 h 136"/>
                  <a:gd name="T10" fmla="*/ 110 w 175"/>
                  <a:gd name="T11" fmla="*/ 77 h 136"/>
                  <a:gd name="T12" fmla="*/ 130 w 175"/>
                  <a:gd name="T13" fmla="*/ 89 h 136"/>
                  <a:gd name="T14" fmla="*/ 137 w 175"/>
                  <a:gd name="T15" fmla="*/ 109 h 136"/>
                  <a:gd name="T16" fmla="*/ 172 w 175"/>
                  <a:gd name="T17" fmla="*/ 126 h 136"/>
                  <a:gd name="T18" fmla="*/ 170 w 175"/>
                  <a:gd name="T19" fmla="*/ 135 h 136"/>
                  <a:gd name="T20" fmla="*/ 141 w 175"/>
                  <a:gd name="T21" fmla="*/ 126 h 136"/>
                  <a:gd name="T22" fmla="*/ 114 w 175"/>
                  <a:gd name="T23" fmla="*/ 121 h 136"/>
                  <a:gd name="T24" fmla="*/ 101 w 175"/>
                  <a:gd name="T25" fmla="*/ 106 h 136"/>
                  <a:gd name="T26" fmla="*/ 85 w 175"/>
                  <a:gd name="T27" fmla="*/ 92 h 136"/>
                  <a:gd name="T28" fmla="*/ 55 w 175"/>
                  <a:gd name="T29" fmla="*/ 86 h 136"/>
                  <a:gd name="T30" fmla="*/ 42 w 175"/>
                  <a:gd name="T31" fmla="*/ 94 h 136"/>
                  <a:gd name="T32" fmla="*/ 49 w 175"/>
                  <a:gd name="T33" fmla="*/ 106 h 136"/>
                  <a:gd name="T34" fmla="*/ 9 w 175"/>
                  <a:gd name="T35" fmla="*/ 111 h 136"/>
                  <a:gd name="T36" fmla="*/ 1 w 175"/>
                  <a:gd name="T37" fmla="*/ 70 h 136"/>
                  <a:gd name="T38" fmla="*/ 6 w 175"/>
                  <a:gd name="T39" fmla="*/ 56 h 136"/>
                  <a:gd name="T40" fmla="*/ 2 w 175"/>
                  <a:gd name="T41" fmla="*/ 0 h 136"/>
                  <a:gd name="T42" fmla="*/ 6 w 175"/>
                  <a:gd name="T43" fmla="*/ 56 h 136"/>
                  <a:gd name="T44" fmla="*/ 0 w 175"/>
                  <a:gd name="T45" fmla="*/ 63 h 136"/>
                  <a:gd name="T46" fmla="*/ 1 w 175"/>
                  <a:gd name="T47" fmla="*/ 70 h 136"/>
                  <a:gd name="T48" fmla="*/ 1 w 175"/>
                  <a:gd name="T49" fmla="*/ 70 h 136"/>
                  <a:gd name="T50" fmla="*/ 8 w 175"/>
                  <a:gd name="T51" fmla="*/ 111 h 136"/>
                  <a:gd name="T52" fmla="*/ 9 w 175"/>
                  <a:gd name="T53" fmla="*/ 112 h 136"/>
                  <a:gd name="T54" fmla="*/ 41 w 175"/>
                  <a:gd name="T55" fmla="*/ 112 h 136"/>
                  <a:gd name="T56" fmla="*/ 49 w 175"/>
                  <a:gd name="T57" fmla="*/ 106 h 136"/>
                  <a:gd name="T58" fmla="*/ 49 w 175"/>
                  <a:gd name="T59" fmla="*/ 106 h 136"/>
                  <a:gd name="T60" fmla="*/ 42 w 175"/>
                  <a:gd name="T61" fmla="*/ 95 h 136"/>
                  <a:gd name="T62" fmla="*/ 59 w 175"/>
                  <a:gd name="T63" fmla="*/ 95 h 136"/>
                  <a:gd name="T64" fmla="*/ 56 w 175"/>
                  <a:gd name="T65" fmla="*/ 86 h 136"/>
                  <a:gd name="T66" fmla="*/ 85 w 175"/>
                  <a:gd name="T67" fmla="*/ 92 h 136"/>
                  <a:gd name="T68" fmla="*/ 85 w 175"/>
                  <a:gd name="T69" fmla="*/ 92 h 136"/>
                  <a:gd name="T70" fmla="*/ 101 w 175"/>
                  <a:gd name="T71" fmla="*/ 106 h 136"/>
                  <a:gd name="T72" fmla="*/ 101 w 175"/>
                  <a:gd name="T73" fmla="*/ 106 h 136"/>
                  <a:gd name="T74" fmla="*/ 113 w 175"/>
                  <a:gd name="T75" fmla="*/ 121 h 136"/>
                  <a:gd name="T76" fmla="*/ 113 w 175"/>
                  <a:gd name="T77" fmla="*/ 121 h 136"/>
                  <a:gd name="T78" fmla="*/ 125 w 175"/>
                  <a:gd name="T79" fmla="*/ 127 h 136"/>
                  <a:gd name="T80" fmla="*/ 141 w 175"/>
                  <a:gd name="T81" fmla="*/ 127 h 136"/>
                  <a:gd name="T82" fmla="*/ 170 w 175"/>
                  <a:gd name="T83" fmla="*/ 136 h 136"/>
                  <a:gd name="T84" fmla="*/ 170 w 175"/>
                  <a:gd name="T85" fmla="*/ 136 h 136"/>
                  <a:gd name="T86" fmla="*/ 175 w 175"/>
                  <a:gd name="T87" fmla="*/ 135 h 136"/>
                  <a:gd name="T88" fmla="*/ 172 w 175"/>
                  <a:gd name="T89" fmla="*/ 126 h 136"/>
                  <a:gd name="T90" fmla="*/ 172 w 175"/>
                  <a:gd name="T91" fmla="*/ 126 h 136"/>
                  <a:gd name="T92" fmla="*/ 151 w 175"/>
                  <a:gd name="T93" fmla="*/ 114 h 136"/>
                  <a:gd name="T94" fmla="*/ 137 w 175"/>
                  <a:gd name="T95" fmla="*/ 109 h 136"/>
                  <a:gd name="T96" fmla="*/ 130 w 175"/>
                  <a:gd name="T97" fmla="*/ 89 h 136"/>
                  <a:gd name="T98" fmla="*/ 130 w 175"/>
                  <a:gd name="T99" fmla="*/ 89 h 136"/>
                  <a:gd name="T100" fmla="*/ 110 w 175"/>
                  <a:gd name="T101" fmla="*/ 77 h 136"/>
                  <a:gd name="T102" fmla="*/ 120 w 175"/>
                  <a:gd name="T103" fmla="*/ 70 h 136"/>
                  <a:gd name="T104" fmla="*/ 121 w 175"/>
                  <a:gd name="T105" fmla="*/ 70 h 136"/>
                  <a:gd name="T106" fmla="*/ 123 w 175"/>
                  <a:gd name="T107" fmla="*/ 63 h 136"/>
                  <a:gd name="T108" fmla="*/ 117 w 175"/>
                  <a:gd name="T109" fmla="*/ 60 h 136"/>
                  <a:gd name="T110" fmla="*/ 117 w 175"/>
                  <a:gd name="T111" fmla="*/ 60 h 136"/>
                  <a:gd name="T112" fmla="*/ 86 w 175"/>
                  <a:gd name="T113" fmla="*/ 35 h 136"/>
                  <a:gd name="T114" fmla="*/ 85 w 175"/>
                  <a:gd name="T115" fmla="*/ 35 h 136"/>
                  <a:gd name="T116" fmla="*/ 59 w 175"/>
                  <a:gd name="T117" fmla="*/ 19 h 136"/>
                  <a:gd name="T118" fmla="*/ 59 w 175"/>
                  <a:gd name="T119" fmla="*/ 19 h 136"/>
                  <a:gd name="T120" fmla="*/ 20 w 175"/>
                  <a:gd name="T121" fmla="*/ 7 h 136"/>
                  <a:gd name="T122" fmla="*/ 2 w 175"/>
                  <a:gd name="T12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5" h="136">
                    <a:moveTo>
                      <a:pt x="3" y="0"/>
                    </a:moveTo>
                    <a:lnTo>
                      <a:pt x="20" y="8"/>
                    </a:lnTo>
                    <a:lnTo>
                      <a:pt x="48" y="16"/>
                    </a:lnTo>
                    <a:lnTo>
                      <a:pt x="59" y="19"/>
                    </a:lnTo>
                    <a:lnTo>
                      <a:pt x="74" y="31"/>
                    </a:lnTo>
                    <a:lnTo>
                      <a:pt x="85" y="35"/>
                    </a:lnTo>
                    <a:lnTo>
                      <a:pt x="88" y="49"/>
                    </a:lnTo>
                    <a:lnTo>
                      <a:pt x="116" y="60"/>
                    </a:lnTo>
                    <a:lnTo>
                      <a:pt x="122" y="63"/>
                    </a:lnTo>
                    <a:lnTo>
                      <a:pt x="120" y="70"/>
                    </a:lnTo>
                    <a:lnTo>
                      <a:pt x="110" y="72"/>
                    </a:lnTo>
                    <a:lnTo>
                      <a:pt x="110" y="77"/>
                    </a:lnTo>
                    <a:lnTo>
                      <a:pt x="119" y="88"/>
                    </a:lnTo>
                    <a:lnTo>
                      <a:pt x="130" y="89"/>
                    </a:lnTo>
                    <a:lnTo>
                      <a:pt x="129" y="98"/>
                    </a:lnTo>
                    <a:lnTo>
                      <a:pt x="137" y="109"/>
                    </a:lnTo>
                    <a:lnTo>
                      <a:pt x="150" y="114"/>
                    </a:lnTo>
                    <a:lnTo>
                      <a:pt x="172" y="126"/>
                    </a:lnTo>
                    <a:lnTo>
                      <a:pt x="175" y="134"/>
                    </a:lnTo>
                    <a:lnTo>
                      <a:pt x="170" y="135"/>
                    </a:lnTo>
                    <a:lnTo>
                      <a:pt x="156" y="131"/>
                    </a:lnTo>
                    <a:lnTo>
                      <a:pt x="141" y="126"/>
                    </a:lnTo>
                    <a:lnTo>
                      <a:pt x="125" y="126"/>
                    </a:lnTo>
                    <a:lnTo>
                      <a:pt x="114" y="121"/>
                    </a:lnTo>
                    <a:lnTo>
                      <a:pt x="110" y="109"/>
                    </a:lnTo>
                    <a:lnTo>
                      <a:pt x="101" y="106"/>
                    </a:lnTo>
                    <a:lnTo>
                      <a:pt x="95" y="94"/>
                    </a:lnTo>
                    <a:lnTo>
                      <a:pt x="85" y="92"/>
                    </a:lnTo>
                    <a:lnTo>
                      <a:pt x="67" y="84"/>
                    </a:lnTo>
                    <a:lnTo>
                      <a:pt x="55" y="86"/>
                    </a:lnTo>
                    <a:lnTo>
                      <a:pt x="58" y="94"/>
                    </a:lnTo>
                    <a:lnTo>
                      <a:pt x="42" y="94"/>
                    </a:lnTo>
                    <a:lnTo>
                      <a:pt x="39" y="99"/>
                    </a:lnTo>
                    <a:lnTo>
                      <a:pt x="49" y="106"/>
                    </a:lnTo>
                    <a:lnTo>
                      <a:pt x="41" y="111"/>
                    </a:lnTo>
                    <a:lnTo>
                      <a:pt x="9" y="111"/>
                    </a:lnTo>
                    <a:lnTo>
                      <a:pt x="6" y="77"/>
                    </a:lnTo>
                    <a:lnTo>
                      <a:pt x="1" y="70"/>
                    </a:lnTo>
                    <a:lnTo>
                      <a:pt x="0" y="63"/>
                    </a:lnTo>
                    <a:lnTo>
                      <a:pt x="6" y="56"/>
                    </a:lnTo>
                    <a:lnTo>
                      <a:pt x="3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6" y="56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6" y="77"/>
                    </a:lnTo>
                    <a:lnTo>
                      <a:pt x="8" y="111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41" y="112"/>
                    </a:lnTo>
                    <a:lnTo>
                      <a:pt x="41" y="112"/>
                    </a:lnTo>
                    <a:lnTo>
                      <a:pt x="41" y="112"/>
                    </a:lnTo>
                    <a:lnTo>
                      <a:pt x="49" y="106"/>
                    </a:lnTo>
                    <a:lnTo>
                      <a:pt x="49" y="106"/>
                    </a:lnTo>
                    <a:lnTo>
                      <a:pt x="49" y="106"/>
                    </a:lnTo>
                    <a:lnTo>
                      <a:pt x="40" y="99"/>
                    </a:lnTo>
                    <a:lnTo>
                      <a:pt x="42" y="95"/>
                    </a:lnTo>
                    <a:lnTo>
                      <a:pt x="58" y="95"/>
                    </a:lnTo>
                    <a:lnTo>
                      <a:pt x="59" y="95"/>
                    </a:lnTo>
                    <a:lnTo>
                      <a:pt x="58" y="94"/>
                    </a:lnTo>
                    <a:lnTo>
                      <a:pt x="56" y="86"/>
                    </a:lnTo>
                    <a:lnTo>
                      <a:pt x="67" y="84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94" y="94"/>
                    </a:lnTo>
                    <a:lnTo>
                      <a:pt x="101" y="106"/>
                    </a:lnTo>
                    <a:lnTo>
                      <a:pt x="101" y="106"/>
                    </a:lnTo>
                    <a:lnTo>
                      <a:pt x="101" y="106"/>
                    </a:lnTo>
                    <a:lnTo>
                      <a:pt x="109" y="110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25" y="127"/>
                    </a:lnTo>
                    <a:lnTo>
                      <a:pt x="125" y="127"/>
                    </a:lnTo>
                    <a:lnTo>
                      <a:pt x="125" y="127"/>
                    </a:lnTo>
                    <a:lnTo>
                      <a:pt x="141" y="127"/>
                    </a:lnTo>
                    <a:lnTo>
                      <a:pt x="156" y="131"/>
                    </a:lnTo>
                    <a:lnTo>
                      <a:pt x="170" y="136"/>
                    </a:lnTo>
                    <a:lnTo>
                      <a:pt x="170" y="136"/>
                    </a:lnTo>
                    <a:lnTo>
                      <a:pt x="170" y="136"/>
                    </a:lnTo>
                    <a:lnTo>
                      <a:pt x="175" y="135"/>
                    </a:lnTo>
                    <a:lnTo>
                      <a:pt x="175" y="135"/>
                    </a:lnTo>
                    <a:lnTo>
                      <a:pt x="175" y="134"/>
                    </a:lnTo>
                    <a:lnTo>
                      <a:pt x="172" y="126"/>
                    </a:lnTo>
                    <a:lnTo>
                      <a:pt x="172" y="126"/>
                    </a:lnTo>
                    <a:lnTo>
                      <a:pt x="172" y="126"/>
                    </a:lnTo>
                    <a:lnTo>
                      <a:pt x="151" y="114"/>
                    </a:lnTo>
                    <a:lnTo>
                      <a:pt x="151" y="114"/>
                    </a:lnTo>
                    <a:lnTo>
                      <a:pt x="151" y="114"/>
                    </a:lnTo>
                    <a:lnTo>
                      <a:pt x="137" y="109"/>
                    </a:lnTo>
                    <a:lnTo>
                      <a:pt x="129" y="98"/>
                    </a:lnTo>
                    <a:lnTo>
                      <a:pt x="130" y="89"/>
                    </a:lnTo>
                    <a:lnTo>
                      <a:pt x="130" y="89"/>
                    </a:lnTo>
                    <a:lnTo>
                      <a:pt x="130" y="89"/>
                    </a:lnTo>
                    <a:lnTo>
                      <a:pt x="120" y="88"/>
                    </a:lnTo>
                    <a:lnTo>
                      <a:pt x="110" y="77"/>
                    </a:lnTo>
                    <a:lnTo>
                      <a:pt x="110" y="73"/>
                    </a:lnTo>
                    <a:lnTo>
                      <a:pt x="120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3" y="64"/>
                    </a:lnTo>
                    <a:lnTo>
                      <a:pt x="123" y="63"/>
                    </a:lnTo>
                    <a:lnTo>
                      <a:pt x="122" y="63"/>
                    </a:lnTo>
                    <a:lnTo>
                      <a:pt x="117" y="60"/>
                    </a:lnTo>
                    <a:lnTo>
                      <a:pt x="117" y="60"/>
                    </a:lnTo>
                    <a:lnTo>
                      <a:pt x="117" y="60"/>
                    </a:lnTo>
                    <a:lnTo>
                      <a:pt x="89" y="49"/>
                    </a:lnTo>
                    <a:lnTo>
                      <a:pt x="86" y="35"/>
                    </a:lnTo>
                    <a:lnTo>
                      <a:pt x="86" y="35"/>
                    </a:lnTo>
                    <a:lnTo>
                      <a:pt x="85" y="35"/>
                    </a:lnTo>
                    <a:lnTo>
                      <a:pt x="74" y="30"/>
                    </a:lnTo>
                    <a:lnTo>
                      <a:pt x="59" y="19"/>
                    </a:lnTo>
                    <a:lnTo>
                      <a:pt x="59" y="19"/>
                    </a:lnTo>
                    <a:lnTo>
                      <a:pt x="59" y="19"/>
                    </a:lnTo>
                    <a:lnTo>
                      <a:pt x="48" y="15"/>
                    </a:lnTo>
                    <a:lnTo>
                      <a:pt x="20" y="7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8" name="Freeform 776"/>
              <p:cNvSpPr>
                <a:spLocks noEditPoints="1"/>
              </p:cNvSpPr>
              <p:nvPr/>
            </p:nvSpPr>
            <p:spPr bwMode="gray">
              <a:xfrm>
                <a:off x="5466" y="2369"/>
                <a:ext cx="175" cy="136"/>
              </a:xfrm>
              <a:custGeom>
                <a:avLst/>
                <a:gdLst>
                  <a:gd name="T0" fmla="*/ 20 w 175"/>
                  <a:gd name="T1" fmla="*/ 8 h 136"/>
                  <a:gd name="T2" fmla="*/ 59 w 175"/>
                  <a:gd name="T3" fmla="*/ 19 h 136"/>
                  <a:gd name="T4" fmla="*/ 85 w 175"/>
                  <a:gd name="T5" fmla="*/ 35 h 136"/>
                  <a:gd name="T6" fmla="*/ 116 w 175"/>
                  <a:gd name="T7" fmla="*/ 60 h 136"/>
                  <a:gd name="T8" fmla="*/ 120 w 175"/>
                  <a:gd name="T9" fmla="*/ 70 h 136"/>
                  <a:gd name="T10" fmla="*/ 110 w 175"/>
                  <a:gd name="T11" fmla="*/ 77 h 136"/>
                  <a:gd name="T12" fmla="*/ 130 w 175"/>
                  <a:gd name="T13" fmla="*/ 89 h 136"/>
                  <a:gd name="T14" fmla="*/ 137 w 175"/>
                  <a:gd name="T15" fmla="*/ 109 h 136"/>
                  <a:gd name="T16" fmla="*/ 172 w 175"/>
                  <a:gd name="T17" fmla="*/ 126 h 136"/>
                  <a:gd name="T18" fmla="*/ 170 w 175"/>
                  <a:gd name="T19" fmla="*/ 135 h 136"/>
                  <a:gd name="T20" fmla="*/ 141 w 175"/>
                  <a:gd name="T21" fmla="*/ 126 h 136"/>
                  <a:gd name="T22" fmla="*/ 114 w 175"/>
                  <a:gd name="T23" fmla="*/ 121 h 136"/>
                  <a:gd name="T24" fmla="*/ 101 w 175"/>
                  <a:gd name="T25" fmla="*/ 106 h 136"/>
                  <a:gd name="T26" fmla="*/ 85 w 175"/>
                  <a:gd name="T27" fmla="*/ 92 h 136"/>
                  <a:gd name="T28" fmla="*/ 55 w 175"/>
                  <a:gd name="T29" fmla="*/ 86 h 136"/>
                  <a:gd name="T30" fmla="*/ 42 w 175"/>
                  <a:gd name="T31" fmla="*/ 94 h 136"/>
                  <a:gd name="T32" fmla="*/ 49 w 175"/>
                  <a:gd name="T33" fmla="*/ 106 h 136"/>
                  <a:gd name="T34" fmla="*/ 9 w 175"/>
                  <a:gd name="T35" fmla="*/ 111 h 136"/>
                  <a:gd name="T36" fmla="*/ 1 w 175"/>
                  <a:gd name="T37" fmla="*/ 70 h 136"/>
                  <a:gd name="T38" fmla="*/ 6 w 175"/>
                  <a:gd name="T39" fmla="*/ 56 h 136"/>
                  <a:gd name="T40" fmla="*/ 2 w 175"/>
                  <a:gd name="T41" fmla="*/ 0 h 136"/>
                  <a:gd name="T42" fmla="*/ 6 w 175"/>
                  <a:gd name="T43" fmla="*/ 56 h 136"/>
                  <a:gd name="T44" fmla="*/ 0 w 175"/>
                  <a:gd name="T45" fmla="*/ 63 h 136"/>
                  <a:gd name="T46" fmla="*/ 1 w 175"/>
                  <a:gd name="T47" fmla="*/ 70 h 136"/>
                  <a:gd name="T48" fmla="*/ 1 w 175"/>
                  <a:gd name="T49" fmla="*/ 70 h 136"/>
                  <a:gd name="T50" fmla="*/ 8 w 175"/>
                  <a:gd name="T51" fmla="*/ 111 h 136"/>
                  <a:gd name="T52" fmla="*/ 9 w 175"/>
                  <a:gd name="T53" fmla="*/ 112 h 136"/>
                  <a:gd name="T54" fmla="*/ 41 w 175"/>
                  <a:gd name="T55" fmla="*/ 112 h 136"/>
                  <a:gd name="T56" fmla="*/ 49 w 175"/>
                  <a:gd name="T57" fmla="*/ 106 h 136"/>
                  <a:gd name="T58" fmla="*/ 49 w 175"/>
                  <a:gd name="T59" fmla="*/ 106 h 136"/>
                  <a:gd name="T60" fmla="*/ 42 w 175"/>
                  <a:gd name="T61" fmla="*/ 95 h 136"/>
                  <a:gd name="T62" fmla="*/ 59 w 175"/>
                  <a:gd name="T63" fmla="*/ 95 h 136"/>
                  <a:gd name="T64" fmla="*/ 56 w 175"/>
                  <a:gd name="T65" fmla="*/ 86 h 136"/>
                  <a:gd name="T66" fmla="*/ 85 w 175"/>
                  <a:gd name="T67" fmla="*/ 92 h 136"/>
                  <a:gd name="T68" fmla="*/ 85 w 175"/>
                  <a:gd name="T69" fmla="*/ 92 h 136"/>
                  <a:gd name="T70" fmla="*/ 101 w 175"/>
                  <a:gd name="T71" fmla="*/ 106 h 136"/>
                  <a:gd name="T72" fmla="*/ 101 w 175"/>
                  <a:gd name="T73" fmla="*/ 106 h 136"/>
                  <a:gd name="T74" fmla="*/ 113 w 175"/>
                  <a:gd name="T75" fmla="*/ 121 h 136"/>
                  <a:gd name="T76" fmla="*/ 113 w 175"/>
                  <a:gd name="T77" fmla="*/ 121 h 136"/>
                  <a:gd name="T78" fmla="*/ 125 w 175"/>
                  <a:gd name="T79" fmla="*/ 127 h 136"/>
                  <a:gd name="T80" fmla="*/ 141 w 175"/>
                  <a:gd name="T81" fmla="*/ 127 h 136"/>
                  <a:gd name="T82" fmla="*/ 170 w 175"/>
                  <a:gd name="T83" fmla="*/ 136 h 136"/>
                  <a:gd name="T84" fmla="*/ 170 w 175"/>
                  <a:gd name="T85" fmla="*/ 136 h 136"/>
                  <a:gd name="T86" fmla="*/ 175 w 175"/>
                  <a:gd name="T87" fmla="*/ 135 h 136"/>
                  <a:gd name="T88" fmla="*/ 172 w 175"/>
                  <a:gd name="T89" fmla="*/ 126 h 136"/>
                  <a:gd name="T90" fmla="*/ 172 w 175"/>
                  <a:gd name="T91" fmla="*/ 126 h 136"/>
                  <a:gd name="T92" fmla="*/ 151 w 175"/>
                  <a:gd name="T93" fmla="*/ 114 h 136"/>
                  <a:gd name="T94" fmla="*/ 137 w 175"/>
                  <a:gd name="T95" fmla="*/ 109 h 136"/>
                  <a:gd name="T96" fmla="*/ 130 w 175"/>
                  <a:gd name="T97" fmla="*/ 89 h 136"/>
                  <a:gd name="T98" fmla="*/ 130 w 175"/>
                  <a:gd name="T99" fmla="*/ 89 h 136"/>
                  <a:gd name="T100" fmla="*/ 110 w 175"/>
                  <a:gd name="T101" fmla="*/ 77 h 136"/>
                  <a:gd name="T102" fmla="*/ 120 w 175"/>
                  <a:gd name="T103" fmla="*/ 70 h 136"/>
                  <a:gd name="T104" fmla="*/ 121 w 175"/>
                  <a:gd name="T105" fmla="*/ 70 h 136"/>
                  <a:gd name="T106" fmla="*/ 123 w 175"/>
                  <a:gd name="T107" fmla="*/ 63 h 136"/>
                  <a:gd name="T108" fmla="*/ 117 w 175"/>
                  <a:gd name="T109" fmla="*/ 60 h 136"/>
                  <a:gd name="T110" fmla="*/ 117 w 175"/>
                  <a:gd name="T111" fmla="*/ 60 h 136"/>
                  <a:gd name="T112" fmla="*/ 86 w 175"/>
                  <a:gd name="T113" fmla="*/ 35 h 136"/>
                  <a:gd name="T114" fmla="*/ 85 w 175"/>
                  <a:gd name="T115" fmla="*/ 35 h 136"/>
                  <a:gd name="T116" fmla="*/ 59 w 175"/>
                  <a:gd name="T117" fmla="*/ 19 h 136"/>
                  <a:gd name="T118" fmla="*/ 59 w 175"/>
                  <a:gd name="T119" fmla="*/ 19 h 136"/>
                  <a:gd name="T120" fmla="*/ 20 w 175"/>
                  <a:gd name="T121" fmla="*/ 7 h 136"/>
                  <a:gd name="T122" fmla="*/ 2 w 175"/>
                  <a:gd name="T12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5" h="136">
                    <a:moveTo>
                      <a:pt x="3" y="0"/>
                    </a:moveTo>
                    <a:lnTo>
                      <a:pt x="20" y="8"/>
                    </a:lnTo>
                    <a:lnTo>
                      <a:pt x="48" y="16"/>
                    </a:lnTo>
                    <a:lnTo>
                      <a:pt x="59" y="19"/>
                    </a:lnTo>
                    <a:lnTo>
                      <a:pt x="74" y="31"/>
                    </a:lnTo>
                    <a:lnTo>
                      <a:pt x="85" y="35"/>
                    </a:lnTo>
                    <a:lnTo>
                      <a:pt x="88" y="49"/>
                    </a:lnTo>
                    <a:lnTo>
                      <a:pt x="116" y="60"/>
                    </a:lnTo>
                    <a:lnTo>
                      <a:pt x="122" y="63"/>
                    </a:lnTo>
                    <a:lnTo>
                      <a:pt x="120" y="70"/>
                    </a:lnTo>
                    <a:lnTo>
                      <a:pt x="110" y="72"/>
                    </a:lnTo>
                    <a:lnTo>
                      <a:pt x="110" y="77"/>
                    </a:lnTo>
                    <a:lnTo>
                      <a:pt x="119" y="88"/>
                    </a:lnTo>
                    <a:lnTo>
                      <a:pt x="130" y="89"/>
                    </a:lnTo>
                    <a:lnTo>
                      <a:pt x="129" y="98"/>
                    </a:lnTo>
                    <a:lnTo>
                      <a:pt x="137" y="109"/>
                    </a:lnTo>
                    <a:lnTo>
                      <a:pt x="150" y="114"/>
                    </a:lnTo>
                    <a:lnTo>
                      <a:pt x="172" y="126"/>
                    </a:lnTo>
                    <a:lnTo>
                      <a:pt x="175" y="134"/>
                    </a:lnTo>
                    <a:lnTo>
                      <a:pt x="170" y="135"/>
                    </a:lnTo>
                    <a:lnTo>
                      <a:pt x="156" y="131"/>
                    </a:lnTo>
                    <a:lnTo>
                      <a:pt x="141" y="126"/>
                    </a:lnTo>
                    <a:lnTo>
                      <a:pt x="125" y="126"/>
                    </a:lnTo>
                    <a:lnTo>
                      <a:pt x="114" y="121"/>
                    </a:lnTo>
                    <a:lnTo>
                      <a:pt x="110" y="109"/>
                    </a:lnTo>
                    <a:lnTo>
                      <a:pt x="101" y="106"/>
                    </a:lnTo>
                    <a:lnTo>
                      <a:pt x="95" y="94"/>
                    </a:lnTo>
                    <a:lnTo>
                      <a:pt x="85" y="92"/>
                    </a:lnTo>
                    <a:lnTo>
                      <a:pt x="67" y="84"/>
                    </a:lnTo>
                    <a:lnTo>
                      <a:pt x="55" y="86"/>
                    </a:lnTo>
                    <a:lnTo>
                      <a:pt x="58" y="94"/>
                    </a:lnTo>
                    <a:lnTo>
                      <a:pt x="42" y="94"/>
                    </a:lnTo>
                    <a:lnTo>
                      <a:pt x="39" y="99"/>
                    </a:lnTo>
                    <a:lnTo>
                      <a:pt x="49" y="106"/>
                    </a:lnTo>
                    <a:lnTo>
                      <a:pt x="41" y="111"/>
                    </a:lnTo>
                    <a:lnTo>
                      <a:pt x="9" y="111"/>
                    </a:lnTo>
                    <a:lnTo>
                      <a:pt x="6" y="77"/>
                    </a:lnTo>
                    <a:lnTo>
                      <a:pt x="1" y="70"/>
                    </a:lnTo>
                    <a:lnTo>
                      <a:pt x="0" y="63"/>
                    </a:lnTo>
                    <a:lnTo>
                      <a:pt x="6" y="56"/>
                    </a:lnTo>
                    <a:lnTo>
                      <a:pt x="3" y="0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6" y="56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6" y="77"/>
                    </a:lnTo>
                    <a:lnTo>
                      <a:pt x="8" y="111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41" y="112"/>
                    </a:lnTo>
                    <a:lnTo>
                      <a:pt x="41" y="112"/>
                    </a:lnTo>
                    <a:lnTo>
                      <a:pt x="41" y="112"/>
                    </a:lnTo>
                    <a:lnTo>
                      <a:pt x="49" y="106"/>
                    </a:lnTo>
                    <a:lnTo>
                      <a:pt x="49" y="106"/>
                    </a:lnTo>
                    <a:lnTo>
                      <a:pt x="49" y="106"/>
                    </a:lnTo>
                    <a:lnTo>
                      <a:pt x="40" y="99"/>
                    </a:lnTo>
                    <a:lnTo>
                      <a:pt x="42" y="95"/>
                    </a:lnTo>
                    <a:lnTo>
                      <a:pt x="58" y="95"/>
                    </a:lnTo>
                    <a:lnTo>
                      <a:pt x="59" y="95"/>
                    </a:lnTo>
                    <a:lnTo>
                      <a:pt x="58" y="94"/>
                    </a:lnTo>
                    <a:lnTo>
                      <a:pt x="56" y="86"/>
                    </a:lnTo>
                    <a:lnTo>
                      <a:pt x="67" y="84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94" y="94"/>
                    </a:lnTo>
                    <a:lnTo>
                      <a:pt x="101" y="106"/>
                    </a:lnTo>
                    <a:lnTo>
                      <a:pt x="101" y="106"/>
                    </a:lnTo>
                    <a:lnTo>
                      <a:pt x="101" y="106"/>
                    </a:lnTo>
                    <a:lnTo>
                      <a:pt x="109" y="110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25" y="127"/>
                    </a:lnTo>
                    <a:lnTo>
                      <a:pt x="125" y="127"/>
                    </a:lnTo>
                    <a:lnTo>
                      <a:pt x="125" y="127"/>
                    </a:lnTo>
                    <a:lnTo>
                      <a:pt x="141" y="127"/>
                    </a:lnTo>
                    <a:lnTo>
                      <a:pt x="156" y="131"/>
                    </a:lnTo>
                    <a:lnTo>
                      <a:pt x="170" y="136"/>
                    </a:lnTo>
                    <a:lnTo>
                      <a:pt x="170" y="136"/>
                    </a:lnTo>
                    <a:lnTo>
                      <a:pt x="170" y="136"/>
                    </a:lnTo>
                    <a:lnTo>
                      <a:pt x="175" y="135"/>
                    </a:lnTo>
                    <a:lnTo>
                      <a:pt x="175" y="135"/>
                    </a:lnTo>
                    <a:lnTo>
                      <a:pt x="175" y="134"/>
                    </a:lnTo>
                    <a:lnTo>
                      <a:pt x="172" y="126"/>
                    </a:lnTo>
                    <a:lnTo>
                      <a:pt x="172" y="126"/>
                    </a:lnTo>
                    <a:lnTo>
                      <a:pt x="172" y="126"/>
                    </a:lnTo>
                    <a:lnTo>
                      <a:pt x="151" y="114"/>
                    </a:lnTo>
                    <a:lnTo>
                      <a:pt x="151" y="114"/>
                    </a:lnTo>
                    <a:lnTo>
                      <a:pt x="151" y="114"/>
                    </a:lnTo>
                    <a:lnTo>
                      <a:pt x="137" y="109"/>
                    </a:lnTo>
                    <a:lnTo>
                      <a:pt x="129" y="98"/>
                    </a:lnTo>
                    <a:lnTo>
                      <a:pt x="130" y="89"/>
                    </a:lnTo>
                    <a:lnTo>
                      <a:pt x="130" y="89"/>
                    </a:lnTo>
                    <a:lnTo>
                      <a:pt x="130" y="89"/>
                    </a:lnTo>
                    <a:lnTo>
                      <a:pt x="120" y="88"/>
                    </a:lnTo>
                    <a:lnTo>
                      <a:pt x="110" y="77"/>
                    </a:lnTo>
                    <a:lnTo>
                      <a:pt x="110" y="73"/>
                    </a:lnTo>
                    <a:lnTo>
                      <a:pt x="120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3" y="64"/>
                    </a:lnTo>
                    <a:lnTo>
                      <a:pt x="123" y="63"/>
                    </a:lnTo>
                    <a:lnTo>
                      <a:pt x="122" y="63"/>
                    </a:lnTo>
                    <a:lnTo>
                      <a:pt x="117" y="60"/>
                    </a:lnTo>
                    <a:lnTo>
                      <a:pt x="117" y="60"/>
                    </a:lnTo>
                    <a:lnTo>
                      <a:pt x="117" y="60"/>
                    </a:lnTo>
                    <a:lnTo>
                      <a:pt x="89" y="49"/>
                    </a:lnTo>
                    <a:lnTo>
                      <a:pt x="86" y="35"/>
                    </a:lnTo>
                    <a:lnTo>
                      <a:pt x="86" y="35"/>
                    </a:lnTo>
                    <a:lnTo>
                      <a:pt x="85" y="35"/>
                    </a:lnTo>
                    <a:lnTo>
                      <a:pt x="74" y="30"/>
                    </a:lnTo>
                    <a:lnTo>
                      <a:pt x="59" y="19"/>
                    </a:lnTo>
                    <a:lnTo>
                      <a:pt x="59" y="19"/>
                    </a:lnTo>
                    <a:lnTo>
                      <a:pt x="59" y="19"/>
                    </a:lnTo>
                    <a:lnTo>
                      <a:pt x="48" y="15"/>
                    </a:lnTo>
                    <a:lnTo>
                      <a:pt x="20" y="7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9" name="Freeform 777"/>
              <p:cNvSpPr>
                <a:spLocks/>
              </p:cNvSpPr>
              <p:nvPr/>
            </p:nvSpPr>
            <p:spPr bwMode="gray">
              <a:xfrm>
                <a:off x="5411" y="2446"/>
                <a:ext cx="22" cy="20"/>
              </a:xfrm>
              <a:custGeom>
                <a:avLst/>
                <a:gdLst>
                  <a:gd name="T0" fmla="*/ 0 w 22"/>
                  <a:gd name="T1" fmla="*/ 15 h 20"/>
                  <a:gd name="T2" fmla="*/ 8 w 22"/>
                  <a:gd name="T3" fmla="*/ 2 h 20"/>
                  <a:gd name="T4" fmla="*/ 18 w 22"/>
                  <a:gd name="T5" fmla="*/ 0 h 20"/>
                  <a:gd name="T6" fmla="*/ 21 w 22"/>
                  <a:gd name="T7" fmla="*/ 7 h 20"/>
                  <a:gd name="T8" fmla="*/ 22 w 22"/>
                  <a:gd name="T9" fmla="*/ 19 h 20"/>
                  <a:gd name="T10" fmla="*/ 2 w 22"/>
                  <a:gd name="T11" fmla="*/ 20 h 20"/>
                  <a:gd name="T12" fmla="*/ 0 w 22"/>
                  <a:gd name="T1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5"/>
                    </a:moveTo>
                    <a:lnTo>
                      <a:pt x="8" y="2"/>
                    </a:lnTo>
                    <a:lnTo>
                      <a:pt x="18" y="0"/>
                    </a:lnTo>
                    <a:lnTo>
                      <a:pt x="21" y="7"/>
                    </a:lnTo>
                    <a:lnTo>
                      <a:pt x="22" y="19"/>
                    </a:lnTo>
                    <a:lnTo>
                      <a:pt x="2" y="20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0" name="Freeform 778"/>
              <p:cNvSpPr>
                <a:spLocks noEditPoints="1"/>
              </p:cNvSpPr>
              <p:nvPr/>
            </p:nvSpPr>
            <p:spPr bwMode="gray">
              <a:xfrm>
                <a:off x="5411" y="2446"/>
                <a:ext cx="22" cy="21"/>
              </a:xfrm>
              <a:custGeom>
                <a:avLst/>
                <a:gdLst>
                  <a:gd name="T0" fmla="*/ 18 w 22"/>
                  <a:gd name="T1" fmla="*/ 1 h 21"/>
                  <a:gd name="T2" fmla="*/ 21 w 22"/>
                  <a:gd name="T3" fmla="*/ 7 h 21"/>
                  <a:gd name="T4" fmla="*/ 21 w 22"/>
                  <a:gd name="T5" fmla="*/ 18 h 21"/>
                  <a:gd name="T6" fmla="*/ 2 w 22"/>
                  <a:gd name="T7" fmla="*/ 20 h 21"/>
                  <a:gd name="T8" fmla="*/ 1 w 22"/>
                  <a:gd name="T9" fmla="*/ 15 h 21"/>
                  <a:gd name="T10" fmla="*/ 8 w 22"/>
                  <a:gd name="T11" fmla="*/ 2 h 21"/>
                  <a:gd name="T12" fmla="*/ 18 w 22"/>
                  <a:gd name="T13" fmla="*/ 1 h 21"/>
                  <a:gd name="T14" fmla="*/ 18 w 22"/>
                  <a:gd name="T15" fmla="*/ 0 h 21"/>
                  <a:gd name="T16" fmla="*/ 18 w 22"/>
                  <a:gd name="T17" fmla="*/ 0 h 21"/>
                  <a:gd name="T18" fmla="*/ 8 w 22"/>
                  <a:gd name="T19" fmla="*/ 2 h 21"/>
                  <a:gd name="T20" fmla="*/ 8 w 22"/>
                  <a:gd name="T21" fmla="*/ 2 h 21"/>
                  <a:gd name="T22" fmla="*/ 8 w 22"/>
                  <a:gd name="T23" fmla="*/ 2 h 21"/>
                  <a:gd name="T24" fmla="*/ 0 w 22"/>
                  <a:gd name="T25" fmla="*/ 14 h 21"/>
                  <a:gd name="T26" fmla="*/ 0 w 22"/>
                  <a:gd name="T27" fmla="*/ 15 h 21"/>
                  <a:gd name="T28" fmla="*/ 0 w 22"/>
                  <a:gd name="T29" fmla="*/ 15 h 21"/>
                  <a:gd name="T30" fmla="*/ 1 w 22"/>
                  <a:gd name="T31" fmla="*/ 20 h 21"/>
                  <a:gd name="T32" fmla="*/ 1 w 22"/>
                  <a:gd name="T33" fmla="*/ 21 h 21"/>
                  <a:gd name="T34" fmla="*/ 2 w 22"/>
                  <a:gd name="T35" fmla="*/ 21 h 21"/>
                  <a:gd name="T36" fmla="*/ 22 w 22"/>
                  <a:gd name="T37" fmla="*/ 19 h 21"/>
                  <a:gd name="T38" fmla="*/ 22 w 22"/>
                  <a:gd name="T39" fmla="*/ 19 h 21"/>
                  <a:gd name="T40" fmla="*/ 22 w 22"/>
                  <a:gd name="T41" fmla="*/ 18 h 21"/>
                  <a:gd name="T42" fmla="*/ 21 w 22"/>
                  <a:gd name="T43" fmla="*/ 7 h 21"/>
                  <a:gd name="T44" fmla="*/ 21 w 22"/>
                  <a:gd name="T45" fmla="*/ 7 h 21"/>
                  <a:gd name="T46" fmla="*/ 21 w 22"/>
                  <a:gd name="T47" fmla="*/ 7 h 21"/>
                  <a:gd name="T48" fmla="*/ 18 w 22"/>
                  <a:gd name="T49" fmla="*/ 0 h 21"/>
                  <a:gd name="T50" fmla="*/ 18 w 22"/>
                  <a:gd name="T51" fmla="*/ 0 h 21"/>
                  <a:gd name="T52" fmla="*/ 18 w 22"/>
                  <a:gd name="T5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21">
                    <a:moveTo>
                      <a:pt x="18" y="1"/>
                    </a:moveTo>
                    <a:lnTo>
                      <a:pt x="21" y="7"/>
                    </a:lnTo>
                    <a:lnTo>
                      <a:pt x="21" y="18"/>
                    </a:lnTo>
                    <a:lnTo>
                      <a:pt x="2" y="20"/>
                    </a:lnTo>
                    <a:lnTo>
                      <a:pt x="1" y="15"/>
                    </a:lnTo>
                    <a:lnTo>
                      <a:pt x="8" y="2"/>
                    </a:lnTo>
                    <a:lnTo>
                      <a:pt x="18" y="1"/>
                    </a:lnTo>
                    <a:close/>
                    <a:moveTo>
                      <a:pt x="18" y="0"/>
                    </a:moveTo>
                    <a:lnTo>
                      <a:pt x="1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1" name="Freeform 779"/>
              <p:cNvSpPr>
                <a:spLocks noEditPoints="1"/>
              </p:cNvSpPr>
              <p:nvPr/>
            </p:nvSpPr>
            <p:spPr bwMode="gray">
              <a:xfrm>
                <a:off x="5411" y="2446"/>
                <a:ext cx="22" cy="21"/>
              </a:xfrm>
              <a:custGeom>
                <a:avLst/>
                <a:gdLst>
                  <a:gd name="T0" fmla="*/ 18 w 22"/>
                  <a:gd name="T1" fmla="*/ 1 h 21"/>
                  <a:gd name="T2" fmla="*/ 21 w 22"/>
                  <a:gd name="T3" fmla="*/ 7 h 21"/>
                  <a:gd name="T4" fmla="*/ 21 w 22"/>
                  <a:gd name="T5" fmla="*/ 18 h 21"/>
                  <a:gd name="T6" fmla="*/ 2 w 22"/>
                  <a:gd name="T7" fmla="*/ 20 h 21"/>
                  <a:gd name="T8" fmla="*/ 1 w 22"/>
                  <a:gd name="T9" fmla="*/ 15 h 21"/>
                  <a:gd name="T10" fmla="*/ 8 w 22"/>
                  <a:gd name="T11" fmla="*/ 2 h 21"/>
                  <a:gd name="T12" fmla="*/ 18 w 22"/>
                  <a:gd name="T13" fmla="*/ 1 h 21"/>
                  <a:gd name="T14" fmla="*/ 18 w 22"/>
                  <a:gd name="T15" fmla="*/ 0 h 21"/>
                  <a:gd name="T16" fmla="*/ 18 w 22"/>
                  <a:gd name="T17" fmla="*/ 0 h 21"/>
                  <a:gd name="T18" fmla="*/ 8 w 22"/>
                  <a:gd name="T19" fmla="*/ 2 h 21"/>
                  <a:gd name="T20" fmla="*/ 8 w 22"/>
                  <a:gd name="T21" fmla="*/ 2 h 21"/>
                  <a:gd name="T22" fmla="*/ 8 w 22"/>
                  <a:gd name="T23" fmla="*/ 2 h 21"/>
                  <a:gd name="T24" fmla="*/ 0 w 22"/>
                  <a:gd name="T25" fmla="*/ 14 h 21"/>
                  <a:gd name="T26" fmla="*/ 0 w 22"/>
                  <a:gd name="T27" fmla="*/ 15 h 21"/>
                  <a:gd name="T28" fmla="*/ 0 w 22"/>
                  <a:gd name="T29" fmla="*/ 15 h 21"/>
                  <a:gd name="T30" fmla="*/ 1 w 22"/>
                  <a:gd name="T31" fmla="*/ 20 h 21"/>
                  <a:gd name="T32" fmla="*/ 1 w 22"/>
                  <a:gd name="T33" fmla="*/ 21 h 21"/>
                  <a:gd name="T34" fmla="*/ 2 w 22"/>
                  <a:gd name="T35" fmla="*/ 21 h 21"/>
                  <a:gd name="T36" fmla="*/ 22 w 22"/>
                  <a:gd name="T37" fmla="*/ 19 h 21"/>
                  <a:gd name="T38" fmla="*/ 22 w 22"/>
                  <a:gd name="T39" fmla="*/ 19 h 21"/>
                  <a:gd name="T40" fmla="*/ 22 w 22"/>
                  <a:gd name="T41" fmla="*/ 18 h 21"/>
                  <a:gd name="T42" fmla="*/ 21 w 22"/>
                  <a:gd name="T43" fmla="*/ 7 h 21"/>
                  <a:gd name="T44" fmla="*/ 21 w 22"/>
                  <a:gd name="T45" fmla="*/ 7 h 21"/>
                  <a:gd name="T46" fmla="*/ 21 w 22"/>
                  <a:gd name="T47" fmla="*/ 7 h 21"/>
                  <a:gd name="T48" fmla="*/ 18 w 22"/>
                  <a:gd name="T49" fmla="*/ 0 h 21"/>
                  <a:gd name="T50" fmla="*/ 18 w 22"/>
                  <a:gd name="T51" fmla="*/ 0 h 21"/>
                  <a:gd name="T52" fmla="*/ 18 w 22"/>
                  <a:gd name="T5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21">
                    <a:moveTo>
                      <a:pt x="18" y="1"/>
                    </a:moveTo>
                    <a:lnTo>
                      <a:pt x="21" y="7"/>
                    </a:lnTo>
                    <a:lnTo>
                      <a:pt x="21" y="18"/>
                    </a:lnTo>
                    <a:lnTo>
                      <a:pt x="2" y="20"/>
                    </a:lnTo>
                    <a:lnTo>
                      <a:pt x="1" y="15"/>
                    </a:lnTo>
                    <a:lnTo>
                      <a:pt x="8" y="2"/>
                    </a:lnTo>
                    <a:lnTo>
                      <a:pt x="18" y="1"/>
                    </a:lnTo>
                    <a:moveTo>
                      <a:pt x="18" y="0"/>
                    </a:moveTo>
                    <a:lnTo>
                      <a:pt x="1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2" name="Freeform 780"/>
              <p:cNvSpPr>
                <a:spLocks/>
              </p:cNvSpPr>
              <p:nvPr/>
            </p:nvSpPr>
            <p:spPr bwMode="gray">
              <a:xfrm>
                <a:off x="5230" y="2349"/>
                <a:ext cx="11" cy="5"/>
              </a:xfrm>
              <a:custGeom>
                <a:avLst/>
                <a:gdLst>
                  <a:gd name="T0" fmla="*/ 3 w 11"/>
                  <a:gd name="T1" fmla="*/ 4 h 5"/>
                  <a:gd name="T2" fmla="*/ 0 w 11"/>
                  <a:gd name="T3" fmla="*/ 2 h 5"/>
                  <a:gd name="T4" fmla="*/ 3 w 11"/>
                  <a:gd name="T5" fmla="*/ 0 h 5"/>
                  <a:gd name="T6" fmla="*/ 11 w 11"/>
                  <a:gd name="T7" fmla="*/ 1 h 5"/>
                  <a:gd name="T8" fmla="*/ 10 w 11"/>
                  <a:gd name="T9" fmla="*/ 5 h 5"/>
                  <a:gd name="T10" fmla="*/ 3 w 11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3" y="4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1" y="1"/>
                    </a:lnTo>
                    <a:lnTo>
                      <a:pt x="10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3" name="Freeform 781"/>
              <p:cNvSpPr>
                <a:spLocks noEditPoints="1"/>
              </p:cNvSpPr>
              <p:nvPr/>
            </p:nvSpPr>
            <p:spPr bwMode="gray">
              <a:xfrm>
                <a:off x="5230" y="2349"/>
                <a:ext cx="12" cy="5"/>
              </a:xfrm>
              <a:custGeom>
                <a:avLst/>
                <a:gdLst>
                  <a:gd name="T0" fmla="*/ 4 w 12"/>
                  <a:gd name="T1" fmla="*/ 0 h 5"/>
                  <a:gd name="T2" fmla="*/ 11 w 12"/>
                  <a:gd name="T3" fmla="*/ 1 h 5"/>
                  <a:gd name="T4" fmla="*/ 10 w 12"/>
                  <a:gd name="T5" fmla="*/ 5 h 5"/>
                  <a:gd name="T6" fmla="*/ 4 w 12"/>
                  <a:gd name="T7" fmla="*/ 4 h 5"/>
                  <a:gd name="T8" fmla="*/ 1 w 12"/>
                  <a:gd name="T9" fmla="*/ 2 h 5"/>
                  <a:gd name="T10" fmla="*/ 4 w 12"/>
                  <a:gd name="T11" fmla="*/ 0 h 5"/>
                  <a:gd name="T12" fmla="*/ 3 w 12"/>
                  <a:gd name="T13" fmla="*/ 0 h 5"/>
                  <a:gd name="T14" fmla="*/ 3 w 12"/>
                  <a:gd name="T15" fmla="*/ 0 h 5"/>
                  <a:gd name="T16" fmla="*/ 0 w 12"/>
                  <a:gd name="T17" fmla="*/ 2 h 5"/>
                  <a:gd name="T18" fmla="*/ 0 w 12"/>
                  <a:gd name="T19" fmla="*/ 2 h 5"/>
                  <a:gd name="T20" fmla="*/ 1 w 12"/>
                  <a:gd name="T21" fmla="*/ 2 h 5"/>
                  <a:gd name="T22" fmla="*/ 3 w 12"/>
                  <a:gd name="T23" fmla="*/ 4 h 5"/>
                  <a:gd name="T24" fmla="*/ 3 w 12"/>
                  <a:gd name="T25" fmla="*/ 4 h 5"/>
                  <a:gd name="T26" fmla="*/ 3 w 12"/>
                  <a:gd name="T27" fmla="*/ 4 h 5"/>
                  <a:gd name="T28" fmla="*/ 10 w 12"/>
                  <a:gd name="T29" fmla="*/ 5 h 5"/>
                  <a:gd name="T30" fmla="*/ 10 w 12"/>
                  <a:gd name="T31" fmla="*/ 5 h 5"/>
                  <a:gd name="T32" fmla="*/ 11 w 12"/>
                  <a:gd name="T33" fmla="*/ 5 h 5"/>
                  <a:gd name="T34" fmla="*/ 12 w 12"/>
                  <a:gd name="T35" fmla="*/ 1 h 5"/>
                  <a:gd name="T36" fmla="*/ 12 w 12"/>
                  <a:gd name="T37" fmla="*/ 1 h 5"/>
                  <a:gd name="T38" fmla="*/ 11 w 12"/>
                  <a:gd name="T39" fmla="*/ 1 h 5"/>
                  <a:gd name="T40" fmla="*/ 4 w 12"/>
                  <a:gd name="T41" fmla="*/ 0 h 5"/>
                  <a:gd name="T42" fmla="*/ 3 w 12"/>
                  <a:gd name="T43" fmla="*/ 0 h 5"/>
                  <a:gd name="T44" fmla="*/ 3 w 12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5">
                    <a:moveTo>
                      <a:pt x="4" y="0"/>
                    </a:moveTo>
                    <a:lnTo>
                      <a:pt x="11" y="1"/>
                    </a:lnTo>
                    <a:lnTo>
                      <a:pt x="10" y="5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4" name="Freeform 782"/>
              <p:cNvSpPr>
                <a:spLocks noEditPoints="1"/>
              </p:cNvSpPr>
              <p:nvPr/>
            </p:nvSpPr>
            <p:spPr bwMode="gray">
              <a:xfrm>
                <a:off x="5230" y="2349"/>
                <a:ext cx="12" cy="5"/>
              </a:xfrm>
              <a:custGeom>
                <a:avLst/>
                <a:gdLst>
                  <a:gd name="T0" fmla="*/ 4 w 12"/>
                  <a:gd name="T1" fmla="*/ 0 h 5"/>
                  <a:gd name="T2" fmla="*/ 11 w 12"/>
                  <a:gd name="T3" fmla="*/ 1 h 5"/>
                  <a:gd name="T4" fmla="*/ 10 w 12"/>
                  <a:gd name="T5" fmla="*/ 5 h 5"/>
                  <a:gd name="T6" fmla="*/ 4 w 12"/>
                  <a:gd name="T7" fmla="*/ 4 h 5"/>
                  <a:gd name="T8" fmla="*/ 1 w 12"/>
                  <a:gd name="T9" fmla="*/ 2 h 5"/>
                  <a:gd name="T10" fmla="*/ 4 w 12"/>
                  <a:gd name="T11" fmla="*/ 0 h 5"/>
                  <a:gd name="T12" fmla="*/ 3 w 12"/>
                  <a:gd name="T13" fmla="*/ 0 h 5"/>
                  <a:gd name="T14" fmla="*/ 3 w 12"/>
                  <a:gd name="T15" fmla="*/ 0 h 5"/>
                  <a:gd name="T16" fmla="*/ 0 w 12"/>
                  <a:gd name="T17" fmla="*/ 2 h 5"/>
                  <a:gd name="T18" fmla="*/ 0 w 12"/>
                  <a:gd name="T19" fmla="*/ 2 h 5"/>
                  <a:gd name="T20" fmla="*/ 1 w 12"/>
                  <a:gd name="T21" fmla="*/ 2 h 5"/>
                  <a:gd name="T22" fmla="*/ 3 w 12"/>
                  <a:gd name="T23" fmla="*/ 4 h 5"/>
                  <a:gd name="T24" fmla="*/ 3 w 12"/>
                  <a:gd name="T25" fmla="*/ 4 h 5"/>
                  <a:gd name="T26" fmla="*/ 3 w 12"/>
                  <a:gd name="T27" fmla="*/ 4 h 5"/>
                  <a:gd name="T28" fmla="*/ 10 w 12"/>
                  <a:gd name="T29" fmla="*/ 5 h 5"/>
                  <a:gd name="T30" fmla="*/ 10 w 12"/>
                  <a:gd name="T31" fmla="*/ 5 h 5"/>
                  <a:gd name="T32" fmla="*/ 11 w 12"/>
                  <a:gd name="T33" fmla="*/ 5 h 5"/>
                  <a:gd name="T34" fmla="*/ 12 w 12"/>
                  <a:gd name="T35" fmla="*/ 1 h 5"/>
                  <a:gd name="T36" fmla="*/ 12 w 12"/>
                  <a:gd name="T37" fmla="*/ 1 h 5"/>
                  <a:gd name="T38" fmla="*/ 11 w 12"/>
                  <a:gd name="T39" fmla="*/ 1 h 5"/>
                  <a:gd name="T40" fmla="*/ 4 w 12"/>
                  <a:gd name="T41" fmla="*/ 0 h 5"/>
                  <a:gd name="T42" fmla="*/ 3 w 12"/>
                  <a:gd name="T43" fmla="*/ 0 h 5"/>
                  <a:gd name="T44" fmla="*/ 3 w 12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5">
                    <a:moveTo>
                      <a:pt x="4" y="0"/>
                    </a:moveTo>
                    <a:lnTo>
                      <a:pt x="11" y="1"/>
                    </a:lnTo>
                    <a:lnTo>
                      <a:pt x="10" y="5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4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5" name="Freeform 783"/>
              <p:cNvSpPr>
                <a:spLocks/>
              </p:cNvSpPr>
              <p:nvPr/>
            </p:nvSpPr>
            <p:spPr bwMode="gray">
              <a:xfrm>
                <a:off x="5274" y="2350"/>
                <a:ext cx="13" cy="8"/>
              </a:xfrm>
              <a:custGeom>
                <a:avLst/>
                <a:gdLst>
                  <a:gd name="T0" fmla="*/ 1 w 13"/>
                  <a:gd name="T1" fmla="*/ 7 h 8"/>
                  <a:gd name="T2" fmla="*/ 0 w 13"/>
                  <a:gd name="T3" fmla="*/ 5 h 8"/>
                  <a:gd name="T4" fmla="*/ 2 w 13"/>
                  <a:gd name="T5" fmla="*/ 0 h 8"/>
                  <a:gd name="T6" fmla="*/ 13 w 13"/>
                  <a:gd name="T7" fmla="*/ 0 h 8"/>
                  <a:gd name="T8" fmla="*/ 13 w 13"/>
                  <a:gd name="T9" fmla="*/ 5 h 8"/>
                  <a:gd name="T10" fmla="*/ 8 w 13"/>
                  <a:gd name="T11" fmla="*/ 8 h 8"/>
                  <a:gd name="T12" fmla="*/ 1 w 13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" y="7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8" y="8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6" name="Freeform 784"/>
              <p:cNvSpPr>
                <a:spLocks noEditPoints="1"/>
              </p:cNvSpPr>
              <p:nvPr/>
            </p:nvSpPr>
            <p:spPr bwMode="gray">
              <a:xfrm>
                <a:off x="5274" y="2350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12 w 13"/>
                  <a:gd name="T3" fmla="*/ 0 h 9"/>
                  <a:gd name="T4" fmla="*/ 12 w 13"/>
                  <a:gd name="T5" fmla="*/ 5 h 9"/>
                  <a:gd name="T6" fmla="*/ 8 w 13"/>
                  <a:gd name="T7" fmla="*/ 8 h 9"/>
                  <a:gd name="T8" fmla="*/ 1 w 13"/>
                  <a:gd name="T9" fmla="*/ 7 h 9"/>
                  <a:gd name="T10" fmla="*/ 0 w 13"/>
                  <a:gd name="T11" fmla="*/ 5 h 9"/>
                  <a:gd name="T12" fmla="*/ 2 w 13"/>
                  <a:gd name="T13" fmla="*/ 0 h 9"/>
                  <a:gd name="T14" fmla="*/ 2 w 13"/>
                  <a:gd name="T15" fmla="*/ 0 h 9"/>
                  <a:gd name="T16" fmla="*/ 2 w 13"/>
                  <a:gd name="T17" fmla="*/ 0 h 9"/>
                  <a:gd name="T18" fmla="*/ 0 w 13"/>
                  <a:gd name="T19" fmla="*/ 4 h 9"/>
                  <a:gd name="T20" fmla="*/ 0 w 13"/>
                  <a:gd name="T21" fmla="*/ 5 h 9"/>
                  <a:gd name="T22" fmla="*/ 0 w 13"/>
                  <a:gd name="T23" fmla="*/ 5 h 9"/>
                  <a:gd name="T24" fmla="*/ 1 w 13"/>
                  <a:gd name="T25" fmla="*/ 7 h 9"/>
                  <a:gd name="T26" fmla="*/ 1 w 13"/>
                  <a:gd name="T27" fmla="*/ 8 h 9"/>
                  <a:gd name="T28" fmla="*/ 1 w 13"/>
                  <a:gd name="T29" fmla="*/ 8 h 9"/>
                  <a:gd name="T30" fmla="*/ 8 w 13"/>
                  <a:gd name="T31" fmla="*/ 9 h 9"/>
                  <a:gd name="T32" fmla="*/ 8 w 13"/>
                  <a:gd name="T33" fmla="*/ 9 h 9"/>
                  <a:gd name="T34" fmla="*/ 8 w 13"/>
                  <a:gd name="T35" fmla="*/ 9 h 9"/>
                  <a:gd name="T36" fmla="*/ 13 w 13"/>
                  <a:gd name="T37" fmla="*/ 5 h 9"/>
                  <a:gd name="T38" fmla="*/ 13 w 13"/>
                  <a:gd name="T39" fmla="*/ 5 h 9"/>
                  <a:gd name="T40" fmla="*/ 13 w 13"/>
                  <a:gd name="T41" fmla="*/ 5 h 9"/>
                  <a:gd name="T42" fmla="*/ 13 w 13"/>
                  <a:gd name="T43" fmla="*/ 0 h 9"/>
                  <a:gd name="T44" fmla="*/ 13 w 13"/>
                  <a:gd name="T45" fmla="*/ 0 h 9"/>
                  <a:gd name="T46" fmla="*/ 12 w 13"/>
                  <a:gd name="T47" fmla="*/ 0 h 9"/>
                  <a:gd name="T48" fmla="*/ 2 w 13"/>
                  <a:gd name="T49" fmla="*/ 0 h 9"/>
                  <a:gd name="T50" fmla="*/ 2 w 13"/>
                  <a:gd name="T51" fmla="*/ 0 h 9"/>
                  <a:gd name="T52" fmla="*/ 2 w 13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lnTo>
                      <a:pt x="12" y="0"/>
                    </a:lnTo>
                    <a:lnTo>
                      <a:pt x="12" y="5"/>
                    </a:lnTo>
                    <a:lnTo>
                      <a:pt x="8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7" name="Freeform 785"/>
              <p:cNvSpPr>
                <a:spLocks noEditPoints="1"/>
              </p:cNvSpPr>
              <p:nvPr/>
            </p:nvSpPr>
            <p:spPr bwMode="gray">
              <a:xfrm>
                <a:off x="5274" y="2350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12 w 13"/>
                  <a:gd name="T3" fmla="*/ 0 h 9"/>
                  <a:gd name="T4" fmla="*/ 12 w 13"/>
                  <a:gd name="T5" fmla="*/ 5 h 9"/>
                  <a:gd name="T6" fmla="*/ 8 w 13"/>
                  <a:gd name="T7" fmla="*/ 8 h 9"/>
                  <a:gd name="T8" fmla="*/ 1 w 13"/>
                  <a:gd name="T9" fmla="*/ 7 h 9"/>
                  <a:gd name="T10" fmla="*/ 0 w 13"/>
                  <a:gd name="T11" fmla="*/ 5 h 9"/>
                  <a:gd name="T12" fmla="*/ 2 w 13"/>
                  <a:gd name="T13" fmla="*/ 0 h 9"/>
                  <a:gd name="T14" fmla="*/ 2 w 13"/>
                  <a:gd name="T15" fmla="*/ 0 h 9"/>
                  <a:gd name="T16" fmla="*/ 2 w 13"/>
                  <a:gd name="T17" fmla="*/ 0 h 9"/>
                  <a:gd name="T18" fmla="*/ 0 w 13"/>
                  <a:gd name="T19" fmla="*/ 4 h 9"/>
                  <a:gd name="T20" fmla="*/ 0 w 13"/>
                  <a:gd name="T21" fmla="*/ 5 h 9"/>
                  <a:gd name="T22" fmla="*/ 0 w 13"/>
                  <a:gd name="T23" fmla="*/ 5 h 9"/>
                  <a:gd name="T24" fmla="*/ 1 w 13"/>
                  <a:gd name="T25" fmla="*/ 7 h 9"/>
                  <a:gd name="T26" fmla="*/ 1 w 13"/>
                  <a:gd name="T27" fmla="*/ 8 h 9"/>
                  <a:gd name="T28" fmla="*/ 1 w 13"/>
                  <a:gd name="T29" fmla="*/ 8 h 9"/>
                  <a:gd name="T30" fmla="*/ 8 w 13"/>
                  <a:gd name="T31" fmla="*/ 9 h 9"/>
                  <a:gd name="T32" fmla="*/ 8 w 13"/>
                  <a:gd name="T33" fmla="*/ 9 h 9"/>
                  <a:gd name="T34" fmla="*/ 8 w 13"/>
                  <a:gd name="T35" fmla="*/ 9 h 9"/>
                  <a:gd name="T36" fmla="*/ 13 w 13"/>
                  <a:gd name="T37" fmla="*/ 5 h 9"/>
                  <a:gd name="T38" fmla="*/ 13 w 13"/>
                  <a:gd name="T39" fmla="*/ 5 h 9"/>
                  <a:gd name="T40" fmla="*/ 13 w 13"/>
                  <a:gd name="T41" fmla="*/ 5 h 9"/>
                  <a:gd name="T42" fmla="*/ 13 w 13"/>
                  <a:gd name="T43" fmla="*/ 0 h 9"/>
                  <a:gd name="T44" fmla="*/ 13 w 13"/>
                  <a:gd name="T45" fmla="*/ 0 h 9"/>
                  <a:gd name="T46" fmla="*/ 12 w 13"/>
                  <a:gd name="T47" fmla="*/ 0 h 9"/>
                  <a:gd name="T48" fmla="*/ 2 w 13"/>
                  <a:gd name="T49" fmla="*/ 0 h 9"/>
                  <a:gd name="T50" fmla="*/ 2 w 13"/>
                  <a:gd name="T51" fmla="*/ 0 h 9"/>
                  <a:gd name="T52" fmla="*/ 2 w 13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lnTo>
                      <a:pt x="12" y="0"/>
                    </a:lnTo>
                    <a:lnTo>
                      <a:pt x="12" y="5"/>
                    </a:lnTo>
                    <a:lnTo>
                      <a:pt x="8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0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8" name="Freeform 786"/>
              <p:cNvSpPr>
                <a:spLocks/>
              </p:cNvSpPr>
              <p:nvPr/>
            </p:nvSpPr>
            <p:spPr bwMode="gray">
              <a:xfrm>
                <a:off x="5369" y="2335"/>
                <a:ext cx="22" cy="14"/>
              </a:xfrm>
              <a:custGeom>
                <a:avLst/>
                <a:gdLst>
                  <a:gd name="T0" fmla="*/ 0 w 22"/>
                  <a:gd name="T1" fmla="*/ 0 h 14"/>
                  <a:gd name="T2" fmla="*/ 11 w 22"/>
                  <a:gd name="T3" fmla="*/ 1 h 14"/>
                  <a:gd name="T4" fmla="*/ 22 w 22"/>
                  <a:gd name="T5" fmla="*/ 10 h 14"/>
                  <a:gd name="T6" fmla="*/ 14 w 22"/>
                  <a:gd name="T7" fmla="*/ 14 h 14"/>
                  <a:gd name="T8" fmla="*/ 0 w 2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0" y="0"/>
                    </a:moveTo>
                    <a:lnTo>
                      <a:pt x="11" y="1"/>
                    </a:lnTo>
                    <a:lnTo>
                      <a:pt x="22" y="10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9" name="Freeform 787"/>
              <p:cNvSpPr>
                <a:spLocks noEditPoints="1"/>
              </p:cNvSpPr>
              <p:nvPr/>
            </p:nvSpPr>
            <p:spPr bwMode="gray">
              <a:xfrm>
                <a:off x="5368" y="2335"/>
                <a:ext cx="24" cy="14"/>
              </a:xfrm>
              <a:custGeom>
                <a:avLst/>
                <a:gdLst>
                  <a:gd name="T0" fmla="*/ 1 w 24"/>
                  <a:gd name="T1" fmla="*/ 0 h 14"/>
                  <a:gd name="T2" fmla="*/ 12 w 24"/>
                  <a:gd name="T3" fmla="*/ 1 h 14"/>
                  <a:gd name="T4" fmla="*/ 23 w 24"/>
                  <a:gd name="T5" fmla="*/ 10 h 14"/>
                  <a:gd name="T6" fmla="*/ 15 w 24"/>
                  <a:gd name="T7" fmla="*/ 13 h 14"/>
                  <a:gd name="T8" fmla="*/ 1 w 24"/>
                  <a:gd name="T9" fmla="*/ 0 h 14"/>
                  <a:gd name="T10" fmla="*/ 0 w 24"/>
                  <a:gd name="T11" fmla="*/ 0 h 14"/>
                  <a:gd name="T12" fmla="*/ 1 w 24"/>
                  <a:gd name="T13" fmla="*/ 0 h 14"/>
                  <a:gd name="T14" fmla="*/ 15 w 24"/>
                  <a:gd name="T15" fmla="*/ 14 h 14"/>
                  <a:gd name="T16" fmla="*/ 15 w 24"/>
                  <a:gd name="T17" fmla="*/ 14 h 14"/>
                  <a:gd name="T18" fmla="*/ 16 w 24"/>
                  <a:gd name="T19" fmla="*/ 14 h 14"/>
                  <a:gd name="T20" fmla="*/ 23 w 24"/>
                  <a:gd name="T21" fmla="*/ 10 h 14"/>
                  <a:gd name="T22" fmla="*/ 24 w 24"/>
                  <a:gd name="T23" fmla="*/ 10 h 14"/>
                  <a:gd name="T24" fmla="*/ 23 w 24"/>
                  <a:gd name="T25" fmla="*/ 10 h 14"/>
                  <a:gd name="T26" fmla="*/ 12 w 24"/>
                  <a:gd name="T27" fmla="*/ 1 h 14"/>
                  <a:gd name="T28" fmla="*/ 12 w 24"/>
                  <a:gd name="T29" fmla="*/ 1 h 14"/>
                  <a:gd name="T30" fmla="*/ 12 w 24"/>
                  <a:gd name="T31" fmla="*/ 1 h 14"/>
                  <a:gd name="T32" fmla="*/ 1 w 24"/>
                  <a:gd name="T33" fmla="*/ 0 h 14"/>
                  <a:gd name="T34" fmla="*/ 0 w 24"/>
                  <a:gd name="T35" fmla="*/ 0 h 14"/>
                  <a:gd name="T36" fmla="*/ 0 w 24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4">
                    <a:moveTo>
                      <a:pt x="1" y="0"/>
                    </a:moveTo>
                    <a:lnTo>
                      <a:pt x="12" y="1"/>
                    </a:lnTo>
                    <a:lnTo>
                      <a:pt x="23" y="10"/>
                    </a:lnTo>
                    <a:lnTo>
                      <a:pt x="15" y="13"/>
                    </a:lnTo>
                    <a:lnTo>
                      <a:pt x="1" y="0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6" y="14"/>
                    </a:lnTo>
                    <a:lnTo>
                      <a:pt x="23" y="10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0" name="Freeform 788"/>
              <p:cNvSpPr>
                <a:spLocks noEditPoints="1"/>
              </p:cNvSpPr>
              <p:nvPr/>
            </p:nvSpPr>
            <p:spPr bwMode="gray">
              <a:xfrm>
                <a:off x="5368" y="2335"/>
                <a:ext cx="24" cy="14"/>
              </a:xfrm>
              <a:custGeom>
                <a:avLst/>
                <a:gdLst>
                  <a:gd name="T0" fmla="*/ 1 w 24"/>
                  <a:gd name="T1" fmla="*/ 0 h 14"/>
                  <a:gd name="T2" fmla="*/ 12 w 24"/>
                  <a:gd name="T3" fmla="*/ 1 h 14"/>
                  <a:gd name="T4" fmla="*/ 23 w 24"/>
                  <a:gd name="T5" fmla="*/ 10 h 14"/>
                  <a:gd name="T6" fmla="*/ 15 w 24"/>
                  <a:gd name="T7" fmla="*/ 13 h 14"/>
                  <a:gd name="T8" fmla="*/ 1 w 24"/>
                  <a:gd name="T9" fmla="*/ 0 h 14"/>
                  <a:gd name="T10" fmla="*/ 0 w 24"/>
                  <a:gd name="T11" fmla="*/ 0 h 14"/>
                  <a:gd name="T12" fmla="*/ 1 w 24"/>
                  <a:gd name="T13" fmla="*/ 0 h 14"/>
                  <a:gd name="T14" fmla="*/ 15 w 24"/>
                  <a:gd name="T15" fmla="*/ 14 h 14"/>
                  <a:gd name="T16" fmla="*/ 15 w 24"/>
                  <a:gd name="T17" fmla="*/ 14 h 14"/>
                  <a:gd name="T18" fmla="*/ 16 w 24"/>
                  <a:gd name="T19" fmla="*/ 14 h 14"/>
                  <a:gd name="T20" fmla="*/ 23 w 24"/>
                  <a:gd name="T21" fmla="*/ 10 h 14"/>
                  <a:gd name="T22" fmla="*/ 24 w 24"/>
                  <a:gd name="T23" fmla="*/ 10 h 14"/>
                  <a:gd name="T24" fmla="*/ 23 w 24"/>
                  <a:gd name="T25" fmla="*/ 10 h 14"/>
                  <a:gd name="T26" fmla="*/ 12 w 24"/>
                  <a:gd name="T27" fmla="*/ 1 h 14"/>
                  <a:gd name="T28" fmla="*/ 12 w 24"/>
                  <a:gd name="T29" fmla="*/ 1 h 14"/>
                  <a:gd name="T30" fmla="*/ 12 w 24"/>
                  <a:gd name="T31" fmla="*/ 1 h 14"/>
                  <a:gd name="T32" fmla="*/ 1 w 24"/>
                  <a:gd name="T33" fmla="*/ 0 h 14"/>
                  <a:gd name="T34" fmla="*/ 0 w 24"/>
                  <a:gd name="T35" fmla="*/ 0 h 14"/>
                  <a:gd name="T36" fmla="*/ 0 w 24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4">
                    <a:moveTo>
                      <a:pt x="1" y="0"/>
                    </a:moveTo>
                    <a:lnTo>
                      <a:pt x="12" y="1"/>
                    </a:lnTo>
                    <a:lnTo>
                      <a:pt x="23" y="10"/>
                    </a:lnTo>
                    <a:lnTo>
                      <a:pt x="15" y="13"/>
                    </a:lnTo>
                    <a:lnTo>
                      <a:pt x="1" y="0"/>
                    </a:lnTo>
                    <a:moveTo>
                      <a:pt x="0" y="0"/>
                    </a:moveTo>
                    <a:lnTo>
                      <a:pt x="1" y="0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6" y="14"/>
                    </a:lnTo>
                    <a:lnTo>
                      <a:pt x="23" y="10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1" name="Freeform 789"/>
              <p:cNvSpPr>
                <a:spLocks/>
              </p:cNvSpPr>
              <p:nvPr/>
            </p:nvSpPr>
            <p:spPr bwMode="gray">
              <a:xfrm>
                <a:off x="5596" y="2392"/>
                <a:ext cx="73" cy="37"/>
              </a:xfrm>
              <a:custGeom>
                <a:avLst/>
                <a:gdLst>
                  <a:gd name="T0" fmla="*/ 4 w 83"/>
                  <a:gd name="T1" fmla="*/ 34 h 42"/>
                  <a:gd name="T2" fmla="*/ 0 w 83"/>
                  <a:gd name="T3" fmla="*/ 26 h 42"/>
                  <a:gd name="T4" fmla="*/ 1 w 83"/>
                  <a:gd name="T5" fmla="*/ 26 h 42"/>
                  <a:gd name="T6" fmla="*/ 6 w 83"/>
                  <a:gd name="T7" fmla="*/ 25 h 42"/>
                  <a:gd name="T8" fmla="*/ 15 w 83"/>
                  <a:gd name="T9" fmla="*/ 26 h 42"/>
                  <a:gd name="T10" fmla="*/ 30 w 83"/>
                  <a:gd name="T11" fmla="*/ 29 h 42"/>
                  <a:gd name="T12" fmla="*/ 49 w 83"/>
                  <a:gd name="T13" fmla="*/ 29 h 42"/>
                  <a:gd name="T14" fmla="*/ 68 w 83"/>
                  <a:gd name="T15" fmla="*/ 14 h 42"/>
                  <a:gd name="T16" fmla="*/ 70 w 83"/>
                  <a:gd name="T17" fmla="*/ 5 h 42"/>
                  <a:gd name="T18" fmla="*/ 75 w 83"/>
                  <a:gd name="T19" fmla="*/ 0 h 42"/>
                  <a:gd name="T20" fmla="*/ 83 w 83"/>
                  <a:gd name="T21" fmla="*/ 8 h 42"/>
                  <a:gd name="T22" fmla="*/ 80 w 83"/>
                  <a:gd name="T23" fmla="*/ 13 h 42"/>
                  <a:gd name="T24" fmla="*/ 81 w 83"/>
                  <a:gd name="T25" fmla="*/ 30 h 42"/>
                  <a:gd name="T26" fmla="*/ 76 w 83"/>
                  <a:gd name="T27" fmla="*/ 29 h 42"/>
                  <a:gd name="T28" fmla="*/ 41 w 83"/>
                  <a:gd name="T29" fmla="*/ 41 h 42"/>
                  <a:gd name="T30" fmla="*/ 19 w 83"/>
                  <a:gd name="T31" fmla="*/ 42 h 42"/>
                  <a:gd name="T32" fmla="*/ 4 w 83"/>
                  <a:gd name="T33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" h="42">
                    <a:moveTo>
                      <a:pt x="4" y="34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3" y="25"/>
                      <a:pt x="6" y="25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20" y="28"/>
                      <a:pt x="30" y="29"/>
                      <a:pt x="30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19" y="42"/>
                      <a:pt x="19" y="42"/>
                      <a:pt x="19" y="42"/>
                    </a:cubicBez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2" name="Freeform 790"/>
              <p:cNvSpPr>
                <a:spLocks noEditPoints="1"/>
              </p:cNvSpPr>
              <p:nvPr/>
            </p:nvSpPr>
            <p:spPr bwMode="gray">
              <a:xfrm>
                <a:off x="5596" y="2392"/>
                <a:ext cx="73" cy="37"/>
              </a:xfrm>
              <a:custGeom>
                <a:avLst/>
                <a:gdLst>
                  <a:gd name="T0" fmla="*/ 75 w 83"/>
                  <a:gd name="T1" fmla="*/ 1 h 42"/>
                  <a:gd name="T2" fmla="*/ 82 w 83"/>
                  <a:gd name="T3" fmla="*/ 8 h 42"/>
                  <a:gd name="T4" fmla="*/ 79 w 83"/>
                  <a:gd name="T5" fmla="*/ 13 h 42"/>
                  <a:gd name="T6" fmla="*/ 80 w 83"/>
                  <a:gd name="T7" fmla="*/ 29 h 42"/>
                  <a:gd name="T8" fmla="*/ 76 w 83"/>
                  <a:gd name="T9" fmla="*/ 29 h 42"/>
                  <a:gd name="T10" fmla="*/ 40 w 83"/>
                  <a:gd name="T11" fmla="*/ 41 h 42"/>
                  <a:gd name="T12" fmla="*/ 19 w 83"/>
                  <a:gd name="T13" fmla="*/ 42 h 42"/>
                  <a:gd name="T14" fmla="*/ 4 w 83"/>
                  <a:gd name="T15" fmla="*/ 34 h 42"/>
                  <a:gd name="T16" fmla="*/ 1 w 83"/>
                  <a:gd name="T17" fmla="*/ 26 h 42"/>
                  <a:gd name="T18" fmla="*/ 6 w 83"/>
                  <a:gd name="T19" fmla="*/ 26 h 42"/>
                  <a:gd name="T20" fmla="*/ 15 w 83"/>
                  <a:gd name="T21" fmla="*/ 27 h 42"/>
                  <a:gd name="T22" fmla="*/ 30 w 83"/>
                  <a:gd name="T23" fmla="*/ 29 h 42"/>
                  <a:gd name="T24" fmla="*/ 49 w 83"/>
                  <a:gd name="T25" fmla="*/ 29 h 42"/>
                  <a:gd name="T26" fmla="*/ 68 w 83"/>
                  <a:gd name="T27" fmla="*/ 14 h 42"/>
                  <a:gd name="T28" fmla="*/ 70 w 83"/>
                  <a:gd name="T29" fmla="*/ 5 h 42"/>
                  <a:gd name="T30" fmla="*/ 75 w 83"/>
                  <a:gd name="T31" fmla="*/ 1 h 42"/>
                  <a:gd name="T32" fmla="*/ 75 w 83"/>
                  <a:gd name="T33" fmla="*/ 0 h 42"/>
                  <a:gd name="T34" fmla="*/ 74 w 83"/>
                  <a:gd name="T35" fmla="*/ 0 h 42"/>
                  <a:gd name="T36" fmla="*/ 70 w 83"/>
                  <a:gd name="T37" fmla="*/ 5 h 42"/>
                  <a:gd name="T38" fmla="*/ 69 w 83"/>
                  <a:gd name="T39" fmla="*/ 5 h 42"/>
                  <a:gd name="T40" fmla="*/ 69 w 83"/>
                  <a:gd name="T41" fmla="*/ 5 h 42"/>
                  <a:gd name="T42" fmla="*/ 68 w 83"/>
                  <a:gd name="T43" fmla="*/ 14 h 42"/>
                  <a:gd name="T44" fmla="*/ 49 w 83"/>
                  <a:gd name="T45" fmla="*/ 29 h 42"/>
                  <a:gd name="T46" fmla="*/ 30 w 83"/>
                  <a:gd name="T47" fmla="*/ 29 h 42"/>
                  <a:gd name="T48" fmla="*/ 15 w 83"/>
                  <a:gd name="T49" fmla="*/ 26 h 42"/>
                  <a:gd name="T50" fmla="*/ 6 w 83"/>
                  <a:gd name="T51" fmla="*/ 25 h 42"/>
                  <a:gd name="T52" fmla="*/ 1 w 83"/>
                  <a:gd name="T53" fmla="*/ 25 h 42"/>
                  <a:gd name="T54" fmla="*/ 0 w 83"/>
                  <a:gd name="T55" fmla="*/ 25 h 42"/>
                  <a:gd name="T56" fmla="*/ 0 w 83"/>
                  <a:gd name="T57" fmla="*/ 26 h 42"/>
                  <a:gd name="T58" fmla="*/ 4 w 83"/>
                  <a:gd name="T59" fmla="*/ 34 h 42"/>
                  <a:gd name="T60" fmla="*/ 4 w 83"/>
                  <a:gd name="T61" fmla="*/ 34 h 42"/>
                  <a:gd name="T62" fmla="*/ 4 w 83"/>
                  <a:gd name="T63" fmla="*/ 34 h 42"/>
                  <a:gd name="T64" fmla="*/ 18 w 83"/>
                  <a:gd name="T65" fmla="*/ 42 h 42"/>
                  <a:gd name="T66" fmla="*/ 18 w 83"/>
                  <a:gd name="T67" fmla="*/ 42 h 42"/>
                  <a:gd name="T68" fmla="*/ 19 w 83"/>
                  <a:gd name="T69" fmla="*/ 42 h 42"/>
                  <a:gd name="T70" fmla="*/ 40 w 83"/>
                  <a:gd name="T71" fmla="*/ 42 h 42"/>
                  <a:gd name="T72" fmla="*/ 41 w 83"/>
                  <a:gd name="T73" fmla="*/ 42 h 42"/>
                  <a:gd name="T74" fmla="*/ 41 w 83"/>
                  <a:gd name="T75" fmla="*/ 41 h 42"/>
                  <a:gd name="T76" fmla="*/ 76 w 83"/>
                  <a:gd name="T77" fmla="*/ 29 h 42"/>
                  <a:gd name="T78" fmla="*/ 80 w 83"/>
                  <a:gd name="T79" fmla="*/ 30 h 42"/>
                  <a:gd name="T80" fmla="*/ 81 w 83"/>
                  <a:gd name="T81" fmla="*/ 30 h 42"/>
                  <a:gd name="T82" fmla="*/ 81 w 83"/>
                  <a:gd name="T83" fmla="*/ 29 h 42"/>
                  <a:gd name="T84" fmla="*/ 80 w 83"/>
                  <a:gd name="T85" fmla="*/ 13 h 42"/>
                  <a:gd name="T86" fmla="*/ 83 w 83"/>
                  <a:gd name="T87" fmla="*/ 8 h 42"/>
                  <a:gd name="T88" fmla="*/ 83 w 83"/>
                  <a:gd name="T89" fmla="*/ 8 h 42"/>
                  <a:gd name="T90" fmla="*/ 83 w 83"/>
                  <a:gd name="T91" fmla="*/ 8 h 42"/>
                  <a:gd name="T92" fmla="*/ 75 w 83"/>
                  <a:gd name="T93" fmla="*/ 0 h 42"/>
                  <a:gd name="T94" fmla="*/ 75 w 83"/>
                  <a:gd name="T9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3" h="42">
                    <a:moveTo>
                      <a:pt x="75" y="1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3" y="26"/>
                      <a:pt x="6" y="26"/>
                    </a:cubicBezTo>
                    <a:cubicBezTo>
                      <a:pt x="8" y="26"/>
                      <a:pt x="12" y="26"/>
                      <a:pt x="15" y="27"/>
                    </a:cubicBezTo>
                    <a:cubicBezTo>
                      <a:pt x="21" y="29"/>
                      <a:pt x="30" y="29"/>
                      <a:pt x="30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5" y="1"/>
                      <a:pt x="75" y="1"/>
                      <a:pt x="75" y="1"/>
                    </a:cubicBezTo>
                    <a:moveTo>
                      <a:pt x="75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21" y="28"/>
                      <a:pt x="15" y="26"/>
                    </a:cubicBezTo>
                    <a:cubicBezTo>
                      <a:pt x="13" y="26"/>
                      <a:pt x="9" y="25"/>
                      <a:pt x="6" y="25"/>
                    </a:cubicBezTo>
                    <a:cubicBezTo>
                      <a:pt x="3" y="25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3" name="Freeform 791"/>
              <p:cNvSpPr>
                <a:spLocks/>
              </p:cNvSpPr>
              <p:nvPr/>
            </p:nvSpPr>
            <p:spPr bwMode="gray">
              <a:xfrm>
                <a:off x="5627" y="2364"/>
                <a:ext cx="55" cy="40"/>
              </a:xfrm>
              <a:custGeom>
                <a:avLst/>
                <a:gdLst>
                  <a:gd name="T0" fmla="*/ 41 w 55"/>
                  <a:gd name="T1" fmla="*/ 24 h 40"/>
                  <a:gd name="T2" fmla="*/ 35 w 55"/>
                  <a:gd name="T3" fmla="*/ 23 h 40"/>
                  <a:gd name="T4" fmla="*/ 29 w 55"/>
                  <a:gd name="T5" fmla="*/ 14 h 40"/>
                  <a:gd name="T6" fmla="*/ 15 w 55"/>
                  <a:gd name="T7" fmla="*/ 9 h 40"/>
                  <a:gd name="T8" fmla="*/ 1 w 55"/>
                  <a:gd name="T9" fmla="*/ 6 h 40"/>
                  <a:gd name="T10" fmla="*/ 0 w 55"/>
                  <a:gd name="T11" fmla="*/ 0 h 40"/>
                  <a:gd name="T12" fmla="*/ 7 w 55"/>
                  <a:gd name="T13" fmla="*/ 0 h 40"/>
                  <a:gd name="T14" fmla="*/ 15 w 55"/>
                  <a:gd name="T15" fmla="*/ 4 h 40"/>
                  <a:gd name="T16" fmla="*/ 25 w 55"/>
                  <a:gd name="T17" fmla="*/ 5 h 40"/>
                  <a:gd name="T18" fmla="*/ 36 w 55"/>
                  <a:gd name="T19" fmla="*/ 12 h 40"/>
                  <a:gd name="T20" fmla="*/ 45 w 55"/>
                  <a:gd name="T21" fmla="*/ 21 h 40"/>
                  <a:gd name="T22" fmla="*/ 54 w 55"/>
                  <a:gd name="T23" fmla="*/ 26 h 40"/>
                  <a:gd name="T24" fmla="*/ 55 w 55"/>
                  <a:gd name="T25" fmla="*/ 37 h 40"/>
                  <a:gd name="T26" fmla="*/ 49 w 55"/>
                  <a:gd name="T27" fmla="*/ 40 h 40"/>
                  <a:gd name="T28" fmla="*/ 41 w 55"/>
                  <a:gd name="T2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40">
                    <a:moveTo>
                      <a:pt x="41" y="24"/>
                    </a:moveTo>
                    <a:lnTo>
                      <a:pt x="35" y="23"/>
                    </a:lnTo>
                    <a:lnTo>
                      <a:pt x="29" y="14"/>
                    </a:lnTo>
                    <a:lnTo>
                      <a:pt x="15" y="9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4"/>
                    </a:lnTo>
                    <a:lnTo>
                      <a:pt x="25" y="5"/>
                    </a:lnTo>
                    <a:lnTo>
                      <a:pt x="36" y="12"/>
                    </a:lnTo>
                    <a:lnTo>
                      <a:pt x="45" y="21"/>
                    </a:lnTo>
                    <a:lnTo>
                      <a:pt x="54" y="26"/>
                    </a:lnTo>
                    <a:lnTo>
                      <a:pt x="55" y="37"/>
                    </a:lnTo>
                    <a:lnTo>
                      <a:pt x="49" y="40"/>
                    </a:lnTo>
                    <a:lnTo>
                      <a:pt x="41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4" name="Freeform 792"/>
              <p:cNvSpPr>
                <a:spLocks noEditPoints="1"/>
              </p:cNvSpPr>
              <p:nvPr/>
            </p:nvSpPr>
            <p:spPr bwMode="gray">
              <a:xfrm>
                <a:off x="5627" y="2364"/>
                <a:ext cx="55" cy="40"/>
              </a:xfrm>
              <a:custGeom>
                <a:avLst/>
                <a:gdLst>
                  <a:gd name="T0" fmla="*/ 7 w 55"/>
                  <a:gd name="T1" fmla="*/ 0 h 40"/>
                  <a:gd name="T2" fmla="*/ 15 w 55"/>
                  <a:gd name="T3" fmla="*/ 4 h 40"/>
                  <a:gd name="T4" fmla="*/ 25 w 55"/>
                  <a:gd name="T5" fmla="*/ 6 h 40"/>
                  <a:gd name="T6" fmla="*/ 36 w 55"/>
                  <a:gd name="T7" fmla="*/ 12 h 40"/>
                  <a:gd name="T8" fmla="*/ 45 w 55"/>
                  <a:gd name="T9" fmla="*/ 22 h 40"/>
                  <a:gd name="T10" fmla="*/ 54 w 55"/>
                  <a:gd name="T11" fmla="*/ 26 h 40"/>
                  <a:gd name="T12" fmla="*/ 55 w 55"/>
                  <a:gd name="T13" fmla="*/ 37 h 40"/>
                  <a:gd name="T14" fmla="*/ 49 w 55"/>
                  <a:gd name="T15" fmla="*/ 39 h 40"/>
                  <a:gd name="T16" fmla="*/ 41 w 55"/>
                  <a:gd name="T17" fmla="*/ 23 h 40"/>
                  <a:gd name="T18" fmla="*/ 36 w 55"/>
                  <a:gd name="T19" fmla="*/ 23 h 40"/>
                  <a:gd name="T20" fmla="*/ 29 w 55"/>
                  <a:gd name="T21" fmla="*/ 14 h 40"/>
                  <a:gd name="T22" fmla="*/ 15 w 55"/>
                  <a:gd name="T23" fmla="*/ 9 h 40"/>
                  <a:gd name="T24" fmla="*/ 2 w 55"/>
                  <a:gd name="T25" fmla="*/ 6 h 40"/>
                  <a:gd name="T26" fmla="*/ 1 w 55"/>
                  <a:gd name="T27" fmla="*/ 0 h 40"/>
                  <a:gd name="T28" fmla="*/ 7 w 55"/>
                  <a:gd name="T29" fmla="*/ 0 h 40"/>
                  <a:gd name="T30" fmla="*/ 7 w 55"/>
                  <a:gd name="T31" fmla="*/ 0 h 40"/>
                  <a:gd name="T32" fmla="*/ 7 w 55"/>
                  <a:gd name="T33" fmla="*/ 0 h 40"/>
                  <a:gd name="T34" fmla="*/ 1 w 55"/>
                  <a:gd name="T35" fmla="*/ 0 h 40"/>
                  <a:gd name="T36" fmla="*/ 0 w 55"/>
                  <a:gd name="T37" fmla="*/ 0 h 40"/>
                  <a:gd name="T38" fmla="*/ 0 w 55"/>
                  <a:gd name="T39" fmla="*/ 0 h 40"/>
                  <a:gd name="T40" fmla="*/ 1 w 55"/>
                  <a:gd name="T41" fmla="*/ 6 h 40"/>
                  <a:gd name="T42" fmla="*/ 1 w 55"/>
                  <a:gd name="T43" fmla="*/ 6 h 40"/>
                  <a:gd name="T44" fmla="*/ 2 w 55"/>
                  <a:gd name="T45" fmla="*/ 6 h 40"/>
                  <a:gd name="T46" fmla="*/ 15 w 55"/>
                  <a:gd name="T47" fmla="*/ 10 h 40"/>
                  <a:gd name="T48" fmla="*/ 29 w 55"/>
                  <a:gd name="T49" fmla="*/ 14 h 40"/>
                  <a:gd name="T50" fmla="*/ 35 w 55"/>
                  <a:gd name="T51" fmla="*/ 23 h 40"/>
                  <a:gd name="T52" fmla="*/ 35 w 55"/>
                  <a:gd name="T53" fmla="*/ 23 h 40"/>
                  <a:gd name="T54" fmla="*/ 35 w 55"/>
                  <a:gd name="T55" fmla="*/ 23 h 40"/>
                  <a:gd name="T56" fmla="*/ 41 w 55"/>
                  <a:gd name="T57" fmla="*/ 24 h 40"/>
                  <a:gd name="T58" fmla="*/ 48 w 55"/>
                  <a:gd name="T59" fmla="*/ 39 h 40"/>
                  <a:gd name="T60" fmla="*/ 49 w 55"/>
                  <a:gd name="T61" fmla="*/ 40 h 40"/>
                  <a:gd name="T62" fmla="*/ 49 w 55"/>
                  <a:gd name="T63" fmla="*/ 40 h 40"/>
                  <a:gd name="T64" fmla="*/ 55 w 55"/>
                  <a:gd name="T65" fmla="*/ 37 h 40"/>
                  <a:gd name="T66" fmla="*/ 55 w 55"/>
                  <a:gd name="T67" fmla="*/ 37 h 40"/>
                  <a:gd name="T68" fmla="*/ 55 w 55"/>
                  <a:gd name="T69" fmla="*/ 37 h 40"/>
                  <a:gd name="T70" fmla="*/ 54 w 55"/>
                  <a:gd name="T71" fmla="*/ 26 h 40"/>
                  <a:gd name="T72" fmla="*/ 54 w 55"/>
                  <a:gd name="T73" fmla="*/ 26 h 40"/>
                  <a:gd name="T74" fmla="*/ 54 w 55"/>
                  <a:gd name="T75" fmla="*/ 26 h 40"/>
                  <a:gd name="T76" fmla="*/ 45 w 55"/>
                  <a:gd name="T77" fmla="*/ 21 h 40"/>
                  <a:gd name="T78" fmla="*/ 36 w 55"/>
                  <a:gd name="T79" fmla="*/ 12 h 40"/>
                  <a:gd name="T80" fmla="*/ 36 w 55"/>
                  <a:gd name="T81" fmla="*/ 12 h 40"/>
                  <a:gd name="T82" fmla="*/ 36 w 55"/>
                  <a:gd name="T83" fmla="*/ 11 h 40"/>
                  <a:gd name="T84" fmla="*/ 25 w 55"/>
                  <a:gd name="T85" fmla="*/ 5 h 40"/>
                  <a:gd name="T86" fmla="*/ 25 w 55"/>
                  <a:gd name="T87" fmla="*/ 5 h 40"/>
                  <a:gd name="T88" fmla="*/ 25 w 55"/>
                  <a:gd name="T89" fmla="*/ 5 h 40"/>
                  <a:gd name="T90" fmla="*/ 15 w 55"/>
                  <a:gd name="T91" fmla="*/ 3 h 40"/>
                  <a:gd name="T92" fmla="*/ 7 w 55"/>
                  <a:gd name="T93" fmla="*/ 0 h 40"/>
                  <a:gd name="T94" fmla="*/ 7 w 55"/>
                  <a:gd name="T95" fmla="*/ 0 h 40"/>
                  <a:gd name="T96" fmla="*/ 7 w 55"/>
                  <a:gd name="T9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" h="40">
                    <a:moveTo>
                      <a:pt x="7" y="0"/>
                    </a:moveTo>
                    <a:lnTo>
                      <a:pt x="15" y="4"/>
                    </a:lnTo>
                    <a:lnTo>
                      <a:pt x="25" y="6"/>
                    </a:lnTo>
                    <a:lnTo>
                      <a:pt x="36" y="12"/>
                    </a:lnTo>
                    <a:lnTo>
                      <a:pt x="45" y="22"/>
                    </a:lnTo>
                    <a:lnTo>
                      <a:pt x="54" y="26"/>
                    </a:lnTo>
                    <a:lnTo>
                      <a:pt x="55" y="37"/>
                    </a:lnTo>
                    <a:lnTo>
                      <a:pt x="49" y="39"/>
                    </a:lnTo>
                    <a:lnTo>
                      <a:pt x="41" y="23"/>
                    </a:lnTo>
                    <a:lnTo>
                      <a:pt x="36" y="23"/>
                    </a:lnTo>
                    <a:lnTo>
                      <a:pt x="29" y="14"/>
                    </a:lnTo>
                    <a:lnTo>
                      <a:pt x="15" y="9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15" y="10"/>
                    </a:lnTo>
                    <a:lnTo>
                      <a:pt x="29" y="14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41" y="24"/>
                    </a:lnTo>
                    <a:lnTo>
                      <a:pt x="48" y="39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45" y="21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15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5" name="Freeform 793"/>
              <p:cNvSpPr>
                <a:spLocks noEditPoints="1"/>
              </p:cNvSpPr>
              <p:nvPr/>
            </p:nvSpPr>
            <p:spPr bwMode="gray">
              <a:xfrm>
                <a:off x="5627" y="2364"/>
                <a:ext cx="55" cy="40"/>
              </a:xfrm>
              <a:custGeom>
                <a:avLst/>
                <a:gdLst>
                  <a:gd name="T0" fmla="*/ 7 w 55"/>
                  <a:gd name="T1" fmla="*/ 0 h 40"/>
                  <a:gd name="T2" fmla="*/ 15 w 55"/>
                  <a:gd name="T3" fmla="*/ 4 h 40"/>
                  <a:gd name="T4" fmla="*/ 25 w 55"/>
                  <a:gd name="T5" fmla="*/ 6 h 40"/>
                  <a:gd name="T6" fmla="*/ 36 w 55"/>
                  <a:gd name="T7" fmla="*/ 12 h 40"/>
                  <a:gd name="T8" fmla="*/ 45 w 55"/>
                  <a:gd name="T9" fmla="*/ 22 h 40"/>
                  <a:gd name="T10" fmla="*/ 54 w 55"/>
                  <a:gd name="T11" fmla="*/ 26 h 40"/>
                  <a:gd name="T12" fmla="*/ 55 w 55"/>
                  <a:gd name="T13" fmla="*/ 37 h 40"/>
                  <a:gd name="T14" fmla="*/ 49 w 55"/>
                  <a:gd name="T15" fmla="*/ 39 h 40"/>
                  <a:gd name="T16" fmla="*/ 41 w 55"/>
                  <a:gd name="T17" fmla="*/ 23 h 40"/>
                  <a:gd name="T18" fmla="*/ 36 w 55"/>
                  <a:gd name="T19" fmla="*/ 23 h 40"/>
                  <a:gd name="T20" fmla="*/ 29 w 55"/>
                  <a:gd name="T21" fmla="*/ 14 h 40"/>
                  <a:gd name="T22" fmla="*/ 15 w 55"/>
                  <a:gd name="T23" fmla="*/ 9 h 40"/>
                  <a:gd name="T24" fmla="*/ 2 w 55"/>
                  <a:gd name="T25" fmla="*/ 6 h 40"/>
                  <a:gd name="T26" fmla="*/ 1 w 55"/>
                  <a:gd name="T27" fmla="*/ 0 h 40"/>
                  <a:gd name="T28" fmla="*/ 7 w 55"/>
                  <a:gd name="T29" fmla="*/ 0 h 40"/>
                  <a:gd name="T30" fmla="*/ 7 w 55"/>
                  <a:gd name="T31" fmla="*/ 0 h 40"/>
                  <a:gd name="T32" fmla="*/ 7 w 55"/>
                  <a:gd name="T33" fmla="*/ 0 h 40"/>
                  <a:gd name="T34" fmla="*/ 1 w 55"/>
                  <a:gd name="T35" fmla="*/ 0 h 40"/>
                  <a:gd name="T36" fmla="*/ 0 w 55"/>
                  <a:gd name="T37" fmla="*/ 0 h 40"/>
                  <a:gd name="T38" fmla="*/ 0 w 55"/>
                  <a:gd name="T39" fmla="*/ 0 h 40"/>
                  <a:gd name="T40" fmla="*/ 1 w 55"/>
                  <a:gd name="T41" fmla="*/ 6 h 40"/>
                  <a:gd name="T42" fmla="*/ 1 w 55"/>
                  <a:gd name="T43" fmla="*/ 6 h 40"/>
                  <a:gd name="T44" fmla="*/ 2 w 55"/>
                  <a:gd name="T45" fmla="*/ 6 h 40"/>
                  <a:gd name="T46" fmla="*/ 15 w 55"/>
                  <a:gd name="T47" fmla="*/ 10 h 40"/>
                  <a:gd name="T48" fmla="*/ 29 w 55"/>
                  <a:gd name="T49" fmla="*/ 14 h 40"/>
                  <a:gd name="T50" fmla="*/ 35 w 55"/>
                  <a:gd name="T51" fmla="*/ 23 h 40"/>
                  <a:gd name="T52" fmla="*/ 35 w 55"/>
                  <a:gd name="T53" fmla="*/ 23 h 40"/>
                  <a:gd name="T54" fmla="*/ 35 w 55"/>
                  <a:gd name="T55" fmla="*/ 23 h 40"/>
                  <a:gd name="T56" fmla="*/ 41 w 55"/>
                  <a:gd name="T57" fmla="*/ 24 h 40"/>
                  <a:gd name="T58" fmla="*/ 48 w 55"/>
                  <a:gd name="T59" fmla="*/ 39 h 40"/>
                  <a:gd name="T60" fmla="*/ 49 w 55"/>
                  <a:gd name="T61" fmla="*/ 40 h 40"/>
                  <a:gd name="T62" fmla="*/ 49 w 55"/>
                  <a:gd name="T63" fmla="*/ 40 h 40"/>
                  <a:gd name="T64" fmla="*/ 55 w 55"/>
                  <a:gd name="T65" fmla="*/ 37 h 40"/>
                  <a:gd name="T66" fmla="*/ 55 w 55"/>
                  <a:gd name="T67" fmla="*/ 37 h 40"/>
                  <a:gd name="T68" fmla="*/ 55 w 55"/>
                  <a:gd name="T69" fmla="*/ 37 h 40"/>
                  <a:gd name="T70" fmla="*/ 54 w 55"/>
                  <a:gd name="T71" fmla="*/ 26 h 40"/>
                  <a:gd name="T72" fmla="*/ 54 w 55"/>
                  <a:gd name="T73" fmla="*/ 26 h 40"/>
                  <a:gd name="T74" fmla="*/ 54 w 55"/>
                  <a:gd name="T75" fmla="*/ 26 h 40"/>
                  <a:gd name="T76" fmla="*/ 45 w 55"/>
                  <a:gd name="T77" fmla="*/ 21 h 40"/>
                  <a:gd name="T78" fmla="*/ 36 w 55"/>
                  <a:gd name="T79" fmla="*/ 12 h 40"/>
                  <a:gd name="T80" fmla="*/ 36 w 55"/>
                  <a:gd name="T81" fmla="*/ 12 h 40"/>
                  <a:gd name="T82" fmla="*/ 36 w 55"/>
                  <a:gd name="T83" fmla="*/ 11 h 40"/>
                  <a:gd name="T84" fmla="*/ 25 w 55"/>
                  <a:gd name="T85" fmla="*/ 5 h 40"/>
                  <a:gd name="T86" fmla="*/ 25 w 55"/>
                  <a:gd name="T87" fmla="*/ 5 h 40"/>
                  <a:gd name="T88" fmla="*/ 25 w 55"/>
                  <a:gd name="T89" fmla="*/ 5 h 40"/>
                  <a:gd name="T90" fmla="*/ 15 w 55"/>
                  <a:gd name="T91" fmla="*/ 3 h 40"/>
                  <a:gd name="T92" fmla="*/ 7 w 55"/>
                  <a:gd name="T93" fmla="*/ 0 h 40"/>
                  <a:gd name="T94" fmla="*/ 7 w 55"/>
                  <a:gd name="T95" fmla="*/ 0 h 40"/>
                  <a:gd name="T96" fmla="*/ 7 w 55"/>
                  <a:gd name="T9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" h="40">
                    <a:moveTo>
                      <a:pt x="7" y="0"/>
                    </a:moveTo>
                    <a:lnTo>
                      <a:pt x="15" y="4"/>
                    </a:lnTo>
                    <a:lnTo>
                      <a:pt x="25" y="6"/>
                    </a:lnTo>
                    <a:lnTo>
                      <a:pt x="36" y="12"/>
                    </a:lnTo>
                    <a:lnTo>
                      <a:pt x="45" y="22"/>
                    </a:lnTo>
                    <a:lnTo>
                      <a:pt x="54" y="26"/>
                    </a:lnTo>
                    <a:lnTo>
                      <a:pt x="55" y="37"/>
                    </a:lnTo>
                    <a:lnTo>
                      <a:pt x="49" y="39"/>
                    </a:lnTo>
                    <a:lnTo>
                      <a:pt x="41" y="23"/>
                    </a:lnTo>
                    <a:lnTo>
                      <a:pt x="36" y="23"/>
                    </a:lnTo>
                    <a:lnTo>
                      <a:pt x="29" y="14"/>
                    </a:lnTo>
                    <a:lnTo>
                      <a:pt x="15" y="9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15" y="10"/>
                    </a:lnTo>
                    <a:lnTo>
                      <a:pt x="29" y="14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41" y="24"/>
                    </a:lnTo>
                    <a:lnTo>
                      <a:pt x="48" y="39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45" y="21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15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6" name="Freeform 794"/>
              <p:cNvSpPr>
                <a:spLocks/>
              </p:cNvSpPr>
              <p:nvPr/>
            </p:nvSpPr>
            <p:spPr bwMode="gray">
              <a:xfrm>
                <a:off x="5711" y="2416"/>
                <a:ext cx="18" cy="25"/>
              </a:xfrm>
              <a:custGeom>
                <a:avLst/>
                <a:gdLst>
                  <a:gd name="T0" fmla="*/ 20 w 21"/>
                  <a:gd name="T1" fmla="*/ 29 h 29"/>
                  <a:gd name="T2" fmla="*/ 10 w 21"/>
                  <a:gd name="T3" fmla="*/ 21 h 29"/>
                  <a:gd name="T4" fmla="*/ 0 w 21"/>
                  <a:gd name="T5" fmla="*/ 6 h 29"/>
                  <a:gd name="T6" fmla="*/ 0 w 21"/>
                  <a:gd name="T7" fmla="*/ 6 h 29"/>
                  <a:gd name="T8" fmla="*/ 1 w 21"/>
                  <a:gd name="T9" fmla="*/ 0 h 29"/>
                  <a:gd name="T10" fmla="*/ 19 w 21"/>
                  <a:gd name="T11" fmla="*/ 15 h 29"/>
                  <a:gd name="T12" fmla="*/ 21 w 21"/>
                  <a:gd name="T13" fmla="*/ 19 h 29"/>
                  <a:gd name="T14" fmla="*/ 21 w 21"/>
                  <a:gd name="T15" fmla="*/ 29 h 29"/>
                  <a:gd name="T16" fmla="*/ 20 w 21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9">
                    <a:moveTo>
                      <a:pt x="20" y="29"/>
                    </a:moveTo>
                    <a:cubicBezTo>
                      <a:pt x="20" y="28"/>
                      <a:pt x="13" y="21"/>
                      <a:pt x="10" y="21"/>
                    </a:cubicBezTo>
                    <a:cubicBezTo>
                      <a:pt x="7" y="20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9"/>
                      <a:pt x="21" y="29"/>
                      <a:pt x="21" y="29"/>
                    </a:cubicBezTo>
                    <a:lnTo>
                      <a:pt x="20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7" name="Freeform 795"/>
              <p:cNvSpPr>
                <a:spLocks noEditPoints="1"/>
              </p:cNvSpPr>
              <p:nvPr/>
            </p:nvSpPr>
            <p:spPr bwMode="gray">
              <a:xfrm>
                <a:off x="5711" y="2416"/>
                <a:ext cx="18" cy="25"/>
              </a:xfrm>
              <a:custGeom>
                <a:avLst/>
                <a:gdLst>
                  <a:gd name="T0" fmla="*/ 2 w 21"/>
                  <a:gd name="T1" fmla="*/ 1 h 29"/>
                  <a:gd name="T2" fmla="*/ 19 w 21"/>
                  <a:gd name="T3" fmla="*/ 15 h 29"/>
                  <a:gd name="T4" fmla="*/ 21 w 21"/>
                  <a:gd name="T5" fmla="*/ 19 h 29"/>
                  <a:gd name="T6" fmla="*/ 21 w 21"/>
                  <a:gd name="T7" fmla="*/ 28 h 29"/>
                  <a:gd name="T8" fmla="*/ 10 w 21"/>
                  <a:gd name="T9" fmla="*/ 20 h 29"/>
                  <a:gd name="T10" fmla="*/ 1 w 21"/>
                  <a:gd name="T11" fmla="*/ 6 h 29"/>
                  <a:gd name="T12" fmla="*/ 2 w 21"/>
                  <a:gd name="T13" fmla="*/ 1 h 29"/>
                  <a:gd name="T14" fmla="*/ 1 w 21"/>
                  <a:gd name="T15" fmla="*/ 0 h 29"/>
                  <a:gd name="T16" fmla="*/ 1 w 21"/>
                  <a:gd name="T17" fmla="*/ 1 h 29"/>
                  <a:gd name="T18" fmla="*/ 0 w 21"/>
                  <a:gd name="T19" fmla="*/ 6 h 29"/>
                  <a:gd name="T20" fmla="*/ 0 w 21"/>
                  <a:gd name="T21" fmla="*/ 6 h 29"/>
                  <a:gd name="T22" fmla="*/ 0 w 21"/>
                  <a:gd name="T23" fmla="*/ 6 h 29"/>
                  <a:gd name="T24" fmla="*/ 10 w 21"/>
                  <a:gd name="T25" fmla="*/ 21 h 29"/>
                  <a:gd name="T26" fmla="*/ 20 w 21"/>
                  <a:gd name="T27" fmla="*/ 29 h 29"/>
                  <a:gd name="T28" fmla="*/ 21 w 21"/>
                  <a:gd name="T29" fmla="*/ 29 h 29"/>
                  <a:gd name="T30" fmla="*/ 21 w 21"/>
                  <a:gd name="T31" fmla="*/ 28 h 29"/>
                  <a:gd name="T32" fmla="*/ 21 w 21"/>
                  <a:gd name="T33" fmla="*/ 19 h 29"/>
                  <a:gd name="T34" fmla="*/ 21 w 21"/>
                  <a:gd name="T35" fmla="*/ 19 h 29"/>
                  <a:gd name="T36" fmla="*/ 21 w 21"/>
                  <a:gd name="T37" fmla="*/ 19 h 29"/>
                  <a:gd name="T38" fmla="*/ 19 w 21"/>
                  <a:gd name="T39" fmla="*/ 15 h 29"/>
                  <a:gd name="T40" fmla="*/ 19 w 21"/>
                  <a:gd name="T41" fmla="*/ 15 h 29"/>
                  <a:gd name="T42" fmla="*/ 19 w 21"/>
                  <a:gd name="T43" fmla="*/ 15 h 29"/>
                  <a:gd name="T44" fmla="*/ 2 w 21"/>
                  <a:gd name="T45" fmla="*/ 0 h 29"/>
                  <a:gd name="T46" fmla="*/ 1 w 21"/>
                  <a:gd name="T4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29">
                    <a:moveTo>
                      <a:pt x="2" y="1"/>
                    </a:moveTo>
                    <a:cubicBezTo>
                      <a:pt x="19" y="15"/>
                      <a:pt x="19" y="15"/>
                      <a:pt x="19" y="15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13" y="21"/>
                      <a:pt x="10" y="20"/>
                    </a:cubicBezTo>
                    <a:cubicBezTo>
                      <a:pt x="7" y="19"/>
                      <a:pt x="1" y="6"/>
                      <a:pt x="1" y="6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7" y="20"/>
                      <a:pt x="10" y="21"/>
                    </a:cubicBezTo>
                    <a:cubicBezTo>
                      <a:pt x="13" y="22"/>
                      <a:pt x="20" y="29"/>
                      <a:pt x="20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8" name="Freeform 796"/>
              <p:cNvSpPr>
                <a:spLocks/>
              </p:cNvSpPr>
              <p:nvPr/>
            </p:nvSpPr>
            <p:spPr bwMode="gray">
              <a:xfrm>
                <a:off x="5741" y="2433"/>
                <a:ext cx="17" cy="14"/>
              </a:xfrm>
              <a:custGeom>
                <a:avLst/>
                <a:gdLst>
                  <a:gd name="T0" fmla="*/ 0 w 17"/>
                  <a:gd name="T1" fmla="*/ 6 h 14"/>
                  <a:gd name="T2" fmla="*/ 2 w 17"/>
                  <a:gd name="T3" fmla="*/ 0 h 14"/>
                  <a:gd name="T4" fmla="*/ 10 w 17"/>
                  <a:gd name="T5" fmla="*/ 3 h 14"/>
                  <a:gd name="T6" fmla="*/ 17 w 17"/>
                  <a:gd name="T7" fmla="*/ 11 h 14"/>
                  <a:gd name="T8" fmla="*/ 12 w 17"/>
                  <a:gd name="T9" fmla="*/ 14 h 14"/>
                  <a:gd name="T10" fmla="*/ 0 w 17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6"/>
                    </a:moveTo>
                    <a:lnTo>
                      <a:pt x="2" y="0"/>
                    </a:lnTo>
                    <a:lnTo>
                      <a:pt x="10" y="3"/>
                    </a:lnTo>
                    <a:lnTo>
                      <a:pt x="17" y="11"/>
                    </a:lnTo>
                    <a:lnTo>
                      <a:pt x="12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9" name="Freeform 797"/>
              <p:cNvSpPr>
                <a:spLocks noEditPoints="1"/>
              </p:cNvSpPr>
              <p:nvPr/>
            </p:nvSpPr>
            <p:spPr bwMode="gray">
              <a:xfrm>
                <a:off x="5741" y="2433"/>
                <a:ext cx="18" cy="14"/>
              </a:xfrm>
              <a:custGeom>
                <a:avLst/>
                <a:gdLst>
                  <a:gd name="T0" fmla="*/ 2 w 18"/>
                  <a:gd name="T1" fmla="*/ 0 h 14"/>
                  <a:gd name="T2" fmla="*/ 10 w 18"/>
                  <a:gd name="T3" fmla="*/ 3 h 14"/>
                  <a:gd name="T4" fmla="*/ 17 w 18"/>
                  <a:gd name="T5" fmla="*/ 11 h 14"/>
                  <a:gd name="T6" fmla="*/ 12 w 18"/>
                  <a:gd name="T7" fmla="*/ 14 h 14"/>
                  <a:gd name="T8" fmla="*/ 0 w 18"/>
                  <a:gd name="T9" fmla="*/ 6 h 14"/>
                  <a:gd name="T10" fmla="*/ 2 w 18"/>
                  <a:gd name="T11" fmla="*/ 0 h 14"/>
                  <a:gd name="T12" fmla="*/ 1 w 18"/>
                  <a:gd name="T13" fmla="*/ 0 h 14"/>
                  <a:gd name="T14" fmla="*/ 1 w 18"/>
                  <a:gd name="T15" fmla="*/ 0 h 14"/>
                  <a:gd name="T16" fmla="*/ 0 w 18"/>
                  <a:gd name="T17" fmla="*/ 5 h 14"/>
                  <a:gd name="T18" fmla="*/ 0 w 18"/>
                  <a:gd name="T19" fmla="*/ 6 h 14"/>
                  <a:gd name="T20" fmla="*/ 0 w 18"/>
                  <a:gd name="T21" fmla="*/ 6 h 14"/>
                  <a:gd name="T22" fmla="*/ 12 w 18"/>
                  <a:gd name="T23" fmla="*/ 14 h 14"/>
                  <a:gd name="T24" fmla="*/ 12 w 18"/>
                  <a:gd name="T25" fmla="*/ 14 h 14"/>
                  <a:gd name="T26" fmla="*/ 12 w 18"/>
                  <a:gd name="T27" fmla="*/ 14 h 14"/>
                  <a:gd name="T28" fmla="*/ 17 w 18"/>
                  <a:gd name="T29" fmla="*/ 11 h 14"/>
                  <a:gd name="T30" fmla="*/ 18 w 18"/>
                  <a:gd name="T31" fmla="*/ 11 h 14"/>
                  <a:gd name="T32" fmla="*/ 17 w 18"/>
                  <a:gd name="T33" fmla="*/ 11 h 14"/>
                  <a:gd name="T34" fmla="*/ 11 w 18"/>
                  <a:gd name="T35" fmla="*/ 3 h 14"/>
                  <a:gd name="T36" fmla="*/ 10 w 18"/>
                  <a:gd name="T37" fmla="*/ 3 h 14"/>
                  <a:gd name="T38" fmla="*/ 10 w 18"/>
                  <a:gd name="T39" fmla="*/ 3 h 14"/>
                  <a:gd name="T40" fmla="*/ 2 w 18"/>
                  <a:gd name="T41" fmla="*/ 0 h 14"/>
                  <a:gd name="T42" fmla="*/ 1 w 18"/>
                  <a:gd name="T43" fmla="*/ 0 h 14"/>
                  <a:gd name="T44" fmla="*/ 1 w 18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4">
                    <a:moveTo>
                      <a:pt x="2" y="0"/>
                    </a:moveTo>
                    <a:lnTo>
                      <a:pt x="10" y="3"/>
                    </a:lnTo>
                    <a:lnTo>
                      <a:pt x="17" y="11"/>
                    </a:lnTo>
                    <a:lnTo>
                      <a:pt x="12" y="14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0" name="Freeform 798"/>
              <p:cNvSpPr>
                <a:spLocks noEditPoints="1"/>
              </p:cNvSpPr>
              <p:nvPr/>
            </p:nvSpPr>
            <p:spPr bwMode="gray">
              <a:xfrm>
                <a:off x="5741" y="2433"/>
                <a:ext cx="18" cy="14"/>
              </a:xfrm>
              <a:custGeom>
                <a:avLst/>
                <a:gdLst>
                  <a:gd name="T0" fmla="*/ 2 w 18"/>
                  <a:gd name="T1" fmla="*/ 0 h 14"/>
                  <a:gd name="T2" fmla="*/ 10 w 18"/>
                  <a:gd name="T3" fmla="*/ 3 h 14"/>
                  <a:gd name="T4" fmla="*/ 17 w 18"/>
                  <a:gd name="T5" fmla="*/ 11 h 14"/>
                  <a:gd name="T6" fmla="*/ 12 w 18"/>
                  <a:gd name="T7" fmla="*/ 14 h 14"/>
                  <a:gd name="T8" fmla="*/ 0 w 18"/>
                  <a:gd name="T9" fmla="*/ 6 h 14"/>
                  <a:gd name="T10" fmla="*/ 2 w 18"/>
                  <a:gd name="T11" fmla="*/ 0 h 14"/>
                  <a:gd name="T12" fmla="*/ 1 w 18"/>
                  <a:gd name="T13" fmla="*/ 0 h 14"/>
                  <a:gd name="T14" fmla="*/ 1 w 18"/>
                  <a:gd name="T15" fmla="*/ 0 h 14"/>
                  <a:gd name="T16" fmla="*/ 0 w 18"/>
                  <a:gd name="T17" fmla="*/ 5 h 14"/>
                  <a:gd name="T18" fmla="*/ 0 w 18"/>
                  <a:gd name="T19" fmla="*/ 6 h 14"/>
                  <a:gd name="T20" fmla="*/ 0 w 18"/>
                  <a:gd name="T21" fmla="*/ 6 h 14"/>
                  <a:gd name="T22" fmla="*/ 12 w 18"/>
                  <a:gd name="T23" fmla="*/ 14 h 14"/>
                  <a:gd name="T24" fmla="*/ 12 w 18"/>
                  <a:gd name="T25" fmla="*/ 14 h 14"/>
                  <a:gd name="T26" fmla="*/ 12 w 18"/>
                  <a:gd name="T27" fmla="*/ 14 h 14"/>
                  <a:gd name="T28" fmla="*/ 17 w 18"/>
                  <a:gd name="T29" fmla="*/ 11 h 14"/>
                  <a:gd name="T30" fmla="*/ 18 w 18"/>
                  <a:gd name="T31" fmla="*/ 11 h 14"/>
                  <a:gd name="T32" fmla="*/ 17 w 18"/>
                  <a:gd name="T33" fmla="*/ 11 h 14"/>
                  <a:gd name="T34" fmla="*/ 11 w 18"/>
                  <a:gd name="T35" fmla="*/ 3 h 14"/>
                  <a:gd name="T36" fmla="*/ 10 w 18"/>
                  <a:gd name="T37" fmla="*/ 3 h 14"/>
                  <a:gd name="T38" fmla="*/ 10 w 18"/>
                  <a:gd name="T39" fmla="*/ 3 h 14"/>
                  <a:gd name="T40" fmla="*/ 2 w 18"/>
                  <a:gd name="T41" fmla="*/ 0 h 14"/>
                  <a:gd name="T42" fmla="*/ 1 w 18"/>
                  <a:gd name="T43" fmla="*/ 0 h 14"/>
                  <a:gd name="T44" fmla="*/ 1 w 18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4">
                    <a:moveTo>
                      <a:pt x="2" y="0"/>
                    </a:moveTo>
                    <a:lnTo>
                      <a:pt x="10" y="3"/>
                    </a:lnTo>
                    <a:lnTo>
                      <a:pt x="17" y="11"/>
                    </a:lnTo>
                    <a:lnTo>
                      <a:pt x="12" y="14"/>
                    </a:lnTo>
                    <a:lnTo>
                      <a:pt x="0" y="6"/>
                    </a:lnTo>
                    <a:lnTo>
                      <a:pt x="2" y="0"/>
                    </a:lnTo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1" name="Freeform 799"/>
              <p:cNvSpPr>
                <a:spLocks/>
              </p:cNvSpPr>
              <p:nvPr/>
            </p:nvSpPr>
            <p:spPr bwMode="gray">
              <a:xfrm>
                <a:off x="5775" y="2448"/>
                <a:ext cx="29" cy="17"/>
              </a:xfrm>
              <a:custGeom>
                <a:avLst/>
                <a:gdLst>
                  <a:gd name="T0" fmla="*/ 22 w 29"/>
                  <a:gd name="T1" fmla="*/ 17 h 17"/>
                  <a:gd name="T2" fmla="*/ 2 w 29"/>
                  <a:gd name="T3" fmla="*/ 9 h 17"/>
                  <a:gd name="T4" fmla="*/ 0 w 29"/>
                  <a:gd name="T5" fmla="*/ 3 h 17"/>
                  <a:gd name="T6" fmla="*/ 4 w 29"/>
                  <a:gd name="T7" fmla="*/ 0 h 17"/>
                  <a:gd name="T8" fmla="*/ 21 w 29"/>
                  <a:gd name="T9" fmla="*/ 7 h 17"/>
                  <a:gd name="T10" fmla="*/ 29 w 29"/>
                  <a:gd name="T11" fmla="*/ 17 h 17"/>
                  <a:gd name="T12" fmla="*/ 22 w 2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7">
                    <a:moveTo>
                      <a:pt x="22" y="17"/>
                    </a:moveTo>
                    <a:lnTo>
                      <a:pt x="2" y="9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21" y="7"/>
                    </a:lnTo>
                    <a:lnTo>
                      <a:pt x="29" y="17"/>
                    </a:lnTo>
                    <a:lnTo>
                      <a:pt x="2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2" name="Freeform 800"/>
              <p:cNvSpPr>
                <a:spLocks noEditPoints="1"/>
              </p:cNvSpPr>
              <p:nvPr/>
            </p:nvSpPr>
            <p:spPr bwMode="gray">
              <a:xfrm>
                <a:off x="5774" y="2448"/>
                <a:ext cx="30" cy="18"/>
              </a:xfrm>
              <a:custGeom>
                <a:avLst/>
                <a:gdLst>
                  <a:gd name="T0" fmla="*/ 5 w 30"/>
                  <a:gd name="T1" fmla="*/ 0 h 18"/>
                  <a:gd name="T2" fmla="*/ 22 w 30"/>
                  <a:gd name="T3" fmla="*/ 7 h 18"/>
                  <a:gd name="T4" fmla="*/ 29 w 30"/>
                  <a:gd name="T5" fmla="*/ 17 h 18"/>
                  <a:gd name="T6" fmla="*/ 23 w 30"/>
                  <a:gd name="T7" fmla="*/ 17 h 18"/>
                  <a:gd name="T8" fmla="*/ 3 w 30"/>
                  <a:gd name="T9" fmla="*/ 8 h 18"/>
                  <a:gd name="T10" fmla="*/ 1 w 30"/>
                  <a:gd name="T11" fmla="*/ 3 h 18"/>
                  <a:gd name="T12" fmla="*/ 5 w 30"/>
                  <a:gd name="T13" fmla="*/ 0 h 18"/>
                  <a:gd name="T14" fmla="*/ 5 w 30"/>
                  <a:gd name="T15" fmla="*/ 0 h 18"/>
                  <a:gd name="T16" fmla="*/ 5 w 30"/>
                  <a:gd name="T17" fmla="*/ 0 h 18"/>
                  <a:gd name="T18" fmla="*/ 1 w 30"/>
                  <a:gd name="T19" fmla="*/ 3 h 18"/>
                  <a:gd name="T20" fmla="*/ 0 w 30"/>
                  <a:gd name="T21" fmla="*/ 3 h 18"/>
                  <a:gd name="T22" fmla="*/ 0 w 30"/>
                  <a:gd name="T23" fmla="*/ 3 h 18"/>
                  <a:gd name="T24" fmla="*/ 2 w 30"/>
                  <a:gd name="T25" fmla="*/ 8 h 18"/>
                  <a:gd name="T26" fmla="*/ 2 w 30"/>
                  <a:gd name="T27" fmla="*/ 9 h 18"/>
                  <a:gd name="T28" fmla="*/ 3 w 30"/>
                  <a:gd name="T29" fmla="*/ 9 h 18"/>
                  <a:gd name="T30" fmla="*/ 23 w 30"/>
                  <a:gd name="T31" fmla="*/ 18 h 18"/>
                  <a:gd name="T32" fmla="*/ 23 w 30"/>
                  <a:gd name="T33" fmla="*/ 18 h 18"/>
                  <a:gd name="T34" fmla="*/ 23 w 30"/>
                  <a:gd name="T35" fmla="*/ 18 h 18"/>
                  <a:gd name="T36" fmla="*/ 29 w 30"/>
                  <a:gd name="T37" fmla="*/ 18 h 18"/>
                  <a:gd name="T38" fmla="*/ 30 w 30"/>
                  <a:gd name="T39" fmla="*/ 18 h 18"/>
                  <a:gd name="T40" fmla="*/ 29 w 30"/>
                  <a:gd name="T41" fmla="*/ 17 h 18"/>
                  <a:gd name="T42" fmla="*/ 22 w 30"/>
                  <a:gd name="T43" fmla="*/ 7 h 18"/>
                  <a:gd name="T44" fmla="*/ 22 w 30"/>
                  <a:gd name="T45" fmla="*/ 7 h 18"/>
                  <a:gd name="T46" fmla="*/ 22 w 30"/>
                  <a:gd name="T47" fmla="*/ 7 h 18"/>
                  <a:gd name="T48" fmla="*/ 6 w 30"/>
                  <a:gd name="T49" fmla="*/ 0 h 18"/>
                  <a:gd name="T50" fmla="*/ 5 w 30"/>
                  <a:gd name="T51" fmla="*/ 0 h 18"/>
                  <a:gd name="T52" fmla="*/ 5 w 30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18">
                    <a:moveTo>
                      <a:pt x="5" y="0"/>
                    </a:moveTo>
                    <a:lnTo>
                      <a:pt x="22" y="7"/>
                    </a:lnTo>
                    <a:lnTo>
                      <a:pt x="29" y="17"/>
                    </a:lnTo>
                    <a:lnTo>
                      <a:pt x="23" y="17"/>
                    </a:lnTo>
                    <a:lnTo>
                      <a:pt x="3" y="8"/>
                    </a:lnTo>
                    <a:lnTo>
                      <a:pt x="1" y="3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29" y="1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3" name="Freeform 801"/>
              <p:cNvSpPr>
                <a:spLocks noEditPoints="1"/>
              </p:cNvSpPr>
              <p:nvPr/>
            </p:nvSpPr>
            <p:spPr bwMode="gray">
              <a:xfrm>
                <a:off x="5774" y="2448"/>
                <a:ext cx="30" cy="18"/>
              </a:xfrm>
              <a:custGeom>
                <a:avLst/>
                <a:gdLst>
                  <a:gd name="T0" fmla="*/ 5 w 30"/>
                  <a:gd name="T1" fmla="*/ 0 h 18"/>
                  <a:gd name="T2" fmla="*/ 22 w 30"/>
                  <a:gd name="T3" fmla="*/ 7 h 18"/>
                  <a:gd name="T4" fmla="*/ 29 w 30"/>
                  <a:gd name="T5" fmla="*/ 17 h 18"/>
                  <a:gd name="T6" fmla="*/ 23 w 30"/>
                  <a:gd name="T7" fmla="*/ 17 h 18"/>
                  <a:gd name="T8" fmla="*/ 3 w 30"/>
                  <a:gd name="T9" fmla="*/ 8 h 18"/>
                  <a:gd name="T10" fmla="*/ 1 w 30"/>
                  <a:gd name="T11" fmla="*/ 3 h 18"/>
                  <a:gd name="T12" fmla="*/ 5 w 30"/>
                  <a:gd name="T13" fmla="*/ 0 h 18"/>
                  <a:gd name="T14" fmla="*/ 5 w 30"/>
                  <a:gd name="T15" fmla="*/ 0 h 18"/>
                  <a:gd name="T16" fmla="*/ 5 w 30"/>
                  <a:gd name="T17" fmla="*/ 0 h 18"/>
                  <a:gd name="T18" fmla="*/ 1 w 30"/>
                  <a:gd name="T19" fmla="*/ 3 h 18"/>
                  <a:gd name="T20" fmla="*/ 0 w 30"/>
                  <a:gd name="T21" fmla="*/ 3 h 18"/>
                  <a:gd name="T22" fmla="*/ 0 w 30"/>
                  <a:gd name="T23" fmla="*/ 3 h 18"/>
                  <a:gd name="T24" fmla="*/ 2 w 30"/>
                  <a:gd name="T25" fmla="*/ 8 h 18"/>
                  <a:gd name="T26" fmla="*/ 2 w 30"/>
                  <a:gd name="T27" fmla="*/ 9 h 18"/>
                  <a:gd name="T28" fmla="*/ 3 w 30"/>
                  <a:gd name="T29" fmla="*/ 9 h 18"/>
                  <a:gd name="T30" fmla="*/ 23 w 30"/>
                  <a:gd name="T31" fmla="*/ 18 h 18"/>
                  <a:gd name="T32" fmla="*/ 23 w 30"/>
                  <a:gd name="T33" fmla="*/ 18 h 18"/>
                  <a:gd name="T34" fmla="*/ 23 w 30"/>
                  <a:gd name="T35" fmla="*/ 18 h 18"/>
                  <a:gd name="T36" fmla="*/ 29 w 30"/>
                  <a:gd name="T37" fmla="*/ 18 h 18"/>
                  <a:gd name="T38" fmla="*/ 30 w 30"/>
                  <a:gd name="T39" fmla="*/ 18 h 18"/>
                  <a:gd name="T40" fmla="*/ 29 w 30"/>
                  <a:gd name="T41" fmla="*/ 17 h 18"/>
                  <a:gd name="T42" fmla="*/ 22 w 30"/>
                  <a:gd name="T43" fmla="*/ 7 h 18"/>
                  <a:gd name="T44" fmla="*/ 22 w 30"/>
                  <a:gd name="T45" fmla="*/ 7 h 18"/>
                  <a:gd name="T46" fmla="*/ 22 w 30"/>
                  <a:gd name="T47" fmla="*/ 7 h 18"/>
                  <a:gd name="T48" fmla="*/ 6 w 30"/>
                  <a:gd name="T49" fmla="*/ 0 h 18"/>
                  <a:gd name="T50" fmla="*/ 5 w 30"/>
                  <a:gd name="T51" fmla="*/ 0 h 18"/>
                  <a:gd name="T52" fmla="*/ 5 w 30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18">
                    <a:moveTo>
                      <a:pt x="5" y="0"/>
                    </a:moveTo>
                    <a:lnTo>
                      <a:pt x="22" y="7"/>
                    </a:lnTo>
                    <a:lnTo>
                      <a:pt x="29" y="17"/>
                    </a:lnTo>
                    <a:lnTo>
                      <a:pt x="23" y="17"/>
                    </a:lnTo>
                    <a:lnTo>
                      <a:pt x="3" y="8"/>
                    </a:lnTo>
                    <a:lnTo>
                      <a:pt x="1" y="3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29" y="1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4" name="Freeform 802"/>
              <p:cNvSpPr>
                <a:spLocks/>
              </p:cNvSpPr>
              <p:nvPr/>
            </p:nvSpPr>
            <p:spPr bwMode="gray">
              <a:xfrm>
                <a:off x="5813" y="2466"/>
                <a:ext cx="21" cy="22"/>
              </a:xfrm>
              <a:custGeom>
                <a:avLst/>
                <a:gdLst>
                  <a:gd name="T0" fmla="*/ 15 w 21"/>
                  <a:gd name="T1" fmla="*/ 20 h 22"/>
                  <a:gd name="T2" fmla="*/ 3 w 21"/>
                  <a:gd name="T3" fmla="*/ 9 h 22"/>
                  <a:gd name="T4" fmla="*/ 0 w 21"/>
                  <a:gd name="T5" fmla="*/ 4 h 22"/>
                  <a:gd name="T6" fmla="*/ 3 w 21"/>
                  <a:gd name="T7" fmla="*/ 0 h 22"/>
                  <a:gd name="T8" fmla="*/ 9 w 21"/>
                  <a:gd name="T9" fmla="*/ 2 h 22"/>
                  <a:gd name="T10" fmla="*/ 21 w 21"/>
                  <a:gd name="T11" fmla="*/ 17 h 22"/>
                  <a:gd name="T12" fmla="*/ 20 w 21"/>
                  <a:gd name="T13" fmla="*/ 22 h 22"/>
                  <a:gd name="T14" fmla="*/ 15 w 21"/>
                  <a:gd name="T15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5" y="20"/>
                    </a:moveTo>
                    <a:lnTo>
                      <a:pt x="3" y="9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21" y="17"/>
                    </a:lnTo>
                    <a:lnTo>
                      <a:pt x="20" y="22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5" name="Freeform 803"/>
              <p:cNvSpPr>
                <a:spLocks noEditPoints="1"/>
              </p:cNvSpPr>
              <p:nvPr/>
            </p:nvSpPr>
            <p:spPr bwMode="gray">
              <a:xfrm>
                <a:off x="5813" y="2466"/>
                <a:ext cx="22" cy="22"/>
              </a:xfrm>
              <a:custGeom>
                <a:avLst/>
                <a:gdLst>
                  <a:gd name="T0" fmla="*/ 3 w 22"/>
                  <a:gd name="T1" fmla="*/ 0 h 22"/>
                  <a:gd name="T2" fmla="*/ 9 w 22"/>
                  <a:gd name="T3" fmla="*/ 2 h 22"/>
                  <a:gd name="T4" fmla="*/ 21 w 22"/>
                  <a:gd name="T5" fmla="*/ 17 h 22"/>
                  <a:gd name="T6" fmla="*/ 20 w 22"/>
                  <a:gd name="T7" fmla="*/ 21 h 22"/>
                  <a:gd name="T8" fmla="*/ 15 w 22"/>
                  <a:gd name="T9" fmla="*/ 20 h 22"/>
                  <a:gd name="T10" fmla="*/ 3 w 22"/>
                  <a:gd name="T11" fmla="*/ 9 h 22"/>
                  <a:gd name="T12" fmla="*/ 0 w 22"/>
                  <a:gd name="T13" fmla="*/ 4 h 22"/>
                  <a:gd name="T14" fmla="*/ 3 w 22"/>
                  <a:gd name="T15" fmla="*/ 0 h 22"/>
                  <a:gd name="T16" fmla="*/ 3 w 22"/>
                  <a:gd name="T17" fmla="*/ 0 h 22"/>
                  <a:gd name="T18" fmla="*/ 3 w 22"/>
                  <a:gd name="T19" fmla="*/ 0 h 22"/>
                  <a:gd name="T20" fmla="*/ 0 w 22"/>
                  <a:gd name="T21" fmla="*/ 3 h 22"/>
                  <a:gd name="T22" fmla="*/ 0 w 22"/>
                  <a:gd name="T23" fmla="*/ 4 h 22"/>
                  <a:gd name="T24" fmla="*/ 0 w 22"/>
                  <a:gd name="T25" fmla="*/ 4 h 22"/>
                  <a:gd name="T26" fmla="*/ 3 w 22"/>
                  <a:gd name="T27" fmla="*/ 9 h 22"/>
                  <a:gd name="T28" fmla="*/ 3 w 22"/>
                  <a:gd name="T29" fmla="*/ 9 h 22"/>
                  <a:gd name="T30" fmla="*/ 3 w 22"/>
                  <a:gd name="T31" fmla="*/ 9 h 22"/>
                  <a:gd name="T32" fmla="*/ 14 w 22"/>
                  <a:gd name="T33" fmla="*/ 20 h 22"/>
                  <a:gd name="T34" fmla="*/ 14 w 22"/>
                  <a:gd name="T35" fmla="*/ 20 h 22"/>
                  <a:gd name="T36" fmla="*/ 14 w 22"/>
                  <a:gd name="T37" fmla="*/ 20 h 22"/>
                  <a:gd name="T38" fmla="*/ 20 w 22"/>
                  <a:gd name="T39" fmla="*/ 22 h 22"/>
                  <a:gd name="T40" fmla="*/ 21 w 22"/>
                  <a:gd name="T41" fmla="*/ 22 h 22"/>
                  <a:gd name="T42" fmla="*/ 21 w 22"/>
                  <a:gd name="T43" fmla="*/ 21 h 22"/>
                  <a:gd name="T44" fmla="*/ 22 w 22"/>
                  <a:gd name="T45" fmla="*/ 17 h 22"/>
                  <a:gd name="T46" fmla="*/ 22 w 22"/>
                  <a:gd name="T47" fmla="*/ 17 h 22"/>
                  <a:gd name="T48" fmla="*/ 22 w 22"/>
                  <a:gd name="T49" fmla="*/ 17 h 22"/>
                  <a:gd name="T50" fmla="*/ 9 w 22"/>
                  <a:gd name="T51" fmla="*/ 2 h 22"/>
                  <a:gd name="T52" fmla="*/ 9 w 22"/>
                  <a:gd name="T53" fmla="*/ 1 h 22"/>
                  <a:gd name="T54" fmla="*/ 9 w 22"/>
                  <a:gd name="T55" fmla="*/ 1 h 22"/>
                  <a:gd name="T56" fmla="*/ 3 w 22"/>
                  <a:gd name="T57" fmla="*/ 0 h 22"/>
                  <a:gd name="T58" fmla="*/ 3 w 22"/>
                  <a:gd name="T59" fmla="*/ 0 h 22"/>
                  <a:gd name="T60" fmla="*/ 3 w 22"/>
                  <a:gd name="T6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22">
                    <a:moveTo>
                      <a:pt x="3" y="0"/>
                    </a:moveTo>
                    <a:lnTo>
                      <a:pt x="9" y="2"/>
                    </a:lnTo>
                    <a:lnTo>
                      <a:pt x="21" y="17"/>
                    </a:lnTo>
                    <a:lnTo>
                      <a:pt x="20" y="21"/>
                    </a:lnTo>
                    <a:lnTo>
                      <a:pt x="15" y="20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6" name="Freeform 804"/>
              <p:cNvSpPr>
                <a:spLocks noEditPoints="1"/>
              </p:cNvSpPr>
              <p:nvPr/>
            </p:nvSpPr>
            <p:spPr bwMode="gray">
              <a:xfrm>
                <a:off x="5813" y="2466"/>
                <a:ext cx="22" cy="22"/>
              </a:xfrm>
              <a:custGeom>
                <a:avLst/>
                <a:gdLst>
                  <a:gd name="T0" fmla="*/ 3 w 22"/>
                  <a:gd name="T1" fmla="*/ 0 h 22"/>
                  <a:gd name="T2" fmla="*/ 9 w 22"/>
                  <a:gd name="T3" fmla="*/ 2 h 22"/>
                  <a:gd name="T4" fmla="*/ 21 w 22"/>
                  <a:gd name="T5" fmla="*/ 17 h 22"/>
                  <a:gd name="T6" fmla="*/ 20 w 22"/>
                  <a:gd name="T7" fmla="*/ 21 h 22"/>
                  <a:gd name="T8" fmla="*/ 15 w 22"/>
                  <a:gd name="T9" fmla="*/ 20 h 22"/>
                  <a:gd name="T10" fmla="*/ 3 w 22"/>
                  <a:gd name="T11" fmla="*/ 9 h 22"/>
                  <a:gd name="T12" fmla="*/ 0 w 22"/>
                  <a:gd name="T13" fmla="*/ 4 h 22"/>
                  <a:gd name="T14" fmla="*/ 3 w 22"/>
                  <a:gd name="T15" fmla="*/ 0 h 22"/>
                  <a:gd name="T16" fmla="*/ 3 w 22"/>
                  <a:gd name="T17" fmla="*/ 0 h 22"/>
                  <a:gd name="T18" fmla="*/ 3 w 22"/>
                  <a:gd name="T19" fmla="*/ 0 h 22"/>
                  <a:gd name="T20" fmla="*/ 0 w 22"/>
                  <a:gd name="T21" fmla="*/ 3 h 22"/>
                  <a:gd name="T22" fmla="*/ 0 w 22"/>
                  <a:gd name="T23" fmla="*/ 4 h 22"/>
                  <a:gd name="T24" fmla="*/ 0 w 22"/>
                  <a:gd name="T25" fmla="*/ 4 h 22"/>
                  <a:gd name="T26" fmla="*/ 3 w 22"/>
                  <a:gd name="T27" fmla="*/ 9 h 22"/>
                  <a:gd name="T28" fmla="*/ 3 w 22"/>
                  <a:gd name="T29" fmla="*/ 9 h 22"/>
                  <a:gd name="T30" fmla="*/ 3 w 22"/>
                  <a:gd name="T31" fmla="*/ 9 h 22"/>
                  <a:gd name="T32" fmla="*/ 14 w 22"/>
                  <a:gd name="T33" fmla="*/ 20 h 22"/>
                  <a:gd name="T34" fmla="*/ 14 w 22"/>
                  <a:gd name="T35" fmla="*/ 20 h 22"/>
                  <a:gd name="T36" fmla="*/ 14 w 22"/>
                  <a:gd name="T37" fmla="*/ 20 h 22"/>
                  <a:gd name="T38" fmla="*/ 20 w 22"/>
                  <a:gd name="T39" fmla="*/ 22 h 22"/>
                  <a:gd name="T40" fmla="*/ 21 w 22"/>
                  <a:gd name="T41" fmla="*/ 22 h 22"/>
                  <a:gd name="T42" fmla="*/ 21 w 22"/>
                  <a:gd name="T43" fmla="*/ 21 h 22"/>
                  <a:gd name="T44" fmla="*/ 22 w 22"/>
                  <a:gd name="T45" fmla="*/ 17 h 22"/>
                  <a:gd name="T46" fmla="*/ 22 w 22"/>
                  <a:gd name="T47" fmla="*/ 17 h 22"/>
                  <a:gd name="T48" fmla="*/ 22 w 22"/>
                  <a:gd name="T49" fmla="*/ 17 h 22"/>
                  <a:gd name="T50" fmla="*/ 9 w 22"/>
                  <a:gd name="T51" fmla="*/ 2 h 22"/>
                  <a:gd name="T52" fmla="*/ 9 w 22"/>
                  <a:gd name="T53" fmla="*/ 1 h 22"/>
                  <a:gd name="T54" fmla="*/ 9 w 22"/>
                  <a:gd name="T55" fmla="*/ 1 h 22"/>
                  <a:gd name="T56" fmla="*/ 3 w 22"/>
                  <a:gd name="T57" fmla="*/ 0 h 22"/>
                  <a:gd name="T58" fmla="*/ 3 w 22"/>
                  <a:gd name="T59" fmla="*/ 0 h 22"/>
                  <a:gd name="T60" fmla="*/ 3 w 22"/>
                  <a:gd name="T6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22">
                    <a:moveTo>
                      <a:pt x="3" y="0"/>
                    </a:moveTo>
                    <a:lnTo>
                      <a:pt x="9" y="2"/>
                    </a:lnTo>
                    <a:lnTo>
                      <a:pt x="21" y="17"/>
                    </a:lnTo>
                    <a:lnTo>
                      <a:pt x="20" y="21"/>
                    </a:lnTo>
                    <a:lnTo>
                      <a:pt x="15" y="20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7" name="Freeform 805"/>
              <p:cNvSpPr>
                <a:spLocks/>
              </p:cNvSpPr>
              <p:nvPr/>
            </p:nvSpPr>
            <p:spPr bwMode="gray">
              <a:xfrm>
                <a:off x="5829" y="2496"/>
                <a:ext cx="16" cy="11"/>
              </a:xfrm>
              <a:custGeom>
                <a:avLst/>
                <a:gdLst>
                  <a:gd name="T0" fmla="*/ 1 w 16"/>
                  <a:gd name="T1" fmla="*/ 5 h 11"/>
                  <a:gd name="T2" fmla="*/ 0 w 16"/>
                  <a:gd name="T3" fmla="*/ 0 h 11"/>
                  <a:gd name="T4" fmla="*/ 8 w 16"/>
                  <a:gd name="T5" fmla="*/ 0 h 11"/>
                  <a:gd name="T6" fmla="*/ 15 w 16"/>
                  <a:gd name="T7" fmla="*/ 3 h 11"/>
                  <a:gd name="T8" fmla="*/ 16 w 16"/>
                  <a:gd name="T9" fmla="*/ 10 h 11"/>
                  <a:gd name="T10" fmla="*/ 11 w 16"/>
                  <a:gd name="T11" fmla="*/ 11 h 11"/>
                  <a:gd name="T12" fmla="*/ 1 w 16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1" y="5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5" y="3"/>
                    </a:lnTo>
                    <a:lnTo>
                      <a:pt x="16" y="10"/>
                    </a:lnTo>
                    <a:lnTo>
                      <a:pt x="11" y="11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8" name="Freeform 806"/>
              <p:cNvSpPr>
                <a:spLocks noEditPoints="1"/>
              </p:cNvSpPr>
              <p:nvPr/>
            </p:nvSpPr>
            <p:spPr bwMode="gray">
              <a:xfrm>
                <a:off x="5829" y="2496"/>
                <a:ext cx="16" cy="11"/>
              </a:xfrm>
              <a:custGeom>
                <a:avLst/>
                <a:gdLst>
                  <a:gd name="T0" fmla="*/ 8 w 16"/>
                  <a:gd name="T1" fmla="*/ 0 h 11"/>
                  <a:gd name="T2" fmla="*/ 15 w 16"/>
                  <a:gd name="T3" fmla="*/ 3 h 11"/>
                  <a:gd name="T4" fmla="*/ 16 w 16"/>
                  <a:gd name="T5" fmla="*/ 10 h 11"/>
                  <a:gd name="T6" fmla="*/ 11 w 16"/>
                  <a:gd name="T7" fmla="*/ 11 h 11"/>
                  <a:gd name="T8" fmla="*/ 1 w 16"/>
                  <a:gd name="T9" fmla="*/ 5 h 11"/>
                  <a:gd name="T10" fmla="*/ 1 w 16"/>
                  <a:gd name="T11" fmla="*/ 0 h 11"/>
                  <a:gd name="T12" fmla="*/ 8 w 16"/>
                  <a:gd name="T13" fmla="*/ 0 h 11"/>
                  <a:gd name="T14" fmla="*/ 8 w 16"/>
                  <a:gd name="T15" fmla="*/ 0 h 11"/>
                  <a:gd name="T16" fmla="*/ 8 w 16"/>
                  <a:gd name="T17" fmla="*/ 0 h 11"/>
                  <a:gd name="T18" fmla="*/ 1 w 16"/>
                  <a:gd name="T19" fmla="*/ 0 h 11"/>
                  <a:gd name="T20" fmla="*/ 0 w 16"/>
                  <a:gd name="T21" fmla="*/ 0 h 11"/>
                  <a:gd name="T22" fmla="*/ 0 w 16"/>
                  <a:gd name="T23" fmla="*/ 0 h 11"/>
                  <a:gd name="T24" fmla="*/ 1 w 16"/>
                  <a:gd name="T25" fmla="*/ 5 h 11"/>
                  <a:gd name="T26" fmla="*/ 1 w 16"/>
                  <a:gd name="T27" fmla="*/ 5 h 11"/>
                  <a:gd name="T28" fmla="*/ 1 w 16"/>
                  <a:gd name="T29" fmla="*/ 5 h 11"/>
                  <a:gd name="T30" fmla="*/ 11 w 16"/>
                  <a:gd name="T31" fmla="*/ 11 h 11"/>
                  <a:gd name="T32" fmla="*/ 11 w 16"/>
                  <a:gd name="T33" fmla="*/ 11 h 11"/>
                  <a:gd name="T34" fmla="*/ 11 w 16"/>
                  <a:gd name="T35" fmla="*/ 11 h 11"/>
                  <a:gd name="T36" fmla="*/ 16 w 16"/>
                  <a:gd name="T37" fmla="*/ 10 h 11"/>
                  <a:gd name="T38" fmla="*/ 16 w 16"/>
                  <a:gd name="T39" fmla="*/ 10 h 11"/>
                  <a:gd name="T40" fmla="*/ 16 w 16"/>
                  <a:gd name="T41" fmla="*/ 10 h 11"/>
                  <a:gd name="T42" fmla="*/ 15 w 16"/>
                  <a:gd name="T43" fmla="*/ 3 h 11"/>
                  <a:gd name="T44" fmla="*/ 15 w 16"/>
                  <a:gd name="T45" fmla="*/ 2 h 11"/>
                  <a:gd name="T46" fmla="*/ 15 w 16"/>
                  <a:gd name="T47" fmla="*/ 2 h 11"/>
                  <a:gd name="T48" fmla="*/ 8 w 16"/>
                  <a:gd name="T49" fmla="*/ 0 h 11"/>
                  <a:gd name="T50" fmla="*/ 8 w 16"/>
                  <a:gd name="T51" fmla="*/ 0 h 11"/>
                  <a:gd name="T52" fmla="*/ 8 w 16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1">
                    <a:moveTo>
                      <a:pt x="8" y="0"/>
                    </a:moveTo>
                    <a:lnTo>
                      <a:pt x="15" y="3"/>
                    </a:lnTo>
                    <a:lnTo>
                      <a:pt x="16" y="10"/>
                    </a:lnTo>
                    <a:lnTo>
                      <a:pt x="11" y="11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9" name="Freeform 807"/>
              <p:cNvSpPr>
                <a:spLocks noEditPoints="1"/>
              </p:cNvSpPr>
              <p:nvPr/>
            </p:nvSpPr>
            <p:spPr bwMode="gray">
              <a:xfrm>
                <a:off x="5829" y="2496"/>
                <a:ext cx="16" cy="11"/>
              </a:xfrm>
              <a:custGeom>
                <a:avLst/>
                <a:gdLst>
                  <a:gd name="T0" fmla="*/ 8 w 16"/>
                  <a:gd name="T1" fmla="*/ 0 h 11"/>
                  <a:gd name="T2" fmla="*/ 15 w 16"/>
                  <a:gd name="T3" fmla="*/ 3 h 11"/>
                  <a:gd name="T4" fmla="*/ 16 w 16"/>
                  <a:gd name="T5" fmla="*/ 10 h 11"/>
                  <a:gd name="T6" fmla="*/ 11 w 16"/>
                  <a:gd name="T7" fmla="*/ 11 h 11"/>
                  <a:gd name="T8" fmla="*/ 1 w 16"/>
                  <a:gd name="T9" fmla="*/ 5 h 11"/>
                  <a:gd name="T10" fmla="*/ 1 w 16"/>
                  <a:gd name="T11" fmla="*/ 0 h 11"/>
                  <a:gd name="T12" fmla="*/ 8 w 16"/>
                  <a:gd name="T13" fmla="*/ 0 h 11"/>
                  <a:gd name="T14" fmla="*/ 8 w 16"/>
                  <a:gd name="T15" fmla="*/ 0 h 11"/>
                  <a:gd name="T16" fmla="*/ 8 w 16"/>
                  <a:gd name="T17" fmla="*/ 0 h 11"/>
                  <a:gd name="T18" fmla="*/ 1 w 16"/>
                  <a:gd name="T19" fmla="*/ 0 h 11"/>
                  <a:gd name="T20" fmla="*/ 0 w 16"/>
                  <a:gd name="T21" fmla="*/ 0 h 11"/>
                  <a:gd name="T22" fmla="*/ 0 w 16"/>
                  <a:gd name="T23" fmla="*/ 0 h 11"/>
                  <a:gd name="T24" fmla="*/ 1 w 16"/>
                  <a:gd name="T25" fmla="*/ 5 h 11"/>
                  <a:gd name="T26" fmla="*/ 1 w 16"/>
                  <a:gd name="T27" fmla="*/ 5 h 11"/>
                  <a:gd name="T28" fmla="*/ 1 w 16"/>
                  <a:gd name="T29" fmla="*/ 5 h 11"/>
                  <a:gd name="T30" fmla="*/ 11 w 16"/>
                  <a:gd name="T31" fmla="*/ 11 h 11"/>
                  <a:gd name="T32" fmla="*/ 11 w 16"/>
                  <a:gd name="T33" fmla="*/ 11 h 11"/>
                  <a:gd name="T34" fmla="*/ 11 w 16"/>
                  <a:gd name="T35" fmla="*/ 11 h 11"/>
                  <a:gd name="T36" fmla="*/ 16 w 16"/>
                  <a:gd name="T37" fmla="*/ 10 h 11"/>
                  <a:gd name="T38" fmla="*/ 16 w 16"/>
                  <a:gd name="T39" fmla="*/ 10 h 11"/>
                  <a:gd name="T40" fmla="*/ 16 w 16"/>
                  <a:gd name="T41" fmla="*/ 10 h 11"/>
                  <a:gd name="T42" fmla="*/ 15 w 16"/>
                  <a:gd name="T43" fmla="*/ 3 h 11"/>
                  <a:gd name="T44" fmla="*/ 15 w 16"/>
                  <a:gd name="T45" fmla="*/ 2 h 11"/>
                  <a:gd name="T46" fmla="*/ 15 w 16"/>
                  <a:gd name="T47" fmla="*/ 2 h 11"/>
                  <a:gd name="T48" fmla="*/ 8 w 16"/>
                  <a:gd name="T49" fmla="*/ 0 h 11"/>
                  <a:gd name="T50" fmla="*/ 8 w 16"/>
                  <a:gd name="T51" fmla="*/ 0 h 11"/>
                  <a:gd name="T52" fmla="*/ 8 w 16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1">
                    <a:moveTo>
                      <a:pt x="8" y="0"/>
                    </a:moveTo>
                    <a:lnTo>
                      <a:pt x="15" y="3"/>
                    </a:lnTo>
                    <a:lnTo>
                      <a:pt x="16" y="10"/>
                    </a:lnTo>
                    <a:lnTo>
                      <a:pt x="11" y="11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3" name="Group 1009"/>
            <p:cNvGrpSpPr>
              <a:grpSpLocks/>
            </p:cNvGrpSpPr>
            <p:nvPr/>
          </p:nvGrpSpPr>
          <p:grpSpPr bwMode="gray">
            <a:xfrm>
              <a:off x="2801" y="969"/>
              <a:ext cx="3535" cy="2291"/>
              <a:chOff x="2801" y="969"/>
              <a:chExt cx="3535" cy="2291"/>
            </a:xfrm>
            <a:grpFill/>
          </p:grpSpPr>
          <p:sp>
            <p:nvSpPr>
              <p:cNvPr id="1080" name="Freeform 809"/>
              <p:cNvSpPr>
                <a:spLocks/>
              </p:cNvSpPr>
              <p:nvPr/>
            </p:nvSpPr>
            <p:spPr bwMode="gray">
              <a:xfrm>
                <a:off x="5803" y="2513"/>
                <a:ext cx="12" cy="8"/>
              </a:xfrm>
              <a:custGeom>
                <a:avLst/>
                <a:gdLst>
                  <a:gd name="T0" fmla="*/ 0 w 12"/>
                  <a:gd name="T1" fmla="*/ 6 h 8"/>
                  <a:gd name="T2" fmla="*/ 0 w 12"/>
                  <a:gd name="T3" fmla="*/ 2 h 8"/>
                  <a:gd name="T4" fmla="*/ 5 w 12"/>
                  <a:gd name="T5" fmla="*/ 0 h 8"/>
                  <a:gd name="T6" fmla="*/ 12 w 12"/>
                  <a:gd name="T7" fmla="*/ 6 h 8"/>
                  <a:gd name="T8" fmla="*/ 3 w 12"/>
                  <a:gd name="T9" fmla="*/ 8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12" y="6"/>
                    </a:lnTo>
                    <a:lnTo>
                      <a:pt x="3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1" name="Freeform 810"/>
              <p:cNvSpPr>
                <a:spLocks noEditPoints="1"/>
              </p:cNvSpPr>
              <p:nvPr/>
            </p:nvSpPr>
            <p:spPr bwMode="gray">
              <a:xfrm>
                <a:off x="5803" y="2512"/>
                <a:ext cx="12" cy="9"/>
              </a:xfrm>
              <a:custGeom>
                <a:avLst/>
                <a:gdLst>
                  <a:gd name="T0" fmla="*/ 5 w 12"/>
                  <a:gd name="T1" fmla="*/ 1 h 9"/>
                  <a:gd name="T2" fmla="*/ 11 w 12"/>
                  <a:gd name="T3" fmla="*/ 7 h 9"/>
                  <a:gd name="T4" fmla="*/ 3 w 12"/>
                  <a:gd name="T5" fmla="*/ 9 h 9"/>
                  <a:gd name="T6" fmla="*/ 0 w 12"/>
                  <a:gd name="T7" fmla="*/ 7 h 9"/>
                  <a:gd name="T8" fmla="*/ 0 w 12"/>
                  <a:gd name="T9" fmla="*/ 3 h 9"/>
                  <a:gd name="T10" fmla="*/ 5 w 12"/>
                  <a:gd name="T11" fmla="*/ 1 h 9"/>
                  <a:gd name="T12" fmla="*/ 5 w 12"/>
                  <a:gd name="T13" fmla="*/ 0 h 9"/>
                  <a:gd name="T14" fmla="*/ 5 w 12"/>
                  <a:gd name="T15" fmla="*/ 0 h 9"/>
                  <a:gd name="T16" fmla="*/ 0 w 12"/>
                  <a:gd name="T17" fmla="*/ 2 h 9"/>
                  <a:gd name="T18" fmla="*/ 0 w 12"/>
                  <a:gd name="T19" fmla="*/ 2 h 9"/>
                  <a:gd name="T20" fmla="*/ 0 w 12"/>
                  <a:gd name="T21" fmla="*/ 3 h 9"/>
                  <a:gd name="T22" fmla="*/ 0 w 12"/>
                  <a:gd name="T23" fmla="*/ 7 h 9"/>
                  <a:gd name="T24" fmla="*/ 0 w 12"/>
                  <a:gd name="T25" fmla="*/ 7 h 9"/>
                  <a:gd name="T26" fmla="*/ 0 w 12"/>
                  <a:gd name="T27" fmla="*/ 7 h 9"/>
                  <a:gd name="T28" fmla="*/ 3 w 12"/>
                  <a:gd name="T29" fmla="*/ 9 h 9"/>
                  <a:gd name="T30" fmla="*/ 3 w 12"/>
                  <a:gd name="T31" fmla="*/ 9 h 9"/>
                  <a:gd name="T32" fmla="*/ 3 w 12"/>
                  <a:gd name="T33" fmla="*/ 9 h 9"/>
                  <a:gd name="T34" fmla="*/ 12 w 12"/>
                  <a:gd name="T35" fmla="*/ 8 h 9"/>
                  <a:gd name="T36" fmla="*/ 12 w 12"/>
                  <a:gd name="T37" fmla="*/ 7 h 9"/>
                  <a:gd name="T38" fmla="*/ 12 w 12"/>
                  <a:gd name="T39" fmla="*/ 7 h 9"/>
                  <a:gd name="T40" fmla="*/ 5 w 12"/>
                  <a:gd name="T41" fmla="*/ 1 h 9"/>
                  <a:gd name="T42" fmla="*/ 5 w 12"/>
                  <a:gd name="T43" fmla="*/ 0 h 9"/>
                  <a:gd name="T44" fmla="*/ 5 w 12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5" y="1"/>
                    </a:moveTo>
                    <a:lnTo>
                      <a:pt x="11" y="7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2" name="Freeform 811"/>
              <p:cNvSpPr>
                <a:spLocks noEditPoints="1"/>
              </p:cNvSpPr>
              <p:nvPr/>
            </p:nvSpPr>
            <p:spPr bwMode="gray">
              <a:xfrm>
                <a:off x="5803" y="2512"/>
                <a:ext cx="12" cy="9"/>
              </a:xfrm>
              <a:custGeom>
                <a:avLst/>
                <a:gdLst>
                  <a:gd name="T0" fmla="*/ 5 w 12"/>
                  <a:gd name="T1" fmla="*/ 1 h 9"/>
                  <a:gd name="T2" fmla="*/ 11 w 12"/>
                  <a:gd name="T3" fmla="*/ 7 h 9"/>
                  <a:gd name="T4" fmla="*/ 3 w 12"/>
                  <a:gd name="T5" fmla="*/ 9 h 9"/>
                  <a:gd name="T6" fmla="*/ 0 w 12"/>
                  <a:gd name="T7" fmla="*/ 7 h 9"/>
                  <a:gd name="T8" fmla="*/ 0 w 12"/>
                  <a:gd name="T9" fmla="*/ 3 h 9"/>
                  <a:gd name="T10" fmla="*/ 5 w 12"/>
                  <a:gd name="T11" fmla="*/ 1 h 9"/>
                  <a:gd name="T12" fmla="*/ 5 w 12"/>
                  <a:gd name="T13" fmla="*/ 0 h 9"/>
                  <a:gd name="T14" fmla="*/ 5 w 12"/>
                  <a:gd name="T15" fmla="*/ 0 h 9"/>
                  <a:gd name="T16" fmla="*/ 0 w 12"/>
                  <a:gd name="T17" fmla="*/ 2 h 9"/>
                  <a:gd name="T18" fmla="*/ 0 w 12"/>
                  <a:gd name="T19" fmla="*/ 2 h 9"/>
                  <a:gd name="T20" fmla="*/ 0 w 12"/>
                  <a:gd name="T21" fmla="*/ 3 h 9"/>
                  <a:gd name="T22" fmla="*/ 0 w 12"/>
                  <a:gd name="T23" fmla="*/ 7 h 9"/>
                  <a:gd name="T24" fmla="*/ 0 w 12"/>
                  <a:gd name="T25" fmla="*/ 7 h 9"/>
                  <a:gd name="T26" fmla="*/ 0 w 12"/>
                  <a:gd name="T27" fmla="*/ 7 h 9"/>
                  <a:gd name="T28" fmla="*/ 3 w 12"/>
                  <a:gd name="T29" fmla="*/ 9 h 9"/>
                  <a:gd name="T30" fmla="*/ 3 w 12"/>
                  <a:gd name="T31" fmla="*/ 9 h 9"/>
                  <a:gd name="T32" fmla="*/ 3 w 12"/>
                  <a:gd name="T33" fmla="*/ 9 h 9"/>
                  <a:gd name="T34" fmla="*/ 12 w 12"/>
                  <a:gd name="T35" fmla="*/ 8 h 9"/>
                  <a:gd name="T36" fmla="*/ 12 w 12"/>
                  <a:gd name="T37" fmla="*/ 7 h 9"/>
                  <a:gd name="T38" fmla="*/ 12 w 12"/>
                  <a:gd name="T39" fmla="*/ 7 h 9"/>
                  <a:gd name="T40" fmla="*/ 5 w 12"/>
                  <a:gd name="T41" fmla="*/ 1 h 9"/>
                  <a:gd name="T42" fmla="*/ 5 w 12"/>
                  <a:gd name="T43" fmla="*/ 0 h 9"/>
                  <a:gd name="T44" fmla="*/ 5 w 12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5" y="1"/>
                    </a:moveTo>
                    <a:lnTo>
                      <a:pt x="11" y="7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3" name="Freeform 812"/>
              <p:cNvSpPr>
                <a:spLocks/>
              </p:cNvSpPr>
              <p:nvPr/>
            </p:nvSpPr>
            <p:spPr bwMode="gray">
              <a:xfrm>
                <a:off x="5800" y="2479"/>
                <a:ext cx="16" cy="9"/>
              </a:xfrm>
              <a:custGeom>
                <a:avLst/>
                <a:gdLst>
                  <a:gd name="T0" fmla="*/ 0 w 16"/>
                  <a:gd name="T1" fmla="*/ 3 h 9"/>
                  <a:gd name="T2" fmla="*/ 0 w 16"/>
                  <a:gd name="T3" fmla="*/ 0 h 9"/>
                  <a:gd name="T4" fmla="*/ 8 w 16"/>
                  <a:gd name="T5" fmla="*/ 0 h 9"/>
                  <a:gd name="T6" fmla="*/ 16 w 16"/>
                  <a:gd name="T7" fmla="*/ 5 h 9"/>
                  <a:gd name="T8" fmla="*/ 8 w 16"/>
                  <a:gd name="T9" fmla="*/ 9 h 9"/>
                  <a:gd name="T10" fmla="*/ 0 w 16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9">
                    <a:moveTo>
                      <a:pt x="0" y="3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5"/>
                    </a:lnTo>
                    <a:lnTo>
                      <a:pt x="8" y="9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4" name="Freeform 813"/>
              <p:cNvSpPr>
                <a:spLocks noEditPoints="1"/>
              </p:cNvSpPr>
              <p:nvPr/>
            </p:nvSpPr>
            <p:spPr bwMode="gray">
              <a:xfrm>
                <a:off x="5800" y="2479"/>
                <a:ext cx="16" cy="9"/>
              </a:xfrm>
              <a:custGeom>
                <a:avLst/>
                <a:gdLst>
                  <a:gd name="T0" fmla="*/ 8 w 16"/>
                  <a:gd name="T1" fmla="*/ 0 h 9"/>
                  <a:gd name="T2" fmla="*/ 15 w 16"/>
                  <a:gd name="T3" fmla="*/ 5 h 9"/>
                  <a:gd name="T4" fmla="*/ 8 w 16"/>
                  <a:gd name="T5" fmla="*/ 8 h 9"/>
                  <a:gd name="T6" fmla="*/ 0 w 16"/>
                  <a:gd name="T7" fmla="*/ 3 h 9"/>
                  <a:gd name="T8" fmla="*/ 0 w 16"/>
                  <a:gd name="T9" fmla="*/ 0 h 9"/>
                  <a:gd name="T10" fmla="*/ 8 w 16"/>
                  <a:gd name="T11" fmla="*/ 0 h 9"/>
                  <a:gd name="T12" fmla="*/ 8 w 16"/>
                  <a:gd name="T13" fmla="*/ 0 h 9"/>
                  <a:gd name="T14" fmla="*/ 8 w 16"/>
                  <a:gd name="T15" fmla="*/ 0 h 9"/>
                  <a:gd name="T16" fmla="*/ 0 w 16"/>
                  <a:gd name="T17" fmla="*/ 0 h 9"/>
                  <a:gd name="T18" fmla="*/ 0 w 16"/>
                  <a:gd name="T19" fmla="*/ 0 h 9"/>
                  <a:gd name="T20" fmla="*/ 0 w 16"/>
                  <a:gd name="T21" fmla="*/ 0 h 9"/>
                  <a:gd name="T22" fmla="*/ 0 w 16"/>
                  <a:gd name="T23" fmla="*/ 3 h 9"/>
                  <a:gd name="T24" fmla="*/ 0 w 16"/>
                  <a:gd name="T25" fmla="*/ 3 h 9"/>
                  <a:gd name="T26" fmla="*/ 0 w 16"/>
                  <a:gd name="T27" fmla="*/ 3 h 9"/>
                  <a:gd name="T28" fmla="*/ 8 w 16"/>
                  <a:gd name="T29" fmla="*/ 9 h 9"/>
                  <a:gd name="T30" fmla="*/ 8 w 16"/>
                  <a:gd name="T31" fmla="*/ 9 h 9"/>
                  <a:gd name="T32" fmla="*/ 8 w 16"/>
                  <a:gd name="T33" fmla="*/ 9 h 9"/>
                  <a:gd name="T34" fmla="*/ 15 w 16"/>
                  <a:gd name="T35" fmla="*/ 5 h 9"/>
                  <a:gd name="T36" fmla="*/ 16 w 16"/>
                  <a:gd name="T37" fmla="*/ 5 h 9"/>
                  <a:gd name="T38" fmla="*/ 16 w 16"/>
                  <a:gd name="T39" fmla="*/ 4 h 9"/>
                  <a:gd name="T40" fmla="*/ 8 w 16"/>
                  <a:gd name="T41" fmla="*/ 0 h 9"/>
                  <a:gd name="T42" fmla="*/ 8 w 16"/>
                  <a:gd name="T43" fmla="*/ 0 h 9"/>
                  <a:gd name="T44" fmla="*/ 8 w 16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9">
                    <a:moveTo>
                      <a:pt x="8" y="0"/>
                    </a:moveTo>
                    <a:lnTo>
                      <a:pt x="15" y="5"/>
                    </a:lnTo>
                    <a:lnTo>
                      <a:pt x="8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5" name="Freeform 814"/>
              <p:cNvSpPr>
                <a:spLocks noEditPoints="1"/>
              </p:cNvSpPr>
              <p:nvPr/>
            </p:nvSpPr>
            <p:spPr bwMode="gray">
              <a:xfrm>
                <a:off x="5800" y="2479"/>
                <a:ext cx="16" cy="9"/>
              </a:xfrm>
              <a:custGeom>
                <a:avLst/>
                <a:gdLst>
                  <a:gd name="T0" fmla="*/ 8 w 16"/>
                  <a:gd name="T1" fmla="*/ 0 h 9"/>
                  <a:gd name="T2" fmla="*/ 15 w 16"/>
                  <a:gd name="T3" fmla="*/ 5 h 9"/>
                  <a:gd name="T4" fmla="*/ 8 w 16"/>
                  <a:gd name="T5" fmla="*/ 8 h 9"/>
                  <a:gd name="T6" fmla="*/ 0 w 16"/>
                  <a:gd name="T7" fmla="*/ 3 h 9"/>
                  <a:gd name="T8" fmla="*/ 0 w 16"/>
                  <a:gd name="T9" fmla="*/ 0 h 9"/>
                  <a:gd name="T10" fmla="*/ 8 w 16"/>
                  <a:gd name="T11" fmla="*/ 0 h 9"/>
                  <a:gd name="T12" fmla="*/ 8 w 16"/>
                  <a:gd name="T13" fmla="*/ 0 h 9"/>
                  <a:gd name="T14" fmla="*/ 8 w 16"/>
                  <a:gd name="T15" fmla="*/ 0 h 9"/>
                  <a:gd name="T16" fmla="*/ 0 w 16"/>
                  <a:gd name="T17" fmla="*/ 0 h 9"/>
                  <a:gd name="T18" fmla="*/ 0 w 16"/>
                  <a:gd name="T19" fmla="*/ 0 h 9"/>
                  <a:gd name="T20" fmla="*/ 0 w 16"/>
                  <a:gd name="T21" fmla="*/ 0 h 9"/>
                  <a:gd name="T22" fmla="*/ 0 w 16"/>
                  <a:gd name="T23" fmla="*/ 3 h 9"/>
                  <a:gd name="T24" fmla="*/ 0 w 16"/>
                  <a:gd name="T25" fmla="*/ 3 h 9"/>
                  <a:gd name="T26" fmla="*/ 0 w 16"/>
                  <a:gd name="T27" fmla="*/ 3 h 9"/>
                  <a:gd name="T28" fmla="*/ 8 w 16"/>
                  <a:gd name="T29" fmla="*/ 9 h 9"/>
                  <a:gd name="T30" fmla="*/ 8 w 16"/>
                  <a:gd name="T31" fmla="*/ 9 h 9"/>
                  <a:gd name="T32" fmla="*/ 8 w 16"/>
                  <a:gd name="T33" fmla="*/ 9 h 9"/>
                  <a:gd name="T34" fmla="*/ 15 w 16"/>
                  <a:gd name="T35" fmla="*/ 5 h 9"/>
                  <a:gd name="T36" fmla="*/ 16 w 16"/>
                  <a:gd name="T37" fmla="*/ 5 h 9"/>
                  <a:gd name="T38" fmla="*/ 16 w 16"/>
                  <a:gd name="T39" fmla="*/ 4 h 9"/>
                  <a:gd name="T40" fmla="*/ 8 w 16"/>
                  <a:gd name="T41" fmla="*/ 0 h 9"/>
                  <a:gd name="T42" fmla="*/ 8 w 16"/>
                  <a:gd name="T43" fmla="*/ 0 h 9"/>
                  <a:gd name="T44" fmla="*/ 8 w 16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9">
                    <a:moveTo>
                      <a:pt x="8" y="0"/>
                    </a:moveTo>
                    <a:lnTo>
                      <a:pt x="15" y="5"/>
                    </a:lnTo>
                    <a:lnTo>
                      <a:pt x="8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6" name="Freeform 815"/>
              <p:cNvSpPr>
                <a:spLocks/>
              </p:cNvSpPr>
              <p:nvPr/>
            </p:nvSpPr>
            <p:spPr bwMode="gray">
              <a:xfrm>
                <a:off x="5641" y="2487"/>
                <a:ext cx="9" cy="12"/>
              </a:xfrm>
              <a:custGeom>
                <a:avLst/>
                <a:gdLst>
                  <a:gd name="T0" fmla="*/ 4 w 9"/>
                  <a:gd name="T1" fmla="*/ 12 h 12"/>
                  <a:gd name="T2" fmla="*/ 3 w 9"/>
                  <a:gd name="T3" fmla="*/ 7 h 12"/>
                  <a:gd name="T4" fmla="*/ 0 w 9"/>
                  <a:gd name="T5" fmla="*/ 3 h 12"/>
                  <a:gd name="T6" fmla="*/ 4 w 9"/>
                  <a:gd name="T7" fmla="*/ 0 h 12"/>
                  <a:gd name="T8" fmla="*/ 8 w 9"/>
                  <a:gd name="T9" fmla="*/ 6 h 12"/>
                  <a:gd name="T10" fmla="*/ 9 w 9"/>
                  <a:gd name="T11" fmla="*/ 12 h 12"/>
                  <a:gd name="T12" fmla="*/ 4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4" y="12"/>
                    </a:moveTo>
                    <a:lnTo>
                      <a:pt x="3" y="7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8" y="6"/>
                    </a:lnTo>
                    <a:lnTo>
                      <a:pt x="9" y="12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7" name="Freeform 816"/>
              <p:cNvSpPr>
                <a:spLocks noEditPoints="1"/>
              </p:cNvSpPr>
              <p:nvPr/>
            </p:nvSpPr>
            <p:spPr bwMode="gray">
              <a:xfrm>
                <a:off x="5640" y="2487"/>
                <a:ext cx="10" cy="12"/>
              </a:xfrm>
              <a:custGeom>
                <a:avLst/>
                <a:gdLst>
                  <a:gd name="T0" fmla="*/ 5 w 10"/>
                  <a:gd name="T1" fmla="*/ 0 h 12"/>
                  <a:gd name="T2" fmla="*/ 8 w 10"/>
                  <a:gd name="T3" fmla="*/ 6 h 12"/>
                  <a:gd name="T4" fmla="*/ 9 w 10"/>
                  <a:gd name="T5" fmla="*/ 12 h 12"/>
                  <a:gd name="T6" fmla="*/ 5 w 10"/>
                  <a:gd name="T7" fmla="*/ 12 h 12"/>
                  <a:gd name="T8" fmla="*/ 5 w 10"/>
                  <a:gd name="T9" fmla="*/ 6 h 12"/>
                  <a:gd name="T10" fmla="*/ 1 w 10"/>
                  <a:gd name="T11" fmla="*/ 3 h 12"/>
                  <a:gd name="T12" fmla="*/ 5 w 10"/>
                  <a:gd name="T13" fmla="*/ 0 h 12"/>
                  <a:gd name="T14" fmla="*/ 5 w 10"/>
                  <a:gd name="T15" fmla="*/ 0 h 12"/>
                  <a:gd name="T16" fmla="*/ 4 w 10"/>
                  <a:gd name="T17" fmla="*/ 0 h 12"/>
                  <a:gd name="T18" fmla="*/ 1 w 10"/>
                  <a:gd name="T19" fmla="*/ 3 h 12"/>
                  <a:gd name="T20" fmla="*/ 0 w 10"/>
                  <a:gd name="T21" fmla="*/ 3 h 12"/>
                  <a:gd name="T22" fmla="*/ 1 w 10"/>
                  <a:gd name="T23" fmla="*/ 3 h 12"/>
                  <a:gd name="T24" fmla="*/ 4 w 10"/>
                  <a:gd name="T25" fmla="*/ 7 h 12"/>
                  <a:gd name="T26" fmla="*/ 5 w 10"/>
                  <a:gd name="T27" fmla="*/ 12 h 12"/>
                  <a:gd name="T28" fmla="*/ 5 w 10"/>
                  <a:gd name="T29" fmla="*/ 12 h 12"/>
                  <a:gd name="T30" fmla="*/ 5 w 10"/>
                  <a:gd name="T31" fmla="*/ 12 h 12"/>
                  <a:gd name="T32" fmla="*/ 9 w 10"/>
                  <a:gd name="T33" fmla="*/ 12 h 12"/>
                  <a:gd name="T34" fmla="*/ 10 w 10"/>
                  <a:gd name="T35" fmla="*/ 12 h 12"/>
                  <a:gd name="T36" fmla="*/ 10 w 10"/>
                  <a:gd name="T37" fmla="*/ 12 h 12"/>
                  <a:gd name="T38" fmla="*/ 9 w 10"/>
                  <a:gd name="T39" fmla="*/ 6 h 12"/>
                  <a:gd name="T40" fmla="*/ 9 w 10"/>
                  <a:gd name="T41" fmla="*/ 6 h 12"/>
                  <a:gd name="T42" fmla="*/ 9 w 10"/>
                  <a:gd name="T43" fmla="*/ 6 h 12"/>
                  <a:gd name="T44" fmla="*/ 5 w 10"/>
                  <a:gd name="T45" fmla="*/ 0 h 12"/>
                  <a:gd name="T46" fmla="*/ 5 w 10"/>
                  <a:gd name="T47" fmla="*/ 0 h 12"/>
                  <a:gd name="T48" fmla="*/ 5 w 10"/>
                  <a:gd name="T4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2">
                    <a:moveTo>
                      <a:pt x="5" y="0"/>
                    </a:moveTo>
                    <a:lnTo>
                      <a:pt x="8" y="6"/>
                    </a:lnTo>
                    <a:lnTo>
                      <a:pt x="9" y="12"/>
                    </a:lnTo>
                    <a:lnTo>
                      <a:pt x="5" y="12"/>
                    </a:lnTo>
                    <a:lnTo>
                      <a:pt x="5" y="6"/>
                    </a:lnTo>
                    <a:lnTo>
                      <a:pt x="1" y="3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7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8" name="Freeform 817"/>
              <p:cNvSpPr>
                <a:spLocks noEditPoints="1"/>
              </p:cNvSpPr>
              <p:nvPr/>
            </p:nvSpPr>
            <p:spPr bwMode="gray">
              <a:xfrm>
                <a:off x="5640" y="2487"/>
                <a:ext cx="10" cy="12"/>
              </a:xfrm>
              <a:custGeom>
                <a:avLst/>
                <a:gdLst>
                  <a:gd name="T0" fmla="*/ 5 w 10"/>
                  <a:gd name="T1" fmla="*/ 0 h 12"/>
                  <a:gd name="T2" fmla="*/ 8 w 10"/>
                  <a:gd name="T3" fmla="*/ 6 h 12"/>
                  <a:gd name="T4" fmla="*/ 9 w 10"/>
                  <a:gd name="T5" fmla="*/ 12 h 12"/>
                  <a:gd name="T6" fmla="*/ 5 w 10"/>
                  <a:gd name="T7" fmla="*/ 12 h 12"/>
                  <a:gd name="T8" fmla="*/ 5 w 10"/>
                  <a:gd name="T9" fmla="*/ 6 h 12"/>
                  <a:gd name="T10" fmla="*/ 1 w 10"/>
                  <a:gd name="T11" fmla="*/ 3 h 12"/>
                  <a:gd name="T12" fmla="*/ 5 w 10"/>
                  <a:gd name="T13" fmla="*/ 0 h 12"/>
                  <a:gd name="T14" fmla="*/ 5 w 10"/>
                  <a:gd name="T15" fmla="*/ 0 h 12"/>
                  <a:gd name="T16" fmla="*/ 4 w 10"/>
                  <a:gd name="T17" fmla="*/ 0 h 12"/>
                  <a:gd name="T18" fmla="*/ 1 w 10"/>
                  <a:gd name="T19" fmla="*/ 3 h 12"/>
                  <a:gd name="T20" fmla="*/ 0 w 10"/>
                  <a:gd name="T21" fmla="*/ 3 h 12"/>
                  <a:gd name="T22" fmla="*/ 1 w 10"/>
                  <a:gd name="T23" fmla="*/ 3 h 12"/>
                  <a:gd name="T24" fmla="*/ 4 w 10"/>
                  <a:gd name="T25" fmla="*/ 7 h 12"/>
                  <a:gd name="T26" fmla="*/ 5 w 10"/>
                  <a:gd name="T27" fmla="*/ 12 h 12"/>
                  <a:gd name="T28" fmla="*/ 5 w 10"/>
                  <a:gd name="T29" fmla="*/ 12 h 12"/>
                  <a:gd name="T30" fmla="*/ 5 w 10"/>
                  <a:gd name="T31" fmla="*/ 12 h 12"/>
                  <a:gd name="T32" fmla="*/ 9 w 10"/>
                  <a:gd name="T33" fmla="*/ 12 h 12"/>
                  <a:gd name="T34" fmla="*/ 10 w 10"/>
                  <a:gd name="T35" fmla="*/ 12 h 12"/>
                  <a:gd name="T36" fmla="*/ 10 w 10"/>
                  <a:gd name="T37" fmla="*/ 12 h 12"/>
                  <a:gd name="T38" fmla="*/ 9 w 10"/>
                  <a:gd name="T39" fmla="*/ 6 h 12"/>
                  <a:gd name="T40" fmla="*/ 9 w 10"/>
                  <a:gd name="T41" fmla="*/ 6 h 12"/>
                  <a:gd name="T42" fmla="*/ 9 w 10"/>
                  <a:gd name="T43" fmla="*/ 6 h 12"/>
                  <a:gd name="T44" fmla="*/ 5 w 10"/>
                  <a:gd name="T45" fmla="*/ 0 h 12"/>
                  <a:gd name="T46" fmla="*/ 5 w 10"/>
                  <a:gd name="T47" fmla="*/ 0 h 12"/>
                  <a:gd name="T48" fmla="*/ 5 w 10"/>
                  <a:gd name="T4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2">
                    <a:moveTo>
                      <a:pt x="5" y="0"/>
                    </a:moveTo>
                    <a:lnTo>
                      <a:pt x="8" y="6"/>
                    </a:lnTo>
                    <a:lnTo>
                      <a:pt x="9" y="12"/>
                    </a:lnTo>
                    <a:lnTo>
                      <a:pt x="5" y="12"/>
                    </a:lnTo>
                    <a:lnTo>
                      <a:pt x="5" y="6"/>
                    </a:lnTo>
                    <a:lnTo>
                      <a:pt x="1" y="3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7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9" name="Freeform 818"/>
              <p:cNvSpPr>
                <a:spLocks/>
              </p:cNvSpPr>
              <p:nvPr/>
            </p:nvSpPr>
            <p:spPr bwMode="gray">
              <a:xfrm>
                <a:off x="5672" y="2501"/>
                <a:ext cx="10" cy="7"/>
              </a:xfrm>
              <a:custGeom>
                <a:avLst/>
                <a:gdLst>
                  <a:gd name="T0" fmla="*/ 0 w 10"/>
                  <a:gd name="T1" fmla="*/ 4 h 7"/>
                  <a:gd name="T2" fmla="*/ 0 w 10"/>
                  <a:gd name="T3" fmla="*/ 1 h 7"/>
                  <a:gd name="T4" fmla="*/ 7 w 10"/>
                  <a:gd name="T5" fmla="*/ 0 h 7"/>
                  <a:gd name="T6" fmla="*/ 10 w 10"/>
                  <a:gd name="T7" fmla="*/ 4 h 7"/>
                  <a:gd name="T8" fmla="*/ 6 w 10"/>
                  <a:gd name="T9" fmla="*/ 7 h 7"/>
                  <a:gd name="T10" fmla="*/ 0 w 10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4"/>
                    </a:moveTo>
                    <a:lnTo>
                      <a:pt x="0" y="1"/>
                    </a:lnTo>
                    <a:lnTo>
                      <a:pt x="7" y="0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0" name="Freeform 819"/>
              <p:cNvSpPr>
                <a:spLocks noEditPoints="1"/>
              </p:cNvSpPr>
              <p:nvPr/>
            </p:nvSpPr>
            <p:spPr bwMode="gray">
              <a:xfrm>
                <a:off x="5672" y="2501"/>
                <a:ext cx="10" cy="7"/>
              </a:xfrm>
              <a:custGeom>
                <a:avLst/>
                <a:gdLst>
                  <a:gd name="T0" fmla="*/ 7 w 10"/>
                  <a:gd name="T1" fmla="*/ 0 h 7"/>
                  <a:gd name="T2" fmla="*/ 10 w 10"/>
                  <a:gd name="T3" fmla="*/ 4 h 7"/>
                  <a:gd name="T4" fmla="*/ 6 w 10"/>
                  <a:gd name="T5" fmla="*/ 7 h 7"/>
                  <a:gd name="T6" fmla="*/ 0 w 10"/>
                  <a:gd name="T7" fmla="*/ 4 h 7"/>
                  <a:gd name="T8" fmla="*/ 0 w 10"/>
                  <a:gd name="T9" fmla="*/ 1 h 7"/>
                  <a:gd name="T10" fmla="*/ 7 w 10"/>
                  <a:gd name="T11" fmla="*/ 0 h 7"/>
                  <a:gd name="T12" fmla="*/ 7 w 10"/>
                  <a:gd name="T13" fmla="*/ 0 h 7"/>
                  <a:gd name="T14" fmla="*/ 7 w 10"/>
                  <a:gd name="T15" fmla="*/ 0 h 7"/>
                  <a:gd name="T16" fmla="*/ 0 w 10"/>
                  <a:gd name="T17" fmla="*/ 1 h 7"/>
                  <a:gd name="T18" fmla="*/ 0 w 10"/>
                  <a:gd name="T19" fmla="*/ 1 h 7"/>
                  <a:gd name="T20" fmla="*/ 0 w 10"/>
                  <a:gd name="T21" fmla="*/ 1 h 7"/>
                  <a:gd name="T22" fmla="*/ 0 w 10"/>
                  <a:gd name="T23" fmla="*/ 4 h 7"/>
                  <a:gd name="T24" fmla="*/ 0 w 10"/>
                  <a:gd name="T25" fmla="*/ 4 h 7"/>
                  <a:gd name="T26" fmla="*/ 0 w 10"/>
                  <a:gd name="T27" fmla="*/ 4 h 7"/>
                  <a:gd name="T28" fmla="*/ 5 w 10"/>
                  <a:gd name="T29" fmla="*/ 7 h 7"/>
                  <a:gd name="T30" fmla="*/ 6 w 10"/>
                  <a:gd name="T31" fmla="*/ 7 h 7"/>
                  <a:gd name="T32" fmla="*/ 6 w 10"/>
                  <a:gd name="T33" fmla="*/ 7 h 7"/>
                  <a:gd name="T34" fmla="*/ 10 w 10"/>
                  <a:gd name="T35" fmla="*/ 4 h 7"/>
                  <a:gd name="T36" fmla="*/ 10 w 10"/>
                  <a:gd name="T37" fmla="*/ 4 h 7"/>
                  <a:gd name="T38" fmla="*/ 10 w 10"/>
                  <a:gd name="T39" fmla="*/ 4 h 7"/>
                  <a:gd name="T40" fmla="*/ 7 w 10"/>
                  <a:gd name="T41" fmla="*/ 0 h 7"/>
                  <a:gd name="T42" fmla="*/ 7 w 10"/>
                  <a:gd name="T43" fmla="*/ 0 h 7"/>
                  <a:gd name="T44" fmla="*/ 7 w 10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7">
                    <a:moveTo>
                      <a:pt x="7" y="0"/>
                    </a:moveTo>
                    <a:lnTo>
                      <a:pt x="10" y="4"/>
                    </a:lnTo>
                    <a:lnTo>
                      <a:pt x="6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1" name="Freeform 820"/>
              <p:cNvSpPr>
                <a:spLocks noEditPoints="1"/>
              </p:cNvSpPr>
              <p:nvPr/>
            </p:nvSpPr>
            <p:spPr bwMode="gray">
              <a:xfrm>
                <a:off x="5672" y="2501"/>
                <a:ext cx="10" cy="7"/>
              </a:xfrm>
              <a:custGeom>
                <a:avLst/>
                <a:gdLst>
                  <a:gd name="T0" fmla="*/ 7 w 10"/>
                  <a:gd name="T1" fmla="*/ 0 h 7"/>
                  <a:gd name="T2" fmla="*/ 10 w 10"/>
                  <a:gd name="T3" fmla="*/ 4 h 7"/>
                  <a:gd name="T4" fmla="*/ 6 w 10"/>
                  <a:gd name="T5" fmla="*/ 7 h 7"/>
                  <a:gd name="T6" fmla="*/ 0 w 10"/>
                  <a:gd name="T7" fmla="*/ 4 h 7"/>
                  <a:gd name="T8" fmla="*/ 0 w 10"/>
                  <a:gd name="T9" fmla="*/ 1 h 7"/>
                  <a:gd name="T10" fmla="*/ 7 w 10"/>
                  <a:gd name="T11" fmla="*/ 0 h 7"/>
                  <a:gd name="T12" fmla="*/ 7 w 10"/>
                  <a:gd name="T13" fmla="*/ 0 h 7"/>
                  <a:gd name="T14" fmla="*/ 7 w 10"/>
                  <a:gd name="T15" fmla="*/ 0 h 7"/>
                  <a:gd name="T16" fmla="*/ 0 w 10"/>
                  <a:gd name="T17" fmla="*/ 1 h 7"/>
                  <a:gd name="T18" fmla="*/ 0 w 10"/>
                  <a:gd name="T19" fmla="*/ 1 h 7"/>
                  <a:gd name="T20" fmla="*/ 0 w 10"/>
                  <a:gd name="T21" fmla="*/ 1 h 7"/>
                  <a:gd name="T22" fmla="*/ 0 w 10"/>
                  <a:gd name="T23" fmla="*/ 4 h 7"/>
                  <a:gd name="T24" fmla="*/ 0 w 10"/>
                  <a:gd name="T25" fmla="*/ 4 h 7"/>
                  <a:gd name="T26" fmla="*/ 0 w 10"/>
                  <a:gd name="T27" fmla="*/ 4 h 7"/>
                  <a:gd name="T28" fmla="*/ 5 w 10"/>
                  <a:gd name="T29" fmla="*/ 7 h 7"/>
                  <a:gd name="T30" fmla="*/ 6 w 10"/>
                  <a:gd name="T31" fmla="*/ 7 h 7"/>
                  <a:gd name="T32" fmla="*/ 6 w 10"/>
                  <a:gd name="T33" fmla="*/ 7 h 7"/>
                  <a:gd name="T34" fmla="*/ 10 w 10"/>
                  <a:gd name="T35" fmla="*/ 4 h 7"/>
                  <a:gd name="T36" fmla="*/ 10 w 10"/>
                  <a:gd name="T37" fmla="*/ 4 h 7"/>
                  <a:gd name="T38" fmla="*/ 10 w 10"/>
                  <a:gd name="T39" fmla="*/ 4 h 7"/>
                  <a:gd name="T40" fmla="*/ 7 w 10"/>
                  <a:gd name="T41" fmla="*/ 0 h 7"/>
                  <a:gd name="T42" fmla="*/ 7 w 10"/>
                  <a:gd name="T43" fmla="*/ 0 h 7"/>
                  <a:gd name="T44" fmla="*/ 7 w 10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7">
                    <a:moveTo>
                      <a:pt x="7" y="0"/>
                    </a:moveTo>
                    <a:lnTo>
                      <a:pt x="10" y="4"/>
                    </a:lnTo>
                    <a:lnTo>
                      <a:pt x="6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2" name="Freeform 821"/>
              <p:cNvSpPr>
                <a:spLocks/>
              </p:cNvSpPr>
              <p:nvPr/>
            </p:nvSpPr>
            <p:spPr bwMode="gray">
              <a:xfrm>
                <a:off x="5922" y="2575"/>
                <a:ext cx="10" cy="16"/>
              </a:xfrm>
              <a:custGeom>
                <a:avLst/>
                <a:gdLst>
                  <a:gd name="T0" fmla="*/ 0 w 10"/>
                  <a:gd name="T1" fmla="*/ 11 h 16"/>
                  <a:gd name="T2" fmla="*/ 0 w 10"/>
                  <a:gd name="T3" fmla="*/ 5 h 16"/>
                  <a:gd name="T4" fmla="*/ 2 w 10"/>
                  <a:gd name="T5" fmla="*/ 0 h 16"/>
                  <a:gd name="T6" fmla="*/ 10 w 10"/>
                  <a:gd name="T7" fmla="*/ 3 h 16"/>
                  <a:gd name="T8" fmla="*/ 10 w 10"/>
                  <a:gd name="T9" fmla="*/ 11 h 16"/>
                  <a:gd name="T10" fmla="*/ 4 w 10"/>
                  <a:gd name="T11" fmla="*/ 16 h 16"/>
                  <a:gd name="T12" fmla="*/ 0 w 10"/>
                  <a:gd name="T1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0" y="11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0" y="11"/>
                    </a:lnTo>
                    <a:lnTo>
                      <a:pt x="4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3" name="Freeform 822"/>
              <p:cNvSpPr>
                <a:spLocks noEditPoints="1"/>
              </p:cNvSpPr>
              <p:nvPr/>
            </p:nvSpPr>
            <p:spPr bwMode="gray">
              <a:xfrm>
                <a:off x="5921" y="2574"/>
                <a:ext cx="11" cy="17"/>
              </a:xfrm>
              <a:custGeom>
                <a:avLst/>
                <a:gdLst>
                  <a:gd name="T0" fmla="*/ 3 w 11"/>
                  <a:gd name="T1" fmla="*/ 1 h 17"/>
                  <a:gd name="T2" fmla="*/ 10 w 11"/>
                  <a:gd name="T3" fmla="*/ 4 h 17"/>
                  <a:gd name="T4" fmla="*/ 10 w 11"/>
                  <a:gd name="T5" fmla="*/ 12 h 17"/>
                  <a:gd name="T6" fmla="*/ 5 w 11"/>
                  <a:gd name="T7" fmla="*/ 17 h 17"/>
                  <a:gd name="T8" fmla="*/ 1 w 11"/>
                  <a:gd name="T9" fmla="*/ 12 h 17"/>
                  <a:gd name="T10" fmla="*/ 1 w 11"/>
                  <a:gd name="T11" fmla="*/ 6 h 17"/>
                  <a:gd name="T12" fmla="*/ 3 w 11"/>
                  <a:gd name="T13" fmla="*/ 1 h 17"/>
                  <a:gd name="T14" fmla="*/ 2 w 11"/>
                  <a:gd name="T15" fmla="*/ 0 h 17"/>
                  <a:gd name="T16" fmla="*/ 2 w 11"/>
                  <a:gd name="T17" fmla="*/ 1 h 17"/>
                  <a:gd name="T18" fmla="*/ 0 w 11"/>
                  <a:gd name="T19" fmla="*/ 6 h 17"/>
                  <a:gd name="T20" fmla="*/ 0 w 11"/>
                  <a:gd name="T21" fmla="*/ 6 h 17"/>
                  <a:gd name="T22" fmla="*/ 0 w 11"/>
                  <a:gd name="T23" fmla="*/ 6 h 17"/>
                  <a:gd name="T24" fmla="*/ 0 w 11"/>
                  <a:gd name="T25" fmla="*/ 12 h 17"/>
                  <a:gd name="T26" fmla="*/ 0 w 11"/>
                  <a:gd name="T27" fmla="*/ 12 h 17"/>
                  <a:gd name="T28" fmla="*/ 1 w 11"/>
                  <a:gd name="T29" fmla="*/ 13 h 17"/>
                  <a:gd name="T30" fmla="*/ 5 w 11"/>
                  <a:gd name="T31" fmla="*/ 17 h 17"/>
                  <a:gd name="T32" fmla="*/ 5 w 11"/>
                  <a:gd name="T33" fmla="*/ 17 h 17"/>
                  <a:gd name="T34" fmla="*/ 5 w 11"/>
                  <a:gd name="T35" fmla="*/ 17 h 17"/>
                  <a:gd name="T36" fmla="*/ 11 w 11"/>
                  <a:gd name="T37" fmla="*/ 12 h 17"/>
                  <a:gd name="T38" fmla="*/ 11 w 11"/>
                  <a:gd name="T39" fmla="*/ 12 h 17"/>
                  <a:gd name="T40" fmla="*/ 11 w 11"/>
                  <a:gd name="T41" fmla="*/ 12 h 17"/>
                  <a:gd name="T42" fmla="*/ 11 w 11"/>
                  <a:gd name="T43" fmla="*/ 4 h 17"/>
                  <a:gd name="T44" fmla="*/ 11 w 11"/>
                  <a:gd name="T45" fmla="*/ 4 h 17"/>
                  <a:gd name="T46" fmla="*/ 11 w 11"/>
                  <a:gd name="T47" fmla="*/ 4 h 17"/>
                  <a:gd name="T48" fmla="*/ 3 w 11"/>
                  <a:gd name="T49" fmla="*/ 0 h 17"/>
                  <a:gd name="T50" fmla="*/ 2 w 11"/>
                  <a:gd name="T51" fmla="*/ 0 h 17"/>
                  <a:gd name="T52" fmla="*/ 2 w 11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7">
                    <a:moveTo>
                      <a:pt x="3" y="1"/>
                    </a:moveTo>
                    <a:lnTo>
                      <a:pt x="10" y="4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1" y="12"/>
                    </a:lnTo>
                    <a:lnTo>
                      <a:pt x="1" y="6"/>
                    </a:lnTo>
                    <a:lnTo>
                      <a:pt x="3" y="1"/>
                    </a:lnTo>
                    <a:close/>
                    <a:moveTo>
                      <a:pt x="2" y="0"/>
                    </a:moveTo>
                    <a:lnTo>
                      <a:pt x="2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4" name="Freeform 823"/>
              <p:cNvSpPr>
                <a:spLocks noEditPoints="1"/>
              </p:cNvSpPr>
              <p:nvPr/>
            </p:nvSpPr>
            <p:spPr bwMode="gray">
              <a:xfrm>
                <a:off x="5921" y="2574"/>
                <a:ext cx="11" cy="17"/>
              </a:xfrm>
              <a:custGeom>
                <a:avLst/>
                <a:gdLst>
                  <a:gd name="T0" fmla="*/ 3 w 11"/>
                  <a:gd name="T1" fmla="*/ 1 h 17"/>
                  <a:gd name="T2" fmla="*/ 10 w 11"/>
                  <a:gd name="T3" fmla="*/ 4 h 17"/>
                  <a:gd name="T4" fmla="*/ 10 w 11"/>
                  <a:gd name="T5" fmla="*/ 12 h 17"/>
                  <a:gd name="T6" fmla="*/ 5 w 11"/>
                  <a:gd name="T7" fmla="*/ 17 h 17"/>
                  <a:gd name="T8" fmla="*/ 1 w 11"/>
                  <a:gd name="T9" fmla="*/ 12 h 17"/>
                  <a:gd name="T10" fmla="*/ 1 w 11"/>
                  <a:gd name="T11" fmla="*/ 6 h 17"/>
                  <a:gd name="T12" fmla="*/ 3 w 11"/>
                  <a:gd name="T13" fmla="*/ 1 h 17"/>
                  <a:gd name="T14" fmla="*/ 2 w 11"/>
                  <a:gd name="T15" fmla="*/ 0 h 17"/>
                  <a:gd name="T16" fmla="*/ 2 w 11"/>
                  <a:gd name="T17" fmla="*/ 1 h 17"/>
                  <a:gd name="T18" fmla="*/ 0 w 11"/>
                  <a:gd name="T19" fmla="*/ 6 h 17"/>
                  <a:gd name="T20" fmla="*/ 0 w 11"/>
                  <a:gd name="T21" fmla="*/ 6 h 17"/>
                  <a:gd name="T22" fmla="*/ 0 w 11"/>
                  <a:gd name="T23" fmla="*/ 6 h 17"/>
                  <a:gd name="T24" fmla="*/ 0 w 11"/>
                  <a:gd name="T25" fmla="*/ 12 h 17"/>
                  <a:gd name="T26" fmla="*/ 0 w 11"/>
                  <a:gd name="T27" fmla="*/ 12 h 17"/>
                  <a:gd name="T28" fmla="*/ 1 w 11"/>
                  <a:gd name="T29" fmla="*/ 13 h 17"/>
                  <a:gd name="T30" fmla="*/ 5 w 11"/>
                  <a:gd name="T31" fmla="*/ 17 h 17"/>
                  <a:gd name="T32" fmla="*/ 5 w 11"/>
                  <a:gd name="T33" fmla="*/ 17 h 17"/>
                  <a:gd name="T34" fmla="*/ 5 w 11"/>
                  <a:gd name="T35" fmla="*/ 17 h 17"/>
                  <a:gd name="T36" fmla="*/ 11 w 11"/>
                  <a:gd name="T37" fmla="*/ 12 h 17"/>
                  <a:gd name="T38" fmla="*/ 11 w 11"/>
                  <a:gd name="T39" fmla="*/ 12 h 17"/>
                  <a:gd name="T40" fmla="*/ 11 w 11"/>
                  <a:gd name="T41" fmla="*/ 12 h 17"/>
                  <a:gd name="T42" fmla="*/ 11 w 11"/>
                  <a:gd name="T43" fmla="*/ 4 h 17"/>
                  <a:gd name="T44" fmla="*/ 11 w 11"/>
                  <a:gd name="T45" fmla="*/ 4 h 17"/>
                  <a:gd name="T46" fmla="*/ 11 w 11"/>
                  <a:gd name="T47" fmla="*/ 4 h 17"/>
                  <a:gd name="T48" fmla="*/ 3 w 11"/>
                  <a:gd name="T49" fmla="*/ 0 h 17"/>
                  <a:gd name="T50" fmla="*/ 2 w 11"/>
                  <a:gd name="T51" fmla="*/ 0 h 17"/>
                  <a:gd name="T52" fmla="*/ 2 w 11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7">
                    <a:moveTo>
                      <a:pt x="3" y="1"/>
                    </a:moveTo>
                    <a:lnTo>
                      <a:pt x="10" y="4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1" y="12"/>
                    </a:lnTo>
                    <a:lnTo>
                      <a:pt x="1" y="6"/>
                    </a:lnTo>
                    <a:lnTo>
                      <a:pt x="3" y="1"/>
                    </a:lnTo>
                    <a:moveTo>
                      <a:pt x="2" y="0"/>
                    </a:moveTo>
                    <a:lnTo>
                      <a:pt x="2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5" name="Freeform 824"/>
              <p:cNvSpPr>
                <a:spLocks/>
              </p:cNvSpPr>
              <p:nvPr/>
            </p:nvSpPr>
            <p:spPr bwMode="gray">
              <a:xfrm>
                <a:off x="5930" y="2592"/>
                <a:ext cx="11" cy="9"/>
              </a:xfrm>
              <a:custGeom>
                <a:avLst/>
                <a:gdLst>
                  <a:gd name="T0" fmla="*/ 0 w 11"/>
                  <a:gd name="T1" fmla="*/ 2 h 9"/>
                  <a:gd name="T2" fmla="*/ 2 w 11"/>
                  <a:gd name="T3" fmla="*/ 0 h 9"/>
                  <a:gd name="T4" fmla="*/ 11 w 11"/>
                  <a:gd name="T5" fmla="*/ 6 h 9"/>
                  <a:gd name="T6" fmla="*/ 11 w 11"/>
                  <a:gd name="T7" fmla="*/ 9 h 9"/>
                  <a:gd name="T8" fmla="*/ 0 w 11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0" y="2"/>
                    </a:moveTo>
                    <a:lnTo>
                      <a:pt x="2" y="0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6" name="Freeform 825"/>
              <p:cNvSpPr>
                <a:spLocks noEditPoints="1"/>
              </p:cNvSpPr>
              <p:nvPr/>
            </p:nvSpPr>
            <p:spPr bwMode="gray">
              <a:xfrm>
                <a:off x="5930" y="2592"/>
                <a:ext cx="11" cy="9"/>
              </a:xfrm>
              <a:custGeom>
                <a:avLst/>
                <a:gdLst>
                  <a:gd name="T0" fmla="*/ 2 w 11"/>
                  <a:gd name="T1" fmla="*/ 1 h 9"/>
                  <a:gd name="T2" fmla="*/ 11 w 11"/>
                  <a:gd name="T3" fmla="*/ 6 h 9"/>
                  <a:gd name="T4" fmla="*/ 11 w 11"/>
                  <a:gd name="T5" fmla="*/ 9 h 9"/>
                  <a:gd name="T6" fmla="*/ 0 w 11"/>
                  <a:gd name="T7" fmla="*/ 2 h 9"/>
                  <a:gd name="T8" fmla="*/ 2 w 11"/>
                  <a:gd name="T9" fmla="*/ 1 h 9"/>
                  <a:gd name="T10" fmla="*/ 2 w 11"/>
                  <a:gd name="T11" fmla="*/ 0 h 9"/>
                  <a:gd name="T12" fmla="*/ 2 w 11"/>
                  <a:gd name="T13" fmla="*/ 0 h 9"/>
                  <a:gd name="T14" fmla="*/ 0 w 11"/>
                  <a:gd name="T15" fmla="*/ 2 h 9"/>
                  <a:gd name="T16" fmla="*/ 0 w 11"/>
                  <a:gd name="T17" fmla="*/ 2 h 9"/>
                  <a:gd name="T18" fmla="*/ 0 w 11"/>
                  <a:gd name="T19" fmla="*/ 3 h 9"/>
                  <a:gd name="T20" fmla="*/ 11 w 11"/>
                  <a:gd name="T21" fmla="*/ 9 h 9"/>
                  <a:gd name="T22" fmla="*/ 11 w 11"/>
                  <a:gd name="T23" fmla="*/ 9 h 9"/>
                  <a:gd name="T24" fmla="*/ 11 w 11"/>
                  <a:gd name="T25" fmla="*/ 9 h 9"/>
                  <a:gd name="T26" fmla="*/ 11 w 11"/>
                  <a:gd name="T27" fmla="*/ 6 h 9"/>
                  <a:gd name="T28" fmla="*/ 11 w 11"/>
                  <a:gd name="T29" fmla="*/ 6 h 9"/>
                  <a:gd name="T30" fmla="*/ 11 w 11"/>
                  <a:gd name="T31" fmla="*/ 5 h 9"/>
                  <a:gd name="T32" fmla="*/ 3 w 11"/>
                  <a:gd name="T33" fmla="*/ 0 h 9"/>
                  <a:gd name="T34" fmla="*/ 2 w 11"/>
                  <a:gd name="T35" fmla="*/ 0 h 9"/>
                  <a:gd name="T36" fmla="*/ 2 w 11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9">
                    <a:moveTo>
                      <a:pt x="2" y="1"/>
                    </a:moveTo>
                    <a:lnTo>
                      <a:pt x="11" y="6"/>
                    </a:lnTo>
                    <a:lnTo>
                      <a:pt x="11" y="9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7" name="Freeform 826"/>
              <p:cNvSpPr>
                <a:spLocks noEditPoints="1"/>
              </p:cNvSpPr>
              <p:nvPr/>
            </p:nvSpPr>
            <p:spPr bwMode="gray">
              <a:xfrm>
                <a:off x="5930" y="2592"/>
                <a:ext cx="11" cy="9"/>
              </a:xfrm>
              <a:custGeom>
                <a:avLst/>
                <a:gdLst>
                  <a:gd name="T0" fmla="*/ 2 w 11"/>
                  <a:gd name="T1" fmla="*/ 1 h 9"/>
                  <a:gd name="T2" fmla="*/ 11 w 11"/>
                  <a:gd name="T3" fmla="*/ 6 h 9"/>
                  <a:gd name="T4" fmla="*/ 11 w 11"/>
                  <a:gd name="T5" fmla="*/ 9 h 9"/>
                  <a:gd name="T6" fmla="*/ 0 w 11"/>
                  <a:gd name="T7" fmla="*/ 2 h 9"/>
                  <a:gd name="T8" fmla="*/ 2 w 11"/>
                  <a:gd name="T9" fmla="*/ 1 h 9"/>
                  <a:gd name="T10" fmla="*/ 2 w 11"/>
                  <a:gd name="T11" fmla="*/ 0 h 9"/>
                  <a:gd name="T12" fmla="*/ 2 w 11"/>
                  <a:gd name="T13" fmla="*/ 0 h 9"/>
                  <a:gd name="T14" fmla="*/ 0 w 11"/>
                  <a:gd name="T15" fmla="*/ 2 h 9"/>
                  <a:gd name="T16" fmla="*/ 0 w 11"/>
                  <a:gd name="T17" fmla="*/ 2 h 9"/>
                  <a:gd name="T18" fmla="*/ 0 w 11"/>
                  <a:gd name="T19" fmla="*/ 3 h 9"/>
                  <a:gd name="T20" fmla="*/ 11 w 11"/>
                  <a:gd name="T21" fmla="*/ 9 h 9"/>
                  <a:gd name="T22" fmla="*/ 11 w 11"/>
                  <a:gd name="T23" fmla="*/ 9 h 9"/>
                  <a:gd name="T24" fmla="*/ 11 w 11"/>
                  <a:gd name="T25" fmla="*/ 9 h 9"/>
                  <a:gd name="T26" fmla="*/ 11 w 11"/>
                  <a:gd name="T27" fmla="*/ 6 h 9"/>
                  <a:gd name="T28" fmla="*/ 11 w 11"/>
                  <a:gd name="T29" fmla="*/ 6 h 9"/>
                  <a:gd name="T30" fmla="*/ 11 w 11"/>
                  <a:gd name="T31" fmla="*/ 5 h 9"/>
                  <a:gd name="T32" fmla="*/ 3 w 11"/>
                  <a:gd name="T33" fmla="*/ 0 h 9"/>
                  <a:gd name="T34" fmla="*/ 2 w 11"/>
                  <a:gd name="T35" fmla="*/ 0 h 9"/>
                  <a:gd name="T36" fmla="*/ 2 w 11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9">
                    <a:moveTo>
                      <a:pt x="2" y="1"/>
                    </a:moveTo>
                    <a:lnTo>
                      <a:pt x="11" y="6"/>
                    </a:lnTo>
                    <a:lnTo>
                      <a:pt x="11" y="9"/>
                    </a:lnTo>
                    <a:lnTo>
                      <a:pt x="0" y="2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8" name="Freeform 827"/>
              <p:cNvSpPr>
                <a:spLocks/>
              </p:cNvSpPr>
              <p:nvPr/>
            </p:nvSpPr>
            <p:spPr bwMode="gray">
              <a:xfrm>
                <a:off x="5960" y="2637"/>
                <a:ext cx="10" cy="8"/>
              </a:xfrm>
              <a:custGeom>
                <a:avLst/>
                <a:gdLst>
                  <a:gd name="T0" fmla="*/ 1 w 10"/>
                  <a:gd name="T1" fmla="*/ 5 h 8"/>
                  <a:gd name="T2" fmla="*/ 0 w 10"/>
                  <a:gd name="T3" fmla="*/ 1 h 8"/>
                  <a:gd name="T4" fmla="*/ 5 w 10"/>
                  <a:gd name="T5" fmla="*/ 0 h 8"/>
                  <a:gd name="T6" fmla="*/ 10 w 10"/>
                  <a:gd name="T7" fmla="*/ 7 h 8"/>
                  <a:gd name="T8" fmla="*/ 5 w 10"/>
                  <a:gd name="T9" fmla="*/ 8 h 8"/>
                  <a:gd name="T10" fmla="*/ 1 w 10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1" y="5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9" name="Freeform 828"/>
              <p:cNvSpPr>
                <a:spLocks noEditPoints="1"/>
              </p:cNvSpPr>
              <p:nvPr/>
            </p:nvSpPr>
            <p:spPr bwMode="gray">
              <a:xfrm>
                <a:off x="5960" y="2636"/>
                <a:ext cx="10" cy="9"/>
              </a:xfrm>
              <a:custGeom>
                <a:avLst/>
                <a:gdLst>
                  <a:gd name="T0" fmla="*/ 5 w 10"/>
                  <a:gd name="T1" fmla="*/ 1 h 9"/>
                  <a:gd name="T2" fmla="*/ 10 w 10"/>
                  <a:gd name="T3" fmla="*/ 8 h 9"/>
                  <a:gd name="T4" fmla="*/ 5 w 10"/>
                  <a:gd name="T5" fmla="*/ 9 h 9"/>
                  <a:gd name="T6" fmla="*/ 2 w 10"/>
                  <a:gd name="T7" fmla="*/ 6 h 9"/>
                  <a:gd name="T8" fmla="*/ 1 w 10"/>
                  <a:gd name="T9" fmla="*/ 2 h 9"/>
                  <a:gd name="T10" fmla="*/ 5 w 10"/>
                  <a:gd name="T11" fmla="*/ 1 h 9"/>
                  <a:gd name="T12" fmla="*/ 5 w 10"/>
                  <a:gd name="T13" fmla="*/ 0 h 9"/>
                  <a:gd name="T14" fmla="*/ 5 w 10"/>
                  <a:gd name="T15" fmla="*/ 0 h 9"/>
                  <a:gd name="T16" fmla="*/ 0 w 10"/>
                  <a:gd name="T17" fmla="*/ 2 h 9"/>
                  <a:gd name="T18" fmla="*/ 0 w 10"/>
                  <a:gd name="T19" fmla="*/ 2 h 9"/>
                  <a:gd name="T20" fmla="*/ 0 w 10"/>
                  <a:gd name="T21" fmla="*/ 2 h 9"/>
                  <a:gd name="T22" fmla="*/ 1 w 10"/>
                  <a:gd name="T23" fmla="*/ 6 h 9"/>
                  <a:gd name="T24" fmla="*/ 1 w 10"/>
                  <a:gd name="T25" fmla="*/ 6 h 9"/>
                  <a:gd name="T26" fmla="*/ 1 w 10"/>
                  <a:gd name="T27" fmla="*/ 6 h 9"/>
                  <a:gd name="T28" fmla="*/ 5 w 10"/>
                  <a:gd name="T29" fmla="*/ 9 h 9"/>
                  <a:gd name="T30" fmla="*/ 5 w 10"/>
                  <a:gd name="T31" fmla="*/ 9 h 9"/>
                  <a:gd name="T32" fmla="*/ 5 w 10"/>
                  <a:gd name="T33" fmla="*/ 9 h 9"/>
                  <a:gd name="T34" fmla="*/ 10 w 10"/>
                  <a:gd name="T35" fmla="*/ 8 h 9"/>
                  <a:gd name="T36" fmla="*/ 10 w 10"/>
                  <a:gd name="T37" fmla="*/ 8 h 9"/>
                  <a:gd name="T38" fmla="*/ 10 w 10"/>
                  <a:gd name="T39" fmla="*/ 8 h 9"/>
                  <a:gd name="T40" fmla="*/ 6 w 10"/>
                  <a:gd name="T41" fmla="*/ 1 h 9"/>
                  <a:gd name="T42" fmla="*/ 5 w 10"/>
                  <a:gd name="T43" fmla="*/ 0 h 9"/>
                  <a:gd name="T44" fmla="*/ 5 w 10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9">
                    <a:moveTo>
                      <a:pt x="5" y="1"/>
                    </a:moveTo>
                    <a:lnTo>
                      <a:pt x="10" y="8"/>
                    </a:lnTo>
                    <a:lnTo>
                      <a:pt x="5" y="9"/>
                    </a:lnTo>
                    <a:lnTo>
                      <a:pt x="2" y="6"/>
                    </a:lnTo>
                    <a:lnTo>
                      <a:pt x="1" y="2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0" name="Freeform 829"/>
              <p:cNvSpPr>
                <a:spLocks noEditPoints="1"/>
              </p:cNvSpPr>
              <p:nvPr/>
            </p:nvSpPr>
            <p:spPr bwMode="gray">
              <a:xfrm>
                <a:off x="5960" y="2636"/>
                <a:ext cx="10" cy="9"/>
              </a:xfrm>
              <a:custGeom>
                <a:avLst/>
                <a:gdLst>
                  <a:gd name="T0" fmla="*/ 5 w 10"/>
                  <a:gd name="T1" fmla="*/ 1 h 9"/>
                  <a:gd name="T2" fmla="*/ 10 w 10"/>
                  <a:gd name="T3" fmla="*/ 8 h 9"/>
                  <a:gd name="T4" fmla="*/ 5 w 10"/>
                  <a:gd name="T5" fmla="*/ 9 h 9"/>
                  <a:gd name="T6" fmla="*/ 2 w 10"/>
                  <a:gd name="T7" fmla="*/ 6 h 9"/>
                  <a:gd name="T8" fmla="*/ 1 w 10"/>
                  <a:gd name="T9" fmla="*/ 2 h 9"/>
                  <a:gd name="T10" fmla="*/ 5 w 10"/>
                  <a:gd name="T11" fmla="*/ 1 h 9"/>
                  <a:gd name="T12" fmla="*/ 5 w 10"/>
                  <a:gd name="T13" fmla="*/ 0 h 9"/>
                  <a:gd name="T14" fmla="*/ 5 w 10"/>
                  <a:gd name="T15" fmla="*/ 0 h 9"/>
                  <a:gd name="T16" fmla="*/ 0 w 10"/>
                  <a:gd name="T17" fmla="*/ 2 h 9"/>
                  <a:gd name="T18" fmla="*/ 0 w 10"/>
                  <a:gd name="T19" fmla="*/ 2 h 9"/>
                  <a:gd name="T20" fmla="*/ 0 w 10"/>
                  <a:gd name="T21" fmla="*/ 2 h 9"/>
                  <a:gd name="T22" fmla="*/ 1 w 10"/>
                  <a:gd name="T23" fmla="*/ 6 h 9"/>
                  <a:gd name="T24" fmla="*/ 1 w 10"/>
                  <a:gd name="T25" fmla="*/ 6 h 9"/>
                  <a:gd name="T26" fmla="*/ 1 w 10"/>
                  <a:gd name="T27" fmla="*/ 6 h 9"/>
                  <a:gd name="T28" fmla="*/ 5 w 10"/>
                  <a:gd name="T29" fmla="*/ 9 h 9"/>
                  <a:gd name="T30" fmla="*/ 5 w 10"/>
                  <a:gd name="T31" fmla="*/ 9 h 9"/>
                  <a:gd name="T32" fmla="*/ 5 w 10"/>
                  <a:gd name="T33" fmla="*/ 9 h 9"/>
                  <a:gd name="T34" fmla="*/ 10 w 10"/>
                  <a:gd name="T35" fmla="*/ 8 h 9"/>
                  <a:gd name="T36" fmla="*/ 10 w 10"/>
                  <a:gd name="T37" fmla="*/ 8 h 9"/>
                  <a:gd name="T38" fmla="*/ 10 w 10"/>
                  <a:gd name="T39" fmla="*/ 8 h 9"/>
                  <a:gd name="T40" fmla="*/ 6 w 10"/>
                  <a:gd name="T41" fmla="*/ 1 h 9"/>
                  <a:gd name="T42" fmla="*/ 5 w 10"/>
                  <a:gd name="T43" fmla="*/ 0 h 9"/>
                  <a:gd name="T44" fmla="*/ 5 w 10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9">
                    <a:moveTo>
                      <a:pt x="5" y="1"/>
                    </a:moveTo>
                    <a:lnTo>
                      <a:pt x="10" y="8"/>
                    </a:lnTo>
                    <a:lnTo>
                      <a:pt x="5" y="9"/>
                    </a:lnTo>
                    <a:lnTo>
                      <a:pt x="2" y="6"/>
                    </a:lnTo>
                    <a:lnTo>
                      <a:pt x="1" y="2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1" name="Freeform 830"/>
              <p:cNvSpPr>
                <a:spLocks/>
              </p:cNvSpPr>
              <p:nvPr/>
            </p:nvSpPr>
            <p:spPr bwMode="gray">
              <a:xfrm>
                <a:off x="5965" y="2651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0 h 6"/>
                  <a:gd name="T4" fmla="*/ 5 w 5"/>
                  <a:gd name="T5" fmla="*/ 4 h 6"/>
                  <a:gd name="T6" fmla="*/ 0 w 5"/>
                  <a:gd name="T7" fmla="*/ 6 h 6"/>
                  <a:gd name="T8" fmla="*/ 0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2" name="Freeform 831"/>
              <p:cNvSpPr>
                <a:spLocks noEditPoints="1"/>
              </p:cNvSpPr>
              <p:nvPr/>
            </p:nvSpPr>
            <p:spPr bwMode="gray">
              <a:xfrm>
                <a:off x="5965" y="2650"/>
                <a:ext cx="5" cy="7"/>
              </a:xfrm>
              <a:custGeom>
                <a:avLst/>
                <a:gdLst>
                  <a:gd name="T0" fmla="*/ 5 w 5"/>
                  <a:gd name="T1" fmla="*/ 1 h 7"/>
                  <a:gd name="T2" fmla="*/ 5 w 5"/>
                  <a:gd name="T3" fmla="*/ 4 h 7"/>
                  <a:gd name="T4" fmla="*/ 0 w 5"/>
                  <a:gd name="T5" fmla="*/ 6 h 7"/>
                  <a:gd name="T6" fmla="*/ 0 w 5"/>
                  <a:gd name="T7" fmla="*/ 1 h 7"/>
                  <a:gd name="T8" fmla="*/ 5 w 5"/>
                  <a:gd name="T9" fmla="*/ 1 h 7"/>
                  <a:gd name="T10" fmla="*/ 5 w 5"/>
                  <a:gd name="T11" fmla="*/ 0 h 7"/>
                  <a:gd name="T12" fmla="*/ 5 w 5"/>
                  <a:gd name="T13" fmla="*/ 0 h 7"/>
                  <a:gd name="T14" fmla="*/ 0 w 5"/>
                  <a:gd name="T15" fmla="*/ 0 h 7"/>
                  <a:gd name="T16" fmla="*/ 0 w 5"/>
                  <a:gd name="T17" fmla="*/ 0 h 7"/>
                  <a:gd name="T18" fmla="*/ 0 w 5"/>
                  <a:gd name="T19" fmla="*/ 1 h 7"/>
                  <a:gd name="T20" fmla="*/ 0 w 5"/>
                  <a:gd name="T21" fmla="*/ 6 h 7"/>
                  <a:gd name="T22" fmla="*/ 0 w 5"/>
                  <a:gd name="T23" fmla="*/ 7 h 7"/>
                  <a:gd name="T24" fmla="*/ 0 w 5"/>
                  <a:gd name="T25" fmla="*/ 7 h 7"/>
                  <a:gd name="T26" fmla="*/ 5 w 5"/>
                  <a:gd name="T27" fmla="*/ 5 h 7"/>
                  <a:gd name="T28" fmla="*/ 5 w 5"/>
                  <a:gd name="T29" fmla="*/ 5 h 7"/>
                  <a:gd name="T30" fmla="*/ 5 w 5"/>
                  <a:gd name="T31" fmla="*/ 4 h 7"/>
                  <a:gd name="T32" fmla="*/ 5 w 5"/>
                  <a:gd name="T33" fmla="*/ 1 h 7"/>
                  <a:gd name="T34" fmla="*/ 5 w 5"/>
                  <a:gd name="T35" fmla="*/ 0 h 7"/>
                  <a:gd name="T36" fmla="*/ 5 w 5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5" y="1"/>
                    </a:moveTo>
                    <a:lnTo>
                      <a:pt x="5" y="4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3" name="Freeform 832"/>
              <p:cNvSpPr>
                <a:spLocks noEditPoints="1"/>
              </p:cNvSpPr>
              <p:nvPr/>
            </p:nvSpPr>
            <p:spPr bwMode="gray">
              <a:xfrm>
                <a:off x="5965" y="2650"/>
                <a:ext cx="5" cy="7"/>
              </a:xfrm>
              <a:custGeom>
                <a:avLst/>
                <a:gdLst>
                  <a:gd name="T0" fmla="*/ 5 w 5"/>
                  <a:gd name="T1" fmla="*/ 1 h 7"/>
                  <a:gd name="T2" fmla="*/ 5 w 5"/>
                  <a:gd name="T3" fmla="*/ 4 h 7"/>
                  <a:gd name="T4" fmla="*/ 0 w 5"/>
                  <a:gd name="T5" fmla="*/ 6 h 7"/>
                  <a:gd name="T6" fmla="*/ 0 w 5"/>
                  <a:gd name="T7" fmla="*/ 1 h 7"/>
                  <a:gd name="T8" fmla="*/ 5 w 5"/>
                  <a:gd name="T9" fmla="*/ 1 h 7"/>
                  <a:gd name="T10" fmla="*/ 5 w 5"/>
                  <a:gd name="T11" fmla="*/ 0 h 7"/>
                  <a:gd name="T12" fmla="*/ 5 w 5"/>
                  <a:gd name="T13" fmla="*/ 0 h 7"/>
                  <a:gd name="T14" fmla="*/ 0 w 5"/>
                  <a:gd name="T15" fmla="*/ 0 h 7"/>
                  <a:gd name="T16" fmla="*/ 0 w 5"/>
                  <a:gd name="T17" fmla="*/ 0 h 7"/>
                  <a:gd name="T18" fmla="*/ 0 w 5"/>
                  <a:gd name="T19" fmla="*/ 1 h 7"/>
                  <a:gd name="T20" fmla="*/ 0 w 5"/>
                  <a:gd name="T21" fmla="*/ 6 h 7"/>
                  <a:gd name="T22" fmla="*/ 0 w 5"/>
                  <a:gd name="T23" fmla="*/ 7 h 7"/>
                  <a:gd name="T24" fmla="*/ 0 w 5"/>
                  <a:gd name="T25" fmla="*/ 7 h 7"/>
                  <a:gd name="T26" fmla="*/ 5 w 5"/>
                  <a:gd name="T27" fmla="*/ 5 h 7"/>
                  <a:gd name="T28" fmla="*/ 5 w 5"/>
                  <a:gd name="T29" fmla="*/ 5 h 7"/>
                  <a:gd name="T30" fmla="*/ 5 w 5"/>
                  <a:gd name="T31" fmla="*/ 4 h 7"/>
                  <a:gd name="T32" fmla="*/ 5 w 5"/>
                  <a:gd name="T33" fmla="*/ 1 h 7"/>
                  <a:gd name="T34" fmla="*/ 5 w 5"/>
                  <a:gd name="T35" fmla="*/ 0 h 7"/>
                  <a:gd name="T36" fmla="*/ 5 w 5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5" y="1"/>
                    </a:moveTo>
                    <a:lnTo>
                      <a:pt x="5" y="4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4" name="Freeform 833"/>
              <p:cNvSpPr>
                <a:spLocks/>
              </p:cNvSpPr>
              <p:nvPr/>
            </p:nvSpPr>
            <p:spPr bwMode="gray">
              <a:xfrm>
                <a:off x="5929" y="2675"/>
                <a:ext cx="7" cy="7"/>
              </a:xfrm>
              <a:custGeom>
                <a:avLst/>
                <a:gdLst>
                  <a:gd name="T0" fmla="*/ 0 w 7"/>
                  <a:gd name="T1" fmla="*/ 6 h 7"/>
                  <a:gd name="T2" fmla="*/ 1 w 7"/>
                  <a:gd name="T3" fmla="*/ 1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  <a:gd name="T10" fmla="*/ 0 w 7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lnTo>
                      <a:pt x="1" y="1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5" name="Freeform 834"/>
              <p:cNvSpPr>
                <a:spLocks noEditPoints="1"/>
              </p:cNvSpPr>
              <p:nvPr/>
            </p:nvSpPr>
            <p:spPr bwMode="gray">
              <a:xfrm>
                <a:off x="5929" y="2675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3 h 7"/>
                  <a:gd name="T4" fmla="*/ 4 w 8"/>
                  <a:gd name="T5" fmla="*/ 7 h 7"/>
                  <a:gd name="T6" fmla="*/ 0 w 8"/>
                  <a:gd name="T7" fmla="*/ 6 h 7"/>
                  <a:gd name="T8" fmla="*/ 1 w 8"/>
                  <a:gd name="T9" fmla="*/ 2 h 7"/>
                  <a:gd name="T10" fmla="*/ 4 w 8"/>
                  <a:gd name="T11" fmla="*/ 0 h 7"/>
                  <a:gd name="T12" fmla="*/ 4 w 8"/>
                  <a:gd name="T13" fmla="*/ 0 h 7"/>
                  <a:gd name="T14" fmla="*/ 4 w 8"/>
                  <a:gd name="T15" fmla="*/ 0 h 7"/>
                  <a:gd name="T16" fmla="*/ 1 w 8"/>
                  <a:gd name="T17" fmla="*/ 1 h 7"/>
                  <a:gd name="T18" fmla="*/ 1 w 8"/>
                  <a:gd name="T19" fmla="*/ 1 h 7"/>
                  <a:gd name="T20" fmla="*/ 1 w 8"/>
                  <a:gd name="T21" fmla="*/ 1 h 7"/>
                  <a:gd name="T22" fmla="*/ 0 w 8"/>
                  <a:gd name="T23" fmla="*/ 6 h 7"/>
                  <a:gd name="T24" fmla="*/ 0 w 8"/>
                  <a:gd name="T25" fmla="*/ 6 h 7"/>
                  <a:gd name="T26" fmla="*/ 0 w 8"/>
                  <a:gd name="T27" fmla="*/ 6 h 7"/>
                  <a:gd name="T28" fmla="*/ 4 w 8"/>
                  <a:gd name="T29" fmla="*/ 7 h 7"/>
                  <a:gd name="T30" fmla="*/ 4 w 8"/>
                  <a:gd name="T31" fmla="*/ 7 h 7"/>
                  <a:gd name="T32" fmla="*/ 5 w 8"/>
                  <a:gd name="T33" fmla="*/ 7 h 7"/>
                  <a:gd name="T34" fmla="*/ 7 w 8"/>
                  <a:gd name="T35" fmla="*/ 4 h 7"/>
                  <a:gd name="T36" fmla="*/ 8 w 8"/>
                  <a:gd name="T37" fmla="*/ 3 h 7"/>
                  <a:gd name="T38" fmla="*/ 7 w 8"/>
                  <a:gd name="T39" fmla="*/ 3 h 7"/>
                  <a:gd name="T40" fmla="*/ 4 w 8"/>
                  <a:gd name="T41" fmla="*/ 0 h 7"/>
                  <a:gd name="T42" fmla="*/ 4 w 8"/>
                  <a:gd name="T43" fmla="*/ 0 h 7"/>
                  <a:gd name="T44" fmla="*/ 4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7" y="3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6" name="Freeform 835"/>
              <p:cNvSpPr>
                <a:spLocks noEditPoints="1"/>
              </p:cNvSpPr>
              <p:nvPr/>
            </p:nvSpPr>
            <p:spPr bwMode="gray">
              <a:xfrm>
                <a:off x="5929" y="2675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3 h 7"/>
                  <a:gd name="T4" fmla="*/ 4 w 8"/>
                  <a:gd name="T5" fmla="*/ 7 h 7"/>
                  <a:gd name="T6" fmla="*/ 0 w 8"/>
                  <a:gd name="T7" fmla="*/ 6 h 7"/>
                  <a:gd name="T8" fmla="*/ 1 w 8"/>
                  <a:gd name="T9" fmla="*/ 2 h 7"/>
                  <a:gd name="T10" fmla="*/ 4 w 8"/>
                  <a:gd name="T11" fmla="*/ 0 h 7"/>
                  <a:gd name="T12" fmla="*/ 4 w 8"/>
                  <a:gd name="T13" fmla="*/ 0 h 7"/>
                  <a:gd name="T14" fmla="*/ 4 w 8"/>
                  <a:gd name="T15" fmla="*/ 0 h 7"/>
                  <a:gd name="T16" fmla="*/ 1 w 8"/>
                  <a:gd name="T17" fmla="*/ 1 h 7"/>
                  <a:gd name="T18" fmla="*/ 1 w 8"/>
                  <a:gd name="T19" fmla="*/ 1 h 7"/>
                  <a:gd name="T20" fmla="*/ 1 w 8"/>
                  <a:gd name="T21" fmla="*/ 1 h 7"/>
                  <a:gd name="T22" fmla="*/ 0 w 8"/>
                  <a:gd name="T23" fmla="*/ 6 h 7"/>
                  <a:gd name="T24" fmla="*/ 0 w 8"/>
                  <a:gd name="T25" fmla="*/ 6 h 7"/>
                  <a:gd name="T26" fmla="*/ 0 w 8"/>
                  <a:gd name="T27" fmla="*/ 6 h 7"/>
                  <a:gd name="T28" fmla="*/ 4 w 8"/>
                  <a:gd name="T29" fmla="*/ 7 h 7"/>
                  <a:gd name="T30" fmla="*/ 4 w 8"/>
                  <a:gd name="T31" fmla="*/ 7 h 7"/>
                  <a:gd name="T32" fmla="*/ 5 w 8"/>
                  <a:gd name="T33" fmla="*/ 7 h 7"/>
                  <a:gd name="T34" fmla="*/ 7 w 8"/>
                  <a:gd name="T35" fmla="*/ 4 h 7"/>
                  <a:gd name="T36" fmla="*/ 8 w 8"/>
                  <a:gd name="T37" fmla="*/ 3 h 7"/>
                  <a:gd name="T38" fmla="*/ 7 w 8"/>
                  <a:gd name="T39" fmla="*/ 3 h 7"/>
                  <a:gd name="T40" fmla="*/ 4 w 8"/>
                  <a:gd name="T41" fmla="*/ 0 h 7"/>
                  <a:gd name="T42" fmla="*/ 4 w 8"/>
                  <a:gd name="T43" fmla="*/ 0 h 7"/>
                  <a:gd name="T44" fmla="*/ 4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7" y="3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7" name="Freeform 836"/>
              <p:cNvSpPr>
                <a:spLocks/>
              </p:cNvSpPr>
              <p:nvPr/>
            </p:nvSpPr>
            <p:spPr bwMode="gray">
              <a:xfrm>
                <a:off x="5918" y="2670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3 w 3"/>
                  <a:gd name="T3" fmla="*/ 0 h 5"/>
                  <a:gd name="T4" fmla="*/ 3 w 3"/>
                  <a:gd name="T5" fmla="*/ 4 h 5"/>
                  <a:gd name="T6" fmla="*/ 0 w 3"/>
                  <a:gd name="T7" fmla="*/ 5 h 5"/>
                  <a:gd name="T8" fmla="*/ 0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3" y="0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8" name="Freeform 837"/>
              <p:cNvSpPr>
                <a:spLocks noEditPoints="1"/>
              </p:cNvSpPr>
              <p:nvPr/>
            </p:nvSpPr>
            <p:spPr bwMode="gray">
              <a:xfrm>
                <a:off x="5918" y="2670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4 h 5"/>
                  <a:gd name="T4" fmla="*/ 0 w 3"/>
                  <a:gd name="T5" fmla="*/ 5 h 5"/>
                  <a:gd name="T6" fmla="*/ 0 w 3"/>
                  <a:gd name="T7" fmla="*/ 1 h 5"/>
                  <a:gd name="T8" fmla="*/ 3 w 3"/>
                  <a:gd name="T9" fmla="*/ 0 h 5"/>
                  <a:gd name="T10" fmla="*/ 3 w 3"/>
                  <a:gd name="T11" fmla="*/ 0 h 5"/>
                  <a:gd name="T12" fmla="*/ 3 w 3"/>
                  <a:gd name="T13" fmla="*/ 0 h 5"/>
                  <a:gd name="T14" fmla="*/ 0 w 3"/>
                  <a:gd name="T15" fmla="*/ 1 h 5"/>
                  <a:gd name="T16" fmla="*/ 0 w 3"/>
                  <a:gd name="T17" fmla="*/ 1 h 5"/>
                  <a:gd name="T18" fmla="*/ 0 w 3"/>
                  <a:gd name="T19" fmla="*/ 1 h 5"/>
                  <a:gd name="T20" fmla="*/ 0 w 3"/>
                  <a:gd name="T21" fmla="*/ 5 h 5"/>
                  <a:gd name="T22" fmla="*/ 0 w 3"/>
                  <a:gd name="T23" fmla="*/ 5 h 5"/>
                  <a:gd name="T24" fmla="*/ 0 w 3"/>
                  <a:gd name="T25" fmla="*/ 5 h 5"/>
                  <a:gd name="T26" fmla="*/ 3 w 3"/>
                  <a:gd name="T27" fmla="*/ 4 h 5"/>
                  <a:gd name="T28" fmla="*/ 3 w 3"/>
                  <a:gd name="T29" fmla="*/ 4 h 5"/>
                  <a:gd name="T30" fmla="*/ 3 w 3"/>
                  <a:gd name="T31" fmla="*/ 4 h 5"/>
                  <a:gd name="T32" fmla="*/ 3 w 3"/>
                  <a:gd name="T33" fmla="*/ 0 h 5"/>
                  <a:gd name="T34" fmla="*/ 3 w 3"/>
                  <a:gd name="T35" fmla="*/ 0 h 5"/>
                  <a:gd name="T36" fmla="*/ 3 w 3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4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9" name="Freeform 838"/>
              <p:cNvSpPr>
                <a:spLocks noEditPoints="1"/>
              </p:cNvSpPr>
              <p:nvPr/>
            </p:nvSpPr>
            <p:spPr bwMode="gray">
              <a:xfrm>
                <a:off x="5918" y="2670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4 h 5"/>
                  <a:gd name="T4" fmla="*/ 0 w 3"/>
                  <a:gd name="T5" fmla="*/ 5 h 5"/>
                  <a:gd name="T6" fmla="*/ 0 w 3"/>
                  <a:gd name="T7" fmla="*/ 1 h 5"/>
                  <a:gd name="T8" fmla="*/ 3 w 3"/>
                  <a:gd name="T9" fmla="*/ 0 h 5"/>
                  <a:gd name="T10" fmla="*/ 3 w 3"/>
                  <a:gd name="T11" fmla="*/ 0 h 5"/>
                  <a:gd name="T12" fmla="*/ 3 w 3"/>
                  <a:gd name="T13" fmla="*/ 0 h 5"/>
                  <a:gd name="T14" fmla="*/ 0 w 3"/>
                  <a:gd name="T15" fmla="*/ 1 h 5"/>
                  <a:gd name="T16" fmla="*/ 0 w 3"/>
                  <a:gd name="T17" fmla="*/ 1 h 5"/>
                  <a:gd name="T18" fmla="*/ 0 w 3"/>
                  <a:gd name="T19" fmla="*/ 1 h 5"/>
                  <a:gd name="T20" fmla="*/ 0 w 3"/>
                  <a:gd name="T21" fmla="*/ 5 h 5"/>
                  <a:gd name="T22" fmla="*/ 0 w 3"/>
                  <a:gd name="T23" fmla="*/ 5 h 5"/>
                  <a:gd name="T24" fmla="*/ 0 w 3"/>
                  <a:gd name="T25" fmla="*/ 5 h 5"/>
                  <a:gd name="T26" fmla="*/ 3 w 3"/>
                  <a:gd name="T27" fmla="*/ 4 h 5"/>
                  <a:gd name="T28" fmla="*/ 3 w 3"/>
                  <a:gd name="T29" fmla="*/ 4 h 5"/>
                  <a:gd name="T30" fmla="*/ 3 w 3"/>
                  <a:gd name="T31" fmla="*/ 4 h 5"/>
                  <a:gd name="T32" fmla="*/ 3 w 3"/>
                  <a:gd name="T33" fmla="*/ 0 h 5"/>
                  <a:gd name="T34" fmla="*/ 3 w 3"/>
                  <a:gd name="T35" fmla="*/ 0 h 5"/>
                  <a:gd name="T36" fmla="*/ 3 w 3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4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0" name="Freeform 839"/>
              <p:cNvSpPr>
                <a:spLocks/>
              </p:cNvSpPr>
              <p:nvPr/>
            </p:nvSpPr>
            <p:spPr bwMode="gray">
              <a:xfrm>
                <a:off x="5877" y="2667"/>
                <a:ext cx="49" cy="35"/>
              </a:xfrm>
              <a:custGeom>
                <a:avLst/>
                <a:gdLst>
                  <a:gd name="T0" fmla="*/ 34 w 49"/>
                  <a:gd name="T1" fmla="*/ 32 h 35"/>
                  <a:gd name="T2" fmla="*/ 16 w 49"/>
                  <a:gd name="T3" fmla="*/ 22 h 35"/>
                  <a:gd name="T4" fmla="*/ 11 w 49"/>
                  <a:gd name="T5" fmla="*/ 19 h 35"/>
                  <a:gd name="T6" fmla="*/ 1 w 49"/>
                  <a:gd name="T7" fmla="*/ 11 h 35"/>
                  <a:gd name="T8" fmla="*/ 0 w 49"/>
                  <a:gd name="T9" fmla="*/ 7 h 35"/>
                  <a:gd name="T10" fmla="*/ 0 w 49"/>
                  <a:gd name="T11" fmla="*/ 0 h 35"/>
                  <a:gd name="T12" fmla="*/ 4 w 49"/>
                  <a:gd name="T13" fmla="*/ 1 h 35"/>
                  <a:gd name="T14" fmla="*/ 10 w 49"/>
                  <a:gd name="T15" fmla="*/ 6 h 35"/>
                  <a:gd name="T16" fmla="*/ 15 w 49"/>
                  <a:gd name="T17" fmla="*/ 7 h 35"/>
                  <a:gd name="T18" fmla="*/ 27 w 49"/>
                  <a:gd name="T19" fmla="*/ 15 h 35"/>
                  <a:gd name="T20" fmla="*/ 32 w 49"/>
                  <a:gd name="T21" fmla="*/ 18 h 35"/>
                  <a:gd name="T22" fmla="*/ 47 w 49"/>
                  <a:gd name="T23" fmla="*/ 28 h 35"/>
                  <a:gd name="T24" fmla="*/ 49 w 49"/>
                  <a:gd name="T25" fmla="*/ 33 h 35"/>
                  <a:gd name="T26" fmla="*/ 45 w 49"/>
                  <a:gd name="T27" fmla="*/ 35 h 35"/>
                  <a:gd name="T28" fmla="*/ 34 w 49"/>
                  <a:gd name="T29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35">
                    <a:moveTo>
                      <a:pt x="34" y="32"/>
                    </a:moveTo>
                    <a:lnTo>
                      <a:pt x="16" y="22"/>
                    </a:lnTo>
                    <a:lnTo>
                      <a:pt x="11" y="19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0" y="6"/>
                    </a:lnTo>
                    <a:lnTo>
                      <a:pt x="15" y="7"/>
                    </a:lnTo>
                    <a:lnTo>
                      <a:pt x="27" y="15"/>
                    </a:lnTo>
                    <a:lnTo>
                      <a:pt x="32" y="18"/>
                    </a:lnTo>
                    <a:lnTo>
                      <a:pt x="47" y="28"/>
                    </a:lnTo>
                    <a:lnTo>
                      <a:pt x="49" y="33"/>
                    </a:lnTo>
                    <a:lnTo>
                      <a:pt x="45" y="35"/>
                    </a:lnTo>
                    <a:lnTo>
                      <a:pt x="34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1" name="Freeform 840"/>
              <p:cNvSpPr>
                <a:spLocks noEditPoints="1"/>
              </p:cNvSpPr>
              <p:nvPr/>
            </p:nvSpPr>
            <p:spPr bwMode="gray">
              <a:xfrm>
                <a:off x="5877" y="2667"/>
                <a:ext cx="49" cy="36"/>
              </a:xfrm>
              <a:custGeom>
                <a:avLst/>
                <a:gdLst>
                  <a:gd name="T0" fmla="*/ 1 w 49"/>
                  <a:gd name="T1" fmla="*/ 0 h 36"/>
                  <a:gd name="T2" fmla="*/ 4 w 49"/>
                  <a:gd name="T3" fmla="*/ 2 h 36"/>
                  <a:gd name="T4" fmla="*/ 10 w 49"/>
                  <a:gd name="T5" fmla="*/ 6 h 36"/>
                  <a:gd name="T6" fmla="*/ 15 w 49"/>
                  <a:gd name="T7" fmla="*/ 7 h 36"/>
                  <a:gd name="T8" fmla="*/ 27 w 49"/>
                  <a:gd name="T9" fmla="*/ 15 h 36"/>
                  <a:gd name="T10" fmla="*/ 32 w 49"/>
                  <a:gd name="T11" fmla="*/ 18 h 36"/>
                  <a:gd name="T12" fmla="*/ 47 w 49"/>
                  <a:gd name="T13" fmla="*/ 28 h 36"/>
                  <a:gd name="T14" fmla="*/ 49 w 49"/>
                  <a:gd name="T15" fmla="*/ 33 h 36"/>
                  <a:gd name="T16" fmla="*/ 45 w 49"/>
                  <a:gd name="T17" fmla="*/ 35 h 36"/>
                  <a:gd name="T18" fmla="*/ 34 w 49"/>
                  <a:gd name="T19" fmla="*/ 32 h 36"/>
                  <a:gd name="T20" fmla="*/ 16 w 49"/>
                  <a:gd name="T21" fmla="*/ 22 h 36"/>
                  <a:gd name="T22" fmla="*/ 11 w 49"/>
                  <a:gd name="T23" fmla="*/ 19 h 36"/>
                  <a:gd name="T24" fmla="*/ 2 w 49"/>
                  <a:gd name="T25" fmla="*/ 10 h 36"/>
                  <a:gd name="T26" fmla="*/ 1 w 49"/>
                  <a:gd name="T27" fmla="*/ 7 h 36"/>
                  <a:gd name="T28" fmla="*/ 1 w 49"/>
                  <a:gd name="T29" fmla="*/ 0 h 36"/>
                  <a:gd name="T30" fmla="*/ 0 w 49"/>
                  <a:gd name="T31" fmla="*/ 0 h 36"/>
                  <a:gd name="T32" fmla="*/ 0 w 49"/>
                  <a:gd name="T33" fmla="*/ 0 h 36"/>
                  <a:gd name="T34" fmla="*/ 0 w 49"/>
                  <a:gd name="T35" fmla="*/ 7 h 36"/>
                  <a:gd name="T36" fmla="*/ 0 w 49"/>
                  <a:gd name="T37" fmla="*/ 7 h 36"/>
                  <a:gd name="T38" fmla="*/ 0 w 49"/>
                  <a:gd name="T39" fmla="*/ 7 h 36"/>
                  <a:gd name="T40" fmla="*/ 1 w 49"/>
                  <a:gd name="T41" fmla="*/ 11 h 36"/>
                  <a:gd name="T42" fmla="*/ 1 w 49"/>
                  <a:gd name="T43" fmla="*/ 11 h 36"/>
                  <a:gd name="T44" fmla="*/ 1 w 49"/>
                  <a:gd name="T45" fmla="*/ 11 h 36"/>
                  <a:gd name="T46" fmla="*/ 11 w 49"/>
                  <a:gd name="T47" fmla="*/ 20 h 36"/>
                  <a:gd name="T48" fmla="*/ 11 w 49"/>
                  <a:gd name="T49" fmla="*/ 20 h 36"/>
                  <a:gd name="T50" fmla="*/ 11 w 49"/>
                  <a:gd name="T51" fmla="*/ 20 h 36"/>
                  <a:gd name="T52" fmla="*/ 15 w 49"/>
                  <a:gd name="T53" fmla="*/ 22 h 36"/>
                  <a:gd name="T54" fmla="*/ 34 w 49"/>
                  <a:gd name="T55" fmla="*/ 32 h 36"/>
                  <a:gd name="T56" fmla="*/ 34 w 49"/>
                  <a:gd name="T57" fmla="*/ 32 h 36"/>
                  <a:gd name="T58" fmla="*/ 34 w 49"/>
                  <a:gd name="T59" fmla="*/ 32 h 36"/>
                  <a:gd name="T60" fmla="*/ 45 w 49"/>
                  <a:gd name="T61" fmla="*/ 36 h 36"/>
                  <a:gd name="T62" fmla="*/ 45 w 49"/>
                  <a:gd name="T63" fmla="*/ 36 h 36"/>
                  <a:gd name="T64" fmla="*/ 45 w 49"/>
                  <a:gd name="T65" fmla="*/ 36 h 36"/>
                  <a:gd name="T66" fmla="*/ 49 w 49"/>
                  <a:gd name="T67" fmla="*/ 33 h 36"/>
                  <a:gd name="T68" fmla="*/ 49 w 49"/>
                  <a:gd name="T69" fmla="*/ 33 h 36"/>
                  <a:gd name="T70" fmla="*/ 49 w 49"/>
                  <a:gd name="T71" fmla="*/ 32 h 36"/>
                  <a:gd name="T72" fmla="*/ 47 w 49"/>
                  <a:gd name="T73" fmla="*/ 28 h 36"/>
                  <a:gd name="T74" fmla="*/ 47 w 49"/>
                  <a:gd name="T75" fmla="*/ 28 h 36"/>
                  <a:gd name="T76" fmla="*/ 47 w 49"/>
                  <a:gd name="T77" fmla="*/ 28 h 36"/>
                  <a:gd name="T78" fmla="*/ 32 w 49"/>
                  <a:gd name="T79" fmla="*/ 18 h 36"/>
                  <a:gd name="T80" fmla="*/ 27 w 49"/>
                  <a:gd name="T81" fmla="*/ 15 h 36"/>
                  <a:gd name="T82" fmla="*/ 15 w 49"/>
                  <a:gd name="T83" fmla="*/ 7 h 36"/>
                  <a:gd name="T84" fmla="*/ 15 w 49"/>
                  <a:gd name="T85" fmla="*/ 6 h 36"/>
                  <a:gd name="T86" fmla="*/ 15 w 49"/>
                  <a:gd name="T87" fmla="*/ 6 h 36"/>
                  <a:gd name="T88" fmla="*/ 10 w 49"/>
                  <a:gd name="T89" fmla="*/ 6 h 36"/>
                  <a:gd name="T90" fmla="*/ 5 w 49"/>
                  <a:gd name="T91" fmla="*/ 1 h 36"/>
                  <a:gd name="T92" fmla="*/ 5 w 49"/>
                  <a:gd name="T93" fmla="*/ 1 h 36"/>
                  <a:gd name="T94" fmla="*/ 4 w 49"/>
                  <a:gd name="T95" fmla="*/ 1 h 36"/>
                  <a:gd name="T96" fmla="*/ 1 w 49"/>
                  <a:gd name="T97" fmla="*/ 0 h 36"/>
                  <a:gd name="T98" fmla="*/ 0 w 49"/>
                  <a:gd name="T99" fmla="*/ 0 h 36"/>
                  <a:gd name="T100" fmla="*/ 0 w 49"/>
                  <a:gd name="T10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9" h="36">
                    <a:moveTo>
                      <a:pt x="1" y="0"/>
                    </a:moveTo>
                    <a:lnTo>
                      <a:pt x="4" y="2"/>
                    </a:lnTo>
                    <a:lnTo>
                      <a:pt x="10" y="6"/>
                    </a:lnTo>
                    <a:lnTo>
                      <a:pt x="15" y="7"/>
                    </a:lnTo>
                    <a:lnTo>
                      <a:pt x="27" y="15"/>
                    </a:lnTo>
                    <a:lnTo>
                      <a:pt x="32" y="18"/>
                    </a:lnTo>
                    <a:lnTo>
                      <a:pt x="47" y="28"/>
                    </a:lnTo>
                    <a:lnTo>
                      <a:pt x="49" y="33"/>
                    </a:lnTo>
                    <a:lnTo>
                      <a:pt x="45" y="35"/>
                    </a:lnTo>
                    <a:lnTo>
                      <a:pt x="34" y="32"/>
                    </a:lnTo>
                    <a:lnTo>
                      <a:pt x="16" y="22"/>
                    </a:lnTo>
                    <a:lnTo>
                      <a:pt x="11" y="19"/>
                    </a:lnTo>
                    <a:lnTo>
                      <a:pt x="2" y="10"/>
                    </a:lnTo>
                    <a:lnTo>
                      <a:pt x="1" y="7"/>
                    </a:lnTo>
                    <a:lnTo>
                      <a:pt x="1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5" y="2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9" y="32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32" y="18"/>
                    </a:lnTo>
                    <a:lnTo>
                      <a:pt x="27" y="15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2" name="Freeform 841"/>
              <p:cNvSpPr>
                <a:spLocks noEditPoints="1"/>
              </p:cNvSpPr>
              <p:nvPr/>
            </p:nvSpPr>
            <p:spPr bwMode="gray">
              <a:xfrm>
                <a:off x="5877" y="2667"/>
                <a:ext cx="49" cy="36"/>
              </a:xfrm>
              <a:custGeom>
                <a:avLst/>
                <a:gdLst>
                  <a:gd name="T0" fmla="*/ 1 w 49"/>
                  <a:gd name="T1" fmla="*/ 0 h 36"/>
                  <a:gd name="T2" fmla="*/ 4 w 49"/>
                  <a:gd name="T3" fmla="*/ 2 h 36"/>
                  <a:gd name="T4" fmla="*/ 10 w 49"/>
                  <a:gd name="T5" fmla="*/ 6 h 36"/>
                  <a:gd name="T6" fmla="*/ 15 w 49"/>
                  <a:gd name="T7" fmla="*/ 7 h 36"/>
                  <a:gd name="T8" fmla="*/ 27 w 49"/>
                  <a:gd name="T9" fmla="*/ 15 h 36"/>
                  <a:gd name="T10" fmla="*/ 32 w 49"/>
                  <a:gd name="T11" fmla="*/ 18 h 36"/>
                  <a:gd name="T12" fmla="*/ 47 w 49"/>
                  <a:gd name="T13" fmla="*/ 28 h 36"/>
                  <a:gd name="T14" fmla="*/ 49 w 49"/>
                  <a:gd name="T15" fmla="*/ 33 h 36"/>
                  <a:gd name="T16" fmla="*/ 45 w 49"/>
                  <a:gd name="T17" fmla="*/ 35 h 36"/>
                  <a:gd name="T18" fmla="*/ 34 w 49"/>
                  <a:gd name="T19" fmla="*/ 32 h 36"/>
                  <a:gd name="T20" fmla="*/ 16 w 49"/>
                  <a:gd name="T21" fmla="*/ 22 h 36"/>
                  <a:gd name="T22" fmla="*/ 11 w 49"/>
                  <a:gd name="T23" fmla="*/ 19 h 36"/>
                  <a:gd name="T24" fmla="*/ 2 w 49"/>
                  <a:gd name="T25" fmla="*/ 10 h 36"/>
                  <a:gd name="T26" fmla="*/ 1 w 49"/>
                  <a:gd name="T27" fmla="*/ 7 h 36"/>
                  <a:gd name="T28" fmla="*/ 1 w 49"/>
                  <a:gd name="T29" fmla="*/ 0 h 36"/>
                  <a:gd name="T30" fmla="*/ 0 w 49"/>
                  <a:gd name="T31" fmla="*/ 0 h 36"/>
                  <a:gd name="T32" fmla="*/ 0 w 49"/>
                  <a:gd name="T33" fmla="*/ 0 h 36"/>
                  <a:gd name="T34" fmla="*/ 0 w 49"/>
                  <a:gd name="T35" fmla="*/ 7 h 36"/>
                  <a:gd name="T36" fmla="*/ 0 w 49"/>
                  <a:gd name="T37" fmla="*/ 7 h 36"/>
                  <a:gd name="T38" fmla="*/ 0 w 49"/>
                  <a:gd name="T39" fmla="*/ 7 h 36"/>
                  <a:gd name="T40" fmla="*/ 1 w 49"/>
                  <a:gd name="T41" fmla="*/ 11 h 36"/>
                  <a:gd name="T42" fmla="*/ 1 w 49"/>
                  <a:gd name="T43" fmla="*/ 11 h 36"/>
                  <a:gd name="T44" fmla="*/ 1 w 49"/>
                  <a:gd name="T45" fmla="*/ 11 h 36"/>
                  <a:gd name="T46" fmla="*/ 11 w 49"/>
                  <a:gd name="T47" fmla="*/ 20 h 36"/>
                  <a:gd name="T48" fmla="*/ 11 w 49"/>
                  <a:gd name="T49" fmla="*/ 20 h 36"/>
                  <a:gd name="T50" fmla="*/ 11 w 49"/>
                  <a:gd name="T51" fmla="*/ 20 h 36"/>
                  <a:gd name="T52" fmla="*/ 15 w 49"/>
                  <a:gd name="T53" fmla="*/ 22 h 36"/>
                  <a:gd name="T54" fmla="*/ 34 w 49"/>
                  <a:gd name="T55" fmla="*/ 32 h 36"/>
                  <a:gd name="T56" fmla="*/ 34 w 49"/>
                  <a:gd name="T57" fmla="*/ 32 h 36"/>
                  <a:gd name="T58" fmla="*/ 34 w 49"/>
                  <a:gd name="T59" fmla="*/ 32 h 36"/>
                  <a:gd name="T60" fmla="*/ 45 w 49"/>
                  <a:gd name="T61" fmla="*/ 36 h 36"/>
                  <a:gd name="T62" fmla="*/ 45 w 49"/>
                  <a:gd name="T63" fmla="*/ 36 h 36"/>
                  <a:gd name="T64" fmla="*/ 45 w 49"/>
                  <a:gd name="T65" fmla="*/ 36 h 36"/>
                  <a:gd name="T66" fmla="*/ 49 w 49"/>
                  <a:gd name="T67" fmla="*/ 33 h 36"/>
                  <a:gd name="T68" fmla="*/ 49 w 49"/>
                  <a:gd name="T69" fmla="*/ 33 h 36"/>
                  <a:gd name="T70" fmla="*/ 49 w 49"/>
                  <a:gd name="T71" fmla="*/ 32 h 36"/>
                  <a:gd name="T72" fmla="*/ 47 w 49"/>
                  <a:gd name="T73" fmla="*/ 28 h 36"/>
                  <a:gd name="T74" fmla="*/ 47 w 49"/>
                  <a:gd name="T75" fmla="*/ 28 h 36"/>
                  <a:gd name="T76" fmla="*/ 47 w 49"/>
                  <a:gd name="T77" fmla="*/ 28 h 36"/>
                  <a:gd name="T78" fmla="*/ 32 w 49"/>
                  <a:gd name="T79" fmla="*/ 18 h 36"/>
                  <a:gd name="T80" fmla="*/ 27 w 49"/>
                  <a:gd name="T81" fmla="*/ 15 h 36"/>
                  <a:gd name="T82" fmla="*/ 15 w 49"/>
                  <a:gd name="T83" fmla="*/ 7 h 36"/>
                  <a:gd name="T84" fmla="*/ 15 w 49"/>
                  <a:gd name="T85" fmla="*/ 6 h 36"/>
                  <a:gd name="T86" fmla="*/ 15 w 49"/>
                  <a:gd name="T87" fmla="*/ 6 h 36"/>
                  <a:gd name="T88" fmla="*/ 10 w 49"/>
                  <a:gd name="T89" fmla="*/ 6 h 36"/>
                  <a:gd name="T90" fmla="*/ 5 w 49"/>
                  <a:gd name="T91" fmla="*/ 1 h 36"/>
                  <a:gd name="T92" fmla="*/ 5 w 49"/>
                  <a:gd name="T93" fmla="*/ 1 h 36"/>
                  <a:gd name="T94" fmla="*/ 4 w 49"/>
                  <a:gd name="T95" fmla="*/ 1 h 36"/>
                  <a:gd name="T96" fmla="*/ 1 w 49"/>
                  <a:gd name="T97" fmla="*/ 0 h 36"/>
                  <a:gd name="T98" fmla="*/ 0 w 49"/>
                  <a:gd name="T99" fmla="*/ 0 h 36"/>
                  <a:gd name="T100" fmla="*/ 0 w 49"/>
                  <a:gd name="T10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9" h="36">
                    <a:moveTo>
                      <a:pt x="1" y="0"/>
                    </a:moveTo>
                    <a:lnTo>
                      <a:pt x="4" y="2"/>
                    </a:lnTo>
                    <a:lnTo>
                      <a:pt x="10" y="6"/>
                    </a:lnTo>
                    <a:lnTo>
                      <a:pt x="15" y="7"/>
                    </a:lnTo>
                    <a:lnTo>
                      <a:pt x="27" y="15"/>
                    </a:lnTo>
                    <a:lnTo>
                      <a:pt x="32" y="18"/>
                    </a:lnTo>
                    <a:lnTo>
                      <a:pt x="47" y="28"/>
                    </a:lnTo>
                    <a:lnTo>
                      <a:pt x="49" y="33"/>
                    </a:lnTo>
                    <a:lnTo>
                      <a:pt x="45" y="35"/>
                    </a:lnTo>
                    <a:lnTo>
                      <a:pt x="34" y="32"/>
                    </a:lnTo>
                    <a:lnTo>
                      <a:pt x="16" y="22"/>
                    </a:lnTo>
                    <a:lnTo>
                      <a:pt x="11" y="19"/>
                    </a:lnTo>
                    <a:lnTo>
                      <a:pt x="2" y="10"/>
                    </a:lnTo>
                    <a:lnTo>
                      <a:pt x="1" y="7"/>
                    </a:lnTo>
                    <a:lnTo>
                      <a:pt x="1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5" y="2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9" y="32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32" y="18"/>
                    </a:lnTo>
                    <a:lnTo>
                      <a:pt x="27" y="15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3" name="Freeform 842"/>
              <p:cNvSpPr>
                <a:spLocks/>
              </p:cNvSpPr>
              <p:nvPr/>
            </p:nvSpPr>
            <p:spPr bwMode="gray">
              <a:xfrm>
                <a:off x="6109" y="2617"/>
                <a:ext cx="21" cy="15"/>
              </a:xfrm>
              <a:custGeom>
                <a:avLst/>
                <a:gdLst>
                  <a:gd name="T0" fmla="*/ 0 w 21"/>
                  <a:gd name="T1" fmla="*/ 11 h 15"/>
                  <a:gd name="T2" fmla="*/ 1 w 21"/>
                  <a:gd name="T3" fmla="*/ 2 h 15"/>
                  <a:gd name="T4" fmla="*/ 16 w 21"/>
                  <a:gd name="T5" fmla="*/ 0 h 15"/>
                  <a:gd name="T6" fmla="*/ 21 w 21"/>
                  <a:gd name="T7" fmla="*/ 6 h 15"/>
                  <a:gd name="T8" fmla="*/ 21 w 21"/>
                  <a:gd name="T9" fmla="*/ 14 h 15"/>
                  <a:gd name="T10" fmla="*/ 8 w 21"/>
                  <a:gd name="T11" fmla="*/ 15 h 15"/>
                  <a:gd name="T12" fmla="*/ 0 w 21"/>
                  <a:gd name="T1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5">
                    <a:moveTo>
                      <a:pt x="0" y="11"/>
                    </a:moveTo>
                    <a:lnTo>
                      <a:pt x="1" y="2"/>
                    </a:lnTo>
                    <a:lnTo>
                      <a:pt x="16" y="0"/>
                    </a:lnTo>
                    <a:lnTo>
                      <a:pt x="21" y="6"/>
                    </a:lnTo>
                    <a:lnTo>
                      <a:pt x="21" y="14"/>
                    </a:lnTo>
                    <a:lnTo>
                      <a:pt x="8" y="15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4" name="Freeform 843"/>
              <p:cNvSpPr>
                <a:spLocks noEditPoints="1"/>
              </p:cNvSpPr>
              <p:nvPr/>
            </p:nvSpPr>
            <p:spPr bwMode="gray">
              <a:xfrm>
                <a:off x="6109" y="2617"/>
                <a:ext cx="21" cy="15"/>
              </a:xfrm>
              <a:custGeom>
                <a:avLst/>
                <a:gdLst>
                  <a:gd name="T0" fmla="*/ 16 w 21"/>
                  <a:gd name="T1" fmla="*/ 1 h 15"/>
                  <a:gd name="T2" fmla="*/ 20 w 21"/>
                  <a:gd name="T3" fmla="*/ 6 h 15"/>
                  <a:gd name="T4" fmla="*/ 20 w 21"/>
                  <a:gd name="T5" fmla="*/ 14 h 15"/>
                  <a:gd name="T6" fmla="*/ 8 w 21"/>
                  <a:gd name="T7" fmla="*/ 15 h 15"/>
                  <a:gd name="T8" fmla="*/ 1 w 21"/>
                  <a:gd name="T9" fmla="*/ 10 h 15"/>
                  <a:gd name="T10" fmla="*/ 1 w 21"/>
                  <a:gd name="T11" fmla="*/ 2 h 15"/>
                  <a:gd name="T12" fmla="*/ 16 w 21"/>
                  <a:gd name="T13" fmla="*/ 1 h 15"/>
                  <a:gd name="T14" fmla="*/ 16 w 21"/>
                  <a:gd name="T15" fmla="*/ 0 h 15"/>
                  <a:gd name="T16" fmla="*/ 16 w 21"/>
                  <a:gd name="T17" fmla="*/ 0 h 15"/>
                  <a:gd name="T18" fmla="*/ 1 w 21"/>
                  <a:gd name="T19" fmla="*/ 2 h 15"/>
                  <a:gd name="T20" fmla="*/ 1 w 21"/>
                  <a:gd name="T21" fmla="*/ 2 h 15"/>
                  <a:gd name="T22" fmla="*/ 1 w 21"/>
                  <a:gd name="T23" fmla="*/ 2 h 15"/>
                  <a:gd name="T24" fmla="*/ 0 w 21"/>
                  <a:gd name="T25" fmla="*/ 10 h 15"/>
                  <a:gd name="T26" fmla="*/ 0 w 21"/>
                  <a:gd name="T27" fmla="*/ 11 h 15"/>
                  <a:gd name="T28" fmla="*/ 0 w 21"/>
                  <a:gd name="T29" fmla="*/ 11 h 15"/>
                  <a:gd name="T30" fmla="*/ 8 w 21"/>
                  <a:gd name="T31" fmla="*/ 15 h 15"/>
                  <a:gd name="T32" fmla="*/ 8 w 21"/>
                  <a:gd name="T33" fmla="*/ 15 h 15"/>
                  <a:gd name="T34" fmla="*/ 8 w 21"/>
                  <a:gd name="T35" fmla="*/ 15 h 15"/>
                  <a:gd name="T36" fmla="*/ 20 w 21"/>
                  <a:gd name="T37" fmla="*/ 14 h 15"/>
                  <a:gd name="T38" fmla="*/ 21 w 21"/>
                  <a:gd name="T39" fmla="*/ 14 h 15"/>
                  <a:gd name="T40" fmla="*/ 21 w 21"/>
                  <a:gd name="T41" fmla="*/ 14 h 15"/>
                  <a:gd name="T42" fmla="*/ 21 w 21"/>
                  <a:gd name="T43" fmla="*/ 6 h 15"/>
                  <a:gd name="T44" fmla="*/ 21 w 21"/>
                  <a:gd name="T45" fmla="*/ 6 h 15"/>
                  <a:gd name="T46" fmla="*/ 21 w 21"/>
                  <a:gd name="T47" fmla="*/ 6 h 15"/>
                  <a:gd name="T48" fmla="*/ 16 w 21"/>
                  <a:gd name="T49" fmla="*/ 0 h 15"/>
                  <a:gd name="T50" fmla="*/ 16 w 21"/>
                  <a:gd name="T51" fmla="*/ 0 h 15"/>
                  <a:gd name="T52" fmla="*/ 16 w 21"/>
                  <a:gd name="T5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15">
                    <a:moveTo>
                      <a:pt x="16" y="1"/>
                    </a:moveTo>
                    <a:lnTo>
                      <a:pt x="20" y="6"/>
                    </a:lnTo>
                    <a:lnTo>
                      <a:pt x="20" y="14"/>
                    </a:lnTo>
                    <a:lnTo>
                      <a:pt x="8" y="15"/>
                    </a:lnTo>
                    <a:lnTo>
                      <a:pt x="1" y="10"/>
                    </a:lnTo>
                    <a:lnTo>
                      <a:pt x="1" y="2"/>
                    </a:lnTo>
                    <a:lnTo>
                      <a:pt x="16" y="1"/>
                    </a:ln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5" name="Freeform 844"/>
              <p:cNvSpPr>
                <a:spLocks noEditPoints="1"/>
              </p:cNvSpPr>
              <p:nvPr/>
            </p:nvSpPr>
            <p:spPr bwMode="gray">
              <a:xfrm>
                <a:off x="6109" y="2617"/>
                <a:ext cx="21" cy="15"/>
              </a:xfrm>
              <a:custGeom>
                <a:avLst/>
                <a:gdLst>
                  <a:gd name="T0" fmla="*/ 16 w 21"/>
                  <a:gd name="T1" fmla="*/ 1 h 15"/>
                  <a:gd name="T2" fmla="*/ 20 w 21"/>
                  <a:gd name="T3" fmla="*/ 6 h 15"/>
                  <a:gd name="T4" fmla="*/ 20 w 21"/>
                  <a:gd name="T5" fmla="*/ 14 h 15"/>
                  <a:gd name="T6" fmla="*/ 8 w 21"/>
                  <a:gd name="T7" fmla="*/ 15 h 15"/>
                  <a:gd name="T8" fmla="*/ 1 w 21"/>
                  <a:gd name="T9" fmla="*/ 10 h 15"/>
                  <a:gd name="T10" fmla="*/ 1 w 21"/>
                  <a:gd name="T11" fmla="*/ 2 h 15"/>
                  <a:gd name="T12" fmla="*/ 16 w 21"/>
                  <a:gd name="T13" fmla="*/ 1 h 15"/>
                  <a:gd name="T14" fmla="*/ 16 w 21"/>
                  <a:gd name="T15" fmla="*/ 0 h 15"/>
                  <a:gd name="T16" fmla="*/ 16 w 21"/>
                  <a:gd name="T17" fmla="*/ 0 h 15"/>
                  <a:gd name="T18" fmla="*/ 1 w 21"/>
                  <a:gd name="T19" fmla="*/ 2 h 15"/>
                  <a:gd name="T20" fmla="*/ 1 w 21"/>
                  <a:gd name="T21" fmla="*/ 2 h 15"/>
                  <a:gd name="T22" fmla="*/ 1 w 21"/>
                  <a:gd name="T23" fmla="*/ 2 h 15"/>
                  <a:gd name="T24" fmla="*/ 0 w 21"/>
                  <a:gd name="T25" fmla="*/ 10 h 15"/>
                  <a:gd name="T26" fmla="*/ 0 w 21"/>
                  <a:gd name="T27" fmla="*/ 11 h 15"/>
                  <a:gd name="T28" fmla="*/ 0 w 21"/>
                  <a:gd name="T29" fmla="*/ 11 h 15"/>
                  <a:gd name="T30" fmla="*/ 8 w 21"/>
                  <a:gd name="T31" fmla="*/ 15 h 15"/>
                  <a:gd name="T32" fmla="*/ 8 w 21"/>
                  <a:gd name="T33" fmla="*/ 15 h 15"/>
                  <a:gd name="T34" fmla="*/ 8 w 21"/>
                  <a:gd name="T35" fmla="*/ 15 h 15"/>
                  <a:gd name="T36" fmla="*/ 20 w 21"/>
                  <a:gd name="T37" fmla="*/ 14 h 15"/>
                  <a:gd name="T38" fmla="*/ 21 w 21"/>
                  <a:gd name="T39" fmla="*/ 14 h 15"/>
                  <a:gd name="T40" fmla="*/ 21 w 21"/>
                  <a:gd name="T41" fmla="*/ 14 h 15"/>
                  <a:gd name="T42" fmla="*/ 21 w 21"/>
                  <a:gd name="T43" fmla="*/ 6 h 15"/>
                  <a:gd name="T44" fmla="*/ 21 w 21"/>
                  <a:gd name="T45" fmla="*/ 6 h 15"/>
                  <a:gd name="T46" fmla="*/ 21 w 21"/>
                  <a:gd name="T47" fmla="*/ 6 h 15"/>
                  <a:gd name="T48" fmla="*/ 16 w 21"/>
                  <a:gd name="T49" fmla="*/ 0 h 15"/>
                  <a:gd name="T50" fmla="*/ 16 w 21"/>
                  <a:gd name="T51" fmla="*/ 0 h 15"/>
                  <a:gd name="T52" fmla="*/ 16 w 21"/>
                  <a:gd name="T5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15">
                    <a:moveTo>
                      <a:pt x="16" y="1"/>
                    </a:moveTo>
                    <a:lnTo>
                      <a:pt x="20" y="6"/>
                    </a:lnTo>
                    <a:lnTo>
                      <a:pt x="20" y="14"/>
                    </a:lnTo>
                    <a:lnTo>
                      <a:pt x="8" y="15"/>
                    </a:lnTo>
                    <a:lnTo>
                      <a:pt x="1" y="10"/>
                    </a:lnTo>
                    <a:lnTo>
                      <a:pt x="1" y="2"/>
                    </a:lnTo>
                    <a:lnTo>
                      <a:pt x="16" y="1"/>
                    </a:lnTo>
                    <a:moveTo>
                      <a:pt x="16" y="0"/>
                    </a:moveTo>
                    <a:lnTo>
                      <a:pt x="16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6" name="Freeform 845"/>
              <p:cNvSpPr>
                <a:spLocks/>
              </p:cNvSpPr>
              <p:nvPr/>
            </p:nvSpPr>
            <p:spPr bwMode="gray">
              <a:xfrm>
                <a:off x="6127" y="2594"/>
                <a:ext cx="28" cy="14"/>
              </a:xfrm>
              <a:custGeom>
                <a:avLst/>
                <a:gdLst>
                  <a:gd name="T0" fmla="*/ 0 w 28"/>
                  <a:gd name="T1" fmla="*/ 11 h 14"/>
                  <a:gd name="T2" fmla="*/ 16 w 28"/>
                  <a:gd name="T3" fmla="*/ 2 h 14"/>
                  <a:gd name="T4" fmla="*/ 22 w 28"/>
                  <a:gd name="T5" fmla="*/ 0 h 14"/>
                  <a:gd name="T6" fmla="*/ 28 w 28"/>
                  <a:gd name="T7" fmla="*/ 4 h 14"/>
                  <a:gd name="T8" fmla="*/ 8 w 28"/>
                  <a:gd name="T9" fmla="*/ 14 h 14"/>
                  <a:gd name="T10" fmla="*/ 0 w 28"/>
                  <a:gd name="T1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4">
                    <a:moveTo>
                      <a:pt x="0" y="11"/>
                    </a:moveTo>
                    <a:lnTo>
                      <a:pt x="16" y="2"/>
                    </a:lnTo>
                    <a:lnTo>
                      <a:pt x="22" y="0"/>
                    </a:lnTo>
                    <a:lnTo>
                      <a:pt x="28" y="4"/>
                    </a:lnTo>
                    <a:lnTo>
                      <a:pt x="8" y="14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7" name="Freeform 846"/>
              <p:cNvSpPr>
                <a:spLocks noEditPoints="1"/>
              </p:cNvSpPr>
              <p:nvPr/>
            </p:nvSpPr>
            <p:spPr bwMode="gray">
              <a:xfrm>
                <a:off x="6127" y="2593"/>
                <a:ext cx="28" cy="15"/>
              </a:xfrm>
              <a:custGeom>
                <a:avLst/>
                <a:gdLst>
                  <a:gd name="T0" fmla="*/ 22 w 28"/>
                  <a:gd name="T1" fmla="*/ 1 h 15"/>
                  <a:gd name="T2" fmla="*/ 28 w 28"/>
                  <a:gd name="T3" fmla="*/ 5 h 15"/>
                  <a:gd name="T4" fmla="*/ 8 w 28"/>
                  <a:gd name="T5" fmla="*/ 15 h 15"/>
                  <a:gd name="T6" fmla="*/ 1 w 28"/>
                  <a:gd name="T7" fmla="*/ 12 h 15"/>
                  <a:gd name="T8" fmla="*/ 16 w 28"/>
                  <a:gd name="T9" fmla="*/ 4 h 15"/>
                  <a:gd name="T10" fmla="*/ 22 w 28"/>
                  <a:gd name="T11" fmla="*/ 1 h 15"/>
                  <a:gd name="T12" fmla="*/ 22 w 28"/>
                  <a:gd name="T13" fmla="*/ 0 h 15"/>
                  <a:gd name="T14" fmla="*/ 22 w 28"/>
                  <a:gd name="T15" fmla="*/ 0 h 15"/>
                  <a:gd name="T16" fmla="*/ 16 w 28"/>
                  <a:gd name="T17" fmla="*/ 3 h 15"/>
                  <a:gd name="T18" fmla="*/ 1 w 28"/>
                  <a:gd name="T19" fmla="*/ 12 h 15"/>
                  <a:gd name="T20" fmla="*/ 0 w 28"/>
                  <a:gd name="T21" fmla="*/ 12 h 15"/>
                  <a:gd name="T22" fmla="*/ 1 w 28"/>
                  <a:gd name="T23" fmla="*/ 12 h 15"/>
                  <a:gd name="T24" fmla="*/ 8 w 28"/>
                  <a:gd name="T25" fmla="*/ 15 h 15"/>
                  <a:gd name="T26" fmla="*/ 9 w 28"/>
                  <a:gd name="T27" fmla="*/ 15 h 15"/>
                  <a:gd name="T28" fmla="*/ 9 w 28"/>
                  <a:gd name="T29" fmla="*/ 15 h 15"/>
                  <a:gd name="T30" fmla="*/ 28 w 28"/>
                  <a:gd name="T31" fmla="*/ 5 h 15"/>
                  <a:gd name="T32" fmla="*/ 28 w 28"/>
                  <a:gd name="T33" fmla="*/ 5 h 15"/>
                  <a:gd name="T34" fmla="*/ 28 w 28"/>
                  <a:gd name="T35" fmla="*/ 4 h 15"/>
                  <a:gd name="T36" fmla="*/ 22 w 28"/>
                  <a:gd name="T37" fmla="*/ 0 h 15"/>
                  <a:gd name="T38" fmla="*/ 22 w 28"/>
                  <a:gd name="T39" fmla="*/ 0 h 15"/>
                  <a:gd name="T40" fmla="*/ 22 w 28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5">
                    <a:moveTo>
                      <a:pt x="22" y="1"/>
                    </a:moveTo>
                    <a:lnTo>
                      <a:pt x="28" y="5"/>
                    </a:lnTo>
                    <a:lnTo>
                      <a:pt x="8" y="15"/>
                    </a:lnTo>
                    <a:lnTo>
                      <a:pt x="1" y="12"/>
                    </a:lnTo>
                    <a:lnTo>
                      <a:pt x="16" y="4"/>
                    </a:lnTo>
                    <a:lnTo>
                      <a:pt x="22" y="1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16" y="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8" name="Freeform 847"/>
              <p:cNvSpPr>
                <a:spLocks noEditPoints="1"/>
              </p:cNvSpPr>
              <p:nvPr/>
            </p:nvSpPr>
            <p:spPr bwMode="gray">
              <a:xfrm>
                <a:off x="6127" y="2593"/>
                <a:ext cx="28" cy="15"/>
              </a:xfrm>
              <a:custGeom>
                <a:avLst/>
                <a:gdLst>
                  <a:gd name="T0" fmla="*/ 22 w 28"/>
                  <a:gd name="T1" fmla="*/ 1 h 15"/>
                  <a:gd name="T2" fmla="*/ 28 w 28"/>
                  <a:gd name="T3" fmla="*/ 5 h 15"/>
                  <a:gd name="T4" fmla="*/ 8 w 28"/>
                  <a:gd name="T5" fmla="*/ 15 h 15"/>
                  <a:gd name="T6" fmla="*/ 1 w 28"/>
                  <a:gd name="T7" fmla="*/ 12 h 15"/>
                  <a:gd name="T8" fmla="*/ 16 w 28"/>
                  <a:gd name="T9" fmla="*/ 4 h 15"/>
                  <a:gd name="T10" fmla="*/ 22 w 28"/>
                  <a:gd name="T11" fmla="*/ 1 h 15"/>
                  <a:gd name="T12" fmla="*/ 22 w 28"/>
                  <a:gd name="T13" fmla="*/ 0 h 15"/>
                  <a:gd name="T14" fmla="*/ 22 w 28"/>
                  <a:gd name="T15" fmla="*/ 0 h 15"/>
                  <a:gd name="T16" fmla="*/ 16 w 28"/>
                  <a:gd name="T17" fmla="*/ 3 h 15"/>
                  <a:gd name="T18" fmla="*/ 1 w 28"/>
                  <a:gd name="T19" fmla="*/ 12 h 15"/>
                  <a:gd name="T20" fmla="*/ 0 w 28"/>
                  <a:gd name="T21" fmla="*/ 12 h 15"/>
                  <a:gd name="T22" fmla="*/ 1 w 28"/>
                  <a:gd name="T23" fmla="*/ 12 h 15"/>
                  <a:gd name="T24" fmla="*/ 8 w 28"/>
                  <a:gd name="T25" fmla="*/ 15 h 15"/>
                  <a:gd name="T26" fmla="*/ 9 w 28"/>
                  <a:gd name="T27" fmla="*/ 15 h 15"/>
                  <a:gd name="T28" fmla="*/ 9 w 28"/>
                  <a:gd name="T29" fmla="*/ 15 h 15"/>
                  <a:gd name="T30" fmla="*/ 28 w 28"/>
                  <a:gd name="T31" fmla="*/ 5 h 15"/>
                  <a:gd name="T32" fmla="*/ 28 w 28"/>
                  <a:gd name="T33" fmla="*/ 5 h 15"/>
                  <a:gd name="T34" fmla="*/ 28 w 28"/>
                  <a:gd name="T35" fmla="*/ 4 h 15"/>
                  <a:gd name="T36" fmla="*/ 22 w 28"/>
                  <a:gd name="T37" fmla="*/ 0 h 15"/>
                  <a:gd name="T38" fmla="*/ 22 w 28"/>
                  <a:gd name="T39" fmla="*/ 0 h 15"/>
                  <a:gd name="T40" fmla="*/ 22 w 28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5">
                    <a:moveTo>
                      <a:pt x="22" y="1"/>
                    </a:moveTo>
                    <a:lnTo>
                      <a:pt x="28" y="5"/>
                    </a:lnTo>
                    <a:lnTo>
                      <a:pt x="8" y="15"/>
                    </a:lnTo>
                    <a:lnTo>
                      <a:pt x="1" y="12"/>
                    </a:lnTo>
                    <a:lnTo>
                      <a:pt x="16" y="4"/>
                    </a:lnTo>
                    <a:lnTo>
                      <a:pt x="22" y="1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16" y="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9" name="Freeform 848"/>
              <p:cNvSpPr>
                <a:spLocks/>
              </p:cNvSpPr>
              <p:nvPr/>
            </p:nvSpPr>
            <p:spPr bwMode="gray">
              <a:xfrm>
                <a:off x="6030" y="2928"/>
                <a:ext cx="101" cy="147"/>
              </a:xfrm>
              <a:custGeom>
                <a:avLst/>
                <a:gdLst>
                  <a:gd name="T0" fmla="*/ 31 w 101"/>
                  <a:gd name="T1" fmla="*/ 143 h 147"/>
                  <a:gd name="T2" fmla="*/ 42 w 101"/>
                  <a:gd name="T3" fmla="*/ 133 h 147"/>
                  <a:gd name="T4" fmla="*/ 43 w 101"/>
                  <a:gd name="T5" fmla="*/ 120 h 147"/>
                  <a:gd name="T6" fmla="*/ 31 w 101"/>
                  <a:gd name="T7" fmla="*/ 109 h 147"/>
                  <a:gd name="T8" fmla="*/ 19 w 101"/>
                  <a:gd name="T9" fmla="*/ 105 h 147"/>
                  <a:gd name="T10" fmla="*/ 19 w 101"/>
                  <a:gd name="T11" fmla="*/ 96 h 147"/>
                  <a:gd name="T12" fmla="*/ 34 w 101"/>
                  <a:gd name="T13" fmla="*/ 93 h 147"/>
                  <a:gd name="T14" fmla="*/ 37 w 101"/>
                  <a:gd name="T15" fmla="*/ 79 h 147"/>
                  <a:gd name="T16" fmla="*/ 31 w 101"/>
                  <a:gd name="T17" fmla="*/ 55 h 147"/>
                  <a:gd name="T18" fmla="*/ 24 w 101"/>
                  <a:gd name="T19" fmla="*/ 41 h 147"/>
                  <a:gd name="T20" fmla="*/ 7 w 101"/>
                  <a:gd name="T21" fmla="*/ 16 h 147"/>
                  <a:gd name="T22" fmla="*/ 0 w 101"/>
                  <a:gd name="T23" fmla="*/ 9 h 147"/>
                  <a:gd name="T24" fmla="*/ 0 w 101"/>
                  <a:gd name="T25" fmla="*/ 0 h 147"/>
                  <a:gd name="T26" fmla="*/ 19 w 101"/>
                  <a:gd name="T27" fmla="*/ 15 h 147"/>
                  <a:gd name="T28" fmla="*/ 24 w 101"/>
                  <a:gd name="T29" fmla="*/ 15 h 147"/>
                  <a:gd name="T30" fmla="*/ 33 w 101"/>
                  <a:gd name="T31" fmla="*/ 24 h 147"/>
                  <a:gd name="T32" fmla="*/ 33 w 101"/>
                  <a:gd name="T33" fmla="*/ 32 h 147"/>
                  <a:gd name="T34" fmla="*/ 41 w 101"/>
                  <a:gd name="T35" fmla="*/ 48 h 147"/>
                  <a:gd name="T36" fmla="*/ 46 w 101"/>
                  <a:gd name="T37" fmla="*/ 53 h 147"/>
                  <a:gd name="T38" fmla="*/ 49 w 101"/>
                  <a:gd name="T39" fmla="*/ 50 h 147"/>
                  <a:gd name="T40" fmla="*/ 48 w 101"/>
                  <a:gd name="T41" fmla="*/ 41 h 147"/>
                  <a:gd name="T42" fmla="*/ 56 w 101"/>
                  <a:gd name="T43" fmla="*/ 49 h 147"/>
                  <a:gd name="T44" fmla="*/ 59 w 101"/>
                  <a:gd name="T45" fmla="*/ 64 h 147"/>
                  <a:gd name="T46" fmla="*/ 72 w 101"/>
                  <a:gd name="T47" fmla="*/ 72 h 147"/>
                  <a:gd name="T48" fmla="*/ 86 w 101"/>
                  <a:gd name="T49" fmla="*/ 69 h 147"/>
                  <a:gd name="T50" fmla="*/ 90 w 101"/>
                  <a:gd name="T51" fmla="*/ 61 h 147"/>
                  <a:gd name="T52" fmla="*/ 101 w 101"/>
                  <a:gd name="T53" fmla="*/ 58 h 147"/>
                  <a:gd name="T54" fmla="*/ 101 w 101"/>
                  <a:gd name="T55" fmla="*/ 72 h 147"/>
                  <a:gd name="T56" fmla="*/ 95 w 101"/>
                  <a:gd name="T57" fmla="*/ 79 h 147"/>
                  <a:gd name="T58" fmla="*/ 93 w 101"/>
                  <a:gd name="T59" fmla="*/ 99 h 147"/>
                  <a:gd name="T60" fmla="*/ 84 w 101"/>
                  <a:gd name="T61" fmla="*/ 95 h 147"/>
                  <a:gd name="T62" fmla="*/ 73 w 101"/>
                  <a:gd name="T63" fmla="*/ 95 h 147"/>
                  <a:gd name="T64" fmla="*/ 72 w 101"/>
                  <a:gd name="T65" fmla="*/ 100 h 147"/>
                  <a:gd name="T66" fmla="*/ 76 w 101"/>
                  <a:gd name="T67" fmla="*/ 107 h 147"/>
                  <a:gd name="T68" fmla="*/ 69 w 101"/>
                  <a:gd name="T69" fmla="*/ 114 h 147"/>
                  <a:gd name="T70" fmla="*/ 54 w 101"/>
                  <a:gd name="T71" fmla="*/ 144 h 147"/>
                  <a:gd name="T72" fmla="*/ 43 w 101"/>
                  <a:gd name="T73" fmla="*/ 147 h 147"/>
                  <a:gd name="T74" fmla="*/ 31 w 101"/>
                  <a:gd name="T75" fmla="*/ 14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1" h="147">
                    <a:moveTo>
                      <a:pt x="31" y="143"/>
                    </a:moveTo>
                    <a:lnTo>
                      <a:pt x="42" y="133"/>
                    </a:lnTo>
                    <a:lnTo>
                      <a:pt x="43" y="120"/>
                    </a:lnTo>
                    <a:lnTo>
                      <a:pt x="31" y="109"/>
                    </a:lnTo>
                    <a:lnTo>
                      <a:pt x="19" y="105"/>
                    </a:lnTo>
                    <a:lnTo>
                      <a:pt x="19" y="96"/>
                    </a:lnTo>
                    <a:lnTo>
                      <a:pt x="34" y="93"/>
                    </a:lnTo>
                    <a:lnTo>
                      <a:pt x="37" y="79"/>
                    </a:lnTo>
                    <a:lnTo>
                      <a:pt x="31" y="55"/>
                    </a:lnTo>
                    <a:lnTo>
                      <a:pt x="24" y="41"/>
                    </a:lnTo>
                    <a:lnTo>
                      <a:pt x="7" y="16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9" y="15"/>
                    </a:lnTo>
                    <a:lnTo>
                      <a:pt x="24" y="15"/>
                    </a:lnTo>
                    <a:lnTo>
                      <a:pt x="33" y="24"/>
                    </a:lnTo>
                    <a:lnTo>
                      <a:pt x="33" y="32"/>
                    </a:lnTo>
                    <a:lnTo>
                      <a:pt x="41" y="48"/>
                    </a:lnTo>
                    <a:lnTo>
                      <a:pt x="46" y="53"/>
                    </a:lnTo>
                    <a:lnTo>
                      <a:pt x="49" y="50"/>
                    </a:lnTo>
                    <a:lnTo>
                      <a:pt x="48" y="41"/>
                    </a:lnTo>
                    <a:lnTo>
                      <a:pt x="56" y="49"/>
                    </a:lnTo>
                    <a:lnTo>
                      <a:pt x="59" y="64"/>
                    </a:lnTo>
                    <a:lnTo>
                      <a:pt x="72" y="72"/>
                    </a:lnTo>
                    <a:lnTo>
                      <a:pt x="86" y="69"/>
                    </a:lnTo>
                    <a:lnTo>
                      <a:pt x="90" y="61"/>
                    </a:lnTo>
                    <a:lnTo>
                      <a:pt x="101" y="58"/>
                    </a:lnTo>
                    <a:lnTo>
                      <a:pt x="101" y="72"/>
                    </a:lnTo>
                    <a:lnTo>
                      <a:pt x="95" y="79"/>
                    </a:lnTo>
                    <a:lnTo>
                      <a:pt x="93" y="99"/>
                    </a:lnTo>
                    <a:lnTo>
                      <a:pt x="84" y="95"/>
                    </a:lnTo>
                    <a:lnTo>
                      <a:pt x="73" y="95"/>
                    </a:lnTo>
                    <a:lnTo>
                      <a:pt x="72" y="100"/>
                    </a:lnTo>
                    <a:lnTo>
                      <a:pt x="76" y="107"/>
                    </a:lnTo>
                    <a:lnTo>
                      <a:pt x="69" y="114"/>
                    </a:lnTo>
                    <a:lnTo>
                      <a:pt x="54" y="144"/>
                    </a:lnTo>
                    <a:lnTo>
                      <a:pt x="43" y="147"/>
                    </a:lnTo>
                    <a:lnTo>
                      <a:pt x="31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0" name="Freeform 849"/>
              <p:cNvSpPr>
                <a:spLocks noEditPoints="1"/>
              </p:cNvSpPr>
              <p:nvPr/>
            </p:nvSpPr>
            <p:spPr bwMode="gray">
              <a:xfrm>
                <a:off x="6029" y="2927"/>
                <a:ext cx="102" cy="148"/>
              </a:xfrm>
              <a:custGeom>
                <a:avLst/>
                <a:gdLst>
                  <a:gd name="T0" fmla="*/ 20 w 102"/>
                  <a:gd name="T1" fmla="*/ 17 h 148"/>
                  <a:gd name="T2" fmla="*/ 34 w 102"/>
                  <a:gd name="T3" fmla="*/ 25 h 148"/>
                  <a:gd name="T4" fmla="*/ 41 w 102"/>
                  <a:gd name="T5" fmla="*/ 49 h 148"/>
                  <a:gd name="T6" fmla="*/ 50 w 102"/>
                  <a:gd name="T7" fmla="*/ 51 h 148"/>
                  <a:gd name="T8" fmla="*/ 56 w 102"/>
                  <a:gd name="T9" fmla="*/ 51 h 148"/>
                  <a:gd name="T10" fmla="*/ 73 w 102"/>
                  <a:gd name="T11" fmla="*/ 73 h 148"/>
                  <a:gd name="T12" fmla="*/ 91 w 102"/>
                  <a:gd name="T13" fmla="*/ 62 h 148"/>
                  <a:gd name="T14" fmla="*/ 102 w 102"/>
                  <a:gd name="T15" fmla="*/ 73 h 148"/>
                  <a:gd name="T16" fmla="*/ 94 w 102"/>
                  <a:gd name="T17" fmla="*/ 100 h 148"/>
                  <a:gd name="T18" fmla="*/ 74 w 102"/>
                  <a:gd name="T19" fmla="*/ 96 h 148"/>
                  <a:gd name="T20" fmla="*/ 76 w 102"/>
                  <a:gd name="T21" fmla="*/ 108 h 148"/>
                  <a:gd name="T22" fmla="*/ 55 w 102"/>
                  <a:gd name="T23" fmla="*/ 145 h 148"/>
                  <a:gd name="T24" fmla="*/ 32 w 102"/>
                  <a:gd name="T25" fmla="*/ 144 h 148"/>
                  <a:gd name="T26" fmla="*/ 44 w 102"/>
                  <a:gd name="T27" fmla="*/ 121 h 148"/>
                  <a:gd name="T28" fmla="*/ 20 w 102"/>
                  <a:gd name="T29" fmla="*/ 105 h 148"/>
                  <a:gd name="T30" fmla="*/ 35 w 102"/>
                  <a:gd name="T31" fmla="*/ 94 h 148"/>
                  <a:gd name="T32" fmla="*/ 32 w 102"/>
                  <a:gd name="T33" fmla="*/ 56 h 148"/>
                  <a:gd name="T34" fmla="*/ 8 w 102"/>
                  <a:gd name="T35" fmla="*/ 17 h 148"/>
                  <a:gd name="T36" fmla="*/ 1 w 102"/>
                  <a:gd name="T37" fmla="*/ 1 h 148"/>
                  <a:gd name="T38" fmla="*/ 0 w 102"/>
                  <a:gd name="T39" fmla="*/ 1 h 148"/>
                  <a:gd name="T40" fmla="*/ 0 w 102"/>
                  <a:gd name="T41" fmla="*/ 10 h 148"/>
                  <a:gd name="T42" fmla="*/ 8 w 102"/>
                  <a:gd name="T43" fmla="*/ 17 h 148"/>
                  <a:gd name="T44" fmla="*/ 32 w 102"/>
                  <a:gd name="T45" fmla="*/ 56 h 148"/>
                  <a:gd name="T46" fmla="*/ 35 w 102"/>
                  <a:gd name="T47" fmla="*/ 94 h 148"/>
                  <a:gd name="T48" fmla="*/ 20 w 102"/>
                  <a:gd name="T49" fmla="*/ 97 h 148"/>
                  <a:gd name="T50" fmla="*/ 20 w 102"/>
                  <a:gd name="T51" fmla="*/ 105 h 148"/>
                  <a:gd name="T52" fmla="*/ 20 w 102"/>
                  <a:gd name="T53" fmla="*/ 106 h 148"/>
                  <a:gd name="T54" fmla="*/ 44 w 102"/>
                  <a:gd name="T55" fmla="*/ 121 h 148"/>
                  <a:gd name="T56" fmla="*/ 32 w 102"/>
                  <a:gd name="T57" fmla="*/ 143 h 148"/>
                  <a:gd name="T58" fmla="*/ 32 w 102"/>
                  <a:gd name="T59" fmla="*/ 144 h 148"/>
                  <a:gd name="T60" fmla="*/ 44 w 102"/>
                  <a:gd name="T61" fmla="*/ 148 h 148"/>
                  <a:gd name="T62" fmla="*/ 55 w 102"/>
                  <a:gd name="T63" fmla="*/ 145 h 148"/>
                  <a:gd name="T64" fmla="*/ 55 w 102"/>
                  <a:gd name="T65" fmla="*/ 145 h 148"/>
                  <a:gd name="T66" fmla="*/ 77 w 102"/>
                  <a:gd name="T67" fmla="*/ 108 h 148"/>
                  <a:gd name="T68" fmla="*/ 77 w 102"/>
                  <a:gd name="T69" fmla="*/ 108 h 148"/>
                  <a:gd name="T70" fmla="*/ 74 w 102"/>
                  <a:gd name="T71" fmla="*/ 96 h 148"/>
                  <a:gd name="T72" fmla="*/ 94 w 102"/>
                  <a:gd name="T73" fmla="*/ 100 h 148"/>
                  <a:gd name="T74" fmla="*/ 95 w 102"/>
                  <a:gd name="T75" fmla="*/ 100 h 148"/>
                  <a:gd name="T76" fmla="*/ 102 w 102"/>
                  <a:gd name="T77" fmla="*/ 73 h 148"/>
                  <a:gd name="T78" fmla="*/ 102 w 102"/>
                  <a:gd name="T79" fmla="*/ 73 h 148"/>
                  <a:gd name="T80" fmla="*/ 102 w 102"/>
                  <a:gd name="T81" fmla="*/ 58 h 148"/>
                  <a:gd name="T82" fmla="*/ 91 w 102"/>
                  <a:gd name="T83" fmla="*/ 61 h 148"/>
                  <a:gd name="T84" fmla="*/ 91 w 102"/>
                  <a:gd name="T85" fmla="*/ 61 h 148"/>
                  <a:gd name="T86" fmla="*/ 73 w 102"/>
                  <a:gd name="T87" fmla="*/ 72 h 148"/>
                  <a:gd name="T88" fmla="*/ 57 w 102"/>
                  <a:gd name="T89" fmla="*/ 50 h 148"/>
                  <a:gd name="T90" fmla="*/ 57 w 102"/>
                  <a:gd name="T91" fmla="*/ 50 h 148"/>
                  <a:gd name="T92" fmla="*/ 48 w 102"/>
                  <a:gd name="T93" fmla="*/ 42 h 148"/>
                  <a:gd name="T94" fmla="*/ 50 w 102"/>
                  <a:gd name="T95" fmla="*/ 50 h 148"/>
                  <a:gd name="T96" fmla="*/ 42 w 102"/>
                  <a:gd name="T97" fmla="*/ 49 h 148"/>
                  <a:gd name="T98" fmla="*/ 34 w 102"/>
                  <a:gd name="T99" fmla="*/ 25 h 148"/>
                  <a:gd name="T100" fmla="*/ 34 w 102"/>
                  <a:gd name="T101" fmla="*/ 25 h 148"/>
                  <a:gd name="T102" fmla="*/ 25 w 102"/>
                  <a:gd name="T103" fmla="*/ 16 h 148"/>
                  <a:gd name="T104" fmla="*/ 20 w 102"/>
                  <a:gd name="T105" fmla="*/ 16 h 148"/>
                  <a:gd name="T106" fmla="*/ 0 w 102"/>
                  <a:gd name="T107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" h="148">
                    <a:moveTo>
                      <a:pt x="1" y="1"/>
                    </a:moveTo>
                    <a:lnTo>
                      <a:pt x="20" y="17"/>
                    </a:lnTo>
                    <a:lnTo>
                      <a:pt x="25" y="17"/>
                    </a:lnTo>
                    <a:lnTo>
                      <a:pt x="34" y="25"/>
                    </a:lnTo>
                    <a:lnTo>
                      <a:pt x="34" y="33"/>
                    </a:lnTo>
                    <a:lnTo>
                      <a:pt x="41" y="49"/>
                    </a:lnTo>
                    <a:lnTo>
                      <a:pt x="48" y="55"/>
                    </a:lnTo>
                    <a:lnTo>
                      <a:pt x="50" y="51"/>
                    </a:lnTo>
                    <a:lnTo>
                      <a:pt x="49" y="43"/>
                    </a:lnTo>
                    <a:lnTo>
                      <a:pt x="56" y="51"/>
                    </a:lnTo>
                    <a:lnTo>
                      <a:pt x="60" y="65"/>
                    </a:lnTo>
                    <a:lnTo>
                      <a:pt x="73" y="73"/>
                    </a:lnTo>
                    <a:lnTo>
                      <a:pt x="87" y="70"/>
                    </a:lnTo>
                    <a:lnTo>
                      <a:pt x="91" y="62"/>
                    </a:lnTo>
                    <a:lnTo>
                      <a:pt x="102" y="59"/>
                    </a:lnTo>
                    <a:lnTo>
                      <a:pt x="102" y="73"/>
                    </a:lnTo>
                    <a:lnTo>
                      <a:pt x="96" y="80"/>
                    </a:lnTo>
                    <a:lnTo>
                      <a:pt x="94" y="100"/>
                    </a:lnTo>
                    <a:lnTo>
                      <a:pt x="85" y="96"/>
                    </a:lnTo>
                    <a:lnTo>
                      <a:pt x="74" y="96"/>
                    </a:lnTo>
                    <a:lnTo>
                      <a:pt x="73" y="101"/>
                    </a:lnTo>
                    <a:lnTo>
                      <a:pt x="76" y="108"/>
                    </a:lnTo>
                    <a:lnTo>
                      <a:pt x="70" y="115"/>
                    </a:lnTo>
                    <a:lnTo>
                      <a:pt x="55" y="145"/>
                    </a:lnTo>
                    <a:lnTo>
                      <a:pt x="44" y="148"/>
                    </a:lnTo>
                    <a:lnTo>
                      <a:pt x="32" y="144"/>
                    </a:lnTo>
                    <a:lnTo>
                      <a:pt x="43" y="134"/>
                    </a:lnTo>
                    <a:lnTo>
                      <a:pt x="44" y="121"/>
                    </a:lnTo>
                    <a:lnTo>
                      <a:pt x="32" y="110"/>
                    </a:lnTo>
                    <a:lnTo>
                      <a:pt x="20" y="105"/>
                    </a:lnTo>
                    <a:lnTo>
                      <a:pt x="20" y="97"/>
                    </a:lnTo>
                    <a:lnTo>
                      <a:pt x="35" y="94"/>
                    </a:lnTo>
                    <a:lnTo>
                      <a:pt x="39" y="80"/>
                    </a:lnTo>
                    <a:lnTo>
                      <a:pt x="32" y="56"/>
                    </a:lnTo>
                    <a:lnTo>
                      <a:pt x="25" y="42"/>
                    </a:lnTo>
                    <a:lnTo>
                      <a:pt x="8" y="17"/>
                    </a:lnTo>
                    <a:lnTo>
                      <a:pt x="1" y="10"/>
                    </a:ln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17"/>
                    </a:lnTo>
                    <a:lnTo>
                      <a:pt x="25" y="42"/>
                    </a:lnTo>
                    <a:lnTo>
                      <a:pt x="32" y="56"/>
                    </a:lnTo>
                    <a:lnTo>
                      <a:pt x="38" y="80"/>
                    </a:lnTo>
                    <a:lnTo>
                      <a:pt x="35" y="94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20" y="105"/>
                    </a:lnTo>
                    <a:lnTo>
                      <a:pt x="20" y="106"/>
                    </a:lnTo>
                    <a:lnTo>
                      <a:pt x="20" y="106"/>
                    </a:lnTo>
                    <a:lnTo>
                      <a:pt x="32" y="110"/>
                    </a:lnTo>
                    <a:lnTo>
                      <a:pt x="44" y="121"/>
                    </a:lnTo>
                    <a:lnTo>
                      <a:pt x="42" y="134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4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71" y="116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01"/>
                    </a:lnTo>
                    <a:lnTo>
                      <a:pt x="74" y="96"/>
                    </a:lnTo>
                    <a:lnTo>
                      <a:pt x="85" y="96"/>
                    </a:lnTo>
                    <a:lnTo>
                      <a:pt x="94" y="100"/>
                    </a:lnTo>
                    <a:lnTo>
                      <a:pt x="95" y="100"/>
                    </a:lnTo>
                    <a:lnTo>
                      <a:pt x="95" y="100"/>
                    </a:lnTo>
                    <a:lnTo>
                      <a:pt x="97" y="80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2" y="59"/>
                    </a:lnTo>
                    <a:lnTo>
                      <a:pt x="102" y="58"/>
                    </a:lnTo>
                    <a:lnTo>
                      <a:pt x="102" y="59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86" y="70"/>
                    </a:lnTo>
                    <a:lnTo>
                      <a:pt x="73" y="72"/>
                    </a:lnTo>
                    <a:lnTo>
                      <a:pt x="60" y="65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49" y="43"/>
                    </a:lnTo>
                    <a:lnTo>
                      <a:pt x="48" y="42"/>
                    </a:lnTo>
                    <a:lnTo>
                      <a:pt x="48" y="43"/>
                    </a:lnTo>
                    <a:lnTo>
                      <a:pt x="50" y="50"/>
                    </a:lnTo>
                    <a:lnTo>
                      <a:pt x="47" y="54"/>
                    </a:lnTo>
                    <a:lnTo>
                      <a:pt x="42" y="49"/>
                    </a:lnTo>
                    <a:lnTo>
                      <a:pt x="34" y="33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0" y="16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1" name="Freeform 850"/>
              <p:cNvSpPr>
                <a:spLocks noEditPoints="1"/>
              </p:cNvSpPr>
              <p:nvPr/>
            </p:nvSpPr>
            <p:spPr bwMode="gray">
              <a:xfrm>
                <a:off x="6029" y="2927"/>
                <a:ext cx="102" cy="148"/>
              </a:xfrm>
              <a:custGeom>
                <a:avLst/>
                <a:gdLst>
                  <a:gd name="T0" fmla="*/ 20 w 102"/>
                  <a:gd name="T1" fmla="*/ 17 h 148"/>
                  <a:gd name="T2" fmla="*/ 34 w 102"/>
                  <a:gd name="T3" fmla="*/ 25 h 148"/>
                  <a:gd name="T4" fmla="*/ 41 w 102"/>
                  <a:gd name="T5" fmla="*/ 49 h 148"/>
                  <a:gd name="T6" fmla="*/ 50 w 102"/>
                  <a:gd name="T7" fmla="*/ 51 h 148"/>
                  <a:gd name="T8" fmla="*/ 56 w 102"/>
                  <a:gd name="T9" fmla="*/ 51 h 148"/>
                  <a:gd name="T10" fmla="*/ 73 w 102"/>
                  <a:gd name="T11" fmla="*/ 73 h 148"/>
                  <a:gd name="T12" fmla="*/ 91 w 102"/>
                  <a:gd name="T13" fmla="*/ 62 h 148"/>
                  <a:gd name="T14" fmla="*/ 102 w 102"/>
                  <a:gd name="T15" fmla="*/ 73 h 148"/>
                  <a:gd name="T16" fmla="*/ 94 w 102"/>
                  <a:gd name="T17" fmla="*/ 100 h 148"/>
                  <a:gd name="T18" fmla="*/ 74 w 102"/>
                  <a:gd name="T19" fmla="*/ 96 h 148"/>
                  <a:gd name="T20" fmla="*/ 76 w 102"/>
                  <a:gd name="T21" fmla="*/ 108 h 148"/>
                  <a:gd name="T22" fmla="*/ 55 w 102"/>
                  <a:gd name="T23" fmla="*/ 145 h 148"/>
                  <a:gd name="T24" fmla="*/ 32 w 102"/>
                  <a:gd name="T25" fmla="*/ 144 h 148"/>
                  <a:gd name="T26" fmla="*/ 44 w 102"/>
                  <a:gd name="T27" fmla="*/ 121 h 148"/>
                  <a:gd name="T28" fmla="*/ 20 w 102"/>
                  <a:gd name="T29" fmla="*/ 105 h 148"/>
                  <a:gd name="T30" fmla="*/ 35 w 102"/>
                  <a:gd name="T31" fmla="*/ 94 h 148"/>
                  <a:gd name="T32" fmla="*/ 32 w 102"/>
                  <a:gd name="T33" fmla="*/ 56 h 148"/>
                  <a:gd name="T34" fmla="*/ 8 w 102"/>
                  <a:gd name="T35" fmla="*/ 17 h 148"/>
                  <a:gd name="T36" fmla="*/ 1 w 102"/>
                  <a:gd name="T37" fmla="*/ 1 h 148"/>
                  <a:gd name="T38" fmla="*/ 0 w 102"/>
                  <a:gd name="T39" fmla="*/ 1 h 148"/>
                  <a:gd name="T40" fmla="*/ 0 w 102"/>
                  <a:gd name="T41" fmla="*/ 10 h 148"/>
                  <a:gd name="T42" fmla="*/ 8 w 102"/>
                  <a:gd name="T43" fmla="*/ 17 h 148"/>
                  <a:gd name="T44" fmla="*/ 32 w 102"/>
                  <a:gd name="T45" fmla="*/ 56 h 148"/>
                  <a:gd name="T46" fmla="*/ 35 w 102"/>
                  <a:gd name="T47" fmla="*/ 94 h 148"/>
                  <a:gd name="T48" fmla="*/ 20 w 102"/>
                  <a:gd name="T49" fmla="*/ 97 h 148"/>
                  <a:gd name="T50" fmla="*/ 20 w 102"/>
                  <a:gd name="T51" fmla="*/ 105 h 148"/>
                  <a:gd name="T52" fmla="*/ 20 w 102"/>
                  <a:gd name="T53" fmla="*/ 106 h 148"/>
                  <a:gd name="T54" fmla="*/ 44 w 102"/>
                  <a:gd name="T55" fmla="*/ 121 h 148"/>
                  <a:gd name="T56" fmla="*/ 32 w 102"/>
                  <a:gd name="T57" fmla="*/ 143 h 148"/>
                  <a:gd name="T58" fmla="*/ 32 w 102"/>
                  <a:gd name="T59" fmla="*/ 144 h 148"/>
                  <a:gd name="T60" fmla="*/ 44 w 102"/>
                  <a:gd name="T61" fmla="*/ 148 h 148"/>
                  <a:gd name="T62" fmla="*/ 55 w 102"/>
                  <a:gd name="T63" fmla="*/ 145 h 148"/>
                  <a:gd name="T64" fmla="*/ 55 w 102"/>
                  <a:gd name="T65" fmla="*/ 145 h 148"/>
                  <a:gd name="T66" fmla="*/ 77 w 102"/>
                  <a:gd name="T67" fmla="*/ 108 h 148"/>
                  <a:gd name="T68" fmla="*/ 77 w 102"/>
                  <a:gd name="T69" fmla="*/ 108 h 148"/>
                  <a:gd name="T70" fmla="*/ 74 w 102"/>
                  <a:gd name="T71" fmla="*/ 96 h 148"/>
                  <a:gd name="T72" fmla="*/ 94 w 102"/>
                  <a:gd name="T73" fmla="*/ 100 h 148"/>
                  <a:gd name="T74" fmla="*/ 95 w 102"/>
                  <a:gd name="T75" fmla="*/ 100 h 148"/>
                  <a:gd name="T76" fmla="*/ 102 w 102"/>
                  <a:gd name="T77" fmla="*/ 73 h 148"/>
                  <a:gd name="T78" fmla="*/ 102 w 102"/>
                  <a:gd name="T79" fmla="*/ 73 h 148"/>
                  <a:gd name="T80" fmla="*/ 102 w 102"/>
                  <a:gd name="T81" fmla="*/ 58 h 148"/>
                  <a:gd name="T82" fmla="*/ 91 w 102"/>
                  <a:gd name="T83" fmla="*/ 61 h 148"/>
                  <a:gd name="T84" fmla="*/ 91 w 102"/>
                  <a:gd name="T85" fmla="*/ 61 h 148"/>
                  <a:gd name="T86" fmla="*/ 73 w 102"/>
                  <a:gd name="T87" fmla="*/ 72 h 148"/>
                  <a:gd name="T88" fmla="*/ 57 w 102"/>
                  <a:gd name="T89" fmla="*/ 50 h 148"/>
                  <a:gd name="T90" fmla="*/ 57 w 102"/>
                  <a:gd name="T91" fmla="*/ 50 h 148"/>
                  <a:gd name="T92" fmla="*/ 48 w 102"/>
                  <a:gd name="T93" fmla="*/ 42 h 148"/>
                  <a:gd name="T94" fmla="*/ 50 w 102"/>
                  <a:gd name="T95" fmla="*/ 50 h 148"/>
                  <a:gd name="T96" fmla="*/ 42 w 102"/>
                  <a:gd name="T97" fmla="*/ 49 h 148"/>
                  <a:gd name="T98" fmla="*/ 34 w 102"/>
                  <a:gd name="T99" fmla="*/ 25 h 148"/>
                  <a:gd name="T100" fmla="*/ 34 w 102"/>
                  <a:gd name="T101" fmla="*/ 25 h 148"/>
                  <a:gd name="T102" fmla="*/ 25 w 102"/>
                  <a:gd name="T103" fmla="*/ 16 h 148"/>
                  <a:gd name="T104" fmla="*/ 20 w 102"/>
                  <a:gd name="T105" fmla="*/ 16 h 148"/>
                  <a:gd name="T106" fmla="*/ 0 w 102"/>
                  <a:gd name="T107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" h="148">
                    <a:moveTo>
                      <a:pt x="1" y="1"/>
                    </a:moveTo>
                    <a:lnTo>
                      <a:pt x="20" y="17"/>
                    </a:lnTo>
                    <a:lnTo>
                      <a:pt x="25" y="17"/>
                    </a:lnTo>
                    <a:lnTo>
                      <a:pt x="34" y="25"/>
                    </a:lnTo>
                    <a:lnTo>
                      <a:pt x="34" y="33"/>
                    </a:lnTo>
                    <a:lnTo>
                      <a:pt x="41" y="49"/>
                    </a:lnTo>
                    <a:lnTo>
                      <a:pt x="48" y="55"/>
                    </a:lnTo>
                    <a:lnTo>
                      <a:pt x="50" y="51"/>
                    </a:lnTo>
                    <a:lnTo>
                      <a:pt x="49" y="43"/>
                    </a:lnTo>
                    <a:lnTo>
                      <a:pt x="56" y="51"/>
                    </a:lnTo>
                    <a:lnTo>
                      <a:pt x="60" y="65"/>
                    </a:lnTo>
                    <a:lnTo>
                      <a:pt x="73" y="73"/>
                    </a:lnTo>
                    <a:lnTo>
                      <a:pt x="87" y="70"/>
                    </a:lnTo>
                    <a:lnTo>
                      <a:pt x="91" y="62"/>
                    </a:lnTo>
                    <a:lnTo>
                      <a:pt x="102" y="59"/>
                    </a:lnTo>
                    <a:lnTo>
                      <a:pt x="102" y="73"/>
                    </a:lnTo>
                    <a:lnTo>
                      <a:pt x="96" y="80"/>
                    </a:lnTo>
                    <a:lnTo>
                      <a:pt x="94" y="100"/>
                    </a:lnTo>
                    <a:lnTo>
                      <a:pt x="85" y="96"/>
                    </a:lnTo>
                    <a:lnTo>
                      <a:pt x="74" y="96"/>
                    </a:lnTo>
                    <a:lnTo>
                      <a:pt x="73" y="101"/>
                    </a:lnTo>
                    <a:lnTo>
                      <a:pt x="76" y="108"/>
                    </a:lnTo>
                    <a:lnTo>
                      <a:pt x="70" y="115"/>
                    </a:lnTo>
                    <a:lnTo>
                      <a:pt x="55" y="145"/>
                    </a:lnTo>
                    <a:lnTo>
                      <a:pt x="44" y="148"/>
                    </a:lnTo>
                    <a:lnTo>
                      <a:pt x="32" y="144"/>
                    </a:lnTo>
                    <a:lnTo>
                      <a:pt x="43" y="134"/>
                    </a:lnTo>
                    <a:lnTo>
                      <a:pt x="44" y="121"/>
                    </a:lnTo>
                    <a:lnTo>
                      <a:pt x="32" y="110"/>
                    </a:lnTo>
                    <a:lnTo>
                      <a:pt x="20" y="105"/>
                    </a:lnTo>
                    <a:lnTo>
                      <a:pt x="20" y="97"/>
                    </a:lnTo>
                    <a:lnTo>
                      <a:pt x="35" y="94"/>
                    </a:lnTo>
                    <a:lnTo>
                      <a:pt x="39" y="80"/>
                    </a:lnTo>
                    <a:lnTo>
                      <a:pt x="32" y="56"/>
                    </a:lnTo>
                    <a:lnTo>
                      <a:pt x="25" y="42"/>
                    </a:lnTo>
                    <a:lnTo>
                      <a:pt x="8" y="17"/>
                    </a:lnTo>
                    <a:lnTo>
                      <a:pt x="1" y="10"/>
                    </a:lnTo>
                    <a:lnTo>
                      <a:pt x="1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17"/>
                    </a:lnTo>
                    <a:lnTo>
                      <a:pt x="25" y="42"/>
                    </a:lnTo>
                    <a:lnTo>
                      <a:pt x="32" y="56"/>
                    </a:lnTo>
                    <a:lnTo>
                      <a:pt x="38" y="80"/>
                    </a:lnTo>
                    <a:lnTo>
                      <a:pt x="35" y="94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20" y="105"/>
                    </a:lnTo>
                    <a:lnTo>
                      <a:pt x="20" y="106"/>
                    </a:lnTo>
                    <a:lnTo>
                      <a:pt x="20" y="106"/>
                    </a:lnTo>
                    <a:lnTo>
                      <a:pt x="32" y="110"/>
                    </a:lnTo>
                    <a:lnTo>
                      <a:pt x="44" y="121"/>
                    </a:lnTo>
                    <a:lnTo>
                      <a:pt x="42" y="134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4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71" y="116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01"/>
                    </a:lnTo>
                    <a:lnTo>
                      <a:pt x="74" y="96"/>
                    </a:lnTo>
                    <a:lnTo>
                      <a:pt x="85" y="96"/>
                    </a:lnTo>
                    <a:lnTo>
                      <a:pt x="94" y="100"/>
                    </a:lnTo>
                    <a:lnTo>
                      <a:pt x="95" y="100"/>
                    </a:lnTo>
                    <a:lnTo>
                      <a:pt x="95" y="100"/>
                    </a:lnTo>
                    <a:lnTo>
                      <a:pt x="97" y="80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2" y="59"/>
                    </a:lnTo>
                    <a:lnTo>
                      <a:pt x="102" y="58"/>
                    </a:lnTo>
                    <a:lnTo>
                      <a:pt x="102" y="59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86" y="70"/>
                    </a:lnTo>
                    <a:lnTo>
                      <a:pt x="73" y="72"/>
                    </a:lnTo>
                    <a:lnTo>
                      <a:pt x="60" y="65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49" y="43"/>
                    </a:lnTo>
                    <a:lnTo>
                      <a:pt x="48" y="42"/>
                    </a:lnTo>
                    <a:lnTo>
                      <a:pt x="48" y="43"/>
                    </a:lnTo>
                    <a:lnTo>
                      <a:pt x="50" y="50"/>
                    </a:lnTo>
                    <a:lnTo>
                      <a:pt x="47" y="54"/>
                    </a:lnTo>
                    <a:lnTo>
                      <a:pt x="42" y="49"/>
                    </a:lnTo>
                    <a:lnTo>
                      <a:pt x="34" y="33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0" y="16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2" name="Freeform 851"/>
              <p:cNvSpPr>
                <a:spLocks/>
              </p:cNvSpPr>
              <p:nvPr/>
            </p:nvSpPr>
            <p:spPr bwMode="gray">
              <a:xfrm>
                <a:off x="5922" y="3056"/>
                <a:ext cx="131" cy="135"/>
              </a:xfrm>
              <a:custGeom>
                <a:avLst/>
                <a:gdLst>
                  <a:gd name="T0" fmla="*/ 17 w 131"/>
                  <a:gd name="T1" fmla="*/ 126 h 135"/>
                  <a:gd name="T2" fmla="*/ 3 w 131"/>
                  <a:gd name="T3" fmla="*/ 126 h 135"/>
                  <a:gd name="T4" fmla="*/ 0 w 131"/>
                  <a:gd name="T5" fmla="*/ 117 h 135"/>
                  <a:gd name="T6" fmla="*/ 11 w 131"/>
                  <a:gd name="T7" fmla="*/ 96 h 135"/>
                  <a:gd name="T8" fmla="*/ 21 w 131"/>
                  <a:gd name="T9" fmla="*/ 84 h 135"/>
                  <a:gd name="T10" fmla="*/ 41 w 131"/>
                  <a:gd name="T11" fmla="*/ 74 h 135"/>
                  <a:gd name="T12" fmla="*/ 56 w 131"/>
                  <a:gd name="T13" fmla="*/ 59 h 135"/>
                  <a:gd name="T14" fmla="*/ 78 w 131"/>
                  <a:gd name="T15" fmla="*/ 47 h 135"/>
                  <a:gd name="T16" fmla="*/ 85 w 131"/>
                  <a:gd name="T17" fmla="*/ 37 h 135"/>
                  <a:gd name="T18" fmla="*/ 85 w 131"/>
                  <a:gd name="T19" fmla="*/ 29 h 135"/>
                  <a:gd name="T20" fmla="*/ 95 w 131"/>
                  <a:gd name="T21" fmla="*/ 14 h 135"/>
                  <a:gd name="T22" fmla="*/ 97 w 131"/>
                  <a:gd name="T23" fmla="*/ 3 h 135"/>
                  <a:gd name="T24" fmla="*/ 107 w 131"/>
                  <a:gd name="T25" fmla="*/ 0 h 135"/>
                  <a:gd name="T26" fmla="*/ 112 w 131"/>
                  <a:gd name="T27" fmla="*/ 6 h 135"/>
                  <a:gd name="T28" fmla="*/ 112 w 131"/>
                  <a:gd name="T29" fmla="*/ 16 h 135"/>
                  <a:gd name="T30" fmla="*/ 118 w 131"/>
                  <a:gd name="T31" fmla="*/ 16 h 135"/>
                  <a:gd name="T32" fmla="*/ 122 w 131"/>
                  <a:gd name="T33" fmla="*/ 10 h 135"/>
                  <a:gd name="T34" fmla="*/ 131 w 131"/>
                  <a:gd name="T35" fmla="*/ 10 h 135"/>
                  <a:gd name="T36" fmla="*/ 129 w 131"/>
                  <a:gd name="T37" fmla="*/ 36 h 135"/>
                  <a:gd name="T38" fmla="*/ 118 w 131"/>
                  <a:gd name="T39" fmla="*/ 50 h 135"/>
                  <a:gd name="T40" fmla="*/ 112 w 131"/>
                  <a:gd name="T41" fmla="*/ 58 h 135"/>
                  <a:gd name="T42" fmla="*/ 108 w 131"/>
                  <a:gd name="T43" fmla="*/ 70 h 135"/>
                  <a:gd name="T44" fmla="*/ 92 w 131"/>
                  <a:gd name="T45" fmla="*/ 75 h 135"/>
                  <a:gd name="T46" fmla="*/ 84 w 131"/>
                  <a:gd name="T47" fmla="*/ 85 h 135"/>
                  <a:gd name="T48" fmla="*/ 70 w 131"/>
                  <a:gd name="T49" fmla="*/ 114 h 135"/>
                  <a:gd name="T50" fmla="*/ 46 w 131"/>
                  <a:gd name="T51" fmla="*/ 135 h 135"/>
                  <a:gd name="T52" fmla="*/ 17 w 131"/>
                  <a:gd name="T53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1" h="135">
                    <a:moveTo>
                      <a:pt x="17" y="126"/>
                    </a:moveTo>
                    <a:lnTo>
                      <a:pt x="3" y="126"/>
                    </a:lnTo>
                    <a:lnTo>
                      <a:pt x="0" y="117"/>
                    </a:lnTo>
                    <a:lnTo>
                      <a:pt x="11" y="96"/>
                    </a:lnTo>
                    <a:lnTo>
                      <a:pt x="21" y="84"/>
                    </a:lnTo>
                    <a:lnTo>
                      <a:pt x="41" y="74"/>
                    </a:lnTo>
                    <a:lnTo>
                      <a:pt x="56" y="59"/>
                    </a:lnTo>
                    <a:lnTo>
                      <a:pt x="78" y="47"/>
                    </a:lnTo>
                    <a:lnTo>
                      <a:pt x="85" y="37"/>
                    </a:lnTo>
                    <a:lnTo>
                      <a:pt x="85" y="29"/>
                    </a:lnTo>
                    <a:lnTo>
                      <a:pt x="95" y="14"/>
                    </a:lnTo>
                    <a:lnTo>
                      <a:pt x="97" y="3"/>
                    </a:lnTo>
                    <a:lnTo>
                      <a:pt x="107" y="0"/>
                    </a:lnTo>
                    <a:lnTo>
                      <a:pt x="112" y="6"/>
                    </a:lnTo>
                    <a:lnTo>
                      <a:pt x="112" y="16"/>
                    </a:lnTo>
                    <a:lnTo>
                      <a:pt x="118" y="16"/>
                    </a:lnTo>
                    <a:lnTo>
                      <a:pt x="122" y="10"/>
                    </a:lnTo>
                    <a:lnTo>
                      <a:pt x="131" y="10"/>
                    </a:lnTo>
                    <a:lnTo>
                      <a:pt x="129" y="36"/>
                    </a:lnTo>
                    <a:lnTo>
                      <a:pt x="118" y="50"/>
                    </a:lnTo>
                    <a:lnTo>
                      <a:pt x="112" y="58"/>
                    </a:lnTo>
                    <a:lnTo>
                      <a:pt x="108" y="70"/>
                    </a:lnTo>
                    <a:lnTo>
                      <a:pt x="92" y="75"/>
                    </a:lnTo>
                    <a:lnTo>
                      <a:pt x="84" y="85"/>
                    </a:lnTo>
                    <a:lnTo>
                      <a:pt x="70" y="114"/>
                    </a:lnTo>
                    <a:lnTo>
                      <a:pt x="46" y="135"/>
                    </a:lnTo>
                    <a:lnTo>
                      <a:pt x="17" y="1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3" name="Freeform 852"/>
              <p:cNvSpPr>
                <a:spLocks noEditPoints="1"/>
              </p:cNvSpPr>
              <p:nvPr/>
            </p:nvSpPr>
            <p:spPr bwMode="gray">
              <a:xfrm>
                <a:off x="5922" y="3056"/>
                <a:ext cx="131" cy="136"/>
              </a:xfrm>
              <a:custGeom>
                <a:avLst/>
                <a:gdLst>
                  <a:gd name="T0" fmla="*/ 112 w 131"/>
                  <a:gd name="T1" fmla="*/ 6 h 136"/>
                  <a:gd name="T2" fmla="*/ 118 w 131"/>
                  <a:gd name="T3" fmla="*/ 16 h 136"/>
                  <a:gd name="T4" fmla="*/ 130 w 131"/>
                  <a:gd name="T5" fmla="*/ 10 h 136"/>
                  <a:gd name="T6" fmla="*/ 118 w 131"/>
                  <a:gd name="T7" fmla="*/ 50 h 136"/>
                  <a:gd name="T8" fmla="*/ 108 w 131"/>
                  <a:gd name="T9" fmla="*/ 70 h 136"/>
                  <a:gd name="T10" fmla="*/ 83 w 131"/>
                  <a:gd name="T11" fmla="*/ 85 h 136"/>
                  <a:gd name="T12" fmla="*/ 46 w 131"/>
                  <a:gd name="T13" fmla="*/ 135 h 136"/>
                  <a:gd name="T14" fmla="*/ 3 w 131"/>
                  <a:gd name="T15" fmla="*/ 126 h 136"/>
                  <a:gd name="T16" fmla="*/ 11 w 131"/>
                  <a:gd name="T17" fmla="*/ 96 h 136"/>
                  <a:gd name="T18" fmla="*/ 41 w 131"/>
                  <a:gd name="T19" fmla="*/ 74 h 136"/>
                  <a:gd name="T20" fmla="*/ 78 w 131"/>
                  <a:gd name="T21" fmla="*/ 47 h 136"/>
                  <a:gd name="T22" fmla="*/ 85 w 131"/>
                  <a:gd name="T23" fmla="*/ 29 h 136"/>
                  <a:gd name="T24" fmla="*/ 97 w 131"/>
                  <a:gd name="T25" fmla="*/ 3 h 136"/>
                  <a:gd name="T26" fmla="*/ 107 w 131"/>
                  <a:gd name="T27" fmla="*/ 0 h 136"/>
                  <a:gd name="T28" fmla="*/ 97 w 131"/>
                  <a:gd name="T29" fmla="*/ 3 h 136"/>
                  <a:gd name="T30" fmla="*/ 97 w 131"/>
                  <a:gd name="T31" fmla="*/ 3 h 136"/>
                  <a:gd name="T32" fmla="*/ 84 w 131"/>
                  <a:gd name="T33" fmla="*/ 28 h 136"/>
                  <a:gd name="T34" fmla="*/ 84 w 131"/>
                  <a:gd name="T35" fmla="*/ 29 h 136"/>
                  <a:gd name="T36" fmla="*/ 78 w 131"/>
                  <a:gd name="T37" fmla="*/ 47 h 136"/>
                  <a:gd name="T38" fmla="*/ 56 w 131"/>
                  <a:gd name="T39" fmla="*/ 59 h 136"/>
                  <a:gd name="T40" fmla="*/ 41 w 131"/>
                  <a:gd name="T41" fmla="*/ 73 h 136"/>
                  <a:gd name="T42" fmla="*/ 21 w 131"/>
                  <a:gd name="T43" fmla="*/ 84 h 136"/>
                  <a:gd name="T44" fmla="*/ 10 w 131"/>
                  <a:gd name="T45" fmla="*/ 96 h 136"/>
                  <a:gd name="T46" fmla="*/ 10 w 131"/>
                  <a:gd name="T47" fmla="*/ 96 h 136"/>
                  <a:gd name="T48" fmla="*/ 0 w 131"/>
                  <a:gd name="T49" fmla="*/ 117 h 136"/>
                  <a:gd name="T50" fmla="*/ 3 w 131"/>
                  <a:gd name="T51" fmla="*/ 126 h 136"/>
                  <a:gd name="T52" fmla="*/ 3 w 131"/>
                  <a:gd name="T53" fmla="*/ 126 h 136"/>
                  <a:gd name="T54" fmla="*/ 45 w 131"/>
                  <a:gd name="T55" fmla="*/ 136 h 136"/>
                  <a:gd name="T56" fmla="*/ 46 w 131"/>
                  <a:gd name="T57" fmla="*/ 136 h 136"/>
                  <a:gd name="T58" fmla="*/ 70 w 131"/>
                  <a:gd name="T59" fmla="*/ 114 h 136"/>
                  <a:gd name="T60" fmla="*/ 84 w 131"/>
                  <a:gd name="T61" fmla="*/ 85 h 136"/>
                  <a:gd name="T62" fmla="*/ 108 w 131"/>
                  <a:gd name="T63" fmla="*/ 70 h 136"/>
                  <a:gd name="T64" fmla="*/ 108 w 131"/>
                  <a:gd name="T65" fmla="*/ 70 h 136"/>
                  <a:gd name="T66" fmla="*/ 119 w 131"/>
                  <a:gd name="T67" fmla="*/ 50 h 136"/>
                  <a:gd name="T68" fmla="*/ 129 w 131"/>
                  <a:gd name="T69" fmla="*/ 36 h 136"/>
                  <a:gd name="T70" fmla="*/ 131 w 131"/>
                  <a:gd name="T71" fmla="*/ 11 h 136"/>
                  <a:gd name="T72" fmla="*/ 131 w 131"/>
                  <a:gd name="T73" fmla="*/ 10 h 136"/>
                  <a:gd name="T74" fmla="*/ 122 w 131"/>
                  <a:gd name="T75" fmla="*/ 10 h 136"/>
                  <a:gd name="T76" fmla="*/ 118 w 131"/>
                  <a:gd name="T77" fmla="*/ 15 h 136"/>
                  <a:gd name="T78" fmla="*/ 113 w 131"/>
                  <a:gd name="T79" fmla="*/ 6 h 136"/>
                  <a:gd name="T80" fmla="*/ 112 w 131"/>
                  <a:gd name="T81" fmla="*/ 6 h 136"/>
                  <a:gd name="T82" fmla="*/ 107 w 131"/>
                  <a:gd name="T8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1" h="136">
                    <a:moveTo>
                      <a:pt x="107" y="0"/>
                    </a:moveTo>
                    <a:lnTo>
                      <a:pt x="112" y="6"/>
                    </a:lnTo>
                    <a:lnTo>
                      <a:pt x="112" y="16"/>
                    </a:lnTo>
                    <a:lnTo>
                      <a:pt x="118" y="16"/>
                    </a:lnTo>
                    <a:lnTo>
                      <a:pt x="122" y="10"/>
                    </a:lnTo>
                    <a:lnTo>
                      <a:pt x="130" y="10"/>
                    </a:lnTo>
                    <a:lnTo>
                      <a:pt x="129" y="36"/>
                    </a:lnTo>
                    <a:lnTo>
                      <a:pt x="118" y="50"/>
                    </a:lnTo>
                    <a:lnTo>
                      <a:pt x="112" y="58"/>
                    </a:lnTo>
                    <a:lnTo>
                      <a:pt x="108" y="70"/>
                    </a:lnTo>
                    <a:lnTo>
                      <a:pt x="92" y="75"/>
                    </a:lnTo>
                    <a:lnTo>
                      <a:pt x="83" y="85"/>
                    </a:lnTo>
                    <a:lnTo>
                      <a:pt x="70" y="114"/>
                    </a:lnTo>
                    <a:lnTo>
                      <a:pt x="46" y="135"/>
                    </a:lnTo>
                    <a:lnTo>
                      <a:pt x="17" y="126"/>
                    </a:lnTo>
                    <a:lnTo>
                      <a:pt x="3" y="126"/>
                    </a:lnTo>
                    <a:lnTo>
                      <a:pt x="0" y="117"/>
                    </a:lnTo>
                    <a:lnTo>
                      <a:pt x="11" y="96"/>
                    </a:lnTo>
                    <a:lnTo>
                      <a:pt x="22" y="84"/>
                    </a:lnTo>
                    <a:lnTo>
                      <a:pt x="41" y="74"/>
                    </a:lnTo>
                    <a:lnTo>
                      <a:pt x="56" y="60"/>
                    </a:lnTo>
                    <a:lnTo>
                      <a:pt x="78" y="47"/>
                    </a:lnTo>
                    <a:lnTo>
                      <a:pt x="85" y="37"/>
                    </a:lnTo>
                    <a:lnTo>
                      <a:pt x="85" y="29"/>
                    </a:lnTo>
                    <a:lnTo>
                      <a:pt x="96" y="15"/>
                    </a:lnTo>
                    <a:lnTo>
                      <a:pt x="97" y="3"/>
                    </a:lnTo>
                    <a:lnTo>
                      <a:pt x="107" y="0"/>
                    </a:lnTo>
                    <a:close/>
                    <a:moveTo>
                      <a:pt x="107" y="0"/>
                    </a:moveTo>
                    <a:lnTo>
                      <a:pt x="107" y="0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5" y="14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9"/>
                    </a:lnTo>
                    <a:lnTo>
                      <a:pt x="84" y="37"/>
                    </a:lnTo>
                    <a:lnTo>
                      <a:pt x="78" y="47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41" y="73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0" y="116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3" y="126"/>
                    </a:lnTo>
                    <a:lnTo>
                      <a:pt x="3" y="126"/>
                    </a:lnTo>
                    <a:lnTo>
                      <a:pt x="3" y="126"/>
                    </a:lnTo>
                    <a:lnTo>
                      <a:pt x="17" y="126"/>
                    </a:lnTo>
                    <a:lnTo>
                      <a:pt x="45" y="136"/>
                    </a:lnTo>
                    <a:lnTo>
                      <a:pt x="46" y="136"/>
                    </a:lnTo>
                    <a:lnTo>
                      <a:pt x="46" y="136"/>
                    </a:lnTo>
                    <a:lnTo>
                      <a:pt x="70" y="114"/>
                    </a:lnTo>
                    <a:lnTo>
                      <a:pt x="70" y="114"/>
                    </a:lnTo>
                    <a:lnTo>
                      <a:pt x="70" y="114"/>
                    </a:lnTo>
                    <a:lnTo>
                      <a:pt x="84" y="85"/>
                    </a:lnTo>
                    <a:lnTo>
                      <a:pt x="92" y="76"/>
                    </a:lnTo>
                    <a:lnTo>
                      <a:pt x="108" y="70"/>
                    </a:lnTo>
                    <a:lnTo>
                      <a:pt x="108" y="70"/>
                    </a:lnTo>
                    <a:lnTo>
                      <a:pt x="108" y="70"/>
                    </a:lnTo>
                    <a:lnTo>
                      <a:pt x="113" y="59"/>
                    </a:lnTo>
                    <a:lnTo>
                      <a:pt x="119" y="50"/>
                    </a:lnTo>
                    <a:lnTo>
                      <a:pt x="129" y="36"/>
                    </a:lnTo>
                    <a:lnTo>
                      <a:pt x="129" y="36"/>
                    </a:lnTo>
                    <a:lnTo>
                      <a:pt x="129" y="36"/>
                    </a:lnTo>
                    <a:lnTo>
                      <a:pt x="131" y="11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22" y="10"/>
                    </a:lnTo>
                    <a:lnTo>
                      <a:pt x="122" y="10"/>
                    </a:lnTo>
                    <a:lnTo>
                      <a:pt x="122" y="10"/>
                    </a:lnTo>
                    <a:lnTo>
                      <a:pt x="118" y="15"/>
                    </a:lnTo>
                    <a:lnTo>
                      <a:pt x="113" y="15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2" y="6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4" name="Freeform 853"/>
              <p:cNvSpPr>
                <a:spLocks noEditPoints="1"/>
              </p:cNvSpPr>
              <p:nvPr/>
            </p:nvSpPr>
            <p:spPr bwMode="gray">
              <a:xfrm>
                <a:off x="5922" y="3056"/>
                <a:ext cx="131" cy="136"/>
              </a:xfrm>
              <a:custGeom>
                <a:avLst/>
                <a:gdLst>
                  <a:gd name="T0" fmla="*/ 112 w 131"/>
                  <a:gd name="T1" fmla="*/ 6 h 136"/>
                  <a:gd name="T2" fmla="*/ 118 w 131"/>
                  <a:gd name="T3" fmla="*/ 16 h 136"/>
                  <a:gd name="T4" fmla="*/ 130 w 131"/>
                  <a:gd name="T5" fmla="*/ 10 h 136"/>
                  <a:gd name="T6" fmla="*/ 118 w 131"/>
                  <a:gd name="T7" fmla="*/ 50 h 136"/>
                  <a:gd name="T8" fmla="*/ 108 w 131"/>
                  <a:gd name="T9" fmla="*/ 70 h 136"/>
                  <a:gd name="T10" fmla="*/ 83 w 131"/>
                  <a:gd name="T11" fmla="*/ 85 h 136"/>
                  <a:gd name="T12" fmla="*/ 46 w 131"/>
                  <a:gd name="T13" fmla="*/ 135 h 136"/>
                  <a:gd name="T14" fmla="*/ 3 w 131"/>
                  <a:gd name="T15" fmla="*/ 126 h 136"/>
                  <a:gd name="T16" fmla="*/ 11 w 131"/>
                  <a:gd name="T17" fmla="*/ 96 h 136"/>
                  <a:gd name="T18" fmla="*/ 41 w 131"/>
                  <a:gd name="T19" fmla="*/ 74 h 136"/>
                  <a:gd name="T20" fmla="*/ 78 w 131"/>
                  <a:gd name="T21" fmla="*/ 47 h 136"/>
                  <a:gd name="T22" fmla="*/ 85 w 131"/>
                  <a:gd name="T23" fmla="*/ 29 h 136"/>
                  <a:gd name="T24" fmla="*/ 97 w 131"/>
                  <a:gd name="T25" fmla="*/ 3 h 136"/>
                  <a:gd name="T26" fmla="*/ 107 w 131"/>
                  <a:gd name="T27" fmla="*/ 0 h 136"/>
                  <a:gd name="T28" fmla="*/ 97 w 131"/>
                  <a:gd name="T29" fmla="*/ 3 h 136"/>
                  <a:gd name="T30" fmla="*/ 97 w 131"/>
                  <a:gd name="T31" fmla="*/ 3 h 136"/>
                  <a:gd name="T32" fmla="*/ 84 w 131"/>
                  <a:gd name="T33" fmla="*/ 28 h 136"/>
                  <a:gd name="T34" fmla="*/ 84 w 131"/>
                  <a:gd name="T35" fmla="*/ 29 h 136"/>
                  <a:gd name="T36" fmla="*/ 78 w 131"/>
                  <a:gd name="T37" fmla="*/ 47 h 136"/>
                  <a:gd name="T38" fmla="*/ 56 w 131"/>
                  <a:gd name="T39" fmla="*/ 59 h 136"/>
                  <a:gd name="T40" fmla="*/ 41 w 131"/>
                  <a:gd name="T41" fmla="*/ 73 h 136"/>
                  <a:gd name="T42" fmla="*/ 21 w 131"/>
                  <a:gd name="T43" fmla="*/ 84 h 136"/>
                  <a:gd name="T44" fmla="*/ 10 w 131"/>
                  <a:gd name="T45" fmla="*/ 96 h 136"/>
                  <a:gd name="T46" fmla="*/ 10 w 131"/>
                  <a:gd name="T47" fmla="*/ 96 h 136"/>
                  <a:gd name="T48" fmla="*/ 0 w 131"/>
                  <a:gd name="T49" fmla="*/ 117 h 136"/>
                  <a:gd name="T50" fmla="*/ 3 w 131"/>
                  <a:gd name="T51" fmla="*/ 126 h 136"/>
                  <a:gd name="T52" fmla="*/ 3 w 131"/>
                  <a:gd name="T53" fmla="*/ 126 h 136"/>
                  <a:gd name="T54" fmla="*/ 45 w 131"/>
                  <a:gd name="T55" fmla="*/ 136 h 136"/>
                  <a:gd name="T56" fmla="*/ 46 w 131"/>
                  <a:gd name="T57" fmla="*/ 136 h 136"/>
                  <a:gd name="T58" fmla="*/ 70 w 131"/>
                  <a:gd name="T59" fmla="*/ 114 h 136"/>
                  <a:gd name="T60" fmla="*/ 84 w 131"/>
                  <a:gd name="T61" fmla="*/ 85 h 136"/>
                  <a:gd name="T62" fmla="*/ 108 w 131"/>
                  <a:gd name="T63" fmla="*/ 70 h 136"/>
                  <a:gd name="T64" fmla="*/ 108 w 131"/>
                  <a:gd name="T65" fmla="*/ 70 h 136"/>
                  <a:gd name="T66" fmla="*/ 119 w 131"/>
                  <a:gd name="T67" fmla="*/ 50 h 136"/>
                  <a:gd name="T68" fmla="*/ 129 w 131"/>
                  <a:gd name="T69" fmla="*/ 36 h 136"/>
                  <a:gd name="T70" fmla="*/ 131 w 131"/>
                  <a:gd name="T71" fmla="*/ 11 h 136"/>
                  <a:gd name="T72" fmla="*/ 131 w 131"/>
                  <a:gd name="T73" fmla="*/ 10 h 136"/>
                  <a:gd name="T74" fmla="*/ 122 w 131"/>
                  <a:gd name="T75" fmla="*/ 10 h 136"/>
                  <a:gd name="T76" fmla="*/ 118 w 131"/>
                  <a:gd name="T77" fmla="*/ 15 h 136"/>
                  <a:gd name="T78" fmla="*/ 113 w 131"/>
                  <a:gd name="T79" fmla="*/ 6 h 136"/>
                  <a:gd name="T80" fmla="*/ 112 w 131"/>
                  <a:gd name="T81" fmla="*/ 6 h 136"/>
                  <a:gd name="T82" fmla="*/ 107 w 131"/>
                  <a:gd name="T8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1" h="136">
                    <a:moveTo>
                      <a:pt x="107" y="0"/>
                    </a:moveTo>
                    <a:lnTo>
                      <a:pt x="112" y="6"/>
                    </a:lnTo>
                    <a:lnTo>
                      <a:pt x="112" y="16"/>
                    </a:lnTo>
                    <a:lnTo>
                      <a:pt x="118" y="16"/>
                    </a:lnTo>
                    <a:lnTo>
                      <a:pt x="122" y="10"/>
                    </a:lnTo>
                    <a:lnTo>
                      <a:pt x="130" y="10"/>
                    </a:lnTo>
                    <a:lnTo>
                      <a:pt x="129" y="36"/>
                    </a:lnTo>
                    <a:lnTo>
                      <a:pt x="118" y="50"/>
                    </a:lnTo>
                    <a:lnTo>
                      <a:pt x="112" y="58"/>
                    </a:lnTo>
                    <a:lnTo>
                      <a:pt x="108" y="70"/>
                    </a:lnTo>
                    <a:lnTo>
                      <a:pt x="92" y="75"/>
                    </a:lnTo>
                    <a:lnTo>
                      <a:pt x="83" y="85"/>
                    </a:lnTo>
                    <a:lnTo>
                      <a:pt x="70" y="114"/>
                    </a:lnTo>
                    <a:lnTo>
                      <a:pt x="46" y="135"/>
                    </a:lnTo>
                    <a:lnTo>
                      <a:pt x="17" y="126"/>
                    </a:lnTo>
                    <a:lnTo>
                      <a:pt x="3" y="126"/>
                    </a:lnTo>
                    <a:lnTo>
                      <a:pt x="0" y="117"/>
                    </a:lnTo>
                    <a:lnTo>
                      <a:pt x="11" y="96"/>
                    </a:lnTo>
                    <a:lnTo>
                      <a:pt x="22" y="84"/>
                    </a:lnTo>
                    <a:lnTo>
                      <a:pt x="41" y="74"/>
                    </a:lnTo>
                    <a:lnTo>
                      <a:pt x="56" y="60"/>
                    </a:lnTo>
                    <a:lnTo>
                      <a:pt x="78" y="47"/>
                    </a:lnTo>
                    <a:lnTo>
                      <a:pt x="85" y="37"/>
                    </a:lnTo>
                    <a:lnTo>
                      <a:pt x="85" y="29"/>
                    </a:lnTo>
                    <a:lnTo>
                      <a:pt x="96" y="15"/>
                    </a:lnTo>
                    <a:lnTo>
                      <a:pt x="97" y="3"/>
                    </a:lnTo>
                    <a:lnTo>
                      <a:pt x="107" y="0"/>
                    </a:lnTo>
                    <a:moveTo>
                      <a:pt x="107" y="0"/>
                    </a:moveTo>
                    <a:lnTo>
                      <a:pt x="107" y="0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5" y="14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9"/>
                    </a:lnTo>
                    <a:lnTo>
                      <a:pt x="84" y="37"/>
                    </a:lnTo>
                    <a:lnTo>
                      <a:pt x="78" y="47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41" y="73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0" y="116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3" y="126"/>
                    </a:lnTo>
                    <a:lnTo>
                      <a:pt x="3" y="126"/>
                    </a:lnTo>
                    <a:lnTo>
                      <a:pt x="3" y="126"/>
                    </a:lnTo>
                    <a:lnTo>
                      <a:pt x="17" y="126"/>
                    </a:lnTo>
                    <a:lnTo>
                      <a:pt x="45" y="136"/>
                    </a:lnTo>
                    <a:lnTo>
                      <a:pt x="46" y="136"/>
                    </a:lnTo>
                    <a:lnTo>
                      <a:pt x="46" y="136"/>
                    </a:lnTo>
                    <a:lnTo>
                      <a:pt x="70" y="114"/>
                    </a:lnTo>
                    <a:lnTo>
                      <a:pt x="70" y="114"/>
                    </a:lnTo>
                    <a:lnTo>
                      <a:pt x="70" y="114"/>
                    </a:lnTo>
                    <a:lnTo>
                      <a:pt x="84" y="85"/>
                    </a:lnTo>
                    <a:lnTo>
                      <a:pt x="92" y="76"/>
                    </a:lnTo>
                    <a:lnTo>
                      <a:pt x="108" y="70"/>
                    </a:lnTo>
                    <a:lnTo>
                      <a:pt x="108" y="70"/>
                    </a:lnTo>
                    <a:lnTo>
                      <a:pt x="108" y="70"/>
                    </a:lnTo>
                    <a:lnTo>
                      <a:pt x="113" y="59"/>
                    </a:lnTo>
                    <a:lnTo>
                      <a:pt x="119" y="50"/>
                    </a:lnTo>
                    <a:lnTo>
                      <a:pt x="129" y="36"/>
                    </a:lnTo>
                    <a:lnTo>
                      <a:pt x="129" y="36"/>
                    </a:lnTo>
                    <a:lnTo>
                      <a:pt x="129" y="36"/>
                    </a:lnTo>
                    <a:lnTo>
                      <a:pt x="131" y="11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22" y="10"/>
                    </a:lnTo>
                    <a:lnTo>
                      <a:pt x="122" y="10"/>
                    </a:lnTo>
                    <a:lnTo>
                      <a:pt x="122" y="10"/>
                    </a:lnTo>
                    <a:lnTo>
                      <a:pt x="118" y="15"/>
                    </a:lnTo>
                    <a:lnTo>
                      <a:pt x="113" y="15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2" y="6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5" name="Freeform 854"/>
              <p:cNvSpPr>
                <a:spLocks/>
              </p:cNvSpPr>
              <p:nvPr/>
            </p:nvSpPr>
            <p:spPr bwMode="gray">
              <a:xfrm>
                <a:off x="5940" y="3193"/>
                <a:ext cx="8" cy="11"/>
              </a:xfrm>
              <a:custGeom>
                <a:avLst/>
                <a:gdLst>
                  <a:gd name="T0" fmla="*/ 2 w 8"/>
                  <a:gd name="T1" fmla="*/ 0 h 11"/>
                  <a:gd name="T2" fmla="*/ 8 w 8"/>
                  <a:gd name="T3" fmla="*/ 2 h 11"/>
                  <a:gd name="T4" fmla="*/ 8 w 8"/>
                  <a:gd name="T5" fmla="*/ 9 h 11"/>
                  <a:gd name="T6" fmla="*/ 0 w 8"/>
                  <a:gd name="T7" fmla="*/ 11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lnTo>
                      <a:pt x="8" y="2"/>
                    </a:lnTo>
                    <a:lnTo>
                      <a:pt x="8" y="9"/>
                    </a:lnTo>
                    <a:lnTo>
                      <a:pt x="0" y="1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6" name="Freeform 855"/>
              <p:cNvSpPr>
                <a:spLocks noEditPoints="1"/>
              </p:cNvSpPr>
              <p:nvPr/>
            </p:nvSpPr>
            <p:spPr bwMode="gray">
              <a:xfrm>
                <a:off x="5940" y="3193"/>
                <a:ext cx="8" cy="12"/>
              </a:xfrm>
              <a:custGeom>
                <a:avLst/>
                <a:gdLst>
                  <a:gd name="T0" fmla="*/ 2 w 8"/>
                  <a:gd name="T1" fmla="*/ 1 h 12"/>
                  <a:gd name="T2" fmla="*/ 8 w 8"/>
                  <a:gd name="T3" fmla="*/ 2 h 12"/>
                  <a:gd name="T4" fmla="*/ 8 w 8"/>
                  <a:gd name="T5" fmla="*/ 9 h 12"/>
                  <a:gd name="T6" fmla="*/ 0 w 8"/>
                  <a:gd name="T7" fmla="*/ 11 h 12"/>
                  <a:gd name="T8" fmla="*/ 2 w 8"/>
                  <a:gd name="T9" fmla="*/ 1 h 12"/>
                  <a:gd name="T10" fmla="*/ 2 w 8"/>
                  <a:gd name="T11" fmla="*/ 0 h 12"/>
                  <a:gd name="T12" fmla="*/ 2 w 8"/>
                  <a:gd name="T13" fmla="*/ 1 h 12"/>
                  <a:gd name="T14" fmla="*/ 0 w 8"/>
                  <a:gd name="T15" fmla="*/ 11 h 12"/>
                  <a:gd name="T16" fmla="*/ 0 w 8"/>
                  <a:gd name="T17" fmla="*/ 12 h 12"/>
                  <a:gd name="T18" fmla="*/ 0 w 8"/>
                  <a:gd name="T19" fmla="*/ 11 h 12"/>
                  <a:gd name="T20" fmla="*/ 8 w 8"/>
                  <a:gd name="T21" fmla="*/ 9 h 12"/>
                  <a:gd name="T22" fmla="*/ 8 w 8"/>
                  <a:gd name="T23" fmla="*/ 9 h 12"/>
                  <a:gd name="T24" fmla="*/ 8 w 8"/>
                  <a:gd name="T25" fmla="*/ 9 h 12"/>
                  <a:gd name="T26" fmla="*/ 8 w 8"/>
                  <a:gd name="T27" fmla="*/ 2 h 12"/>
                  <a:gd name="T28" fmla="*/ 8 w 8"/>
                  <a:gd name="T29" fmla="*/ 1 h 12"/>
                  <a:gd name="T30" fmla="*/ 8 w 8"/>
                  <a:gd name="T31" fmla="*/ 1 h 12"/>
                  <a:gd name="T32" fmla="*/ 2 w 8"/>
                  <a:gd name="T33" fmla="*/ 0 h 12"/>
                  <a:gd name="T34" fmla="*/ 2 w 8"/>
                  <a:gd name="T35" fmla="*/ 0 h 12"/>
                  <a:gd name="T36" fmla="*/ 2 w 8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2">
                    <a:moveTo>
                      <a:pt x="2" y="1"/>
                    </a:moveTo>
                    <a:lnTo>
                      <a:pt x="8" y="2"/>
                    </a:lnTo>
                    <a:lnTo>
                      <a:pt x="8" y="9"/>
                    </a:lnTo>
                    <a:lnTo>
                      <a:pt x="0" y="11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7" name="Freeform 856"/>
              <p:cNvSpPr>
                <a:spLocks noEditPoints="1"/>
              </p:cNvSpPr>
              <p:nvPr/>
            </p:nvSpPr>
            <p:spPr bwMode="gray">
              <a:xfrm>
                <a:off x="5940" y="3193"/>
                <a:ext cx="8" cy="12"/>
              </a:xfrm>
              <a:custGeom>
                <a:avLst/>
                <a:gdLst>
                  <a:gd name="T0" fmla="*/ 2 w 8"/>
                  <a:gd name="T1" fmla="*/ 1 h 12"/>
                  <a:gd name="T2" fmla="*/ 8 w 8"/>
                  <a:gd name="T3" fmla="*/ 2 h 12"/>
                  <a:gd name="T4" fmla="*/ 8 w 8"/>
                  <a:gd name="T5" fmla="*/ 9 h 12"/>
                  <a:gd name="T6" fmla="*/ 0 w 8"/>
                  <a:gd name="T7" fmla="*/ 11 h 12"/>
                  <a:gd name="T8" fmla="*/ 2 w 8"/>
                  <a:gd name="T9" fmla="*/ 1 h 12"/>
                  <a:gd name="T10" fmla="*/ 2 w 8"/>
                  <a:gd name="T11" fmla="*/ 0 h 12"/>
                  <a:gd name="T12" fmla="*/ 2 w 8"/>
                  <a:gd name="T13" fmla="*/ 1 h 12"/>
                  <a:gd name="T14" fmla="*/ 0 w 8"/>
                  <a:gd name="T15" fmla="*/ 11 h 12"/>
                  <a:gd name="T16" fmla="*/ 0 w 8"/>
                  <a:gd name="T17" fmla="*/ 12 h 12"/>
                  <a:gd name="T18" fmla="*/ 0 w 8"/>
                  <a:gd name="T19" fmla="*/ 11 h 12"/>
                  <a:gd name="T20" fmla="*/ 8 w 8"/>
                  <a:gd name="T21" fmla="*/ 9 h 12"/>
                  <a:gd name="T22" fmla="*/ 8 w 8"/>
                  <a:gd name="T23" fmla="*/ 9 h 12"/>
                  <a:gd name="T24" fmla="*/ 8 w 8"/>
                  <a:gd name="T25" fmla="*/ 9 h 12"/>
                  <a:gd name="T26" fmla="*/ 8 w 8"/>
                  <a:gd name="T27" fmla="*/ 2 h 12"/>
                  <a:gd name="T28" fmla="*/ 8 w 8"/>
                  <a:gd name="T29" fmla="*/ 1 h 12"/>
                  <a:gd name="T30" fmla="*/ 8 w 8"/>
                  <a:gd name="T31" fmla="*/ 1 h 12"/>
                  <a:gd name="T32" fmla="*/ 2 w 8"/>
                  <a:gd name="T33" fmla="*/ 0 h 12"/>
                  <a:gd name="T34" fmla="*/ 2 w 8"/>
                  <a:gd name="T35" fmla="*/ 0 h 12"/>
                  <a:gd name="T36" fmla="*/ 2 w 8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2">
                    <a:moveTo>
                      <a:pt x="2" y="1"/>
                    </a:moveTo>
                    <a:lnTo>
                      <a:pt x="8" y="2"/>
                    </a:lnTo>
                    <a:lnTo>
                      <a:pt x="8" y="9"/>
                    </a:lnTo>
                    <a:lnTo>
                      <a:pt x="0" y="11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8" name="Freeform 857"/>
              <p:cNvSpPr>
                <a:spLocks/>
              </p:cNvSpPr>
              <p:nvPr/>
            </p:nvSpPr>
            <p:spPr bwMode="gray">
              <a:xfrm>
                <a:off x="6226" y="3108"/>
                <a:ext cx="9" cy="8"/>
              </a:xfrm>
              <a:custGeom>
                <a:avLst/>
                <a:gdLst>
                  <a:gd name="T0" fmla="*/ 0 w 9"/>
                  <a:gd name="T1" fmla="*/ 4 h 8"/>
                  <a:gd name="T2" fmla="*/ 5 w 9"/>
                  <a:gd name="T3" fmla="*/ 0 h 8"/>
                  <a:gd name="T4" fmla="*/ 9 w 9"/>
                  <a:gd name="T5" fmla="*/ 2 h 8"/>
                  <a:gd name="T6" fmla="*/ 5 w 9"/>
                  <a:gd name="T7" fmla="*/ 8 h 8"/>
                  <a:gd name="T8" fmla="*/ 0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5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9" name="Freeform 858"/>
              <p:cNvSpPr>
                <a:spLocks noEditPoints="1"/>
              </p:cNvSpPr>
              <p:nvPr/>
            </p:nvSpPr>
            <p:spPr bwMode="gray">
              <a:xfrm>
                <a:off x="6225" y="3108"/>
                <a:ext cx="11" cy="8"/>
              </a:xfrm>
              <a:custGeom>
                <a:avLst/>
                <a:gdLst>
                  <a:gd name="T0" fmla="*/ 6 w 11"/>
                  <a:gd name="T1" fmla="*/ 1 h 8"/>
                  <a:gd name="T2" fmla="*/ 10 w 11"/>
                  <a:gd name="T3" fmla="*/ 2 h 8"/>
                  <a:gd name="T4" fmla="*/ 6 w 11"/>
                  <a:gd name="T5" fmla="*/ 8 h 8"/>
                  <a:gd name="T6" fmla="*/ 1 w 11"/>
                  <a:gd name="T7" fmla="*/ 4 h 8"/>
                  <a:gd name="T8" fmla="*/ 6 w 11"/>
                  <a:gd name="T9" fmla="*/ 1 h 8"/>
                  <a:gd name="T10" fmla="*/ 6 w 11"/>
                  <a:gd name="T11" fmla="*/ 0 h 8"/>
                  <a:gd name="T12" fmla="*/ 5 w 11"/>
                  <a:gd name="T13" fmla="*/ 0 h 8"/>
                  <a:gd name="T14" fmla="*/ 1 w 11"/>
                  <a:gd name="T15" fmla="*/ 3 h 8"/>
                  <a:gd name="T16" fmla="*/ 0 w 11"/>
                  <a:gd name="T17" fmla="*/ 4 h 8"/>
                  <a:gd name="T18" fmla="*/ 1 w 11"/>
                  <a:gd name="T19" fmla="*/ 4 h 8"/>
                  <a:gd name="T20" fmla="*/ 5 w 11"/>
                  <a:gd name="T21" fmla="*/ 8 h 8"/>
                  <a:gd name="T22" fmla="*/ 6 w 11"/>
                  <a:gd name="T23" fmla="*/ 8 h 8"/>
                  <a:gd name="T24" fmla="*/ 6 w 11"/>
                  <a:gd name="T25" fmla="*/ 8 h 8"/>
                  <a:gd name="T26" fmla="*/ 10 w 11"/>
                  <a:gd name="T27" fmla="*/ 2 h 8"/>
                  <a:gd name="T28" fmla="*/ 11 w 11"/>
                  <a:gd name="T29" fmla="*/ 2 h 8"/>
                  <a:gd name="T30" fmla="*/ 10 w 11"/>
                  <a:gd name="T31" fmla="*/ 1 h 8"/>
                  <a:gd name="T32" fmla="*/ 6 w 11"/>
                  <a:gd name="T33" fmla="*/ 0 h 8"/>
                  <a:gd name="T34" fmla="*/ 6 w 11"/>
                  <a:gd name="T35" fmla="*/ 0 h 8"/>
                  <a:gd name="T36" fmla="*/ 6 w 11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lnTo>
                      <a:pt x="10" y="2"/>
                    </a:lnTo>
                    <a:lnTo>
                      <a:pt x="6" y="8"/>
                    </a:lnTo>
                    <a:lnTo>
                      <a:pt x="1" y="4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0" name="Freeform 859"/>
              <p:cNvSpPr>
                <a:spLocks noEditPoints="1"/>
              </p:cNvSpPr>
              <p:nvPr/>
            </p:nvSpPr>
            <p:spPr bwMode="gray">
              <a:xfrm>
                <a:off x="6225" y="3108"/>
                <a:ext cx="11" cy="8"/>
              </a:xfrm>
              <a:custGeom>
                <a:avLst/>
                <a:gdLst>
                  <a:gd name="T0" fmla="*/ 6 w 11"/>
                  <a:gd name="T1" fmla="*/ 1 h 8"/>
                  <a:gd name="T2" fmla="*/ 10 w 11"/>
                  <a:gd name="T3" fmla="*/ 2 h 8"/>
                  <a:gd name="T4" fmla="*/ 6 w 11"/>
                  <a:gd name="T5" fmla="*/ 8 h 8"/>
                  <a:gd name="T6" fmla="*/ 1 w 11"/>
                  <a:gd name="T7" fmla="*/ 4 h 8"/>
                  <a:gd name="T8" fmla="*/ 6 w 11"/>
                  <a:gd name="T9" fmla="*/ 1 h 8"/>
                  <a:gd name="T10" fmla="*/ 6 w 11"/>
                  <a:gd name="T11" fmla="*/ 0 h 8"/>
                  <a:gd name="T12" fmla="*/ 5 w 11"/>
                  <a:gd name="T13" fmla="*/ 0 h 8"/>
                  <a:gd name="T14" fmla="*/ 1 w 11"/>
                  <a:gd name="T15" fmla="*/ 3 h 8"/>
                  <a:gd name="T16" fmla="*/ 0 w 11"/>
                  <a:gd name="T17" fmla="*/ 4 h 8"/>
                  <a:gd name="T18" fmla="*/ 1 w 11"/>
                  <a:gd name="T19" fmla="*/ 4 h 8"/>
                  <a:gd name="T20" fmla="*/ 5 w 11"/>
                  <a:gd name="T21" fmla="*/ 8 h 8"/>
                  <a:gd name="T22" fmla="*/ 6 w 11"/>
                  <a:gd name="T23" fmla="*/ 8 h 8"/>
                  <a:gd name="T24" fmla="*/ 6 w 11"/>
                  <a:gd name="T25" fmla="*/ 8 h 8"/>
                  <a:gd name="T26" fmla="*/ 10 w 11"/>
                  <a:gd name="T27" fmla="*/ 2 h 8"/>
                  <a:gd name="T28" fmla="*/ 11 w 11"/>
                  <a:gd name="T29" fmla="*/ 2 h 8"/>
                  <a:gd name="T30" fmla="*/ 10 w 11"/>
                  <a:gd name="T31" fmla="*/ 1 h 8"/>
                  <a:gd name="T32" fmla="*/ 6 w 11"/>
                  <a:gd name="T33" fmla="*/ 0 h 8"/>
                  <a:gd name="T34" fmla="*/ 6 w 11"/>
                  <a:gd name="T35" fmla="*/ 0 h 8"/>
                  <a:gd name="T36" fmla="*/ 6 w 11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lnTo>
                      <a:pt x="10" y="2"/>
                    </a:lnTo>
                    <a:lnTo>
                      <a:pt x="6" y="8"/>
                    </a:lnTo>
                    <a:lnTo>
                      <a:pt x="1" y="4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1" name="Freeform 860"/>
              <p:cNvSpPr>
                <a:spLocks/>
              </p:cNvSpPr>
              <p:nvPr/>
            </p:nvSpPr>
            <p:spPr bwMode="gray">
              <a:xfrm>
                <a:off x="4973" y="2504"/>
                <a:ext cx="720" cy="527"/>
              </a:xfrm>
              <a:custGeom>
                <a:avLst/>
                <a:gdLst>
                  <a:gd name="T0" fmla="*/ 576 w 818"/>
                  <a:gd name="T1" fmla="*/ 586 h 599"/>
                  <a:gd name="T2" fmla="*/ 549 w 818"/>
                  <a:gd name="T3" fmla="*/ 572 h 599"/>
                  <a:gd name="T4" fmla="*/ 532 w 818"/>
                  <a:gd name="T5" fmla="*/ 534 h 599"/>
                  <a:gd name="T6" fmla="*/ 518 w 818"/>
                  <a:gd name="T7" fmla="*/ 508 h 599"/>
                  <a:gd name="T8" fmla="*/ 493 w 818"/>
                  <a:gd name="T9" fmla="*/ 515 h 599"/>
                  <a:gd name="T10" fmla="*/ 493 w 818"/>
                  <a:gd name="T11" fmla="*/ 498 h 599"/>
                  <a:gd name="T12" fmla="*/ 494 w 818"/>
                  <a:gd name="T13" fmla="*/ 459 h 599"/>
                  <a:gd name="T14" fmla="*/ 471 w 818"/>
                  <a:gd name="T15" fmla="*/ 499 h 599"/>
                  <a:gd name="T16" fmla="*/ 445 w 818"/>
                  <a:gd name="T17" fmla="*/ 489 h 599"/>
                  <a:gd name="T18" fmla="*/ 402 w 818"/>
                  <a:gd name="T19" fmla="*/ 442 h 599"/>
                  <a:gd name="T20" fmla="*/ 296 w 818"/>
                  <a:gd name="T21" fmla="*/ 444 h 599"/>
                  <a:gd name="T22" fmla="*/ 223 w 818"/>
                  <a:gd name="T23" fmla="*/ 469 h 599"/>
                  <a:gd name="T24" fmla="*/ 193 w 818"/>
                  <a:gd name="T25" fmla="*/ 480 h 599"/>
                  <a:gd name="T26" fmla="*/ 131 w 818"/>
                  <a:gd name="T27" fmla="*/ 495 h 599"/>
                  <a:gd name="T28" fmla="*/ 90 w 818"/>
                  <a:gd name="T29" fmla="*/ 510 h 599"/>
                  <a:gd name="T30" fmla="*/ 42 w 818"/>
                  <a:gd name="T31" fmla="*/ 484 h 599"/>
                  <a:gd name="T32" fmla="*/ 59 w 818"/>
                  <a:gd name="T33" fmla="*/ 445 h 599"/>
                  <a:gd name="T34" fmla="*/ 41 w 818"/>
                  <a:gd name="T35" fmla="*/ 376 h 599"/>
                  <a:gd name="T36" fmla="*/ 20 w 818"/>
                  <a:gd name="T37" fmla="*/ 339 h 599"/>
                  <a:gd name="T38" fmla="*/ 4 w 818"/>
                  <a:gd name="T39" fmla="*/ 301 h 599"/>
                  <a:gd name="T40" fmla="*/ 14 w 818"/>
                  <a:gd name="T41" fmla="*/ 304 h 599"/>
                  <a:gd name="T42" fmla="*/ 29 w 818"/>
                  <a:gd name="T43" fmla="*/ 307 h 599"/>
                  <a:gd name="T44" fmla="*/ 27 w 818"/>
                  <a:gd name="T45" fmla="*/ 222 h 599"/>
                  <a:gd name="T46" fmla="*/ 55 w 818"/>
                  <a:gd name="T47" fmla="*/ 215 h 599"/>
                  <a:gd name="T48" fmla="*/ 91 w 818"/>
                  <a:gd name="T49" fmla="*/ 202 h 599"/>
                  <a:gd name="T50" fmla="*/ 129 w 818"/>
                  <a:gd name="T51" fmla="*/ 183 h 599"/>
                  <a:gd name="T52" fmla="*/ 180 w 818"/>
                  <a:gd name="T53" fmla="*/ 161 h 599"/>
                  <a:gd name="T54" fmla="*/ 193 w 818"/>
                  <a:gd name="T55" fmla="*/ 121 h 599"/>
                  <a:gd name="T56" fmla="*/ 216 w 818"/>
                  <a:gd name="T57" fmla="*/ 118 h 599"/>
                  <a:gd name="T58" fmla="*/ 237 w 818"/>
                  <a:gd name="T59" fmla="*/ 91 h 599"/>
                  <a:gd name="T60" fmla="*/ 267 w 818"/>
                  <a:gd name="T61" fmla="*/ 74 h 599"/>
                  <a:gd name="T62" fmla="*/ 298 w 818"/>
                  <a:gd name="T63" fmla="*/ 60 h 599"/>
                  <a:gd name="T64" fmla="*/ 324 w 818"/>
                  <a:gd name="T65" fmla="*/ 89 h 599"/>
                  <a:gd name="T66" fmla="*/ 345 w 818"/>
                  <a:gd name="T67" fmla="*/ 92 h 599"/>
                  <a:gd name="T68" fmla="*/ 348 w 818"/>
                  <a:gd name="T69" fmla="*/ 51 h 599"/>
                  <a:gd name="T70" fmla="*/ 395 w 818"/>
                  <a:gd name="T71" fmla="*/ 33 h 599"/>
                  <a:gd name="T72" fmla="*/ 402 w 818"/>
                  <a:gd name="T73" fmla="*/ 13 h 599"/>
                  <a:gd name="T74" fmla="*/ 463 w 818"/>
                  <a:gd name="T75" fmla="*/ 27 h 599"/>
                  <a:gd name="T76" fmla="*/ 481 w 818"/>
                  <a:gd name="T77" fmla="*/ 38 h 599"/>
                  <a:gd name="T78" fmla="*/ 464 w 818"/>
                  <a:gd name="T79" fmla="*/ 72 h 599"/>
                  <a:gd name="T80" fmla="*/ 472 w 818"/>
                  <a:gd name="T81" fmla="*/ 93 h 599"/>
                  <a:gd name="T82" fmla="*/ 505 w 818"/>
                  <a:gd name="T83" fmla="*/ 115 h 599"/>
                  <a:gd name="T84" fmla="*/ 556 w 818"/>
                  <a:gd name="T85" fmla="*/ 135 h 599"/>
                  <a:gd name="T86" fmla="*/ 580 w 818"/>
                  <a:gd name="T87" fmla="*/ 68 h 599"/>
                  <a:gd name="T88" fmla="*/ 583 w 818"/>
                  <a:gd name="T89" fmla="*/ 41 h 599"/>
                  <a:gd name="T90" fmla="*/ 589 w 818"/>
                  <a:gd name="T91" fmla="*/ 15 h 599"/>
                  <a:gd name="T92" fmla="*/ 603 w 818"/>
                  <a:gd name="T93" fmla="*/ 18 h 599"/>
                  <a:gd name="T94" fmla="*/ 625 w 818"/>
                  <a:gd name="T95" fmla="*/ 72 h 599"/>
                  <a:gd name="T96" fmla="*/ 652 w 818"/>
                  <a:gd name="T97" fmla="*/ 76 h 599"/>
                  <a:gd name="T98" fmla="*/ 674 w 818"/>
                  <a:gd name="T99" fmla="*/ 152 h 599"/>
                  <a:gd name="T100" fmla="*/ 715 w 818"/>
                  <a:gd name="T101" fmla="*/ 180 h 599"/>
                  <a:gd name="T102" fmla="*/ 730 w 818"/>
                  <a:gd name="T103" fmla="*/ 225 h 599"/>
                  <a:gd name="T104" fmla="*/ 759 w 818"/>
                  <a:gd name="T105" fmla="*/ 246 h 599"/>
                  <a:gd name="T106" fmla="*/ 802 w 818"/>
                  <a:gd name="T107" fmla="*/ 294 h 599"/>
                  <a:gd name="T108" fmla="*/ 808 w 818"/>
                  <a:gd name="T109" fmla="*/ 331 h 599"/>
                  <a:gd name="T110" fmla="*/ 808 w 818"/>
                  <a:gd name="T111" fmla="*/ 395 h 599"/>
                  <a:gd name="T112" fmla="*/ 801 w 818"/>
                  <a:gd name="T113" fmla="*/ 432 h 599"/>
                  <a:gd name="T114" fmla="*/ 759 w 818"/>
                  <a:gd name="T115" fmla="*/ 493 h 599"/>
                  <a:gd name="T116" fmla="*/ 745 w 818"/>
                  <a:gd name="T117" fmla="*/ 558 h 599"/>
                  <a:gd name="T118" fmla="*/ 691 w 818"/>
                  <a:gd name="T119" fmla="*/ 586 h 599"/>
                  <a:gd name="T120" fmla="*/ 653 w 818"/>
                  <a:gd name="T121" fmla="*/ 572 h 599"/>
                  <a:gd name="T122" fmla="*/ 621 w 818"/>
                  <a:gd name="T123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18" h="599">
                    <a:moveTo>
                      <a:pt x="620" y="598"/>
                    </a:moveTo>
                    <a:cubicBezTo>
                      <a:pt x="620" y="598"/>
                      <a:pt x="586" y="586"/>
                      <a:pt x="583" y="585"/>
                    </a:cubicBezTo>
                    <a:cubicBezTo>
                      <a:pt x="583" y="585"/>
                      <a:pt x="582" y="585"/>
                      <a:pt x="581" y="585"/>
                    </a:cubicBezTo>
                    <a:cubicBezTo>
                      <a:pt x="579" y="585"/>
                      <a:pt x="576" y="586"/>
                      <a:pt x="576" y="586"/>
                    </a:cubicBezTo>
                    <a:cubicBezTo>
                      <a:pt x="576" y="586"/>
                      <a:pt x="576" y="586"/>
                      <a:pt x="576" y="586"/>
                    </a:cubicBezTo>
                    <a:cubicBezTo>
                      <a:pt x="570" y="580"/>
                      <a:pt x="570" y="580"/>
                      <a:pt x="570" y="580"/>
                    </a:cubicBezTo>
                    <a:cubicBezTo>
                      <a:pt x="558" y="578"/>
                      <a:pt x="558" y="578"/>
                      <a:pt x="558" y="578"/>
                    </a:cubicBezTo>
                    <a:cubicBezTo>
                      <a:pt x="549" y="572"/>
                      <a:pt x="549" y="572"/>
                      <a:pt x="549" y="572"/>
                    </a:cubicBezTo>
                    <a:cubicBezTo>
                      <a:pt x="545" y="562"/>
                      <a:pt x="545" y="562"/>
                      <a:pt x="545" y="562"/>
                    </a:cubicBezTo>
                    <a:cubicBezTo>
                      <a:pt x="535" y="554"/>
                      <a:pt x="535" y="554"/>
                      <a:pt x="535" y="554"/>
                    </a:cubicBezTo>
                    <a:cubicBezTo>
                      <a:pt x="539" y="542"/>
                      <a:pt x="539" y="542"/>
                      <a:pt x="539" y="542"/>
                    </a:cubicBezTo>
                    <a:cubicBezTo>
                      <a:pt x="532" y="534"/>
                      <a:pt x="532" y="534"/>
                      <a:pt x="532" y="534"/>
                    </a:cubicBezTo>
                    <a:cubicBezTo>
                      <a:pt x="528" y="526"/>
                      <a:pt x="528" y="526"/>
                      <a:pt x="528" y="526"/>
                    </a:cubicBezTo>
                    <a:cubicBezTo>
                      <a:pt x="510" y="521"/>
                      <a:pt x="510" y="521"/>
                      <a:pt x="510" y="521"/>
                    </a:cubicBezTo>
                    <a:cubicBezTo>
                      <a:pt x="506" y="513"/>
                      <a:pt x="506" y="513"/>
                      <a:pt x="506" y="513"/>
                    </a:cubicBezTo>
                    <a:cubicBezTo>
                      <a:pt x="518" y="508"/>
                      <a:pt x="518" y="508"/>
                      <a:pt x="518" y="508"/>
                    </a:cubicBezTo>
                    <a:cubicBezTo>
                      <a:pt x="513" y="499"/>
                      <a:pt x="513" y="499"/>
                      <a:pt x="513" y="499"/>
                    </a:cubicBezTo>
                    <a:cubicBezTo>
                      <a:pt x="503" y="498"/>
                      <a:pt x="503" y="498"/>
                      <a:pt x="503" y="498"/>
                    </a:cubicBezTo>
                    <a:cubicBezTo>
                      <a:pt x="503" y="506"/>
                      <a:pt x="503" y="506"/>
                      <a:pt x="503" y="506"/>
                    </a:cubicBezTo>
                    <a:cubicBezTo>
                      <a:pt x="493" y="515"/>
                      <a:pt x="493" y="515"/>
                      <a:pt x="493" y="515"/>
                    </a:cubicBezTo>
                    <a:cubicBezTo>
                      <a:pt x="481" y="515"/>
                      <a:pt x="481" y="515"/>
                      <a:pt x="481" y="515"/>
                    </a:cubicBezTo>
                    <a:cubicBezTo>
                      <a:pt x="481" y="507"/>
                      <a:pt x="481" y="507"/>
                      <a:pt x="481" y="507"/>
                    </a:cubicBezTo>
                    <a:cubicBezTo>
                      <a:pt x="486" y="503"/>
                      <a:pt x="486" y="503"/>
                      <a:pt x="486" y="503"/>
                    </a:cubicBezTo>
                    <a:cubicBezTo>
                      <a:pt x="493" y="498"/>
                      <a:pt x="493" y="498"/>
                      <a:pt x="493" y="498"/>
                    </a:cubicBezTo>
                    <a:cubicBezTo>
                      <a:pt x="495" y="484"/>
                      <a:pt x="495" y="484"/>
                      <a:pt x="495" y="484"/>
                    </a:cubicBezTo>
                    <a:cubicBezTo>
                      <a:pt x="503" y="473"/>
                      <a:pt x="503" y="473"/>
                      <a:pt x="503" y="473"/>
                    </a:cubicBezTo>
                    <a:cubicBezTo>
                      <a:pt x="504" y="460"/>
                      <a:pt x="504" y="460"/>
                      <a:pt x="504" y="460"/>
                    </a:cubicBezTo>
                    <a:cubicBezTo>
                      <a:pt x="494" y="459"/>
                      <a:pt x="494" y="459"/>
                      <a:pt x="494" y="459"/>
                    </a:cubicBezTo>
                    <a:cubicBezTo>
                      <a:pt x="493" y="467"/>
                      <a:pt x="493" y="467"/>
                      <a:pt x="493" y="467"/>
                    </a:cubicBezTo>
                    <a:cubicBezTo>
                      <a:pt x="487" y="471"/>
                      <a:pt x="487" y="471"/>
                      <a:pt x="487" y="471"/>
                    </a:cubicBezTo>
                    <a:cubicBezTo>
                      <a:pt x="470" y="490"/>
                      <a:pt x="470" y="490"/>
                      <a:pt x="470" y="490"/>
                    </a:cubicBezTo>
                    <a:cubicBezTo>
                      <a:pt x="471" y="499"/>
                      <a:pt x="471" y="499"/>
                      <a:pt x="471" y="499"/>
                    </a:cubicBezTo>
                    <a:cubicBezTo>
                      <a:pt x="461" y="506"/>
                      <a:pt x="461" y="506"/>
                      <a:pt x="461" y="506"/>
                    </a:cubicBezTo>
                    <a:cubicBezTo>
                      <a:pt x="445" y="500"/>
                      <a:pt x="445" y="500"/>
                      <a:pt x="445" y="500"/>
                    </a:cubicBezTo>
                    <a:cubicBezTo>
                      <a:pt x="441" y="494"/>
                      <a:pt x="441" y="494"/>
                      <a:pt x="441" y="494"/>
                    </a:cubicBezTo>
                    <a:cubicBezTo>
                      <a:pt x="445" y="489"/>
                      <a:pt x="445" y="489"/>
                      <a:pt x="445" y="489"/>
                    </a:cubicBezTo>
                    <a:cubicBezTo>
                      <a:pt x="443" y="476"/>
                      <a:pt x="443" y="476"/>
                      <a:pt x="443" y="476"/>
                    </a:cubicBezTo>
                    <a:cubicBezTo>
                      <a:pt x="432" y="467"/>
                      <a:pt x="432" y="467"/>
                      <a:pt x="432" y="467"/>
                    </a:cubicBezTo>
                    <a:cubicBezTo>
                      <a:pt x="422" y="448"/>
                      <a:pt x="422" y="448"/>
                      <a:pt x="422" y="448"/>
                    </a:cubicBezTo>
                    <a:cubicBezTo>
                      <a:pt x="402" y="442"/>
                      <a:pt x="402" y="442"/>
                      <a:pt x="402" y="442"/>
                    </a:cubicBezTo>
                    <a:cubicBezTo>
                      <a:pt x="390" y="445"/>
                      <a:pt x="390" y="445"/>
                      <a:pt x="390" y="445"/>
                    </a:cubicBezTo>
                    <a:cubicBezTo>
                      <a:pt x="368" y="430"/>
                      <a:pt x="368" y="430"/>
                      <a:pt x="368" y="430"/>
                    </a:cubicBezTo>
                    <a:cubicBezTo>
                      <a:pt x="324" y="433"/>
                      <a:pt x="324" y="433"/>
                      <a:pt x="324" y="433"/>
                    </a:cubicBezTo>
                    <a:cubicBezTo>
                      <a:pt x="296" y="444"/>
                      <a:pt x="296" y="444"/>
                      <a:pt x="296" y="444"/>
                    </a:cubicBezTo>
                    <a:cubicBezTo>
                      <a:pt x="268" y="446"/>
                      <a:pt x="268" y="446"/>
                      <a:pt x="268" y="446"/>
                    </a:cubicBezTo>
                    <a:cubicBezTo>
                      <a:pt x="252" y="459"/>
                      <a:pt x="252" y="459"/>
                      <a:pt x="252" y="459"/>
                    </a:cubicBezTo>
                    <a:cubicBezTo>
                      <a:pt x="240" y="459"/>
                      <a:pt x="240" y="459"/>
                      <a:pt x="240" y="459"/>
                    </a:cubicBezTo>
                    <a:cubicBezTo>
                      <a:pt x="223" y="469"/>
                      <a:pt x="223" y="469"/>
                      <a:pt x="223" y="469"/>
                    </a:cubicBezTo>
                    <a:cubicBezTo>
                      <a:pt x="223" y="475"/>
                      <a:pt x="223" y="475"/>
                      <a:pt x="223" y="475"/>
                    </a:cubicBezTo>
                    <a:cubicBezTo>
                      <a:pt x="212" y="483"/>
                      <a:pt x="212" y="483"/>
                      <a:pt x="212" y="483"/>
                    </a:cubicBezTo>
                    <a:cubicBezTo>
                      <a:pt x="198" y="483"/>
                      <a:pt x="198" y="483"/>
                      <a:pt x="198" y="483"/>
                    </a:cubicBezTo>
                    <a:cubicBezTo>
                      <a:pt x="193" y="480"/>
                      <a:pt x="193" y="480"/>
                      <a:pt x="193" y="480"/>
                    </a:cubicBezTo>
                    <a:cubicBezTo>
                      <a:pt x="162" y="479"/>
                      <a:pt x="162" y="479"/>
                      <a:pt x="162" y="479"/>
                    </a:cubicBezTo>
                    <a:cubicBezTo>
                      <a:pt x="156" y="484"/>
                      <a:pt x="156" y="484"/>
                      <a:pt x="156" y="484"/>
                    </a:cubicBezTo>
                    <a:cubicBezTo>
                      <a:pt x="137" y="489"/>
                      <a:pt x="137" y="489"/>
                      <a:pt x="137" y="489"/>
                    </a:cubicBezTo>
                    <a:cubicBezTo>
                      <a:pt x="131" y="495"/>
                      <a:pt x="131" y="495"/>
                      <a:pt x="131" y="495"/>
                    </a:cubicBezTo>
                    <a:cubicBezTo>
                      <a:pt x="117" y="498"/>
                      <a:pt x="117" y="498"/>
                      <a:pt x="117" y="498"/>
                    </a:cubicBezTo>
                    <a:cubicBezTo>
                      <a:pt x="116" y="507"/>
                      <a:pt x="116" y="507"/>
                      <a:pt x="116" y="507"/>
                    </a:cubicBezTo>
                    <a:cubicBezTo>
                      <a:pt x="112" y="510"/>
                      <a:pt x="112" y="510"/>
                      <a:pt x="112" y="510"/>
                    </a:cubicBezTo>
                    <a:cubicBezTo>
                      <a:pt x="90" y="510"/>
                      <a:pt x="90" y="510"/>
                      <a:pt x="90" y="510"/>
                    </a:cubicBezTo>
                    <a:cubicBezTo>
                      <a:pt x="71" y="507"/>
                      <a:pt x="71" y="507"/>
                      <a:pt x="71" y="507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46" y="494"/>
                      <a:pt x="46" y="494"/>
                      <a:pt x="46" y="494"/>
                    </a:cubicBezTo>
                    <a:cubicBezTo>
                      <a:pt x="42" y="484"/>
                      <a:pt x="42" y="484"/>
                      <a:pt x="42" y="484"/>
                    </a:cubicBezTo>
                    <a:cubicBezTo>
                      <a:pt x="45" y="475"/>
                      <a:pt x="45" y="475"/>
                      <a:pt x="45" y="475"/>
                    </a:cubicBezTo>
                    <a:cubicBezTo>
                      <a:pt x="52" y="473"/>
                      <a:pt x="52" y="473"/>
                      <a:pt x="52" y="473"/>
                    </a:cubicBezTo>
                    <a:cubicBezTo>
                      <a:pt x="55" y="452"/>
                      <a:pt x="55" y="452"/>
                      <a:pt x="55" y="452"/>
                    </a:cubicBezTo>
                    <a:cubicBezTo>
                      <a:pt x="59" y="445"/>
                      <a:pt x="59" y="445"/>
                      <a:pt x="59" y="445"/>
                    </a:cubicBezTo>
                    <a:cubicBezTo>
                      <a:pt x="54" y="429"/>
                      <a:pt x="54" y="429"/>
                      <a:pt x="54" y="429"/>
                    </a:cubicBezTo>
                    <a:cubicBezTo>
                      <a:pt x="51" y="419"/>
                      <a:pt x="51" y="419"/>
                      <a:pt x="51" y="419"/>
                    </a:cubicBezTo>
                    <a:cubicBezTo>
                      <a:pt x="42" y="407"/>
                      <a:pt x="42" y="407"/>
                      <a:pt x="42" y="407"/>
                    </a:cubicBezTo>
                    <a:cubicBezTo>
                      <a:pt x="41" y="376"/>
                      <a:pt x="41" y="376"/>
                      <a:pt x="41" y="376"/>
                    </a:cubicBezTo>
                    <a:cubicBezTo>
                      <a:pt x="40" y="370"/>
                      <a:pt x="40" y="370"/>
                      <a:pt x="40" y="370"/>
                    </a:cubicBezTo>
                    <a:cubicBezTo>
                      <a:pt x="28" y="355"/>
                      <a:pt x="28" y="355"/>
                      <a:pt x="28" y="355"/>
                    </a:cubicBezTo>
                    <a:cubicBezTo>
                      <a:pt x="27" y="349"/>
                      <a:pt x="27" y="349"/>
                      <a:pt x="27" y="349"/>
                    </a:cubicBezTo>
                    <a:cubicBezTo>
                      <a:pt x="20" y="339"/>
                      <a:pt x="20" y="339"/>
                      <a:pt x="20" y="339"/>
                    </a:cubicBezTo>
                    <a:cubicBezTo>
                      <a:pt x="18" y="331"/>
                      <a:pt x="18" y="331"/>
                      <a:pt x="18" y="331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00"/>
                      <a:pt x="0" y="300"/>
                      <a:pt x="0" y="300"/>
                    </a:cubicBezTo>
                    <a:cubicBezTo>
                      <a:pt x="4" y="301"/>
                      <a:pt x="4" y="301"/>
                      <a:pt x="4" y="301"/>
                    </a:cubicBezTo>
                    <a:cubicBezTo>
                      <a:pt x="18" y="323"/>
                      <a:pt x="18" y="323"/>
                      <a:pt x="18" y="323"/>
                    </a:cubicBezTo>
                    <a:cubicBezTo>
                      <a:pt x="22" y="320"/>
                      <a:pt x="22" y="320"/>
                      <a:pt x="22" y="320"/>
                    </a:cubicBezTo>
                    <a:cubicBezTo>
                      <a:pt x="16" y="310"/>
                      <a:pt x="16" y="310"/>
                      <a:pt x="16" y="310"/>
                    </a:cubicBezTo>
                    <a:cubicBezTo>
                      <a:pt x="14" y="304"/>
                      <a:pt x="14" y="304"/>
                      <a:pt x="14" y="304"/>
                    </a:cubicBezTo>
                    <a:cubicBezTo>
                      <a:pt x="18" y="304"/>
                      <a:pt x="18" y="304"/>
                      <a:pt x="18" y="304"/>
                    </a:cubicBezTo>
                    <a:cubicBezTo>
                      <a:pt x="25" y="315"/>
                      <a:pt x="25" y="315"/>
                      <a:pt x="25" y="315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29" y="307"/>
                      <a:pt x="29" y="307"/>
                      <a:pt x="29" y="307"/>
                    </a:cubicBezTo>
                    <a:cubicBezTo>
                      <a:pt x="19" y="284"/>
                      <a:pt x="19" y="284"/>
                      <a:pt x="19" y="284"/>
                    </a:cubicBezTo>
                    <a:cubicBezTo>
                      <a:pt x="14" y="270"/>
                      <a:pt x="14" y="270"/>
                      <a:pt x="14" y="270"/>
                    </a:cubicBezTo>
                    <a:cubicBezTo>
                      <a:pt x="24" y="227"/>
                      <a:pt x="24" y="227"/>
                      <a:pt x="24" y="227"/>
                    </a:cubicBezTo>
                    <a:cubicBezTo>
                      <a:pt x="27" y="222"/>
                      <a:pt x="27" y="222"/>
                      <a:pt x="27" y="222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34" y="231"/>
                      <a:pt x="34" y="231"/>
                      <a:pt x="34" y="231"/>
                    </a:cubicBezTo>
                    <a:cubicBezTo>
                      <a:pt x="43" y="220"/>
                      <a:pt x="43" y="220"/>
                      <a:pt x="43" y="220"/>
                    </a:cubicBezTo>
                    <a:cubicBezTo>
                      <a:pt x="55" y="215"/>
                      <a:pt x="55" y="215"/>
                      <a:pt x="55" y="215"/>
                    </a:cubicBezTo>
                    <a:cubicBezTo>
                      <a:pt x="59" y="213"/>
                      <a:pt x="59" y="213"/>
                      <a:pt x="59" y="213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85" y="197"/>
                      <a:pt x="85" y="197"/>
                      <a:pt x="85" y="197"/>
                    </a:cubicBezTo>
                    <a:cubicBezTo>
                      <a:pt x="91" y="202"/>
                      <a:pt x="91" y="202"/>
                      <a:pt x="91" y="202"/>
                    </a:cubicBezTo>
                    <a:cubicBezTo>
                      <a:pt x="100" y="201"/>
                      <a:pt x="100" y="201"/>
                      <a:pt x="100" y="201"/>
                    </a:cubicBezTo>
                    <a:cubicBezTo>
                      <a:pt x="111" y="191"/>
                      <a:pt x="111" y="191"/>
                      <a:pt x="111" y="191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50" y="182"/>
                      <a:pt x="150" y="182"/>
                      <a:pt x="150" y="182"/>
                    </a:cubicBezTo>
                    <a:cubicBezTo>
                      <a:pt x="156" y="178"/>
                      <a:pt x="156" y="178"/>
                      <a:pt x="156" y="178"/>
                    </a:cubicBezTo>
                    <a:cubicBezTo>
                      <a:pt x="175" y="167"/>
                      <a:pt x="175" y="167"/>
                      <a:pt x="175" y="167"/>
                    </a:cubicBezTo>
                    <a:cubicBezTo>
                      <a:pt x="180" y="161"/>
                      <a:pt x="180" y="161"/>
                      <a:pt x="180" y="161"/>
                    </a:cubicBezTo>
                    <a:cubicBezTo>
                      <a:pt x="192" y="147"/>
                      <a:pt x="192" y="147"/>
                      <a:pt x="192" y="147"/>
                    </a:cubicBezTo>
                    <a:cubicBezTo>
                      <a:pt x="185" y="144"/>
                      <a:pt x="185" y="144"/>
                      <a:pt x="185" y="144"/>
                    </a:cubicBezTo>
                    <a:cubicBezTo>
                      <a:pt x="188" y="134"/>
                      <a:pt x="188" y="134"/>
                      <a:pt x="188" y="134"/>
                    </a:cubicBezTo>
                    <a:cubicBezTo>
                      <a:pt x="193" y="121"/>
                      <a:pt x="193" y="121"/>
                      <a:pt x="193" y="121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21" y="123"/>
                      <a:pt x="221" y="123"/>
                      <a:pt x="221" y="123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9" y="114"/>
                      <a:pt x="219" y="114"/>
                      <a:pt x="219" y="114"/>
                    </a:cubicBezTo>
                    <a:cubicBezTo>
                      <a:pt x="225" y="113"/>
                      <a:pt x="225" y="113"/>
                      <a:pt x="225" y="113"/>
                    </a:cubicBezTo>
                    <a:cubicBezTo>
                      <a:pt x="233" y="113"/>
                      <a:pt x="233" y="113"/>
                      <a:pt x="233" y="113"/>
                    </a:cubicBezTo>
                    <a:cubicBezTo>
                      <a:pt x="237" y="91"/>
                      <a:pt x="237" y="91"/>
                      <a:pt x="237" y="91"/>
                    </a:cubicBezTo>
                    <a:cubicBezTo>
                      <a:pt x="249" y="90"/>
                      <a:pt x="249" y="90"/>
                      <a:pt x="249" y="90"/>
                    </a:cubicBezTo>
                    <a:cubicBezTo>
                      <a:pt x="249" y="81"/>
                      <a:pt x="249" y="81"/>
                      <a:pt x="249" y="81"/>
                    </a:cubicBezTo>
                    <a:cubicBezTo>
                      <a:pt x="259" y="73"/>
                      <a:pt x="259" y="73"/>
                      <a:pt x="259" y="73"/>
                    </a:cubicBezTo>
                    <a:cubicBezTo>
                      <a:pt x="267" y="74"/>
                      <a:pt x="267" y="74"/>
                      <a:pt x="267" y="74"/>
                    </a:cubicBezTo>
                    <a:cubicBezTo>
                      <a:pt x="275" y="66"/>
                      <a:pt x="275" y="66"/>
                      <a:pt x="275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9" y="62"/>
                      <a:pt x="289" y="62"/>
                      <a:pt x="289" y="62"/>
                    </a:cubicBezTo>
                    <a:cubicBezTo>
                      <a:pt x="298" y="60"/>
                      <a:pt x="298" y="60"/>
                      <a:pt x="298" y="60"/>
                    </a:cubicBezTo>
                    <a:cubicBezTo>
                      <a:pt x="312" y="89"/>
                      <a:pt x="312" y="89"/>
                      <a:pt x="312" y="89"/>
                    </a:cubicBezTo>
                    <a:cubicBezTo>
                      <a:pt x="318" y="82"/>
                      <a:pt x="318" y="82"/>
                      <a:pt x="318" y="82"/>
                    </a:cubicBezTo>
                    <a:cubicBezTo>
                      <a:pt x="323" y="82"/>
                      <a:pt x="323" y="82"/>
                      <a:pt x="323" y="82"/>
                    </a:cubicBezTo>
                    <a:cubicBezTo>
                      <a:pt x="324" y="89"/>
                      <a:pt x="324" y="89"/>
                      <a:pt x="324" y="89"/>
                    </a:cubicBezTo>
                    <a:cubicBezTo>
                      <a:pt x="329" y="89"/>
                      <a:pt x="329" y="89"/>
                      <a:pt x="329" y="89"/>
                    </a:cubicBezTo>
                    <a:cubicBezTo>
                      <a:pt x="337" y="88"/>
                      <a:pt x="337" y="88"/>
                      <a:pt x="337" y="88"/>
                    </a:cubicBezTo>
                    <a:cubicBezTo>
                      <a:pt x="342" y="95"/>
                      <a:pt x="342" y="95"/>
                      <a:pt x="342" y="95"/>
                    </a:cubicBezTo>
                    <a:cubicBezTo>
                      <a:pt x="345" y="92"/>
                      <a:pt x="345" y="92"/>
                      <a:pt x="345" y="92"/>
                    </a:cubicBezTo>
                    <a:cubicBezTo>
                      <a:pt x="344" y="84"/>
                      <a:pt x="344" y="84"/>
                      <a:pt x="344" y="84"/>
                    </a:cubicBezTo>
                    <a:cubicBezTo>
                      <a:pt x="333" y="74"/>
                      <a:pt x="333" y="74"/>
                      <a:pt x="333" y="74"/>
                    </a:cubicBezTo>
                    <a:cubicBezTo>
                      <a:pt x="342" y="54"/>
                      <a:pt x="342" y="54"/>
                      <a:pt x="342" y="54"/>
                    </a:cubicBezTo>
                    <a:cubicBezTo>
                      <a:pt x="348" y="51"/>
                      <a:pt x="348" y="51"/>
                      <a:pt x="348" y="51"/>
                    </a:cubicBezTo>
                    <a:cubicBezTo>
                      <a:pt x="348" y="44"/>
                      <a:pt x="348" y="44"/>
                      <a:pt x="348" y="44"/>
                    </a:cubicBezTo>
                    <a:cubicBezTo>
                      <a:pt x="358" y="33"/>
                      <a:pt x="358" y="33"/>
                      <a:pt x="358" y="33"/>
                    </a:cubicBezTo>
                    <a:cubicBezTo>
                      <a:pt x="370" y="32"/>
                      <a:pt x="370" y="32"/>
                      <a:pt x="370" y="32"/>
                    </a:cubicBezTo>
                    <a:cubicBezTo>
                      <a:pt x="395" y="33"/>
                      <a:pt x="395" y="33"/>
                      <a:pt x="395" y="33"/>
                    </a:cubicBezTo>
                    <a:cubicBezTo>
                      <a:pt x="398" y="25"/>
                      <a:pt x="398" y="25"/>
                      <a:pt x="398" y="25"/>
                    </a:cubicBezTo>
                    <a:cubicBezTo>
                      <a:pt x="383" y="17"/>
                      <a:pt x="383" y="17"/>
                      <a:pt x="383" y="17"/>
                    </a:cubicBezTo>
                    <a:cubicBezTo>
                      <a:pt x="383" y="12"/>
                      <a:pt x="383" y="12"/>
                      <a:pt x="383" y="12"/>
                    </a:cubicBezTo>
                    <a:cubicBezTo>
                      <a:pt x="402" y="13"/>
                      <a:pt x="402" y="13"/>
                      <a:pt x="402" y="13"/>
                    </a:cubicBezTo>
                    <a:cubicBezTo>
                      <a:pt x="412" y="21"/>
                      <a:pt x="412" y="21"/>
                      <a:pt x="412" y="21"/>
                    </a:cubicBezTo>
                    <a:cubicBezTo>
                      <a:pt x="433" y="21"/>
                      <a:pt x="433" y="21"/>
                      <a:pt x="433" y="21"/>
                    </a:cubicBezTo>
                    <a:cubicBezTo>
                      <a:pt x="445" y="27"/>
                      <a:pt x="445" y="27"/>
                      <a:pt x="445" y="27"/>
                    </a:cubicBezTo>
                    <a:cubicBezTo>
                      <a:pt x="463" y="27"/>
                      <a:pt x="463" y="27"/>
                      <a:pt x="463" y="27"/>
                    </a:cubicBezTo>
                    <a:cubicBezTo>
                      <a:pt x="467" y="30"/>
                      <a:pt x="467" y="30"/>
                      <a:pt x="467" y="30"/>
                    </a:cubicBezTo>
                    <a:cubicBezTo>
                      <a:pt x="475" y="28"/>
                      <a:pt x="475" y="28"/>
                      <a:pt x="475" y="28"/>
                    </a:cubicBezTo>
                    <a:cubicBezTo>
                      <a:pt x="481" y="29"/>
                      <a:pt x="481" y="29"/>
                      <a:pt x="481" y="29"/>
                    </a:cubicBezTo>
                    <a:cubicBezTo>
                      <a:pt x="481" y="38"/>
                      <a:pt x="481" y="38"/>
                      <a:pt x="481" y="38"/>
                    </a:cubicBezTo>
                    <a:cubicBezTo>
                      <a:pt x="480" y="47"/>
                      <a:pt x="480" y="47"/>
                      <a:pt x="480" y="47"/>
                    </a:cubicBezTo>
                    <a:cubicBezTo>
                      <a:pt x="475" y="51"/>
                      <a:pt x="475" y="51"/>
                      <a:pt x="475" y="51"/>
                    </a:cubicBezTo>
                    <a:cubicBezTo>
                      <a:pt x="464" y="56"/>
                      <a:pt x="464" y="56"/>
                      <a:pt x="464" y="56"/>
                    </a:cubicBezTo>
                    <a:cubicBezTo>
                      <a:pt x="464" y="72"/>
                      <a:pt x="464" y="72"/>
                      <a:pt x="464" y="72"/>
                    </a:cubicBezTo>
                    <a:cubicBezTo>
                      <a:pt x="458" y="77"/>
                      <a:pt x="458" y="77"/>
                      <a:pt x="458" y="77"/>
                    </a:cubicBezTo>
                    <a:cubicBezTo>
                      <a:pt x="455" y="84"/>
                      <a:pt x="455" y="84"/>
                      <a:pt x="455" y="84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72" y="93"/>
                      <a:pt x="472" y="93"/>
                      <a:pt x="472" y="93"/>
                    </a:cubicBezTo>
                    <a:cubicBezTo>
                      <a:pt x="475" y="98"/>
                      <a:pt x="475" y="98"/>
                      <a:pt x="475" y="98"/>
                    </a:cubicBezTo>
                    <a:cubicBezTo>
                      <a:pt x="488" y="99"/>
                      <a:pt x="488" y="99"/>
                      <a:pt x="488" y="99"/>
                    </a:cubicBezTo>
                    <a:cubicBezTo>
                      <a:pt x="489" y="103"/>
                      <a:pt x="489" y="103"/>
                      <a:pt x="489" y="103"/>
                    </a:cubicBezTo>
                    <a:cubicBezTo>
                      <a:pt x="505" y="115"/>
                      <a:pt x="505" y="115"/>
                      <a:pt x="505" y="115"/>
                    </a:cubicBezTo>
                    <a:cubicBezTo>
                      <a:pt x="521" y="120"/>
                      <a:pt x="521" y="120"/>
                      <a:pt x="521" y="120"/>
                    </a:cubicBezTo>
                    <a:cubicBezTo>
                      <a:pt x="527" y="125"/>
                      <a:pt x="527" y="125"/>
                      <a:pt x="527" y="125"/>
                    </a:cubicBezTo>
                    <a:cubicBezTo>
                      <a:pt x="539" y="134"/>
                      <a:pt x="539" y="134"/>
                      <a:pt x="539" y="134"/>
                    </a:cubicBezTo>
                    <a:cubicBezTo>
                      <a:pt x="556" y="135"/>
                      <a:pt x="556" y="135"/>
                      <a:pt x="556" y="135"/>
                    </a:cubicBezTo>
                    <a:cubicBezTo>
                      <a:pt x="567" y="126"/>
                      <a:pt x="567" y="126"/>
                      <a:pt x="567" y="126"/>
                    </a:cubicBezTo>
                    <a:cubicBezTo>
                      <a:pt x="573" y="96"/>
                      <a:pt x="573" y="96"/>
                      <a:pt x="573" y="96"/>
                    </a:cubicBezTo>
                    <a:cubicBezTo>
                      <a:pt x="578" y="76"/>
                      <a:pt x="578" y="76"/>
                      <a:pt x="578" y="76"/>
                    </a:cubicBezTo>
                    <a:cubicBezTo>
                      <a:pt x="580" y="68"/>
                      <a:pt x="580" y="68"/>
                      <a:pt x="580" y="68"/>
                    </a:cubicBezTo>
                    <a:cubicBezTo>
                      <a:pt x="574" y="61"/>
                      <a:pt x="574" y="61"/>
                      <a:pt x="574" y="61"/>
                    </a:cubicBezTo>
                    <a:cubicBezTo>
                      <a:pt x="574" y="50"/>
                      <a:pt x="574" y="50"/>
                      <a:pt x="574" y="50"/>
                    </a:cubicBezTo>
                    <a:cubicBezTo>
                      <a:pt x="579" y="45"/>
                      <a:pt x="579" y="45"/>
                      <a:pt x="579" y="45"/>
                    </a:cubicBezTo>
                    <a:cubicBezTo>
                      <a:pt x="583" y="41"/>
                      <a:pt x="583" y="41"/>
                      <a:pt x="583" y="41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9" y="27"/>
                      <a:pt x="579" y="27"/>
                      <a:pt x="579" y="27"/>
                    </a:cubicBezTo>
                    <a:cubicBezTo>
                      <a:pt x="586" y="22"/>
                      <a:pt x="586" y="22"/>
                      <a:pt x="586" y="22"/>
                    </a:cubicBezTo>
                    <a:cubicBezTo>
                      <a:pt x="589" y="15"/>
                      <a:pt x="589" y="15"/>
                      <a:pt x="589" y="15"/>
                    </a:cubicBezTo>
                    <a:cubicBezTo>
                      <a:pt x="592" y="3"/>
                      <a:pt x="592" y="3"/>
                      <a:pt x="592" y="3"/>
                    </a:cubicBezTo>
                    <a:cubicBezTo>
                      <a:pt x="596" y="0"/>
                      <a:pt x="596" y="0"/>
                      <a:pt x="596" y="0"/>
                    </a:cubicBezTo>
                    <a:cubicBezTo>
                      <a:pt x="602" y="5"/>
                      <a:pt x="602" y="5"/>
                      <a:pt x="602" y="5"/>
                    </a:cubicBezTo>
                    <a:cubicBezTo>
                      <a:pt x="603" y="18"/>
                      <a:pt x="603" y="18"/>
                      <a:pt x="603" y="18"/>
                    </a:cubicBezTo>
                    <a:cubicBezTo>
                      <a:pt x="610" y="25"/>
                      <a:pt x="610" y="25"/>
                      <a:pt x="610" y="25"/>
                    </a:cubicBezTo>
                    <a:cubicBezTo>
                      <a:pt x="611" y="37"/>
                      <a:pt x="611" y="37"/>
                      <a:pt x="611" y="37"/>
                    </a:cubicBezTo>
                    <a:cubicBezTo>
                      <a:pt x="621" y="56"/>
                      <a:pt x="621" y="56"/>
                      <a:pt x="621" y="56"/>
                    </a:cubicBezTo>
                    <a:cubicBezTo>
                      <a:pt x="625" y="72"/>
                      <a:pt x="625" y="72"/>
                      <a:pt x="625" y="72"/>
                    </a:cubicBezTo>
                    <a:cubicBezTo>
                      <a:pt x="629" y="66"/>
                      <a:pt x="629" y="66"/>
                      <a:pt x="629" y="66"/>
                    </a:cubicBezTo>
                    <a:cubicBezTo>
                      <a:pt x="635" y="67"/>
                      <a:pt x="635" y="67"/>
                      <a:pt x="635" y="67"/>
                    </a:cubicBezTo>
                    <a:cubicBezTo>
                      <a:pt x="644" y="73"/>
                      <a:pt x="644" y="73"/>
                      <a:pt x="644" y="73"/>
                    </a:cubicBezTo>
                    <a:cubicBezTo>
                      <a:pt x="652" y="76"/>
                      <a:pt x="652" y="76"/>
                      <a:pt x="652" y="76"/>
                    </a:cubicBezTo>
                    <a:cubicBezTo>
                      <a:pt x="654" y="109"/>
                      <a:pt x="654" y="109"/>
                      <a:pt x="654" y="109"/>
                    </a:cubicBezTo>
                    <a:cubicBezTo>
                      <a:pt x="664" y="120"/>
                      <a:pt x="664" y="120"/>
                      <a:pt x="664" y="120"/>
                    </a:cubicBezTo>
                    <a:cubicBezTo>
                      <a:pt x="669" y="144"/>
                      <a:pt x="669" y="144"/>
                      <a:pt x="669" y="144"/>
                    </a:cubicBezTo>
                    <a:cubicBezTo>
                      <a:pt x="674" y="152"/>
                      <a:pt x="674" y="152"/>
                      <a:pt x="674" y="152"/>
                    </a:cubicBezTo>
                    <a:cubicBezTo>
                      <a:pt x="676" y="166"/>
                      <a:pt x="676" y="166"/>
                      <a:pt x="676" y="166"/>
                    </a:cubicBezTo>
                    <a:cubicBezTo>
                      <a:pt x="693" y="168"/>
                      <a:pt x="693" y="168"/>
                      <a:pt x="693" y="168"/>
                    </a:cubicBezTo>
                    <a:cubicBezTo>
                      <a:pt x="701" y="178"/>
                      <a:pt x="701" y="178"/>
                      <a:pt x="701" y="178"/>
                    </a:cubicBezTo>
                    <a:cubicBezTo>
                      <a:pt x="715" y="180"/>
                      <a:pt x="715" y="180"/>
                      <a:pt x="715" y="180"/>
                    </a:cubicBezTo>
                    <a:cubicBezTo>
                      <a:pt x="719" y="186"/>
                      <a:pt x="719" y="186"/>
                      <a:pt x="719" y="186"/>
                    </a:cubicBezTo>
                    <a:cubicBezTo>
                      <a:pt x="721" y="196"/>
                      <a:pt x="721" y="196"/>
                      <a:pt x="721" y="196"/>
                    </a:cubicBezTo>
                    <a:cubicBezTo>
                      <a:pt x="731" y="207"/>
                      <a:pt x="731" y="207"/>
                      <a:pt x="731" y="207"/>
                    </a:cubicBezTo>
                    <a:cubicBezTo>
                      <a:pt x="730" y="225"/>
                      <a:pt x="730" y="225"/>
                      <a:pt x="730" y="225"/>
                    </a:cubicBezTo>
                    <a:cubicBezTo>
                      <a:pt x="742" y="236"/>
                      <a:pt x="742" y="236"/>
                      <a:pt x="742" y="236"/>
                    </a:cubicBezTo>
                    <a:cubicBezTo>
                      <a:pt x="750" y="234"/>
                      <a:pt x="750" y="234"/>
                      <a:pt x="750" y="234"/>
                    </a:cubicBezTo>
                    <a:cubicBezTo>
                      <a:pt x="757" y="233"/>
                      <a:pt x="757" y="233"/>
                      <a:pt x="757" y="233"/>
                    </a:cubicBezTo>
                    <a:cubicBezTo>
                      <a:pt x="759" y="246"/>
                      <a:pt x="759" y="246"/>
                      <a:pt x="759" y="246"/>
                    </a:cubicBezTo>
                    <a:cubicBezTo>
                      <a:pt x="772" y="258"/>
                      <a:pt x="772" y="258"/>
                      <a:pt x="772" y="258"/>
                    </a:cubicBezTo>
                    <a:cubicBezTo>
                      <a:pt x="782" y="264"/>
                      <a:pt x="782" y="264"/>
                      <a:pt x="782" y="264"/>
                    </a:cubicBezTo>
                    <a:cubicBezTo>
                      <a:pt x="792" y="281"/>
                      <a:pt x="792" y="281"/>
                      <a:pt x="792" y="281"/>
                    </a:cubicBezTo>
                    <a:cubicBezTo>
                      <a:pt x="802" y="294"/>
                      <a:pt x="802" y="294"/>
                      <a:pt x="802" y="294"/>
                    </a:cubicBezTo>
                    <a:cubicBezTo>
                      <a:pt x="807" y="287"/>
                      <a:pt x="807" y="287"/>
                      <a:pt x="807" y="287"/>
                    </a:cubicBezTo>
                    <a:cubicBezTo>
                      <a:pt x="809" y="291"/>
                      <a:pt x="809" y="291"/>
                      <a:pt x="809" y="291"/>
                    </a:cubicBezTo>
                    <a:cubicBezTo>
                      <a:pt x="806" y="319"/>
                      <a:pt x="806" y="319"/>
                      <a:pt x="806" y="319"/>
                    </a:cubicBezTo>
                    <a:cubicBezTo>
                      <a:pt x="808" y="331"/>
                      <a:pt x="808" y="331"/>
                      <a:pt x="808" y="331"/>
                    </a:cubicBezTo>
                    <a:cubicBezTo>
                      <a:pt x="818" y="342"/>
                      <a:pt x="818" y="342"/>
                      <a:pt x="818" y="342"/>
                    </a:cubicBezTo>
                    <a:cubicBezTo>
                      <a:pt x="813" y="354"/>
                      <a:pt x="813" y="354"/>
                      <a:pt x="813" y="354"/>
                    </a:cubicBezTo>
                    <a:cubicBezTo>
                      <a:pt x="813" y="379"/>
                      <a:pt x="813" y="379"/>
                      <a:pt x="813" y="379"/>
                    </a:cubicBezTo>
                    <a:cubicBezTo>
                      <a:pt x="808" y="395"/>
                      <a:pt x="808" y="395"/>
                      <a:pt x="808" y="395"/>
                    </a:cubicBezTo>
                    <a:cubicBezTo>
                      <a:pt x="809" y="408"/>
                      <a:pt x="809" y="408"/>
                      <a:pt x="809" y="408"/>
                    </a:cubicBezTo>
                    <a:cubicBezTo>
                      <a:pt x="809" y="414"/>
                      <a:pt x="809" y="414"/>
                      <a:pt x="809" y="414"/>
                    </a:cubicBezTo>
                    <a:cubicBezTo>
                      <a:pt x="801" y="424"/>
                      <a:pt x="801" y="424"/>
                      <a:pt x="801" y="424"/>
                    </a:cubicBezTo>
                    <a:cubicBezTo>
                      <a:pt x="801" y="432"/>
                      <a:pt x="801" y="432"/>
                      <a:pt x="801" y="432"/>
                    </a:cubicBezTo>
                    <a:cubicBezTo>
                      <a:pt x="794" y="441"/>
                      <a:pt x="794" y="441"/>
                      <a:pt x="794" y="441"/>
                    </a:cubicBezTo>
                    <a:cubicBezTo>
                      <a:pt x="773" y="465"/>
                      <a:pt x="773" y="465"/>
                      <a:pt x="773" y="465"/>
                    </a:cubicBezTo>
                    <a:cubicBezTo>
                      <a:pt x="773" y="473"/>
                      <a:pt x="773" y="473"/>
                      <a:pt x="773" y="473"/>
                    </a:cubicBezTo>
                    <a:cubicBezTo>
                      <a:pt x="759" y="493"/>
                      <a:pt x="759" y="493"/>
                      <a:pt x="759" y="493"/>
                    </a:cubicBezTo>
                    <a:cubicBezTo>
                      <a:pt x="761" y="501"/>
                      <a:pt x="761" y="501"/>
                      <a:pt x="761" y="501"/>
                    </a:cubicBezTo>
                    <a:cubicBezTo>
                      <a:pt x="745" y="530"/>
                      <a:pt x="745" y="530"/>
                      <a:pt x="745" y="530"/>
                    </a:cubicBezTo>
                    <a:cubicBezTo>
                      <a:pt x="746" y="548"/>
                      <a:pt x="746" y="548"/>
                      <a:pt x="746" y="548"/>
                    </a:cubicBezTo>
                    <a:cubicBezTo>
                      <a:pt x="745" y="558"/>
                      <a:pt x="745" y="558"/>
                      <a:pt x="745" y="558"/>
                    </a:cubicBezTo>
                    <a:cubicBezTo>
                      <a:pt x="712" y="566"/>
                      <a:pt x="712" y="566"/>
                      <a:pt x="712" y="566"/>
                    </a:cubicBezTo>
                    <a:cubicBezTo>
                      <a:pt x="700" y="569"/>
                      <a:pt x="700" y="569"/>
                      <a:pt x="700" y="569"/>
                    </a:cubicBezTo>
                    <a:cubicBezTo>
                      <a:pt x="693" y="578"/>
                      <a:pt x="693" y="578"/>
                      <a:pt x="693" y="578"/>
                    </a:cubicBezTo>
                    <a:cubicBezTo>
                      <a:pt x="691" y="586"/>
                      <a:pt x="691" y="586"/>
                      <a:pt x="691" y="586"/>
                    </a:cubicBezTo>
                    <a:cubicBezTo>
                      <a:pt x="677" y="591"/>
                      <a:pt x="677" y="591"/>
                      <a:pt x="677" y="591"/>
                    </a:cubicBezTo>
                    <a:cubicBezTo>
                      <a:pt x="661" y="593"/>
                      <a:pt x="661" y="593"/>
                      <a:pt x="661" y="593"/>
                    </a:cubicBezTo>
                    <a:cubicBezTo>
                      <a:pt x="651" y="584"/>
                      <a:pt x="651" y="584"/>
                      <a:pt x="651" y="584"/>
                    </a:cubicBezTo>
                    <a:cubicBezTo>
                      <a:pt x="653" y="572"/>
                      <a:pt x="653" y="572"/>
                      <a:pt x="653" y="572"/>
                    </a:cubicBezTo>
                    <a:cubicBezTo>
                      <a:pt x="637" y="570"/>
                      <a:pt x="637" y="570"/>
                      <a:pt x="637" y="570"/>
                    </a:cubicBezTo>
                    <a:cubicBezTo>
                      <a:pt x="630" y="582"/>
                      <a:pt x="630" y="582"/>
                      <a:pt x="630" y="582"/>
                    </a:cubicBezTo>
                    <a:cubicBezTo>
                      <a:pt x="620" y="588"/>
                      <a:pt x="620" y="588"/>
                      <a:pt x="620" y="588"/>
                    </a:cubicBezTo>
                    <a:cubicBezTo>
                      <a:pt x="621" y="599"/>
                      <a:pt x="621" y="599"/>
                      <a:pt x="621" y="599"/>
                    </a:cubicBezTo>
                    <a:lnTo>
                      <a:pt x="620" y="5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2" name="Freeform 861"/>
              <p:cNvSpPr>
                <a:spLocks noEditPoints="1"/>
              </p:cNvSpPr>
              <p:nvPr/>
            </p:nvSpPr>
            <p:spPr bwMode="gray">
              <a:xfrm>
                <a:off x="4973" y="2504"/>
                <a:ext cx="720" cy="527"/>
              </a:xfrm>
              <a:custGeom>
                <a:avLst/>
                <a:gdLst>
                  <a:gd name="T0" fmla="*/ 653 w 818"/>
                  <a:gd name="T1" fmla="*/ 110 h 599"/>
                  <a:gd name="T2" fmla="*/ 742 w 818"/>
                  <a:gd name="T3" fmla="*/ 236 h 599"/>
                  <a:gd name="T4" fmla="*/ 818 w 818"/>
                  <a:gd name="T5" fmla="*/ 342 h 599"/>
                  <a:gd name="T6" fmla="*/ 761 w 818"/>
                  <a:gd name="T7" fmla="*/ 500 h 599"/>
                  <a:gd name="T8" fmla="*/ 636 w 818"/>
                  <a:gd name="T9" fmla="*/ 570 h 599"/>
                  <a:gd name="T10" fmla="*/ 540 w 818"/>
                  <a:gd name="T11" fmla="*/ 542 h 599"/>
                  <a:gd name="T12" fmla="*/ 486 w 818"/>
                  <a:gd name="T13" fmla="*/ 503 h 599"/>
                  <a:gd name="T14" fmla="*/ 441 w 818"/>
                  <a:gd name="T15" fmla="*/ 494 h 599"/>
                  <a:gd name="T16" fmla="*/ 240 w 818"/>
                  <a:gd name="T17" fmla="*/ 458 h 599"/>
                  <a:gd name="T18" fmla="*/ 112 w 818"/>
                  <a:gd name="T19" fmla="*/ 509 h 599"/>
                  <a:gd name="T20" fmla="*/ 42 w 818"/>
                  <a:gd name="T21" fmla="*/ 407 h 599"/>
                  <a:gd name="T22" fmla="*/ 16 w 818"/>
                  <a:gd name="T23" fmla="*/ 309 h 599"/>
                  <a:gd name="T24" fmla="*/ 43 w 818"/>
                  <a:gd name="T25" fmla="*/ 220 h 599"/>
                  <a:gd name="T26" fmla="*/ 175 w 818"/>
                  <a:gd name="T27" fmla="*/ 167 h 599"/>
                  <a:gd name="T28" fmla="*/ 233 w 818"/>
                  <a:gd name="T29" fmla="*/ 113 h 599"/>
                  <a:gd name="T30" fmla="*/ 323 w 818"/>
                  <a:gd name="T31" fmla="*/ 83 h 599"/>
                  <a:gd name="T32" fmla="*/ 370 w 818"/>
                  <a:gd name="T33" fmla="*/ 32 h 599"/>
                  <a:gd name="T34" fmla="*/ 481 w 818"/>
                  <a:gd name="T35" fmla="*/ 29 h 599"/>
                  <a:gd name="T36" fmla="*/ 489 w 818"/>
                  <a:gd name="T37" fmla="*/ 103 h 599"/>
                  <a:gd name="T38" fmla="*/ 579 w 818"/>
                  <a:gd name="T39" fmla="*/ 45 h 599"/>
                  <a:gd name="T40" fmla="*/ 591 w 818"/>
                  <a:gd name="T41" fmla="*/ 3 h 599"/>
                  <a:gd name="T42" fmla="*/ 574 w 818"/>
                  <a:gd name="T43" fmla="*/ 50 h 599"/>
                  <a:gd name="T44" fmla="*/ 521 w 818"/>
                  <a:gd name="T45" fmla="*/ 120 h 599"/>
                  <a:gd name="T46" fmla="*/ 463 w 818"/>
                  <a:gd name="T47" fmla="*/ 88 h 599"/>
                  <a:gd name="T48" fmla="*/ 480 w 818"/>
                  <a:gd name="T49" fmla="*/ 47 h 599"/>
                  <a:gd name="T50" fmla="*/ 445 w 818"/>
                  <a:gd name="T51" fmla="*/ 27 h 599"/>
                  <a:gd name="T52" fmla="*/ 382 w 818"/>
                  <a:gd name="T53" fmla="*/ 17 h 599"/>
                  <a:gd name="T54" fmla="*/ 342 w 818"/>
                  <a:gd name="T55" fmla="*/ 54 h 599"/>
                  <a:gd name="T56" fmla="*/ 329 w 818"/>
                  <a:gd name="T57" fmla="*/ 88 h 599"/>
                  <a:gd name="T58" fmla="*/ 289 w 818"/>
                  <a:gd name="T59" fmla="*/ 62 h 599"/>
                  <a:gd name="T60" fmla="*/ 249 w 818"/>
                  <a:gd name="T61" fmla="*/ 81 h 599"/>
                  <a:gd name="T62" fmla="*/ 216 w 818"/>
                  <a:gd name="T63" fmla="*/ 118 h 599"/>
                  <a:gd name="T64" fmla="*/ 185 w 818"/>
                  <a:gd name="T65" fmla="*/ 144 h 599"/>
                  <a:gd name="T66" fmla="*/ 111 w 818"/>
                  <a:gd name="T67" fmla="*/ 191 h 599"/>
                  <a:gd name="T68" fmla="*/ 43 w 818"/>
                  <a:gd name="T69" fmla="*/ 219 h 599"/>
                  <a:gd name="T70" fmla="*/ 24 w 818"/>
                  <a:gd name="T71" fmla="*/ 227 h 599"/>
                  <a:gd name="T72" fmla="*/ 14 w 818"/>
                  <a:gd name="T73" fmla="*/ 304 h 599"/>
                  <a:gd name="T74" fmla="*/ 0 w 818"/>
                  <a:gd name="T75" fmla="*/ 301 h 599"/>
                  <a:gd name="T76" fmla="*/ 40 w 818"/>
                  <a:gd name="T77" fmla="*/ 370 h 599"/>
                  <a:gd name="T78" fmla="*/ 45 w 818"/>
                  <a:gd name="T79" fmla="*/ 475 h 599"/>
                  <a:gd name="T80" fmla="*/ 71 w 818"/>
                  <a:gd name="T81" fmla="*/ 507 h 599"/>
                  <a:gd name="T82" fmla="*/ 137 w 818"/>
                  <a:gd name="T83" fmla="*/ 489 h 599"/>
                  <a:gd name="T84" fmla="*/ 223 w 818"/>
                  <a:gd name="T85" fmla="*/ 476 h 599"/>
                  <a:gd name="T86" fmla="*/ 324 w 818"/>
                  <a:gd name="T87" fmla="*/ 434 h 599"/>
                  <a:gd name="T88" fmla="*/ 440 w 818"/>
                  <a:gd name="T89" fmla="*/ 494 h 599"/>
                  <a:gd name="T90" fmla="*/ 470 w 818"/>
                  <a:gd name="T91" fmla="*/ 490 h 599"/>
                  <a:gd name="T92" fmla="*/ 486 w 818"/>
                  <a:gd name="T93" fmla="*/ 503 h 599"/>
                  <a:gd name="T94" fmla="*/ 503 w 818"/>
                  <a:gd name="T95" fmla="*/ 506 h 599"/>
                  <a:gd name="T96" fmla="*/ 532 w 818"/>
                  <a:gd name="T97" fmla="*/ 534 h 599"/>
                  <a:gd name="T98" fmla="*/ 558 w 818"/>
                  <a:gd name="T99" fmla="*/ 578 h 599"/>
                  <a:gd name="T100" fmla="*/ 630 w 818"/>
                  <a:gd name="T101" fmla="*/ 582 h 599"/>
                  <a:gd name="T102" fmla="*/ 677 w 818"/>
                  <a:gd name="T103" fmla="*/ 591 h 599"/>
                  <a:gd name="T104" fmla="*/ 746 w 818"/>
                  <a:gd name="T105" fmla="*/ 548 h 599"/>
                  <a:gd name="T106" fmla="*/ 801 w 818"/>
                  <a:gd name="T107" fmla="*/ 432 h 599"/>
                  <a:gd name="T108" fmla="*/ 818 w 818"/>
                  <a:gd name="T109" fmla="*/ 342 h 599"/>
                  <a:gd name="T110" fmla="*/ 792 w 818"/>
                  <a:gd name="T111" fmla="*/ 281 h 599"/>
                  <a:gd name="T112" fmla="*/ 731 w 818"/>
                  <a:gd name="T113" fmla="*/ 207 h 599"/>
                  <a:gd name="T114" fmla="*/ 693 w 818"/>
                  <a:gd name="T115" fmla="*/ 167 h 599"/>
                  <a:gd name="T116" fmla="*/ 652 w 818"/>
                  <a:gd name="T117" fmla="*/ 76 h 599"/>
                  <a:gd name="T118" fmla="*/ 622 w 818"/>
                  <a:gd name="T119" fmla="*/ 5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18" h="599">
                    <a:moveTo>
                      <a:pt x="596" y="0"/>
                    </a:moveTo>
                    <a:cubicBezTo>
                      <a:pt x="602" y="6"/>
                      <a:pt x="602" y="6"/>
                      <a:pt x="602" y="6"/>
                    </a:cubicBezTo>
                    <a:cubicBezTo>
                      <a:pt x="603" y="18"/>
                      <a:pt x="603" y="18"/>
                      <a:pt x="603" y="18"/>
                    </a:cubicBezTo>
                    <a:cubicBezTo>
                      <a:pt x="610" y="25"/>
                      <a:pt x="610" y="25"/>
                      <a:pt x="610" y="25"/>
                    </a:cubicBezTo>
                    <a:cubicBezTo>
                      <a:pt x="611" y="37"/>
                      <a:pt x="611" y="37"/>
                      <a:pt x="611" y="37"/>
                    </a:cubicBezTo>
                    <a:cubicBezTo>
                      <a:pt x="621" y="56"/>
                      <a:pt x="621" y="56"/>
                      <a:pt x="621" y="56"/>
                    </a:cubicBezTo>
                    <a:cubicBezTo>
                      <a:pt x="625" y="73"/>
                      <a:pt x="625" y="73"/>
                      <a:pt x="625" y="73"/>
                    </a:cubicBezTo>
                    <a:cubicBezTo>
                      <a:pt x="629" y="66"/>
                      <a:pt x="629" y="66"/>
                      <a:pt x="629" y="66"/>
                    </a:cubicBezTo>
                    <a:cubicBezTo>
                      <a:pt x="635" y="67"/>
                      <a:pt x="635" y="67"/>
                      <a:pt x="635" y="67"/>
                    </a:cubicBezTo>
                    <a:cubicBezTo>
                      <a:pt x="644" y="74"/>
                      <a:pt x="644" y="74"/>
                      <a:pt x="644" y="74"/>
                    </a:cubicBezTo>
                    <a:cubicBezTo>
                      <a:pt x="652" y="76"/>
                      <a:pt x="652" y="76"/>
                      <a:pt x="652" y="76"/>
                    </a:cubicBezTo>
                    <a:cubicBezTo>
                      <a:pt x="653" y="110"/>
                      <a:pt x="653" y="110"/>
                      <a:pt x="653" y="110"/>
                    </a:cubicBezTo>
                    <a:cubicBezTo>
                      <a:pt x="664" y="120"/>
                      <a:pt x="664" y="120"/>
                      <a:pt x="664" y="120"/>
                    </a:cubicBezTo>
                    <a:cubicBezTo>
                      <a:pt x="669" y="144"/>
                      <a:pt x="669" y="144"/>
                      <a:pt x="669" y="144"/>
                    </a:cubicBezTo>
                    <a:cubicBezTo>
                      <a:pt x="673" y="152"/>
                      <a:pt x="673" y="152"/>
                      <a:pt x="673" y="152"/>
                    </a:cubicBezTo>
                    <a:cubicBezTo>
                      <a:pt x="676" y="166"/>
                      <a:pt x="676" y="166"/>
                      <a:pt x="676" y="166"/>
                    </a:cubicBezTo>
                    <a:cubicBezTo>
                      <a:pt x="692" y="168"/>
                      <a:pt x="692" y="168"/>
                      <a:pt x="692" y="168"/>
                    </a:cubicBezTo>
                    <a:cubicBezTo>
                      <a:pt x="701" y="179"/>
                      <a:pt x="701" y="179"/>
                      <a:pt x="701" y="179"/>
                    </a:cubicBezTo>
                    <a:cubicBezTo>
                      <a:pt x="715" y="180"/>
                      <a:pt x="715" y="180"/>
                      <a:pt x="715" y="180"/>
                    </a:cubicBezTo>
                    <a:cubicBezTo>
                      <a:pt x="719" y="186"/>
                      <a:pt x="719" y="186"/>
                      <a:pt x="719" y="186"/>
                    </a:cubicBezTo>
                    <a:cubicBezTo>
                      <a:pt x="721" y="196"/>
                      <a:pt x="721" y="196"/>
                      <a:pt x="721" y="196"/>
                    </a:cubicBezTo>
                    <a:cubicBezTo>
                      <a:pt x="730" y="207"/>
                      <a:pt x="730" y="207"/>
                      <a:pt x="730" y="207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42" y="236"/>
                      <a:pt x="742" y="236"/>
                      <a:pt x="742" y="236"/>
                    </a:cubicBezTo>
                    <a:cubicBezTo>
                      <a:pt x="750" y="234"/>
                      <a:pt x="750" y="234"/>
                      <a:pt x="750" y="234"/>
                    </a:cubicBezTo>
                    <a:cubicBezTo>
                      <a:pt x="757" y="233"/>
                      <a:pt x="757" y="233"/>
                      <a:pt x="757" y="233"/>
                    </a:cubicBezTo>
                    <a:cubicBezTo>
                      <a:pt x="759" y="246"/>
                      <a:pt x="759" y="246"/>
                      <a:pt x="759" y="246"/>
                    </a:cubicBezTo>
                    <a:cubicBezTo>
                      <a:pt x="772" y="258"/>
                      <a:pt x="772" y="258"/>
                      <a:pt x="772" y="258"/>
                    </a:cubicBezTo>
                    <a:cubicBezTo>
                      <a:pt x="782" y="264"/>
                      <a:pt x="782" y="264"/>
                      <a:pt x="782" y="264"/>
                    </a:cubicBezTo>
                    <a:cubicBezTo>
                      <a:pt x="792" y="281"/>
                      <a:pt x="792" y="281"/>
                      <a:pt x="792" y="281"/>
                    </a:cubicBezTo>
                    <a:cubicBezTo>
                      <a:pt x="802" y="294"/>
                      <a:pt x="802" y="294"/>
                      <a:pt x="802" y="294"/>
                    </a:cubicBezTo>
                    <a:cubicBezTo>
                      <a:pt x="807" y="287"/>
                      <a:pt x="807" y="287"/>
                      <a:pt x="807" y="287"/>
                    </a:cubicBezTo>
                    <a:cubicBezTo>
                      <a:pt x="809" y="291"/>
                      <a:pt x="809" y="291"/>
                      <a:pt x="809" y="291"/>
                    </a:cubicBezTo>
                    <a:cubicBezTo>
                      <a:pt x="805" y="319"/>
                      <a:pt x="805" y="319"/>
                      <a:pt x="805" y="319"/>
                    </a:cubicBezTo>
                    <a:cubicBezTo>
                      <a:pt x="808" y="331"/>
                      <a:pt x="808" y="331"/>
                      <a:pt x="808" y="331"/>
                    </a:cubicBezTo>
                    <a:cubicBezTo>
                      <a:pt x="818" y="342"/>
                      <a:pt x="818" y="342"/>
                      <a:pt x="818" y="342"/>
                    </a:cubicBezTo>
                    <a:cubicBezTo>
                      <a:pt x="813" y="354"/>
                      <a:pt x="813" y="354"/>
                      <a:pt x="813" y="354"/>
                    </a:cubicBezTo>
                    <a:cubicBezTo>
                      <a:pt x="813" y="379"/>
                      <a:pt x="813" y="379"/>
                      <a:pt x="813" y="379"/>
                    </a:cubicBezTo>
                    <a:cubicBezTo>
                      <a:pt x="807" y="395"/>
                      <a:pt x="807" y="395"/>
                      <a:pt x="807" y="395"/>
                    </a:cubicBezTo>
                    <a:cubicBezTo>
                      <a:pt x="809" y="408"/>
                      <a:pt x="809" y="408"/>
                      <a:pt x="809" y="408"/>
                    </a:cubicBezTo>
                    <a:cubicBezTo>
                      <a:pt x="809" y="414"/>
                      <a:pt x="809" y="414"/>
                      <a:pt x="809" y="414"/>
                    </a:cubicBezTo>
                    <a:cubicBezTo>
                      <a:pt x="801" y="424"/>
                      <a:pt x="801" y="424"/>
                      <a:pt x="801" y="424"/>
                    </a:cubicBezTo>
                    <a:cubicBezTo>
                      <a:pt x="801" y="431"/>
                      <a:pt x="801" y="431"/>
                      <a:pt x="801" y="431"/>
                    </a:cubicBezTo>
                    <a:cubicBezTo>
                      <a:pt x="794" y="440"/>
                      <a:pt x="794" y="440"/>
                      <a:pt x="794" y="440"/>
                    </a:cubicBezTo>
                    <a:cubicBezTo>
                      <a:pt x="773" y="465"/>
                      <a:pt x="773" y="465"/>
                      <a:pt x="773" y="465"/>
                    </a:cubicBezTo>
                    <a:cubicBezTo>
                      <a:pt x="773" y="473"/>
                      <a:pt x="773" y="473"/>
                      <a:pt x="773" y="473"/>
                    </a:cubicBezTo>
                    <a:cubicBezTo>
                      <a:pt x="759" y="493"/>
                      <a:pt x="759" y="493"/>
                      <a:pt x="759" y="493"/>
                    </a:cubicBezTo>
                    <a:cubicBezTo>
                      <a:pt x="761" y="500"/>
                      <a:pt x="761" y="500"/>
                      <a:pt x="761" y="500"/>
                    </a:cubicBezTo>
                    <a:cubicBezTo>
                      <a:pt x="745" y="530"/>
                      <a:pt x="745" y="530"/>
                      <a:pt x="745" y="530"/>
                    </a:cubicBezTo>
                    <a:cubicBezTo>
                      <a:pt x="746" y="548"/>
                      <a:pt x="746" y="548"/>
                      <a:pt x="746" y="548"/>
                    </a:cubicBezTo>
                    <a:cubicBezTo>
                      <a:pt x="745" y="558"/>
                      <a:pt x="745" y="558"/>
                      <a:pt x="745" y="558"/>
                    </a:cubicBezTo>
                    <a:cubicBezTo>
                      <a:pt x="712" y="566"/>
                      <a:pt x="712" y="566"/>
                      <a:pt x="712" y="566"/>
                    </a:cubicBezTo>
                    <a:cubicBezTo>
                      <a:pt x="700" y="569"/>
                      <a:pt x="700" y="569"/>
                      <a:pt x="700" y="569"/>
                    </a:cubicBezTo>
                    <a:cubicBezTo>
                      <a:pt x="692" y="578"/>
                      <a:pt x="692" y="578"/>
                      <a:pt x="692" y="578"/>
                    </a:cubicBezTo>
                    <a:cubicBezTo>
                      <a:pt x="691" y="586"/>
                      <a:pt x="691" y="586"/>
                      <a:pt x="691" y="586"/>
                    </a:cubicBezTo>
                    <a:cubicBezTo>
                      <a:pt x="677" y="591"/>
                      <a:pt x="677" y="591"/>
                      <a:pt x="677" y="591"/>
                    </a:cubicBezTo>
                    <a:cubicBezTo>
                      <a:pt x="661" y="593"/>
                      <a:pt x="661" y="593"/>
                      <a:pt x="661" y="593"/>
                    </a:cubicBezTo>
                    <a:cubicBezTo>
                      <a:pt x="652" y="584"/>
                      <a:pt x="652" y="584"/>
                      <a:pt x="652" y="584"/>
                    </a:cubicBezTo>
                    <a:cubicBezTo>
                      <a:pt x="653" y="572"/>
                      <a:pt x="653" y="572"/>
                      <a:pt x="653" y="572"/>
                    </a:cubicBezTo>
                    <a:cubicBezTo>
                      <a:pt x="636" y="570"/>
                      <a:pt x="636" y="570"/>
                      <a:pt x="636" y="570"/>
                    </a:cubicBezTo>
                    <a:cubicBezTo>
                      <a:pt x="630" y="582"/>
                      <a:pt x="630" y="582"/>
                      <a:pt x="630" y="582"/>
                    </a:cubicBezTo>
                    <a:cubicBezTo>
                      <a:pt x="619" y="587"/>
                      <a:pt x="619" y="587"/>
                      <a:pt x="619" y="587"/>
                    </a:cubicBezTo>
                    <a:cubicBezTo>
                      <a:pt x="620" y="598"/>
                      <a:pt x="620" y="598"/>
                      <a:pt x="620" y="598"/>
                    </a:cubicBezTo>
                    <a:cubicBezTo>
                      <a:pt x="620" y="598"/>
                      <a:pt x="586" y="586"/>
                      <a:pt x="583" y="585"/>
                    </a:cubicBezTo>
                    <a:cubicBezTo>
                      <a:pt x="583" y="585"/>
                      <a:pt x="582" y="585"/>
                      <a:pt x="581" y="585"/>
                    </a:cubicBezTo>
                    <a:cubicBezTo>
                      <a:pt x="579" y="585"/>
                      <a:pt x="576" y="586"/>
                      <a:pt x="576" y="586"/>
                    </a:cubicBezTo>
                    <a:cubicBezTo>
                      <a:pt x="570" y="580"/>
                      <a:pt x="570" y="580"/>
                      <a:pt x="570" y="580"/>
                    </a:cubicBezTo>
                    <a:cubicBezTo>
                      <a:pt x="559" y="578"/>
                      <a:pt x="559" y="578"/>
                      <a:pt x="559" y="578"/>
                    </a:cubicBezTo>
                    <a:cubicBezTo>
                      <a:pt x="549" y="572"/>
                      <a:pt x="549" y="572"/>
                      <a:pt x="549" y="572"/>
                    </a:cubicBezTo>
                    <a:cubicBezTo>
                      <a:pt x="545" y="561"/>
                      <a:pt x="545" y="561"/>
                      <a:pt x="545" y="561"/>
                    </a:cubicBezTo>
                    <a:cubicBezTo>
                      <a:pt x="536" y="554"/>
                      <a:pt x="536" y="554"/>
                      <a:pt x="536" y="554"/>
                    </a:cubicBezTo>
                    <a:cubicBezTo>
                      <a:pt x="540" y="542"/>
                      <a:pt x="540" y="542"/>
                      <a:pt x="540" y="542"/>
                    </a:cubicBezTo>
                    <a:cubicBezTo>
                      <a:pt x="532" y="534"/>
                      <a:pt x="532" y="534"/>
                      <a:pt x="532" y="534"/>
                    </a:cubicBezTo>
                    <a:cubicBezTo>
                      <a:pt x="528" y="526"/>
                      <a:pt x="528" y="526"/>
                      <a:pt x="528" y="526"/>
                    </a:cubicBezTo>
                    <a:cubicBezTo>
                      <a:pt x="510" y="521"/>
                      <a:pt x="510" y="521"/>
                      <a:pt x="510" y="521"/>
                    </a:cubicBezTo>
                    <a:cubicBezTo>
                      <a:pt x="506" y="513"/>
                      <a:pt x="506" y="513"/>
                      <a:pt x="506" y="513"/>
                    </a:cubicBezTo>
                    <a:cubicBezTo>
                      <a:pt x="519" y="508"/>
                      <a:pt x="519" y="508"/>
                      <a:pt x="519" y="508"/>
                    </a:cubicBezTo>
                    <a:cubicBezTo>
                      <a:pt x="513" y="499"/>
                      <a:pt x="513" y="499"/>
                      <a:pt x="513" y="499"/>
                    </a:cubicBezTo>
                    <a:cubicBezTo>
                      <a:pt x="503" y="498"/>
                      <a:pt x="503" y="498"/>
                      <a:pt x="503" y="498"/>
                    </a:cubicBezTo>
                    <a:cubicBezTo>
                      <a:pt x="503" y="506"/>
                      <a:pt x="503" y="506"/>
                      <a:pt x="503" y="506"/>
                    </a:cubicBezTo>
                    <a:cubicBezTo>
                      <a:pt x="493" y="515"/>
                      <a:pt x="493" y="515"/>
                      <a:pt x="493" y="515"/>
                    </a:cubicBezTo>
                    <a:cubicBezTo>
                      <a:pt x="482" y="515"/>
                      <a:pt x="482" y="515"/>
                      <a:pt x="482" y="515"/>
                    </a:cubicBezTo>
                    <a:cubicBezTo>
                      <a:pt x="482" y="507"/>
                      <a:pt x="482" y="507"/>
                      <a:pt x="482" y="507"/>
                    </a:cubicBezTo>
                    <a:cubicBezTo>
                      <a:pt x="486" y="503"/>
                      <a:pt x="486" y="503"/>
                      <a:pt x="486" y="503"/>
                    </a:cubicBezTo>
                    <a:cubicBezTo>
                      <a:pt x="493" y="498"/>
                      <a:pt x="493" y="498"/>
                      <a:pt x="493" y="498"/>
                    </a:cubicBezTo>
                    <a:cubicBezTo>
                      <a:pt x="495" y="484"/>
                      <a:pt x="495" y="484"/>
                      <a:pt x="495" y="484"/>
                    </a:cubicBezTo>
                    <a:cubicBezTo>
                      <a:pt x="503" y="474"/>
                      <a:pt x="503" y="474"/>
                      <a:pt x="503" y="474"/>
                    </a:cubicBezTo>
                    <a:cubicBezTo>
                      <a:pt x="504" y="460"/>
                      <a:pt x="504" y="460"/>
                      <a:pt x="504" y="460"/>
                    </a:cubicBezTo>
                    <a:cubicBezTo>
                      <a:pt x="494" y="459"/>
                      <a:pt x="494" y="459"/>
                      <a:pt x="494" y="459"/>
                    </a:cubicBezTo>
                    <a:cubicBezTo>
                      <a:pt x="493" y="466"/>
                      <a:pt x="493" y="466"/>
                      <a:pt x="493" y="466"/>
                    </a:cubicBezTo>
                    <a:cubicBezTo>
                      <a:pt x="486" y="471"/>
                      <a:pt x="486" y="471"/>
                      <a:pt x="486" y="471"/>
                    </a:cubicBezTo>
                    <a:cubicBezTo>
                      <a:pt x="469" y="490"/>
                      <a:pt x="469" y="490"/>
                      <a:pt x="469" y="490"/>
                    </a:cubicBezTo>
                    <a:cubicBezTo>
                      <a:pt x="471" y="499"/>
                      <a:pt x="471" y="499"/>
                      <a:pt x="471" y="499"/>
                    </a:cubicBezTo>
                    <a:cubicBezTo>
                      <a:pt x="461" y="506"/>
                      <a:pt x="461" y="506"/>
                      <a:pt x="461" y="506"/>
                    </a:cubicBezTo>
                    <a:cubicBezTo>
                      <a:pt x="446" y="500"/>
                      <a:pt x="446" y="500"/>
                      <a:pt x="446" y="500"/>
                    </a:cubicBezTo>
                    <a:cubicBezTo>
                      <a:pt x="441" y="494"/>
                      <a:pt x="441" y="494"/>
                      <a:pt x="441" y="494"/>
                    </a:cubicBezTo>
                    <a:cubicBezTo>
                      <a:pt x="446" y="489"/>
                      <a:pt x="446" y="489"/>
                      <a:pt x="446" y="489"/>
                    </a:cubicBezTo>
                    <a:cubicBezTo>
                      <a:pt x="444" y="476"/>
                      <a:pt x="444" y="476"/>
                      <a:pt x="444" y="476"/>
                    </a:cubicBezTo>
                    <a:cubicBezTo>
                      <a:pt x="432" y="466"/>
                      <a:pt x="432" y="466"/>
                      <a:pt x="432" y="466"/>
                    </a:cubicBezTo>
                    <a:cubicBezTo>
                      <a:pt x="422" y="448"/>
                      <a:pt x="422" y="448"/>
                      <a:pt x="422" y="448"/>
                    </a:cubicBezTo>
                    <a:cubicBezTo>
                      <a:pt x="402" y="441"/>
                      <a:pt x="402" y="441"/>
                      <a:pt x="402" y="441"/>
                    </a:cubicBezTo>
                    <a:cubicBezTo>
                      <a:pt x="390" y="445"/>
                      <a:pt x="390" y="445"/>
                      <a:pt x="390" y="445"/>
                    </a:cubicBezTo>
                    <a:cubicBezTo>
                      <a:pt x="368" y="430"/>
                      <a:pt x="368" y="430"/>
                      <a:pt x="368" y="430"/>
                    </a:cubicBezTo>
                    <a:cubicBezTo>
                      <a:pt x="324" y="433"/>
                      <a:pt x="324" y="433"/>
                      <a:pt x="324" y="433"/>
                    </a:cubicBezTo>
                    <a:cubicBezTo>
                      <a:pt x="296" y="444"/>
                      <a:pt x="296" y="444"/>
                      <a:pt x="296" y="444"/>
                    </a:cubicBezTo>
                    <a:cubicBezTo>
                      <a:pt x="268" y="446"/>
                      <a:pt x="268" y="446"/>
                      <a:pt x="268" y="446"/>
                    </a:cubicBezTo>
                    <a:cubicBezTo>
                      <a:pt x="252" y="459"/>
                      <a:pt x="252" y="459"/>
                      <a:pt x="252" y="459"/>
                    </a:cubicBezTo>
                    <a:cubicBezTo>
                      <a:pt x="240" y="458"/>
                      <a:pt x="240" y="458"/>
                      <a:pt x="240" y="458"/>
                    </a:cubicBezTo>
                    <a:cubicBezTo>
                      <a:pt x="222" y="469"/>
                      <a:pt x="222" y="469"/>
                      <a:pt x="222" y="469"/>
                    </a:cubicBezTo>
                    <a:cubicBezTo>
                      <a:pt x="222" y="475"/>
                      <a:pt x="222" y="475"/>
                      <a:pt x="222" y="475"/>
                    </a:cubicBezTo>
                    <a:cubicBezTo>
                      <a:pt x="212" y="483"/>
                      <a:pt x="212" y="483"/>
                      <a:pt x="212" y="483"/>
                    </a:cubicBezTo>
                    <a:cubicBezTo>
                      <a:pt x="198" y="483"/>
                      <a:pt x="198" y="483"/>
                      <a:pt x="198" y="483"/>
                    </a:cubicBezTo>
                    <a:cubicBezTo>
                      <a:pt x="193" y="480"/>
                      <a:pt x="193" y="480"/>
                      <a:pt x="193" y="480"/>
                    </a:cubicBezTo>
                    <a:cubicBezTo>
                      <a:pt x="162" y="479"/>
                      <a:pt x="162" y="479"/>
                      <a:pt x="162" y="479"/>
                    </a:cubicBezTo>
                    <a:cubicBezTo>
                      <a:pt x="156" y="483"/>
                      <a:pt x="156" y="483"/>
                      <a:pt x="156" y="483"/>
                    </a:cubicBezTo>
                    <a:cubicBezTo>
                      <a:pt x="137" y="489"/>
                      <a:pt x="137" y="489"/>
                      <a:pt x="137" y="489"/>
                    </a:cubicBezTo>
                    <a:cubicBezTo>
                      <a:pt x="130" y="495"/>
                      <a:pt x="130" y="495"/>
                      <a:pt x="130" y="495"/>
                    </a:cubicBezTo>
                    <a:cubicBezTo>
                      <a:pt x="117" y="498"/>
                      <a:pt x="117" y="498"/>
                      <a:pt x="117" y="498"/>
                    </a:cubicBezTo>
                    <a:cubicBezTo>
                      <a:pt x="116" y="507"/>
                      <a:pt x="116" y="507"/>
                      <a:pt x="116" y="507"/>
                    </a:cubicBezTo>
                    <a:cubicBezTo>
                      <a:pt x="112" y="509"/>
                      <a:pt x="112" y="509"/>
                      <a:pt x="112" y="509"/>
                    </a:cubicBezTo>
                    <a:cubicBezTo>
                      <a:pt x="90" y="509"/>
                      <a:pt x="90" y="509"/>
                      <a:pt x="90" y="509"/>
                    </a:cubicBezTo>
                    <a:cubicBezTo>
                      <a:pt x="71" y="507"/>
                      <a:pt x="71" y="507"/>
                      <a:pt x="71" y="507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46" y="494"/>
                      <a:pt x="46" y="494"/>
                      <a:pt x="46" y="494"/>
                    </a:cubicBezTo>
                    <a:cubicBezTo>
                      <a:pt x="42" y="484"/>
                      <a:pt x="42" y="484"/>
                      <a:pt x="42" y="484"/>
                    </a:cubicBezTo>
                    <a:cubicBezTo>
                      <a:pt x="45" y="475"/>
                      <a:pt x="45" y="475"/>
                      <a:pt x="45" y="475"/>
                    </a:cubicBezTo>
                    <a:cubicBezTo>
                      <a:pt x="53" y="474"/>
                      <a:pt x="53" y="474"/>
                      <a:pt x="53" y="474"/>
                    </a:cubicBezTo>
                    <a:cubicBezTo>
                      <a:pt x="55" y="452"/>
                      <a:pt x="55" y="452"/>
                      <a:pt x="55" y="452"/>
                    </a:cubicBezTo>
                    <a:cubicBezTo>
                      <a:pt x="59" y="445"/>
                      <a:pt x="59" y="445"/>
                      <a:pt x="59" y="445"/>
                    </a:cubicBezTo>
                    <a:cubicBezTo>
                      <a:pt x="54" y="429"/>
                      <a:pt x="54" y="429"/>
                      <a:pt x="54" y="429"/>
                    </a:cubicBezTo>
                    <a:cubicBezTo>
                      <a:pt x="52" y="419"/>
                      <a:pt x="52" y="419"/>
                      <a:pt x="52" y="419"/>
                    </a:cubicBezTo>
                    <a:cubicBezTo>
                      <a:pt x="42" y="407"/>
                      <a:pt x="42" y="407"/>
                      <a:pt x="42" y="407"/>
                    </a:cubicBezTo>
                    <a:cubicBezTo>
                      <a:pt x="41" y="376"/>
                      <a:pt x="41" y="376"/>
                      <a:pt x="41" y="376"/>
                    </a:cubicBezTo>
                    <a:cubicBezTo>
                      <a:pt x="40" y="370"/>
                      <a:pt x="40" y="370"/>
                      <a:pt x="40" y="370"/>
                    </a:cubicBezTo>
                    <a:cubicBezTo>
                      <a:pt x="28" y="355"/>
                      <a:pt x="28" y="355"/>
                      <a:pt x="28" y="355"/>
                    </a:cubicBezTo>
                    <a:cubicBezTo>
                      <a:pt x="27" y="349"/>
                      <a:pt x="27" y="349"/>
                      <a:pt x="27" y="349"/>
                    </a:cubicBezTo>
                    <a:cubicBezTo>
                      <a:pt x="20" y="339"/>
                      <a:pt x="20" y="339"/>
                      <a:pt x="20" y="339"/>
                    </a:cubicBezTo>
                    <a:cubicBezTo>
                      <a:pt x="18" y="331"/>
                      <a:pt x="18" y="331"/>
                      <a:pt x="18" y="331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4" y="301"/>
                      <a:pt x="4" y="301"/>
                      <a:pt x="4" y="301"/>
                    </a:cubicBezTo>
                    <a:cubicBezTo>
                      <a:pt x="18" y="323"/>
                      <a:pt x="18" y="323"/>
                      <a:pt x="18" y="323"/>
                    </a:cubicBezTo>
                    <a:cubicBezTo>
                      <a:pt x="22" y="320"/>
                      <a:pt x="22" y="320"/>
                      <a:pt x="22" y="320"/>
                    </a:cubicBezTo>
                    <a:cubicBezTo>
                      <a:pt x="16" y="309"/>
                      <a:pt x="16" y="309"/>
                      <a:pt x="16" y="309"/>
                    </a:cubicBezTo>
                    <a:cubicBezTo>
                      <a:pt x="15" y="304"/>
                      <a:pt x="15" y="304"/>
                      <a:pt x="15" y="304"/>
                    </a:cubicBezTo>
                    <a:cubicBezTo>
                      <a:pt x="18" y="304"/>
                      <a:pt x="18" y="304"/>
                      <a:pt x="18" y="304"/>
                    </a:cubicBezTo>
                    <a:cubicBezTo>
                      <a:pt x="25" y="315"/>
                      <a:pt x="25" y="315"/>
                      <a:pt x="25" y="315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29" y="307"/>
                      <a:pt x="29" y="307"/>
                      <a:pt x="29" y="307"/>
                    </a:cubicBezTo>
                    <a:cubicBezTo>
                      <a:pt x="19" y="284"/>
                      <a:pt x="19" y="284"/>
                      <a:pt x="19" y="284"/>
                    </a:cubicBezTo>
                    <a:cubicBezTo>
                      <a:pt x="15" y="270"/>
                      <a:pt x="15" y="270"/>
                      <a:pt x="15" y="270"/>
                    </a:cubicBezTo>
                    <a:cubicBezTo>
                      <a:pt x="24" y="227"/>
                      <a:pt x="24" y="227"/>
                      <a:pt x="24" y="227"/>
                    </a:cubicBezTo>
                    <a:cubicBezTo>
                      <a:pt x="27" y="223"/>
                      <a:pt x="27" y="223"/>
                      <a:pt x="27" y="223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34" y="231"/>
                      <a:pt x="34" y="231"/>
                      <a:pt x="34" y="231"/>
                    </a:cubicBezTo>
                    <a:cubicBezTo>
                      <a:pt x="43" y="220"/>
                      <a:pt x="43" y="220"/>
                      <a:pt x="43" y="220"/>
                    </a:cubicBezTo>
                    <a:cubicBezTo>
                      <a:pt x="55" y="215"/>
                      <a:pt x="55" y="215"/>
                      <a:pt x="55" y="215"/>
                    </a:cubicBezTo>
                    <a:cubicBezTo>
                      <a:pt x="59" y="214"/>
                      <a:pt x="59" y="214"/>
                      <a:pt x="59" y="214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85" y="197"/>
                      <a:pt x="85" y="197"/>
                      <a:pt x="85" y="197"/>
                    </a:cubicBezTo>
                    <a:cubicBezTo>
                      <a:pt x="90" y="202"/>
                      <a:pt x="90" y="202"/>
                      <a:pt x="90" y="202"/>
                    </a:cubicBezTo>
                    <a:cubicBezTo>
                      <a:pt x="100" y="201"/>
                      <a:pt x="100" y="201"/>
                      <a:pt x="100" y="201"/>
                    </a:cubicBezTo>
                    <a:cubicBezTo>
                      <a:pt x="111" y="191"/>
                      <a:pt x="111" y="191"/>
                      <a:pt x="111" y="191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50" y="182"/>
                      <a:pt x="150" y="182"/>
                      <a:pt x="150" y="182"/>
                    </a:cubicBezTo>
                    <a:cubicBezTo>
                      <a:pt x="156" y="179"/>
                      <a:pt x="156" y="179"/>
                      <a:pt x="156" y="179"/>
                    </a:cubicBezTo>
                    <a:cubicBezTo>
                      <a:pt x="175" y="167"/>
                      <a:pt x="175" y="167"/>
                      <a:pt x="175" y="167"/>
                    </a:cubicBezTo>
                    <a:cubicBezTo>
                      <a:pt x="180" y="162"/>
                      <a:pt x="180" y="162"/>
                      <a:pt x="180" y="162"/>
                    </a:cubicBezTo>
                    <a:cubicBezTo>
                      <a:pt x="192" y="147"/>
                      <a:pt x="192" y="147"/>
                      <a:pt x="192" y="147"/>
                    </a:cubicBezTo>
                    <a:cubicBezTo>
                      <a:pt x="185" y="144"/>
                      <a:pt x="185" y="144"/>
                      <a:pt x="185" y="144"/>
                    </a:cubicBezTo>
                    <a:cubicBezTo>
                      <a:pt x="188" y="134"/>
                      <a:pt x="188" y="134"/>
                      <a:pt x="188" y="134"/>
                    </a:cubicBezTo>
                    <a:cubicBezTo>
                      <a:pt x="193" y="121"/>
                      <a:pt x="193" y="121"/>
                      <a:pt x="193" y="121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22" y="123"/>
                      <a:pt x="222" y="123"/>
                      <a:pt x="222" y="123"/>
                    </a:cubicBezTo>
                    <a:cubicBezTo>
                      <a:pt x="217" y="118"/>
                      <a:pt x="217" y="118"/>
                      <a:pt x="217" y="118"/>
                    </a:cubicBezTo>
                    <a:cubicBezTo>
                      <a:pt x="219" y="114"/>
                      <a:pt x="219" y="114"/>
                      <a:pt x="219" y="114"/>
                    </a:cubicBezTo>
                    <a:cubicBezTo>
                      <a:pt x="225" y="113"/>
                      <a:pt x="225" y="113"/>
                      <a:pt x="225" y="113"/>
                    </a:cubicBezTo>
                    <a:cubicBezTo>
                      <a:pt x="233" y="113"/>
                      <a:pt x="233" y="113"/>
                      <a:pt x="233" y="113"/>
                    </a:cubicBezTo>
                    <a:cubicBezTo>
                      <a:pt x="237" y="92"/>
                      <a:pt x="237" y="92"/>
                      <a:pt x="237" y="92"/>
                    </a:cubicBezTo>
                    <a:cubicBezTo>
                      <a:pt x="249" y="91"/>
                      <a:pt x="249" y="91"/>
                      <a:pt x="249" y="91"/>
                    </a:cubicBezTo>
                    <a:cubicBezTo>
                      <a:pt x="249" y="81"/>
                      <a:pt x="249" y="81"/>
                      <a:pt x="249" y="81"/>
                    </a:cubicBezTo>
                    <a:cubicBezTo>
                      <a:pt x="259" y="73"/>
                      <a:pt x="259" y="73"/>
                      <a:pt x="259" y="73"/>
                    </a:cubicBezTo>
                    <a:cubicBezTo>
                      <a:pt x="267" y="75"/>
                      <a:pt x="267" y="75"/>
                      <a:pt x="267" y="75"/>
                    </a:cubicBezTo>
                    <a:cubicBezTo>
                      <a:pt x="275" y="66"/>
                      <a:pt x="275" y="66"/>
                      <a:pt x="275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9" y="62"/>
                      <a:pt x="289" y="62"/>
                      <a:pt x="289" y="62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312" y="89"/>
                      <a:pt x="312" y="89"/>
                      <a:pt x="312" y="89"/>
                    </a:cubicBezTo>
                    <a:cubicBezTo>
                      <a:pt x="318" y="83"/>
                      <a:pt x="318" y="83"/>
                      <a:pt x="318" y="83"/>
                    </a:cubicBezTo>
                    <a:cubicBezTo>
                      <a:pt x="323" y="83"/>
                      <a:pt x="323" y="83"/>
                      <a:pt x="323" y="83"/>
                    </a:cubicBezTo>
                    <a:cubicBezTo>
                      <a:pt x="324" y="89"/>
                      <a:pt x="324" y="89"/>
                      <a:pt x="324" y="89"/>
                    </a:cubicBezTo>
                    <a:cubicBezTo>
                      <a:pt x="329" y="89"/>
                      <a:pt x="329" y="89"/>
                      <a:pt x="329" y="89"/>
                    </a:cubicBezTo>
                    <a:cubicBezTo>
                      <a:pt x="337" y="88"/>
                      <a:pt x="337" y="88"/>
                      <a:pt x="337" y="88"/>
                    </a:cubicBezTo>
                    <a:cubicBezTo>
                      <a:pt x="342" y="95"/>
                      <a:pt x="342" y="95"/>
                      <a:pt x="342" y="95"/>
                    </a:cubicBezTo>
                    <a:cubicBezTo>
                      <a:pt x="345" y="92"/>
                      <a:pt x="345" y="92"/>
                      <a:pt x="345" y="92"/>
                    </a:cubicBezTo>
                    <a:cubicBezTo>
                      <a:pt x="344" y="84"/>
                      <a:pt x="344" y="84"/>
                      <a:pt x="344" y="84"/>
                    </a:cubicBezTo>
                    <a:cubicBezTo>
                      <a:pt x="334" y="74"/>
                      <a:pt x="334" y="74"/>
                      <a:pt x="334" y="74"/>
                    </a:cubicBezTo>
                    <a:cubicBezTo>
                      <a:pt x="342" y="54"/>
                      <a:pt x="342" y="54"/>
                      <a:pt x="342" y="54"/>
                    </a:cubicBezTo>
                    <a:cubicBezTo>
                      <a:pt x="348" y="51"/>
                      <a:pt x="348" y="51"/>
                      <a:pt x="348" y="51"/>
                    </a:cubicBezTo>
                    <a:cubicBezTo>
                      <a:pt x="348" y="44"/>
                      <a:pt x="348" y="44"/>
                      <a:pt x="348" y="44"/>
                    </a:cubicBezTo>
                    <a:cubicBezTo>
                      <a:pt x="358" y="33"/>
                      <a:pt x="358" y="33"/>
                      <a:pt x="358" y="33"/>
                    </a:cubicBezTo>
                    <a:cubicBezTo>
                      <a:pt x="370" y="32"/>
                      <a:pt x="370" y="32"/>
                      <a:pt x="370" y="32"/>
                    </a:cubicBezTo>
                    <a:cubicBezTo>
                      <a:pt x="395" y="33"/>
                      <a:pt x="395" y="33"/>
                      <a:pt x="395" y="33"/>
                    </a:cubicBezTo>
                    <a:cubicBezTo>
                      <a:pt x="398" y="25"/>
                      <a:pt x="398" y="25"/>
                      <a:pt x="398" y="25"/>
                    </a:cubicBezTo>
                    <a:cubicBezTo>
                      <a:pt x="383" y="17"/>
                      <a:pt x="383" y="17"/>
                      <a:pt x="383" y="17"/>
                    </a:cubicBezTo>
                    <a:cubicBezTo>
                      <a:pt x="383" y="13"/>
                      <a:pt x="383" y="13"/>
                      <a:pt x="383" y="13"/>
                    </a:cubicBezTo>
                    <a:cubicBezTo>
                      <a:pt x="402" y="14"/>
                      <a:pt x="402" y="14"/>
                      <a:pt x="402" y="14"/>
                    </a:cubicBezTo>
                    <a:cubicBezTo>
                      <a:pt x="412" y="21"/>
                      <a:pt x="412" y="21"/>
                      <a:pt x="412" y="21"/>
                    </a:cubicBezTo>
                    <a:cubicBezTo>
                      <a:pt x="433" y="22"/>
                      <a:pt x="433" y="22"/>
                      <a:pt x="433" y="22"/>
                    </a:cubicBezTo>
                    <a:cubicBezTo>
                      <a:pt x="445" y="27"/>
                      <a:pt x="445" y="27"/>
                      <a:pt x="445" y="27"/>
                    </a:cubicBezTo>
                    <a:cubicBezTo>
                      <a:pt x="463" y="27"/>
                      <a:pt x="463" y="27"/>
                      <a:pt x="463" y="27"/>
                    </a:cubicBezTo>
                    <a:cubicBezTo>
                      <a:pt x="467" y="31"/>
                      <a:pt x="467" y="31"/>
                      <a:pt x="467" y="31"/>
                    </a:cubicBezTo>
                    <a:cubicBezTo>
                      <a:pt x="475" y="28"/>
                      <a:pt x="475" y="28"/>
                      <a:pt x="475" y="28"/>
                    </a:cubicBezTo>
                    <a:cubicBezTo>
                      <a:pt x="481" y="29"/>
                      <a:pt x="481" y="29"/>
                      <a:pt x="481" y="29"/>
                    </a:cubicBezTo>
                    <a:cubicBezTo>
                      <a:pt x="481" y="38"/>
                      <a:pt x="481" y="38"/>
                      <a:pt x="481" y="38"/>
                    </a:cubicBezTo>
                    <a:cubicBezTo>
                      <a:pt x="480" y="47"/>
                      <a:pt x="480" y="47"/>
                      <a:pt x="480" y="47"/>
                    </a:cubicBezTo>
                    <a:cubicBezTo>
                      <a:pt x="475" y="51"/>
                      <a:pt x="475" y="51"/>
                      <a:pt x="475" y="51"/>
                    </a:cubicBezTo>
                    <a:cubicBezTo>
                      <a:pt x="464" y="56"/>
                      <a:pt x="464" y="56"/>
                      <a:pt x="464" y="56"/>
                    </a:cubicBezTo>
                    <a:cubicBezTo>
                      <a:pt x="464" y="72"/>
                      <a:pt x="464" y="72"/>
                      <a:pt x="464" y="72"/>
                    </a:cubicBezTo>
                    <a:cubicBezTo>
                      <a:pt x="458" y="76"/>
                      <a:pt x="458" y="76"/>
                      <a:pt x="458" y="76"/>
                    </a:cubicBezTo>
                    <a:cubicBezTo>
                      <a:pt x="455" y="84"/>
                      <a:pt x="455" y="84"/>
                      <a:pt x="455" y="84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72" y="93"/>
                      <a:pt x="472" y="93"/>
                      <a:pt x="472" y="93"/>
                    </a:cubicBezTo>
                    <a:cubicBezTo>
                      <a:pt x="475" y="98"/>
                      <a:pt x="475" y="98"/>
                      <a:pt x="475" y="98"/>
                    </a:cubicBezTo>
                    <a:cubicBezTo>
                      <a:pt x="487" y="99"/>
                      <a:pt x="487" y="99"/>
                      <a:pt x="487" y="99"/>
                    </a:cubicBezTo>
                    <a:cubicBezTo>
                      <a:pt x="489" y="103"/>
                      <a:pt x="489" y="103"/>
                      <a:pt x="489" y="103"/>
                    </a:cubicBezTo>
                    <a:cubicBezTo>
                      <a:pt x="504" y="115"/>
                      <a:pt x="504" y="115"/>
                      <a:pt x="504" y="115"/>
                    </a:cubicBezTo>
                    <a:cubicBezTo>
                      <a:pt x="521" y="120"/>
                      <a:pt x="521" y="120"/>
                      <a:pt x="521" y="120"/>
                    </a:cubicBezTo>
                    <a:cubicBezTo>
                      <a:pt x="527" y="126"/>
                      <a:pt x="527" y="126"/>
                      <a:pt x="527" y="126"/>
                    </a:cubicBezTo>
                    <a:cubicBezTo>
                      <a:pt x="539" y="135"/>
                      <a:pt x="539" y="135"/>
                      <a:pt x="539" y="135"/>
                    </a:cubicBezTo>
                    <a:cubicBezTo>
                      <a:pt x="556" y="136"/>
                      <a:pt x="556" y="136"/>
                      <a:pt x="556" y="136"/>
                    </a:cubicBezTo>
                    <a:cubicBezTo>
                      <a:pt x="567" y="126"/>
                      <a:pt x="567" y="126"/>
                      <a:pt x="567" y="126"/>
                    </a:cubicBezTo>
                    <a:cubicBezTo>
                      <a:pt x="573" y="96"/>
                      <a:pt x="573" y="96"/>
                      <a:pt x="573" y="96"/>
                    </a:cubicBezTo>
                    <a:cubicBezTo>
                      <a:pt x="578" y="76"/>
                      <a:pt x="578" y="76"/>
                      <a:pt x="578" y="76"/>
                    </a:cubicBezTo>
                    <a:cubicBezTo>
                      <a:pt x="580" y="68"/>
                      <a:pt x="580" y="68"/>
                      <a:pt x="580" y="68"/>
                    </a:cubicBezTo>
                    <a:cubicBezTo>
                      <a:pt x="575" y="61"/>
                      <a:pt x="575" y="61"/>
                      <a:pt x="575" y="61"/>
                    </a:cubicBezTo>
                    <a:cubicBezTo>
                      <a:pt x="575" y="50"/>
                      <a:pt x="575" y="50"/>
                      <a:pt x="575" y="50"/>
                    </a:cubicBezTo>
                    <a:cubicBezTo>
                      <a:pt x="579" y="45"/>
                      <a:pt x="579" y="45"/>
                      <a:pt x="579" y="45"/>
                    </a:cubicBezTo>
                    <a:cubicBezTo>
                      <a:pt x="583" y="41"/>
                      <a:pt x="583" y="41"/>
                      <a:pt x="583" y="41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9" y="27"/>
                      <a:pt x="579" y="27"/>
                      <a:pt x="579" y="27"/>
                    </a:cubicBezTo>
                    <a:cubicBezTo>
                      <a:pt x="586" y="23"/>
                      <a:pt x="586" y="23"/>
                      <a:pt x="586" y="23"/>
                    </a:cubicBezTo>
                    <a:cubicBezTo>
                      <a:pt x="589" y="15"/>
                      <a:pt x="589" y="15"/>
                      <a:pt x="589" y="15"/>
                    </a:cubicBezTo>
                    <a:cubicBezTo>
                      <a:pt x="592" y="3"/>
                      <a:pt x="592" y="3"/>
                      <a:pt x="592" y="3"/>
                    </a:cubicBezTo>
                    <a:cubicBezTo>
                      <a:pt x="596" y="0"/>
                      <a:pt x="596" y="0"/>
                      <a:pt x="596" y="0"/>
                    </a:cubicBezTo>
                    <a:moveTo>
                      <a:pt x="596" y="0"/>
                    </a:moveTo>
                    <a:cubicBezTo>
                      <a:pt x="595" y="0"/>
                      <a:pt x="595" y="0"/>
                      <a:pt x="595" y="0"/>
                    </a:cubicBezTo>
                    <a:cubicBezTo>
                      <a:pt x="592" y="2"/>
                      <a:pt x="592" y="2"/>
                      <a:pt x="592" y="2"/>
                    </a:cubicBezTo>
                    <a:cubicBezTo>
                      <a:pt x="591" y="3"/>
                      <a:pt x="591" y="3"/>
                      <a:pt x="591" y="3"/>
                    </a:cubicBezTo>
                    <a:cubicBezTo>
                      <a:pt x="591" y="3"/>
                      <a:pt x="591" y="3"/>
                      <a:pt x="591" y="3"/>
                    </a:cubicBezTo>
                    <a:cubicBezTo>
                      <a:pt x="588" y="15"/>
                      <a:pt x="588" y="15"/>
                      <a:pt x="588" y="15"/>
                    </a:cubicBezTo>
                    <a:cubicBezTo>
                      <a:pt x="586" y="22"/>
                      <a:pt x="586" y="22"/>
                      <a:pt x="586" y="22"/>
                    </a:cubicBezTo>
                    <a:cubicBezTo>
                      <a:pt x="579" y="27"/>
                      <a:pt x="579" y="27"/>
                      <a:pt x="579" y="27"/>
                    </a:cubicBezTo>
                    <a:cubicBezTo>
                      <a:pt x="579" y="27"/>
                      <a:pt x="579" y="27"/>
                      <a:pt x="579" y="27"/>
                    </a:cubicBezTo>
                    <a:cubicBezTo>
                      <a:pt x="579" y="27"/>
                      <a:pt x="579" y="27"/>
                      <a:pt x="579" y="27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5"/>
                      <a:pt x="576" y="35"/>
                      <a:pt x="576" y="35"/>
                    </a:cubicBezTo>
                    <a:cubicBezTo>
                      <a:pt x="583" y="41"/>
                      <a:pt x="583" y="41"/>
                      <a:pt x="583" y="41"/>
                    </a:cubicBezTo>
                    <a:cubicBezTo>
                      <a:pt x="579" y="45"/>
                      <a:pt x="579" y="45"/>
                      <a:pt x="579" y="45"/>
                    </a:cubicBezTo>
                    <a:cubicBezTo>
                      <a:pt x="574" y="50"/>
                      <a:pt x="574" y="50"/>
                      <a:pt x="574" y="50"/>
                    </a:cubicBezTo>
                    <a:cubicBezTo>
                      <a:pt x="574" y="50"/>
                      <a:pt x="574" y="50"/>
                      <a:pt x="574" y="50"/>
                    </a:cubicBezTo>
                    <a:cubicBezTo>
                      <a:pt x="574" y="50"/>
                      <a:pt x="574" y="50"/>
                      <a:pt x="574" y="50"/>
                    </a:cubicBezTo>
                    <a:cubicBezTo>
                      <a:pt x="574" y="61"/>
                      <a:pt x="574" y="61"/>
                      <a:pt x="574" y="61"/>
                    </a:cubicBezTo>
                    <a:cubicBezTo>
                      <a:pt x="574" y="61"/>
                      <a:pt x="574" y="61"/>
                      <a:pt x="574" y="61"/>
                    </a:cubicBezTo>
                    <a:cubicBezTo>
                      <a:pt x="574" y="61"/>
                      <a:pt x="574" y="61"/>
                      <a:pt x="574" y="61"/>
                    </a:cubicBezTo>
                    <a:cubicBezTo>
                      <a:pt x="580" y="68"/>
                      <a:pt x="580" y="68"/>
                      <a:pt x="580" y="68"/>
                    </a:cubicBezTo>
                    <a:cubicBezTo>
                      <a:pt x="578" y="76"/>
                      <a:pt x="578" y="76"/>
                      <a:pt x="578" y="76"/>
                    </a:cubicBezTo>
                    <a:cubicBezTo>
                      <a:pt x="572" y="96"/>
                      <a:pt x="572" y="96"/>
                      <a:pt x="572" y="96"/>
                    </a:cubicBezTo>
                    <a:cubicBezTo>
                      <a:pt x="567" y="125"/>
                      <a:pt x="567" y="125"/>
                      <a:pt x="567" y="125"/>
                    </a:cubicBezTo>
                    <a:cubicBezTo>
                      <a:pt x="556" y="135"/>
                      <a:pt x="556" y="135"/>
                      <a:pt x="556" y="135"/>
                    </a:cubicBezTo>
                    <a:cubicBezTo>
                      <a:pt x="539" y="134"/>
                      <a:pt x="539" y="134"/>
                      <a:pt x="539" y="134"/>
                    </a:cubicBezTo>
                    <a:cubicBezTo>
                      <a:pt x="528" y="125"/>
                      <a:pt x="528" y="125"/>
                      <a:pt x="528" y="125"/>
                    </a:cubicBezTo>
                    <a:cubicBezTo>
                      <a:pt x="521" y="120"/>
                      <a:pt x="521" y="120"/>
                      <a:pt x="521" y="120"/>
                    </a:cubicBezTo>
                    <a:cubicBezTo>
                      <a:pt x="521" y="120"/>
                      <a:pt x="521" y="120"/>
                      <a:pt x="521" y="120"/>
                    </a:cubicBezTo>
                    <a:cubicBezTo>
                      <a:pt x="521" y="120"/>
                      <a:pt x="521" y="120"/>
                      <a:pt x="521" y="120"/>
                    </a:cubicBezTo>
                    <a:cubicBezTo>
                      <a:pt x="505" y="115"/>
                      <a:pt x="505" y="115"/>
                      <a:pt x="505" y="115"/>
                    </a:cubicBezTo>
                    <a:cubicBezTo>
                      <a:pt x="490" y="103"/>
                      <a:pt x="490" y="103"/>
                      <a:pt x="490" y="103"/>
                    </a:cubicBezTo>
                    <a:cubicBezTo>
                      <a:pt x="488" y="99"/>
                      <a:pt x="488" y="99"/>
                      <a:pt x="488" y="99"/>
                    </a:cubicBezTo>
                    <a:cubicBezTo>
                      <a:pt x="488" y="98"/>
                      <a:pt x="488" y="98"/>
                      <a:pt x="488" y="98"/>
                    </a:cubicBezTo>
                    <a:cubicBezTo>
                      <a:pt x="487" y="98"/>
                      <a:pt x="487" y="98"/>
                      <a:pt x="487" y="98"/>
                    </a:cubicBezTo>
                    <a:cubicBezTo>
                      <a:pt x="475" y="97"/>
                      <a:pt x="475" y="97"/>
                      <a:pt x="475" y="97"/>
                    </a:cubicBezTo>
                    <a:cubicBezTo>
                      <a:pt x="473" y="93"/>
                      <a:pt x="473" y="93"/>
                      <a:pt x="473" y="93"/>
                    </a:cubicBezTo>
                    <a:cubicBezTo>
                      <a:pt x="472" y="93"/>
                      <a:pt x="472" y="93"/>
                      <a:pt x="472" y="93"/>
                    </a:cubicBezTo>
                    <a:cubicBezTo>
                      <a:pt x="472" y="93"/>
                      <a:pt x="472" y="93"/>
                      <a:pt x="472" y="93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56" y="84"/>
                      <a:pt x="456" y="84"/>
                      <a:pt x="456" y="84"/>
                    </a:cubicBezTo>
                    <a:cubicBezTo>
                      <a:pt x="458" y="77"/>
                      <a:pt x="458" y="77"/>
                      <a:pt x="458" y="77"/>
                    </a:cubicBezTo>
                    <a:cubicBezTo>
                      <a:pt x="464" y="72"/>
                      <a:pt x="464" y="72"/>
                      <a:pt x="464" y="72"/>
                    </a:cubicBezTo>
                    <a:cubicBezTo>
                      <a:pt x="464" y="72"/>
                      <a:pt x="464" y="72"/>
                      <a:pt x="464" y="72"/>
                    </a:cubicBezTo>
                    <a:cubicBezTo>
                      <a:pt x="464" y="72"/>
                      <a:pt x="464" y="72"/>
                      <a:pt x="464" y="72"/>
                    </a:cubicBezTo>
                    <a:cubicBezTo>
                      <a:pt x="464" y="56"/>
                      <a:pt x="464" y="56"/>
                      <a:pt x="464" y="56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80" y="47"/>
                      <a:pt x="480" y="47"/>
                      <a:pt x="480" y="47"/>
                    </a:cubicBezTo>
                    <a:cubicBezTo>
                      <a:pt x="480" y="47"/>
                      <a:pt x="480" y="47"/>
                      <a:pt x="480" y="47"/>
                    </a:cubicBezTo>
                    <a:cubicBezTo>
                      <a:pt x="480" y="47"/>
                      <a:pt x="480" y="47"/>
                      <a:pt x="480" y="47"/>
                    </a:cubicBezTo>
                    <a:cubicBezTo>
                      <a:pt x="481" y="38"/>
                      <a:pt x="481" y="38"/>
                      <a:pt x="481" y="38"/>
                    </a:cubicBezTo>
                    <a:cubicBezTo>
                      <a:pt x="481" y="29"/>
                      <a:pt x="481" y="29"/>
                      <a:pt x="481" y="29"/>
                    </a:cubicBezTo>
                    <a:cubicBezTo>
                      <a:pt x="481" y="28"/>
                      <a:pt x="481" y="28"/>
                      <a:pt x="481" y="28"/>
                    </a:cubicBezTo>
                    <a:cubicBezTo>
                      <a:pt x="481" y="28"/>
                      <a:pt x="481" y="28"/>
                      <a:pt x="481" y="28"/>
                    </a:cubicBezTo>
                    <a:cubicBezTo>
                      <a:pt x="475" y="27"/>
                      <a:pt x="475" y="27"/>
                      <a:pt x="475" y="27"/>
                    </a:cubicBezTo>
                    <a:cubicBezTo>
                      <a:pt x="475" y="27"/>
                      <a:pt x="475" y="27"/>
                      <a:pt x="475" y="27"/>
                    </a:cubicBezTo>
                    <a:cubicBezTo>
                      <a:pt x="475" y="27"/>
                      <a:pt x="475" y="27"/>
                      <a:pt x="475" y="27"/>
                    </a:cubicBezTo>
                    <a:cubicBezTo>
                      <a:pt x="467" y="30"/>
                      <a:pt x="467" y="30"/>
                      <a:pt x="467" y="30"/>
                    </a:cubicBezTo>
                    <a:cubicBezTo>
                      <a:pt x="463" y="27"/>
                      <a:pt x="463" y="27"/>
                      <a:pt x="463" y="27"/>
                    </a:cubicBezTo>
                    <a:cubicBezTo>
                      <a:pt x="463" y="27"/>
                      <a:pt x="463" y="27"/>
                      <a:pt x="463" y="27"/>
                    </a:cubicBezTo>
                    <a:cubicBezTo>
                      <a:pt x="463" y="27"/>
                      <a:pt x="463" y="27"/>
                      <a:pt x="463" y="27"/>
                    </a:cubicBezTo>
                    <a:cubicBezTo>
                      <a:pt x="445" y="27"/>
                      <a:pt x="445" y="27"/>
                      <a:pt x="445" y="27"/>
                    </a:cubicBezTo>
                    <a:cubicBezTo>
                      <a:pt x="433" y="21"/>
                      <a:pt x="433" y="21"/>
                      <a:pt x="433" y="21"/>
                    </a:cubicBezTo>
                    <a:cubicBezTo>
                      <a:pt x="433" y="21"/>
                      <a:pt x="433" y="21"/>
                      <a:pt x="433" y="21"/>
                    </a:cubicBezTo>
                    <a:cubicBezTo>
                      <a:pt x="433" y="21"/>
                      <a:pt x="433" y="21"/>
                      <a:pt x="433" y="21"/>
                    </a:cubicBezTo>
                    <a:cubicBezTo>
                      <a:pt x="412" y="20"/>
                      <a:pt x="412" y="20"/>
                      <a:pt x="412" y="20"/>
                    </a:cubicBezTo>
                    <a:cubicBezTo>
                      <a:pt x="402" y="13"/>
                      <a:pt x="402" y="13"/>
                      <a:pt x="402" y="13"/>
                    </a:cubicBezTo>
                    <a:cubicBezTo>
                      <a:pt x="402" y="13"/>
                      <a:pt x="402" y="13"/>
                      <a:pt x="402" y="13"/>
                    </a:cubicBezTo>
                    <a:cubicBezTo>
                      <a:pt x="402" y="13"/>
                      <a:pt x="402" y="13"/>
                      <a:pt x="402" y="13"/>
                    </a:cubicBezTo>
                    <a:cubicBezTo>
                      <a:pt x="383" y="12"/>
                      <a:pt x="383" y="12"/>
                      <a:pt x="383" y="12"/>
                    </a:cubicBezTo>
                    <a:cubicBezTo>
                      <a:pt x="382" y="12"/>
                      <a:pt x="382" y="12"/>
                      <a:pt x="382" y="12"/>
                    </a:cubicBezTo>
                    <a:cubicBezTo>
                      <a:pt x="382" y="13"/>
                      <a:pt x="382" y="13"/>
                      <a:pt x="382" y="13"/>
                    </a:cubicBezTo>
                    <a:cubicBezTo>
                      <a:pt x="382" y="17"/>
                      <a:pt x="382" y="17"/>
                      <a:pt x="382" y="17"/>
                    </a:cubicBezTo>
                    <a:cubicBezTo>
                      <a:pt x="382" y="17"/>
                      <a:pt x="382" y="17"/>
                      <a:pt x="382" y="17"/>
                    </a:cubicBezTo>
                    <a:cubicBezTo>
                      <a:pt x="383" y="18"/>
                      <a:pt x="383" y="18"/>
                      <a:pt x="383" y="18"/>
                    </a:cubicBezTo>
                    <a:cubicBezTo>
                      <a:pt x="398" y="25"/>
                      <a:pt x="398" y="25"/>
                      <a:pt x="398" y="25"/>
                    </a:cubicBezTo>
                    <a:cubicBezTo>
                      <a:pt x="395" y="33"/>
                      <a:pt x="395" y="33"/>
                      <a:pt x="395" y="33"/>
                    </a:cubicBezTo>
                    <a:cubicBezTo>
                      <a:pt x="370" y="32"/>
                      <a:pt x="370" y="32"/>
                      <a:pt x="370" y="32"/>
                    </a:cubicBezTo>
                    <a:cubicBezTo>
                      <a:pt x="358" y="33"/>
                      <a:pt x="358" y="33"/>
                      <a:pt x="358" y="33"/>
                    </a:cubicBezTo>
                    <a:cubicBezTo>
                      <a:pt x="358" y="33"/>
                      <a:pt x="358" y="33"/>
                      <a:pt x="358" y="33"/>
                    </a:cubicBezTo>
                    <a:cubicBezTo>
                      <a:pt x="358" y="33"/>
                      <a:pt x="358" y="33"/>
                      <a:pt x="358" y="33"/>
                    </a:cubicBezTo>
                    <a:cubicBezTo>
                      <a:pt x="347" y="44"/>
                      <a:pt x="347" y="44"/>
                      <a:pt x="347" y="44"/>
                    </a:cubicBezTo>
                    <a:cubicBezTo>
                      <a:pt x="347" y="44"/>
                      <a:pt x="347" y="44"/>
                      <a:pt x="347" y="44"/>
                    </a:cubicBezTo>
                    <a:cubicBezTo>
                      <a:pt x="347" y="44"/>
                      <a:pt x="347" y="44"/>
                      <a:pt x="347" y="44"/>
                    </a:cubicBezTo>
                    <a:cubicBezTo>
                      <a:pt x="347" y="51"/>
                      <a:pt x="347" y="51"/>
                      <a:pt x="347" y="51"/>
                    </a:cubicBezTo>
                    <a:cubicBezTo>
                      <a:pt x="342" y="54"/>
                      <a:pt x="342" y="54"/>
                      <a:pt x="342" y="54"/>
                    </a:cubicBezTo>
                    <a:cubicBezTo>
                      <a:pt x="342" y="54"/>
                      <a:pt x="342" y="54"/>
                      <a:pt x="342" y="54"/>
                    </a:cubicBezTo>
                    <a:cubicBezTo>
                      <a:pt x="342" y="54"/>
                      <a:pt x="342" y="54"/>
                      <a:pt x="342" y="54"/>
                    </a:cubicBezTo>
                    <a:cubicBezTo>
                      <a:pt x="333" y="73"/>
                      <a:pt x="333" y="73"/>
                      <a:pt x="333" y="73"/>
                    </a:cubicBezTo>
                    <a:cubicBezTo>
                      <a:pt x="333" y="74"/>
                      <a:pt x="333" y="74"/>
                      <a:pt x="333" y="74"/>
                    </a:cubicBezTo>
                    <a:cubicBezTo>
                      <a:pt x="333" y="74"/>
                      <a:pt x="333" y="74"/>
                      <a:pt x="333" y="74"/>
                    </a:cubicBezTo>
                    <a:cubicBezTo>
                      <a:pt x="344" y="84"/>
                      <a:pt x="344" y="84"/>
                      <a:pt x="344" y="84"/>
                    </a:cubicBezTo>
                    <a:cubicBezTo>
                      <a:pt x="344" y="91"/>
                      <a:pt x="344" y="91"/>
                      <a:pt x="344" y="91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38" y="88"/>
                      <a:pt x="338" y="88"/>
                      <a:pt x="338" y="88"/>
                    </a:cubicBezTo>
                    <a:cubicBezTo>
                      <a:pt x="338" y="88"/>
                      <a:pt x="338" y="88"/>
                      <a:pt x="338" y="88"/>
                    </a:cubicBezTo>
                    <a:cubicBezTo>
                      <a:pt x="337" y="88"/>
                      <a:pt x="337" y="88"/>
                      <a:pt x="337" y="88"/>
                    </a:cubicBezTo>
                    <a:cubicBezTo>
                      <a:pt x="329" y="88"/>
                      <a:pt x="329" y="88"/>
                      <a:pt x="329" y="88"/>
                    </a:cubicBezTo>
                    <a:cubicBezTo>
                      <a:pt x="324" y="88"/>
                      <a:pt x="324" y="88"/>
                      <a:pt x="324" y="88"/>
                    </a:cubicBezTo>
                    <a:cubicBezTo>
                      <a:pt x="324" y="83"/>
                      <a:pt x="324" y="83"/>
                      <a:pt x="324" y="83"/>
                    </a:cubicBezTo>
                    <a:cubicBezTo>
                      <a:pt x="324" y="82"/>
                      <a:pt x="324" y="82"/>
                      <a:pt x="324" y="82"/>
                    </a:cubicBezTo>
                    <a:cubicBezTo>
                      <a:pt x="323" y="82"/>
                      <a:pt x="323" y="82"/>
                      <a:pt x="323" y="82"/>
                    </a:cubicBezTo>
                    <a:cubicBezTo>
                      <a:pt x="318" y="82"/>
                      <a:pt x="318" y="82"/>
                      <a:pt x="318" y="82"/>
                    </a:cubicBezTo>
                    <a:cubicBezTo>
                      <a:pt x="318" y="82"/>
                      <a:pt x="318" y="82"/>
                      <a:pt x="318" y="82"/>
                    </a:cubicBezTo>
                    <a:cubicBezTo>
                      <a:pt x="318" y="82"/>
                      <a:pt x="318" y="82"/>
                      <a:pt x="318" y="82"/>
                    </a:cubicBezTo>
                    <a:cubicBezTo>
                      <a:pt x="312" y="88"/>
                      <a:pt x="312" y="88"/>
                      <a:pt x="312" y="88"/>
                    </a:cubicBezTo>
                    <a:cubicBezTo>
                      <a:pt x="298" y="60"/>
                      <a:pt x="298" y="60"/>
                      <a:pt x="298" y="60"/>
                    </a:cubicBezTo>
                    <a:cubicBezTo>
                      <a:pt x="298" y="60"/>
                      <a:pt x="298" y="60"/>
                      <a:pt x="298" y="60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89" y="62"/>
                      <a:pt x="289" y="62"/>
                      <a:pt x="289" y="62"/>
                    </a:cubicBezTo>
                    <a:cubicBezTo>
                      <a:pt x="289" y="62"/>
                      <a:pt x="289" y="62"/>
                      <a:pt x="289" y="62"/>
                    </a:cubicBezTo>
                    <a:cubicBezTo>
                      <a:pt x="289" y="62"/>
                      <a:pt x="289" y="62"/>
                      <a:pt x="289" y="62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75" y="66"/>
                      <a:pt x="275" y="66"/>
                      <a:pt x="275" y="66"/>
                    </a:cubicBezTo>
                    <a:cubicBezTo>
                      <a:pt x="274" y="66"/>
                      <a:pt x="274" y="66"/>
                      <a:pt x="274" y="66"/>
                    </a:cubicBezTo>
                    <a:cubicBezTo>
                      <a:pt x="274" y="66"/>
                      <a:pt x="274" y="66"/>
                      <a:pt x="274" y="66"/>
                    </a:cubicBezTo>
                    <a:cubicBezTo>
                      <a:pt x="267" y="74"/>
                      <a:pt x="267" y="74"/>
                      <a:pt x="267" y="74"/>
                    </a:cubicBezTo>
                    <a:cubicBezTo>
                      <a:pt x="260" y="72"/>
                      <a:pt x="260" y="72"/>
                      <a:pt x="260" y="72"/>
                    </a:cubicBezTo>
                    <a:cubicBezTo>
                      <a:pt x="259" y="72"/>
                      <a:pt x="259" y="72"/>
                      <a:pt x="259" y="72"/>
                    </a:cubicBezTo>
                    <a:cubicBezTo>
                      <a:pt x="259" y="72"/>
                      <a:pt x="259" y="72"/>
                      <a:pt x="259" y="72"/>
                    </a:cubicBezTo>
                    <a:cubicBezTo>
                      <a:pt x="249" y="80"/>
                      <a:pt x="249" y="80"/>
                      <a:pt x="249" y="80"/>
                    </a:cubicBezTo>
                    <a:cubicBezTo>
                      <a:pt x="249" y="81"/>
                      <a:pt x="249" y="81"/>
                      <a:pt x="249" y="81"/>
                    </a:cubicBezTo>
                    <a:cubicBezTo>
                      <a:pt x="249" y="81"/>
                      <a:pt x="249" y="81"/>
                      <a:pt x="249" y="81"/>
                    </a:cubicBezTo>
                    <a:cubicBezTo>
                      <a:pt x="249" y="90"/>
                      <a:pt x="249" y="90"/>
                      <a:pt x="249" y="90"/>
                    </a:cubicBezTo>
                    <a:cubicBezTo>
                      <a:pt x="237" y="91"/>
                      <a:pt x="237" y="91"/>
                      <a:pt x="237" y="91"/>
                    </a:cubicBezTo>
                    <a:cubicBezTo>
                      <a:pt x="236" y="91"/>
                      <a:pt x="236" y="91"/>
                      <a:pt x="236" y="91"/>
                    </a:cubicBezTo>
                    <a:cubicBezTo>
                      <a:pt x="236" y="92"/>
                      <a:pt x="236" y="92"/>
                      <a:pt x="236" y="92"/>
                    </a:cubicBezTo>
                    <a:cubicBezTo>
                      <a:pt x="233" y="113"/>
                      <a:pt x="233" y="113"/>
                      <a:pt x="233" y="113"/>
                    </a:cubicBezTo>
                    <a:cubicBezTo>
                      <a:pt x="225" y="113"/>
                      <a:pt x="225" y="113"/>
                      <a:pt x="225" y="113"/>
                    </a:cubicBezTo>
                    <a:cubicBezTo>
                      <a:pt x="219" y="114"/>
                      <a:pt x="219" y="114"/>
                      <a:pt x="219" y="114"/>
                    </a:cubicBezTo>
                    <a:cubicBezTo>
                      <a:pt x="218" y="114"/>
                      <a:pt x="218" y="114"/>
                      <a:pt x="218" y="114"/>
                    </a:cubicBezTo>
                    <a:cubicBezTo>
                      <a:pt x="218" y="114"/>
                      <a:pt x="218" y="114"/>
                      <a:pt x="218" y="114"/>
                    </a:cubicBezTo>
                    <a:cubicBezTo>
                      <a:pt x="216" y="117"/>
                      <a:pt x="216" y="117"/>
                      <a:pt x="216" y="117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21" y="123"/>
                      <a:pt x="221" y="123"/>
                      <a:pt x="221" y="123"/>
                    </a:cubicBezTo>
                    <a:cubicBezTo>
                      <a:pt x="211" y="123"/>
                      <a:pt x="211" y="123"/>
                      <a:pt x="211" y="123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00" y="112"/>
                      <a:pt x="200" y="112"/>
                      <a:pt x="200" y="112"/>
                    </a:cubicBezTo>
                    <a:cubicBezTo>
                      <a:pt x="199" y="113"/>
                      <a:pt x="199" y="113"/>
                      <a:pt x="199" y="113"/>
                    </a:cubicBezTo>
                    <a:cubicBezTo>
                      <a:pt x="193" y="121"/>
                      <a:pt x="193" y="121"/>
                      <a:pt x="193" y="121"/>
                    </a:cubicBezTo>
                    <a:cubicBezTo>
                      <a:pt x="193" y="121"/>
                      <a:pt x="193" y="121"/>
                      <a:pt x="193" y="121"/>
                    </a:cubicBezTo>
                    <a:cubicBezTo>
                      <a:pt x="193" y="121"/>
                      <a:pt x="193" y="121"/>
                      <a:pt x="193" y="121"/>
                    </a:cubicBezTo>
                    <a:cubicBezTo>
                      <a:pt x="188" y="134"/>
                      <a:pt x="188" y="134"/>
                      <a:pt x="188" y="134"/>
                    </a:cubicBezTo>
                    <a:cubicBezTo>
                      <a:pt x="185" y="143"/>
                      <a:pt x="185" y="143"/>
                      <a:pt x="185" y="143"/>
                    </a:cubicBezTo>
                    <a:cubicBezTo>
                      <a:pt x="185" y="144"/>
                      <a:pt x="185" y="144"/>
                      <a:pt x="185" y="144"/>
                    </a:cubicBezTo>
                    <a:cubicBezTo>
                      <a:pt x="185" y="144"/>
                      <a:pt x="185" y="144"/>
                      <a:pt x="185" y="144"/>
                    </a:cubicBezTo>
                    <a:cubicBezTo>
                      <a:pt x="191" y="147"/>
                      <a:pt x="191" y="147"/>
                      <a:pt x="191" y="147"/>
                    </a:cubicBezTo>
                    <a:cubicBezTo>
                      <a:pt x="179" y="161"/>
                      <a:pt x="179" y="161"/>
                      <a:pt x="179" y="161"/>
                    </a:cubicBezTo>
                    <a:cubicBezTo>
                      <a:pt x="175" y="167"/>
                      <a:pt x="175" y="167"/>
                      <a:pt x="175" y="167"/>
                    </a:cubicBezTo>
                    <a:cubicBezTo>
                      <a:pt x="156" y="178"/>
                      <a:pt x="156" y="178"/>
                      <a:pt x="156" y="178"/>
                    </a:cubicBezTo>
                    <a:cubicBezTo>
                      <a:pt x="150" y="182"/>
                      <a:pt x="150" y="182"/>
                      <a:pt x="150" y="182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23" y="189"/>
                      <a:pt x="123" y="189"/>
                      <a:pt x="123" y="189"/>
                    </a:cubicBezTo>
                    <a:cubicBezTo>
                      <a:pt x="111" y="191"/>
                      <a:pt x="111" y="191"/>
                      <a:pt x="111" y="191"/>
                    </a:cubicBezTo>
                    <a:cubicBezTo>
                      <a:pt x="111" y="191"/>
                      <a:pt x="111" y="191"/>
                      <a:pt x="111" y="191"/>
                    </a:cubicBezTo>
                    <a:cubicBezTo>
                      <a:pt x="111" y="191"/>
                      <a:pt x="111" y="191"/>
                      <a:pt x="111" y="191"/>
                    </a:cubicBezTo>
                    <a:cubicBezTo>
                      <a:pt x="100" y="201"/>
                      <a:pt x="100" y="201"/>
                      <a:pt x="100" y="201"/>
                    </a:cubicBezTo>
                    <a:cubicBezTo>
                      <a:pt x="91" y="201"/>
                      <a:pt x="91" y="201"/>
                      <a:pt x="91" y="201"/>
                    </a:cubicBezTo>
                    <a:cubicBezTo>
                      <a:pt x="85" y="197"/>
                      <a:pt x="85" y="197"/>
                      <a:pt x="85" y="197"/>
                    </a:cubicBezTo>
                    <a:cubicBezTo>
                      <a:pt x="85" y="197"/>
                      <a:pt x="85" y="197"/>
                      <a:pt x="85" y="197"/>
                    </a:cubicBezTo>
                    <a:cubicBezTo>
                      <a:pt x="85" y="197"/>
                      <a:pt x="85" y="197"/>
                      <a:pt x="85" y="197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59" y="213"/>
                      <a:pt x="59" y="213"/>
                      <a:pt x="59" y="213"/>
                    </a:cubicBezTo>
                    <a:cubicBezTo>
                      <a:pt x="55" y="215"/>
                      <a:pt x="55" y="215"/>
                      <a:pt x="55" y="215"/>
                    </a:cubicBezTo>
                    <a:cubicBezTo>
                      <a:pt x="43" y="219"/>
                      <a:pt x="43" y="219"/>
                      <a:pt x="43" y="219"/>
                    </a:cubicBezTo>
                    <a:cubicBezTo>
                      <a:pt x="43" y="219"/>
                      <a:pt x="43" y="219"/>
                      <a:pt x="43" y="219"/>
                    </a:cubicBezTo>
                    <a:cubicBezTo>
                      <a:pt x="43" y="220"/>
                      <a:pt x="43" y="220"/>
                      <a:pt x="43" y="220"/>
                    </a:cubicBezTo>
                    <a:cubicBezTo>
                      <a:pt x="34" y="231"/>
                      <a:pt x="34" y="231"/>
                      <a:pt x="34" y="231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7" y="222"/>
                      <a:pt x="27" y="222"/>
                      <a:pt x="27" y="222"/>
                    </a:cubicBezTo>
                    <a:cubicBezTo>
                      <a:pt x="27" y="222"/>
                      <a:pt x="27" y="222"/>
                      <a:pt x="27" y="222"/>
                    </a:cubicBezTo>
                    <a:cubicBezTo>
                      <a:pt x="26" y="222"/>
                      <a:pt x="26" y="222"/>
                      <a:pt x="26" y="222"/>
                    </a:cubicBezTo>
                    <a:cubicBezTo>
                      <a:pt x="24" y="227"/>
                      <a:pt x="24" y="227"/>
                      <a:pt x="24" y="227"/>
                    </a:cubicBezTo>
                    <a:cubicBezTo>
                      <a:pt x="24" y="227"/>
                      <a:pt x="24" y="227"/>
                      <a:pt x="24" y="227"/>
                    </a:cubicBezTo>
                    <a:cubicBezTo>
                      <a:pt x="24" y="227"/>
                      <a:pt x="24" y="227"/>
                      <a:pt x="24" y="227"/>
                    </a:cubicBezTo>
                    <a:cubicBezTo>
                      <a:pt x="14" y="270"/>
                      <a:pt x="14" y="270"/>
                      <a:pt x="14" y="270"/>
                    </a:cubicBezTo>
                    <a:cubicBezTo>
                      <a:pt x="14" y="270"/>
                      <a:pt x="14" y="270"/>
                      <a:pt x="14" y="270"/>
                    </a:cubicBezTo>
                    <a:cubicBezTo>
                      <a:pt x="14" y="270"/>
                      <a:pt x="14" y="270"/>
                      <a:pt x="14" y="270"/>
                    </a:cubicBezTo>
                    <a:cubicBezTo>
                      <a:pt x="19" y="285"/>
                      <a:pt x="19" y="285"/>
                      <a:pt x="19" y="285"/>
                    </a:cubicBezTo>
                    <a:cubicBezTo>
                      <a:pt x="28" y="307"/>
                      <a:pt x="28" y="307"/>
                      <a:pt x="28" y="307"/>
                    </a:cubicBezTo>
                    <a:cubicBezTo>
                      <a:pt x="27" y="314"/>
                      <a:pt x="27" y="314"/>
                      <a:pt x="27" y="314"/>
                    </a:cubicBezTo>
                    <a:cubicBezTo>
                      <a:pt x="25" y="314"/>
                      <a:pt x="25" y="314"/>
                      <a:pt x="25" y="314"/>
                    </a:cubicBezTo>
                    <a:cubicBezTo>
                      <a:pt x="19" y="304"/>
                      <a:pt x="19" y="304"/>
                      <a:pt x="19" y="304"/>
                    </a:cubicBezTo>
                    <a:cubicBezTo>
                      <a:pt x="19" y="304"/>
                      <a:pt x="19" y="304"/>
                      <a:pt x="19" y="304"/>
                    </a:cubicBezTo>
                    <a:cubicBezTo>
                      <a:pt x="18" y="304"/>
                      <a:pt x="18" y="304"/>
                      <a:pt x="18" y="304"/>
                    </a:cubicBezTo>
                    <a:cubicBezTo>
                      <a:pt x="15" y="304"/>
                      <a:pt x="15" y="304"/>
                      <a:pt x="15" y="304"/>
                    </a:cubicBezTo>
                    <a:cubicBezTo>
                      <a:pt x="14" y="304"/>
                      <a:pt x="14" y="304"/>
                      <a:pt x="14" y="304"/>
                    </a:cubicBezTo>
                    <a:cubicBezTo>
                      <a:pt x="14" y="304"/>
                      <a:pt x="14" y="304"/>
                      <a:pt x="14" y="304"/>
                    </a:cubicBezTo>
                    <a:cubicBezTo>
                      <a:pt x="16" y="310"/>
                      <a:pt x="16" y="310"/>
                      <a:pt x="16" y="310"/>
                    </a:cubicBezTo>
                    <a:cubicBezTo>
                      <a:pt x="16" y="310"/>
                      <a:pt x="16" y="310"/>
                      <a:pt x="16" y="310"/>
                    </a:cubicBezTo>
                    <a:cubicBezTo>
                      <a:pt x="16" y="310"/>
                      <a:pt x="16" y="310"/>
                      <a:pt x="16" y="310"/>
                    </a:cubicBezTo>
                    <a:cubicBezTo>
                      <a:pt x="22" y="320"/>
                      <a:pt x="22" y="320"/>
                      <a:pt x="22" y="320"/>
                    </a:cubicBezTo>
                    <a:cubicBezTo>
                      <a:pt x="18" y="322"/>
                      <a:pt x="18" y="322"/>
                      <a:pt x="18" y="322"/>
                    </a:cubicBezTo>
                    <a:cubicBezTo>
                      <a:pt x="4" y="301"/>
                      <a:pt x="4" y="301"/>
                      <a:pt x="4" y="301"/>
                    </a:cubicBezTo>
                    <a:cubicBezTo>
                      <a:pt x="4" y="301"/>
                      <a:pt x="4" y="301"/>
                      <a:pt x="4" y="301"/>
                    </a:cubicBezTo>
                    <a:cubicBezTo>
                      <a:pt x="4" y="301"/>
                      <a:pt x="4" y="301"/>
                      <a:pt x="4" y="301"/>
                    </a:cubicBezTo>
                    <a:cubicBezTo>
                      <a:pt x="0" y="300"/>
                      <a:pt x="0" y="300"/>
                      <a:pt x="0" y="300"/>
                    </a:cubicBezTo>
                    <a:cubicBezTo>
                      <a:pt x="0" y="300"/>
                      <a:pt x="0" y="300"/>
                      <a:pt x="0" y="300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18" y="331"/>
                      <a:pt x="18" y="331"/>
                      <a:pt x="18" y="331"/>
                    </a:cubicBezTo>
                    <a:cubicBezTo>
                      <a:pt x="20" y="339"/>
                      <a:pt x="20" y="339"/>
                      <a:pt x="20" y="339"/>
                    </a:cubicBezTo>
                    <a:cubicBezTo>
                      <a:pt x="20" y="339"/>
                      <a:pt x="20" y="339"/>
                      <a:pt x="20" y="339"/>
                    </a:cubicBezTo>
                    <a:cubicBezTo>
                      <a:pt x="20" y="339"/>
                      <a:pt x="20" y="339"/>
                      <a:pt x="20" y="339"/>
                    </a:cubicBezTo>
                    <a:cubicBezTo>
                      <a:pt x="26" y="349"/>
                      <a:pt x="26" y="349"/>
                      <a:pt x="26" y="349"/>
                    </a:cubicBezTo>
                    <a:cubicBezTo>
                      <a:pt x="27" y="355"/>
                      <a:pt x="27" y="355"/>
                      <a:pt x="27" y="355"/>
                    </a:cubicBezTo>
                    <a:cubicBezTo>
                      <a:pt x="27" y="355"/>
                      <a:pt x="27" y="355"/>
                      <a:pt x="27" y="355"/>
                    </a:cubicBezTo>
                    <a:cubicBezTo>
                      <a:pt x="27" y="356"/>
                      <a:pt x="27" y="356"/>
                      <a:pt x="27" y="356"/>
                    </a:cubicBezTo>
                    <a:cubicBezTo>
                      <a:pt x="40" y="370"/>
                      <a:pt x="40" y="370"/>
                      <a:pt x="40" y="370"/>
                    </a:cubicBezTo>
                    <a:cubicBezTo>
                      <a:pt x="41" y="376"/>
                      <a:pt x="41" y="376"/>
                      <a:pt x="41" y="376"/>
                    </a:cubicBezTo>
                    <a:cubicBezTo>
                      <a:pt x="42" y="407"/>
                      <a:pt x="42" y="407"/>
                      <a:pt x="42" y="407"/>
                    </a:cubicBezTo>
                    <a:cubicBezTo>
                      <a:pt x="42" y="407"/>
                      <a:pt x="42" y="407"/>
                      <a:pt x="42" y="407"/>
                    </a:cubicBezTo>
                    <a:cubicBezTo>
                      <a:pt x="42" y="408"/>
                      <a:pt x="42" y="408"/>
                      <a:pt x="42" y="408"/>
                    </a:cubicBezTo>
                    <a:cubicBezTo>
                      <a:pt x="51" y="419"/>
                      <a:pt x="51" y="419"/>
                      <a:pt x="51" y="419"/>
                    </a:cubicBezTo>
                    <a:cubicBezTo>
                      <a:pt x="54" y="429"/>
                      <a:pt x="54" y="429"/>
                      <a:pt x="54" y="429"/>
                    </a:cubicBezTo>
                    <a:cubicBezTo>
                      <a:pt x="59" y="445"/>
                      <a:pt x="59" y="445"/>
                      <a:pt x="59" y="445"/>
                    </a:cubicBezTo>
                    <a:cubicBezTo>
                      <a:pt x="55" y="452"/>
                      <a:pt x="55" y="452"/>
                      <a:pt x="55" y="452"/>
                    </a:cubicBezTo>
                    <a:cubicBezTo>
                      <a:pt x="55" y="452"/>
                      <a:pt x="55" y="452"/>
                      <a:pt x="55" y="452"/>
                    </a:cubicBezTo>
                    <a:cubicBezTo>
                      <a:pt x="55" y="452"/>
                      <a:pt x="55" y="452"/>
                      <a:pt x="55" y="452"/>
                    </a:cubicBezTo>
                    <a:cubicBezTo>
                      <a:pt x="52" y="473"/>
                      <a:pt x="52" y="473"/>
                      <a:pt x="52" y="473"/>
                    </a:cubicBezTo>
                    <a:cubicBezTo>
                      <a:pt x="45" y="475"/>
                      <a:pt x="45" y="475"/>
                      <a:pt x="45" y="475"/>
                    </a:cubicBezTo>
                    <a:cubicBezTo>
                      <a:pt x="45" y="475"/>
                      <a:pt x="45" y="475"/>
                      <a:pt x="45" y="475"/>
                    </a:cubicBezTo>
                    <a:cubicBezTo>
                      <a:pt x="44" y="475"/>
                      <a:pt x="44" y="475"/>
                      <a:pt x="44" y="475"/>
                    </a:cubicBezTo>
                    <a:cubicBezTo>
                      <a:pt x="42" y="484"/>
                      <a:pt x="42" y="484"/>
                      <a:pt x="42" y="484"/>
                    </a:cubicBezTo>
                    <a:cubicBezTo>
                      <a:pt x="42" y="484"/>
                      <a:pt x="42" y="484"/>
                      <a:pt x="42" y="484"/>
                    </a:cubicBezTo>
                    <a:cubicBezTo>
                      <a:pt x="42" y="485"/>
                      <a:pt x="42" y="485"/>
                      <a:pt x="42" y="485"/>
                    </a:cubicBezTo>
                    <a:cubicBezTo>
                      <a:pt x="45" y="494"/>
                      <a:pt x="45" y="494"/>
                      <a:pt x="45" y="494"/>
                    </a:cubicBezTo>
                    <a:cubicBezTo>
                      <a:pt x="46" y="495"/>
                      <a:pt x="46" y="495"/>
                      <a:pt x="46" y="495"/>
                    </a:cubicBezTo>
                    <a:cubicBezTo>
                      <a:pt x="46" y="495"/>
                      <a:pt x="46" y="495"/>
                      <a:pt x="46" y="495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71" y="507"/>
                      <a:pt x="71" y="507"/>
                      <a:pt x="71" y="507"/>
                    </a:cubicBezTo>
                    <a:cubicBezTo>
                      <a:pt x="71" y="507"/>
                      <a:pt x="71" y="507"/>
                      <a:pt x="71" y="507"/>
                    </a:cubicBezTo>
                    <a:cubicBezTo>
                      <a:pt x="71" y="507"/>
                      <a:pt x="71" y="507"/>
                      <a:pt x="71" y="507"/>
                    </a:cubicBezTo>
                    <a:cubicBezTo>
                      <a:pt x="90" y="510"/>
                      <a:pt x="90" y="510"/>
                      <a:pt x="90" y="510"/>
                    </a:cubicBezTo>
                    <a:cubicBezTo>
                      <a:pt x="112" y="510"/>
                      <a:pt x="112" y="510"/>
                      <a:pt x="112" y="510"/>
                    </a:cubicBezTo>
                    <a:cubicBezTo>
                      <a:pt x="112" y="510"/>
                      <a:pt x="112" y="510"/>
                      <a:pt x="112" y="510"/>
                    </a:cubicBezTo>
                    <a:cubicBezTo>
                      <a:pt x="113" y="510"/>
                      <a:pt x="113" y="510"/>
                      <a:pt x="113" y="510"/>
                    </a:cubicBezTo>
                    <a:cubicBezTo>
                      <a:pt x="116" y="507"/>
                      <a:pt x="116" y="507"/>
                      <a:pt x="116" y="507"/>
                    </a:cubicBezTo>
                    <a:cubicBezTo>
                      <a:pt x="117" y="507"/>
                      <a:pt x="117" y="507"/>
                      <a:pt x="117" y="507"/>
                    </a:cubicBezTo>
                    <a:cubicBezTo>
                      <a:pt x="117" y="507"/>
                      <a:pt x="117" y="507"/>
                      <a:pt x="117" y="507"/>
                    </a:cubicBezTo>
                    <a:cubicBezTo>
                      <a:pt x="117" y="498"/>
                      <a:pt x="117" y="498"/>
                      <a:pt x="117" y="498"/>
                    </a:cubicBezTo>
                    <a:cubicBezTo>
                      <a:pt x="130" y="496"/>
                      <a:pt x="130" y="496"/>
                      <a:pt x="130" y="496"/>
                    </a:cubicBezTo>
                    <a:cubicBezTo>
                      <a:pt x="131" y="496"/>
                      <a:pt x="131" y="496"/>
                      <a:pt x="131" y="496"/>
                    </a:cubicBezTo>
                    <a:cubicBezTo>
                      <a:pt x="131" y="495"/>
                      <a:pt x="131" y="495"/>
                      <a:pt x="131" y="495"/>
                    </a:cubicBezTo>
                    <a:cubicBezTo>
                      <a:pt x="137" y="489"/>
                      <a:pt x="137" y="489"/>
                      <a:pt x="137" y="489"/>
                    </a:cubicBezTo>
                    <a:cubicBezTo>
                      <a:pt x="156" y="484"/>
                      <a:pt x="156" y="484"/>
                      <a:pt x="156" y="484"/>
                    </a:cubicBezTo>
                    <a:cubicBezTo>
                      <a:pt x="156" y="484"/>
                      <a:pt x="156" y="484"/>
                      <a:pt x="156" y="484"/>
                    </a:cubicBezTo>
                    <a:cubicBezTo>
                      <a:pt x="156" y="484"/>
                      <a:pt x="156" y="484"/>
                      <a:pt x="156" y="484"/>
                    </a:cubicBezTo>
                    <a:cubicBezTo>
                      <a:pt x="162" y="479"/>
                      <a:pt x="162" y="479"/>
                      <a:pt x="162" y="479"/>
                    </a:cubicBezTo>
                    <a:cubicBezTo>
                      <a:pt x="193" y="480"/>
                      <a:pt x="193" y="480"/>
                      <a:pt x="193" y="480"/>
                    </a:cubicBezTo>
                    <a:cubicBezTo>
                      <a:pt x="198" y="483"/>
                      <a:pt x="198" y="483"/>
                      <a:pt x="198" y="483"/>
                    </a:cubicBezTo>
                    <a:cubicBezTo>
                      <a:pt x="198" y="483"/>
                      <a:pt x="198" y="483"/>
                      <a:pt x="198" y="483"/>
                    </a:cubicBezTo>
                    <a:cubicBezTo>
                      <a:pt x="198" y="483"/>
                      <a:pt x="198" y="483"/>
                      <a:pt x="198" y="483"/>
                    </a:cubicBezTo>
                    <a:cubicBezTo>
                      <a:pt x="212" y="483"/>
                      <a:pt x="212" y="483"/>
                      <a:pt x="212" y="483"/>
                    </a:cubicBezTo>
                    <a:cubicBezTo>
                      <a:pt x="212" y="483"/>
                      <a:pt x="212" y="483"/>
                      <a:pt x="212" y="483"/>
                    </a:cubicBezTo>
                    <a:cubicBezTo>
                      <a:pt x="212" y="483"/>
                      <a:pt x="212" y="483"/>
                      <a:pt x="212" y="483"/>
                    </a:cubicBezTo>
                    <a:cubicBezTo>
                      <a:pt x="223" y="476"/>
                      <a:pt x="223" y="476"/>
                      <a:pt x="223" y="476"/>
                    </a:cubicBezTo>
                    <a:cubicBezTo>
                      <a:pt x="223" y="476"/>
                      <a:pt x="223" y="476"/>
                      <a:pt x="223" y="476"/>
                    </a:cubicBezTo>
                    <a:cubicBezTo>
                      <a:pt x="223" y="475"/>
                      <a:pt x="223" y="475"/>
                      <a:pt x="223" y="475"/>
                    </a:cubicBezTo>
                    <a:cubicBezTo>
                      <a:pt x="223" y="469"/>
                      <a:pt x="223" y="469"/>
                      <a:pt x="223" y="469"/>
                    </a:cubicBezTo>
                    <a:cubicBezTo>
                      <a:pt x="240" y="459"/>
                      <a:pt x="240" y="459"/>
                      <a:pt x="240" y="459"/>
                    </a:cubicBezTo>
                    <a:cubicBezTo>
                      <a:pt x="252" y="460"/>
                      <a:pt x="252" y="460"/>
                      <a:pt x="252" y="460"/>
                    </a:cubicBezTo>
                    <a:cubicBezTo>
                      <a:pt x="252" y="460"/>
                      <a:pt x="252" y="460"/>
                      <a:pt x="252" y="460"/>
                    </a:cubicBezTo>
                    <a:cubicBezTo>
                      <a:pt x="252" y="460"/>
                      <a:pt x="252" y="460"/>
                      <a:pt x="252" y="460"/>
                    </a:cubicBezTo>
                    <a:cubicBezTo>
                      <a:pt x="268" y="446"/>
                      <a:pt x="268" y="446"/>
                      <a:pt x="268" y="446"/>
                    </a:cubicBezTo>
                    <a:cubicBezTo>
                      <a:pt x="296" y="444"/>
                      <a:pt x="296" y="444"/>
                      <a:pt x="296" y="444"/>
                    </a:cubicBezTo>
                    <a:cubicBezTo>
                      <a:pt x="296" y="444"/>
                      <a:pt x="296" y="444"/>
                      <a:pt x="296" y="444"/>
                    </a:cubicBezTo>
                    <a:cubicBezTo>
                      <a:pt x="296" y="444"/>
                      <a:pt x="296" y="444"/>
                      <a:pt x="296" y="444"/>
                    </a:cubicBezTo>
                    <a:cubicBezTo>
                      <a:pt x="324" y="434"/>
                      <a:pt x="324" y="434"/>
                      <a:pt x="324" y="434"/>
                    </a:cubicBezTo>
                    <a:cubicBezTo>
                      <a:pt x="368" y="430"/>
                      <a:pt x="368" y="430"/>
                      <a:pt x="368" y="430"/>
                    </a:cubicBezTo>
                    <a:cubicBezTo>
                      <a:pt x="390" y="445"/>
                      <a:pt x="390" y="445"/>
                      <a:pt x="390" y="445"/>
                    </a:cubicBezTo>
                    <a:cubicBezTo>
                      <a:pt x="390" y="445"/>
                      <a:pt x="390" y="445"/>
                      <a:pt x="390" y="445"/>
                    </a:cubicBezTo>
                    <a:cubicBezTo>
                      <a:pt x="391" y="445"/>
                      <a:pt x="391" y="445"/>
                      <a:pt x="391" y="445"/>
                    </a:cubicBezTo>
                    <a:cubicBezTo>
                      <a:pt x="402" y="442"/>
                      <a:pt x="402" y="442"/>
                      <a:pt x="402" y="442"/>
                    </a:cubicBezTo>
                    <a:cubicBezTo>
                      <a:pt x="422" y="448"/>
                      <a:pt x="422" y="448"/>
                      <a:pt x="422" y="448"/>
                    </a:cubicBezTo>
                    <a:cubicBezTo>
                      <a:pt x="432" y="467"/>
                      <a:pt x="432" y="467"/>
                      <a:pt x="432" y="467"/>
                    </a:cubicBezTo>
                    <a:cubicBezTo>
                      <a:pt x="432" y="467"/>
                      <a:pt x="432" y="467"/>
                      <a:pt x="432" y="467"/>
                    </a:cubicBezTo>
                    <a:cubicBezTo>
                      <a:pt x="432" y="467"/>
                      <a:pt x="432" y="467"/>
                      <a:pt x="432" y="467"/>
                    </a:cubicBezTo>
                    <a:cubicBezTo>
                      <a:pt x="443" y="477"/>
                      <a:pt x="443" y="477"/>
                      <a:pt x="443" y="477"/>
                    </a:cubicBezTo>
                    <a:cubicBezTo>
                      <a:pt x="445" y="489"/>
                      <a:pt x="445" y="489"/>
                      <a:pt x="445" y="489"/>
                    </a:cubicBezTo>
                    <a:cubicBezTo>
                      <a:pt x="440" y="494"/>
                      <a:pt x="440" y="494"/>
                      <a:pt x="440" y="494"/>
                    </a:cubicBezTo>
                    <a:cubicBezTo>
                      <a:pt x="440" y="494"/>
                      <a:pt x="440" y="494"/>
                      <a:pt x="440" y="494"/>
                    </a:cubicBezTo>
                    <a:cubicBezTo>
                      <a:pt x="440" y="495"/>
                      <a:pt x="440" y="495"/>
                      <a:pt x="440" y="495"/>
                    </a:cubicBezTo>
                    <a:cubicBezTo>
                      <a:pt x="445" y="500"/>
                      <a:pt x="445" y="500"/>
                      <a:pt x="445" y="500"/>
                    </a:cubicBezTo>
                    <a:cubicBezTo>
                      <a:pt x="445" y="500"/>
                      <a:pt x="445" y="500"/>
                      <a:pt x="445" y="500"/>
                    </a:cubicBezTo>
                    <a:cubicBezTo>
                      <a:pt x="445" y="500"/>
                      <a:pt x="445" y="500"/>
                      <a:pt x="445" y="500"/>
                    </a:cubicBezTo>
                    <a:cubicBezTo>
                      <a:pt x="461" y="506"/>
                      <a:pt x="461" y="506"/>
                      <a:pt x="461" y="506"/>
                    </a:cubicBezTo>
                    <a:cubicBezTo>
                      <a:pt x="461" y="506"/>
                      <a:pt x="461" y="506"/>
                      <a:pt x="461" y="506"/>
                    </a:cubicBezTo>
                    <a:cubicBezTo>
                      <a:pt x="461" y="506"/>
                      <a:pt x="461" y="506"/>
                      <a:pt x="461" y="506"/>
                    </a:cubicBezTo>
                    <a:cubicBezTo>
                      <a:pt x="471" y="499"/>
                      <a:pt x="471" y="499"/>
                      <a:pt x="471" y="499"/>
                    </a:cubicBezTo>
                    <a:cubicBezTo>
                      <a:pt x="472" y="499"/>
                      <a:pt x="472" y="499"/>
                      <a:pt x="472" y="499"/>
                    </a:cubicBezTo>
                    <a:cubicBezTo>
                      <a:pt x="472" y="499"/>
                      <a:pt x="472" y="499"/>
                      <a:pt x="472" y="499"/>
                    </a:cubicBezTo>
                    <a:cubicBezTo>
                      <a:pt x="470" y="490"/>
                      <a:pt x="470" y="490"/>
                      <a:pt x="470" y="490"/>
                    </a:cubicBezTo>
                    <a:cubicBezTo>
                      <a:pt x="487" y="471"/>
                      <a:pt x="487" y="471"/>
                      <a:pt x="487" y="471"/>
                    </a:cubicBezTo>
                    <a:cubicBezTo>
                      <a:pt x="493" y="467"/>
                      <a:pt x="493" y="467"/>
                      <a:pt x="493" y="467"/>
                    </a:cubicBezTo>
                    <a:cubicBezTo>
                      <a:pt x="493" y="467"/>
                      <a:pt x="493" y="467"/>
                      <a:pt x="493" y="467"/>
                    </a:cubicBezTo>
                    <a:cubicBezTo>
                      <a:pt x="493" y="466"/>
                      <a:pt x="493" y="466"/>
                      <a:pt x="493" y="466"/>
                    </a:cubicBezTo>
                    <a:cubicBezTo>
                      <a:pt x="494" y="460"/>
                      <a:pt x="494" y="460"/>
                      <a:pt x="494" y="460"/>
                    </a:cubicBezTo>
                    <a:cubicBezTo>
                      <a:pt x="504" y="461"/>
                      <a:pt x="504" y="461"/>
                      <a:pt x="504" y="461"/>
                    </a:cubicBezTo>
                    <a:cubicBezTo>
                      <a:pt x="503" y="473"/>
                      <a:pt x="503" y="473"/>
                      <a:pt x="503" y="473"/>
                    </a:cubicBezTo>
                    <a:cubicBezTo>
                      <a:pt x="495" y="484"/>
                      <a:pt x="495" y="484"/>
                      <a:pt x="495" y="484"/>
                    </a:cubicBezTo>
                    <a:cubicBezTo>
                      <a:pt x="494" y="484"/>
                      <a:pt x="494" y="484"/>
                      <a:pt x="494" y="484"/>
                    </a:cubicBezTo>
                    <a:cubicBezTo>
                      <a:pt x="494" y="484"/>
                      <a:pt x="494" y="484"/>
                      <a:pt x="494" y="484"/>
                    </a:cubicBezTo>
                    <a:cubicBezTo>
                      <a:pt x="493" y="498"/>
                      <a:pt x="493" y="498"/>
                      <a:pt x="493" y="498"/>
                    </a:cubicBezTo>
                    <a:cubicBezTo>
                      <a:pt x="486" y="503"/>
                      <a:pt x="486" y="503"/>
                      <a:pt x="486" y="503"/>
                    </a:cubicBezTo>
                    <a:cubicBezTo>
                      <a:pt x="481" y="506"/>
                      <a:pt x="481" y="506"/>
                      <a:pt x="481" y="506"/>
                    </a:cubicBezTo>
                    <a:cubicBezTo>
                      <a:pt x="481" y="507"/>
                      <a:pt x="481" y="507"/>
                      <a:pt x="481" y="507"/>
                    </a:cubicBezTo>
                    <a:cubicBezTo>
                      <a:pt x="481" y="507"/>
                      <a:pt x="481" y="507"/>
                      <a:pt x="481" y="507"/>
                    </a:cubicBezTo>
                    <a:cubicBezTo>
                      <a:pt x="481" y="515"/>
                      <a:pt x="481" y="515"/>
                      <a:pt x="481" y="515"/>
                    </a:cubicBezTo>
                    <a:cubicBezTo>
                      <a:pt x="481" y="515"/>
                      <a:pt x="481" y="515"/>
                      <a:pt x="481" y="515"/>
                    </a:cubicBezTo>
                    <a:cubicBezTo>
                      <a:pt x="482" y="515"/>
                      <a:pt x="482" y="515"/>
                      <a:pt x="482" y="515"/>
                    </a:cubicBezTo>
                    <a:cubicBezTo>
                      <a:pt x="493" y="515"/>
                      <a:pt x="493" y="515"/>
                      <a:pt x="493" y="515"/>
                    </a:cubicBezTo>
                    <a:cubicBezTo>
                      <a:pt x="493" y="515"/>
                      <a:pt x="493" y="515"/>
                      <a:pt x="493" y="515"/>
                    </a:cubicBezTo>
                    <a:cubicBezTo>
                      <a:pt x="493" y="515"/>
                      <a:pt x="493" y="515"/>
                      <a:pt x="493" y="515"/>
                    </a:cubicBezTo>
                    <a:cubicBezTo>
                      <a:pt x="503" y="506"/>
                      <a:pt x="503" y="506"/>
                      <a:pt x="503" y="506"/>
                    </a:cubicBezTo>
                    <a:cubicBezTo>
                      <a:pt x="503" y="506"/>
                      <a:pt x="503" y="506"/>
                      <a:pt x="503" y="506"/>
                    </a:cubicBezTo>
                    <a:cubicBezTo>
                      <a:pt x="503" y="506"/>
                      <a:pt x="503" y="506"/>
                      <a:pt x="503" y="506"/>
                    </a:cubicBezTo>
                    <a:cubicBezTo>
                      <a:pt x="503" y="498"/>
                      <a:pt x="503" y="498"/>
                      <a:pt x="503" y="498"/>
                    </a:cubicBezTo>
                    <a:cubicBezTo>
                      <a:pt x="513" y="499"/>
                      <a:pt x="513" y="499"/>
                      <a:pt x="513" y="499"/>
                    </a:cubicBezTo>
                    <a:cubicBezTo>
                      <a:pt x="518" y="507"/>
                      <a:pt x="518" y="507"/>
                      <a:pt x="518" y="507"/>
                    </a:cubicBezTo>
                    <a:cubicBezTo>
                      <a:pt x="506" y="513"/>
                      <a:pt x="506" y="513"/>
                      <a:pt x="506" y="513"/>
                    </a:cubicBezTo>
                    <a:cubicBezTo>
                      <a:pt x="506" y="513"/>
                      <a:pt x="506" y="513"/>
                      <a:pt x="506" y="513"/>
                    </a:cubicBezTo>
                    <a:cubicBezTo>
                      <a:pt x="506" y="513"/>
                      <a:pt x="506" y="513"/>
                      <a:pt x="506" y="513"/>
                    </a:cubicBezTo>
                    <a:cubicBezTo>
                      <a:pt x="510" y="521"/>
                      <a:pt x="510" y="521"/>
                      <a:pt x="510" y="521"/>
                    </a:cubicBezTo>
                    <a:cubicBezTo>
                      <a:pt x="510" y="522"/>
                      <a:pt x="510" y="522"/>
                      <a:pt x="510" y="522"/>
                    </a:cubicBezTo>
                    <a:cubicBezTo>
                      <a:pt x="510" y="522"/>
                      <a:pt x="510" y="522"/>
                      <a:pt x="510" y="522"/>
                    </a:cubicBezTo>
                    <a:cubicBezTo>
                      <a:pt x="528" y="526"/>
                      <a:pt x="528" y="526"/>
                      <a:pt x="528" y="526"/>
                    </a:cubicBezTo>
                    <a:cubicBezTo>
                      <a:pt x="532" y="534"/>
                      <a:pt x="532" y="534"/>
                      <a:pt x="532" y="534"/>
                    </a:cubicBezTo>
                    <a:cubicBezTo>
                      <a:pt x="532" y="534"/>
                      <a:pt x="532" y="534"/>
                      <a:pt x="532" y="534"/>
                    </a:cubicBezTo>
                    <a:cubicBezTo>
                      <a:pt x="532" y="534"/>
                      <a:pt x="532" y="534"/>
                      <a:pt x="532" y="534"/>
                    </a:cubicBezTo>
                    <a:cubicBezTo>
                      <a:pt x="539" y="542"/>
                      <a:pt x="539" y="542"/>
                      <a:pt x="539" y="542"/>
                    </a:cubicBezTo>
                    <a:cubicBezTo>
                      <a:pt x="535" y="554"/>
                      <a:pt x="535" y="554"/>
                      <a:pt x="535" y="554"/>
                    </a:cubicBezTo>
                    <a:cubicBezTo>
                      <a:pt x="535" y="554"/>
                      <a:pt x="535" y="554"/>
                      <a:pt x="535" y="554"/>
                    </a:cubicBezTo>
                    <a:cubicBezTo>
                      <a:pt x="535" y="555"/>
                      <a:pt x="535" y="555"/>
                      <a:pt x="535" y="555"/>
                    </a:cubicBezTo>
                    <a:cubicBezTo>
                      <a:pt x="545" y="562"/>
                      <a:pt x="545" y="562"/>
                      <a:pt x="545" y="562"/>
                    </a:cubicBezTo>
                    <a:cubicBezTo>
                      <a:pt x="549" y="572"/>
                      <a:pt x="549" y="572"/>
                      <a:pt x="549" y="572"/>
                    </a:cubicBezTo>
                    <a:cubicBezTo>
                      <a:pt x="549" y="573"/>
                      <a:pt x="549" y="573"/>
                      <a:pt x="549" y="573"/>
                    </a:cubicBezTo>
                    <a:cubicBezTo>
                      <a:pt x="549" y="573"/>
                      <a:pt x="549" y="573"/>
                      <a:pt x="549" y="573"/>
                    </a:cubicBezTo>
                    <a:cubicBezTo>
                      <a:pt x="558" y="578"/>
                      <a:pt x="558" y="578"/>
                      <a:pt x="558" y="578"/>
                    </a:cubicBezTo>
                    <a:cubicBezTo>
                      <a:pt x="558" y="578"/>
                      <a:pt x="558" y="578"/>
                      <a:pt x="558" y="578"/>
                    </a:cubicBezTo>
                    <a:cubicBezTo>
                      <a:pt x="558" y="578"/>
                      <a:pt x="558" y="578"/>
                      <a:pt x="558" y="578"/>
                    </a:cubicBezTo>
                    <a:cubicBezTo>
                      <a:pt x="570" y="581"/>
                      <a:pt x="570" y="581"/>
                      <a:pt x="570" y="581"/>
                    </a:cubicBezTo>
                    <a:cubicBezTo>
                      <a:pt x="575" y="586"/>
                      <a:pt x="575" y="586"/>
                      <a:pt x="575" y="586"/>
                    </a:cubicBezTo>
                    <a:cubicBezTo>
                      <a:pt x="576" y="586"/>
                      <a:pt x="576" y="586"/>
                      <a:pt x="576" y="586"/>
                    </a:cubicBezTo>
                    <a:cubicBezTo>
                      <a:pt x="576" y="586"/>
                      <a:pt x="576" y="586"/>
                      <a:pt x="576" y="586"/>
                    </a:cubicBezTo>
                    <a:cubicBezTo>
                      <a:pt x="576" y="586"/>
                      <a:pt x="579" y="585"/>
                      <a:pt x="581" y="585"/>
                    </a:cubicBezTo>
                    <a:cubicBezTo>
                      <a:pt x="582" y="585"/>
                      <a:pt x="583" y="585"/>
                      <a:pt x="583" y="585"/>
                    </a:cubicBezTo>
                    <a:cubicBezTo>
                      <a:pt x="586" y="586"/>
                      <a:pt x="620" y="599"/>
                      <a:pt x="620" y="599"/>
                    </a:cubicBezTo>
                    <a:cubicBezTo>
                      <a:pt x="621" y="599"/>
                      <a:pt x="621" y="599"/>
                      <a:pt x="621" y="599"/>
                    </a:cubicBezTo>
                    <a:cubicBezTo>
                      <a:pt x="621" y="598"/>
                      <a:pt x="621" y="598"/>
                      <a:pt x="621" y="598"/>
                    </a:cubicBezTo>
                    <a:cubicBezTo>
                      <a:pt x="620" y="588"/>
                      <a:pt x="620" y="588"/>
                      <a:pt x="620" y="588"/>
                    </a:cubicBezTo>
                    <a:cubicBezTo>
                      <a:pt x="630" y="582"/>
                      <a:pt x="630" y="582"/>
                      <a:pt x="630" y="582"/>
                    </a:cubicBezTo>
                    <a:cubicBezTo>
                      <a:pt x="630" y="582"/>
                      <a:pt x="630" y="582"/>
                      <a:pt x="630" y="582"/>
                    </a:cubicBezTo>
                    <a:cubicBezTo>
                      <a:pt x="630" y="582"/>
                      <a:pt x="630" y="582"/>
                      <a:pt x="630" y="582"/>
                    </a:cubicBezTo>
                    <a:cubicBezTo>
                      <a:pt x="637" y="570"/>
                      <a:pt x="637" y="570"/>
                      <a:pt x="637" y="570"/>
                    </a:cubicBezTo>
                    <a:cubicBezTo>
                      <a:pt x="653" y="573"/>
                      <a:pt x="653" y="573"/>
                      <a:pt x="653" y="573"/>
                    </a:cubicBezTo>
                    <a:cubicBezTo>
                      <a:pt x="651" y="584"/>
                      <a:pt x="651" y="584"/>
                      <a:pt x="651" y="584"/>
                    </a:cubicBezTo>
                    <a:cubicBezTo>
                      <a:pt x="651" y="584"/>
                      <a:pt x="651" y="584"/>
                      <a:pt x="651" y="584"/>
                    </a:cubicBezTo>
                    <a:cubicBezTo>
                      <a:pt x="651" y="584"/>
                      <a:pt x="651" y="584"/>
                      <a:pt x="651" y="584"/>
                    </a:cubicBezTo>
                    <a:cubicBezTo>
                      <a:pt x="661" y="593"/>
                      <a:pt x="661" y="593"/>
                      <a:pt x="661" y="593"/>
                    </a:cubicBezTo>
                    <a:cubicBezTo>
                      <a:pt x="661" y="593"/>
                      <a:pt x="661" y="593"/>
                      <a:pt x="661" y="593"/>
                    </a:cubicBezTo>
                    <a:cubicBezTo>
                      <a:pt x="661" y="593"/>
                      <a:pt x="661" y="593"/>
                      <a:pt x="661" y="593"/>
                    </a:cubicBezTo>
                    <a:cubicBezTo>
                      <a:pt x="677" y="592"/>
                      <a:pt x="677" y="592"/>
                      <a:pt x="677" y="592"/>
                    </a:cubicBezTo>
                    <a:cubicBezTo>
                      <a:pt x="677" y="592"/>
                      <a:pt x="677" y="592"/>
                      <a:pt x="677" y="592"/>
                    </a:cubicBezTo>
                    <a:cubicBezTo>
                      <a:pt x="677" y="591"/>
                      <a:pt x="677" y="591"/>
                      <a:pt x="677" y="591"/>
                    </a:cubicBezTo>
                    <a:cubicBezTo>
                      <a:pt x="691" y="586"/>
                      <a:pt x="691" y="586"/>
                      <a:pt x="691" y="586"/>
                    </a:cubicBezTo>
                    <a:cubicBezTo>
                      <a:pt x="691" y="586"/>
                      <a:pt x="691" y="586"/>
                      <a:pt x="691" y="586"/>
                    </a:cubicBezTo>
                    <a:cubicBezTo>
                      <a:pt x="691" y="586"/>
                      <a:pt x="691" y="586"/>
                      <a:pt x="691" y="586"/>
                    </a:cubicBezTo>
                    <a:cubicBezTo>
                      <a:pt x="693" y="578"/>
                      <a:pt x="693" y="578"/>
                      <a:pt x="693" y="578"/>
                    </a:cubicBezTo>
                    <a:cubicBezTo>
                      <a:pt x="700" y="569"/>
                      <a:pt x="700" y="569"/>
                      <a:pt x="700" y="569"/>
                    </a:cubicBezTo>
                    <a:cubicBezTo>
                      <a:pt x="712" y="566"/>
                      <a:pt x="712" y="566"/>
                      <a:pt x="712" y="566"/>
                    </a:cubicBezTo>
                    <a:cubicBezTo>
                      <a:pt x="745" y="558"/>
                      <a:pt x="745" y="558"/>
                      <a:pt x="745" y="558"/>
                    </a:cubicBezTo>
                    <a:cubicBezTo>
                      <a:pt x="745" y="558"/>
                      <a:pt x="745" y="558"/>
                      <a:pt x="745" y="558"/>
                    </a:cubicBezTo>
                    <a:cubicBezTo>
                      <a:pt x="745" y="558"/>
                      <a:pt x="745" y="558"/>
                      <a:pt x="745" y="558"/>
                    </a:cubicBezTo>
                    <a:cubicBezTo>
                      <a:pt x="746" y="548"/>
                      <a:pt x="746" y="548"/>
                      <a:pt x="746" y="548"/>
                    </a:cubicBezTo>
                    <a:cubicBezTo>
                      <a:pt x="746" y="548"/>
                      <a:pt x="746" y="548"/>
                      <a:pt x="746" y="548"/>
                    </a:cubicBezTo>
                    <a:cubicBezTo>
                      <a:pt x="746" y="548"/>
                      <a:pt x="746" y="548"/>
                      <a:pt x="746" y="548"/>
                    </a:cubicBezTo>
                    <a:cubicBezTo>
                      <a:pt x="745" y="530"/>
                      <a:pt x="745" y="530"/>
                      <a:pt x="745" y="530"/>
                    </a:cubicBezTo>
                    <a:cubicBezTo>
                      <a:pt x="761" y="501"/>
                      <a:pt x="761" y="501"/>
                      <a:pt x="761" y="501"/>
                    </a:cubicBezTo>
                    <a:cubicBezTo>
                      <a:pt x="761" y="501"/>
                      <a:pt x="761" y="501"/>
                      <a:pt x="761" y="501"/>
                    </a:cubicBezTo>
                    <a:cubicBezTo>
                      <a:pt x="761" y="500"/>
                      <a:pt x="761" y="500"/>
                      <a:pt x="761" y="500"/>
                    </a:cubicBezTo>
                    <a:cubicBezTo>
                      <a:pt x="759" y="493"/>
                      <a:pt x="759" y="493"/>
                      <a:pt x="759" y="493"/>
                    </a:cubicBezTo>
                    <a:cubicBezTo>
                      <a:pt x="773" y="473"/>
                      <a:pt x="773" y="473"/>
                      <a:pt x="773" y="473"/>
                    </a:cubicBezTo>
                    <a:cubicBezTo>
                      <a:pt x="774" y="473"/>
                      <a:pt x="774" y="473"/>
                      <a:pt x="774" y="473"/>
                    </a:cubicBezTo>
                    <a:cubicBezTo>
                      <a:pt x="774" y="473"/>
                      <a:pt x="774" y="473"/>
                      <a:pt x="774" y="473"/>
                    </a:cubicBezTo>
                    <a:cubicBezTo>
                      <a:pt x="774" y="465"/>
                      <a:pt x="774" y="465"/>
                      <a:pt x="774" y="465"/>
                    </a:cubicBezTo>
                    <a:cubicBezTo>
                      <a:pt x="794" y="441"/>
                      <a:pt x="794" y="441"/>
                      <a:pt x="794" y="441"/>
                    </a:cubicBezTo>
                    <a:cubicBezTo>
                      <a:pt x="801" y="432"/>
                      <a:pt x="801" y="432"/>
                      <a:pt x="801" y="432"/>
                    </a:cubicBezTo>
                    <a:cubicBezTo>
                      <a:pt x="801" y="432"/>
                      <a:pt x="801" y="432"/>
                      <a:pt x="801" y="432"/>
                    </a:cubicBezTo>
                    <a:cubicBezTo>
                      <a:pt x="801" y="431"/>
                      <a:pt x="801" y="431"/>
                      <a:pt x="801" y="431"/>
                    </a:cubicBezTo>
                    <a:cubicBezTo>
                      <a:pt x="801" y="424"/>
                      <a:pt x="801" y="424"/>
                      <a:pt x="801" y="424"/>
                    </a:cubicBezTo>
                    <a:cubicBezTo>
                      <a:pt x="810" y="414"/>
                      <a:pt x="810" y="414"/>
                      <a:pt x="810" y="414"/>
                    </a:cubicBezTo>
                    <a:cubicBezTo>
                      <a:pt x="810" y="414"/>
                      <a:pt x="810" y="414"/>
                      <a:pt x="810" y="414"/>
                    </a:cubicBezTo>
                    <a:cubicBezTo>
                      <a:pt x="810" y="414"/>
                      <a:pt x="810" y="414"/>
                      <a:pt x="810" y="414"/>
                    </a:cubicBezTo>
                    <a:cubicBezTo>
                      <a:pt x="810" y="408"/>
                      <a:pt x="810" y="408"/>
                      <a:pt x="810" y="408"/>
                    </a:cubicBezTo>
                    <a:cubicBezTo>
                      <a:pt x="808" y="395"/>
                      <a:pt x="808" y="395"/>
                      <a:pt x="808" y="395"/>
                    </a:cubicBezTo>
                    <a:cubicBezTo>
                      <a:pt x="813" y="379"/>
                      <a:pt x="813" y="379"/>
                      <a:pt x="813" y="379"/>
                    </a:cubicBezTo>
                    <a:cubicBezTo>
                      <a:pt x="813" y="379"/>
                      <a:pt x="813" y="379"/>
                      <a:pt x="813" y="379"/>
                    </a:cubicBezTo>
                    <a:cubicBezTo>
                      <a:pt x="813" y="379"/>
                      <a:pt x="813" y="379"/>
                      <a:pt x="813" y="379"/>
                    </a:cubicBezTo>
                    <a:cubicBezTo>
                      <a:pt x="813" y="354"/>
                      <a:pt x="813" y="354"/>
                      <a:pt x="813" y="354"/>
                    </a:cubicBezTo>
                    <a:cubicBezTo>
                      <a:pt x="818" y="342"/>
                      <a:pt x="818" y="342"/>
                      <a:pt x="818" y="342"/>
                    </a:cubicBezTo>
                    <a:cubicBezTo>
                      <a:pt x="818" y="342"/>
                      <a:pt x="818" y="342"/>
                      <a:pt x="818" y="342"/>
                    </a:cubicBezTo>
                    <a:cubicBezTo>
                      <a:pt x="818" y="341"/>
                      <a:pt x="818" y="341"/>
                      <a:pt x="818" y="341"/>
                    </a:cubicBezTo>
                    <a:cubicBezTo>
                      <a:pt x="809" y="331"/>
                      <a:pt x="809" y="331"/>
                      <a:pt x="809" y="331"/>
                    </a:cubicBezTo>
                    <a:cubicBezTo>
                      <a:pt x="806" y="319"/>
                      <a:pt x="806" y="319"/>
                      <a:pt x="806" y="319"/>
                    </a:cubicBezTo>
                    <a:cubicBezTo>
                      <a:pt x="810" y="291"/>
                      <a:pt x="810" y="291"/>
                      <a:pt x="810" y="291"/>
                    </a:cubicBezTo>
                    <a:cubicBezTo>
                      <a:pt x="810" y="291"/>
                      <a:pt x="810" y="291"/>
                      <a:pt x="810" y="291"/>
                    </a:cubicBezTo>
                    <a:cubicBezTo>
                      <a:pt x="810" y="290"/>
                      <a:pt x="810" y="290"/>
                      <a:pt x="810" y="290"/>
                    </a:cubicBezTo>
                    <a:cubicBezTo>
                      <a:pt x="808" y="287"/>
                      <a:pt x="808" y="287"/>
                      <a:pt x="808" y="287"/>
                    </a:cubicBezTo>
                    <a:cubicBezTo>
                      <a:pt x="807" y="286"/>
                      <a:pt x="807" y="286"/>
                      <a:pt x="807" y="286"/>
                    </a:cubicBezTo>
                    <a:cubicBezTo>
                      <a:pt x="807" y="287"/>
                      <a:pt x="807" y="287"/>
                      <a:pt x="807" y="287"/>
                    </a:cubicBezTo>
                    <a:cubicBezTo>
                      <a:pt x="802" y="293"/>
                      <a:pt x="802" y="293"/>
                      <a:pt x="802" y="293"/>
                    </a:cubicBezTo>
                    <a:cubicBezTo>
                      <a:pt x="792" y="281"/>
                      <a:pt x="792" y="281"/>
                      <a:pt x="792" y="281"/>
                    </a:cubicBezTo>
                    <a:cubicBezTo>
                      <a:pt x="782" y="264"/>
                      <a:pt x="782" y="264"/>
                      <a:pt x="782" y="264"/>
                    </a:cubicBezTo>
                    <a:cubicBezTo>
                      <a:pt x="782" y="263"/>
                      <a:pt x="782" y="263"/>
                      <a:pt x="782" y="263"/>
                    </a:cubicBezTo>
                    <a:cubicBezTo>
                      <a:pt x="782" y="263"/>
                      <a:pt x="782" y="263"/>
                      <a:pt x="782" y="263"/>
                    </a:cubicBezTo>
                    <a:cubicBezTo>
                      <a:pt x="772" y="258"/>
                      <a:pt x="772" y="258"/>
                      <a:pt x="772" y="258"/>
                    </a:cubicBezTo>
                    <a:cubicBezTo>
                      <a:pt x="759" y="246"/>
                      <a:pt x="759" y="246"/>
                      <a:pt x="759" y="246"/>
                    </a:cubicBezTo>
                    <a:cubicBezTo>
                      <a:pt x="757" y="233"/>
                      <a:pt x="757" y="233"/>
                      <a:pt x="757" y="233"/>
                    </a:cubicBezTo>
                    <a:cubicBezTo>
                      <a:pt x="757" y="233"/>
                      <a:pt x="757" y="233"/>
                      <a:pt x="757" y="233"/>
                    </a:cubicBezTo>
                    <a:cubicBezTo>
                      <a:pt x="757" y="233"/>
                      <a:pt x="757" y="233"/>
                      <a:pt x="757" y="233"/>
                    </a:cubicBezTo>
                    <a:cubicBezTo>
                      <a:pt x="750" y="234"/>
                      <a:pt x="750" y="234"/>
                      <a:pt x="750" y="234"/>
                    </a:cubicBezTo>
                    <a:cubicBezTo>
                      <a:pt x="742" y="235"/>
                      <a:pt x="742" y="235"/>
                      <a:pt x="742" y="235"/>
                    </a:cubicBezTo>
                    <a:cubicBezTo>
                      <a:pt x="730" y="225"/>
                      <a:pt x="730" y="225"/>
                      <a:pt x="730" y="225"/>
                    </a:cubicBezTo>
                    <a:cubicBezTo>
                      <a:pt x="731" y="207"/>
                      <a:pt x="731" y="207"/>
                      <a:pt x="731" y="207"/>
                    </a:cubicBezTo>
                    <a:cubicBezTo>
                      <a:pt x="731" y="207"/>
                      <a:pt x="731" y="207"/>
                      <a:pt x="731" y="207"/>
                    </a:cubicBezTo>
                    <a:cubicBezTo>
                      <a:pt x="731" y="207"/>
                      <a:pt x="731" y="207"/>
                      <a:pt x="731" y="207"/>
                    </a:cubicBezTo>
                    <a:cubicBezTo>
                      <a:pt x="721" y="195"/>
                      <a:pt x="721" y="195"/>
                      <a:pt x="721" y="195"/>
                    </a:cubicBezTo>
                    <a:cubicBezTo>
                      <a:pt x="719" y="186"/>
                      <a:pt x="719" y="186"/>
                      <a:pt x="719" y="186"/>
                    </a:cubicBezTo>
                    <a:cubicBezTo>
                      <a:pt x="719" y="186"/>
                      <a:pt x="719" y="186"/>
                      <a:pt x="719" y="186"/>
                    </a:cubicBezTo>
                    <a:cubicBezTo>
                      <a:pt x="719" y="185"/>
                      <a:pt x="719" y="185"/>
                      <a:pt x="719" y="185"/>
                    </a:cubicBezTo>
                    <a:cubicBezTo>
                      <a:pt x="716" y="180"/>
                      <a:pt x="716" y="180"/>
                      <a:pt x="716" y="180"/>
                    </a:cubicBezTo>
                    <a:cubicBezTo>
                      <a:pt x="715" y="180"/>
                      <a:pt x="715" y="180"/>
                      <a:pt x="715" y="180"/>
                    </a:cubicBezTo>
                    <a:cubicBezTo>
                      <a:pt x="715" y="180"/>
                      <a:pt x="715" y="180"/>
                      <a:pt x="715" y="180"/>
                    </a:cubicBezTo>
                    <a:cubicBezTo>
                      <a:pt x="701" y="178"/>
                      <a:pt x="701" y="178"/>
                      <a:pt x="701" y="178"/>
                    </a:cubicBezTo>
                    <a:cubicBezTo>
                      <a:pt x="693" y="168"/>
                      <a:pt x="693" y="168"/>
                      <a:pt x="693" y="168"/>
                    </a:cubicBezTo>
                    <a:cubicBezTo>
                      <a:pt x="693" y="167"/>
                      <a:pt x="693" y="167"/>
                      <a:pt x="693" y="167"/>
                    </a:cubicBezTo>
                    <a:cubicBezTo>
                      <a:pt x="692" y="167"/>
                      <a:pt x="692" y="167"/>
                      <a:pt x="692" y="167"/>
                    </a:cubicBezTo>
                    <a:cubicBezTo>
                      <a:pt x="677" y="166"/>
                      <a:pt x="677" y="166"/>
                      <a:pt x="677" y="166"/>
                    </a:cubicBezTo>
                    <a:cubicBezTo>
                      <a:pt x="674" y="152"/>
                      <a:pt x="674" y="152"/>
                      <a:pt x="674" y="152"/>
                    </a:cubicBezTo>
                    <a:cubicBezTo>
                      <a:pt x="674" y="152"/>
                      <a:pt x="674" y="152"/>
                      <a:pt x="674" y="152"/>
                    </a:cubicBezTo>
                    <a:cubicBezTo>
                      <a:pt x="674" y="151"/>
                      <a:pt x="674" y="151"/>
                      <a:pt x="674" y="151"/>
                    </a:cubicBezTo>
                    <a:cubicBezTo>
                      <a:pt x="669" y="143"/>
                      <a:pt x="669" y="143"/>
                      <a:pt x="669" y="143"/>
                    </a:cubicBezTo>
                    <a:cubicBezTo>
                      <a:pt x="664" y="120"/>
                      <a:pt x="664" y="120"/>
                      <a:pt x="664" y="120"/>
                    </a:cubicBezTo>
                    <a:cubicBezTo>
                      <a:pt x="664" y="120"/>
                      <a:pt x="664" y="120"/>
                      <a:pt x="664" y="120"/>
                    </a:cubicBezTo>
                    <a:cubicBezTo>
                      <a:pt x="664" y="120"/>
                      <a:pt x="664" y="120"/>
                      <a:pt x="664" y="120"/>
                    </a:cubicBezTo>
                    <a:cubicBezTo>
                      <a:pt x="654" y="109"/>
                      <a:pt x="654" y="109"/>
                      <a:pt x="654" y="109"/>
                    </a:cubicBezTo>
                    <a:cubicBezTo>
                      <a:pt x="652" y="76"/>
                      <a:pt x="652" y="76"/>
                      <a:pt x="652" y="76"/>
                    </a:cubicBezTo>
                    <a:cubicBezTo>
                      <a:pt x="652" y="76"/>
                      <a:pt x="652" y="76"/>
                      <a:pt x="652" y="76"/>
                    </a:cubicBezTo>
                    <a:cubicBezTo>
                      <a:pt x="652" y="76"/>
                      <a:pt x="652" y="76"/>
                      <a:pt x="652" y="76"/>
                    </a:cubicBezTo>
                    <a:cubicBezTo>
                      <a:pt x="644" y="73"/>
                      <a:pt x="644" y="73"/>
                      <a:pt x="644" y="73"/>
                    </a:cubicBezTo>
                    <a:cubicBezTo>
                      <a:pt x="635" y="67"/>
                      <a:pt x="635" y="67"/>
                      <a:pt x="635" y="67"/>
                    </a:cubicBezTo>
                    <a:cubicBezTo>
                      <a:pt x="635" y="67"/>
                      <a:pt x="635" y="67"/>
                      <a:pt x="635" y="67"/>
                    </a:cubicBezTo>
                    <a:cubicBezTo>
                      <a:pt x="635" y="67"/>
                      <a:pt x="635" y="67"/>
                      <a:pt x="635" y="67"/>
                    </a:cubicBezTo>
                    <a:cubicBezTo>
                      <a:pt x="629" y="66"/>
                      <a:pt x="629" y="66"/>
                      <a:pt x="629" y="66"/>
                    </a:cubicBezTo>
                    <a:cubicBezTo>
                      <a:pt x="629" y="66"/>
                      <a:pt x="629" y="66"/>
                      <a:pt x="629" y="66"/>
                    </a:cubicBezTo>
                    <a:cubicBezTo>
                      <a:pt x="628" y="66"/>
                      <a:pt x="628" y="66"/>
                      <a:pt x="628" y="66"/>
                    </a:cubicBezTo>
                    <a:cubicBezTo>
                      <a:pt x="625" y="72"/>
                      <a:pt x="625" y="72"/>
                      <a:pt x="625" y="72"/>
                    </a:cubicBezTo>
                    <a:cubicBezTo>
                      <a:pt x="622" y="56"/>
                      <a:pt x="622" y="56"/>
                      <a:pt x="622" y="56"/>
                    </a:cubicBezTo>
                    <a:cubicBezTo>
                      <a:pt x="622" y="56"/>
                      <a:pt x="622" y="56"/>
                      <a:pt x="622" y="56"/>
                    </a:cubicBezTo>
                    <a:cubicBezTo>
                      <a:pt x="622" y="56"/>
                      <a:pt x="622" y="56"/>
                      <a:pt x="622" y="56"/>
                    </a:cubicBezTo>
                    <a:cubicBezTo>
                      <a:pt x="611" y="37"/>
                      <a:pt x="611" y="37"/>
                      <a:pt x="611" y="37"/>
                    </a:cubicBezTo>
                    <a:cubicBezTo>
                      <a:pt x="610" y="25"/>
                      <a:pt x="610" y="25"/>
                      <a:pt x="610" y="25"/>
                    </a:cubicBezTo>
                    <a:cubicBezTo>
                      <a:pt x="610" y="25"/>
                      <a:pt x="610" y="25"/>
                      <a:pt x="610" y="25"/>
                    </a:cubicBezTo>
                    <a:cubicBezTo>
                      <a:pt x="610" y="25"/>
                      <a:pt x="610" y="25"/>
                      <a:pt x="610" y="25"/>
                    </a:cubicBezTo>
                    <a:cubicBezTo>
                      <a:pt x="604" y="18"/>
                      <a:pt x="604" y="18"/>
                      <a:pt x="604" y="18"/>
                    </a:cubicBezTo>
                    <a:cubicBezTo>
                      <a:pt x="603" y="5"/>
                      <a:pt x="603" y="5"/>
                      <a:pt x="603" y="5"/>
                    </a:cubicBezTo>
                    <a:cubicBezTo>
                      <a:pt x="603" y="5"/>
                      <a:pt x="603" y="5"/>
                      <a:pt x="603" y="5"/>
                    </a:cubicBezTo>
                    <a:cubicBezTo>
                      <a:pt x="603" y="5"/>
                      <a:pt x="603" y="5"/>
                      <a:pt x="603" y="5"/>
                    </a:cubicBezTo>
                    <a:cubicBezTo>
                      <a:pt x="596" y="0"/>
                      <a:pt x="596" y="0"/>
                      <a:pt x="596" y="0"/>
                    </a:cubicBezTo>
                    <a:cubicBezTo>
                      <a:pt x="596" y="0"/>
                      <a:pt x="596" y="0"/>
                      <a:pt x="59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3" name="Freeform 862"/>
              <p:cNvSpPr>
                <a:spLocks/>
              </p:cNvSpPr>
              <p:nvPr/>
            </p:nvSpPr>
            <p:spPr bwMode="gray">
              <a:xfrm>
                <a:off x="5519" y="3043"/>
                <a:ext cx="5" cy="8"/>
              </a:xfrm>
              <a:custGeom>
                <a:avLst/>
                <a:gdLst>
                  <a:gd name="T0" fmla="*/ 0 w 5"/>
                  <a:gd name="T1" fmla="*/ 4 h 8"/>
                  <a:gd name="T2" fmla="*/ 0 w 5"/>
                  <a:gd name="T3" fmla="*/ 1 h 8"/>
                  <a:gd name="T4" fmla="*/ 2 w 5"/>
                  <a:gd name="T5" fmla="*/ 0 h 8"/>
                  <a:gd name="T6" fmla="*/ 5 w 5"/>
                  <a:gd name="T7" fmla="*/ 4 h 8"/>
                  <a:gd name="T8" fmla="*/ 2 w 5"/>
                  <a:gd name="T9" fmla="*/ 8 h 8"/>
                  <a:gd name="T10" fmla="*/ 0 w 5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0" y="4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4" name="Freeform 863"/>
              <p:cNvSpPr>
                <a:spLocks noEditPoints="1"/>
              </p:cNvSpPr>
              <p:nvPr/>
            </p:nvSpPr>
            <p:spPr bwMode="gray">
              <a:xfrm>
                <a:off x="5519" y="3043"/>
                <a:ext cx="6" cy="9"/>
              </a:xfrm>
              <a:custGeom>
                <a:avLst/>
                <a:gdLst>
                  <a:gd name="T0" fmla="*/ 2 w 6"/>
                  <a:gd name="T1" fmla="*/ 1 h 9"/>
                  <a:gd name="T2" fmla="*/ 5 w 6"/>
                  <a:gd name="T3" fmla="*/ 4 h 9"/>
                  <a:gd name="T4" fmla="*/ 2 w 6"/>
                  <a:gd name="T5" fmla="*/ 8 h 9"/>
                  <a:gd name="T6" fmla="*/ 0 w 6"/>
                  <a:gd name="T7" fmla="*/ 4 h 9"/>
                  <a:gd name="T8" fmla="*/ 0 w 6"/>
                  <a:gd name="T9" fmla="*/ 1 h 9"/>
                  <a:gd name="T10" fmla="*/ 2 w 6"/>
                  <a:gd name="T11" fmla="*/ 1 h 9"/>
                  <a:gd name="T12" fmla="*/ 2 w 6"/>
                  <a:gd name="T13" fmla="*/ 0 h 9"/>
                  <a:gd name="T14" fmla="*/ 1 w 6"/>
                  <a:gd name="T15" fmla="*/ 0 h 9"/>
                  <a:gd name="T16" fmla="*/ 0 w 6"/>
                  <a:gd name="T17" fmla="*/ 1 h 9"/>
                  <a:gd name="T18" fmla="*/ 0 w 6"/>
                  <a:gd name="T19" fmla="*/ 1 h 9"/>
                  <a:gd name="T20" fmla="*/ 0 w 6"/>
                  <a:gd name="T21" fmla="*/ 1 h 9"/>
                  <a:gd name="T22" fmla="*/ 0 w 6"/>
                  <a:gd name="T23" fmla="*/ 4 h 9"/>
                  <a:gd name="T24" fmla="*/ 0 w 6"/>
                  <a:gd name="T25" fmla="*/ 4 h 9"/>
                  <a:gd name="T26" fmla="*/ 0 w 6"/>
                  <a:gd name="T27" fmla="*/ 4 h 9"/>
                  <a:gd name="T28" fmla="*/ 1 w 6"/>
                  <a:gd name="T29" fmla="*/ 8 h 9"/>
                  <a:gd name="T30" fmla="*/ 2 w 6"/>
                  <a:gd name="T31" fmla="*/ 9 h 9"/>
                  <a:gd name="T32" fmla="*/ 2 w 6"/>
                  <a:gd name="T33" fmla="*/ 8 h 9"/>
                  <a:gd name="T34" fmla="*/ 6 w 6"/>
                  <a:gd name="T35" fmla="*/ 4 h 9"/>
                  <a:gd name="T36" fmla="*/ 6 w 6"/>
                  <a:gd name="T37" fmla="*/ 4 h 9"/>
                  <a:gd name="T38" fmla="*/ 6 w 6"/>
                  <a:gd name="T39" fmla="*/ 3 h 9"/>
                  <a:gd name="T40" fmla="*/ 2 w 6"/>
                  <a:gd name="T41" fmla="*/ 0 h 9"/>
                  <a:gd name="T42" fmla="*/ 2 w 6"/>
                  <a:gd name="T43" fmla="*/ 0 h 9"/>
                  <a:gd name="T44" fmla="*/ 2 w 6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9">
                    <a:moveTo>
                      <a:pt x="2" y="1"/>
                    </a:moveTo>
                    <a:lnTo>
                      <a:pt x="5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5" name="Freeform 864"/>
              <p:cNvSpPr>
                <a:spLocks noEditPoints="1"/>
              </p:cNvSpPr>
              <p:nvPr/>
            </p:nvSpPr>
            <p:spPr bwMode="gray">
              <a:xfrm>
                <a:off x="5519" y="3043"/>
                <a:ext cx="6" cy="9"/>
              </a:xfrm>
              <a:custGeom>
                <a:avLst/>
                <a:gdLst>
                  <a:gd name="T0" fmla="*/ 2 w 6"/>
                  <a:gd name="T1" fmla="*/ 1 h 9"/>
                  <a:gd name="T2" fmla="*/ 5 w 6"/>
                  <a:gd name="T3" fmla="*/ 4 h 9"/>
                  <a:gd name="T4" fmla="*/ 2 w 6"/>
                  <a:gd name="T5" fmla="*/ 8 h 9"/>
                  <a:gd name="T6" fmla="*/ 0 w 6"/>
                  <a:gd name="T7" fmla="*/ 4 h 9"/>
                  <a:gd name="T8" fmla="*/ 0 w 6"/>
                  <a:gd name="T9" fmla="*/ 1 h 9"/>
                  <a:gd name="T10" fmla="*/ 2 w 6"/>
                  <a:gd name="T11" fmla="*/ 1 h 9"/>
                  <a:gd name="T12" fmla="*/ 2 w 6"/>
                  <a:gd name="T13" fmla="*/ 0 h 9"/>
                  <a:gd name="T14" fmla="*/ 1 w 6"/>
                  <a:gd name="T15" fmla="*/ 0 h 9"/>
                  <a:gd name="T16" fmla="*/ 0 w 6"/>
                  <a:gd name="T17" fmla="*/ 1 h 9"/>
                  <a:gd name="T18" fmla="*/ 0 w 6"/>
                  <a:gd name="T19" fmla="*/ 1 h 9"/>
                  <a:gd name="T20" fmla="*/ 0 w 6"/>
                  <a:gd name="T21" fmla="*/ 1 h 9"/>
                  <a:gd name="T22" fmla="*/ 0 w 6"/>
                  <a:gd name="T23" fmla="*/ 4 h 9"/>
                  <a:gd name="T24" fmla="*/ 0 w 6"/>
                  <a:gd name="T25" fmla="*/ 4 h 9"/>
                  <a:gd name="T26" fmla="*/ 0 w 6"/>
                  <a:gd name="T27" fmla="*/ 4 h 9"/>
                  <a:gd name="T28" fmla="*/ 1 w 6"/>
                  <a:gd name="T29" fmla="*/ 8 h 9"/>
                  <a:gd name="T30" fmla="*/ 2 w 6"/>
                  <a:gd name="T31" fmla="*/ 9 h 9"/>
                  <a:gd name="T32" fmla="*/ 2 w 6"/>
                  <a:gd name="T33" fmla="*/ 8 h 9"/>
                  <a:gd name="T34" fmla="*/ 6 w 6"/>
                  <a:gd name="T35" fmla="*/ 4 h 9"/>
                  <a:gd name="T36" fmla="*/ 6 w 6"/>
                  <a:gd name="T37" fmla="*/ 4 h 9"/>
                  <a:gd name="T38" fmla="*/ 6 w 6"/>
                  <a:gd name="T39" fmla="*/ 3 h 9"/>
                  <a:gd name="T40" fmla="*/ 2 w 6"/>
                  <a:gd name="T41" fmla="*/ 0 h 9"/>
                  <a:gd name="T42" fmla="*/ 2 w 6"/>
                  <a:gd name="T43" fmla="*/ 0 h 9"/>
                  <a:gd name="T44" fmla="*/ 2 w 6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9">
                    <a:moveTo>
                      <a:pt x="2" y="1"/>
                    </a:moveTo>
                    <a:lnTo>
                      <a:pt x="5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6" name="Freeform 865"/>
              <p:cNvSpPr>
                <a:spLocks/>
              </p:cNvSpPr>
              <p:nvPr/>
            </p:nvSpPr>
            <p:spPr bwMode="gray">
              <a:xfrm>
                <a:off x="5592" y="3044"/>
                <a:ext cx="9" cy="11"/>
              </a:xfrm>
              <a:custGeom>
                <a:avLst/>
                <a:gdLst>
                  <a:gd name="T0" fmla="*/ 0 w 9"/>
                  <a:gd name="T1" fmla="*/ 7 h 11"/>
                  <a:gd name="T2" fmla="*/ 0 w 9"/>
                  <a:gd name="T3" fmla="*/ 5 h 11"/>
                  <a:gd name="T4" fmla="*/ 1 w 9"/>
                  <a:gd name="T5" fmla="*/ 0 h 11"/>
                  <a:gd name="T6" fmla="*/ 6 w 9"/>
                  <a:gd name="T7" fmla="*/ 0 h 11"/>
                  <a:gd name="T8" fmla="*/ 9 w 9"/>
                  <a:gd name="T9" fmla="*/ 9 h 11"/>
                  <a:gd name="T10" fmla="*/ 3 w 9"/>
                  <a:gd name="T11" fmla="*/ 11 h 11"/>
                  <a:gd name="T12" fmla="*/ 0 w 9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7"/>
                    </a:moveTo>
                    <a:lnTo>
                      <a:pt x="0" y="5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9" y="9"/>
                    </a:lnTo>
                    <a:lnTo>
                      <a:pt x="3" y="11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7" name="Freeform 866"/>
              <p:cNvSpPr>
                <a:spLocks noEditPoints="1"/>
              </p:cNvSpPr>
              <p:nvPr/>
            </p:nvSpPr>
            <p:spPr bwMode="gray">
              <a:xfrm>
                <a:off x="5592" y="3044"/>
                <a:ext cx="9" cy="11"/>
              </a:xfrm>
              <a:custGeom>
                <a:avLst/>
                <a:gdLst>
                  <a:gd name="T0" fmla="*/ 1 w 9"/>
                  <a:gd name="T1" fmla="*/ 0 h 11"/>
                  <a:gd name="T2" fmla="*/ 5 w 9"/>
                  <a:gd name="T3" fmla="*/ 1 h 11"/>
                  <a:gd name="T4" fmla="*/ 8 w 9"/>
                  <a:gd name="T5" fmla="*/ 9 h 11"/>
                  <a:gd name="T6" fmla="*/ 3 w 9"/>
                  <a:gd name="T7" fmla="*/ 10 h 11"/>
                  <a:gd name="T8" fmla="*/ 0 w 9"/>
                  <a:gd name="T9" fmla="*/ 7 h 11"/>
                  <a:gd name="T10" fmla="*/ 0 w 9"/>
                  <a:gd name="T11" fmla="*/ 5 h 11"/>
                  <a:gd name="T12" fmla="*/ 1 w 9"/>
                  <a:gd name="T13" fmla="*/ 0 h 11"/>
                  <a:gd name="T14" fmla="*/ 1 w 9"/>
                  <a:gd name="T15" fmla="*/ 0 h 11"/>
                  <a:gd name="T16" fmla="*/ 1 w 9"/>
                  <a:gd name="T17" fmla="*/ 0 h 11"/>
                  <a:gd name="T18" fmla="*/ 0 w 9"/>
                  <a:gd name="T19" fmla="*/ 4 h 11"/>
                  <a:gd name="T20" fmla="*/ 0 w 9"/>
                  <a:gd name="T21" fmla="*/ 5 h 11"/>
                  <a:gd name="T22" fmla="*/ 0 w 9"/>
                  <a:gd name="T23" fmla="*/ 5 h 11"/>
                  <a:gd name="T24" fmla="*/ 0 w 9"/>
                  <a:gd name="T25" fmla="*/ 7 h 11"/>
                  <a:gd name="T26" fmla="*/ 0 w 9"/>
                  <a:gd name="T27" fmla="*/ 7 h 11"/>
                  <a:gd name="T28" fmla="*/ 0 w 9"/>
                  <a:gd name="T29" fmla="*/ 7 h 11"/>
                  <a:gd name="T30" fmla="*/ 2 w 9"/>
                  <a:gd name="T31" fmla="*/ 11 h 11"/>
                  <a:gd name="T32" fmla="*/ 2 w 9"/>
                  <a:gd name="T33" fmla="*/ 11 h 11"/>
                  <a:gd name="T34" fmla="*/ 3 w 9"/>
                  <a:gd name="T35" fmla="*/ 11 h 11"/>
                  <a:gd name="T36" fmla="*/ 8 w 9"/>
                  <a:gd name="T37" fmla="*/ 9 h 11"/>
                  <a:gd name="T38" fmla="*/ 9 w 9"/>
                  <a:gd name="T39" fmla="*/ 9 h 11"/>
                  <a:gd name="T40" fmla="*/ 9 w 9"/>
                  <a:gd name="T41" fmla="*/ 9 h 11"/>
                  <a:gd name="T42" fmla="*/ 6 w 9"/>
                  <a:gd name="T43" fmla="*/ 0 h 11"/>
                  <a:gd name="T44" fmla="*/ 6 w 9"/>
                  <a:gd name="T45" fmla="*/ 0 h 11"/>
                  <a:gd name="T46" fmla="*/ 6 w 9"/>
                  <a:gd name="T47" fmla="*/ 0 h 11"/>
                  <a:gd name="T48" fmla="*/ 1 w 9"/>
                  <a:gd name="T49" fmla="*/ 0 h 11"/>
                  <a:gd name="T50" fmla="*/ 1 w 9"/>
                  <a:gd name="T51" fmla="*/ 0 h 11"/>
                  <a:gd name="T52" fmla="*/ 1 w 9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lnTo>
                      <a:pt x="5" y="1"/>
                    </a:lnTo>
                    <a:lnTo>
                      <a:pt x="8" y="9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8" name="Freeform 867"/>
              <p:cNvSpPr>
                <a:spLocks noEditPoints="1"/>
              </p:cNvSpPr>
              <p:nvPr/>
            </p:nvSpPr>
            <p:spPr bwMode="gray">
              <a:xfrm>
                <a:off x="5592" y="3044"/>
                <a:ext cx="9" cy="11"/>
              </a:xfrm>
              <a:custGeom>
                <a:avLst/>
                <a:gdLst>
                  <a:gd name="T0" fmla="*/ 1 w 9"/>
                  <a:gd name="T1" fmla="*/ 0 h 11"/>
                  <a:gd name="T2" fmla="*/ 5 w 9"/>
                  <a:gd name="T3" fmla="*/ 1 h 11"/>
                  <a:gd name="T4" fmla="*/ 8 w 9"/>
                  <a:gd name="T5" fmla="*/ 9 h 11"/>
                  <a:gd name="T6" fmla="*/ 3 w 9"/>
                  <a:gd name="T7" fmla="*/ 10 h 11"/>
                  <a:gd name="T8" fmla="*/ 0 w 9"/>
                  <a:gd name="T9" fmla="*/ 7 h 11"/>
                  <a:gd name="T10" fmla="*/ 0 w 9"/>
                  <a:gd name="T11" fmla="*/ 5 h 11"/>
                  <a:gd name="T12" fmla="*/ 1 w 9"/>
                  <a:gd name="T13" fmla="*/ 0 h 11"/>
                  <a:gd name="T14" fmla="*/ 1 w 9"/>
                  <a:gd name="T15" fmla="*/ 0 h 11"/>
                  <a:gd name="T16" fmla="*/ 1 w 9"/>
                  <a:gd name="T17" fmla="*/ 0 h 11"/>
                  <a:gd name="T18" fmla="*/ 0 w 9"/>
                  <a:gd name="T19" fmla="*/ 4 h 11"/>
                  <a:gd name="T20" fmla="*/ 0 w 9"/>
                  <a:gd name="T21" fmla="*/ 5 h 11"/>
                  <a:gd name="T22" fmla="*/ 0 w 9"/>
                  <a:gd name="T23" fmla="*/ 5 h 11"/>
                  <a:gd name="T24" fmla="*/ 0 w 9"/>
                  <a:gd name="T25" fmla="*/ 7 h 11"/>
                  <a:gd name="T26" fmla="*/ 0 w 9"/>
                  <a:gd name="T27" fmla="*/ 7 h 11"/>
                  <a:gd name="T28" fmla="*/ 0 w 9"/>
                  <a:gd name="T29" fmla="*/ 7 h 11"/>
                  <a:gd name="T30" fmla="*/ 2 w 9"/>
                  <a:gd name="T31" fmla="*/ 11 h 11"/>
                  <a:gd name="T32" fmla="*/ 2 w 9"/>
                  <a:gd name="T33" fmla="*/ 11 h 11"/>
                  <a:gd name="T34" fmla="*/ 3 w 9"/>
                  <a:gd name="T35" fmla="*/ 11 h 11"/>
                  <a:gd name="T36" fmla="*/ 8 w 9"/>
                  <a:gd name="T37" fmla="*/ 9 h 11"/>
                  <a:gd name="T38" fmla="*/ 9 w 9"/>
                  <a:gd name="T39" fmla="*/ 9 h 11"/>
                  <a:gd name="T40" fmla="*/ 9 w 9"/>
                  <a:gd name="T41" fmla="*/ 9 h 11"/>
                  <a:gd name="T42" fmla="*/ 6 w 9"/>
                  <a:gd name="T43" fmla="*/ 0 h 11"/>
                  <a:gd name="T44" fmla="*/ 6 w 9"/>
                  <a:gd name="T45" fmla="*/ 0 h 11"/>
                  <a:gd name="T46" fmla="*/ 6 w 9"/>
                  <a:gd name="T47" fmla="*/ 0 h 11"/>
                  <a:gd name="T48" fmla="*/ 1 w 9"/>
                  <a:gd name="T49" fmla="*/ 0 h 11"/>
                  <a:gd name="T50" fmla="*/ 1 w 9"/>
                  <a:gd name="T51" fmla="*/ 0 h 11"/>
                  <a:gd name="T52" fmla="*/ 1 w 9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lnTo>
                      <a:pt x="5" y="1"/>
                    </a:lnTo>
                    <a:lnTo>
                      <a:pt x="8" y="9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0"/>
                    </a:lnTo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9" name="Freeform 868"/>
              <p:cNvSpPr>
                <a:spLocks/>
              </p:cNvSpPr>
              <p:nvPr/>
            </p:nvSpPr>
            <p:spPr bwMode="gray">
              <a:xfrm>
                <a:off x="5531" y="3065"/>
                <a:ext cx="70" cy="66"/>
              </a:xfrm>
              <a:custGeom>
                <a:avLst/>
                <a:gdLst>
                  <a:gd name="T0" fmla="*/ 26 w 70"/>
                  <a:gd name="T1" fmla="*/ 60 h 66"/>
                  <a:gd name="T2" fmla="*/ 20 w 70"/>
                  <a:gd name="T3" fmla="*/ 49 h 66"/>
                  <a:gd name="T4" fmla="*/ 12 w 70"/>
                  <a:gd name="T5" fmla="*/ 40 h 66"/>
                  <a:gd name="T6" fmla="*/ 11 w 70"/>
                  <a:gd name="T7" fmla="*/ 22 h 66"/>
                  <a:gd name="T8" fmla="*/ 5 w 70"/>
                  <a:gd name="T9" fmla="*/ 16 h 66"/>
                  <a:gd name="T10" fmla="*/ 0 w 70"/>
                  <a:gd name="T11" fmla="*/ 5 h 66"/>
                  <a:gd name="T12" fmla="*/ 4 w 70"/>
                  <a:gd name="T13" fmla="*/ 0 h 66"/>
                  <a:gd name="T14" fmla="*/ 10 w 70"/>
                  <a:gd name="T15" fmla="*/ 1 h 66"/>
                  <a:gd name="T16" fmla="*/ 23 w 70"/>
                  <a:gd name="T17" fmla="*/ 7 h 66"/>
                  <a:gd name="T18" fmla="*/ 38 w 70"/>
                  <a:gd name="T19" fmla="*/ 12 h 66"/>
                  <a:gd name="T20" fmla="*/ 48 w 70"/>
                  <a:gd name="T21" fmla="*/ 9 h 66"/>
                  <a:gd name="T22" fmla="*/ 57 w 70"/>
                  <a:gd name="T23" fmla="*/ 1 h 66"/>
                  <a:gd name="T24" fmla="*/ 63 w 70"/>
                  <a:gd name="T25" fmla="*/ 1 h 66"/>
                  <a:gd name="T26" fmla="*/ 70 w 70"/>
                  <a:gd name="T27" fmla="*/ 3 h 66"/>
                  <a:gd name="T28" fmla="*/ 70 w 70"/>
                  <a:gd name="T29" fmla="*/ 19 h 66"/>
                  <a:gd name="T30" fmla="*/ 67 w 70"/>
                  <a:gd name="T31" fmla="*/ 37 h 66"/>
                  <a:gd name="T32" fmla="*/ 61 w 70"/>
                  <a:gd name="T33" fmla="*/ 44 h 66"/>
                  <a:gd name="T34" fmla="*/ 57 w 70"/>
                  <a:gd name="T35" fmla="*/ 55 h 66"/>
                  <a:gd name="T36" fmla="*/ 50 w 70"/>
                  <a:gd name="T37" fmla="*/ 55 h 66"/>
                  <a:gd name="T38" fmla="*/ 47 w 70"/>
                  <a:gd name="T39" fmla="*/ 64 h 66"/>
                  <a:gd name="T40" fmla="*/ 30 w 70"/>
                  <a:gd name="T41" fmla="*/ 66 h 66"/>
                  <a:gd name="T42" fmla="*/ 26 w 70"/>
                  <a:gd name="T43" fmla="*/ 6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66">
                    <a:moveTo>
                      <a:pt x="26" y="60"/>
                    </a:moveTo>
                    <a:lnTo>
                      <a:pt x="20" y="49"/>
                    </a:lnTo>
                    <a:lnTo>
                      <a:pt x="12" y="40"/>
                    </a:lnTo>
                    <a:lnTo>
                      <a:pt x="11" y="22"/>
                    </a:lnTo>
                    <a:lnTo>
                      <a:pt x="5" y="16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23" y="7"/>
                    </a:lnTo>
                    <a:lnTo>
                      <a:pt x="38" y="12"/>
                    </a:lnTo>
                    <a:lnTo>
                      <a:pt x="48" y="9"/>
                    </a:lnTo>
                    <a:lnTo>
                      <a:pt x="57" y="1"/>
                    </a:lnTo>
                    <a:lnTo>
                      <a:pt x="63" y="1"/>
                    </a:lnTo>
                    <a:lnTo>
                      <a:pt x="70" y="3"/>
                    </a:lnTo>
                    <a:lnTo>
                      <a:pt x="70" y="19"/>
                    </a:lnTo>
                    <a:lnTo>
                      <a:pt x="67" y="37"/>
                    </a:lnTo>
                    <a:lnTo>
                      <a:pt x="61" y="44"/>
                    </a:lnTo>
                    <a:lnTo>
                      <a:pt x="57" y="55"/>
                    </a:lnTo>
                    <a:lnTo>
                      <a:pt x="50" y="55"/>
                    </a:lnTo>
                    <a:lnTo>
                      <a:pt x="47" y="64"/>
                    </a:lnTo>
                    <a:lnTo>
                      <a:pt x="30" y="66"/>
                    </a:lnTo>
                    <a:lnTo>
                      <a:pt x="26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0" name="Freeform 869"/>
              <p:cNvSpPr>
                <a:spLocks noEditPoints="1"/>
              </p:cNvSpPr>
              <p:nvPr/>
            </p:nvSpPr>
            <p:spPr bwMode="gray">
              <a:xfrm>
                <a:off x="5531" y="3065"/>
                <a:ext cx="70" cy="66"/>
              </a:xfrm>
              <a:custGeom>
                <a:avLst/>
                <a:gdLst>
                  <a:gd name="T0" fmla="*/ 10 w 70"/>
                  <a:gd name="T1" fmla="*/ 1 h 66"/>
                  <a:gd name="T2" fmla="*/ 38 w 70"/>
                  <a:gd name="T3" fmla="*/ 13 h 66"/>
                  <a:gd name="T4" fmla="*/ 58 w 70"/>
                  <a:gd name="T5" fmla="*/ 1 h 66"/>
                  <a:gd name="T6" fmla="*/ 70 w 70"/>
                  <a:gd name="T7" fmla="*/ 3 h 66"/>
                  <a:gd name="T8" fmla="*/ 67 w 70"/>
                  <a:gd name="T9" fmla="*/ 37 h 66"/>
                  <a:gd name="T10" fmla="*/ 57 w 70"/>
                  <a:gd name="T11" fmla="*/ 55 h 66"/>
                  <a:gd name="T12" fmla="*/ 47 w 70"/>
                  <a:gd name="T13" fmla="*/ 63 h 66"/>
                  <a:gd name="T14" fmla="*/ 26 w 70"/>
                  <a:gd name="T15" fmla="*/ 60 h 66"/>
                  <a:gd name="T16" fmla="*/ 12 w 70"/>
                  <a:gd name="T17" fmla="*/ 40 h 66"/>
                  <a:gd name="T18" fmla="*/ 5 w 70"/>
                  <a:gd name="T19" fmla="*/ 16 h 66"/>
                  <a:gd name="T20" fmla="*/ 4 w 70"/>
                  <a:gd name="T21" fmla="*/ 0 h 66"/>
                  <a:gd name="T22" fmla="*/ 4 w 70"/>
                  <a:gd name="T23" fmla="*/ 0 h 66"/>
                  <a:gd name="T24" fmla="*/ 0 w 70"/>
                  <a:gd name="T25" fmla="*/ 5 h 66"/>
                  <a:gd name="T26" fmla="*/ 4 w 70"/>
                  <a:gd name="T27" fmla="*/ 16 h 66"/>
                  <a:gd name="T28" fmla="*/ 4 w 70"/>
                  <a:gd name="T29" fmla="*/ 16 h 66"/>
                  <a:gd name="T30" fmla="*/ 12 w 70"/>
                  <a:gd name="T31" fmla="*/ 40 h 66"/>
                  <a:gd name="T32" fmla="*/ 12 w 70"/>
                  <a:gd name="T33" fmla="*/ 40 h 66"/>
                  <a:gd name="T34" fmla="*/ 26 w 70"/>
                  <a:gd name="T35" fmla="*/ 60 h 66"/>
                  <a:gd name="T36" fmla="*/ 26 w 70"/>
                  <a:gd name="T37" fmla="*/ 60 h 66"/>
                  <a:gd name="T38" fmla="*/ 30 w 70"/>
                  <a:gd name="T39" fmla="*/ 66 h 66"/>
                  <a:gd name="T40" fmla="*/ 47 w 70"/>
                  <a:gd name="T41" fmla="*/ 64 h 66"/>
                  <a:gd name="T42" fmla="*/ 47 w 70"/>
                  <a:gd name="T43" fmla="*/ 64 h 66"/>
                  <a:gd name="T44" fmla="*/ 57 w 70"/>
                  <a:gd name="T45" fmla="*/ 55 h 66"/>
                  <a:gd name="T46" fmla="*/ 57 w 70"/>
                  <a:gd name="T47" fmla="*/ 55 h 66"/>
                  <a:gd name="T48" fmla="*/ 68 w 70"/>
                  <a:gd name="T49" fmla="*/ 37 h 66"/>
                  <a:gd name="T50" fmla="*/ 68 w 70"/>
                  <a:gd name="T51" fmla="*/ 37 h 66"/>
                  <a:gd name="T52" fmla="*/ 70 w 70"/>
                  <a:gd name="T53" fmla="*/ 3 h 66"/>
                  <a:gd name="T54" fmla="*/ 70 w 70"/>
                  <a:gd name="T55" fmla="*/ 2 h 66"/>
                  <a:gd name="T56" fmla="*/ 63 w 70"/>
                  <a:gd name="T57" fmla="*/ 1 h 66"/>
                  <a:gd name="T58" fmla="*/ 57 w 70"/>
                  <a:gd name="T59" fmla="*/ 1 h 66"/>
                  <a:gd name="T60" fmla="*/ 57 w 70"/>
                  <a:gd name="T61" fmla="*/ 1 h 66"/>
                  <a:gd name="T62" fmla="*/ 38 w 70"/>
                  <a:gd name="T63" fmla="*/ 12 h 66"/>
                  <a:gd name="T64" fmla="*/ 11 w 70"/>
                  <a:gd name="T65" fmla="*/ 1 h 66"/>
                  <a:gd name="T66" fmla="*/ 10 w 70"/>
                  <a:gd name="T67" fmla="*/ 1 h 66"/>
                  <a:gd name="T68" fmla="*/ 4 w 70"/>
                  <a:gd name="T6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66">
                    <a:moveTo>
                      <a:pt x="4" y="0"/>
                    </a:moveTo>
                    <a:lnTo>
                      <a:pt x="10" y="1"/>
                    </a:lnTo>
                    <a:lnTo>
                      <a:pt x="23" y="8"/>
                    </a:lnTo>
                    <a:lnTo>
                      <a:pt x="38" y="13"/>
                    </a:lnTo>
                    <a:lnTo>
                      <a:pt x="48" y="9"/>
                    </a:lnTo>
                    <a:lnTo>
                      <a:pt x="58" y="1"/>
                    </a:lnTo>
                    <a:lnTo>
                      <a:pt x="63" y="1"/>
                    </a:lnTo>
                    <a:lnTo>
                      <a:pt x="70" y="3"/>
                    </a:lnTo>
                    <a:lnTo>
                      <a:pt x="70" y="19"/>
                    </a:lnTo>
                    <a:lnTo>
                      <a:pt x="67" y="37"/>
                    </a:lnTo>
                    <a:lnTo>
                      <a:pt x="61" y="44"/>
                    </a:lnTo>
                    <a:lnTo>
                      <a:pt x="57" y="55"/>
                    </a:lnTo>
                    <a:lnTo>
                      <a:pt x="50" y="55"/>
                    </a:lnTo>
                    <a:lnTo>
                      <a:pt x="47" y="63"/>
                    </a:lnTo>
                    <a:lnTo>
                      <a:pt x="30" y="65"/>
                    </a:lnTo>
                    <a:lnTo>
                      <a:pt x="26" y="60"/>
                    </a:lnTo>
                    <a:lnTo>
                      <a:pt x="20" y="49"/>
                    </a:lnTo>
                    <a:lnTo>
                      <a:pt x="12" y="40"/>
                    </a:lnTo>
                    <a:lnTo>
                      <a:pt x="11" y="22"/>
                    </a:lnTo>
                    <a:lnTo>
                      <a:pt x="5" y="16"/>
                    </a:lnTo>
                    <a:lnTo>
                      <a:pt x="1" y="5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11" y="23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9" y="50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47" y="64"/>
                    </a:lnTo>
                    <a:lnTo>
                      <a:pt x="47" y="64"/>
                    </a:lnTo>
                    <a:lnTo>
                      <a:pt x="47" y="64"/>
                    </a:lnTo>
                    <a:lnTo>
                      <a:pt x="50" y="55"/>
                    </a:lnTo>
                    <a:lnTo>
                      <a:pt x="57" y="55"/>
                    </a:lnTo>
                    <a:lnTo>
                      <a:pt x="57" y="55"/>
                    </a:lnTo>
                    <a:lnTo>
                      <a:pt x="57" y="55"/>
                    </a:lnTo>
                    <a:lnTo>
                      <a:pt x="62" y="44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70" y="19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48" y="9"/>
                    </a:lnTo>
                    <a:lnTo>
                      <a:pt x="38" y="12"/>
                    </a:lnTo>
                    <a:lnTo>
                      <a:pt x="23" y="7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1" name="Freeform 870"/>
              <p:cNvSpPr>
                <a:spLocks noEditPoints="1"/>
              </p:cNvSpPr>
              <p:nvPr/>
            </p:nvSpPr>
            <p:spPr bwMode="gray">
              <a:xfrm>
                <a:off x="5531" y="3065"/>
                <a:ext cx="70" cy="66"/>
              </a:xfrm>
              <a:custGeom>
                <a:avLst/>
                <a:gdLst>
                  <a:gd name="T0" fmla="*/ 10 w 70"/>
                  <a:gd name="T1" fmla="*/ 1 h 66"/>
                  <a:gd name="T2" fmla="*/ 38 w 70"/>
                  <a:gd name="T3" fmla="*/ 13 h 66"/>
                  <a:gd name="T4" fmla="*/ 58 w 70"/>
                  <a:gd name="T5" fmla="*/ 1 h 66"/>
                  <a:gd name="T6" fmla="*/ 70 w 70"/>
                  <a:gd name="T7" fmla="*/ 3 h 66"/>
                  <a:gd name="T8" fmla="*/ 67 w 70"/>
                  <a:gd name="T9" fmla="*/ 37 h 66"/>
                  <a:gd name="T10" fmla="*/ 57 w 70"/>
                  <a:gd name="T11" fmla="*/ 55 h 66"/>
                  <a:gd name="T12" fmla="*/ 47 w 70"/>
                  <a:gd name="T13" fmla="*/ 63 h 66"/>
                  <a:gd name="T14" fmla="*/ 26 w 70"/>
                  <a:gd name="T15" fmla="*/ 60 h 66"/>
                  <a:gd name="T16" fmla="*/ 12 w 70"/>
                  <a:gd name="T17" fmla="*/ 40 h 66"/>
                  <a:gd name="T18" fmla="*/ 5 w 70"/>
                  <a:gd name="T19" fmla="*/ 16 h 66"/>
                  <a:gd name="T20" fmla="*/ 4 w 70"/>
                  <a:gd name="T21" fmla="*/ 0 h 66"/>
                  <a:gd name="T22" fmla="*/ 4 w 70"/>
                  <a:gd name="T23" fmla="*/ 0 h 66"/>
                  <a:gd name="T24" fmla="*/ 0 w 70"/>
                  <a:gd name="T25" fmla="*/ 5 h 66"/>
                  <a:gd name="T26" fmla="*/ 4 w 70"/>
                  <a:gd name="T27" fmla="*/ 16 h 66"/>
                  <a:gd name="T28" fmla="*/ 4 w 70"/>
                  <a:gd name="T29" fmla="*/ 16 h 66"/>
                  <a:gd name="T30" fmla="*/ 12 w 70"/>
                  <a:gd name="T31" fmla="*/ 40 h 66"/>
                  <a:gd name="T32" fmla="*/ 12 w 70"/>
                  <a:gd name="T33" fmla="*/ 40 h 66"/>
                  <a:gd name="T34" fmla="*/ 26 w 70"/>
                  <a:gd name="T35" fmla="*/ 60 h 66"/>
                  <a:gd name="T36" fmla="*/ 26 w 70"/>
                  <a:gd name="T37" fmla="*/ 60 h 66"/>
                  <a:gd name="T38" fmla="*/ 30 w 70"/>
                  <a:gd name="T39" fmla="*/ 66 h 66"/>
                  <a:gd name="T40" fmla="*/ 47 w 70"/>
                  <a:gd name="T41" fmla="*/ 64 h 66"/>
                  <a:gd name="T42" fmla="*/ 47 w 70"/>
                  <a:gd name="T43" fmla="*/ 64 h 66"/>
                  <a:gd name="T44" fmla="*/ 57 w 70"/>
                  <a:gd name="T45" fmla="*/ 55 h 66"/>
                  <a:gd name="T46" fmla="*/ 57 w 70"/>
                  <a:gd name="T47" fmla="*/ 55 h 66"/>
                  <a:gd name="T48" fmla="*/ 68 w 70"/>
                  <a:gd name="T49" fmla="*/ 37 h 66"/>
                  <a:gd name="T50" fmla="*/ 68 w 70"/>
                  <a:gd name="T51" fmla="*/ 37 h 66"/>
                  <a:gd name="T52" fmla="*/ 70 w 70"/>
                  <a:gd name="T53" fmla="*/ 3 h 66"/>
                  <a:gd name="T54" fmla="*/ 70 w 70"/>
                  <a:gd name="T55" fmla="*/ 2 h 66"/>
                  <a:gd name="T56" fmla="*/ 63 w 70"/>
                  <a:gd name="T57" fmla="*/ 1 h 66"/>
                  <a:gd name="T58" fmla="*/ 57 w 70"/>
                  <a:gd name="T59" fmla="*/ 1 h 66"/>
                  <a:gd name="T60" fmla="*/ 57 w 70"/>
                  <a:gd name="T61" fmla="*/ 1 h 66"/>
                  <a:gd name="T62" fmla="*/ 38 w 70"/>
                  <a:gd name="T63" fmla="*/ 12 h 66"/>
                  <a:gd name="T64" fmla="*/ 11 w 70"/>
                  <a:gd name="T65" fmla="*/ 1 h 66"/>
                  <a:gd name="T66" fmla="*/ 10 w 70"/>
                  <a:gd name="T67" fmla="*/ 1 h 66"/>
                  <a:gd name="T68" fmla="*/ 4 w 70"/>
                  <a:gd name="T6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66">
                    <a:moveTo>
                      <a:pt x="4" y="0"/>
                    </a:moveTo>
                    <a:lnTo>
                      <a:pt x="10" y="1"/>
                    </a:lnTo>
                    <a:lnTo>
                      <a:pt x="23" y="8"/>
                    </a:lnTo>
                    <a:lnTo>
                      <a:pt x="38" y="13"/>
                    </a:lnTo>
                    <a:lnTo>
                      <a:pt x="48" y="9"/>
                    </a:lnTo>
                    <a:lnTo>
                      <a:pt x="58" y="1"/>
                    </a:lnTo>
                    <a:lnTo>
                      <a:pt x="63" y="1"/>
                    </a:lnTo>
                    <a:lnTo>
                      <a:pt x="70" y="3"/>
                    </a:lnTo>
                    <a:lnTo>
                      <a:pt x="70" y="19"/>
                    </a:lnTo>
                    <a:lnTo>
                      <a:pt x="67" y="37"/>
                    </a:lnTo>
                    <a:lnTo>
                      <a:pt x="61" y="44"/>
                    </a:lnTo>
                    <a:lnTo>
                      <a:pt x="57" y="55"/>
                    </a:lnTo>
                    <a:lnTo>
                      <a:pt x="50" y="55"/>
                    </a:lnTo>
                    <a:lnTo>
                      <a:pt x="47" y="63"/>
                    </a:lnTo>
                    <a:lnTo>
                      <a:pt x="30" y="65"/>
                    </a:lnTo>
                    <a:lnTo>
                      <a:pt x="26" y="60"/>
                    </a:lnTo>
                    <a:lnTo>
                      <a:pt x="20" y="49"/>
                    </a:lnTo>
                    <a:lnTo>
                      <a:pt x="12" y="40"/>
                    </a:lnTo>
                    <a:lnTo>
                      <a:pt x="11" y="22"/>
                    </a:lnTo>
                    <a:lnTo>
                      <a:pt x="5" y="16"/>
                    </a:lnTo>
                    <a:lnTo>
                      <a:pt x="1" y="5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11" y="23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9" y="50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47" y="64"/>
                    </a:lnTo>
                    <a:lnTo>
                      <a:pt x="47" y="64"/>
                    </a:lnTo>
                    <a:lnTo>
                      <a:pt x="47" y="64"/>
                    </a:lnTo>
                    <a:lnTo>
                      <a:pt x="50" y="55"/>
                    </a:lnTo>
                    <a:lnTo>
                      <a:pt x="57" y="55"/>
                    </a:lnTo>
                    <a:lnTo>
                      <a:pt x="57" y="55"/>
                    </a:lnTo>
                    <a:lnTo>
                      <a:pt x="57" y="55"/>
                    </a:lnTo>
                    <a:lnTo>
                      <a:pt x="62" y="44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70" y="19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48" y="9"/>
                    </a:lnTo>
                    <a:lnTo>
                      <a:pt x="38" y="12"/>
                    </a:lnTo>
                    <a:lnTo>
                      <a:pt x="23" y="7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2" name="Freeform 871"/>
              <p:cNvSpPr>
                <a:spLocks/>
              </p:cNvSpPr>
              <p:nvPr/>
            </p:nvSpPr>
            <p:spPr bwMode="gray">
              <a:xfrm>
                <a:off x="2962" y="1362"/>
                <a:ext cx="10" cy="4"/>
              </a:xfrm>
              <a:custGeom>
                <a:avLst/>
                <a:gdLst>
                  <a:gd name="T0" fmla="*/ 0 w 10"/>
                  <a:gd name="T1" fmla="*/ 1 h 4"/>
                  <a:gd name="T2" fmla="*/ 6 w 10"/>
                  <a:gd name="T3" fmla="*/ 0 h 4"/>
                  <a:gd name="T4" fmla="*/ 10 w 10"/>
                  <a:gd name="T5" fmla="*/ 3 h 4"/>
                  <a:gd name="T6" fmla="*/ 4 w 10"/>
                  <a:gd name="T7" fmla="*/ 4 h 4"/>
                  <a:gd name="T8" fmla="*/ 0 w 10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1"/>
                    </a:moveTo>
                    <a:lnTo>
                      <a:pt x="6" y="0"/>
                    </a:lnTo>
                    <a:lnTo>
                      <a:pt x="10" y="3"/>
                    </a:lnTo>
                    <a:lnTo>
                      <a:pt x="4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3" name="Freeform 872"/>
              <p:cNvSpPr>
                <a:spLocks noEditPoints="1"/>
              </p:cNvSpPr>
              <p:nvPr/>
            </p:nvSpPr>
            <p:spPr bwMode="gray">
              <a:xfrm>
                <a:off x="2962" y="1361"/>
                <a:ext cx="10" cy="5"/>
              </a:xfrm>
              <a:custGeom>
                <a:avLst/>
                <a:gdLst>
                  <a:gd name="T0" fmla="*/ 6 w 10"/>
                  <a:gd name="T1" fmla="*/ 1 h 5"/>
                  <a:gd name="T2" fmla="*/ 9 w 10"/>
                  <a:gd name="T3" fmla="*/ 4 h 5"/>
                  <a:gd name="T4" fmla="*/ 4 w 10"/>
                  <a:gd name="T5" fmla="*/ 4 h 5"/>
                  <a:gd name="T6" fmla="*/ 1 w 10"/>
                  <a:gd name="T7" fmla="*/ 2 h 5"/>
                  <a:gd name="T8" fmla="*/ 6 w 10"/>
                  <a:gd name="T9" fmla="*/ 1 h 5"/>
                  <a:gd name="T10" fmla="*/ 6 w 10"/>
                  <a:gd name="T11" fmla="*/ 0 h 5"/>
                  <a:gd name="T12" fmla="*/ 6 w 10"/>
                  <a:gd name="T13" fmla="*/ 0 h 5"/>
                  <a:gd name="T14" fmla="*/ 1 w 10"/>
                  <a:gd name="T15" fmla="*/ 2 h 5"/>
                  <a:gd name="T16" fmla="*/ 0 w 10"/>
                  <a:gd name="T17" fmla="*/ 2 h 5"/>
                  <a:gd name="T18" fmla="*/ 1 w 10"/>
                  <a:gd name="T19" fmla="*/ 3 h 5"/>
                  <a:gd name="T20" fmla="*/ 4 w 10"/>
                  <a:gd name="T21" fmla="*/ 5 h 5"/>
                  <a:gd name="T22" fmla="*/ 4 w 10"/>
                  <a:gd name="T23" fmla="*/ 5 h 5"/>
                  <a:gd name="T24" fmla="*/ 4 w 10"/>
                  <a:gd name="T25" fmla="*/ 5 h 5"/>
                  <a:gd name="T26" fmla="*/ 9 w 10"/>
                  <a:gd name="T27" fmla="*/ 4 h 5"/>
                  <a:gd name="T28" fmla="*/ 10 w 10"/>
                  <a:gd name="T29" fmla="*/ 4 h 5"/>
                  <a:gd name="T30" fmla="*/ 10 w 10"/>
                  <a:gd name="T31" fmla="*/ 3 h 5"/>
                  <a:gd name="T32" fmla="*/ 6 w 10"/>
                  <a:gd name="T33" fmla="*/ 1 h 5"/>
                  <a:gd name="T34" fmla="*/ 6 w 10"/>
                  <a:gd name="T35" fmla="*/ 0 h 5"/>
                  <a:gd name="T36" fmla="*/ 6 w 10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5">
                    <a:moveTo>
                      <a:pt x="6" y="1"/>
                    </a:moveTo>
                    <a:lnTo>
                      <a:pt x="9" y="4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4" name="Freeform 873"/>
              <p:cNvSpPr>
                <a:spLocks noEditPoints="1"/>
              </p:cNvSpPr>
              <p:nvPr/>
            </p:nvSpPr>
            <p:spPr bwMode="gray">
              <a:xfrm>
                <a:off x="2962" y="1361"/>
                <a:ext cx="10" cy="5"/>
              </a:xfrm>
              <a:custGeom>
                <a:avLst/>
                <a:gdLst>
                  <a:gd name="T0" fmla="*/ 6 w 10"/>
                  <a:gd name="T1" fmla="*/ 1 h 5"/>
                  <a:gd name="T2" fmla="*/ 9 w 10"/>
                  <a:gd name="T3" fmla="*/ 4 h 5"/>
                  <a:gd name="T4" fmla="*/ 4 w 10"/>
                  <a:gd name="T5" fmla="*/ 4 h 5"/>
                  <a:gd name="T6" fmla="*/ 1 w 10"/>
                  <a:gd name="T7" fmla="*/ 2 h 5"/>
                  <a:gd name="T8" fmla="*/ 6 w 10"/>
                  <a:gd name="T9" fmla="*/ 1 h 5"/>
                  <a:gd name="T10" fmla="*/ 6 w 10"/>
                  <a:gd name="T11" fmla="*/ 0 h 5"/>
                  <a:gd name="T12" fmla="*/ 6 w 10"/>
                  <a:gd name="T13" fmla="*/ 0 h 5"/>
                  <a:gd name="T14" fmla="*/ 1 w 10"/>
                  <a:gd name="T15" fmla="*/ 2 h 5"/>
                  <a:gd name="T16" fmla="*/ 0 w 10"/>
                  <a:gd name="T17" fmla="*/ 2 h 5"/>
                  <a:gd name="T18" fmla="*/ 1 w 10"/>
                  <a:gd name="T19" fmla="*/ 3 h 5"/>
                  <a:gd name="T20" fmla="*/ 4 w 10"/>
                  <a:gd name="T21" fmla="*/ 5 h 5"/>
                  <a:gd name="T22" fmla="*/ 4 w 10"/>
                  <a:gd name="T23" fmla="*/ 5 h 5"/>
                  <a:gd name="T24" fmla="*/ 4 w 10"/>
                  <a:gd name="T25" fmla="*/ 5 h 5"/>
                  <a:gd name="T26" fmla="*/ 9 w 10"/>
                  <a:gd name="T27" fmla="*/ 4 h 5"/>
                  <a:gd name="T28" fmla="*/ 10 w 10"/>
                  <a:gd name="T29" fmla="*/ 4 h 5"/>
                  <a:gd name="T30" fmla="*/ 10 w 10"/>
                  <a:gd name="T31" fmla="*/ 3 h 5"/>
                  <a:gd name="T32" fmla="*/ 6 w 10"/>
                  <a:gd name="T33" fmla="*/ 1 h 5"/>
                  <a:gd name="T34" fmla="*/ 6 w 10"/>
                  <a:gd name="T35" fmla="*/ 0 h 5"/>
                  <a:gd name="T36" fmla="*/ 6 w 10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5">
                    <a:moveTo>
                      <a:pt x="6" y="1"/>
                    </a:moveTo>
                    <a:lnTo>
                      <a:pt x="9" y="4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5" name="Freeform 874"/>
              <p:cNvSpPr>
                <a:spLocks/>
              </p:cNvSpPr>
              <p:nvPr/>
            </p:nvSpPr>
            <p:spPr bwMode="gray">
              <a:xfrm>
                <a:off x="5862" y="1103"/>
                <a:ext cx="22" cy="24"/>
              </a:xfrm>
              <a:custGeom>
                <a:avLst/>
                <a:gdLst>
                  <a:gd name="T0" fmla="*/ 0 w 22"/>
                  <a:gd name="T1" fmla="*/ 24 h 24"/>
                  <a:gd name="T2" fmla="*/ 1 w 22"/>
                  <a:gd name="T3" fmla="*/ 19 h 24"/>
                  <a:gd name="T4" fmla="*/ 5 w 22"/>
                  <a:gd name="T5" fmla="*/ 15 h 24"/>
                  <a:gd name="T6" fmla="*/ 7 w 22"/>
                  <a:gd name="T7" fmla="*/ 7 h 24"/>
                  <a:gd name="T8" fmla="*/ 21 w 22"/>
                  <a:gd name="T9" fmla="*/ 0 h 24"/>
                  <a:gd name="T10" fmla="*/ 22 w 22"/>
                  <a:gd name="T11" fmla="*/ 14 h 24"/>
                  <a:gd name="T12" fmla="*/ 7 w 22"/>
                  <a:gd name="T13" fmla="*/ 24 h 24"/>
                  <a:gd name="T14" fmla="*/ 0 w 22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0" y="24"/>
                    </a:moveTo>
                    <a:lnTo>
                      <a:pt x="1" y="19"/>
                    </a:lnTo>
                    <a:lnTo>
                      <a:pt x="5" y="15"/>
                    </a:lnTo>
                    <a:lnTo>
                      <a:pt x="7" y="7"/>
                    </a:lnTo>
                    <a:lnTo>
                      <a:pt x="21" y="0"/>
                    </a:lnTo>
                    <a:lnTo>
                      <a:pt x="22" y="14"/>
                    </a:lnTo>
                    <a:lnTo>
                      <a:pt x="7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6" name="Freeform 875"/>
              <p:cNvSpPr>
                <a:spLocks noEditPoints="1"/>
              </p:cNvSpPr>
              <p:nvPr/>
            </p:nvSpPr>
            <p:spPr bwMode="gray">
              <a:xfrm>
                <a:off x="5862" y="1103"/>
                <a:ext cx="22" cy="24"/>
              </a:xfrm>
              <a:custGeom>
                <a:avLst/>
                <a:gdLst>
                  <a:gd name="T0" fmla="*/ 21 w 22"/>
                  <a:gd name="T1" fmla="*/ 1 h 24"/>
                  <a:gd name="T2" fmla="*/ 22 w 22"/>
                  <a:gd name="T3" fmla="*/ 14 h 24"/>
                  <a:gd name="T4" fmla="*/ 7 w 22"/>
                  <a:gd name="T5" fmla="*/ 24 h 24"/>
                  <a:gd name="T6" fmla="*/ 0 w 22"/>
                  <a:gd name="T7" fmla="*/ 23 h 24"/>
                  <a:gd name="T8" fmla="*/ 1 w 22"/>
                  <a:gd name="T9" fmla="*/ 19 h 24"/>
                  <a:gd name="T10" fmla="*/ 5 w 22"/>
                  <a:gd name="T11" fmla="*/ 15 h 24"/>
                  <a:gd name="T12" fmla="*/ 7 w 22"/>
                  <a:gd name="T13" fmla="*/ 7 h 24"/>
                  <a:gd name="T14" fmla="*/ 21 w 22"/>
                  <a:gd name="T15" fmla="*/ 1 h 24"/>
                  <a:gd name="T16" fmla="*/ 21 w 22"/>
                  <a:gd name="T17" fmla="*/ 0 h 24"/>
                  <a:gd name="T18" fmla="*/ 20 w 22"/>
                  <a:gd name="T19" fmla="*/ 0 h 24"/>
                  <a:gd name="T20" fmla="*/ 7 w 22"/>
                  <a:gd name="T21" fmla="*/ 7 h 24"/>
                  <a:gd name="T22" fmla="*/ 6 w 22"/>
                  <a:gd name="T23" fmla="*/ 7 h 24"/>
                  <a:gd name="T24" fmla="*/ 6 w 22"/>
                  <a:gd name="T25" fmla="*/ 7 h 24"/>
                  <a:gd name="T26" fmla="*/ 5 w 22"/>
                  <a:gd name="T27" fmla="*/ 15 h 24"/>
                  <a:gd name="T28" fmla="*/ 0 w 22"/>
                  <a:gd name="T29" fmla="*/ 19 h 24"/>
                  <a:gd name="T30" fmla="*/ 0 w 22"/>
                  <a:gd name="T31" fmla="*/ 19 h 24"/>
                  <a:gd name="T32" fmla="*/ 0 w 22"/>
                  <a:gd name="T33" fmla="*/ 19 h 24"/>
                  <a:gd name="T34" fmla="*/ 0 w 22"/>
                  <a:gd name="T35" fmla="*/ 23 h 24"/>
                  <a:gd name="T36" fmla="*/ 0 w 22"/>
                  <a:gd name="T37" fmla="*/ 24 h 24"/>
                  <a:gd name="T38" fmla="*/ 0 w 22"/>
                  <a:gd name="T39" fmla="*/ 24 h 24"/>
                  <a:gd name="T40" fmla="*/ 7 w 22"/>
                  <a:gd name="T41" fmla="*/ 24 h 24"/>
                  <a:gd name="T42" fmla="*/ 7 w 22"/>
                  <a:gd name="T43" fmla="*/ 24 h 24"/>
                  <a:gd name="T44" fmla="*/ 7 w 22"/>
                  <a:gd name="T45" fmla="*/ 24 h 24"/>
                  <a:gd name="T46" fmla="*/ 22 w 22"/>
                  <a:gd name="T47" fmla="*/ 14 h 24"/>
                  <a:gd name="T48" fmla="*/ 22 w 22"/>
                  <a:gd name="T49" fmla="*/ 14 h 24"/>
                  <a:gd name="T50" fmla="*/ 22 w 22"/>
                  <a:gd name="T51" fmla="*/ 14 h 24"/>
                  <a:gd name="T52" fmla="*/ 21 w 22"/>
                  <a:gd name="T53" fmla="*/ 1 h 24"/>
                  <a:gd name="T54" fmla="*/ 21 w 22"/>
                  <a:gd name="T55" fmla="*/ 0 h 24"/>
                  <a:gd name="T56" fmla="*/ 21 w 22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24">
                    <a:moveTo>
                      <a:pt x="21" y="1"/>
                    </a:moveTo>
                    <a:lnTo>
                      <a:pt x="22" y="14"/>
                    </a:lnTo>
                    <a:lnTo>
                      <a:pt x="7" y="24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5" y="15"/>
                    </a:lnTo>
                    <a:lnTo>
                      <a:pt x="7" y="7"/>
                    </a:lnTo>
                    <a:lnTo>
                      <a:pt x="21" y="1"/>
                    </a:lnTo>
                    <a:close/>
                    <a:moveTo>
                      <a:pt x="21" y="0"/>
                    </a:moveTo>
                    <a:lnTo>
                      <a:pt x="20" y="0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7" name="Freeform 876"/>
              <p:cNvSpPr>
                <a:spLocks noEditPoints="1"/>
              </p:cNvSpPr>
              <p:nvPr/>
            </p:nvSpPr>
            <p:spPr bwMode="gray">
              <a:xfrm>
                <a:off x="5862" y="1103"/>
                <a:ext cx="22" cy="24"/>
              </a:xfrm>
              <a:custGeom>
                <a:avLst/>
                <a:gdLst>
                  <a:gd name="T0" fmla="*/ 21 w 22"/>
                  <a:gd name="T1" fmla="*/ 1 h 24"/>
                  <a:gd name="T2" fmla="*/ 22 w 22"/>
                  <a:gd name="T3" fmla="*/ 14 h 24"/>
                  <a:gd name="T4" fmla="*/ 7 w 22"/>
                  <a:gd name="T5" fmla="*/ 24 h 24"/>
                  <a:gd name="T6" fmla="*/ 0 w 22"/>
                  <a:gd name="T7" fmla="*/ 23 h 24"/>
                  <a:gd name="T8" fmla="*/ 1 w 22"/>
                  <a:gd name="T9" fmla="*/ 19 h 24"/>
                  <a:gd name="T10" fmla="*/ 5 w 22"/>
                  <a:gd name="T11" fmla="*/ 15 h 24"/>
                  <a:gd name="T12" fmla="*/ 7 w 22"/>
                  <a:gd name="T13" fmla="*/ 7 h 24"/>
                  <a:gd name="T14" fmla="*/ 21 w 22"/>
                  <a:gd name="T15" fmla="*/ 1 h 24"/>
                  <a:gd name="T16" fmla="*/ 21 w 22"/>
                  <a:gd name="T17" fmla="*/ 0 h 24"/>
                  <a:gd name="T18" fmla="*/ 20 w 22"/>
                  <a:gd name="T19" fmla="*/ 0 h 24"/>
                  <a:gd name="T20" fmla="*/ 7 w 22"/>
                  <a:gd name="T21" fmla="*/ 7 h 24"/>
                  <a:gd name="T22" fmla="*/ 6 w 22"/>
                  <a:gd name="T23" fmla="*/ 7 h 24"/>
                  <a:gd name="T24" fmla="*/ 6 w 22"/>
                  <a:gd name="T25" fmla="*/ 7 h 24"/>
                  <a:gd name="T26" fmla="*/ 5 w 22"/>
                  <a:gd name="T27" fmla="*/ 15 h 24"/>
                  <a:gd name="T28" fmla="*/ 0 w 22"/>
                  <a:gd name="T29" fmla="*/ 19 h 24"/>
                  <a:gd name="T30" fmla="*/ 0 w 22"/>
                  <a:gd name="T31" fmla="*/ 19 h 24"/>
                  <a:gd name="T32" fmla="*/ 0 w 22"/>
                  <a:gd name="T33" fmla="*/ 19 h 24"/>
                  <a:gd name="T34" fmla="*/ 0 w 22"/>
                  <a:gd name="T35" fmla="*/ 23 h 24"/>
                  <a:gd name="T36" fmla="*/ 0 w 22"/>
                  <a:gd name="T37" fmla="*/ 24 h 24"/>
                  <a:gd name="T38" fmla="*/ 0 w 22"/>
                  <a:gd name="T39" fmla="*/ 24 h 24"/>
                  <a:gd name="T40" fmla="*/ 7 w 22"/>
                  <a:gd name="T41" fmla="*/ 24 h 24"/>
                  <a:gd name="T42" fmla="*/ 7 w 22"/>
                  <a:gd name="T43" fmla="*/ 24 h 24"/>
                  <a:gd name="T44" fmla="*/ 7 w 22"/>
                  <a:gd name="T45" fmla="*/ 24 h 24"/>
                  <a:gd name="T46" fmla="*/ 22 w 22"/>
                  <a:gd name="T47" fmla="*/ 14 h 24"/>
                  <a:gd name="T48" fmla="*/ 22 w 22"/>
                  <a:gd name="T49" fmla="*/ 14 h 24"/>
                  <a:gd name="T50" fmla="*/ 22 w 22"/>
                  <a:gd name="T51" fmla="*/ 14 h 24"/>
                  <a:gd name="T52" fmla="*/ 21 w 22"/>
                  <a:gd name="T53" fmla="*/ 1 h 24"/>
                  <a:gd name="T54" fmla="*/ 21 w 22"/>
                  <a:gd name="T55" fmla="*/ 0 h 24"/>
                  <a:gd name="T56" fmla="*/ 21 w 22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24">
                    <a:moveTo>
                      <a:pt x="21" y="1"/>
                    </a:moveTo>
                    <a:lnTo>
                      <a:pt x="22" y="14"/>
                    </a:lnTo>
                    <a:lnTo>
                      <a:pt x="7" y="24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5" y="15"/>
                    </a:lnTo>
                    <a:lnTo>
                      <a:pt x="7" y="7"/>
                    </a:lnTo>
                    <a:lnTo>
                      <a:pt x="21" y="1"/>
                    </a:lnTo>
                    <a:moveTo>
                      <a:pt x="21" y="0"/>
                    </a:moveTo>
                    <a:lnTo>
                      <a:pt x="20" y="0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8" name="Freeform 877"/>
              <p:cNvSpPr>
                <a:spLocks/>
              </p:cNvSpPr>
              <p:nvPr/>
            </p:nvSpPr>
            <p:spPr bwMode="gray">
              <a:xfrm>
                <a:off x="5902" y="1221"/>
                <a:ext cx="23" cy="23"/>
              </a:xfrm>
              <a:custGeom>
                <a:avLst/>
                <a:gdLst>
                  <a:gd name="T0" fmla="*/ 10 w 23"/>
                  <a:gd name="T1" fmla="*/ 20 h 23"/>
                  <a:gd name="T2" fmla="*/ 0 w 23"/>
                  <a:gd name="T3" fmla="*/ 6 h 23"/>
                  <a:gd name="T4" fmla="*/ 3 w 23"/>
                  <a:gd name="T5" fmla="*/ 0 h 23"/>
                  <a:gd name="T6" fmla="*/ 11 w 23"/>
                  <a:gd name="T7" fmla="*/ 4 h 23"/>
                  <a:gd name="T8" fmla="*/ 22 w 23"/>
                  <a:gd name="T9" fmla="*/ 19 h 23"/>
                  <a:gd name="T10" fmla="*/ 23 w 23"/>
                  <a:gd name="T11" fmla="*/ 23 h 23"/>
                  <a:gd name="T12" fmla="*/ 10 w 23"/>
                  <a:gd name="T13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0" y="20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1" y="4"/>
                    </a:lnTo>
                    <a:lnTo>
                      <a:pt x="22" y="19"/>
                    </a:lnTo>
                    <a:lnTo>
                      <a:pt x="23" y="23"/>
                    </a:lnTo>
                    <a:lnTo>
                      <a:pt x="1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9" name="Freeform 878"/>
              <p:cNvSpPr>
                <a:spLocks noEditPoints="1"/>
              </p:cNvSpPr>
              <p:nvPr/>
            </p:nvSpPr>
            <p:spPr bwMode="gray">
              <a:xfrm>
                <a:off x="5902" y="1220"/>
                <a:ext cx="23" cy="25"/>
              </a:xfrm>
              <a:custGeom>
                <a:avLst/>
                <a:gdLst>
                  <a:gd name="T0" fmla="*/ 3 w 23"/>
                  <a:gd name="T1" fmla="*/ 1 h 25"/>
                  <a:gd name="T2" fmla="*/ 11 w 23"/>
                  <a:gd name="T3" fmla="*/ 6 h 25"/>
                  <a:gd name="T4" fmla="*/ 22 w 23"/>
                  <a:gd name="T5" fmla="*/ 20 h 25"/>
                  <a:gd name="T6" fmla="*/ 23 w 23"/>
                  <a:gd name="T7" fmla="*/ 24 h 25"/>
                  <a:gd name="T8" fmla="*/ 10 w 23"/>
                  <a:gd name="T9" fmla="*/ 20 h 25"/>
                  <a:gd name="T10" fmla="*/ 1 w 23"/>
                  <a:gd name="T11" fmla="*/ 7 h 25"/>
                  <a:gd name="T12" fmla="*/ 3 w 23"/>
                  <a:gd name="T13" fmla="*/ 1 h 25"/>
                  <a:gd name="T14" fmla="*/ 3 w 23"/>
                  <a:gd name="T15" fmla="*/ 0 h 25"/>
                  <a:gd name="T16" fmla="*/ 3 w 23"/>
                  <a:gd name="T17" fmla="*/ 1 h 25"/>
                  <a:gd name="T18" fmla="*/ 0 w 23"/>
                  <a:gd name="T19" fmla="*/ 7 h 25"/>
                  <a:gd name="T20" fmla="*/ 0 w 23"/>
                  <a:gd name="T21" fmla="*/ 7 h 25"/>
                  <a:gd name="T22" fmla="*/ 0 w 23"/>
                  <a:gd name="T23" fmla="*/ 8 h 25"/>
                  <a:gd name="T24" fmla="*/ 10 w 23"/>
                  <a:gd name="T25" fmla="*/ 21 h 25"/>
                  <a:gd name="T26" fmla="*/ 10 w 23"/>
                  <a:gd name="T27" fmla="*/ 21 h 25"/>
                  <a:gd name="T28" fmla="*/ 10 w 23"/>
                  <a:gd name="T29" fmla="*/ 21 h 25"/>
                  <a:gd name="T30" fmla="*/ 22 w 23"/>
                  <a:gd name="T31" fmla="*/ 25 h 25"/>
                  <a:gd name="T32" fmla="*/ 23 w 23"/>
                  <a:gd name="T33" fmla="*/ 25 h 25"/>
                  <a:gd name="T34" fmla="*/ 23 w 23"/>
                  <a:gd name="T35" fmla="*/ 24 h 25"/>
                  <a:gd name="T36" fmla="*/ 22 w 23"/>
                  <a:gd name="T37" fmla="*/ 20 h 25"/>
                  <a:gd name="T38" fmla="*/ 22 w 23"/>
                  <a:gd name="T39" fmla="*/ 20 h 25"/>
                  <a:gd name="T40" fmla="*/ 22 w 23"/>
                  <a:gd name="T41" fmla="*/ 20 h 25"/>
                  <a:gd name="T42" fmla="*/ 11 w 23"/>
                  <a:gd name="T43" fmla="*/ 5 h 25"/>
                  <a:gd name="T44" fmla="*/ 11 w 23"/>
                  <a:gd name="T45" fmla="*/ 5 h 25"/>
                  <a:gd name="T46" fmla="*/ 11 w 23"/>
                  <a:gd name="T47" fmla="*/ 5 h 25"/>
                  <a:gd name="T48" fmla="*/ 3 w 23"/>
                  <a:gd name="T49" fmla="*/ 1 h 25"/>
                  <a:gd name="T50" fmla="*/ 3 w 23"/>
                  <a:gd name="T51" fmla="*/ 0 h 25"/>
                  <a:gd name="T52" fmla="*/ 3 w 23"/>
                  <a:gd name="T5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3" y="1"/>
                    </a:moveTo>
                    <a:lnTo>
                      <a:pt x="11" y="6"/>
                    </a:lnTo>
                    <a:lnTo>
                      <a:pt x="22" y="20"/>
                    </a:lnTo>
                    <a:lnTo>
                      <a:pt x="23" y="24"/>
                    </a:lnTo>
                    <a:lnTo>
                      <a:pt x="10" y="20"/>
                    </a:lnTo>
                    <a:lnTo>
                      <a:pt x="1" y="7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0" name="Freeform 879"/>
              <p:cNvSpPr>
                <a:spLocks noEditPoints="1"/>
              </p:cNvSpPr>
              <p:nvPr/>
            </p:nvSpPr>
            <p:spPr bwMode="gray">
              <a:xfrm>
                <a:off x="5902" y="1220"/>
                <a:ext cx="23" cy="25"/>
              </a:xfrm>
              <a:custGeom>
                <a:avLst/>
                <a:gdLst>
                  <a:gd name="T0" fmla="*/ 3 w 23"/>
                  <a:gd name="T1" fmla="*/ 1 h 25"/>
                  <a:gd name="T2" fmla="*/ 11 w 23"/>
                  <a:gd name="T3" fmla="*/ 6 h 25"/>
                  <a:gd name="T4" fmla="*/ 22 w 23"/>
                  <a:gd name="T5" fmla="*/ 20 h 25"/>
                  <a:gd name="T6" fmla="*/ 23 w 23"/>
                  <a:gd name="T7" fmla="*/ 24 h 25"/>
                  <a:gd name="T8" fmla="*/ 10 w 23"/>
                  <a:gd name="T9" fmla="*/ 20 h 25"/>
                  <a:gd name="T10" fmla="*/ 1 w 23"/>
                  <a:gd name="T11" fmla="*/ 7 h 25"/>
                  <a:gd name="T12" fmla="*/ 3 w 23"/>
                  <a:gd name="T13" fmla="*/ 1 h 25"/>
                  <a:gd name="T14" fmla="*/ 3 w 23"/>
                  <a:gd name="T15" fmla="*/ 0 h 25"/>
                  <a:gd name="T16" fmla="*/ 3 w 23"/>
                  <a:gd name="T17" fmla="*/ 1 h 25"/>
                  <a:gd name="T18" fmla="*/ 0 w 23"/>
                  <a:gd name="T19" fmla="*/ 7 h 25"/>
                  <a:gd name="T20" fmla="*/ 0 w 23"/>
                  <a:gd name="T21" fmla="*/ 7 h 25"/>
                  <a:gd name="T22" fmla="*/ 0 w 23"/>
                  <a:gd name="T23" fmla="*/ 8 h 25"/>
                  <a:gd name="T24" fmla="*/ 10 w 23"/>
                  <a:gd name="T25" fmla="*/ 21 h 25"/>
                  <a:gd name="T26" fmla="*/ 10 w 23"/>
                  <a:gd name="T27" fmla="*/ 21 h 25"/>
                  <a:gd name="T28" fmla="*/ 10 w 23"/>
                  <a:gd name="T29" fmla="*/ 21 h 25"/>
                  <a:gd name="T30" fmla="*/ 22 w 23"/>
                  <a:gd name="T31" fmla="*/ 25 h 25"/>
                  <a:gd name="T32" fmla="*/ 23 w 23"/>
                  <a:gd name="T33" fmla="*/ 25 h 25"/>
                  <a:gd name="T34" fmla="*/ 23 w 23"/>
                  <a:gd name="T35" fmla="*/ 24 h 25"/>
                  <a:gd name="T36" fmla="*/ 22 w 23"/>
                  <a:gd name="T37" fmla="*/ 20 h 25"/>
                  <a:gd name="T38" fmla="*/ 22 w 23"/>
                  <a:gd name="T39" fmla="*/ 20 h 25"/>
                  <a:gd name="T40" fmla="*/ 22 w 23"/>
                  <a:gd name="T41" fmla="*/ 20 h 25"/>
                  <a:gd name="T42" fmla="*/ 11 w 23"/>
                  <a:gd name="T43" fmla="*/ 5 h 25"/>
                  <a:gd name="T44" fmla="*/ 11 w 23"/>
                  <a:gd name="T45" fmla="*/ 5 h 25"/>
                  <a:gd name="T46" fmla="*/ 11 w 23"/>
                  <a:gd name="T47" fmla="*/ 5 h 25"/>
                  <a:gd name="T48" fmla="*/ 3 w 23"/>
                  <a:gd name="T49" fmla="*/ 1 h 25"/>
                  <a:gd name="T50" fmla="*/ 3 w 23"/>
                  <a:gd name="T51" fmla="*/ 0 h 25"/>
                  <a:gd name="T52" fmla="*/ 3 w 23"/>
                  <a:gd name="T5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3" y="1"/>
                    </a:moveTo>
                    <a:lnTo>
                      <a:pt x="11" y="6"/>
                    </a:lnTo>
                    <a:lnTo>
                      <a:pt x="22" y="20"/>
                    </a:lnTo>
                    <a:lnTo>
                      <a:pt x="23" y="24"/>
                    </a:lnTo>
                    <a:lnTo>
                      <a:pt x="10" y="20"/>
                    </a:lnTo>
                    <a:lnTo>
                      <a:pt x="1" y="7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1" name="Freeform 880"/>
              <p:cNvSpPr>
                <a:spLocks/>
              </p:cNvSpPr>
              <p:nvPr/>
            </p:nvSpPr>
            <p:spPr bwMode="gray">
              <a:xfrm>
                <a:off x="5931" y="1234"/>
                <a:ext cx="18" cy="15"/>
              </a:xfrm>
              <a:custGeom>
                <a:avLst/>
                <a:gdLst>
                  <a:gd name="T0" fmla="*/ 2 w 18"/>
                  <a:gd name="T1" fmla="*/ 8 h 15"/>
                  <a:gd name="T2" fmla="*/ 0 w 18"/>
                  <a:gd name="T3" fmla="*/ 1 h 15"/>
                  <a:gd name="T4" fmla="*/ 8 w 18"/>
                  <a:gd name="T5" fmla="*/ 0 h 15"/>
                  <a:gd name="T6" fmla="*/ 18 w 18"/>
                  <a:gd name="T7" fmla="*/ 12 h 15"/>
                  <a:gd name="T8" fmla="*/ 10 w 18"/>
                  <a:gd name="T9" fmla="*/ 15 h 15"/>
                  <a:gd name="T10" fmla="*/ 2 w 1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2" y="8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18" y="12"/>
                    </a:lnTo>
                    <a:lnTo>
                      <a:pt x="10" y="15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2" name="Freeform 881"/>
              <p:cNvSpPr>
                <a:spLocks noEditPoints="1"/>
              </p:cNvSpPr>
              <p:nvPr/>
            </p:nvSpPr>
            <p:spPr bwMode="gray">
              <a:xfrm>
                <a:off x="5931" y="1234"/>
                <a:ext cx="19" cy="15"/>
              </a:xfrm>
              <a:custGeom>
                <a:avLst/>
                <a:gdLst>
                  <a:gd name="T0" fmla="*/ 8 w 19"/>
                  <a:gd name="T1" fmla="*/ 0 h 15"/>
                  <a:gd name="T2" fmla="*/ 18 w 19"/>
                  <a:gd name="T3" fmla="*/ 11 h 15"/>
                  <a:gd name="T4" fmla="*/ 10 w 19"/>
                  <a:gd name="T5" fmla="*/ 15 h 15"/>
                  <a:gd name="T6" fmla="*/ 2 w 19"/>
                  <a:gd name="T7" fmla="*/ 8 h 15"/>
                  <a:gd name="T8" fmla="*/ 0 w 19"/>
                  <a:gd name="T9" fmla="*/ 1 h 15"/>
                  <a:gd name="T10" fmla="*/ 8 w 19"/>
                  <a:gd name="T11" fmla="*/ 0 h 15"/>
                  <a:gd name="T12" fmla="*/ 8 w 19"/>
                  <a:gd name="T13" fmla="*/ 0 h 15"/>
                  <a:gd name="T14" fmla="*/ 8 w 19"/>
                  <a:gd name="T15" fmla="*/ 0 h 15"/>
                  <a:gd name="T16" fmla="*/ 0 w 19"/>
                  <a:gd name="T17" fmla="*/ 1 h 15"/>
                  <a:gd name="T18" fmla="*/ 0 w 19"/>
                  <a:gd name="T19" fmla="*/ 1 h 15"/>
                  <a:gd name="T20" fmla="*/ 0 w 19"/>
                  <a:gd name="T21" fmla="*/ 1 h 15"/>
                  <a:gd name="T22" fmla="*/ 2 w 19"/>
                  <a:gd name="T23" fmla="*/ 8 h 15"/>
                  <a:gd name="T24" fmla="*/ 2 w 19"/>
                  <a:gd name="T25" fmla="*/ 8 h 15"/>
                  <a:gd name="T26" fmla="*/ 2 w 19"/>
                  <a:gd name="T27" fmla="*/ 8 h 15"/>
                  <a:gd name="T28" fmla="*/ 10 w 19"/>
                  <a:gd name="T29" fmla="*/ 15 h 15"/>
                  <a:gd name="T30" fmla="*/ 10 w 19"/>
                  <a:gd name="T31" fmla="*/ 15 h 15"/>
                  <a:gd name="T32" fmla="*/ 11 w 19"/>
                  <a:gd name="T33" fmla="*/ 15 h 15"/>
                  <a:gd name="T34" fmla="*/ 18 w 19"/>
                  <a:gd name="T35" fmla="*/ 12 h 15"/>
                  <a:gd name="T36" fmla="*/ 19 w 19"/>
                  <a:gd name="T37" fmla="*/ 12 h 15"/>
                  <a:gd name="T38" fmla="*/ 18 w 19"/>
                  <a:gd name="T39" fmla="*/ 11 h 15"/>
                  <a:gd name="T40" fmla="*/ 8 w 19"/>
                  <a:gd name="T41" fmla="*/ 0 h 15"/>
                  <a:gd name="T42" fmla="*/ 8 w 19"/>
                  <a:gd name="T43" fmla="*/ 0 h 15"/>
                  <a:gd name="T44" fmla="*/ 8 w 19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5">
                    <a:moveTo>
                      <a:pt x="8" y="0"/>
                    </a:moveTo>
                    <a:lnTo>
                      <a:pt x="18" y="11"/>
                    </a:lnTo>
                    <a:lnTo>
                      <a:pt x="10" y="15"/>
                    </a:lnTo>
                    <a:lnTo>
                      <a:pt x="2" y="8"/>
                    </a:lnTo>
                    <a:lnTo>
                      <a:pt x="0" y="1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3" name="Freeform 882"/>
              <p:cNvSpPr>
                <a:spLocks noEditPoints="1"/>
              </p:cNvSpPr>
              <p:nvPr/>
            </p:nvSpPr>
            <p:spPr bwMode="gray">
              <a:xfrm>
                <a:off x="5931" y="1234"/>
                <a:ext cx="19" cy="15"/>
              </a:xfrm>
              <a:custGeom>
                <a:avLst/>
                <a:gdLst>
                  <a:gd name="T0" fmla="*/ 8 w 19"/>
                  <a:gd name="T1" fmla="*/ 0 h 15"/>
                  <a:gd name="T2" fmla="*/ 18 w 19"/>
                  <a:gd name="T3" fmla="*/ 11 h 15"/>
                  <a:gd name="T4" fmla="*/ 10 w 19"/>
                  <a:gd name="T5" fmla="*/ 15 h 15"/>
                  <a:gd name="T6" fmla="*/ 2 w 19"/>
                  <a:gd name="T7" fmla="*/ 8 h 15"/>
                  <a:gd name="T8" fmla="*/ 0 w 19"/>
                  <a:gd name="T9" fmla="*/ 1 h 15"/>
                  <a:gd name="T10" fmla="*/ 8 w 19"/>
                  <a:gd name="T11" fmla="*/ 0 h 15"/>
                  <a:gd name="T12" fmla="*/ 8 w 19"/>
                  <a:gd name="T13" fmla="*/ 0 h 15"/>
                  <a:gd name="T14" fmla="*/ 8 w 19"/>
                  <a:gd name="T15" fmla="*/ 0 h 15"/>
                  <a:gd name="T16" fmla="*/ 0 w 19"/>
                  <a:gd name="T17" fmla="*/ 1 h 15"/>
                  <a:gd name="T18" fmla="*/ 0 w 19"/>
                  <a:gd name="T19" fmla="*/ 1 h 15"/>
                  <a:gd name="T20" fmla="*/ 0 w 19"/>
                  <a:gd name="T21" fmla="*/ 1 h 15"/>
                  <a:gd name="T22" fmla="*/ 2 w 19"/>
                  <a:gd name="T23" fmla="*/ 8 h 15"/>
                  <a:gd name="T24" fmla="*/ 2 w 19"/>
                  <a:gd name="T25" fmla="*/ 8 h 15"/>
                  <a:gd name="T26" fmla="*/ 2 w 19"/>
                  <a:gd name="T27" fmla="*/ 8 h 15"/>
                  <a:gd name="T28" fmla="*/ 10 w 19"/>
                  <a:gd name="T29" fmla="*/ 15 h 15"/>
                  <a:gd name="T30" fmla="*/ 10 w 19"/>
                  <a:gd name="T31" fmla="*/ 15 h 15"/>
                  <a:gd name="T32" fmla="*/ 11 w 19"/>
                  <a:gd name="T33" fmla="*/ 15 h 15"/>
                  <a:gd name="T34" fmla="*/ 18 w 19"/>
                  <a:gd name="T35" fmla="*/ 12 h 15"/>
                  <a:gd name="T36" fmla="*/ 19 w 19"/>
                  <a:gd name="T37" fmla="*/ 12 h 15"/>
                  <a:gd name="T38" fmla="*/ 18 w 19"/>
                  <a:gd name="T39" fmla="*/ 11 h 15"/>
                  <a:gd name="T40" fmla="*/ 8 w 19"/>
                  <a:gd name="T41" fmla="*/ 0 h 15"/>
                  <a:gd name="T42" fmla="*/ 8 w 19"/>
                  <a:gd name="T43" fmla="*/ 0 h 15"/>
                  <a:gd name="T44" fmla="*/ 8 w 19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5">
                    <a:moveTo>
                      <a:pt x="8" y="0"/>
                    </a:moveTo>
                    <a:lnTo>
                      <a:pt x="18" y="11"/>
                    </a:lnTo>
                    <a:lnTo>
                      <a:pt x="10" y="15"/>
                    </a:lnTo>
                    <a:lnTo>
                      <a:pt x="2" y="8"/>
                    </a:lnTo>
                    <a:lnTo>
                      <a:pt x="0" y="1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4" name="Freeform 883"/>
              <p:cNvSpPr>
                <a:spLocks/>
              </p:cNvSpPr>
              <p:nvPr/>
            </p:nvSpPr>
            <p:spPr bwMode="gray">
              <a:xfrm>
                <a:off x="3962" y="1871"/>
                <a:ext cx="12" cy="9"/>
              </a:xfrm>
              <a:custGeom>
                <a:avLst/>
                <a:gdLst>
                  <a:gd name="T0" fmla="*/ 0 w 12"/>
                  <a:gd name="T1" fmla="*/ 6 h 9"/>
                  <a:gd name="T2" fmla="*/ 10 w 12"/>
                  <a:gd name="T3" fmla="*/ 0 h 9"/>
                  <a:gd name="T4" fmla="*/ 12 w 12"/>
                  <a:gd name="T5" fmla="*/ 4 h 9"/>
                  <a:gd name="T6" fmla="*/ 0 w 12"/>
                  <a:gd name="T7" fmla="*/ 9 h 9"/>
                  <a:gd name="T8" fmla="*/ 0 w 12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6"/>
                    </a:moveTo>
                    <a:lnTo>
                      <a:pt x="10" y="0"/>
                    </a:lnTo>
                    <a:lnTo>
                      <a:pt x="12" y="4"/>
                    </a:lnTo>
                    <a:lnTo>
                      <a:pt x="0" y="9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5" name="Freeform 884"/>
              <p:cNvSpPr>
                <a:spLocks noEditPoints="1"/>
              </p:cNvSpPr>
              <p:nvPr/>
            </p:nvSpPr>
            <p:spPr bwMode="gray">
              <a:xfrm>
                <a:off x="3962" y="1871"/>
                <a:ext cx="12" cy="9"/>
              </a:xfrm>
              <a:custGeom>
                <a:avLst/>
                <a:gdLst>
                  <a:gd name="T0" fmla="*/ 10 w 12"/>
                  <a:gd name="T1" fmla="*/ 1 h 9"/>
                  <a:gd name="T2" fmla="*/ 12 w 12"/>
                  <a:gd name="T3" fmla="*/ 3 h 9"/>
                  <a:gd name="T4" fmla="*/ 0 w 12"/>
                  <a:gd name="T5" fmla="*/ 9 h 9"/>
                  <a:gd name="T6" fmla="*/ 0 w 12"/>
                  <a:gd name="T7" fmla="*/ 6 h 9"/>
                  <a:gd name="T8" fmla="*/ 10 w 12"/>
                  <a:gd name="T9" fmla="*/ 1 h 9"/>
                  <a:gd name="T10" fmla="*/ 10 w 12"/>
                  <a:gd name="T11" fmla="*/ 0 h 9"/>
                  <a:gd name="T12" fmla="*/ 10 w 12"/>
                  <a:gd name="T13" fmla="*/ 0 h 9"/>
                  <a:gd name="T14" fmla="*/ 0 w 12"/>
                  <a:gd name="T15" fmla="*/ 6 h 9"/>
                  <a:gd name="T16" fmla="*/ 0 w 12"/>
                  <a:gd name="T17" fmla="*/ 6 h 9"/>
                  <a:gd name="T18" fmla="*/ 0 w 12"/>
                  <a:gd name="T19" fmla="*/ 6 h 9"/>
                  <a:gd name="T20" fmla="*/ 0 w 12"/>
                  <a:gd name="T21" fmla="*/ 9 h 9"/>
                  <a:gd name="T22" fmla="*/ 0 w 12"/>
                  <a:gd name="T23" fmla="*/ 9 h 9"/>
                  <a:gd name="T24" fmla="*/ 0 w 12"/>
                  <a:gd name="T25" fmla="*/ 9 h 9"/>
                  <a:gd name="T26" fmla="*/ 12 w 12"/>
                  <a:gd name="T27" fmla="*/ 4 h 9"/>
                  <a:gd name="T28" fmla="*/ 12 w 12"/>
                  <a:gd name="T29" fmla="*/ 4 h 9"/>
                  <a:gd name="T30" fmla="*/ 12 w 12"/>
                  <a:gd name="T31" fmla="*/ 3 h 9"/>
                  <a:gd name="T32" fmla="*/ 10 w 12"/>
                  <a:gd name="T33" fmla="*/ 0 h 9"/>
                  <a:gd name="T34" fmla="*/ 10 w 12"/>
                  <a:gd name="T35" fmla="*/ 0 h 9"/>
                  <a:gd name="T36" fmla="*/ 10 w 12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9">
                    <a:moveTo>
                      <a:pt x="10" y="1"/>
                    </a:moveTo>
                    <a:lnTo>
                      <a:pt x="12" y="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0" y="1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6" name="Freeform 885"/>
              <p:cNvSpPr>
                <a:spLocks noEditPoints="1"/>
              </p:cNvSpPr>
              <p:nvPr/>
            </p:nvSpPr>
            <p:spPr bwMode="gray">
              <a:xfrm>
                <a:off x="3962" y="1871"/>
                <a:ext cx="12" cy="9"/>
              </a:xfrm>
              <a:custGeom>
                <a:avLst/>
                <a:gdLst>
                  <a:gd name="T0" fmla="*/ 10 w 12"/>
                  <a:gd name="T1" fmla="*/ 1 h 9"/>
                  <a:gd name="T2" fmla="*/ 12 w 12"/>
                  <a:gd name="T3" fmla="*/ 3 h 9"/>
                  <a:gd name="T4" fmla="*/ 0 w 12"/>
                  <a:gd name="T5" fmla="*/ 9 h 9"/>
                  <a:gd name="T6" fmla="*/ 0 w 12"/>
                  <a:gd name="T7" fmla="*/ 6 h 9"/>
                  <a:gd name="T8" fmla="*/ 10 w 12"/>
                  <a:gd name="T9" fmla="*/ 1 h 9"/>
                  <a:gd name="T10" fmla="*/ 10 w 12"/>
                  <a:gd name="T11" fmla="*/ 0 h 9"/>
                  <a:gd name="T12" fmla="*/ 10 w 12"/>
                  <a:gd name="T13" fmla="*/ 0 h 9"/>
                  <a:gd name="T14" fmla="*/ 0 w 12"/>
                  <a:gd name="T15" fmla="*/ 6 h 9"/>
                  <a:gd name="T16" fmla="*/ 0 w 12"/>
                  <a:gd name="T17" fmla="*/ 6 h 9"/>
                  <a:gd name="T18" fmla="*/ 0 w 12"/>
                  <a:gd name="T19" fmla="*/ 6 h 9"/>
                  <a:gd name="T20" fmla="*/ 0 w 12"/>
                  <a:gd name="T21" fmla="*/ 9 h 9"/>
                  <a:gd name="T22" fmla="*/ 0 w 12"/>
                  <a:gd name="T23" fmla="*/ 9 h 9"/>
                  <a:gd name="T24" fmla="*/ 0 w 12"/>
                  <a:gd name="T25" fmla="*/ 9 h 9"/>
                  <a:gd name="T26" fmla="*/ 12 w 12"/>
                  <a:gd name="T27" fmla="*/ 4 h 9"/>
                  <a:gd name="T28" fmla="*/ 12 w 12"/>
                  <a:gd name="T29" fmla="*/ 4 h 9"/>
                  <a:gd name="T30" fmla="*/ 12 w 12"/>
                  <a:gd name="T31" fmla="*/ 3 h 9"/>
                  <a:gd name="T32" fmla="*/ 10 w 12"/>
                  <a:gd name="T33" fmla="*/ 0 h 9"/>
                  <a:gd name="T34" fmla="*/ 10 w 12"/>
                  <a:gd name="T35" fmla="*/ 0 h 9"/>
                  <a:gd name="T36" fmla="*/ 10 w 12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9">
                    <a:moveTo>
                      <a:pt x="10" y="1"/>
                    </a:moveTo>
                    <a:lnTo>
                      <a:pt x="12" y="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0" y="1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7" name="Freeform 886"/>
              <p:cNvSpPr>
                <a:spLocks/>
              </p:cNvSpPr>
              <p:nvPr/>
            </p:nvSpPr>
            <p:spPr bwMode="gray">
              <a:xfrm>
                <a:off x="3864" y="1875"/>
                <a:ext cx="9" cy="7"/>
              </a:xfrm>
              <a:custGeom>
                <a:avLst/>
                <a:gdLst>
                  <a:gd name="T0" fmla="*/ 0 w 9"/>
                  <a:gd name="T1" fmla="*/ 2 h 7"/>
                  <a:gd name="T2" fmla="*/ 5 w 9"/>
                  <a:gd name="T3" fmla="*/ 0 h 7"/>
                  <a:gd name="T4" fmla="*/ 9 w 9"/>
                  <a:gd name="T5" fmla="*/ 2 h 7"/>
                  <a:gd name="T6" fmla="*/ 4 w 9"/>
                  <a:gd name="T7" fmla="*/ 7 h 7"/>
                  <a:gd name="T8" fmla="*/ 0 w 9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0" y="2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4" y="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8" name="Freeform 887"/>
              <p:cNvSpPr>
                <a:spLocks noEditPoints="1"/>
              </p:cNvSpPr>
              <p:nvPr/>
            </p:nvSpPr>
            <p:spPr bwMode="gray">
              <a:xfrm>
                <a:off x="3864" y="1875"/>
                <a:ext cx="10" cy="7"/>
              </a:xfrm>
              <a:custGeom>
                <a:avLst/>
                <a:gdLst>
                  <a:gd name="T0" fmla="*/ 5 w 10"/>
                  <a:gd name="T1" fmla="*/ 0 h 7"/>
                  <a:gd name="T2" fmla="*/ 9 w 10"/>
                  <a:gd name="T3" fmla="*/ 2 h 7"/>
                  <a:gd name="T4" fmla="*/ 4 w 10"/>
                  <a:gd name="T5" fmla="*/ 7 h 7"/>
                  <a:gd name="T6" fmla="*/ 0 w 10"/>
                  <a:gd name="T7" fmla="*/ 2 h 7"/>
                  <a:gd name="T8" fmla="*/ 5 w 10"/>
                  <a:gd name="T9" fmla="*/ 0 h 7"/>
                  <a:gd name="T10" fmla="*/ 5 w 10"/>
                  <a:gd name="T11" fmla="*/ 0 h 7"/>
                  <a:gd name="T12" fmla="*/ 5 w 10"/>
                  <a:gd name="T13" fmla="*/ 0 h 7"/>
                  <a:gd name="T14" fmla="*/ 0 w 10"/>
                  <a:gd name="T15" fmla="*/ 2 h 7"/>
                  <a:gd name="T16" fmla="*/ 0 w 10"/>
                  <a:gd name="T17" fmla="*/ 2 h 7"/>
                  <a:gd name="T18" fmla="*/ 0 w 10"/>
                  <a:gd name="T19" fmla="*/ 2 h 7"/>
                  <a:gd name="T20" fmla="*/ 4 w 10"/>
                  <a:gd name="T21" fmla="*/ 7 h 7"/>
                  <a:gd name="T22" fmla="*/ 4 w 10"/>
                  <a:gd name="T23" fmla="*/ 7 h 7"/>
                  <a:gd name="T24" fmla="*/ 4 w 10"/>
                  <a:gd name="T25" fmla="*/ 7 h 7"/>
                  <a:gd name="T26" fmla="*/ 9 w 10"/>
                  <a:gd name="T27" fmla="*/ 2 h 7"/>
                  <a:gd name="T28" fmla="*/ 10 w 10"/>
                  <a:gd name="T29" fmla="*/ 2 h 7"/>
                  <a:gd name="T30" fmla="*/ 9 w 10"/>
                  <a:gd name="T31" fmla="*/ 2 h 7"/>
                  <a:gd name="T32" fmla="*/ 5 w 10"/>
                  <a:gd name="T33" fmla="*/ 0 h 7"/>
                  <a:gd name="T34" fmla="*/ 5 w 10"/>
                  <a:gd name="T35" fmla="*/ 0 h 7"/>
                  <a:gd name="T36" fmla="*/ 5 w 10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7">
                    <a:moveTo>
                      <a:pt x="5" y="0"/>
                    </a:moveTo>
                    <a:lnTo>
                      <a:pt x="9" y="2"/>
                    </a:lnTo>
                    <a:lnTo>
                      <a:pt x="4" y="7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9" name="Freeform 888"/>
              <p:cNvSpPr>
                <a:spLocks noEditPoints="1"/>
              </p:cNvSpPr>
              <p:nvPr/>
            </p:nvSpPr>
            <p:spPr bwMode="gray">
              <a:xfrm>
                <a:off x="3864" y="1875"/>
                <a:ext cx="10" cy="7"/>
              </a:xfrm>
              <a:custGeom>
                <a:avLst/>
                <a:gdLst>
                  <a:gd name="T0" fmla="*/ 5 w 10"/>
                  <a:gd name="T1" fmla="*/ 0 h 7"/>
                  <a:gd name="T2" fmla="*/ 9 w 10"/>
                  <a:gd name="T3" fmla="*/ 2 h 7"/>
                  <a:gd name="T4" fmla="*/ 4 w 10"/>
                  <a:gd name="T5" fmla="*/ 7 h 7"/>
                  <a:gd name="T6" fmla="*/ 0 w 10"/>
                  <a:gd name="T7" fmla="*/ 2 h 7"/>
                  <a:gd name="T8" fmla="*/ 5 w 10"/>
                  <a:gd name="T9" fmla="*/ 0 h 7"/>
                  <a:gd name="T10" fmla="*/ 5 w 10"/>
                  <a:gd name="T11" fmla="*/ 0 h 7"/>
                  <a:gd name="T12" fmla="*/ 5 w 10"/>
                  <a:gd name="T13" fmla="*/ 0 h 7"/>
                  <a:gd name="T14" fmla="*/ 0 w 10"/>
                  <a:gd name="T15" fmla="*/ 2 h 7"/>
                  <a:gd name="T16" fmla="*/ 0 w 10"/>
                  <a:gd name="T17" fmla="*/ 2 h 7"/>
                  <a:gd name="T18" fmla="*/ 0 w 10"/>
                  <a:gd name="T19" fmla="*/ 2 h 7"/>
                  <a:gd name="T20" fmla="*/ 4 w 10"/>
                  <a:gd name="T21" fmla="*/ 7 h 7"/>
                  <a:gd name="T22" fmla="*/ 4 w 10"/>
                  <a:gd name="T23" fmla="*/ 7 h 7"/>
                  <a:gd name="T24" fmla="*/ 4 w 10"/>
                  <a:gd name="T25" fmla="*/ 7 h 7"/>
                  <a:gd name="T26" fmla="*/ 9 w 10"/>
                  <a:gd name="T27" fmla="*/ 2 h 7"/>
                  <a:gd name="T28" fmla="*/ 10 w 10"/>
                  <a:gd name="T29" fmla="*/ 2 h 7"/>
                  <a:gd name="T30" fmla="*/ 9 w 10"/>
                  <a:gd name="T31" fmla="*/ 2 h 7"/>
                  <a:gd name="T32" fmla="*/ 5 w 10"/>
                  <a:gd name="T33" fmla="*/ 0 h 7"/>
                  <a:gd name="T34" fmla="*/ 5 w 10"/>
                  <a:gd name="T35" fmla="*/ 0 h 7"/>
                  <a:gd name="T36" fmla="*/ 5 w 10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7">
                    <a:moveTo>
                      <a:pt x="5" y="0"/>
                    </a:moveTo>
                    <a:lnTo>
                      <a:pt x="9" y="2"/>
                    </a:lnTo>
                    <a:lnTo>
                      <a:pt x="4" y="7"/>
                    </a:lnTo>
                    <a:lnTo>
                      <a:pt x="0" y="2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0" name="Freeform 889"/>
              <p:cNvSpPr>
                <a:spLocks/>
              </p:cNvSpPr>
              <p:nvPr/>
            </p:nvSpPr>
            <p:spPr bwMode="gray">
              <a:xfrm>
                <a:off x="5922" y="2575"/>
                <a:ext cx="10" cy="16"/>
              </a:xfrm>
              <a:custGeom>
                <a:avLst/>
                <a:gdLst>
                  <a:gd name="T0" fmla="*/ 0 w 10"/>
                  <a:gd name="T1" fmla="*/ 11 h 16"/>
                  <a:gd name="T2" fmla="*/ 0 w 10"/>
                  <a:gd name="T3" fmla="*/ 5 h 16"/>
                  <a:gd name="T4" fmla="*/ 2 w 10"/>
                  <a:gd name="T5" fmla="*/ 0 h 16"/>
                  <a:gd name="T6" fmla="*/ 10 w 10"/>
                  <a:gd name="T7" fmla="*/ 3 h 16"/>
                  <a:gd name="T8" fmla="*/ 10 w 10"/>
                  <a:gd name="T9" fmla="*/ 11 h 16"/>
                  <a:gd name="T10" fmla="*/ 4 w 10"/>
                  <a:gd name="T11" fmla="*/ 16 h 16"/>
                  <a:gd name="T12" fmla="*/ 0 w 10"/>
                  <a:gd name="T1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0" y="11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0" y="11"/>
                    </a:lnTo>
                    <a:lnTo>
                      <a:pt x="4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1" name="Freeform 890"/>
              <p:cNvSpPr>
                <a:spLocks noEditPoints="1"/>
              </p:cNvSpPr>
              <p:nvPr/>
            </p:nvSpPr>
            <p:spPr bwMode="gray">
              <a:xfrm>
                <a:off x="5921" y="2574"/>
                <a:ext cx="11" cy="17"/>
              </a:xfrm>
              <a:custGeom>
                <a:avLst/>
                <a:gdLst>
                  <a:gd name="T0" fmla="*/ 3 w 11"/>
                  <a:gd name="T1" fmla="*/ 1 h 17"/>
                  <a:gd name="T2" fmla="*/ 10 w 11"/>
                  <a:gd name="T3" fmla="*/ 4 h 17"/>
                  <a:gd name="T4" fmla="*/ 10 w 11"/>
                  <a:gd name="T5" fmla="*/ 12 h 17"/>
                  <a:gd name="T6" fmla="*/ 5 w 11"/>
                  <a:gd name="T7" fmla="*/ 17 h 17"/>
                  <a:gd name="T8" fmla="*/ 1 w 11"/>
                  <a:gd name="T9" fmla="*/ 12 h 17"/>
                  <a:gd name="T10" fmla="*/ 1 w 11"/>
                  <a:gd name="T11" fmla="*/ 6 h 17"/>
                  <a:gd name="T12" fmla="*/ 3 w 11"/>
                  <a:gd name="T13" fmla="*/ 1 h 17"/>
                  <a:gd name="T14" fmla="*/ 2 w 11"/>
                  <a:gd name="T15" fmla="*/ 0 h 17"/>
                  <a:gd name="T16" fmla="*/ 2 w 11"/>
                  <a:gd name="T17" fmla="*/ 1 h 17"/>
                  <a:gd name="T18" fmla="*/ 0 w 11"/>
                  <a:gd name="T19" fmla="*/ 6 h 17"/>
                  <a:gd name="T20" fmla="*/ 0 w 11"/>
                  <a:gd name="T21" fmla="*/ 6 h 17"/>
                  <a:gd name="T22" fmla="*/ 0 w 11"/>
                  <a:gd name="T23" fmla="*/ 6 h 17"/>
                  <a:gd name="T24" fmla="*/ 0 w 11"/>
                  <a:gd name="T25" fmla="*/ 12 h 17"/>
                  <a:gd name="T26" fmla="*/ 0 w 11"/>
                  <a:gd name="T27" fmla="*/ 12 h 17"/>
                  <a:gd name="T28" fmla="*/ 1 w 11"/>
                  <a:gd name="T29" fmla="*/ 13 h 17"/>
                  <a:gd name="T30" fmla="*/ 5 w 11"/>
                  <a:gd name="T31" fmla="*/ 17 h 17"/>
                  <a:gd name="T32" fmla="*/ 5 w 11"/>
                  <a:gd name="T33" fmla="*/ 17 h 17"/>
                  <a:gd name="T34" fmla="*/ 5 w 11"/>
                  <a:gd name="T35" fmla="*/ 17 h 17"/>
                  <a:gd name="T36" fmla="*/ 11 w 11"/>
                  <a:gd name="T37" fmla="*/ 12 h 17"/>
                  <a:gd name="T38" fmla="*/ 11 w 11"/>
                  <a:gd name="T39" fmla="*/ 12 h 17"/>
                  <a:gd name="T40" fmla="*/ 11 w 11"/>
                  <a:gd name="T41" fmla="*/ 12 h 17"/>
                  <a:gd name="T42" fmla="*/ 11 w 11"/>
                  <a:gd name="T43" fmla="*/ 4 h 17"/>
                  <a:gd name="T44" fmla="*/ 11 w 11"/>
                  <a:gd name="T45" fmla="*/ 4 h 17"/>
                  <a:gd name="T46" fmla="*/ 11 w 11"/>
                  <a:gd name="T47" fmla="*/ 4 h 17"/>
                  <a:gd name="T48" fmla="*/ 3 w 11"/>
                  <a:gd name="T49" fmla="*/ 0 h 17"/>
                  <a:gd name="T50" fmla="*/ 2 w 11"/>
                  <a:gd name="T51" fmla="*/ 0 h 17"/>
                  <a:gd name="T52" fmla="*/ 2 w 11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7">
                    <a:moveTo>
                      <a:pt x="3" y="1"/>
                    </a:moveTo>
                    <a:lnTo>
                      <a:pt x="10" y="4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1" y="12"/>
                    </a:lnTo>
                    <a:lnTo>
                      <a:pt x="1" y="6"/>
                    </a:lnTo>
                    <a:lnTo>
                      <a:pt x="3" y="1"/>
                    </a:lnTo>
                    <a:close/>
                    <a:moveTo>
                      <a:pt x="2" y="0"/>
                    </a:moveTo>
                    <a:lnTo>
                      <a:pt x="2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2" name="Freeform 891"/>
              <p:cNvSpPr>
                <a:spLocks noEditPoints="1"/>
              </p:cNvSpPr>
              <p:nvPr/>
            </p:nvSpPr>
            <p:spPr bwMode="gray">
              <a:xfrm>
                <a:off x="5921" y="2574"/>
                <a:ext cx="11" cy="17"/>
              </a:xfrm>
              <a:custGeom>
                <a:avLst/>
                <a:gdLst>
                  <a:gd name="T0" fmla="*/ 3 w 11"/>
                  <a:gd name="T1" fmla="*/ 1 h 17"/>
                  <a:gd name="T2" fmla="*/ 10 w 11"/>
                  <a:gd name="T3" fmla="*/ 4 h 17"/>
                  <a:gd name="T4" fmla="*/ 10 w 11"/>
                  <a:gd name="T5" fmla="*/ 12 h 17"/>
                  <a:gd name="T6" fmla="*/ 5 w 11"/>
                  <a:gd name="T7" fmla="*/ 17 h 17"/>
                  <a:gd name="T8" fmla="*/ 1 w 11"/>
                  <a:gd name="T9" fmla="*/ 12 h 17"/>
                  <a:gd name="T10" fmla="*/ 1 w 11"/>
                  <a:gd name="T11" fmla="*/ 6 h 17"/>
                  <a:gd name="T12" fmla="*/ 3 w 11"/>
                  <a:gd name="T13" fmla="*/ 1 h 17"/>
                  <a:gd name="T14" fmla="*/ 2 w 11"/>
                  <a:gd name="T15" fmla="*/ 0 h 17"/>
                  <a:gd name="T16" fmla="*/ 2 w 11"/>
                  <a:gd name="T17" fmla="*/ 1 h 17"/>
                  <a:gd name="T18" fmla="*/ 0 w 11"/>
                  <a:gd name="T19" fmla="*/ 6 h 17"/>
                  <a:gd name="T20" fmla="*/ 0 w 11"/>
                  <a:gd name="T21" fmla="*/ 6 h 17"/>
                  <a:gd name="T22" fmla="*/ 0 w 11"/>
                  <a:gd name="T23" fmla="*/ 6 h 17"/>
                  <a:gd name="T24" fmla="*/ 0 w 11"/>
                  <a:gd name="T25" fmla="*/ 12 h 17"/>
                  <a:gd name="T26" fmla="*/ 0 w 11"/>
                  <a:gd name="T27" fmla="*/ 12 h 17"/>
                  <a:gd name="T28" fmla="*/ 1 w 11"/>
                  <a:gd name="T29" fmla="*/ 13 h 17"/>
                  <a:gd name="T30" fmla="*/ 5 w 11"/>
                  <a:gd name="T31" fmla="*/ 17 h 17"/>
                  <a:gd name="T32" fmla="*/ 5 w 11"/>
                  <a:gd name="T33" fmla="*/ 17 h 17"/>
                  <a:gd name="T34" fmla="*/ 5 w 11"/>
                  <a:gd name="T35" fmla="*/ 17 h 17"/>
                  <a:gd name="T36" fmla="*/ 11 w 11"/>
                  <a:gd name="T37" fmla="*/ 12 h 17"/>
                  <a:gd name="T38" fmla="*/ 11 w 11"/>
                  <a:gd name="T39" fmla="*/ 12 h 17"/>
                  <a:gd name="T40" fmla="*/ 11 w 11"/>
                  <a:gd name="T41" fmla="*/ 12 h 17"/>
                  <a:gd name="T42" fmla="*/ 11 w 11"/>
                  <a:gd name="T43" fmla="*/ 4 h 17"/>
                  <a:gd name="T44" fmla="*/ 11 w 11"/>
                  <a:gd name="T45" fmla="*/ 4 h 17"/>
                  <a:gd name="T46" fmla="*/ 11 w 11"/>
                  <a:gd name="T47" fmla="*/ 4 h 17"/>
                  <a:gd name="T48" fmla="*/ 3 w 11"/>
                  <a:gd name="T49" fmla="*/ 0 h 17"/>
                  <a:gd name="T50" fmla="*/ 2 w 11"/>
                  <a:gd name="T51" fmla="*/ 0 h 17"/>
                  <a:gd name="T52" fmla="*/ 2 w 11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7">
                    <a:moveTo>
                      <a:pt x="3" y="1"/>
                    </a:moveTo>
                    <a:lnTo>
                      <a:pt x="10" y="4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1" y="12"/>
                    </a:lnTo>
                    <a:lnTo>
                      <a:pt x="1" y="6"/>
                    </a:lnTo>
                    <a:lnTo>
                      <a:pt x="3" y="1"/>
                    </a:lnTo>
                    <a:moveTo>
                      <a:pt x="2" y="0"/>
                    </a:moveTo>
                    <a:lnTo>
                      <a:pt x="2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3" name="Freeform 892"/>
              <p:cNvSpPr>
                <a:spLocks/>
              </p:cNvSpPr>
              <p:nvPr/>
            </p:nvSpPr>
            <p:spPr bwMode="gray">
              <a:xfrm>
                <a:off x="5930" y="2592"/>
                <a:ext cx="11" cy="9"/>
              </a:xfrm>
              <a:custGeom>
                <a:avLst/>
                <a:gdLst>
                  <a:gd name="T0" fmla="*/ 0 w 11"/>
                  <a:gd name="T1" fmla="*/ 2 h 9"/>
                  <a:gd name="T2" fmla="*/ 2 w 11"/>
                  <a:gd name="T3" fmla="*/ 0 h 9"/>
                  <a:gd name="T4" fmla="*/ 11 w 11"/>
                  <a:gd name="T5" fmla="*/ 6 h 9"/>
                  <a:gd name="T6" fmla="*/ 11 w 11"/>
                  <a:gd name="T7" fmla="*/ 9 h 9"/>
                  <a:gd name="T8" fmla="*/ 0 w 11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0" y="2"/>
                    </a:moveTo>
                    <a:lnTo>
                      <a:pt x="2" y="0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4" name="Freeform 893"/>
              <p:cNvSpPr>
                <a:spLocks noEditPoints="1"/>
              </p:cNvSpPr>
              <p:nvPr/>
            </p:nvSpPr>
            <p:spPr bwMode="gray">
              <a:xfrm>
                <a:off x="5930" y="2592"/>
                <a:ext cx="11" cy="9"/>
              </a:xfrm>
              <a:custGeom>
                <a:avLst/>
                <a:gdLst>
                  <a:gd name="T0" fmla="*/ 2 w 11"/>
                  <a:gd name="T1" fmla="*/ 1 h 9"/>
                  <a:gd name="T2" fmla="*/ 11 w 11"/>
                  <a:gd name="T3" fmla="*/ 6 h 9"/>
                  <a:gd name="T4" fmla="*/ 11 w 11"/>
                  <a:gd name="T5" fmla="*/ 9 h 9"/>
                  <a:gd name="T6" fmla="*/ 0 w 11"/>
                  <a:gd name="T7" fmla="*/ 2 h 9"/>
                  <a:gd name="T8" fmla="*/ 2 w 11"/>
                  <a:gd name="T9" fmla="*/ 1 h 9"/>
                  <a:gd name="T10" fmla="*/ 2 w 11"/>
                  <a:gd name="T11" fmla="*/ 0 h 9"/>
                  <a:gd name="T12" fmla="*/ 2 w 11"/>
                  <a:gd name="T13" fmla="*/ 0 h 9"/>
                  <a:gd name="T14" fmla="*/ 0 w 11"/>
                  <a:gd name="T15" fmla="*/ 2 h 9"/>
                  <a:gd name="T16" fmla="*/ 0 w 11"/>
                  <a:gd name="T17" fmla="*/ 2 h 9"/>
                  <a:gd name="T18" fmla="*/ 0 w 11"/>
                  <a:gd name="T19" fmla="*/ 3 h 9"/>
                  <a:gd name="T20" fmla="*/ 11 w 11"/>
                  <a:gd name="T21" fmla="*/ 9 h 9"/>
                  <a:gd name="T22" fmla="*/ 11 w 11"/>
                  <a:gd name="T23" fmla="*/ 9 h 9"/>
                  <a:gd name="T24" fmla="*/ 11 w 11"/>
                  <a:gd name="T25" fmla="*/ 9 h 9"/>
                  <a:gd name="T26" fmla="*/ 11 w 11"/>
                  <a:gd name="T27" fmla="*/ 6 h 9"/>
                  <a:gd name="T28" fmla="*/ 11 w 11"/>
                  <a:gd name="T29" fmla="*/ 6 h 9"/>
                  <a:gd name="T30" fmla="*/ 11 w 11"/>
                  <a:gd name="T31" fmla="*/ 5 h 9"/>
                  <a:gd name="T32" fmla="*/ 3 w 11"/>
                  <a:gd name="T33" fmla="*/ 0 h 9"/>
                  <a:gd name="T34" fmla="*/ 2 w 11"/>
                  <a:gd name="T35" fmla="*/ 0 h 9"/>
                  <a:gd name="T36" fmla="*/ 2 w 11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9">
                    <a:moveTo>
                      <a:pt x="2" y="1"/>
                    </a:moveTo>
                    <a:lnTo>
                      <a:pt x="11" y="6"/>
                    </a:lnTo>
                    <a:lnTo>
                      <a:pt x="11" y="9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5" name="Freeform 894"/>
              <p:cNvSpPr>
                <a:spLocks noEditPoints="1"/>
              </p:cNvSpPr>
              <p:nvPr/>
            </p:nvSpPr>
            <p:spPr bwMode="gray">
              <a:xfrm>
                <a:off x="5930" y="2592"/>
                <a:ext cx="11" cy="9"/>
              </a:xfrm>
              <a:custGeom>
                <a:avLst/>
                <a:gdLst>
                  <a:gd name="T0" fmla="*/ 2 w 11"/>
                  <a:gd name="T1" fmla="*/ 1 h 9"/>
                  <a:gd name="T2" fmla="*/ 11 w 11"/>
                  <a:gd name="T3" fmla="*/ 6 h 9"/>
                  <a:gd name="T4" fmla="*/ 11 w 11"/>
                  <a:gd name="T5" fmla="*/ 9 h 9"/>
                  <a:gd name="T6" fmla="*/ 0 w 11"/>
                  <a:gd name="T7" fmla="*/ 2 h 9"/>
                  <a:gd name="T8" fmla="*/ 2 w 11"/>
                  <a:gd name="T9" fmla="*/ 1 h 9"/>
                  <a:gd name="T10" fmla="*/ 2 w 11"/>
                  <a:gd name="T11" fmla="*/ 0 h 9"/>
                  <a:gd name="T12" fmla="*/ 2 w 11"/>
                  <a:gd name="T13" fmla="*/ 0 h 9"/>
                  <a:gd name="T14" fmla="*/ 0 w 11"/>
                  <a:gd name="T15" fmla="*/ 2 h 9"/>
                  <a:gd name="T16" fmla="*/ 0 w 11"/>
                  <a:gd name="T17" fmla="*/ 2 h 9"/>
                  <a:gd name="T18" fmla="*/ 0 w 11"/>
                  <a:gd name="T19" fmla="*/ 3 h 9"/>
                  <a:gd name="T20" fmla="*/ 11 w 11"/>
                  <a:gd name="T21" fmla="*/ 9 h 9"/>
                  <a:gd name="T22" fmla="*/ 11 w 11"/>
                  <a:gd name="T23" fmla="*/ 9 h 9"/>
                  <a:gd name="T24" fmla="*/ 11 w 11"/>
                  <a:gd name="T25" fmla="*/ 9 h 9"/>
                  <a:gd name="T26" fmla="*/ 11 w 11"/>
                  <a:gd name="T27" fmla="*/ 6 h 9"/>
                  <a:gd name="T28" fmla="*/ 11 w 11"/>
                  <a:gd name="T29" fmla="*/ 6 h 9"/>
                  <a:gd name="T30" fmla="*/ 11 w 11"/>
                  <a:gd name="T31" fmla="*/ 5 h 9"/>
                  <a:gd name="T32" fmla="*/ 3 w 11"/>
                  <a:gd name="T33" fmla="*/ 0 h 9"/>
                  <a:gd name="T34" fmla="*/ 2 w 11"/>
                  <a:gd name="T35" fmla="*/ 0 h 9"/>
                  <a:gd name="T36" fmla="*/ 2 w 11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9">
                    <a:moveTo>
                      <a:pt x="2" y="1"/>
                    </a:moveTo>
                    <a:lnTo>
                      <a:pt x="11" y="6"/>
                    </a:lnTo>
                    <a:lnTo>
                      <a:pt x="11" y="9"/>
                    </a:lnTo>
                    <a:lnTo>
                      <a:pt x="0" y="2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6" name="Freeform 895"/>
              <p:cNvSpPr>
                <a:spLocks/>
              </p:cNvSpPr>
              <p:nvPr/>
            </p:nvSpPr>
            <p:spPr bwMode="gray">
              <a:xfrm>
                <a:off x="5960" y="2637"/>
                <a:ext cx="10" cy="8"/>
              </a:xfrm>
              <a:custGeom>
                <a:avLst/>
                <a:gdLst>
                  <a:gd name="T0" fmla="*/ 1 w 10"/>
                  <a:gd name="T1" fmla="*/ 5 h 8"/>
                  <a:gd name="T2" fmla="*/ 0 w 10"/>
                  <a:gd name="T3" fmla="*/ 1 h 8"/>
                  <a:gd name="T4" fmla="*/ 5 w 10"/>
                  <a:gd name="T5" fmla="*/ 0 h 8"/>
                  <a:gd name="T6" fmla="*/ 10 w 10"/>
                  <a:gd name="T7" fmla="*/ 7 h 8"/>
                  <a:gd name="T8" fmla="*/ 5 w 10"/>
                  <a:gd name="T9" fmla="*/ 8 h 8"/>
                  <a:gd name="T10" fmla="*/ 1 w 10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1" y="5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7" name="Freeform 896"/>
              <p:cNvSpPr>
                <a:spLocks noEditPoints="1"/>
              </p:cNvSpPr>
              <p:nvPr/>
            </p:nvSpPr>
            <p:spPr bwMode="gray">
              <a:xfrm>
                <a:off x="5960" y="2636"/>
                <a:ext cx="10" cy="9"/>
              </a:xfrm>
              <a:custGeom>
                <a:avLst/>
                <a:gdLst>
                  <a:gd name="T0" fmla="*/ 5 w 10"/>
                  <a:gd name="T1" fmla="*/ 1 h 9"/>
                  <a:gd name="T2" fmla="*/ 10 w 10"/>
                  <a:gd name="T3" fmla="*/ 8 h 9"/>
                  <a:gd name="T4" fmla="*/ 5 w 10"/>
                  <a:gd name="T5" fmla="*/ 9 h 9"/>
                  <a:gd name="T6" fmla="*/ 2 w 10"/>
                  <a:gd name="T7" fmla="*/ 6 h 9"/>
                  <a:gd name="T8" fmla="*/ 1 w 10"/>
                  <a:gd name="T9" fmla="*/ 2 h 9"/>
                  <a:gd name="T10" fmla="*/ 5 w 10"/>
                  <a:gd name="T11" fmla="*/ 1 h 9"/>
                  <a:gd name="T12" fmla="*/ 5 w 10"/>
                  <a:gd name="T13" fmla="*/ 0 h 9"/>
                  <a:gd name="T14" fmla="*/ 5 w 10"/>
                  <a:gd name="T15" fmla="*/ 0 h 9"/>
                  <a:gd name="T16" fmla="*/ 0 w 10"/>
                  <a:gd name="T17" fmla="*/ 2 h 9"/>
                  <a:gd name="T18" fmla="*/ 0 w 10"/>
                  <a:gd name="T19" fmla="*/ 2 h 9"/>
                  <a:gd name="T20" fmla="*/ 0 w 10"/>
                  <a:gd name="T21" fmla="*/ 2 h 9"/>
                  <a:gd name="T22" fmla="*/ 1 w 10"/>
                  <a:gd name="T23" fmla="*/ 6 h 9"/>
                  <a:gd name="T24" fmla="*/ 1 w 10"/>
                  <a:gd name="T25" fmla="*/ 6 h 9"/>
                  <a:gd name="T26" fmla="*/ 1 w 10"/>
                  <a:gd name="T27" fmla="*/ 6 h 9"/>
                  <a:gd name="T28" fmla="*/ 5 w 10"/>
                  <a:gd name="T29" fmla="*/ 9 h 9"/>
                  <a:gd name="T30" fmla="*/ 5 w 10"/>
                  <a:gd name="T31" fmla="*/ 9 h 9"/>
                  <a:gd name="T32" fmla="*/ 5 w 10"/>
                  <a:gd name="T33" fmla="*/ 9 h 9"/>
                  <a:gd name="T34" fmla="*/ 10 w 10"/>
                  <a:gd name="T35" fmla="*/ 8 h 9"/>
                  <a:gd name="T36" fmla="*/ 10 w 10"/>
                  <a:gd name="T37" fmla="*/ 8 h 9"/>
                  <a:gd name="T38" fmla="*/ 10 w 10"/>
                  <a:gd name="T39" fmla="*/ 8 h 9"/>
                  <a:gd name="T40" fmla="*/ 6 w 10"/>
                  <a:gd name="T41" fmla="*/ 1 h 9"/>
                  <a:gd name="T42" fmla="*/ 5 w 10"/>
                  <a:gd name="T43" fmla="*/ 0 h 9"/>
                  <a:gd name="T44" fmla="*/ 5 w 10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9">
                    <a:moveTo>
                      <a:pt x="5" y="1"/>
                    </a:moveTo>
                    <a:lnTo>
                      <a:pt x="10" y="8"/>
                    </a:lnTo>
                    <a:lnTo>
                      <a:pt x="5" y="9"/>
                    </a:lnTo>
                    <a:lnTo>
                      <a:pt x="2" y="6"/>
                    </a:lnTo>
                    <a:lnTo>
                      <a:pt x="1" y="2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8" name="Freeform 897"/>
              <p:cNvSpPr>
                <a:spLocks noEditPoints="1"/>
              </p:cNvSpPr>
              <p:nvPr/>
            </p:nvSpPr>
            <p:spPr bwMode="gray">
              <a:xfrm>
                <a:off x="5960" y="2636"/>
                <a:ext cx="10" cy="9"/>
              </a:xfrm>
              <a:custGeom>
                <a:avLst/>
                <a:gdLst>
                  <a:gd name="T0" fmla="*/ 5 w 10"/>
                  <a:gd name="T1" fmla="*/ 1 h 9"/>
                  <a:gd name="T2" fmla="*/ 10 w 10"/>
                  <a:gd name="T3" fmla="*/ 8 h 9"/>
                  <a:gd name="T4" fmla="*/ 5 w 10"/>
                  <a:gd name="T5" fmla="*/ 9 h 9"/>
                  <a:gd name="T6" fmla="*/ 2 w 10"/>
                  <a:gd name="T7" fmla="*/ 6 h 9"/>
                  <a:gd name="T8" fmla="*/ 1 w 10"/>
                  <a:gd name="T9" fmla="*/ 2 h 9"/>
                  <a:gd name="T10" fmla="*/ 5 w 10"/>
                  <a:gd name="T11" fmla="*/ 1 h 9"/>
                  <a:gd name="T12" fmla="*/ 5 w 10"/>
                  <a:gd name="T13" fmla="*/ 0 h 9"/>
                  <a:gd name="T14" fmla="*/ 5 w 10"/>
                  <a:gd name="T15" fmla="*/ 0 h 9"/>
                  <a:gd name="T16" fmla="*/ 0 w 10"/>
                  <a:gd name="T17" fmla="*/ 2 h 9"/>
                  <a:gd name="T18" fmla="*/ 0 w 10"/>
                  <a:gd name="T19" fmla="*/ 2 h 9"/>
                  <a:gd name="T20" fmla="*/ 0 w 10"/>
                  <a:gd name="T21" fmla="*/ 2 h 9"/>
                  <a:gd name="T22" fmla="*/ 1 w 10"/>
                  <a:gd name="T23" fmla="*/ 6 h 9"/>
                  <a:gd name="T24" fmla="*/ 1 w 10"/>
                  <a:gd name="T25" fmla="*/ 6 h 9"/>
                  <a:gd name="T26" fmla="*/ 1 w 10"/>
                  <a:gd name="T27" fmla="*/ 6 h 9"/>
                  <a:gd name="T28" fmla="*/ 5 w 10"/>
                  <a:gd name="T29" fmla="*/ 9 h 9"/>
                  <a:gd name="T30" fmla="*/ 5 w 10"/>
                  <a:gd name="T31" fmla="*/ 9 h 9"/>
                  <a:gd name="T32" fmla="*/ 5 w 10"/>
                  <a:gd name="T33" fmla="*/ 9 h 9"/>
                  <a:gd name="T34" fmla="*/ 10 w 10"/>
                  <a:gd name="T35" fmla="*/ 8 h 9"/>
                  <a:gd name="T36" fmla="*/ 10 w 10"/>
                  <a:gd name="T37" fmla="*/ 8 h 9"/>
                  <a:gd name="T38" fmla="*/ 10 w 10"/>
                  <a:gd name="T39" fmla="*/ 8 h 9"/>
                  <a:gd name="T40" fmla="*/ 6 w 10"/>
                  <a:gd name="T41" fmla="*/ 1 h 9"/>
                  <a:gd name="T42" fmla="*/ 5 w 10"/>
                  <a:gd name="T43" fmla="*/ 0 h 9"/>
                  <a:gd name="T44" fmla="*/ 5 w 10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9">
                    <a:moveTo>
                      <a:pt x="5" y="1"/>
                    </a:moveTo>
                    <a:lnTo>
                      <a:pt x="10" y="8"/>
                    </a:lnTo>
                    <a:lnTo>
                      <a:pt x="5" y="9"/>
                    </a:lnTo>
                    <a:lnTo>
                      <a:pt x="2" y="6"/>
                    </a:lnTo>
                    <a:lnTo>
                      <a:pt x="1" y="2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9" name="Freeform 898"/>
              <p:cNvSpPr>
                <a:spLocks/>
              </p:cNvSpPr>
              <p:nvPr/>
            </p:nvSpPr>
            <p:spPr bwMode="gray">
              <a:xfrm>
                <a:off x="5965" y="2651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0 h 6"/>
                  <a:gd name="T4" fmla="*/ 5 w 5"/>
                  <a:gd name="T5" fmla="*/ 4 h 6"/>
                  <a:gd name="T6" fmla="*/ 0 w 5"/>
                  <a:gd name="T7" fmla="*/ 6 h 6"/>
                  <a:gd name="T8" fmla="*/ 0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0" name="Freeform 899"/>
              <p:cNvSpPr>
                <a:spLocks noEditPoints="1"/>
              </p:cNvSpPr>
              <p:nvPr/>
            </p:nvSpPr>
            <p:spPr bwMode="gray">
              <a:xfrm>
                <a:off x="5965" y="2650"/>
                <a:ext cx="5" cy="7"/>
              </a:xfrm>
              <a:custGeom>
                <a:avLst/>
                <a:gdLst>
                  <a:gd name="T0" fmla="*/ 5 w 5"/>
                  <a:gd name="T1" fmla="*/ 1 h 7"/>
                  <a:gd name="T2" fmla="*/ 5 w 5"/>
                  <a:gd name="T3" fmla="*/ 4 h 7"/>
                  <a:gd name="T4" fmla="*/ 0 w 5"/>
                  <a:gd name="T5" fmla="*/ 6 h 7"/>
                  <a:gd name="T6" fmla="*/ 0 w 5"/>
                  <a:gd name="T7" fmla="*/ 1 h 7"/>
                  <a:gd name="T8" fmla="*/ 5 w 5"/>
                  <a:gd name="T9" fmla="*/ 1 h 7"/>
                  <a:gd name="T10" fmla="*/ 5 w 5"/>
                  <a:gd name="T11" fmla="*/ 0 h 7"/>
                  <a:gd name="T12" fmla="*/ 5 w 5"/>
                  <a:gd name="T13" fmla="*/ 0 h 7"/>
                  <a:gd name="T14" fmla="*/ 0 w 5"/>
                  <a:gd name="T15" fmla="*/ 0 h 7"/>
                  <a:gd name="T16" fmla="*/ 0 w 5"/>
                  <a:gd name="T17" fmla="*/ 0 h 7"/>
                  <a:gd name="T18" fmla="*/ 0 w 5"/>
                  <a:gd name="T19" fmla="*/ 1 h 7"/>
                  <a:gd name="T20" fmla="*/ 0 w 5"/>
                  <a:gd name="T21" fmla="*/ 6 h 7"/>
                  <a:gd name="T22" fmla="*/ 0 w 5"/>
                  <a:gd name="T23" fmla="*/ 7 h 7"/>
                  <a:gd name="T24" fmla="*/ 0 w 5"/>
                  <a:gd name="T25" fmla="*/ 7 h 7"/>
                  <a:gd name="T26" fmla="*/ 5 w 5"/>
                  <a:gd name="T27" fmla="*/ 5 h 7"/>
                  <a:gd name="T28" fmla="*/ 5 w 5"/>
                  <a:gd name="T29" fmla="*/ 5 h 7"/>
                  <a:gd name="T30" fmla="*/ 5 w 5"/>
                  <a:gd name="T31" fmla="*/ 4 h 7"/>
                  <a:gd name="T32" fmla="*/ 5 w 5"/>
                  <a:gd name="T33" fmla="*/ 1 h 7"/>
                  <a:gd name="T34" fmla="*/ 5 w 5"/>
                  <a:gd name="T35" fmla="*/ 0 h 7"/>
                  <a:gd name="T36" fmla="*/ 5 w 5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5" y="1"/>
                    </a:moveTo>
                    <a:lnTo>
                      <a:pt x="5" y="4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1" name="Freeform 900"/>
              <p:cNvSpPr>
                <a:spLocks noEditPoints="1"/>
              </p:cNvSpPr>
              <p:nvPr/>
            </p:nvSpPr>
            <p:spPr bwMode="gray">
              <a:xfrm>
                <a:off x="5965" y="2650"/>
                <a:ext cx="5" cy="7"/>
              </a:xfrm>
              <a:custGeom>
                <a:avLst/>
                <a:gdLst>
                  <a:gd name="T0" fmla="*/ 5 w 5"/>
                  <a:gd name="T1" fmla="*/ 1 h 7"/>
                  <a:gd name="T2" fmla="*/ 5 w 5"/>
                  <a:gd name="T3" fmla="*/ 4 h 7"/>
                  <a:gd name="T4" fmla="*/ 0 w 5"/>
                  <a:gd name="T5" fmla="*/ 6 h 7"/>
                  <a:gd name="T6" fmla="*/ 0 w 5"/>
                  <a:gd name="T7" fmla="*/ 1 h 7"/>
                  <a:gd name="T8" fmla="*/ 5 w 5"/>
                  <a:gd name="T9" fmla="*/ 1 h 7"/>
                  <a:gd name="T10" fmla="*/ 5 w 5"/>
                  <a:gd name="T11" fmla="*/ 0 h 7"/>
                  <a:gd name="T12" fmla="*/ 5 w 5"/>
                  <a:gd name="T13" fmla="*/ 0 h 7"/>
                  <a:gd name="T14" fmla="*/ 0 w 5"/>
                  <a:gd name="T15" fmla="*/ 0 h 7"/>
                  <a:gd name="T16" fmla="*/ 0 w 5"/>
                  <a:gd name="T17" fmla="*/ 0 h 7"/>
                  <a:gd name="T18" fmla="*/ 0 w 5"/>
                  <a:gd name="T19" fmla="*/ 1 h 7"/>
                  <a:gd name="T20" fmla="*/ 0 w 5"/>
                  <a:gd name="T21" fmla="*/ 6 h 7"/>
                  <a:gd name="T22" fmla="*/ 0 w 5"/>
                  <a:gd name="T23" fmla="*/ 7 h 7"/>
                  <a:gd name="T24" fmla="*/ 0 w 5"/>
                  <a:gd name="T25" fmla="*/ 7 h 7"/>
                  <a:gd name="T26" fmla="*/ 5 w 5"/>
                  <a:gd name="T27" fmla="*/ 5 h 7"/>
                  <a:gd name="T28" fmla="*/ 5 w 5"/>
                  <a:gd name="T29" fmla="*/ 5 h 7"/>
                  <a:gd name="T30" fmla="*/ 5 w 5"/>
                  <a:gd name="T31" fmla="*/ 4 h 7"/>
                  <a:gd name="T32" fmla="*/ 5 w 5"/>
                  <a:gd name="T33" fmla="*/ 1 h 7"/>
                  <a:gd name="T34" fmla="*/ 5 w 5"/>
                  <a:gd name="T35" fmla="*/ 0 h 7"/>
                  <a:gd name="T36" fmla="*/ 5 w 5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5" y="1"/>
                    </a:moveTo>
                    <a:lnTo>
                      <a:pt x="5" y="4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2" name="Freeform 901"/>
              <p:cNvSpPr>
                <a:spLocks/>
              </p:cNvSpPr>
              <p:nvPr/>
            </p:nvSpPr>
            <p:spPr bwMode="gray">
              <a:xfrm>
                <a:off x="5929" y="2675"/>
                <a:ext cx="7" cy="7"/>
              </a:xfrm>
              <a:custGeom>
                <a:avLst/>
                <a:gdLst>
                  <a:gd name="T0" fmla="*/ 0 w 7"/>
                  <a:gd name="T1" fmla="*/ 6 h 7"/>
                  <a:gd name="T2" fmla="*/ 1 w 7"/>
                  <a:gd name="T3" fmla="*/ 1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  <a:gd name="T10" fmla="*/ 0 w 7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lnTo>
                      <a:pt x="1" y="1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3" name="Freeform 902"/>
              <p:cNvSpPr>
                <a:spLocks noEditPoints="1"/>
              </p:cNvSpPr>
              <p:nvPr/>
            </p:nvSpPr>
            <p:spPr bwMode="gray">
              <a:xfrm>
                <a:off x="5929" y="2675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3 h 7"/>
                  <a:gd name="T4" fmla="*/ 4 w 8"/>
                  <a:gd name="T5" fmla="*/ 7 h 7"/>
                  <a:gd name="T6" fmla="*/ 0 w 8"/>
                  <a:gd name="T7" fmla="*/ 6 h 7"/>
                  <a:gd name="T8" fmla="*/ 1 w 8"/>
                  <a:gd name="T9" fmla="*/ 2 h 7"/>
                  <a:gd name="T10" fmla="*/ 4 w 8"/>
                  <a:gd name="T11" fmla="*/ 0 h 7"/>
                  <a:gd name="T12" fmla="*/ 4 w 8"/>
                  <a:gd name="T13" fmla="*/ 0 h 7"/>
                  <a:gd name="T14" fmla="*/ 4 w 8"/>
                  <a:gd name="T15" fmla="*/ 0 h 7"/>
                  <a:gd name="T16" fmla="*/ 1 w 8"/>
                  <a:gd name="T17" fmla="*/ 1 h 7"/>
                  <a:gd name="T18" fmla="*/ 1 w 8"/>
                  <a:gd name="T19" fmla="*/ 1 h 7"/>
                  <a:gd name="T20" fmla="*/ 1 w 8"/>
                  <a:gd name="T21" fmla="*/ 1 h 7"/>
                  <a:gd name="T22" fmla="*/ 0 w 8"/>
                  <a:gd name="T23" fmla="*/ 6 h 7"/>
                  <a:gd name="T24" fmla="*/ 0 w 8"/>
                  <a:gd name="T25" fmla="*/ 6 h 7"/>
                  <a:gd name="T26" fmla="*/ 0 w 8"/>
                  <a:gd name="T27" fmla="*/ 6 h 7"/>
                  <a:gd name="T28" fmla="*/ 4 w 8"/>
                  <a:gd name="T29" fmla="*/ 7 h 7"/>
                  <a:gd name="T30" fmla="*/ 4 w 8"/>
                  <a:gd name="T31" fmla="*/ 7 h 7"/>
                  <a:gd name="T32" fmla="*/ 5 w 8"/>
                  <a:gd name="T33" fmla="*/ 7 h 7"/>
                  <a:gd name="T34" fmla="*/ 7 w 8"/>
                  <a:gd name="T35" fmla="*/ 4 h 7"/>
                  <a:gd name="T36" fmla="*/ 8 w 8"/>
                  <a:gd name="T37" fmla="*/ 3 h 7"/>
                  <a:gd name="T38" fmla="*/ 7 w 8"/>
                  <a:gd name="T39" fmla="*/ 3 h 7"/>
                  <a:gd name="T40" fmla="*/ 4 w 8"/>
                  <a:gd name="T41" fmla="*/ 0 h 7"/>
                  <a:gd name="T42" fmla="*/ 4 w 8"/>
                  <a:gd name="T43" fmla="*/ 0 h 7"/>
                  <a:gd name="T44" fmla="*/ 4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7" y="3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4" name="Freeform 903"/>
              <p:cNvSpPr>
                <a:spLocks noEditPoints="1"/>
              </p:cNvSpPr>
              <p:nvPr/>
            </p:nvSpPr>
            <p:spPr bwMode="gray">
              <a:xfrm>
                <a:off x="5929" y="2675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3 h 7"/>
                  <a:gd name="T4" fmla="*/ 4 w 8"/>
                  <a:gd name="T5" fmla="*/ 7 h 7"/>
                  <a:gd name="T6" fmla="*/ 0 w 8"/>
                  <a:gd name="T7" fmla="*/ 6 h 7"/>
                  <a:gd name="T8" fmla="*/ 1 w 8"/>
                  <a:gd name="T9" fmla="*/ 2 h 7"/>
                  <a:gd name="T10" fmla="*/ 4 w 8"/>
                  <a:gd name="T11" fmla="*/ 0 h 7"/>
                  <a:gd name="T12" fmla="*/ 4 w 8"/>
                  <a:gd name="T13" fmla="*/ 0 h 7"/>
                  <a:gd name="T14" fmla="*/ 4 w 8"/>
                  <a:gd name="T15" fmla="*/ 0 h 7"/>
                  <a:gd name="T16" fmla="*/ 1 w 8"/>
                  <a:gd name="T17" fmla="*/ 1 h 7"/>
                  <a:gd name="T18" fmla="*/ 1 w 8"/>
                  <a:gd name="T19" fmla="*/ 1 h 7"/>
                  <a:gd name="T20" fmla="*/ 1 w 8"/>
                  <a:gd name="T21" fmla="*/ 1 h 7"/>
                  <a:gd name="T22" fmla="*/ 0 w 8"/>
                  <a:gd name="T23" fmla="*/ 6 h 7"/>
                  <a:gd name="T24" fmla="*/ 0 w 8"/>
                  <a:gd name="T25" fmla="*/ 6 h 7"/>
                  <a:gd name="T26" fmla="*/ 0 w 8"/>
                  <a:gd name="T27" fmla="*/ 6 h 7"/>
                  <a:gd name="T28" fmla="*/ 4 w 8"/>
                  <a:gd name="T29" fmla="*/ 7 h 7"/>
                  <a:gd name="T30" fmla="*/ 4 w 8"/>
                  <a:gd name="T31" fmla="*/ 7 h 7"/>
                  <a:gd name="T32" fmla="*/ 5 w 8"/>
                  <a:gd name="T33" fmla="*/ 7 h 7"/>
                  <a:gd name="T34" fmla="*/ 7 w 8"/>
                  <a:gd name="T35" fmla="*/ 4 h 7"/>
                  <a:gd name="T36" fmla="*/ 8 w 8"/>
                  <a:gd name="T37" fmla="*/ 3 h 7"/>
                  <a:gd name="T38" fmla="*/ 7 w 8"/>
                  <a:gd name="T39" fmla="*/ 3 h 7"/>
                  <a:gd name="T40" fmla="*/ 4 w 8"/>
                  <a:gd name="T41" fmla="*/ 0 h 7"/>
                  <a:gd name="T42" fmla="*/ 4 w 8"/>
                  <a:gd name="T43" fmla="*/ 0 h 7"/>
                  <a:gd name="T44" fmla="*/ 4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7" y="3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5" name="Freeform 904"/>
              <p:cNvSpPr>
                <a:spLocks/>
              </p:cNvSpPr>
              <p:nvPr/>
            </p:nvSpPr>
            <p:spPr bwMode="gray">
              <a:xfrm>
                <a:off x="5918" y="2670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3 w 3"/>
                  <a:gd name="T3" fmla="*/ 0 h 5"/>
                  <a:gd name="T4" fmla="*/ 3 w 3"/>
                  <a:gd name="T5" fmla="*/ 4 h 5"/>
                  <a:gd name="T6" fmla="*/ 0 w 3"/>
                  <a:gd name="T7" fmla="*/ 5 h 5"/>
                  <a:gd name="T8" fmla="*/ 0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3" y="0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6" name="Freeform 905"/>
              <p:cNvSpPr>
                <a:spLocks noEditPoints="1"/>
              </p:cNvSpPr>
              <p:nvPr/>
            </p:nvSpPr>
            <p:spPr bwMode="gray">
              <a:xfrm>
                <a:off x="5918" y="2670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4 h 5"/>
                  <a:gd name="T4" fmla="*/ 0 w 3"/>
                  <a:gd name="T5" fmla="*/ 5 h 5"/>
                  <a:gd name="T6" fmla="*/ 0 w 3"/>
                  <a:gd name="T7" fmla="*/ 1 h 5"/>
                  <a:gd name="T8" fmla="*/ 3 w 3"/>
                  <a:gd name="T9" fmla="*/ 0 h 5"/>
                  <a:gd name="T10" fmla="*/ 3 w 3"/>
                  <a:gd name="T11" fmla="*/ 0 h 5"/>
                  <a:gd name="T12" fmla="*/ 3 w 3"/>
                  <a:gd name="T13" fmla="*/ 0 h 5"/>
                  <a:gd name="T14" fmla="*/ 0 w 3"/>
                  <a:gd name="T15" fmla="*/ 1 h 5"/>
                  <a:gd name="T16" fmla="*/ 0 w 3"/>
                  <a:gd name="T17" fmla="*/ 1 h 5"/>
                  <a:gd name="T18" fmla="*/ 0 w 3"/>
                  <a:gd name="T19" fmla="*/ 1 h 5"/>
                  <a:gd name="T20" fmla="*/ 0 w 3"/>
                  <a:gd name="T21" fmla="*/ 5 h 5"/>
                  <a:gd name="T22" fmla="*/ 0 w 3"/>
                  <a:gd name="T23" fmla="*/ 5 h 5"/>
                  <a:gd name="T24" fmla="*/ 0 w 3"/>
                  <a:gd name="T25" fmla="*/ 5 h 5"/>
                  <a:gd name="T26" fmla="*/ 3 w 3"/>
                  <a:gd name="T27" fmla="*/ 4 h 5"/>
                  <a:gd name="T28" fmla="*/ 3 w 3"/>
                  <a:gd name="T29" fmla="*/ 4 h 5"/>
                  <a:gd name="T30" fmla="*/ 3 w 3"/>
                  <a:gd name="T31" fmla="*/ 4 h 5"/>
                  <a:gd name="T32" fmla="*/ 3 w 3"/>
                  <a:gd name="T33" fmla="*/ 0 h 5"/>
                  <a:gd name="T34" fmla="*/ 3 w 3"/>
                  <a:gd name="T35" fmla="*/ 0 h 5"/>
                  <a:gd name="T36" fmla="*/ 3 w 3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4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7" name="Freeform 906"/>
              <p:cNvSpPr>
                <a:spLocks noEditPoints="1"/>
              </p:cNvSpPr>
              <p:nvPr/>
            </p:nvSpPr>
            <p:spPr bwMode="gray">
              <a:xfrm>
                <a:off x="5918" y="2670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4 h 5"/>
                  <a:gd name="T4" fmla="*/ 0 w 3"/>
                  <a:gd name="T5" fmla="*/ 5 h 5"/>
                  <a:gd name="T6" fmla="*/ 0 w 3"/>
                  <a:gd name="T7" fmla="*/ 1 h 5"/>
                  <a:gd name="T8" fmla="*/ 3 w 3"/>
                  <a:gd name="T9" fmla="*/ 0 h 5"/>
                  <a:gd name="T10" fmla="*/ 3 w 3"/>
                  <a:gd name="T11" fmla="*/ 0 h 5"/>
                  <a:gd name="T12" fmla="*/ 3 w 3"/>
                  <a:gd name="T13" fmla="*/ 0 h 5"/>
                  <a:gd name="T14" fmla="*/ 0 w 3"/>
                  <a:gd name="T15" fmla="*/ 1 h 5"/>
                  <a:gd name="T16" fmla="*/ 0 w 3"/>
                  <a:gd name="T17" fmla="*/ 1 h 5"/>
                  <a:gd name="T18" fmla="*/ 0 w 3"/>
                  <a:gd name="T19" fmla="*/ 1 h 5"/>
                  <a:gd name="T20" fmla="*/ 0 w 3"/>
                  <a:gd name="T21" fmla="*/ 5 h 5"/>
                  <a:gd name="T22" fmla="*/ 0 w 3"/>
                  <a:gd name="T23" fmla="*/ 5 h 5"/>
                  <a:gd name="T24" fmla="*/ 0 w 3"/>
                  <a:gd name="T25" fmla="*/ 5 h 5"/>
                  <a:gd name="T26" fmla="*/ 3 w 3"/>
                  <a:gd name="T27" fmla="*/ 4 h 5"/>
                  <a:gd name="T28" fmla="*/ 3 w 3"/>
                  <a:gd name="T29" fmla="*/ 4 h 5"/>
                  <a:gd name="T30" fmla="*/ 3 w 3"/>
                  <a:gd name="T31" fmla="*/ 4 h 5"/>
                  <a:gd name="T32" fmla="*/ 3 w 3"/>
                  <a:gd name="T33" fmla="*/ 0 h 5"/>
                  <a:gd name="T34" fmla="*/ 3 w 3"/>
                  <a:gd name="T35" fmla="*/ 0 h 5"/>
                  <a:gd name="T36" fmla="*/ 3 w 3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4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8" name="Freeform 907"/>
              <p:cNvSpPr>
                <a:spLocks/>
              </p:cNvSpPr>
              <p:nvPr/>
            </p:nvSpPr>
            <p:spPr bwMode="gray">
              <a:xfrm>
                <a:off x="5877" y="2667"/>
                <a:ext cx="49" cy="35"/>
              </a:xfrm>
              <a:custGeom>
                <a:avLst/>
                <a:gdLst>
                  <a:gd name="T0" fmla="*/ 34 w 49"/>
                  <a:gd name="T1" fmla="*/ 32 h 35"/>
                  <a:gd name="T2" fmla="*/ 16 w 49"/>
                  <a:gd name="T3" fmla="*/ 22 h 35"/>
                  <a:gd name="T4" fmla="*/ 11 w 49"/>
                  <a:gd name="T5" fmla="*/ 19 h 35"/>
                  <a:gd name="T6" fmla="*/ 1 w 49"/>
                  <a:gd name="T7" fmla="*/ 11 h 35"/>
                  <a:gd name="T8" fmla="*/ 0 w 49"/>
                  <a:gd name="T9" fmla="*/ 7 h 35"/>
                  <a:gd name="T10" fmla="*/ 0 w 49"/>
                  <a:gd name="T11" fmla="*/ 0 h 35"/>
                  <a:gd name="T12" fmla="*/ 4 w 49"/>
                  <a:gd name="T13" fmla="*/ 1 h 35"/>
                  <a:gd name="T14" fmla="*/ 10 w 49"/>
                  <a:gd name="T15" fmla="*/ 6 h 35"/>
                  <a:gd name="T16" fmla="*/ 15 w 49"/>
                  <a:gd name="T17" fmla="*/ 7 h 35"/>
                  <a:gd name="T18" fmla="*/ 27 w 49"/>
                  <a:gd name="T19" fmla="*/ 15 h 35"/>
                  <a:gd name="T20" fmla="*/ 32 w 49"/>
                  <a:gd name="T21" fmla="*/ 18 h 35"/>
                  <a:gd name="T22" fmla="*/ 47 w 49"/>
                  <a:gd name="T23" fmla="*/ 28 h 35"/>
                  <a:gd name="T24" fmla="*/ 49 w 49"/>
                  <a:gd name="T25" fmla="*/ 33 h 35"/>
                  <a:gd name="T26" fmla="*/ 45 w 49"/>
                  <a:gd name="T27" fmla="*/ 35 h 35"/>
                  <a:gd name="T28" fmla="*/ 34 w 49"/>
                  <a:gd name="T29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35">
                    <a:moveTo>
                      <a:pt x="34" y="32"/>
                    </a:moveTo>
                    <a:lnTo>
                      <a:pt x="16" y="22"/>
                    </a:lnTo>
                    <a:lnTo>
                      <a:pt x="11" y="19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0" y="6"/>
                    </a:lnTo>
                    <a:lnTo>
                      <a:pt x="15" y="7"/>
                    </a:lnTo>
                    <a:lnTo>
                      <a:pt x="27" y="15"/>
                    </a:lnTo>
                    <a:lnTo>
                      <a:pt x="32" y="18"/>
                    </a:lnTo>
                    <a:lnTo>
                      <a:pt x="47" y="28"/>
                    </a:lnTo>
                    <a:lnTo>
                      <a:pt x="49" y="33"/>
                    </a:lnTo>
                    <a:lnTo>
                      <a:pt x="45" y="35"/>
                    </a:lnTo>
                    <a:lnTo>
                      <a:pt x="34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9" name="Freeform 908"/>
              <p:cNvSpPr>
                <a:spLocks noEditPoints="1"/>
              </p:cNvSpPr>
              <p:nvPr/>
            </p:nvSpPr>
            <p:spPr bwMode="gray">
              <a:xfrm>
                <a:off x="5877" y="2667"/>
                <a:ext cx="49" cy="36"/>
              </a:xfrm>
              <a:custGeom>
                <a:avLst/>
                <a:gdLst>
                  <a:gd name="T0" fmla="*/ 1 w 49"/>
                  <a:gd name="T1" fmla="*/ 0 h 36"/>
                  <a:gd name="T2" fmla="*/ 4 w 49"/>
                  <a:gd name="T3" fmla="*/ 2 h 36"/>
                  <a:gd name="T4" fmla="*/ 10 w 49"/>
                  <a:gd name="T5" fmla="*/ 6 h 36"/>
                  <a:gd name="T6" fmla="*/ 15 w 49"/>
                  <a:gd name="T7" fmla="*/ 7 h 36"/>
                  <a:gd name="T8" fmla="*/ 27 w 49"/>
                  <a:gd name="T9" fmla="*/ 15 h 36"/>
                  <a:gd name="T10" fmla="*/ 32 w 49"/>
                  <a:gd name="T11" fmla="*/ 18 h 36"/>
                  <a:gd name="T12" fmla="*/ 47 w 49"/>
                  <a:gd name="T13" fmla="*/ 28 h 36"/>
                  <a:gd name="T14" fmla="*/ 49 w 49"/>
                  <a:gd name="T15" fmla="*/ 33 h 36"/>
                  <a:gd name="T16" fmla="*/ 45 w 49"/>
                  <a:gd name="T17" fmla="*/ 35 h 36"/>
                  <a:gd name="T18" fmla="*/ 34 w 49"/>
                  <a:gd name="T19" fmla="*/ 32 h 36"/>
                  <a:gd name="T20" fmla="*/ 16 w 49"/>
                  <a:gd name="T21" fmla="*/ 22 h 36"/>
                  <a:gd name="T22" fmla="*/ 11 w 49"/>
                  <a:gd name="T23" fmla="*/ 19 h 36"/>
                  <a:gd name="T24" fmla="*/ 2 w 49"/>
                  <a:gd name="T25" fmla="*/ 10 h 36"/>
                  <a:gd name="T26" fmla="*/ 1 w 49"/>
                  <a:gd name="T27" fmla="*/ 7 h 36"/>
                  <a:gd name="T28" fmla="*/ 1 w 49"/>
                  <a:gd name="T29" fmla="*/ 0 h 36"/>
                  <a:gd name="T30" fmla="*/ 0 w 49"/>
                  <a:gd name="T31" fmla="*/ 0 h 36"/>
                  <a:gd name="T32" fmla="*/ 0 w 49"/>
                  <a:gd name="T33" fmla="*/ 0 h 36"/>
                  <a:gd name="T34" fmla="*/ 0 w 49"/>
                  <a:gd name="T35" fmla="*/ 7 h 36"/>
                  <a:gd name="T36" fmla="*/ 0 w 49"/>
                  <a:gd name="T37" fmla="*/ 7 h 36"/>
                  <a:gd name="T38" fmla="*/ 0 w 49"/>
                  <a:gd name="T39" fmla="*/ 7 h 36"/>
                  <a:gd name="T40" fmla="*/ 1 w 49"/>
                  <a:gd name="T41" fmla="*/ 11 h 36"/>
                  <a:gd name="T42" fmla="*/ 1 w 49"/>
                  <a:gd name="T43" fmla="*/ 11 h 36"/>
                  <a:gd name="T44" fmla="*/ 1 w 49"/>
                  <a:gd name="T45" fmla="*/ 11 h 36"/>
                  <a:gd name="T46" fmla="*/ 11 w 49"/>
                  <a:gd name="T47" fmla="*/ 20 h 36"/>
                  <a:gd name="T48" fmla="*/ 11 w 49"/>
                  <a:gd name="T49" fmla="*/ 20 h 36"/>
                  <a:gd name="T50" fmla="*/ 11 w 49"/>
                  <a:gd name="T51" fmla="*/ 20 h 36"/>
                  <a:gd name="T52" fmla="*/ 15 w 49"/>
                  <a:gd name="T53" fmla="*/ 22 h 36"/>
                  <a:gd name="T54" fmla="*/ 34 w 49"/>
                  <a:gd name="T55" fmla="*/ 32 h 36"/>
                  <a:gd name="T56" fmla="*/ 34 w 49"/>
                  <a:gd name="T57" fmla="*/ 32 h 36"/>
                  <a:gd name="T58" fmla="*/ 34 w 49"/>
                  <a:gd name="T59" fmla="*/ 32 h 36"/>
                  <a:gd name="T60" fmla="*/ 45 w 49"/>
                  <a:gd name="T61" fmla="*/ 36 h 36"/>
                  <a:gd name="T62" fmla="*/ 45 w 49"/>
                  <a:gd name="T63" fmla="*/ 36 h 36"/>
                  <a:gd name="T64" fmla="*/ 45 w 49"/>
                  <a:gd name="T65" fmla="*/ 36 h 36"/>
                  <a:gd name="T66" fmla="*/ 49 w 49"/>
                  <a:gd name="T67" fmla="*/ 33 h 36"/>
                  <a:gd name="T68" fmla="*/ 49 w 49"/>
                  <a:gd name="T69" fmla="*/ 33 h 36"/>
                  <a:gd name="T70" fmla="*/ 49 w 49"/>
                  <a:gd name="T71" fmla="*/ 32 h 36"/>
                  <a:gd name="T72" fmla="*/ 47 w 49"/>
                  <a:gd name="T73" fmla="*/ 28 h 36"/>
                  <a:gd name="T74" fmla="*/ 47 w 49"/>
                  <a:gd name="T75" fmla="*/ 28 h 36"/>
                  <a:gd name="T76" fmla="*/ 47 w 49"/>
                  <a:gd name="T77" fmla="*/ 28 h 36"/>
                  <a:gd name="T78" fmla="*/ 32 w 49"/>
                  <a:gd name="T79" fmla="*/ 18 h 36"/>
                  <a:gd name="T80" fmla="*/ 27 w 49"/>
                  <a:gd name="T81" fmla="*/ 15 h 36"/>
                  <a:gd name="T82" fmla="*/ 15 w 49"/>
                  <a:gd name="T83" fmla="*/ 7 h 36"/>
                  <a:gd name="T84" fmla="*/ 15 w 49"/>
                  <a:gd name="T85" fmla="*/ 6 h 36"/>
                  <a:gd name="T86" fmla="*/ 15 w 49"/>
                  <a:gd name="T87" fmla="*/ 6 h 36"/>
                  <a:gd name="T88" fmla="*/ 10 w 49"/>
                  <a:gd name="T89" fmla="*/ 6 h 36"/>
                  <a:gd name="T90" fmla="*/ 5 w 49"/>
                  <a:gd name="T91" fmla="*/ 1 h 36"/>
                  <a:gd name="T92" fmla="*/ 5 w 49"/>
                  <a:gd name="T93" fmla="*/ 1 h 36"/>
                  <a:gd name="T94" fmla="*/ 4 w 49"/>
                  <a:gd name="T95" fmla="*/ 1 h 36"/>
                  <a:gd name="T96" fmla="*/ 1 w 49"/>
                  <a:gd name="T97" fmla="*/ 0 h 36"/>
                  <a:gd name="T98" fmla="*/ 0 w 49"/>
                  <a:gd name="T99" fmla="*/ 0 h 36"/>
                  <a:gd name="T100" fmla="*/ 0 w 49"/>
                  <a:gd name="T10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9" h="36">
                    <a:moveTo>
                      <a:pt x="1" y="0"/>
                    </a:moveTo>
                    <a:lnTo>
                      <a:pt x="4" y="2"/>
                    </a:lnTo>
                    <a:lnTo>
                      <a:pt x="10" y="6"/>
                    </a:lnTo>
                    <a:lnTo>
                      <a:pt x="15" y="7"/>
                    </a:lnTo>
                    <a:lnTo>
                      <a:pt x="27" y="15"/>
                    </a:lnTo>
                    <a:lnTo>
                      <a:pt x="32" y="18"/>
                    </a:lnTo>
                    <a:lnTo>
                      <a:pt x="47" y="28"/>
                    </a:lnTo>
                    <a:lnTo>
                      <a:pt x="49" y="33"/>
                    </a:lnTo>
                    <a:lnTo>
                      <a:pt x="45" y="35"/>
                    </a:lnTo>
                    <a:lnTo>
                      <a:pt x="34" y="32"/>
                    </a:lnTo>
                    <a:lnTo>
                      <a:pt x="16" y="22"/>
                    </a:lnTo>
                    <a:lnTo>
                      <a:pt x="11" y="19"/>
                    </a:lnTo>
                    <a:lnTo>
                      <a:pt x="2" y="10"/>
                    </a:lnTo>
                    <a:lnTo>
                      <a:pt x="1" y="7"/>
                    </a:lnTo>
                    <a:lnTo>
                      <a:pt x="1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5" y="2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9" y="32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32" y="18"/>
                    </a:lnTo>
                    <a:lnTo>
                      <a:pt x="27" y="15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0" name="Freeform 909"/>
              <p:cNvSpPr>
                <a:spLocks noEditPoints="1"/>
              </p:cNvSpPr>
              <p:nvPr/>
            </p:nvSpPr>
            <p:spPr bwMode="gray">
              <a:xfrm>
                <a:off x="5877" y="2667"/>
                <a:ext cx="49" cy="36"/>
              </a:xfrm>
              <a:custGeom>
                <a:avLst/>
                <a:gdLst>
                  <a:gd name="T0" fmla="*/ 1 w 49"/>
                  <a:gd name="T1" fmla="*/ 0 h 36"/>
                  <a:gd name="T2" fmla="*/ 4 w 49"/>
                  <a:gd name="T3" fmla="*/ 2 h 36"/>
                  <a:gd name="T4" fmla="*/ 10 w 49"/>
                  <a:gd name="T5" fmla="*/ 6 h 36"/>
                  <a:gd name="T6" fmla="*/ 15 w 49"/>
                  <a:gd name="T7" fmla="*/ 7 h 36"/>
                  <a:gd name="T8" fmla="*/ 27 w 49"/>
                  <a:gd name="T9" fmla="*/ 15 h 36"/>
                  <a:gd name="T10" fmla="*/ 32 w 49"/>
                  <a:gd name="T11" fmla="*/ 18 h 36"/>
                  <a:gd name="T12" fmla="*/ 47 w 49"/>
                  <a:gd name="T13" fmla="*/ 28 h 36"/>
                  <a:gd name="T14" fmla="*/ 49 w 49"/>
                  <a:gd name="T15" fmla="*/ 33 h 36"/>
                  <a:gd name="T16" fmla="*/ 45 w 49"/>
                  <a:gd name="T17" fmla="*/ 35 h 36"/>
                  <a:gd name="T18" fmla="*/ 34 w 49"/>
                  <a:gd name="T19" fmla="*/ 32 h 36"/>
                  <a:gd name="T20" fmla="*/ 16 w 49"/>
                  <a:gd name="T21" fmla="*/ 22 h 36"/>
                  <a:gd name="T22" fmla="*/ 11 w 49"/>
                  <a:gd name="T23" fmla="*/ 19 h 36"/>
                  <a:gd name="T24" fmla="*/ 2 w 49"/>
                  <a:gd name="T25" fmla="*/ 10 h 36"/>
                  <a:gd name="T26" fmla="*/ 1 w 49"/>
                  <a:gd name="T27" fmla="*/ 7 h 36"/>
                  <a:gd name="T28" fmla="*/ 1 w 49"/>
                  <a:gd name="T29" fmla="*/ 0 h 36"/>
                  <a:gd name="T30" fmla="*/ 0 w 49"/>
                  <a:gd name="T31" fmla="*/ 0 h 36"/>
                  <a:gd name="T32" fmla="*/ 0 w 49"/>
                  <a:gd name="T33" fmla="*/ 0 h 36"/>
                  <a:gd name="T34" fmla="*/ 0 w 49"/>
                  <a:gd name="T35" fmla="*/ 7 h 36"/>
                  <a:gd name="T36" fmla="*/ 0 w 49"/>
                  <a:gd name="T37" fmla="*/ 7 h 36"/>
                  <a:gd name="T38" fmla="*/ 0 w 49"/>
                  <a:gd name="T39" fmla="*/ 7 h 36"/>
                  <a:gd name="T40" fmla="*/ 1 w 49"/>
                  <a:gd name="T41" fmla="*/ 11 h 36"/>
                  <a:gd name="T42" fmla="*/ 1 w 49"/>
                  <a:gd name="T43" fmla="*/ 11 h 36"/>
                  <a:gd name="T44" fmla="*/ 1 w 49"/>
                  <a:gd name="T45" fmla="*/ 11 h 36"/>
                  <a:gd name="T46" fmla="*/ 11 w 49"/>
                  <a:gd name="T47" fmla="*/ 20 h 36"/>
                  <a:gd name="T48" fmla="*/ 11 w 49"/>
                  <a:gd name="T49" fmla="*/ 20 h 36"/>
                  <a:gd name="T50" fmla="*/ 11 w 49"/>
                  <a:gd name="T51" fmla="*/ 20 h 36"/>
                  <a:gd name="T52" fmla="*/ 15 w 49"/>
                  <a:gd name="T53" fmla="*/ 22 h 36"/>
                  <a:gd name="T54" fmla="*/ 34 w 49"/>
                  <a:gd name="T55" fmla="*/ 32 h 36"/>
                  <a:gd name="T56" fmla="*/ 34 w 49"/>
                  <a:gd name="T57" fmla="*/ 32 h 36"/>
                  <a:gd name="T58" fmla="*/ 34 w 49"/>
                  <a:gd name="T59" fmla="*/ 32 h 36"/>
                  <a:gd name="T60" fmla="*/ 45 w 49"/>
                  <a:gd name="T61" fmla="*/ 36 h 36"/>
                  <a:gd name="T62" fmla="*/ 45 w 49"/>
                  <a:gd name="T63" fmla="*/ 36 h 36"/>
                  <a:gd name="T64" fmla="*/ 45 w 49"/>
                  <a:gd name="T65" fmla="*/ 36 h 36"/>
                  <a:gd name="T66" fmla="*/ 49 w 49"/>
                  <a:gd name="T67" fmla="*/ 33 h 36"/>
                  <a:gd name="T68" fmla="*/ 49 w 49"/>
                  <a:gd name="T69" fmla="*/ 33 h 36"/>
                  <a:gd name="T70" fmla="*/ 49 w 49"/>
                  <a:gd name="T71" fmla="*/ 32 h 36"/>
                  <a:gd name="T72" fmla="*/ 47 w 49"/>
                  <a:gd name="T73" fmla="*/ 28 h 36"/>
                  <a:gd name="T74" fmla="*/ 47 w 49"/>
                  <a:gd name="T75" fmla="*/ 28 h 36"/>
                  <a:gd name="T76" fmla="*/ 47 w 49"/>
                  <a:gd name="T77" fmla="*/ 28 h 36"/>
                  <a:gd name="T78" fmla="*/ 32 w 49"/>
                  <a:gd name="T79" fmla="*/ 18 h 36"/>
                  <a:gd name="T80" fmla="*/ 27 w 49"/>
                  <a:gd name="T81" fmla="*/ 15 h 36"/>
                  <a:gd name="T82" fmla="*/ 15 w 49"/>
                  <a:gd name="T83" fmla="*/ 7 h 36"/>
                  <a:gd name="T84" fmla="*/ 15 w 49"/>
                  <a:gd name="T85" fmla="*/ 6 h 36"/>
                  <a:gd name="T86" fmla="*/ 15 w 49"/>
                  <a:gd name="T87" fmla="*/ 6 h 36"/>
                  <a:gd name="T88" fmla="*/ 10 w 49"/>
                  <a:gd name="T89" fmla="*/ 6 h 36"/>
                  <a:gd name="T90" fmla="*/ 5 w 49"/>
                  <a:gd name="T91" fmla="*/ 1 h 36"/>
                  <a:gd name="T92" fmla="*/ 5 w 49"/>
                  <a:gd name="T93" fmla="*/ 1 h 36"/>
                  <a:gd name="T94" fmla="*/ 4 w 49"/>
                  <a:gd name="T95" fmla="*/ 1 h 36"/>
                  <a:gd name="T96" fmla="*/ 1 w 49"/>
                  <a:gd name="T97" fmla="*/ 0 h 36"/>
                  <a:gd name="T98" fmla="*/ 0 w 49"/>
                  <a:gd name="T99" fmla="*/ 0 h 36"/>
                  <a:gd name="T100" fmla="*/ 0 w 49"/>
                  <a:gd name="T10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9" h="36">
                    <a:moveTo>
                      <a:pt x="1" y="0"/>
                    </a:moveTo>
                    <a:lnTo>
                      <a:pt x="4" y="2"/>
                    </a:lnTo>
                    <a:lnTo>
                      <a:pt x="10" y="6"/>
                    </a:lnTo>
                    <a:lnTo>
                      <a:pt x="15" y="7"/>
                    </a:lnTo>
                    <a:lnTo>
                      <a:pt x="27" y="15"/>
                    </a:lnTo>
                    <a:lnTo>
                      <a:pt x="32" y="18"/>
                    </a:lnTo>
                    <a:lnTo>
                      <a:pt x="47" y="28"/>
                    </a:lnTo>
                    <a:lnTo>
                      <a:pt x="49" y="33"/>
                    </a:lnTo>
                    <a:lnTo>
                      <a:pt x="45" y="35"/>
                    </a:lnTo>
                    <a:lnTo>
                      <a:pt x="34" y="32"/>
                    </a:lnTo>
                    <a:lnTo>
                      <a:pt x="16" y="22"/>
                    </a:lnTo>
                    <a:lnTo>
                      <a:pt x="11" y="19"/>
                    </a:lnTo>
                    <a:lnTo>
                      <a:pt x="2" y="10"/>
                    </a:lnTo>
                    <a:lnTo>
                      <a:pt x="1" y="7"/>
                    </a:lnTo>
                    <a:lnTo>
                      <a:pt x="1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5" y="2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9" y="32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32" y="18"/>
                    </a:lnTo>
                    <a:lnTo>
                      <a:pt x="27" y="15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1" name="Freeform 910"/>
              <p:cNvSpPr>
                <a:spLocks/>
              </p:cNvSpPr>
              <p:nvPr/>
            </p:nvSpPr>
            <p:spPr bwMode="gray">
              <a:xfrm>
                <a:off x="6109" y="2617"/>
                <a:ext cx="21" cy="15"/>
              </a:xfrm>
              <a:custGeom>
                <a:avLst/>
                <a:gdLst>
                  <a:gd name="T0" fmla="*/ 0 w 21"/>
                  <a:gd name="T1" fmla="*/ 11 h 15"/>
                  <a:gd name="T2" fmla="*/ 1 w 21"/>
                  <a:gd name="T3" fmla="*/ 2 h 15"/>
                  <a:gd name="T4" fmla="*/ 16 w 21"/>
                  <a:gd name="T5" fmla="*/ 0 h 15"/>
                  <a:gd name="T6" fmla="*/ 21 w 21"/>
                  <a:gd name="T7" fmla="*/ 6 h 15"/>
                  <a:gd name="T8" fmla="*/ 21 w 21"/>
                  <a:gd name="T9" fmla="*/ 14 h 15"/>
                  <a:gd name="T10" fmla="*/ 8 w 21"/>
                  <a:gd name="T11" fmla="*/ 15 h 15"/>
                  <a:gd name="T12" fmla="*/ 0 w 21"/>
                  <a:gd name="T1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5">
                    <a:moveTo>
                      <a:pt x="0" y="11"/>
                    </a:moveTo>
                    <a:lnTo>
                      <a:pt x="1" y="2"/>
                    </a:lnTo>
                    <a:lnTo>
                      <a:pt x="16" y="0"/>
                    </a:lnTo>
                    <a:lnTo>
                      <a:pt x="21" y="6"/>
                    </a:lnTo>
                    <a:lnTo>
                      <a:pt x="21" y="14"/>
                    </a:lnTo>
                    <a:lnTo>
                      <a:pt x="8" y="15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2" name="Freeform 911"/>
              <p:cNvSpPr>
                <a:spLocks noEditPoints="1"/>
              </p:cNvSpPr>
              <p:nvPr/>
            </p:nvSpPr>
            <p:spPr bwMode="gray">
              <a:xfrm>
                <a:off x="6109" y="2617"/>
                <a:ext cx="21" cy="15"/>
              </a:xfrm>
              <a:custGeom>
                <a:avLst/>
                <a:gdLst>
                  <a:gd name="T0" fmla="*/ 16 w 21"/>
                  <a:gd name="T1" fmla="*/ 1 h 15"/>
                  <a:gd name="T2" fmla="*/ 20 w 21"/>
                  <a:gd name="T3" fmla="*/ 6 h 15"/>
                  <a:gd name="T4" fmla="*/ 20 w 21"/>
                  <a:gd name="T5" fmla="*/ 14 h 15"/>
                  <a:gd name="T6" fmla="*/ 8 w 21"/>
                  <a:gd name="T7" fmla="*/ 15 h 15"/>
                  <a:gd name="T8" fmla="*/ 1 w 21"/>
                  <a:gd name="T9" fmla="*/ 10 h 15"/>
                  <a:gd name="T10" fmla="*/ 1 w 21"/>
                  <a:gd name="T11" fmla="*/ 2 h 15"/>
                  <a:gd name="T12" fmla="*/ 16 w 21"/>
                  <a:gd name="T13" fmla="*/ 1 h 15"/>
                  <a:gd name="T14" fmla="*/ 16 w 21"/>
                  <a:gd name="T15" fmla="*/ 0 h 15"/>
                  <a:gd name="T16" fmla="*/ 16 w 21"/>
                  <a:gd name="T17" fmla="*/ 0 h 15"/>
                  <a:gd name="T18" fmla="*/ 1 w 21"/>
                  <a:gd name="T19" fmla="*/ 2 h 15"/>
                  <a:gd name="T20" fmla="*/ 1 w 21"/>
                  <a:gd name="T21" fmla="*/ 2 h 15"/>
                  <a:gd name="T22" fmla="*/ 1 w 21"/>
                  <a:gd name="T23" fmla="*/ 2 h 15"/>
                  <a:gd name="T24" fmla="*/ 0 w 21"/>
                  <a:gd name="T25" fmla="*/ 10 h 15"/>
                  <a:gd name="T26" fmla="*/ 0 w 21"/>
                  <a:gd name="T27" fmla="*/ 11 h 15"/>
                  <a:gd name="T28" fmla="*/ 0 w 21"/>
                  <a:gd name="T29" fmla="*/ 11 h 15"/>
                  <a:gd name="T30" fmla="*/ 8 w 21"/>
                  <a:gd name="T31" fmla="*/ 15 h 15"/>
                  <a:gd name="T32" fmla="*/ 8 w 21"/>
                  <a:gd name="T33" fmla="*/ 15 h 15"/>
                  <a:gd name="T34" fmla="*/ 8 w 21"/>
                  <a:gd name="T35" fmla="*/ 15 h 15"/>
                  <a:gd name="T36" fmla="*/ 20 w 21"/>
                  <a:gd name="T37" fmla="*/ 14 h 15"/>
                  <a:gd name="T38" fmla="*/ 21 w 21"/>
                  <a:gd name="T39" fmla="*/ 14 h 15"/>
                  <a:gd name="T40" fmla="*/ 21 w 21"/>
                  <a:gd name="T41" fmla="*/ 14 h 15"/>
                  <a:gd name="T42" fmla="*/ 21 w 21"/>
                  <a:gd name="T43" fmla="*/ 6 h 15"/>
                  <a:gd name="T44" fmla="*/ 21 w 21"/>
                  <a:gd name="T45" fmla="*/ 6 h 15"/>
                  <a:gd name="T46" fmla="*/ 21 w 21"/>
                  <a:gd name="T47" fmla="*/ 6 h 15"/>
                  <a:gd name="T48" fmla="*/ 16 w 21"/>
                  <a:gd name="T49" fmla="*/ 0 h 15"/>
                  <a:gd name="T50" fmla="*/ 16 w 21"/>
                  <a:gd name="T51" fmla="*/ 0 h 15"/>
                  <a:gd name="T52" fmla="*/ 16 w 21"/>
                  <a:gd name="T5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15">
                    <a:moveTo>
                      <a:pt x="16" y="1"/>
                    </a:moveTo>
                    <a:lnTo>
                      <a:pt x="20" y="6"/>
                    </a:lnTo>
                    <a:lnTo>
                      <a:pt x="20" y="14"/>
                    </a:lnTo>
                    <a:lnTo>
                      <a:pt x="8" y="15"/>
                    </a:lnTo>
                    <a:lnTo>
                      <a:pt x="1" y="10"/>
                    </a:lnTo>
                    <a:lnTo>
                      <a:pt x="1" y="2"/>
                    </a:lnTo>
                    <a:lnTo>
                      <a:pt x="16" y="1"/>
                    </a:ln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3" name="Freeform 912"/>
              <p:cNvSpPr>
                <a:spLocks noEditPoints="1"/>
              </p:cNvSpPr>
              <p:nvPr/>
            </p:nvSpPr>
            <p:spPr bwMode="gray">
              <a:xfrm>
                <a:off x="6109" y="2617"/>
                <a:ext cx="21" cy="15"/>
              </a:xfrm>
              <a:custGeom>
                <a:avLst/>
                <a:gdLst>
                  <a:gd name="T0" fmla="*/ 16 w 21"/>
                  <a:gd name="T1" fmla="*/ 1 h 15"/>
                  <a:gd name="T2" fmla="*/ 20 w 21"/>
                  <a:gd name="T3" fmla="*/ 6 h 15"/>
                  <a:gd name="T4" fmla="*/ 20 w 21"/>
                  <a:gd name="T5" fmla="*/ 14 h 15"/>
                  <a:gd name="T6" fmla="*/ 8 w 21"/>
                  <a:gd name="T7" fmla="*/ 15 h 15"/>
                  <a:gd name="T8" fmla="*/ 1 w 21"/>
                  <a:gd name="T9" fmla="*/ 10 h 15"/>
                  <a:gd name="T10" fmla="*/ 1 w 21"/>
                  <a:gd name="T11" fmla="*/ 2 h 15"/>
                  <a:gd name="T12" fmla="*/ 16 w 21"/>
                  <a:gd name="T13" fmla="*/ 1 h 15"/>
                  <a:gd name="T14" fmla="*/ 16 w 21"/>
                  <a:gd name="T15" fmla="*/ 0 h 15"/>
                  <a:gd name="T16" fmla="*/ 16 w 21"/>
                  <a:gd name="T17" fmla="*/ 0 h 15"/>
                  <a:gd name="T18" fmla="*/ 1 w 21"/>
                  <a:gd name="T19" fmla="*/ 2 h 15"/>
                  <a:gd name="T20" fmla="*/ 1 w 21"/>
                  <a:gd name="T21" fmla="*/ 2 h 15"/>
                  <a:gd name="T22" fmla="*/ 1 w 21"/>
                  <a:gd name="T23" fmla="*/ 2 h 15"/>
                  <a:gd name="T24" fmla="*/ 0 w 21"/>
                  <a:gd name="T25" fmla="*/ 10 h 15"/>
                  <a:gd name="T26" fmla="*/ 0 w 21"/>
                  <a:gd name="T27" fmla="*/ 11 h 15"/>
                  <a:gd name="T28" fmla="*/ 0 w 21"/>
                  <a:gd name="T29" fmla="*/ 11 h 15"/>
                  <a:gd name="T30" fmla="*/ 8 w 21"/>
                  <a:gd name="T31" fmla="*/ 15 h 15"/>
                  <a:gd name="T32" fmla="*/ 8 w 21"/>
                  <a:gd name="T33" fmla="*/ 15 h 15"/>
                  <a:gd name="T34" fmla="*/ 8 w 21"/>
                  <a:gd name="T35" fmla="*/ 15 h 15"/>
                  <a:gd name="T36" fmla="*/ 20 w 21"/>
                  <a:gd name="T37" fmla="*/ 14 h 15"/>
                  <a:gd name="T38" fmla="*/ 21 w 21"/>
                  <a:gd name="T39" fmla="*/ 14 h 15"/>
                  <a:gd name="T40" fmla="*/ 21 w 21"/>
                  <a:gd name="T41" fmla="*/ 14 h 15"/>
                  <a:gd name="T42" fmla="*/ 21 w 21"/>
                  <a:gd name="T43" fmla="*/ 6 h 15"/>
                  <a:gd name="T44" fmla="*/ 21 w 21"/>
                  <a:gd name="T45" fmla="*/ 6 h 15"/>
                  <a:gd name="T46" fmla="*/ 21 w 21"/>
                  <a:gd name="T47" fmla="*/ 6 h 15"/>
                  <a:gd name="T48" fmla="*/ 16 w 21"/>
                  <a:gd name="T49" fmla="*/ 0 h 15"/>
                  <a:gd name="T50" fmla="*/ 16 w 21"/>
                  <a:gd name="T51" fmla="*/ 0 h 15"/>
                  <a:gd name="T52" fmla="*/ 16 w 21"/>
                  <a:gd name="T5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15">
                    <a:moveTo>
                      <a:pt x="16" y="1"/>
                    </a:moveTo>
                    <a:lnTo>
                      <a:pt x="20" y="6"/>
                    </a:lnTo>
                    <a:lnTo>
                      <a:pt x="20" y="14"/>
                    </a:lnTo>
                    <a:lnTo>
                      <a:pt x="8" y="15"/>
                    </a:lnTo>
                    <a:lnTo>
                      <a:pt x="1" y="10"/>
                    </a:lnTo>
                    <a:lnTo>
                      <a:pt x="1" y="2"/>
                    </a:lnTo>
                    <a:lnTo>
                      <a:pt x="16" y="1"/>
                    </a:lnTo>
                    <a:moveTo>
                      <a:pt x="16" y="0"/>
                    </a:moveTo>
                    <a:lnTo>
                      <a:pt x="16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4" name="Freeform 913"/>
              <p:cNvSpPr>
                <a:spLocks/>
              </p:cNvSpPr>
              <p:nvPr/>
            </p:nvSpPr>
            <p:spPr bwMode="gray">
              <a:xfrm>
                <a:off x="6127" y="2594"/>
                <a:ext cx="28" cy="14"/>
              </a:xfrm>
              <a:custGeom>
                <a:avLst/>
                <a:gdLst>
                  <a:gd name="T0" fmla="*/ 0 w 28"/>
                  <a:gd name="T1" fmla="*/ 11 h 14"/>
                  <a:gd name="T2" fmla="*/ 16 w 28"/>
                  <a:gd name="T3" fmla="*/ 2 h 14"/>
                  <a:gd name="T4" fmla="*/ 22 w 28"/>
                  <a:gd name="T5" fmla="*/ 0 h 14"/>
                  <a:gd name="T6" fmla="*/ 28 w 28"/>
                  <a:gd name="T7" fmla="*/ 4 h 14"/>
                  <a:gd name="T8" fmla="*/ 8 w 28"/>
                  <a:gd name="T9" fmla="*/ 14 h 14"/>
                  <a:gd name="T10" fmla="*/ 0 w 28"/>
                  <a:gd name="T1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4">
                    <a:moveTo>
                      <a:pt x="0" y="11"/>
                    </a:moveTo>
                    <a:lnTo>
                      <a:pt x="16" y="2"/>
                    </a:lnTo>
                    <a:lnTo>
                      <a:pt x="22" y="0"/>
                    </a:lnTo>
                    <a:lnTo>
                      <a:pt x="28" y="4"/>
                    </a:lnTo>
                    <a:lnTo>
                      <a:pt x="8" y="14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5" name="Freeform 914"/>
              <p:cNvSpPr>
                <a:spLocks noEditPoints="1"/>
              </p:cNvSpPr>
              <p:nvPr/>
            </p:nvSpPr>
            <p:spPr bwMode="gray">
              <a:xfrm>
                <a:off x="6127" y="2593"/>
                <a:ext cx="28" cy="15"/>
              </a:xfrm>
              <a:custGeom>
                <a:avLst/>
                <a:gdLst>
                  <a:gd name="T0" fmla="*/ 22 w 28"/>
                  <a:gd name="T1" fmla="*/ 1 h 15"/>
                  <a:gd name="T2" fmla="*/ 28 w 28"/>
                  <a:gd name="T3" fmla="*/ 5 h 15"/>
                  <a:gd name="T4" fmla="*/ 8 w 28"/>
                  <a:gd name="T5" fmla="*/ 15 h 15"/>
                  <a:gd name="T6" fmla="*/ 1 w 28"/>
                  <a:gd name="T7" fmla="*/ 12 h 15"/>
                  <a:gd name="T8" fmla="*/ 16 w 28"/>
                  <a:gd name="T9" fmla="*/ 4 h 15"/>
                  <a:gd name="T10" fmla="*/ 22 w 28"/>
                  <a:gd name="T11" fmla="*/ 1 h 15"/>
                  <a:gd name="T12" fmla="*/ 22 w 28"/>
                  <a:gd name="T13" fmla="*/ 0 h 15"/>
                  <a:gd name="T14" fmla="*/ 22 w 28"/>
                  <a:gd name="T15" fmla="*/ 0 h 15"/>
                  <a:gd name="T16" fmla="*/ 16 w 28"/>
                  <a:gd name="T17" fmla="*/ 3 h 15"/>
                  <a:gd name="T18" fmla="*/ 1 w 28"/>
                  <a:gd name="T19" fmla="*/ 12 h 15"/>
                  <a:gd name="T20" fmla="*/ 0 w 28"/>
                  <a:gd name="T21" fmla="*/ 12 h 15"/>
                  <a:gd name="T22" fmla="*/ 1 w 28"/>
                  <a:gd name="T23" fmla="*/ 12 h 15"/>
                  <a:gd name="T24" fmla="*/ 8 w 28"/>
                  <a:gd name="T25" fmla="*/ 15 h 15"/>
                  <a:gd name="T26" fmla="*/ 9 w 28"/>
                  <a:gd name="T27" fmla="*/ 15 h 15"/>
                  <a:gd name="T28" fmla="*/ 9 w 28"/>
                  <a:gd name="T29" fmla="*/ 15 h 15"/>
                  <a:gd name="T30" fmla="*/ 28 w 28"/>
                  <a:gd name="T31" fmla="*/ 5 h 15"/>
                  <a:gd name="T32" fmla="*/ 28 w 28"/>
                  <a:gd name="T33" fmla="*/ 5 h 15"/>
                  <a:gd name="T34" fmla="*/ 28 w 28"/>
                  <a:gd name="T35" fmla="*/ 4 h 15"/>
                  <a:gd name="T36" fmla="*/ 22 w 28"/>
                  <a:gd name="T37" fmla="*/ 0 h 15"/>
                  <a:gd name="T38" fmla="*/ 22 w 28"/>
                  <a:gd name="T39" fmla="*/ 0 h 15"/>
                  <a:gd name="T40" fmla="*/ 22 w 28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5">
                    <a:moveTo>
                      <a:pt x="22" y="1"/>
                    </a:moveTo>
                    <a:lnTo>
                      <a:pt x="28" y="5"/>
                    </a:lnTo>
                    <a:lnTo>
                      <a:pt x="8" y="15"/>
                    </a:lnTo>
                    <a:lnTo>
                      <a:pt x="1" y="12"/>
                    </a:lnTo>
                    <a:lnTo>
                      <a:pt x="16" y="4"/>
                    </a:lnTo>
                    <a:lnTo>
                      <a:pt x="22" y="1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16" y="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6" name="Freeform 915"/>
              <p:cNvSpPr>
                <a:spLocks noEditPoints="1"/>
              </p:cNvSpPr>
              <p:nvPr/>
            </p:nvSpPr>
            <p:spPr bwMode="gray">
              <a:xfrm>
                <a:off x="6127" y="2593"/>
                <a:ext cx="28" cy="15"/>
              </a:xfrm>
              <a:custGeom>
                <a:avLst/>
                <a:gdLst>
                  <a:gd name="T0" fmla="*/ 22 w 28"/>
                  <a:gd name="T1" fmla="*/ 1 h 15"/>
                  <a:gd name="T2" fmla="*/ 28 w 28"/>
                  <a:gd name="T3" fmla="*/ 5 h 15"/>
                  <a:gd name="T4" fmla="*/ 8 w 28"/>
                  <a:gd name="T5" fmla="*/ 15 h 15"/>
                  <a:gd name="T6" fmla="*/ 1 w 28"/>
                  <a:gd name="T7" fmla="*/ 12 h 15"/>
                  <a:gd name="T8" fmla="*/ 16 w 28"/>
                  <a:gd name="T9" fmla="*/ 4 h 15"/>
                  <a:gd name="T10" fmla="*/ 22 w 28"/>
                  <a:gd name="T11" fmla="*/ 1 h 15"/>
                  <a:gd name="T12" fmla="*/ 22 w 28"/>
                  <a:gd name="T13" fmla="*/ 0 h 15"/>
                  <a:gd name="T14" fmla="*/ 22 w 28"/>
                  <a:gd name="T15" fmla="*/ 0 h 15"/>
                  <a:gd name="T16" fmla="*/ 16 w 28"/>
                  <a:gd name="T17" fmla="*/ 3 h 15"/>
                  <a:gd name="T18" fmla="*/ 1 w 28"/>
                  <a:gd name="T19" fmla="*/ 12 h 15"/>
                  <a:gd name="T20" fmla="*/ 0 w 28"/>
                  <a:gd name="T21" fmla="*/ 12 h 15"/>
                  <a:gd name="T22" fmla="*/ 1 w 28"/>
                  <a:gd name="T23" fmla="*/ 12 h 15"/>
                  <a:gd name="T24" fmla="*/ 8 w 28"/>
                  <a:gd name="T25" fmla="*/ 15 h 15"/>
                  <a:gd name="T26" fmla="*/ 9 w 28"/>
                  <a:gd name="T27" fmla="*/ 15 h 15"/>
                  <a:gd name="T28" fmla="*/ 9 w 28"/>
                  <a:gd name="T29" fmla="*/ 15 h 15"/>
                  <a:gd name="T30" fmla="*/ 28 w 28"/>
                  <a:gd name="T31" fmla="*/ 5 h 15"/>
                  <a:gd name="T32" fmla="*/ 28 w 28"/>
                  <a:gd name="T33" fmla="*/ 5 h 15"/>
                  <a:gd name="T34" fmla="*/ 28 w 28"/>
                  <a:gd name="T35" fmla="*/ 4 h 15"/>
                  <a:gd name="T36" fmla="*/ 22 w 28"/>
                  <a:gd name="T37" fmla="*/ 0 h 15"/>
                  <a:gd name="T38" fmla="*/ 22 w 28"/>
                  <a:gd name="T39" fmla="*/ 0 h 15"/>
                  <a:gd name="T40" fmla="*/ 22 w 28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5">
                    <a:moveTo>
                      <a:pt x="22" y="1"/>
                    </a:moveTo>
                    <a:lnTo>
                      <a:pt x="28" y="5"/>
                    </a:lnTo>
                    <a:lnTo>
                      <a:pt x="8" y="15"/>
                    </a:lnTo>
                    <a:lnTo>
                      <a:pt x="1" y="12"/>
                    </a:lnTo>
                    <a:lnTo>
                      <a:pt x="16" y="4"/>
                    </a:lnTo>
                    <a:lnTo>
                      <a:pt x="22" y="1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16" y="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7" name="Freeform 916"/>
              <p:cNvSpPr>
                <a:spLocks/>
              </p:cNvSpPr>
              <p:nvPr/>
            </p:nvSpPr>
            <p:spPr bwMode="gray">
              <a:xfrm>
                <a:off x="6030" y="2928"/>
                <a:ext cx="101" cy="147"/>
              </a:xfrm>
              <a:custGeom>
                <a:avLst/>
                <a:gdLst>
                  <a:gd name="T0" fmla="*/ 31 w 101"/>
                  <a:gd name="T1" fmla="*/ 143 h 147"/>
                  <a:gd name="T2" fmla="*/ 42 w 101"/>
                  <a:gd name="T3" fmla="*/ 133 h 147"/>
                  <a:gd name="T4" fmla="*/ 43 w 101"/>
                  <a:gd name="T5" fmla="*/ 120 h 147"/>
                  <a:gd name="T6" fmla="*/ 31 w 101"/>
                  <a:gd name="T7" fmla="*/ 109 h 147"/>
                  <a:gd name="T8" fmla="*/ 19 w 101"/>
                  <a:gd name="T9" fmla="*/ 105 h 147"/>
                  <a:gd name="T10" fmla="*/ 19 w 101"/>
                  <a:gd name="T11" fmla="*/ 96 h 147"/>
                  <a:gd name="T12" fmla="*/ 34 w 101"/>
                  <a:gd name="T13" fmla="*/ 93 h 147"/>
                  <a:gd name="T14" fmla="*/ 37 w 101"/>
                  <a:gd name="T15" fmla="*/ 79 h 147"/>
                  <a:gd name="T16" fmla="*/ 31 w 101"/>
                  <a:gd name="T17" fmla="*/ 55 h 147"/>
                  <a:gd name="T18" fmla="*/ 24 w 101"/>
                  <a:gd name="T19" fmla="*/ 41 h 147"/>
                  <a:gd name="T20" fmla="*/ 7 w 101"/>
                  <a:gd name="T21" fmla="*/ 16 h 147"/>
                  <a:gd name="T22" fmla="*/ 0 w 101"/>
                  <a:gd name="T23" fmla="*/ 9 h 147"/>
                  <a:gd name="T24" fmla="*/ 0 w 101"/>
                  <a:gd name="T25" fmla="*/ 0 h 147"/>
                  <a:gd name="T26" fmla="*/ 19 w 101"/>
                  <a:gd name="T27" fmla="*/ 15 h 147"/>
                  <a:gd name="T28" fmla="*/ 24 w 101"/>
                  <a:gd name="T29" fmla="*/ 15 h 147"/>
                  <a:gd name="T30" fmla="*/ 33 w 101"/>
                  <a:gd name="T31" fmla="*/ 24 h 147"/>
                  <a:gd name="T32" fmla="*/ 33 w 101"/>
                  <a:gd name="T33" fmla="*/ 32 h 147"/>
                  <a:gd name="T34" fmla="*/ 41 w 101"/>
                  <a:gd name="T35" fmla="*/ 48 h 147"/>
                  <a:gd name="T36" fmla="*/ 46 w 101"/>
                  <a:gd name="T37" fmla="*/ 53 h 147"/>
                  <a:gd name="T38" fmla="*/ 49 w 101"/>
                  <a:gd name="T39" fmla="*/ 50 h 147"/>
                  <a:gd name="T40" fmla="*/ 48 w 101"/>
                  <a:gd name="T41" fmla="*/ 41 h 147"/>
                  <a:gd name="T42" fmla="*/ 56 w 101"/>
                  <a:gd name="T43" fmla="*/ 49 h 147"/>
                  <a:gd name="T44" fmla="*/ 59 w 101"/>
                  <a:gd name="T45" fmla="*/ 64 h 147"/>
                  <a:gd name="T46" fmla="*/ 72 w 101"/>
                  <a:gd name="T47" fmla="*/ 72 h 147"/>
                  <a:gd name="T48" fmla="*/ 86 w 101"/>
                  <a:gd name="T49" fmla="*/ 69 h 147"/>
                  <a:gd name="T50" fmla="*/ 90 w 101"/>
                  <a:gd name="T51" fmla="*/ 61 h 147"/>
                  <a:gd name="T52" fmla="*/ 101 w 101"/>
                  <a:gd name="T53" fmla="*/ 58 h 147"/>
                  <a:gd name="T54" fmla="*/ 101 w 101"/>
                  <a:gd name="T55" fmla="*/ 72 h 147"/>
                  <a:gd name="T56" fmla="*/ 95 w 101"/>
                  <a:gd name="T57" fmla="*/ 79 h 147"/>
                  <a:gd name="T58" fmla="*/ 93 w 101"/>
                  <a:gd name="T59" fmla="*/ 99 h 147"/>
                  <a:gd name="T60" fmla="*/ 84 w 101"/>
                  <a:gd name="T61" fmla="*/ 95 h 147"/>
                  <a:gd name="T62" fmla="*/ 73 w 101"/>
                  <a:gd name="T63" fmla="*/ 95 h 147"/>
                  <a:gd name="T64" fmla="*/ 72 w 101"/>
                  <a:gd name="T65" fmla="*/ 100 h 147"/>
                  <a:gd name="T66" fmla="*/ 76 w 101"/>
                  <a:gd name="T67" fmla="*/ 107 h 147"/>
                  <a:gd name="T68" fmla="*/ 69 w 101"/>
                  <a:gd name="T69" fmla="*/ 114 h 147"/>
                  <a:gd name="T70" fmla="*/ 54 w 101"/>
                  <a:gd name="T71" fmla="*/ 144 h 147"/>
                  <a:gd name="T72" fmla="*/ 43 w 101"/>
                  <a:gd name="T73" fmla="*/ 147 h 147"/>
                  <a:gd name="T74" fmla="*/ 31 w 101"/>
                  <a:gd name="T75" fmla="*/ 14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1" h="147">
                    <a:moveTo>
                      <a:pt x="31" y="143"/>
                    </a:moveTo>
                    <a:lnTo>
                      <a:pt x="42" y="133"/>
                    </a:lnTo>
                    <a:lnTo>
                      <a:pt x="43" y="120"/>
                    </a:lnTo>
                    <a:lnTo>
                      <a:pt x="31" y="109"/>
                    </a:lnTo>
                    <a:lnTo>
                      <a:pt x="19" y="105"/>
                    </a:lnTo>
                    <a:lnTo>
                      <a:pt x="19" y="96"/>
                    </a:lnTo>
                    <a:lnTo>
                      <a:pt x="34" y="93"/>
                    </a:lnTo>
                    <a:lnTo>
                      <a:pt x="37" y="79"/>
                    </a:lnTo>
                    <a:lnTo>
                      <a:pt x="31" y="55"/>
                    </a:lnTo>
                    <a:lnTo>
                      <a:pt x="24" y="41"/>
                    </a:lnTo>
                    <a:lnTo>
                      <a:pt x="7" y="16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9" y="15"/>
                    </a:lnTo>
                    <a:lnTo>
                      <a:pt x="24" y="15"/>
                    </a:lnTo>
                    <a:lnTo>
                      <a:pt x="33" y="24"/>
                    </a:lnTo>
                    <a:lnTo>
                      <a:pt x="33" y="32"/>
                    </a:lnTo>
                    <a:lnTo>
                      <a:pt x="41" y="48"/>
                    </a:lnTo>
                    <a:lnTo>
                      <a:pt x="46" y="53"/>
                    </a:lnTo>
                    <a:lnTo>
                      <a:pt x="49" y="50"/>
                    </a:lnTo>
                    <a:lnTo>
                      <a:pt x="48" y="41"/>
                    </a:lnTo>
                    <a:lnTo>
                      <a:pt x="56" y="49"/>
                    </a:lnTo>
                    <a:lnTo>
                      <a:pt x="59" y="64"/>
                    </a:lnTo>
                    <a:lnTo>
                      <a:pt x="72" y="72"/>
                    </a:lnTo>
                    <a:lnTo>
                      <a:pt x="86" y="69"/>
                    </a:lnTo>
                    <a:lnTo>
                      <a:pt x="90" y="61"/>
                    </a:lnTo>
                    <a:lnTo>
                      <a:pt x="101" y="58"/>
                    </a:lnTo>
                    <a:lnTo>
                      <a:pt x="101" y="72"/>
                    </a:lnTo>
                    <a:lnTo>
                      <a:pt x="95" y="79"/>
                    </a:lnTo>
                    <a:lnTo>
                      <a:pt x="93" y="99"/>
                    </a:lnTo>
                    <a:lnTo>
                      <a:pt x="84" y="95"/>
                    </a:lnTo>
                    <a:lnTo>
                      <a:pt x="73" y="95"/>
                    </a:lnTo>
                    <a:lnTo>
                      <a:pt x="72" y="100"/>
                    </a:lnTo>
                    <a:lnTo>
                      <a:pt x="76" y="107"/>
                    </a:lnTo>
                    <a:lnTo>
                      <a:pt x="69" y="114"/>
                    </a:lnTo>
                    <a:lnTo>
                      <a:pt x="54" y="144"/>
                    </a:lnTo>
                    <a:lnTo>
                      <a:pt x="43" y="147"/>
                    </a:lnTo>
                    <a:lnTo>
                      <a:pt x="31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8" name="Freeform 917"/>
              <p:cNvSpPr>
                <a:spLocks noEditPoints="1"/>
              </p:cNvSpPr>
              <p:nvPr/>
            </p:nvSpPr>
            <p:spPr bwMode="gray">
              <a:xfrm>
                <a:off x="6029" y="2927"/>
                <a:ext cx="102" cy="148"/>
              </a:xfrm>
              <a:custGeom>
                <a:avLst/>
                <a:gdLst>
                  <a:gd name="T0" fmla="*/ 20 w 102"/>
                  <a:gd name="T1" fmla="*/ 17 h 148"/>
                  <a:gd name="T2" fmla="*/ 34 w 102"/>
                  <a:gd name="T3" fmla="*/ 25 h 148"/>
                  <a:gd name="T4" fmla="*/ 41 w 102"/>
                  <a:gd name="T5" fmla="*/ 49 h 148"/>
                  <a:gd name="T6" fmla="*/ 50 w 102"/>
                  <a:gd name="T7" fmla="*/ 51 h 148"/>
                  <a:gd name="T8" fmla="*/ 56 w 102"/>
                  <a:gd name="T9" fmla="*/ 51 h 148"/>
                  <a:gd name="T10" fmla="*/ 73 w 102"/>
                  <a:gd name="T11" fmla="*/ 73 h 148"/>
                  <a:gd name="T12" fmla="*/ 91 w 102"/>
                  <a:gd name="T13" fmla="*/ 62 h 148"/>
                  <a:gd name="T14" fmla="*/ 102 w 102"/>
                  <a:gd name="T15" fmla="*/ 73 h 148"/>
                  <a:gd name="T16" fmla="*/ 94 w 102"/>
                  <a:gd name="T17" fmla="*/ 100 h 148"/>
                  <a:gd name="T18" fmla="*/ 74 w 102"/>
                  <a:gd name="T19" fmla="*/ 96 h 148"/>
                  <a:gd name="T20" fmla="*/ 76 w 102"/>
                  <a:gd name="T21" fmla="*/ 108 h 148"/>
                  <a:gd name="T22" fmla="*/ 55 w 102"/>
                  <a:gd name="T23" fmla="*/ 145 h 148"/>
                  <a:gd name="T24" fmla="*/ 32 w 102"/>
                  <a:gd name="T25" fmla="*/ 144 h 148"/>
                  <a:gd name="T26" fmla="*/ 44 w 102"/>
                  <a:gd name="T27" fmla="*/ 121 h 148"/>
                  <a:gd name="T28" fmla="*/ 20 w 102"/>
                  <a:gd name="T29" fmla="*/ 105 h 148"/>
                  <a:gd name="T30" fmla="*/ 35 w 102"/>
                  <a:gd name="T31" fmla="*/ 94 h 148"/>
                  <a:gd name="T32" fmla="*/ 32 w 102"/>
                  <a:gd name="T33" fmla="*/ 56 h 148"/>
                  <a:gd name="T34" fmla="*/ 8 w 102"/>
                  <a:gd name="T35" fmla="*/ 17 h 148"/>
                  <a:gd name="T36" fmla="*/ 1 w 102"/>
                  <a:gd name="T37" fmla="*/ 1 h 148"/>
                  <a:gd name="T38" fmla="*/ 0 w 102"/>
                  <a:gd name="T39" fmla="*/ 1 h 148"/>
                  <a:gd name="T40" fmla="*/ 0 w 102"/>
                  <a:gd name="T41" fmla="*/ 10 h 148"/>
                  <a:gd name="T42" fmla="*/ 8 w 102"/>
                  <a:gd name="T43" fmla="*/ 17 h 148"/>
                  <a:gd name="T44" fmla="*/ 32 w 102"/>
                  <a:gd name="T45" fmla="*/ 56 h 148"/>
                  <a:gd name="T46" fmla="*/ 35 w 102"/>
                  <a:gd name="T47" fmla="*/ 94 h 148"/>
                  <a:gd name="T48" fmla="*/ 20 w 102"/>
                  <a:gd name="T49" fmla="*/ 97 h 148"/>
                  <a:gd name="T50" fmla="*/ 20 w 102"/>
                  <a:gd name="T51" fmla="*/ 105 h 148"/>
                  <a:gd name="T52" fmla="*/ 20 w 102"/>
                  <a:gd name="T53" fmla="*/ 106 h 148"/>
                  <a:gd name="T54" fmla="*/ 44 w 102"/>
                  <a:gd name="T55" fmla="*/ 121 h 148"/>
                  <a:gd name="T56" fmla="*/ 32 w 102"/>
                  <a:gd name="T57" fmla="*/ 143 h 148"/>
                  <a:gd name="T58" fmla="*/ 32 w 102"/>
                  <a:gd name="T59" fmla="*/ 144 h 148"/>
                  <a:gd name="T60" fmla="*/ 44 w 102"/>
                  <a:gd name="T61" fmla="*/ 148 h 148"/>
                  <a:gd name="T62" fmla="*/ 55 w 102"/>
                  <a:gd name="T63" fmla="*/ 145 h 148"/>
                  <a:gd name="T64" fmla="*/ 55 w 102"/>
                  <a:gd name="T65" fmla="*/ 145 h 148"/>
                  <a:gd name="T66" fmla="*/ 77 w 102"/>
                  <a:gd name="T67" fmla="*/ 108 h 148"/>
                  <a:gd name="T68" fmla="*/ 77 w 102"/>
                  <a:gd name="T69" fmla="*/ 108 h 148"/>
                  <a:gd name="T70" fmla="*/ 74 w 102"/>
                  <a:gd name="T71" fmla="*/ 96 h 148"/>
                  <a:gd name="T72" fmla="*/ 94 w 102"/>
                  <a:gd name="T73" fmla="*/ 100 h 148"/>
                  <a:gd name="T74" fmla="*/ 95 w 102"/>
                  <a:gd name="T75" fmla="*/ 100 h 148"/>
                  <a:gd name="T76" fmla="*/ 102 w 102"/>
                  <a:gd name="T77" fmla="*/ 73 h 148"/>
                  <a:gd name="T78" fmla="*/ 102 w 102"/>
                  <a:gd name="T79" fmla="*/ 73 h 148"/>
                  <a:gd name="T80" fmla="*/ 102 w 102"/>
                  <a:gd name="T81" fmla="*/ 58 h 148"/>
                  <a:gd name="T82" fmla="*/ 91 w 102"/>
                  <a:gd name="T83" fmla="*/ 61 h 148"/>
                  <a:gd name="T84" fmla="*/ 91 w 102"/>
                  <a:gd name="T85" fmla="*/ 61 h 148"/>
                  <a:gd name="T86" fmla="*/ 73 w 102"/>
                  <a:gd name="T87" fmla="*/ 72 h 148"/>
                  <a:gd name="T88" fmla="*/ 57 w 102"/>
                  <a:gd name="T89" fmla="*/ 50 h 148"/>
                  <a:gd name="T90" fmla="*/ 57 w 102"/>
                  <a:gd name="T91" fmla="*/ 50 h 148"/>
                  <a:gd name="T92" fmla="*/ 48 w 102"/>
                  <a:gd name="T93" fmla="*/ 42 h 148"/>
                  <a:gd name="T94" fmla="*/ 50 w 102"/>
                  <a:gd name="T95" fmla="*/ 50 h 148"/>
                  <a:gd name="T96" fmla="*/ 42 w 102"/>
                  <a:gd name="T97" fmla="*/ 49 h 148"/>
                  <a:gd name="T98" fmla="*/ 34 w 102"/>
                  <a:gd name="T99" fmla="*/ 25 h 148"/>
                  <a:gd name="T100" fmla="*/ 34 w 102"/>
                  <a:gd name="T101" fmla="*/ 25 h 148"/>
                  <a:gd name="T102" fmla="*/ 25 w 102"/>
                  <a:gd name="T103" fmla="*/ 16 h 148"/>
                  <a:gd name="T104" fmla="*/ 20 w 102"/>
                  <a:gd name="T105" fmla="*/ 16 h 148"/>
                  <a:gd name="T106" fmla="*/ 0 w 102"/>
                  <a:gd name="T107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" h="148">
                    <a:moveTo>
                      <a:pt x="1" y="1"/>
                    </a:moveTo>
                    <a:lnTo>
                      <a:pt x="20" y="17"/>
                    </a:lnTo>
                    <a:lnTo>
                      <a:pt x="25" y="17"/>
                    </a:lnTo>
                    <a:lnTo>
                      <a:pt x="34" y="25"/>
                    </a:lnTo>
                    <a:lnTo>
                      <a:pt x="34" y="33"/>
                    </a:lnTo>
                    <a:lnTo>
                      <a:pt x="41" y="49"/>
                    </a:lnTo>
                    <a:lnTo>
                      <a:pt x="48" y="55"/>
                    </a:lnTo>
                    <a:lnTo>
                      <a:pt x="50" y="51"/>
                    </a:lnTo>
                    <a:lnTo>
                      <a:pt x="49" y="43"/>
                    </a:lnTo>
                    <a:lnTo>
                      <a:pt x="56" y="51"/>
                    </a:lnTo>
                    <a:lnTo>
                      <a:pt x="60" y="65"/>
                    </a:lnTo>
                    <a:lnTo>
                      <a:pt x="73" y="73"/>
                    </a:lnTo>
                    <a:lnTo>
                      <a:pt x="87" y="70"/>
                    </a:lnTo>
                    <a:lnTo>
                      <a:pt x="91" y="62"/>
                    </a:lnTo>
                    <a:lnTo>
                      <a:pt x="102" y="59"/>
                    </a:lnTo>
                    <a:lnTo>
                      <a:pt x="102" y="73"/>
                    </a:lnTo>
                    <a:lnTo>
                      <a:pt x="96" y="80"/>
                    </a:lnTo>
                    <a:lnTo>
                      <a:pt x="94" y="100"/>
                    </a:lnTo>
                    <a:lnTo>
                      <a:pt x="85" y="96"/>
                    </a:lnTo>
                    <a:lnTo>
                      <a:pt x="74" y="96"/>
                    </a:lnTo>
                    <a:lnTo>
                      <a:pt x="73" y="101"/>
                    </a:lnTo>
                    <a:lnTo>
                      <a:pt x="76" y="108"/>
                    </a:lnTo>
                    <a:lnTo>
                      <a:pt x="70" y="115"/>
                    </a:lnTo>
                    <a:lnTo>
                      <a:pt x="55" y="145"/>
                    </a:lnTo>
                    <a:lnTo>
                      <a:pt x="44" y="148"/>
                    </a:lnTo>
                    <a:lnTo>
                      <a:pt x="32" y="144"/>
                    </a:lnTo>
                    <a:lnTo>
                      <a:pt x="43" y="134"/>
                    </a:lnTo>
                    <a:lnTo>
                      <a:pt x="44" y="121"/>
                    </a:lnTo>
                    <a:lnTo>
                      <a:pt x="32" y="110"/>
                    </a:lnTo>
                    <a:lnTo>
                      <a:pt x="20" y="105"/>
                    </a:lnTo>
                    <a:lnTo>
                      <a:pt x="20" y="97"/>
                    </a:lnTo>
                    <a:lnTo>
                      <a:pt x="35" y="94"/>
                    </a:lnTo>
                    <a:lnTo>
                      <a:pt x="39" y="80"/>
                    </a:lnTo>
                    <a:lnTo>
                      <a:pt x="32" y="56"/>
                    </a:lnTo>
                    <a:lnTo>
                      <a:pt x="25" y="42"/>
                    </a:lnTo>
                    <a:lnTo>
                      <a:pt x="8" y="17"/>
                    </a:lnTo>
                    <a:lnTo>
                      <a:pt x="1" y="10"/>
                    </a:ln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17"/>
                    </a:lnTo>
                    <a:lnTo>
                      <a:pt x="25" y="42"/>
                    </a:lnTo>
                    <a:lnTo>
                      <a:pt x="32" y="56"/>
                    </a:lnTo>
                    <a:lnTo>
                      <a:pt x="38" y="80"/>
                    </a:lnTo>
                    <a:lnTo>
                      <a:pt x="35" y="94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20" y="105"/>
                    </a:lnTo>
                    <a:lnTo>
                      <a:pt x="20" y="106"/>
                    </a:lnTo>
                    <a:lnTo>
                      <a:pt x="20" y="106"/>
                    </a:lnTo>
                    <a:lnTo>
                      <a:pt x="32" y="110"/>
                    </a:lnTo>
                    <a:lnTo>
                      <a:pt x="44" y="121"/>
                    </a:lnTo>
                    <a:lnTo>
                      <a:pt x="42" y="134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4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71" y="116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01"/>
                    </a:lnTo>
                    <a:lnTo>
                      <a:pt x="74" y="96"/>
                    </a:lnTo>
                    <a:lnTo>
                      <a:pt x="85" y="96"/>
                    </a:lnTo>
                    <a:lnTo>
                      <a:pt x="94" y="100"/>
                    </a:lnTo>
                    <a:lnTo>
                      <a:pt x="95" y="100"/>
                    </a:lnTo>
                    <a:lnTo>
                      <a:pt x="95" y="100"/>
                    </a:lnTo>
                    <a:lnTo>
                      <a:pt x="97" y="80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2" y="59"/>
                    </a:lnTo>
                    <a:lnTo>
                      <a:pt x="102" y="58"/>
                    </a:lnTo>
                    <a:lnTo>
                      <a:pt x="102" y="59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86" y="70"/>
                    </a:lnTo>
                    <a:lnTo>
                      <a:pt x="73" y="72"/>
                    </a:lnTo>
                    <a:lnTo>
                      <a:pt x="60" y="65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49" y="43"/>
                    </a:lnTo>
                    <a:lnTo>
                      <a:pt x="48" y="42"/>
                    </a:lnTo>
                    <a:lnTo>
                      <a:pt x="48" y="43"/>
                    </a:lnTo>
                    <a:lnTo>
                      <a:pt x="50" y="50"/>
                    </a:lnTo>
                    <a:lnTo>
                      <a:pt x="47" y="54"/>
                    </a:lnTo>
                    <a:lnTo>
                      <a:pt x="42" y="49"/>
                    </a:lnTo>
                    <a:lnTo>
                      <a:pt x="34" y="33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0" y="16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9" name="Freeform 918"/>
              <p:cNvSpPr>
                <a:spLocks noEditPoints="1"/>
              </p:cNvSpPr>
              <p:nvPr/>
            </p:nvSpPr>
            <p:spPr bwMode="gray">
              <a:xfrm>
                <a:off x="6029" y="2927"/>
                <a:ext cx="102" cy="148"/>
              </a:xfrm>
              <a:custGeom>
                <a:avLst/>
                <a:gdLst>
                  <a:gd name="T0" fmla="*/ 20 w 102"/>
                  <a:gd name="T1" fmla="*/ 17 h 148"/>
                  <a:gd name="T2" fmla="*/ 34 w 102"/>
                  <a:gd name="T3" fmla="*/ 25 h 148"/>
                  <a:gd name="T4" fmla="*/ 41 w 102"/>
                  <a:gd name="T5" fmla="*/ 49 h 148"/>
                  <a:gd name="T6" fmla="*/ 50 w 102"/>
                  <a:gd name="T7" fmla="*/ 51 h 148"/>
                  <a:gd name="T8" fmla="*/ 56 w 102"/>
                  <a:gd name="T9" fmla="*/ 51 h 148"/>
                  <a:gd name="T10" fmla="*/ 73 w 102"/>
                  <a:gd name="T11" fmla="*/ 73 h 148"/>
                  <a:gd name="T12" fmla="*/ 91 w 102"/>
                  <a:gd name="T13" fmla="*/ 62 h 148"/>
                  <a:gd name="T14" fmla="*/ 102 w 102"/>
                  <a:gd name="T15" fmla="*/ 73 h 148"/>
                  <a:gd name="T16" fmla="*/ 94 w 102"/>
                  <a:gd name="T17" fmla="*/ 100 h 148"/>
                  <a:gd name="T18" fmla="*/ 74 w 102"/>
                  <a:gd name="T19" fmla="*/ 96 h 148"/>
                  <a:gd name="T20" fmla="*/ 76 w 102"/>
                  <a:gd name="T21" fmla="*/ 108 h 148"/>
                  <a:gd name="T22" fmla="*/ 55 w 102"/>
                  <a:gd name="T23" fmla="*/ 145 h 148"/>
                  <a:gd name="T24" fmla="*/ 32 w 102"/>
                  <a:gd name="T25" fmla="*/ 144 h 148"/>
                  <a:gd name="T26" fmla="*/ 44 w 102"/>
                  <a:gd name="T27" fmla="*/ 121 h 148"/>
                  <a:gd name="T28" fmla="*/ 20 w 102"/>
                  <a:gd name="T29" fmla="*/ 105 h 148"/>
                  <a:gd name="T30" fmla="*/ 35 w 102"/>
                  <a:gd name="T31" fmla="*/ 94 h 148"/>
                  <a:gd name="T32" fmla="*/ 32 w 102"/>
                  <a:gd name="T33" fmla="*/ 56 h 148"/>
                  <a:gd name="T34" fmla="*/ 8 w 102"/>
                  <a:gd name="T35" fmla="*/ 17 h 148"/>
                  <a:gd name="T36" fmla="*/ 1 w 102"/>
                  <a:gd name="T37" fmla="*/ 1 h 148"/>
                  <a:gd name="T38" fmla="*/ 0 w 102"/>
                  <a:gd name="T39" fmla="*/ 1 h 148"/>
                  <a:gd name="T40" fmla="*/ 0 w 102"/>
                  <a:gd name="T41" fmla="*/ 10 h 148"/>
                  <a:gd name="T42" fmla="*/ 8 w 102"/>
                  <a:gd name="T43" fmla="*/ 17 h 148"/>
                  <a:gd name="T44" fmla="*/ 32 w 102"/>
                  <a:gd name="T45" fmla="*/ 56 h 148"/>
                  <a:gd name="T46" fmla="*/ 35 w 102"/>
                  <a:gd name="T47" fmla="*/ 94 h 148"/>
                  <a:gd name="T48" fmla="*/ 20 w 102"/>
                  <a:gd name="T49" fmla="*/ 97 h 148"/>
                  <a:gd name="T50" fmla="*/ 20 w 102"/>
                  <a:gd name="T51" fmla="*/ 105 h 148"/>
                  <a:gd name="T52" fmla="*/ 20 w 102"/>
                  <a:gd name="T53" fmla="*/ 106 h 148"/>
                  <a:gd name="T54" fmla="*/ 44 w 102"/>
                  <a:gd name="T55" fmla="*/ 121 h 148"/>
                  <a:gd name="T56" fmla="*/ 32 w 102"/>
                  <a:gd name="T57" fmla="*/ 143 h 148"/>
                  <a:gd name="T58" fmla="*/ 32 w 102"/>
                  <a:gd name="T59" fmla="*/ 144 h 148"/>
                  <a:gd name="T60" fmla="*/ 44 w 102"/>
                  <a:gd name="T61" fmla="*/ 148 h 148"/>
                  <a:gd name="T62" fmla="*/ 55 w 102"/>
                  <a:gd name="T63" fmla="*/ 145 h 148"/>
                  <a:gd name="T64" fmla="*/ 55 w 102"/>
                  <a:gd name="T65" fmla="*/ 145 h 148"/>
                  <a:gd name="T66" fmla="*/ 77 w 102"/>
                  <a:gd name="T67" fmla="*/ 108 h 148"/>
                  <a:gd name="T68" fmla="*/ 77 w 102"/>
                  <a:gd name="T69" fmla="*/ 108 h 148"/>
                  <a:gd name="T70" fmla="*/ 74 w 102"/>
                  <a:gd name="T71" fmla="*/ 96 h 148"/>
                  <a:gd name="T72" fmla="*/ 94 w 102"/>
                  <a:gd name="T73" fmla="*/ 100 h 148"/>
                  <a:gd name="T74" fmla="*/ 95 w 102"/>
                  <a:gd name="T75" fmla="*/ 100 h 148"/>
                  <a:gd name="T76" fmla="*/ 102 w 102"/>
                  <a:gd name="T77" fmla="*/ 73 h 148"/>
                  <a:gd name="T78" fmla="*/ 102 w 102"/>
                  <a:gd name="T79" fmla="*/ 73 h 148"/>
                  <a:gd name="T80" fmla="*/ 102 w 102"/>
                  <a:gd name="T81" fmla="*/ 58 h 148"/>
                  <a:gd name="T82" fmla="*/ 91 w 102"/>
                  <a:gd name="T83" fmla="*/ 61 h 148"/>
                  <a:gd name="T84" fmla="*/ 91 w 102"/>
                  <a:gd name="T85" fmla="*/ 61 h 148"/>
                  <a:gd name="T86" fmla="*/ 73 w 102"/>
                  <a:gd name="T87" fmla="*/ 72 h 148"/>
                  <a:gd name="T88" fmla="*/ 57 w 102"/>
                  <a:gd name="T89" fmla="*/ 50 h 148"/>
                  <a:gd name="T90" fmla="*/ 57 w 102"/>
                  <a:gd name="T91" fmla="*/ 50 h 148"/>
                  <a:gd name="T92" fmla="*/ 48 w 102"/>
                  <a:gd name="T93" fmla="*/ 42 h 148"/>
                  <a:gd name="T94" fmla="*/ 50 w 102"/>
                  <a:gd name="T95" fmla="*/ 50 h 148"/>
                  <a:gd name="T96" fmla="*/ 42 w 102"/>
                  <a:gd name="T97" fmla="*/ 49 h 148"/>
                  <a:gd name="T98" fmla="*/ 34 w 102"/>
                  <a:gd name="T99" fmla="*/ 25 h 148"/>
                  <a:gd name="T100" fmla="*/ 34 w 102"/>
                  <a:gd name="T101" fmla="*/ 25 h 148"/>
                  <a:gd name="T102" fmla="*/ 25 w 102"/>
                  <a:gd name="T103" fmla="*/ 16 h 148"/>
                  <a:gd name="T104" fmla="*/ 20 w 102"/>
                  <a:gd name="T105" fmla="*/ 16 h 148"/>
                  <a:gd name="T106" fmla="*/ 0 w 102"/>
                  <a:gd name="T107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" h="148">
                    <a:moveTo>
                      <a:pt x="1" y="1"/>
                    </a:moveTo>
                    <a:lnTo>
                      <a:pt x="20" y="17"/>
                    </a:lnTo>
                    <a:lnTo>
                      <a:pt x="25" y="17"/>
                    </a:lnTo>
                    <a:lnTo>
                      <a:pt x="34" y="25"/>
                    </a:lnTo>
                    <a:lnTo>
                      <a:pt x="34" y="33"/>
                    </a:lnTo>
                    <a:lnTo>
                      <a:pt x="41" y="49"/>
                    </a:lnTo>
                    <a:lnTo>
                      <a:pt x="48" y="55"/>
                    </a:lnTo>
                    <a:lnTo>
                      <a:pt x="50" y="51"/>
                    </a:lnTo>
                    <a:lnTo>
                      <a:pt x="49" y="43"/>
                    </a:lnTo>
                    <a:lnTo>
                      <a:pt x="56" y="51"/>
                    </a:lnTo>
                    <a:lnTo>
                      <a:pt x="60" y="65"/>
                    </a:lnTo>
                    <a:lnTo>
                      <a:pt x="73" y="73"/>
                    </a:lnTo>
                    <a:lnTo>
                      <a:pt x="87" y="70"/>
                    </a:lnTo>
                    <a:lnTo>
                      <a:pt x="91" y="62"/>
                    </a:lnTo>
                    <a:lnTo>
                      <a:pt x="102" y="59"/>
                    </a:lnTo>
                    <a:lnTo>
                      <a:pt x="102" y="73"/>
                    </a:lnTo>
                    <a:lnTo>
                      <a:pt x="96" y="80"/>
                    </a:lnTo>
                    <a:lnTo>
                      <a:pt x="94" y="100"/>
                    </a:lnTo>
                    <a:lnTo>
                      <a:pt x="85" y="96"/>
                    </a:lnTo>
                    <a:lnTo>
                      <a:pt x="74" y="96"/>
                    </a:lnTo>
                    <a:lnTo>
                      <a:pt x="73" y="101"/>
                    </a:lnTo>
                    <a:lnTo>
                      <a:pt x="76" y="108"/>
                    </a:lnTo>
                    <a:lnTo>
                      <a:pt x="70" y="115"/>
                    </a:lnTo>
                    <a:lnTo>
                      <a:pt x="55" y="145"/>
                    </a:lnTo>
                    <a:lnTo>
                      <a:pt x="44" y="148"/>
                    </a:lnTo>
                    <a:lnTo>
                      <a:pt x="32" y="144"/>
                    </a:lnTo>
                    <a:lnTo>
                      <a:pt x="43" y="134"/>
                    </a:lnTo>
                    <a:lnTo>
                      <a:pt x="44" y="121"/>
                    </a:lnTo>
                    <a:lnTo>
                      <a:pt x="32" y="110"/>
                    </a:lnTo>
                    <a:lnTo>
                      <a:pt x="20" y="105"/>
                    </a:lnTo>
                    <a:lnTo>
                      <a:pt x="20" y="97"/>
                    </a:lnTo>
                    <a:lnTo>
                      <a:pt x="35" y="94"/>
                    </a:lnTo>
                    <a:lnTo>
                      <a:pt x="39" y="80"/>
                    </a:lnTo>
                    <a:lnTo>
                      <a:pt x="32" y="56"/>
                    </a:lnTo>
                    <a:lnTo>
                      <a:pt x="25" y="42"/>
                    </a:lnTo>
                    <a:lnTo>
                      <a:pt x="8" y="17"/>
                    </a:lnTo>
                    <a:lnTo>
                      <a:pt x="1" y="10"/>
                    </a:lnTo>
                    <a:lnTo>
                      <a:pt x="1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17"/>
                    </a:lnTo>
                    <a:lnTo>
                      <a:pt x="25" y="42"/>
                    </a:lnTo>
                    <a:lnTo>
                      <a:pt x="32" y="56"/>
                    </a:lnTo>
                    <a:lnTo>
                      <a:pt x="38" y="80"/>
                    </a:lnTo>
                    <a:lnTo>
                      <a:pt x="35" y="94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20" y="105"/>
                    </a:lnTo>
                    <a:lnTo>
                      <a:pt x="20" y="106"/>
                    </a:lnTo>
                    <a:lnTo>
                      <a:pt x="20" y="106"/>
                    </a:lnTo>
                    <a:lnTo>
                      <a:pt x="32" y="110"/>
                    </a:lnTo>
                    <a:lnTo>
                      <a:pt x="44" y="121"/>
                    </a:lnTo>
                    <a:lnTo>
                      <a:pt x="42" y="134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4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71" y="116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01"/>
                    </a:lnTo>
                    <a:lnTo>
                      <a:pt x="74" y="96"/>
                    </a:lnTo>
                    <a:lnTo>
                      <a:pt x="85" y="96"/>
                    </a:lnTo>
                    <a:lnTo>
                      <a:pt x="94" y="100"/>
                    </a:lnTo>
                    <a:lnTo>
                      <a:pt x="95" y="100"/>
                    </a:lnTo>
                    <a:lnTo>
                      <a:pt x="95" y="100"/>
                    </a:lnTo>
                    <a:lnTo>
                      <a:pt x="97" y="80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2" y="59"/>
                    </a:lnTo>
                    <a:lnTo>
                      <a:pt x="102" y="58"/>
                    </a:lnTo>
                    <a:lnTo>
                      <a:pt x="102" y="59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86" y="70"/>
                    </a:lnTo>
                    <a:lnTo>
                      <a:pt x="73" y="72"/>
                    </a:lnTo>
                    <a:lnTo>
                      <a:pt x="60" y="65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49" y="43"/>
                    </a:lnTo>
                    <a:lnTo>
                      <a:pt x="48" y="42"/>
                    </a:lnTo>
                    <a:lnTo>
                      <a:pt x="48" y="43"/>
                    </a:lnTo>
                    <a:lnTo>
                      <a:pt x="50" y="50"/>
                    </a:lnTo>
                    <a:lnTo>
                      <a:pt x="47" y="54"/>
                    </a:lnTo>
                    <a:lnTo>
                      <a:pt x="42" y="49"/>
                    </a:lnTo>
                    <a:lnTo>
                      <a:pt x="34" y="33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0" y="16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0" name="Freeform 919"/>
              <p:cNvSpPr>
                <a:spLocks/>
              </p:cNvSpPr>
              <p:nvPr/>
            </p:nvSpPr>
            <p:spPr bwMode="gray">
              <a:xfrm>
                <a:off x="5922" y="3056"/>
                <a:ext cx="131" cy="135"/>
              </a:xfrm>
              <a:custGeom>
                <a:avLst/>
                <a:gdLst>
                  <a:gd name="T0" fmla="*/ 17 w 131"/>
                  <a:gd name="T1" fmla="*/ 126 h 135"/>
                  <a:gd name="T2" fmla="*/ 3 w 131"/>
                  <a:gd name="T3" fmla="*/ 126 h 135"/>
                  <a:gd name="T4" fmla="*/ 0 w 131"/>
                  <a:gd name="T5" fmla="*/ 117 h 135"/>
                  <a:gd name="T6" fmla="*/ 11 w 131"/>
                  <a:gd name="T7" fmla="*/ 96 h 135"/>
                  <a:gd name="T8" fmla="*/ 21 w 131"/>
                  <a:gd name="T9" fmla="*/ 84 h 135"/>
                  <a:gd name="T10" fmla="*/ 41 w 131"/>
                  <a:gd name="T11" fmla="*/ 74 h 135"/>
                  <a:gd name="T12" fmla="*/ 56 w 131"/>
                  <a:gd name="T13" fmla="*/ 59 h 135"/>
                  <a:gd name="T14" fmla="*/ 78 w 131"/>
                  <a:gd name="T15" fmla="*/ 47 h 135"/>
                  <a:gd name="T16" fmla="*/ 85 w 131"/>
                  <a:gd name="T17" fmla="*/ 37 h 135"/>
                  <a:gd name="T18" fmla="*/ 85 w 131"/>
                  <a:gd name="T19" fmla="*/ 29 h 135"/>
                  <a:gd name="T20" fmla="*/ 95 w 131"/>
                  <a:gd name="T21" fmla="*/ 14 h 135"/>
                  <a:gd name="T22" fmla="*/ 97 w 131"/>
                  <a:gd name="T23" fmla="*/ 3 h 135"/>
                  <a:gd name="T24" fmla="*/ 107 w 131"/>
                  <a:gd name="T25" fmla="*/ 0 h 135"/>
                  <a:gd name="T26" fmla="*/ 112 w 131"/>
                  <a:gd name="T27" fmla="*/ 6 h 135"/>
                  <a:gd name="T28" fmla="*/ 112 w 131"/>
                  <a:gd name="T29" fmla="*/ 16 h 135"/>
                  <a:gd name="T30" fmla="*/ 118 w 131"/>
                  <a:gd name="T31" fmla="*/ 16 h 135"/>
                  <a:gd name="T32" fmla="*/ 122 w 131"/>
                  <a:gd name="T33" fmla="*/ 10 h 135"/>
                  <a:gd name="T34" fmla="*/ 131 w 131"/>
                  <a:gd name="T35" fmla="*/ 10 h 135"/>
                  <a:gd name="T36" fmla="*/ 129 w 131"/>
                  <a:gd name="T37" fmla="*/ 36 h 135"/>
                  <a:gd name="T38" fmla="*/ 118 w 131"/>
                  <a:gd name="T39" fmla="*/ 50 h 135"/>
                  <a:gd name="T40" fmla="*/ 112 w 131"/>
                  <a:gd name="T41" fmla="*/ 58 h 135"/>
                  <a:gd name="T42" fmla="*/ 108 w 131"/>
                  <a:gd name="T43" fmla="*/ 70 h 135"/>
                  <a:gd name="T44" fmla="*/ 92 w 131"/>
                  <a:gd name="T45" fmla="*/ 75 h 135"/>
                  <a:gd name="T46" fmla="*/ 84 w 131"/>
                  <a:gd name="T47" fmla="*/ 85 h 135"/>
                  <a:gd name="T48" fmla="*/ 70 w 131"/>
                  <a:gd name="T49" fmla="*/ 114 h 135"/>
                  <a:gd name="T50" fmla="*/ 46 w 131"/>
                  <a:gd name="T51" fmla="*/ 135 h 135"/>
                  <a:gd name="T52" fmla="*/ 17 w 131"/>
                  <a:gd name="T53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1" h="135">
                    <a:moveTo>
                      <a:pt x="17" y="126"/>
                    </a:moveTo>
                    <a:lnTo>
                      <a:pt x="3" y="126"/>
                    </a:lnTo>
                    <a:lnTo>
                      <a:pt x="0" y="117"/>
                    </a:lnTo>
                    <a:lnTo>
                      <a:pt x="11" y="96"/>
                    </a:lnTo>
                    <a:lnTo>
                      <a:pt x="21" y="84"/>
                    </a:lnTo>
                    <a:lnTo>
                      <a:pt x="41" y="74"/>
                    </a:lnTo>
                    <a:lnTo>
                      <a:pt x="56" y="59"/>
                    </a:lnTo>
                    <a:lnTo>
                      <a:pt x="78" y="47"/>
                    </a:lnTo>
                    <a:lnTo>
                      <a:pt x="85" y="37"/>
                    </a:lnTo>
                    <a:lnTo>
                      <a:pt x="85" y="29"/>
                    </a:lnTo>
                    <a:lnTo>
                      <a:pt x="95" y="14"/>
                    </a:lnTo>
                    <a:lnTo>
                      <a:pt x="97" y="3"/>
                    </a:lnTo>
                    <a:lnTo>
                      <a:pt x="107" y="0"/>
                    </a:lnTo>
                    <a:lnTo>
                      <a:pt x="112" y="6"/>
                    </a:lnTo>
                    <a:lnTo>
                      <a:pt x="112" y="16"/>
                    </a:lnTo>
                    <a:lnTo>
                      <a:pt x="118" y="16"/>
                    </a:lnTo>
                    <a:lnTo>
                      <a:pt x="122" y="10"/>
                    </a:lnTo>
                    <a:lnTo>
                      <a:pt x="131" y="10"/>
                    </a:lnTo>
                    <a:lnTo>
                      <a:pt x="129" y="36"/>
                    </a:lnTo>
                    <a:lnTo>
                      <a:pt x="118" y="50"/>
                    </a:lnTo>
                    <a:lnTo>
                      <a:pt x="112" y="58"/>
                    </a:lnTo>
                    <a:lnTo>
                      <a:pt x="108" y="70"/>
                    </a:lnTo>
                    <a:lnTo>
                      <a:pt x="92" y="75"/>
                    </a:lnTo>
                    <a:lnTo>
                      <a:pt x="84" y="85"/>
                    </a:lnTo>
                    <a:lnTo>
                      <a:pt x="70" y="114"/>
                    </a:lnTo>
                    <a:lnTo>
                      <a:pt x="46" y="135"/>
                    </a:lnTo>
                    <a:lnTo>
                      <a:pt x="17" y="1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1" name="Freeform 920"/>
              <p:cNvSpPr>
                <a:spLocks noEditPoints="1"/>
              </p:cNvSpPr>
              <p:nvPr/>
            </p:nvSpPr>
            <p:spPr bwMode="gray">
              <a:xfrm>
                <a:off x="5922" y="3056"/>
                <a:ext cx="131" cy="136"/>
              </a:xfrm>
              <a:custGeom>
                <a:avLst/>
                <a:gdLst>
                  <a:gd name="T0" fmla="*/ 112 w 131"/>
                  <a:gd name="T1" fmla="*/ 6 h 136"/>
                  <a:gd name="T2" fmla="*/ 118 w 131"/>
                  <a:gd name="T3" fmla="*/ 16 h 136"/>
                  <a:gd name="T4" fmla="*/ 130 w 131"/>
                  <a:gd name="T5" fmla="*/ 10 h 136"/>
                  <a:gd name="T6" fmla="*/ 118 w 131"/>
                  <a:gd name="T7" fmla="*/ 50 h 136"/>
                  <a:gd name="T8" fmla="*/ 108 w 131"/>
                  <a:gd name="T9" fmla="*/ 70 h 136"/>
                  <a:gd name="T10" fmla="*/ 83 w 131"/>
                  <a:gd name="T11" fmla="*/ 85 h 136"/>
                  <a:gd name="T12" fmla="*/ 46 w 131"/>
                  <a:gd name="T13" fmla="*/ 135 h 136"/>
                  <a:gd name="T14" fmla="*/ 3 w 131"/>
                  <a:gd name="T15" fmla="*/ 126 h 136"/>
                  <a:gd name="T16" fmla="*/ 11 w 131"/>
                  <a:gd name="T17" fmla="*/ 96 h 136"/>
                  <a:gd name="T18" fmla="*/ 41 w 131"/>
                  <a:gd name="T19" fmla="*/ 74 h 136"/>
                  <a:gd name="T20" fmla="*/ 78 w 131"/>
                  <a:gd name="T21" fmla="*/ 47 h 136"/>
                  <a:gd name="T22" fmla="*/ 85 w 131"/>
                  <a:gd name="T23" fmla="*/ 29 h 136"/>
                  <a:gd name="T24" fmla="*/ 97 w 131"/>
                  <a:gd name="T25" fmla="*/ 3 h 136"/>
                  <a:gd name="T26" fmla="*/ 107 w 131"/>
                  <a:gd name="T27" fmla="*/ 0 h 136"/>
                  <a:gd name="T28" fmla="*/ 97 w 131"/>
                  <a:gd name="T29" fmla="*/ 3 h 136"/>
                  <a:gd name="T30" fmla="*/ 97 w 131"/>
                  <a:gd name="T31" fmla="*/ 3 h 136"/>
                  <a:gd name="T32" fmla="*/ 84 w 131"/>
                  <a:gd name="T33" fmla="*/ 28 h 136"/>
                  <a:gd name="T34" fmla="*/ 84 w 131"/>
                  <a:gd name="T35" fmla="*/ 29 h 136"/>
                  <a:gd name="T36" fmla="*/ 78 w 131"/>
                  <a:gd name="T37" fmla="*/ 47 h 136"/>
                  <a:gd name="T38" fmla="*/ 56 w 131"/>
                  <a:gd name="T39" fmla="*/ 59 h 136"/>
                  <a:gd name="T40" fmla="*/ 41 w 131"/>
                  <a:gd name="T41" fmla="*/ 73 h 136"/>
                  <a:gd name="T42" fmla="*/ 21 w 131"/>
                  <a:gd name="T43" fmla="*/ 84 h 136"/>
                  <a:gd name="T44" fmla="*/ 10 w 131"/>
                  <a:gd name="T45" fmla="*/ 96 h 136"/>
                  <a:gd name="T46" fmla="*/ 10 w 131"/>
                  <a:gd name="T47" fmla="*/ 96 h 136"/>
                  <a:gd name="T48" fmla="*/ 0 w 131"/>
                  <a:gd name="T49" fmla="*/ 117 h 136"/>
                  <a:gd name="T50" fmla="*/ 3 w 131"/>
                  <a:gd name="T51" fmla="*/ 126 h 136"/>
                  <a:gd name="T52" fmla="*/ 3 w 131"/>
                  <a:gd name="T53" fmla="*/ 126 h 136"/>
                  <a:gd name="T54" fmla="*/ 45 w 131"/>
                  <a:gd name="T55" fmla="*/ 136 h 136"/>
                  <a:gd name="T56" fmla="*/ 46 w 131"/>
                  <a:gd name="T57" fmla="*/ 136 h 136"/>
                  <a:gd name="T58" fmla="*/ 70 w 131"/>
                  <a:gd name="T59" fmla="*/ 114 h 136"/>
                  <a:gd name="T60" fmla="*/ 84 w 131"/>
                  <a:gd name="T61" fmla="*/ 85 h 136"/>
                  <a:gd name="T62" fmla="*/ 108 w 131"/>
                  <a:gd name="T63" fmla="*/ 70 h 136"/>
                  <a:gd name="T64" fmla="*/ 108 w 131"/>
                  <a:gd name="T65" fmla="*/ 70 h 136"/>
                  <a:gd name="T66" fmla="*/ 119 w 131"/>
                  <a:gd name="T67" fmla="*/ 50 h 136"/>
                  <a:gd name="T68" fmla="*/ 129 w 131"/>
                  <a:gd name="T69" fmla="*/ 36 h 136"/>
                  <a:gd name="T70" fmla="*/ 131 w 131"/>
                  <a:gd name="T71" fmla="*/ 11 h 136"/>
                  <a:gd name="T72" fmla="*/ 131 w 131"/>
                  <a:gd name="T73" fmla="*/ 10 h 136"/>
                  <a:gd name="T74" fmla="*/ 122 w 131"/>
                  <a:gd name="T75" fmla="*/ 10 h 136"/>
                  <a:gd name="T76" fmla="*/ 118 w 131"/>
                  <a:gd name="T77" fmla="*/ 15 h 136"/>
                  <a:gd name="T78" fmla="*/ 113 w 131"/>
                  <a:gd name="T79" fmla="*/ 6 h 136"/>
                  <a:gd name="T80" fmla="*/ 112 w 131"/>
                  <a:gd name="T81" fmla="*/ 6 h 136"/>
                  <a:gd name="T82" fmla="*/ 107 w 131"/>
                  <a:gd name="T8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1" h="136">
                    <a:moveTo>
                      <a:pt x="107" y="0"/>
                    </a:moveTo>
                    <a:lnTo>
                      <a:pt x="112" y="6"/>
                    </a:lnTo>
                    <a:lnTo>
                      <a:pt x="112" y="16"/>
                    </a:lnTo>
                    <a:lnTo>
                      <a:pt x="118" y="16"/>
                    </a:lnTo>
                    <a:lnTo>
                      <a:pt x="122" y="10"/>
                    </a:lnTo>
                    <a:lnTo>
                      <a:pt x="130" y="10"/>
                    </a:lnTo>
                    <a:lnTo>
                      <a:pt x="129" y="36"/>
                    </a:lnTo>
                    <a:lnTo>
                      <a:pt x="118" y="50"/>
                    </a:lnTo>
                    <a:lnTo>
                      <a:pt x="112" y="58"/>
                    </a:lnTo>
                    <a:lnTo>
                      <a:pt x="108" y="70"/>
                    </a:lnTo>
                    <a:lnTo>
                      <a:pt x="92" y="75"/>
                    </a:lnTo>
                    <a:lnTo>
                      <a:pt x="83" y="85"/>
                    </a:lnTo>
                    <a:lnTo>
                      <a:pt x="70" y="114"/>
                    </a:lnTo>
                    <a:lnTo>
                      <a:pt x="46" y="135"/>
                    </a:lnTo>
                    <a:lnTo>
                      <a:pt x="17" y="126"/>
                    </a:lnTo>
                    <a:lnTo>
                      <a:pt x="3" y="126"/>
                    </a:lnTo>
                    <a:lnTo>
                      <a:pt x="0" y="117"/>
                    </a:lnTo>
                    <a:lnTo>
                      <a:pt x="11" y="96"/>
                    </a:lnTo>
                    <a:lnTo>
                      <a:pt x="22" y="84"/>
                    </a:lnTo>
                    <a:lnTo>
                      <a:pt x="41" y="74"/>
                    </a:lnTo>
                    <a:lnTo>
                      <a:pt x="56" y="60"/>
                    </a:lnTo>
                    <a:lnTo>
                      <a:pt x="78" y="47"/>
                    </a:lnTo>
                    <a:lnTo>
                      <a:pt x="85" y="37"/>
                    </a:lnTo>
                    <a:lnTo>
                      <a:pt x="85" y="29"/>
                    </a:lnTo>
                    <a:lnTo>
                      <a:pt x="96" y="15"/>
                    </a:lnTo>
                    <a:lnTo>
                      <a:pt x="97" y="3"/>
                    </a:lnTo>
                    <a:lnTo>
                      <a:pt x="107" y="0"/>
                    </a:lnTo>
                    <a:close/>
                    <a:moveTo>
                      <a:pt x="107" y="0"/>
                    </a:moveTo>
                    <a:lnTo>
                      <a:pt x="107" y="0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5" y="14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9"/>
                    </a:lnTo>
                    <a:lnTo>
                      <a:pt x="84" y="37"/>
                    </a:lnTo>
                    <a:lnTo>
                      <a:pt x="78" y="47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41" y="73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0" y="116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3" y="126"/>
                    </a:lnTo>
                    <a:lnTo>
                      <a:pt x="3" y="126"/>
                    </a:lnTo>
                    <a:lnTo>
                      <a:pt x="3" y="126"/>
                    </a:lnTo>
                    <a:lnTo>
                      <a:pt x="17" y="126"/>
                    </a:lnTo>
                    <a:lnTo>
                      <a:pt x="45" y="136"/>
                    </a:lnTo>
                    <a:lnTo>
                      <a:pt x="46" y="136"/>
                    </a:lnTo>
                    <a:lnTo>
                      <a:pt x="46" y="136"/>
                    </a:lnTo>
                    <a:lnTo>
                      <a:pt x="70" y="114"/>
                    </a:lnTo>
                    <a:lnTo>
                      <a:pt x="70" y="114"/>
                    </a:lnTo>
                    <a:lnTo>
                      <a:pt x="70" y="114"/>
                    </a:lnTo>
                    <a:lnTo>
                      <a:pt x="84" y="85"/>
                    </a:lnTo>
                    <a:lnTo>
                      <a:pt x="92" y="76"/>
                    </a:lnTo>
                    <a:lnTo>
                      <a:pt x="108" y="70"/>
                    </a:lnTo>
                    <a:lnTo>
                      <a:pt x="108" y="70"/>
                    </a:lnTo>
                    <a:lnTo>
                      <a:pt x="108" y="70"/>
                    </a:lnTo>
                    <a:lnTo>
                      <a:pt x="113" y="59"/>
                    </a:lnTo>
                    <a:lnTo>
                      <a:pt x="119" y="50"/>
                    </a:lnTo>
                    <a:lnTo>
                      <a:pt x="129" y="36"/>
                    </a:lnTo>
                    <a:lnTo>
                      <a:pt x="129" y="36"/>
                    </a:lnTo>
                    <a:lnTo>
                      <a:pt x="129" y="36"/>
                    </a:lnTo>
                    <a:lnTo>
                      <a:pt x="131" y="11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22" y="10"/>
                    </a:lnTo>
                    <a:lnTo>
                      <a:pt x="122" y="10"/>
                    </a:lnTo>
                    <a:lnTo>
                      <a:pt x="122" y="10"/>
                    </a:lnTo>
                    <a:lnTo>
                      <a:pt x="118" y="15"/>
                    </a:lnTo>
                    <a:lnTo>
                      <a:pt x="113" y="15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2" y="6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2" name="Freeform 921"/>
              <p:cNvSpPr>
                <a:spLocks noEditPoints="1"/>
              </p:cNvSpPr>
              <p:nvPr/>
            </p:nvSpPr>
            <p:spPr bwMode="gray">
              <a:xfrm>
                <a:off x="5922" y="3056"/>
                <a:ext cx="131" cy="136"/>
              </a:xfrm>
              <a:custGeom>
                <a:avLst/>
                <a:gdLst>
                  <a:gd name="T0" fmla="*/ 112 w 131"/>
                  <a:gd name="T1" fmla="*/ 6 h 136"/>
                  <a:gd name="T2" fmla="*/ 118 w 131"/>
                  <a:gd name="T3" fmla="*/ 16 h 136"/>
                  <a:gd name="T4" fmla="*/ 130 w 131"/>
                  <a:gd name="T5" fmla="*/ 10 h 136"/>
                  <a:gd name="T6" fmla="*/ 118 w 131"/>
                  <a:gd name="T7" fmla="*/ 50 h 136"/>
                  <a:gd name="T8" fmla="*/ 108 w 131"/>
                  <a:gd name="T9" fmla="*/ 70 h 136"/>
                  <a:gd name="T10" fmla="*/ 83 w 131"/>
                  <a:gd name="T11" fmla="*/ 85 h 136"/>
                  <a:gd name="T12" fmla="*/ 46 w 131"/>
                  <a:gd name="T13" fmla="*/ 135 h 136"/>
                  <a:gd name="T14" fmla="*/ 3 w 131"/>
                  <a:gd name="T15" fmla="*/ 126 h 136"/>
                  <a:gd name="T16" fmla="*/ 11 w 131"/>
                  <a:gd name="T17" fmla="*/ 96 h 136"/>
                  <a:gd name="T18" fmla="*/ 41 w 131"/>
                  <a:gd name="T19" fmla="*/ 74 h 136"/>
                  <a:gd name="T20" fmla="*/ 78 w 131"/>
                  <a:gd name="T21" fmla="*/ 47 h 136"/>
                  <a:gd name="T22" fmla="*/ 85 w 131"/>
                  <a:gd name="T23" fmla="*/ 29 h 136"/>
                  <a:gd name="T24" fmla="*/ 97 w 131"/>
                  <a:gd name="T25" fmla="*/ 3 h 136"/>
                  <a:gd name="T26" fmla="*/ 107 w 131"/>
                  <a:gd name="T27" fmla="*/ 0 h 136"/>
                  <a:gd name="T28" fmla="*/ 97 w 131"/>
                  <a:gd name="T29" fmla="*/ 3 h 136"/>
                  <a:gd name="T30" fmla="*/ 97 w 131"/>
                  <a:gd name="T31" fmla="*/ 3 h 136"/>
                  <a:gd name="T32" fmla="*/ 84 w 131"/>
                  <a:gd name="T33" fmla="*/ 28 h 136"/>
                  <a:gd name="T34" fmla="*/ 84 w 131"/>
                  <a:gd name="T35" fmla="*/ 29 h 136"/>
                  <a:gd name="T36" fmla="*/ 78 w 131"/>
                  <a:gd name="T37" fmla="*/ 47 h 136"/>
                  <a:gd name="T38" fmla="*/ 56 w 131"/>
                  <a:gd name="T39" fmla="*/ 59 h 136"/>
                  <a:gd name="T40" fmla="*/ 41 w 131"/>
                  <a:gd name="T41" fmla="*/ 73 h 136"/>
                  <a:gd name="T42" fmla="*/ 21 w 131"/>
                  <a:gd name="T43" fmla="*/ 84 h 136"/>
                  <a:gd name="T44" fmla="*/ 10 w 131"/>
                  <a:gd name="T45" fmla="*/ 96 h 136"/>
                  <a:gd name="T46" fmla="*/ 10 w 131"/>
                  <a:gd name="T47" fmla="*/ 96 h 136"/>
                  <a:gd name="T48" fmla="*/ 0 w 131"/>
                  <a:gd name="T49" fmla="*/ 117 h 136"/>
                  <a:gd name="T50" fmla="*/ 3 w 131"/>
                  <a:gd name="T51" fmla="*/ 126 h 136"/>
                  <a:gd name="T52" fmla="*/ 3 w 131"/>
                  <a:gd name="T53" fmla="*/ 126 h 136"/>
                  <a:gd name="T54" fmla="*/ 45 w 131"/>
                  <a:gd name="T55" fmla="*/ 136 h 136"/>
                  <a:gd name="T56" fmla="*/ 46 w 131"/>
                  <a:gd name="T57" fmla="*/ 136 h 136"/>
                  <a:gd name="T58" fmla="*/ 70 w 131"/>
                  <a:gd name="T59" fmla="*/ 114 h 136"/>
                  <a:gd name="T60" fmla="*/ 84 w 131"/>
                  <a:gd name="T61" fmla="*/ 85 h 136"/>
                  <a:gd name="T62" fmla="*/ 108 w 131"/>
                  <a:gd name="T63" fmla="*/ 70 h 136"/>
                  <a:gd name="T64" fmla="*/ 108 w 131"/>
                  <a:gd name="T65" fmla="*/ 70 h 136"/>
                  <a:gd name="T66" fmla="*/ 119 w 131"/>
                  <a:gd name="T67" fmla="*/ 50 h 136"/>
                  <a:gd name="T68" fmla="*/ 129 w 131"/>
                  <a:gd name="T69" fmla="*/ 36 h 136"/>
                  <a:gd name="T70" fmla="*/ 131 w 131"/>
                  <a:gd name="T71" fmla="*/ 11 h 136"/>
                  <a:gd name="T72" fmla="*/ 131 w 131"/>
                  <a:gd name="T73" fmla="*/ 10 h 136"/>
                  <a:gd name="T74" fmla="*/ 122 w 131"/>
                  <a:gd name="T75" fmla="*/ 10 h 136"/>
                  <a:gd name="T76" fmla="*/ 118 w 131"/>
                  <a:gd name="T77" fmla="*/ 15 h 136"/>
                  <a:gd name="T78" fmla="*/ 113 w 131"/>
                  <a:gd name="T79" fmla="*/ 6 h 136"/>
                  <a:gd name="T80" fmla="*/ 112 w 131"/>
                  <a:gd name="T81" fmla="*/ 6 h 136"/>
                  <a:gd name="T82" fmla="*/ 107 w 131"/>
                  <a:gd name="T8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1" h="136">
                    <a:moveTo>
                      <a:pt x="107" y="0"/>
                    </a:moveTo>
                    <a:lnTo>
                      <a:pt x="112" y="6"/>
                    </a:lnTo>
                    <a:lnTo>
                      <a:pt x="112" y="16"/>
                    </a:lnTo>
                    <a:lnTo>
                      <a:pt x="118" y="16"/>
                    </a:lnTo>
                    <a:lnTo>
                      <a:pt x="122" y="10"/>
                    </a:lnTo>
                    <a:lnTo>
                      <a:pt x="130" y="10"/>
                    </a:lnTo>
                    <a:lnTo>
                      <a:pt x="129" y="36"/>
                    </a:lnTo>
                    <a:lnTo>
                      <a:pt x="118" y="50"/>
                    </a:lnTo>
                    <a:lnTo>
                      <a:pt x="112" y="58"/>
                    </a:lnTo>
                    <a:lnTo>
                      <a:pt x="108" y="70"/>
                    </a:lnTo>
                    <a:lnTo>
                      <a:pt x="92" y="75"/>
                    </a:lnTo>
                    <a:lnTo>
                      <a:pt x="83" y="85"/>
                    </a:lnTo>
                    <a:lnTo>
                      <a:pt x="70" y="114"/>
                    </a:lnTo>
                    <a:lnTo>
                      <a:pt x="46" y="135"/>
                    </a:lnTo>
                    <a:lnTo>
                      <a:pt x="17" y="126"/>
                    </a:lnTo>
                    <a:lnTo>
                      <a:pt x="3" y="126"/>
                    </a:lnTo>
                    <a:lnTo>
                      <a:pt x="0" y="117"/>
                    </a:lnTo>
                    <a:lnTo>
                      <a:pt x="11" y="96"/>
                    </a:lnTo>
                    <a:lnTo>
                      <a:pt x="22" y="84"/>
                    </a:lnTo>
                    <a:lnTo>
                      <a:pt x="41" y="74"/>
                    </a:lnTo>
                    <a:lnTo>
                      <a:pt x="56" y="60"/>
                    </a:lnTo>
                    <a:lnTo>
                      <a:pt x="78" y="47"/>
                    </a:lnTo>
                    <a:lnTo>
                      <a:pt x="85" y="37"/>
                    </a:lnTo>
                    <a:lnTo>
                      <a:pt x="85" y="29"/>
                    </a:lnTo>
                    <a:lnTo>
                      <a:pt x="96" y="15"/>
                    </a:lnTo>
                    <a:lnTo>
                      <a:pt x="97" y="3"/>
                    </a:lnTo>
                    <a:lnTo>
                      <a:pt x="107" y="0"/>
                    </a:lnTo>
                    <a:moveTo>
                      <a:pt x="107" y="0"/>
                    </a:moveTo>
                    <a:lnTo>
                      <a:pt x="107" y="0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5" y="14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9"/>
                    </a:lnTo>
                    <a:lnTo>
                      <a:pt x="84" y="37"/>
                    </a:lnTo>
                    <a:lnTo>
                      <a:pt x="78" y="47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41" y="73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0" y="116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3" y="126"/>
                    </a:lnTo>
                    <a:lnTo>
                      <a:pt x="3" y="126"/>
                    </a:lnTo>
                    <a:lnTo>
                      <a:pt x="3" y="126"/>
                    </a:lnTo>
                    <a:lnTo>
                      <a:pt x="17" y="126"/>
                    </a:lnTo>
                    <a:lnTo>
                      <a:pt x="45" y="136"/>
                    </a:lnTo>
                    <a:lnTo>
                      <a:pt x="46" y="136"/>
                    </a:lnTo>
                    <a:lnTo>
                      <a:pt x="46" y="136"/>
                    </a:lnTo>
                    <a:lnTo>
                      <a:pt x="70" y="114"/>
                    </a:lnTo>
                    <a:lnTo>
                      <a:pt x="70" y="114"/>
                    </a:lnTo>
                    <a:lnTo>
                      <a:pt x="70" y="114"/>
                    </a:lnTo>
                    <a:lnTo>
                      <a:pt x="84" y="85"/>
                    </a:lnTo>
                    <a:lnTo>
                      <a:pt x="92" y="76"/>
                    </a:lnTo>
                    <a:lnTo>
                      <a:pt x="108" y="70"/>
                    </a:lnTo>
                    <a:lnTo>
                      <a:pt x="108" y="70"/>
                    </a:lnTo>
                    <a:lnTo>
                      <a:pt x="108" y="70"/>
                    </a:lnTo>
                    <a:lnTo>
                      <a:pt x="113" y="59"/>
                    </a:lnTo>
                    <a:lnTo>
                      <a:pt x="119" y="50"/>
                    </a:lnTo>
                    <a:lnTo>
                      <a:pt x="129" y="36"/>
                    </a:lnTo>
                    <a:lnTo>
                      <a:pt x="129" y="36"/>
                    </a:lnTo>
                    <a:lnTo>
                      <a:pt x="129" y="36"/>
                    </a:lnTo>
                    <a:lnTo>
                      <a:pt x="131" y="11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22" y="10"/>
                    </a:lnTo>
                    <a:lnTo>
                      <a:pt x="122" y="10"/>
                    </a:lnTo>
                    <a:lnTo>
                      <a:pt x="122" y="10"/>
                    </a:lnTo>
                    <a:lnTo>
                      <a:pt x="118" y="15"/>
                    </a:lnTo>
                    <a:lnTo>
                      <a:pt x="113" y="15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2" y="6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3" name="Freeform 922"/>
              <p:cNvSpPr>
                <a:spLocks/>
              </p:cNvSpPr>
              <p:nvPr/>
            </p:nvSpPr>
            <p:spPr bwMode="gray">
              <a:xfrm>
                <a:off x="5940" y="3193"/>
                <a:ext cx="8" cy="11"/>
              </a:xfrm>
              <a:custGeom>
                <a:avLst/>
                <a:gdLst>
                  <a:gd name="T0" fmla="*/ 2 w 8"/>
                  <a:gd name="T1" fmla="*/ 0 h 11"/>
                  <a:gd name="T2" fmla="*/ 8 w 8"/>
                  <a:gd name="T3" fmla="*/ 2 h 11"/>
                  <a:gd name="T4" fmla="*/ 8 w 8"/>
                  <a:gd name="T5" fmla="*/ 9 h 11"/>
                  <a:gd name="T6" fmla="*/ 0 w 8"/>
                  <a:gd name="T7" fmla="*/ 11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lnTo>
                      <a:pt x="8" y="2"/>
                    </a:lnTo>
                    <a:lnTo>
                      <a:pt x="8" y="9"/>
                    </a:lnTo>
                    <a:lnTo>
                      <a:pt x="0" y="1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4" name="Freeform 923"/>
              <p:cNvSpPr>
                <a:spLocks noEditPoints="1"/>
              </p:cNvSpPr>
              <p:nvPr/>
            </p:nvSpPr>
            <p:spPr bwMode="gray">
              <a:xfrm>
                <a:off x="5940" y="3193"/>
                <a:ext cx="8" cy="12"/>
              </a:xfrm>
              <a:custGeom>
                <a:avLst/>
                <a:gdLst>
                  <a:gd name="T0" fmla="*/ 2 w 8"/>
                  <a:gd name="T1" fmla="*/ 1 h 12"/>
                  <a:gd name="T2" fmla="*/ 8 w 8"/>
                  <a:gd name="T3" fmla="*/ 2 h 12"/>
                  <a:gd name="T4" fmla="*/ 8 w 8"/>
                  <a:gd name="T5" fmla="*/ 9 h 12"/>
                  <a:gd name="T6" fmla="*/ 0 w 8"/>
                  <a:gd name="T7" fmla="*/ 11 h 12"/>
                  <a:gd name="T8" fmla="*/ 2 w 8"/>
                  <a:gd name="T9" fmla="*/ 1 h 12"/>
                  <a:gd name="T10" fmla="*/ 2 w 8"/>
                  <a:gd name="T11" fmla="*/ 0 h 12"/>
                  <a:gd name="T12" fmla="*/ 2 w 8"/>
                  <a:gd name="T13" fmla="*/ 1 h 12"/>
                  <a:gd name="T14" fmla="*/ 0 w 8"/>
                  <a:gd name="T15" fmla="*/ 11 h 12"/>
                  <a:gd name="T16" fmla="*/ 0 w 8"/>
                  <a:gd name="T17" fmla="*/ 12 h 12"/>
                  <a:gd name="T18" fmla="*/ 0 w 8"/>
                  <a:gd name="T19" fmla="*/ 11 h 12"/>
                  <a:gd name="T20" fmla="*/ 8 w 8"/>
                  <a:gd name="T21" fmla="*/ 9 h 12"/>
                  <a:gd name="T22" fmla="*/ 8 w 8"/>
                  <a:gd name="T23" fmla="*/ 9 h 12"/>
                  <a:gd name="T24" fmla="*/ 8 w 8"/>
                  <a:gd name="T25" fmla="*/ 9 h 12"/>
                  <a:gd name="T26" fmla="*/ 8 w 8"/>
                  <a:gd name="T27" fmla="*/ 2 h 12"/>
                  <a:gd name="T28" fmla="*/ 8 w 8"/>
                  <a:gd name="T29" fmla="*/ 1 h 12"/>
                  <a:gd name="T30" fmla="*/ 8 w 8"/>
                  <a:gd name="T31" fmla="*/ 1 h 12"/>
                  <a:gd name="T32" fmla="*/ 2 w 8"/>
                  <a:gd name="T33" fmla="*/ 0 h 12"/>
                  <a:gd name="T34" fmla="*/ 2 w 8"/>
                  <a:gd name="T35" fmla="*/ 0 h 12"/>
                  <a:gd name="T36" fmla="*/ 2 w 8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2">
                    <a:moveTo>
                      <a:pt x="2" y="1"/>
                    </a:moveTo>
                    <a:lnTo>
                      <a:pt x="8" y="2"/>
                    </a:lnTo>
                    <a:lnTo>
                      <a:pt x="8" y="9"/>
                    </a:lnTo>
                    <a:lnTo>
                      <a:pt x="0" y="11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5" name="Freeform 924"/>
              <p:cNvSpPr>
                <a:spLocks noEditPoints="1"/>
              </p:cNvSpPr>
              <p:nvPr/>
            </p:nvSpPr>
            <p:spPr bwMode="gray">
              <a:xfrm>
                <a:off x="5940" y="3193"/>
                <a:ext cx="8" cy="12"/>
              </a:xfrm>
              <a:custGeom>
                <a:avLst/>
                <a:gdLst>
                  <a:gd name="T0" fmla="*/ 2 w 8"/>
                  <a:gd name="T1" fmla="*/ 1 h 12"/>
                  <a:gd name="T2" fmla="*/ 8 w 8"/>
                  <a:gd name="T3" fmla="*/ 2 h 12"/>
                  <a:gd name="T4" fmla="*/ 8 w 8"/>
                  <a:gd name="T5" fmla="*/ 9 h 12"/>
                  <a:gd name="T6" fmla="*/ 0 w 8"/>
                  <a:gd name="T7" fmla="*/ 11 h 12"/>
                  <a:gd name="T8" fmla="*/ 2 w 8"/>
                  <a:gd name="T9" fmla="*/ 1 h 12"/>
                  <a:gd name="T10" fmla="*/ 2 w 8"/>
                  <a:gd name="T11" fmla="*/ 0 h 12"/>
                  <a:gd name="T12" fmla="*/ 2 w 8"/>
                  <a:gd name="T13" fmla="*/ 1 h 12"/>
                  <a:gd name="T14" fmla="*/ 0 w 8"/>
                  <a:gd name="T15" fmla="*/ 11 h 12"/>
                  <a:gd name="T16" fmla="*/ 0 w 8"/>
                  <a:gd name="T17" fmla="*/ 12 h 12"/>
                  <a:gd name="T18" fmla="*/ 0 w 8"/>
                  <a:gd name="T19" fmla="*/ 11 h 12"/>
                  <a:gd name="T20" fmla="*/ 8 w 8"/>
                  <a:gd name="T21" fmla="*/ 9 h 12"/>
                  <a:gd name="T22" fmla="*/ 8 w 8"/>
                  <a:gd name="T23" fmla="*/ 9 h 12"/>
                  <a:gd name="T24" fmla="*/ 8 w 8"/>
                  <a:gd name="T25" fmla="*/ 9 h 12"/>
                  <a:gd name="T26" fmla="*/ 8 w 8"/>
                  <a:gd name="T27" fmla="*/ 2 h 12"/>
                  <a:gd name="T28" fmla="*/ 8 w 8"/>
                  <a:gd name="T29" fmla="*/ 1 h 12"/>
                  <a:gd name="T30" fmla="*/ 8 w 8"/>
                  <a:gd name="T31" fmla="*/ 1 h 12"/>
                  <a:gd name="T32" fmla="*/ 2 w 8"/>
                  <a:gd name="T33" fmla="*/ 0 h 12"/>
                  <a:gd name="T34" fmla="*/ 2 w 8"/>
                  <a:gd name="T35" fmla="*/ 0 h 12"/>
                  <a:gd name="T36" fmla="*/ 2 w 8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2">
                    <a:moveTo>
                      <a:pt x="2" y="1"/>
                    </a:moveTo>
                    <a:lnTo>
                      <a:pt x="8" y="2"/>
                    </a:lnTo>
                    <a:lnTo>
                      <a:pt x="8" y="9"/>
                    </a:lnTo>
                    <a:lnTo>
                      <a:pt x="0" y="11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6" name="Freeform 925"/>
              <p:cNvSpPr>
                <a:spLocks/>
              </p:cNvSpPr>
              <p:nvPr/>
            </p:nvSpPr>
            <p:spPr bwMode="gray">
              <a:xfrm>
                <a:off x="6226" y="3108"/>
                <a:ext cx="9" cy="8"/>
              </a:xfrm>
              <a:custGeom>
                <a:avLst/>
                <a:gdLst>
                  <a:gd name="T0" fmla="*/ 0 w 9"/>
                  <a:gd name="T1" fmla="*/ 4 h 8"/>
                  <a:gd name="T2" fmla="*/ 5 w 9"/>
                  <a:gd name="T3" fmla="*/ 0 h 8"/>
                  <a:gd name="T4" fmla="*/ 9 w 9"/>
                  <a:gd name="T5" fmla="*/ 2 h 8"/>
                  <a:gd name="T6" fmla="*/ 5 w 9"/>
                  <a:gd name="T7" fmla="*/ 8 h 8"/>
                  <a:gd name="T8" fmla="*/ 0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5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7" name="Freeform 926"/>
              <p:cNvSpPr>
                <a:spLocks noEditPoints="1"/>
              </p:cNvSpPr>
              <p:nvPr/>
            </p:nvSpPr>
            <p:spPr bwMode="gray">
              <a:xfrm>
                <a:off x="6225" y="3108"/>
                <a:ext cx="11" cy="8"/>
              </a:xfrm>
              <a:custGeom>
                <a:avLst/>
                <a:gdLst>
                  <a:gd name="T0" fmla="*/ 6 w 11"/>
                  <a:gd name="T1" fmla="*/ 1 h 8"/>
                  <a:gd name="T2" fmla="*/ 10 w 11"/>
                  <a:gd name="T3" fmla="*/ 2 h 8"/>
                  <a:gd name="T4" fmla="*/ 6 w 11"/>
                  <a:gd name="T5" fmla="*/ 8 h 8"/>
                  <a:gd name="T6" fmla="*/ 1 w 11"/>
                  <a:gd name="T7" fmla="*/ 4 h 8"/>
                  <a:gd name="T8" fmla="*/ 6 w 11"/>
                  <a:gd name="T9" fmla="*/ 1 h 8"/>
                  <a:gd name="T10" fmla="*/ 6 w 11"/>
                  <a:gd name="T11" fmla="*/ 0 h 8"/>
                  <a:gd name="T12" fmla="*/ 5 w 11"/>
                  <a:gd name="T13" fmla="*/ 0 h 8"/>
                  <a:gd name="T14" fmla="*/ 1 w 11"/>
                  <a:gd name="T15" fmla="*/ 3 h 8"/>
                  <a:gd name="T16" fmla="*/ 0 w 11"/>
                  <a:gd name="T17" fmla="*/ 4 h 8"/>
                  <a:gd name="T18" fmla="*/ 1 w 11"/>
                  <a:gd name="T19" fmla="*/ 4 h 8"/>
                  <a:gd name="T20" fmla="*/ 5 w 11"/>
                  <a:gd name="T21" fmla="*/ 8 h 8"/>
                  <a:gd name="T22" fmla="*/ 6 w 11"/>
                  <a:gd name="T23" fmla="*/ 8 h 8"/>
                  <a:gd name="T24" fmla="*/ 6 w 11"/>
                  <a:gd name="T25" fmla="*/ 8 h 8"/>
                  <a:gd name="T26" fmla="*/ 10 w 11"/>
                  <a:gd name="T27" fmla="*/ 2 h 8"/>
                  <a:gd name="T28" fmla="*/ 11 w 11"/>
                  <a:gd name="T29" fmla="*/ 2 h 8"/>
                  <a:gd name="T30" fmla="*/ 10 w 11"/>
                  <a:gd name="T31" fmla="*/ 1 h 8"/>
                  <a:gd name="T32" fmla="*/ 6 w 11"/>
                  <a:gd name="T33" fmla="*/ 0 h 8"/>
                  <a:gd name="T34" fmla="*/ 6 w 11"/>
                  <a:gd name="T35" fmla="*/ 0 h 8"/>
                  <a:gd name="T36" fmla="*/ 6 w 11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lnTo>
                      <a:pt x="10" y="2"/>
                    </a:lnTo>
                    <a:lnTo>
                      <a:pt x="6" y="8"/>
                    </a:lnTo>
                    <a:lnTo>
                      <a:pt x="1" y="4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8" name="Freeform 927"/>
              <p:cNvSpPr>
                <a:spLocks noEditPoints="1"/>
              </p:cNvSpPr>
              <p:nvPr/>
            </p:nvSpPr>
            <p:spPr bwMode="gray">
              <a:xfrm>
                <a:off x="6225" y="3108"/>
                <a:ext cx="11" cy="8"/>
              </a:xfrm>
              <a:custGeom>
                <a:avLst/>
                <a:gdLst>
                  <a:gd name="T0" fmla="*/ 6 w 11"/>
                  <a:gd name="T1" fmla="*/ 1 h 8"/>
                  <a:gd name="T2" fmla="*/ 10 w 11"/>
                  <a:gd name="T3" fmla="*/ 2 h 8"/>
                  <a:gd name="T4" fmla="*/ 6 w 11"/>
                  <a:gd name="T5" fmla="*/ 8 h 8"/>
                  <a:gd name="T6" fmla="*/ 1 w 11"/>
                  <a:gd name="T7" fmla="*/ 4 h 8"/>
                  <a:gd name="T8" fmla="*/ 6 w 11"/>
                  <a:gd name="T9" fmla="*/ 1 h 8"/>
                  <a:gd name="T10" fmla="*/ 6 w 11"/>
                  <a:gd name="T11" fmla="*/ 0 h 8"/>
                  <a:gd name="T12" fmla="*/ 5 w 11"/>
                  <a:gd name="T13" fmla="*/ 0 h 8"/>
                  <a:gd name="T14" fmla="*/ 1 w 11"/>
                  <a:gd name="T15" fmla="*/ 3 h 8"/>
                  <a:gd name="T16" fmla="*/ 0 w 11"/>
                  <a:gd name="T17" fmla="*/ 4 h 8"/>
                  <a:gd name="T18" fmla="*/ 1 w 11"/>
                  <a:gd name="T19" fmla="*/ 4 h 8"/>
                  <a:gd name="T20" fmla="*/ 5 w 11"/>
                  <a:gd name="T21" fmla="*/ 8 h 8"/>
                  <a:gd name="T22" fmla="*/ 6 w 11"/>
                  <a:gd name="T23" fmla="*/ 8 h 8"/>
                  <a:gd name="T24" fmla="*/ 6 w 11"/>
                  <a:gd name="T25" fmla="*/ 8 h 8"/>
                  <a:gd name="T26" fmla="*/ 10 w 11"/>
                  <a:gd name="T27" fmla="*/ 2 h 8"/>
                  <a:gd name="T28" fmla="*/ 11 w 11"/>
                  <a:gd name="T29" fmla="*/ 2 h 8"/>
                  <a:gd name="T30" fmla="*/ 10 w 11"/>
                  <a:gd name="T31" fmla="*/ 1 h 8"/>
                  <a:gd name="T32" fmla="*/ 6 w 11"/>
                  <a:gd name="T33" fmla="*/ 0 h 8"/>
                  <a:gd name="T34" fmla="*/ 6 w 11"/>
                  <a:gd name="T35" fmla="*/ 0 h 8"/>
                  <a:gd name="T36" fmla="*/ 6 w 11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lnTo>
                      <a:pt x="10" y="2"/>
                    </a:lnTo>
                    <a:lnTo>
                      <a:pt x="6" y="8"/>
                    </a:lnTo>
                    <a:lnTo>
                      <a:pt x="1" y="4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9" name="Freeform 928"/>
              <p:cNvSpPr>
                <a:spLocks/>
              </p:cNvSpPr>
              <p:nvPr/>
            </p:nvSpPr>
            <p:spPr bwMode="gray">
              <a:xfrm>
                <a:off x="4194" y="3239"/>
                <a:ext cx="34" cy="21"/>
              </a:xfrm>
              <a:custGeom>
                <a:avLst/>
                <a:gdLst>
                  <a:gd name="T0" fmla="*/ 13 w 34"/>
                  <a:gd name="T1" fmla="*/ 21 h 21"/>
                  <a:gd name="T2" fmla="*/ 7 w 34"/>
                  <a:gd name="T3" fmla="*/ 19 h 21"/>
                  <a:gd name="T4" fmla="*/ 0 w 34"/>
                  <a:gd name="T5" fmla="*/ 21 h 21"/>
                  <a:gd name="T6" fmla="*/ 1 w 34"/>
                  <a:gd name="T7" fmla="*/ 18 h 21"/>
                  <a:gd name="T8" fmla="*/ 6 w 34"/>
                  <a:gd name="T9" fmla="*/ 15 h 21"/>
                  <a:gd name="T10" fmla="*/ 5 w 34"/>
                  <a:gd name="T11" fmla="*/ 10 h 21"/>
                  <a:gd name="T12" fmla="*/ 4 w 34"/>
                  <a:gd name="T13" fmla="*/ 10 h 21"/>
                  <a:gd name="T14" fmla="*/ 2 w 34"/>
                  <a:gd name="T15" fmla="*/ 6 h 21"/>
                  <a:gd name="T16" fmla="*/ 2 w 34"/>
                  <a:gd name="T17" fmla="*/ 0 h 21"/>
                  <a:gd name="T18" fmla="*/ 5 w 34"/>
                  <a:gd name="T19" fmla="*/ 0 h 21"/>
                  <a:gd name="T20" fmla="*/ 7 w 34"/>
                  <a:gd name="T21" fmla="*/ 4 h 21"/>
                  <a:gd name="T22" fmla="*/ 9 w 34"/>
                  <a:gd name="T23" fmla="*/ 4 h 21"/>
                  <a:gd name="T24" fmla="*/ 9 w 34"/>
                  <a:gd name="T25" fmla="*/ 1 h 21"/>
                  <a:gd name="T26" fmla="*/ 12 w 34"/>
                  <a:gd name="T27" fmla="*/ 2 h 21"/>
                  <a:gd name="T28" fmla="*/ 12 w 34"/>
                  <a:gd name="T29" fmla="*/ 5 h 21"/>
                  <a:gd name="T30" fmla="*/ 16 w 34"/>
                  <a:gd name="T31" fmla="*/ 4 h 21"/>
                  <a:gd name="T32" fmla="*/ 19 w 34"/>
                  <a:gd name="T33" fmla="*/ 6 h 21"/>
                  <a:gd name="T34" fmla="*/ 17 w 34"/>
                  <a:gd name="T35" fmla="*/ 9 h 21"/>
                  <a:gd name="T36" fmla="*/ 28 w 34"/>
                  <a:gd name="T37" fmla="*/ 9 h 21"/>
                  <a:gd name="T38" fmla="*/ 31 w 34"/>
                  <a:gd name="T39" fmla="*/ 6 h 21"/>
                  <a:gd name="T40" fmla="*/ 34 w 34"/>
                  <a:gd name="T41" fmla="*/ 8 h 21"/>
                  <a:gd name="T42" fmla="*/ 33 w 34"/>
                  <a:gd name="T43" fmla="*/ 16 h 21"/>
                  <a:gd name="T44" fmla="*/ 21 w 34"/>
                  <a:gd name="T45" fmla="*/ 15 h 21"/>
                  <a:gd name="T46" fmla="*/ 20 w 34"/>
                  <a:gd name="T47" fmla="*/ 17 h 21"/>
                  <a:gd name="T48" fmla="*/ 21 w 34"/>
                  <a:gd name="T49" fmla="*/ 19 h 21"/>
                  <a:gd name="T50" fmla="*/ 18 w 34"/>
                  <a:gd name="T51" fmla="*/ 19 h 21"/>
                  <a:gd name="T52" fmla="*/ 18 w 34"/>
                  <a:gd name="T53" fmla="*/ 21 h 21"/>
                  <a:gd name="T54" fmla="*/ 13 w 34"/>
                  <a:gd name="T5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1">
                    <a:moveTo>
                      <a:pt x="13" y="21"/>
                    </a:moveTo>
                    <a:lnTo>
                      <a:pt x="7" y="19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6" y="15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1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17" y="9"/>
                    </a:lnTo>
                    <a:lnTo>
                      <a:pt x="28" y="9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3" y="16"/>
                    </a:lnTo>
                    <a:lnTo>
                      <a:pt x="21" y="15"/>
                    </a:lnTo>
                    <a:lnTo>
                      <a:pt x="20" y="17"/>
                    </a:lnTo>
                    <a:lnTo>
                      <a:pt x="21" y="19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0" name="Freeform 929"/>
              <p:cNvSpPr>
                <a:spLocks noEditPoints="1"/>
              </p:cNvSpPr>
              <p:nvPr/>
            </p:nvSpPr>
            <p:spPr bwMode="gray">
              <a:xfrm>
                <a:off x="4194" y="3239"/>
                <a:ext cx="34" cy="21"/>
              </a:xfrm>
              <a:custGeom>
                <a:avLst/>
                <a:gdLst>
                  <a:gd name="T0" fmla="*/ 7 w 34"/>
                  <a:gd name="T1" fmla="*/ 4 h 21"/>
                  <a:gd name="T2" fmla="*/ 9 w 34"/>
                  <a:gd name="T3" fmla="*/ 2 h 21"/>
                  <a:gd name="T4" fmla="*/ 12 w 34"/>
                  <a:gd name="T5" fmla="*/ 6 h 21"/>
                  <a:gd name="T6" fmla="*/ 18 w 34"/>
                  <a:gd name="T7" fmla="*/ 6 h 21"/>
                  <a:gd name="T8" fmla="*/ 28 w 34"/>
                  <a:gd name="T9" fmla="*/ 9 h 21"/>
                  <a:gd name="T10" fmla="*/ 34 w 34"/>
                  <a:gd name="T11" fmla="*/ 8 h 21"/>
                  <a:gd name="T12" fmla="*/ 21 w 34"/>
                  <a:gd name="T13" fmla="*/ 15 h 21"/>
                  <a:gd name="T14" fmla="*/ 21 w 34"/>
                  <a:gd name="T15" fmla="*/ 19 h 21"/>
                  <a:gd name="T16" fmla="*/ 17 w 34"/>
                  <a:gd name="T17" fmla="*/ 21 h 21"/>
                  <a:gd name="T18" fmla="*/ 7 w 34"/>
                  <a:gd name="T19" fmla="*/ 19 h 21"/>
                  <a:gd name="T20" fmla="*/ 1 w 34"/>
                  <a:gd name="T21" fmla="*/ 18 h 21"/>
                  <a:gd name="T22" fmla="*/ 6 w 34"/>
                  <a:gd name="T23" fmla="*/ 10 h 21"/>
                  <a:gd name="T24" fmla="*/ 2 w 34"/>
                  <a:gd name="T25" fmla="*/ 6 h 21"/>
                  <a:gd name="T26" fmla="*/ 5 w 34"/>
                  <a:gd name="T27" fmla="*/ 1 h 21"/>
                  <a:gd name="T28" fmla="*/ 5 w 34"/>
                  <a:gd name="T29" fmla="*/ 0 h 21"/>
                  <a:gd name="T30" fmla="*/ 2 w 34"/>
                  <a:gd name="T31" fmla="*/ 0 h 21"/>
                  <a:gd name="T32" fmla="*/ 1 w 34"/>
                  <a:gd name="T33" fmla="*/ 6 h 21"/>
                  <a:gd name="T34" fmla="*/ 2 w 34"/>
                  <a:gd name="T35" fmla="*/ 6 h 21"/>
                  <a:gd name="T36" fmla="*/ 4 w 34"/>
                  <a:gd name="T37" fmla="*/ 10 h 21"/>
                  <a:gd name="T38" fmla="*/ 5 w 34"/>
                  <a:gd name="T39" fmla="*/ 11 h 21"/>
                  <a:gd name="T40" fmla="*/ 1 w 34"/>
                  <a:gd name="T41" fmla="*/ 17 h 21"/>
                  <a:gd name="T42" fmla="*/ 1 w 34"/>
                  <a:gd name="T43" fmla="*/ 18 h 21"/>
                  <a:gd name="T44" fmla="*/ 0 w 34"/>
                  <a:gd name="T45" fmla="*/ 21 h 21"/>
                  <a:gd name="T46" fmla="*/ 7 w 34"/>
                  <a:gd name="T47" fmla="*/ 19 h 21"/>
                  <a:gd name="T48" fmla="*/ 12 w 34"/>
                  <a:gd name="T49" fmla="*/ 21 h 21"/>
                  <a:gd name="T50" fmla="*/ 17 w 34"/>
                  <a:gd name="T51" fmla="*/ 21 h 21"/>
                  <a:gd name="T52" fmla="*/ 18 w 34"/>
                  <a:gd name="T53" fmla="*/ 21 h 21"/>
                  <a:gd name="T54" fmla="*/ 21 w 34"/>
                  <a:gd name="T55" fmla="*/ 19 h 21"/>
                  <a:gd name="T56" fmla="*/ 21 w 34"/>
                  <a:gd name="T57" fmla="*/ 19 h 21"/>
                  <a:gd name="T58" fmla="*/ 21 w 34"/>
                  <a:gd name="T59" fmla="*/ 15 h 21"/>
                  <a:gd name="T60" fmla="*/ 33 w 34"/>
                  <a:gd name="T61" fmla="*/ 16 h 21"/>
                  <a:gd name="T62" fmla="*/ 34 w 34"/>
                  <a:gd name="T63" fmla="*/ 8 h 21"/>
                  <a:gd name="T64" fmla="*/ 34 w 34"/>
                  <a:gd name="T65" fmla="*/ 8 h 21"/>
                  <a:gd name="T66" fmla="*/ 31 w 34"/>
                  <a:gd name="T67" fmla="*/ 6 h 21"/>
                  <a:gd name="T68" fmla="*/ 28 w 34"/>
                  <a:gd name="T69" fmla="*/ 9 h 21"/>
                  <a:gd name="T70" fmla="*/ 19 w 34"/>
                  <a:gd name="T71" fmla="*/ 6 h 21"/>
                  <a:gd name="T72" fmla="*/ 18 w 34"/>
                  <a:gd name="T73" fmla="*/ 5 h 21"/>
                  <a:gd name="T74" fmla="*/ 16 w 34"/>
                  <a:gd name="T75" fmla="*/ 4 h 21"/>
                  <a:gd name="T76" fmla="*/ 12 w 34"/>
                  <a:gd name="T77" fmla="*/ 5 h 21"/>
                  <a:gd name="T78" fmla="*/ 12 w 34"/>
                  <a:gd name="T79" fmla="*/ 2 h 21"/>
                  <a:gd name="T80" fmla="*/ 9 w 34"/>
                  <a:gd name="T81" fmla="*/ 1 h 21"/>
                  <a:gd name="T82" fmla="*/ 9 w 34"/>
                  <a:gd name="T83" fmla="*/ 2 h 21"/>
                  <a:gd name="T84" fmla="*/ 7 w 34"/>
                  <a:gd name="T85" fmla="*/ 4 h 21"/>
                  <a:gd name="T86" fmla="*/ 5 w 34"/>
                  <a:gd name="T8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21">
                    <a:moveTo>
                      <a:pt x="5" y="1"/>
                    </a:moveTo>
                    <a:lnTo>
                      <a:pt x="7" y="4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6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7" y="9"/>
                    </a:lnTo>
                    <a:lnTo>
                      <a:pt x="28" y="9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3" y="16"/>
                    </a:lnTo>
                    <a:lnTo>
                      <a:pt x="21" y="15"/>
                    </a:lnTo>
                    <a:lnTo>
                      <a:pt x="20" y="17"/>
                    </a:lnTo>
                    <a:lnTo>
                      <a:pt x="21" y="19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3" y="20"/>
                    </a:lnTo>
                    <a:lnTo>
                      <a:pt x="7" y="19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6" y="15"/>
                    </a:lnTo>
                    <a:lnTo>
                      <a:pt x="6" y="10"/>
                    </a:lnTo>
                    <a:lnTo>
                      <a:pt x="4" y="9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7" y="19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7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0" y="17"/>
                    </a:lnTo>
                    <a:lnTo>
                      <a:pt x="21" y="15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28" y="9"/>
                    </a:lnTo>
                    <a:lnTo>
                      <a:pt x="18" y="9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8" y="5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1" name="Freeform 930"/>
              <p:cNvSpPr>
                <a:spLocks noEditPoints="1"/>
              </p:cNvSpPr>
              <p:nvPr/>
            </p:nvSpPr>
            <p:spPr bwMode="gray">
              <a:xfrm>
                <a:off x="4194" y="3239"/>
                <a:ext cx="34" cy="21"/>
              </a:xfrm>
              <a:custGeom>
                <a:avLst/>
                <a:gdLst>
                  <a:gd name="T0" fmla="*/ 7 w 34"/>
                  <a:gd name="T1" fmla="*/ 4 h 21"/>
                  <a:gd name="T2" fmla="*/ 9 w 34"/>
                  <a:gd name="T3" fmla="*/ 2 h 21"/>
                  <a:gd name="T4" fmla="*/ 12 w 34"/>
                  <a:gd name="T5" fmla="*/ 6 h 21"/>
                  <a:gd name="T6" fmla="*/ 18 w 34"/>
                  <a:gd name="T7" fmla="*/ 6 h 21"/>
                  <a:gd name="T8" fmla="*/ 28 w 34"/>
                  <a:gd name="T9" fmla="*/ 9 h 21"/>
                  <a:gd name="T10" fmla="*/ 34 w 34"/>
                  <a:gd name="T11" fmla="*/ 8 h 21"/>
                  <a:gd name="T12" fmla="*/ 21 w 34"/>
                  <a:gd name="T13" fmla="*/ 15 h 21"/>
                  <a:gd name="T14" fmla="*/ 21 w 34"/>
                  <a:gd name="T15" fmla="*/ 19 h 21"/>
                  <a:gd name="T16" fmla="*/ 17 w 34"/>
                  <a:gd name="T17" fmla="*/ 21 h 21"/>
                  <a:gd name="T18" fmla="*/ 7 w 34"/>
                  <a:gd name="T19" fmla="*/ 19 h 21"/>
                  <a:gd name="T20" fmla="*/ 1 w 34"/>
                  <a:gd name="T21" fmla="*/ 18 h 21"/>
                  <a:gd name="T22" fmla="*/ 6 w 34"/>
                  <a:gd name="T23" fmla="*/ 10 h 21"/>
                  <a:gd name="T24" fmla="*/ 2 w 34"/>
                  <a:gd name="T25" fmla="*/ 6 h 21"/>
                  <a:gd name="T26" fmla="*/ 5 w 34"/>
                  <a:gd name="T27" fmla="*/ 1 h 21"/>
                  <a:gd name="T28" fmla="*/ 5 w 34"/>
                  <a:gd name="T29" fmla="*/ 0 h 21"/>
                  <a:gd name="T30" fmla="*/ 2 w 34"/>
                  <a:gd name="T31" fmla="*/ 0 h 21"/>
                  <a:gd name="T32" fmla="*/ 1 w 34"/>
                  <a:gd name="T33" fmla="*/ 6 h 21"/>
                  <a:gd name="T34" fmla="*/ 2 w 34"/>
                  <a:gd name="T35" fmla="*/ 6 h 21"/>
                  <a:gd name="T36" fmla="*/ 4 w 34"/>
                  <a:gd name="T37" fmla="*/ 10 h 21"/>
                  <a:gd name="T38" fmla="*/ 5 w 34"/>
                  <a:gd name="T39" fmla="*/ 11 h 21"/>
                  <a:gd name="T40" fmla="*/ 1 w 34"/>
                  <a:gd name="T41" fmla="*/ 17 h 21"/>
                  <a:gd name="T42" fmla="*/ 1 w 34"/>
                  <a:gd name="T43" fmla="*/ 18 h 21"/>
                  <a:gd name="T44" fmla="*/ 0 w 34"/>
                  <a:gd name="T45" fmla="*/ 21 h 21"/>
                  <a:gd name="T46" fmla="*/ 7 w 34"/>
                  <a:gd name="T47" fmla="*/ 19 h 21"/>
                  <a:gd name="T48" fmla="*/ 12 w 34"/>
                  <a:gd name="T49" fmla="*/ 21 h 21"/>
                  <a:gd name="T50" fmla="*/ 17 w 34"/>
                  <a:gd name="T51" fmla="*/ 21 h 21"/>
                  <a:gd name="T52" fmla="*/ 18 w 34"/>
                  <a:gd name="T53" fmla="*/ 21 h 21"/>
                  <a:gd name="T54" fmla="*/ 21 w 34"/>
                  <a:gd name="T55" fmla="*/ 19 h 21"/>
                  <a:gd name="T56" fmla="*/ 21 w 34"/>
                  <a:gd name="T57" fmla="*/ 19 h 21"/>
                  <a:gd name="T58" fmla="*/ 21 w 34"/>
                  <a:gd name="T59" fmla="*/ 15 h 21"/>
                  <a:gd name="T60" fmla="*/ 33 w 34"/>
                  <a:gd name="T61" fmla="*/ 16 h 21"/>
                  <a:gd name="T62" fmla="*/ 34 w 34"/>
                  <a:gd name="T63" fmla="*/ 8 h 21"/>
                  <a:gd name="T64" fmla="*/ 34 w 34"/>
                  <a:gd name="T65" fmla="*/ 8 h 21"/>
                  <a:gd name="T66" fmla="*/ 31 w 34"/>
                  <a:gd name="T67" fmla="*/ 6 h 21"/>
                  <a:gd name="T68" fmla="*/ 28 w 34"/>
                  <a:gd name="T69" fmla="*/ 9 h 21"/>
                  <a:gd name="T70" fmla="*/ 19 w 34"/>
                  <a:gd name="T71" fmla="*/ 6 h 21"/>
                  <a:gd name="T72" fmla="*/ 18 w 34"/>
                  <a:gd name="T73" fmla="*/ 5 h 21"/>
                  <a:gd name="T74" fmla="*/ 16 w 34"/>
                  <a:gd name="T75" fmla="*/ 4 h 21"/>
                  <a:gd name="T76" fmla="*/ 12 w 34"/>
                  <a:gd name="T77" fmla="*/ 5 h 21"/>
                  <a:gd name="T78" fmla="*/ 12 w 34"/>
                  <a:gd name="T79" fmla="*/ 2 h 21"/>
                  <a:gd name="T80" fmla="*/ 9 w 34"/>
                  <a:gd name="T81" fmla="*/ 1 h 21"/>
                  <a:gd name="T82" fmla="*/ 9 w 34"/>
                  <a:gd name="T83" fmla="*/ 2 h 21"/>
                  <a:gd name="T84" fmla="*/ 7 w 34"/>
                  <a:gd name="T85" fmla="*/ 4 h 21"/>
                  <a:gd name="T86" fmla="*/ 5 w 34"/>
                  <a:gd name="T8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21">
                    <a:moveTo>
                      <a:pt x="5" y="1"/>
                    </a:moveTo>
                    <a:lnTo>
                      <a:pt x="7" y="4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6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7" y="9"/>
                    </a:lnTo>
                    <a:lnTo>
                      <a:pt x="28" y="9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3" y="16"/>
                    </a:lnTo>
                    <a:lnTo>
                      <a:pt x="21" y="15"/>
                    </a:lnTo>
                    <a:lnTo>
                      <a:pt x="20" y="17"/>
                    </a:lnTo>
                    <a:lnTo>
                      <a:pt x="21" y="19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3" y="20"/>
                    </a:lnTo>
                    <a:lnTo>
                      <a:pt x="7" y="19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6" y="15"/>
                    </a:lnTo>
                    <a:lnTo>
                      <a:pt x="6" y="10"/>
                    </a:lnTo>
                    <a:lnTo>
                      <a:pt x="4" y="9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7" y="19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7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0" y="17"/>
                    </a:lnTo>
                    <a:lnTo>
                      <a:pt x="21" y="15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28" y="9"/>
                    </a:lnTo>
                    <a:lnTo>
                      <a:pt x="18" y="9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8" y="5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2" name="Freeform 931"/>
              <p:cNvSpPr>
                <a:spLocks/>
              </p:cNvSpPr>
              <p:nvPr/>
            </p:nvSpPr>
            <p:spPr bwMode="gray">
              <a:xfrm>
                <a:off x="6221" y="1325"/>
                <a:ext cx="20" cy="13"/>
              </a:xfrm>
              <a:custGeom>
                <a:avLst/>
                <a:gdLst>
                  <a:gd name="T0" fmla="*/ 0 w 20"/>
                  <a:gd name="T1" fmla="*/ 12 h 13"/>
                  <a:gd name="T2" fmla="*/ 1 w 20"/>
                  <a:gd name="T3" fmla="*/ 8 h 13"/>
                  <a:gd name="T4" fmla="*/ 13 w 20"/>
                  <a:gd name="T5" fmla="*/ 3 h 13"/>
                  <a:gd name="T6" fmla="*/ 15 w 20"/>
                  <a:gd name="T7" fmla="*/ 0 h 13"/>
                  <a:gd name="T8" fmla="*/ 20 w 20"/>
                  <a:gd name="T9" fmla="*/ 1 h 13"/>
                  <a:gd name="T10" fmla="*/ 18 w 20"/>
                  <a:gd name="T11" fmla="*/ 6 h 13"/>
                  <a:gd name="T12" fmla="*/ 7 w 20"/>
                  <a:gd name="T13" fmla="*/ 13 h 13"/>
                  <a:gd name="T14" fmla="*/ 0 w 20"/>
                  <a:gd name="T1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3">
                    <a:moveTo>
                      <a:pt x="0" y="12"/>
                    </a:moveTo>
                    <a:lnTo>
                      <a:pt x="1" y="8"/>
                    </a:lnTo>
                    <a:lnTo>
                      <a:pt x="13" y="3"/>
                    </a:lnTo>
                    <a:lnTo>
                      <a:pt x="15" y="0"/>
                    </a:lnTo>
                    <a:lnTo>
                      <a:pt x="20" y="1"/>
                    </a:lnTo>
                    <a:lnTo>
                      <a:pt x="18" y="6"/>
                    </a:lnTo>
                    <a:lnTo>
                      <a:pt x="7" y="13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3" name="Freeform 932"/>
              <p:cNvSpPr>
                <a:spLocks noEditPoints="1"/>
              </p:cNvSpPr>
              <p:nvPr/>
            </p:nvSpPr>
            <p:spPr bwMode="gray">
              <a:xfrm>
                <a:off x="6220" y="1325"/>
                <a:ext cx="21" cy="13"/>
              </a:xfrm>
              <a:custGeom>
                <a:avLst/>
                <a:gdLst>
                  <a:gd name="T0" fmla="*/ 16 w 21"/>
                  <a:gd name="T1" fmla="*/ 0 h 13"/>
                  <a:gd name="T2" fmla="*/ 21 w 21"/>
                  <a:gd name="T3" fmla="*/ 1 h 13"/>
                  <a:gd name="T4" fmla="*/ 19 w 21"/>
                  <a:gd name="T5" fmla="*/ 5 h 13"/>
                  <a:gd name="T6" fmla="*/ 8 w 21"/>
                  <a:gd name="T7" fmla="*/ 13 h 13"/>
                  <a:gd name="T8" fmla="*/ 1 w 21"/>
                  <a:gd name="T9" fmla="*/ 12 h 13"/>
                  <a:gd name="T10" fmla="*/ 2 w 21"/>
                  <a:gd name="T11" fmla="*/ 8 h 13"/>
                  <a:gd name="T12" fmla="*/ 14 w 21"/>
                  <a:gd name="T13" fmla="*/ 3 h 13"/>
                  <a:gd name="T14" fmla="*/ 16 w 21"/>
                  <a:gd name="T15" fmla="*/ 0 h 13"/>
                  <a:gd name="T16" fmla="*/ 16 w 21"/>
                  <a:gd name="T17" fmla="*/ 0 h 13"/>
                  <a:gd name="T18" fmla="*/ 16 w 21"/>
                  <a:gd name="T19" fmla="*/ 0 h 13"/>
                  <a:gd name="T20" fmla="*/ 14 w 21"/>
                  <a:gd name="T21" fmla="*/ 3 h 13"/>
                  <a:gd name="T22" fmla="*/ 2 w 21"/>
                  <a:gd name="T23" fmla="*/ 8 h 13"/>
                  <a:gd name="T24" fmla="*/ 2 w 21"/>
                  <a:gd name="T25" fmla="*/ 8 h 13"/>
                  <a:gd name="T26" fmla="*/ 1 w 21"/>
                  <a:gd name="T27" fmla="*/ 8 h 13"/>
                  <a:gd name="T28" fmla="*/ 1 w 21"/>
                  <a:gd name="T29" fmla="*/ 12 h 13"/>
                  <a:gd name="T30" fmla="*/ 0 w 21"/>
                  <a:gd name="T31" fmla="*/ 12 h 13"/>
                  <a:gd name="T32" fmla="*/ 1 w 21"/>
                  <a:gd name="T33" fmla="*/ 12 h 13"/>
                  <a:gd name="T34" fmla="*/ 7 w 21"/>
                  <a:gd name="T35" fmla="*/ 13 h 13"/>
                  <a:gd name="T36" fmla="*/ 8 w 21"/>
                  <a:gd name="T37" fmla="*/ 13 h 13"/>
                  <a:gd name="T38" fmla="*/ 8 w 21"/>
                  <a:gd name="T39" fmla="*/ 13 h 13"/>
                  <a:gd name="T40" fmla="*/ 19 w 21"/>
                  <a:gd name="T41" fmla="*/ 6 h 13"/>
                  <a:gd name="T42" fmla="*/ 19 w 21"/>
                  <a:gd name="T43" fmla="*/ 6 h 13"/>
                  <a:gd name="T44" fmla="*/ 19 w 21"/>
                  <a:gd name="T45" fmla="*/ 6 h 13"/>
                  <a:gd name="T46" fmla="*/ 21 w 21"/>
                  <a:gd name="T47" fmla="*/ 1 h 13"/>
                  <a:gd name="T48" fmla="*/ 21 w 21"/>
                  <a:gd name="T49" fmla="*/ 1 h 13"/>
                  <a:gd name="T50" fmla="*/ 21 w 21"/>
                  <a:gd name="T51" fmla="*/ 1 h 13"/>
                  <a:gd name="T52" fmla="*/ 16 w 21"/>
                  <a:gd name="T53" fmla="*/ 0 h 13"/>
                  <a:gd name="T54" fmla="*/ 16 w 21"/>
                  <a:gd name="T55" fmla="*/ 0 h 13"/>
                  <a:gd name="T56" fmla="*/ 16 w 21"/>
                  <a:gd name="T5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" h="13">
                    <a:moveTo>
                      <a:pt x="16" y="0"/>
                    </a:moveTo>
                    <a:lnTo>
                      <a:pt x="21" y="1"/>
                    </a:lnTo>
                    <a:lnTo>
                      <a:pt x="19" y="5"/>
                    </a:lnTo>
                    <a:lnTo>
                      <a:pt x="8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14" y="3"/>
                    </a:lnTo>
                    <a:lnTo>
                      <a:pt x="16" y="0"/>
                    </a:ln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14" y="3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4" name="Freeform 933"/>
              <p:cNvSpPr>
                <a:spLocks noEditPoints="1"/>
              </p:cNvSpPr>
              <p:nvPr/>
            </p:nvSpPr>
            <p:spPr bwMode="gray">
              <a:xfrm>
                <a:off x="6220" y="1325"/>
                <a:ext cx="21" cy="13"/>
              </a:xfrm>
              <a:custGeom>
                <a:avLst/>
                <a:gdLst>
                  <a:gd name="T0" fmla="*/ 16 w 21"/>
                  <a:gd name="T1" fmla="*/ 0 h 13"/>
                  <a:gd name="T2" fmla="*/ 21 w 21"/>
                  <a:gd name="T3" fmla="*/ 1 h 13"/>
                  <a:gd name="T4" fmla="*/ 19 w 21"/>
                  <a:gd name="T5" fmla="*/ 5 h 13"/>
                  <a:gd name="T6" fmla="*/ 8 w 21"/>
                  <a:gd name="T7" fmla="*/ 13 h 13"/>
                  <a:gd name="T8" fmla="*/ 1 w 21"/>
                  <a:gd name="T9" fmla="*/ 12 h 13"/>
                  <a:gd name="T10" fmla="*/ 2 w 21"/>
                  <a:gd name="T11" fmla="*/ 8 h 13"/>
                  <a:gd name="T12" fmla="*/ 14 w 21"/>
                  <a:gd name="T13" fmla="*/ 3 h 13"/>
                  <a:gd name="T14" fmla="*/ 16 w 21"/>
                  <a:gd name="T15" fmla="*/ 0 h 13"/>
                  <a:gd name="T16" fmla="*/ 16 w 21"/>
                  <a:gd name="T17" fmla="*/ 0 h 13"/>
                  <a:gd name="T18" fmla="*/ 16 w 21"/>
                  <a:gd name="T19" fmla="*/ 0 h 13"/>
                  <a:gd name="T20" fmla="*/ 14 w 21"/>
                  <a:gd name="T21" fmla="*/ 3 h 13"/>
                  <a:gd name="T22" fmla="*/ 2 w 21"/>
                  <a:gd name="T23" fmla="*/ 8 h 13"/>
                  <a:gd name="T24" fmla="*/ 2 w 21"/>
                  <a:gd name="T25" fmla="*/ 8 h 13"/>
                  <a:gd name="T26" fmla="*/ 1 w 21"/>
                  <a:gd name="T27" fmla="*/ 8 h 13"/>
                  <a:gd name="T28" fmla="*/ 1 w 21"/>
                  <a:gd name="T29" fmla="*/ 12 h 13"/>
                  <a:gd name="T30" fmla="*/ 0 w 21"/>
                  <a:gd name="T31" fmla="*/ 12 h 13"/>
                  <a:gd name="T32" fmla="*/ 1 w 21"/>
                  <a:gd name="T33" fmla="*/ 12 h 13"/>
                  <a:gd name="T34" fmla="*/ 7 w 21"/>
                  <a:gd name="T35" fmla="*/ 13 h 13"/>
                  <a:gd name="T36" fmla="*/ 8 w 21"/>
                  <a:gd name="T37" fmla="*/ 13 h 13"/>
                  <a:gd name="T38" fmla="*/ 8 w 21"/>
                  <a:gd name="T39" fmla="*/ 13 h 13"/>
                  <a:gd name="T40" fmla="*/ 19 w 21"/>
                  <a:gd name="T41" fmla="*/ 6 h 13"/>
                  <a:gd name="T42" fmla="*/ 19 w 21"/>
                  <a:gd name="T43" fmla="*/ 6 h 13"/>
                  <a:gd name="T44" fmla="*/ 19 w 21"/>
                  <a:gd name="T45" fmla="*/ 6 h 13"/>
                  <a:gd name="T46" fmla="*/ 21 w 21"/>
                  <a:gd name="T47" fmla="*/ 1 h 13"/>
                  <a:gd name="T48" fmla="*/ 21 w 21"/>
                  <a:gd name="T49" fmla="*/ 1 h 13"/>
                  <a:gd name="T50" fmla="*/ 21 w 21"/>
                  <a:gd name="T51" fmla="*/ 1 h 13"/>
                  <a:gd name="T52" fmla="*/ 16 w 21"/>
                  <a:gd name="T53" fmla="*/ 0 h 13"/>
                  <a:gd name="T54" fmla="*/ 16 w 21"/>
                  <a:gd name="T55" fmla="*/ 0 h 13"/>
                  <a:gd name="T56" fmla="*/ 16 w 21"/>
                  <a:gd name="T5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" h="13">
                    <a:moveTo>
                      <a:pt x="16" y="0"/>
                    </a:moveTo>
                    <a:lnTo>
                      <a:pt x="21" y="1"/>
                    </a:lnTo>
                    <a:lnTo>
                      <a:pt x="19" y="5"/>
                    </a:lnTo>
                    <a:lnTo>
                      <a:pt x="8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14" y="3"/>
                    </a:lnTo>
                    <a:lnTo>
                      <a:pt x="16" y="0"/>
                    </a:lnTo>
                    <a:moveTo>
                      <a:pt x="16" y="0"/>
                    </a:moveTo>
                    <a:lnTo>
                      <a:pt x="16" y="0"/>
                    </a:lnTo>
                    <a:lnTo>
                      <a:pt x="14" y="3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5" name="Freeform 934"/>
              <p:cNvSpPr>
                <a:spLocks/>
              </p:cNvSpPr>
              <p:nvPr/>
            </p:nvSpPr>
            <p:spPr bwMode="gray">
              <a:xfrm>
                <a:off x="6238" y="1333"/>
                <a:ext cx="17" cy="5"/>
              </a:xfrm>
              <a:custGeom>
                <a:avLst/>
                <a:gdLst>
                  <a:gd name="T0" fmla="*/ 5 w 17"/>
                  <a:gd name="T1" fmla="*/ 0 h 5"/>
                  <a:gd name="T2" fmla="*/ 17 w 17"/>
                  <a:gd name="T3" fmla="*/ 0 h 5"/>
                  <a:gd name="T4" fmla="*/ 17 w 17"/>
                  <a:gd name="T5" fmla="*/ 4 h 5"/>
                  <a:gd name="T6" fmla="*/ 0 w 17"/>
                  <a:gd name="T7" fmla="*/ 5 h 5"/>
                  <a:gd name="T8" fmla="*/ 5 w 1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5" y="0"/>
                    </a:moveTo>
                    <a:lnTo>
                      <a:pt x="17" y="0"/>
                    </a:lnTo>
                    <a:lnTo>
                      <a:pt x="17" y="4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6" name="Freeform 935"/>
              <p:cNvSpPr>
                <a:spLocks noEditPoints="1"/>
              </p:cNvSpPr>
              <p:nvPr/>
            </p:nvSpPr>
            <p:spPr bwMode="gray">
              <a:xfrm>
                <a:off x="6238" y="1333"/>
                <a:ext cx="17" cy="5"/>
              </a:xfrm>
              <a:custGeom>
                <a:avLst/>
                <a:gdLst>
                  <a:gd name="T0" fmla="*/ 17 w 17"/>
                  <a:gd name="T1" fmla="*/ 0 h 5"/>
                  <a:gd name="T2" fmla="*/ 17 w 17"/>
                  <a:gd name="T3" fmla="*/ 4 h 5"/>
                  <a:gd name="T4" fmla="*/ 1 w 17"/>
                  <a:gd name="T5" fmla="*/ 5 h 5"/>
                  <a:gd name="T6" fmla="*/ 5 w 17"/>
                  <a:gd name="T7" fmla="*/ 0 h 5"/>
                  <a:gd name="T8" fmla="*/ 17 w 17"/>
                  <a:gd name="T9" fmla="*/ 0 h 5"/>
                  <a:gd name="T10" fmla="*/ 17 w 17"/>
                  <a:gd name="T11" fmla="*/ 0 h 5"/>
                  <a:gd name="T12" fmla="*/ 17 w 17"/>
                  <a:gd name="T13" fmla="*/ 0 h 5"/>
                  <a:gd name="T14" fmla="*/ 5 w 17"/>
                  <a:gd name="T15" fmla="*/ 0 h 5"/>
                  <a:gd name="T16" fmla="*/ 4 w 17"/>
                  <a:gd name="T17" fmla="*/ 0 h 5"/>
                  <a:gd name="T18" fmla="*/ 4 w 17"/>
                  <a:gd name="T19" fmla="*/ 0 h 5"/>
                  <a:gd name="T20" fmla="*/ 0 w 17"/>
                  <a:gd name="T21" fmla="*/ 4 h 5"/>
                  <a:gd name="T22" fmla="*/ 0 w 17"/>
                  <a:gd name="T23" fmla="*/ 5 h 5"/>
                  <a:gd name="T24" fmla="*/ 1 w 17"/>
                  <a:gd name="T25" fmla="*/ 5 h 5"/>
                  <a:gd name="T26" fmla="*/ 17 w 17"/>
                  <a:gd name="T27" fmla="*/ 4 h 5"/>
                  <a:gd name="T28" fmla="*/ 17 w 17"/>
                  <a:gd name="T29" fmla="*/ 4 h 5"/>
                  <a:gd name="T30" fmla="*/ 17 w 17"/>
                  <a:gd name="T31" fmla="*/ 4 h 5"/>
                  <a:gd name="T32" fmla="*/ 17 w 17"/>
                  <a:gd name="T33" fmla="*/ 0 h 5"/>
                  <a:gd name="T34" fmla="*/ 17 w 17"/>
                  <a:gd name="T35" fmla="*/ 0 h 5"/>
                  <a:gd name="T36" fmla="*/ 17 w 17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lnTo>
                      <a:pt x="17" y="4"/>
                    </a:lnTo>
                    <a:lnTo>
                      <a:pt x="1" y="5"/>
                    </a:lnTo>
                    <a:lnTo>
                      <a:pt x="5" y="0"/>
                    </a:lnTo>
                    <a:lnTo>
                      <a:pt x="17" y="0"/>
                    </a:lnTo>
                    <a:close/>
                    <a:moveTo>
                      <a:pt x="17" y="0"/>
                    </a:moveTo>
                    <a:lnTo>
                      <a:pt x="1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7" name="Freeform 936"/>
              <p:cNvSpPr>
                <a:spLocks noEditPoints="1"/>
              </p:cNvSpPr>
              <p:nvPr/>
            </p:nvSpPr>
            <p:spPr bwMode="gray">
              <a:xfrm>
                <a:off x="6238" y="1333"/>
                <a:ext cx="17" cy="5"/>
              </a:xfrm>
              <a:custGeom>
                <a:avLst/>
                <a:gdLst>
                  <a:gd name="T0" fmla="*/ 17 w 17"/>
                  <a:gd name="T1" fmla="*/ 0 h 5"/>
                  <a:gd name="T2" fmla="*/ 17 w 17"/>
                  <a:gd name="T3" fmla="*/ 4 h 5"/>
                  <a:gd name="T4" fmla="*/ 1 w 17"/>
                  <a:gd name="T5" fmla="*/ 5 h 5"/>
                  <a:gd name="T6" fmla="*/ 5 w 17"/>
                  <a:gd name="T7" fmla="*/ 0 h 5"/>
                  <a:gd name="T8" fmla="*/ 17 w 17"/>
                  <a:gd name="T9" fmla="*/ 0 h 5"/>
                  <a:gd name="T10" fmla="*/ 17 w 17"/>
                  <a:gd name="T11" fmla="*/ 0 h 5"/>
                  <a:gd name="T12" fmla="*/ 17 w 17"/>
                  <a:gd name="T13" fmla="*/ 0 h 5"/>
                  <a:gd name="T14" fmla="*/ 5 w 17"/>
                  <a:gd name="T15" fmla="*/ 0 h 5"/>
                  <a:gd name="T16" fmla="*/ 4 w 17"/>
                  <a:gd name="T17" fmla="*/ 0 h 5"/>
                  <a:gd name="T18" fmla="*/ 4 w 17"/>
                  <a:gd name="T19" fmla="*/ 0 h 5"/>
                  <a:gd name="T20" fmla="*/ 0 w 17"/>
                  <a:gd name="T21" fmla="*/ 4 h 5"/>
                  <a:gd name="T22" fmla="*/ 0 w 17"/>
                  <a:gd name="T23" fmla="*/ 5 h 5"/>
                  <a:gd name="T24" fmla="*/ 1 w 17"/>
                  <a:gd name="T25" fmla="*/ 5 h 5"/>
                  <a:gd name="T26" fmla="*/ 17 w 17"/>
                  <a:gd name="T27" fmla="*/ 4 h 5"/>
                  <a:gd name="T28" fmla="*/ 17 w 17"/>
                  <a:gd name="T29" fmla="*/ 4 h 5"/>
                  <a:gd name="T30" fmla="*/ 17 w 17"/>
                  <a:gd name="T31" fmla="*/ 4 h 5"/>
                  <a:gd name="T32" fmla="*/ 17 w 17"/>
                  <a:gd name="T33" fmla="*/ 0 h 5"/>
                  <a:gd name="T34" fmla="*/ 17 w 17"/>
                  <a:gd name="T35" fmla="*/ 0 h 5"/>
                  <a:gd name="T36" fmla="*/ 17 w 17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lnTo>
                      <a:pt x="17" y="4"/>
                    </a:lnTo>
                    <a:lnTo>
                      <a:pt x="1" y="5"/>
                    </a:lnTo>
                    <a:lnTo>
                      <a:pt x="5" y="0"/>
                    </a:lnTo>
                    <a:lnTo>
                      <a:pt x="17" y="0"/>
                    </a:lnTo>
                    <a:moveTo>
                      <a:pt x="17" y="0"/>
                    </a:moveTo>
                    <a:lnTo>
                      <a:pt x="1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8" name="Freeform 937"/>
              <p:cNvSpPr>
                <a:spLocks/>
              </p:cNvSpPr>
              <p:nvPr/>
            </p:nvSpPr>
            <p:spPr bwMode="gray">
              <a:xfrm>
                <a:off x="6166" y="1338"/>
                <a:ext cx="18" cy="9"/>
              </a:xfrm>
              <a:custGeom>
                <a:avLst/>
                <a:gdLst>
                  <a:gd name="T0" fmla="*/ 0 w 18"/>
                  <a:gd name="T1" fmla="*/ 7 h 9"/>
                  <a:gd name="T2" fmla="*/ 3 w 18"/>
                  <a:gd name="T3" fmla="*/ 1 h 9"/>
                  <a:gd name="T4" fmla="*/ 9 w 18"/>
                  <a:gd name="T5" fmla="*/ 0 h 9"/>
                  <a:gd name="T6" fmla="*/ 18 w 18"/>
                  <a:gd name="T7" fmla="*/ 3 h 9"/>
                  <a:gd name="T8" fmla="*/ 18 w 18"/>
                  <a:gd name="T9" fmla="*/ 9 h 9"/>
                  <a:gd name="T10" fmla="*/ 0 w 18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9">
                    <a:moveTo>
                      <a:pt x="0" y="7"/>
                    </a:moveTo>
                    <a:lnTo>
                      <a:pt x="3" y="1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18" y="9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9" name="Freeform 938"/>
              <p:cNvSpPr>
                <a:spLocks noEditPoints="1"/>
              </p:cNvSpPr>
              <p:nvPr/>
            </p:nvSpPr>
            <p:spPr bwMode="gray">
              <a:xfrm>
                <a:off x="6166" y="1338"/>
                <a:ext cx="18" cy="9"/>
              </a:xfrm>
              <a:custGeom>
                <a:avLst/>
                <a:gdLst>
                  <a:gd name="T0" fmla="*/ 9 w 18"/>
                  <a:gd name="T1" fmla="*/ 0 h 9"/>
                  <a:gd name="T2" fmla="*/ 18 w 18"/>
                  <a:gd name="T3" fmla="*/ 3 h 9"/>
                  <a:gd name="T4" fmla="*/ 18 w 18"/>
                  <a:gd name="T5" fmla="*/ 8 h 9"/>
                  <a:gd name="T6" fmla="*/ 0 w 18"/>
                  <a:gd name="T7" fmla="*/ 7 h 9"/>
                  <a:gd name="T8" fmla="*/ 3 w 18"/>
                  <a:gd name="T9" fmla="*/ 1 h 9"/>
                  <a:gd name="T10" fmla="*/ 9 w 18"/>
                  <a:gd name="T11" fmla="*/ 0 h 9"/>
                  <a:gd name="T12" fmla="*/ 9 w 18"/>
                  <a:gd name="T13" fmla="*/ 0 h 9"/>
                  <a:gd name="T14" fmla="*/ 9 w 18"/>
                  <a:gd name="T15" fmla="*/ 0 h 9"/>
                  <a:gd name="T16" fmla="*/ 3 w 18"/>
                  <a:gd name="T17" fmla="*/ 1 h 9"/>
                  <a:gd name="T18" fmla="*/ 3 w 18"/>
                  <a:gd name="T19" fmla="*/ 1 h 9"/>
                  <a:gd name="T20" fmla="*/ 3 w 18"/>
                  <a:gd name="T21" fmla="*/ 1 h 9"/>
                  <a:gd name="T22" fmla="*/ 0 w 18"/>
                  <a:gd name="T23" fmla="*/ 7 h 9"/>
                  <a:gd name="T24" fmla="*/ 0 w 18"/>
                  <a:gd name="T25" fmla="*/ 7 h 9"/>
                  <a:gd name="T26" fmla="*/ 0 w 18"/>
                  <a:gd name="T27" fmla="*/ 7 h 9"/>
                  <a:gd name="T28" fmla="*/ 18 w 18"/>
                  <a:gd name="T29" fmla="*/ 9 h 9"/>
                  <a:gd name="T30" fmla="*/ 18 w 18"/>
                  <a:gd name="T31" fmla="*/ 9 h 9"/>
                  <a:gd name="T32" fmla="*/ 18 w 18"/>
                  <a:gd name="T33" fmla="*/ 8 h 9"/>
                  <a:gd name="T34" fmla="*/ 18 w 18"/>
                  <a:gd name="T35" fmla="*/ 3 h 9"/>
                  <a:gd name="T36" fmla="*/ 18 w 18"/>
                  <a:gd name="T37" fmla="*/ 3 h 9"/>
                  <a:gd name="T38" fmla="*/ 18 w 18"/>
                  <a:gd name="T39" fmla="*/ 3 h 9"/>
                  <a:gd name="T40" fmla="*/ 9 w 18"/>
                  <a:gd name="T41" fmla="*/ 0 h 9"/>
                  <a:gd name="T42" fmla="*/ 9 w 18"/>
                  <a:gd name="T43" fmla="*/ 0 h 9"/>
                  <a:gd name="T44" fmla="*/ 9 w 18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9">
                    <a:moveTo>
                      <a:pt x="9" y="0"/>
                    </a:moveTo>
                    <a:lnTo>
                      <a:pt x="18" y="3"/>
                    </a:lnTo>
                    <a:lnTo>
                      <a:pt x="18" y="8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8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0" name="Freeform 939"/>
              <p:cNvSpPr>
                <a:spLocks noEditPoints="1"/>
              </p:cNvSpPr>
              <p:nvPr/>
            </p:nvSpPr>
            <p:spPr bwMode="gray">
              <a:xfrm>
                <a:off x="6166" y="1338"/>
                <a:ext cx="18" cy="9"/>
              </a:xfrm>
              <a:custGeom>
                <a:avLst/>
                <a:gdLst>
                  <a:gd name="T0" fmla="*/ 9 w 18"/>
                  <a:gd name="T1" fmla="*/ 0 h 9"/>
                  <a:gd name="T2" fmla="*/ 18 w 18"/>
                  <a:gd name="T3" fmla="*/ 3 h 9"/>
                  <a:gd name="T4" fmla="*/ 18 w 18"/>
                  <a:gd name="T5" fmla="*/ 8 h 9"/>
                  <a:gd name="T6" fmla="*/ 0 w 18"/>
                  <a:gd name="T7" fmla="*/ 7 h 9"/>
                  <a:gd name="T8" fmla="*/ 3 w 18"/>
                  <a:gd name="T9" fmla="*/ 1 h 9"/>
                  <a:gd name="T10" fmla="*/ 9 w 18"/>
                  <a:gd name="T11" fmla="*/ 0 h 9"/>
                  <a:gd name="T12" fmla="*/ 9 w 18"/>
                  <a:gd name="T13" fmla="*/ 0 h 9"/>
                  <a:gd name="T14" fmla="*/ 9 w 18"/>
                  <a:gd name="T15" fmla="*/ 0 h 9"/>
                  <a:gd name="T16" fmla="*/ 3 w 18"/>
                  <a:gd name="T17" fmla="*/ 1 h 9"/>
                  <a:gd name="T18" fmla="*/ 3 w 18"/>
                  <a:gd name="T19" fmla="*/ 1 h 9"/>
                  <a:gd name="T20" fmla="*/ 3 w 18"/>
                  <a:gd name="T21" fmla="*/ 1 h 9"/>
                  <a:gd name="T22" fmla="*/ 0 w 18"/>
                  <a:gd name="T23" fmla="*/ 7 h 9"/>
                  <a:gd name="T24" fmla="*/ 0 w 18"/>
                  <a:gd name="T25" fmla="*/ 7 h 9"/>
                  <a:gd name="T26" fmla="*/ 0 w 18"/>
                  <a:gd name="T27" fmla="*/ 7 h 9"/>
                  <a:gd name="T28" fmla="*/ 18 w 18"/>
                  <a:gd name="T29" fmla="*/ 9 h 9"/>
                  <a:gd name="T30" fmla="*/ 18 w 18"/>
                  <a:gd name="T31" fmla="*/ 9 h 9"/>
                  <a:gd name="T32" fmla="*/ 18 w 18"/>
                  <a:gd name="T33" fmla="*/ 8 h 9"/>
                  <a:gd name="T34" fmla="*/ 18 w 18"/>
                  <a:gd name="T35" fmla="*/ 3 h 9"/>
                  <a:gd name="T36" fmla="*/ 18 w 18"/>
                  <a:gd name="T37" fmla="*/ 3 h 9"/>
                  <a:gd name="T38" fmla="*/ 18 w 18"/>
                  <a:gd name="T39" fmla="*/ 3 h 9"/>
                  <a:gd name="T40" fmla="*/ 9 w 18"/>
                  <a:gd name="T41" fmla="*/ 0 h 9"/>
                  <a:gd name="T42" fmla="*/ 9 w 18"/>
                  <a:gd name="T43" fmla="*/ 0 h 9"/>
                  <a:gd name="T44" fmla="*/ 9 w 18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9">
                    <a:moveTo>
                      <a:pt x="9" y="0"/>
                    </a:moveTo>
                    <a:lnTo>
                      <a:pt x="18" y="3"/>
                    </a:lnTo>
                    <a:lnTo>
                      <a:pt x="18" y="8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9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8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1" name="Freeform 940"/>
              <p:cNvSpPr>
                <a:spLocks/>
              </p:cNvSpPr>
              <p:nvPr/>
            </p:nvSpPr>
            <p:spPr bwMode="gray">
              <a:xfrm>
                <a:off x="6187" y="1338"/>
                <a:ext cx="12" cy="12"/>
              </a:xfrm>
              <a:custGeom>
                <a:avLst/>
                <a:gdLst>
                  <a:gd name="T0" fmla="*/ 0 w 12"/>
                  <a:gd name="T1" fmla="*/ 10 h 12"/>
                  <a:gd name="T2" fmla="*/ 4 w 12"/>
                  <a:gd name="T3" fmla="*/ 7 h 12"/>
                  <a:gd name="T4" fmla="*/ 5 w 12"/>
                  <a:gd name="T5" fmla="*/ 0 h 12"/>
                  <a:gd name="T6" fmla="*/ 12 w 12"/>
                  <a:gd name="T7" fmla="*/ 2 h 12"/>
                  <a:gd name="T8" fmla="*/ 12 w 12"/>
                  <a:gd name="T9" fmla="*/ 5 h 12"/>
                  <a:gd name="T10" fmla="*/ 3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lnTo>
                      <a:pt x="4" y="7"/>
                    </a:lnTo>
                    <a:lnTo>
                      <a:pt x="5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3" y="1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2" name="Freeform 941"/>
              <p:cNvSpPr>
                <a:spLocks noEditPoints="1"/>
              </p:cNvSpPr>
              <p:nvPr/>
            </p:nvSpPr>
            <p:spPr bwMode="gray">
              <a:xfrm>
                <a:off x="6186" y="133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2 w 13"/>
                  <a:gd name="T3" fmla="*/ 2 h 13"/>
                  <a:gd name="T4" fmla="*/ 12 w 13"/>
                  <a:gd name="T5" fmla="*/ 5 h 13"/>
                  <a:gd name="T6" fmla="*/ 4 w 13"/>
                  <a:gd name="T7" fmla="*/ 12 h 13"/>
                  <a:gd name="T8" fmla="*/ 1 w 13"/>
                  <a:gd name="T9" fmla="*/ 10 h 13"/>
                  <a:gd name="T10" fmla="*/ 5 w 13"/>
                  <a:gd name="T11" fmla="*/ 7 h 13"/>
                  <a:gd name="T12" fmla="*/ 7 w 13"/>
                  <a:gd name="T13" fmla="*/ 0 h 13"/>
                  <a:gd name="T14" fmla="*/ 6 w 13"/>
                  <a:gd name="T15" fmla="*/ 0 h 13"/>
                  <a:gd name="T16" fmla="*/ 6 w 13"/>
                  <a:gd name="T17" fmla="*/ 0 h 13"/>
                  <a:gd name="T18" fmla="*/ 4 w 13"/>
                  <a:gd name="T19" fmla="*/ 6 h 13"/>
                  <a:gd name="T20" fmla="*/ 1 w 13"/>
                  <a:gd name="T21" fmla="*/ 10 h 13"/>
                  <a:gd name="T22" fmla="*/ 0 w 13"/>
                  <a:gd name="T23" fmla="*/ 10 h 13"/>
                  <a:gd name="T24" fmla="*/ 1 w 13"/>
                  <a:gd name="T25" fmla="*/ 11 h 13"/>
                  <a:gd name="T26" fmla="*/ 4 w 13"/>
                  <a:gd name="T27" fmla="*/ 12 h 13"/>
                  <a:gd name="T28" fmla="*/ 4 w 13"/>
                  <a:gd name="T29" fmla="*/ 13 h 13"/>
                  <a:gd name="T30" fmla="*/ 4 w 13"/>
                  <a:gd name="T31" fmla="*/ 12 h 13"/>
                  <a:gd name="T32" fmla="*/ 13 w 13"/>
                  <a:gd name="T33" fmla="*/ 5 h 13"/>
                  <a:gd name="T34" fmla="*/ 13 w 13"/>
                  <a:gd name="T35" fmla="*/ 5 h 13"/>
                  <a:gd name="T36" fmla="*/ 13 w 13"/>
                  <a:gd name="T37" fmla="*/ 5 h 13"/>
                  <a:gd name="T38" fmla="*/ 13 w 13"/>
                  <a:gd name="T39" fmla="*/ 2 h 13"/>
                  <a:gd name="T40" fmla="*/ 13 w 13"/>
                  <a:gd name="T41" fmla="*/ 2 h 13"/>
                  <a:gd name="T42" fmla="*/ 12 w 13"/>
                  <a:gd name="T43" fmla="*/ 2 h 13"/>
                  <a:gd name="T44" fmla="*/ 7 w 13"/>
                  <a:gd name="T45" fmla="*/ 0 h 13"/>
                  <a:gd name="T46" fmla="*/ 6 w 13"/>
                  <a:gd name="T47" fmla="*/ 0 h 13"/>
                  <a:gd name="T48" fmla="*/ 6 w 13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2" y="2"/>
                    </a:lnTo>
                    <a:lnTo>
                      <a:pt x="12" y="5"/>
                    </a:lnTo>
                    <a:lnTo>
                      <a:pt x="4" y="12"/>
                    </a:lnTo>
                    <a:lnTo>
                      <a:pt x="1" y="10"/>
                    </a:lnTo>
                    <a:lnTo>
                      <a:pt x="5" y="7"/>
                    </a:lnTo>
                    <a:lnTo>
                      <a:pt x="7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4" y="6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3" name="Freeform 942"/>
              <p:cNvSpPr>
                <a:spLocks noEditPoints="1"/>
              </p:cNvSpPr>
              <p:nvPr/>
            </p:nvSpPr>
            <p:spPr bwMode="gray">
              <a:xfrm>
                <a:off x="6186" y="133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2 w 13"/>
                  <a:gd name="T3" fmla="*/ 2 h 13"/>
                  <a:gd name="T4" fmla="*/ 12 w 13"/>
                  <a:gd name="T5" fmla="*/ 5 h 13"/>
                  <a:gd name="T6" fmla="*/ 4 w 13"/>
                  <a:gd name="T7" fmla="*/ 12 h 13"/>
                  <a:gd name="T8" fmla="*/ 1 w 13"/>
                  <a:gd name="T9" fmla="*/ 10 h 13"/>
                  <a:gd name="T10" fmla="*/ 5 w 13"/>
                  <a:gd name="T11" fmla="*/ 7 h 13"/>
                  <a:gd name="T12" fmla="*/ 7 w 13"/>
                  <a:gd name="T13" fmla="*/ 0 h 13"/>
                  <a:gd name="T14" fmla="*/ 6 w 13"/>
                  <a:gd name="T15" fmla="*/ 0 h 13"/>
                  <a:gd name="T16" fmla="*/ 6 w 13"/>
                  <a:gd name="T17" fmla="*/ 0 h 13"/>
                  <a:gd name="T18" fmla="*/ 4 w 13"/>
                  <a:gd name="T19" fmla="*/ 6 h 13"/>
                  <a:gd name="T20" fmla="*/ 1 w 13"/>
                  <a:gd name="T21" fmla="*/ 10 h 13"/>
                  <a:gd name="T22" fmla="*/ 0 w 13"/>
                  <a:gd name="T23" fmla="*/ 10 h 13"/>
                  <a:gd name="T24" fmla="*/ 1 w 13"/>
                  <a:gd name="T25" fmla="*/ 11 h 13"/>
                  <a:gd name="T26" fmla="*/ 4 w 13"/>
                  <a:gd name="T27" fmla="*/ 12 h 13"/>
                  <a:gd name="T28" fmla="*/ 4 w 13"/>
                  <a:gd name="T29" fmla="*/ 13 h 13"/>
                  <a:gd name="T30" fmla="*/ 4 w 13"/>
                  <a:gd name="T31" fmla="*/ 12 h 13"/>
                  <a:gd name="T32" fmla="*/ 13 w 13"/>
                  <a:gd name="T33" fmla="*/ 5 h 13"/>
                  <a:gd name="T34" fmla="*/ 13 w 13"/>
                  <a:gd name="T35" fmla="*/ 5 h 13"/>
                  <a:gd name="T36" fmla="*/ 13 w 13"/>
                  <a:gd name="T37" fmla="*/ 5 h 13"/>
                  <a:gd name="T38" fmla="*/ 13 w 13"/>
                  <a:gd name="T39" fmla="*/ 2 h 13"/>
                  <a:gd name="T40" fmla="*/ 13 w 13"/>
                  <a:gd name="T41" fmla="*/ 2 h 13"/>
                  <a:gd name="T42" fmla="*/ 12 w 13"/>
                  <a:gd name="T43" fmla="*/ 2 h 13"/>
                  <a:gd name="T44" fmla="*/ 7 w 13"/>
                  <a:gd name="T45" fmla="*/ 0 h 13"/>
                  <a:gd name="T46" fmla="*/ 6 w 13"/>
                  <a:gd name="T47" fmla="*/ 0 h 13"/>
                  <a:gd name="T48" fmla="*/ 6 w 13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2" y="2"/>
                    </a:lnTo>
                    <a:lnTo>
                      <a:pt x="12" y="5"/>
                    </a:lnTo>
                    <a:lnTo>
                      <a:pt x="4" y="12"/>
                    </a:lnTo>
                    <a:lnTo>
                      <a:pt x="1" y="10"/>
                    </a:lnTo>
                    <a:lnTo>
                      <a:pt x="5" y="7"/>
                    </a:lnTo>
                    <a:lnTo>
                      <a:pt x="7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4" y="6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4" name="Freeform 943"/>
              <p:cNvSpPr>
                <a:spLocks/>
              </p:cNvSpPr>
              <p:nvPr/>
            </p:nvSpPr>
            <p:spPr bwMode="gray">
              <a:xfrm>
                <a:off x="6112" y="1343"/>
                <a:ext cx="15" cy="9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0 h 9"/>
                  <a:gd name="T4" fmla="*/ 6 w 15"/>
                  <a:gd name="T5" fmla="*/ 0 h 9"/>
                  <a:gd name="T6" fmla="*/ 15 w 15"/>
                  <a:gd name="T7" fmla="*/ 7 h 9"/>
                  <a:gd name="T8" fmla="*/ 9 w 15"/>
                  <a:gd name="T9" fmla="*/ 9 h 9"/>
                  <a:gd name="T10" fmla="*/ 1 w 15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15" y="7"/>
                    </a:lnTo>
                    <a:lnTo>
                      <a:pt x="9" y="9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5" name="Freeform 944"/>
              <p:cNvSpPr>
                <a:spLocks noEditPoints="1"/>
              </p:cNvSpPr>
              <p:nvPr/>
            </p:nvSpPr>
            <p:spPr bwMode="gray">
              <a:xfrm>
                <a:off x="6112" y="1342"/>
                <a:ext cx="16" cy="10"/>
              </a:xfrm>
              <a:custGeom>
                <a:avLst/>
                <a:gdLst>
                  <a:gd name="T0" fmla="*/ 6 w 16"/>
                  <a:gd name="T1" fmla="*/ 1 h 10"/>
                  <a:gd name="T2" fmla="*/ 15 w 16"/>
                  <a:gd name="T3" fmla="*/ 8 h 10"/>
                  <a:gd name="T4" fmla="*/ 9 w 16"/>
                  <a:gd name="T5" fmla="*/ 10 h 10"/>
                  <a:gd name="T6" fmla="*/ 1 w 16"/>
                  <a:gd name="T7" fmla="*/ 3 h 10"/>
                  <a:gd name="T8" fmla="*/ 0 w 16"/>
                  <a:gd name="T9" fmla="*/ 1 h 10"/>
                  <a:gd name="T10" fmla="*/ 6 w 16"/>
                  <a:gd name="T11" fmla="*/ 1 h 10"/>
                  <a:gd name="T12" fmla="*/ 6 w 16"/>
                  <a:gd name="T13" fmla="*/ 0 h 10"/>
                  <a:gd name="T14" fmla="*/ 6 w 16"/>
                  <a:gd name="T15" fmla="*/ 0 h 10"/>
                  <a:gd name="T16" fmla="*/ 0 w 16"/>
                  <a:gd name="T17" fmla="*/ 0 h 10"/>
                  <a:gd name="T18" fmla="*/ 0 w 16"/>
                  <a:gd name="T19" fmla="*/ 0 h 10"/>
                  <a:gd name="T20" fmla="*/ 0 w 16"/>
                  <a:gd name="T21" fmla="*/ 1 h 10"/>
                  <a:gd name="T22" fmla="*/ 1 w 16"/>
                  <a:gd name="T23" fmla="*/ 4 h 10"/>
                  <a:gd name="T24" fmla="*/ 1 w 16"/>
                  <a:gd name="T25" fmla="*/ 4 h 10"/>
                  <a:gd name="T26" fmla="*/ 1 w 16"/>
                  <a:gd name="T27" fmla="*/ 4 h 10"/>
                  <a:gd name="T28" fmla="*/ 9 w 16"/>
                  <a:gd name="T29" fmla="*/ 10 h 10"/>
                  <a:gd name="T30" fmla="*/ 9 w 16"/>
                  <a:gd name="T31" fmla="*/ 10 h 10"/>
                  <a:gd name="T32" fmla="*/ 9 w 16"/>
                  <a:gd name="T33" fmla="*/ 10 h 10"/>
                  <a:gd name="T34" fmla="*/ 15 w 16"/>
                  <a:gd name="T35" fmla="*/ 8 h 10"/>
                  <a:gd name="T36" fmla="*/ 16 w 16"/>
                  <a:gd name="T37" fmla="*/ 8 h 10"/>
                  <a:gd name="T38" fmla="*/ 15 w 16"/>
                  <a:gd name="T39" fmla="*/ 8 h 10"/>
                  <a:gd name="T40" fmla="*/ 6 w 16"/>
                  <a:gd name="T41" fmla="*/ 1 h 10"/>
                  <a:gd name="T42" fmla="*/ 6 w 16"/>
                  <a:gd name="T43" fmla="*/ 0 h 10"/>
                  <a:gd name="T44" fmla="*/ 6 w 16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0">
                    <a:moveTo>
                      <a:pt x="6" y="1"/>
                    </a:moveTo>
                    <a:lnTo>
                      <a:pt x="15" y="8"/>
                    </a:lnTo>
                    <a:lnTo>
                      <a:pt x="9" y="10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6" name="Freeform 945"/>
              <p:cNvSpPr>
                <a:spLocks noEditPoints="1"/>
              </p:cNvSpPr>
              <p:nvPr/>
            </p:nvSpPr>
            <p:spPr bwMode="gray">
              <a:xfrm>
                <a:off x="6112" y="1342"/>
                <a:ext cx="16" cy="10"/>
              </a:xfrm>
              <a:custGeom>
                <a:avLst/>
                <a:gdLst>
                  <a:gd name="T0" fmla="*/ 6 w 16"/>
                  <a:gd name="T1" fmla="*/ 1 h 10"/>
                  <a:gd name="T2" fmla="*/ 15 w 16"/>
                  <a:gd name="T3" fmla="*/ 8 h 10"/>
                  <a:gd name="T4" fmla="*/ 9 w 16"/>
                  <a:gd name="T5" fmla="*/ 10 h 10"/>
                  <a:gd name="T6" fmla="*/ 1 w 16"/>
                  <a:gd name="T7" fmla="*/ 3 h 10"/>
                  <a:gd name="T8" fmla="*/ 0 w 16"/>
                  <a:gd name="T9" fmla="*/ 1 h 10"/>
                  <a:gd name="T10" fmla="*/ 6 w 16"/>
                  <a:gd name="T11" fmla="*/ 1 h 10"/>
                  <a:gd name="T12" fmla="*/ 6 w 16"/>
                  <a:gd name="T13" fmla="*/ 0 h 10"/>
                  <a:gd name="T14" fmla="*/ 6 w 16"/>
                  <a:gd name="T15" fmla="*/ 0 h 10"/>
                  <a:gd name="T16" fmla="*/ 0 w 16"/>
                  <a:gd name="T17" fmla="*/ 0 h 10"/>
                  <a:gd name="T18" fmla="*/ 0 w 16"/>
                  <a:gd name="T19" fmla="*/ 0 h 10"/>
                  <a:gd name="T20" fmla="*/ 0 w 16"/>
                  <a:gd name="T21" fmla="*/ 1 h 10"/>
                  <a:gd name="T22" fmla="*/ 1 w 16"/>
                  <a:gd name="T23" fmla="*/ 4 h 10"/>
                  <a:gd name="T24" fmla="*/ 1 w 16"/>
                  <a:gd name="T25" fmla="*/ 4 h 10"/>
                  <a:gd name="T26" fmla="*/ 1 w 16"/>
                  <a:gd name="T27" fmla="*/ 4 h 10"/>
                  <a:gd name="T28" fmla="*/ 9 w 16"/>
                  <a:gd name="T29" fmla="*/ 10 h 10"/>
                  <a:gd name="T30" fmla="*/ 9 w 16"/>
                  <a:gd name="T31" fmla="*/ 10 h 10"/>
                  <a:gd name="T32" fmla="*/ 9 w 16"/>
                  <a:gd name="T33" fmla="*/ 10 h 10"/>
                  <a:gd name="T34" fmla="*/ 15 w 16"/>
                  <a:gd name="T35" fmla="*/ 8 h 10"/>
                  <a:gd name="T36" fmla="*/ 16 w 16"/>
                  <a:gd name="T37" fmla="*/ 8 h 10"/>
                  <a:gd name="T38" fmla="*/ 15 w 16"/>
                  <a:gd name="T39" fmla="*/ 8 h 10"/>
                  <a:gd name="T40" fmla="*/ 6 w 16"/>
                  <a:gd name="T41" fmla="*/ 1 h 10"/>
                  <a:gd name="T42" fmla="*/ 6 w 16"/>
                  <a:gd name="T43" fmla="*/ 0 h 10"/>
                  <a:gd name="T44" fmla="*/ 6 w 16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0">
                    <a:moveTo>
                      <a:pt x="6" y="1"/>
                    </a:moveTo>
                    <a:lnTo>
                      <a:pt x="15" y="8"/>
                    </a:lnTo>
                    <a:lnTo>
                      <a:pt x="9" y="10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7" name="Freeform 946"/>
              <p:cNvSpPr>
                <a:spLocks/>
              </p:cNvSpPr>
              <p:nvPr/>
            </p:nvSpPr>
            <p:spPr bwMode="gray">
              <a:xfrm>
                <a:off x="6086" y="1329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4 w 13"/>
                  <a:gd name="T3" fmla="*/ 3 h 9"/>
                  <a:gd name="T4" fmla="*/ 8 w 13"/>
                  <a:gd name="T5" fmla="*/ 0 h 9"/>
                  <a:gd name="T6" fmla="*/ 13 w 13"/>
                  <a:gd name="T7" fmla="*/ 0 h 9"/>
                  <a:gd name="T8" fmla="*/ 11 w 13"/>
                  <a:gd name="T9" fmla="*/ 6 h 9"/>
                  <a:gd name="T10" fmla="*/ 6 w 13"/>
                  <a:gd name="T11" fmla="*/ 9 h 9"/>
                  <a:gd name="T12" fmla="*/ 0 w 13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0" y="7"/>
                    </a:moveTo>
                    <a:lnTo>
                      <a:pt x="4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11" y="6"/>
                    </a:lnTo>
                    <a:lnTo>
                      <a:pt x="6" y="9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8" name="Freeform 947"/>
              <p:cNvSpPr>
                <a:spLocks noEditPoints="1"/>
              </p:cNvSpPr>
              <p:nvPr/>
            </p:nvSpPr>
            <p:spPr bwMode="gray">
              <a:xfrm>
                <a:off x="6085" y="1328"/>
                <a:ext cx="14" cy="10"/>
              </a:xfrm>
              <a:custGeom>
                <a:avLst/>
                <a:gdLst>
                  <a:gd name="T0" fmla="*/ 9 w 14"/>
                  <a:gd name="T1" fmla="*/ 1 h 10"/>
                  <a:gd name="T2" fmla="*/ 13 w 14"/>
                  <a:gd name="T3" fmla="*/ 2 h 10"/>
                  <a:gd name="T4" fmla="*/ 11 w 14"/>
                  <a:gd name="T5" fmla="*/ 7 h 10"/>
                  <a:gd name="T6" fmla="*/ 7 w 14"/>
                  <a:gd name="T7" fmla="*/ 10 h 10"/>
                  <a:gd name="T8" fmla="*/ 1 w 14"/>
                  <a:gd name="T9" fmla="*/ 8 h 10"/>
                  <a:gd name="T10" fmla="*/ 5 w 14"/>
                  <a:gd name="T11" fmla="*/ 4 h 10"/>
                  <a:gd name="T12" fmla="*/ 9 w 14"/>
                  <a:gd name="T13" fmla="*/ 1 h 10"/>
                  <a:gd name="T14" fmla="*/ 8 w 14"/>
                  <a:gd name="T15" fmla="*/ 0 h 10"/>
                  <a:gd name="T16" fmla="*/ 8 w 14"/>
                  <a:gd name="T17" fmla="*/ 0 h 10"/>
                  <a:gd name="T18" fmla="*/ 5 w 14"/>
                  <a:gd name="T19" fmla="*/ 4 h 10"/>
                  <a:gd name="T20" fmla="*/ 1 w 14"/>
                  <a:gd name="T21" fmla="*/ 7 h 10"/>
                  <a:gd name="T22" fmla="*/ 0 w 14"/>
                  <a:gd name="T23" fmla="*/ 8 h 10"/>
                  <a:gd name="T24" fmla="*/ 1 w 14"/>
                  <a:gd name="T25" fmla="*/ 8 h 10"/>
                  <a:gd name="T26" fmla="*/ 7 w 14"/>
                  <a:gd name="T27" fmla="*/ 10 h 10"/>
                  <a:gd name="T28" fmla="*/ 7 w 14"/>
                  <a:gd name="T29" fmla="*/ 10 h 10"/>
                  <a:gd name="T30" fmla="*/ 7 w 14"/>
                  <a:gd name="T31" fmla="*/ 10 h 10"/>
                  <a:gd name="T32" fmla="*/ 12 w 14"/>
                  <a:gd name="T33" fmla="*/ 7 h 10"/>
                  <a:gd name="T34" fmla="*/ 12 w 14"/>
                  <a:gd name="T35" fmla="*/ 7 h 10"/>
                  <a:gd name="T36" fmla="*/ 12 w 14"/>
                  <a:gd name="T37" fmla="*/ 7 h 10"/>
                  <a:gd name="T38" fmla="*/ 14 w 14"/>
                  <a:gd name="T39" fmla="*/ 2 h 10"/>
                  <a:gd name="T40" fmla="*/ 14 w 14"/>
                  <a:gd name="T41" fmla="*/ 1 h 10"/>
                  <a:gd name="T42" fmla="*/ 13 w 14"/>
                  <a:gd name="T43" fmla="*/ 1 h 10"/>
                  <a:gd name="T44" fmla="*/ 9 w 14"/>
                  <a:gd name="T45" fmla="*/ 0 h 10"/>
                  <a:gd name="T46" fmla="*/ 8 w 14"/>
                  <a:gd name="T47" fmla="*/ 0 h 10"/>
                  <a:gd name="T48" fmla="*/ 8 w 14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0">
                    <a:moveTo>
                      <a:pt x="9" y="1"/>
                    </a:moveTo>
                    <a:lnTo>
                      <a:pt x="13" y="2"/>
                    </a:lnTo>
                    <a:lnTo>
                      <a:pt x="11" y="7"/>
                    </a:lnTo>
                    <a:lnTo>
                      <a:pt x="7" y="10"/>
                    </a:lnTo>
                    <a:lnTo>
                      <a:pt x="1" y="8"/>
                    </a:lnTo>
                    <a:lnTo>
                      <a:pt x="5" y="4"/>
                    </a:lnTo>
                    <a:lnTo>
                      <a:pt x="9" y="1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5" y="4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9" name="Freeform 948"/>
              <p:cNvSpPr>
                <a:spLocks noEditPoints="1"/>
              </p:cNvSpPr>
              <p:nvPr/>
            </p:nvSpPr>
            <p:spPr bwMode="gray">
              <a:xfrm>
                <a:off x="6085" y="1328"/>
                <a:ext cx="14" cy="10"/>
              </a:xfrm>
              <a:custGeom>
                <a:avLst/>
                <a:gdLst>
                  <a:gd name="T0" fmla="*/ 9 w 14"/>
                  <a:gd name="T1" fmla="*/ 1 h 10"/>
                  <a:gd name="T2" fmla="*/ 13 w 14"/>
                  <a:gd name="T3" fmla="*/ 2 h 10"/>
                  <a:gd name="T4" fmla="*/ 11 w 14"/>
                  <a:gd name="T5" fmla="*/ 7 h 10"/>
                  <a:gd name="T6" fmla="*/ 7 w 14"/>
                  <a:gd name="T7" fmla="*/ 10 h 10"/>
                  <a:gd name="T8" fmla="*/ 1 w 14"/>
                  <a:gd name="T9" fmla="*/ 8 h 10"/>
                  <a:gd name="T10" fmla="*/ 5 w 14"/>
                  <a:gd name="T11" fmla="*/ 4 h 10"/>
                  <a:gd name="T12" fmla="*/ 9 w 14"/>
                  <a:gd name="T13" fmla="*/ 1 h 10"/>
                  <a:gd name="T14" fmla="*/ 8 w 14"/>
                  <a:gd name="T15" fmla="*/ 0 h 10"/>
                  <a:gd name="T16" fmla="*/ 8 w 14"/>
                  <a:gd name="T17" fmla="*/ 0 h 10"/>
                  <a:gd name="T18" fmla="*/ 5 w 14"/>
                  <a:gd name="T19" fmla="*/ 4 h 10"/>
                  <a:gd name="T20" fmla="*/ 1 w 14"/>
                  <a:gd name="T21" fmla="*/ 7 h 10"/>
                  <a:gd name="T22" fmla="*/ 0 w 14"/>
                  <a:gd name="T23" fmla="*/ 8 h 10"/>
                  <a:gd name="T24" fmla="*/ 1 w 14"/>
                  <a:gd name="T25" fmla="*/ 8 h 10"/>
                  <a:gd name="T26" fmla="*/ 7 w 14"/>
                  <a:gd name="T27" fmla="*/ 10 h 10"/>
                  <a:gd name="T28" fmla="*/ 7 w 14"/>
                  <a:gd name="T29" fmla="*/ 10 h 10"/>
                  <a:gd name="T30" fmla="*/ 7 w 14"/>
                  <a:gd name="T31" fmla="*/ 10 h 10"/>
                  <a:gd name="T32" fmla="*/ 12 w 14"/>
                  <a:gd name="T33" fmla="*/ 7 h 10"/>
                  <a:gd name="T34" fmla="*/ 12 w 14"/>
                  <a:gd name="T35" fmla="*/ 7 h 10"/>
                  <a:gd name="T36" fmla="*/ 12 w 14"/>
                  <a:gd name="T37" fmla="*/ 7 h 10"/>
                  <a:gd name="T38" fmla="*/ 14 w 14"/>
                  <a:gd name="T39" fmla="*/ 2 h 10"/>
                  <a:gd name="T40" fmla="*/ 14 w 14"/>
                  <a:gd name="T41" fmla="*/ 1 h 10"/>
                  <a:gd name="T42" fmla="*/ 13 w 14"/>
                  <a:gd name="T43" fmla="*/ 1 h 10"/>
                  <a:gd name="T44" fmla="*/ 9 w 14"/>
                  <a:gd name="T45" fmla="*/ 0 h 10"/>
                  <a:gd name="T46" fmla="*/ 8 w 14"/>
                  <a:gd name="T47" fmla="*/ 0 h 10"/>
                  <a:gd name="T48" fmla="*/ 8 w 14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0">
                    <a:moveTo>
                      <a:pt x="9" y="1"/>
                    </a:moveTo>
                    <a:lnTo>
                      <a:pt x="13" y="2"/>
                    </a:lnTo>
                    <a:lnTo>
                      <a:pt x="11" y="7"/>
                    </a:lnTo>
                    <a:lnTo>
                      <a:pt x="7" y="10"/>
                    </a:lnTo>
                    <a:lnTo>
                      <a:pt x="1" y="8"/>
                    </a:lnTo>
                    <a:lnTo>
                      <a:pt x="5" y="4"/>
                    </a:lnTo>
                    <a:lnTo>
                      <a:pt x="9" y="1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5" y="4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0" name="Freeform 949"/>
              <p:cNvSpPr>
                <a:spLocks/>
              </p:cNvSpPr>
              <p:nvPr/>
            </p:nvSpPr>
            <p:spPr bwMode="gray">
              <a:xfrm>
                <a:off x="6002" y="1305"/>
                <a:ext cx="18" cy="10"/>
              </a:xfrm>
              <a:custGeom>
                <a:avLst/>
                <a:gdLst>
                  <a:gd name="T0" fmla="*/ 0 w 18"/>
                  <a:gd name="T1" fmla="*/ 4 h 10"/>
                  <a:gd name="T2" fmla="*/ 1 w 18"/>
                  <a:gd name="T3" fmla="*/ 0 h 10"/>
                  <a:gd name="T4" fmla="*/ 12 w 18"/>
                  <a:gd name="T5" fmla="*/ 3 h 10"/>
                  <a:gd name="T6" fmla="*/ 18 w 18"/>
                  <a:gd name="T7" fmla="*/ 8 h 10"/>
                  <a:gd name="T8" fmla="*/ 11 w 18"/>
                  <a:gd name="T9" fmla="*/ 10 h 10"/>
                  <a:gd name="T10" fmla="*/ 0 w 18"/>
                  <a:gd name="T1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0">
                    <a:moveTo>
                      <a:pt x="0" y="4"/>
                    </a:moveTo>
                    <a:lnTo>
                      <a:pt x="1" y="0"/>
                    </a:lnTo>
                    <a:lnTo>
                      <a:pt x="12" y="3"/>
                    </a:lnTo>
                    <a:lnTo>
                      <a:pt x="18" y="8"/>
                    </a:lnTo>
                    <a:lnTo>
                      <a:pt x="11" y="1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1" name="Freeform 950"/>
              <p:cNvSpPr>
                <a:spLocks noEditPoints="1"/>
              </p:cNvSpPr>
              <p:nvPr/>
            </p:nvSpPr>
            <p:spPr bwMode="gray">
              <a:xfrm>
                <a:off x="6002" y="1305"/>
                <a:ext cx="18" cy="10"/>
              </a:xfrm>
              <a:custGeom>
                <a:avLst/>
                <a:gdLst>
                  <a:gd name="T0" fmla="*/ 1 w 18"/>
                  <a:gd name="T1" fmla="*/ 1 h 10"/>
                  <a:gd name="T2" fmla="*/ 12 w 18"/>
                  <a:gd name="T3" fmla="*/ 3 h 10"/>
                  <a:gd name="T4" fmla="*/ 17 w 18"/>
                  <a:gd name="T5" fmla="*/ 8 h 10"/>
                  <a:gd name="T6" fmla="*/ 11 w 18"/>
                  <a:gd name="T7" fmla="*/ 10 h 10"/>
                  <a:gd name="T8" fmla="*/ 0 w 18"/>
                  <a:gd name="T9" fmla="*/ 4 h 10"/>
                  <a:gd name="T10" fmla="*/ 1 w 18"/>
                  <a:gd name="T11" fmla="*/ 1 h 10"/>
                  <a:gd name="T12" fmla="*/ 1 w 18"/>
                  <a:gd name="T13" fmla="*/ 0 h 10"/>
                  <a:gd name="T14" fmla="*/ 1 w 18"/>
                  <a:gd name="T15" fmla="*/ 1 h 10"/>
                  <a:gd name="T16" fmla="*/ 0 w 18"/>
                  <a:gd name="T17" fmla="*/ 4 h 10"/>
                  <a:gd name="T18" fmla="*/ 0 w 18"/>
                  <a:gd name="T19" fmla="*/ 5 h 10"/>
                  <a:gd name="T20" fmla="*/ 0 w 18"/>
                  <a:gd name="T21" fmla="*/ 5 h 10"/>
                  <a:gd name="T22" fmla="*/ 10 w 18"/>
                  <a:gd name="T23" fmla="*/ 10 h 10"/>
                  <a:gd name="T24" fmla="*/ 10 w 18"/>
                  <a:gd name="T25" fmla="*/ 10 h 10"/>
                  <a:gd name="T26" fmla="*/ 11 w 18"/>
                  <a:gd name="T27" fmla="*/ 10 h 10"/>
                  <a:gd name="T28" fmla="*/ 17 w 18"/>
                  <a:gd name="T29" fmla="*/ 8 h 10"/>
                  <a:gd name="T30" fmla="*/ 18 w 18"/>
                  <a:gd name="T31" fmla="*/ 8 h 10"/>
                  <a:gd name="T32" fmla="*/ 17 w 18"/>
                  <a:gd name="T33" fmla="*/ 7 h 10"/>
                  <a:gd name="T34" fmla="*/ 12 w 18"/>
                  <a:gd name="T35" fmla="*/ 3 h 10"/>
                  <a:gd name="T36" fmla="*/ 12 w 18"/>
                  <a:gd name="T37" fmla="*/ 3 h 10"/>
                  <a:gd name="T38" fmla="*/ 12 w 18"/>
                  <a:gd name="T39" fmla="*/ 3 h 10"/>
                  <a:gd name="T40" fmla="*/ 1 w 18"/>
                  <a:gd name="T41" fmla="*/ 0 h 10"/>
                  <a:gd name="T42" fmla="*/ 1 w 18"/>
                  <a:gd name="T43" fmla="*/ 0 h 10"/>
                  <a:gd name="T44" fmla="*/ 1 w 18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0">
                    <a:moveTo>
                      <a:pt x="1" y="1"/>
                    </a:moveTo>
                    <a:lnTo>
                      <a:pt x="12" y="3"/>
                    </a:lnTo>
                    <a:lnTo>
                      <a:pt x="17" y="8"/>
                    </a:lnTo>
                    <a:lnTo>
                      <a:pt x="11" y="1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  <a:moveTo>
                      <a:pt x="1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7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2" name="Freeform 951"/>
              <p:cNvSpPr>
                <a:spLocks noEditPoints="1"/>
              </p:cNvSpPr>
              <p:nvPr/>
            </p:nvSpPr>
            <p:spPr bwMode="gray">
              <a:xfrm>
                <a:off x="6002" y="1305"/>
                <a:ext cx="18" cy="10"/>
              </a:xfrm>
              <a:custGeom>
                <a:avLst/>
                <a:gdLst>
                  <a:gd name="T0" fmla="*/ 1 w 18"/>
                  <a:gd name="T1" fmla="*/ 1 h 10"/>
                  <a:gd name="T2" fmla="*/ 12 w 18"/>
                  <a:gd name="T3" fmla="*/ 3 h 10"/>
                  <a:gd name="T4" fmla="*/ 17 w 18"/>
                  <a:gd name="T5" fmla="*/ 8 h 10"/>
                  <a:gd name="T6" fmla="*/ 11 w 18"/>
                  <a:gd name="T7" fmla="*/ 10 h 10"/>
                  <a:gd name="T8" fmla="*/ 0 w 18"/>
                  <a:gd name="T9" fmla="*/ 4 h 10"/>
                  <a:gd name="T10" fmla="*/ 1 w 18"/>
                  <a:gd name="T11" fmla="*/ 1 h 10"/>
                  <a:gd name="T12" fmla="*/ 1 w 18"/>
                  <a:gd name="T13" fmla="*/ 0 h 10"/>
                  <a:gd name="T14" fmla="*/ 1 w 18"/>
                  <a:gd name="T15" fmla="*/ 1 h 10"/>
                  <a:gd name="T16" fmla="*/ 0 w 18"/>
                  <a:gd name="T17" fmla="*/ 4 h 10"/>
                  <a:gd name="T18" fmla="*/ 0 w 18"/>
                  <a:gd name="T19" fmla="*/ 5 h 10"/>
                  <a:gd name="T20" fmla="*/ 0 w 18"/>
                  <a:gd name="T21" fmla="*/ 5 h 10"/>
                  <a:gd name="T22" fmla="*/ 10 w 18"/>
                  <a:gd name="T23" fmla="*/ 10 h 10"/>
                  <a:gd name="T24" fmla="*/ 10 w 18"/>
                  <a:gd name="T25" fmla="*/ 10 h 10"/>
                  <a:gd name="T26" fmla="*/ 11 w 18"/>
                  <a:gd name="T27" fmla="*/ 10 h 10"/>
                  <a:gd name="T28" fmla="*/ 17 w 18"/>
                  <a:gd name="T29" fmla="*/ 8 h 10"/>
                  <a:gd name="T30" fmla="*/ 18 w 18"/>
                  <a:gd name="T31" fmla="*/ 8 h 10"/>
                  <a:gd name="T32" fmla="*/ 17 w 18"/>
                  <a:gd name="T33" fmla="*/ 7 h 10"/>
                  <a:gd name="T34" fmla="*/ 12 w 18"/>
                  <a:gd name="T35" fmla="*/ 3 h 10"/>
                  <a:gd name="T36" fmla="*/ 12 w 18"/>
                  <a:gd name="T37" fmla="*/ 3 h 10"/>
                  <a:gd name="T38" fmla="*/ 12 w 18"/>
                  <a:gd name="T39" fmla="*/ 3 h 10"/>
                  <a:gd name="T40" fmla="*/ 1 w 18"/>
                  <a:gd name="T41" fmla="*/ 0 h 10"/>
                  <a:gd name="T42" fmla="*/ 1 w 18"/>
                  <a:gd name="T43" fmla="*/ 0 h 10"/>
                  <a:gd name="T44" fmla="*/ 1 w 18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0">
                    <a:moveTo>
                      <a:pt x="1" y="1"/>
                    </a:moveTo>
                    <a:lnTo>
                      <a:pt x="12" y="3"/>
                    </a:lnTo>
                    <a:lnTo>
                      <a:pt x="17" y="8"/>
                    </a:lnTo>
                    <a:lnTo>
                      <a:pt x="11" y="10"/>
                    </a:lnTo>
                    <a:lnTo>
                      <a:pt x="0" y="4"/>
                    </a:lnTo>
                    <a:lnTo>
                      <a:pt x="1" y="1"/>
                    </a:lnTo>
                    <a:moveTo>
                      <a:pt x="1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7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3" name="Freeform 952"/>
              <p:cNvSpPr>
                <a:spLocks/>
              </p:cNvSpPr>
              <p:nvPr/>
            </p:nvSpPr>
            <p:spPr bwMode="gray">
              <a:xfrm>
                <a:off x="6014" y="1321"/>
                <a:ext cx="15" cy="4"/>
              </a:xfrm>
              <a:custGeom>
                <a:avLst/>
                <a:gdLst>
                  <a:gd name="T0" fmla="*/ 5 w 15"/>
                  <a:gd name="T1" fmla="*/ 4 h 4"/>
                  <a:gd name="T2" fmla="*/ 0 w 15"/>
                  <a:gd name="T3" fmla="*/ 0 h 4"/>
                  <a:gd name="T4" fmla="*/ 10 w 15"/>
                  <a:gd name="T5" fmla="*/ 0 h 4"/>
                  <a:gd name="T6" fmla="*/ 15 w 15"/>
                  <a:gd name="T7" fmla="*/ 4 h 4"/>
                  <a:gd name="T8" fmla="*/ 5 w 1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5" y="4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4" name="Freeform 953"/>
              <p:cNvSpPr>
                <a:spLocks noEditPoints="1"/>
              </p:cNvSpPr>
              <p:nvPr/>
            </p:nvSpPr>
            <p:spPr bwMode="gray">
              <a:xfrm>
                <a:off x="6014" y="1320"/>
                <a:ext cx="15" cy="6"/>
              </a:xfrm>
              <a:custGeom>
                <a:avLst/>
                <a:gdLst>
                  <a:gd name="T0" fmla="*/ 0 w 15"/>
                  <a:gd name="T1" fmla="*/ 1 h 6"/>
                  <a:gd name="T2" fmla="*/ 10 w 15"/>
                  <a:gd name="T3" fmla="*/ 2 h 6"/>
                  <a:gd name="T4" fmla="*/ 15 w 15"/>
                  <a:gd name="T5" fmla="*/ 5 h 6"/>
                  <a:gd name="T6" fmla="*/ 5 w 15"/>
                  <a:gd name="T7" fmla="*/ 5 h 6"/>
                  <a:gd name="T8" fmla="*/ 0 w 15"/>
                  <a:gd name="T9" fmla="*/ 1 h 6"/>
                  <a:gd name="T10" fmla="*/ 0 w 15"/>
                  <a:gd name="T11" fmla="*/ 0 h 6"/>
                  <a:gd name="T12" fmla="*/ 0 w 15"/>
                  <a:gd name="T13" fmla="*/ 1 h 6"/>
                  <a:gd name="T14" fmla="*/ 5 w 15"/>
                  <a:gd name="T15" fmla="*/ 5 h 6"/>
                  <a:gd name="T16" fmla="*/ 5 w 15"/>
                  <a:gd name="T17" fmla="*/ 6 h 6"/>
                  <a:gd name="T18" fmla="*/ 5 w 15"/>
                  <a:gd name="T19" fmla="*/ 6 h 6"/>
                  <a:gd name="T20" fmla="*/ 15 w 15"/>
                  <a:gd name="T21" fmla="*/ 6 h 6"/>
                  <a:gd name="T22" fmla="*/ 15 w 15"/>
                  <a:gd name="T23" fmla="*/ 6 h 6"/>
                  <a:gd name="T24" fmla="*/ 15 w 15"/>
                  <a:gd name="T25" fmla="*/ 5 h 6"/>
                  <a:gd name="T26" fmla="*/ 10 w 15"/>
                  <a:gd name="T27" fmla="*/ 1 h 6"/>
                  <a:gd name="T28" fmla="*/ 10 w 15"/>
                  <a:gd name="T29" fmla="*/ 1 h 6"/>
                  <a:gd name="T30" fmla="*/ 10 w 15"/>
                  <a:gd name="T31" fmla="*/ 1 h 6"/>
                  <a:gd name="T32" fmla="*/ 0 w 15"/>
                  <a:gd name="T33" fmla="*/ 0 h 6"/>
                  <a:gd name="T34" fmla="*/ 0 w 15"/>
                  <a:gd name="T35" fmla="*/ 0 h 6"/>
                  <a:gd name="T36" fmla="*/ 0 w 15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6">
                    <a:moveTo>
                      <a:pt x="0" y="1"/>
                    </a:moveTo>
                    <a:lnTo>
                      <a:pt x="10" y="2"/>
                    </a:lnTo>
                    <a:lnTo>
                      <a:pt x="15" y="5"/>
                    </a:lnTo>
                    <a:lnTo>
                      <a:pt x="5" y="5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5" name="Freeform 954"/>
              <p:cNvSpPr>
                <a:spLocks noEditPoints="1"/>
              </p:cNvSpPr>
              <p:nvPr/>
            </p:nvSpPr>
            <p:spPr bwMode="gray">
              <a:xfrm>
                <a:off x="6014" y="1320"/>
                <a:ext cx="15" cy="6"/>
              </a:xfrm>
              <a:custGeom>
                <a:avLst/>
                <a:gdLst>
                  <a:gd name="T0" fmla="*/ 0 w 15"/>
                  <a:gd name="T1" fmla="*/ 1 h 6"/>
                  <a:gd name="T2" fmla="*/ 10 w 15"/>
                  <a:gd name="T3" fmla="*/ 2 h 6"/>
                  <a:gd name="T4" fmla="*/ 15 w 15"/>
                  <a:gd name="T5" fmla="*/ 5 h 6"/>
                  <a:gd name="T6" fmla="*/ 5 w 15"/>
                  <a:gd name="T7" fmla="*/ 5 h 6"/>
                  <a:gd name="T8" fmla="*/ 0 w 15"/>
                  <a:gd name="T9" fmla="*/ 1 h 6"/>
                  <a:gd name="T10" fmla="*/ 0 w 15"/>
                  <a:gd name="T11" fmla="*/ 0 h 6"/>
                  <a:gd name="T12" fmla="*/ 0 w 15"/>
                  <a:gd name="T13" fmla="*/ 1 h 6"/>
                  <a:gd name="T14" fmla="*/ 5 w 15"/>
                  <a:gd name="T15" fmla="*/ 5 h 6"/>
                  <a:gd name="T16" fmla="*/ 5 w 15"/>
                  <a:gd name="T17" fmla="*/ 6 h 6"/>
                  <a:gd name="T18" fmla="*/ 5 w 15"/>
                  <a:gd name="T19" fmla="*/ 6 h 6"/>
                  <a:gd name="T20" fmla="*/ 15 w 15"/>
                  <a:gd name="T21" fmla="*/ 6 h 6"/>
                  <a:gd name="T22" fmla="*/ 15 w 15"/>
                  <a:gd name="T23" fmla="*/ 6 h 6"/>
                  <a:gd name="T24" fmla="*/ 15 w 15"/>
                  <a:gd name="T25" fmla="*/ 5 h 6"/>
                  <a:gd name="T26" fmla="*/ 10 w 15"/>
                  <a:gd name="T27" fmla="*/ 1 h 6"/>
                  <a:gd name="T28" fmla="*/ 10 w 15"/>
                  <a:gd name="T29" fmla="*/ 1 h 6"/>
                  <a:gd name="T30" fmla="*/ 10 w 15"/>
                  <a:gd name="T31" fmla="*/ 1 h 6"/>
                  <a:gd name="T32" fmla="*/ 0 w 15"/>
                  <a:gd name="T33" fmla="*/ 0 h 6"/>
                  <a:gd name="T34" fmla="*/ 0 w 15"/>
                  <a:gd name="T35" fmla="*/ 0 h 6"/>
                  <a:gd name="T36" fmla="*/ 0 w 15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6">
                    <a:moveTo>
                      <a:pt x="0" y="1"/>
                    </a:moveTo>
                    <a:lnTo>
                      <a:pt x="10" y="2"/>
                    </a:lnTo>
                    <a:lnTo>
                      <a:pt x="15" y="5"/>
                    </a:lnTo>
                    <a:lnTo>
                      <a:pt x="5" y="5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6" name="Freeform 955"/>
              <p:cNvSpPr>
                <a:spLocks/>
              </p:cNvSpPr>
              <p:nvPr/>
            </p:nvSpPr>
            <p:spPr bwMode="gray">
              <a:xfrm>
                <a:off x="6273" y="969"/>
                <a:ext cx="62" cy="24"/>
              </a:xfrm>
              <a:custGeom>
                <a:avLst/>
                <a:gdLst>
                  <a:gd name="T0" fmla="*/ 22 w 62"/>
                  <a:gd name="T1" fmla="*/ 13 h 24"/>
                  <a:gd name="T2" fmla="*/ 6 w 62"/>
                  <a:gd name="T3" fmla="*/ 17 h 24"/>
                  <a:gd name="T4" fmla="*/ 0 w 62"/>
                  <a:gd name="T5" fmla="*/ 9 h 24"/>
                  <a:gd name="T6" fmla="*/ 3 w 62"/>
                  <a:gd name="T7" fmla="*/ 0 h 24"/>
                  <a:gd name="T8" fmla="*/ 17 w 62"/>
                  <a:gd name="T9" fmla="*/ 2 h 24"/>
                  <a:gd name="T10" fmla="*/ 36 w 62"/>
                  <a:gd name="T11" fmla="*/ 2 h 24"/>
                  <a:gd name="T12" fmla="*/ 52 w 62"/>
                  <a:gd name="T13" fmla="*/ 12 h 24"/>
                  <a:gd name="T14" fmla="*/ 62 w 62"/>
                  <a:gd name="T15" fmla="*/ 14 h 24"/>
                  <a:gd name="T16" fmla="*/ 60 w 62"/>
                  <a:gd name="T17" fmla="*/ 18 h 24"/>
                  <a:gd name="T18" fmla="*/ 49 w 62"/>
                  <a:gd name="T19" fmla="*/ 21 h 24"/>
                  <a:gd name="T20" fmla="*/ 41 w 62"/>
                  <a:gd name="T21" fmla="*/ 24 h 24"/>
                  <a:gd name="T22" fmla="*/ 22 w 62"/>
                  <a:gd name="T23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24">
                    <a:moveTo>
                      <a:pt x="22" y="13"/>
                    </a:moveTo>
                    <a:lnTo>
                      <a:pt x="6" y="17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17" y="2"/>
                    </a:lnTo>
                    <a:lnTo>
                      <a:pt x="36" y="2"/>
                    </a:lnTo>
                    <a:lnTo>
                      <a:pt x="52" y="12"/>
                    </a:lnTo>
                    <a:lnTo>
                      <a:pt x="62" y="14"/>
                    </a:lnTo>
                    <a:lnTo>
                      <a:pt x="60" y="18"/>
                    </a:lnTo>
                    <a:lnTo>
                      <a:pt x="49" y="21"/>
                    </a:lnTo>
                    <a:lnTo>
                      <a:pt x="41" y="24"/>
                    </a:lnTo>
                    <a:lnTo>
                      <a:pt x="2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7" name="Freeform 956"/>
              <p:cNvSpPr>
                <a:spLocks noEditPoints="1"/>
              </p:cNvSpPr>
              <p:nvPr/>
            </p:nvSpPr>
            <p:spPr bwMode="gray">
              <a:xfrm>
                <a:off x="6273" y="969"/>
                <a:ext cx="63" cy="24"/>
              </a:xfrm>
              <a:custGeom>
                <a:avLst/>
                <a:gdLst>
                  <a:gd name="T0" fmla="*/ 4 w 63"/>
                  <a:gd name="T1" fmla="*/ 1 h 24"/>
                  <a:gd name="T2" fmla="*/ 17 w 63"/>
                  <a:gd name="T3" fmla="*/ 2 h 24"/>
                  <a:gd name="T4" fmla="*/ 36 w 63"/>
                  <a:gd name="T5" fmla="*/ 2 h 24"/>
                  <a:gd name="T6" fmla="*/ 52 w 63"/>
                  <a:gd name="T7" fmla="*/ 12 h 24"/>
                  <a:gd name="T8" fmla="*/ 62 w 63"/>
                  <a:gd name="T9" fmla="*/ 14 h 24"/>
                  <a:gd name="T10" fmla="*/ 60 w 63"/>
                  <a:gd name="T11" fmla="*/ 18 h 24"/>
                  <a:gd name="T12" fmla="*/ 49 w 63"/>
                  <a:gd name="T13" fmla="*/ 21 h 24"/>
                  <a:gd name="T14" fmla="*/ 41 w 63"/>
                  <a:gd name="T15" fmla="*/ 24 h 24"/>
                  <a:gd name="T16" fmla="*/ 22 w 63"/>
                  <a:gd name="T17" fmla="*/ 13 h 24"/>
                  <a:gd name="T18" fmla="*/ 6 w 63"/>
                  <a:gd name="T19" fmla="*/ 17 h 24"/>
                  <a:gd name="T20" fmla="*/ 1 w 63"/>
                  <a:gd name="T21" fmla="*/ 9 h 24"/>
                  <a:gd name="T22" fmla="*/ 4 w 63"/>
                  <a:gd name="T23" fmla="*/ 1 h 24"/>
                  <a:gd name="T24" fmla="*/ 3 w 63"/>
                  <a:gd name="T25" fmla="*/ 0 h 24"/>
                  <a:gd name="T26" fmla="*/ 3 w 63"/>
                  <a:gd name="T27" fmla="*/ 1 h 24"/>
                  <a:gd name="T28" fmla="*/ 0 w 63"/>
                  <a:gd name="T29" fmla="*/ 8 h 24"/>
                  <a:gd name="T30" fmla="*/ 0 w 63"/>
                  <a:gd name="T31" fmla="*/ 9 h 24"/>
                  <a:gd name="T32" fmla="*/ 0 w 63"/>
                  <a:gd name="T33" fmla="*/ 9 h 24"/>
                  <a:gd name="T34" fmla="*/ 6 w 63"/>
                  <a:gd name="T35" fmla="*/ 17 h 24"/>
                  <a:gd name="T36" fmla="*/ 6 w 63"/>
                  <a:gd name="T37" fmla="*/ 17 h 24"/>
                  <a:gd name="T38" fmla="*/ 7 w 63"/>
                  <a:gd name="T39" fmla="*/ 17 h 24"/>
                  <a:gd name="T40" fmla="*/ 22 w 63"/>
                  <a:gd name="T41" fmla="*/ 14 h 24"/>
                  <a:gd name="T42" fmla="*/ 41 w 63"/>
                  <a:gd name="T43" fmla="*/ 24 h 24"/>
                  <a:gd name="T44" fmla="*/ 41 w 63"/>
                  <a:gd name="T45" fmla="*/ 24 h 24"/>
                  <a:gd name="T46" fmla="*/ 41 w 63"/>
                  <a:gd name="T47" fmla="*/ 24 h 24"/>
                  <a:gd name="T48" fmla="*/ 49 w 63"/>
                  <a:gd name="T49" fmla="*/ 22 h 24"/>
                  <a:gd name="T50" fmla="*/ 60 w 63"/>
                  <a:gd name="T51" fmla="*/ 18 h 24"/>
                  <a:gd name="T52" fmla="*/ 60 w 63"/>
                  <a:gd name="T53" fmla="*/ 18 h 24"/>
                  <a:gd name="T54" fmla="*/ 61 w 63"/>
                  <a:gd name="T55" fmla="*/ 18 h 24"/>
                  <a:gd name="T56" fmla="*/ 62 w 63"/>
                  <a:gd name="T57" fmla="*/ 14 h 24"/>
                  <a:gd name="T58" fmla="*/ 63 w 63"/>
                  <a:gd name="T59" fmla="*/ 14 h 24"/>
                  <a:gd name="T60" fmla="*/ 62 w 63"/>
                  <a:gd name="T61" fmla="*/ 14 h 24"/>
                  <a:gd name="T62" fmla="*/ 52 w 63"/>
                  <a:gd name="T63" fmla="*/ 12 h 24"/>
                  <a:gd name="T64" fmla="*/ 36 w 63"/>
                  <a:gd name="T65" fmla="*/ 2 h 24"/>
                  <a:gd name="T66" fmla="*/ 36 w 63"/>
                  <a:gd name="T67" fmla="*/ 2 h 24"/>
                  <a:gd name="T68" fmla="*/ 36 w 63"/>
                  <a:gd name="T69" fmla="*/ 2 h 24"/>
                  <a:gd name="T70" fmla="*/ 17 w 63"/>
                  <a:gd name="T71" fmla="*/ 2 h 24"/>
                  <a:gd name="T72" fmla="*/ 4 w 63"/>
                  <a:gd name="T73" fmla="*/ 0 h 24"/>
                  <a:gd name="T74" fmla="*/ 3 w 63"/>
                  <a:gd name="T75" fmla="*/ 0 h 24"/>
                  <a:gd name="T76" fmla="*/ 3 w 63"/>
                  <a:gd name="T7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3" h="24">
                    <a:moveTo>
                      <a:pt x="4" y="1"/>
                    </a:moveTo>
                    <a:lnTo>
                      <a:pt x="17" y="2"/>
                    </a:lnTo>
                    <a:lnTo>
                      <a:pt x="36" y="2"/>
                    </a:lnTo>
                    <a:lnTo>
                      <a:pt x="52" y="12"/>
                    </a:lnTo>
                    <a:lnTo>
                      <a:pt x="62" y="14"/>
                    </a:lnTo>
                    <a:lnTo>
                      <a:pt x="60" y="18"/>
                    </a:lnTo>
                    <a:lnTo>
                      <a:pt x="49" y="21"/>
                    </a:lnTo>
                    <a:lnTo>
                      <a:pt x="41" y="24"/>
                    </a:lnTo>
                    <a:lnTo>
                      <a:pt x="22" y="13"/>
                    </a:lnTo>
                    <a:lnTo>
                      <a:pt x="6" y="17"/>
                    </a:lnTo>
                    <a:lnTo>
                      <a:pt x="1" y="9"/>
                    </a:lnTo>
                    <a:lnTo>
                      <a:pt x="4" y="1"/>
                    </a:lnTo>
                    <a:close/>
                    <a:moveTo>
                      <a:pt x="3" y="0"/>
                    </a:moveTo>
                    <a:lnTo>
                      <a:pt x="3" y="1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22" y="1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9" y="22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1" y="18"/>
                    </a:lnTo>
                    <a:lnTo>
                      <a:pt x="62" y="14"/>
                    </a:lnTo>
                    <a:lnTo>
                      <a:pt x="63" y="14"/>
                    </a:lnTo>
                    <a:lnTo>
                      <a:pt x="62" y="14"/>
                    </a:lnTo>
                    <a:lnTo>
                      <a:pt x="52" y="1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17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8" name="Freeform 957"/>
              <p:cNvSpPr>
                <a:spLocks noEditPoints="1"/>
              </p:cNvSpPr>
              <p:nvPr/>
            </p:nvSpPr>
            <p:spPr bwMode="gray">
              <a:xfrm>
                <a:off x="6273" y="969"/>
                <a:ext cx="63" cy="24"/>
              </a:xfrm>
              <a:custGeom>
                <a:avLst/>
                <a:gdLst>
                  <a:gd name="T0" fmla="*/ 4 w 63"/>
                  <a:gd name="T1" fmla="*/ 1 h 24"/>
                  <a:gd name="T2" fmla="*/ 17 w 63"/>
                  <a:gd name="T3" fmla="*/ 2 h 24"/>
                  <a:gd name="T4" fmla="*/ 36 w 63"/>
                  <a:gd name="T5" fmla="*/ 2 h 24"/>
                  <a:gd name="T6" fmla="*/ 52 w 63"/>
                  <a:gd name="T7" fmla="*/ 12 h 24"/>
                  <a:gd name="T8" fmla="*/ 62 w 63"/>
                  <a:gd name="T9" fmla="*/ 14 h 24"/>
                  <a:gd name="T10" fmla="*/ 60 w 63"/>
                  <a:gd name="T11" fmla="*/ 18 h 24"/>
                  <a:gd name="T12" fmla="*/ 49 w 63"/>
                  <a:gd name="T13" fmla="*/ 21 h 24"/>
                  <a:gd name="T14" fmla="*/ 41 w 63"/>
                  <a:gd name="T15" fmla="*/ 24 h 24"/>
                  <a:gd name="T16" fmla="*/ 22 w 63"/>
                  <a:gd name="T17" fmla="*/ 13 h 24"/>
                  <a:gd name="T18" fmla="*/ 6 w 63"/>
                  <a:gd name="T19" fmla="*/ 17 h 24"/>
                  <a:gd name="T20" fmla="*/ 1 w 63"/>
                  <a:gd name="T21" fmla="*/ 9 h 24"/>
                  <a:gd name="T22" fmla="*/ 4 w 63"/>
                  <a:gd name="T23" fmla="*/ 1 h 24"/>
                  <a:gd name="T24" fmla="*/ 3 w 63"/>
                  <a:gd name="T25" fmla="*/ 0 h 24"/>
                  <a:gd name="T26" fmla="*/ 3 w 63"/>
                  <a:gd name="T27" fmla="*/ 1 h 24"/>
                  <a:gd name="T28" fmla="*/ 0 w 63"/>
                  <a:gd name="T29" fmla="*/ 8 h 24"/>
                  <a:gd name="T30" fmla="*/ 0 w 63"/>
                  <a:gd name="T31" fmla="*/ 9 h 24"/>
                  <a:gd name="T32" fmla="*/ 0 w 63"/>
                  <a:gd name="T33" fmla="*/ 9 h 24"/>
                  <a:gd name="T34" fmla="*/ 6 w 63"/>
                  <a:gd name="T35" fmla="*/ 17 h 24"/>
                  <a:gd name="T36" fmla="*/ 6 w 63"/>
                  <a:gd name="T37" fmla="*/ 17 h 24"/>
                  <a:gd name="T38" fmla="*/ 7 w 63"/>
                  <a:gd name="T39" fmla="*/ 17 h 24"/>
                  <a:gd name="T40" fmla="*/ 22 w 63"/>
                  <a:gd name="T41" fmla="*/ 14 h 24"/>
                  <a:gd name="T42" fmla="*/ 41 w 63"/>
                  <a:gd name="T43" fmla="*/ 24 h 24"/>
                  <a:gd name="T44" fmla="*/ 41 w 63"/>
                  <a:gd name="T45" fmla="*/ 24 h 24"/>
                  <a:gd name="T46" fmla="*/ 41 w 63"/>
                  <a:gd name="T47" fmla="*/ 24 h 24"/>
                  <a:gd name="T48" fmla="*/ 49 w 63"/>
                  <a:gd name="T49" fmla="*/ 22 h 24"/>
                  <a:gd name="T50" fmla="*/ 60 w 63"/>
                  <a:gd name="T51" fmla="*/ 18 h 24"/>
                  <a:gd name="T52" fmla="*/ 60 w 63"/>
                  <a:gd name="T53" fmla="*/ 18 h 24"/>
                  <a:gd name="T54" fmla="*/ 61 w 63"/>
                  <a:gd name="T55" fmla="*/ 18 h 24"/>
                  <a:gd name="T56" fmla="*/ 62 w 63"/>
                  <a:gd name="T57" fmla="*/ 14 h 24"/>
                  <a:gd name="T58" fmla="*/ 63 w 63"/>
                  <a:gd name="T59" fmla="*/ 14 h 24"/>
                  <a:gd name="T60" fmla="*/ 62 w 63"/>
                  <a:gd name="T61" fmla="*/ 14 h 24"/>
                  <a:gd name="T62" fmla="*/ 52 w 63"/>
                  <a:gd name="T63" fmla="*/ 12 h 24"/>
                  <a:gd name="T64" fmla="*/ 36 w 63"/>
                  <a:gd name="T65" fmla="*/ 2 h 24"/>
                  <a:gd name="T66" fmla="*/ 36 w 63"/>
                  <a:gd name="T67" fmla="*/ 2 h 24"/>
                  <a:gd name="T68" fmla="*/ 36 w 63"/>
                  <a:gd name="T69" fmla="*/ 2 h 24"/>
                  <a:gd name="T70" fmla="*/ 17 w 63"/>
                  <a:gd name="T71" fmla="*/ 2 h 24"/>
                  <a:gd name="T72" fmla="*/ 4 w 63"/>
                  <a:gd name="T73" fmla="*/ 0 h 24"/>
                  <a:gd name="T74" fmla="*/ 3 w 63"/>
                  <a:gd name="T75" fmla="*/ 0 h 24"/>
                  <a:gd name="T76" fmla="*/ 3 w 63"/>
                  <a:gd name="T7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3" h="24">
                    <a:moveTo>
                      <a:pt x="4" y="1"/>
                    </a:moveTo>
                    <a:lnTo>
                      <a:pt x="17" y="2"/>
                    </a:lnTo>
                    <a:lnTo>
                      <a:pt x="36" y="2"/>
                    </a:lnTo>
                    <a:lnTo>
                      <a:pt x="52" y="12"/>
                    </a:lnTo>
                    <a:lnTo>
                      <a:pt x="62" y="14"/>
                    </a:lnTo>
                    <a:lnTo>
                      <a:pt x="60" y="18"/>
                    </a:lnTo>
                    <a:lnTo>
                      <a:pt x="49" y="21"/>
                    </a:lnTo>
                    <a:lnTo>
                      <a:pt x="41" y="24"/>
                    </a:lnTo>
                    <a:lnTo>
                      <a:pt x="22" y="13"/>
                    </a:lnTo>
                    <a:lnTo>
                      <a:pt x="6" y="17"/>
                    </a:lnTo>
                    <a:lnTo>
                      <a:pt x="1" y="9"/>
                    </a:lnTo>
                    <a:lnTo>
                      <a:pt x="4" y="1"/>
                    </a:lnTo>
                    <a:moveTo>
                      <a:pt x="3" y="0"/>
                    </a:moveTo>
                    <a:lnTo>
                      <a:pt x="3" y="1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22" y="1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9" y="22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1" y="18"/>
                    </a:lnTo>
                    <a:lnTo>
                      <a:pt x="62" y="14"/>
                    </a:lnTo>
                    <a:lnTo>
                      <a:pt x="63" y="14"/>
                    </a:lnTo>
                    <a:lnTo>
                      <a:pt x="62" y="14"/>
                    </a:lnTo>
                    <a:lnTo>
                      <a:pt x="52" y="1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17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9" name="Freeform 958"/>
              <p:cNvSpPr>
                <a:spLocks/>
              </p:cNvSpPr>
              <p:nvPr/>
            </p:nvSpPr>
            <p:spPr bwMode="gray">
              <a:xfrm>
                <a:off x="3733" y="1576"/>
                <a:ext cx="71" cy="53"/>
              </a:xfrm>
              <a:custGeom>
                <a:avLst/>
                <a:gdLst>
                  <a:gd name="T0" fmla="*/ 39 w 71"/>
                  <a:gd name="T1" fmla="*/ 41 h 53"/>
                  <a:gd name="T2" fmla="*/ 29 w 71"/>
                  <a:gd name="T3" fmla="*/ 42 h 53"/>
                  <a:gd name="T4" fmla="*/ 26 w 71"/>
                  <a:gd name="T5" fmla="*/ 36 h 53"/>
                  <a:gd name="T6" fmla="*/ 15 w 71"/>
                  <a:gd name="T7" fmla="*/ 30 h 53"/>
                  <a:gd name="T8" fmla="*/ 13 w 71"/>
                  <a:gd name="T9" fmla="*/ 17 h 53"/>
                  <a:gd name="T10" fmla="*/ 0 w 71"/>
                  <a:gd name="T11" fmla="*/ 0 h 53"/>
                  <a:gd name="T12" fmla="*/ 22 w 71"/>
                  <a:gd name="T13" fmla="*/ 7 h 53"/>
                  <a:gd name="T14" fmla="*/ 41 w 71"/>
                  <a:gd name="T15" fmla="*/ 13 h 53"/>
                  <a:gd name="T16" fmla="*/ 47 w 71"/>
                  <a:gd name="T17" fmla="*/ 23 h 53"/>
                  <a:gd name="T18" fmla="*/ 53 w 71"/>
                  <a:gd name="T19" fmla="*/ 34 h 53"/>
                  <a:gd name="T20" fmla="*/ 71 w 71"/>
                  <a:gd name="T21" fmla="*/ 50 h 53"/>
                  <a:gd name="T22" fmla="*/ 60 w 71"/>
                  <a:gd name="T23" fmla="*/ 53 h 53"/>
                  <a:gd name="T24" fmla="*/ 39 w 71"/>
                  <a:gd name="T25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53">
                    <a:moveTo>
                      <a:pt x="39" y="41"/>
                    </a:moveTo>
                    <a:lnTo>
                      <a:pt x="29" y="42"/>
                    </a:lnTo>
                    <a:lnTo>
                      <a:pt x="26" y="36"/>
                    </a:lnTo>
                    <a:lnTo>
                      <a:pt x="15" y="30"/>
                    </a:lnTo>
                    <a:lnTo>
                      <a:pt x="13" y="17"/>
                    </a:lnTo>
                    <a:lnTo>
                      <a:pt x="0" y="0"/>
                    </a:lnTo>
                    <a:lnTo>
                      <a:pt x="22" y="7"/>
                    </a:lnTo>
                    <a:lnTo>
                      <a:pt x="41" y="13"/>
                    </a:lnTo>
                    <a:lnTo>
                      <a:pt x="47" y="23"/>
                    </a:lnTo>
                    <a:lnTo>
                      <a:pt x="53" y="34"/>
                    </a:lnTo>
                    <a:lnTo>
                      <a:pt x="71" y="50"/>
                    </a:lnTo>
                    <a:lnTo>
                      <a:pt x="60" y="53"/>
                    </a:lnTo>
                    <a:lnTo>
                      <a:pt x="39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0" name="Freeform 959"/>
              <p:cNvSpPr>
                <a:spLocks noEditPoints="1"/>
              </p:cNvSpPr>
              <p:nvPr/>
            </p:nvSpPr>
            <p:spPr bwMode="gray">
              <a:xfrm>
                <a:off x="3733" y="1575"/>
                <a:ext cx="72" cy="54"/>
              </a:xfrm>
              <a:custGeom>
                <a:avLst/>
                <a:gdLst>
                  <a:gd name="T0" fmla="*/ 0 w 72"/>
                  <a:gd name="T1" fmla="*/ 1 h 54"/>
                  <a:gd name="T2" fmla="*/ 22 w 72"/>
                  <a:gd name="T3" fmla="*/ 8 h 54"/>
                  <a:gd name="T4" fmla="*/ 41 w 72"/>
                  <a:gd name="T5" fmla="*/ 14 h 54"/>
                  <a:gd name="T6" fmla="*/ 47 w 72"/>
                  <a:gd name="T7" fmla="*/ 24 h 54"/>
                  <a:gd name="T8" fmla="*/ 53 w 72"/>
                  <a:gd name="T9" fmla="*/ 35 h 54"/>
                  <a:gd name="T10" fmla="*/ 71 w 72"/>
                  <a:gd name="T11" fmla="*/ 51 h 54"/>
                  <a:gd name="T12" fmla="*/ 60 w 72"/>
                  <a:gd name="T13" fmla="*/ 54 h 54"/>
                  <a:gd name="T14" fmla="*/ 39 w 72"/>
                  <a:gd name="T15" fmla="*/ 42 h 54"/>
                  <a:gd name="T16" fmla="*/ 29 w 72"/>
                  <a:gd name="T17" fmla="*/ 43 h 54"/>
                  <a:gd name="T18" fmla="*/ 26 w 72"/>
                  <a:gd name="T19" fmla="*/ 37 h 54"/>
                  <a:gd name="T20" fmla="*/ 15 w 72"/>
                  <a:gd name="T21" fmla="*/ 31 h 54"/>
                  <a:gd name="T22" fmla="*/ 14 w 72"/>
                  <a:gd name="T23" fmla="*/ 18 h 54"/>
                  <a:gd name="T24" fmla="*/ 0 w 72"/>
                  <a:gd name="T25" fmla="*/ 1 h 54"/>
                  <a:gd name="T26" fmla="*/ 0 w 72"/>
                  <a:gd name="T27" fmla="*/ 0 h 54"/>
                  <a:gd name="T28" fmla="*/ 0 w 72"/>
                  <a:gd name="T29" fmla="*/ 2 h 54"/>
                  <a:gd name="T30" fmla="*/ 13 w 72"/>
                  <a:gd name="T31" fmla="*/ 18 h 54"/>
                  <a:gd name="T32" fmla="*/ 15 w 72"/>
                  <a:gd name="T33" fmla="*/ 31 h 54"/>
                  <a:gd name="T34" fmla="*/ 15 w 72"/>
                  <a:gd name="T35" fmla="*/ 31 h 54"/>
                  <a:gd name="T36" fmla="*/ 15 w 72"/>
                  <a:gd name="T37" fmla="*/ 31 h 54"/>
                  <a:gd name="T38" fmla="*/ 25 w 72"/>
                  <a:gd name="T39" fmla="*/ 37 h 54"/>
                  <a:gd name="T40" fmla="*/ 29 w 72"/>
                  <a:gd name="T41" fmla="*/ 43 h 54"/>
                  <a:gd name="T42" fmla="*/ 29 w 72"/>
                  <a:gd name="T43" fmla="*/ 43 h 54"/>
                  <a:gd name="T44" fmla="*/ 29 w 72"/>
                  <a:gd name="T45" fmla="*/ 43 h 54"/>
                  <a:gd name="T46" fmla="*/ 39 w 72"/>
                  <a:gd name="T47" fmla="*/ 43 h 54"/>
                  <a:gd name="T48" fmla="*/ 60 w 72"/>
                  <a:gd name="T49" fmla="*/ 54 h 54"/>
                  <a:gd name="T50" fmla="*/ 60 w 72"/>
                  <a:gd name="T51" fmla="*/ 54 h 54"/>
                  <a:gd name="T52" fmla="*/ 60 w 72"/>
                  <a:gd name="T53" fmla="*/ 54 h 54"/>
                  <a:gd name="T54" fmla="*/ 71 w 72"/>
                  <a:gd name="T55" fmla="*/ 51 h 54"/>
                  <a:gd name="T56" fmla="*/ 72 w 72"/>
                  <a:gd name="T57" fmla="*/ 51 h 54"/>
                  <a:gd name="T58" fmla="*/ 71 w 72"/>
                  <a:gd name="T59" fmla="*/ 51 h 54"/>
                  <a:gd name="T60" fmla="*/ 53 w 72"/>
                  <a:gd name="T61" fmla="*/ 35 h 54"/>
                  <a:gd name="T62" fmla="*/ 47 w 72"/>
                  <a:gd name="T63" fmla="*/ 24 h 54"/>
                  <a:gd name="T64" fmla="*/ 41 w 72"/>
                  <a:gd name="T65" fmla="*/ 14 h 54"/>
                  <a:gd name="T66" fmla="*/ 41 w 72"/>
                  <a:gd name="T67" fmla="*/ 14 h 54"/>
                  <a:gd name="T68" fmla="*/ 41 w 72"/>
                  <a:gd name="T69" fmla="*/ 14 h 54"/>
                  <a:gd name="T70" fmla="*/ 22 w 72"/>
                  <a:gd name="T71" fmla="*/ 8 h 54"/>
                  <a:gd name="T72" fmla="*/ 0 w 72"/>
                  <a:gd name="T73" fmla="*/ 1 h 54"/>
                  <a:gd name="T74" fmla="*/ 0 w 72"/>
                  <a:gd name="T75" fmla="*/ 0 h 54"/>
                  <a:gd name="T76" fmla="*/ 0 w 72"/>
                  <a:gd name="T7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2" h="54">
                    <a:moveTo>
                      <a:pt x="0" y="1"/>
                    </a:moveTo>
                    <a:lnTo>
                      <a:pt x="22" y="8"/>
                    </a:lnTo>
                    <a:lnTo>
                      <a:pt x="41" y="14"/>
                    </a:lnTo>
                    <a:lnTo>
                      <a:pt x="47" y="24"/>
                    </a:lnTo>
                    <a:lnTo>
                      <a:pt x="53" y="35"/>
                    </a:lnTo>
                    <a:lnTo>
                      <a:pt x="71" y="51"/>
                    </a:lnTo>
                    <a:lnTo>
                      <a:pt x="60" y="54"/>
                    </a:lnTo>
                    <a:lnTo>
                      <a:pt x="39" y="42"/>
                    </a:lnTo>
                    <a:lnTo>
                      <a:pt x="29" y="43"/>
                    </a:lnTo>
                    <a:lnTo>
                      <a:pt x="26" y="37"/>
                    </a:lnTo>
                    <a:lnTo>
                      <a:pt x="15" y="31"/>
                    </a:lnTo>
                    <a:lnTo>
                      <a:pt x="14" y="18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13" y="18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25" y="37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39" y="43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71" y="51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53" y="35"/>
                    </a:lnTo>
                    <a:lnTo>
                      <a:pt x="47" y="2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22" y="8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1" name="Freeform 960"/>
              <p:cNvSpPr>
                <a:spLocks noEditPoints="1"/>
              </p:cNvSpPr>
              <p:nvPr/>
            </p:nvSpPr>
            <p:spPr bwMode="gray">
              <a:xfrm>
                <a:off x="3733" y="1575"/>
                <a:ext cx="72" cy="54"/>
              </a:xfrm>
              <a:custGeom>
                <a:avLst/>
                <a:gdLst>
                  <a:gd name="T0" fmla="*/ 0 w 72"/>
                  <a:gd name="T1" fmla="*/ 1 h 54"/>
                  <a:gd name="T2" fmla="*/ 22 w 72"/>
                  <a:gd name="T3" fmla="*/ 8 h 54"/>
                  <a:gd name="T4" fmla="*/ 41 w 72"/>
                  <a:gd name="T5" fmla="*/ 14 h 54"/>
                  <a:gd name="T6" fmla="*/ 47 w 72"/>
                  <a:gd name="T7" fmla="*/ 24 h 54"/>
                  <a:gd name="T8" fmla="*/ 53 w 72"/>
                  <a:gd name="T9" fmla="*/ 35 h 54"/>
                  <a:gd name="T10" fmla="*/ 71 w 72"/>
                  <a:gd name="T11" fmla="*/ 51 h 54"/>
                  <a:gd name="T12" fmla="*/ 60 w 72"/>
                  <a:gd name="T13" fmla="*/ 54 h 54"/>
                  <a:gd name="T14" fmla="*/ 39 w 72"/>
                  <a:gd name="T15" fmla="*/ 42 h 54"/>
                  <a:gd name="T16" fmla="*/ 29 w 72"/>
                  <a:gd name="T17" fmla="*/ 43 h 54"/>
                  <a:gd name="T18" fmla="*/ 26 w 72"/>
                  <a:gd name="T19" fmla="*/ 37 h 54"/>
                  <a:gd name="T20" fmla="*/ 15 w 72"/>
                  <a:gd name="T21" fmla="*/ 31 h 54"/>
                  <a:gd name="T22" fmla="*/ 14 w 72"/>
                  <a:gd name="T23" fmla="*/ 18 h 54"/>
                  <a:gd name="T24" fmla="*/ 0 w 72"/>
                  <a:gd name="T25" fmla="*/ 1 h 54"/>
                  <a:gd name="T26" fmla="*/ 0 w 72"/>
                  <a:gd name="T27" fmla="*/ 0 h 54"/>
                  <a:gd name="T28" fmla="*/ 0 w 72"/>
                  <a:gd name="T29" fmla="*/ 2 h 54"/>
                  <a:gd name="T30" fmla="*/ 13 w 72"/>
                  <a:gd name="T31" fmla="*/ 18 h 54"/>
                  <a:gd name="T32" fmla="*/ 15 w 72"/>
                  <a:gd name="T33" fmla="*/ 31 h 54"/>
                  <a:gd name="T34" fmla="*/ 15 w 72"/>
                  <a:gd name="T35" fmla="*/ 31 h 54"/>
                  <a:gd name="T36" fmla="*/ 15 w 72"/>
                  <a:gd name="T37" fmla="*/ 31 h 54"/>
                  <a:gd name="T38" fmla="*/ 25 w 72"/>
                  <a:gd name="T39" fmla="*/ 37 h 54"/>
                  <a:gd name="T40" fmla="*/ 29 w 72"/>
                  <a:gd name="T41" fmla="*/ 43 h 54"/>
                  <a:gd name="T42" fmla="*/ 29 w 72"/>
                  <a:gd name="T43" fmla="*/ 43 h 54"/>
                  <a:gd name="T44" fmla="*/ 29 w 72"/>
                  <a:gd name="T45" fmla="*/ 43 h 54"/>
                  <a:gd name="T46" fmla="*/ 39 w 72"/>
                  <a:gd name="T47" fmla="*/ 43 h 54"/>
                  <a:gd name="T48" fmla="*/ 60 w 72"/>
                  <a:gd name="T49" fmla="*/ 54 h 54"/>
                  <a:gd name="T50" fmla="*/ 60 w 72"/>
                  <a:gd name="T51" fmla="*/ 54 h 54"/>
                  <a:gd name="T52" fmla="*/ 60 w 72"/>
                  <a:gd name="T53" fmla="*/ 54 h 54"/>
                  <a:gd name="T54" fmla="*/ 71 w 72"/>
                  <a:gd name="T55" fmla="*/ 51 h 54"/>
                  <a:gd name="T56" fmla="*/ 72 w 72"/>
                  <a:gd name="T57" fmla="*/ 51 h 54"/>
                  <a:gd name="T58" fmla="*/ 71 w 72"/>
                  <a:gd name="T59" fmla="*/ 51 h 54"/>
                  <a:gd name="T60" fmla="*/ 53 w 72"/>
                  <a:gd name="T61" fmla="*/ 35 h 54"/>
                  <a:gd name="T62" fmla="*/ 47 w 72"/>
                  <a:gd name="T63" fmla="*/ 24 h 54"/>
                  <a:gd name="T64" fmla="*/ 41 w 72"/>
                  <a:gd name="T65" fmla="*/ 14 h 54"/>
                  <a:gd name="T66" fmla="*/ 41 w 72"/>
                  <a:gd name="T67" fmla="*/ 14 h 54"/>
                  <a:gd name="T68" fmla="*/ 41 w 72"/>
                  <a:gd name="T69" fmla="*/ 14 h 54"/>
                  <a:gd name="T70" fmla="*/ 22 w 72"/>
                  <a:gd name="T71" fmla="*/ 8 h 54"/>
                  <a:gd name="T72" fmla="*/ 0 w 72"/>
                  <a:gd name="T73" fmla="*/ 1 h 54"/>
                  <a:gd name="T74" fmla="*/ 0 w 72"/>
                  <a:gd name="T75" fmla="*/ 0 h 54"/>
                  <a:gd name="T76" fmla="*/ 0 w 72"/>
                  <a:gd name="T7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2" h="54">
                    <a:moveTo>
                      <a:pt x="0" y="1"/>
                    </a:moveTo>
                    <a:lnTo>
                      <a:pt x="22" y="8"/>
                    </a:lnTo>
                    <a:lnTo>
                      <a:pt x="41" y="14"/>
                    </a:lnTo>
                    <a:lnTo>
                      <a:pt x="47" y="24"/>
                    </a:lnTo>
                    <a:lnTo>
                      <a:pt x="53" y="35"/>
                    </a:lnTo>
                    <a:lnTo>
                      <a:pt x="71" y="51"/>
                    </a:lnTo>
                    <a:lnTo>
                      <a:pt x="60" y="54"/>
                    </a:lnTo>
                    <a:lnTo>
                      <a:pt x="39" y="42"/>
                    </a:lnTo>
                    <a:lnTo>
                      <a:pt x="29" y="43"/>
                    </a:lnTo>
                    <a:lnTo>
                      <a:pt x="26" y="37"/>
                    </a:lnTo>
                    <a:lnTo>
                      <a:pt x="15" y="31"/>
                    </a:lnTo>
                    <a:lnTo>
                      <a:pt x="14" y="18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13" y="18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25" y="37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39" y="43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71" y="51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53" y="35"/>
                    </a:lnTo>
                    <a:lnTo>
                      <a:pt x="47" y="2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22" y="8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2" name="Freeform 961"/>
              <p:cNvSpPr>
                <a:spLocks/>
              </p:cNvSpPr>
              <p:nvPr/>
            </p:nvSpPr>
            <p:spPr bwMode="gray">
              <a:xfrm>
                <a:off x="3659" y="1663"/>
                <a:ext cx="103" cy="88"/>
              </a:xfrm>
              <a:custGeom>
                <a:avLst/>
                <a:gdLst>
                  <a:gd name="T0" fmla="*/ 0 w 103"/>
                  <a:gd name="T1" fmla="*/ 88 h 88"/>
                  <a:gd name="T2" fmla="*/ 4 w 103"/>
                  <a:gd name="T3" fmla="*/ 81 h 88"/>
                  <a:gd name="T4" fmla="*/ 40 w 103"/>
                  <a:gd name="T5" fmla="*/ 58 h 88"/>
                  <a:gd name="T6" fmla="*/ 47 w 103"/>
                  <a:gd name="T7" fmla="*/ 38 h 88"/>
                  <a:gd name="T8" fmla="*/ 38 w 103"/>
                  <a:gd name="T9" fmla="*/ 22 h 88"/>
                  <a:gd name="T10" fmla="*/ 59 w 103"/>
                  <a:gd name="T11" fmla="*/ 8 h 88"/>
                  <a:gd name="T12" fmla="*/ 72 w 103"/>
                  <a:gd name="T13" fmla="*/ 0 h 88"/>
                  <a:gd name="T14" fmla="*/ 86 w 103"/>
                  <a:gd name="T15" fmla="*/ 3 h 88"/>
                  <a:gd name="T16" fmla="*/ 92 w 103"/>
                  <a:gd name="T17" fmla="*/ 11 h 88"/>
                  <a:gd name="T18" fmla="*/ 103 w 103"/>
                  <a:gd name="T19" fmla="*/ 8 h 88"/>
                  <a:gd name="T20" fmla="*/ 0 w 103"/>
                  <a:gd name="T2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88">
                    <a:moveTo>
                      <a:pt x="0" y="88"/>
                    </a:moveTo>
                    <a:lnTo>
                      <a:pt x="4" y="81"/>
                    </a:lnTo>
                    <a:lnTo>
                      <a:pt x="40" y="58"/>
                    </a:lnTo>
                    <a:lnTo>
                      <a:pt x="47" y="38"/>
                    </a:lnTo>
                    <a:lnTo>
                      <a:pt x="38" y="22"/>
                    </a:lnTo>
                    <a:lnTo>
                      <a:pt x="59" y="8"/>
                    </a:lnTo>
                    <a:lnTo>
                      <a:pt x="72" y="0"/>
                    </a:lnTo>
                    <a:lnTo>
                      <a:pt x="86" y="3"/>
                    </a:lnTo>
                    <a:lnTo>
                      <a:pt x="92" y="11"/>
                    </a:lnTo>
                    <a:lnTo>
                      <a:pt x="103" y="8"/>
                    </a:lnTo>
                    <a:lnTo>
                      <a:pt x="0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3" name="Freeform 962"/>
              <p:cNvSpPr>
                <a:spLocks/>
              </p:cNvSpPr>
              <p:nvPr/>
            </p:nvSpPr>
            <p:spPr bwMode="gray">
              <a:xfrm>
                <a:off x="3659" y="1663"/>
                <a:ext cx="103" cy="88"/>
              </a:xfrm>
              <a:custGeom>
                <a:avLst/>
                <a:gdLst>
                  <a:gd name="T0" fmla="*/ 0 w 103"/>
                  <a:gd name="T1" fmla="*/ 88 h 88"/>
                  <a:gd name="T2" fmla="*/ 4 w 103"/>
                  <a:gd name="T3" fmla="*/ 81 h 88"/>
                  <a:gd name="T4" fmla="*/ 40 w 103"/>
                  <a:gd name="T5" fmla="*/ 58 h 88"/>
                  <a:gd name="T6" fmla="*/ 47 w 103"/>
                  <a:gd name="T7" fmla="*/ 38 h 88"/>
                  <a:gd name="T8" fmla="*/ 38 w 103"/>
                  <a:gd name="T9" fmla="*/ 22 h 88"/>
                  <a:gd name="T10" fmla="*/ 59 w 103"/>
                  <a:gd name="T11" fmla="*/ 8 h 88"/>
                  <a:gd name="T12" fmla="*/ 72 w 103"/>
                  <a:gd name="T13" fmla="*/ 0 h 88"/>
                  <a:gd name="T14" fmla="*/ 86 w 103"/>
                  <a:gd name="T15" fmla="*/ 3 h 88"/>
                  <a:gd name="T16" fmla="*/ 92 w 103"/>
                  <a:gd name="T17" fmla="*/ 11 h 88"/>
                  <a:gd name="T18" fmla="*/ 103 w 103"/>
                  <a:gd name="T19" fmla="*/ 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88">
                    <a:moveTo>
                      <a:pt x="0" y="88"/>
                    </a:moveTo>
                    <a:lnTo>
                      <a:pt x="4" y="81"/>
                    </a:lnTo>
                    <a:lnTo>
                      <a:pt x="40" y="58"/>
                    </a:lnTo>
                    <a:lnTo>
                      <a:pt x="47" y="38"/>
                    </a:lnTo>
                    <a:lnTo>
                      <a:pt x="38" y="22"/>
                    </a:lnTo>
                    <a:lnTo>
                      <a:pt x="59" y="8"/>
                    </a:lnTo>
                    <a:lnTo>
                      <a:pt x="72" y="0"/>
                    </a:lnTo>
                    <a:lnTo>
                      <a:pt x="86" y="3"/>
                    </a:lnTo>
                    <a:lnTo>
                      <a:pt x="92" y="11"/>
                    </a:lnTo>
                    <a:lnTo>
                      <a:pt x="103" y="8"/>
                    </a:lnTo>
                  </a:path>
                </a:pathLst>
              </a:custGeom>
              <a:grpFill/>
              <a:ln w="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4" name="Freeform 963"/>
              <p:cNvSpPr>
                <a:spLocks/>
              </p:cNvSpPr>
              <p:nvPr/>
            </p:nvSpPr>
            <p:spPr bwMode="gray">
              <a:xfrm>
                <a:off x="3620" y="1667"/>
                <a:ext cx="98" cy="25"/>
              </a:xfrm>
              <a:custGeom>
                <a:avLst/>
                <a:gdLst>
                  <a:gd name="T0" fmla="*/ 0 w 98"/>
                  <a:gd name="T1" fmla="*/ 25 h 25"/>
                  <a:gd name="T2" fmla="*/ 1 w 98"/>
                  <a:gd name="T3" fmla="*/ 16 h 25"/>
                  <a:gd name="T4" fmla="*/ 27 w 98"/>
                  <a:gd name="T5" fmla="*/ 10 h 25"/>
                  <a:gd name="T6" fmla="*/ 36 w 98"/>
                  <a:gd name="T7" fmla="*/ 12 h 25"/>
                  <a:gd name="T8" fmla="*/ 57 w 98"/>
                  <a:gd name="T9" fmla="*/ 9 h 25"/>
                  <a:gd name="T10" fmla="*/ 78 w 98"/>
                  <a:gd name="T11" fmla="*/ 2 h 25"/>
                  <a:gd name="T12" fmla="*/ 94 w 98"/>
                  <a:gd name="T13" fmla="*/ 0 h 25"/>
                  <a:gd name="T14" fmla="*/ 98 w 98"/>
                  <a:gd name="T15" fmla="*/ 4 h 25"/>
                  <a:gd name="T16" fmla="*/ 0 w 98"/>
                  <a:gd name="T1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25">
                    <a:moveTo>
                      <a:pt x="0" y="25"/>
                    </a:moveTo>
                    <a:lnTo>
                      <a:pt x="1" y="16"/>
                    </a:lnTo>
                    <a:lnTo>
                      <a:pt x="27" y="10"/>
                    </a:lnTo>
                    <a:lnTo>
                      <a:pt x="36" y="12"/>
                    </a:lnTo>
                    <a:lnTo>
                      <a:pt x="57" y="9"/>
                    </a:lnTo>
                    <a:lnTo>
                      <a:pt x="78" y="2"/>
                    </a:lnTo>
                    <a:lnTo>
                      <a:pt x="94" y="0"/>
                    </a:lnTo>
                    <a:lnTo>
                      <a:pt x="98" y="4"/>
                    </a:lnTo>
                    <a:lnTo>
                      <a:pt x="0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5" name="Freeform 964"/>
              <p:cNvSpPr>
                <a:spLocks/>
              </p:cNvSpPr>
              <p:nvPr/>
            </p:nvSpPr>
            <p:spPr bwMode="gray">
              <a:xfrm>
                <a:off x="3620" y="1667"/>
                <a:ext cx="98" cy="25"/>
              </a:xfrm>
              <a:custGeom>
                <a:avLst/>
                <a:gdLst>
                  <a:gd name="T0" fmla="*/ 0 w 98"/>
                  <a:gd name="T1" fmla="*/ 25 h 25"/>
                  <a:gd name="T2" fmla="*/ 1 w 98"/>
                  <a:gd name="T3" fmla="*/ 16 h 25"/>
                  <a:gd name="T4" fmla="*/ 27 w 98"/>
                  <a:gd name="T5" fmla="*/ 10 h 25"/>
                  <a:gd name="T6" fmla="*/ 36 w 98"/>
                  <a:gd name="T7" fmla="*/ 12 h 25"/>
                  <a:gd name="T8" fmla="*/ 57 w 98"/>
                  <a:gd name="T9" fmla="*/ 9 h 25"/>
                  <a:gd name="T10" fmla="*/ 78 w 98"/>
                  <a:gd name="T11" fmla="*/ 2 h 25"/>
                  <a:gd name="T12" fmla="*/ 94 w 98"/>
                  <a:gd name="T13" fmla="*/ 0 h 25"/>
                  <a:gd name="T14" fmla="*/ 98 w 98"/>
                  <a:gd name="T1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25">
                    <a:moveTo>
                      <a:pt x="0" y="25"/>
                    </a:moveTo>
                    <a:lnTo>
                      <a:pt x="1" y="16"/>
                    </a:lnTo>
                    <a:lnTo>
                      <a:pt x="27" y="10"/>
                    </a:lnTo>
                    <a:lnTo>
                      <a:pt x="36" y="12"/>
                    </a:lnTo>
                    <a:lnTo>
                      <a:pt x="57" y="9"/>
                    </a:lnTo>
                    <a:lnTo>
                      <a:pt x="78" y="2"/>
                    </a:lnTo>
                    <a:lnTo>
                      <a:pt x="94" y="0"/>
                    </a:lnTo>
                    <a:lnTo>
                      <a:pt x="98" y="4"/>
                    </a:lnTo>
                  </a:path>
                </a:pathLst>
              </a:custGeom>
              <a:grpFill/>
              <a:ln w="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6" name="Freeform 965"/>
              <p:cNvSpPr>
                <a:spLocks/>
              </p:cNvSpPr>
              <p:nvPr/>
            </p:nvSpPr>
            <p:spPr bwMode="gray">
              <a:xfrm>
                <a:off x="3954" y="1480"/>
                <a:ext cx="300" cy="188"/>
              </a:xfrm>
              <a:custGeom>
                <a:avLst/>
                <a:gdLst>
                  <a:gd name="T0" fmla="*/ 193 w 300"/>
                  <a:gd name="T1" fmla="*/ 183 h 188"/>
                  <a:gd name="T2" fmla="*/ 186 w 300"/>
                  <a:gd name="T3" fmla="*/ 174 h 188"/>
                  <a:gd name="T4" fmla="*/ 175 w 300"/>
                  <a:gd name="T5" fmla="*/ 171 h 188"/>
                  <a:gd name="T6" fmla="*/ 159 w 300"/>
                  <a:gd name="T7" fmla="*/ 163 h 188"/>
                  <a:gd name="T8" fmla="*/ 143 w 300"/>
                  <a:gd name="T9" fmla="*/ 157 h 188"/>
                  <a:gd name="T10" fmla="*/ 129 w 300"/>
                  <a:gd name="T11" fmla="*/ 141 h 188"/>
                  <a:gd name="T12" fmla="*/ 122 w 300"/>
                  <a:gd name="T13" fmla="*/ 119 h 188"/>
                  <a:gd name="T14" fmla="*/ 112 w 300"/>
                  <a:gd name="T15" fmla="*/ 107 h 188"/>
                  <a:gd name="T16" fmla="*/ 100 w 300"/>
                  <a:gd name="T17" fmla="*/ 104 h 188"/>
                  <a:gd name="T18" fmla="*/ 75 w 300"/>
                  <a:gd name="T19" fmla="*/ 94 h 188"/>
                  <a:gd name="T20" fmla="*/ 78 w 300"/>
                  <a:gd name="T21" fmla="*/ 87 h 188"/>
                  <a:gd name="T22" fmla="*/ 76 w 300"/>
                  <a:gd name="T23" fmla="*/ 79 h 188"/>
                  <a:gd name="T24" fmla="*/ 71 w 300"/>
                  <a:gd name="T25" fmla="*/ 73 h 188"/>
                  <a:gd name="T26" fmla="*/ 61 w 300"/>
                  <a:gd name="T27" fmla="*/ 68 h 188"/>
                  <a:gd name="T28" fmla="*/ 55 w 300"/>
                  <a:gd name="T29" fmla="*/ 68 h 188"/>
                  <a:gd name="T30" fmla="*/ 53 w 300"/>
                  <a:gd name="T31" fmla="*/ 72 h 188"/>
                  <a:gd name="T32" fmla="*/ 49 w 300"/>
                  <a:gd name="T33" fmla="*/ 72 h 188"/>
                  <a:gd name="T34" fmla="*/ 37 w 300"/>
                  <a:gd name="T35" fmla="*/ 77 h 188"/>
                  <a:gd name="T36" fmla="*/ 33 w 300"/>
                  <a:gd name="T37" fmla="*/ 94 h 188"/>
                  <a:gd name="T38" fmla="*/ 3 w 300"/>
                  <a:gd name="T39" fmla="*/ 88 h 188"/>
                  <a:gd name="T40" fmla="*/ 0 w 300"/>
                  <a:gd name="T41" fmla="*/ 26 h 188"/>
                  <a:gd name="T42" fmla="*/ 52 w 300"/>
                  <a:gd name="T43" fmla="*/ 0 h 188"/>
                  <a:gd name="T44" fmla="*/ 100 w 300"/>
                  <a:gd name="T45" fmla="*/ 32 h 188"/>
                  <a:gd name="T46" fmla="*/ 113 w 300"/>
                  <a:gd name="T47" fmla="*/ 47 h 188"/>
                  <a:gd name="T48" fmla="*/ 125 w 300"/>
                  <a:gd name="T49" fmla="*/ 45 h 188"/>
                  <a:gd name="T50" fmla="*/ 142 w 300"/>
                  <a:gd name="T51" fmla="*/ 47 h 188"/>
                  <a:gd name="T52" fmla="*/ 151 w 300"/>
                  <a:gd name="T53" fmla="*/ 46 h 188"/>
                  <a:gd name="T54" fmla="*/ 165 w 300"/>
                  <a:gd name="T55" fmla="*/ 55 h 188"/>
                  <a:gd name="T56" fmla="*/ 174 w 300"/>
                  <a:gd name="T57" fmla="*/ 72 h 188"/>
                  <a:gd name="T58" fmla="*/ 185 w 300"/>
                  <a:gd name="T59" fmla="*/ 69 h 188"/>
                  <a:gd name="T60" fmla="*/ 196 w 300"/>
                  <a:gd name="T61" fmla="*/ 97 h 188"/>
                  <a:gd name="T62" fmla="*/ 203 w 300"/>
                  <a:gd name="T63" fmla="*/ 98 h 188"/>
                  <a:gd name="T64" fmla="*/ 213 w 300"/>
                  <a:gd name="T65" fmla="*/ 109 h 188"/>
                  <a:gd name="T66" fmla="*/ 220 w 300"/>
                  <a:gd name="T67" fmla="*/ 108 h 188"/>
                  <a:gd name="T68" fmla="*/ 228 w 300"/>
                  <a:gd name="T69" fmla="*/ 101 h 188"/>
                  <a:gd name="T70" fmla="*/ 236 w 300"/>
                  <a:gd name="T71" fmla="*/ 99 h 188"/>
                  <a:gd name="T72" fmla="*/ 238 w 300"/>
                  <a:gd name="T73" fmla="*/ 89 h 188"/>
                  <a:gd name="T74" fmla="*/ 251 w 300"/>
                  <a:gd name="T75" fmla="*/ 79 h 188"/>
                  <a:gd name="T76" fmla="*/ 273 w 300"/>
                  <a:gd name="T77" fmla="*/ 73 h 188"/>
                  <a:gd name="T78" fmla="*/ 268 w 300"/>
                  <a:gd name="T79" fmla="*/ 83 h 188"/>
                  <a:gd name="T80" fmla="*/ 259 w 300"/>
                  <a:gd name="T81" fmla="*/ 84 h 188"/>
                  <a:gd name="T82" fmla="*/ 251 w 300"/>
                  <a:gd name="T83" fmla="*/ 90 h 188"/>
                  <a:gd name="T84" fmla="*/ 264 w 300"/>
                  <a:gd name="T85" fmla="*/ 93 h 188"/>
                  <a:gd name="T86" fmla="*/ 281 w 300"/>
                  <a:gd name="T87" fmla="*/ 94 h 188"/>
                  <a:gd name="T88" fmla="*/ 286 w 300"/>
                  <a:gd name="T89" fmla="*/ 103 h 188"/>
                  <a:gd name="T90" fmla="*/ 300 w 300"/>
                  <a:gd name="T91" fmla="*/ 104 h 188"/>
                  <a:gd name="T92" fmla="*/ 300 w 300"/>
                  <a:gd name="T93" fmla="*/ 113 h 188"/>
                  <a:gd name="T94" fmla="*/ 282 w 300"/>
                  <a:gd name="T95" fmla="*/ 124 h 188"/>
                  <a:gd name="T96" fmla="*/ 265 w 300"/>
                  <a:gd name="T97" fmla="*/ 127 h 188"/>
                  <a:gd name="T98" fmla="*/ 266 w 300"/>
                  <a:gd name="T99" fmla="*/ 117 h 188"/>
                  <a:gd name="T100" fmla="*/ 273 w 300"/>
                  <a:gd name="T101" fmla="*/ 110 h 188"/>
                  <a:gd name="T102" fmla="*/ 262 w 300"/>
                  <a:gd name="T103" fmla="*/ 106 h 188"/>
                  <a:gd name="T104" fmla="*/ 243 w 300"/>
                  <a:gd name="T105" fmla="*/ 112 h 188"/>
                  <a:gd name="T106" fmla="*/ 242 w 300"/>
                  <a:gd name="T107" fmla="*/ 128 h 188"/>
                  <a:gd name="T108" fmla="*/ 226 w 300"/>
                  <a:gd name="T109" fmla="*/ 131 h 188"/>
                  <a:gd name="T110" fmla="*/ 213 w 300"/>
                  <a:gd name="T111" fmla="*/ 134 h 188"/>
                  <a:gd name="T112" fmla="*/ 219 w 300"/>
                  <a:gd name="T113" fmla="*/ 153 h 188"/>
                  <a:gd name="T114" fmla="*/ 225 w 300"/>
                  <a:gd name="T115" fmla="*/ 161 h 188"/>
                  <a:gd name="T116" fmla="*/ 221 w 300"/>
                  <a:gd name="T117" fmla="*/ 173 h 188"/>
                  <a:gd name="T118" fmla="*/ 220 w 300"/>
                  <a:gd name="T119" fmla="*/ 188 h 188"/>
                  <a:gd name="T120" fmla="*/ 193 w 300"/>
                  <a:gd name="T121" fmla="*/ 18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0" h="188">
                    <a:moveTo>
                      <a:pt x="193" y="183"/>
                    </a:moveTo>
                    <a:lnTo>
                      <a:pt x="186" y="174"/>
                    </a:lnTo>
                    <a:lnTo>
                      <a:pt x="175" y="171"/>
                    </a:lnTo>
                    <a:lnTo>
                      <a:pt x="159" y="163"/>
                    </a:lnTo>
                    <a:lnTo>
                      <a:pt x="143" y="157"/>
                    </a:lnTo>
                    <a:lnTo>
                      <a:pt x="129" y="141"/>
                    </a:lnTo>
                    <a:lnTo>
                      <a:pt x="122" y="119"/>
                    </a:lnTo>
                    <a:lnTo>
                      <a:pt x="112" y="107"/>
                    </a:lnTo>
                    <a:lnTo>
                      <a:pt x="100" y="104"/>
                    </a:lnTo>
                    <a:lnTo>
                      <a:pt x="75" y="94"/>
                    </a:lnTo>
                    <a:lnTo>
                      <a:pt x="78" y="87"/>
                    </a:lnTo>
                    <a:lnTo>
                      <a:pt x="76" y="79"/>
                    </a:lnTo>
                    <a:lnTo>
                      <a:pt x="71" y="73"/>
                    </a:lnTo>
                    <a:lnTo>
                      <a:pt x="61" y="68"/>
                    </a:lnTo>
                    <a:lnTo>
                      <a:pt x="55" y="68"/>
                    </a:lnTo>
                    <a:lnTo>
                      <a:pt x="53" y="72"/>
                    </a:lnTo>
                    <a:lnTo>
                      <a:pt x="49" y="72"/>
                    </a:lnTo>
                    <a:lnTo>
                      <a:pt x="37" y="77"/>
                    </a:lnTo>
                    <a:lnTo>
                      <a:pt x="33" y="94"/>
                    </a:lnTo>
                    <a:lnTo>
                      <a:pt x="3" y="88"/>
                    </a:lnTo>
                    <a:lnTo>
                      <a:pt x="0" y="26"/>
                    </a:lnTo>
                    <a:lnTo>
                      <a:pt x="52" y="0"/>
                    </a:lnTo>
                    <a:lnTo>
                      <a:pt x="100" y="32"/>
                    </a:lnTo>
                    <a:lnTo>
                      <a:pt x="113" y="47"/>
                    </a:lnTo>
                    <a:lnTo>
                      <a:pt x="125" y="45"/>
                    </a:lnTo>
                    <a:lnTo>
                      <a:pt x="142" y="47"/>
                    </a:lnTo>
                    <a:lnTo>
                      <a:pt x="151" y="46"/>
                    </a:lnTo>
                    <a:lnTo>
                      <a:pt x="165" y="55"/>
                    </a:lnTo>
                    <a:lnTo>
                      <a:pt x="174" y="72"/>
                    </a:lnTo>
                    <a:lnTo>
                      <a:pt x="185" y="69"/>
                    </a:lnTo>
                    <a:lnTo>
                      <a:pt x="196" y="97"/>
                    </a:lnTo>
                    <a:lnTo>
                      <a:pt x="203" y="98"/>
                    </a:lnTo>
                    <a:lnTo>
                      <a:pt x="213" y="109"/>
                    </a:lnTo>
                    <a:lnTo>
                      <a:pt x="220" y="108"/>
                    </a:lnTo>
                    <a:lnTo>
                      <a:pt x="228" y="101"/>
                    </a:lnTo>
                    <a:lnTo>
                      <a:pt x="236" y="99"/>
                    </a:lnTo>
                    <a:lnTo>
                      <a:pt x="238" y="89"/>
                    </a:lnTo>
                    <a:lnTo>
                      <a:pt x="251" y="79"/>
                    </a:lnTo>
                    <a:lnTo>
                      <a:pt x="273" y="73"/>
                    </a:lnTo>
                    <a:lnTo>
                      <a:pt x="268" y="83"/>
                    </a:lnTo>
                    <a:lnTo>
                      <a:pt x="259" y="84"/>
                    </a:lnTo>
                    <a:lnTo>
                      <a:pt x="251" y="90"/>
                    </a:lnTo>
                    <a:lnTo>
                      <a:pt x="264" y="93"/>
                    </a:lnTo>
                    <a:lnTo>
                      <a:pt x="281" y="94"/>
                    </a:lnTo>
                    <a:lnTo>
                      <a:pt x="286" y="103"/>
                    </a:lnTo>
                    <a:lnTo>
                      <a:pt x="300" y="104"/>
                    </a:lnTo>
                    <a:lnTo>
                      <a:pt x="300" y="113"/>
                    </a:lnTo>
                    <a:lnTo>
                      <a:pt x="282" y="124"/>
                    </a:lnTo>
                    <a:lnTo>
                      <a:pt x="265" y="127"/>
                    </a:lnTo>
                    <a:lnTo>
                      <a:pt x="266" y="117"/>
                    </a:lnTo>
                    <a:lnTo>
                      <a:pt x="273" y="110"/>
                    </a:lnTo>
                    <a:lnTo>
                      <a:pt x="262" y="106"/>
                    </a:lnTo>
                    <a:lnTo>
                      <a:pt x="243" y="112"/>
                    </a:lnTo>
                    <a:lnTo>
                      <a:pt x="242" y="128"/>
                    </a:lnTo>
                    <a:lnTo>
                      <a:pt x="226" y="131"/>
                    </a:lnTo>
                    <a:lnTo>
                      <a:pt x="213" y="134"/>
                    </a:lnTo>
                    <a:lnTo>
                      <a:pt x="219" y="153"/>
                    </a:lnTo>
                    <a:lnTo>
                      <a:pt x="225" y="161"/>
                    </a:lnTo>
                    <a:lnTo>
                      <a:pt x="221" y="173"/>
                    </a:lnTo>
                    <a:lnTo>
                      <a:pt x="220" y="188"/>
                    </a:lnTo>
                    <a:lnTo>
                      <a:pt x="193" y="1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7" name="Freeform 966"/>
              <p:cNvSpPr>
                <a:spLocks noEditPoints="1"/>
              </p:cNvSpPr>
              <p:nvPr/>
            </p:nvSpPr>
            <p:spPr bwMode="gray">
              <a:xfrm>
                <a:off x="3954" y="1480"/>
                <a:ext cx="300" cy="188"/>
              </a:xfrm>
              <a:custGeom>
                <a:avLst/>
                <a:gdLst>
                  <a:gd name="T0" fmla="*/ 113 w 300"/>
                  <a:gd name="T1" fmla="*/ 47 h 188"/>
                  <a:gd name="T2" fmla="*/ 151 w 300"/>
                  <a:gd name="T3" fmla="*/ 46 h 188"/>
                  <a:gd name="T4" fmla="*/ 185 w 300"/>
                  <a:gd name="T5" fmla="*/ 69 h 188"/>
                  <a:gd name="T6" fmla="*/ 213 w 300"/>
                  <a:gd name="T7" fmla="*/ 109 h 188"/>
                  <a:gd name="T8" fmla="*/ 236 w 300"/>
                  <a:gd name="T9" fmla="*/ 99 h 188"/>
                  <a:gd name="T10" fmla="*/ 273 w 300"/>
                  <a:gd name="T11" fmla="*/ 73 h 188"/>
                  <a:gd name="T12" fmla="*/ 251 w 300"/>
                  <a:gd name="T13" fmla="*/ 90 h 188"/>
                  <a:gd name="T14" fmla="*/ 286 w 300"/>
                  <a:gd name="T15" fmla="*/ 103 h 188"/>
                  <a:gd name="T16" fmla="*/ 282 w 300"/>
                  <a:gd name="T17" fmla="*/ 124 h 188"/>
                  <a:gd name="T18" fmla="*/ 273 w 300"/>
                  <a:gd name="T19" fmla="*/ 110 h 188"/>
                  <a:gd name="T20" fmla="*/ 241 w 300"/>
                  <a:gd name="T21" fmla="*/ 127 h 188"/>
                  <a:gd name="T22" fmla="*/ 219 w 300"/>
                  <a:gd name="T23" fmla="*/ 153 h 188"/>
                  <a:gd name="T24" fmla="*/ 220 w 300"/>
                  <a:gd name="T25" fmla="*/ 188 h 188"/>
                  <a:gd name="T26" fmla="*/ 175 w 300"/>
                  <a:gd name="T27" fmla="*/ 171 h 188"/>
                  <a:gd name="T28" fmla="*/ 129 w 300"/>
                  <a:gd name="T29" fmla="*/ 141 h 188"/>
                  <a:gd name="T30" fmla="*/ 100 w 300"/>
                  <a:gd name="T31" fmla="*/ 103 h 188"/>
                  <a:gd name="T32" fmla="*/ 76 w 300"/>
                  <a:gd name="T33" fmla="*/ 79 h 188"/>
                  <a:gd name="T34" fmla="*/ 55 w 300"/>
                  <a:gd name="T35" fmla="*/ 68 h 188"/>
                  <a:gd name="T36" fmla="*/ 37 w 300"/>
                  <a:gd name="T37" fmla="*/ 77 h 188"/>
                  <a:gd name="T38" fmla="*/ 0 w 300"/>
                  <a:gd name="T39" fmla="*/ 27 h 188"/>
                  <a:gd name="T40" fmla="*/ 51 w 300"/>
                  <a:gd name="T41" fmla="*/ 0 h 188"/>
                  <a:gd name="T42" fmla="*/ 0 w 300"/>
                  <a:gd name="T43" fmla="*/ 27 h 188"/>
                  <a:gd name="T44" fmla="*/ 4 w 300"/>
                  <a:gd name="T45" fmla="*/ 88 h 188"/>
                  <a:gd name="T46" fmla="*/ 33 w 300"/>
                  <a:gd name="T47" fmla="*/ 94 h 188"/>
                  <a:gd name="T48" fmla="*/ 53 w 300"/>
                  <a:gd name="T49" fmla="*/ 72 h 188"/>
                  <a:gd name="T50" fmla="*/ 56 w 300"/>
                  <a:gd name="T51" fmla="*/ 69 h 188"/>
                  <a:gd name="T52" fmla="*/ 76 w 300"/>
                  <a:gd name="T53" fmla="*/ 79 h 188"/>
                  <a:gd name="T54" fmla="*/ 75 w 300"/>
                  <a:gd name="T55" fmla="*/ 94 h 188"/>
                  <a:gd name="T56" fmla="*/ 112 w 300"/>
                  <a:gd name="T57" fmla="*/ 107 h 188"/>
                  <a:gd name="T58" fmla="*/ 129 w 300"/>
                  <a:gd name="T59" fmla="*/ 141 h 188"/>
                  <a:gd name="T60" fmla="*/ 143 w 300"/>
                  <a:gd name="T61" fmla="*/ 157 h 188"/>
                  <a:gd name="T62" fmla="*/ 175 w 300"/>
                  <a:gd name="T63" fmla="*/ 171 h 188"/>
                  <a:gd name="T64" fmla="*/ 186 w 300"/>
                  <a:gd name="T65" fmla="*/ 174 h 188"/>
                  <a:gd name="T66" fmla="*/ 193 w 300"/>
                  <a:gd name="T67" fmla="*/ 183 h 188"/>
                  <a:gd name="T68" fmla="*/ 220 w 300"/>
                  <a:gd name="T69" fmla="*/ 188 h 188"/>
                  <a:gd name="T70" fmla="*/ 225 w 300"/>
                  <a:gd name="T71" fmla="*/ 161 h 188"/>
                  <a:gd name="T72" fmla="*/ 214 w 300"/>
                  <a:gd name="T73" fmla="*/ 134 h 188"/>
                  <a:gd name="T74" fmla="*/ 242 w 300"/>
                  <a:gd name="T75" fmla="*/ 128 h 188"/>
                  <a:gd name="T76" fmla="*/ 262 w 300"/>
                  <a:gd name="T77" fmla="*/ 107 h 188"/>
                  <a:gd name="T78" fmla="*/ 266 w 300"/>
                  <a:gd name="T79" fmla="*/ 116 h 188"/>
                  <a:gd name="T80" fmla="*/ 264 w 300"/>
                  <a:gd name="T81" fmla="*/ 127 h 188"/>
                  <a:gd name="T82" fmla="*/ 282 w 300"/>
                  <a:gd name="T83" fmla="*/ 124 h 188"/>
                  <a:gd name="T84" fmla="*/ 300 w 300"/>
                  <a:gd name="T85" fmla="*/ 113 h 188"/>
                  <a:gd name="T86" fmla="*/ 300 w 300"/>
                  <a:gd name="T87" fmla="*/ 104 h 188"/>
                  <a:gd name="T88" fmla="*/ 281 w 300"/>
                  <a:gd name="T89" fmla="*/ 94 h 188"/>
                  <a:gd name="T90" fmla="*/ 264 w 300"/>
                  <a:gd name="T91" fmla="*/ 92 h 188"/>
                  <a:gd name="T92" fmla="*/ 268 w 300"/>
                  <a:gd name="T93" fmla="*/ 84 h 188"/>
                  <a:gd name="T94" fmla="*/ 273 w 300"/>
                  <a:gd name="T95" fmla="*/ 74 h 188"/>
                  <a:gd name="T96" fmla="*/ 251 w 300"/>
                  <a:gd name="T97" fmla="*/ 78 h 188"/>
                  <a:gd name="T98" fmla="*/ 238 w 300"/>
                  <a:gd name="T99" fmla="*/ 89 h 188"/>
                  <a:gd name="T100" fmla="*/ 236 w 300"/>
                  <a:gd name="T101" fmla="*/ 98 h 188"/>
                  <a:gd name="T102" fmla="*/ 228 w 300"/>
                  <a:gd name="T103" fmla="*/ 101 h 188"/>
                  <a:gd name="T104" fmla="*/ 203 w 300"/>
                  <a:gd name="T105" fmla="*/ 98 h 188"/>
                  <a:gd name="T106" fmla="*/ 196 w 300"/>
                  <a:gd name="T107" fmla="*/ 97 h 188"/>
                  <a:gd name="T108" fmla="*/ 185 w 300"/>
                  <a:gd name="T109" fmla="*/ 69 h 188"/>
                  <a:gd name="T110" fmla="*/ 165 w 300"/>
                  <a:gd name="T111" fmla="*/ 55 h 188"/>
                  <a:gd name="T112" fmla="*/ 151 w 300"/>
                  <a:gd name="T113" fmla="*/ 46 h 188"/>
                  <a:gd name="T114" fmla="*/ 125 w 300"/>
                  <a:gd name="T115" fmla="*/ 45 h 188"/>
                  <a:gd name="T116" fmla="*/ 113 w 300"/>
                  <a:gd name="T117" fmla="*/ 46 h 188"/>
                  <a:gd name="T118" fmla="*/ 100 w 300"/>
                  <a:gd name="T119" fmla="*/ 32 h 188"/>
                  <a:gd name="T120" fmla="*/ 52 w 300"/>
                  <a:gd name="T1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0" h="188">
                    <a:moveTo>
                      <a:pt x="52" y="0"/>
                    </a:moveTo>
                    <a:lnTo>
                      <a:pt x="100" y="32"/>
                    </a:lnTo>
                    <a:lnTo>
                      <a:pt x="113" y="47"/>
                    </a:lnTo>
                    <a:lnTo>
                      <a:pt x="125" y="45"/>
                    </a:lnTo>
                    <a:lnTo>
                      <a:pt x="142" y="47"/>
                    </a:lnTo>
                    <a:lnTo>
                      <a:pt x="151" y="46"/>
                    </a:lnTo>
                    <a:lnTo>
                      <a:pt x="165" y="55"/>
                    </a:lnTo>
                    <a:lnTo>
                      <a:pt x="173" y="72"/>
                    </a:lnTo>
                    <a:lnTo>
                      <a:pt x="185" y="69"/>
                    </a:lnTo>
                    <a:lnTo>
                      <a:pt x="196" y="97"/>
                    </a:lnTo>
                    <a:lnTo>
                      <a:pt x="203" y="98"/>
                    </a:lnTo>
                    <a:lnTo>
                      <a:pt x="213" y="109"/>
                    </a:lnTo>
                    <a:lnTo>
                      <a:pt x="220" y="108"/>
                    </a:lnTo>
                    <a:lnTo>
                      <a:pt x="228" y="101"/>
                    </a:lnTo>
                    <a:lnTo>
                      <a:pt x="236" y="99"/>
                    </a:lnTo>
                    <a:lnTo>
                      <a:pt x="238" y="89"/>
                    </a:lnTo>
                    <a:lnTo>
                      <a:pt x="251" y="79"/>
                    </a:lnTo>
                    <a:lnTo>
                      <a:pt x="273" y="73"/>
                    </a:lnTo>
                    <a:lnTo>
                      <a:pt x="268" y="83"/>
                    </a:lnTo>
                    <a:lnTo>
                      <a:pt x="259" y="84"/>
                    </a:lnTo>
                    <a:lnTo>
                      <a:pt x="251" y="90"/>
                    </a:lnTo>
                    <a:lnTo>
                      <a:pt x="264" y="93"/>
                    </a:lnTo>
                    <a:lnTo>
                      <a:pt x="281" y="94"/>
                    </a:lnTo>
                    <a:lnTo>
                      <a:pt x="286" y="103"/>
                    </a:lnTo>
                    <a:lnTo>
                      <a:pt x="300" y="104"/>
                    </a:lnTo>
                    <a:lnTo>
                      <a:pt x="300" y="113"/>
                    </a:lnTo>
                    <a:lnTo>
                      <a:pt x="282" y="124"/>
                    </a:lnTo>
                    <a:lnTo>
                      <a:pt x="265" y="126"/>
                    </a:lnTo>
                    <a:lnTo>
                      <a:pt x="266" y="117"/>
                    </a:lnTo>
                    <a:lnTo>
                      <a:pt x="273" y="110"/>
                    </a:lnTo>
                    <a:lnTo>
                      <a:pt x="262" y="106"/>
                    </a:lnTo>
                    <a:lnTo>
                      <a:pt x="242" y="111"/>
                    </a:lnTo>
                    <a:lnTo>
                      <a:pt x="241" y="127"/>
                    </a:lnTo>
                    <a:lnTo>
                      <a:pt x="226" y="131"/>
                    </a:lnTo>
                    <a:lnTo>
                      <a:pt x="213" y="134"/>
                    </a:lnTo>
                    <a:lnTo>
                      <a:pt x="219" y="153"/>
                    </a:lnTo>
                    <a:lnTo>
                      <a:pt x="224" y="161"/>
                    </a:lnTo>
                    <a:lnTo>
                      <a:pt x="221" y="173"/>
                    </a:lnTo>
                    <a:lnTo>
                      <a:pt x="220" y="188"/>
                    </a:lnTo>
                    <a:lnTo>
                      <a:pt x="193" y="183"/>
                    </a:lnTo>
                    <a:lnTo>
                      <a:pt x="187" y="173"/>
                    </a:lnTo>
                    <a:lnTo>
                      <a:pt x="175" y="171"/>
                    </a:lnTo>
                    <a:lnTo>
                      <a:pt x="159" y="163"/>
                    </a:lnTo>
                    <a:lnTo>
                      <a:pt x="143" y="157"/>
                    </a:lnTo>
                    <a:lnTo>
                      <a:pt x="129" y="141"/>
                    </a:lnTo>
                    <a:lnTo>
                      <a:pt x="123" y="118"/>
                    </a:lnTo>
                    <a:lnTo>
                      <a:pt x="112" y="107"/>
                    </a:lnTo>
                    <a:lnTo>
                      <a:pt x="100" y="103"/>
                    </a:lnTo>
                    <a:lnTo>
                      <a:pt x="75" y="94"/>
                    </a:lnTo>
                    <a:lnTo>
                      <a:pt x="78" y="87"/>
                    </a:lnTo>
                    <a:lnTo>
                      <a:pt x="76" y="79"/>
                    </a:lnTo>
                    <a:lnTo>
                      <a:pt x="71" y="73"/>
                    </a:lnTo>
                    <a:lnTo>
                      <a:pt x="61" y="68"/>
                    </a:lnTo>
                    <a:lnTo>
                      <a:pt x="55" y="68"/>
                    </a:lnTo>
                    <a:lnTo>
                      <a:pt x="53" y="72"/>
                    </a:lnTo>
                    <a:lnTo>
                      <a:pt x="49" y="72"/>
                    </a:lnTo>
                    <a:lnTo>
                      <a:pt x="37" y="77"/>
                    </a:lnTo>
                    <a:lnTo>
                      <a:pt x="33" y="94"/>
                    </a:lnTo>
                    <a:lnTo>
                      <a:pt x="4" y="88"/>
                    </a:lnTo>
                    <a:lnTo>
                      <a:pt x="0" y="27"/>
                    </a:lnTo>
                    <a:lnTo>
                      <a:pt x="52" y="0"/>
                    </a:lnTo>
                    <a:close/>
                    <a:moveTo>
                      <a:pt x="52" y="0"/>
                    </a:moveTo>
                    <a:lnTo>
                      <a:pt x="51" y="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3" y="88"/>
                    </a:lnTo>
                    <a:lnTo>
                      <a:pt x="3" y="88"/>
                    </a:lnTo>
                    <a:lnTo>
                      <a:pt x="4" y="88"/>
                    </a:lnTo>
                    <a:lnTo>
                      <a:pt x="32" y="94"/>
                    </a:lnTo>
                    <a:lnTo>
                      <a:pt x="33" y="94"/>
                    </a:lnTo>
                    <a:lnTo>
                      <a:pt x="33" y="94"/>
                    </a:lnTo>
                    <a:lnTo>
                      <a:pt x="38" y="77"/>
                    </a:lnTo>
                    <a:lnTo>
                      <a:pt x="49" y="72"/>
                    </a:lnTo>
                    <a:lnTo>
                      <a:pt x="53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6" y="69"/>
                    </a:lnTo>
                    <a:lnTo>
                      <a:pt x="61" y="69"/>
                    </a:lnTo>
                    <a:lnTo>
                      <a:pt x="71" y="73"/>
                    </a:lnTo>
                    <a:lnTo>
                      <a:pt x="76" y="79"/>
                    </a:lnTo>
                    <a:lnTo>
                      <a:pt x="78" y="87"/>
                    </a:lnTo>
                    <a:lnTo>
                      <a:pt x="75" y="94"/>
                    </a:lnTo>
                    <a:lnTo>
                      <a:pt x="75" y="94"/>
                    </a:lnTo>
                    <a:lnTo>
                      <a:pt x="75" y="94"/>
                    </a:lnTo>
                    <a:lnTo>
                      <a:pt x="100" y="104"/>
                    </a:lnTo>
                    <a:lnTo>
                      <a:pt x="112" y="107"/>
                    </a:lnTo>
                    <a:lnTo>
                      <a:pt x="122" y="119"/>
                    </a:lnTo>
                    <a:lnTo>
                      <a:pt x="129" y="141"/>
                    </a:lnTo>
                    <a:lnTo>
                      <a:pt x="129" y="141"/>
                    </a:lnTo>
                    <a:lnTo>
                      <a:pt x="129" y="141"/>
                    </a:lnTo>
                    <a:lnTo>
                      <a:pt x="143" y="157"/>
                    </a:lnTo>
                    <a:lnTo>
                      <a:pt x="143" y="157"/>
                    </a:lnTo>
                    <a:lnTo>
                      <a:pt x="143" y="157"/>
                    </a:lnTo>
                    <a:lnTo>
                      <a:pt x="159" y="163"/>
                    </a:lnTo>
                    <a:lnTo>
                      <a:pt x="175" y="171"/>
                    </a:lnTo>
                    <a:lnTo>
                      <a:pt x="175" y="171"/>
                    </a:lnTo>
                    <a:lnTo>
                      <a:pt x="175" y="171"/>
                    </a:lnTo>
                    <a:lnTo>
                      <a:pt x="186" y="174"/>
                    </a:lnTo>
                    <a:lnTo>
                      <a:pt x="193" y="183"/>
                    </a:lnTo>
                    <a:lnTo>
                      <a:pt x="193" y="183"/>
                    </a:lnTo>
                    <a:lnTo>
                      <a:pt x="193" y="183"/>
                    </a:lnTo>
                    <a:lnTo>
                      <a:pt x="220" y="188"/>
                    </a:lnTo>
                    <a:lnTo>
                      <a:pt x="220" y="188"/>
                    </a:lnTo>
                    <a:lnTo>
                      <a:pt x="220" y="188"/>
                    </a:lnTo>
                    <a:lnTo>
                      <a:pt x="221" y="173"/>
                    </a:lnTo>
                    <a:lnTo>
                      <a:pt x="225" y="161"/>
                    </a:lnTo>
                    <a:lnTo>
                      <a:pt x="225" y="161"/>
                    </a:lnTo>
                    <a:lnTo>
                      <a:pt x="225" y="161"/>
                    </a:lnTo>
                    <a:lnTo>
                      <a:pt x="219" y="153"/>
                    </a:lnTo>
                    <a:lnTo>
                      <a:pt x="214" y="134"/>
                    </a:lnTo>
                    <a:lnTo>
                      <a:pt x="226" y="131"/>
                    </a:lnTo>
                    <a:lnTo>
                      <a:pt x="241" y="128"/>
                    </a:lnTo>
                    <a:lnTo>
                      <a:pt x="242" y="128"/>
                    </a:lnTo>
                    <a:lnTo>
                      <a:pt x="242" y="127"/>
                    </a:lnTo>
                    <a:lnTo>
                      <a:pt x="243" y="112"/>
                    </a:lnTo>
                    <a:lnTo>
                      <a:pt x="262" y="107"/>
                    </a:lnTo>
                    <a:lnTo>
                      <a:pt x="273" y="110"/>
                    </a:lnTo>
                    <a:lnTo>
                      <a:pt x="266" y="116"/>
                    </a:lnTo>
                    <a:lnTo>
                      <a:pt x="266" y="116"/>
                    </a:lnTo>
                    <a:lnTo>
                      <a:pt x="266" y="117"/>
                    </a:lnTo>
                    <a:lnTo>
                      <a:pt x="264" y="126"/>
                    </a:lnTo>
                    <a:lnTo>
                      <a:pt x="264" y="127"/>
                    </a:lnTo>
                    <a:lnTo>
                      <a:pt x="265" y="127"/>
                    </a:lnTo>
                    <a:lnTo>
                      <a:pt x="282" y="124"/>
                    </a:lnTo>
                    <a:lnTo>
                      <a:pt x="282" y="124"/>
                    </a:lnTo>
                    <a:lnTo>
                      <a:pt x="282" y="124"/>
                    </a:lnTo>
                    <a:lnTo>
                      <a:pt x="300" y="114"/>
                    </a:lnTo>
                    <a:lnTo>
                      <a:pt x="300" y="113"/>
                    </a:lnTo>
                    <a:lnTo>
                      <a:pt x="300" y="113"/>
                    </a:lnTo>
                    <a:lnTo>
                      <a:pt x="300" y="104"/>
                    </a:lnTo>
                    <a:lnTo>
                      <a:pt x="300" y="104"/>
                    </a:lnTo>
                    <a:lnTo>
                      <a:pt x="300" y="104"/>
                    </a:lnTo>
                    <a:lnTo>
                      <a:pt x="286" y="103"/>
                    </a:lnTo>
                    <a:lnTo>
                      <a:pt x="281" y="94"/>
                    </a:lnTo>
                    <a:lnTo>
                      <a:pt x="281" y="93"/>
                    </a:lnTo>
                    <a:lnTo>
                      <a:pt x="281" y="93"/>
                    </a:lnTo>
                    <a:lnTo>
                      <a:pt x="264" y="92"/>
                    </a:lnTo>
                    <a:lnTo>
                      <a:pt x="251" y="90"/>
                    </a:lnTo>
                    <a:lnTo>
                      <a:pt x="259" y="84"/>
                    </a:lnTo>
                    <a:lnTo>
                      <a:pt x="268" y="84"/>
                    </a:lnTo>
                    <a:lnTo>
                      <a:pt x="268" y="84"/>
                    </a:lnTo>
                    <a:lnTo>
                      <a:pt x="268" y="83"/>
                    </a:lnTo>
                    <a:lnTo>
                      <a:pt x="273" y="74"/>
                    </a:lnTo>
                    <a:lnTo>
                      <a:pt x="273" y="73"/>
                    </a:lnTo>
                    <a:lnTo>
                      <a:pt x="273" y="73"/>
                    </a:lnTo>
                    <a:lnTo>
                      <a:pt x="251" y="78"/>
                    </a:lnTo>
                    <a:lnTo>
                      <a:pt x="251" y="78"/>
                    </a:lnTo>
                    <a:lnTo>
                      <a:pt x="250" y="78"/>
                    </a:lnTo>
                    <a:lnTo>
                      <a:pt x="238" y="89"/>
                    </a:lnTo>
                    <a:lnTo>
                      <a:pt x="238" y="89"/>
                    </a:lnTo>
                    <a:lnTo>
                      <a:pt x="238" y="89"/>
                    </a:lnTo>
                    <a:lnTo>
                      <a:pt x="236" y="98"/>
                    </a:lnTo>
                    <a:lnTo>
                      <a:pt x="228" y="101"/>
                    </a:lnTo>
                    <a:lnTo>
                      <a:pt x="228" y="101"/>
                    </a:lnTo>
                    <a:lnTo>
                      <a:pt x="228" y="101"/>
                    </a:lnTo>
                    <a:lnTo>
                      <a:pt x="219" y="108"/>
                    </a:lnTo>
                    <a:lnTo>
                      <a:pt x="213" y="108"/>
                    </a:lnTo>
                    <a:lnTo>
                      <a:pt x="203" y="98"/>
                    </a:lnTo>
                    <a:lnTo>
                      <a:pt x="203" y="98"/>
                    </a:lnTo>
                    <a:lnTo>
                      <a:pt x="203" y="98"/>
                    </a:lnTo>
                    <a:lnTo>
                      <a:pt x="196" y="97"/>
                    </a:lnTo>
                    <a:lnTo>
                      <a:pt x="185" y="69"/>
                    </a:lnTo>
                    <a:lnTo>
                      <a:pt x="185" y="68"/>
                    </a:lnTo>
                    <a:lnTo>
                      <a:pt x="185" y="69"/>
                    </a:lnTo>
                    <a:lnTo>
                      <a:pt x="174" y="72"/>
                    </a:lnTo>
                    <a:lnTo>
                      <a:pt x="165" y="55"/>
                    </a:lnTo>
                    <a:lnTo>
                      <a:pt x="165" y="55"/>
                    </a:lnTo>
                    <a:lnTo>
                      <a:pt x="165" y="54"/>
                    </a:lnTo>
                    <a:lnTo>
                      <a:pt x="151" y="46"/>
                    </a:lnTo>
                    <a:lnTo>
                      <a:pt x="151" y="46"/>
                    </a:lnTo>
                    <a:lnTo>
                      <a:pt x="151" y="46"/>
                    </a:lnTo>
                    <a:lnTo>
                      <a:pt x="142" y="46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13" y="46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8" name="Freeform 967"/>
              <p:cNvSpPr>
                <a:spLocks noEditPoints="1"/>
              </p:cNvSpPr>
              <p:nvPr/>
            </p:nvSpPr>
            <p:spPr bwMode="gray">
              <a:xfrm>
                <a:off x="3954" y="1480"/>
                <a:ext cx="300" cy="188"/>
              </a:xfrm>
              <a:custGeom>
                <a:avLst/>
                <a:gdLst>
                  <a:gd name="T0" fmla="*/ 113 w 300"/>
                  <a:gd name="T1" fmla="*/ 47 h 188"/>
                  <a:gd name="T2" fmla="*/ 151 w 300"/>
                  <a:gd name="T3" fmla="*/ 46 h 188"/>
                  <a:gd name="T4" fmla="*/ 185 w 300"/>
                  <a:gd name="T5" fmla="*/ 69 h 188"/>
                  <a:gd name="T6" fmla="*/ 213 w 300"/>
                  <a:gd name="T7" fmla="*/ 109 h 188"/>
                  <a:gd name="T8" fmla="*/ 236 w 300"/>
                  <a:gd name="T9" fmla="*/ 99 h 188"/>
                  <a:gd name="T10" fmla="*/ 273 w 300"/>
                  <a:gd name="T11" fmla="*/ 73 h 188"/>
                  <a:gd name="T12" fmla="*/ 251 w 300"/>
                  <a:gd name="T13" fmla="*/ 90 h 188"/>
                  <a:gd name="T14" fmla="*/ 286 w 300"/>
                  <a:gd name="T15" fmla="*/ 103 h 188"/>
                  <a:gd name="T16" fmla="*/ 282 w 300"/>
                  <a:gd name="T17" fmla="*/ 124 h 188"/>
                  <a:gd name="T18" fmla="*/ 273 w 300"/>
                  <a:gd name="T19" fmla="*/ 110 h 188"/>
                  <a:gd name="T20" fmla="*/ 241 w 300"/>
                  <a:gd name="T21" fmla="*/ 127 h 188"/>
                  <a:gd name="T22" fmla="*/ 219 w 300"/>
                  <a:gd name="T23" fmla="*/ 153 h 188"/>
                  <a:gd name="T24" fmla="*/ 220 w 300"/>
                  <a:gd name="T25" fmla="*/ 188 h 188"/>
                  <a:gd name="T26" fmla="*/ 175 w 300"/>
                  <a:gd name="T27" fmla="*/ 171 h 188"/>
                  <a:gd name="T28" fmla="*/ 129 w 300"/>
                  <a:gd name="T29" fmla="*/ 141 h 188"/>
                  <a:gd name="T30" fmla="*/ 100 w 300"/>
                  <a:gd name="T31" fmla="*/ 103 h 188"/>
                  <a:gd name="T32" fmla="*/ 76 w 300"/>
                  <a:gd name="T33" fmla="*/ 79 h 188"/>
                  <a:gd name="T34" fmla="*/ 55 w 300"/>
                  <a:gd name="T35" fmla="*/ 68 h 188"/>
                  <a:gd name="T36" fmla="*/ 37 w 300"/>
                  <a:gd name="T37" fmla="*/ 77 h 188"/>
                  <a:gd name="T38" fmla="*/ 0 w 300"/>
                  <a:gd name="T39" fmla="*/ 27 h 188"/>
                  <a:gd name="T40" fmla="*/ 51 w 300"/>
                  <a:gd name="T41" fmla="*/ 0 h 188"/>
                  <a:gd name="T42" fmla="*/ 0 w 300"/>
                  <a:gd name="T43" fmla="*/ 27 h 188"/>
                  <a:gd name="T44" fmla="*/ 4 w 300"/>
                  <a:gd name="T45" fmla="*/ 88 h 188"/>
                  <a:gd name="T46" fmla="*/ 33 w 300"/>
                  <a:gd name="T47" fmla="*/ 94 h 188"/>
                  <a:gd name="T48" fmla="*/ 53 w 300"/>
                  <a:gd name="T49" fmla="*/ 72 h 188"/>
                  <a:gd name="T50" fmla="*/ 56 w 300"/>
                  <a:gd name="T51" fmla="*/ 69 h 188"/>
                  <a:gd name="T52" fmla="*/ 76 w 300"/>
                  <a:gd name="T53" fmla="*/ 79 h 188"/>
                  <a:gd name="T54" fmla="*/ 75 w 300"/>
                  <a:gd name="T55" fmla="*/ 94 h 188"/>
                  <a:gd name="T56" fmla="*/ 112 w 300"/>
                  <a:gd name="T57" fmla="*/ 107 h 188"/>
                  <a:gd name="T58" fmla="*/ 129 w 300"/>
                  <a:gd name="T59" fmla="*/ 141 h 188"/>
                  <a:gd name="T60" fmla="*/ 143 w 300"/>
                  <a:gd name="T61" fmla="*/ 157 h 188"/>
                  <a:gd name="T62" fmla="*/ 175 w 300"/>
                  <a:gd name="T63" fmla="*/ 171 h 188"/>
                  <a:gd name="T64" fmla="*/ 186 w 300"/>
                  <a:gd name="T65" fmla="*/ 174 h 188"/>
                  <a:gd name="T66" fmla="*/ 193 w 300"/>
                  <a:gd name="T67" fmla="*/ 183 h 188"/>
                  <a:gd name="T68" fmla="*/ 220 w 300"/>
                  <a:gd name="T69" fmla="*/ 188 h 188"/>
                  <a:gd name="T70" fmla="*/ 225 w 300"/>
                  <a:gd name="T71" fmla="*/ 161 h 188"/>
                  <a:gd name="T72" fmla="*/ 214 w 300"/>
                  <a:gd name="T73" fmla="*/ 134 h 188"/>
                  <a:gd name="T74" fmla="*/ 242 w 300"/>
                  <a:gd name="T75" fmla="*/ 128 h 188"/>
                  <a:gd name="T76" fmla="*/ 262 w 300"/>
                  <a:gd name="T77" fmla="*/ 107 h 188"/>
                  <a:gd name="T78" fmla="*/ 266 w 300"/>
                  <a:gd name="T79" fmla="*/ 116 h 188"/>
                  <a:gd name="T80" fmla="*/ 264 w 300"/>
                  <a:gd name="T81" fmla="*/ 127 h 188"/>
                  <a:gd name="T82" fmla="*/ 282 w 300"/>
                  <a:gd name="T83" fmla="*/ 124 h 188"/>
                  <a:gd name="T84" fmla="*/ 300 w 300"/>
                  <a:gd name="T85" fmla="*/ 113 h 188"/>
                  <a:gd name="T86" fmla="*/ 300 w 300"/>
                  <a:gd name="T87" fmla="*/ 104 h 188"/>
                  <a:gd name="T88" fmla="*/ 281 w 300"/>
                  <a:gd name="T89" fmla="*/ 94 h 188"/>
                  <a:gd name="T90" fmla="*/ 264 w 300"/>
                  <a:gd name="T91" fmla="*/ 92 h 188"/>
                  <a:gd name="T92" fmla="*/ 268 w 300"/>
                  <a:gd name="T93" fmla="*/ 84 h 188"/>
                  <a:gd name="T94" fmla="*/ 273 w 300"/>
                  <a:gd name="T95" fmla="*/ 74 h 188"/>
                  <a:gd name="T96" fmla="*/ 251 w 300"/>
                  <a:gd name="T97" fmla="*/ 78 h 188"/>
                  <a:gd name="T98" fmla="*/ 238 w 300"/>
                  <a:gd name="T99" fmla="*/ 89 h 188"/>
                  <a:gd name="T100" fmla="*/ 236 w 300"/>
                  <a:gd name="T101" fmla="*/ 98 h 188"/>
                  <a:gd name="T102" fmla="*/ 228 w 300"/>
                  <a:gd name="T103" fmla="*/ 101 h 188"/>
                  <a:gd name="T104" fmla="*/ 203 w 300"/>
                  <a:gd name="T105" fmla="*/ 98 h 188"/>
                  <a:gd name="T106" fmla="*/ 196 w 300"/>
                  <a:gd name="T107" fmla="*/ 97 h 188"/>
                  <a:gd name="T108" fmla="*/ 185 w 300"/>
                  <a:gd name="T109" fmla="*/ 69 h 188"/>
                  <a:gd name="T110" fmla="*/ 165 w 300"/>
                  <a:gd name="T111" fmla="*/ 55 h 188"/>
                  <a:gd name="T112" fmla="*/ 151 w 300"/>
                  <a:gd name="T113" fmla="*/ 46 h 188"/>
                  <a:gd name="T114" fmla="*/ 125 w 300"/>
                  <a:gd name="T115" fmla="*/ 45 h 188"/>
                  <a:gd name="T116" fmla="*/ 113 w 300"/>
                  <a:gd name="T117" fmla="*/ 46 h 188"/>
                  <a:gd name="T118" fmla="*/ 100 w 300"/>
                  <a:gd name="T119" fmla="*/ 32 h 188"/>
                  <a:gd name="T120" fmla="*/ 52 w 300"/>
                  <a:gd name="T1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0" h="188">
                    <a:moveTo>
                      <a:pt x="52" y="0"/>
                    </a:moveTo>
                    <a:lnTo>
                      <a:pt x="100" y="32"/>
                    </a:lnTo>
                    <a:lnTo>
                      <a:pt x="113" y="47"/>
                    </a:lnTo>
                    <a:lnTo>
                      <a:pt x="125" y="45"/>
                    </a:lnTo>
                    <a:lnTo>
                      <a:pt x="142" y="47"/>
                    </a:lnTo>
                    <a:lnTo>
                      <a:pt x="151" y="46"/>
                    </a:lnTo>
                    <a:lnTo>
                      <a:pt x="165" y="55"/>
                    </a:lnTo>
                    <a:lnTo>
                      <a:pt x="173" y="72"/>
                    </a:lnTo>
                    <a:lnTo>
                      <a:pt x="185" y="69"/>
                    </a:lnTo>
                    <a:lnTo>
                      <a:pt x="196" y="97"/>
                    </a:lnTo>
                    <a:lnTo>
                      <a:pt x="203" y="98"/>
                    </a:lnTo>
                    <a:lnTo>
                      <a:pt x="213" y="109"/>
                    </a:lnTo>
                    <a:lnTo>
                      <a:pt x="220" y="108"/>
                    </a:lnTo>
                    <a:lnTo>
                      <a:pt x="228" y="101"/>
                    </a:lnTo>
                    <a:lnTo>
                      <a:pt x="236" y="99"/>
                    </a:lnTo>
                    <a:lnTo>
                      <a:pt x="238" y="89"/>
                    </a:lnTo>
                    <a:lnTo>
                      <a:pt x="251" y="79"/>
                    </a:lnTo>
                    <a:lnTo>
                      <a:pt x="273" y="73"/>
                    </a:lnTo>
                    <a:lnTo>
                      <a:pt x="268" y="83"/>
                    </a:lnTo>
                    <a:lnTo>
                      <a:pt x="259" y="84"/>
                    </a:lnTo>
                    <a:lnTo>
                      <a:pt x="251" y="90"/>
                    </a:lnTo>
                    <a:lnTo>
                      <a:pt x="264" y="93"/>
                    </a:lnTo>
                    <a:lnTo>
                      <a:pt x="281" y="94"/>
                    </a:lnTo>
                    <a:lnTo>
                      <a:pt x="286" y="103"/>
                    </a:lnTo>
                    <a:lnTo>
                      <a:pt x="300" y="104"/>
                    </a:lnTo>
                    <a:lnTo>
                      <a:pt x="300" y="113"/>
                    </a:lnTo>
                    <a:lnTo>
                      <a:pt x="282" y="124"/>
                    </a:lnTo>
                    <a:lnTo>
                      <a:pt x="265" y="126"/>
                    </a:lnTo>
                    <a:lnTo>
                      <a:pt x="266" y="117"/>
                    </a:lnTo>
                    <a:lnTo>
                      <a:pt x="273" y="110"/>
                    </a:lnTo>
                    <a:lnTo>
                      <a:pt x="262" y="106"/>
                    </a:lnTo>
                    <a:lnTo>
                      <a:pt x="242" y="111"/>
                    </a:lnTo>
                    <a:lnTo>
                      <a:pt x="241" y="127"/>
                    </a:lnTo>
                    <a:lnTo>
                      <a:pt x="226" y="131"/>
                    </a:lnTo>
                    <a:lnTo>
                      <a:pt x="213" y="134"/>
                    </a:lnTo>
                    <a:lnTo>
                      <a:pt x="219" y="153"/>
                    </a:lnTo>
                    <a:lnTo>
                      <a:pt x="224" y="161"/>
                    </a:lnTo>
                    <a:lnTo>
                      <a:pt x="221" y="173"/>
                    </a:lnTo>
                    <a:lnTo>
                      <a:pt x="220" y="188"/>
                    </a:lnTo>
                    <a:lnTo>
                      <a:pt x="193" y="183"/>
                    </a:lnTo>
                    <a:lnTo>
                      <a:pt x="187" y="173"/>
                    </a:lnTo>
                    <a:lnTo>
                      <a:pt x="175" y="171"/>
                    </a:lnTo>
                    <a:lnTo>
                      <a:pt x="159" y="163"/>
                    </a:lnTo>
                    <a:lnTo>
                      <a:pt x="143" y="157"/>
                    </a:lnTo>
                    <a:lnTo>
                      <a:pt x="129" y="141"/>
                    </a:lnTo>
                    <a:lnTo>
                      <a:pt x="123" y="118"/>
                    </a:lnTo>
                    <a:lnTo>
                      <a:pt x="112" y="107"/>
                    </a:lnTo>
                    <a:lnTo>
                      <a:pt x="100" y="103"/>
                    </a:lnTo>
                    <a:lnTo>
                      <a:pt x="75" y="94"/>
                    </a:lnTo>
                    <a:lnTo>
                      <a:pt x="78" y="87"/>
                    </a:lnTo>
                    <a:lnTo>
                      <a:pt x="76" y="79"/>
                    </a:lnTo>
                    <a:lnTo>
                      <a:pt x="71" y="73"/>
                    </a:lnTo>
                    <a:lnTo>
                      <a:pt x="61" y="68"/>
                    </a:lnTo>
                    <a:lnTo>
                      <a:pt x="55" y="68"/>
                    </a:lnTo>
                    <a:lnTo>
                      <a:pt x="53" y="72"/>
                    </a:lnTo>
                    <a:lnTo>
                      <a:pt x="49" y="72"/>
                    </a:lnTo>
                    <a:lnTo>
                      <a:pt x="37" y="77"/>
                    </a:lnTo>
                    <a:lnTo>
                      <a:pt x="33" y="94"/>
                    </a:lnTo>
                    <a:lnTo>
                      <a:pt x="4" y="88"/>
                    </a:lnTo>
                    <a:lnTo>
                      <a:pt x="0" y="27"/>
                    </a:lnTo>
                    <a:lnTo>
                      <a:pt x="52" y="0"/>
                    </a:lnTo>
                    <a:moveTo>
                      <a:pt x="52" y="0"/>
                    </a:moveTo>
                    <a:lnTo>
                      <a:pt x="51" y="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3" y="88"/>
                    </a:lnTo>
                    <a:lnTo>
                      <a:pt x="3" y="88"/>
                    </a:lnTo>
                    <a:lnTo>
                      <a:pt x="4" y="88"/>
                    </a:lnTo>
                    <a:lnTo>
                      <a:pt x="32" y="94"/>
                    </a:lnTo>
                    <a:lnTo>
                      <a:pt x="33" y="94"/>
                    </a:lnTo>
                    <a:lnTo>
                      <a:pt x="33" y="94"/>
                    </a:lnTo>
                    <a:lnTo>
                      <a:pt x="38" y="77"/>
                    </a:lnTo>
                    <a:lnTo>
                      <a:pt x="49" y="72"/>
                    </a:lnTo>
                    <a:lnTo>
                      <a:pt x="53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6" y="69"/>
                    </a:lnTo>
                    <a:lnTo>
                      <a:pt x="61" y="69"/>
                    </a:lnTo>
                    <a:lnTo>
                      <a:pt x="71" y="73"/>
                    </a:lnTo>
                    <a:lnTo>
                      <a:pt x="76" y="79"/>
                    </a:lnTo>
                    <a:lnTo>
                      <a:pt x="78" y="87"/>
                    </a:lnTo>
                    <a:lnTo>
                      <a:pt x="75" y="94"/>
                    </a:lnTo>
                    <a:lnTo>
                      <a:pt x="75" y="94"/>
                    </a:lnTo>
                    <a:lnTo>
                      <a:pt x="75" y="94"/>
                    </a:lnTo>
                    <a:lnTo>
                      <a:pt x="100" y="104"/>
                    </a:lnTo>
                    <a:lnTo>
                      <a:pt x="112" y="107"/>
                    </a:lnTo>
                    <a:lnTo>
                      <a:pt x="122" y="119"/>
                    </a:lnTo>
                    <a:lnTo>
                      <a:pt x="129" y="141"/>
                    </a:lnTo>
                    <a:lnTo>
                      <a:pt x="129" y="141"/>
                    </a:lnTo>
                    <a:lnTo>
                      <a:pt x="129" y="141"/>
                    </a:lnTo>
                    <a:lnTo>
                      <a:pt x="143" y="157"/>
                    </a:lnTo>
                    <a:lnTo>
                      <a:pt x="143" y="157"/>
                    </a:lnTo>
                    <a:lnTo>
                      <a:pt x="143" y="157"/>
                    </a:lnTo>
                    <a:lnTo>
                      <a:pt x="159" y="163"/>
                    </a:lnTo>
                    <a:lnTo>
                      <a:pt x="175" y="171"/>
                    </a:lnTo>
                    <a:lnTo>
                      <a:pt x="175" y="171"/>
                    </a:lnTo>
                    <a:lnTo>
                      <a:pt x="175" y="171"/>
                    </a:lnTo>
                    <a:lnTo>
                      <a:pt x="186" y="174"/>
                    </a:lnTo>
                    <a:lnTo>
                      <a:pt x="193" y="183"/>
                    </a:lnTo>
                    <a:lnTo>
                      <a:pt x="193" y="183"/>
                    </a:lnTo>
                    <a:lnTo>
                      <a:pt x="193" y="183"/>
                    </a:lnTo>
                    <a:lnTo>
                      <a:pt x="220" y="188"/>
                    </a:lnTo>
                    <a:lnTo>
                      <a:pt x="220" y="188"/>
                    </a:lnTo>
                    <a:lnTo>
                      <a:pt x="220" y="188"/>
                    </a:lnTo>
                    <a:lnTo>
                      <a:pt x="221" y="173"/>
                    </a:lnTo>
                    <a:lnTo>
                      <a:pt x="225" y="161"/>
                    </a:lnTo>
                    <a:lnTo>
                      <a:pt x="225" y="161"/>
                    </a:lnTo>
                    <a:lnTo>
                      <a:pt x="225" y="161"/>
                    </a:lnTo>
                    <a:lnTo>
                      <a:pt x="219" y="153"/>
                    </a:lnTo>
                    <a:lnTo>
                      <a:pt x="214" y="134"/>
                    </a:lnTo>
                    <a:lnTo>
                      <a:pt x="226" y="131"/>
                    </a:lnTo>
                    <a:lnTo>
                      <a:pt x="241" y="128"/>
                    </a:lnTo>
                    <a:lnTo>
                      <a:pt x="242" y="128"/>
                    </a:lnTo>
                    <a:lnTo>
                      <a:pt x="242" y="127"/>
                    </a:lnTo>
                    <a:lnTo>
                      <a:pt x="243" y="112"/>
                    </a:lnTo>
                    <a:lnTo>
                      <a:pt x="262" y="107"/>
                    </a:lnTo>
                    <a:lnTo>
                      <a:pt x="273" y="110"/>
                    </a:lnTo>
                    <a:lnTo>
                      <a:pt x="266" y="116"/>
                    </a:lnTo>
                    <a:lnTo>
                      <a:pt x="266" y="116"/>
                    </a:lnTo>
                    <a:lnTo>
                      <a:pt x="266" y="117"/>
                    </a:lnTo>
                    <a:lnTo>
                      <a:pt x="264" y="126"/>
                    </a:lnTo>
                    <a:lnTo>
                      <a:pt x="264" y="127"/>
                    </a:lnTo>
                    <a:lnTo>
                      <a:pt x="265" y="127"/>
                    </a:lnTo>
                    <a:lnTo>
                      <a:pt x="282" y="124"/>
                    </a:lnTo>
                    <a:lnTo>
                      <a:pt x="282" y="124"/>
                    </a:lnTo>
                    <a:lnTo>
                      <a:pt x="282" y="124"/>
                    </a:lnTo>
                    <a:lnTo>
                      <a:pt x="300" y="114"/>
                    </a:lnTo>
                    <a:lnTo>
                      <a:pt x="300" y="113"/>
                    </a:lnTo>
                    <a:lnTo>
                      <a:pt x="300" y="113"/>
                    </a:lnTo>
                    <a:lnTo>
                      <a:pt x="300" y="104"/>
                    </a:lnTo>
                    <a:lnTo>
                      <a:pt x="300" y="104"/>
                    </a:lnTo>
                    <a:lnTo>
                      <a:pt x="300" y="104"/>
                    </a:lnTo>
                    <a:lnTo>
                      <a:pt x="286" y="103"/>
                    </a:lnTo>
                    <a:lnTo>
                      <a:pt x="281" y="94"/>
                    </a:lnTo>
                    <a:lnTo>
                      <a:pt x="281" y="93"/>
                    </a:lnTo>
                    <a:lnTo>
                      <a:pt x="281" y="93"/>
                    </a:lnTo>
                    <a:lnTo>
                      <a:pt x="264" y="92"/>
                    </a:lnTo>
                    <a:lnTo>
                      <a:pt x="251" y="90"/>
                    </a:lnTo>
                    <a:lnTo>
                      <a:pt x="259" y="84"/>
                    </a:lnTo>
                    <a:lnTo>
                      <a:pt x="268" y="84"/>
                    </a:lnTo>
                    <a:lnTo>
                      <a:pt x="268" y="84"/>
                    </a:lnTo>
                    <a:lnTo>
                      <a:pt x="268" y="83"/>
                    </a:lnTo>
                    <a:lnTo>
                      <a:pt x="273" y="74"/>
                    </a:lnTo>
                    <a:lnTo>
                      <a:pt x="273" y="73"/>
                    </a:lnTo>
                    <a:lnTo>
                      <a:pt x="273" y="73"/>
                    </a:lnTo>
                    <a:lnTo>
                      <a:pt x="251" y="78"/>
                    </a:lnTo>
                    <a:lnTo>
                      <a:pt x="251" y="78"/>
                    </a:lnTo>
                    <a:lnTo>
                      <a:pt x="250" y="78"/>
                    </a:lnTo>
                    <a:lnTo>
                      <a:pt x="238" y="89"/>
                    </a:lnTo>
                    <a:lnTo>
                      <a:pt x="238" y="89"/>
                    </a:lnTo>
                    <a:lnTo>
                      <a:pt x="238" y="89"/>
                    </a:lnTo>
                    <a:lnTo>
                      <a:pt x="236" y="98"/>
                    </a:lnTo>
                    <a:lnTo>
                      <a:pt x="228" y="101"/>
                    </a:lnTo>
                    <a:lnTo>
                      <a:pt x="228" y="101"/>
                    </a:lnTo>
                    <a:lnTo>
                      <a:pt x="228" y="101"/>
                    </a:lnTo>
                    <a:lnTo>
                      <a:pt x="219" y="108"/>
                    </a:lnTo>
                    <a:lnTo>
                      <a:pt x="213" y="108"/>
                    </a:lnTo>
                    <a:lnTo>
                      <a:pt x="203" y="98"/>
                    </a:lnTo>
                    <a:lnTo>
                      <a:pt x="203" y="98"/>
                    </a:lnTo>
                    <a:lnTo>
                      <a:pt x="203" y="98"/>
                    </a:lnTo>
                    <a:lnTo>
                      <a:pt x="196" y="97"/>
                    </a:lnTo>
                    <a:lnTo>
                      <a:pt x="185" y="69"/>
                    </a:lnTo>
                    <a:lnTo>
                      <a:pt x="185" y="68"/>
                    </a:lnTo>
                    <a:lnTo>
                      <a:pt x="185" y="69"/>
                    </a:lnTo>
                    <a:lnTo>
                      <a:pt x="174" y="72"/>
                    </a:lnTo>
                    <a:lnTo>
                      <a:pt x="165" y="55"/>
                    </a:lnTo>
                    <a:lnTo>
                      <a:pt x="165" y="55"/>
                    </a:lnTo>
                    <a:lnTo>
                      <a:pt x="165" y="54"/>
                    </a:lnTo>
                    <a:lnTo>
                      <a:pt x="151" y="46"/>
                    </a:lnTo>
                    <a:lnTo>
                      <a:pt x="151" y="46"/>
                    </a:lnTo>
                    <a:lnTo>
                      <a:pt x="151" y="46"/>
                    </a:lnTo>
                    <a:lnTo>
                      <a:pt x="142" y="46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13" y="46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9" name="Freeform 968"/>
              <p:cNvSpPr>
                <a:spLocks/>
              </p:cNvSpPr>
              <p:nvPr/>
            </p:nvSpPr>
            <p:spPr bwMode="gray">
              <a:xfrm>
                <a:off x="3352" y="1198"/>
                <a:ext cx="96" cy="72"/>
              </a:xfrm>
              <a:custGeom>
                <a:avLst/>
                <a:gdLst>
                  <a:gd name="T0" fmla="*/ 43 w 96"/>
                  <a:gd name="T1" fmla="*/ 66 h 72"/>
                  <a:gd name="T2" fmla="*/ 39 w 96"/>
                  <a:gd name="T3" fmla="*/ 60 h 72"/>
                  <a:gd name="T4" fmla="*/ 33 w 96"/>
                  <a:gd name="T5" fmla="*/ 60 h 72"/>
                  <a:gd name="T6" fmla="*/ 26 w 96"/>
                  <a:gd name="T7" fmla="*/ 47 h 72"/>
                  <a:gd name="T8" fmla="*/ 18 w 96"/>
                  <a:gd name="T9" fmla="*/ 43 h 72"/>
                  <a:gd name="T10" fmla="*/ 5 w 96"/>
                  <a:gd name="T11" fmla="*/ 38 h 72"/>
                  <a:gd name="T12" fmla="*/ 0 w 96"/>
                  <a:gd name="T13" fmla="*/ 9 h 72"/>
                  <a:gd name="T14" fmla="*/ 9 w 96"/>
                  <a:gd name="T15" fmla="*/ 0 h 72"/>
                  <a:gd name="T16" fmla="*/ 48 w 96"/>
                  <a:gd name="T17" fmla="*/ 0 h 72"/>
                  <a:gd name="T18" fmla="*/ 79 w 96"/>
                  <a:gd name="T19" fmla="*/ 7 h 72"/>
                  <a:gd name="T20" fmla="*/ 96 w 96"/>
                  <a:gd name="T21" fmla="*/ 26 h 72"/>
                  <a:gd name="T22" fmla="*/ 85 w 96"/>
                  <a:gd name="T23" fmla="*/ 41 h 72"/>
                  <a:gd name="T24" fmla="*/ 78 w 96"/>
                  <a:gd name="T25" fmla="*/ 54 h 72"/>
                  <a:gd name="T26" fmla="*/ 63 w 96"/>
                  <a:gd name="T27" fmla="*/ 60 h 72"/>
                  <a:gd name="T28" fmla="*/ 62 w 96"/>
                  <a:gd name="T29" fmla="*/ 66 h 72"/>
                  <a:gd name="T30" fmla="*/ 56 w 96"/>
                  <a:gd name="T31" fmla="*/ 72 h 72"/>
                  <a:gd name="T32" fmla="*/ 43 w 96"/>
                  <a:gd name="T33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" h="72">
                    <a:moveTo>
                      <a:pt x="43" y="66"/>
                    </a:moveTo>
                    <a:lnTo>
                      <a:pt x="39" y="60"/>
                    </a:lnTo>
                    <a:lnTo>
                      <a:pt x="33" y="60"/>
                    </a:lnTo>
                    <a:lnTo>
                      <a:pt x="26" y="47"/>
                    </a:lnTo>
                    <a:lnTo>
                      <a:pt x="18" y="43"/>
                    </a:lnTo>
                    <a:lnTo>
                      <a:pt x="5" y="38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8" y="0"/>
                    </a:lnTo>
                    <a:lnTo>
                      <a:pt x="79" y="7"/>
                    </a:lnTo>
                    <a:lnTo>
                      <a:pt x="96" y="26"/>
                    </a:lnTo>
                    <a:lnTo>
                      <a:pt x="85" y="41"/>
                    </a:lnTo>
                    <a:lnTo>
                      <a:pt x="78" y="54"/>
                    </a:lnTo>
                    <a:lnTo>
                      <a:pt x="63" y="60"/>
                    </a:lnTo>
                    <a:lnTo>
                      <a:pt x="62" y="66"/>
                    </a:lnTo>
                    <a:lnTo>
                      <a:pt x="56" y="72"/>
                    </a:lnTo>
                    <a:lnTo>
                      <a:pt x="43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0" name="Freeform 969"/>
              <p:cNvSpPr>
                <a:spLocks noEditPoints="1"/>
              </p:cNvSpPr>
              <p:nvPr/>
            </p:nvSpPr>
            <p:spPr bwMode="gray">
              <a:xfrm>
                <a:off x="3352" y="1198"/>
                <a:ext cx="96" cy="73"/>
              </a:xfrm>
              <a:custGeom>
                <a:avLst/>
                <a:gdLst>
                  <a:gd name="T0" fmla="*/ 48 w 96"/>
                  <a:gd name="T1" fmla="*/ 0 h 73"/>
                  <a:gd name="T2" fmla="*/ 79 w 96"/>
                  <a:gd name="T3" fmla="*/ 7 h 73"/>
                  <a:gd name="T4" fmla="*/ 96 w 96"/>
                  <a:gd name="T5" fmla="*/ 26 h 73"/>
                  <a:gd name="T6" fmla="*/ 85 w 96"/>
                  <a:gd name="T7" fmla="*/ 41 h 73"/>
                  <a:gd name="T8" fmla="*/ 78 w 96"/>
                  <a:gd name="T9" fmla="*/ 54 h 73"/>
                  <a:gd name="T10" fmla="*/ 63 w 96"/>
                  <a:gd name="T11" fmla="*/ 60 h 73"/>
                  <a:gd name="T12" fmla="*/ 62 w 96"/>
                  <a:gd name="T13" fmla="*/ 66 h 73"/>
                  <a:gd name="T14" fmla="*/ 56 w 96"/>
                  <a:gd name="T15" fmla="*/ 72 h 73"/>
                  <a:gd name="T16" fmla="*/ 43 w 96"/>
                  <a:gd name="T17" fmla="*/ 66 h 73"/>
                  <a:gd name="T18" fmla="*/ 39 w 96"/>
                  <a:gd name="T19" fmla="*/ 60 h 73"/>
                  <a:gd name="T20" fmla="*/ 33 w 96"/>
                  <a:gd name="T21" fmla="*/ 60 h 73"/>
                  <a:gd name="T22" fmla="*/ 26 w 96"/>
                  <a:gd name="T23" fmla="*/ 47 h 73"/>
                  <a:gd name="T24" fmla="*/ 18 w 96"/>
                  <a:gd name="T25" fmla="*/ 42 h 73"/>
                  <a:gd name="T26" fmla="*/ 5 w 96"/>
                  <a:gd name="T27" fmla="*/ 38 h 73"/>
                  <a:gd name="T28" fmla="*/ 0 w 96"/>
                  <a:gd name="T29" fmla="*/ 9 h 73"/>
                  <a:gd name="T30" fmla="*/ 9 w 96"/>
                  <a:gd name="T31" fmla="*/ 0 h 73"/>
                  <a:gd name="T32" fmla="*/ 48 w 96"/>
                  <a:gd name="T33" fmla="*/ 0 h 73"/>
                  <a:gd name="T34" fmla="*/ 48 w 96"/>
                  <a:gd name="T35" fmla="*/ 0 h 73"/>
                  <a:gd name="T36" fmla="*/ 48 w 96"/>
                  <a:gd name="T37" fmla="*/ 0 h 73"/>
                  <a:gd name="T38" fmla="*/ 9 w 96"/>
                  <a:gd name="T39" fmla="*/ 0 h 73"/>
                  <a:gd name="T40" fmla="*/ 9 w 96"/>
                  <a:gd name="T41" fmla="*/ 0 h 73"/>
                  <a:gd name="T42" fmla="*/ 9 w 96"/>
                  <a:gd name="T43" fmla="*/ 0 h 73"/>
                  <a:gd name="T44" fmla="*/ 0 w 96"/>
                  <a:gd name="T45" fmla="*/ 8 h 73"/>
                  <a:gd name="T46" fmla="*/ 0 w 96"/>
                  <a:gd name="T47" fmla="*/ 9 h 73"/>
                  <a:gd name="T48" fmla="*/ 0 w 96"/>
                  <a:gd name="T49" fmla="*/ 9 h 73"/>
                  <a:gd name="T50" fmla="*/ 5 w 96"/>
                  <a:gd name="T51" fmla="*/ 38 h 73"/>
                  <a:gd name="T52" fmla="*/ 5 w 96"/>
                  <a:gd name="T53" fmla="*/ 38 h 73"/>
                  <a:gd name="T54" fmla="*/ 5 w 96"/>
                  <a:gd name="T55" fmla="*/ 38 h 73"/>
                  <a:gd name="T56" fmla="*/ 18 w 96"/>
                  <a:gd name="T57" fmla="*/ 43 h 73"/>
                  <a:gd name="T58" fmla="*/ 26 w 96"/>
                  <a:gd name="T59" fmla="*/ 47 h 73"/>
                  <a:gd name="T60" fmla="*/ 33 w 96"/>
                  <a:gd name="T61" fmla="*/ 60 h 73"/>
                  <a:gd name="T62" fmla="*/ 33 w 96"/>
                  <a:gd name="T63" fmla="*/ 61 h 73"/>
                  <a:gd name="T64" fmla="*/ 33 w 96"/>
                  <a:gd name="T65" fmla="*/ 61 h 73"/>
                  <a:gd name="T66" fmla="*/ 39 w 96"/>
                  <a:gd name="T67" fmla="*/ 60 h 73"/>
                  <a:gd name="T68" fmla="*/ 42 w 96"/>
                  <a:gd name="T69" fmla="*/ 66 h 73"/>
                  <a:gd name="T70" fmla="*/ 42 w 96"/>
                  <a:gd name="T71" fmla="*/ 66 h 73"/>
                  <a:gd name="T72" fmla="*/ 43 w 96"/>
                  <a:gd name="T73" fmla="*/ 66 h 73"/>
                  <a:gd name="T74" fmla="*/ 56 w 96"/>
                  <a:gd name="T75" fmla="*/ 72 h 73"/>
                  <a:gd name="T76" fmla="*/ 56 w 96"/>
                  <a:gd name="T77" fmla="*/ 73 h 73"/>
                  <a:gd name="T78" fmla="*/ 56 w 96"/>
                  <a:gd name="T79" fmla="*/ 72 h 73"/>
                  <a:gd name="T80" fmla="*/ 62 w 96"/>
                  <a:gd name="T81" fmla="*/ 66 h 73"/>
                  <a:gd name="T82" fmla="*/ 63 w 96"/>
                  <a:gd name="T83" fmla="*/ 66 h 73"/>
                  <a:gd name="T84" fmla="*/ 63 w 96"/>
                  <a:gd name="T85" fmla="*/ 66 h 73"/>
                  <a:gd name="T86" fmla="*/ 63 w 96"/>
                  <a:gd name="T87" fmla="*/ 60 h 73"/>
                  <a:gd name="T88" fmla="*/ 78 w 96"/>
                  <a:gd name="T89" fmla="*/ 54 h 73"/>
                  <a:gd name="T90" fmla="*/ 78 w 96"/>
                  <a:gd name="T91" fmla="*/ 54 h 73"/>
                  <a:gd name="T92" fmla="*/ 78 w 96"/>
                  <a:gd name="T93" fmla="*/ 54 h 73"/>
                  <a:gd name="T94" fmla="*/ 86 w 96"/>
                  <a:gd name="T95" fmla="*/ 41 h 73"/>
                  <a:gd name="T96" fmla="*/ 96 w 96"/>
                  <a:gd name="T97" fmla="*/ 26 h 73"/>
                  <a:gd name="T98" fmla="*/ 96 w 96"/>
                  <a:gd name="T99" fmla="*/ 26 h 73"/>
                  <a:gd name="T100" fmla="*/ 96 w 96"/>
                  <a:gd name="T101" fmla="*/ 25 h 73"/>
                  <a:gd name="T102" fmla="*/ 79 w 96"/>
                  <a:gd name="T103" fmla="*/ 7 h 73"/>
                  <a:gd name="T104" fmla="*/ 79 w 96"/>
                  <a:gd name="T105" fmla="*/ 7 h 73"/>
                  <a:gd name="T106" fmla="*/ 79 w 96"/>
                  <a:gd name="T107" fmla="*/ 7 h 73"/>
                  <a:gd name="T108" fmla="*/ 48 w 96"/>
                  <a:gd name="T109" fmla="*/ 0 h 73"/>
                  <a:gd name="T110" fmla="*/ 48 w 96"/>
                  <a:gd name="T111" fmla="*/ 0 h 73"/>
                  <a:gd name="T112" fmla="*/ 48 w 96"/>
                  <a:gd name="T1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6" h="73">
                    <a:moveTo>
                      <a:pt x="48" y="0"/>
                    </a:moveTo>
                    <a:lnTo>
                      <a:pt x="79" y="7"/>
                    </a:lnTo>
                    <a:lnTo>
                      <a:pt x="96" y="26"/>
                    </a:lnTo>
                    <a:lnTo>
                      <a:pt x="85" y="41"/>
                    </a:lnTo>
                    <a:lnTo>
                      <a:pt x="78" y="54"/>
                    </a:lnTo>
                    <a:lnTo>
                      <a:pt x="63" y="60"/>
                    </a:lnTo>
                    <a:lnTo>
                      <a:pt x="62" y="66"/>
                    </a:lnTo>
                    <a:lnTo>
                      <a:pt x="56" y="72"/>
                    </a:lnTo>
                    <a:lnTo>
                      <a:pt x="43" y="66"/>
                    </a:lnTo>
                    <a:lnTo>
                      <a:pt x="39" y="60"/>
                    </a:lnTo>
                    <a:lnTo>
                      <a:pt x="33" y="60"/>
                    </a:lnTo>
                    <a:lnTo>
                      <a:pt x="26" y="47"/>
                    </a:lnTo>
                    <a:lnTo>
                      <a:pt x="18" y="42"/>
                    </a:lnTo>
                    <a:lnTo>
                      <a:pt x="5" y="38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8" y="0"/>
                    </a:lnTo>
                    <a:close/>
                    <a:moveTo>
                      <a:pt x="48" y="0"/>
                    </a:moveTo>
                    <a:lnTo>
                      <a:pt x="4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18" y="43"/>
                    </a:lnTo>
                    <a:lnTo>
                      <a:pt x="26" y="47"/>
                    </a:lnTo>
                    <a:lnTo>
                      <a:pt x="33" y="60"/>
                    </a:lnTo>
                    <a:lnTo>
                      <a:pt x="33" y="61"/>
                    </a:lnTo>
                    <a:lnTo>
                      <a:pt x="33" y="61"/>
                    </a:lnTo>
                    <a:lnTo>
                      <a:pt x="39" y="60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3" y="66"/>
                    </a:lnTo>
                    <a:lnTo>
                      <a:pt x="56" y="72"/>
                    </a:lnTo>
                    <a:lnTo>
                      <a:pt x="56" y="73"/>
                    </a:lnTo>
                    <a:lnTo>
                      <a:pt x="56" y="72"/>
                    </a:lnTo>
                    <a:lnTo>
                      <a:pt x="62" y="66"/>
                    </a:lnTo>
                    <a:lnTo>
                      <a:pt x="63" y="66"/>
                    </a:lnTo>
                    <a:lnTo>
                      <a:pt x="63" y="66"/>
                    </a:lnTo>
                    <a:lnTo>
                      <a:pt x="63" y="60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86" y="41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5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1" name="Freeform 970"/>
              <p:cNvSpPr>
                <a:spLocks noEditPoints="1"/>
              </p:cNvSpPr>
              <p:nvPr/>
            </p:nvSpPr>
            <p:spPr bwMode="gray">
              <a:xfrm>
                <a:off x="3352" y="1198"/>
                <a:ext cx="96" cy="73"/>
              </a:xfrm>
              <a:custGeom>
                <a:avLst/>
                <a:gdLst>
                  <a:gd name="T0" fmla="*/ 48 w 96"/>
                  <a:gd name="T1" fmla="*/ 0 h 73"/>
                  <a:gd name="T2" fmla="*/ 79 w 96"/>
                  <a:gd name="T3" fmla="*/ 7 h 73"/>
                  <a:gd name="T4" fmla="*/ 96 w 96"/>
                  <a:gd name="T5" fmla="*/ 26 h 73"/>
                  <a:gd name="T6" fmla="*/ 85 w 96"/>
                  <a:gd name="T7" fmla="*/ 41 h 73"/>
                  <a:gd name="T8" fmla="*/ 78 w 96"/>
                  <a:gd name="T9" fmla="*/ 54 h 73"/>
                  <a:gd name="T10" fmla="*/ 63 w 96"/>
                  <a:gd name="T11" fmla="*/ 60 h 73"/>
                  <a:gd name="T12" fmla="*/ 62 w 96"/>
                  <a:gd name="T13" fmla="*/ 66 h 73"/>
                  <a:gd name="T14" fmla="*/ 56 w 96"/>
                  <a:gd name="T15" fmla="*/ 72 h 73"/>
                  <a:gd name="T16" fmla="*/ 43 w 96"/>
                  <a:gd name="T17" fmla="*/ 66 h 73"/>
                  <a:gd name="T18" fmla="*/ 39 w 96"/>
                  <a:gd name="T19" fmla="*/ 60 h 73"/>
                  <a:gd name="T20" fmla="*/ 33 w 96"/>
                  <a:gd name="T21" fmla="*/ 60 h 73"/>
                  <a:gd name="T22" fmla="*/ 26 w 96"/>
                  <a:gd name="T23" fmla="*/ 47 h 73"/>
                  <a:gd name="T24" fmla="*/ 18 w 96"/>
                  <a:gd name="T25" fmla="*/ 42 h 73"/>
                  <a:gd name="T26" fmla="*/ 5 w 96"/>
                  <a:gd name="T27" fmla="*/ 38 h 73"/>
                  <a:gd name="T28" fmla="*/ 0 w 96"/>
                  <a:gd name="T29" fmla="*/ 9 h 73"/>
                  <a:gd name="T30" fmla="*/ 9 w 96"/>
                  <a:gd name="T31" fmla="*/ 0 h 73"/>
                  <a:gd name="T32" fmla="*/ 48 w 96"/>
                  <a:gd name="T33" fmla="*/ 0 h 73"/>
                  <a:gd name="T34" fmla="*/ 48 w 96"/>
                  <a:gd name="T35" fmla="*/ 0 h 73"/>
                  <a:gd name="T36" fmla="*/ 48 w 96"/>
                  <a:gd name="T37" fmla="*/ 0 h 73"/>
                  <a:gd name="T38" fmla="*/ 9 w 96"/>
                  <a:gd name="T39" fmla="*/ 0 h 73"/>
                  <a:gd name="T40" fmla="*/ 9 w 96"/>
                  <a:gd name="T41" fmla="*/ 0 h 73"/>
                  <a:gd name="T42" fmla="*/ 9 w 96"/>
                  <a:gd name="T43" fmla="*/ 0 h 73"/>
                  <a:gd name="T44" fmla="*/ 0 w 96"/>
                  <a:gd name="T45" fmla="*/ 8 h 73"/>
                  <a:gd name="T46" fmla="*/ 0 w 96"/>
                  <a:gd name="T47" fmla="*/ 9 h 73"/>
                  <a:gd name="T48" fmla="*/ 0 w 96"/>
                  <a:gd name="T49" fmla="*/ 9 h 73"/>
                  <a:gd name="T50" fmla="*/ 5 w 96"/>
                  <a:gd name="T51" fmla="*/ 38 h 73"/>
                  <a:gd name="T52" fmla="*/ 5 w 96"/>
                  <a:gd name="T53" fmla="*/ 38 h 73"/>
                  <a:gd name="T54" fmla="*/ 5 w 96"/>
                  <a:gd name="T55" fmla="*/ 38 h 73"/>
                  <a:gd name="T56" fmla="*/ 18 w 96"/>
                  <a:gd name="T57" fmla="*/ 43 h 73"/>
                  <a:gd name="T58" fmla="*/ 26 w 96"/>
                  <a:gd name="T59" fmla="*/ 47 h 73"/>
                  <a:gd name="T60" fmla="*/ 33 w 96"/>
                  <a:gd name="T61" fmla="*/ 60 h 73"/>
                  <a:gd name="T62" fmla="*/ 33 w 96"/>
                  <a:gd name="T63" fmla="*/ 61 h 73"/>
                  <a:gd name="T64" fmla="*/ 33 w 96"/>
                  <a:gd name="T65" fmla="*/ 61 h 73"/>
                  <a:gd name="T66" fmla="*/ 39 w 96"/>
                  <a:gd name="T67" fmla="*/ 60 h 73"/>
                  <a:gd name="T68" fmla="*/ 42 w 96"/>
                  <a:gd name="T69" fmla="*/ 66 h 73"/>
                  <a:gd name="T70" fmla="*/ 42 w 96"/>
                  <a:gd name="T71" fmla="*/ 66 h 73"/>
                  <a:gd name="T72" fmla="*/ 43 w 96"/>
                  <a:gd name="T73" fmla="*/ 66 h 73"/>
                  <a:gd name="T74" fmla="*/ 56 w 96"/>
                  <a:gd name="T75" fmla="*/ 72 h 73"/>
                  <a:gd name="T76" fmla="*/ 56 w 96"/>
                  <a:gd name="T77" fmla="*/ 73 h 73"/>
                  <a:gd name="T78" fmla="*/ 56 w 96"/>
                  <a:gd name="T79" fmla="*/ 72 h 73"/>
                  <a:gd name="T80" fmla="*/ 62 w 96"/>
                  <a:gd name="T81" fmla="*/ 66 h 73"/>
                  <a:gd name="T82" fmla="*/ 63 w 96"/>
                  <a:gd name="T83" fmla="*/ 66 h 73"/>
                  <a:gd name="T84" fmla="*/ 63 w 96"/>
                  <a:gd name="T85" fmla="*/ 66 h 73"/>
                  <a:gd name="T86" fmla="*/ 63 w 96"/>
                  <a:gd name="T87" fmla="*/ 60 h 73"/>
                  <a:gd name="T88" fmla="*/ 78 w 96"/>
                  <a:gd name="T89" fmla="*/ 54 h 73"/>
                  <a:gd name="T90" fmla="*/ 78 w 96"/>
                  <a:gd name="T91" fmla="*/ 54 h 73"/>
                  <a:gd name="T92" fmla="*/ 78 w 96"/>
                  <a:gd name="T93" fmla="*/ 54 h 73"/>
                  <a:gd name="T94" fmla="*/ 86 w 96"/>
                  <a:gd name="T95" fmla="*/ 41 h 73"/>
                  <a:gd name="T96" fmla="*/ 96 w 96"/>
                  <a:gd name="T97" fmla="*/ 26 h 73"/>
                  <a:gd name="T98" fmla="*/ 96 w 96"/>
                  <a:gd name="T99" fmla="*/ 26 h 73"/>
                  <a:gd name="T100" fmla="*/ 96 w 96"/>
                  <a:gd name="T101" fmla="*/ 25 h 73"/>
                  <a:gd name="T102" fmla="*/ 79 w 96"/>
                  <a:gd name="T103" fmla="*/ 7 h 73"/>
                  <a:gd name="T104" fmla="*/ 79 w 96"/>
                  <a:gd name="T105" fmla="*/ 7 h 73"/>
                  <a:gd name="T106" fmla="*/ 79 w 96"/>
                  <a:gd name="T107" fmla="*/ 7 h 73"/>
                  <a:gd name="T108" fmla="*/ 48 w 96"/>
                  <a:gd name="T109" fmla="*/ 0 h 73"/>
                  <a:gd name="T110" fmla="*/ 48 w 96"/>
                  <a:gd name="T111" fmla="*/ 0 h 73"/>
                  <a:gd name="T112" fmla="*/ 48 w 96"/>
                  <a:gd name="T1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6" h="73">
                    <a:moveTo>
                      <a:pt x="48" y="0"/>
                    </a:moveTo>
                    <a:lnTo>
                      <a:pt x="79" y="7"/>
                    </a:lnTo>
                    <a:lnTo>
                      <a:pt x="96" y="26"/>
                    </a:lnTo>
                    <a:lnTo>
                      <a:pt x="85" y="41"/>
                    </a:lnTo>
                    <a:lnTo>
                      <a:pt x="78" y="54"/>
                    </a:lnTo>
                    <a:lnTo>
                      <a:pt x="63" y="60"/>
                    </a:lnTo>
                    <a:lnTo>
                      <a:pt x="62" y="66"/>
                    </a:lnTo>
                    <a:lnTo>
                      <a:pt x="56" y="72"/>
                    </a:lnTo>
                    <a:lnTo>
                      <a:pt x="43" y="66"/>
                    </a:lnTo>
                    <a:lnTo>
                      <a:pt x="39" y="60"/>
                    </a:lnTo>
                    <a:lnTo>
                      <a:pt x="33" y="60"/>
                    </a:lnTo>
                    <a:lnTo>
                      <a:pt x="26" y="47"/>
                    </a:lnTo>
                    <a:lnTo>
                      <a:pt x="18" y="42"/>
                    </a:lnTo>
                    <a:lnTo>
                      <a:pt x="5" y="38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8" y="0"/>
                    </a:lnTo>
                    <a:moveTo>
                      <a:pt x="48" y="0"/>
                    </a:moveTo>
                    <a:lnTo>
                      <a:pt x="4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18" y="43"/>
                    </a:lnTo>
                    <a:lnTo>
                      <a:pt x="26" y="47"/>
                    </a:lnTo>
                    <a:lnTo>
                      <a:pt x="33" y="60"/>
                    </a:lnTo>
                    <a:lnTo>
                      <a:pt x="33" y="61"/>
                    </a:lnTo>
                    <a:lnTo>
                      <a:pt x="33" y="61"/>
                    </a:lnTo>
                    <a:lnTo>
                      <a:pt x="39" y="60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3" y="66"/>
                    </a:lnTo>
                    <a:lnTo>
                      <a:pt x="56" y="72"/>
                    </a:lnTo>
                    <a:lnTo>
                      <a:pt x="56" y="73"/>
                    </a:lnTo>
                    <a:lnTo>
                      <a:pt x="56" y="72"/>
                    </a:lnTo>
                    <a:lnTo>
                      <a:pt x="62" y="66"/>
                    </a:lnTo>
                    <a:lnTo>
                      <a:pt x="63" y="66"/>
                    </a:lnTo>
                    <a:lnTo>
                      <a:pt x="63" y="66"/>
                    </a:lnTo>
                    <a:lnTo>
                      <a:pt x="63" y="60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86" y="41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5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2" name="Freeform 971"/>
              <p:cNvSpPr>
                <a:spLocks/>
              </p:cNvSpPr>
              <p:nvPr/>
            </p:nvSpPr>
            <p:spPr bwMode="gray">
              <a:xfrm>
                <a:off x="3391" y="1206"/>
                <a:ext cx="160" cy="134"/>
              </a:xfrm>
              <a:custGeom>
                <a:avLst/>
                <a:gdLst>
                  <a:gd name="T0" fmla="*/ 13 w 160"/>
                  <a:gd name="T1" fmla="*/ 119 h 134"/>
                  <a:gd name="T2" fmla="*/ 0 w 160"/>
                  <a:gd name="T3" fmla="*/ 106 h 134"/>
                  <a:gd name="T4" fmla="*/ 12 w 160"/>
                  <a:gd name="T5" fmla="*/ 94 h 134"/>
                  <a:gd name="T6" fmla="*/ 4 w 160"/>
                  <a:gd name="T7" fmla="*/ 76 h 134"/>
                  <a:gd name="T8" fmla="*/ 4 w 160"/>
                  <a:gd name="T9" fmla="*/ 58 h 134"/>
                  <a:gd name="T10" fmla="*/ 17 w 160"/>
                  <a:gd name="T11" fmla="*/ 64 h 134"/>
                  <a:gd name="T12" fmla="*/ 23 w 160"/>
                  <a:gd name="T13" fmla="*/ 58 h 134"/>
                  <a:gd name="T14" fmla="*/ 24 w 160"/>
                  <a:gd name="T15" fmla="*/ 51 h 134"/>
                  <a:gd name="T16" fmla="*/ 39 w 160"/>
                  <a:gd name="T17" fmla="*/ 46 h 134"/>
                  <a:gd name="T18" fmla="*/ 46 w 160"/>
                  <a:gd name="T19" fmla="*/ 33 h 134"/>
                  <a:gd name="T20" fmla="*/ 56 w 160"/>
                  <a:gd name="T21" fmla="*/ 17 h 134"/>
                  <a:gd name="T22" fmla="*/ 65 w 160"/>
                  <a:gd name="T23" fmla="*/ 17 h 134"/>
                  <a:gd name="T24" fmla="*/ 81 w 160"/>
                  <a:gd name="T25" fmla="*/ 0 h 134"/>
                  <a:gd name="T26" fmla="*/ 92 w 160"/>
                  <a:gd name="T27" fmla="*/ 2 h 134"/>
                  <a:gd name="T28" fmla="*/ 102 w 160"/>
                  <a:gd name="T29" fmla="*/ 10 h 134"/>
                  <a:gd name="T30" fmla="*/ 111 w 160"/>
                  <a:gd name="T31" fmla="*/ 8 h 134"/>
                  <a:gd name="T32" fmla="*/ 123 w 160"/>
                  <a:gd name="T33" fmla="*/ 9 h 134"/>
                  <a:gd name="T34" fmla="*/ 129 w 160"/>
                  <a:gd name="T35" fmla="*/ 19 h 134"/>
                  <a:gd name="T36" fmla="*/ 132 w 160"/>
                  <a:gd name="T37" fmla="*/ 44 h 134"/>
                  <a:gd name="T38" fmla="*/ 141 w 160"/>
                  <a:gd name="T39" fmla="*/ 60 h 134"/>
                  <a:gd name="T40" fmla="*/ 160 w 160"/>
                  <a:gd name="T41" fmla="*/ 77 h 134"/>
                  <a:gd name="T42" fmla="*/ 156 w 160"/>
                  <a:gd name="T43" fmla="*/ 88 h 134"/>
                  <a:gd name="T44" fmla="*/ 149 w 160"/>
                  <a:gd name="T45" fmla="*/ 88 h 134"/>
                  <a:gd name="T46" fmla="*/ 141 w 160"/>
                  <a:gd name="T47" fmla="*/ 84 h 134"/>
                  <a:gd name="T48" fmla="*/ 132 w 160"/>
                  <a:gd name="T49" fmla="*/ 84 h 134"/>
                  <a:gd name="T50" fmla="*/ 135 w 160"/>
                  <a:gd name="T51" fmla="*/ 95 h 134"/>
                  <a:gd name="T52" fmla="*/ 142 w 160"/>
                  <a:gd name="T53" fmla="*/ 102 h 134"/>
                  <a:gd name="T54" fmla="*/ 146 w 160"/>
                  <a:gd name="T55" fmla="*/ 114 h 134"/>
                  <a:gd name="T56" fmla="*/ 128 w 160"/>
                  <a:gd name="T57" fmla="*/ 117 h 134"/>
                  <a:gd name="T58" fmla="*/ 125 w 160"/>
                  <a:gd name="T59" fmla="*/ 128 h 134"/>
                  <a:gd name="T60" fmla="*/ 114 w 160"/>
                  <a:gd name="T61" fmla="*/ 131 h 134"/>
                  <a:gd name="T62" fmla="*/ 87 w 160"/>
                  <a:gd name="T63" fmla="*/ 122 h 134"/>
                  <a:gd name="T64" fmla="*/ 79 w 160"/>
                  <a:gd name="T65" fmla="*/ 124 h 134"/>
                  <a:gd name="T66" fmla="*/ 67 w 160"/>
                  <a:gd name="T67" fmla="*/ 121 h 134"/>
                  <a:gd name="T68" fmla="*/ 57 w 160"/>
                  <a:gd name="T69" fmla="*/ 122 h 134"/>
                  <a:gd name="T70" fmla="*/ 46 w 160"/>
                  <a:gd name="T71" fmla="*/ 116 h 134"/>
                  <a:gd name="T72" fmla="*/ 33 w 160"/>
                  <a:gd name="T73" fmla="*/ 117 h 134"/>
                  <a:gd name="T74" fmla="*/ 15 w 160"/>
                  <a:gd name="T75" fmla="*/ 134 h 134"/>
                  <a:gd name="T76" fmla="*/ 13 w 160"/>
                  <a:gd name="T77" fmla="*/ 119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0" h="134">
                    <a:moveTo>
                      <a:pt x="13" y="119"/>
                    </a:moveTo>
                    <a:lnTo>
                      <a:pt x="0" y="106"/>
                    </a:lnTo>
                    <a:lnTo>
                      <a:pt x="12" y="94"/>
                    </a:lnTo>
                    <a:lnTo>
                      <a:pt x="4" y="76"/>
                    </a:lnTo>
                    <a:lnTo>
                      <a:pt x="4" y="58"/>
                    </a:lnTo>
                    <a:lnTo>
                      <a:pt x="17" y="64"/>
                    </a:lnTo>
                    <a:lnTo>
                      <a:pt x="23" y="58"/>
                    </a:lnTo>
                    <a:lnTo>
                      <a:pt x="24" y="51"/>
                    </a:lnTo>
                    <a:lnTo>
                      <a:pt x="39" y="46"/>
                    </a:lnTo>
                    <a:lnTo>
                      <a:pt x="46" y="33"/>
                    </a:lnTo>
                    <a:lnTo>
                      <a:pt x="56" y="17"/>
                    </a:lnTo>
                    <a:lnTo>
                      <a:pt x="65" y="17"/>
                    </a:lnTo>
                    <a:lnTo>
                      <a:pt x="81" y="0"/>
                    </a:lnTo>
                    <a:lnTo>
                      <a:pt x="92" y="2"/>
                    </a:lnTo>
                    <a:lnTo>
                      <a:pt x="102" y="10"/>
                    </a:lnTo>
                    <a:lnTo>
                      <a:pt x="111" y="8"/>
                    </a:lnTo>
                    <a:lnTo>
                      <a:pt x="123" y="9"/>
                    </a:lnTo>
                    <a:lnTo>
                      <a:pt x="129" y="19"/>
                    </a:lnTo>
                    <a:lnTo>
                      <a:pt x="132" y="44"/>
                    </a:lnTo>
                    <a:lnTo>
                      <a:pt x="141" y="60"/>
                    </a:lnTo>
                    <a:lnTo>
                      <a:pt x="160" y="77"/>
                    </a:lnTo>
                    <a:lnTo>
                      <a:pt x="156" y="88"/>
                    </a:lnTo>
                    <a:lnTo>
                      <a:pt x="149" y="88"/>
                    </a:lnTo>
                    <a:lnTo>
                      <a:pt x="141" y="84"/>
                    </a:lnTo>
                    <a:lnTo>
                      <a:pt x="132" y="84"/>
                    </a:lnTo>
                    <a:lnTo>
                      <a:pt x="135" y="95"/>
                    </a:lnTo>
                    <a:lnTo>
                      <a:pt x="142" y="102"/>
                    </a:lnTo>
                    <a:lnTo>
                      <a:pt x="146" y="114"/>
                    </a:lnTo>
                    <a:lnTo>
                      <a:pt x="128" y="117"/>
                    </a:lnTo>
                    <a:lnTo>
                      <a:pt x="125" y="128"/>
                    </a:lnTo>
                    <a:lnTo>
                      <a:pt x="114" y="131"/>
                    </a:lnTo>
                    <a:lnTo>
                      <a:pt x="87" y="122"/>
                    </a:lnTo>
                    <a:lnTo>
                      <a:pt x="79" y="124"/>
                    </a:lnTo>
                    <a:lnTo>
                      <a:pt x="67" y="121"/>
                    </a:lnTo>
                    <a:lnTo>
                      <a:pt x="57" y="122"/>
                    </a:lnTo>
                    <a:lnTo>
                      <a:pt x="46" y="116"/>
                    </a:lnTo>
                    <a:lnTo>
                      <a:pt x="33" y="117"/>
                    </a:lnTo>
                    <a:lnTo>
                      <a:pt x="15" y="134"/>
                    </a:lnTo>
                    <a:lnTo>
                      <a:pt x="13" y="1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3" name="Freeform 972"/>
              <p:cNvSpPr>
                <a:spLocks noEditPoints="1"/>
              </p:cNvSpPr>
              <p:nvPr/>
            </p:nvSpPr>
            <p:spPr bwMode="gray">
              <a:xfrm>
                <a:off x="3391" y="1206"/>
                <a:ext cx="160" cy="134"/>
              </a:xfrm>
              <a:custGeom>
                <a:avLst/>
                <a:gdLst>
                  <a:gd name="T0" fmla="*/ 91 w 160"/>
                  <a:gd name="T1" fmla="*/ 2 h 134"/>
                  <a:gd name="T2" fmla="*/ 111 w 160"/>
                  <a:gd name="T3" fmla="*/ 8 h 134"/>
                  <a:gd name="T4" fmla="*/ 129 w 160"/>
                  <a:gd name="T5" fmla="*/ 19 h 134"/>
                  <a:gd name="T6" fmla="*/ 141 w 160"/>
                  <a:gd name="T7" fmla="*/ 60 h 134"/>
                  <a:gd name="T8" fmla="*/ 156 w 160"/>
                  <a:gd name="T9" fmla="*/ 88 h 134"/>
                  <a:gd name="T10" fmla="*/ 141 w 160"/>
                  <a:gd name="T11" fmla="*/ 84 h 134"/>
                  <a:gd name="T12" fmla="*/ 135 w 160"/>
                  <a:gd name="T13" fmla="*/ 95 h 134"/>
                  <a:gd name="T14" fmla="*/ 146 w 160"/>
                  <a:gd name="T15" fmla="*/ 114 h 134"/>
                  <a:gd name="T16" fmla="*/ 124 w 160"/>
                  <a:gd name="T17" fmla="*/ 128 h 134"/>
                  <a:gd name="T18" fmla="*/ 87 w 160"/>
                  <a:gd name="T19" fmla="*/ 122 h 134"/>
                  <a:gd name="T20" fmla="*/ 67 w 160"/>
                  <a:gd name="T21" fmla="*/ 121 h 134"/>
                  <a:gd name="T22" fmla="*/ 46 w 160"/>
                  <a:gd name="T23" fmla="*/ 116 h 134"/>
                  <a:gd name="T24" fmla="*/ 16 w 160"/>
                  <a:gd name="T25" fmla="*/ 133 h 134"/>
                  <a:gd name="T26" fmla="*/ 0 w 160"/>
                  <a:gd name="T27" fmla="*/ 106 h 134"/>
                  <a:gd name="T28" fmla="*/ 4 w 160"/>
                  <a:gd name="T29" fmla="*/ 75 h 134"/>
                  <a:gd name="T30" fmla="*/ 17 w 160"/>
                  <a:gd name="T31" fmla="*/ 64 h 134"/>
                  <a:gd name="T32" fmla="*/ 24 w 160"/>
                  <a:gd name="T33" fmla="*/ 52 h 134"/>
                  <a:gd name="T34" fmla="*/ 46 w 160"/>
                  <a:gd name="T35" fmla="*/ 33 h 134"/>
                  <a:gd name="T36" fmla="*/ 66 w 160"/>
                  <a:gd name="T37" fmla="*/ 18 h 134"/>
                  <a:gd name="T38" fmla="*/ 80 w 160"/>
                  <a:gd name="T39" fmla="*/ 0 h 134"/>
                  <a:gd name="T40" fmla="*/ 65 w 160"/>
                  <a:gd name="T41" fmla="*/ 17 h 134"/>
                  <a:gd name="T42" fmla="*/ 56 w 160"/>
                  <a:gd name="T43" fmla="*/ 17 h 134"/>
                  <a:gd name="T44" fmla="*/ 46 w 160"/>
                  <a:gd name="T45" fmla="*/ 33 h 134"/>
                  <a:gd name="T46" fmla="*/ 24 w 160"/>
                  <a:gd name="T47" fmla="*/ 51 h 134"/>
                  <a:gd name="T48" fmla="*/ 24 w 160"/>
                  <a:gd name="T49" fmla="*/ 51 h 134"/>
                  <a:gd name="T50" fmla="*/ 17 w 160"/>
                  <a:gd name="T51" fmla="*/ 63 h 134"/>
                  <a:gd name="T52" fmla="*/ 3 w 160"/>
                  <a:gd name="T53" fmla="*/ 58 h 134"/>
                  <a:gd name="T54" fmla="*/ 3 w 160"/>
                  <a:gd name="T55" fmla="*/ 75 h 134"/>
                  <a:gd name="T56" fmla="*/ 3 w 160"/>
                  <a:gd name="T57" fmla="*/ 76 h 134"/>
                  <a:gd name="T58" fmla="*/ 0 w 160"/>
                  <a:gd name="T59" fmla="*/ 106 h 134"/>
                  <a:gd name="T60" fmla="*/ 0 w 160"/>
                  <a:gd name="T61" fmla="*/ 107 h 134"/>
                  <a:gd name="T62" fmla="*/ 15 w 160"/>
                  <a:gd name="T63" fmla="*/ 133 h 134"/>
                  <a:gd name="T64" fmla="*/ 16 w 160"/>
                  <a:gd name="T65" fmla="*/ 134 h 134"/>
                  <a:gd name="T66" fmla="*/ 46 w 160"/>
                  <a:gd name="T67" fmla="*/ 117 h 134"/>
                  <a:gd name="T68" fmla="*/ 56 w 160"/>
                  <a:gd name="T69" fmla="*/ 122 h 134"/>
                  <a:gd name="T70" fmla="*/ 67 w 160"/>
                  <a:gd name="T71" fmla="*/ 121 h 134"/>
                  <a:gd name="T72" fmla="*/ 79 w 160"/>
                  <a:gd name="T73" fmla="*/ 124 h 134"/>
                  <a:gd name="T74" fmla="*/ 87 w 160"/>
                  <a:gd name="T75" fmla="*/ 122 h 134"/>
                  <a:gd name="T76" fmla="*/ 114 w 160"/>
                  <a:gd name="T77" fmla="*/ 131 h 134"/>
                  <a:gd name="T78" fmla="*/ 125 w 160"/>
                  <a:gd name="T79" fmla="*/ 128 h 134"/>
                  <a:gd name="T80" fmla="*/ 125 w 160"/>
                  <a:gd name="T81" fmla="*/ 128 h 134"/>
                  <a:gd name="T82" fmla="*/ 146 w 160"/>
                  <a:gd name="T83" fmla="*/ 114 h 134"/>
                  <a:gd name="T84" fmla="*/ 146 w 160"/>
                  <a:gd name="T85" fmla="*/ 113 h 134"/>
                  <a:gd name="T86" fmla="*/ 142 w 160"/>
                  <a:gd name="T87" fmla="*/ 102 h 134"/>
                  <a:gd name="T88" fmla="*/ 135 w 160"/>
                  <a:gd name="T89" fmla="*/ 95 h 134"/>
                  <a:gd name="T90" fmla="*/ 141 w 160"/>
                  <a:gd name="T91" fmla="*/ 84 h 134"/>
                  <a:gd name="T92" fmla="*/ 148 w 160"/>
                  <a:gd name="T93" fmla="*/ 89 h 134"/>
                  <a:gd name="T94" fmla="*/ 156 w 160"/>
                  <a:gd name="T95" fmla="*/ 89 h 134"/>
                  <a:gd name="T96" fmla="*/ 157 w 160"/>
                  <a:gd name="T97" fmla="*/ 88 h 134"/>
                  <a:gd name="T98" fmla="*/ 160 w 160"/>
                  <a:gd name="T99" fmla="*/ 77 h 134"/>
                  <a:gd name="T100" fmla="*/ 141 w 160"/>
                  <a:gd name="T101" fmla="*/ 60 h 134"/>
                  <a:gd name="T102" fmla="*/ 130 w 160"/>
                  <a:gd name="T103" fmla="*/ 19 h 134"/>
                  <a:gd name="T104" fmla="*/ 130 w 160"/>
                  <a:gd name="T105" fmla="*/ 19 h 134"/>
                  <a:gd name="T106" fmla="*/ 123 w 160"/>
                  <a:gd name="T107" fmla="*/ 9 h 134"/>
                  <a:gd name="T108" fmla="*/ 111 w 160"/>
                  <a:gd name="T109" fmla="*/ 7 h 134"/>
                  <a:gd name="T110" fmla="*/ 111 w 160"/>
                  <a:gd name="T111" fmla="*/ 7 h 134"/>
                  <a:gd name="T112" fmla="*/ 92 w 160"/>
                  <a:gd name="T113" fmla="*/ 2 h 134"/>
                  <a:gd name="T114" fmla="*/ 91 w 160"/>
                  <a:gd name="T115" fmla="*/ 2 h 134"/>
                  <a:gd name="T116" fmla="*/ 80 w 160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0" h="134">
                    <a:moveTo>
                      <a:pt x="81" y="1"/>
                    </a:moveTo>
                    <a:lnTo>
                      <a:pt x="91" y="2"/>
                    </a:lnTo>
                    <a:lnTo>
                      <a:pt x="102" y="10"/>
                    </a:lnTo>
                    <a:lnTo>
                      <a:pt x="111" y="8"/>
                    </a:lnTo>
                    <a:lnTo>
                      <a:pt x="123" y="9"/>
                    </a:lnTo>
                    <a:lnTo>
                      <a:pt x="129" y="19"/>
                    </a:lnTo>
                    <a:lnTo>
                      <a:pt x="132" y="44"/>
                    </a:lnTo>
                    <a:lnTo>
                      <a:pt x="141" y="60"/>
                    </a:lnTo>
                    <a:lnTo>
                      <a:pt x="159" y="77"/>
                    </a:lnTo>
                    <a:lnTo>
                      <a:pt x="156" y="88"/>
                    </a:lnTo>
                    <a:lnTo>
                      <a:pt x="149" y="88"/>
                    </a:lnTo>
                    <a:lnTo>
                      <a:pt x="141" y="84"/>
                    </a:lnTo>
                    <a:lnTo>
                      <a:pt x="132" y="84"/>
                    </a:lnTo>
                    <a:lnTo>
                      <a:pt x="135" y="95"/>
                    </a:lnTo>
                    <a:lnTo>
                      <a:pt x="142" y="102"/>
                    </a:lnTo>
                    <a:lnTo>
                      <a:pt x="146" y="114"/>
                    </a:lnTo>
                    <a:lnTo>
                      <a:pt x="128" y="117"/>
                    </a:lnTo>
                    <a:lnTo>
                      <a:pt x="124" y="128"/>
                    </a:lnTo>
                    <a:lnTo>
                      <a:pt x="114" y="130"/>
                    </a:lnTo>
                    <a:lnTo>
                      <a:pt x="87" y="122"/>
                    </a:lnTo>
                    <a:lnTo>
                      <a:pt x="79" y="124"/>
                    </a:lnTo>
                    <a:lnTo>
                      <a:pt x="67" y="121"/>
                    </a:lnTo>
                    <a:lnTo>
                      <a:pt x="57" y="122"/>
                    </a:lnTo>
                    <a:lnTo>
                      <a:pt x="46" y="116"/>
                    </a:lnTo>
                    <a:lnTo>
                      <a:pt x="33" y="117"/>
                    </a:lnTo>
                    <a:lnTo>
                      <a:pt x="16" y="133"/>
                    </a:lnTo>
                    <a:lnTo>
                      <a:pt x="13" y="119"/>
                    </a:lnTo>
                    <a:lnTo>
                      <a:pt x="0" y="106"/>
                    </a:lnTo>
                    <a:lnTo>
                      <a:pt x="13" y="94"/>
                    </a:lnTo>
                    <a:lnTo>
                      <a:pt x="4" y="75"/>
                    </a:lnTo>
                    <a:lnTo>
                      <a:pt x="4" y="58"/>
                    </a:lnTo>
                    <a:lnTo>
                      <a:pt x="17" y="64"/>
                    </a:lnTo>
                    <a:lnTo>
                      <a:pt x="23" y="58"/>
                    </a:lnTo>
                    <a:lnTo>
                      <a:pt x="24" y="52"/>
                    </a:lnTo>
                    <a:lnTo>
                      <a:pt x="39" y="46"/>
                    </a:lnTo>
                    <a:lnTo>
                      <a:pt x="46" y="33"/>
                    </a:lnTo>
                    <a:lnTo>
                      <a:pt x="57" y="18"/>
                    </a:lnTo>
                    <a:lnTo>
                      <a:pt x="66" y="18"/>
                    </a:lnTo>
                    <a:lnTo>
                      <a:pt x="81" y="1"/>
                    </a:lnTo>
                    <a:close/>
                    <a:moveTo>
                      <a:pt x="80" y="0"/>
                    </a:moveTo>
                    <a:lnTo>
                      <a:pt x="80" y="0"/>
                    </a:lnTo>
                    <a:lnTo>
                      <a:pt x="65" y="17"/>
                    </a:lnTo>
                    <a:lnTo>
                      <a:pt x="57" y="17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46" y="33"/>
                    </a:lnTo>
                    <a:lnTo>
                      <a:pt x="39" y="45"/>
                    </a:lnTo>
                    <a:lnTo>
                      <a:pt x="24" y="51"/>
                    </a:lnTo>
                    <a:lnTo>
                      <a:pt x="24" y="51"/>
                    </a:lnTo>
                    <a:lnTo>
                      <a:pt x="24" y="51"/>
                    </a:lnTo>
                    <a:lnTo>
                      <a:pt x="23" y="58"/>
                    </a:lnTo>
                    <a:lnTo>
                      <a:pt x="17" y="63"/>
                    </a:lnTo>
                    <a:lnTo>
                      <a:pt x="4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3" y="75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12" y="9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7"/>
                    </a:lnTo>
                    <a:lnTo>
                      <a:pt x="12" y="119"/>
                    </a:lnTo>
                    <a:lnTo>
                      <a:pt x="15" y="133"/>
                    </a:lnTo>
                    <a:lnTo>
                      <a:pt x="15" y="134"/>
                    </a:lnTo>
                    <a:lnTo>
                      <a:pt x="16" y="134"/>
                    </a:lnTo>
                    <a:lnTo>
                      <a:pt x="33" y="117"/>
                    </a:lnTo>
                    <a:lnTo>
                      <a:pt x="46" y="117"/>
                    </a:lnTo>
                    <a:lnTo>
                      <a:pt x="56" y="122"/>
                    </a:lnTo>
                    <a:lnTo>
                      <a:pt x="56" y="122"/>
                    </a:lnTo>
                    <a:lnTo>
                      <a:pt x="57" y="122"/>
                    </a:lnTo>
                    <a:lnTo>
                      <a:pt x="67" y="121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87" y="122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25" y="128"/>
                    </a:lnTo>
                    <a:lnTo>
                      <a:pt x="125" y="128"/>
                    </a:lnTo>
                    <a:lnTo>
                      <a:pt x="125" y="128"/>
                    </a:lnTo>
                    <a:lnTo>
                      <a:pt x="128" y="117"/>
                    </a:lnTo>
                    <a:lnTo>
                      <a:pt x="146" y="114"/>
                    </a:lnTo>
                    <a:lnTo>
                      <a:pt x="146" y="114"/>
                    </a:lnTo>
                    <a:lnTo>
                      <a:pt x="146" y="113"/>
                    </a:lnTo>
                    <a:lnTo>
                      <a:pt x="142" y="102"/>
                    </a:lnTo>
                    <a:lnTo>
                      <a:pt x="142" y="102"/>
                    </a:lnTo>
                    <a:lnTo>
                      <a:pt x="142" y="102"/>
                    </a:lnTo>
                    <a:lnTo>
                      <a:pt x="135" y="95"/>
                    </a:lnTo>
                    <a:lnTo>
                      <a:pt x="133" y="84"/>
                    </a:lnTo>
                    <a:lnTo>
                      <a:pt x="141" y="84"/>
                    </a:lnTo>
                    <a:lnTo>
                      <a:pt x="148" y="89"/>
                    </a:lnTo>
                    <a:lnTo>
                      <a:pt x="148" y="89"/>
                    </a:lnTo>
                    <a:lnTo>
                      <a:pt x="149" y="89"/>
                    </a:lnTo>
                    <a:lnTo>
                      <a:pt x="156" y="89"/>
                    </a:lnTo>
                    <a:lnTo>
                      <a:pt x="156" y="89"/>
                    </a:lnTo>
                    <a:lnTo>
                      <a:pt x="157" y="88"/>
                    </a:lnTo>
                    <a:lnTo>
                      <a:pt x="160" y="77"/>
                    </a:lnTo>
                    <a:lnTo>
                      <a:pt x="160" y="77"/>
                    </a:lnTo>
                    <a:lnTo>
                      <a:pt x="160" y="76"/>
                    </a:lnTo>
                    <a:lnTo>
                      <a:pt x="141" y="60"/>
                    </a:lnTo>
                    <a:lnTo>
                      <a:pt x="132" y="44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23" y="9"/>
                    </a:lnTo>
                    <a:lnTo>
                      <a:pt x="123" y="9"/>
                    </a:lnTo>
                    <a:lnTo>
                      <a:pt x="123" y="9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02" y="10"/>
                    </a:lnTo>
                    <a:lnTo>
                      <a:pt x="92" y="2"/>
                    </a:lnTo>
                    <a:lnTo>
                      <a:pt x="92" y="2"/>
                    </a:lnTo>
                    <a:lnTo>
                      <a:pt x="91" y="2"/>
                    </a:lnTo>
                    <a:lnTo>
                      <a:pt x="81" y="0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4" name="Freeform 973"/>
              <p:cNvSpPr>
                <a:spLocks noEditPoints="1"/>
              </p:cNvSpPr>
              <p:nvPr/>
            </p:nvSpPr>
            <p:spPr bwMode="gray">
              <a:xfrm>
                <a:off x="3391" y="1206"/>
                <a:ext cx="160" cy="134"/>
              </a:xfrm>
              <a:custGeom>
                <a:avLst/>
                <a:gdLst>
                  <a:gd name="T0" fmla="*/ 91 w 160"/>
                  <a:gd name="T1" fmla="*/ 2 h 134"/>
                  <a:gd name="T2" fmla="*/ 111 w 160"/>
                  <a:gd name="T3" fmla="*/ 8 h 134"/>
                  <a:gd name="T4" fmla="*/ 129 w 160"/>
                  <a:gd name="T5" fmla="*/ 19 h 134"/>
                  <a:gd name="T6" fmla="*/ 141 w 160"/>
                  <a:gd name="T7" fmla="*/ 60 h 134"/>
                  <a:gd name="T8" fmla="*/ 156 w 160"/>
                  <a:gd name="T9" fmla="*/ 88 h 134"/>
                  <a:gd name="T10" fmla="*/ 141 w 160"/>
                  <a:gd name="T11" fmla="*/ 84 h 134"/>
                  <a:gd name="T12" fmla="*/ 135 w 160"/>
                  <a:gd name="T13" fmla="*/ 95 h 134"/>
                  <a:gd name="T14" fmla="*/ 146 w 160"/>
                  <a:gd name="T15" fmla="*/ 114 h 134"/>
                  <a:gd name="T16" fmla="*/ 124 w 160"/>
                  <a:gd name="T17" fmla="*/ 128 h 134"/>
                  <a:gd name="T18" fmla="*/ 87 w 160"/>
                  <a:gd name="T19" fmla="*/ 122 h 134"/>
                  <a:gd name="T20" fmla="*/ 67 w 160"/>
                  <a:gd name="T21" fmla="*/ 121 h 134"/>
                  <a:gd name="T22" fmla="*/ 46 w 160"/>
                  <a:gd name="T23" fmla="*/ 116 h 134"/>
                  <a:gd name="T24" fmla="*/ 16 w 160"/>
                  <a:gd name="T25" fmla="*/ 133 h 134"/>
                  <a:gd name="T26" fmla="*/ 0 w 160"/>
                  <a:gd name="T27" fmla="*/ 106 h 134"/>
                  <a:gd name="T28" fmla="*/ 4 w 160"/>
                  <a:gd name="T29" fmla="*/ 75 h 134"/>
                  <a:gd name="T30" fmla="*/ 17 w 160"/>
                  <a:gd name="T31" fmla="*/ 64 h 134"/>
                  <a:gd name="T32" fmla="*/ 24 w 160"/>
                  <a:gd name="T33" fmla="*/ 52 h 134"/>
                  <a:gd name="T34" fmla="*/ 46 w 160"/>
                  <a:gd name="T35" fmla="*/ 33 h 134"/>
                  <a:gd name="T36" fmla="*/ 66 w 160"/>
                  <a:gd name="T37" fmla="*/ 18 h 134"/>
                  <a:gd name="T38" fmla="*/ 80 w 160"/>
                  <a:gd name="T39" fmla="*/ 0 h 134"/>
                  <a:gd name="T40" fmla="*/ 65 w 160"/>
                  <a:gd name="T41" fmla="*/ 17 h 134"/>
                  <a:gd name="T42" fmla="*/ 56 w 160"/>
                  <a:gd name="T43" fmla="*/ 17 h 134"/>
                  <a:gd name="T44" fmla="*/ 46 w 160"/>
                  <a:gd name="T45" fmla="*/ 33 h 134"/>
                  <a:gd name="T46" fmla="*/ 24 w 160"/>
                  <a:gd name="T47" fmla="*/ 51 h 134"/>
                  <a:gd name="T48" fmla="*/ 24 w 160"/>
                  <a:gd name="T49" fmla="*/ 51 h 134"/>
                  <a:gd name="T50" fmla="*/ 17 w 160"/>
                  <a:gd name="T51" fmla="*/ 63 h 134"/>
                  <a:gd name="T52" fmla="*/ 3 w 160"/>
                  <a:gd name="T53" fmla="*/ 58 h 134"/>
                  <a:gd name="T54" fmla="*/ 3 w 160"/>
                  <a:gd name="T55" fmla="*/ 75 h 134"/>
                  <a:gd name="T56" fmla="*/ 3 w 160"/>
                  <a:gd name="T57" fmla="*/ 76 h 134"/>
                  <a:gd name="T58" fmla="*/ 0 w 160"/>
                  <a:gd name="T59" fmla="*/ 106 h 134"/>
                  <a:gd name="T60" fmla="*/ 0 w 160"/>
                  <a:gd name="T61" fmla="*/ 107 h 134"/>
                  <a:gd name="T62" fmla="*/ 15 w 160"/>
                  <a:gd name="T63" fmla="*/ 133 h 134"/>
                  <a:gd name="T64" fmla="*/ 16 w 160"/>
                  <a:gd name="T65" fmla="*/ 134 h 134"/>
                  <a:gd name="T66" fmla="*/ 46 w 160"/>
                  <a:gd name="T67" fmla="*/ 117 h 134"/>
                  <a:gd name="T68" fmla="*/ 56 w 160"/>
                  <a:gd name="T69" fmla="*/ 122 h 134"/>
                  <a:gd name="T70" fmla="*/ 67 w 160"/>
                  <a:gd name="T71" fmla="*/ 121 h 134"/>
                  <a:gd name="T72" fmla="*/ 79 w 160"/>
                  <a:gd name="T73" fmla="*/ 124 h 134"/>
                  <a:gd name="T74" fmla="*/ 87 w 160"/>
                  <a:gd name="T75" fmla="*/ 122 h 134"/>
                  <a:gd name="T76" fmla="*/ 114 w 160"/>
                  <a:gd name="T77" fmla="*/ 131 h 134"/>
                  <a:gd name="T78" fmla="*/ 125 w 160"/>
                  <a:gd name="T79" fmla="*/ 128 h 134"/>
                  <a:gd name="T80" fmla="*/ 125 w 160"/>
                  <a:gd name="T81" fmla="*/ 128 h 134"/>
                  <a:gd name="T82" fmla="*/ 146 w 160"/>
                  <a:gd name="T83" fmla="*/ 114 h 134"/>
                  <a:gd name="T84" fmla="*/ 146 w 160"/>
                  <a:gd name="T85" fmla="*/ 113 h 134"/>
                  <a:gd name="T86" fmla="*/ 142 w 160"/>
                  <a:gd name="T87" fmla="*/ 102 h 134"/>
                  <a:gd name="T88" fmla="*/ 135 w 160"/>
                  <a:gd name="T89" fmla="*/ 95 h 134"/>
                  <a:gd name="T90" fmla="*/ 141 w 160"/>
                  <a:gd name="T91" fmla="*/ 84 h 134"/>
                  <a:gd name="T92" fmla="*/ 148 w 160"/>
                  <a:gd name="T93" fmla="*/ 89 h 134"/>
                  <a:gd name="T94" fmla="*/ 156 w 160"/>
                  <a:gd name="T95" fmla="*/ 89 h 134"/>
                  <a:gd name="T96" fmla="*/ 157 w 160"/>
                  <a:gd name="T97" fmla="*/ 88 h 134"/>
                  <a:gd name="T98" fmla="*/ 160 w 160"/>
                  <a:gd name="T99" fmla="*/ 77 h 134"/>
                  <a:gd name="T100" fmla="*/ 141 w 160"/>
                  <a:gd name="T101" fmla="*/ 60 h 134"/>
                  <a:gd name="T102" fmla="*/ 130 w 160"/>
                  <a:gd name="T103" fmla="*/ 19 h 134"/>
                  <a:gd name="T104" fmla="*/ 130 w 160"/>
                  <a:gd name="T105" fmla="*/ 19 h 134"/>
                  <a:gd name="T106" fmla="*/ 123 w 160"/>
                  <a:gd name="T107" fmla="*/ 9 h 134"/>
                  <a:gd name="T108" fmla="*/ 111 w 160"/>
                  <a:gd name="T109" fmla="*/ 7 h 134"/>
                  <a:gd name="T110" fmla="*/ 111 w 160"/>
                  <a:gd name="T111" fmla="*/ 7 h 134"/>
                  <a:gd name="T112" fmla="*/ 92 w 160"/>
                  <a:gd name="T113" fmla="*/ 2 h 134"/>
                  <a:gd name="T114" fmla="*/ 91 w 160"/>
                  <a:gd name="T115" fmla="*/ 2 h 134"/>
                  <a:gd name="T116" fmla="*/ 80 w 160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0" h="134">
                    <a:moveTo>
                      <a:pt x="81" y="1"/>
                    </a:moveTo>
                    <a:lnTo>
                      <a:pt x="91" y="2"/>
                    </a:lnTo>
                    <a:lnTo>
                      <a:pt x="102" y="10"/>
                    </a:lnTo>
                    <a:lnTo>
                      <a:pt x="111" y="8"/>
                    </a:lnTo>
                    <a:lnTo>
                      <a:pt x="123" y="9"/>
                    </a:lnTo>
                    <a:lnTo>
                      <a:pt x="129" y="19"/>
                    </a:lnTo>
                    <a:lnTo>
                      <a:pt x="132" y="44"/>
                    </a:lnTo>
                    <a:lnTo>
                      <a:pt x="141" y="60"/>
                    </a:lnTo>
                    <a:lnTo>
                      <a:pt x="159" y="77"/>
                    </a:lnTo>
                    <a:lnTo>
                      <a:pt x="156" y="88"/>
                    </a:lnTo>
                    <a:lnTo>
                      <a:pt x="149" y="88"/>
                    </a:lnTo>
                    <a:lnTo>
                      <a:pt x="141" y="84"/>
                    </a:lnTo>
                    <a:lnTo>
                      <a:pt x="132" y="84"/>
                    </a:lnTo>
                    <a:lnTo>
                      <a:pt x="135" y="95"/>
                    </a:lnTo>
                    <a:lnTo>
                      <a:pt x="142" y="102"/>
                    </a:lnTo>
                    <a:lnTo>
                      <a:pt x="146" y="114"/>
                    </a:lnTo>
                    <a:lnTo>
                      <a:pt x="128" y="117"/>
                    </a:lnTo>
                    <a:lnTo>
                      <a:pt x="124" y="128"/>
                    </a:lnTo>
                    <a:lnTo>
                      <a:pt x="114" y="130"/>
                    </a:lnTo>
                    <a:lnTo>
                      <a:pt x="87" y="122"/>
                    </a:lnTo>
                    <a:lnTo>
                      <a:pt x="79" y="124"/>
                    </a:lnTo>
                    <a:lnTo>
                      <a:pt x="67" y="121"/>
                    </a:lnTo>
                    <a:lnTo>
                      <a:pt x="57" y="122"/>
                    </a:lnTo>
                    <a:lnTo>
                      <a:pt x="46" y="116"/>
                    </a:lnTo>
                    <a:lnTo>
                      <a:pt x="33" y="117"/>
                    </a:lnTo>
                    <a:lnTo>
                      <a:pt x="16" y="133"/>
                    </a:lnTo>
                    <a:lnTo>
                      <a:pt x="13" y="119"/>
                    </a:lnTo>
                    <a:lnTo>
                      <a:pt x="0" y="106"/>
                    </a:lnTo>
                    <a:lnTo>
                      <a:pt x="13" y="94"/>
                    </a:lnTo>
                    <a:lnTo>
                      <a:pt x="4" y="75"/>
                    </a:lnTo>
                    <a:lnTo>
                      <a:pt x="4" y="58"/>
                    </a:lnTo>
                    <a:lnTo>
                      <a:pt x="17" y="64"/>
                    </a:lnTo>
                    <a:lnTo>
                      <a:pt x="23" y="58"/>
                    </a:lnTo>
                    <a:lnTo>
                      <a:pt x="24" y="52"/>
                    </a:lnTo>
                    <a:lnTo>
                      <a:pt x="39" y="46"/>
                    </a:lnTo>
                    <a:lnTo>
                      <a:pt x="46" y="33"/>
                    </a:lnTo>
                    <a:lnTo>
                      <a:pt x="57" y="18"/>
                    </a:lnTo>
                    <a:lnTo>
                      <a:pt x="66" y="18"/>
                    </a:lnTo>
                    <a:lnTo>
                      <a:pt x="81" y="1"/>
                    </a:lnTo>
                    <a:moveTo>
                      <a:pt x="80" y="0"/>
                    </a:moveTo>
                    <a:lnTo>
                      <a:pt x="80" y="0"/>
                    </a:lnTo>
                    <a:lnTo>
                      <a:pt x="65" y="17"/>
                    </a:lnTo>
                    <a:lnTo>
                      <a:pt x="57" y="17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46" y="33"/>
                    </a:lnTo>
                    <a:lnTo>
                      <a:pt x="39" y="45"/>
                    </a:lnTo>
                    <a:lnTo>
                      <a:pt x="24" y="51"/>
                    </a:lnTo>
                    <a:lnTo>
                      <a:pt x="24" y="51"/>
                    </a:lnTo>
                    <a:lnTo>
                      <a:pt x="24" y="51"/>
                    </a:lnTo>
                    <a:lnTo>
                      <a:pt x="23" y="58"/>
                    </a:lnTo>
                    <a:lnTo>
                      <a:pt x="17" y="63"/>
                    </a:lnTo>
                    <a:lnTo>
                      <a:pt x="4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3" y="75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12" y="9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7"/>
                    </a:lnTo>
                    <a:lnTo>
                      <a:pt x="12" y="119"/>
                    </a:lnTo>
                    <a:lnTo>
                      <a:pt x="15" y="133"/>
                    </a:lnTo>
                    <a:lnTo>
                      <a:pt x="15" y="134"/>
                    </a:lnTo>
                    <a:lnTo>
                      <a:pt x="16" y="134"/>
                    </a:lnTo>
                    <a:lnTo>
                      <a:pt x="33" y="117"/>
                    </a:lnTo>
                    <a:lnTo>
                      <a:pt x="46" y="117"/>
                    </a:lnTo>
                    <a:lnTo>
                      <a:pt x="56" y="122"/>
                    </a:lnTo>
                    <a:lnTo>
                      <a:pt x="56" y="122"/>
                    </a:lnTo>
                    <a:lnTo>
                      <a:pt x="57" y="122"/>
                    </a:lnTo>
                    <a:lnTo>
                      <a:pt x="67" y="121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87" y="122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25" y="128"/>
                    </a:lnTo>
                    <a:lnTo>
                      <a:pt x="125" y="128"/>
                    </a:lnTo>
                    <a:lnTo>
                      <a:pt x="125" y="128"/>
                    </a:lnTo>
                    <a:lnTo>
                      <a:pt x="128" y="117"/>
                    </a:lnTo>
                    <a:lnTo>
                      <a:pt x="146" y="114"/>
                    </a:lnTo>
                    <a:lnTo>
                      <a:pt x="146" y="114"/>
                    </a:lnTo>
                    <a:lnTo>
                      <a:pt x="146" y="113"/>
                    </a:lnTo>
                    <a:lnTo>
                      <a:pt x="142" y="102"/>
                    </a:lnTo>
                    <a:lnTo>
                      <a:pt x="142" y="102"/>
                    </a:lnTo>
                    <a:lnTo>
                      <a:pt x="142" y="102"/>
                    </a:lnTo>
                    <a:lnTo>
                      <a:pt x="135" y="95"/>
                    </a:lnTo>
                    <a:lnTo>
                      <a:pt x="133" y="84"/>
                    </a:lnTo>
                    <a:lnTo>
                      <a:pt x="141" y="84"/>
                    </a:lnTo>
                    <a:lnTo>
                      <a:pt x="148" y="89"/>
                    </a:lnTo>
                    <a:lnTo>
                      <a:pt x="148" y="89"/>
                    </a:lnTo>
                    <a:lnTo>
                      <a:pt x="149" y="89"/>
                    </a:lnTo>
                    <a:lnTo>
                      <a:pt x="156" y="89"/>
                    </a:lnTo>
                    <a:lnTo>
                      <a:pt x="156" y="89"/>
                    </a:lnTo>
                    <a:lnTo>
                      <a:pt x="157" y="88"/>
                    </a:lnTo>
                    <a:lnTo>
                      <a:pt x="160" y="77"/>
                    </a:lnTo>
                    <a:lnTo>
                      <a:pt x="160" y="77"/>
                    </a:lnTo>
                    <a:lnTo>
                      <a:pt x="160" y="76"/>
                    </a:lnTo>
                    <a:lnTo>
                      <a:pt x="141" y="60"/>
                    </a:lnTo>
                    <a:lnTo>
                      <a:pt x="132" y="44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23" y="9"/>
                    </a:lnTo>
                    <a:lnTo>
                      <a:pt x="123" y="9"/>
                    </a:lnTo>
                    <a:lnTo>
                      <a:pt x="123" y="9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02" y="10"/>
                    </a:lnTo>
                    <a:lnTo>
                      <a:pt x="92" y="2"/>
                    </a:lnTo>
                    <a:lnTo>
                      <a:pt x="92" y="2"/>
                    </a:lnTo>
                    <a:lnTo>
                      <a:pt x="91" y="2"/>
                    </a:lnTo>
                    <a:lnTo>
                      <a:pt x="81" y="0"/>
                    </a:lnTo>
                    <a:lnTo>
                      <a:pt x="80" y="0"/>
                    </a:lnTo>
                    <a:lnTo>
                      <a:pt x="8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5" name="Freeform 974"/>
              <p:cNvSpPr>
                <a:spLocks/>
              </p:cNvSpPr>
              <p:nvPr/>
            </p:nvSpPr>
            <p:spPr bwMode="gray">
              <a:xfrm>
                <a:off x="3152" y="1404"/>
                <a:ext cx="129" cy="65"/>
              </a:xfrm>
              <a:custGeom>
                <a:avLst/>
                <a:gdLst>
                  <a:gd name="T0" fmla="*/ 71 w 129"/>
                  <a:gd name="T1" fmla="*/ 60 h 65"/>
                  <a:gd name="T2" fmla="*/ 55 w 129"/>
                  <a:gd name="T3" fmla="*/ 55 h 65"/>
                  <a:gd name="T4" fmla="*/ 49 w 129"/>
                  <a:gd name="T5" fmla="*/ 55 h 65"/>
                  <a:gd name="T6" fmla="*/ 43 w 129"/>
                  <a:gd name="T7" fmla="*/ 52 h 65"/>
                  <a:gd name="T8" fmla="*/ 34 w 129"/>
                  <a:gd name="T9" fmla="*/ 52 h 65"/>
                  <a:gd name="T10" fmla="*/ 28 w 129"/>
                  <a:gd name="T11" fmla="*/ 57 h 65"/>
                  <a:gd name="T12" fmla="*/ 11 w 129"/>
                  <a:gd name="T13" fmla="*/ 57 h 65"/>
                  <a:gd name="T14" fmla="*/ 1 w 129"/>
                  <a:gd name="T15" fmla="*/ 53 h 65"/>
                  <a:gd name="T16" fmla="*/ 0 w 129"/>
                  <a:gd name="T17" fmla="*/ 44 h 65"/>
                  <a:gd name="T18" fmla="*/ 2 w 129"/>
                  <a:gd name="T19" fmla="*/ 41 h 65"/>
                  <a:gd name="T20" fmla="*/ 17 w 129"/>
                  <a:gd name="T21" fmla="*/ 42 h 65"/>
                  <a:gd name="T22" fmla="*/ 36 w 129"/>
                  <a:gd name="T23" fmla="*/ 38 h 65"/>
                  <a:gd name="T24" fmla="*/ 48 w 129"/>
                  <a:gd name="T25" fmla="*/ 32 h 65"/>
                  <a:gd name="T26" fmla="*/ 60 w 129"/>
                  <a:gd name="T27" fmla="*/ 35 h 65"/>
                  <a:gd name="T28" fmla="*/ 64 w 129"/>
                  <a:gd name="T29" fmla="*/ 30 h 65"/>
                  <a:gd name="T30" fmla="*/ 62 w 129"/>
                  <a:gd name="T31" fmla="*/ 18 h 65"/>
                  <a:gd name="T32" fmla="*/ 72 w 129"/>
                  <a:gd name="T33" fmla="*/ 11 h 65"/>
                  <a:gd name="T34" fmla="*/ 75 w 129"/>
                  <a:gd name="T35" fmla="*/ 4 h 65"/>
                  <a:gd name="T36" fmla="*/ 100 w 129"/>
                  <a:gd name="T37" fmla="*/ 0 h 65"/>
                  <a:gd name="T38" fmla="*/ 116 w 129"/>
                  <a:gd name="T39" fmla="*/ 7 h 65"/>
                  <a:gd name="T40" fmla="*/ 120 w 129"/>
                  <a:gd name="T41" fmla="*/ 17 h 65"/>
                  <a:gd name="T42" fmla="*/ 127 w 129"/>
                  <a:gd name="T43" fmla="*/ 18 h 65"/>
                  <a:gd name="T44" fmla="*/ 129 w 129"/>
                  <a:gd name="T45" fmla="*/ 30 h 65"/>
                  <a:gd name="T46" fmla="*/ 120 w 129"/>
                  <a:gd name="T47" fmla="*/ 34 h 65"/>
                  <a:gd name="T48" fmla="*/ 122 w 129"/>
                  <a:gd name="T49" fmla="*/ 44 h 65"/>
                  <a:gd name="T50" fmla="*/ 117 w 129"/>
                  <a:gd name="T51" fmla="*/ 51 h 65"/>
                  <a:gd name="T52" fmla="*/ 102 w 129"/>
                  <a:gd name="T53" fmla="*/ 54 h 65"/>
                  <a:gd name="T54" fmla="*/ 84 w 129"/>
                  <a:gd name="T55" fmla="*/ 65 h 65"/>
                  <a:gd name="T56" fmla="*/ 71 w 129"/>
                  <a:gd name="T57" fmla="*/ 6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65">
                    <a:moveTo>
                      <a:pt x="71" y="60"/>
                    </a:moveTo>
                    <a:lnTo>
                      <a:pt x="55" y="55"/>
                    </a:lnTo>
                    <a:lnTo>
                      <a:pt x="49" y="55"/>
                    </a:lnTo>
                    <a:lnTo>
                      <a:pt x="43" y="52"/>
                    </a:lnTo>
                    <a:lnTo>
                      <a:pt x="34" y="52"/>
                    </a:lnTo>
                    <a:lnTo>
                      <a:pt x="28" y="57"/>
                    </a:lnTo>
                    <a:lnTo>
                      <a:pt x="11" y="57"/>
                    </a:lnTo>
                    <a:lnTo>
                      <a:pt x="1" y="53"/>
                    </a:lnTo>
                    <a:lnTo>
                      <a:pt x="0" y="44"/>
                    </a:lnTo>
                    <a:lnTo>
                      <a:pt x="2" y="41"/>
                    </a:lnTo>
                    <a:lnTo>
                      <a:pt x="17" y="42"/>
                    </a:lnTo>
                    <a:lnTo>
                      <a:pt x="36" y="38"/>
                    </a:lnTo>
                    <a:lnTo>
                      <a:pt x="48" y="32"/>
                    </a:lnTo>
                    <a:lnTo>
                      <a:pt x="60" y="35"/>
                    </a:lnTo>
                    <a:lnTo>
                      <a:pt x="64" y="30"/>
                    </a:lnTo>
                    <a:lnTo>
                      <a:pt x="62" y="18"/>
                    </a:lnTo>
                    <a:lnTo>
                      <a:pt x="72" y="11"/>
                    </a:lnTo>
                    <a:lnTo>
                      <a:pt x="75" y="4"/>
                    </a:lnTo>
                    <a:lnTo>
                      <a:pt x="100" y="0"/>
                    </a:lnTo>
                    <a:lnTo>
                      <a:pt x="116" y="7"/>
                    </a:lnTo>
                    <a:lnTo>
                      <a:pt x="120" y="17"/>
                    </a:lnTo>
                    <a:lnTo>
                      <a:pt x="127" y="18"/>
                    </a:lnTo>
                    <a:lnTo>
                      <a:pt x="129" y="30"/>
                    </a:lnTo>
                    <a:lnTo>
                      <a:pt x="120" y="34"/>
                    </a:lnTo>
                    <a:lnTo>
                      <a:pt x="122" y="44"/>
                    </a:lnTo>
                    <a:lnTo>
                      <a:pt x="117" y="51"/>
                    </a:lnTo>
                    <a:lnTo>
                      <a:pt x="102" y="54"/>
                    </a:lnTo>
                    <a:lnTo>
                      <a:pt x="84" y="65"/>
                    </a:lnTo>
                    <a:lnTo>
                      <a:pt x="71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6" name="Freeform 975"/>
              <p:cNvSpPr>
                <a:spLocks noEditPoints="1"/>
              </p:cNvSpPr>
              <p:nvPr/>
            </p:nvSpPr>
            <p:spPr bwMode="gray">
              <a:xfrm>
                <a:off x="3151" y="1404"/>
                <a:ext cx="131" cy="65"/>
              </a:xfrm>
              <a:custGeom>
                <a:avLst/>
                <a:gdLst>
                  <a:gd name="T0" fmla="*/ 117 w 131"/>
                  <a:gd name="T1" fmla="*/ 7 h 65"/>
                  <a:gd name="T2" fmla="*/ 128 w 131"/>
                  <a:gd name="T3" fmla="*/ 18 h 65"/>
                  <a:gd name="T4" fmla="*/ 121 w 131"/>
                  <a:gd name="T5" fmla="*/ 34 h 65"/>
                  <a:gd name="T6" fmla="*/ 118 w 131"/>
                  <a:gd name="T7" fmla="*/ 51 h 65"/>
                  <a:gd name="T8" fmla="*/ 85 w 131"/>
                  <a:gd name="T9" fmla="*/ 65 h 65"/>
                  <a:gd name="T10" fmla="*/ 56 w 131"/>
                  <a:gd name="T11" fmla="*/ 55 h 65"/>
                  <a:gd name="T12" fmla="*/ 44 w 131"/>
                  <a:gd name="T13" fmla="*/ 52 h 65"/>
                  <a:gd name="T14" fmla="*/ 29 w 131"/>
                  <a:gd name="T15" fmla="*/ 57 h 65"/>
                  <a:gd name="T16" fmla="*/ 2 w 131"/>
                  <a:gd name="T17" fmla="*/ 53 h 65"/>
                  <a:gd name="T18" fmla="*/ 3 w 131"/>
                  <a:gd name="T19" fmla="*/ 41 h 65"/>
                  <a:gd name="T20" fmla="*/ 37 w 131"/>
                  <a:gd name="T21" fmla="*/ 38 h 65"/>
                  <a:gd name="T22" fmla="*/ 61 w 131"/>
                  <a:gd name="T23" fmla="*/ 35 h 65"/>
                  <a:gd name="T24" fmla="*/ 64 w 131"/>
                  <a:gd name="T25" fmla="*/ 19 h 65"/>
                  <a:gd name="T26" fmla="*/ 76 w 131"/>
                  <a:gd name="T27" fmla="*/ 4 h 65"/>
                  <a:gd name="T28" fmla="*/ 101 w 131"/>
                  <a:gd name="T29" fmla="*/ 0 h 65"/>
                  <a:gd name="T30" fmla="*/ 76 w 131"/>
                  <a:gd name="T31" fmla="*/ 4 h 65"/>
                  <a:gd name="T32" fmla="*/ 75 w 131"/>
                  <a:gd name="T33" fmla="*/ 4 h 65"/>
                  <a:gd name="T34" fmla="*/ 63 w 131"/>
                  <a:gd name="T35" fmla="*/ 18 h 65"/>
                  <a:gd name="T36" fmla="*/ 63 w 131"/>
                  <a:gd name="T37" fmla="*/ 19 h 65"/>
                  <a:gd name="T38" fmla="*/ 61 w 131"/>
                  <a:gd name="T39" fmla="*/ 35 h 65"/>
                  <a:gd name="T40" fmla="*/ 49 w 131"/>
                  <a:gd name="T41" fmla="*/ 32 h 65"/>
                  <a:gd name="T42" fmla="*/ 37 w 131"/>
                  <a:gd name="T43" fmla="*/ 38 h 65"/>
                  <a:gd name="T44" fmla="*/ 3 w 131"/>
                  <a:gd name="T45" fmla="*/ 41 h 65"/>
                  <a:gd name="T46" fmla="*/ 3 w 131"/>
                  <a:gd name="T47" fmla="*/ 41 h 65"/>
                  <a:gd name="T48" fmla="*/ 0 w 131"/>
                  <a:gd name="T49" fmla="*/ 43 h 65"/>
                  <a:gd name="T50" fmla="*/ 1 w 131"/>
                  <a:gd name="T51" fmla="*/ 53 h 65"/>
                  <a:gd name="T52" fmla="*/ 2 w 131"/>
                  <a:gd name="T53" fmla="*/ 53 h 65"/>
                  <a:gd name="T54" fmla="*/ 12 w 131"/>
                  <a:gd name="T55" fmla="*/ 57 h 65"/>
                  <a:gd name="T56" fmla="*/ 29 w 131"/>
                  <a:gd name="T57" fmla="*/ 57 h 65"/>
                  <a:gd name="T58" fmla="*/ 30 w 131"/>
                  <a:gd name="T59" fmla="*/ 57 h 65"/>
                  <a:gd name="T60" fmla="*/ 44 w 131"/>
                  <a:gd name="T61" fmla="*/ 52 h 65"/>
                  <a:gd name="T62" fmla="*/ 50 w 131"/>
                  <a:gd name="T63" fmla="*/ 56 h 65"/>
                  <a:gd name="T64" fmla="*/ 56 w 131"/>
                  <a:gd name="T65" fmla="*/ 56 h 65"/>
                  <a:gd name="T66" fmla="*/ 85 w 131"/>
                  <a:gd name="T67" fmla="*/ 65 h 65"/>
                  <a:gd name="T68" fmla="*/ 85 w 131"/>
                  <a:gd name="T69" fmla="*/ 65 h 65"/>
                  <a:gd name="T70" fmla="*/ 118 w 131"/>
                  <a:gd name="T71" fmla="*/ 51 h 65"/>
                  <a:gd name="T72" fmla="*/ 119 w 131"/>
                  <a:gd name="T73" fmla="*/ 51 h 65"/>
                  <a:gd name="T74" fmla="*/ 123 w 131"/>
                  <a:gd name="T75" fmla="*/ 44 h 65"/>
                  <a:gd name="T76" fmla="*/ 122 w 131"/>
                  <a:gd name="T77" fmla="*/ 34 h 65"/>
                  <a:gd name="T78" fmla="*/ 131 w 131"/>
                  <a:gd name="T79" fmla="*/ 30 h 65"/>
                  <a:gd name="T80" fmla="*/ 129 w 131"/>
                  <a:gd name="T81" fmla="*/ 18 h 65"/>
                  <a:gd name="T82" fmla="*/ 128 w 131"/>
                  <a:gd name="T83" fmla="*/ 17 h 65"/>
                  <a:gd name="T84" fmla="*/ 117 w 131"/>
                  <a:gd name="T85" fmla="*/ 7 h 65"/>
                  <a:gd name="T86" fmla="*/ 117 w 131"/>
                  <a:gd name="T87" fmla="*/ 7 h 65"/>
                  <a:gd name="T88" fmla="*/ 101 w 131"/>
                  <a:gd name="T8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1" h="65">
                    <a:moveTo>
                      <a:pt x="101" y="0"/>
                    </a:moveTo>
                    <a:lnTo>
                      <a:pt x="117" y="7"/>
                    </a:lnTo>
                    <a:lnTo>
                      <a:pt x="121" y="17"/>
                    </a:lnTo>
                    <a:lnTo>
                      <a:pt x="128" y="18"/>
                    </a:lnTo>
                    <a:lnTo>
                      <a:pt x="130" y="30"/>
                    </a:lnTo>
                    <a:lnTo>
                      <a:pt x="121" y="34"/>
                    </a:lnTo>
                    <a:lnTo>
                      <a:pt x="123" y="44"/>
                    </a:lnTo>
                    <a:lnTo>
                      <a:pt x="118" y="51"/>
                    </a:lnTo>
                    <a:lnTo>
                      <a:pt x="103" y="54"/>
                    </a:lnTo>
                    <a:lnTo>
                      <a:pt x="85" y="65"/>
                    </a:lnTo>
                    <a:lnTo>
                      <a:pt x="72" y="60"/>
                    </a:lnTo>
                    <a:lnTo>
                      <a:pt x="56" y="55"/>
                    </a:lnTo>
                    <a:lnTo>
                      <a:pt x="50" y="55"/>
                    </a:lnTo>
                    <a:lnTo>
                      <a:pt x="44" y="52"/>
                    </a:lnTo>
                    <a:lnTo>
                      <a:pt x="35" y="52"/>
                    </a:lnTo>
                    <a:lnTo>
                      <a:pt x="29" y="57"/>
                    </a:lnTo>
                    <a:lnTo>
                      <a:pt x="12" y="57"/>
                    </a:lnTo>
                    <a:lnTo>
                      <a:pt x="2" y="53"/>
                    </a:lnTo>
                    <a:lnTo>
                      <a:pt x="1" y="44"/>
                    </a:lnTo>
                    <a:lnTo>
                      <a:pt x="3" y="41"/>
                    </a:lnTo>
                    <a:lnTo>
                      <a:pt x="18" y="42"/>
                    </a:lnTo>
                    <a:lnTo>
                      <a:pt x="37" y="38"/>
                    </a:lnTo>
                    <a:lnTo>
                      <a:pt x="49" y="33"/>
                    </a:lnTo>
                    <a:lnTo>
                      <a:pt x="61" y="35"/>
                    </a:lnTo>
                    <a:lnTo>
                      <a:pt x="66" y="30"/>
                    </a:lnTo>
                    <a:lnTo>
                      <a:pt x="64" y="19"/>
                    </a:lnTo>
                    <a:lnTo>
                      <a:pt x="73" y="11"/>
                    </a:lnTo>
                    <a:lnTo>
                      <a:pt x="76" y="4"/>
                    </a:lnTo>
                    <a:lnTo>
                      <a:pt x="101" y="0"/>
                    </a:lnTo>
                    <a:close/>
                    <a:moveTo>
                      <a:pt x="101" y="0"/>
                    </a:moveTo>
                    <a:lnTo>
                      <a:pt x="101" y="0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5" y="4"/>
                    </a:lnTo>
                    <a:lnTo>
                      <a:pt x="73" y="11"/>
                    </a:lnTo>
                    <a:lnTo>
                      <a:pt x="63" y="18"/>
                    </a:lnTo>
                    <a:lnTo>
                      <a:pt x="63" y="18"/>
                    </a:lnTo>
                    <a:lnTo>
                      <a:pt x="63" y="19"/>
                    </a:lnTo>
                    <a:lnTo>
                      <a:pt x="65" y="30"/>
                    </a:lnTo>
                    <a:lnTo>
                      <a:pt x="61" y="35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37" y="38"/>
                    </a:lnTo>
                    <a:lnTo>
                      <a:pt x="18" y="42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2" y="53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30" y="57"/>
                    </a:lnTo>
                    <a:lnTo>
                      <a:pt x="35" y="52"/>
                    </a:lnTo>
                    <a:lnTo>
                      <a:pt x="44" y="52"/>
                    </a:lnTo>
                    <a:lnTo>
                      <a:pt x="50" y="56"/>
                    </a:lnTo>
                    <a:lnTo>
                      <a:pt x="50" y="56"/>
                    </a:lnTo>
                    <a:lnTo>
                      <a:pt x="50" y="56"/>
                    </a:lnTo>
                    <a:lnTo>
                      <a:pt x="56" y="56"/>
                    </a:lnTo>
                    <a:lnTo>
                      <a:pt x="72" y="60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103" y="54"/>
                    </a:lnTo>
                    <a:lnTo>
                      <a:pt x="118" y="51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2" y="34"/>
                    </a:lnTo>
                    <a:lnTo>
                      <a:pt x="130" y="30"/>
                    </a:lnTo>
                    <a:lnTo>
                      <a:pt x="131" y="30"/>
                    </a:lnTo>
                    <a:lnTo>
                      <a:pt x="131" y="30"/>
                    </a:lnTo>
                    <a:lnTo>
                      <a:pt x="129" y="18"/>
                    </a:lnTo>
                    <a:lnTo>
                      <a:pt x="129" y="17"/>
                    </a:lnTo>
                    <a:lnTo>
                      <a:pt x="128" y="17"/>
                    </a:lnTo>
                    <a:lnTo>
                      <a:pt x="122" y="17"/>
                    </a:lnTo>
                    <a:lnTo>
                      <a:pt x="117" y="7"/>
                    </a:lnTo>
                    <a:lnTo>
                      <a:pt x="117" y="7"/>
                    </a:lnTo>
                    <a:lnTo>
                      <a:pt x="117" y="7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7" name="Freeform 976"/>
              <p:cNvSpPr>
                <a:spLocks noEditPoints="1"/>
              </p:cNvSpPr>
              <p:nvPr/>
            </p:nvSpPr>
            <p:spPr bwMode="gray">
              <a:xfrm>
                <a:off x="3151" y="1404"/>
                <a:ext cx="131" cy="65"/>
              </a:xfrm>
              <a:custGeom>
                <a:avLst/>
                <a:gdLst>
                  <a:gd name="T0" fmla="*/ 117 w 131"/>
                  <a:gd name="T1" fmla="*/ 7 h 65"/>
                  <a:gd name="T2" fmla="*/ 128 w 131"/>
                  <a:gd name="T3" fmla="*/ 18 h 65"/>
                  <a:gd name="T4" fmla="*/ 121 w 131"/>
                  <a:gd name="T5" fmla="*/ 34 h 65"/>
                  <a:gd name="T6" fmla="*/ 118 w 131"/>
                  <a:gd name="T7" fmla="*/ 51 h 65"/>
                  <a:gd name="T8" fmla="*/ 85 w 131"/>
                  <a:gd name="T9" fmla="*/ 65 h 65"/>
                  <a:gd name="T10" fmla="*/ 56 w 131"/>
                  <a:gd name="T11" fmla="*/ 55 h 65"/>
                  <a:gd name="T12" fmla="*/ 44 w 131"/>
                  <a:gd name="T13" fmla="*/ 52 h 65"/>
                  <a:gd name="T14" fmla="*/ 29 w 131"/>
                  <a:gd name="T15" fmla="*/ 57 h 65"/>
                  <a:gd name="T16" fmla="*/ 2 w 131"/>
                  <a:gd name="T17" fmla="*/ 53 h 65"/>
                  <a:gd name="T18" fmla="*/ 3 w 131"/>
                  <a:gd name="T19" fmla="*/ 41 h 65"/>
                  <a:gd name="T20" fmla="*/ 37 w 131"/>
                  <a:gd name="T21" fmla="*/ 38 h 65"/>
                  <a:gd name="T22" fmla="*/ 61 w 131"/>
                  <a:gd name="T23" fmla="*/ 35 h 65"/>
                  <a:gd name="T24" fmla="*/ 64 w 131"/>
                  <a:gd name="T25" fmla="*/ 19 h 65"/>
                  <a:gd name="T26" fmla="*/ 76 w 131"/>
                  <a:gd name="T27" fmla="*/ 4 h 65"/>
                  <a:gd name="T28" fmla="*/ 101 w 131"/>
                  <a:gd name="T29" fmla="*/ 0 h 65"/>
                  <a:gd name="T30" fmla="*/ 76 w 131"/>
                  <a:gd name="T31" fmla="*/ 4 h 65"/>
                  <a:gd name="T32" fmla="*/ 75 w 131"/>
                  <a:gd name="T33" fmla="*/ 4 h 65"/>
                  <a:gd name="T34" fmla="*/ 63 w 131"/>
                  <a:gd name="T35" fmla="*/ 18 h 65"/>
                  <a:gd name="T36" fmla="*/ 63 w 131"/>
                  <a:gd name="T37" fmla="*/ 19 h 65"/>
                  <a:gd name="T38" fmla="*/ 61 w 131"/>
                  <a:gd name="T39" fmla="*/ 35 h 65"/>
                  <a:gd name="T40" fmla="*/ 49 w 131"/>
                  <a:gd name="T41" fmla="*/ 32 h 65"/>
                  <a:gd name="T42" fmla="*/ 37 w 131"/>
                  <a:gd name="T43" fmla="*/ 38 h 65"/>
                  <a:gd name="T44" fmla="*/ 3 w 131"/>
                  <a:gd name="T45" fmla="*/ 41 h 65"/>
                  <a:gd name="T46" fmla="*/ 3 w 131"/>
                  <a:gd name="T47" fmla="*/ 41 h 65"/>
                  <a:gd name="T48" fmla="*/ 0 w 131"/>
                  <a:gd name="T49" fmla="*/ 43 h 65"/>
                  <a:gd name="T50" fmla="*/ 1 w 131"/>
                  <a:gd name="T51" fmla="*/ 53 h 65"/>
                  <a:gd name="T52" fmla="*/ 2 w 131"/>
                  <a:gd name="T53" fmla="*/ 53 h 65"/>
                  <a:gd name="T54" fmla="*/ 12 w 131"/>
                  <a:gd name="T55" fmla="*/ 57 h 65"/>
                  <a:gd name="T56" fmla="*/ 29 w 131"/>
                  <a:gd name="T57" fmla="*/ 57 h 65"/>
                  <a:gd name="T58" fmla="*/ 30 w 131"/>
                  <a:gd name="T59" fmla="*/ 57 h 65"/>
                  <a:gd name="T60" fmla="*/ 44 w 131"/>
                  <a:gd name="T61" fmla="*/ 52 h 65"/>
                  <a:gd name="T62" fmla="*/ 50 w 131"/>
                  <a:gd name="T63" fmla="*/ 56 h 65"/>
                  <a:gd name="T64" fmla="*/ 56 w 131"/>
                  <a:gd name="T65" fmla="*/ 56 h 65"/>
                  <a:gd name="T66" fmla="*/ 85 w 131"/>
                  <a:gd name="T67" fmla="*/ 65 h 65"/>
                  <a:gd name="T68" fmla="*/ 85 w 131"/>
                  <a:gd name="T69" fmla="*/ 65 h 65"/>
                  <a:gd name="T70" fmla="*/ 118 w 131"/>
                  <a:gd name="T71" fmla="*/ 51 h 65"/>
                  <a:gd name="T72" fmla="*/ 119 w 131"/>
                  <a:gd name="T73" fmla="*/ 51 h 65"/>
                  <a:gd name="T74" fmla="*/ 123 w 131"/>
                  <a:gd name="T75" fmla="*/ 44 h 65"/>
                  <a:gd name="T76" fmla="*/ 122 w 131"/>
                  <a:gd name="T77" fmla="*/ 34 h 65"/>
                  <a:gd name="T78" fmla="*/ 131 w 131"/>
                  <a:gd name="T79" fmla="*/ 30 h 65"/>
                  <a:gd name="T80" fmla="*/ 129 w 131"/>
                  <a:gd name="T81" fmla="*/ 18 h 65"/>
                  <a:gd name="T82" fmla="*/ 128 w 131"/>
                  <a:gd name="T83" fmla="*/ 17 h 65"/>
                  <a:gd name="T84" fmla="*/ 117 w 131"/>
                  <a:gd name="T85" fmla="*/ 7 h 65"/>
                  <a:gd name="T86" fmla="*/ 117 w 131"/>
                  <a:gd name="T87" fmla="*/ 7 h 65"/>
                  <a:gd name="T88" fmla="*/ 101 w 131"/>
                  <a:gd name="T8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1" h="65">
                    <a:moveTo>
                      <a:pt x="101" y="0"/>
                    </a:moveTo>
                    <a:lnTo>
                      <a:pt x="117" y="7"/>
                    </a:lnTo>
                    <a:lnTo>
                      <a:pt x="121" y="17"/>
                    </a:lnTo>
                    <a:lnTo>
                      <a:pt x="128" y="18"/>
                    </a:lnTo>
                    <a:lnTo>
                      <a:pt x="130" y="30"/>
                    </a:lnTo>
                    <a:lnTo>
                      <a:pt x="121" y="34"/>
                    </a:lnTo>
                    <a:lnTo>
                      <a:pt x="123" y="44"/>
                    </a:lnTo>
                    <a:lnTo>
                      <a:pt x="118" y="51"/>
                    </a:lnTo>
                    <a:lnTo>
                      <a:pt x="103" y="54"/>
                    </a:lnTo>
                    <a:lnTo>
                      <a:pt x="85" y="65"/>
                    </a:lnTo>
                    <a:lnTo>
                      <a:pt x="72" y="60"/>
                    </a:lnTo>
                    <a:lnTo>
                      <a:pt x="56" y="55"/>
                    </a:lnTo>
                    <a:lnTo>
                      <a:pt x="50" y="55"/>
                    </a:lnTo>
                    <a:lnTo>
                      <a:pt x="44" y="52"/>
                    </a:lnTo>
                    <a:lnTo>
                      <a:pt x="35" y="52"/>
                    </a:lnTo>
                    <a:lnTo>
                      <a:pt x="29" y="57"/>
                    </a:lnTo>
                    <a:lnTo>
                      <a:pt x="12" y="57"/>
                    </a:lnTo>
                    <a:lnTo>
                      <a:pt x="2" y="53"/>
                    </a:lnTo>
                    <a:lnTo>
                      <a:pt x="1" y="44"/>
                    </a:lnTo>
                    <a:lnTo>
                      <a:pt x="3" y="41"/>
                    </a:lnTo>
                    <a:lnTo>
                      <a:pt x="18" y="42"/>
                    </a:lnTo>
                    <a:lnTo>
                      <a:pt x="37" y="38"/>
                    </a:lnTo>
                    <a:lnTo>
                      <a:pt x="49" y="33"/>
                    </a:lnTo>
                    <a:lnTo>
                      <a:pt x="61" y="35"/>
                    </a:lnTo>
                    <a:lnTo>
                      <a:pt x="66" y="30"/>
                    </a:lnTo>
                    <a:lnTo>
                      <a:pt x="64" y="19"/>
                    </a:lnTo>
                    <a:lnTo>
                      <a:pt x="73" y="11"/>
                    </a:lnTo>
                    <a:lnTo>
                      <a:pt x="76" y="4"/>
                    </a:lnTo>
                    <a:lnTo>
                      <a:pt x="101" y="0"/>
                    </a:lnTo>
                    <a:moveTo>
                      <a:pt x="101" y="0"/>
                    </a:moveTo>
                    <a:lnTo>
                      <a:pt x="101" y="0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5" y="4"/>
                    </a:lnTo>
                    <a:lnTo>
                      <a:pt x="73" y="11"/>
                    </a:lnTo>
                    <a:lnTo>
                      <a:pt x="63" y="18"/>
                    </a:lnTo>
                    <a:lnTo>
                      <a:pt x="63" y="18"/>
                    </a:lnTo>
                    <a:lnTo>
                      <a:pt x="63" y="19"/>
                    </a:lnTo>
                    <a:lnTo>
                      <a:pt x="65" y="30"/>
                    </a:lnTo>
                    <a:lnTo>
                      <a:pt x="61" y="35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37" y="38"/>
                    </a:lnTo>
                    <a:lnTo>
                      <a:pt x="18" y="42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2" y="53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30" y="57"/>
                    </a:lnTo>
                    <a:lnTo>
                      <a:pt x="35" y="52"/>
                    </a:lnTo>
                    <a:lnTo>
                      <a:pt x="44" y="52"/>
                    </a:lnTo>
                    <a:lnTo>
                      <a:pt x="50" y="56"/>
                    </a:lnTo>
                    <a:lnTo>
                      <a:pt x="50" y="56"/>
                    </a:lnTo>
                    <a:lnTo>
                      <a:pt x="50" y="56"/>
                    </a:lnTo>
                    <a:lnTo>
                      <a:pt x="56" y="56"/>
                    </a:lnTo>
                    <a:lnTo>
                      <a:pt x="72" y="60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103" y="54"/>
                    </a:lnTo>
                    <a:lnTo>
                      <a:pt x="118" y="51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2" y="34"/>
                    </a:lnTo>
                    <a:lnTo>
                      <a:pt x="130" y="30"/>
                    </a:lnTo>
                    <a:lnTo>
                      <a:pt x="131" y="30"/>
                    </a:lnTo>
                    <a:lnTo>
                      <a:pt x="131" y="30"/>
                    </a:lnTo>
                    <a:lnTo>
                      <a:pt x="129" y="18"/>
                    </a:lnTo>
                    <a:lnTo>
                      <a:pt x="129" y="17"/>
                    </a:lnTo>
                    <a:lnTo>
                      <a:pt x="128" y="17"/>
                    </a:lnTo>
                    <a:lnTo>
                      <a:pt x="122" y="17"/>
                    </a:lnTo>
                    <a:lnTo>
                      <a:pt x="117" y="7"/>
                    </a:lnTo>
                    <a:lnTo>
                      <a:pt x="117" y="7"/>
                    </a:lnTo>
                    <a:lnTo>
                      <a:pt x="117" y="7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10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8" name="Freeform 977"/>
              <p:cNvSpPr>
                <a:spLocks/>
              </p:cNvSpPr>
              <p:nvPr/>
            </p:nvSpPr>
            <p:spPr bwMode="gray">
              <a:xfrm>
                <a:off x="3083" y="1434"/>
                <a:ext cx="81" cy="48"/>
              </a:xfrm>
              <a:custGeom>
                <a:avLst/>
                <a:gdLst>
                  <a:gd name="T0" fmla="*/ 18 w 81"/>
                  <a:gd name="T1" fmla="*/ 40 h 48"/>
                  <a:gd name="T2" fmla="*/ 11 w 81"/>
                  <a:gd name="T3" fmla="*/ 38 h 48"/>
                  <a:gd name="T4" fmla="*/ 5 w 81"/>
                  <a:gd name="T5" fmla="*/ 44 h 48"/>
                  <a:gd name="T6" fmla="*/ 0 w 81"/>
                  <a:gd name="T7" fmla="*/ 38 h 48"/>
                  <a:gd name="T8" fmla="*/ 7 w 81"/>
                  <a:gd name="T9" fmla="*/ 29 h 48"/>
                  <a:gd name="T10" fmla="*/ 11 w 81"/>
                  <a:gd name="T11" fmla="*/ 22 h 48"/>
                  <a:gd name="T12" fmla="*/ 17 w 81"/>
                  <a:gd name="T13" fmla="*/ 21 h 48"/>
                  <a:gd name="T14" fmla="*/ 17 w 81"/>
                  <a:gd name="T15" fmla="*/ 14 h 48"/>
                  <a:gd name="T16" fmla="*/ 21 w 81"/>
                  <a:gd name="T17" fmla="*/ 6 h 48"/>
                  <a:gd name="T18" fmla="*/ 31 w 81"/>
                  <a:gd name="T19" fmla="*/ 7 h 48"/>
                  <a:gd name="T20" fmla="*/ 38 w 81"/>
                  <a:gd name="T21" fmla="*/ 2 h 48"/>
                  <a:gd name="T22" fmla="*/ 50 w 81"/>
                  <a:gd name="T23" fmla="*/ 0 h 48"/>
                  <a:gd name="T24" fmla="*/ 61 w 81"/>
                  <a:gd name="T25" fmla="*/ 8 h 48"/>
                  <a:gd name="T26" fmla="*/ 72 w 81"/>
                  <a:gd name="T27" fmla="*/ 11 h 48"/>
                  <a:gd name="T28" fmla="*/ 69 w 81"/>
                  <a:gd name="T29" fmla="*/ 14 h 48"/>
                  <a:gd name="T30" fmla="*/ 66 w 81"/>
                  <a:gd name="T31" fmla="*/ 16 h 48"/>
                  <a:gd name="T32" fmla="*/ 70 w 81"/>
                  <a:gd name="T33" fmla="*/ 22 h 48"/>
                  <a:gd name="T34" fmla="*/ 81 w 81"/>
                  <a:gd name="T35" fmla="*/ 26 h 48"/>
                  <a:gd name="T36" fmla="*/ 75 w 81"/>
                  <a:gd name="T37" fmla="*/ 37 h 48"/>
                  <a:gd name="T38" fmla="*/ 55 w 81"/>
                  <a:gd name="T39" fmla="*/ 34 h 48"/>
                  <a:gd name="T40" fmla="*/ 49 w 81"/>
                  <a:gd name="T41" fmla="*/ 29 h 48"/>
                  <a:gd name="T42" fmla="*/ 41 w 81"/>
                  <a:gd name="T43" fmla="*/ 31 h 48"/>
                  <a:gd name="T44" fmla="*/ 39 w 81"/>
                  <a:gd name="T45" fmla="*/ 45 h 48"/>
                  <a:gd name="T46" fmla="*/ 34 w 81"/>
                  <a:gd name="T47" fmla="*/ 48 h 48"/>
                  <a:gd name="T48" fmla="*/ 25 w 81"/>
                  <a:gd name="T49" fmla="*/ 47 h 48"/>
                  <a:gd name="T50" fmla="*/ 15 w 81"/>
                  <a:gd name="T51" fmla="*/ 48 h 48"/>
                  <a:gd name="T52" fmla="*/ 18 w 81"/>
                  <a:gd name="T53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1" h="48">
                    <a:moveTo>
                      <a:pt x="18" y="40"/>
                    </a:moveTo>
                    <a:lnTo>
                      <a:pt x="11" y="38"/>
                    </a:lnTo>
                    <a:lnTo>
                      <a:pt x="5" y="44"/>
                    </a:lnTo>
                    <a:lnTo>
                      <a:pt x="0" y="38"/>
                    </a:lnTo>
                    <a:lnTo>
                      <a:pt x="7" y="29"/>
                    </a:lnTo>
                    <a:lnTo>
                      <a:pt x="11" y="22"/>
                    </a:lnTo>
                    <a:lnTo>
                      <a:pt x="17" y="21"/>
                    </a:lnTo>
                    <a:lnTo>
                      <a:pt x="17" y="14"/>
                    </a:lnTo>
                    <a:lnTo>
                      <a:pt x="21" y="6"/>
                    </a:lnTo>
                    <a:lnTo>
                      <a:pt x="31" y="7"/>
                    </a:lnTo>
                    <a:lnTo>
                      <a:pt x="38" y="2"/>
                    </a:lnTo>
                    <a:lnTo>
                      <a:pt x="50" y="0"/>
                    </a:lnTo>
                    <a:lnTo>
                      <a:pt x="61" y="8"/>
                    </a:lnTo>
                    <a:lnTo>
                      <a:pt x="72" y="11"/>
                    </a:lnTo>
                    <a:lnTo>
                      <a:pt x="69" y="14"/>
                    </a:lnTo>
                    <a:lnTo>
                      <a:pt x="66" y="16"/>
                    </a:lnTo>
                    <a:lnTo>
                      <a:pt x="70" y="22"/>
                    </a:lnTo>
                    <a:lnTo>
                      <a:pt x="81" y="26"/>
                    </a:lnTo>
                    <a:lnTo>
                      <a:pt x="75" y="37"/>
                    </a:lnTo>
                    <a:lnTo>
                      <a:pt x="55" y="34"/>
                    </a:lnTo>
                    <a:lnTo>
                      <a:pt x="49" y="29"/>
                    </a:lnTo>
                    <a:lnTo>
                      <a:pt x="41" y="31"/>
                    </a:lnTo>
                    <a:lnTo>
                      <a:pt x="39" y="45"/>
                    </a:lnTo>
                    <a:lnTo>
                      <a:pt x="34" y="48"/>
                    </a:lnTo>
                    <a:lnTo>
                      <a:pt x="25" y="47"/>
                    </a:lnTo>
                    <a:lnTo>
                      <a:pt x="15" y="48"/>
                    </a:lnTo>
                    <a:lnTo>
                      <a:pt x="18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9" name="Freeform 978"/>
              <p:cNvSpPr>
                <a:spLocks noEditPoints="1"/>
              </p:cNvSpPr>
              <p:nvPr/>
            </p:nvSpPr>
            <p:spPr bwMode="gray">
              <a:xfrm>
                <a:off x="3083" y="1434"/>
                <a:ext cx="81" cy="48"/>
              </a:xfrm>
              <a:custGeom>
                <a:avLst/>
                <a:gdLst>
                  <a:gd name="T0" fmla="*/ 61 w 81"/>
                  <a:gd name="T1" fmla="*/ 8 h 48"/>
                  <a:gd name="T2" fmla="*/ 69 w 81"/>
                  <a:gd name="T3" fmla="*/ 14 h 48"/>
                  <a:gd name="T4" fmla="*/ 70 w 81"/>
                  <a:gd name="T5" fmla="*/ 23 h 48"/>
                  <a:gd name="T6" fmla="*/ 75 w 81"/>
                  <a:gd name="T7" fmla="*/ 36 h 48"/>
                  <a:gd name="T8" fmla="*/ 49 w 81"/>
                  <a:gd name="T9" fmla="*/ 29 h 48"/>
                  <a:gd name="T10" fmla="*/ 38 w 81"/>
                  <a:gd name="T11" fmla="*/ 45 h 48"/>
                  <a:gd name="T12" fmla="*/ 25 w 81"/>
                  <a:gd name="T13" fmla="*/ 46 h 48"/>
                  <a:gd name="T14" fmla="*/ 18 w 81"/>
                  <a:gd name="T15" fmla="*/ 39 h 48"/>
                  <a:gd name="T16" fmla="*/ 5 w 81"/>
                  <a:gd name="T17" fmla="*/ 43 h 48"/>
                  <a:gd name="T18" fmla="*/ 7 w 81"/>
                  <a:gd name="T19" fmla="*/ 30 h 48"/>
                  <a:gd name="T20" fmla="*/ 17 w 81"/>
                  <a:gd name="T21" fmla="*/ 21 h 48"/>
                  <a:gd name="T22" fmla="*/ 21 w 81"/>
                  <a:gd name="T23" fmla="*/ 7 h 48"/>
                  <a:gd name="T24" fmla="*/ 38 w 81"/>
                  <a:gd name="T25" fmla="*/ 3 h 48"/>
                  <a:gd name="T26" fmla="*/ 50 w 81"/>
                  <a:gd name="T27" fmla="*/ 0 h 48"/>
                  <a:gd name="T28" fmla="*/ 38 w 81"/>
                  <a:gd name="T29" fmla="*/ 2 h 48"/>
                  <a:gd name="T30" fmla="*/ 38 w 81"/>
                  <a:gd name="T31" fmla="*/ 2 h 48"/>
                  <a:gd name="T32" fmla="*/ 21 w 81"/>
                  <a:gd name="T33" fmla="*/ 6 h 48"/>
                  <a:gd name="T34" fmla="*/ 21 w 81"/>
                  <a:gd name="T35" fmla="*/ 6 h 48"/>
                  <a:gd name="T36" fmla="*/ 17 w 81"/>
                  <a:gd name="T37" fmla="*/ 14 h 48"/>
                  <a:gd name="T38" fmla="*/ 17 w 81"/>
                  <a:gd name="T39" fmla="*/ 21 h 48"/>
                  <a:gd name="T40" fmla="*/ 11 w 81"/>
                  <a:gd name="T41" fmla="*/ 22 h 48"/>
                  <a:gd name="T42" fmla="*/ 7 w 81"/>
                  <a:gd name="T43" fmla="*/ 29 h 48"/>
                  <a:gd name="T44" fmla="*/ 0 w 81"/>
                  <a:gd name="T45" fmla="*/ 38 h 48"/>
                  <a:gd name="T46" fmla="*/ 4 w 81"/>
                  <a:gd name="T47" fmla="*/ 44 h 48"/>
                  <a:gd name="T48" fmla="*/ 5 w 81"/>
                  <a:gd name="T49" fmla="*/ 44 h 48"/>
                  <a:gd name="T50" fmla="*/ 18 w 81"/>
                  <a:gd name="T51" fmla="*/ 40 h 48"/>
                  <a:gd name="T52" fmla="*/ 15 w 81"/>
                  <a:gd name="T53" fmla="*/ 48 h 48"/>
                  <a:gd name="T54" fmla="*/ 25 w 81"/>
                  <a:gd name="T55" fmla="*/ 47 h 48"/>
                  <a:gd name="T56" fmla="*/ 34 w 81"/>
                  <a:gd name="T57" fmla="*/ 48 h 48"/>
                  <a:gd name="T58" fmla="*/ 38 w 81"/>
                  <a:gd name="T59" fmla="*/ 46 h 48"/>
                  <a:gd name="T60" fmla="*/ 39 w 81"/>
                  <a:gd name="T61" fmla="*/ 45 h 48"/>
                  <a:gd name="T62" fmla="*/ 49 w 81"/>
                  <a:gd name="T63" fmla="*/ 29 h 48"/>
                  <a:gd name="T64" fmla="*/ 55 w 81"/>
                  <a:gd name="T65" fmla="*/ 34 h 48"/>
                  <a:gd name="T66" fmla="*/ 75 w 81"/>
                  <a:gd name="T67" fmla="*/ 37 h 48"/>
                  <a:gd name="T68" fmla="*/ 75 w 81"/>
                  <a:gd name="T69" fmla="*/ 37 h 48"/>
                  <a:gd name="T70" fmla="*/ 81 w 81"/>
                  <a:gd name="T71" fmla="*/ 26 h 48"/>
                  <a:gd name="T72" fmla="*/ 70 w 81"/>
                  <a:gd name="T73" fmla="*/ 22 h 48"/>
                  <a:gd name="T74" fmla="*/ 69 w 81"/>
                  <a:gd name="T75" fmla="*/ 14 h 48"/>
                  <a:gd name="T76" fmla="*/ 72 w 81"/>
                  <a:gd name="T77" fmla="*/ 11 h 48"/>
                  <a:gd name="T78" fmla="*/ 61 w 81"/>
                  <a:gd name="T79" fmla="*/ 8 h 48"/>
                  <a:gd name="T80" fmla="*/ 50 w 81"/>
                  <a:gd name="T8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1" h="48">
                    <a:moveTo>
                      <a:pt x="50" y="0"/>
                    </a:moveTo>
                    <a:lnTo>
                      <a:pt x="61" y="8"/>
                    </a:lnTo>
                    <a:lnTo>
                      <a:pt x="71" y="11"/>
                    </a:lnTo>
                    <a:lnTo>
                      <a:pt x="69" y="14"/>
                    </a:lnTo>
                    <a:lnTo>
                      <a:pt x="66" y="16"/>
                    </a:lnTo>
                    <a:lnTo>
                      <a:pt x="70" y="23"/>
                    </a:lnTo>
                    <a:lnTo>
                      <a:pt x="80" y="27"/>
                    </a:lnTo>
                    <a:lnTo>
                      <a:pt x="75" y="36"/>
                    </a:lnTo>
                    <a:lnTo>
                      <a:pt x="55" y="34"/>
                    </a:lnTo>
                    <a:lnTo>
                      <a:pt x="49" y="29"/>
                    </a:lnTo>
                    <a:lnTo>
                      <a:pt x="41" y="31"/>
                    </a:lnTo>
                    <a:lnTo>
                      <a:pt x="38" y="45"/>
                    </a:lnTo>
                    <a:lnTo>
                      <a:pt x="34" y="48"/>
                    </a:lnTo>
                    <a:lnTo>
                      <a:pt x="25" y="46"/>
                    </a:lnTo>
                    <a:lnTo>
                      <a:pt x="16" y="48"/>
                    </a:lnTo>
                    <a:lnTo>
                      <a:pt x="18" y="39"/>
                    </a:lnTo>
                    <a:lnTo>
                      <a:pt x="11" y="38"/>
                    </a:lnTo>
                    <a:lnTo>
                      <a:pt x="5" y="43"/>
                    </a:lnTo>
                    <a:lnTo>
                      <a:pt x="1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17" y="14"/>
                    </a:lnTo>
                    <a:lnTo>
                      <a:pt x="21" y="7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50" y="0"/>
                    </a:lnTo>
                    <a:close/>
                    <a:moveTo>
                      <a:pt x="50" y="0"/>
                    </a:moveTo>
                    <a:lnTo>
                      <a:pt x="50" y="0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1" y="7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21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7" y="29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11" y="39"/>
                    </a:lnTo>
                    <a:lnTo>
                      <a:pt x="18" y="40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6" y="48"/>
                    </a:lnTo>
                    <a:lnTo>
                      <a:pt x="25" y="47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2" y="31"/>
                    </a:lnTo>
                    <a:lnTo>
                      <a:pt x="49" y="29"/>
                    </a:lnTo>
                    <a:lnTo>
                      <a:pt x="55" y="34"/>
                    </a:lnTo>
                    <a:lnTo>
                      <a:pt x="55" y="34"/>
                    </a:lnTo>
                    <a:lnTo>
                      <a:pt x="55" y="34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81" y="27"/>
                    </a:lnTo>
                    <a:lnTo>
                      <a:pt x="81" y="26"/>
                    </a:lnTo>
                    <a:lnTo>
                      <a:pt x="80" y="26"/>
                    </a:lnTo>
                    <a:lnTo>
                      <a:pt x="70" y="22"/>
                    </a:lnTo>
                    <a:lnTo>
                      <a:pt x="66" y="16"/>
                    </a:lnTo>
                    <a:lnTo>
                      <a:pt x="69" y="14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1" y="11"/>
                    </a:lnTo>
                    <a:lnTo>
                      <a:pt x="61" y="8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0" name="Freeform 979"/>
              <p:cNvSpPr>
                <a:spLocks noEditPoints="1"/>
              </p:cNvSpPr>
              <p:nvPr/>
            </p:nvSpPr>
            <p:spPr bwMode="gray">
              <a:xfrm>
                <a:off x="3083" y="1434"/>
                <a:ext cx="81" cy="48"/>
              </a:xfrm>
              <a:custGeom>
                <a:avLst/>
                <a:gdLst>
                  <a:gd name="T0" fmla="*/ 61 w 81"/>
                  <a:gd name="T1" fmla="*/ 8 h 48"/>
                  <a:gd name="T2" fmla="*/ 69 w 81"/>
                  <a:gd name="T3" fmla="*/ 14 h 48"/>
                  <a:gd name="T4" fmla="*/ 70 w 81"/>
                  <a:gd name="T5" fmla="*/ 23 h 48"/>
                  <a:gd name="T6" fmla="*/ 75 w 81"/>
                  <a:gd name="T7" fmla="*/ 36 h 48"/>
                  <a:gd name="T8" fmla="*/ 49 w 81"/>
                  <a:gd name="T9" fmla="*/ 29 h 48"/>
                  <a:gd name="T10" fmla="*/ 38 w 81"/>
                  <a:gd name="T11" fmla="*/ 45 h 48"/>
                  <a:gd name="T12" fmla="*/ 25 w 81"/>
                  <a:gd name="T13" fmla="*/ 46 h 48"/>
                  <a:gd name="T14" fmla="*/ 18 w 81"/>
                  <a:gd name="T15" fmla="*/ 39 h 48"/>
                  <a:gd name="T16" fmla="*/ 5 w 81"/>
                  <a:gd name="T17" fmla="*/ 43 h 48"/>
                  <a:gd name="T18" fmla="*/ 7 w 81"/>
                  <a:gd name="T19" fmla="*/ 30 h 48"/>
                  <a:gd name="T20" fmla="*/ 17 w 81"/>
                  <a:gd name="T21" fmla="*/ 21 h 48"/>
                  <a:gd name="T22" fmla="*/ 21 w 81"/>
                  <a:gd name="T23" fmla="*/ 7 h 48"/>
                  <a:gd name="T24" fmla="*/ 38 w 81"/>
                  <a:gd name="T25" fmla="*/ 3 h 48"/>
                  <a:gd name="T26" fmla="*/ 50 w 81"/>
                  <a:gd name="T27" fmla="*/ 0 h 48"/>
                  <a:gd name="T28" fmla="*/ 38 w 81"/>
                  <a:gd name="T29" fmla="*/ 2 h 48"/>
                  <a:gd name="T30" fmla="*/ 38 w 81"/>
                  <a:gd name="T31" fmla="*/ 2 h 48"/>
                  <a:gd name="T32" fmla="*/ 21 w 81"/>
                  <a:gd name="T33" fmla="*/ 6 h 48"/>
                  <a:gd name="T34" fmla="*/ 21 w 81"/>
                  <a:gd name="T35" fmla="*/ 6 h 48"/>
                  <a:gd name="T36" fmla="*/ 17 w 81"/>
                  <a:gd name="T37" fmla="*/ 14 h 48"/>
                  <a:gd name="T38" fmla="*/ 17 w 81"/>
                  <a:gd name="T39" fmla="*/ 21 h 48"/>
                  <a:gd name="T40" fmla="*/ 11 w 81"/>
                  <a:gd name="T41" fmla="*/ 22 h 48"/>
                  <a:gd name="T42" fmla="*/ 7 w 81"/>
                  <a:gd name="T43" fmla="*/ 29 h 48"/>
                  <a:gd name="T44" fmla="*/ 0 w 81"/>
                  <a:gd name="T45" fmla="*/ 38 h 48"/>
                  <a:gd name="T46" fmla="*/ 4 w 81"/>
                  <a:gd name="T47" fmla="*/ 44 h 48"/>
                  <a:gd name="T48" fmla="*/ 5 w 81"/>
                  <a:gd name="T49" fmla="*/ 44 h 48"/>
                  <a:gd name="T50" fmla="*/ 18 w 81"/>
                  <a:gd name="T51" fmla="*/ 40 h 48"/>
                  <a:gd name="T52" fmla="*/ 15 w 81"/>
                  <a:gd name="T53" fmla="*/ 48 h 48"/>
                  <a:gd name="T54" fmla="*/ 25 w 81"/>
                  <a:gd name="T55" fmla="*/ 47 h 48"/>
                  <a:gd name="T56" fmla="*/ 34 w 81"/>
                  <a:gd name="T57" fmla="*/ 48 h 48"/>
                  <a:gd name="T58" fmla="*/ 38 w 81"/>
                  <a:gd name="T59" fmla="*/ 46 h 48"/>
                  <a:gd name="T60" fmla="*/ 39 w 81"/>
                  <a:gd name="T61" fmla="*/ 45 h 48"/>
                  <a:gd name="T62" fmla="*/ 49 w 81"/>
                  <a:gd name="T63" fmla="*/ 29 h 48"/>
                  <a:gd name="T64" fmla="*/ 55 w 81"/>
                  <a:gd name="T65" fmla="*/ 34 h 48"/>
                  <a:gd name="T66" fmla="*/ 75 w 81"/>
                  <a:gd name="T67" fmla="*/ 37 h 48"/>
                  <a:gd name="T68" fmla="*/ 75 w 81"/>
                  <a:gd name="T69" fmla="*/ 37 h 48"/>
                  <a:gd name="T70" fmla="*/ 81 w 81"/>
                  <a:gd name="T71" fmla="*/ 26 h 48"/>
                  <a:gd name="T72" fmla="*/ 70 w 81"/>
                  <a:gd name="T73" fmla="*/ 22 h 48"/>
                  <a:gd name="T74" fmla="*/ 69 w 81"/>
                  <a:gd name="T75" fmla="*/ 14 h 48"/>
                  <a:gd name="T76" fmla="*/ 72 w 81"/>
                  <a:gd name="T77" fmla="*/ 11 h 48"/>
                  <a:gd name="T78" fmla="*/ 61 w 81"/>
                  <a:gd name="T79" fmla="*/ 8 h 48"/>
                  <a:gd name="T80" fmla="*/ 50 w 81"/>
                  <a:gd name="T8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1" h="48">
                    <a:moveTo>
                      <a:pt x="50" y="0"/>
                    </a:moveTo>
                    <a:lnTo>
                      <a:pt x="61" y="8"/>
                    </a:lnTo>
                    <a:lnTo>
                      <a:pt x="71" y="11"/>
                    </a:lnTo>
                    <a:lnTo>
                      <a:pt x="69" y="14"/>
                    </a:lnTo>
                    <a:lnTo>
                      <a:pt x="66" y="16"/>
                    </a:lnTo>
                    <a:lnTo>
                      <a:pt x="70" y="23"/>
                    </a:lnTo>
                    <a:lnTo>
                      <a:pt x="80" y="27"/>
                    </a:lnTo>
                    <a:lnTo>
                      <a:pt x="75" y="36"/>
                    </a:lnTo>
                    <a:lnTo>
                      <a:pt x="55" y="34"/>
                    </a:lnTo>
                    <a:lnTo>
                      <a:pt x="49" y="29"/>
                    </a:lnTo>
                    <a:lnTo>
                      <a:pt x="41" y="31"/>
                    </a:lnTo>
                    <a:lnTo>
                      <a:pt x="38" y="45"/>
                    </a:lnTo>
                    <a:lnTo>
                      <a:pt x="34" y="48"/>
                    </a:lnTo>
                    <a:lnTo>
                      <a:pt x="25" y="46"/>
                    </a:lnTo>
                    <a:lnTo>
                      <a:pt x="16" y="48"/>
                    </a:lnTo>
                    <a:lnTo>
                      <a:pt x="18" y="39"/>
                    </a:lnTo>
                    <a:lnTo>
                      <a:pt x="11" y="38"/>
                    </a:lnTo>
                    <a:lnTo>
                      <a:pt x="5" y="43"/>
                    </a:lnTo>
                    <a:lnTo>
                      <a:pt x="1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17" y="14"/>
                    </a:lnTo>
                    <a:lnTo>
                      <a:pt x="21" y="7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50" y="0"/>
                    </a:lnTo>
                    <a:moveTo>
                      <a:pt x="50" y="0"/>
                    </a:moveTo>
                    <a:lnTo>
                      <a:pt x="50" y="0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1" y="7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21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7" y="29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11" y="39"/>
                    </a:lnTo>
                    <a:lnTo>
                      <a:pt x="18" y="40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6" y="48"/>
                    </a:lnTo>
                    <a:lnTo>
                      <a:pt x="25" y="47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2" y="31"/>
                    </a:lnTo>
                    <a:lnTo>
                      <a:pt x="49" y="29"/>
                    </a:lnTo>
                    <a:lnTo>
                      <a:pt x="55" y="34"/>
                    </a:lnTo>
                    <a:lnTo>
                      <a:pt x="55" y="34"/>
                    </a:lnTo>
                    <a:lnTo>
                      <a:pt x="55" y="34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81" y="27"/>
                    </a:lnTo>
                    <a:lnTo>
                      <a:pt x="81" y="26"/>
                    </a:lnTo>
                    <a:lnTo>
                      <a:pt x="80" y="26"/>
                    </a:lnTo>
                    <a:lnTo>
                      <a:pt x="70" y="22"/>
                    </a:lnTo>
                    <a:lnTo>
                      <a:pt x="66" y="16"/>
                    </a:lnTo>
                    <a:lnTo>
                      <a:pt x="69" y="14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1" y="11"/>
                    </a:lnTo>
                    <a:lnTo>
                      <a:pt x="61" y="8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1" name="Freeform 980"/>
              <p:cNvSpPr>
                <a:spLocks/>
              </p:cNvSpPr>
              <p:nvPr/>
            </p:nvSpPr>
            <p:spPr bwMode="gray">
              <a:xfrm>
                <a:off x="3149" y="1447"/>
                <a:ext cx="4" cy="11"/>
              </a:xfrm>
              <a:custGeom>
                <a:avLst/>
                <a:gdLst>
                  <a:gd name="T0" fmla="*/ 0 w 4"/>
                  <a:gd name="T1" fmla="*/ 3 h 11"/>
                  <a:gd name="T2" fmla="*/ 3 w 4"/>
                  <a:gd name="T3" fmla="*/ 0 h 11"/>
                  <a:gd name="T4" fmla="*/ 4 w 4"/>
                  <a:gd name="T5" fmla="*/ 11 h 11"/>
                  <a:gd name="T6" fmla="*/ 0 w 4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0" y="3"/>
                    </a:moveTo>
                    <a:lnTo>
                      <a:pt x="3" y="0"/>
                    </a:lnTo>
                    <a:lnTo>
                      <a:pt x="4" y="1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2" name="Freeform 981"/>
              <p:cNvSpPr>
                <a:spLocks noEditPoints="1"/>
              </p:cNvSpPr>
              <p:nvPr/>
            </p:nvSpPr>
            <p:spPr bwMode="gray">
              <a:xfrm>
                <a:off x="3149" y="1447"/>
                <a:ext cx="5" cy="12"/>
              </a:xfrm>
              <a:custGeom>
                <a:avLst/>
                <a:gdLst>
                  <a:gd name="T0" fmla="*/ 3 w 5"/>
                  <a:gd name="T1" fmla="*/ 1 h 12"/>
                  <a:gd name="T2" fmla="*/ 4 w 5"/>
                  <a:gd name="T3" fmla="*/ 10 h 12"/>
                  <a:gd name="T4" fmla="*/ 0 w 5"/>
                  <a:gd name="T5" fmla="*/ 3 h 12"/>
                  <a:gd name="T6" fmla="*/ 3 w 5"/>
                  <a:gd name="T7" fmla="*/ 1 h 12"/>
                  <a:gd name="T8" fmla="*/ 3 w 5"/>
                  <a:gd name="T9" fmla="*/ 0 h 12"/>
                  <a:gd name="T10" fmla="*/ 3 w 5"/>
                  <a:gd name="T11" fmla="*/ 0 h 12"/>
                  <a:gd name="T12" fmla="*/ 0 w 5"/>
                  <a:gd name="T13" fmla="*/ 3 h 12"/>
                  <a:gd name="T14" fmla="*/ 0 w 5"/>
                  <a:gd name="T15" fmla="*/ 3 h 12"/>
                  <a:gd name="T16" fmla="*/ 0 w 5"/>
                  <a:gd name="T17" fmla="*/ 3 h 12"/>
                  <a:gd name="T18" fmla="*/ 3 w 5"/>
                  <a:gd name="T19" fmla="*/ 10 h 12"/>
                  <a:gd name="T20" fmla="*/ 5 w 5"/>
                  <a:gd name="T21" fmla="*/ 12 h 12"/>
                  <a:gd name="T22" fmla="*/ 4 w 5"/>
                  <a:gd name="T23" fmla="*/ 9 h 12"/>
                  <a:gd name="T24" fmla="*/ 3 w 5"/>
                  <a:gd name="T25" fmla="*/ 1 h 12"/>
                  <a:gd name="T26" fmla="*/ 3 w 5"/>
                  <a:gd name="T27" fmla="*/ 0 h 12"/>
                  <a:gd name="T28" fmla="*/ 3 w 5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4" y="10"/>
                    </a:lnTo>
                    <a:lnTo>
                      <a:pt x="0" y="3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4" y="9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3" name="Freeform 982"/>
              <p:cNvSpPr>
                <a:spLocks noEditPoints="1"/>
              </p:cNvSpPr>
              <p:nvPr/>
            </p:nvSpPr>
            <p:spPr bwMode="gray">
              <a:xfrm>
                <a:off x="3149" y="1447"/>
                <a:ext cx="5" cy="12"/>
              </a:xfrm>
              <a:custGeom>
                <a:avLst/>
                <a:gdLst>
                  <a:gd name="T0" fmla="*/ 3 w 5"/>
                  <a:gd name="T1" fmla="*/ 1 h 12"/>
                  <a:gd name="T2" fmla="*/ 4 w 5"/>
                  <a:gd name="T3" fmla="*/ 10 h 12"/>
                  <a:gd name="T4" fmla="*/ 0 w 5"/>
                  <a:gd name="T5" fmla="*/ 3 h 12"/>
                  <a:gd name="T6" fmla="*/ 3 w 5"/>
                  <a:gd name="T7" fmla="*/ 1 h 12"/>
                  <a:gd name="T8" fmla="*/ 3 w 5"/>
                  <a:gd name="T9" fmla="*/ 0 h 12"/>
                  <a:gd name="T10" fmla="*/ 3 w 5"/>
                  <a:gd name="T11" fmla="*/ 0 h 12"/>
                  <a:gd name="T12" fmla="*/ 0 w 5"/>
                  <a:gd name="T13" fmla="*/ 3 h 12"/>
                  <a:gd name="T14" fmla="*/ 0 w 5"/>
                  <a:gd name="T15" fmla="*/ 3 h 12"/>
                  <a:gd name="T16" fmla="*/ 0 w 5"/>
                  <a:gd name="T17" fmla="*/ 3 h 12"/>
                  <a:gd name="T18" fmla="*/ 3 w 5"/>
                  <a:gd name="T19" fmla="*/ 10 h 12"/>
                  <a:gd name="T20" fmla="*/ 5 w 5"/>
                  <a:gd name="T21" fmla="*/ 12 h 12"/>
                  <a:gd name="T22" fmla="*/ 4 w 5"/>
                  <a:gd name="T23" fmla="*/ 9 h 12"/>
                  <a:gd name="T24" fmla="*/ 3 w 5"/>
                  <a:gd name="T25" fmla="*/ 1 h 12"/>
                  <a:gd name="T26" fmla="*/ 3 w 5"/>
                  <a:gd name="T27" fmla="*/ 0 h 12"/>
                  <a:gd name="T28" fmla="*/ 3 w 5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4" y="10"/>
                    </a:lnTo>
                    <a:lnTo>
                      <a:pt x="0" y="3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4" y="9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4" name="Freeform 983"/>
              <p:cNvSpPr>
                <a:spLocks/>
              </p:cNvSpPr>
              <p:nvPr/>
            </p:nvSpPr>
            <p:spPr bwMode="gray">
              <a:xfrm>
                <a:off x="3003" y="1549"/>
                <a:ext cx="8" cy="6"/>
              </a:xfrm>
              <a:custGeom>
                <a:avLst/>
                <a:gdLst>
                  <a:gd name="T0" fmla="*/ 0 w 8"/>
                  <a:gd name="T1" fmla="*/ 4 h 6"/>
                  <a:gd name="T2" fmla="*/ 1 w 8"/>
                  <a:gd name="T3" fmla="*/ 1 h 6"/>
                  <a:gd name="T4" fmla="*/ 6 w 8"/>
                  <a:gd name="T5" fmla="*/ 0 h 6"/>
                  <a:gd name="T6" fmla="*/ 8 w 8"/>
                  <a:gd name="T7" fmla="*/ 3 h 6"/>
                  <a:gd name="T8" fmla="*/ 6 w 8"/>
                  <a:gd name="T9" fmla="*/ 6 h 6"/>
                  <a:gd name="T10" fmla="*/ 0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lnTo>
                      <a:pt x="1" y="1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5" name="Freeform 984"/>
              <p:cNvSpPr>
                <a:spLocks noEditPoints="1"/>
              </p:cNvSpPr>
              <p:nvPr/>
            </p:nvSpPr>
            <p:spPr bwMode="gray">
              <a:xfrm>
                <a:off x="3003" y="1548"/>
                <a:ext cx="9" cy="7"/>
              </a:xfrm>
              <a:custGeom>
                <a:avLst/>
                <a:gdLst>
                  <a:gd name="T0" fmla="*/ 6 w 9"/>
                  <a:gd name="T1" fmla="*/ 1 h 7"/>
                  <a:gd name="T2" fmla="*/ 8 w 9"/>
                  <a:gd name="T3" fmla="*/ 4 h 7"/>
                  <a:gd name="T4" fmla="*/ 6 w 9"/>
                  <a:gd name="T5" fmla="*/ 6 h 7"/>
                  <a:gd name="T6" fmla="*/ 0 w 9"/>
                  <a:gd name="T7" fmla="*/ 4 h 7"/>
                  <a:gd name="T8" fmla="*/ 1 w 9"/>
                  <a:gd name="T9" fmla="*/ 2 h 7"/>
                  <a:gd name="T10" fmla="*/ 6 w 9"/>
                  <a:gd name="T11" fmla="*/ 1 h 7"/>
                  <a:gd name="T12" fmla="*/ 6 w 9"/>
                  <a:gd name="T13" fmla="*/ 0 h 7"/>
                  <a:gd name="T14" fmla="*/ 6 w 9"/>
                  <a:gd name="T15" fmla="*/ 1 h 7"/>
                  <a:gd name="T16" fmla="*/ 1 w 9"/>
                  <a:gd name="T17" fmla="*/ 1 h 7"/>
                  <a:gd name="T18" fmla="*/ 1 w 9"/>
                  <a:gd name="T19" fmla="*/ 1 h 7"/>
                  <a:gd name="T20" fmla="*/ 1 w 9"/>
                  <a:gd name="T21" fmla="*/ 2 h 7"/>
                  <a:gd name="T22" fmla="*/ 0 w 9"/>
                  <a:gd name="T23" fmla="*/ 4 h 7"/>
                  <a:gd name="T24" fmla="*/ 0 w 9"/>
                  <a:gd name="T25" fmla="*/ 5 h 7"/>
                  <a:gd name="T26" fmla="*/ 0 w 9"/>
                  <a:gd name="T27" fmla="*/ 5 h 7"/>
                  <a:gd name="T28" fmla="*/ 6 w 9"/>
                  <a:gd name="T29" fmla="*/ 7 h 7"/>
                  <a:gd name="T30" fmla="*/ 6 w 9"/>
                  <a:gd name="T31" fmla="*/ 7 h 7"/>
                  <a:gd name="T32" fmla="*/ 6 w 9"/>
                  <a:gd name="T33" fmla="*/ 6 h 7"/>
                  <a:gd name="T34" fmla="*/ 8 w 9"/>
                  <a:gd name="T35" fmla="*/ 4 h 7"/>
                  <a:gd name="T36" fmla="*/ 9 w 9"/>
                  <a:gd name="T37" fmla="*/ 4 h 7"/>
                  <a:gd name="T38" fmla="*/ 8 w 9"/>
                  <a:gd name="T39" fmla="*/ 3 h 7"/>
                  <a:gd name="T40" fmla="*/ 6 w 9"/>
                  <a:gd name="T41" fmla="*/ 1 h 7"/>
                  <a:gd name="T42" fmla="*/ 6 w 9"/>
                  <a:gd name="T43" fmla="*/ 0 h 7"/>
                  <a:gd name="T44" fmla="*/ 6 w 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7">
                    <a:moveTo>
                      <a:pt x="6" y="1"/>
                    </a:moveTo>
                    <a:lnTo>
                      <a:pt x="8" y="4"/>
                    </a:lnTo>
                    <a:lnTo>
                      <a:pt x="6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6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6" name="Freeform 985"/>
              <p:cNvSpPr>
                <a:spLocks noEditPoints="1"/>
              </p:cNvSpPr>
              <p:nvPr/>
            </p:nvSpPr>
            <p:spPr bwMode="gray">
              <a:xfrm>
                <a:off x="3003" y="1548"/>
                <a:ext cx="9" cy="7"/>
              </a:xfrm>
              <a:custGeom>
                <a:avLst/>
                <a:gdLst>
                  <a:gd name="T0" fmla="*/ 6 w 9"/>
                  <a:gd name="T1" fmla="*/ 1 h 7"/>
                  <a:gd name="T2" fmla="*/ 8 w 9"/>
                  <a:gd name="T3" fmla="*/ 4 h 7"/>
                  <a:gd name="T4" fmla="*/ 6 w 9"/>
                  <a:gd name="T5" fmla="*/ 6 h 7"/>
                  <a:gd name="T6" fmla="*/ 0 w 9"/>
                  <a:gd name="T7" fmla="*/ 4 h 7"/>
                  <a:gd name="T8" fmla="*/ 1 w 9"/>
                  <a:gd name="T9" fmla="*/ 2 h 7"/>
                  <a:gd name="T10" fmla="*/ 6 w 9"/>
                  <a:gd name="T11" fmla="*/ 1 h 7"/>
                  <a:gd name="T12" fmla="*/ 6 w 9"/>
                  <a:gd name="T13" fmla="*/ 0 h 7"/>
                  <a:gd name="T14" fmla="*/ 6 w 9"/>
                  <a:gd name="T15" fmla="*/ 1 h 7"/>
                  <a:gd name="T16" fmla="*/ 1 w 9"/>
                  <a:gd name="T17" fmla="*/ 1 h 7"/>
                  <a:gd name="T18" fmla="*/ 1 w 9"/>
                  <a:gd name="T19" fmla="*/ 1 h 7"/>
                  <a:gd name="T20" fmla="*/ 1 w 9"/>
                  <a:gd name="T21" fmla="*/ 2 h 7"/>
                  <a:gd name="T22" fmla="*/ 0 w 9"/>
                  <a:gd name="T23" fmla="*/ 4 h 7"/>
                  <a:gd name="T24" fmla="*/ 0 w 9"/>
                  <a:gd name="T25" fmla="*/ 5 h 7"/>
                  <a:gd name="T26" fmla="*/ 0 w 9"/>
                  <a:gd name="T27" fmla="*/ 5 h 7"/>
                  <a:gd name="T28" fmla="*/ 6 w 9"/>
                  <a:gd name="T29" fmla="*/ 7 h 7"/>
                  <a:gd name="T30" fmla="*/ 6 w 9"/>
                  <a:gd name="T31" fmla="*/ 7 h 7"/>
                  <a:gd name="T32" fmla="*/ 6 w 9"/>
                  <a:gd name="T33" fmla="*/ 6 h 7"/>
                  <a:gd name="T34" fmla="*/ 8 w 9"/>
                  <a:gd name="T35" fmla="*/ 4 h 7"/>
                  <a:gd name="T36" fmla="*/ 9 w 9"/>
                  <a:gd name="T37" fmla="*/ 4 h 7"/>
                  <a:gd name="T38" fmla="*/ 8 w 9"/>
                  <a:gd name="T39" fmla="*/ 3 h 7"/>
                  <a:gd name="T40" fmla="*/ 6 w 9"/>
                  <a:gd name="T41" fmla="*/ 1 h 7"/>
                  <a:gd name="T42" fmla="*/ 6 w 9"/>
                  <a:gd name="T43" fmla="*/ 0 h 7"/>
                  <a:gd name="T44" fmla="*/ 6 w 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7">
                    <a:moveTo>
                      <a:pt x="6" y="1"/>
                    </a:moveTo>
                    <a:lnTo>
                      <a:pt x="8" y="4"/>
                    </a:lnTo>
                    <a:lnTo>
                      <a:pt x="6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6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7" name="Freeform 986"/>
              <p:cNvSpPr>
                <a:spLocks/>
              </p:cNvSpPr>
              <p:nvPr/>
            </p:nvSpPr>
            <p:spPr bwMode="gray">
              <a:xfrm>
                <a:off x="2842" y="1238"/>
                <a:ext cx="49" cy="37"/>
              </a:xfrm>
              <a:custGeom>
                <a:avLst/>
                <a:gdLst>
                  <a:gd name="T0" fmla="*/ 27 w 49"/>
                  <a:gd name="T1" fmla="*/ 33 h 37"/>
                  <a:gd name="T2" fmla="*/ 18 w 49"/>
                  <a:gd name="T3" fmla="*/ 30 h 37"/>
                  <a:gd name="T4" fmla="*/ 9 w 49"/>
                  <a:gd name="T5" fmla="*/ 34 h 37"/>
                  <a:gd name="T6" fmla="*/ 0 w 49"/>
                  <a:gd name="T7" fmla="*/ 27 h 37"/>
                  <a:gd name="T8" fmla="*/ 0 w 49"/>
                  <a:gd name="T9" fmla="*/ 22 h 37"/>
                  <a:gd name="T10" fmla="*/ 11 w 49"/>
                  <a:gd name="T11" fmla="*/ 12 h 37"/>
                  <a:gd name="T12" fmla="*/ 11 w 49"/>
                  <a:gd name="T13" fmla="*/ 1 h 37"/>
                  <a:gd name="T14" fmla="*/ 21 w 49"/>
                  <a:gd name="T15" fmla="*/ 0 h 37"/>
                  <a:gd name="T16" fmla="*/ 23 w 49"/>
                  <a:gd name="T17" fmla="*/ 3 h 37"/>
                  <a:gd name="T18" fmla="*/ 35 w 49"/>
                  <a:gd name="T19" fmla="*/ 4 h 37"/>
                  <a:gd name="T20" fmla="*/ 43 w 49"/>
                  <a:gd name="T21" fmla="*/ 18 h 37"/>
                  <a:gd name="T22" fmla="*/ 49 w 49"/>
                  <a:gd name="T23" fmla="*/ 19 h 37"/>
                  <a:gd name="T24" fmla="*/ 44 w 49"/>
                  <a:gd name="T25" fmla="*/ 31 h 37"/>
                  <a:gd name="T26" fmla="*/ 34 w 49"/>
                  <a:gd name="T27" fmla="*/ 37 h 37"/>
                  <a:gd name="T28" fmla="*/ 27 w 49"/>
                  <a:gd name="T29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37">
                    <a:moveTo>
                      <a:pt x="27" y="33"/>
                    </a:moveTo>
                    <a:lnTo>
                      <a:pt x="18" y="30"/>
                    </a:lnTo>
                    <a:lnTo>
                      <a:pt x="9" y="34"/>
                    </a:lnTo>
                    <a:lnTo>
                      <a:pt x="0" y="27"/>
                    </a:lnTo>
                    <a:lnTo>
                      <a:pt x="0" y="22"/>
                    </a:lnTo>
                    <a:lnTo>
                      <a:pt x="11" y="12"/>
                    </a:lnTo>
                    <a:lnTo>
                      <a:pt x="11" y="1"/>
                    </a:lnTo>
                    <a:lnTo>
                      <a:pt x="21" y="0"/>
                    </a:lnTo>
                    <a:lnTo>
                      <a:pt x="23" y="3"/>
                    </a:lnTo>
                    <a:lnTo>
                      <a:pt x="35" y="4"/>
                    </a:lnTo>
                    <a:lnTo>
                      <a:pt x="43" y="18"/>
                    </a:lnTo>
                    <a:lnTo>
                      <a:pt x="49" y="19"/>
                    </a:lnTo>
                    <a:lnTo>
                      <a:pt x="44" y="31"/>
                    </a:lnTo>
                    <a:lnTo>
                      <a:pt x="34" y="37"/>
                    </a:ln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8" name="Freeform 987"/>
              <p:cNvSpPr>
                <a:spLocks noEditPoints="1"/>
              </p:cNvSpPr>
              <p:nvPr/>
            </p:nvSpPr>
            <p:spPr bwMode="gray">
              <a:xfrm>
                <a:off x="2842" y="1238"/>
                <a:ext cx="49" cy="37"/>
              </a:xfrm>
              <a:custGeom>
                <a:avLst/>
                <a:gdLst>
                  <a:gd name="T0" fmla="*/ 21 w 49"/>
                  <a:gd name="T1" fmla="*/ 0 h 37"/>
                  <a:gd name="T2" fmla="*/ 23 w 49"/>
                  <a:gd name="T3" fmla="*/ 3 h 37"/>
                  <a:gd name="T4" fmla="*/ 35 w 49"/>
                  <a:gd name="T5" fmla="*/ 4 h 37"/>
                  <a:gd name="T6" fmla="*/ 43 w 49"/>
                  <a:gd name="T7" fmla="*/ 18 h 37"/>
                  <a:gd name="T8" fmla="*/ 49 w 49"/>
                  <a:gd name="T9" fmla="*/ 19 h 37"/>
                  <a:gd name="T10" fmla="*/ 44 w 49"/>
                  <a:gd name="T11" fmla="*/ 31 h 37"/>
                  <a:gd name="T12" fmla="*/ 34 w 49"/>
                  <a:gd name="T13" fmla="*/ 36 h 37"/>
                  <a:gd name="T14" fmla="*/ 27 w 49"/>
                  <a:gd name="T15" fmla="*/ 33 h 37"/>
                  <a:gd name="T16" fmla="*/ 18 w 49"/>
                  <a:gd name="T17" fmla="*/ 30 h 37"/>
                  <a:gd name="T18" fmla="*/ 9 w 49"/>
                  <a:gd name="T19" fmla="*/ 34 h 37"/>
                  <a:gd name="T20" fmla="*/ 0 w 49"/>
                  <a:gd name="T21" fmla="*/ 27 h 37"/>
                  <a:gd name="T22" fmla="*/ 0 w 49"/>
                  <a:gd name="T23" fmla="*/ 22 h 37"/>
                  <a:gd name="T24" fmla="*/ 12 w 49"/>
                  <a:gd name="T25" fmla="*/ 12 h 37"/>
                  <a:gd name="T26" fmla="*/ 12 w 49"/>
                  <a:gd name="T27" fmla="*/ 1 h 37"/>
                  <a:gd name="T28" fmla="*/ 21 w 49"/>
                  <a:gd name="T29" fmla="*/ 0 h 37"/>
                  <a:gd name="T30" fmla="*/ 21 w 49"/>
                  <a:gd name="T31" fmla="*/ 0 h 37"/>
                  <a:gd name="T32" fmla="*/ 21 w 49"/>
                  <a:gd name="T33" fmla="*/ 0 h 37"/>
                  <a:gd name="T34" fmla="*/ 11 w 49"/>
                  <a:gd name="T35" fmla="*/ 1 h 37"/>
                  <a:gd name="T36" fmla="*/ 11 w 49"/>
                  <a:gd name="T37" fmla="*/ 1 h 37"/>
                  <a:gd name="T38" fmla="*/ 11 w 49"/>
                  <a:gd name="T39" fmla="*/ 1 h 37"/>
                  <a:gd name="T40" fmla="*/ 11 w 49"/>
                  <a:gd name="T41" fmla="*/ 12 h 37"/>
                  <a:gd name="T42" fmla="*/ 0 w 49"/>
                  <a:gd name="T43" fmla="*/ 22 h 37"/>
                  <a:gd name="T44" fmla="*/ 0 w 49"/>
                  <a:gd name="T45" fmla="*/ 22 h 37"/>
                  <a:gd name="T46" fmla="*/ 0 w 49"/>
                  <a:gd name="T47" fmla="*/ 22 h 37"/>
                  <a:gd name="T48" fmla="*/ 0 w 49"/>
                  <a:gd name="T49" fmla="*/ 27 h 37"/>
                  <a:gd name="T50" fmla="*/ 0 w 49"/>
                  <a:gd name="T51" fmla="*/ 27 h 37"/>
                  <a:gd name="T52" fmla="*/ 0 w 49"/>
                  <a:gd name="T53" fmla="*/ 27 h 37"/>
                  <a:gd name="T54" fmla="*/ 9 w 49"/>
                  <a:gd name="T55" fmla="*/ 34 h 37"/>
                  <a:gd name="T56" fmla="*/ 9 w 49"/>
                  <a:gd name="T57" fmla="*/ 34 h 37"/>
                  <a:gd name="T58" fmla="*/ 10 w 49"/>
                  <a:gd name="T59" fmla="*/ 34 h 37"/>
                  <a:gd name="T60" fmla="*/ 18 w 49"/>
                  <a:gd name="T61" fmla="*/ 30 h 37"/>
                  <a:gd name="T62" fmla="*/ 27 w 49"/>
                  <a:gd name="T63" fmla="*/ 33 h 37"/>
                  <a:gd name="T64" fmla="*/ 34 w 49"/>
                  <a:gd name="T65" fmla="*/ 37 h 37"/>
                  <a:gd name="T66" fmla="*/ 34 w 49"/>
                  <a:gd name="T67" fmla="*/ 37 h 37"/>
                  <a:gd name="T68" fmla="*/ 34 w 49"/>
                  <a:gd name="T69" fmla="*/ 37 h 37"/>
                  <a:gd name="T70" fmla="*/ 44 w 49"/>
                  <a:gd name="T71" fmla="*/ 31 h 37"/>
                  <a:gd name="T72" fmla="*/ 44 w 49"/>
                  <a:gd name="T73" fmla="*/ 31 h 37"/>
                  <a:gd name="T74" fmla="*/ 44 w 49"/>
                  <a:gd name="T75" fmla="*/ 31 h 37"/>
                  <a:gd name="T76" fmla="*/ 49 w 49"/>
                  <a:gd name="T77" fmla="*/ 19 h 37"/>
                  <a:gd name="T78" fmla="*/ 49 w 49"/>
                  <a:gd name="T79" fmla="*/ 19 h 37"/>
                  <a:gd name="T80" fmla="*/ 49 w 49"/>
                  <a:gd name="T81" fmla="*/ 18 h 37"/>
                  <a:gd name="T82" fmla="*/ 43 w 49"/>
                  <a:gd name="T83" fmla="*/ 17 h 37"/>
                  <a:gd name="T84" fmla="*/ 35 w 49"/>
                  <a:gd name="T85" fmla="*/ 4 h 37"/>
                  <a:gd name="T86" fmla="*/ 35 w 49"/>
                  <a:gd name="T87" fmla="*/ 4 h 37"/>
                  <a:gd name="T88" fmla="*/ 35 w 49"/>
                  <a:gd name="T89" fmla="*/ 4 h 37"/>
                  <a:gd name="T90" fmla="*/ 23 w 49"/>
                  <a:gd name="T91" fmla="*/ 3 h 37"/>
                  <a:gd name="T92" fmla="*/ 21 w 49"/>
                  <a:gd name="T93" fmla="*/ 0 h 37"/>
                  <a:gd name="T94" fmla="*/ 21 w 49"/>
                  <a:gd name="T95" fmla="*/ 0 h 37"/>
                  <a:gd name="T96" fmla="*/ 21 w 49"/>
                  <a:gd name="T9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37">
                    <a:moveTo>
                      <a:pt x="21" y="0"/>
                    </a:moveTo>
                    <a:lnTo>
                      <a:pt x="23" y="3"/>
                    </a:lnTo>
                    <a:lnTo>
                      <a:pt x="35" y="4"/>
                    </a:lnTo>
                    <a:lnTo>
                      <a:pt x="43" y="18"/>
                    </a:lnTo>
                    <a:lnTo>
                      <a:pt x="49" y="19"/>
                    </a:lnTo>
                    <a:lnTo>
                      <a:pt x="44" y="31"/>
                    </a:lnTo>
                    <a:lnTo>
                      <a:pt x="34" y="36"/>
                    </a:lnTo>
                    <a:lnTo>
                      <a:pt x="27" y="33"/>
                    </a:lnTo>
                    <a:lnTo>
                      <a:pt x="18" y="30"/>
                    </a:lnTo>
                    <a:lnTo>
                      <a:pt x="9" y="34"/>
                    </a:lnTo>
                    <a:lnTo>
                      <a:pt x="0" y="27"/>
                    </a:lnTo>
                    <a:lnTo>
                      <a:pt x="0" y="22"/>
                    </a:lnTo>
                    <a:lnTo>
                      <a:pt x="12" y="12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  <a:moveTo>
                      <a:pt x="21" y="0"/>
                    </a:moveTo>
                    <a:lnTo>
                      <a:pt x="2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10" y="34"/>
                    </a:lnTo>
                    <a:lnTo>
                      <a:pt x="18" y="30"/>
                    </a:lnTo>
                    <a:lnTo>
                      <a:pt x="27" y="33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49" y="18"/>
                    </a:lnTo>
                    <a:lnTo>
                      <a:pt x="43" y="17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23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9" name="Freeform 988"/>
              <p:cNvSpPr>
                <a:spLocks noEditPoints="1"/>
              </p:cNvSpPr>
              <p:nvPr/>
            </p:nvSpPr>
            <p:spPr bwMode="gray">
              <a:xfrm>
                <a:off x="2842" y="1238"/>
                <a:ext cx="49" cy="37"/>
              </a:xfrm>
              <a:custGeom>
                <a:avLst/>
                <a:gdLst>
                  <a:gd name="T0" fmla="*/ 21 w 49"/>
                  <a:gd name="T1" fmla="*/ 0 h 37"/>
                  <a:gd name="T2" fmla="*/ 23 w 49"/>
                  <a:gd name="T3" fmla="*/ 3 h 37"/>
                  <a:gd name="T4" fmla="*/ 35 w 49"/>
                  <a:gd name="T5" fmla="*/ 4 h 37"/>
                  <a:gd name="T6" fmla="*/ 43 w 49"/>
                  <a:gd name="T7" fmla="*/ 18 h 37"/>
                  <a:gd name="T8" fmla="*/ 49 w 49"/>
                  <a:gd name="T9" fmla="*/ 19 h 37"/>
                  <a:gd name="T10" fmla="*/ 44 w 49"/>
                  <a:gd name="T11" fmla="*/ 31 h 37"/>
                  <a:gd name="T12" fmla="*/ 34 w 49"/>
                  <a:gd name="T13" fmla="*/ 36 h 37"/>
                  <a:gd name="T14" fmla="*/ 27 w 49"/>
                  <a:gd name="T15" fmla="*/ 33 h 37"/>
                  <a:gd name="T16" fmla="*/ 18 w 49"/>
                  <a:gd name="T17" fmla="*/ 30 h 37"/>
                  <a:gd name="T18" fmla="*/ 9 w 49"/>
                  <a:gd name="T19" fmla="*/ 34 h 37"/>
                  <a:gd name="T20" fmla="*/ 0 w 49"/>
                  <a:gd name="T21" fmla="*/ 27 h 37"/>
                  <a:gd name="T22" fmla="*/ 0 w 49"/>
                  <a:gd name="T23" fmla="*/ 22 h 37"/>
                  <a:gd name="T24" fmla="*/ 12 w 49"/>
                  <a:gd name="T25" fmla="*/ 12 h 37"/>
                  <a:gd name="T26" fmla="*/ 12 w 49"/>
                  <a:gd name="T27" fmla="*/ 1 h 37"/>
                  <a:gd name="T28" fmla="*/ 21 w 49"/>
                  <a:gd name="T29" fmla="*/ 0 h 37"/>
                  <a:gd name="T30" fmla="*/ 21 w 49"/>
                  <a:gd name="T31" fmla="*/ 0 h 37"/>
                  <a:gd name="T32" fmla="*/ 21 w 49"/>
                  <a:gd name="T33" fmla="*/ 0 h 37"/>
                  <a:gd name="T34" fmla="*/ 11 w 49"/>
                  <a:gd name="T35" fmla="*/ 1 h 37"/>
                  <a:gd name="T36" fmla="*/ 11 w 49"/>
                  <a:gd name="T37" fmla="*/ 1 h 37"/>
                  <a:gd name="T38" fmla="*/ 11 w 49"/>
                  <a:gd name="T39" fmla="*/ 1 h 37"/>
                  <a:gd name="T40" fmla="*/ 11 w 49"/>
                  <a:gd name="T41" fmla="*/ 12 h 37"/>
                  <a:gd name="T42" fmla="*/ 0 w 49"/>
                  <a:gd name="T43" fmla="*/ 22 h 37"/>
                  <a:gd name="T44" fmla="*/ 0 w 49"/>
                  <a:gd name="T45" fmla="*/ 22 h 37"/>
                  <a:gd name="T46" fmla="*/ 0 w 49"/>
                  <a:gd name="T47" fmla="*/ 22 h 37"/>
                  <a:gd name="T48" fmla="*/ 0 w 49"/>
                  <a:gd name="T49" fmla="*/ 27 h 37"/>
                  <a:gd name="T50" fmla="*/ 0 w 49"/>
                  <a:gd name="T51" fmla="*/ 27 h 37"/>
                  <a:gd name="T52" fmla="*/ 0 w 49"/>
                  <a:gd name="T53" fmla="*/ 27 h 37"/>
                  <a:gd name="T54" fmla="*/ 9 w 49"/>
                  <a:gd name="T55" fmla="*/ 34 h 37"/>
                  <a:gd name="T56" fmla="*/ 9 w 49"/>
                  <a:gd name="T57" fmla="*/ 34 h 37"/>
                  <a:gd name="T58" fmla="*/ 10 w 49"/>
                  <a:gd name="T59" fmla="*/ 34 h 37"/>
                  <a:gd name="T60" fmla="*/ 18 w 49"/>
                  <a:gd name="T61" fmla="*/ 30 h 37"/>
                  <a:gd name="T62" fmla="*/ 27 w 49"/>
                  <a:gd name="T63" fmla="*/ 33 h 37"/>
                  <a:gd name="T64" fmla="*/ 34 w 49"/>
                  <a:gd name="T65" fmla="*/ 37 h 37"/>
                  <a:gd name="T66" fmla="*/ 34 w 49"/>
                  <a:gd name="T67" fmla="*/ 37 h 37"/>
                  <a:gd name="T68" fmla="*/ 34 w 49"/>
                  <a:gd name="T69" fmla="*/ 37 h 37"/>
                  <a:gd name="T70" fmla="*/ 44 w 49"/>
                  <a:gd name="T71" fmla="*/ 31 h 37"/>
                  <a:gd name="T72" fmla="*/ 44 w 49"/>
                  <a:gd name="T73" fmla="*/ 31 h 37"/>
                  <a:gd name="T74" fmla="*/ 44 w 49"/>
                  <a:gd name="T75" fmla="*/ 31 h 37"/>
                  <a:gd name="T76" fmla="*/ 49 w 49"/>
                  <a:gd name="T77" fmla="*/ 19 h 37"/>
                  <a:gd name="T78" fmla="*/ 49 w 49"/>
                  <a:gd name="T79" fmla="*/ 19 h 37"/>
                  <a:gd name="T80" fmla="*/ 49 w 49"/>
                  <a:gd name="T81" fmla="*/ 18 h 37"/>
                  <a:gd name="T82" fmla="*/ 43 w 49"/>
                  <a:gd name="T83" fmla="*/ 17 h 37"/>
                  <a:gd name="T84" fmla="*/ 35 w 49"/>
                  <a:gd name="T85" fmla="*/ 4 h 37"/>
                  <a:gd name="T86" fmla="*/ 35 w 49"/>
                  <a:gd name="T87" fmla="*/ 4 h 37"/>
                  <a:gd name="T88" fmla="*/ 35 w 49"/>
                  <a:gd name="T89" fmla="*/ 4 h 37"/>
                  <a:gd name="T90" fmla="*/ 23 w 49"/>
                  <a:gd name="T91" fmla="*/ 3 h 37"/>
                  <a:gd name="T92" fmla="*/ 21 w 49"/>
                  <a:gd name="T93" fmla="*/ 0 h 37"/>
                  <a:gd name="T94" fmla="*/ 21 w 49"/>
                  <a:gd name="T95" fmla="*/ 0 h 37"/>
                  <a:gd name="T96" fmla="*/ 21 w 49"/>
                  <a:gd name="T9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37">
                    <a:moveTo>
                      <a:pt x="21" y="0"/>
                    </a:moveTo>
                    <a:lnTo>
                      <a:pt x="23" y="3"/>
                    </a:lnTo>
                    <a:lnTo>
                      <a:pt x="35" y="4"/>
                    </a:lnTo>
                    <a:lnTo>
                      <a:pt x="43" y="18"/>
                    </a:lnTo>
                    <a:lnTo>
                      <a:pt x="49" y="19"/>
                    </a:lnTo>
                    <a:lnTo>
                      <a:pt x="44" y="31"/>
                    </a:lnTo>
                    <a:lnTo>
                      <a:pt x="34" y="36"/>
                    </a:lnTo>
                    <a:lnTo>
                      <a:pt x="27" y="33"/>
                    </a:lnTo>
                    <a:lnTo>
                      <a:pt x="18" y="30"/>
                    </a:lnTo>
                    <a:lnTo>
                      <a:pt x="9" y="34"/>
                    </a:lnTo>
                    <a:lnTo>
                      <a:pt x="0" y="27"/>
                    </a:lnTo>
                    <a:lnTo>
                      <a:pt x="0" y="22"/>
                    </a:lnTo>
                    <a:lnTo>
                      <a:pt x="12" y="12"/>
                    </a:lnTo>
                    <a:lnTo>
                      <a:pt x="12" y="1"/>
                    </a:lnTo>
                    <a:lnTo>
                      <a:pt x="21" y="0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10" y="34"/>
                    </a:lnTo>
                    <a:lnTo>
                      <a:pt x="18" y="30"/>
                    </a:lnTo>
                    <a:lnTo>
                      <a:pt x="27" y="33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49" y="18"/>
                    </a:lnTo>
                    <a:lnTo>
                      <a:pt x="43" y="17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23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0" name="Freeform 989"/>
              <p:cNvSpPr>
                <a:spLocks/>
              </p:cNvSpPr>
              <p:nvPr/>
            </p:nvSpPr>
            <p:spPr bwMode="gray">
              <a:xfrm>
                <a:off x="2801" y="1239"/>
                <a:ext cx="76" cy="106"/>
              </a:xfrm>
              <a:custGeom>
                <a:avLst/>
                <a:gdLst>
                  <a:gd name="T0" fmla="*/ 9 w 76"/>
                  <a:gd name="T1" fmla="*/ 105 h 106"/>
                  <a:gd name="T2" fmla="*/ 8 w 76"/>
                  <a:gd name="T3" fmla="*/ 99 h 106"/>
                  <a:gd name="T4" fmla="*/ 1 w 76"/>
                  <a:gd name="T5" fmla="*/ 97 h 106"/>
                  <a:gd name="T6" fmla="*/ 0 w 76"/>
                  <a:gd name="T7" fmla="*/ 87 h 106"/>
                  <a:gd name="T8" fmla="*/ 6 w 76"/>
                  <a:gd name="T9" fmla="*/ 82 h 106"/>
                  <a:gd name="T10" fmla="*/ 21 w 76"/>
                  <a:gd name="T11" fmla="*/ 77 h 106"/>
                  <a:gd name="T12" fmla="*/ 21 w 76"/>
                  <a:gd name="T13" fmla="*/ 76 h 106"/>
                  <a:gd name="T14" fmla="*/ 16 w 76"/>
                  <a:gd name="T15" fmla="*/ 73 h 106"/>
                  <a:gd name="T16" fmla="*/ 16 w 76"/>
                  <a:gd name="T17" fmla="*/ 65 h 106"/>
                  <a:gd name="T18" fmla="*/ 21 w 76"/>
                  <a:gd name="T19" fmla="*/ 55 h 106"/>
                  <a:gd name="T20" fmla="*/ 16 w 76"/>
                  <a:gd name="T21" fmla="*/ 53 h 106"/>
                  <a:gd name="T22" fmla="*/ 9 w 76"/>
                  <a:gd name="T23" fmla="*/ 56 h 106"/>
                  <a:gd name="T24" fmla="*/ 5 w 76"/>
                  <a:gd name="T25" fmla="*/ 53 h 106"/>
                  <a:gd name="T26" fmla="*/ 10 w 76"/>
                  <a:gd name="T27" fmla="*/ 49 h 106"/>
                  <a:gd name="T28" fmla="*/ 11 w 76"/>
                  <a:gd name="T29" fmla="*/ 45 h 106"/>
                  <a:gd name="T30" fmla="*/ 4 w 76"/>
                  <a:gd name="T31" fmla="*/ 36 h 106"/>
                  <a:gd name="T32" fmla="*/ 9 w 76"/>
                  <a:gd name="T33" fmla="*/ 29 h 106"/>
                  <a:gd name="T34" fmla="*/ 16 w 76"/>
                  <a:gd name="T35" fmla="*/ 26 h 106"/>
                  <a:gd name="T36" fmla="*/ 25 w 76"/>
                  <a:gd name="T37" fmla="*/ 29 h 106"/>
                  <a:gd name="T38" fmla="*/ 34 w 76"/>
                  <a:gd name="T39" fmla="*/ 25 h 106"/>
                  <a:gd name="T40" fmla="*/ 30 w 76"/>
                  <a:gd name="T41" fmla="*/ 18 h 106"/>
                  <a:gd name="T42" fmla="*/ 34 w 76"/>
                  <a:gd name="T43" fmla="*/ 6 h 106"/>
                  <a:gd name="T44" fmla="*/ 38 w 76"/>
                  <a:gd name="T45" fmla="*/ 2 h 106"/>
                  <a:gd name="T46" fmla="*/ 53 w 76"/>
                  <a:gd name="T47" fmla="*/ 0 h 106"/>
                  <a:gd name="T48" fmla="*/ 53 w 76"/>
                  <a:gd name="T49" fmla="*/ 12 h 106"/>
                  <a:gd name="T50" fmla="*/ 42 w 76"/>
                  <a:gd name="T51" fmla="*/ 21 h 106"/>
                  <a:gd name="T52" fmla="*/ 42 w 76"/>
                  <a:gd name="T53" fmla="*/ 26 h 106"/>
                  <a:gd name="T54" fmla="*/ 50 w 76"/>
                  <a:gd name="T55" fmla="*/ 32 h 106"/>
                  <a:gd name="T56" fmla="*/ 59 w 76"/>
                  <a:gd name="T57" fmla="*/ 29 h 106"/>
                  <a:gd name="T58" fmla="*/ 68 w 76"/>
                  <a:gd name="T59" fmla="*/ 32 h 106"/>
                  <a:gd name="T60" fmla="*/ 75 w 76"/>
                  <a:gd name="T61" fmla="*/ 35 h 106"/>
                  <a:gd name="T62" fmla="*/ 75 w 76"/>
                  <a:gd name="T63" fmla="*/ 50 h 106"/>
                  <a:gd name="T64" fmla="*/ 76 w 76"/>
                  <a:gd name="T65" fmla="*/ 57 h 106"/>
                  <a:gd name="T66" fmla="*/ 74 w 76"/>
                  <a:gd name="T67" fmla="*/ 67 h 106"/>
                  <a:gd name="T68" fmla="*/ 69 w 76"/>
                  <a:gd name="T69" fmla="*/ 86 h 106"/>
                  <a:gd name="T70" fmla="*/ 58 w 76"/>
                  <a:gd name="T71" fmla="*/ 89 h 106"/>
                  <a:gd name="T72" fmla="*/ 41 w 76"/>
                  <a:gd name="T73" fmla="*/ 96 h 106"/>
                  <a:gd name="T74" fmla="*/ 26 w 76"/>
                  <a:gd name="T75" fmla="*/ 102 h 106"/>
                  <a:gd name="T76" fmla="*/ 17 w 76"/>
                  <a:gd name="T77" fmla="*/ 106 h 106"/>
                  <a:gd name="T78" fmla="*/ 9 w 76"/>
                  <a:gd name="T79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6" h="106">
                    <a:moveTo>
                      <a:pt x="9" y="105"/>
                    </a:moveTo>
                    <a:lnTo>
                      <a:pt x="8" y="99"/>
                    </a:lnTo>
                    <a:lnTo>
                      <a:pt x="1" y="97"/>
                    </a:lnTo>
                    <a:lnTo>
                      <a:pt x="0" y="87"/>
                    </a:lnTo>
                    <a:lnTo>
                      <a:pt x="6" y="82"/>
                    </a:lnTo>
                    <a:lnTo>
                      <a:pt x="21" y="77"/>
                    </a:lnTo>
                    <a:lnTo>
                      <a:pt x="21" y="76"/>
                    </a:lnTo>
                    <a:lnTo>
                      <a:pt x="16" y="73"/>
                    </a:lnTo>
                    <a:lnTo>
                      <a:pt x="16" y="65"/>
                    </a:lnTo>
                    <a:lnTo>
                      <a:pt x="21" y="55"/>
                    </a:lnTo>
                    <a:lnTo>
                      <a:pt x="16" y="53"/>
                    </a:lnTo>
                    <a:lnTo>
                      <a:pt x="9" y="56"/>
                    </a:lnTo>
                    <a:lnTo>
                      <a:pt x="5" y="53"/>
                    </a:lnTo>
                    <a:lnTo>
                      <a:pt x="10" y="49"/>
                    </a:lnTo>
                    <a:lnTo>
                      <a:pt x="11" y="45"/>
                    </a:lnTo>
                    <a:lnTo>
                      <a:pt x="4" y="36"/>
                    </a:lnTo>
                    <a:lnTo>
                      <a:pt x="9" y="29"/>
                    </a:lnTo>
                    <a:lnTo>
                      <a:pt x="16" y="26"/>
                    </a:lnTo>
                    <a:lnTo>
                      <a:pt x="25" y="29"/>
                    </a:lnTo>
                    <a:lnTo>
                      <a:pt x="34" y="25"/>
                    </a:lnTo>
                    <a:lnTo>
                      <a:pt x="30" y="18"/>
                    </a:lnTo>
                    <a:lnTo>
                      <a:pt x="34" y="6"/>
                    </a:lnTo>
                    <a:lnTo>
                      <a:pt x="38" y="2"/>
                    </a:lnTo>
                    <a:lnTo>
                      <a:pt x="53" y="0"/>
                    </a:lnTo>
                    <a:lnTo>
                      <a:pt x="53" y="12"/>
                    </a:lnTo>
                    <a:lnTo>
                      <a:pt x="42" y="21"/>
                    </a:lnTo>
                    <a:lnTo>
                      <a:pt x="42" y="26"/>
                    </a:lnTo>
                    <a:lnTo>
                      <a:pt x="50" y="32"/>
                    </a:lnTo>
                    <a:lnTo>
                      <a:pt x="59" y="29"/>
                    </a:lnTo>
                    <a:lnTo>
                      <a:pt x="68" y="32"/>
                    </a:lnTo>
                    <a:lnTo>
                      <a:pt x="75" y="35"/>
                    </a:lnTo>
                    <a:lnTo>
                      <a:pt x="75" y="50"/>
                    </a:lnTo>
                    <a:lnTo>
                      <a:pt x="76" y="57"/>
                    </a:lnTo>
                    <a:lnTo>
                      <a:pt x="74" y="67"/>
                    </a:lnTo>
                    <a:lnTo>
                      <a:pt x="69" y="86"/>
                    </a:lnTo>
                    <a:lnTo>
                      <a:pt x="58" y="89"/>
                    </a:lnTo>
                    <a:lnTo>
                      <a:pt x="41" y="96"/>
                    </a:lnTo>
                    <a:lnTo>
                      <a:pt x="26" y="102"/>
                    </a:lnTo>
                    <a:lnTo>
                      <a:pt x="17" y="106"/>
                    </a:lnTo>
                    <a:lnTo>
                      <a:pt x="9" y="1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1" name="Freeform 990"/>
              <p:cNvSpPr>
                <a:spLocks noEditPoints="1"/>
              </p:cNvSpPr>
              <p:nvPr/>
            </p:nvSpPr>
            <p:spPr bwMode="gray">
              <a:xfrm>
                <a:off x="2801" y="1239"/>
                <a:ext cx="76" cy="107"/>
              </a:xfrm>
              <a:custGeom>
                <a:avLst/>
                <a:gdLst>
                  <a:gd name="T0" fmla="*/ 53 w 76"/>
                  <a:gd name="T1" fmla="*/ 11 h 107"/>
                  <a:gd name="T2" fmla="*/ 41 w 76"/>
                  <a:gd name="T3" fmla="*/ 26 h 107"/>
                  <a:gd name="T4" fmla="*/ 59 w 76"/>
                  <a:gd name="T5" fmla="*/ 29 h 107"/>
                  <a:gd name="T6" fmla="*/ 75 w 76"/>
                  <a:gd name="T7" fmla="*/ 35 h 107"/>
                  <a:gd name="T8" fmla="*/ 76 w 76"/>
                  <a:gd name="T9" fmla="*/ 57 h 107"/>
                  <a:gd name="T10" fmla="*/ 69 w 76"/>
                  <a:gd name="T11" fmla="*/ 86 h 107"/>
                  <a:gd name="T12" fmla="*/ 41 w 76"/>
                  <a:gd name="T13" fmla="*/ 95 h 107"/>
                  <a:gd name="T14" fmla="*/ 17 w 76"/>
                  <a:gd name="T15" fmla="*/ 106 h 107"/>
                  <a:gd name="T16" fmla="*/ 8 w 76"/>
                  <a:gd name="T17" fmla="*/ 99 h 107"/>
                  <a:gd name="T18" fmla="*/ 0 w 76"/>
                  <a:gd name="T19" fmla="*/ 87 h 107"/>
                  <a:gd name="T20" fmla="*/ 22 w 76"/>
                  <a:gd name="T21" fmla="*/ 77 h 107"/>
                  <a:gd name="T22" fmla="*/ 16 w 76"/>
                  <a:gd name="T23" fmla="*/ 73 h 107"/>
                  <a:gd name="T24" fmla="*/ 22 w 76"/>
                  <a:gd name="T25" fmla="*/ 55 h 107"/>
                  <a:gd name="T26" fmla="*/ 9 w 76"/>
                  <a:gd name="T27" fmla="*/ 56 h 107"/>
                  <a:gd name="T28" fmla="*/ 11 w 76"/>
                  <a:gd name="T29" fmla="*/ 49 h 107"/>
                  <a:gd name="T30" fmla="*/ 4 w 76"/>
                  <a:gd name="T31" fmla="*/ 36 h 107"/>
                  <a:gd name="T32" fmla="*/ 16 w 76"/>
                  <a:gd name="T33" fmla="*/ 26 h 107"/>
                  <a:gd name="T34" fmla="*/ 34 w 76"/>
                  <a:gd name="T35" fmla="*/ 25 h 107"/>
                  <a:gd name="T36" fmla="*/ 34 w 76"/>
                  <a:gd name="T37" fmla="*/ 6 h 107"/>
                  <a:gd name="T38" fmla="*/ 53 w 76"/>
                  <a:gd name="T39" fmla="*/ 0 h 107"/>
                  <a:gd name="T40" fmla="*/ 52 w 76"/>
                  <a:gd name="T41" fmla="*/ 0 h 107"/>
                  <a:gd name="T42" fmla="*/ 38 w 76"/>
                  <a:gd name="T43" fmla="*/ 2 h 107"/>
                  <a:gd name="T44" fmla="*/ 34 w 76"/>
                  <a:gd name="T45" fmla="*/ 6 h 107"/>
                  <a:gd name="T46" fmla="*/ 33 w 76"/>
                  <a:gd name="T47" fmla="*/ 6 h 107"/>
                  <a:gd name="T48" fmla="*/ 30 w 76"/>
                  <a:gd name="T49" fmla="*/ 18 h 107"/>
                  <a:gd name="T50" fmla="*/ 33 w 76"/>
                  <a:gd name="T51" fmla="*/ 25 h 107"/>
                  <a:gd name="T52" fmla="*/ 16 w 76"/>
                  <a:gd name="T53" fmla="*/ 26 h 107"/>
                  <a:gd name="T54" fmla="*/ 16 w 76"/>
                  <a:gd name="T55" fmla="*/ 26 h 107"/>
                  <a:gd name="T56" fmla="*/ 9 w 76"/>
                  <a:gd name="T57" fmla="*/ 29 h 107"/>
                  <a:gd name="T58" fmla="*/ 4 w 76"/>
                  <a:gd name="T59" fmla="*/ 36 h 107"/>
                  <a:gd name="T60" fmla="*/ 4 w 76"/>
                  <a:gd name="T61" fmla="*/ 36 h 107"/>
                  <a:gd name="T62" fmla="*/ 10 w 76"/>
                  <a:gd name="T63" fmla="*/ 49 h 107"/>
                  <a:gd name="T64" fmla="*/ 5 w 76"/>
                  <a:gd name="T65" fmla="*/ 53 h 107"/>
                  <a:gd name="T66" fmla="*/ 9 w 76"/>
                  <a:gd name="T67" fmla="*/ 56 h 107"/>
                  <a:gd name="T68" fmla="*/ 9 w 76"/>
                  <a:gd name="T69" fmla="*/ 56 h 107"/>
                  <a:gd name="T70" fmla="*/ 21 w 76"/>
                  <a:gd name="T71" fmla="*/ 55 h 107"/>
                  <a:gd name="T72" fmla="*/ 16 w 76"/>
                  <a:gd name="T73" fmla="*/ 65 h 107"/>
                  <a:gd name="T74" fmla="*/ 16 w 76"/>
                  <a:gd name="T75" fmla="*/ 73 h 107"/>
                  <a:gd name="T76" fmla="*/ 16 w 76"/>
                  <a:gd name="T77" fmla="*/ 73 h 107"/>
                  <a:gd name="T78" fmla="*/ 21 w 76"/>
                  <a:gd name="T79" fmla="*/ 77 h 107"/>
                  <a:gd name="T80" fmla="*/ 6 w 76"/>
                  <a:gd name="T81" fmla="*/ 82 h 107"/>
                  <a:gd name="T82" fmla="*/ 0 w 76"/>
                  <a:gd name="T83" fmla="*/ 87 h 107"/>
                  <a:gd name="T84" fmla="*/ 0 w 76"/>
                  <a:gd name="T85" fmla="*/ 87 h 107"/>
                  <a:gd name="T86" fmla="*/ 1 w 76"/>
                  <a:gd name="T87" fmla="*/ 98 h 107"/>
                  <a:gd name="T88" fmla="*/ 8 w 76"/>
                  <a:gd name="T89" fmla="*/ 99 h 107"/>
                  <a:gd name="T90" fmla="*/ 9 w 76"/>
                  <a:gd name="T91" fmla="*/ 105 h 107"/>
                  <a:gd name="T92" fmla="*/ 17 w 76"/>
                  <a:gd name="T93" fmla="*/ 107 h 107"/>
                  <a:gd name="T94" fmla="*/ 17 w 76"/>
                  <a:gd name="T95" fmla="*/ 107 h 107"/>
                  <a:gd name="T96" fmla="*/ 41 w 76"/>
                  <a:gd name="T97" fmla="*/ 96 h 107"/>
                  <a:gd name="T98" fmla="*/ 69 w 76"/>
                  <a:gd name="T99" fmla="*/ 87 h 107"/>
                  <a:gd name="T100" fmla="*/ 69 w 76"/>
                  <a:gd name="T101" fmla="*/ 86 h 107"/>
                  <a:gd name="T102" fmla="*/ 76 w 76"/>
                  <a:gd name="T103" fmla="*/ 57 h 107"/>
                  <a:gd name="T104" fmla="*/ 76 w 76"/>
                  <a:gd name="T105" fmla="*/ 57 h 107"/>
                  <a:gd name="T106" fmla="*/ 75 w 76"/>
                  <a:gd name="T107" fmla="*/ 35 h 107"/>
                  <a:gd name="T108" fmla="*/ 75 w 76"/>
                  <a:gd name="T109" fmla="*/ 35 h 107"/>
                  <a:gd name="T110" fmla="*/ 68 w 76"/>
                  <a:gd name="T111" fmla="*/ 32 h 107"/>
                  <a:gd name="T112" fmla="*/ 59 w 76"/>
                  <a:gd name="T113" fmla="*/ 29 h 107"/>
                  <a:gd name="T114" fmla="*/ 58 w 76"/>
                  <a:gd name="T115" fmla="*/ 29 h 107"/>
                  <a:gd name="T116" fmla="*/ 42 w 76"/>
                  <a:gd name="T117" fmla="*/ 25 h 107"/>
                  <a:gd name="T118" fmla="*/ 53 w 76"/>
                  <a:gd name="T119" fmla="*/ 12 h 107"/>
                  <a:gd name="T120" fmla="*/ 53 w 76"/>
                  <a:gd name="T121" fmla="*/ 11 h 107"/>
                  <a:gd name="T122" fmla="*/ 53 w 76"/>
                  <a:gd name="T1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6" h="107">
                    <a:moveTo>
                      <a:pt x="53" y="0"/>
                    </a:moveTo>
                    <a:lnTo>
                      <a:pt x="53" y="11"/>
                    </a:lnTo>
                    <a:lnTo>
                      <a:pt x="41" y="21"/>
                    </a:lnTo>
                    <a:lnTo>
                      <a:pt x="41" y="26"/>
                    </a:lnTo>
                    <a:lnTo>
                      <a:pt x="50" y="33"/>
                    </a:lnTo>
                    <a:lnTo>
                      <a:pt x="59" y="29"/>
                    </a:lnTo>
                    <a:lnTo>
                      <a:pt x="68" y="32"/>
                    </a:lnTo>
                    <a:lnTo>
                      <a:pt x="75" y="35"/>
                    </a:lnTo>
                    <a:lnTo>
                      <a:pt x="75" y="50"/>
                    </a:lnTo>
                    <a:lnTo>
                      <a:pt x="76" y="57"/>
                    </a:lnTo>
                    <a:lnTo>
                      <a:pt x="74" y="67"/>
                    </a:lnTo>
                    <a:lnTo>
                      <a:pt x="69" y="86"/>
                    </a:lnTo>
                    <a:lnTo>
                      <a:pt x="58" y="89"/>
                    </a:lnTo>
                    <a:lnTo>
                      <a:pt x="41" y="95"/>
                    </a:lnTo>
                    <a:lnTo>
                      <a:pt x="26" y="102"/>
                    </a:lnTo>
                    <a:lnTo>
                      <a:pt x="17" y="106"/>
                    </a:lnTo>
                    <a:lnTo>
                      <a:pt x="9" y="104"/>
                    </a:lnTo>
                    <a:lnTo>
                      <a:pt x="8" y="99"/>
                    </a:lnTo>
                    <a:lnTo>
                      <a:pt x="2" y="97"/>
                    </a:lnTo>
                    <a:lnTo>
                      <a:pt x="0" y="87"/>
                    </a:lnTo>
                    <a:lnTo>
                      <a:pt x="6" y="83"/>
                    </a:lnTo>
                    <a:lnTo>
                      <a:pt x="22" y="77"/>
                    </a:lnTo>
                    <a:lnTo>
                      <a:pt x="21" y="75"/>
                    </a:lnTo>
                    <a:lnTo>
                      <a:pt x="16" y="73"/>
                    </a:lnTo>
                    <a:lnTo>
                      <a:pt x="16" y="65"/>
                    </a:lnTo>
                    <a:lnTo>
                      <a:pt x="22" y="55"/>
                    </a:lnTo>
                    <a:lnTo>
                      <a:pt x="16" y="53"/>
                    </a:lnTo>
                    <a:lnTo>
                      <a:pt x="9" y="56"/>
                    </a:lnTo>
                    <a:lnTo>
                      <a:pt x="6" y="53"/>
                    </a:lnTo>
                    <a:lnTo>
                      <a:pt x="11" y="49"/>
                    </a:lnTo>
                    <a:lnTo>
                      <a:pt x="11" y="44"/>
                    </a:lnTo>
                    <a:lnTo>
                      <a:pt x="4" y="36"/>
                    </a:lnTo>
                    <a:lnTo>
                      <a:pt x="9" y="29"/>
                    </a:lnTo>
                    <a:lnTo>
                      <a:pt x="16" y="26"/>
                    </a:lnTo>
                    <a:lnTo>
                      <a:pt x="25" y="30"/>
                    </a:lnTo>
                    <a:lnTo>
                      <a:pt x="34" y="25"/>
                    </a:lnTo>
                    <a:lnTo>
                      <a:pt x="31" y="18"/>
                    </a:lnTo>
                    <a:lnTo>
                      <a:pt x="34" y="6"/>
                    </a:lnTo>
                    <a:lnTo>
                      <a:pt x="38" y="2"/>
                    </a:lnTo>
                    <a:lnTo>
                      <a:pt x="53" y="0"/>
                    </a:lnTo>
                    <a:close/>
                    <a:moveTo>
                      <a:pt x="53" y="0"/>
                    </a:moveTo>
                    <a:lnTo>
                      <a:pt x="52" y="0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4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3" y="25"/>
                    </a:lnTo>
                    <a:lnTo>
                      <a:pt x="25" y="29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11" y="45"/>
                    </a:lnTo>
                    <a:lnTo>
                      <a:pt x="10" y="49"/>
                    </a:lnTo>
                    <a:lnTo>
                      <a:pt x="6" y="53"/>
                    </a:lnTo>
                    <a:lnTo>
                      <a:pt x="5" y="53"/>
                    </a:lnTo>
                    <a:lnTo>
                      <a:pt x="6" y="53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21" y="76"/>
                    </a:lnTo>
                    <a:lnTo>
                      <a:pt x="21" y="77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1" y="97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8" y="99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17" y="107"/>
                    </a:lnTo>
                    <a:lnTo>
                      <a:pt x="17" y="107"/>
                    </a:lnTo>
                    <a:lnTo>
                      <a:pt x="17" y="107"/>
                    </a:lnTo>
                    <a:lnTo>
                      <a:pt x="27" y="102"/>
                    </a:lnTo>
                    <a:lnTo>
                      <a:pt x="41" y="96"/>
                    </a:lnTo>
                    <a:lnTo>
                      <a:pt x="58" y="89"/>
                    </a:lnTo>
                    <a:lnTo>
                      <a:pt x="69" y="87"/>
                    </a:lnTo>
                    <a:lnTo>
                      <a:pt x="69" y="87"/>
                    </a:lnTo>
                    <a:lnTo>
                      <a:pt x="69" y="86"/>
                    </a:lnTo>
                    <a:lnTo>
                      <a:pt x="74" y="67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5" y="50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59" y="29"/>
                    </a:lnTo>
                    <a:lnTo>
                      <a:pt x="59" y="28"/>
                    </a:lnTo>
                    <a:lnTo>
                      <a:pt x="58" y="29"/>
                    </a:lnTo>
                    <a:lnTo>
                      <a:pt x="50" y="32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53" y="12"/>
                    </a:lnTo>
                    <a:lnTo>
                      <a:pt x="53" y="12"/>
                    </a:lnTo>
                    <a:lnTo>
                      <a:pt x="53" y="1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2" name="Freeform 991"/>
              <p:cNvSpPr>
                <a:spLocks noEditPoints="1"/>
              </p:cNvSpPr>
              <p:nvPr/>
            </p:nvSpPr>
            <p:spPr bwMode="gray">
              <a:xfrm>
                <a:off x="2801" y="1239"/>
                <a:ext cx="76" cy="107"/>
              </a:xfrm>
              <a:custGeom>
                <a:avLst/>
                <a:gdLst>
                  <a:gd name="T0" fmla="*/ 53 w 76"/>
                  <a:gd name="T1" fmla="*/ 11 h 107"/>
                  <a:gd name="T2" fmla="*/ 41 w 76"/>
                  <a:gd name="T3" fmla="*/ 26 h 107"/>
                  <a:gd name="T4" fmla="*/ 59 w 76"/>
                  <a:gd name="T5" fmla="*/ 29 h 107"/>
                  <a:gd name="T6" fmla="*/ 75 w 76"/>
                  <a:gd name="T7" fmla="*/ 35 h 107"/>
                  <a:gd name="T8" fmla="*/ 76 w 76"/>
                  <a:gd name="T9" fmla="*/ 57 h 107"/>
                  <a:gd name="T10" fmla="*/ 69 w 76"/>
                  <a:gd name="T11" fmla="*/ 86 h 107"/>
                  <a:gd name="T12" fmla="*/ 41 w 76"/>
                  <a:gd name="T13" fmla="*/ 95 h 107"/>
                  <a:gd name="T14" fmla="*/ 17 w 76"/>
                  <a:gd name="T15" fmla="*/ 106 h 107"/>
                  <a:gd name="T16" fmla="*/ 8 w 76"/>
                  <a:gd name="T17" fmla="*/ 99 h 107"/>
                  <a:gd name="T18" fmla="*/ 0 w 76"/>
                  <a:gd name="T19" fmla="*/ 87 h 107"/>
                  <a:gd name="T20" fmla="*/ 22 w 76"/>
                  <a:gd name="T21" fmla="*/ 77 h 107"/>
                  <a:gd name="T22" fmla="*/ 16 w 76"/>
                  <a:gd name="T23" fmla="*/ 73 h 107"/>
                  <a:gd name="T24" fmla="*/ 22 w 76"/>
                  <a:gd name="T25" fmla="*/ 55 h 107"/>
                  <a:gd name="T26" fmla="*/ 9 w 76"/>
                  <a:gd name="T27" fmla="*/ 56 h 107"/>
                  <a:gd name="T28" fmla="*/ 11 w 76"/>
                  <a:gd name="T29" fmla="*/ 49 h 107"/>
                  <a:gd name="T30" fmla="*/ 4 w 76"/>
                  <a:gd name="T31" fmla="*/ 36 h 107"/>
                  <a:gd name="T32" fmla="*/ 16 w 76"/>
                  <a:gd name="T33" fmla="*/ 26 h 107"/>
                  <a:gd name="T34" fmla="*/ 34 w 76"/>
                  <a:gd name="T35" fmla="*/ 25 h 107"/>
                  <a:gd name="T36" fmla="*/ 34 w 76"/>
                  <a:gd name="T37" fmla="*/ 6 h 107"/>
                  <a:gd name="T38" fmla="*/ 53 w 76"/>
                  <a:gd name="T39" fmla="*/ 0 h 107"/>
                  <a:gd name="T40" fmla="*/ 52 w 76"/>
                  <a:gd name="T41" fmla="*/ 0 h 107"/>
                  <a:gd name="T42" fmla="*/ 38 w 76"/>
                  <a:gd name="T43" fmla="*/ 2 h 107"/>
                  <a:gd name="T44" fmla="*/ 34 w 76"/>
                  <a:gd name="T45" fmla="*/ 6 h 107"/>
                  <a:gd name="T46" fmla="*/ 33 w 76"/>
                  <a:gd name="T47" fmla="*/ 6 h 107"/>
                  <a:gd name="T48" fmla="*/ 30 w 76"/>
                  <a:gd name="T49" fmla="*/ 18 h 107"/>
                  <a:gd name="T50" fmla="*/ 33 w 76"/>
                  <a:gd name="T51" fmla="*/ 25 h 107"/>
                  <a:gd name="T52" fmla="*/ 16 w 76"/>
                  <a:gd name="T53" fmla="*/ 26 h 107"/>
                  <a:gd name="T54" fmla="*/ 16 w 76"/>
                  <a:gd name="T55" fmla="*/ 26 h 107"/>
                  <a:gd name="T56" fmla="*/ 9 w 76"/>
                  <a:gd name="T57" fmla="*/ 29 h 107"/>
                  <a:gd name="T58" fmla="*/ 4 w 76"/>
                  <a:gd name="T59" fmla="*/ 36 h 107"/>
                  <a:gd name="T60" fmla="*/ 4 w 76"/>
                  <a:gd name="T61" fmla="*/ 36 h 107"/>
                  <a:gd name="T62" fmla="*/ 10 w 76"/>
                  <a:gd name="T63" fmla="*/ 49 h 107"/>
                  <a:gd name="T64" fmla="*/ 5 w 76"/>
                  <a:gd name="T65" fmla="*/ 53 h 107"/>
                  <a:gd name="T66" fmla="*/ 9 w 76"/>
                  <a:gd name="T67" fmla="*/ 56 h 107"/>
                  <a:gd name="T68" fmla="*/ 9 w 76"/>
                  <a:gd name="T69" fmla="*/ 56 h 107"/>
                  <a:gd name="T70" fmla="*/ 21 w 76"/>
                  <a:gd name="T71" fmla="*/ 55 h 107"/>
                  <a:gd name="T72" fmla="*/ 16 w 76"/>
                  <a:gd name="T73" fmla="*/ 65 h 107"/>
                  <a:gd name="T74" fmla="*/ 16 w 76"/>
                  <a:gd name="T75" fmla="*/ 73 h 107"/>
                  <a:gd name="T76" fmla="*/ 16 w 76"/>
                  <a:gd name="T77" fmla="*/ 73 h 107"/>
                  <a:gd name="T78" fmla="*/ 21 w 76"/>
                  <a:gd name="T79" fmla="*/ 77 h 107"/>
                  <a:gd name="T80" fmla="*/ 6 w 76"/>
                  <a:gd name="T81" fmla="*/ 82 h 107"/>
                  <a:gd name="T82" fmla="*/ 0 w 76"/>
                  <a:gd name="T83" fmla="*/ 87 h 107"/>
                  <a:gd name="T84" fmla="*/ 0 w 76"/>
                  <a:gd name="T85" fmla="*/ 87 h 107"/>
                  <a:gd name="T86" fmla="*/ 1 w 76"/>
                  <a:gd name="T87" fmla="*/ 98 h 107"/>
                  <a:gd name="T88" fmla="*/ 8 w 76"/>
                  <a:gd name="T89" fmla="*/ 99 h 107"/>
                  <a:gd name="T90" fmla="*/ 9 w 76"/>
                  <a:gd name="T91" fmla="*/ 105 h 107"/>
                  <a:gd name="T92" fmla="*/ 17 w 76"/>
                  <a:gd name="T93" fmla="*/ 107 h 107"/>
                  <a:gd name="T94" fmla="*/ 17 w 76"/>
                  <a:gd name="T95" fmla="*/ 107 h 107"/>
                  <a:gd name="T96" fmla="*/ 41 w 76"/>
                  <a:gd name="T97" fmla="*/ 96 h 107"/>
                  <a:gd name="T98" fmla="*/ 69 w 76"/>
                  <a:gd name="T99" fmla="*/ 87 h 107"/>
                  <a:gd name="T100" fmla="*/ 69 w 76"/>
                  <a:gd name="T101" fmla="*/ 86 h 107"/>
                  <a:gd name="T102" fmla="*/ 76 w 76"/>
                  <a:gd name="T103" fmla="*/ 57 h 107"/>
                  <a:gd name="T104" fmla="*/ 76 w 76"/>
                  <a:gd name="T105" fmla="*/ 57 h 107"/>
                  <a:gd name="T106" fmla="*/ 75 w 76"/>
                  <a:gd name="T107" fmla="*/ 35 h 107"/>
                  <a:gd name="T108" fmla="*/ 75 w 76"/>
                  <a:gd name="T109" fmla="*/ 35 h 107"/>
                  <a:gd name="T110" fmla="*/ 68 w 76"/>
                  <a:gd name="T111" fmla="*/ 32 h 107"/>
                  <a:gd name="T112" fmla="*/ 59 w 76"/>
                  <a:gd name="T113" fmla="*/ 29 h 107"/>
                  <a:gd name="T114" fmla="*/ 58 w 76"/>
                  <a:gd name="T115" fmla="*/ 29 h 107"/>
                  <a:gd name="T116" fmla="*/ 42 w 76"/>
                  <a:gd name="T117" fmla="*/ 25 h 107"/>
                  <a:gd name="T118" fmla="*/ 53 w 76"/>
                  <a:gd name="T119" fmla="*/ 12 h 107"/>
                  <a:gd name="T120" fmla="*/ 53 w 76"/>
                  <a:gd name="T121" fmla="*/ 11 h 107"/>
                  <a:gd name="T122" fmla="*/ 53 w 76"/>
                  <a:gd name="T1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6" h="107">
                    <a:moveTo>
                      <a:pt x="53" y="0"/>
                    </a:moveTo>
                    <a:lnTo>
                      <a:pt x="53" y="11"/>
                    </a:lnTo>
                    <a:lnTo>
                      <a:pt x="41" y="21"/>
                    </a:lnTo>
                    <a:lnTo>
                      <a:pt x="41" y="26"/>
                    </a:lnTo>
                    <a:lnTo>
                      <a:pt x="50" y="33"/>
                    </a:lnTo>
                    <a:lnTo>
                      <a:pt x="59" y="29"/>
                    </a:lnTo>
                    <a:lnTo>
                      <a:pt x="68" y="32"/>
                    </a:lnTo>
                    <a:lnTo>
                      <a:pt x="75" y="35"/>
                    </a:lnTo>
                    <a:lnTo>
                      <a:pt x="75" y="50"/>
                    </a:lnTo>
                    <a:lnTo>
                      <a:pt x="76" y="57"/>
                    </a:lnTo>
                    <a:lnTo>
                      <a:pt x="74" y="67"/>
                    </a:lnTo>
                    <a:lnTo>
                      <a:pt x="69" y="86"/>
                    </a:lnTo>
                    <a:lnTo>
                      <a:pt x="58" y="89"/>
                    </a:lnTo>
                    <a:lnTo>
                      <a:pt x="41" y="95"/>
                    </a:lnTo>
                    <a:lnTo>
                      <a:pt x="26" y="102"/>
                    </a:lnTo>
                    <a:lnTo>
                      <a:pt x="17" y="106"/>
                    </a:lnTo>
                    <a:lnTo>
                      <a:pt x="9" y="104"/>
                    </a:lnTo>
                    <a:lnTo>
                      <a:pt x="8" y="99"/>
                    </a:lnTo>
                    <a:lnTo>
                      <a:pt x="2" y="97"/>
                    </a:lnTo>
                    <a:lnTo>
                      <a:pt x="0" y="87"/>
                    </a:lnTo>
                    <a:lnTo>
                      <a:pt x="6" y="83"/>
                    </a:lnTo>
                    <a:lnTo>
                      <a:pt x="22" y="77"/>
                    </a:lnTo>
                    <a:lnTo>
                      <a:pt x="21" y="75"/>
                    </a:lnTo>
                    <a:lnTo>
                      <a:pt x="16" y="73"/>
                    </a:lnTo>
                    <a:lnTo>
                      <a:pt x="16" y="65"/>
                    </a:lnTo>
                    <a:lnTo>
                      <a:pt x="22" y="55"/>
                    </a:lnTo>
                    <a:lnTo>
                      <a:pt x="16" y="53"/>
                    </a:lnTo>
                    <a:lnTo>
                      <a:pt x="9" y="56"/>
                    </a:lnTo>
                    <a:lnTo>
                      <a:pt x="6" y="53"/>
                    </a:lnTo>
                    <a:lnTo>
                      <a:pt x="11" y="49"/>
                    </a:lnTo>
                    <a:lnTo>
                      <a:pt x="11" y="44"/>
                    </a:lnTo>
                    <a:lnTo>
                      <a:pt x="4" y="36"/>
                    </a:lnTo>
                    <a:lnTo>
                      <a:pt x="9" y="29"/>
                    </a:lnTo>
                    <a:lnTo>
                      <a:pt x="16" y="26"/>
                    </a:lnTo>
                    <a:lnTo>
                      <a:pt x="25" y="30"/>
                    </a:lnTo>
                    <a:lnTo>
                      <a:pt x="34" y="25"/>
                    </a:lnTo>
                    <a:lnTo>
                      <a:pt x="31" y="18"/>
                    </a:lnTo>
                    <a:lnTo>
                      <a:pt x="34" y="6"/>
                    </a:lnTo>
                    <a:lnTo>
                      <a:pt x="38" y="2"/>
                    </a:lnTo>
                    <a:lnTo>
                      <a:pt x="53" y="0"/>
                    </a:lnTo>
                    <a:moveTo>
                      <a:pt x="53" y="0"/>
                    </a:moveTo>
                    <a:lnTo>
                      <a:pt x="52" y="0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4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3" y="25"/>
                    </a:lnTo>
                    <a:lnTo>
                      <a:pt x="25" y="29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11" y="45"/>
                    </a:lnTo>
                    <a:lnTo>
                      <a:pt x="10" y="49"/>
                    </a:lnTo>
                    <a:lnTo>
                      <a:pt x="6" y="53"/>
                    </a:lnTo>
                    <a:lnTo>
                      <a:pt x="5" y="53"/>
                    </a:lnTo>
                    <a:lnTo>
                      <a:pt x="6" y="53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21" y="76"/>
                    </a:lnTo>
                    <a:lnTo>
                      <a:pt x="21" y="77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1" y="97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8" y="99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17" y="107"/>
                    </a:lnTo>
                    <a:lnTo>
                      <a:pt x="17" y="107"/>
                    </a:lnTo>
                    <a:lnTo>
                      <a:pt x="17" y="107"/>
                    </a:lnTo>
                    <a:lnTo>
                      <a:pt x="27" y="102"/>
                    </a:lnTo>
                    <a:lnTo>
                      <a:pt x="41" y="96"/>
                    </a:lnTo>
                    <a:lnTo>
                      <a:pt x="58" y="89"/>
                    </a:lnTo>
                    <a:lnTo>
                      <a:pt x="69" y="87"/>
                    </a:lnTo>
                    <a:lnTo>
                      <a:pt x="69" y="87"/>
                    </a:lnTo>
                    <a:lnTo>
                      <a:pt x="69" y="86"/>
                    </a:lnTo>
                    <a:lnTo>
                      <a:pt x="74" y="67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5" y="50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59" y="29"/>
                    </a:lnTo>
                    <a:lnTo>
                      <a:pt x="59" y="28"/>
                    </a:lnTo>
                    <a:lnTo>
                      <a:pt x="58" y="29"/>
                    </a:lnTo>
                    <a:lnTo>
                      <a:pt x="50" y="32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53" y="12"/>
                    </a:lnTo>
                    <a:lnTo>
                      <a:pt x="53" y="12"/>
                    </a:lnTo>
                    <a:lnTo>
                      <a:pt x="53" y="1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3" name="Freeform 992"/>
              <p:cNvSpPr>
                <a:spLocks/>
              </p:cNvSpPr>
              <p:nvPr/>
            </p:nvSpPr>
            <p:spPr bwMode="gray">
              <a:xfrm>
                <a:off x="4167" y="1586"/>
                <a:ext cx="134" cy="90"/>
              </a:xfrm>
              <a:custGeom>
                <a:avLst/>
                <a:gdLst>
                  <a:gd name="T0" fmla="*/ 73 w 134"/>
                  <a:gd name="T1" fmla="*/ 74 h 90"/>
                  <a:gd name="T2" fmla="*/ 71 w 134"/>
                  <a:gd name="T3" fmla="*/ 58 h 90"/>
                  <a:gd name="T4" fmla="*/ 62 w 134"/>
                  <a:gd name="T5" fmla="*/ 51 h 90"/>
                  <a:gd name="T6" fmla="*/ 53 w 134"/>
                  <a:gd name="T7" fmla="*/ 62 h 90"/>
                  <a:gd name="T8" fmla="*/ 45 w 134"/>
                  <a:gd name="T9" fmla="*/ 73 h 90"/>
                  <a:gd name="T10" fmla="*/ 19 w 134"/>
                  <a:gd name="T11" fmla="*/ 84 h 90"/>
                  <a:gd name="T12" fmla="*/ 6 w 134"/>
                  <a:gd name="T13" fmla="*/ 82 h 90"/>
                  <a:gd name="T14" fmla="*/ 7 w 134"/>
                  <a:gd name="T15" fmla="*/ 67 h 90"/>
                  <a:gd name="T16" fmla="*/ 11 w 134"/>
                  <a:gd name="T17" fmla="*/ 55 h 90"/>
                  <a:gd name="T18" fmla="*/ 6 w 134"/>
                  <a:gd name="T19" fmla="*/ 47 h 90"/>
                  <a:gd name="T20" fmla="*/ 0 w 134"/>
                  <a:gd name="T21" fmla="*/ 27 h 90"/>
                  <a:gd name="T22" fmla="*/ 13 w 134"/>
                  <a:gd name="T23" fmla="*/ 25 h 90"/>
                  <a:gd name="T24" fmla="*/ 28 w 134"/>
                  <a:gd name="T25" fmla="*/ 21 h 90"/>
                  <a:gd name="T26" fmla="*/ 29 w 134"/>
                  <a:gd name="T27" fmla="*/ 5 h 90"/>
                  <a:gd name="T28" fmla="*/ 49 w 134"/>
                  <a:gd name="T29" fmla="*/ 0 h 90"/>
                  <a:gd name="T30" fmla="*/ 61 w 134"/>
                  <a:gd name="T31" fmla="*/ 4 h 90"/>
                  <a:gd name="T32" fmla="*/ 53 w 134"/>
                  <a:gd name="T33" fmla="*/ 11 h 90"/>
                  <a:gd name="T34" fmla="*/ 52 w 134"/>
                  <a:gd name="T35" fmla="*/ 21 h 90"/>
                  <a:gd name="T36" fmla="*/ 34 w 134"/>
                  <a:gd name="T37" fmla="*/ 30 h 90"/>
                  <a:gd name="T38" fmla="*/ 38 w 134"/>
                  <a:gd name="T39" fmla="*/ 36 h 90"/>
                  <a:gd name="T40" fmla="*/ 46 w 134"/>
                  <a:gd name="T41" fmla="*/ 32 h 90"/>
                  <a:gd name="T42" fmla="*/ 57 w 134"/>
                  <a:gd name="T43" fmla="*/ 32 h 90"/>
                  <a:gd name="T44" fmla="*/ 61 w 134"/>
                  <a:gd name="T45" fmla="*/ 30 h 90"/>
                  <a:gd name="T46" fmla="*/ 78 w 134"/>
                  <a:gd name="T47" fmla="*/ 29 h 90"/>
                  <a:gd name="T48" fmla="*/ 79 w 134"/>
                  <a:gd name="T49" fmla="*/ 35 h 90"/>
                  <a:gd name="T50" fmla="*/ 93 w 134"/>
                  <a:gd name="T51" fmla="*/ 35 h 90"/>
                  <a:gd name="T52" fmla="*/ 110 w 134"/>
                  <a:gd name="T53" fmla="*/ 31 h 90"/>
                  <a:gd name="T54" fmla="*/ 113 w 134"/>
                  <a:gd name="T55" fmla="*/ 47 h 90"/>
                  <a:gd name="T56" fmla="*/ 130 w 134"/>
                  <a:gd name="T57" fmla="*/ 49 h 90"/>
                  <a:gd name="T58" fmla="*/ 134 w 134"/>
                  <a:gd name="T59" fmla="*/ 62 h 90"/>
                  <a:gd name="T60" fmla="*/ 125 w 134"/>
                  <a:gd name="T61" fmla="*/ 78 h 90"/>
                  <a:gd name="T62" fmla="*/ 119 w 134"/>
                  <a:gd name="T63" fmla="*/ 76 h 90"/>
                  <a:gd name="T64" fmla="*/ 109 w 134"/>
                  <a:gd name="T65" fmla="*/ 76 h 90"/>
                  <a:gd name="T66" fmla="*/ 92 w 134"/>
                  <a:gd name="T67" fmla="*/ 88 h 90"/>
                  <a:gd name="T68" fmla="*/ 70 w 134"/>
                  <a:gd name="T69" fmla="*/ 90 h 90"/>
                  <a:gd name="T70" fmla="*/ 73 w 134"/>
                  <a:gd name="T71" fmla="*/ 7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4" h="90">
                    <a:moveTo>
                      <a:pt x="73" y="74"/>
                    </a:moveTo>
                    <a:lnTo>
                      <a:pt x="71" y="58"/>
                    </a:lnTo>
                    <a:lnTo>
                      <a:pt x="62" y="51"/>
                    </a:lnTo>
                    <a:lnTo>
                      <a:pt x="53" y="62"/>
                    </a:lnTo>
                    <a:lnTo>
                      <a:pt x="45" y="73"/>
                    </a:lnTo>
                    <a:lnTo>
                      <a:pt x="19" y="84"/>
                    </a:lnTo>
                    <a:lnTo>
                      <a:pt x="6" y="82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6" y="47"/>
                    </a:lnTo>
                    <a:lnTo>
                      <a:pt x="0" y="27"/>
                    </a:lnTo>
                    <a:lnTo>
                      <a:pt x="13" y="25"/>
                    </a:lnTo>
                    <a:lnTo>
                      <a:pt x="28" y="21"/>
                    </a:lnTo>
                    <a:lnTo>
                      <a:pt x="29" y="5"/>
                    </a:lnTo>
                    <a:lnTo>
                      <a:pt x="49" y="0"/>
                    </a:lnTo>
                    <a:lnTo>
                      <a:pt x="61" y="4"/>
                    </a:lnTo>
                    <a:lnTo>
                      <a:pt x="53" y="11"/>
                    </a:lnTo>
                    <a:lnTo>
                      <a:pt x="52" y="21"/>
                    </a:lnTo>
                    <a:lnTo>
                      <a:pt x="34" y="30"/>
                    </a:lnTo>
                    <a:lnTo>
                      <a:pt x="38" y="36"/>
                    </a:lnTo>
                    <a:lnTo>
                      <a:pt x="46" y="32"/>
                    </a:lnTo>
                    <a:lnTo>
                      <a:pt x="57" y="32"/>
                    </a:lnTo>
                    <a:lnTo>
                      <a:pt x="61" y="30"/>
                    </a:lnTo>
                    <a:lnTo>
                      <a:pt x="78" y="29"/>
                    </a:lnTo>
                    <a:lnTo>
                      <a:pt x="79" y="35"/>
                    </a:lnTo>
                    <a:lnTo>
                      <a:pt x="93" y="35"/>
                    </a:lnTo>
                    <a:lnTo>
                      <a:pt x="110" y="31"/>
                    </a:lnTo>
                    <a:lnTo>
                      <a:pt x="113" y="47"/>
                    </a:lnTo>
                    <a:lnTo>
                      <a:pt x="130" y="49"/>
                    </a:lnTo>
                    <a:lnTo>
                      <a:pt x="134" y="62"/>
                    </a:lnTo>
                    <a:lnTo>
                      <a:pt x="125" y="78"/>
                    </a:lnTo>
                    <a:lnTo>
                      <a:pt x="119" y="76"/>
                    </a:lnTo>
                    <a:lnTo>
                      <a:pt x="109" y="76"/>
                    </a:lnTo>
                    <a:lnTo>
                      <a:pt x="92" y="88"/>
                    </a:lnTo>
                    <a:lnTo>
                      <a:pt x="70" y="90"/>
                    </a:lnTo>
                    <a:lnTo>
                      <a:pt x="73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4" name="Freeform 993"/>
              <p:cNvSpPr>
                <a:spLocks noEditPoints="1"/>
              </p:cNvSpPr>
              <p:nvPr/>
            </p:nvSpPr>
            <p:spPr bwMode="gray">
              <a:xfrm>
                <a:off x="4166" y="1586"/>
                <a:ext cx="135" cy="90"/>
              </a:xfrm>
              <a:custGeom>
                <a:avLst/>
                <a:gdLst>
                  <a:gd name="T0" fmla="*/ 61 w 135"/>
                  <a:gd name="T1" fmla="*/ 4 h 90"/>
                  <a:gd name="T2" fmla="*/ 53 w 135"/>
                  <a:gd name="T3" fmla="*/ 20 h 90"/>
                  <a:gd name="T4" fmla="*/ 39 w 135"/>
                  <a:gd name="T5" fmla="*/ 36 h 90"/>
                  <a:gd name="T6" fmla="*/ 58 w 135"/>
                  <a:gd name="T7" fmla="*/ 32 h 90"/>
                  <a:gd name="T8" fmla="*/ 78 w 135"/>
                  <a:gd name="T9" fmla="*/ 29 h 90"/>
                  <a:gd name="T10" fmla="*/ 94 w 135"/>
                  <a:gd name="T11" fmla="*/ 36 h 90"/>
                  <a:gd name="T12" fmla="*/ 114 w 135"/>
                  <a:gd name="T13" fmla="*/ 47 h 90"/>
                  <a:gd name="T14" fmla="*/ 135 w 135"/>
                  <a:gd name="T15" fmla="*/ 62 h 90"/>
                  <a:gd name="T16" fmla="*/ 120 w 135"/>
                  <a:gd name="T17" fmla="*/ 75 h 90"/>
                  <a:gd name="T18" fmla="*/ 93 w 135"/>
                  <a:gd name="T19" fmla="*/ 88 h 90"/>
                  <a:gd name="T20" fmla="*/ 75 w 135"/>
                  <a:gd name="T21" fmla="*/ 74 h 90"/>
                  <a:gd name="T22" fmla="*/ 63 w 135"/>
                  <a:gd name="T23" fmla="*/ 51 h 90"/>
                  <a:gd name="T24" fmla="*/ 46 w 135"/>
                  <a:gd name="T25" fmla="*/ 73 h 90"/>
                  <a:gd name="T26" fmla="*/ 8 w 135"/>
                  <a:gd name="T27" fmla="*/ 82 h 90"/>
                  <a:gd name="T28" fmla="*/ 12 w 135"/>
                  <a:gd name="T29" fmla="*/ 55 h 90"/>
                  <a:gd name="T30" fmla="*/ 1 w 135"/>
                  <a:gd name="T31" fmla="*/ 28 h 90"/>
                  <a:gd name="T32" fmla="*/ 29 w 135"/>
                  <a:gd name="T33" fmla="*/ 21 h 90"/>
                  <a:gd name="T34" fmla="*/ 50 w 135"/>
                  <a:gd name="T35" fmla="*/ 0 h 90"/>
                  <a:gd name="T36" fmla="*/ 50 w 135"/>
                  <a:gd name="T37" fmla="*/ 0 h 90"/>
                  <a:gd name="T38" fmla="*/ 30 w 135"/>
                  <a:gd name="T39" fmla="*/ 5 h 90"/>
                  <a:gd name="T40" fmla="*/ 29 w 135"/>
                  <a:gd name="T41" fmla="*/ 21 h 90"/>
                  <a:gd name="T42" fmla="*/ 1 w 135"/>
                  <a:gd name="T43" fmla="*/ 27 h 90"/>
                  <a:gd name="T44" fmla="*/ 1 w 135"/>
                  <a:gd name="T45" fmla="*/ 28 h 90"/>
                  <a:gd name="T46" fmla="*/ 6 w 135"/>
                  <a:gd name="T47" fmla="*/ 47 h 90"/>
                  <a:gd name="T48" fmla="*/ 12 w 135"/>
                  <a:gd name="T49" fmla="*/ 55 h 90"/>
                  <a:gd name="T50" fmla="*/ 8 w 135"/>
                  <a:gd name="T51" fmla="*/ 67 h 90"/>
                  <a:gd name="T52" fmla="*/ 7 w 135"/>
                  <a:gd name="T53" fmla="*/ 81 h 90"/>
                  <a:gd name="T54" fmla="*/ 8 w 135"/>
                  <a:gd name="T55" fmla="*/ 82 h 90"/>
                  <a:gd name="T56" fmla="*/ 20 w 135"/>
                  <a:gd name="T57" fmla="*/ 84 h 90"/>
                  <a:gd name="T58" fmla="*/ 47 w 135"/>
                  <a:gd name="T59" fmla="*/ 73 h 90"/>
                  <a:gd name="T60" fmla="*/ 47 w 135"/>
                  <a:gd name="T61" fmla="*/ 73 h 90"/>
                  <a:gd name="T62" fmla="*/ 63 w 135"/>
                  <a:gd name="T63" fmla="*/ 51 h 90"/>
                  <a:gd name="T64" fmla="*/ 74 w 135"/>
                  <a:gd name="T65" fmla="*/ 74 h 90"/>
                  <a:gd name="T66" fmla="*/ 71 w 135"/>
                  <a:gd name="T67" fmla="*/ 90 h 90"/>
                  <a:gd name="T68" fmla="*/ 93 w 135"/>
                  <a:gd name="T69" fmla="*/ 88 h 90"/>
                  <a:gd name="T70" fmla="*/ 93 w 135"/>
                  <a:gd name="T71" fmla="*/ 88 h 90"/>
                  <a:gd name="T72" fmla="*/ 120 w 135"/>
                  <a:gd name="T73" fmla="*/ 76 h 90"/>
                  <a:gd name="T74" fmla="*/ 126 w 135"/>
                  <a:gd name="T75" fmla="*/ 79 h 90"/>
                  <a:gd name="T76" fmla="*/ 135 w 135"/>
                  <a:gd name="T77" fmla="*/ 62 h 90"/>
                  <a:gd name="T78" fmla="*/ 135 w 135"/>
                  <a:gd name="T79" fmla="*/ 62 h 90"/>
                  <a:gd name="T80" fmla="*/ 131 w 135"/>
                  <a:gd name="T81" fmla="*/ 49 h 90"/>
                  <a:gd name="T82" fmla="*/ 115 w 135"/>
                  <a:gd name="T83" fmla="*/ 47 h 90"/>
                  <a:gd name="T84" fmla="*/ 111 w 135"/>
                  <a:gd name="T85" fmla="*/ 31 h 90"/>
                  <a:gd name="T86" fmla="*/ 94 w 135"/>
                  <a:gd name="T87" fmla="*/ 35 h 90"/>
                  <a:gd name="T88" fmla="*/ 79 w 135"/>
                  <a:gd name="T89" fmla="*/ 29 h 90"/>
                  <a:gd name="T90" fmla="*/ 78 w 135"/>
                  <a:gd name="T91" fmla="*/ 29 h 90"/>
                  <a:gd name="T92" fmla="*/ 62 w 135"/>
                  <a:gd name="T93" fmla="*/ 30 h 90"/>
                  <a:gd name="T94" fmla="*/ 58 w 135"/>
                  <a:gd name="T95" fmla="*/ 32 h 90"/>
                  <a:gd name="T96" fmla="*/ 47 w 135"/>
                  <a:gd name="T97" fmla="*/ 32 h 90"/>
                  <a:gd name="T98" fmla="*/ 39 w 135"/>
                  <a:gd name="T99" fmla="*/ 36 h 90"/>
                  <a:gd name="T100" fmla="*/ 53 w 135"/>
                  <a:gd name="T101" fmla="*/ 21 h 90"/>
                  <a:gd name="T102" fmla="*/ 53 w 135"/>
                  <a:gd name="T103" fmla="*/ 21 h 90"/>
                  <a:gd name="T104" fmla="*/ 62 w 135"/>
                  <a:gd name="T105" fmla="*/ 4 h 90"/>
                  <a:gd name="T106" fmla="*/ 62 w 135"/>
                  <a:gd name="T107" fmla="*/ 3 h 90"/>
                  <a:gd name="T108" fmla="*/ 50 w 135"/>
                  <a:gd name="T10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5" h="90">
                    <a:moveTo>
                      <a:pt x="50" y="0"/>
                    </a:moveTo>
                    <a:lnTo>
                      <a:pt x="61" y="4"/>
                    </a:lnTo>
                    <a:lnTo>
                      <a:pt x="54" y="11"/>
                    </a:lnTo>
                    <a:lnTo>
                      <a:pt x="53" y="20"/>
                    </a:lnTo>
                    <a:lnTo>
                      <a:pt x="35" y="30"/>
                    </a:lnTo>
                    <a:lnTo>
                      <a:pt x="39" y="36"/>
                    </a:lnTo>
                    <a:lnTo>
                      <a:pt x="47" y="32"/>
                    </a:lnTo>
                    <a:lnTo>
                      <a:pt x="58" y="32"/>
                    </a:lnTo>
                    <a:lnTo>
                      <a:pt x="62" y="30"/>
                    </a:lnTo>
                    <a:lnTo>
                      <a:pt x="78" y="29"/>
                    </a:lnTo>
                    <a:lnTo>
                      <a:pt x="79" y="36"/>
                    </a:lnTo>
                    <a:lnTo>
                      <a:pt x="94" y="36"/>
                    </a:lnTo>
                    <a:lnTo>
                      <a:pt x="111" y="31"/>
                    </a:lnTo>
                    <a:lnTo>
                      <a:pt x="114" y="47"/>
                    </a:lnTo>
                    <a:lnTo>
                      <a:pt x="131" y="50"/>
                    </a:lnTo>
                    <a:lnTo>
                      <a:pt x="135" y="62"/>
                    </a:lnTo>
                    <a:lnTo>
                      <a:pt x="126" y="78"/>
                    </a:lnTo>
                    <a:lnTo>
                      <a:pt x="120" y="75"/>
                    </a:lnTo>
                    <a:lnTo>
                      <a:pt x="109" y="75"/>
                    </a:lnTo>
                    <a:lnTo>
                      <a:pt x="93" y="88"/>
                    </a:lnTo>
                    <a:lnTo>
                      <a:pt x="72" y="89"/>
                    </a:lnTo>
                    <a:lnTo>
                      <a:pt x="75" y="74"/>
                    </a:lnTo>
                    <a:lnTo>
                      <a:pt x="72" y="58"/>
                    </a:lnTo>
                    <a:lnTo>
                      <a:pt x="63" y="51"/>
                    </a:lnTo>
                    <a:lnTo>
                      <a:pt x="54" y="62"/>
                    </a:lnTo>
                    <a:lnTo>
                      <a:pt x="46" y="73"/>
                    </a:lnTo>
                    <a:lnTo>
                      <a:pt x="20" y="83"/>
                    </a:lnTo>
                    <a:lnTo>
                      <a:pt x="8" y="82"/>
                    </a:lnTo>
                    <a:lnTo>
                      <a:pt x="9" y="67"/>
                    </a:lnTo>
                    <a:lnTo>
                      <a:pt x="12" y="55"/>
                    </a:lnTo>
                    <a:lnTo>
                      <a:pt x="7" y="47"/>
                    </a:lnTo>
                    <a:lnTo>
                      <a:pt x="1" y="28"/>
                    </a:lnTo>
                    <a:lnTo>
                      <a:pt x="14" y="25"/>
                    </a:lnTo>
                    <a:lnTo>
                      <a:pt x="29" y="21"/>
                    </a:lnTo>
                    <a:lnTo>
                      <a:pt x="30" y="5"/>
                    </a:lnTo>
                    <a:lnTo>
                      <a:pt x="50" y="0"/>
                    </a:lnTo>
                    <a:close/>
                    <a:moveTo>
                      <a:pt x="50" y="0"/>
                    </a:moveTo>
                    <a:lnTo>
                      <a:pt x="50" y="0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29" y="21"/>
                    </a:lnTo>
                    <a:lnTo>
                      <a:pt x="14" y="25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12" y="55"/>
                    </a:lnTo>
                    <a:lnTo>
                      <a:pt x="8" y="67"/>
                    </a:lnTo>
                    <a:lnTo>
                      <a:pt x="8" y="67"/>
                    </a:lnTo>
                    <a:lnTo>
                      <a:pt x="8" y="67"/>
                    </a:lnTo>
                    <a:lnTo>
                      <a:pt x="7" y="81"/>
                    </a:lnTo>
                    <a:lnTo>
                      <a:pt x="7" y="82"/>
                    </a:lnTo>
                    <a:lnTo>
                      <a:pt x="8" y="82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47" y="73"/>
                    </a:lnTo>
                    <a:lnTo>
                      <a:pt x="47" y="73"/>
                    </a:lnTo>
                    <a:lnTo>
                      <a:pt x="47" y="73"/>
                    </a:lnTo>
                    <a:lnTo>
                      <a:pt x="54" y="62"/>
                    </a:lnTo>
                    <a:lnTo>
                      <a:pt x="63" y="51"/>
                    </a:lnTo>
                    <a:lnTo>
                      <a:pt x="71" y="58"/>
                    </a:lnTo>
                    <a:lnTo>
                      <a:pt x="74" y="74"/>
                    </a:lnTo>
                    <a:lnTo>
                      <a:pt x="71" y="89"/>
                    </a:lnTo>
                    <a:lnTo>
                      <a:pt x="71" y="90"/>
                    </a:lnTo>
                    <a:lnTo>
                      <a:pt x="72" y="90"/>
                    </a:lnTo>
                    <a:lnTo>
                      <a:pt x="93" y="88"/>
                    </a:lnTo>
                    <a:lnTo>
                      <a:pt x="93" y="88"/>
                    </a:lnTo>
                    <a:lnTo>
                      <a:pt x="93" y="88"/>
                    </a:lnTo>
                    <a:lnTo>
                      <a:pt x="110" y="76"/>
                    </a:lnTo>
                    <a:lnTo>
                      <a:pt x="120" y="76"/>
                    </a:lnTo>
                    <a:lnTo>
                      <a:pt x="126" y="78"/>
                    </a:lnTo>
                    <a:lnTo>
                      <a:pt x="126" y="79"/>
                    </a:lnTo>
                    <a:lnTo>
                      <a:pt x="126" y="78"/>
                    </a:lnTo>
                    <a:lnTo>
                      <a:pt x="135" y="62"/>
                    </a:lnTo>
                    <a:lnTo>
                      <a:pt x="135" y="62"/>
                    </a:lnTo>
                    <a:lnTo>
                      <a:pt x="135" y="62"/>
                    </a:lnTo>
                    <a:lnTo>
                      <a:pt x="131" y="50"/>
                    </a:lnTo>
                    <a:lnTo>
                      <a:pt x="131" y="49"/>
                    </a:lnTo>
                    <a:lnTo>
                      <a:pt x="131" y="49"/>
                    </a:lnTo>
                    <a:lnTo>
                      <a:pt x="115" y="47"/>
                    </a:lnTo>
                    <a:lnTo>
                      <a:pt x="111" y="31"/>
                    </a:lnTo>
                    <a:lnTo>
                      <a:pt x="111" y="31"/>
                    </a:lnTo>
                    <a:lnTo>
                      <a:pt x="111" y="31"/>
                    </a:lnTo>
                    <a:lnTo>
                      <a:pt x="94" y="35"/>
                    </a:lnTo>
                    <a:lnTo>
                      <a:pt x="80" y="35"/>
                    </a:lnTo>
                    <a:lnTo>
                      <a:pt x="79" y="29"/>
                    </a:lnTo>
                    <a:lnTo>
                      <a:pt x="79" y="29"/>
                    </a:lnTo>
                    <a:lnTo>
                      <a:pt x="78" y="29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58" y="32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39" y="36"/>
                    </a:lnTo>
                    <a:lnTo>
                      <a:pt x="36" y="30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54" y="11"/>
                    </a:lnTo>
                    <a:lnTo>
                      <a:pt x="62" y="4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5" name="Freeform 994"/>
              <p:cNvSpPr>
                <a:spLocks noEditPoints="1"/>
              </p:cNvSpPr>
              <p:nvPr/>
            </p:nvSpPr>
            <p:spPr bwMode="gray">
              <a:xfrm>
                <a:off x="4166" y="1586"/>
                <a:ext cx="135" cy="90"/>
              </a:xfrm>
              <a:custGeom>
                <a:avLst/>
                <a:gdLst>
                  <a:gd name="T0" fmla="*/ 61 w 135"/>
                  <a:gd name="T1" fmla="*/ 4 h 90"/>
                  <a:gd name="T2" fmla="*/ 53 w 135"/>
                  <a:gd name="T3" fmla="*/ 20 h 90"/>
                  <a:gd name="T4" fmla="*/ 39 w 135"/>
                  <a:gd name="T5" fmla="*/ 36 h 90"/>
                  <a:gd name="T6" fmla="*/ 58 w 135"/>
                  <a:gd name="T7" fmla="*/ 32 h 90"/>
                  <a:gd name="T8" fmla="*/ 78 w 135"/>
                  <a:gd name="T9" fmla="*/ 29 h 90"/>
                  <a:gd name="T10" fmla="*/ 94 w 135"/>
                  <a:gd name="T11" fmla="*/ 36 h 90"/>
                  <a:gd name="T12" fmla="*/ 114 w 135"/>
                  <a:gd name="T13" fmla="*/ 47 h 90"/>
                  <a:gd name="T14" fmla="*/ 135 w 135"/>
                  <a:gd name="T15" fmla="*/ 62 h 90"/>
                  <a:gd name="T16" fmla="*/ 120 w 135"/>
                  <a:gd name="T17" fmla="*/ 75 h 90"/>
                  <a:gd name="T18" fmla="*/ 93 w 135"/>
                  <a:gd name="T19" fmla="*/ 88 h 90"/>
                  <a:gd name="T20" fmla="*/ 75 w 135"/>
                  <a:gd name="T21" fmla="*/ 74 h 90"/>
                  <a:gd name="T22" fmla="*/ 63 w 135"/>
                  <a:gd name="T23" fmla="*/ 51 h 90"/>
                  <a:gd name="T24" fmla="*/ 46 w 135"/>
                  <a:gd name="T25" fmla="*/ 73 h 90"/>
                  <a:gd name="T26" fmla="*/ 8 w 135"/>
                  <a:gd name="T27" fmla="*/ 82 h 90"/>
                  <a:gd name="T28" fmla="*/ 12 w 135"/>
                  <a:gd name="T29" fmla="*/ 55 h 90"/>
                  <a:gd name="T30" fmla="*/ 1 w 135"/>
                  <a:gd name="T31" fmla="*/ 28 h 90"/>
                  <a:gd name="T32" fmla="*/ 29 w 135"/>
                  <a:gd name="T33" fmla="*/ 21 h 90"/>
                  <a:gd name="T34" fmla="*/ 50 w 135"/>
                  <a:gd name="T35" fmla="*/ 0 h 90"/>
                  <a:gd name="T36" fmla="*/ 50 w 135"/>
                  <a:gd name="T37" fmla="*/ 0 h 90"/>
                  <a:gd name="T38" fmla="*/ 30 w 135"/>
                  <a:gd name="T39" fmla="*/ 5 h 90"/>
                  <a:gd name="T40" fmla="*/ 29 w 135"/>
                  <a:gd name="T41" fmla="*/ 21 h 90"/>
                  <a:gd name="T42" fmla="*/ 1 w 135"/>
                  <a:gd name="T43" fmla="*/ 27 h 90"/>
                  <a:gd name="T44" fmla="*/ 1 w 135"/>
                  <a:gd name="T45" fmla="*/ 28 h 90"/>
                  <a:gd name="T46" fmla="*/ 6 w 135"/>
                  <a:gd name="T47" fmla="*/ 47 h 90"/>
                  <a:gd name="T48" fmla="*/ 12 w 135"/>
                  <a:gd name="T49" fmla="*/ 55 h 90"/>
                  <a:gd name="T50" fmla="*/ 8 w 135"/>
                  <a:gd name="T51" fmla="*/ 67 h 90"/>
                  <a:gd name="T52" fmla="*/ 7 w 135"/>
                  <a:gd name="T53" fmla="*/ 81 h 90"/>
                  <a:gd name="T54" fmla="*/ 8 w 135"/>
                  <a:gd name="T55" fmla="*/ 82 h 90"/>
                  <a:gd name="T56" fmla="*/ 20 w 135"/>
                  <a:gd name="T57" fmla="*/ 84 h 90"/>
                  <a:gd name="T58" fmla="*/ 47 w 135"/>
                  <a:gd name="T59" fmla="*/ 73 h 90"/>
                  <a:gd name="T60" fmla="*/ 47 w 135"/>
                  <a:gd name="T61" fmla="*/ 73 h 90"/>
                  <a:gd name="T62" fmla="*/ 63 w 135"/>
                  <a:gd name="T63" fmla="*/ 51 h 90"/>
                  <a:gd name="T64" fmla="*/ 74 w 135"/>
                  <a:gd name="T65" fmla="*/ 74 h 90"/>
                  <a:gd name="T66" fmla="*/ 71 w 135"/>
                  <a:gd name="T67" fmla="*/ 90 h 90"/>
                  <a:gd name="T68" fmla="*/ 93 w 135"/>
                  <a:gd name="T69" fmla="*/ 88 h 90"/>
                  <a:gd name="T70" fmla="*/ 93 w 135"/>
                  <a:gd name="T71" fmla="*/ 88 h 90"/>
                  <a:gd name="T72" fmla="*/ 120 w 135"/>
                  <a:gd name="T73" fmla="*/ 76 h 90"/>
                  <a:gd name="T74" fmla="*/ 126 w 135"/>
                  <a:gd name="T75" fmla="*/ 79 h 90"/>
                  <a:gd name="T76" fmla="*/ 135 w 135"/>
                  <a:gd name="T77" fmla="*/ 62 h 90"/>
                  <a:gd name="T78" fmla="*/ 135 w 135"/>
                  <a:gd name="T79" fmla="*/ 62 h 90"/>
                  <a:gd name="T80" fmla="*/ 131 w 135"/>
                  <a:gd name="T81" fmla="*/ 49 h 90"/>
                  <a:gd name="T82" fmla="*/ 115 w 135"/>
                  <a:gd name="T83" fmla="*/ 47 h 90"/>
                  <a:gd name="T84" fmla="*/ 111 w 135"/>
                  <a:gd name="T85" fmla="*/ 31 h 90"/>
                  <a:gd name="T86" fmla="*/ 94 w 135"/>
                  <a:gd name="T87" fmla="*/ 35 h 90"/>
                  <a:gd name="T88" fmla="*/ 79 w 135"/>
                  <a:gd name="T89" fmla="*/ 29 h 90"/>
                  <a:gd name="T90" fmla="*/ 78 w 135"/>
                  <a:gd name="T91" fmla="*/ 29 h 90"/>
                  <a:gd name="T92" fmla="*/ 62 w 135"/>
                  <a:gd name="T93" fmla="*/ 30 h 90"/>
                  <a:gd name="T94" fmla="*/ 58 w 135"/>
                  <a:gd name="T95" fmla="*/ 32 h 90"/>
                  <a:gd name="T96" fmla="*/ 47 w 135"/>
                  <a:gd name="T97" fmla="*/ 32 h 90"/>
                  <a:gd name="T98" fmla="*/ 39 w 135"/>
                  <a:gd name="T99" fmla="*/ 36 h 90"/>
                  <a:gd name="T100" fmla="*/ 53 w 135"/>
                  <a:gd name="T101" fmla="*/ 21 h 90"/>
                  <a:gd name="T102" fmla="*/ 53 w 135"/>
                  <a:gd name="T103" fmla="*/ 21 h 90"/>
                  <a:gd name="T104" fmla="*/ 62 w 135"/>
                  <a:gd name="T105" fmla="*/ 4 h 90"/>
                  <a:gd name="T106" fmla="*/ 62 w 135"/>
                  <a:gd name="T107" fmla="*/ 3 h 90"/>
                  <a:gd name="T108" fmla="*/ 50 w 135"/>
                  <a:gd name="T10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5" h="90">
                    <a:moveTo>
                      <a:pt x="50" y="0"/>
                    </a:moveTo>
                    <a:lnTo>
                      <a:pt x="61" y="4"/>
                    </a:lnTo>
                    <a:lnTo>
                      <a:pt x="54" y="11"/>
                    </a:lnTo>
                    <a:lnTo>
                      <a:pt x="53" y="20"/>
                    </a:lnTo>
                    <a:lnTo>
                      <a:pt x="35" y="30"/>
                    </a:lnTo>
                    <a:lnTo>
                      <a:pt x="39" y="36"/>
                    </a:lnTo>
                    <a:lnTo>
                      <a:pt x="47" y="32"/>
                    </a:lnTo>
                    <a:lnTo>
                      <a:pt x="58" y="32"/>
                    </a:lnTo>
                    <a:lnTo>
                      <a:pt x="62" y="30"/>
                    </a:lnTo>
                    <a:lnTo>
                      <a:pt x="78" y="29"/>
                    </a:lnTo>
                    <a:lnTo>
                      <a:pt x="79" y="36"/>
                    </a:lnTo>
                    <a:lnTo>
                      <a:pt x="94" y="36"/>
                    </a:lnTo>
                    <a:lnTo>
                      <a:pt x="111" y="31"/>
                    </a:lnTo>
                    <a:lnTo>
                      <a:pt x="114" y="47"/>
                    </a:lnTo>
                    <a:lnTo>
                      <a:pt x="131" y="50"/>
                    </a:lnTo>
                    <a:lnTo>
                      <a:pt x="135" y="62"/>
                    </a:lnTo>
                    <a:lnTo>
                      <a:pt x="126" y="78"/>
                    </a:lnTo>
                    <a:lnTo>
                      <a:pt x="120" y="75"/>
                    </a:lnTo>
                    <a:lnTo>
                      <a:pt x="109" y="75"/>
                    </a:lnTo>
                    <a:lnTo>
                      <a:pt x="93" y="88"/>
                    </a:lnTo>
                    <a:lnTo>
                      <a:pt x="72" y="89"/>
                    </a:lnTo>
                    <a:lnTo>
                      <a:pt x="75" y="74"/>
                    </a:lnTo>
                    <a:lnTo>
                      <a:pt x="72" y="58"/>
                    </a:lnTo>
                    <a:lnTo>
                      <a:pt x="63" y="51"/>
                    </a:lnTo>
                    <a:lnTo>
                      <a:pt x="54" y="62"/>
                    </a:lnTo>
                    <a:lnTo>
                      <a:pt x="46" y="73"/>
                    </a:lnTo>
                    <a:lnTo>
                      <a:pt x="20" y="83"/>
                    </a:lnTo>
                    <a:lnTo>
                      <a:pt x="8" y="82"/>
                    </a:lnTo>
                    <a:lnTo>
                      <a:pt x="9" y="67"/>
                    </a:lnTo>
                    <a:lnTo>
                      <a:pt x="12" y="55"/>
                    </a:lnTo>
                    <a:lnTo>
                      <a:pt x="7" y="47"/>
                    </a:lnTo>
                    <a:lnTo>
                      <a:pt x="1" y="28"/>
                    </a:lnTo>
                    <a:lnTo>
                      <a:pt x="14" y="25"/>
                    </a:lnTo>
                    <a:lnTo>
                      <a:pt x="29" y="21"/>
                    </a:lnTo>
                    <a:lnTo>
                      <a:pt x="30" y="5"/>
                    </a:lnTo>
                    <a:lnTo>
                      <a:pt x="50" y="0"/>
                    </a:lnTo>
                    <a:moveTo>
                      <a:pt x="50" y="0"/>
                    </a:moveTo>
                    <a:lnTo>
                      <a:pt x="50" y="0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29" y="21"/>
                    </a:lnTo>
                    <a:lnTo>
                      <a:pt x="14" y="25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12" y="55"/>
                    </a:lnTo>
                    <a:lnTo>
                      <a:pt x="8" y="67"/>
                    </a:lnTo>
                    <a:lnTo>
                      <a:pt x="8" y="67"/>
                    </a:lnTo>
                    <a:lnTo>
                      <a:pt x="8" y="67"/>
                    </a:lnTo>
                    <a:lnTo>
                      <a:pt x="7" y="81"/>
                    </a:lnTo>
                    <a:lnTo>
                      <a:pt x="7" y="82"/>
                    </a:lnTo>
                    <a:lnTo>
                      <a:pt x="8" y="82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47" y="73"/>
                    </a:lnTo>
                    <a:lnTo>
                      <a:pt x="47" y="73"/>
                    </a:lnTo>
                    <a:lnTo>
                      <a:pt x="47" y="73"/>
                    </a:lnTo>
                    <a:lnTo>
                      <a:pt x="54" y="62"/>
                    </a:lnTo>
                    <a:lnTo>
                      <a:pt x="63" y="51"/>
                    </a:lnTo>
                    <a:lnTo>
                      <a:pt x="71" y="58"/>
                    </a:lnTo>
                    <a:lnTo>
                      <a:pt x="74" y="74"/>
                    </a:lnTo>
                    <a:lnTo>
                      <a:pt x="71" y="89"/>
                    </a:lnTo>
                    <a:lnTo>
                      <a:pt x="71" y="90"/>
                    </a:lnTo>
                    <a:lnTo>
                      <a:pt x="72" y="90"/>
                    </a:lnTo>
                    <a:lnTo>
                      <a:pt x="93" y="88"/>
                    </a:lnTo>
                    <a:lnTo>
                      <a:pt x="93" y="88"/>
                    </a:lnTo>
                    <a:lnTo>
                      <a:pt x="93" y="88"/>
                    </a:lnTo>
                    <a:lnTo>
                      <a:pt x="110" y="76"/>
                    </a:lnTo>
                    <a:lnTo>
                      <a:pt x="120" y="76"/>
                    </a:lnTo>
                    <a:lnTo>
                      <a:pt x="126" y="78"/>
                    </a:lnTo>
                    <a:lnTo>
                      <a:pt x="126" y="79"/>
                    </a:lnTo>
                    <a:lnTo>
                      <a:pt x="126" y="78"/>
                    </a:lnTo>
                    <a:lnTo>
                      <a:pt x="135" y="62"/>
                    </a:lnTo>
                    <a:lnTo>
                      <a:pt x="135" y="62"/>
                    </a:lnTo>
                    <a:lnTo>
                      <a:pt x="135" y="62"/>
                    </a:lnTo>
                    <a:lnTo>
                      <a:pt x="131" y="50"/>
                    </a:lnTo>
                    <a:lnTo>
                      <a:pt x="131" y="49"/>
                    </a:lnTo>
                    <a:lnTo>
                      <a:pt x="131" y="49"/>
                    </a:lnTo>
                    <a:lnTo>
                      <a:pt x="115" y="47"/>
                    </a:lnTo>
                    <a:lnTo>
                      <a:pt x="111" y="31"/>
                    </a:lnTo>
                    <a:lnTo>
                      <a:pt x="111" y="31"/>
                    </a:lnTo>
                    <a:lnTo>
                      <a:pt x="111" y="31"/>
                    </a:lnTo>
                    <a:lnTo>
                      <a:pt x="94" y="35"/>
                    </a:lnTo>
                    <a:lnTo>
                      <a:pt x="80" y="35"/>
                    </a:lnTo>
                    <a:lnTo>
                      <a:pt x="79" y="29"/>
                    </a:lnTo>
                    <a:lnTo>
                      <a:pt x="79" y="29"/>
                    </a:lnTo>
                    <a:lnTo>
                      <a:pt x="78" y="29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58" y="32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39" y="36"/>
                    </a:lnTo>
                    <a:lnTo>
                      <a:pt x="36" y="30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54" y="11"/>
                    </a:lnTo>
                    <a:lnTo>
                      <a:pt x="62" y="4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6" name="Freeform 995"/>
              <p:cNvSpPr>
                <a:spLocks/>
              </p:cNvSpPr>
              <p:nvPr/>
            </p:nvSpPr>
            <p:spPr bwMode="gray">
              <a:xfrm>
                <a:off x="4201" y="1530"/>
                <a:ext cx="191" cy="93"/>
              </a:xfrm>
              <a:custGeom>
                <a:avLst/>
                <a:gdLst>
                  <a:gd name="T0" fmla="*/ 0 w 191"/>
                  <a:gd name="T1" fmla="*/ 86 h 93"/>
                  <a:gd name="T2" fmla="*/ 18 w 191"/>
                  <a:gd name="T3" fmla="*/ 76 h 93"/>
                  <a:gd name="T4" fmla="*/ 35 w 191"/>
                  <a:gd name="T5" fmla="*/ 74 h 93"/>
                  <a:gd name="T6" fmla="*/ 53 w 191"/>
                  <a:gd name="T7" fmla="*/ 63 h 93"/>
                  <a:gd name="T8" fmla="*/ 53 w 191"/>
                  <a:gd name="T9" fmla="*/ 55 h 93"/>
                  <a:gd name="T10" fmla="*/ 39 w 191"/>
                  <a:gd name="T11" fmla="*/ 54 h 93"/>
                  <a:gd name="T12" fmla="*/ 34 w 191"/>
                  <a:gd name="T13" fmla="*/ 44 h 93"/>
                  <a:gd name="T14" fmla="*/ 17 w 191"/>
                  <a:gd name="T15" fmla="*/ 43 h 93"/>
                  <a:gd name="T16" fmla="*/ 4 w 191"/>
                  <a:gd name="T17" fmla="*/ 40 h 93"/>
                  <a:gd name="T18" fmla="*/ 12 w 191"/>
                  <a:gd name="T19" fmla="*/ 34 h 93"/>
                  <a:gd name="T20" fmla="*/ 21 w 191"/>
                  <a:gd name="T21" fmla="*/ 33 h 93"/>
                  <a:gd name="T22" fmla="*/ 26 w 191"/>
                  <a:gd name="T23" fmla="*/ 23 h 93"/>
                  <a:gd name="T24" fmla="*/ 33 w 191"/>
                  <a:gd name="T25" fmla="*/ 15 h 93"/>
                  <a:gd name="T26" fmla="*/ 45 w 191"/>
                  <a:gd name="T27" fmla="*/ 15 h 93"/>
                  <a:gd name="T28" fmla="*/ 54 w 191"/>
                  <a:gd name="T29" fmla="*/ 22 h 93"/>
                  <a:gd name="T30" fmla="*/ 73 w 191"/>
                  <a:gd name="T31" fmla="*/ 21 h 93"/>
                  <a:gd name="T32" fmla="*/ 70 w 191"/>
                  <a:gd name="T33" fmla="*/ 10 h 93"/>
                  <a:gd name="T34" fmla="*/ 88 w 191"/>
                  <a:gd name="T35" fmla="*/ 0 h 93"/>
                  <a:gd name="T36" fmla="*/ 97 w 191"/>
                  <a:gd name="T37" fmla="*/ 4 h 93"/>
                  <a:gd name="T38" fmla="*/ 105 w 191"/>
                  <a:gd name="T39" fmla="*/ 14 h 93"/>
                  <a:gd name="T40" fmla="*/ 130 w 191"/>
                  <a:gd name="T41" fmla="*/ 6 h 93"/>
                  <a:gd name="T42" fmla="*/ 159 w 191"/>
                  <a:gd name="T43" fmla="*/ 11 h 93"/>
                  <a:gd name="T44" fmla="*/ 182 w 191"/>
                  <a:gd name="T45" fmla="*/ 17 h 93"/>
                  <a:gd name="T46" fmla="*/ 191 w 191"/>
                  <a:gd name="T47" fmla="*/ 24 h 93"/>
                  <a:gd name="T48" fmla="*/ 177 w 191"/>
                  <a:gd name="T49" fmla="*/ 40 h 93"/>
                  <a:gd name="T50" fmla="*/ 158 w 191"/>
                  <a:gd name="T51" fmla="*/ 44 h 93"/>
                  <a:gd name="T52" fmla="*/ 143 w 191"/>
                  <a:gd name="T53" fmla="*/ 54 h 93"/>
                  <a:gd name="T54" fmla="*/ 131 w 191"/>
                  <a:gd name="T55" fmla="*/ 55 h 93"/>
                  <a:gd name="T56" fmla="*/ 129 w 191"/>
                  <a:gd name="T57" fmla="*/ 69 h 93"/>
                  <a:gd name="T58" fmla="*/ 117 w 191"/>
                  <a:gd name="T59" fmla="*/ 71 h 93"/>
                  <a:gd name="T60" fmla="*/ 107 w 191"/>
                  <a:gd name="T61" fmla="*/ 62 h 93"/>
                  <a:gd name="T62" fmla="*/ 81 w 191"/>
                  <a:gd name="T63" fmla="*/ 76 h 93"/>
                  <a:gd name="T64" fmla="*/ 76 w 191"/>
                  <a:gd name="T65" fmla="*/ 87 h 93"/>
                  <a:gd name="T66" fmla="*/ 59 w 191"/>
                  <a:gd name="T67" fmla="*/ 92 h 93"/>
                  <a:gd name="T68" fmla="*/ 44 w 191"/>
                  <a:gd name="T69" fmla="*/ 92 h 93"/>
                  <a:gd name="T70" fmla="*/ 43 w 191"/>
                  <a:gd name="T71" fmla="*/ 86 h 93"/>
                  <a:gd name="T72" fmla="*/ 27 w 191"/>
                  <a:gd name="T73" fmla="*/ 86 h 93"/>
                  <a:gd name="T74" fmla="*/ 23 w 191"/>
                  <a:gd name="T75" fmla="*/ 88 h 93"/>
                  <a:gd name="T76" fmla="*/ 12 w 191"/>
                  <a:gd name="T77" fmla="*/ 88 h 93"/>
                  <a:gd name="T78" fmla="*/ 4 w 191"/>
                  <a:gd name="T79" fmla="*/ 93 h 93"/>
                  <a:gd name="T80" fmla="*/ 0 w 191"/>
                  <a:gd name="T81" fmla="*/ 8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1" h="93">
                    <a:moveTo>
                      <a:pt x="0" y="86"/>
                    </a:moveTo>
                    <a:lnTo>
                      <a:pt x="18" y="76"/>
                    </a:lnTo>
                    <a:lnTo>
                      <a:pt x="35" y="74"/>
                    </a:lnTo>
                    <a:lnTo>
                      <a:pt x="53" y="63"/>
                    </a:lnTo>
                    <a:lnTo>
                      <a:pt x="53" y="55"/>
                    </a:lnTo>
                    <a:lnTo>
                      <a:pt x="39" y="54"/>
                    </a:lnTo>
                    <a:lnTo>
                      <a:pt x="34" y="44"/>
                    </a:lnTo>
                    <a:lnTo>
                      <a:pt x="17" y="43"/>
                    </a:lnTo>
                    <a:lnTo>
                      <a:pt x="4" y="40"/>
                    </a:lnTo>
                    <a:lnTo>
                      <a:pt x="12" y="3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3" y="15"/>
                    </a:lnTo>
                    <a:lnTo>
                      <a:pt x="45" y="15"/>
                    </a:lnTo>
                    <a:lnTo>
                      <a:pt x="54" y="22"/>
                    </a:lnTo>
                    <a:lnTo>
                      <a:pt x="73" y="21"/>
                    </a:lnTo>
                    <a:lnTo>
                      <a:pt x="70" y="10"/>
                    </a:lnTo>
                    <a:lnTo>
                      <a:pt x="88" y="0"/>
                    </a:lnTo>
                    <a:lnTo>
                      <a:pt x="97" y="4"/>
                    </a:lnTo>
                    <a:lnTo>
                      <a:pt x="105" y="14"/>
                    </a:lnTo>
                    <a:lnTo>
                      <a:pt x="130" y="6"/>
                    </a:lnTo>
                    <a:lnTo>
                      <a:pt x="159" y="11"/>
                    </a:lnTo>
                    <a:lnTo>
                      <a:pt x="182" y="17"/>
                    </a:lnTo>
                    <a:lnTo>
                      <a:pt x="191" y="24"/>
                    </a:lnTo>
                    <a:lnTo>
                      <a:pt x="177" y="40"/>
                    </a:lnTo>
                    <a:lnTo>
                      <a:pt x="158" y="44"/>
                    </a:lnTo>
                    <a:lnTo>
                      <a:pt x="143" y="54"/>
                    </a:lnTo>
                    <a:lnTo>
                      <a:pt x="131" y="55"/>
                    </a:lnTo>
                    <a:lnTo>
                      <a:pt x="129" y="69"/>
                    </a:lnTo>
                    <a:lnTo>
                      <a:pt x="117" y="71"/>
                    </a:lnTo>
                    <a:lnTo>
                      <a:pt x="107" y="62"/>
                    </a:lnTo>
                    <a:lnTo>
                      <a:pt x="81" y="76"/>
                    </a:lnTo>
                    <a:lnTo>
                      <a:pt x="76" y="87"/>
                    </a:lnTo>
                    <a:lnTo>
                      <a:pt x="59" y="92"/>
                    </a:lnTo>
                    <a:lnTo>
                      <a:pt x="44" y="92"/>
                    </a:lnTo>
                    <a:lnTo>
                      <a:pt x="43" y="86"/>
                    </a:lnTo>
                    <a:lnTo>
                      <a:pt x="27" y="86"/>
                    </a:lnTo>
                    <a:lnTo>
                      <a:pt x="23" y="88"/>
                    </a:lnTo>
                    <a:lnTo>
                      <a:pt x="12" y="88"/>
                    </a:lnTo>
                    <a:lnTo>
                      <a:pt x="4" y="93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7" name="Freeform 996"/>
              <p:cNvSpPr>
                <a:spLocks noEditPoints="1"/>
              </p:cNvSpPr>
              <p:nvPr/>
            </p:nvSpPr>
            <p:spPr bwMode="gray">
              <a:xfrm>
                <a:off x="4200" y="1530"/>
                <a:ext cx="193" cy="93"/>
              </a:xfrm>
              <a:custGeom>
                <a:avLst/>
                <a:gdLst>
                  <a:gd name="T0" fmla="*/ 106 w 193"/>
                  <a:gd name="T1" fmla="*/ 14 h 93"/>
                  <a:gd name="T2" fmla="*/ 183 w 193"/>
                  <a:gd name="T3" fmla="*/ 17 h 93"/>
                  <a:gd name="T4" fmla="*/ 158 w 193"/>
                  <a:gd name="T5" fmla="*/ 43 h 93"/>
                  <a:gd name="T6" fmla="*/ 130 w 193"/>
                  <a:gd name="T7" fmla="*/ 69 h 93"/>
                  <a:gd name="T8" fmla="*/ 82 w 193"/>
                  <a:gd name="T9" fmla="*/ 76 h 93"/>
                  <a:gd name="T10" fmla="*/ 45 w 193"/>
                  <a:gd name="T11" fmla="*/ 92 h 93"/>
                  <a:gd name="T12" fmla="*/ 24 w 193"/>
                  <a:gd name="T13" fmla="*/ 88 h 93"/>
                  <a:gd name="T14" fmla="*/ 1 w 193"/>
                  <a:gd name="T15" fmla="*/ 86 h 93"/>
                  <a:gd name="T16" fmla="*/ 54 w 193"/>
                  <a:gd name="T17" fmla="*/ 63 h 93"/>
                  <a:gd name="T18" fmla="*/ 35 w 193"/>
                  <a:gd name="T19" fmla="*/ 44 h 93"/>
                  <a:gd name="T20" fmla="*/ 13 w 193"/>
                  <a:gd name="T21" fmla="*/ 34 h 93"/>
                  <a:gd name="T22" fmla="*/ 34 w 193"/>
                  <a:gd name="T23" fmla="*/ 15 h 93"/>
                  <a:gd name="T24" fmla="*/ 75 w 193"/>
                  <a:gd name="T25" fmla="*/ 21 h 93"/>
                  <a:gd name="T26" fmla="*/ 89 w 193"/>
                  <a:gd name="T27" fmla="*/ 0 h 93"/>
                  <a:gd name="T28" fmla="*/ 70 w 193"/>
                  <a:gd name="T29" fmla="*/ 10 h 93"/>
                  <a:gd name="T30" fmla="*/ 55 w 193"/>
                  <a:gd name="T31" fmla="*/ 22 h 93"/>
                  <a:gd name="T32" fmla="*/ 46 w 193"/>
                  <a:gd name="T33" fmla="*/ 15 h 93"/>
                  <a:gd name="T34" fmla="*/ 34 w 193"/>
                  <a:gd name="T35" fmla="*/ 15 h 93"/>
                  <a:gd name="T36" fmla="*/ 27 w 193"/>
                  <a:gd name="T37" fmla="*/ 23 h 93"/>
                  <a:gd name="T38" fmla="*/ 12 w 193"/>
                  <a:gd name="T39" fmla="*/ 33 h 93"/>
                  <a:gd name="T40" fmla="*/ 4 w 193"/>
                  <a:gd name="T41" fmla="*/ 40 h 93"/>
                  <a:gd name="T42" fmla="*/ 35 w 193"/>
                  <a:gd name="T43" fmla="*/ 44 h 93"/>
                  <a:gd name="T44" fmla="*/ 40 w 193"/>
                  <a:gd name="T45" fmla="*/ 54 h 93"/>
                  <a:gd name="T46" fmla="*/ 36 w 193"/>
                  <a:gd name="T47" fmla="*/ 73 h 93"/>
                  <a:gd name="T48" fmla="*/ 19 w 193"/>
                  <a:gd name="T49" fmla="*/ 76 h 93"/>
                  <a:gd name="T50" fmla="*/ 1 w 193"/>
                  <a:gd name="T51" fmla="*/ 86 h 93"/>
                  <a:gd name="T52" fmla="*/ 5 w 193"/>
                  <a:gd name="T53" fmla="*/ 93 h 93"/>
                  <a:gd name="T54" fmla="*/ 24 w 193"/>
                  <a:gd name="T55" fmla="*/ 88 h 93"/>
                  <a:gd name="T56" fmla="*/ 44 w 193"/>
                  <a:gd name="T57" fmla="*/ 86 h 93"/>
                  <a:gd name="T58" fmla="*/ 45 w 193"/>
                  <a:gd name="T59" fmla="*/ 92 h 93"/>
                  <a:gd name="T60" fmla="*/ 61 w 193"/>
                  <a:gd name="T61" fmla="*/ 92 h 93"/>
                  <a:gd name="T62" fmla="*/ 77 w 193"/>
                  <a:gd name="T63" fmla="*/ 87 h 93"/>
                  <a:gd name="T64" fmla="*/ 118 w 193"/>
                  <a:gd name="T65" fmla="*/ 71 h 93"/>
                  <a:gd name="T66" fmla="*/ 130 w 193"/>
                  <a:gd name="T67" fmla="*/ 69 h 93"/>
                  <a:gd name="T68" fmla="*/ 132 w 193"/>
                  <a:gd name="T69" fmla="*/ 55 h 93"/>
                  <a:gd name="T70" fmla="*/ 144 w 193"/>
                  <a:gd name="T71" fmla="*/ 54 h 93"/>
                  <a:gd name="T72" fmla="*/ 179 w 193"/>
                  <a:gd name="T73" fmla="*/ 40 h 93"/>
                  <a:gd name="T74" fmla="*/ 193 w 193"/>
                  <a:gd name="T75" fmla="*/ 24 h 93"/>
                  <a:gd name="T76" fmla="*/ 183 w 193"/>
                  <a:gd name="T77" fmla="*/ 17 h 93"/>
                  <a:gd name="T78" fmla="*/ 131 w 193"/>
                  <a:gd name="T79" fmla="*/ 6 h 93"/>
                  <a:gd name="T80" fmla="*/ 106 w 193"/>
                  <a:gd name="T81" fmla="*/ 14 h 93"/>
                  <a:gd name="T82" fmla="*/ 98 w 193"/>
                  <a:gd name="T83" fmla="*/ 4 h 93"/>
                  <a:gd name="T84" fmla="*/ 89 w 193"/>
                  <a:gd name="T8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3" h="93">
                    <a:moveTo>
                      <a:pt x="89" y="0"/>
                    </a:moveTo>
                    <a:lnTo>
                      <a:pt x="98" y="4"/>
                    </a:lnTo>
                    <a:lnTo>
                      <a:pt x="106" y="14"/>
                    </a:lnTo>
                    <a:lnTo>
                      <a:pt x="131" y="7"/>
                    </a:lnTo>
                    <a:lnTo>
                      <a:pt x="160" y="11"/>
                    </a:lnTo>
                    <a:lnTo>
                      <a:pt x="183" y="17"/>
                    </a:lnTo>
                    <a:lnTo>
                      <a:pt x="192" y="24"/>
                    </a:lnTo>
                    <a:lnTo>
                      <a:pt x="178" y="39"/>
                    </a:lnTo>
                    <a:lnTo>
                      <a:pt x="158" y="43"/>
                    </a:lnTo>
                    <a:lnTo>
                      <a:pt x="143" y="53"/>
                    </a:lnTo>
                    <a:lnTo>
                      <a:pt x="132" y="55"/>
                    </a:lnTo>
                    <a:lnTo>
                      <a:pt x="130" y="69"/>
                    </a:lnTo>
                    <a:lnTo>
                      <a:pt x="118" y="70"/>
                    </a:lnTo>
                    <a:lnTo>
                      <a:pt x="109" y="62"/>
                    </a:lnTo>
                    <a:lnTo>
                      <a:pt x="82" y="76"/>
                    </a:lnTo>
                    <a:lnTo>
                      <a:pt x="77" y="87"/>
                    </a:lnTo>
                    <a:lnTo>
                      <a:pt x="60" y="92"/>
                    </a:lnTo>
                    <a:lnTo>
                      <a:pt x="45" y="92"/>
                    </a:lnTo>
                    <a:lnTo>
                      <a:pt x="44" y="85"/>
                    </a:lnTo>
                    <a:lnTo>
                      <a:pt x="28" y="86"/>
                    </a:lnTo>
                    <a:lnTo>
                      <a:pt x="24" y="88"/>
                    </a:lnTo>
                    <a:lnTo>
                      <a:pt x="13" y="88"/>
                    </a:lnTo>
                    <a:lnTo>
                      <a:pt x="5" y="92"/>
                    </a:lnTo>
                    <a:lnTo>
                      <a:pt x="1" y="86"/>
                    </a:lnTo>
                    <a:lnTo>
                      <a:pt x="19" y="76"/>
                    </a:lnTo>
                    <a:lnTo>
                      <a:pt x="36" y="74"/>
                    </a:lnTo>
                    <a:lnTo>
                      <a:pt x="54" y="63"/>
                    </a:lnTo>
                    <a:lnTo>
                      <a:pt x="54" y="54"/>
                    </a:lnTo>
                    <a:lnTo>
                      <a:pt x="40" y="53"/>
                    </a:lnTo>
                    <a:lnTo>
                      <a:pt x="35" y="44"/>
                    </a:lnTo>
                    <a:lnTo>
                      <a:pt x="18" y="43"/>
                    </a:lnTo>
                    <a:lnTo>
                      <a:pt x="5" y="40"/>
                    </a:lnTo>
                    <a:lnTo>
                      <a:pt x="13" y="34"/>
                    </a:lnTo>
                    <a:lnTo>
                      <a:pt x="22" y="33"/>
                    </a:lnTo>
                    <a:lnTo>
                      <a:pt x="27" y="23"/>
                    </a:lnTo>
                    <a:lnTo>
                      <a:pt x="34" y="15"/>
                    </a:lnTo>
                    <a:lnTo>
                      <a:pt x="46" y="15"/>
                    </a:lnTo>
                    <a:lnTo>
                      <a:pt x="55" y="22"/>
                    </a:lnTo>
                    <a:lnTo>
                      <a:pt x="75" y="21"/>
                    </a:lnTo>
                    <a:lnTo>
                      <a:pt x="71" y="10"/>
                    </a:lnTo>
                    <a:lnTo>
                      <a:pt x="89" y="0"/>
                    </a:lnTo>
                    <a:close/>
                    <a:moveTo>
                      <a:pt x="89" y="0"/>
                    </a:moveTo>
                    <a:lnTo>
                      <a:pt x="88" y="0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4" y="20"/>
                    </a:lnTo>
                    <a:lnTo>
                      <a:pt x="55" y="22"/>
                    </a:lnTo>
                    <a:lnTo>
                      <a:pt x="47" y="15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2" y="33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5" y="41"/>
                    </a:lnTo>
                    <a:lnTo>
                      <a:pt x="18" y="43"/>
                    </a:lnTo>
                    <a:lnTo>
                      <a:pt x="35" y="44"/>
                    </a:lnTo>
                    <a:lnTo>
                      <a:pt x="39" y="54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53" y="55"/>
                    </a:lnTo>
                    <a:lnTo>
                      <a:pt x="53" y="63"/>
                    </a:lnTo>
                    <a:lnTo>
                      <a:pt x="36" y="73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" y="86"/>
                    </a:lnTo>
                    <a:lnTo>
                      <a:pt x="0" y="86"/>
                    </a:lnTo>
                    <a:lnTo>
                      <a:pt x="1" y="86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5" y="93"/>
                    </a:lnTo>
                    <a:lnTo>
                      <a:pt x="13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8" y="87"/>
                    </a:lnTo>
                    <a:lnTo>
                      <a:pt x="44" y="86"/>
                    </a:lnTo>
                    <a:lnTo>
                      <a:pt x="45" y="92"/>
                    </a:lnTo>
                    <a:lnTo>
                      <a:pt x="45" y="92"/>
                    </a:lnTo>
                    <a:lnTo>
                      <a:pt x="45" y="92"/>
                    </a:lnTo>
                    <a:lnTo>
                      <a:pt x="60" y="92"/>
                    </a:lnTo>
                    <a:lnTo>
                      <a:pt x="60" y="92"/>
                    </a:lnTo>
                    <a:lnTo>
                      <a:pt x="61" y="92"/>
                    </a:lnTo>
                    <a:lnTo>
                      <a:pt x="77" y="88"/>
                    </a:lnTo>
                    <a:lnTo>
                      <a:pt x="77" y="88"/>
                    </a:lnTo>
                    <a:lnTo>
                      <a:pt x="77" y="87"/>
                    </a:lnTo>
                    <a:lnTo>
                      <a:pt x="82" y="76"/>
                    </a:lnTo>
                    <a:lnTo>
                      <a:pt x="108" y="62"/>
                    </a:lnTo>
                    <a:lnTo>
                      <a:pt x="118" y="71"/>
                    </a:lnTo>
                    <a:lnTo>
                      <a:pt x="118" y="71"/>
                    </a:lnTo>
                    <a:lnTo>
                      <a:pt x="118" y="71"/>
                    </a:lnTo>
                    <a:lnTo>
                      <a:pt x="130" y="69"/>
                    </a:lnTo>
                    <a:lnTo>
                      <a:pt x="130" y="69"/>
                    </a:lnTo>
                    <a:lnTo>
                      <a:pt x="130" y="69"/>
                    </a:lnTo>
                    <a:lnTo>
                      <a:pt x="132" y="55"/>
                    </a:lnTo>
                    <a:lnTo>
                      <a:pt x="143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59" y="44"/>
                    </a:lnTo>
                    <a:lnTo>
                      <a:pt x="178" y="40"/>
                    </a:lnTo>
                    <a:lnTo>
                      <a:pt x="179" y="40"/>
                    </a:lnTo>
                    <a:lnTo>
                      <a:pt x="179" y="40"/>
                    </a:lnTo>
                    <a:lnTo>
                      <a:pt x="192" y="24"/>
                    </a:lnTo>
                    <a:lnTo>
                      <a:pt x="193" y="24"/>
                    </a:lnTo>
                    <a:lnTo>
                      <a:pt x="192" y="23"/>
                    </a:lnTo>
                    <a:lnTo>
                      <a:pt x="183" y="17"/>
                    </a:lnTo>
                    <a:lnTo>
                      <a:pt x="183" y="17"/>
                    </a:lnTo>
                    <a:lnTo>
                      <a:pt x="183" y="17"/>
                    </a:lnTo>
                    <a:lnTo>
                      <a:pt x="160" y="11"/>
                    </a:lnTo>
                    <a:lnTo>
                      <a:pt x="131" y="6"/>
                    </a:lnTo>
                    <a:lnTo>
                      <a:pt x="131" y="6"/>
                    </a:lnTo>
                    <a:lnTo>
                      <a:pt x="131" y="6"/>
                    </a:lnTo>
                    <a:lnTo>
                      <a:pt x="106" y="14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8" name="Freeform 997"/>
              <p:cNvSpPr>
                <a:spLocks noEditPoints="1"/>
              </p:cNvSpPr>
              <p:nvPr/>
            </p:nvSpPr>
            <p:spPr bwMode="gray">
              <a:xfrm>
                <a:off x="4200" y="1530"/>
                <a:ext cx="193" cy="93"/>
              </a:xfrm>
              <a:custGeom>
                <a:avLst/>
                <a:gdLst>
                  <a:gd name="T0" fmla="*/ 106 w 193"/>
                  <a:gd name="T1" fmla="*/ 14 h 93"/>
                  <a:gd name="T2" fmla="*/ 183 w 193"/>
                  <a:gd name="T3" fmla="*/ 17 h 93"/>
                  <a:gd name="T4" fmla="*/ 158 w 193"/>
                  <a:gd name="T5" fmla="*/ 43 h 93"/>
                  <a:gd name="T6" fmla="*/ 130 w 193"/>
                  <a:gd name="T7" fmla="*/ 69 h 93"/>
                  <a:gd name="T8" fmla="*/ 82 w 193"/>
                  <a:gd name="T9" fmla="*/ 76 h 93"/>
                  <a:gd name="T10" fmla="*/ 45 w 193"/>
                  <a:gd name="T11" fmla="*/ 92 h 93"/>
                  <a:gd name="T12" fmla="*/ 24 w 193"/>
                  <a:gd name="T13" fmla="*/ 88 h 93"/>
                  <a:gd name="T14" fmla="*/ 1 w 193"/>
                  <a:gd name="T15" fmla="*/ 86 h 93"/>
                  <a:gd name="T16" fmla="*/ 54 w 193"/>
                  <a:gd name="T17" fmla="*/ 63 h 93"/>
                  <a:gd name="T18" fmla="*/ 35 w 193"/>
                  <a:gd name="T19" fmla="*/ 44 h 93"/>
                  <a:gd name="T20" fmla="*/ 13 w 193"/>
                  <a:gd name="T21" fmla="*/ 34 h 93"/>
                  <a:gd name="T22" fmla="*/ 34 w 193"/>
                  <a:gd name="T23" fmla="*/ 15 h 93"/>
                  <a:gd name="T24" fmla="*/ 75 w 193"/>
                  <a:gd name="T25" fmla="*/ 21 h 93"/>
                  <a:gd name="T26" fmla="*/ 89 w 193"/>
                  <a:gd name="T27" fmla="*/ 0 h 93"/>
                  <a:gd name="T28" fmla="*/ 70 w 193"/>
                  <a:gd name="T29" fmla="*/ 10 h 93"/>
                  <a:gd name="T30" fmla="*/ 55 w 193"/>
                  <a:gd name="T31" fmla="*/ 22 h 93"/>
                  <a:gd name="T32" fmla="*/ 46 w 193"/>
                  <a:gd name="T33" fmla="*/ 15 h 93"/>
                  <a:gd name="T34" fmla="*/ 34 w 193"/>
                  <a:gd name="T35" fmla="*/ 15 h 93"/>
                  <a:gd name="T36" fmla="*/ 27 w 193"/>
                  <a:gd name="T37" fmla="*/ 23 h 93"/>
                  <a:gd name="T38" fmla="*/ 12 w 193"/>
                  <a:gd name="T39" fmla="*/ 33 h 93"/>
                  <a:gd name="T40" fmla="*/ 4 w 193"/>
                  <a:gd name="T41" fmla="*/ 40 h 93"/>
                  <a:gd name="T42" fmla="*/ 35 w 193"/>
                  <a:gd name="T43" fmla="*/ 44 h 93"/>
                  <a:gd name="T44" fmla="*/ 40 w 193"/>
                  <a:gd name="T45" fmla="*/ 54 h 93"/>
                  <a:gd name="T46" fmla="*/ 36 w 193"/>
                  <a:gd name="T47" fmla="*/ 73 h 93"/>
                  <a:gd name="T48" fmla="*/ 19 w 193"/>
                  <a:gd name="T49" fmla="*/ 76 h 93"/>
                  <a:gd name="T50" fmla="*/ 1 w 193"/>
                  <a:gd name="T51" fmla="*/ 86 h 93"/>
                  <a:gd name="T52" fmla="*/ 5 w 193"/>
                  <a:gd name="T53" fmla="*/ 93 h 93"/>
                  <a:gd name="T54" fmla="*/ 24 w 193"/>
                  <a:gd name="T55" fmla="*/ 88 h 93"/>
                  <a:gd name="T56" fmla="*/ 44 w 193"/>
                  <a:gd name="T57" fmla="*/ 86 h 93"/>
                  <a:gd name="T58" fmla="*/ 45 w 193"/>
                  <a:gd name="T59" fmla="*/ 92 h 93"/>
                  <a:gd name="T60" fmla="*/ 61 w 193"/>
                  <a:gd name="T61" fmla="*/ 92 h 93"/>
                  <a:gd name="T62" fmla="*/ 77 w 193"/>
                  <a:gd name="T63" fmla="*/ 87 h 93"/>
                  <a:gd name="T64" fmla="*/ 118 w 193"/>
                  <a:gd name="T65" fmla="*/ 71 h 93"/>
                  <a:gd name="T66" fmla="*/ 130 w 193"/>
                  <a:gd name="T67" fmla="*/ 69 h 93"/>
                  <a:gd name="T68" fmla="*/ 132 w 193"/>
                  <a:gd name="T69" fmla="*/ 55 h 93"/>
                  <a:gd name="T70" fmla="*/ 144 w 193"/>
                  <a:gd name="T71" fmla="*/ 54 h 93"/>
                  <a:gd name="T72" fmla="*/ 179 w 193"/>
                  <a:gd name="T73" fmla="*/ 40 h 93"/>
                  <a:gd name="T74" fmla="*/ 193 w 193"/>
                  <a:gd name="T75" fmla="*/ 24 h 93"/>
                  <a:gd name="T76" fmla="*/ 183 w 193"/>
                  <a:gd name="T77" fmla="*/ 17 h 93"/>
                  <a:gd name="T78" fmla="*/ 131 w 193"/>
                  <a:gd name="T79" fmla="*/ 6 h 93"/>
                  <a:gd name="T80" fmla="*/ 106 w 193"/>
                  <a:gd name="T81" fmla="*/ 14 h 93"/>
                  <a:gd name="T82" fmla="*/ 98 w 193"/>
                  <a:gd name="T83" fmla="*/ 4 h 93"/>
                  <a:gd name="T84" fmla="*/ 89 w 193"/>
                  <a:gd name="T8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3" h="93">
                    <a:moveTo>
                      <a:pt x="89" y="0"/>
                    </a:moveTo>
                    <a:lnTo>
                      <a:pt x="98" y="4"/>
                    </a:lnTo>
                    <a:lnTo>
                      <a:pt x="106" y="14"/>
                    </a:lnTo>
                    <a:lnTo>
                      <a:pt x="131" y="7"/>
                    </a:lnTo>
                    <a:lnTo>
                      <a:pt x="160" y="11"/>
                    </a:lnTo>
                    <a:lnTo>
                      <a:pt x="183" y="17"/>
                    </a:lnTo>
                    <a:lnTo>
                      <a:pt x="192" y="24"/>
                    </a:lnTo>
                    <a:lnTo>
                      <a:pt x="178" y="39"/>
                    </a:lnTo>
                    <a:lnTo>
                      <a:pt x="158" y="43"/>
                    </a:lnTo>
                    <a:lnTo>
                      <a:pt x="143" y="53"/>
                    </a:lnTo>
                    <a:lnTo>
                      <a:pt x="132" y="55"/>
                    </a:lnTo>
                    <a:lnTo>
                      <a:pt x="130" y="69"/>
                    </a:lnTo>
                    <a:lnTo>
                      <a:pt x="118" y="70"/>
                    </a:lnTo>
                    <a:lnTo>
                      <a:pt x="109" y="62"/>
                    </a:lnTo>
                    <a:lnTo>
                      <a:pt x="82" y="76"/>
                    </a:lnTo>
                    <a:lnTo>
                      <a:pt x="77" y="87"/>
                    </a:lnTo>
                    <a:lnTo>
                      <a:pt x="60" y="92"/>
                    </a:lnTo>
                    <a:lnTo>
                      <a:pt x="45" y="92"/>
                    </a:lnTo>
                    <a:lnTo>
                      <a:pt x="44" y="85"/>
                    </a:lnTo>
                    <a:lnTo>
                      <a:pt x="28" y="86"/>
                    </a:lnTo>
                    <a:lnTo>
                      <a:pt x="24" y="88"/>
                    </a:lnTo>
                    <a:lnTo>
                      <a:pt x="13" y="88"/>
                    </a:lnTo>
                    <a:lnTo>
                      <a:pt x="5" y="92"/>
                    </a:lnTo>
                    <a:lnTo>
                      <a:pt x="1" y="86"/>
                    </a:lnTo>
                    <a:lnTo>
                      <a:pt x="19" y="76"/>
                    </a:lnTo>
                    <a:lnTo>
                      <a:pt x="36" y="74"/>
                    </a:lnTo>
                    <a:lnTo>
                      <a:pt x="54" y="63"/>
                    </a:lnTo>
                    <a:lnTo>
                      <a:pt x="54" y="54"/>
                    </a:lnTo>
                    <a:lnTo>
                      <a:pt x="40" y="53"/>
                    </a:lnTo>
                    <a:lnTo>
                      <a:pt x="35" y="44"/>
                    </a:lnTo>
                    <a:lnTo>
                      <a:pt x="18" y="43"/>
                    </a:lnTo>
                    <a:lnTo>
                      <a:pt x="5" y="40"/>
                    </a:lnTo>
                    <a:lnTo>
                      <a:pt x="13" y="34"/>
                    </a:lnTo>
                    <a:lnTo>
                      <a:pt x="22" y="33"/>
                    </a:lnTo>
                    <a:lnTo>
                      <a:pt x="27" y="23"/>
                    </a:lnTo>
                    <a:lnTo>
                      <a:pt x="34" y="15"/>
                    </a:lnTo>
                    <a:lnTo>
                      <a:pt x="46" y="15"/>
                    </a:lnTo>
                    <a:lnTo>
                      <a:pt x="55" y="22"/>
                    </a:lnTo>
                    <a:lnTo>
                      <a:pt x="75" y="21"/>
                    </a:lnTo>
                    <a:lnTo>
                      <a:pt x="71" y="10"/>
                    </a:lnTo>
                    <a:lnTo>
                      <a:pt x="89" y="0"/>
                    </a:lnTo>
                    <a:moveTo>
                      <a:pt x="89" y="0"/>
                    </a:moveTo>
                    <a:lnTo>
                      <a:pt x="88" y="0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4" y="20"/>
                    </a:lnTo>
                    <a:lnTo>
                      <a:pt x="55" y="22"/>
                    </a:lnTo>
                    <a:lnTo>
                      <a:pt x="47" y="15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2" y="33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5" y="41"/>
                    </a:lnTo>
                    <a:lnTo>
                      <a:pt x="18" y="43"/>
                    </a:lnTo>
                    <a:lnTo>
                      <a:pt x="35" y="44"/>
                    </a:lnTo>
                    <a:lnTo>
                      <a:pt x="39" y="54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53" y="55"/>
                    </a:lnTo>
                    <a:lnTo>
                      <a:pt x="53" y="63"/>
                    </a:lnTo>
                    <a:lnTo>
                      <a:pt x="36" y="73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" y="86"/>
                    </a:lnTo>
                    <a:lnTo>
                      <a:pt x="0" y="86"/>
                    </a:lnTo>
                    <a:lnTo>
                      <a:pt x="1" y="86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5" y="93"/>
                    </a:lnTo>
                    <a:lnTo>
                      <a:pt x="13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8" y="87"/>
                    </a:lnTo>
                    <a:lnTo>
                      <a:pt x="44" y="86"/>
                    </a:lnTo>
                    <a:lnTo>
                      <a:pt x="45" y="92"/>
                    </a:lnTo>
                    <a:lnTo>
                      <a:pt x="45" y="92"/>
                    </a:lnTo>
                    <a:lnTo>
                      <a:pt x="45" y="92"/>
                    </a:lnTo>
                    <a:lnTo>
                      <a:pt x="60" y="92"/>
                    </a:lnTo>
                    <a:lnTo>
                      <a:pt x="60" y="92"/>
                    </a:lnTo>
                    <a:lnTo>
                      <a:pt x="61" y="92"/>
                    </a:lnTo>
                    <a:lnTo>
                      <a:pt x="77" y="88"/>
                    </a:lnTo>
                    <a:lnTo>
                      <a:pt x="77" y="88"/>
                    </a:lnTo>
                    <a:lnTo>
                      <a:pt x="77" y="87"/>
                    </a:lnTo>
                    <a:lnTo>
                      <a:pt x="82" y="76"/>
                    </a:lnTo>
                    <a:lnTo>
                      <a:pt x="108" y="62"/>
                    </a:lnTo>
                    <a:lnTo>
                      <a:pt x="118" y="71"/>
                    </a:lnTo>
                    <a:lnTo>
                      <a:pt x="118" y="71"/>
                    </a:lnTo>
                    <a:lnTo>
                      <a:pt x="118" y="71"/>
                    </a:lnTo>
                    <a:lnTo>
                      <a:pt x="130" y="69"/>
                    </a:lnTo>
                    <a:lnTo>
                      <a:pt x="130" y="69"/>
                    </a:lnTo>
                    <a:lnTo>
                      <a:pt x="130" y="69"/>
                    </a:lnTo>
                    <a:lnTo>
                      <a:pt x="132" y="55"/>
                    </a:lnTo>
                    <a:lnTo>
                      <a:pt x="143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59" y="44"/>
                    </a:lnTo>
                    <a:lnTo>
                      <a:pt x="178" y="40"/>
                    </a:lnTo>
                    <a:lnTo>
                      <a:pt x="179" y="40"/>
                    </a:lnTo>
                    <a:lnTo>
                      <a:pt x="179" y="40"/>
                    </a:lnTo>
                    <a:lnTo>
                      <a:pt x="192" y="24"/>
                    </a:lnTo>
                    <a:lnTo>
                      <a:pt x="193" y="24"/>
                    </a:lnTo>
                    <a:lnTo>
                      <a:pt x="192" y="23"/>
                    </a:lnTo>
                    <a:lnTo>
                      <a:pt x="183" y="17"/>
                    </a:lnTo>
                    <a:lnTo>
                      <a:pt x="183" y="17"/>
                    </a:lnTo>
                    <a:lnTo>
                      <a:pt x="183" y="17"/>
                    </a:lnTo>
                    <a:lnTo>
                      <a:pt x="160" y="11"/>
                    </a:lnTo>
                    <a:lnTo>
                      <a:pt x="131" y="6"/>
                    </a:lnTo>
                    <a:lnTo>
                      <a:pt x="131" y="6"/>
                    </a:lnTo>
                    <a:lnTo>
                      <a:pt x="131" y="6"/>
                    </a:lnTo>
                    <a:lnTo>
                      <a:pt x="106" y="14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8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9" name="Freeform 998"/>
              <p:cNvSpPr>
                <a:spLocks/>
              </p:cNvSpPr>
              <p:nvPr/>
            </p:nvSpPr>
            <p:spPr bwMode="gray">
              <a:xfrm>
                <a:off x="4042" y="1636"/>
                <a:ext cx="254" cy="186"/>
              </a:xfrm>
              <a:custGeom>
                <a:avLst/>
                <a:gdLst>
                  <a:gd name="T0" fmla="*/ 39 w 254"/>
                  <a:gd name="T1" fmla="*/ 182 h 186"/>
                  <a:gd name="T2" fmla="*/ 30 w 254"/>
                  <a:gd name="T3" fmla="*/ 182 h 186"/>
                  <a:gd name="T4" fmla="*/ 8 w 254"/>
                  <a:gd name="T5" fmla="*/ 180 h 186"/>
                  <a:gd name="T6" fmla="*/ 8 w 254"/>
                  <a:gd name="T7" fmla="*/ 180 h 186"/>
                  <a:gd name="T8" fmla="*/ 14 w 254"/>
                  <a:gd name="T9" fmla="*/ 167 h 186"/>
                  <a:gd name="T10" fmla="*/ 23 w 254"/>
                  <a:gd name="T11" fmla="*/ 152 h 186"/>
                  <a:gd name="T12" fmla="*/ 16 w 254"/>
                  <a:gd name="T13" fmla="*/ 142 h 186"/>
                  <a:gd name="T14" fmla="*/ 8 w 254"/>
                  <a:gd name="T15" fmla="*/ 148 h 186"/>
                  <a:gd name="T16" fmla="*/ 4 w 254"/>
                  <a:gd name="T17" fmla="*/ 138 h 186"/>
                  <a:gd name="T18" fmla="*/ 5 w 254"/>
                  <a:gd name="T19" fmla="*/ 124 h 186"/>
                  <a:gd name="T20" fmla="*/ 0 w 254"/>
                  <a:gd name="T21" fmla="*/ 97 h 186"/>
                  <a:gd name="T22" fmla="*/ 14 w 254"/>
                  <a:gd name="T23" fmla="*/ 79 h 186"/>
                  <a:gd name="T24" fmla="*/ 14 w 254"/>
                  <a:gd name="T25" fmla="*/ 64 h 186"/>
                  <a:gd name="T26" fmla="*/ 29 w 254"/>
                  <a:gd name="T27" fmla="*/ 67 h 186"/>
                  <a:gd name="T28" fmla="*/ 39 w 254"/>
                  <a:gd name="T29" fmla="*/ 74 h 186"/>
                  <a:gd name="T30" fmla="*/ 43 w 254"/>
                  <a:gd name="T31" fmla="*/ 64 h 186"/>
                  <a:gd name="T32" fmla="*/ 76 w 254"/>
                  <a:gd name="T33" fmla="*/ 45 h 186"/>
                  <a:gd name="T34" fmla="*/ 84 w 254"/>
                  <a:gd name="T35" fmla="*/ 28 h 186"/>
                  <a:gd name="T36" fmla="*/ 105 w 254"/>
                  <a:gd name="T37" fmla="*/ 27 h 186"/>
                  <a:gd name="T38" fmla="*/ 132 w 254"/>
                  <a:gd name="T39" fmla="*/ 31 h 186"/>
                  <a:gd name="T40" fmla="*/ 144 w 254"/>
                  <a:gd name="T41" fmla="*/ 33 h 186"/>
                  <a:gd name="T42" fmla="*/ 170 w 254"/>
                  <a:gd name="T43" fmla="*/ 22 h 186"/>
                  <a:gd name="T44" fmla="*/ 178 w 254"/>
                  <a:gd name="T45" fmla="*/ 12 h 186"/>
                  <a:gd name="T46" fmla="*/ 187 w 254"/>
                  <a:gd name="T47" fmla="*/ 0 h 186"/>
                  <a:gd name="T48" fmla="*/ 196 w 254"/>
                  <a:gd name="T49" fmla="*/ 7 h 186"/>
                  <a:gd name="T50" fmla="*/ 199 w 254"/>
                  <a:gd name="T51" fmla="*/ 24 h 186"/>
                  <a:gd name="T52" fmla="*/ 196 w 254"/>
                  <a:gd name="T53" fmla="*/ 39 h 186"/>
                  <a:gd name="T54" fmla="*/ 216 w 254"/>
                  <a:gd name="T55" fmla="*/ 37 h 186"/>
                  <a:gd name="T56" fmla="*/ 233 w 254"/>
                  <a:gd name="T57" fmla="*/ 25 h 186"/>
                  <a:gd name="T58" fmla="*/ 244 w 254"/>
                  <a:gd name="T59" fmla="*/ 25 h 186"/>
                  <a:gd name="T60" fmla="*/ 250 w 254"/>
                  <a:gd name="T61" fmla="*/ 28 h 186"/>
                  <a:gd name="T62" fmla="*/ 254 w 254"/>
                  <a:gd name="T63" fmla="*/ 34 h 186"/>
                  <a:gd name="T64" fmla="*/ 247 w 254"/>
                  <a:gd name="T65" fmla="*/ 38 h 186"/>
                  <a:gd name="T66" fmla="*/ 234 w 254"/>
                  <a:gd name="T67" fmla="*/ 38 h 186"/>
                  <a:gd name="T68" fmla="*/ 193 w 254"/>
                  <a:gd name="T69" fmla="*/ 55 h 186"/>
                  <a:gd name="T70" fmla="*/ 200 w 254"/>
                  <a:gd name="T71" fmla="*/ 76 h 186"/>
                  <a:gd name="T72" fmla="*/ 185 w 254"/>
                  <a:gd name="T73" fmla="*/ 101 h 186"/>
                  <a:gd name="T74" fmla="*/ 170 w 254"/>
                  <a:gd name="T75" fmla="*/ 99 h 186"/>
                  <a:gd name="T76" fmla="*/ 154 w 254"/>
                  <a:gd name="T77" fmla="*/ 125 h 186"/>
                  <a:gd name="T78" fmla="*/ 154 w 254"/>
                  <a:gd name="T79" fmla="*/ 144 h 186"/>
                  <a:gd name="T80" fmla="*/ 132 w 254"/>
                  <a:gd name="T81" fmla="*/ 140 h 186"/>
                  <a:gd name="T82" fmla="*/ 119 w 254"/>
                  <a:gd name="T83" fmla="*/ 149 h 186"/>
                  <a:gd name="T84" fmla="*/ 104 w 254"/>
                  <a:gd name="T85" fmla="*/ 152 h 186"/>
                  <a:gd name="T86" fmla="*/ 102 w 254"/>
                  <a:gd name="T87" fmla="*/ 163 h 186"/>
                  <a:gd name="T88" fmla="*/ 102 w 254"/>
                  <a:gd name="T89" fmla="*/ 180 h 186"/>
                  <a:gd name="T90" fmla="*/ 76 w 254"/>
                  <a:gd name="T91" fmla="*/ 186 h 186"/>
                  <a:gd name="T92" fmla="*/ 39 w 254"/>
                  <a:gd name="T93" fmla="*/ 18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4" h="186">
                    <a:moveTo>
                      <a:pt x="39" y="182"/>
                    </a:moveTo>
                    <a:lnTo>
                      <a:pt x="30" y="182"/>
                    </a:lnTo>
                    <a:lnTo>
                      <a:pt x="8" y="180"/>
                    </a:lnTo>
                    <a:lnTo>
                      <a:pt x="8" y="180"/>
                    </a:lnTo>
                    <a:lnTo>
                      <a:pt x="14" y="167"/>
                    </a:lnTo>
                    <a:lnTo>
                      <a:pt x="23" y="152"/>
                    </a:lnTo>
                    <a:lnTo>
                      <a:pt x="16" y="142"/>
                    </a:lnTo>
                    <a:lnTo>
                      <a:pt x="8" y="148"/>
                    </a:lnTo>
                    <a:lnTo>
                      <a:pt x="4" y="138"/>
                    </a:lnTo>
                    <a:lnTo>
                      <a:pt x="5" y="124"/>
                    </a:lnTo>
                    <a:lnTo>
                      <a:pt x="0" y="97"/>
                    </a:lnTo>
                    <a:lnTo>
                      <a:pt x="14" y="79"/>
                    </a:lnTo>
                    <a:lnTo>
                      <a:pt x="14" y="64"/>
                    </a:lnTo>
                    <a:lnTo>
                      <a:pt x="29" y="67"/>
                    </a:lnTo>
                    <a:lnTo>
                      <a:pt x="39" y="74"/>
                    </a:lnTo>
                    <a:lnTo>
                      <a:pt x="43" y="64"/>
                    </a:lnTo>
                    <a:lnTo>
                      <a:pt x="76" y="45"/>
                    </a:lnTo>
                    <a:lnTo>
                      <a:pt x="84" y="28"/>
                    </a:lnTo>
                    <a:lnTo>
                      <a:pt x="105" y="27"/>
                    </a:lnTo>
                    <a:lnTo>
                      <a:pt x="132" y="31"/>
                    </a:lnTo>
                    <a:lnTo>
                      <a:pt x="144" y="33"/>
                    </a:lnTo>
                    <a:lnTo>
                      <a:pt x="170" y="22"/>
                    </a:lnTo>
                    <a:lnTo>
                      <a:pt x="178" y="12"/>
                    </a:lnTo>
                    <a:lnTo>
                      <a:pt x="187" y="0"/>
                    </a:lnTo>
                    <a:lnTo>
                      <a:pt x="196" y="7"/>
                    </a:lnTo>
                    <a:lnTo>
                      <a:pt x="199" y="24"/>
                    </a:lnTo>
                    <a:lnTo>
                      <a:pt x="196" y="39"/>
                    </a:lnTo>
                    <a:lnTo>
                      <a:pt x="216" y="37"/>
                    </a:lnTo>
                    <a:lnTo>
                      <a:pt x="233" y="25"/>
                    </a:lnTo>
                    <a:lnTo>
                      <a:pt x="244" y="25"/>
                    </a:lnTo>
                    <a:lnTo>
                      <a:pt x="250" y="28"/>
                    </a:lnTo>
                    <a:lnTo>
                      <a:pt x="254" y="34"/>
                    </a:lnTo>
                    <a:lnTo>
                      <a:pt x="247" y="38"/>
                    </a:lnTo>
                    <a:lnTo>
                      <a:pt x="234" y="38"/>
                    </a:lnTo>
                    <a:lnTo>
                      <a:pt x="193" y="55"/>
                    </a:lnTo>
                    <a:lnTo>
                      <a:pt x="200" y="76"/>
                    </a:lnTo>
                    <a:lnTo>
                      <a:pt x="185" y="101"/>
                    </a:lnTo>
                    <a:lnTo>
                      <a:pt x="170" y="99"/>
                    </a:lnTo>
                    <a:lnTo>
                      <a:pt x="154" y="125"/>
                    </a:lnTo>
                    <a:lnTo>
                      <a:pt x="154" y="144"/>
                    </a:lnTo>
                    <a:lnTo>
                      <a:pt x="132" y="140"/>
                    </a:lnTo>
                    <a:lnTo>
                      <a:pt x="119" y="149"/>
                    </a:lnTo>
                    <a:lnTo>
                      <a:pt x="104" y="152"/>
                    </a:lnTo>
                    <a:lnTo>
                      <a:pt x="102" y="163"/>
                    </a:lnTo>
                    <a:lnTo>
                      <a:pt x="102" y="180"/>
                    </a:lnTo>
                    <a:lnTo>
                      <a:pt x="76" y="186"/>
                    </a:lnTo>
                    <a:lnTo>
                      <a:pt x="39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0" name="Freeform 999"/>
              <p:cNvSpPr>
                <a:spLocks noEditPoints="1"/>
              </p:cNvSpPr>
              <p:nvPr/>
            </p:nvSpPr>
            <p:spPr bwMode="gray">
              <a:xfrm>
                <a:off x="4042" y="1636"/>
                <a:ext cx="254" cy="186"/>
              </a:xfrm>
              <a:custGeom>
                <a:avLst/>
                <a:gdLst>
                  <a:gd name="T0" fmla="*/ 199 w 254"/>
                  <a:gd name="T1" fmla="*/ 24 h 186"/>
                  <a:gd name="T2" fmla="*/ 233 w 254"/>
                  <a:gd name="T3" fmla="*/ 25 h 186"/>
                  <a:gd name="T4" fmla="*/ 253 w 254"/>
                  <a:gd name="T5" fmla="*/ 34 h 186"/>
                  <a:gd name="T6" fmla="*/ 193 w 254"/>
                  <a:gd name="T7" fmla="*/ 55 h 186"/>
                  <a:gd name="T8" fmla="*/ 170 w 254"/>
                  <a:gd name="T9" fmla="*/ 98 h 186"/>
                  <a:gd name="T10" fmla="*/ 132 w 254"/>
                  <a:gd name="T11" fmla="*/ 139 h 186"/>
                  <a:gd name="T12" fmla="*/ 102 w 254"/>
                  <a:gd name="T13" fmla="*/ 163 h 186"/>
                  <a:gd name="T14" fmla="*/ 39 w 254"/>
                  <a:gd name="T15" fmla="*/ 182 h 186"/>
                  <a:gd name="T16" fmla="*/ 8 w 254"/>
                  <a:gd name="T17" fmla="*/ 180 h 186"/>
                  <a:gd name="T18" fmla="*/ 16 w 254"/>
                  <a:gd name="T19" fmla="*/ 142 h 186"/>
                  <a:gd name="T20" fmla="*/ 5 w 254"/>
                  <a:gd name="T21" fmla="*/ 124 h 186"/>
                  <a:gd name="T22" fmla="*/ 14 w 254"/>
                  <a:gd name="T23" fmla="*/ 64 h 186"/>
                  <a:gd name="T24" fmla="*/ 43 w 254"/>
                  <a:gd name="T25" fmla="*/ 64 h 186"/>
                  <a:gd name="T26" fmla="*/ 105 w 254"/>
                  <a:gd name="T27" fmla="*/ 27 h 186"/>
                  <a:gd name="T28" fmla="*/ 170 w 254"/>
                  <a:gd name="T29" fmla="*/ 23 h 186"/>
                  <a:gd name="T30" fmla="*/ 187 w 254"/>
                  <a:gd name="T31" fmla="*/ 0 h 186"/>
                  <a:gd name="T32" fmla="*/ 170 w 254"/>
                  <a:gd name="T33" fmla="*/ 22 h 186"/>
                  <a:gd name="T34" fmla="*/ 105 w 254"/>
                  <a:gd name="T35" fmla="*/ 27 h 186"/>
                  <a:gd name="T36" fmla="*/ 84 w 254"/>
                  <a:gd name="T37" fmla="*/ 27 h 186"/>
                  <a:gd name="T38" fmla="*/ 76 w 254"/>
                  <a:gd name="T39" fmla="*/ 44 h 186"/>
                  <a:gd name="T40" fmla="*/ 43 w 254"/>
                  <a:gd name="T41" fmla="*/ 64 h 186"/>
                  <a:gd name="T42" fmla="*/ 30 w 254"/>
                  <a:gd name="T43" fmla="*/ 67 h 186"/>
                  <a:gd name="T44" fmla="*/ 14 w 254"/>
                  <a:gd name="T45" fmla="*/ 64 h 186"/>
                  <a:gd name="T46" fmla="*/ 0 w 254"/>
                  <a:gd name="T47" fmla="*/ 97 h 186"/>
                  <a:gd name="T48" fmla="*/ 5 w 254"/>
                  <a:gd name="T49" fmla="*/ 124 h 186"/>
                  <a:gd name="T50" fmla="*/ 3 w 254"/>
                  <a:gd name="T51" fmla="*/ 138 h 186"/>
                  <a:gd name="T52" fmla="*/ 9 w 254"/>
                  <a:gd name="T53" fmla="*/ 148 h 186"/>
                  <a:gd name="T54" fmla="*/ 14 w 254"/>
                  <a:gd name="T55" fmla="*/ 167 h 186"/>
                  <a:gd name="T56" fmla="*/ 8 w 254"/>
                  <a:gd name="T57" fmla="*/ 180 h 186"/>
                  <a:gd name="T58" fmla="*/ 8 w 254"/>
                  <a:gd name="T59" fmla="*/ 181 h 186"/>
                  <a:gd name="T60" fmla="*/ 39 w 254"/>
                  <a:gd name="T61" fmla="*/ 182 h 186"/>
                  <a:gd name="T62" fmla="*/ 77 w 254"/>
                  <a:gd name="T63" fmla="*/ 186 h 186"/>
                  <a:gd name="T64" fmla="*/ 102 w 254"/>
                  <a:gd name="T65" fmla="*/ 180 h 186"/>
                  <a:gd name="T66" fmla="*/ 119 w 254"/>
                  <a:gd name="T67" fmla="*/ 150 h 186"/>
                  <a:gd name="T68" fmla="*/ 132 w 254"/>
                  <a:gd name="T69" fmla="*/ 140 h 186"/>
                  <a:gd name="T70" fmla="*/ 154 w 254"/>
                  <a:gd name="T71" fmla="*/ 143 h 186"/>
                  <a:gd name="T72" fmla="*/ 185 w 254"/>
                  <a:gd name="T73" fmla="*/ 101 h 186"/>
                  <a:gd name="T74" fmla="*/ 200 w 254"/>
                  <a:gd name="T75" fmla="*/ 76 h 186"/>
                  <a:gd name="T76" fmla="*/ 193 w 254"/>
                  <a:gd name="T77" fmla="*/ 55 h 186"/>
                  <a:gd name="T78" fmla="*/ 247 w 254"/>
                  <a:gd name="T79" fmla="*/ 38 h 186"/>
                  <a:gd name="T80" fmla="*/ 254 w 254"/>
                  <a:gd name="T81" fmla="*/ 34 h 186"/>
                  <a:gd name="T82" fmla="*/ 250 w 254"/>
                  <a:gd name="T83" fmla="*/ 28 h 186"/>
                  <a:gd name="T84" fmla="*/ 244 w 254"/>
                  <a:gd name="T85" fmla="*/ 25 h 186"/>
                  <a:gd name="T86" fmla="*/ 233 w 254"/>
                  <a:gd name="T87" fmla="*/ 25 h 186"/>
                  <a:gd name="T88" fmla="*/ 196 w 254"/>
                  <a:gd name="T89" fmla="*/ 39 h 186"/>
                  <a:gd name="T90" fmla="*/ 199 w 254"/>
                  <a:gd name="T91" fmla="*/ 24 h 186"/>
                  <a:gd name="T92" fmla="*/ 196 w 254"/>
                  <a:gd name="T93" fmla="*/ 7 h 186"/>
                  <a:gd name="T94" fmla="*/ 187 w 254"/>
                  <a:gd name="T95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4" h="186">
                    <a:moveTo>
                      <a:pt x="187" y="1"/>
                    </a:moveTo>
                    <a:lnTo>
                      <a:pt x="196" y="8"/>
                    </a:lnTo>
                    <a:lnTo>
                      <a:pt x="199" y="24"/>
                    </a:lnTo>
                    <a:lnTo>
                      <a:pt x="196" y="39"/>
                    </a:lnTo>
                    <a:lnTo>
                      <a:pt x="217" y="38"/>
                    </a:lnTo>
                    <a:lnTo>
                      <a:pt x="233" y="25"/>
                    </a:lnTo>
                    <a:lnTo>
                      <a:pt x="244" y="25"/>
                    </a:lnTo>
                    <a:lnTo>
                      <a:pt x="250" y="28"/>
                    </a:lnTo>
                    <a:lnTo>
                      <a:pt x="253" y="34"/>
                    </a:lnTo>
                    <a:lnTo>
                      <a:pt x="247" y="38"/>
                    </a:lnTo>
                    <a:lnTo>
                      <a:pt x="234" y="38"/>
                    </a:lnTo>
                    <a:lnTo>
                      <a:pt x="193" y="55"/>
                    </a:lnTo>
                    <a:lnTo>
                      <a:pt x="200" y="76"/>
                    </a:lnTo>
                    <a:lnTo>
                      <a:pt x="185" y="101"/>
                    </a:lnTo>
                    <a:lnTo>
                      <a:pt x="170" y="98"/>
                    </a:lnTo>
                    <a:lnTo>
                      <a:pt x="153" y="125"/>
                    </a:lnTo>
                    <a:lnTo>
                      <a:pt x="153" y="143"/>
                    </a:lnTo>
                    <a:lnTo>
                      <a:pt x="132" y="139"/>
                    </a:lnTo>
                    <a:lnTo>
                      <a:pt x="119" y="149"/>
                    </a:lnTo>
                    <a:lnTo>
                      <a:pt x="104" y="152"/>
                    </a:lnTo>
                    <a:lnTo>
                      <a:pt x="102" y="163"/>
                    </a:lnTo>
                    <a:lnTo>
                      <a:pt x="102" y="180"/>
                    </a:lnTo>
                    <a:lnTo>
                      <a:pt x="76" y="186"/>
                    </a:lnTo>
                    <a:lnTo>
                      <a:pt x="39" y="182"/>
                    </a:lnTo>
                    <a:lnTo>
                      <a:pt x="30" y="181"/>
                    </a:lnTo>
                    <a:lnTo>
                      <a:pt x="8" y="180"/>
                    </a:lnTo>
                    <a:lnTo>
                      <a:pt x="8" y="180"/>
                    </a:lnTo>
                    <a:lnTo>
                      <a:pt x="14" y="167"/>
                    </a:lnTo>
                    <a:lnTo>
                      <a:pt x="24" y="152"/>
                    </a:lnTo>
                    <a:lnTo>
                      <a:pt x="16" y="142"/>
                    </a:lnTo>
                    <a:lnTo>
                      <a:pt x="9" y="148"/>
                    </a:lnTo>
                    <a:lnTo>
                      <a:pt x="4" y="138"/>
                    </a:lnTo>
                    <a:lnTo>
                      <a:pt x="5" y="124"/>
                    </a:lnTo>
                    <a:lnTo>
                      <a:pt x="1" y="97"/>
                    </a:lnTo>
                    <a:lnTo>
                      <a:pt x="14" y="79"/>
                    </a:lnTo>
                    <a:lnTo>
                      <a:pt x="14" y="64"/>
                    </a:lnTo>
                    <a:lnTo>
                      <a:pt x="29" y="67"/>
                    </a:lnTo>
                    <a:lnTo>
                      <a:pt x="39" y="74"/>
                    </a:lnTo>
                    <a:lnTo>
                      <a:pt x="43" y="64"/>
                    </a:lnTo>
                    <a:lnTo>
                      <a:pt x="76" y="45"/>
                    </a:lnTo>
                    <a:lnTo>
                      <a:pt x="84" y="28"/>
                    </a:lnTo>
                    <a:lnTo>
                      <a:pt x="105" y="27"/>
                    </a:lnTo>
                    <a:lnTo>
                      <a:pt x="132" y="32"/>
                    </a:lnTo>
                    <a:lnTo>
                      <a:pt x="144" y="33"/>
                    </a:lnTo>
                    <a:lnTo>
                      <a:pt x="170" y="23"/>
                    </a:lnTo>
                    <a:lnTo>
                      <a:pt x="178" y="12"/>
                    </a:lnTo>
                    <a:lnTo>
                      <a:pt x="187" y="1"/>
                    </a:lnTo>
                    <a:close/>
                    <a:moveTo>
                      <a:pt x="187" y="0"/>
                    </a:moveTo>
                    <a:lnTo>
                      <a:pt x="187" y="0"/>
                    </a:lnTo>
                    <a:lnTo>
                      <a:pt x="178" y="12"/>
                    </a:lnTo>
                    <a:lnTo>
                      <a:pt x="170" y="22"/>
                    </a:lnTo>
                    <a:lnTo>
                      <a:pt x="144" y="33"/>
                    </a:lnTo>
                    <a:lnTo>
                      <a:pt x="132" y="31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84" y="27"/>
                    </a:lnTo>
                    <a:lnTo>
                      <a:pt x="84" y="27"/>
                    </a:lnTo>
                    <a:lnTo>
                      <a:pt x="84" y="28"/>
                    </a:lnTo>
                    <a:lnTo>
                      <a:pt x="76" y="44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39" y="74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29" y="67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4" y="79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5" y="124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8" y="148"/>
                    </a:lnTo>
                    <a:lnTo>
                      <a:pt x="8" y="148"/>
                    </a:lnTo>
                    <a:lnTo>
                      <a:pt x="9" y="148"/>
                    </a:lnTo>
                    <a:lnTo>
                      <a:pt x="16" y="143"/>
                    </a:lnTo>
                    <a:lnTo>
                      <a:pt x="23" y="152"/>
                    </a:lnTo>
                    <a:lnTo>
                      <a:pt x="14" y="167"/>
                    </a:lnTo>
                    <a:lnTo>
                      <a:pt x="14" y="167"/>
                    </a:lnTo>
                    <a:lnTo>
                      <a:pt x="14" y="167"/>
                    </a:lnTo>
                    <a:lnTo>
                      <a:pt x="8" y="180"/>
                    </a:lnTo>
                    <a:lnTo>
                      <a:pt x="8" y="180"/>
                    </a:lnTo>
                    <a:lnTo>
                      <a:pt x="8" y="180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30" y="182"/>
                    </a:lnTo>
                    <a:lnTo>
                      <a:pt x="39" y="182"/>
                    </a:lnTo>
                    <a:lnTo>
                      <a:pt x="76" y="186"/>
                    </a:lnTo>
                    <a:lnTo>
                      <a:pt x="76" y="186"/>
                    </a:lnTo>
                    <a:lnTo>
                      <a:pt x="77" y="186"/>
                    </a:lnTo>
                    <a:lnTo>
                      <a:pt x="102" y="181"/>
                    </a:lnTo>
                    <a:lnTo>
                      <a:pt x="102" y="180"/>
                    </a:lnTo>
                    <a:lnTo>
                      <a:pt x="102" y="180"/>
                    </a:lnTo>
                    <a:lnTo>
                      <a:pt x="102" y="163"/>
                    </a:lnTo>
                    <a:lnTo>
                      <a:pt x="104" y="152"/>
                    </a:lnTo>
                    <a:lnTo>
                      <a:pt x="119" y="150"/>
                    </a:lnTo>
                    <a:lnTo>
                      <a:pt x="119" y="150"/>
                    </a:lnTo>
                    <a:lnTo>
                      <a:pt x="119" y="149"/>
                    </a:lnTo>
                    <a:lnTo>
                      <a:pt x="132" y="140"/>
                    </a:lnTo>
                    <a:lnTo>
                      <a:pt x="153" y="144"/>
                    </a:lnTo>
                    <a:lnTo>
                      <a:pt x="154" y="144"/>
                    </a:lnTo>
                    <a:lnTo>
                      <a:pt x="154" y="143"/>
                    </a:lnTo>
                    <a:lnTo>
                      <a:pt x="154" y="125"/>
                    </a:lnTo>
                    <a:lnTo>
                      <a:pt x="170" y="99"/>
                    </a:lnTo>
                    <a:lnTo>
                      <a:pt x="185" y="101"/>
                    </a:lnTo>
                    <a:lnTo>
                      <a:pt x="185" y="101"/>
                    </a:lnTo>
                    <a:lnTo>
                      <a:pt x="185" y="101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193" y="55"/>
                    </a:lnTo>
                    <a:lnTo>
                      <a:pt x="235" y="38"/>
                    </a:lnTo>
                    <a:lnTo>
                      <a:pt x="247" y="38"/>
                    </a:lnTo>
                    <a:lnTo>
                      <a:pt x="247" y="38"/>
                    </a:lnTo>
                    <a:lnTo>
                      <a:pt x="247" y="38"/>
                    </a:lnTo>
                    <a:lnTo>
                      <a:pt x="253" y="34"/>
                    </a:lnTo>
                    <a:lnTo>
                      <a:pt x="254" y="34"/>
                    </a:lnTo>
                    <a:lnTo>
                      <a:pt x="254" y="34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44" y="25"/>
                    </a:lnTo>
                    <a:lnTo>
                      <a:pt x="244" y="25"/>
                    </a:lnTo>
                    <a:lnTo>
                      <a:pt x="244" y="25"/>
                    </a:lnTo>
                    <a:lnTo>
                      <a:pt x="233" y="25"/>
                    </a:lnTo>
                    <a:lnTo>
                      <a:pt x="233" y="25"/>
                    </a:lnTo>
                    <a:lnTo>
                      <a:pt x="233" y="25"/>
                    </a:lnTo>
                    <a:lnTo>
                      <a:pt x="216" y="37"/>
                    </a:lnTo>
                    <a:lnTo>
                      <a:pt x="196" y="39"/>
                    </a:lnTo>
                    <a:lnTo>
                      <a:pt x="199" y="25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6" y="8"/>
                    </a:lnTo>
                    <a:lnTo>
                      <a:pt x="196" y="7"/>
                    </a:lnTo>
                    <a:lnTo>
                      <a:pt x="196" y="7"/>
                    </a:lnTo>
                    <a:lnTo>
                      <a:pt x="188" y="0"/>
                    </a:lnTo>
                    <a:lnTo>
                      <a:pt x="187" y="0"/>
                    </a:lnTo>
                    <a:lnTo>
                      <a:pt x="18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1" name="Freeform 1000"/>
              <p:cNvSpPr>
                <a:spLocks noEditPoints="1"/>
              </p:cNvSpPr>
              <p:nvPr/>
            </p:nvSpPr>
            <p:spPr bwMode="gray">
              <a:xfrm>
                <a:off x="4042" y="1636"/>
                <a:ext cx="254" cy="186"/>
              </a:xfrm>
              <a:custGeom>
                <a:avLst/>
                <a:gdLst>
                  <a:gd name="T0" fmla="*/ 199 w 254"/>
                  <a:gd name="T1" fmla="*/ 24 h 186"/>
                  <a:gd name="T2" fmla="*/ 233 w 254"/>
                  <a:gd name="T3" fmla="*/ 25 h 186"/>
                  <a:gd name="T4" fmla="*/ 253 w 254"/>
                  <a:gd name="T5" fmla="*/ 34 h 186"/>
                  <a:gd name="T6" fmla="*/ 193 w 254"/>
                  <a:gd name="T7" fmla="*/ 55 h 186"/>
                  <a:gd name="T8" fmla="*/ 170 w 254"/>
                  <a:gd name="T9" fmla="*/ 98 h 186"/>
                  <a:gd name="T10" fmla="*/ 132 w 254"/>
                  <a:gd name="T11" fmla="*/ 139 h 186"/>
                  <a:gd name="T12" fmla="*/ 102 w 254"/>
                  <a:gd name="T13" fmla="*/ 163 h 186"/>
                  <a:gd name="T14" fmla="*/ 39 w 254"/>
                  <a:gd name="T15" fmla="*/ 182 h 186"/>
                  <a:gd name="T16" fmla="*/ 8 w 254"/>
                  <a:gd name="T17" fmla="*/ 180 h 186"/>
                  <a:gd name="T18" fmla="*/ 16 w 254"/>
                  <a:gd name="T19" fmla="*/ 142 h 186"/>
                  <a:gd name="T20" fmla="*/ 5 w 254"/>
                  <a:gd name="T21" fmla="*/ 124 h 186"/>
                  <a:gd name="T22" fmla="*/ 14 w 254"/>
                  <a:gd name="T23" fmla="*/ 64 h 186"/>
                  <a:gd name="T24" fmla="*/ 43 w 254"/>
                  <a:gd name="T25" fmla="*/ 64 h 186"/>
                  <a:gd name="T26" fmla="*/ 105 w 254"/>
                  <a:gd name="T27" fmla="*/ 27 h 186"/>
                  <a:gd name="T28" fmla="*/ 170 w 254"/>
                  <a:gd name="T29" fmla="*/ 23 h 186"/>
                  <a:gd name="T30" fmla="*/ 187 w 254"/>
                  <a:gd name="T31" fmla="*/ 0 h 186"/>
                  <a:gd name="T32" fmla="*/ 170 w 254"/>
                  <a:gd name="T33" fmla="*/ 22 h 186"/>
                  <a:gd name="T34" fmla="*/ 105 w 254"/>
                  <a:gd name="T35" fmla="*/ 27 h 186"/>
                  <a:gd name="T36" fmla="*/ 84 w 254"/>
                  <a:gd name="T37" fmla="*/ 27 h 186"/>
                  <a:gd name="T38" fmla="*/ 76 w 254"/>
                  <a:gd name="T39" fmla="*/ 44 h 186"/>
                  <a:gd name="T40" fmla="*/ 43 w 254"/>
                  <a:gd name="T41" fmla="*/ 64 h 186"/>
                  <a:gd name="T42" fmla="*/ 30 w 254"/>
                  <a:gd name="T43" fmla="*/ 67 h 186"/>
                  <a:gd name="T44" fmla="*/ 14 w 254"/>
                  <a:gd name="T45" fmla="*/ 64 h 186"/>
                  <a:gd name="T46" fmla="*/ 0 w 254"/>
                  <a:gd name="T47" fmla="*/ 97 h 186"/>
                  <a:gd name="T48" fmla="*/ 5 w 254"/>
                  <a:gd name="T49" fmla="*/ 124 h 186"/>
                  <a:gd name="T50" fmla="*/ 3 w 254"/>
                  <a:gd name="T51" fmla="*/ 138 h 186"/>
                  <a:gd name="T52" fmla="*/ 9 w 254"/>
                  <a:gd name="T53" fmla="*/ 148 h 186"/>
                  <a:gd name="T54" fmla="*/ 14 w 254"/>
                  <a:gd name="T55" fmla="*/ 167 h 186"/>
                  <a:gd name="T56" fmla="*/ 8 w 254"/>
                  <a:gd name="T57" fmla="*/ 180 h 186"/>
                  <a:gd name="T58" fmla="*/ 8 w 254"/>
                  <a:gd name="T59" fmla="*/ 181 h 186"/>
                  <a:gd name="T60" fmla="*/ 39 w 254"/>
                  <a:gd name="T61" fmla="*/ 182 h 186"/>
                  <a:gd name="T62" fmla="*/ 77 w 254"/>
                  <a:gd name="T63" fmla="*/ 186 h 186"/>
                  <a:gd name="T64" fmla="*/ 102 w 254"/>
                  <a:gd name="T65" fmla="*/ 180 h 186"/>
                  <a:gd name="T66" fmla="*/ 119 w 254"/>
                  <a:gd name="T67" fmla="*/ 150 h 186"/>
                  <a:gd name="T68" fmla="*/ 132 w 254"/>
                  <a:gd name="T69" fmla="*/ 140 h 186"/>
                  <a:gd name="T70" fmla="*/ 154 w 254"/>
                  <a:gd name="T71" fmla="*/ 143 h 186"/>
                  <a:gd name="T72" fmla="*/ 185 w 254"/>
                  <a:gd name="T73" fmla="*/ 101 h 186"/>
                  <a:gd name="T74" fmla="*/ 200 w 254"/>
                  <a:gd name="T75" fmla="*/ 76 h 186"/>
                  <a:gd name="T76" fmla="*/ 193 w 254"/>
                  <a:gd name="T77" fmla="*/ 55 h 186"/>
                  <a:gd name="T78" fmla="*/ 247 w 254"/>
                  <a:gd name="T79" fmla="*/ 38 h 186"/>
                  <a:gd name="T80" fmla="*/ 254 w 254"/>
                  <a:gd name="T81" fmla="*/ 34 h 186"/>
                  <a:gd name="T82" fmla="*/ 250 w 254"/>
                  <a:gd name="T83" fmla="*/ 28 h 186"/>
                  <a:gd name="T84" fmla="*/ 244 w 254"/>
                  <a:gd name="T85" fmla="*/ 25 h 186"/>
                  <a:gd name="T86" fmla="*/ 233 w 254"/>
                  <a:gd name="T87" fmla="*/ 25 h 186"/>
                  <a:gd name="T88" fmla="*/ 196 w 254"/>
                  <a:gd name="T89" fmla="*/ 39 h 186"/>
                  <a:gd name="T90" fmla="*/ 199 w 254"/>
                  <a:gd name="T91" fmla="*/ 24 h 186"/>
                  <a:gd name="T92" fmla="*/ 196 w 254"/>
                  <a:gd name="T93" fmla="*/ 7 h 186"/>
                  <a:gd name="T94" fmla="*/ 187 w 254"/>
                  <a:gd name="T95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4" h="186">
                    <a:moveTo>
                      <a:pt x="187" y="1"/>
                    </a:moveTo>
                    <a:lnTo>
                      <a:pt x="196" y="8"/>
                    </a:lnTo>
                    <a:lnTo>
                      <a:pt x="199" y="24"/>
                    </a:lnTo>
                    <a:lnTo>
                      <a:pt x="196" y="39"/>
                    </a:lnTo>
                    <a:lnTo>
                      <a:pt x="217" y="38"/>
                    </a:lnTo>
                    <a:lnTo>
                      <a:pt x="233" y="25"/>
                    </a:lnTo>
                    <a:lnTo>
                      <a:pt x="244" y="25"/>
                    </a:lnTo>
                    <a:lnTo>
                      <a:pt x="250" y="28"/>
                    </a:lnTo>
                    <a:lnTo>
                      <a:pt x="253" y="34"/>
                    </a:lnTo>
                    <a:lnTo>
                      <a:pt x="247" y="38"/>
                    </a:lnTo>
                    <a:lnTo>
                      <a:pt x="234" y="38"/>
                    </a:lnTo>
                    <a:lnTo>
                      <a:pt x="193" y="55"/>
                    </a:lnTo>
                    <a:lnTo>
                      <a:pt x="200" y="76"/>
                    </a:lnTo>
                    <a:lnTo>
                      <a:pt x="185" y="101"/>
                    </a:lnTo>
                    <a:lnTo>
                      <a:pt x="170" y="98"/>
                    </a:lnTo>
                    <a:lnTo>
                      <a:pt x="153" y="125"/>
                    </a:lnTo>
                    <a:lnTo>
                      <a:pt x="153" y="143"/>
                    </a:lnTo>
                    <a:lnTo>
                      <a:pt x="132" y="139"/>
                    </a:lnTo>
                    <a:lnTo>
                      <a:pt x="119" y="149"/>
                    </a:lnTo>
                    <a:lnTo>
                      <a:pt x="104" y="152"/>
                    </a:lnTo>
                    <a:lnTo>
                      <a:pt x="102" y="163"/>
                    </a:lnTo>
                    <a:lnTo>
                      <a:pt x="102" y="180"/>
                    </a:lnTo>
                    <a:lnTo>
                      <a:pt x="76" y="186"/>
                    </a:lnTo>
                    <a:lnTo>
                      <a:pt x="39" y="182"/>
                    </a:lnTo>
                    <a:lnTo>
                      <a:pt x="30" y="181"/>
                    </a:lnTo>
                    <a:lnTo>
                      <a:pt x="8" y="180"/>
                    </a:lnTo>
                    <a:lnTo>
                      <a:pt x="8" y="180"/>
                    </a:lnTo>
                    <a:lnTo>
                      <a:pt x="14" y="167"/>
                    </a:lnTo>
                    <a:lnTo>
                      <a:pt x="24" y="152"/>
                    </a:lnTo>
                    <a:lnTo>
                      <a:pt x="16" y="142"/>
                    </a:lnTo>
                    <a:lnTo>
                      <a:pt x="9" y="148"/>
                    </a:lnTo>
                    <a:lnTo>
                      <a:pt x="4" y="138"/>
                    </a:lnTo>
                    <a:lnTo>
                      <a:pt x="5" y="124"/>
                    </a:lnTo>
                    <a:lnTo>
                      <a:pt x="1" y="97"/>
                    </a:lnTo>
                    <a:lnTo>
                      <a:pt x="14" y="79"/>
                    </a:lnTo>
                    <a:lnTo>
                      <a:pt x="14" y="64"/>
                    </a:lnTo>
                    <a:lnTo>
                      <a:pt x="29" y="67"/>
                    </a:lnTo>
                    <a:lnTo>
                      <a:pt x="39" y="74"/>
                    </a:lnTo>
                    <a:lnTo>
                      <a:pt x="43" y="64"/>
                    </a:lnTo>
                    <a:lnTo>
                      <a:pt x="76" y="45"/>
                    </a:lnTo>
                    <a:lnTo>
                      <a:pt x="84" y="28"/>
                    </a:lnTo>
                    <a:lnTo>
                      <a:pt x="105" y="27"/>
                    </a:lnTo>
                    <a:lnTo>
                      <a:pt x="132" y="32"/>
                    </a:lnTo>
                    <a:lnTo>
                      <a:pt x="144" y="33"/>
                    </a:lnTo>
                    <a:lnTo>
                      <a:pt x="170" y="23"/>
                    </a:lnTo>
                    <a:lnTo>
                      <a:pt x="178" y="12"/>
                    </a:lnTo>
                    <a:lnTo>
                      <a:pt x="187" y="1"/>
                    </a:lnTo>
                    <a:moveTo>
                      <a:pt x="187" y="0"/>
                    </a:moveTo>
                    <a:lnTo>
                      <a:pt x="187" y="0"/>
                    </a:lnTo>
                    <a:lnTo>
                      <a:pt x="178" y="12"/>
                    </a:lnTo>
                    <a:lnTo>
                      <a:pt x="170" y="22"/>
                    </a:lnTo>
                    <a:lnTo>
                      <a:pt x="144" y="33"/>
                    </a:lnTo>
                    <a:lnTo>
                      <a:pt x="132" y="31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84" y="27"/>
                    </a:lnTo>
                    <a:lnTo>
                      <a:pt x="84" y="27"/>
                    </a:lnTo>
                    <a:lnTo>
                      <a:pt x="84" y="28"/>
                    </a:lnTo>
                    <a:lnTo>
                      <a:pt x="76" y="44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39" y="74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29" y="67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4" y="79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5" y="124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8" y="148"/>
                    </a:lnTo>
                    <a:lnTo>
                      <a:pt x="8" y="148"/>
                    </a:lnTo>
                    <a:lnTo>
                      <a:pt x="9" y="148"/>
                    </a:lnTo>
                    <a:lnTo>
                      <a:pt x="16" y="143"/>
                    </a:lnTo>
                    <a:lnTo>
                      <a:pt x="23" y="152"/>
                    </a:lnTo>
                    <a:lnTo>
                      <a:pt x="14" y="167"/>
                    </a:lnTo>
                    <a:lnTo>
                      <a:pt x="14" y="167"/>
                    </a:lnTo>
                    <a:lnTo>
                      <a:pt x="14" y="167"/>
                    </a:lnTo>
                    <a:lnTo>
                      <a:pt x="8" y="180"/>
                    </a:lnTo>
                    <a:lnTo>
                      <a:pt x="8" y="180"/>
                    </a:lnTo>
                    <a:lnTo>
                      <a:pt x="8" y="180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30" y="182"/>
                    </a:lnTo>
                    <a:lnTo>
                      <a:pt x="39" y="182"/>
                    </a:lnTo>
                    <a:lnTo>
                      <a:pt x="76" y="186"/>
                    </a:lnTo>
                    <a:lnTo>
                      <a:pt x="76" y="186"/>
                    </a:lnTo>
                    <a:lnTo>
                      <a:pt x="77" y="186"/>
                    </a:lnTo>
                    <a:lnTo>
                      <a:pt x="102" y="181"/>
                    </a:lnTo>
                    <a:lnTo>
                      <a:pt x="102" y="180"/>
                    </a:lnTo>
                    <a:lnTo>
                      <a:pt x="102" y="180"/>
                    </a:lnTo>
                    <a:lnTo>
                      <a:pt x="102" y="163"/>
                    </a:lnTo>
                    <a:lnTo>
                      <a:pt x="104" y="152"/>
                    </a:lnTo>
                    <a:lnTo>
                      <a:pt x="119" y="150"/>
                    </a:lnTo>
                    <a:lnTo>
                      <a:pt x="119" y="150"/>
                    </a:lnTo>
                    <a:lnTo>
                      <a:pt x="119" y="149"/>
                    </a:lnTo>
                    <a:lnTo>
                      <a:pt x="132" y="140"/>
                    </a:lnTo>
                    <a:lnTo>
                      <a:pt x="153" y="144"/>
                    </a:lnTo>
                    <a:lnTo>
                      <a:pt x="154" y="144"/>
                    </a:lnTo>
                    <a:lnTo>
                      <a:pt x="154" y="143"/>
                    </a:lnTo>
                    <a:lnTo>
                      <a:pt x="154" y="125"/>
                    </a:lnTo>
                    <a:lnTo>
                      <a:pt x="170" y="99"/>
                    </a:lnTo>
                    <a:lnTo>
                      <a:pt x="185" y="101"/>
                    </a:lnTo>
                    <a:lnTo>
                      <a:pt x="185" y="101"/>
                    </a:lnTo>
                    <a:lnTo>
                      <a:pt x="185" y="101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193" y="55"/>
                    </a:lnTo>
                    <a:lnTo>
                      <a:pt x="235" y="38"/>
                    </a:lnTo>
                    <a:lnTo>
                      <a:pt x="247" y="38"/>
                    </a:lnTo>
                    <a:lnTo>
                      <a:pt x="247" y="38"/>
                    </a:lnTo>
                    <a:lnTo>
                      <a:pt x="247" y="38"/>
                    </a:lnTo>
                    <a:lnTo>
                      <a:pt x="253" y="34"/>
                    </a:lnTo>
                    <a:lnTo>
                      <a:pt x="254" y="34"/>
                    </a:lnTo>
                    <a:lnTo>
                      <a:pt x="254" y="34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44" y="25"/>
                    </a:lnTo>
                    <a:lnTo>
                      <a:pt x="244" y="25"/>
                    </a:lnTo>
                    <a:lnTo>
                      <a:pt x="244" y="25"/>
                    </a:lnTo>
                    <a:lnTo>
                      <a:pt x="233" y="25"/>
                    </a:lnTo>
                    <a:lnTo>
                      <a:pt x="233" y="25"/>
                    </a:lnTo>
                    <a:lnTo>
                      <a:pt x="233" y="25"/>
                    </a:lnTo>
                    <a:lnTo>
                      <a:pt x="216" y="37"/>
                    </a:lnTo>
                    <a:lnTo>
                      <a:pt x="196" y="39"/>
                    </a:lnTo>
                    <a:lnTo>
                      <a:pt x="199" y="25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6" y="8"/>
                    </a:lnTo>
                    <a:lnTo>
                      <a:pt x="196" y="7"/>
                    </a:lnTo>
                    <a:lnTo>
                      <a:pt x="196" y="7"/>
                    </a:lnTo>
                    <a:lnTo>
                      <a:pt x="188" y="0"/>
                    </a:lnTo>
                    <a:lnTo>
                      <a:pt x="187" y="0"/>
                    </a:lnTo>
                    <a:lnTo>
                      <a:pt x="18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2" name="Freeform 1001"/>
              <p:cNvSpPr>
                <a:spLocks/>
              </p:cNvSpPr>
              <p:nvPr/>
            </p:nvSpPr>
            <p:spPr bwMode="gray">
              <a:xfrm>
                <a:off x="4340" y="1706"/>
                <a:ext cx="37" cy="52"/>
              </a:xfrm>
              <a:custGeom>
                <a:avLst/>
                <a:gdLst>
                  <a:gd name="T0" fmla="*/ 31 w 37"/>
                  <a:gd name="T1" fmla="*/ 46 h 52"/>
                  <a:gd name="T2" fmla="*/ 22 w 37"/>
                  <a:gd name="T3" fmla="*/ 35 h 52"/>
                  <a:gd name="T4" fmla="*/ 19 w 37"/>
                  <a:gd name="T5" fmla="*/ 23 h 52"/>
                  <a:gd name="T6" fmla="*/ 11 w 37"/>
                  <a:gd name="T7" fmla="*/ 18 h 52"/>
                  <a:gd name="T8" fmla="*/ 5 w 37"/>
                  <a:gd name="T9" fmla="*/ 13 h 52"/>
                  <a:gd name="T10" fmla="*/ 2 w 37"/>
                  <a:gd name="T11" fmla="*/ 10 h 52"/>
                  <a:gd name="T12" fmla="*/ 0 w 37"/>
                  <a:gd name="T13" fmla="*/ 9 h 52"/>
                  <a:gd name="T14" fmla="*/ 12 w 37"/>
                  <a:gd name="T15" fmla="*/ 1 h 52"/>
                  <a:gd name="T16" fmla="*/ 24 w 37"/>
                  <a:gd name="T17" fmla="*/ 0 h 52"/>
                  <a:gd name="T18" fmla="*/ 31 w 37"/>
                  <a:gd name="T19" fmla="*/ 6 h 52"/>
                  <a:gd name="T20" fmla="*/ 34 w 37"/>
                  <a:gd name="T21" fmla="*/ 16 h 52"/>
                  <a:gd name="T22" fmla="*/ 30 w 37"/>
                  <a:gd name="T23" fmla="*/ 26 h 52"/>
                  <a:gd name="T24" fmla="*/ 30 w 37"/>
                  <a:gd name="T25" fmla="*/ 32 h 52"/>
                  <a:gd name="T26" fmla="*/ 35 w 37"/>
                  <a:gd name="T27" fmla="*/ 44 h 52"/>
                  <a:gd name="T28" fmla="*/ 37 w 37"/>
                  <a:gd name="T29" fmla="*/ 49 h 52"/>
                  <a:gd name="T30" fmla="*/ 31 w 37"/>
                  <a:gd name="T31" fmla="*/ 52 h 52"/>
                  <a:gd name="T32" fmla="*/ 31 w 37"/>
                  <a:gd name="T33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52">
                    <a:moveTo>
                      <a:pt x="31" y="46"/>
                    </a:moveTo>
                    <a:lnTo>
                      <a:pt x="22" y="35"/>
                    </a:lnTo>
                    <a:lnTo>
                      <a:pt x="19" y="23"/>
                    </a:lnTo>
                    <a:lnTo>
                      <a:pt x="11" y="18"/>
                    </a:lnTo>
                    <a:lnTo>
                      <a:pt x="5" y="13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12" y="1"/>
                    </a:lnTo>
                    <a:lnTo>
                      <a:pt x="24" y="0"/>
                    </a:lnTo>
                    <a:lnTo>
                      <a:pt x="31" y="6"/>
                    </a:lnTo>
                    <a:lnTo>
                      <a:pt x="34" y="16"/>
                    </a:lnTo>
                    <a:lnTo>
                      <a:pt x="30" y="26"/>
                    </a:lnTo>
                    <a:lnTo>
                      <a:pt x="30" y="32"/>
                    </a:lnTo>
                    <a:lnTo>
                      <a:pt x="35" y="44"/>
                    </a:lnTo>
                    <a:lnTo>
                      <a:pt x="37" y="49"/>
                    </a:lnTo>
                    <a:lnTo>
                      <a:pt x="31" y="52"/>
                    </a:lnTo>
                    <a:lnTo>
                      <a:pt x="31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3" name="Freeform 1002"/>
              <p:cNvSpPr>
                <a:spLocks noEditPoints="1"/>
              </p:cNvSpPr>
              <p:nvPr/>
            </p:nvSpPr>
            <p:spPr bwMode="gray">
              <a:xfrm>
                <a:off x="4339" y="1706"/>
                <a:ext cx="38" cy="53"/>
              </a:xfrm>
              <a:custGeom>
                <a:avLst/>
                <a:gdLst>
                  <a:gd name="T0" fmla="*/ 25 w 38"/>
                  <a:gd name="T1" fmla="*/ 1 h 53"/>
                  <a:gd name="T2" fmla="*/ 32 w 38"/>
                  <a:gd name="T3" fmla="*/ 6 h 53"/>
                  <a:gd name="T4" fmla="*/ 34 w 38"/>
                  <a:gd name="T5" fmla="*/ 16 h 53"/>
                  <a:gd name="T6" fmla="*/ 30 w 38"/>
                  <a:gd name="T7" fmla="*/ 26 h 53"/>
                  <a:gd name="T8" fmla="*/ 31 w 38"/>
                  <a:gd name="T9" fmla="*/ 32 h 53"/>
                  <a:gd name="T10" fmla="*/ 36 w 38"/>
                  <a:gd name="T11" fmla="*/ 44 h 53"/>
                  <a:gd name="T12" fmla="*/ 37 w 38"/>
                  <a:gd name="T13" fmla="*/ 49 h 53"/>
                  <a:gd name="T14" fmla="*/ 33 w 38"/>
                  <a:gd name="T15" fmla="*/ 52 h 53"/>
                  <a:gd name="T16" fmla="*/ 32 w 38"/>
                  <a:gd name="T17" fmla="*/ 46 h 53"/>
                  <a:gd name="T18" fmla="*/ 23 w 38"/>
                  <a:gd name="T19" fmla="*/ 35 h 53"/>
                  <a:gd name="T20" fmla="*/ 20 w 38"/>
                  <a:gd name="T21" fmla="*/ 23 h 53"/>
                  <a:gd name="T22" fmla="*/ 12 w 38"/>
                  <a:gd name="T23" fmla="*/ 18 h 53"/>
                  <a:gd name="T24" fmla="*/ 6 w 38"/>
                  <a:gd name="T25" fmla="*/ 12 h 53"/>
                  <a:gd name="T26" fmla="*/ 3 w 38"/>
                  <a:gd name="T27" fmla="*/ 10 h 53"/>
                  <a:gd name="T28" fmla="*/ 1 w 38"/>
                  <a:gd name="T29" fmla="*/ 9 h 53"/>
                  <a:gd name="T30" fmla="*/ 14 w 38"/>
                  <a:gd name="T31" fmla="*/ 1 h 53"/>
                  <a:gd name="T32" fmla="*/ 25 w 38"/>
                  <a:gd name="T33" fmla="*/ 1 h 53"/>
                  <a:gd name="T34" fmla="*/ 25 w 38"/>
                  <a:gd name="T35" fmla="*/ 0 h 53"/>
                  <a:gd name="T36" fmla="*/ 25 w 38"/>
                  <a:gd name="T37" fmla="*/ 0 h 53"/>
                  <a:gd name="T38" fmla="*/ 14 w 38"/>
                  <a:gd name="T39" fmla="*/ 1 h 53"/>
                  <a:gd name="T40" fmla="*/ 13 w 38"/>
                  <a:gd name="T41" fmla="*/ 1 h 53"/>
                  <a:gd name="T42" fmla="*/ 13 w 38"/>
                  <a:gd name="T43" fmla="*/ 1 h 53"/>
                  <a:gd name="T44" fmla="*/ 1 w 38"/>
                  <a:gd name="T45" fmla="*/ 9 h 53"/>
                  <a:gd name="T46" fmla="*/ 0 w 38"/>
                  <a:gd name="T47" fmla="*/ 9 h 53"/>
                  <a:gd name="T48" fmla="*/ 1 w 38"/>
                  <a:gd name="T49" fmla="*/ 10 h 53"/>
                  <a:gd name="T50" fmla="*/ 3 w 38"/>
                  <a:gd name="T51" fmla="*/ 11 h 53"/>
                  <a:gd name="T52" fmla="*/ 6 w 38"/>
                  <a:gd name="T53" fmla="*/ 13 h 53"/>
                  <a:gd name="T54" fmla="*/ 12 w 38"/>
                  <a:gd name="T55" fmla="*/ 19 h 53"/>
                  <a:gd name="T56" fmla="*/ 12 w 38"/>
                  <a:gd name="T57" fmla="*/ 19 h 53"/>
                  <a:gd name="T58" fmla="*/ 12 w 38"/>
                  <a:gd name="T59" fmla="*/ 19 h 53"/>
                  <a:gd name="T60" fmla="*/ 20 w 38"/>
                  <a:gd name="T61" fmla="*/ 23 h 53"/>
                  <a:gd name="T62" fmla="*/ 22 w 38"/>
                  <a:gd name="T63" fmla="*/ 35 h 53"/>
                  <a:gd name="T64" fmla="*/ 23 w 38"/>
                  <a:gd name="T65" fmla="*/ 35 h 53"/>
                  <a:gd name="T66" fmla="*/ 23 w 38"/>
                  <a:gd name="T67" fmla="*/ 35 h 53"/>
                  <a:gd name="T68" fmla="*/ 31 w 38"/>
                  <a:gd name="T69" fmla="*/ 46 h 53"/>
                  <a:gd name="T70" fmla="*/ 32 w 38"/>
                  <a:gd name="T71" fmla="*/ 52 h 53"/>
                  <a:gd name="T72" fmla="*/ 32 w 38"/>
                  <a:gd name="T73" fmla="*/ 53 h 53"/>
                  <a:gd name="T74" fmla="*/ 33 w 38"/>
                  <a:gd name="T75" fmla="*/ 52 h 53"/>
                  <a:gd name="T76" fmla="*/ 38 w 38"/>
                  <a:gd name="T77" fmla="*/ 50 h 53"/>
                  <a:gd name="T78" fmla="*/ 38 w 38"/>
                  <a:gd name="T79" fmla="*/ 49 h 53"/>
                  <a:gd name="T80" fmla="*/ 38 w 38"/>
                  <a:gd name="T81" fmla="*/ 49 h 53"/>
                  <a:gd name="T82" fmla="*/ 36 w 38"/>
                  <a:gd name="T83" fmla="*/ 44 h 53"/>
                  <a:gd name="T84" fmla="*/ 32 w 38"/>
                  <a:gd name="T85" fmla="*/ 32 h 53"/>
                  <a:gd name="T86" fmla="*/ 31 w 38"/>
                  <a:gd name="T87" fmla="*/ 26 h 53"/>
                  <a:gd name="T88" fmla="*/ 35 w 38"/>
                  <a:gd name="T89" fmla="*/ 16 h 53"/>
                  <a:gd name="T90" fmla="*/ 35 w 38"/>
                  <a:gd name="T91" fmla="*/ 16 h 53"/>
                  <a:gd name="T92" fmla="*/ 35 w 38"/>
                  <a:gd name="T93" fmla="*/ 16 h 53"/>
                  <a:gd name="T94" fmla="*/ 33 w 38"/>
                  <a:gd name="T95" fmla="*/ 6 h 53"/>
                  <a:gd name="T96" fmla="*/ 33 w 38"/>
                  <a:gd name="T97" fmla="*/ 6 h 53"/>
                  <a:gd name="T98" fmla="*/ 33 w 38"/>
                  <a:gd name="T99" fmla="*/ 6 h 53"/>
                  <a:gd name="T100" fmla="*/ 25 w 38"/>
                  <a:gd name="T101" fmla="*/ 0 h 53"/>
                  <a:gd name="T102" fmla="*/ 25 w 38"/>
                  <a:gd name="T103" fmla="*/ 0 h 53"/>
                  <a:gd name="T104" fmla="*/ 25 w 38"/>
                  <a:gd name="T10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" h="53">
                    <a:moveTo>
                      <a:pt x="25" y="1"/>
                    </a:moveTo>
                    <a:lnTo>
                      <a:pt x="32" y="6"/>
                    </a:lnTo>
                    <a:lnTo>
                      <a:pt x="34" y="16"/>
                    </a:lnTo>
                    <a:lnTo>
                      <a:pt x="30" y="26"/>
                    </a:lnTo>
                    <a:lnTo>
                      <a:pt x="31" y="32"/>
                    </a:lnTo>
                    <a:lnTo>
                      <a:pt x="36" y="44"/>
                    </a:lnTo>
                    <a:lnTo>
                      <a:pt x="37" y="49"/>
                    </a:lnTo>
                    <a:lnTo>
                      <a:pt x="33" y="52"/>
                    </a:lnTo>
                    <a:lnTo>
                      <a:pt x="32" y="46"/>
                    </a:lnTo>
                    <a:lnTo>
                      <a:pt x="23" y="35"/>
                    </a:lnTo>
                    <a:lnTo>
                      <a:pt x="20" y="23"/>
                    </a:lnTo>
                    <a:lnTo>
                      <a:pt x="12" y="18"/>
                    </a:lnTo>
                    <a:lnTo>
                      <a:pt x="6" y="12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4" y="1"/>
                    </a:lnTo>
                    <a:lnTo>
                      <a:pt x="25" y="1"/>
                    </a:lnTo>
                    <a:close/>
                    <a:moveTo>
                      <a:pt x="25" y="0"/>
                    </a:moveTo>
                    <a:lnTo>
                      <a:pt x="25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20" y="23"/>
                    </a:lnTo>
                    <a:lnTo>
                      <a:pt x="22" y="35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31" y="46"/>
                    </a:lnTo>
                    <a:lnTo>
                      <a:pt x="32" y="52"/>
                    </a:lnTo>
                    <a:lnTo>
                      <a:pt x="32" y="53"/>
                    </a:lnTo>
                    <a:lnTo>
                      <a:pt x="33" y="52"/>
                    </a:lnTo>
                    <a:lnTo>
                      <a:pt x="38" y="50"/>
                    </a:lnTo>
                    <a:lnTo>
                      <a:pt x="38" y="49"/>
                    </a:lnTo>
                    <a:lnTo>
                      <a:pt x="38" y="49"/>
                    </a:lnTo>
                    <a:lnTo>
                      <a:pt x="36" y="44"/>
                    </a:lnTo>
                    <a:lnTo>
                      <a:pt x="32" y="32"/>
                    </a:lnTo>
                    <a:lnTo>
                      <a:pt x="31" y="2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4" name="Freeform 1003"/>
              <p:cNvSpPr>
                <a:spLocks noEditPoints="1"/>
              </p:cNvSpPr>
              <p:nvPr/>
            </p:nvSpPr>
            <p:spPr bwMode="gray">
              <a:xfrm>
                <a:off x="4339" y="1706"/>
                <a:ext cx="38" cy="53"/>
              </a:xfrm>
              <a:custGeom>
                <a:avLst/>
                <a:gdLst>
                  <a:gd name="T0" fmla="*/ 25 w 38"/>
                  <a:gd name="T1" fmla="*/ 1 h 53"/>
                  <a:gd name="T2" fmla="*/ 32 w 38"/>
                  <a:gd name="T3" fmla="*/ 6 h 53"/>
                  <a:gd name="T4" fmla="*/ 34 w 38"/>
                  <a:gd name="T5" fmla="*/ 16 h 53"/>
                  <a:gd name="T6" fmla="*/ 30 w 38"/>
                  <a:gd name="T7" fmla="*/ 26 h 53"/>
                  <a:gd name="T8" fmla="*/ 31 w 38"/>
                  <a:gd name="T9" fmla="*/ 32 h 53"/>
                  <a:gd name="T10" fmla="*/ 36 w 38"/>
                  <a:gd name="T11" fmla="*/ 44 h 53"/>
                  <a:gd name="T12" fmla="*/ 37 w 38"/>
                  <a:gd name="T13" fmla="*/ 49 h 53"/>
                  <a:gd name="T14" fmla="*/ 33 w 38"/>
                  <a:gd name="T15" fmla="*/ 52 h 53"/>
                  <a:gd name="T16" fmla="*/ 32 w 38"/>
                  <a:gd name="T17" fmla="*/ 46 h 53"/>
                  <a:gd name="T18" fmla="*/ 23 w 38"/>
                  <a:gd name="T19" fmla="*/ 35 h 53"/>
                  <a:gd name="T20" fmla="*/ 20 w 38"/>
                  <a:gd name="T21" fmla="*/ 23 h 53"/>
                  <a:gd name="T22" fmla="*/ 12 w 38"/>
                  <a:gd name="T23" fmla="*/ 18 h 53"/>
                  <a:gd name="T24" fmla="*/ 6 w 38"/>
                  <a:gd name="T25" fmla="*/ 12 h 53"/>
                  <a:gd name="T26" fmla="*/ 3 w 38"/>
                  <a:gd name="T27" fmla="*/ 10 h 53"/>
                  <a:gd name="T28" fmla="*/ 1 w 38"/>
                  <a:gd name="T29" fmla="*/ 9 h 53"/>
                  <a:gd name="T30" fmla="*/ 14 w 38"/>
                  <a:gd name="T31" fmla="*/ 1 h 53"/>
                  <a:gd name="T32" fmla="*/ 25 w 38"/>
                  <a:gd name="T33" fmla="*/ 1 h 53"/>
                  <a:gd name="T34" fmla="*/ 25 w 38"/>
                  <a:gd name="T35" fmla="*/ 0 h 53"/>
                  <a:gd name="T36" fmla="*/ 25 w 38"/>
                  <a:gd name="T37" fmla="*/ 0 h 53"/>
                  <a:gd name="T38" fmla="*/ 14 w 38"/>
                  <a:gd name="T39" fmla="*/ 1 h 53"/>
                  <a:gd name="T40" fmla="*/ 13 w 38"/>
                  <a:gd name="T41" fmla="*/ 1 h 53"/>
                  <a:gd name="T42" fmla="*/ 13 w 38"/>
                  <a:gd name="T43" fmla="*/ 1 h 53"/>
                  <a:gd name="T44" fmla="*/ 1 w 38"/>
                  <a:gd name="T45" fmla="*/ 9 h 53"/>
                  <a:gd name="T46" fmla="*/ 0 w 38"/>
                  <a:gd name="T47" fmla="*/ 9 h 53"/>
                  <a:gd name="T48" fmla="*/ 1 w 38"/>
                  <a:gd name="T49" fmla="*/ 10 h 53"/>
                  <a:gd name="T50" fmla="*/ 3 w 38"/>
                  <a:gd name="T51" fmla="*/ 11 h 53"/>
                  <a:gd name="T52" fmla="*/ 6 w 38"/>
                  <a:gd name="T53" fmla="*/ 13 h 53"/>
                  <a:gd name="T54" fmla="*/ 12 w 38"/>
                  <a:gd name="T55" fmla="*/ 19 h 53"/>
                  <a:gd name="T56" fmla="*/ 12 w 38"/>
                  <a:gd name="T57" fmla="*/ 19 h 53"/>
                  <a:gd name="T58" fmla="*/ 12 w 38"/>
                  <a:gd name="T59" fmla="*/ 19 h 53"/>
                  <a:gd name="T60" fmla="*/ 20 w 38"/>
                  <a:gd name="T61" fmla="*/ 23 h 53"/>
                  <a:gd name="T62" fmla="*/ 22 w 38"/>
                  <a:gd name="T63" fmla="*/ 35 h 53"/>
                  <a:gd name="T64" fmla="*/ 23 w 38"/>
                  <a:gd name="T65" fmla="*/ 35 h 53"/>
                  <a:gd name="T66" fmla="*/ 23 w 38"/>
                  <a:gd name="T67" fmla="*/ 35 h 53"/>
                  <a:gd name="T68" fmla="*/ 31 w 38"/>
                  <a:gd name="T69" fmla="*/ 46 h 53"/>
                  <a:gd name="T70" fmla="*/ 32 w 38"/>
                  <a:gd name="T71" fmla="*/ 52 h 53"/>
                  <a:gd name="T72" fmla="*/ 32 w 38"/>
                  <a:gd name="T73" fmla="*/ 53 h 53"/>
                  <a:gd name="T74" fmla="*/ 33 w 38"/>
                  <a:gd name="T75" fmla="*/ 52 h 53"/>
                  <a:gd name="T76" fmla="*/ 38 w 38"/>
                  <a:gd name="T77" fmla="*/ 50 h 53"/>
                  <a:gd name="T78" fmla="*/ 38 w 38"/>
                  <a:gd name="T79" fmla="*/ 49 h 53"/>
                  <a:gd name="T80" fmla="*/ 38 w 38"/>
                  <a:gd name="T81" fmla="*/ 49 h 53"/>
                  <a:gd name="T82" fmla="*/ 36 w 38"/>
                  <a:gd name="T83" fmla="*/ 44 h 53"/>
                  <a:gd name="T84" fmla="*/ 32 w 38"/>
                  <a:gd name="T85" fmla="*/ 32 h 53"/>
                  <a:gd name="T86" fmla="*/ 31 w 38"/>
                  <a:gd name="T87" fmla="*/ 26 h 53"/>
                  <a:gd name="T88" fmla="*/ 35 w 38"/>
                  <a:gd name="T89" fmla="*/ 16 h 53"/>
                  <a:gd name="T90" fmla="*/ 35 w 38"/>
                  <a:gd name="T91" fmla="*/ 16 h 53"/>
                  <a:gd name="T92" fmla="*/ 35 w 38"/>
                  <a:gd name="T93" fmla="*/ 16 h 53"/>
                  <a:gd name="T94" fmla="*/ 33 w 38"/>
                  <a:gd name="T95" fmla="*/ 6 h 53"/>
                  <a:gd name="T96" fmla="*/ 33 w 38"/>
                  <a:gd name="T97" fmla="*/ 6 h 53"/>
                  <a:gd name="T98" fmla="*/ 33 w 38"/>
                  <a:gd name="T99" fmla="*/ 6 h 53"/>
                  <a:gd name="T100" fmla="*/ 25 w 38"/>
                  <a:gd name="T101" fmla="*/ 0 h 53"/>
                  <a:gd name="T102" fmla="*/ 25 w 38"/>
                  <a:gd name="T103" fmla="*/ 0 h 53"/>
                  <a:gd name="T104" fmla="*/ 25 w 38"/>
                  <a:gd name="T10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" h="53">
                    <a:moveTo>
                      <a:pt x="25" y="1"/>
                    </a:moveTo>
                    <a:lnTo>
                      <a:pt x="32" y="6"/>
                    </a:lnTo>
                    <a:lnTo>
                      <a:pt x="34" y="16"/>
                    </a:lnTo>
                    <a:lnTo>
                      <a:pt x="30" y="26"/>
                    </a:lnTo>
                    <a:lnTo>
                      <a:pt x="31" y="32"/>
                    </a:lnTo>
                    <a:lnTo>
                      <a:pt x="36" y="44"/>
                    </a:lnTo>
                    <a:lnTo>
                      <a:pt x="37" y="49"/>
                    </a:lnTo>
                    <a:lnTo>
                      <a:pt x="33" y="52"/>
                    </a:lnTo>
                    <a:lnTo>
                      <a:pt x="32" y="46"/>
                    </a:lnTo>
                    <a:lnTo>
                      <a:pt x="23" y="35"/>
                    </a:lnTo>
                    <a:lnTo>
                      <a:pt x="20" y="23"/>
                    </a:lnTo>
                    <a:lnTo>
                      <a:pt x="12" y="18"/>
                    </a:lnTo>
                    <a:lnTo>
                      <a:pt x="6" y="12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4" y="1"/>
                    </a:lnTo>
                    <a:lnTo>
                      <a:pt x="25" y="1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20" y="23"/>
                    </a:lnTo>
                    <a:lnTo>
                      <a:pt x="22" y="35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31" y="46"/>
                    </a:lnTo>
                    <a:lnTo>
                      <a:pt x="32" y="52"/>
                    </a:lnTo>
                    <a:lnTo>
                      <a:pt x="32" y="53"/>
                    </a:lnTo>
                    <a:lnTo>
                      <a:pt x="33" y="52"/>
                    </a:lnTo>
                    <a:lnTo>
                      <a:pt x="38" y="50"/>
                    </a:lnTo>
                    <a:lnTo>
                      <a:pt x="38" y="49"/>
                    </a:lnTo>
                    <a:lnTo>
                      <a:pt x="38" y="49"/>
                    </a:lnTo>
                    <a:lnTo>
                      <a:pt x="36" y="44"/>
                    </a:lnTo>
                    <a:lnTo>
                      <a:pt x="32" y="32"/>
                    </a:lnTo>
                    <a:lnTo>
                      <a:pt x="31" y="2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5" name="Freeform 1004"/>
              <p:cNvSpPr>
                <a:spLocks/>
              </p:cNvSpPr>
              <p:nvPr/>
            </p:nvSpPr>
            <p:spPr bwMode="gray">
              <a:xfrm>
                <a:off x="4747" y="1943"/>
                <a:ext cx="130" cy="151"/>
              </a:xfrm>
              <a:custGeom>
                <a:avLst/>
                <a:gdLst>
                  <a:gd name="T0" fmla="*/ 86 w 130"/>
                  <a:gd name="T1" fmla="*/ 148 h 151"/>
                  <a:gd name="T2" fmla="*/ 93 w 130"/>
                  <a:gd name="T3" fmla="*/ 126 h 151"/>
                  <a:gd name="T4" fmla="*/ 91 w 130"/>
                  <a:gd name="T5" fmla="*/ 117 h 151"/>
                  <a:gd name="T6" fmla="*/ 74 w 130"/>
                  <a:gd name="T7" fmla="*/ 97 h 151"/>
                  <a:gd name="T8" fmla="*/ 70 w 130"/>
                  <a:gd name="T9" fmla="*/ 78 h 151"/>
                  <a:gd name="T10" fmla="*/ 60 w 130"/>
                  <a:gd name="T11" fmla="*/ 76 h 151"/>
                  <a:gd name="T12" fmla="*/ 52 w 130"/>
                  <a:gd name="T13" fmla="*/ 84 h 151"/>
                  <a:gd name="T14" fmla="*/ 43 w 130"/>
                  <a:gd name="T15" fmla="*/ 84 h 151"/>
                  <a:gd name="T16" fmla="*/ 38 w 130"/>
                  <a:gd name="T17" fmla="*/ 78 h 151"/>
                  <a:gd name="T18" fmla="*/ 28 w 130"/>
                  <a:gd name="T19" fmla="*/ 78 h 151"/>
                  <a:gd name="T20" fmla="*/ 16 w 130"/>
                  <a:gd name="T21" fmla="*/ 90 h 151"/>
                  <a:gd name="T22" fmla="*/ 10 w 130"/>
                  <a:gd name="T23" fmla="*/ 84 h 151"/>
                  <a:gd name="T24" fmla="*/ 12 w 130"/>
                  <a:gd name="T25" fmla="*/ 77 h 151"/>
                  <a:gd name="T26" fmla="*/ 15 w 130"/>
                  <a:gd name="T27" fmla="*/ 58 h 151"/>
                  <a:gd name="T28" fmla="*/ 4 w 130"/>
                  <a:gd name="T29" fmla="*/ 53 h 151"/>
                  <a:gd name="T30" fmla="*/ 0 w 130"/>
                  <a:gd name="T31" fmla="*/ 39 h 151"/>
                  <a:gd name="T32" fmla="*/ 11 w 130"/>
                  <a:gd name="T33" fmla="*/ 27 h 151"/>
                  <a:gd name="T34" fmla="*/ 17 w 130"/>
                  <a:gd name="T35" fmla="*/ 25 h 151"/>
                  <a:gd name="T36" fmla="*/ 19 w 130"/>
                  <a:gd name="T37" fmla="*/ 28 h 151"/>
                  <a:gd name="T38" fmla="*/ 28 w 130"/>
                  <a:gd name="T39" fmla="*/ 29 h 151"/>
                  <a:gd name="T40" fmla="*/ 25 w 130"/>
                  <a:gd name="T41" fmla="*/ 11 h 151"/>
                  <a:gd name="T42" fmla="*/ 30 w 130"/>
                  <a:gd name="T43" fmla="*/ 0 h 151"/>
                  <a:gd name="T44" fmla="*/ 41 w 130"/>
                  <a:gd name="T45" fmla="*/ 4 h 151"/>
                  <a:gd name="T46" fmla="*/ 43 w 130"/>
                  <a:gd name="T47" fmla="*/ 12 h 151"/>
                  <a:gd name="T48" fmla="*/ 49 w 130"/>
                  <a:gd name="T49" fmla="*/ 17 h 151"/>
                  <a:gd name="T50" fmla="*/ 50 w 130"/>
                  <a:gd name="T51" fmla="*/ 31 h 151"/>
                  <a:gd name="T52" fmla="*/ 69 w 130"/>
                  <a:gd name="T53" fmla="*/ 33 h 151"/>
                  <a:gd name="T54" fmla="*/ 84 w 130"/>
                  <a:gd name="T55" fmla="*/ 43 h 151"/>
                  <a:gd name="T56" fmla="*/ 82 w 130"/>
                  <a:gd name="T57" fmla="*/ 68 h 151"/>
                  <a:gd name="T58" fmla="*/ 94 w 130"/>
                  <a:gd name="T59" fmla="*/ 89 h 151"/>
                  <a:gd name="T60" fmla="*/ 116 w 130"/>
                  <a:gd name="T61" fmla="*/ 108 h 151"/>
                  <a:gd name="T62" fmla="*/ 119 w 130"/>
                  <a:gd name="T63" fmla="*/ 115 h 151"/>
                  <a:gd name="T64" fmla="*/ 130 w 130"/>
                  <a:gd name="T65" fmla="*/ 119 h 151"/>
                  <a:gd name="T66" fmla="*/ 130 w 130"/>
                  <a:gd name="T67" fmla="*/ 149 h 151"/>
                  <a:gd name="T68" fmla="*/ 123 w 130"/>
                  <a:gd name="T69" fmla="*/ 148 h 151"/>
                  <a:gd name="T70" fmla="*/ 115 w 130"/>
                  <a:gd name="T71" fmla="*/ 139 h 151"/>
                  <a:gd name="T72" fmla="*/ 108 w 130"/>
                  <a:gd name="T73" fmla="*/ 142 h 151"/>
                  <a:gd name="T74" fmla="*/ 106 w 130"/>
                  <a:gd name="T75" fmla="*/ 151 h 151"/>
                  <a:gd name="T76" fmla="*/ 86 w 130"/>
                  <a:gd name="T77" fmla="*/ 14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0" h="151">
                    <a:moveTo>
                      <a:pt x="86" y="148"/>
                    </a:moveTo>
                    <a:lnTo>
                      <a:pt x="93" y="126"/>
                    </a:lnTo>
                    <a:lnTo>
                      <a:pt x="91" y="117"/>
                    </a:lnTo>
                    <a:lnTo>
                      <a:pt x="74" y="97"/>
                    </a:lnTo>
                    <a:lnTo>
                      <a:pt x="70" y="78"/>
                    </a:lnTo>
                    <a:lnTo>
                      <a:pt x="60" y="76"/>
                    </a:lnTo>
                    <a:lnTo>
                      <a:pt x="52" y="84"/>
                    </a:lnTo>
                    <a:lnTo>
                      <a:pt x="43" y="84"/>
                    </a:lnTo>
                    <a:lnTo>
                      <a:pt x="38" y="78"/>
                    </a:lnTo>
                    <a:lnTo>
                      <a:pt x="28" y="78"/>
                    </a:lnTo>
                    <a:lnTo>
                      <a:pt x="16" y="90"/>
                    </a:lnTo>
                    <a:lnTo>
                      <a:pt x="10" y="84"/>
                    </a:lnTo>
                    <a:lnTo>
                      <a:pt x="12" y="77"/>
                    </a:lnTo>
                    <a:lnTo>
                      <a:pt x="15" y="58"/>
                    </a:lnTo>
                    <a:lnTo>
                      <a:pt x="4" y="53"/>
                    </a:lnTo>
                    <a:lnTo>
                      <a:pt x="0" y="39"/>
                    </a:lnTo>
                    <a:lnTo>
                      <a:pt x="11" y="27"/>
                    </a:lnTo>
                    <a:lnTo>
                      <a:pt x="17" y="25"/>
                    </a:lnTo>
                    <a:lnTo>
                      <a:pt x="19" y="28"/>
                    </a:lnTo>
                    <a:lnTo>
                      <a:pt x="28" y="29"/>
                    </a:lnTo>
                    <a:lnTo>
                      <a:pt x="25" y="11"/>
                    </a:lnTo>
                    <a:lnTo>
                      <a:pt x="30" y="0"/>
                    </a:lnTo>
                    <a:lnTo>
                      <a:pt x="41" y="4"/>
                    </a:lnTo>
                    <a:lnTo>
                      <a:pt x="43" y="12"/>
                    </a:lnTo>
                    <a:lnTo>
                      <a:pt x="49" y="17"/>
                    </a:lnTo>
                    <a:lnTo>
                      <a:pt x="50" y="31"/>
                    </a:lnTo>
                    <a:lnTo>
                      <a:pt x="69" y="33"/>
                    </a:lnTo>
                    <a:lnTo>
                      <a:pt x="84" y="43"/>
                    </a:lnTo>
                    <a:lnTo>
                      <a:pt x="82" y="68"/>
                    </a:lnTo>
                    <a:lnTo>
                      <a:pt x="94" y="89"/>
                    </a:lnTo>
                    <a:lnTo>
                      <a:pt x="116" y="108"/>
                    </a:lnTo>
                    <a:lnTo>
                      <a:pt x="119" y="115"/>
                    </a:lnTo>
                    <a:lnTo>
                      <a:pt x="130" y="119"/>
                    </a:lnTo>
                    <a:lnTo>
                      <a:pt x="130" y="149"/>
                    </a:lnTo>
                    <a:lnTo>
                      <a:pt x="123" y="148"/>
                    </a:lnTo>
                    <a:lnTo>
                      <a:pt x="115" y="139"/>
                    </a:lnTo>
                    <a:lnTo>
                      <a:pt x="108" y="142"/>
                    </a:lnTo>
                    <a:lnTo>
                      <a:pt x="106" y="151"/>
                    </a:lnTo>
                    <a:lnTo>
                      <a:pt x="86" y="1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6" name="Freeform 1005"/>
              <p:cNvSpPr>
                <a:spLocks noEditPoints="1"/>
              </p:cNvSpPr>
              <p:nvPr/>
            </p:nvSpPr>
            <p:spPr bwMode="gray">
              <a:xfrm>
                <a:off x="4746" y="1943"/>
                <a:ext cx="132" cy="151"/>
              </a:xfrm>
              <a:custGeom>
                <a:avLst/>
                <a:gdLst>
                  <a:gd name="T0" fmla="*/ 42 w 132"/>
                  <a:gd name="T1" fmla="*/ 4 h 151"/>
                  <a:gd name="T2" fmla="*/ 50 w 132"/>
                  <a:gd name="T3" fmla="*/ 17 h 151"/>
                  <a:gd name="T4" fmla="*/ 70 w 132"/>
                  <a:gd name="T5" fmla="*/ 33 h 151"/>
                  <a:gd name="T6" fmla="*/ 83 w 132"/>
                  <a:gd name="T7" fmla="*/ 68 h 151"/>
                  <a:gd name="T8" fmla="*/ 117 w 132"/>
                  <a:gd name="T9" fmla="*/ 108 h 151"/>
                  <a:gd name="T10" fmla="*/ 131 w 132"/>
                  <a:gd name="T11" fmla="*/ 119 h 151"/>
                  <a:gd name="T12" fmla="*/ 124 w 132"/>
                  <a:gd name="T13" fmla="*/ 148 h 151"/>
                  <a:gd name="T14" fmla="*/ 109 w 132"/>
                  <a:gd name="T15" fmla="*/ 142 h 151"/>
                  <a:gd name="T16" fmla="*/ 88 w 132"/>
                  <a:gd name="T17" fmla="*/ 148 h 151"/>
                  <a:gd name="T18" fmla="*/ 92 w 132"/>
                  <a:gd name="T19" fmla="*/ 117 h 151"/>
                  <a:gd name="T20" fmla="*/ 71 w 132"/>
                  <a:gd name="T21" fmla="*/ 77 h 151"/>
                  <a:gd name="T22" fmla="*/ 53 w 132"/>
                  <a:gd name="T23" fmla="*/ 84 h 151"/>
                  <a:gd name="T24" fmla="*/ 39 w 132"/>
                  <a:gd name="T25" fmla="*/ 78 h 151"/>
                  <a:gd name="T26" fmla="*/ 17 w 132"/>
                  <a:gd name="T27" fmla="*/ 90 h 151"/>
                  <a:gd name="T28" fmla="*/ 13 w 132"/>
                  <a:gd name="T29" fmla="*/ 77 h 151"/>
                  <a:gd name="T30" fmla="*/ 5 w 132"/>
                  <a:gd name="T31" fmla="*/ 53 h 151"/>
                  <a:gd name="T32" fmla="*/ 12 w 132"/>
                  <a:gd name="T33" fmla="*/ 27 h 151"/>
                  <a:gd name="T34" fmla="*/ 20 w 132"/>
                  <a:gd name="T35" fmla="*/ 28 h 151"/>
                  <a:gd name="T36" fmla="*/ 26 w 132"/>
                  <a:gd name="T37" fmla="*/ 11 h 151"/>
                  <a:gd name="T38" fmla="*/ 31 w 132"/>
                  <a:gd name="T39" fmla="*/ 0 h 151"/>
                  <a:gd name="T40" fmla="*/ 26 w 132"/>
                  <a:gd name="T41" fmla="*/ 11 h 151"/>
                  <a:gd name="T42" fmla="*/ 26 w 132"/>
                  <a:gd name="T43" fmla="*/ 12 h 151"/>
                  <a:gd name="T44" fmla="*/ 20 w 132"/>
                  <a:gd name="T45" fmla="*/ 28 h 151"/>
                  <a:gd name="T46" fmla="*/ 18 w 132"/>
                  <a:gd name="T47" fmla="*/ 25 h 151"/>
                  <a:gd name="T48" fmla="*/ 12 w 132"/>
                  <a:gd name="T49" fmla="*/ 27 h 151"/>
                  <a:gd name="T50" fmla="*/ 12 w 132"/>
                  <a:gd name="T51" fmla="*/ 27 h 151"/>
                  <a:gd name="T52" fmla="*/ 0 w 132"/>
                  <a:gd name="T53" fmla="*/ 39 h 151"/>
                  <a:gd name="T54" fmla="*/ 4 w 132"/>
                  <a:gd name="T55" fmla="*/ 53 h 151"/>
                  <a:gd name="T56" fmla="*/ 5 w 132"/>
                  <a:gd name="T57" fmla="*/ 53 h 151"/>
                  <a:gd name="T58" fmla="*/ 13 w 132"/>
                  <a:gd name="T59" fmla="*/ 77 h 151"/>
                  <a:gd name="T60" fmla="*/ 11 w 132"/>
                  <a:gd name="T61" fmla="*/ 84 h 151"/>
                  <a:gd name="T62" fmla="*/ 17 w 132"/>
                  <a:gd name="T63" fmla="*/ 90 h 151"/>
                  <a:gd name="T64" fmla="*/ 17 w 132"/>
                  <a:gd name="T65" fmla="*/ 90 h 151"/>
                  <a:gd name="T66" fmla="*/ 39 w 132"/>
                  <a:gd name="T67" fmla="*/ 79 h 151"/>
                  <a:gd name="T68" fmla="*/ 44 w 132"/>
                  <a:gd name="T69" fmla="*/ 84 h 151"/>
                  <a:gd name="T70" fmla="*/ 53 w 132"/>
                  <a:gd name="T71" fmla="*/ 84 h 151"/>
                  <a:gd name="T72" fmla="*/ 53 w 132"/>
                  <a:gd name="T73" fmla="*/ 84 h 151"/>
                  <a:gd name="T74" fmla="*/ 70 w 132"/>
                  <a:gd name="T75" fmla="*/ 78 h 151"/>
                  <a:gd name="T76" fmla="*/ 75 w 132"/>
                  <a:gd name="T77" fmla="*/ 97 h 151"/>
                  <a:gd name="T78" fmla="*/ 92 w 132"/>
                  <a:gd name="T79" fmla="*/ 117 h 151"/>
                  <a:gd name="T80" fmla="*/ 87 w 132"/>
                  <a:gd name="T81" fmla="*/ 148 h 151"/>
                  <a:gd name="T82" fmla="*/ 88 w 132"/>
                  <a:gd name="T83" fmla="*/ 149 h 151"/>
                  <a:gd name="T84" fmla="*/ 107 w 132"/>
                  <a:gd name="T85" fmla="*/ 151 h 151"/>
                  <a:gd name="T86" fmla="*/ 109 w 132"/>
                  <a:gd name="T87" fmla="*/ 142 h 151"/>
                  <a:gd name="T88" fmla="*/ 124 w 132"/>
                  <a:gd name="T89" fmla="*/ 148 h 151"/>
                  <a:gd name="T90" fmla="*/ 124 w 132"/>
                  <a:gd name="T91" fmla="*/ 149 h 151"/>
                  <a:gd name="T92" fmla="*/ 131 w 132"/>
                  <a:gd name="T93" fmla="*/ 149 h 151"/>
                  <a:gd name="T94" fmla="*/ 132 w 132"/>
                  <a:gd name="T95" fmla="*/ 119 h 151"/>
                  <a:gd name="T96" fmla="*/ 131 w 132"/>
                  <a:gd name="T97" fmla="*/ 119 h 151"/>
                  <a:gd name="T98" fmla="*/ 117 w 132"/>
                  <a:gd name="T99" fmla="*/ 108 h 151"/>
                  <a:gd name="T100" fmla="*/ 117 w 132"/>
                  <a:gd name="T101" fmla="*/ 108 h 151"/>
                  <a:gd name="T102" fmla="*/ 83 w 132"/>
                  <a:gd name="T103" fmla="*/ 68 h 151"/>
                  <a:gd name="T104" fmla="*/ 85 w 132"/>
                  <a:gd name="T105" fmla="*/ 43 h 151"/>
                  <a:gd name="T106" fmla="*/ 70 w 132"/>
                  <a:gd name="T107" fmla="*/ 33 h 151"/>
                  <a:gd name="T108" fmla="*/ 70 w 132"/>
                  <a:gd name="T109" fmla="*/ 33 h 151"/>
                  <a:gd name="T110" fmla="*/ 50 w 132"/>
                  <a:gd name="T111" fmla="*/ 17 h 151"/>
                  <a:gd name="T112" fmla="*/ 50 w 132"/>
                  <a:gd name="T113" fmla="*/ 17 h 151"/>
                  <a:gd name="T114" fmla="*/ 42 w 132"/>
                  <a:gd name="T115" fmla="*/ 4 h 151"/>
                  <a:gd name="T116" fmla="*/ 42 w 132"/>
                  <a:gd name="T117" fmla="*/ 4 h 151"/>
                  <a:gd name="T118" fmla="*/ 31 w 132"/>
                  <a:gd name="T11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2" h="151">
                    <a:moveTo>
                      <a:pt x="31" y="0"/>
                    </a:moveTo>
                    <a:lnTo>
                      <a:pt x="42" y="4"/>
                    </a:lnTo>
                    <a:lnTo>
                      <a:pt x="43" y="12"/>
                    </a:lnTo>
                    <a:lnTo>
                      <a:pt x="50" y="17"/>
                    </a:lnTo>
                    <a:lnTo>
                      <a:pt x="51" y="31"/>
                    </a:lnTo>
                    <a:lnTo>
                      <a:pt x="70" y="33"/>
                    </a:lnTo>
                    <a:lnTo>
                      <a:pt x="85" y="43"/>
                    </a:lnTo>
                    <a:lnTo>
                      <a:pt x="83" y="68"/>
                    </a:lnTo>
                    <a:lnTo>
                      <a:pt x="95" y="89"/>
                    </a:lnTo>
                    <a:lnTo>
                      <a:pt x="117" y="108"/>
                    </a:lnTo>
                    <a:lnTo>
                      <a:pt x="120" y="115"/>
                    </a:lnTo>
                    <a:lnTo>
                      <a:pt x="131" y="119"/>
                    </a:lnTo>
                    <a:lnTo>
                      <a:pt x="131" y="149"/>
                    </a:lnTo>
                    <a:lnTo>
                      <a:pt x="124" y="148"/>
                    </a:lnTo>
                    <a:lnTo>
                      <a:pt x="116" y="138"/>
                    </a:lnTo>
                    <a:lnTo>
                      <a:pt x="109" y="142"/>
                    </a:lnTo>
                    <a:lnTo>
                      <a:pt x="107" y="151"/>
                    </a:lnTo>
                    <a:lnTo>
                      <a:pt x="88" y="148"/>
                    </a:lnTo>
                    <a:lnTo>
                      <a:pt x="94" y="126"/>
                    </a:lnTo>
                    <a:lnTo>
                      <a:pt x="92" y="117"/>
                    </a:lnTo>
                    <a:lnTo>
                      <a:pt x="75" y="97"/>
                    </a:lnTo>
                    <a:lnTo>
                      <a:pt x="71" y="77"/>
                    </a:lnTo>
                    <a:lnTo>
                      <a:pt x="61" y="76"/>
                    </a:lnTo>
                    <a:lnTo>
                      <a:pt x="53" y="84"/>
                    </a:lnTo>
                    <a:lnTo>
                      <a:pt x="44" y="84"/>
                    </a:lnTo>
                    <a:lnTo>
                      <a:pt x="39" y="78"/>
                    </a:lnTo>
                    <a:lnTo>
                      <a:pt x="29" y="78"/>
                    </a:lnTo>
                    <a:lnTo>
                      <a:pt x="17" y="90"/>
                    </a:lnTo>
                    <a:lnTo>
                      <a:pt x="11" y="84"/>
                    </a:lnTo>
                    <a:lnTo>
                      <a:pt x="13" y="77"/>
                    </a:lnTo>
                    <a:lnTo>
                      <a:pt x="16" y="58"/>
                    </a:lnTo>
                    <a:lnTo>
                      <a:pt x="5" y="53"/>
                    </a:lnTo>
                    <a:lnTo>
                      <a:pt x="1" y="39"/>
                    </a:lnTo>
                    <a:lnTo>
                      <a:pt x="12" y="27"/>
                    </a:lnTo>
                    <a:lnTo>
                      <a:pt x="18" y="25"/>
                    </a:lnTo>
                    <a:lnTo>
                      <a:pt x="20" y="28"/>
                    </a:lnTo>
                    <a:lnTo>
                      <a:pt x="30" y="30"/>
                    </a:lnTo>
                    <a:lnTo>
                      <a:pt x="26" y="11"/>
                    </a:lnTo>
                    <a:lnTo>
                      <a:pt x="31" y="0"/>
                    </a:lnTo>
                    <a:close/>
                    <a:moveTo>
                      <a:pt x="31" y="0"/>
                    </a:moveTo>
                    <a:lnTo>
                      <a:pt x="31" y="0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9" y="29"/>
                    </a:lnTo>
                    <a:lnTo>
                      <a:pt x="20" y="28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" y="39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5" y="53"/>
                    </a:lnTo>
                    <a:lnTo>
                      <a:pt x="16" y="58"/>
                    </a:lnTo>
                    <a:lnTo>
                      <a:pt x="13" y="77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29" y="79"/>
                    </a:lnTo>
                    <a:lnTo>
                      <a:pt x="39" y="79"/>
                    </a:lnTo>
                    <a:lnTo>
                      <a:pt x="44" y="84"/>
                    </a:lnTo>
                    <a:lnTo>
                      <a:pt x="44" y="84"/>
                    </a:lnTo>
                    <a:lnTo>
                      <a:pt x="44" y="84"/>
                    </a:lnTo>
                    <a:lnTo>
                      <a:pt x="53" y="84"/>
                    </a:lnTo>
                    <a:lnTo>
                      <a:pt x="53" y="84"/>
                    </a:lnTo>
                    <a:lnTo>
                      <a:pt x="53" y="84"/>
                    </a:lnTo>
                    <a:lnTo>
                      <a:pt x="61" y="76"/>
                    </a:lnTo>
                    <a:lnTo>
                      <a:pt x="70" y="78"/>
                    </a:lnTo>
                    <a:lnTo>
                      <a:pt x="75" y="97"/>
                    </a:lnTo>
                    <a:lnTo>
                      <a:pt x="75" y="97"/>
                    </a:lnTo>
                    <a:lnTo>
                      <a:pt x="75" y="97"/>
                    </a:lnTo>
                    <a:lnTo>
                      <a:pt x="92" y="117"/>
                    </a:lnTo>
                    <a:lnTo>
                      <a:pt x="94" y="126"/>
                    </a:lnTo>
                    <a:lnTo>
                      <a:pt x="87" y="148"/>
                    </a:lnTo>
                    <a:lnTo>
                      <a:pt x="87" y="148"/>
                    </a:lnTo>
                    <a:lnTo>
                      <a:pt x="88" y="149"/>
                    </a:lnTo>
                    <a:lnTo>
                      <a:pt x="107" y="151"/>
                    </a:lnTo>
                    <a:lnTo>
                      <a:pt x="107" y="151"/>
                    </a:lnTo>
                    <a:lnTo>
                      <a:pt x="107" y="151"/>
                    </a:lnTo>
                    <a:lnTo>
                      <a:pt x="109" y="142"/>
                    </a:lnTo>
                    <a:lnTo>
                      <a:pt x="116" y="139"/>
                    </a:lnTo>
                    <a:lnTo>
                      <a:pt x="124" y="148"/>
                    </a:lnTo>
                    <a:lnTo>
                      <a:pt x="124" y="148"/>
                    </a:lnTo>
                    <a:lnTo>
                      <a:pt x="124" y="149"/>
                    </a:lnTo>
                    <a:lnTo>
                      <a:pt x="131" y="149"/>
                    </a:lnTo>
                    <a:lnTo>
                      <a:pt x="131" y="149"/>
                    </a:lnTo>
                    <a:lnTo>
                      <a:pt x="131" y="149"/>
                    </a:lnTo>
                    <a:lnTo>
                      <a:pt x="132" y="119"/>
                    </a:lnTo>
                    <a:lnTo>
                      <a:pt x="132" y="119"/>
                    </a:lnTo>
                    <a:lnTo>
                      <a:pt x="131" y="119"/>
                    </a:lnTo>
                    <a:lnTo>
                      <a:pt x="120" y="115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96" y="89"/>
                    </a:lnTo>
                    <a:lnTo>
                      <a:pt x="83" y="68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85" y="42"/>
                    </a:lnTo>
                    <a:lnTo>
                      <a:pt x="70" y="33"/>
                    </a:lnTo>
                    <a:lnTo>
                      <a:pt x="70" y="33"/>
                    </a:lnTo>
                    <a:lnTo>
                      <a:pt x="70" y="33"/>
                    </a:lnTo>
                    <a:lnTo>
                      <a:pt x="51" y="31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44" y="1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7" name="Freeform 1006"/>
              <p:cNvSpPr>
                <a:spLocks noEditPoints="1"/>
              </p:cNvSpPr>
              <p:nvPr/>
            </p:nvSpPr>
            <p:spPr bwMode="gray">
              <a:xfrm>
                <a:off x="4746" y="1943"/>
                <a:ext cx="132" cy="151"/>
              </a:xfrm>
              <a:custGeom>
                <a:avLst/>
                <a:gdLst>
                  <a:gd name="T0" fmla="*/ 42 w 132"/>
                  <a:gd name="T1" fmla="*/ 4 h 151"/>
                  <a:gd name="T2" fmla="*/ 50 w 132"/>
                  <a:gd name="T3" fmla="*/ 17 h 151"/>
                  <a:gd name="T4" fmla="*/ 70 w 132"/>
                  <a:gd name="T5" fmla="*/ 33 h 151"/>
                  <a:gd name="T6" fmla="*/ 83 w 132"/>
                  <a:gd name="T7" fmla="*/ 68 h 151"/>
                  <a:gd name="T8" fmla="*/ 117 w 132"/>
                  <a:gd name="T9" fmla="*/ 108 h 151"/>
                  <a:gd name="T10" fmla="*/ 131 w 132"/>
                  <a:gd name="T11" fmla="*/ 119 h 151"/>
                  <a:gd name="T12" fmla="*/ 124 w 132"/>
                  <a:gd name="T13" fmla="*/ 148 h 151"/>
                  <a:gd name="T14" fmla="*/ 109 w 132"/>
                  <a:gd name="T15" fmla="*/ 142 h 151"/>
                  <a:gd name="T16" fmla="*/ 88 w 132"/>
                  <a:gd name="T17" fmla="*/ 148 h 151"/>
                  <a:gd name="T18" fmla="*/ 92 w 132"/>
                  <a:gd name="T19" fmla="*/ 117 h 151"/>
                  <a:gd name="T20" fmla="*/ 71 w 132"/>
                  <a:gd name="T21" fmla="*/ 77 h 151"/>
                  <a:gd name="T22" fmla="*/ 53 w 132"/>
                  <a:gd name="T23" fmla="*/ 84 h 151"/>
                  <a:gd name="T24" fmla="*/ 39 w 132"/>
                  <a:gd name="T25" fmla="*/ 78 h 151"/>
                  <a:gd name="T26" fmla="*/ 17 w 132"/>
                  <a:gd name="T27" fmla="*/ 90 h 151"/>
                  <a:gd name="T28" fmla="*/ 13 w 132"/>
                  <a:gd name="T29" fmla="*/ 77 h 151"/>
                  <a:gd name="T30" fmla="*/ 5 w 132"/>
                  <a:gd name="T31" fmla="*/ 53 h 151"/>
                  <a:gd name="T32" fmla="*/ 12 w 132"/>
                  <a:gd name="T33" fmla="*/ 27 h 151"/>
                  <a:gd name="T34" fmla="*/ 20 w 132"/>
                  <a:gd name="T35" fmla="*/ 28 h 151"/>
                  <a:gd name="T36" fmla="*/ 26 w 132"/>
                  <a:gd name="T37" fmla="*/ 11 h 151"/>
                  <a:gd name="T38" fmla="*/ 31 w 132"/>
                  <a:gd name="T39" fmla="*/ 0 h 151"/>
                  <a:gd name="T40" fmla="*/ 26 w 132"/>
                  <a:gd name="T41" fmla="*/ 11 h 151"/>
                  <a:gd name="T42" fmla="*/ 26 w 132"/>
                  <a:gd name="T43" fmla="*/ 12 h 151"/>
                  <a:gd name="T44" fmla="*/ 20 w 132"/>
                  <a:gd name="T45" fmla="*/ 28 h 151"/>
                  <a:gd name="T46" fmla="*/ 18 w 132"/>
                  <a:gd name="T47" fmla="*/ 25 h 151"/>
                  <a:gd name="T48" fmla="*/ 12 w 132"/>
                  <a:gd name="T49" fmla="*/ 27 h 151"/>
                  <a:gd name="T50" fmla="*/ 12 w 132"/>
                  <a:gd name="T51" fmla="*/ 27 h 151"/>
                  <a:gd name="T52" fmla="*/ 0 w 132"/>
                  <a:gd name="T53" fmla="*/ 39 h 151"/>
                  <a:gd name="T54" fmla="*/ 4 w 132"/>
                  <a:gd name="T55" fmla="*/ 53 h 151"/>
                  <a:gd name="T56" fmla="*/ 5 w 132"/>
                  <a:gd name="T57" fmla="*/ 53 h 151"/>
                  <a:gd name="T58" fmla="*/ 13 w 132"/>
                  <a:gd name="T59" fmla="*/ 77 h 151"/>
                  <a:gd name="T60" fmla="*/ 11 w 132"/>
                  <a:gd name="T61" fmla="*/ 84 h 151"/>
                  <a:gd name="T62" fmla="*/ 17 w 132"/>
                  <a:gd name="T63" fmla="*/ 90 h 151"/>
                  <a:gd name="T64" fmla="*/ 17 w 132"/>
                  <a:gd name="T65" fmla="*/ 90 h 151"/>
                  <a:gd name="T66" fmla="*/ 39 w 132"/>
                  <a:gd name="T67" fmla="*/ 79 h 151"/>
                  <a:gd name="T68" fmla="*/ 44 w 132"/>
                  <a:gd name="T69" fmla="*/ 84 h 151"/>
                  <a:gd name="T70" fmla="*/ 53 w 132"/>
                  <a:gd name="T71" fmla="*/ 84 h 151"/>
                  <a:gd name="T72" fmla="*/ 53 w 132"/>
                  <a:gd name="T73" fmla="*/ 84 h 151"/>
                  <a:gd name="T74" fmla="*/ 70 w 132"/>
                  <a:gd name="T75" fmla="*/ 78 h 151"/>
                  <a:gd name="T76" fmla="*/ 75 w 132"/>
                  <a:gd name="T77" fmla="*/ 97 h 151"/>
                  <a:gd name="T78" fmla="*/ 92 w 132"/>
                  <a:gd name="T79" fmla="*/ 117 h 151"/>
                  <a:gd name="T80" fmla="*/ 87 w 132"/>
                  <a:gd name="T81" fmla="*/ 148 h 151"/>
                  <a:gd name="T82" fmla="*/ 88 w 132"/>
                  <a:gd name="T83" fmla="*/ 149 h 151"/>
                  <a:gd name="T84" fmla="*/ 107 w 132"/>
                  <a:gd name="T85" fmla="*/ 151 h 151"/>
                  <a:gd name="T86" fmla="*/ 109 w 132"/>
                  <a:gd name="T87" fmla="*/ 142 h 151"/>
                  <a:gd name="T88" fmla="*/ 124 w 132"/>
                  <a:gd name="T89" fmla="*/ 148 h 151"/>
                  <a:gd name="T90" fmla="*/ 124 w 132"/>
                  <a:gd name="T91" fmla="*/ 149 h 151"/>
                  <a:gd name="T92" fmla="*/ 131 w 132"/>
                  <a:gd name="T93" fmla="*/ 149 h 151"/>
                  <a:gd name="T94" fmla="*/ 132 w 132"/>
                  <a:gd name="T95" fmla="*/ 119 h 151"/>
                  <a:gd name="T96" fmla="*/ 131 w 132"/>
                  <a:gd name="T97" fmla="*/ 119 h 151"/>
                  <a:gd name="T98" fmla="*/ 117 w 132"/>
                  <a:gd name="T99" fmla="*/ 108 h 151"/>
                  <a:gd name="T100" fmla="*/ 117 w 132"/>
                  <a:gd name="T101" fmla="*/ 108 h 151"/>
                  <a:gd name="T102" fmla="*/ 83 w 132"/>
                  <a:gd name="T103" fmla="*/ 68 h 151"/>
                  <a:gd name="T104" fmla="*/ 85 w 132"/>
                  <a:gd name="T105" fmla="*/ 43 h 151"/>
                  <a:gd name="T106" fmla="*/ 70 w 132"/>
                  <a:gd name="T107" fmla="*/ 33 h 151"/>
                  <a:gd name="T108" fmla="*/ 70 w 132"/>
                  <a:gd name="T109" fmla="*/ 33 h 151"/>
                  <a:gd name="T110" fmla="*/ 50 w 132"/>
                  <a:gd name="T111" fmla="*/ 17 h 151"/>
                  <a:gd name="T112" fmla="*/ 50 w 132"/>
                  <a:gd name="T113" fmla="*/ 17 h 151"/>
                  <a:gd name="T114" fmla="*/ 42 w 132"/>
                  <a:gd name="T115" fmla="*/ 4 h 151"/>
                  <a:gd name="T116" fmla="*/ 42 w 132"/>
                  <a:gd name="T117" fmla="*/ 4 h 151"/>
                  <a:gd name="T118" fmla="*/ 31 w 132"/>
                  <a:gd name="T11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2" h="151">
                    <a:moveTo>
                      <a:pt x="31" y="0"/>
                    </a:moveTo>
                    <a:lnTo>
                      <a:pt x="42" y="4"/>
                    </a:lnTo>
                    <a:lnTo>
                      <a:pt x="43" y="12"/>
                    </a:lnTo>
                    <a:lnTo>
                      <a:pt x="50" y="17"/>
                    </a:lnTo>
                    <a:lnTo>
                      <a:pt x="51" y="31"/>
                    </a:lnTo>
                    <a:lnTo>
                      <a:pt x="70" y="33"/>
                    </a:lnTo>
                    <a:lnTo>
                      <a:pt x="85" y="43"/>
                    </a:lnTo>
                    <a:lnTo>
                      <a:pt x="83" y="68"/>
                    </a:lnTo>
                    <a:lnTo>
                      <a:pt x="95" y="89"/>
                    </a:lnTo>
                    <a:lnTo>
                      <a:pt x="117" y="108"/>
                    </a:lnTo>
                    <a:lnTo>
                      <a:pt x="120" y="115"/>
                    </a:lnTo>
                    <a:lnTo>
                      <a:pt x="131" y="119"/>
                    </a:lnTo>
                    <a:lnTo>
                      <a:pt x="131" y="149"/>
                    </a:lnTo>
                    <a:lnTo>
                      <a:pt x="124" y="148"/>
                    </a:lnTo>
                    <a:lnTo>
                      <a:pt x="116" y="138"/>
                    </a:lnTo>
                    <a:lnTo>
                      <a:pt x="109" y="142"/>
                    </a:lnTo>
                    <a:lnTo>
                      <a:pt x="107" y="151"/>
                    </a:lnTo>
                    <a:lnTo>
                      <a:pt x="88" y="148"/>
                    </a:lnTo>
                    <a:lnTo>
                      <a:pt x="94" y="126"/>
                    </a:lnTo>
                    <a:lnTo>
                      <a:pt x="92" y="117"/>
                    </a:lnTo>
                    <a:lnTo>
                      <a:pt x="75" y="97"/>
                    </a:lnTo>
                    <a:lnTo>
                      <a:pt x="71" y="77"/>
                    </a:lnTo>
                    <a:lnTo>
                      <a:pt x="61" y="76"/>
                    </a:lnTo>
                    <a:lnTo>
                      <a:pt x="53" y="84"/>
                    </a:lnTo>
                    <a:lnTo>
                      <a:pt x="44" y="84"/>
                    </a:lnTo>
                    <a:lnTo>
                      <a:pt x="39" y="78"/>
                    </a:lnTo>
                    <a:lnTo>
                      <a:pt x="29" y="78"/>
                    </a:lnTo>
                    <a:lnTo>
                      <a:pt x="17" y="90"/>
                    </a:lnTo>
                    <a:lnTo>
                      <a:pt x="11" y="84"/>
                    </a:lnTo>
                    <a:lnTo>
                      <a:pt x="13" y="77"/>
                    </a:lnTo>
                    <a:lnTo>
                      <a:pt x="16" y="58"/>
                    </a:lnTo>
                    <a:lnTo>
                      <a:pt x="5" y="53"/>
                    </a:lnTo>
                    <a:lnTo>
                      <a:pt x="1" y="39"/>
                    </a:lnTo>
                    <a:lnTo>
                      <a:pt x="12" y="27"/>
                    </a:lnTo>
                    <a:lnTo>
                      <a:pt x="18" y="25"/>
                    </a:lnTo>
                    <a:lnTo>
                      <a:pt x="20" y="28"/>
                    </a:lnTo>
                    <a:lnTo>
                      <a:pt x="30" y="30"/>
                    </a:lnTo>
                    <a:lnTo>
                      <a:pt x="26" y="11"/>
                    </a:lnTo>
                    <a:lnTo>
                      <a:pt x="31" y="0"/>
                    </a:lnTo>
                    <a:moveTo>
                      <a:pt x="31" y="0"/>
                    </a:moveTo>
                    <a:lnTo>
                      <a:pt x="31" y="0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9" y="29"/>
                    </a:lnTo>
                    <a:lnTo>
                      <a:pt x="20" y="28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" y="39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5" y="53"/>
                    </a:lnTo>
                    <a:lnTo>
                      <a:pt x="16" y="58"/>
                    </a:lnTo>
                    <a:lnTo>
                      <a:pt x="13" y="77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29" y="79"/>
                    </a:lnTo>
                    <a:lnTo>
                      <a:pt x="39" y="79"/>
                    </a:lnTo>
                    <a:lnTo>
                      <a:pt x="44" y="84"/>
                    </a:lnTo>
                    <a:lnTo>
                      <a:pt x="44" y="84"/>
                    </a:lnTo>
                    <a:lnTo>
                      <a:pt x="44" y="84"/>
                    </a:lnTo>
                    <a:lnTo>
                      <a:pt x="53" y="84"/>
                    </a:lnTo>
                    <a:lnTo>
                      <a:pt x="53" y="84"/>
                    </a:lnTo>
                    <a:lnTo>
                      <a:pt x="53" y="84"/>
                    </a:lnTo>
                    <a:lnTo>
                      <a:pt x="61" y="76"/>
                    </a:lnTo>
                    <a:lnTo>
                      <a:pt x="70" y="78"/>
                    </a:lnTo>
                    <a:lnTo>
                      <a:pt x="75" y="97"/>
                    </a:lnTo>
                    <a:lnTo>
                      <a:pt x="75" y="97"/>
                    </a:lnTo>
                    <a:lnTo>
                      <a:pt x="75" y="97"/>
                    </a:lnTo>
                    <a:lnTo>
                      <a:pt x="92" y="117"/>
                    </a:lnTo>
                    <a:lnTo>
                      <a:pt x="94" y="126"/>
                    </a:lnTo>
                    <a:lnTo>
                      <a:pt x="87" y="148"/>
                    </a:lnTo>
                    <a:lnTo>
                      <a:pt x="87" y="148"/>
                    </a:lnTo>
                    <a:lnTo>
                      <a:pt x="88" y="149"/>
                    </a:lnTo>
                    <a:lnTo>
                      <a:pt x="107" y="151"/>
                    </a:lnTo>
                    <a:lnTo>
                      <a:pt x="107" y="151"/>
                    </a:lnTo>
                    <a:lnTo>
                      <a:pt x="107" y="151"/>
                    </a:lnTo>
                    <a:lnTo>
                      <a:pt x="109" y="142"/>
                    </a:lnTo>
                    <a:lnTo>
                      <a:pt x="116" y="139"/>
                    </a:lnTo>
                    <a:lnTo>
                      <a:pt x="124" y="148"/>
                    </a:lnTo>
                    <a:lnTo>
                      <a:pt x="124" y="148"/>
                    </a:lnTo>
                    <a:lnTo>
                      <a:pt x="124" y="149"/>
                    </a:lnTo>
                    <a:lnTo>
                      <a:pt x="131" y="149"/>
                    </a:lnTo>
                    <a:lnTo>
                      <a:pt x="131" y="149"/>
                    </a:lnTo>
                    <a:lnTo>
                      <a:pt x="131" y="149"/>
                    </a:lnTo>
                    <a:lnTo>
                      <a:pt x="132" y="119"/>
                    </a:lnTo>
                    <a:lnTo>
                      <a:pt x="132" y="119"/>
                    </a:lnTo>
                    <a:lnTo>
                      <a:pt x="131" y="119"/>
                    </a:lnTo>
                    <a:lnTo>
                      <a:pt x="120" y="115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96" y="89"/>
                    </a:lnTo>
                    <a:lnTo>
                      <a:pt x="83" y="68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85" y="42"/>
                    </a:lnTo>
                    <a:lnTo>
                      <a:pt x="70" y="33"/>
                    </a:lnTo>
                    <a:lnTo>
                      <a:pt x="70" y="33"/>
                    </a:lnTo>
                    <a:lnTo>
                      <a:pt x="70" y="33"/>
                    </a:lnTo>
                    <a:lnTo>
                      <a:pt x="51" y="31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44" y="1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8" name="Freeform 1007"/>
              <p:cNvSpPr>
                <a:spLocks/>
              </p:cNvSpPr>
              <p:nvPr/>
            </p:nvSpPr>
            <p:spPr bwMode="gray">
              <a:xfrm>
                <a:off x="4392" y="1802"/>
                <a:ext cx="142" cy="76"/>
              </a:xfrm>
              <a:custGeom>
                <a:avLst/>
                <a:gdLst>
                  <a:gd name="T0" fmla="*/ 96 w 142"/>
                  <a:gd name="T1" fmla="*/ 70 h 76"/>
                  <a:gd name="T2" fmla="*/ 75 w 142"/>
                  <a:gd name="T3" fmla="*/ 55 h 76"/>
                  <a:gd name="T4" fmla="*/ 57 w 142"/>
                  <a:gd name="T5" fmla="*/ 53 h 76"/>
                  <a:gd name="T6" fmla="*/ 25 w 142"/>
                  <a:gd name="T7" fmla="*/ 47 h 76"/>
                  <a:gd name="T8" fmla="*/ 16 w 142"/>
                  <a:gd name="T9" fmla="*/ 43 h 76"/>
                  <a:gd name="T10" fmla="*/ 5 w 142"/>
                  <a:gd name="T11" fmla="*/ 38 h 76"/>
                  <a:gd name="T12" fmla="*/ 0 w 142"/>
                  <a:gd name="T13" fmla="*/ 25 h 76"/>
                  <a:gd name="T14" fmla="*/ 5 w 142"/>
                  <a:gd name="T15" fmla="*/ 14 h 76"/>
                  <a:gd name="T16" fmla="*/ 10 w 142"/>
                  <a:gd name="T17" fmla="*/ 1 h 76"/>
                  <a:gd name="T18" fmla="*/ 32 w 142"/>
                  <a:gd name="T19" fmla="*/ 0 h 76"/>
                  <a:gd name="T20" fmla="*/ 54 w 142"/>
                  <a:gd name="T21" fmla="*/ 16 h 76"/>
                  <a:gd name="T22" fmla="*/ 77 w 142"/>
                  <a:gd name="T23" fmla="*/ 24 h 76"/>
                  <a:gd name="T24" fmla="*/ 97 w 142"/>
                  <a:gd name="T25" fmla="*/ 38 h 76"/>
                  <a:gd name="T26" fmla="*/ 138 w 142"/>
                  <a:gd name="T27" fmla="*/ 47 h 76"/>
                  <a:gd name="T28" fmla="*/ 142 w 142"/>
                  <a:gd name="T29" fmla="*/ 60 h 76"/>
                  <a:gd name="T30" fmla="*/ 136 w 142"/>
                  <a:gd name="T31" fmla="*/ 74 h 76"/>
                  <a:gd name="T32" fmla="*/ 116 w 142"/>
                  <a:gd name="T33" fmla="*/ 76 h 76"/>
                  <a:gd name="T34" fmla="*/ 96 w 142"/>
                  <a:gd name="T35" fmla="*/ 7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" h="76">
                    <a:moveTo>
                      <a:pt x="96" y="70"/>
                    </a:moveTo>
                    <a:lnTo>
                      <a:pt x="75" y="55"/>
                    </a:lnTo>
                    <a:lnTo>
                      <a:pt x="57" y="53"/>
                    </a:lnTo>
                    <a:lnTo>
                      <a:pt x="25" y="47"/>
                    </a:lnTo>
                    <a:lnTo>
                      <a:pt x="16" y="43"/>
                    </a:lnTo>
                    <a:lnTo>
                      <a:pt x="5" y="38"/>
                    </a:lnTo>
                    <a:lnTo>
                      <a:pt x="0" y="25"/>
                    </a:lnTo>
                    <a:lnTo>
                      <a:pt x="5" y="14"/>
                    </a:lnTo>
                    <a:lnTo>
                      <a:pt x="10" y="1"/>
                    </a:lnTo>
                    <a:lnTo>
                      <a:pt x="32" y="0"/>
                    </a:lnTo>
                    <a:lnTo>
                      <a:pt x="54" y="16"/>
                    </a:lnTo>
                    <a:lnTo>
                      <a:pt x="77" y="24"/>
                    </a:lnTo>
                    <a:lnTo>
                      <a:pt x="97" y="38"/>
                    </a:lnTo>
                    <a:lnTo>
                      <a:pt x="138" y="47"/>
                    </a:lnTo>
                    <a:lnTo>
                      <a:pt x="142" y="60"/>
                    </a:lnTo>
                    <a:lnTo>
                      <a:pt x="136" y="74"/>
                    </a:lnTo>
                    <a:lnTo>
                      <a:pt x="116" y="76"/>
                    </a:lnTo>
                    <a:lnTo>
                      <a:pt x="96" y="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9" name="Freeform 1008"/>
              <p:cNvSpPr>
                <a:spLocks noEditPoints="1"/>
              </p:cNvSpPr>
              <p:nvPr/>
            </p:nvSpPr>
            <p:spPr bwMode="gray">
              <a:xfrm>
                <a:off x="4392" y="1801"/>
                <a:ext cx="142" cy="77"/>
              </a:xfrm>
              <a:custGeom>
                <a:avLst/>
                <a:gdLst>
                  <a:gd name="T0" fmla="*/ 32 w 142"/>
                  <a:gd name="T1" fmla="*/ 1 h 77"/>
                  <a:gd name="T2" fmla="*/ 54 w 142"/>
                  <a:gd name="T3" fmla="*/ 17 h 77"/>
                  <a:gd name="T4" fmla="*/ 77 w 142"/>
                  <a:gd name="T5" fmla="*/ 25 h 77"/>
                  <a:gd name="T6" fmla="*/ 97 w 142"/>
                  <a:gd name="T7" fmla="*/ 39 h 77"/>
                  <a:gd name="T8" fmla="*/ 138 w 142"/>
                  <a:gd name="T9" fmla="*/ 48 h 77"/>
                  <a:gd name="T10" fmla="*/ 142 w 142"/>
                  <a:gd name="T11" fmla="*/ 61 h 77"/>
                  <a:gd name="T12" fmla="*/ 136 w 142"/>
                  <a:gd name="T13" fmla="*/ 74 h 77"/>
                  <a:gd name="T14" fmla="*/ 116 w 142"/>
                  <a:gd name="T15" fmla="*/ 77 h 77"/>
                  <a:gd name="T16" fmla="*/ 96 w 142"/>
                  <a:gd name="T17" fmla="*/ 71 h 77"/>
                  <a:gd name="T18" fmla="*/ 75 w 142"/>
                  <a:gd name="T19" fmla="*/ 56 h 77"/>
                  <a:gd name="T20" fmla="*/ 57 w 142"/>
                  <a:gd name="T21" fmla="*/ 54 h 77"/>
                  <a:gd name="T22" fmla="*/ 25 w 142"/>
                  <a:gd name="T23" fmla="*/ 48 h 77"/>
                  <a:gd name="T24" fmla="*/ 16 w 142"/>
                  <a:gd name="T25" fmla="*/ 43 h 77"/>
                  <a:gd name="T26" fmla="*/ 5 w 142"/>
                  <a:gd name="T27" fmla="*/ 39 h 77"/>
                  <a:gd name="T28" fmla="*/ 0 w 142"/>
                  <a:gd name="T29" fmla="*/ 26 h 77"/>
                  <a:gd name="T30" fmla="*/ 5 w 142"/>
                  <a:gd name="T31" fmla="*/ 15 h 77"/>
                  <a:gd name="T32" fmla="*/ 10 w 142"/>
                  <a:gd name="T33" fmla="*/ 3 h 77"/>
                  <a:gd name="T34" fmla="*/ 32 w 142"/>
                  <a:gd name="T35" fmla="*/ 1 h 77"/>
                  <a:gd name="T36" fmla="*/ 32 w 142"/>
                  <a:gd name="T37" fmla="*/ 0 h 77"/>
                  <a:gd name="T38" fmla="*/ 31 w 142"/>
                  <a:gd name="T39" fmla="*/ 0 h 77"/>
                  <a:gd name="T40" fmla="*/ 10 w 142"/>
                  <a:gd name="T41" fmla="*/ 2 h 77"/>
                  <a:gd name="T42" fmla="*/ 10 w 142"/>
                  <a:gd name="T43" fmla="*/ 2 h 77"/>
                  <a:gd name="T44" fmla="*/ 10 w 142"/>
                  <a:gd name="T45" fmla="*/ 2 h 77"/>
                  <a:gd name="T46" fmla="*/ 5 w 142"/>
                  <a:gd name="T47" fmla="*/ 15 h 77"/>
                  <a:gd name="T48" fmla="*/ 0 w 142"/>
                  <a:gd name="T49" fmla="*/ 25 h 77"/>
                  <a:gd name="T50" fmla="*/ 0 w 142"/>
                  <a:gd name="T51" fmla="*/ 26 h 77"/>
                  <a:gd name="T52" fmla="*/ 0 w 142"/>
                  <a:gd name="T53" fmla="*/ 26 h 77"/>
                  <a:gd name="T54" fmla="*/ 5 w 142"/>
                  <a:gd name="T55" fmla="*/ 39 h 77"/>
                  <a:gd name="T56" fmla="*/ 5 w 142"/>
                  <a:gd name="T57" fmla="*/ 39 h 77"/>
                  <a:gd name="T58" fmla="*/ 5 w 142"/>
                  <a:gd name="T59" fmla="*/ 39 h 77"/>
                  <a:gd name="T60" fmla="*/ 16 w 142"/>
                  <a:gd name="T61" fmla="*/ 44 h 77"/>
                  <a:gd name="T62" fmla="*/ 25 w 142"/>
                  <a:gd name="T63" fmla="*/ 48 h 77"/>
                  <a:gd name="T64" fmla="*/ 25 w 142"/>
                  <a:gd name="T65" fmla="*/ 48 h 77"/>
                  <a:gd name="T66" fmla="*/ 25 w 142"/>
                  <a:gd name="T67" fmla="*/ 48 h 77"/>
                  <a:gd name="T68" fmla="*/ 57 w 142"/>
                  <a:gd name="T69" fmla="*/ 54 h 77"/>
                  <a:gd name="T70" fmla="*/ 75 w 142"/>
                  <a:gd name="T71" fmla="*/ 56 h 77"/>
                  <a:gd name="T72" fmla="*/ 95 w 142"/>
                  <a:gd name="T73" fmla="*/ 71 h 77"/>
                  <a:gd name="T74" fmla="*/ 95 w 142"/>
                  <a:gd name="T75" fmla="*/ 71 h 77"/>
                  <a:gd name="T76" fmla="*/ 96 w 142"/>
                  <a:gd name="T77" fmla="*/ 71 h 77"/>
                  <a:gd name="T78" fmla="*/ 116 w 142"/>
                  <a:gd name="T79" fmla="*/ 77 h 77"/>
                  <a:gd name="T80" fmla="*/ 116 w 142"/>
                  <a:gd name="T81" fmla="*/ 77 h 77"/>
                  <a:gd name="T82" fmla="*/ 116 w 142"/>
                  <a:gd name="T83" fmla="*/ 77 h 77"/>
                  <a:gd name="T84" fmla="*/ 136 w 142"/>
                  <a:gd name="T85" fmla="*/ 75 h 77"/>
                  <a:gd name="T86" fmla="*/ 137 w 142"/>
                  <a:gd name="T87" fmla="*/ 75 h 77"/>
                  <a:gd name="T88" fmla="*/ 137 w 142"/>
                  <a:gd name="T89" fmla="*/ 75 h 77"/>
                  <a:gd name="T90" fmla="*/ 142 w 142"/>
                  <a:gd name="T91" fmla="*/ 61 h 77"/>
                  <a:gd name="T92" fmla="*/ 142 w 142"/>
                  <a:gd name="T93" fmla="*/ 61 h 77"/>
                  <a:gd name="T94" fmla="*/ 142 w 142"/>
                  <a:gd name="T95" fmla="*/ 61 h 77"/>
                  <a:gd name="T96" fmla="*/ 138 w 142"/>
                  <a:gd name="T97" fmla="*/ 48 h 77"/>
                  <a:gd name="T98" fmla="*/ 138 w 142"/>
                  <a:gd name="T99" fmla="*/ 47 h 77"/>
                  <a:gd name="T100" fmla="*/ 138 w 142"/>
                  <a:gd name="T101" fmla="*/ 47 h 77"/>
                  <a:gd name="T102" fmla="*/ 97 w 142"/>
                  <a:gd name="T103" fmla="*/ 39 h 77"/>
                  <a:gd name="T104" fmla="*/ 77 w 142"/>
                  <a:gd name="T105" fmla="*/ 25 h 77"/>
                  <a:gd name="T106" fmla="*/ 77 w 142"/>
                  <a:gd name="T107" fmla="*/ 25 h 77"/>
                  <a:gd name="T108" fmla="*/ 77 w 142"/>
                  <a:gd name="T109" fmla="*/ 25 h 77"/>
                  <a:gd name="T110" fmla="*/ 54 w 142"/>
                  <a:gd name="T111" fmla="*/ 17 h 77"/>
                  <a:gd name="T112" fmla="*/ 32 w 142"/>
                  <a:gd name="T113" fmla="*/ 1 h 77"/>
                  <a:gd name="T114" fmla="*/ 32 w 142"/>
                  <a:gd name="T115" fmla="*/ 0 h 77"/>
                  <a:gd name="T116" fmla="*/ 32 w 142"/>
                  <a:gd name="T11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2" h="77">
                    <a:moveTo>
                      <a:pt x="32" y="1"/>
                    </a:moveTo>
                    <a:lnTo>
                      <a:pt x="54" y="17"/>
                    </a:lnTo>
                    <a:lnTo>
                      <a:pt x="77" y="25"/>
                    </a:lnTo>
                    <a:lnTo>
                      <a:pt x="97" y="39"/>
                    </a:lnTo>
                    <a:lnTo>
                      <a:pt x="138" y="48"/>
                    </a:lnTo>
                    <a:lnTo>
                      <a:pt x="142" y="61"/>
                    </a:lnTo>
                    <a:lnTo>
                      <a:pt x="136" y="74"/>
                    </a:lnTo>
                    <a:lnTo>
                      <a:pt x="116" y="77"/>
                    </a:lnTo>
                    <a:lnTo>
                      <a:pt x="96" y="71"/>
                    </a:lnTo>
                    <a:lnTo>
                      <a:pt x="75" y="56"/>
                    </a:lnTo>
                    <a:lnTo>
                      <a:pt x="57" y="54"/>
                    </a:lnTo>
                    <a:lnTo>
                      <a:pt x="25" y="48"/>
                    </a:lnTo>
                    <a:lnTo>
                      <a:pt x="16" y="43"/>
                    </a:lnTo>
                    <a:lnTo>
                      <a:pt x="5" y="39"/>
                    </a:lnTo>
                    <a:lnTo>
                      <a:pt x="0" y="26"/>
                    </a:lnTo>
                    <a:lnTo>
                      <a:pt x="5" y="15"/>
                    </a:lnTo>
                    <a:lnTo>
                      <a:pt x="10" y="3"/>
                    </a:lnTo>
                    <a:lnTo>
                      <a:pt x="32" y="1"/>
                    </a:lnTo>
                    <a:close/>
                    <a:moveTo>
                      <a:pt x="32" y="0"/>
                    </a:moveTo>
                    <a:lnTo>
                      <a:pt x="31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5" y="1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16" y="44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57" y="54"/>
                    </a:lnTo>
                    <a:lnTo>
                      <a:pt x="75" y="56"/>
                    </a:lnTo>
                    <a:lnTo>
                      <a:pt x="95" y="71"/>
                    </a:lnTo>
                    <a:lnTo>
                      <a:pt x="95" y="71"/>
                    </a:lnTo>
                    <a:lnTo>
                      <a:pt x="96" y="71"/>
                    </a:lnTo>
                    <a:lnTo>
                      <a:pt x="116" y="77"/>
                    </a:lnTo>
                    <a:lnTo>
                      <a:pt x="116" y="77"/>
                    </a:lnTo>
                    <a:lnTo>
                      <a:pt x="116" y="77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7" y="75"/>
                    </a:lnTo>
                    <a:lnTo>
                      <a:pt x="142" y="61"/>
                    </a:lnTo>
                    <a:lnTo>
                      <a:pt x="142" y="61"/>
                    </a:lnTo>
                    <a:lnTo>
                      <a:pt x="142" y="61"/>
                    </a:lnTo>
                    <a:lnTo>
                      <a:pt x="138" y="48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97" y="39"/>
                    </a:lnTo>
                    <a:lnTo>
                      <a:pt x="77" y="25"/>
                    </a:lnTo>
                    <a:lnTo>
                      <a:pt x="77" y="25"/>
                    </a:lnTo>
                    <a:lnTo>
                      <a:pt x="77" y="25"/>
                    </a:lnTo>
                    <a:lnTo>
                      <a:pt x="54" y="17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4" name="Group 1210"/>
            <p:cNvGrpSpPr>
              <a:grpSpLocks/>
            </p:cNvGrpSpPr>
            <p:nvPr/>
          </p:nvGrpSpPr>
          <p:grpSpPr bwMode="gray">
            <a:xfrm>
              <a:off x="2683" y="1235"/>
              <a:ext cx="2606" cy="1633"/>
              <a:chOff x="2683" y="1235"/>
              <a:chExt cx="2606" cy="1633"/>
            </a:xfrm>
            <a:grpFill/>
          </p:grpSpPr>
          <p:sp>
            <p:nvSpPr>
              <p:cNvPr id="880" name="Freeform 1010"/>
              <p:cNvSpPr>
                <a:spLocks noEditPoints="1"/>
              </p:cNvSpPr>
              <p:nvPr/>
            </p:nvSpPr>
            <p:spPr bwMode="gray">
              <a:xfrm>
                <a:off x="4392" y="1801"/>
                <a:ext cx="142" cy="77"/>
              </a:xfrm>
              <a:custGeom>
                <a:avLst/>
                <a:gdLst>
                  <a:gd name="T0" fmla="*/ 32 w 142"/>
                  <a:gd name="T1" fmla="*/ 1 h 77"/>
                  <a:gd name="T2" fmla="*/ 54 w 142"/>
                  <a:gd name="T3" fmla="*/ 17 h 77"/>
                  <a:gd name="T4" fmla="*/ 77 w 142"/>
                  <a:gd name="T5" fmla="*/ 25 h 77"/>
                  <a:gd name="T6" fmla="*/ 97 w 142"/>
                  <a:gd name="T7" fmla="*/ 39 h 77"/>
                  <a:gd name="T8" fmla="*/ 138 w 142"/>
                  <a:gd name="T9" fmla="*/ 48 h 77"/>
                  <a:gd name="T10" fmla="*/ 142 w 142"/>
                  <a:gd name="T11" fmla="*/ 61 h 77"/>
                  <a:gd name="T12" fmla="*/ 136 w 142"/>
                  <a:gd name="T13" fmla="*/ 74 h 77"/>
                  <a:gd name="T14" fmla="*/ 116 w 142"/>
                  <a:gd name="T15" fmla="*/ 77 h 77"/>
                  <a:gd name="T16" fmla="*/ 96 w 142"/>
                  <a:gd name="T17" fmla="*/ 71 h 77"/>
                  <a:gd name="T18" fmla="*/ 75 w 142"/>
                  <a:gd name="T19" fmla="*/ 56 h 77"/>
                  <a:gd name="T20" fmla="*/ 57 w 142"/>
                  <a:gd name="T21" fmla="*/ 54 h 77"/>
                  <a:gd name="T22" fmla="*/ 25 w 142"/>
                  <a:gd name="T23" fmla="*/ 48 h 77"/>
                  <a:gd name="T24" fmla="*/ 16 w 142"/>
                  <a:gd name="T25" fmla="*/ 43 h 77"/>
                  <a:gd name="T26" fmla="*/ 5 w 142"/>
                  <a:gd name="T27" fmla="*/ 39 h 77"/>
                  <a:gd name="T28" fmla="*/ 0 w 142"/>
                  <a:gd name="T29" fmla="*/ 26 h 77"/>
                  <a:gd name="T30" fmla="*/ 5 w 142"/>
                  <a:gd name="T31" fmla="*/ 15 h 77"/>
                  <a:gd name="T32" fmla="*/ 10 w 142"/>
                  <a:gd name="T33" fmla="*/ 3 h 77"/>
                  <a:gd name="T34" fmla="*/ 32 w 142"/>
                  <a:gd name="T35" fmla="*/ 1 h 77"/>
                  <a:gd name="T36" fmla="*/ 32 w 142"/>
                  <a:gd name="T37" fmla="*/ 0 h 77"/>
                  <a:gd name="T38" fmla="*/ 31 w 142"/>
                  <a:gd name="T39" fmla="*/ 0 h 77"/>
                  <a:gd name="T40" fmla="*/ 10 w 142"/>
                  <a:gd name="T41" fmla="*/ 2 h 77"/>
                  <a:gd name="T42" fmla="*/ 10 w 142"/>
                  <a:gd name="T43" fmla="*/ 2 h 77"/>
                  <a:gd name="T44" fmla="*/ 10 w 142"/>
                  <a:gd name="T45" fmla="*/ 2 h 77"/>
                  <a:gd name="T46" fmla="*/ 5 w 142"/>
                  <a:gd name="T47" fmla="*/ 15 h 77"/>
                  <a:gd name="T48" fmla="*/ 0 w 142"/>
                  <a:gd name="T49" fmla="*/ 25 h 77"/>
                  <a:gd name="T50" fmla="*/ 0 w 142"/>
                  <a:gd name="T51" fmla="*/ 26 h 77"/>
                  <a:gd name="T52" fmla="*/ 0 w 142"/>
                  <a:gd name="T53" fmla="*/ 26 h 77"/>
                  <a:gd name="T54" fmla="*/ 5 w 142"/>
                  <a:gd name="T55" fmla="*/ 39 h 77"/>
                  <a:gd name="T56" fmla="*/ 5 w 142"/>
                  <a:gd name="T57" fmla="*/ 39 h 77"/>
                  <a:gd name="T58" fmla="*/ 5 w 142"/>
                  <a:gd name="T59" fmla="*/ 39 h 77"/>
                  <a:gd name="T60" fmla="*/ 16 w 142"/>
                  <a:gd name="T61" fmla="*/ 44 h 77"/>
                  <a:gd name="T62" fmla="*/ 25 w 142"/>
                  <a:gd name="T63" fmla="*/ 48 h 77"/>
                  <a:gd name="T64" fmla="*/ 25 w 142"/>
                  <a:gd name="T65" fmla="*/ 48 h 77"/>
                  <a:gd name="T66" fmla="*/ 25 w 142"/>
                  <a:gd name="T67" fmla="*/ 48 h 77"/>
                  <a:gd name="T68" fmla="*/ 57 w 142"/>
                  <a:gd name="T69" fmla="*/ 54 h 77"/>
                  <a:gd name="T70" fmla="*/ 75 w 142"/>
                  <a:gd name="T71" fmla="*/ 56 h 77"/>
                  <a:gd name="T72" fmla="*/ 95 w 142"/>
                  <a:gd name="T73" fmla="*/ 71 h 77"/>
                  <a:gd name="T74" fmla="*/ 95 w 142"/>
                  <a:gd name="T75" fmla="*/ 71 h 77"/>
                  <a:gd name="T76" fmla="*/ 96 w 142"/>
                  <a:gd name="T77" fmla="*/ 71 h 77"/>
                  <a:gd name="T78" fmla="*/ 116 w 142"/>
                  <a:gd name="T79" fmla="*/ 77 h 77"/>
                  <a:gd name="T80" fmla="*/ 116 w 142"/>
                  <a:gd name="T81" fmla="*/ 77 h 77"/>
                  <a:gd name="T82" fmla="*/ 116 w 142"/>
                  <a:gd name="T83" fmla="*/ 77 h 77"/>
                  <a:gd name="T84" fmla="*/ 136 w 142"/>
                  <a:gd name="T85" fmla="*/ 75 h 77"/>
                  <a:gd name="T86" fmla="*/ 137 w 142"/>
                  <a:gd name="T87" fmla="*/ 75 h 77"/>
                  <a:gd name="T88" fmla="*/ 137 w 142"/>
                  <a:gd name="T89" fmla="*/ 75 h 77"/>
                  <a:gd name="T90" fmla="*/ 142 w 142"/>
                  <a:gd name="T91" fmla="*/ 61 h 77"/>
                  <a:gd name="T92" fmla="*/ 142 w 142"/>
                  <a:gd name="T93" fmla="*/ 61 h 77"/>
                  <a:gd name="T94" fmla="*/ 142 w 142"/>
                  <a:gd name="T95" fmla="*/ 61 h 77"/>
                  <a:gd name="T96" fmla="*/ 138 w 142"/>
                  <a:gd name="T97" fmla="*/ 48 h 77"/>
                  <a:gd name="T98" fmla="*/ 138 w 142"/>
                  <a:gd name="T99" fmla="*/ 47 h 77"/>
                  <a:gd name="T100" fmla="*/ 138 w 142"/>
                  <a:gd name="T101" fmla="*/ 47 h 77"/>
                  <a:gd name="T102" fmla="*/ 97 w 142"/>
                  <a:gd name="T103" fmla="*/ 39 h 77"/>
                  <a:gd name="T104" fmla="*/ 77 w 142"/>
                  <a:gd name="T105" fmla="*/ 25 h 77"/>
                  <a:gd name="T106" fmla="*/ 77 w 142"/>
                  <a:gd name="T107" fmla="*/ 25 h 77"/>
                  <a:gd name="T108" fmla="*/ 77 w 142"/>
                  <a:gd name="T109" fmla="*/ 25 h 77"/>
                  <a:gd name="T110" fmla="*/ 54 w 142"/>
                  <a:gd name="T111" fmla="*/ 17 h 77"/>
                  <a:gd name="T112" fmla="*/ 32 w 142"/>
                  <a:gd name="T113" fmla="*/ 1 h 77"/>
                  <a:gd name="T114" fmla="*/ 32 w 142"/>
                  <a:gd name="T115" fmla="*/ 0 h 77"/>
                  <a:gd name="T116" fmla="*/ 32 w 142"/>
                  <a:gd name="T11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2" h="77">
                    <a:moveTo>
                      <a:pt x="32" y="1"/>
                    </a:moveTo>
                    <a:lnTo>
                      <a:pt x="54" y="17"/>
                    </a:lnTo>
                    <a:lnTo>
                      <a:pt x="77" y="25"/>
                    </a:lnTo>
                    <a:lnTo>
                      <a:pt x="97" y="39"/>
                    </a:lnTo>
                    <a:lnTo>
                      <a:pt x="138" y="48"/>
                    </a:lnTo>
                    <a:lnTo>
                      <a:pt x="142" y="61"/>
                    </a:lnTo>
                    <a:lnTo>
                      <a:pt x="136" y="74"/>
                    </a:lnTo>
                    <a:lnTo>
                      <a:pt x="116" y="77"/>
                    </a:lnTo>
                    <a:lnTo>
                      <a:pt x="96" y="71"/>
                    </a:lnTo>
                    <a:lnTo>
                      <a:pt x="75" y="56"/>
                    </a:lnTo>
                    <a:lnTo>
                      <a:pt x="57" y="54"/>
                    </a:lnTo>
                    <a:lnTo>
                      <a:pt x="25" y="48"/>
                    </a:lnTo>
                    <a:lnTo>
                      <a:pt x="16" y="43"/>
                    </a:lnTo>
                    <a:lnTo>
                      <a:pt x="5" y="39"/>
                    </a:lnTo>
                    <a:lnTo>
                      <a:pt x="0" y="26"/>
                    </a:lnTo>
                    <a:lnTo>
                      <a:pt x="5" y="15"/>
                    </a:lnTo>
                    <a:lnTo>
                      <a:pt x="10" y="3"/>
                    </a:lnTo>
                    <a:lnTo>
                      <a:pt x="32" y="1"/>
                    </a:lnTo>
                    <a:moveTo>
                      <a:pt x="32" y="0"/>
                    </a:moveTo>
                    <a:lnTo>
                      <a:pt x="31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5" y="1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16" y="44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57" y="54"/>
                    </a:lnTo>
                    <a:lnTo>
                      <a:pt x="75" y="56"/>
                    </a:lnTo>
                    <a:lnTo>
                      <a:pt x="95" y="71"/>
                    </a:lnTo>
                    <a:lnTo>
                      <a:pt x="95" y="71"/>
                    </a:lnTo>
                    <a:lnTo>
                      <a:pt x="96" y="71"/>
                    </a:lnTo>
                    <a:lnTo>
                      <a:pt x="116" y="77"/>
                    </a:lnTo>
                    <a:lnTo>
                      <a:pt x="116" y="77"/>
                    </a:lnTo>
                    <a:lnTo>
                      <a:pt x="116" y="77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7" y="75"/>
                    </a:lnTo>
                    <a:lnTo>
                      <a:pt x="142" y="61"/>
                    </a:lnTo>
                    <a:lnTo>
                      <a:pt x="142" y="61"/>
                    </a:lnTo>
                    <a:lnTo>
                      <a:pt x="142" y="61"/>
                    </a:lnTo>
                    <a:lnTo>
                      <a:pt x="138" y="48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97" y="39"/>
                    </a:lnTo>
                    <a:lnTo>
                      <a:pt x="77" y="25"/>
                    </a:lnTo>
                    <a:lnTo>
                      <a:pt x="77" y="25"/>
                    </a:lnTo>
                    <a:lnTo>
                      <a:pt x="77" y="25"/>
                    </a:lnTo>
                    <a:lnTo>
                      <a:pt x="54" y="17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1" name="Freeform 1011"/>
              <p:cNvSpPr>
                <a:spLocks/>
              </p:cNvSpPr>
              <p:nvPr/>
            </p:nvSpPr>
            <p:spPr bwMode="gray">
              <a:xfrm>
                <a:off x="4550" y="1840"/>
                <a:ext cx="55" cy="30"/>
              </a:xfrm>
              <a:custGeom>
                <a:avLst/>
                <a:gdLst>
                  <a:gd name="T0" fmla="*/ 3 w 55"/>
                  <a:gd name="T1" fmla="*/ 21 h 30"/>
                  <a:gd name="T2" fmla="*/ 0 w 55"/>
                  <a:gd name="T3" fmla="*/ 11 h 30"/>
                  <a:gd name="T4" fmla="*/ 0 w 55"/>
                  <a:gd name="T5" fmla="*/ 11 h 30"/>
                  <a:gd name="T6" fmla="*/ 0 w 55"/>
                  <a:gd name="T7" fmla="*/ 10 h 30"/>
                  <a:gd name="T8" fmla="*/ 0 w 55"/>
                  <a:gd name="T9" fmla="*/ 11 h 30"/>
                  <a:gd name="T10" fmla="*/ 13 w 55"/>
                  <a:gd name="T11" fmla="*/ 0 h 30"/>
                  <a:gd name="T12" fmla="*/ 24 w 55"/>
                  <a:gd name="T13" fmla="*/ 0 h 30"/>
                  <a:gd name="T14" fmla="*/ 32 w 55"/>
                  <a:gd name="T15" fmla="*/ 7 h 30"/>
                  <a:gd name="T16" fmla="*/ 47 w 55"/>
                  <a:gd name="T17" fmla="*/ 4 h 30"/>
                  <a:gd name="T18" fmla="*/ 55 w 55"/>
                  <a:gd name="T19" fmla="*/ 10 h 30"/>
                  <a:gd name="T20" fmla="*/ 55 w 55"/>
                  <a:gd name="T21" fmla="*/ 28 h 30"/>
                  <a:gd name="T22" fmla="*/ 10 w 55"/>
                  <a:gd name="T23" fmla="*/ 30 h 30"/>
                  <a:gd name="T24" fmla="*/ 3 w 55"/>
                  <a:gd name="T25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30">
                    <a:moveTo>
                      <a:pt x="3" y="2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3" y="0"/>
                    </a:lnTo>
                    <a:lnTo>
                      <a:pt x="24" y="0"/>
                    </a:lnTo>
                    <a:lnTo>
                      <a:pt x="32" y="7"/>
                    </a:lnTo>
                    <a:lnTo>
                      <a:pt x="47" y="4"/>
                    </a:lnTo>
                    <a:lnTo>
                      <a:pt x="55" y="10"/>
                    </a:lnTo>
                    <a:lnTo>
                      <a:pt x="55" y="28"/>
                    </a:lnTo>
                    <a:lnTo>
                      <a:pt x="10" y="30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2" name="Freeform 1012"/>
              <p:cNvSpPr>
                <a:spLocks noEditPoints="1"/>
              </p:cNvSpPr>
              <p:nvPr/>
            </p:nvSpPr>
            <p:spPr bwMode="gray">
              <a:xfrm>
                <a:off x="4550" y="1840"/>
                <a:ext cx="56" cy="30"/>
              </a:xfrm>
              <a:custGeom>
                <a:avLst/>
                <a:gdLst>
                  <a:gd name="T0" fmla="*/ 24 w 56"/>
                  <a:gd name="T1" fmla="*/ 0 h 30"/>
                  <a:gd name="T2" fmla="*/ 32 w 56"/>
                  <a:gd name="T3" fmla="*/ 7 h 30"/>
                  <a:gd name="T4" fmla="*/ 47 w 56"/>
                  <a:gd name="T5" fmla="*/ 4 h 30"/>
                  <a:gd name="T6" fmla="*/ 55 w 56"/>
                  <a:gd name="T7" fmla="*/ 10 h 30"/>
                  <a:gd name="T8" fmla="*/ 55 w 56"/>
                  <a:gd name="T9" fmla="*/ 27 h 30"/>
                  <a:gd name="T10" fmla="*/ 10 w 56"/>
                  <a:gd name="T11" fmla="*/ 30 h 30"/>
                  <a:gd name="T12" fmla="*/ 3 w 56"/>
                  <a:gd name="T13" fmla="*/ 21 h 30"/>
                  <a:gd name="T14" fmla="*/ 0 w 56"/>
                  <a:gd name="T15" fmla="*/ 11 h 30"/>
                  <a:gd name="T16" fmla="*/ 13 w 56"/>
                  <a:gd name="T17" fmla="*/ 0 h 30"/>
                  <a:gd name="T18" fmla="*/ 24 w 56"/>
                  <a:gd name="T19" fmla="*/ 0 h 30"/>
                  <a:gd name="T20" fmla="*/ 0 w 56"/>
                  <a:gd name="T21" fmla="*/ 11 h 30"/>
                  <a:gd name="T22" fmla="*/ 0 w 56"/>
                  <a:gd name="T23" fmla="*/ 11 h 30"/>
                  <a:gd name="T24" fmla="*/ 0 w 56"/>
                  <a:gd name="T25" fmla="*/ 11 h 30"/>
                  <a:gd name="T26" fmla="*/ 0 w 56"/>
                  <a:gd name="T27" fmla="*/ 11 h 30"/>
                  <a:gd name="T28" fmla="*/ 24 w 56"/>
                  <a:gd name="T29" fmla="*/ 0 h 30"/>
                  <a:gd name="T30" fmla="*/ 24 w 56"/>
                  <a:gd name="T31" fmla="*/ 0 h 30"/>
                  <a:gd name="T32" fmla="*/ 13 w 56"/>
                  <a:gd name="T33" fmla="*/ 0 h 30"/>
                  <a:gd name="T34" fmla="*/ 12 w 56"/>
                  <a:gd name="T35" fmla="*/ 0 h 30"/>
                  <a:gd name="T36" fmla="*/ 12 w 56"/>
                  <a:gd name="T37" fmla="*/ 0 h 30"/>
                  <a:gd name="T38" fmla="*/ 1 w 56"/>
                  <a:gd name="T39" fmla="*/ 11 h 30"/>
                  <a:gd name="T40" fmla="*/ 0 w 56"/>
                  <a:gd name="T41" fmla="*/ 8 h 30"/>
                  <a:gd name="T42" fmla="*/ 0 w 56"/>
                  <a:gd name="T43" fmla="*/ 11 h 30"/>
                  <a:gd name="T44" fmla="*/ 0 w 56"/>
                  <a:gd name="T45" fmla="*/ 11 h 30"/>
                  <a:gd name="T46" fmla="*/ 0 w 56"/>
                  <a:gd name="T47" fmla="*/ 12 h 30"/>
                  <a:gd name="T48" fmla="*/ 0 w 56"/>
                  <a:gd name="T49" fmla="*/ 13 h 30"/>
                  <a:gd name="T50" fmla="*/ 0 w 56"/>
                  <a:gd name="T51" fmla="*/ 12 h 30"/>
                  <a:gd name="T52" fmla="*/ 2 w 56"/>
                  <a:gd name="T53" fmla="*/ 21 h 30"/>
                  <a:gd name="T54" fmla="*/ 2 w 56"/>
                  <a:gd name="T55" fmla="*/ 21 h 30"/>
                  <a:gd name="T56" fmla="*/ 2 w 56"/>
                  <a:gd name="T57" fmla="*/ 22 h 30"/>
                  <a:gd name="T58" fmla="*/ 10 w 56"/>
                  <a:gd name="T59" fmla="*/ 30 h 30"/>
                  <a:gd name="T60" fmla="*/ 10 w 56"/>
                  <a:gd name="T61" fmla="*/ 30 h 30"/>
                  <a:gd name="T62" fmla="*/ 10 w 56"/>
                  <a:gd name="T63" fmla="*/ 30 h 30"/>
                  <a:gd name="T64" fmla="*/ 55 w 56"/>
                  <a:gd name="T65" fmla="*/ 28 h 30"/>
                  <a:gd name="T66" fmla="*/ 55 w 56"/>
                  <a:gd name="T67" fmla="*/ 28 h 30"/>
                  <a:gd name="T68" fmla="*/ 55 w 56"/>
                  <a:gd name="T69" fmla="*/ 27 h 30"/>
                  <a:gd name="T70" fmla="*/ 55 w 56"/>
                  <a:gd name="T71" fmla="*/ 10 h 30"/>
                  <a:gd name="T72" fmla="*/ 56 w 56"/>
                  <a:gd name="T73" fmla="*/ 10 h 30"/>
                  <a:gd name="T74" fmla="*/ 55 w 56"/>
                  <a:gd name="T75" fmla="*/ 10 h 30"/>
                  <a:gd name="T76" fmla="*/ 47 w 56"/>
                  <a:gd name="T77" fmla="*/ 4 h 30"/>
                  <a:gd name="T78" fmla="*/ 47 w 56"/>
                  <a:gd name="T79" fmla="*/ 4 h 30"/>
                  <a:gd name="T80" fmla="*/ 47 w 56"/>
                  <a:gd name="T81" fmla="*/ 4 h 30"/>
                  <a:gd name="T82" fmla="*/ 32 w 56"/>
                  <a:gd name="T83" fmla="*/ 7 h 30"/>
                  <a:gd name="T84" fmla="*/ 24 w 56"/>
                  <a:gd name="T85" fmla="*/ 0 h 30"/>
                  <a:gd name="T86" fmla="*/ 24 w 56"/>
                  <a:gd name="T87" fmla="*/ 0 h 30"/>
                  <a:gd name="T88" fmla="*/ 24 w 56"/>
                  <a:gd name="T8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" h="30">
                    <a:moveTo>
                      <a:pt x="24" y="0"/>
                    </a:moveTo>
                    <a:lnTo>
                      <a:pt x="32" y="7"/>
                    </a:lnTo>
                    <a:lnTo>
                      <a:pt x="47" y="4"/>
                    </a:lnTo>
                    <a:lnTo>
                      <a:pt x="55" y="10"/>
                    </a:lnTo>
                    <a:lnTo>
                      <a:pt x="55" y="27"/>
                    </a:lnTo>
                    <a:lnTo>
                      <a:pt x="10" y="30"/>
                    </a:lnTo>
                    <a:lnTo>
                      <a:pt x="3" y="21"/>
                    </a:lnTo>
                    <a:lnTo>
                      <a:pt x="0" y="11"/>
                    </a:lnTo>
                    <a:lnTo>
                      <a:pt x="13" y="0"/>
                    </a:lnTo>
                    <a:lnTo>
                      <a:pt x="24" y="0"/>
                    </a:lnTo>
                    <a:close/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27"/>
                    </a:lnTo>
                    <a:lnTo>
                      <a:pt x="55" y="10"/>
                    </a:lnTo>
                    <a:lnTo>
                      <a:pt x="56" y="10"/>
                    </a:lnTo>
                    <a:lnTo>
                      <a:pt x="55" y="10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32" y="7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3" name="Freeform 1013"/>
              <p:cNvSpPr>
                <a:spLocks noEditPoints="1"/>
              </p:cNvSpPr>
              <p:nvPr/>
            </p:nvSpPr>
            <p:spPr bwMode="gray">
              <a:xfrm>
                <a:off x="4550" y="1840"/>
                <a:ext cx="56" cy="30"/>
              </a:xfrm>
              <a:custGeom>
                <a:avLst/>
                <a:gdLst>
                  <a:gd name="T0" fmla="*/ 24 w 56"/>
                  <a:gd name="T1" fmla="*/ 0 h 30"/>
                  <a:gd name="T2" fmla="*/ 32 w 56"/>
                  <a:gd name="T3" fmla="*/ 7 h 30"/>
                  <a:gd name="T4" fmla="*/ 47 w 56"/>
                  <a:gd name="T5" fmla="*/ 4 h 30"/>
                  <a:gd name="T6" fmla="*/ 55 w 56"/>
                  <a:gd name="T7" fmla="*/ 10 h 30"/>
                  <a:gd name="T8" fmla="*/ 55 w 56"/>
                  <a:gd name="T9" fmla="*/ 27 h 30"/>
                  <a:gd name="T10" fmla="*/ 10 w 56"/>
                  <a:gd name="T11" fmla="*/ 30 h 30"/>
                  <a:gd name="T12" fmla="*/ 3 w 56"/>
                  <a:gd name="T13" fmla="*/ 21 h 30"/>
                  <a:gd name="T14" fmla="*/ 0 w 56"/>
                  <a:gd name="T15" fmla="*/ 11 h 30"/>
                  <a:gd name="T16" fmla="*/ 13 w 56"/>
                  <a:gd name="T17" fmla="*/ 0 h 30"/>
                  <a:gd name="T18" fmla="*/ 24 w 56"/>
                  <a:gd name="T19" fmla="*/ 0 h 30"/>
                  <a:gd name="T20" fmla="*/ 0 w 56"/>
                  <a:gd name="T21" fmla="*/ 11 h 30"/>
                  <a:gd name="T22" fmla="*/ 0 w 56"/>
                  <a:gd name="T23" fmla="*/ 11 h 30"/>
                  <a:gd name="T24" fmla="*/ 0 w 56"/>
                  <a:gd name="T25" fmla="*/ 11 h 30"/>
                  <a:gd name="T26" fmla="*/ 0 w 56"/>
                  <a:gd name="T27" fmla="*/ 11 h 30"/>
                  <a:gd name="T28" fmla="*/ 24 w 56"/>
                  <a:gd name="T29" fmla="*/ 0 h 30"/>
                  <a:gd name="T30" fmla="*/ 24 w 56"/>
                  <a:gd name="T31" fmla="*/ 0 h 30"/>
                  <a:gd name="T32" fmla="*/ 13 w 56"/>
                  <a:gd name="T33" fmla="*/ 0 h 30"/>
                  <a:gd name="T34" fmla="*/ 12 w 56"/>
                  <a:gd name="T35" fmla="*/ 0 h 30"/>
                  <a:gd name="T36" fmla="*/ 12 w 56"/>
                  <a:gd name="T37" fmla="*/ 0 h 30"/>
                  <a:gd name="T38" fmla="*/ 1 w 56"/>
                  <a:gd name="T39" fmla="*/ 11 h 30"/>
                  <a:gd name="T40" fmla="*/ 0 w 56"/>
                  <a:gd name="T41" fmla="*/ 8 h 30"/>
                  <a:gd name="T42" fmla="*/ 0 w 56"/>
                  <a:gd name="T43" fmla="*/ 11 h 30"/>
                  <a:gd name="T44" fmla="*/ 0 w 56"/>
                  <a:gd name="T45" fmla="*/ 11 h 30"/>
                  <a:gd name="T46" fmla="*/ 0 w 56"/>
                  <a:gd name="T47" fmla="*/ 12 h 30"/>
                  <a:gd name="T48" fmla="*/ 0 w 56"/>
                  <a:gd name="T49" fmla="*/ 13 h 30"/>
                  <a:gd name="T50" fmla="*/ 0 w 56"/>
                  <a:gd name="T51" fmla="*/ 12 h 30"/>
                  <a:gd name="T52" fmla="*/ 2 w 56"/>
                  <a:gd name="T53" fmla="*/ 21 h 30"/>
                  <a:gd name="T54" fmla="*/ 2 w 56"/>
                  <a:gd name="T55" fmla="*/ 21 h 30"/>
                  <a:gd name="T56" fmla="*/ 2 w 56"/>
                  <a:gd name="T57" fmla="*/ 22 h 30"/>
                  <a:gd name="T58" fmla="*/ 10 w 56"/>
                  <a:gd name="T59" fmla="*/ 30 h 30"/>
                  <a:gd name="T60" fmla="*/ 10 w 56"/>
                  <a:gd name="T61" fmla="*/ 30 h 30"/>
                  <a:gd name="T62" fmla="*/ 10 w 56"/>
                  <a:gd name="T63" fmla="*/ 30 h 30"/>
                  <a:gd name="T64" fmla="*/ 55 w 56"/>
                  <a:gd name="T65" fmla="*/ 28 h 30"/>
                  <a:gd name="T66" fmla="*/ 55 w 56"/>
                  <a:gd name="T67" fmla="*/ 28 h 30"/>
                  <a:gd name="T68" fmla="*/ 55 w 56"/>
                  <a:gd name="T69" fmla="*/ 27 h 30"/>
                  <a:gd name="T70" fmla="*/ 55 w 56"/>
                  <a:gd name="T71" fmla="*/ 10 h 30"/>
                  <a:gd name="T72" fmla="*/ 56 w 56"/>
                  <a:gd name="T73" fmla="*/ 10 h 30"/>
                  <a:gd name="T74" fmla="*/ 55 w 56"/>
                  <a:gd name="T75" fmla="*/ 10 h 30"/>
                  <a:gd name="T76" fmla="*/ 47 w 56"/>
                  <a:gd name="T77" fmla="*/ 4 h 30"/>
                  <a:gd name="T78" fmla="*/ 47 w 56"/>
                  <a:gd name="T79" fmla="*/ 4 h 30"/>
                  <a:gd name="T80" fmla="*/ 47 w 56"/>
                  <a:gd name="T81" fmla="*/ 4 h 30"/>
                  <a:gd name="T82" fmla="*/ 32 w 56"/>
                  <a:gd name="T83" fmla="*/ 7 h 30"/>
                  <a:gd name="T84" fmla="*/ 24 w 56"/>
                  <a:gd name="T85" fmla="*/ 0 h 30"/>
                  <a:gd name="T86" fmla="*/ 24 w 56"/>
                  <a:gd name="T87" fmla="*/ 0 h 30"/>
                  <a:gd name="T88" fmla="*/ 24 w 56"/>
                  <a:gd name="T8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" h="30">
                    <a:moveTo>
                      <a:pt x="24" y="0"/>
                    </a:moveTo>
                    <a:lnTo>
                      <a:pt x="32" y="7"/>
                    </a:lnTo>
                    <a:lnTo>
                      <a:pt x="47" y="4"/>
                    </a:lnTo>
                    <a:lnTo>
                      <a:pt x="55" y="10"/>
                    </a:lnTo>
                    <a:lnTo>
                      <a:pt x="55" y="27"/>
                    </a:lnTo>
                    <a:lnTo>
                      <a:pt x="10" y="30"/>
                    </a:lnTo>
                    <a:lnTo>
                      <a:pt x="3" y="21"/>
                    </a:lnTo>
                    <a:lnTo>
                      <a:pt x="0" y="11"/>
                    </a:lnTo>
                    <a:lnTo>
                      <a:pt x="13" y="0"/>
                    </a:lnTo>
                    <a:lnTo>
                      <a:pt x="24" y="0"/>
                    </a:lnTo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27"/>
                    </a:lnTo>
                    <a:lnTo>
                      <a:pt x="55" y="10"/>
                    </a:lnTo>
                    <a:lnTo>
                      <a:pt x="56" y="10"/>
                    </a:lnTo>
                    <a:lnTo>
                      <a:pt x="55" y="10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32" y="7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4" name="Freeform 1014"/>
              <p:cNvSpPr>
                <a:spLocks/>
              </p:cNvSpPr>
              <p:nvPr/>
            </p:nvSpPr>
            <p:spPr bwMode="gray">
              <a:xfrm>
                <a:off x="2821" y="1570"/>
                <a:ext cx="52" cy="112"/>
              </a:xfrm>
              <a:custGeom>
                <a:avLst/>
                <a:gdLst>
                  <a:gd name="T0" fmla="*/ 16 w 52"/>
                  <a:gd name="T1" fmla="*/ 110 h 112"/>
                  <a:gd name="T2" fmla="*/ 6 w 52"/>
                  <a:gd name="T3" fmla="*/ 109 h 112"/>
                  <a:gd name="T4" fmla="*/ 8 w 52"/>
                  <a:gd name="T5" fmla="*/ 100 h 112"/>
                  <a:gd name="T6" fmla="*/ 9 w 52"/>
                  <a:gd name="T7" fmla="*/ 84 h 112"/>
                  <a:gd name="T8" fmla="*/ 7 w 52"/>
                  <a:gd name="T9" fmla="*/ 78 h 112"/>
                  <a:gd name="T10" fmla="*/ 1 w 52"/>
                  <a:gd name="T11" fmla="*/ 78 h 112"/>
                  <a:gd name="T12" fmla="*/ 0 w 52"/>
                  <a:gd name="T13" fmla="*/ 61 h 112"/>
                  <a:gd name="T14" fmla="*/ 5 w 52"/>
                  <a:gd name="T15" fmla="*/ 56 h 112"/>
                  <a:gd name="T16" fmla="*/ 7 w 52"/>
                  <a:gd name="T17" fmla="*/ 47 h 112"/>
                  <a:gd name="T18" fmla="*/ 11 w 52"/>
                  <a:gd name="T19" fmla="*/ 43 h 112"/>
                  <a:gd name="T20" fmla="*/ 13 w 52"/>
                  <a:gd name="T21" fmla="*/ 28 h 112"/>
                  <a:gd name="T22" fmla="*/ 11 w 52"/>
                  <a:gd name="T23" fmla="*/ 17 h 112"/>
                  <a:gd name="T24" fmla="*/ 8 w 52"/>
                  <a:gd name="T25" fmla="*/ 8 h 112"/>
                  <a:gd name="T26" fmla="*/ 11 w 52"/>
                  <a:gd name="T27" fmla="*/ 2 h 112"/>
                  <a:gd name="T28" fmla="*/ 20 w 52"/>
                  <a:gd name="T29" fmla="*/ 4 h 112"/>
                  <a:gd name="T30" fmla="*/ 37 w 52"/>
                  <a:gd name="T31" fmla="*/ 4 h 112"/>
                  <a:gd name="T32" fmla="*/ 45 w 52"/>
                  <a:gd name="T33" fmla="*/ 0 h 112"/>
                  <a:gd name="T34" fmla="*/ 52 w 52"/>
                  <a:gd name="T35" fmla="*/ 9 h 112"/>
                  <a:gd name="T36" fmla="*/ 49 w 52"/>
                  <a:gd name="T37" fmla="*/ 23 h 112"/>
                  <a:gd name="T38" fmla="*/ 44 w 52"/>
                  <a:gd name="T39" fmla="*/ 30 h 112"/>
                  <a:gd name="T40" fmla="*/ 43 w 52"/>
                  <a:gd name="T41" fmla="*/ 48 h 112"/>
                  <a:gd name="T42" fmla="*/ 38 w 52"/>
                  <a:gd name="T43" fmla="*/ 54 h 112"/>
                  <a:gd name="T44" fmla="*/ 43 w 52"/>
                  <a:gd name="T45" fmla="*/ 70 h 112"/>
                  <a:gd name="T46" fmla="*/ 40 w 52"/>
                  <a:gd name="T47" fmla="*/ 89 h 112"/>
                  <a:gd name="T48" fmla="*/ 34 w 52"/>
                  <a:gd name="T49" fmla="*/ 98 h 112"/>
                  <a:gd name="T50" fmla="*/ 33 w 52"/>
                  <a:gd name="T51" fmla="*/ 107 h 112"/>
                  <a:gd name="T52" fmla="*/ 25 w 52"/>
                  <a:gd name="T53" fmla="*/ 112 h 112"/>
                  <a:gd name="T54" fmla="*/ 16 w 52"/>
                  <a:gd name="T55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2" h="112">
                    <a:moveTo>
                      <a:pt x="16" y="110"/>
                    </a:moveTo>
                    <a:lnTo>
                      <a:pt x="6" y="109"/>
                    </a:lnTo>
                    <a:lnTo>
                      <a:pt x="8" y="100"/>
                    </a:lnTo>
                    <a:lnTo>
                      <a:pt x="9" y="84"/>
                    </a:lnTo>
                    <a:lnTo>
                      <a:pt x="7" y="78"/>
                    </a:lnTo>
                    <a:lnTo>
                      <a:pt x="1" y="78"/>
                    </a:lnTo>
                    <a:lnTo>
                      <a:pt x="0" y="61"/>
                    </a:lnTo>
                    <a:lnTo>
                      <a:pt x="5" y="56"/>
                    </a:lnTo>
                    <a:lnTo>
                      <a:pt x="7" y="47"/>
                    </a:lnTo>
                    <a:lnTo>
                      <a:pt x="11" y="43"/>
                    </a:lnTo>
                    <a:lnTo>
                      <a:pt x="13" y="28"/>
                    </a:lnTo>
                    <a:lnTo>
                      <a:pt x="11" y="17"/>
                    </a:lnTo>
                    <a:lnTo>
                      <a:pt x="8" y="8"/>
                    </a:lnTo>
                    <a:lnTo>
                      <a:pt x="11" y="2"/>
                    </a:lnTo>
                    <a:lnTo>
                      <a:pt x="20" y="4"/>
                    </a:lnTo>
                    <a:lnTo>
                      <a:pt x="37" y="4"/>
                    </a:lnTo>
                    <a:lnTo>
                      <a:pt x="45" y="0"/>
                    </a:lnTo>
                    <a:lnTo>
                      <a:pt x="52" y="9"/>
                    </a:lnTo>
                    <a:lnTo>
                      <a:pt x="49" y="23"/>
                    </a:lnTo>
                    <a:lnTo>
                      <a:pt x="44" y="30"/>
                    </a:lnTo>
                    <a:lnTo>
                      <a:pt x="43" y="48"/>
                    </a:lnTo>
                    <a:lnTo>
                      <a:pt x="38" y="54"/>
                    </a:lnTo>
                    <a:lnTo>
                      <a:pt x="43" y="70"/>
                    </a:lnTo>
                    <a:lnTo>
                      <a:pt x="40" y="89"/>
                    </a:lnTo>
                    <a:lnTo>
                      <a:pt x="34" y="98"/>
                    </a:lnTo>
                    <a:lnTo>
                      <a:pt x="33" y="107"/>
                    </a:lnTo>
                    <a:lnTo>
                      <a:pt x="25" y="112"/>
                    </a:lnTo>
                    <a:lnTo>
                      <a:pt x="16" y="1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5" name="Freeform 1015"/>
              <p:cNvSpPr>
                <a:spLocks noEditPoints="1"/>
              </p:cNvSpPr>
              <p:nvPr/>
            </p:nvSpPr>
            <p:spPr bwMode="gray">
              <a:xfrm>
                <a:off x="2821" y="1570"/>
                <a:ext cx="52" cy="112"/>
              </a:xfrm>
              <a:custGeom>
                <a:avLst/>
                <a:gdLst>
                  <a:gd name="T0" fmla="*/ 51 w 52"/>
                  <a:gd name="T1" fmla="*/ 9 h 112"/>
                  <a:gd name="T2" fmla="*/ 44 w 52"/>
                  <a:gd name="T3" fmla="*/ 30 h 112"/>
                  <a:gd name="T4" fmla="*/ 38 w 52"/>
                  <a:gd name="T5" fmla="*/ 54 h 112"/>
                  <a:gd name="T6" fmla="*/ 40 w 52"/>
                  <a:gd name="T7" fmla="*/ 89 h 112"/>
                  <a:gd name="T8" fmla="*/ 33 w 52"/>
                  <a:gd name="T9" fmla="*/ 107 h 112"/>
                  <a:gd name="T10" fmla="*/ 16 w 52"/>
                  <a:gd name="T11" fmla="*/ 110 h 112"/>
                  <a:gd name="T12" fmla="*/ 8 w 52"/>
                  <a:gd name="T13" fmla="*/ 100 h 112"/>
                  <a:gd name="T14" fmla="*/ 7 w 52"/>
                  <a:gd name="T15" fmla="*/ 78 h 112"/>
                  <a:gd name="T16" fmla="*/ 0 w 52"/>
                  <a:gd name="T17" fmla="*/ 61 h 112"/>
                  <a:gd name="T18" fmla="*/ 7 w 52"/>
                  <a:gd name="T19" fmla="*/ 47 h 112"/>
                  <a:gd name="T20" fmla="*/ 14 w 52"/>
                  <a:gd name="T21" fmla="*/ 28 h 112"/>
                  <a:gd name="T22" fmla="*/ 8 w 52"/>
                  <a:gd name="T23" fmla="*/ 8 h 112"/>
                  <a:gd name="T24" fmla="*/ 20 w 52"/>
                  <a:gd name="T25" fmla="*/ 5 h 112"/>
                  <a:gd name="T26" fmla="*/ 45 w 52"/>
                  <a:gd name="T27" fmla="*/ 0 h 112"/>
                  <a:gd name="T28" fmla="*/ 45 w 52"/>
                  <a:gd name="T29" fmla="*/ 0 h 112"/>
                  <a:gd name="T30" fmla="*/ 20 w 52"/>
                  <a:gd name="T31" fmla="*/ 4 h 112"/>
                  <a:gd name="T32" fmla="*/ 11 w 52"/>
                  <a:gd name="T33" fmla="*/ 1 h 112"/>
                  <a:gd name="T34" fmla="*/ 8 w 52"/>
                  <a:gd name="T35" fmla="*/ 8 h 112"/>
                  <a:gd name="T36" fmla="*/ 8 w 52"/>
                  <a:gd name="T37" fmla="*/ 8 h 112"/>
                  <a:gd name="T38" fmla="*/ 13 w 52"/>
                  <a:gd name="T39" fmla="*/ 28 h 112"/>
                  <a:gd name="T40" fmla="*/ 7 w 52"/>
                  <a:gd name="T41" fmla="*/ 47 h 112"/>
                  <a:gd name="T42" fmla="*/ 7 w 52"/>
                  <a:gd name="T43" fmla="*/ 47 h 112"/>
                  <a:gd name="T44" fmla="*/ 0 w 52"/>
                  <a:gd name="T45" fmla="*/ 61 h 112"/>
                  <a:gd name="T46" fmla="*/ 0 w 52"/>
                  <a:gd name="T47" fmla="*/ 61 h 112"/>
                  <a:gd name="T48" fmla="*/ 1 w 52"/>
                  <a:gd name="T49" fmla="*/ 78 h 112"/>
                  <a:gd name="T50" fmla="*/ 7 w 52"/>
                  <a:gd name="T51" fmla="*/ 78 h 112"/>
                  <a:gd name="T52" fmla="*/ 8 w 52"/>
                  <a:gd name="T53" fmla="*/ 100 h 112"/>
                  <a:gd name="T54" fmla="*/ 6 w 52"/>
                  <a:gd name="T55" fmla="*/ 109 h 112"/>
                  <a:gd name="T56" fmla="*/ 16 w 52"/>
                  <a:gd name="T57" fmla="*/ 110 h 112"/>
                  <a:gd name="T58" fmla="*/ 25 w 52"/>
                  <a:gd name="T59" fmla="*/ 112 h 112"/>
                  <a:gd name="T60" fmla="*/ 33 w 52"/>
                  <a:gd name="T61" fmla="*/ 107 h 112"/>
                  <a:gd name="T62" fmla="*/ 33 w 52"/>
                  <a:gd name="T63" fmla="*/ 107 h 112"/>
                  <a:gd name="T64" fmla="*/ 40 w 52"/>
                  <a:gd name="T65" fmla="*/ 89 h 112"/>
                  <a:gd name="T66" fmla="*/ 40 w 52"/>
                  <a:gd name="T67" fmla="*/ 89 h 112"/>
                  <a:gd name="T68" fmla="*/ 43 w 52"/>
                  <a:gd name="T69" fmla="*/ 70 h 112"/>
                  <a:gd name="T70" fmla="*/ 39 w 52"/>
                  <a:gd name="T71" fmla="*/ 54 h 112"/>
                  <a:gd name="T72" fmla="*/ 43 w 52"/>
                  <a:gd name="T73" fmla="*/ 48 h 112"/>
                  <a:gd name="T74" fmla="*/ 44 w 52"/>
                  <a:gd name="T75" fmla="*/ 30 h 112"/>
                  <a:gd name="T76" fmla="*/ 49 w 52"/>
                  <a:gd name="T77" fmla="*/ 23 h 112"/>
                  <a:gd name="T78" fmla="*/ 52 w 52"/>
                  <a:gd name="T79" fmla="*/ 9 h 112"/>
                  <a:gd name="T80" fmla="*/ 52 w 52"/>
                  <a:gd name="T81" fmla="*/ 9 h 112"/>
                  <a:gd name="T82" fmla="*/ 45 w 52"/>
                  <a:gd name="T8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" h="112">
                    <a:moveTo>
                      <a:pt x="45" y="0"/>
                    </a:moveTo>
                    <a:lnTo>
                      <a:pt x="51" y="9"/>
                    </a:lnTo>
                    <a:lnTo>
                      <a:pt x="49" y="23"/>
                    </a:lnTo>
                    <a:lnTo>
                      <a:pt x="44" y="30"/>
                    </a:lnTo>
                    <a:lnTo>
                      <a:pt x="43" y="48"/>
                    </a:lnTo>
                    <a:lnTo>
                      <a:pt x="38" y="54"/>
                    </a:lnTo>
                    <a:lnTo>
                      <a:pt x="43" y="70"/>
                    </a:lnTo>
                    <a:lnTo>
                      <a:pt x="40" y="89"/>
                    </a:lnTo>
                    <a:lnTo>
                      <a:pt x="33" y="97"/>
                    </a:lnTo>
                    <a:lnTo>
                      <a:pt x="33" y="107"/>
                    </a:lnTo>
                    <a:lnTo>
                      <a:pt x="25" y="112"/>
                    </a:lnTo>
                    <a:lnTo>
                      <a:pt x="16" y="110"/>
                    </a:lnTo>
                    <a:lnTo>
                      <a:pt x="6" y="109"/>
                    </a:lnTo>
                    <a:lnTo>
                      <a:pt x="8" y="100"/>
                    </a:lnTo>
                    <a:lnTo>
                      <a:pt x="9" y="84"/>
                    </a:lnTo>
                    <a:lnTo>
                      <a:pt x="7" y="78"/>
                    </a:lnTo>
                    <a:lnTo>
                      <a:pt x="1" y="78"/>
                    </a:lnTo>
                    <a:lnTo>
                      <a:pt x="0" y="61"/>
                    </a:lnTo>
                    <a:lnTo>
                      <a:pt x="5" y="56"/>
                    </a:lnTo>
                    <a:lnTo>
                      <a:pt x="7" y="47"/>
                    </a:lnTo>
                    <a:lnTo>
                      <a:pt x="11" y="43"/>
                    </a:lnTo>
                    <a:lnTo>
                      <a:pt x="14" y="28"/>
                    </a:lnTo>
                    <a:lnTo>
                      <a:pt x="11" y="17"/>
                    </a:lnTo>
                    <a:lnTo>
                      <a:pt x="8" y="8"/>
                    </a:lnTo>
                    <a:lnTo>
                      <a:pt x="11" y="2"/>
                    </a:lnTo>
                    <a:lnTo>
                      <a:pt x="20" y="5"/>
                    </a:lnTo>
                    <a:lnTo>
                      <a:pt x="37" y="4"/>
                    </a:lnTo>
                    <a:lnTo>
                      <a:pt x="45" y="0"/>
                    </a:lnTo>
                    <a:close/>
                    <a:moveTo>
                      <a:pt x="45" y="0"/>
                    </a:moveTo>
                    <a:lnTo>
                      <a:pt x="45" y="0"/>
                    </a:lnTo>
                    <a:lnTo>
                      <a:pt x="37" y="3"/>
                    </a:lnTo>
                    <a:lnTo>
                      <a:pt x="20" y="4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0" y="17"/>
                    </a:lnTo>
                    <a:lnTo>
                      <a:pt x="13" y="28"/>
                    </a:lnTo>
                    <a:lnTo>
                      <a:pt x="11" y="42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5" y="56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7" y="78"/>
                    </a:lnTo>
                    <a:lnTo>
                      <a:pt x="8" y="84"/>
                    </a:lnTo>
                    <a:lnTo>
                      <a:pt x="8" y="100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16" y="110"/>
                    </a:lnTo>
                    <a:lnTo>
                      <a:pt x="25" y="112"/>
                    </a:lnTo>
                    <a:lnTo>
                      <a:pt x="25" y="112"/>
                    </a:lnTo>
                    <a:lnTo>
                      <a:pt x="25" y="112"/>
                    </a:lnTo>
                    <a:lnTo>
                      <a:pt x="33" y="107"/>
                    </a:lnTo>
                    <a:lnTo>
                      <a:pt x="33" y="107"/>
                    </a:lnTo>
                    <a:lnTo>
                      <a:pt x="33" y="107"/>
                    </a:lnTo>
                    <a:lnTo>
                      <a:pt x="34" y="98"/>
                    </a:lnTo>
                    <a:lnTo>
                      <a:pt x="40" y="89"/>
                    </a:lnTo>
                    <a:lnTo>
                      <a:pt x="40" y="89"/>
                    </a:lnTo>
                    <a:lnTo>
                      <a:pt x="40" y="89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39" y="54"/>
                    </a:lnTo>
                    <a:lnTo>
                      <a:pt x="43" y="48"/>
                    </a:lnTo>
                    <a:lnTo>
                      <a:pt x="43" y="48"/>
                    </a:lnTo>
                    <a:lnTo>
                      <a:pt x="43" y="48"/>
                    </a:lnTo>
                    <a:lnTo>
                      <a:pt x="44" y="30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6" name="Freeform 1016"/>
              <p:cNvSpPr>
                <a:spLocks noEditPoints="1"/>
              </p:cNvSpPr>
              <p:nvPr/>
            </p:nvSpPr>
            <p:spPr bwMode="gray">
              <a:xfrm>
                <a:off x="2821" y="1570"/>
                <a:ext cx="52" cy="112"/>
              </a:xfrm>
              <a:custGeom>
                <a:avLst/>
                <a:gdLst>
                  <a:gd name="T0" fmla="*/ 51 w 52"/>
                  <a:gd name="T1" fmla="*/ 9 h 112"/>
                  <a:gd name="T2" fmla="*/ 44 w 52"/>
                  <a:gd name="T3" fmla="*/ 30 h 112"/>
                  <a:gd name="T4" fmla="*/ 38 w 52"/>
                  <a:gd name="T5" fmla="*/ 54 h 112"/>
                  <a:gd name="T6" fmla="*/ 40 w 52"/>
                  <a:gd name="T7" fmla="*/ 89 h 112"/>
                  <a:gd name="T8" fmla="*/ 33 w 52"/>
                  <a:gd name="T9" fmla="*/ 107 h 112"/>
                  <a:gd name="T10" fmla="*/ 16 w 52"/>
                  <a:gd name="T11" fmla="*/ 110 h 112"/>
                  <a:gd name="T12" fmla="*/ 8 w 52"/>
                  <a:gd name="T13" fmla="*/ 100 h 112"/>
                  <a:gd name="T14" fmla="*/ 7 w 52"/>
                  <a:gd name="T15" fmla="*/ 78 h 112"/>
                  <a:gd name="T16" fmla="*/ 0 w 52"/>
                  <a:gd name="T17" fmla="*/ 61 h 112"/>
                  <a:gd name="T18" fmla="*/ 7 w 52"/>
                  <a:gd name="T19" fmla="*/ 47 h 112"/>
                  <a:gd name="T20" fmla="*/ 14 w 52"/>
                  <a:gd name="T21" fmla="*/ 28 h 112"/>
                  <a:gd name="T22" fmla="*/ 8 w 52"/>
                  <a:gd name="T23" fmla="*/ 8 h 112"/>
                  <a:gd name="T24" fmla="*/ 20 w 52"/>
                  <a:gd name="T25" fmla="*/ 5 h 112"/>
                  <a:gd name="T26" fmla="*/ 45 w 52"/>
                  <a:gd name="T27" fmla="*/ 0 h 112"/>
                  <a:gd name="T28" fmla="*/ 45 w 52"/>
                  <a:gd name="T29" fmla="*/ 0 h 112"/>
                  <a:gd name="T30" fmla="*/ 20 w 52"/>
                  <a:gd name="T31" fmla="*/ 4 h 112"/>
                  <a:gd name="T32" fmla="*/ 11 w 52"/>
                  <a:gd name="T33" fmla="*/ 1 h 112"/>
                  <a:gd name="T34" fmla="*/ 8 w 52"/>
                  <a:gd name="T35" fmla="*/ 8 h 112"/>
                  <a:gd name="T36" fmla="*/ 8 w 52"/>
                  <a:gd name="T37" fmla="*/ 8 h 112"/>
                  <a:gd name="T38" fmla="*/ 13 w 52"/>
                  <a:gd name="T39" fmla="*/ 28 h 112"/>
                  <a:gd name="T40" fmla="*/ 7 w 52"/>
                  <a:gd name="T41" fmla="*/ 47 h 112"/>
                  <a:gd name="T42" fmla="*/ 7 w 52"/>
                  <a:gd name="T43" fmla="*/ 47 h 112"/>
                  <a:gd name="T44" fmla="*/ 0 w 52"/>
                  <a:gd name="T45" fmla="*/ 61 h 112"/>
                  <a:gd name="T46" fmla="*/ 0 w 52"/>
                  <a:gd name="T47" fmla="*/ 61 h 112"/>
                  <a:gd name="T48" fmla="*/ 1 w 52"/>
                  <a:gd name="T49" fmla="*/ 78 h 112"/>
                  <a:gd name="T50" fmla="*/ 7 w 52"/>
                  <a:gd name="T51" fmla="*/ 78 h 112"/>
                  <a:gd name="T52" fmla="*/ 8 w 52"/>
                  <a:gd name="T53" fmla="*/ 100 h 112"/>
                  <a:gd name="T54" fmla="*/ 6 w 52"/>
                  <a:gd name="T55" fmla="*/ 109 h 112"/>
                  <a:gd name="T56" fmla="*/ 16 w 52"/>
                  <a:gd name="T57" fmla="*/ 110 h 112"/>
                  <a:gd name="T58" fmla="*/ 25 w 52"/>
                  <a:gd name="T59" fmla="*/ 112 h 112"/>
                  <a:gd name="T60" fmla="*/ 33 w 52"/>
                  <a:gd name="T61" fmla="*/ 107 h 112"/>
                  <a:gd name="T62" fmla="*/ 33 w 52"/>
                  <a:gd name="T63" fmla="*/ 107 h 112"/>
                  <a:gd name="T64" fmla="*/ 40 w 52"/>
                  <a:gd name="T65" fmla="*/ 89 h 112"/>
                  <a:gd name="T66" fmla="*/ 40 w 52"/>
                  <a:gd name="T67" fmla="*/ 89 h 112"/>
                  <a:gd name="T68" fmla="*/ 43 w 52"/>
                  <a:gd name="T69" fmla="*/ 70 h 112"/>
                  <a:gd name="T70" fmla="*/ 39 w 52"/>
                  <a:gd name="T71" fmla="*/ 54 h 112"/>
                  <a:gd name="T72" fmla="*/ 43 w 52"/>
                  <a:gd name="T73" fmla="*/ 48 h 112"/>
                  <a:gd name="T74" fmla="*/ 44 w 52"/>
                  <a:gd name="T75" fmla="*/ 30 h 112"/>
                  <a:gd name="T76" fmla="*/ 49 w 52"/>
                  <a:gd name="T77" fmla="*/ 23 h 112"/>
                  <a:gd name="T78" fmla="*/ 52 w 52"/>
                  <a:gd name="T79" fmla="*/ 9 h 112"/>
                  <a:gd name="T80" fmla="*/ 52 w 52"/>
                  <a:gd name="T81" fmla="*/ 9 h 112"/>
                  <a:gd name="T82" fmla="*/ 45 w 52"/>
                  <a:gd name="T8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" h="112">
                    <a:moveTo>
                      <a:pt x="45" y="0"/>
                    </a:moveTo>
                    <a:lnTo>
                      <a:pt x="51" y="9"/>
                    </a:lnTo>
                    <a:lnTo>
                      <a:pt x="49" y="23"/>
                    </a:lnTo>
                    <a:lnTo>
                      <a:pt x="44" y="30"/>
                    </a:lnTo>
                    <a:lnTo>
                      <a:pt x="43" y="48"/>
                    </a:lnTo>
                    <a:lnTo>
                      <a:pt x="38" y="54"/>
                    </a:lnTo>
                    <a:lnTo>
                      <a:pt x="43" y="70"/>
                    </a:lnTo>
                    <a:lnTo>
                      <a:pt x="40" y="89"/>
                    </a:lnTo>
                    <a:lnTo>
                      <a:pt x="33" y="97"/>
                    </a:lnTo>
                    <a:lnTo>
                      <a:pt x="33" y="107"/>
                    </a:lnTo>
                    <a:lnTo>
                      <a:pt x="25" y="112"/>
                    </a:lnTo>
                    <a:lnTo>
                      <a:pt x="16" y="110"/>
                    </a:lnTo>
                    <a:lnTo>
                      <a:pt x="6" y="109"/>
                    </a:lnTo>
                    <a:lnTo>
                      <a:pt x="8" y="100"/>
                    </a:lnTo>
                    <a:lnTo>
                      <a:pt x="9" y="84"/>
                    </a:lnTo>
                    <a:lnTo>
                      <a:pt x="7" y="78"/>
                    </a:lnTo>
                    <a:lnTo>
                      <a:pt x="1" y="78"/>
                    </a:lnTo>
                    <a:lnTo>
                      <a:pt x="0" y="61"/>
                    </a:lnTo>
                    <a:lnTo>
                      <a:pt x="5" y="56"/>
                    </a:lnTo>
                    <a:lnTo>
                      <a:pt x="7" y="47"/>
                    </a:lnTo>
                    <a:lnTo>
                      <a:pt x="11" y="43"/>
                    </a:lnTo>
                    <a:lnTo>
                      <a:pt x="14" y="28"/>
                    </a:lnTo>
                    <a:lnTo>
                      <a:pt x="11" y="17"/>
                    </a:lnTo>
                    <a:lnTo>
                      <a:pt x="8" y="8"/>
                    </a:lnTo>
                    <a:lnTo>
                      <a:pt x="11" y="2"/>
                    </a:lnTo>
                    <a:lnTo>
                      <a:pt x="20" y="5"/>
                    </a:lnTo>
                    <a:lnTo>
                      <a:pt x="37" y="4"/>
                    </a:lnTo>
                    <a:lnTo>
                      <a:pt x="45" y="0"/>
                    </a:lnTo>
                    <a:moveTo>
                      <a:pt x="45" y="0"/>
                    </a:moveTo>
                    <a:lnTo>
                      <a:pt x="45" y="0"/>
                    </a:lnTo>
                    <a:lnTo>
                      <a:pt x="37" y="3"/>
                    </a:lnTo>
                    <a:lnTo>
                      <a:pt x="20" y="4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0" y="17"/>
                    </a:lnTo>
                    <a:lnTo>
                      <a:pt x="13" y="28"/>
                    </a:lnTo>
                    <a:lnTo>
                      <a:pt x="11" y="42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5" y="56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7" y="78"/>
                    </a:lnTo>
                    <a:lnTo>
                      <a:pt x="8" y="84"/>
                    </a:lnTo>
                    <a:lnTo>
                      <a:pt x="8" y="100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16" y="110"/>
                    </a:lnTo>
                    <a:lnTo>
                      <a:pt x="25" y="112"/>
                    </a:lnTo>
                    <a:lnTo>
                      <a:pt x="25" y="112"/>
                    </a:lnTo>
                    <a:lnTo>
                      <a:pt x="25" y="112"/>
                    </a:lnTo>
                    <a:lnTo>
                      <a:pt x="33" y="107"/>
                    </a:lnTo>
                    <a:lnTo>
                      <a:pt x="33" y="107"/>
                    </a:lnTo>
                    <a:lnTo>
                      <a:pt x="33" y="107"/>
                    </a:lnTo>
                    <a:lnTo>
                      <a:pt x="34" y="98"/>
                    </a:lnTo>
                    <a:lnTo>
                      <a:pt x="40" y="89"/>
                    </a:lnTo>
                    <a:lnTo>
                      <a:pt x="40" y="89"/>
                    </a:lnTo>
                    <a:lnTo>
                      <a:pt x="40" y="89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39" y="54"/>
                    </a:lnTo>
                    <a:lnTo>
                      <a:pt x="43" y="48"/>
                    </a:lnTo>
                    <a:lnTo>
                      <a:pt x="43" y="48"/>
                    </a:lnTo>
                    <a:lnTo>
                      <a:pt x="43" y="48"/>
                    </a:lnTo>
                    <a:lnTo>
                      <a:pt x="44" y="30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7" name="Freeform 1017"/>
              <p:cNvSpPr>
                <a:spLocks/>
              </p:cNvSpPr>
              <p:nvPr/>
            </p:nvSpPr>
            <p:spPr bwMode="gray">
              <a:xfrm>
                <a:off x="3578" y="1786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6 w 7"/>
                  <a:gd name="T3" fmla="*/ 0 h 11"/>
                  <a:gd name="T4" fmla="*/ 7 w 7"/>
                  <a:gd name="T5" fmla="*/ 5 h 11"/>
                  <a:gd name="T6" fmla="*/ 2 w 7"/>
                  <a:gd name="T7" fmla="*/ 11 h 11"/>
                  <a:gd name="T8" fmla="*/ 0 w 7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6"/>
                    </a:moveTo>
                    <a:lnTo>
                      <a:pt x="6" y="0"/>
                    </a:lnTo>
                    <a:lnTo>
                      <a:pt x="7" y="5"/>
                    </a:lnTo>
                    <a:lnTo>
                      <a:pt x="2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8" name="Freeform 1018"/>
              <p:cNvSpPr>
                <a:spLocks noEditPoints="1"/>
              </p:cNvSpPr>
              <p:nvPr/>
            </p:nvSpPr>
            <p:spPr bwMode="gray">
              <a:xfrm>
                <a:off x="3578" y="1786"/>
                <a:ext cx="8" cy="11"/>
              </a:xfrm>
              <a:custGeom>
                <a:avLst/>
                <a:gdLst>
                  <a:gd name="T0" fmla="*/ 6 w 8"/>
                  <a:gd name="T1" fmla="*/ 0 h 11"/>
                  <a:gd name="T2" fmla="*/ 7 w 8"/>
                  <a:gd name="T3" fmla="*/ 5 h 11"/>
                  <a:gd name="T4" fmla="*/ 2 w 8"/>
                  <a:gd name="T5" fmla="*/ 11 h 11"/>
                  <a:gd name="T6" fmla="*/ 0 w 8"/>
                  <a:gd name="T7" fmla="*/ 6 h 11"/>
                  <a:gd name="T8" fmla="*/ 6 w 8"/>
                  <a:gd name="T9" fmla="*/ 0 h 11"/>
                  <a:gd name="T10" fmla="*/ 6 w 8"/>
                  <a:gd name="T11" fmla="*/ 0 h 11"/>
                  <a:gd name="T12" fmla="*/ 5 w 8"/>
                  <a:gd name="T13" fmla="*/ 0 h 11"/>
                  <a:gd name="T14" fmla="*/ 0 w 8"/>
                  <a:gd name="T15" fmla="*/ 6 h 11"/>
                  <a:gd name="T16" fmla="*/ 0 w 8"/>
                  <a:gd name="T17" fmla="*/ 6 h 11"/>
                  <a:gd name="T18" fmla="*/ 0 w 8"/>
                  <a:gd name="T19" fmla="*/ 6 h 11"/>
                  <a:gd name="T20" fmla="*/ 2 w 8"/>
                  <a:gd name="T21" fmla="*/ 11 h 11"/>
                  <a:gd name="T22" fmla="*/ 2 w 8"/>
                  <a:gd name="T23" fmla="*/ 11 h 11"/>
                  <a:gd name="T24" fmla="*/ 2 w 8"/>
                  <a:gd name="T25" fmla="*/ 11 h 11"/>
                  <a:gd name="T26" fmla="*/ 8 w 8"/>
                  <a:gd name="T27" fmla="*/ 5 h 11"/>
                  <a:gd name="T28" fmla="*/ 8 w 8"/>
                  <a:gd name="T29" fmla="*/ 5 h 11"/>
                  <a:gd name="T30" fmla="*/ 8 w 8"/>
                  <a:gd name="T31" fmla="*/ 5 h 11"/>
                  <a:gd name="T32" fmla="*/ 6 w 8"/>
                  <a:gd name="T33" fmla="*/ 0 h 11"/>
                  <a:gd name="T34" fmla="*/ 6 w 8"/>
                  <a:gd name="T35" fmla="*/ 0 h 11"/>
                  <a:gd name="T36" fmla="*/ 6 w 8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lnTo>
                      <a:pt x="7" y="5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9" name="Freeform 1019"/>
              <p:cNvSpPr>
                <a:spLocks noEditPoints="1"/>
              </p:cNvSpPr>
              <p:nvPr/>
            </p:nvSpPr>
            <p:spPr bwMode="gray">
              <a:xfrm>
                <a:off x="3578" y="1786"/>
                <a:ext cx="8" cy="11"/>
              </a:xfrm>
              <a:custGeom>
                <a:avLst/>
                <a:gdLst>
                  <a:gd name="T0" fmla="*/ 6 w 8"/>
                  <a:gd name="T1" fmla="*/ 0 h 11"/>
                  <a:gd name="T2" fmla="*/ 7 w 8"/>
                  <a:gd name="T3" fmla="*/ 5 h 11"/>
                  <a:gd name="T4" fmla="*/ 2 w 8"/>
                  <a:gd name="T5" fmla="*/ 11 h 11"/>
                  <a:gd name="T6" fmla="*/ 0 w 8"/>
                  <a:gd name="T7" fmla="*/ 6 h 11"/>
                  <a:gd name="T8" fmla="*/ 6 w 8"/>
                  <a:gd name="T9" fmla="*/ 0 h 11"/>
                  <a:gd name="T10" fmla="*/ 6 w 8"/>
                  <a:gd name="T11" fmla="*/ 0 h 11"/>
                  <a:gd name="T12" fmla="*/ 5 w 8"/>
                  <a:gd name="T13" fmla="*/ 0 h 11"/>
                  <a:gd name="T14" fmla="*/ 0 w 8"/>
                  <a:gd name="T15" fmla="*/ 6 h 11"/>
                  <a:gd name="T16" fmla="*/ 0 w 8"/>
                  <a:gd name="T17" fmla="*/ 6 h 11"/>
                  <a:gd name="T18" fmla="*/ 0 w 8"/>
                  <a:gd name="T19" fmla="*/ 6 h 11"/>
                  <a:gd name="T20" fmla="*/ 2 w 8"/>
                  <a:gd name="T21" fmla="*/ 11 h 11"/>
                  <a:gd name="T22" fmla="*/ 2 w 8"/>
                  <a:gd name="T23" fmla="*/ 11 h 11"/>
                  <a:gd name="T24" fmla="*/ 2 w 8"/>
                  <a:gd name="T25" fmla="*/ 11 h 11"/>
                  <a:gd name="T26" fmla="*/ 8 w 8"/>
                  <a:gd name="T27" fmla="*/ 5 h 11"/>
                  <a:gd name="T28" fmla="*/ 8 w 8"/>
                  <a:gd name="T29" fmla="*/ 5 h 11"/>
                  <a:gd name="T30" fmla="*/ 8 w 8"/>
                  <a:gd name="T31" fmla="*/ 5 h 11"/>
                  <a:gd name="T32" fmla="*/ 6 w 8"/>
                  <a:gd name="T33" fmla="*/ 0 h 11"/>
                  <a:gd name="T34" fmla="*/ 6 w 8"/>
                  <a:gd name="T35" fmla="*/ 0 h 11"/>
                  <a:gd name="T36" fmla="*/ 6 w 8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lnTo>
                      <a:pt x="7" y="5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0" name="Freeform 1020"/>
              <p:cNvSpPr>
                <a:spLocks/>
              </p:cNvSpPr>
              <p:nvPr/>
            </p:nvSpPr>
            <p:spPr bwMode="gray">
              <a:xfrm>
                <a:off x="3578" y="1792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1" name="Line 1021"/>
              <p:cNvSpPr>
                <a:spLocks noChangeShapeType="1"/>
              </p:cNvSpPr>
              <p:nvPr/>
            </p:nvSpPr>
            <p:spPr bwMode="gray">
              <a:xfrm>
                <a:off x="3578" y="1792"/>
                <a:ext cx="2" cy="5"/>
              </a:xfrm>
              <a:prstGeom prst="line">
                <a:avLst/>
              </a:prstGeom>
              <a:grpFill/>
              <a:ln w="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2" name="Freeform 1022"/>
              <p:cNvSpPr>
                <a:spLocks/>
              </p:cNvSpPr>
              <p:nvPr/>
            </p:nvSpPr>
            <p:spPr bwMode="gray">
              <a:xfrm>
                <a:off x="2770" y="1914"/>
                <a:ext cx="296" cy="254"/>
              </a:xfrm>
              <a:custGeom>
                <a:avLst/>
                <a:gdLst>
                  <a:gd name="T0" fmla="*/ 61 w 296"/>
                  <a:gd name="T1" fmla="*/ 229 h 254"/>
                  <a:gd name="T2" fmla="*/ 52 w 296"/>
                  <a:gd name="T3" fmla="*/ 221 h 254"/>
                  <a:gd name="T4" fmla="*/ 47 w 296"/>
                  <a:gd name="T5" fmla="*/ 227 h 254"/>
                  <a:gd name="T6" fmla="*/ 34 w 296"/>
                  <a:gd name="T7" fmla="*/ 228 h 254"/>
                  <a:gd name="T8" fmla="*/ 15 w 296"/>
                  <a:gd name="T9" fmla="*/ 220 h 254"/>
                  <a:gd name="T10" fmla="*/ 15 w 296"/>
                  <a:gd name="T11" fmla="*/ 207 h 254"/>
                  <a:gd name="T12" fmla="*/ 4 w 296"/>
                  <a:gd name="T13" fmla="*/ 199 h 254"/>
                  <a:gd name="T14" fmla="*/ 0 w 296"/>
                  <a:gd name="T15" fmla="*/ 173 h 254"/>
                  <a:gd name="T16" fmla="*/ 4 w 296"/>
                  <a:gd name="T17" fmla="*/ 161 h 254"/>
                  <a:gd name="T18" fmla="*/ 11 w 296"/>
                  <a:gd name="T19" fmla="*/ 160 h 254"/>
                  <a:gd name="T20" fmla="*/ 19 w 296"/>
                  <a:gd name="T21" fmla="*/ 168 h 254"/>
                  <a:gd name="T22" fmla="*/ 29 w 296"/>
                  <a:gd name="T23" fmla="*/ 161 h 254"/>
                  <a:gd name="T24" fmla="*/ 41 w 296"/>
                  <a:gd name="T25" fmla="*/ 162 h 254"/>
                  <a:gd name="T26" fmla="*/ 49 w 296"/>
                  <a:gd name="T27" fmla="*/ 157 h 254"/>
                  <a:gd name="T28" fmla="*/ 54 w 296"/>
                  <a:gd name="T29" fmla="*/ 161 h 254"/>
                  <a:gd name="T30" fmla="*/ 117 w 296"/>
                  <a:gd name="T31" fmla="*/ 160 h 254"/>
                  <a:gd name="T32" fmla="*/ 95 w 296"/>
                  <a:gd name="T33" fmla="*/ 0 h 254"/>
                  <a:gd name="T34" fmla="*/ 135 w 296"/>
                  <a:gd name="T35" fmla="*/ 0 h 254"/>
                  <a:gd name="T36" fmla="*/ 235 w 296"/>
                  <a:gd name="T37" fmla="*/ 68 h 254"/>
                  <a:gd name="T38" fmla="*/ 243 w 296"/>
                  <a:gd name="T39" fmla="*/ 81 h 254"/>
                  <a:gd name="T40" fmla="*/ 255 w 296"/>
                  <a:gd name="T41" fmla="*/ 80 h 254"/>
                  <a:gd name="T42" fmla="*/ 265 w 296"/>
                  <a:gd name="T43" fmla="*/ 82 h 254"/>
                  <a:gd name="T44" fmla="*/ 266 w 296"/>
                  <a:gd name="T45" fmla="*/ 92 h 254"/>
                  <a:gd name="T46" fmla="*/ 267 w 296"/>
                  <a:gd name="T47" fmla="*/ 100 h 254"/>
                  <a:gd name="T48" fmla="*/ 296 w 296"/>
                  <a:gd name="T49" fmla="*/ 97 h 254"/>
                  <a:gd name="T50" fmla="*/ 273 w 296"/>
                  <a:gd name="T51" fmla="*/ 165 h 254"/>
                  <a:gd name="T52" fmla="*/ 254 w 296"/>
                  <a:gd name="T53" fmla="*/ 168 h 254"/>
                  <a:gd name="T54" fmla="*/ 244 w 296"/>
                  <a:gd name="T55" fmla="*/ 172 h 254"/>
                  <a:gd name="T56" fmla="*/ 217 w 296"/>
                  <a:gd name="T57" fmla="*/ 173 h 254"/>
                  <a:gd name="T58" fmla="*/ 212 w 296"/>
                  <a:gd name="T59" fmla="*/ 169 h 254"/>
                  <a:gd name="T60" fmla="*/ 193 w 296"/>
                  <a:gd name="T61" fmla="*/ 170 h 254"/>
                  <a:gd name="T62" fmla="*/ 185 w 296"/>
                  <a:gd name="T63" fmla="*/ 180 h 254"/>
                  <a:gd name="T64" fmla="*/ 176 w 296"/>
                  <a:gd name="T65" fmla="*/ 180 h 254"/>
                  <a:gd name="T66" fmla="*/ 159 w 296"/>
                  <a:gd name="T67" fmla="*/ 200 h 254"/>
                  <a:gd name="T68" fmla="*/ 147 w 296"/>
                  <a:gd name="T69" fmla="*/ 199 h 254"/>
                  <a:gd name="T70" fmla="*/ 145 w 296"/>
                  <a:gd name="T71" fmla="*/ 205 h 254"/>
                  <a:gd name="T72" fmla="*/ 128 w 296"/>
                  <a:gd name="T73" fmla="*/ 220 h 254"/>
                  <a:gd name="T74" fmla="*/ 129 w 296"/>
                  <a:gd name="T75" fmla="*/ 228 h 254"/>
                  <a:gd name="T76" fmla="*/ 123 w 296"/>
                  <a:gd name="T77" fmla="*/ 231 h 254"/>
                  <a:gd name="T78" fmla="*/ 121 w 296"/>
                  <a:gd name="T79" fmla="*/ 251 h 254"/>
                  <a:gd name="T80" fmla="*/ 109 w 296"/>
                  <a:gd name="T81" fmla="*/ 251 h 254"/>
                  <a:gd name="T82" fmla="*/ 99 w 296"/>
                  <a:gd name="T83" fmla="*/ 242 h 254"/>
                  <a:gd name="T84" fmla="*/ 90 w 296"/>
                  <a:gd name="T85" fmla="*/ 251 h 254"/>
                  <a:gd name="T86" fmla="*/ 73 w 296"/>
                  <a:gd name="T87" fmla="*/ 254 h 254"/>
                  <a:gd name="T88" fmla="*/ 61 w 296"/>
                  <a:gd name="T89" fmla="*/ 229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6" h="254">
                    <a:moveTo>
                      <a:pt x="61" y="229"/>
                    </a:moveTo>
                    <a:lnTo>
                      <a:pt x="52" y="221"/>
                    </a:lnTo>
                    <a:lnTo>
                      <a:pt x="47" y="227"/>
                    </a:lnTo>
                    <a:lnTo>
                      <a:pt x="34" y="228"/>
                    </a:lnTo>
                    <a:lnTo>
                      <a:pt x="15" y="220"/>
                    </a:lnTo>
                    <a:lnTo>
                      <a:pt x="15" y="207"/>
                    </a:lnTo>
                    <a:lnTo>
                      <a:pt x="4" y="199"/>
                    </a:lnTo>
                    <a:lnTo>
                      <a:pt x="0" y="173"/>
                    </a:lnTo>
                    <a:lnTo>
                      <a:pt x="4" y="161"/>
                    </a:lnTo>
                    <a:lnTo>
                      <a:pt x="11" y="160"/>
                    </a:lnTo>
                    <a:lnTo>
                      <a:pt x="19" y="168"/>
                    </a:lnTo>
                    <a:lnTo>
                      <a:pt x="29" y="161"/>
                    </a:lnTo>
                    <a:lnTo>
                      <a:pt x="41" y="162"/>
                    </a:lnTo>
                    <a:lnTo>
                      <a:pt x="49" y="157"/>
                    </a:lnTo>
                    <a:lnTo>
                      <a:pt x="54" y="161"/>
                    </a:lnTo>
                    <a:lnTo>
                      <a:pt x="117" y="160"/>
                    </a:lnTo>
                    <a:lnTo>
                      <a:pt x="95" y="0"/>
                    </a:lnTo>
                    <a:lnTo>
                      <a:pt x="135" y="0"/>
                    </a:lnTo>
                    <a:lnTo>
                      <a:pt x="235" y="68"/>
                    </a:lnTo>
                    <a:lnTo>
                      <a:pt x="243" y="81"/>
                    </a:lnTo>
                    <a:lnTo>
                      <a:pt x="255" y="80"/>
                    </a:lnTo>
                    <a:lnTo>
                      <a:pt x="265" y="82"/>
                    </a:lnTo>
                    <a:lnTo>
                      <a:pt x="266" y="92"/>
                    </a:lnTo>
                    <a:lnTo>
                      <a:pt x="267" y="100"/>
                    </a:lnTo>
                    <a:lnTo>
                      <a:pt x="296" y="97"/>
                    </a:lnTo>
                    <a:lnTo>
                      <a:pt x="273" y="165"/>
                    </a:lnTo>
                    <a:lnTo>
                      <a:pt x="254" y="168"/>
                    </a:lnTo>
                    <a:lnTo>
                      <a:pt x="244" y="172"/>
                    </a:lnTo>
                    <a:lnTo>
                      <a:pt x="217" y="173"/>
                    </a:lnTo>
                    <a:lnTo>
                      <a:pt x="212" y="169"/>
                    </a:lnTo>
                    <a:lnTo>
                      <a:pt x="193" y="170"/>
                    </a:lnTo>
                    <a:lnTo>
                      <a:pt x="185" y="180"/>
                    </a:lnTo>
                    <a:lnTo>
                      <a:pt x="176" y="180"/>
                    </a:lnTo>
                    <a:lnTo>
                      <a:pt x="159" y="200"/>
                    </a:lnTo>
                    <a:lnTo>
                      <a:pt x="147" y="199"/>
                    </a:lnTo>
                    <a:lnTo>
                      <a:pt x="145" y="205"/>
                    </a:lnTo>
                    <a:lnTo>
                      <a:pt x="128" y="220"/>
                    </a:lnTo>
                    <a:lnTo>
                      <a:pt x="129" y="228"/>
                    </a:lnTo>
                    <a:lnTo>
                      <a:pt x="123" y="231"/>
                    </a:lnTo>
                    <a:lnTo>
                      <a:pt x="121" y="251"/>
                    </a:lnTo>
                    <a:lnTo>
                      <a:pt x="109" y="251"/>
                    </a:lnTo>
                    <a:lnTo>
                      <a:pt x="99" y="242"/>
                    </a:lnTo>
                    <a:lnTo>
                      <a:pt x="90" y="251"/>
                    </a:lnTo>
                    <a:lnTo>
                      <a:pt x="73" y="254"/>
                    </a:lnTo>
                    <a:lnTo>
                      <a:pt x="61" y="2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3" name="Freeform 1023"/>
              <p:cNvSpPr>
                <a:spLocks noEditPoints="1"/>
              </p:cNvSpPr>
              <p:nvPr/>
            </p:nvSpPr>
            <p:spPr bwMode="gray">
              <a:xfrm>
                <a:off x="2770" y="1914"/>
                <a:ext cx="297" cy="254"/>
              </a:xfrm>
              <a:custGeom>
                <a:avLst/>
                <a:gdLst>
                  <a:gd name="T0" fmla="*/ 243 w 297"/>
                  <a:gd name="T1" fmla="*/ 81 h 254"/>
                  <a:gd name="T2" fmla="*/ 265 w 297"/>
                  <a:gd name="T3" fmla="*/ 92 h 254"/>
                  <a:gd name="T4" fmla="*/ 273 w 297"/>
                  <a:gd name="T5" fmla="*/ 165 h 254"/>
                  <a:gd name="T6" fmla="*/ 217 w 297"/>
                  <a:gd name="T7" fmla="*/ 173 h 254"/>
                  <a:gd name="T8" fmla="*/ 185 w 297"/>
                  <a:gd name="T9" fmla="*/ 180 h 254"/>
                  <a:gd name="T10" fmla="*/ 147 w 297"/>
                  <a:gd name="T11" fmla="*/ 198 h 254"/>
                  <a:gd name="T12" fmla="*/ 129 w 297"/>
                  <a:gd name="T13" fmla="*/ 228 h 254"/>
                  <a:gd name="T14" fmla="*/ 109 w 297"/>
                  <a:gd name="T15" fmla="*/ 251 h 254"/>
                  <a:gd name="T16" fmla="*/ 73 w 297"/>
                  <a:gd name="T17" fmla="*/ 254 h 254"/>
                  <a:gd name="T18" fmla="*/ 47 w 297"/>
                  <a:gd name="T19" fmla="*/ 227 h 254"/>
                  <a:gd name="T20" fmla="*/ 16 w 297"/>
                  <a:gd name="T21" fmla="*/ 207 h 254"/>
                  <a:gd name="T22" fmla="*/ 4 w 297"/>
                  <a:gd name="T23" fmla="*/ 162 h 254"/>
                  <a:gd name="T24" fmla="*/ 29 w 297"/>
                  <a:gd name="T25" fmla="*/ 162 h 254"/>
                  <a:gd name="T26" fmla="*/ 54 w 297"/>
                  <a:gd name="T27" fmla="*/ 162 h 254"/>
                  <a:gd name="T28" fmla="*/ 135 w 297"/>
                  <a:gd name="T29" fmla="*/ 0 h 254"/>
                  <a:gd name="T30" fmla="*/ 96 w 297"/>
                  <a:gd name="T31" fmla="*/ 0 h 254"/>
                  <a:gd name="T32" fmla="*/ 116 w 297"/>
                  <a:gd name="T33" fmla="*/ 160 h 254"/>
                  <a:gd name="T34" fmla="*/ 49 w 297"/>
                  <a:gd name="T35" fmla="*/ 157 h 254"/>
                  <a:gd name="T36" fmla="*/ 29 w 297"/>
                  <a:gd name="T37" fmla="*/ 161 h 254"/>
                  <a:gd name="T38" fmla="*/ 19 w 297"/>
                  <a:gd name="T39" fmla="*/ 168 h 254"/>
                  <a:gd name="T40" fmla="*/ 11 w 297"/>
                  <a:gd name="T41" fmla="*/ 160 h 254"/>
                  <a:gd name="T42" fmla="*/ 3 w 297"/>
                  <a:gd name="T43" fmla="*/ 161 h 254"/>
                  <a:gd name="T44" fmla="*/ 0 w 297"/>
                  <a:gd name="T45" fmla="*/ 173 h 254"/>
                  <a:gd name="T46" fmla="*/ 4 w 297"/>
                  <a:gd name="T47" fmla="*/ 199 h 254"/>
                  <a:gd name="T48" fmla="*/ 15 w 297"/>
                  <a:gd name="T49" fmla="*/ 220 h 254"/>
                  <a:gd name="T50" fmla="*/ 34 w 297"/>
                  <a:gd name="T51" fmla="*/ 228 h 254"/>
                  <a:gd name="T52" fmla="*/ 47 w 297"/>
                  <a:gd name="T53" fmla="*/ 227 h 254"/>
                  <a:gd name="T54" fmla="*/ 60 w 297"/>
                  <a:gd name="T55" fmla="*/ 229 h 254"/>
                  <a:gd name="T56" fmla="*/ 73 w 297"/>
                  <a:gd name="T57" fmla="*/ 254 h 254"/>
                  <a:gd name="T58" fmla="*/ 90 w 297"/>
                  <a:gd name="T59" fmla="*/ 251 h 254"/>
                  <a:gd name="T60" fmla="*/ 109 w 297"/>
                  <a:gd name="T61" fmla="*/ 251 h 254"/>
                  <a:gd name="T62" fmla="*/ 121 w 297"/>
                  <a:gd name="T63" fmla="*/ 251 h 254"/>
                  <a:gd name="T64" fmla="*/ 129 w 297"/>
                  <a:gd name="T65" fmla="*/ 228 h 254"/>
                  <a:gd name="T66" fmla="*/ 128 w 297"/>
                  <a:gd name="T67" fmla="*/ 220 h 254"/>
                  <a:gd name="T68" fmla="*/ 145 w 297"/>
                  <a:gd name="T69" fmla="*/ 206 h 254"/>
                  <a:gd name="T70" fmla="*/ 160 w 297"/>
                  <a:gd name="T71" fmla="*/ 201 h 254"/>
                  <a:gd name="T72" fmla="*/ 185 w 297"/>
                  <a:gd name="T73" fmla="*/ 181 h 254"/>
                  <a:gd name="T74" fmla="*/ 193 w 297"/>
                  <a:gd name="T75" fmla="*/ 170 h 254"/>
                  <a:gd name="T76" fmla="*/ 217 w 297"/>
                  <a:gd name="T77" fmla="*/ 174 h 254"/>
                  <a:gd name="T78" fmla="*/ 244 w 297"/>
                  <a:gd name="T79" fmla="*/ 172 h 254"/>
                  <a:gd name="T80" fmla="*/ 273 w 297"/>
                  <a:gd name="T81" fmla="*/ 165 h 254"/>
                  <a:gd name="T82" fmla="*/ 296 w 297"/>
                  <a:gd name="T83" fmla="*/ 98 h 254"/>
                  <a:gd name="T84" fmla="*/ 267 w 297"/>
                  <a:gd name="T85" fmla="*/ 100 h 254"/>
                  <a:gd name="T86" fmla="*/ 265 w 297"/>
                  <a:gd name="T87" fmla="*/ 82 h 254"/>
                  <a:gd name="T88" fmla="*/ 255 w 297"/>
                  <a:gd name="T89" fmla="*/ 80 h 254"/>
                  <a:gd name="T90" fmla="*/ 236 w 297"/>
                  <a:gd name="T91" fmla="*/ 68 h 254"/>
                  <a:gd name="T92" fmla="*/ 135 w 297"/>
                  <a:gd name="T93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7" h="254">
                    <a:moveTo>
                      <a:pt x="135" y="0"/>
                    </a:moveTo>
                    <a:lnTo>
                      <a:pt x="235" y="68"/>
                    </a:lnTo>
                    <a:lnTo>
                      <a:pt x="243" y="81"/>
                    </a:lnTo>
                    <a:lnTo>
                      <a:pt x="255" y="81"/>
                    </a:lnTo>
                    <a:lnTo>
                      <a:pt x="265" y="82"/>
                    </a:lnTo>
                    <a:lnTo>
                      <a:pt x="265" y="92"/>
                    </a:lnTo>
                    <a:lnTo>
                      <a:pt x="266" y="100"/>
                    </a:lnTo>
                    <a:lnTo>
                      <a:pt x="296" y="97"/>
                    </a:lnTo>
                    <a:lnTo>
                      <a:pt x="273" y="165"/>
                    </a:lnTo>
                    <a:lnTo>
                      <a:pt x="254" y="167"/>
                    </a:lnTo>
                    <a:lnTo>
                      <a:pt x="244" y="172"/>
                    </a:lnTo>
                    <a:lnTo>
                      <a:pt x="217" y="173"/>
                    </a:lnTo>
                    <a:lnTo>
                      <a:pt x="212" y="169"/>
                    </a:lnTo>
                    <a:lnTo>
                      <a:pt x="192" y="170"/>
                    </a:lnTo>
                    <a:lnTo>
                      <a:pt x="185" y="180"/>
                    </a:lnTo>
                    <a:lnTo>
                      <a:pt x="176" y="180"/>
                    </a:lnTo>
                    <a:lnTo>
                      <a:pt x="159" y="200"/>
                    </a:lnTo>
                    <a:lnTo>
                      <a:pt x="147" y="198"/>
                    </a:lnTo>
                    <a:lnTo>
                      <a:pt x="144" y="205"/>
                    </a:lnTo>
                    <a:lnTo>
                      <a:pt x="128" y="220"/>
                    </a:lnTo>
                    <a:lnTo>
                      <a:pt x="129" y="228"/>
                    </a:lnTo>
                    <a:lnTo>
                      <a:pt x="123" y="231"/>
                    </a:lnTo>
                    <a:lnTo>
                      <a:pt x="121" y="251"/>
                    </a:lnTo>
                    <a:lnTo>
                      <a:pt x="109" y="251"/>
                    </a:lnTo>
                    <a:lnTo>
                      <a:pt x="99" y="242"/>
                    </a:lnTo>
                    <a:lnTo>
                      <a:pt x="90" y="251"/>
                    </a:lnTo>
                    <a:lnTo>
                      <a:pt x="73" y="254"/>
                    </a:lnTo>
                    <a:lnTo>
                      <a:pt x="61" y="229"/>
                    </a:lnTo>
                    <a:lnTo>
                      <a:pt x="52" y="221"/>
                    </a:lnTo>
                    <a:lnTo>
                      <a:pt x="47" y="227"/>
                    </a:lnTo>
                    <a:lnTo>
                      <a:pt x="34" y="228"/>
                    </a:lnTo>
                    <a:lnTo>
                      <a:pt x="16" y="220"/>
                    </a:lnTo>
                    <a:lnTo>
                      <a:pt x="16" y="207"/>
                    </a:lnTo>
                    <a:lnTo>
                      <a:pt x="4" y="199"/>
                    </a:lnTo>
                    <a:lnTo>
                      <a:pt x="1" y="173"/>
                    </a:lnTo>
                    <a:lnTo>
                      <a:pt x="4" y="162"/>
                    </a:lnTo>
                    <a:lnTo>
                      <a:pt x="11" y="160"/>
                    </a:lnTo>
                    <a:lnTo>
                      <a:pt x="19" y="169"/>
                    </a:lnTo>
                    <a:lnTo>
                      <a:pt x="29" y="162"/>
                    </a:lnTo>
                    <a:lnTo>
                      <a:pt x="42" y="162"/>
                    </a:lnTo>
                    <a:lnTo>
                      <a:pt x="49" y="158"/>
                    </a:lnTo>
                    <a:lnTo>
                      <a:pt x="54" y="162"/>
                    </a:lnTo>
                    <a:lnTo>
                      <a:pt x="117" y="160"/>
                    </a:lnTo>
                    <a:lnTo>
                      <a:pt x="96" y="0"/>
                    </a:lnTo>
                    <a:lnTo>
                      <a:pt x="135" y="0"/>
                    </a:lnTo>
                    <a:close/>
                    <a:moveTo>
                      <a:pt x="135" y="0"/>
                    </a:moveTo>
                    <a:lnTo>
                      <a:pt x="135" y="0"/>
                    </a:lnTo>
                    <a:lnTo>
                      <a:pt x="96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116" y="160"/>
                    </a:lnTo>
                    <a:lnTo>
                      <a:pt x="54" y="161"/>
                    </a:lnTo>
                    <a:lnTo>
                      <a:pt x="49" y="157"/>
                    </a:lnTo>
                    <a:lnTo>
                      <a:pt x="49" y="157"/>
                    </a:lnTo>
                    <a:lnTo>
                      <a:pt x="49" y="157"/>
                    </a:lnTo>
                    <a:lnTo>
                      <a:pt x="41" y="162"/>
                    </a:lnTo>
                    <a:lnTo>
                      <a:pt x="29" y="161"/>
                    </a:lnTo>
                    <a:lnTo>
                      <a:pt x="29" y="161"/>
                    </a:lnTo>
                    <a:lnTo>
                      <a:pt x="29" y="161"/>
                    </a:lnTo>
                    <a:lnTo>
                      <a:pt x="19" y="168"/>
                    </a:lnTo>
                    <a:lnTo>
                      <a:pt x="12" y="160"/>
                    </a:lnTo>
                    <a:lnTo>
                      <a:pt x="12" y="160"/>
                    </a:lnTo>
                    <a:lnTo>
                      <a:pt x="11" y="160"/>
                    </a:lnTo>
                    <a:lnTo>
                      <a:pt x="4" y="161"/>
                    </a:lnTo>
                    <a:lnTo>
                      <a:pt x="3" y="161"/>
                    </a:lnTo>
                    <a:lnTo>
                      <a:pt x="3" y="16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199"/>
                    </a:lnTo>
                    <a:lnTo>
                      <a:pt x="3" y="199"/>
                    </a:lnTo>
                    <a:lnTo>
                      <a:pt x="4" y="199"/>
                    </a:lnTo>
                    <a:lnTo>
                      <a:pt x="15" y="207"/>
                    </a:lnTo>
                    <a:lnTo>
                      <a:pt x="15" y="220"/>
                    </a:lnTo>
                    <a:lnTo>
                      <a:pt x="15" y="220"/>
                    </a:lnTo>
                    <a:lnTo>
                      <a:pt x="15" y="220"/>
                    </a:lnTo>
                    <a:lnTo>
                      <a:pt x="34" y="228"/>
                    </a:lnTo>
                    <a:lnTo>
                      <a:pt x="34" y="228"/>
                    </a:lnTo>
                    <a:lnTo>
                      <a:pt x="34" y="228"/>
                    </a:lnTo>
                    <a:lnTo>
                      <a:pt x="47" y="227"/>
                    </a:lnTo>
                    <a:lnTo>
                      <a:pt x="47" y="227"/>
                    </a:lnTo>
                    <a:lnTo>
                      <a:pt x="47" y="227"/>
                    </a:lnTo>
                    <a:lnTo>
                      <a:pt x="52" y="221"/>
                    </a:lnTo>
                    <a:lnTo>
                      <a:pt x="60" y="229"/>
                    </a:lnTo>
                    <a:lnTo>
                      <a:pt x="73" y="254"/>
                    </a:lnTo>
                    <a:lnTo>
                      <a:pt x="73" y="254"/>
                    </a:lnTo>
                    <a:lnTo>
                      <a:pt x="73" y="254"/>
                    </a:lnTo>
                    <a:lnTo>
                      <a:pt x="90" y="251"/>
                    </a:lnTo>
                    <a:lnTo>
                      <a:pt x="90" y="251"/>
                    </a:lnTo>
                    <a:lnTo>
                      <a:pt x="90" y="251"/>
                    </a:lnTo>
                    <a:lnTo>
                      <a:pt x="99" y="243"/>
                    </a:lnTo>
                    <a:lnTo>
                      <a:pt x="109" y="251"/>
                    </a:lnTo>
                    <a:lnTo>
                      <a:pt x="109" y="251"/>
                    </a:lnTo>
                    <a:lnTo>
                      <a:pt x="109" y="251"/>
                    </a:lnTo>
                    <a:lnTo>
                      <a:pt x="121" y="251"/>
                    </a:lnTo>
                    <a:lnTo>
                      <a:pt x="121" y="251"/>
                    </a:lnTo>
                    <a:lnTo>
                      <a:pt x="121" y="251"/>
                    </a:lnTo>
                    <a:lnTo>
                      <a:pt x="124" y="231"/>
                    </a:lnTo>
                    <a:lnTo>
                      <a:pt x="129" y="228"/>
                    </a:lnTo>
                    <a:lnTo>
                      <a:pt x="130" y="228"/>
                    </a:lnTo>
                    <a:lnTo>
                      <a:pt x="130" y="228"/>
                    </a:lnTo>
                    <a:lnTo>
                      <a:pt x="128" y="220"/>
                    </a:lnTo>
                    <a:lnTo>
                      <a:pt x="145" y="206"/>
                    </a:lnTo>
                    <a:lnTo>
                      <a:pt x="145" y="206"/>
                    </a:lnTo>
                    <a:lnTo>
                      <a:pt x="145" y="206"/>
                    </a:lnTo>
                    <a:lnTo>
                      <a:pt x="147" y="199"/>
                    </a:lnTo>
                    <a:lnTo>
                      <a:pt x="159" y="200"/>
                    </a:lnTo>
                    <a:lnTo>
                      <a:pt x="160" y="201"/>
                    </a:lnTo>
                    <a:lnTo>
                      <a:pt x="160" y="200"/>
                    </a:lnTo>
                    <a:lnTo>
                      <a:pt x="176" y="181"/>
                    </a:lnTo>
                    <a:lnTo>
                      <a:pt x="185" y="181"/>
                    </a:lnTo>
                    <a:lnTo>
                      <a:pt x="185" y="181"/>
                    </a:lnTo>
                    <a:lnTo>
                      <a:pt x="185" y="180"/>
                    </a:lnTo>
                    <a:lnTo>
                      <a:pt x="193" y="170"/>
                    </a:lnTo>
                    <a:lnTo>
                      <a:pt x="212" y="169"/>
                    </a:lnTo>
                    <a:lnTo>
                      <a:pt x="217" y="173"/>
                    </a:lnTo>
                    <a:lnTo>
                      <a:pt x="217" y="174"/>
                    </a:lnTo>
                    <a:lnTo>
                      <a:pt x="217" y="174"/>
                    </a:lnTo>
                    <a:lnTo>
                      <a:pt x="244" y="172"/>
                    </a:lnTo>
                    <a:lnTo>
                      <a:pt x="244" y="172"/>
                    </a:lnTo>
                    <a:lnTo>
                      <a:pt x="244" y="172"/>
                    </a:lnTo>
                    <a:lnTo>
                      <a:pt x="254" y="168"/>
                    </a:lnTo>
                    <a:lnTo>
                      <a:pt x="273" y="165"/>
                    </a:lnTo>
                    <a:lnTo>
                      <a:pt x="273" y="165"/>
                    </a:lnTo>
                    <a:lnTo>
                      <a:pt x="273" y="165"/>
                    </a:lnTo>
                    <a:lnTo>
                      <a:pt x="296" y="98"/>
                    </a:lnTo>
                    <a:lnTo>
                      <a:pt x="297" y="97"/>
                    </a:lnTo>
                    <a:lnTo>
                      <a:pt x="296" y="97"/>
                    </a:lnTo>
                    <a:lnTo>
                      <a:pt x="267" y="100"/>
                    </a:lnTo>
                    <a:lnTo>
                      <a:pt x="266" y="92"/>
                    </a:lnTo>
                    <a:lnTo>
                      <a:pt x="265" y="82"/>
                    </a:lnTo>
                    <a:lnTo>
                      <a:pt x="265" y="82"/>
                    </a:lnTo>
                    <a:lnTo>
                      <a:pt x="265" y="82"/>
                    </a:lnTo>
                    <a:lnTo>
                      <a:pt x="255" y="80"/>
                    </a:lnTo>
                    <a:lnTo>
                      <a:pt x="255" y="80"/>
                    </a:lnTo>
                    <a:lnTo>
                      <a:pt x="255" y="80"/>
                    </a:lnTo>
                    <a:lnTo>
                      <a:pt x="243" y="81"/>
                    </a:lnTo>
                    <a:lnTo>
                      <a:pt x="236" y="68"/>
                    </a:lnTo>
                    <a:lnTo>
                      <a:pt x="236" y="68"/>
                    </a:lnTo>
                    <a:lnTo>
                      <a:pt x="236" y="68"/>
                    </a:lnTo>
                    <a:lnTo>
                      <a:pt x="135" y="0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4" name="Freeform 1024"/>
              <p:cNvSpPr>
                <a:spLocks noEditPoints="1"/>
              </p:cNvSpPr>
              <p:nvPr/>
            </p:nvSpPr>
            <p:spPr bwMode="gray">
              <a:xfrm>
                <a:off x="2770" y="1914"/>
                <a:ext cx="297" cy="254"/>
              </a:xfrm>
              <a:custGeom>
                <a:avLst/>
                <a:gdLst>
                  <a:gd name="T0" fmla="*/ 243 w 297"/>
                  <a:gd name="T1" fmla="*/ 81 h 254"/>
                  <a:gd name="T2" fmla="*/ 265 w 297"/>
                  <a:gd name="T3" fmla="*/ 92 h 254"/>
                  <a:gd name="T4" fmla="*/ 273 w 297"/>
                  <a:gd name="T5" fmla="*/ 165 h 254"/>
                  <a:gd name="T6" fmla="*/ 217 w 297"/>
                  <a:gd name="T7" fmla="*/ 173 h 254"/>
                  <a:gd name="T8" fmla="*/ 185 w 297"/>
                  <a:gd name="T9" fmla="*/ 180 h 254"/>
                  <a:gd name="T10" fmla="*/ 147 w 297"/>
                  <a:gd name="T11" fmla="*/ 198 h 254"/>
                  <a:gd name="T12" fmla="*/ 129 w 297"/>
                  <a:gd name="T13" fmla="*/ 228 h 254"/>
                  <a:gd name="T14" fmla="*/ 109 w 297"/>
                  <a:gd name="T15" fmla="*/ 251 h 254"/>
                  <a:gd name="T16" fmla="*/ 73 w 297"/>
                  <a:gd name="T17" fmla="*/ 254 h 254"/>
                  <a:gd name="T18" fmla="*/ 47 w 297"/>
                  <a:gd name="T19" fmla="*/ 227 h 254"/>
                  <a:gd name="T20" fmla="*/ 16 w 297"/>
                  <a:gd name="T21" fmla="*/ 207 h 254"/>
                  <a:gd name="T22" fmla="*/ 4 w 297"/>
                  <a:gd name="T23" fmla="*/ 162 h 254"/>
                  <a:gd name="T24" fmla="*/ 29 w 297"/>
                  <a:gd name="T25" fmla="*/ 162 h 254"/>
                  <a:gd name="T26" fmla="*/ 54 w 297"/>
                  <a:gd name="T27" fmla="*/ 162 h 254"/>
                  <a:gd name="T28" fmla="*/ 135 w 297"/>
                  <a:gd name="T29" fmla="*/ 0 h 254"/>
                  <a:gd name="T30" fmla="*/ 96 w 297"/>
                  <a:gd name="T31" fmla="*/ 0 h 254"/>
                  <a:gd name="T32" fmla="*/ 116 w 297"/>
                  <a:gd name="T33" fmla="*/ 160 h 254"/>
                  <a:gd name="T34" fmla="*/ 49 w 297"/>
                  <a:gd name="T35" fmla="*/ 157 h 254"/>
                  <a:gd name="T36" fmla="*/ 29 w 297"/>
                  <a:gd name="T37" fmla="*/ 161 h 254"/>
                  <a:gd name="T38" fmla="*/ 19 w 297"/>
                  <a:gd name="T39" fmla="*/ 168 h 254"/>
                  <a:gd name="T40" fmla="*/ 11 w 297"/>
                  <a:gd name="T41" fmla="*/ 160 h 254"/>
                  <a:gd name="T42" fmla="*/ 3 w 297"/>
                  <a:gd name="T43" fmla="*/ 161 h 254"/>
                  <a:gd name="T44" fmla="*/ 0 w 297"/>
                  <a:gd name="T45" fmla="*/ 173 h 254"/>
                  <a:gd name="T46" fmla="*/ 4 w 297"/>
                  <a:gd name="T47" fmla="*/ 199 h 254"/>
                  <a:gd name="T48" fmla="*/ 15 w 297"/>
                  <a:gd name="T49" fmla="*/ 220 h 254"/>
                  <a:gd name="T50" fmla="*/ 34 w 297"/>
                  <a:gd name="T51" fmla="*/ 228 h 254"/>
                  <a:gd name="T52" fmla="*/ 47 w 297"/>
                  <a:gd name="T53" fmla="*/ 227 h 254"/>
                  <a:gd name="T54" fmla="*/ 60 w 297"/>
                  <a:gd name="T55" fmla="*/ 229 h 254"/>
                  <a:gd name="T56" fmla="*/ 73 w 297"/>
                  <a:gd name="T57" fmla="*/ 254 h 254"/>
                  <a:gd name="T58" fmla="*/ 90 w 297"/>
                  <a:gd name="T59" fmla="*/ 251 h 254"/>
                  <a:gd name="T60" fmla="*/ 109 w 297"/>
                  <a:gd name="T61" fmla="*/ 251 h 254"/>
                  <a:gd name="T62" fmla="*/ 121 w 297"/>
                  <a:gd name="T63" fmla="*/ 251 h 254"/>
                  <a:gd name="T64" fmla="*/ 129 w 297"/>
                  <a:gd name="T65" fmla="*/ 228 h 254"/>
                  <a:gd name="T66" fmla="*/ 128 w 297"/>
                  <a:gd name="T67" fmla="*/ 220 h 254"/>
                  <a:gd name="T68" fmla="*/ 145 w 297"/>
                  <a:gd name="T69" fmla="*/ 206 h 254"/>
                  <a:gd name="T70" fmla="*/ 160 w 297"/>
                  <a:gd name="T71" fmla="*/ 201 h 254"/>
                  <a:gd name="T72" fmla="*/ 185 w 297"/>
                  <a:gd name="T73" fmla="*/ 181 h 254"/>
                  <a:gd name="T74" fmla="*/ 193 w 297"/>
                  <a:gd name="T75" fmla="*/ 170 h 254"/>
                  <a:gd name="T76" fmla="*/ 217 w 297"/>
                  <a:gd name="T77" fmla="*/ 174 h 254"/>
                  <a:gd name="T78" fmla="*/ 244 w 297"/>
                  <a:gd name="T79" fmla="*/ 172 h 254"/>
                  <a:gd name="T80" fmla="*/ 273 w 297"/>
                  <a:gd name="T81" fmla="*/ 165 h 254"/>
                  <a:gd name="T82" fmla="*/ 296 w 297"/>
                  <a:gd name="T83" fmla="*/ 98 h 254"/>
                  <a:gd name="T84" fmla="*/ 267 w 297"/>
                  <a:gd name="T85" fmla="*/ 100 h 254"/>
                  <a:gd name="T86" fmla="*/ 265 w 297"/>
                  <a:gd name="T87" fmla="*/ 82 h 254"/>
                  <a:gd name="T88" fmla="*/ 255 w 297"/>
                  <a:gd name="T89" fmla="*/ 80 h 254"/>
                  <a:gd name="T90" fmla="*/ 236 w 297"/>
                  <a:gd name="T91" fmla="*/ 68 h 254"/>
                  <a:gd name="T92" fmla="*/ 135 w 297"/>
                  <a:gd name="T93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7" h="254">
                    <a:moveTo>
                      <a:pt x="135" y="0"/>
                    </a:moveTo>
                    <a:lnTo>
                      <a:pt x="235" y="68"/>
                    </a:lnTo>
                    <a:lnTo>
                      <a:pt x="243" y="81"/>
                    </a:lnTo>
                    <a:lnTo>
                      <a:pt x="255" y="81"/>
                    </a:lnTo>
                    <a:lnTo>
                      <a:pt x="265" y="82"/>
                    </a:lnTo>
                    <a:lnTo>
                      <a:pt x="265" y="92"/>
                    </a:lnTo>
                    <a:lnTo>
                      <a:pt x="266" y="100"/>
                    </a:lnTo>
                    <a:lnTo>
                      <a:pt x="296" y="97"/>
                    </a:lnTo>
                    <a:lnTo>
                      <a:pt x="273" y="165"/>
                    </a:lnTo>
                    <a:lnTo>
                      <a:pt x="254" y="167"/>
                    </a:lnTo>
                    <a:lnTo>
                      <a:pt x="244" y="172"/>
                    </a:lnTo>
                    <a:lnTo>
                      <a:pt x="217" y="173"/>
                    </a:lnTo>
                    <a:lnTo>
                      <a:pt x="212" y="169"/>
                    </a:lnTo>
                    <a:lnTo>
                      <a:pt x="192" y="170"/>
                    </a:lnTo>
                    <a:lnTo>
                      <a:pt x="185" y="180"/>
                    </a:lnTo>
                    <a:lnTo>
                      <a:pt x="176" y="180"/>
                    </a:lnTo>
                    <a:lnTo>
                      <a:pt x="159" y="200"/>
                    </a:lnTo>
                    <a:lnTo>
                      <a:pt x="147" y="198"/>
                    </a:lnTo>
                    <a:lnTo>
                      <a:pt x="144" y="205"/>
                    </a:lnTo>
                    <a:lnTo>
                      <a:pt x="128" y="220"/>
                    </a:lnTo>
                    <a:lnTo>
                      <a:pt x="129" y="228"/>
                    </a:lnTo>
                    <a:lnTo>
                      <a:pt x="123" y="231"/>
                    </a:lnTo>
                    <a:lnTo>
                      <a:pt x="121" y="251"/>
                    </a:lnTo>
                    <a:lnTo>
                      <a:pt x="109" y="251"/>
                    </a:lnTo>
                    <a:lnTo>
                      <a:pt x="99" y="242"/>
                    </a:lnTo>
                    <a:lnTo>
                      <a:pt x="90" y="251"/>
                    </a:lnTo>
                    <a:lnTo>
                      <a:pt x="73" y="254"/>
                    </a:lnTo>
                    <a:lnTo>
                      <a:pt x="61" y="229"/>
                    </a:lnTo>
                    <a:lnTo>
                      <a:pt x="52" y="221"/>
                    </a:lnTo>
                    <a:lnTo>
                      <a:pt x="47" y="227"/>
                    </a:lnTo>
                    <a:lnTo>
                      <a:pt x="34" y="228"/>
                    </a:lnTo>
                    <a:lnTo>
                      <a:pt x="16" y="220"/>
                    </a:lnTo>
                    <a:lnTo>
                      <a:pt x="16" y="207"/>
                    </a:lnTo>
                    <a:lnTo>
                      <a:pt x="4" y="199"/>
                    </a:lnTo>
                    <a:lnTo>
                      <a:pt x="1" y="173"/>
                    </a:lnTo>
                    <a:lnTo>
                      <a:pt x="4" y="162"/>
                    </a:lnTo>
                    <a:lnTo>
                      <a:pt x="11" y="160"/>
                    </a:lnTo>
                    <a:lnTo>
                      <a:pt x="19" y="169"/>
                    </a:lnTo>
                    <a:lnTo>
                      <a:pt x="29" y="162"/>
                    </a:lnTo>
                    <a:lnTo>
                      <a:pt x="42" y="162"/>
                    </a:lnTo>
                    <a:lnTo>
                      <a:pt x="49" y="158"/>
                    </a:lnTo>
                    <a:lnTo>
                      <a:pt x="54" y="162"/>
                    </a:lnTo>
                    <a:lnTo>
                      <a:pt x="117" y="160"/>
                    </a:lnTo>
                    <a:lnTo>
                      <a:pt x="96" y="0"/>
                    </a:lnTo>
                    <a:lnTo>
                      <a:pt x="135" y="0"/>
                    </a:lnTo>
                    <a:moveTo>
                      <a:pt x="135" y="0"/>
                    </a:moveTo>
                    <a:lnTo>
                      <a:pt x="135" y="0"/>
                    </a:lnTo>
                    <a:lnTo>
                      <a:pt x="96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116" y="160"/>
                    </a:lnTo>
                    <a:lnTo>
                      <a:pt x="54" y="161"/>
                    </a:lnTo>
                    <a:lnTo>
                      <a:pt x="49" y="157"/>
                    </a:lnTo>
                    <a:lnTo>
                      <a:pt x="49" y="157"/>
                    </a:lnTo>
                    <a:lnTo>
                      <a:pt x="49" y="157"/>
                    </a:lnTo>
                    <a:lnTo>
                      <a:pt x="41" y="162"/>
                    </a:lnTo>
                    <a:lnTo>
                      <a:pt x="29" y="161"/>
                    </a:lnTo>
                    <a:lnTo>
                      <a:pt x="29" y="161"/>
                    </a:lnTo>
                    <a:lnTo>
                      <a:pt x="29" y="161"/>
                    </a:lnTo>
                    <a:lnTo>
                      <a:pt x="19" y="168"/>
                    </a:lnTo>
                    <a:lnTo>
                      <a:pt x="12" y="160"/>
                    </a:lnTo>
                    <a:lnTo>
                      <a:pt x="12" y="160"/>
                    </a:lnTo>
                    <a:lnTo>
                      <a:pt x="11" y="160"/>
                    </a:lnTo>
                    <a:lnTo>
                      <a:pt x="4" y="161"/>
                    </a:lnTo>
                    <a:lnTo>
                      <a:pt x="3" y="161"/>
                    </a:lnTo>
                    <a:lnTo>
                      <a:pt x="3" y="16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199"/>
                    </a:lnTo>
                    <a:lnTo>
                      <a:pt x="3" y="199"/>
                    </a:lnTo>
                    <a:lnTo>
                      <a:pt x="4" y="199"/>
                    </a:lnTo>
                    <a:lnTo>
                      <a:pt x="15" y="207"/>
                    </a:lnTo>
                    <a:lnTo>
                      <a:pt x="15" y="220"/>
                    </a:lnTo>
                    <a:lnTo>
                      <a:pt x="15" y="220"/>
                    </a:lnTo>
                    <a:lnTo>
                      <a:pt x="15" y="220"/>
                    </a:lnTo>
                    <a:lnTo>
                      <a:pt x="34" y="228"/>
                    </a:lnTo>
                    <a:lnTo>
                      <a:pt x="34" y="228"/>
                    </a:lnTo>
                    <a:lnTo>
                      <a:pt x="34" y="228"/>
                    </a:lnTo>
                    <a:lnTo>
                      <a:pt x="47" y="227"/>
                    </a:lnTo>
                    <a:lnTo>
                      <a:pt x="47" y="227"/>
                    </a:lnTo>
                    <a:lnTo>
                      <a:pt x="47" y="227"/>
                    </a:lnTo>
                    <a:lnTo>
                      <a:pt x="52" y="221"/>
                    </a:lnTo>
                    <a:lnTo>
                      <a:pt x="60" y="229"/>
                    </a:lnTo>
                    <a:lnTo>
                      <a:pt x="73" y="254"/>
                    </a:lnTo>
                    <a:lnTo>
                      <a:pt x="73" y="254"/>
                    </a:lnTo>
                    <a:lnTo>
                      <a:pt x="73" y="254"/>
                    </a:lnTo>
                    <a:lnTo>
                      <a:pt x="90" y="251"/>
                    </a:lnTo>
                    <a:lnTo>
                      <a:pt x="90" y="251"/>
                    </a:lnTo>
                    <a:lnTo>
                      <a:pt x="90" y="251"/>
                    </a:lnTo>
                    <a:lnTo>
                      <a:pt x="99" y="243"/>
                    </a:lnTo>
                    <a:lnTo>
                      <a:pt x="109" y="251"/>
                    </a:lnTo>
                    <a:lnTo>
                      <a:pt x="109" y="251"/>
                    </a:lnTo>
                    <a:lnTo>
                      <a:pt x="109" y="251"/>
                    </a:lnTo>
                    <a:lnTo>
                      <a:pt x="121" y="251"/>
                    </a:lnTo>
                    <a:lnTo>
                      <a:pt x="121" y="251"/>
                    </a:lnTo>
                    <a:lnTo>
                      <a:pt x="121" y="251"/>
                    </a:lnTo>
                    <a:lnTo>
                      <a:pt x="124" y="231"/>
                    </a:lnTo>
                    <a:lnTo>
                      <a:pt x="129" y="228"/>
                    </a:lnTo>
                    <a:lnTo>
                      <a:pt x="130" y="228"/>
                    </a:lnTo>
                    <a:lnTo>
                      <a:pt x="130" y="228"/>
                    </a:lnTo>
                    <a:lnTo>
                      <a:pt x="128" y="220"/>
                    </a:lnTo>
                    <a:lnTo>
                      <a:pt x="145" y="206"/>
                    </a:lnTo>
                    <a:lnTo>
                      <a:pt x="145" y="206"/>
                    </a:lnTo>
                    <a:lnTo>
                      <a:pt x="145" y="206"/>
                    </a:lnTo>
                    <a:lnTo>
                      <a:pt x="147" y="199"/>
                    </a:lnTo>
                    <a:lnTo>
                      <a:pt x="159" y="200"/>
                    </a:lnTo>
                    <a:lnTo>
                      <a:pt x="160" y="201"/>
                    </a:lnTo>
                    <a:lnTo>
                      <a:pt x="160" y="200"/>
                    </a:lnTo>
                    <a:lnTo>
                      <a:pt x="176" y="181"/>
                    </a:lnTo>
                    <a:lnTo>
                      <a:pt x="185" y="181"/>
                    </a:lnTo>
                    <a:lnTo>
                      <a:pt x="185" y="181"/>
                    </a:lnTo>
                    <a:lnTo>
                      <a:pt x="185" y="180"/>
                    </a:lnTo>
                    <a:lnTo>
                      <a:pt x="193" y="170"/>
                    </a:lnTo>
                    <a:lnTo>
                      <a:pt x="212" y="169"/>
                    </a:lnTo>
                    <a:lnTo>
                      <a:pt x="217" y="173"/>
                    </a:lnTo>
                    <a:lnTo>
                      <a:pt x="217" y="174"/>
                    </a:lnTo>
                    <a:lnTo>
                      <a:pt x="217" y="174"/>
                    </a:lnTo>
                    <a:lnTo>
                      <a:pt x="244" y="172"/>
                    </a:lnTo>
                    <a:lnTo>
                      <a:pt x="244" y="172"/>
                    </a:lnTo>
                    <a:lnTo>
                      <a:pt x="244" y="172"/>
                    </a:lnTo>
                    <a:lnTo>
                      <a:pt x="254" y="168"/>
                    </a:lnTo>
                    <a:lnTo>
                      <a:pt x="273" y="165"/>
                    </a:lnTo>
                    <a:lnTo>
                      <a:pt x="273" y="165"/>
                    </a:lnTo>
                    <a:lnTo>
                      <a:pt x="273" y="165"/>
                    </a:lnTo>
                    <a:lnTo>
                      <a:pt x="296" y="98"/>
                    </a:lnTo>
                    <a:lnTo>
                      <a:pt x="297" y="97"/>
                    </a:lnTo>
                    <a:lnTo>
                      <a:pt x="296" y="97"/>
                    </a:lnTo>
                    <a:lnTo>
                      <a:pt x="267" y="100"/>
                    </a:lnTo>
                    <a:lnTo>
                      <a:pt x="266" y="92"/>
                    </a:lnTo>
                    <a:lnTo>
                      <a:pt x="265" y="82"/>
                    </a:lnTo>
                    <a:lnTo>
                      <a:pt x="265" y="82"/>
                    </a:lnTo>
                    <a:lnTo>
                      <a:pt x="265" y="82"/>
                    </a:lnTo>
                    <a:lnTo>
                      <a:pt x="255" y="80"/>
                    </a:lnTo>
                    <a:lnTo>
                      <a:pt x="255" y="80"/>
                    </a:lnTo>
                    <a:lnTo>
                      <a:pt x="255" y="80"/>
                    </a:lnTo>
                    <a:lnTo>
                      <a:pt x="243" y="81"/>
                    </a:lnTo>
                    <a:lnTo>
                      <a:pt x="236" y="68"/>
                    </a:lnTo>
                    <a:lnTo>
                      <a:pt x="236" y="68"/>
                    </a:lnTo>
                    <a:lnTo>
                      <a:pt x="236" y="68"/>
                    </a:lnTo>
                    <a:lnTo>
                      <a:pt x="135" y="0"/>
                    </a:lnTo>
                    <a:lnTo>
                      <a:pt x="135" y="0"/>
                    </a:lnTo>
                    <a:lnTo>
                      <a:pt x="13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5" name="Freeform 1025"/>
              <p:cNvSpPr>
                <a:spLocks/>
              </p:cNvSpPr>
              <p:nvPr/>
            </p:nvSpPr>
            <p:spPr bwMode="gray">
              <a:xfrm>
                <a:off x="2891" y="2082"/>
                <a:ext cx="137" cy="96"/>
              </a:xfrm>
              <a:custGeom>
                <a:avLst/>
                <a:gdLst>
                  <a:gd name="T0" fmla="*/ 0 w 137"/>
                  <a:gd name="T1" fmla="*/ 83 h 96"/>
                  <a:gd name="T2" fmla="*/ 2 w 137"/>
                  <a:gd name="T3" fmla="*/ 63 h 96"/>
                  <a:gd name="T4" fmla="*/ 8 w 137"/>
                  <a:gd name="T5" fmla="*/ 60 h 96"/>
                  <a:gd name="T6" fmla="*/ 7 w 137"/>
                  <a:gd name="T7" fmla="*/ 51 h 96"/>
                  <a:gd name="T8" fmla="*/ 23 w 137"/>
                  <a:gd name="T9" fmla="*/ 37 h 96"/>
                  <a:gd name="T10" fmla="*/ 26 w 137"/>
                  <a:gd name="T11" fmla="*/ 30 h 96"/>
                  <a:gd name="T12" fmla="*/ 38 w 137"/>
                  <a:gd name="T13" fmla="*/ 32 h 96"/>
                  <a:gd name="T14" fmla="*/ 55 w 137"/>
                  <a:gd name="T15" fmla="*/ 12 h 96"/>
                  <a:gd name="T16" fmla="*/ 64 w 137"/>
                  <a:gd name="T17" fmla="*/ 12 h 96"/>
                  <a:gd name="T18" fmla="*/ 71 w 137"/>
                  <a:gd name="T19" fmla="*/ 2 h 96"/>
                  <a:gd name="T20" fmla="*/ 91 w 137"/>
                  <a:gd name="T21" fmla="*/ 0 h 96"/>
                  <a:gd name="T22" fmla="*/ 96 w 137"/>
                  <a:gd name="T23" fmla="*/ 5 h 96"/>
                  <a:gd name="T24" fmla="*/ 98 w 137"/>
                  <a:gd name="T25" fmla="*/ 16 h 96"/>
                  <a:gd name="T26" fmla="*/ 105 w 137"/>
                  <a:gd name="T27" fmla="*/ 25 h 96"/>
                  <a:gd name="T28" fmla="*/ 114 w 137"/>
                  <a:gd name="T29" fmla="*/ 25 h 96"/>
                  <a:gd name="T30" fmla="*/ 117 w 137"/>
                  <a:gd name="T31" fmla="*/ 37 h 96"/>
                  <a:gd name="T32" fmla="*/ 132 w 137"/>
                  <a:gd name="T33" fmla="*/ 47 h 96"/>
                  <a:gd name="T34" fmla="*/ 134 w 137"/>
                  <a:gd name="T35" fmla="*/ 54 h 96"/>
                  <a:gd name="T36" fmla="*/ 137 w 137"/>
                  <a:gd name="T37" fmla="*/ 59 h 96"/>
                  <a:gd name="T38" fmla="*/ 106 w 137"/>
                  <a:gd name="T39" fmla="*/ 74 h 96"/>
                  <a:gd name="T40" fmla="*/ 84 w 137"/>
                  <a:gd name="T41" fmla="*/ 67 h 96"/>
                  <a:gd name="T42" fmla="*/ 75 w 137"/>
                  <a:gd name="T43" fmla="*/ 68 h 96"/>
                  <a:gd name="T44" fmla="*/ 62 w 137"/>
                  <a:gd name="T45" fmla="*/ 63 h 96"/>
                  <a:gd name="T46" fmla="*/ 51 w 137"/>
                  <a:gd name="T47" fmla="*/ 66 h 96"/>
                  <a:gd name="T48" fmla="*/ 43 w 137"/>
                  <a:gd name="T49" fmla="*/ 88 h 96"/>
                  <a:gd name="T50" fmla="*/ 23 w 137"/>
                  <a:gd name="T51" fmla="*/ 88 h 96"/>
                  <a:gd name="T52" fmla="*/ 14 w 137"/>
                  <a:gd name="T53" fmla="*/ 96 h 96"/>
                  <a:gd name="T54" fmla="*/ 0 w 137"/>
                  <a:gd name="T55" fmla="*/ 8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7" h="96">
                    <a:moveTo>
                      <a:pt x="0" y="83"/>
                    </a:moveTo>
                    <a:lnTo>
                      <a:pt x="2" y="63"/>
                    </a:lnTo>
                    <a:lnTo>
                      <a:pt x="8" y="60"/>
                    </a:lnTo>
                    <a:lnTo>
                      <a:pt x="7" y="51"/>
                    </a:lnTo>
                    <a:lnTo>
                      <a:pt x="23" y="37"/>
                    </a:lnTo>
                    <a:lnTo>
                      <a:pt x="26" y="30"/>
                    </a:lnTo>
                    <a:lnTo>
                      <a:pt x="38" y="32"/>
                    </a:lnTo>
                    <a:lnTo>
                      <a:pt x="55" y="12"/>
                    </a:lnTo>
                    <a:lnTo>
                      <a:pt x="64" y="12"/>
                    </a:lnTo>
                    <a:lnTo>
                      <a:pt x="71" y="2"/>
                    </a:lnTo>
                    <a:lnTo>
                      <a:pt x="91" y="0"/>
                    </a:lnTo>
                    <a:lnTo>
                      <a:pt x="96" y="5"/>
                    </a:lnTo>
                    <a:lnTo>
                      <a:pt x="98" y="16"/>
                    </a:lnTo>
                    <a:lnTo>
                      <a:pt x="105" y="25"/>
                    </a:lnTo>
                    <a:lnTo>
                      <a:pt x="114" y="25"/>
                    </a:lnTo>
                    <a:lnTo>
                      <a:pt x="117" y="37"/>
                    </a:lnTo>
                    <a:lnTo>
                      <a:pt x="132" y="47"/>
                    </a:lnTo>
                    <a:lnTo>
                      <a:pt x="134" y="54"/>
                    </a:lnTo>
                    <a:lnTo>
                      <a:pt x="137" y="59"/>
                    </a:lnTo>
                    <a:lnTo>
                      <a:pt x="106" y="74"/>
                    </a:lnTo>
                    <a:lnTo>
                      <a:pt x="84" y="67"/>
                    </a:lnTo>
                    <a:lnTo>
                      <a:pt x="75" y="68"/>
                    </a:lnTo>
                    <a:lnTo>
                      <a:pt x="62" y="63"/>
                    </a:lnTo>
                    <a:lnTo>
                      <a:pt x="51" y="66"/>
                    </a:lnTo>
                    <a:lnTo>
                      <a:pt x="43" y="88"/>
                    </a:lnTo>
                    <a:lnTo>
                      <a:pt x="23" y="88"/>
                    </a:lnTo>
                    <a:lnTo>
                      <a:pt x="14" y="96"/>
                    </a:lnTo>
                    <a:lnTo>
                      <a:pt x="0" y="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6" name="Freeform 1026"/>
              <p:cNvSpPr>
                <a:spLocks noEditPoints="1"/>
              </p:cNvSpPr>
              <p:nvPr/>
            </p:nvSpPr>
            <p:spPr bwMode="gray">
              <a:xfrm>
                <a:off x="2891" y="2082"/>
                <a:ext cx="137" cy="96"/>
              </a:xfrm>
              <a:custGeom>
                <a:avLst/>
                <a:gdLst>
                  <a:gd name="T0" fmla="*/ 96 w 137"/>
                  <a:gd name="T1" fmla="*/ 5 h 96"/>
                  <a:gd name="T2" fmla="*/ 105 w 137"/>
                  <a:gd name="T3" fmla="*/ 25 h 96"/>
                  <a:gd name="T4" fmla="*/ 117 w 137"/>
                  <a:gd name="T5" fmla="*/ 37 h 96"/>
                  <a:gd name="T6" fmla="*/ 134 w 137"/>
                  <a:gd name="T7" fmla="*/ 54 h 96"/>
                  <a:gd name="T8" fmla="*/ 106 w 137"/>
                  <a:gd name="T9" fmla="*/ 74 h 96"/>
                  <a:gd name="T10" fmla="*/ 84 w 137"/>
                  <a:gd name="T11" fmla="*/ 67 h 96"/>
                  <a:gd name="T12" fmla="*/ 62 w 137"/>
                  <a:gd name="T13" fmla="*/ 63 h 96"/>
                  <a:gd name="T14" fmla="*/ 43 w 137"/>
                  <a:gd name="T15" fmla="*/ 88 h 96"/>
                  <a:gd name="T16" fmla="*/ 14 w 137"/>
                  <a:gd name="T17" fmla="*/ 95 h 96"/>
                  <a:gd name="T18" fmla="*/ 2 w 137"/>
                  <a:gd name="T19" fmla="*/ 63 h 96"/>
                  <a:gd name="T20" fmla="*/ 7 w 137"/>
                  <a:gd name="T21" fmla="*/ 52 h 96"/>
                  <a:gd name="T22" fmla="*/ 26 w 137"/>
                  <a:gd name="T23" fmla="*/ 30 h 96"/>
                  <a:gd name="T24" fmla="*/ 55 w 137"/>
                  <a:gd name="T25" fmla="*/ 12 h 96"/>
                  <a:gd name="T26" fmla="*/ 71 w 137"/>
                  <a:gd name="T27" fmla="*/ 2 h 96"/>
                  <a:gd name="T28" fmla="*/ 91 w 137"/>
                  <a:gd name="T29" fmla="*/ 0 h 96"/>
                  <a:gd name="T30" fmla="*/ 71 w 137"/>
                  <a:gd name="T31" fmla="*/ 2 h 96"/>
                  <a:gd name="T32" fmla="*/ 71 w 137"/>
                  <a:gd name="T33" fmla="*/ 2 h 96"/>
                  <a:gd name="T34" fmla="*/ 55 w 137"/>
                  <a:gd name="T35" fmla="*/ 12 h 96"/>
                  <a:gd name="T36" fmla="*/ 55 w 137"/>
                  <a:gd name="T37" fmla="*/ 12 h 96"/>
                  <a:gd name="T38" fmla="*/ 26 w 137"/>
                  <a:gd name="T39" fmla="*/ 30 h 96"/>
                  <a:gd name="T40" fmla="*/ 26 w 137"/>
                  <a:gd name="T41" fmla="*/ 30 h 96"/>
                  <a:gd name="T42" fmla="*/ 7 w 137"/>
                  <a:gd name="T43" fmla="*/ 51 h 96"/>
                  <a:gd name="T44" fmla="*/ 7 w 137"/>
                  <a:gd name="T45" fmla="*/ 52 h 96"/>
                  <a:gd name="T46" fmla="*/ 2 w 137"/>
                  <a:gd name="T47" fmla="*/ 63 h 96"/>
                  <a:gd name="T48" fmla="*/ 2 w 137"/>
                  <a:gd name="T49" fmla="*/ 63 h 96"/>
                  <a:gd name="T50" fmla="*/ 0 w 137"/>
                  <a:gd name="T51" fmla="*/ 83 h 96"/>
                  <a:gd name="T52" fmla="*/ 14 w 137"/>
                  <a:gd name="T53" fmla="*/ 96 h 96"/>
                  <a:gd name="T54" fmla="*/ 14 w 137"/>
                  <a:gd name="T55" fmla="*/ 96 h 96"/>
                  <a:gd name="T56" fmla="*/ 43 w 137"/>
                  <a:gd name="T57" fmla="*/ 89 h 96"/>
                  <a:gd name="T58" fmla="*/ 43 w 137"/>
                  <a:gd name="T59" fmla="*/ 88 h 96"/>
                  <a:gd name="T60" fmla="*/ 62 w 137"/>
                  <a:gd name="T61" fmla="*/ 63 h 96"/>
                  <a:gd name="T62" fmla="*/ 75 w 137"/>
                  <a:gd name="T63" fmla="*/ 68 h 96"/>
                  <a:gd name="T64" fmla="*/ 84 w 137"/>
                  <a:gd name="T65" fmla="*/ 68 h 96"/>
                  <a:gd name="T66" fmla="*/ 106 w 137"/>
                  <a:gd name="T67" fmla="*/ 75 h 96"/>
                  <a:gd name="T68" fmla="*/ 106 w 137"/>
                  <a:gd name="T69" fmla="*/ 75 h 96"/>
                  <a:gd name="T70" fmla="*/ 137 w 137"/>
                  <a:gd name="T71" fmla="*/ 59 h 96"/>
                  <a:gd name="T72" fmla="*/ 135 w 137"/>
                  <a:gd name="T73" fmla="*/ 54 h 96"/>
                  <a:gd name="T74" fmla="*/ 132 w 137"/>
                  <a:gd name="T75" fmla="*/ 47 h 96"/>
                  <a:gd name="T76" fmla="*/ 117 w 137"/>
                  <a:gd name="T77" fmla="*/ 37 h 96"/>
                  <a:gd name="T78" fmla="*/ 114 w 137"/>
                  <a:gd name="T79" fmla="*/ 24 h 96"/>
                  <a:gd name="T80" fmla="*/ 105 w 137"/>
                  <a:gd name="T81" fmla="*/ 24 h 96"/>
                  <a:gd name="T82" fmla="*/ 96 w 137"/>
                  <a:gd name="T83" fmla="*/ 5 h 96"/>
                  <a:gd name="T84" fmla="*/ 96 w 137"/>
                  <a:gd name="T85" fmla="*/ 5 h 96"/>
                  <a:gd name="T86" fmla="*/ 91 w 137"/>
                  <a:gd name="T8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7" h="96">
                    <a:moveTo>
                      <a:pt x="91" y="1"/>
                    </a:moveTo>
                    <a:lnTo>
                      <a:pt x="96" y="5"/>
                    </a:lnTo>
                    <a:lnTo>
                      <a:pt x="97" y="17"/>
                    </a:lnTo>
                    <a:lnTo>
                      <a:pt x="105" y="25"/>
                    </a:lnTo>
                    <a:lnTo>
                      <a:pt x="114" y="25"/>
                    </a:lnTo>
                    <a:lnTo>
                      <a:pt x="117" y="37"/>
                    </a:lnTo>
                    <a:lnTo>
                      <a:pt x="132" y="48"/>
                    </a:lnTo>
                    <a:lnTo>
                      <a:pt x="134" y="54"/>
                    </a:lnTo>
                    <a:lnTo>
                      <a:pt x="136" y="59"/>
                    </a:lnTo>
                    <a:lnTo>
                      <a:pt x="106" y="74"/>
                    </a:lnTo>
                    <a:lnTo>
                      <a:pt x="95" y="70"/>
                    </a:lnTo>
                    <a:lnTo>
                      <a:pt x="84" y="67"/>
                    </a:lnTo>
                    <a:lnTo>
                      <a:pt x="75" y="68"/>
                    </a:lnTo>
                    <a:lnTo>
                      <a:pt x="62" y="63"/>
                    </a:lnTo>
                    <a:lnTo>
                      <a:pt x="51" y="66"/>
                    </a:lnTo>
                    <a:lnTo>
                      <a:pt x="43" y="88"/>
                    </a:lnTo>
                    <a:lnTo>
                      <a:pt x="23" y="88"/>
                    </a:lnTo>
                    <a:lnTo>
                      <a:pt x="14" y="95"/>
                    </a:lnTo>
                    <a:lnTo>
                      <a:pt x="0" y="83"/>
                    </a:lnTo>
                    <a:lnTo>
                      <a:pt x="2" y="63"/>
                    </a:lnTo>
                    <a:lnTo>
                      <a:pt x="8" y="60"/>
                    </a:lnTo>
                    <a:lnTo>
                      <a:pt x="7" y="52"/>
                    </a:lnTo>
                    <a:lnTo>
                      <a:pt x="23" y="37"/>
                    </a:lnTo>
                    <a:lnTo>
                      <a:pt x="26" y="30"/>
                    </a:lnTo>
                    <a:lnTo>
                      <a:pt x="38" y="32"/>
                    </a:lnTo>
                    <a:lnTo>
                      <a:pt x="55" y="12"/>
                    </a:lnTo>
                    <a:lnTo>
                      <a:pt x="64" y="12"/>
                    </a:lnTo>
                    <a:lnTo>
                      <a:pt x="71" y="2"/>
                    </a:lnTo>
                    <a:lnTo>
                      <a:pt x="91" y="1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64" y="12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38" y="32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3" y="37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2"/>
                    </a:lnTo>
                    <a:lnTo>
                      <a:pt x="8" y="60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23" y="89"/>
                    </a:lnTo>
                    <a:lnTo>
                      <a:pt x="43" y="89"/>
                    </a:lnTo>
                    <a:lnTo>
                      <a:pt x="43" y="89"/>
                    </a:lnTo>
                    <a:lnTo>
                      <a:pt x="43" y="88"/>
                    </a:lnTo>
                    <a:lnTo>
                      <a:pt x="51" y="66"/>
                    </a:lnTo>
                    <a:lnTo>
                      <a:pt x="62" y="63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84" y="68"/>
                    </a:lnTo>
                    <a:lnTo>
                      <a:pt x="95" y="71"/>
                    </a:lnTo>
                    <a:lnTo>
                      <a:pt x="106" y="75"/>
                    </a:lnTo>
                    <a:lnTo>
                      <a:pt x="106" y="75"/>
                    </a:lnTo>
                    <a:lnTo>
                      <a:pt x="106" y="75"/>
                    </a:lnTo>
                    <a:lnTo>
                      <a:pt x="137" y="59"/>
                    </a:lnTo>
                    <a:lnTo>
                      <a:pt x="137" y="59"/>
                    </a:lnTo>
                    <a:lnTo>
                      <a:pt x="137" y="58"/>
                    </a:lnTo>
                    <a:lnTo>
                      <a:pt x="135" y="54"/>
                    </a:lnTo>
                    <a:lnTo>
                      <a:pt x="132" y="47"/>
                    </a:lnTo>
                    <a:lnTo>
                      <a:pt x="132" y="47"/>
                    </a:lnTo>
                    <a:lnTo>
                      <a:pt x="132" y="47"/>
                    </a:lnTo>
                    <a:lnTo>
                      <a:pt x="117" y="37"/>
                    </a:lnTo>
                    <a:lnTo>
                      <a:pt x="114" y="25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05" y="24"/>
                    </a:lnTo>
                    <a:lnTo>
                      <a:pt x="98" y="16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2" y="0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7" name="Freeform 1027"/>
              <p:cNvSpPr>
                <a:spLocks noEditPoints="1"/>
              </p:cNvSpPr>
              <p:nvPr/>
            </p:nvSpPr>
            <p:spPr bwMode="gray">
              <a:xfrm>
                <a:off x="2891" y="2082"/>
                <a:ext cx="137" cy="96"/>
              </a:xfrm>
              <a:custGeom>
                <a:avLst/>
                <a:gdLst>
                  <a:gd name="T0" fmla="*/ 96 w 137"/>
                  <a:gd name="T1" fmla="*/ 5 h 96"/>
                  <a:gd name="T2" fmla="*/ 105 w 137"/>
                  <a:gd name="T3" fmla="*/ 25 h 96"/>
                  <a:gd name="T4" fmla="*/ 117 w 137"/>
                  <a:gd name="T5" fmla="*/ 37 h 96"/>
                  <a:gd name="T6" fmla="*/ 134 w 137"/>
                  <a:gd name="T7" fmla="*/ 54 h 96"/>
                  <a:gd name="T8" fmla="*/ 106 w 137"/>
                  <a:gd name="T9" fmla="*/ 74 h 96"/>
                  <a:gd name="T10" fmla="*/ 84 w 137"/>
                  <a:gd name="T11" fmla="*/ 67 h 96"/>
                  <a:gd name="T12" fmla="*/ 62 w 137"/>
                  <a:gd name="T13" fmla="*/ 63 h 96"/>
                  <a:gd name="T14" fmla="*/ 43 w 137"/>
                  <a:gd name="T15" fmla="*/ 88 h 96"/>
                  <a:gd name="T16" fmla="*/ 14 w 137"/>
                  <a:gd name="T17" fmla="*/ 95 h 96"/>
                  <a:gd name="T18" fmla="*/ 2 w 137"/>
                  <a:gd name="T19" fmla="*/ 63 h 96"/>
                  <a:gd name="T20" fmla="*/ 7 w 137"/>
                  <a:gd name="T21" fmla="*/ 52 h 96"/>
                  <a:gd name="T22" fmla="*/ 26 w 137"/>
                  <a:gd name="T23" fmla="*/ 30 h 96"/>
                  <a:gd name="T24" fmla="*/ 55 w 137"/>
                  <a:gd name="T25" fmla="*/ 12 h 96"/>
                  <a:gd name="T26" fmla="*/ 71 w 137"/>
                  <a:gd name="T27" fmla="*/ 2 h 96"/>
                  <a:gd name="T28" fmla="*/ 91 w 137"/>
                  <a:gd name="T29" fmla="*/ 0 h 96"/>
                  <a:gd name="T30" fmla="*/ 71 w 137"/>
                  <a:gd name="T31" fmla="*/ 2 h 96"/>
                  <a:gd name="T32" fmla="*/ 71 w 137"/>
                  <a:gd name="T33" fmla="*/ 2 h 96"/>
                  <a:gd name="T34" fmla="*/ 55 w 137"/>
                  <a:gd name="T35" fmla="*/ 12 h 96"/>
                  <a:gd name="T36" fmla="*/ 55 w 137"/>
                  <a:gd name="T37" fmla="*/ 12 h 96"/>
                  <a:gd name="T38" fmla="*/ 26 w 137"/>
                  <a:gd name="T39" fmla="*/ 30 h 96"/>
                  <a:gd name="T40" fmla="*/ 26 w 137"/>
                  <a:gd name="T41" fmla="*/ 30 h 96"/>
                  <a:gd name="T42" fmla="*/ 7 w 137"/>
                  <a:gd name="T43" fmla="*/ 51 h 96"/>
                  <a:gd name="T44" fmla="*/ 7 w 137"/>
                  <a:gd name="T45" fmla="*/ 52 h 96"/>
                  <a:gd name="T46" fmla="*/ 2 w 137"/>
                  <a:gd name="T47" fmla="*/ 63 h 96"/>
                  <a:gd name="T48" fmla="*/ 2 w 137"/>
                  <a:gd name="T49" fmla="*/ 63 h 96"/>
                  <a:gd name="T50" fmla="*/ 0 w 137"/>
                  <a:gd name="T51" fmla="*/ 83 h 96"/>
                  <a:gd name="T52" fmla="*/ 14 w 137"/>
                  <a:gd name="T53" fmla="*/ 96 h 96"/>
                  <a:gd name="T54" fmla="*/ 14 w 137"/>
                  <a:gd name="T55" fmla="*/ 96 h 96"/>
                  <a:gd name="T56" fmla="*/ 43 w 137"/>
                  <a:gd name="T57" fmla="*/ 89 h 96"/>
                  <a:gd name="T58" fmla="*/ 43 w 137"/>
                  <a:gd name="T59" fmla="*/ 88 h 96"/>
                  <a:gd name="T60" fmla="*/ 62 w 137"/>
                  <a:gd name="T61" fmla="*/ 63 h 96"/>
                  <a:gd name="T62" fmla="*/ 75 w 137"/>
                  <a:gd name="T63" fmla="*/ 68 h 96"/>
                  <a:gd name="T64" fmla="*/ 84 w 137"/>
                  <a:gd name="T65" fmla="*/ 68 h 96"/>
                  <a:gd name="T66" fmla="*/ 106 w 137"/>
                  <a:gd name="T67" fmla="*/ 75 h 96"/>
                  <a:gd name="T68" fmla="*/ 106 w 137"/>
                  <a:gd name="T69" fmla="*/ 75 h 96"/>
                  <a:gd name="T70" fmla="*/ 137 w 137"/>
                  <a:gd name="T71" fmla="*/ 59 h 96"/>
                  <a:gd name="T72" fmla="*/ 135 w 137"/>
                  <a:gd name="T73" fmla="*/ 54 h 96"/>
                  <a:gd name="T74" fmla="*/ 132 w 137"/>
                  <a:gd name="T75" fmla="*/ 47 h 96"/>
                  <a:gd name="T76" fmla="*/ 117 w 137"/>
                  <a:gd name="T77" fmla="*/ 37 h 96"/>
                  <a:gd name="T78" fmla="*/ 114 w 137"/>
                  <a:gd name="T79" fmla="*/ 24 h 96"/>
                  <a:gd name="T80" fmla="*/ 105 w 137"/>
                  <a:gd name="T81" fmla="*/ 24 h 96"/>
                  <a:gd name="T82" fmla="*/ 96 w 137"/>
                  <a:gd name="T83" fmla="*/ 5 h 96"/>
                  <a:gd name="T84" fmla="*/ 96 w 137"/>
                  <a:gd name="T85" fmla="*/ 5 h 96"/>
                  <a:gd name="T86" fmla="*/ 91 w 137"/>
                  <a:gd name="T8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7" h="96">
                    <a:moveTo>
                      <a:pt x="91" y="1"/>
                    </a:moveTo>
                    <a:lnTo>
                      <a:pt x="96" y="5"/>
                    </a:lnTo>
                    <a:lnTo>
                      <a:pt x="97" y="17"/>
                    </a:lnTo>
                    <a:lnTo>
                      <a:pt x="105" y="25"/>
                    </a:lnTo>
                    <a:lnTo>
                      <a:pt x="114" y="25"/>
                    </a:lnTo>
                    <a:lnTo>
                      <a:pt x="117" y="37"/>
                    </a:lnTo>
                    <a:lnTo>
                      <a:pt x="132" y="48"/>
                    </a:lnTo>
                    <a:lnTo>
                      <a:pt x="134" y="54"/>
                    </a:lnTo>
                    <a:lnTo>
                      <a:pt x="136" y="59"/>
                    </a:lnTo>
                    <a:lnTo>
                      <a:pt x="106" y="74"/>
                    </a:lnTo>
                    <a:lnTo>
                      <a:pt x="95" y="70"/>
                    </a:lnTo>
                    <a:lnTo>
                      <a:pt x="84" y="67"/>
                    </a:lnTo>
                    <a:lnTo>
                      <a:pt x="75" y="68"/>
                    </a:lnTo>
                    <a:lnTo>
                      <a:pt x="62" y="63"/>
                    </a:lnTo>
                    <a:lnTo>
                      <a:pt x="51" y="66"/>
                    </a:lnTo>
                    <a:lnTo>
                      <a:pt x="43" y="88"/>
                    </a:lnTo>
                    <a:lnTo>
                      <a:pt x="23" y="88"/>
                    </a:lnTo>
                    <a:lnTo>
                      <a:pt x="14" y="95"/>
                    </a:lnTo>
                    <a:lnTo>
                      <a:pt x="0" y="83"/>
                    </a:lnTo>
                    <a:lnTo>
                      <a:pt x="2" y="63"/>
                    </a:lnTo>
                    <a:lnTo>
                      <a:pt x="8" y="60"/>
                    </a:lnTo>
                    <a:lnTo>
                      <a:pt x="7" y="52"/>
                    </a:lnTo>
                    <a:lnTo>
                      <a:pt x="23" y="37"/>
                    </a:lnTo>
                    <a:lnTo>
                      <a:pt x="26" y="30"/>
                    </a:lnTo>
                    <a:lnTo>
                      <a:pt x="38" y="32"/>
                    </a:lnTo>
                    <a:lnTo>
                      <a:pt x="55" y="12"/>
                    </a:lnTo>
                    <a:lnTo>
                      <a:pt x="64" y="12"/>
                    </a:lnTo>
                    <a:lnTo>
                      <a:pt x="71" y="2"/>
                    </a:lnTo>
                    <a:lnTo>
                      <a:pt x="91" y="1"/>
                    </a:lnTo>
                    <a:moveTo>
                      <a:pt x="91" y="0"/>
                    </a:moveTo>
                    <a:lnTo>
                      <a:pt x="91" y="0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64" y="12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38" y="32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3" y="37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2"/>
                    </a:lnTo>
                    <a:lnTo>
                      <a:pt x="8" y="60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23" y="89"/>
                    </a:lnTo>
                    <a:lnTo>
                      <a:pt x="43" y="89"/>
                    </a:lnTo>
                    <a:lnTo>
                      <a:pt x="43" y="89"/>
                    </a:lnTo>
                    <a:lnTo>
                      <a:pt x="43" y="88"/>
                    </a:lnTo>
                    <a:lnTo>
                      <a:pt x="51" y="66"/>
                    </a:lnTo>
                    <a:lnTo>
                      <a:pt x="62" y="63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84" y="68"/>
                    </a:lnTo>
                    <a:lnTo>
                      <a:pt x="95" y="71"/>
                    </a:lnTo>
                    <a:lnTo>
                      <a:pt x="106" y="75"/>
                    </a:lnTo>
                    <a:lnTo>
                      <a:pt x="106" y="75"/>
                    </a:lnTo>
                    <a:lnTo>
                      <a:pt x="106" y="75"/>
                    </a:lnTo>
                    <a:lnTo>
                      <a:pt x="137" y="59"/>
                    </a:lnTo>
                    <a:lnTo>
                      <a:pt x="137" y="59"/>
                    </a:lnTo>
                    <a:lnTo>
                      <a:pt x="137" y="58"/>
                    </a:lnTo>
                    <a:lnTo>
                      <a:pt x="135" y="54"/>
                    </a:lnTo>
                    <a:lnTo>
                      <a:pt x="132" y="47"/>
                    </a:lnTo>
                    <a:lnTo>
                      <a:pt x="132" y="47"/>
                    </a:lnTo>
                    <a:lnTo>
                      <a:pt x="132" y="47"/>
                    </a:lnTo>
                    <a:lnTo>
                      <a:pt x="117" y="37"/>
                    </a:lnTo>
                    <a:lnTo>
                      <a:pt x="114" y="25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05" y="24"/>
                    </a:lnTo>
                    <a:lnTo>
                      <a:pt x="98" y="16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2" y="0"/>
                    </a:lnTo>
                    <a:lnTo>
                      <a:pt x="91" y="0"/>
                    </a:lnTo>
                    <a:lnTo>
                      <a:pt x="9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8" name="Freeform 1028"/>
              <p:cNvSpPr>
                <a:spLocks/>
              </p:cNvSpPr>
              <p:nvPr/>
            </p:nvSpPr>
            <p:spPr bwMode="gray">
              <a:xfrm>
                <a:off x="3190" y="2414"/>
                <a:ext cx="26" cy="17"/>
              </a:xfrm>
              <a:custGeom>
                <a:avLst/>
                <a:gdLst>
                  <a:gd name="T0" fmla="*/ 0 w 26"/>
                  <a:gd name="T1" fmla="*/ 9 h 17"/>
                  <a:gd name="T2" fmla="*/ 21 w 26"/>
                  <a:gd name="T3" fmla="*/ 0 h 17"/>
                  <a:gd name="T4" fmla="*/ 25 w 26"/>
                  <a:gd name="T5" fmla="*/ 1 h 17"/>
                  <a:gd name="T6" fmla="*/ 26 w 26"/>
                  <a:gd name="T7" fmla="*/ 6 h 17"/>
                  <a:gd name="T8" fmla="*/ 23 w 26"/>
                  <a:gd name="T9" fmla="*/ 12 h 17"/>
                  <a:gd name="T10" fmla="*/ 9 w 26"/>
                  <a:gd name="T11" fmla="*/ 17 h 17"/>
                  <a:gd name="T12" fmla="*/ 0 w 26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7">
                    <a:moveTo>
                      <a:pt x="0" y="9"/>
                    </a:moveTo>
                    <a:lnTo>
                      <a:pt x="21" y="0"/>
                    </a:lnTo>
                    <a:lnTo>
                      <a:pt x="25" y="1"/>
                    </a:lnTo>
                    <a:lnTo>
                      <a:pt x="26" y="6"/>
                    </a:lnTo>
                    <a:lnTo>
                      <a:pt x="23" y="12"/>
                    </a:lnTo>
                    <a:lnTo>
                      <a:pt x="9" y="17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9" name="Freeform 1029"/>
              <p:cNvSpPr>
                <a:spLocks noEditPoints="1"/>
              </p:cNvSpPr>
              <p:nvPr/>
            </p:nvSpPr>
            <p:spPr bwMode="gray">
              <a:xfrm>
                <a:off x="3190" y="2413"/>
                <a:ext cx="26" cy="18"/>
              </a:xfrm>
              <a:custGeom>
                <a:avLst/>
                <a:gdLst>
                  <a:gd name="T0" fmla="*/ 21 w 26"/>
                  <a:gd name="T1" fmla="*/ 1 h 18"/>
                  <a:gd name="T2" fmla="*/ 25 w 26"/>
                  <a:gd name="T3" fmla="*/ 2 h 18"/>
                  <a:gd name="T4" fmla="*/ 26 w 26"/>
                  <a:gd name="T5" fmla="*/ 7 h 18"/>
                  <a:gd name="T6" fmla="*/ 23 w 26"/>
                  <a:gd name="T7" fmla="*/ 12 h 18"/>
                  <a:gd name="T8" fmla="*/ 9 w 26"/>
                  <a:gd name="T9" fmla="*/ 17 h 18"/>
                  <a:gd name="T10" fmla="*/ 1 w 26"/>
                  <a:gd name="T11" fmla="*/ 10 h 18"/>
                  <a:gd name="T12" fmla="*/ 21 w 26"/>
                  <a:gd name="T13" fmla="*/ 1 h 18"/>
                  <a:gd name="T14" fmla="*/ 21 w 26"/>
                  <a:gd name="T15" fmla="*/ 0 h 18"/>
                  <a:gd name="T16" fmla="*/ 21 w 26"/>
                  <a:gd name="T17" fmla="*/ 0 h 18"/>
                  <a:gd name="T18" fmla="*/ 0 w 26"/>
                  <a:gd name="T19" fmla="*/ 9 h 18"/>
                  <a:gd name="T20" fmla="*/ 0 w 26"/>
                  <a:gd name="T21" fmla="*/ 10 h 18"/>
                  <a:gd name="T22" fmla="*/ 0 w 26"/>
                  <a:gd name="T23" fmla="*/ 10 h 18"/>
                  <a:gd name="T24" fmla="*/ 9 w 26"/>
                  <a:gd name="T25" fmla="*/ 18 h 18"/>
                  <a:gd name="T26" fmla="*/ 9 w 26"/>
                  <a:gd name="T27" fmla="*/ 18 h 18"/>
                  <a:gd name="T28" fmla="*/ 9 w 26"/>
                  <a:gd name="T29" fmla="*/ 18 h 18"/>
                  <a:gd name="T30" fmla="*/ 23 w 26"/>
                  <a:gd name="T31" fmla="*/ 13 h 18"/>
                  <a:gd name="T32" fmla="*/ 23 w 26"/>
                  <a:gd name="T33" fmla="*/ 13 h 18"/>
                  <a:gd name="T34" fmla="*/ 23 w 26"/>
                  <a:gd name="T35" fmla="*/ 13 h 18"/>
                  <a:gd name="T36" fmla="*/ 26 w 26"/>
                  <a:gd name="T37" fmla="*/ 7 h 18"/>
                  <a:gd name="T38" fmla="*/ 26 w 26"/>
                  <a:gd name="T39" fmla="*/ 7 h 18"/>
                  <a:gd name="T40" fmla="*/ 26 w 26"/>
                  <a:gd name="T41" fmla="*/ 7 h 18"/>
                  <a:gd name="T42" fmla="*/ 25 w 26"/>
                  <a:gd name="T43" fmla="*/ 2 h 18"/>
                  <a:gd name="T44" fmla="*/ 25 w 26"/>
                  <a:gd name="T45" fmla="*/ 1 h 18"/>
                  <a:gd name="T46" fmla="*/ 25 w 26"/>
                  <a:gd name="T47" fmla="*/ 1 h 18"/>
                  <a:gd name="T48" fmla="*/ 21 w 26"/>
                  <a:gd name="T49" fmla="*/ 0 h 18"/>
                  <a:gd name="T50" fmla="*/ 21 w 26"/>
                  <a:gd name="T51" fmla="*/ 0 h 18"/>
                  <a:gd name="T52" fmla="*/ 21 w 26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18">
                    <a:moveTo>
                      <a:pt x="21" y="1"/>
                    </a:moveTo>
                    <a:lnTo>
                      <a:pt x="25" y="2"/>
                    </a:lnTo>
                    <a:lnTo>
                      <a:pt x="26" y="7"/>
                    </a:lnTo>
                    <a:lnTo>
                      <a:pt x="23" y="12"/>
                    </a:lnTo>
                    <a:lnTo>
                      <a:pt x="9" y="17"/>
                    </a:lnTo>
                    <a:lnTo>
                      <a:pt x="1" y="10"/>
                    </a:lnTo>
                    <a:lnTo>
                      <a:pt x="21" y="1"/>
                    </a:lnTo>
                    <a:close/>
                    <a:moveTo>
                      <a:pt x="21" y="0"/>
                    </a:moveTo>
                    <a:lnTo>
                      <a:pt x="21" y="0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0" name="Freeform 1030"/>
              <p:cNvSpPr>
                <a:spLocks noEditPoints="1"/>
              </p:cNvSpPr>
              <p:nvPr/>
            </p:nvSpPr>
            <p:spPr bwMode="gray">
              <a:xfrm>
                <a:off x="3190" y="2413"/>
                <a:ext cx="26" cy="18"/>
              </a:xfrm>
              <a:custGeom>
                <a:avLst/>
                <a:gdLst>
                  <a:gd name="T0" fmla="*/ 21 w 26"/>
                  <a:gd name="T1" fmla="*/ 1 h 18"/>
                  <a:gd name="T2" fmla="*/ 25 w 26"/>
                  <a:gd name="T3" fmla="*/ 2 h 18"/>
                  <a:gd name="T4" fmla="*/ 26 w 26"/>
                  <a:gd name="T5" fmla="*/ 7 h 18"/>
                  <a:gd name="T6" fmla="*/ 23 w 26"/>
                  <a:gd name="T7" fmla="*/ 12 h 18"/>
                  <a:gd name="T8" fmla="*/ 9 w 26"/>
                  <a:gd name="T9" fmla="*/ 17 h 18"/>
                  <a:gd name="T10" fmla="*/ 1 w 26"/>
                  <a:gd name="T11" fmla="*/ 10 h 18"/>
                  <a:gd name="T12" fmla="*/ 21 w 26"/>
                  <a:gd name="T13" fmla="*/ 1 h 18"/>
                  <a:gd name="T14" fmla="*/ 21 w 26"/>
                  <a:gd name="T15" fmla="*/ 0 h 18"/>
                  <a:gd name="T16" fmla="*/ 21 w 26"/>
                  <a:gd name="T17" fmla="*/ 0 h 18"/>
                  <a:gd name="T18" fmla="*/ 0 w 26"/>
                  <a:gd name="T19" fmla="*/ 9 h 18"/>
                  <a:gd name="T20" fmla="*/ 0 w 26"/>
                  <a:gd name="T21" fmla="*/ 10 h 18"/>
                  <a:gd name="T22" fmla="*/ 0 w 26"/>
                  <a:gd name="T23" fmla="*/ 10 h 18"/>
                  <a:gd name="T24" fmla="*/ 9 w 26"/>
                  <a:gd name="T25" fmla="*/ 18 h 18"/>
                  <a:gd name="T26" fmla="*/ 9 w 26"/>
                  <a:gd name="T27" fmla="*/ 18 h 18"/>
                  <a:gd name="T28" fmla="*/ 9 w 26"/>
                  <a:gd name="T29" fmla="*/ 18 h 18"/>
                  <a:gd name="T30" fmla="*/ 23 w 26"/>
                  <a:gd name="T31" fmla="*/ 13 h 18"/>
                  <a:gd name="T32" fmla="*/ 23 w 26"/>
                  <a:gd name="T33" fmla="*/ 13 h 18"/>
                  <a:gd name="T34" fmla="*/ 23 w 26"/>
                  <a:gd name="T35" fmla="*/ 13 h 18"/>
                  <a:gd name="T36" fmla="*/ 26 w 26"/>
                  <a:gd name="T37" fmla="*/ 7 h 18"/>
                  <a:gd name="T38" fmla="*/ 26 w 26"/>
                  <a:gd name="T39" fmla="*/ 7 h 18"/>
                  <a:gd name="T40" fmla="*/ 26 w 26"/>
                  <a:gd name="T41" fmla="*/ 7 h 18"/>
                  <a:gd name="T42" fmla="*/ 25 w 26"/>
                  <a:gd name="T43" fmla="*/ 2 h 18"/>
                  <a:gd name="T44" fmla="*/ 25 w 26"/>
                  <a:gd name="T45" fmla="*/ 1 h 18"/>
                  <a:gd name="T46" fmla="*/ 25 w 26"/>
                  <a:gd name="T47" fmla="*/ 1 h 18"/>
                  <a:gd name="T48" fmla="*/ 21 w 26"/>
                  <a:gd name="T49" fmla="*/ 0 h 18"/>
                  <a:gd name="T50" fmla="*/ 21 w 26"/>
                  <a:gd name="T51" fmla="*/ 0 h 18"/>
                  <a:gd name="T52" fmla="*/ 21 w 26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18">
                    <a:moveTo>
                      <a:pt x="21" y="1"/>
                    </a:moveTo>
                    <a:lnTo>
                      <a:pt x="25" y="2"/>
                    </a:lnTo>
                    <a:lnTo>
                      <a:pt x="26" y="7"/>
                    </a:lnTo>
                    <a:lnTo>
                      <a:pt x="23" y="12"/>
                    </a:lnTo>
                    <a:lnTo>
                      <a:pt x="9" y="17"/>
                    </a:lnTo>
                    <a:lnTo>
                      <a:pt x="1" y="10"/>
                    </a:lnTo>
                    <a:lnTo>
                      <a:pt x="21" y="1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1" name="Freeform 1031"/>
              <p:cNvSpPr>
                <a:spLocks/>
              </p:cNvSpPr>
              <p:nvPr/>
            </p:nvSpPr>
            <p:spPr bwMode="gray">
              <a:xfrm>
                <a:off x="3373" y="2468"/>
                <a:ext cx="194" cy="169"/>
              </a:xfrm>
              <a:custGeom>
                <a:avLst/>
                <a:gdLst>
                  <a:gd name="T0" fmla="*/ 63 w 194"/>
                  <a:gd name="T1" fmla="*/ 169 h 169"/>
                  <a:gd name="T2" fmla="*/ 57 w 194"/>
                  <a:gd name="T3" fmla="*/ 163 h 169"/>
                  <a:gd name="T4" fmla="*/ 46 w 194"/>
                  <a:gd name="T5" fmla="*/ 161 h 169"/>
                  <a:gd name="T6" fmla="*/ 26 w 194"/>
                  <a:gd name="T7" fmla="*/ 160 h 169"/>
                  <a:gd name="T8" fmla="*/ 14 w 194"/>
                  <a:gd name="T9" fmla="*/ 155 h 169"/>
                  <a:gd name="T10" fmla="*/ 2 w 194"/>
                  <a:gd name="T11" fmla="*/ 144 h 169"/>
                  <a:gd name="T12" fmla="*/ 0 w 194"/>
                  <a:gd name="T13" fmla="*/ 82 h 169"/>
                  <a:gd name="T14" fmla="*/ 33 w 194"/>
                  <a:gd name="T15" fmla="*/ 81 h 169"/>
                  <a:gd name="T16" fmla="*/ 36 w 194"/>
                  <a:gd name="T17" fmla="*/ 57 h 169"/>
                  <a:gd name="T18" fmla="*/ 42 w 194"/>
                  <a:gd name="T19" fmla="*/ 54 h 169"/>
                  <a:gd name="T20" fmla="*/ 49 w 194"/>
                  <a:gd name="T21" fmla="*/ 55 h 169"/>
                  <a:gd name="T22" fmla="*/ 53 w 194"/>
                  <a:gd name="T23" fmla="*/ 52 h 169"/>
                  <a:gd name="T24" fmla="*/ 61 w 194"/>
                  <a:gd name="T25" fmla="*/ 57 h 169"/>
                  <a:gd name="T26" fmla="*/ 64 w 194"/>
                  <a:gd name="T27" fmla="*/ 63 h 169"/>
                  <a:gd name="T28" fmla="*/ 72 w 194"/>
                  <a:gd name="T29" fmla="*/ 63 h 169"/>
                  <a:gd name="T30" fmla="*/ 74 w 194"/>
                  <a:gd name="T31" fmla="*/ 55 h 169"/>
                  <a:gd name="T32" fmla="*/ 82 w 194"/>
                  <a:gd name="T33" fmla="*/ 58 h 169"/>
                  <a:gd name="T34" fmla="*/ 123 w 194"/>
                  <a:gd name="T35" fmla="*/ 93 h 169"/>
                  <a:gd name="T36" fmla="*/ 131 w 194"/>
                  <a:gd name="T37" fmla="*/ 88 h 169"/>
                  <a:gd name="T38" fmla="*/ 132 w 194"/>
                  <a:gd name="T39" fmla="*/ 66 h 169"/>
                  <a:gd name="T40" fmla="*/ 126 w 194"/>
                  <a:gd name="T41" fmla="*/ 63 h 169"/>
                  <a:gd name="T42" fmla="*/ 121 w 194"/>
                  <a:gd name="T43" fmla="*/ 70 h 169"/>
                  <a:gd name="T44" fmla="*/ 113 w 194"/>
                  <a:gd name="T45" fmla="*/ 69 h 169"/>
                  <a:gd name="T46" fmla="*/ 104 w 194"/>
                  <a:gd name="T47" fmla="*/ 59 h 169"/>
                  <a:gd name="T48" fmla="*/ 112 w 194"/>
                  <a:gd name="T49" fmla="*/ 19 h 169"/>
                  <a:gd name="T50" fmla="*/ 120 w 194"/>
                  <a:gd name="T51" fmla="*/ 11 h 169"/>
                  <a:gd name="T52" fmla="*/ 130 w 194"/>
                  <a:gd name="T53" fmla="*/ 7 h 169"/>
                  <a:gd name="T54" fmla="*/ 148 w 194"/>
                  <a:gd name="T55" fmla="*/ 0 h 169"/>
                  <a:gd name="T56" fmla="*/ 163 w 194"/>
                  <a:gd name="T57" fmla="*/ 14 h 169"/>
                  <a:gd name="T58" fmla="*/ 181 w 194"/>
                  <a:gd name="T59" fmla="*/ 21 h 169"/>
                  <a:gd name="T60" fmla="*/ 192 w 194"/>
                  <a:gd name="T61" fmla="*/ 36 h 169"/>
                  <a:gd name="T62" fmla="*/ 194 w 194"/>
                  <a:gd name="T63" fmla="*/ 66 h 169"/>
                  <a:gd name="T64" fmla="*/ 189 w 194"/>
                  <a:gd name="T65" fmla="*/ 71 h 169"/>
                  <a:gd name="T66" fmla="*/ 185 w 194"/>
                  <a:gd name="T67" fmla="*/ 101 h 169"/>
                  <a:gd name="T68" fmla="*/ 171 w 194"/>
                  <a:gd name="T69" fmla="*/ 107 h 169"/>
                  <a:gd name="T70" fmla="*/ 159 w 194"/>
                  <a:gd name="T71" fmla="*/ 106 h 169"/>
                  <a:gd name="T72" fmla="*/ 146 w 194"/>
                  <a:gd name="T73" fmla="*/ 113 h 169"/>
                  <a:gd name="T74" fmla="*/ 138 w 194"/>
                  <a:gd name="T75" fmla="*/ 117 h 169"/>
                  <a:gd name="T76" fmla="*/ 136 w 194"/>
                  <a:gd name="T77" fmla="*/ 128 h 169"/>
                  <a:gd name="T78" fmla="*/ 119 w 194"/>
                  <a:gd name="T79" fmla="*/ 132 h 169"/>
                  <a:gd name="T80" fmla="*/ 113 w 194"/>
                  <a:gd name="T81" fmla="*/ 137 h 169"/>
                  <a:gd name="T82" fmla="*/ 112 w 194"/>
                  <a:gd name="T83" fmla="*/ 146 h 169"/>
                  <a:gd name="T84" fmla="*/ 99 w 194"/>
                  <a:gd name="T85" fmla="*/ 154 h 169"/>
                  <a:gd name="T86" fmla="*/ 89 w 194"/>
                  <a:gd name="T87" fmla="*/ 156 h 169"/>
                  <a:gd name="T88" fmla="*/ 79 w 194"/>
                  <a:gd name="T89" fmla="*/ 169 h 169"/>
                  <a:gd name="T90" fmla="*/ 63 w 194"/>
                  <a:gd name="T91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4" h="169">
                    <a:moveTo>
                      <a:pt x="63" y="169"/>
                    </a:moveTo>
                    <a:lnTo>
                      <a:pt x="57" y="163"/>
                    </a:lnTo>
                    <a:lnTo>
                      <a:pt x="46" y="161"/>
                    </a:lnTo>
                    <a:lnTo>
                      <a:pt x="26" y="160"/>
                    </a:lnTo>
                    <a:lnTo>
                      <a:pt x="14" y="155"/>
                    </a:lnTo>
                    <a:lnTo>
                      <a:pt x="2" y="144"/>
                    </a:lnTo>
                    <a:lnTo>
                      <a:pt x="0" y="82"/>
                    </a:lnTo>
                    <a:lnTo>
                      <a:pt x="33" y="81"/>
                    </a:lnTo>
                    <a:lnTo>
                      <a:pt x="36" y="57"/>
                    </a:lnTo>
                    <a:lnTo>
                      <a:pt x="42" y="54"/>
                    </a:lnTo>
                    <a:lnTo>
                      <a:pt x="49" y="55"/>
                    </a:lnTo>
                    <a:lnTo>
                      <a:pt x="53" y="52"/>
                    </a:lnTo>
                    <a:lnTo>
                      <a:pt x="61" y="57"/>
                    </a:lnTo>
                    <a:lnTo>
                      <a:pt x="64" y="63"/>
                    </a:lnTo>
                    <a:lnTo>
                      <a:pt x="72" y="63"/>
                    </a:lnTo>
                    <a:lnTo>
                      <a:pt x="74" y="55"/>
                    </a:lnTo>
                    <a:lnTo>
                      <a:pt x="82" y="58"/>
                    </a:lnTo>
                    <a:lnTo>
                      <a:pt x="123" y="93"/>
                    </a:lnTo>
                    <a:lnTo>
                      <a:pt x="131" y="88"/>
                    </a:lnTo>
                    <a:lnTo>
                      <a:pt x="132" y="66"/>
                    </a:lnTo>
                    <a:lnTo>
                      <a:pt x="126" y="63"/>
                    </a:lnTo>
                    <a:lnTo>
                      <a:pt x="121" y="70"/>
                    </a:lnTo>
                    <a:lnTo>
                      <a:pt x="113" y="69"/>
                    </a:lnTo>
                    <a:lnTo>
                      <a:pt x="104" y="59"/>
                    </a:lnTo>
                    <a:lnTo>
                      <a:pt x="112" y="19"/>
                    </a:lnTo>
                    <a:lnTo>
                      <a:pt x="120" y="11"/>
                    </a:lnTo>
                    <a:lnTo>
                      <a:pt x="130" y="7"/>
                    </a:lnTo>
                    <a:lnTo>
                      <a:pt x="148" y="0"/>
                    </a:lnTo>
                    <a:lnTo>
                      <a:pt x="163" y="14"/>
                    </a:lnTo>
                    <a:lnTo>
                      <a:pt x="181" y="21"/>
                    </a:lnTo>
                    <a:lnTo>
                      <a:pt x="192" y="36"/>
                    </a:lnTo>
                    <a:lnTo>
                      <a:pt x="194" y="66"/>
                    </a:lnTo>
                    <a:lnTo>
                      <a:pt x="189" y="71"/>
                    </a:lnTo>
                    <a:lnTo>
                      <a:pt x="185" y="101"/>
                    </a:lnTo>
                    <a:lnTo>
                      <a:pt x="171" y="107"/>
                    </a:lnTo>
                    <a:lnTo>
                      <a:pt x="159" y="106"/>
                    </a:lnTo>
                    <a:lnTo>
                      <a:pt x="146" y="113"/>
                    </a:lnTo>
                    <a:lnTo>
                      <a:pt x="138" y="117"/>
                    </a:lnTo>
                    <a:lnTo>
                      <a:pt x="136" y="128"/>
                    </a:lnTo>
                    <a:lnTo>
                      <a:pt x="119" y="132"/>
                    </a:lnTo>
                    <a:lnTo>
                      <a:pt x="113" y="137"/>
                    </a:lnTo>
                    <a:lnTo>
                      <a:pt x="112" y="146"/>
                    </a:lnTo>
                    <a:lnTo>
                      <a:pt x="99" y="154"/>
                    </a:lnTo>
                    <a:lnTo>
                      <a:pt x="89" y="156"/>
                    </a:lnTo>
                    <a:lnTo>
                      <a:pt x="79" y="169"/>
                    </a:lnTo>
                    <a:lnTo>
                      <a:pt x="63" y="1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2" name="Freeform 1032"/>
              <p:cNvSpPr>
                <a:spLocks noEditPoints="1"/>
              </p:cNvSpPr>
              <p:nvPr/>
            </p:nvSpPr>
            <p:spPr bwMode="gray">
              <a:xfrm>
                <a:off x="3373" y="2468"/>
                <a:ext cx="194" cy="169"/>
              </a:xfrm>
              <a:custGeom>
                <a:avLst/>
                <a:gdLst>
                  <a:gd name="T0" fmla="*/ 181 w 194"/>
                  <a:gd name="T1" fmla="*/ 21 h 169"/>
                  <a:gd name="T2" fmla="*/ 189 w 194"/>
                  <a:gd name="T3" fmla="*/ 71 h 169"/>
                  <a:gd name="T4" fmla="*/ 159 w 194"/>
                  <a:gd name="T5" fmla="*/ 106 h 169"/>
                  <a:gd name="T6" fmla="*/ 136 w 194"/>
                  <a:gd name="T7" fmla="*/ 128 h 169"/>
                  <a:gd name="T8" fmla="*/ 111 w 194"/>
                  <a:gd name="T9" fmla="*/ 146 h 169"/>
                  <a:gd name="T10" fmla="*/ 79 w 194"/>
                  <a:gd name="T11" fmla="*/ 169 h 169"/>
                  <a:gd name="T12" fmla="*/ 46 w 194"/>
                  <a:gd name="T13" fmla="*/ 161 h 169"/>
                  <a:gd name="T14" fmla="*/ 2 w 194"/>
                  <a:gd name="T15" fmla="*/ 144 h 169"/>
                  <a:gd name="T16" fmla="*/ 36 w 194"/>
                  <a:gd name="T17" fmla="*/ 57 h 169"/>
                  <a:gd name="T18" fmla="*/ 53 w 194"/>
                  <a:gd name="T19" fmla="*/ 52 h 169"/>
                  <a:gd name="T20" fmla="*/ 72 w 194"/>
                  <a:gd name="T21" fmla="*/ 63 h 169"/>
                  <a:gd name="T22" fmla="*/ 123 w 194"/>
                  <a:gd name="T23" fmla="*/ 94 h 169"/>
                  <a:gd name="T24" fmla="*/ 126 w 194"/>
                  <a:gd name="T25" fmla="*/ 63 h 169"/>
                  <a:gd name="T26" fmla="*/ 104 w 194"/>
                  <a:gd name="T27" fmla="*/ 59 h 169"/>
                  <a:gd name="T28" fmla="*/ 130 w 194"/>
                  <a:gd name="T29" fmla="*/ 7 h 169"/>
                  <a:gd name="T30" fmla="*/ 148 w 194"/>
                  <a:gd name="T31" fmla="*/ 0 h 169"/>
                  <a:gd name="T32" fmla="*/ 120 w 194"/>
                  <a:gd name="T33" fmla="*/ 11 h 169"/>
                  <a:gd name="T34" fmla="*/ 112 w 194"/>
                  <a:gd name="T35" fmla="*/ 19 h 169"/>
                  <a:gd name="T36" fmla="*/ 103 w 194"/>
                  <a:gd name="T37" fmla="*/ 59 h 169"/>
                  <a:gd name="T38" fmla="*/ 113 w 194"/>
                  <a:gd name="T39" fmla="*/ 69 h 169"/>
                  <a:gd name="T40" fmla="*/ 121 w 194"/>
                  <a:gd name="T41" fmla="*/ 70 h 169"/>
                  <a:gd name="T42" fmla="*/ 132 w 194"/>
                  <a:gd name="T43" fmla="*/ 66 h 169"/>
                  <a:gd name="T44" fmla="*/ 82 w 194"/>
                  <a:gd name="T45" fmla="*/ 58 h 169"/>
                  <a:gd name="T46" fmla="*/ 75 w 194"/>
                  <a:gd name="T47" fmla="*/ 55 h 169"/>
                  <a:gd name="T48" fmla="*/ 72 w 194"/>
                  <a:gd name="T49" fmla="*/ 63 h 169"/>
                  <a:gd name="T50" fmla="*/ 61 w 194"/>
                  <a:gd name="T51" fmla="*/ 57 h 169"/>
                  <a:gd name="T52" fmla="*/ 53 w 194"/>
                  <a:gd name="T53" fmla="*/ 51 h 169"/>
                  <a:gd name="T54" fmla="*/ 42 w 194"/>
                  <a:gd name="T55" fmla="*/ 54 h 169"/>
                  <a:gd name="T56" fmla="*/ 36 w 194"/>
                  <a:gd name="T57" fmla="*/ 57 h 169"/>
                  <a:gd name="T58" fmla="*/ 33 w 194"/>
                  <a:gd name="T59" fmla="*/ 81 h 169"/>
                  <a:gd name="T60" fmla="*/ 0 w 194"/>
                  <a:gd name="T61" fmla="*/ 82 h 169"/>
                  <a:gd name="T62" fmla="*/ 2 w 194"/>
                  <a:gd name="T63" fmla="*/ 144 h 169"/>
                  <a:gd name="T64" fmla="*/ 14 w 194"/>
                  <a:gd name="T65" fmla="*/ 155 h 169"/>
                  <a:gd name="T66" fmla="*/ 26 w 194"/>
                  <a:gd name="T67" fmla="*/ 160 h 169"/>
                  <a:gd name="T68" fmla="*/ 63 w 194"/>
                  <a:gd name="T69" fmla="*/ 169 h 169"/>
                  <a:gd name="T70" fmla="*/ 79 w 194"/>
                  <a:gd name="T71" fmla="*/ 169 h 169"/>
                  <a:gd name="T72" fmla="*/ 89 w 194"/>
                  <a:gd name="T73" fmla="*/ 157 h 169"/>
                  <a:gd name="T74" fmla="*/ 99 w 194"/>
                  <a:gd name="T75" fmla="*/ 154 h 169"/>
                  <a:gd name="T76" fmla="*/ 112 w 194"/>
                  <a:gd name="T77" fmla="*/ 146 h 169"/>
                  <a:gd name="T78" fmla="*/ 136 w 194"/>
                  <a:gd name="T79" fmla="*/ 128 h 169"/>
                  <a:gd name="T80" fmla="*/ 138 w 194"/>
                  <a:gd name="T81" fmla="*/ 117 h 169"/>
                  <a:gd name="T82" fmla="*/ 146 w 194"/>
                  <a:gd name="T83" fmla="*/ 113 h 169"/>
                  <a:gd name="T84" fmla="*/ 171 w 194"/>
                  <a:gd name="T85" fmla="*/ 107 h 169"/>
                  <a:gd name="T86" fmla="*/ 185 w 194"/>
                  <a:gd name="T87" fmla="*/ 101 h 169"/>
                  <a:gd name="T88" fmla="*/ 194 w 194"/>
                  <a:gd name="T89" fmla="*/ 66 h 169"/>
                  <a:gd name="T90" fmla="*/ 192 w 194"/>
                  <a:gd name="T91" fmla="*/ 36 h 169"/>
                  <a:gd name="T92" fmla="*/ 181 w 194"/>
                  <a:gd name="T93" fmla="*/ 21 h 169"/>
                  <a:gd name="T94" fmla="*/ 163 w 194"/>
                  <a:gd name="T95" fmla="*/ 14 h 169"/>
                  <a:gd name="T96" fmla="*/ 148 w 194"/>
                  <a:gd name="T9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4" h="169">
                    <a:moveTo>
                      <a:pt x="148" y="1"/>
                    </a:moveTo>
                    <a:lnTo>
                      <a:pt x="163" y="14"/>
                    </a:lnTo>
                    <a:lnTo>
                      <a:pt x="181" y="21"/>
                    </a:lnTo>
                    <a:lnTo>
                      <a:pt x="191" y="36"/>
                    </a:lnTo>
                    <a:lnTo>
                      <a:pt x="193" y="66"/>
                    </a:lnTo>
                    <a:lnTo>
                      <a:pt x="189" y="71"/>
                    </a:lnTo>
                    <a:lnTo>
                      <a:pt x="185" y="101"/>
                    </a:lnTo>
                    <a:lnTo>
                      <a:pt x="171" y="107"/>
                    </a:lnTo>
                    <a:lnTo>
                      <a:pt x="159" y="106"/>
                    </a:lnTo>
                    <a:lnTo>
                      <a:pt x="146" y="113"/>
                    </a:lnTo>
                    <a:lnTo>
                      <a:pt x="138" y="117"/>
                    </a:lnTo>
                    <a:lnTo>
                      <a:pt x="136" y="128"/>
                    </a:lnTo>
                    <a:lnTo>
                      <a:pt x="119" y="132"/>
                    </a:lnTo>
                    <a:lnTo>
                      <a:pt x="113" y="137"/>
                    </a:lnTo>
                    <a:lnTo>
                      <a:pt x="111" y="146"/>
                    </a:lnTo>
                    <a:lnTo>
                      <a:pt x="99" y="154"/>
                    </a:lnTo>
                    <a:lnTo>
                      <a:pt x="89" y="156"/>
                    </a:lnTo>
                    <a:lnTo>
                      <a:pt x="79" y="169"/>
                    </a:lnTo>
                    <a:lnTo>
                      <a:pt x="63" y="169"/>
                    </a:lnTo>
                    <a:lnTo>
                      <a:pt x="57" y="162"/>
                    </a:lnTo>
                    <a:lnTo>
                      <a:pt x="46" y="161"/>
                    </a:lnTo>
                    <a:lnTo>
                      <a:pt x="26" y="159"/>
                    </a:lnTo>
                    <a:lnTo>
                      <a:pt x="14" y="155"/>
                    </a:lnTo>
                    <a:lnTo>
                      <a:pt x="2" y="144"/>
                    </a:lnTo>
                    <a:lnTo>
                      <a:pt x="0" y="82"/>
                    </a:lnTo>
                    <a:lnTo>
                      <a:pt x="33" y="81"/>
                    </a:lnTo>
                    <a:lnTo>
                      <a:pt x="36" y="57"/>
                    </a:lnTo>
                    <a:lnTo>
                      <a:pt x="42" y="55"/>
                    </a:lnTo>
                    <a:lnTo>
                      <a:pt x="49" y="56"/>
                    </a:lnTo>
                    <a:lnTo>
                      <a:pt x="53" y="52"/>
                    </a:lnTo>
                    <a:lnTo>
                      <a:pt x="60" y="57"/>
                    </a:lnTo>
                    <a:lnTo>
                      <a:pt x="64" y="63"/>
                    </a:lnTo>
                    <a:lnTo>
                      <a:pt x="72" y="63"/>
                    </a:lnTo>
                    <a:lnTo>
                      <a:pt x="75" y="56"/>
                    </a:lnTo>
                    <a:lnTo>
                      <a:pt x="82" y="58"/>
                    </a:lnTo>
                    <a:lnTo>
                      <a:pt x="123" y="94"/>
                    </a:lnTo>
                    <a:lnTo>
                      <a:pt x="131" y="88"/>
                    </a:lnTo>
                    <a:lnTo>
                      <a:pt x="132" y="66"/>
                    </a:lnTo>
                    <a:lnTo>
                      <a:pt x="126" y="63"/>
                    </a:lnTo>
                    <a:lnTo>
                      <a:pt x="121" y="70"/>
                    </a:lnTo>
                    <a:lnTo>
                      <a:pt x="113" y="69"/>
                    </a:lnTo>
                    <a:lnTo>
                      <a:pt x="104" y="59"/>
                    </a:lnTo>
                    <a:lnTo>
                      <a:pt x="112" y="19"/>
                    </a:lnTo>
                    <a:lnTo>
                      <a:pt x="120" y="11"/>
                    </a:lnTo>
                    <a:lnTo>
                      <a:pt x="130" y="7"/>
                    </a:lnTo>
                    <a:lnTo>
                      <a:pt x="148" y="1"/>
                    </a:lnTo>
                    <a:close/>
                    <a:moveTo>
                      <a:pt x="148" y="0"/>
                    </a:moveTo>
                    <a:lnTo>
                      <a:pt x="148" y="0"/>
                    </a:lnTo>
                    <a:lnTo>
                      <a:pt x="130" y="7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12" y="19"/>
                    </a:lnTo>
                    <a:lnTo>
                      <a:pt x="112" y="19"/>
                    </a:lnTo>
                    <a:lnTo>
                      <a:pt x="112" y="19"/>
                    </a:lnTo>
                    <a:lnTo>
                      <a:pt x="103" y="59"/>
                    </a:lnTo>
                    <a:lnTo>
                      <a:pt x="103" y="59"/>
                    </a:lnTo>
                    <a:lnTo>
                      <a:pt x="103" y="59"/>
                    </a:lnTo>
                    <a:lnTo>
                      <a:pt x="113" y="69"/>
                    </a:lnTo>
                    <a:lnTo>
                      <a:pt x="113" y="69"/>
                    </a:lnTo>
                    <a:lnTo>
                      <a:pt x="113" y="69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7" y="63"/>
                    </a:lnTo>
                    <a:lnTo>
                      <a:pt x="132" y="66"/>
                    </a:lnTo>
                    <a:lnTo>
                      <a:pt x="131" y="88"/>
                    </a:lnTo>
                    <a:lnTo>
                      <a:pt x="123" y="93"/>
                    </a:lnTo>
                    <a:lnTo>
                      <a:pt x="82" y="58"/>
                    </a:lnTo>
                    <a:lnTo>
                      <a:pt x="82" y="58"/>
                    </a:lnTo>
                    <a:lnTo>
                      <a:pt x="82" y="58"/>
                    </a:lnTo>
                    <a:lnTo>
                      <a:pt x="75" y="55"/>
                    </a:lnTo>
                    <a:lnTo>
                      <a:pt x="74" y="55"/>
                    </a:lnTo>
                    <a:lnTo>
                      <a:pt x="74" y="55"/>
                    </a:lnTo>
                    <a:lnTo>
                      <a:pt x="72" y="63"/>
                    </a:lnTo>
                    <a:lnTo>
                      <a:pt x="64" y="63"/>
                    </a:lnTo>
                    <a:lnTo>
                      <a:pt x="61" y="57"/>
                    </a:lnTo>
                    <a:lnTo>
                      <a:pt x="61" y="57"/>
                    </a:lnTo>
                    <a:lnTo>
                      <a:pt x="61" y="57"/>
                    </a:lnTo>
                    <a:lnTo>
                      <a:pt x="53" y="52"/>
                    </a:lnTo>
                    <a:lnTo>
                      <a:pt x="53" y="51"/>
                    </a:lnTo>
                    <a:lnTo>
                      <a:pt x="53" y="52"/>
                    </a:lnTo>
                    <a:lnTo>
                      <a:pt x="49" y="55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36" y="57"/>
                    </a:lnTo>
                    <a:lnTo>
                      <a:pt x="35" y="57"/>
                    </a:lnTo>
                    <a:lnTo>
                      <a:pt x="35" y="57"/>
                    </a:lnTo>
                    <a:lnTo>
                      <a:pt x="33" y="81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144"/>
                    </a:lnTo>
                    <a:lnTo>
                      <a:pt x="1" y="144"/>
                    </a:lnTo>
                    <a:lnTo>
                      <a:pt x="2" y="144"/>
                    </a:lnTo>
                    <a:lnTo>
                      <a:pt x="14" y="155"/>
                    </a:lnTo>
                    <a:lnTo>
                      <a:pt x="14" y="155"/>
                    </a:lnTo>
                    <a:lnTo>
                      <a:pt x="14" y="155"/>
                    </a:lnTo>
                    <a:lnTo>
                      <a:pt x="26" y="160"/>
                    </a:lnTo>
                    <a:lnTo>
                      <a:pt x="26" y="160"/>
                    </a:lnTo>
                    <a:lnTo>
                      <a:pt x="26" y="160"/>
                    </a:lnTo>
                    <a:lnTo>
                      <a:pt x="46" y="161"/>
                    </a:lnTo>
                    <a:lnTo>
                      <a:pt x="57" y="163"/>
                    </a:lnTo>
                    <a:lnTo>
                      <a:pt x="63" y="169"/>
                    </a:lnTo>
                    <a:lnTo>
                      <a:pt x="63" y="169"/>
                    </a:lnTo>
                    <a:lnTo>
                      <a:pt x="63" y="169"/>
                    </a:lnTo>
                    <a:lnTo>
                      <a:pt x="79" y="169"/>
                    </a:lnTo>
                    <a:lnTo>
                      <a:pt x="79" y="169"/>
                    </a:lnTo>
                    <a:lnTo>
                      <a:pt x="80" y="169"/>
                    </a:lnTo>
                    <a:lnTo>
                      <a:pt x="89" y="157"/>
                    </a:lnTo>
                    <a:lnTo>
                      <a:pt x="99" y="154"/>
                    </a:lnTo>
                    <a:lnTo>
                      <a:pt x="99" y="154"/>
                    </a:lnTo>
                    <a:lnTo>
                      <a:pt x="99" y="154"/>
                    </a:lnTo>
                    <a:lnTo>
                      <a:pt x="112" y="146"/>
                    </a:lnTo>
                    <a:lnTo>
                      <a:pt x="112" y="146"/>
                    </a:lnTo>
                    <a:lnTo>
                      <a:pt x="112" y="146"/>
                    </a:lnTo>
                    <a:lnTo>
                      <a:pt x="114" y="137"/>
                    </a:lnTo>
                    <a:lnTo>
                      <a:pt x="119" y="132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8" y="117"/>
                    </a:lnTo>
                    <a:lnTo>
                      <a:pt x="146" y="113"/>
                    </a:lnTo>
                    <a:lnTo>
                      <a:pt x="146" y="113"/>
                    </a:lnTo>
                    <a:lnTo>
                      <a:pt x="146" y="113"/>
                    </a:lnTo>
                    <a:lnTo>
                      <a:pt x="160" y="106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85" y="101"/>
                    </a:lnTo>
                    <a:lnTo>
                      <a:pt x="185" y="101"/>
                    </a:lnTo>
                    <a:lnTo>
                      <a:pt x="185" y="101"/>
                    </a:lnTo>
                    <a:lnTo>
                      <a:pt x="189" y="71"/>
                    </a:lnTo>
                    <a:lnTo>
                      <a:pt x="194" y="66"/>
                    </a:lnTo>
                    <a:lnTo>
                      <a:pt x="194" y="66"/>
                    </a:lnTo>
                    <a:lnTo>
                      <a:pt x="194" y="6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81" y="21"/>
                    </a:lnTo>
                    <a:lnTo>
                      <a:pt x="181" y="21"/>
                    </a:lnTo>
                    <a:lnTo>
                      <a:pt x="181" y="21"/>
                    </a:lnTo>
                    <a:lnTo>
                      <a:pt x="163" y="14"/>
                    </a:lnTo>
                    <a:lnTo>
                      <a:pt x="148" y="0"/>
                    </a:lnTo>
                    <a:lnTo>
                      <a:pt x="148" y="0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3" name="Freeform 1033"/>
              <p:cNvSpPr>
                <a:spLocks noEditPoints="1"/>
              </p:cNvSpPr>
              <p:nvPr/>
            </p:nvSpPr>
            <p:spPr bwMode="gray">
              <a:xfrm>
                <a:off x="3373" y="2468"/>
                <a:ext cx="194" cy="169"/>
              </a:xfrm>
              <a:custGeom>
                <a:avLst/>
                <a:gdLst>
                  <a:gd name="T0" fmla="*/ 181 w 194"/>
                  <a:gd name="T1" fmla="*/ 21 h 169"/>
                  <a:gd name="T2" fmla="*/ 189 w 194"/>
                  <a:gd name="T3" fmla="*/ 71 h 169"/>
                  <a:gd name="T4" fmla="*/ 159 w 194"/>
                  <a:gd name="T5" fmla="*/ 106 h 169"/>
                  <a:gd name="T6" fmla="*/ 136 w 194"/>
                  <a:gd name="T7" fmla="*/ 128 h 169"/>
                  <a:gd name="T8" fmla="*/ 111 w 194"/>
                  <a:gd name="T9" fmla="*/ 146 h 169"/>
                  <a:gd name="T10" fmla="*/ 79 w 194"/>
                  <a:gd name="T11" fmla="*/ 169 h 169"/>
                  <a:gd name="T12" fmla="*/ 46 w 194"/>
                  <a:gd name="T13" fmla="*/ 161 h 169"/>
                  <a:gd name="T14" fmla="*/ 2 w 194"/>
                  <a:gd name="T15" fmla="*/ 144 h 169"/>
                  <a:gd name="T16" fmla="*/ 36 w 194"/>
                  <a:gd name="T17" fmla="*/ 57 h 169"/>
                  <a:gd name="T18" fmla="*/ 53 w 194"/>
                  <a:gd name="T19" fmla="*/ 52 h 169"/>
                  <a:gd name="T20" fmla="*/ 72 w 194"/>
                  <a:gd name="T21" fmla="*/ 63 h 169"/>
                  <a:gd name="T22" fmla="*/ 123 w 194"/>
                  <a:gd name="T23" fmla="*/ 94 h 169"/>
                  <a:gd name="T24" fmla="*/ 126 w 194"/>
                  <a:gd name="T25" fmla="*/ 63 h 169"/>
                  <a:gd name="T26" fmla="*/ 104 w 194"/>
                  <a:gd name="T27" fmla="*/ 59 h 169"/>
                  <a:gd name="T28" fmla="*/ 130 w 194"/>
                  <a:gd name="T29" fmla="*/ 7 h 169"/>
                  <a:gd name="T30" fmla="*/ 148 w 194"/>
                  <a:gd name="T31" fmla="*/ 0 h 169"/>
                  <a:gd name="T32" fmla="*/ 120 w 194"/>
                  <a:gd name="T33" fmla="*/ 11 h 169"/>
                  <a:gd name="T34" fmla="*/ 112 w 194"/>
                  <a:gd name="T35" fmla="*/ 19 h 169"/>
                  <a:gd name="T36" fmla="*/ 103 w 194"/>
                  <a:gd name="T37" fmla="*/ 59 h 169"/>
                  <a:gd name="T38" fmla="*/ 113 w 194"/>
                  <a:gd name="T39" fmla="*/ 69 h 169"/>
                  <a:gd name="T40" fmla="*/ 121 w 194"/>
                  <a:gd name="T41" fmla="*/ 70 h 169"/>
                  <a:gd name="T42" fmla="*/ 132 w 194"/>
                  <a:gd name="T43" fmla="*/ 66 h 169"/>
                  <a:gd name="T44" fmla="*/ 82 w 194"/>
                  <a:gd name="T45" fmla="*/ 58 h 169"/>
                  <a:gd name="T46" fmla="*/ 75 w 194"/>
                  <a:gd name="T47" fmla="*/ 55 h 169"/>
                  <a:gd name="T48" fmla="*/ 72 w 194"/>
                  <a:gd name="T49" fmla="*/ 63 h 169"/>
                  <a:gd name="T50" fmla="*/ 61 w 194"/>
                  <a:gd name="T51" fmla="*/ 57 h 169"/>
                  <a:gd name="T52" fmla="*/ 53 w 194"/>
                  <a:gd name="T53" fmla="*/ 51 h 169"/>
                  <a:gd name="T54" fmla="*/ 42 w 194"/>
                  <a:gd name="T55" fmla="*/ 54 h 169"/>
                  <a:gd name="T56" fmla="*/ 36 w 194"/>
                  <a:gd name="T57" fmla="*/ 57 h 169"/>
                  <a:gd name="T58" fmla="*/ 33 w 194"/>
                  <a:gd name="T59" fmla="*/ 81 h 169"/>
                  <a:gd name="T60" fmla="*/ 0 w 194"/>
                  <a:gd name="T61" fmla="*/ 82 h 169"/>
                  <a:gd name="T62" fmla="*/ 2 w 194"/>
                  <a:gd name="T63" fmla="*/ 144 h 169"/>
                  <a:gd name="T64" fmla="*/ 14 w 194"/>
                  <a:gd name="T65" fmla="*/ 155 h 169"/>
                  <a:gd name="T66" fmla="*/ 26 w 194"/>
                  <a:gd name="T67" fmla="*/ 160 h 169"/>
                  <a:gd name="T68" fmla="*/ 63 w 194"/>
                  <a:gd name="T69" fmla="*/ 169 h 169"/>
                  <a:gd name="T70" fmla="*/ 79 w 194"/>
                  <a:gd name="T71" fmla="*/ 169 h 169"/>
                  <a:gd name="T72" fmla="*/ 89 w 194"/>
                  <a:gd name="T73" fmla="*/ 157 h 169"/>
                  <a:gd name="T74" fmla="*/ 99 w 194"/>
                  <a:gd name="T75" fmla="*/ 154 h 169"/>
                  <a:gd name="T76" fmla="*/ 112 w 194"/>
                  <a:gd name="T77" fmla="*/ 146 h 169"/>
                  <a:gd name="T78" fmla="*/ 136 w 194"/>
                  <a:gd name="T79" fmla="*/ 128 h 169"/>
                  <a:gd name="T80" fmla="*/ 138 w 194"/>
                  <a:gd name="T81" fmla="*/ 117 h 169"/>
                  <a:gd name="T82" fmla="*/ 146 w 194"/>
                  <a:gd name="T83" fmla="*/ 113 h 169"/>
                  <a:gd name="T84" fmla="*/ 171 w 194"/>
                  <a:gd name="T85" fmla="*/ 107 h 169"/>
                  <a:gd name="T86" fmla="*/ 185 w 194"/>
                  <a:gd name="T87" fmla="*/ 101 h 169"/>
                  <a:gd name="T88" fmla="*/ 194 w 194"/>
                  <a:gd name="T89" fmla="*/ 66 h 169"/>
                  <a:gd name="T90" fmla="*/ 192 w 194"/>
                  <a:gd name="T91" fmla="*/ 36 h 169"/>
                  <a:gd name="T92" fmla="*/ 181 w 194"/>
                  <a:gd name="T93" fmla="*/ 21 h 169"/>
                  <a:gd name="T94" fmla="*/ 163 w 194"/>
                  <a:gd name="T95" fmla="*/ 14 h 169"/>
                  <a:gd name="T96" fmla="*/ 148 w 194"/>
                  <a:gd name="T9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4" h="169">
                    <a:moveTo>
                      <a:pt x="148" y="1"/>
                    </a:moveTo>
                    <a:lnTo>
                      <a:pt x="163" y="14"/>
                    </a:lnTo>
                    <a:lnTo>
                      <a:pt x="181" y="21"/>
                    </a:lnTo>
                    <a:lnTo>
                      <a:pt x="191" y="36"/>
                    </a:lnTo>
                    <a:lnTo>
                      <a:pt x="193" y="66"/>
                    </a:lnTo>
                    <a:lnTo>
                      <a:pt x="189" y="71"/>
                    </a:lnTo>
                    <a:lnTo>
                      <a:pt x="185" y="101"/>
                    </a:lnTo>
                    <a:lnTo>
                      <a:pt x="171" y="107"/>
                    </a:lnTo>
                    <a:lnTo>
                      <a:pt x="159" y="106"/>
                    </a:lnTo>
                    <a:lnTo>
                      <a:pt x="146" y="113"/>
                    </a:lnTo>
                    <a:lnTo>
                      <a:pt x="138" y="117"/>
                    </a:lnTo>
                    <a:lnTo>
                      <a:pt x="136" y="128"/>
                    </a:lnTo>
                    <a:lnTo>
                      <a:pt x="119" y="132"/>
                    </a:lnTo>
                    <a:lnTo>
                      <a:pt x="113" y="137"/>
                    </a:lnTo>
                    <a:lnTo>
                      <a:pt x="111" y="146"/>
                    </a:lnTo>
                    <a:lnTo>
                      <a:pt x="99" y="154"/>
                    </a:lnTo>
                    <a:lnTo>
                      <a:pt x="89" y="156"/>
                    </a:lnTo>
                    <a:lnTo>
                      <a:pt x="79" y="169"/>
                    </a:lnTo>
                    <a:lnTo>
                      <a:pt x="63" y="169"/>
                    </a:lnTo>
                    <a:lnTo>
                      <a:pt x="57" y="162"/>
                    </a:lnTo>
                    <a:lnTo>
                      <a:pt x="46" y="161"/>
                    </a:lnTo>
                    <a:lnTo>
                      <a:pt x="26" y="159"/>
                    </a:lnTo>
                    <a:lnTo>
                      <a:pt x="14" y="155"/>
                    </a:lnTo>
                    <a:lnTo>
                      <a:pt x="2" y="144"/>
                    </a:lnTo>
                    <a:lnTo>
                      <a:pt x="0" y="82"/>
                    </a:lnTo>
                    <a:lnTo>
                      <a:pt x="33" y="81"/>
                    </a:lnTo>
                    <a:lnTo>
                      <a:pt x="36" y="57"/>
                    </a:lnTo>
                    <a:lnTo>
                      <a:pt x="42" y="55"/>
                    </a:lnTo>
                    <a:lnTo>
                      <a:pt x="49" y="56"/>
                    </a:lnTo>
                    <a:lnTo>
                      <a:pt x="53" y="52"/>
                    </a:lnTo>
                    <a:lnTo>
                      <a:pt x="60" y="57"/>
                    </a:lnTo>
                    <a:lnTo>
                      <a:pt x="64" y="63"/>
                    </a:lnTo>
                    <a:lnTo>
                      <a:pt x="72" y="63"/>
                    </a:lnTo>
                    <a:lnTo>
                      <a:pt x="75" y="56"/>
                    </a:lnTo>
                    <a:lnTo>
                      <a:pt x="82" y="58"/>
                    </a:lnTo>
                    <a:lnTo>
                      <a:pt x="123" y="94"/>
                    </a:lnTo>
                    <a:lnTo>
                      <a:pt x="131" y="88"/>
                    </a:lnTo>
                    <a:lnTo>
                      <a:pt x="132" y="66"/>
                    </a:lnTo>
                    <a:lnTo>
                      <a:pt x="126" y="63"/>
                    </a:lnTo>
                    <a:lnTo>
                      <a:pt x="121" y="70"/>
                    </a:lnTo>
                    <a:lnTo>
                      <a:pt x="113" y="69"/>
                    </a:lnTo>
                    <a:lnTo>
                      <a:pt x="104" y="59"/>
                    </a:lnTo>
                    <a:lnTo>
                      <a:pt x="112" y="19"/>
                    </a:lnTo>
                    <a:lnTo>
                      <a:pt x="120" y="11"/>
                    </a:lnTo>
                    <a:lnTo>
                      <a:pt x="130" y="7"/>
                    </a:lnTo>
                    <a:lnTo>
                      <a:pt x="148" y="1"/>
                    </a:lnTo>
                    <a:moveTo>
                      <a:pt x="148" y="0"/>
                    </a:moveTo>
                    <a:lnTo>
                      <a:pt x="148" y="0"/>
                    </a:lnTo>
                    <a:lnTo>
                      <a:pt x="130" y="7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12" y="19"/>
                    </a:lnTo>
                    <a:lnTo>
                      <a:pt x="112" y="19"/>
                    </a:lnTo>
                    <a:lnTo>
                      <a:pt x="112" y="19"/>
                    </a:lnTo>
                    <a:lnTo>
                      <a:pt x="103" y="59"/>
                    </a:lnTo>
                    <a:lnTo>
                      <a:pt x="103" y="59"/>
                    </a:lnTo>
                    <a:lnTo>
                      <a:pt x="103" y="59"/>
                    </a:lnTo>
                    <a:lnTo>
                      <a:pt x="113" y="69"/>
                    </a:lnTo>
                    <a:lnTo>
                      <a:pt x="113" y="69"/>
                    </a:lnTo>
                    <a:lnTo>
                      <a:pt x="113" y="69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7" y="63"/>
                    </a:lnTo>
                    <a:lnTo>
                      <a:pt x="132" y="66"/>
                    </a:lnTo>
                    <a:lnTo>
                      <a:pt x="131" y="88"/>
                    </a:lnTo>
                    <a:lnTo>
                      <a:pt x="123" y="93"/>
                    </a:lnTo>
                    <a:lnTo>
                      <a:pt x="82" y="58"/>
                    </a:lnTo>
                    <a:lnTo>
                      <a:pt x="82" y="58"/>
                    </a:lnTo>
                    <a:lnTo>
                      <a:pt x="82" y="58"/>
                    </a:lnTo>
                    <a:lnTo>
                      <a:pt x="75" y="55"/>
                    </a:lnTo>
                    <a:lnTo>
                      <a:pt x="74" y="55"/>
                    </a:lnTo>
                    <a:lnTo>
                      <a:pt x="74" y="55"/>
                    </a:lnTo>
                    <a:lnTo>
                      <a:pt x="72" y="63"/>
                    </a:lnTo>
                    <a:lnTo>
                      <a:pt x="64" y="63"/>
                    </a:lnTo>
                    <a:lnTo>
                      <a:pt x="61" y="57"/>
                    </a:lnTo>
                    <a:lnTo>
                      <a:pt x="61" y="57"/>
                    </a:lnTo>
                    <a:lnTo>
                      <a:pt x="61" y="57"/>
                    </a:lnTo>
                    <a:lnTo>
                      <a:pt x="53" y="52"/>
                    </a:lnTo>
                    <a:lnTo>
                      <a:pt x="53" y="51"/>
                    </a:lnTo>
                    <a:lnTo>
                      <a:pt x="53" y="52"/>
                    </a:lnTo>
                    <a:lnTo>
                      <a:pt x="49" y="55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36" y="57"/>
                    </a:lnTo>
                    <a:lnTo>
                      <a:pt x="35" y="57"/>
                    </a:lnTo>
                    <a:lnTo>
                      <a:pt x="35" y="57"/>
                    </a:lnTo>
                    <a:lnTo>
                      <a:pt x="33" y="81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144"/>
                    </a:lnTo>
                    <a:lnTo>
                      <a:pt x="1" y="144"/>
                    </a:lnTo>
                    <a:lnTo>
                      <a:pt x="2" y="144"/>
                    </a:lnTo>
                    <a:lnTo>
                      <a:pt x="14" y="155"/>
                    </a:lnTo>
                    <a:lnTo>
                      <a:pt x="14" y="155"/>
                    </a:lnTo>
                    <a:lnTo>
                      <a:pt x="14" y="155"/>
                    </a:lnTo>
                    <a:lnTo>
                      <a:pt x="26" y="160"/>
                    </a:lnTo>
                    <a:lnTo>
                      <a:pt x="26" y="160"/>
                    </a:lnTo>
                    <a:lnTo>
                      <a:pt x="26" y="160"/>
                    </a:lnTo>
                    <a:lnTo>
                      <a:pt x="46" y="161"/>
                    </a:lnTo>
                    <a:lnTo>
                      <a:pt x="57" y="163"/>
                    </a:lnTo>
                    <a:lnTo>
                      <a:pt x="63" y="169"/>
                    </a:lnTo>
                    <a:lnTo>
                      <a:pt x="63" y="169"/>
                    </a:lnTo>
                    <a:lnTo>
                      <a:pt x="63" y="169"/>
                    </a:lnTo>
                    <a:lnTo>
                      <a:pt x="79" y="169"/>
                    </a:lnTo>
                    <a:lnTo>
                      <a:pt x="79" y="169"/>
                    </a:lnTo>
                    <a:lnTo>
                      <a:pt x="80" y="169"/>
                    </a:lnTo>
                    <a:lnTo>
                      <a:pt x="89" y="157"/>
                    </a:lnTo>
                    <a:lnTo>
                      <a:pt x="99" y="154"/>
                    </a:lnTo>
                    <a:lnTo>
                      <a:pt x="99" y="154"/>
                    </a:lnTo>
                    <a:lnTo>
                      <a:pt x="99" y="154"/>
                    </a:lnTo>
                    <a:lnTo>
                      <a:pt x="112" y="146"/>
                    </a:lnTo>
                    <a:lnTo>
                      <a:pt x="112" y="146"/>
                    </a:lnTo>
                    <a:lnTo>
                      <a:pt x="112" y="146"/>
                    </a:lnTo>
                    <a:lnTo>
                      <a:pt x="114" y="137"/>
                    </a:lnTo>
                    <a:lnTo>
                      <a:pt x="119" y="132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8" y="117"/>
                    </a:lnTo>
                    <a:lnTo>
                      <a:pt x="146" y="113"/>
                    </a:lnTo>
                    <a:lnTo>
                      <a:pt x="146" y="113"/>
                    </a:lnTo>
                    <a:lnTo>
                      <a:pt x="146" y="113"/>
                    </a:lnTo>
                    <a:lnTo>
                      <a:pt x="160" y="106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85" y="101"/>
                    </a:lnTo>
                    <a:lnTo>
                      <a:pt x="185" y="101"/>
                    </a:lnTo>
                    <a:lnTo>
                      <a:pt x="185" y="101"/>
                    </a:lnTo>
                    <a:lnTo>
                      <a:pt x="189" y="71"/>
                    </a:lnTo>
                    <a:lnTo>
                      <a:pt x="194" y="66"/>
                    </a:lnTo>
                    <a:lnTo>
                      <a:pt x="194" y="66"/>
                    </a:lnTo>
                    <a:lnTo>
                      <a:pt x="194" y="6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81" y="21"/>
                    </a:lnTo>
                    <a:lnTo>
                      <a:pt x="181" y="21"/>
                    </a:lnTo>
                    <a:lnTo>
                      <a:pt x="181" y="21"/>
                    </a:lnTo>
                    <a:lnTo>
                      <a:pt x="163" y="14"/>
                    </a:lnTo>
                    <a:lnTo>
                      <a:pt x="148" y="0"/>
                    </a:lnTo>
                    <a:lnTo>
                      <a:pt x="148" y="0"/>
                    </a:lnTo>
                    <a:lnTo>
                      <a:pt x="14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4" name="Freeform 1034"/>
              <p:cNvSpPr>
                <a:spLocks/>
              </p:cNvSpPr>
              <p:nvPr/>
            </p:nvSpPr>
            <p:spPr bwMode="gray">
              <a:xfrm>
                <a:off x="3494" y="2347"/>
                <a:ext cx="30" cy="28"/>
              </a:xfrm>
              <a:custGeom>
                <a:avLst/>
                <a:gdLst>
                  <a:gd name="T0" fmla="*/ 6 w 30"/>
                  <a:gd name="T1" fmla="*/ 28 h 28"/>
                  <a:gd name="T2" fmla="*/ 5 w 30"/>
                  <a:gd name="T3" fmla="*/ 25 h 28"/>
                  <a:gd name="T4" fmla="*/ 0 w 30"/>
                  <a:gd name="T5" fmla="*/ 25 h 28"/>
                  <a:gd name="T6" fmla="*/ 0 w 30"/>
                  <a:gd name="T7" fmla="*/ 8 h 28"/>
                  <a:gd name="T8" fmla="*/ 10 w 30"/>
                  <a:gd name="T9" fmla="*/ 5 h 28"/>
                  <a:gd name="T10" fmla="*/ 17 w 30"/>
                  <a:gd name="T11" fmla="*/ 0 h 28"/>
                  <a:gd name="T12" fmla="*/ 23 w 30"/>
                  <a:gd name="T13" fmla="*/ 2 h 28"/>
                  <a:gd name="T14" fmla="*/ 30 w 30"/>
                  <a:gd name="T15" fmla="*/ 9 h 28"/>
                  <a:gd name="T16" fmla="*/ 27 w 30"/>
                  <a:gd name="T17" fmla="*/ 16 h 28"/>
                  <a:gd name="T18" fmla="*/ 22 w 30"/>
                  <a:gd name="T19" fmla="*/ 17 h 28"/>
                  <a:gd name="T20" fmla="*/ 20 w 30"/>
                  <a:gd name="T21" fmla="*/ 25 h 28"/>
                  <a:gd name="T22" fmla="*/ 13 w 30"/>
                  <a:gd name="T23" fmla="*/ 25 h 28"/>
                  <a:gd name="T24" fmla="*/ 10 w 30"/>
                  <a:gd name="T25" fmla="*/ 28 h 28"/>
                  <a:gd name="T26" fmla="*/ 6 w 30"/>
                  <a:gd name="T2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8">
                    <a:moveTo>
                      <a:pt x="6" y="28"/>
                    </a:moveTo>
                    <a:lnTo>
                      <a:pt x="5" y="25"/>
                    </a:lnTo>
                    <a:lnTo>
                      <a:pt x="0" y="25"/>
                    </a:lnTo>
                    <a:lnTo>
                      <a:pt x="0" y="8"/>
                    </a:lnTo>
                    <a:lnTo>
                      <a:pt x="10" y="5"/>
                    </a:lnTo>
                    <a:lnTo>
                      <a:pt x="17" y="0"/>
                    </a:lnTo>
                    <a:lnTo>
                      <a:pt x="23" y="2"/>
                    </a:lnTo>
                    <a:lnTo>
                      <a:pt x="30" y="9"/>
                    </a:lnTo>
                    <a:lnTo>
                      <a:pt x="27" y="16"/>
                    </a:lnTo>
                    <a:lnTo>
                      <a:pt x="22" y="17"/>
                    </a:lnTo>
                    <a:lnTo>
                      <a:pt x="20" y="25"/>
                    </a:lnTo>
                    <a:lnTo>
                      <a:pt x="13" y="25"/>
                    </a:lnTo>
                    <a:lnTo>
                      <a:pt x="10" y="28"/>
                    </a:lnTo>
                    <a:lnTo>
                      <a:pt x="6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5" name="Freeform 1035"/>
              <p:cNvSpPr>
                <a:spLocks noEditPoints="1"/>
              </p:cNvSpPr>
              <p:nvPr/>
            </p:nvSpPr>
            <p:spPr bwMode="gray">
              <a:xfrm>
                <a:off x="3493" y="2347"/>
                <a:ext cx="31" cy="28"/>
              </a:xfrm>
              <a:custGeom>
                <a:avLst/>
                <a:gdLst>
                  <a:gd name="T0" fmla="*/ 18 w 31"/>
                  <a:gd name="T1" fmla="*/ 1 h 28"/>
                  <a:gd name="T2" fmla="*/ 24 w 31"/>
                  <a:gd name="T3" fmla="*/ 2 h 28"/>
                  <a:gd name="T4" fmla="*/ 31 w 31"/>
                  <a:gd name="T5" fmla="*/ 9 h 28"/>
                  <a:gd name="T6" fmla="*/ 28 w 31"/>
                  <a:gd name="T7" fmla="*/ 16 h 28"/>
                  <a:gd name="T8" fmla="*/ 22 w 31"/>
                  <a:gd name="T9" fmla="*/ 17 h 28"/>
                  <a:gd name="T10" fmla="*/ 21 w 31"/>
                  <a:gd name="T11" fmla="*/ 25 h 28"/>
                  <a:gd name="T12" fmla="*/ 14 w 31"/>
                  <a:gd name="T13" fmla="*/ 25 h 28"/>
                  <a:gd name="T14" fmla="*/ 11 w 31"/>
                  <a:gd name="T15" fmla="*/ 28 h 28"/>
                  <a:gd name="T16" fmla="*/ 7 w 31"/>
                  <a:gd name="T17" fmla="*/ 28 h 28"/>
                  <a:gd name="T18" fmla="*/ 6 w 31"/>
                  <a:gd name="T19" fmla="*/ 24 h 28"/>
                  <a:gd name="T20" fmla="*/ 1 w 31"/>
                  <a:gd name="T21" fmla="*/ 24 h 28"/>
                  <a:gd name="T22" fmla="*/ 2 w 31"/>
                  <a:gd name="T23" fmla="*/ 9 h 28"/>
                  <a:gd name="T24" fmla="*/ 11 w 31"/>
                  <a:gd name="T25" fmla="*/ 5 h 28"/>
                  <a:gd name="T26" fmla="*/ 18 w 31"/>
                  <a:gd name="T27" fmla="*/ 1 h 28"/>
                  <a:gd name="T28" fmla="*/ 18 w 31"/>
                  <a:gd name="T29" fmla="*/ 0 h 28"/>
                  <a:gd name="T30" fmla="*/ 17 w 31"/>
                  <a:gd name="T31" fmla="*/ 0 h 28"/>
                  <a:gd name="T32" fmla="*/ 11 w 31"/>
                  <a:gd name="T33" fmla="*/ 5 h 28"/>
                  <a:gd name="T34" fmla="*/ 2 w 31"/>
                  <a:gd name="T35" fmla="*/ 8 h 28"/>
                  <a:gd name="T36" fmla="*/ 1 w 31"/>
                  <a:gd name="T37" fmla="*/ 8 h 28"/>
                  <a:gd name="T38" fmla="*/ 1 w 31"/>
                  <a:gd name="T39" fmla="*/ 9 h 28"/>
                  <a:gd name="T40" fmla="*/ 0 w 31"/>
                  <a:gd name="T41" fmla="*/ 24 h 28"/>
                  <a:gd name="T42" fmla="*/ 0 w 31"/>
                  <a:gd name="T43" fmla="*/ 25 h 28"/>
                  <a:gd name="T44" fmla="*/ 1 w 31"/>
                  <a:gd name="T45" fmla="*/ 25 h 28"/>
                  <a:gd name="T46" fmla="*/ 6 w 31"/>
                  <a:gd name="T47" fmla="*/ 25 h 28"/>
                  <a:gd name="T48" fmla="*/ 7 w 31"/>
                  <a:gd name="T49" fmla="*/ 28 h 28"/>
                  <a:gd name="T50" fmla="*/ 7 w 31"/>
                  <a:gd name="T51" fmla="*/ 28 h 28"/>
                  <a:gd name="T52" fmla="*/ 7 w 31"/>
                  <a:gd name="T53" fmla="*/ 28 h 28"/>
                  <a:gd name="T54" fmla="*/ 11 w 31"/>
                  <a:gd name="T55" fmla="*/ 28 h 28"/>
                  <a:gd name="T56" fmla="*/ 11 w 31"/>
                  <a:gd name="T57" fmla="*/ 28 h 28"/>
                  <a:gd name="T58" fmla="*/ 11 w 31"/>
                  <a:gd name="T59" fmla="*/ 28 h 28"/>
                  <a:gd name="T60" fmla="*/ 14 w 31"/>
                  <a:gd name="T61" fmla="*/ 26 h 28"/>
                  <a:gd name="T62" fmla="*/ 21 w 31"/>
                  <a:gd name="T63" fmla="*/ 26 h 28"/>
                  <a:gd name="T64" fmla="*/ 21 w 31"/>
                  <a:gd name="T65" fmla="*/ 26 h 28"/>
                  <a:gd name="T66" fmla="*/ 21 w 31"/>
                  <a:gd name="T67" fmla="*/ 25 h 28"/>
                  <a:gd name="T68" fmla="*/ 23 w 31"/>
                  <a:gd name="T69" fmla="*/ 18 h 28"/>
                  <a:gd name="T70" fmla="*/ 28 w 31"/>
                  <a:gd name="T71" fmla="*/ 16 h 28"/>
                  <a:gd name="T72" fmla="*/ 28 w 31"/>
                  <a:gd name="T73" fmla="*/ 16 h 28"/>
                  <a:gd name="T74" fmla="*/ 29 w 31"/>
                  <a:gd name="T75" fmla="*/ 16 h 28"/>
                  <a:gd name="T76" fmla="*/ 31 w 31"/>
                  <a:gd name="T77" fmla="*/ 10 h 28"/>
                  <a:gd name="T78" fmla="*/ 31 w 31"/>
                  <a:gd name="T79" fmla="*/ 9 h 28"/>
                  <a:gd name="T80" fmla="*/ 31 w 31"/>
                  <a:gd name="T81" fmla="*/ 9 h 28"/>
                  <a:gd name="T82" fmla="*/ 25 w 31"/>
                  <a:gd name="T83" fmla="*/ 2 h 28"/>
                  <a:gd name="T84" fmla="*/ 25 w 31"/>
                  <a:gd name="T85" fmla="*/ 2 h 28"/>
                  <a:gd name="T86" fmla="*/ 24 w 31"/>
                  <a:gd name="T87" fmla="*/ 2 h 28"/>
                  <a:gd name="T88" fmla="*/ 18 w 31"/>
                  <a:gd name="T89" fmla="*/ 0 h 28"/>
                  <a:gd name="T90" fmla="*/ 18 w 31"/>
                  <a:gd name="T91" fmla="*/ 0 h 28"/>
                  <a:gd name="T92" fmla="*/ 18 w 31"/>
                  <a:gd name="T9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" h="28">
                    <a:moveTo>
                      <a:pt x="18" y="1"/>
                    </a:moveTo>
                    <a:lnTo>
                      <a:pt x="24" y="2"/>
                    </a:lnTo>
                    <a:lnTo>
                      <a:pt x="31" y="9"/>
                    </a:lnTo>
                    <a:lnTo>
                      <a:pt x="28" y="16"/>
                    </a:lnTo>
                    <a:lnTo>
                      <a:pt x="22" y="17"/>
                    </a:lnTo>
                    <a:lnTo>
                      <a:pt x="21" y="25"/>
                    </a:lnTo>
                    <a:lnTo>
                      <a:pt x="14" y="25"/>
                    </a:lnTo>
                    <a:lnTo>
                      <a:pt x="11" y="28"/>
                    </a:lnTo>
                    <a:lnTo>
                      <a:pt x="7" y="28"/>
                    </a:lnTo>
                    <a:lnTo>
                      <a:pt x="6" y="24"/>
                    </a:lnTo>
                    <a:lnTo>
                      <a:pt x="1" y="24"/>
                    </a:lnTo>
                    <a:lnTo>
                      <a:pt x="2" y="9"/>
                    </a:lnTo>
                    <a:lnTo>
                      <a:pt x="11" y="5"/>
                    </a:lnTo>
                    <a:lnTo>
                      <a:pt x="18" y="1"/>
                    </a:lnTo>
                    <a:close/>
                    <a:moveTo>
                      <a:pt x="18" y="0"/>
                    </a:moveTo>
                    <a:lnTo>
                      <a:pt x="17" y="0"/>
                    </a:lnTo>
                    <a:lnTo>
                      <a:pt x="11" y="5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6" y="25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4" y="2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3" y="18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6" name="Freeform 1036"/>
              <p:cNvSpPr>
                <a:spLocks noEditPoints="1"/>
              </p:cNvSpPr>
              <p:nvPr/>
            </p:nvSpPr>
            <p:spPr bwMode="gray">
              <a:xfrm>
                <a:off x="3493" y="2347"/>
                <a:ext cx="31" cy="28"/>
              </a:xfrm>
              <a:custGeom>
                <a:avLst/>
                <a:gdLst>
                  <a:gd name="T0" fmla="*/ 18 w 31"/>
                  <a:gd name="T1" fmla="*/ 1 h 28"/>
                  <a:gd name="T2" fmla="*/ 24 w 31"/>
                  <a:gd name="T3" fmla="*/ 2 h 28"/>
                  <a:gd name="T4" fmla="*/ 31 w 31"/>
                  <a:gd name="T5" fmla="*/ 9 h 28"/>
                  <a:gd name="T6" fmla="*/ 28 w 31"/>
                  <a:gd name="T7" fmla="*/ 16 h 28"/>
                  <a:gd name="T8" fmla="*/ 22 w 31"/>
                  <a:gd name="T9" fmla="*/ 17 h 28"/>
                  <a:gd name="T10" fmla="*/ 21 w 31"/>
                  <a:gd name="T11" fmla="*/ 25 h 28"/>
                  <a:gd name="T12" fmla="*/ 14 w 31"/>
                  <a:gd name="T13" fmla="*/ 25 h 28"/>
                  <a:gd name="T14" fmla="*/ 11 w 31"/>
                  <a:gd name="T15" fmla="*/ 28 h 28"/>
                  <a:gd name="T16" fmla="*/ 7 w 31"/>
                  <a:gd name="T17" fmla="*/ 28 h 28"/>
                  <a:gd name="T18" fmla="*/ 6 w 31"/>
                  <a:gd name="T19" fmla="*/ 24 h 28"/>
                  <a:gd name="T20" fmla="*/ 1 w 31"/>
                  <a:gd name="T21" fmla="*/ 24 h 28"/>
                  <a:gd name="T22" fmla="*/ 2 w 31"/>
                  <a:gd name="T23" fmla="*/ 9 h 28"/>
                  <a:gd name="T24" fmla="*/ 11 w 31"/>
                  <a:gd name="T25" fmla="*/ 5 h 28"/>
                  <a:gd name="T26" fmla="*/ 18 w 31"/>
                  <a:gd name="T27" fmla="*/ 1 h 28"/>
                  <a:gd name="T28" fmla="*/ 18 w 31"/>
                  <a:gd name="T29" fmla="*/ 0 h 28"/>
                  <a:gd name="T30" fmla="*/ 17 w 31"/>
                  <a:gd name="T31" fmla="*/ 0 h 28"/>
                  <a:gd name="T32" fmla="*/ 11 w 31"/>
                  <a:gd name="T33" fmla="*/ 5 h 28"/>
                  <a:gd name="T34" fmla="*/ 2 w 31"/>
                  <a:gd name="T35" fmla="*/ 8 h 28"/>
                  <a:gd name="T36" fmla="*/ 1 w 31"/>
                  <a:gd name="T37" fmla="*/ 8 h 28"/>
                  <a:gd name="T38" fmla="*/ 1 w 31"/>
                  <a:gd name="T39" fmla="*/ 9 h 28"/>
                  <a:gd name="T40" fmla="*/ 0 w 31"/>
                  <a:gd name="T41" fmla="*/ 24 h 28"/>
                  <a:gd name="T42" fmla="*/ 0 w 31"/>
                  <a:gd name="T43" fmla="*/ 25 h 28"/>
                  <a:gd name="T44" fmla="*/ 1 w 31"/>
                  <a:gd name="T45" fmla="*/ 25 h 28"/>
                  <a:gd name="T46" fmla="*/ 6 w 31"/>
                  <a:gd name="T47" fmla="*/ 25 h 28"/>
                  <a:gd name="T48" fmla="*/ 7 w 31"/>
                  <a:gd name="T49" fmla="*/ 28 h 28"/>
                  <a:gd name="T50" fmla="*/ 7 w 31"/>
                  <a:gd name="T51" fmla="*/ 28 h 28"/>
                  <a:gd name="T52" fmla="*/ 7 w 31"/>
                  <a:gd name="T53" fmla="*/ 28 h 28"/>
                  <a:gd name="T54" fmla="*/ 11 w 31"/>
                  <a:gd name="T55" fmla="*/ 28 h 28"/>
                  <a:gd name="T56" fmla="*/ 11 w 31"/>
                  <a:gd name="T57" fmla="*/ 28 h 28"/>
                  <a:gd name="T58" fmla="*/ 11 w 31"/>
                  <a:gd name="T59" fmla="*/ 28 h 28"/>
                  <a:gd name="T60" fmla="*/ 14 w 31"/>
                  <a:gd name="T61" fmla="*/ 26 h 28"/>
                  <a:gd name="T62" fmla="*/ 21 w 31"/>
                  <a:gd name="T63" fmla="*/ 26 h 28"/>
                  <a:gd name="T64" fmla="*/ 21 w 31"/>
                  <a:gd name="T65" fmla="*/ 26 h 28"/>
                  <a:gd name="T66" fmla="*/ 21 w 31"/>
                  <a:gd name="T67" fmla="*/ 25 h 28"/>
                  <a:gd name="T68" fmla="*/ 23 w 31"/>
                  <a:gd name="T69" fmla="*/ 18 h 28"/>
                  <a:gd name="T70" fmla="*/ 28 w 31"/>
                  <a:gd name="T71" fmla="*/ 16 h 28"/>
                  <a:gd name="T72" fmla="*/ 28 w 31"/>
                  <a:gd name="T73" fmla="*/ 16 h 28"/>
                  <a:gd name="T74" fmla="*/ 29 w 31"/>
                  <a:gd name="T75" fmla="*/ 16 h 28"/>
                  <a:gd name="T76" fmla="*/ 31 w 31"/>
                  <a:gd name="T77" fmla="*/ 10 h 28"/>
                  <a:gd name="T78" fmla="*/ 31 w 31"/>
                  <a:gd name="T79" fmla="*/ 9 h 28"/>
                  <a:gd name="T80" fmla="*/ 31 w 31"/>
                  <a:gd name="T81" fmla="*/ 9 h 28"/>
                  <a:gd name="T82" fmla="*/ 25 w 31"/>
                  <a:gd name="T83" fmla="*/ 2 h 28"/>
                  <a:gd name="T84" fmla="*/ 25 w 31"/>
                  <a:gd name="T85" fmla="*/ 2 h 28"/>
                  <a:gd name="T86" fmla="*/ 24 w 31"/>
                  <a:gd name="T87" fmla="*/ 2 h 28"/>
                  <a:gd name="T88" fmla="*/ 18 w 31"/>
                  <a:gd name="T89" fmla="*/ 0 h 28"/>
                  <a:gd name="T90" fmla="*/ 18 w 31"/>
                  <a:gd name="T91" fmla="*/ 0 h 28"/>
                  <a:gd name="T92" fmla="*/ 18 w 31"/>
                  <a:gd name="T9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" h="28">
                    <a:moveTo>
                      <a:pt x="18" y="1"/>
                    </a:moveTo>
                    <a:lnTo>
                      <a:pt x="24" y="2"/>
                    </a:lnTo>
                    <a:lnTo>
                      <a:pt x="31" y="9"/>
                    </a:lnTo>
                    <a:lnTo>
                      <a:pt x="28" y="16"/>
                    </a:lnTo>
                    <a:lnTo>
                      <a:pt x="22" y="17"/>
                    </a:lnTo>
                    <a:lnTo>
                      <a:pt x="21" y="25"/>
                    </a:lnTo>
                    <a:lnTo>
                      <a:pt x="14" y="25"/>
                    </a:lnTo>
                    <a:lnTo>
                      <a:pt x="11" y="28"/>
                    </a:lnTo>
                    <a:lnTo>
                      <a:pt x="7" y="28"/>
                    </a:lnTo>
                    <a:lnTo>
                      <a:pt x="6" y="24"/>
                    </a:lnTo>
                    <a:lnTo>
                      <a:pt x="1" y="24"/>
                    </a:lnTo>
                    <a:lnTo>
                      <a:pt x="2" y="9"/>
                    </a:lnTo>
                    <a:lnTo>
                      <a:pt x="11" y="5"/>
                    </a:lnTo>
                    <a:lnTo>
                      <a:pt x="18" y="1"/>
                    </a:lnTo>
                    <a:moveTo>
                      <a:pt x="18" y="0"/>
                    </a:moveTo>
                    <a:lnTo>
                      <a:pt x="17" y="0"/>
                    </a:lnTo>
                    <a:lnTo>
                      <a:pt x="11" y="5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6" y="25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4" y="2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3" y="18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7" name="Freeform 1037"/>
              <p:cNvSpPr>
                <a:spLocks/>
              </p:cNvSpPr>
              <p:nvPr/>
            </p:nvSpPr>
            <p:spPr bwMode="gray">
              <a:xfrm>
                <a:off x="3554" y="2489"/>
                <a:ext cx="51" cy="134"/>
              </a:xfrm>
              <a:custGeom>
                <a:avLst/>
                <a:gdLst>
                  <a:gd name="T0" fmla="*/ 31 w 51"/>
                  <a:gd name="T1" fmla="*/ 126 h 134"/>
                  <a:gd name="T2" fmla="*/ 29 w 51"/>
                  <a:gd name="T3" fmla="*/ 115 h 134"/>
                  <a:gd name="T4" fmla="*/ 29 w 51"/>
                  <a:gd name="T5" fmla="*/ 102 h 134"/>
                  <a:gd name="T6" fmla="*/ 28 w 51"/>
                  <a:gd name="T7" fmla="*/ 89 h 134"/>
                  <a:gd name="T8" fmla="*/ 18 w 51"/>
                  <a:gd name="T9" fmla="*/ 87 h 134"/>
                  <a:gd name="T10" fmla="*/ 12 w 51"/>
                  <a:gd name="T11" fmla="*/ 81 h 134"/>
                  <a:gd name="T12" fmla="*/ 4 w 51"/>
                  <a:gd name="T13" fmla="*/ 80 h 134"/>
                  <a:gd name="T14" fmla="*/ 7 w 51"/>
                  <a:gd name="T15" fmla="*/ 49 h 134"/>
                  <a:gd name="T16" fmla="*/ 12 w 51"/>
                  <a:gd name="T17" fmla="*/ 45 h 134"/>
                  <a:gd name="T18" fmla="*/ 10 w 51"/>
                  <a:gd name="T19" fmla="*/ 15 h 134"/>
                  <a:gd name="T20" fmla="*/ 0 w 51"/>
                  <a:gd name="T21" fmla="*/ 0 h 134"/>
                  <a:gd name="T22" fmla="*/ 14 w 51"/>
                  <a:gd name="T23" fmla="*/ 0 h 134"/>
                  <a:gd name="T24" fmla="*/ 26 w 51"/>
                  <a:gd name="T25" fmla="*/ 2 h 134"/>
                  <a:gd name="T26" fmla="*/ 33 w 51"/>
                  <a:gd name="T27" fmla="*/ 18 h 134"/>
                  <a:gd name="T28" fmla="*/ 36 w 51"/>
                  <a:gd name="T29" fmla="*/ 38 h 134"/>
                  <a:gd name="T30" fmla="*/ 33 w 51"/>
                  <a:gd name="T31" fmla="*/ 60 h 134"/>
                  <a:gd name="T32" fmla="*/ 45 w 51"/>
                  <a:gd name="T33" fmla="*/ 72 h 134"/>
                  <a:gd name="T34" fmla="*/ 51 w 51"/>
                  <a:gd name="T35" fmla="*/ 86 h 134"/>
                  <a:gd name="T36" fmla="*/ 51 w 51"/>
                  <a:gd name="T37" fmla="*/ 104 h 134"/>
                  <a:gd name="T38" fmla="*/ 44 w 51"/>
                  <a:gd name="T39" fmla="*/ 118 h 134"/>
                  <a:gd name="T40" fmla="*/ 47 w 51"/>
                  <a:gd name="T41" fmla="*/ 132 h 134"/>
                  <a:gd name="T42" fmla="*/ 43 w 51"/>
                  <a:gd name="T43" fmla="*/ 134 h 134"/>
                  <a:gd name="T44" fmla="*/ 31 w 51"/>
                  <a:gd name="T45" fmla="*/ 12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1" h="134">
                    <a:moveTo>
                      <a:pt x="31" y="126"/>
                    </a:moveTo>
                    <a:lnTo>
                      <a:pt x="29" y="115"/>
                    </a:lnTo>
                    <a:lnTo>
                      <a:pt x="29" y="102"/>
                    </a:lnTo>
                    <a:lnTo>
                      <a:pt x="28" y="89"/>
                    </a:lnTo>
                    <a:lnTo>
                      <a:pt x="18" y="87"/>
                    </a:lnTo>
                    <a:lnTo>
                      <a:pt x="12" y="81"/>
                    </a:lnTo>
                    <a:lnTo>
                      <a:pt x="4" y="80"/>
                    </a:lnTo>
                    <a:lnTo>
                      <a:pt x="7" y="49"/>
                    </a:lnTo>
                    <a:lnTo>
                      <a:pt x="12" y="45"/>
                    </a:lnTo>
                    <a:lnTo>
                      <a:pt x="10" y="1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2"/>
                    </a:lnTo>
                    <a:lnTo>
                      <a:pt x="33" y="18"/>
                    </a:lnTo>
                    <a:lnTo>
                      <a:pt x="36" y="38"/>
                    </a:lnTo>
                    <a:lnTo>
                      <a:pt x="33" y="60"/>
                    </a:lnTo>
                    <a:lnTo>
                      <a:pt x="45" y="72"/>
                    </a:lnTo>
                    <a:lnTo>
                      <a:pt x="51" y="86"/>
                    </a:lnTo>
                    <a:lnTo>
                      <a:pt x="51" y="104"/>
                    </a:lnTo>
                    <a:lnTo>
                      <a:pt x="44" y="118"/>
                    </a:lnTo>
                    <a:lnTo>
                      <a:pt x="47" y="132"/>
                    </a:lnTo>
                    <a:lnTo>
                      <a:pt x="43" y="134"/>
                    </a:lnTo>
                    <a:lnTo>
                      <a:pt x="31" y="1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8" name="Freeform 1038"/>
              <p:cNvSpPr>
                <a:spLocks noEditPoints="1"/>
              </p:cNvSpPr>
              <p:nvPr/>
            </p:nvSpPr>
            <p:spPr bwMode="gray">
              <a:xfrm>
                <a:off x="3553" y="2489"/>
                <a:ext cx="52" cy="134"/>
              </a:xfrm>
              <a:custGeom>
                <a:avLst/>
                <a:gdLst>
                  <a:gd name="T0" fmla="*/ 27 w 52"/>
                  <a:gd name="T1" fmla="*/ 3 h 134"/>
                  <a:gd name="T2" fmla="*/ 37 w 52"/>
                  <a:gd name="T3" fmla="*/ 38 h 134"/>
                  <a:gd name="T4" fmla="*/ 45 w 52"/>
                  <a:gd name="T5" fmla="*/ 73 h 134"/>
                  <a:gd name="T6" fmla="*/ 52 w 52"/>
                  <a:gd name="T7" fmla="*/ 104 h 134"/>
                  <a:gd name="T8" fmla="*/ 47 w 52"/>
                  <a:gd name="T9" fmla="*/ 132 h 134"/>
                  <a:gd name="T10" fmla="*/ 32 w 52"/>
                  <a:gd name="T11" fmla="*/ 126 h 134"/>
                  <a:gd name="T12" fmla="*/ 30 w 52"/>
                  <a:gd name="T13" fmla="*/ 102 h 134"/>
                  <a:gd name="T14" fmla="*/ 19 w 52"/>
                  <a:gd name="T15" fmla="*/ 87 h 134"/>
                  <a:gd name="T16" fmla="*/ 5 w 52"/>
                  <a:gd name="T17" fmla="*/ 80 h 134"/>
                  <a:gd name="T18" fmla="*/ 13 w 52"/>
                  <a:gd name="T19" fmla="*/ 45 h 134"/>
                  <a:gd name="T20" fmla="*/ 1 w 52"/>
                  <a:gd name="T21" fmla="*/ 0 h 134"/>
                  <a:gd name="T22" fmla="*/ 15 w 52"/>
                  <a:gd name="T23" fmla="*/ 0 h 134"/>
                  <a:gd name="T24" fmla="*/ 1 w 52"/>
                  <a:gd name="T25" fmla="*/ 0 h 134"/>
                  <a:gd name="T26" fmla="*/ 1 w 52"/>
                  <a:gd name="T27" fmla="*/ 0 h 134"/>
                  <a:gd name="T28" fmla="*/ 13 w 52"/>
                  <a:gd name="T29" fmla="*/ 45 h 134"/>
                  <a:gd name="T30" fmla="*/ 8 w 52"/>
                  <a:gd name="T31" fmla="*/ 49 h 134"/>
                  <a:gd name="T32" fmla="*/ 4 w 52"/>
                  <a:gd name="T33" fmla="*/ 80 h 134"/>
                  <a:gd name="T34" fmla="*/ 5 w 52"/>
                  <a:gd name="T35" fmla="*/ 80 h 134"/>
                  <a:gd name="T36" fmla="*/ 19 w 52"/>
                  <a:gd name="T37" fmla="*/ 87 h 134"/>
                  <a:gd name="T38" fmla="*/ 19 w 52"/>
                  <a:gd name="T39" fmla="*/ 87 h 134"/>
                  <a:gd name="T40" fmla="*/ 30 w 52"/>
                  <a:gd name="T41" fmla="*/ 102 h 134"/>
                  <a:gd name="T42" fmla="*/ 30 w 52"/>
                  <a:gd name="T43" fmla="*/ 115 h 134"/>
                  <a:gd name="T44" fmla="*/ 32 w 52"/>
                  <a:gd name="T45" fmla="*/ 126 h 134"/>
                  <a:gd name="T46" fmla="*/ 32 w 52"/>
                  <a:gd name="T47" fmla="*/ 126 h 134"/>
                  <a:gd name="T48" fmla="*/ 43 w 52"/>
                  <a:gd name="T49" fmla="*/ 134 h 134"/>
                  <a:gd name="T50" fmla="*/ 47 w 52"/>
                  <a:gd name="T51" fmla="*/ 132 h 134"/>
                  <a:gd name="T52" fmla="*/ 48 w 52"/>
                  <a:gd name="T53" fmla="*/ 132 h 134"/>
                  <a:gd name="T54" fmla="*/ 52 w 52"/>
                  <a:gd name="T55" fmla="*/ 105 h 134"/>
                  <a:gd name="T56" fmla="*/ 52 w 52"/>
                  <a:gd name="T57" fmla="*/ 104 h 134"/>
                  <a:gd name="T58" fmla="*/ 52 w 52"/>
                  <a:gd name="T59" fmla="*/ 86 h 134"/>
                  <a:gd name="T60" fmla="*/ 46 w 52"/>
                  <a:gd name="T61" fmla="*/ 72 h 134"/>
                  <a:gd name="T62" fmla="*/ 46 w 52"/>
                  <a:gd name="T63" fmla="*/ 72 h 134"/>
                  <a:gd name="T64" fmla="*/ 37 w 52"/>
                  <a:gd name="T65" fmla="*/ 38 h 134"/>
                  <a:gd name="T66" fmla="*/ 37 w 52"/>
                  <a:gd name="T67" fmla="*/ 38 h 134"/>
                  <a:gd name="T68" fmla="*/ 35 w 52"/>
                  <a:gd name="T69" fmla="*/ 18 h 134"/>
                  <a:gd name="T70" fmla="*/ 27 w 52"/>
                  <a:gd name="T71" fmla="*/ 2 h 134"/>
                  <a:gd name="T72" fmla="*/ 27 w 52"/>
                  <a:gd name="T73" fmla="*/ 2 h 134"/>
                  <a:gd name="T74" fmla="*/ 15 w 52"/>
                  <a:gd name="T7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134">
                    <a:moveTo>
                      <a:pt x="15" y="0"/>
                    </a:moveTo>
                    <a:lnTo>
                      <a:pt x="27" y="3"/>
                    </a:lnTo>
                    <a:lnTo>
                      <a:pt x="34" y="18"/>
                    </a:lnTo>
                    <a:lnTo>
                      <a:pt x="37" y="38"/>
                    </a:lnTo>
                    <a:lnTo>
                      <a:pt x="34" y="60"/>
                    </a:lnTo>
                    <a:lnTo>
                      <a:pt x="45" y="73"/>
                    </a:lnTo>
                    <a:lnTo>
                      <a:pt x="52" y="86"/>
                    </a:lnTo>
                    <a:lnTo>
                      <a:pt x="52" y="104"/>
                    </a:lnTo>
                    <a:lnTo>
                      <a:pt x="44" y="118"/>
                    </a:lnTo>
                    <a:lnTo>
                      <a:pt x="47" y="132"/>
                    </a:lnTo>
                    <a:lnTo>
                      <a:pt x="44" y="134"/>
                    </a:lnTo>
                    <a:lnTo>
                      <a:pt x="32" y="126"/>
                    </a:lnTo>
                    <a:lnTo>
                      <a:pt x="30" y="115"/>
                    </a:lnTo>
                    <a:lnTo>
                      <a:pt x="30" y="102"/>
                    </a:lnTo>
                    <a:lnTo>
                      <a:pt x="29" y="88"/>
                    </a:lnTo>
                    <a:lnTo>
                      <a:pt x="19" y="87"/>
                    </a:lnTo>
                    <a:lnTo>
                      <a:pt x="13" y="81"/>
                    </a:lnTo>
                    <a:lnTo>
                      <a:pt x="5" y="80"/>
                    </a:lnTo>
                    <a:lnTo>
                      <a:pt x="9" y="50"/>
                    </a:lnTo>
                    <a:lnTo>
                      <a:pt x="13" y="45"/>
                    </a:lnTo>
                    <a:lnTo>
                      <a:pt x="11" y="15"/>
                    </a:lnTo>
                    <a:lnTo>
                      <a:pt x="1" y="0"/>
                    </a:lnTo>
                    <a:lnTo>
                      <a:pt x="15" y="0"/>
                    </a:lnTo>
                    <a:close/>
                    <a:moveTo>
                      <a:pt x="15" y="0"/>
                    </a:moveTo>
                    <a:lnTo>
                      <a:pt x="1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1" y="15"/>
                    </a:lnTo>
                    <a:lnTo>
                      <a:pt x="13" y="45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5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5" y="80"/>
                    </a:lnTo>
                    <a:lnTo>
                      <a:pt x="13" y="81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9" y="89"/>
                    </a:lnTo>
                    <a:lnTo>
                      <a:pt x="30" y="102"/>
                    </a:lnTo>
                    <a:lnTo>
                      <a:pt x="30" y="115"/>
                    </a:lnTo>
                    <a:lnTo>
                      <a:pt x="30" y="115"/>
                    </a:lnTo>
                    <a:lnTo>
                      <a:pt x="30" y="115"/>
                    </a:lnTo>
                    <a:lnTo>
                      <a:pt x="32" y="126"/>
                    </a:lnTo>
                    <a:lnTo>
                      <a:pt x="32" y="126"/>
                    </a:lnTo>
                    <a:lnTo>
                      <a:pt x="32" y="126"/>
                    </a:lnTo>
                    <a:lnTo>
                      <a:pt x="43" y="134"/>
                    </a:lnTo>
                    <a:lnTo>
                      <a:pt x="43" y="134"/>
                    </a:lnTo>
                    <a:lnTo>
                      <a:pt x="44" y="134"/>
                    </a:lnTo>
                    <a:lnTo>
                      <a:pt x="47" y="132"/>
                    </a:lnTo>
                    <a:lnTo>
                      <a:pt x="48" y="132"/>
                    </a:lnTo>
                    <a:lnTo>
                      <a:pt x="48" y="132"/>
                    </a:lnTo>
                    <a:lnTo>
                      <a:pt x="45" y="118"/>
                    </a:lnTo>
                    <a:lnTo>
                      <a:pt x="52" y="105"/>
                    </a:lnTo>
                    <a:lnTo>
                      <a:pt x="52" y="104"/>
                    </a:lnTo>
                    <a:lnTo>
                      <a:pt x="52" y="104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35" y="60"/>
                    </a:lnTo>
                    <a:lnTo>
                      <a:pt x="37" y="38"/>
                    </a:lnTo>
                    <a:lnTo>
                      <a:pt x="37" y="38"/>
                    </a:lnTo>
                    <a:lnTo>
                      <a:pt x="37" y="38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" name="Freeform 1039"/>
              <p:cNvSpPr>
                <a:spLocks noEditPoints="1"/>
              </p:cNvSpPr>
              <p:nvPr/>
            </p:nvSpPr>
            <p:spPr bwMode="gray">
              <a:xfrm>
                <a:off x="3553" y="2489"/>
                <a:ext cx="52" cy="134"/>
              </a:xfrm>
              <a:custGeom>
                <a:avLst/>
                <a:gdLst>
                  <a:gd name="T0" fmla="*/ 27 w 52"/>
                  <a:gd name="T1" fmla="*/ 3 h 134"/>
                  <a:gd name="T2" fmla="*/ 37 w 52"/>
                  <a:gd name="T3" fmla="*/ 38 h 134"/>
                  <a:gd name="T4" fmla="*/ 45 w 52"/>
                  <a:gd name="T5" fmla="*/ 73 h 134"/>
                  <a:gd name="T6" fmla="*/ 52 w 52"/>
                  <a:gd name="T7" fmla="*/ 104 h 134"/>
                  <a:gd name="T8" fmla="*/ 47 w 52"/>
                  <a:gd name="T9" fmla="*/ 132 h 134"/>
                  <a:gd name="T10" fmla="*/ 32 w 52"/>
                  <a:gd name="T11" fmla="*/ 126 h 134"/>
                  <a:gd name="T12" fmla="*/ 30 w 52"/>
                  <a:gd name="T13" fmla="*/ 102 h 134"/>
                  <a:gd name="T14" fmla="*/ 19 w 52"/>
                  <a:gd name="T15" fmla="*/ 87 h 134"/>
                  <a:gd name="T16" fmla="*/ 5 w 52"/>
                  <a:gd name="T17" fmla="*/ 80 h 134"/>
                  <a:gd name="T18" fmla="*/ 13 w 52"/>
                  <a:gd name="T19" fmla="*/ 45 h 134"/>
                  <a:gd name="T20" fmla="*/ 1 w 52"/>
                  <a:gd name="T21" fmla="*/ 0 h 134"/>
                  <a:gd name="T22" fmla="*/ 15 w 52"/>
                  <a:gd name="T23" fmla="*/ 0 h 134"/>
                  <a:gd name="T24" fmla="*/ 1 w 52"/>
                  <a:gd name="T25" fmla="*/ 0 h 134"/>
                  <a:gd name="T26" fmla="*/ 1 w 52"/>
                  <a:gd name="T27" fmla="*/ 0 h 134"/>
                  <a:gd name="T28" fmla="*/ 13 w 52"/>
                  <a:gd name="T29" fmla="*/ 45 h 134"/>
                  <a:gd name="T30" fmla="*/ 8 w 52"/>
                  <a:gd name="T31" fmla="*/ 49 h 134"/>
                  <a:gd name="T32" fmla="*/ 4 w 52"/>
                  <a:gd name="T33" fmla="*/ 80 h 134"/>
                  <a:gd name="T34" fmla="*/ 5 w 52"/>
                  <a:gd name="T35" fmla="*/ 80 h 134"/>
                  <a:gd name="T36" fmla="*/ 19 w 52"/>
                  <a:gd name="T37" fmla="*/ 87 h 134"/>
                  <a:gd name="T38" fmla="*/ 19 w 52"/>
                  <a:gd name="T39" fmla="*/ 87 h 134"/>
                  <a:gd name="T40" fmla="*/ 30 w 52"/>
                  <a:gd name="T41" fmla="*/ 102 h 134"/>
                  <a:gd name="T42" fmla="*/ 30 w 52"/>
                  <a:gd name="T43" fmla="*/ 115 h 134"/>
                  <a:gd name="T44" fmla="*/ 32 w 52"/>
                  <a:gd name="T45" fmla="*/ 126 h 134"/>
                  <a:gd name="T46" fmla="*/ 32 w 52"/>
                  <a:gd name="T47" fmla="*/ 126 h 134"/>
                  <a:gd name="T48" fmla="*/ 43 w 52"/>
                  <a:gd name="T49" fmla="*/ 134 h 134"/>
                  <a:gd name="T50" fmla="*/ 47 w 52"/>
                  <a:gd name="T51" fmla="*/ 132 h 134"/>
                  <a:gd name="T52" fmla="*/ 48 w 52"/>
                  <a:gd name="T53" fmla="*/ 132 h 134"/>
                  <a:gd name="T54" fmla="*/ 52 w 52"/>
                  <a:gd name="T55" fmla="*/ 105 h 134"/>
                  <a:gd name="T56" fmla="*/ 52 w 52"/>
                  <a:gd name="T57" fmla="*/ 104 h 134"/>
                  <a:gd name="T58" fmla="*/ 52 w 52"/>
                  <a:gd name="T59" fmla="*/ 86 h 134"/>
                  <a:gd name="T60" fmla="*/ 46 w 52"/>
                  <a:gd name="T61" fmla="*/ 72 h 134"/>
                  <a:gd name="T62" fmla="*/ 46 w 52"/>
                  <a:gd name="T63" fmla="*/ 72 h 134"/>
                  <a:gd name="T64" fmla="*/ 37 w 52"/>
                  <a:gd name="T65" fmla="*/ 38 h 134"/>
                  <a:gd name="T66" fmla="*/ 37 w 52"/>
                  <a:gd name="T67" fmla="*/ 38 h 134"/>
                  <a:gd name="T68" fmla="*/ 35 w 52"/>
                  <a:gd name="T69" fmla="*/ 18 h 134"/>
                  <a:gd name="T70" fmla="*/ 27 w 52"/>
                  <a:gd name="T71" fmla="*/ 2 h 134"/>
                  <a:gd name="T72" fmla="*/ 27 w 52"/>
                  <a:gd name="T73" fmla="*/ 2 h 134"/>
                  <a:gd name="T74" fmla="*/ 15 w 52"/>
                  <a:gd name="T7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134">
                    <a:moveTo>
                      <a:pt x="15" y="0"/>
                    </a:moveTo>
                    <a:lnTo>
                      <a:pt x="27" y="3"/>
                    </a:lnTo>
                    <a:lnTo>
                      <a:pt x="34" y="18"/>
                    </a:lnTo>
                    <a:lnTo>
                      <a:pt x="37" y="38"/>
                    </a:lnTo>
                    <a:lnTo>
                      <a:pt x="34" y="60"/>
                    </a:lnTo>
                    <a:lnTo>
                      <a:pt x="45" y="73"/>
                    </a:lnTo>
                    <a:lnTo>
                      <a:pt x="52" y="86"/>
                    </a:lnTo>
                    <a:lnTo>
                      <a:pt x="52" y="104"/>
                    </a:lnTo>
                    <a:lnTo>
                      <a:pt x="44" y="118"/>
                    </a:lnTo>
                    <a:lnTo>
                      <a:pt x="47" y="132"/>
                    </a:lnTo>
                    <a:lnTo>
                      <a:pt x="44" y="134"/>
                    </a:lnTo>
                    <a:lnTo>
                      <a:pt x="32" y="126"/>
                    </a:lnTo>
                    <a:lnTo>
                      <a:pt x="30" y="115"/>
                    </a:lnTo>
                    <a:lnTo>
                      <a:pt x="30" y="102"/>
                    </a:lnTo>
                    <a:lnTo>
                      <a:pt x="29" y="88"/>
                    </a:lnTo>
                    <a:lnTo>
                      <a:pt x="19" y="87"/>
                    </a:lnTo>
                    <a:lnTo>
                      <a:pt x="13" y="81"/>
                    </a:lnTo>
                    <a:lnTo>
                      <a:pt x="5" y="80"/>
                    </a:lnTo>
                    <a:lnTo>
                      <a:pt x="9" y="50"/>
                    </a:lnTo>
                    <a:lnTo>
                      <a:pt x="13" y="45"/>
                    </a:lnTo>
                    <a:lnTo>
                      <a:pt x="11" y="15"/>
                    </a:lnTo>
                    <a:lnTo>
                      <a:pt x="1" y="0"/>
                    </a:lnTo>
                    <a:lnTo>
                      <a:pt x="15" y="0"/>
                    </a:lnTo>
                    <a:moveTo>
                      <a:pt x="15" y="0"/>
                    </a:moveTo>
                    <a:lnTo>
                      <a:pt x="1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1" y="15"/>
                    </a:lnTo>
                    <a:lnTo>
                      <a:pt x="13" y="45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5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5" y="80"/>
                    </a:lnTo>
                    <a:lnTo>
                      <a:pt x="13" y="81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9" y="89"/>
                    </a:lnTo>
                    <a:lnTo>
                      <a:pt x="30" y="102"/>
                    </a:lnTo>
                    <a:lnTo>
                      <a:pt x="30" y="115"/>
                    </a:lnTo>
                    <a:lnTo>
                      <a:pt x="30" y="115"/>
                    </a:lnTo>
                    <a:lnTo>
                      <a:pt x="30" y="115"/>
                    </a:lnTo>
                    <a:lnTo>
                      <a:pt x="32" y="126"/>
                    </a:lnTo>
                    <a:lnTo>
                      <a:pt x="32" y="126"/>
                    </a:lnTo>
                    <a:lnTo>
                      <a:pt x="32" y="126"/>
                    </a:lnTo>
                    <a:lnTo>
                      <a:pt x="43" y="134"/>
                    </a:lnTo>
                    <a:lnTo>
                      <a:pt x="43" y="134"/>
                    </a:lnTo>
                    <a:lnTo>
                      <a:pt x="44" y="134"/>
                    </a:lnTo>
                    <a:lnTo>
                      <a:pt x="47" y="132"/>
                    </a:lnTo>
                    <a:lnTo>
                      <a:pt x="48" y="132"/>
                    </a:lnTo>
                    <a:lnTo>
                      <a:pt x="48" y="132"/>
                    </a:lnTo>
                    <a:lnTo>
                      <a:pt x="45" y="118"/>
                    </a:lnTo>
                    <a:lnTo>
                      <a:pt x="52" y="105"/>
                    </a:lnTo>
                    <a:lnTo>
                      <a:pt x="52" y="104"/>
                    </a:lnTo>
                    <a:lnTo>
                      <a:pt x="52" y="104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35" y="60"/>
                    </a:lnTo>
                    <a:lnTo>
                      <a:pt x="37" y="38"/>
                    </a:lnTo>
                    <a:lnTo>
                      <a:pt x="37" y="38"/>
                    </a:lnTo>
                    <a:lnTo>
                      <a:pt x="37" y="38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" name="Freeform 1040"/>
              <p:cNvSpPr>
                <a:spLocks/>
              </p:cNvSpPr>
              <p:nvPr/>
            </p:nvSpPr>
            <p:spPr bwMode="gray">
              <a:xfrm>
                <a:off x="3516" y="2770"/>
                <a:ext cx="25" cy="38"/>
              </a:xfrm>
              <a:custGeom>
                <a:avLst/>
                <a:gdLst>
                  <a:gd name="T0" fmla="*/ 5 w 25"/>
                  <a:gd name="T1" fmla="*/ 38 h 38"/>
                  <a:gd name="T2" fmla="*/ 0 w 25"/>
                  <a:gd name="T3" fmla="*/ 29 h 38"/>
                  <a:gd name="T4" fmla="*/ 3 w 25"/>
                  <a:gd name="T5" fmla="*/ 1 h 38"/>
                  <a:gd name="T6" fmla="*/ 10 w 25"/>
                  <a:gd name="T7" fmla="*/ 0 h 38"/>
                  <a:gd name="T8" fmla="*/ 20 w 25"/>
                  <a:gd name="T9" fmla="*/ 1 h 38"/>
                  <a:gd name="T10" fmla="*/ 25 w 25"/>
                  <a:gd name="T11" fmla="*/ 23 h 38"/>
                  <a:gd name="T12" fmla="*/ 19 w 25"/>
                  <a:gd name="T13" fmla="*/ 38 h 38"/>
                  <a:gd name="T14" fmla="*/ 5 w 25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8">
                    <a:moveTo>
                      <a:pt x="5" y="38"/>
                    </a:moveTo>
                    <a:lnTo>
                      <a:pt x="0" y="29"/>
                    </a:lnTo>
                    <a:lnTo>
                      <a:pt x="3" y="1"/>
                    </a:lnTo>
                    <a:lnTo>
                      <a:pt x="10" y="0"/>
                    </a:lnTo>
                    <a:lnTo>
                      <a:pt x="20" y="1"/>
                    </a:lnTo>
                    <a:lnTo>
                      <a:pt x="25" y="23"/>
                    </a:lnTo>
                    <a:lnTo>
                      <a:pt x="19" y="38"/>
                    </a:lnTo>
                    <a:lnTo>
                      <a:pt x="5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" name="Freeform 1041"/>
              <p:cNvSpPr>
                <a:spLocks noEditPoints="1"/>
              </p:cNvSpPr>
              <p:nvPr/>
            </p:nvSpPr>
            <p:spPr bwMode="gray">
              <a:xfrm>
                <a:off x="3516" y="2770"/>
                <a:ext cx="25" cy="38"/>
              </a:xfrm>
              <a:custGeom>
                <a:avLst/>
                <a:gdLst>
                  <a:gd name="T0" fmla="*/ 10 w 25"/>
                  <a:gd name="T1" fmla="*/ 0 h 38"/>
                  <a:gd name="T2" fmla="*/ 20 w 25"/>
                  <a:gd name="T3" fmla="*/ 1 h 38"/>
                  <a:gd name="T4" fmla="*/ 25 w 25"/>
                  <a:gd name="T5" fmla="*/ 23 h 38"/>
                  <a:gd name="T6" fmla="*/ 19 w 25"/>
                  <a:gd name="T7" fmla="*/ 37 h 38"/>
                  <a:gd name="T8" fmla="*/ 5 w 25"/>
                  <a:gd name="T9" fmla="*/ 37 h 38"/>
                  <a:gd name="T10" fmla="*/ 0 w 25"/>
                  <a:gd name="T11" fmla="*/ 29 h 38"/>
                  <a:gd name="T12" fmla="*/ 3 w 25"/>
                  <a:gd name="T13" fmla="*/ 1 h 38"/>
                  <a:gd name="T14" fmla="*/ 10 w 25"/>
                  <a:gd name="T15" fmla="*/ 0 h 38"/>
                  <a:gd name="T16" fmla="*/ 10 w 25"/>
                  <a:gd name="T17" fmla="*/ 0 h 38"/>
                  <a:gd name="T18" fmla="*/ 10 w 25"/>
                  <a:gd name="T19" fmla="*/ 0 h 38"/>
                  <a:gd name="T20" fmla="*/ 3 w 25"/>
                  <a:gd name="T21" fmla="*/ 1 h 38"/>
                  <a:gd name="T22" fmla="*/ 3 w 25"/>
                  <a:gd name="T23" fmla="*/ 1 h 38"/>
                  <a:gd name="T24" fmla="*/ 3 w 25"/>
                  <a:gd name="T25" fmla="*/ 1 h 38"/>
                  <a:gd name="T26" fmla="*/ 0 w 25"/>
                  <a:gd name="T27" fmla="*/ 29 h 38"/>
                  <a:gd name="T28" fmla="*/ 0 w 25"/>
                  <a:gd name="T29" fmla="*/ 29 h 38"/>
                  <a:gd name="T30" fmla="*/ 0 w 25"/>
                  <a:gd name="T31" fmla="*/ 29 h 38"/>
                  <a:gd name="T32" fmla="*/ 5 w 25"/>
                  <a:gd name="T33" fmla="*/ 38 h 38"/>
                  <a:gd name="T34" fmla="*/ 5 w 25"/>
                  <a:gd name="T35" fmla="*/ 38 h 38"/>
                  <a:gd name="T36" fmla="*/ 5 w 25"/>
                  <a:gd name="T37" fmla="*/ 38 h 38"/>
                  <a:gd name="T38" fmla="*/ 19 w 25"/>
                  <a:gd name="T39" fmla="*/ 38 h 38"/>
                  <a:gd name="T40" fmla="*/ 20 w 25"/>
                  <a:gd name="T41" fmla="*/ 38 h 38"/>
                  <a:gd name="T42" fmla="*/ 20 w 25"/>
                  <a:gd name="T43" fmla="*/ 38 h 38"/>
                  <a:gd name="T44" fmla="*/ 25 w 25"/>
                  <a:gd name="T45" fmla="*/ 23 h 38"/>
                  <a:gd name="T46" fmla="*/ 25 w 25"/>
                  <a:gd name="T47" fmla="*/ 23 h 38"/>
                  <a:gd name="T48" fmla="*/ 25 w 25"/>
                  <a:gd name="T49" fmla="*/ 23 h 38"/>
                  <a:gd name="T50" fmla="*/ 21 w 25"/>
                  <a:gd name="T51" fmla="*/ 1 h 38"/>
                  <a:gd name="T52" fmla="*/ 21 w 25"/>
                  <a:gd name="T53" fmla="*/ 1 h 38"/>
                  <a:gd name="T54" fmla="*/ 20 w 25"/>
                  <a:gd name="T55" fmla="*/ 1 h 38"/>
                  <a:gd name="T56" fmla="*/ 10 w 25"/>
                  <a:gd name="T57" fmla="*/ 0 h 38"/>
                  <a:gd name="T58" fmla="*/ 10 w 25"/>
                  <a:gd name="T59" fmla="*/ 0 h 38"/>
                  <a:gd name="T60" fmla="*/ 10 w 25"/>
                  <a:gd name="T6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38">
                    <a:moveTo>
                      <a:pt x="10" y="0"/>
                    </a:moveTo>
                    <a:lnTo>
                      <a:pt x="20" y="1"/>
                    </a:lnTo>
                    <a:lnTo>
                      <a:pt x="25" y="23"/>
                    </a:lnTo>
                    <a:lnTo>
                      <a:pt x="19" y="37"/>
                    </a:lnTo>
                    <a:lnTo>
                      <a:pt x="5" y="37"/>
                    </a:lnTo>
                    <a:lnTo>
                      <a:pt x="0" y="29"/>
                    </a:lnTo>
                    <a:lnTo>
                      <a:pt x="3" y="1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19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2" name="Freeform 1042"/>
              <p:cNvSpPr>
                <a:spLocks noEditPoints="1"/>
              </p:cNvSpPr>
              <p:nvPr/>
            </p:nvSpPr>
            <p:spPr bwMode="gray">
              <a:xfrm>
                <a:off x="3516" y="2770"/>
                <a:ext cx="25" cy="38"/>
              </a:xfrm>
              <a:custGeom>
                <a:avLst/>
                <a:gdLst>
                  <a:gd name="T0" fmla="*/ 10 w 25"/>
                  <a:gd name="T1" fmla="*/ 0 h 38"/>
                  <a:gd name="T2" fmla="*/ 20 w 25"/>
                  <a:gd name="T3" fmla="*/ 1 h 38"/>
                  <a:gd name="T4" fmla="*/ 25 w 25"/>
                  <a:gd name="T5" fmla="*/ 23 h 38"/>
                  <a:gd name="T6" fmla="*/ 19 w 25"/>
                  <a:gd name="T7" fmla="*/ 37 h 38"/>
                  <a:gd name="T8" fmla="*/ 5 w 25"/>
                  <a:gd name="T9" fmla="*/ 37 h 38"/>
                  <a:gd name="T10" fmla="*/ 0 w 25"/>
                  <a:gd name="T11" fmla="*/ 29 h 38"/>
                  <a:gd name="T12" fmla="*/ 3 w 25"/>
                  <a:gd name="T13" fmla="*/ 1 h 38"/>
                  <a:gd name="T14" fmla="*/ 10 w 25"/>
                  <a:gd name="T15" fmla="*/ 0 h 38"/>
                  <a:gd name="T16" fmla="*/ 10 w 25"/>
                  <a:gd name="T17" fmla="*/ 0 h 38"/>
                  <a:gd name="T18" fmla="*/ 10 w 25"/>
                  <a:gd name="T19" fmla="*/ 0 h 38"/>
                  <a:gd name="T20" fmla="*/ 3 w 25"/>
                  <a:gd name="T21" fmla="*/ 1 h 38"/>
                  <a:gd name="T22" fmla="*/ 3 w 25"/>
                  <a:gd name="T23" fmla="*/ 1 h 38"/>
                  <a:gd name="T24" fmla="*/ 3 w 25"/>
                  <a:gd name="T25" fmla="*/ 1 h 38"/>
                  <a:gd name="T26" fmla="*/ 0 w 25"/>
                  <a:gd name="T27" fmla="*/ 29 h 38"/>
                  <a:gd name="T28" fmla="*/ 0 w 25"/>
                  <a:gd name="T29" fmla="*/ 29 h 38"/>
                  <a:gd name="T30" fmla="*/ 0 w 25"/>
                  <a:gd name="T31" fmla="*/ 29 h 38"/>
                  <a:gd name="T32" fmla="*/ 5 w 25"/>
                  <a:gd name="T33" fmla="*/ 38 h 38"/>
                  <a:gd name="T34" fmla="*/ 5 w 25"/>
                  <a:gd name="T35" fmla="*/ 38 h 38"/>
                  <a:gd name="T36" fmla="*/ 5 w 25"/>
                  <a:gd name="T37" fmla="*/ 38 h 38"/>
                  <a:gd name="T38" fmla="*/ 19 w 25"/>
                  <a:gd name="T39" fmla="*/ 38 h 38"/>
                  <a:gd name="T40" fmla="*/ 20 w 25"/>
                  <a:gd name="T41" fmla="*/ 38 h 38"/>
                  <a:gd name="T42" fmla="*/ 20 w 25"/>
                  <a:gd name="T43" fmla="*/ 38 h 38"/>
                  <a:gd name="T44" fmla="*/ 25 w 25"/>
                  <a:gd name="T45" fmla="*/ 23 h 38"/>
                  <a:gd name="T46" fmla="*/ 25 w 25"/>
                  <a:gd name="T47" fmla="*/ 23 h 38"/>
                  <a:gd name="T48" fmla="*/ 25 w 25"/>
                  <a:gd name="T49" fmla="*/ 23 h 38"/>
                  <a:gd name="T50" fmla="*/ 21 w 25"/>
                  <a:gd name="T51" fmla="*/ 1 h 38"/>
                  <a:gd name="T52" fmla="*/ 21 w 25"/>
                  <a:gd name="T53" fmla="*/ 1 h 38"/>
                  <a:gd name="T54" fmla="*/ 20 w 25"/>
                  <a:gd name="T55" fmla="*/ 1 h 38"/>
                  <a:gd name="T56" fmla="*/ 10 w 25"/>
                  <a:gd name="T57" fmla="*/ 0 h 38"/>
                  <a:gd name="T58" fmla="*/ 10 w 25"/>
                  <a:gd name="T59" fmla="*/ 0 h 38"/>
                  <a:gd name="T60" fmla="*/ 10 w 25"/>
                  <a:gd name="T6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38">
                    <a:moveTo>
                      <a:pt x="10" y="0"/>
                    </a:moveTo>
                    <a:lnTo>
                      <a:pt x="20" y="1"/>
                    </a:lnTo>
                    <a:lnTo>
                      <a:pt x="25" y="23"/>
                    </a:lnTo>
                    <a:lnTo>
                      <a:pt x="19" y="37"/>
                    </a:lnTo>
                    <a:lnTo>
                      <a:pt x="5" y="37"/>
                    </a:lnTo>
                    <a:lnTo>
                      <a:pt x="0" y="29"/>
                    </a:lnTo>
                    <a:lnTo>
                      <a:pt x="3" y="1"/>
                    </a:lnTo>
                    <a:lnTo>
                      <a:pt x="10" y="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19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3" name="Freeform 1043"/>
              <p:cNvSpPr>
                <a:spLocks/>
              </p:cNvSpPr>
              <p:nvPr/>
            </p:nvSpPr>
            <p:spPr bwMode="gray">
              <a:xfrm>
                <a:off x="3454" y="2828"/>
                <a:ext cx="47" cy="40"/>
              </a:xfrm>
              <a:custGeom>
                <a:avLst/>
                <a:gdLst>
                  <a:gd name="T0" fmla="*/ 0 w 47"/>
                  <a:gd name="T1" fmla="*/ 25 h 40"/>
                  <a:gd name="T2" fmla="*/ 0 w 47"/>
                  <a:gd name="T3" fmla="*/ 17 h 40"/>
                  <a:gd name="T4" fmla="*/ 20 w 47"/>
                  <a:gd name="T5" fmla="*/ 0 h 40"/>
                  <a:gd name="T6" fmla="*/ 45 w 47"/>
                  <a:gd name="T7" fmla="*/ 2 h 40"/>
                  <a:gd name="T8" fmla="*/ 47 w 47"/>
                  <a:gd name="T9" fmla="*/ 17 h 40"/>
                  <a:gd name="T10" fmla="*/ 32 w 47"/>
                  <a:gd name="T11" fmla="*/ 28 h 40"/>
                  <a:gd name="T12" fmla="*/ 30 w 47"/>
                  <a:gd name="T13" fmla="*/ 34 h 40"/>
                  <a:gd name="T14" fmla="*/ 13 w 47"/>
                  <a:gd name="T15" fmla="*/ 40 h 40"/>
                  <a:gd name="T16" fmla="*/ 0 w 47"/>
                  <a:gd name="T17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40">
                    <a:moveTo>
                      <a:pt x="0" y="25"/>
                    </a:moveTo>
                    <a:lnTo>
                      <a:pt x="0" y="17"/>
                    </a:lnTo>
                    <a:lnTo>
                      <a:pt x="20" y="0"/>
                    </a:lnTo>
                    <a:lnTo>
                      <a:pt x="45" y="2"/>
                    </a:lnTo>
                    <a:lnTo>
                      <a:pt x="47" y="17"/>
                    </a:lnTo>
                    <a:lnTo>
                      <a:pt x="32" y="28"/>
                    </a:lnTo>
                    <a:lnTo>
                      <a:pt x="30" y="34"/>
                    </a:lnTo>
                    <a:lnTo>
                      <a:pt x="13" y="40"/>
                    </a:lnTo>
                    <a:lnTo>
                      <a:pt x="0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4" name="Freeform 1044"/>
              <p:cNvSpPr>
                <a:spLocks noEditPoints="1"/>
              </p:cNvSpPr>
              <p:nvPr/>
            </p:nvSpPr>
            <p:spPr bwMode="gray">
              <a:xfrm>
                <a:off x="3454" y="2828"/>
                <a:ext cx="47" cy="40"/>
              </a:xfrm>
              <a:custGeom>
                <a:avLst/>
                <a:gdLst>
                  <a:gd name="T0" fmla="*/ 20 w 47"/>
                  <a:gd name="T1" fmla="*/ 1 h 40"/>
                  <a:gd name="T2" fmla="*/ 44 w 47"/>
                  <a:gd name="T3" fmla="*/ 2 h 40"/>
                  <a:gd name="T4" fmla="*/ 46 w 47"/>
                  <a:gd name="T5" fmla="*/ 16 h 40"/>
                  <a:gd name="T6" fmla="*/ 32 w 47"/>
                  <a:gd name="T7" fmla="*/ 28 h 40"/>
                  <a:gd name="T8" fmla="*/ 29 w 47"/>
                  <a:gd name="T9" fmla="*/ 34 h 40"/>
                  <a:gd name="T10" fmla="*/ 13 w 47"/>
                  <a:gd name="T11" fmla="*/ 39 h 40"/>
                  <a:gd name="T12" fmla="*/ 0 w 47"/>
                  <a:gd name="T13" fmla="*/ 25 h 40"/>
                  <a:gd name="T14" fmla="*/ 0 w 47"/>
                  <a:gd name="T15" fmla="*/ 17 h 40"/>
                  <a:gd name="T16" fmla="*/ 20 w 47"/>
                  <a:gd name="T17" fmla="*/ 1 h 40"/>
                  <a:gd name="T18" fmla="*/ 20 w 47"/>
                  <a:gd name="T19" fmla="*/ 0 h 40"/>
                  <a:gd name="T20" fmla="*/ 20 w 47"/>
                  <a:gd name="T21" fmla="*/ 0 h 40"/>
                  <a:gd name="T22" fmla="*/ 0 w 47"/>
                  <a:gd name="T23" fmla="*/ 17 h 40"/>
                  <a:gd name="T24" fmla="*/ 0 w 47"/>
                  <a:gd name="T25" fmla="*/ 17 h 40"/>
                  <a:gd name="T26" fmla="*/ 0 w 47"/>
                  <a:gd name="T27" fmla="*/ 17 h 40"/>
                  <a:gd name="T28" fmla="*/ 0 w 47"/>
                  <a:gd name="T29" fmla="*/ 25 h 40"/>
                  <a:gd name="T30" fmla="*/ 0 w 47"/>
                  <a:gd name="T31" fmla="*/ 26 h 40"/>
                  <a:gd name="T32" fmla="*/ 0 w 47"/>
                  <a:gd name="T33" fmla="*/ 26 h 40"/>
                  <a:gd name="T34" fmla="*/ 13 w 47"/>
                  <a:gd name="T35" fmla="*/ 40 h 40"/>
                  <a:gd name="T36" fmla="*/ 13 w 47"/>
                  <a:gd name="T37" fmla="*/ 40 h 40"/>
                  <a:gd name="T38" fmla="*/ 13 w 47"/>
                  <a:gd name="T39" fmla="*/ 40 h 40"/>
                  <a:gd name="T40" fmla="*/ 30 w 47"/>
                  <a:gd name="T41" fmla="*/ 35 h 40"/>
                  <a:gd name="T42" fmla="*/ 30 w 47"/>
                  <a:gd name="T43" fmla="*/ 35 h 40"/>
                  <a:gd name="T44" fmla="*/ 30 w 47"/>
                  <a:gd name="T45" fmla="*/ 34 h 40"/>
                  <a:gd name="T46" fmla="*/ 33 w 47"/>
                  <a:gd name="T47" fmla="*/ 28 h 40"/>
                  <a:gd name="T48" fmla="*/ 47 w 47"/>
                  <a:gd name="T49" fmla="*/ 17 h 40"/>
                  <a:gd name="T50" fmla="*/ 47 w 47"/>
                  <a:gd name="T51" fmla="*/ 17 h 40"/>
                  <a:gd name="T52" fmla="*/ 47 w 47"/>
                  <a:gd name="T53" fmla="*/ 16 h 40"/>
                  <a:gd name="T54" fmla="*/ 45 w 47"/>
                  <a:gd name="T55" fmla="*/ 2 h 40"/>
                  <a:gd name="T56" fmla="*/ 45 w 47"/>
                  <a:gd name="T57" fmla="*/ 2 h 40"/>
                  <a:gd name="T58" fmla="*/ 44 w 47"/>
                  <a:gd name="T59" fmla="*/ 2 h 40"/>
                  <a:gd name="T60" fmla="*/ 20 w 47"/>
                  <a:gd name="T61" fmla="*/ 0 h 40"/>
                  <a:gd name="T62" fmla="*/ 20 w 47"/>
                  <a:gd name="T63" fmla="*/ 0 h 40"/>
                  <a:gd name="T64" fmla="*/ 20 w 47"/>
                  <a:gd name="T6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" h="40">
                    <a:moveTo>
                      <a:pt x="20" y="1"/>
                    </a:moveTo>
                    <a:lnTo>
                      <a:pt x="44" y="2"/>
                    </a:lnTo>
                    <a:lnTo>
                      <a:pt x="46" y="16"/>
                    </a:lnTo>
                    <a:lnTo>
                      <a:pt x="32" y="28"/>
                    </a:lnTo>
                    <a:lnTo>
                      <a:pt x="29" y="34"/>
                    </a:lnTo>
                    <a:lnTo>
                      <a:pt x="13" y="39"/>
                    </a:lnTo>
                    <a:lnTo>
                      <a:pt x="0" y="25"/>
                    </a:lnTo>
                    <a:lnTo>
                      <a:pt x="0" y="17"/>
                    </a:lnTo>
                    <a:lnTo>
                      <a:pt x="20" y="1"/>
                    </a:lnTo>
                    <a:close/>
                    <a:moveTo>
                      <a:pt x="20" y="0"/>
                    </a:moveTo>
                    <a:lnTo>
                      <a:pt x="20" y="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33" y="28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47" y="16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5" name="Freeform 1045"/>
              <p:cNvSpPr>
                <a:spLocks noEditPoints="1"/>
              </p:cNvSpPr>
              <p:nvPr/>
            </p:nvSpPr>
            <p:spPr bwMode="gray">
              <a:xfrm>
                <a:off x="3454" y="2828"/>
                <a:ext cx="47" cy="40"/>
              </a:xfrm>
              <a:custGeom>
                <a:avLst/>
                <a:gdLst>
                  <a:gd name="T0" fmla="*/ 20 w 47"/>
                  <a:gd name="T1" fmla="*/ 1 h 40"/>
                  <a:gd name="T2" fmla="*/ 44 w 47"/>
                  <a:gd name="T3" fmla="*/ 2 h 40"/>
                  <a:gd name="T4" fmla="*/ 46 w 47"/>
                  <a:gd name="T5" fmla="*/ 16 h 40"/>
                  <a:gd name="T6" fmla="*/ 32 w 47"/>
                  <a:gd name="T7" fmla="*/ 28 h 40"/>
                  <a:gd name="T8" fmla="*/ 29 w 47"/>
                  <a:gd name="T9" fmla="*/ 34 h 40"/>
                  <a:gd name="T10" fmla="*/ 13 w 47"/>
                  <a:gd name="T11" fmla="*/ 39 h 40"/>
                  <a:gd name="T12" fmla="*/ 0 w 47"/>
                  <a:gd name="T13" fmla="*/ 25 h 40"/>
                  <a:gd name="T14" fmla="*/ 0 w 47"/>
                  <a:gd name="T15" fmla="*/ 17 h 40"/>
                  <a:gd name="T16" fmla="*/ 20 w 47"/>
                  <a:gd name="T17" fmla="*/ 1 h 40"/>
                  <a:gd name="T18" fmla="*/ 20 w 47"/>
                  <a:gd name="T19" fmla="*/ 0 h 40"/>
                  <a:gd name="T20" fmla="*/ 20 w 47"/>
                  <a:gd name="T21" fmla="*/ 0 h 40"/>
                  <a:gd name="T22" fmla="*/ 0 w 47"/>
                  <a:gd name="T23" fmla="*/ 17 h 40"/>
                  <a:gd name="T24" fmla="*/ 0 w 47"/>
                  <a:gd name="T25" fmla="*/ 17 h 40"/>
                  <a:gd name="T26" fmla="*/ 0 w 47"/>
                  <a:gd name="T27" fmla="*/ 17 h 40"/>
                  <a:gd name="T28" fmla="*/ 0 w 47"/>
                  <a:gd name="T29" fmla="*/ 25 h 40"/>
                  <a:gd name="T30" fmla="*/ 0 w 47"/>
                  <a:gd name="T31" fmla="*/ 26 h 40"/>
                  <a:gd name="T32" fmla="*/ 0 w 47"/>
                  <a:gd name="T33" fmla="*/ 26 h 40"/>
                  <a:gd name="T34" fmla="*/ 13 w 47"/>
                  <a:gd name="T35" fmla="*/ 40 h 40"/>
                  <a:gd name="T36" fmla="*/ 13 w 47"/>
                  <a:gd name="T37" fmla="*/ 40 h 40"/>
                  <a:gd name="T38" fmla="*/ 13 w 47"/>
                  <a:gd name="T39" fmla="*/ 40 h 40"/>
                  <a:gd name="T40" fmla="*/ 30 w 47"/>
                  <a:gd name="T41" fmla="*/ 35 h 40"/>
                  <a:gd name="T42" fmla="*/ 30 w 47"/>
                  <a:gd name="T43" fmla="*/ 35 h 40"/>
                  <a:gd name="T44" fmla="*/ 30 w 47"/>
                  <a:gd name="T45" fmla="*/ 34 h 40"/>
                  <a:gd name="T46" fmla="*/ 33 w 47"/>
                  <a:gd name="T47" fmla="*/ 28 h 40"/>
                  <a:gd name="T48" fmla="*/ 47 w 47"/>
                  <a:gd name="T49" fmla="*/ 17 h 40"/>
                  <a:gd name="T50" fmla="*/ 47 w 47"/>
                  <a:gd name="T51" fmla="*/ 17 h 40"/>
                  <a:gd name="T52" fmla="*/ 47 w 47"/>
                  <a:gd name="T53" fmla="*/ 16 h 40"/>
                  <a:gd name="T54" fmla="*/ 45 w 47"/>
                  <a:gd name="T55" fmla="*/ 2 h 40"/>
                  <a:gd name="T56" fmla="*/ 45 w 47"/>
                  <a:gd name="T57" fmla="*/ 2 h 40"/>
                  <a:gd name="T58" fmla="*/ 44 w 47"/>
                  <a:gd name="T59" fmla="*/ 2 h 40"/>
                  <a:gd name="T60" fmla="*/ 20 w 47"/>
                  <a:gd name="T61" fmla="*/ 0 h 40"/>
                  <a:gd name="T62" fmla="*/ 20 w 47"/>
                  <a:gd name="T63" fmla="*/ 0 h 40"/>
                  <a:gd name="T64" fmla="*/ 20 w 47"/>
                  <a:gd name="T6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" h="40">
                    <a:moveTo>
                      <a:pt x="20" y="1"/>
                    </a:moveTo>
                    <a:lnTo>
                      <a:pt x="44" y="2"/>
                    </a:lnTo>
                    <a:lnTo>
                      <a:pt x="46" y="16"/>
                    </a:lnTo>
                    <a:lnTo>
                      <a:pt x="32" y="28"/>
                    </a:lnTo>
                    <a:lnTo>
                      <a:pt x="29" y="34"/>
                    </a:lnTo>
                    <a:lnTo>
                      <a:pt x="13" y="39"/>
                    </a:lnTo>
                    <a:lnTo>
                      <a:pt x="0" y="25"/>
                    </a:lnTo>
                    <a:lnTo>
                      <a:pt x="0" y="17"/>
                    </a:lnTo>
                    <a:lnTo>
                      <a:pt x="20" y="1"/>
                    </a:lnTo>
                    <a:moveTo>
                      <a:pt x="20" y="0"/>
                    </a:moveTo>
                    <a:lnTo>
                      <a:pt x="20" y="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33" y="28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47" y="16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6" name="Freeform 1046"/>
              <p:cNvSpPr>
                <a:spLocks/>
              </p:cNvSpPr>
              <p:nvPr/>
            </p:nvSpPr>
            <p:spPr bwMode="gray">
              <a:xfrm>
                <a:off x="3509" y="2505"/>
                <a:ext cx="185" cy="289"/>
              </a:xfrm>
              <a:custGeom>
                <a:avLst/>
                <a:gdLst>
                  <a:gd name="T0" fmla="*/ 32 w 185"/>
                  <a:gd name="T1" fmla="*/ 288 h 289"/>
                  <a:gd name="T2" fmla="*/ 27 w 185"/>
                  <a:gd name="T3" fmla="*/ 266 h 289"/>
                  <a:gd name="T4" fmla="*/ 30 w 185"/>
                  <a:gd name="T5" fmla="*/ 248 h 289"/>
                  <a:gd name="T6" fmla="*/ 22 w 185"/>
                  <a:gd name="T7" fmla="*/ 207 h 289"/>
                  <a:gd name="T8" fmla="*/ 32 w 185"/>
                  <a:gd name="T9" fmla="*/ 199 h 289"/>
                  <a:gd name="T10" fmla="*/ 34 w 185"/>
                  <a:gd name="T11" fmla="*/ 179 h 289"/>
                  <a:gd name="T12" fmla="*/ 50 w 185"/>
                  <a:gd name="T13" fmla="*/ 170 h 289"/>
                  <a:gd name="T14" fmla="*/ 52 w 185"/>
                  <a:gd name="T15" fmla="*/ 164 h 289"/>
                  <a:gd name="T16" fmla="*/ 44 w 185"/>
                  <a:gd name="T17" fmla="*/ 153 h 289"/>
                  <a:gd name="T18" fmla="*/ 44 w 185"/>
                  <a:gd name="T19" fmla="*/ 142 h 289"/>
                  <a:gd name="T20" fmla="*/ 49 w 185"/>
                  <a:gd name="T21" fmla="*/ 138 h 289"/>
                  <a:gd name="T22" fmla="*/ 47 w 185"/>
                  <a:gd name="T23" fmla="*/ 113 h 289"/>
                  <a:gd name="T24" fmla="*/ 39 w 185"/>
                  <a:gd name="T25" fmla="*/ 104 h 289"/>
                  <a:gd name="T26" fmla="*/ 0 w 185"/>
                  <a:gd name="T27" fmla="*/ 91 h 289"/>
                  <a:gd name="T28" fmla="*/ 2 w 185"/>
                  <a:gd name="T29" fmla="*/ 79 h 289"/>
                  <a:gd name="T30" fmla="*/ 10 w 185"/>
                  <a:gd name="T31" fmla="*/ 76 h 289"/>
                  <a:gd name="T32" fmla="*/ 23 w 185"/>
                  <a:gd name="T33" fmla="*/ 69 h 289"/>
                  <a:gd name="T34" fmla="*/ 35 w 185"/>
                  <a:gd name="T35" fmla="*/ 70 h 289"/>
                  <a:gd name="T36" fmla="*/ 49 w 185"/>
                  <a:gd name="T37" fmla="*/ 63 h 289"/>
                  <a:gd name="T38" fmla="*/ 57 w 185"/>
                  <a:gd name="T39" fmla="*/ 64 h 289"/>
                  <a:gd name="T40" fmla="*/ 63 w 185"/>
                  <a:gd name="T41" fmla="*/ 70 h 289"/>
                  <a:gd name="T42" fmla="*/ 74 w 185"/>
                  <a:gd name="T43" fmla="*/ 72 h 289"/>
                  <a:gd name="T44" fmla="*/ 75 w 185"/>
                  <a:gd name="T45" fmla="*/ 86 h 289"/>
                  <a:gd name="T46" fmla="*/ 75 w 185"/>
                  <a:gd name="T47" fmla="*/ 99 h 289"/>
                  <a:gd name="T48" fmla="*/ 76 w 185"/>
                  <a:gd name="T49" fmla="*/ 110 h 289"/>
                  <a:gd name="T50" fmla="*/ 88 w 185"/>
                  <a:gd name="T51" fmla="*/ 117 h 289"/>
                  <a:gd name="T52" fmla="*/ 91 w 185"/>
                  <a:gd name="T53" fmla="*/ 116 h 289"/>
                  <a:gd name="T54" fmla="*/ 88 w 185"/>
                  <a:gd name="T55" fmla="*/ 102 h 289"/>
                  <a:gd name="T56" fmla="*/ 96 w 185"/>
                  <a:gd name="T57" fmla="*/ 88 h 289"/>
                  <a:gd name="T58" fmla="*/ 96 w 185"/>
                  <a:gd name="T59" fmla="*/ 70 h 289"/>
                  <a:gd name="T60" fmla="*/ 89 w 185"/>
                  <a:gd name="T61" fmla="*/ 57 h 289"/>
                  <a:gd name="T62" fmla="*/ 78 w 185"/>
                  <a:gd name="T63" fmla="*/ 44 h 289"/>
                  <a:gd name="T64" fmla="*/ 81 w 185"/>
                  <a:gd name="T65" fmla="*/ 22 h 289"/>
                  <a:gd name="T66" fmla="*/ 105 w 185"/>
                  <a:gd name="T67" fmla="*/ 24 h 289"/>
                  <a:gd name="T68" fmla="*/ 118 w 185"/>
                  <a:gd name="T69" fmla="*/ 28 h 289"/>
                  <a:gd name="T70" fmla="*/ 129 w 185"/>
                  <a:gd name="T71" fmla="*/ 24 h 289"/>
                  <a:gd name="T72" fmla="*/ 144 w 185"/>
                  <a:gd name="T73" fmla="*/ 22 h 289"/>
                  <a:gd name="T74" fmla="*/ 153 w 185"/>
                  <a:gd name="T75" fmla="*/ 15 h 289"/>
                  <a:gd name="T76" fmla="*/ 165 w 185"/>
                  <a:gd name="T77" fmla="*/ 10 h 289"/>
                  <a:gd name="T78" fmla="*/ 169 w 185"/>
                  <a:gd name="T79" fmla="*/ 4 h 289"/>
                  <a:gd name="T80" fmla="*/ 179 w 185"/>
                  <a:gd name="T81" fmla="*/ 0 h 289"/>
                  <a:gd name="T82" fmla="*/ 181 w 185"/>
                  <a:gd name="T83" fmla="*/ 30 h 289"/>
                  <a:gd name="T84" fmla="*/ 185 w 185"/>
                  <a:gd name="T85" fmla="*/ 46 h 289"/>
                  <a:gd name="T86" fmla="*/ 183 w 185"/>
                  <a:gd name="T87" fmla="*/ 82 h 289"/>
                  <a:gd name="T88" fmla="*/ 159 w 185"/>
                  <a:gd name="T89" fmla="*/ 112 h 289"/>
                  <a:gd name="T90" fmla="*/ 129 w 185"/>
                  <a:gd name="T91" fmla="*/ 121 h 289"/>
                  <a:gd name="T92" fmla="*/ 113 w 185"/>
                  <a:gd name="T93" fmla="*/ 134 h 289"/>
                  <a:gd name="T94" fmla="*/ 105 w 185"/>
                  <a:gd name="T95" fmla="*/ 144 h 289"/>
                  <a:gd name="T96" fmla="*/ 97 w 185"/>
                  <a:gd name="T97" fmla="*/ 147 h 289"/>
                  <a:gd name="T98" fmla="*/ 79 w 185"/>
                  <a:gd name="T99" fmla="*/ 159 h 289"/>
                  <a:gd name="T100" fmla="*/ 79 w 185"/>
                  <a:gd name="T101" fmla="*/ 170 h 289"/>
                  <a:gd name="T102" fmla="*/ 90 w 185"/>
                  <a:gd name="T103" fmla="*/ 198 h 289"/>
                  <a:gd name="T104" fmla="*/ 92 w 185"/>
                  <a:gd name="T105" fmla="*/ 231 h 289"/>
                  <a:gd name="T106" fmla="*/ 85 w 185"/>
                  <a:gd name="T107" fmla="*/ 254 h 289"/>
                  <a:gd name="T108" fmla="*/ 52 w 185"/>
                  <a:gd name="T109" fmla="*/ 264 h 289"/>
                  <a:gd name="T110" fmla="*/ 43 w 185"/>
                  <a:gd name="T111" fmla="*/ 275 h 289"/>
                  <a:gd name="T112" fmla="*/ 46 w 185"/>
                  <a:gd name="T113" fmla="*/ 281 h 289"/>
                  <a:gd name="T114" fmla="*/ 46 w 185"/>
                  <a:gd name="T115" fmla="*/ 289 h 289"/>
                  <a:gd name="T116" fmla="*/ 32 w 185"/>
                  <a:gd name="T117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5" h="289">
                    <a:moveTo>
                      <a:pt x="32" y="288"/>
                    </a:moveTo>
                    <a:lnTo>
                      <a:pt x="27" y="266"/>
                    </a:lnTo>
                    <a:lnTo>
                      <a:pt x="30" y="248"/>
                    </a:lnTo>
                    <a:lnTo>
                      <a:pt x="22" y="207"/>
                    </a:lnTo>
                    <a:lnTo>
                      <a:pt x="32" y="199"/>
                    </a:lnTo>
                    <a:lnTo>
                      <a:pt x="34" y="179"/>
                    </a:lnTo>
                    <a:lnTo>
                      <a:pt x="50" y="170"/>
                    </a:lnTo>
                    <a:lnTo>
                      <a:pt x="52" y="164"/>
                    </a:lnTo>
                    <a:lnTo>
                      <a:pt x="44" y="153"/>
                    </a:lnTo>
                    <a:lnTo>
                      <a:pt x="44" y="142"/>
                    </a:lnTo>
                    <a:lnTo>
                      <a:pt x="49" y="138"/>
                    </a:lnTo>
                    <a:lnTo>
                      <a:pt x="47" y="113"/>
                    </a:lnTo>
                    <a:lnTo>
                      <a:pt x="39" y="104"/>
                    </a:lnTo>
                    <a:lnTo>
                      <a:pt x="0" y="91"/>
                    </a:lnTo>
                    <a:lnTo>
                      <a:pt x="2" y="79"/>
                    </a:lnTo>
                    <a:lnTo>
                      <a:pt x="10" y="76"/>
                    </a:lnTo>
                    <a:lnTo>
                      <a:pt x="23" y="69"/>
                    </a:lnTo>
                    <a:lnTo>
                      <a:pt x="35" y="70"/>
                    </a:lnTo>
                    <a:lnTo>
                      <a:pt x="49" y="63"/>
                    </a:lnTo>
                    <a:lnTo>
                      <a:pt x="57" y="64"/>
                    </a:lnTo>
                    <a:lnTo>
                      <a:pt x="63" y="70"/>
                    </a:lnTo>
                    <a:lnTo>
                      <a:pt x="74" y="72"/>
                    </a:lnTo>
                    <a:lnTo>
                      <a:pt x="75" y="86"/>
                    </a:lnTo>
                    <a:lnTo>
                      <a:pt x="75" y="99"/>
                    </a:lnTo>
                    <a:lnTo>
                      <a:pt x="76" y="110"/>
                    </a:lnTo>
                    <a:lnTo>
                      <a:pt x="88" y="117"/>
                    </a:lnTo>
                    <a:lnTo>
                      <a:pt x="91" y="116"/>
                    </a:lnTo>
                    <a:lnTo>
                      <a:pt x="88" y="102"/>
                    </a:lnTo>
                    <a:lnTo>
                      <a:pt x="96" y="88"/>
                    </a:lnTo>
                    <a:lnTo>
                      <a:pt x="96" y="70"/>
                    </a:lnTo>
                    <a:lnTo>
                      <a:pt x="89" y="57"/>
                    </a:lnTo>
                    <a:lnTo>
                      <a:pt x="78" y="44"/>
                    </a:lnTo>
                    <a:lnTo>
                      <a:pt x="81" y="22"/>
                    </a:lnTo>
                    <a:lnTo>
                      <a:pt x="105" y="24"/>
                    </a:lnTo>
                    <a:lnTo>
                      <a:pt x="118" y="28"/>
                    </a:lnTo>
                    <a:lnTo>
                      <a:pt x="129" y="24"/>
                    </a:lnTo>
                    <a:lnTo>
                      <a:pt x="144" y="22"/>
                    </a:lnTo>
                    <a:lnTo>
                      <a:pt x="153" y="15"/>
                    </a:lnTo>
                    <a:lnTo>
                      <a:pt x="165" y="10"/>
                    </a:lnTo>
                    <a:lnTo>
                      <a:pt x="169" y="4"/>
                    </a:lnTo>
                    <a:lnTo>
                      <a:pt x="179" y="0"/>
                    </a:lnTo>
                    <a:lnTo>
                      <a:pt x="181" y="30"/>
                    </a:lnTo>
                    <a:lnTo>
                      <a:pt x="185" y="46"/>
                    </a:lnTo>
                    <a:lnTo>
                      <a:pt x="183" y="82"/>
                    </a:lnTo>
                    <a:lnTo>
                      <a:pt x="159" y="112"/>
                    </a:lnTo>
                    <a:lnTo>
                      <a:pt x="129" y="121"/>
                    </a:lnTo>
                    <a:lnTo>
                      <a:pt x="113" y="134"/>
                    </a:lnTo>
                    <a:lnTo>
                      <a:pt x="105" y="144"/>
                    </a:lnTo>
                    <a:lnTo>
                      <a:pt x="97" y="147"/>
                    </a:lnTo>
                    <a:lnTo>
                      <a:pt x="79" y="159"/>
                    </a:lnTo>
                    <a:lnTo>
                      <a:pt x="79" y="170"/>
                    </a:lnTo>
                    <a:lnTo>
                      <a:pt x="90" y="198"/>
                    </a:lnTo>
                    <a:lnTo>
                      <a:pt x="92" y="231"/>
                    </a:lnTo>
                    <a:lnTo>
                      <a:pt x="85" y="254"/>
                    </a:lnTo>
                    <a:lnTo>
                      <a:pt x="52" y="264"/>
                    </a:lnTo>
                    <a:lnTo>
                      <a:pt x="43" y="275"/>
                    </a:lnTo>
                    <a:lnTo>
                      <a:pt x="46" y="281"/>
                    </a:lnTo>
                    <a:lnTo>
                      <a:pt x="46" y="289"/>
                    </a:lnTo>
                    <a:lnTo>
                      <a:pt x="32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7" name="Freeform 1047"/>
              <p:cNvSpPr>
                <a:spLocks noEditPoints="1"/>
              </p:cNvSpPr>
              <p:nvPr/>
            </p:nvSpPr>
            <p:spPr bwMode="gray">
              <a:xfrm>
                <a:off x="3508" y="2505"/>
                <a:ext cx="186" cy="290"/>
              </a:xfrm>
              <a:custGeom>
                <a:avLst/>
                <a:gdLst>
                  <a:gd name="T0" fmla="*/ 186 w 186"/>
                  <a:gd name="T1" fmla="*/ 46 h 290"/>
                  <a:gd name="T2" fmla="*/ 130 w 186"/>
                  <a:gd name="T3" fmla="*/ 121 h 290"/>
                  <a:gd name="T4" fmla="*/ 98 w 186"/>
                  <a:gd name="T5" fmla="*/ 147 h 290"/>
                  <a:gd name="T6" fmla="*/ 90 w 186"/>
                  <a:gd name="T7" fmla="*/ 199 h 290"/>
                  <a:gd name="T8" fmla="*/ 53 w 186"/>
                  <a:gd name="T9" fmla="*/ 263 h 290"/>
                  <a:gd name="T10" fmla="*/ 47 w 186"/>
                  <a:gd name="T11" fmla="*/ 289 h 290"/>
                  <a:gd name="T12" fmla="*/ 31 w 186"/>
                  <a:gd name="T13" fmla="*/ 248 h 290"/>
                  <a:gd name="T14" fmla="*/ 35 w 186"/>
                  <a:gd name="T15" fmla="*/ 179 h 290"/>
                  <a:gd name="T16" fmla="*/ 45 w 186"/>
                  <a:gd name="T17" fmla="*/ 153 h 290"/>
                  <a:gd name="T18" fmla="*/ 48 w 186"/>
                  <a:gd name="T19" fmla="*/ 113 h 290"/>
                  <a:gd name="T20" fmla="*/ 3 w 186"/>
                  <a:gd name="T21" fmla="*/ 80 h 290"/>
                  <a:gd name="T22" fmla="*/ 36 w 186"/>
                  <a:gd name="T23" fmla="*/ 70 h 290"/>
                  <a:gd name="T24" fmla="*/ 64 w 186"/>
                  <a:gd name="T25" fmla="*/ 71 h 290"/>
                  <a:gd name="T26" fmla="*/ 75 w 186"/>
                  <a:gd name="T27" fmla="*/ 99 h 290"/>
                  <a:gd name="T28" fmla="*/ 92 w 186"/>
                  <a:gd name="T29" fmla="*/ 116 h 290"/>
                  <a:gd name="T30" fmla="*/ 97 w 186"/>
                  <a:gd name="T31" fmla="*/ 70 h 290"/>
                  <a:gd name="T32" fmla="*/ 82 w 186"/>
                  <a:gd name="T33" fmla="*/ 22 h 290"/>
                  <a:gd name="T34" fmla="*/ 130 w 186"/>
                  <a:gd name="T35" fmla="*/ 25 h 290"/>
                  <a:gd name="T36" fmla="*/ 166 w 186"/>
                  <a:gd name="T37" fmla="*/ 11 h 290"/>
                  <a:gd name="T38" fmla="*/ 180 w 186"/>
                  <a:gd name="T39" fmla="*/ 0 h 290"/>
                  <a:gd name="T40" fmla="*/ 170 w 186"/>
                  <a:gd name="T41" fmla="*/ 4 h 290"/>
                  <a:gd name="T42" fmla="*/ 154 w 186"/>
                  <a:gd name="T43" fmla="*/ 15 h 290"/>
                  <a:gd name="T44" fmla="*/ 145 w 186"/>
                  <a:gd name="T45" fmla="*/ 22 h 290"/>
                  <a:gd name="T46" fmla="*/ 107 w 186"/>
                  <a:gd name="T47" fmla="*/ 23 h 290"/>
                  <a:gd name="T48" fmla="*/ 82 w 186"/>
                  <a:gd name="T49" fmla="*/ 22 h 290"/>
                  <a:gd name="T50" fmla="*/ 79 w 186"/>
                  <a:gd name="T51" fmla="*/ 44 h 290"/>
                  <a:gd name="T52" fmla="*/ 90 w 186"/>
                  <a:gd name="T53" fmla="*/ 57 h 290"/>
                  <a:gd name="T54" fmla="*/ 89 w 186"/>
                  <a:gd name="T55" fmla="*/ 101 h 290"/>
                  <a:gd name="T56" fmla="*/ 92 w 186"/>
                  <a:gd name="T57" fmla="*/ 116 h 290"/>
                  <a:gd name="T58" fmla="*/ 76 w 186"/>
                  <a:gd name="T59" fmla="*/ 99 h 290"/>
                  <a:gd name="T60" fmla="*/ 75 w 186"/>
                  <a:gd name="T61" fmla="*/ 72 h 290"/>
                  <a:gd name="T62" fmla="*/ 59 w 186"/>
                  <a:gd name="T63" fmla="*/ 64 h 290"/>
                  <a:gd name="T64" fmla="*/ 50 w 186"/>
                  <a:gd name="T65" fmla="*/ 63 h 290"/>
                  <a:gd name="T66" fmla="*/ 36 w 186"/>
                  <a:gd name="T67" fmla="*/ 69 h 290"/>
                  <a:gd name="T68" fmla="*/ 24 w 186"/>
                  <a:gd name="T69" fmla="*/ 69 h 290"/>
                  <a:gd name="T70" fmla="*/ 3 w 186"/>
                  <a:gd name="T71" fmla="*/ 79 h 290"/>
                  <a:gd name="T72" fmla="*/ 0 w 186"/>
                  <a:gd name="T73" fmla="*/ 91 h 290"/>
                  <a:gd name="T74" fmla="*/ 48 w 186"/>
                  <a:gd name="T75" fmla="*/ 113 h 290"/>
                  <a:gd name="T76" fmla="*/ 45 w 186"/>
                  <a:gd name="T77" fmla="*/ 142 h 290"/>
                  <a:gd name="T78" fmla="*/ 45 w 186"/>
                  <a:gd name="T79" fmla="*/ 153 h 290"/>
                  <a:gd name="T80" fmla="*/ 50 w 186"/>
                  <a:gd name="T81" fmla="*/ 169 h 290"/>
                  <a:gd name="T82" fmla="*/ 34 w 186"/>
                  <a:gd name="T83" fmla="*/ 179 h 290"/>
                  <a:gd name="T84" fmla="*/ 23 w 186"/>
                  <a:gd name="T85" fmla="*/ 207 h 290"/>
                  <a:gd name="T86" fmla="*/ 28 w 186"/>
                  <a:gd name="T87" fmla="*/ 266 h 290"/>
                  <a:gd name="T88" fmla="*/ 32 w 186"/>
                  <a:gd name="T89" fmla="*/ 288 h 290"/>
                  <a:gd name="T90" fmla="*/ 47 w 186"/>
                  <a:gd name="T91" fmla="*/ 290 h 290"/>
                  <a:gd name="T92" fmla="*/ 47 w 186"/>
                  <a:gd name="T93" fmla="*/ 281 h 290"/>
                  <a:gd name="T94" fmla="*/ 44 w 186"/>
                  <a:gd name="T95" fmla="*/ 275 h 290"/>
                  <a:gd name="T96" fmla="*/ 87 w 186"/>
                  <a:gd name="T97" fmla="*/ 254 h 290"/>
                  <a:gd name="T98" fmla="*/ 93 w 186"/>
                  <a:gd name="T99" fmla="*/ 231 h 290"/>
                  <a:gd name="T100" fmla="*/ 91 w 186"/>
                  <a:gd name="T101" fmla="*/ 198 h 290"/>
                  <a:gd name="T102" fmla="*/ 81 w 186"/>
                  <a:gd name="T103" fmla="*/ 159 h 290"/>
                  <a:gd name="T104" fmla="*/ 106 w 186"/>
                  <a:gd name="T105" fmla="*/ 144 h 290"/>
                  <a:gd name="T106" fmla="*/ 130 w 186"/>
                  <a:gd name="T107" fmla="*/ 122 h 290"/>
                  <a:gd name="T108" fmla="*/ 161 w 186"/>
                  <a:gd name="T109" fmla="*/ 112 h 290"/>
                  <a:gd name="T110" fmla="*/ 185 w 186"/>
                  <a:gd name="T111" fmla="*/ 82 h 290"/>
                  <a:gd name="T112" fmla="*/ 186 w 186"/>
                  <a:gd name="T113" fmla="*/ 46 h 290"/>
                  <a:gd name="T114" fmla="*/ 180 w 186"/>
                  <a:gd name="T115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290">
                    <a:moveTo>
                      <a:pt x="180" y="0"/>
                    </a:moveTo>
                    <a:lnTo>
                      <a:pt x="181" y="30"/>
                    </a:lnTo>
                    <a:lnTo>
                      <a:pt x="186" y="46"/>
                    </a:lnTo>
                    <a:lnTo>
                      <a:pt x="184" y="82"/>
                    </a:lnTo>
                    <a:lnTo>
                      <a:pt x="160" y="111"/>
                    </a:lnTo>
                    <a:lnTo>
                      <a:pt x="130" y="121"/>
                    </a:lnTo>
                    <a:lnTo>
                      <a:pt x="114" y="134"/>
                    </a:lnTo>
                    <a:lnTo>
                      <a:pt x="106" y="144"/>
                    </a:lnTo>
                    <a:lnTo>
                      <a:pt x="98" y="147"/>
                    </a:lnTo>
                    <a:lnTo>
                      <a:pt x="80" y="159"/>
                    </a:lnTo>
                    <a:lnTo>
                      <a:pt x="80" y="170"/>
                    </a:lnTo>
                    <a:lnTo>
                      <a:pt x="90" y="199"/>
                    </a:lnTo>
                    <a:lnTo>
                      <a:pt x="92" y="231"/>
                    </a:lnTo>
                    <a:lnTo>
                      <a:pt x="86" y="254"/>
                    </a:lnTo>
                    <a:lnTo>
                      <a:pt x="53" y="263"/>
                    </a:lnTo>
                    <a:lnTo>
                      <a:pt x="44" y="275"/>
                    </a:lnTo>
                    <a:lnTo>
                      <a:pt x="47" y="281"/>
                    </a:lnTo>
                    <a:lnTo>
                      <a:pt x="47" y="289"/>
                    </a:lnTo>
                    <a:lnTo>
                      <a:pt x="33" y="288"/>
                    </a:lnTo>
                    <a:lnTo>
                      <a:pt x="28" y="266"/>
                    </a:lnTo>
                    <a:lnTo>
                      <a:pt x="31" y="248"/>
                    </a:lnTo>
                    <a:lnTo>
                      <a:pt x="23" y="207"/>
                    </a:lnTo>
                    <a:lnTo>
                      <a:pt x="33" y="199"/>
                    </a:lnTo>
                    <a:lnTo>
                      <a:pt x="35" y="179"/>
                    </a:lnTo>
                    <a:lnTo>
                      <a:pt x="51" y="170"/>
                    </a:lnTo>
                    <a:lnTo>
                      <a:pt x="54" y="164"/>
                    </a:lnTo>
                    <a:lnTo>
                      <a:pt x="45" y="153"/>
                    </a:lnTo>
                    <a:lnTo>
                      <a:pt x="45" y="142"/>
                    </a:lnTo>
                    <a:lnTo>
                      <a:pt x="50" y="138"/>
                    </a:lnTo>
                    <a:lnTo>
                      <a:pt x="48" y="113"/>
                    </a:lnTo>
                    <a:lnTo>
                      <a:pt x="40" y="104"/>
                    </a:lnTo>
                    <a:lnTo>
                      <a:pt x="1" y="91"/>
                    </a:lnTo>
                    <a:lnTo>
                      <a:pt x="3" y="80"/>
                    </a:lnTo>
                    <a:lnTo>
                      <a:pt x="11" y="76"/>
                    </a:lnTo>
                    <a:lnTo>
                      <a:pt x="24" y="69"/>
                    </a:lnTo>
                    <a:lnTo>
                      <a:pt x="36" y="70"/>
                    </a:lnTo>
                    <a:lnTo>
                      <a:pt x="50" y="64"/>
                    </a:lnTo>
                    <a:lnTo>
                      <a:pt x="58" y="65"/>
                    </a:lnTo>
                    <a:lnTo>
                      <a:pt x="64" y="71"/>
                    </a:lnTo>
                    <a:lnTo>
                      <a:pt x="74" y="72"/>
                    </a:lnTo>
                    <a:lnTo>
                      <a:pt x="75" y="86"/>
                    </a:lnTo>
                    <a:lnTo>
                      <a:pt x="75" y="99"/>
                    </a:lnTo>
                    <a:lnTo>
                      <a:pt x="77" y="110"/>
                    </a:lnTo>
                    <a:lnTo>
                      <a:pt x="89" y="118"/>
                    </a:lnTo>
                    <a:lnTo>
                      <a:pt x="92" y="116"/>
                    </a:lnTo>
                    <a:lnTo>
                      <a:pt x="89" y="102"/>
                    </a:lnTo>
                    <a:lnTo>
                      <a:pt x="97" y="88"/>
                    </a:lnTo>
                    <a:lnTo>
                      <a:pt x="97" y="70"/>
                    </a:lnTo>
                    <a:lnTo>
                      <a:pt x="90" y="57"/>
                    </a:lnTo>
                    <a:lnTo>
                      <a:pt x="79" y="44"/>
                    </a:lnTo>
                    <a:lnTo>
                      <a:pt x="82" y="22"/>
                    </a:lnTo>
                    <a:lnTo>
                      <a:pt x="106" y="24"/>
                    </a:lnTo>
                    <a:lnTo>
                      <a:pt x="119" y="28"/>
                    </a:lnTo>
                    <a:lnTo>
                      <a:pt x="130" y="25"/>
                    </a:lnTo>
                    <a:lnTo>
                      <a:pt x="145" y="22"/>
                    </a:lnTo>
                    <a:lnTo>
                      <a:pt x="155" y="15"/>
                    </a:lnTo>
                    <a:lnTo>
                      <a:pt x="166" y="11"/>
                    </a:lnTo>
                    <a:lnTo>
                      <a:pt x="171" y="4"/>
                    </a:lnTo>
                    <a:lnTo>
                      <a:pt x="180" y="0"/>
                    </a:lnTo>
                    <a:close/>
                    <a:moveTo>
                      <a:pt x="180" y="0"/>
                    </a:moveTo>
                    <a:lnTo>
                      <a:pt x="180" y="0"/>
                    </a:lnTo>
                    <a:lnTo>
                      <a:pt x="170" y="4"/>
                    </a:lnTo>
                    <a:lnTo>
                      <a:pt x="170" y="4"/>
                    </a:lnTo>
                    <a:lnTo>
                      <a:pt x="170" y="4"/>
                    </a:lnTo>
                    <a:lnTo>
                      <a:pt x="166" y="10"/>
                    </a:lnTo>
                    <a:lnTo>
                      <a:pt x="154" y="15"/>
                    </a:lnTo>
                    <a:lnTo>
                      <a:pt x="154" y="15"/>
                    </a:lnTo>
                    <a:lnTo>
                      <a:pt x="154" y="15"/>
                    </a:lnTo>
                    <a:lnTo>
                      <a:pt x="145" y="22"/>
                    </a:lnTo>
                    <a:lnTo>
                      <a:pt x="130" y="24"/>
                    </a:lnTo>
                    <a:lnTo>
                      <a:pt x="119" y="28"/>
                    </a:lnTo>
                    <a:lnTo>
                      <a:pt x="107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1" y="22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90" y="57"/>
                    </a:lnTo>
                    <a:lnTo>
                      <a:pt x="97" y="70"/>
                    </a:lnTo>
                    <a:lnTo>
                      <a:pt x="97" y="88"/>
                    </a:lnTo>
                    <a:lnTo>
                      <a:pt x="89" y="101"/>
                    </a:lnTo>
                    <a:lnTo>
                      <a:pt x="89" y="102"/>
                    </a:lnTo>
                    <a:lnTo>
                      <a:pt x="89" y="102"/>
                    </a:lnTo>
                    <a:lnTo>
                      <a:pt x="92" y="116"/>
                    </a:lnTo>
                    <a:lnTo>
                      <a:pt x="89" y="117"/>
                    </a:lnTo>
                    <a:lnTo>
                      <a:pt x="77" y="109"/>
                    </a:lnTo>
                    <a:lnTo>
                      <a:pt x="76" y="99"/>
                    </a:lnTo>
                    <a:lnTo>
                      <a:pt x="76" y="86"/>
                    </a:lnTo>
                    <a:lnTo>
                      <a:pt x="75" y="72"/>
                    </a:lnTo>
                    <a:lnTo>
                      <a:pt x="75" y="72"/>
                    </a:lnTo>
                    <a:lnTo>
                      <a:pt x="74" y="72"/>
                    </a:lnTo>
                    <a:lnTo>
                      <a:pt x="64" y="70"/>
                    </a:lnTo>
                    <a:lnTo>
                      <a:pt x="59" y="64"/>
                    </a:lnTo>
                    <a:lnTo>
                      <a:pt x="59" y="64"/>
                    </a:lnTo>
                    <a:lnTo>
                      <a:pt x="58" y="64"/>
                    </a:lnTo>
                    <a:lnTo>
                      <a:pt x="50" y="63"/>
                    </a:lnTo>
                    <a:lnTo>
                      <a:pt x="50" y="63"/>
                    </a:lnTo>
                    <a:lnTo>
                      <a:pt x="50" y="63"/>
                    </a:lnTo>
                    <a:lnTo>
                      <a:pt x="36" y="69"/>
                    </a:lnTo>
                    <a:lnTo>
                      <a:pt x="24" y="68"/>
                    </a:lnTo>
                    <a:lnTo>
                      <a:pt x="24" y="68"/>
                    </a:lnTo>
                    <a:lnTo>
                      <a:pt x="24" y="69"/>
                    </a:lnTo>
                    <a:lnTo>
                      <a:pt x="11" y="76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40" y="105"/>
                    </a:lnTo>
                    <a:lnTo>
                      <a:pt x="48" y="113"/>
                    </a:lnTo>
                    <a:lnTo>
                      <a:pt x="49" y="138"/>
                    </a:lnTo>
                    <a:lnTo>
                      <a:pt x="45" y="142"/>
                    </a:lnTo>
                    <a:lnTo>
                      <a:pt x="45" y="142"/>
                    </a:lnTo>
                    <a:lnTo>
                      <a:pt x="45" y="142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53" y="164"/>
                    </a:lnTo>
                    <a:lnTo>
                      <a:pt x="50" y="169"/>
                    </a:lnTo>
                    <a:lnTo>
                      <a:pt x="35" y="179"/>
                    </a:lnTo>
                    <a:lnTo>
                      <a:pt x="34" y="179"/>
                    </a:lnTo>
                    <a:lnTo>
                      <a:pt x="34" y="179"/>
                    </a:lnTo>
                    <a:lnTo>
                      <a:pt x="32" y="199"/>
                    </a:lnTo>
                    <a:lnTo>
                      <a:pt x="23" y="207"/>
                    </a:lnTo>
                    <a:lnTo>
                      <a:pt x="23" y="207"/>
                    </a:lnTo>
                    <a:lnTo>
                      <a:pt x="23" y="207"/>
                    </a:lnTo>
                    <a:lnTo>
                      <a:pt x="31" y="248"/>
                    </a:lnTo>
                    <a:lnTo>
                      <a:pt x="28" y="266"/>
                    </a:lnTo>
                    <a:lnTo>
                      <a:pt x="28" y="266"/>
                    </a:lnTo>
                    <a:lnTo>
                      <a:pt x="28" y="266"/>
                    </a:lnTo>
                    <a:lnTo>
                      <a:pt x="32" y="288"/>
                    </a:lnTo>
                    <a:lnTo>
                      <a:pt x="33" y="289"/>
                    </a:lnTo>
                    <a:lnTo>
                      <a:pt x="33" y="289"/>
                    </a:lnTo>
                    <a:lnTo>
                      <a:pt x="47" y="290"/>
                    </a:lnTo>
                    <a:lnTo>
                      <a:pt x="47" y="290"/>
                    </a:lnTo>
                    <a:lnTo>
                      <a:pt x="47" y="289"/>
                    </a:lnTo>
                    <a:lnTo>
                      <a:pt x="47" y="281"/>
                    </a:lnTo>
                    <a:lnTo>
                      <a:pt x="47" y="281"/>
                    </a:lnTo>
                    <a:lnTo>
                      <a:pt x="47" y="280"/>
                    </a:lnTo>
                    <a:lnTo>
                      <a:pt x="44" y="275"/>
                    </a:lnTo>
                    <a:lnTo>
                      <a:pt x="53" y="264"/>
                    </a:lnTo>
                    <a:lnTo>
                      <a:pt x="86" y="254"/>
                    </a:lnTo>
                    <a:lnTo>
                      <a:pt x="87" y="254"/>
                    </a:lnTo>
                    <a:lnTo>
                      <a:pt x="87" y="254"/>
                    </a:lnTo>
                    <a:lnTo>
                      <a:pt x="93" y="231"/>
                    </a:lnTo>
                    <a:lnTo>
                      <a:pt x="93" y="231"/>
                    </a:lnTo>
                    <a:lnTo>
                      <a:pt x="93" y="231"/>
                    </a:lnTo>
                    <a:lnTo>
                      <a:pt x="91" y="198"/>
                    </a:lnTo>
                    <a:lnTo>
                      <a:pt x="91" y="198"/>
                    </a:lnTo>
                    <a:lnTo>
                      <a:pt x="91" y="198"/>
                    </a:lnTo>
                    <a:lnTo>
                      <a:pt x="81" y="170"/>
                    </a:lnTo>
                    <a:lnTo>
                      <a:pt x="81" y="159"/>
                    </a:lnTo>
                    <a:lnTo>
                      <a:pt x="98" y="147"/>
                    </a:lnTo>
                    <a:lnTo>
                      <a:pt x="106" y="145"/>
                    </a:lnTo>
                    <a:lnTo>
                      <a:pt x="106" y="144"/>
                    </a:lnTo>
                    <a:lnTo>
                      <a:pt x="106" y="144"/>
                    </a:lnTo>
                    <a:lnTo>
                      <a:pt x="114" y="134"/>
                    </a:lnTo>
                    <a:lnTo>
                      <a:pt x="130" y="122"/>
                    </a:lnTo>
                    <a:lnTo>
                      <a:pt x="160" y="112"/>
                    </a:lnTo>
                    <a:lnTo>
                      <a:pt x="160" y="112"/>
                    </a:lnTo>
                    <a:lnTo>
                      <a:pt x="161" y="112"/>
                    </a:lnTo>
                    <a:lnTo>
                      <a:pt x="185" y="82"/>
                    </a:lnTo>
                    <a:lnTo>
                      <a:pt x="185" y="82"/>
                    </a:lnTo>
                    <a:lnTo>
                      <a:pt x="185" y="82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82" y="29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8" name="Freeform 1048"/>
              <p:cNvSpPr>
                <a:spLocks noEditPoints="1"/>
              </p:cNvSpPr>
              <p:nvPr/>
            </p:nvSpPr>
            <p:spPr bwMode="gray">
              <a:xfrm>
                <a:off x="3508" y="2505"/>
                <a:ext cx="186" cy="290"/>
              </a:xfrm>
              <a:custGeom>
                <a:avLst/>
                <a:gdLst>
                  <a:gd name="T0" fmla="*/ 186 w 186"/>
                  <a:gd name="T1" fmla="*/ 46 h 290"/>
                  <a:gd name="T2" fmla="*/ 130 w 186"/>
                  <a:gd name="T3" fmla="*/ 121 h 290"/>
                  <a:gd name="T4" fmla="*/ 98 w 186"/>
                  <a:gd name="T5" fmla="*/ 147 h 290"/>
                  <a:gd name="T6" fmla="*/ 90 w 186"/>
                  <a:gd name="T7" fmla="*/ 199 h 290"/>
                  <a:gd name="T8" fmla="*/ 53 w 186"/>
                  <a:gd name="T9" fmla="*/ 263 h 290"/>
                  <a:gd name="T10" fmla="*/ 47 w 186"/>
                  <a:gd name="T11" fmla="*/ 289 h 290"/>
                  <a:gd name="T12" fmla="*/ 31 w 186"/>
                  <a:gd name="T13" fmla="*/ 248 h 290"/>
                  <a:gd name="T14" fmla="*/ 35 w 186"/>
                  <a:gd name="T15" fmla="*/ 179 h 290"/>
                  <a:gd name="T16" fmla="*/ 45 w 186"/>
                  <a:gd name="T17" fmla="*/ 153 h 290"/>
                  <a:gd name="T18" fmla="*/ 48 w 186"/>
                  <a:gd name="T19" fmla="*/ 113 h 290"/>
                  <a:gd name="T20" fmla="*/ 3 w 186"/>
                  <a:gd name="T21" fmla="*/ 80 h 290"/>
                  <a:gd name="T22" fmla="*/ 36 w 186"/>
                  <a:gd name="T23" fmla="*/ 70 h 290"/>
                  <a:gd name="T24" fmla="*/ 64 w 186"/>
                  <a:gd name="T25" fmla="*/ 71 h 290"/>
                  <a:gd name="T26" fmla="*/ 75 w 186"/>
                  <a:gd name="T27" fmla="*/ 99 h 290"/>
                  <a:gd name="T28" fmla="*/ 92 w 186"/>
                  <a:gd name="T29" fmla="*/ 116 h 290"/>
                  <a:gd name="T30" fmla="*/ 97 w 186"/>
                  <a:gd name="T31" fmla="*/ 70 h 290"/>
                  <a:gd name="T32" fmla="*/ 82 w 186"/>
                  <a:gd name="T33" fmla="*/ 22 h 290"/>
                  <a:gd name="T34" fmla="*/ 130 w 186"/>
                  <a:gd name="T35" fmla="*/ 25 h 290"/>
                  <a:gd name="T36" fmla="*/ 166 w 186"/>
                  <a:gd name="T37" fmla="*/ 11 h 290"/>
                  <a:gd name="T38" fmla="*/ 180 w 186"/>
                  <a:gd name="T39" fmla="*/ 0 h 290"/>
                  <a:gd name="T40" fmla="*/ 170 w 186"/>
                  <a:gd name="T41" fmla="*/ 4 h 290"/>
                  <a:gd name="T42" fmla="*/ 154 w 186"/>
                  <a:gd name="T43" fmla="*/ 15 h 290"/>
                  <a:gd name="T44" fmla="*/ 145 w 186"/>
                  <a:gd name="T45" fmla="*/ 22 h 290"/>
                  <a:gd name="T46" fmla="*/ 107 w 186"/>
                  <a:gd name="T47" fmla="*/ 23 h 290"/>
                  <a:gd name="T48" fmla="*/ 82 w 186"/>
                  <a:gd name="T49" fmla="*/ 22 h 290"/>
                  <a:gd name="T50" fmla="*/ 79 w 186"/>
                  <a:gd name="T51" fmla="*/ 44 h 290"/>
                  <a:gd name="T52" fmla="*/ 90 w 186"/>
                  <a:gd name="T53" fmla="*/ 57 h 290"/>
                  <a:gd name="T54" fmla="*/ 89 w 186"/>
                  <a:gd name="T55" fmla="*/ 101 h 290"/>
                  <a:gd name="T56" fmla="*/ 92 w 186"/>
                  <a:gd name="T57" fmla="*/ 116 h 290"/>
                  <a:gd name="T58" fmla="*/ 76 w 186"/>
                  <a:gd name="T59" fmla="*/ 99 h 290"/>
                  <a:gd name="T60" fmla="*/ 75 w 186"/>
                  <a:gd name="T61" fmla="*/ 72 h 290"/>
                  <a:gd name="T62" fmla="*/ 59 w 186"/>
                  <a:gd name="T63" fmla="*/ 64 h 290"/>
                  <a:gd name="T64" fmla="*/ 50 w 186"/>
                  <a:gd name="T65" fmla="*/ 63 h 290"/>
                  <a:gd name="T66" fmla="*/ 36 w 186"/>
                  <a:gd name="T67" fmla="*/ 69 h 290"/>
                  <a:gd name="T68" fmla="*/ 24 w 186"/>
                  <a:gd name="T69" fmla="*/ 69 h 290"/>
                  <a:gd name="T70" fmla="*/ 3 w 186"/>
                  <a:gd name="T71" fmla="*/ 79 h 290"/>
                  <a:gd name="T72" fmla="*/ 0 w 186"/>
                  <a:gd name="T73" fmla="*/ 91 h 290"/>
                  <a:gd name="T74" fmla="*/ 48 w 186"/>
                  <a:gd name="T75" fmla="*/ 113 h 290"/>
                  <a:gd name="T76" fmla="*/ 45 w 186"/>
                  <a:gd name="T77" fmla="*/ 142 h 290"/>
                  <a:gd name="T78" fmla="*/ 45 w 186"/>
                  <a:gd name="T79" fmla="*/ 153 h 290"/>
                  <a:gd name="T80" fmla="*/ 50 w 186"/>
                  <a:gd name="T81" fmla="*/ 169 h 290"/>
                  <a:gd name="T82" fmla="*/ 34 w 186"/>
                  <a:gd name="T83" fmla="*/ 179 h 290"/>
                  <a:gd name="T84" fmla="*/ 23 w 186"/>
                  <a:gd name="T85" fmla="*/ 207 h 290"/>
                  <a:gd name="T86" fmla="*/ 28 w 186"/>
                  <a:gd name="T87" fmla="*/ 266 h 290"/>
                  <a:gd name="T88" fmla="*/ 32 w 186"/>
                  <a:gd name="T89" fmla="*/ 288 h 290"/>
                  <a:gd name="T90" fmla="*/ 47 w 186"/>
                  <a:gd name="T91" fmla="*/ 290 h 290"/>
                  <a:gd name="T92" fmla="*/ 47 w 186"/>
                  <a:gd name="T93" fmla="*/ 281 h 290"/>
                  <a:gd name="T94" fmla="*/ 44 w 186"/>
                  <a:gd name="T95" fmla="*/ 275 h 290"/>
                  <a:gd name="T96" fmla="*/ 87 w 186"/>
                  <a:gd name="T97" fmla="*/ 254 h 290"/>
                  <a:gd name="T98" fmla="*/ 93 w 186"/>
                  <a:gd name="T99" fmla="*/ 231 h 290"/>
                  <a:gd name="T100" fmla="*/ 91 w 186"/>
                  <a:gd name="T101" fmla="*/ 198 h 290"/>
                  <a:gd name="T102" fmla="*/ 81 w 186"/>
                  <a:gd name="T103" fmla="*/ 159 h 290"/>
                  <a:gd name="T104" fmla="*/ 106 w 186"/>
                  <a:gd name="T105" fmla="*/ 144 h 290"/>
                  <a:gd name="T106" fmla="*/ 130 w 186"/>
                  <a:gd name="T107" fmla="*/ 122 h 290"/>
                  <a:gd name="T108" fmla="*/ 161 w 186"/>
                  <a:gd name="T109" fmla="*/ 112 h 290"/>
                  <a:gd name="T110" fmla="*/ 185 w 186"/>
                  <a:gd name="T111" fmla="*/ 82 h 290"/>
                  <a:gd name="T112" fmla="*/ 186 w 186"/>
                  <a:gd name="T113" fmla="*/ 46 h 290"/>
                  <a:gd name="T114" fmla="*/ 180 w 186"/>
                  <a:gd name="T115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290">
                    <a:moveTo>
                      <a:pt x="180" y="0"/>
                    </a:moveTo>
                    <a:lnTo>
                      <a:pt x="181" y="30"/>
                    </a:lnTo>
                    <a:lnTo>
                      <a:pt x="186" y="46"/>
                    </a:lnTo>
                    <a:lnTo>
                      <a:pt x="184" y="82"/>
                    </a:lnTo>
                    <a:lnTo>
                      <a:pt x="160" y="111"/>
                    </a:lnTo>
                    <a:lnTo>
                      <a:pt x="130" y="121"/>
                    </a:lnTo>
                    <a:lnTo>
                      <a:pt x="114" y="134"/>
                    </a:lnTo>
                    <a:lnTo>
                      <a:pt x="106" y="144"/>
                    </a:lnTo>
                    <a:lnTo>
                      <a:pt x="98" y="147"/>
                    </a:lnTo>
                    <a:lnTo>
                      <a:pt x="80" y="159"/>
                    </a:lnTo>
                    <a:lnTo>
                      <a:pt x="80" y="170"/>
                    </a:lnTo>
                    <a:lnTo>
                      <a:pt x="90" y="199"/>
                    </a:lnTo>
                    <a:lnTo>
                      <a:pt x="92" y="231"/>
                    </a:lnTo>
                    <a:lnTo>
                      <a:pt x="86" y="254"/>
                    </a:lnTo>
                    <a:lnTo>
                      <a:pt x="53" y="263"/>
                    </a:lnTo>
                    <a:lnTo>
                      <a:pt x="44" y="275"/>
                    </a:lnTo>
                    <a:lnTo>
                      <a:pt x="47" y="281"/>
                    </a:lnTo>
                    <a:lnTo>
                      <a:pt x="47" y="289"/>
                    </a:lnTo>
                    <a:lnTo>
                      <a:pt x="33" y="288"/>
                    </a:lnTo>
                    <a:lnTo>
                      <a:pt x="28" y="266"/>
                    </a:lnTo>
                    <a:lnTo>
                      <a:pt x="31" y="248"/>
                    </a:lnTo>
                    <a:lnTo>
                      <a:pt x="23" y="207"/>
                    </a:lnTo>
                    <a:lnTo>
                      <a:pt x="33" y="199"/>
                    </a:lnTo>
                    <a:lnTo>
                      <a:pt x="35" y="179"/>
                    </a:lnTo>
                    <a:lnTo>
                      <a:pt x="51" y="170"/>
                    </a:lnTo>
                    <a:lnTo>
                      <a:pt x="54" y="164"/>
                    </a:lnTo>
                    <a:lnTo>
                      <a:pt x="45" y="153"/>
                    </a:lnTo>
                    <a:lnTo>
                      <a:pt x="45" y="142"/>
                    </a:lnTo>
                    <a:lnTo>
                      <a:pt x="50" y="138"/>
                    </a:lnTo>
                    <a:lnTo>
                      <a:pt x="48" y="113"/>
                    </a:lnTo>
                    <a:lnTo>
                      <a:pt x="40" y="104"/>
                    </a:lnTo>
                    <a:lnTo>
                      <a:pt x="1" y="91"/>
                    </a:lnTo>
                    <a:lnTo>
                      <a:pt x="3" y="80"/>
                    </a:lnTo>
                    <a:lnTo>
                      <a:pt x="11" y="76"/>
                    </a:lnTo>
                    <a:lnTo>
                      <a:pt x="24" y="69"/>
                    </a:lnTo>
                    <a:lnTo>
                      <a:pt x="36" y="70"/>
                    </a:lnTo>
                    <a:lnTo>
                      <a:pt x="50" y="64"/>
                    </a:lnTo>
                    <a:lnTo>
                      <a:pt x="58" y="65"/>
                    </a:lnTo>
                    <a:lnTo>
                      <a:pt x="64" y="71"/>
                    </a:lnTo>
                    <a:lnTo>
                      <a:pt x="74" y="72"/>
                    </a:lnTo>
                    <a:lnTo>
                      <a:pt x="75" y="86"/>
                    </a:lnTo>
                    <a:lnTo>
                      <a:pt x="75" y="99"/>
                    </a:lnTo>
                    <a:lnTo>
                      <a:pt x="77" y="110"/>
                    </a:lnTo>
                    <a:lnTo>
                      <a:pt x="89" y="118"/>
                    </a:lnTo>
                    <a:lnTo>
                      <a:pt x="92" y="116"/>
                    </a:lnTo>
                    <a:lnTo>
                      <a:pt x="89" y="102"/>
                    </a:lnTo>
                    <a:lnTo>
                      <a:pt x="97" y="88"/>
                    </a:lnTo>
                    <a:lnTo>
                      <a:pt x="97" y="70"/>
                    </a:lnTo>
                    <a:lnTo>
                      <a:pt x="90" y="57"/>
                    </a:lnTo>
                    <a:lnTo>
                      <a:pt x="79" y="44"/>
                    </a:lnTo>
                    <a:lnTo>
                      <a:pt x="82" y="22"/>
                    </a:lnTo>
                    <a:lnTo>
                      <a:pt x="106" y="24"/>
                    </a:lnTo>
                    <a:lnTo>
                      <a:pt x="119" y="28"/>
                    </a:lnTo>
                    <a:lnTo>
                      <a:pt x="130" y="25"/>
                    </a:lnTo>
                    <a:lnTo>
                      <a:pt x="145" y="22"/>
                    </a:lnTo>
                    <a:lnTo>
                      <a:pt x="155" y="15"/>
                    </a:lnTo>
                    <a:lnTo>
                      <a:pt x="166" y="11"/>
                    </a:lnTo>
                    <a:lnTo>
                      <a:pt x="171" y="4"/>
                    </a:lnTo>
                    <a:lnTo>
                      <a:pt x="180" y="0"/>
                    </a:lnTo>
                    <a:moveTo>
                      <a:pt x="180" y="0"/>
                    </a:moveTo>
                    <a:lnTo>
                      <a:pt x="180" y="0"/>
                    </a:lnTo>
                    <a:lnTo>
                      <a:pt x="170" y="4"/>
                    </a:lnTo>
                    <a:lnTo>
                      <a:pt x="170" y="4"/>
                    </a:lnTo>
                    <a:lnTo>
                      <a:pt x="170" y="4"/>
                    </a:lnTo>
                    <a:lnTo>
                      <a:pt x="166" y="10"/>
                    </a:lnTo>
                    <a:lnTo>
                      <a:pt x="154" y="15"/>
                    </a:lnTo>
                    <a:lnTo>
                      <a:pt x="154" y="15"/>
                    </a:lnTo>
                    <a:lnTo>
                      <a:pt x="154" y="15"/>
                    </a:lnTo>
                    <a:lnTo>
                      <a:pt x="145" y="22"/>
                    </a:lnTo>
                    <a:lnTo>
                      <a:pt x="130" y="24"/>
                    </a:lnTo>
                    <a:lnTo>
                      <a:pt x="119" y="28"/>
                    </a:lnTo>
                    <a:lnTo>
                      <a:pt x="107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1" y="22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90" y="57"/>
                    </a:lnTo>
                    <a:lnTo>
                      <a:pt x="97" y="70"/>
                    </a:lnTo>
                    <a:lnTo>
                      <a:pt x="97" y="88"/>
                    </a:lnTo>
                    <a:lnTo>
                      <a:pt x="89" y="101"/>
                    </a:lnTo>
                    <a:lnTo>
                      <a:pt x="89" y="102"/>
                    </a:lnTo>
                    <a:lnTo>
                      <a:pt x="89" y="102"/>
                    </a:lnTo>
                    <a:lnTo>
                      <a:pt x="92" y="116"/>
                    </a:lnTo>
                    <a:lnTo>
                      <a:pt x="89" y="117"/>
                    </a:lnTo>
                    <a:lnTo>
                      <a:pt x="77" y="109"/>
                    </a:lnTo>
                    <a:lnTo>
                      <a:pt x="76" y="99"/>
                    </a:lnTo>
                    <a:lnTo>
                      <a:pt x="76" y="86"/>
                    </a:lnTo>
                    <a:lnTo>
                      <a:pt x="75" y="72"/>
                    </a:lnTo>
                    <a:lnTo>
                      <a:pt x="75" y="72"/>
                    </a:lnTo>
                    <a:lnTo>
                      <a:pt x="74" y="72"/>
                    </a:lnTo>
                    <a:lnTo>
                      <a:pt x="64" y="70"/>
                    </a:lnTo>
                    <a:lnTo>
                      <a:pt x="59" y="64"/>
                    </a:lnTo>
                    <a:lnTo>
                      <a:pt x="59" y="64"/>
                    </a:lnTo>
                    <a:lnTo>
                      <a:pt x="58" y="64"/>
                    </a:lnTo>
                    <a:lnTo>
                      <a:pt x="50" y="63"/>
                    </a:lnTo>
                    <a:lnTo>
                      <a:pt x="50" y="63"/>
                    </a:lnTo>
                    <a:lnTo>
                      <a:pt x="50" y="63"/>
                    </a:lnTo>
                    <a:lnTo>
                      <a:pt x="36" y="69"/>
                    </a:lnTo>
                    <a:lnTo>
                      <a:pt x="24" y="68"/>
                    </a:lnTo>
                    <a:lnTo>
                      <a:pt x="24" y="68"/>
                    </a:lnTo>
                    <a:lnTo>
                      <a:pt x="24" y="69"/>
                    </a:lnTo>
                    <a:lnTo>
                      <a:pt x="11" y="76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40" y="105"/>
                    </a:lnTo>
                    <a:lnTo>
                      <a:pt x="48" y="113"/>
                    </a:lnTo>
                    <a:lnTo>
                      <a:pt x="49" y="138"/>
                    </a:lnTo>
                    <a:lnTo>
                      <a:pt x="45" y="142"/>
                    </a:lnTo>
                    <a:lnTo>
                      <a:pt x="45" y="142"/>
                    </a:lnTo>
                    <a:lnTo>
                      <a:pt x="45" y="142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53" y="164"/>
                    </a:lnTo>
                    <a:lnTo>
                      <a:pt x="50" y="169"/>
                    </a:lnTo>
                    <a:lnTo>
                      <a:pt x="35" y="179"/>
                    </a:lnTo>
                    <a:lnTo>
                      <a:pt x="34" y="179"/>
                    </a:lnTo>
                    <a:lnTo>
                      <a:pt x="34" y="179"/>
                    </a:lnTo>
                    <a:lnTo>
                      <a:pt x="32" y="199"/>
                    </a:lnTo>
                    <a:lnTo>
                      <a:pt x="23" y="207"/>
                    </a:lnTo>
                    <a:lnTo>
                      <a:pt x="23" y="207"/>
                    </a:lnTo>
                    <a:lnTo>
                      <a:pt x="23" y="207"/>
                    </a:lnTo>
                    <a:lnTo>
                      <a:pt x="31" y="248"/>
                    </a:lnTo>
                    <a:lnTo>
                      <a:pt x="28" y="266"/>
                    </a:lnTo>
                    <a:lnTo>
                      <a:pt x="28" y="266"/>
                    </a:lnTo>
                    <a:lnTo>
                      <a:pt x="28" y="266"/>
                    </a:lnTo>
                    <a:lnTo>
                      <a:pt x="32" y="288"/>
                    </a:lnTo>
                    <a:lnTo>
                      <a:pt x="33" y="289"/>
                    </a:lnTo>
                    <a:lnTo>
                      <a:pt x="33" y="289"/>
                    </a:lnTo>
                    <a:lnTo>
                      <a:pt x="47" y="290"/>
                    </a:lnTo>
                    <a:lnTo>
                      <a:pt x="47" y="290"/>
                    </a:lnTo>
                    <a:lnTo>
                      <a:pt x="47" y="289"/>
                    </a:lnTo>
                    <a:lnTo>
                      <a:pt x="47" y="281"/>
                    </a:lnTo>
                    <a:lnTo>
                      <a:pt x="47" y="281"/>
                    </a:lnTo>
                    <a:lnTo>
                      <a:pt x="47" y="280"/>
                    </a:lnTo>
                    <a:lnTo>
                      <a:pt x="44" y="275"/>
                    </a:lnTo>
                    <a:lnTo>
                      <a:pt x="53" y="264"/>
                    </a:lnTo>
                    <a:lnTo>
                      <a:pt x="86" y="254"/>
                    </a:lnTo>
                    <a:lnTo>
                      <a:pt x="87" y="254"/>
                    </a:lnTo>
                    <a:lnTo>
                      <a:pt x="87" y="254"/>
                    </a:lnTo>
                    <a:lnTo>
                      <a:pt x="93" y="231"/>
                    </a:lnTo>
                    <a:lnTo>
                      <a:pt x="93" y="231"/>
                    </a:lnTo>
                    <a:lnTo>
                      <a:pt x="93" y="231"/>
                    </a:lnTo>
                    <a:lnTo>
                      <a:pt x="91" y="198"/>
                    </a:lnTo>
                    <a:lnTo>
                      <a:pt x="91" y="198"/>
                    </a:lnTo>
                    <a:lnTo>
                      <a:pt x="91" y="198"/>
                    </a:lnTo>
                    <a:lnTo>
                      <a:pt x="81" y="170"/>
                    </a:lnTo>
                    <a:lnTo>
                      <a:pt x="81" y="159"/>
                    </a:lnTo>
                    <a:lnTo>
                      <a:pt x="98" y="147"/>
                    </a:lnTo>
                    <a:lnTo>
                      <a:pt x="106" y="145"/>
                    </a:lnTo>
                    <a:lnTo>
                      <a:pt x="106" y="144"/>
                    </a:lnTo>
                    <a:lnTo>
                      <a:pt x="106" y="144"/>
                    </a:lnTo>
                    <a:lnTo>
                      <a:pt x="114" y="134"/>
                    </a:lnTo>
                    <a:lnTo>
                      <a:pt x="130" y="122"/>
                    </a:lnTo>
                    <a:lnTo>
                      <a:pt x="160" y="112"/>
                    </a:lnTo>
                    <a:lnTo>
                      <a:pt x="160" y="112"/>
                    </a:lnTo>
                    <a:lnTo>
                      <a:pt x="161" y="112"/>
                    </a:lnTo>
                    <a:lnTo>
                      <a:pt x="185" y="82"/>
                    </a:lnTo>
                    <a:lnTo>
                      <a:pt x="185" y="82"/>
                    </a:lnTo>
                    <a:lnTo>
                      <a:pt x="185" y="82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82" y="29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9" name="Freeform 1049"/>
              <p:cNvSpPr>
                <a:spLocks/>
              </p:cNvSpPr>
              <p:nvPr/>
            </p:nvSpPr>
            <p:spPr bwMode="gray">
              <a:xfrm>
                <a:off x="3574" y="2255"/>
                <a:ext cx="140" cy="154"/>
              </a:xfrm>
              <a:custGeom>
                <a:avLst/>
                <a:gdLst>
                  <a:gd name="T0" fmla="*/ 63 w 140"/>
                  <a:gd name="T1" fmla="*/ 138 h 154"/>
                  <a:gd name="T2" fmla="*/ 65 w 140"/>
                  <a:gd name="T3" fmla="*/ 128 h 154"/>
                  <a:gd name="T4" fmla="*/ 64 w 140"/>
                  <a:gd name="T5" fmla="*/ 122 h 154"/>
                  <a:gd name="T6" fmla="*/ 26 w 140"/>
                  <a:gd name="T7" fmla="*/ 109 h 154"/>
                  <a:gd name="T8" fmla="*/ 1 w 140"/>
                  <a:gd name="T9" fmla="*/ 92 h 154"/>
                  <a:gd name="T10" fmla="*/ 3 w 140"/>
                  <a:gd name="T11" fmla="*/ 65 h 154"/>
                  <a:gd name="T12" fmla="*/ 19 w 140"/>
                  <a:gd name="T13" fmla="*/ 53 h 154"/>
                  <a:gd name="T14" fmla="*/ 19 w 140"/>
                  <a:gd name="T15" fmla="*/ 39 h 154"/>
                  <a:gd name="T16" fmla="*/ 4 w 140"/>
                  <a:gd name="T17" fmla="*/ 16 h 154"/>
                  <a:gd name="T18" fmla="*/ 0 w 140"/>
                  <a:gd name="T19" fmla="*/ 4 h 154"/>
                  <a:gd name="T20" fmla="*/ 33 w 140"/>
                  <a:gd name="T21" fmla="*/ 0 h 154"/>
                  <a:gd name="T22" fmla="*/ 44 w 140"/>
                  <a:gd name="T23" fmla="*/ 3 h 154"/>
                  <a:gd name="T24" fmla="*/ 74 w 140"/>
                  <a:gd name="T25" fmla="*/ 15 h 154"/>
                  <a:gd name="T26" fmla="*/ 93 w 140"/>
                  <a:gd name="T27" fmla="*/ 18 h 154"/>
                  <a:gd name="T28" fmla="*/ 109 w 140"/>
                  <a:gd name="T29" fmla="*/ 8 h 154"/>
                  <a:gd name="T30" fmla="*/ 140 w 140"/>
                  <a:gd name="T31" fmla="*/ 11 h 154"/>
                  <a:gd name="T32" fmla="*/ 129 w 140"/>
                  <a:gd name="T33" fmla="*/ 20 h 154"/>
                  <a:gd name="T34" fmla="*/ 129 w 140"/>
                  <a:gd name="T35" fmla="*/ 92 h 154"/>
                  <a:gd name="T36" fmla="*/ 138 w 140"/>
                  <a:gd name="T37" fmla="*/ 99 h 154"/>
                  <a:gd name="T38" fmla="*/ 129 w 140"/>
                  <a:gd name="T39" fmla="*/ 109 h 154"/>
                  <a:gd name="T40" fmla="*/ 121 w 140"/>
                  <a:gd name="T41" fmla="*/ 113 h 154"/>
                  <a:gd name="T42" fmla="*/ 121 w 140"/>
                  <a:gd name="T43" fmla="*/ 120 h 154"/>
                  <a:gd name="T44" fmla="*/ 108 w 140"/>
                  <a:gd name="T45" fmla="*/ 124 h 154"/>
                  <a:gd name="T46" fmla="*/ 105 w 140"/>
                  <a:gd name="T47" fmla="*/ 137 h 154"/>
                  <a:gd name="T48" fmla="*/ 97 w 140"/>
                  <a:gd name="T49" fmla="*/ 154 h 154"/>
                  <a:gd name="T50" fmla="*/ 63 w 140"/>
                  <a:gd name="T51" fmla="*/ 13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0" h="154">
                    <a:moveTo>
                      <a:pt x="63" y="138"/>
                    </a:moveTo>
                    <a:lnTo>
                      <a:pt x="65" y="128"/>
                    </a:lnTo>
                    <a:lnTo>
                      <a:pt x="64" y="122"/>
                    </a:lnTo>
                    <a:lnTo>
                      <a:pt x="26" y="109"/>
                    </a:lnTo>
                    <a:lnTo>
                      <a:pt x="1" y="92"/>
                    </a:lnTo>
                    <a:lnTo>
                      <a:pt x="3" y="65"/>
                    </a:lnTo>
                    <a:lnTo>
                      <a:pt x="19" y="53"/>
                    </a:lnTo>
                    <a:lnTo>
                      <a:pt x="19" y="39"/>
                    </a:lnTo>
                    <a:lnTo>
                      <a:pt x="4" y="16"/>
                    </a:lnTo>
                    <a:lnTo>
                      <a:pt x="0" y="4"/>
                    </a:lnTo>
                    <a:lnTo>
                      <a:pt x="33" y="0"/>
                    </a:lnTo>
                    <a:lnTo>
                      <a:pt x="44" y="3"/>
                    </a:lnTo>
                    <a:lnTo>
                      <a:pt x="74" y="15"/>
                    </a:lnTo>
                    <a:lnTo>
                      <a:pt x="93" y="18"/>
                    </a:lnTo>
                    <a:lnTo>
                      <a:pt x="109" y="8"/>
                    </a:lnTo>
                    <a:lnTo>
                      <a:pt x="140" y="11"/>
                    </a:lnTo>
                    <a:lnTo>
                      <a:pt x="129" y="20"/>
                    </a:lnTo>
                    <a:lnTo>
                      <a:pt x="129" y="92"/>
                    </a:lnTo>
                    <a:lnTo>
                      <a:pt x="138" y="99"/>
                    </a:lnTo>
                    <a:lnTo>
                      <a:pt x="129" y="109"/>
                    </a:lnTo>
                    <a:lnTo>
                      <a:pt x="121" y="113"/>
                    </a:lnTo>
                    <a:lnTo>
                      <a:pt x="121" y="120"/>
                    </a:lnTo>
                    <a:lnTo>
                      <a:pt x="108" y="124"/>
                    </a:lnTo>
                    <a:lnTo>
                      <a:pt x="105" y="137"/>
                    </a:lnTo>
                    <a:lnTo>
                      <a:pt x="97" y="154"/>
                    </a:lnTo>
                    <a:lnTo>
                      <a:pt x="63" y="1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0" name="Freeform 1050"/>
              <p:cNvSpPr>
                <a:spLocks noEditPoints="1"/>
              </p:cNvSpPr>
              <p:nvPr/>
            </p:nvSpPr>
            <p:spPr bwMode="gray">
              <a:xfrm>
                <a:off x="3574" y="2255"/>
                <a:ext cx="141" cy="154"/>
              </a:xfrm>
              <a:custGeom>
                <a:avLst/>
                <a:gdLst>
                  <a:gd name="T0" fmla="*/ 44 w 141"/>
                  <a:gd name="T1" fmla="*/ 3 h 154"/>
                  <a:gd name="T2" fmla="*/ 93 w 141"/>
                  <a:gd name="T3" fmla="*/ 18 h 154"/>
                  <a:gd name="T4" fmla="*/ 139 w 141"/>
                  <a:gd name="T5" fmla="*/ 11 h 154"/>
                  <a:gd name="T6" fmla="*/ 129 w 141"/>
                  <a:gd name="T7" fmla="*/ 93 h 154"/>
                  <a:gd name="T8" fmla="*/ 129 w 141"/>
                  <a:gd name="T9" fmla="*/ 109 h 154"/>
                  <a:gd name="T10" fmla="*/ 121 w 141"/>
                  <a:gd name="T11" fmla="*/ 120 h 154"/>
                  <a:gd name="T12" fmla="*/ 105 w 141"/>
                  <a:gd name="T13" fmla="*/ 137 h 154"/>
                  <a:gd name="T14" fmla="*/ 63 w 141"/>
                  <a:gd name="T15" fmla="*/ 138 h 154"/>
                  <a:gd name="T16" fmla="*/ 64 w 141"/>
                  <a:gd name="T17" fmla="*/ 122 h 154"/>
                  <a:gd name="T18" fmla="*/ 1 w 141"/>
                  <a:gd name="T19" fmla="*/ 92 h 154"/>
                  <a:gd name="T20" fmla="*/ 20 w 141"/>
                  <a:gd name="T21" fmla="*/ 53 h 154"/>
                  <a:gd name="T22" fmla="*/ 5 w 141"/>
                  <a:gd name="T23" fmla="*/ 16 h 154"/>
                  <a:gd name="T24" fmla="*/ 33 w 141"/>
                  <a:gd name="T25" fmla="*/ 0 h 154"/>
                  <a:gd name="T26" fmla="*/ 33 w 141"/>
                  <a:gd name="T27" fmla="*/ 0 h 154"/>
                  <a:gd name="T28" fmla="*/ 0 w 141"/>
                  <a:gd name="T29" fmla="*/ 4 h 154"/>
                  <a:gd name="T30" fmla="*/ 4 w 141"/>
                  <a:gd name="T31" fmla="*/ 16 h 154"/>
                  <a:gd name="T32" fmla="*/ 4 w 141"/>
                  <a:gd name="T33" fmla="*/ 16 h 154"/>
                  <a:gd name="T34" fmla="*/ 19 w 141"/>
                  <a:gd name="T35" fmla="*/ 52 h 154"/>
                  <a:gd name="T36" fmla="*/ 3 w 141"/>
                  <a:gd name="T37" fmla="*/ 65 h 154"/>
                  <a:gd name="T38" fmla="*/ 0 w 141"/>
                  <a:gd name="T39" fmla="*/ 92 h 154"/>
                  <a:gd name="T40" fmla="*/ 1 w 141"/>
                  <a:gd name="T41" fmla="*/ 92 h 154"/>
                  <a:gd name="T42" fmla="*/ 26 w 141"/>
                  <a:gd name="T43" fmla="*/ 109 h 154"/>
                  <a:gd name="T44" fmla="*/ 64 w 141"/>
                  <a:gd name="T45" fmla="*/ 122 h 154"/>
                  <a:gd name="T46" fmla="*/ 63 w 141"/>
                  <a:gd name="T47" fmla="*/ 138 h 154"/>
                  <a:gd name="T48" fmla="*/ 63 w 141"/>
                  <a:gd name="T49" fmla="*/ 138 h 154"/>
                  <a:gd name="T50" fmla="*/ 97 w 141"/>
                  <a:gd name="T51" fmla="*/ 154 h 154"/>
                  <a:gd name="T52" fmla="*/ 105 w 141"/>
                  <a:gd name="T53" fmla="*/ 137 h 154"/>
                  <a:gd name="T54" fmla="*/ 105 w 141"/>
                  <a:gd name="T55" fmla="*/ 137 h 154"/>
                  <a:gd name="T56" fmla="*/ 121 w 141"/>
                  <a:gd name="T57" fmla="*/ 120 h 154"/>
                  <a:gd name="T58" fmla="*/ 122 w 141"/>
                  <a:gd name="T59" fmla="*/ 120 h 154"/>
                  <a:gd name="T60" fmla="*/ 129 w 141"/>
                  <a:gd name="T61" fmla="*/ 109 h 154"/>
                  <a:gd name="T62" fmla="*/ 129 w 141"/>
                  <a:gd name="T63" fmla="*/ 109 h 154"/>
                  <a:gd name="T64" fmla="*/ 139 w 141"/>
                  <a:gd name="T65" fmla="*/ 99 h 154"/>
                  <a:gd name="T66" fmla="*/ 129 w 141"/>
                  <a:gd name="T67" fmla="*/ 92 h 154"/>
                  <a:gd name="T68" fmla="*/ 140 w 141"/>
                  <a:gd name="T69" fmla="*/ 12 h 154"/>
                  <a:gd name="T70" fmla="*/ 140 w 141"/>
                  <a:gd name="T71" fmla="*/ 11 h 154"/>
                  <a:gd name="T72" fmla="*/ 109 w 141"/>
                  <a:gd name="T73" fmla="*/ 8 h 154"/>
                  <a:gd name="T74" fmla="*/ 93 w 141"/>
                  <a:gd name="T75" fmla="*/ 18 h 154"/>
                  <a:gd name="T76" fmla="*/ 44 w 141"/>
                  <a:gd name="T77" fmla="*/ 2 h 154"/>
                  <a:gd name="T78" fmla="*/ 44 w 141"/>
                  <a:gd name="T79" fmla="*/ 2 h 154"/>
                  <a:gd name="T80" fmla="*/ 33 w 141"/>
                  <a:gd name="T8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1" h="154">
                    <a:moveTo>
                      <a:pt x="33" y="0"/>
                    </a:moveTo>
                    <a:lnTo>
                      <a:pt x="44" y="3"/>
                    </a:lnTo>
                    <a:lnTo>
                      <a:pt x="74" y="16"/>
                    </a:lnTo>
                    <a:lnTo>
                      <a:pt x="93" y="18"/>
                    </a:lnTo>
                    <a:lnTo>
                      <a:pt x="109" y="9"/>
                    </a:lnTo>
                    <a:lnTo>
                      <a:pt x="139" y="11"/>
                    </a:lnTo>
                    <a:lnTo>
                      <a:pt x="129" y="20"/>
                    </a:lnTo>
                    <a:lnTo>
                      <a:pt x="129" y="93"/>
                    </a:lnTo>
                    <a:lnTo>
                      <a:pt x="138" y="99"/>
                    </a:lnTo>
                    <a:lnTo>
                      <a:pt x="129" y="109"/>
                    </a:lnTo>
                    <a:lnTo>
                      <a:pt x="121" y="113"/>
                    </a:lnTo>
                    <a:lnTo>
                      <a:pt x="121" y="120"/>
                    </a:lnTo>
                    <a:lnTo>
                      <a:pt x="108" y="124"/>
                    </a:lnTo>
                    <a:lnTo>
                      <a:pt x="105" y="137"/>
                    </a:lnTo>
                    <a:lnTo>
                      <a:pt x="97" y="154"/>
                    </a:lnTo>
                    <a:lnTo>
                      <a:pt x="63" y="138"/>
                    </a:lnTo>
                    <a:lnTo>
                      <a:pt x="65" y="128"/>
                    </a:lnTo>
                    <a:lnTo>
                      <a:pt x="64" y="122"/>
                    </a:lnTo>
                    <a:lnTo>
                      <a:pt x="26" y="108"/>
                    </a:lnTo>
                    <a:lnTo>
                      <a:pt x="1" y="92"/>
                    </a:lnTo>
                    <a:lnTo>
                      <a:pt x="4" y="65"/>
                    </a:lnTo>
                    <a:lnTo>
                      <a:pt x="20" y="53"/>
                    </a:lnTo>
                    <a:lnTo>
                      <a:pt x="20" y="39"/>
                    </a:lnTo>
                    <a:lnTo>
                      <a:pt x="5" y="16"/>
                    </a:lnTo>
                    <a:lnTo>
                      <a:pt x="0" y="4"/>
                    </a:lnTo>
                    <a:lnTo>
                      <a:pt x="33" y="0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19" y="40"/>
                    </a:lnTo>
                    <a:lnTo>
                      <a:pt x="19" y="52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26" y="109"/>
                    </a:lnTo>
                    <a:lnTo>
                      <a:pt x="26" y="109"/>
                    </a:lnTo>
                    <a:lnTo>
                      <a:pt x="26" y="109"/>
                    </a:lnTo>
                    <a:lnTo>
                      <a:pt x="64" y="122"/>
                    </a:lnTo>
                    <a:lnTo>
                      <a:pt x="64" y="12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97" y="154"/>
                    </a:lnTo>
                    <a:lnTo>
                      <a:pt x="97" y="154"/>
                    </a:lnTo>
                    <a:lnTo>
                      <a:pt x="97" y="154"/>
                    </a:lnTo>
                    <a:lnTo>
                      <a:pt x="105" y="137"/>
                    </a:lnTo>
                    <a:lnTo>
                      <a:pt x="105" y="137"/>
                    </a:lnTo>
                    <a:lnTo>
                      <a:pt x="105" y="137"/>
                    </a:lnTo>
                    <a:lnTo>
                      <a:pt x="108" y="124"/>
                    </a:lnTo>
                    <a:lnTo>
                      <a:pt x="121" y="120"/>
                    </a:lnTo>
                    <a:lnTo>
                      <a:pt x="122" y="120"/>
                    </a:lnTo>
                    <a:lnTo>
                      <a:pt x="122" y="120"/>
                    </a:lnTo>
                    <a:lnTo>
                      <a:pt x="122" y="113"/>
                    </a:lnTo>
                    <a:lnTo>
                      <a:pt x="129" y="109"/>
                    </a:lnTo>
                    <a:lnTo>
                      <a:pt x="129" y="109"/>
                    </a:lnTo>
                    <a:lnTo>
                      <a:pt x="129" y="109"/>
                    </a:lnTo>
                    <a:lnTo>
                      <a:pt x="138" y="100"/>
                    </a:lnTo>
                    <a:lnTo>
                      <a:pt x="139" y="99"/>
                    </a:lnTo>
                    <a:lnTo>
                      <a:pt x="138" y="99"/>
                    </a:lnTo>
                    <a:lnTo>
                      <a:pt x="129" y="92"/>
                    </a:lnTo>
                    <a:lnTo>
                      <a:pt x="129" y="21"/>
                    </a:lnTo>
                    <a:lnTo>
                      <a:pt x="140" y="12"/>
                    </a:lnTo>
                    <a:lnTo>
                      <a:pt x="141" y="11"/>
                    </a:lnTo>
                    <a:lnTo>
                      <a:pt x="140" y="11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93" y="18"/>
                    </a:lnTo>
                    <a:lnTo>
                      <a:pt x="75" y="15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1" name="Freeform 1051"/>
              <p:cNvSpPr>
                <a:spLocks noEditPoints="1"/>
              </p:cNvSpPr>
              <p:nvPr/>
            </p:nvSpPr>
            <p:spPr bwMode="gray">
              <a:xfrm>
                <a:off x="3574" y="2255"/>
                <a:ext cx="141" cy="154"/>
              </a:xfrm>
              <a:custGeom>
                <a:avLst/>
                <a:gdLst>
                  <a:gd name="T0" fmla="*/ 44 w 141"/>
                  <a:gd name="T1" fmla="*/ 3 h 154"/>
                  <a:gd name="T2" fmla="*/ 93 w 141"/>
                  <a:gd name="T3" fmla="*/ 18 h 154"/>
                  <a:gd name="T4" fmla="*/ 139 w 141"/>
                  <a:gd name="T5" fmla="*/ 11 h 154"/>
                  <a:gd name="T6" fmla="*/ 129 w 141"/>
                  <a:gd name="T7" fmla="*/ 93 h 154"/>
                  <a:gd name="T8" fmla="*/ 129 w 141"/>
                  <a:gd name="T9" fmla="*/ 109 h 154"/>
                  <a:gd name="T10" fmla="*/ 121 w 141"/>
                  <a:gd name="T11" fmla="*/ 120 h 154"/>
                  <a:gd name="T12" fmla="*/ 105 w 141"/>
                  <a:gd name="T13" fmla="*/ 137 h 154"/>
                  <a:gd name="T14" fmla="*/ 63 w 141"/>
                  <a:gd name="T15" fmla="*/ 138 h 154"/>
                  <a:gd name="T16" fmla="*/ 64 w 141"/>
                  <a:gd name="T17" fmla="*/ 122 h 154"/>
                  <a:gd name="T18" fmla="*/ 1 w 141"/>
                  <a:gd name="T19" fmla="*/ 92 h 154"/>
                  <a:gd name="T20" fmla="*/ 20 w 141"/>
                  <a:gd name="T21" fmla="*/ 53 h 154"/>
                  <a:gd name="T22" fmla="*/ 5 w 141"/>
                  <a:gd name="T23" fmla="*/ 16 h 154"/>
                  <a:gd name="T24" fmla="*/ 33 w 141"/>
                  <a:gd name="T25" fmla="*/ 0 h 154"/>
                  <a:gd name="T26" fmla="*/ 33 w 141"/>
                  <a:gd name="T27" fmla="*/ 0 h 154"/>
                  <a:gd name="T28" fmla="*/ 0 w 141"/>
                  <a:gd name="T29" fmla="*/ 4 h 154"/>
                  <a:gd name="T30" fmla="*/ 4 w 141"/>
                  <a:gd name="T31" fmla="*/ 16 h 154"/>
                  <a:gd name="T32" fmla="*/ 4 w 141"/>
                  <a:gd name="T33" fmla="*/ 16 h 154"/>
                  <a:gd name="T34" fmla="*/ 19 w 141"/>
                  <a:gd name="T35" fmla="*/ 52 h 154"/>
                  <a:gd name="T36" fmla="*/ 3 w 141"/>
                  <a:gd name="T37" fmla="*/ 65 h 154"/>
                  <a:gd name="T38" fmla="*/ 0 w 141"/>
                  <a:gd name="T39" fmla="*/ 92 h 154"/>
                  <a:gd name="T40" fmla="*/ 1 w 141"/>
                  <a:gd name="T41" fmla="*/ 92 h 154"/>
                  <a:gd name="T42" fmla="*/ 26 w 141"/>
                  <a:gd name="T43" fmla="*/ 109 h 154"/>
                  <a:gd name="T44" fmla="*/ 64 w 141"/>
                  <a:gd name="T45" fmla="*/ 122 h 154"/>
                  <a:gd name="T46" fmla="*/ 63 w 141"/>
                  <a:gd name="T47" fmla="*/ 138 h 154"/>
                  <a:gd name="T48" fmla="*/ 63 w 141"/>
                  <a:gd name="T49" fmla="*/ 138 h 154"/>
                  <a:gd name="T50" fmla="*/ 97 w 141"/>
                  <a:gd name="T51" fmla="*/ 154 h 154"/>
                  <a:gd name="T52" fmla="*/ 105 w 141"/>
                  <a:gd name="T53" fmla="*/ 137 h 154"/>
                  <a:gd name="T54" fmla="*/ 105 w 141"/>
                  <a:gd name="T55" fmla="*/ 137 h 154"/>
                  <a:gd name="T56" fmla="*/ 121 w 141"/>
                  <a:gd name="T57" fmla="*/ 120 h 154"/>
                  <a:gd name="T58" fmla="*/ 122 w 141"/>
                  <a:gd name="T59" fmla="*/ 120 h 154"/>
                  <a:gd name="T60" fmla="*/ 129 w 141"/>
                  <a:gd name="T61" fmla="*/ 109 h 154"/>
                  <a:gd name="T62" fmla="*/ 129 w 141"/>
                  <a:gd name="T63" fmla="*/ 109 h 154"/>
                  <a:gd name="T64" fmla="*/ 139 w 141"/>
                  <a:gd name="T65" fmla="*/ 99 h 154"/>
                  <a:gd name="T66" fmla="*/ 129 w 141"/>
                  <a:gd name="T67" fmla="*/ 92 h 154"/>
                  <a:gd name="T68" fmla="*/ 140 w 141"/>
                  <a:gd name="T69" fmla="*/ 12 h 154"/>
                  <a:gd name="T70" fmla="*/ 140 w 141"/>
                  <a:gd name="T71" fmla="*/ 11 h 154"/>
                  <a:gd name="T72" fmla="*/ 109 w 141"/>
                  <a:gd name="T73" fmla="*/ 8 h 154"/>
                  <a:gd name="T74" fmla="*/ 93 w 141"/>
                  <a:gd name="T75" fmla="*/ 18 h 154"/>
                  <a:gd name="T76" fmla="*/ 44 w 141"/>
                  <a:gd name="T77" fmla="*/ 2 h 154"/>
                  <a:gd name="T78" fmla="*/ 44 w 141"/>
                  <a:gd name="T79" fmla="*/ 2 h 154"/>
                  <a:gd name="T80" fmla="*/ 33 w 141"/>
                  <a:gd name="T8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1" h="154">
                    <a:moveTo>
                      <a:pt x="33" y="0"/>
                    </a:moveTo>
                    <a:lnTo>
                      <a:pt x="44" y="3"/>
                    </a:lnTo>
                    <a:lnTo>
                      <a:pt x="74" y="16"/>
                    </a:lnTo>
                    <a:lnTo>
                      <a:pt x="93" y="18"/>
                    </a:lnTo>
                    <a:lnTo>
                      <a:pt x="109" y="9"/>
                    </a:lnTo>
                    <a:lnTo>
                      <a:pt x="139" y="11"/>
                    </a:lnTo>
                    <a:lnTo>
                      <a:pt x="129" y="20"/>
                    </a:lnTo>
                    <a:lnTo>
                      <a:pt x="129" y="93"/>
                    </a:lnTo>
                    <a:lnTo>
                      <a:pt x="138" y="99"/>
                    </a:lnTo>
                    <a:lnTo>
                      <a:pt x="129" y="109"/>
                    </a:lnTo>
                    <a:lnTo>
                      <a:pt x="121" y="113"/>
                    </a:lnTo>
                    <a:lnTo>
                      <a:pt x="121" y="120"/>
                    </a:lnTo>
                    <a:lnTo>
                      <a:pt x="108" y="124"/>
                    </a:lnTo>
                    <a:lnTo>
                      <a:pt x="105" y="137"/>
                    </a:lnTo>
                    <a:lnTo>
                      <a:pt x="97" y="154"/>
                    </a:lnTo>
                    <a:lnTo>
                      <a:pt x="63" y="138"/>
                    </a:lnTo>
                    <a:lnTo>
                      <a:pt x="65" y="128"/>
                    </a:lnTo>
                    <a:lnTo>
                      <a:pt x="64" y="122"/>
                    </a:lnTo>
                    <a:lnTo>
                      <a:pt x="26" y="108"/>
                    </a:lnTo>
                    <a:lnTo>
                      <a:pt x="1" y="92"/>
                    </a:lnTo>
                    <a:lnTo>
                      <a:pt x="4" y="65"/>
                    </a:lnTo>
                    <a:lnTo>
                      <a:pt x="20" y="53"/>
                    </a:lnTo>
                    <a:lnTo>
                      <a:pt x="20" y="39"/>
                    </a:lnTo>
                    <a:lnTo>
                      <a:pt x="5" y="16"/>
                    </a:lnTo>
                    <a:lnTo>
                      <a:pt x="0" y="4"/>
                    </a:lnTo>
                    <a:lnTo>
                      <a:pt x="33" y="0"/>
                    </a:lnTo>
                    <a:moveTo>
                      <a:pt x="33" y="0"/>
                    </a:moveTo>
                    <a:lnTo>
                      <a:pt x="33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19" y="40"/>
                    </a:lnTo>
                    <a:lnTo>
                      <a:pt x="19" y="52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26" y="109"/>
                    </a:lnTo>
                    <a:lnTo>
                      <a:pt x="26" y="109"/>
                    </a:lnTo>
                    <a:lnTo>
                      <a:pt x="26" y="109"/>
                    </a:lnTo>
                    <a:lnTo>
                      <a:pt x="64" y="122"/>
                    </a:lnTo>
                    <a:lnTo>
                      <a:pt x="64" y="12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97" y="154"/>
                    </a:lnTo>
                    <a:lnTo>
                      <a:pt x="97" y="154"/>
                    </a:lnTo>
                    <a:lnTo>
                      <a:pt x="97" y="154"/>
                    </a:lnTo>
                    <a:lnTo>
                      <a:pt x="105" y="137"/>
                    </a:lnTo>
                    <a:lnTo>
                      <a:pt x="105" y="137"/>
                    </a:lnTo>
                    <a:lnTo>
                      <a:pt x="105" y="137"/>
                    </a:lnTo>
                    <a:lnTo>
                      <a:pt x="108" y="124"/>
                    </a:lnTo>
                    <a:lnTo>
                      <a:pt x="121" y="120"/>
                    </a:lnTo>
                    <a:lnTo>
                      <a:pt x="122" y="120"/>
                    </a:lnTo>
                    <a:lnTo>
                      <a:pt x="122" y="120"/>
                    </a:lnTo>
                    <a:lnTo>
                      <a:pt x="122" y="113"/>
                    </a:lnTo>
                    <a:lnTo>
                      <a:pt x="129" y="109"/>
                    </a:lnTo>
                    <a:lnTo>
                      <a:pt x="129" y="109"/>
                    </a:lnTo>
                    <a:lnTo>
                      <a:pt x="129" y="109"/>
                    </a:lnTo>
                    <a:lnTo>
                      <a:pt x="138" y="100"/>
                    </a:lnTo>
                    <a:lnTo>
                      <a:pt x="139" y="99"/>
                    </a:lnTo>
                    <a:lnTo>
                      <a:pt x="138" y="99"/>
                    </a:lnTo>
                    <a:lnTo>
                      <a:pt x="129" y="92"/>
                    </a:lnTo>
                    <a:lnTo>
                      <a:pt x="129" y="21"/>
                    </a:lnTo>
                    <a:lnTo>
                      <a:pt x="140" y="12"/>
                    </a:lnTo>
                    <a:lnTo>
                      <a:pt x="141" y="11"/>
                    </a:lnTo>
                    <a:lnTo>
                      <a:pt x="140" y="11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93" y="18"/>
                    </a:lnTo>
                    <a:lnTo>
                      <a:pt x="75" y="15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2" name="Freeform 1052"/>
              <p:cNvSpPr>
                <a:spLocks/>
              </p:cNvSpPr>
              <p:nvPr/>
            </p:nvSpPr>
            <p:spPr bwMode="gray">
              <a:xfrm>
                <a:off x="3710" y="2119"/>
                <a:ext cx="33" cy="33"/>
              </a:xfrm>
              <a:custGeom>
                <a:avLst/>
                <a:gdLst>
                  <a:gd name="T0" fmla="*/ 8 w 33"/>
                  <a:gd name="T1" fmla="*/ 32 h 33"/>
                  <a:gd name="T2" fmla="*/ 0 w 33"/>
                  <a:gd name="T3" fmla="*/ 25 h 33"/>
                  <a:gd name="T4" fmla="*/ 3 w 33"/>
                  <a:gd name="T5" fmla="*/ 12 h 33"/>
                  <a:gd name="T6" fmla="*/ 11 w 33"/>
                  <a:gd name="T7" fmla="*/ 9 h 33"/>
                  <a:gd name="T8" fmla="*/ 17 w 33"/>
                  <a:gd name="T9" fmla="*/ 0 h 33"/>
                  <a:gd name="T10" fmla="*/ 23 w 33"/>
                  <a:gd name="T11" fmla="*/ 0 h 33"/>
                  <a:gd name="T12" fmla="*/ 29 w 33"/>
                  <a:gd name="T13" fmla="*/ 5 h 33"/>
                  <a:gd name="T14" fmla="*/ 33 w 33"/>
                  <a:gd name="T15" fmla="*/ 12 h 33"/>
                  <a:gd name="T16" fmla="*/ 19 w 33"/>
                  <a:gd name="T17" fmla="*/ 19 h 33"/>
                  <a:gd name="T18" fmla="*/ 30 w 33"/>
                  <a:gd name="T19" fmla="*/ 27 h 33"/>
                  <a:gd name="T20" fmla="*/ 19 w 33"/>
                  <a:gd name="T21" fmla="*/ 33 h 33"/>
                  <a:gd name="T22" fmla="*/ 8 w 33"/>
                  <a:gd name="T2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3">
                    <a:moveTo>
                      <a:pt x="8" y="32"/>
                    </a:moveTo>
                    <a:lnTo>
                      <a:pt x="0" y="25"/>
                    </a:lnTo>
                    <a:lnTo>
                      <a:pt x="3" y="12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9" y="5"/>
                    </a:lnTo>
                    <a:lnTo>
                      <a:pt x="33" y="12"/>
                    </a:lnTo>
                    <a:lnTo>
                      <a:pt x="19" y="19"/>
                    </a:lnTo>
                    <a:lnTo>
                      <a:pt x="30" y="27"/>
                    </a:lnTo>
                    <a:lnTo>
                      <a:pt x="19" y="33"/>
                    </a:lnTo>
                    <a:lnTo>
                      <a:pt x="8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3" name="Freeform 1053"/>
              <p:cNvSpPr>
                <a:spLocks noEditPoints="1"/>
              </p:cNvSpPr>
              <p:nvPr/>
            </p:nvSpPr>
            <p:spPr bwMode="gray">
              <a:xfrm>
                <a:off x="3710" y="2119"/>
                <a:ext cx="33" cy="34"/>
              </a:xfrm>
              <a:custGeom>
                <a:avLst/>
                <a:gdLst>
                  <a:gd name="T0" fmla="*/ 23 w 33"/>
                  <a:gd name="T1" fmla="*/ 0 h 34"/>
                  <a:gd name="T2" fmla="*/ 29 w 33"/>
                  <a:gd name="T3" fmla="*/ 5 h 34"/>
                  <a:gd name="T4" fmla="*/ 32 w 33"/>
                  <a:gd name="T5" fmla="*/ 12 h 34"/>
                  <a:gd name="T6" fmla="*/ 19 w 33"/>
                  <a:gd name="T7" fmla="*/ 19 h 34"/>
                  <a:gd name="T8" fmla="*/ 30 w 33"/>
                  <a:gd name="T9" fmla="*/ 27 h 34"/>
                  <a:gd name="T10" fmla="*/ 19 w 33"/>
                  <a:gd name="T11" fmla="*/ 33 h 34"/>
                  <a:gd name="T12" fmla="*/ 8 w 33"/>
                  <a:gd name="T13" fmla="*/ 32 h 34"/>
                  <a:gd name="T14" fmla="*/ 1 w 33"/>
                  <a:gd name="T15" fmla="*/ 25 h 34"/>
                  <a:gd name="T16" fmla="*/ 3 w 33"/>
                  <a:gd name="T17" fmla="*/ 12 h 34"/>
                  <a:gd name="T18" fmla="*/ 11 w 33"/>
                  <a:gd name="T19" fmla="*/ 9 h 34"/>
                  <a:gd name="T20" fmla="*/ 17 w 33"/>
                  <a:gd name="T21" fmla="*/ 0 h 34"/>
                  <a:gd name="T22" fmla="*/ 23 w 33"/>
                  <a:gd name="T23" fmla="*/ 0 h 34"/>
                  <a:gd name="T24" fmla="*/ 23 w 33"/>
                  <a:gd name="T25" fmla="*/ 0 h 34"/>
                  <a:gd name="T26" fmla="*/ 23 w 33"/>
                  <a:gd name="T27" fmla="*/ 0 h 34"/>
                  <a:gd name="T28" fmla="*/ 17 w 33"/>
                  <a:gd name="T29" fmla="*/ 0 h 34"/>
                  <a:gd name="T30" fmla="*/ 17 w 33"/>
                  <a:gd name="T31" fmla="*/ 0 h 34"/>
                  <a:gd name="T32" fmla="*/ 17 w 33"/>
                  <a:gd name="T33" fmla="*/ 0 h 34"/>
                  <a:gd name="T34" fmla="*/ 11 w 33"/>
                  <a:gd name="T35" fmla="*/ 9 h 34"/>
                  <a:gd name="T36" fmla="*/ 3 w 33"/>
                  <a:gd name="T37" fmla="*/ 11 h 34"/>
                  <a:gd name="T38" fmla="*/ 3 w 33"/>
                  <a:gd name="T39" fmla="*/ 12 h 34"/>
                  <a:gd name="T40" fmla="*/ 3 w 33"/>
                  <a:gd name="T41" fmla="*/ 12 h 34"/>
                  <a:gd name="T42" fmla="*/ 0 w 33"/>
                  <a:gd name="T43" fmla="*/ 25 h 34"/>
                  <a:gd name="T44" fmla="*/ 0 w 33"/>
                  <a:gd name="T45" fmla="*/ 25 h 34"/>
                  <a:gd name="T46" fmla="*/ 0 w 33"/>
                  <a:gd name="T47" fmla="*/ 25 h 34"/>
                  <a:gd name="T48" fmla="*/ 7 w 33"/>
                  <a:gd name="T49" fmla="*/ 32 h 34"/>
                  <a:gd name="T50" fmla="*/ 8 w 33"/>
                  <a:gd name="T51" fmla="*/ 32 h 34"/>
                  <a:gd name="T52" fmla="*/ 8 w 33"/>
                  <a:gd name="T53" fmla="*/ 32 h 34"/>
                  <a:gd name="T54" fmla="*/ 19 w 33"/>
                  <a:gd name="T55" fmla="*/ 34 h 34"/>
                  <a:gd name="T56" fmla="*/ 19 w 33"/>
                  <a:gd name="T57" fmla="*/ 34 h 34"/>
                  <a:gd name="T58" fmla="*/ 19 w 33"/>
                  <a:gd name="T59" fmla="*/ 33 h 34"/>
                  <a:gd name="T60" fmla="*/ 30 w 33"/>
                  <a:gd name="T61" fmla="*/ 28 h 34"/>
                  <a:gd name="T62" fmla="*/ 30 w 33"/>
                  <a:gd name="T63" fmla="*/ 27 h 34"/>
                  <a:gd name="T64" fmla="*/ 30 w 33"/>
                  <a:gd name="T65" fmla="*/ 27 h 34"/>
                  <a:gd name="T66" fmla="*/ 19 w 33"/>
                  <a:gd name="T67" fmla="*/ 19 h 34"/>
                  <a:gd name="T68" fmla="*/ 32 w 33"/>
                  <a:gd name="T69" fmla="*/ 12 h 34"/>
                  <a:gd name="T70" fmla="*/ 33 w 33"/>
                  <a:gd name="T71" fmla="*/ 12 h 34"/>
                  <a:gd name="T72" fmla="*/ 33 w 33"/>
                  <a:gd name="T73" fmla="*/ 12 h 34"/>
                  <a:gd name="T74" fmla="*/ 29 w 33"/>
                  <a:gd name="T75" fmla="*/ 5 h 34"/>
                  <a:gd name="T76" fmla="*/ 29 w 33"/>
                  <a:gd name="T77" fmla="*/ 5 h 34"/>
                  <a:gd name="T78" fmla="*/ 29 w 33"/>
                  <a:gd name="T79" fmla="*/ 4 h 34"/>
                  <a:gd name="T80" fmla="*/ 24 w 33"/>
                  <a:gd name="T81" fmla="*/ 0 h 34"/>
                  <a:gd name="T82" fmla="*/ 23 w 33"/>
                  <a:gd name="T83" fmla="*/ 0 h 34"/>
                  <a:gd name="T84" fmla="*/ 23 w 33"/>
                  <a:gd name="T8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3" h="34">
                    <a:moveTo>
                      <a:pt x="23" y="0"/>
                    </a:moveTo>
                    <a:lnTo>
                      <a:pt x="29" y="5"/>
                    </a:lnTo>
                    <a:lnTo>
                      <a:pt x="32" y="12"/>
                    </a:lnTo>
                    <a:lnTo>
                      <a:pt x="19" y="19"/>
                    </a:lnTo>
                    <a:lnTo>
                      <a:pt x="30" y="27"/>
                    </a:lnTo>
                    <a:lnTo>
                      <a:pt x="19" y="33"/>
                    </a:lnTo>
                    <a:lnTo>
                      <a:pt x="8" y="32"/>
                    </a:lnTo>
                    <a:lnTo>
                      <a:pt x="1" y="25"/>
                    </a:lnTo>
                    <a:lnTo>
                      <a:pt x="3" y="12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3" y="0"/>
                    </a:lnTo>
                    <a:close/>
                    <a:moveTo>
                      <a:pt x="23" y="0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9" y="33"/>
                    </a:lnTo>
                    <a:lnTo>
                      <a:pt x="30" y="28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19" y="19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4" name="Freeform 1054"/>
              <p:cNvSpPr>
                <a:spLocks noEditPoints="1"/>
              </p:cNvSpPr>
              <p:nvPr/>
            </p:nvSpPr>
            <p:spPr bwMode="gray">
              <a:xfrm>
                <a:off x="3710" y="2119"/>
                <a:ext cx="33" cy="34"/>
              </a:xfrm>
              <a:custGeom>
                <a:avLst/>
                <a:gdLst>
                  <a:gd name="T0" fmla="*/ 23 w 33"/>
                  <a:gd name="T1" fmla="*/ 0 h 34"/>
                  <a:gd name="T2" fmla="*/ 29 w 33"/>
                  <a:gd name="T3" fmla="*/ 5 h 34"/>
                  <a:gd name="T4" fmla="*/ 32 w 33"/>
                  <a:gd name="T5" fmla="*/ 12 h 34"/>
                  <a:gd name="T6" fmla="*/ 19 w 33"/>
                  <a:gd name="T7" fmla="*/ 19 h 34"/>
                  <a:gd name="T8" fmla="*/ 30 w 33"/>
                  <a:gd name="T9" fmla="*/ 27 h 34"/>
                  <a:gd name="T10" fmla="*/ 19 w 33"/>
                  <a:gd name="T11" fmla="*/ 33 h 34"/>
                  <a:gd name="T12" fmla="*/ 8 w 33"/>
                  <a:gd name="T13" fmla="*/ 32 h 34"/>
                  <a:gd name="T14" fmla="*/ 1 w 33"/>
                  <a:gd name="T15" fmla="*/ 25 h 34"/>
                  <a:gd name="T16" fmla="*/ 3 w 33"/>
                  <a:gd name="T17" fmla="*/ 12 h 34"/>
                  <a:gd name="T18" fmla="*/ 11 w 33"/>
                  <a:gd name="T19" fmla="*/ 9 h 34"/>
                  <a:gd name="T20" fmla="*/ 17 w 33"/>
                  <a:gd name="T21" fmla="*/ 0 h 34"/>
                  <a:gd name="T22" fmla="*/ 23 w 33"/>
                  <a:gd name="T23" fmla="*/ 0 h 34"/>
                  <a:gd name="T24" fmla="*/ 23 w 33"/>
                  <a:gd name="T25" fmla="*/ 0 h 34"/>
                  <a:gd name="T26" fmla="*/ 23 w 33"/>
                  <a:gd name="T27" fmla="*/ 0 h 34"/>
                  <a:gd name="T28" fmla="*/ 17 w 33"/>
                  <a:gd name="T29" fmla="*/ 0 h 34"/>
                  <a:gd name="T30" fmla="*/ 17 w 33"/>
                  <a:gd name="T31" fmla="*/ 0 h 34"/>
                  <a:gd name="T32" fmla="*/ 17 w 33"/>
                  <a:gd name="T33" fmla="*/ 0 h 34"/>
                  <a:gd name="T34" fmla="*/ 11 w 33"/>
                  <a:gd name="T35" fmla="*/ 9 h 34"/>
                  <a:gd name="T36" fmla="*/ 3 w 33"/>
                  <a:gd name="T37" fmla="*/ 11 h 34"/>
                  <a:gd name="T38" fmla="*/ 3 w 33"/>
                  <a:gd name="T39" fmla="*/ 12 h 34"/>
                  <a:gd name="T40" fmla="*/ 3 w 33"/>
                  <a:gd name="T41" fmla="*/ 12 h 34"/>
                  <a:gd name="T42" fmla="*/ 0 w 33"/>
                  <a:gd name="T43" fmla="*/ 25 h 34"/>
                  <a:gd name="T44" fmla="*/ 0 w 33"/>
                  <a:gd name="T45" fmla="*/ 25 h 34"/>
                  <a:gd name="T46" fmla="*/ 0 w 33"/>
                  <a:gd name="T47" fmla="*/ 25 h 34"/>
                  <a:gd name="T48" fmla="*/ 7 w 33"/>
                  <a:gd name="T49" fmla="*/ 32 h 34"/>
                  <a:gd name="T50" fmla="*/ 8 w 33"/>
                  <a:gd name="T51" fmla="*/ 32 h 34"/>
                  <a:gd name="T52" fmla="*/ 8 w 33"/>
                  <a:gd name="T53" fmla="*/ 32 h 34"/>
                  <a:gd name="T54" fmla="*/ 19 w 33"/>
                  <a:gd name="T55" fmla="*/ 34 h 34"/>
                  <a:gd name="T56" fmla="*/ 19 w 33"/>
                  <a:gd name="T57" fmla="*/ 34 h 34"/>
                  <a:gd name="T58" fmla="*/ 19 w 33"/>
                  <a:gd name="T59" fmla="*/ 33 h 34"/>
                  <a:gd name="T60" fmla="*/ 30 w 33"/>
                  <a:gd name="T61" fmla="*/ 28 h 34"/>
                  <a:gd name="T62" fmla="*/ 30 w 33"/>
                  <a:gd name="T63" fmla="*/ 27 h 34"/>
                  <a:gd name="T64" fmla="*/ 30 w 33"/>
                  <a:gd name="T65" fmla="*/ 27 h 34"/>
                  <a:gd name="T66" fmla="*/ 19 w 33"/>
                  <a:gd name="T67" fmla="*/ 19 h 34"/>
                  <a:gd name="T68" fmla="*/ 32 w 33"/>
                  <a:gd name="T69" fmla="*/ 12 h 34"/>
                  <a:gd name="T70" fmla="*/ 33 w 33"/>
                  <a:gd name="T71" fmla="*/ 12 h 34"/>
                  <a:gd name="T72" fmla="*/ 33 w 33"/>
                  <a:gd name="T73" fmla="*/ 12 h 34"/>
                  <a:gd name="T74" fmla="*/ 29 w 33"/>
                  <a:gd name="T75" fmla="*/ 5 h 34"/>
                  <a:gd name="T76" fmla="*/ 29 w 33"/>
                  <a:gd name="T77" fmla="*/ 5 h 34"/>
                  <a:gd name="T78" fmla="*/ 29 w 33"/>
                  <a:gd name="T79" fmla="*/ 4 h 34"/>
                  <a:gd name="T80" fmla="*/ 24 w 33"/>
                  <a:gd name="T81" fmla="*/ 0 h 34"/>
                  <a:gd name="T82" fmla="*/ 23 w 33"/>
                  <a:gd name="T83" fmla="*/ 0 h 34"/>
                  <a:gd name="T84" fmla="*/ 23 w 33"/>
                  <a:gd name="T8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3" h="34">
                    <a:moveTo>
                      <a:pt x="23" y="0"/>
                    </a:moveTo>
                    <a:lnTo>
                      <a:pt x="29" y="5"/>
                    </a:lnTo>
                    <a:lnTo>
                      <a:pt x="32" y="12"/>
                    </a:lnTo>
                    <a:lnTo>
                      <a:pt x="19" y="19"/>
                    </a:lnTo>
                    <a:lnTo>
                      <a:pt x="30" y="27"/>
                    </a:lnTo>
                    <a:lnTo>
                      <a:pt x="19" y="33"/>
                    </a:lnTo>
                    <a:lnTo>
                      <a:pt x="8" y="32"/>
                    </a:lnTo>
                    <a:lnTo>
                      <a:pt x="1" y="25"/>
                    </a:lnTo>
                    <a:lnTo>
                      <a:pt x="3" y="12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3" y="0"/>
                    </a:lnTo>
                    <a:moveTo>
                      <a:pt x="23" y="0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9" y="33"/>
                    </a:lnTo>
                    <a:lnTo>
                      <a:pt x="30" y="28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19" y="19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5" name="Freeform 1055"/>
              <p:cNvSpPr>
                <a:spLocks/>
              </p:cNvSpPr>
              <p:nvPr/>
            </p:nvSpPr>
            <p:spPr bwMode="gray">
              <a:xfrm>
                <a:off x="3417" y="1788"/>
                <a:ext cx="185" cy="178"/>
              </a:xfrm>
              <a:custGeom>
                <a:avLst/>
                <a:gdLst>
                  <a:gd name="T0" fmla="*/ 147 w 185"/>
                  <a:gd name="T1" fmla="*/ 176 h 178"/>
                  <a:gd name="T2" fmla="*/ 142 w 185"/>
                  <a:gd name="T3" fmla="*/ 170 h 178"/>
                  <a:gd name="T4" fmla="*/ 59 w 185"/>
                  <a:gd name="T5" fmla="*/ 174 h 178"/>
                  <a:gd name="T6" fmla="*/ 8 w 185"/>
                  <a:gd name="T7" fmla="*/ 170 h 178"/>
                  <a:gd name="T8" fmla="*/ 9 w 185"/>
                  <a:gd name="T9" fmla="*/ 129 h 178"/>
                  <a:gd name="T10" fmla="*/ 10 w 185"/>
                  <a:gd name="T11" fmla="*/ 55 h 178"/>
                  <a:gd name="T12" fmla="*/ 0 w 185"/>
                  <a:gd name="T13" fmla="*/ 22 h 178"/>
                  <a:gd name="T14" fmla="*/ 8 w 185"/>
                  <a:gd name="T15" fmla="*/ 16 h 178"/>
                  <a:gd name="T16" fmla="*/ 10 w 185"/>
                  <a:gd name="T17" fmla="*/ 4 h 178"/>
                  <a:gd name="T18" fmla="*/ 17 w 185"/>
                  <a:gd name="T19" fmla="*/ 0 h 178"/>
                  <a:gd name="T20" fmla="*/ 32 w 185"/>
                  <a:gd name="T21" fmla="*/ 1 h 178"/>
                  <a:gd name="T22" fmla="*/ 50 w 185"/>
                  <a:gd name="T23" fmla="*/ 6 h 178"/>
                  <a:gd name="T24" fmla="*/ 70 w 185"/>
                  <a:gd name="T25" fmla="*/ 11 h 178"/>
                  <a:gd name="T26" fmla="*/ 81 w 185"/>
                  <a:gd name="T27" fmla="*/ 10 h 178"/>
                  <a:gd name="T28" fmla="*/ 89 w 185"/>
                  <a:gd name="T29" fmla="*/ 5 h 178"/>
                  <a:gd name="T30" fmla="*/ 94 w 185"/>
                  <a:gd name="T31" fmla="*/ 4 h 178"/>
                  <a:gd name="T32" fmla="*/ 101 w 185"/>
                  <a:gd name="T33" fmla="*/ 0 h 178"/>
                  <a:gd name="T34" fmla="*/ 112 w 185"/>
                  <a:gd name="T35" fmla="*/ 0 h 178"/>
                  <a:gd name="T36" fmla="*/ 124 w 185"/>
                  <a:gd name="T37" fmla="*/ 8 h 178"/>
                  <a:gd name="T38" fmla="*/ 128 w 185"/>
                  <a:gd name="T39" fmla="*/ 7 h 178"/>
                  <a:gd name="T40" fmla="*/ 129 w 185"/>
                  <a:gd name="T41" fmla="*/ 8 h 178"/>
                  <a:gd name="T42" fmla="*/ 130 w 185"/>
                  <a:gd name="T43" fmla="*/ 7 h 178"/>
                  <a:gd name="T44" fmla="*/ 133 w 185"/>
                  <a:gd name="T45" fmla="*/ 6 h 178"/>
                  <a:gd name="T46" fmla="*/ 142 w 185"/>
                  <a:gd name="T47" fmla="*/ 8 h 178"/>
                  <a:gd name="T48" fmla="*/ 161 w 185"/>
                  <a:gd name="T49" fmla="*/ 4 h 178"/>
                  <a:gd name="T50" fmla="*/ 163 w 185"/>
                  <a:gd name="T51" fmla="*/ 8 h 178"/>
                  <a:gd name="T52" fmla="*/ 167 w 185"/>
                  <a:gd name="T53" fmla="*/ 19 h 178"/>
                  <a:gd name="T54" fmla="*/ 171 w 185"/>
                  <a:gd name="T55" fmla="*/ 33 h 178"/>
                  <a:gd name="T56" fmla="*/ 167 w 185"/>
                  <a:gd name="T57" fmla="*/ 55 h 178"/>
                  <a:gd name="T58" fmla="*/ 167 w 185"/>
                  <a:gd name="T59" fmla="*/ 64 h 178"/>
                  <a:gd name="T60" fmla="*/ 159 w 185"/>
                  <a:gd name="T61" fmla="*/ 67 h 178"/>
                  <a:gd name="T62" fmla="*/ 147 w 185"/>
                  <a:gd name="T63" fmla="*/ 55 h 178"/>
                  <a:gd name="T64" fmla="*/ 138 w 185"/>
                  <a:gd name="T65" fmla="*/ 44 h 178"/>
                  <a:gd name="T66" fmla="*/ 137 w 185"/>
                  <a:gd name="T67" fmla="*/ 28 h 178"/>
                  <a:gd name="T68" fmla="*/ 133 w 185"/>
                  <a:gd name="T69" fmla="*/ 24 h 178"/>
                  <a:gd name="T70" fmla="*/ 132 w 185"/>
                  <a:gd name="T71" fmla="*/ 24 h 178"/>
                  <a:gd name="T72" fmla="*/ 130 w 185"/>
                  <a:gd name="T73" fmla="*/ 30 h 178"/>
                  <a:gd name="T74" fmla="*/ 132 w 185"/>
                  <a:gd name="T75" fmla="*/ 51 h 178"/>
                  <a:gd name="T76" fmla="*/ 147 w 185"/>
                  <a:gd name="T77" fmla="*/ 63 h 178"/>
                  <a:gd name="T78" fmla="*/ 150 w 185"/>
                  <a:gd name="T79" fmla="*/ 73 h 178"/>
                  <a:gd name="T80" fmla="*/ 160 w 185"/>
                  <a:gd name="T81" fmla="*/ 89 h 178"/>
                  <a:gd name="T82" fmla="*/ 168 w 185"/>
                  <a:gd name="T83" fmla="*/ 108 h 178"/>
                  <a:gd name="T84" fmla="*/ 182 w 185"/>
                  <a:gd name="T85" fmla="*/ 132 h 178"/>
                  <a:gd name="T86" fmla="*/ 185 w 185"/>
                  <a:gd name="T87" fmla="*/ 154 h 178"/>
                  <a:gd name="T88" fmla="*/ 174 w 185"/>
                  <a:gd name="T89" fmla="*/ 163 h 178"/>
                  <a:gd name="T90" fmla="*/ 158 w 185"/>
                  <a:gd name="T91" fmla="*/ 167 h 178"/>
                  <a:gd name="T92" fmla="*/ 158 w 185"/>
                  <a:gd name="T93" fmla="*/ 178 h 178"/>
                  <a:gd name="T94" fmla="*/ 147 w 185"/>
                  <a:gd name="T95" fmla="*/ 17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5" h="178">
                    <a:moveTo>
                      <a:pt x="147" y="176"/>
                    </a:moveTo>
                    <a:lnTo>
                      <a:pt x="142" y="170"/>
                    </a:lnTo>
                    <a:lnTo>
                      <a:pt x="59" y="174"/>
                    </a:lnTo>
                    <a:lnTo>
                      <a:pt x="8" y="170"/>
                    </a:lnTo>
                    <a:lnTo>
                      <a:pt x="9" y="129"/>
                    </a:lnTo>
                    <a:lnTo>
                      <a:pt x="10" y="55"/>
                    </a:lnTo>
                    <a:lnTo>
                      <a:pt x="0" y="22"/>
                    </a:lnTo>
                    <a:lnTo>
                      <a:pt x="8" y="16"/>
                    </a:lnTo>
                    <a:lnTo>
                      <a:pt x="10" y="4"/>
                    </a:lnTo>
                    <a:lnTo>
                      <a:pt x="17" y="0"/>
                    </a:lnTo>
                    <a:lnTo>
                      <a:pt x="32" y="1"/>
                    </a:lnTo>
                    <a:lnTo>
                      <a:pt x="50" y="6"/>
                    </a:lnTo>
                    <a:lnTo>
                      <a:pt x="70" y="11"/>
                    </a:lnTo>
                    <a:lnTo>
                      <a:pt x="81" y="10"/>
                    </a:lnTo>
                    <a:lnTo>
                      <a:pt x="89" y="5"/>
                    </a:lnTo>
                    <a:lnTo>
                      <a:pt x="94" y="4"/>
                    </a:lnTo>
                    <a:lnTo>
                      <a:pt x="101" y="0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28" y="7"/>
                    </a:lnTo>
                    <a:lnTo>
                      <a:pt x="129" y="8"/>
                    </a:lnTo>
                    <a:lnTo>
                      <a:pt x="130" y="7"/>
                    </a:lnTo>
                    <a:lnTo>
                      <a:pt x="133" y="6"/>
                    </a:lnTo>
                    <a:lnTo>
                      <a:pt x="142" y="8"/>
                    </a:lnTo>
                    <a:lnTo>
                      <a:pt x="161" y="4"/>
                    </a:lnTo>
                    <a:lnTo>
                      <a:pt x="163" y="8"/>
                    </a:lnTo>
                    <a:lnTo>
                      <a:pt x="167" y="19"/>
                    </a:lnTo>
                    <a:lnTo>
                      <a:pt x="171" y="33"/>
                    </a:lnTo>
                    <a:lnTo>
                      <a:pt x="167" y="55"/>
                    </a:lnTo>
                    <a:lnTo>
                      <a:pt x="167" y="64"/>
                    </a:lnTo>
                    <a:lnTo>
                      <a:pt x="159" y="67"/>
                    </a:lnTo>
                    <a:lnTo>
                      <a:pt x="147" y="55"/>
                    </a:lnTo>
                    <a:lnTo>
                      <a:pt x="138" y="44"/>
                    </a:lnTo>
                    <a:lnTo>
                      <a:pt x="137" y="28"/>
                    </a:lnTo>
                    <a:lnTo>
                      <a:pt x="133" y="24"/>
                    </a:lnTo>
                    <a:lnTo>
                      <a:pt x="132" y="24"/>
                    </a:lnTo>
                    <a:lnTo>
                      <a:pt x="130" y="30"/>
                    </a:lnTo>
                    <a:lnTo>
                      <a:pt x="132" y="51"/>
                    </a:lnTo>
                    <a:lnTo>
                      <a:pt x="147" y="63"/>
                    </a:lnTo>
                    <a:lnTo>
                      <a:pt x="150" y="73"/>
                    </a:lnTo>
                    <a:lnTo>
                      <a:pt x="160" y="89"/>
                    </a:lnTo>
                    <a:lnTo>
                      <a:pt x="168" y="108"/>
                    </a:lnTo>
                    <a:lnTo>
                      <a:pt x="182" y="132"/>
                    </a:lnTo>
                    <a:lnTo>
                      <a:pt x="185" y="154"/>
                    </a:lnTo>
                    <a:lnTo>
                      <a:pt x="174" y="163"/>
                    </a:lnTo>
                    <a:lnTo>
                      <a:pt x="158" y="167"/>
                    </a:lnTo>
                    <a:lnTo>
                      <a:pt x="158" y="178"/>
                    </a:lnTo>
                    <a:lnTo>
                      <a:pt x="147" y="1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6" name="Freeform 1056"/>
              <p:cNvSpPr>
                <a:spLocks noEditPoints="1"/>
              </p:cNvSpPr>
              <p:nvPr/>
            </p:nvSpPr>
            <p:spPr bwMode="gray">
              <a:xfrm>
                <a:off x="3417" y="1787"/>
                <a:ext cx="185" cy="179"/>
              </a:xfrm>
              <a:custGeom>
                <a:avLst/>
                <a:gdLst>
                  <a:gd name="T0" fmla="*/ 124 w 185"/>
                  <a:gd name="T1" fmla="*/ 9 h 179"/>
                  <a:gd name="T2" fmla="*/ 130 w 185"/>
                  <a:gd name="T3" fmla="*/ 8 h 179"/>
                  <a:gd name="T4" fmla="*/ 161 w 185"/>
                  <a:gd name="T5" fmla="*/ 5 h 179"/>
                  <a:gd name="T6" fmla="*/ 171 w 185"/>
                  <a:gd name="T7" fmla="*/ 34 h 179"/>
                  <a:gd name="T8" fmla="*/ 159 w 185"/>
                  <a:gd name="T9" fmla="*/ 68 h 179"/>
                  <a:gd name="T10" fmla="*/ 138 w 185"/>
                  <a:gd name="T11" fmla="*/ 29 h 179"/>
                  <a:gd name="T12" fmla="*/ 130 w 185"/>
                  <a:gd name="T13" fmla="*/ 31 h 179"/>
                  <a:gd name="T14" fmla="*/ 150 w 185"/>
                  <a:gd name="T15" fmla="*/ 74 h 179"/>
                  <a:gd name="T16" fmla="*/ 181 w 185"/>
                  <a:gd name="T17" fmla="*/ 133 h 179"/>
                  <a:gd name="T18" fmla="*/ 158 w 185"/>
                  <a:gd name="T19" fmla="*/ 168 h 179"/>
                  <a:gd name="T20" fmla="*/ 142 w 185"/>
                  <a:gd name="T21" fmla="*/ 171 h 179"/>
                  <a:gd name="T22" fmla="*/ 9 w 185"/>
                  <a:gd name="T23" fmla="*/ 130 h 179"/>
                  <a:gd name="T24" fmla="*/ 8 w 185"/>
                  <a:gd name="T25" fmla="*/ 17 h 179"/>
                  <a:gd name="T26" fmla="*/ 32 w 185"/>
                  <a:gd name="T27" fmla="*/ 2 h 179"/>
                  <a:gd name="T28" fmla="*/ 81 w 185"/>
                  <a:gd name="T29" fmla="*/ 11 h 179"/>
                  <a:gd name="T30" fmla="*/ 101 w 185"/>
                  <a:gd name="T31" fmla="*/ 1 h 179"/>
                  <a:gd name="T32" fmla="*/ 94 w 185"/>
                  <a:gd name="T33" fmla="*/ 5 h 179"/>
                  <a:gd name="T34" fmla="*/ 89 w 185"/>
                  <a:gd name="T35" fmla="*/ 6 h 179"/>
                  <a:gd name="T36" fmla="*/ 50 w 185"/>
                  <a:gd name="T37" fmla="*/ 7 h 179"/>
                  <a:gd name="T38" fmla="*/ 32 w 185"/>
                  <a:gd name="T39" fmla="*/ 2 h 179"/>
                  <a:gd name="T40" fmla="*/ 17 w 185"/>
                  <a:gd name="T41" fmla="*/ 1 h 179"/>
                  <a:gd name="T42" fmla="*/ 9 w 185"/>
                  <a:gd name="T43" fmla="*/ 5 h 179"/>
                  <a:gd name="T44" fmla="*/ 0 w 185"/>
                  <a:gd name="T45" fmla="*/ 23 h 179"/>
                  <a:gd name="T46" fmla="*/ 8 w 185"/>
                  <a:gd name="T47" fmla="*/ 130 h 179"/>
                  <a:gd name="T48" fmla="*/ 8 w 185"/>
                  <a:gd name="T49" fmla="*/ 171 h 179"/>
                  <a:gd name="T50" fmla="*/ 147 w 185"/>
                  <a:gd name="T51" fmla="*/ 177 h 179"/>
                  <a:gd name="T52" fmla="*/ 158 w 185"/>
                  <a:gd name="T53" fmla="*/ 179 h 179"/>
                  <a:gd name="T54" fmla="*/ 158 w 185"/>
                  <a:gd name="T55" fmla="*/ 168 h 179"/>
                  <a:gd name="T56" fmla="*/ 174 w 185"/>
                  <a:gd name="T57" fmla="*/ 164 h 179"/>
                  <a:gd name="T58" fmla="*/ 185 w 185"/>
                  <a:gd name="T59" fmla="*/ 155 h 179"/>
                  <a:gd name="T60" fmla="*/ 182 w 185"/>
                  <a:gd name="T61" fmla="*/ 133 h 179"/>
                  <a:gd name="T62" fmla="*/ 161 w 185"/>
                  <a:gd name="T63" fmla="*/ 89 h 179"/>
                  <a:gd name="T64" fmla="*/ 147 w 185"/>
                  <a:gd name="T65" fmla="*/ 64 h 179"/>
                  <a:gd name="T66" fmla="*/ 132 w 185"/>
                  <a:gd name="T67" fmla="*/ 51 h 179"/>
                  <a:gd name="T68" fmla="*/ 132 w 185"/>
                  <a:gd name="T69" fmla="*/ 25 h 179"/>
                  <a:gd name="T70" fmla="*/ 138 w 185"/>
                  <a:gd name="T71" fmla="*/ 45 h 179"/>
                  <a:gd name="T72" fmla="*/ 158 w 185"/>
                  <a:gd name="T73" fmla="*/ 68 h 179"/>
                  <a:gd name="T74" fmla="*/ 167 w 185"/>
                  <a:gd name="T75" fmla="*/ 66 h 179"/>
                  <a:gd name="T76" fmla="*/ 167 w 185"/>
                  <a:gd name="T77" fmla="*/ 56 h 179"/>
                  <a:gd name="T78" fmla="*/ 171 w 185"/>
                  <a:gd name="T79" fmla="*/ 34 h 179"/>
                  <a:gd name="T80" fmla="*/ 161 w 185"/>
                  <a:gd name="T81" fmla="*/ 5 h 179"/>
                  <a:gd name="T82" fmla="*/ 142 w 185"/>
                  <a:gd name="T83" fmla="*/ 8 h 179"/>
                  <a:gd name="T84" fmla="*/ 133 w 185"/>
                  <a:gd name="T85" fmla="*/ 7 h 179"/>
                  <a:gd name="T86" fmla="*/ 130 w 185"/>
                  <a:gd name="T87" fmla="*/ 8 h 179"/>
                  <a:gd name="T88" fmla="*/ 128 w 185"/>
                  <a:gd name="T89" fmla="*/ 8 h 179"/>
                  <a:gd name="T90" fmla="*/ 112 w 185"/>
                  <a:gd name="T91" fmla="*/ 1 h 179"/>
                  <a:gd name="T92" fmla="*/ 101 w 185"/>
                  <a:gd name="T9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5" h="179">
                    <a:moveTo>
                      <a:pt x="101" y="1"/>
                    </a:moveTo>
                    <a:lnTo>
                      <a:pt x="112" y="1"/>
                    </a:lnTo>
                    <a:lnTo>
                      <a:pt x="124" y="9"/>
                    </a:lnTo>
                    <a:lnTo>
                      <a:pt x="128" y="8"/>
                    </a:lnTo>
                    <a:lnTo>
                      <a:pt x="129" y="9"/>
                    </a:lnTo>
                    <a:lnTo>
                      <a:pt x="130" y="8"/>
                    </a:lnTo>
                    <a:lnTo>
                      <a:pt x="133" y="7"/>
                    </a:lnTo>
                    <a:lnTo>
                      <a:pt x="142" y="9"/>
                    </a:lnTo>
                    <a:lnTo>
                      <a:pt x="161" y="5"/>
                    </a:lnTo>
                    <a:lnTo>
                      <a:pt x="163" y="10"/>
                    </a:lnTo>
                    <a:lnTo>
                      <a:pt x="167" y="20"/>
                    </a:lnTo>
                    <a:lnTo>
                      <a:pt x="171" y="34"/>
                    </a:lnTo>
                    <a:lnTo>
                      <a:pt x="166" y="56"/>
                    </a:lnTo>
                    <a:lnTo>
                      <a:pt x="166" y="65"/>
                    </a:lnTo>
                    <a:lnTo>
                      <a:pt x="159" y="68"/>
                    </a:lnTo>
                    <a:lnTo>
                      <a:pt x="147" y="56"/>
                    </a:lnTo>
                    <a:lnTo>
                      <a:pt x="138" y="45"/>
                    </a:lnTo>
                    <a:lnTo>
                      <a:pt x="138" y="29"/>
                    </a:lnTo>
                    <a:lnTo>
                      <a:pt x="133" y="24"/>
                    </a:lnTo>
                    <a:lnTo>
                      <a:pt x="132" y="25"/>
                    </a:lnTo>
                    <a:lnTo>
                      <a:pt x="130" y="31"/>
                    </a:lnTo>
                    <a:lnTo>
                      <a:pt x="132" y="52"/>
                    </a:lnTo>
                    <a:lnTo>
                      <a:pt x="147" y="64"/>
                    </a:lnTo>
                    <a:lnTo>
                      <a:pt x="150" y="74"/>
                    </a:lnTo>
                    <a:lnTo>
                      <a:pt x="160" y="90"/>
                    </a:lnTo>
                    <a:lnTo>
                      <a:pt x="168" y="110"/>
                    </a:lnTo>
                    <a:lnTo>
                      <a:pt x="181" y="133"/>
                    </a:lnTo>
                    <a:lnTo>
                      <a:pt x="185" y="155"/>
                    </a:lnTo>
                    <a:lnTo>
                      <a:pt x="174" y="164"/>
                    </a:lnTo>
                    <a:lnTo>
                      <a:pt x="158" y="168"/>
                    </a:lnTo>
                    <a:lnTo>
                      <a:pt x="158" y="179"/>
                    </a:lnTo>
                    <a:lnTo>
                      <a:pt x="147" y="177"/>
                    </a:lnTo>
                    <a:lnTo>
                      <a:pt x="142" y="171"/>
                    </a:lnTo>
                    <a:lnTo>
                      <a:pt x="59" y="175"/>
                    </a:lnTo>
                    <a:lnTo>
                      <a:pt x="8" y="171"/>
                    </a:lnTo>
                    <a:lnTo>
                      <a:pt x="9" y="130"/>
                    </a:lnTo>
                    <a:lnTo>
                      <a:pt x="10" y="56"/>
                    </a:lnTo>
                    <a:lnTo>
                      <a:pt x="0" y="23"/>
                    </a:lnTo>
                    <a:lnTo>
                      <a:pt x="8" y="17"/>
                    </a:lnTo>
                    <a:lnTo>
                      <a:pt x="10" y="5"/>
                    </a:lnTo>
                    <a:lnTo>
                      <a:pt x="17" y="2"/>
                    </a:lnTo>
                    <a:lnTo>
                      <a:pt x="32" y="2"/>
                    </a:lnTo>
                    <a:lnTo>
                      <a:pt x="50" y="7"/>
                    </a:lnTo>
                    <a:lnTo>
                      <a:pt x="70" y="12"/>
                    </a:lnTo>
                    <a:lnTo>
                      <a:pt x="81" y="11"/>
                    </a:lnTo>
                    <a:lnTo>
                      <a:pt x="89" y="6"/>
                    </a:lnTo>
                    <a:lnTo>
                      <a:pt x="94" y="5"/>
                    </a:lnTo>
                    <a:lnTo>
                      <a:pt x="101" y="1"/>
                    </a:lnTo>
                    <a:close/>
                    <a:moveTo>
                      <a:pt x="101" y="0"/>
                    </a:moveTo>
                    <a:lnTo>
                      <a:pt x="101" y="0"/>
                    </a:lnTo>
                    <a:lnTo>
                      <a:pt x="94" y="5"/>
                    </a:lnTo>
                    <a:lnTo>
                      <a:pt x="89" y="6"/>
                    </a:lnTo>
                    <a:lnTo>
                      <a:pt x="89" y="6"/>
                    </a:lnTo>
                    <a:lnTo>
                      <a:pt x="89" y="6"/>
                    </a:lnTo>
                    <a:lnTo>
                      <a:pt x="81" y="11"/>
                    </a:lnTo>
                    <a:lnTo>
                      <a:pt x="70" y="12"/>
                    </a:lnTo>
                    <a:lnTo>
                      <a:pt x="50" y="7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9" y="57"/>
                    </a:lnTo>
                    <a:lnTo>
                      <a:pt x="8" y="130"/>
                    </a:lnTo>
                    <a:lnTo>
                      <a:pt x="7" y="171"/>
                    </a:lnTo>
                    <a:lnTo>
                      <a:pt x="7" y="171"/>
                    </a:lnTo>
                    <a:lnTo>
                      <a:pt x="8" y="171"/>
                    </a:lnTo>
                    <a:lnTo>
                      <a:pt x="59" y="175"/>
                    </a:lnTo>
                    <a:lnTo>
                      <a:pt x="142" y="171"/>
                    </a:lnTo>
                    <a:lnTo>
                      <a:pt x="147" y="177"/>
                    </a:lnTo>
                    <a:lnTo>
                      <a:pt x="147" y="177"/>
                    </a:lnTo>
                    <a:lnTo>
                      <a:pt x="147" y="177"/>
                    </a:lnTo>
                    <a:lnTo>
                      <a:pt x="158" y="179"/>
                    </a:lnTo>
                    <a:lnTo>
                      <a:pt x="158" y="179"/>
                    </a:lnTo>
                    <a:lnTo>
                      <a:pt x="158" y="179"/>
                    </a:lnTo>
                    <a:lnTo>
                      <a:pt x="158" y="168"/>
                    </a:lnTo>
                    <a:lnTo>
                      <a:pt x="174" y="164"/>
                    </a:lnTo>
                    <a:lnTo>
                      <a:pt x="174" y="164"/>
                    </a:lnTo>
                    <a:lnTo>
                      <a:pt x="174" y="164"/>
                    </a:lnTo>
                    <a:lnTo>
                      <a:pt x="185" y="155"/>
                    </a:lnTo>
                    <a:lnTo>
                      <a:pt x="185" y="155"/>
                    </a:lnTo>
                    <a:lnTo>
                      <a:pt x="185" y="155"/>
                    </a:lnTo>
                    <a:lnTo>
                      <a:pt x="182" y="133"/>
                    </a:lnTo>
                    <a:lnTo>
                      <a:pt x="182" y="133"/>
                    </a:lnTo>
                    <a:lnTo>
                      <a:pt x="182" y="133"/>
                    </a:lnTo>
                    <a:lnTo>
                      <a:pt x="169" y="109"/>
                    </a:lnTo>
                    <a:lnTo>
                      <a:pt x="161" y="89"/>
                    </a:lnTo>
                    <a:lnTo>
                      <a:pt x="161" y="89"/>
                    </a:lnTo>
                    <a:lnTo>
                      <a:pt x="161" y="89"/>
                    </a:lnTo>
                    <a:lnTo>
                      <a:pt x="150" y="74"/>
                    </a:lnTo>
                    <a:lnTo>
                      <a:pt x="147" y="64"/>
                    </a:lnTo>
                    <a:lnTo>
                      <a:pt x="147" y="64"/>
                    </a:lnTo>
                    <a:lnTo>
                      <a:pt x="147" y="64"/>
                    </a:lnTo>
                    <a:lnTo>
                      <a:pt x="132" y="51"/>
                    </a:lnTo>
                    <a:lnTo>
                      <a:pt x="131" y="31"/>
                    </a:lnTo>
                    <a:lnTo>
                      <a:pt x="132" y="25"/>
                    </a:lnTo>
                    <a:lnTo>
                      <a:pt x="132" y="25"/>
                    </a:lnTo>
                    <a:lnTo>
                      <a:pt x="137" y="29"/>
                    </a:lnTo>
                    <a:lnTo>
                      <a:pt x="138" y="45"/>
                    </a:lnTo>
                    <a:lnTo>
                      <a:pt x="138" y="45"/>
                    </a:lnTo>
                    <a:lnTo>
                      <a:pt x="138" y="45"/>
                    </a:lnTo>
                    <a:lnTo>
                      <a:pt x="147" y="56"/>
                    </a:lnTo>
                    <a:lnTo>
                      <a:pt x="158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67" y="66"/>
                    </a:lnTo>
                    <a:lnTo>
                      <a:pt x="167" y="66"/>
                    </a:lnTo>
                    <a:lnTo>
                      <a:pt x="167" y="65"/>
                    </a:lnTo>
                    <a:lnTo>
                      <a:pt x="167" y="56"/>
                    </a:lnTo>
                    <a:lnTo>
                      <a:pt x="172" y="34"/>
                    </a:lnTo>
                    <a:lnTo>
                      <a:pt x="172" y="34"/>
                    </a:lnTo>
                    <a:lnTo>
                      <a:pt x="171" y="34"/>
                    </a:lnTo>
                    <a:lnTo>
                      <a:pt x="167" y="20"/>
                    </a:lnTo>
                    <a:lnTo>
                      <a:pt x="163" y="9"/>
                    </a:lnTo>
                    <a:lnTo>
                      <a:pt x="161" y="5"/>
                    </a:lnTo>
                    <a:lnTo>
                      <a:pt x="161" y="5"/>
                    </a:lnTo>
                    <a:lnTo>
                      <a:pt x="161" y="5"/>
                    </a:lnTo>
                    <a:lnTo>
                      <a:pt x="142" y="8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29" y="9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4" y="9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7" name="Freeform 1057"/>
              <p:cNvSpPr>
                <a:spLocks noEditPoints="1"/>
              </p:cNvSpPr>
              <p:nvPr/>
            </p:nvSpPr>
            <p:spPr bwMode="gray">
              <a:xfrm>
                <a:off x="3417" y="1787"/>
                <a:ext cx="185" cy="179"/>
              </a:xfrm>
              <a:custGeom>
                <a:avLst/>
                <a:gdLst>
                  <a:gd name="T0" fmla="*/ 124 w 185"/>
                  <a:gd name="T1" fmla="*/ 9 h 179"/>
                  <a:gd name="T2" fmla="*/ 130 w 185"/>
                  <a:gd name="T3" fmla="*/ 8 h 179"/>
                  <a:gd name="T4" fmla="*/ 161 w 185"/>
                  <a:gd name="T5" fmla="*/ 5 h 179"/>
                  <a:gd name="T6" fmla="*/ 171 w 185"/>
                  <a:gd name="T7" fmla="*/ 34 h 179"/>
                  <a:gd name="T8" fmla="*/ 159 w 185"/>
                  <a:gd name="T9" fmla="*/ 68 h 179"/>
                  <a:gd name="T10" fmla="*/ 138 w 185"/>
                  <a:gd name="T11" fmla="*/ 29 h 179"/>
                  <a:gd name="T12" fmla="*/ 130 w 185"/>
                  <a:gd name="T13" fmla="*/ 31 h 179"/>
                  <a:gd name="T14" fmla="*/ 150 w 185"/>
                  <a:gd name="T15" fmla="*/ 74 h 179"/>
                  <a:gd name="T16" fmla="*/ 181 w 185"/>
                  <a:gd name="T17" fmla="*/ 133 h 179"/>
                  <a:gd name="T18" fmla="*/ 158 w 185"/>
                  <a:gd name="T19" fmla="*/ 168 h 179"/>
                  <a:gd name="T20" fmla="*/ 142 w 185"/>
                  <a:gd name="T21" fmla="*/ 171 h 179"/>
                  <a:gd name="T22" fmla="*/ 9 w 185"/>
                  <a:gd name="T23" fmla="*/ 130 h 179"/>
                  <a:gd name="T24" fmla="*/ 8 w 185"/>
                  <a:gd name="T25" fmla="*/ 17 h 179"/>
                  <a:gd name="T26" fmla="*/ 32 w 185"/>
                  <a:gd name="T27" fmla="*/ 2 h 179"/>
                  <a:gd name="T28" fmla="*/ 81 w 185"/>
                  <a:gd name="T29" fmla="*/ 11 h 179"/>
                  <a:gd name="T30" fmla="*/ 101 w 185"/>
                  <a:gd name="T31" fmla="*/ 1 h 179"/>
                  <a:gd name="T32" fmla="*/ 94 w 185"/>
                  <a:gd name="T33" fmla="*/ 5 h 179"/>
                  <a:gd name="T34" fmla="*/ 89 w 185"/>
                  <a:gd name="T35" fmla="*/ 6 h 179"/>
                  <a:gd name="T36" fmla="*/ 50 w 185"/>
                  <a:gd name="T37" fmla="*/ 7 h 179"/>
                  <a:gd name="T38" fmla="*/ 32 w 185"/>
                  <a:gd name="T39" fmla="*/ 2 h 179"/>
                  <a:gd name="T40" fmla="*/ 17 w 185"/>
                  <a:gd name="T41" fmla="*/ 1 h 179"/>
                  <a:gd name="T42" fmla="*/ 9 w 185"/>
                  <a:gd name="T43" fmla="*/ 5 h 179"/>
                  <a:gd name="T44" fmla="*/ 0 w 185"/>
                  <a:gd name="T45" fmla="*/ 23 h 179"/>
                  <a:gd name="T46" fmla="*/ 8 w 185"/>
                  <a:gd name="T47" fmla="*/ 130 h 179"/>
                  <a:gd name="T48" fmla="*/ 8 w 185"/>
                  <a:gd name="T49" fmla="*/ 171 h 179"/>
                  <a:gd name="T50" fmla="*/ 147 w 185"/>
                  <a:gd name="T51" fmla="*/ 177 h 179"/>
                  <a:gd name="T52" fmla="*/ 158 w 185"/>
                  <a:gd name="T53" fmla="*/ 179 h 179"/>
                  <a:gd name="T54" fmla="*/ 158 w 185"/>
                  <a:gd name="T55" fmla="*/ 168 h 179"/>
                  <a:gd name="T56" fmla="*/ 174 w 185"/>
                  <a:gd name="T57" fmla="*/ 164 h 179"/>
                  <a:gd name="T58" fmla="*/ 185 w 185"/>
                  <a:gd name="T59" fmla="*/ 155 h 179"/>
                  <a:gd name="T60" fmla="*/ 182 w 185"/>
                  <a:gd name="T61" fmla="*/ 133 h 179"/>
                  <a:gd name="T62" fmla="*/ 161 w 185"/>
                  <a:gd name="T63" fmla="*/ 89 h 179"/>
                  <a:gd name="T64" fmla="*/ 147 w 185"/>
                  <a:gd name="T65" fmla="*/ 64 h 179"/>
                  <a:gd name="T66" fmla="*/ 132 w 185"/>
                  <a:gd name="T67" fmla="*/ 51 h 179"/>
                  <a:gd name="T68" fmla="*/ 132 w 185"/>
                  <a:gd name="T69" fmla="*/ 25 h 179"/>
                  <a:gd name="T70" fmla="*/ 138 w 185"/>
                  <a:gd name="T71" fmla="*/ 45 h 179"/>
                  <a:gd name="T72" fmla="*/ 158 w 185"/>
                  <a:gd name="T73" fmla="*/ 68 h 179"/>
                  <a:gd name="T74" fmla="*/ 167 w 185"/>
                  <a:gd name="T75" fmla="*/ 66 h 179"/>
                  <a:gd name="T76" fmla="*/ 167 w 185"/>
                  <a:gd name="T77" fmla="*/ 56 h 179"/>
                  <a:gd name="T78" fmla="*/ 171 w 185"/>
                  <a:gd name="T79" fmla="*/ 34 h 179"/>
                  <a:gd name="T80" fmla="*/ 161 w 185"/>
                  <a:gd name="T81" fmla="*/ 5 h 179"/>
                  <a:gd name="T82" fmla="*/ 142 w 185"/>
                  <a:gd name="T83" fmla="*/ 8 h 179"/>
                  <a:gd name="T84" fmla="*/ 133 w 185"/>
                  <a:gd name="T85" fmla="*/ 7 h 179"/>
                  <a:gd name="T86" fmla="*/ 130 w 185"/>
                  <a:gd name="T87" fmla="*/ 8 h 179"/>
                  <a:gd name="T88" fmla="*/ 128 w 185"/>
                  <a:gd name="T89" fmla="*/ 8 h 179"/>
                  <a:gd name="T90" fmla="*/ 112 w 185"/>
                  <a:gd name="T91" fmla="*/ 1 h 179"/>
                  <a:gd name="T92" fmla="*/ 101 w 185"/>
                  <a:gd name="T9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5" h="179">
                    <a:moveTo>
                      <a:pt x="101" y="1"/>
                    </a:moveTo>
                    <a:lnTo>
                      <a:pt x="112" y="1"/>
                    </a:lnTo>
                    <a:lnTo>
                      <a:pt x="124" y="9"/>
                    </a:lnTo>
                    <a:lnTo>
                      <a:pt x="128" y="8"/>
                    </a:lnTo>
                    <a:lnTo>
                      <a:pt x="129" y="9"/>
                    </a:lnTo>
                    <a:lnTo>
                      <a:pt x="130" y="8"/>
                    </a:lnTo>
                    <a:lnTo>
                      <a:pt x="133" y="7"/>
                    </a:lnTo>
                    <a:lnTo>
                      <a:pt x="142" y="9"/>
                    </a:lnTo>
                    <a:lnTo>
                      <a:pt x="161" y="5"/>
                    </a:lnTo>
                    <a:lnTo>
                      <a:pt x="163" y="10"/>
                    </a:lnTo>
                    <a:lnTo>
                      <a:pt x="167" y="20"/>
                    </a:lnTo>
                    <a:lnTo>
                      <a:pt x="171" y="34"/>
                    </a:lnTo>
                    <a:lnTo>
                      <a:pt x="166" y="56"/>
                    </a:lnTo>
                    <a:lnTo>
                      <a:pt x="166" y="65"/>
                    </a:lnTo>
                    <a:lnTo>
                      <a:pt x="159" y="68"/>
                    </a:lnTo>
                    <a:lnTo>
                      <a:pt x="147" y="56"/>
                    </a:lnTo>
                    <a:lnTo>
                      <a:pt x="138" y="45"/>
                    </a:lnTo>
                    <a:lnTo>
                      <a:pt x="138" y="29"/>
                    </a:lnTo>
                    <a:lnTo>
                      <a:pt x="133" y="24"/>
                    </a:lnTo>
                    <a:lnTo>
                      <a:pt x="132" y="25"/>
                    </a:lnTo>
                    <a:lnTo>
                      <a:pt x="130" y="31"/>
                    </a:lnTo>
                    <a:lnTo>
                      <a:pt x="132" y="52"/>
                    </a:lnTo>
                    <a:lnTo>
                      <a:pt x="147" y="64"/>
                    </a:lnTo>
                    <a:lnTo>
                      <a:pt x="150" y="74"/>
                    </a:lnTo>
                    <a:lnTo>
                      <a:pt x="160" y="90"/>
                    </a:lnTo>
                    <a:lnTo>
                      <a:pt x="168" y="110"/>
                    </a:lnTo>
                    <a:lnTo>
                      <a:pt x="181" y="133"/>
                    </a:lnTo>
                    <a:lnTo>
                      <a:pt x="185" y="155"/>
                    </a:lnTo>
                    <a:lnTo>
                      <a:pt x="174" y="164"/>
                    </a:lnTo>
                    <a:lnTo>
                      <a:pt x="158" y="168"/>
                    </a:lnTo>
                    <a:lnTo>
                      <a:pt x="158" y="179"/>
                    </a:lnTo>
                    <a:lnTo>
                      <a:pt x="147" y="177"/>
                    </a:lnTo>
                    <a:lnTo>
                      <a:pt x="142" y="171"/>
                    </a:lnTo>
                    <a:lnTo>
                      <a:pt x="59" y="175"/>
                    </a:lnTo>
                    <a:lnTo>
                      <a:pt x="8" y="171"/>
                    </a:lnTo>
                    <a:lnTo>
                      <a:pt x="9" y="130"/>
                    </a:lnTo>
                    <a:lnTo>
                      <a:pt x="10" y="56"/>
                    </a:lnTo>
                    <a:lnTo>
                      <a:pt x="0" y="23"/>
                    </a:lnTo>
                    <a:lnTo>
                      <a:pt x="8" y="17"/>
                    </a:lnTo>
                    <a:lnTo>
                      <a:pt x="10" y="5"/>
                    </a:lnTo>
                    <a:lnTo>
                      <a:pt x="17" y="2"/>
                    </a:lnTo>
                    <a:lnTo>
                      <a:pt x="32" y="2"/>
                    </a:lnTo>
                    <a:lnTo>
                      <a:pt x="50" y="7"/>
                    </a:lnTo>
                    <a:lnTo>
                      <a:pt x="70" y="12"/>
                    </a:lnTo>
                    <a:lnTo>
                      <a:pt x="81" y="11"/>
                    </a:lnTo>
                    <a:lnTo>
                      <a:pt x="89" y="6"/>
                    </a:lnTo>
                    <a:lnTo>
                      <a:pt x="94" y="5"/>
                    </a:lnTo>
                    <a:lnTo>
                      <a:pt x="101" y="1"/>
                    </a:lnTo>
                    <a:moveTo>
                      <a:pt x="101" y="0"/>
                    </a:moveTo>
                    <a:lnTo>
                      <a:pt x="101" y="0"/>
                    </a:lnTo>
                    <a:lnTo>
                      <a:pt x="94" y="5"/>
                    </a:lnTo>
                    <a:lnTo>
                      <a:pt x="89" y="6"/>
                    </a:lnTo>
                    <a:lnTo>
                      <a:pt x="89" y="6"/>
                    </a:lnTo>
                    <a:lnTo>
                      <a:pt x="89" y="6"/>
                    </a:lnTo>
                    <a:lnTo>
                      <a:pt x="81" y="11"/>
                    </a:lnTo>
                    <a:lnTo>
                      <a:pt x="70" y="12"/>
                    </a:lnTo>
                    <a:lnTo>
                      <a:pt x="50" y="7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9" y="57"/>
                    </a:lnTo>
                    <a:lnTo>
                      <a:pt x="8" y="130"/>
                    </a:lnTo>
                    <a:lnTo>
                      <a:pt x="7" y="171"/>
                    </a:lnTo>
                    <a:lnTo>
                      <a:pt x="7" y="171"/>
                    </a:lnTo>
                    <a:lnTo>
                      <a:pt x="8" y="171"/>
                    </a:lnTo>
                    <a:lnTo>
                      <a:pt x="59" y="175"/>
                    </a:lnTo>
                    <a:lnTo>
                      <a:pt x="142" y="171"/>
                    </a:lnTo>
                    <a:lnTo>
                      <a:pt x="147" y="177"/>
                    </a:lnTo>
                    <a:lnTo>
                      <a:pt x="147" y="177"/>
                    </a:lnTo>
                    <a:lnTo>
                      <a:pt x="147" y="177"/>
                    </a:lnTo>
                    <a:lnTo>
                      <a:pt x="158" y="179"/>
                    </a:lnTo>
                    <a:lnTo>
                      <a:pt x="158" y="179"/>
                    </a:lnTo>
                    <a:lnTo>
                      <a:pt x="158" y="179"/>
                    </a:lnTo>
                    <a:lnTo>
                      <a:pt x="158" y="168"/>
                    </a:lnTo>
                    <a:lnTo>
                      <a:pt x="174" y="164"/>
                    </a:lnTo>
                    <a:lnTo>
                      <a:pt x="174" y="164"/>
                    </a:lnTo>
                    <a:lnTo>
                      <a:pt x="174" y="164"/>
                    </a:lnTo>
                    <a:lnTo>
                      <a:pt x="185" y="155"/>
                    </a:lnTo>
                    <a:lnTo>
                      <a:pt x="185" y="155"/>
                    </a:lnTo>
                    <a:lnTo>
                      <a:pt x="185" y="155"/>
                    </a:lnTo>
                    <a:lnTo>
                      <a:pt x="182" y="133"/>
                    </a:lnTo>
                    <a:lnTo>
                      <a:pt x="182" y="133"/>
                    </a:lnTo>
                    <a:lnTo>
                      <a:pt x="182" y="133"/>
                    </a:lnTo>
                    <a:lnTo>
                      <a:pt x="169" y="109"/>
                    </a:lnTo>
                    <a:lnTo>
                      <a:pt x="161" y="89"/>
                    </a:lnTo>
                    <a:lnTo>
                      <a:pt x="161" y="89"/>
                    </a:lnTo>
                    <a:lnTo>
                      <a:pt x="161" y="89"/>
                    </a:lnTo>
                    <a:lnTo>
                      <a:pt x="150" y="74"/>
                    </a:lnTo>
                    <a:lnTo>
                      <a:pt x="147" y="64"/>
                    </a:lnTo>
                    <a:lnTo>
                      <a:pt x="147" y="64"/>
                    </a:lnTo>
                    <a:lnTo>
                      <a:pt x="147" y="64"/>
                    </a:lnTo>
                    <a:lnTo>
                      <a:pt x="132" y="51"/>
                    </a:lnTo>
                    <a:lnTo>
                      <a:pt x="131" y="31"/>
                    </a:lnTo>
                    <a:lnTo>
                      <a:pt x="132" y="25"/>
                    </a:lnTo>
                    <a:lnTo>
                      <a:pt x="132" y="25"/>
                    </a:lnTo>
                    <a:lnTo>
                      <a:pt x="137" y="29"/>
                    </a:lnTo>
                    <a:lnTo>
                      <a:pt x="138" y="45"/>
                    </a:lnTo>
                    <a:lnTo>
                      <a:pt x="138" y="45"/>
                    </a:lnTo>
                    <a:lnTo>
                      <a:pt x="138" y="45"/>
                    </a:lnTo>
                    <a:lnTo>
                      <a:pt x="147" y="56"/>
                    </a:lnTo>
                    <a:lnTo>
                      <a:pt x="158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67" y="66"/>
                    </a:lnTo>
                    <a:lnTo>
                      <a:pt x="167" y="66"/>
                    </a:lnTo>
                    <a:lnTo>
                      <a:pt x="167" y="65"/>
                    </a:lnTo>
                    <a:lnTo>
                      <a:pt x="167" y="56"/>
                    </a:lnTo>
                    <a:lnTo>
                      <a:pt x="172" y="34"/>
                    </a:lnTo>
                    <a:lnTo>
                      <a:pt x="172" y="34"/>
                    </a:lnTo>
                    <a:lnTo>
                      <a:pt x="171" y="34"/>
                    </a:lnTo>
                    <a:lnTo>
                      <a:pt x="167" y="20"/>
                    </a:lnTo>
                    <a:lnTo>
                      <a:pt x="163" y="9"/>
                    </a:lnTo>
                    <a:lnTo>
                      <a:pt x="161" y="5"/>
                    </a:lnTo>
                    <a:lnTo>
                      <a:pt x="161" y="5"/>
                    </a:lnTo>
                    <a:lnTo>
                      <a:pt x="161" y="5"/>
                    </a:lnTo>
                    <a:lnTo>
                      <a:pt x="142" y="8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29" y="9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4" y="9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8" name="Freeform 1058"/>
              <p:cNvSpPr>
                <a:spLocks/>
              </p:cNvSpPr>
              <p:nvPr/>
            </p:nvSpPr>
            <p:spPr bwMode="gray">
              <a:xfrm>
                <a:off x="3149" y="1756"/>
                <a:ext cx="278" cy="242"/>
              </a:xfrm>
              <a:custGeom>
                <a:avLst/>
                <a:gdLst>
                  <a:gd name="T0" fmla="*/ 123 w 278"/>
                  <a:gd name="T1" fmla="*/ 177 h 242"/>
                  <a:gd name="T2" fmla="*/ 96 w 278"/>
                  <a:gd name="T3" fmla="*/ 193 h 242"/>
                  <a:gd name="T4" fmla="*/ 47 w 278"/>
                  <a:gd name="T5" fmla="*/ 180 h 242"/>
                  <a:gd name="T6" fmla="*/ 36 w 278"/>
                  <a:gd name="T7" fmla="*/ 159 h 242"/>
                  <a:gd name="T8" fmla="*/ 18 w 278"/>
                  <a:gd name="T9" fmla="*/ 162 h 242"/>
                  <a:gd name="T10" fmla="*/ 2 w 278"/>
                  <a:gd name="T11" fmla="*/ 142 h 242"/>
                  <a:gd name="T12" fmla="*/ 0 w 278"/>
                  <a:gd name="T13" fmla="*/ 124 h 242"/>
                  <a:gd name="T14" fmla="*/ 11 w 278"/>
                  <a:gd name="T15" fmla="*/ 112 h 242"/>
                  <a:gd name="T16" fmla="*/ 11 w 278"/>
                  <a:gd name="T17" fmla="*/ 96 h 242"/>
                  <a:gd name="T18" fmla="*/ 7 w 278"/>
                  <a:gd name="T19" fmla="*/ 85 h 242"/>
                  <a:gd name="T20" fmla="*/ 8 w 278"/>
                  <a:gd name="T21" fmla="*/ 77 h 242"/>
                  <a:gd name="T22" fmla="*/ 0 w 278"/>
                  <a:gd name="T23" fmla="*/ 48 h 242"/>
                  <a:gd name="T24" fmla="*/ 7 w 278"/>
                  <a:gd name="T25" fmla="*/ 48 h 242"/>
                  <a:gd name="T26" fmla="*/ 15 w 278"/>
                  <a:gd name="T27" fmla="*/ 41 h 242"/>
                  <a:gd name="T28" fmla="*/ 16 w 278"/>
                  <a:gd name="T29" fmla="*/ 23 h 242"/>
                  <a:gd name="T30" fmla="*/ 30 w 278"/>
                  <a:gd name="T31" fmla="*/ 21 h 242"/>
                  <a:gd name="T32" fmla="*/ 37 w 278"/>
                  <a:gd name="T33" fmla="*/ 15 h 242"/>
                  <a:gd name="T34" fmla="*/ 36 w 278"/>
                  <a:gd name="T35" fmla="*/ 0 h 242"/>
                  <a:gd name="T36" fmla="*/ 55 w 278"/>
                  <a:gd name="T37" fmla="*/ 9 h 242"/>
                  <a:gd name="T38" fmla="*/ 81 w 278"/>
                  <a:gd name="T39" fmla="*/ 9 h 242"/>
                  <a:gd name="T40" fmla="*/ 92 w 278"/>
                  <a:gd name="T41" fmla="*/ 12 h 242"/>
                  <a:gd name="T42" fmla="*/ 101 w 278"/>
                  <a:gd name="T43" fmla="*/ 13 h 242"/>
                  <a:gd name="T44" fmla="*/ 112 w 278"/>
                  <a:gd name="T45" fmla="*/ 36 h 242"/>
                  <a:gd name="T46" fmla="*/ 141 w 278"/>
                  <a:gd name="T47" fmla="*/ 40 h 242"/>
                  <a:gd name="T48" fmla="*/ 172 w 278"/>
                  <a:gd name="T49" fmla="*/ 57 h 242"/>
                  <a:gd name="T50" fmla="*/ 185 w 278"/>
                  <a:gd name="T51" fmla="*/ 50 h 242"/>
                  <a:gd name="T52" fmla="*/ 192 w 278"/>
                  <a:gd name="T53" fmla="*/ 42 h 242"/>
                  <a:gd name="T54" fmla="*/ 185 w 278"/>
                  <a:gd name="T55" fmla="*/ 32 h 242"/>
                  <a:gd name="T56" fmla="*/ 187 w 278"/>
                  <a:gd name="T57" fmla="*/ 19 h 242"/>
                  <a:gd name="T58" fmla="*/ 209 w 278"/>
                  <a:gd name="T59" fmla="*/ 8 h 242"/>
                  <a:gd name="T60" fmla="*/ 225 w 278"/>
                  <a:gd name="T61" fmla="*/ 5 h 242"/>
                  <a:gd name="T62" fmla="*/ 242 w 278"/>
                  <a:gd name="T63" fmla="*/ 9 h 242"/>
                  <a:gd name="T64" fmla="*/ 244 w 278"/>
                  <a:gd name="T65" fmla="*/ 17 h 242"/>
                  <a:gd name="T66" fmla="*/ 257 w 278"/>
                  <a:gd name="T67" fmla="*/ 23 h 242"/>
                  <a:gd name="T68" fmla="*/ 270 w 278"/>
                  <a:gd name="T69" fmla="*/ 26 h 242"/>
                  <a:gd name="T70" fmla="*/ 278 w 278"/>
                  <a:gd name="T71" fmla="*/ 36 h 242"/>
                  <a:gd name="T72" fmla="*/ 276 w 278"/>
                  <a:gd name="T73" fmla="*/ 48 h 242"/>
                  <a:gd name="T74" fmla="*/ 269 w 278"/>
                  <a:gd name="T75" fmla="*/ 54 h 242"/>
                  <a:gd name="T76" fmla="*/ 278 w 278"/>
                  <a:gd name="T77" fmla="*/ 87 h 242"/>
                  <a:gd name="T78" fmla="*/ 277 w 278"/>
                  <a:gd name="T79" fmla="*/ 161 h 242"/>
                  <a:gd name="T80" fmla="*/ 276 w 278"/>
                  <a:gd name="T81" fmla="*/ 202 h 242"/>
                  <a:gd name="T82" fmla="*/ 273 w 278"/>
                  <a:gd name="T83" fmla="*/ 239 h 242"/>
                  <a:gd name="T84" fmla="*/ 258 w 278"/>
                  <a:gd name="T85" fmla="*/ 242 h 242"/>
                  <a:gd name="T86" fmla="*/ 123 w 278"/>
                  <a:gd name="T87" fmla="*/ 177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8" h="242">
                    <a:moveTo>
                      <a:pt x="123" y="177"/>
                    </a:moveTo>
                    <a:lnTo>
                      <a:pt x="96" y="193"/>
                    </a:lnTo>
                    <a:lnTo>
                      <a:pt x="47" y="180"/>
                    </a:lnTo>
                    <a:lnTo>
                      <a:pt x="36" y="159"/>
                    </a:lnTo>
                    <a:lnTo>
                      <a:pt x="18" y="162"/>
                    </a:lnTo>
                    <a:lnTo>
                      <a:pt x="2" y="142"/>
                    </a:lnTo>
                    <a:lnTo>
                      <a:pt x="0" y="124"/>
                    </a:lnTo>
                    <a:lnTo>
                      <a:pt x="11" y="112"/>
                    </a:lnTo>
                    <a:lnTo>
                      <a:pt x="11" y="96"/>
                    </a:lnTo>
                    <a:lnTo>
                      <a:pt x="7" y="85"/>
                    </a:lnTo>
                    <a:lnTo>
                      <a:pt x="8" y="77"/>
                    </a:lnTo>
                    <a:lnTo>
                      <a:pt x="0" y="48"/>
                    </a:lnTo>
                    <a:lnTo>
                      <a:pt x="7" y="48"/>
                    </a:lnTo>
                    <a:lnTo>
                      <a:pt x="15" y="41"/>
                    </a:lnTo>
                    <a:lnTo>
                      <a:pt x="16" y="23"/>
                    </a:lnTo>
                    <a:lnTo>
                      <a:pt x="30" y="21"/>
                    </a:lnTo>
                    <a:lnTo>
                      <a:pt x="37" y="15"/>
                    </a:lnTo>
                    <a:lnTo>
                      <a:pt x="36" y="0"/>
                    </a:lnTo>
                    <a:lnTo>
                      <a:pt x="55" y="9"/>
                    </a:lnTo>
                    <a:lnTo>
                      <a:pt x="81" y="9"/>
                    </a:lnTo>
                    <a:lnTo>
                      <a:pt x="92" y="12"/>
                    </a:lnTo>
                    <a:lnTo>
                      <a:pt x="101" y="13"/>
                    </a:lnTo>
                    <a:lnTo>
                      <a:pt x="112" y="36"/>
                    </a:lnTo>
                    <a:lnTo>
                      <a:pt x="141" y="40"/>
                    </a:lnTo>
                    <a:lnTo>
                      <a:pt x="172" y="57"/>
                    </a:lnTo>
                    <a:lnTo>
                      <a:pt x="185" y="50"/>
                    </a:lnTo>
                    <a:lnTo>
                      <a:pt x="192" y="42"/>
                    </a:lnTo>
                    <a:lnTo>
                      <a:pt x="185" y="32"/>
                    </a:lnTo>
                    <a:lnTo>
                      <a:pt x="187" y="19"/>
                    </a:lnTo>
                    <a:lnTo>
                      <a:pt x="209" y="8"/>
                    </a:lnTo>
                    <a:lnTo>
                      <a:pt x="225" y="5"/>
                    </a:lnTo>
                    <a:lnTo>
                      <a:pt x="242" y="9"/>
                    </a:lnTo>
                    <a:lnTo>
                      <a:pt x="244" y="17"/>
                    </a:lnTo>
                    <a:lnTo>
                      <a:pt x="257" y="23"/>
                    </a:lnTo>
                    <a:lnTo>
                      <a:pt x="270" y="26"/>
                    </a:lnTo>
                    <a:lnTo>
                      <a:pt x="278" y="36"/>
                    </a:lnTo>
                    <a:lnTo>
                      <a:pt x="276" y="48"/>
                    </a:lnTo>
                    <a:lnTo>
                      <a:pt x="269" y="54"/>
                    </a:lnTo>
                    <a:lnTo>
                      <a:pt x="278" y="87"/>
                    </a:lnTo>
                    <a:lnTo>
                      <a:pt x="277" y="161"/>
                    </a:lnTo>
                    <a:lnTo>
                      <a:pt x="276" y="202"/>
                    </a:lnTo>
                    <a:lnTo>
                      <a:pt x="273" y="239"/>
                    </a:lnTo>
                    <a:lnTo>
                      <a:pt x="258" y="242"/>
                    </a:lnTo>
                    <a:lnTo>
                      <a:pt x="123" y="1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9" name="Freeform 1059"/>
              <p:cNvSpPr>
                <a:spLocks noEditPoints="1"/>
              </p:cNvSpPr>
              <p:nvPr/>
            </p:nvSpPr>
            <p:spPr bwMode="gray">
              <a:xfrm>
                <a:off x="3149" y="1756"/>
                <a:ext cx="278" cy="242"/>
              </a:xfrm>
              <a:custGeom>
                <a:avLst/>
                <a:gdLst>
                  <a:gd name="T0" fmla="*/ 81 w 278"/>
                  <a:gd name="T1" fmla="*/ 9 h 242"/>
                  <a:gd name="T2" fmla="*/ 111 w 278"/>
                  <a:gd name="T3" fmla="*/ 36 h 242"/>
                  <a:gd name="T4" fmla="*/ 185 w 278"/>
                  <a:gd name="T5" fmla="*/ 50 h 242"/>
                  <a:gd name="T6" fmla="*/ 187 w 278"/>
                  <a:gd name="T7" fmla="*/ 19 h 242"/>
                  <a:gd name="T8" fmla="*/ 242 w 278"/>
                  <a:gd name="T9" fmla="*/ 9 h 242"/>
                  <a:gd name="T10" fmla="*/ 270 w 278"/>
                  <a:gd name="T11" fmla="*/ 26 h 242"/>
                  <a:gd name="T12" fmla="*/ 268 w 278"/>
                  <a:gd name="T13" fmla="*/ 54 h 242"/>
                  <a:gd name="T14" fmla="*/ 276 w 278"/>
                  <a:gd name="T15" fmla="*/ 202 h 242"/>
                  <a:gd name="T16" fmla="*/ 123 w 278"/>
                  <a:gd name="T17" fmla="*/ 177 h 242"/>
                  <a:gd name="T18" fmla="*/ 36 w 278"/>
                  <a:gd name="T19" fmla="*/ 159 h 242"/>
                  <a:gd name="T20" fmla="*/ 0 w 278"/>
                  <a:gd name="T21" fmla="*/ 124 h 242"/>
                  <a:gd name="T22" fmla="*/ 7 w 278"/>
                  <a:gd name="T23" fmla="*/ 85 h 242"/>
                  <a:gd name="T24" fmla="*/ 7 w 278"/>
                  <a:gd name="T25" fmla="*/ 49 h 242"/>
                  <a:gd name="T26" fmla="*/ 30 w 278"/>
                  <a:gd name="T27" fmla="*/ 21 h 242"/>
                  <a:gd name="T28" fmla="*/ 36 w 278"/>
                  <a:gd name="T29" fmla="*/ 0 h 242"/>
                  <a:gd name="T30" fmla="*/ 30 w 278"/>
                  <a:gd name="T31" fmla="*/ 21 h 242"/>
                  <a:gd name="T32" fmla="*/ 16 w 278"/>
                  <a:gd name="T33" fmla="*/ 23 h 242"/>
                  <a:gd name="T34" fmla="*/ 1 w 278"/>
                  <a:gd name="T35" fmla="*/ 48 h 242"/>
                  <a:gd name="T36" fmla="*/ 8 w 278"/>
                  <a:gd name="T37" fmla="*/ 77 h 242"/>
                  <a:gd name="T38" fmla="*/ 7 w 278"/>
                  <a:gd name="T39" fmla="*/ 85 h 242"/>
                  <a:gd name="T40" fmla="*/ 0 w 278"/>
                  <a:gd name="T41" fmla="*/ 123 h 242"/>
                  <a:gd name="T42" fmla="*/ 2 w 278"/>
                  <a:gd name="T43" fmla="*/ 142 h 242"/>
                  <a:gd name="T44" fmla="*/ 18 w 278"/>
                  <a:gd name="T45" fmla="*/ 162 h 242"/>
                  <a:gd name="T46" fmla="*/ 36 w 278"/>
                  <a:gd name="T47" fmla="*/ 160 h 242"/>
                  <a:gd name="T48" fmla="*/ 47 w 278"/>
                  <a:gd name="T49" fmla="*/ 180 h 242"/>
                  <a:gd name="T50" fmla="*/ 96 w 278"/>
                  <a:gd name="T51" fmla="*/ 193 h 242"/>
                  <a:gd name="T52" fmla="*/ 258 w 278"/>
                  <a:gd name="T53" fmla="*/ 242 h 242"/>
                  <a:gd name="T54" fmla="*/ 274 w 278"/>
                  <a:gd name="T55" fmla="*/ 239 h 242"/>
                  <a:gd name="T56" fmla="*/ 277 w 278"/>
                  <a:gd name="T57" fmla="*/ 161 h 242"/>
                  <a:gd name="T58" fmla="*/ 278 w 278"/>
                  <a:gd name="T59" fmla="*/ 87 h 242"/>
                  <a:gd name="T60" fmla="*/ 276 w 278"/>
                  <a:gd name="T61" fmla="*/ 48 h 242"/>
                  <a:gd name="T62" fmla="*/ 278 w 278"/>
                  <a:gd name="T63" fmla="*/ 36 h 242"/>
                  <a:gd name="T64" fmla="*/ 271 w 278"/>
                  <a:gd name="T65" fmla="*/ 26 h 242"/>
                  <a:gd name="T66" fmla="*/ 244 w 278"/>
                  <a:gd name="T67" fmla="*/ 17 h 242"/>
                  <a:gd name="T68" fmla="*/ 242 w 278"/>
                  <a:gd name="T69" fmla="*/ 8 h 242"/>
                  <a:gd name="T70" fmla="*/ 224 w 278"/>
                  <a:gd name="T71" fmla="*/ 5 h 242"/>
                  <a:gd name="T72" fmla="*/ 209 w 278"/>
                  <a:gd name="T73" fmla="*/ 7 h 242"/>
                  <a:gd name="T74" fmla="*/ 186 w 278"/>
                  <a:gd name="T75" fmla="*/ 19 h 242"/>
                  <a:gd name="T76" fmla="*/ 185 w 278"/>
                  <a:gd name="T77" fmla="*/ 32 h 242"/>
                  <a:gd name="T78" fmla="*/ 172 w 278"/>
                  <a:gd name="T79" fmla="*/ 57 h 242"/>
                  <a:gd name="T80" fmla="*/ 141 w 278"/>
                  <a:gd name="T81" fmla="*/ 40 h 242"/>
                  <a:gd name="T82" fmla="*/ 101 w 278"/>
                  <a:gd name="T83" fmla="*/ 13 h 242"/>
                  <a:gd name="T84" fmla="*/ 81 w 278"/>
                  <a:gd name="T85" fmla="*/ 9 h 242"/>
                  <a:gd name="T86" fmla="*/ 55 w 278"/>
                  <a:gd name="T87" fmla="*/ 9 h 242"/>
                  <a:gd name="T88" fmla="*/ 36 w 278"/>
                  <a:gd name="T89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8" h="242">
                    <a:moveTo>
                      <a:pt x="36" y="1"/>
                    </a:moveTo>
                    <a:lnTo>
                      <a:pt x="55" y="9"/>
                    </a:lnTo>
                    <a:lnTo>
                      <a:pt x="81" y="9"/>
                    </a:lnTo>
                    <a:lnTo>
                      <a:pt x="92" y="12"/>
                    </a:lnTo>
                    <a:lnTo>
                      <a:pt x="101" y="14"/>
                    </a:lnTo>
                    <a:lnTo>
                      <a:pt x="111" y="36"/>
                    </a:lnTo>
                    <a:lnTo>
                      <a:pt x="141" y="41"/>
                    </a:lnTo>
                    <a:lnTo>
                      <a:pt x="172" y="57"/>
                    </a:lnTo>
                    <a:lnTo>
                      <a:pt x="185" y="50"/>
                    </a:lnTo>
                    <a:lnTo>
                      <a:pt x="192" y="42"/>
                    </a:lnTo>
                    <a:lnTo>
                      <a:pt x="185" y="32"/>
                    </a:lnTo>
                    <a:lnTo>
                      <a:pt x="187" y="19"/>
                    </a:lnTo>
                    <a:lnTo>
                      <a:pt x="209" y="8"/>
                    </a:lnTo>
                    <a:lnTo>
                      <a:pt x="225" y="5"/>
                    </a:lnTo>
                    <a:lnTo>
                      <a:pt x="242" y="9"/>
                    </a:lnTo>
                    <a:lnTo>
                      <a:pt x="244" y="17"/>
                    </a:lnTo>
                    <a:lnTo>
                      <a:pt x="257" y="23"/>
                    </a:lnTo>
                    <a:lnTo>
                      <a:pt x="270" y="26"/>
                    </a:lnTo>
                    <a:lnTo>
                      <a:pt x="278" y="36"/>
                    </a:lnTo>
                    <a:lnTo>
                      <a:pt x="276" y="48"/>
                    </a:lnTo>
                    <a:lnTo>
                      <a:pt x="268" y="54"/>
                    </a:lnTo>
                    <a:lnTo>
                      <a:pt x="278" y="87"/>
                    </a:lnTo>
                    <a:lnTo>
                      <a:pt x="277" y="161"/>
                    </a:lnTo>
                    <a:lnTo>
                      <a:pt x="276" y="202"/>
                    </a:lnTo>
                    <a:lnTo>
                      <a:pt x="273" y="239"/>
                    </a:lnTo>
                    <a:lnTo>
                      <a:pt x="258" y="241"/>
                    </a:lnTo>
                    <a:lnTo>
                      <a:pt x="123" y="177"/>
                    </a:lnTo>
                    <a:lnTo>
                      <a:pt x="96" y="193"/>
                    </a:lnTo>
                    <a:lnTo>
                      <a:pt x="47" y="180"/>
                    </a:lnTo>
                    <a:lnTo>
                      <a:pt x="36" y="159"/>
                    </a:lnTo>
                    <a:lnTo>
                      <a:pt x="19" y="162"/>
                    </a:lnTo>
                    <a:lnTo>
                      <a:pt x="2" y="142"/>
                    </a:lnTo>
                    <a:lnTo>
                      <a:pt x="0" y="124"/>
                    </a:lnTo>
                    <a:lnTo>
                      <a:pt x="11" y="112"/>
                    </a:lnTo>
                    <a:lnTo>
                      <a:pt x="11" y="96"/>
                    </a:lnTo>
                    <a:lnTo>
                      <a:pt x="7" y="85"/>
                    </a:lnTo>
                    <a:lnTo>
                      <a:pt x="8" y="77"/>
                    </a:lnTo>
                    <a:lnTo>
                      <a:pt x="1" y="49"/>
                    </a:lnTo>
                    <a:lnTo>
                      <a:pt x="7" y="49"/>
                    </a:lnTo>
                    <a:lnTo>
                      <a:pt x="16" y="41"/>
                    </a:lnTo>
                    <a:lnTo>
                      <a:pt x="17" y="23"/>
                    </a:lnTo>
                    <a:lnTo>
                      <a:pt x="30" y="21"/>
                    </a:lnTo>
                    <a:lnTo>
                      <a:pt x="37" y="15"/>
                    </a:lnTo>
                    <a:lnTo>
                      <a:pt x="36" y="1"/>
                    </a:lnTo>
                    <a:close/>
                    <a:moveTo>
                      <a:pt x="36" y="0"/>
                    </a:moveTo>
                    <a:lnTo>
                      <a:pt x="36" y="1"/>
                    </a:lnTo>
                    <a:lnTo>
                      <a:pt x="37" y="15"/>
                    </a:lnTo>
                    <a:lnTo>
                      <a:pt x="30" y="21"/>
                    </a:lnTo>
                    <a:lnTo>
                      <a:pt x="17" y="22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5" y="41"/>
                    </a:lnTo>
                    <a:lnTo>
                      <a:pt x="7" y="48"/>
                    </a:lnTo>
                    <a:lnTo>
                      <a:pt x="1" y="48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8" y="77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10" y="96"/>
                    </a:lnTo>
                    <a:lnTo>
                      <a:pt x="10" y="112"/>
                    </a:lnTo>
                    <a:lnTo>
                      <a:pt x="0" y="123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2" y="142"/>
                    </a:lnTo>
                    <a:lnTo>
                      <a:pt x="2" y="143"/>
                    </a:lnTo>
                    <a:lnTo>
                      <a:pt x="2" y="143"/>
                    </a:lnTo>
                    <a:lnTo>
                      <a:pt x="18" y="162"/>
                    </a:lnTo>
                    <a:lnTo>
                      <a:pt x="18" y="162"/>
                    </a:lnTo>
                    <a:lnTo>
                      <a:pt x="19" y="162"/>
                    </a:lnTo>
                    <a:lnTo>
                      <a:pt x="36" y="160"/>
                    </a:lnTo>
                    <a:lnTo>
                      <a:pt x="46" y="180"/>
                    </a:lnTo>
                    <a:lnTo>
                      <a:pt x="46" y="180"/>
                    </a:lnTo>
                    <a:lnTo>
                      <a:pt x="47" y="180"/>
                    </a:lnTo>
                    <a:lnTo>
                      <a:pt x="96" y="193"/>
                    </a:lnTo>
                    <a:lnTo>
                      <a:pt x="96" y="193"/>
                    </a:lnTo>
                    <a:lnTo>
                      <a:pt x="96" y="193"/>
                    </a:lnTo>
                    <a:lnTo>
                      <a:pt x="123" y="177"/>
                    </a:lnTo>
                    <a:lnTo>
                      <a:pt x="258" y="242"/>
                    </a:lnTo>
                    <a:lnTo>
                      <a:pt x="258" y="242"/>
                    </a:lnTo>
                    <a:lnTo>
                      <a:pt x="258" y="242"/>
                    </a:lnTo>
                    <a:lnTo>
                      <a:pt x="273" y="239"/>
                    </a:lnTo>
                    <a:lnTo>
                      <a:pt x="274" y="239"/>
                    </a:lnTo>
                    <a:lnTo>
                      <a:pt x="274" y="239"/>
                    </a:lnTo>
                    <a:lnTo>
                      <a:pt x="276" y="202"/>
                    </a:lnTo>
                    <a:lnTo>
                      <a:pt x="277" y="161"/>
                    </a:lnTo>
                    <a:lnTo>
                      <a:pt x="278" y="87"/>
                    </a:lnTo>
                    <a:lnTo>
                      <a:pt x="278" y="87"/>
                    </a:lnTo>
                    <a:lnTo>
                      <a:pt x="278" y="87"/>
                    </a:lnTo>
                    <a:lnTo>
                      <a:pt x="269" y="54"/>
                    </a:lnTo>
                    <a:lnTo>
                      <a:pt x="276" y="48"/>
                    </a:lnTo>
                    <a:lnTo>
                      <a:pt x="276" y="48"/>
                    </a:lnTo>
                    <a:lnTo>
                      <a:pt x="276" y="48"/>
                    </a:lnTo>
                    <a:lnTo>
                      <a:pt x="278" y="36"/>
                    </a:lnTo>
                    <a:lnTo>
                      <a:pt x="278" y="36"/>
                    </a:lnTo>
                    <a:lnTo>
                      <a:pt x="278" y="36"/>
                    </a:lnTo>
                    <a:lnTo>
                      <a:pt x="271" y="26"/>
                    </a:lnTo>
                    <a:lnTo>
                      <a:pt x="271" y="26"/>
                    </a:lnTo>
                    <a:lnTo>
                      <a:pt x="270" y="26"/>
                    </a:lnTo>
                    <a:lnTo>
                      <a:pt x="257" y="22"/>
                    </a:lnTo>
                    <a:lnTo>
                      <a:pt x="244" y="17"/>
                    </a:lnTo>
                    <a:lnTo>
                      <a:pt x="242" y="9"/>
                    </a:lnTo>
                    <a:lnTo>
                      <a:pt x="242" y="8"/>
                    </a:lnTo>
                    <a:lnTo>
                      <a:pt x="242" y="8"/>
                    </a:lnTo>
                    <a:lnTo>
                      <a:pt x="225" y="5"/>
                    </a:lnTo>
                    <a:lnTo>
                      <a:pt x="225" y="5"/>
                    </a:lnTo>
                    <a:lnTo>
                      <a:pt x="224" y="5"/>
                    </a:lnTo>
                    <a:lnTo>
                      <a:pt x="209" y="7"/>
                    </a:lnTo>
                    <a:lnTo>
                      <a:pt x="209" y="7"/>
                    </a:lnTo>
                    <a:lnTo>
                      <a:pt x="209" y="7"/>
                    </a:lnTo>
                    <a:lnTo>
                      <a:pt x="187" y="19"/>
                    </a:lnTo>
                    <a:lnTo>
                      <a:pt x="186" y="19"/>
                    </a:lnTo>
                    <a:lnTo>
                      <a:pt x="186" y="19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92" y="42"/>
                    </a:lnTo>
                    <a:lnTo>
                      <a:pt x="185" y="50"/>
                    </a:lnTo>
                    <a:lnTo>
                      <a:pt x="172" y="57"/>
                    </a:lnTo>
                    <a:lnTo>
                      <a:pt x="141" y="40"/>
                    </a:lnTo>
                    <a:lnTo>
                      <a:pt x="141" y="40"/>
                    </a:lnTo>
                    <a:lnTo>
                      <a:pt x="141" y="40"/>
                    </a:lnTo>
                    <a:lnTo>
                      <a:pt x="112" y="36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92" y="12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55" y="9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0" name="Freeform 1060"/>
              <p:cNvSpPr>
                <a:spLocks noEditPoints="1"/>
              </p:cNvSpPr>
              <p:nvPr/>
            </p:nvSpPr>
            <p:spPr bwMode="gray">
              <a:xfrm>
                <a:off x="3149" y="1756"/>
                <a:ext cx="278" cy="242"/>
              </a:xfrm>
              <a:custGeom>
                <a:avLst/>
                <a:gdLst>
                  <a:gd name="T0" fmla="*/ 81 w 278"/>
                  <a:gd name="T1" fmla="*/ 9 h 242"/>
                  <a:gd name="T2" fmla="*/ 111 w 278"/>
                  <a:gd name="T3" fmla="*/ 36 h 242"/>
                  <a:gd name="T4" fmla="*/ 185 w 278"/>
                  <a:gd name="T5" fmla="*/ 50 h 242"/>
                  <a:gd name="T6" fmla="*/ 187 w 278"/>
                  <a:gd name="T7" fmla="*/ 19 h 242"/>
                  <a:gd name="T8" fmla="*/ 242 w 278"/>
                  <a:gd name="T9" fmla="*/ 9 h 242"/>
                  <a:gd name="T10" fmla="*/ 270 w 278"/>
                  <a:gd name="T11" fmla="*/ 26 h 242"/>
                  <a:gd name="T12" fmla="*/ 268 w 278"/>
                  <a:gd name="T13" fmla="*/ 54 h 242"/>
                  <a:gd name="T14" fmla="*/ 276 w 278"/>
                  <a:gd name="T15" fmla="*/ 202 h 242"/>
                  <a:gd name="T16" fmla="*/ 123 w 278"/>
                  <a:gd name="T17" fmla="*/ 177 h 242"/>
                  <a:gd name="T18" fmla="*/ 36 w 278"/>
                  <a:gd name="T19" fmla="*/ 159 h 242"/>
                  <a:gd name="T20" fmla="*/ 0 w 278"/>
                  <a:gd name="T21" fmla="*/ 124 h 242"/>
                  <a:gd name="T22" fmla="*/ 7 w 278"/>
                  <a:gd name="T23" fmla="*/ 85 h 242"/>
                  <a:gd name="T24" fmla="*/ 7 w 278"/>
                  <a:gd name="T25" fmla="*/ 49 h 242"/>
                  <a:gd name="T26" fmla="*/ 30 w 278"/>
                  <a:gd name="T27" fmla="*/ 21 h 242"/>
                  <a:gd name="T28" fmla="*/ 36 w 278"/>
                  <a:gd name="T29" fmla="*/ 0 h 242"/>
                  <a:gd name="T30" fmla="*/ 30 w 278"/>
                  <a:gd name="T31" fmla="*/ 21 h 242"/>
                  <a:gd name="T32" fmla="*/ 16 w 278"/>
                  <a:gd name="T33" fmla="*/ 23 h 242"/>
                  <a:gd name="T34" fmla="*/ 1 w 278"/>
                  <a:gd name="T35" fmla="*/ 48 h 242"/>
                  <a:gd name="T36" fmla="*/ 8 w 278"/>
                  <a:gd name="T37" fmla="*/ 77 h 242"/>
                  <a:gd name="T38" fmla="*/ 7 w 278"/>
                  <a:gd name="T39" fmla="*/ 85 h 242"/>
                  <a:gd name="T40" fmla="*/ 0 w 278"/>
                  <a:gd name="T41" fmla="*/ 123 h 242"/>
                  <a:gd name="T42" fmla="*/ 2 w 278"/>
                  <a:gd name="T43" fmla="*/ 142 h 242"/>
                  <a:gd name="T44" fmla="*/ 18 w 278"/>
                  <a:gd name="T45" fmla="*/ 162 h 242"/>
                  <a:gd name="T46" fmla="*/ 36 w 278"/>
                  <a:gd name="T47" fmla="*/ 160 h 242"/>
                  <a:gd name="T48" fmla="*/ 47 w 278"/>
                  <a:gd name="T49" fmla="*/ 180 h 242"/>
                  <a:gd name="T50" fmla="*/ 96 w 278"/>
                  <a:gd name="T51" fmla="*/ 193 h 242"/>
                  <a:gd name="T52" fmla="*/ 258 w 278"/>
                  <a:gd name="T53" fmla="*/ 242 h 242"/>
                  <a:gd name="T54" fmla="*/ 274 w 278"/>
                  <a:gd name="T55" fmla="*/ 239 h 242"/>
                  <a:gd name="T56" fmla="*/ 277 w 278"/>
                  <a:gd name="T57" fmla="*/ 161 h 242"/>
                  <a:gd name="T58" fmla="*/ 278 w 278"/>
                  <a:gd name="T59" fmla="*/ 87 h 242"/>
                  <a:gd name="T60" fmla="*/ 276 w 278"/>
                  <a:gd name="T61" fmla="*/ 48 h 242"/>
                  <a:gd name="T62" fmla="*/ 278 w 278"/>
                  <a:gd name="T63" fmla="*/ 36 h 242"/>
                  <a:gd name="T64" fmla="*/ 271 w 278"/>
                  <a:gd name="T65" fmla="*/ 26 h 242"/>
                  <a:gd name="T66" fmla="*/ 244 w 278"/>
                  <a:gd name="T67" fmla="*/ 17 h 242"/>
                  <a:gd name="T68" fmla="*/ 242 w 278"/>
                  <a:gd name="T69" fmla="*/ 8 h 242"/>
                  <a:gd name="T70" fmla="*/ 224 w 278"/>
                  <a:gd name="T71" fmla="*/ 5 h 242"/>
                  <a:gd name="T72" fmla="*/ 209 w 278"/>
                  <a:gd name="T73" fmla="*/ 7 h 242"/>
                  <a:gd name="T74" fmla="*/ 186 w 278"/>
                  <a:gd name="T75" fmla="*/ 19 h 242"/>
                  <a:gd name="T76" fmla="*/ 185 w 278"/>
                  <a:gd name="T77" fmla="*/ 32 h 242"/>
                  <a:gd name="T78" fmla="*/ 172 w 278"/>
                  <a:gd name="T79" fmla="*/ 57 h 242"/>
                  <a:gd name="T80" fmla="*/ 141 w 278"/>
                  <a:gd name="T81" fmla="*/ 40 h 242"/>
                  <a:gd name="T82" fmla="*/ 101 w 278"/>
                  <a:gd name="T83" fmla="*/ 13 h 242"/>
                  <a:gd name="T84" fmla="*/ 81 w 278"/>
                  <a:gd name="T85" fmla="*/ 9 h 242"/>
                  <a:gd name="T86" fmla="*/ 55 w 278"/>
                  <a:gd name="T87" fmla="*/ 9 h 242"/>
                  <a:gd name="T88" fmla="*/ 36 w 278"/>
                  <a:gd name="T89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8" h="242">
                    <a:moveTo>
                      <a:pt x="36" y="1"/>
                    </a:moveTo>
                    <a:lnTo>
                      <a:pt x="55" y="9"/>
                    </a:lnTo>
                    <a:lnTo>
                      <a:pt x="81" y="9"/>
                    </a:lnTo>
                    <a:lnTo>
                      <a:pt x="92" y="12"/>
                    </a:lnTo>
                    <a:lnTo>
                      <a:pt x="101" y="14"/>
                    </a:lnTo>
                    <a:lnTo>
                      <a:pt x="111" y="36"/>
                    </a:lnTo>
                    <a:lnTo>
                      <a:pt x="141" y="41"/>
                    </a:lnTo>
                    <a:lnTo>
                      <a:pt x="172" y="57"/>
                    </a:lnTo>
                    <a:lnTo>
                      <a:pt x="185" y="50"/>
                    </a:lnTo>
                    <a:lnTo>
                      <a:pt x="192" y="42"/>
                    </a:lnTo>
                    <a:lnTo>
                      <a:pt x="185" y="32"/>
                    </a:lnTo>
                    <a:lnTo>
                      <a:pt x="187" y="19"/>
                    </a:lnTo>
                    <a:lnTo>
                      <a:pt x="209" y="8"/>
                    </a:lnTo>
                    <a:lnTo>
                      <a:pt x="225" y="5"/>
                    </a:lnTo>
                    <a:lnTo>
                      <a:pt x="242" y="9"/>
                    </a:lnTo>
                    <a:lnTo>
                      <a:pt x="244" y="17"/>
                    </a:lnTo>
                    <a:lnTo>
                      <a:pt x="257" y="23"/>
                    </a:lnTo>
                    <a:lnTo>
                      <a:pt x="270" y="26"/>
                    </a:lnTo>
                    <a:lnTo>
                      <a:pt x="278" y="36"/>
                    </a:lnTo>
                    <a:lnTo>
                      <a:pt x="276" y="48"/>
                    </a:lnTo>
                    <a:lnTo>
                      <a:pt x="268" y="54"/>
                    </a:lnTo>
                    <a:lnTo>
                      <a:pt x="278" y="87"/>
                    </a:lnTo>
                    <a:lnTo>
                      <a:pt x="277" y="161"/>
                    </a:lnTo>
                    <a:lnTo>
                      <a:pt x="276" y="202"/>
                    </a:lnTo>
                    <a:lnTo>
                      <a:pt x="273" y="239"/>
                    </a:lnTo>
                    <a:lnTo>
                      <a:pt x="258" y="241"/>
                    </a:lnTo>
                    <a:lnTo>
                      <a:pt x="123" y="177"/>
                    </a:lnTo>
                    <a:lnTo>
                      <a:pt x="96" y="193"/>
                    </a:lnTo>
                    <a:lnTo>
                      <a:pt x="47" y="180"/>
                    </a:lnTo>
                    <a:lnTo>
                      <a:pt x="36" y="159"/>
                    </a:lnTo>
                    <a:lnTo>
                      <a:pt x="19" y="162"/>
                    </a:lnTo>
                    <a:lnTo>
                      <a:pt x="2" y="142"/>
                    </a:lnTo>
                    <a:lnTo>
                      <a:pt x="0" y="124"/>
                    </a:lnTo>
                    <a:lnTo>
                      <a:pt x="11" y="112"/>
                    </a:lnTo>
                    <a:lnTo>
                      <a:pt x="11" y="96"/>
                    </a:lnTo>
                    <a:lnTo>
                      <a:pt x="7" y="85"/>
                    </a:lnTo>
                    <a:lnTo>
                      <a:pt x="8" y="77"/>
                    </a:lnTo>
                    <a:lnTo>
                      <a:pt x="1" y="49"/>
                    </a:lnTo>
                    <a:lnTo>
                      <a:pt x="7" y="49"/>
                    </a:lnTo>
                    <a:lnTo>
                      <a:pt x="16" y="41"/>
                    </a:lnTo>
                    <a:lnTo>
                      <a:pt x="17" y="23"/>
                    </a:lnTo>
                    <a:lnTo>
                      <a:pt x="30" y="21"/>
                    </a:lnTo>
                    <a:lnTo>
                      <a:pt x="37" y="15"/>
                    </a:lnTo>
                    <a:lnTo>
                      <a:pt x="36" y="1"/>
                    </a:lnTo>
                    <a:moveTo>
                      <a:pt x="36" y="0"/>
                    </a:moveTo>
                    <a:lnTo>
                      <a:pt x="36" y="1"/>
                    </a:lnTo>
                    <a:lnTo>
                      <a:pt x="37" y="15"/>
                    </a:lnTo>
                    <a:lnTo>
                      <a:pt x="30" y="21"/>
                    </a:lnTo>
                    <a:lnTo>
                      <a:pt x="17" y="22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5" y="41"/>
                    </a:lnTo>
                    <a:lnTo>
                      <a:pt x="7" y="48"/>
                    </a:lnTo>
                    <a:lnTo>
                      <a:pt x="1" y="48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8" y="77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10" y="96"/>
                    </a:lnTo>
                    <a:lnTo>
                      <a:pt x="10" y="112"/>
                    </a:lnTo>
                    <a:lnTo>
                      <a:pt x="0" y="123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2" y="142"/>
                    </a:lnTo>
                    <a:lnTo>
                      <a:pt x="2" y="143"/>
                    </a:lnTo>
                    <a:lnTo>
                      <a:pt x="2" y="143"/>
                    </a:lnTo>
                    <a:lnTo>
                      <a:pt x="18" y="162"/>
                    </a:lnTo>
                    <a:lnTo>
                      <a:pt x="18" y="162"/>
                    </a:lnTo>
                    <a:lnTo>
                      <a:pt x="19" y="162"/>
                    </a:lnTo>
                    <a:lnTo>
                      <a:pt x="36" y="160"/>
                    </a:lnTo>
                    <a:lnTo>
                      <a:pt x="46" y="180"/>
                    </a:lnTo>
                    <a:lnTo>
                      <a:pt x="46" y="180"/>
                    </a:lnTo>
                    <a:lnTo>
                      <a:pt x="47" y="180"/>
                    </a:lnTo>
                    <a:lnTo>
                      <a:pt x="96" y="193"/>
                    </a:lnTo>
                    <a:lnTo>
                      <a:pt x="96" y="193"/>
                    </a:lnTo>
                    <a:lnTo>
                      <a:pt x="96" y="193"/>
                    </a:lnTo>
                    <a:lnTo>
                      <a:pt x="123" y="177"/>
                    </a:lnTo>
                    <a:lnTo>
                      <a:pt x="258" y="242"/>
                    </a:lnTo>
                    <a:lnTo>
                      <a:pt x="258" y="242"/>
                    </a:lnTo>
                    <a:lnTo>
                      <a:pt x="258" y="242"/>
                    </a:lnTo>
                    <a:lnTo>
                      <a:pt x="273" y="239"/>
                    </a:lnTo>
                    <a:lnTo>
                      <a:pt x="274" y="239"/>
                    </a:lnTo>
                    <a:lnTo>
                      <a:pt x="274" y="239"/>
                    </a:lnTo>
                    <a:lnTo>
                      <a:pt x="276" y="202"/>
                    </a:lnTo>
                    <a:lnTo>
                      <a:pt x="277" y="161"/>
                    </a:lnTo>
                    <a:lnTo>
                      <a:pt x="278" y="87"/>
                    </a:lnTo>
                    <a:lnTo>
                      <a:pt x="278" y="87"/>
                    </a:lnTo>
                    <a:lnTo>
                      <a:pt x="278" y="87"/>
                    </a:lnTo>
                    <a:lnTo>
                      <a:pt x="269" y="54"/>
                    </a:lnTo>
                    <a:lnTo>
                      <a:pt x="276" y="48"/>
                    </a:lnTo>
                    <a:lnTo>
                      <a:pt x="276" y="48"/>
                    </a:lnTo>
                    <a:lnTo>
                      <a:pt x="276" y="48"/>
                    </a:lnTo>
                    <a:lnTo>
                      <a:pt x="278" y="36"/>
                    </a:lnTo>
                    <a:lnTo>
                      <a:pt x="278" y="36"/>
                    </a:lnTo>
                    <a:lnTo>
                      <a:pt x="278" y="36"/>
                    </a:lnTo>
                    <a:lnTo>
                      <a:pt x="271" y="26"/>
                    </a:lnTo>
                    <a:lnTo>
                      <a:pt x="271" y="26"/>
                    </a:lnTo>
                    <a:lnTo>
                      <a:pt x="270" y="26"/>
                    </a:lnTo>
                    <a:lnTo>
                      <a:pt x="257" y="22"/>
                    </a:lnTo>
                    <a:lnTo>
                      <a:pt x="244" y="17"/>
                    </a:lnTo>
                    <a:lnTo>
                      <a:pt x="242" y="9"/>
                    </a:lnTo>
                    <a:lnTo>
                      <a:pt x="242" y="8"/>
                    </a:lnTo>
                    <a:lnTo>
                      <a:pt x="242" y="8"/>
                    </a:lnTo>
                    <a:lnTo>
                      <a:pt x="225" y="5"/>
                    </a:lnTo>
                    <a:lnTo>
                      <a:pt x="225" y="5"/>
                    </a:lnTo>
                    <a:lnTo>
                      <a:pt x="224" y="5"/>
                    </a:lnTo>
                    <a:lnTo>
                      <a:pt x="209" y="7"/>
                    </a:lnTo>
                    <a:lnTo>
                      <a:pt x="209" y="7"/>
                    </a:lnTo>
                    <a:lnTo>
                      <a:pt x="209" y="7"/>
                    </a:lnTo>
                    <a:lnTo>
                      <a:pt x="187" y="19"/>
                    </a:lnTo>
                    <a:lnTo>
                      <a:pt x="186" y="19"/>
                    </a:lnTo>
                    <a:lnTo>
                      <a:pt x="186" y="19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92" y="42"/>
                    </a:lnTo>
                    <a:lnTo>
                      <a:pt x="185" y="50"/>
                    </a:lnTo>
                    <a:lnTo>
                      <a:pt x="172" y="57"/>
                    </a:lnTo>
                    <a:lnTo>
                      <a:pt x="141" y="40"/>
                    </a:lnTo>
                    <a:lnTo>
                      <a:pt x="141" y="40"/>
                    </a:lnTo>
                    <a:lnTo>
                      <a:pt x="141" y="40"/>
                    </a:lnTo>
                    <a:lnTo>
                      <a:pt x="112" y="36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92" y="12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55" y="9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1" name="Freeform 1061"/>
              <p:cNvSpPr>
                <a:spLocks/>
              </p:cNvSpPr>
              <p:nvPr/>
            </p:nvSpPr>
            <p:spPr bwMode="gray">
              <a:xfrm>
                <a:off x="3372" y="1941"/>
                <a:ext cx="284" cy="333"/>
              </a:xfrm>
              <a:custGeom>
                <a:avLst/>
                <a:gdLst>
                  <a:gd name="T0" fmla="*/ 132 w 284"/>
                  <a:gd name="T1" fmla="*/ 317 h 333"/>
                  <a:gd name="T2" fmla="*/ 124 w 284"/>
                  <a:gd name="T3" fmla="*/ 318 h 333"/>
                  <a:gd name="T4" fmla="*/ 112 w 284"/>
                  <a:gd name="T5" fmla="*/ 314 h 333"/>
                  <a:gd name="T6" fmla="*/ 109 w 284"/>
                  <a:gd name="T7" fmla="*/ 318 h 333"/>
                  <a:gd name="T8" fmla="*/ 99 w 284"/>
                  <a:gd name="T9" fmla="*/ 318 h 333"/>
                  <a:gd name="T10" fmla="*/ 93 w 284"/>
                  <a:gd name="T11" fmla="*/ 307 h 333"/>
                  <a:gd name="T12" fmla="*/ 88 w 284"/>
                  <a:gd name="T13" fmla="*/ 300 h 333"/>
                  <a:gd name="T14" fmla="*/ 69 w 284"/>
                  <a:gd name="T15" fmla="*/ 289 h 333"/>
                  <a:gd name="T16" fmla="*/ 68 w 284"/>
                  <a:gd name="T17" fmla="*/ 276 h 333"/>
                  <a:gd name="T18" fmla="*/ 54 w 284"/>
                  <a:gd name="T19" fmla="*/ 263 h 333"/>
                  <a:gd name="T20" fmla="*/ 45 w 284"/>
                  <a:gd name="T21" fmla="*/ 261 h 333"/>
                  <a:gd name="T22" fmla="*/ 39 w 284"/>
                  <a:gd name="T23" fmla="*/ 252 h 333"/>
                  <a:gd name="T24" fmla="*/ 29 w 284"/>
                  <a:gd name="T25" fmla="*/ 248 h 333"/>
                  <a:gd name="T26" fmla="*/ 30 w 284"/>
                  <a:gd name="T27" fmla="*/ 228 h 333"/>
                  <a:gd name="T28" fmla="*/ 21 w 284"/>
                  <a:gd name="T29" fmla="*/ 215 h 333"/>
                  <a:gd name="T30" fmla="*/ 22 w 284"/>
                  <a:gd name="T31" fmla="*/ 210 h 333"/>
                  <a:gd name="T32" fmla="*/ 21 w 284"/>
                  <a:gd name="T33" fmla="*/ 204 h 333"/>
                  <a:gd name="T34" fmla="*/ 9 w 284"/>
                  <a:gd name="T35" fmla="*/ 196 h 333"/>
                  <a:gd name="T36" fmla="*/ 9 w 284"/>
                  <a:gd name="T37" fmla="*/ 187 h 333"/>
                  <a:gd name="T38" fmla="*/ 0 w 284"/>
                  <a:gd name="T39" fmla="*/ 178 h 333"/>
                  <a:gd name="T40" fmla="*/ 4 w 284"/>
                  <a:gd name="T41" fmla="*/ 172 h 333"/>
                  <a:gd name="T42" fmla="*/ 9 w 284"/>
                  <a:gd name="T43" fmla="*/ 149 h 333"/>
                  <a:gd name="T44" fmla="*/ 13 w 284"/>
                  <a:gd name="T45" fmla="*/ 143 h 333"/>
                  <a:gd name="T46" fmla="*/ 12 w 284"/>
                  <a:gd name="T47" fmla="*/ 130 h 333"/>
                  <a:gd name="T48" fmla="*/ 34 w 284"/>
                  <a:gd name="T49" fmla="*/ 127 h 333"/>
                  <a:gd name="T50" fmla="*/ 35 w 284"/>
                  <a:gd name="T51" fmla="*/ 56 h 333"/>
                  <a:gd name="T52" fmla="*/ 50 w 284"/>
                  <a:gd name="T53" fmla="*/ 54 h 333"/>
                  <a:gd name="T54" fmla="*/ 53 w 284"/>
                  <a:gd name="T55" fmla="*/ 17 h 333"/>
                  <a:gd name="T56" fmla="*/ 104 w 284"/>
                  <a:gd name="T57" fmla="*/ 21 h 333"/>
                  <a:gd name="T58" fmla="*/ 187 w 284"/>
                  <a:gd name="T59" fmla="*/ 17 h 333"/>
                  <a:gd name="T60" fmla="*/ 193 w 284"/>
                  <a:gd name="T61" fmla="*/ 23 h 333"/>
                  <a:gd name="T62" fmla="*/ 203 w 284"/>
                  <a:gd name="T63" fmla="*/ 25 h 333"/>
                  <a:gd name="T64" fmla="*/ 203 w 284"/>
                  <a:gd name="T65" fmla="*/ 14 h 333"/>
                  <a:gd name="T66" fmla="*/ 219 w 284"/>
                  <a:gd name="T67" fmla="*/ 10 h 333"/>
                  <a:gd name="T68" fmla="*/ 230 w 284"/>
                  <a:gd name="T69" fmla="*/ 0 h 333"/>
                  <a:gd name="T70" fmla="*/ 249 w 284"/>
                  <a:gd name="T71" fmla="*/ 15 h 333"/>
                  <a:gd name="T72" fmla="*/ 257 w 284"/>
                  <a:gd name="T73" fmla="*/ 27 h 333"/>
                  <a:gd name="T74" fmla="*/ 257 w 284"/>
                  <a:gd name="T75" fmla="*/ 56 h 333"/>
                  <a:gd name="T76" fmla="*/ 257 w 284"/>
                  <a:gd name="T77" fmla="*/ 68 h 333"/>
                  <a:gd name="T78" fmla="*/ 284 w 284"/>
                  <a:gd name="T79" fmla="*/ 91 h 333"/>
                  <a:gd name="T80" fmla="*/ 257 w 284"/>
                  <a:gd name="T81" fmla="*/ 107 h 333"/>
                  <a:gd name="T82" fmla="*/ 246 w 284"/>
                  <a:gd name="T83" fmla="*/ 125 h 333"/>
                  <a:gd name="T84" fmla="*/ 244 w 284"/>
                  <a:gd name="T85" fmla="*/ 153 h 333"/>
                  <a:gd name="T86" fmla="*/ 242 w 284"/>
                  <a:gd name="T87" fmla="*/ 187 h 333"/>
                  <a:gd name="T88" fmla="*/ 224 w 284"/>
                  <a:gd name="T89" fmla="*/ 190 h 333"/>
                  <a:gd name="T90" fmla="*/ 221 w 284"/>
                  <a:gd name="T91" fmla="*/ 208 h 333"/>
                  <a:gd name="T92" fmla="*/ 206 w 284"/>
                  <a:gd name="T93" fmla="*/ 215 h 333"/>
                  <a:gd name="T94" fmla="*/ 205 w 284"/>
                  <a:gd name="T95" fmla="*/ 238 h 333"/>
                  <a:gd name="T96" fmla="*/ 192 w 284"/>
                  <a:gd name="T97" fmla="*/ 253 h 333"/>
                  <a:gd name="T98" fmla="*/ 213 w 284"/>
                  <a:gd name="T99" fmla="*/ 283 h 333"/>
                  <a:gd name="T100" fmla="*/ 221 w 284"/>
                  <a:gd name="T101" fmla="*/ 300 h 333"/>
                  <a:gd name="T102" fmla="*/ 235 w 284"/>
                  <a:gd name="T103" fmla="*/ 314 h 333"/>
                  <a:gd name="T104" fmla="*/ 202 w 284"/>
                  <a:gd name="T105" fmla="*/ 318 h 333"/>
                  <a:gd name="T106" fmla="*/ 191 w 284"/>
                  <a:gd name="T107" fmla="*/ 331 h 333"/>
                  <a:gd name="T108" fmla="*/ 166 w 284"/>
                  <a:gd name="T109" fmla="*/ 333 h 333"/>
                  <a:gd name="T110" fmla="*/ 154 w 284"/>
                  <a:gd name="T111" fmla="*/ 328 h 333"/>
                  <a:gd name="T112" fmla="*/ 146 w 284"/>
                  <a:gd name="T113" fmla="*/ 333 h 333"/>
                  <a:gd name="T114" fmla="*/ 132 w 284"/>
                  <a:gd name="T115" fmla="*/ 317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4" h="333">
                    <a:moveTo>
                      <a:pt x="132" y="317"/>
                    </a:moveTo>
                    <a:lnTo>
                      <a:pt x="124" y="318"/>
                    </a:lnTo>
                    <a:lnTo>
                      <a:pt x="112" y="314"/>
                    </a:lnTo>
                    <a:lnTo>
                      <a:pt x="109" y="318"/>
                    </a:lnTo>
                    <a:lnTo>
                      <a:pt x="99" y="318"/>
                    </a:lnTo>
                    <a:lnTo>
                      <a:pt x="93" y="307"/>
                    </a:lnTo>
                    <a:lnTo>
                      <a:pt x="88" y="300"/>
                    </a:lnTo>
                    <a:lnTo>
                      <a:pt x="69" y="289"/>
                    </a:lnTo>
                    <a:lnTo>
                      <a:pt x="68" y="276"/>
                    </a:lnTo>
                    <a:lnTo>
                      <a:pt x="54" y="263"/>
                    </a:lnTo>
                    <a:lnTo>
                      <a:pt x="45" y="261"/>
                    </a:lnTo>
                    <a:lnTo>
                      <a:pt x="39" y="252"/>
                    </a:lnTo>
                    <a:lnTo>
                      <a:pt x="29" y="248"/>
                    </a:lnTo>
                    <a:lnTo>
                      <a:pt x="30" y="228"/>
                    </a:lnTo>
                    <a:lnTo>
                      <a:pt x="21" y="215"/>
                    </a:lnTo>
                    <a:lnTo>
                      <a:pt x="22" y="210"/>
                    </a:lnTo>
                    <a:lnTo>
                      <a:pt x="21" y="204"/>
                    </a:lnTo>
                    <a:lnTo>
                      <a:pt x="9" y="196"/>
                    </a:lnTo>
                    <a:lnTo>
                      <a:pt x="9" y="187"/>
                    </a:lnTo>
                    <a:lnTo>
                      <a:pt x="0" y="178"/>
                    </a:lnTo>
                    <a:lnTo>
                      <a:pt x="4" y="172"/>
                    </a:lnTo>
                    <a:lnTo>
                      <a:pt x="9" y="149"/>
                    </a:lnTo>
                    <a:lnTo>
                      <a:pt x="13" y="143"/>
                    </a:lnTo>
                    <a:lnTo>
                      <a:pt x="12" y="130"/>
                    </a:lnTo>
                    <a:lnTo>
                      <a:pt x="34" y="127"/>
                    </a:lnTo>
                    <a:lnTo>
                      <a:pt x="35" y="56"/>
                    </a:lnTo>
                    <a:lnTo>
                      <a:pt x="50" y="54"/>
                    </a:lnTo>
                    <a:lnTo>
                      <a:pt x="53" y="17"/>
                    </a:lnTo>
                    <a:lnTo>
                      <a:pt x="104" y="21"/>
                    </a:lnTo>
                    <a:lnTo>
                      <a:pt x="187" y="17"/>
                    </a:lnTo>
                    <a:lnTo>
                      <a:pt x="193" y="23"/>
                    </a:lnTo>
                    <a:lnTo>
                      <a:pt x="203" y="25"/>
                    </a:lnTo>
                    <a:lnTo>
                      <a:pt x="203" y="14"/>
                    </a:lnTo>
                    <a:lnTo>
                      <a:pt x="219" y="10"/>
                    </a:lnTo>
                    <a:lnTo>
                      <a:pt x="230" y="0"/>
                    </a:lnTo>
                    <a:lnTo>
                      <a:pt x="249" y="15"/>
                    </a:lnTo>
                    <a:lnTo>
                      <a:pt x="257" y="27"/>
                    </a:lnTo>
                    <a:lnTo>
                      <a:pt x="257" y="56"/>
                    </a:lnTo>
                    <a:lnTo>
                      <a:pt x="257" y="68"/>
                    </a:lnTo>
                    <a:lnTo>
                      <a:pt x="284" y="91"/>
                    </a:lnTo>
                    <a:lnTo>
                      <a:pt x="257" y="107"/>
                    </a:lnTo>
                    <a:lnTo>
                      <a:pt x="246" y="125"/>
                    </a:lnTo>
                    <a:lnTo>
                      <a:pt x="244" y="153"/>
                    </a:lnTo>
                    <a:lnTo>
                      <a:pt x="242" y="187"/>
                    </a:lnTo>
                    <a:lnTo>
                      <a:pt x="224" y="190"/>
                    </a:lnTo>
                    <a:lnTo>
                      <a:pt x="221" y="208"/>
                    </a:lnTo>
                    <a:lnTo>
                      <a:pt x="206" y="215"/>
                    </a:lnTo>
                    <a:lnTo>
                      <a:pt x="205" y="238"/>
                    </a:lnTo>
                    <a:lnTo>
                      <a:pt x="192" y="253"/>
                    </a:lnTo>
                    <a:lnTo>
                      <a:pt x="213" y="283"/>
                    </a:lnTo>
                    <a:lnTo>
                      <a:pt x="221" y="300"/>
                    </a:lnTo>
                    <a:lnTo>
                      <a:pt x="235" y="314"/>
                    </a:lnTo>
                    <a:lnTo>
                      <a:pt x="202" y="318"/>
                    </a:lnTo>
                    <a:lnTo>
                      <a:pt x="191" y="331"/>
                    </a:lnTo>
                    <a:lnTo>
                      <a:pt x="166" y="333"/>
                    </a:lnTo>
                    <a:lnTo>
                      <a:pt x="154" y="328"/>
                    </a:lnTo>
                    <a:lnTo>
                      <a:pt x="146" y="333"/>
                    </a:lnTo>
                    <a:lnTo>
                      <a:pt x="132" y="3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2" name="Freeform 1062"/>
              <p:cNvSpPr>
                <a:spLocks noEditPoints="1"/>
              </p:cNvSpPr>
              <p:nvPr/>
            </p:nvSpPr>
            <p:spPr bwMode="gray">
              <a:xfrm>
                <a:off x="3372" y="1941"/>
                <a:ext cx="285" cy="333"/>
              </a:xfrm>
              <a:custGeom>
                <a:avLst/>
                <a:gdLst>
                  <a:gd name="T0" fmla="*/ 257 w 285"/>
                  <a:gd name="T1" fmla="*/ 28 h 333"/>
                  <a:gd name="T2" fmla="*/ 284 w 285"/>
                  <a:gd name="T3" fmla="*/ 91 h 333"/>
                  <a:gd name="T4" fmla="*/ 243 w 285"/>
                  <a:gd name="T5" fmla="*/ 153 h 333"/>
                  <a:gd name="T6" fmla="*/ 221 w 285"/>
                  <a:gd name="T7" fmla="*/ 208 h 333"/>
                  <a:gd name="T8" fmla="*/ 192 w 285"/>
                  <a:gd name="T9" fmla="*/ 253 h 333"/>
                  <a:gd name="T10" fmla="*/ 235 w 285"/>
                  <a:gd name="T11" fmla="*/ 314 h 333"/>
                  <a:gd name="T12" fmla="*/ 166 w 285"/>
                  <a:gd name="T13" fmla="*/ 332 h 333"/>
                  <a:gd name="T14" fmla="*/ 132 w 285"/>
                  <a:gd name="T15" fmla="*/ 317 h 333"/>
                  <a:gd name="T16" fmla="*/ 109 w 285"/>
                  <a:gd name="T17" fmla="*/ 318 h 333"/>
                  <a:gd name="T18" fmla="*/ 88 w 285"/>
                  <a:gd name="T19" fmla="*/ 300 h 333"/>
                  <a:gd name="T20" fmla="*/ 54 w 285"/>
                  <a:gd name="T21" fmla="*/ 263 h 333"/>
                  <a:gd name="T22" fmla="*/ 29 w 285"/>
                  <a:gd name="T23" fmla="*/ 248 h 333"/>
                  <a:gd name="T24" fmla="*/ 23 w 285"/>
                  <a:gd name="T25" fmla="*/ 210 h 333"/>
                  <a:gd name="T26" fmla="*/ 9 w 285"/>
                  <a:gd name="T27" fmla="*/ 187 h 333"/>
                  <a:gd name="T28" fmla="*/ 9 w 285"/>
                  <a:gd name="T29" fmla="*/ 149 h 333"/>
                  <a:gd name="T30" fmla="*/ 35 w 285"/>
                  <a:gd name="T31" fmla="*/ 128 h 333"/>
                  <a:gd name="T32" fmla="*/ 53 w 285"/>
                  <a:gd name="T33" fmla="*/ 17 h 333"/>
                  <a:gd name="T34" fmla="*/ 192 w 285"/>
                  <a:gd name="T35" fmla="*/ 23 h 333"/>
                  <a:gd name="T36" fmla="*/ 219 w 285"/>
                  <a:gd name="T37" fmla="*/ 10 h 333"/>
                  <a:gd name="T38" fmla="*/ 229 w 285"/>
                  <a:gd name="T39" fmla="*/ 0 h 333"/>
                  <a:gd name="T40" fmla="*/ 202 w 285"/>
                  <a:gd name="T41" fmla="*/ 14 h 333"/>
                  <a:gd name="T42" fmla="*/ 193 w 285"/>
                  <a:gd name="T43" fmla="*/ 22 h 333"/>
                  <a:gd name="T44" fmla="*/ 187 w 285"/>
                  <a:gd name="T45" fmla="*/ 17 h 333"/>
                  <a:gd name="T46" fmla="*/ 52 w 285"/>
                  <a:gd name="T47" fmla="*/ 17 h 333"/>
                  <a:gd name="T48" fmla="*/ 35 w 285"/>
                  <a:gd name="T49" fmla="*/ 56 h 333"/>
                  <a:gd name="T50" fmla="*/ 34 w 285"/>
                  <a:gd name="T51" fmla="*/ 127 h 333"/>
                  <a:gd name="T52" fmla="*/ 11 w 285"/>
                  <a:gd name="T53" fmla="*/ 131 h 333"/>
                  <a:gd name="T54" fmla="*/ 9 w 285"/>
                  <a:gd name="T55" fmla="*/ 149 h 333"/>
                  <a:gd name="T56" fmla="*/ 0 w 285"/>
                  <a:gd name="T57" fmla="*/ 178 h 333"/>
                  <a:gd name="T58" fmla="*/ 9 w 285"/>
                  <a:gd name="T59" fmla="*/ 187 h 333"/>
                  <a:gd name="T60" fmla="*/ 9 w 285"/>
                  <a:gd name="T61" fmla="*/ 196 h 333"/>
                  <a:gd name="T62" fmla="*/ 20 w 285"/>
                  <a:gd name="T63" fmla="*/ 215 h 333"/>
                  <a:gd name="T64" fmla="*/ 30 w 285"/>
                  <a:gd name="T65" fmla="*/ 228 h 333"/>
                  <a:gd name="T66" fmla="*/ 29 w 285"/>
                  <a:gd name="T67" fmla="*/ 248 h 333"/>
                  <a:gd name="T68" fmla="*/ 45 w 285"/>
                  <a:gd name="T69" fmla="*/ 261 h 333"/>
                  <a:gd name="T70" fmla="*/ 68 w 285"/>
                  <a:gd name="T71" fmla="*/ 276 h 333"/>
                  <a:gd name="T72" fmla="*/ 69 w 285"/>
                  <a:gd name="T73" fmla="*/ 289 h 333"/>
                  <a:gd name="T74" fmla="*/ 99 w 285"/>
                  <a:gd name="T75" fmla="*/ 318 h 333"/>
                  <a:gd name="T76" fmla="*/ 109 w 285"/>
                  <a:gd name="T77" fmla="*/ 319 h 333"/>
                  <a:gd name="T78" fmla="*/ 112 w 285"/>
                  <a:gd name="T79" fmla="*/ 315 h 333"/>
                  <a:gd name="T80" fmla="*/ 124 w 285"/>
                  <a:gd name="T81" fmla="*/ 319 h 333"/>
                  <a:gd name="T82" fmla="*/ 146 w 285"/>
                  <a:gd name="T83" fmla="*/ 333 h 333"/>
                  <a:gd name="T84" fmla="*/ 166 w 285"/>
                  <a:gd name="T85" fmla="*/ 333 h 333"/>
                  <a:gd name="T86" fmla="*/ 191 w 285"/>
                  <a:gd name="T87" fmla="*/ 331 h 333"/>
                  <a:gd name="T88" fmla="*/ 203 w 285"/>
                  <a:gd name="T89" fmla="*/ 319 h 333"/>
                  <a:gd name="T90" fmla="*/ 235 w 285"/>
                  <a:gd name="T91" fmla="*/ 314 h 333"/>
                  <a:gd name="T92" fmla="*/ 214 w 285"/>
                  <a:gd name="T93" fmla="*/ 283 h 333"/>
                  <a:gd name="T94" fmla="*/ 206 w 285"/>
                  <a:gd name="T95" fmla="*/ 238 h 333"/>
                  <a:gd name="T96" fmla="*/ 206 w 285"/>
                  <a:gd name="T97" fmla="*/ 215 h 333"/>
                  <a:gd name="T98" fmla="*/ 221 w 285"/>
                  <a:gd name="T99" fmla="*/ 208 h 333"/>
                  <a:gd name="T100" fmla="*/ 242 w 285"/>
                  <a:gd name="T101" fmla="*/ 187 h 333"/>
                  <a:gd name="T102" fmla="*/ 247 w 285"/>
                  <a:gd name="T103" fmla="*/ 125 h 333"/>
                  <a:gd name="T104" fmla="*/ 285 w 285"/>
                  <a:gd name="T105" fmla="*/ 91 h 333"/>
                  <a:gd name="T106" fmla="*/ 258 w 285"/>
                  <a:gd name="T107" fmla="*/ 56 h 333"/>
                  <a:gd name="T108" fmla="*/ 257 w 285"/>
                  <a:gd name="T109" fmla="*/ 27 h 333"/>
                  <a:gd name="T110" fmla="*/ 249 w 285"/>
                  <a:gd name="T111" fmla="*/ 14 h 333"/>
                  <a:gd name="T112" fmla="*/ 230 w 285"/>
                  <a:gd name="T11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33">
                    <a:moveTo>
                      <a:pt x="230" y="1"/>
                    </a:moveTo>
                    <a:lnTo>
                      <a:pt x="249" y="15"/>
                    </a:lnTo>
                    <a:lnTo>
                      <a:pt x="257" y="28"/>
                    </a:lnTo>
                    <a:lnTo>
                      <a:pt x="257" y="56"/>
                    </a:lnTo>
                    <a:lnTo>
                      <a:pt x="257" y="68"/>
                    </a:lnTo>
                    <a:lnTo>
                      <a:pt x="284" y="91"/>
                    </a:lnTo>
                    <a:lnTo>
                      <a:pt x="257" y="107"/>
                    </a:lnTo>
                    <a:lnTo>
                      <a:pt x="246" y="125"/>
                    </a:lnTo>
                    <a:lnTo>
                      <a:pt x="243" y="153"/>
                    </a:lnTo>
                    <a:lnTo>
                      <a:pt x="242" y="187"/>
                    </a:lnTo>
                    <a:lnTo>
                      <a:pt x="224" y="190"/>
                    </a:lnTo>
                    <a:lnTo>
                      <a:pt x="221" y="208"/>
                    </a:lnTo>
                    <a:lnTo>
                      <a:pt x="206" y="215"/>
                    </a:lnTo>
                    <a:lnTo>
                      <a:pt x="205" y="238"/>
                    </a:lnTo>
                    <a:lnTo>
                      <a:pt x="192" y="253"/>
                    </a:lnTo>
                    <a:lnTo>
                      <a:pt x="213" y="283"/>
                    </a:lnTo>
                    <a:lnTo>
                      <a:pt x="221" y="300"/>
                    </a:lnTo>
                    <a:lnTo>
                      <a:pt x="235" y="314"/>
                    </a:lnTo>
                    <a:lnTo>
                      <a:pt x="202" y="318"/>
                    </a:lnTo>
                    <a:lnTo>
                      <a:pt x="191" y="331"/>
                    </a:lnTo>
                    <a:lnTo>
                      <a:pt x="166" y="332"/>
                    </a:lnTo>
                    <a:lnTo>
                      <a:pt x="154" y="328"/>
                    </a:lnTo>
                    <a:lnTo>
                      <a:pt x="146" y="332"/>
                    </a:lnTo>
                    <a:lnTo>
                      <a:pt x="132" y="317"/>
                    </a:lnTo>
                    <a:lnTo>
                      <a:pt x="124" y="318"/>
                    </a:lnTo>
                    <a:lnTo>
                      <a:pt x="112" y="314"/>
                    </a:lnTo>
                    <a:lnTo>
                      <a:pt x="109" y="318"/>
                    </a:lnTo>
                    <a:lnTo>
                      <a:pt x="100" y="318"/>
                    </a:lnTo>
                    <a:lnTo>
                      <a:pt x="93" y="307"/>
                    </a:lnTo>
                    <a:lnTo>
                      <a:pt x="88" y="300"/>
                    </a:lnTo>
                    <a:lnTo>
                      <a:pt x="69" y="289"/>
                    </a:lnTo>
                    <a:lnTo>
                      <a:pt x="68" y="276"/>
                    </a:lnTo>
                    <a:lnTo>
                      <a:pt x="54" y="263"/>
                    </a:lnTo>
                    <a:lnTo>
                      <a:pt x="45" y="261"/>
                    </a:lnTo>
                    <a:lnTo>
                      <a:pt x="39" y="252"/>
                    </a:lnTo>
                    <a:lnTo>
                      <a:pt x="29" y="248"/>
                    </a:lnTo>
                    <a:lnTo>
                      <a:pt x="30" y="228"/>
                    </a:lnTo>
                    <a:lnTo>
                      <a:pt x="21" y="215"/>
                    </a:lnTo>
                    <a:lnTo>
                      <a:pt x="23" y="210"/>
                    </a:lnTo>
                    <a:lnTo>
                      <a:pt x="21" y="204"/>
                    </a:lnTo>
                    <a:lnTo>
                      <a:pt x="9" y="196"/>
                    </a:lnTo>
                    <a:lnTo>
                      <a:pt x="9" y="187"/>
                    </a:lnTo>
                    <a:lnTo>
                      <a:pt x="0" y="178"/>
                    </a:lnTo>
                    <a:lnTo>
                      <a:pt x="4" y="172"/>
                    </a:lnTo>
                    <a:lnTo>
                      <a:pt x="9" y="149"/>
                    </a:lnTo>
                    <a:lnTo>
                      <a:pt x="13" y="143"/>
                    </a:lnTo>
                    <a:lnTo>
                      <a:pt x="12" y="131"/>
                    </a:lnTo>
                    <a:lnTo>
                      <a:pt x="35" y="128"/>
                    </a:lnTo>
                    <a:lnTo>
                      <a:pt x="35" y="56"/>
                    </a:lnTo>
                    <a:lnTo>
                      <a:pt x="50" y="54"/>
                    </a:lnTo>
                    <a:lnTo>
                      <a:pt x="53" y="17"/>
                    </a:lnTo>
                    <a:lnTo>
                      <a:pt x="104" y="21"/>
                    </a:lnTo>
                    <a:lnTo>
                      <a:pt x="187" y="17"/>
                    </a:lnTo>
                    <a:lnTo>
                      <a:pt x="192" y="23"/>
                    </a:lnTo>
                    <a:lnTo>
                      <a:pt x="203" y="25"/>
                    </a:lnTo>
                    <a:lnTo>
                      <a:pt x="203" y="14"/>
                    </a:lnTo>
                    <a:lnTo>
                      <a:pt x="219" y="10"/>
                    </a:lnTo>
                    <a:lnTo>
                      <a:pt x="230" y="1"/>
                    </a:lnTo>
                    <a:close/>
                    <a:moveTo>
                      <a:pt x="230" y="0"/>
                    </a:moveTo>
                    <a:lnTo>
                      <a:pt x="229" y="0"/>
                    </a:lnTo>
                    <a:lnTo>
                      <a:pt x="219" y="10"/>
                    </a:lnTo>
                    <a:lnTo>
                      <a:pt x="203" y="13"/>
                    </a:lnTo>
                    <a:lnTo>
                      <a:pt x="202" y="14"/>
                    </a:lnTo>
                    <a:lnTo>
                      <a:pt x="202" y="14"/>
                    </a:lnTo>
                    <a:lnTo>
                      <a:pt x="202" y="25"/>
                    </a:lnTo>
                    <a:lnTo>
                      <a:pt x="193" y="22"/>
                    </a:lnTo>
                    <a:lnTo>
                      <a:pt x="187" y="17"/>
                    </a:lnTo>
                    <a:lnTo>
                      <a:pt x="187" y="17"/>
                    </a:lnTo>
                    <a:lnTo>
                      <a:pt x="187" y="17"/>
                    </a:lnTo>
                    <a:lnTo>
                      <a:pt x="104" y="21"/>
                    </a:lnTo>
                    <a:lnTo>
                      <a:pt x="53" y="17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0" y="53"/>
                    </a:lnTo>
                    <a:lnTo>
                      <a:pt x="35" y="56"/>
                    </a:lnTo>
                    <a:lnTo>
                      <a:pt x="35" y="56"/>
                    </a:lnTo>
                    <a:lnTo>
                      <a:pt x="35" y="56"/>
                    </a:lnTo>
                    <a:lnTo>
                      <a:pt x="34" y="127"/>
                    </a:lnTo>
                    <a:lnTo>
                      <a:pt x="12" y="130"/>
                    </a:lnTo>
                    <a:lnTo>
                      <a:pt x="11" y="130"/>
                    </a:lnTo>
                    <a:lnTo>
                      <a:pt x="11" y="131"/>
                    </a:lnTo>
                    <a:lnTo>
                      <a:pt x="13" y="143"/>
                    </a:lnTo>
                    <a:lnTo>
                      <a:pt x="9" y="149"/>
                    </a:lnTo>
                    <a:lnTo>
                      <a:pt x="9" y="149"/>
                    </a:lnTo>
                    <a:lnTo>
                      <a:pt x="9" y="149"/>
                    </a:lnTo>
                    <a:lnTo>
                      <a:pt x="4" y="172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9"/>
                    </a:lnTo>
                    <a:lnTo>
                      <a:pt x="9" y="187"/>
                    </a:lnTo>
                    <a:lnTo>
                      <a:pt x="9" y="196"/>
                    </a:lnTo>
                    <a:lnTo>
                      <a:pt x="9" y="196"/>
                    </a:lnTo>
                    <a:lnTo>
                      <a:pt x="9" y="196"/>
                    </a:lnTo>
                    <a:lnTo>
                      <a:pt x="21" y="204"/>
                    </a:lnTo>
                    <a:lnTo>
                      <a:pt x="22" y="210"/>
                    </a:lnTo>
                    <a:lnTo>
                      <a:pt x="20" y="215"/>
                    </a:lnTo>
                    <a:lnTo>
                      <a:pt x="20" y="215"/>
                    </a:lnTo>
                    <a:lnTo>
                      <a:pt x="21" y="215"/>
                    </a:lnTo>
                    <a:lnTo>
                      <a:pt x="30" y="228"/>
                    </a:lnTo>
                    <a:lnTo>
                      <a:pt x="28" y="248"/>
                    </a:lnTo>
                    <a:lnTo>
                      <a:pt x="28" y="248"/>
                    </a:lnTo>
                    <a:lnTo>
                      <a:pt x="29" y="248"/>
                    </a:lnTo>
                    <a:lnTo>
                      <a:pt x="39" y="252"/>
                    </a:lnTo>
                    <a:lnTo>
                      <a:pt x="45" y="261"/>
                    </a:lnTo>
                    <a:lnTo>
                      <a:pt x="45" y="261"/>
                    </a:lnTo>
                    <a:lnTo>
                      <a:pt x="45" y="261"/>
                    </a:lnTo>
                    <a:lnTo>
                      <a:pt x="54" y="264"/>
                    </a:lnTo>
                    <a:lnTo>
                      <a:pt x="68" y="276"/>
                    </a:lnTo>
                    <a:lnTo>
                      <a:pt x="69" y="289"/>
                    </a:lnTo>
                    <a:lnTo>
                      <a:pt x="69" y="289"/>
                    </a:lnTo>
                    <a:lnTo>
                      <a:pt x="69" y="289"/>
                    </a:lnTo>
                    <a:lnTo>
                      <a:pt x="87" y="300"/>
                    </a:lnTo>
                    <a:lnTo>
                      <a:pt x="93" y="308"/>
                    </a:lnTo>
                    <a:lnTo>
                      <a:pt x="99" y="318"/>
                    </a:lnTo>
                    <a:lnTo>
                      <a:pt x="99" y="319"/>
                    </a:lnTo>
                    <a:lnTo>
                      <a:pt x="100" y="319"/>
                    </a:lnTo>
                    <a:lnTo>
                      <a:pt x="109" y="319"/>
                    </a:lnTo>
                    <a:lnTo>
                      <a:pt x="109" y="319"/>
                    </a:lnTo>
                    <a:lnTo>
                      <a:pt x="109" y="318"/>
                    </a:lnTo>
                    <a:lnTo>
                      <a:pt x="112" y="315"/>
                    </a:lnTo>
                    <a:lnTo>
                      <a:pt x="124" y="319"/>
                    </a:lnTo>
                    <a:lnTo>
                      <a:pt x="124" y="319"/>
                    </a:lnTo>
                    <a:lnTo>
                      <a:pt x="124" y="319"/>
                    </a:lnTo>
                    <a:lnTo>
                      <a:pt x="132" y="317"/>
                    </a:lnTo>
                    <a:lnTo>
                      <a:pt x="146" y="333"/>
                    </a:lnTo>
                    <a:lnTo>
                      <a:pt x="146" y="333"/>
                    </a:lnTo>
                    <a:lnTo>
                      <a:pt x="146" y="333"/>
                    </a:lnTo>
                    <a:lnTo>
                      <a:pt x="154" y="329"/>
                    </a:lnTo>
                    <a:lnTo>
                      <a:pt x="166" y="333"/>
                    </a:lnTo>
                    <a:lnTo>
                      <a:pt x="166" y="333"/>
                    </a:lnTo>
                    <a:lnTo>
                      <a:pt x="166" y="333"/>
                    </a:lnTo>
                    <a:lnTo>
                      <a:pt x="191" y="331"/>
                    </a:lnTo>
                    <a:lnTo>
                      <a:pt x="191" y="331"/>
                    </a:lnTo>
                    <a:lnTo>
                      <a:pt x="191" y="331"/>
                    </a:lnTo>
                    <a:lnTo>
                      <a:pt x="203" y="319"/>
                    </a:lnTo>
                    <a:lnTo>
                      <a:pt x="235" y="315"/>
                    </a:lnTo>
                    <a:lnTo>
                      <a:pt x="235" y="314"/>
                    </a:lnTo>
                    <a:lnTo>
                      <a:pt x="235" y="314"/>
                    </a:lnTo>
                    <a:lnTo>
                      <a:pt x="221" y="300"/>
                    </a:lnTo>
                    <a:lnTo>
                      <a:pt x="214" y="283"/>
                    </a:lnTo>
                    <a:lnTo>
                      <a:pt x="214" y="283"/>
                    </a:lnTo>
                    <a:lnTo>
                      <a:pt x="214" y="283"/>
                    </a:lnTo>
                    <a:lnTo>
                      <a:pt x="193" y="253"/>
                    </a:lnTo>
                    <a:lnTo>
                      <a:pt x="206" y="238"/>
                    </a:lnTo>
                    <a:lnTo>
                      <a:pt x="206" y="238"/>
                    </a:lnTo>
                    <a:lnTo>
                      <a:pt x="206" y="238"/>
                    </a:lnTo>
                    <a:lnTo>
                      <a:pt x="206" y="215"/>
                    </a:lnTo>
                    <a:lnTo>
                      <a:pt x="221" y="208"/>
                    </a:lnTo>
                    <a:lnTo>
                      <a:pt x="221" y="208"/>
                    </a:lnTo>
                    <a:lnTo>
                      <a:pt x="221" y="208"/>
                    </a:lnTo>
                    <a:lnTo>
                      <a:pt x="224" y="190"/>
                    </a:lnTo>
                    <a:lnTo>
                      <a:pt x="242" y="187"/>
                    </a:lnTo>
                    <a:lnTo>
                      <a:pt x="242" y="187"/>
                    </a:lnTo>
                    <a:lnTo>
                      <a:pt x="242" y="187"/>
                    </a:lnTo>
                    <a:lnTo>
                      <a:pt x="244" y="153"/>
                    </a:lnTo>
                    <a:lnTo>
                      <a:pt x="247" y="125"/>
                    </a:lnTo>
                    <a:lnTo>
                      <a:pt x="257" y="107"/>
                    </a:lnTo>
                    <a:lnTo>
                      <a:pt x="284" y="92"/>
                    </a:lnTo>
                    <a:lnTo>
                      <a:pt x="285" y="91"/>
                    </a:lnTo>
                    <a:lnTo>
                      <a:pt x="284" y="91"/>
                    </a:lnTo>
                    <a:lnTo>
                      <a:pt x="258" y="68"/>
                    </a:lnTo>
                    <a:lnTo>
                      <a:pt x="258" y="56"/>
                    </a:lnTo>
                    <a:lnTo>
                      <a:pt x="257" y="28"/>
                    </a:lnTo>
                    <a:lnTo>
                      <a:pt x="257" y="27"/>
                    </a:lnTo>
                    <a:lnTo>
                      <a:pt x="257" y="27"/>
                    </a:lnTo>
                    <a:lnTo>
                      <a:pt x="249" y="15"/>
                    </a:lnTo>
                    <a:lnTo>
                      <a:pt x="249" y="14"/>
                    </a:lnTo>
                    <a:lnTo>
                      <a:pt x="249" y="14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3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3" name="Freeform 1063"/>
              <p:cNvSpPr>
                <a:spLocks noEditPoints="1"/>
              </p:cNvSpPr>
              <p:nvPr/>
            </p:nvSpPr>
            <p:spPr bwMode="gray">
              <a:xfrm>
                <a:off x="3372" y="1941"/>
                <a:ext cx="285" cy="333"/>
              </a:xfrm>
              <a:custGeom>
                <a:avLst/>
                <a:gdLst>
                  <a:gd name="T0" fmla="*/ 257 w 285"/>
                  <a:gd name="T1" fmla="*/ 28 h 333"/>
                  <a:gd name="T2" fmla="*/ 284 w 285"/>
                  <a:gd name="T3" fmla="*/ 91 h 333"/>
                  <a:gd name="T4" fmla="*/ 243 w 285"/>
                  <a:gd name="T5" fmla="*/ 153 h 333"/>
                  <a:gd name="T6" fmla="*/ 221 w 285"/>
                  <a:gd name="T7" fmla="*/ 208 h 333"/>
                  <a:gd name="T8" fmla="*/ 192 w 285"/>
                  <a:gd name="T9" fmla="*/ 253 h 333"/>
                  <a:gd name="T10" fmla="*/ 235 w 285"/>
                  <a:gd name="T11" fmla="*/ 314 h 333"/>
                  <a:gd name="T12" fmla="*/ 166 w 285"/>
                  <a:gd name="T13" fmla="*/ 332 h 333"/>
                  <a:gd name="T14" fmla="*/ 132 w 285"/>
                  <a:gd name="T15" fmla="*/ 317 h 333"/>
                  <a:gd name="T16" fmla="*/ 109 w 285"/>
                  <a:gd name="T17" fmla="*/ 318 h 333"/>
                  <a:gd name="T18" fmla="*/ 88 w 285"/>
                  <a:gd name="T19" fmla="*/ 300 h 333"/>
                  <a:gd name="T20" fmla="*/ 54 w 285"/>
                  <a:gd name="T21" fmla="*/ 263 h 333"/>
                  <a:gd name="T22" fmla="*/ 29 w 285"/>
                  <a:gd name="T23" fmla="*/ 248 h 333"/>
                  <a:gd name="T24" fmla="*/ 23 w 285"/>
                  <a:gd name="T25" fmla="*/ 210 h 333"/>
                  <a:gd name="T26" fmla="*/ 9 w 285"/>
                  <a:gd name="T27" fmla="*/ 187 h 333"/>
                  <a:gd name="T28" fmla="*/ 9 w 285"/>
                  <a:gd name="T29" fmla="*/ 149 h 333"/>
                  <a:gd name="T30" fmla="*/ 35 w 285"/>
                  <a:gd name="T31" fmla="*/ 128 h 333"/>
                  <a:gd name="T32" fmla="*/ 53 w 285"/>
                  <a:gd name="T33" fmla="*/ 17 h 333"/>
                  <a:gd name="T34" fmla="*/ 192 w 285"/>
                  <a:gd name="T35" fmla="*/ 23 h 333"/>
                  <a:gd name="T36" fmla="*/ 219 w 285"/>
                  <a:gd name="T37" fmla="*/ 10 h 333"/>
                  <a:gd name="T38" fmla="*/ 229 w 285"/>
                  <a:gd name="T39" fmla="*/ 0 h 333"/>
                  <a:gd name="T40" fmla="*/ 202 w 285"/>
                  <a:gd name="T41" fmla="*/ 14 h 333"/>
                  <a:gd name="T42" fmla="*/ 193 w 285"/>
                  <a:gd name="T43" fmla="*/ 22 h 333"/>
                  <a:gd name="T44" fmla="*/ 187 w 285"/>
                  <a:gd name="T45" fmla="*/ 17 h 333"/>
                  <a:gd name="T46" fmla="*/ 52 w 285"/>
                  <a:gd name="T47" fmla="*/ 17 h 333"/>
                  <a:gd name="T48" fmla="*/ 35 w 285"/>
                  <a:gd name="T49" fmla="*/ 56 h 333"/>
                  <a:gd name="T50" fmla="*/ 34 w 285"/>
                  <a:gd name="T51" fmla="*/ 127 h 333"/>
                  <a:gd name="T52" fmla="*/ 11 w 285"/>
                  <a:gd name="T53" fmla="*/ 131 h 333"/>
                  <a:gd name="T54" fmla="*/ 9 w 285"/>
                  <a:gd name="T55" fmla="*/ 149 h 333"/>
                  <a:gd name="T56" fmla="*/ 0 w 285"/>
                  <a:gd name="T57" fmla="*/ 178 h 333"/>
                  <a:gd name="T58" fmla="*/ 9 w 285"/>
                  <a:gd name="T59" fmla="*/ 187 h 333"/>
                  <a:gd name="T60" fmla="*/ 9 w 285"/>
                  <a:gd name="T61" fmla="*/ 196 h 333"/>
                  <a:gd name="T62" fmla="*/ 20 w 285"/>
                  <a:gd name="T63" fmla="*/ 215 h 333"/>
                  <a:gd name="T64" fmla="*/ 30 w 285"/>
                  <a:gd name="T65" fmla="*/ 228 h 333"/>
                  <a:gd name="T66" fmla="*/ 29 w 285"/>
                  <a:gd name="T67" fmla="*/ 248 h 333"/>
                  <a:gd name="T68" fmla="*/ 45 w 285"/>
                  <a:gd name="T69" fmla="*/ 261 h 333"/>
                  <a:gd name="T70" fmla="*/ 68 w 285"/>
                  <a:gd name="T71" fmla="*/ 276 h 333"/>
                  <a:gd name="T72" fmla="*/ 69 w 285"/>
                  <a:gd name="T73" fmla="*/ 289 h 333"/>
                  <a:gd name="T74" fmla="*/ 99 w 285"/>
                  <a:gd name="T75" fmla="*/ 318 h 333"/>
                  <a:gd name="T76" fmla="*/ 109 w 285"/>
                  <a:gd name="T77" fmla="*/ 319 h 333"/>
                  <a:gd name="T78" fmla="*/ 112 w 285"/>
                  <a:gd name="T79" fmla="*/ 315 h 333"/>
                  <a:gd name="T80" fmla="*/ 124 w 285"/>
                  <a:gd name="T81" fmla="*/ 319 h 333"/>
                  <a:gd name="T82" fmla="*/ 146 w 285"/>
                  <a:gd name="T83" fmla="*/ 333 h 333"/>
                  <a:gd name="T84" fmla="*/ 166 w 285"/>
                  <a:gd name="T85" fmla="*/ 333 h 333"/>
                  <a:gd name="T86" fmla="*/ 191 w 285"/>
                  <a:gd name="T87" fmla="*/ 331 h 333"/>
                  <a:gd name="T88" fmla="*/ 203 w 285"/>
                  <a:gd name="T89" fmla="*/ 319 h 333"/>
                  <a:gd name="T90" fmla="*/ 235 w 285"/>
                  <a:gd name="T91" fmla="*/ 314 h 333"/>
                  <a:gd name="T92" fmla="*/ 214 w 285"/>
                  <a:gd name="T93" fmla="*/ 283 h 333"/>
                  <a:gd name="T94" fmla="*/ 206 w 285"/>
                  <a:gd name="T95" fmla="*/ 238 h 333"/>
                  <a:gd name="T96" fmla="*/ 206 w 285"/>
                  <a:gd name="T97" fmla="*/ 215 h 333"/>
                  <a:gd name="T98" fmla="*/ 221 w 285"/>
                  <a:gd name="T99" fmla="*/ 208 h 333"/>
                  <a:gd name="T100" fmla="*/ 242 w 285"/>
                  <a:gd name="T101" fmla="*/ 187 h 333"/>
                  <a:gd name="T102" fmla="*/ 247 w 285"/>
                  <a:gd name="T103" fmla="*/ 125 h 333"/>
                  <a:gd name="T104" fmla="*/ 285 w 285"/>
                  <a:gd name="T105" fmla="*/ 91 h 333"/>
                  <a:gd name="T106" fmla="*/ 258 w 285"/>
                  <a:gd name="T107" fmla="*/ 56 h 333"/>
                  <a:gd name="T108" fmla="*/ 257 w 285"/>
                  <a:gd name="T109" fmla="*/ 27 h 333"/>
                  <a:gd name="T110" fmla="*/ 249 w 285"/>
                  <a:gd name="T111" fmla="*/ 14 h 333"/>
                  <a:gd name="T112" fmla="*/ 230 w 285"/>
                  <a:gd name="T11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33">
                    <a:moveTo>
                      <a:pt x="230" y="1"/>
                    </a:moveTo>
                    <a:lnTo>
                      <a:pt x="249" y="15"/>
                    </a:lnTo>
                    <a:lnTo>
                      <a:pt x="257" y="28"/>
                    </a:lnTo>
                    <a:lnTo>
                      <a:pt x="257" y="56"/>
                    </a:lnTo>
                    <a:lnTo>
                      <a:pt x="257" y="68"/>
                    </a:lnTo>
                    <a:lnTo>
                      <a:pt x="284" y="91"/>
                    </a:lnTo>
                    <a:lnTo>
                      <a:pt x="257" y="107"/>
                    </a:lnTo>
                    <a:lnTo>
                      <a:pt x="246" y="125"/>
                    </a:lnTo>
                    <a:lnTo>
                      <a:pt x="243" y="153"/>
                    </a:lnTo>
                    <a:lnTo>
                      <a:pt x="242" y="187"/>
                    </a:lnTo>
                    <a:lnTo>
                      <a:pt x="224" y="190"/>
                    </a:lnTo>
                    <a:lnTo>
                      <a:pt x="221" y="208"/>
                    </a:lnTo>
                    <a:lnTo>
                      <a:pt x="206" y="215"/>
                    </a:lnTo>
                    <a:lnTo>
                      <a:pt x="205" y="238"/>
                    </a:lnTo>
                    <a:lnTo>
                      <a:pt x="192" y="253"/>
                    </a:lnTo>
                    <a:lnTo>
                      <a:pt x="213" y="283"/>
                    </a:lnTo>
                    <a:lnTo>
                      <a:pt x="221" y="300"/>
                    </a:lnTo>
                    <a:lnTo>
                      <a:pt x="235" y="314"/>
                    </a:lnTo>
                    <a:lnTo>
                      <a:pt x="202" y="318"/>
                    </a:lnTo>
                    <a:lnTo>
                      <a:pt x="191" y="331"/>
                    </a:lnTo>
                    <a:lnTo>
                      <a:pt x="166" y="332"/>
                    </a:lnTo>
                    <a:lnTo>
                      <a:pt x="154" y="328"/>
                    </a:lnTo>
                    <a:lnTo>
                      <a:pt x="146" y="332"/>
                    </a:lnTo>
                    <a:lnTo>
                      <a:pt x="132" y="317"/>
                    </a:lnTo>
                    <a:lnTo>
                      <a:pt x="124" y="318"/>
                    </a:lnTo>
                    <a:lnTo>
                      <a:pt x="112" y="314"/>
                    </a:lnTo>
                    <a:lnTo>
                      <a:pt x="109" y="318"/>
                    </a:lnTo>
                    <a:lnTo>
                      <a:pt x="100" y="318"/>
                    </a:lnTo>
                    <a:lnTo>
                      <a:pt x="93" y="307"/>
                    </a:lnTo>
                    <a:lnTo>
                      <a:pt x="88" y="300"/>
                    </a:lnTo>
                    <a:lnTo>
                      <a:pt x="69" y="289"/>
                    </a:lnTo>
                    <a:lnTo>
                      <a:pt x="68" y="276"/>
                    </a:lnTo>
                    <a:lnTo>
                      <a:pt x="54" y="263"/>
                    </a:lnTo>
                    <a:lnTo>
                      <a:pt x="45" y="261"/>
                    </a:lnTo>
                    <a:lnTo>
                      <a:pt x="39" y="252"/>
                    </a:lnTo>
                    <a:lnTo>
                      <a:pt x="29" y="248"/>
                    </a:lnTo>
                    <a:lnTo>
                      <a:pt x="30" y="228"/>
                    </a:lnTo>
                    <a:lnTo>
                      <a:pt x="21" y="215"/>
                    </a:lnTo>
                    <a:lnTo>
                      <a:pt x="23" y="210"/>
                    </a:lnTo>
                    <a:lnTo>
                      <a:pt x="21" y="204"/>
                    </a:lnTo>
                    <a:lnTo>
                      <a:pt x="9" y="196"/>
                    </a:lnTo>
                    <a:lnTo>
                      <a:pt x="9" y="187"/>
                    </a:lnTo>
                    <a:lnTo>
                      <a:pt x="0" y="178"/>
                    </a:lnTo>
                    <a:lnTo>
                      <a:pt x="4" y="172"/>
                    </a:lnTo>
                    <a:lnTo>
                      <a:pt x="9" y="149"/>
                    </a:lnTo>
                    <a:lnTo>
                      <a:pt x="13" y="143"/>
                    </a:lnTo>
                    <a:lnTo>
                      <a:pt x="12" y="131"/>
                    </a:lnTo>
                    <a:lnTo>
                      <a:pt x="35" y="128"/>
                    </a:lnTo>
                    <a:lnTo>
                      <a:pt x="35" y="56"/>
                    </a:lnTo>
                    <a:lnTo>
                      <a:pt x="50" y="54"/>
                    </a:lnTo>
                    <a:lnTo>
                      <a:pt x="53" y="17"/>
                    </a:lnTo>
                    <a:lnTo>
                      <a:pt x="104" y="21"/>
                    </a:lnTo>
                    <a:lnTo>
                      <a:pt x="187" y="17"/>
                    </a:lnTo>
                    <a:lnTo>
                      <a:pt x="192" y="23"/>
                    </a:lnTo>
                    <a:lnTo>
                      <a:pt x="203" y="25"/>
                    </a:lnTo>
                    <a:lnTo>
                      <a:pt x="203" y="14"/>
                    </a:lnTo>
                    <a:lnTo>
                      <a:pt x="219" y="10"/>
                    </a:lnTo>
                    <a:lnTo>
                      <a:pt x="230" y="1"/>
                    </a:lnTo>
                    <a:moveTo>
                      <a:pt x="230" y="0"/>
                    </a:moveTo>
                    <a:lnTo>
                      <a:pt x="229" y="0"/>
                    </a:lnTo>
                    <a:lnTo>
                      <a:pt x="219" y="10"/>
                    </a:lnTo>
                    <a:lnTo>
                      <a:pt x="203" y="13"/>
                    </a:lnTo>
                    <a:lnTo>
                      <a:pt x="202" y="14"/>
                    </a:lnTo>
                    <a:lnTo>
                      <a:pt x="202" y="14"/>
                    </a:lnTo>
                    <a:lnTo>
                      <a:pt x="202" y="25"/>
                    </a:lnTo>
                    <a:lnTo>
                      <a:pt x="193" y="22"/>
                    </a:lnTo>
                    <a:lnTo>
                      <a:pt x="187" y="17"/>
                    </a:lnTo>
                    <a:lnTo>
                      <a:pt x="187" y="17"/>
                    </a:lnTo>
                    <a:lnTo>
                      <a:pt x="187" y="17"/>
                    </a:lnTo>
                    <a:lnTo>
                      <a:pt x="104" y="21"/>
                    </a:lnTo>
                    <a:lnTo>
                      <a:pt x="53" y="17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0" y="53"/>
                    </a:lnTo>
                    <a:lnTo>
                      <a:pt x="35" y="56"/>
                    </a:lnTo>
                    <a:lnTo>
                      <a:pt x="35" y="56"/>
                    </a:lnTo>
                    <a:lnTo>
                      <a:pt x="35" y="56"/>
                    </a:lnTo>
                    <a:lnTo>
                      <a:pt x="34" y="127"/>
                    </a:lnTo>
                    <a:lnTo>
                      <a:pt x="12" y="130"/>
                    </a:lnTo>
                    <a:lnTo>
                      <a:pt x="11" y="130"/>
                    </a:lnTo>
                    <a:lnTo>
                      <a:pt x="11" y="131"/>
                    </a:lnTo>
                    <a:lnTo>
                      <a:pt x="13" y="143"/>
                    </a:lnTo>
                    <a:lnTo>
                      <a:pt x="9" y="149"/>
                    </a:lnTo>
                    <a:lnTo>
                      <a:pt x="9" y="149"/>
                    </a:lnTo>
                    <a:lnTo>
                      <a:pt x="9" y="149"/>
                    </a:lnTo>
                    <a:lnTo>
                      <a:pt x="4" y="172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9"/>
                    </a:lnTo>
                    <a:lnTo>
                      <a:pt x="9" y="187"/>
                    </a:lnTo>
                    <a:lnTo>
                      <a:pt x="9" y="196"/>
                    </a:lnTo>
                    <a:lnTo>
                      <a:pt x="9" y="196"/>
                    </a:lnTo>
                    <a:lnTo>
                      <a:pt x="9" y="196"/>
                    </a:lnTo>
                    <a:lnTo>
                      <a:pt x="21" y="204"/>
                    </a:lnTo>
                    <a:lnTo>
                      <a:pt x="22" y="210"/>
                    </a:lnTo>
                    <a:lnTo>
                      <a:pt x="20" y="215"/>
                    </a:lnTo>
                    <a:lnTo>
                      <a:pt x="20" y="215"/>
                    </a:lnTo>
                    <a:lnTo>
                      <a:pt x="21" y="215"/>
                    </a:lnTo>
                    <a:lnTo>
                      <a:pt x="30" y="228"/>
                    </a:lnTo>
                    <a:lnTo>
                      <a:pt x="28" y="248"/>
                    </a:lnTo>
                    <a:lnTo>
                      <a:pt x="28" y="248"/>
                    </a:lnTo>
                    <a:lnTo>
                      <a:pt x="29" y="248"/>
                    </a:lnTo>
                    <a:lnTo>
                      <a:pt x="39" y="252"/>
                    </a:lnTo>
                    <a:lnTo>
                      <a:pt x="45" y="261"/>
                    </a:lnTo>
                    <a:lnTo>
                      <a:pt x="45" y="261"/>
                    </a:lnTo>
                    <a:lnTo>
                      <a:pt x="45" y="261"/>
                    </a:lnTo>
                    <a:lnTo>
                      <a:pt x="54" y="264"/>
                    </a:lnTo>
                    <a:lnTo>
                      <a:pt x="68" y="276"/>
                    </a:lnTo>
                    <a:lnTo>
                      <a:pt x="69" y="289"/>
                    </a:lnTo>
                    <a:lnTo>
                      <a:pt x="69" y="289"/>
                    </a:lnTo>
                    <a:lnTo>
                      <a:pt x="69" y="289"/>
                    </a:lnTo>
                    <a:lnTo>
                      <a:pt x="87" y="300"/>
                    </a:lnTo>
                    <a:lnTo>
                      <a:pt x="93" y="308"/>
                    </a:lnTo>
                    <a:lnTo>
                      <a:pt x="99" y="318"/>
                    </a:lnTo>
                    <a:lnTo>
                      <a:pt x="99" y="319"/>
                    </a:lnTo>
                    <a:lnTo>
                      <a:pt x="100" y="319"/>
                    </a:lnTo>
                    <a:lnTo>
                      <a:pt x="109" y="319"/>
                    </a:lnTo>
                    <a:lnTo>
                      <a:pt x="109" y="319"/>
                    </a:lnTo>
                    <a:lnTo>
                      <a:pt x="109" y="318"/>
                    </a:lnTo>
                    <a:lnTo>
                      <a:pt x="112" y="315"/>
                    </a:lnTo>
                    <a:lnTo>
                      <a:pt x="124" y="319"/>
                    </a:lnTo>
                    <a:lnTo>
                      <a:pt x="124" y="319"/>
                    </a:lnTo>
                    <a:lnTo>
                      <a:pt x="124" y="319"/>
                    </a:lnTo>
                    <a:lnTo>
                      <a:pt x="132" y="317"/>
                    </a:lnTo>
                    <a:lnTo>
                      <a:pt x="146" y="333"/>
                    </a:lnTo>
                    <a:lnTo>
                      <a:pt x="146" y="333"/>
                    </a:lnTo>
                    <a:lnTo>
                      <a:pt x="146" y="333"/>
                    </a:lnTo>
                    <a:lnTo>
                      <a:pt x="154" y="329"/>
                    </a:lnTo>
                    <a:lnTo>
                      <a:pt x="166" y="333"/>
                    </a:lnTo>
                    <a:lnTo>
                      <a:pt x="166" y="333"/>
                    </a:lnTo>
                    <a:lnTo>
                      <a:pt x="166" y="333"/>
                    </a:lnTo>
                    <a:lnTo>
                      <a:pt x="191" y="331"/>
                    </a:lnTo>
                    <a:lnTo>
                      <a:pt x="191" y="331"/>
                    </a:lnTo>
                    <a:lnTo>
                      <a:pt x="191" y="331"/>
                    </a:lnTo>
                    <a:lnTo>
                      <a:pt x="203" y="319"/>
                    </a:lnTo>
                    <a:lnTo>
                      <a:pt x="235" y="315"/>
                    </a:lnTo>
                    <a:lnTo>
                      <a:pt x="235" y="314"/>
                    </a:lnTo>
                    <a:lnTo>
                      <a:pt x="235" y="314"/>
                    </a:lnTo>
                    <a:lnTo>
                      <a:pt x="221" y="300"/>
                    </a:lnTo>
                    <a:lnTo>
                      <a:pt x="214" y="283"/>
                    </a:lnTo>
                    <a:lnTo>
                      <a:pt x="214" y="283"/>
                    </a:lnTo>
                    <a:lnTo>
                      <a:pt x="214" y="283"/>
                    </a:lnTo>
                    <a:lnTo>
                      <a:pt x="193" y="253"/>
                    </a:lnTo>
                    <a:lnTo>
                      <a:pt x="206" y="238"/>
                    </a:lnTo>
                    <a:lnTo>
                      <a:pt x="206" y="238"/>
                    </a:lnTo>
                    <a:lnTo>
                      <a:pt x="206" y="238"/>
                    </a:lnTo>
                    <a:lnTo>
                      <a:pt x="206" y="215"/>
                    </a:lnTo>
                    <a:lnTo>
                      <a:pt x="221" y="208"/>
                    </a:lnTo>
                    <a:lnTo>
                      <a:pt x="221" y="208"/>
                    </a:lnTo>
                    <a:lnTo>
                      <a:pt x="221" y="208"/>
                    </a:lnTo>
                    <a:lnTo>
                      <a:pt x="224" y="190"/>
                    </a:lnTo>
                    <a:lnTo>
                      <a:pt x="242" y="187"/>
                    </a:lnTo>
                    <a:lnTo>
                      <a:pt x="242" y="187"/>
                    </a:lnTo>
                    <a:lnTo>
                      <a:pt x="242" y="187"/>
                    </a:lnTo>
                    <a:lnTo>
                      <a:pt x="244" y="153"/>
                    </a:lnTo>
                    <a:lnTo>
                      <a:pt x="247" y="125"/>
                    </a:lnTo>
                    <a:lnTo>
                      <a:pt x="257" y="107"/>
                    </a:lnTo>
                    <a:lnTo>
                      <a:pt x="284" y="92"/>
                    </a:lnTo>
                    <a:lnTo>
                      <a:pt x="285" y="91"/>
                    </a:lnTo>
                    <a:lnTo>
                      <a:pt x="284" y="91"/>
                    </a:lnTo>
                    <a:lnTo>
                      <a:pt x="258" y="68"/>
                    </a:lnTo>
                    <a:lnTo>
                      <a:pt x="258" y="56"/>
                    </a:lnTo>
                    <a:lnTo>
                      <a:pt x="257" y="28"/>
                    </a:lnTo>
                    <a:lnTo>
                      <a:pt x="257" y="27"/>
                    </a:lnTo>
                    <a:lnTo>
                      <a:pt x="257" y="27"/>
                    </a:lnTo>
                    <a:lnTo>
                      <a:pt x="249" y="15"/>
                    </a:lnTo>
                    <a:lnTo>
                      <a:pt x="249" y="14"/>
                    </a:lnTo>
                    <a:lnTo>
                      <a:pt x="249" y="14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3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4" name="Freeform 1064"/>
              <p:cNvSpPr>
                <a:spLocks/>
              </p:cNvSpPr>
              <p:nvPr/>
            </p:nvSpPr>
            <p:spPr bwMode="gray">
              <a:xfrm>
                <a:off x="3615" y="2032"/>
                <a:ext cx="112" cy="99"/>
              </a:xfrm>
              <a:custGeom>
                <a:avLst/>
                <a:gdLst>
                  <a:gd name="T0" fmla="*/ 82 w 112"/>
                  <a:gd name="T1" fmla="*/ 75 h 99"/>
                  <a:gd name="T2" fmla="*/ 62 w 112"/>
                  <a:gd name="T3" fmla="*/ 65 h 99"/>
                  <a:gd name="T4" fmla="*/ 47 w 112"/>
                  <a:gd name="T5" fmla="*/ 59 h 99"/>
                  <a:gd name="T6" fmla="*/ 0 w 112"/>
                  <a:gd name="T7" fmla="*/ 62 h 99"/>
                  <a:gd name="T8" fmla="*/ 3 w 112"/>
                  <a:gd name="T9" fmla="*/ 34 h 99"/>
                  <a:gd name="T10" fmla="*/ 13 w 112"/>
                  <a:gd name="T11" fmla="*/ 16 h 99"/>
                  <a:gd name="T12" fmla="*/ 41 w 112"/>
                  <a:gd name="T13" fmla="*/ 0 h 99"/>
                  <a:gd name="T14" fmla="*/ 47 w 112"/>
                  <a:gd name="T15" fmla="*/ 22 h 99"/>
                  <a:gd name="T16" fmla="*/ 59 w 112"/>
                  <a:gd name="T17" fmla="*/ 44 h 99"/>
                  <a:gd name="T18" fmla="*/ 67 w 112"/>
                  <a:gd name="T19" fmla="*/ 48 h 99"/>
                  <a:gd name="T20" fmla="*/ 90 w 112"/>
                  <a:gd name="T21" fmla="*/ 62 h 99"/>
                  <a:gd name="T22" fmla="*/ 112 w 112"/>
                  <a:gd name="T23" fmla="*/ 87 h 99"/>
                  <a:gd name="T24" fmla="*/ 106 w 112"/>
                  <a:gd name="T25" fmla="*/ 96 h 99"/>
                  <a:gd name="T26" fmla="*/ 98 w 112"/>
                  <a:gd name="T27" fmla="*/ 99 h 99"/>
                  <a:gd name="T28" fmla="*/ 82 w 112"/>
                  <a:gd name="T29" fmla="*/ 7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99">
                    <a:moveTo>
                      <a:pt x="82" y="75"/>
                    </a:moveTo>
                    <a:lnTo>
                      <a:pt x="62" y="65"/>
                    </a:lnTo>
                    <a:lnTo>
                      <a:pt x="47" y="59"/>
                    </a:lnTo>
                    <a:lnTo>
                      <a:pt x="0" y="62"/>
                    </a:lnTo>
                    <a:lnTo>
                      <a:pt x="3" y="34"/>
                    </a:lnTo>
                    <a:lnTo>
                      <a:pt x="13" y="16"/>
                    </a:lnTo>
                    <a:lnTo>
                      <a:pt x="41" y="0"/>
                    </a:lnTo>
                    <a:lnTo>
                      <a:pt x="47" y="22"/>
                    </a:lnTo>
                    <a:lnTo>
                      <a:pt x="59" y="44"/>
                    </a:lnTo>
                    <a:lnTo>
                      <a:pt x="67" y="48"/>
                    </a:lnTo>
                    <a:lnTo>
                      <a:pt x="90" y="62"/>
                    </a:lnTo>
                    <a:lnTo>
                      <a:pt x="112" y="87"/>
                    </a:lnTo>
                    <a:lnTo>
                      <a:pt x="106" y="96"/>
                    </a:lnTo>
                    <a:lnTo>
                      <a:pt x="98" y="99"/>
                    </a:lnTo>
                    <a:lnTo>
                      <a:pt x="82" y="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5" name="Freeform 1065"/>
              <p:cNvSpPr>
                <a:spLocks noEditPoints="1"/>
              </p:cNvSpPr>
              <p:nvPr/>
            </p:nvSpPr>
            <p:spPr bwMode="gray">
              <a:xfrm>
                <a:off x="3615" y="2032"/>
                <a:ext cx="113" cy="99"/>
              </a:xfrm>
              <a:custGeom>
                <a:avLst/>
                <a:gdLst>
                  <a:gd name="T0" fmla="*/ 41 w 113"/>
                  <a:gd name="T1" fmla="*/ 0 h 99"/>
                  <a:gd name="T2" fmla="*/ 47 w 113"/>
                  <a:gd name="T3" fmla="*/ 22 h 99"/>
                  <a:gd name="T4" fmla="*/ 59 w 113"/>
                  <a:gd name="T5" fmla="*/ 44 h 99"/>
                  <a:gd name="T6" fmla="*/ 67 w 113"/>
                  <a:gd name="T7" fmla="*/ 48 h 99"/>
                  <a:gd name="T8" fmla="*/ 90 w 113"/>
                  <a:gd name="T9" fmla="*/ 62 h 99"/>
                  <a:gd name="T10" fmla="*/ 112 w 113"/>
                  <a:gd name="T11" fmla="*/ 87 h 99"/>
                  <a:gd name="T12" fmla="*/ 106 w 113"/>
                  <a:gd name="T13" fmla="*/ 96 h 99"/>
                  <a:gd name="T14" fmla="*/ 98 w 113"/>
                  <a:gd name="T15" fmla="*/ 99 h 99"/>
                  <a:gd name="T16" fmla="*/ 82 w 113"/>
                  <a:gd name="T17" fmla="*/ 75 h 99"/>
                  <a:gd name="T18" fmla="*/ 62 w 113"/>
                  <a:gd name="T19" fmla="*/ 65 h 99"/>
                  <a:gd name="T20" fmla="*/ 47 w 113"/>
                  <a:gd name="T21" fmla="*/ 59 h 99"/>
                  <a:gd name="T22" fmla="*/ 0 w 113"/>
                  <a:gd name="T23" fmla="*/ 62 h 99"/>
                  <a:gd name="T24" fmla="*/ 3 w 113"/>
                  <a:gd name="T25" fmla="*/ 34 h 99"/>
                  <a:gd name="T26" fmla="*/ 14 w 113"/>
                  <a:gd name="T27" fmla="*/ 16 h 99"/>
                  <a:gd name="T28" fmla="*/ 41 w 113"/>
                  <a:gd name="T29" fmla="*/ 0 h 99"/>
                  <a:gd name="T30" fmla="*/ 41 w 113"/>
                  <a:gd name="T31" fmla="*/ 0 h 99"/>
                  <a:gd name="T32" fmla="*/ 41 w 113"/>
                  <a:gd name="T33" fmla="*/ 0 h 99"/>
                  <a:gd name="T34" fmla="*/ 13 w 113"/>
                  <a:gd name="T35" fmla="*/ 15 h 99"/>
                  <a:gd name="T36" fmla="*/ 13 w 113"/>
                  <a:gd name="T37" fmla="*/ 15 h 99"/>
                  <a:gd name="T38" fmla="*/ 13 w 113"/>
                  <a:gd name="T39" fmla="*/ 15 h 99"/>
                  <a:gd name="T40" fmla="*/ 3 w 113"/>
                  <a:gd name="T41" fmla="*/ 34 h 99"/>
                  <a:gd name="T42" fmla="*/ 3 w 113"/>
                  <a:gd name="T43" fmla="*/ 34 h 99"/>
                  <a:gd name="T44" fmla="*/ 3 w 113"/>
                  <a:gd name="T45" fmla="*/ 34 h 99"/>
                  <a:gd name="T46" fmla="*/ 0 w 113"/>
                  <a:gd name="T47" fmla="*/ 62 h 99"/>
                  <a:gd name="T48" fmla="*/ 0 w 113"/>
                  <a:gd name="T49" fmla="*/ 63 h 99"/>
                  <a:gd name="T50" fmla="*/ 0 w 113"/>
                  <a:gd name="T51" fmla="*/ 63 h 99"/>
                  <a:gd name="T52" fmla="*/ 47 w 113"/>
                  <a:gd name="T53" fmla="*/ 59 h 99"/>
                  <a:gd name="T54" fmla="*/ 62 w 113"/>
                  <a:gd name="T55" fmla="*/ 65 h 99"/>
                  <a:gd name="T56" fmla="*/ 82 w 113"/>
                  <a:gd name="T57" fmla="*/ 75 h 99"/>
                  <a:gd name="T58" fmla="*/ 98 w 113"/>
                  <a:gd name="T59" fmla="*/ 99 h 99"/>
                  <a:gd name="T60" fmla="*/ 98 w 113"/>
                  <a:gd name="T61" fmla="*/ 99 h 99"/>
                  <a:gd name="T62" fmla="*/ 99 w 113"/>
                  <a:gd name="T63" fmla="*/ 99 h 99"/>
                  <a:gd name="T64" fmla="*/ 106 w 113"/>
                  <a:gd name="T65" fmla="*/ 97 h 99"/>
                  <a:gd name="T66" fmla="*/ 106 w 113"/>
                  <a:gd name="T67" fmla="*/ 97 h 99"/>
                  <a:gd name="T68" fmla="*/ 106 w 113"/>
                  <a:gd name="T69" fmla="*/ 96 h 99"/>
                  <a:gd name="T70" fmla="*/ 113 w 113"/>
                  <a:gd name="T71" fmla="*/ 88 h 99"/>
                  <a:gd name="T72" fmla="*/ 113 w 113"/>
                  <a:gd name="T73" fmla="*/ 87 h 99"/>
                  <a:gd name="T74" fmla="*/ 112 w 113"/>
                  <a:gd name="T75" fmla="*/ 87 h 99"/>
                  <a:gd name="T76" fmla="*/ 90 w 113"/>
                  <a:gd name="T77" fmla="*/ 62 h 99"/>
                  <a:gd name="T78" fmla="*/ 90 w 113"/>
                  <a:gd name="T79" fmla="*/ 62 h 99"/>
                  <a:gd name="T80" fmla="*/ 90 w 113"/>
                  <a:gd name="T81" fmla="*/ 62 h 99"/>
                  <a:gd name="T82" fmla="*/ 67 w 113"/>
                  <a:gd name="T83" fmla="*/ 48 h 99"/>
                  <a:gd name="T84" fmla="*/ 67 w 113"/>
                  <a:gd name="T85" fmla="*/ 48 h 99"/>
                  <a:gd name="T86" fmla="*/ 67 w 113"/>
                  <a:gd name="T87" fmla="*/ 48 h 99"/>
                  <a:gd name="T88" fmla="*/ 59 w 113"/>
                  <a:gd name="T89" fmla="*/ 44 h 99"/>
                  <a:gd name="T90" fmla="*/ 48 w 113"/>
                  <a:gd name="T91" fmla="*/ 22 h 99"/>
                  <a:gd name="T92" fmla="*/ 41 w 113"/>
                  <a:gd name="T93" fmla="*/ 0 h 99"/>
                  <a:gd name="T94" fmla="*/ 41 w 113"/>
                  <a:gd name="T95" fmla="*/ 0 h 99"/>
                  <a:gd name="T96" fmla="*/ 41 w 113"/>
                  <a:gd name="T9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3" h="99">
                    <a:moveTo>
                      <a:pt x="41" y="0"/>
                    </a:moveTo>
                    <a:lnTo>
                      <a:pt x="47" y="22"/>
                    </a:lnTo>
                    <a:lnTo>
                      <a:pt x="59" y="44"/>
                    </a:lnTo>
                    <a:lnTo>
                      <a:pt x="67" y="48"/>
                    </a:lnTo>
                    <a:lnTo>
                      <a:pt x="90" y="62"/>
                    </a:lnTo>
                    <a:lnTo>
                      <a:pt x="112" y="87"/>
                    </a:lnTo>
                    <a:lnTo>
                      <a:pt x="106" y="96"/>
                    </a:lnTo>
                    <a:lnTo>
                      <a:pt x="98" y="99"/>
                    </a:lnTo>
                    <a:lnTo>
                      <a:pt x="82" y="75"/>
                    </a:lnTo>
                    <a:lnTo>
                      <a:pt x="62" y="65"/>
                    </a:lnTo>
                    <a:lnTo>
                      <a:pt x="47" y="59"/>
                    </a:lnTo>
                    <a:lnTo>
                      <a:pt x="0" y="62"/>
                    </a:lnTo>
                    <a:lnTo>
                      <a:pt x="3" y="34"/>
                    </a:lnTo>
                    <a:lnTo>
                      <a:pt x="14" y="16"/>
                    </a:lnTo>
                    <a:lnTo>
                      <a:pt x="41" y="0"/>
                    </a:lnTo>
                    <a:close/>
                    <a:moveTo>
                      <a:pt x="41" y="0"/>
                    </a:moveTo>
                    <a:lnTo>
                      <a:pt x="41" y="0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47" y="59"/>
                    </a:lnTo>
                    <a:lnTo>
                      <a:pt x="62" y="65"/>
                    </a:lnTo>
                    <a:lnTo>
                      <a:pt x="82" y="75"/>
                    </a:lnTo>
                    <a:lnTo>
                      <a:pt x="98" y="99"/>
                    </a:lnTo>
                    <a:lnTo>
                      <a:pt x="98" y="99"/>
                    </a:lnTo>
                    <a:lnTo>
                      <a:pt x="99" y="99"/>
                    </a:lnTo>
                    <a:lnTo>
                      <a:pt x="106" y="97"/>
                    </a:lnTo>
                    <a:lnTo>
                      <a:pt x="106" y="97"/>
                    </a:lnTo>
                    <a:lnTo>
                      <a:pt x="106" y="96"/>
                    </a:lnTo>
                    <a:lnTo>
                      <a:pt x="113" y="88"/>
                    </a:lnTo>
                    <a:lnTo>
                      <a:pt x="113" y="87"/>
                    </a:lnTo>
                    <a:lnTo>
                      <a:pt x="112" y="87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59" y="44"/>
                    </a:lnTo>
                    <a:lnTo>
                      <a:pt x="48" y="22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6" name="Freeform 1066"/>
              <p:cNvSpPr>
                <a:spLocks noEditPoints="1"/>
              </p:cNvSpPr>
              <p:nvPr/>
            </p:nvSpPr>
            <p:spPr bwMode="gray">
              <a:xfrm>
                <a:off x="3615" y="2032"/>
                <a:ext cx="113" cy="99"/>
              </a:xfrm>
              <a:custGeom>
                <a:avLst/>
                <a:gdLst>
                  <a:gd name="T0" fmla="*/ 41 w 113"/>
                  <a:gd name="T1" fmla="*/ 0 h 99"/>
                  <a:gd name="T2" fmla="*/ 47 w 113"/>
                  <a:gd name="T3" fmla="*/ 22 h 99"/>
                  <a:gd name="T4" fmla="*/ 59 w 113"/>
                  <a:gd name="T5" fmla="*/ 44 h 99"/>
                  <a:gd name="T6" fmla="*/ 67 w 113"/>
                  <a:gd name="T7" fmla="*/ 48 h 99"/>
                  <a:gd name="T8" fmla="*/ 90 w 113"/>
                  <a:gd name="T9" fmla="*/ 62 h 99"/>
                  <a:gd name="T10" fmla="*/ 112 w 113"/>
                  <a:gd name="T11" fmla="*/ 87 h 99"/>
                  <a:gd name="T12" fmla="*/ 106 w 113"/>
                  <a:gd name="T13" fmla="*/ 96 h 99"/>
                  <a:gd name="T14" fmla="*/ 98 w 113"/>
                  <a:gd name="T15" fmla="*/ 99 h 99"/>
                  <a:gd name="T16" fmla="*/ 82 w 113"/>
                  <a:gd name="T17" fmla="*/ 75 h 99"/>
                  <a:gd name="T18" fmla="*/ 62 w 113"/>
                  <a:gd name="T19" fmla="*/ 65 h 99"/>
                  <a:gd name="T20" fmla="*/ 47 w 113"/>
                  <a:gd name="T21" fmla="*/ 59 h 99"/>
                  <a:gd name="T22" fmla="*/ 0 w 113"/>
                  <a:gd name="T23" fmla="*/ 62 h 99"/>
                  <a:gd name="T24" fmla="*/ 3 w 113"/>
                  <a:gd name="T25" fmla="*/ 34 h 99"/>
                  <a:gd name="T26" fmla="*/ 14 w 113"/>
                  <a:gd name="T27" fmla="*/ 16 h 99"/>
                  <a:gd name="T28" fmla="*/ 41 w 113"/>
                  <a:gd name="T29" fmla="*/ 0 h 99"/>
                  <a:gd name="T30" fmla="*/ 41 w 113"/>
                  <a:gd name="T31" fmla="*/ 0 h 99"/>
                  <a:gd name="T32" fmla="*/ 41 w 113"/>
                  <a:gd name="T33" fmla="*/ 0 h 99"/>
                  <a:gd name="T34" fmla="*/ 13 w 113"/>
                  <a:gd name="T35" fmla="*/ 15 h 99"/>
                  <a:gd name="T36" fmla="*/ 13 w 113"/>
                  <a:gd name="T37" fmla="*/ 15 h 99"/>
                  <a:gd name="T38" fmla="*/ 13 w 113"/>
                  <a:gd name="T39" fmla="*/ 15 h 99"/>
                  <a:gd name="T40" fmla="*/ 3 w 113"/>
                  <a:gd name="T41" fmla="*/ 34 h 99"/>
                  <a:gd name="T42" fmla="*/ 3 w 113"/>
                  <a:gd name="T43" fmla="*/ 34 h 99"/>
                  <a:gd name="T44" fmla="*/ 3 w 113"/>
                  <a:gd name="T45" fmla="*/ 34 h 99"/>
                  <a:gd name="T46" fmla="*/ 0 w 113"/>
                  <a:gd name="T47" fmla="*/ 62 h 99"/>
                  <a:gd name="T48" fmla="*/ 0 w 113"/>
                  <a:gd name="T49" fmla="*/ 63 h 99"/>
                  <a:gd name="T50" fmla="*/ 0 w 113"/>
                  <a:gd name="T51" fmla="*/ 63 h 99"/>
                  <a:gd name="T52" fmla="*/ 47 w 113"/>
                  <a:gd name="T53" fmla="*/ 59 h 99"/>
                  <a:gd name="T54" fmla="*/ 62 w 113"/>
                  <a:gd name="T55" fmla="*/ 65 h 99"/>
                  <a:gd name="T56" fmla="*/ 82 w 113"/>
                  <a:gd name="T57" fmla="*/ 75 h 99"/>
                  <a:gd name="T58" fmla="*/ 98 w 113"/>
                  <a:gd name="T59" fmla="*/ 99 h 99"/>
                  <a:gd name="T60" fmla="*/ 98 w 113"/>
                  <a:gd name="T61" fmla="*/ 99 h 99"/>
                  <a:gd name="T62" fmla="*/ 99 w 113"/>
                  <a:gd name="T63" fmla="*/ 99 h 99"/>
                  <a:gd name="T64" fmla="*/ 106 w 113"/>
                  <a:gd name="T65" fmla="*/ 97 h 99"/>
                  <a:gd name="T66" fmla="*/ 106 w 113"/>
                  <a:gd name="T67" fmla="*/ 97 h 99"/>
                  <a:gd name="T68" fmla="*/ 106 w 113"/>
                  <a:gd name="T69" fmla="*/ 96 h 99"/>
                  <a:gd name="T70" fmla="*/ 113 w 113"/>
                  <a:gd name="T71" fmla="*/ 88 h 99"/>
                  <a:gd name="T72" fmla="*/ 113 w 113"/>
                  <a:gd name="T73" fmla="*/ 87 h 99"/>
                  <a:gd name="T74" fmla="*/ 112 w 113"/>
                  <a:gd name="T75" fmla="*/ 87 h 99"/>
                  <a:gd name="T76" fmla="*/ 90 w 113"/>
                  <a:gd name="T77" fmla="*/ 62 h 99"/>
                  <a:gd name="T78" fmla="*/ 90 w 113"/>
                  <a:gd name="T79" fmla="*/ 62 h 99"/>
                  <a:gd name="T80" fmla="*/ 90 w 113"/>
                  <a:gd name="T81" fmla="*/ 62 h 99"/>
                  <a:gd name="T82" fmla="*/ 67 w 113"/>
                  <a:gd name="T83" fmla="*/ 48 h 99"/>
                  <a:gd name="T84" fmla="*/ 67 w 113"/>
                  <a:gd name="T85" fmla="*/ 48 h 99"/>
                  <a:gd name="T86" fmla="*/ 67 w 113"/>
                  <a:gd name="T87" fmla="*/ 48 h 99"/>
                  <a:gd name="T88" fmla="*/ 59 w 113"/>
                  <a:gd name="T89" fmla="*/ 44 h 99"/>
                  <a:gd name="T90" fmla="*/ 48 w 113"/>
                  <a:gd name="T91" fmla="*/ 22 h 99"/>
                  <a:gd name="T92" fmla="*/ 41 w 113"/>
                  <a:gd name="T93" fmla="*/ 0 h 99"/>
                  <a:gd name="T94" fmla="*/ 41 w 113"/>
                  <a:gd name="T95" fmla="*/ 0 h 99"/>
                  <a:gd name="T96" fmla="*/ 41 w 113"/>
                  <a:gd name="T9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3" h="99">
                    <a:moveTo>
                      <a:pt x="41" y="0"/>
                    </a:moveTo>
                    <a:lnTo>
                      <a:pt x="47" y="22"/>
                    </a:lnTo>
                    <a:lnTo>
                      <a:pt x="59" y="44"/>
                    </a:lnTo>
                    <a:lnTo>
                      <a:pt x="67" y="48"/>
                    </a:lnTo>
                    <a:lnTo>
                      <a:pt x="90" y="62"/>
                    </a:lnTo>
                    <a:lnTo>
                      <a:pt x="112" y="87"/>
                    </a:lnTo>
                    <a:lnTo>
                      <a:pt x="106" y="96"/>
                    </a:lnTo>
                    <a:lnTo>
                      <a:pt x="98" y="99"/>
                    </a:lnTo>
                    <a:lnTo>
                      <a:pt x="82" y="75"/>
                    </a:lnTo>
                    <a:lnTo>
                      <a:pt x="62" y="65"/>
                    </a:lnTo>
                    <a:lnTo>
                      <a:pt x="47" y="59"/>
                    </a:lnTo>
                    <a:lnTo>
                      <a:pt x="0" y="62"/>
                    </a:lnTo>
                    <a:lnTo>
                      <a:pt x="3" y="34"/>
                    </a:lnTo>
                    <a:lnTo>
                      <a:pt x="14" y="16"/>
                    </a:lnTo>
                    <a:lnTo>
                      <a:pt x="41" y="0"/>
                    </a:lnTo>
                    <a:moveTo>
                      <a:pt x="41" y="0"/>
                    </a:moveTo>
                    <a:lnTo>
                      <a:pt x="41" y="0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47" y="59"/>
                    </a:lnTo>
                    <a:lnTo>
                      <a:pt x="62" y="65"/>
                    </a:lnTo>
                    <a:lnTo>
                      <a:pt x="82" y="75"/>
                    </a:lnTo>
                    <a:lnTo>
                      <a:pt x="98" y="99"/>
                    </a:lnTo>
                    <a:lnTo>
                      <a:pt x="98" y="99"/>
                    </a:lnTo>
                    <a:lnTo>
                      <a:pt x="99" y="99"/>
                    </a:lnTo>
                    <a:lnTo>
                      <a:pt x="106" y="97"/>
                    </a:lnTo>
                    <a:lnTo>
                      <a:pt x="106" y="97"/>
                    </a:lnTo>
                    <a:lnTo>
                      <a:pt x="106" y="96"/>
                    </a:lnTo>
                    <a:lnTo>
                      <a:pt x="113" y="88"/>
                    </a:lnTo>
                    <a:lnTo>
                      <a:pt x="113" y="87"/>
                    </a:lnTo>
                    <a:lnTo>
                      <a:pt x="112" y="87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59" y="44"/>
                    </a:lnTo>
                    <a:lnTo>
                      <a:pt x="48" y="22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7" name="Freeform 1067"/>
              <p:cNvSpPr>
                <a:spLocks/>
              </p:cNvSpPr>
              <p:nvPr/>
            </p:nvSpPr>
            <p:spPr bwMode="gray">
              <a:xfrm>
                <a:off x="3564" y="2091"/>
                <a:ext cx="263" cy="183"/>
              </a:xfrm>
              <a:custGeom>
                <a:avLst/>
                <a:gdLst>
                  <a:gd name="T0" fmla="*/ 84 w 263"/>
                  <a:gd name="T1" fmla="*/ 180 h 183"/>
                  <a:gd name="T2" fmla="*/ 54 w 263"/>
                  <a:gd name="T3" fmla="*/ 167 h 183"/>
                  <a:gd name="T4" fmla="*/ 43 w 263"/>
                  <a:gd name="T5" fmla="*/ 164 h 183"/>
                  <a:gd name="T6" fmla="*/ 29 w 263"/>
                  <a:gd name="T7" fmla="*/ 150 h 183"/>
                  <a:gd name="T8" fmla="*/ 21 w 263"/>
                  <a:gd name="T9" fmla="*/ 133 h 183"/>
                  <a:gd name="T10" fmla="*/ 0 w 263"/>
                  <a:gd name="T11" fmla="*/ 103 h 183"/>
                  <a:gd name="T12" fmla="*/ 13 w 263"/>
                  <a:gd name="T13" fmla="*/ 88 h 183"/>
                  <a:gd name="T14" fmla="*/ 14 w 263"/>
                  <a:gd name="T15" fmla="*/ 65 h 183"/>
                  <a:gd name="T16" fmla="*/ 29 w 263"/>
                  <a:gd name="T17" fmla="*/ 58 h 183"/>
                  <a:gd name="T18" fmla="*/ 31 w 263"/>
                  <a:gd name="T19" fmla="*/ 40 h 183"/>
                  <a:gd name="T20" fmla="*/ 49 w 263"/>
                  <a:gd name="T21" fmla="*/ 37 h 183"/>
                  <a:gd name="T22" fmla="*/ 51 w 263"/>
                  <a:gd name="T23" fmla="*/ 3 h 183"/>
                  <a:gd name="T24" fmla="*/ 98 w 263"/>
                  <a:gd name="T25" fmla="*/ 0 h 183"/>
                  <a:gd name="T26" fmla="*/ 113 w 263"/>
                  <a:gd name="T27" fmla="*/ 6 h 183"/>
                  <a:gd name="T28" fmla="*/ 133 w 263"/>
                  <a:gd name="T29" fmla="*/ 16 h 183"/>
                  <a:gd name="T30" fmla="*/ 150 w 263"/>
                  <a:gd name="T31" fmla="*/ 40 h 183"/>
                  <a:gd name="T32" fmla="*/ 147 w 263"/>
                  <a:gd name="T33" fmla="*/ 53 h 183"/>
                  <a:gd name="T34" fmla="*/ 154 w 263"/>
                  <a:gd name="T35" fmla="*/ 60 h 183"/>
                  <a:gd name="T36" fmla="*/ 165 w 263"/>
                  <a:gd name="T37" fmla="*/ 61 h 183"/>
                  <a:gd name="T38" fmla="*/ 166 w 263"/>
                  <a:gd name="T39" fmla="*/ 76 h 183"/>
                  <a:gd name="T40" fmla="*/ 177 w 263"/>
                  <a:gd name="T41" fmla="*/ 89 h 183"/>
                  <a:gd name="T42" fmla="*/ 186 w 263"/>
                  <a:gd name="T43" fmla="*/ 89 h 183"/>
                  <a:gd name="T44" fmla="*/ 206 w 263"/>
                  <a:gd name="T45" fmla="*/ 99 h 183"/>
                  <a:gd name="T46" fmla="*/ 249 w 263"/>
                  <a:gd name="T47" fmla="*/ 105 h 183"/>
                  <a:gd name="T48" fmla="*/ 263 w 263"/>
                  <a:gd name="T49" fmla="*/ 103 h 183"/>
                  <a:gd name="T50" fmla="*/ 257 w 263"/>
                  <a:gd name="T51" fmla="*/ 117 h 183"/>
                  <a:gd name="T52" fmla="*/ 201 w 263"/>
                  <a:gd name="T53" fmla="*/ 157 h 183"/>
                  <a:gd name="T54" fmla="*/ 163 w 263"/>
                  <a:gd name="T55" fmla="*/ 166 h 183"/>
                  <a:gd name="T56" fmla="*/ 150 w 263"/>
                  <a:gd name="T57" fmla="*/ 175 h 183"/>
                  <a:gd name="T58" fmla="*/ 119 w 263"/>
                  <a:gd name="T59" fmla="*/ 173 h 183"/>
                  <a:gd name="T60" fmla="*/ 103 w 263"/>
                  <a:gd name="T61" fmla="*/ 183 h 183"/>
                  <a:gd name="T62" fmla="*/ 84 w 263"/>
                  <a:gd name="T63" fmla="*/ 18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3" h="183">
                    <a:moveTo>
                      <a:pt x="84" y="180"/>
                    </a:moveTo>
                    <a:lnTo>
                      <a:pt x="54" y="167"/>
                    </a:lnTo>
                    <a:lnTo>
                      <a:pt x="43" y="164"/>
                    </a:lnTo>
                    <a:lnTo>
                      <a:pt x="29" y="150"/>
                    </a:lnTo>
                    <a:lnTo>
                      <a:pt x="21" y="133"/>
                    </a:lnTo>
                    <a:lnTo>
                      <a:pt x="0" y="103"/>
                    </a:lnTo>
                    <a:lnTo>
                      <a:pt x="13" y="88"/>
                    </a:lnTo>
                    <a:lnTo>
                      <a:pt x="14" y="65"/>
                    </a:lnTo>
                    <a:lnTo>
                      <a:pt x="29" y="58"/>
                    </a:lnTo>
                    <a:lnTo>
                      <a:pt x="31" y="40"/>
                    </a:lnTo>
                    <a:lnTo>
                      <a:pt x="49" y="37"/>
                    </a:lnTo>
                    <a:lnTo>
                      <a:pt x="51" y="3"/>
                    </a:lnTo>
                    <a:lnTo>
                      <a:pt x="98" y="0"/>
                    </a:lnTo>
                    <a:lnTo>
                      <a:pt x="113" y="6"/>
                    </a:lnTo>
                    <a:lnTo>
                      <a:pt x="133" y="16"/>
                    </a:lnTo>
                    <a:lnTo>
                      <a:pt x="150" y="40"/>
                    </a:lnTo>
                    <a:lnTo>
                      <a:pt x="147" y="53"/>
                    </a:lnTo>
                    <a:lnTo>
                      <a:pt x="154" y="60"/>
                    </a:lnTo>
                    <a:lnTo>
                      <a:pt x="165" y="61"/>
                    </a:lnTo>
                    <a:lnTo>
                      <a:pt x="166" y="76"/>
                    </a:lnTo>
                    <a:lnTo>
                      <a:pt x="177" y="89"/>
                    </a:lnTo>
                    <a:lnTo>
                      <a:pt x="186" y="89"/>
                    </a:lnTo>
                    <a:lnTo>
                      <a:pt x="206" y="99"/>
                    </a:lnTo>
                    <a:lnTo>
                      <a:pt x="249" y="105"/>
                    </a:lnTo>
                    <a:lnTo>
                      <a:pt x="263" y="103"/>
                    </a:lnTo>
                    <a:lnTo>
                      <a:pt x="257" y="117"/>
                    </a:lnTo>
                    <a:lnTo>
                      <a:pt x="201" y="157"/>
                    </a:lnTo>
                    <a:lnTo>
                      <a:pt x="163" y="166"/>
                    </a:lnTo>
                    <a:lnTo>
                      <a:pt x="150" y="175"/>
                    </a:lnTo>
                    <a:lnTo>
                      <a:pt x="119" y="173"/>
                    </a:lnTo>
                    <a:lnTo>
                      <a:pt x="103" y="183"/>
                    </a:lnTo>
                    <a:lnTo>
                      <a:pt x="84" y="1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8" name="Freeform 1068"/>
              <p:cNvSpPr>
                <a:spLocks noEditPoints="1"/>
              </p:cNvSpPr>
              <p:nvPr/>
            </p:nvSpPr>
            <p:spPr bwMode="gray">
              <a:xfrm>
                <a:off x="3563" y="2091"/>
                <a:ext cx="264" cy="183"/>
              </a:xfrm>
              <a:custGeom>
                <a:avLst/>
                <a:gdLst>
                  <a:gd name="T0" fmla="*/ 114 w 264"/>
                  <a:gd name="T1" fmla="*/ 6 h 183"/>
                  <a:gd name="T2" fmla="*/ 150 w 264"/>
                  <a:gd name="T3" fmla="*/ 40 h 183"/>
                  <a:gd name="T4" fmla="*/ 155 w 264"/>
                  <a:gd name="T5" fmla="*/ 60 h 183"/>
                  <a:gd name="T6" fmla="*/ 167 w 264"/>
                  <a:gd name="T7" fmla="*/ 77 h 183"/>
                  <a:gd name="T8" fmla="*/ 187 w 264"/>
                  <a:gd name="T9" fmla="*/ 89 h 183"/>
                  <a:gd name="T10" fmla="*/ 250 w 264"/>
                  <a:gd name="T11" fmla="*/ 105 h 183"/>
                  <a:gd name="T12" fmla="*/ 258 w 264"/>
                  <a:gd name="T13" fmla="*/ 117 h 183"/>
                  <a:gd name="T14" fmla="*/ 164 w 264"/>
                  <a:gd name="T15" fmla="*/ 165 h 183"/>
                  <a:gd name="T16" fmla="*/ 120 w 264"/>
                  <a:gd name="T17" fmla="*/ 173 h 183"/>
                  <a:gd name="T18" fmla="*/ 85 w 264"/>
                  <a:gd name="T19" fmla="*/ 180 h 183"/>
                  <a:gd name="T20" fmla="*/ 44 w 264"/>
                  <a:gd name="T21" fmla="*/ 164 h 183"/>
                  <a:gd name="T22" fmla="*/ 22 w 264"/>
                  <a:gd name="T23" fmla="*/ 133 h 183"/>
                  <a:gd name="T24" fmla="*/ 14 w 264"/>
                  <a:gd name="T25" fmla="*/ 88 h 183"/>
                  <a:gd name="T26" fmla="*/ 30 w 264"/>
                  <a:gd name="T27" fmla="*/ 58 h 183"/>
                  <a:gd name="T28" fmla="*/ 51 w 264"/>
                  <a:gd name="T29" fmla="*/ 37 h 183"/>
                  <a:gd name="T30" fmla="*/ 99 w 264"/>
                  <a:gd name="T31" fmla="*/ 0 h 183"/>
                  <a:gd name="T32" fmla="*/ 99 w 264"/>
                  <a:gd name="T33" fmla="*/ 0 h 183"/>
                  <a:gd name="T34" fmla="*/ 52 w 264"/>
                  <a:gd name="T35" fmla="*/ 3 h 183"/>
                  <a:gd name="T36" fmla="*/ 50 w 264"/>
                  <a:gd name="T37" fmla="*/ 36 h 183"/>
                  <a:gd name="T38" fmla="*/ 32 w 264"/>
                  <a:gd name="T39" fmla="*/ 39 h 183"/>
                  <a:gd name="T40" fmla="*/ 29 w 264"/>
                  <a:gd name="T41" fmla="*/ 58 h 183"/>
                  <a:gd name="T42" fmla="*/ 15 w 264"/>
                  <a:gd name="T43" fmla="*/ 65 h 183"/>
                  <a:gd name="T44" fmla="*/ 14 w 264"/>
                  <a:gd name="T45" fmla="*/ 87 h 183"/>
                  <a:gd name="T46" fmla="*/ 0 w 264"/>
                  <a:gd name="T47" fmla="*/ 103 h 183"/>
                  <a:gd name="T48" fmla="*/ 22 w 264"/>
                  <a:gd name="T49" fmla="*/ 133 h 183"/>
                  <a:gd name="T50" fmla="*/ 29 w 264"/>
                  <a:gd name="T51" fmla="*/ 150 h 183"/>
                  <a:gd name="T52" fmla="*/ 44 w 264"/>
                  <a:gd name="T53" fmla="*/ 164 h 183"/>
                  <a:gd name="T54" fmla="*/ 44 w 264"/>
                  <a:gd name="T55" fmla="*/ 165 h 183"/>
                  <a:gd name="T56" fmla="*/ 85 w 264"/>
                  <a:gd name="T57" fmla="*/ 180 h 183"/>
                  <a:gd name="T58" fmla="*/ 85 w 264"/>
                  <a:gd name="T59" fmla="*/ 180 h 183"/>
                  <a:gd name="T60" fmla="*/ 104 w 264"/>
                  <a:gd name="T61" fmla="*/ 183 h 183"/>
                  <a:gd name="T62" fmla="*/ 120 w 264"/>
                  <a:gd name="T63" fmla="*/ 173 h 183"/>
                  <a:gd name="T64" fmla="*/ 151 w 264"/>
                  <a:gd name="T65" fmla="*/ 176 h 183"/>
                  <a:gd name="T66" fmla="*/ 164 w 264"/>
                  <a:gd name="T67" fmla="*/ 166 h 183"/>
                  <a:gd name="T68" fmla="*/ 202 w 264"/>
                  <a:gd name="T69" fmla="*/ 157 h 183"/>
                  <a:gd name="T70" fmla="*/ 258 w 264"/>
                  <a:gd name="T71" fmla="*/ 118 h 183"/>
                  <a:gd name="T72" fmla="*/ 258 w 264"/>
                  <a:gd name="T73" fmla="*/ 117 h 183"/>
                  <a:gd name="T74" fmla="*/ 264 w 264"/>
                  <a:gd name="T75" fmla="*/ 103 h 183"/>
                  <a:gd name="T76" fmla="*/ 250 w 264"/>
                  <a:gd name="T77" fmla="*/ 104 h 183"/>
                  <a:gd name="T78" fmla="*/ 187 w 264"/>
                  <a:gd name="T79" fmla="*/ 89 h 183"/>
                  <a:gd name="T80" fmla="*/ 187 w 264"/>
                  <a:gd name="T81" fmla="*/ 89 h 183"/>
                  <a:gd name="T82" fmla="*/ 167 w 264"/>
                  <a:gd name="T83" fmla="*/ 76 h 183"/>
                  <a:gd name="T84" fmla="*/ 166 w 264"/>
                  <a:gd name="T85" fmla="*/ 61 h 183"/>
                  <a:gd name="T86" fmla="*/ 155 w 264"/>
                  <a:gd name="T87" fmla="*/ 59 h 183"/>
                  <a:gd name="T88" fmla="*/ 151 w 264"/>
                  <a:gd name="T89" fmla="*/ 40 h 183"/>
                  <a:gd name="T90" fmla="*/ 151 w 264"/>
                  <a:gd name="T91" fmla="*/ 40 h 183"/>
                  <a:gd name="T92" fmla="*/ 134 w 264"/>
                  <a:gd name="T93" fmla="*/ 16 h 183"/>
                  <a:gd name="T94" fmla="*/ 114 w 264"/>
                  <a:gd name="T95" fmla="*/ 5 h 183"/>
                  <a:gd name="T96" fmla="*/ 99 w 264"/>
                  <a:gd name="T97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4" h="183">
                    <a:moveTo>
                      <a:pt x="99" y="0"/>
                    </a:moveTo>
                    <a:lnTo>
                      <a:pt x="114" y="6"/>
                    </a:lnTo>
                    <a:lnTo>
                      <a:pt x="134" y="16"/>
                    </a:lnTo>
                    <a:lnTo>
                      <a:pt x="150" y="40"/>
                    </a:lnTo>
                    <a:lnTo>
                      <a:pt x="148" y="53"/>
                    </a:lnTo>
                    <a:lnTo>
                      <a:pt x="155" y="60"/>
                    </a:lnTo>
                    <a:lnTo>
                      <a:pt x="166" y="61"/>
                    </a:lnTo>
                    <a:lnTo>
                      <a:pt x="167" y="77"/>
                    </a:lnTo>
                    <a:lnTo>
                      <a:pt x="178" y="89"/>
                    </a:lnTo>
                    <a:lnTo>
                      <a:pt x="187" y="89"/>
                    </a:lnTo>
                    <a:lnTo>
                      <a:pt x="207" y="99"/>
                    </a:lnTo>
                    <a:lnTo>
                      <a:pt x="250" y="105"/>
                    </a:lnTo>
                    <a:lnTo>
                      <a:pt x="264" y="103"/>
                    </a:lnTo>
                    <a:lnTo>
                      <a:pt x="258" y="117"/>
                    </a:lnTo>
                    <a:lnTo>
                      <a:pt x="202" y="157"/>
                    </a:lnTo>
                    <a:lnTo>
                      <a:pt x="164" y="165"/>
                    </a:lnTo>
                    <a:lnTo>
                      <a:pt x="150" y="175"/>
                    </a:lnTo>
                    <a:lnTo>
                      <a:pt x="120" y="173"/>
                    </a:lnTo>
                    <a:lnTo>
                      <a:pt x="104" y="182"/>
                    </a:lnTo>
                    <a:lnTo>
                      <a:pt x="85" y="180"/>
                    </a:lnTo>
                    <a:lnTo>
                      <a:pt x="55" y="167"/>
                    </a:lnTo>
                    <a:lnTo>
                      <a:pt x="44" y="164"/>
                    </a:lnTo>
                    <a:lnTo>
                      <a:pt x="30" y="150"/>
                    </a:lnTo>
                    <a:lnTo>
                      <a:pt x="22" y="133"/>
                    </a:lnTo>
                    <a:lnTo>
                      <a:pt x="1" y="103"/>
                    </a:lnTo>
                    <a:lnTo>
                      <a:pt x="14" y="88"/>
                    </a:lnTo>
                    <a:lnTo>
                      <a:pt x="15" y="65"/>
                    </a:lnTo>
                    <a:lnTo>
                      <a:pt x="30" y="58"/>
                    </a:lnTo>
                    <a:lnTo>
                      <a:pt x="33" y="40"/>
                    </a:lnTo>
                    <a:lnTo>
                      <a:pt x="51" y="37"/>
                    </a:lnTo>
                    <a:lnTo>
                      <a:pt x="52" y="3"/>
                    </a:lnTo>
                    <a:lnTo>
                      <a:pt x="99" y="0"/>
                    </a:lnTo>
                    <a:close/>
                    <a:moveTo>
                      <a:pt x="99" y="0"/>
                    </a:moveTo>
                    <a:lnTo>
                      <a:pt x="99" y="0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0" y="36"/>
                    </a:lnTo>
                    <a:lnTo>
                      <a:pt x="33" y="39"/>
                    </a:lnTo>
                    <a:lnTo>
                      <a:pt x="32" y="39"/>
                    </a:lnTo>
                    <a:lnTo>
                      <a:pt x="32" y="40"/>
                    </a:lnTo>
                    <a:lnTo>
                      <a:pt x="29" y="58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14" y="87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1" y="104"/>
                    </a:lnTo>
                    <a:lnTo>
                      <a:pt x="22" y="133"/>
                    </a:lnTo>
                    <a:lnTo>
                      <a:pt x="29" y="150"/>
                    </a:lnTo>
                    <a:lnTo>
                      <a:pt x="29" y="150"/>
                    </a:lnTo>
                    <a:lnTo>
                      <a:pt x="29" y="150"/>
                    </a:lnTo>
                    <a:lnTo>
                      <a:pt x="44" y="164"/>
                    </a:lnTo>
                    <a:lnTo>
                      <a:pt x="44" y="165"/>
                    </a:lnTo>
                    <a:lnTo>
                      <a:pt x="44" y="165"/>
                    </a:lnTo>
                    <a:lnTo>
                      <a:pt x="55" y="167"/>
                    </a:lnTo>
                    <a:lnTo>
                      <a:pt x="85" y="180"/>
                    </a:lnTo>
                    <a:lnTo>
                      <a:pt x="85" y="180"/>
                    </a:lnTo>
                    <a:lnTo>
                      <a:pt x="85" y="180"/>
                    </a:lnTo>
                    <a:lnTo>
                      <a:pt x="104" y="183"/>
                    </a:lnTo>
                    <a:lnTo>
                      <a:pt x="104" y="183"/>
                    </a:lnTo>
                    <a:lnTo>
                      <a:pt x="104" y="183"/>
                    </a:lnTo>
                    <a:lnTo>
                      <a:pt x="120" y="173"/>
                    </a:lnTo>
                    <a:lnTo>
                      <a:pt x="150" y="176"/>
                    </a:lnTo>
                    <a:lnTo>
                      <a:pt x="151" y="176"/>
                    </a:lnTo>
                    <a:lnTo>
                      <a:pt x="151" y="176"/>
                    </a:lnTo>
                    <a:lnTo>
                      <a:pt x="164" y="166"/>
                    </a:lnTo>
                    <a:lnTo>
                      <a:pt x="202" y="157"/>
                    </a:lnTo>
                    <a:lnTo>
                      <a:pt x="202" y="157"/>
                    </a:lnTo>
                    <a:lnTo>
                      <a:pt x="202" y="157"/>
                    </a:lnTo>
                    <a:lnTo>
                      <a:pt x="258" y="118"/>
                    </a:lnTo>
                    <a:lnTo>
                      <a:pt x="258" y="118"/>
                    </a:lnTo>
                    <a:lnTo>
                      <a:pt x="258" y="117"/>
                    </a:lnTo>
                    <a:lnTo>
                      <a:pt x="264" y="104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50" y="104"/>
                    </a:lnTo>
                    <a:lnTo>
                      <a:pt x="207" y="99"/>
                    </a:lnTo>
                    <a:lnTo>
                      <a:pt x="187" y="89"/>
                    </a:lnTo>
                    <a:lnTo>
                      <a:pt x="187" y="89"/>
                    </a:lnTo>
                    <a:lnTo>
                      <a:pt x="187" y="89"/>
                    </a:lnTo>
                    <a:lnTo>
                      <a:pt x="178" y="89"/>
                    </a:lnTo>
                    <a:lnTo>
                      <a:pt x="167" y="76"/>
                    </a:lnTo>
                    <a:lnTo>
                      <a:pt x="166" y="61"/>
                    </a:lnTo>
                    <a:lnTo>
                      <a:pt x="166" y="61"/>
                    </a:lnTo>
                    <a:lnTo>
                      <a:pt x="166" y="61"/>
                    </a:lnTo>
                    <a:lnTo>
                      <a:pt x="155" y="59"/>
                    </a:lnTo>
                    <a:lnTo>
                      <a:pt x="148" y="53"/>
                    </a:lnTo>
                    <a:lnTo>
                      <a:pt x="151" y="40"/>
                    </a:lnTo>
                    <a:lnTo>
                      <a:pt x="151" y="40"/>
                    </a:lnTo>
                    <a:lnTo>
                      <a:pt x="151" y="40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14" y="5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9" name="Freeform 1069"/>
              <p:cNvSpPr>
                <a:spLocks noEditPoints="1"/>
              </p:cNvSpPr>
              <p:nvPr/>
            </p:nvSpPr>
            <p:spPr bwMode="gray">
              <a:xfrm>
                <a:off x="3563" y="2091"/>
                <a:ext cx="264" cy="183"/>
              </a:xfrm>
              <a:custGeom>
                <a:avLst/>
                <a:gdLst>
                  <a:gd name="T0" fmla="*/ 114 w 264"/>
                  <a:gd name="T1" fmla="*/ 6 h 183"/>
                  <a:gd name="T2" fmla="*/ 150 w 264"/>
                  <a:gd name="T3" fmla="*/ 40 h 183"/>
                  <a:gd name="T4" fmla="*/ 155 w 264"/>
                  <a:gd name="T5" fmla="*/ 60 h 183"/>
                  <a:gd name="T6" fmla="*/ 167 w 264"/>
                  <a:gd name="T7" fmla="*/ 77 h 183"/>
                  <a:gd name="T8" fmla="*/ 187 w 264"/>
                  <a:gd name="T9" fmla="*/ 89 h 183"/>
                  <a:gd name="T10" fmla="*/ 250 w 264"/>
                  <a:gd name="T11" fmla="*/ 105 h 183"/>
                  <a:gd name="T12" fmla="*/ 258 w 264"/>
                  <a:gd name="T13" fmla="*/ 117 h 183"/>
                  <a:gd name="T14" fmla="*/ 164 w 264"/>
                  <a:gd name="T15" fmla="*/ 165 h 183"/>
                  <a:gd name="T16" fmla="*/ 120 w 264"/>
                  <a:gd name="T17" fmla="*/ 173 h 183"/>
                  <a:gd name="T18" fmla="*/ 85 w 264"/>
                  <a:gd name="T19" fmla="*/ 180 h 183"/>
                  <a:gd name="T20" fmla="*/ 44 w 264"/>
                  <a:gd name="T21" fmla="*/ 164 h 183"/>
                  <a:gd name="T22" fmla="*/ 22 w 264"/>
                  <a:gd name="T23" fmla="*/ 133 h 183"/>
                  <a:gd name="T24" fmla="*/ 14 w 264"/>
                  <a:gd name="T25" fmla="*/ 88 h 183"/>
                  <a:gd name="T26" fmla="*/ 30 w 264"/>
                  <a:gd name="T27" fmla="*/ 58 h 183"/>
                  <a:gd name="T28" fmla="*/ 51 w 264"/>
                  <a:gd name="T29" fmla="*/ 37 h 183"/>
                  <a:gd name="T30" fmla="*/ 99 w 264"/>
                  <a:gd name="T31" fmla="*/ 0 h 183"/>
                  <a:gd name="T32" fmla="*/ 99 w 264"/>
                  <a:gd name="T33" fmla="*/ 0 h 183"/>
                  <a:gd name="T34" fmla="*/ 52 w 264"/>
                  <a:gd name="T35" fmla="*/ 3 h 183"/>
                  <a:gd name="T36" fmla="*/ 50 w 264"/>
                  <a:gd name="T37" fmla="*/ 36 h 183"/>
                  <a:gd name="T38" fmla="*/ 32 w 264"/>
                  <a:gd name="T39" fmla="*/ 39 h 183"/>
                  <a:gd name="T40" fmla="*/ 29 w 264"/>
                  <a:gd name="T41" fmla="*/ 58 h 183"/>
                  <a:gd name="T42" fmla="*/ 15 w 264"/>
                  <a:gd name="T43" fmla="*/ 65 h 183"/>
                  <a:gd name="T44" fmla="*/ 14 w 264"/>
                  <a:gd name="T45" fmla="*/ 87 h 183"/>
                  <a:gd name="T46" fmla="*/ 0 w 264"/>
                  <a:gd name="T47" fmla="*/ 103 h 183"/>
                  <a:gd name="T48" fmla="*/ 22 w 264"/>
                  <a:gd name="T49" fmla="*/ 133 h 183"/>
                  <a:gd name="T50" fmla="*/ 29 w 264"/>
                  <a:gd name="T51" fmla="*/ 150 h 183"/>
                  <a:gd name="T52" fmla="*/ 44 w 264"/>
                  <a:gd name="T53" fmla="*/ 164 h 183"/>
                  <a:gd name="T54" fmla="*/ 44 w 264"/>
                  <a:gd name="T55" fmla="*/ 165 h 183"/>
                  <a:gd name="T56" fmla="*/ 85 w 264"/>
                  <a:gd name="T57" fmla="*/ 180 h 183"/>
                  <a:gd name="T58" fmla="*/ 85 w 264"/>
                  <a:gd name="T59" fmla="*/ 180 h 183"/>
                  <a:gd name="T60" fmla="*/ 104 w 264"/>
                  <a:gd name="T61" fmla="*/ 183 h 183"/>
                  <a:gd name="T62" fmla="*/ 120 w 264"/>
                  <a:gd name="T63" fmla="*/ 173 h 183"/>
                  <a:gd name="T64" fmla="*/ 151 w 264"/>
                  <a:gd name="T65" fmla="*/ 176 h 183"/>
                  <a:gd name="T66" fmla="*/ 164 w 264"/>
                  <a:gd name="T67" fmla="*/ 166 h 183"/>
                  <a:gd name="T68" fmla="*/ 202 w 264"/>
                  <a:gd name="T69" fmla="*/ 157 h 183"/>
                  <a:gd name="T70" fmla="*/ 258 w 264"/>
                  <a:gd name="T71" fmla="*/ 118 h 183"/>
                  <a:gd name="T72" fmla="*/ 258 w 264"/>
                  <a:gd name="T73" fmla="*/ 117 h 183"/>
                  <a:gd name="T74" fmla="*/ 264 w 264"/>
                  <a:gd name="T75" fmla="*/ 103 h 183"/>
                  <a:gd name="T76" fmla="*/ 250 w 264"/>
                  <a:gd name="T77" fmla="*/ 104 h 183"/>
                  <a:gd name="T78" fmla="*/ 187 w 264"/>
                  <a:gd name="T79" fmla="*/ 89 h 183"/>
                  <a:gd name="T80" fmla="*/ 187 w 264"/>
                  <a:gd name="T81" fmla="*/ 89 h 183"/>
                  <a:gd name="T82" fmla="*/ 167 w 264"/>
                  <a:gd name="T83" fmla="*/ 76 h 183"/>
                  <a:gd name="T84" fmla="*/ 166 w 264"/>
                  <a:gd name="T85" fmla="*/ 61 h 183"/>
                  <a:gd name="T86" fmla="*/ 155 w 264"/>
                  <a:gd name="T87" fmla="*/ 59 h 183"/>
                  <a:gd name="T88" fmla="*/ 151 w 264"/>
                  <a:gd name="T89" fmla="*/ 40 h 183"/>
                  <a:gd name="T90" fmla="*/ 151 w 264"/>
                  <a:gd name="T91" fmla="*/ 40 h 183"/>
                  <a:gd name="T92" fmla="*/ 134 w 264"/>
                  <a:gd name="T93" fmla="*/ 16 h 183"/>
                  <a:gd name="T94" fmla="*/ 114 w 264"/>
                  <a:gd name="T95" fmla="*/ 5 h 183"/>
                  <a:gd name="T96" fmla="*/ 99 w 264"/>
                  <a:gd name="T97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4" h="183">
                    <a:moveTo>
                      <a:pt x="99" y="0"/>
                    </a:moveTo>
                    <a:lnTo>
                      <a:pt x="114" y="6"/>
                    </a:lnTo>
                    <a:lnTo>
                      <a:pt x="134" y="16"/>
                    </a:lnTo>
                    <a:lnTo>
                      <a:pt x="150" y="40"/>
                    </a:lnTo>
                    <a:lnTo>
                      <a:pt x="148" y="53"/>
                    </a:lnTo>
                    <a:lnTo>
                      <a:pt x="155" y="60"/>
                    </a:lnTo>
                    <a:lnTo>
                      <a:pt x="166" y="61"/>
                    </a:lnTo>
                    <a:lnTo>
                      <a:pt x="167" y="77"/>
                    </a:lnTo>
                    <a:lnTo>
                      <a:pt x="178" y="89"/>
                    </a:lnTo>
                    <a:lnTo>
                      <a:pt x="187" y="89"/>
                    </a:lnTo>
                    <a:lnTo>
                      <a:pt x="207" y="99"/>
                    </a:lnTo>
                    <a:lnTo>
                      <a:pt x="250" y="105"/>
                    </a:lnTo>
                    <a:lnTo>
                      <a:pt x="264" y="103"/>
                    </a:lnTo>
                    <a:lnTo>
                      <a:pt x="258" y="117"/>
                    </a:lnTo>
                    <a:lnTo>
                      <a:pt x="202" y="157"/>
                    </a:lnTo>
                    <a:lnTo>
                      <a:pt x="164" y="165"/>
                    </a:lnTo>
                    <a:lnTo>
                      <a:pt x="150" y="175"/>
                    </a:lnTo>
                    <a:lnTo>
                      <a:pt x="120" y="173"/>
                    </a:lnTo>
                    <a:lnTo>
                      <a:pt x="104" y="182"/>
                    </a:lnTo>
                    <a:lnTo>
                      <a:pt x="85" y="180"/>
                    </a:lnTo>
                    <a:lnTo>
                      <a:pt x="55" y="167"/>
                    </a:lnTo>
                    <a:lnTo>
                      <a:pt x="44" y="164"/>
                    </a:lnTo>
                    <a:lnTo>
                      <a:pt x="30" y="150"/>
                    </a:lnTo>
                    <a:lnTo>
                      <a:pt x="22" y="133"/>
                    </a:lnTo>
                    <a:lnTo>
                      <a:pt x="1" y="103"/>
                    </a:lnTo>
                    <a:lnTo>
                      <a:pt x="14" y="88"/>
                    </a:lnTo>
                    <a:lnTo>
                      <a:pt x="15" y="65"/>
                    </a:lnTo>
                    <a:lnTo>
                      <a:pt x="30" y="58"/>
                    </a:lnTo>
                    <a:lnTo>
                      <a:pt x="33" y="40"/>
                    </a:lnTo>
                    <a:lnTo>
                      <a:pt x="51" y="37"/>
                    </a:lnTo>
                    <a:lnTo>
                      <a:pt x="52" y="3"/>
                    </a:lnTo>
                    <a:lnTo>
                      <a:pt x="99" y="0"/>
                    </a:lnTo>
                    <a:moveTo>
                      <a:pt x="99" y="0"/>
                    </a:moveTo>
                    <a:lnTo>
                      <a:pt x="99" y="0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0" y="36"/>
                    </a:lnTo>
                    <a:lnTo>
                      <a:pt x="33" y="39"/>
                    </a:lnTo>
                    <a:lnTo>
                      <a:pt x="32" y="39"/>
                    </a:lnTo>
                    <a:lnTo>
                      <a:pt x="32" y="40"/>
                    </a:lnTo>
                    <a:lnTo>
                      <a:pt x="29" y="58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14" y="87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1" y="104"/>
                    </a:lnTo>
                    <a:lnTo>
                      <a:pt x="22" y="133"/>
                    </a:lnTo>
                    <a:lnTo>
                      <a:pt x="29" y="150"/>
                    </a:lnTo>
                    <a:lnTo>
                      <a:pt x="29" y="150"/>
                    </a:lnTo>
                    <a:lnTo>
                      <a:pt x="29" y="150"/>
                    </a:lnTo>
                    <a:lnTo>
                      <a:pt x="44" y="164"/>
                    </a:lnTo>
                    <a:lnTo>
                      <a:pt x="44" y="165"/>
                    </a:lnTo>
                    <a:lnTo>
                      <a:pt x="44" y="165"/>
                    </a:lnTo>
                    <a:lnTo>
                      <a:pt x="55" y="167"/>
                    </a:lnTo>
                    <a:lnTo>
                      <a:pt x="85" y="180"/>
                    </a:lnTo>
                    <a:lnTo>
                      <a:pt x="85" y="180"/>
                    </a:lnTo>
                    <a:lnTo>
                      <a:pt x="85" y="180"/>
                    </a:lnTo>
                    <a:lnTo>
                      <a:pt x="104" y="183"/>
                    </a:lnTo>
                    <a:lnTo>
                      <a:pt x="104" y="183"/>
                    </a:lnTo>
                    <a:lnTo>
                      <a:pt x="104" y="183"/>
                    </a:lnTo>
                    <a:lnTo>
                      <a:pt x="120" y="173"/>
                    </a:lnTo>
                    <a:lnTo>
                      <a:pt x="150" y="176"/>
                    </a:lnTo>
                    <a:lnTo>
                      <a:pt x="151" y="176"/>
                    </a:lnTo>
                    <a:lnTo>
                      <a:pt x="151" y="176"/>
                    </a:lnTo>
                    <a:lnTo>
                      <a:pt x="164" y="166"/>
                    </a:lnTo>
                    <a:lnTo>
                      <a:pt x="202" y="157"/>
                    </a:lnTo>
                    <a:lnTo>
                      <a:pt x="202" y="157"/>
                    </a:lnTo>
                    <a:lnTo>
                      <a:pt x="202" y="157"/>
                    </a:lnTo>
                    <a:lnTo>
                      <a:pt x="258" y="118"/>
                    </a:lnTo>
                    <a:lnTo>
                      <a:pt x="258" y="118"/>
                    </a:lnTo>
                    <a:lnTo>
                      <a:pt x="258" y="117"/>
                    </a:lnTo>
                    <a:lnTo>
                      <a:pt x="264" y="104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50" y="104"/>
                    </a:lnTo>
                    <a:lnTo>
                      <a:pt x="207" y="99"/>
                    </a:lnTo>
                    <a:lnTo>
                      <a:pt x="187" y="89"/>
                    </a:lnTo>
                    <a:lnTo>
                      <a:pt x="187" y="89"/>
                    </a:lnTo>
                    <a:lnTo>
                      <a:pt x="187" y="89"/>
                    </a:lnTo>
                    <a:lnTo>
                      <a:pt x="178" y="89"/>
                    </a:lnTo>
                    <a:lnTo>
                      <a:pt x="167" y="76"/>
                    </a:lnTo>
                    <a:lnTo>
                      <a:pt x="166" y="61"/>
                    </a:lnTo>
                    <a:lnTo>
                      <a:pt x="166" y="61"/>
                    </a:lnTo>
                    <a:lnTo>
                      <a:pt x="166" y="61"/>
                    </a:lnTo>
                    <a:lnTo>
                      <a:pt x="155" y="59"/>
                    </a:lnTo>
                    <a:lnTo>
                      <a:pt x="148" y="53"/>
                    </a:lnTo>
                    <a:lnTo>
                      <a:pt x="151" y="40"/>
                    </a:lnTo>
                    <a:lnTo>
                      <a:pt x="151" y="40"/>
                    </a:lnTo>
                    <a:lnTo>
                      <a:pt x="151" y="40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14" y="5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0" name="Freeform 1070"/>
              <p:cNvSpPr>
                <a:spLocks/>
              </p:cNvSpPr>
              <p:nvPr/>
            </p:nvSpPr>
            <p:spPr bwMode="gray">
              <a:xfrm>
                <a:off x="3703" y="2132"/>
                <a:ext cx="172" cy="222"/>
              </a:xfrm>
              <a:custGeom>
                <a:avLst/>
                <a:gdLst>
                  <a:gd name="T0" fmla="*/ 9 w 172"/>
                  <a:gd name="T1" fmla="*/ 222 h 222"/>
                  <a:gd name="T2" fmla="*/ 27 w 172"/>
                  <a:gd name="T3" fmla="*/ 203 h 222"/>
                  <a:gd name="T4" fmla="*/ 36 w 172"/>
                  <a:gd name="T5" fmla="*/ 191 h 222"/>
                  <a:gd name="T6" fmla="*/ 56 w 172"/>
                  <a:gd name="T7" fmla="*/ 177 h 222"/>
                  <a:gd name="T8" fmla="*/ 77 w 172"/>
                  <a:gd name="T9" fmla="*/ 161 h 222"/>
                  <a:gd name="T10" fmla="*/ 93 w 172"/>
                  <a:gd name="T11" fmla="*/ 154 h 222"/>
                  <a:gd name="T12" fmla="*/ 107 w 172"/>
                  <a:gd name="T13" fmla="*/ 139 h 222"/>
                  <a:gd name="T14" fmla="*/ 125 w 172"/>
                  <a:gd name="T15" fmla="*/ 115 h 222"/>
                  <a:gd name="T16" fmla="*/ 131 w 172"/>
                  <a:gd name="T17" fmla="*/ 105 h 222"/>
                  <a:gd name="T18" fmla="*/ 139 w 172"/>
                  <a:gd name="T19" fmla="*/ 92 h 222"/>
                  <a:gd name="T20" fmla="*/ 142 w 172"/>
                  <a:gd name="T21" fmla="*/ 82 h 222"/>
                  <a:gd name="T22" fmla="*/ 165 w 172"/>
                  <a:gd name="T23" fmla="*/ 54 h 222"/>
                  <a:gd name="T24" fmla="*/ 170 w 172"/>
                  <a:gd name="T25" fmla="*/ 34 h 222"/>
                  <a:gd name="T26" fmla="*/ 172 w 172"/>
                  <a:gd name="T27" fmla="*/ 6 h 222"/>
                  <a:gd name="T28" fmla="*/ 167 w 172"/>
                  <a:gd name="T29" fmla="*/ 0 h 222"/>
                  <a:gd name="T30" fmla="*/ 163 w 172"/>
                  <a:gd name="T31" fmla="*/ 0 h 222"/>
                  <a:gd name="T32" fmla="*/ 152 w 172"/>
                  <a:gd name="T33" fmla="*/ 6 h 222"/>
                  <a:gd name="T34" fmla="*/ 128 w 172"/>
                  <a:gd name="T35" fmla="*/ 12 h 222"/>
                  <a:gd name="T36" fmla="*/ 124 w 172"/>
                  <a:gd name="T37" fmla="*/ 16 h 222"/>
                  <a:gd name="T38" fmla="*/ 110 w 172"/>
                  <a:gd name="T39" fmla="*/ 16 h 222"/>
                  <a:gd name="T40" fmla="*/ 96 w 172"/>
                  <a:gd name="T41" fmla="*/ 21 h 222"/>
                  <a:gd name="T42" fmla="*/ 71 w 172"/>
                  <a:gd name="T43" fmla="*/ 26 h 222"/>
                  <a:gd name="T44" fmla="*/ 62 w 172"/>
                  <a:gd name="T45" fmla="*/ 30 h 222"/>
                  <a:gd name="T46" fmla="*/ 51 w 172"/>
                  <a:gd name="T47" fmla="*/ 27 h 222"/>
                  <a:gd name="T48" fmla="*/ 37 w 172"/>
                  <a:gd name="T49" fmla="*/ 14 h 222"/>
                  <a:gd name="T50" fmla="*/ 26 w 172"/>
                  <a:gd name="T51" fmla="*/ 20 h 222"/>
                  <a:gd name="T52" fmla="*/ 27 w 172"/>
                  <a:gd name="T53" fmla="*/ 36 h 222"/>
                  <a:gd name="T54" fmla="*/ 38 w 172"/>
                  <a:gd name="T55" fmla="*/ 48 h 222"/>
                  <a:gd name="T56" fmla="*/ 47 w 172"/>
                  <a:gd name="T57" fmla="*/ 48 h 222"/>
                  <a:gd name="T58" fmla="*/ 67 w 172"/>
                  <a:gd name="T59" fmla="*/ 58 h 222"/>
                  <a:gd name="T60" fmla="*/ 110 w 172"/>
                  <a:gd name="T61" fmla="*/ 64 h 222"/>
                  <a:gd name="T62" fmla="*/ 124 w 172"/>
                  <a:gd name="T63" fmla="*/ 62 h 222"/>
                  <a:gd name="T64" fmla="*/ 118 w 172"/>
                  <a:gd name="T65" fmla="*/ 76 h 222"/>
                  <a:gd name="T66" fmla="*/ 62 w 172"/>
                  <a:gd name="T67" fmla="*/ 116 h 222"/>
                  <a:gd name="T68" fmla="*/ 24 w 172"/>
                  <a:gd name="T69" fmla="*/ 124 h 222"/>
                  <a:gd name="T70" fmla="*/ 10 w 172"/>
                  <a:gd name="T71" fmla="*/ 134 h 222"/>
                  <a:gd name="T72" fmla="*/ 0 w 172"/>
                  <a:gd name="T73" fmla="*/ 143 h 222"/>
                  <a:gd name="T74" fmla="*/ 0 w 172"/>
                  <a:gd name="T75" fmla="*/ 216 h 222"/>
                  <a:gd name="T76" fmla="*/ 9 w 172"/>
                  <a:gd name="T77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2" h="222">
                    <a:moveTo>
                      <a:pt x="9" y="222"/>
                    </a:moveTo>
                    <a:lnTo>
                      <a:pt x="27" y="203"/>
                    </a:lnTo>
                    <a:lnTo>
                      <a:pt x="36" y="191"/>
                    </a:lnTo>
                    <a:lnTo>
                      <a:pt x="56" y="177"/>
                    </a:lnTo>
                    <a:lnTo>
                      <a:pt x="77" y="161"/>
                    </a:lnTo>
                    <a:lnTo>
                      <a:pt x="93" y="154"/>
                    </a:lnTo>
                    <a:lnTo>
                      <a:pt x="107" y="139"/>
                    </a:lnTo>
                    <a:lnTo>
                      <a:pt x="125" y="115"/>
                    </a:lnTo>
                    <a:lnTo>
                      <a:pt x="131" y="105"/>
                    </a:lnTo>
                    <a:lnTo>
                      <a:pt x="139" y="92"/>
                    </a:lnTo>
                    <a:lnTo>
                      <a:pt x="142" y="82"/>
                    </a:lnTo>
                    <a:lnTo>
                      <a:pt x="165" y="54"/>
                    </a:lnTo>
                    <a:lnTo>
                      <a:pt x="170" y="34"/>
                    </a:lnTo>
                    <a:lnTo>
                      <a:pt x="172" y="6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2" y="6"/>
                    </a:lnTo>
                    <a:lnTo>
                      <a:pt x="128" y="12"/>
                    </a:lnTo>
                    <a:lnTo>
                      <a:pt x="124" y="16"/>
                    </a:lnTo>
                    <a:lnTo>
                      <a:pt x="110" y="16"/>
                    </a:lnTo>
                    <a:lnTo>
                      <a:pt x="96" y="21"/>
                    </a:lnTo>
                    <a:lnTo>
                      <a:pt x="71" y="26"/>
                    </a:lnTo>
                    <a:lnTo>
                      <a:pt x="62" y="30"/>
                    </a:lnTo>
                    <a:lnTo>
                      <a:pt x="51" y="27"/>
                    </a:lnTo>
                    <a:lnTo>
                      <a:pt x="37" y="14"/>
                    </a:lnTo>
                    <a:lnTo>
                      <a:pt x="26" y="20"/>
                    </a:lnTo>
                    <a:lnTo>
                      <a:pt x="27" y="36"/>
                    </a:lnTo>
                    <a:lnTo>
                      <a:pt x="38" y="48"/>
                    </a:lnTo>
                    <a:lnTo>
                      <a:pt x="47" y="48"/>
                    </a:lnTo>
                    <a:lnTo>
                      <a:pt x="67" y="58"/>
                    </a:lnTo>
                    <a:lnTo>
                      <a:pt x="110" y="64"/>
                    </a:lnTo>
                    <a:lnTo>
                      <a:pt x="124" y="62"/>
                    </a:lnTo>
                    <a:lnTo>
                      <a:pt x="118" y="76"/>
                    </a:lnTo>
                    <a:lnTo>
                      <a:pt x="62" y="116"/>
                    </a:lnTo>
                    <a:lnTo>
                      <a:pt x="24" y="124"/>
                    </a:lnTo>
                    <a:lnTo>
                      <a:pt x="10" y="134"/>
                    </a:lnTo>
                    <a:lnTo>
                      <a:pt x="0" y="143"/>
                    </a:lnTo>
                    <a:lnTo>
                      <a:pt x="0" y="216"/>
                    </a:lnTo>
                    <a:lnTo>
                      <a:pt x="9" y="2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1" name="Freeform 1071"/>
              <p:cNvSpPr>
                <a:spLocks/>
              </p:cNvSpPr>
              <p:nvPr/>
            </p:nvSpPr>
            <p:spPr bwMode="gray">
              <a:xfrm>
                <a:off x="3703" y="2132"/>
                <a:ext cx="172" cy="222"/>
              </a:xfrm>
              <a:custGeom>
                <a:avLst/>
                <a:gdLst>
                  <a:gd name="T0" fmla="*/ 9 w 172"/>
                  <a:gd name="T1" fmla="*/ 222 h 222"/>
                  <a:gd name="T2" fmla="*/ 27 w 172"/>
                  <a:gd name="T3" fmla="*/ 203 h 222"/>
                  <a:gd name="T4" fmla="*/ 36 w 172"/>
                  <a:gd name="T5" fmla="*/ 191 h 222"/>
                  <a:gd name="T6" fmla="*/ 56 w 172"/>
                  <a:gd name="T7" fmla="*/ 177 h 222"/>
                  <a:gd name="T8" fmla="*/ 77 w 172"/>
                  <a:gd name="T9" fmla="*/ 161 h 222"/>
                  <a:gd name="T10" fmla="*/ 93 w 172"/>
                  <a:gd name="T11" fmla="*/ 154 h 222"/>
                  <a:gd name="T12" fmla="*/ 107 w 172"/>
                  <a:gd name="T13" fmla="*/ 139 h 222"/>
                  <a:gd name="T14" fmla="*/ 125 w 172"/>
                  <a:gd name="T15" fmla="*/ 115 h 222"/>
                  <a:gd name="T16" fmla="*/ 131 w 172"/>
                  <a:gd name="T17" fmla="*/ 105 h 222"/>
                  <a:gd name="T18" fmla="*/ 139 w 172"/>
                  <a:gd name="T19" fmla="*/ 92 h 222"/>
                  <a:gd name="T20" fmla="*/ 142 w 172"/>
                  <a:gd name="T21" fmla="*/ 82 h 222"/>
                  <a:gd name="T22" fmla="*/ 165 w 172"/>
                  <a:gd name="T23" fmla="*/ 54 h 222"/>
                  <a:gd name="T24" fmla="*/ 170 w 172"/>
                  <a:gd name="T25" fmla="*/ 34 h 222"/>
                  <a:gd name="T26" fmla="*/ 172 w 172"/>
                  <a:gd name="T27" fmla="*/ 6 h 222"/>
                  <a:gd name="T28" fmla="*/ 167 w 172"/>
                  <a:gd name="T29" fmla="*/ 0 h 222"/>
                  <a:gd name="T30" fmla="*/ 163 w 172"/>
                  <a:gd name="T31" fmla="*/ 0 h 222"/>
                  <a:gd name="T32" fmla="*/ 152 w 172"/>
                  <a:gd name="T33" fmla="*/ 6 h 222"/>
                  <a:gd name="T34" fmla="*/ 128 w 172"/>
                  <a:gd name="T35" fmla="*/ 12 h 222"/>
                  <a:gd name="T36" fmla="*/ 124 w 172"/>
                  <a:gd name="T37" fmla="*/ 16 h 222"/>
                  <a:gd name="T38" fmla="*/ 110 w 172"/>
                  <a:gd name="T39" fmla="*/ 16 h 222"/>
                  <a:gd name="T40" fmla="*/ 96 w 172"/>
                  <a:gd name="T41" fmla="*/ 21 h 222"/>
                  <a:gd name="T42" fmla="*/ 71 w 172"/>
                  <a:gd name="T43" fmla="*/ 26 h 222"/>
                  <a:gd name="T44" fmla="*/ 62 w 172"/>
                  <a:gd name="T45" fmla="*/ 30 h 222"/>
                  <a:gd name="T46" fmla="*/ 51 w 172"/>
                  <a:gd name="T47" fmla="*/ 27 h 222"/>
                  <a:gd name="T48" fmla="*/ 37 w 172"/>
                  <a:gd name="T49" fmla="*/ 14 h 222"/>
                  <a:gd name="T50" fmla="*/ 26 w 172"/>
                  <a:gd name="T51" fmla="*/ 20 h 222"/>
                  <a:gd name="T52" fmla="*/ 27 w 172"/>
                  <a:gd name="T53" fmla="*/ 36 h 222"/>
                  <a:gd name="T54" fmla="*/ 38 w 172"/>
                  <a:gd name="T55" fmla="*/ 48 h 222"/>
                  <a:gd name="T56" fmla="*/ 47 w 172"/>
                  <a:gd name="T57" fmla="*/ 48 h 222"/>
                  <a:gd name="T58" fmla="*/ 67 w 172"/>
                  <a:gd name="T59" fmla="*/ 58 h 222"/>
                  <a:gd name="T60" fmla="*/ 110 w 172"/>
                  <a:gd name="T61" fmla="*/ 64 h 222"/>
                  <a:gd name="T62" fmla="*/ 124 w 172"/>
                  <a:gd name="T63" fmla="*/ 62 h 222"/>
                  <a:gd name="T64" fmla="*/ 118 w 172"/>
                  <a:gd name="T65" fmla="*/ 76 h 222"/>
                  <a:gd name="T66" fmla="*/ 62 w 172"/>
                  <a:gd name="T67" fmla="*/ 116 h 222"/>
                  <a:gd name="T68" fmla="*/ 24 w 172"/>
                  <a:gd name="T69" fmla="*/ 124 h 222"/>
                  <a:gd name="T70" fmla="*/ 10 w 172"/>
                  <a:gd name="T71" fmla="*/ 134 h 222"/>
                  <a:gd name="T72" fmla="*/ 0 w 172"/>
                  <a:gd name="T73" fmla="*/ 143 h 222"/>
                  <a:gd name="T74" fmla="*/ 0 w 172"/>
                  <a:gd name="T75" fmla="*/ 216 h 222"/>
                  <a:gd name="T76" fmla="*/ 9 w 172"/>
                  <a:gd name="T77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2" h="222">
                    <a:moveTo>
                      <a:pt x="9" y="222"/>
                    </a:moveTo>
                    <a:lnTo>
                      <a:pt x="27" y="203"/>
                    </a:lnTo>
                    <a:lnTo>
                      <a:pt x="36" y="191"/>
                    </a:lnTo>
                    <a:lnTo>
                      <a:pt x="56" y="177"/>
                    </a:lnTo>
                    <a:lnTo>
                      <a:pt x="77" y="161"/>
                    </a:lnTo>
                    <a:lnTo>
                      <a:pt x="93" y="154"/>
                    </a:lnTo>
                    <a:lnTo>
                      <a:pt x="107" y="139"/>
                    </a:lnTo>
                    <a:lnTo>
                      <a:pt x="125" y="115"/>
                    </a:lnTo>
                    <a:lnTo>
                      <a:pt x="131" y="105"/>
                    </a:lnTo>
                    <a:lnTo>
                      <a:pt x="139" y="92"/>
                    </a:lnTo>
                    <a:lnTo>
                      <a:pt x="142" y="82"/>
                    </a:lnTo>
                    <a:lnTo>
                      <a:pt x="165" y="54"/>
                    </a:lnTo>
                    <a:lnTo>
                      <a:pt x="170" y="34"/>
                    </a:lnTo>
                    <a:lnTo>
                      <a:pt x="172" y="6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2" y="6"/>
                    </a:lnTo>
                    <a:lnTo>
                      <a:pt x="128" y="12"/>
                    </a:lnTo>
                    <a:lnTo>
                      <a:pt x="124" y="16"/>
                    </a:lnTo>
                    <a:lnTo>
                      <a:pt x="110" y="16"/>
                    </a:lnTo>
                    <a:lnTo>
                      <a:pt x="96" y="21"/>
                    </a:lnTo>
                    <a:lnTo>
                      <a:pt x="71" y="26"/>
                    </a:lnTo>
                    <a:lnTo>
                      <a:pt x="62" y="30"/>
                    </a:lnTo>
                    <a:lnTo>
                      <a:pt x="51" y="27"/>
                    </a:lnTo>
                    <a:lnTo>
                      <a:pt x="37" y="14"/>
                    </a:lnTo>
                    <a:lnTo>
                      <a:pt x="26" y="20"/>
                    </a:lnTo>
                    <a:lnTo>
                      <a:pt x="27" y="36"/>
                    </a:lnTo>
                    <a:lnTo>
                      <a:pt x="38" y="48"/>
                    </a:lnTo>
                    <a:lnTo>
                      <a:pt x="47" y="48"/>
                    </a:lnTo>
                    <a:lnTo>
                      <a:pt x="67" y="58"/>
                    </a:lnTo>
                    <a:lnTo>
                      <a:pt x="110" y="64"/>
                    </a:lnTo>
                    <a:lnTo>
                      <a:pt x="124" y="62"/>
                    </a:lnTo>
                    <a:lnTo>
                      <a:pt x="118" y="76"/>
                    </a:lnTo>
                    <a:lnTo>
                      <a:pt x="62" y="116"/>
                    </a:lnTo>
                    <a:lnTo>
                      <a:pt x="24" y="124"/>
                    </a:lnTo>
                    <a:lnTo>
                      <a:pt x="10" y="134"/>
                    </a:lnTo>
                    <a:lnTo>
                      <a:pt x="0" y="143"/>
                    </a:lnTo>
                    <a:lnTo>
                      <a:pt x="0" y="216"/>
                    </a:lnTo>
                    <a:lnTo>
                      <a:pt x="9" y="222"/>
                    </a:lnTo>
                  </a:path>
                </a:pathLst>
              </a:custGeom>
              <a:grpFill/>
              <a:ln w="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2" name="Freeform 1072"/>
              <p:cNvSpPr>
                <a:spLocks/>
              </p:cNvSpPr>
              <p:nvPr/>
            </p:nvSpPr>
            <p:spPr bwMode="gray">
              <a:xfrm>
                <a:off x="2832" y="1680"/>
                <a:ext cx="364" cy="334"/>
              </a:xfrm>
              <a:custGeom>
                <a:avLst/>
                <a:gdLst>
                  <a:gd name="T0" fmla="*/ 203 w 364"/>
                  <a:gd name="T1" fmla="*/ 326 h 334"/>
                  <a:gd name="T2" fmla="*/ 202 w 364"/>
                  <a:gd name="T3" fmla="*/ 317 h 334"/>
                  <a:gd name="T4" fmla="*/ 193 w 364"/>
                  <a:gd name="T5" fmla="*/ 315 h 334"/>
                  <a:gd name="T6" fmla="*/ 181 w 364"/>
                  <a:gd name="T7" fmla="*/ 315 h 334"/>
                  <a:gd name="T8" fmla="*/ 173 w 364"/>
                  <a:gd name="T9" fmla="*/ 302 h 334"/>
                  <a:gd name="T10" fmla="*/ 73 w 364"/>
                  <a:gd name="T11" fmla="*/ 234 h 334"/>
                  <a:gd name="T12" fmla="*/ 3 w 364"/>
                  <a:gd name="T13" fmla="*/ 187 h 334"/>
                  <a:gd name="T14" fmla="*/ 1 w 364"/>
                  <a:gd name="T15" fmla="*/ 175 h 334"/>
                  <a:gd name="T16" fmla="*/ 0 w 364"/>
                  <a:gd name="T17" fmla="*/ 162 h 334"/>
                  <a:gd name="T18" fmla="*/ 17 w 364"/>
                  <a:gd name="T19" fmla="*/ 150 h 334"/>
                  <a:gd name="T20" fmla="*/ 60 w 364"/>
                  <a:gd name="T21" fmla="*/ 138 h 334"/>
                  <a:gd name="T22" fmla="*/ 62 w 364"/>
                  <a:gd name="T23" fmla="*/ 133 h 334"/>
                  <a:gd name="T24" fmla="*/ 69 w 364"/>
                  <a:gd name="T25" fmla="*/ 126 h 334"/>
                  <a:gd name="T26" fmla="*/ 75 w 364"/>
                  <a:gd name="T27" fmla="*/ 126 h 334"/>
                  <a:gd name="T28" fmla="*/ 85 w 364"/>
                  <a:gd name="T29" fmla="*/ 122 h 334"/>
                  <a:gd name="T30" fmla="*/ 93 w 364"/>
                  <a:gd name="T31" fmla="*/ 120 h 334"/>
                  <a:gd name="T32" fmla="*/ 97 w 364"/>
                  <a:gd name="T33" fmla="*/ 103 h 334"/>
                  <a:gd name="T34" fmla="*/ 111 w 364"/>
                  <a:gd name="T35" fmla="*/ 104 h 334"/>
                  <a:gd name="T36" fmla="*/ 125 w 364"/>
                  <a:gd name="T37" fmla="*/ 101 h 334"/>
                  <a:gd name="T38" fmla="*/ 132 w 364"/>
                  <a:gd name="T39" fmla="*/ 83 h 334"/>
                  <a:gd name="T40" fmla="*/ 129 w 364"/>
                  <a:gd name="T41" fmla="*/ 75 h 334"/>
                  <a:gd name="T42" fmla="*/ 122 w 364"/>
                  <a:gd name="T43" fmla="*/ 42 h 334"/>
                  <a:gd name="T44" fmla="*/ 129 w 364"/>
                  <a:gd name="T45" fmla="*/ 36 h 334"/>
                  <a:gd name="T46" fmla="*/ 140 w 364"/>
                  <a:gd name="T47" fmla="*/ 31 h 334"/>
                  <a:gd name="T48" fmla="*/ 147 w 364"/>
                  <a:gd name="T49" fmla="*/ 28 h 334"/>
                  <a:gd name="T50" fmla="*/ 160 w 364"/>
                  <a:gd name="T51" fmla="*/ 18 h 334"/>
                  <a:gd name="T52" fmla="*/ 169 w 364"/>
                  <a:gd name="T53" fmla="*/ 13 h 334"/>
                  <a:gd name="T54" fmla="*/ 182 w 364"/>
                  <a:gd name="T55" fmla="*/ 9 h 334"/>
                  <a:gd name="T56" fmla="*/ 199 w 364"/>
                  <a:gd name="T57" fmla="*/ 8 h 334"/>
                  <a:gd name="T58" fmla="*/ 207 w 364"/>
                  <a:gd name="T59" fmla="*/ 5 h 334"/>
                  <a:gd name="T60" fmla="*/ 228 w 364"/>
                  <a:gd name="T61" fmla="*/ 3 h 334"/>
                  <a:gd name="T62" fmla="*/ 236 w 364"/>
                  <a:gd name="T63" fmla="*/ 5 h 334"/>
                  <a:gd name="T64" fmla="*/ 248 w 364"/>
                  <a:gd name="T65" fmla="*/ 5 h 334"/>
                  <a:gd name="T66" fmla="*/ 260 w 364"/>
                  <a:gd name="T67" fmla="*/ 3 h 334"/>
                  <a:gd name="T68" fmla="*/ 280 w 364"/>
                  <a:gd name="T69" fmla="*/ 0 h 334"/>
                  <a:gd name="T70" fmla="*/ 294 w 364"/>
                  <a:gd name="T71" fmla="*/ 4 h 334"/>
                  <a:gd name="T72" fmla="*/ 295 w 364"/>
                  <a:gd name="T73" fmla="*/ 21 h 334"/>
                  <a:gd name="T74" fmla="*/ 297 w 364"/>
                  <a:gd name="T75" fmla="*/ 27 h 334"/>
                  <a:gd name="T76" fmla="*/ 295 w 364"/>
                  <a:gd name="T77" fmla="*/ 42 h 334"/>
                  <a:gd name="T78" fmla="*/ 282 w 364"/>
                  <a:gd name="T79" fmla="*/ 59 h 334"/>
                  <a:gd name="T80" fmla="*/ 282 w 364"/>
                  <a:gd name="T81" fmla="*/ 71 h 334"/>
                  <a:gd name="T82" fmla="*/ 295 w 364"/>
                  <a:gd name="T83" fmla="*/ 85 h 334"/>
                  <a:gd name="T84" fmla="*/ 305 w 364"/>
                  <a:gd name="T85" fmla="*/ 94 h 334"/>
                  <a:gd name="T86" fmla="*/ 318 w 364"/>
                  <a:gd name="T87" fmla="*/ 124 h 334"/>
                  <a:gd name="T88" fmla="*/ 325 w 364"/>
                  <a:gd name="T89" fmla="*/ 153 h 334"/>
                  <a:gd name="T90" fmla="*/ 324 w 364"/>
                  <a:gd name="T91" fmla="*/ 161 h 334"/>
                  <a:gd name="T92" fmla="*/ 328 w 364"/>
                  <a:gd name="T93" fmla="*/ 172 h 334"/>
                  <a:gd name="T94" fmla="*/ 328 w 364"/>
                  <a:gd name="T95" fmla="*/ 188 h 334"/>
                  <a:gd name="T96" fmla="*/ 317 w 364"/>
                  <a:gd name="T97" fmla="*/ 200 h 334"/>
                  <a:gd name="T98" fmla="*/ 320 w 364"/>
                  <a:gd name="T99" fmla="*/ 218 h 334"/>
                  <a:gd name="T100" fmla="*/ 336 w 364"/>
                  <a:gd name="T101" fmla="*/ 238 h 334"/>
                  <a:gd name="T102" fmla="*/ 354 w 364"/>
                  <a:gd name="T103" fmla="*/ 235 h 334"/>
                  <a:gd name="T104" fmla="*/ 364 w 364"/>
                  <a:gd name="T105" fmla="*/ 256 h 334"/>
                  <a:gd name="T106" fmla="*/ 254 w 364"/>
                  <a:gd name="T107" fmla="*/ 331 h 334"/>
                  <a:gd name="T108" fmla="*/ 234 w 364"/>
                  <a:gd name="T109" fmla="*/ 332 h 334"/>
                  <a:gd name="T110" fmla="*/ 204 w 364"/>
                  <a:gd name="T111" fmla="*/ 334 h 334"/>
                  <a:gd name="T112" fmla="*/ 203 w 364"/>
                  <a:gd name="T113" fmla="*/ 32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4" h="334">
                    <a:moveTo>
                      <a:pt x="203" y="326"/>
                    </a:moveTo>
                    <a:lnTo>
                      <a:pt x="202" y="317"/>
                    </a:lnTo>
                    <a:lnTo>
                      <a:pt x="193" y="315"/>
                    </a:lnTo>
                    <a:lnTo>
                      <a:pt x="181" y="315"/>
                    </a:lnTo>
                    <a:lnTo>
                      <a:pt x="173" y="302"/>
                    </a:lnTo>
                    <a:lnTo>
                      <a:pt x="73" y="234"/>
                    </a:lnTo>
                    <a:lnTo>
                      <a:pt x="3" y="187"/>
                    </a:lnTo>
                    <a:lnTo>
                      <a:pt x="1" y="175"/>
                    </a:lnTo>
                    <a:lnTo>
                      <a:pt x="0" y="162"/>
                    </a:lnTo>
                    <a:lnTo>
                      <a:pt x="17" y="150"/>
                    </a:lnTo>
                    <a:lnTo>
                      <a:pt x="60" y="138"/>
                    </a:lnTo>
                    <a:lnTo>
                      <a:pt x="62" y="133"/>
                    </a:lnTo>
                    <a:lnTo>
                      <a:pt x="69" y="126"/>
                    </a:lnTo>
                    <a:lnTo>
                      <a:pt x="75" y="126"/>
                    </a:lnTo>
                    <a:lnTo>
                      <a:pt x="85" y="122"/>
                    </a:lnTo>
                    <a:lnTo>
                      <a:pt x="93" y="120"/>
                    </a:lnTo>
                    <a:lnTo>
                      <a:pt x="97" y="103"/>
                    </a:lnTo>
                    <a:lnTo>
                      <a:pt x="111" y="104"/>
                    </a:lnTo>
                    <a:lnTo>
                      <a:pt x="125" y="101"/>
                    </a:lnTo>
                    <a:lnTo>
                      <a:pt x="132" y="83"/>
                    </a:lnTo>
                    <a:lnTo>
                      <a:pt x="129" y="75"/>
                    </a:lnTo>
                    <a:lnTo>
                      <a:pt x="122" y="42"/>
                    </a:lnTo>
                    <a:lnTo>
                      <a:pt x="129" y="36"/>
                    </a:lnTo>
                    <a:lnTo>
                      <a:pt x="140" y="31"/>
                    </a:lnTo>
                    <a:lnTo>
                      <a:pt x="147" y="28"/>
                    </a:lnTo>
                    <a:lnTo>
                      <a:pt x="160" y="18"/>
                    </a:lnTo>
                    <a:lnTo>
                      <a:pt x="169" y="13"/>
                    </a:lnTo>
                    <a:lnTo>
                      <a:pt x="182" y="9"/>
                    </a:lnTo>
                    <a:lnTo>
                      <a:pt x="199" y="8"/>
                    </a:lnTo>
                    <a:lnTo>
                      <a:pt x="207" y="5"/>
                    </a:lnTo>
                    <a:lnTo>
                      <a:pt x="228" y="3"/>
                    </a:lnTo>
                    <a:lnTo>
                      <a:pt x="236" y="5"/>
                    </a:lnTo>
                    <a:lnTo>
                      <a:pt x="248" y="5"/>
                    </a:lnTo>
                    <a:lnTo>
                      <a:pt x="260" y="3"/>
                    </a:lnTo>
                    <a:lnTo>
                      <a:pt x="280" y="0"/>
                    </a:lnTo>
                    <a:lnTo>
                      <a:pt x="294" y="4"/>
                    </a:lnTo>
                    <a:lnTo>
                      <a:pt x="295" y="21"/>
                    </a:lnTo>
                    <a:lnTo>
                      <a:pt x="297" y="27"/>
                    </a:lnTo>
                    <a:lnTo>
                      <a:pt x="295" y="42"/>
                    </a:lnTo>
                    <a:lnTo>
                      <a:pt x="282" y="59"/>
                    </a:lnTo>
                    <a:lnTo>
                      <a:pt x="282" y="71"/>
                    </a:lnTo>
                    <a:lnTo>
                      <a:pt x="295" y="85"/>
                    </a:lnTo>
                    <a:lnTo>
                      <a:pt x="305" y="94"/>
                    </a:lnTo>
                    <a:lnTo>
                      <a:pt x="318" y="124"/>
                    </a:lnTo>
                    <a:lnTo>
                      <a:pt x="325" y="153"/>
                    </a:lnTo>
                    <a:lnTo>
                      <a:pt x="324" y="161"/>
                    </a:lnTo>
                    <a:lnTo>
                      <a:pt x="328" y="172"/>
                    </a:lnTo>
                    <a:lnTo>
                      <a:pt x="328" y="188"/>
                    </a:lnTo>
                    <a:lnTo>
                      <a:pt x="317" y="200"/>
                    </a:lnTo>
                    <a:lnTo>
                      <a:pt x="320" y="218"/>
                    </a:lnTo>
                    <a:lnTo>
                      <a:pt x="336" y="238"/>
                    </a:lnTo>
                    <a:lnTo>
                      <a:pt x="354" y="235"/>
                    </a:lnTo>
                    <a:lnTo>
                      <a:pt x="364" y="256"/>
                    </a:lnTo>
                    <a:lnTo>
                      <a:pt x="254" y="331"/>
                    </a:lnTo>
                    <a:lnTo>
                      <a:pt x="234" y="332"/>
                    </a:lnTo>
                    <a:lnTo>
                      <a:pt x="204" y="334"/>
                    </a:lnTo>
                    <a:lnTo>
                      <a:pt x="203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3" name="Freeform 1073"/>
              <p:cNvSpPr>
                <a:spLocks noEditPoints="1"/>
              </p:cNvSpPr>
              <p:nvPr/>
            </p:nvSpPr>
            <p:spPr bwMode="gray">
              <a:xfrm>
                <a:off x="2832" y="1679"/>
                <a:ext cx="364" cy="336"/>
              </a:xfrm>
              <a:custGeom>
                <a:avLst/>
                <a:gdLst>
                  <a:gd name="T0" fmla="*/ 295 w 364"/>
                  <a:gd name="T1" fmla="*/ 22 h 336"/>
                  <a:gd name="T2" fmla="*/ 282 w 364"/>
                  <a:gd name="T3" fmla="*/ 60 h 336"/>
                  <a:gd name="T4" fmla="*/ 304 w 364"/>
                  <a:gd name="T5" fmla="*/ 95 h 336"/>
                  <a:gd name="T6" fmla="*/ 324 w 364"/>
                  <a:gd name="T7" fmla="*/ 162 h 336"/>
                  <a:gd name="T8" fmla="*/ 317 w 364"/>
                  <a:gd name="T9" fmla="*/ 201 h 336"/>
                  <a:gd name="T10" fmla="*/ 353 w 364"/>
                  <a:gd name="T11" fmla="*/ 236 h 336"/>
                  <a:gd name="T12" fmla="*/ 234 w 364"/>
                  <a:gd name="T13" fmla="*/ 332 h 336"/>
                  <a:gd name="T14" fmla="*/ 203 w 364"/>
                  <a:gd name="T15" fmla="*/ 317 h 336"/>
                  <a:gd name="T16" fmla="*/ 173 w 364"/>
                  <a:gd name="T17" fmla="*/ 303 h 336"/>
                  <a:gd name="T18" fmla="*/ 1 w 364"/>
                  <a:gd name="T19" fmla="*/ 176 h 336"/>
                  <a:gd name="T20" fmla="*/ 60 w 364"/>
                  <a:gd name="T21" fmla="*/ 140 h 336"/>
                  <a:gd name="T22" fmla="*/ 75 w 364"/>
                  <a:gd name="T23" fmla="*/ 127 h 336"/>
                  <a:gd name="T24" fmla="*/ 97 w 364"/>
                  <a:gd name="T25" fmla="*/ 104 h 336"/>
                  <a:gd name="T26" fmla="*/ 132 w 364"/>
                  <a:gd name="T27" fmla="*/ 84 h 336"/>
                  <a:gd name="T28" fmla="*/ 129 w 364"/>
                  <a:gd name="T29" fmla="*/ 37 h 336"/>
                  <a:gd name="T30" fmla="*/ 160 w 364"/>
                  <a:gd name="T31" fmla="*/ 19 h 336"/>
                  <a:gd name="T32" fmla="*/ 199 w 364"/>
                  <a:gd name="T33" fmla="*/ 10 h 336"/>
                  <a:gd name="T34" fmla="*/ 236 w 364"/>
                  <a:gd name="T35" fmla="*/ 6 h 336"/>
                  <a:gd name="T36" fmla="*/ 280 w 364"/>
                  <a:gd name="T37" fmla="*/ 1 h 336"/>
                  <a:gd name="T38" fmla="*/ 260 w 364"/>
                  <a:gd name="T39" fmla="*/ 4 h 336"/>
                  <a:gd name="T40" fmla="*/ 228 w 364"/>
                  <a:gd name="T41" fmla="*/ 4 h 336"/>
                  <a:gd name="T42" fmla="*/ 207 w 364"/>
                  <a:gd name="T43" fmla="*/ 6 h 336"/>
                  <a:gd name="T44" fmla="*/ 199 w 364"/>
                  <a:gd name="T45" fmla="*/ 9 h 336"/>
                  <a:gd name="T46" fmla="*/ 182 w 364"/>
                  <a:gd name="T47" fmla="*/ 10 h 336"/>
                  <a:gd name="T48" fmla="*/ 169 w 364"/>
                  <a:gd name="T49" fmla="*/ 14 h 336"/>
                  <a:gd name="T50" fmla="*/ 160 w 364"/>
                  <a:gd name="T51" fmla="*/ 19 h 336"/>
                  <a:gd name="T52" fmla="*/ 129 w 364"/>
                  <a:gd name="T53" fmla="*/ 37 h 336"/>
                  <a:gd name="T54" fmla="*/ 122 w 364"/>
                  <a:gd name="T55" fmla="*/ 43 h 336"/>
                  <a:gd name="T56" fmla="*/ 129 w 364"/>
                  <a:gd name="T57" fmla="*/ 76 h 336"/>
                  <a:gd name="T58" fmla="*/ 111 w 364"/>
                  <a:gd name="T59" fmla="*/ 105 h 336"/>
                  <a:gd name="T60" fmla="*/ 96 w 364"/>
                  <a:gd name="T61" fmla="*/ 104 h 336"/>
                  <a:gd name="T62" fmla="*/ 85 w 364"/>
                  <a:gd name="T63" fmla="*/ 122 h 336"/>
                  <a:gd name="T64" fmla="*/ 69 w 364"/>
                  <a:gd name="T65" fmla="*/ 127 h 336"/>
                  <a:gd name="T66" fmla="*/ 62 w 364"/>
                  <a:gd name="T67" fmla="*/ 134 h 336"/>
                  <a:gd name="T68" fmla="*/ 60 w 364"/>
                  <a:gd name="T69" fmla="*/ 139 h 336"/>
                  <a:gd name="T70" fmla="*/ 17 w 364"/>
                  <a:gd name="T71" fmla="*/ 151 h 336"/>
                  <a:gd name="T72" fmla="*/ 0 w 364"/>
                  <a:gd name="T73" fmla="*/ 163 h 336"/>
                  <a:gd name="T74" fmla="*/ 3 w 364"/>
                  <a:gd name="T75" fmla="*/ 188 h 336"/>
                  <a:gd name="T76" fmla="*/ 173 w 364"/>
                  <a:gd name="T77" fmla="*/ 304 h 336"/>
                  <a:gd name="T78" fmla="*/ 181 w 364"/>
                  <a:gd name="T79" fmla="*/ 316 h 336"/>
                  <a:gd name="T80" fmla="*/ 203 w 364"/>
                  <a:gd name="T81" fmla="*/ 327 h 336"/>
                  <a:gd name="T82" fmla="*/ 204 w 364"/>
                  <a:gd name="T83" fmla="*/ 336 h 336"/>
                  <a:gd name="T84" fmla="*/ 254 w 364"/>
                  <a:gd name="T85" fmla="*/ 332 h 336"/>
                  <a:gd name="T86" fmla="*/ 364 w 364"/>
                  <a:gd name="T87" fmla="*/ 257 h 336"/>
                  <a:gd name="T88" fmla="*/ 354 w 364"/>
                  <a:gd name="T89" fmla="*/ 236 h 336"/>
                  <a:gd name="T90" fmla="*/ 320 w 364"/>
                  <a:gd name="T91" fmla="*/ 219 h 336"/>
                  <a:gd name="T92" fmla="*/ 328 w 364"/>
                  <a:gd name="T93" fmla="*/ 189 h 336"/>
                  <a:gd name="T94" fmla="*/ 328 w 364"/>
                  <a:gd name="T95" fmla="*/ 173 h 336"/>
                  <a:gd name="T96" fmla="*/ 325 w 364"/>
                  <a:gd name="T97" fmla="*/ 154 h 336"/>
                  <a:gd name="T98" fmla="*/ 318 w 364"/>
                  <a:gd name="T99" fmla="*/ 125 h 336"/>
                  <a:gd name="T100" fmla="*/ 305 w 364"/>
                  <a:gd name="T101" fmla="*/ 95 h 336"/>
                  <a:gd name="T102" fmla="*/ 295 w 364"/>
                  <a:gd name="T103" fmla="*/ 85 h 336"/>
                  <a:gd name="T104" fmla="*/ 295 w 364"/>
                  <a:gd name="T105" fmla="*/ 43 h 336"/>
                  <a:gd name="T106" fmla="*/ 297 w 364"/>
                  <a:gd name="T107" fmla="*/ 28 h 336"/>
                  <a:gd name="T108" fmla="*/ 295 w 364"/>
                  <a:gd name="T109" fmla="*/ 22 h 336"/>
                  <a:gd name="T110" fmla="*/ 294 w 364"/>
                  <a:gd name="T111" fmla="*/ 5 h 336"/>
                  <a:gd name="T112" fmla="*/ 280 w 364"/>
                  <a:gd name="T113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4" h="336">
                    <a:moveTo>
                      <a:pt x="280" y="1"/>
                    </a:moveTo>
                    <a:lnTo>
                      <a:pt x="294" y="5"/>
                    </a:lnTo>
                    <a:lnTo>
                      <a:pt x="295" y="22"/>
                    </a:lnTo>
                    <a:lnTo>
                      <a:pt x="297" y="28"/>
                    </a:lnTo>
                    <a:lnTo>
                      <a:pt x="295" y="42"/>
                    </a:lnTo>
                    <a:lnTo>
                      <a:pt x="282" y="60"/>
                    </a:lnTo>
                    <a:lnTo>
                      <a:pt x="282" y="72"/>
                    </a:lnTo>
                    <a:lnTo>
                      <a:pt x="295" y="86"/>
                    </a:lnTo>
                    <a:lnTo>
                      <a:pt x="304" y="95"/>
                    </a:lnTo>
                    <a:lnTo>
                      <a:pt x="318" y="126"/>
                    </a:lnTo>
                    <a:lnTo>
                      <a:pt x="325" y="154"/>
                    </a:lnTo>
                    <a:lnTo>
                      <a:pt x="324" y="162"/>
                    </a:lnTo>
                    <a:lnTo>
                      <a:pt x="328" y="173"/>
                    </a:lnTo>
                    <a:lnTo>
                      <a:pt x="328" y="189"/>
                    </a:lnTo>
                    <a:lnTo>
                      <a:pt x="317" y="201"/>
                    </a:lnTo>
                    <a:lnTo>
                      <a:pt x="319" y="219"/>
                    </a:lnTo>
                    <a:lnTo>
                      <a:pt x="336" y="239"/>
                    </a:lnTo>
                    <a:lnTo>
                      <a:pt x="353" y="236"/>
                    </a:lnTo>
                    <a:lnTo>
                      <a:pt x="364" y="257"/>
                    </a:lnTo>
                    <a:lnTo>
                      <a:pt x="253" y="332"/>
                    </a:lnTo>
                    <a:lnTo>
                      <a:pt x="234" y="332"/>
                    </a:lnTo>
                    <a:lnTo>
                      <a:pt x="204" y="335"/>
                    </a:lnTo>
                    <a:lnTo>
                      <a:pt x="203" y="327"/>
                    </a:lnTo>
                    <a:lnTo>
                      <a:pt x="203" y="317"/>
                    </a:lnTo>
                    <a:lnTo>
                      <a:pt x="193" y="316"/>
                    </a:lnTo>
                    <a:lnTo>
                      <a:pt x="181" y="316"/>
                    </a:lnTo>
                    <a:lnTo>
                      <a:pt x="173" y="303"/>
                    </a:lnTo>
                    <a:lnTo>
                      <a:pt x="73" y="235"/>
                    </a:lnTo>
                    <a:lnTo>
                      <a:pt x="4" y="187"/>
                    </a:lnTo>
                    <a:lnTo>
                      <a:pt x="1" y="176"/>
                    </a:lnTo>
                    <a:lnTo>
                      <a:pt x="0" y="163"/>
                    </a:lnTo>
                    <a:lnTo>
                      <a:pt x="17" y="151"/>
                    </a:lnTo>
                    <a:lnTo>
                      <a:pt x="60" y="140"/>
                    </a:lnTo>
                    <a:lnTo>
                      <a:pt x="62" y="134"/>
                    </a:lnTo>
                    <a:lnTo>
                      <a:pt x="69" y="127"/>
                    </a:lnTo>
                    <a:lnTo>
                      <a:pt x="75" y="127"/>
                    </a:lnTo>
                    <a:lnTo>
                      <a:pt x="85" y="123"/>
                    </a:lnTo>
                    <a:lnTo>
                      <a:pt x="93" y="121"/>
                    </a:lnTo>
                    <a:lnTo>
                      <a:pt x="97" y="104"/>
                    </a:lnTo>
                    <a:lnTo>
                      <a:pt x="111" y="105"/>
                    </a:lnTo>
                    <a:lnTo>
                      <a:pt x="125" y="103"/>
                    </a:lnTo>
                    <a:lnTo>
                      <a:pt x="132" y="84"/>
                    </a:lnTo>
                    <a:lnTo>
                      <a:pt x="129" y="76"/>
                    </a:lnTo>
                    <a:lnTo>
                      <a:pt x="122" y="43"/>
                    </a:lnTo>
                    <a:lnTo>
                      <a:pt x="129" y="37"/>
                    </a:lnTo>
                    <a:lnTo>
                      <a:pt x="140" y="32"/>
                    </a:lnTo>
                    <a:lnTo>
                      <a:pt x="147" y="29"/>
                    </a:lnTo>
                    <a:lnTo>
                      <a:pt x="160" y="19"/>
                    </a:lnTo>
                    <a:lnTo>
                      <a:pt x="170" y="14"/>
                    </a:lnTo>
                    <a:lnTo>
                      <a:pt x="182" y="11"/>
                    </a:lnTo>
                    <a:lnTo>
                      <a:pt x="199" y="10"/>
                    </a:lnTo>
                    <a:lnTo>
                      <a:pt x="207" y="6"/>
                    </a:lnTo>
                    <a:lnTo>
                      <a:pt x="228" y="4"/>
                    </a:lnTo>
                    <a:lnTo>
                      <a:pt x="236" y="6"/>
                    </a:lnTo>
                    <a:lnTo>
                      <a:pt x="248" y="6"/>
                    </a:lnTo>
                    <a:lnTo>
                      <a:pt x="260" y="4"/>
                    </a:lnTo>
                    <a:lnTo>
                      <a:pt x="280" y="1"/>
                    </a:lnTo>
                    <a:close/>
                    <a:moveTo>
                      <a:pt x="280" y="0"/>
                    </a:moveTo>
                    <a:lnTo>
                      <a:pt x="280" y="0"/>
                    </a:lnTo>
                    <a:lnTo>
                      <a:pt x="260" y="4"/>
                    </a:lnTo>
                    <a:lnTo>
                      <a:pt x="248" y="6"/>
                    </a:lnTo>
                    <a:lnTo>
                      <a:pt x="236" y="6"/>
                    </a:lnTo>
                    <a:lnTo>
                      <a:pt x="228" y="4"/>
                    </a:lnTo>
                    <a:lnTo>
                      <a:pt x="228" y="4"/>
                    </a:lnTo>
                    <a:lnTo>
                      <a:pt x="228" y="4"/>
                    </a:lnTo>
                    <a:lnTo>
                      <a:pt x="207" y="6"/>
                    </a:lnTo>
                    <a:lnTo>
                      <a:pt x="207" y="6"/>
                    </a:lnTo>
                    <a:lnTo>
                      <a:pt x="207" y="6"/>
                    </a:lnTo>
                    <a:lnTo>
                      <a:pt x="199" y="9"/>
                    </a:lnTo>
                    <a:lnTo>
                      <a:pt x="182" y="10"/>
                    </a:lnTo>
                    <a:lnTo>
                      <a:pt x="182" y="10"/>
                    </a:lnTo>
                    <a:lnTo>
                      <a:pt x="182" y="10"/>
                    </a:lnTo>
                    <a:lnTo>
                      <a:pt x="169" y="14"/>
                    </a:lnTo>
                    <a:lnTo>
                      <a:pt x="169" y="14"/>
                    </a:lnTo>
                    <a:lnTo>
                      <a:pt x="169" y="14"/>
                    </a:lnTo>
                    <a:lnTo>
                      <a:pt x="160" y="19"/>
                    </a:lnTo>
                    <a:lnTo>
                      <a:pt x="160" y="19"/>
                    </a:lnTo>
                    <a:lnTo>
                      <a:pt x="160" y="19"/>
                    </a:lnTo>
                    <a:lnTo>
                      <a:pt x="147" y="29"/>
                    </a:lnTo>
                    <a:lnTo>
                      <a:pt x="140" y="31"/>
                    </a:lnTo>
                    <a:lnTo>
                      <a:pt x="129" y="37"/>
                    </a:lnTo>
                    <a:lnTo>
                      <a:pt x="129" y="37"/>
                    </a:lnTo>
                    <a:lnTo>
                      <a:pt x="129" y="37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9" y="76"/>
                    </a:lnTo>
                    <a:lnTo>
                      <a:pt x="131" y="84"/>
                    </a:lnTo>
                    <a:lnTo>
                      <a:pt x="125" y="102"/>
                    </a:lnTo>
                    <a:lnTo>
                      <a:pt x="111" y="105"/>
                    </a:lnTo>
                    <a:lnTo>
                      <a:pt x="97" y="104"/>
                    </a:lnTo>
                    <a:lnTo>
                      <a:pt x="97" y="104"/>
                    </a:lnTo>
                    <a:lnTo>
                      <a:pt x="96" y="104"/>
                    </a:lnTo>
                    <a:lnTo>
                      <a:pt x="93" y="121"/>
                    </a:lnTo>
                    <a:lnTo>
                      <a:pt x="85" y="122"/>
                    </a:lnTo>
                    <a:lnTo>
                      <a:pt x="85" y="122"/>
                    </a:lnTo>
                    <a:lnTo>
                      <a:pt x="84" y="123"/>
                    </a:lnTo>
                    <a:lnTo>
                      <a:pt x="75" y="127"/>
                    </a:lnTo>
                    <a:lnTo>
                      <a:pt x="69" y="127"/>
                    </a:lnTo>
                    <a:lnTo>
                      <a:pt x="68" y="127"/>
                    </a:lnTo>
                    <a:lnTo>
                      <a:pt x="68" y="127"/>
                    </a:lnTo>
                    <a:lnTo>
                      <a:pt x="62" y="134"/>
                    </a:lnTo>
                    <a:lnTo>
                      <a:pt x="62" y="134"/>
                    </a:lnTo>
                    <a:lnTo>
                      <a:pt x="62" y="134"/>
                    </a:lnTo>
                    <a:lnTo>
                      <a:pt x="60" y="139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73" y="235"/>
                    </a:lnTo>
                    <a:lnTo>
                      <a:pt x="173" y="304"/>
                    </a:lnTo>
                    <a:lnTo>
                      <a:pt x="180" y="316"/>
                    </a:lnTo>
                    <a:lnTo>
                      <a:pt x="181" y="316"/>
                    </a:lnTo>
                    <a:lnTo>
                      <a:pt x="181" y="316"/>
                    </a:lnTo>
                    <a:lnTo>
                      <a:pt x="193" y="316"/>
                    </a:lnTo>
                    <a:lnTo>
                      <a:pt x="202" y="318"/>
                    </a:lnTo>
                    <a:lnTo>
                      <a:pt x="203" y="327"/>
                    </a:lnTo>
                    <a:lnTo>
                      <a:pt x="204" y="335"/>
                    </a:lnTo>
                    <a:lnTo>
                      <a:pt x="204" y="336"/>
                    </a:lnTo>
                    <a:lnTo>
                      <a:pt x="204" y="336"/>
                    </a:lnTo>
                    <a:lnTo>
                      <a:pt x="234" y="333"/>
                    </a:lnTo>
                    <a:lnTo>
                      <a:pt x="253" y="332"/>
                    </a:lnTo>
                    <a:lnTo>
                      <a:pt x="254" y="332"/>
                    </a:lnTo>
                    <a:lnTo>
                      <a:pt x="254" y="332"/>
                    </a:lnTo>
                    <a:lnTo>
                      <a:pt x="364" y="257"/>
                    </a:lnTo>
                    <a:lnTo>
                      <a:pt x="364" y="257"/>
                    </a:lnTo>
                    <a:lnTo>
                      <a:pt x="364" y="257"/>
                    </a:lnTo>
                    <a:lnTo>
                      <a:pt x="354" y="236"/>
                    </a:lnTo>
                    <a:lnTo>
                      <a:pt x="354" y="236"/>
                    </a:lnTo>
                    <a:lnTo>
                      <a:pt x="353" y="236"/>
                    </a:lnTo>
                    <a:lnTo>
                      <a:pt x="336" y="238"/>
                    </a:lnTo>
                    <a:lnTo>
                      <a:pt x="320" y="219"/>
                    </a:lnTo>
                    <a:lnTo>
                      <a:pt x="317" y="201"/>
                    </a:lnTo>
                    <a:lnTo>
                      <a:pt x="328" y="190"/>
                    </a:lnTo>
                    <a:lnTo>
                      <a:pt x="328" y="189"/>
                    </a:lnTo>
                    <a:lnTo>
                      <a:pt x="328" y="189"/>
                    </a:lnTo>
                    <a:lnTo>
                      <a:pt x="328" y="173"/>
                    </a:lnTo>
                    <a:lnTo>
                      <a:pt x="328" y="173"/>
                    </a:lnTo>
                    <a:lnTo>
                      <a:pt x="328" y="173"/>
                    </a:lnTo>
                    <a:lnTo>
                      <a:pt x="325" y="162"/>
                    </a:lnTo>
                    <a:lnTo>
                      <a:pt x="325" y="154"/>
                    </a:lnTo>
                    <a:lnTo>
                      <a:pt x="325" y="154"/>
                    </a:lnTo>
                    <a:lnTo>
                      <a:pt x="325" y="154"/>
                    </a:lnTo>
                    <a:lnTo>
                      <a:pt x="318" y="125"/>
                    </a:lnTo>
                    <a:lnTo>
                      <a:pt x="318" y="125"/>
                    </a:lnTo>
                    <a:lnTo>
                      <a:pt x="318" y="125"/>
                    </a:lnTo>
                    <a:lnTo>
                      <a:pt x="305" y="95"/>
                    </a:lnTo>
                    <a:lnTo>
                      <a:pt x="305" y="95"/>
                    </a:lnTo>
                    <a:lnTo>
                      <a:pt x="305" y="95"/>
                    </a:lnTo>
                    <a:lnTo>
                      <a:pt x="295" y="85"/>
                    </a:lnTo>
                    <a:lnTo>
                      <a:pt x="282" y="71"/>
                    </a:lnTo>
                    <a:lnTo>
                      <a:pt x="282" y="60"/>
                    </a:lnTo>
                    <a:lnTo>
                      <a:pt x="295" y="43"/>
                    </a:lnTo>
                    <a:lnTo>
                      <a:pt x="295" y="43"/>
                    </a:lnTo>
                    <a:lnTo>
                      <a:pt x="295" y="43"/>
                    </a:lnTo>
                    <a:lnTo>
                      <a:pt x="297" y="28"/>
                    </a:lnTo>
                    <a:lnTo>
                      <a:pt x="297" y="28"/>
                    </a:lnTo>
                    <a:lnTo>
                      <a:pt x="297" y="28"/>
                    </a:lnTo>
                    <a:lnTo>
                      <a:pt x="295" y="22"/>
                    </a:lnTo>
                    <a:lnTo>
                      <a:pt x="295" y="5"/>
                    </a:lnTo>
                    <a:lnTo>
                      <a:pt x="294" y="5"/>
                    </a:lnTo>
                    <a:lnTo>
                      <a:pt x="294" y="5"/>
                    </a:lnTo>
                    <a:lnTo>
                      <a:pt x="280" y="0"/>
                    </a:lnTo>
                    <a:lnTo>
                      <a:pt x="280" y="0"/>
                    </a:lnTo>
                    <a:lnTo>
                      <a:pt x="28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4" name="Freeform 1074"/>
              <p:cNvSpPr>
                <a:spLocks noEditPoints="1"/>
              </p:cNvSpPr>
              <p:nvPr/>
            </p:nvSpPr>
            <p:spPr bwMode="gray">
              <a:xfrm>
                <a:off x="2832" y="1679"/>
                <a:ext cx="364" cy="336"/>
              </a:xfrm>
              <a:custGeom>
                <a:avLst/>
                <a:gdLst>
                  <a:gd name="T0" fmla="*/ 295 w 364"/>
                  <a:gd name="T1" fmla="*/ 22 h 336"/>
                  <a:gd name="T2" fmla="*/ 282 w 364"/>
                  <a:gd name="T3" fmla="*/ 60 h 336"/>
                  <a:gd name="T4" fmla="*/ 304 w 364"/>
                  <a:gd name="T5" fmla="*/ 95 h 336"/>
                  <a:gd name="T6" fmla="*/ 324 w 364"/>
                  <a:gd name="T7" fmla="*/ 162 h 336"/>
                  <a:gd name="T8" fmla="*/ 317 w 364"/>
                  <a:gd name="T9" fmla="*/ 201 h 336"/>
                  <a:gd name="T10" fmla="*/ 353 w 364"/>
                  <a:gd name="T11" fmla="*/ 236 h 336"/>
                  <a:gd name="T12" fmla="*/ 234 w 364"/>
                  <a:gd name="T13" fmla="*/ 332 h 336"/>
                  <a:gd name="T14" fmla="*/ 203 w 364"/>
                  <a:gd name="T15" fmla="*/ 317 h 336"/>
                  <a:gd name="T16" fmla="*/ 173 w 364"/>
                  <a:gd name="T17" fmla="*/ 303 h 336"/>
                  <a:gd name="T18" fmla="*/ 1 w 364"/>
                  <a:gd name="T19" fmla="*/ 176 h 336"/>
                  <a:gd name="T20" fmla="*/ 60 w 364"/>
                  <a:gd name="T21" fmla="*/ 140 h 336"/>
                  <a:gd name="T22" fmla="*/ 75 w 364"/>
                  <a:gd name="T23" fmla="*/ 127 h 336"/>
                  <a:gd name="T24" fmla="*/ 97 w 364"/>
                  <a:gd name="T25" fmla="*/ 104 h 336"/>
                  <a:gd name="T26" fmla="*/ 132 w 364"/>
                  <a:gd name="T27" fmla="*/ 84 h 336"/>
                  <a:gd name="T28" fmla="*/ 129 w 364"/>
                  <a:gd name="T29" fmla="*/ 37 h 336"/>
                  <a:gd name="T30" fmla="*/ 160 w 364"/>
                  <a:gd name="T31" fmla="*/ 19 h 336"/>
                  <a:gd name="T32" fmla="*/ 199 w 364"/>
                  <a:gd name="T33" fmla="*/ 10 h 336"/>
                  <a:gd name="T34" fmla="*/ 236 w 364"/>
                  <a:gd name="T35" fmla="*/ 6 h 336"/>
                  <a:gd name="T36" fmla="*/ 280 w 364"/>
                  <a:gd name="T37" fmla="*/ 1 h 336"/>
                  <a:gd name="T38" fmla="*/ 260 w 364"/>
                  <a:gd name="T39" fmla="*/ 4 h 336"/>
                  <a:gd name="T40" fmla="*/ 228 w 364"/>
                  <a:gd name="T41" fmla="*/ 4 h 336"/>
                  <a:gd name="T42" fmla="*/ 207 w 364"/>
                  <a:gd name="T43" fmla="*/ 6 h 336"/>
                  <a:gd name="T44" fmla="*/ 199 w 364"/>
                  <a:gd name="T45" fmla="*/ 9 h 336"/>
                  <a:gd name="T46" fmla="*/ 182 w 364"/>
                  <a:gd name="T47" fmla="*/ 10 h 336"/>
                  <a:gd name="T48" fmla="*/ 169 w 364"/>
                  <a:gd name="T49" fmla="*/ 14 h 336"/>
                  <a:gd name="T50" fmla="*/ 160 w 364"/>
                  <a:gd name="T51" fmla="*/ 19 h 336"/>
                  <a:gd name="T52" fmla="*/ 129 w 364"/>
                  <a:gd name="T53" fmla="*/ 37 h 336"/>
                  <a:gd name="T54" fmla="*/ 122 w 364"/>
                  <a:gd name="T55" fmla="*/ 43 h 336"/>
                  <a:gd name="T56" fmla="*/ 129 w 364"/>
                  <a:gd name="T57" fmla="*/ 76 h 336"/>
                  <a:gd name="T58" fmla="*/ 111 w 364"/>
                  <a:gd name="T59" fmla="*/ 105 h 336"/>
                  <a:gd name="T60" fmla="*/ 96 w 364"/>
                  <a:gd name="T61" fmla="*/ 104 h 336"/>
                  <a:gd name="T62" fmla="*/ 85 w 364"/>
                  <a:gd name="T63" fmla="*/ 122 h 336"/>
                  <a:gd name="T64" fmla="*/ 69 w 364"/>
                  <a:gd name="T65" fmla="*/ 127 h 336"/>
                  <a:gd name="T66" fmla="*/ 62 w 364"/>
                  <a:gd name="T67" fmla="*/ 134 h 336"/>
                  <a:gd name="T68" fmla="*/ 60 w 364"/>
                  <a:gd name="T69" fmla="*/ 139 h 336"/>
                  <a:gd name="T70" fmla="*/ 17 w 364"/>
                  <a:gd name="T71" fmla="*/ 151 h 336"/>
                  <a:gd name="T72" fmla="*/ 0 w 364"/>
                  <a:gd name="T73" fmla="*/ 163 h 336"/>
                  <a:gd name="T74" fmla="*/ 3 w 364"/>
                  <a:gd name="T75" fmla="*/ 188 h 336"/>
                  <a:gd name="T76" fmla="*/ 173 w 364"/>
                  <a:gd name="T77" fmla="*/ 304 h 336"/>
                  <a:gd name="T78" fmla="*/ 181 w 364"/>
                  <a:gd name="T79" fmla="*/ 316 h 336"/>
                  <a:gd name="T80" fmla="*/ 203 w 364"/>
                  <a:gd name="T81" fmla="*/ 327 h 336"/>
                  <a:gd name="T82" fmla="*/ 204 w 364"/>
                  <a:gd name="T83" fmla="*/ 336 h 336"/>
                  <a:gd name="T84" fmla="*/ 254 w 364"/>
                  <a:gd name="T85" fmla="*/ 332 h 336"/>
                  <a:gd name="T86" fmla="*/ 364 w 364"/>
                  <a:gd name="T87" fmla="*/ 257 h 336"/>
                  <a:gd name="T88" fmla="*/ 354 w 364"/>
                  <a:gd name="T89" fmla="*/ 236 h 336"/>
                  <a:gd name="T90" fmla="*/ 320 w 364"/>
                  <a:gd name="T91" fmla="*/ 219 h 336"/>
                  <a:gd name="T92" fmla="*/ 328 w 364"/>
                  <a:gd name="T93" fmla="*/ 189 h 336"/>
                  <a:gd name="T94" fmla="*/ 328 w 364"/>
                  <a:gd name="T95" fmla="*/ 173 h 336"/>
                  <a:gd name="T96" fmla="*/ 325 w 364"/>
                  <a:gd name="T97" fmla="*/ 154 h 336"/>
                  <a:gd name="T98" fmla="*/ 318 w 364"/>
                  <a:gd name="T99" fmla="*/ 125 h 336"/>
                  <a:gd name="T100" fmla="*/ 305 w 364"/>
                  <a:gd name="T101" fmla="*/ 95 h 336"/>
                  <a:gd name="T102" fmla="*/ 295 w 364"/>
                  <a:gd name="T103" fmla="*/ 85 h 336"/>
                  <a:gd name="T104" fmla="*/ 295 w 364"/>
                  <a:gd name="T105" fmla="*/ 43 h 336"/>
                  <a:gd name="T106" fmla="*/ 297 w 364"/>
                  <a:gd name="T107" fmla="*/ 28 h 336"/>
                  <a:gd name="T108" fmla="*/ 295 w 364"/>
                  <a:gd name="T109" fmla="*/ 22 h 336"/>
                  <a:gd name="T110" fmla="*/ 294 w 364"/>
                  <a:gd name="T111" fmla="*/ 5 h 336"/>
                  <a:gd name="T112" fmla="*/ 280 w 364"/>
                  <a:gd name="T113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4" h="336">
                    <a:moveTo>
                      <a:pt x="280" y="1"/>
                    </a:moveTo>
                    <a:lnTo>
                      <a:pt x="294" y="5"/>
                    </a:lnTo>
                    <a:lnTo>
                      <a:pt x="295" y="22"/>
                    </a:lnTo>
                    <a:lnTo>
                      <a:pt x="297" y="28"/>
                    </a:lnTo>
                    <a:lnTo>
                      <a:pt x="295" y="42"/>
                    </a:lnTo>
                    <a:lnTo>
                      <a:pt x="282" y="60"/>
                    </a:lnTo>
                    <a:lnTo>
                      <a:pt x="282" y="72"/>
                    </a:lnTo>
                    <a:lnTo>
                      <a:pt x="295" y="86"/>
                    </a:lnTo>
                    <a:lnTo>
                      <a:pt x="304" y="95"/>
                    </a:lnTo>
                    <a:lnTo>
                      <a:pt x="318" y="126"/>
                    </a:lnTo>
                    <a:lnTo>
                      <a:pt x="325" y="154"/>
                    </a:lnTo>
                    <a:lnTo>
                      <a:pt x="324" y="162"/>
                    </a:lnTo>
                    <a:lnTo>
                      <a:pt x="328" y="173"/>
                    </a:lnTo>
                    <a:lnTo>
                      <a:pt x="328" y="189"/>
                    </a:lnTo>
                    <a:lnTo>
                      <a:pt x="317" y="201"/>
                    </a:lnTo>
                    <a:lnTo>
                      <a:pt x="319" y="219"/>
                    </a:lnTo>
                    <a:lnTo>
                      <a:pt x="336" y="239"/>
                    </a:lnTo>
                    <a:lnTo>
                      <a:pt x="353" y="236"/>
                    </a:lnTo>
                    <a:lnTo>
                      <a:pt x="364" y="257"/>
                    </a:lnTo>
                    <a:lnTo>
                      <a:pt x="253" y="332"/>
                    </a:lnTo>
                    <a:lnTo>
                      <a:pt x="234" y="332"/>
                    </a:lnTo>
                    <a:lnTo>
                      <a:pt x="204" y="335"/>
                    </a:lnTo>
                    <a:lnTo>
                      <a:pt x="203" y="327"/>
                    </a:lnTo>
                    <a:lnTo>
                      <a:pt x="203" y="317"/>
                    </a:lnTo>
                    <a:lnTo>
                      <a:pt x="193" y="316"/>
                    </a:lnTo>
                    <a:lnTo>
                      <a:pt x="181" y="316"/>
                    </a:lnTo>
                    <a:lnTo>
                      <a:pt x="173" y="303"/>
                    </a:lnTo>
                    <a:lnTo>
                      <a:pt x="73" y="235"/>
                    </a:lnTo>
                    <a:lnTo>
                      <a:pt x="4" y="187"/>
                    </a:lnTo>
                    <a:lnTo>
                      <a:pt x="1" y="176"/>
                    </a:lnTo>
                    <a:lnTo>
                      <a:pt x="0" y="163"/>
                    </a:lnTo>
                    <a:lnTo>
                      <a:pt x="17" y="151"/>
                    </a:lnTo>
                    <a:lnTo>
                      <a:pt x="60" y="140"/>
                    </a:lnTo>
                    <a:lnTo>
                      <a:pt x="62" y="134"/>
                    </a:lnTo>
                    <a:lnTo>
                      <a:pt x="69" y="127"/>
                    </a:lnTo>
                    <a:lnTo>
                      <a:pt x="75" y="127"/>
                    </a:lnTo>
                    <a:lnTo>
                      <a:pt x="85" y="123"/>
                    </a:lnTo>
                    <a:lnTo>
                      <a:pt x="93" y="121"/>
                    </a:lnTo>
                    <a:lnTo>
                      <a:pt x="97" y="104"/>
                    </a:lnTo>
                    <a:lnTo>
                      <a:pt x="111" y="105"/>
                    </a:lnTo>
                    <a:lnTo>
                      <a:pt x="125" y="103"/>
                    </a:lnTo>
                    <a:lnTo>
                      <a:pt x="132" y="84"/>
                    </a:lnTo>
                    <a:lnTo>
                      <a:pt x="129" y="76"/>
                    </a:lnTo>
                    <a:lnTo>
                      <a:pt x="122" y="43"/>
                    </a:lnTo>
                    <a:lnTo>
                      <a:pt x="129" y="37"/>
                    </a:lnTo>
                    <a:lnTo>
                      <a:pt x="140" y="32"/>
                    </a:lnTo>
                    <a:lnTo>
                      <a:pt x="147" y="29"/>
                    </a:lnTo>
                    <a:lnTo>
                      <a:pt x="160" y="19"/>
                    </a:lnTo>
                    <a:lnTo>
                      <a:pt x="170" y="14"/>
                    </a:lnTo>
                    <a:lnTo>
                      <a:pt x="182" y="11"/>
                    </a:lnTo>
                    <a:lnTo>
                      <a:pt x="199" y="10"/>
                    </a:lnTo>
                    <a:lnTo>
                      <a:pt x="207" y="6"/>
                    </a:lnTo>
                    <a:lnTo>
                      <a:pt x="228" y="4"/>
                    </a:lnTo>
                    <a:lnTo>
                      <a:pt x="236" y="6"/>
                    </a:lnTo>
                    <a:lnTo>
                      <a:pt x="248" y="6"/>
                    </a:lnTo>
                    <a:lnTo>
                      <a:pt x="260" y="4"/>
                    </a:lnTo>
                    <a:lnTo>
                      <a:pt x="280" y="1"/>
                    </a:lnTo>
                    <a:moveTo>
                      <a:pt x="280" y="0"/>
                    </a:moveTo>
                    <a:lnTo>
                      <a:pt x="280" y="0"/>
                    </a:lnTo>
                    <a:lnTo>
                      <a:pt x="260" y="4"/>
                    </a:lnTo>
                    <a:lnTo>
                      <a:pt x="248" y="6"/>
                    </a:lnTo>
                    <a:lnTo>
                      <a:pt x="236" y="6"/>
                    </a:lnTo>
                    <a:lnTo>
                      <a:pt x="228" y="4"/>
                    </a:lnTo>
                    <a:lnTo>
                      <a:pt x="228" y="4"/>
                    </a:lnTo>
                    <a:lnTo>
                      <a:pt x="228" y="4"/>
                    </a:lnTo>
                    <a:lnTo>
                      <a:pt x="207" y="6"/>
                    </a:lnTo>
                    <a:lnTo>
                      <a:pt x="207" y="6"/>
                    </a:lnTo>
                    <a:lnTo>
                      <a:pt x="207" y="6"/>
                    </a:lnTo>
                    <a:lnTo>
                      <a:pt x="199" y="9"/>
                    </a:lnTo>
                    <a:lnTo>
                      <a:pt x="182" y="10"/>
                    </a:lnTo>
                    <a:lnTo>
                      <a:pt x="182" y="10"/>
                    </a:lnTo>
                    <a:lnTo>
                      <a:pt x="182" y="10"/>
                    </a:lnTo>
                    <a:lnTo>
                      <a:pt x="169" y="14"/>
                    </a:lnTo>
                    <a:lnTo>
                      <a:pt x="169" y="14"/>
                    </a:lnTo>
                    <a:lnTo>
                      <a:pt x="169" y="14"/>
                    </a:lnTo>
                    <a:lnTo>
                      <a:pt x="160" y="19"/>
                    </a:lnTo>
                    <a:lnTo>
                      <a:pt x="160" y="19"/>
                    </a:lnTo>
                    <a:lnTo>
                      <a:pt x="160" y="19"/>
                    </a:lnTo>
                    <a:lnTo>
                      <a:pt x="147" y="29"/>
                    </a:lnTo>
                    <a:lnTo>
                      <a:pt x="140" y="31"/>
                    </a:lnTo>
                    <a:lnTo>
                      <a:pt x="129" y="37"/>
                    </a:lnTo>
                    <a:lnTo>
                      <a:pt x="129" y="37"/>
                    </a:lnTo>
                    <a:lnTo>
                      <a:pt x="129" y="37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9" y="76"/>
                    </a:lnTo>
                    <a:lnTo>
                      <a:pt x="131" y="84"/>
                    </a:lnTo>
                    <a:lnTo>
                      <a:pt x="125" y="102"/>
                    </a:lnTo>
                    <a:lnTo>
                      <a:pt x="111" y="105"/>
                    </a:lnTo>
                    <a:lnTo>
                      <a:pt x="97" y="104"/>
                    </a:lnTo>
                    <a:lnTo>
                      <a:pt x="97" y="104"/>
                    </a:lnTo>
                    <a:lnTo>
                      <a:pt x="96" y="104"/>
                    </a:lnTo>
                    <a:lnTo>
                      <a:pt x="93" y="121"/>
                    </a:lnTo>
                    <a:lnTo>
                      <a:pt x="85" y="122"/>
                    </a:lnTo>
                    <a:lnTo>
                      <a:pt x="85" y="122"/>
                    </a:lnTo>
                    <a:lnTo>
                      <a:pt x="84" y="123"/>
                    </a:lnTo>
                    <a:lnTo>
                      <a:pt x="75" y="127"/>
                    </a:lnTo>
                    <a:lnTo>
                      <a:pt x="69" y="127"/>
                    </a:lnTo>
                    <a:lnTo>
                      <a:pt x="68" y="127"/>
                    </a:lnTo>
                    <a:lnTo>
                      <a:pt x="68" y="127"/>
                    </a:lnTo>
                    <a:lnTo>
                      <a:pt x="62" y="134"/>
                    </a:lnTo>
                    <a:lnTo>
                      <a:pt x="62" y="134"/>
                    </a:lnTo>
                    <a:lnTo>
                      <a:pt x="62" y="134"/>
                    </a:lnTo>
                    <a:lnTo>
                      <a:pt x="60" y="139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73" y="235"/>
                    </a:lnTo>
                    <a:lnTo>
                      <a:pt x="173" y="304"/>
                    </a:lnTo>
                    <a:lnTo>
                      <a:pt x="180" y="316"/>
                    </a:lnTo>
                    <a:lnTo>
                      <a:pt x="181" y="316"/>
                    </a:lnTo>
                    <a:lnTo>
                      <a:pt x="181" y="316"/>
                    </a:lnTo>
                    <a:lnTo>
                      <a:pt x="193" y="316"/>
                    </a:lnTo>
                    <a:lnTo>
                      <a:pt x="202" y="318"/>
                    </a:lnTo>
                    <a:lnTo>
                      <a:pt x="203" y="327"/>
                    </a:lnTo>
                    <a:lnTo>
                      <a:pt x="204" y="335"/>
                    </a:lnTo>
                    <a:lnTo>
                      <a:pt x="204" y="336"/>
                    </a:lnTo>
                    <a:lnTo>
                      <a:pt x="204" y="336"/>
                    </a:lnTo>
                    <a:lnTo>
                      <a:pt x="234" y="333"/>
                    </a:lnTo>
                    <a:lnTo>
                      <a:pt x="253" y="332"/>
                    </a:lnTo>
                    <a:lnTo>
                      <a:pt x="254" y="332"/>
                    </a:lnTo>
                    <a:lnTo>
                      <a:pt x="254" y="332"/>
                    </a:lnTo>
                    <a:lnTo>
                      <a:pt x="364" y="257"/>
                    </a:lnTo>
                    <a:lnTo>
                      <a:pt x="364" y="257"/>
                    </a:lnTo>
                    <a:lnTo>
                      <a:pt x="364" y="257"/>
                    </a:lnTo>
                    <a:lnTo>
                      <a:pt x="354" y="236"/>
                    </a:lnTo>
                    <a:lnTo>
                      <a:pt x="354" y="236"/>
                    </a:lnTo>
                    <a:lnTo>
                      <a:pt x="353" y="236"/>
                    </a:lnTo>
                    <a:lnTo>
                      <a:pt x="336" y="238"/>
                    </a:lnTo>
                    <a:lnTo>
                      <a:pt x="320" y="219"/>
                    </a:lnTo>
                    <a:lnTo>
                      <a:pt x="317" y="201"/>
                    </a:lnTo>
                    <a:lnTo>
                      <a:pt x="328" y="190"/>
                    </a:lnTo>
                    <a:lnTo>
                      <a:pt x="328" y="189"/>
                    </a:lnTo>
                    <a:lnTo>
                      <a:pt x="328" y="189"/>
                    </a:lnTo>
                    <a:lnTo>
                      <a:pt x="328" y="173"/>
                    </a:lnTo>
                    <a:lnTo>
                      <a:pt x="328" y="173"/>
                    </a:lnTo>
                    <a:lnTo>
                      <a:pt x="328" y="173"/>
                    </a:lnTo>
                    <a:lnTo>
                      <a:pt x="325" y="162"/>
                    </a:lnTo>
                    <a:lnTo>
                      <a:pt x="325" y="154"/>
                    </a:lnTo>
                    <a:lnTo>
                      <a:pt x="325" y="154"/>
                    </a:lnTo>
                    <a:lnTo>
                      <a:pt x="325" y="154"/>
                    </a:lnTo>
                    <a:lnTo>
                      <a:pt x="318" y="125"/>
                    </a:lnTo>
                    <a:lnTo>
                      <a:pt x="318" y="125"/>
                    </a:lnTo>
                    <a:lnTo>
                      <a:pt x="318" y="125"/>
                    </a:lnTo>
                    <a:lnTo>
                      <a:pt x="305" y="95"/>
                    </a:lnTo>
                    <a:lnTo>
                      <a:pt x="305" y="95"/>
                    </a:lnTo>
                    <a:lnTo>
                      <a:pt x="305" y="95"/>
                    </a:lnTo>
                    <a:lnTo>
                      <a:pt x="295" y="85"/>
                    </a:lnTo>
                    <a:lnTo>
                      <a:pt x="282" y="71"/>
                    </a:lnTo>
                    <a:lnTo>
                      <a:pt x="282" y="60"/>
                    </a:lnTo>
                    <a:lnTo>
                      <a:pt x="295" y="43"/>
                    </a:lnTo>
                    <a:lnTo>
                      <a:pt x="295" y="43"/>
                    </a:lnTo>
                    <a:lnTo>
                      <a:pt x="295" y="43"/>
                    </a:lnTo>
                    <a:lnTo>
                      <a:pt x="297" y="28"/>
                    </a:lnTo>
                    <a:lnTo>
                      <a:pt x="297" y="28"/>
                    </a:lnTo>
                    <a:lnTo>
                      <a:pt x="297" y="28"/>
                    </a:lnTo>
                    <a:lnTo>
                      <a:pt x="295" y="22"/>
                    </a:lnTo>
                    <a:lnTo>
                      <a:pt x="295" y="5"/>
                    </a:lnTo>
                    <a:lnTo>
                      <a:pt x="294" y="5"/>
                    </a:lnTo>
                    <a:lnTo>
                      <a:pt x="294" y="5"/>
                    </a:lnTo>
                    <a:lnTo>
                      <a:pt x="280" y="0"/>
                    </a:lnTo>
                    <a:lnTo>
                      <a:pt x="280" y="0"/>
                    </a:lnTo>
                    <a:lnTo>
                      <a:pt x="28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5" name="Freeform 1075"/>
              <p:cNvSpPr>
                <a:spLocks/>
              </p:cNvSpPr>
              <p:nvPr/>
            </p:nvSpPr>
            <p:spPr bwMode="gray">
              <a:xfrm>
                <a:off x="2987" y="1936"/>
                <a:ext cx="281" cy="200"/>
              </a:xfrm>
              <a:custGeom>
                <a:avLst/>
                <a:gdLst>
                  <a:gd name="T0" fmla="*/ 209 w 281"/>
                  <a:gd name="T1" fmla="*/ 0 h 200"/>
                  <a:gd name="T2" fmla="*/ 98 w 281"/>
                  <a:gd name="T3" fmla="*/ 75 h 200"/>
                  <a:gd name="T4" fmla="*/ 79 w 281"/>
                  <a:gd name="T5" fmla="*/ 75 h 200"/>
                  <a:gd name="T6" fmla="*/ 56 w 281"/>
                  <a:gd name="T7" fmla="*/ 143 h 200"/>
                  <a:gd name="T8" fmla="*/ 37 w 281"/>
                  <a:gd name="T9" fmla="*/ 145 h 200"/>
                  <a:gd name="T10" fmla="*/ 27 w 281"/>
                  <a:gd name="T11" fmla="*/ 150 h 200"/>
                  <a:gd name="T12" fmla="*/ 0 w 281"/>
                  <a:gd name="T13" fmla="*/ 151 h 200"/>
                  <a:gd name="T14" fmla="*/ 1 w 281"/>
                  <a:gd name="T15" fmla="*/ 163 h 200"/>
                  <a:gd name="T16" fmla="*/ 9 w 281"/>
                  <a:gd name="T17" fmla="*/ 171 h 200"/>
                  <a:gd name="T18" fmla="*/ 18 w 281"/>
                  <a:gd name="T19" fmla="*/ 171 h 200"/>
                  <a:gd name="T20" fmla="*/ 21 w 281"/>
                  <a:gd name="T21" fmla="*/ 183 h 200"/>
                  <a:gd name="T22" fmla="*/ 36 w 281"/>
                  <a:gd name="T23" fmla="*/ 194 h 200"/>
                  <a:gd name="T24" fmla="*/ 38 w 281"/>
                  <a:gd name="T25" fmla="*/ 200 h 200"/>
                  <a:gd name="T26" fmla="*/ 53 w 281"/>
                  <a:gd name="T27" fmla="*/ 199 h 200"/>
                  <a:gd name="T28" fmla="*/ 59 w 281"/>
                  <a:gd name="T29" fmla="*/ 198 h 200"/>
                  <a:gd name="T30" fmla="*/ 68 w 281"/>
                  <a:gd name="T31" fmla="*/ 176 h 200"/>
                  <a:gd name="T32" fmla="*/ 81 w 281"/>
                  <a:gd name="T33" fmla="*/ 167 h 200"/>
                  <a:gd name="T34" fmla="*/ 108 w 281"/>
                  <a:gd name="T35" fmla="*/ 169 h 200"/>
                  <a:gd name="T36" fmla="*/ 122 w 281"/>
                  <a:gd name="T37" fmla="*/ 183 h 200"/>
                  <a:gd name="T38" fmla="*/ 140 w 281"/>
                  <a:gd name="T39" fmla="*/ 183 h 200"/>
                  <a:gd name="T40" fmla="*/ 155 w 281"/>
                  <a:gd name="T41" fmla="*/ 186 h 200"/>
                  <a:gd name="T42" fmla="*/ 167 w 281"/>
                  <a:gd name="T43" fmla="*/ 185 h 200"/>
                  <a:gd name="T44" fmla="*/ 176 w 281"/>
                  <a:gd name="T45" fmla="*/ 174 h 200"/>
                  <a:gd name="T46" fmla="*/ 210 w 281"/>
                  <a:gd name="T47" fmla="*/ 179 h 200"/>
                  <a:gd name="T48" fmla="*/ 236 w 281"/>
                  <a:gd name="T49" fmla="*/ 170 h 200"/>
                  <a:gd name="T50" fmla="*/ 240 w 281"/>
                  <a:gd name="T51" fmla="*/ 148 h 200"/>
                  <a:gd name="T52" fmla="*/ 272 w 281"/>
                  <a:gd name="T53" fmla="*/ 116 h 200"/>
                  <a:gd name="T54" fmla="*/ 273 w 281"/>
                  <a:gd name="T55" fmla="*/ 68 h 200"/>
                  <a:gd name="T56" fmla="*/ 281 w 281"/>
                  <a:gd name="T57" fmla="*/ 54 h 200"/>
                  <a:gd name="T58" fmla="*/ 266 w 281"/>
                  <a:gd name="T59" fmla="*/ 37 h 200"/>
                  <a:gd name="T60" fmla="*/ 258 w 281"/>
                  <a:gd name="T61" fmla="*/ 13 h 200"/>
                  <a:gd name="T62" fmla="*/ 209 w 281"/>
                  <a:gd name="T6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1" h="200">
                    <a:moveTo>
                      <a:pt x="209" y="0"/>
                    </a:moveTo>
                    <a:lnTo>
                      <a:pt x="98" y="75"/>
                    </a:lnTo>
                    <a:lnTo>
                      <a:pt x="79" y="75"/>
                    </a:lnTo>
                    <a:lnTo>
                      <a:pt x="56" y="143"/>
                    </a:lnTo>
                    <a:lnTo>
                      <a:pt x="37" y="145"/>
                    </a:lnTo>
                    <a:lnTo>
                      <a:pt x="27" y="150"/>
                    </a:lnTo>
                    <a:lnTo>
                      <a:pt x="0" y="151"/>
                    </a:lnTo>
                    <a:lnTo>
                      <a:pt x="1" y="163"/>
                    </a:lnTo>
                    <a:lnTo>
                      <a:pt x="9" y="171"/>
                    </a:lnTo>
                    <a:lnTo>
                      <a:pt x="18" y="171"/>
                    </a:lnTo>
                    <a:lnTo>
                      <a:pt x="21" y="183"/>
                    </a:lnTo>
                    <a:lnTo>
                      <a:pt x="36" y="194"/>
                    </a:lnTo>
                    <a:lnTo>
                      <a:pt x="38" y="200"/>
                    </a:lnTo>
                    <a:lnTo>
                      <a:pt x="53" y="199"/>
                    </a:lnTo>
                    <a:lnTo>
                      <a:pt x="59" y="198"/>
                    </a:lnTo>
                    <a:lnTo>
                      <a:pt x="68" y="176"/>
                    </a:lnTo>
                    <a:lnTo>
                      <a:pt x="81" y="167"/>
                    </a:lnTo>
                    <a:lnTo>
                      <a:pt x="108" y="169"/>
                    </a:lnTo>
                    <a:lnTo>
                      <a:pt x="122" y="183"/>
                    </a:lnTo>
                    <a:lnTo>
                      <a:pt x="140" y="183"/>
                    </a:lnTo>
                    <a:lnTo>
                      <a:pt x="155" y="186"/>
                    </a:lnTo>
                    <a:lnTo>
                      <a:pt x="167" y="185"/>
                    </a:lnTo>
                    <a:lnTo>
                      <a:pt x="176" y="174"/>
                    </a:lnTo>
                    <a:lnTo>
                      <a:pt x="210" y="179"/>
                    </a:lnTo>
                    <a:lnTo>
                      <a:pt x="236" y="170"/>
                    </a:lnTo>
                    <a:lnTo>
                      <a:pt x="240" y="148"/>
                    </a:lnTo>
                    <a:lnTo>
                      <a:pt x="272" y="116"/>
                    </a:lnTo>
                    <a:lnTo>
                      <a:pt x="273" y="68"/>
                    </a:lnTo>
                    <a:lnTo>
                      <a:pt x="281" y="54"/>
                    </a:lnTo>
                    <a:lnTo>
                      <a:pt x="266" y="37"/>
                    </a:lnTo>
                    <a:lnTo>
                      <a:pt x="258" y="13"/>
                    </a:lnTo>
                    <a:lnTo>
                      <a:pt x="20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6" name="Freeform 1076"/>
              <p:cNvSpPr>
                <a:spLocks/>
              </p:cNvSpPr>
              <p:nvPr/>
            </p:nvSpPr>
            <p:spPr bwMode="gray">
              <a:xfrm>
                <a:off x="2987" y="1936"/>
                <a:ext cx="281" cy="200"/>
              </a:xfrm>
              <a:custGeom>
                <a:avLst/>
                <a:gdLst>
                  <a:gd name="T0" fmla="*/ 209 w 281"/>
                  <a:gd name="T1" fmla="*/ 0 h 200"/>
                  <a:gd name="T2" fmla="*/ 98 w 281"/>
                  <a:gd name="T3" fmla="*/ 75 h 200"/>
                  <a:gd name="T4" fmla="*/ 79 w 281"/>
                  <a:gd name="T5" fmla="*/ 75 h 200"/>
                  <a:gd name="T6" fmla="*/ 56 w 281"/>
                  <a:gd name="T7" fmla="*/ 143 h 200"/>
                  <a:gd name="T8" fmla="*/ 37 w 281"/>
                  <a:gd name="T9" fmla="*/ 145 h 200"/>
                  <a:gd name="T10" fmla="*/ 27 w 281"/>
                  <a:gd name="T11" fmla="*/ 150 h 200"/>
                  <a:gd name="T12" fmla="*/ 0 w 281"/>
                  <a:gd name="T13" fmla="*/ 151 h 200"/>
                  <a:gd name="T14" fmla="*/ 1 w 281"/>
                  <a:gd name="T15" fmla="*/ 163 h 200"/>
                  <a:gd name="T16" fmla="*/ 9 w 281"/>
                  <a:gd name="T17" fmla="*/ 171 h 200"/>
                  <a:gd name="T18" fmla="*/ 18 w 281"/>
                  <a:gd name="T19" fmla="*/ 171 h 200"/>
                  <a:gd name="T20" fmla="*/ 21 w 281"/>
                  <a:gd name="T21" fmla="*/ 183 h 200"/>
                  <a:gd name="T22" fmla="*/ 36 w 281"/>
                  <a:gd name="T23" fmla="*/ 194 h 200"/>
                  <a:gd name="T24" fmla="*/ 38 w 281"/>
                  <a:gd name="T25" fmla="*/ 200 h 200"/>
                  <a:gd name="T26" fmla="*/ 53 w 281"/>
                  <a:gd name="T27" fmla="*/ 199 h 200"/>
                  <a:gd name="T28" fmla="*/ 59 w 281"/>
                  <a:gd name="T29" fmla="*/ 198 h 200"/>
                  <a:gd name="T30" fmla="*/ 68 w 281"/>
                  <a:gd name="T31" fmla="*/ 176 h 200"/>
                  <a:gd name="T32" fmla="*/ 81 w 281"/>
                  <a:gd name="T33" fmla="*/ 167 h 200"/>
                  <a:gd name="T34" fmla="*/ 108 w 281"/>
                  <a:gd name="T35" fmla="*/ 169 h 200"/>
                  <a:gd name="T36" fmla="*/ 122 w 281"/>
                  <a:gd name="T37" fmla="*/ 183 h 200"/>
                  <a:gd name="T38" fmla="*/ 140 w 281"/>
                  <a:gd name="T39" fmla="*/ 183 h 200"/>
                  <a:gd name="T40" fmla="*/ 155 w 281"/>
                  <a:gd name="T41" fmla="*/ 186 h 200"/>
                  <a:gd name="T42" fmla="*/ 167 w 281"/>
                  <a:gd name="T43" fmla="*/ 185 h 200"/>
                  <a:gd name="T44" fmla="*/ 176 w 281"/>
                  <a:gd name="T45" fmla="*/ 174 h 200"/>
                  <a:gd name="T46" fmla="*/ 210 w 281"/>
                  <a:gd name="T47" fmla="*/ 179 h 200"/>
                  <a:gd name="T48" fmla="*/ 236 w 281"/>
                  <a:gd name="T49" fmla="*/ 170 h 200"/>
                  <a:gd name="T50" fmla="*/ 240 w 281"/>
                  <a:gd name="T51" fmla="*/ 148 h 200"/>
                  <a:gd name="T52" fmla="*/ 272 w 281"/>
                  <a:gd name="T53" fmla="*/ 116 h 200"/>
                  <a:gd name="T54" fmla="*/ 273 w 281"/>
                  <a:gd name="T55" fmla="*/ 68 h 200"/>
                  <a:gd name="T56" fmla="*/ 281 w 281"/>
                  <a:gd name="T57" fmla="*/ 54 h 200"/>
                  <a:gd name="T58" fmla="*/ 266 w 281"/>
                  <a:gd name="T59" fmla="*/ 37 h 200"/>
                  <a:gd name="T60" fmla="*/ 258 w 281"/>
                  <a:gd name="T61" fmla="*/ 13 h 200"/>
                  <a:gd name="T62" fmla="*/ 209 w 281"/>
                  <a:gd name="T6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1" h="200">
                    <a:moveTo>
                      <a:pt x="209" y="0"/>
                    </a:moveTo>
                    <a:lnTo>
                      <a:pt x="98" y="75"/>
                    </a:lnTo>
                    <a:lnTo>
                      <a:pt x="79" y="75"/>
                    </a:lnTo>
                    <a:lnTo>
                      <a:pt x="56" y="143"/>
                    </a:lnTo>
                    <a:lnTo>
                      <a:pt x="37" y="145"/>
                    </a:lnTo>
                    <a:lnTo>
                      <a:pt x="27" y="150"/>
                    </a:lnTo>
                    <a:lnTo>
                      <a:pt x="0" y="151"/>
                    </a:lnTo>
                    <a:lnTo>
                      <a:pt x="1" y="163"/>
                    </a:lnTo>
                    <a:lnTo>
                      <a:pt x="9" y="171"/>
                    </a:lnTo>
                    <a:lnTo>
                      <a:pt x="18" y="171"/>
                    </a:lnTo>
                    <a:lnTo>
                      <a:pt x="21" y="183"/>
                    </a:lnTo>
                    <a:lnTo>
                      <a:pt x="36" y="194"/>
                    </a:lnTo>
                    <a:lnTo>
                      <a:pt x="38" y="200"/>
                    </a:lnTo>
                    <a:lnTo>
                      <a:pt x="53" y="199"/>
                    </a:lnTo>
                    <a:lnTo>
                      <a:pt x="59" y="198"/>
                    </a:lnTo>
                    <a:lnTo>
                      <a:pt x="68" y="176"/>
                    </a:lnTo>
                    <a:lnTo>
                      <a:pt x="81" y="167"/>
                    </a:lnTo>
                    <a:lnTo>
                      <a:pt x="108" y="169"/>
                    </a:lnTo>
                    <a:lnTo>
                      <a:pt x="122" y="183"/>
                    </a:lnTo>
                    <a:lnTo>
                      <a:pt x="140" y="183"/>
                    </a:lnTo>
                    <a:lnTo>
                      <a:pt x="155" y="186"/>
                    </a:lnTo>
                    <a:lnTo>
                      <a:pt x="167" y="185"/>
                    </a:lnTo>
                    <a:lnTo>
                      <a:pt x="176" y="174"/>
                    </a:lnTo>
                    <a:lnTo>
                      <a:pt x="210" y="179"/>
                    </a:lnTo>
                    <a:lnTo>
                      <a:pt x="236" y="170"/>
                    </a:lnTo>
                    <a:lnTo>
                      <a:pt x="240" y="148"/>
                    </a:lnTo>
                    <a:lnTo>
                      <a:pt x="272" y="116"/>
                    </a:lnTo>
                    <a:lnTo>
                      <a:pt x="273" y="68"/>
                    </a:lnTo>
                    <a:lnTo>
                      <a:pt x="281" y="54"/>
                    </a:lnTo>
                    <a:lnTo>
                      <a:pt x="266" y="37"/>
                    </a:lnTo>
                    <a:lnTo>
                      <a:pt x="258" y="13"/>
                    </a:lnTo>
                    <a:lnTo>
                      <a:pt x="209" y="0"/>
                    </a:lnTo>
                  </a:path>
                </a:pathLst>
              </a:custGeom>
              <a:grpFill/>
              <a:ln w="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7" name="Freeform 1077"/>
              <p:cNvSpPr>
                <a:spLocks/>
              </p:cNvSpPr>
              <p:nvPr/>
            </p:nvSpPr>
            <p:spPr bwMode="gray">
              <a:xfrm>
                <a:off x="3114" y="1675"/>
                <a:ext cx="72" cy="130"/>
              </a:xfrm>
              <a:custGeom>
                <a:avLst/>
                <a:gdLst>
                  <a:gd name="T0" fmla="*/ 35 w 72"/>
                  <a:gd name="T1" fmla="*/ 130 h 130"/>
                  <a:gd name="T2" fmla="*/ 22 w 72"/>
                  <a:gd name="T3" fmla="*/ 100 h 130"/>
                  <a:gd name="T4" fmla="*/ 13 w 72"/>
                  <a:gd name="T5" fmla="*/ 90 h 130"/>
                  <a:gd name="T6" fmla="*/ 0 w 72"/>
                  <a:gd name="T7" fmla="*/ 76 h 130"/>
                  <a:gd name="T8" fmla="*/ 0 w 72"/>
                  <a:gd name="T9" fmla="*/ 64 h 130"/>
                  <a:gd name="T10" fmla="*/ 13 w 72"/>
                  <a:gd name="T11" fmla="*/ 46 h 130"/>
                  <a:gd name="T12" fmla="*/ 15 w 72"/>
                  <a:gd name="T13" fmla="*/ 32 h 130"/>
                  <a:gd name="T14" fmla="*/ 13 w 72"/>
                  <a:gd name="T15" fmla="*/ 26 h 130"/>
                  <a:gd name="T16" fmla="*/ 12 w 72"/>
                  <a:gd name="T17" fmla="*/ 9 h 130"/>
                  <a:gd name="T18" fmla="*/ 25 w 72"/>
                  <a:gd name="T19" fmla="*/ 7 h 130"/>
                  <a:gd name="T20" fmla="*/ 32 w 72"/>
                  <a:gd name="T21" fmla="*/ 2 h 130"/>
                  <a:gd name="T22" fmla="*/ 44 w 72"/>
                  <a:gd name="T23" fmla="*/ 0 h 130"/>
                  <a:gd name="T24" fmla="*/ 50 w 72"/>
                  <a:gd name="T25" fmla="*/ 5 h 130"/>
                  <a:gd name="T26" fmla="*/ 58 w 72"/>
                  <a:gd name="T27" fmla="*/ 5 h 130"/>
                  <a:gd name="T28" fmla="*/ 62 w 72"/>
                  <a:gd name="T29" fmla="*/ 10 h 130"/>
                  <a:gd name="T30" fmla="*/ 56 w 72"/>
                  <a:gd name="T31" fmla="*/ 17 h 130"/>
                  <a:gd name="T32" fmla="*/ 56 w 72"/>
                  <a:gd name="T33" fmla="*/ 25 h 130"/>
                  <a:gd name="T34" fmla="*/ 63 w 72"/>
                  <a:gd name="T35" fmla="*/ 35 h 130"/>
                  <a:gd name="T36" fmla="*/ 63 w 72"/>
                  <a:gd name="T37" fmla="*/ 47 h 130"/>
                  <a:gd name="T38" fmla="*/ 48 w 72"/>
                  <a:gd name="T39" fmla="*/ 59 h 130"/>
                  <a:gd name="T40" fmla="*/ 50 w 72"/>
                  <a:gd name="T41" fmla="*/ 69 h 130"/>
                  <a:gd name="T42" fmla="*/ 57 w 72"/>
                  <a:gd name="T43" fmla="*/ 76 h 130"/>
                  <a:gd name="T44" fmla="*/ 72 w 72"/>
                  <a:gd name="T45" fmla="*/ 81 h 130"/>
                  <a:gd name="T46" fmla="*/ 72 w 72"/>
                  <a:gd name="T47" fmla="*/ 96 h 130"/>
                  <a:gd name="T48" fmla="*/ 65 w 72"/>
                  <a:gd name="T49" fmla="*/ 102 h 130"/>
                  <a:gd name="T50" fmla="*/ 52 w 72"/>
                  <a:gd name="T51" fmla="*/ 104 h 130"/>
                  <a:gd name="T52" fmla="*/ 51 w 72"/>
                  <a:gd name="T53" fmla="*/ 123 h 130"/>
                  <a:gd name="T54" fmla="*/ 42 w 72"/>
                  <a:gd name="T55" fmla="*/ 130 h 130"/>
                  <a:gd name="T56" fmla="*/ 35 w 72"/>
                  <a:gd name="T57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2" h="130">
                    <a:moveTo>
                      <a:pt x="35" y="130"/>
                    </a:moveTo>
                    <a:lnTo>
                      <a:pt x="22" y="100"/>
                    </a:lnTo>
                    <a:lnTo>
                      <a:pt x="13" y="90"/>
                    </a:lnTo>
                    <a:lnTo>
                      <a:pt x="0" y="76"/>
                    </a:lnTo>
                    <a:lnTo>
                      <a:pt x="0" y="64"/>
                    </a:lnTo>
                    <a:lnTo>
                      <a:pt x="13" y="46"/>
                    </a:lnTo>
                    <a:lnTo>
                      <a:pt x="15" y="32"/>
                    </a:lnTo>
                    <a:lnTo>
                      <a:pt x="13" y="26"/>
                    </a:lnTo>
                    <a:lnTo>
                      <a:pt x="12" y="9"/>
                    </a:lnTo>
                    <a:lnTo>
                      <a:pt x="25" y="7"/>
                    </a:lnTo>
                    <a:lnTo>
                      <a:pt x="32" y="2"/>
                    </a:lnTo>
                    <a:lnTo>
                      <a:pt x="44" y="0"/>
                    </a:lnTo>
                    <a:lnTo>
                      <a:pt x="50" y="5"/>
                    </a:lnTo>
                    <a:lnTo>
                      <a:pt x="58" y="5"/>
                    </a:lnTo>
                    <a:lnTo>
                      <a:pt x="62" y="10"/>
                    </a:lnTo>
                    <a:lnTo>
                      <a:pt x="56" y="17"/>
                    </a:lnTo>
                    <a:lnTo>
                      <a:pt x="56" y="25"/>
                    </a:lnTo>
                    <a:lnTo>
                      <a:pt x="63" y="35"/>
                    </a:lnTo>
                    <a:lnTo>
                      <a:pt x="63" y="47"/>
                    </a:lnTo>
                    <a:lnTo>
                      <a:pt x="48" y="59"/>
                    </a:lnTo>
                    <a:lnTo>
                      <a:pt x="50" y="69"/>
                    </a:lnTo>
                    <a:lnTo>
                      <a:pt x="57" y="76"/>
                    </a:lnTo>
                    <a:lnTo>
                      <a:pt x="72" y="81"/>
                    </a:lnTo>
                    <a:lnTo>
                      <a:pt x="72" y="96"/>
                    </a:lnTo>
                    <a:lnTo>
                      <a:pt x="65" y="102"/>
                    </a:lnTo>
                    <a:lnTo>
                      <a:pt x="52" y="104"/>
                    </a:lnTo>
                    <a:lnTo>
                      <a:pt x="51" y="123"/>
                    </a:lnTo>
                    <a:lnTo>
                      <a:pt x="42" y="130"/>
                    </a:lnTo>
                    <a:lnTo>
                      <a:pt x="35" y="1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8" name="Freeform 1078"/>
              <p:cNvSpPr>
                <a:spLocks noEditPoints="1"/>
              </p:cNvSpPr>
              <p:nvPr/>
            </p:nvSpPr>
            <p:spPr bwMode="gray">
              <a:xfrm>
                <a:off x="3113" y="1675"/>
                <a:ext cx="73" cy="130"/>
              </a:xfrm>
              <a:custGeom>
                <a:avLst/>
                <a:gdLst>
                  <a:gd name="T0" fmla="*/ 51 w 73"/>
                  <a:gd name="T1" fmla="*/ 5 h 130"/>
                  <a:gd name="T2" fmla="*/ 63 w 73"/>
                  <a:gd name="T3" fmla="*/ 10 h 130"/>
                  <a:gd name="T4" fmla="*/ 56 w 73"/>
                  <a:gd name="T5" fmla="*/ 25 h 130"/>
                  <a:gd name="T6" fmla="*/ 64 w 73"/>
                  <a:gd name="T7" fmla="*/ 47 h 130"/>
                  <a:gd name="T8" fmla="*/ 51 w 73"/>
                  <a:gd name="T9" fmla="*/ 69 h 130"/>
                  <a:gd name="T10" fmla="*/ 72 w 73"/>
                  <a:gd name="T11" fmla="*/ 82 h 130"/>
                  <a:gd name="T12" fmla="*/ 66 w 73"/>
                  <a:gd name="T13" fmla="*/ 102 h 130"/>
                  <a:gd name="T14" fmla="*/ 52 w 73"/>
                  <a:gd name="T15" fmla="*/ 122 h 130"/>
                  <a:gd name="T16" fmla="*/ 37 w 73"/>
                  <a:gd name="T17" fmla="*/ 130 h 130"/>
                  <a:gd name="T18" fmla="*/ 14 w 73"/>
                  <a:gd name="T19" fmla="*/ 90 h 130"/>
                  <a:gd name="T20" fmla="*/ 1 w 73"/>
                  <a:gd name="T21" fmla="*/ 64 h 130"/>
                  <a:gd name="T22" fmla="*/ 16 w 73"/>
                  <a:gd name="T23" fmla="*/ 32 h 130"/>
                  <a:gd name="T24" fmla="*/ 13 w 73"/>
                  <a:gd name="T25" fmla="*/ 9 h 130"/>
                  <a:gd name="T26" fmla="*/ 33 w 73"/>
                  <a:gd name="T27" fmla="*/ 2 h 130"/>
                  <a:gd name="T28" fmla="*/ 45 w 73"/>
                  <a:gd name="T29" fmla="*/ 0 h 130"/>
                  <a:gd name="T30" fmla="*/ 33 w 73"/>
                  <a:gd name="T31" fmla="*/ 2 h 130"/>
                  <a:gd name="T32" fmla="*/ 33 w 73"/>
                  <a:gd name="T33" fmla="*/ 2 h 130"/>
                  <a:gd name="T34" fmla="*/ 13 w 73"/>
                  <a:gd name="T35" fmla="*/ 9 h 130"/>
                  <a:gd name="T36" fmla="*/ 13 w 73"/>
                  <a:gd name="T37" fmla="*/ 9 h 130"/>
                  <a:gd name="T38" fmla="*/ 14 w 73"/>
                  <a:gd name="T39" fmla="*/ 26 h 130"/>
                  <a:gd name="T40" fmla="*/ 15 w 73"/>
                  <a:gd name="T41" fmla="*/ 32 h 130"/>
                  <a:gd name="T42" fmla="*/ 0 w 73"/>
                  <a:gd name="T43" fmla="*/ 64 h 130"/>
                  <a:gd name="T44" fmla="*/ 0 w 73"/>
                  <a:gd name="T45" fmla="*/ 64 h 130"/>
                  <a:gd name="T46" fmla="*/ 0 w 73"/>
                  <a:gd name="T47" fmla="*/ 76 h 130"/>
                  <a:gd name="T48" fmla="*/ 14 w 73"/>
                  <a:gd name="T49" fmla="*/ 90 h 130"/>
                  <a:gd name="T50" fmla="*/ 36 w 73"/>
                  <a:gd name="T51" fmla="*/ 130 h 130"/>
                  <a:gd name="T52" fmla="*/ 37 w 73"/>
                  <a:gd name="T53" fmla="*/ 130 h 130"/>
                  <a:gd name="T54" fmla="*/ 43 w 73"/>
                  <a:gd name="T55" fmla="*/ 130 h 130"/>
                  <a:gd name="T56" fmla="*/ 52 w 73"/>
                  <a:gd name="T57" fmla="*/ 123 h 130"/>
                  <a:gd name="T58" fmla="*/ 52 w 73"/>
                  <a:gd name="T59" fmla="*/ 122 h 130"/>
                  <a:gd name="T60" fmla="*/ 66 w 73"/>
                  <a:gd name="T61" fmla="*/ 103 h 130"/>
                  <a:gd name="T62" fmla="*/ 66 w 73"/>
                  <a:gd name="T63" fmla="*/ 102 h 130"/>
                  <a:gd name="T64" fmla="*/ 73 w 73"/>
                  <a:gd name="T65" fmla="*/ 96 h 130"/>
                  <a:gd name="T66" fmla="*/ 73 w 73"/>
                  <a:gd name="T67" fmla="*/ 82 h 130"/>
                  <a:gd name="T68" fmla="*/ 73 w 73"/>
                  <a:gd name="T69" fmla="*/ 81 h 130"/>
                  <a:gd name="T70" fmla="*/ 51 w 73"/>
                  <a:gd name="T71" fmla="*/ 69 h 130"/>
                  <a:gd name="T72" fmla="*/ 64 w 73"/>
                  <a:gd name="T73" fmla="*/ 47 h 130"/>
                  <a:gd name="T74" fmla="*/ 64 w 73"/>
                  <a:gd name="T75" fmla="*/ 47 h 130"/>
                  <a:gd name="T76" fmla="*/ 64 w 73"/>
                  <a:gd name="T77" fmla="*/ 35 h 130"/>
                  <a:gd name="T78" fmla="*/ 57 w 73"/>
                  <a:gd name="T79" fmla="*/ 25 h 130"/>
                  <a:gd name="T80" fmla="*/ 63 w 73"/>
                  <a:gd name="T81" fmla="*/ 10 h 130"/>
                  <a:gd name="T82" fmla="*/ 63 w 73"/>
                  <a:gd name="T83" fmla="*/ 10 h 130"/>
                  <a:gd name="T84" fmla="*/ 59 w 73"/>
                  <a:gd name="T85" fmla="*/ 4 h 130"/>
                  <a:gd name="T86" fmla="*/ 51 w 73"/>
                  <a:gd name="T87" fmla="*/ 4 h 130"/>
                  <a:gd name="T88" fmla="*/ 45 w 73"/>
                  <a:gd name="T8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3" h="130">
                    <a:moveTo>
                      <a:pt x="45" y="0"/>
                    </a:moveTo>
                    <a:lnTo>
                      <a:pt x="51" y="5"/>
                    </a:lnTo>
                    <a:lnTo>
                      <a:pt x="59" y="5"/>
                    </a:lnTo>
                    <a:lnTo>
                      <a:pt x="63" y="10"/>
                    </a:lnTo>
                    <a:lnTo>
                      <a:pt x="56" y="17"/>
                    </a:lnTo>
                    <a:lnTo>
                      <a:pt x="56" y="25"/>
                    </a:lnTo>
                    <a:lnTo>
                      <a:pt x="64" y="35"/>
                    </a:lnTo>
                    <a:lnTo>
                      <a:pt x="64" y="47"/>
                    </a:lnTo>
                    <a:lnTo>
                      <a:pt x="49" y="59"/>
                    </a:lnTo>
                    <a:lnTo>
                      <a:pt x="51" y="69"/>
                    </a:lnTo>
                    <a:lnTo>
                      <a:pt x="58" y="76"/>
                    </a:lnTo>
                    <a:lnTo>
                      <a:pt x="72" y="82"/>
                    </a:lnTo>
                    <a:lnTo>
                      <a:pt x="73" y="96"/>
                    </a:lnTo>
                    <a:lnTo>
                      <a:pt x="66" y="102"/>
                    </a:lnTo>
                    <a:lnTo>
                      <a:pt x="53" y="104"/>
                    </a:lnTo>
                    <a:lnTo>
                      <a:pt x="52" y="122"/>
                    </a:lnTo>
                    <a:lnTo>
                      <a:pt x="43" y="130"/>
                    </a:lnTo>
                    <a:lnTo>
                      <a:pt x="37" y="130"/>
                    </a:lnTo>
                    <a:lnTo>
                      <a:pt x="23" y="99"/>
                    </a:lnTo>
                    <a:lnTo>
                      <a:pt x="14" y="90"/>
                    </a:lnTo>
                    <a:lnTo>
                      <a:pt x="1" y="76"/>
                    </a:lnTo>
                    <a:lnTo>
                      <a:pt x="1" y="64"/>
                    </a:lnTo>
                    <a:lnTo>
                      <a:pt x="14" y="46"/>
                    </a:lnTo>
                    <a:lnTo>
                      <a:pt x="16" y="32"/>
                    </a:lnTo>
                    <a:lnTo>
                      <a:pt x="14" y="26"/>
                    </a:lnTo>
                    <a:lnTo>
                      <a:pt x="13" y="9"/>
                    </a:lnTo>
                    <a:lnTo>
                      <a:pt x="26" y="8"/>
                    </a:lnTo>
                    <a:lnTo>
                      <a:pt x="33" y="2"/>
                    </a:lnTo>
                    <a:lnTo>
                      <a:pt x="45" y="0"/>
                    </a:lnTo>
                    <a:close/>
                    <a:moveTo>
                      <a:pt x="45" y="0"/>
                    </a:moveTo>
                    <a:lnTo>
                      <a:pt x="45" y="0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26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5" y="32"/>
                    </a:lnTo>
                    <a:lnTo>
                      <a:pt x="14" y="4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14" y="90"/>
                    </a:lnTo>
                    <a:lnTo>
                      <a:pt x="23" y="100"/>
                    </a:lnTo>
                    <a:lnTo>
                      <a:pt x="36" y="130"/>
                    </a:lnTo>
                    <a:lnTo>
                      <a:pt x="36" y="130"/>
                    </a:lnTo>
                    <a:lnTo>
                      <a:pt x="37" y="130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52" y="123"/>
                    </a:lnTo>
                    <a:lnTo>
                      <a:pt x="52" y="123"/>
                    </a:lnTo>
                    <a:lnTo>
                      <a:pt x="52" y="122"/>
                    </a:lnTo>
                    <a:lnTo>
                      <a:pt x="53" y="104"/>
                    </a:lnTo>
                    <a:lnTo>
                      <a:pt x="66" y="103"/>
                    </a:lnTo>
                    <a:lnTo>
                      <a:pt x="66" y="103"/>
                    </a:lnTo>
                    <a:lnTo>
                      <a:pt x="66" y="102"/>
                    </a:lnTo>
                    <a:lnTo>
                      <a:pt x="73" y="96"/>
                    </a:lnTo>
                    <a:lnTo>
                      <a:pt x="73" y="96"/>
                    </a:lnTo>
                    <a:lnTo>
                      <a:pt x="73" y="96"/>
                    </a:lnTo>
                    <a:lnTo>
                      <a:pt x="73" y="82"/>
                    </a:lnTo>
                    <a:lnTo>
                      <a:pt x="73" y="81"/>
                    </a:lnTo>
                    <a:lnTo>
                      <a:pt x="73" y="81"/>
                    </a:lnTo>
                    <a:lnTo>
                      <a:pt x="58" y="76"/>
                    </a:lnTo>
                    <a:lnTo>
                      <a:pt x="51" y="69"/>
                    </a:lnTo>
                    <a:lnTo>
                      <a:pt x="49" y="59"/>
                    </a:lnTo>
                    <a:lnTo>
                      <a:pt x="64" y="47"/>
                    </a:lnTo>
                    <a:lnTo>
                      <a:pt x="64" y="47"/>
                    </a:lnTo>
                    <a:lnTo>
                      <a:pt x="64" y="47"/>
                    </a:lnTo>
                    <a:lnTo>
                      <a:pt x="64" y="35"/>
                    </a:lnTo>
                    <a:lnTo>
                      <a:pt x="64" y="35"/>
                    </a:lnTo>
                    <a:lnTo>
                      <a:pt x="64" y="35"/>
                    </a:lnTo>
                    <a:lnTo>
                      <a:pt x="57" y="25"/>
                    </a:lnTo>
                    <a:lnTo>
                      <a:pt x="57" y="17"/>
                    </a:lnTo>
                    <a:lnTo>
                      <a:pt x="63" y="10"/>
                    </a:lnTo>
                    <a:lnTo>
                      <a:pt x="64" y="10"/>
                    </a:lnTo>
                    <a:lnTo>
                      <a:pt x="63" y="10"/>
                    </a:lnTo>
                    <a:lnTo>
                      <a:pt x="60" y="5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1" y="4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9" name="Freeform 1079"/>
              <p:cNvSpPr>
                <a:spLocks noEditPoints="1"/>
              </p:cNvSpPr>
              <p:nvPr/>
            </p:nvSpPr>
            <p:spPr bwMode="gray">
              <a:xfrm>
                <a:off x="3113" y="1675"/>
                <a:ext cx="73" cy="130"/>
              </a:xfrm>
              <a:custGeom>
                <a:avLst/>
                <a:gdLst>
                  <a:gd name="T0" fmla="*/ 51 w 73"/>
                  <a:gd name="T1" fmla="*/ 5 h 130"/>
                  <a:gd name="T2" fmla="*/ 63 w 73"/>
                  <a:gd name="T3" fmla="*/ 10 h 130"/>
                  <a:gd name="T4" fmla="*/ 56 w 73"/>
                  <a:gd name="T5" fmla="*/ 25 h 130"/>
                  <a:gd name="T6" fmla="*/ 64 w 73"/>
                  <a:gd name="T7" fmla="*/ 47 h 130"/>
                  <a:gd name="T8" fmla="*/ 51 w 73"/>
                  <a:gd name="T9" fmla="*/ 69 h 130"/>
                  <a:gd name="T10" fmla="*/ 72 w 73"/>
                  <a:gd name="T11" fmla="*/ 82 h 130"/>
                  <a:gd name="T12" fmla="*/ 66 w 73"/>
                  <a:gd name="T13" fmla="*/ 102 h 130"/>
                  <a:gd name="T14" fmla="*/ 52 w 73"/>
                  <a:gd name="T15" fmla="*/ 122 h 130"/>
                  <a:gd name="T16" fmla="*/ 37 w 73"/>
                  <a:gd name="T17" fmla="*/ 130 h 130"/>
                  <a:gd name="T18" fmla="*/ 14 w 73"/>
                  <a:gd name="T19" fmla="*/ 90 h 130"/>
                  <a:gd name="T20" fmla="*/ 1 w 73"/>
                  <a:gd name="T21" fmla="*/ 64 h 130"/>
                  <a:gd name="T22" fmla="*/ 16 w 73"/>
                  <a:gd name="T23" fmla="*/ 32 h 130"/>
                  <a:gd name="T24" fmla="*/ 13 w 73"/>
                  <a:gd name="T25" fmla="*/ 9 h 130"/>
                  <a:gd name="T26" fmla="*/ 33 w 73"/>
                  <a:gd name="T27" fmla="*/ 2 h 130"/>
                  <a:gd name="T28" fmla="*/ 45 w 73"/>
                  <a:gd name="T29" fmla="*/ 0 h 130"/>
                  <a:gd name="T30" fmla="*/ 33 w 73"/>
                  <a:gd name="T31" fmla="*/ 2 h 130"/>
                  <a:gd name="T32" fmla="*/ 33 w 73"/>
                  <a:gd name="T33" fmla="*/ 2 h 130"/>
                  <a:gd name="T34" fmla="*/ 13 w 73"/>
                  <a:gd name="T35" fmla="*/ 9 h 130"/>
                  <a:gd name="T36" fmla="*/ 13 w 73"/>
                  <a:gd name="T37" fmla="*/ 9 h 130"/>
                  <a:gd name="T38" fmla="*/ 14 w 73"/>
                  <a:gd name="T39" fmla="*/ 26 h 130"/>
                  <a:gd name="T40" fmla="*/ 15 w 73"/>
                  <a:gd name="T41" fmla="*/ 32 h 130"/>
                  <a:gd name="T42" fmla="*/ 0 w 73"/>
                  <a:gd name="T43" fmla="*/ 64 h 130"/>
                  <a:gd name="T44" fmla="*/ 0 w 73"/>
                  <a:gd name="T45" fmla="*/ 64 h 130"/>
                  <a:gd name="T46" fmla="*/ 0 w 73"/>
                  <a:gd name="T47" fmla="*/ 76 h 130"/>
                  <a:gd name="T48" fmla="*/ 14 w 73"/>
                  <a:gd name="T49" fmla="*/ 90 h 130"/>
                  <a:gd name="T50" fmla="*/ 36 w 73"/>
                  <a:gd name="T51" fmla="*/ 130 h 130"/>
                  <a:gd name="T52" fmla="*/ 37 w 73"/>
                  <a:gd name="T53" fmla="*/ 130 h 130"/>
                  <a:gd name="T54" fmla="*/ 43 w 73"/>
                  <a:gd name="T55" fmla="*/ 130 h 130"/>
                  <a:gd name="T56" fmla="*/ 52 w 73"/>
                  <a:gd name="T57" fmla="*/ 123 h 130"/>
                  <a:gd name="T58" fmla="*/ 52 w 73"/>
                  <a:gd name="T59" fmla="*/ 122 h 130"/>
                  <a:gd name="T60" fmla="*/ 66 w 73"/>
                  <a:gd name="T61" fmla="*/ 103 h 130"/>
                  <a:gd name="T62" fmla="*/ 66 w 73"/>
                  <a:gd name="T63" fmla="*/ 102 h 130"/>
                  <a:gd name="T64" fmla="*/ 73 w 73"/>
                  <a:gd name="T65" fmla="*/ 96 h 130"/>
                  <a:gd name="T66" fmla="*/ 73 w 73"/>
                  <a:gd name="T67" fmla="*/ 82 h 130"/>
                  <a:gd name="T68" fmla="*/ 73 w 73"/>
                  <a:gd name="T69" fmla="*/ 81 h 130"/>
                  <a:gd name="T70" fmla="*/ 51 w 73"/>
                  <a:gd name="T71" fmla="*/ 69 h 130"/>
                  <a:gd name="T72" fmla="*/ 64 w 73"/>
                  <a:gd name="T73" fmla="*/ 47 h 130"/>
                  <a:gd name="T74" fmla="*/ 64 w 73"/>
                  <a:gd name="T75" fmla="*/ 47 h 130"/>
                  <a:gd name="T76" fmla="*/ 64 w 73"/>
                  <a:gd name="T77" fmla="*/ 35 h 130"/>
                  <a:gd name="T78" fmla="*/ 57 w 73"/>
                  <a:gd name="T79" fmla="*/ 25 h 130"/>
                  <a:gd name="T80" fmla="*/ 63 w 73"/>
                  <a:gd name="T81" fmla="*/ 10 h 130"/>
                  <a:gd name="T82" fmla="*/ 63 w 73"/>
                  <a:gd name="T83" fmla="*/ 10 h 130"/>
                  <a:gd name="T84" fmla="*/ 59 w 73"/>
                  <a:gd name="T85" fmla="*/ 4 h 130"/>
                  <a:gd name="T86" fmla="*/ 51 w 73"/>
                  <a:gd name="T87" fmla="*/ 4 h 130"/>
                  <a:gd name="T88" fmla="*/ 45 w 73"/>
                  <a:gd name="T8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3" h="130">
                    <a:moveTo>
                      <a:pt x="45" y="0"/>
                    </a:moveTo>
                    <a:lnTo>
                      <a:pt x="51" y="5"/>
                    </a:lnTo>
                    <a:lnTo>
                      <a:pt x="59" y="5"/>
                    </a:lnTo>
                    <a:lnTo>
                      <a:pt x="63" y="10"/>
                    </a:lnTo>
                    <a:lnTo>
                      <a:pt x="56" y="17"/>
                    </a:lnTo>
                    <a:lnTo>
                      <a:pt x="56" y="25"/>
                    </a:lnTo>
                    <a:lnTo>
                      <a:pt x="64" y="35"/>
                    </a:lnTo>
                    <a:lnTo>
                      <a:pt x="64" y="47"/>
                    </a:lnTo>
                    <a:lnTo>
                      <a:pt x="49" y="59"/>
                    </a:lnTo>
                    <a:lnTo>
                      <a:pt x="51" y="69"/>
                    </a:lnTo>
                    <a:lnTo>
                      <a:pt x="58" y="76"/>
                    </a:lnTo>
                    <a:lnTo>
                      <a:pt x="72" y="82"/>
                    </a:lnTo>
                    <a:lnTo>
                      <a:pt x="73" y="96"/>
                    </a:lnTo>
                    <a:lnTo>
                      <a:pt x="66" y="102"/>
                    </a:lnTo>
                    <a:lnTo>
                      <a:pt x="53" y="104"/>
                    </a:lnTo>
                    <a:lnTo>
                      <a:pt x="52" y="122"/>
                    </a:lnTo>
                    <a:lnTo>
                      <a:pt x="43" y="130"/>
                    </a:lnTo>
                    <a:lnTo>
                      <a:pt x="37" y="130"/>
                    </a:lnTo>
                    <a:lnTo>
                      <a:pt x="23" y="99"/>
                    </a:lnTo>
                    <a:lnTo>
                      <a:pt x="14" y="90"/>
                    </a:lnTo>
                    <a:lnTo>
                      <a:pt x="1" y="76"/>
                    </a:lnTo>
                    <a:lnTo>
                      <a:pt x="1" y="64"/>
                    </a:lnTo>
                    <a:lnTo>
                      <a:pt x="14" y="46"/>
                    </a:lnTo>
                    <a:lnTo>
                      <a:pt x="16" y="32"/>
                    </a:lnTo>
                    <a:lnTo>
                      <a:pt x="14" y="26"/>
                    </a:lnTo>
                    <a:lnTo>
                      <a:pt x="13" y="9"/>
                    </a:lnTo>
                    <a:lnTo>
                      <a:pt x="26" y="8"/>
                    </a:lnTo>
                    <a:lnTo>
                      <a:pt x="33" y="2"/>
                    </a:lnTo>
                    <a:lnTo>
                      <a:pt x="45" y="0"/>
                    </a:lnTo>
                    <a:moveTo>
                      <a:pt x="45" y="0"/>
                    </a:moveTo>
                    <a:lnTo>
                      <a:pt x="45" y="0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26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5" y="32"/>
                    </a:lnTo>
                    <a:lnTo>
                      <a:pt x="14" y="4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14" y="90"/>
                    </a:lnTo>
                    <a:lnTo>
                      <a:pt x="23" y="100"/>
                    </a:lnTo>
                    <a:lnTo>
                      <a:pt x="36" y="130"/>
                    </a:lnTo>
                    <a:lnTo>
                      <a:pt x="36" y="130"/>
                    </a:lnTo>
                    <a:lnTo>
                      <a:pt x="37" y="130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52" y="123"/>
                    </a:lnTo>
                    <a:lnTo>
                      <a:pt x="52" y="123"/>
                    </a:lnTo>
                    <a:lnTo>
                      <a:pt x="52" y="122"/>
                    </a:lnTo>
                    <a:lnTo>
                      <a:pt x="53" y="104"/>
                    </a:lnTo>
                    <a:lnTo>
                      <a:pt x="66" y="103"/>
                    </a:lnTo>
                    <a:lnTo>
                      <a:pt x="66" y="103"/>
                    </a:lnTo>
                    <a:lnTo>
                      <a:pt x="66" y="102"/>
                    </a:lnTo>
                    <a:lnTo>
                      <a:pt x="73" y="96"/>
                    </a:lnTo>
                    <a:lnTo>
                      <a:pt x="73" y="96"/>
                    </a:lnTo>
                    <a:lnTo>
                      <a:pt x="73" y="96"/>
                    </a:lnTo>
                    <a:lnTo>
                      <a:pt x="73" y="82"/>
                    </a:lnTo>
                    <a:lnTo>
                      <a:pt x="73" y="81"/>
                    </a:lnTo>
                    <a:lnTo>
                      <a:pt x="73" y="81"/>
                    </a:lnTo>
                    <a:lnTo>
                      <a:pt x="58" y="76"/>
                    </a:lnTo>
                    <a:lnTo>
                      <a:pt x="51" y="69"/>
                    </a:lnTo>
                    <a:lnTo>
                      <a:pt x="49" y="59"/>
                    </a:lnTo>
                    <a:lnTo>
                      <a:pt x="64" y="47"/>
                    </a:lnTo>
                    <a:lnTo>
                      <a:pt x="64" y="47"/>
                    </a:lnTo>
                    <a:lnTo>
                      <a:pt x="64" y="47"/>
                    </a:lnTo>
                    <a:lnTo>
                      <a:pt x="64" y="35"/>
                    </a:lnTo>
                    <a:lnTo>
                      <a:pt x="64" y="35"/>
                    </a:lnTo>
                    <a:lnTo>
                      <a:pt x="64" y="35"/>
                    </a:lnTo>
                    <a:lnTo>
                      <a:pt x="57" y="25"/>
                    </a:lnTo>
                    <a:lnTo>
                      <a:pt x="57" y="17"/>
                    </a:lnTo>
                    <a:lnTo>
                      <a:pt x="63" y="10"/>
                    </a:lnTo>
                    <a:lnTo>
                      <a:pt x="64" y="10"/>
                    </a:lnTo>
                    <a:lnTo>
                      <a:pt x="63" y="10"/>
                    </a:lnTo>
                    <a:lnTo>
                      <a:pt x="60" y="5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1" y="4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0" name="Freeform 1080"/>
              <p:cNvSpPr>
                <a:spLocks/>
              </p:cNvSpPr>
              <p:nvPr/>
            </p:nvSpPr>
            <p:spPr bwMode="gray">
              <a:xfrm>
                <a:off x="2778" y="1705"/>
                <a:ext cx="186" cy="150"/>
              </a:xfrm>
              <a:custGeom>
                <a:avLst/>
                <a:gdLst>
                  <a:gd name="T0" fmla="*/ 0 w 186"/>
                  <a:gd name="T1" fmla="*/ 150 h 150"/>
                  <a:gd name="T2" fmla="*/ 9 w 186"/>
                  <a:gd name="T3" fmla="*/ 142 h 150"/>
                  <a:gd name="T4" fmla="*/ 19 w 186"/>
                  <a:gd name="T5" fmla="*/ 136 h 150"/>
                  <a:gd name="T6" fmla="*/ 30 w 186"/>
                  <a:gd name="T7" fmla="*/ 125 h 150"/>
                  <a:gd name="T8" fmla="*/ 37 w 186"/>
                  <a:gd name="T9" fmla="*/ 113 h 150"/>
                  <a:gd name="T10" fmla="*/ 36 w 186"/>
                  <a:gd name="T11" fmla="*/ 89 h 150"/>
                  <a:gd name="T12" fmla="*/ 40 w 186"/>
                  <a:gd name="T13" fmla="*/ 76 h 150"/>
                  <a:gd name="T14" fmla="*/ 43 w 186"/>
                  <a:gd name="T15" fmla="*/ 66 h 150"/>
                  <a:gd name="T16" fmla="*/ 46 w 186"/>
                  <a:gd name="T17" fmla="*/ 61 h 150"/>
                  <a:gd name="T18" fmla="*/ 65 w 186"/>
                  <a:gd name="T19" fmla="*/ 47 h 150"/>
                  <a:gd name="T20" fmla="*/ 76 w 186"/>
                  <a:gd name="T21" fmla="*/ 44 h 150"/>
                  <a:gd name="T22" fmla="*/ 88 w 186"/>
                  <a:gd name="T23" fmla="*/ 38 h 150"/>
                  <a:gd name="T24" fmla="*/ 88 w 186"/>
                  <a:gd name="T25" fmla="*/ 29 h 150"/>
                  <a:gd name="T26" fmla="*/ 102 w 186"/>
                  <a:gd name="T27" fmla="*/ 15 h 150"/>
                  <a:gd name="T28" fmla="*/ 102 w 186"/>
                  <a:gd name="T29" fmla="*/ 6 h 150"/>
                  <a:gd name="T30" fmla="*/ 110 w 186"/>
                  <a:gd name="T31" fmla="*/ 0 h 150"/>
                  <a:gd name="T32" fmla="*/ 116 w 186"/>
                  <a:gd name="T33" fmla="*/ 3 h 150"/>
                  <a:gd name="T34" fmla="*/ 117 w 186"/>
                  <a:gd name="T35" fmla="*/ 7 h 150"/>
                  <a:gd name="T36" fmla="*/ 124 w 186"/>
                  <a:gd name="T37" fmla="*/ 9 h 150"/>
                  <a:gd name="T38" fmla="*/ 128 w 186"/>
                  <a:gd name="T39" fmla="*/ 13 h 150"/>
                  <a:gd name="T40" fmla="*/ 141 w 186"/>
                  <a:gd name="T41" fmla="*/ 14 h 150"/>
                  <a:gd name="T42" fmla="*/ 158 w 186"/>
                  <a:gd name="T43" fmla="*/ 14 h 150"/>
                  <a:gd name="T44" fmla="*/ 164 w 186"/>
                  <a:gd name="T45" fmla="*/ 16 h 150"/>
                  <a:gd name="T46" fmla="*/ 177 w 186"/>
                  <a:gd name="T47" fmla="*/ 17 h 150"/>
                  <a:gd name="T48" fmla="*/ 183 w 186"/>
                  <a:gd name="T49" fmla="*/ 50 h 150"/>
                  <a:gd name="T50" fmla="*/ 186 w 186"/>
                  <a:gd name="T51" fmla="*/ 58 h 150"/>
                  <a:gd name="T52" fmla="*/ 179 w 186"/>
                  <a:gd name="T53" fmla="*/ 77 h 150"/>
                  <a:gd name="T54" fmla="*/ 165 w 186"/>
                  <a:gd name="T55" fmla="*/ 79 h 150"/>
                  <a:gd name="T56" fmla="*/ 151 w 186"/>
                  <a:gd name="T57" fmla="*/ 79 h 150"/>
                  <a:gd name="T58" fmla="*/ 147 w 186"/>
                  <a:gd name="T59" fmla="*/ 95 h 150"/>
                  <a:gd name="T60" fmla="*/ 139 w 186"/>
                  <a:gd name="T61" fmla="*/ 97 h 150"/>
                  <a:gd name="T62" fmla="*/ 129 w 186"/>
                  <a:gd name="T63" fmla="*/ 102 h 150"/>
                  <a:gd name="T64" fmla="*/ 123 w 186"/>
                  <a:gd name="T65" fmla="*/ 102 h 150"/>
                  <a:gd name="T66" fmla="*/ 116 w 186"/>
                  <a:gd name="T67" fmla="*/ 109 h 150"/>
                  <a:gd name="T68" fmla="*/ 114 w 186"/>
                  <a:gd name="T69" fmla="*/ 114 h 150"/>
                  <a:gd name="T70" fmla="*/ 71 w 186"/>
                  <a:gd name="T71" fmla="*/ 125 h 150"/>
                  <a:gd name="T72" fmla="*/ 54 w 186"/>
                  <a:gd name="T73" fmla="*/ 137 h 150"/>
                  <a:gd name="T74" fmla="*/ 55 w 186"/>
                  <a:gd name="T75" fmla="*/ 150 h 150"/>
                  <a:gd name="T76" fmla="*/ 0 w 186"/>
                  <a:gd name="T7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6" h="150">
                    <a:moveTo>
                      <a:pt x="0" y="150"/>
                    </a:moveTo>
                    <a:lnTo>
                      <a:pt x="9" y="142"/>
                    </a:lnTo>
                    <a:lnTo>
                      <a:pt x="19" y="136"/>
                    </a:lnTo>
                    <a:lnTo>
                      <a:pt x="30" y="125"/>
                    </a:lnTo>
                    <a:lnTo>
                      <a:pt x="37" y="113"/>
                    </a:lnTo>
                    <a:lnTo>
                      <a:pt x="36" y="89"/>
                    </a:lnTo>
                    <a:lnTo>
                      <a:pt x="40" y="76"/>
                    </a:lnTo>
                    <a:lnTo>
                      <a:pt x="43" y="66"/>
                    </a:lnTo>
                    <a:lnTo>
                      <a:pt x="46" y="61"/>
                    </a:lnTo>
                    <a:lnTo>
                      <a:pt x="65" y="47"/>
                    </a:lnTo>
                    <a:lnTo>
                      <a:pt x="76" y="44"/>
                    </a:lnTo>
                    <a:lnTo>
                      <a:pt x="88" y="38"/>
                    </a:lnTo>
                    <a:lnTo>
                      <a:pt x="88" y="29"/>
                    </a:lnTo>
                    <a:lnTo>
                      <a:pt x="102" y="15"/>
                    </a:lnTo>
                    <a:lnTo>
                      <a:pt x="102" y="6"/>
                    </a:lnTo>
                    <a:lnTo>
                      <a:pt x="110" y="0"/>
                    </a:lnTo>
                    <a:lnTo>
                      <a:pt x="116" y="3"/>
                    </a:lnTo>
                    <a:lnTo>
                      <a:pt x="117" y="7"/>
                    </a:lnTo>
                    <a:lnTo>
                      <a:pt x="124" y="9"/>
                    </a:lnTo>
                    <a:lnTo>
                      <a:pt x="128" y="13"/>
                    </a:lnTo>
                    <a:lnTo>
                      <a:pt x="141" y="14"/>
                    </a:lnTo>
                    <a:lnTo>
                      <a:pt x="158" y="14"/>
                    </a:lnTo>
                    <a:lnTo>
                      <a:pt x="164" y="16"/>
                    </a:lnTo>
                    <a:lnTo>
                      <a:pt x="177" y="17"/>
                    </a:lnTo>
                    <a:lnTo>
                      <a:pt x="183" y="50"/>
                    </a:lnTo>
                    <a:lnTo>
                      <a:pt x="186" y="58"/>
                    </a:lnTo>
                    <a:lnTo>
                      <a:pt x="179" y="77"/>
                    </a:lnTo>
                    <a:lnTo>
                      <a:pt x="165" y="79"/>
                    </a:lnTo>
                    <a:lnTo>
                      <a:pt x="151" y="79"/>
                    </a:lnTo>
                    <a:lnTo>
                      <a:pt x="147" y="95"/>
                    </a:lnTo>
                    <a:lnTo>
                      <a:pt x="139" y="97"/>
                    </a:lnTo>
                    <a:lnTo>
                      <a:pt x="129" y="102"/>
                    </a:lnTo>
                    <a:lnTo>
                      <a:pt x="123" y="102"/>
                    </a:lnTo>
                    <a:lnTo>
                      <a:pt x="116" y="109"/>
                    </a:lnTo>
                    <a:lnTo>
                      <a:pt x="114" y="114"/>
                    </a:lnTo>
                    <a:lnTo>
                      <a:pt x="71" y="125"/>
                    </a:lnTo>
                    <a:lnTo>
                      <a:pt x="54" y="137"/>
                    </a:lnTo>
                    <a:lnTo>
                      <a:pt x="55" y="150"/>
                    </a:lnTo>
                    <a:lnTo>
                      <a:pt x="0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1" name="Freeform 1081"/>
              <p:cNvSpPr>
                <a:spLocks noEditPoints="1"/>
              </p:cNvSpPr>
              <p:nvPr/>
            </p:nvSpPr>
            <p:spPr bwMode="gray">
              <a:xfrm>
                <a:off x="2778" y="1705"/>
                <a:ext cx="186" cy="150"/>
              </a:xfrm>
              <a:custGeom>
                <a:avLst/>
                <a:gdLst>
                  <a:gd name="T0" fmla="*/ 116 w 186"/>
                  <a:gd name="T1" fmla="*/ 3 h 150"/>
                  <a:gd name="T2" fmla="*/ 124 w 186"/>
                  <a:gd name="T3" fmla="*/ 9 h 150"/>
                  <a:gd name="T4" fmla="*/ 141 w 186"/>
                  <a:gd name="T5" fmla="*/ 15 h 150"/>
                  <a:gd name="T6" fmla="*/ 164 w 186"/>
                  <a:gd name="T7" fmla="*/ 16 h 150"/>
                  <a:gd name="T8" fmla="*/ 183 w 186"/>
                  <a:gd name="T9" fmla="*/ 50 h 150"/>
                  <a:gd name="T10" fmla="*/ 179 w 186"/>
                  <a:gd name="T11" fmla="*/ 77 h 150"/>
                  <a:gd name="T12" fmla="*/ 151 w 186"/>
                  <a:gd name="T13" fmla="*/ 78 h 150"/>
                  <a:gd name="T14" fmla="*/ 139 w 186"/>
                  <a:gd name="T15" fmla="*/ 97 h 150"/>
                  <a:gd name="T16" fmla="*/ 123 w 186"/>
                  <a:gd name="T17" fmla="*/ 101 h 150"/>
                  <a:gd name="T18" fmla="*/ 114 w 186"/>
                  <a:gd name="T19" fmla="*/ 114 h 150"/>
                  <a:gd name="T20" fmla="*/ 54 w 186"/>
                  <a:gd name="T21" fmla="*/ 137 h 150"/>
                  <a:gd name="T22" fmla="*/ 1 w 186"/>
                  <a:gd name="T23" fmla="*/ 150 h 150"/>
                  <a:gd name="T24" fmla="*/ 19 w 186"/>
                  <a:gd name="T25" fmla="*/ 137 h 150"/>
                  <a:gd name="T26" fmla="*/ 37 w 186"/>
                  <a:gd name="T27" fmla="*/ 113 h 150"/>
                  <a:gd name="T28" fmla="*/ 41 w 186"/>
                  <a:gd name="T29" fmla="*/ 76 h 150"/>
                  <a:gd name="T30" fmla="*/ 46 w 186"/>
                  <a:gd name="T31" fmla="*/ 61 h 150"/>
                  <a:gd name="T32" fmla="*/ 76 w 186"/>
                  <a:gd name="T33" fmla="*/ 44 h 150"/>
                  <a:gd name="T34" fmla="*/ 89 w 186"/>
                  <a:gd name="T35" fmla="*/ 29 h 150"/>
                  <a:gd name="T36" fmla="*/ 102 w 186"/>
                  <a:gd name="T37" fmla="*/ 6 h 150"/>
                  <a:gd name="T38" fmla="*/ 110 w 186"/>
                  <a:gd name="T39" fmla="*/ 0 h 150"/>
                  <a:gd name="T40" fmla="*/ 102 w 186"/>
                  <a:gd name="T41" fmla="*/ 5 h 150"/>
                  <a:gd name="T42" fmla="*/ 101 w 186"/>
                  <a:gd name="T43" fmla="*/ 6 h 150"/>
                  <a:gd name="T44" fmla="*/ 88 w 186"/>
                  <a:gd name="T45" fmla="*/ 29 h 150"/>
                  <a:gd name="T46" fmla="*/ 88 w 186"/>
                  <a:gd name="T47" fmla="*/ 29 h 150"/>
                  <a:gd name="T48" fmla="*/ 76 w 186"/>
                  <a:gd name="T49" fmla="*/ 43 h 150"/>
                  <a:gd name="T50" fmla="*/ 65 w 186"/>
                  <a:gd name="T51" fmla="*/ 47 h 150"/>
                  <a:gd name="T52" fmla="*/ 46 w 186"/>
                  <a:gd name="T53" fmla="*/ 61 h 150"/>
                  <a:gd name="T54" fmla="*/ 46 w 186"/>
                  <a:gd name="T55" fmla="*/ 61 h 150"/>
                  <a:gd name="T56" fmla="*/ 43 w 186"/>
                  <a:gd name="T57" fmla="*/ 66 h 150"/>
                  <a:gd name="T58" fmla="*/ 40 w 186"/>
                  <a:gd name="T59" fmla="*/ 76 h 150"/>
                  <a:gd name="T60" fmla="*/ 35 w 186"/>
                  <a:gd name="T61" fmla="*/ 89 h 150"/>
                  <a:gd name="T62" fmla="*/ 36 w 186"/>
                  <a:gd name="T63" fmla="*/ 113 h 150"/>
                  <a:gd name="T64" fmla="*/ 19 w 186"/>
                  <a:gd name="T65" fmla="*/ 136 h 150"/>
                  <a:gd name="T66" fmla="*/ 1 w 186"/>
                  <a:gd name="T67" fmla="*/ 150 h 150"/>
                  <a:gd name="T68" fmla="*/ 1 w 186"/>
                  <a:gd name="T69" fmla="*/ 150 h 150"/>
                  <a:gd name="T70" fmla="*/ 56 w 186"/>
                  <a:gd name="T71" fmla="*/ 150 h 150"/>
                  <a:gd name="T72" fmla="*/ 54 w 186"/>
                  <a:gd name="T73" fmla="*/ 137 h 150"/>
                  <a:gd name="T74" fmla="*/ 114 w 186"/>
                  <a:gd name="T75" fmla="*/ 114 h 150"/>
                  <a:gd name="T76" fmla="*/ 115 w 186"/>
                  <a:gd name="T77" fmla="*/ 114 h 150"/>
                  <a:gd name="T78" fmla="*/ 123 w 186"/>
                  <a:gd name="T79" fmla="*/ 102 h 150"/>
                  <a:gd name="T80" fmla="*/ 129 w 186"/>
                  <a:gd name="T81" fmla="*/ 102 h 150"/>
                  <a:gd name="T82" fmla="*/ 139 w 186"/>
                  <a:gd name="T83" fmla="*/ 97 h 150"/>
                  <a:gd name="T84" fmla="*/ 148 w 186"/>
                  <a:gd name="T85" fmla="*/ 96 h 150"/>
                  <a:gd name="T86" fmla="*/ 151 w 186"/>
                  <a:gd name="T87" fmla="*/ 79 h 150"/>
                  <a:gd name="T88" fmla="*/ 165 w 186"/>
                  <a:gd name="T89" fmla="*/ 80 h 150"/>
                  <a:gd name="T90" fmla="*/ 179 w 186"/>
                  <a:gd name="T91" fmla="*/ 77 h 150"/>
                  <a:gd name="T92" fmla="*/ 179 w 186"/>
                  <a:gd name="T93" fmla="*/ 77 h 150"/>
                  <a:gd name="T94" fmla="*/ 186 w 186"/>
                  <a:gd name="T95" fmla="*/ 58 h 150"/>
                  <a:gd name="T96" fmla="*/ 183 w 186"/>
                  <a:gd name="T97" fmla="*/ 50 h 150"/>
                  <a:gd name="T98" fmla="*/ 177 w 186"/>
                  <a:gd name="T99" fmla="*/ 17 h 150"/>
                  <a:gd name="T100" fmla="*/ 164 w 186"/>
                  <a:gd name="T101" fmla="*/ 16 h 150"/>
                  <a:gd name="T102" fmla="*/ 159 w 186"/>
                  <a:gd name="T103" fmla="*/ 13 h 150"/>
                  <a:gd name="T104" fmla="*/ 141 w 186"/>
                  <a:gd name="T105" fmla="*/ 14 h 150"/>
                  <a:gd name="T106" fmla="*/ 124 w 186"/>
                  <a:gd name="T107" fmla="*/ 9 h 150"/>
                  <a:gd name="T108" fmla="*/ 124 w 186"/>
                  <a:gd name="T109" fmla="*/ 9 h 150"/>
                  <a:gd name="T110" fmla="*/ 116 w 186"/>
                  <a:gd name="T111" fmla="*/ 3 h 150"/>
                  <a:gd name="T112" fmla="*/ 116 w 186"/>
                  <a:gd name="T113" fmla="*/ 3 h 150"/>
                  <a:gd name="T114" fmla="*/ 110 w 186"/>
                  <a:gd name="T11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150">
                    <a:moveTo>
                      <a:pt x="110" y="1"/>
                    </a:moveTo>
                    <a:lnTo>
                      <a:pt x="116" y="3"/>
                    </a:lnTo>
                    <a:lnTo>
                      <a:pt x="117" y="8"/>
                    </a:lnTo>
                    <a:lnTo>
                      <a:pt x="124" y="9"/>
                    </a:lnTo>
                    <a:lnTo>
                      <a:pt x="128" y="13"/>
                    </a:lnTo>
                    <a:lnTo>
                      <a:pt x="141" y="15"/>
                    </a:lnTo>
                    <a:lnTo>
                      <a:pt x="158" y="14"/>
                    </a:lnTo>
                    <a:lnTo>
                      <a:pt x="164" y="16"/>
                    </a:lnTo>
                    <a:lnTo>
                      <a:pt x="176" y="17"/>
                    </a:lnTo>
                    <a:lnTo>
                      <a:pt x="183" y="50"/>
                    </a:lnTo>
                    <a:lnTo>
                      <a:pt x="186" y="58"/>
                    </a:lnTo>
                    <a:lnTo>
                      <a:pt x="179" y="77"/>
                    </a:lnTo>
                    <a:lnTo>
                      <a:pt x="165" y="79"/>
                    </a:lnTo>
                    <a:lnTo>
                      <a:pt x="151" y="78"/>
                    </a:lnTo>
                    <a:lnTo>
                      <a:pt x="147" y="95"/>
                    </a:lnTo>
                    <a:lnTo>
                      <a:pt x="139" y="97"/>
                    </a:lnTo>
                    <a:lnTo>
                      <a:pt x="129" y="101"/>
                    </a:lnTo>
                    <a:lnTo>
                      <a:pt x="123" y="101"/>
                    </a:lnTo>
                    <a:lnTo>
                      <a:pt x="116" y="108"/>
                    </a:lnTo>
                    <a:lnTo>
                      <a:pt x="114" y="114"/>
                    </a:lnTo>
                    <a:lnTo>
                      <a:pt x="71" y="125"/>
                    </a:lnTo>
                    <a:lnTo>
                      <a:pt x="54" y="137"/>
                    </a:lnTo>
                    <a:lnTo>
                      <a:pt x="55" y="150"/>
                    </a:lnTo>
                    <a:lnTo>
                      <a:pt x="1" y="150"/>
                    </a:lnTo>
                    <a:lnTo>
                      <a:pt x="9" y="142"/>
                    </a:lnTo>
                    <a:lnTo>
                      <a:pt x="19" y="137"/>
                    </a:lnTo>
                    <a:lnTo>
                      <a:pt x="30" y="125"/>
                    </a:lnTo>
                    <a:lnTo>
                      <a:pt x="37" y="113"/>
                    </a:lnTo>
                    <a:lnTo>
                      <a:pt x="36" y="89"/>
                    </a:lnTo>
                    <a:lnTo>
                      <a:pt x="41" y="76"/>
                    </a:lnTo>
                    <a:lnTo>
                      <a:pt x="43" y="66"/>
                    </a:lnTo>
                    <a:lnTo>
                      <a:pt x="46" y="61"/>
                    </a:lnTo>
                    <a:lnTo>
                      <a:pt x="65" y="47"/>
                    </a:lnTo>
                    <a:lnTo>
                      <a:pt x="76" y="44"/>
                    </a:lnTo>
                    <a:lnTo>
                      <a:pt x="88" y="38"/>
                    </a:lnTo>
                    <a:lnTo>
                      <a:pt x="89" y="29"/>
                    </a:lnTo>
                    <a:lnTo>
                      <a:pt x="102" y="15"/>
                    </a:lnTo>
                    <a:lnTo>
                      <a:pt x="102" y="6"/>
                    </a:lnTo>
                    <a:lnTo>
                      <a:pt x="110" y="1"/>
                    </a:lnTo>
                    <a:close/>
                    <a:moveTo>
                      <a:pt x="110" y="0"/>
                    </a:moveTo>
                    <a:lnTo>
                      <a:pt x="110" y="0"/>
                    </a:lnTo>
                    <a:lnTo>
                      <a:pt x="102" y="5"/>
                    </a:lnTo>
                    <a:lnTo>
                      <a:pt x="101" y="6"/>
                    </a:lnTo>
                    <a:lnTo>
                      <a:pt x="101" y="6"/>
                    </a:lnTo>
                    <a:lnTo>
                      <a:pt x="101" y="14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7" y="37"/>
                    </a:lnTo>
                    <a:lnTo>
                      <a:pt x="76" y="43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0" y="76"/>
                    </a:lnTo>
                    <a:lnTo>
                      <a:pt x="35" y="89"/>
                    </a:lnTo>
                    <a:lnTo>
                      <a:pt x="35" y="89"/>
                    </a:lnTo>
                    <a:lnTo>
                      <a:pt x="35" y="89"/>
                    </a:lnTo>
                    <a:lnTo>
                      <a:pt x="36" y="113"/>
                    </a:lnTo>
                    <a:lnTo>
                      <a:pt x="30" y="125"/>
                    </a:lnTo>
                    <a:lnTo>
                      <a:pt x="19" y="136"/>
                    </a:lnTo>
                    <a:lnTo>
                      <a:pt x="9" y="142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150"/>
                    </a:lnTo>
                    <a:lnTo>
                      <a:pt x="55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4" y="137"/>
                    </a:lnTo>
                    <a:lnTo>
                      <a:pt x="71" y="126"/>
                    </a:lnTo>
                    <a:lnTo>
                      <a:pt x="114" y="114"/>
                    </a:lnTo>
                    <a:lnTo>
                      <a:pt x="115" y="114"/>
                    </a:lnTo>
                    <a:lnTo>
                      <a:pt x="115" y="114"/>
                    </a:lnTo>
                    <a:lnTo>
                      <a:pt x="116" y="109"/>
                    </a:lnTo>
                    <a:lnTo>
                      <a:pt x="123" y="102"/>
                    </a:lnTo>
                    <a:lnTo>
                      <a:pt x="129" y="102"/>
                    </a:lnTo>
                    <a:lnTo>
                      <a:pt x="129" y="102"/>
                    </a:lnTo>
                    <a:lnTo>
                      <a:pt x="129" y="102"/>
                    </a:lnTo>
                    <a:lnTo>
                      <a:pt x="139" y="97"/>
                    </a:lnTo>
                    <a:lnTo>
                      <a:pt x="147" y="96"/>
                    </a:lnTo>
                    <a:lnTo>
                      <a:pt x="148" y="96"/>
                    </a:lnTo>
                    <a:lnTo>
                      <a:pt x="148" y="95"/>
                    </a:lnTo>
                    <a:lnTo>
                      <a:pt x="151" y="79"/>
                    </a:lnTo>
                    <a:lnTo>
                      <a:pt x="165" y="80"/>
                    </a:lnTo>
                    <a:lnTo>
                      <a:pt x="165" y="80"/>
                    </a:lnTo>
                    <a:lnTo>
                      <a:pt x="165" y="80"/>
                    </a:lnTo>
                    <a:lnTo>
                      <a:pt x="179" y="77"/>
                    </a:lnTo>
                    <a:lnTo>
                      <a:pt x="179" y="77"/>
                    </a:lnTo>
                    <a:lnTo>
                      <a:pt x="179" y="77"/>
                    </a:lnTo>
                    <a:lnTo>
                      <a:pt x="186" y="58"/>
                    </a:lnTo>
                    <a:lnTo>
                      <a:pt x="186" y="58"/>
                    </a:lnTo>
                    <a:lnTo>
                      <a:pt x="186" y="58"/>
                    </a:lnTo>
                    <a:lnTo>
                      <a:pt x="183" y="50"/>
                    </a:lnTo>
                    <a:lnTo>
                      <a:pt x="177" y="17"/>
                    </a:lnTo>
                    <a:lnTo>
                      <a:pt x="177" y="17"/>
                    </a:lnTo>
                    <a:lnTo>
                      <a:pt x="176" y="17"/>
                    </a:lnTo>
                    <a:lnTo>
                      <a:pt x="164" y="16"/>
                    </a:lnTo>
                    <a:lnTo>
                      <a:pt x="159" y="13"/>
                    </a:lnTo>
                    <a:lnTo>
                      <a:pt x="159" y="13"/>
                    </a:lnTo>
                    <a:lnTo>
                      <a:pt x="158" y="13"/>
                    </a:lnTo>
                    <a:lnTo>
                      <a:pt x="141" y="14"/>
                    </a:lnTo>
                    <a:lnTo>
                      <a:pt x="128" y="12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17" y="7"/>
                    </a:lnTo>
                    <a:lnTo>
                      <a:pt x="116" y="3"/>
                    </a:lnTo>
                    <a:lnTo>
                      <a:pt x="116" y="3"/>
                    </a:lnTo>
                    <a:lnTo>
                      <a:pt x="116" y="3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2" name="Freeform 1082"/>
              <p:cNvSpPr>
                <a:spLocks noEditPoints="1"/>
              </p:cNvSpPr>
              <p:nvPr/>
            </p:nvSpPr>
            <p:spPr bwMode="gray">
              <a:xfrm>
                <a:off x="2778" y="1705"/>
                <a:ext cx="186" cy="150"/>
              </a:xfrm>
              <a:custGeom>
                <a:avLst/>
                <a:gdLst>
                  <a:gd name="T0" fmla="*/ 116 w 186"/>
                  <a:gd name="T1" fmla="*/ 3 h 150"/>
                  <a:gd name="T2" fmla="*/ 124 w 186"/>
                  <a:gd name="T3" fmla="*/ 9 h 150"/>
                  <a:gd name="T4" fmla="*/ 141 w 186"/>
                  <a:gd name="T5" fmla="*/ 15 h 150"/>
                  <a:gd name="T6" fmla="*/ 164 w 186"/>
                  <a:gd name="T7" fmla="*/ 16 h 150"/>
                  <a:gd name="T8" fmla="*/ 183 w 186"/>
                  <a:gd name="T9" fmla="*/ 50 h 150"/>
                  <a:gd name="T10" fmla="*/ 179 w 186"/>
                  <a:gd name="T11" fmla="*/ 77 h 150"/>
                  <a:gd name="T12" fmla="*/ 151 w 186"/>
                  <a:gd name="T13" fmla="*/ 78 h 150"/>
                  <a:gd name="T14" fmla="*/ 139 w 186"/>
                  <a:gd name="T15" fmla="*/ 97 h 150"/>
                  <a:gd name="T16" fmla="*/ 123 w 186"/>
                  <a:gd name="T17" fmla="*/ 101 h 150"/>
                  <a:gd name="T18" fmla="*/ 114 w 186"/>
                  <a:gd name="T19" fmla="*/ 114 h 150"/>
                  <a:gd name="T20" fmla="*/ 54 w 186"/>
                  <a:gd name="T21" fmla="*/ 137 h 150"/>
                  <a:gd name="T22" fmla="*/ 1 w 186"/>
                  <a:gd name="T23" fmla="*/ 150 h 150"/>
                  <a:gd name="T24" fmla="*/ 19 w 186"/>
                  <a:gd name="T25" fmla="*/ 137 h 150"/>
                  <a:gd name="T26" fmla="*/ 37 w 186"/>
                  <a:gd name="T27" fmla="*/ 113 h 150"/>
                  <a:gd name="T28" fmla="*/ 41 w 186"/>
                  <a:gd name="T29" fmla="*/ 76 h 150"/>
                  <a:gd name="T30" fmla="*/ 46 w 186"/>
                  <a:gd name="T31" fmla="*/ 61 h 150"/>
                  <a:gd name="T32" fmla="*/ 76 w 186"/>
                  <a:gd name="T33" fmla="*/ 44 h 150"/>
                  <a:gd name="T34" fmla="*/ 89 w 186"/>
                  <a:gd name="T35" fmla="*/ 29 h 150"/>
                  <a:gd name="T36" fmla="*/ 102 w 186"/>
                  <a:gd name="T37" fmla="*/ 6 h 150"/>
                  <a:gd name="T38" fmla="*/ 110 w 186"/>
                  <a:gd name="T39" fmla="*/ 0 h 150"/>
                  <a:gd name="T40" fmla="*/ 102 w 186"/>
                  <a:gd name="T41" fmla="*/ 5 h 150"/>
                  <a:gd name="T42" fmla="*/ 101 w 186"/>
                  <a:gd name="T43" fmla="*/ 6 h 150"/>
                  <a:gd name="T44" fmla="*/ 88 w 186"/>
                  <a:gd name="T45" fmla="*/ 29 h 150"/>
                  <a:gd name="T46" fmla="*/ 88 w 186"/>
                  <a:gd name="T47" fmla="*/ 29 h 150"/>
                  <a:gd name="T48" fmla="*/ 76 w 186"/>
                  <a:gd name="T49" fmla="*/ 43 h 150"/>
                  <a:gd name="T50" fmla="*/ 65 w 186"/>
                  <a:gd name="T51" fmla="*/ 47 h 150"/>
                  <a:gd name="T52" fmla="*/ 46 w 186"/>
                  <a:gd name="T53" fmla="*/ 61 h 150"/>
                  <a:gd name="T54" fmla="*/ 46 w 186"/>
                  <a:gd name="T55" fmla="*/ 61 h 150"/>
                  <a:gd name="T56" fmla="*/ 43 w 186"/>
                  <a:gd name="T57" fmla="*/ 66 h 150"/>
                  <a:gd name="T58" fmla="*/ 40 w 186"/>
                  <a:gd name="T59" fmla="*/ 76 h 150"/>
                  <a:gd name="T60" fmla="*/ 35 w 186"/>
                  <a:gd name="T61" fmla="*/ 89 h 150"/>
                  <a:gd name="T62" fmla="*/ 36 w 186"/>
                  <a:gd name="T63" fmla="*/ 113 h 150"/>
                  <a:gd name="T64" fmla="*/ 19 w 186"/>
                  <a:gd name="T65" fmla="*/ 136 h 150"/>
                  <a:gd name="T66" fmla="*/ 1 w 186"/>
                  <a:gd name="T67" fmla="*/ 150 h 150"/>
                  <a:gd name="T68" fmla="*/ 1 w 186"/>
                  <a:gd name="T69" fmla="*/ 150 h 150"/>
                  <a:gd name="T70" fmla="*/ 56 w 186"/>
                  <a:gd name="T71" fmla="*/ 150 h 150"/>
                  <a:gd name="T72" fmla="*/ 54 w 186"/>
                  <a:gd name="T73" fmla="*/ 137 h 150"/>
                  <a:gd name="T74" fmla="*/ 114 w 186"/>
                  <a:gd name="T75" fmla="*/ 114 h 150"/>
                  <a:gd name="T76" fmla="*/ 115 w 186"/>
                  <a:gd name="T77" fmla="*/ 114 h 150"/>
                  <a:gd name="T78" fmla="*/ 123 w 186"/>
                  <a:gd name="T79" fmla="*/ 102 h 150"/>
                  <a:gd name="T80" fmla="*/ 129 w 186"/>
                  <a:gd name="T81" fmla="*/ 102 h 150"/>
                  <a:gd name="T82" fmla="*/ 139 w 186"/>
                  <a:gd name="T83" fmla="*/ 97 h 150"/>
                  <a:gd name="T84" fmla="*/ 148 w 186"/>
                  <a:gd name="T85" fmla="*/ 96 h 150"/>
                  <a:gd name="T86" fmla="*/ 151 w 186"/>
                  <a:gd name="T87" fmla="*/ 79 h 150"/>
                  <a:gd name="T88" fmla="*/ 165 w 186"/>
                  <a:gd name="T89" fmla="*/ 80 h 150"/>
                  <a:gd name="T90" fmla="*/ 179 w 186"/>
                  <a:gd name="T91" fmla="*/ 77 h 150"/>
                  <a:gd name="T92" fmla="*/ 179 w 186"/>
                  <a:gd name="T93" fmla="*/ 77 h 150"/>
                  <a:gd name="T94" fmla="*/ 186 w 186"/>
                  <a:gd name="T95" fmla="*/ 58 h 150"/>
                  <a:gd name="T96" fmla="*/ 183 w 186"/>
                  <a:gd name="T97" fmla="*/ 50 h 150"/>
                  <a:gd name="T98" fmla="*/ 177 w 186"/>
                  <a:gd name="T99" fmla="*/ 17 h 150"/>
                  <a:gd name="T100" fmla="*/ 164 w 186"/>
                  <a:gd name="T101" fmla="*/ 16 h 150"/>
                  <a:gd name="T102" fmla="*/ 159 w 186"/>
                  <a:gd name="T103" fmla="*/ 13 h 150"/>
                  <a:gd name="T104" fmla="*/ 141 w 186"/>
                  <a:gd name="T105" fmla="*/ 14 h 150"/>
                  <a:gd name="T106" fmla="*/ 124 w 186"/>
                  <a:gd name="T107" fmla="*/ 9 h 150"/>
                  <a:gd name="T108" fmla="*/ 124 w 186"/>
                  <a:gd name="T109" fmla="*/ 9 h 150"/>
                  <a:gd name="T110" fmla="*/ 116 w 186"/>
                  <a:gd name="T111" fmla="*/ 3 h 150"/>
                  <a:gd name="T112" fmla="*/ 116 w 186"/>
                  <a:gd name="T113" fmla="*/ 3 h 150"/>
                  <a:gd name="T114" fmla="*/ 110 w 186"/>
                  <a:gd name="T11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150">
                    <a:moveTo>
                      <a:pt x="110" y="1"/>
                    </a:moveTo>
                    <a:lnTo>
                      <a:pt x="116" y="3"/>
                    </a:lnTo>
                    <a:lnTo>
                      <a:pt x="117" y="8"/>
                    </a:lnTo>
                    <a:lnTo>
                      <a:pt x="124" y="9"/>
                    </a:lnTo>
                    <a:lnTo>
                      <a:pt x="128" y="13"/>
                    </a:lnTo>
                    <a:lnTo>
                      <a:pt x="141" y="15"/>
                    </a:lnTo>
                    <a:lnTo>
                      <a:pt x="158" y="14"/>
                    </a:lnTo>
                    <a:lnTo>
                      <a:pt x="164" y="16"/>
                    </a:lnTo>
                    <a:lnTo>
                      <a:pt x="176" y="17"/>
                    </a:lnTo>
                    <a:lnTo>
                      <a:pt x="183" y="50"/>
                    </a:lnTo>
                    <a:lnTo>
                      <a:pt x="186" y="58"/>
                    </a:lnTo>
                    <a:lnTo>
                      <a:pt x="179" y="77"/>
                    </a:lnTo>
                    <a:lnTo>
                      <a:pt x="165" y="79"/>
                    </a:lnTo>
                    <a:lnTo>
                      <a:pt x="151" y="78"/>
                    </a:lnTo>
                    <a:lnTo>
                      <a:pt x="147" y="95"/>
                    </a:lnTo>
                    <a:lnTo>
                      <a:pt x="139" y="97"/>
                    </a:lnTo>
                    <a:lnTo>
                      <a:pt x="129" y="101"/>
                    </a:lnTo>
                    <a:lnTo>
                      <a:pt x="123" y="101"/>
                    </a:lnTo>
                    <a:lnTo>
                      <a:pt x="116" y="108"/>
                    </a:lnTo>
                    <a:lnTo>
                      <a:pt x="114" y="114"/>
                    </a:lnTo>
                    <a:lnTo>
                      <a:pt x="71" y="125"/>
                    </a:lnTo>
                    <a:lnTo>
                      <a:pt x="54" y="137"/>
                    </a:lnTo>
                    <a:lnTo>
                      <a:pt x="55" y="150"/>
                    </a:lnTo>
                    <a:lnTo>
                      <a:pt x="1" y="150"/>
                    </a:lnTo>
                    <a:lnTo>
                      <a:pt x="9" y="142"/>
                    </a:lnTo>
                    <a:lnTo>
                      <a:pt x="19" y="137"/>
                    </a:lnTo>
                    <a:lnTo>
                      <a:pt x="30" y="125"/>
                    </a:lnTo>
                    <a:lnTo>
                      <a:pt x="37" y="113"/>
                    </a:lnTo>
                    <a:lnTo>
                      <a:pt x="36" y="89"/>
                    </a:lnTo>
                    <a:lnTo>
                      <a:pt x="41" y="76"/>
                    </a:lnTo>
                    <a:lnTo>
                      <a:pt x="43" y="66"/>
                    </a:lnTo>
                    <a:lnTo>
                      <a:pt x="46" y="61"/>
                    </a:lnTo>
                    <a:lnTo>
                      <a:pt x="65" y="47"/>
                    </a:lnTo>
                    <a:lnTo>
                      <a:pt x="76" y="44"/>
                    </a:lnTo>
                    <a:lnTo>
                      <a:pt x="88" y="38"/>
                    </a:lnTo>
                    <a:lnTo>
                      <a:pt x="89" y="29"/>
                    </a:lnTo>
                    <a:lnTo>
                      <a:pt x="102" y="15"/>
                    </a:lnTo>
                    <a:lnTo>
                      <a:pt x="102" y="6"/>
                    </a:lnTo>
                    <a:lnTo>
                      <a:pt x="110" y="1"/>
                    </a:lnTo>
                    <a:moveTo>
                      <a:pt x="110" y="0"/>
                    </a:moveTo>
                    <a:lnTo>
                      <a:pt x="110" y="0"/>
                    </a:lnTo>
                    <a:lnTo>
                      <a:pt x="102" y="5"/>
                    </a:lnTo>
                    <a:lnTo>
                      <a:pt x="101" y="6"/>
                    </a:lnTo>
                    <a:lnTo>
                      <a:pt x="101" y="6"/>
                    </a:lnTo>
                    <a:lnTo>
                      <a:pt x="101" y="14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7" y="37"/>
                    </a:lnTo>
                    <a:lnTo>
                      <a:pt x="76" y="43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0" y="76"/>
                    </a:lnTo>
                    <a:lnTo>
                      <a:pt x="35" y="89"/>
                    </a:lnTo>
                    <a:lnTo>
                      <a:pt x="35" y="89"/>
                    </a:lnTo>
                    <a:lnTo>
                      <a:pt x="35" y="89"/>
                    </a:lnTo>
                    <a:lnTo>
                      <a:pt x="36" y="113"/>
                    </a:lnTo>
                    <a:lnTo>
                      <a:pt x="30" y="125"/>
                    </a:lnTo>
                    <a:lnTo>
                      <a:pt x="19" y="136"/>
                    </a:lnTo>
                    <a:lnTo>
                      <a:pt x="9" y="142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150"/>
                    </a:lnTo>
                    <a:lnTo>
                      <a:pt x="55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4" y="137"/>
                    </a:lnTo>
                    <a:lnTo>
                      <a:pt x="71" y="126"/>
                    </a:lnTo>
                    <a:lnTo>
                      <a:pt x="114" y="114"/>
                    </a:lnTo>
                    <a:lnTo>
                      <a:pt x="115" y="114"/>
                    </a:lnTo>
                    <a:lnTo>
                      <a:pt x="115" y="114"/>
                    </a:lnTo>
                    <a:lnTo>
                      <a:pt x="116" y="109"/>
                    </a:lnTo>
                    <a:lnTo>
                      <a:pt x="123" y="102"/>
                    </a:lnTo>
                    <a:lnTo>
                      <a:pt x="129" y="102"/>
                    </a:lnTo>
                    <a:lnTo>
                      <a:pt x="129" y="102"/>
                    </a:lnTo>
                    <a:lnTo>
                      <a:pt x="129" y="102"/>
                    </a:lnTo>
                    <a:lnTo>
                      <a:pt x="139" y="97"/>
                    </a:lnTo>
                    <a:lnTo>
                      <a:pt x="147" y="96"/>
                    </a:lnTo>
                    <a:lnTo>
                      <a:pt x="148" y="96"/>
                    </a:lnTo>
                    <a:lnTo>
                      <a:pt x="148" y="95"/>
                    </a:lnTo>
                    <a:lnTo>
                      <a:pt x="151" y="79"/>
                    </a:lnTo>
                    <a:lnTo>
                      <a:pt x="165" y="80"/>
                    </a:lnTo>
                    <a:lnTo>
                      <a:pt x="165" y="80"/>
                    </a:lnTo>
                    <a:lnTo>
                      <a:pt x="165" y="80"/>
                    </a:lnTo>
                    <a:lnTo>
                      <a:pt x="179" y="77"/>
                    </a:lnTo>
                    <a:lnTo>
                      <a:pt x="179" y="77"/>
                    </a:lnTo>
                    <a:lnTo>
                      <a:pt x="179" y="77"/>
                    </a:lnTo>
                    <a:lnTo>
                      <a:pt x="186" y="58"/>
                    </a:lnTo>
                    <a:lnTo>
                      <a:pt x="186" y="58"/>
                    </a:lnTo>
                    <a:lnTo>
                      <a:pt x="186" y="58"/>
                    </a:lnTo>
                    <a:lnTo>
                      <a:pt x="183" y="50"/>
                    </a:lnTo>
                    <a:lnTo>
                      <a:pt x="177" y="17"/>
                    </a:lnTo>
                    <a:lnTo>
                      <a:pt x="177" y="17"/>
                    </a:lnTo>
                    <a:lnTo>
                      <a:pt x="176" y="17"/>
                    </a:lnTo>
                    <a:lnTo>
                      <a:pt x="164" y="16"/>
                    </a:lnTo>
                    <a:lnTo>
                      <a:pt x="159" y="13"/>
                    </a:lnTo>
                    <a:lnTo>
                      <a:pt x="159" y="13"/>
                    </a:lnTo>
                    <a:lnTo>
                      <a:pt x="158" y="13"/>
                    </a:lnTo>
                    <a:lnTo>
                      <a:pt x="141" y="14"/>
                    </a:lnTo>
                    <a:lnTo>
                      <a:pt x="128" y="12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17" y="7"/>
                    </a:lnTo>
                    <a:lnTo>
                      <a:pt x="116" y="3"/>
                    </a:lnTo>
                    <a:lnTo>
                      <a:pt x="116" y="3"/>
                    </a:lnTo>
                    <a:lnTo>
                      <a:pt x="116" y="3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3" name="Freeform 1083"/>
              <p:cNvSpPr>
                <a:spLocks/>
              </p:cNvSpPr>
              <p:nvPr/>
            </p:nvSpPr>
            <p:spPr bwMode="gray">
              <a:xfrm>
                <a:off x="2691" y="2103"/>
                <a:ext cx="55" cy="16"/>
              </a:xfrm>
              <a:custGeom>
                <a:avLst/>
                <a:gdLst>
                  <a:gd name="T0" fmla="*/ 30 w 55"/>
                  <a:gd name="T1" fmla="*/ 12 h 16"/>
                  <a:gd name="T2" fmla="*/ 0 w 55"/>
                  <a:gd name="T3" fmla="*/ 15 h 16"/>
                  <a:gd name="T4" fmla="*/ 2 w 55"/>
                  <a:gd name="T5" fmla="*/ 7 h 16"/>
                  <a:gd name="T6" fmla="*/ 0 w 55"/>
                  <a:gd name="T7" fmla="*/ 3 h 16"/>
                  <a:gd name="T8" fmla="*/ 33 w 55"/>
                  <a:gd name="T9" fmla="*/ 0 h 16"/>
                  <a:gd name="T10" fmla="*/ 48 w 55"/>
                  <a:gd name="T11" fmla="*/ 4 h 16"/>
                  <a:gd name="T12" fmla="*/ 55 w 55"/>
                  <a:gd name="T13" fmla="*/ 12 h 16"/>
                  <a:gd name="T14" fmla="*/ 47 w 55"/>
                  <a:gd name="T15" fmla="*/ 16 h 16"/>
                  <a:gd name="T16" fmla="*/ 30 w 55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6">
                    <a:moveTo>
                      <a:pt x="30" y="12"/>
                    </a:moveTo>
                    <a:lnTo>
                      <a:pt x="0" y="15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33" y="0"/>
                    </a:lnTo>
                    <a:lnTo>
                      <a:pt x="48" y="4"/>
                    </a:lnTo>
                    <a:lnTo>
                      <a:pt x="55" y="12"/>
                    </a:lnTo>
                    <a:lnTo>
                      <a:pt x="47" y="16"/>
                    </a:lnTo>
                    <a:lnTo>
                      <a:pt x="3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4" name="Freeform 1084"/>
              <p:cNvSpPr>
                <a:spLocks noEditPoints="1"/>
              </p:cNvSpPr>
              <p:nvPr/>
            </p:nvSpPr>
            <p:spPr bwMode="gray">
              <a:xfrm>
                <a:off x="2691" y="2103"/>
                <a:ext cx="55" cy="17"/>
              </a:xfrm>
              <a:custGeom>
                <a:avLst/>
                <a:gdLst>
                  <a:gd name="T0" fmla="*/ 33 w 55"/>
                  <a:gd name="T1" fmla="*/ 1 h 17"/>
                  <a:gd name="T2" fmla="*/ 48 w 55"/>
                  <a:gd name="T3" fmla="*/ 4 h 17"/>
                  <a:gd name="T4" fmla="*/ 54 w 55"/>
                  <a:gd name="T5" fmla="*/ 12 h 17"/>
                  <a:gd name="T6" fmla="*/ 47 w 55"/>
                  <a:gd name="T7" fmla="*/ 16 h 17"/>
                  <a:gd name="T8" fmla="*/ 30 w 55"/>
                  <a:gd name="T9" fmla="*/ 12 h 17"/>
                  <a:gd name="T10" fmla="*/ 0 w 55"/>
                  <a:gd name="T11" fmla="*/ 15 h 17"/>
                  <a:gd name="T12" fmla="*/ 3 w 55"/>
                  <a:gd name="T13" fmla="*/ 7 h 17"/>
                  <a:gd name="T14" fmla="*/ 0 w 55"/>
                  <a:gd name="T15" fmla="*/ 3 h 17"/>
                  <a:gd name="T16" fmla="*/ 33 w 55"/>
                  <a:gd name="T17" fmla="*/ 1 h 17"/>
                  <a:gd name="T18" fmla="*/ 33 w 55"/>
                  <a:gd name="T19" fmla="*/ 0 h 17"/>
                  <a:gd name="T20" fmla="*/ 33 w 55"/>
                  <a:gd name="T21" fmla="*/ 0 h 17"/>
                  <a:gd name="T22" fmla="*/ 0 w 55"/>
                  <a:gd name="T23" fmla="*/ 3 h 17"/>
                  <a:gd name="T24" fmla="*/ 0 w 55"/>
                  <a:gd name="T25" fmla="*/ 3 h 17"/>
                  <a:gd name="T26" fmla="*/ 0 w 55"/>
                  <a:gd name="T27" fmla="*/ 3 h 17"/>
                  <a:gd name="T28" fmla="*/ 2 w 55"/>
                  <a:gd name="T29" fmla="*/ 7 h 17"/>
                  <a:gd name="T30" fmla="*/ 0 w 55"/>
                  <a:gd name="T31" fmla="*/ 15 h 17"/>
                  <a:gd name="T32" fmla="*/ 0 w 55"/>
                  <a:gd name="T33" fmla="*/ 16 h 17"/>
                  <a:gd name="T34" fmla="*/ 0 w 55"/>
                  <a:gd name="T35" fmla="*/ 16 h 17"/>
                  <a:gd name="T36" fmla="*/ 30 w 55"/>
                  <a:gd name="T37" fmla="*/ 13 h 17"/>
                  <a:gd name="T38" fmla="*/ 47 w 55"/>
                  <a:gd name="T39" fmla="*/ 17 h 17"/>
                  <a:gd name="T40" fmla="*/ 47 w 55"/>
                  <a:gd name="T41" fmla="*/ 17 h 17"/>
                  <a:gd name="T42" fmla="*/ 47 w 55"/>
                  <a:gd name="T43" fmla="*/ 17 h 17"/>
                  <a:gd name="T44" fmla="*/ 55 w 55"/>
                  <a:gd name="T45" fmla="*/ 13 h 17"/>
                  <a:gd name="T46" fmla="*/ 55 w 55"/>
                  <a:gd name="T47" fmla="*/ 12 h 17"/>
                  <a:gd name="T48" fmla="*/ 55 w 55"/>
                  <a:gd name="T49" fmla="*/ 12 h 17"/>
                  <a:gd name="T50" fmla="*/ 49 w 55"/>
                  <a:gd name="T51" fmla="*/ 3 h 17"/>
                  <a:gd name="T52" fmla="*/ 49 w 55"/>
                  <a:gd name="T53" fmla="*/ 3 h 17"/>
                  <a:gd name="T54" fmla="*/ 48 w 55"/>
                  <a:gd name="T55" fmla="*/ 3 h 17"/>
                  <a:gd name="T56" fmla="*/ 33 w 55"/>
                  <a:gd name="T57" fmla="*/ 0 h 17"/>
                  <a:gd name="T58" fmla="*/ 33 w 55"/>
                  <a:gd name="T59" fmla="*/ 0 h 17"/>
                  <a:gd name="T60" fmla="*/ 33 w 55"/>
                  <a:gd name="T6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5" h="17">
                    <a:moveTo>
                      <a:pt x="33" y="1"/>
                    </a:moveTo>
                    <a:lnTo>
                      <a:pt x="48" y="4"/>
                    </a:lnTo>
                    <a:lnTo>
                      <a:pt x="54" y="12"/>
                    </a:lnTo>
                    <a:lnTo>
                      <a:pt x="47" y="16"/>
                    </a:lnTo>
                    <a:lnTo>
                      <a:pt x="30" y="12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33" y="1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30" y="13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55" y="13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8" y="3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5" name="Freeform 1085"/>
              <p:cNvSpPr>
                <a:spLocks noEditPoints="1"/>
              </p:cNvSpPr>
              <p:nvPr/>
            </p:nvSpPr>
            <p:spPr bwMode="gray">
              <a:xfrm>
                <a:off x="2691" y="2103"/>
                <a:ext cx="55" cy="17"/>
              </a:xfrm>
              <a:custGeom>
                <a:avLst/>
                <a:gdLst>
                  <a:gd name="T0" fmla="*/ 33 w 55"/>
                  <a:gd name="T1" fmla="*/ 1 h 17"/>
                  <a:gd name="T2" fmla="*/ 48 w 55"/>
                  <a:gd name="T3" fmla="*/ 4 h 17"/>
                  <a:gd name="T4" fmla="*/ 54 w 55"/>
                  <a:gd name="T5" fmla="*/ 12 h 17"/>
                  <a:gd name="T6" fmla="*/ 47 w 55"/>
                  <a:gd name="T7" fmla="*/ 16 h 17"/>
                  <a:gd name="T8" fmla="*/ 30 w 55"/>
                  <a:gd name="T9" fmla="*/ 12 h 17"/>
                  <a:gd name="T10" fmla="*/ 0 w 55"/>
                  <a:gd name="T11" fmla="*/ 15 h 17"/>
                  <a:gd name="T12" fmla="*/ 3 w 55"/>
                  <a:gd name="T13" fmla="*/ 7 h 17"/>
                  <a:gd name="T14" fmla="*/ 0 w 55"/>
                  <a:gd name="T15" fmla="*/ 3 h 17"/>
                  <a:gd name="T16" fmla="*/ 33 w 55"/>
                  <a:gd name="T17" fmla="*/ 1 h 17"/>
                  <a:gd name="T18" fmla="*/ 33 w 55"/>
                  <a:gd name="T19" fmla="*/ 0 h 17"/>
                  <a:gd name="T20" fmla="*/ 33 w 55"/>
                  <a:gd name="T21" fmla="*/ 0 h 17"/>
                  <a:gd name="T22" fmla="*/ 0 w 55"/>
                  <a:gd name="T23" fmla="*/ 3 h 17"/>
                  <a:gd name="T24" fmla="*/ 0 w 55"/>
                  <a:gd name="T25" fmla="*/ 3 h 17"/>
                  <a:gd name="T26" fmla="*/ 0 w 55"/>
                  <a:gd name="T27" fmla="*/ 3 h 17"/>
                  <a:gd name="T28" fmla="*/ 2 w 55"/>
                  <a:gd name="T29" fmla="*/ 7 h 17"/>
                  <a:gd name="T30" fmla="*/ 0 w 55"/>
                  <a:gd name="T31" fmla="*/ 15 h 17"/>
                  <a:gd name="T32" fmla="*/ 0 w 55"/>
                  <a:gd name="T33" fmla="*/ 16 h 17"/>
                  <a:gd name="T34" fmla="*/ 0 w 55"/>
                  <a:gd name="T35" fmla="*/ 16 h 17"/>
                  <a:gd name="T36" fmla="*/ 30 w 55"/>
                  <a:gd name="T37" fmla="*/ 13 h 17"/>
                  <a:gd name="T38" fmla="*/ 47 w 55"/>
                  <a:gd name="T39" fmla="*/ 17 h 17"/>
                  <a:gd name="T40" fmla="*/ 47 w 55"/>
                  <a:gd name="T41" fmla="*/ 17 h 17"/>
                  <a:gd name="T42" fmla="*/ 47 w 55"/>
                  <a:gd name="T43" fmla="*/ 17 h 17"/>
                  <a:gd name="T44" fmla="*/ 55 w 55"/>
                  <a:gd name="T45" fmla="*/ 13 h 17"/>
                  <a:gd name="T46" fmla="*/ 55 w 55"/>
                  <a:gd name="T47" fmla="*/ 12 h 17"/>
                  <a:gd name="T48" fmla="*/ 55 w 55"/>
                  <a:gd name="T49" fmla="*/ 12 h 17"/>
                  <a:gd name="T50" fmla="*/ 49 w 55"/>
                  <a:gd name="T51" fmla="*/ 3 h 17"/>
                  <a:gd name="T52" fmla="*/ 49 w 55"/>
                  <a:gd name="T53" fmla="*/ 3 h 17"/>
                  <a:gd name="T54" fmla="*/ 48 w 55"/>
                  <a:gd name="T55" fmla="*/ 3 h 17"/>
                  <a:gd name="T56" fmla="*/ 33 w 55"/>
                  <a:gd name="T57" fmla="*/ 0 h 17"/>
                  <a:gd name="T58" fmla="*/ 33 w 55"/>
                  <a:gd name="T59" fmla="*/ 0 h 17"/>
                  <a:gd name="T60" fmla="*/ 33 w 55"/>
                  <a:gd name="T6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5" h="17">
                    <a:moveTo>
                      <a:pt x="33" y="1"/>
                    </a:moveTo>
                    <a:lnTo>
                      <a:pt x="48" y="4"/>
                    </a:lnTo>
                    <a:lnTo>
                      <a:pt x="54" y="12"/>
                    </a:lnTo>
                    <a:lnTo>
                      <a:pt x="47" y="16"/>
                    </a:lnTo>
                    <a:lnTo>
                      <a:pt x="30" y="12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33" y="1"/>
                    </a:lnTo>
                    <a:moveTo>
                      <a:pt x="33" y="0"/>
                    </a:moveTo>
                    <a:lnTo>
                      <a:pt x="3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30" y="13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55" y="13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8" y="3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6" name="Freeform 1086"/>
              <p:cNvSpPr>
                <a:spLocks/>
              </p:cNvSpPr>
              <p:nvPr/>
            </p:nvSpPr>
            <p:spPr bwMode="gray">
              <a:xfrm>
                <a:off x="2685" y="2050"/>
                <a:ext cx="101" cy="84"/>
              </a:xfrm>
              <a:custGeom>
                <a:avLst/>
                <a:gdLst>
                  <a:gd name="T0" fmla="*/ 4 w 114"/>
                  <a:gd name="T1" fmla="*/ 86 h 95"/>
                  <a:gd name="T2" fmla="*/ 7 w 114"/>
                  <a:gd name="T3" fmla="*/ 77 h 95"/>
                  <a:gd name="T4" fmla="*/ 40 w 114"/>
                  <a:gd name="T5" fmla="*/ 74 h 95"/>
                  <a:gd name="T6" fmla="*/ 60 w 114"/>
                  <a:gd name="T7" fmla="*/ 78 h 95"/>
                  <a:gd name="T8" fmla="*/ 68 w 114"/>
                  <a:gd name="T9" fmla="*/ 74 h 95"/>
                  <a:gd name="T10" fmla="*/ 61 w 114"/>
                  <a:gd name="T11" fmla="*/ 65 h 95"/>
                  <a:gd name="T12" fmla="*/ 44 w 114"/>
                  <a:gd name="T13" fmla="*/ 61 h 95"/>
                  <a:gd name="T14" fmla="*/ 7 w 114"/>
                  <a:gd name="T15" fmla="*/ 63 h 95"/>
                  <a:gd name="T16" fmla="*/ 3 w 114"/>
                  <a:gd name="T17" fmla="*/ 56 h 95"/>
                  <a:gd name="T18" fmla="*/ 0 w 114"/>
                  <a:gd name="T19" fmla="*/ 42 h 95"/>
                  <a:gd name="T20" fmla="*/ 7 w 114"/>
                  <a:gd name="T21" fmla="*/ 30 h 95"/>
                  <a:gd name="T22" fmla="*/ 14 w 114"/>
                  <a:gd name="T23" fmla="*/ 6 h 95"/>
                  <a:gd name="T24" fmla="*/ 28 w 114"/>
                  <a:gd name="T25" fmla="*/ 0 h 95"/>
                  <a:gd name="T26" fmla="*/ 51 w 114"/>
                  <a:gd name="T27" fmla="*/ 3 h 95"/>
                  <a:gd name="T28" fmla="*/ 67 w 114"/>
                  <a:gd name="T29" fmla="*/ 14 h 95"/>
                  <a:gd name="T30" fmla="*/ 75 w 114"/>
                  <a:gd name="T31" fmla="*/ 25 h 95"/>
                  <a:gd name="T32" fmla="*/ 97 w 114"/>
                  <a:gd name="T33" fmla="*/ 42 h 95"/>
                  <a:gd name="T34" fmla="*/ 101 w 114"/>
                  <a:gd name="T35" fmla="*/ 72 h 95"/>
                  <a:gd name="T36" fmla="*/ 114 w 114"/>
                  <a:gd name="T37" fmla="*/ 81 h 95"/>
                  <a:gd name="T38" fmla="*/ 114 w 114"/>
                  <a:gd name="T39" fmla="*/ 95 h 95"/>
                  <a:gd name="T40" fmla="*/ 84 w 114"/>
                  <a:gd name="T41" fmla="*/ 88 h 95"/>
                  <a:gd name="T42" fmla="*/ 65 w 114"/>
                  <a:gd name="T43" fmla="*/ 89 h 95"/>
                  <a:gd name="T44" fmla="*/ 35 w 114"/>
                  <a:gd name="T45" fmla="*/ 86 h 95"/>
                  <a:gd name="T46" fmla="*/ 11 w 114"/>
                  <a:gd name="T47" fmla="*/ 95 h 95"/>
                  <a:gd name="T48" fmla="*/ 4 w 114"/>
                  <a:gd name="T49" fmla="*/ 86 h 95"/>
                  <a:gd name="T50" fmla="*/ 7 w 114"/>
                  <a:gd name="T51" fmla="*/ 7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4" h="95">
                    <a:moveTo>
                      <a:pt x="4" y="86"/>
                    </a:moveTo>
                    <a:cubicBezTo>
                      <a:pt x="7" y="77"/>
                      <a:pt x="7" y="77"/>
                      <a:pt x="7" y="77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47" y="2"/>
                      <a:pt x="51" y="3"/>
                    </a:cubicBezTo>
                    <a:cubicBezTo>
                      <a:pt x="55" y="4"/>
                      <a:pt x="67" y="14"/>
                      <a:pt x="67" y="14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14" y="81"/>
                      <a:pt x="114" y="81"/>
                      <a:pt x="114" y="81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77"/>
                      <a:pt x="7" y="77"/>
                      <a:pt x="7" y="77"/>
                    </a:cubicBezTo>
                  </a:path>
                </a:pathLst>
              </a:custGeom>
              <a:grpFill/>
              <a:ln w="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7" name="Freeform 1087"/>
              <p:cNvSpPr>
                <a:spLocks/>
              </p:cNvSpPr>
              <p:nvPr/>
            </p:nvSpPr>
            <p:spPr bwMode="gray">
              <a:xfrm>
                <a:off x="2685" y="2050"/>
                <a:ext cx="101" cy="84"/>
              </a:xfrm>
              <a:custGeom>
                <a:avLst/>
                <a:gdLst>
                  <a:gd name="T0" fmla="*/ 4 w 114"/>
                  <a:gd name="T1" fmla="*/ 86 h 95"/>
                  <a:gd name="T2" fmla="*/ 7 w 114"/>
                  <a:gd name="T3" fmla="*/ 77 h 95"/>
                  <a:gd name="T4" fmla="*/ 40 w 114"/>
                  <a:gd name="T5" fmla="*/ 74 h 95"/>
                  <a:gd name="T6" fmla="*/ 60 w 114"/>
                  <a:gd name="T7" fmla="*/ 78 h 95"/>
                  <a:gd name="T8" fmla="*/ 68 w 114"/>
                  <a:gd name="T9" fmla="*/ 74 h 95"/>
                  <a:gd name="T10" fmla="*/ 61 w 114"/>
                  <a:gd name="T11" fmla="*/ 65 h 95"/>
                  <a:gd name="T12" fmla="*/ 44 w 114"/>
                  <a:gd name="T13" fmla="*/ 61 h 95"/>
                  <a:gd name="T14" fmla="*/ 7 w 114"/>
                  <a:gd name="T15" fmla="*/ 63 h 95"/>
                  <a:gd name="T16" fmla="*/ 3 w 114"/>
                  <a:gd name="T17" fmla="*/ 56 h 95"/>
                  <a:gd name="T18" fmla="*/ 0 w 114"/>
                  <a:gd name="T19" fmla="*/ 42 h 95"/>
                  <a:gd name="T20" fmla="*/ 7 w 114"/>
                  <a:gd name="T21" fmla="*/ 30 h 95"/>
                  <a:gd name="T22" fmla="*/ 14 w 114"/>
                  <a:gd name="T23" fmla="*/ 6 h 95"/>
                  <a:gd name="T24" fmla="*/ 28 w 114"/>
                  <a:gd name="T25" fmla="*/ 0 h 95"/>
                  <a:gd name="T26" fmla="*/ 51 w 114"/>
                  <a:gd name="T27" fmla="*/ 3 h 95"/>
                  <a:gd name="T28" fmla="*/ 67 w 114"/>
                  <a:gd name="T29" fmla="*/ 14 h 95"/>
                  <a:gd name="T30" fmla="*/ 75 w 114"/>
                  <a:gd name="T31" fmla="*/ 25 h 95"/>
                  <a:gd name="T32" fmla="*/ 97 w 114"/>
                  <a:gd name="T33" fmla="*/ 42 h 95"/>
                  <a:gd name="T34" fmla="*/ 101 w 114"/>
                  <a:gd name="T35" fmla="*/ 72 h 95"/>
                  <a:gd name="T36" fmla="*/ 114 w 114"/>
                  <a:gd name="T37" fmla="*/ 81 h 95"/>
                  <a:gd name="T38" fmla="*/ 114 w 114"/>
                  <a:gd name="T39" fmla="*/ 95 h 95"/>
                  <a:gd name="T40" fmla="*/ 84 w 114"/>
                  <a:gd name="T41" fmla="*/ 88 h 95"/>
                  <a:gd name="T42" fmla="*/ 65 w 114"/>
                  <a:gd name="T43" fmla="*/ 89 h 95"/>
                  <a:gd name="T44" fmla="*/ 35 w 114"/>
                  <a:gd name="T45" fmla="*/ 86 h 95"/>
                  <a:gd name="T46" fmla="*/ 11 w 114"/>
                  <a:gd name="T47" fmla="*/ 95 h 95"/>
                  <a:gd name="T48" fmla="*/ 4 w 114"/>
                  <a:gd name="T49" fmla="*/ 86 h 95"/>
                  <a:gd name="T50" fmla="*/ 7 w 114"/>
                  <a:gd name="T51" fmla="*/ 7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4" h="95">
                    <a:moveTo>
                      <a:pt x="4" y="86"/>
                    </a:moveTo>
                    <a:cubicBezTo>
                      <a:pt x="7" y="77"/>
                      <a:pt x="7" y="77"/>
                      <a:pt x="7" y="77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47" y="2"/>
                      <a:pt x="51" y="3"/>
                    </a:cubicBezTo>
                    <a:cubicBezTo>
                      <a:pt x="55" y="4"/>
                      <a:pt x="67" y="14"/>
                      <a:pt x="67" y="14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14" y="81"/>
                      <a:pt x="114" y="81"/>
                      <a:pt x="114" y="81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77"/>
                      <a:pt x="7" y="77"/>
                      <a:pt x="7" y="77"/>
                    </a:cubicBezTo>
                  </a:path>
                </a:pathLst>
              </a:custGeom>
              <a:grpFill/>
              <a:ln w="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8" name="Freeform 1088"/>
              <p:cNvSpPr>
                <a:spLocks/>
              </p:cNvSpPr>
              <p:nvPr/>
            </p:nvSpPr>
            <p:spPr bwMode="gray">
              <a:xfrm>
                <a:off x="2683" y="1866"/>
                <a:ext cx="223" cy="221"/>
              </a:xfrm>
              <a:custGeom>
                <a:avLst/>
                <a:gdLst>
                  <a:gd name="T0" fmla="*/ 78 w 253"/>
                  <a:gd name="T1" fmla="*/ 234 h 251"/>
                  <a:gd name="T2" fmla="*/ 69 w 253"/>
                  <a:gd name="T3" fmla="*/ 223 h 251"/>
                  <a:gd name="T4" fmla="*/ 54 w 253"/>
                  <a:gd name="T5" fmla="*/ 212 h 251"/>
                  <a:gd name="T6" fmla="*/ 31 w 253"/>
                  <a:gd name="T7" fmla="*/ 210 h 251"/>
                  <a:gd name="T8" fmla="*/ 17 w 253"/>
                  <a:gd name="T9" fmla="*/ 215 h 251"/>
                  <a:gd name="T10" fmla="*/ 22 w 253"/>
                  <a:gd name="T11" fmla="*/ 196 h 251"/>
                  <a:gd name="T12" fmla="*/ 22 w 253"/>
                  <a:gd name="T13" fmla="*/ 191 h 251"/>
                  <a:gd name="T14" fmla="*/ 14 w 253"/>
                  <a:gd name="T15" fmla="*/ 164 h 251"/>
                  <a:gd name="T16" fmla="*/ 15 w 253"/>
                  <a:gd name="T17" fmla="*/ 150 h 251"/>
                  <a:gd name="T18" fmla="*/ 8 w 253"/>
                  <a:gd name="T19" fmla="*/ 137 h 251"/>
                  <a:gd name="T20" fmla="*/ 4 w 253"/>
                  <a:gd name="T21" fmla="*/ 133 h 251"/>
                  <a:gd name="T22" fmla="*/ 0 w 253"/>
                  <a:gd name="T23" fmla="*/ 124 h 251"/>
                  <a:gd name="T24" fmla="*/ 82 w 253"/>
                  <a:gd name="T25" fmla="*/ 124 h 251"/>
                  <a:gd name="T26" fmla="*/ 81 w 253"/>
                  <a:gd name="T27" fmla="*/ 100 h 251"/>
                  <a:gd name="T28" fmla="*/ 89 w 253"/>
                  <a:gd name="T29" fmla="*/ 82 h 251"/>
                  <a:gd name="T30" fmla="*/ 106 w 253"/>
                  <a:gd name="T31" fmla="*/ 81 h 251"/>
                  <a:gd name="T32" fmla="*/ 103 w 253"/>
                  <a:gd name="T33" fmla="*/ 27 h 251"/>
                  <a:gd name="T34" fmla="*/ 170 w 253"/>
                  <a:gd name="T35" fmla="*/ 27 h 251"/>
                  <a:gd name="T36" fmla="*/ 173 w 253"/>
                  <a:gd name="T37" fmla="*/ 0 h 251"/>
                  <a:gd name="T38" fmla="*/ 253 w 253"/>
                  <a:gd name="T39" fmla="*/ 55 h 251"/>
                  <a:gd name="T40" fmla="*/ 208 w 253"/>
                  <a:gd name="T41" fmla="*/ 55 h 251"/>
                  <a:gd name="T42" fmla="*/ 232 w 253"/>
                  <a:gd name="T43" fmla="*/ 237 h 251"/>
                  <a:gd name="T44" fmla="*/ 161 w 253"/>
                  <a:gd name="T45" fmla="*/ 238 h 251"/>
                  <a:gd name="T46" fmla="*/ 155 w 253"/>
                  <a:gd name="T47" fmla="*/ 234 h 251"/>
                  <a:gd name="T48" fmla="*/ 147 w 253"/>
                  <a:gd name="T49" fmla="*/ 239 h 251"/>
                  <a:gd name="T50" fmla="*/ 132 w 253"/>
                  <a:gd name="T51" fmla="*/ 238 h 251"/>
                  <a:gd name="T52" fmla="*/ 121 w 253"/>
                  <a:gd name="T53" fmla="*/ 246 h 251"/>
                  <a:gd name="T54" fmla="*/ 112 w 253"/>
                  <a:gd name="T55" fmla="*/ 237 h 251"/>
                  <a:gd name="T56" fmla="*/ 104 w 253"/>
                  <a:gd name="T57" fmla="*/ 238 h 251"/>
                  <a:gd name="T58" fmla="*/ 100 w 253"/>
                  <a:gd name="T59" fmla="*/ 251 h 251"/>
                  <a:gd name="T60" fmla="*/ 78 w 253"/>
                  <a:gd name="T61" fmla="*/ 234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3" h="251">
                    <a:moveTo>
                      <a:pt x="78" y="234"/>
                    </a:moveTo>
                    <a:cubicBezTo>
                      <a:pt x="69" y="223"/>
                      <a:pt x="69" y="223"/>
                      <a:pt x="69" y="223"/>
                    </a:cubicBezTo>
                    <a:cubicBezTo>
                      <a:pt x="69" y="223"/>
                      <a:pt x="58" y="214"/>
                      <a:pt x="54" y="212"/>
                    </a:cubicBezTo>
                    <a:cubicBezTo>
                      <a:pt x="50" y="211"/>
                      <a:pt x="31" y="210"/>
                      <a:pt x="31" y="210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22" y="196"/>
                      <a:pt x="22" y="196"/>
                      <a:pt x="22" y="196"/>
                    </a:cubicBezTo>
                    <a:cubicBezTo>
                      <a:pt x="22" y="191"/>
                      <a:pt x="22" y="191"/>
                      <a:pt x="22" y="19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4" y="133"/>
                      <a:pt x="4" y="133"/>
                      <a:pt x="4" y="133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9" y="82"/>
                      <a:pt x="89" y="82"/>
                      <a:pt x="89" y="82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253" y="55"/>
                      <a:pt x="253" y="55"/>
                      <a:pt x="253" y="55"/>
                    </a:cubicBezTo>
                    <a:cubicBezTo>
                      <a:pt x="208" y="55"/>
                      <a:pt x="208" y="55"/>
                      <a:pt x="208" y="55"/>
                    </a:cubicBezTo>
                    <a:cubicBezTo>
                      <a:pt x="232" y="237"/>
                      <a:pt x="232" y="237"/>
                      <a:pt x="232" y="237"/>
                    </a:cubicBezTo>
                    <a:cubicBezTo>
                      <a:pt x="161" y="238"/>
                      <a:pt x="161" y="238"/>
                      <a:pt x="161" y="238"/>
                    </a:cubicBezTo>
                    <a:cubicBezTo>
                      <a:pt x="155" y="234"/>
                      <a:pt x="155" y="234"/>
                      <a:pt x="155" y="234"/>
                    </a:cubicBezTo>
                    <a:cubicBezTo>
                      <a:pt x="147" y="239"/>
                      <a:pt x="147" y="239"/>
                      <a:pt x="147" y="239"/>
                    </a:cubicBezTo>
                    <a:cubicBezTo>
                      <a:pt x="132" y="238"/>
                      <a:pt x="132" y="238"/>
                      <a:pt x="132" y="238"/>
                    </a:cubicBezTo>
                    <a:cubicBezTo>
                      <a:pt x="121" y="246"/>
                      <a:pt x="121" y="246"/>
                      <a:pt x="121" y="246"/>
                    </a:cubicBezTo>
                    <a:cubicBezTo>
                      <a:pt x="112" y="237"/>
                      <a:pt x="112" y="237"/>
                      <a:pt x="112" y="237"/>
                    </a:cubicBezTo>
                    <a:cubicBezTo>
                      <a:pt x="104" y="238"/>
                      <a:pt x="104" y="238"/>
                      <a:pt x="104" y="238"/>
                    </a:cubicBezTo>
                    <a:cubicBezTo>
                      <a:pt x="100" y="251"/>
                      <a:pt x="100" y="251"/>
                      <a:pt x="100" y="251"/>
                    </a:cubicBezTo>
                    <a:lnTo>
                      <a:pt x="78" y="2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9" name="Freeform 1089"/>
              <p:cNvSpPr>
                <a:spLocks noEditPoints="1"/>
              </p:cNvSpPr>
              <p:nvPr/>
            </p:nvSpPr>
            <p:spPr bwMode="gray">
              <a:xfrm>
                <a:off x="2683" y="1866"/>
                <a:ext cx="223" cy="222"/>
              </a:xfrm>
              <a:custGeom>
                <a:avLst/>
                <a:gdLst>
                  <a:gd name="T0" fmla="*/ 252 w 253"/>
                  <a:gd name="T1" fmla="*/ 54 h 252"/>
                  <a:gd name="T2" fmla="*/ 232 w 253"/>
                  <a:gd name="T3" fmla="*/ 236 h 252"/>
                  <a:gd name="T4" fmla="*/ 155 w 253"/>
                  <a:gd name="T5" fmla="*/ 234 h 252"/>
                  <a:gd name="T6" fmla="*/ 132 w 253"/>
                  <a:gd name="T7" fmla="*/ 238 h 252"/>
                  <a:gd name="T8" fmla="*/ 112 w 253"/>
                  <a:gd name="T9" fmla="*/ 236 h 252"/>
                  <a:gd name="T10" fmla="*/ 100 w 253"/>
                  <a:gd name="T11" fmla="*/ 251 h 252"/>
                  <a:gd name="T12" fmla="*/ 70 w 253"/>
                  <a:gd name="T13" fmla="*/ 223 h 252"/>
                  <a:gd name="T14" fmla="*/ 31 w 253"/>
                  <a:gd name="T15" fmla="*/ 209 h 252"/>
                  <a:gd name="T16" fmla="*/ 23 w 253"/>
                  <a:gd name="T17" fmla="*/ 196 h 252"/>
                  <a:gd name="T18" fmla="*/ 14 w 253"/>
                  <a:gd name="T19" fmla="*/ 164 h 252"/>
                  <a:gd name="T20" fmla="*/ 8 w 253"/>
                  <a:gd name="T21" fmla="*/ 137 h 252"/>
                  <a:gd name="T22" fmla="*/ 1 w 253"/>
                  <a:gd name="T23" fmla="*/ 124 h 252"/>
                  <a:gd name="T24" fmla="*/ 81 w 253"/>
                  <a:gd name="T25" fmla="*/ 100 h 252"/>
                  <a:gd name="T26" fmla="*/ 106 w 253"/>
                  <a:gd name="T27" fmla="*/ 81 h 252"/>
                  <a:gd name="T28" fmla="*/ 170 w 253"/>
                  <a:gd name="T29" fmla="*/ 27 h 252"/>
                  <a:gd name="T30" fmla="*/ 173 w 253"/>
                  <a:gd name="T31" fmla="*/ 0 h 252"/>
                  <a:gd name="T32" fmla="*/ 169 w 253"/>
                  <a:gd name="T33" fmla="*/ 27 h 252"/>
                  <a:gd name="T34" fmla="*/ 103 w 253"/>
                  <a:gd name="T35" fmla="*/ 27 h 252"/>
                  <a:gd name="T36" fmla="*/ 106 w 253"/>
                  <a:gd name="T37" fmla="*/ 81 h 252"/>
                  <a:gd name="T38" fmla="*/ 89 w 253"/>
                  <a:gd name="T39" fmla="*/ 82 h 252"/>
                  <a:gd name="T40" fmla="*/ 81 w 253"/>
                  <a:gd name="T41" fmla="*/ 100 h 252"/>
                  <a:gd name="T42" fmla="*/ 81 w 253"/>
                  <a:gd name="T43" fmla="*/ 100 h 252"/>
                  <a:gd name="T44" fmla="*/ 1 w 253"/>
                  <a:gd name="T45" fmla="*/ 124 h 252"/>
                  <a:gd name="T46" fmla="*/ 0 w 253"/>
                  <a:gd name="T47" fmla="*/ 124 h 252"/>
                  <a:gd name="T48" fmla="*/ 4 w 253"/>
                  <a:gd name="T49" fmla="*/ 133 h 252"/>
                  <a:gd name="T50" fmla="*/ 8 w 253"/>
                  <a:gd name="T51" fmla="*/ 137 h 252"/>
                  <a:gd name="T52" fmla="*/ 14 w 253"/>
                  <a:gd name="T53" fmla="*/ 164 h 252"/>
                  <a:gd name="T54" fmla="*/ 14 w 253"/>
                  <a:gd name="T55" fmla="*/ 164 h 252"/>
                  <a:gd name="T56" fmla="*/ 22 w 253"/>
                  <a:gd name="T57" fmla="*/ 196 h 252"/>
                  <a:gd name="T58" fmla="*/ 16 w 253"/>
                  <a:gd name="T59" fmla="*/ 216 h 252"/>
                  <a:gd name="T60" fmla="*/ 31 w 253"/>
                  <a:gd name="T61" fmla="*/ 210 h 252"/>
                  <a:gd name="T62" fmla="*/ 69 w 253"/>
                  <a:gd name="T63" fmla="*/ 223 h 252"/>
                  <a:gd name="T64" fmla="*/ 78 w 253"/>
                  <a:gd name="T65" fmla="*/ 234 h 252"/>
                  <a:gd name="T66" fmla="*/ 99 w 253"/>
                  <a:gd name="T67" fmla="*/ 251 h 252"/>
                  <a:gd name="T68" fmla="*/ 100 w 253"/>
                  <a:gd name="T69" fmla="*/ 251 h 252"/>
                  <a:gd name="T70" fmla="*/ 112 w 253"/>
                  <a:gd name="T71" fmla="*/ 237 h 252"/>
                  <a:gd name="T72" fmla="*/ 121 w 253"/>
                  <a:gd name="T73" fmla="*/ 246 h 252"/>
                  <a:gd name="T74" fmla="*/ 132 w 253"/>
                  <a:gd name="T75" fmla="*/ 238 h 252"/>
                  <a:gd name="T76" fmla="*/ 147 w 253"/>
                  <a:gd name="T77" fmla="*/ 239 h 252"/>
                  <a:gd name="T78" fmla="*/ 155 w 253"/>
                  <a:gd name="T79" fmla="*/ 234 h 252"/>
                  <a:gd name="T80" fmla="*/ 161 w 253"/>
                  <a:gd name="T81" fmla="*/ 238 h 252"/>
                  <a:gd name="T82" fmla="*/ 232 w 253"/>
                  <a:gd name="T83" fmla="*/ 237 h 252"/>
                  <a:gd name="T84" fmla="*/ 232 w 253"/>
                  <a:gd name="T85" fmla="*/ 236 h 252"/>
                  <a:gd name="T86" fmla="*/ 252 w 253"/>
                  <a:gd name="T87" fmla="*/ 55 h 252"/>
                  <a:gd name="T88" fmla="*/ 252 w 253"/>
                  <a:gd name="T89" fmla="*/ 54 h 252"/>
                  <a:gd name="T90" fmla="*/ 173 w 253"/>
                  <a:gd name="T9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3" h="252">
                    <a:moveTo>
                      <a:pt x="174" y="0"/>
                    </a:moveTo>
                    <a:cubicBezTo>
                      <a:pt x="252" y="54"/>
                      <a:pt x="252" y="54"/>
                      <a:pt x="252" y="54"/>
                    </a:cubicBezTo>
                    <a:cubicBezTo>
                      <a:pt x="208" y="55"/>
                      <a:pt x="208" y="55"/>
                      <a:pt x="208" y="55"/>
                    </a:cubicBezTo>
                    <a:cubicBezTo>
                      <a:pt x="232" y="236"/>
                      <a:pt x="232" y="236"/>
                      <a:pt x="232" y="236"/>
                    </a:cubicBezTo>
                    <a:cubicBezTo>
                      <a:pt x="161" y="238"/>
                      <a:pt x="161" y="238"/>
                      <a:pt x="161" y="238"/>
                    </a:cubicBezTo>
                    <a:cubicBezTo>
                      <a:pt x="155" y="234"/>
                      <a:pt x="155" y="234"/>
                      <a:pt x="155" y="234"/>
                    </a:cubicBezTo>
                    <a:cubicBezTo>
                      <a:pt x="147" y="239"/>
                      <a:pt x="147" y="239"/>
                      <a:pt x="147" y="239"/>
                    </a:cubicBezTo>
                    <a:cubicBezTo>
                      <a:pt x="132" y="238"/>
                      <a:pt x="132" y="238"/>
                      <a:pt x="132" y="238"/>
                    </a:cubicBezTo>
                    <a:cubicBezTo>
                      <a:pt x="121" y="246"/>
                      <a:pt x="121" y="246"/>
                      <a:pt x="121" y="246"/>
                    </a:cubicBezTo>
                    <a:cubicBezTo>
                      <a:pt x="112" y="236"/>
                      <a:pt x="112" y="236"/>
                      <a:pt x="112" y="236"/>
                    </a:cubicBezTo>
                    <a:cubicBezTo>
                      <a:pt x="104" y="238"/>
                      <a:pt x="104" y="238"/>
                      <a:pt x="104" y="238"/>
                    </a:cubicBezTo>
                    <a:cubicBezTo>
                      <a:pt x="100" y="251"/>
                      <a:pt x="100" y="251"/>
                      <a:pt x="100" y="251"/>
                    </a:cubicBezTo>
                    <a:cubicBezTo>
                      <a:pt x="78" y="234"/>
                      <a:pt x="78" y="234"/>
                      <a:pt x="78" y="234"/>
                    </a:cubicBezTo>
                    <a:cubicBezTo>
                      <a:pt x="70" y="223"/>
                      <a:pt x="70" y="223"/>
                      <a:pt x="70" y="223"/>
                    </a:cubicBezTo>
                    <a:cubicBezTo>
                      <a:pt x="70" y="223"/>
                      <a:pt x="58" y="213"/>
                      <a:pt x="54" y="212"/>
                    </a:cubicBezTo>
                    <a:cubicBezTo>
                      <a:pt x="50" y="211"/>
                      <a:pt x="31" y="209"/>
                      <a:pt x="31" y="209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23" y="196"/>
                      <a:pt x="23" y="196"/>
                      <a:pt x="23" y="196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4" y="133"/>
                      <a:pt x="4" y="133"/>
                      <a:pt x="4" y="133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9" y="82"/>
                      <a:pt x="89" y="82"/>
                      <a:pt x="89" y="82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4" y="0"/>
                      <a:pt x="174" y="0"/>
                      <a:pt x="174" y="0"/>
                    </a:cubicBezTo>
                    <a:moveTo>
                      <a:pt x="173" y="0"/>
                    </a:moveTo>
                    <a:cubicBezTo>
                      <a:pt x="173" y="0"/>
                      <a:pt x="173" y="0"/>
                      <a:pt x="173" y="0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89" y="82"/>
                      <a:pt x="89" y="82"/>
                      <a:pt x="89" y="82"/>
                    </a:cubicBezTo>
                    <a:cubicBezTo>
                      <a:pt x="89" y="82"/>
                      <a:pt x="89" y="82"/>
                      <a:pt x="89" y="82"/>
                    </a:cubicBezTo>
                    <a:cubicBezTo>
                      <a:pt x="89" y="82"/>
                      <a:pt x="89" y="82"/>
                      <a:pt x="89" y="82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1" y="100"/>
                      <a:pt x="81" y="100"/>
                      <a:pt x="81" y="100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4" y="133"/>
                      <a:pt x="4" y="133"/>
                      <a:pt x="4" y="133"/>
                    </a:cubicBezTo>
                    <a:cubicBezTo>
                      <a:pt x="4" y="133"/>
                      <a:pt x="4" y="133"/>
                      <a:pt x="4" y="133"/>
                    </a:cubicBezTo>
                    <a:cubicBezTo>
                      <a:pt x="4" y="133"/>
                      <a:pt x="4" y="133"/>
                      <a:pt x="4" y="133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22" y="191"/>
                      <a:pt x="22" y="191"/>
                      <a:pt x="22" y="191"/>
                    </a:cubicBezTo>
                    <a:cubicBezTo>
                      <a:pt x="22" y="196"/>
                      <a:pt x="22" y="196"/>
                      <a:pt x="22" y="196"/>
                    </a:cubicBezTo>
                    <a:cubicBezTo>
                      <a:pt x="16" y="215"/>
                      <a:pt x="16" y="215"/>
                      <a:pt x="16" y="215"/>
                    </a:cubicBezTo>
                    <a:cubicBezTo>
                      <a:pt x="16" y="216"/>
                      <a:pt x="16" y="216"/>
                      <a:pt x="16" y="216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31" y="210"/>
                      <a:pt x="31" y="210"/>
                      <a:pt x="31" y="210"/>
                    </a:cubicBezTo>
                    <a:cubicBezTo>
                      <a:pt x="33" y="210"/>
                      <a:pt x="50" y="211"/>
                      <a:pt x="54" y="213"/>
                    </a:cubicBezTo>
                    <a:cubicBezTo>
                      <a:pt x="58" y="214"/>
                      <a:pt x="69" y="223"/>
                      <a:pt x="69" y="223"/>
                    </a:cubicBezTo>
                    <a:cubicBezTo>
                      <a:pt x="78" y="234"/>
                      <a:pt x="78" y="234"/>
                      <a:pt x="78" y="234"/>
                    </a:cubicBezTo>
                    <a:cubicBezTo>
                      <a:pt x="78" y="234"/>
                      <a:pt x="78" y="234"/>
                      <a:pt x="78" y="234"/>
                    </a:cubicBezTo>
                    <a:cubicBezTo>
                      <a:pt x="78" y="234"/>
                      <a:pt x="78" y="234"/>
                      <a:pt x="78" y="234"/>
                    </a:cubicBezTo>
                    <a:cubicBezTo>
                      <a:pt x="99" y="251"/>
                      <a:pt x="99" y="251"/>
                      <a:pt x="99" y="251"/>
                    </a:cubicBezTo>
                    <a:cubicBezTo>
                      <a:pt x="100" y="252"/>
                      <a:pt x="100" y="252"/>
                      <a:pt x="100" y="252"/>
                    </a:cubicBezTo>
                    <a:cubicBezTo>
                      <a:pt x="100" y="251"/>
                      <a:pt x="100" y="251"/>
                      <a:pt x="100" y="251"/>
                    </a:cubicBezTo>
                    <a:cubicBezTo>
                      <a:pt x="104" y="238"/>
                      <a:pt x="104" y="238"/>
                      <a:pt x="104" y="238"/>
                    </a:cubicBezTo>
                    <a:cubicBezTo>
                      <a:pt x="112" y="237"/>
                      <a:pt x="112" y="237"/>
                      <a:pt x="112" y="237"/>
                    </a:cubicBezTo>
                    <a:cubicBezTo>
                      <a:pt x="121" y="246"/>
                      <a:pt x="121" y="246"/>
                      <a:pt x="121" y="246"/>
                    </a:cubicBezTo>
                    <a:cubicBezTo>
                      <a:pt x="121" y="246"/>
                      <a:pt x="121" y="246"/>
                      <a:pt x="121" y="246"/>
                    </a:cubicBezTo>
                    <a:cubicBezTo>
                      <a:pt x="121" y="246"/>
                      <a:pt x="121" y="246"/>
                      <a:pt x="121" y="246"/>
                    </a:cubicBezTo>
                    <a:cubicBezTo>
                      <a:pt x="132" y="238"/>
                      <a:pt x="132" y="238"/>
                      <a:pt x="132" y="238"/>
                    </a:cubicBezTo>
                    <a:cubicBezTo>
                      <a:pt x="146" y="239"/>
                      <a:pt x="146" y="239"/>
                      <a:pt x="146" y="239"/>
                    </a:cubicBezTo>
                    <a:cubicBezTo>
                      <a:pt x="147" y="239"/>
                      <a:pt x="147" y="239"/>
                      <a:pt x="147" y="239"/>
                    </a:cubicBezTo>
                    <a:cubicBezTo>
                      <a:pt x="147" y="239"/>
                      <a:pt x="147" y="239"/>
                      <a:pt x="147" y="239"/>
                    </a:cubicBezTo>
                    <a:cubicBezTo>
                      <a:pt x="155" y="234"/>
                      <a:pt x="155" y="234"/>
                      <a:pt x="155" y="234"/>
                    </a:cubicBezTo>
                    <a:cubicBezTo>
                      <a:pt x="160" y="238"/>
                      <a:pt x="160" y="238"/>
                      <a:pt x="160" y="238"/>
                    </a:cubicBezTo>
                    <a:cubicBezTo>
                      <a:pt x="161" y="238"/>
                      <a:pt x="161" y="238"/>
                      <a:pt x="161" y="238"/>
                    </a:cubicBezTo>
                    <a:cubicBezTo>
                      <a:pt x="161" y="238"/>
                      <a:pt x="161" y="238"/>
                      <a:pt x="161" y="238"/>
                    </a:cubicBezTo>
                    <a:cubicBezTo>
                      <a:pt x="232" y="237"/>
                      <a:pt x="232" y="237"/>
                      <a:pt x="232" y="237"/>
                    </a:cubicBezTo>
                    <a:cubicBezTo>
                      <a:pt x="232" y="237"/>
                      <a:pt x="232" y="237"/>
                      <a:pt x="232" y="237"/>
                    </a:cubicBezTo>
                    <a:cubicBezTo>
                      <a:pt x="232" y="236"/>
                      <a:pt x="232" y="236"/>
                      <a:pt x="232" y="236"/>
                    </a:cubicBezTo>
                    <a:cubicBezTo>
                      <a:pt x="208" y="55"/>
                      <a:pt x="208" y="55"/>
                      <a:pt x="208" y="55"/>
                    </a:cubicBezTo>
                    <a:cubicBezTo>
                      <a:pt x="252" y="55"/>
                      <a:pt x="252" y="55"/>
                      <a:pt x="252" y="55"/>
                    </a:cubicBezTo>
                    <a:cubicBezTo>
                      <a:pt x="253" y="55"/>
                      <a:pt x="253" y="55"/>
                      <a:pt x="253" y="55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73" y="0"/>
                      <a:pt x="173" y="0"/>
                      <a:pt x="17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0" name="Freeform 1090"/>
              <p:cNvSpPr>
                <a:spLocks/>
              </p:cNvSpPr>
              <p:nvPr/>
            </p:nvSpPr>
            <p:spPr bwMode="gray">
              <a:xfrm>
                <a:off x="2683" y="1855"/>
                <a:ext cx="153" cy="120"/>
              </a:xfrm>
              <a:custGeom>
                <a:avLst/>
                <a:gdLst>
                  <a:gd name="T0" fmla="*/ 0 w 153"/>
                  <a:gd name="T1" fmla="*/ 120 h 120"/>
                  <a:gd name="T2" fmla="*/ 11 w 153"/>
                  <a:gd name="T3" fmla="*/ 96 h 120"/>
                  <a:gd name="T4" fmla="*/ 25 w 153"/>
                  <a:gd name="T5" fmla="*/ 74 h 120"/>
                  <a:gd name="T6" fmla="*/ 37 w 153"/>
                  <a:gd name="T7" fmla="*/ 59 h 120"/>
                  <a:gd name="T8" fmla="*/ 42 w 153"/>
                  <a:gd name="T9" fmla="*/ 44 h 120"/>
                  <a:gd name="T10" fmla="*/ 52 w 153"/>
                  <a:gd name="T11" fmla="*/ 33 h 120"/>
                  <a:gd name="T12" fmla="*/ 56 w 153"/>
                  <a:gd name="T13" fmla="*/ 32 h 120"/>
                  <a:gd name="T14" fmla="*/ 60 w 153"/>
                  <a:gd name="T15" fmla="*/ 26 h 120"/>
                  <a:gd name="T16" fmla="*/ 72 w 153"/>
                  <a:gd name="T17" fmla="*/ 7 h 120"/>
                  <a:gd name="T18" fmla="*/ 82 w 153"/>
                  <a:gd name="T19" fmla="*/ 2 h 120"/>
                  <a:gd name="T20" fmla="*/ 91 w 153"/>
                  <a:gd name="T21" fmla="*/ 1 h 120"/>
                  <a:gd name="T22" fmla="*/ 96 w 153"/>
                  <a:gd name="T23" fmla="*/ 0 h 120"/>
                  <a:gd name="T24" fmla="*/ 150 w 153"/>
                  <a:gd name="T25" fmla="*/ 0 h 120"/>
                  <a:gd name="T26" fmla="*/ 153 w 153"/>
                  <a:gd name="T27" fmla="*/ 11 h 120"/>
                  <a:gd name="T28" fmla="*/ 149 w 153"/>
                  <a:gd name="T29" fmla="*/ 36 h 120"/>
                  <a:gd name="T30" fmla="*/ 91 w 153"/>
                  <a:gd name="T31" fmla="*/ 36 h 120"/>
                  <a:gd name="T32" fmla="*/ 93 w 153"/>
                  <a:gd name="T33" fmla="*/ 82 h 120"/>
                  <a:gd name="T34" fmla="*/ 78 w 153"/>
                  <a:gd name="T35" fmla="*/ 83 h 120"/>
                  <a:gd name="T36" fmla="*/ 72 w 153"/>
                  <a:gd name="T37" fmla="*/ 99 h 120"/>
                  <a:gd name="T38" fmla="*/ 73 w 153"/>
                  <a:gd name="T39" fmla="*/ 120 h 120"/>
                  <a:gd name="T40" fmla="*/ 0 w 153"/>
                  <a:gd name="T41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120">
                    <a:moveTo>
                      <a:pt x="0" y="120"/>
                    </a:moveTo>
                    <a:lnTo>
                      <a:pt x="11" y="96"/>
                    </a:lnTo>
                    <a:lnTo>
                      <a:pt x="25" y="74"/>
                    </a:lnTo>
                    <a:lnTo>
                      <a:pt x="37" y="59"/>
                    </a:lnTo>
                    <a:lnTo>
                      <a:pt x="42" y="44"/>
                    </a:lnTo>
                    <a:lnTo>
                      <a:pt x="52" y="33"/>
                    </a:lnTo>
                    <a:lnTo>
                      <a:pt x="56" y="32"/>
                    </a:lnTo>
                    <a:lnTo>
                      <a:pt x="60" y="26"/>
                    </a:lnTo>
                    <a:lnTo>
                      <a:pt x="72" y="7"/>
                    </a:lnTo>
                    <a:lnTo>
                      <a:pt x="82" y="2"/>
                    </a:lnTo>
                    <a:lnTo>
                      <a:pt x="91" y="1"/>
                    </a:lnTo>
                    <a:lnTo>
                      <a:pt x="96" y="0"/>
                    </a:lnTo>
                    <a:lnTo>
                      <a:pt x="150" y="0"/>
                    </a:lnTo>
                    <a:lnTo>
                      <a:pt x="153" y="11"/>
                    </a:lnTo>
                    <a:lnTo>
                      <a:pt x="149" y="36"/>
                    </a:lnTo>
                    <a:lnTo>
                      <a:pt x="91" y="36"/>
                    </a:lnTo>
                    <a:lnTo>
                      <a:pt x="93" y="82"/>
                    </a:lnTo>
                    <a:lnTo>
                      <a:pt x="78" y="83"/>
                    </a:lnTo>
                    <a:lnTo>
                      <a:pt x="72" y="99"/>
                    </a:lnTo>
                    <a:lnTo>
                      <a:pt x="73" y="120"/>
                    </a:lnTo>
                    <a:lnTo>
                      <a:pt x="0" y="1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1" name="Freeform 1091"/>
              <p:cNvSpPr>
                <a:spLocks noEditPoints="1"/>
              </p:cNvSpPr>
              <p:nvPr/>
            </p:nvSpPr>
            <p:spPr bwMode="gray">
              <a:xfrm>
                <a:off x="2683" y="1855"/>
                <a:ext cx="153" cy="121"/>
              </a:xfrm>
              <a:custGeom>
                <a:avLst/>
                <a:gdLst>
                  <a:gd name="T0" fmla="*/ 153 w 153"/>
                  <a:gd name="T1" fmla="*/ 11 h 121"/>
                  <a:gd name="T2" fmla="*/ 90 w 153"/>
                  <a:gd name="T3" fmla="*/ 35 h 121"/>
                  <a:gd name="T4" fmla="*/ 78 w 153"/>
                  <a:gd name="T5" fmla="*/ 83 h 121"/>
                  <a:gd name="T6" fmla="*/ 72 w 153"/>
                  <a:gd name="T7" fmla="*/ 120 h 121"/>
                  <a:gd name="T8" fmla="*/ 11 w 153"/>
                  <a:gd name="T9" fmla="*/ 96 h 121"/>
                  <a:gd name="T10" fmla="*/ 38 w 153"/>
                  <a:gd name="T11" fmla="*/ 59 h 121"/>
                  <a:gd name="T12" fmla="*/ 52 w 153"/>
                  <a:gd name="T13" fmla="*/ 34 h 121"/>
                  <a:gd name="T14" fmla="*/ 60 w 153"/>
                  <a:gd name="T15" fmla="*/ 26 h 121"/>
                  <a:gd name="T16" fmla="*/ 82 w 153"/>
                  <a:gd name="T17" fmla="*/ 3 h 121"/>
                  <a:gd name="T18" fmla="*/ 96 w 153"/>
                  <a:gd name="T19" fmla="*/ 0 h 121"/>
                  <a:gd name="T20" fmla="*/ 151 w 153"/>
                  <a:gd name="T21" fmla="*/ 0 h 121"/>
                  <a:gd name="T22" fmla="*/ 96 w 153"/>
                  <a:gd name="T23" fmla="*/ 0 h 121"/>
                  <a:gd name="T24" fmla="*/ 96 w 153"/>
                  <a:gd name="T25" fmla="*/ 0 h 121"/>
                  <a:gd name="T26" fmla="*/ 82 w 153"/>
                  <a:gd name="T27" fmla="*/ 2 h 121"/>
                  <a:gd name="T28" fmla="*/ 82 w 153"/>
                  <a:gd name="T29" fmla="*/ 2 h 121"/>
                  <a:gd name="T30" fmla="*/ 72 w 153"/>
                  <a:gd name="T31" fmla="*/ 7 h 121"/>
                  <a:gd name="T32" fmla="*/ 60 w 153"/>
                  <a:gd name="T33" fmla="*/ 26 h 121"/>
                  <a:gd name="T34" fmla="*/ 52 w 153"/>
                  <a:gd name="T35" fmla="*/ 33 h 121"/>
                  <a:gd name="T36" fmla="*/ 51 w 153"/>
                  <a:gd name="T37" fmla="*/ 33 h 121"/>
                  <a:gd name="T38" fmla="*/ 42 w 153"/>
                  <a:gd name="T39" fmla="*/ 44 h 121"/>
                  <a:gd name="T40" fmla="*/ 37 w 153"/>
                  <a:gd name="T41" fmla="*/ 59 h 121"/>
                  <a:gd name="T42" fmla="*/ 11 w 153"/>
                  <a:gd name="T43" fmla="*/ 96 h 121"/>
                  <a:gd name="T44" fmla="*/ 0 w 153"/>
                  <a:gd name="T45" fmla="*/ 121 h 121"/>
                  <a:gd name="T46" fmla="*/ 72 w 153"/>
                  <a:gd name="T47" fmla="*/ 121 h 121"/>
                  <a:gd name="T48" fmla="*/ 73 w 153"/>
                  <a:gd name="T49" fmla="*/ 120 h 121"/>
                  <a:gd name="T50" fmla="*/ 78 w 153"/>
                  <a:gd name="T51" fmla="*/ 84 h 121"/>
                  <a:gd name="T52" fmla="*/ 94 w 153"/>
                  <a:gd name="T53" fmla="*/ 83 h 121"/>
                  <a:gd name="T54" fmla="*/ 91 w 153"/>
                  <a:gd name="T55" fmla="*/ 36 h 121"/>
                  <a:gd name="T56" fmla="*/ 149 w 153"/>
                  <a:gd name="T57" fmla="*/ 36 h 121"/>
                  <a:gd name="T58" fmla="*/ 153 w 153"/>
                  <a:gd name="T59" fmla="*/ 12 h 121"/>
                  <a:gd name="T60" fmla="*/ 153 w 153"/>
                  <a:gd name="T61" fmla="*/ 11 h 121"/>
                  <a:gd name="T62" fmla="*/ 151 w 153"/>
                  <a:gd name="T6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3" h="121">
                    <a:moveTo>
                      <a:pt x="150" y="0"/>
                    </a:moveTo>
                    <a:lnTo>
                      <a:pt x="153" y="11"/>
                    </a:lnTo>
                    <a:lnTo>
                      <a:pt x="149" y="35"/>
                    </a:lnTo>
                    <a:lnTo>
                      <a:pt x="90" y="35"/>
                    </a:lnTo>
                    <a:lnTo>
                      <a:pt x="93" y="82"/>
                    </a:lnTo>
                    <a:lnTo>
                      <a:pt x="78" y="83"/>
                    </a:lnTo>
                    <a:lnTo>
                      <a:pt x="71" y="99"/>
                    </a:lnTo>
                    <a:lnTo>
                      <a:pt x="72" y="120"/>
                    </a:lnTo>
                    <a:lnTo>
                      <a:pt x="1" y="120"/>
                    </a:lnTo>
                    <a:lnTo>
                      <a:pt x="11" y="96"/>
                    </a:lnTo>
                    <a:lnTo>
                      <a:pt x="25" y="74"/>
                    </a:lnTo>
                    <a:lnTo>
                      <a:pt x="38" y="59"/>
                    </a:lnTo>
                    <a:lnTo>
                      <a:pt x="42" y="44"/>
                    </a:lnTo>
                    <a:lnTo>
                      <a:pt x="52" y="34"/>
                    </a:lnTo>
                    <a:lnTo>
                      <a:pt x="56" y="32"/>
                    </a:lnTo>
                    <a:lnTo>
                      <a:pt x="60" y="26"/>
                    </a:lnTo>
                    <a:lnTo>
                      <a:pt x="72" y="7"/>
                    </a:lnTo>
                    <a:lnTo>
                      <a:pt x="82" y="3"/>
                    </a:lnTo>
                    <a:lnTo>
                      <a:pt x="91" y="2"/>
                    </a:lnTo>
                    <a:lnTo>
                      <a:pt x="96" y="0"/>
                    </a:lnTo>
                    <a:lnTo>
                      <a:pt x="150" y="0"/>
                    </a:lnTo>
                    <a:close/>
                    <a:moveTo>
                      <a:pt x="151" y="0"/>
                    </a:moveTo>
                    <a:lnTo>
                      <a:pt x="15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60" y="26"/>
                    </a:lnTo>
                    <a:lnTo>
                      <a:pt x="56" y="31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51" y="33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37" y="59"/>
                    </a:lnTo>
                    <a:lnTo>
                      <a:pt x="25" y="74"/>
                    </a:lnTo>
                    <a:lnTo>
                      <a:pt x="11" y="96"/>
                    </a:lnTo>
                    <a:lnTo>
                      <a:pt x="0" y="120"/>
                    </a:lnTo>
                    <a:lnTo>
                      <a:pt x="0" y="121"/>
                    </a:lnTo>
                    <a:lnTo>
                      <a:pt x="1" y="121"/>
                    </a:lnTo>
                    <a:lnTo>
                      <a:pt x="72" y="121"/>
                    </a:lnTo>
                    <a:lnTo>
                      <a:pt x="73" y="121"/>
                    </a:lnTo>
                    <a:lnTo>
                      <a:pt x="73" y="120"/>
                    </a:lnTo>
                    <a:lnTo>
                      <a:pt x="72" y="99"/>
                    </a:lnTo>
                    <a:lnTo>
                      <a:pt x="78" y="84"/>
                    </a:lnTo>
                    <a:lnTo>
                      <a:pt x="93" y="83"/>
                    </a:lnTo>
                    <a:lnTo>
                      <a:pt x="94" y="83"/>
                    </a:lnTo>
                    <a:lnTo>
                      <a:pt x="94" y="82"/>
                    </a:lnTo>
                    <a:lnTo>
                      <a:pt x="91" y="36"/>
                    </a:lnTo>
                    <a:lnTo>
                      <a:pt x="149" y="36"/>
                    </a:lnTo>
                    <a:lnTo>
                      <a:pt x="149" y="36"/>
                    </a:lnTo>
                    <a:lnTo>
                      <a:pt x="149" y="35"/>
                    </a:lnTo>
                    <a:lnTo>
                      <a:pt x="153" y="12"/>
                    </a:lnTo>
                    <a:lnTo>
                      <a:pt x="153" y="11"/>
                    </a:lnTo>
                    <a:lnTo>
                      <a:pt x="153" y="11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2" name="Freeform 1092"/>
              <p:cNvSpPr>
                <a:spLocks noEditPoints="1"/>
              </p:cNvSpPr>
              <p:nvPr/>
            </p:nvSpPr>
            <p:spPr bwMode="gray">
              <a:xfrm>
                <a:off x="2683" y="1855"/>
                <a:ext cx="153" cy="121"/>
              </a:xfrm>
              <a:custGeom>
                <a:avLst/>
                <a:gdLst>
                  <a:gd name="T0" fmla="*/ 153 w 153"/>
                  <a:gd name="T1" fmla="*/ 11 h 121"/>
                  <a:gd name="T2" fmla="*/ 90 w 153"/>
                  <a:gd name="T3" fmla="*/ 35 h 121"/>
                  <a:gd name="T4" fmla="*/ 78 w 153"/>
                  <a:gd name="T5" fmla="*/ 83 h 121"/>
                  <a:gd name="T6" fmla="*/ 72 w 153"/>
                  <a:gd name="T7" fmla="*/ 120 h 121"/>
                  <a:gd name="T8" fmla="*/ 11 w 153"/>
                  <a:gd name="T9" fmla="*/ 96 h 121"/>
                  <a:gd name="T10" fmla="*/ 38 w 153"/>
                  <a:gd name="T11" fmla="*/ 59 h 121"/>
                  <a:gd name="T12" fmla="*/ 52 w 153"/>
                  <a:gd name="T13" fmla="*/ 34 h 121"/>
                  <a:gd name="T14" fmla="*/ 60 w 153"/>
                  <a:gd name="T15" fmla="*/ 26 h 121"/>
                  <a:gd name="T16" fmla="*/ 82 w 153"/>
                  <a:gd name="T17" fmla="*/ 3 h 121"/>
                  <a:gd name="T18" fmla="*/ 96 w 153"/>
                  <a:gd name="T19" fmla="*/ 0 h 121"/>
                  <a:gd name="T20" fmla="*/ 151 w 153"/>
                  <a:gd name="T21" fmla="*/ 0 h 121"/>
                  <a:gd name="T22" fmla="*/ 96 w 153"/>
                  <a:gd name="T23" fmla="*/ 0 h 121"/>
                  <a:gd name="T24" fmla="*/ 96 w 153"/>
                  <a:gd name="T25" fmla="*/ 0 h 121"/>
                  <a:gd name="T26" fmla="*/ 82 w 153"/>
                  <a:gd name="T27" fmla="*/ 2 h 121"/>
                  <a:gd name="T28" fmla="*/ 82 w 153"/>
                  <a:gd name="T29" fmla="*/ 2 h 121"/>
                  <a:gd name="T30" fmla="*/ 72 w 153"/>
                  <a:gd name="T31" fmla="*/ 7 h 121"/>
                  <a:gd name="T32" fmla="*/ 60 w 153"/>
                  <a:gd name="T33" fmla="*/ 26 h 121"/>
                  <a:gd name="T34" fmla="*/ 52 w 153"/>
                  <a:gd name="T35" fmla="*/ 33 h 121"/>
                  <a:gd name="T36" fmla="*/ 51 w 153"/>
                  <a:gd name="T37" fmla="*/ 33 h 121"/>
                  <a:gd name="T38" fmla="*/ 42 w 153"/>
                  <a:gd name="T39" fmla="*/ 44 h 121"/>
                  <a:gd name="T40" fmla="*/ 37 w 153"/>
                  <a:gd name="T41" fmla="*/ 59 h 121"/>
                  <a:gd name="T42" fmla="*/ 11 w 153"/>
                  <a:gd name="T43" fmla="*/ 96 h 121"/>
                  <a:gd name="T44" fmla="*/ 0 w 153"/>
                  <a:gd name="T45" fmla="*/ 121 h 121"/>
                  <a:gd name="T46" fmla="*/ 72 w 153"/>
                  <a:gd name="T47" fmla="*/ 121 h 121"/>
                  <a:gd name="T48" fmla="*/ 73 w 153"/>
                  <a:gd name="T49" fmla="*/ 120 h 121"/>
                  <a:gd name="T50" fmla="*/ 78 w 153"/>
                  <a:gd name="T51" fmla="*/ 84 h 121"/>
                  <a:gd name="T52" fmla="*/ 94 w 153"/>
                  <a:gd name="T53" fmla="*/ 83 h 121"/>
                  <a:gd name="T54" fmla="*/ 91 w 153"/>
                  <a:gd name="T55" fmla="*/ 36 h 121"/>
                  <a:gd name="T56" fmla="*/ 149 w 153"/>
                  <a:gd name="T57" fmla="*/ 36 h 121"/>
                  <a:gd name="T58" fmla="*/ 153 w 153"/>
                  <a:gd name="T59" fmla="*/ 12 h 121"/>
                  <a:gd name="T60" fmla="*/ 153 w 153"/>
                  <a:gd name="T61" fmla="*/ 11 h 121"/>
                  <a:gd name="T62" fmla="*/ 151 w 153"/>
                  <a:gd name="T6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3" h="121">
                    <a:moveTo>
                      <a:pt x="150" y="0"/>
                    </a:moveTo>
                    <a:lnTo>
                      <a:pt x="153" y="11"/>
                    </a:lnTo>
                    <a:lnTo>
                      <a:pt x="149" y="35"/>
                    </a:lnTo>
                    <a:lnTo>
                      <a:pt x="90" y="35"/>
                    </a:lnTo>
                    <a:lnTo>
                      <a:pt x="93" y="82"/>
                    </a:lnTo>
                    <a:lnTo>
                      <a:pt x="78" y="83"/>
                    </a:lnTo>
                    <a:lnTo>
                      <a:pt x="71" y="99"/>
                    </a:lnTo>
                    <a:lnTo>
                      <a:pt x="72" y="120"/>
                    </a:lnTo>
                    <a:lnTo>
                      <a:pt x="1" y="120"/>
                    </a:lnTo>
                    <a:lnTo>
                      <a:pt x="11" y="96"/>
                    </a:lnTo>
                    <a:lnTo>
                      <a:pt x="25" y="74"/>
                    </a:lnTo>
                    <a:lnTo>
                      <a:pt x="38" y="59"/>
                    </a:lnTo>
                    <a:lnTo>
                      <a:pt x="42" y="44"/>
                    </a:lnTo>
                    <a:lnTo>
                      <a:pt x="52" y="34"/>
                    </a:lnTo>
                    <a:lnTo>
                      <a:pt x="56" y="32"/>
                    </a:lnTo>
                    <a:lnTo>
                      <a:pt x="60" y="26"/>
                    </a:lnTo>
                    <a:lnTo>
                      <a:pt x="72" y="7"/>
                    </a:lnTo>
                    <a:lnTo>
                      <a:pt x="82" y="3"/>
                    </a:lnTo>
                    <a:lnTo>
                      <a:pt x="91" y="2"/>
                    </a:lnTo>
                    <a:lnTo>
                      <a:pt x="96" y="0"/>
                    </a:lnTo>
                    <a:lnTo>
                      <a:pt x="150" y="0"/>
                    </a:lnTo>
                    <a:moveTo>
                      <a:pt x="151" y="0"/>
                    </a:moveTo>
                    <a:lnTo>
                      <a:pt x="15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60" y="26"/>
                    </a:lnTo>
                    <a:lnTo>
                      <a:pt x="56" y="31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51" y="33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37" y="59"/>
                    </a:lnTo>
                    <a:lnTo>
                      <a:pt x="25" y="74"/>
                    </a:lnTo>
                    <a:lnTo>
                      <a:pt x="11" y="96"/>
                    </a:lnTo>
                    <a:lnTo>
                      <a:pt x="0" y="120"/>
                    </a:lnTo>
                    <a:lnTo>
                      <a:pt x="0" y="121"/>
                    </a:lnTo>
                    <a:lnTo>
                      <a:pt x="1" y="121"/>
                    </a:lnTo>
                    <a:lnTo>
                      <a:pt x="72" y="121"/>
                    </a:lnTo>
                    <a:lnTo>
                      <a:pt x="73" y="121"/>
                    </a:lnTo>
                    <a:lnTo>
                      <a:pt x="73" y="120"/>
                    </a:lnTo>
                    <a:lnTo>
                      <a:pt x="72" y="99"/>
                    </a:lnTo>
                    <a:lnTo>
                      <a:pt x="78" y="84"/>
                    </a:lnTo>
                    <a:lnTo>
                      <a:pt x="93" y="83"/>
                    </a:lnTo>
                    <a:lnTo>
                      <a:pt x="94" y="83"/>
                    </a:lnTo>
                    <a:lnTo>
                      <a:pt x="94" y="82"/>
                    </a:lnTo>
                    <a:lnTo>
                      <a:pt x="91" y="36"/>
                    </a:lnTo>
                    <a:lnTo>
                      <a:pt x="149" y="36"/>
                    </a:lnTo>
                    <a:lnTo>
                      <a:pt x="149" y="36"/>
                    </a:lnTo>
                    <a:lnTo>
                      <a:pt x="149" y="35"/>
                    </a:lnTo>
                    <a:lnTo>
                      <a:pt x="153" y="12"/>
                    </a:lnTo>
                    <a:lnTo>
                      <a:pt x="153" y="11"/>
                    </a:lnTo>
                    <a:lnTo>
                      <a:pt x="153" y="11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3" name="Freeform 1093"/>
              <p:cNvSpPr>
                <a:spLocks/>
              </p:cNvSpPr>
              <p:nvPr/>
            </p:nvSpPr>
            <p:spPr bwMode="gray">
              <a:xfrm>
                <a:off x="2694" y="2126"/>
                <a:ext cx="49" cy="24"/>
              </a:xfrm>
              <a:custGeom>
                <a:avLst/>
                <a:gdLst>
                  <a:gd name="T0" fmla="*/ 19 w 49"/>
                  <a:gd name="T1" fmla="*/ 16 h 24"/>
                  <a:gd name="T2" fmla="*/ 7 w 49"/>
                  <a:gd name="T3" fmla="*/ 9 h 24"/>
                  <a:gd name="T4" fmla="*/ 0 w 49"/>
                  <a:gd name="T5" fmla="*/ 8 h 24"/>
                  <a:gd name="T6" fmla="*/ 22 w 49"/>
                  <a:gd name="T7" fmla="*/ 0 h 24"/>
                  <a:gd name="T8" fmla="*/ 49 w 49"/>
                  <a:gd name="T9" fmla="*/ 2 h 24"/>
                  <a:gd name="T10" fmla="*/ 48 w 49"/>
                  <a:gd name="T11" fmla="*/ 18 h 24"/>
                  <a:gd name="T12" fmla="*/ 35 w 49"/>
                  <a:gd name="T13" fmla="*/ 21 h 24"/>
                  <a:gd name="T14" fmla="*/ 24 w 49"/>
                  <a:gd name="T15" fmla="*/ 24 h 24"/>
                  <a:gd name="T16" fmla="*/ 19 w 49"/>
                  <a:gd name="T1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19" y="16"/>
                    </a:moveTo>
                    <a:lnTo>
                      <a:pt x="7" y="9"/>
                    </a:lnTo>
                    <a:lnTo>
                      <a:pt x="0" y="8"/>
                    </a:lnTo>
                    <a:lnTo>
                      <a:pt x="22" y="0"/>
                    </a:lnTo>
                    <a:lnTo>
                      <a:pt x="49" y="2"/>
                    </a:lnTo>
                    <a:lnTo>
                      <a:pt x="48" y="18"/>
                    </a:lnTo>
                    <a:lnTo>
                      <a:pt x="35" y="21"/>
                    </a:lnTo>
                    <a:lnTo>
                      <a:pt x="24" y="24"/>
                    </a:lnTo>
                    <a:lnTo>
                      <a:pt x="19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4" name="Freeform 1094"/>
              <p:cNvSpPr>
                <a:spLocks noEditPoints="1"/>
              </p:cNvSpPr>
              <p:nvPr/>
            </p:nvSpPr>
            <p:spPr bwMode="gray">
              <a:xfrm>
                <a:off x="2694" y="2126"/>
                <a:ext cx="49" cy="24"/>
              </a:xfrm>
              <a:custGeom>
                <a:avLst/>
                <a:gdLst>
                  <a:gd name="T0" fmla="*/ 22 w 49"/>
                  <a:gd name="T1" fmla="*/ 0 h 24"/>
                  <a:gd name="T2" fmla="*/ 49 w 49"/>
                  <a:gd name="T3" fmla="*/ 2 h 24"/>
                  <a:gd name="T4" fmla="*/ 48 w 49"/>
                  <a:gd name="T5" fmla="*/ 18 h 24"/>
                  <a:gd name="T6" fmla="*/ 35 w 49"/>
                  <a:gd name="T7" fmla="*/ 20 h 24"/>
                  <a:gd name="T8" fmla="*/ 24 w 49"/>
                  <a:gd name="T9" fmla="*/ 24 h 24"/>
                  <a:gd name="T10" fmla="*/ 19 w 49"/>
                  <a:gd name="T11" fmla="*/ 16 h 24"/>
                  <a:gd name="T12" fmla="*/ 7 w 49"/>
                  <a:gd name="T13" fmla="*/ 9 h 24"/>
                  <a:gd name="T14" fmla="*/ 1 w 49"/>
                  <a:gd name="T15" fmla="*/ 8 h 24"/>
                  <a:gd name="T16" fmla="*/ 22 w 49"/>
                  <a:gd name="T17" fmla="*/ 0 h 24"/>
                  <a:gd name="T18" fmla="*/ 22 w 49"/>
                  <a:gd name="T19" fmla="*/ 0 h 24"/>
                  <a:gd name="T20" fmla="*/ 22 w 49"/>
                  <a:gd name="T21" fmla="*/ 0 h 24"/>
                  <a:gd name="T22" fmla="*/ 1 w 49"/>
                  <a:gd name="T23" fmla="*/ 7 h 24"/>
                  <a:gd name="T24" fmla="*/ 0 w 49"/>
                  <a:gd name="T25" fmla="*/ 8 h 24"/>
                  <a:gd name="T26" fmla="*/ 1 w 49"/>
                  <a:gd name="T27" fmla="*/ 8 h 24"/>
                  <a:gd name="T28" fmla="*/ 7 w 49"/>
                  <a:gd name="T29" fmla="*/ 10 h 24"/>
                  <a:gd name="T30" fmla="*/ 19 w 49"/>
                  <a:gd name="T31" fmla="*/ 16 h 24"/>
                  <a:gd name="T32" fmla="*/ 23 w 49"/>
                  <a:gd name="T33" fmla="*/ 24 h 24"/>
                  <a:gd name="T34" fmla="*/ 23 w 49"/>
                  <a:gd name="T35" fmla="*/ 24 h 24"/>
                  <a:gd name="T36" fmla="*/ 24 w 49"/>
                  <a:gd name="T37" fmla="*/ 24 h 24"/>
                  <a:gd name="T38" fmla="*/ 35 w 49"/>
                  <a:gd name="T39" fmla="*/ 21 h 24"/>
                  <a:gd name="T40" fmla="*/ 48 w 49"/>
                  <a:gd name="T41" fmla="*/ 18 h 24"/>
                  <a:gd name="T42" fmla="*/ 48 w 49"/>
                  <a:gd name="T43" fmla="*/ 18 h 24"/>
                  <a:gd name="T44" fmla="*/ 48 w 49"/>
                  <a:gd name="T45" fmla="*/ 18 h 24"/>
                  <a:gd name="T46" fmla="*/ 49 w 49"/>
                  <a:gd name="T47" fmla="*/ 2 h 24"/>
                  <a:gd name="T48" fmla="*/ 49 w 49"/>
                  <a:gd name="T49" fmla="*/ 2 h 24"/>
                  <a:gd name="T50" fmla="*/ 49 w 49"/>
                  <a:gd name="T51" fmla="*/ 2 h 24"/>
                  <a:gd name="T52" fmla="*/ 22 w 49"/>
                  <a:gd name="T53" fmla="*/ 0 h 24"/>
                  <a:gd name="T54" fmla="*/ 22 w 49"/>
                  <a:gd name="T55" fmla="*/ 0 h 24"/>
                  <a:gd name="T56" fmla="*/ 22 w 49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24">
                    <a:moveTo>
                      <a:pt x="22" y="0"/>
                    </a:moveTo>
                    <a:lnTo>
                      <a:pt x="49" y="2"/>
                    </a:lnTo>
                    <a:lnTo>
                      <a:pt x="48" y="18"/>
                    </a:lnTo>
                    <a:lnTo>
                      <a:pt x="35" y="20"/>
                    </a:lnTo>
                    <a:lnTo>
                      <a:pt x="24" y="24"/>
                    </a:lnTo>
                    <a:lnTo>
                      <a:pt x="19" y="16"/>
                    </a:lnTo>
                    <a:lnTo>
                      <a:pt x="7" y="9"/>
                    </a:lnTo>
                    <a:lnTo>
                      <a:pt x="1" y="8"/>
                    </a:lnTo>
                    <a:lnTo>
                      <a:pt x="22" y="0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7" y="10"/>
                    </a:lnTo>
                    <a:lnTo>
                      <a:pt x="19" y="16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35" y="21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5" name="Freeform 1095"/>
              <p:cNvSpPr>
                <a:spLocks noEditPoints="1"/>
              </p:cNvSpPr>
              <p:nvPr/>
            </p:nvSpPr>
            <p:spPr bwMode="gray">
              <a:xfrm>
                <a:off x="2694" y="2126"/>
                <a:ext cx="49" cy="24"/>
              </a:xfrm>
              <a:custGeom>
                <a:avLst/>
                <a:gdLst>
                  <a:gd name="T0" fmla="*/ 22 w 49"/>
                  <a:gd name="T1" fmla="*/ 0 h 24"/>
                  <a:gd name="T2" fmla="*/ 49 w 49"/>
                  <a:gd name="T3" fmla="*/ 2 h 24"/>
                  <a:gd name="T4" fmla="*/ 48 w 49"/>
                  <a:gd name="T5" fmla="*/ 18 h 24"/>
                  <a:gd name="T6" fmla="*/ 35 w 49"/>
                  <a:gd name="T7" fmla="*/ 20 h 24"/>
                  <a:gd name="T8" fmla="*/ 24 w 49"/>
                  <a:gd name="T9" fmla="*/ 24 h 24"/>
                  <a:gd name="T10" fmla="*/ 19 w 49"/>
                  <a:gd name="T11" fmla="*/ 16 h 24"/>
                  <a:gd name="T12" fmla="*/ 7 w 49"/>
                  <a:gd name="T13" fmla="*/ 9 h 24"/>
                  <a:gd name="T14" fmla="*/ 1 w 49"/>
                  <a:gd name="T15" fmla="*/ 8 h 24"/>
                  <a:gd name="T16" fmla="*/ 22 w 49"/>
                  <a:gd name="T17" fmla="*/ 0 h 24"/>
                  <a:gd name="T18" fmla="*/ 22 w 49"/>
                  <a:gd name="T19" fmla="*/ 0 h 24"/>
                  <a:gd name="T20" fmla="*/ 22 w 49"/>
                  <a:gd name="T21" fmla="*/ 0 h 24"/>
                  <a:gd name="T22" fmla="*/ 1 w 49"/>
                  <a:gd name="T23" fmla="*/ 7 h 24"/>
                  <a:gd name="T24" fmla="*/ 0 w 49"/>
                  <a:gd name="T25" fmla="*/ 8 h 24"/>
                  <a:gd name="T26" fmla="*/ 1 w 49"/>
                  <a:gd name="T27" fmla="*/ 8 h 24"/>
                  <a:gd name="T28" fmla="*/ 7 w 49"/>
                  <a:gd name="T29" fmla="*/ 10 h 24"/>
                  <a:gd name="T30" fmla="*/ 19 w 49"/>
                  <a:gd name="T31" fmla="*/ 16 h 24"/>
                  <a:gd name="T32" fmla="*/ 23 w 49"/>
                  <a:gd name="T33" fmla="*/ 24 h 24"/>
                  <a:gd name="T34" fmla="*/ 23 w 49"/>
                  <a:gd name="T35" fmla="*/ 24 h 24"/>
                  <a:gd name="T36" fmla="*/ 24 w 49"/>
                  <a:gd name="T37" fmla="*/ 24 h 24"/>
                  <a:gd name="T38" fmla="*/ 35 w 49"/>
                  <a:gd name="T39" fmla="*/ 21 h 24"/>
                  <a:gd name="T40" fmla="*/ 48 w 49"/>
                  <a:gd name="T41" fmla="*/ 18 h 24"/>
                  <a:gd name="T42" fmla="*/ 48 w 49"/>
                  <a:gd name="T43" fmla="*/ 18 h 24"/>
                  <a:gd name="T44" fmla="*/ 48 w 49"/>
                  <a:gd name="T45" fmla="*/ 18 h 24"/>
                  <a:gd name="T46" fmla="*/ 49 w 49"/>
                  <a:gd name="T47" fmla="*/ 2 h 24"/>
                  <a:gd name="T48" fmla="*/ 49 w 49"/>
                  <a:gd name="T49" fmla="*/ 2 h 24"/>
                  <a:gd name="T50" fmla="*/ 49 w 49"/>
                  <a:gd name="T51" fmla="*/ 2 h 24"/>
                  <a:gd name="T52" fmla="*/ 22 w 49"/>
                  <a:gd name="T53" fmla="*/ 0 h 24"/>
                  <a:gd name="T54" fmla="*/ 22 w 49"/>
                  <a:gd name="T55" fmla="*/ 0 h 24"/>
                  <a:gd name="T56" fmla="*/ 22 w 49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24">
                    <a:moveTo>
                      <a:pt x="22" y="0"/>
                    </a:moveTo>
                    <a:lnTo>
                      <a:pt x="49" y="2"/>
                    </a:lnTo>
                    <a:lnTo>
                      <a:pt x="48" y="18"/>
                    </a:lnTo>
                    <a:lnTo>
                      <a:pt x="35" y="20"/>
                    </a:lnTo>
                    <a:lnTo>
                      <a:pt x="24" y="24"/>
                    </a:lnTo>
                    <a:lnTo>
                      <a:pt x="19" y="16"/>
                    </a:lnTo>
                    <a:lnTo>
                      <a:pt x="7" y="9"/>
                    </a:lnTo>
                    <a:lnTo>
                      <a:pt x="1" y="8"/>
                    </a:lnTo>
                    <a:lnTo>
                      <a:pt x="22" y="0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7" y="10"/>
                    </a:lnTo>
                    <a:lnTo>
                      <a:pt x="19" y="16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35" y="21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6" name="Freeform 1096"/>
              <p:cNvSpPr>
                <a:spLocks/>
              </p:cNvSpPr>
              <p:nvPr/>
            </p:nvSpPr>
            <p:spPr bwMode="gray">
              <a:xfrm>
                <a:off x="2717" y="2128"/>
                <a:ext cx="130" cy="86"/>
              </a:xfrm>
              <a:custGeom>
                <a:avLst/>
                <a:gdLst>
                  <a:gd name="T0" fmla="*/ 103 w 130"/>
                  <a:gd name="T1" fmla="*/ 82 h 86"/>
                  <a:gd name="T2" fmla="*/ 99 w 130"/>
                  <a:gd name="T3" fmla="*/ 78 h 86"/>
                  <a:gd name="T4" fmla="*/ 85 w 130"/>
                  <a:gd name="T5" fmla="*/ 72 h 86"/>
                  <a:gd name="T6" fmla="*/ 84 w 130"/>
                  <a:gd name="T7" fmla="*/ 66 h 86"/>
                  <a:gd name="T8" fmla="*/ 75 w 130"/>
                  <a:gd name="T9" fmla="*/ 68 h 86"/>
                  <a:gd name="T10" fmla="*/ 70 w 130"/>
                  <a:gd name="T11" fmla="*/ 61 h 86"/>
                  <a:gd name="T12" fmla="*/ 73 w 130"/>
                  <a:gd name="T13" fmla="*/ 51 h 86"/>
                  <a:gd name="T14" fmla="*/ 64 w 130"/>
                  <a:gd name="T15" fmla="*/ 45 h 86"/>
                  <a:gd name="T16" fmla="*/ 47 w 130"/>
                  <a:gd name="T17" fmla="*/ 47 h 86"/>
                  <a:gd name="T18" fmla="*/ 31 w 130"/>
                  <a:gd name="T19" fmla="*/ 54 h 86"/>
                  <a:gd name="T20" fmla="*/ 4 w 130"/>
                  <a:gd name="T21" fmla="*/ 27 h 86"/>
                  <a:gd name="T22" fmla="*/ 0 w 130"/>
                  <a:gd name="T23" fmla="*/ 22 h 86"/>
                  <a:gd name="T24" fmla="*/ 11 w 130"/>
                  <a:gd name="T25" fmla="*/ 18 h 86"/>
                  <a:gd name="T26" fmla="*/ 25 w 130"/>
                  <a:gd name="T27" fmla="*/ 15 h 86"/>
                  <a:gd name="T28" fmla="*/ 26 w 130"/>
                  <a:gd name="T29" fmla="*/ 0 h 86"/>
                  <a:gd name="T30" fmla="*/ 42 w 130"/>
                  <a:gd name="T31" fmla="*/ 0 h 86"/>
                  <a:gd name="T32" fmla="*/ 69 w 130"/>
                  <a:gd name="T33" fmla="*/ 5 h 86"/>
                  <a:gd name="T34" fmla="*/ 87 w 130"/>
                  <a:gd name="T35" fmla="*/ 14 h 86"/>
                  <a:gd name="T36" fmla="*/ 100 w 130"/>
                  <a:gd name="T37" fmla="*/ 12 h 86"/>
                  <a:gd name="T38" fmla="*/ 105 w 130"/>
                  <a:gd name="T39" fmla="*/ 7 h 86"/>
                  <a:gd name="T40" fmla="*/ 114 w 130"/>
                  <a:gd name="T41" fmla="*/ 15 h 86"/>
                  <a:gd name="T42" fmla="*/ 126 w 130"/>
                  <a:gd name="T43" fmla="*/ 39 h 86"/>
                  <a:gd name="T44" fmla="*/ 130 w 130"/>
                  <a:gd name="T45" fmla="*/ 61 h 86"/>
                  <a:gd name="T46" fmla="*/ 125 w 130"/>
                  <a:gd name="T47" fmla="*/ 79 h 86"/>
                  <a:gd name="T48" fmla="*/ 120 w 130"/>
                  <a:gd name="T49" fmla="*/ 86 h 86"/>
                  <a:gd name="T50" fmla="*/ 103 w 130"/>
                  <a:gd name="T51" fmla="*/ 8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" h="86">
                    <a:moveTo>
                      <a:pt x="103" y="82"/>
                    </a:moveTo>
                    <a:lnTo>
                      <a:pt x="99" y="78"/>
                    </a:lnTo>
                    <a:lnTo>
                      <a:pt x="85" y="72"/>
                    </a:lnTo>
                    <a:lnTo>
                      <a:pt x="84" y="66"/>
                    </a:lnTo>
                    <a:lnTo>
                      <a:pt x="75" y="68"/>
                    </a:lnTo>
                    <a:lnTo>
                      <a:pt x="70" y="61"/>
                    </a:lnTo>
                    <a:lnTo>
                      <a:pt x="73" y="51"/>
                    </a:lnTo>
                    <a:lnTo>
                      <a:pt x="64" y="45"/>
                    </a:lnTo>
                    <a:lnTo>
                      <a:pt x="47" y="47"/>
                    </a:lnTo>
                    <a:lnTo>
                      <a:pt x="31" y="54"/>
                    </a:lnTo>
                    <a:lnTo>
                      <a:pt x="4" y="27"/>
                    </a:lnTo>
                    <a:lnTo>
                      <a:pt x="0" y="22"/>
                    </a:lnTo>
                    <a:lnTo>
                      <a:pt x="11" y="18"/>
                    </a:lnTo>
                    <a:lnTo>
                      <a:pt x="25" y="15"/>
                    </a:lnTo>
                    <a:lnTo>
                      <a:pt x="26" y="0"/>
                    </a:lnTo>
                    <a:lnTo>
                      <a:pt x="42" y="0"/>
                    </a:lnTo>
                    <a:lnTo>
                      <a:pt x="69" y="5"/>
                    </a:lnTo>
                    <a:lnTo>
                      <a:pt x="87" y="14"/>
                    </a:lnTo>
                    <a:lnTo>
                      <a:pt x="100" y="12"/>
                    </a:lnTo>
                    <a:lnTo>
                      <a:pt x="105" y="7"/>
                    </a:lnTo>
                    <a:lnTo>
                      <a:pt x="114" y="15"/>
                    </a:lnTo>
                    <a:lnTo>
                      <a:pt x="126" y="39"/>
                    </a:lnTo>
                    <a:lnTo>
                      <a:pt x="130" y="61"/>
                    </a:lnTo>
                    <a:lnTo>
                      <a:pt x="125" y="79"/>
                    </a:lnTo>
                    <a:lnTo>
                      <a:pt x="120" y="86"/>
                    </a:lnTo>
                    <a:lnTo>
                      <a:pt x="103" y="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7" name="Freeform 1097"/>
              <p:cNvSpPr>
                <a:spLocks noEditPoints="1"/>
              </p:cNvSpPr>
              <p:nvPr/>
            </p:nvSpPr>
            <p:spPr bwMode="gray">
              <a:xfrm>
                <a:off x="2717" y="2127"/>
                <a:ext cx="130" cy="88"/>
              </a:xfrm>
              <a:custGeom>
                <a:avLst/>
                <a:gdLst>
                  <a:gd name="T0" fmla="*/ 69 w 130"/>
                  <a:gd name="T1" fmla="*/ 7 h 88"/>
                  <a:gd name="T2" fmla="*/ 100 w 130"/>
                  <a:gd name="T3" fmla="*/ 14 h 88"/>
                  <a:gd name="T4" fmla="*/ 114 w 130"/>
                  <a:gd name="T5" fmla="*/ 16 h 88"/>
                  <a:gd name="T6" fmla="*/ 129 w 130"/>
                  <a:gd name="T7" fmla="*/ 62 h 88"/>
                  <a:gd name="T8" fmla="*/ 120 w 130"/>
                  <a:gd name="T9" fmla="*/ 87 h 88"/>
                  <a:gd name="T10" fmla="*/ 99 w 130"/>
                  <a:gd name="T11" fmla="*/ 79 h 88"/>
                  <a:gd name="T12" fmla="*/ 84 w 130"/>
                  <a:gd name="T13" fmla="*/ 67 h 88"/>
                  <a:gd name="T14" fmla="*/ 70 w 130"/>
                  <a:gd name="T15" fmla="*/ 62 h 88"/>
                  <a:gd name="T16" fmla="*/ 64 w 130"/>
                  <a:gd name="T17" fmla="*/ 46 h 88"/>
                  <a:gd name="T18" fmla="*/ 31 w 130"/>
                  <a:gd name="T19" fmla="*/ 55 h 88"/>
                  <a:gd name="T20" fmla="*/ 1 w 130"/>
                  <a:gd name="T21" fmla="*/ 23 h 88"/>
                  <a:gd name="T22" fmla="*/ 25 w 130"/>
                  <a:gd name="T23" fmla="*/ 17 h 88"/>
                  <a:gd name="T24" fmla="*/ 42 w 130"/>
                  <a:gd name="T25" fmla="*/ 1 h 88"/>
                  <a:gd name="T26" fmla="*/ 42 w 130"/>
                  <a:gd name="T27" fmla="*/ 0 h 88"/>
                  <a:gd name="T28" fmla="*/ 26 w 130"/>
                  <a:gd name="T29" fmla="*/ 1 h 88"/>
                  <a:gd name="T30" fmla="*/ 24 w 130"/>
                  <a:gd name="T31" fmla="*/ 16 h 88"/>
                  <a:gd name="T32" fmla="*/ 1 w 130"/>
                  <a:gd name="T33" fmla="*/ 23 h 88"/>
                  <a:gd name="T34" fmla="*/ 0 w 130"/>
                  <a:gd name="T35" fmla="*/ 23 h 88"/>
                  <a:gd name="T36" fmla="*/ 31 w 130"/>
                  <a:gd name="T37" fmla="*/ 55 h 88"/>
                  <a:gd name="T38" fmla="*/ 31 w 130"/>
                  <a:gd name="T39" fmla="*/ 55 h 88"/>
                  <a:gd name="T40" fmla="*/ 64 w 130"/>
                  <a:gd name="T41" fmla="*/ 47 h 88"/>
                  <a:gd name="T42" fmla="*/ 70 w 130"/>
                  <a:gd name="T43" fmla="*/ 62 h 88"/>
                  <a:gd name="T44" fmla="*/ 70 w 130"/>
                  <a:gd name="T45" fmla="*/ 62 h 88"/>
                  <a:gd name="T46" fmla="*/ 74 w 130"/>
                  <a:gd name="T47" fmla="*/ 69 h 88"/>
                  <a:gd name="T48" fmla="*/ 83 w 130"/>
                  <a:gd name="T49" fmla="*/ 67 h 88"/>
                  <a:gd name="T50" fmla="*/ 85 w 130"/>
                  <a:gd name="T51" fmla="*/ 73 h 88"/>
                  <a:gd name="T52" fmla="*/ 99 w 130"/>
                  <a:gd name="T53" fmla="*/ 79 h 88"/>
                  <a:gd name="T54" fmla="*/ 103 w 130"/>
                  <a:gd name="T55" fmla="*/ 83 h 88"/>
                  <a:gd name="T56" fmla="*/ 120 w 130"/>
                  <a:gd name="T57" fmla="*/ 87 h 88"/>
                  <a:gd name="T58" fmla="*/ 120 w 130"/>
                  <a:gd name="T59" fmla="*/ 87 h 88"/>
                  <a:gd name="T60" fmla="*/ 125 w 130"/>
                  <a:gd name="T61" fmla="*/ 80 h 88"/>
                  <a:gd name="T62" fmla="*/ 130 w 130"/>
                  <a:gd name="T63" fmla="*/ 62 h 88"/>
                  <a:gd name="T64" fmla="*/ 130 w 130"/>
                  <a:gd name="T65" fmla="*/ 62 h 88"/>
                  <a:gd name="T66" fmla="*/ 127 w 130"/>
                  <a:gd name="T67" fmla="*/ 40 h 88"/>
                  <a:gd name="T68" fmla="*/ 114 w 130"/>
                  <a:gd name="T69" fmla="*/ 16 h 88"/>
                  <a:gd name="T70" fmla="*/ 114 w 130"/>
                  <a:gd name="T71" fmla="*/ 16 h 88"/>
                  <a:gd name="T72" fmla="*/ 105 w 130"/>
                  <a:gd name="T73" fmla="*/ 7 h 88"/>
                  <a:gd name="T74" fmla="*/ 100 w 130"/>
                  <a:gd name="T75" fmla="*/ 13 h 88"/>
                  <a:gd name="T76" fmla="*/ 69 w 130"/>
                  <a:gd name="T77" fmla="*/ 6 h 88"/>
                  <a:gd name="T78" fmla="*/ 69 w 130"/>
                  <a:gd name="T79" fmla="*/ 6 h 88"/>
                  <a:gd name="T80" fmla="*/ 42 w 130"/>
                  <a:gd name="T8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0" h="88">
                    <a:moveTo>
                      <a:pt x="42" y="1"/>
                    </a:moveTo>
                    <a:lnTo>
                      <a:pt x="69" y="7"/>
                    </a:lnTo>
                    <a:lnTo>
                      <a:pt x="87" y="15"/>
                    </a:lnTo>
                    <a:lnTo>
                      <a:pt x="100" y="14"/>
                    </a:lnTo>
                    <a:lnTo>
                      <a:pt x="105" y="8"/>
                    </a:lnTo>
                    <a:lnTo>
                      <a:pt x="114" y="16"/>
                    </a:lnTo>
                    <a:lnTo>
                      <a:pt x="126" y="41"/>
                    </a:lnTo>
                    <a:lnTo>
                      <a:pt x="129" y="62"/>
                    </a:lnTo>
                    <a:lnTo>
                      <a:pt x="125" y="80"/>
                    </a:lnTo>
                    <a:lnTo>
                      <a:pt x="120" y="87"/>
                    </a:lnTo>
                    <a:lnTo>
                      <a:pt x="103" y="83"/>
                    </a:lnTo>
                    <a:lnTo>
                      <a:pt x="99" y="79"/>
                    </a:lnTo>
                    <a:lnTo>
                      <a:pt x="86" y="73"/>
                    </a:lnTo>
                    <a:lnTo>
                      <a:pt x="84" y="67"/>
                    </a:lnTo>
                    <a:lnTo>
                      <a:pt x="75" y="69"/>
                    </a:lnTo>
                    <a:lnTo>
                      <a:pt x="70" y="62"/>
                    </a:lnTo>
                    <a:lnTo>
                      <a:pt x="73" y="52"/>
                    </a:lnTo>
                    <a:lnTo>
                      <a:pt x="64" y="46"/>
                    </a:lnTo>
                    <a:lnTo>
                      <a:pt x="47" y="48"/>
                    </a:lnTo>
                    <a:lnTo>
                      <a:pt x="31" y="55"/>
                    </a:lnTo>
                    <a:lnTo>
                      <a:pt x="4" y="28"/>
                    </a:lnTo>
                    <a:lnTo>
                      <a:pt x="1" y="23"/>
                    </a:lnTo>
                    <a:lnTo>
                      <a:pt x="12" y="19"/>
                    </a:lnTo>
                    <a:lnTo>
                      <a:pt x="25" y="17"/>
                    </a:lnTo>
                    <a:lnTo>
                      <a:pt x="26" y="1"/>
                    </a:lnTo>
                    <a:lnTo>
                      <a:pt x="42" y="1"/>
                    </a:lnTo>
                    <a:close/>
                    <a:moveTo>
                      <a:pt x="42" y="0"/>
                    </a:moveTo>
                    <a:lnTo>
                      <a:pt x="42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4" y="16"/>
                    </a:lnTo>
                    <a:lnTo>
                      <a:pt x="11" y="19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31" y="55"/>
                    </a:lnTo>
                    <a:lnTo>
                      <a:pt x="31" y="55"/>
                    </a:lnTo>
                    <a:lnTo>
                      <a:pt x="31" y="55"/>
                    </a:lnTo>
                    <a:lnTo>
                      <a:pt x="48" y="48"/>
                    </a:lnTo>
                    <a:lnTo>
                      <a:pt x="64" y="47"/>
                    </a:lnTo>
                    <a:lnTo>
                      <a:pt x="73" y="5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4" y="69"/>
                    </a:lnTo>
                    <a:lnTo>
                      <a:pt x="74" y="69"/>
                    </a:lnTo>
                    <a:lnTo>
                      <a:pt x="75" y="69"/>
                    </a:lnTo>
                    <a:lnTo>
                      <a:pt x="83" y="67"/>
                    </a:lnTo>
                    <a:lnTo>
                      <a:pt x="85" y="73"/>
                    </a:lnTo>
                    <a:lnTo>
                      <a:pt x="85" y="73"/>
                    </a:lnTo>
                    <a:lnTo>
                      <a:pt x="85" y="73"/>
                    </a:lnTo>
                    <a:lnTo>
                      <a:pt x="99" y="79"/>
                    </a:lnTo>
                    <a:lnTo>
                      <a:pt x="103" y="83"/>
                    </a:lnTo>
                    <a:lnTo>
                      <a:pt x="103" y="83"/>
                    </a:lnTo>
                    <a:lnTo>
                      <a:pt x="103" y="83"/>
                    </a:lnTo>
                    <a:lnTo>
                      <a:pt x="120" y="87"/>
                    </a:lnTo>
                    <a:lnTo>
                      <a:pt x="120" y="88"/>
                    </a:lnTo>
                    <a:lnTo>
                      <a:pt x="120" y="87"/>
                    </a:lnTo>
                    <a:lnTo>
                      <a:pt x="125" y="80"/>
                    </a:lnTo>
                    <a:lnTo>
                      <a:pt x="125" y="80"/>
                    </a:lnTo>
                    <a:lnTo>
                      <a:pt x="125" y="80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05" y="8"/>
                    </a:lnTo>
                    <a:lnTo>
                      <a:pt x="105" y="7"/>
                    </a:lnTo>
                    <a:lnTo>
                      <a:pt x="105" y="8"/>
                    </a:lnTo>
                    <a:lnTo>
                      <a:pt x="100" y="13"/>
                    </a:lnTo>
                    <a:lnTo>
                      <a:pt x="87" y="14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8" name="Freeform 1098"/>
              <p:cNvSpPr>
                <a:spLocks noEditPoints="1"/>
              </p:cNvSpPr>
              <p:nvPr/>
            </p:nvSpPr>
            <p:spPr bwMode="gray">
              <a:xfrm>
                <a:off x="2717" y="2127"/>
                <a:ext cx="130" cy="88"/>
              </a:xfrm>
              <a:custGeom>
                <a:avLst/>
                <a:gdLst>
                  <a:gd name="T0" fmla="*/ 69 w 130"/>
                  <a:gd name="T1" fmla="*/ 7 h 88"/>
                  <a:gd name="T2" fmla="*/ 100 w 130"/>
                  <a:gd name="T3" fmla="*/ 14 h 88"/>
                  <a:gd name="T4" fmla="*/ 114 w 130"/>
                  <a:gd name="T5" fmla="*/ 16 h 88"/>
                  <a:gd name="T6" fmla="*/ 129 w 130"/>
                  <a:gd name="T7" fmla="*/ 62 h 88"/>
                  <a:gd name="T8" fmla="*/ 120 w 130"/>
                  <a:gd name="T9" fmla="*/ 87 h 88"/>
                  <a:gd name="T10" fmla="*/ 99 w 130"/>
                  <a:gd name="T11" fmla="*/ 79 h 88"/>
                  <a:gd name="T12" fmla="*/ 84 w 130"/>
                  <a:gd name="T13" fmla="*/ 67 h 88"/>
                  <a:gd name="T14" fmla="*/ 70 w 130"/>
                  <a:gd name="T15" fmla="*/ 62 h 88"/>
                  <a:gd name="T16" fmla="*/ 64 w 130"/>
                  <a:gd name="T17" fmla="*/ 46 h 88"/>
                  <a:gd name="T18" fmla="*/ 31 w 130"/>
                  <a:gd name="T19" fmla="*/ 55 h 88"/>
                  <a:gd name="T20" fmla="*/ 1 w 130"/>
                  <a:gd name="T21" fmla="*/ 23 h 88"/>
                  <a:gd name="T22" fmla="*/ 25 w 130"/>
                  <a:gd name="T23" fmla="*/ 17 h 88"/>
                  <a:gd name="T24" fmla="*/ 42 w 130"/>
                  <a:gd name="T25" fmla="*/ 1 h 88"/>
                  <a:gd name="T26" fmla="*/ 42 w 130"/>
                  <a:gd name="T27" fmla="*/ 0 h 88"/>
                  <a:gd name="T28" fmla="*/ 26 w 130"/>
                  <a:gd name="T29" fmla="*/ 1 h 88"/>
                  <a:gd name="T30" fmla="*/ 24 w 130"/>
                  <a:gd name="T31" fmla="*/ 16 h 88"/>
                  <a:gd name="T32" fmla="*/ 1 w 130"/>
                  <a:gd name="T33" fmla="*/ 23 h 88"/>
                  <a:gd name="T34" fmla="*/ 0 w 130"/>
                  <a:gd name="T35" fmla="*/ 23 h 88"/>
                  <a:gd name="T36" fmla="*/ 31 w 130"/>
                  <a:gd name="T37" fmla="*/ 55 h 88"/>
                  <a:gd name="T38" fmla="*/ 31 w 130"/>
                  <a:gd name="T39" fmla="*/ 55 h 88"/>
                  <a:gd name="T40" fmla="*/ 64 w 130"/>
                  <a:gd name="T41" fmla="*/ 47 h 88"/>
                  <a:gd name="T42" fmla="*/ 70 w 130"/>
                  <a:gd name="T43" fmla="*/ 62 h 88"/>
                  <a:gd name="T44" fmla="*/ 70 w 130"/>
                  <a:gd name="T45" fmla="*/ 62 h 88"/>
                  <a:gd name="T46" fmla="*/ 74 w 130"/>
                  <a:gd name="T47" fmla="*/ 69 h 88"/>
                  <a:gd name="T48" fmla="*/ 83 w 130"/>
                  <a:gd name="T49" fmla="*/ 67 h 88"/>
                  <a:gd name="T50" fmla="*/ 85 w 130"/>
                  <a:gd name="T51" fmla="*/ 73 h 88"/>
                  <a:gd name="T52" fmla="*/ 99 w 130"/>
                  <a:gd name="T53" fmla="*/ 79 h 88"/>
                  <a:gd name="T54" fmla="*/ 103 w 130"/>
                  <a:gd name="T55" fmla="*/ 83 h 88"/>
                  <a:gd name="T56" fmla="*/ 120 w 130"/>
                  <a:gd name="T57" fmla="*/ 87 h 88"/>
                  <a:gd name="T58" fmla="*/ 120 w 130"/>
                  <a:gd name="T59" fmla="*/ 87 h 88"/>
                  <a:gd name="T60" fmla="*/ 125 w 130"/>
                  <a:gd name="T61" fmla="*/ 80 h 88"/>
                  <a:gd name="T62" fmla="*/ 130 w 130"/>
                  <a:gd name="T63" fmla="*/ 62 h 88"/>
                  <a:gd name="T64" fmla="*/ 130 w 130"/>
                  <a:gd name="T65" fmla="*/ 62 h 88"/>
                  <a:gd name="T66" fmla="*/ 127 w 130"/>
                  <a:gd name="T67" fmla="*/ 40 h 88"/>
                  <a:gd name="T68" fmla="*/ 114 w 130"/>
                  <a:gd name="T69" fmla="*/ 16 h 88"/>
                  <a:gd name="T70" fmla="*/ 114 w 130"/>
                  <a:gd name="T71" fmla="*/ 16 h 88"/>
                  <a:gd name="T72" fmla="*/ 105 w 130"/>
                  <a:gd name="T73" fmla="*/ 7 h 88"/>
                  <a:gd name="T74" fmla="*/ 100 w 130"/>
                  <a:gd name="T75" fmla="*/ 13 h 88"/>
                  <a:gd name="T76" fmla="*/ 69 w 130"/>
                  <a:gd name="T77" fmla="*/ 6 h 88"/>
                  <a:gd name="T78" fmla="*/ 69 w 130"/>
                  <a:gd name="T79" fmla="*/ 6 h 88"/>
                  <a:gd name="T80" fmla="*/ 42 w 130"/>
                  <a:gd name="T8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0" h="88">
                    <a:moveTo>
                      <a:pt x="42" y="1"/>
                    </a:moveTo>
                    <a:lnTo>
                      <a:pt x="69" y="7"/>
                    </a:lnTo>
                    <a:lnTo>
                      <a:pt x="87" y="15"/>
                    </a:lnTo>
                    <a:lnTo>
                      <a:pt x="100" y="14"/>
                    </a:lnTo>
                    <a:lnTo>
                      <a:pt x="105" y="8"/>
                    </a:lnTo>
                    <a:lnTo>
                      <a:pt x="114" y="16"/>
                    </a:lnTo>
                    <a:lnTo>
                      <a:pt x="126" y="41"/>
                    </a:lnTo>
                    <a:lnTo>
                      <a:pt x="129" y="62"/>
                    </a:lnTo>
                    <a:lnTo>
                      <a:pt x="125" y="80"/>
                    </a:lnTo>
                    <a:lnTo>
                      <a:pt x="120" y="87"/>
                    </a:lnTo>
                    <a:lnTo>
                      <a:pt x="103" y="83"/>
                    </a:lnTo>
                    <a:lnTo>
                      <a:pt x="99" y="79"/>
                    </a:lnTo>
                    <a:lnTo>
                      <a:pt x="86" y="73"/>
                    </a:lnTo>
                    <a:lnTo>
                      <a:pt x="84" y="67"/>
                    </a:lnTo>
                    <a:lnTo>
                      <a:pt x="75" y="69"/>
                    </a:lnTo>
                    <a:lnTo>
                      <a:pt x="70" y="62"/>
                    </a:lnTo>
                    <a:lnTo>
                      <a:pt x="73" y="52"/>
                    </a:lnTo>
                    <a:lnTo>
                      <a:pt x="64" y="46"/>
                    </a:lnTo>
                    <a:lnTo>
                      <a:pt x="47" y="48"/>
                    </a:lnTo>
                    <a:lnTo>
                      <a:pt x="31" y="55"/>
                    </a:lnTo>
                    <a:lnTo>
                      <a:pt x="4" y="28"/>
                    </a:lnTo>
                    <a:lnTo>
                      <a:pt x="1" y="23"/>
                    </a:lnTo>
                    <a:lnTo>
                      <a:pt x="12" y="19"/>
                    </a:lnTo>
                    <a:lnTo>
                      <a:pt x="25" y="17"/>
                    </a:lnTo>
                    <a:lnTo>
                      <a:pt x="26" y="1"/>
                    </a:lnTo>
                    <a:lnTo>
                      <a:pt x="42" y="1"/>
                    </a:lnTo>
                    <a:moveTo>
                      <a:pt x="42" y="0"/>
                    </a:moveTo>
                    <a:lnTo>
                      <a:pt x="42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4" y="16"/>
                    </a:lnTo>
                    <a:lnTo>
                      <a:pt x="11" y="19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31" y="55"/>
                    </a:lnTo>
                    <a:lnTo>
                      <a:pt x="31" y="55"/>
                    </a:lnTo>
                    <a:lnTo>
                      <a:pt x="31" y="55"/>
                    </a:lnTo>
                    <a:lnTo>
                      <a:pt x="48" y="48"/>
                    </a:lnTo>
                    <a:lnTo>
                      <a:pt x="64" y="47"/>
                    </a:lnTo>
                    <a:lnTo>
                      <a:pt x="73" y="5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4" y="69"/>
                    </a:lnTo>
                    <a:lnTo>
                      <a:pt x="74" y="69"/>
                    </a:lnTo>
                    <a:lnTo>
                      <a:pt x="75" y="69"/>
                    </a:lnTo>
                    <a:lnTo>
                      <a:pt x="83" y="67"/>
                    </a:lnTo>
                    <a:lnTo>
                      <a:pt x="85" y="73"/>
                    </a:lnTo>
                    <a:lnTo>
                      <a:pt x="85" y="73"/>
                    </a:lnTo>
                    <a:lnTo>
                      <a:pt x="85" y="73"/>
                    </a:lnTo>
                    <a:lnTo>
                      <a:pt x="99" y="79"/>
                    </a:lnTo>
                    <a:lnTo>
                      <a:pt x="103" y="83"/>
                    </a:lnTo>
                    <a:lnTo>
                      <a:pt x="103" y="83"/>
                    </a:lnTo>
                    <a:lnTo>
                      <a:pt x="103" y="83"/>
                    </a:lnTo>
                    <a:lnTo>
                      <a:pt x="120" y="87"/>
                    </a:lnTo>
                    <a:lnTo>
                      <a:pt x="120" y="88"/>
                    </a:lnTo>
                    <a:lnTo>
                      <a:pt x="120" y="87"/>
                    </a:lnTo>
                    <a:lnTo>
                      <a:pt x="125" y="80"/>
                    </a:lnTo>
                    <a:lnTo>
                      <a:pt x="125" y="80"/>
                    </a:lnTo>
                    <a:lnTo>
                      <a:pt x="125" y="80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05" y="8"/>
                    </a:lnTo>
                    <a:lnTo>
                      <a:pt x="105" y="7"/>
                    </a:lnTo>
                    <a:lnTo>
                      <a:pt x="105" y="8"/>
                    </a:lnTo>
                    <a:lnTo>
                      <a:pt x="100" y="13"/>
                    </a:lnTo>
                    <a:lnTo>
                      <a:pt x="87" y="14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9" name="Freeform 1099"/>
              <p:cNvSpPr>
                <a:spLocks/>
              </p:cNvSpPr>
              <p:nvPr/>
            </p:nvSpPr>
            <p:spPr bwMode="gray">
              <a:xfrm>
                <a:off x="2748" y="2173"/>
                <a:ext cx="55" cy="50"/>
              </a:xfrm>
              <a:custGeom>
                <a:avLst/>
                <a:gdLst>
                  <a:gd name="T0" fmla="*/ 12 w 55"/>
                  <a:gd name="T1" fmla="*/ 40 h 50"/>
                  <a:gd name="T2" fmla="*/ 7 w 55"/>
                  <a:gd name="T3" fmla="*/ 23 h 50"/>
                  <a:gd name="T4" fmla="*/ 0 w 55"/>
                  <a:gd name="T5" fmla="*/ 9 h 50"/>
                  <a:gd name="T6" fmla="*/ 16 w 55"/>
                  <a:gd name="T7" fmla="*/ 1 h 50"/>
                  <a:gd name="T8" fmla="*/ 33 w 55"/>
                  <a:gd name="T9" fmla="*/ 0 h 50"/>
                  <a:gd name="T10" fmla="*/ 43 w 55"/>
                  <a:gd name="T11" fmla="*/ 6 h 50"/>
                  <a:gd name="T12" fmla="*/ 40 w 55"/>
                  <a:gd name="T13" fmla="*/ 16 h 50"/>
                  <a:gd name="T14" fmla="*/ 44 w 55"/>
                  <a:gd name="T15" fmla="*/ 23 h 50"/>
                  <a:gd name="T16" fmla="*/ 53 w 55"/>
                  <a:gd name="T17" fmla="*/ 21 h 50"/>
                  <a:gd name="T18" fmla="*/ 55 w 55"/>
                  <a:gd name="T19" fmla="*/ 27 h 50"/>
                  <a:gd name="T20" fmla="*/ 39 w 55"/>
                  <a:gd name="T21" fmla="*/ 50 h 50"/>
                  <a:gd name="T22" fmla="*/ 12 w 55"/>
                  <a:gd name="T23" fmla="*/ 4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50">
                    <a:moveTo>
                      <a:pt x="12" y="40"/>
                    </a:moveTo>
                    <a:lnTo>
                      <a:pt x="7" y="23"/>
                    </a:lnTo>
                    <a:lnTo>
                      <a:pt x="0" y="9"/>
                    </a:lnTo>
                    <a:lnTo>
                      <a:pt x="16" y="1"/>
                    </a:lnTo>
                    <a:lnTo>
                      <a:pt x="33" y="0"/>
                    </a:lnTo>
                    <a:lnTo>
                      <a:pt x="43" y="6"/>
                    </a:lnTo>
                    <a:lnTo>
                      <a:pt x="40" y="16"/>
                    </a:lnTo>
                    <a:lnTo>
                      <a:pt x="44" y="23"/>
                    </a:lnTo>
                    <a:lnTo>
                      <a:pt x="53" y="21"/>
                    </a:lnTo>
                    <a:lnTo>
                      <a:pt x="55" y="27"/>
                    </a:lnTo>
                    <a:lnTo>
                      <a:pt x="39" y="50"/>
                    </a:lnTo>
                    <a:lnTo>
                      <a:pt x="12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0" name="Freeform 1100"/>
              <p:cNvSpPr>
                <a:spLocks noEditPoints="1"/>
              </p:cNvSpPr>
              <p:nvPr/>
            </p:nvSpPr>
            <p:spPr bwMode="gray">
              <a:xfrm>
                <a:off x="2747" y="2173"/>
                <a:ext cx="56" cy="50"/>
              </a:xfrm>
              <a:custGeom>
                <a:avLst/>
                <a:gdLst>
                  <a:gd name="T0" fmla="*/ 34 w 56"/>
                  <a:gd name="T1" fmla="*/ 0 h 50"/>
                  <a:gd name="T2" fmla="*/ 43 w 56"/>
                  <a:gd name="T3" fmla="*/ 6 h 50"/>
                  <a:gd name="T4" fmla="*/ 40 w 56"/>
                  <a:gd name="T5" fmla="*/ 16 h 50"/>
                  <a:gd name="T6" fmla="*/ 45 w 56"/>
                  <a:gd name="T7" fmla="*/ 23 h 50"/>
                  <a:gd name="T8" fmla="*/ 54 w 56"/>
                  <a:gd name="T9" fmla="*/ 21 h 50"/>
                  <a:gd name="T10" fmla="*/ 56 w 56"/>
                  <a:gd name="T11" fmla="*/ 27 h 50"/>
                  <a:gd name="T12" fmla="*/ 40 w 56"/>
                  <a:gd name="T13" fmla="*/ 49 h 50"/>
                  <a:gd name="T14" fmla="*/ 13 w 56"/>
                  <a:gd name="T15" fmla="*/ 40 h 50"/>
                  <a:gd name="T16" fmla="*/ 8 w 56"/>
                  <a:gd name="T17" fmla="*/ 23 h 50"/>
                  <a:gd name="T18" fmla="*/ 1 w 56"/>
                  <a:gd name="T19" fmla="*/ 9 h 50"/>
                  <a:gd name="T20" fmla="*/ 17 w 56"/>
                  <a:gd name="T21" fmla="*/ 2 h 50"/>
                  <a:gd name="T22" fmla="*/ 34 w 56"/>
                  <a:gd name="T23" fmla="*/ 0 h 50"/>
                  <a:gd name="T24" fmla="*/ 34 w 56"/>
                  <a:gd name="T25" fmla="*/ 0 h 50"/>
                  <a:gd name="T26" fmla="*/ 34 w 56"/>
                  <a:gd name="T27" fmla="*/ 0 h 50"/>
                  <a:gd name="T28" fmla="*/ 17 w 56"/>
                  <a:gd name="T29" fmla="*/ 1 h 50"/>
                  <a:gd name="T30" fmla="*/ 17 w 56"/>
                  <a:gd name="T31" fmla="*/ 1 h 50"/>
                  <a:gd name="T32" fmla="*/ 17 w 56"/>
                  <a:gd name="T33" fmla="*/ 1 h 50"/>
                  <a:gd name="T34" fmla="*/ 1 w 56"/>
                  <a:gd name="T35" fmla="*/ 8 h 50"/>
                  <a:gd name="T36" fmla="*/ 0 w 56"/>
                  <a:gd name="T37" fmla="*/ 8 h 50"/>
                  <a:gd name="T38" fmla="*/ 0 w 56"/>
                  <a:gd name="T39" fmla="*/ 9 h 50"/>
                  <a:gd name="T40" fmla="*/ 8 w 56"/>
                  <a:gd name="T41" fmla="*/ 23 h 50"/>
                  <a:gd name="T42" fmla="*/ 13 w 56"/>
                  <a:gd name="T43" fmla="*/ 40 h 50"/>
                  <a:gd name="T44" fmla="*/ 13 w 56"/>
                  <a:gd name="T45" fmla="*/ 40 h 50"/>
                  <a:gd name="T46" fmla="*/ 13 w 56"/>
                  <a:gd name="T47" fmla="*/ 40 h 50"/>
                  <a:gd name="T48" fmla="*/ 40 w 56"/>
                  <a:gd name="T49" fmla="*/ 50 h 50"/>
                  <a:gd name="T50" fmla="*/ 40 w 56"/>
                  <a:gd name="T51" fmla="*/ 50 h 50"/>
                  <a:gd name="T52" fmla="*/ 40 w 56"/>
                  <a:gd name="T53" fmla="*/ 50 h 50"/>
                  <a:gd name="T54" fmla="*/ 56 w 56"/>
                  <a:gd name="T55" fmla="*/ 27 h 50"/>
                  <a:gd name="T56" fmla="*/ 56 w 56"/>
                  <a:gd name="T57" fmla="*/ 27 h 50"/>
                  <a:gd name="T58" fmla="*/ 56 w 56"/>
                  <a:gd name="T59" fmla="*/ 27 h 50"/>
                  <a:gd name="T60" fmla="*/ 54 w 56"/>
                  <a:gd name="T61" fmla="*/ 21 h 50"/>
                  <a:gd name="T62" fmla="*/ 54 w 56"/>
                  <a:gd name="T63" fmla="*/ 21 h 50"/>
                  <a:gd name="T64" fmla="*/ 54 w 56"/>
                  <a:gd name="T65" fmla="*/ 21 h 50"/>
                  <a:gd name="T66" fmla="*/ 45 w 56"/>
                  <a:gd name="T67" fmla="*/ 22 h 50"/>
                  <a:gd name="T68" fmla="*/ 41 w 56"/>
                  <a:gd name="T69" fmla="*/ 16 h 50"/>
                  <a:gd name="T70" fmla="*/ 44 w 56"/>
                  <a:gd name="T71" fmla="*/ 6 h 50"/>
                  <a:gd name="T72" fmla="*/ 44 w 56"/>
                  <a:gd name="T73" fmla="*/ 5 h 50"/>
                  <a:gd name="T74" fmla="*/ 44 w 56"/>
                  <a:gd name="T75" fmla="*/ 5 h 50"/>
                  <a:gd name="T76" fmla="*/ 35 w 56"/>
                  <a:gd name="T77" fmla="*/ 0 h 50"/>
                  <a:gd name="T78" fmla="*/ 34 w 56"/>
                  <a:gd name="T79" fmla="*/ 0 h 50"/>
                  <a:gd name="T80" fmla="*/ 34 w 56"/>
                  <a:gd name="T8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6" h="50">
                    <a:moveTo>
                      <a:pt x="34" y="0"/>
                    </a:moveTo>
                    <a:lnTo>
                      <a:pt x="43" y="6"/>
                    </a:lnTo>
                    <a:lnTo>
                      <a:pt x="40" y="16"/>
                    </a:lnTo>
                    <a:lnTo>
                      <a:pt x="45" y="23"/>
                    </a:lnTo>
                    <a:lnTo>
                      <a:pt x="54" y="21"/>
                    </a:lnTo>
                    <a:lnTo>
                      <a:pt x="56" y="27"/>
                    </a:lnTo>
                    <a:lnTo>
                      <a:pt x="40" y="49"/>
                    </a:lnTo>
                    <a:lnTo>
                      <a:pt x="13" y="40"/>
                    </a:lnTo>
                    <a:lnTo>
                      <a:pt x="8" y="23"/>
                    </a:lnTo>
                    <a:lnTo>
                      <a:pt x="1" y="9"/>
                    </a:lnTo>
                    <a:lnTo>
                      <a:pt x="17" y="2"/>
                    </a:lnTo>
                    <a:lnTo>
                      <a:pt x="34" y="0"/>
                    </a:lnTo>
                    <a:close/>
                    <a:moveTo>
                      <a:pt x="34" y="0"/>
                    </a:moveTo>
                    <a:lnTo>
                      <a:pt x="34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8" y="23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45" y="22"/>
                    </a:lnTo>
                    <a:lnTo>
                      <a:pt x="41" y="16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1" name="Freeform 1101"/>
              <p:cNvSpPr>
                <a:spLocks noEditPoints="1"/>
              </p:cNvSpPr>
              <p:nvPr/>
            </p:nvSpPr>
            <p:spPr bwMode="gray">
              <a:xfrm>
                <a:off x="2747" y="2173"/>
                <a:ext cx="56" cy="50"/>
              </a:xfrm>
              <a:custGeom>
                <a:avLst/>
                <a:gdLst>
                  <a:gd name="T0" fmla="*/ 34 w 56"/>
                  <a:gd name="T1" fmla="*/ 0 h 50"/>
                  <a:gd name="T2" fmla="*/ 43 w 56"/>
                  <a:gd name="T3" fmla="*/ 6 h 50"/>
                  <a:gd name="T4" fmla="*/ 40 w 56"/>
                  <a:gd name="T5" fmla="*/ 16 h 50"/>
                  <a:gd name="T6" fmla="*/ 45 w 56"/>
                  <a:gd name="T7" fmla="*/ 23 h 50"/>
                  <a:gd name="T8" fmla="*/ 54 w 56"/>
                  <a:gd name="T9" fmla="*/ 21 h 50"/>
                  <a:gd name="T10" fmla="*/ 56 w 56"/>
                  <a:gd name="T11" fmla="*/ 27 h 50"/>
                  <a:gd name="T12" fmla="*/ 40 w 56"/>
                  <a:gd name="T13" fmla="*/ 49 h 50"/>
                  <a:gd name="T14" fmla="*/ 13 w 56"/>
                  <a:gd name="T15" fmla="*/ 40 h 50"/>
                  <a:gd name="T16" fmla="*/ 8 w 56"/>
                  <a:gd name="T17" fmla="*/ 23 h 50"/>
                  <a:gd name="T18" fmla="*/ 1 w 56"/>
                  <a:gd name="T19" fmla="*/ 9 h 50"/>
                  <a:gd name="T20" fmla="*/ 17 w 56"/>
                  <a:gd name="T21" fmla="*/ 2 h 50"/>
                  <a:gd name="T22" fmla="*/ 34 w 56"/>
                  <a:gd name="T23" fmla="*/ 0 h 50"/>
                  <a:gd name="T24" fmla="*/ 34 w 56"/>
                  <a:gd name="T25" fmla="*/ 0 h 50"/>
                  <a:gd name="T26" fmla="*/ 34 w 56"/>
                  <a:gd name="T27" fmla="*/ 0 h 50"/>
                  <a:gd name="T28" fmla="*/ 17 w 56"/>
                  <a:gd name="T29" fmla="*/ 1 h 50"/>
                  <a:gd name="T30" fmla="*/ 17 w 56"/>
                  <a:gd name="T31" fmla="*/ 1 h 50"/>
                  <a:gd name="T32" fmla="*/ 17 w 56"/>
                  <a:gd name="T33" fmla="*/ 1 h 50"/>
                  <a:gd name="T34" fmla="*/ 1 w 56"/>
                  <a:gd name="T35" fmla="*/ 8 h 50"/>
                  <a:gd name="T36" fmla="*/ 0 w 56"/>
                  <a:gd name="T37" fmla="*/ 8 h 50"/>
                  <a:gd name="T38" fmla="*/ 0 w 56"/>
                  <a:gd name="T39" fmla="*/ 9 h 50"/>
                  <a:gd name="T40" fmla="*/ 8 w 56"/>
                  <a:gd name="T41" fmla="*/ 23 h 50"/>
                  <a:gd name="T42" fmla="*/ 13 w 56"/>
                  <a:gd name="T43" fmla="*/ 40 h 50"/>
                  <a:gd name="T44" fmla="*/ 13 w 56"/>
                  <a:gd name="T45" fmla="*/ 40 h 50"/>
                  <a:gd name="T46" fmla="*/ 13 w 56"/>
                  <a:gd name="T47" fmla="*/ 40 h 50"/>
                  <a:gd name="T48" fmla="*/ 40 w 56"/>
                  <a:gd name="T49" fmla="*/ 50 h 50"/>
                  <a:gd name="T50" fmla="*/ 40 w 56"/>
                  <a:gd name="T51" fmla="*/ 50 h 50"/>
                  <a:gd name="T52" fmla="*/ 40 w 56"/>
                  <a:gd name="T53" fmla="*/ 50 h 50"/>
                  <a:gd name="T54" fmla="*/ 56 w 56"/>
                  <a:gd name="T55" fmla="*/ 27 h 50"/>
                  <a:gd name="T56" fmla="*/ 56 w 56"/>
                  <a:gd name="T57" fmla="*/ 27 h 50"/>
                  <a:gd name="T58" fmla="*/ 56 w 56"/>
                  <a:gd name="T59" fmla="*/ 27 h 50"/>
                  <a:gd name="T60" fmla="*/ 54 w 56"/>
                  <a:gd name="T61" fmla="*/ 21 h 50"/>
                  <a:gd name="T62" fmla="*/ 54 w 56"/>
                  <a:gd name="T63" fmla="*/ 21 h 50"/>
                  <a:gd name="T64" fmla="*/ 54 w 56"/>
                  <a:gd name="T65" fmla="*/ 21 h 50"/>
                  <a:gd name="T66" fmla="*/ 45 w 56"/>
                  <a:gd name="T67" fmla="*/ 22 h 50"/>
                  <a:gd name="T68" fmla="*/ 41 w 56"/>
                  <a:gd name="T69" fmla="*/ 16 h 50"/>
                  <a:gd name="T70" fmla="*/ 44 w 56"/>
                  <a:gd name="T71" fmla="*/ 6 h 50"/>
                  <a:gd name="T72" fmla="*/ 44 w 56"/>
                  <a:gd name="T73" fmla="*/ 5 h 50"/>
                  <a:gd name="T74" fmla="*/ 44 w 56"/>
                  <a:gd name="T75" fmla="*/ 5 h 50"/>
                  <a:gd name="T76" fmla="*/ 35 w 56"/>
                  <a:gd name="T77" fmla="*/ 0 h 50"/>
                  <a:gd name="T78" fmla="*/ 34 w 56"/>
                  <a:gd name="T79" fmla="*/ 0 h 50"/>
                  <a:gd name="T80" fmla="*/ 34 w 56"/>
                  <a:gd name="T8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6" h="50">
                    <a:moveTo>
                      <a:pt x="34" y="0"/>
                    </a:moveTo>
                    <a:lnTo>
                      <a:pt x="43" y="6"/>
                    </a:lnTo>
                    <a:lnTo>
                      <a:pt x="40" y="16"/>
                    </a:lnTo>
                    <a:lnTo>
                      <a:pt x="45" y="23"/>
                    </a:lnTo>
                    <a:lnTo>
                      <a:pt x="54" y="21"/>
                    </a:lnTo>
                    <a:lnTo>
                      <a:pt x="56" y="27"/>
                    </a:lnTo>
                    <a:lnTo>
                      <a:pt x="40" y="49"/>
                    </a:lnTo>
                    <a:lnTo>
                      <a:pt x="13" y="40"/>
                    </a:lnTo>
                    <a:lnTo>
                      <a:pt x="8" y="23"/>
                    </a:lnTo>
                    <a:lnTo>
                      <a:pt x="1" y="9"/>
                    </a:lnTo>
                    <a:lnTo>
                      <a:pt x="17" y="2"/>
                    </a:lnTo>
                    <a:lnTo>
                      <a:pt x="34" y="0"/>
                    </a:lnTo>
                    <a:moveTo>
                      <a:pt x="34" y="0"/>
                    </a:moveTo>
                    <a:lnTo>
                      <a:pt x="34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8" y="23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45" y="22"/>
                    </a:lnTo>
                    <a:lnTo>
                      <a:pt x="41" y="16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2" name="Freeform 1102"/>
              <p:cNvSpPr>
                <a:spLocks/>
              </p:cNvSpPr>
              <p:nvPr/>
            </p:nvSpPr>
            <p:spPr bwMode="gray">
              <a:xfrm>
                <a:off x="3033" y="2102"/>
                <a:ext cx="202" cy="160"/>
              </a:xfrm>
              <a:custGeom>
                <a:avLst/>
                <a:gdLst>
                  <a:gd name="T0" fmla="*/ 61 w 202"/>
                  <a:gd name="T1" fmla="*/ 159 h 160"/>
                  <a:gd name="T2" fmla="*/ 50 w 202"/>
                  <a:gd name="T3" fmla="*/ 157 h 160"/>
                  <a:gd name="T4" fmla="*/ 46 w 202"/>
                  <a:gd name="T5" fmla="*/ 146 h 160"/>
                  <a:gd name="T6" fmla="*/ 23 w 202"/>
                  <a:gd name="T7" fmla="*/ 129 h 160"/>
                  <a:gd name="T8" fmla="*/ 3 w 202"/>
                  <a:gd name="T9" fmla="*/ 129 h 160"/>
                  <a:gd name="T10" fmla="*/ 0 w 202"/>
                  <a:gd name="T11" fmla="*/ 85 h 160"/>
                  <a:gd name="T12" fmla="*/ 13 w 202"/>
                  <a:gd name="T13" fmla="*/ 71 h 160"/>
                  <a:gd name="T14" fmla="*/ 14 w 202"/>
                  <a:gd name="T15" fmla="*/ 48 h 160"/>
                  <a:gd name="T16" fmla="*/ 7 w 202"/>
                  <a:gd name="T17" fmla="*/ 33 h 160"/>
                  <a:gd name="T18" fmla="*/ 13 w 202"/>
                  <a:gd name="T19" fmla="*/ 31 h 160"/>
                  <a:gd name="T20" fmla="*/ 22 w 202"/>
                  <a:gd name="T21" fmla="*/ 10 h 160"/>
                  <a:gd name="T22" fmla="*/ 35 w 202"/>
                  <a:gd name="T23" fmla="*/ 0 h 160"/>
                  <a:gd name="T24" fmla="*/ 62 w 202"/>
                  <a:gd name="T25" fmla="*/ 3 h 160"/>
                  <a:gd name="T26" fmla="*/ 76 w 202"/>
                  <a:gd name="T27" fmla="*/ 17 h 160"/>
                  <a:gd name="T28" fmla="*/ 94 w 202"/>
                  <a:gd name="T29" fmla="*/ 17 h 160"/>
                  <a:gd name="T30" fmla="*/ 109 w 202"/>
                  <a:gd name="T31" fmla="*/ 20 h 160"/>
                  <a:gd name="T32" fmla="*/ 121 w 202"/>
                  <a:gd name="T33" fmla="*/ 19 h 160"/>
                  <a:gd name="T34" fmla="*/ 130 w 202"/>
                  <a:gd name="T35" fmla="*/ 7 h 160"/>
                  <a:gd name="T36" fmla="*/ 164 w 202"/>
                  <a:gd name="T37" fmla="*/ 13 h 160"/>
                  <a:gd name="T38" fmla="*/ 190 w 202"/>
                  <a:gd name="T39" fmla="*/ 4 h 160"/>
                  <a:gd name="T40" fmla="*/ 197 w 202"/>
                  <a:gd name="T41" fmla="*/ 11 h 160"/>
                  <a:gd name="T42" fmla="*/ 199 w 202"/>
                  <a:gd name="T43" fmla="*/ 19 h 160"/>
                  <a:gd name="T44" fmla="*/ 202 w 202"/>
                  <a:gd name="T45" fmla="*/ 46 h 160"/>
                  <a:gd name="T46" fmla="*/ 193 w 202"/>
                  <a:gd name="T47" fmla="*/ 50 h 160"/>
                  <a:gd name="T48" fmla="*/ 179 w 202"/>
                  <a:gd name="T49" fmla="*/ 74 h 160"/>
                  <a:gd name="T50" fmla="*/ 168 w 202"/>
                  <a:gd name="T51" fmla="*/ 85 h 160"/>
                  <a:gd name="T52" fmla="*/ 161 w 202"/>
                  <a:gd name="T53" fmla="*/ 115 h 160"/>
                  <a:gd name="T54" fmla="*/ 150 w 202"/>
                  <a:gd name="T55" fmla="*/ 125 h 160"/>
                  <a:gd name="T56" fmla="*/ 140 w 202"/>
                  <a:gd name="T57" fmla="*/ 115 h 160"/>
                  <a:gd name="T58" fmla="*/ 128 w 202"/>
                  <a:gd name="T59" fmla="*/ 115 h 160"/>
                  <a:gd name="T60" fmla="*/ 106 w 202"/>
                  <a:gd name="T61" fmla="*/ 139 h 160"/>
                  <a:gd name="T62" fmla="*/ 100 w 202"/>
                  <a:gd name="T63" fmla="*/ 160 h 160"/>
                  <a:gd name="T64" fmla="*/ 61 w 202"/>
                  <a:gd name="T65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2" h="160">
                    <a:moveTo>
                      <a:pt x="61" y="159"/>
                    </a:moveTo>
                    <a:lnTo>
                      <a:pt x="50" y="157"/>
                    </a:lnTo>
                    <a:lnTo>
                      <a:pt x="46" y="146"/>
                    </a:lnTo>
                    <a:lnTo>
                      <a:pt x="23" y="129"/>
                    </a:lnTo>
                    <a:lnTo>
                      <a:pt x="3" y="129"/>
                    </a:lnTo>
                    <a:lnTo>
                      <a:pt x="0" y="85"/>
                    </a:lnTo>
                    <a:lnTo>
                      <a:pt x="13" y="71"/>
                    </a:lnTo>
                    <a:lnTo>
                      <a:pt x="14" y="48"/>
                    </a:lnTo>
                    <a:lnTo>
                      <a:pt x="7" y="33"/>
                    </a:lnTo>
                    <a:lnTo>
                      <a:pt x="13" y="31"/>
                    </a:lnTo>
                    <a:lnTo>
                      <a:pt x="22" y="10"/>
                    </a:lnTo>
                    <a:lnTo>
                      <a:pt x="35" y="0"/>
                    </a:lnTo>
                    <a:lnTo>
                      <a:pt x="62" y="3"/>
                    </a:lnTo>
                    <a:lnTo>
                      <a:pt x="76" y="17"/>
                    </a:lnTo>
                    <a:lnTo>
                      <a:pt x="94" y="17"/>
                    </a:lnTo>
                    <a:lnTo>
                      <a:pt x="109" y="20"/>
                    </a:lnTo>
                    <a:lnTo>
                      <a:pt x="121" y="19"/>
                    </a:lnTo>
                    <a:lnTo>
                      <a:pt x="130" y="7"/>
                    </a:lnTo>
                    <a:lnTo>
                      <a:pt x="164" y="13"/>
                    </a:lnTo>
                    <a:lnTo>
                      <a:pt x="190" y="4"/>
                    </a:lnTo>
                    <a:lnTo>
                      <a:pt x="197" y="11"/>
                    </a:lnTo>
                    <a:lnTo>
                      <a:pt x="199" y="19"/>
                    </a:lnTo>
                    <a:lnTo>
                      <a:pt x="202" y="46"/>
                    </a:lnTo>
                    <a:lnTo>
                      <a:pt x="193" y="50"/>
                    </a:lnTo>
                    <a:lnTo>
                      <a:pt x="179" y="74"/>
                    </a:lnTo>
                    <a:lnTo>
                      <a:pt x="168" y="85"/>
                    </a:lnTo>
                    <a:lnTo>
                      <a:pt x="161" y="115"/>
                    </a:lnTo>
                    <a:lnTo>
                      <a:pt x="150" y="125"/>
                    </a:lnTo>
                    <a:lnTo>
                      <a:pt x="140" y="115"/>
                    </a:lnTo>
                    <a:lnTo>
                      <a:pt x="128" y="115"/>
                    </a:lnTo>
                    <a:lnTo>
                      <a:pt x="106" y="139"/>
                    </a:lnTo>
                    <a:lnTo>
                      <a:pt x="100" y="160"/>
                    </a:lnTo>
                    <a:lnTo>
                      <a:pt x="61" y="1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3" name="Freeform 1103"/>
              <p:cNvSpPr>
                <a:spLocks noEditPoints="1"/>
              </p:cNvSpPr>
              <p:nvPr/>
            </p:nvSpPr>
            <p:spPr bwMode="gray">
              <a:xfrm>
                <a:off x="3033" y="2102"/>
                <a:ext cx="202" cy="161"/>
              </a:xfrm>
              <a:custGeom>
                <a:avLst/>
                <a:gdLst>
                  <a:gd name="T0" fmla="*/ 62 w 202"/>
                  <a:gd name="T1" fmla="*/ 3 h 161"/>
                  <a:gd name="T2" fmla="*/ 94 w 202"/>
                  <a:gd name="T3" fmla="*/ 17 h 161"/>
                  <a:gd name="T4" fmla="*/ 121 w 202"/>
                  <a:gd name="T5" fmla="*/ 19 h 161"/>
                  <a:gd name="T6" fmla="*/ 164 w 202"/>
                  <a:gd name="T7" fmla="*/ 13 h 161"/>
                  <a:gd name="T8" fmla="*/ 197 w 202"/>
                  <a:gd name="T9" fmla="*/ 11 h 161"/>
                  <a:gd name="T10" fmla="*/ 201 w 202"/>
                  <a:gd name="T11" fmla="*/ 46 h 161"/>
                  <a:gd name="T12" fmla="*/ 179 w 202"/>
                  <a:gd name="T13" fmla="*/ 74 h 161"/>
                  <a:gd name="T14" fmla="*/ 160 w 202"/>
                  <a:gd name="T15" fmla="*/ 115 h 161"/>
                  <a:gd name="T16" fmla="*/ 140 w 202"/>
                  <a:gd name="T17" fmla="*/ 115 h 161"/>
                  <a:gd name="T18" fmla="*/ 106 w 202"/>
                  <a:gd name="T19" fmla="*/ 139 h 161"/>
                  <a:gd name="T20" fmla="*/ 61 w 202"/>
                  <a:gd name="T21" fmla="*/ 159 h 161"/>
                  <a:gd name="T22" fmla="*/ 46 w 202"/>
                  <a:gd name="T23" fmla="*/ 146 h 161"/>
                  <a:gd name="T24" fmla="*/ 3 w 202"/>
                  <a:gd name="T25" fmla="*/ 129 h 161"/>
                  <a:gd name="T26" fmla="*/ 13 w 202"/>
                  <a:gd name="T27" fmla="*/ 71 h 161"/>
                  <a:gd name="T28" fmla="*/ 7 w 202"/>
                  <a:gd name="T29" fmla="*/ 33 h 161"/>
                  <a:gd name="T30" fmla="*/ 22 w 202"/>
                  <a:gd name="T31" fmla="*/ 10 h 161"/>
                  <a:gd name="T32" fmla="*/ 35 w 202"/>
                  <a:gd name="T33" fmla="*/ 0 h 161"/>
                  <a:gd name="T34" fmla="*/ 22 w 202"/>
                  <a:gd name="T35" fmla="*/ 10 h 161"/>
                  <a:gd name="T36" fmla="*/ 21 w 202"/>
                  <a:gd name="T37" fmla="*/ 10 h 161"/>
                  <a:gd name="T38" fmla="*/ 7 w 202"/>
                  <a:gd name="T39" fmla="*/ 32 h 161"/>
                  <a:gd name="T40" fmla="*/ 6 w 202"/>
                  <a:gd name="T41" fmla="*/ 33 h 161"/>
                  <a:gd name="T42" fmla="*/ 13 w 202"/>
                  <a:gd name="T43" fmla="*/ 71 h 161"/>
                  <a:gd name="T44" fmla="*/ 0 w 202"/>
                  <a:gd name="T45" fmla="*/ 85 h 161"/>
                  <a:gd name="T46" fmla="*/ 3 w 202"/>
                  <a:gd name="T47" fmla="*/ 129 h 161"/>
                  <a:gd name="T48" fmla="*/ 3 w 202"/>
                  <a:gd name="T49" fmla="*/ 129 h 161"/>
                  <a:gd name="T50" fmla="*/ 45 w 202"/>
                  <a:gd name="T51" fmla="*/ 146 h 161"/>
                  <a:gd name="T52" fmla="*/ 50 w 202"/>
                  <a:gd name="T53" fmla="*/ 158 h 161"/>
                  <a:gd name="T54" fmla="*/ 61 w 202"/>
                  <a:gd name="T55" fmla="*/ 159 h 161"/>
                  <a:gd name="T56" fmla="*/ 61 w 202"/>
                  <a:gd name="T57" fmla="*/ 159 h 161"/>
                  <a:gd name="T58" fmla="*/ 100 w 202"/>
                  <a:gd name="T59" fmla="*/ 161 h 161"/>
                  <a:gd name="T60" fmla="*/ 107 w 202"/>
                  <a:gd name="T61" fmla="*/ 139 h 161"/>
                  <a:gd name="T62" fmla="*/ 139 w 202"/>
                  <a:gd name="T63" fmla="*/ 115 h 161"/>
                  <a:gd name="T64" fmla="*/ 150 w 202"/>
                  <a:gd name="T65" fmla="*/ 125 h 161"/>
                  <a:gd name="T66" fmla="*/ 161 w 202"/>
                  <a:gd name="T67" fmla="*/ 115 h 161"/>
                  <a:gd name="T68" fmla="*/ 161 w 202"/>
                  <a:gd name="T69" fmla="*/ 115 h 161"/>
                  <a:gd name="T70" fmla="*/ 179 w 202"/>
                  <a:gd name="T71" fmla="*/ 74 h 161"/>
                  <a:gd name="T72" fmla="*/ 179 w 202"/>
                  <a:gd name="T73" fmla="*/ 74 h 161"/>
                  <a:gd name="T74" fmla="*/ 202 w 202"/>
                  <a:gd name="T75" fmla="*/ 46 h 161"/>
                  <a:gd name="T76" fmla="*/ 202 w 202"/>
                  <a:gd name="T77" fmla="*/ 46 h 161"/>
                  <a:gd name="T78" fmla="*/ 198 w 202"/>
                  <a:gd name="T79" fmla="*/ 11 h 161"/>
                  <a:gd name="T80" fmla="*/ 197 w 202"/>
                  <a:gd name="T81" fmla="*/ 11 h 161"/>
                  <a:gd name="T82" fmla="*/ 190 w 202"/>
                  <a:gd name="T83" fmla="*/ 4 h 161"/>
                  <a:gd name="T84" fmla="*/ 164 w 202"/>
                  <a:gd name="T85" fmla="*/ 13 h 161"/>
                  <a:gd name="T86" fmla="*/ 130 w 202"/>
                  <a:gd name="T87" fmla="*/ 7 h 161"/>
                  <a:gd name="T88" fmla="*/ 121 w 202"/>
                  <a:gd name="T89" fmla="*/ 18 h 161"/>
                  <a:gd name="T90" fmla="*/ 94 w 202"/>
                  <a:gd name="T91" fmla="*/ 17 h 161"/>
                  <a:gd name="T92" fmla="*/ 94 w 202"/>
                  <a:gd name="T93" fmla="*/ 17 h 161"/>
                  <a:gd name="T94" fmla="*/ 63 w 202"/>
                  <a:gd name="T95" fmla="*/ 3 h 161"/>
                  <a:gd name="T96" fmla="*/ 62 w 202"/>
                  <a:gd name="T97" fmla="*/ 3 h 161"/>
                  <a:gd name="T98" fmla="*/ 35 w 202"/>
                  <a:gd name="T9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2" h="161">
                    <a:moveTo>
                      <a:pt x="35" y="1"/>
                    </a:moveTo>
                    <a:lnTo>
                      <a:pt x="62" y="3"/>
                    </a:lnTo>
                    <a:lnTo>
                      <a:pt x="76" y="17"/>
                    </a:lnTo>
                    <a:lnTo>
                      <a:pt x="94" y="17"/>
                    </a:lnTo>
                    <a:lnTo>
                      <a:pt x="109" y="20"/>
                    </a:lnTo>
                    <a:lnTo>
                      <a:pt x="121" y="19"/>
                    </a:lnTo>
                    <a:lnTo>
                      <a:pt x="130" y="8"/>
                    </a:lnTo>
                    <a:lnTo>
                      <a:pt x="164" y="13"/>
                    </a:lnTo>
                    <a:lnTo>
                      <a:pt x="190" y="4"/>
                    </a:lnTo>
                    <a:lnTo>
                      <a:pt x="197" y="11"/>
                    </a:lnTo>
                    <a:lnTo>
                      <a:pt x="199" y="19"/>
                    </a:lnTo>
                    <a:lnTo>
                      <a:pt x="201" y="46"/>
                    </a:lnTo>
                    <a:lnTo>
                      <a:pt x="192" y="50"/>
                    </a:lnTo>
                    <a:lnTo>
                      <a:pt x="179" y="74"/>
                    </a:lnTo>
                    <a:lnTo>
                      <a:pt x="168" y="85"/>
                    </a:lnTo>
                    <a:lnTo>
                      <a:pt x="160" y="115"/>
                    </a:lnTo>
                    <a:lnTo>
                      <a:pt x="150" y="125"/>
                    </a:lnTo>
                    <a:lnTo>
                      <a:pt x="140" y="115"/>
                    </a:lnTo>
                    <a:lnTo>
                      <a:pt x="127" y="115"/>
                    </a:lnTo>
                    <a:lnTo>
                      <a:pt x="106" y="139"/>
                    </a:lnTo>
                    <a:lnTo>
                      <a:pt x="100" y="160"/>
                    </a:lnTo>
                    <a:lnTo>
                      <a:pt x="61" y="159"/>
                    </a:lnTo>
                    <a:lnTo>
                      <a:pt x="51" y="157"/>
                    </a:lnTo>
                    <a:lnTo>
                      <a:pt x="46" y="146"/>
                    </a:lnTo>
                    <a:lnTo>
                      <a:pt x="23" y="129"/>
                    </a:lnTo>
                    <a:lnTo>
                      <a:pt x="3" y="129"/>
                    </a:lnTo>
                    <a:lnTo>
                      <a:pt x="1" y="85"/>
                    </a:lnTo>
                    <a:lnTo>
                      <a:pt x="13" y="71"/>
                    </a:lnTo>
                    <a:lnTo>
                      <a:pt x="15" y="48"/>
                    </a:lnTo>
                    <a:lnTo>
                      <a:pt x="7" y="33"/>
                    </a:lnTo>
                    <a:lnTo>
                      <a:pt x="13" y="32"/>
                    </a:lnTo>
                    <a:lnTo>
                      <a:pt x="22" y="10"/>
                    </a:lnTo>
                    <a:lnTo>
                      <a:pt x="35" y="1"/>
                    </a:lnTo>
                    <a:close/>
                    <a:moveTo>
                      <a:pt x="35" y="0"/>
                    </a:moveTo>
                    <a:lnTo>
                      <a:pt x="35" y="0"/>
                    </a:lnTo>
                    <a:lnTo>
                      <a:pt x="22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13" y="31"/>
                    </a:lnTo>
                    <a:lnTo>
                      <a:pt x="7" y="32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14" y="48"/>
                    </a:lnTo>
                    <a:lnTo>
                      <a:pt x="13" y="71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23" y="129"/>
                    </a:lnTo>
                    <a:lnTo>
                      <a:pt x="45" y="146"/>
                    </a:lnTo>
                    <a:lnTo>
                      <a:pt x="50" y="157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61" y="159"/>
                    </a:lnTo>
                    <a:lnTo>
                      <a:pt x="61" y="159"/>
                    </a:lnTo>
                    <a:lnTo>
                      <a:pt x="61" y="159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1" y="160"/>
                    </a:lnTo>
                    <a:lnTo>
                      <a:pt x="107" y="139"/>
                    </a:lnTo>
                    <a:lnTo>
                      <a:pt x="128" y="115"/>
                    </a:lnTo>
                    <a:lnTo>
                      <a:pt x="139" y="115"/>
                    </a:lnTo>
                    <a:lnTo>
                      <a:pt x="150" y="125"/>
                    </a:lnTo>
                    <a:lnTo>
                      <a:pt x="150" y="125"/>
                    </a:lnTo>
                    <a:lnTo>
                      <a:pt x="150" y="125"/>
                    </a:lnTo>
                    <a:lnTo>
                      <a:pt x="161" y="115"/>
                    </a:lnTo>
                    <a:lnTo>
                      <a:pt x="161" y="115"/>
                    </a:lnTo>
                    <a:lnTo>
                      <a:pt x="161" y="115"/>
                    </a:lnTo>
                    <a:lnTo>
                      <a:pt x="168" y="85"/>
                    </a:lnTo>
                    <a:lnTo>
                      <a:pt x="179" y="74"/>
                    </a:lnTo>
                    <a:lnTo>
                      <a:pt x="179" y="74"/>
                    </a:lnTo>
                    <a:lnTo>
                      <a:pt x="179" y="74"/>
                    </a:lnTo>
                    <a:lnTo>
                      <a:pt x="193" y="50"/>
                    </a:lnTo>
                    <a:lnTo>
                      <a:pt x="202" y="46"/>
                    </a:lnTo>
                    <a:lnTo>
                      <a:pt x="202" y="46"/>
                    </a:lnTo>
                    <a:lnTo>
                      <a:pt x="202" y="46"/>
                    </a:lnTo>
                    <a:lnTo>
                      <a:pt x="199" y="19"/>
                    </a:lnTo>
                    <a:lnTo>
                      <a:pt x="198" y="11"/>
                    </a:lnTo>
                    <a:lnTo>
                      <a:pt x="198" y="11"/>
                    </a:lnTo>
                    <a:lnTo>
                      <a:pt x="197" y="11"/>
                    </a:lnTo>
                    <a:lnTo>
                      <a:pt x="190" y="4"/>
                    </a:lnTo>
                    <a:lnTo>
                      <a:pt x="190" y="4"/>
                    </a:lnTo>
                    <a:lnTo>
                      <a:pt x="190" y="4"/>
                    </a:lnTo>
                    <a:lnTo>
                      <a:pt x="164" y="13"/>
                    </a:lnTo>
                    <a:lnTo>
                      <a:pt x="130" y="7"/>
                    </a:lnTo>
                    <a:lnTo>
                      <a:pt x="130" y="7"/>
                    </a:lnTo>
                    <a:lnTo>
                      <a:pt x="130" y="7"/>
                    </a:lnTo>
                    <a:lnTo>
                      <a:pt x="121" y="18"/>
                    </a:lnTo>
                    <a:lnTo>
                      <a:pt x="109" y="20"/>
                    </a:lnTo>
                    <a:lnTo>
                      <a:pt x="94" y="17"/>
                    </a:lnTo>
                    <a:lnTo>
                      <a:pt x="94" y="17"/>
                    </a:lnTo>
                    <a:lnTo>
                      <a:pt x="94" y="17"/>
                    </a:lnTo>
                    <a:lnTo>
                      <a:pt x="76" y="17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2" y="3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4" name="Freeform 1104"/>
              <p:cNvSpPr>
                <a:spLocks noEditPoints="1"/>
              </p:cNvSpPr>
              <p:nvPr/>
            </p:nvSpPr>
            <p:spPr bwMode="gray">
              <a:xfrm>
                <a:off x="3033" y="2102"/>
                <a:ext cx="202" cy="161"/>
              </a:xfrm>
              <a:custGeom>
                <a:avLst/>
                <a:gdLst>
                  <a:gd name="T0" fmla="*/ 62 w 202"/>
                  <a:gd name="T1" fmla="*/ 3 h 161"/>
                  <a:gd name="T2" fmla="*/ 94 w 202"/>
                  <a:gd name="T3" fmla="*/ 17 h 161"/>
                  <a:gd name="T4" fmla="*/ 121 w 202"/>
                  <a:gd name="T5" fmla="*/ 19 h 161"/>
                  <a:gd name="T6" fmla="*/ 164 w 202"/>
                  <a:gd name="T7" fmla="*/ 13 h 161"/>
                  <a:gd name="T8" fmla="*/ 197 w 202"/>
                  <a:gd name="T9" fmla="*/ 11 h 161"/>
                  <a:gd name="T10" fmla="*/ 201 w 202"/>
                  <a:gd name="T11" fmla="*/ 46 h 161"/>
                  <a:gd name="T12" fmla="*/ 179 w 202"/>
                  <a:gd name="T13" fmla="*/ 74 h 161"/>
                  <a:gd name="T14" fmla="*/ 160 w 202"/>
                  <a:gd name="T15" fmla="*/ 115 h 161"/>
                  <a:gd name="T16" fmla="*/ 140 w 202"/>
                  <a:gd name="T17" fmla="*/ 115 h 161"/>
                  <a:gd name="T18" fmla="*/ 106 w 202"/>
                  <a:gd name="T19" fmla="*/ 139 h 161"/>
                  <a:gd name="T20" fmla="*/ 61 w 202"/>
                  <a:gd name="T21" fmla="*/ 159 h 161"/>
                  <a:gd name="T22" fmla="*/ 46 w 202"/>
                  <a:gd name="T23" fmla="*/ 146 h 161"/>
                  <a:gd name="T24" fmla="*/ 3 w 202"/>
                  <a:gd name="T25" fmla="*/ 129 h 161"/>
                  <a:gd name="T26" fmla="*/ 13 w 202"/>
                  <a:gd name="T27" fmla="*/ 71 h 161"/>
                  <a:gd name="T28" fmla="*/ 7 w 202"/>
                  <a:gd name="T29" fmla="*/ 33 h 161"/>
                  <a:gd name="T30" fmla="*/ 22 w 202"/>
                  <a:gd name="T31" fmla="*/ 10 h 161"/>
                  <a:gd name="T32" fmla="*/ 35 w 202"/>
                  <a:gd name="T33" fmla="*/ 0 h 161"/>
                  <a:gd name="T34" fmla="*/ 22 w 202"/>
                  <a:gd name="T35" fmla="*/ 10 h 161"/>
                  <a:gd name="T36" fmla="*/ 21 w 202"/>
                  <a:gd name="T37" fmla="*/ 10 h 161"/>
                  <a:gd name="T38" fmla="*/ 7 w 202"/>
                  <a:gd name="T39" fmla="*/ 32 h 161"/>
                  <a:gd name="T40" fmla="*/ 6 w 202"/>
                  <a:gd name="T41" fmla="*/ 33 h 161"/>
                  <a:gd name="T42" fmla="*/ 13 w 202"/>
                  <a:gd name="T43" fmla="*/ 71 h 161"/>
                  <a:gd name="T44" fmla="*/ 0 w 202"/>
                  <a:gd name="T45" fmla="*/ 85 h 161"/>
                  <a:gd name="T46" fmla="*/ 3 w 202"/>
                  <a:gd name="T47" fmla="*/ 129 h 161"/>
                  <a:gd name="T48" fmla="*/ 3 w 202"/>
                  <a:gd name="T49" fmla="*/ 129 h 161"/>
                  <a:gd name="T50" fmla="*/ 45 w 202"/>
                  <a:gd name="T51" fmla="*/ 146 h 161"/>
                  <a:gd name="T52" fmla="*/ 50 w 202"/>
                  <a:gd name="T53" fmla="*/ 158 h 161"/>
                  <a:gd name="T54" fmla="*/ 61 w 202"/>
                  <a:gd name="T55" fmla="*/ 159 h 161"/>
                  <a:gd name="T56" fmla="*/ 61 w 202"/>
                  <a:gd name="T57" fmla="*/ 159 h 161"/>
                  <a:gd name="T58" fmla="*/ 100 w 202"/>
                  <a:gd name="T59" fmla="*/ 161 h 161"/>
                  <a:gd name="T60" fmla="*/ 107 w 202"/>
                  <a:gd name="T61" fmla="*/ 139 h 161"/>
                  <a:gd name="T62" fmla="*/ 139 w 202"/>
                  <a:gd name="T63" fmla="*/ 115 h 161"/>
                  <a:gd name="T64" fmla="*/ 150 w 202"/>
                  <a:gd name="T65" fmla="*/ 125 h 161"/>
                  <a:gd name="T66" fmla="*/ 161 w 202"/>
                  <a:gd name="T67" fmla="*/ 115 h 161"/>
                  <a:gd name="T68" fmla="*/ 161 w 202"/>
                  <a:gd name="T69" fmla="*/ 115 h 161"/>
                  <a:gd name="T70" fmla="*/ 179 w 202"/>
                  <a:gd name="T71" fmla="*/ 74 h 161"/>
                  <a:gd name="T72" fmla="*/ 179 w 202"/>
                  <a:gd name="T73" fmla="*/ 74 h 161"/>
                  <a:gd name="T74" fmla="*/ 202 w 202"/>
                  <a:gd name="T75" fmla="*/ 46 h 161"/>
                  <a:gd name="T76" fmla="*/ 202 w 202"/>
                  <a:gd name="T77" fmla="*/ 46 h 161"/>
                  <a:gd name="T78" fmla="*/ 198 w 202"/>
                  <a:gd name="T79" fmla="*/ 11 h 161"/>
                  <a:gd name="T80" fmla="*/ 197 w 202"/>
                  <a:gd name="T81" fmla="*/ 11 h 161"/>
                  <a:gd name="T82" fmla="*/ 190 w 202"/>
                  <a:gd name="T83" fmla="*/ 4 h 161"/>
                  <a:gd name="T84" fmla="*/ 164 w 202"/>
                  <a:gd name="T85" fmla="*/ 13 h 161"/>
                  <a:gd name="T86" fmla="*/ 130 w 202"/>
                  <a:gd name="T87" fmla="*/ 7 h 161"/>
                  <a:gd name="T88" fmla="*/ 121 w 202"/>
                  <a:gd name="T89" fmla="*/ 18 h 161"/>
                  <a:gd name="T90" fmla="*/ 94 w 202"/>
                  <a:gd name="T91" fmla="*/ 17 h 161"/>
                  <a:gd name="T92" fmla="*/ 94 w 202"/>
                  <a:gd name="T93" fmla="*/ 17 h 161"/>
                  <a:gd name="T94" fmla="*/ 63 w 202"/>
                  <a:gd name="T95" fmla="*/ 3 h 161"/>
                  <a:gd name="T96" fmla="*/ 62 w 202"/>
                  <a:gd name="T97" fmla="*/ 3 h 161"/>
                  <a:gd name="T98" fmla="*/ 35 w 202"/>
                  <a:gd name="T9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2" h="161">
                    <a:moveTo>
                      <a:pt x="35" y="1"/>
                    </a:moveTo>
                    <a:lnTo>
                      <a:pt x="62" y="3"/>
                    </a:lnTo>
                    <a:lnTo>
                      <a:pt x="76" y="17"/>
                    </a:lnTo>
                    <a:lnTo>
                      <a:pt x="94" y="17"/>
                    </a:lnTo>
                    <a:lnTo>
                      <a:pt x="109" y="20"/>
                    </a:lnTo>
                    <a:lnTo>
                      <a:pt x="121" y="19"/>
                    </a:lnTo>
                    <a:lnTo>
                      <a:pt x="130" y="8"/>
                    </a:lnTo>
                    <a:lnTo>
                      <a:pt x="164" y="13"/>
                    </a:lnTo>
                    <a:lnTo>
                      <a:pt x="190" y="4"/>
                    </a:lnTo>
                    <a:lnTo>
                      <a:pt x="197" y="11"/>
                    </a:lnTo>
                    <a:lnTo>
                      <a:pt x="199" y="19"/>
                    </a:lnTo>
                    <a:lnTo>
                      <a:pt x="201" y="46"/>
                    </a:lnTo>
                    <a:lnTo>
                      <a:pt x="192" y="50"/>
                    </a:lnTo>
                    <a:lnTo>
                      <a:pt x="179" y="74"/>
                    </a:lnTo>
                    <a:lnTo>
                      <a:pt x="168" y="85"/>
                    </a:lnTo>
                    <a:lnTo>
                      <a:pt x="160" y="115"/>
                    </a:lnTo>
                    <a:lnTo>
                      <a:pt x="150" y="125"/>
                    </a:lnTo>
                    <a:lnTo>
                      <a:pt x="140" y="115"/>
                    </a:lnTo>
                    <a:lnTo>
                      <a:pt x="127" y="115"/>
                    </a:lnTo>
                    <a:lnTo>
                      <a:pt x="106" y="139"/>
                    </a:lnTo>
                    <a:lnTo>
                      <a:pt x="100" y="160"/>
                    </a:lnTo>
                    <a:lnTo>
                      <a:pt x="61" y="159"/>
                    </a:lnTo>
                    <a:lnTo>
                      <a:pt x="51" y="157"/>
                    </a:lnTo>
                    <a:lnTo>
                      <a:pt x="46" y="146"/>
                    </a:lnTo>
                    <a:lnTo>
                      <a:pt x="23" y="129"/>
                    </a:lnTo>
                    <a:lnTo>
                      <a:pt x="3" y="129"/>
                    </a:lnTo>
                    <a:lnTo>
                      <a:pt x="1" y="85"/>
                    </a:lnTo>
                    <a:lnTo>
                      <a:pt x="13" y="71"/>
                    </a:lnTo>
                    <a:lnTo>
                      <a:pt x="15" y="48"/>
                    </a:lnTo>
                    <a:lnTo>
                      <a:pt x="7" y="33"/>
                    </a:lnTo>
                    <a:lnTo>
                      <a:pt x="13" y="32"/>
                    </a:lnTo>
                    <a:lnTo>
                      <a:pt x="22" y="10"/>
                    </a:lnTo>
                    <a:lnTo>
                      <a:pt x="35" y="1"/>
                    </a:lnTo>
                    <a:moveTo>
                      <a:pt x="35" y="0"/>
                    </a:moveTo>
                    <a:lnTo>
                      <a:pt x="35" y="0"/>
                    </a:lnTo>
                    <a:lnTo>
                      <a:pt x="22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13" y="31"/>
                    </a:lnTo>
                    <a:lnTo>
                      <a:pt x="7" y="32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14" y="48"/>
                    </a:lnTo>
                    <a:lnTo>
                      <a:pt x="13" y="71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23" y="129"/>
                    </a:lnTo>
                    <a:lnTo>
                      <a:pt x="45" y="146"/>
                    </a:lnTo>
                    <a:lnTo>
                      <a:pt x="50" y="157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61" y="159"/>
                    </a:lnTo>
                    <a:lnTo>
                      <a:pt x="61" y="159"/>
                    </a:lnTo>
                    <a:lnTo>
                      <a:pt x="61" y="159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1" y="160"/>
                    </a:lnTo>
                    <a:lnTo>
                      <a:pt x="107" y="139"/>
                    </a:lnTo>
                    <a:lnTo>
                      <a:pt x="128" y="115"/>
                    </a:lnTo>
                    <a:lnTo>
                      <a:pt x="139" y="115"/>
                    </a:lnTo>
                    <a:lnTo>
                      <a:pt x="150" y="125"/>
                    </a:lnTo>
                    <a:lnTo>
                      <a:pt x="150" y="125"/>
                    </a:lnTo>
                    <a:lnTo>
                      <a:pt x="150" y="125"/>
                    </a:lnTo>
                    <a:lnTo>
                      <a:pt x="161" y="115"/>
                    </a:lnTo>
                    <a:lnTo>
                      <a:pt x="161" y="115"/>
                    </a:lnTo>
                    <a:lnTo>
                      <a:pt x="161" y="115"/>
                    </a:lnTo>
                    <a:lnTo>
                      <a:pt x="168" y="85"/>
                    </a:lnTo>
                    <a:lnTo>
                      <a:pt x="179" y="74"/>
                    </a:lnTo>
                    <a:lnTo>
                      <a:pt x="179" y="74"/>
                    </a:lnTo>
                    <a:lnTo>
                      <a:pt x="179" y="74"/>
                    </a:lnTo>
                    <a:lnTo>
                      <a:pt x="193" y="50"/>
                    </a:lnTo>
                    <a:lnTo>
                      <a:pt x="202" y="46"/>
                    </a:lnTo>
                    <a:lnTo>
                      <a:pt x="202" y="46"/>
                    </a:lnTo>
                    <a:lnTo>
                      <a:pt x="202" y="46"/>
                    </a:lnTo>
                    <a:lnTo>
                      <a:pt x="199" y="19"/>
                    </a:lnTo>
                    <a:lnTo>
                      <a:pt x="198" y="11"/>
                    </a:lnTo>
                    <a:lnTo>
                      <a:pt x="198" y="11"/>
                    </a:lnTo>
                    <a:lnTo>
                      <a:pt x="197" y="11"/>
                    </a:lnTo>
                    <a:lnTo>
                      <a:pt x="190" y="4"/>
                    </a:lnTo>
                    <a:lnTo>
                      <a:pt x="190" y="4"/>
                    </a:lnTo>
                    <a:lnTo>
                      <a:pt x="190" y="4"/>
                    </a:lnTo>
                    <a:lnTo>
                      <a:pt x="164" y="13"/>
                    </a:lnTo>
                    <a:lnTo>
                      <a:pt x="130" y="7"/>
                    </a:lnTo>
                    <a:lnTo>
                      <a:pt x="130" y="7"/>
                    </a:lnTo>
                    <a:lnTo>
                      <a:pt x="130" y="7"/>
                    </a:lnTo>
                    <a:lnTo>
                      <a:pt x="121" y="18"/>
                    </a:lnTo>
                    <a:lnTo>
                      <a:pt x="109" y="20"/>
                    </a:lnTo>
                    <a:lnTo>
                      <a:pt x="94" y="17"/>
                    </a:lnTo>
                    <a:lnTo>
                      <a:pt x="94" y="17"/>
                    </a:lnTo>
                    <a:lnTo>
                      <a:pt x="94" y="17"/>
                    </a:lnTo>
                    <a:lnTo>
                      <a:pt x="76" y="17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2" y="3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5" name="Freeform 1105"/>
              <p:cNvSpPr>
                <a:spLocks/>
              </p:cNvSpPr>
              <p:nvPr/>
            </p:nvSpPr>
            <p:spPr bwMode="gray">
              <a:xfrm>
                <a:off x="2997" y="2135"/>
                <a:ext cx="51" cy="98"/>
              </a:xfrm>
              <a:custGeom>
                <a:avLst/>
                <a:gdLst>
                  <a:gd name="T0" fmla="*/ 18 w 51"/>
                  <a:gd name="T1" fmla="*/ 52 h 98"/>
                  <a:gd name="T2" fmla="*/ 10 w 51"/>
                  <a:gd name="T3" fmla="*/ 37 h 98"/>
                  <a:gd name="T4" fmla="*/ 2 w 51"/>
                  <a:gd name="T5" fmla="*/ 30 h 98"/>
                  <a:gd name="T6" fmla="*/ 0 w 51"/>
                  <a:gd name="T7" fmla="*/ 21 h 98"/>
                  <a:gd name="T8" fmla="*/ 30 w 51"/>
                  <a:gd name="T9" fmla="*/ 6 h 98"/>
                  <a:gd name="T10" fmla="*/ 28 w 51"/>
                  <a:gd name="T11" fmla="*/ 1 h 98"/>
                  <a:gd name="T12" fmla="*/ 43 w 51"/>
                  <a:gd name="T13" fmla="*/ 0 h 98"/>
                  <a:gd name="T14" fmla="*/ 51 w 51"/>
                  <a:gd name="T15" fmla="*/ 15 h 98"/>
                  <a:gd name="T16" fmla="*/ 49 w 51"/>
                  <a:gd name="T17" fmla="*/ 38 h 98"/>
                  <a:gd name="T18" fmla="*/ 37 w 51"/>
                  <a:gd name="T19" fmla="*/ 52 h 98"/>
                  <a:gd name="T20" fmla="*/ 40 w 51"/>
                  <a:gd name="T21" fmla="*/ 96 h 98"/>
                  <a:gd name="T22" fmla="*/ 18 w 51"/>
                  <a:gd name="T23" fmla="*/ 98 h 98"/>
                  <a:gd name="T24" fmla="*/ 18 w 51"/>
                  <a:gd name="T25" fmla="*/ 5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98">
                    <a:moveTo>
                      <a:pt x="18" y="52"/>
                    </a:moveTo>
                    <a:lnTo>
                      <a:pt x="10" y="37"/>
                    </a:lnTo>
                    <a:lnTo>
                      <a:pt x="2" y="30"/>
                    </a:lnTo>
                    <a:lnTo>
                      <a:pt x="0" y="21"/>
                    </a:lnTo>
                    <a:lnTo>
                      <a:pt x="30" y="6"/>
                    </a:lnTo>
                    <a:lnTo>
                      <a:pt x="28" y="1"/>
                    </a:lnTo>
                    <a:lnTo>
                      <a:pt x="43" y="0"/>
                    </a:lnTo>
                    <a:lnTo>
                      <a:pt x="51" y="15"/>
                    </a:lnTo>
                    <a:lnTo>
                      <a:pt x="49" y="38"/>
                    </a:lnTo>
                    <a:lnTo>
                      <a:pt x="37" y="52"/>
                    </a:lnTo>
                    <a:lnTo>
                      <a:pt x="40" y="96"/>
                    </a:lnTo>
                    <a:lnTo>
                      <a:pt x="18" y="98"/>
                    </a:lnTo>
                    <a:lnTo>
                      <a:pt x="18" y="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6" name="Freeform 1106"/>
              <p:cNvSpPr>
                <a:spLocks noEditPoints="1"/>
              </p:cNvSpPr>
              <p:nvPr/>
            </p:nvSpPr>
            <p:spPr bwMode="gray">
              <a:xfrm>
                <a:off x="2997" y="2134"/>
                <a:ext cx="51" cy="99"/>
              </a:xfrm>
              <a:custGeom>
                <a:avLst/>
                <a:gdLst>
                  <a:gd name="T0" fmla="*/ 43 w 51"/>
                  <a:gd name="T1" fmla="*/ 1 h 99"/>
                  <a:gd name="T2" fmla="*/ 51 w 51"/>
                  <a:gd name="T3" fmla="*/ 16 h 99"/>
                  <a:gd name="T4" fmla="*/ 49 w 51"/>
                  <a:gd name="T5" fmla="*/ 39 h 99"/>
                  <a:gd name="T6" fmla="*/ 37 w 51"/>
                  <a:gd name="T7" fmla="*/ 53 h 99"/>
                  <a:gd name="T8" fmla="*/ 39 w 51"/>
                  <a:gd name="T9" fmla="*/ 97 h 99"/>
                  <a:gd name="T10" fmla="*/ 18 w 51"/>
                  <a:gd name="T11" fmla="*/ 99 h 99"/>
                  <a:gd name="T12" fmla="*/ 19 w 51"/>
                  <a:gd name="T13" fmla="*/ 53 h 99"/>
                  <a:gd name="T14" fmla="*/ 10 w 51"/>
                  <a:gd name="T15" fmla="*/ 38 h 99"/>
                  <a:gd name="T16" fmla="*/ 3 w 51"/>
                  <a:gd name="T17" fmla="*/ 31 h 99"/>
                  <a:gd name="T18" fmla="*/ 0 w 51"/>
                  <a:gd name="T19" fmla="*/ 22 h 99"/>
                  <a:gd name="T20" fmla="*/ 30 w 51"/>
                  <a:gd name="T21" fmla="*/ 7 h 99"/>
                  <a:gd name="T22" fmla="*/ 28 w 51"/>
                  <a:gd name="T23" fmla="*/ 2 h 99"/>
                  <a:gd name="T24" fmla="*/ 43 w 51"/>
                  <a:gd name="T25" fmla="*/ 1 h 99"/>
                  <a:gd name="T26" fmla="*/ 43 w 51"/>
                  <a:gd name="T27" fmla="*/ 0 h 99"/>
                  <a:gd name="T28" fmla="*/ 43 w 51"/>
                  <a:gd name="T29" fmla="*/ 0 h 99"/>
                  <a:gd name="T30" fmla="*/ 28 w 51"/>
                  <a:gd name="T31" fmla="*/ 1 h 99"/>
                  <a:gd name="T32" fmla="*/ 28 w 51"/>
                  <a:gd name="T33" fmla="*/ 2 h 99"/>
                  <a:gd name="T34" fmla="*/ 28 w 51"/>
                  <a:gd name="T35" fmla="*/ 2 h 99"/>
                  <a:gd name="T36" fmla="*/ 30 w 51"/>
                  <a:gd name="T37" fmla="*/ 6 h 99"/>
                  <a:gd name="T38" fmla="*/ 0 w 51"/>
                  <a:gd name="T39" fmla="*/ 22 h 99"/>
                  <a:gd name="T40" fmla="*/ 0 w 51"/>
                  <a:gd name="T41" fmla="*/ 22 h 99"/>
                  <a:gd name="T42" fmla="*/ 0 w 51"/>
                  <a:gd name="T43" fmla="*/ 22 h 99"/>
                  <a:gd name="T44" fmla="*/ 2 w 51"/>
                  <a:gd name="T45" fmla="*/ 31 h 99"/>
                  <a:gd name="T46" fmla="*/ 2 w 51"/>
                  <a:gd name="T47" fmla="*/ 31 h 99"/>
                  <a:gd name="T48" fmla="*/ 2 w 51"/>
                  <a:gd name="T49" fmla="*/ 31 h 99"/>
                  <a:gd name="T50" fmla="*/ 10 w 51"/>
                  <a:gd name="T51" fmla="*/ 39 h 99"/>
                  <a:gd name="T52" fmla="*/ 18 w 51"/>
                  <a:gd name="T53" fmla="*/ 53 h 99"/>
                  <a:gd name="T54" fmla="*/ 18 w 51"/>
                  <a:gd name="T55" fmla="*/ 99 h 99"/>
                  <a:gd name="T56" fmla="*/ 18 w 51"/>
                  <a:gd name="T57" fmla="*/ 99 h 99"/>
                  <a:gd name="T58" fmla="*/ 18 w 51"/>
                  <a:gd name="T59" fmla="*/ 99 h 99"/>
                  <a:gd name="T60" fmla="*/ 39 w 51"/>
                  <a:gd name="T61" fmla="*/ 97 h 99"/>
                  <a:gd name="T62" fmla="*/ 40 w 51"/>
                  <a:gd name="T63" fmla="*/ 97 h 99"/>
                  <a:gd name="T64" fmla="*/ 40 w 51"/>
                  <a:gd name="T65" fmla="*/ 97 h 99"/>
                  <a:gd name="T66" fmla="*/ 37 w 51"/>
                  <a:gd name="T67" fmla="*/ 53 h 99"/>
                  <a:gd name="T68" fmla="*/ 49 w 51"/>
                  <a:gd name="T69" fmla="*/ 40 h 99"/>
                  <a:gd name="T70" fmla="*/ 49 w 51"/>
                  <a:gd name="T71" fmla="*/ 39 h 99"/>
                  <a:gd name="T72" fmla="*/ 49 w 51"/>
                  <a:gd name="T73" fmla="*/ 39 h 99"/>
                  <a:gd name="T74" fmla="*/ 51 w 51"/>
                  <a:gd name="T75" fmla="*/ 16 h 99"/>
                  <a:gd name="T76" fmla="*/ 51 w 51"/>
                  <a:gd name="T77" fmla="*/ 16 h 99"/>
                  <a:gd name="T78" fmla="*/ 51 w 51"/>
                  <a:gd name="T79" fmla="*/ 16 h 99"/>
                  <a:gd name="T80" fmla="*/ 43 w 51"/>
                  <a:gd name="T81" fmla="*/ 1 h 99"/>
                  <a:gd name="T82" fmla="*/ 43 w 51"/>
                  <a:gd name="T83" fmla="*/ 0 h 99"/>
                  <a:gd name="T84" fmla="*/ 43 w 51"/>
                  <a:gd name="T8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1" h="99">
                    <a:moveTo>
                      <a:pt x="43" y="1"/>
                    </a:moveTo>
                    <a:lnTo>
                      <a:pt x="51" y="16"/>
                    </a:lnTo>
                    <a:lnTo>
                      <a:pt x="49" y="39"/>
                    </a:lnTo>
                    <a:lnTo>
                      <a:pt x="37" y="53"/>
                    </a:lnTo>
                    <a:lnTo>
                      <a:pt x="39" y="97"/>
                    </a:lnTo>
                    <a:lnTo>
                      <a:pt x="18" y="99"/>
                    </a:lnTo>
                    <a:lnTo>
                      <a:pt x="19" y="53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2"/>
                    </a:lnTo>
                    <a:lnTo>
                      <a:pt x="30" y="7"/>
                    </a:lnTo>
                    <a:lnTo>
                      <a:pt x="28" y="2"/>
                    </a:lnTo>
                    <a:lnTo>
                      <a:pt x="43" y="1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10" y="39"/>
                    </a:lnTo>
                    <a:lnTo>
                      <a:pt x="18" y="53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39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37" y="53"/>
                    </a:lnTo>
                    <a:lnTo>
                      <a:pt x="49" y="40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7" name="Freeform 1107"/>
              <p:cNvSpPr>
                <a:spLocks noEditPoints="1"/>
              </p:cNvSpPr>
              <p:nvPr/>
            </p:nvSpPr>
            <p:spPr bwMode="gray">
              <a:xfrm>
                <a:off x="2997" y="2134"/>
                <a:ext cx="51" cy="99"/>
              </a:xfrm>
              <a:custGeom>
                <a:avLst/>
                <a:gdLst>
                  <a:gd name="T0" fmla="*/ 43 w 51"/>
                  <a:gd name="T1" fmla="*/ 1 h 99"/>
                  <a:gd name="T2" fmla="*/ 51 w 51"/>
                  <a:gd name="T3" fmla="*/ 16 h 99"/>
                  <a:gd name="T4" fmla="*/ 49 w 51"/>
                  <a:gd name="T5" fmla="*/ 39 h 99"/>
                  <a:gd name="T6" fmla="*/ 37 w 51"/>
                  <a:gd name="T7" fmla="*/ 53 h 99"/>
                  <a:gd name="T8" fmla="*/ 39 w 51"/>
                  <a:gd name="T9" fmla="*/ 97 h 99"/>
                  <a:gd name="T10" fmla="*/ 18 w 51"/>
                  <a:gd name="T11" fmla="*/ 99 h 99"/>
                  <a:gd name="T12" fmla="*/ 19 w 51"/>
                  <a:gd name="T13" fmla="*/ 53 h 99"/>
                  <a:gd name="T14" fmla="*/ 10 w 51"/>
                  <a:gd name="T15" fmla="*/ 38 h 99"/>
                  <a:gd name="T16" fmla="*/ 3 w 51"/>
                  <a:gd name="T17" fmla="*/ 31 h 99"/>
                  <a:gd name="T18" fmla="*/ 0 w 51"/>
                  <a:gd name="T19" fmla="*/ 22 h 99"/>
                  <a:gd name="T20" fmla="*/ 30 w 51"/>
                  <a:gd name="T21" fmla="*/ 7 h 99"/>
                  <a:gd name="T22" fmla="*/ 28 w 51"/>
                  <a:gd name="T23" fmla="*/ 2 h 99"/>
                  <a:gd name="T24" fmla="*/ 43 w 51"/>
                  <a:gd name="T25" fmla="*/ 1 h 99"/>
                  <a:gd name="T26" fmla="*/ 43 w 51"/>
                  <a:gd name="T27" fmla="*/ 0 h 99"/>
                  <a:gd name="T28" fmla="*/ 43 w 51"/>
                  <a:gd name="T29" fmla="*/ 0 h 99"/>
                  <a:gd name="T30" fmla="*/ 28 w 51"/>
                  <a:gd name="T31" fmla="*/ 1 h 99"/>
                  <a:gd name="T32" fmla="*/ 28 w 51"/>
                  <a:gd name="T33" fmla="*/ 2 h 99"/>
                  <a:gd name="T34" fmla="*/ 28 w 51"/>
                  <a:gd name="T35" fmla="*/ 2 h 99"/>
                  <a:gd name="T36" fmla="*/ 30 w 51"/>
                  <a:gd name="T37" fmla="*/ 6 h 99"/>
                  <a:gd name="T38" fmla="*/ 0 w 51"/>
                  <a:gd name="T39" fmla="*/ 22 h 99"/>
                  <a:gd name="T40" fmla="*/ 0 w 51"/>
                  <a:gd name="T41" fmla="*/ 22 h 99"/>
                  <a:gd name="T42" fmla="*/ 0 w 51"/>
                  <a:gd name="T43" fmla="*/ 22 h 99"/>
                  <a:gd name="T44" fmla="*/ 2 w 51"/>
                  <a:gd name="T45" fmla="*/ 31 h 99"/>
                  <a:gd name="T46" fmla="*/ 2 w 51"/>
                  <a:gd name="T47" fmla="*/ 31 h 99"/>
                  <a:gd name="T48" fmla="*/ 2 w 51"/>
                  <a:gd name="T49" fmla="*/ 31 h 99"/>
                  <a:gd name="T50" fmla="*/ 10 w 51"/>
                  <a:gd name="T51" fmla="*/ 39 h 99"/>
                  <a:gd name="T52" fmla="*/ 18 w 51"/>
                  <a:gd name="T53" fmla="*/ 53 h 99"/>
                  <a:gd name="T54" fmla="*/ 18 w 51"/>
                  <a:gd name="T55" fmla="*/ 99 h 99"/>
                  <a:gd name="T56" fmla="*/ 18 w 51"/>
                  <a:gd name="T57" fmla="*/ 99 h 99"/>
                  <a:gd name="T58" fmla="*/ 18 w 51"/>
                  <a:gd name="T59" fmla="*/ 99 h 99"/>
                  <a:gd name="T60" fmla="*/ 39 w 51"/>
                  <a:gd name="T61" fmla="*/ 97 h 99"/>
                  <a:gd name="T62" fmla="*/ 40 w 51"/>
                  <a:gd name="T63" fmla="*/ 97 h 99"/>
                  <a:gd name="T64" fmla="*/ 40 w 51"/>
                  <a:gd name="T65" fmla="*/ 97 h 99"/>
                  <a:gd name="T66" fmla="*/ 37 w 51"/>
                  <a:gd name="T67" fmla="*/ 53 h 99"/>
                  <a:gd name="T68" fmla="*/ 49 w 51"/>
                  <a:gd name="T69" fmla="*/ 40 h 99"/>
                  <a:gd name="T70" fmla="*/ 49 w 51"/>
                  <a:gd name="T71" fmla="*/ 39 h 99"/>
                  <a:gd name="T72" fmla="*/ 49 w 51"/>
                  <a:gd name="T73" fmla="*/ 39 h 99"/>
                  <a:gd name="T74" fmla="*/ 51 w 51"/>
                  <a:gd name="T75" fmla="*/ 16 h 99"/>
                  <a:gd name="T76" fmla="*/ 51 w 51"/>
                  <a:gd name="T77" fmla="*/ 16 h 99"/>
                  <a:gd name="T78" fmla="*/ 51 w 51"/>
                  <a:gd name="T79" fmla="*/ 16 h 99"/>
                  <a:gd name="T80" fmla="*/ 43 w 51"/>
                  <a:gd name="T81" fmla="*/ 1 h 99"/>
                  <a:gd name="T82" fmla="*/ 43 w 51"/>
                  <a:gd name="T83" fmla="*/ 0 h 99"/>
                  <a:gd name="T84" fmla="*/ 43 w 51"/>
                  <a:gd name="T8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1" h="99">
                    <a:moveTo>
                      <a:pt x="43" y="1"/>
                    </a:moveTo>
                    <a:lnTo>
                      <a:pt x="51" y="16"/>
                    </a:lnTo>
                    <a:lnTo>
                      <a:pt x="49" y="39"/>
                    </a:lnTo>
                    <a:lnTo>
                      <a:pt x="37" y="53"/>
                    </a:lnTo>
                    <a:lnTo>
                      <a:pt x="39" y="97"/>
                    </a:lnTo>
                    <a:lnTo>
                      <a:pt x="18" y="99"/>
                    </a:lnTo>
                    <a:lnTo>
                      <a:pt x="19" y="53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2"/>
                    </a:lnTo>
                    <a:lnTo>
                      <a:pt x="30" y="7"/>
                    </a:lnTo>
                    <a:lnTo>
                      <a:pt x="28" y="2"/>
                    </a:lnTo>
                    <a:lnTo>
                      <a:pt x="43" y="1"/>
                    </a:lnTo>
                    <a:moveTo>
                      <a:pt x="43" y="0"/>
                    </a:moveTo>
                    <a:lnTo>
                      <a:pt x="43" y="0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10" y="39"/>
                    </a:lnTo>
                    <a:lnTo>
                      <a:pt x="18" y="53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39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37" y="53"/>
                    </a:lnTo>
                    <a:lnTo>
                      <a:pt x="49" y="40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8" name="Freeform 1108"/>
              <p:cNvSpPr>
                <a:spLocks/>
              </p:cNvSpPr>
              <p:nvPr/>
            </p:nvSpPr>
            <p:spPr bwMode="gray">
              <a:xfrm>
                <a:off x="2986" y="2152"/>
                <a:ext cx="30" cy="87"/>
              </a:xfrm>
              <a:custGeom>
                <a:avLst/>
                <a:gdLst>
                  <a:gd name="T0" fmla="*/ 8 w 30"/>
                  <a:gd name="T1" fmla="*/ 75 h 87"/>
                  <a:gd name="T2" fmla="*/ 8 w 30"/>
                  <a:gd name="T3" fmla="*/ 58 h 87"/>
                  <a:gd name="T4" fmla="*/ 2 w 30"/>
                  <a:gd name="T5" fmla="*/ 50 h 87"/>
                  <a:gd name="T6" fmla="*/ 1 w 30"/>
                  <a:gd name="T7" fmla="*/ 20 h 87"/>
                  <a:gd name="T8" fmla="*/ 0 w 30"/>
                  <a:gd name="T9" fmla="*/ 0 h 87"/>
                  <a:gd name="T10" fmla="*/ 11 w 30"/>
                  <a:gd name="T11" fmla="*/ 4 h 87"/>
                  <a:gd name="T12" fmla="*/ 14 w 30"/>
                  <a:gd name="T13" fmla="*/ 13 h 87"/>
                  <a:gd name="T14" fmla="*/ 21 w 30"/>
                  <a:gd name="T15" fmla="*/ 20 h 87"/>
                  <a:gd name="T16" fmla="*/ 30 w 30"/>
                  <a:gd name="T17" fmla="*/ 35 h 87"/>
                  <a:gd name="T18" fmla="*/ 29 w 30"/>
                  <a:gd name="T19" fmla="*/ 81 h 87"/>
                  <a:gd name="T20" fmla="*/ 10 w 30"/>
                  <a:gd name="T21" fmla="*/ 87 h 87"/>
                  <a:gd name="T22" fmla="*/ 8 w 30"/>
                  <a:gd name="T23" fmla="*/ 7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87">
                    <a:moveTo>
                      <a:pt x="8" y="75"/>
                    </a:moveTo>
                    <a:lnTo>
                      <a:pt x="8" y="58"/>
                    </a:lnTo>
                    <a:lnTo>
                      <a:pt x="2" y="50"/>
                    </a:lnTo>
                    <a:lnTo>
                      <a:pt x="1" y="20"/>
                    </a:lnTo>
                    <a:lnTo>
                      <a:pt x="0" y="0"/>
                    </a:lnTo>
                    <a:lnTo>
                      <a:pt x="11" y="4"/>
                    </a:lnTo>
                    <a:lnTo>
                      <a:pt x="14" y="13"/>
                    </a:lnTo>
                    <a:lnTo>
                      <a:pt x="21" y="20"/>
                    </a:lnTo>
                    <a:lnTo>
                      <a:pt x="30" y="35"/>
                    </a:lnTo>
                    <a:lnTo>
                      <a:pt x="29" y="81"/>
                    </a:lnTo>
                    <a:lnTo>
                      <a:pt x="10" y="87"/>
                    </a:lnTo>
                    <a:lnTo>
                      <a:pt x="8" y="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9" name="Freeform 1109"/>
              <p:cNvSpPr>
                <a:spLocks noEditPoints="1"/>
              </p:cNvSpPr>
              <p:nvPr/>
            </p:nvSpPr>
            <p:spPr bwMode="gray">
              <a:xfrm>
                <a:off x="2986" y="2151"/>
                <a:ext cx="30" cy="88"/>
              </a:xfrm>
              <a:custGeom>
                <a:avLst/>
                <a:gdLst>
                  <a:gd name="T0" fmla="*/ 0 w 30"/>
                  <a:gd name="T1" fmla="*/ 1 h 88"/>
                  <a:gd name="T2" fmla="*/ 11 w 30"/>
                  <a:gd name="T3" fmla="*/ 5 h 88"/>
                  <a:gd name="T4" fmla="*/ 14 w 30"/>
                  <a:gd name="T5" fmla="*/ 14 h 88"/>
                  <a:gd name="T6" fmla="*/ 21 w 30"/>
                  <a:gd name="T7" fmla="*/ 21 h 88"/>
                  <a:gd name="T8" fmla="*/ 30 w 30"/>
                  <a:gd name="T9" fmla="*/ 36 h 88"/>
                  <a:gd name="T10" fmla="*/ 29 w 30"/>
                  <a:gd name="T11" fmla="*/ 82 h 88"/>
                  <a:gd name="T12" fmla="*/ 10 w 30"/>
                  <a:gd name="T13" fmla="*/ 88 h 88"/>
                  <a:gd name="T14" fmla="*/ 8 w 30"/>
                  <a:gd name="T15" fmla="*/ 76 h 88"/>
                  <a:gd name="T16" fmla="*/ 8 w 30"/>
                  <a:gd name="T17" fmla="*/ 67 h 88"/>
                  <a:gd name="T18" fmla="*/ 8 w 30"/>
                  <a:gd name="T19" fmla="*/ 59 h 88"/>
                  <a:gd name="T20" fmla="*/ 2 w 30"/>
                  <a:gd name="T21" fmla="*/ 51 h 88"/>
                  <a:gd name="T22" fmla="*/ 1 w 30"/>
                  <a:gd name="T23" fmla="*/ 21 h 88"/>
                  <a:gd name="T24" fmla="*/ 0 w 30"/>
                  <a:gd name="T25" fmla="*/ 1 h 88"/>
                  <a:gd name="T26" fmla="*/ 0 w 30"/>
                  <a:gd name="T27" fmla="*/ 0 h 88"/>
                  <a:gd name="T28" fmla="*/ 0 w 30"/>
                  <a:gd name="T29" fmla="*/ 1 h 88"/>
                  <a:gd name="T30" fmla="*/ 1 w 30"/>
                  <a:gd name="T31" fmla="*/ 21 h 88"/>
                  <a:gd name="T32" fmla="*/ 2 w 30"/>
                  <a:gd name="T33" fmla="*/ 51 h 88"/>
                  <a:gd name="T34" fmla="*/ 2 w 30"/>
                  <a:gd name="T35" fmla="*/ 51 h 88"/>
                  <a:gd name="T36" fmla="*/ 2 w 30"/>
                  <a:gd name="T37" fmla="*/ 51 h 88"/>
                  <a:gd name="T38" fmla="*/ 8 w 30"/>
                  <a:gd name="T39" fmla="*/ 59 h 88"/>
                  <a:gd name="T40" fmla="*/ 8 w 30"/>
                  <a:gd name="T41" fmla="*/ 67 h 88"/>
                  <a:gd name="T42" fmla="*/ 8 w 30"/>
                  <a:gd name="T43" fmla="*/ 76 h 88"/>
                  <a:gd name="T44" fmla="*/ 8 w 30"/>
                  <a:gd name="T45" fmla="*/ 76 h 88"/>
                  <a:gd name="T46" fmla="*/ 8 w 30"/>
                  <a:gd name="T47" fmla="*/ 76 h 88"/>
                  <a:gd name="T48" fmla="*/ 10 w 30"/>
                  <a:gd name="T49" fmla="*/ 88 h 88"/>
                  <a:gd name="T50" fmla="*/ 10 w 30"/>
                  <a:gd name="T51" fmla="*/ 88 h 88"/>
                  <a:gd name="T52" fmla="*/ 10 w 30"/>
                  <a:gd name="T53" fmla="*/ 88 h 88"/>
                  <a:gd name="T54" fmla="*/ 29 w 30"/>
                  <a:gd name="T55" fmla="*/ 82 h 88"/>
                  <a:gd name="T56" fmla="*/ 30 w 30"/>
                  <a:gd name="T57" fmla="*/ 82 h 88"/>
                  <a:gd name="T58" fmla="*/ 30 w 30"/>
                  <a:gd name="T59" fmla="*/ 82 h 88"/>
                  <a:gd name="T60" fmla="*/ 30 w 30"/>
                  <a:gd name="T61" fmla="*/ 36 h 88"/>
                  <a:gd name="T62" fmla="*/ 30 w 30"/>
                  <a:gd name="T63" fmla="*/ 36 h 88"/>
                  <a:gd name="T64" fmla="*/ 30 w 30"/>
                  <a:gd name="T65" fmla="*/ 36 h 88"/>
                  <a:gd name="T66" fmla="*/ 22 w 30"/>
                  <a:gd name="T67" fmla="*/ 21 h 88"/>
                  <a:gd name="T68" fmla="*/ 22 w 30"/>
                  <a:gd name="T69" fmla="*/ 21 h 88"/>
                  <a:gd name="T70" fmla="*/ 22 w 30"/>
                  <a:gd name="T71" fmla="*/ 21 h 88"/>
                  <a:gd name="T72" fmla="*/ 14 w 30"/>
                  <a:gd name="T73" fmla="*/ 14 h 88"/>
                  <a:gd name="T74" fmla="*/ 12 w 30"/>
                  <a:gd name="T75" fmla="*/ 5 h 88"/>
                  <a:gd name="T76" fmla="*/ 12 w 30"/>
                  <a:gd name="T77" fmla="*/ 5 h 88"/>
                  <a:gd name="T78" fmla="*/ 11 w 30"/>
                  <a:gd name="T79" fmla="*/ 5 h 88"/>
                  <a:gd name="T80" fmla="*/ 1 w 30"/>
                  <a:gd name="T81" fmla="*/ 1 h 88"/>
                  <a:gd name="T82" fmla="*/ 0 w 30"/>
                  <a:gd name="T83" fmla="*/ 0 h 88"/>
                  <a:gd name="T84" fmla="*/ 0 w 30"/>
                  <a:gd name="T8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" h="88">
                    <a:moveTo>
                      <a:pt x="0" y="1"/>
                    </a:moveTo>
                    <a:lnTo>
                      <a:pt x="11" y="5"/>
                    </a:lnTo>
                    <a:lnTo>
                      <a:pt x="14" y="14"/>
                    </a:lnTo>
                    <a:lnTo>
                      <a:pt x="21" y="21"/>
                    </a:lnTo>
                    <a:lnTo>
                      <a:pt x="30" y="36"/>
                    </a:lnTo>
                    <a:lnTo>
                      <a:pt x="29" y="82"/>
                    </a:lnTo>
                    <a:lnTo>
                      <a:pt x="10" y="88"/>
                    </a:lnTo>
                    <a:lnTo>
                      <a:pt x="8" y="76"/>
                    </a:lnTo>
                    <a:lnTo>
                      <a:pt x="8" y="67"/>
                    </a:lnTo>
                    <a:lnTo>
                      <a:pt x="8" y="59"/>
                    </a:lnTo>
                    <a:lnTo>
                      <a:pt x="2" y="51"/>
                    </a:lnTo>
                    <a:lnTo>
                      <a:pt x="1" y="21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1" y="2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8" y="59"/>
                    </a:lnTo>
                    <a:lnTo>
                      <a:pt x="8" y="67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29" y="82"/>
                    </a:lnTo>
                    <a:lnTo>
                      <a:pt x="30" y="82"/>
                    </a:lnTo>
                    <a:lnTo>
                      <a:pt x="30" y="82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4" y="14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0" name="Freeform 1110"/>
              <p:cNvSpPr>
                <a:spLocks noEditPoints="1"/>
              </p:cNvSpPr>
              <p:nvPr/>
            </p:nvSpPr>
            <p:spPr bwMode="gray">
              <a:xfrm>
                <a:off x="2986" y="2151"/>
                <a:ext cx="30" cy="88"/>
              </a:xfrm>
              <a:custGeom>
                <a:avLst/>
                <a:gdLst>
                  <a:gd name="T0" fmla="*/ 0 w 30"/>
                  <a:gd name="T1" fmla="*/ 1 h 88"/>
                  <a:gd name="T2" fmla="*/ 11 w 30"/>
                  <a:gd name="T3" fmla="*/ 5 h 88"/>
                  <a:gd name="T4" fmla="*/ 14 w 30"/>
                  <a:gd name="T5" fmla="*/ 14 h 88"/>
                  <a:gd name="T6" fmla="*/ 21 w 30"/>
                  <a:gd name="T7" fmla="*/ 21 h 88"/>
                  <a:gd name="T8" fmla="*/ 30 w 30"/>
                  <a:gd name="T9" fmla="*/ 36 h 88"/>
                  <a:gd name="T10" fmla="*/ 29 w 30"/>
                  <a:gd name="T11" fmla="*/ 82 h 88"/>
                  <a:gd name="T12" fmla="*/ 10 w 30"/>
                  <a:gd name="T13" fmla="*/ 88 h 88"/>
                  <a:gd name="T14" fmla="*/ 8 w 30"/>
                  <a:gd name="T15" fmla="*/ 76 h 88"/>
                  <a:gd name="T16" fmla="*/ 8 w 30"/>
                  <a:gd name="T17" fmla="*/ 67 h 88"/>
                  <a:gd name="T18" fmla="*/ 8 w 30"/>
                  <a:gd name="T19" fmla="*/ 59 h 88"/>
                  <a:gd name="T20" fmla="*/ 2 w 30"/>
                  <a:gd name="T21" fmla="*/ 51 h 88"/>
                  <a:gd name="T22" fmla="*/ 1 w 30"/>
                  <a:gd name="T23" fmla="*/ 21 h 88"/>
                  <a:gd name="T24" fmla="*/ 0 w 30"/>
                  <a:gd name="T25" fmla="*/ 1 h 88"/>
                  <a:gd name="T26" fmla="*/ 0 w 30"/>
                  <a:gd name="T27" fmla="*/ 0 h 88"/>
                  <a:gd name="T28" fmla="*/ 0 w 30"/>
                  <a:gd name="T29" fmla="*/ 1 h 88"/>
                  <a:gd name="T30" fmla="*/ 1 w 30"/>
                  <a:gd name="T31" fmla="*/ 21 h 88"/>
                  <a:gd name="T32" fmla="*/ 2 w 30"/>
                  <a:gd name="T33" fmla="*/ 51 h 88"/>
                  <a:gd name="T34" fmla="*/ 2 w 30"/>
                  <a:gd name="T35" fmla="*/ 51 h 88"/>
                  <a:gd name="T36" fmla="*/ 2 w 30"/>
                  <a:gd name="T37" fmla="*/ 51 h 88"/>
                  <a:gd name="T38" fmla="*/ 8 w 30"/>
                  <a:gd name="T39" fmla="*/ 59 h 88"/>
                  <a:gd name="T40" fmla="*/ 8 w 30"/>
                  <a:gd name="T41" fmla="*/ 67 h 88"/>
                  <a:gd name="T42" fmla="*/ 8 w 30"/>
                  <a:gd name="T43" fmla="*/ 76 h 88"/>
                  <a:gd name="T44" fmla="*/ 8 w 30"/>
                  <a:gd name="T45" fmla="*/ 76 h 88"/>
                  <a:gd name="T46" fmla="*/ 8 w 30"/>
                  <a:gd name="T47" fmla="*/ 76 h 88"/>
                  <a:gd name="T48" fmla="*/ 10 w 30"/>
                  <a:gd name="T49" fmla="*/ 88 h 88"/>
                  <a:gd name="T50" fmla="*/ 10 w 30"/>
                  <a:gd name="T51" fmla="*/ 88 h 88"/>
                  <a:gd name="T52" fmla="*/ 10 w 30"/>
                  <a:gd name="T53" fmla="*/ 88 h 88"/>
                  <a:gd name="T54" fmla="*/ 29 w 30"/>
                  <a:gd name="T55" fmla="*/ 82 h 88"/>
                  <a:gd name="T56" fmla="*/ 30 w 30"/>
                  <a:gd name="T57" fmla="*/ 82 h 88"/>
                  <a:gd name="T58" fmla="*/ 30 w 30"/>
                  <a:gd name="T59" fmla="*/ 82 h 88"/>
                  <a:gd name="T60" fmla="*/ 30 w 30"/>
                  <a:gd name="T61" fmla="*/ 36 h 88"/>
                  <a:gd name="T62" fmla="*/ 30 w 30"/>
                  <a:gd name="T63" fmla="*/ 36 h 88"/>
                  <a:gd name="T64" fmla="*/ 30 w 30"/>
                  <a:gd name="T65" fmla="*/ 36 h 88"/>
                  <a:gd name="T66" fmla="*/ 22 w 30"/>
                  <a:gd name="T67" fmla="*/ 21 h 88"/>
                  <a:gd name="T68" fmla="*/ 22 w 30"/>
                  <a:gd name="T69" fmla="*/ 21 h 88"/>
                  <a:gd name="T70" fmla="*/ 22 w 30"/>
                  <a:gd name="T71" fmla="*/ 21 h 88"/>
                  <a:gd name="T72" fmla="*/ 14 w 30"/>
                  <a:gd name="T73" fmla="*/ 14 h 88"/>
                  <a:gd name="T74" fmla="*/ 12 w 30"/>
                  <a:gd name="T75" fmla="*/ 5 h 88"/>
                  <a:gd name="T76" fmla="*/ 12 w 30"/>
                  <a:gd name="T77" fmla="*/ 5 h 88"/>
                  <a:gd name="T78" fmla="*/ 11 w 30"/>
                  <a:gd name="T79" fmla="*/ 5 h 88"/>
                  <a:gd name="T80" fmla="*/ 1 w 30"/>
                  <a:gd name="T81" fmla="*/ 1 h 88"/>
                  <a:gd name="T82" fmla="*/ 0 w 30"/>
                  <a:gd name="T83" fmla="*/ 0 h 88"/>
                  <a:gd name="T84" fmla="*/ 0 w 30"/>
                  <a:gd name="T8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" h="88">
                    <a:moveTo>
                      <a:pt x="0" y="1"/>
                    </a:moveTo>
                    <a:lnTo>
                      <a:pt x="11" y="5"/>
                    </a:lnTo>
                    <a:lnTo>
                      <a:pt x="14" y="14"/>
                    </a:lnTo>
                    <a:lnTo>
                      <a:pt x="21" y="21"/>
                    </a:lnTo>
                    <a:lnTo>
                      <a:pt x="30" y="36"/>
                    </a:lnTo>
                    <a:lnTo>
                      <a:pt x="29" y="82"/>
                    </a:lnTo>
                    <a:lnTo>
                      <a:pt x="10" y="88"/>
                    </a:lnTo>
                    <a:lnTo>
                      <a:pt x="8" y="76"/>
                    </a:lnTo>
                    <a:lnTo>
                      <a:pt x="8" y="67"/>
                    </a:lnTo>
                    <a:lnTo>
                      <a:pt x="8" y="59"/>
                    </a:lnTo>
                    <a:lnTo>
                      <a:pt x="2" y="51"/>
                    </a:lnTo>
                    <a:lnTo>
                      <a:pt x="1" y="21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1" y="2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8" y="59"/>
                    </a:lnTo>
                    <a:lnTo>
                      <a:pt x="8" y="67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29" y="82"/>
                    </a:lnTo>
                    <a:lnTo>
                      <a:pt x="30" y="82"/>
                    </a:lnTo>
                    <a:lnTo>
                      <a:pt x="30" y="82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4" y="14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1" name="Freeform 1111"/>
              <p:cNvSpPr>
                <a:spLocks/>
              </p:cNvSpPr>
              <p:nvPr/>
            </p:nvSpPr>
            <p:spPr bwMode="gray">
              <a:xfrm>
                <a:off x="2929" y="2145"/>
                <a:ext cx="67" cy="110"/>
              </a:xfrm>
              <a:custGeom>
                <a:avLst/>
                <a:gdLst>
                  <a:gd name="T0" fmla="*/ 9 w 67"/>
                  <a:gd name="T1" fmla="*/ 107 h 110"/>
                  <a:gd name="T2" fmla="*/ 3 w 67"/>
                  <a:gd name="T3" fmla="*/ 94 h 110"/>
                  <a:gd name="T4" fmla="*/ 0 w 67"/>
                  <a:gd name="T5" fmla="*/ 83 h 110"/>
                  <a:gd name="T6" fmla="*/ 14 w 67"/>
                  <a:gd name="T7" fmla="*/ 57 h 110"/>
                  <a:gd name="T8" fmla="*/ 14 w 67"/>
                  <a:gd name="T9" fmla="*/ 49 h 110"/>
                  <a:gd name="T10" fmla="*/ 4 w 67"/>
                  <a:gd name="T11" fmla="*/ 25 h 110"/>
                  <a:gd name="T12" fmla="*/ 13 w 67"/>
                  <a:gd name="T13" fmla="*/ 2 h 110"/>
                  <a:gd name="T14" fmla="*/ 24 w 67"/>
                  <a:gd name="T15" fmla="*/ 0 h 110"/>
                  <a:gd name="T16" fmla="*/ 37 w 67"/>
                  <a:gd name="T17" fmla="*/ 5 h 110"/>
                  <a:gd name="T18" fmla="*/ 46 w 67"/>
                  <a:gd name="T19" fmla="*/ 4 h 110"/>
                  <a:gd name="T20" fmla="*/ 58 w 67"/>
                  <a:gd name="T21" fmla="*/ 7 h 110"/>
                  <a:gd name="T22" fmla="*/ 58 w 67"/>
                  <a:gd name="T23" fmla="*/ 27 h 110"/>
                  <a:gd name="T24" fmla="*/ 60 w 67"/>
                  <a:gd name="T25" fmla="*/ 57 h 110"/>
                  <a:gd name="T26" fmla="*/ 65 w 67"/>
                  <a:gd name="T27" fmla="*/ 64 h 110"/>
                  <a:gd name="T28" fmla="*/ 65 w 67"/>
                  <a:gd name="T29" fmla="*/ 73 h 110"/>
                  <a:gd name="T30" fmla="*/ 65 w 67"/>
                  <a:gd name="T31" fmla="*/ 82 h 110"/>
                  <a:gd name="T32" fmla="*/ 67 w 67"/>
                  <a:gd name="T33" fmla="*/ 94 h 110"/>
                  <a:gd name="T34" fmla="*/ 56 w 67"/>
                  <a:gd name="T35" fmla="*/ 98 h 110"/>
                  <a:gd name="T36" fmla="*/ 18 w 67"/>
                  <a:gd name="T37" fmla="*/ 110 h 110"/>
                  <a:gd name="T38" fmla="*/ 9 w 67"/>
                  <a:gd name="T39" fmla="*/ 10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110">
                    <a:moveTo>
                      <a:pt x="9" y="107"/>
                    </a:moveTo>
                    <a:lnTo>
                      <a:pt x="3" y="94"/>
                    </a:lnTo>
                    <a:lnTo>
                      <a:pt x="0" y="83"/>
                    </a:lnTo>
                    <a:lnTo>
                      <a:pt x="14" y="57"/>
                    </a:lnTo>
                    <a:lnTo>
                      <a:pt x="14" y="49"/>
                    </a:lnTo>
                    <a:lnTo>
                      <a:pt x="4" y="25"/>
                    </a:lnTo>
                    <a:lnTo>
                      <a:pt x="13" y="2"/>
                    </a:lnTo>
                    <a:lnTo>
                      <a:pt x="24" y="0"/>
                    </a:lnTo>
                    <a:lnTo>
                      <a:pt x="37" y="5"/>
                    </a:lnTo>
                    <a:lnTo>
                      <a:pt x="46" y="4"/>
                    </a:lnTo>
                    <a:lnTo>
                      <a:pt x="58" y="7"/>
                    </a:lnTo>
                    <a:lnTo>
                      <a:pt x="58" y="27"/>
                    </a:lnTo>
                    <a:lnTo>
                      <a:pt x="60" y="57"/>
                    </a:lnTo>
                    <a:lnTo>
                      <a:pt x="65" y="64"/>
                    </a:lnTo>
                    <a:lnTo>
                      <a:pt x="65" y="73"/>
                    </a:lnTo>
                    <a:lnTo>
                      <a:pt x="65" y="82"/>
                    </a:lnTo>
                    <a:lnTo>
                      <a:pt x="67" y="94"/>
                    </a:lnTo>
                    <a:lnTo>
                      <a:pt x="56" y="98"/>
                    </a:lnTo>
                    <a:lnTo>
                      <a:pt x="18" y="110"/>
                    </a:lnTo>
                    <a:lnTo>
                      <a:pt x="9" y="10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2" name="Freeform 1112"/>
              <p:cNvSpPr>
                <a:spLocks noEditPoints="1"/>
              </p:cNvSpPr>
              <p:nvPr/>
            </p:nvSpPr>
            <p:spPr bwMode="gray">
              <a:xfrm>
                <a:off x="2928" y="2145"/>
                <a:ext cx="69" cy="111"/>
              </a:xfrm>
              <a:custGeom>
                <a:avLst/>
                <a:gdLst>
                  <a:gd name="T0" fmla="*/ 25 w 69"/>
                  <a:gd name="T1" fmla="*/ 0 h 111"/>
                  <a:gd name="T2" fmla="*/ 38 w 69"/>
                  <a:gd name="T3" fmla="*/ 5 h 111"/>
                  <a:gd name="T4" fmla="*/ 47 w 69"/>
                  <a:gd name="T5" fmla="*/ 4 h 111"/>
                  <a:gd name="T6" fmla="*/ 58 w 69"/>
                  <a:gd name="T7" fmla="*/ 7 h 111"/>
                  <a:gd name="T8" fmla="*/ 59 w 69"/>
                  <a:gd name="T9" fmla="*/ 27 h 111"/>
                  <a:gd name="T10" fmla="*/ 60 w 69"/>
                  <a:gd name="T11" fmla="*/ 57 h 111"/>
                  <a:gd name="T12" fmla="*/ 66 w 69"/>
                  <a:gd name="T13" fmla="*/ 65 h 111"/>
                  <a:gd name="T14" fmla="*/ 66 w 69"/>
                  <a:gd name="T15" fmla="*/ 73 h 111"/>
                  <a:gd name="T16" fmla="*/ 66 w 69"/>
                  <a:gd name="T17" fmla="*/ 82 h 111"/>
                  <a:gd name="T18" fmla="*/ 68 w 69"/>
                  <a:gd name="T19" fmla="*/ 94 h 111"/>
                  <a:gd name="T20" fmla="*/ 57 w 69"/>
                  <a:gd name="T21" fmla="*/ 97 h 111"/>
                  <a:gd name="T22" fmla="*/ 19 w 69"/>
                  <a:gd name="T23" fmla="*/ 110 h 111"/>
                  <a:gd name="T24" fmla="*/ 10 w 69"/>
                  <a:gd name="T25" fmla="*/ 107 h 111"/>
                  <a:gd name="T26" fmla="*/ 4 w 69"/>
                  <a:gd name="T27" fmla="*/ 94 h 111"/>
                  <a:gd name="T28" fmla="*/ 1 w 69"/>
                  <a:gd name="T29" fmla="*/ 83 h 111"/>
                  <a:gd name="T30" fmla="*/ 15 w 69"/>
                  <a:gd name="T31" fmla="*/ 57 h 111"/>
                  <a:gd name="T32" fmla="*/ 15 w 69"/>
                  <a:gd name="T33" fmla="*/ 49 h 111"/>
                  <a:gd name="T34" fmla="*/ 6 w 69"/>
                  <a:gd name="T35" fmla="*/ 25 h 111"/>
                  <a:gd name="T36" fmla="*/ 14 w 69"/>
                  <a:gd name="T37" fmla="*/ 3 h 111"/>
                  <a:gd name="T38" fmla="*/ 25 w 69"/>
                  <a:gd name="T39" fmla="*/ 0 h 111"/>
                  <a:gd name="T40" fmla="*/ 25 w 69"/>
                  <a:gd name="T41" fmla="*/ 0 h 111"/>
                  <a:gd name="T42" fmla="*/ 25 w 69"/>
                  <a:gd name="T43" fmla="*/ 0 h 111"/>
                  <a:gd name="T44" fmla="*/ 14 w 69"/>
                  <a:gd name="T45" fmla="*/ 2 h 111"/>
                  <a:gd name="T46" fmla="*/ 14 w 69"/>
                  <a:gd name="T47" fmla="*/ 2 h 111"/>
                  <a:gd name="T48" fmla="*/ 14 w 69"/>
                  <a:gd name="T49" fmla="*/ 3 h 111"/>
                  <a:gd name="T50" fmla="*/ 5 w 69"/>
                  <a:gd name="T51" fmla="*/ 25 h 111"/>
                  <a:gd name="T52" fmla="*/ 5 w 69"/>
                  <a:gd name="T53" fmla="*/ 25 h 111"/>
                  <a:gd name="T54" fmla="*/ 5 w 69"/>
                  <a:gd name="T55" fmla="*/ 25 h 111"/>
                  <a:gd name="T56" fmla="*/ 15 w 69"/>
                  <a:gd name="T57" fmla="*/ 50 h 111"/>
                  <a:gd name="T58" fmla="*/ 15 w 69"/>
                  <a:gd name="T59" fmla="*/ 57 h 111"/>
                  <a:gd name="T60" fmla="*/ 0 w 69"/>
                  <a:gd name="T61" fmla="*/ 83 h 111"/>
                  <a:gd name="T62" fmla="*/ 0 w 69"/>
                  <a:gd name="T63" fmla="*/ 83 h 111"/>
                  <a:gd name="T64" fmla="*/ 0 w 69"/>
                  <a:gd name="T65" fmla="*/ 83 h 111"/>
                  <a:gd name="T66" fmla="*/ 3 w 69"/>
                  <a:gd name="T67" fmla="*/ 94 h 111"/>
                  <a:gd name="T68" fmla="*/ 3 w 69"/>
                  <a:gd name="T69" fmla="*/ 94 h 111"/>
                  <a:gd name="T70" fmla="*/ 3 w 69"/>
                  <a:gd name="T71" fmla="*/ 94 h 111"/>
                  <a:gd name="T72" fmla="*/ 10 w 69"/>
                  <a:gd name="T73" fmla="*/ 107 h 111"/>
                  <a:gd name="T74" fmla="*/ 10 w 69"/>
                  <a:gd name="T75" fmla="*/ 107 h 111"/>
                  <a:gd name="T76" fmla="*/ 10 w 69"/>
                  <a:gd name="T77" fmla="*/ 107 h 111"/>
                  <a:gd name="T78" fmla="*/ 19 w 69"/>
                  <a:gd name="T79" fmla="*/ 111 h 111"/>
                  <a:gd name="T80" fmla="*/ 19 w 69"/>
                  <a:gd name="T81" fmla="*/ 111 h 111"/>
                  <a:gd name="T82" fmla="*/ 19 w 69"/>
                  <a:gd name="T83" fmla="*/ 111 h 111"/>
                  <a:gd name="T84" fmla="*/ 57 w 69"/>
                  <a:gd name="T85" fmla="*/ 98 h 111"/>
                  <a:gd name="T86" fmla="*/ 68 w 69"/>
                  <a:gd name="T87" fmla="*/ 94 h 111"/>
                  <a:gd name="T88" fmla="*/ 69 w 69"/>
                  <a:gd name="T89" fmla="*/ 94 h 111"/>
                  <a:gd name="T90" fmla="*/ 69 w 69"/>
                  <a:gd name="T91" fmla="*/ 94 h 111"/>
                  <a:gd name="T92" fmla="*/ 66 w 69"/>
                  <a:gd name="T93" fmla="*/ 82 h 111"/>
                  <a:gd name="T94" fmla="*/ 66 w 69"/>
                  <a:gd name="T95" fmla="*/ 73 h 111"/>
                  <a:gd name="T96" fmla="*/ 66 w 69"/>
                  <a:gd name="T97" fmla="*/ 65 h 111"/>
                  <a:gd name="T98" fmla="*/ 66 w 69"/>
                  <a:gd name="T99" fmla="*/ 64 h 111"/>
                  <a:gd name="T100" fmla="*/ 66 w 69"/>
                  <a:gd name="T101" fmla="*/ 64 h 111"/>
                  <a:gd name="T102" fmla="*/ 61 w 69"/>
                  <a:gd name="T103" fmla="*/ 57 h 111"/>
                  <a:gd name="T104" fmla="*/ 59 w 69"/>
                  <a:gd name="T105" fmla="*/ 27 h 111"/>
                  <a:gd name="T106" fmla="*/ 59 w 69"/>
                  <a:gd name="T107" fmla="*/ 7 h 111"/>
                  <a:gd name="T108" fmla="*/ 59 w 69"/>
                  <a:gd name="T109" fmla="*/ 7 h 111"/>
                  <a:gd name="T110" fmla="*/ 59 w 69"/>
                  <a:gd name="T111" fmla="*/ 7 h 111"/>
                  <a:gd name="T112" fmla="*/ 47 w 69"/>
                  <a:gd name="T113" fmla="*/ 4 h 111"/>
                  <a:gd name="T114" fmla="*/ 47 w 69"/>
                  <a:gd name="T115" fmla="*/ 4 h 111"/>
                  <a:gd name="T116" fmla="*/ 47 w 69"/>
                  <a:gd name="T117" fmla="*/ 4 h 111"/>
                  <a:gd name="T118" fmla="*/ 38 w 69"/>
                  <a:gd name="T119" fmla="*/ 5 h 111"/>
                  <a:gd name="T120" fmla="*/ 26 w 69"/>
                  <a:gd name="T121" fmla="*/ 0 h 111"/>
                  <a:gd name="T122" fmla="*/ 25 w 69"/>
                  <a:gd name="T123" fmla="*/ 0 h 111"/>
                  <a:gd name="T124" fmla="*/ 25 w 69"/>
                  <a:gd name="T12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" h="111">
                    <a:moveTo>
                      <a:pt x="25" y="0"/>
                    </a:moveTo>
                    <a:lnTo>
                      <a:pt x="38" y="5"/>
                    </a:lnTo>
                    <a:lnTo>
                      <a:pt x="47" y="4"/>
                    </a:lnTo>
                    <a:lnTo>
                      <a:pt x="58" y="7"/>
                    </a:lnTo>
                    <a:lnTo>
                      <a:pt x="59" y="27"/>
                    </a:lnTo>
                    <a:lnTo>
                      <a:pt x="60" y="57"/>
                    </a:lnTo>
                    <a:lnTo>
                      <a:pt x="66" y="65"/>
                    </a:lnTo>
                    <a:lnTo>
                      <a:pt x="66" y="73"/>
                    </a:lnTo>
                    <a:lnTo>
                      <a:pt x="66" y="82"/>
                    </a:lnTo>
                    <a:lnTo>
                      <a:pt x="68" y="94"/>
                    </a:lnTo>
                    <a:lnTo>
                      <a:pt x="57" y="97"/>
                    </a:lnTo>
                    <a:lnTo>
                      <a:pt x="19" y="110"/>
                    </a:lnTo>
                    <a:lnTo>
                      <a:pt x="10" y="107"/>
                    </a:lnTo>
                    <a:lnTo>
                      <a:pt x="4" y="94"/>
                    </a:lnTo>
                    <a:lnTo>
                      <a:pt x="1" y="83"/>
                    </a:lnTo>
                    <a:lnTo>
                      <a:pt x="15" y="57"/>
                    </a:lnTo>
                    <a:lnTo>
                      <a:pt x="15" y="49"/>
                    </a:lnTo>
                    <a:lnTo>
                      <a:pt x="6" y="25"/>
                    </a:lnTo>
                    <a:lnTo>
                      <a:pt x="14" y="3"/>
                    </a:lnTo>
                    <a:lnTo>
                      <a:pt x="25" y="0"/>
                    </a:lnTo>
                    <a:close/>
                    <a:moveTo>
                      <a:pt x="25" y="0"/>
                    </a:moveTo>
                    <a:lnTo>
                      <a:pt x="25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10" y="107"/>
                    </a:lnTo>
                    <a:lnTo>
                      <a:pt x="10" y="107"/>
                    </a:lnTo>
                    <a:lnTo>
                      <a:pt x="10" y="107"/>
                    </a:lnTo>
                    <a:lnTo>
                      <a:pt x="19" y="111"/>
                    </a:lnTo>
                    <a:lnTo>
                      <a:pt x="19" y="111"/>
                    </a:lnTo>
                    <a:lnTo>
                      <a:pt x="19" y="111"/>
                    </a:lnTo>
                    <a:lnTo>
                      <a:pt x="57" y="98"/>
                    </a:lnTo>
                    <a:lnTo>
                      <a:pt x="68" y="94"/>
                    </a:lnTo>
                    <a:lnTo>
                      <a:pt x="69" y="94"/>
                    </a:lnTo>
                    <a:lnTo>
                      <a:pt x="69" y="94"/>
                    </a:lnTo>
                    <a:lnTo>
                      <a:pt x="66" y="82"/>
                    </a:lnTo>
                    <a:lnTo>
                      <a:pt x="66" y="73"/>
                    </a:lnTo>
                    <a:lnTo>
                      <a:pt x="66" y="65"/>
                    </a:lnTo>
                    <a:lnTo>
                      <a:pt x="66" y="64"/>
                    </a:lnTo>
                    <a:lnTo>
                      <a:pt x="66" y="64"/>
                    </a:lnTo>
                    <a:lnTo>
                      <a:pt x="61" y="57"/>
                    </a:lnTo>
                    <a:lnTo>
                      <a:pt x="59" y="2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38" y="5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3" name="Freeform 1113"/>
              <p:cNvSpPr>
                <a:spLocks noEditPoints="1"/>
              </p:cNvSpPr>
              <p:nvPr/>
            </p:nvSpPr>
            <p:spPr bwMode="gray">
              <a:xfrm>
                <a:off x="2928" y="2145"/>
                <a:ext cx="69" cy="111"/>
              </a:xfrm>
              <a:custGeom>
                <a:avLst/>
                <a:gdLst>
                  <a:gd name="T0" fmla="*/ 25 w 69"/>
                  <a:gd name="T1" fmla="*/ 0 h 111"/>
                  <a:gd name="T2" fmla="*/ 38 w 69"/>
                  <a:gd name="T3" fmla="*/ 5 h 111"/>
                  <a:gd name="T4" fmla="*/ 47 w 69"/>
                  <a:gd name="T5" fmla="*/ 4 h 111"/>
                  <a:gd name="T6" fmla="*/ 58 w 69"/>
                  <a:gd name="T7" fmla="*/ 7 h 111"/>
                  <a:gd name="T8" fmla="*/ 59 w 69"/>
                  <a:gd name="T9" fmla="*/ 27 h 111"/>
                  <a:gd name="T10" fmla="*/ 60 w 69"/>
                  <a:gd name="T11" fmla="*/ 57 h 111"/>
                  <a:gd name="T12" fmla="*/ 66 w 69"/>
                  <a:gd name="T13" fmla="*/ 65 h 111"/>
                  <a:gd name="T14" fmla="*/ 66 w 69"/>
                  <a:gd name="T15" fmla="*/ 73 h 111"/>
                  <a:gd name="T16" fmla="*/ 66 w 69"/>
                  <a:gd name="T17" fmla="*/ 82 h 111"/>
                  <a:gd name="T18" fmla="*/ 68 w 69"/>
                  <a:gd name="T19" fmla="*/ 94 h 111"/>
                  <a:gd name="T20" fmla="*/ 57 w 69"/>
                  <a:gd name="T21" fmla="*/ 97 h 111"/>
                  <a:gd name="T22" fmla="*/ 19 w 69"/>
                  <a:gd name="T23" fmla="*/ 110 h 111"/>
                  <a:gd name="T24" fmla="*/ 10 w 69"/>
                  <a:gd name="T25" fmla="*/ 107 h 111"/>
                  <a:gd name="T26" fmla="*/ 4 w 69"/>
                  <a:gd name="T27" fmla="*/ 94 h 111"/>
                  <a:gd name="T28" fmla="*/ 1 w 69"/>
                  <a:gd name="T29" fmla="*/ 83 h 111"/>
                  <a:gd name="T30" fmla="*/ 15 w 69"/>
                  <a:gd name="T31" fmla="*/ 57 h 111"/>
                  <a:gd name="T32" fmla="*/ 15 w 69"/>
                  <a:gd name="T33" fmla="*/ 49 h 111"/>
                  <a:gd name="T34" fmla="*/ 6 w 69"/>
                  <a:gd name="T35" fmla="*/ 25 h 111"/>
                  <a:gd name="T36" fmla="*/ 14 w 69"/>
                  <a:gd name="T37" fmla="*/ 3 h 111"/>
                  <a:gd name="T38" fmla="*/ 25 w 69"/>
                  <a:gd name="T39" fmla="*/ 0 h 111"/>
                  <a:gd name="T40" fmla="*/ 25 w 69"/>
                  <a:gd name="T41" fmla="*/ 0 h 111"/>
                  <a:gd name="T42" fmla="*/ 25 w 69"/>
                  <a:gd name="T43" fmla="*/ 0 h 111"/>
                  <a:gd name="T44" fmla="*/ 14 w 69"/>
                  <a:gd name="T45" fmla="*/ 2 h 111"/>
                  <a:gd name="T46" fmla="*/ 14 w 69"/>
                  <a:gd name="T47" fmla="*/ 2 h 111"/>
                  <a:gd name="T48" fmla="*/ 14 w 69"/>
                  <a:gd name="T49" fmla="*/ 3 h 111"/>
                  <a:gd name="T50" fmla="*/ 5 w 69"/>
                  <a:gd name="T51" fmla="*/ 25 h 111"/>
                  <a:gd name="T52" fmla="*/ 5 w 69"/>
                  <a:gd name="T53" fmla="*/ 25 h 111"/>
                  <a:gd name="T54" fmla="*/ 5 w 69"/>
                  <a:gd name="T55" fmla="*/ 25 h 111"/>
                  <a:gd name="T56" fmla="*/ 15 w 69"/>
                  <a:gd name="T57" fmla="*/ 50 h 111"/>
                  <a:gd name="T58" fmla="*/ 15 w 69"/>
                  <a:gd name="T59" fmla="*/ 57 h 111"/>
                  <a:gd name="T60" fmla="*/ 0 w 69"/>
                  <a:gd name="T61" fmla="*/ 83 h 111"/>
                  <a:gd name="T62" fmla="*/ 0 w 69"/>
                  <a:gd name="T63" fmla="*/ 83 h 111"/>
                  <a:gd name="T64" fmla="*/ 0 w 69"/>
                  <a:gd name="T65" fmla="*/ 83 h 111"/>
                  <a:gd name="T66" fmla="*/ 3 w 69"/>
                  <a:gd name="T67" fmla="*/ 94 h 111"/>
                  <a:gd name="T68" fmla="*/ 3 w 69"/>
                  <a:gd name="T69" fmla="*/ 94 h 111"/>
                  <a:gd name="T70" fmla="*/ 3 w 69"/>
                  <a:gd name="T71" fmla="*/ 94 h 111"/>
                  <a:gd name="T72" fmla="*/ 10 w 69"/>
                  <a:gd name="T73" fmla="*/ 107 h 111"/>
                  <a:gd name="T74" fmla="*/ 10 w 69"/>
                  <a:gd name="T75" fmla="*/ 107 h 111"/>
                  <a:gd name="T76" fmla="*/ 10 w 69"/>
                  <a:gd name="T77" fmla="*/ 107 h 111"/>
                  <a:gd name="T78" fmla="*/ 19 w 69"/>
                  <a:gd name="T79" fmla="*/ 111 h 111"/>
                  <a:gd name="T80" fmla="*/ 19 w 69"/>
                  <a:gd name="T81" fmla="*/ 111 h 111"/>
                  <a:gd name="T82" fmla="*/ 19 w 69"/>
                  <a:gd name="T83" fmla="*/ 111 h 111"/>
                  <a:gd name="T84" fmla="*/ 57 w 69"/>
                  <a:gd name="T85" fmla="*/ 98 h 111"/>
                  <a:gd name="T86" fmla="*/ 68 w 69"/>
                  <a:gd name="T87" fmla="*/ 94 h 111"/>
                  <a:gd name="T88" fmla="*/ 69 w 69"/>
                  <a:gd name="T89" fmla="*/ 94 h 111"/>
                  <a:gd name="T90" fmla="*/ 69 w 69"/>
                  <a:gd name="T91" fmla="*/ 94 h 111"/>
                  <a:gd name="T92" fmla="*/ 66 w 69"/>
                  <a:gd name="T93" fmla="*/ 82 h 111"/>
                  <a:gd name="T94" fmla="*/ 66 w 69"/>
                  <a:gd name="T95" fmla="*/ 73 h 111"/>
                  <a:gd name="T96" fmla="*/ 66 w 69"/>
                  <a:gd name="T97" fmla="*/ 65 h 111"/>
                  <a:gd name="T98" fmla="*/ 66 w 69"/>
                  <a:gd name="T99" fmla="*/ 64 h 111"/>
                  <a:gd name="T100" fmla="*/ 66 w 69"/>
                  <a:gd name="T101" fmla="*/ 64 h 111"/>
                  <a:gd name="T102" fmla="*/ 61 w 69"/>
                  <a:gd name="T103" fmla="*/ 57 h 111"/>
                  <a:gd name="T104" fmla="*/ 59 w 69"/>
                  <a:gd name="T105" fmla="*/ 27 h 111"/>
                  <a:gd name="T106" fmla="*/ 59 w 69"/>
                  <a:gd name="T107" fmla="*/ 7 h 111"/>
                  <a:gd name="T108" fmla="*/ 59 w 69"/>
                  <a:gd name="T109" fmla="*/ 7 h 111"/>
                  <a:gd name="T110" fmla="*/ 59 w 69"/>
                  <a:gd name="T111" fmla="*/ 7 h 111"/>
                  <a:gd name="T112" fmla="*/ 47 w 69"/>
                  <a:gd name="T113" fmla="*/ 4 h 111"/>
                  <a:gd name="T114" fmla="*/ 47 w 69"/>
                  <a:gd name="T115" fmla="*/ 4 h 111"/>
                  <a:gd name="T116" fmla="*/ 47 w 69"/>
                  <a:gd name="T117" fmla="*/ 4 h 111"/>
                  <a:gd name="T118" fmla="*/ 38 w 69"/>
                  <a:gd name="T119" fmla="*/ 5 h 111"/>
                  <a:gd name="T120" fmla="*/ 26 w 69"/>
                  <a:gd name="T121" fmla="*/ 0 h 111"/>
                  <a:gd name="T122" fmla="*/ 25 w 69"/>
                  <a:gd name="T123" fmla="*/ 0 h 111"/>
                  <a:gd name="T124" fmla="*/ 25 w 69"/>
                  <a:gd name="T12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" h="111">
                    <a:moveTo>
                      <a:pt x="25" y="0"/>
                    </a:moveTo>
                    <a:lnTo>
                      <a:pt x="38" y="5"/>
                    </a:lnTo>
                    <a:lnTo>
                      <a:pt x="47" y="4"/>
                    </a:lnTo>
                    <a:lnTo>
                      <a:pt x="58" y="7"/>
                    </a:lnTo>
                    <a:lnTo>
                      <a:pt x="59" y="27"/>
                    </a:lnTo>
                    <a:lnTo>
                      <a:pt x="60" y="57"/>
                    </a:lnTo>
                    <a:lnTo>
                      <a:pt x="66" y="65"/>
                    </a:lnTo>
                    <a:lnTo>
                      <a:pt x="66" y="73"/>
                    </a:lnTo>
                    <a:lnTo>
                      <a:pt x="66" y="82"/>
                    </a:lnTo>
                    <a:lnTo>
                      <a:pt x="68" y="94"/>
                    </a:lnTo>
                    <a:lnTo>
                      <a:pt x="57" y="97"/>
                    </a:lnTo>
                    <a:lnTo>
                      <a:pt x="19" y="110"/>
                    </a:lnTo>
                    <a:lnTo>
                      <a:pt x="10" y="107"/>
                    </a:lnTo>
                    <a:lnTo>
                      <a:pt x="4" y="94"/>
                    </a:lnTo>
                    <a:lnTo>
                      <a:pt x="1" y="83"/>
                    </a:lnTo>
                    <a:lnTo>
                      <a:pt x="15" y="57"/>
                    </a:lnTo>
                    <a:lnTo>
                      <a:pt x="15" y="49"/>
                    </a:lnTo>
                    <a:lnTo>
                      <a:pt x="6" y="25"/>
                    </a:lnTo>
                    <a:lnTo>
                      <a:pt x="14" y="3"/>
                    </a:lnTo>
                    <a:lnTo>
                      <a:pt x="25" y="0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10" y="107"/>
                    </a:lnTo>
                    <a:lnTo>
                      <a:pt x="10" y="107"/>
                    </a:lnTo>
                    <a:lnTo>
                      <a:pt x="10" y="107"/>
                    </a:lnTo>
                    <a:lnTo>
                      <a:pt x="19" y="111"/>
                    </a:lnTo>
                    <a:lnTo>
                      <a:pt x="19" y="111"/>
                    </a:lnTo>
                    <a:lnTo>
                      <a:pt x="19" y="111"/>
                    </a:lnTo>
                    <a:lnTo>
                      <a:pt x="57" y="98"/>
                    </a:lnTo>
                    <a:lnTo>
                      <a:pt x="68" y="94"/>
                    </a:lnTo>
                    <a:lnTo>
                      <a:pt x="69" y="94"/>
                    </a:lnTo>
                    <a:lnTo>
                      <a:pt x="69" y="94"/>
                    </a:lnTo>
                    <a:lnTo>
                      <a:pt x="66" y="82"/>
                    </a:lnTo>
                    <a:lnTo>
                      <a:pt x="66" y="73"/>
                    </a:lnTo>
                    <a:lnTo>
                      <a:pt x="66" y="65"/>
                    </a:lnTo>
                    <a:lnTo>
                      <a:pt x="66" y="64"/>
                    </a:lnTo>
                    <a:lnTo>
                      <a:pt x="66" y="64"/>
                    </a:lnTo>
                    <a:lnTo>
                      <a:pt x="61" y="57"/>
                    </a:lnTo>
                    <a:lnTo>
                      <a:pt x="59" y="2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38" y="5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4" name="Freeform 1114"/>
              <p:cNvSpPr>
                <a:spLocks/>
              </p:cNvSpPr>
              <p:nvPr/>
            </p:nvSpPr>
            <p:spPr bwMode="gray">
              <a:xfrm>
                <a:off x="2837" y="2156"/>
                <a:ext cx="106" cy="108"/>
              </a:xfrm>
              <a:custGeom>
                <a:avLst/>
                <a:gdLst>
                  <a:gd name="T0" fmla="*/ 16 w 106"/>
                  <a:gd name="T1" fmla="*/ 93 h 108"/>
                  <a:gd name="T2" fmla="*/ 15 w 106"/>
                  <a:gd name="T3" fmla="*/ 84 h 108"/>
                  <a:gd name="T4" fmla="*/ 0 w 106"/>
                  <a:gd name="T5" fmla="*/ 77 h 108"/>
                  <a:gd name="T6" fmla="*/ 0 w 106"/>
                  <a:gd name="T7" fmla="*/ 58 h 108"/>
                  <a:gd name="T8" fmla="*/ 5 w 106"/>
                  <a:gd name="T9" fmla="*/ 51 h 108"/>
                  <a:gd name="T10" fmla="*/ 9 w 106"/>
                  <a:gd name="T11" fmla="*/ 33 h 108"/>
                  <a:gd name="T12" fmla="*/ 6 w 106"/>
                  <a:gd name="T13" fmla="*/ 11 h 108"/>
                  <a:gd name="T14" fmla="*/ 23 w 106"/>
                  <a:gd name="T15" fmla="*/ 9 h 108"/>
                  <a:gd name="T16" fmla="*/ 32 w 106"/>
                  <a:gd name="T17" fmla="*/ 0 h 108"/>
                  <a:gd name="T18" fmla="*/ 43 w 106"/>
                  <a:gd name="T19" fmla="*/ 8 h 108"/>
                  <a:gd name="T20" fmla="*/ 54 w 106"/>
                  <a:gd name="T21" fmla="*/ 9 h 108"/>
                  <a:gd name="T22" fmla="*/ 68 w 106"/>
                  <a:gd name="T23" fmla="*/ 21 h 108"/>
                  <a:gd name="T24" fmla="*/ 77 w 106"/>
                  <a:gd name="T25" fmla="*/ 14 h 108"/>
                  <a:gd name="T26" fmla="*/ 97 w 106"/>
                  <a:gd name="T27" fmla="*/ 14 h 108"/>
                  <a:gd name="T28" fmla="*/ 106 w 106"/>
                  <a:gd name="T29" fmla="*/ 38 h 108"/>
                  <a:gd name="T30" fmla="*/ 106 w 106"/>
                  <a:gd name="T31" fmla="*/ 46 h 108"/>
                  <a:gd name="T32" fmla="*/ 92 w 106"/>
                  <a:gd name="T33" fmla="*/ 72 h 108"/>
                  <a:gd name="T34" fmla="*/ 95 w 106"/>
                  <a:gd name="T35" fmla="*/ 83 h 108"/>
                  <a:gd name="T36" fmla="*/ 102 w 106"/>
                  <a:gd name="T37" fmla="*/ 96 h 108"/>
                  <a:gd name="T38" fmla="*/ 76 w 106"/>
                  <a:gd name="T39" fmla="*/ 96 h 108"/>
                  <a:gd name="T40" fmla="*/ 55 w 106"/>
                  <a:gd name="T41" fmla="*/ 99 h 108"/>
                  <a:gd name="T42" fmla="*/ 32 w 106"/>
                  <a:gd name="T43" fmla="*/ 105 h 108"/>
                  <a:gd name="T44" fmla="*/ 10 w 106"/>
                  <a:gd name="T45" fmla="*/ 108 h 108"/>
                  <a:gd name="T46" fmla="*/ 16 w 106"/>
                  <a:gd name="T47" fmla="*/ 9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08">
                    <a:moveTo>
                      <a:pt x="16" y="93"/>
                    </a:moveTo>
                    <a:lnTo>
                      <a:pt x="15" y="84"/>
                    </a:lnTo>
                    <a:lnTo>
                      <a:pt x="0" y="77"/>
                    </a:lnTo>
                    <a:lnTo>
                      <a:pt x="0" y="58"/>
                    </a:lnTo>
                    <a:lnTo>
                      <a:pt x="5" y="51"/>
                    </a:lnTo>
                    <a:lnTo>
                      <a:pt x="9" y="33"/>
                    </a:lnTo>
                    <a:lnTo>
                      <a:pt x="6" y="11"/>
                    </a:lnTo>
                    <a:lnTo>
                      <a:pt x="23" y="9"/>
                    </a:lnTo>
                    <a:lnTo>
                      <a:pt x="32" y="0"/>
                    </a:lnTo>
                    <a:lnTo>
                      <a:pt x="43" y="8"/>
                    </a:lnTo>
                    <a:lnTo>
                      <a:pt x="54" y="9"/>
                    </a:lnTo>
                    <a:lnTo>
                      <a:pt x="68" y="21"/>
                    </a:lnTo>
                    <a:lnTo>
                      <a:pt x="77" y="14"/>
                    </a:lnTo>
                    <a:lnTo>
                      <a:pt x="97" y="14"/>
                    </a:lnTo>
                    <a:lnTo>
                      <a:pt x="106" y="38"/>
                    </a:lnTo>
                    <a:lnTo>
                      <a:pt x="106" y="46"/>
                    </a:lnTo>
                    <a:lnTo>
                      <a:pt x="92" y="72"/>
                    </a:lnTo>
                    <a:lnTo>
                      <a:pt x="95" y="83"/>
                    </a:lnTo>
                    <a:lnTo>
                      <a:pt x="102" y="96"/>
                    </a:lnTo>
                    <a:lnTo>
                      <a:pt x="76" y="96"/>
                    </a:lnTo>
                    <a:lnTo>
                      <a:pt x="55" y="99"/>
                    </a:lnTo>
                    <a:lnTo>
                      <a:pt x="32" y="105"/>
                    </a:lnTo>
                    <a:lnTo>
                      <a:pt x="10" y="108"/>
                    </a:lnTo>
                    <a:lnTo>
                      <a:pt x="16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5" name="Freeform 1115"/>
              <p:cNvSpPr>
                <a:spLocks noEditPoints="1"/>
              </p:cNvSpPr>
              <p:nvPr/>
            </p:nvSpPr>
            <p:spPr bwMode="gray">
              <a:xfrm>
                <a:off x="2837" y="2155"/>
                <a:ext cx="107" cy="109"/>
              </a:xfrm>
              <a:custGeom>
                <a:avLst/>
                <a:gdLst>
                  <a:gd name="T0" fmla="*/ 42 w 107"/>
                  <a:gd name="T1" fmla="*/ 10 h 109"/>
                  <a:gd name="T2" fmla="*/ 68 w 107"/>
                  <a:gd name="T3" fmla="*/ 22 h 109"/>
                  <a:gd name="T4" fmla="*/ 97 w 107"/>
                  <a:gd name="T5" fmla="*/ 15 h 109"/>
                  <a:gd name="T6" fmla="*/ 106 w 107"/>
                  <a:gd name="T7" fmla="*/ 47 h 109"/>
                  <a:gd name="T8" fmla="*/ 95 w 107"/>
                  <a:gd name="T9" fmla="*/ 84 h 109"/>
                  <a:gd name="T10" fmla="*/ 76 w 107"/>
                  <a:gd name="T11" fmla="*/ 97 h 109"/>
                  <a:gd name="T12" fmla="*/ 32 w 107"/>
                  <a:gd name="T13" fmla="*/ 106 h 109"/>
                  <a:gd name="T14" fmla="*/ 17 w 107"/>
                  <a:gd name="T15" fmla="*/ 94 h 109"/>
                  <a:gd name="T16" fmla="*/ 0 w 107"/>
                  <a:gd name="T17" fmla="*/ 78 h 109"/>
                  <a:gd name="T18" fmla="*/ 5 w 107"/>
                  <a:gd name="T19" fmla="*/ 52 h 109"/>
                  <a:gd name="T20" fmla="*/ 6 w 107"/>
                  <a:gd name="T21" fmla="*/ 13 h 109"/>
                  <a:gd name="T22" fmla="*/ 32 w 107"/>
                  <a:gd name="T23" fmla="*/ 1 h 109"/>
                  <a:gd name="T24" fmla="*/ 32 w 107"/>
                  <a:gd name="T25" fmla="*/ 1 h 109"/>
                  <a:gd name="T26" fmla="*/ 6 w 107"/>
                  <a:gd name="T27" fmla="*/ 12 h 109"/>
                  <a:gd name="T28" fmla="*/ 6 w 107"/>
                  <a:gd name="T29" fmla="*/ 13 h 109"/>
                  <a:gd name="T30" fmla="*/ 4 w 107"/>
                  <a:gd name="T31" fmla="*/ 52 h 109"/>
                  <a:gd name="T32" fmla="*/ 0 w 107"/>
                  <a:gd name="T33" fmla="*/ 59 h 109"/>
                  <a:gd name="T34" fmla="*/ 0 w 107"/>
                  <a:gd name="T35" fmla="*/ 78 h 109"/>
                  <a:gd name="T36" fmla="*/ 0 w 107"/>
                  <a:gd name="T37" fmla="*/ 78 h 109"/>
                  <a:gd name="T38" fmla="*/ 16 w 107"/>
                  <a:gd name="T39" fmla="*/ 94 h 109"/>
                  <a:gd name="T40" fmla="*/ 10 w 107"/>
                  <a:gd name="T41" fmla="*/ 109 h 109"/>
                  <a:gd name="T42" fmla="*/ 32 w 107"/>
                  <a:gd name="T43" fmla="*/ 106 h 109"/>
                  <a:gd name="T44" fmla="*/ 76 w 107"/>
                  <a:gd name="T45" fmla="*/ 98 h 109"/>
                  <a:gd name="T46" fmla="*/ 102 w 107"/>
                  <a:gd name="T47" fmla="*/ 98 h 109"/>
                  <a:gd name="T48" fmla="*/ 95 w 107"/>
                  <a:gd name="T49" fmla="*/ 84 h 109"/>
                  <a:gd name="T50" fmla="*/ 106 w 107"/>
                  <a:gd name="T51" fmla="*/ 47 h 109"/>
                  <a:gd name="T52" fmla="*/ 107 w 107"/>
                  <a:gd name="T53" fmla="*/ 47 h 109"/>
                  <a:gd name="T54" fmla="*/ 107 w 107"/>
                  <a:gd name="T55" fmla="*/ 39 h 109"/>
                  <a:gd name="T56" fmla="*/ 97 w 107"/>
                  <a:gd name="T57" fmla="*/ 15 h 109"/>
                  <a:gd name="T58" fmla="*/ 97 w 107"/>
                  <a:gd name="T59" fmla="*/ 15 h 109"/>
                  <a:gd name="T60" fmla="*/ 77 w 107"/>
                  <a:gd name="T61" fmla="*/ 15 h 109"/>
                  <a:gd name="T62" fmla="*/ 68 w 107"/>
                  <a:gd name="T63" fmla="*/ 22 h 109"/>
                  <a:gd name="T64" fmla="*/ 54 w 107"/>
                  <a:gd name="T65" fmla="*/ 10 h 109"/>
                  <a:gd name="T66" fmla="*/ 43 w 107"/>
                  <a:gd name="T67" fmla="*/ 9 h 109"/>
                  <a:gd name="T68" fmla="*/ 32 w 107"/>
                  <a:gd name="T6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7" h="109">
                    <a:moveTo>
                      <a:pt x="32" y="1"/>
                    </a:moveTo>
                    <a:lnTo>
                      <a:pt x="42" y="10"/>
                    </a:lnTo>
                    <a:lnTo>
                      <a:pt x="54" y="10"/>
                    </a:lnTo>
                    <a:lnTo>
                      <a:pt x="68" y="22"/>
                    </a:lnTo>
                    <a:lnTo>
                      <a:pt x="77" y="15"/>
                    </a:lnTo>
                    <a:lnTo>
                      <a:pt x="97" y="15"/>
                    </a:lnTo>
                    <a:lnTo>
                      <a:pt x="106" y="39"/>
                    </a:lnTo>
                    <a:lnTo>
                      <a:pt x="106" y="47"/>
                    </a:lnTo>
                    <a:lnTo>
                      <a:pt x="92" y="73"/>
                    </a:lnTo>
                    <a:lnTo>
                      <a:pt x="95" y="84"/>
                    </a:lnTo>
                    <a:lnTo>
                      <a:pt x="101" y="97"/>
                    </a:lnTo>
                    <a:lnTo>
                      <a:pt x="76" y="97"/>
                    </a:lnTo>
                    <a:lnTo>
                      <a:pt x="55" y="100"/>
                    </a:lnTo>
                    <a:lnTo>
                      <a:pt x="32" y="106"/>
                    </a:lnTo>
                    <a:lnTo>
                      <a:pt x="11" y="108"/>
                    </a:lnTo>
                    <a:lnTo>
                      <a:pt x="17" y="94"/>
                    </a:lnTo>
                    <a:lnTo>
                      <a:pt x="15" y="85"/>
                    </a:lnTo>
                    <a:lnTo>
                      <a:pt x="0" y="78"/>
                    </a:lnTo>
                    <a:lnTo>
                      <a:pt x="0" y="59"/>
                    </a:lnTo>
                    <a:lnTo>
                      <a:pt x="5" y="52"/>
                    </a:lnTo>
                    <a:lnTo>
                      <a:pt x="9" y="34"/>
                    </a:lnTo>
                    <a:lnTo>
                      <a:pt x="6" y="13"/>
                    </a:lnTo>
                    <a:lnTo>
                      <a:pt x="23" y="10"/>
                    </a:lnTo>
                    <a:lnTo>
                      <a:pt x="32" y="1"/>
                    </a:lnTo>
                    <a:close/>
                    <a:moveTo>
                      <a:pt x="32" y="0"/>
                    </a:moveTo>
                    <a:lnTo>
                      <a:pt x="32" y="1"/>
                    </a:lnTo>
                    <a:lnTo>
                      <a:pt x="22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9" y="34"/>
                    </a:lnTo>
                    <a:lnTo>
                      <a:pt x="4" y="52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15" y="85"/>
                    </a:lnTo>
                    <a:lnTo>
                      <a:pt x="16" y="94"/>
                    </a:lnTo>
                    <a:lnTo>
                      <a:pt x="10" y="108"/>
                    </a:lnTo>
                    <a:lnTo>
                      <a:pt x="10" y="109"/>
                    </a:lnTo>
                    <a:lnTo>
                      <a:pt x="11" y="109"/>
                    </a:lnTo>
                    <a:lnTo>
                      <a:pt x="32" y="106"/>
                    </a:lnTo>
                    <a:lnTo>
                      <a:pt x="55" y="101"/>
                    </a:lnTo>
                    <a:lnTo>
                      <a:pt x="76" y="98"/>
                    </a:lnTo>
                    <a:lnTo>
                      <a:pt x="101" y="98"/>
                    </a:lnTo>
                    <a:lnTo>
                      <a:pt x="102" y="98"/>
                    </a:lnTo>
                    <a:lnTo>
                      <a:pt x="102" y="97"/>
                    </a:lnTo>
                    <a:lnTo>
                      <a:pt x="95" y="84"/>
                    </a:lnTo>
                    <a:lnTo>
                      <a:pt x="92" y="73"/>
                    </a:lnTo>
                    <a:lnTo>
                      <a:pt x="106" y="47"/>
                    </a:lnTo>
                    <a:lnTo>
                      <a:pt x="107" y="47"/>
                    </a:lnTo>
                    <a:lnTo>
                      <a:pt x="107" y="47"/>
                    </a:lnTo>
                    <a:lnTo>
                      <a:pt x="107" y="39"/>
                    </a:lnTo>
                    <a:lnTo>
                      <a:pt x="107" y="39"/>
                    </a:lnTo>
                    <a:lnTo>
                      <a:pt x="106" y="39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68" y="22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43" y="9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6" name="Freeform 1116"/>
              <p:cNvSpPr>
                <a:spLocks noEditPoints="1"/>
              </p:cNvSpPr>
              <p:nvPr/>
            </p:nvSpPr>
            <p:spPr bwMode="gray">
              <a:xfrm>
                <a:off x="2837" y="2155"/>
                <a:ext cx="107" cy="109"/>
              </a:xfrm>
              <a:custGeom>
                <a:avLst/>
                <a:gdLst>
                  <a:gd name="T0" fmla="*/ 42 w 107"/>
                  <a:gd name="T1" fmla="*/ 10 h 109"/>
                  <a:gd name="T2" fmla="*/ 68 w 107"/>
                  <a:gd name="T3" fmla="*/ 22 h 109"/>
                  <a:gd name="T4" fmla="*/ 97 w 107"/>
                  <a:gd name="T5" fmla="*/ 15 h 109"/>
                  <a:gd name="T6" fmla="*/ 106 w 107"/>
                  <a:gd name="T7" fmla="*/ 47 h 109"/>
                  <a:gd name="T8" fmla="*/ 95 w 107"/>
                  <a:gd name="T9" fmla="*/ 84 h 109"/>
                  <a:gd name="T10" fmla="*/ 76 w 107"/>
                  <a:gd name="T11" fmla="*/ 97 h 109"/>
                  <a:gd name="T12" fmla="*/ 32 w 107"/>
                  <a:gd name="T13" fmla="*/ 106 h 109"/>
                  <a:gd name="T14" fmla="*/ 17 w 107"/>
                  <a:gd name="T15" fmla="*/ 94 h 109"/>
                  <a:gd name="T16" fmla="*/ 0 w 107"/>
                  <a:gd name="T17" fmla="*/ 78 h 109"/>
                  <a:gd name="T18" fmla="*/ 5 w 107"/>
                  <a:gd name="T19" fmla="*/ 52 h 109"/>
                  <a:gd name="T20" fmla="*/ 6 w 107"/>
                  <a:gd name="T21" fmla="*/ 13 h 109"/>
                  <a:gd name="T22" fmla="*/ 32 w 107"/>
                  <a:gd name="T23" fmla="*/ 1 h 109"/>
                  <a:gd name="T24" fmla="*/ 32 w 107"/>
                  <a:gd name="T25" fmla="*/ 1 h 109"/>
                  <a:gd name="T26" fmla="*/ 6 w 107"/>
                  <a:gd name="T27" fmla="*/ 12 h 109"/>
                  <a:gd name="T28" fmla="*/ 6 w 107"/>
                  <a:gd name="T29" fmla="*/ 13 h 109"/>
                  <a:gd name="T30" fmla="*/ 4 w 107"/>
                  <a:gd name="T31" fmla="*/ 52 h 109"/>
                  <a:gd name="T32" fmla="*/ 0 w 107"/>
                  <a:gd name="T33" fmla="*/ 59 h 109"/>
                  <a:gd name="T34" fmla="*/ 0 w 107"/>
                  <a:gd name="T35" fmla="*/ 78 h 109"/>
                  <a:gd name="T36" fmla="*/ 0 w 107"/>
                  <a:gd name="T37" fmla="*/ 78 h 109"/>
                  <a:gd name="T38" fmla="*/ 16 w 107"/>
                  <a:gd name="T39" fmla="*/ 94 h 109"/>
                  <a:gd name="T40" fmla="*/ 10 w 107"/>
                  <a:gd name="T41" fmla="*/ 109 h 109"/>
                  <a:gd name="T42" fmla="*/ 32 w 107"/>
                  <a:gd name="T43" fmla="*/ 106 h 109"/>
                  <a:gd name="T44" fmla="*/ 76 w 107"/>
                  <a:gd name="T45" fmla="*/ 98 h 109"/>
                  <a:gd name="T46" fmla="*/ 102 w 107"/>
                  <a:gd name="T47" fmla="*/ 98 h 109"/>
                  <a:gd name="T48" fmla="*/ 95 w 107"/>
                  <a:gd name="T49" fmla="*/ 84 h 109"/>
                  <a:gd name="T50" fmla="*/ 106 w 107"/>
                  <a:gd name="T51" fmla="*/ 47 h 109"/>
                  <a:gd name="T52" fmla="*/ 107 w 107"/>
                  <a:gd name="T53" fmla="*/ 47 h 109"/>
                  <a:gd name="T54" fmla="*/ 107 w 107"/>
                  <a:gd name="T55" fmla="*/ 39 h 109"/>
                  <a:gd name="T56" fmla="*/ 97 w 107"/>
                  <a:gd name="T57" fmla="*/ 15 h 109"/>
                  <a:gd name="T58" fmla="*/ 97 w 107"/>
                  <a:gd name="T59" fmla="*/ 15 h 109"/>
                  <a:gd name="T60" fmla="*/ 77 w 107"/>
                  <a:gd name="T61" fmla="*/ 15 h 109"/>
                  <a:gd name="T62" fmla="*/ 68 w 107"/>
                  <a:gd name="T63" fmla="*/ 22 h 109"/>
                  <a:gd name="T64" fmla="*/ 54 w 107"/>
                  <a:gd name="T65" fmla="*/ 10 h 109"/>
                  <a:gd name="T66" fmla="*/ 43 w 107"/>
                  <a:gd name="T67" fmla="*/ 9 h 109"/>
                  <a:gd name="T68" fmla="*/ 32 w 107"/>
                  <a:gd name="T6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7" h="109">
                    <a:moveTo>
                      <a:pt x="32" y="1"/>
                    </a:moveTo>
                    <a:lnTo>
                      <a:pt x="42" y="10"/>
                    </a:lnTo>
                    <a:lnTo>
                      <a:pt x="54" y="10"/>
                    </a:lnTo>
                    <a:lnTo>
                      <a:pt x="68" y="22"/>
                    </a:lnTo>
                    <a:lnTo>
                      <a:pt x="77" y="15"/>
                    </a:lnTo>
                    <a:lnTo>
                      <a:pt x="97" y="15"/>
                    </a:lnTo>
                    <a:lnTo>
                      <a:pt x="106" y="39"/>
                    </a:lnTo>
                    <a:lnTo>
                      <a:pt x="106" y="47"/>
                    </a:lnTo>
                    <a:lnTo>
                      <a:pt x="92" y="73"/>
                    </a:lnTo>
                    <a:lnTo>
                      <a:pt x="95" y="84"/>
                    </a:lnTo>
                    <a:lnTo>
                      <a:pt x="101" y="97"/>
                    </a:lnTo>
                    <a:lnTo>
                      <a:pt x="76" y="97"/>
                    </a:lnTo>
                    <a:lnTo>
                      <a:pt x="55" y="100"/>
                    </a:lnTo>
                    <a:lnTo>
                      <a:pt x="32" y="106"/>
                    </a:lnTo>
                    <a:lnTo>
                      <a:pt x="11" y="108"/>
                    </a:lnTo>
                    <a:lnTo>
                      <a:pt x="17" y="94"/>
                    </a:lnTo>
                    <a:lnTo>
                      <a:pt x="15" y="85"/>
                    </a:lnTo>
                    <a:lnTo>
                      <a:pt x="0" y="78"/>
                    </a:lnTo>
                    <a:lnTo>
                      <a:pt x="0" y="59"/>
                    </a:lnTo>
                    <a:lnTo>
                      <a:pt x="5" y="52"/>
                    </a:lnTo>
                    <a:lnTo>
                      <a:pt x="9" y="34"/>
                    </a:lnTo>
                    <a:lnTo>
                      <a:pt x="6" y="13"/>
                    </a:lnTo>
                    <a:lnTo>
                      <a:pt x="23" y="10"/>
                    </a:lnTo>
                    <a:lnTo>
                      <a:pt x="32" y="1"/>
                    </a:lnTo>
                    <a:moveTo>
                      <a:pt x="32" y="0"/>
                    </a:moveTo>
                    <a:lnTo>
                      <a:pt x="32" y="1"/>
                    </a:lnTo>
                    <a:lnTo>
                      <a:pt x="22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9" y="34"/>
                    </a:lnTo>
                    <a:lnTo>
                      <a:pt x="4" y="52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15" y="85"/>
                    </a:lnTo>
                    <a:lnTo>
                      <a:pt x="16" y="94"/>
                    </a:lnTo>
                    <a:lnTo>
                      <a:pt x="10" y="108"/>
                    </a:lnTo>
                    <a:lnTo>
                      <a:pt x="10" y="109"/>
                    </a:lnTo>
                    <a:lnTo>
                      <a:pt x="11" y="109"/>
                    </a:lnTo>
                    <a:lnTo>
                      <a:pt x="32" y="106"/>
                    </a:lnTo>
                    <a:lnTo>
                      <a:pt x="55" y="101"/>
                    </a:lnTo>
                    <a:lnTo>
                      <a:pt x="76" y="98"/>
                    </a:lnTo>
                    <a:lnTo>
                      <a:pt x="101" y="98"/>
                    </a:lnTo>
                    <a:lnTo>
                      <a:pt x="102" y="98"/>
                    </a:lnTo>
                    <a:lnTo>
                      <a:pt x="102" y="97"/>
                    </a:lnTo>
                    <a:lnTo>
                      <a:pt x="95" y="84"/>
                    </a:lnTo>
                    <a:lnTo>
                      <a:pt x="92" y="73"/>
                    </a:lnTo>
                    <a:lnTo>
                      <a:pt x="106" y="47"/>
                    </a:lnTo>
                    <a:lnTo>
                      <a:pt x="107" y="47"/>
                    </a:lnTo>
                    <a:lnTo>
                      <a:pt x="107" y="47"/>
                    </a:lnTo>
                    <a:lnTo>
                      <a:pt x="107" y="39"/>
                    </a:lnTo>
                    <a:lnTo>
                      <a:pt x="107" y="39"/>
                    </a:lnTo>
                    <a:lnTo>
                      <a:pt x="106" y="39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68" y="22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43" y="9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3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7" name="Freeform 1117"/>
              <p:cNvSpPr>
                <a:spLocks/>
              </p:cNvSpPr>
              <p:nvPr/>
            </p:nvSpPr>
            <p:spPr bwMode="gray">
              <a:xfrm>
                <a:off x="3133" y="2113"/>
                <a:ext cx="126" cy="192"/>
              </a:xfrm>
              <a:custGeom>
                <a:avLst/>
                <a:gdLst>
                  <a:gd name="T0" fmla="*/ 103 w 126"/>
                  <a:gd name="T1" fmla="*/ 185 h 192"/>
                  <a:gd name="T2" fmla="*/ 77 w 126"/>
                  <a:gd name="T3" fmla="*/ 185 h 192"/>
                  <a:gd name="T4" fmla="*/ 51 w 126"/>
                  <a:gd name="T5" fmla="*/ 186 h 192"/>
                  <a:gd name="T6" fmla="*/ 24 w 126"/>
                  <a:gd name="T7" fmla="*/ 186 h 192"/>
                  <a:gd name="T8" fmla="*/ 24 w 126"/>
                  <a:gd name="T9" fmla="*/ 170 h 192"/>
                  <a:gd name="T10" fmla="*/ 14 w 126"/>
                  <a:gd name="T11" fmla="*/ 159 h 192"/>
                  <a:gd name="T12" fmla="*/ 0 w 126"/>
                  <a:gd name="T13" fmla="*/ 149 h 192"/>
                  <a:gd name="T14" fmla="*/ 6 w 126"/>
                  <a:gd name="T15" fmla="*/ 128 h 192"/>
                  <a:gd name="T16" fmla="*/ 27 w 126"/>
                  <a:gd name="T17" fmla="*/ 103 h 192"/>
                  <a:gd name="T18" fmla="*/ 40 w 126"/>
                  <a:gd name="T19" fmla="*/ 103 h 192"/>
                  <a:gd name="T20" fmla="*/ 50 w 126"/>
                  <a:gd name="T21" fmla="*/ 113 h 192"/>
                  <a:gd name="T22" fmla="*/ 60 w 126"/>
                  <a:gd name="T23" fmla="*/ 104 h 192"/>
                  <a:gd name="T24" fmla="*/ 68 w 126"/>
                  <a:gd name="T25" fmla="*/ 74 h 192"/>
                  <a:gd name="T26" fmla="*/ 79 w 126"/>
                  <a:gd name="T27" fmla="*/ 63 h 192"/>
                  <a:gd name="T28" fmla="*/ 92 w 126"/>
                  <a:gd name="T29" fmla="*/ 39 h 192"/>
                  <a:gd name="T30" fmla="*/ 101 w 126"/>
                  <a:gd name="T31" fmla="*/ 35 h 192"/>
                  <a:gd name="T32" fmla="*/ 98 w 126"/>
                  <a:gd name="T33" fmla="*/ 8 h 192"/>
                  <a:gd name="T34" fmla="*/ 97 w 126"/>
                  <a:gd name="T35" fmla="*/ 0 h 192"/>
                  <a:gd name="T36" fmla="*/ 104 w 126"/>
                  <a:gd name="T37" fmla="*/ 1 h 192"/>
                  <a:gd name="T38" fmla="*/ 120 w 126"/>
                  <a:gd name="T39" fmla="*/ 22 h 192"/>
                  <a:gd name="T40" fmla="*/ 120 w 126"/>
                  <a:gd name="T41" fmla="*/ 52 h 192"/>
                  <a:gd name="T42" fmla="*/ 100 w 126"/>
                  <a:gd name="T43" fmla="*/ 57 h 192"/>
                  <a:gd name="T44" fmla="*/ 97 w 126"/>
                  <a:gd name="T45" fmla="*/ 67 h 192"/>
                  <a:gd name="T46" fmla="*/ 114 w 126"/>
                  <a:gd name="T47" fmla="*/ 78 h 192"/>
                  <a:gd name="T48" fmla="*/ 126 w 126"/>
                  <a:gd name="T49" fmla="*/ 97 h 192"/>
                  <a:gd name="T50" fmla="*/ 105 w 126"/>
                  <a:gd name="T51" fmla="*/ 127 h 192"/>
                  <a:gd name="T52" fmla="*/ 105 w 126"/>
                  <a:gd name="T53" fmla="*/ 138 h 192"/>
                  <a:gd name="T54" fmla="*/ 126 w 126"/>
                  <a:gd name="T55" fmla="*/ 177 h 192"/>
                  <a:gd name="T56" fmla="*/ 112 w 126"/>
                  <a:gd name="T57" fmla="*/ 192 h 192"/>
                  <a:gd name="T58" fmla="*/ 103 w 126"/>
                  <a:gd name="T59" fmla="*/ 18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6" h="192">
                    <a:moveTo>
                      <a:pt x="103" y="185"/>
                    </a:moveTo>
                    <a:lnTo>
                      <a:pt x="77" y="185"/>
                    </a:lnTo>
                    <a:lnTo>
                      <a:pt x="51" y="186"/>
                    </a:lnTo>
                    <a:lnTo>
                      <a:pt x="24" y="186"/>
                    </a:lnTo>
                    <a:lnTo>
                      <a:pt x="24" y="170"/>
                    </a:lnTo>
                    <a:lnTo>
                      <a:pt x="14" y="159"/>
                    </a:lnTo>
                    <a:lnTo>
                      <a:pt x="0" y="149"/>
                    </a:lnTo>
                    <a:lnTo>
                      <a:pt x="6" y="128"/>
                    </a:lnTo>
                    <a:lnTo>
                      <a:pt x="27" y="103"/>
                    </a:lnTo>
                    <a:lnTo>
                      <a:pt x="40" y="103"/>
                    </a:lnTo>
                    <a:lnTo>
                      <a:pt x="50" y="113"/>
                    </a:lnTo>
                    <a:lnTo>
                      <a:pt x="60" y="104"/>
                    </a:lnTo>
                    <a:lnTo>
                      <a:pt x="68" y="74"/>
                    </a:lnTo>
                    <a:lnTo>
                      <a:pt x="79" y="63"/>
                    </a:lnTo>
                    <a:lnTo>
                      <a:pt x="92" y="39"/>
                    </a:lnTo>
                    <a:lnTo>
                      <a:pt x="101" y="35"/>
                    </a:lnTo>
                    <a:lnTo>
                      <a:pt x="98" y="8"/>
                    </a:lnTo>
                    <a:lnTo>
                      <a:pt x="97" y="0"/>
                    </a:lnTo>
                    <a:lnTo>
                      <a:pt x="104" y="1"/>
                    </a:lnTo>
                    <a:lnTo>
                      <a:pt x="120" y="22"/>
                    </a:lnTo>
                    <a:lnTo>
                      <a:pt x="120" y="52"/>
                    </a:lnTo>
                    <a:lnTo>
                      <a:pt x="100" y="57"/>
                    </a:lnTo>
                    <a:lnTo>
                      <a:pt x="97" y="67"/>
                    </a:lnTo>
                    <a:lnTo>
                      <a:pt x="114" y="78"/>
                    </a:lnTo>
                    <a:lnTo>
                      <a:pt x="126" y="97"/>
                    </a:lnTo>
                    <a:lnTo>
                      <a:pt x="105" y="127"/>
                    </a:lnTo>
                    <a:lnTo>
                      <a:pt x="105" y="138"/>
                    </a:lnTo>
                    <a:lnTo>
                      <a:pt x="126" y="177"/>
                    </a:lnTo>
                    <a:lnTo>
                      <a:pt x="112" y="192"/>
                    </a:lnTo>
                    <a:lnTo>
                      <a:pt x="103" y="1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8" name="Freeform 1118"/>
              <p:cNvSpPr>
                <a:spLocks noEditPoints="1"/>
              </p:cNvSpPr>
              <p:nvPr/>
            </p:nvSpPr>
            <p:spPr bwMode="gray">
              <a:xfrm>
                <a:off x="3133" y="2113"/>
                <a:ext cx="126" cy="192"/>
              </a:xfrm>
              <a:custGeom>
                <a:avLst/>
                <a:gdLst>
                  <a:gd name="T0" fmla="*/ 104 w 126"/>
                  <a:gd name="T1" fmla="*/ 1 h 192"/>
                  <a:gd name="T2" fmla="*/ 119 w 126"/>
                  <a:gd name="T3" fmla="*/ 52 h 192"/>
                  <a:gd name="T4" fmla="*/ 97 w 126"/>
                  <a:gd name="T5" fmla="*/ 67 h 192"/>
                  <a:gd name="T6" fmla="*/ 126 w 126"/>
                  <a:gd name="T7" fmla="*/ 97 h 192"/>
                  <a:gd name="T8" fmla="*/ 105 w 126"/>
                  <a:gd name="T9" fmla="*/ 138 h 192"/>
                  <a:gd name="T10" fmla="*/ 112 w 126"/>
                  <a:gd name="T11" fmla="*/ 192 h 192"/>
                  <a:gd name="T12" fmla="*/ 77 w 126"/>
                  <a:gd name="T13" fmla="*/ 185 h 192"/>
                  <a:gd name="T14" fmla="*/ 24 w 126"/>
                  <a:gd name="T15" fmla="*/ 186 h 192"/>
                  <a:gd name="T16" fmla="*/ 14 w 126"/>
                  <a:gd name="T17" fmla="*/ 159 h 192"/>
                  <a:gd name="T18" fmla="*/ 6 w 126"/>
                  <a:gd name="T19" fmla="*/ 128 h 192"/>
                  <a:gd name="T20" fmla="*/ 40 w 126"/>
                  <a:gd name="T21" fmla="*/ 104 h 192"/>
                  <a:gd name="T22" fmla="*/ 60 w 126"/>
                  <a:gd name="T23" fmla="*/ 104 h 192"/>
                  <a:gd name="T24" fmla="*/ 79 w 126"/>
                  <a:gd name="T25" fmla="*/ 63 h 192"/>
                  <a:gd name="T26" fmla="*/ 101 w 126"/>
                  <a:gd name="T27" fmla="*/ 35 h 192"/>
                  <a:gd name="T28" fmla="*/ 97 w 126"/>
                  <a:gd name="T29" fmla="*/ 0 h 192"/>
                  <a:gd name="T30" fmla="*/ 97 w 126"/>
                  <a:gd name="T31" fmla="*/ 0 h 192"/>
                  <a:gd name="T32" fmla="*/ 101 w 126"/>
                  <a:gd name="T33" fmla="*/ 34 h 192"/>
                  <a:gd name="T34" fmla="*/ 92 w 126"/>
                  <a:gd name="T35" fmla="*/ 39 h 192"/>
                  <a:gd name="T36" fmla="*/ 78 w 126"/>
                  <a:gd name="T37" fmla="*/ 63 h 192"/>
                  <a:gd name="T38" fmla="*/ 68 w 126"/>
                  <a:gd name="T39" fmla="*/ 74 h 192"/>
                  <a:gd name="T40" fmla="*/ 60 w 126"/>
                  <a:gd name="T41" fmla="*/ 104 h 192"/>
                  <a:gd name="T42" fmla="*/ 40 w 126"/>
                  <a:gd name="T43" fmla="*/ 103 h 192"/>
                  <a:gd name="T44" fmla="*/ 40 w 126"/>
                  <a:gd name="T45" fmla="*/ 103 h 192"/>
                  <a:gd name="T46" fmla="*/ 27 w 126"/>
                  <a:gd name="T47" fmla="*/ 103 h 192"/>
                  <a:gd name="T48" fmla="*/ 6 w 126"/>
                  <a:gd name="T49" fmla="*/ 128 h 192"/>
                  <a:gd name="T50" fmla="*/ 6 w 126"/>
                  <a:gd name="T51" fmla="*/ 128 h 192"/>
                  <a:gd name="T52" fmla="*/ 0 w 126"/>
                  <a:gd name="T53" fmla="*/ 149 h 192"/>
                  <a:gd name="T54" fmla="*/ 13 w 126"/>
                  <a:gd name="T55" fmla="*/ 159 h 192"/>
                  <a:gd name="T56" fmla="*/ 24 w 126"/>
                  <a:gd name="T57" fmla="*/ 186 h 192"/>
                  <a:gd name="T58" fmla="*/ 24 w 126"/>
                  <a:gd name="T59" fmla="*/ 186 h 192"/>
                  <a:gd name="T60" fmla="*/ 77 w 126"/>
                  <a:gd name="T61" fmla="*/ 186 h 192"/>
                  <a:gd name="T62" fmla="*/ 112 w 126"/>
                  <a:gd name="T63" fmla="*/ 192 h 192"/>
                  <a:gd name="T64" fmla="*/ 112 w 126"/>
                  <a:gd name="T65" fmla="*/ 192 h 192"/>
                  <a:gd name="T66" fmla="*/ 126 w 126"/>
                  <a:gd name="T67" fmla="*/ 177 h 192"/>
                  <a:gd name="T68" fmla="*/ 105 w 126"/>
                  <a:gd name="T69" fmla="*/ 138 h 192"/>
                  <a:gd name="T70" fmla="*/ 126 w 126"/>
                  <a:gd name="T71" fmla="*/ 97 h 192"/>
                  <a:gd name="T72" fmla="*/ 126 w 126"/>
                  <a:gd name="T73" fmla="*/ 97 h 192"/>
                  <a:gd name="T74" fmla="*/ 114 w 126"/>
                  <a:gd name="T75" fmla="*/ 78 h 192"/>
                  <a:gd name="T76" fmla="*/ 98 w 126"/>
                  <a:gd name="T77" fmla="*/ 67 h 192"/>
                  <a:gd name="T78" fmla="*/ 120 w 126"/>
                  <a:gd name="T79" fmla="*/ 52 h 192"/>
                  <a:gd name="T80" fmla="*/ 120 w 126"/>
                  <a:gd name="T81" fmla="*/ 52 h 192"/>
                  <a:gd name="T82" fmla="*/ 120 w 126"/>
                  <a:gd name="T83" fmla="*/ 22 h 192"/>
                  <a:gd name="T84" fmla="*/ 105 w 126"/>
                  <a:gd name="T85" fmla="*/ 1 h 192"/>
                  <a:gd name="T86" fmla="*/ 104 w 126"/>
                  <a:gd name="T87" fmla="*/ 1 h 192"/>
                  <a:gd name="T88" fmla="*/ 97 w 126"/>
                  <a:gd name="T8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6" h="192">
                    <a:moveTo>
                      <a:pt x="97" y="0"/>
                    </a:moveTo>
                    <a:lnTo>
                      <a:pt x="104" y="1"/>
                    </a:lnTo>
                    <a:lnTo>
                      <a:pt x="120" y="22"/>
                    </a:lnTo>
                    <a:lnTo>
                      <a:pt x="119" y="52"/>
                    </a:lnTo>
                    <a:lnTo>
                      <a:pt x="100" y="57"/>
                    </a:lnTo>
                    <a:lnTo>
                      <a:pt x="97" y="67"/>
                    </a:lnTo>
                    <a:lnTo>
                      <a:pt x="114" y="78"/>
                    </a:lnTo>
                    <a:lnTo>
                      <a:pt x="126" y="97"/>
                    </a:lnTo>
                    <a:lnTo>
                      <a:pt x="105" y="127"/>
                    </a:lnTo>
                    <a:lnTo>
                      <a:pt x="105" y="138"/>
                    </a:lnTo>
                    <a:lnTo>
                      <a:pt x="126" y="177"/>
                    </a:lnTo>
                    <a:lnTo>
                      <a:pt x="112" y="192"/>
                    </a:lnTo>
                    <a:lnTo>
                      <a:pt x="103" y="185"/>
                    </a:lnTo>
                    <a:lnTo>
                      <a:pt x="77" y="185"/>
                    </a:lnTo>
                    <a:lnTo>
                      <a:pt x="51" y="186"/>
                    </a:lnTo>
                    <a:lnTo>
                      <a:pt x="24" y="186"/>
                    </a:lnTo>
                    <a:lnTo>
                      <a:pt x="24" y="170"/>
                    </a:lnTo>
                    <a:lnTo>
                      <a:pt x="14" y="159"/>
                    </a:lnTo>
                    <a:lnTo>
                      <a:pt x="0" y="149"/>
                    </a:lnTo>
                    <a:lnTo>
                      <a:pt x="6" y="128"/>
                    </a:lnTo>
                    <a:lnTo>
                      <a:pt x="27" y="104"/>
                    </a:lnTo>
                    <a:lnTo>
                      <a:pt x="40" y="104"/>
                    </a:lnTo>
                    <a:lnTo>
                      <a:pt x="50" y="114"/>
                    </a:lnTo>
                    <a:lnTo>
                      <a:pt x="60" y="104"/>
                    </a:lnTo>
                    <a:lnTo>
                      <a:pt x="68" y="74"/>
                    </a:lnTo>
                    <a:lnTo>
                      <a:pt x="79" y="63"/>
                    </a:lnTo>
                    <a:lnTo>
                      <a:pt x="92" y="39"/>
                    </a:lnTo>
                    <a:lnTo>
                      <a:pt x="101" y="35"/>
                    </a:lnTo>
                    <a:lnTo>
                      <a:pt x="99" y="8"/>
                    </a:lnTo>
                    <a:lnTo>
                      <a:pt x="97" y="0"/>
                    </a:lnTo>
                    <a:close/>
                    <a:moveTo>
                      <a:pt x="97" y="0"/>
                    </a:moveTo>
                    <a:lnTo>
                      <a:pt x="97" y="0"/>
                    </a:lnTo>
                    <a:lnTo>
                      <a:pt x="98" y="8"/>
                    </a:lnTo>
                    <a:lnTo>
                      <a:pt x="101" y="34"/>
                    </a:lnTo>
                    <a:lnTo>
                      <a:pt x="92" y="39"/>
                    </a:lnTo>
                    <a:lnTo>
                      <a:pt x="92" y="39"/>
                    </a:lnTo>
                    <a:lnTo>
                      <a:pt x="92" y="39"/>
                    </a:lnTo>
                    <a:lnTo>
                      <a:pt x="78" y="63"/>
                    </a:lnTo>
                    <a:lnTo>
                      <a:pt x="68" y="74"/>
                    </a:lnTo>
                    <a:lnTo>
                      <a:pt x="68" y="74"/>
                    </a:lnTo>
                    <a:lnTo>
                      <a:pt x="68" y="74"/>
                    </a:lnTo>
                    <a:lnTo>
                      <a:pt x="60" y="104"/>
                    </a:lnTo>
                    <a:lnTo>
                      <a:pt x="50" y="113"/>
                    </a:lnTo>
                    <a:lnTo>
                      <a:pt x="40" y="103"/>
                    </a:lnTo>
                    <a:lnTo>
                      <a:pt x="40" y="103"/>
                    </a:lnTo>
                    <a:lnTo>
                      <a:pt x="40" y="103"/>
                    </a:lnTo>
                    <a:lnTo>
                      <a:pt x="27" y="103"/>
                    </a:lnTo>
                    <a:lnTo>
                      <a:pt x="27" y="103"/>
                    </a:lnTo>
                    <a:lnTo>
                      <a:pt x="27" y="103"/>
                    </a:lnTo>
                    <a:lnTo>
                      <a:pt x="6" y="128"/>
                    </a:lnTo>
                    <a:lnTo>
                      <a:pt x="6" y="128"/>
                    </a:lnTo>
                    <a:lnTo>
                      <a:pt x="6" y="128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50"/>
                    </a:lnTo>
                    <a:lnTo>
                      <a:pt x="13" y="159"/>
                    </a:lnTo>
                    <a:lnTo>
                      <a:pt x="24" y="171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51" y="186"/>
                    </a:lnTo>
                    <a:lnTo>
                      <a:pt x="77" y="186"/>
                    </a:lnTo>
                    <a:lnTo>
                      <a:pt x="103" y="185"/>
                    </a:lnTo>
                    <a:lnTo>
                      <a:pt x="112" y="192"/>
                    </a:lnTo>
                    <a:lnTo>
                      <a:pt x="112" y="192"/>
                    </a:lnTo>
                    <a:lnTo>
                      <a:pt x="112" y="192"/>
                    </a:lnTo>
                    <a:lnTo>
                      <a:pt x="126" y="177"/>
                    </a:lnTo>
                    <a:lnTo>
                      <a:pt x="126" y="177"/>
                    </a:lnTo>
                    <a:lnTo>
                      <a:pt x="126" y="177"/>
                    </a:lnTo>
                    <a:lnTo>
                      <a:pt x="105" y="138"/>
                    </a:lnTo>
                    <a:lnTo>
                      <a:pt x="105" y="127"/>
                    </a:lnTo>
                    <a:lnTo>
                      <a:pt x="126" y="97"/>
                    </a:lnTo>
                    <a:lnTo>
                      <a:pt x="126" y="97"/>
                    </a:lnTo>
                    <a:lnTo>
                      <a:pt x="126" y="97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98" y="67"/>
                    </a:lnTo>
                    <a:lnTo>
                      <a:pt x="100" y="58"/>
                    </a:lnTo>
                    <a:lnTo>
                      <a:pt x="120" y="52"/>
                    </a:lnTo>
                    <a:lnTo>
                      <a:pt x="120" y="52"/>
                    </a:lnTo>
                    <a:lnTo>
                      <a:pt x="120" y="5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05" y="1"/>
                    </a:lnTo>
                    <a:lnTo>
                      <a:pt x="105" y="1"/>
                    </a:lnTo>
                    <a:lnTo>
                      <a:pt x="104" y="1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9" name="Freeform 1119"/>
              <p:cNvSpPr>
                <a:spLocks noEditPoints="1"/>
              </p:cNvSpPr>
              <p:nvPr/>
            </p:nvSpPr>
            <p:spPr bwMode="gray">
              <a:xfrm>
                <a:off x="3133" y="2113"/>
                <a:ext cx="126" cy="192"/>
              </a:xfrm>
              <a:custGeom>
                <a:avLst/>
                <a:gdLst>
                  <a:gd name="T0" fmla="*/ 104 w 126"/>
                  <a:gd name="T1" fmla="*/ 1 h 192"/>
                  <a:gd name="T2" fmla="*/ 119 w 126"/>
                  <a:gd name="T3" fmla="*/ 52 h 192"/>
                  <a:gd name="T4" fmla="*/ 97 w 126"/>
                  <a:gd name="T5" fmla="*/ 67 h 192"/>
                  <a:gd name="T6" fmla="*/ 126 w 126"/>
                  <a:gd name="T7" fmla="*/ 97 h 192"/>
                  <a:gd name="T8" fmla="*/ 105 w 126"/>
                  <a:gd name="T9" fmla="*/ 138 h 192"/>
                  <a:gd name="T10" fmla="*/ 112 w 126"/>
                  <a:gd name="T11" fmla="*/ 192 h 192"/>
                  <a:gd name="T12" fmla="*/ 77 w 126"/>
                  <a:gd name="T13" fmla="*/ 185 h 192"/>
                  <a:gd name="T14" fmla="*/ 24 w 126"/>
                  <a:gd name="T15" fmla="*/ 186 h 192"/>
                  <a:gd name="T16" fmla="*/ 14 w 126"/>
                  <a:gd name="T17" fmla="*/ 159 h 192"/>
                  <a:gd name="T18" fmla="*/ 6 w 126"/>
                  <a:gd name="T19" fmla="*/ 128 h 192"/>
                  <a:gd name="T20" fmla="*/ 40 w 126"/>
                  <a:gd name="T21" fmla="*/ 104 h 192"/>
                  <a:gd name="T22" fmla="*/ 60 w 126"/>
                  <a:gd name="T23" fmla="*/ 104 h 192"/>
                  <a:gd name="T24" fmla="*/ 79 w 126"/>
                  <a:gd name="T25" fmla="*/ 63 h 192"/>
                  <a:gd name="T26" fmla="*/ 101 w 126"/>
                  <a:gd name="T27" fmla="*/ 35 h 192"/>
                  <a:gd name="T28" fmla="*/ 97 w 126"/>
                  <a:gd name="T29" fmla="*/ 0 h 192"/>
                  <a:gd name="T30" fmla="*/ 97 w 126"/>
                  <a:gd name="T31" fmla="*/ 0 h 192"/>
                  <a:gd name="T32" fmla="*/ 101 w 126"/>
                  <a:gd name="T33" fmla="*/ 34 h 192"/>
                  <a:gd name="T34" fmla="*/ 92 w 126"/>
                  <a:gd name="T35" fmla="*/ 39 h 192"/>
                  <a:gd name="T36" fmla="*/ 78 w 126"/>
                  <a:gd name="T37" fmla="*/ 63 h 192"/>
                  <a:gd name="T38" fmla="*/ 68 w 126"/>
                  <a:gd name="T39" fmla="*/ 74 h 192"/>
                  <a:gd name="T40" fmla="*/ 60 w 126"/>
                  <a:gd name="T41" fmla="*/ 104 h 192"/>
                  <a:gd name="T42" fmla="*/ 40 w 126"/>
                  <a:gd name="T43" fmla="*/ 103 h 192"/>
                  <a:gd name="T44" fmla="*/ 40 w 126"/>
                  <a:gd name="T45" fmla="*/ 103 h 192"/>
                  <a:gd name="T46" fmla="*/ 27 w 126"/>
                  <a:gd name="T47" fmla="*/ 103 h 192"/>
                  <a:gd name="T48" fmla="*/ 6 w 126"/>
                  <a:gd name="T49" fmla="*/ 128 h 192"/>
                  <a:gd name="T50" fmla="*/ 6 w 126"/>
                  <a:gd name="T51" fmla="*/ 128 h 192"/>
                  <a:gd name="T52" fmla="*/ 0 w 126"/>
                  <a:gd name="T53" fmla="*/ 149 h 192"/>
                  <a:gd name="T54" fmla="*/ 13 w 126"/>
                  <a:gd name="T55" fmla="*/ 159 h 192"/>
                  <a:gd name="T56" fmla="*/ 24 w 126"/>
                  <a:gd name="T57" fmla="*/ 186 h 192"/>
                  <a:gd name="T58" fmla="*/ 24 w 126"/>
                  <a:gd name="T59" fmla="*/ 186 h 192"/>
                  <a:gd name="T60" fmla="*/ 77 w 126"/>
                  <a:gd name="T61" fmla="*/ 186 h 192"/>
                  <a:gd name="T62" fmla="*/ 112 w 126"/>
                  <a:gd name="T63" fmla="*/ 192 h 192"/>
                  <a:gd name="T64" fmla="*/ 112 w 126"/>
                  <a:gd name="T65" fmla="*/ 192 h 192"/>
                  <a:gd name="T66" fmla="*/ 126 w 126"/>
                  <a:gd name="T67" fmla="*/ 177 h 192"/>
                  <a:gd name="T68" fmla="*/ 105 w 126"/>
                  <a:gd name="T69" fmla="*/ 138 h 192"/>
                  <a:gd name="T70" fmla="*/ 126 w 126"/>
                  <a:gd name="T71" fmla="*/ 97 h 192"/>
                  <a:gd name="T72" fmla="*/ 126 w 126"/>
                  <a:gd name="T73" fmla="*/ 97 h 192"/>
                  <a:gd name="T74" fmla="*/ 114 w 126"/>
                  <a:gd name="T75" fmla="*/ 78 h 192"/>
                  <a:gd name="T76" fmla="*/ 98 w 126"/>
                  <a:gd name="T77" fmla="*/ 67 h 192"/>
                  <a:gd name="T78" fmla="*/ 120 w 126"/>
                  <a:gd name="T79" fmla="*/ 52 h 192"/>
                  <a:gd name="T80" fmla="*/ 120 w 126"/>
                  <a:gd name="T81" fmla="*/ 52 h 192"/>
                  <a:gd name="T82" fmla="*/ 120 w 126"/>
                  <a:gd name="T83" fmla="*/ 22 h 192"/>
                  <a:gd name="T84" fmla="*/ 105 w 126"/>
                  <a:gd name="T85" fmla="*/ 1 h 192"/>
                  <a:gd name="T86" fmla="*/ 104 w 126"/>
                  <a:gd name="T87" fmla="*/ 1 h 192"/>
                  <a:gd name="T88" fmla="*/ 97 w 126"/>
                  <a:gd name="T8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6" h="192">
                    <a:moveTo>
                      <a:pt x="97" y="0"/>
                    </a:moveTo>
                    <a:lnTo>
                      <a:pt x="104" y="1"/>
                    </a:lnTo>
                    <a:lnTo>
                      <a:pt x="120" y="22"/>
                    </a:lnTo>
                    <a:lnTo>
                      <a:pt x="119" y="52"/>
                    </a:lnTo>
                    <a:lnTo>
                      <a:pt x="100" y="57"/>
                    </a:lnTo>
                    <a:lnTo>
                      <a:pt x="97" y="67"/>
                    </a:lnTo>
                    <a:lnTo>
                      <a:pt x="114" y="78"/>
                    </a:lnTo>
                    <a:lnTo>
                      <a:pt x="126" y="97"/>
                    </a:lnTo>
                    <a:lnTo>
                      <a:pt x="105" y="127"/>
                    </a:lnTo>
                    <a:lnTo>
                      <a:pt x="105" y="138"/>
                    </a:lnTo>
                    <a:lnTo>
                      <a:pt x="126" y="177"/>
                    </a:lnTo>
                    <a:lnTo>
                      <a:pt x="112" y="192"/>
                    </a:lnTo>
                    <a:lnTo>
                      <a:pt x="103" y="185"/>
                    </a:lnTo>
                    <a:lnTo>
                      <a:pt x="77" y="185"/>
                    </a:lnTo>
                    <a:lnTo>
                      <a:pt x="51" y="186"/>
                    </a:lnTo>
                    <a:lnTo>
                      <a:pt x="24" y="186"/>
                    </a:lnTo>
                    <a:lnTo>
                      <a:pt x="24" y="170"/>
                    </a:lnTo>
                    <a:lnTo>
                      <a:pt x="14" y="159"/>
                    </a:lnTo>
                    <a:lnTo>
                      <a:pt x="0" y="149"/>
                    </a:lnTo>
                    <a:lnTo>
                      <a:pt x="6" y="128"/>
                    </a:lnTo>
                    <a:lnTo>
                      <a:pt x="27" y="104"/>
                    </a:lnTo>
                    <a:lnTo>
                      <a:pt x="40" y="104"/>
                    </a:lnTo>
                    <a:lnTo>
                      <a:pt x="50" y="114"/>
                    </a:lnTo>
                    <a:lnTo>
                      <a:pt x="60" y="104"/>
                    </a:lnTo>
                    <a:lnTo>
                      <a:pt x="68" y="74"/>
                    </a:lnTo>
                    <a:lnTo>
                      <a:pt x="79" y="63"/>
                    </a:lnTo>
                    <a:lnTo>
                      <a:pt x="92" y="39"/>
                    </a:lnTo>
                    <a:lnTo>
                      <a:pt x="101" y="35"/>
                    </a:lnTo>
                    <a:lnTo>
                      <a:pt x="99" y="8"/>
                    </a:lnTo>
                    <a:lnTo>
                      <a:pt x="97" y="0"/>
                    </a:lnTo>
                    <a:moveTo>
                      <a:pt x="97" y="0"/>
                    </a:moveTo>
                    <a:lnTo>
                      <a:pt x="97" y="0"/>
                    </a:lnTo>
                    <a:lnTo>
                      <a:pt x="98" y="8"/>
                    </a:lnTo>
                    <a:lnTo>
                      <a:pt x="101" y="34"/>
                    </a:lnTo>
                    <a:lnTo>
                      <a:pt x="92" y="39"/>
                    </a:lnTo>
                    <a:lnTo>
                      <a:pt x="92" y="39"/>
                    </a:lnTo>
                    <a:lnTo>
                      <a:pt x="92" y="39"/>
                    </a:lnTo>
                    <a:lnTo>
                      <a:pt x="78" y="63"/>
                    </a:lnTo>
                    <a:lnTo>
                      <a:pt x="68" y="74"/>
                    </a:lnTo>
                    <a:lnTo>
                      <a:pt x="68" y="74"/>
                    </a:lnTo>
                    <a:lnTo>
                      <a:pt x="68" y="74"/>
                    </a:lnTo>
                    <a:lnTo>
                      <a:pt x="60" y="104"/>
                    </a:lnTo>
                    <a:lnTo>
                      <a:pt x="50" y="113"/>
                    </a:lnTo>
                    <a:lnTo>
                      <a:pt x="40" y="103"/>
                    </a:lnTo>
                    <a:lnTo>
                      <a:pt x="40" y="103"/>
                    </a:lnTo>
                    <a:lnTo>
                      <a:pt x="40" y="103"/>
                    </a:lnTo>
                    <a:lnTo>
                      <a:pt x="27" y="103"/>
                    </a:lnTo>
                    <a:lnTo>
                      <a:pt x="27" y="103"/>
                    </a:lnTo>
                    <a:lnTo>
                      <a:pt x="27" y="103"/>
                    </a:lnTo>
                    <a:lnTo>
                      <a:pt x="6" y="128"/>
                    </a:lnTo>
                    <a:lnTo>
                      <a:pt x="6" y="128"/>
                    </a:lnTo>
                    <a:lnTo>
                      <a:pt x="6" y="128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50"/>
                    </a:lnTo>
                    <a:lnTo>
                      <a:pt x="13" y="159"/>
                    </a:lnTo>
                    <a:lnTo>
                      <a:pt x="24" y="171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51" y="186"/>
                    </a:lnTo>
                    <a:lnTo>
                      <a:pt x="77" y="186"/>
                    </a:lnTo>
                    <a:lnTo>
                      <a:pt x="103" y="185"/>
                    </a:lnTo>
                    <a:lnTo>
                      <a:pt x="112" y="192"/>
                    </a:lnTo>
                    <a:lnTo>
                      <a:pt x="112" y="192"/>
                    </a:lnTo>
                    <a:lnTo>
                      <a:pt x="112" y="192"/>
                    </a:lnTo>
                    <a:lnTo>
                      <a:pt x="126" y="177"/>
                    </a:lnTo>
                    <a:lnTo>
                      <a:pt x="126" y="177"/>
                    </a:lnTo>
                    <a:lnTo>
                      <a:pt x="126" y="177"/>
                    </a:lnTo>
                    <a:lnTo>
                      <a:pt x="105" y="138"/>
                    </a:lnTo>
                    <a:lnTo>
                      <a:pt x="105" y="127"/>
                    </a:lnTo>
                    <a:lnTo>
                      <a:pt x="126" y="97"/>
                    </a:lnTo>
                    <a:lnTo>
                      <a:pt x="126" y="97"/>
                    </a:lnTo>
                    <a:lnTo>
                      <a:pt x="126" y="97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98" y="67"/>
                    </a:lnTo>
                    <a:lnTo>
                      <a:pt x="100" y="58"/>
                    </a:lnTo>
                    <a:lnTo>
                      <a:pt x="120" y="52"/>
                    </a:lnTo>
                    <a:lnTo>
                      <a:pt x="120" y="52"/>
                    </a:lnTo>
                    <a:lnTo>
                      <a:pt x="120" y="5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05" y="1"/>
                    </a:lnTo>
                    <a:lnTo>
                      <a:pt x="105" y="1"/>
                    </a:lnTo>
                    <a:lnTo>
                      <a:pt x="104" y="1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0" name="Freeform 1120"/>
              <p:cNvSpPr>
                <a:spLocks/>
              </p:cNvSpPr>
              <p:nvPr/>
            </p:nvSpPr>
            <p:spPr bwMode="gray">
              <a:xfrm>
                <a:off x="3238" y="2136"/>
                <a:ext cx="228" cy="155"/>
              </a:xfrm>
              <a:custGeom>
                <a:avLst/>
                <a:gdLst>
                  <a:gd name="T0" fmla="*/ 0 w 228"/>
                  <a:gd name="T1" fmla="*/ 115 h 155"/>
                  <a:gd name="T2" fmla="*/ 0 w 228"/>
                  <a:gd name="T3" fmla="*/ 104 h 155"/>
                  <a:gd name="T4" fmla="*/ 20 w 228"/>
                  <a:gd name="T5" fmla="*/ 74 h 155"/>
                  <a:gd name="T6" fmla="*/ 73 w 228"/>
                  <a:gd name="T7" fmla="*/ 66 h 155"/>
                  <a:gd name="T8" fmla="*/ 83 w 228"/>
                  <a:gd name="T9" fmla="*/ 48 h 155"/>
                  <a:gd name="T10" fmla="*/ 104 w 228"/>
                  <a:gd name="T11" fmla="*/ 48 h 155"/>
                  <a:gd name="T12" fmla="*/ 128 w 228"/>
                  <a:gd name="T13" fmla="*/ 24 h 155"/>
                  <a:gd name="T14" fmla="*/ 133 w 228"/>
                  <a:gd name="T15" fmla="*/ 7 h 155"/>
                  <a:gd name="T16" fmla="*/ 143 w 228"/>
                  <a:gd name="T17" fmla="*/ 0 h 155"/>
                  <a:gd name="T18" fmla="*/ 156 w 228"/>
                  <a:gd name="T19" fmla="*/ 9 h 155"/>
                  <a:gd name="T20" fmla="*/ 157 w 228"/>
                  <a:gd name="T21" fmla="*/ 15 h 155"/>
                  <a:gd name="T22" fmla="*/ 155 w 228"/>
                  <a:gd name="T23" fmla="*/ 20 h 155"/>
                  <a:gd name="T24" fmla="*/ 165 w 228"/>
                  <a:gd name="T25" fmla="*/ 33 h 155"/>
                  <a:gd name="T26" fmla="*/ 163 w 228"/>
                  <a:gd name="T27" fmla="*/ 53 h 155"/>
                  <a:gd name="T28" fmla="*/ 173 w 228"/>
                  <a:gd name="T29" fmla="*/ 57 h 155"/>
                  <a:gd name="T30" fmla="*/ 180 w 228"/>
                  <a:gd name="T31" fmla="*/ 66 h 155"/>
                  <a:gd name="T32" fmla="*/ 188 w 228"/>
                  <a:gd name="T33" fmla="*/ 68 h 155"/>
                  <a:gd name="T34" fmla="*/ 202 w 228"/>
                  <a:gd name="T35" fmla="*/ 81 h 155"/>
                  <a:gd name="T36" fmla="*/ 204 w 228"/>
                  <a:gd name="T37" fmla="*/ 93 h 155"/>
                  <a:gd name="T38" fmla="*/ 222 w 228"/>
                  <a:gd name="T39" fmla="*/ 105 h 155"/>
                  <a:gd name="T40" fmla="*/ 228 w 228"/>
                  <a:gd name="T41" fmla="*/ 113 h 155"/>
                  <a:gd name="T42" fmla="*/ 196 w 228"/>
                  <a:gd name="T43" fmla="*/ 111 h 155"/>
                  <a:gd name="T44" fmla="*/ 154 w 228"/>
                  <a:gd name="T45" fmla="*/ 126 h 155"/>
                  <a:gd name="T46" fmla="*/ 137 w 228"/>
                  <a:gd name="T47" fmla="*/ 132 h 155"/>
                  <a:gd name="T48" fmla="*/ 113 w 228"/>
                  <a:gd name="T49" fmla="*/ 126 h 155"/>
                  <a:gd name="T50" fmla="*/ 98 w 228"/>
                  <a:gd name="T51" fmla="*/ 116 h 155"/>
                  <a:gd name="T52" fmla="*/ 71 w 228"/>
                  <a:gd name="T53" fmla="*/ 121 h 155"/>
                  <a:gd name="T54" fmla="*/ 69 w 228"/>
                  <a:gd name="T55" fmla="*/ 137 h 155"/>
                  <a:gd name="T56" fmla="*/ 58 w 228"/>
                  <a:gd name="T57" fmla="*/ 139 h 155"/>
                  <a:gd name="T58" fmla="*/ 40 w 228"/>
                  <a:gd name="T59" fmla="*/ 138 h 155"/>
                  <a:gd name="T60" fmla="*/ 29 w 228"/>
                  <a:gd name="T61" fmla="*/ 142 h 155"/>
                  <a:gd name="T62" fmla="*/ 20 w 228"/>
                  <a:gd name="T63" fmla="*/ 155 h 155"/>
                  <a:gd name="T64" fmla="*/ 0 w 228"/>
                  <a:gd name="T65" fmla="*/ 11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155">
                    <a:moveTo>
                      <a:pt x="0" y="115"/>
                    </a:moveTo>
                    <a:lnTo>
                      <a:pt x="0" y="104"/>
                    </a:lnTo>
                    <a:lnTo>
                      <a:pt x="20" y="74"/>
                    </a:lnTo>
                    <a:lnTo>
                      <a:pt x="73" y="66"/>
                    </a:lnTo>
                    <a:lnTo>
                      <a:pt x="83" y="48"/>
                    </a:lnTo>
                    <a:lnTo>
                      <a:pt x="104" y="48"/>
                    </a:lnTo>
                    <a:lnTo>
                      <a:pt x="128" y="24"/>
                    </a:lnTo>
                    <a:lnTo>
                      <a:pt x="133" y="7"/>
                    </a:lnTo>
                    <a:lnTo>
                      <a:pt x="143" y="0"/>
                    </a:lnTo>
                    <a:lnTo>
                      <a:pt x="156" y="9"/>
                    </a:lnTo>
                    <a:lnTo>
                      <a:pt x="157" y="15"/>
                    </a:lnTo>
                    <a:lnTo>
                      <a:pt x="155" y="20"/>
                    </a:lnTo>
                    <a:lnTo>
                      <a:pt x="165" y="33"/>
                    </a:lnTo>
                    <a:lnTo>
                      <a:pt x="163" y="53"/>
                    </a:lnTo>
                    <a:lnTo>
                      <a:pt x="173" y="57"/>
                    </a:lnTo>
                    <a:lnTo>
                      <a:pt x="180" y="66"/>
                    </a:lnTo>
                    <a:lnTo>
                      <a:pt x="188" y="68"/>
                    </a:lnTo>
                    <a:lnTo>
                      <a:pt x="202" y="81"/>
                    </a:lnTo>
                    <a:lnTo>
                      <a:pt x="204" y="93"/>
                    </a:lnTo>
                    <a:lnTo>
                      <a:pt x="222" y="105"/>
                    </a:lnTo>
                    <a:lnTo>
                      <a:pt x="228" y="113"/>
                    </a:lnTo>
                    <a:lnTo>
                      <a:pt x="196" y="111"/>
                    </a:lnTo>
                    <a:lnTo>
                      <a:pt x="154" y="126"/>
                    </a:lnTo>
                    <a:lnTo>
                      <a:pt x="137" y="132"/>
                    </a:lnTo>
                    <a:lnTo>
                      <a:pt x="113" y="126"/>
                    </a:lnTo>
                    <a:lnTo>
                      <a:pt x="98" y="116"/>
                    </a:lnTo>
                    <a:lnTo>
                      <a:pt x="71" y="121"/>
                    </a:lnTo>
                    <a:lnTo>
                      <a:pt x="69" y="137"/>
                    </a:lnTo>
                    <a:lnTo>
                      <a:pt x="58" y="139"/>
                    </a:lnTo>
                    <a:lnTo>
                      <a:pt x="40" y="138"/>
                    </a:lnTo>
                    <a:lnTo>
                      <a:pt x="29" y="142"/>
                    </a:lnTo>
                    <a:lnTo>
                      <a:pt x="20" y="155"/>
                    </a:lnTo>
                    <a:lnTo>
                      <a:pt x="0" y="1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1" name="Freeform 1121"/>
              <p:cNvSpPr>
                <a:spLocks noEditPoints="1"/>
              </p:cNvSpPr>
              <p:nvPr/>
            </p:nvSpPr>
            <p:spPr bwMode="gray">
              <a:xfrm>
                <a:off x="3238" y="2136"/>
                <a:ext cx="228" cy="155"/>
              </a:xfrm>
              <a:custGeom>
                <a:avLst/>
                <a:gdLst>
                  <a:gd name="T0" fmla="*/ 155 w 228"/>
                  <a:gd name="T1" fmla="*/ 9 h 155"/>
                  <a:gd name="T2" fmla="*/ 155 w 228"/>
                  <a:gd name="T3" fmla="*/ 20 h 155"/>
                  <a:gd name="T4" fmla="*/ 163 w 228"/>
                  <a:gd name="T5" fmla="*/ 53 h 155"/>
                  <a:gd name="T6" fmla="*/ 179 w 228"/>
                  <a:gd name="T7" fmla="*/ 66 h 155"/>
                  <a:gd name="T8" fmla="*/ 202 w 228"/>
                  <a:gd name="T9" fmla="*/ 81 h 155"/>
                  <a:gd name="T10" fmla="*/ 222 w 228"/>
                  <a:gd name="T11" fmla="*/ 105 h 155"/>
                  <a:gd name="T12" fmla="*/ 196 w 228"/>
                  <a:gd name="T13" fmla="*/ 111 h 155"/>
                  <a:gd name="T14" fmla="*/ 137 w 228"/>
                  <a:gd name="T15" fmla="*/ 132 h 155"/>
                  <a:gd name="T16" fmla="*/ 98 w 228"/>
                  <a:gd name="T17" fmla="*/ 116 h 155"/>
                  <a:gd name="T18" fmla="*/ 69 w 228"/>
                  <a:gd name="T19" fmla="*/ 137 h 155"/>
                  <a:gd name="T20" fmla="*/ 40 w 228"/>
                  <a:gd name="T21" fmla="*/ 137 h 155"/>
                  <a:gd name="T22" fmla="*/ 21 w 228"/>
                  <a:gd name="T23" fmla="*/ 154 h 155"/>
                  <a:gd name="T24" fmla="*/ 0 w 228"/>
                  <a:gd name="T25" fmla="*/ 104 h 155"/>
                  <a:gd name="T26" fmla="*/ 73 w 228"/>
                  <a:gd name="T27" fmla="*/ 66 h 155"/>
                  <a:gd name="T28" fmla="*/ 104 w 228"/>
                  <a:gd name="T29" fmla="*/ 48 h 155"/>
                  <a:gd name="T30" fmla="*/ 133 w 228"/>
                  <a:gd name="T31" fmla="*/ 7 h 155"/>
                  <a:gd name="T32" fmla="*/ 143 w 228"/>
                  <a:gd name="T33" fmla="*/ 0 h 155"/>
                  <a:gd name="T34" fmla="*/ 133 w 228"/>
                  <a:gd name="T35" fmla="*/ 7 h 155"/>
                  <a:gd name="T36" fmla="*/ 133 w 228"/>
                  <a:gd name="T37" fmla="*/ 7 h 155"/>
                  <a:gd name="T38" fmla="*/ 104 w 228"/>
                  <a:gd name="T39" fmla="*/ 48 h 155"/>
                  <a:gd name="T40" fmla="*/ 82 w 228"/>
                  <a:gd name="T41" fmla="*/ 48 h 155"/>
                  <a:gd name="T42" fmla="*/ 73 w 228"/>
                  <a:gd name="T43" fmla="*/ 66 h 155"/>
                  <a:gd name="T44" fmla="*/ 20 w 228"/>
                  <a:gd name="T45" fmla="*/ 74 h 155"/>
                  <a:gd name="T46" fmla="*/ 0 w 228"/>
                  <a:gd name="T47" fmla="*/ 103 h 155"/>
                  <a:gd name="T48" fmla="*/ 0 w 228"/>
                  <a:gd name="T49" fmla="*/ 104 h 155"/>
                  <a:gd name="T50" fmla="*/ 0 w 228"/>
                  <a:gd name="T51" fmla="*/ 115 h 155"/>
                  <a:gd name="T52" fmla="*/ 20 w 228"/>
                  <a:gd name="T53" fmla="*/ 154 h 155"/>
                  <a:gd name="T54" fmla="*/ 21 w 228"/>
                  <a:gd name="T55" fmla="*/ 154 h 155"/>
                  <a:gd name="T56" fmla="*/ 40 w 228"/>
                  <a:gd name="T57" fmla="*/ 138 h 155"/>
                  <a:gd name="T58" fmla="*/ 58 w 228"/>
                  <a:gd name="T59" fmla="*/ 139 h 155"/>
                  <a:gd name="T60" fmla="*/ 69 w 228"/>
                  <a:gd name="T61" fmla="*/ 138 h 155"/>
                  <a:gd name="T62" fmla="*/ 70 w 228"/>
                  <a:gd name="T63" fmla="*/ 137 h 155"/>
                  <a:gd name="T64" fmla="*/ 98 w 228"/>
                  <a:gd name="T65" fmla="*/ 117 h 155"/>
                  <a:gd name="T66" fmla="*/ 113 w 228"/>
                  <a:gd name="T67" fmla="*/ 127 h 155"/>
                  <a:gd name="T68" fmla="*/ 137 w 228"/>
                  <a:gd name="T69" fmla="*/ 132 h 155"/>
                  <a:gd name="T70" fmla="*/ 137 w 228"/>
                  <a:gd name="T71" fmla="*/ 132 h 155"/>
                  <a:gd name="T72" fmla="*/ 196 w 228"/>
                  <a:gd name="T73" fmla="*/ 111 h 155"/>
                  <a:gd name="T74" fmla="*/ 228 w 228"/>
                  <a:gd name="T75" fmla="*/ 113 h 155"/>
                  <a:gd name="T76" fmla="*/ 222 w 228"/>
                  <a:gd name="T77" fmla="*/ 105 h 155"/>
                  <a:gd name="T78" fmla="*/ 222 w 228"/>
                  <a:gd name="T79" fmla="*/ 105 h 155"/>
                  <a:gd name="T80" fmla="*/ 202 w 228"/>
                  <a:gd name="T81" fmla="*/ 81 h 155"/>
                  <a:gd name="T82" fmla="*/ 202 w 228"/>
                  <a:gd name="T83" fmla="*/ 81 h 155"/>
                  <a:gd name="T84" fmla="*/ 189 w 228"/>
                  <a:gd name="T85" fmla="*/ 68 h 155"/>
                  <a:gd name="T86" fmla="*/ 180 w 228"/>
                  <a:gd name="T87" fmla="*/ 66 h 155"/>
                  <a:gd name="T88" fmla="*/ 174 w 228"/>
                  <a:gd name="T89" fmla="*/ 56 h 155"/>
                  <a:gd name="T90" fmla="*/ 163 w 228"/>
                  <a:gd name="T91" fmla="*/ 52 h 155"/>
                  <a:gd name="T92" fmla="*/ 165 w 228"/>
                  <a:gd name="T93" fmla="*/ 33 h 155"/>
                  <a:gd name="T94" fmla="*/ 155 w 228"/>
                  <a:gd name="T95" fmla="*/ 20 h 155"/>
                  <a:gd name="T96" fmla="*/ 157 w 228"/>
                  <a:gd name="T97" fmla="*/ 15 h 155"/>
                  <a:gd name="T98" fmla="*/ 156 w 228"/>
                  <a:gd name="T99" fmla="*/ 9 h 155"/>
                  <a:gd name="T100" fmla="*/ 156 w 228"/>
                  <a:gd name="T101" fmla="*/ 9 h 155"/>
                  <a:gd name="T102" fmla="*/ 143 w 228"/>
                  <a:gd name="T10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8" h="155">
                    <a:moveTo>
                      <a:pt x="143" y="1"/>
                    </a:moveTo>
                    <a:lnTo>
                      <a:pt x="155" y="9"/>
                    </a:lnTo>
                    <a:lnTo>
                      <a:pt x="157" y="15"/>
                    </a:lnTo>
                    <a:lnTo>
                      <a:pt x="155" y="20"/>
                    </a:lnTo>
                    <a:lnTo>
                      <a:pt x="164" y="33"/>
                    </a:lnTo>
                    <a:lnTo>
                      <a:pt x="163" y="53"/>
                    </a:lnTo>
                    <a:lnTo>
                      <a:pt x="173" y="57"/>
                    </a:lnTo>
                    <a:lnTo>
                      <a:pt x="179" y="66"/>
                    </a:lnTo>
                    <a:lnTo>
                      <a:pt x="188" y="68"/>
                    </a:lnTo>
                    <a:lnTo>
                      <a:pt x="202" y="81"/>
                    </a:lnTo>
                    <a:lnTo>
                      <a:pt x="203" y="94"/>
                    </a:lnTo>
                    <a:lnTo>
                      <a:pt x="222" y="105"/>
                    </a:lnTo>
                    <a:lnTo>
                      <a:pt x="227" y="112"/>
                    </a:lnTo>
                    <a:lnTo>
                      <a:pt x="196" y="111"/>
                    </a:lnTo>
                    <a:lnTo>
                      <a:pt x="153" y="126"/>
                    </a:lnTo>
                    <a:lnTo>
                      <a:pt x="137" y="132"/>
                    </a:lnTo>
                    <a:lnTo>
                      <a:pt x="113" y="126"/>
                    </a:lnTo>
                    <a:lnTo>
                      <a:pt x="98" y="116"/>
                    </a:lnTo>
                    <a:lnTo>
                      <a:pt x="70" y="120"/>
                    </a:lnTo>
                    <a:lnTo>
                      <a:pt x="69" y="137"/>
                    </a:lnTo>
                    <a:lnTo>
                      <a:pt x="58" y="139"/>
                    </a:lnTo>
                    <a:lnTo>
                      <a:pt x="40" y="137"/>
                    </a:lnTo>
                    <a:lnTo>
                      <a:pt x="29" y="142"/>
                    </a:lnTo>
                    <a:lnTo>
                      <a:pt x="21" y="154"/>
                    </a:lnTo>
                    <a:lnTo>
                      <a:pt x="0" y="115"/>
                    </a:lnTo>
                    <a:lnTo>
                      <a:pt x="0" y="104"/>
                    </a:lnTo>
                    <a:lnTo>
                      <a:pt x="21" y="74"/>
                    </a:lnTo>
                    <a:lnTo>
                      <a:pt x="73" y="66"/>
                    </a:lnTo>
                    <a:lnTo>
                      <a:pt x="83" y="48"/>
                    </a:lnTo>
                    <a:lnTo>
                      <a:pt x="104" y="48"/>
                    </a:lnTo>
                    <a:lnTo>
                      <a:pt x="128" y="24"/>
                    </a:lnTo>
                    <a:lnTo>
                      <a:pt x="133" y="7"/>
                    </a:lnTo>
                    <a:lnTo>
                      <a:pt x="143" y="1"/>
                    </a:lnTo>
                    <a:close/>
                    <a:moveTo>
                      <a:pt x="143" y="0"/>
                    </a:moveTo>
                    <a:lnTo>
                      <a:pt x="143" y="0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28" y="24"/>
                    </a:lnTo>
                    <a:lnTo>
                      <a:pt x="104" y="48"/>
                    </a:lnTo>
                    <a:lnTo>
                      <a:pt x="83" y="48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73" y="66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4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0" y="154"/>
                    </a:lnTo>
                    <a:lnTo>
                      <a:pt x="20" y="155"/>
                    </a:lnTo>
                    <a:lnTo>
                      <a:pt x="21" y="154"/>
                    </a:lnTo>
                    <a:lnTo>
                      <a:pt x="29" y="142"/>
                    </a:lnTo>
                    <a:lnTo>
                      <a:pt x="40" y="138"/>
                    </a:lnTo>
                    <a:lnTo>
                      <a:pt x="58" y="139"/>
                    </a:lnTo>
                    <a:lnTo>
                      <a:pt x="58" y="139"/>
                    </a:lnTo>
                    <a:lnTo>
                      <a:pt x="58" y="139"/>
                    </a:lnTo>
                    <a:lnTo>
                      <a:pt x="69" y="138"/>
                    </a:lnTo>
                    <a:lnTo>
                      <a:pt x="69" y="138"/>
                    </a:lnTo>
                    <a:lnTo>
                      <a:pt x="70" y="137"/>
                    </a:lnTo>
                    <a:lnTo>
                      <a:pt x="71" y="121"/>
                    </a:lnTo>
                    <a:lnTo>
                      <a:pt x="98" y="117"/>
                    </a:lnTo>
                    <a:lnTo>
                      <a:pt x="113" y="127"/>
                    </a:lnTo>
                    <a:lnTo>
                      <a:pt x="113" y="127"/>
                    </a:lnTo>
                    <a:lnTo>
                      <a:pt x="113" y="127"/>
                    </a:lnTo>
                    <a:lnTo>
                      <a:pt x="137" y="132"/>
                    </a:lnTo>
                    <a:lnTo>
                      <a:pt x="137" y="132"/>
                    </a:lnTo>
                    <a:lnTo>
                      <a:pt x="137" y="132"/>
                    </a:lnTo>
                    <a:lnTo>
                      <a:pt x="154" y="127"/>
                    </a:lnTo>
                    <a:lnTo>
                      <a:pt x="196" y="111"/>
                    </a:lnTo>
                    <a:lnTo>
                      <a:pt x="227" y="113"/>
                    </a:lnTo>
                    <a:lnTo>
                      <a:pt x="228" y="113"/>
                    </a:lnTo>
                    <a:lnTo>
                      <a:pt x="227" y="112"/>
                    </a:lnTo>
                    <a:lnTo>
                      <a:pt x="222" y="105"/>
                    </a:lnTo>
                    <a:lnTo>
                      <a:pt x="222" y="105"/>
                    </a:lnTo>
                    <a:lnTo>
                      <a:pt x="222" y="105"/>
                    </a:lnTo>
                    <a:lnTo>
                      <a:pt x="204" y="93"/>
                    </a:lnTo>
                    <a:lnTo>
                      <a:pt x="202" y="81"/>
                    </a:lnTo>
                    <a:lnTo>
                      <a:pt x="202" y="81"/>
                    </a:lnTo>
                    <a:lnTo>
                      <a:pt x="202" y="81"/>
                    </a:lnTo>
                    <a:lnTo>
                      <a:pt x="189" y="68"/>
                    </a:lnTo>
                    <a:lnTo>
                      <a:pt x="189" y="68"/>
                    </a:lnTo>
                    <a:lnTo>
                      <a:pt x="188" y="68"/>
                    </a:lnTo>
                    <a:lnTo>
                      <a:pt x="180" y="66"/>
                    </a:lnTo>
                    <a:lnTo>
                      <a:pt x="174" y="57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63" y="52"/>
                    </a:lnTo>
                    <a:lnTo>
                      <a:pt x="165" y="33"/>
                    </a:lnTo>
                    <a:lnTo>
                      <a:pt x="165" y="33"/>
                    </a:lnTo>
                    <a:lnTo>
                      <a:pt x="165" y="33"/>
                    </a:lnTo>
                    <a:lnTo>
                      <a:pt x="155" y="20"/>
                    </a:lnTo>
                    <a:lnTo>
                      <a:pt x="157" y="15"/>
                    </a:lnTo>
                    <a:lnTo>
                      <a:pt x="157" y="15"/>
                    </a:lnTo>
                    <a:lnTo>
                      <a:pt x="157" y="15"/>
                    </a:lnTo>
                    <a:lnTo>
                      <a:pt x="156" y="9"/>
                    </a:lnTo>
                    <a:lnTo>
                      <a:pt x="156" y="9"/>
                    </a:lnTo>
                    <a:lnTo>
                      <a:pt x="156" y="9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4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2" name="Freeform 1122"/>
              <p:cNvSpPr>
                <a:spLocks noEditPoints="1"/>
              </p:cNvSpPr>
              <p:nvPr/>
            </p:nvSpPr>
            <p:spPr bwMode="gray">
              <a:xfrm>
                <a:off x="3238" y="2136"/>
                <a:ext cx="228" cy="155"/>
              </a:xfrm>
              <a:custGeom>
                <a:avLst/>
                <a:gdLst>
                  <a:gd name="T0" fmla="*/ 155 w 228"/>
                  <a:gd name="T1" fmla="*/ 9 h 155"/>
                  <a:gd name="T2" fmla="*/ 155 w 228"/>
                  <a:gd name="T3" fmla="*/ 20 h 155"/>
                  <a:gd name="T4" fmla="*/ 163 w 228"/>
                  <a:gd name="T5" fmla="*/ 53 h 155"/>
                  <a:gd name="T6" fmla="*/ 179 w 228"/>
                  <a:gd name="T7" fmla="*/ 66 h 155"/>
                  <a:gd name="T8" fmla="*/ 202 w 228"/>
                  <a:gd name="T9" fmla="*/ 81 h 155"/>
                  <a:gd name="T10" fmla="*/ 222 w 228"/>
                  <a:gd name="T11" fmla="*/ 105 h 155"/>
                  <a:gd name="T12" fmla="*/ 196 w 228"/>
                  <a:gd name="T13" fmla="*/ 111 h 155"/>
                  <a:gd name="T14" fmla="*/ 137 w 228"/>
                  <a:gd name="T15" fmla="*/ 132 h 155"/>
                  <a:gd name="T16" fmla="*/ 98 w 228"/>
                  <a:gd name="T17" fmla="*/ 116 h 155"/>
                  <a:gd name="T18" fmla="*/ 69 w 228"/>
                  <a:gd name="T19" fmla="*/ 137 h 155"/>
                  <a:gd name="T20" fmla="*/ 40 w 228"/>
                  <a:gd name="T21" fmla="*/ 137 h 155"/>
                  <a:gd name="T22" fmla="*/ 21 w 228"/>
                  <a:gd name="T23" fmla="*/ 154 h 155"/>
                  <a:gd name="T24" fmla="*/ 0 w 228"/>
                  <a:gd name="T25" fmla="*/ 104 h 155"/>
                  <a:gd name="T26" fmla="*/ 73 w 228"/>
                  <a:gd name="T27" fmla="*/ 66 h 155"/>
                  <a:gd name="T28" fmla="*/ 104 w 228"/>
                  <a:gd name="T29" fmla="*/ 48 h 155"/>
                  <a:gd name="T30" fmla="*/ 133 w 228"/>
                  <a:gd name="T31" fmla="*/ 7 h 155"/>
                  <a:gd name="T32" fmla="*/ 143 w 228"/>
                  <a:gd name="T33" fmla="*/ 0 h 155"/>
                  <a:gd name="T34" fmla="*/ 133 w 228"/>
                  <a:gd name="T35" fmla="*/ 7 h 155"/>
                  <a:gd name="T36" fmla="*/ 133 w 228"/>
                  <a:gd name="T37" fmla="*/ 7 h 155"/>
                  <a:gd name="T38" fmla="*/ 104 w 228"/>
                  <a:gd name="T39" fmla="*/ 48 h 155"/>
                  <a:gd name="T40" fmla="*/ 82 w 228"/>
                  <a:gd name="T41" fmla="*/ 48 h 155"/>
                  <a:gd name="T42" fmla="*/ 73 w 228"/>
                  <a:gd name="T43" fmla="*/ 66 h 155"/>
                  <a:gd name="T44" fmla="*/ 20 w 228"/>
                  <a:gd name="T45" fmla="*/ 74 h 155"/>
                  <a:gd name="T46" fmla="*/ 0 w 228"/>
                  <a:gd name="T47" fmla="*/ 103 h 155"/>
                  <a:gd name="T48" fmla="*/ 0 w 228"/>
                  <a:gd name="T49" fmla="*/ 104 h 155"/>
                  <a:gd name="T50" fmla="*/ 0 w 228"/>
                  <a:gd name="T51" fmla="*/ 115 h 155"/>
                  <a:gd name="T52" fmla="*/ 20 w 228"/>
                  <a:gd name="T53" fmla="*/ 154 h 155"/>
                  <a:gd name="T54" fmla="*/ 21 w 228"/>
                  <a:gd name="T55" fmla="*/ 154 h 155"/>
                  <a:gd name="T56" fmla="*/ 40 w 228"/>
                  <a:gd name="T57" fmla="*/ 138 h 155"/>
                  <a:gd name="T58" fmla="*/ 58 w 228"/>
                  <a:gd name="T59" fmla="*/ 139 h 155"/>
                  <a:gd name="T60" fmla="*/ 69 w 228"/>
                  <a:gd name="T61" fmla="*/ 138 h 155"/>
                  <a:gd name="T62" fmla="*/ 70 w 228"/>
                  <a:gd name="T63" fmla="*/ 137 h 155"/>
                  <a:gd name="T64" fmla="*/ 98 w 228"/>
                  <a:gd name="T65" fmla="*/ 117 h 155"/>
                  <a:gd name="T66" fmla="*/ 113 w 228"/>
                  <a:gd name="T67" fmla="*/ 127 h 155"/>
                  <a:gd name="T68" fmla="*/ 137 w 228"/>
                  <a:gd name="T69" fmla="*/ 132 h 155"/>
                  <a:gd name="T70" fmla="*/ 137 w 228"/>
                  <a:gd name="T71" fmla="*/ 132 h 155"/>
                  <a:gd name="T72" fmla="*/ 196 w 228"/>
                  <a:gd name="T73" fmla="*/ 111 h 155"/>
                  <a:gd name="T74" fmla="*/ 228 w 228"/>
                  <a:gd name="T75" fmla="*/ 113 h 155"/>
                  <a:gd name="T76" fmla="*/ 222 w 228"/>
                  <a:gd name="T77" fmla="*/ 105 h 155"/>
                  <a:gd name="T78" fmla="*/ 222 w 228"/>
                  <a:gd name="T79" fmla="*/ 105 h 155"/>
                  <a:gd name="T80" fmla="*/ 202 w 228"/>
                  <a:gd name="T81" fmla="*/ 81 h 155"/>
                  <a:gd name="T82" fmla="*/ 202 w 228"/>
                  <a:gd name="T83" fmla="*/ 81 h 155"/>
                  <a:gd name="T84" fmla="*/ 189 w 228"/>
                  <a:gd name="T85" fmla="*/ 68 h 155"/>
                  <a:gd name="T86" fmla="*/ 180 w 228"/>
                  <a:gd name="T87" fmla="*/ 66 h 155"/>
                  <a:gd name="T88" fmla="*/ 174 w 228"/>
                  <a:gd name="T89" fmla="*/ 56 h 155"/>
                  <a:gd name="T90" fmla="*/ 163 w 228"/>
                  <a:gd name="T91" fmla="*/ 52 h 155"/>
                  <a:gd name="T92" fmla="*/ 165 w 228"/>
                  <a:gd name="T93" fmla="*/ 33 h 155"/>
                  <a:gd name="T94" fmla="*/ 155 w 228"/>
                  <a:gd name="T95" fmla="*/ 20 h 155"/>
                  <a:gd name="T96" fmla="*/ 157 w 228"/>
                  <a:gd name="T97" fmla="*/ 15 h 155"/>
                  <a:gd name="T98" fmla="*/ 156 w 228"/>
                  <a:gd name="T99" fmla="*/ 9 h 155"/>
                  <a:gd name="T100" fmla="*/ 156 w 228"/>
                  <a:gd name="T101" fmla="*/ 9 h 155"/>
                  <a:gd name="T102" fmla="*/ 143 w 228"/>
                  <a:gd name="T10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8" h="155">
                    <a:moveTo>
                      <a:pt x="143" y="1"/>
                    </a:moveTo>
                    <a:lnTo>
                      <a:pt x="155" y="9"/>
                    </a:lnTo>
                    <a:lnTo>
                      <a:pt x="157" y="15"/>
                    </a:lnTo>
                    <a:lnTo>
                      <a:pt x="155" y="20"/>
                    </a:lnTo>
                    <a:lnTo>
                      <a:pt x="164" y="33"/>
                    </a:lnTo>
                    <a:lnTo>
                      <a:pt x="163" y="53"/>
                    </a:lnTo>
                    <a:lnTo>
                      <a:pt x="173" y="57"/>
                    </a:lnTo>
                    <a:lnTo>
                      <a:pt x="179" y="66"/>
                    </a:lnTo>
                    <a:lnTo>
                      <a:pt x="188" y="68"/>
                    </a:lnTo>
                    <a:lnTo>
                      <a:pt x="202" y="81"/>
                    </a:lnTo>
                    <a:lnTo>
                      <a:pt x="203" y="94"/>
                    </a:lnTo>
                    <a:lnTo>
                      <a:pt x="222" y="105"/>
                    </a:lnTo>
                    <a:lnTo>
                      <a:pt x="227" y="112"/>
                    </a:lnTo>
                    <a:lnTo>
                      <a:pt x="196" y="111"/>
                    </a:lnTo>
                    <a:lnTo>
                      <a:pt x="153" y="126"/>
                    </a:lnTo>
                    <a:lnTo>
                      <a:pt x="137" y="132"/>
                    </a:lnTo>
                    <a:lnTo>
                      <a:pt x="113" y="126"/>
                    </a:lnTo>
                    <a:lnTo>
                      <a:pt x="98" y="116"/>
                    </a:lnTo>
                    <a:lnTo>
                      <a:pt x="70" y="120"/>
                    </a:lnTo>
                    <a:lnTo>
                      <a:pt x="69" y="137"/>
                    </a:lnTo>
                    <a:lnTo>
                      <a:pt x="58" y="139"/>
                    </a:lnTo>
                    <a:lnTo>
                      <a:pt x="40" y="137"/>
                    </a:lnTo>
                    <a:lnTo>
                      <a:pt x="29" y="142"/>
                    </a:lnTo>
                    <a:lnTo>
                      <a:pt x="21" y="154"/>
                    </a:lnTo>
                    <a:lnTo>
                      <a:pt x="0" y="115"/>
                    </a:lnTo>
                    <a:lnTo>
                      <a:pt x="0" y="104"/>
                    </a:lnTo>
                    <a:lnTo>
                      <a:pt x="21" y="74"/>
                    </a:lnTo>
                    <a:lnTo>
                      <a:pt x="73" y="66"/>
                    </a:lnTo>
                    <a:lnTo>
                      <a:pt x="83" y="48"/>
                    </a:lnTo>
                    <a:lnTo>
                      <a:pt x="104" y="48"/>
                    </a:lnTo>
                    <a:lnTo>
                      <a:pt x="128" y="24"/>
                    </a:lnTo>
                    <a:lnTo>
                      <a:pt x="133" y="7"/>
                    </a:lnTo>
                    <a:lnTo>
                      <a:pt x="143" y="1"/>
                    </a:lnTo>
                    <a:moveTo>
                      <a:pt x="143" y="0"/>
                    </a:moveTo>
                    <a:lnTo>
                      <a:pt x="143" y="0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28" y="24"/>
                    </a:lnTo>
                    <a:lnTo>
                      <a:pt x="104" y="48"/>
                    </a:lnTo>
                    <a:lnTo>
                      <a:pt x="83" y="48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73" y="66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4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0" y="154"/>
                    </a:lnTo>
                    <a:lnTo>
                      <a:pt x="20" y="155"/>
                    </a:lnTo>
                    <a:lnTo>
                      <a:pt x="21" y="154"/>
                    </a:lnTo>
                    <a:lnTo>
                      <a:pt x="29" y="142"/>
                    </a:lnTo>
                    <a:lnTo>
                      <a:pt x="40" y="138"/>
                    </a:lnTo>
                    <a:lnTo>
                      <a:pt x="58" y="139"/>
                    </a:lnTo>
                    <a:lnTo>
                      <a:pt x="58" y="139"/>
                    </a:lnTo>
                    <a:lnTo>
                      <a:pt x="58" y="139"/>
                    </a:lnTo>
                    <a:lnTo>
                      <a:pt x="69" y="138"/>
                    </a:lnTo>
                    <a:lnTo>
                      <a:pt x="69" y="138"/>
                    </a:lnTo>
                    <a:lnTo>
                      <a:pt x="70" y="137"/>
                    </a:lnTo>
                    <a:lnTo>
                      <a:pt x="71" y="121"/>
                    </a:lnTo>
                    <a:lnTo>
                      <a:pt x="98" y="117"/>
                    </a:lnTo>
                    <a:lnTo>
                      <a:pt x="113" y="127"/>
                    </a:lnTo>
                    <a:lnTo>
                      <a:pt x="113" y="127"/>
                    </a:lnTo>
                    <a:lnTo>
                      <a:pt x="113" y="127"/>
                    </a:lnTo>
                    <a:lnTo>
                      <a:pt x="137" y="132"/>
                    </a:lnTo>
                    <a:lnTo>
                      <a:pt x="137" y="132"/>
                    </a:lnTo>
                    <a:lnTo>
                      <a:pt x="137" y="132"/>
                    </a:lnTo>
                    <a:lnTo>
                      <a:pt x="154" y="127"/>
                    </a:lnTo>
                    <a:lnTo>
                      <a:pt x="196" y="111"/>
                    </a:lnTo>
                    <a:lnTo>
                      <a:pt x="227" y="113"/>
                    </a:lnTo>
                    <a:lnTo>
                      <a:pt x="228" y="113"/>
                    </a:lnTo>
                    <a:lnTo>
                      <a:pt x="227" y="112"/>
                    </a:lnTo>
                    <a:lnTo>
                      <a:pt x="222" y="105"/>
                    </a:lnTo>
                    <a:lnTo>
                      <a:pt x="222" y="105"/>
                    </a:lnTo>
                    <a:lnTo>
                      <a:pt x="222" y="105"/>
                    </a:lnTo>
                    <a:lnTo>
                      <a:pt x="204" y="93"/>
                    </a:lnTo>
                    <a:lnTo>
                      <a:pt x="202" y="81"/>
                    </a:lnTo>
                    <a:lnTo>
                      <a:pt x="202" y="81"/>
                    </a:lnTo>
                    <a:lnTo>
                      <a:pt x="202" y="81"/>
                    </a:lnTo>
                    <a:lnTo>
                      <a:pt x="189" y="68"/>
                    </a:lnTo>
                    <a:lnTo>
                      <a:pt x="189" y="68"/>
                    </a:lnTo>
                    <a:lnTo>
                      <a:pt x="188" y="68"/>
                    </a:lnTo>
                    <a:lnTo>
                      <a:pt x="180" y="66"/>
                    </a:lnTo>
                    <a:lnTo>
                      <a:pt x="174" y="57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63" y="52"/>
                    </a:lnTo>
                    <a:lnTo>
                      <a:pt x="165" y="33"/>
                    </a:lnTo>
                    <a:lnTo>
                      <a:pt x="165" y="33"/>
                    </a:lnTo>
                    <a:lnTo>
                      <a:pt x="165" y="33"/>
                    </a:lnTo>
                    <a:lnTo>
                      <a:pt x="155" y="20"/>
                    </a:lnTo>
                    <a:lnTo>
                      <a:pt x="157" y="15"/>
                    </a:lnTo>
                    <a:lnTo>
                      <a:pt x="157" y="15"/>
                    </a:lnTo>
                    <a:lnTo>
                      <a:pt x="157" y="15"/>
                    </a:lnTo>
                    <a:lnTo>
                      <a:pt x="156" y="9"/>
                    </a:lnTo>
                    <a:lnTo>
                      <a:pt x="156" y="9"/>
                    </a:lnTo>
                    <a:lnTo>
                      <a:pt x="156" y="9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4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3" name="Freeform 1123"/>
              <p:cNvSpPr>
                <a:spLocks/>
              </p:cNvSpPr>
              <p:nvPr/>
            </p:nvSpPr>
            <p:spPr bwMode="gray">
              <a:xfrm>
                <a:off x="3223" y="1933"/>
                <a:ext cx="184" cy="277"/>
              </a:xfrm>
              <a:custGeom>
                <a:avLst/>
                <a:gdLst>
                  <a:gd name="T0" fmla="*/ 23 w 184"/>
                  <a:gd name="T1" fmla="*/ 259 h 277"/>
                  <a:gd name="T2" fmla="*/ 7 w 184"/>
                  <a:gd name="T3" fmla="*/ 247 h 277"/>
                  <a:gd name="T4" fmla="*/ 10 w 184"/>
                  <a:gd name="T5" fmla="*/ 237 h 277"/>
                  <a:gd name="T6" fmla="*/ 29 w 184"/>
                  <a:gd name="T7" fmla="*/ 232 h 277"/>
                  <a:gd name="T8" fmla="*/ 30 w 184"/>
                  <a:gd name="T9" fmla="*/ 202 h 277"/>
                  <a:gd name="T10" fmla="*/ 14 w 184"/>
                  <a:gd name="T11" fmla="*/ 181 h 277"/>
                  <a:gd name="T12" fmla="*/ 7 w 184"/>
                  <a:gd name="T13" fmla="*/ 180 h 277"/>
                  <a:gd name="T14" fmla="*/ 0 w 184"/>
                  <a:gd name="T15" fmla="*/ 173 h 277"/>
                  <a:gd name="T16" fmla="*/ 4 w 184"/>
                  <a:gd name="T17" fmla="*/ 151 h 277"/>
                  <a:gd name="T18" fmla="*/ 35 w 184"/>
                  <a:gd name="T19" fmla="*/ 119 h 277"/>
                  <a:gd name="T20" fmla="*/ 37 w 184"/>
                  <a:gd name="T21" fmla="*/ 71 h 277"/>
                  <a:gd name="T22" fmla="*/ 45 w 184"/>
                  <a:gd name="T23" fmla="*/ 57 h 277"/>
                  <a:gd name="T24" fmla="*/ 30 w 184"/>
                  <a:gd name="T25" fmla="*/ 40 h 277"/>
                  <a:gd name="T26" fmla="*/ 22 w 184"/>
                  <a:gd name="T27" fmla="*/ 16 h 277"/>
                  <a:gd name="T28" fmla="*/ 49 w 184"/>
                  <a:gd name="T29" fmla="*/ 0 h 277"/>
                  <a:gd name="T30" fmla="*/ 184 w 184"/>
                  <a:gd name="T31" fmla="*/ 64 h 277"/>
                  <a:gd name="T32" fmla="*/ 184 w 184"/>
                  <a:gd name="T33" fmla="*/ 136 h 277"/>
                  <a:gd name="T34" fmla="*/ 161 w 184"/>
                  <a:gd name="T35" fmla="*/ 139 h 277"/>
                  <a:gd name="T36" fmla="*/ 163 w 184"/>
                  <a:gd name="T37" fmla="*/ 151 h 277"/>
                  <a:gd name="T38" fmla="*/ 158 w 184"/>
                  <a:gd name="T39" fmla="*/ 157 h 277"/>
                  <a:gd name="T40" fmla="*/ 154 w 184"/>
                  <a:gd name="T41" fmla="*/ 180 h 277"/>
                  <a:gd name="T42" fmla="*/ 149 w 184"/>
                  <a:gd name="T43" fmla="*/ 186 h 277"/>
                  <a:gd name="T44" fmla="*/ 158 w 184"/>
                  <a:gd name="T45" fmla="*/ 195 h 277"/>
                  <a:gd name="T46" fmla="*/ 158 w 184"/>
                  <a:gd name="T47" fmla="*/ 204 h 277"/>
                  <a:gd name="T48" fmla="*/ 148 w 184"/>
                  <a:gd name="T49" fmla="*/ 210 h 277"/>
                  <a:gd name="T50" fmla="*/ 143 w 184"/>
                  <a:gd name="T51" fmla="*/ 228 h 277"/>
                  <a:gd name="T52" fmla="*/ 119 w 184"/>
                  <a:gd name="T53" fmla="*/ 252 h 277"/>
                  <a:gd name="T54" fmla="*/ 98 w 184"/>
                  <a:gd name="T55" fmla="*/ 252 h 277"/>
                  <a:gd name="T56" fmla="*/ 88 w 184"/>
                  <a:gd name="T57" fmla="*/ 269 h 277"/>
                  <a:gd name="T58" fmla="*/ 35 w 184"/>
                  <a:gd name="T59" fmla="*/ 277 h 277"/>
                  <a:gd name="T60" fmla="*/ 23 w 184"/>
                  <a:gd name="T61" fmla="*/ 259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4" h="277">
                    <a:moveTo>
                      <a:pt x="23" y="259"/>
                    </a:moveTo>
                    <a:lnTo>
                      <a:pt x="7" y="247"/>
                    </a:lnTo>
                    <a:lnTo>
                      <a:pt x="10" y="237"/>
                    </a:lnTo>
                    <a:lnTo>
                      <a:pt x="29" y="232"/>
                    </a:lnTo>
                    <a:lnTo>
                      <a:pt x="30" y="202"/>
                    </a:lnTo>
                    <a:lnTo>
                      <a:pt x="14" y="181"/>
                    </a:lnTo>
                    <a:lnTo>
                      <a:pt x="7" y="180"/>
                    </a:lnTo>
                    <a:lnTo>
                      <a:pt x="0" y="173"/>
                    </a:lnTo>
                    <a:lnTo>
                      <a:pt x="4" y="151"/>
                    </a:lnTo>
                    <a:lnTo>
                      <a:pt x="35" y="119"/>
                    </a:lnTo>
                    <a:lnTo>
                      <a:pt x="37" y="71"/>
                    </a:lnTo>
                    <a:lnTo>
                      <a:pt x="45" y="57"/>
                    </a:lnTo>
                    <a:lnTo>
                      <a:pt x="30" y="40"/>
                    </a:lnTo>
                    <a:lnTo>
                      <a:pt x="22" y="16"/>
                    </a:lnTo>
                    <a:lnTo>
                      <a:pt x="49" y="0"/>
                    </a:lnTo>
                    <a:lnTo>
                      <a:pt x="184" y="64"/>
                    </a:lnTo>
                    <a:lnTo>
                      <a:pt x="184" y="136"/>
                    </a:lnTo>
                    <a:lnTo>
                      <a:pt x="161" y="139"/>
                    </a:lnTo>
                    <a:lnTo>
                      <a:pt x="163" y="151"/>
                    </a:lnTo>
                    <a:lnTo>
                      <a:pt x="158" y="157"/>
                    </a:lnTo>
                    <a:lnTo>
                      <a:pt x="154" y="180"/>
                    </a:lnTo>
                    <a:lnTo>
                      <a:pt x="149" y="186"/>
                    </a:lnTo>
                    <a:lnTo>
                      <a:pt x="158" y="195"/>
                    </a:lnTo>
                    <a:lnTo>
                      <a:pt x="158" y="204"/>
                    </a:lnTo>
                    <a:lnTo>
                      <a:pt x="148" y="210"/>
                    </a:lnTo>
                    <a:lnTo>
                      <a:pt x="143" y="228"/>
                    </a:lnTo>
                    <a:lnTo>
                      <a:pt x="119" y="252"/>
                    </a:lnTo>
                    <a:lnTo>
                      <a:pt x="98" y="252"/>
                    </a:lnTo>
                    <a:lnTo>
                      <a:pt x="88" y="269"/>
                    </a:lnTo>
                    <a:lnTo>
                      <a:pt x="35" y="277"/>
                    </a:lnTo>
                    <a:lnTo>
                      <a:pt x="23" y="2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4" name="Freeform 1124"/>
              <p:cNvSpPr>
                <a:spLocks noEditPoints="1"/>
              </p:cNvSpPr>
              <p:nvPr/>
            </p:nvSpPr>
            <p:spPr bwMode="gray">
              <a:xfrm>
                <a:off x="3223" y="1932"/>
                <a:ext cx="184" cy="278"/>
              </a:xfrm>
              <a:custGeom>
                <a:avLst/>
                <a:gdLst>
                  <a:gd name="T0" fmla="*/ 184 w 184"/>
                  <a:gd name="T1" fmla="*/ 65 h 278"/>
                  <a:gd name="T2" fmla="*/ 161 w 184"/>
                  <a:gd name="T3" fmla="*/ 140 h 278"/>
                  <a:gd name="T4" fmla="*/ 158 w 184"/>
                  <a:gd name="T5" fmla="*/ 158 h 278"/>
                  <a:gd name="T6" fmla="*/ 149 w 184"/>
                  <a:gd name="T7" fmla="*/ 187 h 278"/>
                  <a:gd name="T8" fmla="*/ 158 w 184"/>
                  <a:gd name="T9" fmla="*/ 205 h 278"/>
                  <a:gd name="T10" fmla="*/ 143 w 184"/>
                  <a:gd name="T11" fmla="*/ 228 h 278"/>
                  <a:gd name="T12" fmla="*/ 98 w 184"/>
                  <a:gd name="T13" fmla="*/ 252 h 278"/>
                  <a:gd name="T14" fmla="*/ 36 w 184"/>
                  <a:gd name="T15" fmla="*/ 278 h 278"/>
                  <a:gd name="T16" fmla="*/ 7 w 184"/>
                  <a:gd name="T17" fmla="*/ 248 h 278"/>
                  <a:gd name="T18" fmla="*/ 29 w 184"/>
                  <a:gd name="T19" fmla="*/ 233 h 278"/>
                  <a:gd name="T20" fmla="*/ 14 w 184"/>
                  <a:gd name="T21" fmla="*/ 182 h 278"/>
                  <a:gd name="T22" fmla="*/ 0 w 184"/>
                  <a:gd name="T23" fmla="*/ 174 h 278"/>
                  <a:gd name="T24" fmla="*/ 36 w 184"/>
                  <a:gd name="T25" fmla="*/ 120 h 278"/>
                  <a:gd name="T26" fmla="*/ 45 w 184"/>
                  <a:gd name="T27" fmla="*/ 58 h 278"/>
                  <a:gd name="T28" fmla="*/ 22 w 184"/>
                  <a:gd name="T29" fmla="*/ 17 h 278"/>
                  <a:gd name="T30" fmla="*/ 49 w 184"/>
                  <a:gd name="T31" fmla="*/ 0 h 278"/>
                  <a:gd name="T32" fmla="*/ 22 w 184"/>
                  <a:gd name="T33" fmla="*/ 16 h 278"/>
                  <a:gd name="T34" fmla="*/ 22 w 184"/>
                  <a:gd name="T35" fmla="*/ 17 h 278"/>
                  <a:gd name="T36" fmla="*/ 30 w 184"/>
                  <a:gd name="T37" fmla="*/ 41 h 278"/>
                  <a:gd name="T38" fmla="*/ 44 w 184"/>
                  <a:gd name="T39" fmla="*/ 58 h 278"/>
                  <a:gd name="T40" fmla="*/ 36 w 184"/>
                  <a:gd name="T41" fmla="*/ 72 h 278"/>
                  <a:gd name="T42" fmla="*/ 35 w 184"/>
                  <a:gd name="T43" fmla="*/ 120 h 278"/>
                  <a:gd name="T44" fmla="*/ 3 w 184"/>
                  <a:gd name="T45" fmla="*/ 152 h 278"/>
                  <a:gd name="T46" fmla="*/ 0 w 184"/>
                  <a:gd name="T47" fmla="*/ 174 h 278"/>
                  <a:gd name="T48" fmla="*/ 0 w 184"/>
                  <a:gd name="T49" fmla="*/ 174 h 278"/>
                  <a:gd name="T50" fmla="*/ 7 w 184"/>
                  <a:gd name="T51" fmla="*/ 181 h 278"/>
                  <a:gd name="T52" fmla="*/ 14 w 184"/>
                  <a:gd name="T53" fmla="*/ 182 h 278"/>
                  <a:gd name="T54" fmla="*/ 29 w 184"/>
                  <a:gd name="T55" fmla="*/ 233 h 278"/>
                  <a:gd name="T56" fmla="*/ 10 w 184"/>
                  <a:gd name="T57" fmla="*/ 238 h 278"/>
                  <a:gd name="T58" fmla="*/ 7 w 184"/>
                  <a:gd name="T59" fmla="*/ 248 h 278"/>
                  <a:gd name="T60" fmla="*/ 7 w 184"/>
                  <a:gd name="T61" fmla="*/ 249 h 278"/>
                  <a:gd name="T62" fmla="*/ 35 w 184"/>
                  <a:gd name="T63" fmla="*/ 278 h 278"/>
                  <a:gd name="T64" fmla="*/ 36 w 184"/>
                  <a:gd name="T65" fmla="*/ 278 h 278"/>
                  <a:gd name="T66" fmla="*/ 89 w 184"/>
                  <a:gd name="T67" fmla="*/ 270 h 278"/>
                  <a:gd name="T68" fmla="*/ 98 w 184"/>
                  <a:gd name="T69" fmla="*/ 253 h 278"/>
                  <a:gd name="T70" fmla="*/ 119 w 184"/>
                  <a:gd name="T71" fmla="*/ 253 h 278"/>
                  <a:gd name="T72" fmla="*/ 143 w 184"/>
                  <a:gd name="T73" fmla="*/ 229 h 278"/>
                  <a:gd name="T74" fmla="*/ 143 w 184"/>
                  <a:gd name="T75" fmla="*/ 229 h 278"/>
                  <a:gd name="T76" fmla="*/ 158 w 184"/>
                  <a:gd name="T77" fmla="*/ 205 h 278"/>
                  <a:gd name="T78" fmla="*/ 159 w 184"/>
                  <a:gd name="T79" fmla="*/ 205 h 278"/>
                  <a:gd name="T80" fmla="*/ 159 w 184"/>
                  <a:gd name="T81" fmla="*/ 196 h 278"/>
                  <a:gd name="T82" fmla="*/ 150 w 184"/>
                  <a:gd name="T83" fmla="*/ 187 h 278"/>
                  <a:gd name="T84" fmla="*/ 154 w 184"/>
                  <a:gd name="T85" fmla="*/ 181 h 278"/>
                  <a:gd name="T86" fmla="*/ 159 w 184"/>
                  <a:gd name="T87" fmla="*/ 158 h 278"/>
                  <a:gd name="T88" fmla="*/ 163 w 184"/>
                  <a:gd name="T89" fmla="*/ 152 h 278"/>
                  <a:gd name="T90" fmla="*/ 161 w 184"/>
                  <a:gd name="T91" fmla="*/ 140 h 278"/>
                  <a:gd name="T92" fmla="*/ 184 w 184"/>
                  <a:gd name="T93" fmla="*/ 137 h 278"/>
                  <a:gd name="T94" fmla="*/ 184 w 184"/>
                  <a:gd name="T95" fmla="*/ 65 h 278"/>
                  <a:gd name="T96" fmla="*/ 184 w 184"/>
                  <a:gd name="T97" fmla="*/ 65 h 278"/>
                  <a:gd name="T98" fmla="*/ 49 w 184"/>
                  <a:gd name="T9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4" h="278">
                    <a:moveTo>
                      <a:pt x="49" y="1"/>
                    </a:moveTo>
                    <a:lnTo>
                      <a:pt x="184" y="65"/>
                    </a:lnTo>
                    <a:lnTo>
                      <a:pt x="184" y="137"/>
                    </a:lnTo>
                    <a:lnTo>
                      <a:pt x="161" y="140"/>
                    </a:lnTo>
                    <a:lnTo>
                      <a:pt x="162" y="152"/>
                    </a:lnTo>
                    <a:lnTo>
                      <a:pt x="158" y="158"/>
                    </a:lnTo>
                    <a:lnTo>
                      <a:pt x="153" y="181"/>
                    </a:lnTo>
                    <a:lnTo>
                      <a:pt x="149" y="187"/>
                    </a:lnTo>
                    <a:lnTo>
                      <a:pt x="158" y="196"/>
                    </a:lnTo>
                    <a:lnTo>
                      <a:pt x="158" y="205"/>
                    </a:lnTo>
                    <a:lnTo>
                      <a:pt x="148" y="211"/>
                    </a:lnTo>
                    <a:lnTo>
                      <a:pt x="143" y="228"/>
                    </a:lnTo>
                    <a:lnTo>
                      <a:pt x="119" y="252"/>
                    </a:lnTo>
                    <a:lnTo>
                      <a:pt x="98" y="252"/>
                    </a:lnTo>
                    <a:lnTo>
                      <a:pt x="88" y="270"/>
                    </a:lnTo>
                    <a:lnTo>
                      <a:pt x="36" y="278"/>
                    </a:lnTo>
                    <a:lnTo>
                      <a:pt x="24" y="259"/>
                    </a:lnTo>
                    <a:lnTo>
                      <a:pt x="7" y="248"/>
                    </a:lnTo>
                    <a:lnTo>
                      <a:pt x="10" y="238"/>
                    </a:lnTo>
                    <a:lnTo>
                      <a:pt x="29" y="233"/>
                    </a:lnTo>
                    <a:lnTo>
                      <a:pt x="30" y="203"/>
                    </a:lnTo>
                    <a:lnTo>
                      <a:pt x="14" y="182"/>
                    </a:lnTo>
                    <a:lnTo>
                      <a:pt x="7" y="181"/>
                    </a:lnTo>
                    <a:lnTo>
                      <a:pt x="0" y="174"/>
                    </a:lnTo>
                    <a:lnTo>
                      <a:pt x="4" y="152"/>
                    </a:lnTo>
                    <a:lnTo>
                      <a:pt x="36" y="120"/>
                    </a:lnTo>
                    <a:lnTo>
                      <a:pt x="37" y="72"/>
                    </a:lnTo>
                    <a:lnTo>
                      <a:pt x="45" y="58"/>
                    </a:lnTo>
                    <a:lnTo>
                      <a:pt x="30" y="41"/>
                    </a:lnTo>
                    <a:lnTo>
                      <a:pt x="22" y="17"/>
                    </a:lnTo>
                    <a:lnTo>
                      <a:pt x="49" y="1"/>
                    </a:lnTo>
                    <a:close/>
                    <a:moveTo>
                      <a:pt x="49" y="0"/>
                    </a:moveTo>
                    <a:lnTo>
                      <a:pt x="49" y="0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44" y="58"/>
                    </a:lnTo>
                    <a:lnTo>
                      <a:pt x="37" y="72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35" y="120"/>
                    </a:lnTo>
                    <a:lnTo>
                      <a:pt x="4" y="152"/>
                    </a:lnTo>
                    <a:lnTo>
                      <a:pt x="3" y="152"/>
                    </a:lnTo>
                    <a:lnTo>
                      <a:pt x="3" y="152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7" y="181"/>
                    </a:lnTo>
                    <a:lnTo>
                      <a:pt x="7" y="181"/>
                    </a:lnTo>
                    <a:lnTo>
                      <a:pt x="7" y="181"/>
                    </a:lnTo>
                    <a:lnTo>
                      <a:pt x="14" y="182"/>
                    </a:lnTo>
                    <a:lnTo>
                      <a:pt x="30" y="203"/>
                    </a:lnTo>
                    <a:lnTo>
                      <a:pt x="29" y="233"/>
                    </a:lnTo>
                    <a:lnTo>
                      <a:pt x="10" y="238"/>
                    </a:lnTo>
                    <a:lnTo>
                      <a:pt x="10" y="238"/>
                    </a:lnTo>
                    <a:lnTo>
                      <a:pt x="10" y="238"/>
                    </a:lnTo>
                    <a:lnTo>
                      <a:pt x="7" y="248"/>
                    </a:lnTo>
                    <a:lnTo>
                      <a:pt x="7" y="249"/>
                    </a:lnTo>
                    <a:lnTo>
                      <a:pt x="7" y="249"/>
                    </a:lnTo>
                    <a:lnTo>
                      <a:pt x="23" y="260"/>
                    </a:lnTo>
                    <a:lnTo>
                      <a:pt x="35" y="278"/>
                    </a:lnTo>
                    <a:lnTo>
                      <a:pt x="35" y="278"/>
                    </a:lnTo>
                    <a:lnTo>
                      <a:pt x="36" y="278"/>
                    </a:lnTo>
                    <a:lnTo>
                      <a:pt x="88" y="270"/>
                    </a:lnTo>
                    <a:lnTo>
                      <a:pt x="89" y="270"/>
                    </a:lnTo>
                    <a:lnTo>
                      <a:pt x="89" y="270"/>
                    </a:lnTo>
                    <a:lnTo>
                      <a:pt x="98" y="253"/>
                    </a:lnTo>
                    <a:lnTo>
                      <a:pt x="119" y="253"/>
                    </a:lnTo>
                    <a:lnTo>
                      <a:pt x="119" y="253"/>
                    </a:lnTo>
                    <a:lnTo>
                      <a:pt x="119" y="253"/>
                    </a:lnTo>
                    <a:lnTo>
                      <a:pt x="143" y="229"/>
                    </a:lnTo>
                    <a:lnTo>
                      <a:pt x="143" y="229"/>
                    </a:lnTo>
                    <a:lnTo>
                      <a:pt x="143" y="229"/>
                    </a:lnTo>
                    <a:lnTo>
                      <a:pt x="148" y="211"/>
                    </a:lnTo>
                    <a:lnTo>
                      <a:pt x="158" y="205"/>
                    </a:lnTo>
                    <a:lnTo>
                      <a:pt x="159" y="205"/>
                    </a:lnTo>
                    <a:lnTo>
                      <a:pt x="159" y="205"/>
                    </a:lnTo>
                    <a:lnTo>
                      <a:pt x="159" y="196"/>
                    </a:lnTo>
                    <a:lnTo>
                      <a:pt x="159" y="196"/>
                    </a:lnTo>
                    <a:lnTo>
                      <a:pt x="158" y="195"/>
                    </a:lnTo>
                    <a:lnTo>
                      <a:pt x="150" y="187"/>
                    </a:lnTo>
                    <a:lnTo>
                      <a:pt x="154" y="181"/>
                    </a:lnTo>
                    <a:lnTo>
                      <a:pt x="154" y="181"/>
                    </a:lnTo>
                    <a:lnTo>
                      <a:pt x="154" y="181"/>
                    </a:lnTo>
                    <a:lnTo>
                      <a:pt x="159" y="158"/>
                    </a:lnTo>
                    <a:lnTo>
                      <a:pt x="163" y="152"/>
                    </a:lnTo>
                    <a:lnTo>
                      <a:pt x="163" y="152"/>
                    </a:lnTo>
                    <a:lnTo>
                      <a:pt x="163" y="152"/>
                    </a:lnTo>
                    <a:lnTo>
                      <a:pt x="161" y="140"/>
                    </a:lnTo>
                    <a:lnTo>
                      <a:pt x="184" y="137"/>
                    </a:lnTo>
                    <a:lnTo>
                      <a:pt x="184" y="137"/>
                    </a:lnTo>
                    <a:lnTo>
                      <a:pt x="184" y="137"/>
                    </a:lnTo>
                    <a:lnTo>
                      <a:pt x="184" y="65"/>
                    </a:lnTo>
                    <a:lnTo>
                      <a:pt x="184" y="65"/>
                    </a:lnTo>
                    <a:lnTo>
                      <a:pt x="184" y="65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5" name="Freeform 1125"/>
              <p:cNvSpPr>
                <a:spLocks noEditPoints="1"/>
              </p:cNvSpPr>
              <p:nvPr/>
            </p:nvSpPr>
            <p:spPr bwMode="gray">
              <a:xfrm>
                <a:off x="3223" y="1932"/>
                <a:ext cx="184" cy="278"/>
              </a:xfrm>
              <a:custGeom>
                <a:avLst/>
                <a:gdLst>
                  <a:gd name="T0" fmla="*/ 184 w 184"/>
                  <a:gd name="T1" fmla="*/ 65 h 278"/>
                  <a:gd name="T2" fmla="*/ 161 w 184"/>
                  <a:gd name="T3" fmla="*/ 140 h 278"/>
                  <a:gd name="T4" fmla="*/ 158 w 184"/>
                  <a:gd name="T5" fmla="*/ 158 h 278"/>
                  <a:gd name="T6" fmla="*/ 149 w 184"/>
                  <a:gd name="T7" fmla="*/ 187 h 278"/>
                  <a:gd name="T8" fmla="*/ 158 w 184"/>
                  <a:gd name="T9" fmla="*/ 205 h 278"/>
                  <a:gd name="T10" fmla="*/ 143 w 184"/>
                  <a:gd name="T11" fmla="*/ 228 h 278"/>
                  <a:gd name="T12" fmla="*/ 98 w 184"/>
                  <a:gd name="T13" fmla="*/ 252 h 278"/>
                  <a:gd name="T14" fmla="*/ 36 w 184"/>
                  <a:gd name="T15" fmla="*/ 278 h 278"/>
                  <a:gd name="T16" fmla="*/ 7 w 184"/>
                  <a:gd name="T17" fmla="*/ 248 h 278"/>
                  <a:gd name="T18" fmla="*/ 29 w 184"/>
                  <a:gd name="T19" fmla="*/ 233 h 278"/>
                  <a:gd name="T20" fmla="*/ 14 w 184"/>
                  <a:gd name="T21" fmla="*/ 182 h 278"/>
                  <a:gd name="T22" fmla="*/ 0 w 184"/>
                  <a:gd name="T23" fmla="*/ 174 h 278"/>
                  <a:gd name="T24" fmla="*/ 36 w 184"/>
                  <a:gd name="T25" fmla="*/ 120 h 278"/>
                  <a:gd name="T26" fmla="*/ 45 w 184"/>
                  <a:gd name="T27" fmla="*/ 58 h 278"/>
                  <a:gd name="T28" fmla="*/ 22 w 184"/>
                  <a:gd name="T29" fmla="*/ 17 h 278"/>
                  <a:gd name="T30" fmla="*/ 49 w 184"/>
                  <a:gd name="T31" fmla="*/ 0 h 278"/>
                  <a:gd name="T32" fmla="*/ 22 w 184"/>
                  <a:gd name="T33" fmla="*/ 16 h 278"/>
                  <a:gd name="T34" fmla="*/ 22 w 184"/>
                  <a:gd name="T35" fmla="*/ 17 h 278"/>
                  <a:gd name="T36" fmla="*/ 30 w 184"/>
                  <a:gd name="T37" fmla="*/ 41 h 278"/>
                  <a:gd name="T38" fmla="*/ 44 w 184"/>
                  <a:gd name="T39" fmla="*/ 58 h 278"/>
                  <a:gd name="T40" fmla="*/ 36 w 184"/>
                  <a:gd name="T41" fmla="*/ 72 h 278"/>
                  <a:gd name="T42" fmla="*/ 35 w 184"/>
                  <a:gd name="T43" fmla="*/ 120 h 278"/>
                  <a:gd name="T44" fmla="*/ 3 w 184"/>
                  <a:gd name="T45" fmla="*/ 152 h 278"/>
                  <a:gd name="T46" fmla="*/ 0 w 184"/>
                  <a:gd name="T47" fmla="*/ 174 h 278"/>
                  <a:gd name="T48" fmla="*/ 0 w 184"/>
                  <a:gd name="T49" fmla="*/ 174 h 278"/>
                  <a:gd name="T50" fmla="*/ 7 w 184"/>
                  <a:gd name="T51" fmla="*/ 181 h 278"/>
                  <a:gd name="T52" fmla="*/ 14 w 184"/>
                  <a:gd name="T53" fmla="*/ 182 h 278"/>
                  <a:gd name="T54" fmla="*/ 29 w 184"/>
                  <a:gd name="T55" fmla="*/ 233 h 278"/>
                  <a:gd name="T56" fmla="*/ 10 w 184"/>
                  <a:gd name="T57" fmla="*/ 238 h 278"/>
                  <a:gd name="T58" fmla="*/ 7 w 184"/>
                  <a:gd name="T59" fmla="*/ 248 h 278"/>
                  <a:gd name="T60" fmla="*/ 7 w 184"/>
                  <a:gd name="T61" fmla="*/ 249 h 278"/>
                  <a:gd name="T62" fmla="*/ 35 w 184"/>
                  <a:gd name="T63" fmla="*/ 278 h 278"/>
                  <a:gd name="T64" fmla="*/ 36 w 184"/>
                  <a:gd name="T65" fmla="*/ 278 h 278"/>
                  <a:gd name="T66" fmla="*/ 89 w 184"/>
                  <a:gd name="T67" fmla="*/ 270 h 278"/>
                  <a:gd name="T68" fmla="*/ 98 w 184"/>
                  <a:gd name="T69" fmla="*/ 253 h 278"/>
                  <a:gd name="T70" fmla="*/ 119 w 184"/>
                  <a:gd name="T71" fmla="*/ 253 h 278"/>
                  <a:gd name="T72" fmla="*/ 143 w 184"/>
                  <a:gd name="T73" fmla="*/ 229 h 278"/>
                  <a:gd name="T74" fmla="*/ 143 w 184"/>
                  <a:gd name="T75" fmla="*/ 229 h 278"/>
                  <a:gd name="T76" fmla="*/ 158 w 184"/>
                  <a:gd name="T77" fmla="*/ 205 h 278"/>
                  <a:gd name="T78" fmla="*/ 159 w 184"/>
                  <a:gd name="T79" fmla="*/ 205 h 278"/>
                  <a:gd name="T80" fmla="*/ 159 w 184"/>
                  <a:gd name="T81" fmla="*/ 196 h 278"/>
                  <a:gd name="T82" fmla="*/ 150 w 184"/>
                  <a:gd name="T83" fmla="*/ 187 h 278"/>
                  <a:gd name="T84" fmla="*/ 154 w 184"/>
                  <a:gd name="T85" fmla="*/ 181 h 278"/>
                  <a:gd name="T86" fmla="*/ 159 w 184"/>
                  <a:gd name="T87" fmla="*/ 158 h 278"/>
                  <a:gd name="T88" fmla="*/ 163 w 184"/>
                  <a:gd name="T89" fmla="*/ 152 h 278"/>
                  <a:gd name="T90" fmla="*/ 161 w 184"/>
                  <a:gd name="T91" fmla="*/ 140 h 278"/>
                  <a:gd name="T92" fmla="*/ 184 w 184"/>
                  <a:gd name="T93" fmla="*/ 137 h 278"/>
                  <a:gd name="T94" fmla="*/ 184 w 184"/>
                  <a:gd name="T95" fmla="*/ 65 h 278"/>
                  <a:gd name="T96" fmla="*/ 184 w 184"/>
                  <a:gd name="T97" fmla="*/ 65 h 278"/>
                  <a:gd name="T98" fmla="*/ 49 w 184"/>
                  <a:gd name="T9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4" h="278">
                    <a:moveTo>
                      <a:pt x="49" y="1"/>
                    </a:moveTo>
                    <a:lnTo>
                      <a:pt x="184" y="65"/>
                    </a:lnTo>
                    <a:lnTo>
                      <a:pt x="184" y="137"/>
                    </a:lnTo>
                    <a:lnTo>
                      <a:pt x="161" y="140"/>
                    </a:lnTo>
                    <a:lnTo>
                      <a:pt x="162" y="152"/>
                    </a:lnTo>
                    <a:lnTo>
                      <a:pt x="158" y="158"/>
                    </a:lnTo>
                    <a:lnTo>
                      <a:pt x="153" y="181"/>
                    </a:lnTo>
                    <a:lnTo>
                      <a:pt x="149" y="187"/>
                    </a:lnTo>
                    <a:lnTo>
                      <a:pt x="158" y="196"/>
                    </a:lnTo>
                    <a:lnTo>
                      <a:pt x="158" y="205"/>
                    </a:lnTo>
                    <a:lnTo>
                      <a:pt x="148" y="211"/>
                    </a:lnTo>
                    <a:lnTo>
                      <a:pt x="143" y="228"/>
                    </a:lnTo>
                    <a:lnTo>
                      <a:pt x="119" y="252"/>
                    </a:lnTo>
                    <a:lnTo>
                      <a:pt x="98" y="252"/>
                    </a:lnTo>
                    <a:lnTo>
                      <a:pt x="88" y="270"/>
                    </a:lnTo>
                    <a:lnTo>
                      <a:pt x="36" y="278"/>
                    </a:lnTo>
                    <a:lnTo>
                      <a:pt x="24" y="259"/>
                    </a:lnTo>
                    <a:lnTo>
                      <a:pt x="7" y="248"/>
                    </a:lnTo>
                    <a:lnTo>
                      <a:pt x="10" y="238"/>
                    </a:lnTo>
                    <a:lnTo>
                      <a:pt x="29" y="233"/>
                    </a:lnTo>
                    <a:lnTo>
                      <a:pt x="30" y="203"/>
                    </a:lnTo>
                    <a:lnTo>
                      <a:pt x="14" y="182"/>
                    </a:lnTo>
                    <a:lnTo>
                      <a:pt x="7" y="181"/>
                    </a:lnTo>
                    <a:lnTo>
                      <a:pt x="0" y="174"/>
                    </a:lnTo>
                    <a:lnTo>
                      <a:pt x="4" y="152"/>
                    </a:lnTo>
                    <a:lnTo>
                      <a:pt x="36" y="120"/>
                    </a:lnTo>
                    <a:lnTo>
                      <a:pt x="37" y="72"/>
                    </a:lnTo>
                    <a:lnTo>
                      <a:pt x="45" y="58"/>
                    </a:lnTo>
                    <a:lnTo>
                      <a:pt x="30" y="41"/>
                    </a:lnTo>
                    <a:lnTo>
                      <a:pt x="22" y="17"/>
                    </a:lnTo>
                    <a:lnTo>
                      <a:pt x="49" y="1"/>
                    </a:lnTo>
                    <a:moveTo>
                      <a:pt x="49" y="0"/>
                    </a:moveTo>
                    <a:lnTo>
                      <a:pt x="49" y="0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44" y="58"/>
                    </a:lnTo>
                    <a:lnTo>
                      <a:pt x="37" y="72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35" y="120"/>
                    </a:lnTo>
                    <a:lnTo>
                      <a:pt x="4" y="152"/>
                    </a:lnTo>
                    <a:lnTo>
                      <a:pt x="3" y="152"/>
                    </a:lnTo>
                    <a:lnTo>
                      <a:pt x="3" y="152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7" y="181"/>
                    </a:lnTo>
                    <a:lnTo>
                      <a:pt x="7" y="181"/>
                    </a:lnTo>
                    <a:lnTo>
                      <a:pt x="7" y="181"/>
                    </a:lnTo>
                    <a:lnTo>
                      <a:pt x="14" y="182"/>
                    </a:lnTo>
                    <a:lnTo>
                      <a:pt x="30" y="203"/>
                    </a:lnTo>
                    <a:lnTo>
                      <a:pt x="29" y="233"/>
                    </a:lnTo>
                    <a:lnTo>
                      <a:pt x="10" y="238"/>
                    </a:lnTo>
                    <a:lnTo>
                      <a:pt x="10" y="238"/>
                    </a:lnTo>
                    <a:lnTo>
                      <a:pt x="10" y="238"/>
                    </a:lnTo>
                    <a:lnTo>
                      <a:pt x="7" y="248"/>
                    </a:lnTo>
                    <a:lnTo>
                      <a:pt x="7" y="249"/>
                    </a:lnTo>
                    <a:lnTo>
                      <a:pt x="7" y="249"/>
                    </a:lnTo>
                    <a:lnTo>
                      <a:pt x="23" y="260"/>
                    </a:lnTo>
                    <a:lnTo>
                      <a:pt x="35" y="278"/>
                    </a:lnTo>
                    <a:lnTo>
                      <a:pt x="35" y="278"/>
                    </a:lnTo>
                    <a:lnTo>
                      <a:pt x="36" y="278"/>
                    </a:lnTo>
                    <a:lnTo>
                      <a:pt x="88" y="270"/>
                    </a:lnTo>
                    <a:lnTo>
                      <a:pt x="89" y="270"/>
                    </a:lnTo>
                    <a:lnTo>
                      <a:pt x="89" y="270"/>
                    </a:lnTo>
                    <a:lnTo>
                      <a:pt x="98" y="253"/>
                    </a:lnTo>
                    <a:lnTo>
                      <a:pt x="119" y="253"/>
                    </a:lnTo>
                    <a:lnTo>
                      <a:pt x="119" y="253"/>
                    </a:lnTo>
                    <a:lnTo>
                      <a:pt x="119" y="253"/>
                    </a:lnTo>
                    <a:lnTo>
                      <a:pt x="143" y="229"/>
                    </a:lnTo>
                    <a:lnTo>
                      <a:pt x="143" y="229"/>
                    </a:lnTo>
                    <a:lnTo>
                      <a:pt x="143" y="229"/>
                    </a:lnTo>
                    <a:lnTo>
                      <a:pt x="148" y="211"/>
                    </a:lnTo>
                    <a:lnTo>
                      <a:pt x="158" y="205"/>
                    </a:lnTo>
                    <a:lnTo>
                      <a:pt x="159" y="205"/>
                    </a:lnTo>
                    <a:lnTo>
                      <a:pt x="159" y="205"/>
                    </a:lnTo>
                    <a:lnTo>
                      <a:pt x="159" y="196"/>
                    </a:lnTo>
                    <a:lnTo>
                      <a:pt x="159" y="196"/>
                    </a:lnTo>
                    <a:lnTo>
                      <a:pt x="158" y="195"/>
                    </a:lnTo>
                    <a:lnTo>
                      <a:pt x="150" y="187"/>
                    </a:lnTo>
                    <a:lnTo>
                      <a:pt x="154" y="181"/>
                    </a:lnTo>
                    <a:lnTo>
                      <a:pt x="154" y="181"/>
                    </a:lnTo>
                    <a:lnTo>
                      <a:pt x="154" y="181"/>
                    </a:lnTo>
                    <a:lnTo>
                      <a:pt x="159" y="158"/>
                    </a:lnTo>
                    <a:lnTo>
                      <a:pt x="163" y="152"/>
                    </a:lnTo>
                    <a:lnTo>
                      <a:pt x="163" y="152"/>
                    </a:lnTo>
                    <a:lnTo>
                      <a:pt x="163" y="152"/>
                    </a:lnTo>
                    <a:lnTo>
                      <a:pt x="161" y="140"/>
                    </a:lnTo>
                    <a:lnTo>
                      <a:pt x="184" y="137"/>
                    </a:lnTo>
                    <a:lnTo>
                      <a:pt x="184" y="137"/>
                    </a:lnTo>
                    <a:lnTo>
                      <a:pt x="184" y="137"/>
                    </a:lnTo>
                    <a:lnTo>
                      <a:pt x="184" y="65"/>
                    </a:lnTo>
                    <a:lnTo>
                      <a:pt x="184" y="65"/>
                    </a:lnTo>
                    <a:lnTo>
                      <a:pt x="184" y="65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6" name="Freeform 1126"/>
              <p:cNvSpPr>
                <a:spLocks/>
              </p:cNvSpPr>
              <p:nvPr/>
            </p:nvSpPr>
            <p:spPr bwMode="gray">
              <a:xfrm>
                <a:off x="3142" y="2298"/>
                <a:ext cx="97" cy="114"/>
              </a:xfrm>
              <a:custGeom>
                <a:avLst/>
                <a:gdLst>
                  <a:gd name="T0" fmla="*/ 26 w 97"/>
                  <a:gd name="T1" fmla="*/ 87 h 114"/>
                  <a:gd name="T2" fmla="*/ 12 w 97"/>
                  <a:gd name="T3" fmla="*/ 74 h 114"/>
                  <a:gd name="T4" fmla="*/ 0 w 97"/>
                  <a:gd name="T5" fmla="*/ 54 h 114"/>
                  <a:gd name="T6" fmla="*/ 9 w 97"/>
                  <a:gd name="T7" fmla="*/ 34 h 114"/>
                  <a:gd name="T8" fmla="*/ 8 w 97"/>
                  <a:gd name="T9" fmla="*/ 25 h 114"/>
                  <a:gd name="T10" fmla="*/ 10 w 97"/>
                  <a:gd name="T11" fmla="*/ 15 h 114"/>
                  <a:gd name="T12" fmla="*/ 42 w 97"/>
                  <a:gd name="T13" fmla="*/ 15 h 114"/>
                  <a:gd name="T14" fmla="*/ 42 w 97"/>
                  <a:gd name="T15" fmla="*/ 0 h 114"/>
                  <a:gd name="T16" fmla="*/ 68 w 97"/>
                  <a:gd name="T17" fmla="*/ 0 h 114"/>
                  <a:gd name="T18" fmla="*/ 64 w 97"/>
                  <a:gd name="T19" fmla="*/ 12 h 114"/>
                  <a:gd name="T20" fmla="*/ 79 w 97"/>
                  <a:gd name="T21" fmla="*/ 23 h 114"/>
                  <a:gd name="T22" fmla="*/ 92 w 97"/>
                  <a:gd name="T23" fmla="*/ 17 h 114"/>
                  <a:gd name="T24" fmla="*/ 96 w 97"/>
                  <a:gd name="T25" fmla="*/ 20 h 114"/>
                  <a:gd name="T26" fmla="*/ 97 w 97"/>
                  <a:gd name="T27" fmla="*/ 32 h 114"/>
                  <a:gd name="T28" fmla="*/ 88 w 97"/>
                  <a:gd name="T29" fmla="*/ 39 h 114"/>
                  <a:gd name="T30" fmla="*/ 84 w 97"/>
                  <a:gd name="T31" fmla="*/ 50 h 114"/>
                  <a:gd name="T32" fmla="*/ 88 w 97"/>
                  <a:gd name="T33" fmla="*/ 54 h 114"/>
                  <a:gd name="T34" fmla="*/ 93 w 97"/>
                  <a:gd name="T35" fmla="*/ 56 h 114"/>
                  <a:gd name="T36" fmla="*/ 88 w 97"/>
                  <a:gd name="T37" fmla="*/ 87 h 114"/>
                  <a:gd name="T38" fmla="*/ 74 w 97"/>
                  <a:gd name="T39" fmla="*/ 80 h 114"/>
                  <a:gd name="T40" fmla="*/ 67 w 97"/>
                  <a:gd name="T41" fmla="*/ 69 h 114"/>
                  <a:gd name="T42" fmla="*/ 55 w 97"/>
                  <a:gd name="T43" fmla="*/ 66 h 114"/>
                  <a:gd name="T44" fmla="*/ 54 w 97"/>
                  <a:gd name="T45" fmla="*/ 74 h 114"/>
                  <a:gd name="T46" fmla="*/ 50 w 97"/>
                  <a:gd name="T47" fmla="*/ 83 h 114"/>
                  <a:gd name="T48" fmla="*/ 44 w 97"/>
                  <a:gd name="T49" fmla="*/ 81 h 114"/>
                  <a:gd name="T50" fmla="*/ 46 w 97"/>
                  <a:gd name="T51" fmla="*/ 89 h 114"/>
                  <a:gd name="T52" fmla="*/ 60 w 97"/>
                  <a:gd name="T53" fmla="*/ 103 h 114"/>
                  <a:gd name="T54" fmla="*/ 44 w 97"/>
                  <a:gd name="T55" fmla="*/ 114 h 114"/>
                  <a:gd name="T56" fmla="*/ 26 w 97"/>
                  <a:gd name="T57" fmla="*/ 8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114">
                    <a:moveTo>
                      <a:pt x="26" y="87"/>
                    </a:moveTo>
                    <a:lnTo>
                      <a:pt x="12" y="74"/>
                    </a:lnTo>
                    <a:lnTo>
                      <a:pt x="0" y="54"/>
                    </a:lnTo>
                    <a:lnTo>
                      <a:pt x="9" y="34"/>
                    </a:lnTo>
                    <a:lnTo>
                      <a:pt x="8" y="25"/>
                    </a:lnTo>
                    <a:lnTo>
                      <a:pt x="10" y="15"/>
                    </a:lnTo>
                    <a:lnTo>
                      <a:pt x="42" y="15"/>
                    </a:lnTo>
                    <a:lnTo>
                      <a:pt x="42" y="0"/>
                    </a:lnTo>
                    <a:lnTo>
                      <a:pt x="68" y="0"/>
                    </a:lnTo>
                    <a:lnTo>
                      <a:pt x="64" y="12"/>
                    </a:lnTo>
                    <a:lnTo>
                      <a:pt x="79" y="23"/>
                    </a:lnTo>
                    <a:lnTo>
                      <a:pt x="92" y="17"/>
                    </a:lnTo>
                    <a:lnTo>
                      <a:pt x="96" y="20"/>
                    </a:lnTo>
                    <a:lnTo>
                      <a:pt x="97" y="32"/>
                    </a:lnTo>
                    <a:lnTo>
                      <a:pt x="88" y="39"/>
                    </a:lnTo>
                    <a:lnTo>
                      <a:pt x="84" y="50"/>
                    </a:lnTo>
                    <a:lnTo>
                      <a:pt x="88" y="54"/>
                    </a:lnTo>
                    <a:lnTo>
                      <a:pt x="93" y="56"/>
                    </a:lnTo>
                    <a:lnTo>
                      <a:pt x="88" y="87"/>
                    </a:lnTo>
                    <a:lnTo>
                      <a:pt x="74" y="80"/>
                    </a:lnTo>
                    <a:lnTo>
                      <a:pt x="67" y="69"/>
                    </a:lnTo>
                    <a:lnTo>
                      <a:pt x="55" y="66"/>
                    </a:lnTo>
                    <a:lnTo>
                      <a:pt x="54" y="74"/>
                    </a:lnTo>
                    <a:lnTo>
                      <a:pt x="50" y="83"/>
                    </a:lnTo>
                    <a:lnTo>
                      <a:pt x="44" y="81"/>
                    </a:lnTo>
                    <a:lnTo>
                      <a:pt x="46" y="89"/>
                    </a:lnTo>
                    <a:lnTo>
                      <a:pt x="60" y="103"/>
                    </a:lnTo>
                    <a:lnTo>
                      <a:pt x="44" y="114"/>
                    </a:lnTo>
                    <a:lnTo>
                      <a:pt x="26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7" name="Freeform 1127"/>
              <p:cNvSpPr>
                <a:spLocks noEditPoints="1"/>
              </p:cNvSpPr>
              <p:nvPr/>
            </p:nvSpPr>
            <p:spPr bwMode="gray">
              <a:xfrm>
                <a:off x="3142" y="2298"/>
                <a:ext cx="98" cy="114"/>
              </a:xfrm>
              <a:custGeom>
                <a:avLst/>
                <a:gdLst>
                  <a:gd name="T0" fmla="*/ 64 w 98"/>
                  <a:gd name="T1" fmla="*/ 12 h 114"/>
                  <a:gd name="T2" fmla="*/ 92 w 98"/>
                  <a:gd name="T3" fmla="*/ 18 h 114"/>
                  <a:gd name="T4" fmla="*/ 97 w 98"/>
                  <a:gd name="T5" fmla="*/ 32 h 114"/>
                  <a:gd name="T6" fmla="*/ 83 w 98"/>
                  <a:gd name="T7" fmla="*/ 50 h 114"/>
                  <a:gd name="T8" fmla="*/ 92 w 98"/>
                  <a:gd name="T9" fmla="*/ 56 h 114"/>
                  <a:gd name="T10" fmla="*/ 75 w 98"/>
                  <a:gd name="T11" fmla="*/ 80 h 114"/>
                  <a:gd name="T12" fmla="*/ 55 w 98"/>
                  <a:gd name="T13" fmla="*/ 66 h 114"/>
                  <a:gd name="T14" fmla="*/ 50 w 98"/>
                  <a:gd name="T15" fmla="*/ 83 h 114"/>
                  <a:gd name="T16" fmla="*/ 46 w 98"/>
                  <a:gd name="T17" fmla="*/ 89 h 114"/>
                  <a:gd name="T18" fmla="*/ 44 w 98"/>
                  <a:gd name="T19" fmla="*/ 114 h 114"/>
                  <a:gd name="T20" fmla="*/ 12 w 98"/>
                  <a:gd name="T21" fmla="*/ 74 h 114"/>
                  <a:gd name="T22" fmla="*/ 9 w 98"/>
                  <a:gd name="T23" fmla="*/ 35 h 114"/>
                  <a:gd name="T24" fmla="*/ 11 w 98"/>
                  <a:gd name="T25" fmla="*/ 15 h 114"/>
                  <a:gd name="T26" fmla="*/ 42 w 98"/>
                  <a:gd name="T27" fmla="*/ 1 h 114"/>
                  <a:gd name="T28" fmla="*/ 69 w 98"/>
                  <a:gd name="T29" fmla="*/ 0 h 114"/>
                  <a:gd name="T30" fmla="*/ 42 w 98"/>
                  <a:gd name="T31" fmla="*/ 0 h 114"/>
                  <a:gd name="T32" fmla="*/ 42 w 98"/>
                  <a:gd name="T33" fmla="*/ 1 h 114"/>
                  <a:gd name="T34" fmla="*/ 11 w 98"/>
                  <a:gd name="T35" fmla="*/ 15 h 114"/>
                  <a:gd name="T36" fmla="*/ 10 w 98"/>
                  <a:gd name="T37" fmla="*/ 15 h 114"/>
                  <a:gd name="T38" fmla="*/ 8 w 98"/>
                  <a:gd name="T39" fmla="*/ 25 h 114"/>
                  <a:gd name="T40" fmla="*/ 9 w 98"/>
                  <a:gd name="T41" fmla="*/ 34 h 114"/>
                  <a:gd name="T42" fmla="*/ 0 w 98"/>
                  <a:gd name="T43" fmla="*/ 54 h 114"/>
                  <a:gd name="T44" fmla="*/ 12 w 98"/>
                  <a:gd name="T45" fmla="*/ 74 h 114"/>
                  <a:gd name="T46" fmla="*/ 12 w 98"/>
                  <a:gd name="T47" fmla="*/ 74 h 114"/>
                  <a:gd name="T48" fmla="*/ 44 w 98"/>
                  <a:gd name="T49" fmla="*/ 114 h 114"/>
                  <a:gd name="T50" fmla="*/ 45 w 98"/>
                  <a:gd name="T51" fmla="*/ 114 h 114"/>
                  <a:gd name="T52" fmla="*/ 60 w 98"/>
                  <a:gd name="T53" fmla="*/ 103 h 114"/>
                  <a:gd name="T54" fmla="*/ 46 w 98"/>
                  <a:gd name="T55" fmla="*/ 89 h 114"/>
                  <a:gd name="T56" fmla="*/ 50 w 98"/>
                  <a:gd name="T57" fmla="*/ 83 h 114"/>
                  <a:gd name="T58" fmla="*/ 50 w 98"/>
                  <a:gd name="T59" fmla="*/ 83 h 114"/>
                  <a:gd name="T60" fmla="*/ 54 w 98"/>
                  <a:gd name="T61" fmla="*/ 74 h 114"/>
                  <a:gd name="T62" fmla="*/ 55 w 98"/>
                  <a:gd name="T63" fmla="*/ 66 h 114"/>
                  <a:gd name="T64" fmla="*/ 74 w 98"/>
                  <a:gd name="T65" fmla="*/ 80 h 114"/>
                  <a:gd name="T66" fmla="*/ 74 w 98"/>
                  <a:gd name="T67" fmla="*/ 80 h 114"/>
                  <a:gd name="T68" fmla="*/ 88 w 98"/>
                  <a:gd name="T69" fmla="*/ 87 h 114"/>
                  <a:gd name="T70" fmla="*/ 93 w 98"/>
                  <a:gd name="T71" fmla="*/ 56 h 114"/>
                  <a:gd name="T72" fmla="*/ 93 w 98"/>
                  <a:gd name="T73" fmla="*/ 55 h 114"/>
                  <a:gd name="T74" fmla="*/ 84 w 98"/>
                  <a:gd name="T75" fmla="*/ 50 h 114"/>
                  <a:gd name="T76" fmla="*/ 97 w 98"/>
                  <a:gd name="T77" fmla="*/ 32 h 114"/>
                  <a:gd name="T78" fmla="*/ 98 w 98"/>
                  <a:gd name="T79" fmla="*/ 32 h 114"/>
                  <a:gd name="T80" fmla="*/ 96 w 98"/>
                  <a:gd name="T81" fmla="*/ 20 h 114"/>
                  <a:gd name="T82" fmla="*/ 93 w 98"/>
                  <a:gd name="T83" fmla="*/ 17 h 114"/>
                  <a:gd name="T84" fmla="*/ 92 w 98"/>
                  <a:gd name="T85" fmla="*/ 17 h 114"/>
                  <a:gd name="T86" fmla="*/ 65 w 98"/>
                  <a:gd name="T87" fmla="*/ 12 h 114"/>
                  <a:gd name="T88" fmla="*/ 69 w 98"/>
                  <a:gd name="T8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8" h="114">
                    <a:moveTo>
                      <a:pt x="68" y="0"/>
                    </a:moveTo>
                    <a:lnTo>
                      <a:pt x="64" y="12"/>
                    </a:lnTo>
                    <a:lnTo>
                      <a:pt x="79" y="23"/>
                    </a:lnTo>
                    <a:lnTo>
                      <a:pt x="92" y="18"/>
                    </a:lnTo>
                    <a:lnTo>
                      <a:pt x="96" y="20"/>
                    </a:lnTo>
                    <a:lnTo>
                      <a:pt x="97" y="32"/>
                    </a:lnTo>
                    <a:lnTo>
                      <a:pt x="88" y="39"/>
                    </a:lnTo>
                    <a:lnTo>
                      <a:pt x="83" y="50"/>
                    </a:lnTo>
                    <a:lnTo>
                      <a:pt x="88" y="54"/>
                    </a:lnTo>
                    <a:lnTo>
                      <a:pt x="92" y="56"/>
                    </a:lnTo>
                    <a:lnTo>
                      <a:pt x="88" y="87"/>
                    </a:lnTo>
                    <a:lnTo>
                      <a:pt x="75" y="80"/>
                    </a:lnTo>
                    <a:lnTo>
                      <a:pt x="67" y="69"/>
                    </a:lnTo>
                    <a:lnTo>
                      <a:pt x="55" y="66"/>
                    </a:lnTo>
                    <a:lnTo>
                      <a:pt x="53" y="74"/>
                    </a:lnTo>
                    <a:lnTo>
                      <a:pt x="50" y="83"/>
                    </a:lnTo>
                    <a:lnTo>
                      <a:pt x="44" y="81"/>
                    </a:lnTo>
                    <a:lnTo>
                      <a:pt x="46" y="89"/>
                    </a:lnTo>
                    <a:lnTo>
                      <a:pt x="59" y="103"/>
                    </a:lnTo>
                    <a:lnTo>
                      <a:pt x="44" y="114"/>
                    </a:lnTo>
                    <a:lnTo>
                      <a:pt x="26" y="87"/>
                    </a:lnTo>
                    <a:lnTo>
                      <a:pt x="12" y="74"/>
                    </a:lnTo>
                    <a:lnTo>
                      <a:pt x="0" y="54"/>
                    </a:lnTo>
                    <a:lnTo>
                      <a:pt x="9" y="35"/>
                    </a:lnTo>
                    <a:lnTo>
                      <a:pt x="8" y="25"/>
                    </a:lnTo>
                    <a:lnTo>
                      <a:pt x="11" y="15"/>
                    </a:lnTo>
                    <a:lnTo>
                      <a:pt x="43" y="15"/>
                    </a:lnTo>
                    <a:lnTo>
                      <a:pt x="42" y="1"/>
                    </a:lnTo>
                    <a:lnTo>
                      <a:pt x="68" y="0"/>
                    </a:lnTo>
                    <a:close/>
                    <a:moveTo>
                      <a:pt x="69" y="0"/>
                    </a:moveTo>
                    <a:lnTo>
                      <a:pt x="68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2" y="15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9" y="3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26" y="87"/>
                    </a:lnTo>
                    <a:lnTo>
                      <a:pt x="44" y="114"/>
                    </a:lnTo>
                    <a:lnTo>
                      <a:pt x="44" y="114"/>
                    </a:lnTo>
                    <a:lnTo>
                      <a:pt x="45" y="114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60" y="102"/>
                    </a:lnTo>
                    <a:lnTo>
                      <a:pt x="46" y="89"/>
                    </a:lnTo>
                    <a:lnTo>
                      <a:pt x="44" y="81"/>
                    </a:lnTo>
                    <a:lnTo>
                      <a:pt x="50" y="83"/>
                    </a:lnTo>
                    <a:lnTo>
                      <a:pt x="50" y="83"/>
                    </a:lnTo>
                    <a:lnTo>
                      <a:pt x="50" y="83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5" y="66"/>
                    </a:lnTo>
                    <a:lnTo>
                      <a:pt x="67" y="69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88" y="87"/>
                    </a:lnTo>
                    <a:lnTo>
                      <a:pt x="88" y="87"/>
                    </a:lnTo>
                    <a:lnTo>
                      <a:pt x="88" y="87"/>
                    </a:lnTo>
                    <a:lnTo>
                      <a:pt x="93" y="56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88" y="54"/>
                    </a:lnTo>
                    <a:lnTo>
                      <a:pt x="84" y="50"/>
                    </a:lnTo>
                    <a:lnTo>
                      <a:pt x="88" y="39"/>
                    </a:lnTo>
                    <a:lnTo>
                      <a:pt x="97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3" y="17"/>
                    </a:lnTo>
                    <a:lnTo>
                      <a:pt x="93" y="17"/>
                    </a:lnTo>
                    <a:lnTo>
                      <a:pt x="92" y="17"/>
                    </a:lnTo>
                    <a:lnTo>
                      <a:pt x="79" y="22"/>
                    </a:lnTo>
                    <a:lnTo>
                      <a:pt x="65" y="12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8" name="Freeform 1128"/>
              <p:cNvSpPr>
                <a:spLocks noEditPoints="1"/>
              </p:cNvSpPr>
              <p:nvPr/>
            </p:nvSpPr>
            <p:spPr bwMode="gray">
              <a:xfrm>
                <a:off x="3142" y="2298"/>
                <a:ext cx="98" cy="114"/>
              </a:xfrm>
              <a:custGeom>
                <a:avLst/>
                <a:gdLst>
                  <a:gd name="T0" fmla="*/ 64 w 98"/>
                  <a:gd name="T1" fmla="*/ 12 h 114"/>
                  <a:gd name="T2" fmla="*/ 92 w 98"/>
                  <a:gd name="T3" fmla="*/ 18 h 114"/>
                  <a:gd name="T4" fmla="*/ 97 w 98"/>
                  <a:gd name="T5" fmla="*/ 32 h 114"/>
                  <a:gd name="T6" fmla="*/ 83 w 98"/>
                  <a:gd name="T7" fmla="*/ 50 h 114"/>
                  <a:gd name="T8" fmla="*/ 92 w 98"/>
                  <a:gd name="T9" fmla="*/ 56 h 114"/>
                  <a:gd name="T10" fmla="*/ 75 w 98"/>
                  <a:gd name="T11" fmla="*/ 80 h 114"/>
                  <a:gd name="T12" fmla="*/ 55 w 98"/>
                  <a:gd name="T13" fmla="*/ 66 h 114"/>
                  <a:gd name="T14" fmla="*/ 50 w 98"/>
                  <a:gd name="T15" fmla="*/ 83 h 114"/>
                  <a:gd name="T16" fmla="*/ 46 w 98"/>
                  <a:gd name="T17" fmla="*/ 89 h 114"/>
                  <a:gd name="T18" fmla="*/ 44 w 98"/>
                  <a:gd name="T19" fmla="*/ 114 h 114"/>
                  <a:gd name="T20" fmla="*/ 12 w 98"/>
                  <a:gd name="T21" fmla="*/ 74 h 114"/>
                  <a:gd name="T22" fmla="*/ 9 w 98"/>
                  <a:gd name="T23" fmla="*/ 35 h 114"/>
                  <a:gd name="T24" fmla="*/ 11 w 98"/>
                  <a:gd name="T25" fmla="*/ 15 h 114"/>
                  <a:gd name="T26" fmla="*/ 42 w 98"/>
                  <a:gd name="T27" fmla="*/ 1 h 114"/>
                  <a:gd name="T28" fmla="*/ 69 w 98"/>
                  <a:gd name="T29" fmla="*/ 0 h 114"/>
                  <a:gd name="T30" fmla="*/ 42 w 98"/>
                  <a:gd name="T31" fmla="*/ 0 h 114"/>
                  <a:gd name="T32" fmla="*/ 42 w 98"/>
                  <a:gd name="T33" fmla="*/ 1 h 114"/>
                  <a:gd name="T34" fmla="*/ 11 w 98"/>
                  <a:gd name="T35" fmla="*/ 15 h 114"/>
                  <a:gd name="T36" fmla="*/ 10 w 98"/>
                  <a:gd name="T37" fmla="*/ 15 h 114"/>
                  <a:gd name="T38" fmla="*/ 8 w 98"/>
                  <a:gd name="T39" fmla="*/ 25 h 114"/>
                  <a:gd name="T40" fmla="*/ 9 w 98"/>
                  <a:gd name="T41" fmla="*/ 34 h 114"/>
                  <a:gd name="T42" fmla="*/ 0 w 98"/>
                  <a:gd name="T43" fmla="*/ 54 h 114"/>
                  <a:gd name="T44" fmla="*/ 12 w 98"/>
                  <a:gd name="T45" fmla="*/ 74 h 114"/>
                  <a:gd name="T46" fmla="*/ 12 w 98"/>
                  <a:gd name="T47" fmla="*/ 74 h 114"/>
                  <a:gd name="T48" fmla="*/ 44 w 98"/>
                  <a:gd name="T49" fmla="*/ 114 h 114"/>
                  <a:gd name="T50" fmla="*/ 45 w 98"/>
                  <a:gd name="T51" fmla="*/ 114 h 114"/>
                  <a:gd name="T52" fmla="*/ 60 w 98"/>
                  <a:gd name="T53" fmla="*/ 103 h 114"/>
                  <a:gd name="T54" fmla="*/ 46 w 98"/>
                  <a:gd name="T55" fmla="*/ 89 h 114"/>
                  <a:gd name="T56" fmla="*/ 50 w 98"/>
                  <a:gd name="T57" fmla="*/ 83 h 114"/>
                  <a:gd name="T58" fmla="*/ 50 w 98"/>
                  <a:gd name="T59" fmla="*/ 83 h 114"/>
                  <a:gd name="T60" fmla="*/ 54 w 98"/>
                  <a:gd name="T61" fmla="*/ 74 h 114"/>
                  <a:gd name="T62" fmla="*/ 55 w 98"/>
                  <a:gd name="T63" fmla="*/ 66 h 114"/>
                  <a:gd name="T64" fmla="*/ 74 w 98"/>
                  <a:gd name="T65" fmla="*/ 80 h 114"/>
                  <a:gd name="T66" fmla="*/ 74 w 98"/>
                  <a:gd name="T67" fmla="*/ 80 h 114"/>
                  <a:gd name="T68" fmla="*/ 88 w 98"/>
                  <a:gd name="T69" fmla="*/ 87 h 114"/>
                  <a:gd name="T70" fmla="*/ 93 w 98"/>
                  <a:gd name="T71" fmla="*/ 56 h 114"/>
                  <a:gd name="T72" fmla="*/ 93 w 98"/>
                  <a:gd name="T73" fmla="*/ 55 h 114"/>
                  <a:gd name="T74" fmla="*/ 84 w 98"/>
                  <a:gd name="T75" fmla="*/ 50 h 114"/>
                  <a:gd name="T76" fmla="*/ 97 w 98"/>
                  <a:gd name="T77" fmla="*/ 32 h 114"/>
                  <a:gd name="T78" fmla="*/ 98 w 98"/>
                  <a:gd name="T79" fmla="*/ 32 h 114"/>
                  <a:gd name="T80" fmla="*/ 96 w 98"/>
                  <a:gd name="T81" fmla="*/ 20 h 114"/>
                  <a:gd name="T82" fmla="*/ 93 w 98"/>
                  <a:gd name="T83" fmla="*/ 17 h 114"/>
                  <a:gd name="T84" fmla="*/ 92 w 98"/>
                  <a:gd name="T85" fmla="*/ 17 h 114"/>
                  <a:gd name="T86" fmla="*/ 65 w 98"/>
                  <a:gd name="T87" fmla="*/ 12 h 114"/>
                  <a:gd name="T88" fmla="*/ 69 w 98"/>
                  <a:gd name="T8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8" h="114">
                    <a:moveTo>
                      <a:pt x="68" y="0"/>
                    </a:moveTo>
                    <a:lnTo>
                      <a:pt x="64" y="12"/>
                    </a:lnTo>
                    <a:lnTo>
                      <a:pt x="79" y="23"/>
                    </a:lnTo>
                    <a:lnTo>
                      <a:pt x="92" y="18"/>
                    </a:lnTo>
                    <a:lnTo>
                      <a:pt x="96" y="20"/>
                    </a:lnTo>
                    <a:lnTo>
                      <a:pt x="97" y="32"/>
                    </a:lnTo>
                    <a:lnTo>
                      <a:pt x="88" y="39"/>
                    </a:lnTo>
                    <a:lnTo>
                      <a:pt x="83" y="50"/>
                    </a:lnTo>
                    <a:lnTo>
                      <a:pt x="88" y="54"/>
                    </a:lnTo>
                    <a:lnTo>
                      <a:pt x="92" y="56"/>
                    </a:lnTo>
                    <a:lnTo>
                      <a:pt x="88" y="87"/>
                    </a:lnTo>
                    <a:lnTo>
                      <a:pt x="75" y="80"/>
                    </a:lnTo>
                    <a:lnTo>
                      <a:pt x="67" y="69"/>
                    </a:lnTo>
                    <a:lnTo>
                      <a:pt x="55" y="66"/>
                    </a:lnTo>
                    <a:lnTo>
                      <a:pt x="53" y="74"/>
                    </a:lnTo>
                    <a:lnTo>
                      <a:pt x="50" y="83"/>
                    </a:lnTo>
                    <a:lnTo>
                      <a:pt x="44" y="81"/>
                    </a:lnTo>
                    <a:lnTo>
                      <a:pt x="46" y="89"/>
                    </a:lnTo>
                    <a:lnTo>
                      <a:pt x="59" y="103"/>
                    </a:lnTo>
                    <a:lnTo>
                      <a:pt x="44" y="114"/>
                    </a:lnTo>
                    <a:lnTo>
                      <a:pt x="26" y="87"/>
                    </a:lnTo>
                    <a:lnTo>
                      <a:pt x="12" y="74"/>
                    </a:lnTo>
                    <a:lnTo>
                      <a:pt x="0" y="54"/>
                    </a:lnTo>
                    <a:lnTo>
                      <a:pt x="9" y="35"/>
                    </a:lnTo>
                    <a:lnTo>
                      <a:pt x="8" y="25"/>
                    </a:lnTo>
                    <a:lnTo>
                      <a:pt x="11" y="15"/>
                    </a:lnTo>
                    <a:lnTo>
                      <a:pt x="43" y="15"/>
                    </a:lnTo>
                    <a:lnTo>
                      <a:pt x="42" y="1"/>
                    </a:lnTo>
                    <a:lnTo>
                      <a:pt x="68" y="0"/>
                    </a:lnTo>
                    <a:moveTo>
                      <a:pt x="69" y="0"/>
                    </a:moveTo>
                    <a:lnTo>
                      <a:pt x="68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2" y="15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9" y="3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26" y="87"/>
                    </a:lnTo>
                    <a:lnTo>
                      <a:pt x="44" y="114"/>
                    </a:lnTo>
                    <a:lnTo>
                      <a:pt x="44" y="114"/>
                    </a:lnTo>
                    <a:lnTo>
                      <a:pt x="45" y="114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60" y="102"/>
                    </a:lnTo>
                    <a:lnTo>
                      <a:pt x="46" y="89"/>
                    </a:lnTo>
                    <a:lnTo>
                      <a:pt x="44" y="81"/>
                    </a:lnTo>
                    <a:lnTo>
                      <a:pt x="50" y="83"/>
                    </a:lnTo>
                    <a:lnTo>
                      <a:pt x="50" y="83"/>
                    </a:lnTo>
                    <a:lnTo>
                      <a:pt x="50" y="83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5" y="66"/>
                    </a:lnTo>
                    <a:lnTo>
                      <a:pt x="67" y="69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88" y="87"/>
                    </a:lnTo>
                    <a:lnTo>
                      <a:pt x="88" y="87"/>
                    </a:lnTo>
                    <a:lnTo>
                      <a:pt x="88" y="87"/>
                    </a:lnTo>
                    <a:lnTo>
                      <a:pt x="93" y="56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88" y="54"/>
                    </a:lnTo>
                    <a:lnTo>
                      <a:pt x="84" y="50"/>
                    </a:lnTo>
                    <a:lnTo>
                      <a:pt x="88" y="39"/>
                    </a:lnTo>
                    <a:lnTo>
                      <a:pt x="97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3" y="17"/>
                    </a:lnTo>
                    <a:lnTo>
                      <a:pt x="93" y="17"/>
                    </a:lnTo>
                    <a:lnTo>
                      <a:pt x="92" y="17"/>
                    </a:lnTo>
                    <a:lnTo>
                      <a:pt x="79" y="22"/>
                    </a:lnTo>
                    <a:lnTo>
                      <a:pt x="65" y="12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6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9" name="Freeform 1129"/>
              <p:cNvSpPr>
                <a:spLocks/>
              </p:cNvSpPr>
              <p:nvPr/>
            </p:nvSpPr>
            <p:spPr bwMode="gray">
              <a:xfrm>
                <a:off x="3190" y="2436"/>
                <a:ext cx="219" cy="202"/>
              </a:xfrm>
              <a:custGeom>
                <a:avLst/>
                <a:gdLst>
                  <a:gd name="T0" fmla="*/ 129 w 219"/>
                  <a:gd name="T1" fmla="*/ 196 h 202"/>
                  <a:gd name="T2" fmla="*/ 113 w 219"/>
                  <a:gd name="T3" fmla="*/ 187 h 202"/>
                  <a:gd name="T4" fmla="*/ 60 w 219"/>
                  <a:gd name="T5" fmla="*/ 187 h 202"/>
                  <a:gd name="T6" fmla="*/ 42 w 219"/>
                  <a:gd name="T7" fmla="*/ 193 h 202"/>
                  <a:gd name="T8" fmla="*/ 34 w 219"/>
                  <a:gd name="T9" fmla="*/ 186 h 202"/>
                  <a:gd name="T10" fmla="*/ 15 w 219"/>
                  <a:gd name="T11" fmla="*/ 186 h 202"/>
                  <a:gd name="T12" fmla="*/ 2 w 219"/>
                  <a:gd name="T13" fmla="*/ 192 h 202"/>
                  <a:gd name="T14" fmla="*/ 0 w 219"/>
                  <a:gd name="T15" fmla="*/ 176 h 202"/>
                  <a:gd name="T16" fmla="*/ 3 w 219"/>
                  <a:gd name="T17" fmla="*/ 160 h 202"/>
                  <a:gd name="T18" fmla="*/ 18 w 219"/>
                  <a:gd name="T19" fmla="*/ 119 h 202"/>
                  <a:gd name="T20" fmla="*/ 28 w 219"/>
                  <a:gd name="T21" fmla="*/ 113 h 202"/>
                  <a:gd name="T22" fmla="*/ 38 w 219"/>
                  <a:gd name="T23" fmla="*/ 94 h 202"/>
                  <a:gd name="T24" fmla="*/ 33 w 219"/>
                  <a:gd name="T25" fmla="*/ 77 h 202"/>
                  <a:gd name="T26" fmla="*/ 28 w 219"/>
                  <a:gd name="T27" fmla="*/ 63 h 202"/>
                  <a:gd name="T28" fmla="*/ 28 w 219"/>
                  <a:gd name="T29" fmla="*/ 32 h 202"/>
                  <a:gd name="T30" fmla="*/ 22 w 219"/>
                  <a:gd name="T31" fmla="*/ 24 h 202"/>
                  <a:gd name="T32" fmla="*/ 15 w 219"/>
                  <a:gd name="T33" fmla="*/ 10 h 202"/>
                  <a:gd name="T34" fmla="*/ 17 w 219"/>
                  <a:gd name="T35" fmla="*/ 2 h 202"/>
                  <a:gd name="T36" fmla="*/ 88 w 219"/>
                  <a:gd name="T37" fmla="*/ 0 h 202"/>
                  <a:gd name="T38" fmla="*/ 99 w 219"/>
                  <a:gd name="T39" fmla="*/ 14 h 202"/>
                  <a:gd name="T40" fmla="*/ 107 w 219"/>
                  <a:gd name="T41" fmla="*/ 32 h 202"/>
                  <a:gd name="T42" fmla="*/ 136 w 219"/>
                  <a:gd name="T43" fmla="*/ 30 h 202"/>
                  <a:gd name="T44" fmla="*/ 136 w 219"/>
                  <a:gd name="T45" fmla="*/ 16 h 202"/>
                  <a:gd name="T46" fmla="*/ 154 w 219"/>
                  <a:gd name="T47" fmla="*/ 13 h 202"/>
                  <a:gd name="T48" fmla="*/ 166 w 219"/>
                  <a:gd name="T49" fmla="*/ 19 h 202"/>
                  <a:gd name="T50" fmla="*/ 181 w 219"/>
                  <a:gd name="T51" fmla="*/ 23 h 202"/>
                  <a:gd name="T52" fmla="*/ 183 w 219"/>
                  <a:gd name="T53" fmla="*/ 68 h 202"/>
                  <a:gd name="T54" fmla="*/ 191 w 219"/>
                  <a:gd name="T55" fmla="*/ 84 h 202"/>
                  <a:gd name="T56" fmla="*/ 217 w 219"/>
                  <a:gd name="T57" fmla="*/ 84 h 202"/>
                  <a:gd name="T58" fmla="*/ 219 w 219"/>
                  <a:gd name="T59" fmla="*/ 89 h 202"/>
                  <a:gd name="T60" fmla="*/ 216 w 219"/>
                  <a:gd name="T61" fmla="*/ 113 h 202"/>
                  <a:gd name="T62" fmla="*/ 183 w 219"/>
                  <a:gd name="T63" fmla="*/ 114 h 202"/>
                  <a:gd name="T64" fmla="*/ 185 w 219"/>
                  <a:gd name="T65" fmla="*/ 176 h 202"/>
                  <a:gd name="T66" fmla="*/ 198 w 219"/>
                  <a:gd name="T67" fmla="*/ 187 h 202"/>
                  <a:gd name="T68" fmla="*/ 183 w 219"/>
                  <a:gd name="T69" fmla="*/ 196 h 202"/>
                  <a:gd name="T70" fmla="*/ 164 w 219"/>
                  <a:gd name="T71" fmla="*/ 197 h 202"/>
                  <a:gd name="T72" fmla="*/ 144 w 219"/>
                  <a:gd name="T73" fmla="*/ 202 h 202"/>
                  <a:gd name="T74" fmla="*/ 129 w 219"/>
                  <a:gd name="T75" fmla="*/ 196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9" h="202">
                    <a:moveTo>
                      <a:pt x="129" y="196"/>
                    </a:moveTo>
                    <a:lnTo>
                      <a:pt x="113" y="187"/>
                    </a:lnTo>
                    <a:lnTo>
                      <a:pt x="60" y="187"/>
                    </a:lnTo>
                    <a:lnTo>
                      <a:pt x="42" y="193"/>
                    </a:lnTo>
                    <a:lnTo>
                      <a:pt x="34" y="186"/>
                    </a:lnTo>
                    <a:lnTo>
                      <a:pt x="15" y="186"/>
                    </a:lnTo>
                    <a:lnTo>
                      <a:pt x="2" y="192"/>
                    </a:lnTo>
                    <a:lnTo>
                      <a:pt x="0" y="176"/>
                    </a:lnTo>
                    <a:lnTo>
                      <a:pt x="3" y="160"/>
                    </a:lnTo>
                    <a:lnTo>
                      <a:pt x="18" y="119"/>
                    </a:lnTo>
                    <a:lnTo>
                      <a:pt x="28" y="113"/>
                    </a:lnTo>
                    <a:lnTo>
                      <a:pt x="38" y="94"/>
                    </a:lnTo>
                    <a:lnTo>
                      <a:pt x="33" y="77"/>
                    </a:lnTo>
                    <a:lnTo>
                      <a:pt x="28" y="63"/>
                    </a:lnTo>
                    <a:lnTo>
                      <a:pt x="28" y="32"/>
                    </a:lnTo>
                    <a:lnTo>
                      <a:pt x="22" y="24"/>
                    </a:lnTo>
                    <a:lnTo>
                      <a:pt x="15" y="10"/>
                    </a:lnTo>
                    <a:lnTo>
                      <a:pt x="17" y="2"/>
                    </a:lnTo>
                    <a:lnTo>
                      <a:pt x="88" y="0"/>
                    </a:lnTo>
                    <a:lnTo>
                      <a:pt x="99" y="14"/>
                    </a:lnTo>
                    <a:lnTo>
                      <a:pt x="107" y="32"/>
                    </a:lnTo>
                    <a:lnTo>
                      <a:pt x="136" y="30"/>
                    </a:lnTo>
                    <a:lnTo>
                      <a:pt x="136" y="16"/>
                    </a:lnTo>
                    <a:lnTo>
                      <a:pt x="154" y="13"/>
                    </a:lnTo>
                    <a:lnTo>
                      <a:pt x="166" y="19"/>
                    </a:lnTo>
                    <a:lnTo>
                      <a:pt x="181" y="23"/>
                    </a:lnTo>
                    <a:lnTo>
                      <a:pt x="183" y="68"/>
                    </a:lnTo>
                    <a:lnTo>
                      <a:pt x="191" y="84"/>
                    </a:lnTo>
                    <a:lnTo>
                      <a:pt x="217" y="84"/>
                    </a:lnTo>
                    <a:lnTo>
                      <a:pt x="219" y="89"/>
                    </a:lnTo>
                    <a:lnTo>
                      <a:pt x="216" y="113"/>
                    </a:lnTo>
                    <a:lnTo>
                      <a:pt x="183" y="114"/>
                    </a:lnTo>
                    <a:lnTo>
                      <a:pt x="185" y="176"/>
                    </a:lnTo>
                    <a:lnTo>
                      <a:pt x="198" y="187"/>
                    </a:lnTo>
                    <a:lnTo>
                      <a:pt x="183" y="196"/>
                    </a:lnTo>
                    <a:lnTo>
                      <a:pt x="164" y="197"/>
                    </a:lnTo>
                    <a:lnTo>
                      <a:pt x="144" y="202"/>
                    </a:lnTo>
                    <a:lnTo>
                      <a:pt x="129" y="1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0" name="Freeform 1130"/>
              <p:cNvSpPr>
                <a:spLocks noEditPoints="1"/>
              </p:cNvSpPr>
              <p:nvPr/>
            </p:nvSpPr>
            <p:spPr bwMode="gray">
              <a:xfrm>
                <a:off x="3190" y="2436"/>
                <a:ext cx="219" cy="202"/>
              </a:xfrm>
              <a:custGeom>
                <a:avLst/>
                <a:gdLst>
                  <a:gd name="T0" fmla="*/ 99 w 219"/>
                  <a:gd name="T1" fmla="*/ 14 h 202"/>
                  <a:gd name="T2" fmla="*/ 136 w 219"/>
                  <a:gd name="T3" fmla="*/ 30 h 202"/>
                  <a:gd name="T4" fmla="*/ 154 w 219"/>
                  <a:gd name="T5" fmla="*/ 13 h 202"/>
                  <a:gd name="T6" fmla="*/ 181 w 219"/>
                  <a:gd name="T7" fmla="*/ 23 h 202"/>
                  <a:gd name="T8" fmla="*/ 191 w 219"/>
                  <a:gd name="T9" fmla="*/ 84 h 202"/>
                  <a:gd name="T10" fmla="*/ 219 w 219"/>
                  <a:gd name="T11" fmla="*/ 89 h 202"/>
                  <a:gd name="T12" fmla="*/ 183 w 219"/>
                  <a:gd name="T13" fmla="*/ 114 h 202"/>
                  <a:gd name="T14" fmla="*/ 197 w 219"/>
                  <a:gd name="T15" fmla="*/ 187 h 202"/>
                  <a:gd name="T16" fmla="*/ 164 w 219"/>
                  <a:gd name="T17" fmla="*/ 197 h 202"/>
                  <a:gd name="T18" fmla="*/ 129 w 219"/>
                  <a:gd name="T19" fmla="*/ 196 h 202"/>
                  <a:gd name="T20" fmla="*/ 60 w 219"/>
                  <a:gd name="T21" fmla="*/ 187 h 202"/>
                  <a:gd name="T22" fmla="*/ 34 w 219"/>
                  <a:gd name="T23" fmla="*/ 186 h 202"/>
                  <a:gd name="T24" fmla="*/ 2 w 219"/>
                  <a:gd name="T25" fmla="*/ 191 h 202"/>
                  <a:gd name="T26" fmla="*/ 3 w 219"/>
                  <a:gd name="T27" fmla="*/ 160 h 202"/>
                  <a:gd name="T28" fmla="*/ 28 w 219"/>
                  <a:gd name="T29" fmla="*/ 113 h 202"/>
                  <a:gd name="T30" fmla="*/ 33 w 219"/>
                  <a:gd name="T31" fmla="*/ 77 h 202"/>
                  <a:gd name="T32" fmla="*/ 28 w 219"/>
                  <a:gd name="T33" fmla="*/ 32 h 202"/>
                  <a:gd name="T34" fmla="*/ 16 w 219"/>
                  <a:gd name="T35" fmla="*/ 10 h 202"/>
                  <a:gd name="T36" fmla="*/ 88 w 219"/>
                  <a:gd name="T37" fmla="*/ 0 h 202"/>
                  <a:gd name="T38" fmla="*/ 88 w 219"/>
                  <a:gd name="T39" fmla="*/ 0 h 202"/>
                  <a:gd name="T40" fmla="*/ 17 w 219"/>
                  <a:gd name="T41" fmla="*/ 2 h 202"/>
                  <a:gd name="T42" fmla="*/ 15 w 219"/>
                  <a:gd name="T43" fmla="*/ 10 h 202"/>
                  <a:gd name="T44" fmla="*/ 15 w 219"/>
                  <a:gd name="T45" fmla="*/ 10 h 202"/>
                  <a:gd name="T46" fmla="*/ 27 w 219"/>
                  <a:gd name="T47" fmla="*/ 32 h 202"/>
                  <a:gd name="T48" fmla="*/ 27 w 219"/>
                  <a:gd name="T49" fmla="*/ 63 h 202"/>
                  <a:gd name="T50" fmla="*/ 33 w 219"/>
                  <a:gd name="T51" fmla="*/ 77 h 202"/>
                  <a:gd name="T52" fmla="*/ 28 w 219"/>
                  <a:gd name="T53" fmla="*/ 113 h 202"/>
                  <a:gd name="T54" fmla="*/ 18 w 219"/>
                  <a:gd name="T55" fmla="*/ 119 h 202"/>
                  <a:gd name="T56" fmla="*/ 3 w 219"/>
                  <a:gd name="T57" fmla="*/ 160 h 202"/>
                  <a:gd name="T58" fmla="*/ 3 w 219"/>
                  <a:gd name="T59" fmla="*/ 160 h 202"/>
                  <a:gd name="T60" fmla="*/ 0 w 219"/>
                  <a:gd name="T61" fmla="*/ 176 h 202"/>
                  <a:gd name="T62" fmla="*/ 2 w 219"/>
                  <a:gd name="T63" fmla="*/ 191 h 202"/>
                  <a:gd name="T64" fmla="*/ 2 w 219"/>
                  <a:gd name="T65" fmla="*/ 192 h 202"/>
                  <a:gd name="T66" fmla="*/ 34 w 219"/>
                  <a:gd name="T67" fmla="*/ 186 h 202"/>
                  <a:gd name="T68" fmla="*/ 41 w 219"/>
                  <a:gd name="T69" fmla="*/ 193 h 202"/>
                  <a:gd name="T70" fmla="*/ 61 w 219"/>
                  <a:gd name="T71" fmla="*/ 187 h 202"/>
                  <a:gd name="T72" fmla="*/ 129 w 219"/>
                  <a:gd name="T73" fmla="*/ 197 h 202"/>
                  <a:gd name="T74" fmla="*/ 129 w 219"/>
                  <a:gd name="T75" fmla="*/ 197 h 202"/>
                  <a:gd name="T76" fmla="*/ 144 w 219"/>
                  <a:gd name="T77" fmla="*/ 202 h 202"/>
                  <a:gd name="T78" fmla="*/ 164 w 219"/>
                  <a:gd name="T79" fmla="*/ 198 h 202"/>
                  <a:gd name="T80" fmla="*/ 183 w 219"/>
                  <a:gd name="T81" fmla="*/ 197 h 202"/>
                  <a:gd name="T82" fmla="*/ 197 w 219"/>
                  <a:gd name="T83" fmla="*/ 187 h 202"/>
                  <a:gd name="T84" fmla="*/ 197 w 219"/>
                  <a:gd name="T85" fmla="*/ 187 h 202"/>
                  <a:gd name="T86" fmla="*/ 184 w 219"/>
                  <a:gd name="T87" fmla="*/ 114 h 202"/>
                  <a:gd name="T88" fmla="*/ 216 w 219"/>
                  <a:gd name="T89" fmla="*/ 114 h 202"/>
                  <a:gd name="T90" fmla="*/ 219 w 219"/>
                  <a:gd name="T91" fmla="*/ 89 h 202"/>
                  <a:gd name="T92" fmla="*/ 219 w 219"/>
                  <a:gd name="T93" fmla="*/ 89 h 202"/>
                  <a:gd name="T94" fmla="*/ 217 w 219"/>
                  <a:gd name="T95" fmla="*/ 83 h 202"/>
                  <a:gd name="T96" fmla="*/ 191 w 219"/>
                  <a:gd name="T97" fmla="*/ 83 h 202"/>
                  <a:gd name="T98" fmla="*/ 181 w 219"/>
                  <a:gd name="T99" fmla="*/ 23 h 202"/>
                  <a:gd name="T100" fmla="*/ 181 w 219"/>
                  <a:gd name="T101" fmla="*/ 23 h 202"/>
                  <a:gd name="T102" fmla="*/ 154 w 219"/>
                  <a:gd name="T103" fmla="*/ 13 h 202"/>
                  <a:gd name="T104" fmla="*/ 154 w 219"/>
                  <a:gd name="T105" fmla="*/ 13 h 202"/>
                  <a:gd name="T106" fmla="*/ 136 w 219"/>
                  <a:gd name="T107" fmla="*/ 16 h 202"/>
                  <a:gd name="T108" fmla="*/ 135 w 219"/>
                  <a:gd name="T109" fmla="*/ 30 h 202"/>
                  <a:gd name="T110" fmla="*/ 100 w 219"/>
                  <a:gd name="T111" fmla="*/ 14 h 202"/>
                  <a:gd name="T112" fmla="*/ 100 w 219"/>
                  <a:gd name="T113" fmla="*/ 14 h 202"/>
                  <a:gd name="T114" fmla="*/ 88 w 219"/>
                  <a:gd name="T115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9" h="202">
                    <a:moveTo>
                      <a:pt x="88" y="0"/>
                    </a:moveTo>
                    <a:lnTo>
                      <a:pt x="99" y="14"/>
                    </a:lnTo>
                    <a:lnTo>
                      <a:pt x="107" y="32"/>
                    </a:lnTo>
                    <a:lnTo>
                      <a:pt x="136" y="30"/>
                    </a:lnTo>
                    <a:lnTo>
                      <a:pt x="136" y="16"/>
                    </a:lnTo>
                    <a:lnTo>
                      <a:pt x="154" y="13"/>
                    </a:lnTo>
                    <a:lnTo>
                      <a:pt x="166" y="19"/>
                    </a:lnTo>
                    <a:lnTo>
                      <a:pt x="181" y="23"/>
                    </a:lnTo>
                    <a:lnTo>
                      <a:pt x="183" y="68"/>
                    </a:lnTo>
                    <a:lnTo>
                      <a:pt x="191" y="84"/>
                    </a:lnTo>
                    <a:lnTo>
                      <a:pt x="217" y="84"/>
                    </a:lnTo>
                    <a:lnTo>
                      <a:pt x="219" y="89"/>
                    </a:lnTo>
                    <a:lnTo>
                      <a:pt x="216" y="113"/>
                    </a:lnTo>
                    <a:lnTo>
                      <a:pt x="183" y="114"/>
                    </a:lnTo>
                    <a:lnTo>
                      <a:pt x="185" y="176"/>
                    </a:lnTo>
                    <a:lnTo>
                      <a:pt x="197" y="187"/>
                    </a:lnTo>
                    <a:lnTo>
                      <a:pt x="183" y="196"/>
                    </a:lnTo>
                    <a:lnTo>
                      <a:pt x="164" y="197"/>
                    </a:lnTo>
                    <a:lnTo>
                      <a:pt x="144" y="202"/>
                    </a:lnTo>
                    <a:lnTo>
                      <a:pt x="129" y="196"/>
                    </a:lnTo>
                    <a:lnTo>
                      <a:pt x="113" y="187"/>
                    </a:lnTo>
                    <a:lnTo>
                      <a:pt x="60" y="187"/>
                    </a:lnTo>
                    <a:lnTo>
                      <a:pt x="42" y="193"/>
                    </a:lnTo>
                    <a:lnTo>
                      <a:pt x="34" y="186"/>
                    </a:lnTo>
                    <a:lnTo>
                      <a:pt x="15" y="186"/>
                    </a:lnTo>
                    <a:lnTo>
                      <a:pt x="2" y="191"/>
                    </a:lnTo>
                    <a:lnTo>
                      <a:pt x="1" y="176"/>
                    </a:lnTo>
                    <a:lnTo>
                      <a:pt x="3" y="160"/>
                    </a:lnTo>
                    <a:lnTo>
                      <a:pt x="18" y="119"/>
                    </a:lnTo>
                    <a:lnTo>
                      <a:pt x="28" y="113"/>
                    </a:lnTo>
                    <a:lnTo>
                      <a:pt x="38" y="94"/>
                    </a:lnTo>
                    <a:lnTo>
                      <a:pt x="33" y="77"/>
                    </a:lnTo>
                    <a:lnTo>
                      <a:pt x="28" y="63"/>
                    </a:lnTo>
                    <a:lnTo>
                      <a:pt x="28" y="32"/>
                    </a:lnTo>
                    <a:lnTo>
                      <a:pt x="22" y="23"/>
                    </a:lnTo>
                    <a:lnTo>
                      <a:pt x="16" y="10"/>
                    </a:lnTo>
                    <a:lnTo>
                      <a:pt x="17" y="2"/>
                    </a:lnTo>
                    <a:lnTo>
                      <a:pt x="88" y="0"/>
                    </a:lnTo>
                    <a:close/>
                    <a:moveTo>
                      <a:pt x="88" y="0"/>
                    </a:moveTo>
                    <a:lnTo>
                      <a:pt x="88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21" y="24"/>
                    </a:lnTo>
                    <a:lnTo>
                      <a:pt x="27" y="32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33" y="77"/>
                    </a:lnTo>
                    <a:lnTo>
                      <a:pt x="38" y="94"/>
                    </a:lnTo>
                    <a:lnTo>
                      <a:pt x="28" y="113"/>
                    </a:lnTo>
                    <a:lnTo>
                      <a:pt x="18" y="119"/>
                    </a:lnTo>
                    <a:lnTo>
                      <a:pt x="18" y="119"/>
                    </a:lnTo>
                    <a:lnTo>
                      <a:pt x="18" y="119"/>
                    </a:lnTo>
                    <a:lnTo>
                      <a:pt x="3" y="160"/>
                    </a:lnTo>
                    <a:lnTo>
                      <a:pt x="3" y="160"/>
                    </a:lnTo>
                    <a:lnTo>
                      <a:pt x="3" y="160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2" y="191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15" y="186"/>
                    </a:lnTo>
                    <a:lnTo>
                      <a:pt x="34" y="186"/>
                    </a:lnTo>
                    <a:lnTo>
                      <a:pt x="41" y="193"/>
                    </a:lnTo>
                    <a:lnTo>
                      <a:pt x="41" y="193"/>
                    </a:lnTo>
                    <a:lnTo>
                      <a:pt x="42" y="193"/>
                    </a:lnTo>
                    <a:lnTo>
                      <a:pt x="61" y="187"/>
                    </a:lnTo>
                    <a:lnTo>
                      <a:pt x="113" y="187"/>
                    </a:lnTo>
                    <a:lnTo>
                      <a:pt x="129" y="197"/>
                    </a:lnTo>
                    <a:lnTo>
                      <a:pt x="129" y="197"/>
                    </a:lnTo>
                    <a:lnTo>
                      <a:pt x="129" y="197"/>
                    </a:lnTo>
                    <a:lnTo>
                      <a:pt x="144" y="202"/>
                    </a:lnTo>
                    <a:lnTo>
                      <a:pt x="144" y="202"/>
                    </a:lnTo>
                    <a:lnTo>
                      <a:pt x="144" y="202"/>
                    </a:lnTo>
                    <a:lnTo>
                      <a:pt x="164" y="198"/>
                    </a:lnTo>
                    <a:lnTo>
                      <a:pt x="183" y="197"/>
                    </a:lnTo>
                    <a:lnTo>
                      <a:pt x="183" y="197"/>
                    </a:lnTo>
                    <a:lnTo>
                      <a:pt x="183" y="197"/>
                    </a:lnTo>
                    <a:lnTo>
                      <a:pt x="197" y="187"/>
                    </a:lnTo>
                    <a:lnTo>
                      <a:pt x="198" y="187"/>
                    </a:lnTo>
                    <a:lnTo>
                      <a:pt x="197" y="187"/>
                    </a:lnTo>
                    <a:lnTo>
                      <a:pt x="185" y="176"/>
                    </a:lnTo>
                    <a:lnTo>
                      <a:pt x="184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7" y="113"/>
                    </a:lnTo>
                    <a:lnTo>
                      <a:pt x="219" y="89"/>
                    </a:lnTo>
                    <a:lnTo>
                      <a:pt x="219" y="89"/>
                    </a:lnTo>
                    <a:lnTo>
                      <a:pt x="219" y="89"/>
                    </a:lnTo>
                    <a:lnTo>
                      <a:pt x="217" y="84"/>
                    </a:lnTo>
                    <a:lnTo>
                      <a:pt x="217" y="83"/>
                    </a:lnTo>
                    <a:lnTo>
                      <a:pt x="217" y="83"/>
                    </a:lnTo>
                    <a:lnTo>
                      <a:pt x="191" y="83"/>
                    </a:lnTo>
                    <a:lnTo>
                      <a:pt x="184" y="68"/>
                    </a:lnTo>
                    <a:lnTo>
                      <a:pt x="181" y="23"/>
                    </a:lnTo>
                    <a:lnTo>
                      <a:pt x="181" y="23"/>
                    </a:lnTo>
                    <a:lnTo>
                      <a:pt x="181" y="23"/>
                    </a:lnTo>
                    <a:lnTo>
                      <a:pt x="166" y="19"/>
                    </a:lnTo>
                    <a:lnTo>
                      <a:pt x="154" y="13"/>
                    </a:lnTo>
                    <a:lnTo>
                      <a:pt x="154" y="13"/>
                    </a:lnTo>
                    <a:lnTo>
                      <a:pt x="154" y="13"/>
                    </a:lnTo>
                    <a:lnTo>
                      <a:pt x="136" y="15"/>
                    </a:lnTo>
                    <a:lnTo>
                      <a:pt x="136" y="16"/>
                    </a:lnTo>
                    <a:lnTo>
                      <a:pt x="136" y="16"/>
                    </a:lnTo>
                    <a:lnTo>
                      <a:pt x="135" y="30"/>
                    </a:lnTo>
                    <a:lnTo>
                      <a:pt x="107" y="32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1" name="Freeform 1131"/>
              <p:cNvSpPr>
                <a:spLocks noEditPoints="1"/>
              </p:cNvSpPr>
              <p:nvPr/>
            </p:nvSpPr>
            <p:spPr bwMode="gray">
              <a:xfrm>
                <a:off x="3190" y="2436"/>
                <a:ext cx="219" cy="202"/>
              </a:xfrm>
              <a:custGeom>
                <a:avLst/>
                <a:gdLst>
                  <a:gd name="T0" fmla="*/ 99 w 219"/>
                  <a:gd name="T1" fmla="*/ 14 h 202"/>
                  <a:gd name="T2" fmla="*/ 136 w 219"/>
                  <a:gd name="T3" fmla="*/ 30 h 202"/>
                  <a:gd name="T4" fmla="*/ 154 w 219"/>
                  <a:gd name="T5" fmla="*/ 13 h 202"/>
                  <a:gd name="T6" fmla="*/ 181 w 219"/>
                  <a:gd name="T7" fmla="*/ 23 h 202"/>
                  <a:gd name="T8" fmla="*/ 191 w 219"/>
                  <a:gd name="T9" fmla="*/ 84 h 202"/>
                  <a:gd name="T10" fmla="*/ 219 w 219"/>
                  <a:gd name="T11" fmla="*/ 89 h 202"/>
                  <a:gd name="T12" fmla="*/ 183 w 219"/>
                  <a:gd name="T13" fmla="*/ 114 h 202"/>
                  <a:gd name="T14" fmla="*/ 197 w 219"/>
                  <a:gd name="T15" fmla="*/ 187 h 202"/>
                  <a:gd name="T16" fmla="*/ 164 w 219"/>
                  <a:gd name="T17" fmla="*/ 197 h 202"/>
                  <a:gd name="T18" fmla="*/ 129 w 219"/>
                  <a:gd name="T19" fmla="*/ 196 h 202"/>
                  <a:gd name="T20" fmla="*/ 60 w 219"/>
                  <a:gd name="T21" fmla="*/ 187 h 202"/>
                  <a:gd name="T22" fmla="*/ 34 w 219"/>
                  <a:gd name="T23" fmla="*/ 186 h 202"/>
                  <a:gd name="T24" fmla="*/ 2 w 219"/>
                  <a:gd name="T25" fmla="*/ 191 h 202"/>
                  <a:gd name="T26" fmla="*/ 3 w 219"/>
                  <a:gd name="T27" fmla="*/ 160 h 202"/>
                  <a:gd name="T28" fmla="*/ 28 w 219"/>
                  <a:gd name="T29" fmla="*/ 113 h 202"/>
                  <a:gd name="T30" fmla="*/ 33 w 219"/>
                  <a:gd name="T31" fmla="*/ 77 h 202"/>
                  <a:gd name="T32" fmla="*/ 28 w 219"/>
                  <a:gd name="T33" fmla="*/ 32 h 202"/>
                  <a:gd name="T34" fmla="*/ 16 w 219"/>
                  <a:gd name="T35" fmla="*/ 10 h 202"/>
                  <a:gd name="T36" fmla="*/ 88 w 219"/>
                  <a:gd name="T37" fmla="*/ 0 h 202"/>
                  <a:gd name="T38" fmla="*/ 88 w 219"/>
                  <a:gd name="T39" fmla="*/ 0 h 202"/>
                  <a:gd name="T40" fmla="*/ 17 w 219"/>
                  <a:gd name="T41" fmla="*/ 2 h 202"/>
                  <a:gd name="T42" fmla="*/ 15 w 219"/>
                  <a:gd name="T43" fmla="*/ 10 h 202"/>
                  <a:gd name="T44" fmla="*/ 15 w 219"/>
                  <a:gd name="T45" fmla="*/ 10 h 202"/>
                  <a:gd name="T46" fmla="*/ 27 w 219"/>
                  <a:gd name="T47" fmla="*/ 32 h 202"/>
                  <a:gd name="T48" fmla="*/ 27 w 219"/>
                  <a:gd name="T49" fmla="*/ 63 h 202"/>
                  <a:gd name="T50" fmla="*/ 33 w 219"/>
                  <a:gd name="T51" fmla="*/ 77 h 202"/>
                  <a:gd name="T52" fmla="*/ 28 w 219"/>
                  <a:gd name="T53" fmla="*/ 113 h 202"/>
                  <a:gd name="T54" fmla="*/ 18 w 219"/>
                  <a:gd name="T55" fmla="*/ 119 h 202"/>
                  <a:gd name="T56" fmla="*/ 3 w 219"/>
                  <a:gd name="T57" fmla="*/ 160 h 202"/>
                  <a:gd name="T58" fmla="*/ 3 w 219"/>
                  <a:gd name="T59" fmla="*/ 160 h 202"/>
                  <a:gd name="T60" fmla="*/ 0 w 219"/>
                  <a:gd name="T61" fmla="*/ 176 h 202"/>
                  <a:gd name="T62" fmla="*/ 2 w 219"/>
                  <a:gd name="T63" fmla="*/ 191 h 202"/>
                  <a:gd name="T64" fmla="*/ 2 w 219"/>
                  <a:gd name="T65" fmla="*/ 192 h 202"/>
                  <a:gd name="T66" fmla="*/ 34 w 219"/>
                  <a:gd name="T67" fmla="*/ 186 h 202"/>
                  <a:gd name="T68" fmla="*/ 41 w 219"/>
                  <a:gd name="T69" fmla="*/ 193 h 202"/>
                  <a:gd name="T70" fmla="*/ 61 w 219"/>
                  <a:gd name="T71" fmla="*/ 187 h 202"/>
                  <a:gd name="T72" fmla="*/ 129 w 219"/>
                  <a:gd name="T73" fmla="*/ 197 h 202"/>
                  <a:gd name="T74" fmla="*/ 129 w 219"/>
                  <a:gd name="T75" fmla="*/ 197 h 202"/>
                  <a:gd name="T76" fmla="*/ 144 w 219"/>
                  <a:gd name="T77" fmla="*/ 202 h 202"/>
                  <a:gd name="T78" fmla="*/ 164 w 219"/>
                  <a:gd name="T79" fmla="*/ 198 h 202"/>
                  <a:gd name="T80" fmla="*/ 183 w 219"/>
                  <a:gd name="T81" fmla="*/ 197 h 202"/>
                  <a:gd name="T82" fmla="*/ 197 w 219"/>
                  <a:gd name="T83" fmla="*/ 187 h 202"/>
                  <a:gd name="T84" fmla="*/ 197 w 219"/>
                  <a:gd name="T85" fmla="*/ 187 h 202"/>
                  <a:gd name="T86" fmla="*/ 184 w 219"/>
                  <a:gd name="T87" fmla="*/ 114 h 202"/>
                  <a:gd name="T88" fmla="*/ 216 w 219"/>
                  <a:gd name="T89" fmla="*/ 114 h 202"/>
                  <a:gd name="T90" fmla="*/ 219 w 219"/>
                  <a:gd name="T91" fmla="*/ 89 h 202"/>
                  <a:gd name="T92" fmla="*/ 219 w 219"/>
                  <a:gd name="T93" fmla="*/ 89 h 202"/>
                  <a:gd name="T94" fmla="*/ 217 w 219"/>
                  <a:gd name="T95" fmla="*/ 83 h 202"/>
                  <a:gd name="T96" fmla="*/ 191 w 219"/>
                  <a:gd name="T97" fmla="*/ 83 h 202"/>
                  <a:gd name="T98" fmla="*/ 181 w 219"/>
                  <a:gd name="T99" fmla="*/ 23 h 202"/>
                  <a:gd name="T100" fmla="*/ 181 w 219"/>
                  <a:gd name="T101" fmla="*/ 23 h 202"/>
                  <a:gd name="T102" fmla="*/ 154 w 219"/>
                  <a:gd name="T103" fmla="*/ 13 h 202"/>
                  <a:gd name="T104" fmla="*/ 154 w 219"/>
                  <a:gd name="T105" fmla="*/ 13 h 202"/>
                  <a:gd name="T106" fmla="*/ 136 w 219"/>
                  <a:gd name="T107" fmla="*/ 16 h 202"/>
                  <a:gd name="T108" fmla="*/ 135 w 219"/>
                  <a:gd name="T109" fmla="*/ 30 h 202"/>
                  <a:gd name="T110" fmla="*/ 100 w 219"/>
                  <a:gd name="T111" fmla="*/ 14 h 202"/>
                  <a:gd name="T112" fmla="*/ 100 w 219"/>
                  <a:gd name="T113" fmla="*/ 14 h 202"/>
                  <a:gd name="T114" fmla="*/ 88 w 219"/>
                  <a:gd name="T115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9" h="202">
                    <a:moveTo>
                      <a:pt x="88" y="0"/>
                    </a:moveTo>
                    <a:lnTo>
                      <a:pt x="99" y="14"/>
                    </a:lnTo>
                    <a:lnTo>
                      <a:pt x="107" y="32"/>
                    </a:lnTo>
                    <a:lnTo>
                      <a:pt x="136" y="30"/>
                    </a:lnTo>
                    <a:lnTo>
                      <a:pt x="136" y="16"/>
                    </a:lnTo>
                    <a:lnTo>
                      <a:pt x="154" y="13"/>
                    </a:lnTo>
                    <a:lnTo>
                      <a:pt x="166" y="19"/>
                    </a:lnTo>
                    <a:lnTo>
                      <a:pt x="181" y="23"/>
                    </a:lnTo>
                    <a:lnTo>
                      <a:pt x="183" y="68"/>
                    </a:lnTo>
                    <a:lnTo>
                      <a:pt x="191" y="84"/>
                    </a:lnTo>
                    <a:lnTo>
                      <a:pt x="217" y="84"/>
                    </a:lnTo>
                    <a:lnTo>
                      <a:pt x="219" y="89"/>
                    </a:lnTo>
                    <a:lnTo>
                      <a:pt x="216" y="113"/>
                    </a:lnTo>
                    <a:lnTo>
                      <a:pt x="183" y="114"/>
                    </a:lnTo>
                    <a:lnTo>
                      <a:pt x="185" y="176"/>
                    </a:lnTo>
                    <a:lnTo>
                      <a:pt x="197" y="187"/>
                    </a:lnTo>
                    <a:lnTo>
                      <a:pt x="183" y="196"/>
                    </a:lnTo>
                    <a:lnTo>
                      <a:pt x="164" y="197"/>
                    </a:lnTo>
                    <a:lnTo>
                      <a:pt x="144" y="202"/>
                    </a:lnTo>
                    <a:lnTo>
                      <a:pt x="129" y="196"/>
                    </a:lnTo>
                    <a:lnTo>
                      <a:pt x="113" y="187"/>
                    </a:lnTo>
                    <a:lnTo>
                      <a:pt x="60" y="187"/>
                    </a:lnTo>
                    <a:lnTo>
                      <a:pt x="42" y="193"/>
                    </a:lnTo>
                    <a:lnTo>
                      <a:pt x="34" y="186"/>
                    </a:lnTo>
                    <a:lnTo>
                      <a:pt x="15" y="186"/>
                    </a:lnTo>
                    <a:lnTo>
                      <a:pt x="2" y="191"/>
                    </a:lnTo>
                    <a:lnTo>
                      <a:pt x="1" y="176"/>
                    </a:lnTo>
                    <a:lnTo>
                      <a:pt x="3" y="160"/>
                    </a:lnTo>
                    <a:lnTo>
                      <a:pt x="18" y="119"/>
                    </a:lnTo>
                    <a:lnTo>
                      <a:pt x="28" y="113"/>
                    </a:lnTo>
                    <a:lnTo>
                      <a:pt x="38" y="94"/>
                    </a:lnTo>
                    <a:lnTo>
                      <a:pt x="33" y="77"/>
                    </a:lnTo>
                    <a:lnTo>
                      <a:pt x="28" y="63"/>
                    </a:lnTo>
                    <a:lnTo>
                      <a:pt x="28" y="32"/>
                    </a:lnTo>
                    <a:lnTo>
                      <a:pt x="22" y="23"/>
                    </a:lnTo>
                    <a:lnTo>
                      <a:pt x="16" y="10"/>
                    </a:lnTo>
                    <a:lnTo>
                      <a:pt x="17" y="2"/>
                    </a:lnTo>
                    <a:lnTo>
                      <a:pt x="88" y="0"/>
                    </a:lnTo>
                    <a:moveTo>
                      <a:pt x="88" y="0"/>
                    </a:moveTo>
                    <a:lnTo>
                      <a:pt x="88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21" y="24"/>
                    </a:lnTo>
                    <a:lnTo>
                      <a:pt x="27" y="32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33" y="77"/>
                    </a:lnTo>
                    <a:lnTo>
                      <a:pt x="38" y="94"/>
                    </a:lnTo>
                    <a:lnTo>
                      <a:pt x="28" y="113"/>
                    </a:lnTo>
                    <a:lnTo>
                      <a:pt x="18" y="119"/>
                    </a:lnTo>
                    <a:lnTo>
                      <a:pt x="18" y="119"/>
                    </a:lnTo>
                    <a:lnTo>
                      <a:pt x="18" y="119"/>
                    </a:lnTo>
                    <a:lnTo>
                      <a:pt x="3" y="160"/>
                    </a:lnTo>
                    <a:lnTo>
                      <a:pt x="3" y="160"/>
                    </a:lnTo>
                    <a:lnTo>
                      <a:pt x="3" y="160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2" y="191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15" y="186"/>
                    </a:lnTo>
                    <a:lnTo>
                      <a:pt x="34" y="186"/>
                    </a:lnTo>
                    <a:lnTo>
                      <a:pt x="41" y="193"/>
                    </a:lnTo>
                    <a:lnTo>
                      <a:pt x="41" y="193"/>
                    </a:lnTo>
                    <a:lnTo>
                      <a:pt x="42" y="193"/>
                    </a:lnTo>
                    <a:lnTo>
                      <a:pt x="61" y="187"/>
                    </a:lnTo>
                    <a:lnTo>
                      <a:pt x="113" y="187"/>
                    </a:lnTo>
                    <a:lnTo>
                      <a:pt x="129" y="197"/>
                    </a:lnTo>
                    <a:lnTo>
                      <a:pt x="129" y="197"/>
                    </a:lnTo>
                    <a:lnTo>
                      <a:pt x="129" y="197"/>
                    </a:lnTo>
                    <a:lnTo>
                      <a:pt x="144" y="202"/>
                    </a:lnTo>
                    <a:lnTo>
                      <a:pt x="144" y="202"/>
                    </a:lnTo>
                    <a:lnTo>
                      <a:pt x="144" y="202"/>
                    </a:lnTo>
                    <a:lnTo>
                      <a:pt x="164" y="198"/>
                    </a:lnTo>
                    <a:lnTo>
                      <a:pt x="183" y="197"/>
                    </a:lnTo>
                    <a:lnTo>
                      <a:pt x="183" y="197"/>
                    </a:lnTo>
                    <a:lnTo>
                      <a:pt x="183" y="197"/>
                    </a:lnTo>
                    <a:lnTo>
                      <a:pt x="197" y="187"/>
                    </a:lnTo>
                    <a:lnTo>
                      <a:pt x="198" y="187"/>
                    </a:lnTo>
                    <a:lnTo>
                      <a:pt x="197" y="187"/>
                    </a:lnTo>
                    <a:lnTo>
                      <a:pt x="185" y="176"/>
                    </a:lnTo>
                    <a:lnTo>
                      <a:pt x="184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7" y="113"/>
                    </a:lnTo>
                    <a:lnTo>
                      <a:pt x="219" y="89"/>
                    </a:lnTo>
                    <a:lnTo>
                      <a:pt x="219" y="89"/>
                    </a:lnTo>
                    <a:lnTo>
                      <a:pt x="219" y="89"/>
                    </a:lnTo>
                    <a:lnTo>
                      <a:pt x="217" y="84"/>
                    </a:lnTo>
                    <a:lnTo>
                      <a:pt x="217" y="83"/>
                    </a:lnTo>
                    <a:lnTo>
                      <a:pt x="217" y="83"/>
                    </a:lnTo>
                    <a:lnTo>
                      <a:pt x="191" y="83"/>
                    </a:lnTo>
                    <a:lnTo>
                      <a:pt x="184" y="68"/>
                    </a:lnTo>
                    <a:lnTo>
                      <a:pt x="181" y="23"/>
                    </a:lnTo>
                    <a:lnTo>
                      <a:pt x="181" y="23"/>
                    </a:lnTo>
                    <a:lnTo>
                      <a:pt x="181" y="23"/>
                    </a:lnTo>
                    <a:lnTo>
                      <a:pt x="166" y="19"/>
                    </a:lnTo>
                    <a:lnTo>
                      <a:pt x="154" y="13"/>
                    </a:lnTo>
                    <a:lnTo>
                      <a:pt x="154" y="13"/>
                    </a:lnTo>
                    <a:lnTo>
                      <a:pt x="154" y="13"/>
                    </a:lnTo>
                    <a:lnTo>
                      <a:pt x="136" y="15"/>
                    </a:lnTo>
                    <a:lnTo>
                      <a:pt x="136" y="16"/>
                    </a:lnTo>
                    <a:lnTo>
                      <a:pt x="136" y="16"/>
                    </a:lnTo>
                    <a:lnTo>
                      <a:pt x="135" y="30"/>
                    </a:lnTo>
                    <a:lnTo>
                      <a:pt x="107" y="32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2" name="Freeform 1132"/>
              <p:cNvSpPr>
                <a:spLocks/>
              </p:cNvSpPr>
              <p:nvPr/>
            </p:nvSpPr>
            <p:spPr bwMode="gray">
              <a:xfrm>
                <a:off x="3198" y="2246"/>
                <a:ext cx="325" cy="316"/>
              </a:xfrm>
              <a:custGeom>
                <a:avLst/>
                <a:gdLst>
                  <a:gd name="T0" fmla="*/ 250 w 325"/>
                  <a:gd name="T1" fmla="*/ 278 h 316"/>
                  <a:gd name="T2" fmla="*/ 239 w 325"/>
                  <a:gd name="T3" fmla="*/ 286 h 316"/>
                  <a:gd name="T4" fmla="*/ 228 w 325"/>
                  <a:gd name="T5" fmla="*/ 274 h 316"/>
                  <a:gd name="T6" fmla="*/ 217 w 325"/>
                  <a:gd name="T7" fmla="*/ 277 h 316"/>
                  <a:gd name="T8" fmla="*/ 209 w 325"/>
                  <a:gd name="T9" fmla="*/ 274 h 316"/>
                  <a:gd name="T10" fmla="*/ 175 w 325"/>
                  <a:gd name="T11" fmla="*/ 258 h 316"/>
                  <a:gd name="T12" fmla="*/ 158 w 325"/>
                  <a:gd name="T13" fmla="*/ 210 h 316"/>
                  <a:gd name="T14" fmla="*/ 128 w 325"/>
                  <a:gd name="T15" fmla="*/ 206 h 316"/>
                  <a:gd name="T16" fmla="*/ 99 w 325"/>
                  <a:gd name="T17" fmla="*/ 222 h 316"/>
                  <a:gd name="T18" fmla="*/ 80 w 325"/>
                  <a:gd name="T19" fmla="*/ 190 h 316"/>
                  <a:gd name="T20" fmla="*/ 0 w 325"/>
                  <a:gd name="T21" fmla="*/ 184 h 316"/>
                  <a:gd name="T22" fmla="*/ 17 w 325"/>
                  <a:gd name="T23" fmla="*/ 174 h 316"/>
                  <a:gd name="T24" fmla="*/ 31 w 325"/>
                  <a:gd name="T25" fmla="*/ 164 h 316"/>
                  <a:gd name="T26" fmla="*/ 62 w 325"/>
                  <a:gd name="T27" fmla="*/ 159 h 316"/>
                  <a:gd name="T28" fmla="*/ 87 w 325"/>
                  <a:gd name="T29" fmla="*/ 110 h 316"/>
                  <a:gd name="T30" fmla="*/ 98 w 325"/>
                  <a:gd name="T31" fmla="*/ 59 h 316"/>
                  <a:gd name="T32" fmla="*/ 109 w 325"/>
                  <a:gd name="T33" fmla="*/ 27 h 316"/>
                  <a:gd name="T34" fmla="*/ 138 w 325"/>
                  <a:gd name="T35" fmla="*/ 6 h 316"/>
                  <a:gd name="T36" fmla="*/ 177 w 325"/>
                  <a:gd name="T37" fmla="*/ 21 h 316"/>
                  <a:gd name="T38" fmla="*/ 236 w 325"/>
                  <a:gd name="T39" fmla="*/ 0 h 316"/>
                  <a:gd name="T40" fmla="*/ 274 w 325"/>
                  <a:gd name="T41" fmla="*/ 13 h 316"/>
                  <a:gd name="T42" fmla="*/ 286 w 325"/>
                  <a:gd name="T43" fmla="*/ 9 h 316"/>
                  <a:gd name="T44" fmla="*/ 306 w 325"/>
                  <a:gd name="T45" fmla="*/ 12 h 316"/>
                  <a:gd name="T46" fmla="*/ 325 w 325"/>
                  <a:gd name="T47" fmla="*/ 45 h 316"/>
                  <a:gd name="T48" fmla="*/ 302 w 325"/>
                  <a:gd name="T49" fmla="*/ 88 h 316"/>
                  <a:gd name="T50" fmla="*/ 296 w 325"/>
                  <a:gd name="T51" fmla="*/ 125 h 316"/>
                  <a:gd name="T52" fmla="*/ 305 w 325"/>
                  <a:gd name="T53" fmla="*/ 145 h 316"/>
                  <a:gd name="T54" fmla="*/ 303 w 325"/>
                  <a:gd name="T55" fmla="*/ 168 h 316"/>
                  <a:gd name="T56" fmla="*/ 304 w 325"/>
                  <a:gd name="T57" fmla="*/ 190 h 316"/>
                  <a:gd name="T58" fmla="*/ 323 w 325"/>
                  <a:gd name="T59" fmla="*/ 223 h 316"/>
                  <a:gd name="T60" fmla="*/ 295 w 325"/>
                  <a:gd name="T61" fmla="*/ 234 h 316"/>
                  <a:gd name="T62" fmla="*/ 279 w 325"/>
                  <a:gd name="T63" fmla="*/ 281 h 316"/>
                  <a:gd name="T64" fmla="*/ 296 w 325"/>
                  <a:gd name="T65" fmla="*/ 291 h 316"/>
                  <a:gd name="T66" fmla="*/ 307 w 325"/>
                  <a:gd name="T67" fmla="*/ 288 h 316"/>
                  <a:gd name="T68" fmla="*/ 298 w 325"/>
                  <a:gd name="T6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5" h="316">
                    <a:moveTo>
                      <a:pt x="257" y="280"/>
                    </a:moveTo>
                    <a:lnTo>
                      <a:pt x="250" y="278"/>
                    </a:lnTo>
                    <a:lnTo>
                      <a:pt x="247" y="286"/>
                    </a:lnTo>
                    <a:lnTo>
                      <a:pt x="239" y="286"/>
                    </a:lnTo>
                    <a:lnTo>
                      <a:pt x="235" y="279"/>
                    </a:lnTo>
                    <a:lnTo>
                      <a:pt x="228" y="274"/>
                    </a:lnTo>
                    <a:lnTo>
                      <a:pt x="224" y="278"/>
                    </a:lnTo>
                    <a:lnTo>
                      <a:pt x="217" y="277"/>
                    </a:lnTo>
                    <a:lnTo>
                      <a:pt x="211" y="280"/>
                    </a:lnTo>
                    <a:lnTo>
                      <a:pt x="209" y="274"/>
                    </a:lnTo>
                    <a:lnTo>
                      <a:pt x="182" y="274"/>
                    </a:lnTo>
                    <a:lnTo>
                      <a:pt x="175" y="258"/>
                    </a:lnTo>
                    <a:lnTo>
                      <a:pt x="173" y="213"/>
                    </a:lnTo>
                    <a:lnTo>
                      <a:pt x="158" y="210"/>
                    </a:lnTo>
                    <a:lnTo>
                      <a:pt x="146" y="203"/>
                    </a:lnTo>
                    <a:lnTo>
                      <a:pt x="128" y="206"/>
                    </a:lnTo>
                    <a:lnTo>
                      <a:pt x="128" y="220"/>
                    </a:lnTo>
                    <a:lnTo>
                      <a:pt x="99" y="222"/>
                    </a:lnTo>
                    <a:lnTo>
                      <a:pt x="91" y="204"/>
                    </a:lnTo>
                    <a:lnTo>
                      <a:pt x="80" y="190"/>
                    </a:lnTo>
                    <a:lnTo>
                      <a:pt x="9" y="192"/>
                    </a:lnTo>
                    <a:lnTo>
                      <a:pt x="0" y="184"/>
                    </a:lnTo>
                    <a:lnTo>
                      <a:pt x="15" y="179"/>
                    </a:lnTo>
                    <a:lnTo>
                      <a:pt x="17" y="174"/>
                    </a:lnTo>
                    <a:lnTo>
                      <a:pt x="25" y="165"/>
                    </a:lnTo>
                    <a:lnTo>
                      <a:pt x="31" y="164"/>
                    </a:lnTo>
                    <a:lnTo>
                      <a:pt x="32" y="173"/>
                    </a:lnTo>
                    <a:lnTo>
                      <a:pt x="62" y="159"/>
                    </a:lnTo>
                    <a:lnTo>
                      <a:pt x="74" y="117"/>
                    </a:lnTo>
                    <a:lnTo>
                      <a:pt x="87" y="110"/>
                    </a:lnTo>
                    <a:lnTo>
                      <a:pt x="97" y="87"/>
                    </a:lnTo>
                    <a:lnTo>
                      <a:pt x="98" y="59"/>
                    </a:lnTo>
                    <a:lnTo>
                      <a:pt x="109" y="47"/>
                    </a:lnTo>
                    <a:lnTo>
                      <a:pt x="109" y="27"/>
                    </a:lnTo>
                    <a:lnTo>
                      <a:pt x="110" y="10"/>
                    </a:lnTo>
                    <a:lnTo>
                      <a:pt x="138" y="6"/>
                    </a:lnTo>
                    <a:lnTo>
                      <a:pt x="153" y="16"/>
                    </a:lnTo>
                    <a:lnTo>
                      <a:pt x="177" y="21"/>
                    </a:lnTo>
                    <a:lnTo>
                      <a:pt x="193" y="16"/>
                    </a:lnTo>
                    <a:lnTo>
                      <a:pt x="236" y="0"/>
                    </a:lnTo>
                    <a:lnTo>
                      <a:pt x="267" y="2"/>
                    </a:lnTo>
                    <a:lnTo>
                      <a:pt x="274" y="13"/>
                    </a:lnTo>
                    <a:lnTo>
                      <a:pt x="282" y="13"/>
                    </a:lnTo>
                    <a:lnTo>
                      <a:pt x="286" y="9"/>
                    </a:lnTo>
                    <a:lnTo>
                      <a:pt x="298" y="13"/>
                    </a:lnTo>
                    <a:lnTo>
                      <a:pt x="306" y="12"/>
                    </a:lnTo>
                    <a:lnTo>
                      <a:pt x="320" y="27"/>
                    </a:lnTo>
                    <a:lnTo>
                      <a:pt x="325" y="45"/>
                    </a:lnTo>
                    <a:lnTo>
                      <a:pt x="320" y="59"/>
                    </a:lnTo>
                    <a:lnTo>
                      <a:pt x="302" y="88"/>
                    </a:lnTo>
                    <a:lnTo>
                      <a:pt x="297" y="110"/>
                    </a:lnTo>
                    <a:lnTo>
                      <a:pt x="296" y="125"/>
                    </a:lnTo>
                    <a:lnTo>
                      <a:pt x="298" y="139"/>
                    </a:lnTo>
                    <a:lnTo>
                      <a:pt x="305" y="145"/>
                    </a:lnTo>
                    <a:lnTo>
                      <a:pt x="305" y="158"/>
                    </a:lnTo>
                    <a:lnTo>
                      <a:pt x="303" y="168"/>
                    </a:lnTo>
                    <a:lnTo>
                      <a:pt x="303" y="170"/>
                    </a:lnTo>
                    <a:lnTo>
                      <a:pt x="304" y="190"/>
                    </a:lnTo>
                    <a:lnTo>
                      <a:pt x="320" y="209"/>
                    </a:lnTo>
                    <a:lnTo>
                      <a:pt x="323" y="223"/>
                    </a:lnTo>
                    <a:lnTo>
                      <a:pt x="305" y="229"/>
                    </a:lnTo>
                    <a:lnTo>
                      <a:pt x="295" y="234"/>
                    </a:lnTo>
                    <a:lnTo>
                      <a:pt x="287" y="241"/>
                    </a:lnTo>
                    <a:lnTo>
                      <a:pt x="279" y="281"/>
                    </a:lnTo>
                    <a:lnTo>
                      <a:pt x="288" y="291"/>
                    </a:lnTo>
                    <a:lnTo>
                      <a:pt x="296" y="291"/>
                    </a:lnTo>
                    <a:lnTo>
                      <a:pt x="301" y="284"/>
                    </a:lnTo>
                    <a:lnTo>
                      <a:pt x="307" y="288"/>
                    </a:lnTo>
                    <a:lnTo>
                      <a:pt x="306" y="310"/>
                    </a:lnTo>
                    <a:lnTo>
                      <a:pt x="298" y="316"/>
                    </a:lnTo>
                    <a:lnTo>
                      <a:pt x="257" y="2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3" name="Freeform 1133"/>
              <p:cNvSpPr>
                <a:spLocks noEditPoints="1"/>
              </p:cNvSpPr>
              <p:nvPr/>
            </p:nvSpPr>
            <p:spPr bwMode="gray">
              <a:xfrm>
                <a:off x="3198" y="2246"/>
                <a:ext cx="325" cy="316"/>
              </a:xfrm>
              <a:custGeom>
                <a:avLst/>
                <a:gdLst>
                  <a:gd name="T0" fmla="*/ 283 w 325"/>
                  <a:gd name="T1" fmla="*/ 13 h 316"/>
                  <a:gd name="T2" fmla="*/ 320 w 325"/>
                  <a:gd name="T3" fmla="*/ 27 h 316"/>
                  <a:gd name="T4" fmla="*/ 297 w 325"/>
                  <a:gd name="T5" fmla="*/ 110 h 316"/>
                  <a:gd name="T6" fmla="*/ 305 w 325"/>
                  <a:gd name="T7" fmla="*/ 158 h 316"/>
                  <a:gd name="T8" fmla="*/ 319 w 325"/>
                  <a:gd name="T9" fmla="*/ 209 h 316"/>
                  <a:gd name="T10" fmla="*/ 287 w 325"/>
                  <a:gd name="T11" fmla="*/ 241 h 316"/>
                  <a:gd name="T12" fmla="*/ 301 w 325"/>
                  <a:gd name="T13" fmla="*/ 285 h 316"/>
                  <a:gd name="T14" fmla="*/ 257 w 325"/>
                  <a:gd name="T15" fmla="*/ 280 h 316"/>
                  <a:gd name="T16" fmla="*/ 235 w 325"/>
                  <a:gd name="T17" fmla="*/ 279 h 316"/>
                  <a:gd name="T18" fmla="*/ 211 w 325"/>
                  <a:gd name="T19" fmla="*/ 279 h 316"/>
                  <a:gd name="T20" fmla="*/ 173 w 325"/>
                  <a:gd name="T21" fmla="*/ 213 h 316"/>
                  <a:gd name="T22" fmla="*/ 128 w 325"/>
                  <a:gd name="T23" fmla="*/ 220 h 316"/>
                  <a:gd name="T24" fmla="*/ 9 w 325"/>
                  <a:gd name="T25" fmla="*/ 192 h 316"/>
                  <a:gd name="T26" fmla="*/ 25 w 325"/>
                  <a:gd name="T27" fmla="*/ 165 h 316"/>
                  <a:gd name="T28" fmla="*/ 74 w 325"/>
                  <a:gd name="T29" fmla="*/ 117 h 316"/>
                  <a:gd name="T30" fmla="*/ 109 w 325"/>
                  <a:gd name="T31" fmla="*/ 47 h 316"/>
                  <a:gd name="T32" fmla="*/ 153 w 325"/>
                  <a:gd name="T33" fmla="*/ 16 h 316"/>
                  <a:gd name="T34" fmla="*/ 236 w 325"/>
                  <a:gd name="T35" fmla="*/ 0 h 316"/>
                  <a:gd name="T36" fmla="*/ 153 w 325"/>
                  <a:gd name="T37" fmla="*/ 16 h 316"/>
                  <a:gd name="T38" fmla="*/ 110 w 325"/>
                  <a:gd name="T39" fmla="*/ 10 h 316"/>
                  <a:gd name="T40" fmla="*/ 109 w 325"/>
                  <a:gd name="T41" fmla="*/ 47 h 316"/>
                  <a:gd name="T42" fmla="*/ 96 w 325"/>
                  <a:gd name="T43" fmla="*/ 87 h 316"/>
                  <a:gd name="T44" fmla="*/ 74 w 325"/>
                  <a:gd name="T45" fmla="*/ 117 h 316"/>
                  <a:gd name="T46" fmla="*/ 31 w 325"/>
                  <a:gd name="T47" fmla="*/ 164 h 316"/>
                  <a:gd name="T48" fmla="*/ 25 w 325"/>
                  <a:gd name="T49" fmla="*/ 165 h 316"/>
                  <a:gd name="T50" fmla="*/ 14 w 325"/>
                  <a:gd name="T51" fmla="*/ 179 h 316"/>
                  <a:gd name="T52" fmla="*/ 9 w 325"/>
                  <a:gd name="T53" fmla="*/ 192 h 316"/>
                  <a:gd name="T54" fmla="*/ 91 w 325"/>
                  <a:gd name="T55" fmla="*/ 204 h 316"/>
                  <a:gd name="T56" fmla="*/ 128 w 325"/>
                  <a:gd name="T57" fmla="*/ 221 h 316"/>
                  <a:gd name="T58" fmla="*/ 146 w 325"/>
                  <a:gd name="T59" fmla="*/ 204 h 316"/>
                  <a:gd name="T60" fmla="*/ 173 w 325"/>
                  <a:gd name="T61" fmla="*/ 213 h 316"/>
                  <a:gd name="T62" fmla="*/ 182 w 325"/>
                  <a:gd name="T63" fmla="*/ 274 h 316"/>
                  <a:gd name="T64" fmla="*/ 210 w 325"/>
                  <a:gd name="T65" fmla="*/ 280 h 316"/>
                  <a:gd name="T66" fmla="*/ 224 w 325"/>
                  <a:gd name="T67" fmla="*/ 278 h 316"/>
                  <a:gd name="T68" fmla="*/ 235 w 325"/>
                  <a:gd name="T69" fmla="*/ 280 h 316"/>
                  <a:gd name="T70" fmla="*/ 247 w 325"/>
                  <a:gd name="T71" fmla="*/ 286 h 316"/>
                  <a:gd name="T72" fmla="*/ 257 w 325"/>
                  <a:gd name="T73" fmla="*/ 281 h 316"/>
                  <a:gd name="T74" fmla="*/ 306 w 325"/>
                  <a:gd name="T75" fmla="*/ 311 h 316"/>
                  <a:gd name="T76" fmla="*/ 308 w 325"/>
                  <a:gd name="T77" fmla="*/ 288 h 316"/>
                  <a:gd name="T78" fmla="*/ 301 w 325"/>
                  <a:gd name="T79" fmla="*/ 284 h 316"/>
                  <a:gd name="T80" fmla="*/ 288 w 325"/>
                  <a:gd name="T81" fmla="*/ 242 h 316"/>
                  <a:gd name="T82" fmla="*/ 324 w 325"/>
                  <a:gd name="T83" fmla="*/ 223 h 316"/>
                  <a:gd name="T84" fmla="*/ 320 w 325"/>
                  <a:gd name="T85" fmla="*/ 209 h 316"/>
                  <a:gd name="T86" fmla="*/ 306 w 325"/>
                  <a:gd name="T87" fmla="*/ 158 h 316"/>
                  <a:gd name="T88" fmla="*/ 305 w 325"/>
                  <a:gd name="T89" fmla="*/ 145 h 316"/>
                  <a:gd name="T90" fmla="*/ 297 w 325"/>
                  <a:gd name="T91" fmla="*/ 110 h 316"/>
                  <a:gd name="T92" fmla="*/ 321 w 325"/>
                  <a:gd name="T93" fmla="*/ 59 h 316"/>
                  <a:gd name="T94" fmla="*/ 320 w 325"/>
                  <a:gd name="T95" fmla="*/ 27 h 316"/>
                  <a:gd name="T96" fmla="*/ 306 w 325"/>
                  <a:gd name="T97" fmla="*/ 11 h 316"/>
                  <a:gd name="T98" fmla="*/ 286 w 325"/>
                  <a:gd name="T99" fmla="*/ 9 h 316"/>
                  <a:gd name="T100" fmla="*/ 267 w 325"/>
                  <a:gd name="T101" fmla="*/ 2 h 316"/>
                  <a:gd name="T102" fmla="*/ 236 w 325"/>
                  <a:gd name="T103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5" h="316">
                    <a:moveTo>
                      <a:pt x="236" y="1"/>
                    </a:moveTo>
                    <a:lnTo>
                      <a:pt x="267" y="2"/>
                    </a:lnTo>
                    <a:lnTo>
                      <a:pt x="274" y="13"/>
                    </a:lnTo>
                    <a:lnTo>
                      <a:pt x="283" y="13"/>
                    </a:lnTo>
                    <a:lnTo>
                      <a:pt x="286" y="9"/>
                    </a:lnTo>
                    <a:lnTo>
                      <a:pt x="298" y="13"/>
                    </a:lnTo>
                    <a:lnTo>
                      <a:pt x="306" y="12"/>
                    </a:lnTo>
                    <a:lnTo>
                      <a:pt x="320" y="27"/>
                    </a:lnTo>
                    <a:lnTo>
                      <a:pt x="325" y="45"/>
                    </a:lnTo>
                    <a:lnTo>
                      <a:pt x="320" y="59"/>
                    </a:lnTo>
                    <a:lnTo>
                      <a:pt x="301" y="88"/>
                    </a:lnTo>
                    <a:lnTo>
                      <a:pt x="297" y="110"/>
                    </a:lnTo>
                    <a:lnTo>
                      <a:pt x="296" y="125"/>
                    </a:lnTo>
                    <a:lnTo>
                      <a:pt x="298" y="140"/>
                    </a:lnTo>
                    <a:lnTo>
                      <a:pt x="304" y="145"/>
                    </a:lnTo>
                    <a:lnTo>
                      <a:pt x="305" y="158"/>
                    </a:lnTo>
                    <a:lnTo>
                      <a:pt x="302" y="168"/>
                    </a:lnTo>
                    <a:lnTo>
                      <a:pt x="302" y="170"/>
                    </a:lnTo>
                    <a:lnTo>
                      <a:pt x="304" y="190"/>
                    </a:lnTo>
                    <a:lnTo>
                      <a:pt x="319" y="209"/>
                    </a:lnTo>
                    <a:lnTo>
                      <a:pt x="323" y="223"/>
                    </a:lnTo>
                    <a:lnTo>
                      <a:pt x="305" y="229"/>
                    </a:lnTo>
                    <a:lnTo>
                      <a:pt x="295" y="233"/>
                    </a:lnTo>
                    <a:lnTo>
                      <a:pt x="287" y="241"/>
                    </a:lnTo>
                    <a:lnTo>
                      <a:pt x="279" y="281"/>
                    </a:lnTo>
                    <a:lnTo>
                      <a:pt x="288" y="291"/>
                    </a:lnTo>
                    <a:lnTo>
                      <a:pt x="296" y="292"/>
                    </a:lnTo>
                    <a:lnTo>
                      <a:pt x="301" y="285"/>
                    </a:lnTo>
                    <a:lnTo>
                      <a:pt x="307" y="288"/>
                    </a:lnTo>
                    <a:lnTo>
                      <a:pt x="306" y="310"/>
                    </a:lnTo>
                    <a:lnTo>
                      <a:pt x="298" y="316"/>
                    </a:lnTo>
                    <a:lnTo>
                      <a:pt x="257" y="280"/>
                    </a:lnTo>
                    <a:lnTo>
                      <a:pt x="250" y="278"/>
                    </a:lnTo>
                    <a:lnTo>
                      <a:pt x="247" y="285"/>
                    </a:lnTo>
                    <a:lnTo>
                      <a:pt x="239" y="285"/>
                    </a:lnTo>
                    <a:lnTo>
                      <a:pt x="235" y="279"/>
                    </a:lnTo>
                    <a:lnTo>
                      <a:pt x="228" y="274"/>
                    </a:lnTo>
                    <a:lnTo>
                      <a:pt x="224" y="278"/>
                    </a:lnTo>
                    <a:lnTo>
                      <a:pt x="217" y="277"/>
                    </a:lnTo>
                    <a:lnTo>
                      <a:pt x="211" y="279"/>
                    </a:lnTo>
                    <a:lnTo>
                      <a:pt x="209" y="274"/>
                    </a:lnTo>
                    <a:lnTo>
                      <a:pt x="183" y="274"/>
                    </a:lnTo>
                    <a:lnTo>
                      <a:pt x="175" y="258"/>
                    </a:lnTo>
                    <a:lnTo>
                      <a:pt x="173" y="213"/>
                    </a:lnTo>
                    <a:lnTo>
                      <a:pt x="158" y="209"/>
                    </a:lnTo>
                    <a:lnTo>
                      <a:pt x="146" y="203"/>
                    </a:lnTo>
                    <a:lnTo>
                      <a:pt x="128" y="206"/>
                    </a:lnTo>
                    <a:lnTo>
                      <a:pt x="128" y="220"/>
                    </a:lnTo>
                    <a:lnTo>
                      <a:pt x="99" y="222"/>
                    </a:lnTo>
                    <a:lnTo>
                      <a:pt x="91" y="204"/>
                    </a:lnTo>
                    <a:lnTo>
                      <a:pt x="80" y="190"/>
                    </a:lnTo>
                    <a:lnTo>
                      <a:pt x="9" y="192"/>
                    </a:lnTo>
                    <a:lnTo>
                      <a:pt x="1" y="184"/>
                    </a:lnTo>
                    <a:lnTo>
                      <a:pt x="15" y="179"/>
                    </a:lnTo>
                    <a:lnTo>
                      <a:pt x="18" y="174"/>
                    </a:lnTo>
                    <a:lnTo>
                      <a:pt x="25" y="165"/>
                    </a:lnTo>
                    <a:lnTo>
                      <a:pt x="31" y="164"/>
                    </a:lnTo>
                    <a:lnTo>
                      <a:pt x="32" y="173"/>
                    </a:lnTo>
                    <a:lnTo>
                      <a:pt x="62" y="159"/>
                    </a:lnTo>
                    <a:lnTo>
                      <a:pt x="74" y="117"/>
                    </a:lnTo>
                    <a:lnTo>
                      <a:pt x="87" y="110"/>
                    </a:lnTo>
                    <a:lnTo>
                      <a:pt x="97" y="87"/>
                    </a:lnTo>
                    <a:lnTo>
                      <a:pt x="99" y="59"/>
                    </a:lnTo>
                    <a:lnTo>
                      <a:pt x="109" y="47"/>
                    </a:lnTo>
                    <a:lnTo>
                      <a:pt x="109" y="27"/>
                    </a:lnTo>
                    <a:lnTo>
                      <a:pt x="110" y="10"/>
                    </a:lnTo>
                    <a:lnTo>
                      <a:pt x="138" y="6"/>
                    </a:lnTo>
                    <a:lnTo>
                      <a:pt x="153" y="16"/>
                    </a:lnTo>
                    <a:lnTo>
                      <a:pt x="177" y="22"/>
                    </a:lnTo>
                    <a:lnTo>
                      <a:pt x="193" y="16"/>
                    </a:lnTo>
                    <a:lnTo>
                      <a:pt x="236" y="1"/>
                    </a:lnTo>
                    <a:close/>
                    <a:moveTo>
                      <a:pt x="236" y="0"/>
                    </a:moveTo>
                    <a:lnTo>
                      <a:pt x="236" y="0"/>
                    </a:lnTo>
                    <a:lnTo>
                      <a:pt x="193" y="16"/>
                    </a:lnTo>
                    <a:lnTo>
                      <a:pt x="177" y="21"/>
                    </a:lnTo>
                    <a:lnTo>
                      <a:pt x="153" y="1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10" y="10"/>
                    </a:lnTo>
                    <a:lnTo>
                      <a:pt x="110" y="10"/>
                    </a:lnTo>
                    <a:lnTo>
                      <a:pt x="110" y="10"/>
                    </a:lnTo>
                    <a:lnTo>
                      <a:pt x="109" y="27"/>
                    </a:lnTo>
                    <a:lnTo>
                      <a:pt x="109" y="47"/>
                    </a:lnTo>
                    <a:lnTo>
                      <a:pt x="98" y="59"/>
                    </a:lnTo>
                    <a:lnTo>
                      <a:pt x="98" y="59"/>
                    </a:lnTo>
                    <a:lnTo>
                      <a:pt x="98" y="59"/>
                    </a:lnTo>
                    <a:lnTo>
                      <a:pt x="96" y="87"/>
                    </a:lnTo>
                    <a:lnTo>
                      <a:pt x="87" y="110"/>
                    </a:lnTo>
                    <a:lnTo>
                      <a:pt x="74" y="117"/>
                    </a:lnTo>
                    <a:lnTo>
                      <a:pt x="74" y="117"/>
                    </a:lnTo>
                    <a:lnTo>
                      <a:pt x="74" y="117"/>
                    </a:lnTo>
                    <a:lnTo>
                      <a:pt x="62" y="159"/>
                    </a:lnTo>
                    <a:lnTo>
                      <a:pt x="32" y="172"/>
                    </a:lnTo>
                    <a:lnTo>
                      <a:pt x="31" y="164"/>
                    </a:lnTo>
                    <a:lnTo>
                      <a:pt x="31" y="164"/>
                    </a:lnTo>
                    <a:lnTo>
                      <a:pt x="31" y="164"/>
                    </a:lnTo>
                    <a:lnTo>
                      <a:pt x="25" y="165"/>
                    </a:lnTo>
                    <a:lnTo>
                      <a:pt x="25" y="165"/>
                    </a:lnTo>
                    <a:lnTo>
                      <a:pt x="25" y="165"/>
                    </a:lnTo>
                    <a:lnTo>
                      <a:pt x="17" y="174"/>
                    </a:lnTo>
                    <a:lnTo>
                      <a:pt x="17" y="174"/>
                    </a:lnTo>
                    <a:lnTo>
                      <a:pt x="17" y="174"/>
                    </a:lnTo>
                    <a:lnTo>
                      <a:pt x="14" y="179"/>
                    </a:lnTo>
                    <a:lnTo>
                      <a:pt x="1" y="184"/>
                    </a:lnTo>
                    <a:lnTo>
                      <a:pt x="0" y="184"/>
                    </a:lnTo>
                    <a:lnTo>
                      <a:pt x="1" y="185"/>
                    </a:lnTo>
                    <a:lnTo>
                      <a:pt x="9" y="192"/>
                    </a:lnTo>
                    <a:lnTo>
                      <a:pt x="9" y="192"/>
                    </a:lnTo>
                    <a:lnTo>
                      <a:pt x="9" y="192"/>
                    </a:lnTo>
                    <a:lnTo>
                      <a:pt x="80" y="190"/>
                    </a:lnTo>
                    <a:lnTo>
                      <a:pt x="91" y="204"/>
                    </a:lnTo>
                    <a:lnTo>
                      <a:pt x="99" y="222"/>
                    </a:lnTo>
                    <a:lnTo>
                      <a:pt x="99" y="222"/>
                    </a:lnTo>
                    <a:lnTo>
                      <a:pt x="99" y="222"/>
                    </a:lnTo>
                    <a:lnTo>
                      <a:pt x="128" y="221"/>
                    </a:lnTo>
                    <a:lnTo>
                      <a:pt x="128" y="220"/>
                    </a:lnTo>
                    <a:lnTo>
                      <a:pt x="128" y="220"/>
                    </a:lnTo>
                    <a:lnTo>
                      <a:pt x="128" y="206"/>
                    </a:lnTo>
                    <a:lnTo>
                      <a:pt x="146" y="204"/>
                    </a:lnTo>
                    <a:lnTo>
                      <a:pt x="158" y="210"/>
                    </a:lnTo>
                    <a:lnTo>
                      <a:pt x="158" y="210"/>
                    </a:lnTo>
                    <a:lnTo>
                      <a:pt x="158" y="210"/>
                    </a:lnTo>
                    <a:lnTo>
                      <a:pt x="173" y="213"/>
                    </a:lnTo>
                    <a:lnTo>
                      <a:pt x="175" y="258"/>
                    </a:lnTo>
                    <a:lnTo>
                      <a:pt x="175" y="258"/>
                    </a:lnTo>
                    <a:lnTo>
                      <a:pt x="175" y="258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3" y="274"/>
                    </a:lnTo>
                    <a:lnTo>
                      <a:pt x="209" y="274"/>
                    </a:lnTo>
                    <a:lnTo>
                      <a:pt x="210" y="280"/>
                    </a:lnTo>
                    <a:lnTo>
                      <a:pt x="211" y="280"/>
                    </a:lnTo>
                    <a:lnTo>
                      <a:pt x="211" y="280"/>
                    </a:lnTo>
                    <a:lnTo>
                      <a:pt x="217" y="277"/>
                    </a:lnTo>
                    <a:lnTo>
                      <a:pt x="224" y="278"/>
                    </a:lnTo>
                    <a:lnTo>
                      <a:pt x="224" y="278"/>
                    </a:lnTo>
                    <a:lnTo>
                      <a:pt x="224" y="278"/>
                    </a:lnTo>
                    <a:lnTo>
                      <a:pt x="228" y="274"/>
                    </a:lnTo>
                    <a:lnTo>
                      <a:pt x="235" y="280"/>
                    </a:lnTo>
                    <a:lnTo>
                      <a:pt x="239" y="286"/>
                    </a:lnTo>
                    <a:lnTo>
                      <a:pt x="239" y="286"/>
                    </a:lnTo>
                    <a:lnTo>
                      <a:pt x="239" y="286"/>
                    </a:lnTo>
                    <a:lnTo>
                      <a:pt x="247" y="286"/>
                    </a:lnTo>
                    <a:lnTo>
                      <a:pt x="247" y="286"/>
                    </a:lnTo>
                    <a:lnTo>
                      <a:pt x="247" y="286"/>
                    </a:lnTo>
                    <a:lnTo>
                      <a:pt x="250" y="278"/>
                    </a:lnTo>
                    <a:lnTo>
                      <a:pt x="257" y="281"/>
                    </a:lnTo>
                    <a:lnTo>
                      <a:pt x="298" y="316"/>
                    </a:lnTo>
                    <a:lnTo>
                      <a:pt x="298" y="316"/>
                    </a:lnTo>
                    <a:lnTo>
                      <a:pt x="298" y="316"/>
                    </a:lnTo>
                    <a:lnTo>
                      <a:pt x="306" y="311"/>
                    </a:lnTo>
                    <a:lnTo>
                      <a:pt x="307" y="310"/>
                    </a:lnTo>
                    <a:lnTo>
                      <a:pt x="307" y="310"/>
                    </a:lnTo>
                    <a:lnTo>
                      <a:pt x="308" y="288"/>
                    </a:lnTo>
                    <a:lnTo>
                      <a:pt x="308" y="288"/>
                    </a:lnTo>
                    <a:lnTo>
                      <a:pt x="307" y="288"/>
                    </a:lnTo>
                    <a:lnTo>
                      <a:pt x="302" y="284"/>
                    </a:lnTo>
                    <a:lnTo>
                      <a:pt x="301" y="284"/>
                    </a:lnTo>
                    <a:lnTo>
                      <a:pt x="301" y="284"/>
                    </a:lnTo>
                    <a:lnTo>
                      <a:pt x="296" y="291"/>
                    </a:lnTo>
                    <a:lnTo>
                      <a:pt x="288" y="290"/>
                    </a:lnTo>
                    <a:lnTo>
                      <a:pt x="279" y="281"/>
                    </a:lnTo>
                    <a:lnTo>
                      <a:pt x="288" y="242"/>
                    </a:lnTo>
                    <a:lnTo>
                      <a:pt x="295" y="234"/>
                    </a:lnTo>
                    <a:lnTo>
                      <a:pt x="305" y="229"/>
                    </a:lnTo>
                    <a:lnTo>
                      <a:pt x="323" y="223"/>
                    </a:lnTo>
                    <a:lnTo>
                      <a:pt x="324" y="223"/>
                    </a:lnTo>
                    <a:lnTo>
                      <a:pt x="324" y="223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05" y="190"/>
                    </a:lnTo>
                    <a:lnTo>
                      <a:pt x="303" y="170"/>
                    </a:lnTo>
                    <a:lnTo>
                      <a:pt x="303" y="168"/>
                    </a:lnTo>
                    <a:lnTo>
                      <a:pt x="306" y="158"/>
                    </a:lnTo>
                    <a:lnTo>
                      <a:pt x="306" y="158"/>
                    </a:lnTo>
                    <a:lnTo>
                      <a:pt x="306" y="158"/>
                    </a:lnTo>
                    <a:lnTo>
                      <a:pt x="305" y="145"/>
                    </a:lnTo>
                    <a:lnTo>
                      <a:pt x="305" y="145"/>
                    </a:lnTo>
                    <a:lnTo>
                      <a:pt x="305" y="145"/>
                    </a:lnTo>
                    <a:lnTo>
                      <a:pt x="298" y="139"/>
                    </a:lnTo>
                    <a:lnTo>
                      <a:pt x="296" y="125"/>
                    </a:lnTo>
                    <a:lnTo>
                      <a:pt x="297" y="110"/>
                    </a:lnTo>
                    <a:lnTo>
                      <a:pt x="302" y="89"/>
                    </a:lnTo>
                    <a:lnTo>
                      <a:pt x="321" y="59"/>
                    </a:lnTo>
                    <a:lnTo>
                      <a:pt x="321" y="59"/>
                    </a:lnTo>
                    <a:lnTo>
                      <a:pt x="321" y="59"/>
                    </a:lnTo>
                    <a:lnTo>
                      <a:pt x="325" y="45"/>
                    </a:lnTo>
                    <a:lnTo>
                      <a:pt x="325" y="45"/>
                    </a:lnTo>
                    <a:lnTo>
                      <a:pt x="325" y="45"/>
                    </a:lnTo>
                    <a:lnTo>
                      <a:pt x="320" y="27"/>
                    </a:lnTo>
                    <a:lnTo>
                      <a:pt x="320" y="27"/>
                    </a:lnTo>
                    <a:lnTo>
                      <a:pt x="320" y="27"/>
                    </a:lnTo>
                    <a:lnTo>
                      <a:pt x="306" y="11"/>
                    </a:lnTo>
                    <a:lnTo>
                      <a:pt x="306" y="11"/>
                    </a:lnTo>
                    <a:lnTo>
                      <a:pt x="306" y="11"/>
                    </a:lnTo>
                    <a:lnTo>
                      <a:pt x="298" y="13"/>
                    </a:lnTo>
                    <a:lnTo>
                      <a:pt x="286" y="9"/>
                    </a:lnTo>
                    <a:lnTo>
                      <a:pt x="286" y="9"/>
                    </a:lnTo>
                    <a:lnTo>
                      <a:pt x="286" y="9"/>
                    </a:lnTo>
                    <a:lnTo>
                      <a:pt x="282" y="13"/>
                    </a:lnTo>
                    <a:lnTo>
                      <a:pt x="274" y="13"/>
                    </a:lnTo>
                    <a:lnTo>
                      <a:pt x="267" y="2"/>
                    </a:lnTo>
                    <a:lnTo>
                      <a:pt x="267" y="2"/>
                    </a:lnTo>
                    <a:lnTo>
                      <a:pt x="267" y="2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3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4" name="Freeform 1134"/>
              <p:cNvSpPr>
                <a:spLocks noEditPoints="1"/>
              </p:cNvSpPr>
              <p:nvPr/>
            </p:nvSpPr>
            <p:spPr bwMode="gray">
              <a:xfrm>
                <a:off x="3198" y="2246"/>
                <a:ext cx="325" cy="316"/>
              </a:xfrm>
              <a:custGeom>
                <a:avLst/>
                <a:gdLst>
                  <a:gd name="T0" fmla="*/ 283 w 325"/>
                  <a:gd name="T1" fmla="*/ 13 h 316"/>
                  <a:gd name="T2" fmla="*/ 320 w 325"/>
                  <a:gd name="T3" fmla="*/ 27 h 316"/>
                  <a:gd name="T4" fmla="*/ 297 w 325"/>
                  <a:gd name="T5" fmla="*/ 110 h 316"/>
                  <a:gd name="T6" fmla="*/ 305 w 325"/>
                  <a:gd name="T7" fmla="*/ 158 h 316"/>
                  <a:gd name="T8" fmla="*/ 319 w 325"/>
                  <a:gd name="T9" fmla="*/ 209 h 316"/>
                  <a:gd name="T10" fmla="*/ 287 w 325"/>
                  <a:gd name="T11" fmla="*/ 241 h 316"/>
                  <a:gd name="T12" fmla="*/ 301 w 325"/>
                  <a:gd name="T13" fmla="*/ 285 h 316"/>
                  <a:gd name="T14" fmla="*/ 257 w 325"/>
                  <a:gd name="T15" fmla="*/ 280 h 316"/>
                  <a:gd name="T16" fmla="*/ 235 w 325"/>
                  <a:gd name="T17" fmla="*/ 279 h 316"/>
                  <a:gd name="T18" fmla="*/ 211 w 325"/>
                  <a:gd name="T19" fmla="*/ 279 h 316"/>
                  <a:gd name="T20" fmla="*/ 173 w 325"/>
                  <a:gd name="T21" fmla="*/ 213 h 316"/>
                  <a:gd name="T22" fmla="*/ 128 w 325"/>
                  <a:gd name="T23" fmla="*/ 220 h 316"/>
                  <a:gd name="T24" fmla="*/ 9 w 325"/>
                  <a:gd name="T25" fmla="*/ 192 h 316"/>
                  <a:gd name="T26" fmla="*/ 25 w 325"/>
                  <a:gd name="T27" fmla="*/ 165 h 316"/>
                  <a:gd name="T28" fmla="*/ 74 w 325"/>
                  <a:gd name="T29" fmla="*/ 117 h 316"/>
                  <a:gd name="T30" fmla="*/ 109 w 325"/>
                  <a:gd name="T31" fmla="*/ 47 h 316"/>
                  <a:gd name="T32" fmla="*/ 153 w 325"/>
                  <a:gd name="T33" fmla="*/ 16 h 316"/>
                  <a:gd name="T34" fmla="*/ 236 w 325"/>
                  <a:gd name="T35" fmla="*/ 0 h 316"/>
                  <a:gd name="T36" fmla="*/ 153 w 325"/>
                  <a:gd name="T37" fmla="*/ 16 h 316"/>
                  <a:gd name="T38" fmla="*/ 110 w 325"/>
                  <a:gd name="T39" fmla="*/ 10 h 316"/>
                  <a:gd name="T40" fmla="*/ 109 w 325"/>
                  <a:gd name="T41" fmla="*/ 47 h 316"/>
                  <a:gd name="T42" fmla="*/ 96 w 325"/>
                  <a:gd name="T43" fmla="*/ 87 h 316"/>
                  <a:gd name="T44" fmla="*/ 74 w 325"/>
                  <a:gd name="T45" fmla="*/ 117 h 316"/>
                  <a:gd name="T46" fmla="*/ 31 w 325"/>
                  <a:gd name="T47" fmla="*/ 164 h 316"/>
                  <a:gd name="T48" fmla="*/ 25 w 325"/>
                  <a:gd name="T49" fmla="*/ 165 h 316"/>
                  <a:gd name="T50" fmla="*/ 14 w 325"/>
                  <a:gd name="T51" fmla="*/ 179 h 316"/>
                  <a:gd name="T52" fmla="*/ 9 w 325"/>
                  <a:gd name="T53" fmla="*/ 192 h 316"/>
                  <a:gd name="T54" fmla="*/ 91 w 325"/>
                  <a:gd name="T55" fmla="*/ 204 h 316"/>
                  <a:gd name="T56" fmla="*/ 128 w 325"/>
                  <a:gd name="T57" fmla="*/ 221 h 316"/>
                  <a:gd name="T58" fmla="*/ 146 w 325"/>
                  <a:gd name="T59" fmla="*/ 204 h 316"/>
                  <a:gd name="T60" fmla="*/ 173 w 325"/>
                  <a:gd name="T61" fmla="*/ 213 h 316"/>
                  <a:gd name="T62" fmla="*/ 182 w 325"/>
                  <a:gd name="T63" fmla="*/ 274 h 316"/>
                  <a:gd name="T64" fmla="*/ 210 w 325"/>
                  <a:gd name="T65" fmla="*/ 280 h 316"/>
                  <a:gd name="T66" fmla="*/ 224 w 325"/>
                  <a:gd name="T67" fmla="*/ 278 h 316"/>
                  <a:gd name="T68" fmla="*/ 235 w 325"/>
                  <a:gd name="T69" fmla="*/ 280 h 316"/>
                  <a:gd name="T70" fmla="*/ 247 w 325"/>
                  <a:gd name="T71" fmla="*/ 286 h 316"/>
                  <a:gd name="T72" fmla="*/ 257 w 325"/>
                  <a:gd name="T73" fmla="*/ 281 h 316"/>
                  <a:gd name="T74" fmla="*/ 306 w 325"/>
                  <a:gd name="T75" fmla="*/ 311 h 316"/>
                  <a:gd name="T76" fmla="*/ 308 w 325"/>
                  <a:gd name="T77" fmla="*/ 288 h 316"/>
                  <a:gd name="T78" fmla="*/ 301 w 325"/>
                  <a:gd name="T79" fmla="*/ 284 h 316"/>
                  <a:gd name="T80" fmla="*/ 288 w 325"/>
                  <a:gd name="T81" fmla="*/ 242 h 316"/>
                  <a:gd name="T82" fmla="*/ 324 w 325"/>
                  <a:gd name="T83" fmla="*/ 223 h 316"/>
                  <a:gd name="T84" fmla="*/ 320 w 325"/>
                  <a:gd name="T85" fmla="*/ 209 h 316"/>
                  <a:gd name="T86" fmla="*/ 306 w 325"/>
                  <a:gd name="T87" fmla="*/ 158 h 316"/>
                  <a:gd name="T88" fmla="*/ 305 w 325"/>
                  <a:gd name="T89" fmla="*/ 145 h 316"/>
                  <a:gd name="T90" fmla="*/ 297 w 325"/>
                  <a:gd name="T91" fmla="*/ 110 h 316"/>
                  <a:gd name="T92" fmla="*/ 321 w 325"/>
                  <a:gd name="T93" fmla="*/ 59 h 316"/>
                  <a:gd name="T94" fmla="*/ 320 w 325"/>
                  <a:gd name="T95" fmla="*/ 27 h 316"/>
                  <a:gd name="T96" fmla="*/ 306 w 325"/>
                  <a:gd name="T97" fmla="*/ 11 h 316"/>
                  <a:gd name="T98" fmla="*/ 286 w 325"/>
                  <a:gd name="T99" fmla="*/ 9 h 316"/>
                  <a:gd name="T100" fmla="*/ 267 w 325"/>
                  <a:gd name="T101" fmla="*/ 2 h 316"/>
                  <a:gd name="T102" fmla="*/ 236 w 325"/>
                  <a:gd name="T103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5" h="316">
                    <a:moveTo>
                      <a:pt x="236" y="1"/>
                    </a:moveTo>
                    <a:lnTo>
                      <a:pt x="267" y="2"/>
                    </a:lnTo>
                    <a:lnTo>
                      <a:pt x="274" y="13"/>
                    </a:lnTo>
                    <a:lnTo>
                      <a:pt x="283" y="13"/>
                    </a:lnTo>
                    <a:lnTo>
                      <a:pt x="286" y="9"/>
                    </a:lnTo>
                    <a:lnTo>
                      <a:pt x="298" y="13"/>
                    </a:lnTo>
                    <a:lnTo>
                      <a:pt x="306" y="12"/>
                    </a:lnTo>
                    <a:lnTo>
                      <a:pt x="320" y="27"/>
                    </a:lnTo>
                    <a:lnTo>
                      <a:pt x="325" y="45"/>
                    </a:lnTo>
                    <a:lnTo>
                      <a:pt x="320" y="59"/>
                    </a:lnTo>
                    <a:lnTo>
                      <a:pt x="301" y="88"/>
                    </a:lnTo>
                    <a:lnTo>
                      <a:pt x="297" y="110"/>
                    </a:lnTo>
                    <a:lnTo>
                      <a:pt x="296" y="125"/>
                    </a:lnTo>
                    <a:lnTo>
                      <a:pt x="298" y="140"/>
                    </a:lnTo>
                    <a:lnTo>
                      <a:pt x="304" y="145"/>
                    </a:lnTo>
                    <a:lnTo>
                      <a:pt x="305" y="158"/>
                    </a:lnTo>
                    <a:lnTo>
                      <a:pt x="302" y="168"/>
                    </a:lnTo>
                    <a:lnTo>
                      <a:pt x="302" y="170"/>
                    </a:lnTo>
                    <a:lnTo>
                      <a:pt x="304" y="190"/>
                    </a:lnTo>
                    <a:lnTo>
                      <a:pt x="319" y="209"/>
                    </a:lnTo>
                    <a:lnTo>
                      <a:pt x="323" y="223"/>
                    </a:lnTo>
                    <a:lnTo>
                      <a:pt x="305" y="229"/>
                    </a:lnTo>
                    <a:lnTo>
                      <a:pt x="295" y="233"/>
                    </a:lnTo>
                    <a:lnTo>
                      <a:pt x="287" y="241"/>
                    </a:lnTo>
                    <a:lnTo>
                      <a:pt x="279" y="281"/>
                    </a:lnTo>
                    <a:lnTo>
                      <a:pt x="288" y="291"/>
                    </a:lnTo>
                    <a:lnTo>
                      <a:pt x="296" y="292"/>
                    </a:lnTo>
                    <a:lnTo>
                      <a:pt x="301" y="285"/>
                    </a:lnTo>
                    <a:lnTo>
                      <a:pt x="307" y="288"/>
                    </a:lnTo>
                    <a:lnTo>
                      <a:pt x="306" y="310"/>
                    </a:lnTo>
                    <a:lnTo>
                      <a:pt x="298" y="316"/>
                    </a:lnTo>
                    <a:lnTo>
                      <a:pt x="257" y="280"/>
                    </a:lnTo>
                    <a:lnTo>
                      <a:pt x="250" y="278"/>
                    </a:lnTo>
                    <a:lnTo>
                      <a:pt x="247" y="285"/>
                    </a:lnTo>
                    <a:lnTo>
                      <a:pt x="239" y="285"/>
                    </a:lnTo>
                    <a:lnTo>
                      <a:pt x="235" y="279"/>
                    </a:lnTo>
                    <a:lnTo>
                      <a:pt x="228" y="274"/>
                    </a:lnTo>
                    <a:lnTo>
                      <a:pt x="224" y="278"/>
                    </a:lnTo>
                    <a:lnTo>
                      <a:pt x="217" y="277"/>
                    </a:lnTo>
                    <a:lnTo>
                      <a:pt x="211" y="279"/>
                    </a:lnTo>
                    <a:lnTo>
                      <a:pt x="209" y="274"/>
                    </a:lnTo>
                    <a:lnTo>
                      <a:pt x="183" y="274"/>
                    </a:lnTo>
                    <a:lnTo>
                      <a:pt x="175" y="258"/>
                    </a:lnTo>
                    <a:lnTo>
                      <a:pt x="173" y="213"/>
                    </a:lnTo>
                    <a:lnTo>
                      <a:pt x="158" y="209"/>
                    </a:lnTo>
                    <a:lnTo>
                      <a:pt x="146" y="203"/>
                    </a:lnTo>
                    <a:lnTo>
                      <a:pt x="128" y="206"/>
                    </a:lnTo>
                    <a:lnTo>
                      <a:pt x="128" y="220"/>
                    </a:lnTo>
                    <a:lnTo>
                      <a:pt x="99" y="222"/>
                    </a:lnTo>
                    <a:lnTo>
                      <a:pt x="91" y="204"/>
                    </a:lnTo>
                    <a:lnTo>
                      <a:pt x="80" y="190"/>
                    </a:lnTo>
                    <a:lnTo>
                      <a:pt x="9" y="192"/>
                    </a:lnTo>
                    <a:lnTo>
                      <a:pt x="1" y="184"/>
                    </a:lnTo>
                    <a:lnTo>
                      <a:pt x="15" y="179"/>
                    </a:lnTo>
                    <a:lnTo>
                      <a:pt x="18" y="174"/>
                    </a:lnTo>
                    <a:lnTo>
                      <a:pt x="25" y="165"/>
                    </a:lnTo>
                    <a:lnTo>
                      <a:pt x="31" y="164"/>
                    </a:lnTo>
                    <a:lnTo>
                      <a:pt x="32" y="173"/>
                    </a:lnTo>
                    <a:lnTo>
                      <a:pt x="62" y="159"/>
                    </a:lnTo>
                    <a:lnTo>
                      <a:pt x="74" y="117"/>
                    </a:lnTo>
                    <a:lnTo>
                      <a:pt x="87" y="110"/>
                    </a:lnTo>
                    <a:lnTo>
                      <a:pt x="97" y="87"/>
                    </a:lnTo>
                    <a:lnTo>
                      <a:pt x="99" y="59"/>
                    </a:lnTo>
                    <a:lnTo>
                      <a:pt x="109" y="47"/>
                    </a:lnTo>
                    <a:lnTo>
                      <a:pt x="109" y="27"/>
                    </a:lnTo>
                    <a:lnTo>
                      <a:pt x="110" y="10"/>
                    </a:lnTo>
                    <a:lnTo>
                      <a:pt x="138" y="6"/>
                    </a:lnTo>
                    <a:lnTo>
                      <a:pt x="153" y="16"/>
                    </a:lnTo>
                    <a:lnTo>
                      <a:pt x="177" y="22"/>
                    </a:lnTo>
                    <a:lnTo>
                      <a:pt x="193" y="16"/>
                    </a:lnTo>
                    <a:lnTo>
                      <a:pt x="236" y="1"/>
                    </a:lnTo>
                    <a:moveTo>
                      <a:pt x="236" y="0"/>
                    </a:moveTo>
                    <a:lnTo>
                      <a:pt x="236" y="0"/>
                    </a:lnTo>
                    <a:lnTo>
                      <a:pt x="193" y="16"/>
                    </a:lnTo>
                    <a:lnTo>
                      <a:pt x="177" y="21"/>
                    </a:lnTo>
                    <a:lnTo>
                      <a:pt x="153" y="1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10" y="10"/>
                    </a:lnTo>
                    <a:lnTo>
                      <a:pt x="110" y="10"/>
                    </a:lnTo>
                    <a:lnTo>
                      <a:pt x="110" y="10"/>
                    </a:lnTo>
                    <a:lnTo>
                      <a:pt x="109" y="27"/>
                    </a:lnTo>
                    <a:lnTo>
                      <a:pt x="109" y="47"/>
                    </a:lnTo>
                    <a:lnTo>
                      <a:pt x="98" y="59"/>
                    </a:lnTo>
                    <a:lnTo>
                      <a:pt x="98" y="59"/>
                    </a:lnTo>
                    <a:lnTo>
                      <a:pt x="98" y="59"/>
                    </a:lnTo>
                    <a:lnTo>
                      <a:pt x="96" y="87"/>
                    </a:lnTo>
                    <a:lnTo>
                      <a:pt x="87" y="110"/>
                    </a:lnTo>
                    <a:lnTo>
                      <a:pt x="74" y="117"/>
                    </a:lnTo>
                    <a:lnTo>
                      <a:pt x="74" y="117"/>
                    </a:lnTo>
                    <a:lnTo>
                      <a:pt x="74" y="117"/>
                    </a:lnTo>
                    <a:lnTo>
                      <a:pt x="62" y="159"/>
                    </a:lnTo>
                    <a:lnTo>
                      <a:pt x="32" y="172"/>
                    </a:lnTo>
                    <a:lnTo>
                      <a:pt x="31" y="164"/>
                    </a:lnTo>
                    <a:lnTo>
                      <a:pt x="31" y="164"/>
                    </a:lnTo>
                    <a:lnTo>
                      <a:pt x="31" y="164"/>
                    </a:lnTo>
                    <a:lnTo>
                      <a:pt x="25" y="165"/>
                    </a:lnTo>
                    <a:lnTo>
                      <a:pt x="25" y="165"/>
                    </a:lnTo>
                    <a:lnTo>
                      <a:pt x="25" y="165"/>
                    </a:lnTo>
                    <a:lnTo>
                      <a:pt x="17" y="174"/>
                    </a:lnTo>
                    <a:lnTo>
                      <a:pt x="17" y="174"/>
                    </a:lnTo>
                    <a:lnTo>
                      <a:pt x="17" y="174"/>
                    </a:lnTo>
                    <a:lnTo>
                      <a:pt x="14" y="179"/>
                    </a:lnTo>
                    <a:lnTo>
                      <a:pt x="1" y="184"/>
                    </a:lnTo>
                    <a:lnTo>
                      <a:pt x="0" y="184"/>
                    </a:lnTo>
                    <a:lnTo>
                      <a:pt x="1" y="185"/>
                    </a:lnTo>
                    <a:lnTo>
                      <a:pt x="9" y="192"/>
                    </a:lnTo>
                    <a:lnTo>
                      <a:pt x="9" y="192"/>
                    </a:lnTo>
                    <a:lnTo>
                      <a:pt x="9" y="192"/>
                    </a:lnTo>
                    <a:lnTo>
                      <a:pt x="80" y="190"/>
                    </a:lnTo>
                    <a:lnTo>
                      <a:pt x="91" y="204"/>
                    </a:lnTo>
                    <a:lnTo>
                      <a:pt x="99" y="222"/>
                    </a:lnTo>
                    <a:lnTo>
                      <a:pt x="99" y="222"/>
                    </a:lnTo>
                    <a:lnTo>
                      <a:pt x="99" y="222"/>
                    </a:lnTo>
                    <a:lnTo>
                      <a:pt x="128" y="221"/>
                    </a:lnTo>
                    <a:lnTo>
                      <a:pt x="128" y="220"/>
                    </a:lnTo>
                    <a:lnTo>
                      <a:pt x="128" y="220"/>
                    </a:lnTo>
                    <a:lnTo>
                      <a:pt x="128" y="206"/>
                    </a:lnTo>
                    <a:lnTo>
                      <a:pt x="146" y="204"/>
                    </a:lnTo>
                    <a:lnTo>
                      <a:pt x="158" y="210"/>
                    </a:lnTo>
                    <a:lnTo>
                      <a:pt x="158" y="210"/>
                    </a:lnTo>
                    <a:lnTo>
                      <a:pt x="158" y="210"/>
                    </a:lnTo>
                    <a:lnTo>
                      <a:pt x="173" y="213"/>
                    </a:lnTo>
                    <a:lnTo>
                      <a:pt x="175" y="258"/>
                    </a:lnTo>
                    <a:lnTo>
                      <a:pt x="175" y="258"/>
                    </a:lnTo>
                    <a:lnTo>
                      <a:pt x="175" y="258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3" y="274"/>
                    </a:lnTo>
                    <a:lnTo>
                      <a:pt x="209" y="274"/>
                    </a:lnTo>
                    <a:lnTo>
                      <a:pt x="210" y="280"/>
                    </a:lnTo>
                    <a:lnTo>
                      <a:pt x="211" y="280"/>
                    </a:lnTo>
                    <a:lnTo>
                      <a:pt x="211" y="280"/>
                    </a:lnTo>
                    <a:lnTo>
                      <a:pt x="217" y="277"/>
                    </a:lnTo>
                    <a:lnTo>
                      <a:pt x="224" y="278"/>
                    </a:lnTo>
                    <a:lnTo>
                      <a:pt x="224" y="278"/>
                    </a:lnTo>
                    <a:lnTo>
                      <a:pt x="224" y="278"/>
                    </a:lnTo>
                    <a:lnTo>
                      <a:pt x="228" y="274"/>
                    </a:lnTo>
                    <a:lnTo>
                      <a:pt x="235" y="280"/>
                    </a:lnTo>
                    <a:lnTo>
                      <a:pt x="239" y="286"/>
                    </a:lnTo>
                    <a:lnTo>
                      <a:pt x="239" y="286"/>
                    </a:lnTo>
                    <a:lnTo>
                      <a:pt x="239" y="286"/>
                    </a:lnTo>
                    <a:lnTo>
                      <a:pt x="247" y="286"/>
                    </a:lnTo>
                    <a:lnTo>
                      <a:pt x="247" y="286"/>
                    </a:lnTo>
                    <a:lnTo>
                      <a:pt x="247" y="286"/>
                    </a:lnTo>
                    <a:lnTo>
                      <a:pt x="250" y="278"/>
                    </a:lnTo>
                    <a:lnTo>
                      <a:pt x="257" y="281"/>
                    </a:lnTo>
                    <a:lnTo>
                      <a:pt x="298" y="316"/>
                    </a:lnTo>
                    <a:lnTo>
                      <a:pt x="298" y="316"/>
                    </a:lnTo>
                    <a:lnTo>
                      <a:pt x="298" y="316"/>
                    </a:lnTo>
                    <a:lnTo>
                      <a:pt x="306" y="311"/>
                    </a:lnTo>
                    <a:lnTo>
                      <a:pt x="307" y="310"/>
                    </a:lnTo>
                    <a:lnTo>
                      <a:pt x="307" y="310"/>
                    </a:lnTo>
                    <a:lnTo>
                      <a:pt x="308" y="288"/>
                    </a:lnTo>
                    <a:lnTo>
                      <a:pt x="308" y="288"/>
                    </a:lnTo>
                    <a:lnTo>
                      <a:pt x="307" y="288"/>
                    </a:lnTo>
                    <a:lnTo>
                      <a:pt x="302" y="284"/>
                    </a:lnTo>
                    <a:lnTo>
                      <a:pt x="301" y="284"/>
                    </a:lnTo>
                    <a:lnTo>
                      <a:pt x="301" y="284"/>
                    </a:lnTo>
                    <a:lnTo>
                      <a:pt x="296" y="291"/>
                    </a:lnTo>
                    <a:lnTo>
                      <a:pt x="288" y="290"/>
                    </a:lnTo>
                    <a:lnTo>
                      <a:pt x="279" y="281"/>
                    </a:lnTo>
                    <a:lnTo>
                      <a:pt x="288" y="242"/>
                    </a:lnTo>
                    <a:lnTo>
                      <a:pt x="295" y="234"/>
                    </a:lnTo>
                    <a:lnTo>
                      <a:pt x="305" y="229"/>
                    </a:lnTo>
                    <a:lnTo>
                      <a:pt x="323" y="223"/>
                    </a:lnTo>
                    <a:lnTo>
                      <a:pt x="324" y="223"/>
                    </a:lnTo>
                    <a:lnTo>
                      <a:pt x="324" y="223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05" y="190"/>
                    </a:lnTo>
                    <a:lnTo>
                      <a:pt x="303" y="170"/>
                    </a:lnTo>
                    <a:lnTo>
                      <a:pt x="303" y="168"/>
                    </a:lnTo>
                    <a:lnTo>
                      <a:pt x="306" y="158"/>
                    </a:lnTo>
                    <a:lnTo>
                      <a:pt x="306" y="158"/>
                    </a:lnTo>
                    <a:lnTo>
                      <a:pt x="306" y="158"/>
                    </a:lnTo>
                    <a:lnTo>
                      <a:pt x="305" y="145"/>
                    </a:lnTo>
                    <a:lnTo>
                      <a:pt x="305" y="145"/>
                    </a:lnTo>
                    <a:lnTo>
                      <a:pt x="305" y="145"/>
                    </a:lnTo>
                    <a:lnTo>
                      <a:pt x="298" y="139"/>
                    </a:lnTo>
                    <a:lnTo>
                      <a:pt x="296" y="125"/>
                    </a:lnTo>
                    <a:lnTo>
                      <a:pt x="297" y="110"/>
                    </a:lnTo>
                    <a:lnTo>
                      <a:pt x="302" y="89"/>
                    </a:lnTo>
                    <a:lnTo>
                      <a:pt x="321" y="59"/>
                    </a:lnTo>
                    <a:lnTo>
                      <a:pt x="321" y="59"/>
                    </a:lnTo>
                    <a:lnTo>
                      <a:pt x="321" y="59"/>
                    </a:lnTo>
                    <a:lnTo>
                      <a:pt x="325" y="45"/>
                    </a:lnTo>
                    <a:lnTo>
                      <a:pt x="325" y="45"/>
                    </a:lnTo>
                    <a:lnTo>
                      <a:pt x="325" y="45"/>
                    </a:lnTo>
                    <a:lnTo>
                      <a:pt x="320" y="27"/>
                    </a:lnTo>
                    <a:lnTo>
                      <a:pt x="320" y="27"/>
                    </a:lnTo>
                    <a:lnTo>
                      <a:pt x="320" y="27"/>
                    </a:lnTo>
                    <a:lnTo>
                      <a:pt x="306" y="11"/>
                    </a:lnTo>
                    <a:lnTo>
                      <a:pt x="306" y="11"/>
                    </a:lnTo>
                    <a:lnTo>
                      <a:pt x="306" y="11"/>
                    </a:lnTo>
                    <a:lnTo>
                      <a:pt x="298" y="13"/>
                    </a:lnTo>
                    <a:lnTo>
                      <a:pt x="286" y="9"/>
                    </a:lnTo>
                    <a:lnTo>
                      <a:pt x="286" y="9"/>
                    </a:lnTo>
                    <a:lnTo>
                      <a:pt x="286" y="9"/>
                    </a:lnTo>
                    <a:lnTo>
                      <a:pt x="282" y="13"/>
                    </a:lnTo>
                    <a:lnTo>
                      <a:pt x="274" y="13"/>
                    </a:lnTo>
                    <a:lnTo>
                      <a:pt x="267" y="2"/>
                    </a:lnTo>
                    <a:lnTo>
                      <a:pt x="267" y="2"/>
                    </a:lnTo>
                    <a:lnTo>
                      <a:pt x="267" y="2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3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5" name="Freeform 1135"/>
              <p:cNvSpPr>
                <a:spLocks/>
              </p:cNvSpPr>
              <p:nvPr/>
            </p:nvSpPr>
            <p:spPr bwMode="gray">
              <a:xfrm>
                <a:off x="3186" y="2273"/>
                <a:ext cx="121" cy="150"/>
              </a:xfrm>
              <a:custGeom>
                <a:avLst/>
                <a:gdLst>
                  <a:gd name="T0" fmla="*/ 0 w 121"/>
                  <a:gd name="T1" fmla="*/ 139 h 150"/>
                  <a:gd name="T2" fmla="*/ 15 w 121"/>
                  <a:gd name="T3" fmla="*/ 128 h 150"/>
                  <a:gd name="T4" fmla="*/ 2 w 121"/>
                  <a:gd name="T5" fmla="*/ 114 h 150"/>
                  <a:gd name="T6" fmla="*/ 0 w 121"/>
                  <a:gd name="T7" fmla="*/ 106 h 150"/>
                  <a:gd name="T8" fmla="*/ 6 w 121"/>
                  <a:gd name="T9" fmla="*/ 107 h 150"/>
                  <a:gd name="T10" fmla="*/ 9 w 121"/>
                  <a:gd name="T11" fmla="*/ 99 h 150"/>
                  <a:gd name="T12" fmla="*/ 11 w 121"/>
                  <a:gd name="T13" fmla="*/ 91 h 150"/>
                  <a:gd name="T14" fmla="*/ 23 w 121"/>
                  <a:gd name="T15" fmla="*/ 93 h 150"/>
                  <a:gd name="T16" fmla="*/ 31 w 121"/>
                  <a:gd name="T17" fmla="*/ 104 h 150"/>
                  <a:gd name="T18" fmla="*/ 44 w 121"/>
                  <a:gd name="T19" fmla="*/ 111 h 150"/>
                  <a:gd name="T20" fmla="*/ 48 w 121"/>
                  <a:gd name="T21" fmla="*/ 81 h 150"/>
                  <a:gd name="T22" fmla="*/ 44 w 121"/>
                  <a:gd name="T23" fmla="*/ 80 h 150"/>
                  <a:gd name="T24" fmla="*/ 39 w 121"/>
                  <a:gd name="T25" fmla="*/ 75 h 150"/>
                  <a:gd name="T26" fmla="*/ 44 w 121"/>
                  <a:gd name="T27" fmla="*/ 64 h 150"/>
                  <a:gd name="T28" fmla="*/ 53 w 121"/>
                  <a:gd name="T29" fmla="*/ 57 h 150"/>
                  <a:gd name="T30" fmla="*/ 52 w 121"/>
                  <a:gd name="T31" fmla="*/ 46 h 150"/>
                  <a:gd name="T32" fmla="*/ 48 w 121"/>
                  <a:gd name="T33" fmla="*/ 43 h 150"/>
                  <a:gd name="T34" fmla="*/ 35 w 121"/>
                  <a:gd name="T35" fmla="*/ 48 h 150"/>
                  <a:gd name="T36" fmla="*/ 20 w 121"/>
                  <a:gd name="T37" fmla="*/ 37 h 150"/>
                  <a:gd name="T38" fmla="*/ 24 w 121"/>
                  <a:gd name="T39" fmla="*/ 25 h 150"/>
                  <a:gd name="T40" fmla="*/ 50 w 121"/>
                  <a:gd name="T41" fmla="*/ 25 h 150"/>
                  <a:gd name="T42" fmla="*/ 59 w 121"/>
                  <a:gd name="T43" fmla="*/ 32 h 150"/>
                  <a:gd name="T44" fmla="*/ 72 w 121"/>
                  <a:gd name="T45" fmla="*/ 17 h 150"/>
                  <a:gd name="T46" fmla="*/ 81 w 121"/>
                  <a:gd name="T47" fmla="*/ 5 h 150"/>
                  <a:gd name="T48" fmla="*/ 92 w 121"/>
                  <a:gd name="T49" fmla="*/ 0 h 150"/>
                  <a:gd name="T50" fmla="*/ 110 w 121"/>
                  <a:gd name="T51" fmla="*/ 1 h 150"/>
                  <a:gd name="T52" fmla="*/ 121 w 121"/>
                  <a:gd name="T53" fmla="*/ 0 h 150"/>
                  <a:gd name="T54" fmla="*/ 121 w 121"/>
                  <a:gd name="T55" fmla="*/ 20 h 150"/>
                  <a:gd name="T56" fmla="*/ 111 w 121"/>
                  <a:gd name="T57" fmla="*/ 32 h 150"/>
                  <a:gd name="T58" fmla="*/ 109 w 121"/>
                  <a:gd name="T59" fmla="*/ 60 h 150"/>
                  <a:gd name="T60" fmla="*/ 100 w 121"/>
                  <a:gd name="T61" fmla="*/ 84 h 150"/>
                  <a:gd name="T62" fmla="*/ 86 w 121"/>
                  <a:gd name="T63" fmla="*/ 91 h 150"/>
                  <a:gd name="T64" fmla="*/ 74 w 121"/>
                  <a:gd name="T65" fmla="*/ 132 h 150"/>
                  <a:gd name="T66" fmla="*/ 44 w 121"/>
                  <a:gd name="T67" fmla="*/ 146 h 150"/>
                  <a:gd name="T68" fmla="*/ 43 w 121"/>
                  <a:gd name="T69" fmla="*/ 138 h 150"/>
                  <a:gd name="T70" fmla="*/ 37 w 121"/>
                  <a:gd name="T71" fmla="*/ 138 h 150"/>
                  <a:gd name="T72" fmla="*/ 29 w 121"/>
                  <a:gd name="T73" fmla="*/ 148 h 150"/>
                  <a:gd name="T74" fmla="*/ 28 w 121"/>
                  <a:gd name="T75" fmla="*/ 142 h 150"/>
                  <a:gd name="T76" fmla="*/ 25 w 121"/>
                  <a:gd name="T77" fmla="*/ 141 h 150"/>
                  <a:gd name="T78" fmla="*/ 4 w 121"/>
                  <a:gd name="T79" fmla="*/ 150 h 150"/>
                  <a:gd name="T80" fmla="*/ 0 w 121"/>
                  <a:gd name="T81" fmla="*/ 13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50">
                    <a:moveTo>
                      <a:pt x="0" y="139"/>
                    </a:moveTo>
                    <a:lnTo>
                      <a:pt x="15" y="128"/>
                    </a:lnTo>
                    <a:lnTo>
                      <a:pt x="2" y="114"/>
                    </a:lnTo>
                    <a:lnTo>
                      <a:pt x="0" y="106"/>
                    </a:lnTo>
                    <a:lnTo>
                      <a:pt x="6" y="107"/>
                    </a:lnTo>
                    <a:lnTo>
                      <a:pt x="9" y="99"/>
                    </a:lnTo>
                    <a:lnTo>
                      <a:pt x="11" y="91"/>
                    </a:lnTo>
                    <a:lnTo>
                      <a:pt x="23" y="93"/>
                    </a:lnTo>
                    <a:lnTo>
                      <a:pt x="31" y="104"/>
                    </a:lnTo>
                    <a:lnTo>
                      <a:pt x="44" y="111"/>
                    </a:lnTo>
                    <a:lnTo>
                      <a:pt x="48" y="81"/>
                    </a:lnTo>
                    <a:lnTo>
                      <a:pt x="44" y="80"/>
                    </a:lnTo>
                    <a:lnTo>
                      <a:pt x="39" y="75"/>
                    </a:lnTo>
                    <a:lnTo>
                      <a:pt x="44" y="64"/>
                    </a:lnTo>
                    <a:lnTo>
                      <a:pt x="53" y="57"/>
                    </a:lnTo>
                    <a:lnTo>
                      <a:pt x="52" y="46"/>
                    </a:lnTo>
                    <a:lnTo>
                      <a:pt x="48" y="43"/>
                    </a:lnTo>
                    <a:lnTo>
                      <a:pt x="35" y="48"/>
                    </a:lnTo>
                    <a:lnTo>
                      <a:pt x="20" y="37"/>
                    </a:lnTo>
                    <a:lnTo>
                      <a:pt x="24" y="25"/>
                    </a:lnTo>
                    <a:lnTo>
                      <a:pt x="50" y="25"/>
                    </a:lnTo>
                    <a:lnTo>
                      <a:pt x="59" y="32"/>
                    </a:lnTo>
                    <a:lnTo>
                      <a:pt x="72" y="17"/>
                    </a:lnTo>
                    <a:lnTo>
                      <a:pt x="81" y="5"/>
                    </a:lnTo>
                    <a:lnTo>
                      <a:pt x="92" y="0"/>
                    </a:lnTo>
                    <a:lnTo>
                      <a:pt x="110" y="1"/>
                    </a:lnTo>
                    <a:lnTo>
                      <a:pt x="121" y="0"/>
                    </a:lnTo>
                    <a:lnTo>
                      <a:pt x="121" y="20"/>
                    </a:lnTo>
                    <a:lnTo>
                      <a:pt x="111" y="32"/>
                    </a:lnTo>
                    <a:lnTo>
                      <a:pt x="109" y="60"/>
                    </a:lnTo>
                    <a:lnTo>
                      <a:pt x="100" y="84"/>
                    </a:lnTo>
                    <a:lnTo>
                      <a:pt x="86" y="91"/>
                    </a:lnTo>
                    <a:lnTo>
                      <a:pt x="74" y="132"/>
                    </a:lnTo>
                    <a:lnTo>
                      <a:pt x="44" y="146"/>
                    </a:lnTo>
                    <a:lnTo>
                      <a:pt x="43" y="138"/>
                    </a:lnTo>
                    <a:lnTo>
                      <a:pt x="37" y="138"/>
                    </a:lnTo>
                    <a:lnTo>
                      <a:pt x="29" y="148"/>
                    </a:lnTo>
                    <a:lnTo>
                      <a:pt x="28" y="142"/>
                    </a:lnTo>
                    <a:lnTo>
                      <a:pt x="25" y="141"/>
                    </a:lnTo>
                    <a:lnTo>
                      <a:pt x="4" y="150"/>
                    </a:lnTo>
                    <a:lnTo>
                      <a:pt x="0" y="1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6" name="Freeform 1136"/>
              <p:cNvSpPr>
                <a:spLocks noEditPoints="1"/>
              </p:cNvSpPr>
              <p:nvPr/>
            </p:nvSpPr>
            <p:spPr bwMode="gray">
              <a:xfrm>
                <a:off x="3185" y="2273"/>
                <a:ext cx="123" cy="150"/>
              </a:xfrm>
              <a:custGeom>
                <a:avLst/>
                <a:gdLst>
                  <a:gd name="T0" fmla="*/ 122 w 123"/>
                  <a:gd name="T1" fmla="*/ 20 h 150"/>
                  <a:gd name="T2" fmla="*/ 110 w 123"/>
                  <a:gd name="T3" fmla="*/ 60 h 150"/>
                  <a:gd name="T4" fmla="*/ 87 w 123"/>
                  <a:gd name="T5" fmla="*/ 90 h 150"/>
                  <a:gd name="T6" fmla="*/ 45 w 123"/>
                  <a:gd name="T7" fmla="*/ 146 h 150"/>
                  <a:gd name="T8" fmla="*/ 38 w 123"/>
                  <a:gd name="T9" fmla="*/ 138 h 150"/>
                  <a:gd name="T10" fmla="*/ 30 w 123"/>
                  <a:gd name="T11" fmla="*/ 142 h 150"/>
                  <a:gd name="T12" fmla="*/ 6 w 123"/>
                  <a:gd name="T13" fmla="*/ 150 h 150"/>
                  <a:gd name="T14" fmla="*/ 16 w 123"/>
                  <a:gd name="T15" fmla="*/ 128 h 150"/>
                  <a:gd name="T16" fmla="*/ 1 w 123"/>
                  <a:gd name="T17" fmla="*/ 106 h 150"/>
                  <a:gd name="T18" fmla="*/ 10 w 123"/>
                  <a:gd name="T19" fmla="*/ 99 h 150"/>
                  <a:gd name="T20" fmla="*/ 24 w 123"/>
                  <a:gd name="T21" fmla="*/ 94 h 150"/>
                  <a:gd name="T22" fmla="*/ 45 w 123"/>
                  <a:gd name="T23" fmla="*/ 112 h 150"/>
                  <a:gd name="T24" fmla="*/ 45 w 123"/>
                  <a:gd name="T25" fmla="*/ 79 h 150"/>
                  <a:gd name="T26" fmla="*/ 45 w 123"/>
                  <a:gd name="T27" fmla="*/ 64 h 150"/>
                  <a:gd name="T28" fmla="*/ 53 w 123"/>
                  <a:gd name="T29" fmla="*/ 45 h 150"/>
                  <a:gd name="T30" fmla="*/ 36 w 123"/>
                  <a:gd name="T31" fmla="*/ 48 h 150"/>
                  <a:gd name="T32" fmla="*/ 25 w 123"/>
                  <a:gd name="T33" fmla="*/ 25 h 150"/>
                  <a:gd name="T34" fmla="*/ 60 w 123"/>
                  <a:gd name="T35" fmla="*/ 32 h 150"/>
                  <a:gd name="T36" fmla="*/ 82 w 123"/>
                  <a:gd name="T37" fmla="*/ 5 h 150"/>
                  <a:gd name="T38" fmla="*/ 111 w 123"/>
                  <a:gd name="T39" fmla="*/ 2 h 150"/>
                  <a:gd name="T40" fmla="*/ 123 w 123"/>
                  <a:gd name="T41" fmla="*/ 0 h 150"/>
                  <a:gd name="T42" fmla="*/ 111 w 123"/>
                  <a:gd name="T43" fmla="*/ 1 h 150"/>
                  <a:gd name="T44" fmla="*/ 93 w 123"/>
                  <a:gd name="T45" fmla="*/ 0 h 150"/>
                  <a:gd name="T46" fmla="*/ 82 w 123"/>
                  <a:gd name="T47" fmla="*/ 4 h 150"/>
                  <a:gd name="T48" fmla="*/ 82 w 123"/>
                  <a:gd name="T49" fmla="*/ 4 h 150"/>
                  <a:gd name="T50" fmla="*/ 60 w 123"/>
                  <a:gd name="T51" fmla="*/ 32 h 150"/>
                  <a:gd name="T52" fmla="*/ 51 w 123"/>
                  <a:gd name="T53" fmla="*/ 25 h 150"/>
                  <a:gd name="T54" fmla="*/ 25 w 123"/>
                  <a:gd name="T55" fmla="*/ 25 h 150"/>
                  <a:gd name="T56" fmla="*/ 24 w 123"/>
                  <a:gd name="T57" fmla="*/ 25 h 150"/>
                  <a:gd name="T58" fmla="*/ 21 w 123"/>
                  <a:gd name="T59" fmla="*/ 38 h 150"/>
                  <a:gd name="T60" fmla="*/ 36 w 123"/>
                  <a:gd name="T61" fmla="*/ 48 h 150"/>
                  <a:gd name="T62" fmla="*/ 36 w 123"/>
                  <a:gd name="T63" fmla="*/ 48 h 150"/>
                  <a:gd name="T64" fmla="*/ 53 w 123"/>
                  <a:gd name="T65" fmla="*/ 46 h 150"/>
                  <a:gd name="T66" fmla="*/ 44 w 123"/>
                  <a:gd name="T67" fmla="*/ 64 h 150"/>
                  <a:gd name="T68" fmla="*/ 44 w 123"/>
                  <a:gd name="T69" fmla="*/ 64 h 150"/>
                  <a:gd name="T70" fmla="*/ 40 w 123"/>
                  <a:gd name="T71" fmla="*/ 75 h 150"/>
                  <a:gd name="T72" fmla="*/ 44 w 123"/>
                  <a:gd name="T73" fmla="*/ 80 h 150"/>
                  <a:gd name="T74" fmla="*/ 45 w 123"/>
                  <a:gd name="T75" fmla="*/ 80 h 150"/>
                  <a:gd name="T76" fmla="*/ 44 w 123"/>
                  <a:gd name="T77" fmla="*/ 111 h 150"/>
                  <a:gd name="T78" fmla="*/ 24 w 123"/>
                  <a:gd name="T79" fmla="*/ 93 h 150"/>
                  <a:gd name="T80" fmla="*/ 24 w 123"/>
                  <a:gd name="T81" fmla="*/ 93 h 150"/>
                  <a:gd name="T82" fmla="*/ 11 w 123"/>
                  <a:gd name="T83" fmla="*/ 91 h 150"/>
                  <a:gd name="T84" fmla="*/ 10 w 123"/>
                  <a:gd name="T85" fmla="*/ 99 h 150"/>
                  <a:gd name="T86" fmla="*/ 1 w 123"/>
                  <a:gd name="T87" fmla="*/ 106 h 150"/>
                  <a:gd name="T88" fmla="*/ 0 w 123"/>
                  <a:gd name="T89" fmla="*/ 106 h 150"/>
                  <a:gd name="T90" fmla="*/ 2 w 123"/>
                  <a:gd name="T91" fmla="*/ 114 h 150"/>
                  <a:gd name="T92" fmla="*/ 16 w 123"/>
                  <a:gd name="T93" fmla="*/ 128 h 150"/>
                  <a:gd name="T94" fmla="*/ 1 w 123"/>
                  <a:gd name="T95" fmla="*/ 138 h 150"/>
                  <a:gd name="T96" fmla="*/ 5 w 123"/>
                  <a:gd name="T97" fmla="*/ 150 h 150"/>
                  <a:gd name="T98" fmla="*/ 6 w 123"/>
                  <a:gd name="T99" fmla="*/ 150 h 150"/>
                  <a:gd name="T100" fmla="*/ 29 w 123"/>
                  <a:gd name="T101" fmla="*/ 142 h 150"/>
                  <a:gd name="T102" fmla="*/ 30 w 123"/>
                  <a:gd name="T103" fmla="*/ 148 h 150"/>
                  <a:gd name="T104" fmla="*/ 38 w 123"/>
                  <a:gd name="T105" fmla="*/ 139 h 150"/>
                  <a:gd name="T106" fmla="*/ 44 w 123"/>
                  <a:gd name="T107" fmla="*/ 146 h 150"/>
                  <a:gd name="T108" fmla="*/ 45 w 123"/>
                  <a:gd name="T109" fmla="*/ 147 h 150"/>
                  <a:gd name="T110" fmla="*/ 75 w 123"/>
                  <a:gd name="T111" fmla="*/ 132 h 150"/>
                  <a:gd name="T112" fmla="*/ 88 w 123"/>
                  <a:gd name="T113" fmla="*/ 91 h 150"/>
                  <a:gd name="T114" fmla="*/ 101 w 123"/>
                  <a:gd name="T115" fmla="*/ 84 h 150"/>
                  <a:gd name="T116" fmla="*/ 110 w 123"/>
                  <a:gd name="T117" fmla="*/ 61 h 150"/>
                  <a:gd name="T118" fmla="*/ 110 w 123"/>
                  <a:gd name="T119" fmla="*/ 60 h 150"/>
                  <a:gd name="T120" fmla="*/ 122 w 123"/>
                  <a:gd name="T121" fmla="*/ 20 h 150"/>
                  <a:gd name="T122" fmla="*/ 123 w 123"/>
                  <a:gd name="T123" fmla="*/ 20 h 150"/>
                  <a:gd name="T124" fmla="*/ 123 w 123"/>
                  <a:gd name="T12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3" h="150">
                    <a:moveTo>
                      <a:pt x="122" y="0"/>
                    </a:moveTo>
                    <a:lnTo>
                      <a:pt x="122" y="20"/>
                    </a:lnTo>
                    <a:lnTo>
                      <a:pt x="112" y="32"/>
                    </a:lnTo>
                    <a:lnTo>
                      <a:pt x="110" y="60"/>
                    </a:lnTo>
                    <a:lnTo>
                      <a:pt x="100" y="83"/>
                    </a:lnTo>
                    <a:lnTo>
                      <a:pt x="87" y="90"/>
                    </a:lnTo>
                    <a:lnTo>
                      <a:pt x="75" y="132"/>
                    </a:lnTo>
                    <a:lnTo>
                      <a:pt x="45" y="146"/>
                    </a:lnTo>
                    <a:lnTo>
                      <a:pt x="44" y="137"/>
                    </a:lnTo>
                    <a:lnTo>
                      <a:pt x="38" y="138"/>
                    </a:lnTo>
                    <a:lnTo>
                      <a:pt x="31" y="147"/>
                    </a:lnTo>
                    <a:lnTo>
                      <a:pt x="30" y="142"/>
                    </a:lnTo>
                    <a:lnTo>
                      <a:pt x="26" y="141"/>
                    </a:lnTo>
                    <a:lnTo>
                      <a:pt x="6" y="150"/>
                    </a:lnTo>
                    <a:lnTo>
                      <a:pt x="1" y="139"/>
                    </a:lnTo>
                    <a:lnTo>
                      <a:pt x="16" y="128"/>
                    </a:lnTo>
                    <a:lnTo>
                      <a:pt x="3" y="114"/>
                    </a:lnTo>
                    <a:lnTo>
                      <a:pt x="1" y="106"/>
                    </a:lnTo>
                    <a:lnTo>
                      <a:pt x="7" y="108"/>
                    </a:lnTo>
                    <a:lnTo>
                      <a:pt x="10" y="99"/>
                    </a:lnTo>
                    <a:lnTo>
                      <a:pt x="12" y="91"/>
                    </a:lnTo>
                    <a:lnTo>
                      <a:pt x="24" y="94"/>
                    </a:lnTo>
                    <a:lnTo>
                      <a:pt x="32" y="105"/>
                    </a:lnTo>
                    <a:lnTo>
                      <a:pt x="45" y="112"/>
                    </a:lnTo>
                    <a:lnTo>
                      <a:pt x="49" y="81"/>
                    </a:lnTo>
                    <a:lnTo>
                      <a:pt x="45" y="79"/>
                    </a:lnTo>
                    <a:lnTo>
                      <a:pt x="40" y="75"/>
                    </a:lnTo>
                    <a:lnTo>
                      <a:pt x="45" y="64"/>
                    </a:lnTo>
                    <a:lnTo>
                      <a:pt x="54" y="57"/>
                    </a:lnTo>
                    <a:lnTo>
                      <a:pt x="53" y="45"/>
                    </a:lnTo>
                    <a:lnTo>
                      <a:pt x="49" y="43"/>
                    </a:lnTo>
                    <a:lnTo>
                      <a:pt x="36" y="48"/>
                    </a:lnTo>
                    <a:lnTo>
                      <a:pt x="21" y="37"/>
                    </a:lnTo>
                    <a:lnTo>
                      <a:pt x="25" y="25"/>
                    </a:lnTo>
                    <a:lnTo>
                      <a:pt x="51" y="25"/>
                    </a:lnTo>
                    <a:lnTo>
                      <a:pt x="60" y="32"/>
                    </a:lnTo>
                    <a:lnTo>
                      <a:pt x="74" y="17"/>
                    </a:lnTo>
                    <a:lnTo>
                      <a:pt x="82" y="5"/>
                    </a:lnTo>
                    <a:lnTo>
                      <a:pt x="93" y="0"/>
                    </a:lnTo>
                    <a:lnTo>
                      <a:pt x="111" y="2"/>
                    </a:lnTo>
                    <a:lnTo>
                      <a:pt x="122" y="0"/>
                    </a:lnTo>
                    <a:close/>
                    <a:moveTo>
                      <a:pt x="123" y="0"/>
                    </a:moveTo>
                    <a:lnTo>
                      <a:pt x="122" y="0"/>
                    </a:lnTo>
                    <a:lnTo>
                      <a:pt x="111" y="1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82" y="4"/>
                    </a:lnTo>
                    <a:lnTo>
                      <a:pt x="82" y="4"/>
                    </a:lnTo>
                    <a:lnTo>
                      <a:pt x="82" y="4"/>
                    </a:lnTo>
                    <a:lnTo>
                      <a:pt x="73" y="17"/>
                    </a:lnTo>
                    <a:lnTo>
                      <a:pt x="60" y="32"/>
                    </a:lnTo>
                    <a:lnTo>
                      <a:pt x="52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4" y="25"/>
                    </a:lnTo>
                    <a:lnTo>
                      <a:pt x="21" y="37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49" y="43"/>
                    </a:lnTo>
                    <a:lnTo>
                      <a:pt x="53" y="46"/>
                    </a:lnTo>
                    <a:lnTo>
                      <a:pt x="54" y="57"/>
                    </a:lnTo>
                    <a:lnTo>
                      <a:pt x="44" y="64"/>
                    </a:lnTo>
                    <a:lnTo>
                      <a:pt x="44" y="64"/>
                    </a:lnTo>
                    <a:lnTo>
                      <a:pt x="44" y="64"/>
                    </a:lnTo>
                    <a:lnTo>
                      <a:pt x="40" y="75"/>
                    </a:lnTo>
                    <a:lnTo>
                      <a:pt x="40" y="75"/>
                    </a:lnTo>
                    <a:lnTo>
                      <a:pt x="40" y="75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45" y="80"/>
                    </a:lnTo>
                    <a:lnTo>
                      <a:pt x="49" y="81"/>
                    </a:lnTo>
                    <a:lnTo>
                      <a:pt x="44" y="111"/>
                    </a:lnTo>
                    <a:lnTo>
                      <a:pt x="32" y="104"/>
                    </a:lnTo>
                    <a:lnTo>
                      <a:pt x="24" y="93"/>
                    </a:lnTo>
                    <a:lnTo>
                      <a:pt x="24" y="93"/>
                    </a:lnTo>
                    <a:lnTo>
                      <a:pt x="24" y="93"/>
                    </a:lnTo>
                    <a:lnTo>
                      <a:pt x="12" y="91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10" y="99"/>
                    </a:lnTo>
                    <a:lnTo>
                      <a:pt x="7" y="107"/>
                    </a:lnTo>
                    <a:lnTo>
                      <a:pt x="1" y="106"/>
                    </a:lnTo>
                    <a:lnTo>
                      <a:pt x="0" y="105"/>
                    </a:lnTo>
                    <a:lnTo>
                      <a:pt x="0" y="106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16" y="128"/>
                    </a:lnTo>
                    <a:lnTo>
                      <a:pt x="1" y="138"/>
                    </a:lnTo>
                    <a:lnTo>
                      <a:pt x="1" y="138"/>
                    </a:lnTo>
                    <a:lnTo>
                      <a:pt x="1" y="139"/>
                    </a:lnTo>
                    <a:lnTo>
                      <a:pt x="5" y="150"/>
                    </a:lnTo>
                    <a:lnTo>
                      <a:pt x="5" y="150"/>
                    </a:lnTo>
                    <a:lnTo>
                      <a:pt x="6" y="150"/>
                    </a:lnTo>
                    <a:lnTo>
                      <a:pt x="26" y="141"/>
                    </a:lnTo>
                    <a:lnTo>
                      <a:pt x="29" y="142"/>
                    </a:lnTo>
                    <a:lnTo>
                      <a:pt x="30" y="147"/>
                    </a:lnTo>
                    <a:lnTo>
                      <a:pt x="30" y="148"/>
                    </a:lnTo>
                    <a:lnTo>
                      <a:pt x="31" y="147"/>
                    </a:lnTo>
                    <a:lnTo>
                      <a:pt x="38" y="139"/>
                    </a:lnTo>
                    <a:lnTo>
                      <a:pt x="43" y="138"/>
                    </a:lnTo>
                    <a:lnTo>
                      <a:pt x="44" y="146"/>
                    </a:lnTo>
                    <a:lnTo>
                      <a:pt x="44" y="147"/>
                    </a:lnTo>
                    <a:lnTo>
                      <a:pt x="45" y="147"/>
                    </a:lnTo>
                    <a:lnTo>
                      <a:pt x="75" y="132"/>
                    </a:lnTo>
                    <a:lnTo>
                      <a:pt x="75" y="132"/>
                    </a:lnTo>
                    <a:lnTo>
                      <a:pt x="75" y="132"/>
                    </a:lnTo>
                    <a:lnTo>
                      <a:pt x="88" y="91"/>
                    </a:lnTo>
                    <a:lnTo>
                      <a:pt x="101" y="84"/>
                    </a:lnTo>
                    <a:lnTo>
                      <a:pt x="101" y="84"/>
                    </a:lnTo>
                    <a:lnTo>
                      <a:pt x="101" y="84"/>
                    </a:lnTo>
                    <a:lnTo>
                      <a:pt x="110" y="61"/>
                    </a:lnTo>
                    <a:lnTo>
                      <a:pt x="110" y="61"/>
                    </a:lnTo>
                    <a:lnTo>
                      <a:pt x="110" y="60"/>
                    </a:lnTo>
                    <a:lnTo>
                      <a:pt x="112" y="32"/>
                    </a:lnTo>
                    <a:lnTo>
                      <a:pt x="122" y="20"/>
                    </a:lnTo>
                    <a:lnTo>
                      <a:pt x="123" y="20"/>
                    </a:lnTo>
                    <a:lnTo>
                      <a:pt x="123" y="2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7" name="Freeform 1137"/>
              <p:cNvSpPr>
                <a:spLocks noEditPoints="1"/>
              </p:cNvSpPr>
              <p:nvPr/>
            </p:nvSpPr>
            <p:spPr bwMode="gray">
              <a:xfrm>
                <a:off x="3185" y="2273"/>
                <a:ext cx="123" cy="150"/>
              </a:xfrm>
              <a:custGeom>
                <a:avLst/>
                <a:gdLst>
                  <a:gd name="T0" fmla="*/ 122 w 123"/>
                  <a:gd name="T1" fmla="*/ 20 h 150"/>
                  <a:gd name="T2" fmla="*/ 110 w 123"/>
                  <a:gd name="T3" fmla="*/ 60 h 150"/>
                  <a:gd name="T4" fmla="*/ 87 w 123"/>
                  <a:gd name="T5" fmla="*/ 90 h 150"/>
                  <a:gd name="T6" fmla="*/ 45 w 123"/>
                  <a:gd name="T7" fmla="*/ 146 h 150"/>
                  <a:gd name="T8" fmla="*/ 38 w 123"/>
                  <a:gd name="T9" fmla="*/ 138 h 150"/>
                  <a:gd name="T10" fmla="*/ 30 w 123"/>
                  <a:gd name="T11" fmla="*/ 142 h 150"/>
                  <a:gd name="T12" fmla="*/ 6 w 123"/>
                  <a:gd name="T13" fmla="*/ 150 h 150"/>
                  <a:gd name="T14" fmla="*/ 16 w 123"/>
                  <a:gd name="T15" fmla="*/ 128 h 150"/>
                  <a:gd name="T16" fmla="*/ 1 w 123"/>
                  <a:gd name="T17" fmla="*/ 106 h 150"/>
                  <a:gd name="T18" fmla="*/ 10 w 123"/>
                  <a:gd name="T19" fmla="*/ 99 h 150"/>
                  <a:gd name="T20" fmla="*/ 24 w 123"/>
                  <a:gd name="T21" fmla="*/ 94 h 150"/>
                  <a:gd name="T22" fmla="*/ 45 w 123"/>
                  <a:gd name="T23" fmla="*/ 112 h 150"/>
                  <a:gd name="T24" fmla="*/ 45 w 123"/>
                  <a:gd name="T25" fmla="*/ 79 h 150"/>
                  <a:gd name="T26" fmla="*/ 45 w 123"/>
                  <a:gd name="T27" fmla="*/ 64 h 150"/>
                  <a:gd name="T28" fmla="*/ 53 w 123"/>
                  <a:gd name="T29" fmla="*/ 45 h 150"/>
                  <a:gd name="T30" fmla="*/ 36 w 123"/>
                  <a:gd name="T31" fmla="*/ 48 h 150"/>
                  <a:gd name="T32" fmla="*/ 25 w 123"/>
                  <a:gd name="T33" fmla="*/ 25 h 150"/>
                  <a:gd name="T34" fmla="*/ 60 w 123"/>
                  <a:gd name="T35" fmla="*/ 32 h 150"/>
                  <a:gd name="T36" fmla="*/ 82 w 123"/>
                  <a:gd name="T37" fmla="*/ 5 h 150"/>
                  <a:gd name="T38" fmla="*/ 111 w 123"/>
                  <a:gd name="T39" fmla="*/ 2 h 150"/>
                  <a:gd name="T40" fmla="*/ 123 w 123"/>
                  <a:gd name="T41" fmla="*/ 0 h 150"/>
                  <a:gd name="T42" fmla="*/ 111 w 123"/>
                  <a:gd name="T43" fmla="*/ 1 h 150"/>
                  <a:gd name="T44" fmla="*/ 93 w 123"/>
                  <a:gd name="T45" fmla="*/ 0 h 150"/>
                  <a:gd name="T46" fmla="*/ 82 w 123"/>
                  <a:gd name="T47" fmla="*/ 4 h 150"/>
                  <a:gd name="T48" fmla="*/ 82 w 123"/>
                  <a:gd name="T49" fmla="*/ 4 h 150"/>
                  <a:gd name="T50" fmla="*/ 60 w 123"/>
                  <a:gd name="T51" fmla="*/ 32 h 150"/>
                  <a:gd name="T52" fmla="*/ 51 w 123"/>
                  <a:gd name="T53" fmla="*/ 25 h 150"/>
                  <a:gd name="T54" fmla="*/ 25 w 123"/>
                  <a:gd name="T55" fmla="*/ 25 h 150"/>
                  <a:gd name="T56" fmla="*/ 24 w 123"/>
                  <a:gd name="T57" fmla="*/ 25 h 150"/>
                  <a:gd name="T58" fmla="*/ 21 w 123"/>
                  <a:gd name="T59" fmla="*/ 38 h 150"/>
                  <a:gd name="T60" fmla="*/ 36 w 123"/>
                  <a:gd name="T61" fmla="*/ 48 h 150"/>
                  <a:gd name="T62" fmla="*/ 36 w 123"/>
                  <a:gd name="T63" fmla="*/ 48 h 150"/>
                  <a:gd name="T64" fmla="*/ 53 w 123"/>
                  <a:gd name="T65" fmla="*/ 46 h 150"/>
                  <a:gd name="T66" fmla="*/ 44 w 123"/>
                  <a:gd name="T67" fmla="*/ 64 h 150"/>
                  <a:gd name="T68" fmla="*/ 44 w 123"/>
                  <a:gd name="T69" fmla="*/ 64 h 150"/>
                  <a:gd name="T70" fmla="*/ 40 w 123"/>
                  <a:gd name="T71" fmla="*/ 75 h 150"/>
                  <a:gd name="T72" fmla="*/ 44 w 123"/>
                  <a:gd name="T73" fmla="*/ 80 h 150"/>
                  <a:gd name="T74" fmla="*/ 45 w 123"/>
                  <a:gd name="T75" fmla="*/ 80 h 150"/>
                  <a:gd name="T76" fmla="*/ 44 w 123"/>
                  <a:gd name="T77" fmla="*/ 111 h 150"/>
                  <a:gd name="T78" fmla="*/ 24 w 123"/>
                  <a:gd name="T79" fmla="*/ 93 h 150"/>
                  <a:gd name="T80" fmla="*/ 24 w 123"/>
                  <a:gd name="T81" fmla="*/ 93 h 150"/>
                  <a:gd name="T82" fmla="*/ 11 w 123"/>
                  <a:gd name="T83" fmla="*/ 91 h 150"/>
                  <a:gd name="T84" fmla="*/ 10 w 123"/>
                  <a:gd name="T85" fmla="*/ 99 h 150"/>
                  <a:gd name="T86" fmla="*/ 1 w 123"/>
                  <a:gd name="T87" fmla="*/ 106 h 150"/>
                  <a:gd name="T88" fmla="*/ 0 w 123"/>
                  <a:gd name="T89" fmla="*/ 106 h 150"/>
                  <a:gd name="T90" fmla="*/ 2 w 123"/>
                  <a:gd name="T91" fmla="*/ 114 h 150"/>
                  <a:gd name="T92" fmla="*/ 16 w 123"/>
                  <a:gd name="T93" fmla="*/ 128 h 150"/>
                  <a:gd name="T94" fmla="*/ 1 w 123"/>
                  <a:gd name="T95" fmla="*/ 138 h 150"/>
                  <a:gd name="T96" fmla="*/ 5 w 123"/>
                  <a:gd name="T97" fmla="*/ 150 h 150"/>
                  <a:gd name="T98" fmla="*/ 6 w 123"/>
                  <a:gd name="T99" fmla="*/ 150 h 150"/>
                  <a:gd name="T100" fmla="*/ 29 w 123"/>
                  <a:gd name="T101" fmla="*/ 142 h 150"/>
                  <a:gd name="T102" fmla="*/ 30 w 123"/>
                  <a:gd name="T103" fmla="*/ 148 h 150"/>
                  <a:gd name="T104" fmla="*/ 38 w 123"/>
                  <a:gd name="T105" fmla="*/ 139 h 150"/>
                  <a:gd name="T106" fmla="*/ 44 w 123"/>
                  <a:gd name="T107" fmla="*/ 146 h 150"/>
                  <a:gd name="T108" fmla="*/ 45 w 123"/>
                  <a:gd name="T109" fmla="*/ 147 h 150"/>
                  <a:gd name="T110" fmla="*/ 75 w 123"/>
                  <a:gd name="T111" fmla="*/ 132 h 150"/>
                  <a:gd name="T112" fmla="*/ 88 w 123"/>
                  <a:gd name="T113" fmla="*/ 91 h 150"/>
                  <a:gd name="T114" fmla="*/ 101 w 123"/>
                  <a:gd name="T115" fmla="*/ 84 h 150"/>
                  <a:gd name="T116" fmla="*/ 110 w 123"/>
                  <a:gd name="T117" fmla="*/ 61 h 150"/>
                  <a:gd name="T118" fmla="*/ 110 w 123"/>
                  <a:gd name="T119" fmla="*/ 60 h 150"/>
                  <a:gd name="T120" fmla="*/ 122 w 123"/>
                  <a:gd name="T121" fmla="*/ 20 h 150"/>
                  <a:gd name="T122" fmla="*/ 123 w 123"/>
                  <a:gd name="T123" fmla="*/ 20 h 150"/>
                  <a:gd name="T124" fmla="*/ 123 w 123"/>
                  <a:gd name="T12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3" h="150">
                    <a:moveTo>
                      <a:pt x="122" y="0"/>
                    </a:moveTo>
                    <a:lnTo>
                      <a:pt x="122" y="20"/>
                    </a:lnTo>
                    <a:lnTo>
                      <a:pt x="112" y="32"/>
                    </a:lnTo>
                    <a:lnTo>
                      <a:pt x="110" y="60"/>
                    </a:lnTo>
                    <a:lnTo>
                      <a:pt x="100" y="83"/>
                    </a:lnTo>
                    <a:lnTo>
                      <a:pt x="87" y="90"/>
                    </a:lnTo>
                    <a:lnTo>
                      <a:pt x="75" y="132"/>
                    </a:lnTo>
                    <a:lnTo>
                      <a:pt x="45" y="146"/>
                    </a:lnTo>
                    <a:lnTo>
                      <a:pt x="44" y="137"/>
                    </a:lnTo>
                    <a:lnTo>
                      <a:pt x="38" y="138"/>
                    </a:lnTo>
                    <a:lnTo>
                      <a:pt x="31" y="147"/>
                    </a:lnTo>
                    <a:lnTo>
                      <a:pt x="30" y="142"/>
                    </a:lnTo>
                    <a:lnTo>
                      <a:pt x="26" y="141"/>
                    </a:lnTo>
                    <a:lnTo>
                      <a:pt x="6" y="150"/>
                    </a:lnTo>
                    <a:lnTo>
                      <a:pt x="1" y="139"/>
                    </a:lnTo>
                    <a:lnTo>
                      <a:pt x="16" y="128"/>
                    </a:lnTo>
                    <a:lnTo>
                      <a:pt x="3" y="114"/>
                    </a:lnTo>
                    <a:lnTo>
                      <a:pt x="1" y="106"/>
                    </a:lnTo>
                    <a:lnTo>
                      <a:pt x="7" y="108"/>
                    </a:lnTo>
                    <a:lnTo>
                      <a:pt x="10" y="99"/>
                    </a:lnTo>
                    <a:lnTo>
                      <a:pt x="12" y="91"/>
                    </a:lnTo>
                    <a:lnTo>
                      <a:pt x="24" y="94"/>
                    </a:lnTo>
                    <a:lnTo>
                      <a:pt x="32" y="105"/>
                    </a:lnTo>
                    <a:lnTo>
                      <a:pt x="45" y="112"/>
                    </a:lnTo>
                    <a:lnTo>
                      <a:pt x="49" y="81"/>
                    </a:lnTo>
                    <a:lnTo>
                      <a:pt x="45" y="79"/>
                    </a:lnTo>
                    <a:lnTo>
                      <a:pt x="40" y="75"/>
                    </a:lnTo>
                    <a:lnTo>
                      <a:pt x="45" y="64"/>
                    </a:lnTo>
                    <a:lnTo>
                      <a:pt x="54" y="57"/>
                    </a:lnTo>
                    <a:lnTo>
                      <a:pt x="53" y="45"/>
                    </a:lnTo>
                    <a:lnTo>
                      <a:pt x="49" y="43"/>
                    </a:lnTo>
                    <a:lnTo>
                      <a:pt x="36" y="48"/>
                    </a:lnTo>
                    <a:lnTo>
                      <a:pt x="21" y="37"/>
                    </a:lnTo>
                    <a:lnTo>
                      <a:pt x="25" y="25"/>
                    </a:lnTo>
                    <a:lnTo>
                      <a:pt x="51" y="25"/>
                    </a:lnTo>
                    <a:lnTo>
                      <a:pt x="60" y="32"/>
                    </a:lnTo>
                    <a:lnTo>
                      <a:pt x="74" y="17"/>
                    </a:lnTo>
                    <a:lnTo>
                      <a:pt x="82" y="5"/>
                    </a:lnTo>
                    <a:lnTo>
                      <a:pt x="93" y="0"/>
                    </a:lnTo>
                    <a:lnTo>
                      <a:pt x="111" y="2"/>
                    </a:lnTo>
                    <a:lnTo>
                      <a:pt x="122" y="0"/>
                    </a:lnTo>
                    <a:moveTo>
                      <a:pt x="123" y="0"/>
                    </a:moveTo>
                    <a:lnTo>
                      <a:pt x="122" y="0"/>
                    </a:lnTo>
                    <a:lnTo>
                      <a:pt x="111" y="1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82" y="4"/>
                    </a:lnTo>
                    <a:lnTo>
                      <a:pt x="82" y="4"/>
                    </a:lnTo>
                    <a:lnTo>
                      <a:pt x="82" y="4"/>
                    </a:lnTo>
                    <a:lnTo>
                      <a:pt x="73" y="17"/>
                    </a:lnTo>
                    <a:lnTo>
                      <a:pt x="60" y="32"/>
                    </a:lnTo>
                    <a:lnTo>
                      <a:pt x="52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4" y="25"/>
                    </a:lnTo>
                    <a:lnTo>
                      <a:pt x="21" y="37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49" y="43"/>
                    </a:lnTo>
                    <a:lnTo>
                      <a:pt x="53" y="46"/>
                    </a:lnTo>
                    <a:lnTo>
                      <a:pt x="54" y="57"/>
                    </a:lnTo>
                    <a:lnTo>
                      <a:pt x="44" y="64"/>
                    </a:lnTo>
                    <a:lnTo>
                      <a:pt x="44" y="64"/>
                    </a:lnTo>
                    <a:lnTo>
                      <a:pt x="44" y="64"/>
                    </a:lnTo>
                    <a:lnTo>
                      <a:pt x="40" y="75"/>
                    </a:lnTo>
                    <a:lnTo>
                      <a:pt x="40" y="75"/>
                    </a:lnTo>
                    <a:lnTo>
                      <a:pt x="40" y="75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45" y="80"/>
                    </a:lnTo>
                    <a:lnTo>
                      <a:pt x="49" y="81"/>
                    </a:lnTo>
                    <a:lnTo>
                      <a:pt x="44" y="111"/>
                    </a:lnTo>
                    <a:lnTo>
                      <a:pt x="32" y="104"/>
                    </a:lnTo>
                    <a:lnTo>
                      <a:pt x="24" y="93"/>
                    </a:lnTo>
                    <a:lnTo>
                      <a:pt x="24" y="93"/>
                    </a:lnTo>
                    <a:lnTo>
                      <a:pt x="24" y="93"/>
                    </a:lnTo>
                    <a:lnTo>
                      <a:pt x="12" y="91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10" y="99"/>
                    </a:lnTo>
                    <a:lnTo>
                      <a:pt x="7" y="107"/>
                    </a:lnTo>
                    <a:lnTo>
                      <a:pt x="1" y="106"/>
                    </a:lnTo>
                    <a:lnTo>
                      <a:pt x="0" y="105"/>
                    </a:lnTo>
                    <a:lnTo>
                      <a:pt x="0" y="106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16" y="128"/>
                    </a:lnTo>
                    <a:lnTo>
                      <a:pt x="1" y="138"/>
                    </a:lnTo>
                    <a:lnTo>
                      <a:pt x="1" y="138"/>
                    </a:lnTo>
                    <a:lnTo>
                      <a:pt x="1" y="139"/>
                    </a:lnTo>
                    <a:lnTo>
                      <a:pt x="5" y="150"/>
                    </a:lnTo>
                    <a:lnTo>
                      <a:pt x="5" y="150"/>
                    </a:lnTo>
                    <a:lnTo>
                      <a:pt x="6" y="150"/>
                    </a:lnTo>
                    <a:lnTo>
                      <a:pt x="26" y="141"/>
                    </a:lnTo>
                    <a:lnTo>
                      <a:pt x="29" y="142"/>
                    </a:lnTo>
                    <a:lnTo>
                      <a:pt x="30" y="147"/>
                    </a:lnTo>
                    <a:lnTo>
                      <a:pt x="30" y="148"/>
                    </a:lnTo>
                    <a:lnTo>
                      <a:pt x="31" y="147"/>
                    </a:lnTo>
                    <a:lnTo>
                      <a:pt x="38" y="139"/>
                    </a:lnTo>
                    <a:lnTo>
                      <a:pt x="43" y="138"/>
                    </a:lnTo>
                    <a:lnTo>
                      <a:pt x="44" y="146"/>
                    </a:lnTo>
                    <a:lnTo>
                      <a:pt x="44" y="147"/>
                    </a:lnTo>
                    <a:lnTo>
                      <a:pt x="45" y="147"/>
                    </a:lnTo>
                    <a:lnTo>
                      <a:pt x="75" y="132"/>
                    </a:lnTo>
                    <a:lnTo>
                      <a:pt x="75" y="132"/>
                    </a:lnTo>
                    <a:lnTo>
                      <a:pt x="75" y="132"/>
                    </a:lnTo>
                    <a:lnTo>
                      <a:pt x="88" y="91"/>
                    </a:lnTo>
                    <a:lnTo>
                      <a:pt x="101" y="84"/>
                    </a:lnTo>
                    <a:lnTo>
                      <a:pt x="101" y="84"/>
                    </a:lnTo>
                    <a:lnTo>
                      <a:pt x="101" y="84"/>
                    </a:lnTo>
                    <a:lnTo>
                      <a:pt x="110" y="61"/>
                    </a:lnTo>
                    <a:lnTo>
                      <a:pt x="110" y="61"/>
                    </a:lnTo>
                    <a:lnTo>
                      <a:pt x="110" y="60"/>
                    </a:lnTo>
                    <a:lnTo>
                      <a:pt x="112" y="32"/>
                    </a:lnTo>
                    <a:lnTo>
                      <a:pt x="122" y="20"/>
                    </a:lnTo>
                    <a:lnTo>
                      <a:pt x="123" y="20"/>
                    </a:lnTo>
                    <a:lnTo>
                      <a:pt x="123" y="2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8" name="Freeform 1138"/>
              <p:cNvSpPr>
                <a:spLocks/>
              </p:cNvSpPr>
              <p:nvPr/>
            </p:nvSpPr>
            <p:spPr bwMode="gray">
              <a:xfrm>
                <a:off x="3500" y="2346"/>
                <a:ext cx="188" cy="188"/>
              </a:xfrm>
              <a:custGeom>
                <a:avLst/>
                <a:gdLst>
                  <a:gd name="T0" fmla="*/ 114 w 188"/>
                  <a:gd name="T1" fmla="*/ 183 h 188"/>
                  <a:gd name="T2" fmla="*/ 90 w 188"/>
                  <a:gd name="T3" fmla="*/ 181 h 188"/>
                  <a:gd name="T4" fmla="*/ 87 w 188"/>
                  <a:gd name="T5" fmla="*/ 161 h 188"/>
                  <a:gd name="T6" fmla="*/ 79 w 188"/>
                  <a:gd name="T7" fmla="*/ 146 h 188"/>
                  <a:gd name="T8" fmla="*/ 68 w 188"/>
                  <a:gd name="T9" fmla="*/ 143 h 188"/>
                  <a:gd name="T10" fmla="*/ 54 w 188"/>
                  <a:gd name="T11" fmla="*/ 143 h 188"/>
                  <a:gd name="T12" fmla="*/ 36 w 188"/>
                  <a:gd name="T13" fmla="*/ 136 h 188"/>
                  <a:gd name="T14" fmla="*/ 21 w 188"/>
                  <a:gd name="T15" fmla="*/ 123 h 188"/>
                  <a:gd name="T16" fmla="*/ 17 w 188"/>
                  <a:gd name="T17" fmla="*/ 109 h 188"/>
                  <a:gd name="T18" fmla="*/ 2 w 188"/>
                  <a:gd name="T19" fmla="*/ 90 h 188"/>
                  <a:gd name="T20" fmla="*/ 0 w 188"/>
                  <a:gd name="T21" fmla="*/ 70 h 188"/>
                  <a:gd name="T22" fmla="*/ 0 w 188"/>
                  <a:gd name="T23" fmla="*/ 68 h 188"/>
                  <a:gd name="T24" fmla="*/ 3 w 188"/>
                  <a:gd name="T25" fmla="*/ 58 h 188"/>
                  <a:gd name="T26" fmla="*/ 10 w 188"/>
                  <a:gd name="T27" fmla="*/ 54 h 188"/>
                  <a:gd name="T28" fmla="*/ 11 w 188"/>
                  <a:gd name="T29" fmla="*/ 46 h 188"/>
                  <a:gd name="T30" fmla="*/ 18 w 188"/>
                  <a:gd name="T31" fmla="*/ 43 h 188"/>
                  <a:gd name="T32" fmla="*/ 20 w 188"/>
                  <a:gd name="T33" fmla="*/ 33 h 188"/>
                  <a:gd name="T34" fmla="*/ 13 w 188"/>
                  <a:gd name="T35" fmla="*/ 26 h 188"/>
                  <a:gd name="T36" fmla="*/ 15 w 188"/>
                  <a:gd name="T37" fmla="*/ 18 h 188"/>
                  <a:gd name="T38" fmla="*/ 21 w 188"/>
                  <a:gd name="T39" fmla="*/ 16 h 188"/>
                  <a:gd name="T40" fmla="*/ 24 w 188"/>
                  <a:gd name="T41" fmla="*/ 10 h 188"/>
                  <a:gd name="T42" fmla="*/ 17 w 188"/>
                  <a:gd name="T43" fmla="*/ 3 h 188"/>
                  <a:gd name="T44" fmla="*/ 25 w 188"/>
                  <a:gd name="T45" fmla="*/ 0 h 188"/>
                  <a:gd name="T46" fmla="*/ 75 w 188"/>
                  <a:gd name="T47" fmla="*/ 0 h 188"/>
                  <a:gd name="T48" fmla="*/ 100 w 188"/>
                  <a:gd name="T49" fmla="*/ 17 h 188"/>
                  <a:gd name="T50" fmla="*/ 138 w 188"/>
                  <a:gd name="T51" fmla="*/ 31 h 188"/>
                  <a:gd name="T52" fmla="*/ 139 w 188"/>
                  <a:gd name="T53" fmla="*/ 37 h 188"/>
                  <a:gd name="T54" fmla="*/ 137 w 188"/>
                  <a:gd name="T55" fmla="*/ 47 h 188"/>
                  <a:gd name="T56" fmla="*/ 171 w 188"/>
                  <a:gd name="T57" fmla="*/ 63 h 188"/>
                  <a:gd name="T58" fmla="*/ 159 w 188"/>
                  <a:gd name="T59" fmla="*/ 83 h 188"/>
                  <a:gd name="T60" fmla="*/ 159 w 188"/>
                  <a:gd name="T61" fmla="*/ 91 h 188"/>
                  <a:gd name="T62" fmla="*/ 171 w 188"/>
                  <a:gd name="T63" fmla="*/ 100 h 188"/>
                  <a:gd name="T64" fmla="*/ 167 w 188"/>
                  <a:gd name="T65" fmla="*/ 118 h 188"/>
                  <a:gd name="T66" fmla="*/ 168 w 188"/>
                  <a:gd name="T67" fmla="*/ 139 h 188"/>
                  <a:gd name="T68" fmla="*/ 188 w 188"/>
                  <a:gd name="T69" fmla="*/ 159 h 188"/>
                  <a:gd name="T70" fmla="*/ 179 w 188"/>
                  <a:gd name="T71" fmla="*/ 164 h 188"/>
                  <a:gd name="T72" fmla="*/ 174 w 188"/>
                  <a:gd name="T73" fmla="*/ 170 h 188"/>
                  <a:gd name="T74" fmla="*/ 163 w 188"/>
                  <a:gd name="T75" fmla="*/ 174 h 188"/>
                  <a:gd name="T76" fmla="*/ 153 w 188"/>
                  <a:gd name="T77" fmla="*/ 181 h 188"/>
                  <a:gd name="T78" fmla="*/ 138 w 188"/>
                  <a:gd name="T79" fmla="*/ 184 h 188"/>
                  <a:gd name="T80" fmla="*/ 127 w 188"/>
                  <a:gd name="T81" fmla="*/ 188 h 188"/>
                  <a:gd name="T82" fmla="*/ 114 w 188"/>
                  <a:gd name="T83" fmla="*/ 18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188">
                    <a:moveTo>
                      <a:pt x="114" y="183"/>
                    </a:moveTo>
                    <a:lnTo>
                      <a:pt x="90" y="181"/>
                    </a:lnTo>
                    <a:lnTo>
                      <a:pt x="87" y="161"/>
                    </a:lnTo>
                    <a:lnTo>
                      <a:pt x="79" y="146"/>
                    </a:lnTo>
                    <a:lnTo>
                      <a:pt x="68" y="143"/>
                    </a:lnTo>
                    <a:lnTo>
                      <a:pt x="54" y="143"/>
                    </a:lnTo>
                    <a:lnTo>
                      <a:pt x="36" y="136"/>
                    </a:lnTo>
                    <a:lnTo>
                      <a:pt x="21" y="123"/>
                    </a:lnTo>
                    <a:lnTo>
                      <a:pt x="17" y="109"/>
                    </a:lnTo>
                    <a:lnTo>
                      <a:pt x="2" y="90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3" y="58"/>
                    </a:lnTo>
                    <a:lnTo>
                      <a:pt x="10" y="54"/>
                    </a:lnTo>
                    <a:lnTo>
                      <a:pt x="11" y="46"/>
                    </a:lnTo>
                    <a:lnTo>
                      <a:pt x="18" y="43"/>
                    </a:lnTo>
                    <a:lnTo>
                      <a:pt x="20" y="33"/>
                    </a:lnTo>
                    <a:lnTo>
                      <a:pt x="13" y="26"/>
                    </a:lnTo>
                    <a:lnTo>
                      <a:pt x="15" y="18"/>
                    </a:lnTo>
                    <a:lnTo>
                      <a:pt x="21" y="16"/>
                    </a:lnTo>
                    <a:lnTo>
                      <a:pt x="24" y="10"/>
                    </a:lnTo>
                    <a:lnTo>
                      <a:pt x="17" y="3"/>
                    </a:lnTo>
                    <a:lnTo>
                      <a:pt x="25" y="0"/>
                    </a:lnTo>
                    <a:lnTo>
                      <a:pt x="75" y="0"/>
                    </a:lnTo>
                    <a:lnTo>
                      <a:pt x="100" y="17"/>
                    </a:lnTo>
                    <a:lnTo>
                      <a:pt x="138" y="31"/>
                    </a:lnTo>
                    <a:lnTo>
                      <a:pt x="139" y="37"/>
                    </a:lnTo>
                    <a:lnTo>
                      <a:pt x="137" y="47"/>
                    </a:lnTo>
                    <a:lnTo>
                      <a:pt x="171" y="63"/>
                    </a:lnTo>
                    <a:lnTo>
                      <a:pt x="159" y="83"/>
                    </a:lnTo>
                    <a:lnTo>
                      <a:pt x="159" y="91"/>
                    </a:lnTo>
                    <a:lnTo>
                      <a:pt x="171" y="100"/>
                    </a:lnTo>
                    <a:lnTo>
                      <a:pt x="167" y="118"/>
                    </a:lnTo>
                    <a:lnTo>
                      <a:pt x="168" y="139"/>
                    </a:lnTo>
                    <a:lnTo>
                      <a:pt x="188" y="159"/>
                    </a:lnTo>
                    <a:lnTo>
                      <a:pt x="179" y="164"/>
                    </a:lnTo>
                    <a:lnTo>
                      <a:pt x="174" y="170"/>
                    </a:lnTo>
                    <a:lnTo>
                      <a:pt x="163" y="174"/>
                    </a:lnTo>
                    <a:lnTo>
                      <a:pt x="153" y="181"/>
                    </a:lnTo>
                    <a:lnTo>
                      <a:pt x="138" y="184"/>
                    </a:lnTo>
                    <a:lnTo>
                      <a:pt x="127" y="188"/>
                    </a:lnTo>
                    <a:lnTo>
                      <a:pt x="114" y="1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9" name="Freeform 1139"/>
              <p:cNvSpPr>
                <a:spLocks noEditPoints="1"/>
              </p:cNvSpPr>
              <p:nvPr/>
            </p:nvSpPr>
            <p:spPr bwMode="gray">
              <a:xfrm>
                <a:off x="3500" y="2345"/>
                <a:ext cx="189" cy="189"/>
              </a:xfrm>
              <a:custGeom>
                <a:avLst/>
                <a:gdLst>
                  <a:gd name="T0" fmla="*/ 75 w 189"/>
                  <a:gd name="T1" fmla="*/ 2 h 189"/>
                  <a:gd name="T2" fmla="*/ 138 w 189"/>
                  <a:gd name="T3" fmla="*/ 32 h 189"/>
                  <a:gd name="T4" fmla="*/ 137 w 189"/>
                  <a:gd name="T5" fmla="*/ 48 h 189"/>
                  <a:gd name="T6" fmla="*/ 159 w 189"/>
                  <a:gd name="T7" fmla="*/ 83 h 189"/>
                  <a:gd name="T8" fmla="*/ 171 w 189"/>
                  <a:gd name="T9" fmla="*/ 101 h 189"/>
                  <a:gd name="T10" fmla="*/ 168 w 189"/>
                  <a:gd name="T11" fmla="*/ 140 h 189"/>
                  <a:gd name="T12" fmla="*/ 179 w 189"/>
                  <a:gd name="T13" fmla="*/ 164 h 189"/>
                  <a:gd name="T14" fmla="*/ 163 w 189"/>
                  <a:gd name="T15" fmla="*/ 175 h 189"/>
                  <a:gd name="T16" fmla="*/ 138 w 189"/>
                  <a:gd name="T17" fmla="*/ 185 h 189"/>
                  <a:gd name="T18" fmla="*/ 114 w 189"/>
                  <a:gd name="T19" fmla="*/ 184 h 189"/>
                  <a:gd name="T20" fmla="*/ 87 w 189"/>
                  <a:gd name="T21" fmla="*/ 162 h 189"/>
                  <a:gd name="T22" fmla="*/ 68 w 189"/>
                  <a:gd name="T23" fmla="*/ 144 h 189"/>
                  <a:gd name="T24" fmla="*/ 36 w 189"/>
                  <a:gd name="T25" fmla="*/ 137 h 189"/>
                  <a:gd name="T26" fmla="*/ 17 w 189"/>
                  <a:gd name="T27" fmla="*/ 110 h 189"/>
                  <a:gd name="T28" fmla="*/ 0 w 189"/>
                  <a:gd name="T29" fmla="*/ 71 h 189"/>
                  <a:gd name="T30" fmla="*/ 3 w 189"/>
                  <a:gd name="T31" fmla="*/ 59 h 189"/>
                  <a:gd name="T32" fmla="*/ 11 w 189"/>
                  <a:gd name="T33" fmla="*/ 48 h 189"/>
                  <a:gd name="T34" fmla="*/ 20 w 189"/>
                  <a:gd name="T35" fmla="*/ 34 h 189"/>
                  <a:gd name="T36" fmla="*/ 15 w 189"/>
                  <a:gd name="T37" fmla="*/ 19 h 189"/>
                  <a:gd name="T38" fmla="*/ 24 w 189"/>
                  <a:gd name="T39" fmla="*/ 11 h 189"/>
                  <a:gd name="T40" fmla="*/ 25 w 189"/>
                  <a:gd name="T41" fmla="*/ 1 h 189"/>
                  <a:gd name="T42" fmla="*/ 25 w 189"/>
                  <a:gd name="T43" fmla="*/ 0 h 189"/>
                  <a:gd name="T44" fmla="*/ 17 w 189"/>
                  <a:gd name="T45" fmla="*/ 4 h 189"/>
                  <a:gd name="T46" fmla="*/ 23 w 189"/>
                  <a:gd name="T47" fmla="*/ 12 h 189"/>
                  <a:gd name="T48" fmla="*/ 15 w 189"/>
                  <a:gd name="T49" fmla="*/ 19 h 189"/>
                  <a:gd name="T50" fmla="*/ 15 w 189"/>
                  <a:gd name="T51" fmla="*/ 19 h 189"/>
                  <a:gd name="T52" fmla="*/ 13 w 189"/>
                  <a:gd name="T53" fmla="*/ 27 h 189"/>
                  <a:gd name="T54" fmla="*/ 20 w 189"/>
                  <a:gd name="T55" fmla="*/ 34 h 189"/>
                  <a:gd name="T56" fmla="*/ 11 w 189"/>
                  <a:gd name="T57" fmla="*/ 47 h 189"/>
                  <a:gd name="T58" fmla="*/ 11 w 189"/>
                  <a:gd name="T59" fmla="*/ 48 h 189"/>
                  <a:gd name="T60" fmla="*/ 3 w 189"/>
                  <a:gd name="T61" fmla="*/ 59 h 189"/>
                  <a:gd name="T62" fmla="*/ 3 w 189"/>
                  <a:gd name="T63" fmla="*/ 59 h 189"/>
                  <a:gd name="T64" fmla="*/ 0 w 189"/>
                  <a:gd name="T65" fmla="*/ 69 h 189"/>
                  <a:gd name="T66" fmla="*/ 0 w 189"/>
                  <a:gd name="T67" fmla="*/ 71 h 189"/>
                  <a:gd name="T68" fmla="*/ 2 w 189"/>
                  <a:gd name="T69" fmla="*/ 91 h 189"/>
                  <a:gd name="T70" fmla="*/ 17 w 189"/>
                  <a:gd name="T71" fmla="*/ 111 h 189"/>
                  <a:gd name="T72" fmla="*/ 21 w 189"/>
                  <a:gd name="T73" fmla="*/ 124 h 189"/>
                  <a:gd name="T74" fmla="*/ 36 w 189"/>
                  <a:gd name="T75" fmla="*/ 137 h 189"/>
                  <a:gd name="T76" fmla="*/ 36 w 189"/>
                  <a:gd name="T77" fmla="*/ 137 h 189"/>
                  <a:gd name="T78" fmla="*/ 54 w 189"/>
                  <a:gd name="T79" fmla="*/ 145 h 189"/>
                  <a:gd name="T80" fmla="*/ 68 w 189"/>
                  <a:gd name="T81" fmla="*/ 145 h 189"/>
                  <a:gd name="T82" fmla="*/ 87 w 189"/>
                  <a:gd name="T83" fmla="*/ 162 h 189"/>
                  <a:gd name="T84" fmla="*/ 90 w 189"/>
                  <a:gd name="T85" fmla="*/ 182 h 189"/>
                  <a:gd name="T86" fmla="*/ 114 w 189"/>
                  <a:gd name="T87" fmla="*/ 184 h 189"/>
                  <a:gd name="T88" fmla="*/ 127 w 189"/>
                  <a:gd name="T89" fmla="*/ 189 h 189"/>
                  <a:gd name="T90" fmla="*/ 138 w 189"/>
                  <a:gd name="T91" fmla="*/ 185 h 189"/>
                  <a:gd name="T92" fmla="*/ 153 w 189"/>
                  <a:gd name="T93" fmla="*/ 182 h 189"/>
                  <a:gd name="T94" fmla="*/ 163 w 189"/>
                  <a:gd name="T95" fmla="*/ 175 h 189"/>
                  <a:gd name="T96" fmla="*/ 174 w 189"/>
                  <a:gd name="T97" fmla="*/ 171 h 189"/>
                  <a:gd name="T98" fmla="*/ 179 w 189"/>
                  <a:gd name="T99" fmla="*/ 165 h 189"/>
                  <a:gd name="T100" fmla="*/ 189 w 189"/>
                  <a:gd name="T101" fmla="*/ 160 h 189"/>
                  <a:gd name="T102" fmla="*/ 169 w 189"/>
                  <a:gd name="T103" fmla="*/ 140 h 189"/>
                  <a:gd name="T104" fmla="*/ 171 w 189"/>
                  <a:gd name="T105" fmla="*/ 101 h 189"/>
                  <a:gd name="T106" fmla="*/ 171 w 189"/>
                  <a:gd name="T107" fmla="*/ 101 h 189"/>
                  <a:gd name="T108" fmla="*/ 159 w 189"/>
                  <a:gd name="T109" fmla="*/ 84 h 189"/>
                  <a:gd name="T110" fmla="*/ 172 w 189"/>
                  <a:gd name="T111" fmla="*/ 63 h 189"/>
                  <a:gd name="T112" fmla="*/ 138 w 189"/>
                  <a:gd name="T113" fmla="*/ 47 h 189"/>
                  <a:gd name="T114" fmla="*/ 139 w 189"/>
                  <a:gd name="T115" fmla="*/ 38 h 189"/>
                  <a:gd name="T116" fmla="*/ 138 w 189"/>
                  <a:gd name="T117" fmla="*/ 32 h 189"/>
                  <a:gd name="T118" fmla="*/ 138 w 189"/>
                  <a:gd name="T119" fmla="*/ 31 h 189"/>
                  <a:gd name="T120" fmla="*/ 75 w 189"/>
                  <a:gd name="T121" fmla="*/ 1 h 189"/>
                  <a:gd name="T122" fmla="*/ 75 w 189"/>
                  <a:gd name="T123" fmla="*/ 1 h 189"/>
                  <a:gd name="T124" fmla="*/ 25 w 189"/>
                  <a:gd name="T12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9" h="189">
                    <a:moveTo>
                      <a:pt x="25" y="1"/>
                    </a:moveTo>
                    <a:lnTo>
                      <a:pt x="75" y="2"/>
                    </a:lnTo>
                    <a:lnTo>
                      <a:pt x="100" y="18"/>
                    </a:lnTo>
                    <a:lnTo>
                      <a:pt x="138" y="32"/>
                    </a:lnTo>
                    <a:lnTo>
                      <a:pt x="139" y="38"/>
                    </a:lnTo>
                    <a:lnTo>
                      <a:pt x="137" y="48"/>
                    </a:lnTo>
                    <a:lnTo>
                      <a:pt x="171" y="64"/>
                    </a:lnTo>
                    <a:lnTo>
                      <a:pt x="159" y="83"/>
                    </a:lnTo>
                    <a:lnTo>
                      <a:pt x="159" y="92"/>
                    </a:lnTo>
                    <a:lnTo>
                      <a:pt x="171" y="101"/>
                    </a:lnTo>
                    <a:lnTo>
                      <a:pt x="167" y="119"/>
                    </a:lnTo>
                    <a:lnTo>
                      <a:pt x="168" y="140"/>
                    </a:lnTo>
                    <a:lnTo>
                      <a:pt x="188" y="160"/>
                    </a:lnTo>
                    <a:lnTo>
                      <a:pt x="179" y="164"/>
                    </a:lnTo>
                    <a:lnTo>
                      <a:pt x="174" y="171"/>
                    </a:lnTo>
                    <a:lnTo>
                      <a:pt x="163" y="175"/>
                    </a:lnTo>
                    <a:lnTo>
                      <a:pt x="153" y="182"/>
                    </a:lnTo>
                    <a:lnTo>
                      <a:pt x="138" y="185"/>
                    </a:lnTo>
                    <a:lnTo>
                      <a:pt x="127" y="188"/>
                    </a:lnTo>
                    <a:lnTo>
                      <a:pt x="114" y="184"/>
                    </a:lnTo>
                    <a:lnTo>
                      <a:pt x="90" y="182"/>
                    </a:lnTo>
                    <a:lnTo>
                      <a:pt x="87" y="162"/>
                    </a:lnTo>
                    <a:lnTo>
                      <a:pt x="80" y="147"/>
                    </a:lnTo>
                    <a:lnTo>
                      <a:pt x="68" y="144"/>
                    </a:lnTo>
                    <a:lnTo>
                      <a:pt x="54" y="144"/>
                    </a:lnTo>
                    <a:lnTo>
                      <a:pt x="36" y="137"/>
                    </a:lnTo>
                    <a:lnTo>
                      <a:pt x="21" y="124"/>
                    </a:lnTo>
                    <a:lnTo>
                      <a:pt x="17" y="110"/>
                    </a:lnTo>
                    <a:lnTo>
                      <a:pt x="2" y="91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3" y="59"/>
                    </a:lnTo>
                    <a:lnTo>
                      <a:pt x="10" y="55"/>
                    </a:lnTo>
                    <a:lnTo>
                      <a:pt x="11" y="48"/>
                    </a:lnTo>
                    <a:lnTo>
                      <a:pt x="18" y="44"/>
                    </a:lnTo>
                    <a:lnTo>
                      <a:pt x="20" y="34"/>
                    </a:lnTo>
                    <a:lnTo>
                      <a:pt x="14" y="27"/>
                    </a:lnTo>
                    <a:lnTo>
                      <a:pt x="15" y="19"/>
                    </a:lnTo>
                    <a:lnTo>
                      <a:pt x="21" y="18"/>
                    </a:lnTo>
                    <a:lnTo>
                      <a:pt x="24" y="11"/>
                    </a:lnTo>
                    <a:lnTo>
                      <a:pt x="17" y="4"/>
                    </a:lnTo>
                    <a:lnTo>
                      <a:pt x="25" y="1"/>
                    </a:lnTo>
                    <a:close/>
                    <a:moveTo>
                      <a:pt x="25" y="0"/>
                    </a:moveTo>
                    <a:lnTo>
                      <a:pt x="25" y="0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23" y="12"/>
                    </a:lnTo>
                    <a:lnTo>
                      <a:pt x="21" y="17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8"/>
                    </a:lnTo>
                    <a:lnTo>
                      <a:pt x="20" y="34"/>
                    </a:lnTo>
                    <a:lnTo>
                      <a:pt x="18" y="44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1" y="48"/>
                    </a:lnTo>
                    <a:lnTo>
                      <a:pt x="9" y="54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17" y="111"/>
                    </a:lnTo>
                    <a:lnTo>
                      <a:pt x="21" y="124"/>
                    </a:lnTo>
                    <a:lnTo>
                      <a:pt x="21" y="124"/>
                    </a:lnTo>
                    <a:lnTo>
                      <a:pt x="21" y="124"/>
                    </a:lnTo>
                    <a:lnTo>
                      <a:pt x="36" y="137"/>
                    </a:lnTo>
                    <a:lnTo>
                      <a:pt x="36" y="137"/>
                    </a:lnTo>
                    <a:lnTo>
                      <a:pt x="36" y="137"/>
                    </a:lnTo>
                    <a:lnTo>
                      <a:pt x="54" y="144"/>
                    </a:lnTo>
                    <a:lnTo>
                      <a:pt x="54" y="145"/>
                    </a:lnTo>
                    <a:lnTo>
                      <a:pt x="54" y="145"/>
                    </a:lnTo>
                    <a:lnTo>
                      <a:pt x="68" y="145"/>
                    </a:lnTo>
                    <a:lnTo>
                      <a:pt x="79" y="147"/>
                    </a:lnTo>
                    <a:lnTo>
                      <a:pt x="87" y="162"/>
                    </a:lnTo>
                    <a:lnTo>
                      <a:pt x="89" y="182"/>
                    </a:lnTo>
                    <a:lnTo>
                      <a:pt x="90" y="182"/>
                    </a:lnTo>
                    <a:lnTo>
                      <a:pt x="90" y="182"/>
                    </a:lnTo>
                    <a:lnTo>
                      <a:pt x="114" y="184"/>
                    </a:lnTo>
                    <a:lnTo>
                      <a:pt x="127" y="189"/>
                    </a:lnTo>
                    <a:lnTo>
                      <a:pt x="127" y="189"/>
                    </a:lnTo>
                    <a:lnTo>
                      <a:pt x="127" y="189"/>
                    </a:lnTo>
                    <a:lnTo>
                      <a:pt x="138" y="185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63" y="175"/>
                    </a:lnTo>
                    <a:lnTo>
                      <a:pt x="174" y="171"/>
                    </a:lnTo>
                    <a:lnTo>
                      <a:pt x="174" y="171"/>
                    </a:lnTo>
                    <a:lnTo>
                      <a:pt x="174" y="171"/>
                    </a:lnTo>
                    <a:lnTo>
                      <a:pt x="179" y="165"/>
                    </a:lnTo>
                    <a:lnTo>
                      <a:pt x="188" y="160"/>
                    </a:lnTo>
                    <a:lnTo>
                      <a:pt x="189" y="160"/>
                    </a:lnTo>
                    <a:lnTo>
                      <a:pt x="188" y="160"/>
                    </a:lnTo>
                    <a:lnTo>
                      <a:pt x="169" y="140"/>
                    </a:lnTo>
                    <a:lnTo>
                      <a:pt x="167" y="119"/>
                    </a:lnTo>
                    <a:lnTo>
                      <a:pt x="171" y="101"/>
                    </a:lnTo>
                    <a:lnTo>
                      <a:pt x="172" y="101"/>
                    </a:lnTo>
                    <a:lnTo>
                      <a:pt x="171" y="101"/>
                    </a:lnTo>
                    <a:lnTo>
                      <a:pt x="160" y="92"/>
                    </a:lnTo>
                    <a:lnTo>
                      <a:pt x="159" y="84"/>
                    </a:lnTo>
                    <a:lnTo>
                      <a:pt x="171" y="64"/>
                    </a:lnTo>
                    <a:lnTo>
                      <a:pt x="172" y="63"/>
                    </a:lnTo>
                    <a:lnTo>
                      <a:pt x="171" y="63"/>
                    </a:lnTo>
                    <a:lnTo>
                      <a:pt x="138" y="47"/>
                    </a:lnTo>
                    <a:lnTo>
                      <a:pt x="139" y="38"/>
                    </a:lnTo>
                    <a:lnTo>
                      <a:pt x="139" y="38"/>
                    </a:lnTo>
                    <a:lnTo>
                      <a:pt x="139" y="38"/>
                    </a:lnTo>
                    <a:lnTo>
                      <a:pt x="138" y="32"/>
                    </a:lnTo>
                    <a:lnTo>
                      <a:pt x="138" y="31"/>
                    </a:lnTo>
                    <a:lnTo>
                      <a:pt x="138" y="31"/>
                    </a:lnTo>
                    <a:lnTo>
                      <a:pt x="100" y="18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0" name="Freeform 1140"/>
              <p:cNvSpPr>
                <a:spLocks noEditPoints="1"/>
              </p:cNvSpPr>
              <p:nvPr/>
            </p:nvSpPr>
            <p:spPr bwMode="gray">
              <a:xfrm>
                <a:off x="3500" y="2345"/>
                <a:ext cx="189" cy="189"/>
              </a:xfrm>
              <a:custGeom>
                <a:avLst/>
                <a:gdLst>
                  <a:gd name="T0" fmla="*/ 75 w 189"/>
                  <a:gd name="T1" fmla="*/ 2 h 189"/>
                  <a:gd name="T2" fmla="*/ 138 w 189"/>
                  <a:gd name="T3" fmla="*/ 32 h 189"/>
                  <a:gd name="T4" fmla="*/ 137 w 189"/>
                  <a:gd name="T5" fmla="*/ 48 h 189"/>
                  <a:gd name="T6" fmla="*/ 159 w 189"/>
                  <a:gd name="T7" fmla="*/ 83 h 189"/>
                  <a:gd name="T8" fmla="*/ 171 w 189"/>
                  <a:gd name="T9" fmla="*/ 101 h 189"/>
                  <a:gd name="T10" fmla="*/ 168 w 189"/>
                  <a:gd name="T11" fmla="*/ 140 h 189"/>
                  <a:gd name="T12" fmla="*/ 179 w 189"/>
                  <a:gd name="T13" fmla="*/ 164 h 189"/>
                  <a:gd name="T14" fmla="*/ 163 w 189"/>
                  <a:gd name="T15" fmla="*/ 175 h 189"/>
                  <a:gd name="T16" fmla="*/ 138 w 189"/>
                  <a:gd name="T17" fmla="*/ 185 h 189"/>
                  <a:gd name="T18" fmla="*/ 114 w 189"/>
                  <a:gd name="T19" fmla="*/ 184 h 189"/>
                  <a:gd name="T20" fmla="*/ 87 w 189"/>
                  <a:gd name="T21" fmla="*/ 162 h 189"/>
                  <a:gd name="T22" fmla="*/ 68 w 189"/>
                  <a:gd name="T23" fmla="*/ 144 h 189"/>
                  <a:gd name="T24" fmla="*/ 36 w 189"/>
                  <a:gd name="T25" fmla="*/ 137 h 189"/>
                  <a:gd name="T26" fmla="*/ 17 w 189"/>
                  <a:gd name="T27" fmla="*/ 110 h 189"/>
                  <a:gd name="T28" fmla="*/ 0 w 189"/>
                  <a:gd name="T29" fmla="*/ 71 h 189"/>
                  <a:gd name="T30" fmla="*/ 3 w 189"/>
                  <a:gd name="T31" fmla="*/ 59 h 189"/>
                  <a:gd name="T32" fmla="*/ 11 w 189"/>
                  <a:gd name="T33" fmla="*/ 48 h 189"/>
                  <a:gd name="T34" fmla="*/ 20 w 189"/>
                  <a:gd name="T35" fmla="*/ 34 h 189"/>
                  <a:gd name="T36" fmla="*/ 15 w 189"/>
                  <a:gd name="T37" fmla="*/ 19 h 189"/>
                  <a:gd name="T38" fmla="*/ 24 w 189"/>
                  <a:gd name="T39" fmla="*/ 11 h 189"/>
                  <a:gd name="T40" fmla="*/ 25 w 189"/>
                  <a:gd name="T41" fmla="*/ 1 h 189"/>
                  <a:gd name="T42" fmla="*/ 25 w 189"/>
                  <a:gd name="T43" fmla="*/ 0 h 189"/>
                  <a:gd name="T44" fmla="*/ 17 w 189"/>
                  <a:gd name="T45" fmla="*/ 4 h 189"/>
                  <a:gd name="T46" fmla="*/ 23 w 189"/>
                  <a:gd name="T47" fmla="*/ 12 h 189"/>
                  <a:gd name="T48" fmla="*/ 15 w 189"/>
                  <a:gd name="T49" fmla="*/ 19 h 189"/>
                  <a:gd name="T50" fmla="*/ 15 w 189"/>
                  <a:gd name="T51" fmla="*/ 19 h 189"/>
                  <a:gd name="T52" fmla="*/ 13 w 189"/>
                  <a:gd name="T53" fmla="*/ 27 h 189"/>
                  <a:gd name="T54" fmla="*/ 20 w 189"/>
                  <a:gd name="T55" fmla="*/ 34 h 189"/>
                  <a:gd name="T56" fmla="*/ 11 w 189"/>
                  <a:gd name="T57" fmla="*/ 47 h 189"/>
                  <a:gd name="T58" fmla="*/ 11 w 189"/>
                  <a:gd name="T59" fmla="*/ 48 h 189"/>
                  <a:gd name="T60" fmla="*/ 3 w 189"/>
                  <a:gd name="T61" fmla="*/ 59 h 189"/>
                  <a:gd name="T62" fmla="*/ 3 w 189"/>
                  <a:gd name="T63" fmla="*/ 59 h 189"/>
                  <a:gd name="T64" fmla="*/ 0 w 189"/>
                  <a:gd name="T65" fmla="*/ 69 h 189"/>
                  <a:gd name="T66" fmla="*/ 0 w 189"/>
                  <a:gd name="T67" fmla="*/ 71 h 189"/>
                  <a:gd name="T68" fmla="*/ 2 w 189"/>
                  <a:gd name="T69" fmla="*/ 91 h 189"/>
                  <a:gd name="T70" fmla="*/ 17 w 189"/>
                  <a:gd name="T71" fmla="*/ 111 h 189"/>
                  <a:gd name="T72" fmla="*/ 21 w 189"/>
                  <a:gd name="T73" fmla="*/ 124 h 189"/>
                  <a:gd name="T74" fmla="*/ 36 w 189"/>
                  <a:gd name="T75" fmla="*/ 137 h 189"/>
                  <a:gd name="T76" fmla="*/ 36 w 189"/>
                  <a:gd name="T77" fmla="*/ 137 h 189"/>
                  <a:gd name="T78" fmla="*/ 54 w 189"/>
                  <a:gd name="T79" fmla="*/ 145 h 189"/>
                  <a:gd name="T80" fmla="*/ 68 w 189"/>
                  <a:gd name="T81" fmla="*/ 145 h 189"/>
                  <a:gd name="T82" fmla="*/ 87 w 189"/>
                  <a:gd name="T83" fmla="*/ 162 h 189"/>
                  <a:gd name="T84" fmla="*/ 90 w 189"/>
                  <a:gd name="T85" fmla="*/ 182 h 189"/>
                  <a:gd name="T86" fmla="*/ 114 w 189"/>
                  <a:gd name="T87" fmla="*/ 184 h 189"/>
                  <a:gd name="T88" fmla="*/ 127 w 189"/>
                  <a:gd name="T89" fmla="*/ 189 h 189"/>
                  <a:gd name="T90" fmla="*/ 138 w 189"/>
                  <a:gd name="T91" fmla="*/ 185 h 189"/>
                  <a:gd name="T92" fmla="*/ 153 w 189"/>
                  <a:gd name="T93" fmla="*/ 182 h 189"/>
                  <a:gd name="T94" fmla="*/ 163 w 189"/>
                  <a:gd name="T95" fmla="*/ 175 h 189"/>
                  <a:gd name="T96" fmla="*/ 174 w 189"/>
                  <a:gd name="T97" fmla="*/ 171 h 189"/>
                  <a:gd name="T98" fmla="*/ 179 w 189"/>
                  <a:gd name="T99" fmla="*/ 165 h 189"/>
                  <a:gd name="T100" fmla="*/ 189 w 189"/>
                  <a:gd name="T101" fmla="*/ 160 h 189"/>
                  <a:gd name="T102" fmla="*/ 169 w 189"/>
                  <a:gd name="T103" fmla="*/ 140 h 189"/>
                  <a:gd name="T104" fmla="*/ 171 w 189"/>
                  <a:gd name="T105" fmla="*/ 101 h 189"/>
                  <a:gd name="T106" fmla="*/ 171 w 189"/>
                  <a:gd name="T107" fmla="*/ 101 h 189"/>
                  <a:gd name="T108" fmla="*/ 159 w 189"/>
                  <a:gd name="T109" fmla="*/ 84 h 189"/>
                  <a:gd name="T110" fmla="*/ 172 w 189"/>
                  <a:gd name="T111" fmla="*/ 63 h 189"/>
                  <a:gd name="T112" fmla="*/ 138 w 189"/>
                  <a:gd name="T113" fmla="*/ 47 h 189"/>
                  <a:gd name="T114" fmla="*/ 139 w 189"/>
                  <a:gd name="T115" fmla="*/ 38 h 189"/>
                  <a:gd name="T116" fmla="*/ 138 w 189"/>
                  <a:gd name="T117" fmla="*/ 32 h 189"/>
                  <a:gd name="T118" fmla="*/ 138 w 189"/>
                  <a:gd name="T119" fmla="*/ 31 h 189"/>
                  <a:gd name="T120" fmla="*/ 75 w 189"/>
                  <a:gd name="T121" fmla="*/ 1 h 189"/>
                  <a:gd name="T122" fmla="*/ 75 w 189"/>
                  <a:gd name="T123" fmla="*/ 1 h 189"/>
                  <a:gd name="T124" fmla="*/ 25 w 189"/>
                  <a:gd name="T12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9" h="189">
                    <a:moveTo>
                      <a:pt x="25" y="1"/>
                    </a:moveTo>
                    <a:lnTo>
                      <a:pt x="75" y="2"/>
                    </a:lnTo>
                    <a:lnTo>
                      <a:pt x="100" y="18"/>
                    </a:lnTo>
                    <a:lnTo>
                      <a:pt x="138" y="32"/>
                    </a:lnTo>
                    <a:lnTo>
                      <a:pt x="139" y="38"/>
                    </a:lnTo>
                    <a:lnTo>
                      <a:pt x="137" y="48"/>
                    </a:lnTo>
                    <a:lnTo>
                      <a:pt x="171" y="64"/>
                    </a:lnTo>
                    <a:lnTo>
                      <a:pt x="159" y="83"/>
                    </a:lnTo>
                    <a:lnTo>
                      <a:pt x="159" y="92"/>
                    </a:lnTo>
                    <a:lnTo>
                      <a:pt x="171" y="101"/>
                    </a:lnTo>
                    <a:lnTo>
                      <a:pt x="167" y="119"/>
                    </a:lnTo>
                    <a:lnTo>
                      <a:pt x="168" y="140"/>
                    </a:lnTo>
                    <a:lnTo>
                      <a:pt x="188" y="160"/>
                    </a:lnTo>
                    <a:lnTo>
                      <a:pt x="179" y="164"/>
                    </a:lnTo>
                    <a:lnTo>
                      <a:pt x="174" y="171"/>
                    </a:lnTo>
                    <a:lnTo>
                      <a:pt x="163" y="175"/>
                    </a:lnTo>
                    <a:lnTo>
                      <a:pt x="153" y="182"/>
                    </a:lnTo>
                    <a:lnTo>
                      <a:pt x="138" y="185"/>
                    </a:lnTo>
                    <a:lnTo>
                      <a:pt x="127" y="188"/>
                    </a:lnTo>
                    <a:lnTo>
                      <a:pt x="114" y="184"/>
                    </a:lnTo>
                    <a:lnTo>
                      <a:pt x="90" y="182"/>
                    </a:lnTo>
                    <a:lnTo>
                      <a:pt x="87" y="162"/>
                    </a:lnTo>
                    <a:lnTo>
                      <a:pt x="80" y="147"/>
                    </a:lnTo>
                    <a:lnTo>
                      <a:pt x="68" y="144"/>
                    </a:lnTo>
                    <a:lnTo>
                      <a:pt x="54" y="144"/>
                    </a:lnTo>
                    <a:lnTo>
                      <a:pt x="36" y="137"/>
                    </a:lnTo>
                    <a:lnTo>
                      <a:pt x="21" y="124"/>
                    </a:lnTo>
                    <a:lnTo>
                      <a:pt x="17" y="110"/>
                    </a:lnTo>
                    <a:lnTo>
                      <a:pt x="2" y="91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3" y="59"/>
                    </a:lnTo>
                    <a:lnTo>
                      <a:pt x="10" y="55"/>
                    </a:lnTo>
                    <a:lnTo>
                      <a:pt x="11" y="48"/>
                    </a:lnTo>
                    <a:lnTo>
                      <a:pt x="18" y="44"/>
                    </a:lnTo>
                    <a:lnTo>
                      <a:pt x="20" y="34"/>
                    </a:lnTo>
                    <a:lnTo>
                      <a:pt x="14" y="27"/>
                    </a:lnTo>
                    <a:lnTo>
                      <a:pt x="15" y="19"/>
                    </a:lnTo>
                    <a:lnTo>
                      <a:pt x="21" y="18"/>
                    </a:lnTo>
                    <a:lnTo>
                      <a:pt x="24" y="11"/>
                    </a:lnTo>
                    <a:lnTo>
                      <a:pt x="17" y="4"/>
                    </a:lnTo>
                    <a:lnTo>
                      <a:pt x="25" y="1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23" y="12"/>
                    </a:lnTo>
                    <a:lnTo>
                      <a:pt x="21" y="17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8"/>
                    </a:lnTo>
                    <a:lnTo>
                      <a:pt x="20" y="34"/>
                    </a:lnTo>
                    <a:lnTo>
                      <a:pt x="18" y="44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1" y="48"/>
                    </a:lnTo>
                    <a:lnTo>
                      <a:pt x="9" y="54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17" y="111"/>
                    </a:lnTo>
                    <a:lnTo>
                      <a:pt x="21" y="124"/>
                    </a:lnTo>
                    <a:lnTo>
                      <a:pt x="21" y="124"/>
                    </a:lnTo>
                    <a:lnTo>
                      <a:pt x="21" y="124"/>
                    </a:lnTo>
                    <a:lnTo>
                      <a:pt x="36" y="137"/>
                    </a:lnTo>
                    <a:lnTo>
                      <a:pt x="36" y="137"/>
                    </a:lnTo>
                    <a:lnTo>
                      <a:pt x="36" y="137"/>
                    </a:lnTo>
                    <a:lnTo>
                      <a:pt x="54" y="144"/>
                    </a:lnTo>
                    <a:lnTo>
                      <a:pt x="54" y="145"/>
                    </a:lnTo>
                    <a:lnTo>
                      <a:pt x="54" y="145"/>
                    </a:lnTo>
                    <a:lnTo>
                      <a:pt x="68" y="145"/>
                    </a:lnTo>
                    <a:lnTo>
                      <a:pt x="79" y="147"/>
                    </a:lnTo>
                    <a:lnTo>
                      <a:pt x="87" y="162"/>
                    </a:lnTo>
                    <a:lnTo>
                      <a:pt x="89" y="182"/>
                    </a:lnTo>
                    <a:lnTo>
                      <a:pt x="90" y="182"/>
                    </a:lnTo>
                    <a:lnTo>
                      <a:pt x="90" y="182"/>
                    </a:lnTo>
                    <a:lnTo>
                      <a:pt x="114" y="184"/>
                    </a:lnTo>
                    <a:lnTo>
                      <a:pt x="127" y="189"/>
                    </a:lnTo>
                    <a:lnTo>
                      <a:pt x="127" y="189"/>
                    </a:lnTo>
                    <a:lnTo>
                      <a:pt x="127" y="189"/>
                    </a:lnTo>
                    <a:lnTo>
                      <a:pt x="138" y="185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63" y="175"/>
                    </a:lnTo>
                    <a:lnTo>
                      <a:pt x="174" y="171"/>
                    </a:lnTo>
                    <a:lnTo>
                      <a:pt x="174" y="171"/>
                    </a:lnTo>
                    <a:lnTo>
                      <a:pt x="174" y="171"/>
                    </a:lnTo>
                    <a:lnTo>
                      <a:pt x="179" y="165"/>
                    </a:lnTo>
                    <a:lnTo>
                      <a:pt x="188" y="160"/>
                    </a:lnTo>
                    <a:lnTo>
                      <a:pt x="189" y="160"/>
                    </a:lnTo>
                    <a:lnTo>
                      <a:pt x="188" y="160"/>
                    </a:lnTo>
                    <a:lnTo>
                      <a:pt x="169" y="140"/>
                    </a:lnTo>
                    <a:lnTo>
                      <a:pt x="167" y="119"/>
                    </a:lnTo>
                    <a:lnTo>
                      <a:pt x="171" y="101"/>
                    </a:lnTo>
                    <a:lnTo>
                      <a:pt x="172" y="101"/>
                    </a:lnTo>
                    <a:lnTo>
                      <a:pt x="171" y="101"/>
                    </a:lnTo>
                    <a:lnTo>
                      <a:pt x="160" y="92"/>
                    </a:lnTo>
                    <a:lnTo>
                      <a:pt x="159" y="84"/>
                    </a:lnTo>
                    <a:lnTo>
                      <a:pt x="171" y="64"/>
                    </a:lnTo>
                    <a:lnTo>
                      <a:pt x="172" y="63"/>
                    </a:lnTo>
                    <a:lnTo>
                      <a:pt x="171" y="63"/>
                    </a:lnTo>
                    <a:lnTo>
                      <a:pt x="138" y="47"/>
                    </a:lnTo>
                    <a:lnTo>
                      <a:pt x="139" y="38"/>
                    </a:lnTo>
                    <a:lnTo>
                      <a:pt x="139" y="38"/>
                    </a:lnTo>
                    <a:lnTo>
                      <a:pt x="139" y="38"/>
                    </a:lnTo>
                    <a:lnTo>
                      <a:pt x="138" y="32"/>
                    </a:lnTo>
                    <a:lnTo>
                      <a:pt x="138" y="31"/>
                    </a:lnTo>
                    <a:lnTo>
                      <a:pt x="138" y="31"/>
                    </a:lnTo>
                    <a:lnTo>
                      <a:pt x="100" y="18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1" name="Freeform 1141"/>
              <p:cNvSpPr>
                <a:spLocks/>
              </p:cNvSpPr>
              <p:nvPr/>
            </p:nvSpPr>
            <p:spPr bwMode="gray">
              <a:xfrm>
                <a:off x="3494" y="2259"/>
                <a:ext cx="100" cy="97"/>
              </a:xfrm>
              <a:custGeom>
                <a:avLst/>
                <a:gdLst>
                  <a:gd name="T0" fmla="*/ 5 w 100"/>
                  <a:gd name="T1" fmla="*/ 75 h 97"/>
                  <a:gd name="T2" fmla="*/ 24 w 100"/>
                  <a:gd name="T3" fmla="*/ 46 h 97"/>
                  <a:gd name="T4" fmla="*/ 29 w 100"/>
                  <a:gd name="T5" fmla="*/ 32 h 97"/>
                  <a:gd name="T6" fmla="*/ 24 w 100"/>
                  <a:gd name="T7" fmla="*/ 14 h 97"/>
                  <a:gd name="T8" fmla="*/ 32 w 100"/>
                  <a:gd name="T9" fmla="*/ 10 h 97"/>
                  <a:gd name="T10" fmla="*/ 44 w 100"/>
                  <a:gd name="T11" fmla="*/ 14 h 97"/>
                  <a:gd name="T12" fmla="*/ 69 w 100"/>
                  <a:gd name="T13" fmla="*/ 13 h 97"/>
                  <a:gd name="T14" fmla="*/ 80 w 100"/>
                  <a:gd name="T15" fmla="*/ 0 h 97"/>
                  <a:gd name="T16" fmla="*/ 85 w 100"/>
                  <a:gd name="T17" fmla="*/ 11 h 97"/>
                  <a:gd name="T18" fmla="*/ 100 w 100"/>
                  <a:gd name="T19" fmla="*/ 35 h 97"/>
                  <a:gd name="T20" fmla="*/ 100 w 100"/>
                  <a:gd name="T21" fmla="*/ 49 h 97"/>
                  <a:gd name="T22" fmla="*/ 84 w 100"/>
                  <a:gd name="T23" fmla="*/ 61 h 97"/>
                  <a:gd name="T24" fmla="*/ 81 w 100"/>
                  <a:gd name="T25" fmla="*/ 88 h 97"/>
                  <a:gd name="T26" fmla="*/ 31 w 100"/>
                  <a:gd name="T27" fmla="*/ 87 h 97"/>
                  <a:gd name="T28" fmla="*/ 23 w 100"/>
                  <a:gd name="T29" fmla="*/ 91 h 97"/>
                  <a:gd name="T30" fmla="*/ 17 w 100"/>
                  <a:gd name="T31" fmla="*/ 89 h 97"/>
                  <a:gd name="T32" fmla="*/ 10 w 100"/>
                  <a:gd name="T33" fmla="*/ 93 h 97"/>
                  <a:gd name="T34" fmla="*/ 0 w 100"/>
                  <a:gd name="T35" fmla="*/ 97 h 97"/>
                  <a:gd name="T36" fmla="*/ 5 w 100"/>
                  <a:gd name="T37" fmla="*/ 7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97">
                    <a:moveTo>
                      <a:pt x="5" y="75"/>
                    </a:moveTo>
                    <a:lnTo>
                      <a:pt x="24" y="46"/>
                    </a:lnTo>
                    <a:lnTo>
                      <a:pt x="29" y="32"/>
                    </a:lnTo>
                    <a:lnTo>
                      <a:pt x="24" y="14"/>
                    </a:lnTo>
                    <a:lnTo>
                      <a:pt x="32" y="10"/>
                    </a:lnTo>
                    <a:lnTo>
                      <a:pt x="44" y="14"/>
                    </a:lnTo>
                    <a:lnTo>
                      <a:pt x="69" y="13"/>
                    </a:lnTo>
                    <a:lnTo>
                      <a:pt x="80" y="0"/>
                    </a:lnTo>
                    <a:lnTo>
                      <a:pt x="85" y="11"/>
                    </a:lnTo>
                    <a:lnTo>
                      <a:pt x="100" y="35"/>
                    </a:lnTo>
                    <a:lnTo>
                      <a:pt x="100" y="49"/>
                    </a:lnTo>
                    <a:lnTo>
                      <a:pt x="84" y="61"/>
                    </a:lnTo>
                    <a:lnTo>
                      <a:pt x="81" y="88"/>
                    </a:lnTo>
                    <a:lnTo>
                      <a:pt x="31" y="87"/>
                    </a:lnTo>
                    <a:lnTo>
                      <a:pt x="23" y="91"/>
                    </a:lnTo>
                    <a:lnTo>
                      <a:pt x="17" y="89"/>
                    </a:lnTo>
                    <a:lnTo>
                      <a:pt x="10" y="93"/>
                    </a:lnTo>
                    <a:lnTo>
                      <a:pt x="0" y="97"/>
                    </a:lnTo>
                    <a:lnTo>
                      <a:pt x="5" y="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2" name="Freeform 1142"/>
              <p:cNvSpPr>
                <a:spLocks noEditPoints="1"/>
              </p:cNvSpPr>
              <p:nvPr/>
            </p:nvSpPr>
            <p:spPr bwMode="gray">
              <a:xfrm>
                <a:off x="3494" y="2258"/>
                <a:ext cx="100" cy="98"/>
              </a:xfrm>
              <a:custGeom>
                <a:avLst/>
                <a:gdLst>
                  <a:gd name="T0" fmla="*/ 80 w 100"/>
                  <a:gd name="T1" fmla="*/ 1 h 98"/>
                  <a:gd name="T2" fmla="*/ 85 w 100"/>
                  <a:gd name="T3" fmla="*/ 13 h 98"/>
                  <a:gd name="T4" fmla="*/ 100 w 100"/>
                  <a:gd name="T5" fmla="*/ 36 h 98"/>
                  <a:gd name="T6" fmla="*/ 100 w 100"/>
                  <a:gd name="T7" fmla="*/ 50 h 98"/>
                  <a:gd name="T8" fmla="*/ 84 w 100"/>
                  <a:gd name="T9" fmla="*/ 62 h 98"/>
                  <a:gd name="T10" fmla="*/ 81 w 100"/>
                  <a:gd name="T11" fmla="*/ 89 h 98"/>
                  <a:gd name="T12" fmla="*/ 31 w 100"/>
                  <a:gd name="T13" fmla="*/ 88 h 98"/>
                  <a:gd name="T14" fmla="*/ 23 w 100"/>
                  <a:gd name="T15" fmla="*/ 91 h 98"/>
                  <a:gd name="T16" fmla="*/ 17 w 100"/>
                  <a:gd name="T17" fmla="*/ 90 h 98"/>
                  <a:gd name="T18" fmla="*/ 10 w 100"/>
                  <a:gd name="T19" fmla="*/ 94 h 98"/>
                  <a:gd name="T20" fmla="*/ 1 w 100"/>
                  <a:gd name="T21" fmla="*/ 98 h 98"/>
                  <a:gd name="T22" fmla="*/ 5 w 100"/>
                  <a:gd name="T23" fmla="*/ 76 h 98"/>
                  <a:gd name="T24" fmla="*/ 24 w 100"/>
                  <a:gd name="T25" fmla="*/ 47 h 98"/>
                  <a:gd name="T26" fmla="*/ 29 w 100"/>
                  <a:gd name="T27" fmla="*/ 33 h 98"/>
                  <a:gd name="T28" fmla="*/ 24 w 100"/>
                  <a:gd name="T29" fmla="*/ 15 h 98"/>
                  <a:gd name="T30" fmla="*/ 32 w 100"/>
                  <a:gd name="T31" fmla="*/ 11 h 98"/>
                  <a:gd name="T32" fmla="*/ 44 w 100"/>
                  <a:gd name="T33" fmla="*/ 15 h 98"/>
                  <a:gd name="T34" fmla="*/ 69 w 100"/>
                  <a:gd name="T35" fmla="*/ 14 h 98"/>
                  <a:gd name="T36" fmla="*/ 80 w 100"/>
                  <a:gd name="T37" fmla="*/ 1 h 98"/>
                  <a:gd name="T38" fmla="*/ 81 w 100"/>
                  <a:gd name="T39" fmla="*/ 0 h 98"/>
                  <a:gd name="T40" fmla="*/ 80 w 100"/>
                  <a:gd name="T41" fmla="*/ 1 h 98"/>
                  <a:gd name="T42" fmla="*/ 69 w 100"/>
                  <a:gd name="T43" fmla="*/ 13 h 98"/>
                  <a:gd name="T44" fmla="*/ 44 w 100"/>
                  <a:gd name="T45" fmla="*/ 15 h 98"/>
                  <a:gd name="T46" fmla="*/ 32 w 100"/>
                  <a:gd name="T47" fmla="*/ 11 h 98"/>
                  <a:gd name="T48" fmla="*/ 32 w 100"/>
                  <a:gd name="T49" fmla="*/ 11 h 98"/>
                  <a:gd name="T50" fmla="*/ 32 w 100"/>
                  <a:gd name="T51" fmla="*/ 11 h 98"/>
                  <a:gd name="T52" fmla="*/ 24 w 100"/>
                  <a:gd name="T53" fmla="*/ 15 h 98"/>
                  <a:gd name="T54" fmla="*/ 24 w 100"/>
                  <a:gd name="T55" fmla="*/ 15 h 98"/>
                  <a:gd name="T56" fmla="*/ 24 w 100"/>
                  <a:gd name="T57" fmla="*/ 15 h 98"/>
                  <a:gd name="T58" fmla="*/ 29 w 100"/>
                  <a:gd name="T59" fmla="*/ 33 h 98"/>
                  <a:gd name="T60" fmla="*/ 24 w 100"/>
                  <a:gd name="T61" fmla="*/ 47 h 98"/>
                  <a:gd name="T62" fmla="*/ 5 w 100"/>
                  <a:gd name="T63" fmla="*/ 76 h 98"/>
                  <a:gd name="T64" fmla="*/ 5 w 100"/>
                  <a:gd name="T65" fmla="*/ 76 h 98"/>
                  <a:gd name="T66" fmla="*/ 5 w 100"/>
                  <a:gd name="T67" fmla="*/ 76 h 98"/>
                  <a:gd name="T68" fmla="*/ 0 w 100"/>
                  <a:gd name="T69" fmla="*/ 97 h 98"/>
                  <a:gd name="T70" fmla="*/ 0 w 100"/>
                  <a:gd name="T71" fmla="*/ 98 h 98"/>
                  <a:gd name="T72" fmla="*/ 1 w 100"/>
                  <a:gd name="T73" fmla="*/ 98 h 98"/>
                  <a:gd name="T74" fmla="*/ 10 w 100"/>
                  <a:gd name="T75" fmla="*/ 94 h 98"/>
                  <a:gd name="T76" fmla="*/ 10 w 100"/>
                  <a:gd name="T77" fmla="*/ 94 h 98"/>
                  <a:gd name="T78" fmla="*/ 10 w 100"/>
                  <a:gd name="T79" fmla="*/ 94 h 98"/>
                  <a:gd name="T80" fmla="*/ 17 w 100"/>
                  <a:gd name="T81" fmla="*/ 90 h 98"/>
                  <a:gd name="T82" fmla="*/ 23 w 100"/>
                  <a:gd name="T83" fmla="*/ 92 h 98"/>
                  <a:gd name="T84" fmla="*/ 23 w 100"/>
                  <a:gd name="T85" fmla="*/ 92 h 98"/>
                  <a:gd name="T86" fmla="*/ 24 w 100"/>
                  <a:gd name="T87" fmla="*/ 92 h 98"/>
                  <a:gd name="T88" fmla="*/ 31 w 100"/>
                  <a:gd name="T89" fmla="*/ 88 h 98"/>
                  <a:gd name="T90" fmla="*/ 81 w 100"/>
                  <a:gd name="T91" fmla="*/ 89 h 98"/>
                  <a:gd name="T92" fmla="*/ 81 w 100"/>
                  <a:gd name="T93" fmla="*/ 89 h 98"/>
                  <a:gd name="T94" fmla="*/ 81 w 100"/>
                  <a:gd name="T95" fmla="*/ 89 h 98"/>
                  <a:gd name="T96" fmla="*/ 84 w 100"/>
                  <a:gd name="T97" fmla="*/ 62 h 98"/>
                  <a:gd name="T98" fmla="*/ 100 w 100"/>
                  <a:gd name="T99" fmla="*/ 50 h 98"/>
                  <a:gd name="T100" fmla="*/ 100 w 100"/>
                  <a:gd name="T101" fmla="*/ 50 h 98"/>
                  <a:gd name="T102" fmla="*/ 100 w 100"/>
                  <a:gd name="T103" fmla="*/ 50 h 98"/>
                  <a:gd name="T104" fmla="*/ 100 w 100"/>
                  <a:gd name="T105" fmla="*/ 36 h 98"/>
                  <a:gd name="T106" fmla="*/ 100 w 100"/>
                  <a:gd name="T107" fmla="*/ 36 h 98"/>
                  <a:gd name="T108" fmla="*/ 100 w 100"/>
                  <a:gd name="T109" fmla="*/ 36 h 98"/>
                  <a:gd name="T110" fmla="*/ 85 w 100"/>
                  <a:gd name="T111" fmla="*/ 12 h 98"/>
                  <a:gd name="T112" fmla="*/ 81 w 100"/>
                  <a:gd name="T113" fmla="*/ 1 h 98"/>
                  <a:gd name="T114" fmla="*/ 81 w 100"/>
                  <a:gd name="T115" fmla="*/ 0 h 98"/>
                  <a:gd name="T116" fmla="*/ 81 w 100"/>
                  <a:gd name="T11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0" h="98">
                    <a:moveTo>
                      <a:pt x="80" y="1"/>
                    </a:moveTo>
                    <a:lnTo>
                      <a:pt x="85" y="13"/>
                    </a:lnTo>
                    <a:lnTo>
                      <a:pt x="100" y="36"/>
                    </a:lnTo>
                    <a:lnTo>
                      <a:pt x="100" y="50"/>
                    </a:lnTo>
                    <a:lnTo>
                      <a:pt x="84" y="62"/>
                    </a:lnTo>
                    <a:lnTo>
                      <a:pt x="81" y="89"/>
                    </a:lnTo>
                    <a:lnTo>
                      <a:pt x="31" y="88"/>
                    </a:lnTo>
                    <a:lnTo>
                      <a:pt x="23" y="91"/>
                    </a:lnTo>
                    <a:lnTo>
                      <a:pt x="17" y="90"/>
                    </a:lnTo>
                    <a:lnTo>
                      <a:pt x="10" y="94"/>
                    </a:lnTo>
                    <a:lnTo>
                      <a:pt x="1" y="98"/>
                    </a:lnTo>
                    <a:lnTo>
                      <a:pt x="5" y="76"/>
                    </a:lnTo>
                    <a:lnTo>
                      <a:pt x="24" y="47"/>
                    </a:lnTo>
                    <a:lnTo>
                      <a:pt x="29" y="33"/>
                    </a:lnTo>
                    <a:lnTo>
                      <a:pt x="24" y="15"/>
                    </a:lnTo>
                    <a:lnTo>
                      <a:pt x="32" y="11"/>
                    </a:lnTo>
                    <a:lnTo>
                      <a:pt x="44" y="15"/>
                    </a:lnTo>
                    <a:lnTo>
                      <a:pt x="69" y="14"/>
                    </a:lnTo>
                    <a:lnTo>
                      <a:pt x="80" y="1"/>
                    </a:lnTo>
                    <a:close/>
                    <a:moveTo>
                      <a:pt x="81" y="0"/>
                    </a:moveTo>
                    <a:lnTo>
                      <a:pt x="80" y="1"/>
                    </a:lnTo>
                    <a:lnTo>
                      <a:pt x="69" y="13"/>
                    </a:lnTo>
                    <a:lnTo>
                      <a:pt x="44" y="15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9" y="33"/>
                    </a:lnTo>
                    <a:lnTo>
                      <a:pt x="24" y="47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0" y="97"/>
                    </a:lnTo>
                    <a:lnTo>
                      <a:pt x="0" y="98"/>
                    </a:lnTo>
                    <a:lnTo>
                      <a:pt x="1" y="98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7" y="90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24" y="92"/>
                    </a:lnTo>
                    <a:lnTo>
                      <a:pt x="31" y="88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84" y="62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85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3" name="Freeform 1143"/>
              <p:cNvSpPr>
                <a:spLocks noEditPoints="1"/>
              </p:cNvSpPr>
              <p:nvPr/>
            </p:nvSpPr>
            <p:spPr bwMode="gray">
              <a:xfrm>
                <a:off x="3494" y="2258"/>
                <a:ext cx="100" cy="98"/>
              </a:xfrm>
              <a:custGeom>
                <a:avLst/>
                <a:gdLst>
                  <a:gd name="T0" fmla="*/ 80 w 100"/>
                  <a:gd name="T1" fmla="*/ 1 h 98"/>
                  <a:gd name="T2" fmla="*/ 85 w 100"/>
                  <a:gd name="T3" fmla="*/ 13 h 98"/>
                  <a:gd name="T4" fmla="*/ 100 w 100"/>
                  <a:gd name="T5" fmla="*/ 36 h 98"/>
                  <a:gd name="T6" fmla="*/ 100 w 100"/>
                  <a:gd name="T7" fmla="*/ 50 h 98"/>
                  <a:gd name="T8" fmla="*/ 84 w 100"/>
                  <a:gd name="T9" fmla="*/ 62 h 98"/>
                  <a:gd name="T10" fmla="*/ 81 w 100"/>
                  <a:gd name="T11" fmla="*/ 89 h 98"/>
                  <a:gd name="T12" fmla="*/ 31 w 100"/>
                  <a:gd name="T13" fmla="*/ 88 h 98"/>
                  <a:gd name="T14" fmla="*/ 23 w 100"/>
                  <a:gd name="T15" fmla="*/ 91 h 98"/>
                  <a:gd name="T16" fmla="*/ 17 w 100"/>
                  <a:gd name="T17" fmla="*/ 90 h 98"/>
                  <a:gd name="T18" fmla="*/ 10 w 100"/>
                  <a:gd name="T19" fmla="*/ 94 h 98"/>
                  <a:gd name="T20" fmla="*/ 1 w 100"/>
                  <a:gd name="T21" fmla="*/ 98 h 98"/>
                  <a:gd name="T22" fmla="*/ 5 w 100"/>
                  <a:gd name="T23" fmla="*/ 76 h 98"/>
                  <a:gd name="T24" fmla="*/ 24 w 100"/>
                  <a:gd name="T25" fmla="*/ 47 h 98"/>
                  <a:gd name="T26" fmla="*/ 29 w 100"/>
                  <a:gd name="T27" fmla="*/ 33 h 98"/>
                  <a:gd name="T28" fmla="*/ 24 w 100"/>
                  <a:gd name="T29" fmla="*/ 15 h 98"/>
                  <a:gd name="T30" fmla="*/ 32 w 100"/>
                  <a:gd name="T31" fmla="*/ 11 h 98"/>
                  <a:gd name="T32" fmla="*/ 44 w 100"/>
                  <a:gd name="T33" fmla="*/ 15 h 98"/>
                  <a:gd name="T34" fmla="*/ 69 w 100"/>
                  <a:gd name="T35" fmla="*/ 14 h 98"/>
                  <a:gd name="T36" fmla="*/ 80 w 100"/>
                  <a:gd name="T37" fmla="*/ 1 h 98"/>
                  <a:gd name="T38" fmla="*/ 81 w 100"/>
                  <a:gd name="T39" fmla="*/ 0 h 98"/>
                  <a:gd name="T40" fmla="*/ 80 w 100"/>
                  <a:gd name="T41" fmla="*/ 1 h 98"/>
                  <a:gd name="T42" fmla="*/ 69 w 100"/>
                  <a:gd name="T43" fmla="*/ 13 h 98"/>
                  <a:gd name="T44" fmla="*/ 44 w 100"/>
                  <a:gd name="T45" fmla="*/ 15 h 98"/>
                  <a:gd name="T46" fmla="*/ 32 w 100"/>
                  <a:gd name="T47" fmla="*/ 11 h 98"/>
                  <a:gd name="T48" fmla="*/ 32 w 100"/>
                  <a:gd name="T49" fmla="*/ 11 h 98"/>
                  <a:gd name="T50" fmla="*/ 32 w 100"/>
                  <a:gd name="T51" fmla="*/ 11 h 98"/>
                  <a:gd name="T52" fmla="*/ 24 w 100"/>
                  <a:gd name="T53" fmla="*/ 15 h 98"/>
                  <a:gd name="T54" fmla="*/ 24 w 100"/>
                  <a:gd name="T55" fmla="*/ 15 h 98"/>
                  <a:gd name="T56" fmla="*/ 24 w 100"/>
                  <a:gd name="T57" fmla="*/ 15 h 98"/>
                  <a:gd name="T58" fmla="*/ 29 w 100"/>
                  <a:gd name="T59" fmla="*/ 33 h 98"/>
                  <a:gd name="T60" fmla="*/ 24 w 100"/>
                  <a:gd name="T61" fmla="*/ 47 h 98"/>
                  <a:gd name="T62" fmla="*/ 5 w 100"/>
                  <a:gd name="T63" fmla="*/ 76 h 98"/>
                  <a:gd name="T64" fmla="*/ 5 w 100"/>
                  <a:gd name="T65" fmla="*/ 76 h 98"/>
                  <a:gd name="T66" fmla="*/ 5 w 100"/>
                  <a:gd name="T67" fmla="*/ 76 h 98"/>
                  <a:gd name="T68" fmla="*/ 0 w 100"/>
                  <a:gd name="T69" fmla="*/ 97 h 98"/>
                  <a:gd name="T70" fmla="*/ 0 w 100"/>
                  <a:gd name="T71" fmla="*/ 98 h 98"/>
                  <a:gd name="T72" fmla="*/ 1 w 100"/>
                  <a:gd name="T73" fmla="*/ 98 h 98"/>
                  <a:gd name="T74" fmla="*/ 10 w 100"/>
                  <a:gd name="T75" fmla="*/ 94 h 98"/>
                  <a:gd name="T76" fmla="*/ 10 w 100"/>
                  <a:gd name="T77" fmla="*/ 94 h 98"/>
                  <a:gd name="T78" fmla="*/ 10 w 100"/>
                  <a:gd name="T79" fmla="*/ 94 h 98"/>
                  <a:gd name="T80" fmla="*/ 17 w 100"/>
                  <a:gd name="T81" fmla="*/ 90 h 98"/>
                  <a:gd name="T82" fmla="*/ 23 w 100"/>
                  <a:gd name="T83" fmla="*/ 92 h 98"/>
                  <a:gd name="T84" fmla="*/ 23 w 100"/>
                  <a:gd name="T85" fmla="*/ 92 h 98"/>
                  <a:gd name="T86" fmla="*/ 24 w 100"/>
                  <a:gd name="T87" fmla="*/ 92 h 98"/>
                  <a:gd name="T88" fmla="*/ 31 w 100"/>
                  <a:gd name="T89" fmla="*/ 88 h 98"/>
                  <a:gd name="T90" fmla="*/ 81 w 100"/>
                  <a:gd name="T91" fmla="*/ 89 h 98"/>
                  <a:gd name="T92" fmla="*/ 81 w 100"/>
                  <a:gd name="T93" fmla="*/ 89 h 98"/>
                  <a:gd name="T94" fmla="*/ 81 w 100"/>
                  <a:gd name="T95" fmla="*/ 89 h 98"/>
                  <a:gd name="T96" fmla="*/ 84 w 100"/>
                  <a:gd name="T97" fmla="*/ 62 h 98"/>
                  <a:gd name="T98" fmla="*/ 100 w 100"/>
                  <a:gd name="T99" fmla="*/ 50 h 98"/>
                  <a:gd name="T100" fmla="*/ 100 w 100"/>
                  <a:gd name="T101" fmla="*/ 50 h 98"/>
                  <a:gd name="T102" fmla="*/ 100 w 100"/>
                  <a:gd name="T103" fmla="*/ 50 h 98"/>
                  <a:gd name="T104" fmla="*/ 100 w 100"/>
                  <a:gd name="T105" fmla="*/ 36 h 98"/>
                  <a:gd name="T106" fmla="*/ 100 w 100"/>
                  <a:gd name="T107" fmla="*/ 36 h 98"/>
                  <a:gd name="T108" fmla="*/ 100 w 100"/>
                  <a:gd name="T109" fmla="*/ 36 h 98"/>
                  <a:gd name="T110" fmla="*/ 85 w 100"/>
                  <a:gd name="T111" fmla="*/ 12 h 98"/>
                  <a:gd name="T112" fmla="*/ 81 w 100"/>
                  <a:gd name="T113" fmla="*/ 1 h 98"/>
                  <a:gd name="T114" fmla="*/ 81 w 100"/>
                  <a:gd name="T115" fmla="*/ 0 h 98"/>
                  <a:gd name="T116" fmla="*/ 81 w 100"/>
                  <a:gd name="T11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0" h="98">
                    <a:moveTo>
                      <a:pt x="80" y="1"/>
                    </a:moveTo>
                    <a:lnTo>
                      <a:pt x="85" y="13"/>
                    </a:lnTo>
                    <a:lnTo>
                      <a:pt x="100" y="36"/>
                    </a:lnTo>
                    <a:lnTo>
                      <a:pt x="100" y="50"/>
                    </a:lnTo>
                    <a:lnTo>
                      <a:pt x="84" y="62"/>
                    </a:lnTo>
                    <a:lnTo>
                      <a:pt x="81" y="89"/>
                    </a:lnTo>
                    <a:lnTo>
                      <a:pt x="31" y="88"/>
                    </a:lnTo>
                    <a:lnTo>
                      <a:pt x="23" y="91"/>
                    </a:lnTo>
                    <a:lnTo>
                      <a:pt x="17" y="90"/>
                    </a:lnTo>
                    <a:lnTo>
                      <a:pt x="10" y="94"/>
                    </a:lnTo>
                    <a:lnTo>
                      <a:pt x="1" y="98"/>
                    </a:lnTo>
                    <a:lnTo>
                      <a:pt x="5" y="76"/>
                    </a:lnTo>
                    <a:lnTo>
                      <a:pt x="24" y="47"/>
                    </a:lnTo>
                    <a:lnTo>
                      <a:pt x="29" y="33"/>
                    </a:lnTo>
                    <a:lnTo>
                      <a:pt x="24" y="15"/>
                    </a:lnTo>
                    <a:lnTo>
                      <a:pt x="32" y="11"/>
                    </a:lnTo>
                    <a:lnTo>
                      <a:pt x="44" y="15"/>
                    </a:lnTo>
                    <a:lnTo>
                      <a:pt x="69" y="14"/>
                    </a:lnTo>
                    <a:lnTo>
                      <a:pt x="80" y="1"/>
                    </a:lnTo>
                    <a:moveTo>
                      <a:pt x="81" y="0"/>
                    </a:moveTo>
                    <a:lnTo>
                      <a:pt x="80" y="1"/>
                    </a:lnTo>
                    <a:lnTo>
                      <a:pt x="69" y="13"/>
                    </a:lnTo>
                    <a:lnTo>
                      <a:pt x="44" y="15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9" y="33"/>
                    </a:lnTo>
                    <a:lnTo>
                      <a:pt x="24" y="47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0" y="97"/>
                    </a:lnTo>
                    <a:lnTo>
                      <a:pt x="0" y="98"/>
                    </a:lnTo>
                    <a:lnTo>
                      <a:pt x="1" y="98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7" y="90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24" y="92"/>
                    </a:lnTo>
                    <a:lnTo>
                      <a:pt x="31" y="88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84" y="62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85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4" name="Freeform 1144"/>
              <p:cNvSpPr>
                <a:spLocks/>
              </p:cNvSpPr>
              <p:nvPr/>
            </p:nvSpPr>
            <p:spPr bwMode="gray">
              <a:xfrm>
                <a:off x="3192" y="2621"/>
                <a:ext cx="245" cy="213"/>
              </a:xfrm>
              <a:custGeom>
                <a:avLst/>
                <a:gdLst>
                  <a:gd name="T0" fmla="*/ 109 w 245"/>
                  <a:gd name="T1" fmla="*/ 209 h 213"/>
                  <a:gd name="T2" fmla="*/ 100 w 245"/>
                  <a:gd name="T3" fmla="*/ 204 h 213"/>
                  <a:gd name="T4" fmla="*/ 95 w 245"/>
                  <a:gd name="T5" fmla="*/ 200 h 213"/>
                  <a:gd name="T6" fmla="*/ 89 w 245"/>
                  <a:gd name="T7" fmla="*/ 200 h 213"/>
                  <a:gd name="T8" fmla="*/ 79 w 245"/>
                  <a:gd name="T9" fmla="*/ 208 h 213"/>
                  <a:gd name="T10" fmla="*/ 70 w 245"/>
                  <a:gd name="T11" fmla="*/ 196 h 213"/>
                  <a:gd name="T12" fmla="*/ 62 w 245"/>
                  <a:gd name="T13" fmla="*/ 180 h 213"/>
                  <a:gd name="T14" fmla="*/ 53 w 245"/>
                  <a:gd name="T15" fmla="*/ 156 h 213"/>
                  <a:gd name="T16" fmla="*/ 47 w 245"/>
                  <a:gd name="T17" fmla="*/ 135 h 213"/>
                  <a:gd name="T18" fmla="*/ 41 w 245"/>
                  <a:gd name="T19" fmla="*/ 101 h 213"/>
                  <a:gd name="T20" fmla="*/ 38 w 245"/>
                  <a:gd name="T21" fmla="*/ 90 h 213"/>
                  <a:gd name="T22" fmla="*/ 12 w 245"/>
                  <a:gd name="T23" fmla="*/ 45 h 213"/>
                  <a:gd name="T24" fmla="*/ 11 w 245"/>
                  <a:gd name="T25" fmla="*/ 37 h 213"/>
                  <a:gd name="T26" fmla="*/ 3 w 245"/>
                  <a:gd name="T27" fmla="*/ 26 h 213"/>
                  <a:gd name="T28" fmla="*/ 0 w 245"/>
                  <a:gd name="T29" fmla="*/ 6 h 213"/>
                  <a:gd name="T30" fmla="*/ 13 w 245"/>
                  <a:gd name="T31" fmla="*/ 0 h 213"/>
                  <a:gd name="T32" fmla="*/ 32 w 245"/>
                  <a:gd name="T33" fmla="*/ 0 h 213"/>
                  <a:gd name="T34" fmla="*/ 40 w 245"/>
                  <a:gd name="T35" fmla="*/ 8 h 213"/>
                  <a:gd name="T36" fmla="*/ 58 w 245"/>
                  <a:gd name="T37" fmla="*/ 1 h 213"/>
                  <a:gd name="T38" fmla="*/ 111 w 245"/>
                  <a:gd name="T39" fmla="*/ 2 h 213"/>
                  <a:gd name="T40" fmla="*/ 127 w 245"/>
                  <a:gd name="T41" fmla="*/ 11 h 213"/>
                  <a:gd name="T42" fmla="*/ 142 w 245"/>
                  <a:gd name="T43" fmla="*/ 16 h 213"/>
                  <a:gd name="T44" fmla="*/ 162 w 245"/>
                  <a:gd name="T45" fmla="*/ 12 h 213"/>
                  <a:gd name="T46" fmla="*/ 181 w 245"/>
                  <a:gd name="T47" fmla="*/ 11 h 213"/>
                  <a:gd name="T48" fmla="*/ 195 w 245"/>
                  <a:gd name="T49" fmla="*/ 2 h 213"/>
                  <a:gd name="T50" fmla="*/ 207 w 245"/>
                  <a:gd name="T51" fmla="*/ 6 h 213"/>
                  <a:gd name="T52" fmla="*/ 227 w 245"/>
                  <a:gd name="T53" fmla="*/ 8 h 213"/>
                  <a:gd name="T54" fmla="*/ 238 w 245"/>
                  <a:gd name="T55" fmla="*/ 9 h 213"/>
                  <a:gd name="T56" fmla="*/ 245 w 245"/>
                  <a:gd name="T57" fmla="*/ 16 h 213"/>
                  <a:gd name="T58" fmla="*/ 230 w 245"/>
                  <a:gd name="T59" fmla="*/ 15 h 213"/>
                  <a:gd name="T60" fmla="*/ 210 w 245"/>
                  <a:gd name="T61" fmla="*/ 22 h 213"/>
                  <a:gd name="T62" fmla="*/ 197 w 245"/>
                  <a:gd name="T63" fmla="*/ 17 h 213"/>
                  <a:gd name="T64" fmla="*/ 164 w 245"/>
                  <a:gd name="T65" fmla="*/ 28 h 213"/>
                  <a:gd name="T66" fmla="*/ 163 w 245"/>
                  <a:gd name="T67" fmla="*/ 83 h 213"/>
                  <a:gd name="T68" fmla="*/ 145 w 245"/>
                  <a:gd name="T69" fmla="*/ 84 h 213"/>
                  <a:gd name="T70" fmla="*/ 142 w 245"/>
                  <a:gd name="T71" fmla="*/ 208 h 213"/>
                  <a:gd name="T72" fmla="*/ 121 w 245"/>
                  <a:gd name="T73" fmla="*/ 213 h 213"/>
                  <a:gd name="T74" fmla="*/ 109 w 245"/>
                  <a:gd name="T75" fmla="*/ 20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5" h="213">
                    <a:moveTo>
                      <a:pt x="109" y="209"/>
                    </a:moveTo>
                    <a:lnTo>
                      <a:pt x="100" y="204"/>
                    </a:lnTo>
                    <a:lnTo>
                      <a:pt x="95" y="200"/>
                    </a:lnTo>
                    <a:lnTo>
                      <a:pt x="89" y="200"/>
                    </a:lnTo>
                    <a:lnTo>
                      <a:pt x="79" y="208"/>
                    </a:lnTo>
                    <a:lnTo>
                      <a:pt x="70" y="196"/>
                    </a:lnTo>
                    <a:lnTo>
                      <a:pt x="62" y="180"/>
                    </a:lnTo>
                    <a:lnTo>
                      <a:pt x="53" y="156"/>
                    </a:lnTo>
                    <a:lnTo>
                      <a:pt x="47" y="135"/>
                    </a:lnTo>
                    <a:lnTo>
                      <a:pt x="41" y="101"/>
                    </a:lnTo>
                    <a:lnTo>
                      <a:pt x="38" y="90"/>
                    </a:lnTo>
                    <a:lnTo>
                      <a:pt x="12" y="45"/>
                    </a:lnTo>
                    <a:lnTo>
                      <a:pt x="11" y="37"/>
                    </a:lnTo>
                    <a:lnTo>
                      <a:pt x="3" y="26"/>
                    </a:lnTo>
                    <a:lnTo>
                      <a:pt x="0" y="6"/>
                    </a:lnTo>
                    <a:lnTo>
                      <a:pt x="13" y="0"/>
                    </a:lnTo>
                    <a:lnTo>
                      <a:pt x="32" y="0"/>
                    </a:lnTo>
                    <a:lnTo>
                      <a:pt x="40" y="8"/>
                    </a:lnTo>
                    <a:lnTo>
                      <a:pt x="58" y="1"/>
                    </a:lnTo>
                    <a:lnTo>
                      <a:pt x="111" y="2"/>
                    </a:lnTo>
                    <a:lnTo>
                      <a:pt x="127" y="11"/>
                    </a:lnTo>
                    <a:lnTo>
                      <a:pt x="142" y="16"/>
                    </a:lnTo>
                    <a:lnTo>
                      <a:pt x="162" y="12"/>
                    </a:lnTo>
                    <a:lnTo>
                      <a:pt x="181" y="11"/>
                    </a:lnTo>
                    <a:lnTo>
                      <a:pt x="195" y="2"/>
                    </a:lnTo>
                    <a:lnTo>
                      <a:pt x="207" y="6"/>
                    </a:lnTo>
                    <a:lnTo>
                      <a:pt x="227" y="8"/>
                    </a:lnTo>
                    <a:lnTo>
                      <a:pt x="238" y="9"/>
                    </a:lnTo>
                    <a:lnTo>
                      <a:pt x="245" y="16"/>
                    </a:lnTo>
                    <a:lnTo>
                      <a:pt x="230" y="15"/>
                    </a:lnTo>
                    <a:lnTo>
                      <a:pt x="210" y="22"/>
                    </a:lnTo>
                    <a:lnTo>
                      <a:pt x="197" y="17"/>
                    </a:lnTo>
                    <a:lnTo>
                      <a:pt x="164" y="28"/>
                    </a:lnTo>
                    <a:lnTo>
                      <a:pt x="163" y="83"/>
                    </a:lnTo>
                    <a:lnTo>
                      <a:pt x="145" y="84"/>
                    </a:lnTo>
                    <a:lnTo>
                      <a:pt x="142" y="208"/>
                    </a:lnTo>
                    <a:lnTo>
                      <a:pt x="121" y="213"/>
                    </a:lnTo>
                    <a:lnTo>
                      <a:pt x="109" y="2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5" name="Freeform 1145"/>
              <p:cNvSpPr>
                <a:spLocks noEditPoints="1"/>
              </p:cNvSpPr>
              <p:nvPr/>
            </p:nvSpPr>
            <p:spPr bwMode="gray">
              <a:xfrm>
                <a:off x="3191" y="2621"/>
                <a:ext cx="246" cy="213"/>
              </a:xfrm>
              <a:custGeom>
                <a:avLst/>
                <a:gdLst>
                  <a:gd name="T0" fmla="*/ 41 w 246"/>
                  <a:gd name="T1" fmla="*/ 8 h 213"/>
                  <a:gd name="T2" fmla="*/ 112 w 246"/>
                  <a:gd name="T3" fmla="*/ 2 h 213"/>
                  <a:gd name="T4" fmla="*/ 143 w 246"/>
                  <a:gd name="T5" fmla="*/ 17 h 213"/>
                  <a:gd name="T6" fmla="*/ 182 w 246"/>
                  <a:gd name="T7" fmla="*/ 11 h 213"/>
                  <a:gd name="T8" fmla="*/ 208 w 246"/>
                  <a:gd name="T9" fmla="*/ 6 h 213"/>
                  <a:gd name="T10" fmla="*/ 239 w 246"/>
                  <a:gd name="T11" fmla="*/ 9 h 213"/>
                  <a:gd name="T12" fmla="*/ 231 w 246"/>
                  <a:gd name="T13" fmla="*/ 15 h 213"/>
                  <a:gd name="T14" fmla="*/ 198 w 246"/>
                  <a:gd name="T15" fmla="*/ 17 h 213"/>
                  <a:gd name="T16" fmla="*/ 164 w 246"/>
                  <a:gd name="T17" fmla="*/ 83 h 213"/>
                  <a:gd name="T18" fmla="*/ 145 w 246"/>
                  <a:gd name="T19" fmla="*/ 132 h 213"/>
                  <a:gd name="T20" fmla="*/ 122 w 246"/>
                  <a:gd name="T21" fmla="*/ 212 h 213"/>
                  <a:gd name="T22" fmla="*/ 101 w 246"/>
                  <a:gd name="T23" fmla="*/ 204 h 213"/>
                  <a:gd name="T24" fmla="*/ 90 w 246"/>
                  <a:gd name="T25" fmla="*/ 200 h 213"/>
                  <a:gd name="T26" fmla="*/ 71 w 246"/>
                  <a:gd name="T27" fmla="*/ 196 h 213"/>
                  <a:gd name="T28" fmla="*/ 54 w 246"/>
                  <a:gd name="T29" fmla="*/ 156 h 213"/>
                  <a:gd name="T30" fmla="*/ 42 w 246"/>
                  <a:gd name="T31" fmla="*/ 101 h 213"/>
                  <a:gd name="T32" fmla="*/ 13 w 246"/>
                  <a:gd name="T33" fmla="*/ 44 h 213"/>
                  <a:gd name="T34" fmla="*/ 4 w 246"/>
                  <a:gd name="T35" fmla="*/ 26 h 213"/>
                  <a:gd name="T36" fmla="*/ 14 w 246"/>
                  <a:gd name="T37" fmla="*/ 1 h 213"/>
                  <a:gd name="T38" fmla="*/ 33 w 246"/>
                  <a:gd name="T39" fmla="*/ 0 h 213"/>
                  <a:gd name="T40" fmla="*/ 14 w 246"/>
                  <a:gd name="T41" fmla="*/ 0 h 213"/>
                  <a:gd name="T42" fmla="*/ 14 w 246"/>
                  <a:gd name="T43" fmla="*/ 0 h 213"/>
                  <a:gd name="T44" fmla="*/ 0 w 246"/>
                  <a:gd name="T45" fmla="*/ 6 h 213"/>
                  <a:gd name="T46" fmla="*/ 4 w 246"/>
                  <a:gd name="T47" fmla="*/ 26 h 213"/>
                  <a:gd name="T48" fmla="*/ 4 w 246"/>
                  <a:gd name="T49" fmla="*/ 27 h 213"/>
                  <a:gd name="T50" fmla="*/ 13 w 246"/>
                  <a:gd name="T51" fmla="*/ 45 h 213"/>
                  <a:gd name="T52" fmla="*/ 13 w 246"/>
                  <a:gd name="T53" fmla="*/ 45 h 213"/>
                  <a:gd name="T54" fmla="*/ 42 w 246"/>
                  <a:gd name="T55" fmla="*/ 101 h 213"/>
                  <a:gd name="T56" fmla="*/ 54 w 246"/>
                  <a:gd name="T57" fmla="*/ 156 h 213"/>
                  <a:gd name="T58" fmla="*/ 70 w 246"/>
                  <a:gd name="T59" fmla="*/ 196 h 213"/>
                  <a:gd name="T60" fmla="*/ 70 w 246"/>
                  <a:gd name="T61" fmla="*/ 196 h 213"/>
                  <a:gd name="T62" fmla="*/ 80 w 246"/>
                  <a:gd name="T63" fmla="*/ 209 h 213"/>
                  <a:gd name="T64" fmla="*/ 90 w 246"/>
                  <a:gd name="T65" fmla="*/ 200 h 213"/>
                  <a:gd name="T66" fmla="*/ 101 w 246"/>
                  <a:gd name="T67" fmla="*/ 204 h 213"/>
                  <a:gd name="T68" fmla="*/ 101 w 246"/>
                  <a:gd name="T69" fmla="*/ 204 h 213"/>
                  <a:gd name="T70" fmla="*/ 110 w 246"/>
                  <a:gd name="T71" fmla="*/ 209 h 213"/>
                  <a:gd name="T72" fmla="*/ 122 w 246"/>
                  <a:gd name="T73" fmla="*/ 213 h 213"/>
                  <a:gd name="T74" fmla="*/ 122 w 246"/>
                  <a:gd name="T75" fmla="*/ 213 h 213"/>
                  <a:gd name="T76" fmla="*/ 143 w 246"/>
                  <a:gd name="T77" fmla="*/ 208 h 213"/>
                  <a:gd name="T78" fmla="*/ 145 w 246"/>
                  <a:gd name="T79" fmla="*/ 132 h 213"/>
                  <a:gd name="T80" fmla="*/ 164 w 246"/>
                  <a:gd name="T81" fmla="*/ 83 h 213"/>
                  <a:gd name="T82" fmla="*/ 165 w 246"/>
                  <a:gd name="T83" fmla="*/ 83 h 213"/>
                  <a:gd name="T84" fmla="*/ 198 w 246"/>
                  <a:gd name="T85" fmla="*/ 17 h 213"/>
                  <a:gd name="T86" fmla="*/ 211 w 246"/>
                  <a:gd name="T87" fmla="*/ 22 h 213"/>
                  <a:gd name="T88" fmla="*/ 231 w 246"/>
                  <a:gd name="T89" fmla="*/ 15 h 213"/>
                  <a:gd name="T90" fmla="*/ 246 w 246"/>
                  <a:gd name="T91" fmla="*/ 16 h 213"/>
                  <a:gd name="T92" fmla="*/ 239 w 246"/>
                  <a:gd name="T93" fmla="*/ 9 h 213"/>
                  <a:gd name="T94" fmla="*/ 239 w 246"/>
                  <a:gd name="T95" fmla="*/ 9 h 213"/>
                  <a:gd name="T96" fmla="*/ 228 w 246"/>
                  <a:gd name="T97" fmla="*/ 7 h 213"/>
                  <a:gd name="T98" fmla="*/ 208 w 246"/>
                  <a:gd name="T99" fmla="*/ 6 h 213"/>
                  <a:gd name="T100" fmla="*/ 196 w 246"/>
                  <a:gd name="T101" fmla="*/ 2 h 213"/>
                  <a:gd name="T102" fmla="*/ 182 w 246"/>
                  <a:gd name="T103" fmla="*/ 11 h 213"/>
                  <a:gd name="T104" fmla="*/ 163 w 246"/>
                  <a:gd name="T105" fmla="*/ 12 h 213"/>
                  <a:gd name="T106" fmla="*/ 143 w 246"/>
                  <a:gd name="T107" fmla="*/ 16 h 213"/>
                  <a:gd name="T108" fmla="*/ 113 w 246"/>
                  <a:gd name="T109" fmla="*/ 2 h 213"/>
                  <a:gd name="T110" fmla="*/ 112 w 246"/>
                  <a:gd name="T111" fmla="*/ 2 h 213"/>
                  <a:gd name="T112" fmla="*/ 59 w 246"/>
                  <a:gd name="T113" fmla="*/ 1 h 213"/>
                  <a:gd name="T114" fmla="*/ 41 w 246"/>
                  <a:gd name="T115" fmla="*/ 7 h 213"/>
                  <a:gd name="T116" fmla="*/ 33 w 246"/>
                  <a:gd name="T11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6" h="213">
                    <a:moveTo>
                      <a:pt x="33" y="1"/>
                    </a:moveTo>
                    <a:lnTo>
                      <a:pt x="41" y="8"/>
                    </a:lnTo>
                    <a:lnTo>
                      <a:pt x="59" y="2"/>
                    </a:lnTo>
                    <a:lnTo>
                      <a:pt x="112" y="2"/>
                    </a:lnTo>
                    <a:lnTo>
                      <a:pt x="128" y="11"/>
                    </a:lnTo>
                    <a:lnTo>
                      <a:pt x="143" y="17"/>
                    </a:lnTo>
                    <a:lnTo>
                      <a:pt x="163" y="12"/>
                    </a:lnTo>
                    <a:lnTo>
                      <a:pt x="182" y="11"/>
                    </a:lnTo>
                    <a:lnTo>
                      <a:pt x="196" y="2"/>
                    </a:lnTo>
                    <a:lnTo>
                      <a:pt x="208" y="6"/>
                    </a:lnTo>
                    <a:lnTo>
                      <a:pt x="228" y="8"/>
                    </a:lnTo>
                    <a:lnTo>
                      <a:pt x="239" y="9"/>
                    </a:lnTo>
                    <a:lnTo>
                      <a:pt x="245" y="16"/>
                    </a:lnTo>
                    <a:lnTo>
                      <a:pt x="231" y="15"/>
                    </a:lnTo>
                    <a:lnTo>
                      <a:pt x="211" y="22"/>
                    </a:lnTo>
                    <a:lnTo>
                      <a:pt x="198" y="17"/>
                    </a:lnTo>
                    <a:lnTo>
                      <a:pt x="165" y="28"/>
                    </a:lnTo>
                    <a:lnTo>
                      <a:pt x="164" y="83"/>
                    </a:lnTo>
                    <a:lnTo>
                      <a:pt x="146" y="84"/>
                    </a:lnTo>
                    <a:lnTo>
                      <a:pt x="145" y="132"/>
                    </a:lnTo>
                    <a:lnTo>
                      <a:pt x="143" y="208"/>
                    </a:lnTo>
                    <a:lnTo>
                      <a:pt x="122" y="212"/>
                    </a:lnTo>
                    <a:lnTo>
                      <a:pt x="110" y="209"/>
                    </a:lnTo>
                    <a:lnTo>
                      <a:pt x="101" y="204"/>
                    </a:lnTo>
                    <a:lnTo>
                      <a:pt x="96" y="200"/>
                    </a:lnTo>
                    <a:lnTo>
                      <a:pt x="90" y="200"/>
                    </a:lnTo>
                    <a:lnTo>
                      <a:pt x="80" y="208"/>
                    </a:lnTo>
                    <a:lnTo>
                      <a:pt x="71" y="196"/>
                    </a:lnTo>
                    <a:lnTo>
                      <a:pt x="63" y="180"/>
                    </a:lnTo>
                    <a:lnTo>
                      <a:pt x="54" y="156"/>
                    </a:lnTo>
                    <a:lnTo>
                      <a:pt x="48" y="135"/>
                    </a:lnTo>
                    <a:lnTo>
                      <a:pt x="42" y="101"/>
                    </a:lnTo>
                    <a:lnTo>
                      <a:pt x="39" y="90"/>
                    </a:lnTo>
                    <a:lnTo>
                      <a:pt x="13" y="44"/>
                    </a:lnTo>
                    <a:lnTo>
                      <a:pt x="12" y="37"/>
                    </a:lnTo>
                    <a:lnTo>
                      <a:pt x="4" y="26"/>
                    </a:lnTo>
                    <a:lnTo>
                      <a:pt x="1" y="6"/>
                    </a:lnTo>
                    <a:lnTo>
                      <a:pt x="14" y="1"/>
                    </a:lnTo>
                    <a:lnTo>
                      <a:pt x="33" y="1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11" y="38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39" y="90"/>
                    </a:lnTo>
                    <a:lnTo>
                      <a:pt x="42" y="101"/>
                    </a:lnTo>
                    <a:lnTo>
                      <a:pt x="48" y="135"/>
                    </a:lnTo>
                    <a:lnTo>
                      <a:pt x="54" y="156"/>
                    </a:lnTo>
                    <a:lnTo>
                      <a:pt x="63" y="180"/>
                    </a:lnTo>
                    <a:lnTo>
                      <a:pt x="70" y="196"/>
                    </a:lnTo>
                    <a:lnTo>
                      <a:pt x="70" y="196"/>
                    </a:lnTo>
                    <a:lnTo>
                      <a:pt x="70" y="196"/>
                    </a:lnTo>
                    <a:lnTo>
                      <a:pt x="79" y="208"/>
                    </a:lnTo>
                    <a:lnTo>
                      <a:pt x="80" y="209"/>
                    </a:lnTo>
                    <a:lnTo>
                      <a:pt x="80" y="208"/>
                    </a:lnTo>
                    <a:lnTo>
                      <a:pt x="90" y="200"/>
                    </a:lnTo>
                    <a:lnTo>
                      <a:pt x="96" y="200"/>
                    </a:lnTo>
                    <a:lnTo>
                      <a:pt x="101" y="204"/>
                    </a:lnTo>
                    <a:lnTo>
                      <a:pt x="101" y="204"/>
                    </a:lnTo>
                    <a:lnTo>
                      <a:pt x="101" y="204"/>
                    </a:lnTo>
                    <a:lnTo>
                      <a:pt x="110" y="209"/>
                    </a:lnTo>
                    <a:lnTo>
                      <a:pt x="110" y="209"/>
                    </a:lnTo>
                    <a:lnTo>
                      <a:pt x="110" y="209"/>
                    </a:lnTo>
                    <a:lnTo>
                      <a:pt x="122" y="213"/>
                    </a:lnTo>
                    <a:lnTo>
                      <a:pt x="122" y="213"/>
                    </a:lnTo>
                    <a:lnTo>
                      <a:pt x="122" y="213"/>
                    </a:lnTo>
                    <a:lnTo>
                      <a:pt x="143" y="209"/>
                    </a:lnTo>
                    <a:lnTo>
                      <a:pt x="143" y="208"/>
                    </a:lnTo>
                    <a:lnTo>
                      <a:pt x="143" y="208"/>
                    </a:lnTo>
                    <a:lnTo>
                      <a:pt x="145" y="132"/>
                    </a:lnTo>
                    <a:lnTo>
                      <a:pt x="147" y="85"/>
                    </a:lnTo>
                    <a:lnTo>
                      <a:pt x="164" y="83"/>
                    </a:lnTo>
                    <a:lnTo>
                      <a:pt x="165" y="83"/>
                    </a:lnTo>
                    <a:lnTo>
                      <a:pt x="165" y="83"/>
                    </a:lnTo>
                    <a:lnTo>
                      <a:pt x="165" y="28"/>
                    </a:lnTo>
                    <a:lnTo>
                      <a:pt x="198" y="17"/>
                    </a:lnTo>
                    <a:lnTo>
                      <a:pt x="211" y="22"/>
                    </a:lnTo>
                    <a:lnTo>
                      <a:pt x="211" y="22"/>
                    </a:lnTo>
                    <a:lnTo>
                      <a:pt x="211" y="22"/>
                    </a:lnTo>
                    <a:lnTo>
                      <a:pt x="231" y="15"/>
                    </a:lnTo>
                    <a:lnTo>
                      <a:pt x="245" y="16"/>
                    </a:lnTo>
                    <a:lnTo>
                      <a:pt x="246" y="16"/>
                    </a:lnTo>
                    <a:lnTo>
                      <a:pt x="246" y="15"/>
                    </a:lnTo>
                    <a:lnTo>
                      <a:pt x="239" y="9"/>
                    </a:lnTo>
                    <a:lnTo>
                      <a:pt x="239" y="9"/>
                    </a:lnTo>
                    <a:lnTo>
                      <a:pt x="239" y="9"/>
                    </a:lnTo>
                    <a:lnTo>
                      <a:pt x="228" y="7"/>
                    </a:lnTo>
                    <a:lnTo>
                      <a:pt x="228" y="7"/>
                    </a:lnTo>
                    <a:lnTo>
                      <a:pt x="228" y="7"/>
                    </a:lnTo>
                    <a:lnTo>
                      <a:pt x="208" y="6"/>
                    </a:lnTo>
                    <a:lnTo>
                      <a:pt x="196" y="2"/>
                    </a:lnTo>
                    <a:lnTo>
                      <a:pt x="196" y="2"/>
                    </a:lnTo>
                    <a:lnTo>
                      <a:pt x="196" y="2"/>
                    </a:lnTo>
                    <a:lnTo>
                      <a:pt x="182" y="11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43" y="16"/>
                    </a:lnTo>
                    <a:lnTo>
                      <a:pt x="128" y="11"/>
                    </a:lnTo>
                    <a:lnTo>
                      <a:pt x="113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41" y="7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6" name="Freeform 1146"/>
              <p:cNvSpPr>
                <a:spLocks noEditPoints="1"/>
              </p:cNvSpPr>
              <p:nvPr/>
            </p:nvSpPr>
            <p:spPr bwMode="gray">
              <a:xfrm>
                <a:off x="3191" y="2621"/>
                <a:ext cx="246" cy="213"/>
              </a:xfrm>
              <a:custGeom>
                <a:avLst/>
                <a:gdLst>
                  <a:gd name="T0" fmla="*/ 41 w 246"/>
                  <a:gd name="T1" fmla="*/ 8 h 213"/>
                  <a:gd name="T2" fmla="*/ 112 w 246"/>
                  <a:gd name="T3" fmla="*/ 2 h 213"/>
                  <a:gd name="T4" fmla="*/ 143 w 246"/>
                  <a:gd name="T5" fmla="*/ 17 h 213"/>
                  <a:gd name="T6" fmla="*/ 182 w 246"/>
                  <a:gd name="T7" fmla="*/ 11 h 213"/>
                  <a:gd name="T8" fmla="*/ 208 w 246"/>
                  <a:gd name="T9" fmla="*/ 6 h 213"/>
                  <a:gd name="T10" fmla="*/ 239 w 246"/>
                  <a:gd name="T11" fmla="*/ 9 h 213"/>
                  <a:gd name="T12" fmla="*/ 231 w 246"/>
                  <a:gd name="T13" fmla="*/ 15 h 213"/>
                  <a:gd name="T14" fmla="*/ 198 w 246"/>
                  <a:gd name="T15" fmla="*/ 17 h 213"/>
                  <a:gd name="T16" fmla="*/ 164 w 246"/>
                  <a:gd name="T17" fmla="*/ 83 h 213"/>
                  <a:gd name="T18" fmla="*/ 145 w 246"/>
                  <a:gd name="T19" fmla="*/ 132 h 213"/>
                  <a:gd name="T20" fmla="*/ 122 w 246"/>
                  <a:gd name="T21" fmla="*/ 212 h 213"/>
                  <a:gd name="T22" fmla="*/ 101 w 246"/>
                  <a:gd name="T23" fmla="*/ 204 h 213"/>
                  <a:gd name="T24" fmla="*/ 90 w 246"/>
                  <a:gd name="T25" fmla="*/ 200 h 213"/>
                  <a:gd name="T26" fmla="*/ 71 w 246"/>
                  <a:gd name="T27" fmla="*/ 196 h 213"/>
                  <a:gd name="T28" fmla="*/ 54 w 246"/>
                  <a:gd name="T29" fmla="*/ 156 h 213"/>
                  <a:gd name="T30" fmla="*/ 42 w 246"/>
                  <a:gd name="T31" fmla="*/ 101 h 213"/>
                  <a:gd name="T32" fmla="*/ 13 w 246"/>
                  <a:gd name="T33" fmla="*/ 44 h 213"/>
                  <a:gd name="T34" fmla="*/ 4 w 246"/>
                  <a:gd name="T35" fmla="*/ 26 h 213"/>
                  <a:gd name="T36" fmla="*/ 14 w 246"/>
                  <a:gd name="T37" fmla="*/ 1 h 213"/>
                  <a:gd name="T38" fmla="*/ 33 w 246"/>
                  <a:gd name="T39" fmla="*/ 0 h 213"/>
                  <a:gd name="T40" fmla="*/ 14 w 246"/>
                  <a:gd name="T41" fmla="*/ 0 h 213"/>
                  <a:gd name="T42" fmla="*/ 14 w 246"/>
                  <a:gd name="T43" fmla="*/ 0 h 213"/>
                  <a:gd name="T44" fmla="*/ 0 w 246"/>
                  <a:gd name="T45" fmla="*/ 6 h 213"/>
                  <a:gd name="T46" fmla="*/ 4 w 246"/>
                  <a:gd name="T47" fmla="*/ 26 h 213"/>
                  <a:gd name="T48" fmla="*/ 4 w 246"/>
                  <a:gd name="T49" fmla="*/ 27 h 213"/>
                  <a:gd name="T50" fmla="*/ 13 w 246"/>
                  <a:gd name="T51" fmla="*/ 45 h 213"/>
                  <a:gd name="T52" fmla="*/ 13 w 246"/>
                  <a:gd name="T53" fmla="*/ 45 h 213"/>
                  <a:gd name="T54" fmla="*/ 42 w 246"/>
                  <a:gd name="T55" fmla="*/ 101 h 213"/>
                  <a:gd name="T56" fmla="*/ 54 w 246"/>
                  <a:gd name="T57" fmla="*/ 156 h 213"/>
                  <a:gd name="T58" fmla="*/ 70 w 246"/>
                  <a:gd name="T59" fmla="*/ 196 h 213"/>
                  <a:gd name="T60" fmla="*/ 70 w 246"/>
                  <a:gd name="T61" fmla="*/ 196 h 213"/>
                  <a:gd name="T62" fmla="*/ 80 w 246"/>
                  <a:gd name="T63" fmla="*/ 209 h 213"/>
                  <a:gd name="T64" fmla="*/ 90 w 246"/>
                  <a:gd name="T65" fmla="*/ 200 h 213"/>
                  <a:gd name="T66" fmla="*/ 101 w 246"/>
                  <a:gd name="T67" fmla="*/ 204 h 213"/>
                  <a:gd name="T68" fmla="*/ 101 w 246"/>
                  <a:gd name="T69" fmla="*/ 204 h 213"/>
                  <a:gd name="T70" fmla="*/ 110 w 246"/>
                  <a:gd name="T71" fmla="*/ 209 h 213"/>
                  <a:gd name="T72" fmla="*/ 122 w 246"/>
                  <a:gd name="T73" fmla="*/ 213 h 213"/>
                  <a:gd name="T74" fmla="*/ 122 w 246"/>
                  <a:gd name="T75" fmla="*/ 213 h 213"/>
                  <a:gd name="T76" fmla="*/ 143 w 246"/>
                  <a:gd name="T77" fmla="*/ 208 h 213"/>
                  <a:gd name="T78" fmla="*/ 145 w 246"/>
                  <a:gd name="T79" fmla="*/ 132 h 213"/>
                  <a:gd name="T80" fmla="*/ 164 w 246"/>
                  <a:gd name="T81" fmla="*/ 83 h 213"/>
                  <a:gd name="T82" fmla="*/ 165 w 246"/>
                  <a:gd name="T83" fmla="*/ 83 h 213"/>
                  <a:gd name="T84" fmla="*/ 198 w 246"/>
                  <a:gd name="T85" fmla="*/ 17 h 213"/>
                  <a:gd name="T86" fmla="*/ 211 w 246"/>
                  <a:gd name="T87" fmla="*/ 22 h 213"/>
                  <a:gd name="T88" fmla="*/ 231 w 246"/>
                  <a:gd name="T89" fmla="*/ 15 h 213"/>
                  <a:gd name="T90" fmla="*/ 246 w 246"/>
                  <a:gd name="T91" fmla="*/ 16 h 213"/>
                  <a:gd name="T92" fmla="*/ 239 w 246"/>
                  <a:gd name="T93" fmla="*/ 9 h 213"/>
                  <a:gd name="T94" fmla="*/ 239 w 246"/>
                  <a:gd name="T95" fmla="*/ 9 h 213"/>
                  <a:gd name="T96" fmla="*/ 228 w 246"/>
                  <a:gd name="T97" fmla="*/ 7 h 213"/>
                  <a:gd name="T98" fmla="*/ 208 w 246"/>
                  <a:gd name="T99" fmla="*/ 6 h 213"/>
                  <a:gd name="T100" fmla="*/ 196 w 246"/>
                  <a:gd name="T101" fmla="*/ 2 h 213"/>
                  <a:gd name="T102" fmla="*/ 182 w 246"/>
                  <a:gd name="T103" fmla="*/ 11 h 213"/>
                  <a:gd name="T104" fmla="*/ 163 w 246"/>
                  <a:gd name="T105" fmla="*/ 12 h 213"/>
                  <a:gd name="T106" fmla="*/ 143 w 246"/>
                  <a:gd name="T107" fmla="*/ 16 h 213"/>
                  <a:gd name="T108" fmla="*/ 113 w 246"/>
                  <a:gd name="T109" fmla="*/ 2 h 213"/>
                  <a:gd name="T110" fmla="*/ 112 w 246"/>
                  <a:gd name="T111" fmla="*/ 2 h 213"/>
                  <a:gd name="T112" fmla="*/ 59 w 246"/>
                  <a:gd name="T113" fmla="*/ 1 h 213"/>
                  <a:gd name="T114" fmla="*/ 41 w 246"/>
                  <a:gd name="T115" fmla="*/ 7 h 213"/>
                  <a:gd name="T116" fmla="*/ 33 w 246"/>
                  <a:gd name="T11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6" h="213">
                    <a:moveTo>
                      <a:pt x="33" y="1"/>
                    </a:moveTo>
                    <a:lnTo>
                      <a:pt x="41" y="8"/>
                    </a:lnTo>
                    <a:lnTo>
                      <a:pt x="59" y="2"/>
                    </a:lnTo>
                    <a:lnTo>
                      <a:pt x="112" y="2"/>
                    </a:lnTo>
                    <a:lnTo>
                      <a:pt x="128" y="11"/>
                    </a:lnTo>
                    <a:lnTo>
                      <a:pt x="143" y="17"/>
                    </a:lnTo>
                    <a:lnTo>
                      <a:pt x="163" y="12"/>
                    </a:lnTo>
                    <a:lnTo>
                      <a:pt x="182" y="11"/>
                    </a:lnTo>
                    <a:lnTo>
                      <a:pt x="196" y="2"/>
                    </a:lnTo>
                    <a:lnTo>
                      <a:pt x="208" y="6"/>
                    </a:lnTo>
                    <a:lnTo>
                      <a:pt x="228" y="8"/>
                    </a:lnTo>
                    <a:lnTo>
                      <a:pt x="239" y="9"/>
                    </a:lnTo>
                    <a:lnTo>
                      <a:pt x="245" y="16"/>
                    </a:lnTo>
                    <a:lnTo>
                      <a:pt x="231" y="15"/>
                    </a:lnTo>
                    <a:lnTo>
                      <a:pt x="211" y="22"/>
                    </a:lnTo>
                    <a:lnTo>
                      <a:pt x="198" y="17"/>
                    </a:lnTo>
                    <a:lnTo>
                      <a:pt x="165" y="28"/>
                    </a:lnTo>
                    <a:lnTo>
                      <a:pt x="164" y="83"/>
                    </a:lnTo>
                    <a:lnTo>
                      <a:pt x="146" y="84"/>
                    </a:lnTo>
                    <a:lnTo>
                      <a:pt x="145" y="132"/>
                    </a:lnTo>
                    <a:lnTo>
                      <a:pt x="143" y="208"/>
                    </a:lnTo>
                    <a:lnTo>
                      <a:pt x="122" y="212"/>
                    </a:lnTo>
                    <a:lnTo>
                      <a:pt x="110" y="209"/>
                    </a:lnTo>
                    <a:lnTo>
                      <a:pt x="101" y="204"/>
                    </a:lnTo>
                    <a:lnTo>
                      <a:pt x="96" y="200"/>
                    </a:lnTo>
                    <a:lnTo>
                      <a:pt x="90" y="200"/>
                    </a:lnTo>
                    <a:lnTo>
                      <a:pt x="80" y="208"/>
                    </a:lnTo>
                    <a:lnTo>
                      <a:pt x="71" y="196"/>
                    </a:lnTo>
                    <a:lnTo>
                      <a:pt x="63" y="180"/>
                    </a:lnTo>
                    <a:lnTo>
                      <a:pt x="54" y="156"/>
                    </a:lnTo>
                    <a:lnTo>
                      <a:pt x="48" y="135"/>
                    </a:lnTo>
                    <a:lnTo>
                      <a:pt x="42" y="101"/>
                    </a:lnTo>
                    <a:lnTo>
                      <a:pt x="39" y="90"/>
                    </a:lnTo>
                    <a:lnTo>
                      <a:pt x="13" y="44"/>
                    </a:lnTo>
                    <a:lnTo>
                      <a:pt x="12" y="37"/>
                    </a:lnTo>
                    <a:lnTo>
                      <a:pt x="4" y="26"/>
                    </a:lnTo>
                    <a:lnTo>
                      <a:pt x="1" y="6"/>
                    </a:lnTo>
                    <a:lnTo>
                      <a:pt x="14" y="1"/>
                    </a:lnTo>
                    <a:lnTo>
                      <a:pt x="33" y="1"/>
                    </a:lnTo>
                    <a:moveTo>
                      <a:pt x="33" y="0"/>
                    </a:moveTo>
                    <a:lnTo>
                      <a:pt x="3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11" y="38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39" y="90"/>
                    </a:lnTo>
                    <a:lnTo>
                      <a:pt x="42" y="101"/>
                    </a:lnTo>
                    <a:lnTo>
                      <a:pt x="48" y="135"/>
                    </a:lnTo>
                    <a:lnTo>
                      <a:pt x="54" y="156"/>
                    </a:lnTo>
                    <a:lnTo>
                      <a:pt x="63" y="180"/>
                    </a:lnTo>
                    <a:lnTo>
                      <a:pt x="70" y="196"/>
                    </a:lnTo>
                    <a:lnTo>
                      <a:pt x="70" y="196"/>
                    </a:lnTo>
                    <a:lnTo>
                      <a:pt x="70" y="196"/>
                    </a:lnTo>
                    <a:lnTo>
                      <a:pt x="79" y="208"/>
                    </a:lnTo>
                    <a:lnTo>
                      <a:pt x="80" y="209"/>
                    </a:lnTo>
                    <a:lnTo>
                      <a:pt x="80" y="208"/>
                    </a:lnTo>
                    <a:lnTo>
                      <a:pt x="90" y="200"/>
                    </a:lnTo>
                    <a:lnTo>
                      <a:pt x="96" y="200"/>
                    </a:lnTo>
                    <a:lnTo>
                      <a:pt x="101" y="204"/>
                    </a:lnTo>
                    <a:lnTo>
                      <a:pt x="101" y="204"/>
                    </a:lnTo>
                    <a:lnTo>
                      <a:pt x="101" y="204"/>
                    </a:lnTo>
                    <a:lnTo>
                      <a:pt x="110" y="209"/>
                    </a:lnTo>
                    <a:lnTo>
                      <a:pt x="110" y="209"/>
                    </a:lnTo>
                    <a:lnTo>
                      <a:pt x="110" y="209"/>
                    </a:lnTo>
                    <a:lnTo>
                      <a:pt x="122" y="213"/>
                    </a:lnTo>
                    <a:lnTo>
                      <a:pt x="122" y="213"/>
                    </a:lnTo>
                    <a:lnTo>
                      <a:pt x="122" y="213"/>
                    </a:lnTo>
                    <a:lnTo>
                      <a:pt x="143" y="209"/>
                    </a:lnTo>
                    <a:lnTo>
                      <a:pt x="143" y="208"/>
                    </a:lnTo>
                    <a:lnTo>
                      <a:pt x="143" y="208"/>
                    </a:lnTo>
                    <a:lnTo>
                      <a:pt x="145" y="132"/>
                    </a:lnTo>
                    <a:lnTo>
                      <a:pt x="147" y="85"/>
                    </a:lnTo>
                    <a:lnTo>
                      <a:pt x="164" y="83"/>
                    </a:lnTo>
                    <a:lnTo>
                      <a:pt x="165" y="83"/>
                    </a:lnTo>
                    <a:lnTo>
                      <a:pt x="165" y="83"/>
                    </a:lnTo>
                    <a:lnTo>
                      <a:pt x="165" y="28"/>
                    </a:lnTo>
                    <a:lnTo>
                      <a:pt x="198" y="17"/>
                    </a:lnTo>
                    <a:lnTo>
                      <a:pt x="211" y="22"/>
                    </a:lnTo>
                    <a:lnTo>
                      <a:pt x="211" y="22"/>
                    </a:lnTo>
                    <a:lnTo>
                      <a:pt x="211" y="22"/>
                    </a:lnTo>
                    <a:lnTo>
                      <a:pt x="231" y="15"/>
                    </a:lnTo>
                    <a:lnTo>
                      <a:pt x="245" y="16"/>
                    </a:lnTo>
                    <a:lnTo>
                      <a:pt x="246" y="16"/>
                    </a:lnTo>
                    <a:lnTo>
                      <a:pt x="246" y="15"/>
                    </a:lnTo>
                    <a:lnTo>
                      <a:pt x="239" y="9"/>
                    </a:lnTo>
                    <a:lnTo>
                      <a:pt x="239" y="9"/>
                    </a:lnTo>
                    <a:lnTo>
                      <a:pt x="239" y="9"/>
                    </a:lnTo>
                    <a:lnTo>
                      <a:pt x="228" y="7"/>
                    </a:lnTo>
                    <a:lnTo>
                      <a:pt x="228" y="7"/>
                    </a:lnTo>
                    <a:lnTo>
                      <a:pt x="228" y="7"/>
                    </a:lnTo>
                    <a:lnTo>
                      <a:pt x="208" y="6"/>
                    </a:lnTo>
                    <a:lnTo>
                      <a:pt x="196" y="2"/>
                    </a:lnTo>
                    <a:lnTo>
                      <a:pt x="196" y="2"/>
                    </a:lnTo>
                    <a:lnTo>
                      <a:pt x="196" y="2"/>
                    </a:lnTo>
                    <a:lnTo>
                      <a:pt x="182" y="11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43" y="16"/>
                    </a:lnTo>
                    <a:lnTo>
                      <a:pt x="128" y="11"/>
                    </a:lnTo>
                    <a:lnTo>
                      <a:pt x="113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41" y="7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7" name="Freeform 1147"/>
              <p:cNvSpPr>
                <a:spLocks/>
              </p:cNvSpPr>
              <p:nvPr/>
            </p:nvSpPr>
            <p:spPr bwMode="gray">
              <a:xfrm>
                <a:off x="3335" y="2636"/>
                <a:ext cx="148" cy="157"/>
              </a:xfrm>
              <a:custGeom>
                <a:avLst/>
                <a:gdLst>
                  <a:gd name="T0" fmla="*/ 19 w 148"/>
                  <a:gd name="T1" fmla="*/ 157 h 157"/>
                  <a:gd name="T2" fmla="*/ 12 w 148"/>
                  <a:gd name="T3" fmla="*/ 129 h 157"/>
                  <a:gd name="T4" fmla="*/ 0 w 148"/>
                  <a:gd name="T5" fmla="*/ 117 h 157"/>
                  <a:gd name="T6" fmla="*/ 2 w 148"/>
                  <a:gd name="T7" fmla="*/ 69 h 157"/>
                  <a:gd name="T8" fmla="*/ 20 w 148"/>
                  <a:gd name="T9" fmla="*/ 67 h 157"/>
                  <a:gd name="T10" fmla="*/ 21 w 148"/>
                  <a:gd name="T11" fmla="*/ 12 h 157"/>
                  <a:gd name="T12" fmla="*/ 54 w 148"/>
                  <a:gd name="T13" fmla="*/ 2 h 157"/>
                  <a:gd name="T14" fmla="*/ 67 w 148"/>
                  <a:gd name="T15" fmla="*/ 7 h 157"/>
                  <a:gd name="T16" fmla="*/ 87 w 148"/>
                  <a:gd name="T17" fmla="*/ 0 h 157"/>
                  <a:gd name="T18" fmla="*/ 101 w 148"/>
                  <a:gd name="T19" fmla="*/ 1 h 157"/>
                  <a:gd name="T20" fmla="*/ 102 w 148"/>
                  <a:gd name="T21" fmla="*/ 11 h 157"/>
                  <a:gd name="T22" fmla="*/ 128 w 148"/>
                  <a:gd name="T23" fmla="*/ 31 h 157"/>
                  <a:gd name="T24" fmla="*/ 131 w 148"/>
                  <a:gd name="T25" fmla="*/ 41 h 157"/>
                  <a:gd name="T26" fmla="*/ 140 w 148"/>
                  <a:gd name="T27" fmla="*/ 63 h 157"/>
                  <a:gd name="T28" fmla="*/ 148 w 148"/>
                  <a:gd name="T29" fmla="*/ 75 h 157"/>
                  <a:gd name="T30" fmla="*/ 128 w 148"/>
                  <a:gd name="T31" fmla="*/ 91 h 157"/>
                  <a:gd name="T32" fmla="*/ 123 w 148"/>
                  <a:gd name="T33" fmla="*/ 98 h 157"/>
                  <a:gd name="T34" fmla="*/ 105 w 148"/>
                  <a:gd name="T35" fmla="*/ 104 h 157"/>
                  <a:gd name="T36" fmla="*/ 102 w 148"/>
                  <a:gd name="T37" fmla="*/ 124 h 157"/>
                  <a:gd name="T38" fmla="*/ 90 w 148"/>
                  <a:gd name="T39" fmla="*/ 137 h 157"/>
                  <a:gd name="T40" fmla="*/ 75 w 148"/>
                  <a:gd name="T41" fmla="*/ 138 h 157"/>
                  <a:gd name="T42" fmla="*/ 66 w 148"/>
                  <a:gd name="T43" fmla="*/ 133 h 157"/>
                  <a:gd name="T44" fmla="*/ 57 w 148"/>
                  <a:gd name="T45" fmla="*/ 134 h 157"/>
                  <a:gd name="T46" fmla="*/ 35 w 148"/>
                  <a:gd name="T47" fmla="*/ 157 h 157"/>
                  <a:gd name="T48" fmla="*/ 19 w 148"/>
                  <a:gd name="T4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157">
                    <a:moveTo>
                      <a:pt x="19" y="157"/>
                    </a:moveTo>
                    <a:lnTo>
                      <a:pt x="12" y="129"/>
                    </a:lnTo>
                    <a:lnTo>
                      <a:pt x="0" y="117"/>
                    </a:lnTo>
                    <a:lnTo>
                      <a:pt x="2" y="69"/>
                    </a:lnTo>
                    <a:lnTo>
                      <a:pt x="20" y="67"/>
                    </a:lnTo>
                    <a:lnTo>
                      <a:pt x="21" y="12"/>
                    </a:lnTo>
                    <a:lnTo>
                      <a:pt x="54" y="2"/>
                    </a:lnTo>
                    <a:lnTo>
                      <a:pt x="67" y="7"/>
                    </a:lnTo>
                    <a:lnTo>
                      <a:pt x="87" y="0"/>
                    </a:lnTo>
                    <a:lnTo>
                      <a:pt x="101" y="1"/>
                    </a:lnTo>
                    <a:lnTo>
                      <a:pt x="102" y="11"/>
                    </a:lnTo>
                    <a:lnTo>
                      <a:pt x="128" y="31"/>
                    </a:lnTo>
                    <a:lnTo>
                      <a:pt x="131" y="41"/>
                    </a:lnTo>
                    <a:lnTo>
                      <a:pt x="140" y="63"/>
                    </a:lnTo>
                    <a:lnTo>
                      <a:pt x="148" y="75"/>
                    </a:lnTo>
                    <a:lnTo>
                      <a:pt x="128" y="91"/>
                    </a:lnTo>
                    <a:lnTo>
                      <a:pt x="123" y="98"/>
                    </a:lnTo>
                    <a:lnTo>
                      <a:pt x="105" y="104"/>
                    </a:lnTo>
                    <a:lnTo>
                      <a:pt x="102" y="124"/>
                    </a:lnTo>
                    <a:lnTo>
                      <a:pt x="90" y="137"/>
                    </a:lnTo>
                    <a:lnTo>
                      <a:pt x="75" y="138"/>
                    </a:lnTo>
                    <a:lnTo>
                      <a:pt x="66" y="133"/>
                    </a:lnTo>
                    <a:lnTo>
                      <a:pt x="57" y="134"/>
                    </a:lnTo>
                    <a:lnTo>
                      <a:pt x="35" y="157"/>
                    </a:lnTo>
                    <a:lnTo>
                      <a:pt x="19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8" name="Freeform 1148"/>
              <p:cNvSpPr>
                <a:spLocks noEditPoints="1"/>
              </p:cNvSpPr>
              <p:nvPr/>
            </p:nvSpPr>
            <p:spPr bwMode="gray">
              <a:xfrm>
                <a:off x="3335" y="2635"/>
                <a:ext cx="148" cy="158"/>
              </a:xfrm>
              <a:custGeom>
                <a:avLst/>
                <a:gdLst>
                  <a:gd name="T0" fmla="*/ 101 w 148"/>
                  <a:gd name="T1" fmla="*/ 2 h 158"/>
                  <a:gd name="T2" fmla="*/ 128 w 148"/>
                  <a:gd name="T3" fmla="*/ 32 h 158"/>
                  <a:gd name="T4" fmla="*/ 140 w 148"/>
                  <a:gd name="T5" fmla="*/ 64 h 158"/>
                  <a:gd name="T6" fmla="*/ 128 w 148"/>
                  <a:gd name="T7" fmla="*/ 91 h 158"/>
                  <a:gd name="T8" fmla="*/ 105 w 148"/>
                  <a:gd name="T9" fmla="*/ 105 h 158"/>
                  <a:gd name="T10" fmla="*/ 90 w 148"/>
                  <a:gd name="T11" fmla="*/ 138 h 158"/>
                  <a:gd name="T12" fmla="*/ 66 w 148"/>
                  <a:gd name="T13" fmla="*/ 133 h 158"/>
                  <a:gd name="T14" fmla="*/ 35 w 148"/>
                  <a:gd name="T15" fmla="*/ 158 h 158"/>
                  <a:gd name="T16" fmla="*/ 13 w 148"/>
                  <a:gd name="T17" fmla="*/ 129 h 158"/>
                  <a:gd name="T18" fmla="*/ 2 w 148"/>
                  <a:gd name="T19" fmla="*/ 70 h 158"/>
                  <a:gd name="T20" fmla="*/ 21 w 148"/>
                  <a:gd name="T21" fmla="*/ 14 h 158"/>
                  <a:gd name="T22" fmla="*/ 67 w 148"/>
                  <a:gd name="T23" fmla="*/ 8 h 158"/>
                  <a:gd name="T24" fmla="*/ 87 w 148"/>
                  <a:gd name="T25" fmla="*/ 0 h 158"/>
                  <a:gd name="T26" fmla="*/ 67 w 148"/>
                  <a:gd name="T27" fmla="*/ 7 h 158"/>
                  <a:gd name="T28" fmla="*/ 54 w 148"/>
                  <a:gd name="T29" fmla="*/ 3 h 158"/>
                  <a:gd name="T30" fmla="*/ 21 w 148"/>
                  <a:gd name="T31" fmla="*/ 13 h 158"/>
                  <a:gd name="T32" fmla="*/ 21 w 148"/>
                  <a:gd name="T33" fmla="*/ 14 h 158"/>
                  <a:gd name="T34" fmla="*/ 2 w 148"/>
                  <a:gd name="T35" fmla="*/ 70 h 158"/>
                  <a:gd name="T36" fmla="*/ 2 w 148"/>
                  <a:gd name="T37" fmla="*/ 70 h 158"/>
                  <a:gd name="T38" fmla="*/ 0 w 148"/>
                  <a:gd name="T39" fmla="*/ 118 h 158"/>
                  <a:gd name="T40" fmla="*/ 12 w 148"/>
                  <a:gd name="T41" fmla="*/ 130 h 158"/>
                  <a:gd name="T42" fmla="*/ 18 w 148"/>
                  <a:gd name="T43" fmla="*/ 158 h 158"/>
                  <a:gd name="T44" fmla="*/ 35 w 148"/>
                  <a:gd name="T45" fmla="*/ 158 h 158"/>
                  <a:gd name="T46" fmla="*/ 36 w 148"/>
                  <a:gd name="T47" fmla="*/ 158 h 158"/>
                  <a:gd name="T48" fmla="*/ 66 w 148"/>
                  <a:gd name="T49" fmla="*/ 134 h 158"/>
                  <a:gd name="T50" fmla="*/ 75 w 148"/>
                  <a:gd name="T51" fmla="*/ 140 h 158"/>
                  <a:gd name="T52" fmla="*/ 90 w 148"/>
                  <a:gd name="T53" fmla="*/ 138 h 158"/>
                  <a:gd name="T54" fmla="*/ 90 w 148"/>
                  <a:gd name="T55" fmla="*/ 138 h 158"/>
                  <a:gd name="T56" fmla="*/ 103 w 148"/>
                  <a:gd name="T57" fmla="*/ 125 h 158"/>
                  <a:gd name="T58" fmla="*/ 105 w 148"/>
                  <a:gd name="T59" fmla="*/ 106 h 158"/>
                  <a:gd name="T60" fmla="*/ 123 w 148"/>
                  <a:gd name="T61" fmla="*/ 99 h 158"/>
                  <a:gd name="T62" fmla="*/ 128 w 148"/>
                  <a:gd name="T63" fmla="*/ 92 h 158"/>
                  <a:gd name="T64" fmla="*/ 148 w 148"/>
                  <a:gd name="T65" fmla="*/ 76 h 158"/>
                  <a:gd name="T66" fmla="*/ 140 w 148"/>
                  <a:gd name="T67" fmla="*/ 64 h 158"/>
                  <a:gd name="T68" fmla="*/ 128 w 148"/>
                  <a:gd name="T69" fmla="*/ 32 h 158"/>
                  <a:gd name="T70" fmla="*/ 128 w 148"/>
                  <a:gd name="T71" fmla="*/ 31 h 158"/>
                  <a:gd name="T72" fmla="*/ 102 w 148"/>
                  <a:gd name="T73" fmla="*/ 2 h 158"/>
                  <a:gd name="T74" fmla="*/ 101 w 148"/>
                  <a:gd name="T75" fmla="*/ 1 h 158"/>
                  <a:gd name="T76" fmla="*/ 87 w 148"/>
                  <a:gd name="T7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8" h="158">
                    <a:moveTo>
                      <a:pt x="87" y="1"/>
                    </a:moveTo>
                    <a:lnTo>
                      <a:pt x="101" y="2"/>
                    </a:lnTo>
                    <a:lnTo>
                      <a:pt x="102" y="12"/>
                    </a:lnTo>
                    <a:lnTo>
                      <a:pt x="128" y="32"/>
                    </a:lnTo>
                    <a:lnTo>
                      <a:pt x="130" y="42"/>
                    </a:lnTo>
                    <a:lnTo>
                      <a:pt x="140" y="64"/>
                    </a:lnTo>
                    <a:lnTo>
                      <a:pt x="147" y="76"/>
                    </a:lnTo>
                    <a:lnTo>
                      <a:pt x="128" y="91"/>
                    </a:lnTo>
                    <a:lnTo>
                      <a:pt x="123" y="99"/>
                    </a:lnTo>
                    <a:lnTo>
                      <a:pt x="105" y="105"/>
                    </a:lnTo>
                    <a:lnTo>
                      <a:pt x="102" y="125"/>
                    </a:lnTo>
                    <a:lnTo>
                      <a:pt x="90" y="138"/>
                    </a:lnTo>
                    <a:lnTo>
                      <a:pt x="75" y="139"/>
                    </a:lnTo>
                    <a:lnTo>
                      <a:pt x="66" y="133"/>
                    </a:lnTo>
                    <a:lnTo>
                      <a:pt x="56" y="135"/>
                    </a:lnTo>
                    <a:lnTo>
                      <a:pt x="35" y="158"/>
                    </a:lnTo>
                    <a:lnTo>
                      <a:pt x="19" y="158"/>
                    </a:lnTo>
                    <a:lnTo>
                      <a:pt x="13" y="129"/>
                    </a:lnTo>
                    <a:lnTo>
                      <a:pt x="1" y="118"/>
                    </a:lnTo>
                    <a:lnTo>
                      <a:pt x="2" y="70"/>
                    </a:lnTo>
                    <a:lnTo>
                      <a:pt x="20" y="69"/>
                    </a:lnTo>
                    <a:lnTo>
                      <a:pt x="21" y="14"/>
                    </a:lnTo>
                    <a:lnTo>
                      <a:pt x="54" y="3"/>
                    </a:lnTo>
                    <a:lnTo>
                      <a:pt x="67" y="8"/>
                    </a:lnTo>
                    <a:lnTo>
                      <a:pt x="87" y="1"/>
                    </a:lnTo>
                    <a:close/>
                    <a:moveTo>
                      <a:pt x="87" y="0"/>
                    </a:moveTo>
                    <a:lnTo>
                      <a:pt x="86" y="0"/>
                    </a:lnTo>
                    <a:lnTo>
                      <a:pt x="67" y="7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3" y="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0" y="68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12" y="130"/>
                    </a:lnTo>
                    <a:lnTo>
                      <a:pt x="18" y="158"/>
                    </a:lnTo>
                    <a:lnTo>
                      <a:pt x="18" y="158"/>
                    </a:lnTo>
                    <a:lnTo>
                      <a:pt x="19" y="158"/>
                    </a:lnTo>
                    <a:lnTo>
                      <a:pt x="35" y="158"/>
                    </a:lnTo>
                    <a:lnTo>
                      <a:pt x="35" y="158"/>
                    </a:lnTo>
                    <a:lnTo>
                      <a:pt x="36" y="158"/>
                    </a:lnTo>
                    <a:lnTo>
                      <a:pt x="57" y="135"/>
                    </a:lnTo>
                    <a:lnTo>
                      <a:pt x="66" y="134"/>
                    </a:lnTo>
                    <a:lnTo>
                      <a:pt x="75" y="140"/>
                    </a:lnTo>
                    <a:lnTo>
                      <a:pt x="75" y="140"/>
                    </a:lnTo>
                    <a:lnTo>
                      <a:pt x="75" y="140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102" y="125"/>
                    </a:lnTo>
                    <a:lnTo>
                      <a:pt x="103" y="125"/>
                    </a:lnTo>
                    <a:lnTo>
                      <a:pt x="103" y="125"/>
                    </a:lnTo>
                    <a:lnTo>
                      <a:pt x="105" y="106"/>
                    </a:lnTo>
                    <a:lnTo>
                      <a:pt x="123" y="99"/>
                    </a:lnTo>
                    <a:lnTo>
                      <a:pt x="123" y="99"/>
                    </a:lnTo>
                    <a:lnTo>
                      <a:pt x="123" y="99"/>
                    </a:lnTo>
                    <a:lnTo>
                      <a:pt x="128" y="92"/>
                    </a:lnTo>
                    <a:lnTo>
                      <a:pt x="148" y="76"/>
                    </a:lnTo>
                    <a:lnTo>
                      <a:pt x="148" y="76"/>
                    </a:lnTo>
                    <a:lnTo>
                      <a:pt x="148" y="75"/>
                    </a:lnTo>
                    <a:lnTo>
                      <a:pt x="140" y="64"/>
                    </a:lnTo>
                    <a:lnTo>
                      <a:pt x="131" y="42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8" y="31"/>
                    </a:lnTo>
                    <a:lnTo>
                      <a:pt x="102" y="12"/>
                    </a:lnTo>
                    <a:lnTo>
                      <a:pt x="102" y="2"/>
                    </a:lnTo>
                    <a:lnTo>
                      <a:pt x="102" y="1"/>
                    </a:lnTo>
                    <a:lnTo>
                      <a:pt x="101" y="1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9" name="Freeform 1149"/>
              <p:cNvSpPr>
                <a:spLocks noEditPoints="1"/>
              </p:cNvSpPr>
              <p:nvPr/>
            </p:nvSpPr>
            <p:spPr bwMode="gray">
              <a:xfrm>
                <a:off x="3335" y="2635"/>
                <a:ext cx="148" cy="158"/>
              </a:xfrm>
              <a:custGeom>
                <a:avLst/>
                <a:gdLst>
                  <a:gd name="T0" fmla="*/ 101 w 148"/>
                  <a:gd name="T1" fmla="*/ 2 h 158"/>
                  <a:gd name="T2" fmla="*/ 128 w 148"/>
                  <a:gd name="T3" fmla="*/ 32 h 158"/>
                  <a:gd name="T4" fmla="*/ 140 w 148"/>
                  <a:gd name="T5" fmla="*/ 64 h 158"/>
                  <a:gd name="T6" fmla="*/ 128 w 148"/>
                  <a:gd name="T7" fmla="*/ 91 h 158"/>
                  <a:gd name="T8" fmla="*/ 105 w 148"/>
                  <a:gd name="T9" fmla="*/ 105 h 158"/>
                  <a:gd name="T10" fmla="*/ 90 w 148"/>
                  <a:gd name="T11" fmla="*/ 138 h 158"/>
                  <a:gd name="T12" fmla="*/ 66 w 148"/>
                  <a:gd name="T13" fmla="*/ 133 h 158"/>
                  <a:gd name="T14" fmla="*/ 35 w 148"/>
                  <a:gd name="T15" fmla="*/ 158 h 158"/>
                  <a:gd name="T16" fmla="*/ 13 w 148"/>
                  <a:gd name="T17" fmla="*/ 129 h 158"/>
                  <a:gd name="T18" fmla="*/ 2 w 148"/>
                  <a:gd name="T19" fmla="*/ 70 h 158"/>
                  <a:gd name="T20" fmla="*/ 21 w 148"/>
                  <a:gd name="T21" fmla="*/ 14 h 158"/>
                  <a:gd name="T22" fmla="*/ 67 w 148"/>
                  <a:gd name="T23" fmla="*/ 8 h 158"/>
                  <a:gd name="T24" fmla="*/ 87 w 148"/>
                  <a:gd name="T25" fmla="*/ 0 h 158"/>
                  <a:gd name="T26" fmla="*/ 67 w 148"/>
                  <a:gd name="T27" fmla="*/ 7 h 158"/>
                  <a:gd name="T28" fmla="*/ 54 w 148"/>
                  <a:gd name="T29" fmla="*/ 3 h 158"/>
                  <a:gd name="T30" fmla="*/ 21 w 148"/>
                  <a:gd name="T31" fmla="*/ 13 h 158"/>
                  <a:gd name="T32" fmla="*/ 21 w 148"/>
                  <a:gd name="T33" fmla="*/ 14 h 158"/>
                  <a:gd name="T34" fmla="*/ 2 w 148"/>
                  <a:gd name="T35" fmla="*/ 70 h 158"/>
                  <a:gd name="T36" fmla="*/ 2 w 148"/>
                  <a:gd name="T37" fmla="*/ 70 h 158"/>
                  <a:gd name="T38" fmla="*/ 0 w 148"/>
                  <a:gd name="T39" fmla="*/ 118 h 158"/>
                  <a:gd name="T40" fmla="*/ 12 w 148"/>
                  <a:gd name="T41" fmla="*/ 130 h 158"/>
                  <a:gd name="T42" fmla="*/ 18 w 148"/>
                  <a:gd name="T43" fmla="*/ 158 h 158"/>
                  <a:gd name="T44" fmla="*/ 35 w 148"/>
                  <a:gd name="T45" fmla="*/ 158 h 158"/>
                  <a:gd name="T46" fmla="*/ 36 w 148"/>
                  <a:gd name="T47" fmla="*/ 158 h 158"/>
                  <a:gd name="T48" fmla="*/ 66 w 148"/>
                  <a:gd name="T49" fmla="*/ 134 h 158"/>
                  <a:gd name="T50" fmla="*/ 75 w 148"/>
                  <a:gd name="T51" fmla="*/ 140 h 158"/>
                  <a:gd name="T52" fmla="*/ 90 w 148"/>
                  <a:gd name="T53" fmla="*/ 138 h 158"/>
                  <a:gd name="T54" fmla="*/ 90 w 148"/>
                  <a:gd name="T55" fmla="*/ 138 h 158"/>
                  <a:gd name="T56" fmla="*/ 103 w 148"/>
                  <a:gd name="T57" fmla="*/ 125 h 158"/>
                  <a:gd name="T58" fmla="*/ 105 w 148"/>
                  <a:gd name="T59" fmla="*/ 106 h 158"/>
                  <a:gd name="T60" fmla="*/ 123 w 148"/>
                  <a:gd name="T61" fmla="*/ 99 h 158"/>
                  <a:gd name="T62" fmla="*/ 128 w 148"/>
                  <a:gd name="T63" fmla="*/ 92 h 158"/>
                  <a:gd name="T64" fmla="*/ 148 w 148"/>
                  <a:gd name="T65" fmla="*/ 76 h 158"/>
                  <a:gd name="T66" fmla="*/ 140 w 148"/>
                  <a:gd name="T67" fmla="*/ 64 h 158"/>
                  <a:gd name="T68" fmla="*/ 128 w 148"/>
                  <a:gd name="T69" fmla="*/ 32 h 158"/>
                  <a:gd name="T70" fmla="*/ 128 w 148"/>
                  <a:gd name="T71" fmla="*/ 31 h 158"/>
                  <a:gd name="T72" fmla="*/ 102 w 148"/>
                  <a:gd name="T73" fmla="*/ 2 h 158"/>
                  <a:gd name="T74" fmla="*/ 101 w 148"/>
                  <a:gd name="T75" fmla="*/ 1 h 158"/>
                  <a:gd name="T76" fmla="*/ 87 w 148"/>
                  <a:gd name="T7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8" h="158">
                    <a:moveTo>
                      <a:pt x="87" y="1"/>
                    </a:moveTo>
                    <a:lnTo>
                      <a:pt x="101" y="2"/>
                    </a:lnTo>
                    <a:lnTo>
                      <a:pt x="102" y="12"/>
                    </a:lnTo>
                    <a:lnTo>
                      <a:pt x="128" y="32"/>
                    </a:lnTo>
                    <a:lnTo>
                      <a:pt x="130" y="42"/>
                    </a:lnTo>
                    <a:lnTo>
                      <a:pt x="140" y="64"/>
                    </a:lnTo>
                    <a:lnTo>
                      <a:pt x="147" y="76"/>
                    </a:lnTo>
                    <a:lnTo>
                      <a:pt x="128" y="91"/>
                    </a:lnTo>
                    <a:lnTo>
                      <a:pt x="123" y="99"/>
                    </a:lnTo>
                    <a:lnTo>
                      <a:pt x="105" y="105"/>
                    </a:lnTo>
                    <a:lnTo>
                      <a:pt x="102" y="125"/>
                    </a:lnTo>
                    <a:lnTo>
                      <a:pt x="90" y="138"/>
                    </a:lnTo>
                    <a:lnTo>
                      <a:pt x="75" y="139"/>
                    </a:lnTo>
                    <a:lnTo>
                      <a:pt x="66" y="133"/>
                    </a:lnTo>
                    <a:lnTo>
                      <a:pt x="56" y="135"/>
                    </a:lnTo>
                    <a:lnTo>
                      <a:pt x="35" y="158"/>
                    </a:lnTo>
                    <a:lnTo>
                      <a:pt x="19" y="158"/>
                    </a:lnTo>
                    <a:lnTo>
                      <a:pt x="13" y="129"/>
                    </a:lnTo>
                    <a:lnTo>
                      <a:pt x="1" y="118"/>
                    </a:lnTo>
                    <a:lnTo>
                      <a:pt x="2" y="70"/>
                    </a:lnTo>
                    <a:lnTo>
                      <a:pt x="20" y="69"/>
                    </a:lnTo>
                    <a:lnTo>
                      <a:pt x="21" y="14"/>
                    </a:lnTo>
                    <a:lnTo>
                      <a:pt x="54" y="3"/>
                    </a:lnTo>
                    <a:lnTo>
                      <a:pt x="67" y="8"/>
                    </a:lnTo>
                    <a:lnTo>
                      <a:pt x="87" y="1"/>
                    </a:lnTo>
                    <a:moveTo>
                      <a:pt x="87" y="0"/>
                    </a:moveTo>
                    <a:lnTo>
                      <a:pt x="86" y="0"/>
                    </a:lnTo>
                    <a:lnTo>
                      <a:pt x="67" y="7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3" y="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0" y="68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12" y="130"/>
                    </a:lnTo>
                    <a:lnTo>
                      <a:pt x="18" y="158"/>
                    </a:lnTo>
                    <a:lnTo>
                      <a:pt x="18" y="158"/>
                    </a:lnTo>
                    <a:lnTo>
                      <a:pt x="19" y="158"/>
                    </a:lnTo>
                    <a:lnTo>
                      <a:pt x="35" y="158"/>
                    </a:lnTo>
                    <a:lnTo>
                      <a:pt x="35" y="158"/>
                    </a:lnTo>
                    <a:lnTo>
                      <a:pt x="36" y="158"/>
                    </a:lnTo>
                    <a:lnTo>
                      <a:pt x="57" y="135"/>
                    </a:lnTo>
                    <a:lnTo>
                      <a:pt x="66" y="134"/>
                    </a:lnTo>
                    <a:lnTo>
                      <a:pt x="75" y="140"/>
                    </a:lnTo>
                    <a:lnTo>
                      <a:pt x="75" y="140"/>
                    </a:lnTo>
                    <a:lnTo>
                      <a:pt x="75" y="140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102" y="125"/>
                    </a:lnTo>
                    <a:lnTo>
                      <a:pt x="103" y="125"/>
                    </a:lnTo>
                    <a:lnTo>
                      <a:pt x="103" y="125"/>
                    </a:lnTo>
                    <a:lnTo>
                      <a:pt x="105" y="106"/>
                    </a:lnTo>
                    <a:lnTo>
                      <a:pt x="123" y="99"/>
                    </a:lnTo>
                    <a:lnTo>
                      <a:pt x="123" y="99"/>
                    </a:lnTo>
                    <a:lnTo>
                      <a:pt x="123" y="99"/>
                    </a:lnTo>
                    <a:lnTo>
                      <a:pt x="128" y="92"/>
                    </a:lnTo>
                    <a:lnTo>
                      <a:pt x="148" y="76"/>
                    </a:lnTo>
                    <a:lnTo>
                      <a:pt x="148" y="76"/>
                    </a:lnTo>
                    <a:lnTo>
                      <a:pt x="148" y="75"/>
                    </a:lnTo>
                    <a:lnTo>
                      <a:pt x="140" y="64"/>
                    </a:lnTo>
                    <a:lnTo>
                      <a:pt x="131" y="42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8" y="31"/>
                    </a:lnTo>
                    <a:lnTo>
                      <a:pt x="102" y="12"/>
                    </a:lnTo>
                    <a:lnTo>
                      <a:pt x="102" y="2"/>
                    </a:lnTo>
                    <a:lnTo>
                      <a:pt x="102" y="1"/>
                    </a:lnTo>
                    <a:lnTo>
                      <a:pt x="101" y="1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0" name="Freeform 1150"/>
              <p:cNvSpPr>
                <a:spLocks/>
              </p:cNvSpPr>
              <p:nvPr/>
            </p:nvSpPr>
            <p:spPr bwMode="gray">
              <a:xfrm>
                <a:off x="3436" y="2596"/>
                <a:ext cx="126" cy="116"/>
              </a:xfrm>
              <a:custGeom>
                <a:avLst/>
                <a:gdLst>
                  <a:gd name="T0" fmla="*/ 69 w 126"/>
                  <a:gd name="T1" fmla="*/ 109 h 116"/>
                  <a:gd name="T2" fmla="*/ 60 w 126"/>
                  <a:gd name="T3" fmla="*/ 115 h 116"/>
                  <a:gd name="T4" fmla="*/ 46 w 126"/>
                  <a:gd name="T5" fmla="*/ 115 h 116"/>
                  <a:gd name="T6" fmla="*/ 39 w 126"/>
                  <a:gd name="T7" fmla="*/ 104 h 116"/>
                  <a:gd name="T8" fmla="*/ 29 w 126"/>
                  <a:gd name="T9" fmla="*/ 81 h 116"/>
                  <a:gd name="T10" fmla="*/ 26 w 126"/>
                  <a:gd name="T11" fmla="*/ 71 h 116"/>
                  <a:gd name="T12" fmla="*/ 0 w 126"/>
                  <a:gd name="T13" fmla="*/ 51 h 116"/>
                  <a:gd name="T14" fmla="*/ 0 w 126"/>
                  <a:gd name="T15" fmla="*/ 41 h 116"/>
                  <a:gd name="T16" fmla="*/ 16 w 126"/>
                  <a:gd name="T17" fmla="*/ 41 h 116"/>
                  <a:gd name="T18" fmla="*/ 26 w 126"/>
                  <a:gd name="T19" fmla="*/ 28 h 116"/>
                  <a:gd name="T20" fmla="*/ 36 w 126"/>
                  <a:gd name="T21" fmla="*/ 25 h 116"/>
                  <a:gd name="T22" fmla="*/ 48 w 126"/>
                  <a:gd name="T23" fmla="*/ 18 h 116"/>
                  <a:gd name="T24" fmla="*/ 50 w 126"/>
                  <a:gd name="T25" fmla="*/ 9 h 116"/>
                  <a:gd name="T26" fmla="*/ 56 w 126"/>
                  <a:gd name="T27" fmla="*/ 3 h 116"/>
                  <a:gd name="T28" fmla="*/ 73 w 126"/>
                  <a:gd name="T29" fmla="*/ 0 h 116"/>
                  <a:gd name="T30" fmla="*/ 112 w 126"/>
                  <a:gd name="T31" fmla="*/ 13 h 116"/>
                  <a:gd name="T32" fmla="*/ 120 w 126"/>
                  <a:gd name="T33" fmla="*/ 22 h 116"/>
                  <a:gd name="T34" fmla="*/ 122 w 126"/>
                  <a:gd name="T35" fmla="*/ 47 h 116"/>
                  <a:gd name="T36" fmla="*/ 117 w 126"/>
                  <a:gd name="T37" fmla="*/ 51 h 116"/>
                  <a:gd name="T38" fmla="*/ 117 w 126"/>
                  <a:gd name="T39" fmla="*/ 62 h 116"/>
                  <a:gd name="T40" fmla="*/ 126 w 126"/>
                  <a:gd name="T41" fmla="*/ 72 h 116"/>
                  <a:gd name="T42" fmla="*/ 123 w 126"/>
                  <a:gd name="T43" fmla="*/ 79 h 116"/>
                  <a:gd name="T44" fmla="*/ 107 w 126"/>
                  <a:gd name="T45" fmla="*/ 89 h 116"/>
                  <a:gd name="T46" fmla="*/ 105 w 126"/>
                  <a:gd name="T47" fmla="*/ 108 h 116"/>
                  <a:gd name="T48" fmla="*/ 96 w 126"/>
                  <a:gd name="T49" fmla="*/ 116 h 116"/>
                  <a:gd name="T50" fmla="*/ 69 w 126"/>
                  <a:gd name="T51" fmla="*/ 10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6" h="116">
                    <a:moveTo>
                      <a:pt x="69" y="109"/>
                    </a:moveTo>
                    <a:lnTo>
                      <a:pt x="60" y="115"/>
                    </a:lnTo>
                    <a:lnTo>
                      <a:pt x="46" y="115"/>
                    </a:lnTo>
                    <a:lnTo>
                      <a:pt x="39" y="104"/>
                    </a:lnTo>
                    <a:lnTo>
                      <a:pt x="29" y="81"/>
                    </a:lnTo>
                    <a:lnTo>
                      <a:pt x="26" y="71"/>
                    </a:lnTo>
                    <a:lnTo>
                      <a:pt x="0" y="51"/>
                    </a:lnTo>
                    <a:lnTo>
                      <a:pt x="0" y="41"/>
                    </a:lnTo>
                    <a:lnTo>
                      <a:pt x="16" y="41"/>
                    </a:lnTo>
                    <a:lnTo>
                      <a:pt x="26" y="28"/>
                    </a:lnTo>
                    <a:lnTo>
                      <a:pt x="36" y="25"/>
                    </a:lnTo>
                    <a:lnTo>
                      <a:pt x="48" y="18"/>
                    </a:lnTo>
                    <a:lnTo>
                      <a:pt x="50" y="9"/>
                    </a:lnTo>
                    <a:lnTo>
                      <a:pt x="56" y="3"/>
                    </a:lnTo>
                    <a:lnTo>
                      <a:pt x="73" y="0"/>
                    </a:lnTo>
                    <a:lnTo>
                      <a:pt x="112" y="13"/>
                    </a:lnTo>
                    <a:lnTo>
                      <a:pt x="120" y="22"/>
                    </a:lnTo>
                    <a:lnTo>
                      <a:pt x="122" y="47"/>
                    </a:lnTo>
                    <a:lnTo>
                      <a:pt x="117" y="51"/>
                    </a:lnTo>
                    <a:lnTo>
                      <a:pt x="117" y="62"/>
                    </a:lnTo>
                    <a:lnTo>
                      <a:pt x="126" y="72"/>
                    </a:lnTo>
                    <a:lnTo>
                      <a:pt x="123" y="79"/>
                    </a:lnTo>
                    <a:lnTo>
                      <a:pt x="107" y="89"/>
                    </a:lnTo>
                    <a:lnTo>
                      <a:pt x="105" y="108"/>
                    </a:lnTo>
                    <a:lnTo>
                      <a:pt x="96" y="116"/>
                    </a:lnTo>
                    <a:lnTo>
                      <a:pt x="69" y="1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1" name="Freeform 1151"/>
              <p:cNvSpPr>
                <a:spLocks noEditPoints="1"/>
              </p:cNvSpPr>
              <p:nvPr/>
            </p:nvSpPr>
            <p:spPr bwMode="gray">
              <a:xfrm>
                <a:off x="3436" y="2596"/>
                <a:ext cx="126" cy="116"/>
              </a:xfrm>
              <a:custGeom>
                <a:avLst/>
                <a:gdLst>
                  <a:gd name="T0" fmla="*/ 112 w 126"/>
                  <a:gd name="T1" fmla="*/ 13 h 116"/>
                  <a:gd name="T2" fmla="*/ 122 w 126"/>
                  <a:gd name="T3" fmla="*/ 47 h 116"/>
                  <a:gd name="T4" fmla="*/ 117 w 126"/>
                  <a:gd name="T5" fmla="*/ 62 h 116"/>
                  <a:gd name="T6" fmla="*/ 123 w 126"/>
                  <a:gd name="T7" fmla="*/ 79 h 116"/>
                  <a:gd name="T8" fmla="*/ 105 w 126"/>
                  <a:gd name="T9" fmla="*/ 108 h 116"/>
                  <a:gd name="T10" fmla="*/ 69 w 126"/>
                  <a:gd name="T11" fmla="*/ 109 h 116"/>
                  <a:gd name="T12" fmla="*/ 46 w 126"/>
                  <a:gd name="T13" fmla="*/ 115 h 116"/>
                  <a:gd name="T14" fmla="*/ 29 w 126"/>
                  <a:gd name="T15" fmla="*/ 81 h 116"/>
                  <a:gd name="T16" fmla="*/ 1 w 126"/>
                  <a:gd name="T17" fmla="*/ 51 h 116"/>
                  <a:gd name="T18" fmla="*/ 16 w 126"/>
                  <a:gd name="T19" fmla="*/ 41 h 116"/>
                  <a:gd name="T20" fmla="*/ 36 w 126"/>
                  <a:gd name="T21" fmla="*/ 26 h 116"/>
                  <a:gd name="T22" fmla="*/ 50 w 126"/>
                  <a:gd name="T23" fmla="*/ 9 h 116"/>
                  <a:gd name="T24" fmla="*/ 73 w 126"/>
                  <a:gd name="T25" fmla="*/ 0 h 116"/>
                  <a:gd name="T26" fmla="*/ 73 w 126"/>
                  <a:gd name="T27" fmla="*/ 0 h 116"/>
                  <a:gd name="T28" fmla="*/ 56 w 126"/>
                  <a:gd name="T29" fmla="*/ 3 h 116"/>
                  <a:gd name="T30" fmla="*/ 50 w 126"/>
                  <a:gd name="T31" fmla="*/ 9 h 116"/>
                  <a:gd name="T32" fmla="*/ 50 w 126"/>
                  <a:gd name="T33" fmla="*/ 9 h 116"/>
                  <a:gd name="T34" fmla="*/ 36 w 126"/>
                  <a:gd name="T35" fmla="*/ 25 h 116"/>
                  <a:gd name="T36" fmla="*/ 25 w 126"/>
                  <a:gd name="T37" fmla="*/ 28 h 116"/>
                  <a:gd name="T38" fmla="*/ 16 w 126"/>
                  <a:gd name="T39" fmla="*/ 40 h 116"/>
                  <a:gd name="T40" fmla="*/ 0 w 126"/>
                  <a:gd name="T41" fmla="*/ 40 h 116"/>
                  <a:gd name="T42" fmla="*/ 0 w 126"/>
                  <a:gd name="T43" fmla="*/ 51 h 116"/>
                  <a:gd name="T44" fmla="*/ 0 w 126"/>
                  <a:gd name="T45" fmla="*/ 52 h 116"/>
                  <a:gd name="T46" fmla="*/ 29 w 126"/>
                  <a:gd name="T47" fmla="*/ 81 h 116"/>
                  <a:gd name="T48" fmla="*/ 29 w 126"/>
                  <a:gd name="T49" fmla="*/ 81 h 116"/>
                  <a:gd name="T50" fmla="*/ 38 w 126"/>
                  <a:gd name="T51" fmla="*/ 104 h 116"/>
                  <a:gd name="T52" fmla="*/ 46 w 126"/>
                  <a:gd name="T53" fmla="*/ 115 h 116"/>
                  <a:gd name="T54" fmla="*/ 46 w 126"/>
                  <a:gd name="T55" fmla="*/ 115 h 116"/>
                  <a:gd name="T56" fmla="*/ 60 w 126"/>
                  <a:gd name="T57" fmla="*/ 115 h 116"/>
                  <a:gd name="T58" fmla="*/ 69 w 126"/>
                  <a:gd name="T59" fmla="*/ 110 h 116"/>
                  <a:gd name="T60" fmla="*/ 96 w 126"/>
                  <a:gd name="T61" fmla="*/ 116 h 116"/>
                  <a:gd name="T62" fmla="*/ 105 w 126"/>
                  <a:gd name="T63" fmla="*/ 108 h 116"/>
                  <a:gd name="T64" fmla="*/ 105 w 126"/>
                  <a:gd name="T65" fmla="*/ 108 h 116"/>
                  <a:gd name="T66" fmla="*/ 123 w 126"/>
                  <a:gd name="T67" fmla="*/ 79 h 116"/>
                  <a:gd name="T68" fmla="*/ 123 w 126"/>
                  <a:gd name="T69" fmla="*/ 79 h 116"/>
                  <a:gd name="T70" fmla="*/ 126 w 126"/>
                  <a:gd name="T71" fmla="*/ 72 h 116"/>
                  <a:gd name="T72" fmla="*/ 118 w 126"/>
                  <a:gd name="T73" fmla="*/ 62 h 116"/>
                  <a:gd name="T74" fmla="*/ 122 w 126"/>
                  <a:gd name="T75" fmla="*/ 47 h 116"/>
                  <a:gd name="T76" fmla="*/ 122 w 126"/>
                  <a:gd name="T77" fmla="*/ 47 h 116"/>
                  <a:gd name="T78" fmla="*/ 120 w 126"/>
                  <a:gd name="T79" fmla="*/ 22 h 116"/>
                  <a:gd name="T80" fmla="*/ 113 w 126"/>
                  <a:gd name="T81" fmla="*/ 13 h 116"/>
                  <a:gd name="T82" fmla="*/ 113 w 126"/>
                  <a:gd name="T83" fmla="*/ 13 h 116"/>
                  <a:gd name="T84" fmla="*/ 73 w 126"/>
                  <a:gd name="T8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6" h="116">
                    <a:moveTo>
                      <a:pt x="73" y="0"/>
                    </a:moveTo>
                    <a:lnTo>
                      <a:pt x="112" y="13"/>
                    </a:lnTo>
                    <a:lnTo>
                      <a:pt x="120" y="22"/>
                    </a:lnTo>
                    <a:lnTo>
                      <a:pt x="122" y="47"/>
                    </a:lnTo>
                    <a:lnTo>
                      <a:pt x="117" y="51"/>
                    </a:lnTo>
                    <a:lnTo>
                      <a:pt x="117" y="62"/>
                    </a:lnTo>
                    <a:lnTo>
                      <a:pt x="126" y="73"/>
                    </a:lnTo>
                    <a:lnTo>
                      <a:pt x="123" y="79"/>
                    </a:lnTo>
                    <a:lnTo>
                      <a:pt x="107" y="88"/>
                    </a:lnTo>
                    <a:lnTo>
                      <a:pt x="105" y="108"/>
                    </a:lnTo>
                    <a:lnTo>
                      <a:pt x="95" y="116"/>
                    </a:lnTo>
                    <a:lnTo>
                      <a:pt x="69" y="109"/>
                    </a:lnTo>
                    <a:lnTo>
                      <a:pt x="60" y="115"/>
                    </a:lnTo>
                    <a:lnTo>
                      <a:pt x="46" y="115"/>
                    </a:lnTo>
                    <a:lnTo>
                      <a:pt x="39" y="103"/>
                    </a:lnTo>
                    <a:lnTo>
                      <a:pt x="29" y="81"/>
                    </a:lnTo>
                    <a:lnTo>
                      <a:pt x="27" y="71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16" y="41"/>
                    </a:lnTo>
                    <a:lnTo>
                      <a:pt x="26" y="28"/>
                    </a:lnTo>
                    <a:lnTo>
                      <a:pt x="36" y="26"/>
                    </a:lnTo>
                    <a:lnTo>
                      <a:pt x="48" y="18"/>
                    </a:lnTo>
                    <a:lnTo>
                      <a:pt x="50" y="9"/>
                    </a:lnTo>
                    <a:lnTo>
                      <a:pt x="56" y="4"/>
                    </a:lnTo>
                    <a:lnTo>
                      <a:pt x="73" y="0"/>
                    </a:lnTo>
                    <a:close/>
                    <a:moveTo>
                      <a:pt x="73" y="0"/>
                    </a:moveTo>
                    <a:lnTo>
                      <a:pt x="73" y="0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48" y="17"/>
                    </a:lnTo>
                    <a:lnTo>
                      <a:pt x="36" y="25"/>
                    </a:lnTo>
                    <a:lnTo>
                      <a:pt x="26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16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26" y="71"/>
                    </a:lnTo>
                    <a:lnTo>
                      <a:pt x="29" y="81"/>
                    </a:lnTo>
                    <a:lnTo>
                      <a:pt x="29" y="81"/>
                    </a:lnTo>
                    <a:lnTo>
                      <a:pt x="29" y="81"/>
                    </a:lnTo>
                    <a:lnTo>
                      <a:pt x="38" y="104"/>
                    </a:lnTo>
                    <a:lnTo>
                      <a:pt x="38" y="104"/>
                    </a:lnTo>
                    <a:lnTo>
                      <a:pt x="38" y="104"/>
                    </a:lnTo>
                    <a:lnTo>
                      <a:pt x="46" y="115"/>
                    </a:lnTo>
                    <a:lnTo>
                      <a:pt x="46" y="115"/>
                    </a:lnTo>
                    <a:lnTo>
                      <a:pt x="46" y="115"/>
                    </a:lnTo>
                    <a:lnTo>
                      <a:pt x="60" y="115"/>
                    </a:lnTo>
                    <a:lnTo>
                      <a:pt x="60" y="115"/>
                    </a:lnTo>
                    <a:lnTo>
                      <a:pt x="60" y="115"/>
                    </a:lnTo>
                    <a:lnTo>
                      <a:pt x="69" y="110"/>
                    </a:lnTo>
                    <a:lnTo>
                      <a:pt x="95" y="116"/>
                    </a:lnTo>
                    <a:lnTo>
                      <a:pt x="96" y="116"/>
                    </a:lnTo>
                    <a:lnTo>
                      <a:pt x="96" y="116"/>
                    </a:lnTo>
                    <a:lnTo>
                      <a:pt x="105" y="108"/>
                    </a:lnTo>
                    <a:lnTo>
                      <a:pt x="105" y="108"/>
                    </a:lnTo>
                    <a:lnTo>
                      <a:pt x="105" y="108"/>
                    </a:lnTo>
                    <a:lnTo>
                      <a:pt x="107" y="8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6" y="73"/>
                    </a:lnTo>
                    <a:lnTo>
                      <a:pt x="126" y="72"/>
                    </a:lnTo>
                    <a:lnTo>
                      <a:pt x="126" y="72"/>
                    </a:lnTo>
                    <a:lnTo>
                      <a:pt x="118" y="62"/>
                    </a:lnTo>
                    <a:lnTo>
                      <a:pt x="118" y="51"/>
                    </a:lnTo>
                    <a:lnTo>
                      <a:pt x="122" y="47"/>
                    </a:lnTo>
                    <a:lnTo>
                      <a:pt x="122" y="47"/>
                    </a:lnTo>
                    <a:lnTo>
                      <a:pt x="122" y="47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3" y="13"/>
                    </a:lnTo>
                    <a:lnTo>
                      <a:pt x="113" y="13"/>
                    </a:lnTo>
                    <a:lnTo>
                      <a:pt x="113" y="13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2" name="Freeform 1152"/>
              <p:cNvSpPr>
                <a:spLocks noEditPoints="1"/>
              </p:cNvSpPr>
              <p:nvPr/>
            </p:nvSpPr>
            <p:spPr bwMode="gray">
              <a:xfrm>
                <a:off x="3436" y="2596"/>
                <a:ext cx="126" cy="116"/>
              </a:xfrm>
              <a:custGeom>
                <a:avLst/>
                <a:gdLst>
                  <a:gd name="T0" fmla="*/ 112 w 126"/>
                  <a:gd name="T1" fmla="*/ 13 h 116"/>
                  <a:gd name="T2" fmla="*/ 122 w 126"/>
                  <a:gd name="T3" fmla="*/ 47 h 116"/>
                  <a:gd name="T4" fmla="*/ 117 w 126"/>
                  <a:gd name="T5" fmla="*/ 62 h 116"/>
                  <a:gd name="T6" fmla="*/ 123 w 126"/>
                  <a:gd name="T7" fmla="*/ 79 h 116"/>
                  <a:gd name="T8" fmla="*/ 105 w 126"/>
                  <a:gd name="T9" fmla="*/ 108 h 116"/>
                  <a:gd name="T10" fmla="*/ 69 w 126"/>
                  <a:gd name="T11" fmla="*/ 109 h 116"/>
                  <a:gd name="T12" fmla="*/ 46 w 126"/>
                  <a:gd name="T13" fmla="*/ 115 h 116"/>
                  <a:gd name="T14" fmla="*/ 29 w 126"/>
                  <a:gd name="T15" fmla="*/ 81 h 116"/>
                  <a:gd name="T16" fmla="*/ 1 w 126"/>
                  <a:gd name="T17" fmla="*/ 51 h 116"/>
                  <a:gd name="T18" fmla="*/ 16 w 126"/>
                  <a:gd name="T19" fmla="*/ 41 h 116"/>
                  <a:gd name="T20" fmla="*/ 36 w 126"/>
                  <a:gd name="T21" fmla="*/ 26 h 116"/>
                  <a:gd name="T22" fmla="*/ 50 w 126"/>
                  <a:gd name="T23" fmla="*/ 9 h 116"/>
                  <a:gd name="T24" fmla="*/ 73 w 126"/>
                  <a:gd name="T25" fmla="*/ 0 h 116"/>
                  <a:gd name="T26" fmla="*/ 73 w 126"/>
                  <a:gd name="T27" fmla="*/ 0 h 116"/>
                  <a:gd name="T28" fmla="*/ 56 w 126"/>
                  <a:gd name="T29" fmla="*/ 3 h 116"/>
                  <a:gd name="T30" fmla="*/ 50 w 126"/>
                  <a:gd name="T31" fmla="*/ 9 h 116"/>
                  <a:gd name="T32" fmla="*/ 50 w 126"/>
                  <a:gd name="T33" fmla="*/ 9 h 116"/>
                  <a:gd name="T34" fmla="*/ 36 w 126"/>
                  <a:gd name="T35" fmla="*/ 25 h 116"/>
                  <a:gd name="T36" fmla="*/ 25 w 126"/>
                  <a:gd name="T37" fmla="*/ 28 h 116"/>
                  <a:gd name="T38" fmla="*/ 16 w 126"/>
                  <a:gd name="T39" fmla="*/ 40 h 116"/>
                  <a:gd name="T40" fmla="*/ 0 w 126"/>
                  <a:gd name="T41" fmla="*/ 40 h 116"/>
                  <a:gd name="T42" fmla="*/ 0 w 126"/>
                  <a:gd name="T43" fmla="*/ 51 h 116"/>
                  <a:gd name="T44" fmla="*/ 0 w 126"/>
                  <a:gd name="T45" fmla="*/ 52 h 116"/>
                  <a:gd name="T46" fmla="*/ 29 w 126"/>
                  <a:gd name="T47" fmla="*/ 81 h 116"/>
                  <a:gd name="T48" fmla="*/ 29 w 126"/>
                  <a:gd name="T49" fmla="*/ 81 h 116"/>
                  <a:gd name="T50" fmla="*/ 38 w 126"/>
                  <a:gd name="T51" fmla="*/ 104 h 116"/>
                  <a:gd name="T52" fmla="*/ 46 w 126"/>
                  <a:gd name="T53" fmla="*/ 115 h 116"/>
                  <a:gd name="T54" fmla="*/ 46 w 126"/>
                  <a:gd name="T55" fmla="*/ 115 h 116"/>
                  <a:gd name="T56" fmla="*/ 60 w 126"/>
                  <a:gd name="T57" fmla="*/ 115 h 116"/>
                  <a:gd name="T58" fmla="*/ 69 w 126"/>
                  <a:gd name="T59" fmla="*/ 110 h 116"/>
                  <a:gd name="T60" fmla="*/ 96 w 126"/>
                  <a:gd name="T61" fmla="*/ 116 h 116"/>
                  <a:gd name="T62" fmla="*/ 105 w 126"/>
                  <a:gd name="T63" fmla="*/ 108 h 116"/>
                  <a:gd name="T64" fmla="*/ 105 w 126"/>
                  <a:gd name="T65" fmla="*/ 108 h 116"/>
                  <a:gd name="T66" fmla="*/ 123 w 126"/>
                  <a:gd name="T67" fmla="*/ 79 h 116"/>
                  <a:gd name="T68" fmla="*/ 123 w 126"/>
                  <a:gd name="T69" fmla="*/ 79 h 116"/>
                  <a:gd name="T70" fmla="*/ 126 w 126"/>
                  <a:gd name="T71" fmla="*/ 72 h 116"/>
                  <a:gd name="T72" fmla="*/ 118 w 126"/>
                  <a:gd name="T73" fmla="*/ 62 h 116"/>
                  <a:gd name="T74" fmla="*/ 122 w 126"/>
                  <a:gd name="T75" fmla="*/ 47 h 116"/>
                  <a:gd name="T76" fmla="*/ 122 w 126"/>
                  <a:gd name="T77" fmla="*/ 47 h 116"/>
                  <a:gd name="T78" fmla="*/ 120 w 126"/>
                  <a:gd name="T79" fmla="*/ 22 h 116"/>
                  <a:gd name="T80" fmla="*/ 113 w 126"/>
                  <a:gd name="T81" fmla="*/ 13 h 116"/>
                  <a:gd name="T82" fmla="*/ 113 w 126"/>
                  <a:gd name="T83" fmla="*/ 13 h 116"/>
                  <a:gd name="T84" fmla="*/ 73 w 126"/>
                  <a:gd name="T8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6" h="116">
                    <a:moveTo>
                      <a:pt x="73" y="0"/>
                    </a:moveTo>
                    <a:lnTo>
                      <a:pt x="112" y="13"/>
                    </a:lnTo>
                    <a:lnTo>
                      <a:pt x="120" y="22"/>
                    </a:lnTo>
                    <a:lnTo>
                      <a:pt x="122" y="47"/>
                    </a:lnTo>
                    <a:lnTo>
                      <a:pt x="117" y="51"/>
                    </a:lnTo>
                    <a:lnTo>
                      <a:pt x="117" y="62"/>
                    </a:lnTo>
                    <a:lnTo>
                      <a:pt x="126" y="73"/>
                    </a:lnTo>
                    <a:lnTo>
                      <a:pt x="123" y="79"/>
                    </a:lnTo>
                    <a:lnTo>
                      <a:pt x="107" y="88"/>
                    </a:lnTo>
                    <a:lnTo>
                      <a:pt x="105" y="108"/>
                    </a:lnTo>
                    <a:lnTo>
                      <a:pt x="95" y="116"/>
                    </a:lnTo>
                    <a:lnTo>
                      <a:pt x="69" y="109"/>
                    </a:lnTo>
                    <a:lnTo>
                      <a:pt x="60" y="115"/>
                    </a:lnTo>
                    <a:lnTo>
                      <a:pt x="46" y="115"/>
                    </a:lnTo>
                    <a:lnTo>
                      <a:pt x="39" y="103"/>
                    </a:lnTo>
                    <a:lnTo>
                      <a:pt x="29" y="81"/>
                    </a:lnTo>
                    <a:lnTo>
                      <a:pt x="27" y="71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16" y="41"/>
                    </a:lnTo>
                    <a:lnTo>
                      <a:pt x="26" y="28"/>
                    </a:lnTo>
                    <a:lnTo>
                      <a:pt x="36" y="26"/>
                    </a:lnTo>
                    <a:lnTo>
                      <a:pt x="48" y="18"/>
                    </a:lnTo>
                    <a:lnTo>
                      <a:pt x="50" y="9"/>
                    </a:lnTo>
                    <a:lnTo>
                      <a:pt x="56" y="4"/>
                    </a:lnTo>
                    <a:lnTo>
                      <a:pt x="73" y="0"/>
                    </a:lnTo>
                    <a:moveTo>
                      <a:pt x="73" y="0"/>
                    </a:moveTo>
                    <a:lnTo>
                      <a:pt x="73" y="0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48" y="17"/>
                    </a:lnTo>
                    <a:lnTo>
                      <a:pt x="36" y="25"/>
                    </a:lnTo>
                    <a:lnTo>
                      <a:pt x="26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16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26" y="71"/>
                    </a:lnTo>
                    <a:lnTo>
                      <a:pt x="29" y="81"/>
                    </a:lnTo>
                    <a:lnTo>
                      <a:pt x="29" y="81"/>
                    </a:lnTo>
                    <a:lnTo>
                      <a:pt x="29" y="81"/>
                    </a:lnTo>
                    <a:lnTo>
                      <a:pt x="38" y="104"/>
                    </a:lnTo>
                    <a:lnTo>
                      <a:pt x="38" y="104"/>
                    </a:lnTo>
                    <a:lnTo>
                      <a:pt x="38" y="104"/>
                    </a:lnTo>
                    <a:lnTo>
                      <a:pt x="46" y="115"/>
                    </a:lnTo>
                    <a:lnTo>
                      <a:pt x="46" y="115"/>
                    </a:lnTo>
                    <a:lnTo>
                      <a:pt x="46" y="115"/>
                    </a:lnTo>
                    <a:lnTo>
                      <a:pt x="60" y="115"/>
                    </a:lnTo>
                    <a:lnTo>
                      <a:pt x="60" y="115"/>
                    </a:lnTo>
                    <a:lnTo>
                      <a:pt x="60" y="115"/>
                    </a:lnTo>
                    <a:lnTo>
                      <a:pt x="69" y="110"/>
                    </a:lnTo>
                    <a:lnTo>
                      <a:pt x="95" y="116"/>
                    </a:lnTo>
                    <a:lnTo>
                      <a:pt x="96" y="116"/>
                    </a:lnTo>
                    <a:lnTo>
                      <a:pt x="96" y="116"/>
                    </a:lnTo>
                    <a:lnTo>
                      <a:pt x="105" y="108"/>
                    </a:lnTo>
                    <a:lnTo>
                      <a:pt x="105" y="108"/>
                    </a:lnTo>
                    <a:lnTo>
                      <a:pt x="105" y="108"/>
                    </a:lnTo>
                    <a:lnTo>
                      <a:pt x="107" y="8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6" y="73"/>
                    </a:lnTo>
                    <a:lnTo>
                      <a:pt x="126" y="72"/>
                    </a:lnTo>
                    <a:lnTo>
                      <a:pt x="126" y="72"/>
                    </a:lnTo>
                    <a:lnTo>
                      <a:pt x="118" y="62"/>
                    </a:lnTo>
                    <a:lnTo>
                      <a:pt x="118" y="51"/>
                    </a:lnTo>
                    <a:lnTo>
                      <a:pt x="122" y="47"/>
                    </a:lnTo>
                    <a:lnTo>
                      <a:pt x="122" y="47"/>
                    </a:lnTo>
                    <a:lnTo>
                      <a:pt x="122" y="47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3" y="13"/>
                    </a:lnTo>
                    <a:lnTo>
                      <a:pt x="113" y="13"/>
                    </a:lnTo>
                    <a:lnTo>
                      <a:pt x="113" y="13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3" name="Freeform 1153"/>
              <p:cNvSpPr>
                <a:spLocks/>
              </p:cNvSpPr>
              <p:nvPr/>
            </p:nvSpPr>
            <p:spPr bwMode="gray">
              <a:xfrm>
                <a:off x="3152" y="2298"/>
                <a:ext cx="33" cy="16"/>
              </a:xfrm>
              <a:custGeom>
                <a:avLst/>
                <a:gdLst>
                  <a:gd name="T0" fmla="*/ 5 w 33"/>
                  <a:gd name="T1" fmla="*/ 1 h 16"/>
                  <a:gd name="T2" fmla="*/ 32 w 33"/>
                  <a:gd name="T3" fmla="*/ 0 h 16"/>
                  <a:gd name="T4" fmla="*/ 33 w 33"/>
                  <a:gd name="T5" fmla="*/ 15 h 16"/>
                  <a:gd name="T6" fmla="*/ 0 w 33"/>
                  <a:gd name="T7" fmla="*/ 16 h 16"/>
                  <a:gd name="T8" fmla="*/ 5 w 33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6">
                    <a:moveTo>
                      <a:pt x="5" y="1"/>
                    </a:moveTo>
                    <a:lnTo>
                      <a:pt x="32" y="0"/>
                    </a:lnTo>
                    <a:lnTo>
                      <a:pt x="33" y="15"/>
                    </a:lnTo>
                    <a:lnTo>
                      <a:pt x="0" y="16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4" name="Freeform 1154"/>
              <p:cNvSpPr>
                <a:spLocks noEditPoints="1"/>
              </p:cNvSpPr>
              <p:nvPr/>
            </p:nvSpPr>
            <p:spPr bwMode="gray">
              <a:xfrm>
                <a:off x="3152" y="2298"/>
                <a:ext cx="33" cy="16"/>
              </a:xfrm>
              <a:custGeom>
                <a:avLst/>
                <a:gdLst>
                  <a:gd name="T0" fmla="*/ 32 w 33"/>
                  <a:gd name="T1" fmla="*/ 1 h 16"/>
                  <a:gd name="T2" fmla="*/ 33 w 33"/>
                  <a:gd name="T3" fmla="*/ 15 h 16"/>
                  <a:gd name="T4" fmla="*/ 1 w 33"/>
                  <a:gd name="T5" fmla="*/ 15 h 16"/>
                  <a:gd name="T6" fmla="*/ 5 w 33"/>
                  <a:gd name="T7" fmla="*/ 1 h 16"/>
                  <a:gd name="T8" fmla="*/ 32 w 33"/>
                  <a:gd name="T9" fmla="*/ 1 h 16"/>
                  <a:gd name="T10" fmla="*/ 33 w 33"/>
                  <a:gd name="T11" fmla="*/ 0 h 16"/>
                  <a:gd name="T12" fmla="*/ 32 w 33"/>
                  <a:gd name="T13" fmla="*/ 0 h 16"/>
                  <a:gd name="T14" fmla="*/ 5 w 33"/>
                  <a:gd name="T15" fmla="*/ 0 h 16"/>
                  <a:gd name="T16" fmla="*/ 5 w 33"/>
                  <a:gd name="T17" fmla="*/ 0 h 16"/>
                  <a:gd name="T18" fmla="*/ 5 w 33"/>
                  <a:gd name="T19" fmla="*/ 1 h 16"/>
                  <a:gd name="T20" fmla="*/ 0 w 33"/>
                  <a:gd name="T21" fmla="*/ 15 h 16"/>
                  <a:gd name="T22" fmla="*/ 0 w 33"/>
                  <a:gd name="T23" fmla="*/ 16 h 16"/>
                  <a:gd name="T24" fmla="*/ 1 w 33"/>
                  <a:gd name="T25" fmla="*/ 16 h 16"/>
                  <a:gd name="T26" fmla="*/ 33 w 33"/>
                  <a:gd name="T27" fmla="*/ 16 h 16"/>
                  <a:gd name="T28" fmla="*/ 33 w 33"/>
                  <a:gd name="T29" fmla="*/ 16 h 16"/>
                  <a:gd name="T30" fmla="*/ 33 w 33"/>
                  <a:gd name="T31" fmla="*/ 15 h 16"/>
                  <a:gd name="T32" fmla="*/ 33 w 33"/>
                  <a:gd name="T33" fmla="*/ 1 h 16"/>
                  <a:gd name="T34" fmla="*/ 33 w 33"/>
                  <a:gd name="T35" fmla="*/ 0 h 16"/>
                  <a:gd name="T36" fmla="*/ 33 w 33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6">
                    <a:moveTo>
                      <a:pt x="32" y="1"/>
                    </a:moveTo>
                    <a:lnTo>
                      <a:pt x="33" y="15"/>
                    </a:lnTo>
                    <a:lnTo>
                      <a:pt x="1" y="15"/>
                    </a:lnTo>
                    <a:lnTo>
                      <a:pt x="5" y="1"/>
                    </a:lnTo>
                    <a:lnTo>
                      <a:pt x="32" y="1"/>
                    </a:lnTo>
                    <a:close/>
                    <a:moveTo>
                      <a:pt x="33" y="0"/>
                    </a:moveTo>
                    <a:lnTo>
                      <a:pt x="3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5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5" name="Freeform 1155"/>
              <p:cNvSpPr>
                <a:spLocks noEditPoints="1"/>
              </p:cNvSpPr>
              <p:nvPr/>
            </p:nvSpPr>
            <p:spPr bwMode="gray">
              <a:xfrm>
                <a:off x="3152" y="2298"/>
                <a:ext cx="33" cy="16"/>
              </a:xfrm>
              <a:custGeom>
                <a:avLst/>
                <a:gdLst>
                  <a:gd name="T0" fmla="*/ 32 w 33"/>
                  <a:gd name="T1" fmla="*/ 1 h 16"/>
                  <a:gd name="T2" fmla="*/ 33 w 33"/>
                  <a:gd name="T3" fmla="*/ 15 h 16"/>
                  <a:gd name="T4" fmla="*/ 1 w 33"/>
                  <a:gd name="T5" fmla="*/ 15 h 16"/>
                  <a:gd name="T6" fmla="*/ 5 w 33"/>
                  <a:gd name="T7" fmla="*/ 1 h 16"/>
                  <a:gd name="T8" fmla="*/ 32 w 33"/>
                  <a:gd name="T9" fmla="*/ 1 h 16"/>
                  <a:gd name="T10" fmla="*/ 33 w 33"/>
                  <a:gd name="T11" fmla="*/ 0 h 16"/>
                  <a:gd name="T12" fmla="*/ 32 w 33"/>
                  <a:gd name="T13" fmla="*/ 0 h 16"/>
                  <a:gd name="T14" fmla="*/ 5 w 33"/>
                  <a:gd name="T15" fmla="*/ 0 h 16"/>
                  <a:gd name="T16" fmla="*/ 5 w 33"/>
                  <a:gd name="T17" fmla="*/ 0 h 16"/>
                  <a:gd name="T18" fmla="*/ 5 w 33"/>
                  <a:gd name="T19" fmla="*/ 1 h 16"/>
                  <a:gd name="T20" fmla="*/ 0 w 33"/>
                  <a:gd name="T21" fmla="*/ 15 h 16"/>
                  <a:gd name="T22" fmla="*/ 0 w 33"/>
                  <a:gd name="T23" fmla="*/ 16 h 16"/>
                  <a:gd name="T24" fmla="*/ 1 w 33"/>
                  <a:gd name="T25" fmla="*/ 16 h 16"/>
                  <a:gd name="T26" fmla="*/ 33 w 33"/>
                  <a:gd name="T27" fmla="*/ 16 h 16"/>
                  <a:gd name="T28" fmla="*/ 33 w 33"/>
                  <a:gd name="T29" fmla="*/ 16 h 16"/>
                  <a:gd name="T30" fmla="*/ 33 w 33"/>
                  <a:gd name="T31" fmla="*/ 15 h 16"/>
                  <a:gd name="T32" fmla="*/ 33 w 33"/>
                  <a:gd name="T33" fmla="*/ 1 h 16"/>
                  <a:gd name="T34" fmla="*/ 33 w 33"/>
                  <a:gd name="T35" fmla="*/ 0 h 16"/>
                  <a:gd name="T36" fmla="*/ 33 w 33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6">
                    <a:moveTo>
                      <a:pt x="32" y="1"/>
                    </a:moveTo>
                    <a:lnTo>
                      <a:pt x="33" y="15"/>
                    </a:lnTo>
                    <a:lnTo>
                      <a:pt x="1" y="15"/>
                    </a:lnTo>
                    <a:lnTo>
                      <a:pt x="5" y="1"/>
                    </a:lnTo>
                    <a:lnTo>
                      <a:pt x="32" y="1"/>
                    </a:lnTo>
                    <a:moveTo>
                      <a:pt x="33" y="0"/>
                    </a:moveTo>
                    <a:lnTo>
                      <a:pt x="3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5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6" name="Freeform 1156"/>
              <p:cNvSpPr>
                <a:spLocks/>
              </p:cNvSpPr>
              <p:nvPr/>
            </p:nvSpPr>
            <p:spPr bwMode="gray">
              <a:xfrm>
                <a:off x="2787" y="2200"/>
                <a:ext cx="67" cy="64"/>
              </a:xfrm>
              <a:custGeom>
                <a:avLst/>
                <a:gdLst>
                  <a:gd name="T0" fmla="*/ 37 w 67"/>
                  <a:gd name="T1" fmla="*/ 55 h 64"/>
                  <a:gd name="T2" fmla="*/ 17 w 67"/>
                  <a:gd name="T3" fmla="*/ 38 h 64"/>
                  <a:gd name="T4" fmla="*/ 0 w 67"/>
                  <a:gd name="T5" fmla="*/ 22 h 64"/>
                  <a:gd name="T6" fmla="*/ 15 w 67"/>
                  <a:gd name="T7" fmla="*/ 0 h 64"/>
                  <a:gd name="T8" fmla="*/ 29 w 67"/>
                  <a:gd name="T9" fmla="*/ 5 h 64"/>
                  <a:gd name="T10" fmla="*/ 34 w 67"/>
                  <a:gd name="T11" fmla="*/ 10 h 64"/>
                  <a:gd name="T12" fmla="*/ 50 w 67"/>
                  <a:gd name="T13" fmla="*/ 14 h 64"/>
                  <a:gd name="T14" fmla="*/ 50 w 67"/>
                  <a:gd name="T15" fmla="*/ 32 h 64"/>
                  <a:gd name="T16" fmla="*/ 65 w 67"/>
                  <a:gd name="T17" fmla="*/ 39 h 64"/>
                  <a:gd name="T18" fmla="*/ 67 w 67"/>
                  <a:gd name="T19" fmla="*/ 49 h 64"/>
                  <a:gd name="T20" fmla="*/ 61 w 67"/>
                  <a:gd name="T21" fmla="*/ 64 h 64"/>
                  <a:gd name="T22" fmla="*/ 37 w 67"/>
                  <a:gd name="T23" fmla="*/ 5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64">
                    <a:moveTo>
                      <a:pt x="37" y="55"/>
                    </a:moveTo>
                    <a:lnTo>
                      <a:pt x="17" y="38"/>
                    </a:lnTo>
                    <a:lnTo>
                      <a:pt x="0" y="22"/>
                    </a:lnTo>
                    <a:lnTo>
                      <a:pt x="15" y="0"/>
                    </a:lnTo>
                    <a:lnTo>
                      <a:pt x="29" y="5"/>
                    </a:lnTo>
                    <a:lnTo>
                      <a:pt x="34" y="10"/>
                    </a:lnTo>
                    <a:lnTo>
                      <a:pt x="50" y="14"/>
                    </a:lnTo>
                    <a:lnTo>
                      <a:pt x="50" y="32"/>
                    </a:lnTo>
                    <a:lnTo>
                      <a:pt x="65" y="39"/>
                    </a:lnTo>
                    <a:lnTo>
                      <a:pt x="67" y="49"/>
                    </a:lnTo>
                    <a:lnTo>
                      <a:pt x="61" y="64"/>
                    </a:lnTo>
                    <a:lnTo>
                      <a:pt x="37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7" name="Freeform 1157"/>
              <p:cNvSpPr>
                <a:spLocks noEditPoints="1"/>
              </p:cNvSpPr>
              <p:nvPr/>
            </p:nvSpPr>
            <p:spPr bwMode="gray">
              <a:xfrm>
                <a:off x="2786" y="2199"/>
                <a:ext cx="68" cy="65"/>
              </a:xfrm>
              <a:custGeom>
                <a:avLst/>
                <a:gdLst>
                  <a:gd name="T0" fmla="*/ 17 w 68"/>
                  <a:gd name="T1" fmla="*/ 1 h 65"/>
                  <a:gd name="T2" fmla="*/ 30 w 68"/>
                  <a:gd name="T3" fmla="*/ 7 h 65"/>
                  <a:gd name="T4" fmla="*/ 34 w 68"/>
                  <a:gd name="T5" fmla="*/ 11 h 65"/>
                  <a:gd name="T6" fmla="*/ 51 w 68"/>
                  <a:gd name="T7" fmla="*/ 15 h 65"/>
                  <a:gd name="T8" fmla="*/ 51 w 68"/>
                  <a:gd name="T9" fmla="*/ 34 h 65"/>
                  <a:gd name="T10" fmla="*/ 66 w 68"/>
                  <a:gd name="T11" fmla="*/ 41 h 65"/>
                  <a:gd name="T12" fmla="*/ 68 w 68"/>
                  <a:gd name="T13" fmla="*/ 50 h 65"/>
                  <a:gd name="T14" fmla="*/ 62 w 68"/>
                  <a:gd name="T15" fmla="*/ 64 h 65"/>
                  <a:gd name="T16" fmla="*/ 38 w 68"/>
                  <a:gd name="T17" fmla="*/ 56 h 65"/>
                  <a:gd name="T18" fmla="*/ 18 w 68"/>
                  <a:gd name="T19" fmla="*/ 39 h 65"/>
                  <a:gd name="T20" fmla="*/ 1 w 68"/>
                  <a:gd name="T21" fmla="*/ 23 h 65"/>
                  <a:gd name="T22" fmla="*/ 17 w 68"/>
                  <a:gd name="T23" fmla="*/ 1 h 65"/>
                  <a:gd name="T24" fmla="*/ 16 w 68"/>
                  <a:gd name="T25" fmla="*/ 0 h 65"/>
                  <a:gd name="T26" fmla="*/ 16 w 68"/>
                  <a:gd name="T27" fmla="*/ 1 h 65"/>
                  <a:gd name="T28" fmla="*/ 1 w 68"/>
                  <a:gd name="T29" fmla="*/ 23 h 65"/>
                  <a:gd name="T30" fmla="*/ 0 w 68"/>
                  <a:gd name="T31" fmla="*/ 23 h 65"/>
                  <a:gd name="T32" fmla="*/ 1 w 68"/>
                  <a:gd name="T33" fmla="*/ 24 h 65"/>
                  <a:gd name="T34" fmla="*/ 18 w 68"/>
                  <a:gd name="T35" fmla="*/ 39 h 65"/>
                  <a:gd name="T36" fmla="*/ 38 w 68"/>
                  <a:gd name="T37" fmla="*/ 56 h 65"/>
                  <a:gd name="T38" fmla="*/ 38 w 68"/>
                  <a:gd name="T39" fmla="*/ 56 h 65"/>
                  <a:gd name="T40" fmla="*/ 38 w 68"/>
                  <a:gd name="T41" fmla="*/ 57 h 65"/>
                  <a:gd name="T42" fmla="*/ 62 w 68"/>
                  <a:gd name="T43" fmla="*/ 65 h 65"/>
                  <a:gd name="T44" fmla="*/ 62 w 68"/>
                  <a:gd name="T45" fmla="*/ 65 h 65"/>
                  <a:gd name="T46" fmla="*/ 62 w 68"/>
                  <a:gd name="T47" fmla="*/ 65 h 65"/>
                  <a:gd name="T48" fmla="*/ 68 w 68"/>
                  <a:gd name="T49" fmla="*/ 51 h 65"/>
                  <a:gd name="T50" fmla="*/ 68 w 68"/>
                  <a:gd name="T51" fmla="*/ 50 h 65"/>
                  <a:gd name="T52" fmla="*/ 68 w 68"/>
                  <a:gd name="T53" fmla="*/ 50 h 65"/>
                  <a:gd name="T54" fmla="*/ 67 w 68"/>
                  <a:gd name="T55" fmla="*/ 41 h 65"/>
                  <a:gd name="T56" fmla="*/ 67 w 68"/>
                  <a:gd name="T57" fmla="*/ 40 h 65"/>
                  <a:gd name="T58" fmla="*/ 66 w 68"/>
                  <a:gd name="T59" fmla="*/ 40 h 65"/>
                  <a:gd name="T60" fmla="*/ 51 w 68"/>
                  <a:gd name="T61" fmla="*/ 33 h 65"/>
                  <a:gd name="T62" fmla="*/ 51 w 68"/>
                  <a:gd name="T63" fmla="*/ 15 h 65"/>
                  <a:gd name="T64" fmla="*/ 51 w 68"/>
                  <a:gd name="T65" fmla="*/ 15 h 65"/>
                  <a:gd name="T66" fmla="*/ 51 w 68"/>
                  <a:gd name="T67" fmla="*/ 15 h 65"/>
                  <a:gd name="T68" fmla="*/ 35 w 68"/>
                  <a:gd name="T69" fmla="*/ 11 h 65"/>
                  <a:gd name="T70" fmla="*/ 30 w 68"/>
                  <a:gd name="T71" fmla="*/ 6 h 65"/>
                  <a:gd name="T72" fmla="*/ 30 w 68"/>
                  <a:gd name="T73" fmla="*/ 6 h 65"/>
                  <a:gd name="T74" fmla="*/ 30 w 68"/>
                  <a:gd name="T75" fmla="*/ 6 h 65"/>
                  <a:gd name="T76" fmla="*/ 17 w 68"/>
                  <a:gd name="T77" fmla="*/ 0 h 65"/>
                  <a:gd name="T78" fmla="*/ 16 w 68"/>
                  <a:gd name="T79" fmla="*/ 0 h 65"/>
                  <a:gd name="T80" fmla="*/ 16 w 68"/>
                  <a:gd name="T8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8" h="65">
                    <a:moveTo>
                      <a:pt x="17" y="1"/>
                    </a:moveTo>
                    <a:lnTo>
                      <a:pt x="30" y="7"/>
                    </a:lnTo>
                    <a:lnTo>
                      <a:pt x="34" y="11"/>
                    </a:lnTo>
                    <a:lnTo>
                      <a:pt x="51" y="15"/>
                    </a:lnTo>
                    <a:lnTo>
                      <a:pt x="51" y="34"/>
                    </a:lnTo>
                    <a:lnTo>
                      <a:pt x="66" y="41"/>
                    </a:lnTo>
                    <a:lnTo>
                      <a:pt x="68" y="50"/>
                    </a:lnTo>
                    <a:lnTo>
                      <a:pt x="62" y="64"/>
                    </a:lnTo>
                    <a:lnTo>
                      <a:pt x="38" y="56"/>
                    </a:lnTo>
                    <a:lnTo>
                      <a:pt x="18" y="39"/>
                    </a:lnTo>
                    <a:lnTo>
                      <a:pt x="1" y="23"/>
                    </a:lnTo>
                    <a:lnTo>
                      <a:pt x="17" y="1"/>
                    </a:lnTo>
                    <a:close/>
                    <a:moveTo>
                      <a:pt x="16" y="0"/>
                    </a:moveTo>
                    <a:lnTo>
                      <a:pt x="16" y="1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8" y="39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7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68" y="51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7" y="41"/>
                    </a:lnTo>
                    <a:lnTo>
                      <a:pt x="67" y="40"/>
                    </a:lnTo>
                    <a:lnTo>
                      <a:pt x="66" y="40"/>
                    </a:lnTo>
                    <a:lnTo>
                      <a:pt x="51" y="33"/>
                    </a:lnTo>
                    <a:lnTo>
                      <a:pt x="51" y="15"/>
                    </a:lnTo>
                    <a:lnTo>
                      <a:pt x="51" y="15"/>
                    </a:lnTo>
                    <a:lnTo>
                      <a:pt x="51" y="15"/>
                    </a:lnTo>
                    <a:lnTo>
                      <a:pt x="35" y="11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8" name="Freeform 1158"/>
              <p:cNvSpPr>
                <a:spLocks noEditPoints="1"/>
              </p:cNvSpPr>
              <p:nvPr/>
            </p:nvSpPr>
            <p:spPr bwMode="gray">
              <a:xfrm>
                <a:off x="2786" y="2199"/>
                <a:ext cx="68" cy="65"/>
              </a:xfrm>
              <a:custGeom>
                <a:avLst/>
                <a:gdLst>
                  <a:gd name="T0" fmla="*/ 17 w 68"/>
                  <a:gd name="T1" fmla="*/ 1 h 65"/>
                  <a:gd name="T2" fmla="*/ 30 w 68"/>
                  <a:gd name="T3" fmla="*/ 7 h 65"/>
                  <a:gd name="T4" fmla="*/ 34 w 68"/>
                  <a:gd name="T5" fmla="*/ 11 h 65"/>
                  <a:gd name="T6" fmla="*/ 51 w 68"/>
                  <a:gd name="T7" fmla="*/ 15 h 65"/>
                  <a:gd name="T8" fmla="*/ 51 w 68"/>
                  <a:gd name="T9" fmla="*/ 34 h 65"/>
                  <a:gd name="T10" fmla="*/ 66 w 68"/>
                  <a:gd name="T11" fmla="*/ 41 h 65"/>
                  <a:gd name="T12" fmla="*/ 68 w 68"/>
                  <a:gd name="T13" fmla="*/ 50 h 65"/>
                  <a:gd name="T14" fmla="*/ 62 w 68"/>
                  <a:gd name="T15" fmla="*/ 64 h 65"/>
                  <a:gd name="T16" fmla="*/ 38 w 68"/>
                  <a:gd name="T17" fmla="*/ 56 h 65"/>
                  <a:gd name="T18" fmla="*/ 18 w 68"/>
                  <a:gd name="T19" fmla="*/ 39 h 65"/>
                  <a:gd name="T20" fmla="*/ 1 w 68"/>
                  <a:gd name="T21" fmla="*/ 23 h 65"/>
                  <a:gd name="T22" fmla="*/ 17 w 68"/>
                  <a:gd name="T23" fmla="*/ 1 h 65"/>
                  <a:gd name="T24" fmla="*/ 16 w 68"/>
                  <a:gd name="T25" fmla="*/ 0 h 65"/>
                  <a:gd name="T26" fmla="*/ 16 w 68"/>
                  <a:gd name="T27" fmla="*/ 1 h 65"/>
                  <a:gd name="T28" fmla="*/ 1 w 68"/>
                  <a:gd name="T29" fmla="*/ 23 h 65"/>
                  <a:gd name="T30" fmla="*/ 0 w 68"/>
                  <a:gd name="T31" fmla="*/ 23 h 65"/>
                  <a:gd name="T32" fmla="*/ 1 w 68"/>
                  <a:gd name="T33" fmla="*/ 24 h 65"/>
                  <a:gd name="T34" fmla="*/ 18 w 68"/>
                  <a:gd name="T35" fmla="*/ 39 h 65"/>
                  <a:gd name="T36" fmla="*/ 38 w 68"/>
                  <a:gd name="T37" fmla="*/ 56 h 65"/>
                  <a:gd name="T38" fmla="*/ 38 w 68"/>
                  <a:gd name="T39" fmla="*/ 56 h 65"/>
                  <a:gd name="T40" fmla="*/ 38 w 68"/>
                  <a:gd name="T41" fmla="*/ 57 h 65"/>
                  <a:gd name="T42" fmla="*/ 62 w 68"/>
                  <a:gd name="T43" fmla="*/ 65 h 65"/>
                  <a:gd name="T44" fmla="*/ 62 w 68"/>
                  <a:gd name="T45" fmla="*/ 65 h 65"/>
                  <a:gd name="T46" fmla="*/ 62 w 68"/>
                  <a:gd name="T47" fmla="*/ 65 h 65"/>
                  <a:gd name="T48" fmla="*/ 68 w 68"/>
                  <a:gd name="T49" fmla="*/ 51 h 65"/>
                  <a:gd name="T50" fmla="*/ 68 w 68"/>
                  <a:gd name="T51" fmla="*/ 50 h 65"/>
                  <a:gd name="T52" fmla="*/ 68 w 68"/>
                  <a:gd name="T53" fmla="*/ 50 h 65"/>
                  <a:gd name="T54" fmla="*/ 67 w 68"/>
                  <a:gd name="T55" fmla="*/ 41 h 65"/>
                  <a:gd name="T56" fmla="*/ 67 w 68"/>
                  <a:gd name="T57" fmla="*/ 40 h 65"/>
                  <a:gd name="T58" fmla="*/ 66 w 68"/>
                  <a:gd name="T59" fmla="*/ 40 h 65"/>
                  <a:gd name="T60" fmla="*/ 51 w 68"/>
                  <a:gd name="T61" fmla="*/ 33 h 65"/>
                  <a:gd name="T62" fmla="*/ 51 w 68"/>
                  <a:gd name="T63" fmla="*/ 15 h 65"/>
                  <a:gd name="T64" fmla="*/ 51 w 68"/>
                  <a:gd name="T65" fmla="*/ 15 h 65"/>
                  <a:gd name="T66" fmla="*/ 51 w 68"/>
                  <a:gd name="T67" fmla="*/ 15 h 65"/>
                  <a:gd name="T68" fmla="*/ 35 w 68"/>
                  <a:gd name="T69" fmla="*/ 11 h 65"/>
                  <a:gd name="T70" fmla="*/ 30 w 68"/>
                  <a:gd name="T71" fmla="*/ 6 h 65"/>
                  <a:gd name="T72" fmla="*/ 30 w 68"/>
                  <a:gd name="T73" fmla="*/ 6 h 65"/>
                  <a:gd name="T74" fmla="*/ 30 w 68"/>
                  <a:gd name="T75" fmla="*/ 6 h 65"/>
                  <a:gd name="T76" fmla="*/ 17 w 68"/>
                  <a:gd name="T77" fmla="*/ 0 h 65"/>
                  <a:gd name="T78" fmla="*/ 16 w 68"/>
                  <a:gd name="T79" fmla="*/ 0 h 65"/>
                  <a:gd name="T80" fmla="*/ 16 w 68"/>
                  <a:gd name="T8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8" h="65">
                    <a:moveTo>
                      <a:pt x="17" y="1"/>
                    </a:moveTo>
                    <a:lnTo>
                      <a:pt x="30" y="7"/>
                    </a:lnTo>
                    <a:lnTo>
                      <a:pt x="34" y="11"/>
                    </a:lnTo>
                    <a:lnTo>
                      <a:pt x="51" y="15"/>
                    </a:lnTo>
                    <a:lnTo>
                      <a:pt x="51" y="34"/>
                    </a:lnTo>
                    <a:lnTo>
                      <a:pt x="66" y="41"/>
                    </a:lnTo>
                    <a:lnTo>
                      <a:pt x="68" y="50"/>
                    </a:lnTo>
                    <a:lnTo>
                      <a:pt x="62" y="64"/>
                    </a:lnTo>
                    <a:lnTo>
                      <a:pt x="38" y="56"/>
                    </a:lnTo>
                    <a:lnTo>
                      <a:pt x="18" y="39"/>
                    </a:lnTo>
                    <a:lnTo>
                      <a:pt x="1" y="23"/>
                    </a:lnTo>
                    <a:lnTo>
                      <a:pt x="17" y="1"/>
                    </a:lnTo>
                    <a:moveTo>
                      <a:pt x="16" y="0"/>
                    </a:moveTo>
                    <a:lnTo>
                      <a:pt x="16" y="1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8" y="39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7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68" y="51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7" y="41"/>
                    </a:lnTo>
                    <a:lnTo>
                      <a:pt x="67" y="40"/>
                    </a:lnTo>
                    <a:lnTo>
                      <a:pt x="66" y="40"/>
                    </a:lnTo>
                    <a:lnTo>
                      <a:pt x="51" y="33"/>
                    </a:lnTo>
                    <a:lnTo>
                      <a:pt x="51" y="15"/>
                    </a:lnTo>
                    <a:lnTo>
                      <a:pt x="51" y="15"/>
                    </a:lnTo>
                    <a:lnTo>
                      <a:pt x="51" y="15"/>
                    </a:lnTo>
                    <a:lnTo>
                      <a:pt x="35" y="11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9" name="Freeform 1159"/>
              <p:cNvSpPr>
                <a:spLocks/>
              </p:cNvSpPr>
              <p:nvPr/>
            </p:nvSpPr>
            <p:spPr bwMode="gray">
              <a:xfrm>
                <a:off x="3493" y="2371"/>
                <a:ext cx="27" cy="34"/>
              </a:xfrm>
              <a:custGeom>
                <a:avLst/>
                <a:gdLst>
                  <a:gd name="T0" fmla="*/ 9 w 27"/>
                  <a:gd name="T1" fmla="*/ 20 h 34"/>
                  <a:gd name="T2" fmla="*/ 3 w 27"/>
                  <a:gd name="T3" fmla="*/ 15 h 34"/>
                  <a:gd name="T4" fmla="*/ 0 w 27"/>
                  <a:gd name="T5" fmla="*/ 0 h 34"/>
                  <a:gd name="T6" fmla="*/ 7 w 27"/>
                  <a:gd name="T7" fmla="*/ 0 h 34"/>
                  <a:gd name="T8" fmla="*/ 8 w 27"/>
                  <a:gd name="T9" fmla="*/ 4 h 34"/>
                  <a:gd name="T10" fmla="*/ 11 w 27"/>
                  <a:gd name="T11" fmla="*/ 4 h 34"/>
                  <a:gd name="T12" fmla="*/ 14 w 27"/>
                  <a:gd name="T13" fmla="*/ 1 h 34"/>
                  <a:gd name="T14" fmla="*/ 21 w 27"/>
                  <a:gd name="T15" fmla="*/ 1 h 34"/>
                  <a:gd name="T16" fmla="*/ 27 w 27"/>
                  <a:gd name="T17" fmla="*/ 8 h 34"/>
                  <a:gd name="T18" fmla="*/ 25 w 27"/>
                  <a:gd name="T19" fmla="*/ 18 h 34"/>
                  <a:gd name="T20" fmla="*/ 18 w 27"/>
                  <a:gd name="T21" fmla="*/ 22 h 34"/>
                  <a:gd name="T22" fmla="*/ 17 w 27"/>
                  <a:gd name="T23" fmla="*/ 29 h 34"/>
                  <a:gd name="T24" fmla="*/ 10 w 27"/>
                  <a:gd name="T25" fmla="*/ 34 h 34"/>
                  <a:gd name="T26" fmla="*/ 9 w 27"/>
                  <a:gd name="T27" fmla="*/ 2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9" y="20"/>
                    </a:moveTo>
                    <a:lnTo>
                      <a:pt x="3" y="15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21" y="1"/>
                    </a:lnTo>
                    <a:lnTo>
                      <a:pt x="27" y="8"/>
                    </a:lnTo>
                    <a:lnTo>
                      <a:pt x="25" y="18"/>
                    </a:lnTo>
                    <a:lnTo>
                      <a:pt x="18" y="22"/>
                    </a:lnTo>
                    <a:lnTo>
                      <a:pt x="17" y="29"/>
                    </a:lnTo>
                    <a:lnTo>
                      <a:pt x="10" y="34"/>
                    </a:lnTo>
                    <a:lnTo>
                      <a:pt x="9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0" name="Freeform 1160"/>
              <p:cNvSpPr>
                <a:spLocks noEditPoints="1"/>
              </p:cNvSpPr>
              <p:nvPr/>
            </p:nvSpPr>
            <p:spPr bwMode="gray">
              <a:xfrm>
                <a:off x="3493" y="2371"/>
                <a:ext cx="28" cy="34"/>
              </a:xfrm>
              <a:custGeom>
                <a:avLst/>
                <a:gdLst>
                  <a:gd name="T0" fmla="*/ 6 w 28"/>
                  <a:gd name="T1" fmla="*/ 0 h 34"/>
                  <a:gd name="T2" fmla="*/ 7 w 28"/>
                  <a:gd name="T3" fmla="*/ 4 h 34"/>
                  <a:gd name="T4" fmla="*/ 11 w 28"/>
                  <a:gd name="T5" fmla="*/ 4 h 34"/>
                  <a:gd name="T6" fmla="*/ 14 w 28"/>
                  <a:gd name="T7" fmla="*/ 1 h 34"/>
                  <a:gd name="T8" fmla="*/ 21 w 28"/>
                  <a:gd name="T9" fmla="*/ 1 h 34"/>
                  <a:gd name="T10" fmla="*/ 27 w 28"/>
                  <a:gd name="T11" fmla="*/ 8 h 34"/>
                  <a:gd name="T12" fmla="*/ 25 w 28"/>
                  <a:gd name="T13" fmla="*/ 18 h 34"/>
                  <a:gd name="T14" fmla="*/ 18 w 28"/>
                  <a:gd name="T15" fmla="*/ 22 h 34"/>
                  <a:gd name="T16" fmla="*/ 17 w 28"/>
                  <a:gd name="T17" fmla="*/ 29 h 34"/>
                  <a:gd name="T18" fmla="*/ 10 w 28"/>
                  <a:gd name="T19" fmla="*/ 33 h 34"/>
                  <a:gd name="T20" fmla="*/ 9 w 28"/>
                  <a:gd name="T21" fmla="*/ 20 h 34"/>
                  <a:gd name="T22" fmla="*/ 3 w 28"/>
                  <a:gd name="T23" fmla="*/ 15 h 34"/>
                  <a:gd name="T24" fmla="*/ 1 w 28"/>
                  <a:gd name="T25" fmla="*/ 0 h 34"/>
                  <a:gd name="T26" fmla="*/ 6 w 28"/>
                  <a:gd name="T27" fmla="*/ 0 h 34"/>
                  <a:gd name="T28" fmla="*/ 7 w 28"/>
                  <a:gd name="T29" fmla="*/ 0 h 34"/>
                  <a:gd name="T30" fmla="*/ 6 w 28"/>
                  <a:gd name="T31" fmla="*/ 0 h 34"/>
                  <a:gd name="T32" fmla="*/ 1 w 28"/>
                  <a:gd name="T33" fmla="*/ 0 h 34"/>
                  <a:gd name="T34" fmla="*/ 0 w 28"/>
                  <a:gd name="T35" fmla="*/ 0 h 34"/>
                  <a:gd name="T36" fmla="*/ 0 w 28"/>
                  <a:gd name="T37" fmla="*/ 1 h 34"/>
                  <a:gd name="T38" fmla="*/ 3 w 28"/>
                  <a:gd name="T39" fmla="*/ 15 h 34"/>
                  <a:gd name="T40" fmla="*/ 3 w 28"/>
                  <a:gd name="T41" fmla="*/ 15 h 34"/>
                  <a:gd name="T42" fmla="*/ 3 w 28"/>
                  <a:gd name="T43" fmla="*/ 15 h 34"/>
                  <a:gd name="T44" fmla="*/ 9 w 28"/>
                  <a:gd name="T45" fmla="*/ 21 h 34"/>
                  <a:gd name="T46" fmla="*/ 10 w 28"/>
                  <a:gd name="T47" fmla="*/ 33 h 34"/>
                  <a:gd name="T48" fmla="*/ 10 w 28"/>
                  <a:gd name="T49" fmla="*/ 34 h 34"/>
                  <a:gd name="T50" fmla="*/ 10 w 28"/>
                  <a:gd name="T51" fmla="*/ 33 h 34"/>
                  <a:gd name="T52" fmla="*/ 17 w 28"/>
                  <a:gd name="T53" fmla="*/ 29 h 34"/>
                  <a:gd name="T54" fmla="*/ 17 w 28"/>
                  <a:gd name="T55" fmla="*/ 29 h 34"/>
                  <a:gd name="T56" fmla="*/ 17 w 28"/>
                  <a:gd name="T57" fmla="*/ 29 h 34"/>
                  <a:gd name="T58" fmla="*/ 18 w 28"/>
                  <a:gd name="T59" fmla="*/ 22 h 34"/>
                  <a:gd name="T60" fmla="*/ 25 w 28"/>
                  <a:gd name="T61" fmla="*/ 19 h 34"/>
                  <a:gd name="T62" fmla="*/ 26 w 28"/>
                  <a:gd name="T63" fmla="*/ 18 h 34"/>
                  <a:gd name="T64" fmla="*/ 26 w 28"/>
                  <a:gd name="T65" fmla="*/ 18 h 34"/>
                  <a:gd name="T66" fmla="*/ 28 w 28"/>
                  <a:gd name="T67" fmla="*/ 8 h 34"/>
                  <a:gd name="T68" fmla="*/ 28 w 28"/>
                  <a:gd name="T69" fmla="*/ 8 h 34"/>
                  <a:gd name="T70" fmla="*/ 27 w 28"/>
                  <a:gd name="T71" fmla="*/ 8 h 34"/>
                  <a:gd name="T72" fmla="*/ 21 w 28"/>
                  <a:gd name="T73" fmla="*/ 1 h 34"/>
                  <a:gd name="T74" fmla="*/ 21 w 28"/>
                  <a:gd name="T75" fmla="*/ 1 h 34"/>
                  <a:gd name="T76" fmla="*/ 21 w 28"/>
                  <a:gd name="T77" fmla="*/ 1 h 34"/>
                  <a:gd name="T78" fmla="*/ 14 w 28"/>
                  <a:gd name="T79" fmla="*/ 1 h 34"/>
                  <a:gd name="T80" fmla="*/ 14 w 28"/>
                  <a:gd name="T81" fmla="*/ 1 h 34"/>
                  <a:gd name="T82" fmla="*/ 14 w 28"/>
                  <a:gd name="T83" fmla="*/ 1 h 34"/>
                  <a:gd name="T84" fmla="*/ 11 w 28"/>
                  <a:gd name="T85" fmla="*/ 3 h 34"/>
                  <a:gd name="T86" fmla="*/ 8 w 28"/>
                  <a:gd name="T87" fmla="*/ 3 h 34"/>
                  <a:gd name="T88" fmla="*/ 7 w 28"/>
                  <a:gd name="T89" fmla="*/ 0 h 34"/>
                  <a:gd name="T90" fmla="*/ 7 w 28"/>
                  <a:gd name="T91" fmla="*/ 0 h 34"/>
                  <a:gd name="T92" fmla="*/ 7 w 28"/>
                  <a:gd name="T9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34">
                    <a:moveTo>
                      <a:pt x="6" y="0"/>
                    </a:moveTo>
                    <a:lnTo>
                      <a:pt x="7" y="4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21" y="1"/>
                    </a:lnTo>
                    <a:lnTo>
                      <a:pt x="27" y="8"/>
                    </a:lnTo>
                    <a:lnTo>
                      <a:pt x="25" y="18"/>
                    </a:lnTo>
                    <a:lnTo>
                      <a:pt x="18" y="22"/>
                    </a:lnTo>
                    <a:lnTo>
                      <a:pt x="17" y="29"/>
                    </a:lnTo>
                    <a:lnTo>
                      <a:pt x="10" y="33"/>
                    </a:lnTo>
                    <a:lnTo>
                      <a:pt x="9" y="20"/>
                    </a:lnTo>
                    <a:lnTo>
                      <a:pt x="3" y="15"/>
                    </a:lnTo>
                    <a:lnTo>
                      <a:pt x="1" y="0"/>
                    </a:lnTo>
                    <a:lnTo>
                      <a:pt x="6" y="0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9" y="21"/>
                    </a:lnTo>
                    <a:lnTo>
                      <a:pt x="10" y="33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22"/>
                    </a:lnTo>
                    <a:lnTo>
                      <a:pt x="25" y="19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1" name="Freeform 1161"/>
              <p:cNvSpPr>
                <a:spLocks noEditPoints="1"/>
              </p:cNvSpPr>
              <p:nvPr/>
            </p:nvSpPr>
            <p:spPr bwMode="gray">
              <a:xfrm>
                <a:off x="3493" y="2371"/>
                <a:ext cx="28" cy="34"/>
              </a:xfrm>
              <a:custGeom>
                <a:avLst/>
                <a:gdLst>
                  <a:gd name="T0" fmla="*/ 6 w 28"/>
                  <a:gd name="T1" fmla="*/ 0 h 34"/>
                  <a:gd name="T2" fmla="*/ 7 w 28"/>
                  <a:gd name="T3" fmla="*/ 4 h 34"/>
                  <a:gd name="T4" fmla="*/ 11 w 28"/>
                  <a:gd name="T5" fmla="*/ 4 h 34"/>
                  <a:gd name="T6" fmla="*/ 14 w 28"/>
                  <a:gd name="T7" fmla="*/ 1 h 34"/>
                  <a:gd name="T8" fmla="*/ 21 w 28"/>
                  <a:gd name="T9" fmla="*/ 1 h 34"/>
                  <a:gd name="T10" fmla="*/ 27 w 28"/>
                  <a:gd name="T11" fmla="*/ 8 h 34"/>
                  <a:gd name="T12" fmla="*/ 25 w 28"/>
                  <a:gd name="T13" fmla="*/ 18 h 34"/>
                  <a:gd name="T14" fmla="*/ 18 w 28"/>
                  <a:gd name="T15" fmla="*/ 22 h 34"/>
                  <a:gd name="T16" fmla="*/ 17 w 28"/>
                  <a:gd name="T17" fmla="*/ 29 h 34"/>
                  <a:gd name="T18" fmla="*/ 10 w 28"/>
                  <a:gd name="T19" fmla="*/ 33 h 34"/>
                  <a:gd name="T20" fmla="*/ 9 w 28"/>
                  <a:gd name="T21" fmla="*/ 20 h 34"/>
                  <a:gd name="T22" fmla="*/ 3 w 28"/>
                  <a:gd name="T23" fmla="*/ 15 h 34"/>
                  <a:gd name="T24" fmla="*/ 1 w 28"/>
                  <a:gd name="T25" fmla="*/ 0 h 34"/>
                  <a:gd name="T26" fmla="*/ 6 w 28"/>
                  <a:gd name="T27" fmla="*/ 0 h 34"/>
                  <a:gd name="T28" fmla="*/ 7 w 28"/>
                  <a:gd name="T29" fmla="*/ 0 h 34"/>
                  <a:gd name="T30" fmla="*/ 6 w 28"/>
                  <a:gd name="T31" fmla="*/ 0 h 34"/>
                  <a:gd name="T32" fmla="*/ 1 w 28"/>
                  <a:gd name="T33" fmla="*/ 0 h 34"/>
                  <a:gd name="T34" fmla="*/ 0 w 28"/>
                  <a:gd name="T35" fmla="*/ 0 h 34"/>
                  <a:gd name="T36" fmla="*/ 0 w 28"/>
                  <a:gd name="T37" fmla="*/ 1 h 34"/>
                  <a:gd name="T38" fmla="*/ 3 w 28"/>
                  <a:gd name="T39" fmla="*/ 15 h 34"/>
                  <a:gd name="T40" fmla="*/ 3 w 28"/>
                  <a:gd name="T41" fmla="*/ 15 h 34"/>
                  <a:gd name="T42" fmla="*/ 3 w 28"/>
                  <a:gd name="T43" fmla="*/ 15 h 34"/>
                  <a:gd name="T44" fmla="*/ 9 w 28"/>
                  <a:gd name="T45" fmla="*/ 21 h 34"/>
                  <a:gd name="T46" fmla="*/ 10 w 28"/>
                  <a:gd name="T47" fmla="*/ 33 h 34"/>
                  <a:gd name="T48" fmla="*/ 10 w 28"/>
                  <a:gd name="T49" fmla="*/ 34 h 34"/>
                  <a:gd name="T50" fmla="*/ 10 w 28"/>
                  <a:gd name="T51" fmla="*/ 33 h 34"/>
                  <a:gd name="T52" fmla="*/ 17 w 28"/>
                  <a:gd name="T53" fmla="*/ 29 h 34"/>
                  <a:gd name="T54" fmla="*/ 17 w 28"/>
                  <a:gd name="T55" fmla="*/ 29 h 34"/>
                  <a:gd name="T56" fmla="*/ 17 w 28"/>
                  <a:gd name="T57" fmla="*/ 29 h 34"/>
                  <a:gd name="T58" fmla="*/ 18 w 28"/>
                  <a:gd name="T59" fmla="*/ 22 h 34"/>
                  <a:gd name="T60" fmla="*/ 25 w 28"/>
                  <a:gd name="T61" fmla="*/ 19 h 34"/>
                  <a:gd name="T62" fmla="*/ 26 w 28"/>
                  <a:gd name="T63" fmla="*/ 18 h 34"/>
                  <a:gd name="T64" fmla="*/ 26 w 28"/>
                  <a:gd name="T65" fmla="*/ 18 h 34"/>
                  <a:gd name="T66" fmla="*/ 28 w 28"/>
                  <a:gd name="T67" fmla="*/ 8 h 34"/>
                  <a:gd name="T68" fmla="*/ 28 w 28"/>
                  <a:gd name="T69" fmla="*/ 8 h 34"/>
                  <a:gd name="T70" fmla="*/ 27 w 28"/>
                  <a:gd name="T71" fmla="*/ 8 h 34"/>
                  <a:gd name="T72" fmla="*/ 21 w 28"/>
                  <a:gd name="T73" fmla="*/ 1 h 34"/>
                  <a:gd name="T74" fmla="*/ 21 w 28"/>
                  <a:gd name="T75" fmla="*/ 1 h 34"/>
                  <a:gd name="T76" fmla="*/ 21 w 28"/>
                  <a:gd name="T77" fmla="*/ 1 h 34"/>
                  <a:gd name="T78" fmla="*/ 14 w 28"/>
                  <a:gd name="T79" fmla="*/ 1 h 34"/>
                  <a:gd name="T80" fmla="*/ 14 w 28"/>
                  <a:gd name="T81" fmla="*/ 1 h 34"/>
                  <a:gd name="T82" fmla="*/ 14 w 28"/>
                  <a:gd name="T83" fmla="*/ 1 h 34"/>
                  <a:gd name="T84" fmla="*/ 11 w 28"/>
                  <a:gd name="T85" fmla="*/ 3 h 34"/>
                  <a:gd name="T86" fmla="*/ 8 w 28"/>
                  <a:gd name="T87" fmla="*/ 3 h 34"/>
                  <a:gd name="T88" fmla="*/ 7 w 28"/>
                  <a:gd name="T89" fmla="*/ 0 h 34"/>
                  <a:gd name="T90" fmla="*/ 7 w 28"/>
                  <a:gd name="T91" fmla="*/ 0 h 34"/>
                  <a:gd name="T92" fmla="*/ 7 w 28"/>
                  <a:gd name="T9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34">
                    <a:moveTo>
                      <a:pt x="6" y="0"/>
                    </a:moveTo>
                    <a:lnTo>
                      <a:pt x="7" y="4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21" y="1"/>
                    </a:lnTo>
                    <a:lnTo>
                      <a:pt x="27" y="8"/>
                    </a:lnTo>
                    <a:lnTo>
                      <a:pt x="25" y="18"/>
                    </a:lnTo>
                    <a:lnTo>
                      <a:pt x="18" y="22"/>
                    </a:lnTo>
                    <a:lnTo>
                      <a:pt x="17" y="29"/>
                    </a:lnTo>
                    <a:lnTo>
                      <a:pt x="10" y="33"/>
                    </a:lnTo>
                    <a:lnTo>
                      <a:pt x="9" y="20"/>
                    </a:lnTo>
                    <a:lnTo>
                      <a:pt x="3" y="15"/>
                    </a:lnTo>
                    <a:lnTo>
                      <a:pt x="1" y="0"/>
                    </a:lnTo>
                    <a:lnTo>
                      <a:pt x="6" y="0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9" y="21"/>
                    </a:lnTo>
                    <a:lnTo>
                      <a:pt x="10" y="33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22"/>
                    </a:lnTo>
                    <a:lnTo>
                      <a:pt x="25" y="19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2" name="Freeform 1162"/>
              <p:cNvSpPr>
                <a:spLocks/>
              </p:cNvSpPr>
              <p:nvPr/>
            </p:nvSpPr>
            <p:spPr bwMode="gray">
              <a:xfrm>
                <a:off x="3333" y="1236"/>
                <a:ext cx="52" cy="24"/>
              </a:xfrm>
              <a:custGeom>
                <a:avLst/>
                <a:gdLst>
                  <a:gd name="T0" fmla="*/ 10 w 52"/>
                  <a:gd name="T1" fmla="*/ 22 h 24"/>
                  <a:gd name="T2" fmla="*/ 1 w 52"/>
                  <a:gd name="T3" fmla="*/ 20 h 24"/>
                  <a:gd name="T4" fmla="*/ 3 w 52"/>
                  <a:gd name="T5" fmla="*/ 14 h 24"/>
                  <a:gd name="T6" fmla="*/ 0 w 52"/>
                  <a:gd name="T7" fmla="*/ 10 h 24"/>
                  <a:gd name="T8" fmla="*/ 1 w 52"/>
                  <a:gd name="T9" fmla="*/ 5 h 24"/>
                  <a:gd name="T10" fmla="*/ 21 w 52"/>
                  <a:gd name="T11" fmla="*/ 4 h 24"/>
                  <a:gd name="T12" fmla="*/ 24 w 52"/>
                  <a:gd name="T13" fmla="*/ 0 h 24"/>
                  <a:gd name="T14" fmla="*/ 37 w 52"/>
                  <a:gd name="T15" fmla="*/ 4 h 24"/>
                  <a:gd name="T16" fmla="*/ 45 w 52"/>
                  <a:gd name="T17" fmla="*/ 9 h 24"/>
                  <a:gd name="T18" fmla="*/ 52 w 52"/>
                  <a:gd name="T19" fmla="*/ 22 h 24"/>
                  <a:gd name="T20" fmla="*/ 25 w 52"/>
                  <a:gd name="T21" fmla="*/ 24 h 24"/>
                  <a:gd name="T22" fmla="*/ 10 w 52"/>
                  <a:gd name="T23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24">
                    <a:moveTo>
                      <a:pt x="10" y="22"/>
                    </a:moveTo>
                    <a:lnTo>
                      <a:pt x="1" y="20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21" y="4"/>
                    </a:lnTo>
                    <a:lnTo>
                      <a:pt x="24" y="0"/>
                    </a:lnTo>
                    <a:lnTo>
                      <a:pt x="37" y="4"/>
                    </a:lnTo>
                    <a:lnTo>
                      <a:pt x="45" y="9"/>
                    </a:lnTo>
                    <a:lnTo>
                      <a:pt x="52" y="22"/>
                    </a:lnTo>
                    <a:lnTo>
                      <a:pt x="25" y="24"/>
                    </a:lnTo>
                    <a:lnTo>
                      <a:pt x="1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3" name="Freeform 1163"/>
              <p:cNvSpPr>
                <a:spLocks noEditPoints="1"/>
              </p:cNvSpPr>
              <p:nvPr/>
            </p:nvSpPr>
            <p:spPr bwMode="gray">
              <a:xfrm>
                <a:off x="3333" y="1235"/>
                <a:ext cx="53" cy="26"/>
              </a:xfrm>
              <a:custGeom>
                <a:avLst/>
                <a:gdLst>
                  <a:gd name="T0" fmla="*/ 24 w 53"/>
                  <a:gd name="T1" fmla="*/ 1 h 26"/>
                  <a:gd name="T2" fmla="*/ 37 w 53"/>
                  <a:gd name="T3" fmla="*/ 5 h 26"/>
                  <a:gd name="T4" fmla="*/ 45 w 53"/>
                  <a:gd name="T5" fmla="*/ 10 h 26"/>
                  <a:gd name="T6" fmla="*/ 52 w 53"/>
                  <a:gd name="T7" fmla="*/ 23 h 26"/>
                  <a:gd name="T8" fmla="*/ 25 w 53"/>
                  <a:gd name="T9" fmla="*/ 25 h 26"/>
                  <a:gd name="T10" fmla="*/ 10 w 53"/>
                  <a:gd name="T11" fmla="*/ 23 h 26"/>
                  <a:gd name="T12" fmla="*/ 1 w 53"/>
                  <a:gd name="T13" fmla="*/ 21 h 26"/>
                  <a:gd name="T14" fmla="*/ 3 w 53"/>
                  <a:gd name="T15" fmla="*/ 15 h 26"/>
                  <a:gd name="T16" fmla="*/ 0 w 53"/>
                  <a:gd name="T17" fmla="*/ 11 h 26"/>
                  <a:gd name="T18" fmla="*/ 1 w 53"/>
                  <a:gd name="T19" fmla="*/ 6 h 26"/>
                  <a:gd name="T20" fmla="*/ 21 w 53"/>
                  <a:gd name="T21" fmla="*/ 5 h 26"/>
                  <a:gd name="T22" fmla="*/ 24 w 53"/>
                  <a:gd name="T23" fmla="*/ 1 h 26"/>
                  <a:gd name="T24" fmla="*/ 24 w 53"/>
                  <a:gd name="T25" fmla="*/ 0 h 26"/>
                  <a:gd name="T26" fmla="*/ 24 w 53"/>
                  <a:gd name="T27" fmla="*/ 1 h 26"/>
                  <a:gd name="T28" fmla="*/ 21 w 53"/>
                  <a:gd name="T29" fmla="*/ 5 h 26"/>
                  <a:gd name="T30" fmla="*/ 1 w 53"/>
                  <a:gd name="T31" fmla="*/ 6 h 26"/>
                  <a:gd name="T32" fmla="*/ 1 w 53"/>
                  <a:gd name="T33" fmla="*/ 6 h 26"/>
                  <a:gd name="T34" fmla="*/ 1 w 53"/>
                  <a:gd name="T35" fmla="*/ 6 h 26"/>
                  <a:gd name="T36" fmla="*/ 0 w 53"/>
                  <a:gd name="T37" fmla="*/ 11 h 26"/>
                  <a:gd name="T38" fmla="*/ 0 w 53"/>
                  <a:gd name="T39" fmla="*/ 11 h 26"/>
                  <a:gd name="T40" fmla="*/ 0 w 53"/>
                  <a:gd name="T41" fmla="*/ 11 h 26"/>
                  <a:gd name="T42" fmla="*/ 3 w 53"/>
                  <a:gd name="T43" fmla="*/ 15 h 26"/>
                  <a:gd name="T44" fmla="*/ 1 w 53"/>
                  <a:gd name="T45" fmla="*/ 21 h 26"/>
                  <a:gd name="T46" fmla="*/ 1 w 53"/>
                  <a:gd name="T47" fmla="*/ 21 h 26"/>
                  <a:gd name="T48" fmla="*/ 1 w 53"/>
                  <a:gd name="T49" fmla="*/ 21 h 26"/>
                  <a:gd name="T50" fmla="*/ 10 w 53"/>
                  <a:gd name="T51" fmla="*/ 23 h 26"/>
                  <a:gd name="T52" fmla="*/ 25 w 53"/>
                  <a:gd name="T53" fmla="*/ 26 h 26"/>
                  <a:gd name="T54" fmla="*/ 25 w 53"/>
                  <a:gd name="T55" fmla="*/ 26 h 26"/>
                  <a:gd name="T56" fmla="*/ 25 w 53"/>
                  <a:gd name="T57" fmla="*/ 26 h 26"/>
                  <a:gd name="T58" fmla="*/ 52 w 53"/>
                  <a:gd name="T59" fmla="*/ 24 h 26"/>
                  <a:gd name="T60" fmla="*/ 53 w 53"/>
                  <a:gd name="T61" fmla="*/ 24 h 26"/>
                  <a:gd name="T62" fmla="*/ 53 w 53"/>
                  <a:gd name="T63" fmla="*/ 23 h 26"/>
                  <a:gd name="T64" fmla="*/ 46 w 53"/>
                  <a:gd name="T65" fmla="*/ 10 h 26"/>
                  <a:gd name="T66" fmla="*/ 46 w 53"/>
                  <a:gd name="T67" fmla="*/ 9 h 26"/>
                  <a:gd name="T68" fmla="*/ 45 w 53"/>
                  <a:gd name="T69" fmla="*/ 9 h 26"/>
                  <a:gd name="T70" fmla="*/ 37 w 53"/>
                  <a:gd name="T71" fmla="*/ 5 h 26"/>
                  <a:gd name="T72" fmla="*/ 37 w 53"/>
                  <a:gd name="T73" fmla="*/ 5 h 26"/>
                  <a:gd name="T74" fmla="*/ 37 w 53"/>
                  <a:gd name="T75" fmla="*/ 5 h 26"/>
                  <a:gd name="T76" fmla="*/ 24 w 53"/>
                  <a:gd name="T77" fmla="*/ 0 h 26"/>
                  <a:gd name="T78" fmla="*/ 24 w 53"/>
                  <a:gd name="T79" fmla="*/ 0 h 26"/>
                  <a:gd name="T80" fmla="*/ 24 w 53"/>
                  <a:gd name="T8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26">
                    <a:moveTo>
                      <a:pt x="24" y="1"/>
                    </a:moveTo>
                    <a:lnTo>
                      <a:pt x="37" y="5"/>
                    </a:lnTo>
                    <a:lnTo>
                      <a:pt x="45" y="10"/>
                    </a:lnTo>
                    <a:lnTo>
                      <a:pt x="52" y="23"/>
                    </a:lnTo>
                    <a:lnTo>
                      <a:pt x="25" y="25"/>
                    </a:lnTo>
                    <a:lnTo>
                      <a:pt x="10" y="23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21" y="5"/>
                    </a:lnTo>
                    <a:lnTo>
                      <a:pt x="24" y="1"/>
                    </a:lnTo>
                    <a:close/>
                    <a:moveTo>
                      <a:pt x="24" y="0"/>
                    </a:moveTo>
                    <a:lnTo>
                      <a:pt x="24" y="1"/>
                    </a:lnTo>
                    <a:lnTo>
                      <a:pt x="2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0" y="23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52" y="24"/>
                    </a:lnTo>
                    <a:lnTo>
                      <a:pt x="53" y="24"/>
                    </a:lnTo>
                    <a:lnTo>
                      <a:pt x="53" y="23"/>
                    </a:lnTo>
                    <a:lnTo>
                      <a:pt x="46" y="10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4" name="Freeform 1164"/>
              <p:cNvSpPr>
                <a:spLocks noEditPoints="1"/>
              </p:cNvSpPr>
              <p:nvPr/>
            </p:nvSpPr>
            <p:spPr bwMode="gray">
              <a:xfrm>
                <a:off x="3333" y="1235"/>
                <a:ext cx="53" cy="26"/>
              </a:xfrm>
              <a:custGeom>
                <a:avLst/>
                <a:gdLst>
                  <a:gd name="T0" fmla="*/ 24 w 53"/>
                  <a:gd name="T1" fmla="*/ 1 h 26"/>
                  <a:gd name="T2" fmla="*/ 37 w 53"/>
                  <a:gd name="T3" fmla="*/ 5 h 26"/>
                  <a:gd name="T4" fmla="*/ 45 w 53"/>
                  <a:gd name="T5" fmla="*/ 10 h 26"/>
                  <a:gd name="T6" fmla="*/ 52 w 53"/>
                  <a:gd name="T7" fmla="*/ 23 h 26"/>
                  <a:gd name="T8" fmla="*/ 25 w 53"/>
                  <a:gd name="T9" fmla="*/ 25 h 26"/>
                  <a:gd name="T10" fmla="*/ 10 w 53"/>
                  <a:gd name="T11" fmla="*/ 23 h 26"/>
                  <a:gd name="T12" fmla="*/ 1 w 53"/>
                  <a:gd name="T13" fmla="*/ 21 h 26"/>
                  <a:gd name="T14" fmla="*/ 3 w 53"/>
                  <a:gd name="T15" fmla="*/ 15 h 26"/>
                  <a:gd name="T16" fmla="*/ 0 w 53"/>
                  <a:gd name="T17" fmla="*/ 11 h 26"/>
                  <a:gd name="T18" fmla="*/ 1 w 53"/>
                  <a:gd name="T19" fmla="*/ 6 h 26"/>
                  <a:gd name="T20" fmla="*/ 21 w 53"/>
                  <a:gd name="T21" fmla="*/ 5 h 26"/>
                  <a:gd name="T22" fmla="*/ 24 w 53"/>
                  <a:gd name="T23" fmla="*/ 1 h 26"/>
                  <a:gd name="T24" fmla="*/ 24 w 53"/>
                  <a:gd name="T25" fmla="*/ 0 h 26"/>
                  <a:gd name="T26" fmla="*/ 24 w 53"/>
                  <a:gd name="T27" fmla="*/ 1 h 26"/>
                  <a:gd name="T28" fmla="*/ 21 w 53"/>
                  <a:gd name="T29" fmla="*/ 5 h 26"/>
                  <a:gd name="T30" fmla="*/ 1 w 53"/>
                  <a:gd name="T31" fmla="*/ 6 h 26"/>
                  <a:gd name="T32" fmla="*/ 1 w 53"/>
                  <a:gd name="T33" fmla="*/ 6 h 26"/>
                  <a:gd name="T34" fmla="*/ 1 w 53"/>
                  <a:gd name="T35" fmla="*/ 6 h 26"/>
                  <a:gd name="T36" fmla="*/ 0 w 53"/>
                  <a:gd name="T37" fmla="*/ 11 h 26"/>
                  <a:gd name="T38" fmla="*/ 0 w 53"/>
                  <a:gd name="T39" fmla="*/ 11 h 26"/>
                  <a:gd name="T40" fmla="*/ 0 w 53"/>
                  <a:gd name="T41" fmla="*/ 11 h 26"/>
                  <a:gd name="T42" fmla="*/ 3 w 53"/>
                  <a:gd name="T43" fmla="*/ 15 h 26"/>
                  <a:gd name="T44" fmla="*/ 1 w 53"/>
                  <a:gd name="T45" fmla="*/ 21 h 26"/>
                  <a:gd name="T46" fmla="*/ 1 w 53"/>
                  <a:gd name="T47" fmla="*/ 21 h 26"/>
                  <a:gd name="T48" fmla="*/ 1 w 53"/>
                  <a:gd name="T49" fmla="*/ 21 h 26"/>
                  <a:gd name="T50" fmla="*/ 10 w 53"/>
                  <a:gd name="T51" fmla="*/ 23 h 26"/>
                  <a:gd name="T52" fmla="*/ 25 w 53"/>
                  <a:gd name="T53" fmla="*/ 26 h 26"/>
                  <a:gd name="T54" fmla="*/ 25 w 53"/>
                  <a:gd name="T55" fmla="*/ 26 h 26"/>
                  <a:gd name="T56" fmla="*/ 25 w 53"/>
                  <a:gd name="T57" fmla="*/ 26 h 26"/>
                  <a:gd name="T58" fmla="*/ 52 w 53"/>
                  <a:gd name="T59" fmla="*/ 24 h 26"/>
                  <a:gd name="T60" fmla="*/ 53 w 53"/>
                  <a:gd name="T61" fmla="*/ 24 h 26"/>
                  <a:gd name="T62" fmla="*/ 53 w 53"/>
                  <a:gd name="T63" fmla="*/ 23 h 26"/>
                  <a:gd name="T64" fmla="*/ 46 w 53"/>
                  <a:gd name="T65" fmla="*/ 10 h 26"/>
                  <a:gd name="T66" fmla="*/ 46 w 53"/>
                  <a:gd name="T67" fmla="*/ 9 h 26"/>
                  <a:gd name="T68" fmla="*/ 45 w 53"/>
                  <a:gd name="T69" fmla="*/ 9 h 26"/>
                  <a:gd name="T70" fmla="*/ 37 w 53"/>
                  <a:gd name="T71" fmla="*/ 5 h 26"/>
                  <a:gd name="T72" fmla="*/ 37 w 53"/>
                  <a:gd name="T73" fmla="*/ 5 h 26"/>
                  <a:gd name="T74" fmla="*/ 37 w 53"/>
                  <a:gd name="T75" fmla="*/ 5 h 26"/>
                  <a:gd name="T76" fmla="*/ 24 w 53"/>
                  <a:gd name="T77" fmla="*/ 0 h 26"/>
                  <a:gd name="T78" fmla="*/ 24 w 53"/>
                  <a:gd name="T79" fmla="*/ 0 h 26"/>
                  <a:gd name="T80" fmla="*/ 24 w 53"/>
                  <a:gd name="T8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26">
                    <a:moveTo>
                      <a:pt x="24" y="1"/>
                    </a:moveTo>
                    <a:lnTo>
                      <a:pt x="37" y="5"/>
                    </a:lnTo>
                    <a:lnTo>
                      <a:pt x="45" y="10"/>
                    </a:lnTo>
                    <a:lnTo>
                      <a:pt x="52" y="23"/>
                    </a:lnTo>
                    <a:lnTo>
                      <a:pt x="25" y="25"/>
                    </a:lnTo>
                    <a:lnTo>
                      <a:pt x="10" y="23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21" y="5"/>
                    </a:lnTo>
                    <a:lnTo>
                      <a:pt x="24" y="1"/>
                    </a:lnTo>
                    <a:moveTo>
                      <a:pt x="24" y="0"/>
                    </a:moveTo>
                    <a:lnTo>
                      <a:pt x="24" y="1"/>
                    </a:lnTo>
                    <a:lnTo>
                      <a:pt x="2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0" y="23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52" y="24"/>
                    </a:lnTo>
                    <a:lnTo>
                      <a:pt x="53" y="24"/>
                    </a:lnTo>
                    <a:lnTo>
                      <a:pt x="53" y="23"/>
                    </a:lnTo>
                    <a:lnTo>
                      <a:pt x="46" y="10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5" name="Freeform 1165"/>
              <p:cNvSpPr>
                <a:spLocks/>
              </p:cNvSpPr>
              <p:nvPr/>
            </p:nvSpPr>
            <p:spPr bwMode="gray">
              <a:xfrm>
                <a:off x="3232" y="1245"/>
                <a:ext cx="177" cy="154"/>
              </a:xfrm>
              <a:custGeom>
                <a:avLst/>
                <a:gdLst>
                  <a:gd name="T0" fmla="*/ 134 w 177"/>
                  <a:gd name="T1" fmla="*/ 144 h 154"/>
                  <a:gd name="T2" fmla="*/ 99 w 177"/>
                  <a:gd name="T3" fmla="*/ 149 h 154"/>
                  <a:gd name="T4" fmla="*/ 86 w 177"/>
                  <a:gd name="T5" fmla="*/ 144 h 154"/>
                  <a:gd name="T6" fmla="*/ 76 w 177"/>
                  <a:gd name="T7" fmla="*/ 144 h 154"/>
                  <a:gd name="T8" fmla="*/ 50 w 177"/>
                  <a:gd name="T9" fmla="*/ 121 h 154"/>
                  <a:gd name="T10" fmla="*/ 37 w 177"/>
                  <a:gd name="T11" fmla="*/ 123 h 154"/>
                  <a:gd name="T12" fmla="*/ 26 w 177"/>
                  <a:gd name="T13" fmla="*/ 107 h 154"/>
                  <a:gd name="T14" fmla="*/ 16 w 177"/>
                  <a:gd name="T15" fmla="*/ 104 h 154"/>
                  <a:gd name="T16" fmla="*/ 1 w 177"/>
                  <a:gd name="T17" fmla="*/ 60 h 154"/>
                  <a:gd name="T18" fmla="*/ 4 w 177"/>
                  <a:gd name="T19" fmla="*/ 40 h 154"/>
                  <a:gd name="T20" fmla="*/ 0 w 177"/>
                  <a:gd name="T21" fmla="*/ 27 h 154"/>
                  <a:gd name="T22" fmla="*/ 11 w 177"/>
                  <a:gd name="T23" fmla="*/ 21 h 154"/>
                  <a:gd name="T24" fmla="*/ 24 w 177"/>
                  <a:gd name="T25" fmla="*/ 20 h 154"/>
                  <a:gd name="T26" fmla="*/ 38 w 177"/>
                  <a:gd name="T27" fmla="*/ 10 h 154"/>
                  <a:gd name="T28" fmla="*/ 50 w 177"/>
                  <a:gd name="T29" fmla="*/ 6 h 154"/>
                  <a:gd name="T30" fmla="*/ 58 w 177"/>
                  <a:gd name="T31" fmla="*/ 0 h 154"/>
                  <a:gd name="T32" fmla="*/ 76 w 177"/>
                  <a:gd name="T33" fmla="*/ 3 h 154"/>
                  <a:gd name="T34" fmla="*/ 77 w 177"/>
                  <a:gd name="T35" fmla="*/ 14 h 154"/>
                  <a:gd name="T36" fmla="*/ 88 w 177"/>
                  <a:gd name="T37" fmla="*/ 16 h 154"/>
                  <a:gd name="T38" fmla="*/ 99 w 177"/>
                  <a:gd name="T39" fmla="*/ 10 h 154"/>
                  <a:gd name="T40" fmla="*/ 102 w 177"/>
                  <a:gd name="T41" fmla="*/ 11 h 154"/>
                  <a:gd name="T42" fmla="*/ 111 w 177"/>
                  <a:gd name="T43" fmla="*/ 12 h 154"/>
                  <a:gd name="T44" fmla="*/ 126 w 177"/>
                  <a:gd name="T45" fmla="*/ 15 h 154"/>
                  <a:gd name="T46" fmla="*/ 153 w 177"/>
                  <a:gd name="T47" fmla="*/ 13 h 154"/>
                  <a:gd name="T48" fmla="*/ 160 w 177"/>
                  <a:gd name="T49" fmla="*/ 12 h 154"/>
                  <a:gd name="T50" fmla="*/ 163 w 177"/>
                  <a:gd name="T51" fmla="*/ 19 h 154"/>
                  <a:gd name="T52" fmla="*/ 163 w 177"/>
                  <a:gd name="T53" fmla="*/ 36 h 154"/>
                  <a:gd name="T54" fmla="*/ 172 w 177"/>
                  <a:gd name="T55" fmla="*/ 55 h 154"/>
                  <a:gd name="T56" fmla="*/ 160 w 177"/>
                  <a:gd name="T57" fmla="*/ 67 h 154"/>
                  <a:gd name="T58" fmla="*/ 172 w 177"/>
                  <a:gd name="T59" fmla="*/ 80 h 154"/>
                  <a:gd name="T60" fmla="*/ 175 w 177"/>
                  <a:gd name="T61" fmla="*/ 94 h 154"/>
                  <a:gd name="T62" fmla="*/ 177 w 177"/>
                  <a:gd name="T63" fmla="*/ 116 h 154"/>
                  <a:gd name="T64" fmla="*/ 154 w 177"/>
                  <a:gd name="T65" fmla="*/ 141 h 154"/>
                  <a:gd name="T66" fmla="*/ 154 w 177"/>
                  <a:gd name="T67" fmla="*/ 147 h 154"/>
                  <a:gd name="T68" fmla="*/ 146 w 177"/>
                  <a:gd name="T69" fmla="*/ 154 h 154"/>
                  <a:gd name="T70" fmla="*/ 134 w 177"/>
                  <a:gd name="T71" fmla="*/ 14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7" h="154">
                    <a:moveTo>
                      <a:pt x="134" y="144"/>
                    </a:moveTo>
                    <a:lnTo>
                      <a:pt x="99" y="149"/>
                    </a:lnTo>
                    <a:lnTo>
                      <a:pt x="86" y="144"/>
                    </a:lnTo>
                    <a:lnTo>
                      <a:pt x="76" y="144"/>
                    </a:lnTo>
                    <a:lnTo>
                      <a:pt x="50" y="121"/>
                    </a:lnTo>
                    <a:lnTo>
                      <a:pt x="37" y="123"/>
                    </a:lnTo>
                    <a:lnTo>
                      <a:pt x="26" y="107"/>
                    </a:lnTo>
                    <a:lnTo>
                      <a:pt x="16" y="104"/>
                    </a:lnTo>
                    <a:lnTo>
                      <a:pt x="1" y="60"/>
                    </a:lnTo>
                    <a:lnTo>
                      <a:pt x="4" y="40"/>
                    </a:lnTo>
                    <a:lnTo>
                      <a:pt x="0" y="27"/>
                    </a:lnTo>
                    <a:lnTo>
                      <a:pt x="11" y="21"/>
                    </a:lnTo>
                    <a:lnTo>
                      <a:pt x="24" y="20"/>
                    </a:lnTo>
                    <a:lnTo>
                      <a:pt x="38" y="10"/>
                    </a:lnTo>
                    <a:lnTo>
                      <a:pt x="50" y="6"/>
                    </a:lnTo>
                    <a:lnTo>
                      <a:pt x="58" y="0"/>
                    </a:lnTo>
                    <a:lnTo>
                      <a:pt x="76" y="3"/>
                    </a:lnTo>
                    <a:lnTo>
                      <a:pt x="77" y="14"/>
                    </a:lnTo>
                    <a:lnTo>
                      <a:pt x="88" y="16"/>
                    </a:lnTo>
                    <a:lnTo>
                      <a:pt x="99" y="10"/>
                    </a:lnTo>
                    <a:lnTo>
                      <a:pt x="102" y="11"/>
                    </a:lnTo>
                    <a:lnTo>
                      <a:pt x="111" y="12"/>
                    </a:lnTo>
                    <a:lnTo>
                      <a:pt x="126" y="15"/>
                    </a:lnTo>
                    <a:lnTo>
                      <a:pt x="153" y="13"/>
                    </a:lnTo>
                    <a:lnTo>
                      <a:pt x="160" y="12"/>
                    </a:lnTo>
                    <a:lnTo>
                      <a:pt x="163" y="19"/>
                    </a:lnTo>
                    <a:lnTo>
                      <a:pt x="163" y="36"/>
                    </a:lnTo>
                    <a:lnTo>
                      <a:pt x="172" y="55"/>
                    </a:lnTo>
                    <a:lnTo>
                      <a:pt x="160" y="67"/>
                    </a:lnTo>
                    <a:lnTo>
                      <a:pt x="172" y="80"/>
                    </a:lnTo>
                    <a:lnTo>
                      <a:pt x="175" y="94"/>
                    </a:lnTo>
                    <a:lnTo>
                      <a:pt x="177" y="116"/>
                    </a:lnTo>
                    <a:lnTo>
                      <a:pt x="154" y="141"/>
                    </a:lnTo>
                    <a:lnTo>
                      <a:pt x="154" y="147"/>
                    </a:lnTo>
                    <a:lnTo>
                      <a:pt x="146" y="154"/>
                    </a:lnTo>
                    <a:lnTo>
                      <a:pt x="134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6" name="Freeform 1166"/>
              <p:cNvSpPr>
                <a:spLocks noEditPoints="1"/>
              </p:cNvSpPr>
              <p:nvPr/>
            </p:nvSpPr>
            <p:spPr bwMode="gray">
              <a:xfrm>
                <a:off x="3232" y="1244"/>
                <a:ext cx="177" cy="155"/>
              </a:xfrm>
              <a:custGeom>
                <a:avLst/>
                <a:gdLst>
                  <a:gd name="T0" fmla="*/ 76 w 177"/>
                  <a:gd name="T1" fmla="*/ 4 h 155"/>
                  <a:gd name="T2" fmla="*/ 88 w 177"/>
                  <a:gd name="T3" fmla="*/ 18 h 155"/>
                  <a:gd name="T4" fmla="*/ 102 w 177"/>
                  <a:gd name="T5" fmla="*/ 12 h 155"/>
                  <a:gd name="T6" fmla="*/ 126 w 177"/>
                  <a:gd name="T7" fmla="*/ 16 h 155"/>
                  <a:gd name="T8" fmla="*/ 159 w 177"/>
                  <a:gd name="T9" fmla="*/ 14 h 155"/>
                  <a:gd name="T10" fmla="*/ 163 w 177"/>
                  <a:gd name="T11" fmla="*/ 37 h 155"/>
                  <a:gd name="T12" fmla="*/ 159 w 177"/>
                  <a:gd name="T13" fmla="*/ 68 h 155"/>
                  <a:gd name="T14" fmla="*/ 175 w 177"/>
                  <a:gd name="T15" fmla="*/ 95 h 155"/>
                  <a:gd name="T16" fmla="*/ 153 w 177"/>
                  <a:gd name="T17" fmla="*/ 142 h 155"/>
                  <a:gd name="T18" fmla="*/ 146 w 177"/>
                  <a:gd name="T19" fmla="*/ 155 h 155"/>
                  <a:gd name="T20" fmla="*/ 99 w 177"/>
                  <a:gd name="T21" fmla="*/ 150 h 155"/>
                  <a:gd name="T22" fmla="*/ 76 w 177"/>
                  <a:gd name="T23" fmla="*/ 145 h 155"/>
                  <a:gd name="T24" fmla="*/ 37 w 177"/>
                  <a:gd name="T25" fmla="*/ 124 h 155"/>
                  <a:gd name="T26" fmla="*/ 16 w 177"/>
                  <a:gd name="T27" fmla="*/ 105 h 155"/>
                  <a:gd name="T28" fmla="*/ 4 w 177"/>
                  <a:gd name="T29" fmla="*/ 41 h 155"/>
                  <a:gd name="T30" fmla="*/ 11 w 177"/>
                  <a:gd name="T31" fmla="*/ 23 h 155"/>
                  <a:gd name="T32" fmla="*/ 38 w 177"/>
                  <a:gd name="T33" fmla="*/ 11 h 155"/>
                  <a:gd name="T34" fmla="*/ 58 w 177"/>
                  <a:gd name="T35" fmla="*/ 1 h 155"/>
                  <a:gd name="T36" fmla="*/ 58 w 177"/>
                  <a:gd name="T37" fmla="*/ 0 h 155"/>
                  <a:gd name="T38" fmla="*/ 38 w 177"/>
                  <a:gd name="T39" fmla="*/ 11 h 155"/>
                  <a:gd name="T40" fmla="*/ 38 w 177"/>
                  <a:gd name="T41" fmla="*/ 11 h 155"/>
                  <a:gd name="T42" fmla="*/ 11 w 177"/>
                  <a:gd name="T43" fmla="*/ 22 h 155"/>
                  <a:gd name="T44" fmla="*/ 11 w 177"/>
                  <a:gd name="T45" fmla="*/ 22 h 155"/>
                  <a:gd name="T46" fmla="*/ 0 w 177"/>
                  <a:gd name="T47" fmla="*/ 28 h 155"/>
                  <a:gd name="T48" fmla="*/ 3 w 177"/>
                  <a:gd name="T49" fmla="*/ 42 h 155"/>
                  <a:gd name="T50" fmla="*/ 1 w 177"/>
                  <a:gd name="T51" fmla="*/ 61 h 155"/>
                  <a:gd name="T52" fmla="*/ 16 w 177"/>
                  <a:gd name="T53" fmla="*/ 105 h 155"/>
                  <a:gd name="T54" fmla="*/ 16 w 177"/>
                  <a:gd name="T55" fmla="*/ 106 h 155"/>
                  <a:gd name="T56" fmla="*/ 37 w 177"/>
                  <a:gd name="T57" fmla="*/ 124 h 155"/>
                  <a:gd name="T58" fmla="*/ 37 w 177"/>
                  <a:gd name="T59" fmla="*/ 124 h 155"/>
                  <a:gd name="T60" fmla="*/ 76 w 177"/>
                  <a:gd name="T61" fmla="*/ 145 h 155"/>
                  <a:gd name="T62" fmla="*/ 76 w 177"/>
                  <a:gd name="T63" fmla="*/ 145 h 155"/>
                  <a:gd name="T64" fmla="*/ 99 w 177"/>
                  <a:gd name="T65" fmla="*/ 151 h 155"/>
                  <a:gd name="T66" fmla="*/ 99 w 177"/>
                  <a:gd name="T67" fmla="*/ 151 h 155"/>
                  <a:gd name="T68" fmla="*/ 146 w 177"/>
                  <a:gd name="T69" fmla="*/ 155 h 155"/>
                  <a:gd name="T70" fmla="*/ 146 w 177"/>
                  <a:gd name="T71" fmla="*/ 155 h 155"/>
                  <a:gd name="T72" fmla="*/ 154 w 177"/>
                  <a:gd name="T73" fmla="*/ 148 h 155"/>
                  <a:gd name="T74" fmla="*/ 154 w 177"/>
                  <a:gd name="T75" fmla="*/ 142 h 155"/>
                  <a:gd name="T76" fmla="*/ 177 w 177"/>
                  <a:gd name="T77" fmla="*/ 117 h 155"/>
                  <a:gd name="T78" fmla="*/ 175 w 177"/>
                  <a:gd name="T79" fmla="*/ 95 h 155"/>
                  <a:gd name="T80" fmla="*/ 172 w 177"/>
                  <a:gd name="T81" fmla="*/ 81 h 155"/>
                  <a:gd name="T82" fmla="*/ 160 w 177"/>
                  <a:gd name="T83" fmla="*/ 68 h 155"/>
                  <a:gd name="T84" fmla="*/ 172 w 177"/>
                  <a:gd name="T85" fmla="*/ 56 h 155"/>
                  <a:gd name="T86" fmla="*/ 163 w 177"/>
                  <a:gd name="T87" fmla="*/ 37 h 155"/>
                  <a:gd name="T88" fmla="*/ 163 w 177"/>
                  <a:gd name="T89" fmla="*/ 20 h 155"/>
                  <a:gd name="T90" fmla="*/ 160 w 177"/>
                  <a:gd name="T91" fmla="*/ 13 h 155"/>
                  <a:gd name="T92" fmla="*/ 159 w 177"/>
                  <a:gd name="T93" fmla="*/ 13 h 155"/>
                  <a:gd name="T94" fmla="*/ 126 w 177"/>
                  <a:gd name="T95" fmla="*/ 16 h 155"/>
                  <a:gd name="T96" fmla="*/ 103 w 177"/>
                  <a:gd name="T97" fmla="*/ 12 h 155"/>
                  <a:gd name="T98" fmla="*/ 99 w 177"/>
                  <a:gd name="T99" fmla="*/ 11 h 155"/>
                  <a:gd name="T100" fmla="*/ 88 w 177"/>
                  <a:gd name="T101" fmla="*/ 17 h 155"/>
                  <a:gd name="T102" fmla="*/ 76 w 177"/>
                  <a:gd name="T103" fmla="*/ 4 h 155"/>
                  <a:gd name="T104" fmla="*/ 76 w 177"/>
                  <a:gd name="T105" fmla="*/ 4 h 155"/>
                  <a:gd name="T106" fmla="*/ 58 w 177"/>
                  <a:gd name="T107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7" h="155">
                    <a:moveTo>
                      <a:pt x="58" y="1"/>
                    </a:moveTo>
                    <a:lnTo>
                      <a:pt x="76" y="4"/>
                    </a:lnTo>
                    <a:lnTo>
                      <a:pt x="77" y="15"/>
                    </a:lnTo>
                    <a:lnTo>
                      <a:pt x="88" y="18"/>
                    </a:lnTo>
                    <a:lnTo>
                      <a:pt x="99" y="11"/>
                    </a:lnTo>
                    <a:lnTo>
                      <a:pt x="102" y="12"/>
                    </a:lnTo>
                    <a:lnTo>
                      <a:pt x="111" y="14"/>
                    </a:lnTo>
                    <a:lnTo>
                      <a:pt x="126" y="16"/>
                    </a:lnTo>
                    <a:lnTo>
                      <a:pt x="153" y="14"/>
                    </a:lnTo>
                    <a:lnTo>
                      <a:pt x="159" y="14"/>
                    </a:lnTo>
                    <a:lnTo>
                      <a:pt x="163" y="20"/>
                    </a:lnTo>
                    <a:lnTo>
                      <a:pt x="163" y="37"/>
                    </a:lnTo>
                    <a:lnTo>
                      <a:pt x="172" y="56"/>
                    </a:lnTo>
                    <a:lnTo>
                      <a:pt x="159" y="68"/>
                    </a:lnTo>
                    <a:lnTo>
                      <a:pt x="172" y="81"/>
                    </a:lnTo>
                    <a:lnTo>
                      <a:pt x="175" y="95"/>
                    </a:lnTo>
                    <a:lnTo>
                      <a:pt x="176" y="117"/>
                    </a:lnTo>
                    <a:lnTo>
                      <a:pt x="153" y="142"/>
                    </a:lnTo>
                    <a:lnTo>
                      <a:pt x="154" y="148"/>
                    </a:lnTo>
                    <a:lnTo>
                      <a:pt x="146" y="155"/>
                    </a:lnTo>
                    <a:lnTo>
                      <a:pt x="134" y="145"/>
                    </a:lnTo>
                    <a:lnTo>
                      <a:pt x="99" y="150"/>
                    </a:lnTo>
                    <a:lnTo>
                      <a:pt x="86" y="145"/>
                    </a:lnTo>
                    <a:lnTo>
                      <a:pt x="76" y="145"/>
                    </a:lnTo>
                    <a:lnTo>
                      <a:pt x="50" y="122"/>
                    </a:lnTo>
                    <a:lnTo>
                      <a:pt x="37" y="124"/>
                    </a:lnTo>
                    <a:lnTo>
                      <a:pt x="27" y="108"/>
                    </a:lnTo>
                    <a:lnTo>
                      <a:pt x="16" y="105"/>
                    </a:lnTo>
                    <a:lnTo>
                      <a:pt x="1" y="61"/>
                    </a:lnTo>
                    <a:lnTo>
                      <a:pt x="4" y="41"/>
                    </a:lnTo>
                    <a:lnTo>
                      <a:pt x="1" y="28"/>
                    </a:lnTo>
                    <a:lnTo>
                      <a:pt x="11" y="23"/>
                    </a:lnTo>
                    <a:lnTo>
                      <a:pt x="24" y="21"/>
                    </a:lnTo>
                    <a:lnTo>
                      <a:pt x="38" y="11"/>
                    </a:lnTo>
                    <a:lnTo>
                      <a:pt x="51" y="7"/>
                    </a:lnTo>
                    <a:lnTo>
                      <a:pt x="58" y="1"/>
                    </a:lnTo>
                    <a:close/>
                    <a:moveTo>
                      <a:pt x="58" y="0"/>
                    </a:moveTo>
                    <a:lnTo>
                      <a:pt x="58" y="0"/>
                    </a:lnTo>
                    <a:lnTo>
                      <a:pt x="50" y="7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24" y="21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42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1" y="62"/>
                    </a:lnTo>
                    <a:lnTo>
                      <a:pt x="16" y="105"/>
                    </a:lnTo>
                    <a:lnTo>
                      <a:pt x="16" y="106"/>
                    </a:lnTo>
                    <a:lnTo>
                      <a:pt x="16" y="106"/>
                    </a:lnTo>
                    <a:lnTo>
                      <a:pt x="26" y="108"/>
                    </a:lnTo>
                    <a:lnTo>
                      <a:pt x="37" y="124"/>
                    </a:lnTo>
                    <a:lnTo>
                      <a:pt x="37" y="124"/>
                    </a:lnTo>
                    <a:lnTo>
                      <a:pt x="37" y="124"/>
                    </a:lnTo>
                    <a:lnTo>
                      <a:pt x="50" y="122"/>
                    </a:lnTo>
                    <a:lnTo>
                      <a:pt x="76" y="145"/>
                    </a:lnTo>
                    <a:lnTo>
                      <a:pt x="76" y="145"/>
                    </a:lnTo>
                    <a:lnTo>
                      <a:pt x="76" y="145"/>
                    </a:lnTo>
                    <a:lnTo>
                      <a:pt x="86" y="145"/>
                    </a:lnTo>
                    <a:lnTo>
                      <a:pt x="99" y="151"/>
                    </a:lnTo>
                    <a:lnTo>
                      <a:pt x="99" y="151"/>
                    </a:lnTo>
                    <a:lnTo>
                      <a:pt x="99" y="151"/>
                    </a:lnTo>
                    <a:lnTo>
                      <a:pt x="134" y="145"/>
                    </a:lnTo>
                    <a:lnTo>
                      <a:pt x="146" y="155"/>
                    </a:lnTo>
                    <a:lnTo>
                      <a:pt x="146" y="155"/>
                    </a:lnTo>
                    <a:lnTo>
                      <a:pt x="146" y="155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54" y="147"/>
                    </a:lnTo>
                    <a:lnTo>
                      <a:pt x="154" y="142"/>
                    </a:lnTo>
                    <a:lnTo>
                      <a:pt x="177" y="117"/>
                    </a:lnTo>
                    <a:lnTo>
                      <a:pt x="177" y="117"/>
                    </a:lnTo>
                    <a:lnTo>
                      <a:pt x="177" y="117"/>
                    </a:lnTo>
                    <a:lnTo>
                      <a:pt x="175" y="95"/>
                    </a:lnTo>
                    <a:lnTo>
                      <a:pt x="172" y="81"/>
                    </a:lnTo>
                    <a:lnTo>
                      <a:pt x="172" y="81"/>
                    </a:lnTo>
                    <a:lnTo>
                      <a:pt x="172" y="81"/>
                    </a:lnTo>
                    <a:lnTo>
                      <a:pt x="160" y="68"/>
                    </a:lnTo>
                    <a:lnTo>
                      <a:pt x="172" y="56"/>
                    </a:lnTo>
                    <a:lnTo>
                      <a:pt x="172" y="56"/>
                    </a:lnTo>
                    <a:lnTo>
                      <a:pt x="172" y="55"/>
                    </a:lnTo>
                    <a:lnTo>
                      <a:pt x="163" y="37"/>
                    </a:lnTo>
                    <a:lnTo>
                      <a:pt x="163" y="20"/>
                    </a:lnTo>
                    <a:lnTo>
                      <a:pt x="163" y="20"/>
                    </a:lnTo>
                    <a:lnTo>
                      <a:pt x="163" y="20"/>
                    </a:lnTo>
                    <a:lnTo>
                      <a:pt x="160" y="13"/>
                    </a:lnTo>
                    <a:lnTo>
                      <a:pt x="160" y="13"/>
                    </a:lnTo>
                    <a:lnTo>
                      <a:pt x="159" y="13"/>
                    </a:lnTo>
                    <a:lnTo>
                      <a:pt x="153" y="14"/>
                    </a:lnTo>
                    <a:lnTo>
                      <a:pt x="126" y="16"/>
                    </a:lnTo>
                    <a:lnTo>
                      <a:pt x="111" y="13"/>
                    </a:lnTo>
                    <a:lnTo>
                      <a:pt x="103" y="12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98" y="11"/>
                    </a:lnTo>
                    <a:lnTo>
                      <a:pt x="88" y="17"/>
                    </a:lnTo>
                    <a:lnTo>
                      <a:pt x="77" y="15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7" name="Freeform 1167"/>
              <p:cNvSpPr>
                <a:spLocks noEditPoints="1"/>
              </p:cNvSpPr>
              <p:nvPr/>
            </p:nvSpPr>
            <p:spPr bwMode="gray">
              <a:xfrm>
                <a:off x="3232" y="1244"/>
                <a:ext cx="177" cy="155"/>
              </a:xfrm>
              <a:custGeom>
                <a:avLst/>
                <a:gdLst>
                  <a:gd name="T0" fmla="*/ 76 w 177"/>
                  <a:gd name="T1" fmla="*/ 4 h 155"/>
                  <a:gd name="T2" fmla="*/ 88 w 177"/>
                  <a:gd name="T3" fmla="*/ 18 h 155"/>
                  <a:gd name="T4" fmla="*/ 102 w 177"/>
                  <a:gd name="T5" fmla="*/ 12 h 155"/>
                  <a:gd name="T6" fmla="*/ 126 w 177"/>
                  <a:gd name="T7" fmla="*/ 16 h 155"/>
                  <a:gd name="T8" fmla="*/ 159 w 177"/>
                  <a:gd name="T9" fmla="*/ 14 h 155"/>
                  <a:gd name="T10" fmla="*/ 163 w 177"/>
                  <a:gd name="T11" fmla="*/ 37 h 155"/>
                  <a:gd name="T12" fmla="*/ 159 w 177"/>
                  <a:gd name="T13" fmla="*/ 68 h 155"/>
                  <a:gd name="T14" fmla="*/ 175 w 177"/>
                  <a:gd name="T15" fmla="*/ 95 h 155"/>
                  <a:gd name="T16" fmla="*/ 153 w 177"/>
                  <a:gd name="T17" fmla="*/ 142 h 155"/>
                  <a:gd name="T18" fmla="*/ 146 w 177"/>
                  <a:gd name="T19" fmla="*/ 155 h 155"/>
                  <a:gd name="T20" fmla="*/ 99 w 177"/>
                  <a:gd name="T21" fmla="*/ 150 h 155"/>
                  <a:gd name="T22" fmla="*/ 76 w 177"/>
                  <a:gd name="T23" fmla="*/ 145 h 155"/>
                  <a:gd name="T24" fmla="*/ 37 w 177"/>
                  <a:gd name="T25" fmla="*/ 124 h 155"/>
                  <a:gd name="T26" fmla="*/ 16 w 177"/>
                  <a:gd name="T27" fmla="*/ 105 h 155"/>
                  <a:gd name="T28" fmla="*/ 4 w 177"/>
                  <a:gd name="T29" fmla="*/ 41 h 155"/>
                  <a:gd name="T30" fmla="*/ 11 w 177"/>
                  <a:gd name="T31" fmla="*/ 23 h 155"/>
                  <a:gd name="T32" fmla="*/ 38 w 177"/>
                  <a:gd name="T33" fmla="*/ 11 h 155"/>
                  <a:gd name="T34" fmla="*/ 58 w 177"/>
                  <a:gd name="T35" fmla="*/ 1 h 155"/>
                  <a:gd name="T36" fmla="*/ 58 w 177"/>
                  <a:gd name="T37" fmla="*/ 0 h 155"/>
                  <a:gd name="T38" fmla="*/ 38 w 177"/>
                  <a:gd name="T39" fmla="*/ 11 h 155"/>
                  <a:gd name="T40" fmla="*/ 38 w 177"/>
                  <a:gd name="T41" fmla="*/ 11 h 155"/>
                  <a:gd name="T42" fmla="*/ 11 w 177"/>
                  <a:gd name="T43" fmla="*/ 22 h 155"/>
                  <a:gd name="T44" fmla="*/ 11 w 177"/>
                  <a:gd name="T45" fmla="*/ 22 h 155"/>
                  <a:gd name="T46" fmla="*/ 0 w 177"/>
                  <a:gd name="T47" fmla="*/ 28 h 155"/>
                  <a:gd name="T48" fmla="*/ 3 w 177"/>
                  <a:gd name="T49" fmla="*/ 42 h 155"/>
                  <a:gd name="T50" fmla="*/ 1 w 177"/>
                  <a:gd name="T51" fmla="*/ 61 h 155"/>
                  <a:gd name="T52" fmla="*/ 16 w 177"/>
                  <a:gd name="T53" fmla="*/ 105 h 155"/>
                  <a:gd name="T54" fmla="*/ 16 w 177"/>
                  <a:gd name="T55" fmla="*/ 106 h 155"/>
                  <a:gd name="T56" fmla="*/ 37 w 177"/>
                  <a:gd name="T57" fmla="*/ 124 h 155"/>
                  <a:gd name="T58" fmla="*/ 37 w 177"/>
                  <a:gd name="T59" fmla="*/ 124 h 155"/>
                  <a:gd name="T60" fmla="*/ 76 w 177"/>
                  <a:gd name="T61" fmla="*/ 145 h 155"/>
                  <a:gd name="T62" fmla="*/ 76 w 177"/>
                  <a:gd name="T63" fmla="*/ 145 h 155"/>
                  <a:gd name="T64" fmla="*/ 99 w 177"/>
                  <a:gd name="T65" fmla="*/ 151 h 155"/>
                  <a:gd name="T66" fmla="*/ 99 w 177"/>
                  <a:gd name="T67" fmla="*/ 151 h 155"/>
                  <a:gd name="T68" fmla="*/ 146 w 177"/>
                  <a:gd name="T69" fmla="*/ 155 h 155"/>
                  <a:gd name="T70" fmla="*/ 146 w 177"/>
                  <a:gd name="T71" fmla="*/ 155 h 155"/>
                  <a:gd name="T72" fmla="*/ 154 w 177"/>
                  <a:gd name="T73" fmla="*/ 148 h 155"/>
                  <a:gd name="T74" fmla="*/ 154 w 177"/>
                  <a:gd name="T75" fmla="*/ 142 h 155"/>
                  <a:gd name="T76" fmla="*/ 177 w 177"/>
                  <a:gd name="T77" fmla="*/ 117 h 155"/>
                  <a:gd name="T78" fmla="*/ 175 w 177"/>
                  <a:gd name="T79" fmla="*/ 95 h 155"/>
                  <a:gd name="T80" fmla="*/ 172 w 177"/>
                  <a:gd name="T81" fmla="*/ 81 h 155"/>
                  <a:gd name="T82" fmla="*/ 160 w 177"/>
                  <a:gd name="T83" fmla="*/ 68 h 155"/>
                  <a:gd name="T84" fmla="*/ 172 w 177"/>
                  <a:gd name="T85" fmla="*/ 56 h 155"/>
                  <a:gd name="T86" fmla="*/ 163 w 177"/>
                  <a:gd name="T87" fmla="*/ 37 h 155"/>
                  <a:gd name="T88" fmla="*/ 163 w 177"/>
                  <a:gd name="T89" fmla="*/ 20 h 155"/>
                  <a:gd name="T90" fmla="*/ 160 w 177"/>
                  <a:gd name="T91" fmla="*/ 13 h 155"/>
                  <a:gd name="T92" fmla="*/ 159 w 177"/>
                  <a:gd name="T93" fmla="*/ 13 h 155"/>
                  <a:gd name="T94" fmla="*/ 126 w 177"/>
                  <a:gd name="T95" fmla="*/ 16 h 155"/>
                  <a:gd name="T96" fmla="*/ 103 w 177"/>
                  <a:gd name="T97" fmla="*/ 12 h 155"/>
                  <a:gd name="T98" fmla="*/ 99 w 177"/>
                  <a:gd name="T99" fmla="*/ 11 h 155"/>
                  <a:gd name="T100" fmla="*/ 88 w 177"/>
                  <a:gd name="T101" fmla="*/ 17 h 155"/>
                  <a:gd name="T102" fmla="*/ 76 w 177"/>
                  <a:gd name="T103" fmla="*/ 4 h 155"/>
                  <a:gd name="T104" fmla="*/ 76 w 177"/>
                  <a:gd name="T105" fmla="*/ 4 h 155"/>
                  <a:gd name="T106" fmla="*/ 58 w 177"/>
                  <a:gd name="T107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7" h="155">
                    <a:moveTo>
                      <a:pt x="58" y="1"/>
                    </a:moveTo>
                    <a:lnTo>
                      <a:pt x="76" y="4"/>
                    </a:lnTo>
                    <a:lnTo>
                      <a:pt x="77" y="15"/>
                    </a:lnTo>
                    <a:lnTo>
                      <a:pt x="88" y="18"/>
                    </a:lnTo>
                    <a:lnTo>
                      <a:pt x="99" y="11"/>
                    </a:lnTo>
                    <a:lnTo>
                      <a:pt x="102" y="12"/>
                    </a:lnTo>
                    <a:lnTo>
                      <a:pt x="111" y="14"/>
                    </a:lnTo>
                    <a:lnTo>
                      <a:pt x="126" y="16"/>
                    </a:lnTo>
                    <a:lnTo>
                      <a:pt x="153" y="14"/>
                    </a:lnTo>
                    <a:lnTo>
                      <a:pt x="159" y="14"/>
                    </a:lnTo>
                    <a:lnTo>
                      <a:pt x="163" y="20"/>
                    </a:lnTo>
                    <a:lnTo>
                      <a:pt x="163" y="37"/>
                    </a:lnTo>
                    <a:lnTo>
                      <a:pt x="172" y="56"/>
                    </a:lnTo>
                    <a:lnTo>
                      <a:pt x="159" y="68"/>
                    </a:lnTo>
                    <a:lnTo>
                      <a:pt x="172" y="81"/>
                    </a:lnTo>
                    <a:lnTo>
                      <a:pt x="175" y="95"/>
                    </a:lnTo>
                    <a:lnTo>
                      <a:pt x="176" y="117"/>
                    </a:lnTo>
                    <a:lnTo>
                      <a:pt x="153" y="142"/>
                    </a:lnTo>
                    <a:lnTo>
                      <a:pt x="154" y="148"/>
                    </a:lnTo>
                    <a:lnTo>
                      <a:pt x="146" y="155"/>
                    </a:lnTo>
                    <a:lnTo>
                      <a:pt x="134" y="145"/>
                    </a:lnTo>
                    <a:lnTo>
                      <a:pt x="99" y="150"/>
                    </a:lnTo>
                    <a:lnTo>
                      <a:pt x="86" y="145"/>
                    </a:lnTo>
                    <a:lnTo>
                      <a:pt x="76" y="145"/>
                    </a:lnTo>
                    <a:lnTo>
                      <a:pt x="50" y="122"/>
                    </a:lnTo>
                    <a:lnTo>
                      <a:pt x="37" y="124"/>
                    </a:lnTo>
                    <a:lnTo>
                      <a:pt x="27" y="108"/>
                    </a:lnTo>
                    <a:lnTo>
                      <a:pt x="16" y="105"/>
                    </a:lnTo>
                    <a:lnTo>
                      <a:pt x="1" y="61"/>
                    </a:lnTo>
                    <a:lnTo>
                      <a:pt x="4" y="41"/>
                    </a:lnTo>
                    <a:lnTo>
                      <a:pt x="1" y="28"/>
                    </a:lnTo>
                    <a:lnTo>
                      <a:pt x="11" y="23"/>
                    </a:lnTo>
                    <a:lnTo>
                      <a:pt x="24" y="21"/>
                    </a:lnTo>
                    <a:lnTo>
                      <a:pt x="38" y="11"/>
                    </a:lnTo>
                    <a:lnTo>
                      <a:pt x="51" y="7"/>
                    </a:lnTo>
                    <a:lnTo>
                      <a:pt x="58" y="1"/>
                    </a:lnTo>
                    <a:moveTo>
                      <a:pt x="58" y="0"/>
                    </a:moveTo>
                    <a:lnTo>
                      <a:pt x="58" y="0"/>
                    </a:lnTo>
                    <a:lnTo>
                      <a:pt x="50" y="7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24" y="21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42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1" y="62"/>
                    </a:lnTo>
                    <a:lnTo>
                      <a:pt x="16" y="105"/>
                    </a:lnTo>
                    <a:lnTo>
                      <a:pt x="16" y="106"/>
                    </a:lnTo>
                    <a:lnTo>
                      <a:pt x="16" y="106"/>
                    </a:lnTo>
                    <a:lnTo>
                      <a:pt x="26" y="108"/>
                    </a:lnTo>
                    <a:lnTo>
                      <a:pt x="37" y="124"/>
                    </a:lnTo>
                    <a:lnTo>
                      <a:pt x="37" y="124"/>
                    </a:lnTo>
                    <a:lnTo>
                      <a:pt x="37" y="124"/>
                    </a:lnTo>
                    <a:lnTo>
                      <a:pt x="50" y="122"/>
                    </a:lnTo>
                    <a:lnTo>
                      <a:pt x="76" y="145"/>
                    </a:lnTo>
                    <a:lnTo>
                      <a:pt x="76" y="145"/>
                    </a:lnTo>
                    <a:lnTo>
                      <a:pt x="76" y="145"/>
                    </a:lnTo>
                    <a:lnTo>
                      <a:pt x="86" y="145"/>
                    </a:lnTo>
                    <a:lnTo>
                      <a:pt x="99" y="151"/>
                    </a:lnTo>
                    <a:lnTo>
                      <a:pt x="99" y="151"/>
                    </a:lnTo>
                    <a:lnTo>
                      <a:pt x="99" y="151"/>
                    </a:lnTo>
                    <a:lnTo>
                      <a:pt x="134" y="145"/>
                    </a:lnTo>
                    <a:lnTo>
                      <a:pt x="146" y="155"/>
                    </a:lnTo>
                    <a:lnTo>
                      <a:pt x="146" y="155"/>
                    </a:lnTo>
                    <a:lnTo>
                      <a:pt x="146" y="155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54" y="147"/>
                    </a:lnTo>
                    <a:lnTo>
                      <a:pt x="154" y="142"/>
                    </a:lnTo>
                    <a:lnTo>
                      <a:pt x="177" y="117"/>
                    </a:lnTo>
                    <a:lnTo>
                      <a:pt x="177" y="117"/>
                    </a:lnTo>
                    <a:lnTo>
                      <a:pt x="177" y="117"/>
                    </a:lnTo>
                    <a:lnTo>
                      <a:pt x="175" y="95"/>
                    </a:lnTo>
                    <a:lnTo>
                      <a:pt x="172" y="81"/>
                    </a:lnTo>
                    <a:lnTo>
                      <a:pt x="172" y="81"/>
                    </a:lnTo>
                    <a:lnTo>
                      <a:pt x="172" y="81"/>
                    </a:lnTo>
                    <a:lnTo>
                      <a:pt x="160" y="68"/>
                    </a:lnTo>
                    <a:lnTo>
                      <a:pt x="172" y="56"/>
                    </a:lnTo>
                    <a:lnTo>
                      <a:pt x="172" y="56"/>
                    </a:lnTo>
                    <a:lnTo>
                      <a:pt x="172" y="55"/>
                    </a:lnTo>
                    <a:lnTo>
                      <a:pt x="163" y="37"/>
                    </a:lnTo>
                    <a:lnTo>
                      <a:pt x="163" y="20"/>
                    </a:lnTo>
                    <a:lnTo>
                      <a:pt x="163" y="20"/>
                    </a:lnTo>
                    <a:lnTo>
                      <a:pt x="163" y="20"/>
                    </a:lnTo>
                    <a:lnTo>
                      <a:pt x="160" y="13"/>
                    </a:lnTo>
                    <a:lnTo>
                      <a:pt x="160" y="13"/>
                    </a:lnTo>
                    <a:lnTo>
                      <a:pt x="159" y="13"/>
                    </a:lnTo>
                    <a:lnTo>
                      <a:pt x="153" y="14"/>
                    </a:lnTo>
                    <a:lnTo>
                      <a:pt x="126" y="16"/>
                    </a:lnTo>
                    <a:lnTo>
                      <a:pt x="111" y="13"/>
                    </a:lnTo>
                    <a:lnTo>
                      <a:pt x="103" y="12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98" y="11"/>
                    </a:lnTo>
                    <a:lnTo>
                      <a:pt x="88" y="17"/>
                    </a:lnTo>
                    <a:lnTo>
                      <a:pt x="77" y="15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8" name="Freeform 1168"/>
              <p:cNvSpPr>
                <a:spLocks/>
              </p:cNvSpPr>
              <p:nvPr/>
            </p:nvSpPr>
            <p:spPr bwMode="gray">
              <a:xfrm>
                <a:off x="3286" y="1389"/>
                <a:ext cx="92" cy="37"/>
              </a:xfrm>
              <a:custGeom>
                <a:avLst/>
                <a:gdLst>
                  <a:gd name="T0" fmla="*/ 14 w 92"/>
                  <a:gd name="T1" fmla="*/ 37 h 37"/>
                  <a:gd name="T2" fmla="*/ 9 w 92"/>
                  <a:gd name="T3" fmla="*/ 35 h 37"/>
                  <a:gd name="T4" fmla="*/ 0 w 92"/>
                  <a:gd name="T5" fmla="*/ 34 h 37"/>
                  <a:gd name="T6" fmla="*/ 3 w 92"/>
                  <a:gd name="T7" fmla="*/ 25 h 37"/>
                  <a:gd name="T8" fmla="*/ 12 w 92"/>
                  <a:gd name="T9" fmla="*/ 17 h 37"/>
                  <a:gd name="T10" fmla="*/ 18 w 92"/>
                  <a:gd name="T11" fmla="*/ 9 h 37"/>
                  <a:gd name="T12" fmla="*/ 28 w 92"/>
                  <a:gd name="T13" fmla="*/ 8 h 37"/>
                  <a:gd name="T14" fmla="*/ 32 w 92"/>
                  <a:gd name="T15" fmla="*/ 0 h 37"/>
                  <a:gd name="T16" fmla="*/ 45 w 92"/>
                  <a:gd name="T17" fmla="*/ 5 h 37"/>
                  <a:gd name="T18" fmla="*/ 80 w 92"/>
                  <a:gd name="T19" fmla="*/ 0 h 37"/>
                  <a:gd name="T20" fmla="*/ 92 w 92"/>
                  <a:gd name="T21" fmla="*/ 10 h 37"/>
                  <a:gd name="T22" fmla="*/ 88 w 92"/>
                  <a:gd name="T23" fmla="*/ 24 h 37"/>
                  <a:gd name="T24" fmla="*/ 81 w 92"/>
                  <a:gd name="T25" fmla="*/ 25 h 37"/>
                  <a:gd name="T26" fmla="*/ 72 w 92"/>
                  <a:gd name="T27" fmla="*/ 21 h 37"/>
                  <a:gd name="T28" fmla="*/ 53 w 92"/>
                  <a:gd name="T29" fmla="*/ 23 h 37"/>
                  <a:gd name="T30" fmla="*/ 44 w 92"/>
                  <a:gd name="T31" fmla="*/ 34 h 37"/>
                  <a:gd name="T32" fmla="*/ 30 w 92"/>
                  <a:gd name="T33" fmla="*/ 37 h 37"/>
                  <a:gd name="T34" fmla="*/ 14 w 92"/>
                  <a:gd name="T3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2" h="37">
                    <a:moveTo>
                      <a:pt x="14" y="37"/>
                    </a:moveTo>
                    <a:lnTo>
                      <a:pt x="9" y="35"/>
                    </a:lnTo>
                    <a:lnTo>
                      <a:pt x="0" y="34"/>
                    </a:lnTo>
                    <a:lnTo>
                      <a:pt x="3" y="25"/>
                    </a:lnTo>
                    <a:lnTo>
                      <a:pt x="12" y="17"/>
                    </a:lnTo>
                    <a:lnTo>
                      <a:pt x="18" y="9"/>
                    </a:lnTo>
                    <a:lnTo>
                      <a:pt x="28" y="8"/>
                    </a:lnTo>
                    <a:lnTo>
                      <a:pt x="32" y="0"/>
                    </a:lnTo>
                    <a:lnTo>
                      <a:pt x="45" y="5"/>
                    </a:lnTo>
                    <a:lnTo>
                      <a:pt x="80" y="0"/>
                    </a:lnTo>
                    <a:lnTo>
                      <a:pt x="92" y="10"/>
                    </a:lnTo>
                    <a:lnTo>
                      <a:pt x="88" y="24"/>
                    </a:lnTo>
                    <a:lnTo>
                      <a:pt x="81" y="25"/>
                    </a:lnTo>
                    <a:lnTo>
                      <a:pt x="72" y="21"/>
                    </a:lnTo>
                    <a:lnTo>
                      <a:pt x="53" y="23"/>
                    </a:lnTo>
                    <a:lnTo>
                      <a:pt x="44" y="34"/>
                    </a:lnTo>
                    <a:lnTo>
                      <a:pt x="30" y="37"/>
                    </a:lnTo>
                    <a:lnTo>
                      <a:pt x="1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9" name="Freeform 1169"/>
              <p:cNvSpPr>
                <a:spLocks noEditPoints="1"/>
              </p:cNvSpPr>
              <p:nvPr/>
            </p:nvSpPr>
            <p:spPr bwMode="gray">
              <a:xfrm>
                <a:off x="3285" y="1388"/>
                <a:ext cx="93" cy="38"/>
              </a:xfrm>
              <a:custGeom>
                <a:avLst/>
                <a:gdLst>
                  <a:gd name="T0" fmla="*/ 33 w 93"/>
                  <a:gd name="T1" fmla="*/ 1 h 38"/>
                  <a:gd name="T2" fmla="*/ 46 w 93"/>
                  <a:gd name="T3" fmla="*/ 6 h 38"/>
                  <a:gd name="T4" fmla="*/ 81 w 93"/>
                  <a:gd name="T5" fmla="*/ 1 h 38"/>
                  <a:gd name="T6" fmla="*/ 93 w 93"/>
                  <a:gd name="T7" fmla="*/ 11 h 38"/>
                  <a:gd name="T8" fmla="*/ 89 w 93"/>
                  <a:gd name="T9" fmla="*/ 25 h 38"/>
                  <a:gd name="T10" fmla="*/ 82 w 93"/>
                  <a:gd name="T11" fmla="*/ 26 h 38"/>
                  <a:gd name="T12" fmla="*/ 73 w 93"/>
                  <a:gd name="T13" fmla="*/ 22 h 38"/>
                  <a:gd name="T14" fmla="*/ 54 w 93"/>
                  <a:gd name="T15" fmla="*/ 24 h 38"/>
                  <a:gd name="T16" fmla="*/ 45 w 93"/>
                  <a:gd name="T17" fmla="*/ 35 h 38"/>
                  <a:gd name="T18" fmla="*/ 31 w 93"/>
                  <a:gd name="T19" fmla="*/ 38 h 38"/>
                  <a:gd name="T20" fmla="*/ 15 w 93"/>
                  <a:gd name="T21" fmla="*/ 38 h 38"/>
                  <a:gd name="T22" fmla="*/ 10 w 93"/>
                  <a:gd name="T23" fmla="*/ 36 h 38"/>
                  <a:gd name="T24" fmla="*/ 1 w 93"/>
                  <a:gd name="T25" fmla="*/ 35 h 38"/>
                  <a:gd name="T26" fmla="*/ 4 w 93"/>
                  <a:gd name="T27" fmla="*/ 26 h 38"/>
                  <a:gd name="T28" fmla="*/ 13 w 93"/>
                  <a:gd name="T29" fmla="*/ 18 h 38"/>
                  <a:gd name="T30" fmla="*/ 19 w 93"/>
                  <a:gd name="T31" fmla="*/ 11 h 38"/>
                  <a:gd name="T32" fmla="*/ 30 w 93"/>
                  <a:gd name="T33" fmla="*/ 9 h 38"/>
                  <a:gd name="T34" fmla="*/ 33 w 93"/>
                  <a:gd name="T35" fmla="*/ 1 h 38"/>
                  <a:gd name="T36" fmla="*/ 33 w 93"/>
                  <a:gd name="T37" fmla="*/ 0 h 38"/>
                  <a:gd name="T38" fmla="*/ 33 w 93"/>
                  <a:gd name="T39" fmla="*/ 1 h 38"/>
                  <a:gd name="T40" fmla="*/ 29 w 93"/>
                  <a:gd name="T41" fmla="*/ 9 h 38"/>
                  <a:gd name="T42" fmla="*/ 19 w 93"/>
                  <a:gd name="T43" fmla="*/ 10 h 38"/>
                  <a:gd name="T44" fmla="*/ 19 w 93"/>
                  <a:gd name="T45" fmla="*/ 10 h 38"/>
                  <a:gd name="T46" fmla="*/ 18 w 93"/>
                  <a:gd name="T47" fmla="*/ 10 h 38"/>
                  <a:gd name="T48" fmla="*/ 13 w 93"/>
                  <a:gd name="T49" fmla="*/ 17 h 38"/>
                  <a:gd name="T50" fmla="*/ 3 w 93"/>
                  <a:gd name="T51" fmla="*/ 26 h 38"/>
                  <a:gd name="T52" fmla="*/ 3 w 93"/>
                  <a:gd name="T53" fmla="*/ 26 h 38"/>
                  <a:gd name="T54" fmla="*/ 3 w 93"/>
                  <a:gd name="T55" fmla="*/ 26 h 38"/>
                  <a:gd name="T56" fmla="*/ 0 w 93"/>
                  <a:gd name="T57" fmla="*/ 34 h 38"/>
                  <a:gd name="T58" fmla="*/ 0 w 93"/>
                  <a:gd name="T59" fmla="*/ 35 h 38"/>
                  <a:gd name="T60" fmla="*/ 1 w 93"/>
                  <a:gd name="T61" fmla="*/ 35 h 38"/>
                  <a:gd name="T62" fmla="*/ 10 w 93"/>
                  <a:gd name="T63" fmla="*/ 36 h 38"/>
                  <a:gd name="T64" fmla="*/ 14 w 93"/>
                  <a:gd name="T65" fmla="*/ 38 h 38"/>
                  <a:gd name="T66" fmla="*/ 14 w 93"/>
                  <a:gd name="T67" fmla="*/ 38 h 38"/>
                  <a:gd name="T68" fmla="*/ 15 w 93"/>
                  <a:gd name="T69" fmla="*/ 38 h 38"/>
                  <a:gd name="T70" fmla="*/ 31 w 93"/>
                  <a:gd name="T71" fmla="*/ 38 h 38"/>
                  <a:gd name="T72" fmla="*/ 31 w 93"/>
                  <a:gd name="T73" fmla="*/ 38 h 38"/>
                  <a:gd name="T74" fmla="*/ 31 w 93"/>
                  <a:gd name="T75" fmla="*/ 38 h 38"/>
                  <a:gd name="T76" fmla="*/ 45 w 93"/>
                  <a:gd name="T77" fmla="*/ 35 h 38"/>
                  <a:gd name="T78" fmla="*/ 45 w 93"/>
                  <a:gd name="T79" fmla="*/ 35 h 38"/>
                  <a:gd name="T80" fmla="*/ 45 w 93"/>
                  <a:gd name="T81" fmla="*/ 35 h 38"/>
                  <a:gd name="T82" fmla="*/ 54 w 93"/>
                  <a:gd name="T83" fmla="*/ 24 h 38"/>
                  <a:gd name="T84" fmla="*/ 73 w 93"/>
                  <a:gd name="T85" fmla="*/ 22 h 38"/>
                  <a:gd name="T86" fmla="*/ 82 w 93"/>
                  <a:gd name="T87" fmla="*/ 27 h 38"/>
                  <a:gd name="T88" fmla="*/ 82 w 93"/>
                  <a:gd name="T89" fmla="*/ 27 h 38"/>
                  <a:gd name="T90" fmla="*/ 83 w 93"/>
                  <a:gd name="T91" fmla="*/ 27 h 38"/>
                  <a:gd name="T92" fmla="*/ 89 w 93"/>
                  <a:gd name="T93" fmla="*/ 25 h 38"/>
                  <a:gd name="T94" fmla="*/ 89 w 93"/>
                  <a:gd name="T95" fmla="*/ 25 h 38"/>
                  <a:gd name="T96" fmla="*/ 89 w 93"/>
                  <a:gd name="T97" fmla="*/ 25 h 38"/>
                  <a:gd name="T98" fmla="*/ 93 w 93"/>
                  <a:gd name="T99" fmla="*/ 11 h 38"/>
                  <a:gd name="T100" fmla="*/ 93 w 93"/>
                  <a:gd name="T101" fmla="*/ 10 h 38"/>
                  <a:gd name="T102" fmla="*/ 93 w 93"/>
                  <a:gd name="T103" fmla="*/ 10 h 38"/>
                  <a:gd name="T104" fmla="*/ 81 w 93"/>
                  <a:gd name="T105" fmla="*/ 1 h 38"/>
                  <a:gd name="T106" fmla="*/ 81 w 93"/>
                  <a:gd name="T107" fmla="*/ 1 h 38"/>
                  <a:gd name="T108" fmla="*/ 81 w 93"/>
                  <a:gd name="T109" fmla="*/ 1 h 38"/>
                  <a:gd name="T110" fmla="*/ 46 w 93"/>
                  <a:gd name="T111" fmla="*/ 6 h 38"/>
                  <a:gd name="T112" fmla="*/ 33 w 93"/>
                  <a:gd name="T113" fmla="*/ 0 h 38"/>
                  <a:gd name="T114" fmla="*/ 33 w 93"/>
                  <a:gd name="T115" fmla="*/ 0 h 38"/>
                  <a:gd name="T116" fmla="*/ 33 w 93"/>
                  <a:gd name="T1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3" h="38">
                    <a:moveTo>
                      <a:pt x="33" y="1"/>
                    </a:moveTo>
                    <a:lnTo>
                      <a:pt x="46" y="6"/>
                    </a:lnTo>
                    <a:lnTo>
                      <a:pt x="81" y="1"/>
                    </a:lnTo>
                    <a:lnTo>
                      <a:pt x="93" y="11"/>
                    </a:lnTo>
                    <a:lnTo>
                      <a:pt x="89" y="25"/>
                    </a:lnTo>
                    <a:lnTo>
                      <a:pt x="82" y="26"/>
                    </a:lnTo>
                    <a:lnTo>
                      <a:pt x="73" y="22"/>
                    </a:lnTo>
                    <a:lnTo>
                      <a:pt x="54" y="24"/>
                    </a:lnTo>
                    <a:lnTo>
                      <a:pt x="45" y="35"/>
                    </a:lnTo>
                    <a:lnTo>
                      <a:pt x="31" y="38"/>
                    </a:lnTo>
                    <a:lnTo>
                      <a:pt x="15" y="38"/>
                    </a:lnTo>
                    <a:lnTo>
                      <a:pt x="10" y="36"/>
                    </a:lnTo>
                    <a:lnTo>
                      <a:pt x="1" y="35"/>
                    </a:lnTo>
                    <a:lnTo>
                      <a:pt x="4" y="26"/>
                    </a:lnTo>
                    <a:lnTo>
                      <a:pt x="13" y="18"/>
                    </a:lnTo>
                    <a:lnTo>
                      <a:pt x="19" y="11"/>
                    </a:lnTo>
                    <a:lnTo>
                      <a:pt x="30" y="9"/>
                    </a:lnTo>
                    <a:lnTo>
                      <a:pt x="33" y="1"/>
                    </a:lnTo>
                    <a:close/>
                    <a:moveTo>
                      <a:pt x="33" y="0"/>
                    </a:moveTo>
                    <a:lnTo>
                      <a:pt x="33" y="1"/>
                    </a:lnTo>
                    <a:lnTo>
                      <a:pt x="29" y="9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3" y="17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10" y="36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54" y="24"/>
                    </a:lnTo>
                    <a:lnTo>
                      <a:pt x="73" y="22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83" y="27"/>
                    </a:lnTo>
                    <a:lnTo>
                      <a:pt x="89" y="25"/>
                    </a:lnTo>
                    <a:lnTo>
                      <a:pt x="89" y="25"/>
                    </a:lnTo>
                    <a:lnTo>
                      <a:pt x="89" y="25"/>
                    </a:lnTo>
                    <a:lnTo>
                      <a:pt x="93" y="11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46" y="6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0" name="Freeform 1170"/>
              <p:cNvSpPr>
                <a:spLocks noEditPoints="1"/>
              </p:cNvSpPr>
              <p:nvPr/>
            </p:nvSpPr>
            <p:spPr bwMode="gray">
              <a:xfrm>
                <a:off x="3285" y="1388"/>
                <a:ext cx="93" cy="38"/>
              </a:xfrm>
              <a:custGeom>
                <a:avLst/>
                <a:gdLst>
                  <a:gd name="T0" fmla="*/ 33 w 93"/>
                  <a:gd name="T1" fmla="*/ 1 h 38"/>
                  <a:gd name="T2" fmla="*/ 46 w 93"/>
                  <a:gd name="T3" fmla="*/ 6 h 38"/>
                  <a:gd name="T4" fmla="*/ 81 w 93"/>
                  <a:gd name="T5" fmla="*/ 1 h 38"/>
                  <a:gd name="T6" fmla="*/ 93 w 93"/>
                  <a:gd name="T7" fmla="*/ 11 h 38"/>
                  <a:gd name="T8" fmla="*/ 89 w 93"/>
                  <a:gd name="T9" fmla="*/ 25 h 38"/>
                  <a:gd name="T10" fmla="*/ 82 w 93"/>
                  <a:gd name="T11" fmla="*/ 26 h 38"/>
                  <a:gd name="T12" fmla="*/ 73 w 93"/>
                  <a:gd name="T13" fmla="*/ 22 h 38"/>
                  <a:gd name="T14" fmla="*/ 54 w 93"/>
                  <a:gd name="T15" fmla="*/ 24 h 38"/>
                  <a:gd name="T16" fmla="*/ 45 w 93"/>
                  <a:gd name="T17" fmla="*/ 35 h 38"/>
                  <a:gd name="T18" fmla="*/ 31 w 93"/>
                  <a:gd name="T19" fmla="*/ 38 h 38"/>
                  <a:gd name="T20" fmla="*/ 15 w 93"/>
                  <a:gd name="T21" fmla="*/ 38 h 38"/>
                  <a:gd name="T22" fmla="*/ 10 w 93"/>
                  <a:gd name="T23" fmla="*/ 36 h 38"/>
                  <a:gd name="T24" fmla="*/ 1 w 93"/>
                  <a:gd name="T25" fmla="*/ 35 h 38"/>
                  <a:gd name="T26" fmla="*/ 4 w 93"/>
                  <a:gd name="T27" fmla="*/ 26 h 38"/>
                  <a:gd name="T28" fmla="*/ 13 w 93"/>
                  <a:gd name="T29" fmla="*/ 18 h 38"/>
                  <a:gd name="T30" fmla="*/ 19 w 93"/>
                  <a:gd name="T31" fmla="*/ 11 h 38"/>
                  <a:gd name="T32" fmla="*/ 30 w 93"/>
                  <a:gd name="T33" fmla="*/ 9 h 38"/>
                  <a:gd name="T34" fmla="*/ 33 w 93"/>
                  <a:gd name="T35" fmla="*/ 1 h 38"/>
                  <a:gd name="T36" fmla="*/ 33 w 93"/>
                  <a:gd name="T37" fmla="*/ 0 h 38"/>
                  <a:gd name="T38" fmla="*/ 33 w 93"/>
                  <a:gd name="T39" fmla="*/ 1 h 38"/>
                  <a:gd name="T40" fmla="*/ 29 w 93"/>
                  <a:gd name="T41" fmla="*/ 9 h 38"/>
                  <a:gd name="T42" fmla="*/ 19 w 93"/>
                  <a:gd name="T43" fmla="*/ 10 h 38"/>
                  <a:gd name="T44" fmla="*/ 19 w 93"/>
                  <a:gd name="T45" fmla="*/ 10 h 38"/>
                  <a:gd name="T46" fmla="*/ 18 w 93"/>
                  <a:gd name="T47" fmla="*/ 10 h 38"/>
                  <a:gd name="T48" fmla="*/ 13 w 93"/>
                  <a:gd name="T49" fmla="*/ 17 h 38"/>
                  <a:gd name="T50" fmla="*/ 3 w 93"/>
                  <a:gd name="T51" fmla="*/ 26 h 38"/>
                  <a:gd name="T52" fmla="*/ 3 w 93"/>
                  <a:gd name="T53" fmla="*/ 26 h 38"/>
                  <a:gd name="T54" fmla="*/ 3 w 93"/>
                  <a:gd name="T55" fmla="*/ 26 h 38"/>
                  <a:gd name="T56" fmla="*/ 0 w 93"/>
                  <a:gd name="T57" fmla="*/ 34 h 38"/>
                  <a:gd name="T58" fmla="*/ 0 w 93"/>
                  <a:gd name="T59" fmla="*/ 35 h 38"/>
                  <a:gd name="T60" fmla="*/ 1 w 93"/>
                  <a:gd name="T61" fmla="*/ 35 h 38"/>
                  <a:gd name="T62" fmla="*/ 10 w 93"/>
                  <a:gd name="T63" fmla="*/ 36 h 38"/>
                  <a:gd name="T64" fmla="*/ 14 w 93"/>
                  <a:gd name="T65" fmla="*/ 38 h 38"/>
                  <a:gd name="T66" fmla="*/ 14 w 93"/>
                  <a:gd name="T67" fmla="*/ 38 h 38"/>
                  <a:gd name="T68" fmla="*/ 15 w 93"/>
                  <a:gd name="T69" fmla="*/ 38 h 38"/>
                  <a:gd name="T70" fmla="*/ 31 w 93"/>
                  <a:gd name="T71" fmla="*/ 38 h 38"/>
                  <a:gd name="T72" fmla="*/ 31 w 93"/>
                  <a:gd name="T73" fmla="*/ 38 h 38"/>
                  <a:gd name="T74" fmla="*/ 31 w 93"/>
                  <a:gd name="T75" fmla="*/ 38 h 38"/>
                  <a:gd name="T76" fmla="*/ 45 w 93"/>
                  <a:gd name="T77" fmla="*/ 35 h 38"/>
                  <a:gd name="T78" fmla="*/ 45 w 93"/>
                  <a:gd name="T79" fmla="*/ 35 h 38"/>
                  <a:gd name="T80" fmla="*/ 45 w 93"/>
                  <a:gd name="T81" fmla="*/ 35 h 38"/>
                  <a:gd name="T82" fmla="*/ 54 w 93"/>
                  <a:gd name="T83" fmla="*/ 24 h 38"/>
                  <a:gd name="T84" fmla="*/ 73 w 93"/>
                  <a:gd name="T85" fmla="*/ 22 h 38"/>
                  <a:gd name="T86" fmla="*/ 82 w 93"/>
                  <a:gd name="T87" fmla="*/ 27 h 38"/>
                  <a:gd name="T88" fmla="*/ 82 w 93"/>
                  <a:gd name="T89" fmla="*/ 27 h 38"/>
                  <a:gd name="T90" fmla="*/ 83 w 93"/>
                  <a:gd name="T91" fmla="*/ 27 h 38"/>
                  <a:gd name="T92" fmla="*/ 89 w 93"/>
                  <a:gd name="T93" fmla="*/ 25 h 38"/>
                  <a:gd name="T94" fmla="*/ 89 w 93"/>
                  <a:gd name="T95" fmla="*/ 25 h 38"/>
                  <a:gd name="T96" fmla="*/ 89 w 93"/>
                  <a:gd name="T97" fmla="*/ 25 h 38"/>
                  <a:gd name="T98" fmla="*/ 93 w 93"/>
                  <a:gd name="T99" fmla="*/ 11 h 38"/>
                  <a:gd name="T100" fmla="*/ 93 w 93"/>
                  <a:gd name="T101" fmla="*/ 10 h 38"/>
                  <a:gd name="T102" fmla="*/ 93 w 93"/>
                  <a:gd name="T103" fmla="*/ 10 h 38"/>
                  <a:gd name="T104" fmla="*/ 81 w 93"/>
                  <a:gd name="T105" fmla="*/ 1 h 38"/>
                  <a:gd name="T106" fmla="*/ 81 w 93"/>
                  <a:gd name="T107" fmla="*/ 1 h 38"/>
                  <a:gd name="T108" fmla="*/ 81 w 93"/>
                  <a:gd name="T109" fmla="*/ 1 h 38"/>
                  <a:gd name="T110" fmla="*/ 46 w 93"/>
                  <a:gd name="T111" fmla="*/ 6 h 38"/>
                  <a:gd name="T112" fmla="*/ 33 w 93"/>
                  <a:gd name="T113" fmla="*/ 0 h 38"/>
                  <a:gd name="T114" fmla="*/ 33 w 93"/>
                  <a:gd name="T115" fmla="*/ 0 h 38"/>
                  <a:gd name="T116" fmla="*/ 33 w 93"/>
                  <a:gd name="T1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3" h="38">
                    <a:moveTo>
                      <a:pt x="33" y="1"/>
                    </a:moveTo>
                    <a:lnTo>
                      <a:pt x="46" y="6"/>
                    </a:lnTo>
                    <a:lnTo>
                      <a:pt x="81" y="1"/>
                    </a:lnTo>
                    <a:lnTo>
                      <a:pt x="93" y="11"/>
                    </a:lnTo>
                    <a:lnTo>
                      <a:pt x="89" y="25"/>
                    </a:lnTo>
                    <a:lnTo>
                      <a:pt x="82" y="26"/>
                    </a:lnTo>
                    <a:lnTo>
                      <a:pt x="73" y="22"/>
                    </a:lnTo>
                    <a:lnTo>
                      <a:pt x="54" y="24"/>
                    </a:lnTo>
                    <a:lnTo>
                      <a:pt x="45" y="35"/>
                    </a:lnTo>
                    <a:lnTo>
                      <a:pt x="31" y="38"/>
                    </a:lnTo>
                    <a:lnTo>
                      <a:pt x="15" y="38"/>
                    </a:lnTo>
                    <a:lnTo>
                      <a:pt x="10" y="36"/>
                    </a:lnTo>
                    <a:lnTo>
                      <a:pt x="1" y="35"/>
                    </a:lnTo>
                    <a:lnTo>
                      <a:pt x="4" y="26"/>
                    </a:lnTo>
                    <a:lnTo>
                      <a:pt x="13" y="18"/>
                    </a:lnTo>
                    <a:lnTo>
                      <a:pt x="19" y="11"/>
                    </a:lnTo>
                    <a:lnTo>
                      <a:pt x="30" y="9"/>
                    </a:lnTo>
                    <a:lnTo>
                      <a:pt x="33" y="1"/>
                    </a:lnTo>
                    <a:moveTo>
                      <a:pt x="33" y="0"/>
                    </a:moveTo>
                    <a:lnTo>
                      <a:pt x="33" y="1"/>
                    </a:lnTo>
                    <a:lnTo>
                      <a:pt x="29" y="9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3" y="17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10" y="36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54" y="24"/>
                    </a:lnTo>
                    <a:lnTo>
                      <a:pt x="73" y="22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83" y="27"/>
                    </a:lnTo>
                    <a:lnTo>
                      <a:pt x="89" y="25"/>
                    </a:lnTo>
                    <a:lnTo>
                      <a:pt x="89" y="25"/>
                    </a:lnTo>
                    <a:lnTo>
                      <a:pt x="89" y="25"/>
                    </a:lnTo>
                    <a:lnTo>
                      <a:pt x="93" y="11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46" y="6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1" name="Freeform 1171"/>
              <p:cNvSpPr>
                <a:spLocks/>
              </p:cNvSpPr>
              <p:nvPr/>
            </p:nvSpPr>
            <p:spPr bwMode="gray">
              <a:xfrm>
                <a:off x="3269" y="1409"/>
                <a:ext cx="120" cy="72"/>
              </a:xfrm>
              <a:custGeom>
                <a:avLst/>
                <a:gdLst>
                  <a:gd name="T0" fmla="*/ 21 w 120"/>
                  <a:gd name="T1" fmla="*/ 69 h 72"/>
                  <a:gd name="T2" fmla="*/ 13 w 120"/>
                  <a:gd name="T3" fmla="*/ 54 h 72"/>
                  <a:gd name="T4" fmla="*/ 4 w 120"/>
                  <a:gd name="T5" fmla="*/ 52 h 72"/>
                  <a:gd name="T6" fmla="*/ 0 w 120"/>
                  <a:gd name="T7" fmla="*/ 46 h 72"/>
                  <a:gd name="T8" fmla="*/ 4 w 120"/>
                  <a:gd name="T9" fmla="*/ 39 h 72"/>
                  <a:gd name="T10" fmla="*/ 3 w 120"/>
                  <a:gd name="T11" fmla="*/ 29 h 72"/>
                  <a:gd name="T12" fmla="*/ 12 w 120"/>
                  <a:gd name="T13" fmla="*/ 25 h 72"/>
                  <a:gd name="T14" fmla="*/ 10 w 120"/>
                  <a:gd name="T15" fmla="*/ 12 h 72"/>
                  <a:gd name="T16" fmla="*/ 17 w 120"/>
                  <a:gd name="T17" fmla="*/ 13 h 72"/>
                  <a:gd name="T18" fmla="*/ 26 w 120"/>
                  <a:gd name="T19" fmla="*/ 15 h 72"/>
                  <a:gd name="T20" fmla="*/ 31 w 120"/>
                  <a:gd name="T21" fmla="*/ 17 h 72"/>
                  <a:gd name="T22" fmla="*/ 47 w 120"/>
                  <a:gd name="T23" fmla="*/ 17 h 72"/>
                  <a:gd name="T24" fmla="*/ 61 w 120"/>
                  <a:gd name="T25" fmla="*/ 13 h 72"/>
                  <a:gd name="T26" fmla="*/ 70 w 120"/>
                  <a:gd name="T27" fmla="*/ 3 h 72"/>
                  <a:gd name="T28" fmla="*/ 89 w 120"/>
                  <a:gd name="T29" fmla="*/ 0 h 72"/>
                  <a:gd name="T30" fmla="*/ 98 w 120"/>
                  <a:gd name="T31" fmla="*/ 5 h 72"/>
                  <a:gd name="T32" fmla="*/ 105 w 120"/>
                  <a:gd name="T33" fmla="*/ 4 h 72"/>
                  <a:gd name="T34" fmla="*/ 120 w 120"/>
                  <a:gd name="T35" fmla="*/ 16 h 72"/>
                  <a:gd name="T36" fmla="*/ 106 w 120"/>
                  <a:gd name="T37" fmla="*/ 25 h 72"/>
                  <a:gd name="T38" fmla="*/ 92 w 120"/>
                  <a:gd name="T39" fmla="*/ 39 h 72"/>
                  <a:gd name="T40" fmla="*/ 87 w 120"/>
                  <a:gd name="T41" fmla="*/ 59 h 72"/>
                  <a:gd name="T42" fmla="*/ 73 w 120"/>
                  <a:gd name="T43" fmla="*/ 62 h 72"/>
                  <a:gd name="T44" fmla="*/ 68 w 120"/>
                  <a:gd name="T45" fmla="*/ 62 h 72"/>
                  <a:gd name="T46" fmla="*/ 49 w 120"/>
                  <a:gd name="T47" fmla="*/ 67 h 72"/>
                  <a:gd name="T48" fmla="*/ 46 w 120"/>
                  <a:gd name="T49" fmla="*/ 72 h 72"/>
                  <a:gd name="T50" fmla="*/ 21 w 120"/>
                  <a:gd name="T51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72">
                    <a:moveTo>
                      <a:pt x="21" y="69"/>
                    </a:moveTo>
                    <a:lnTo>
                      <a:pt x="13" y="54"/>
                    </a:lnTo>
                    <a:lnTo>
                      <a:pt x="4" y="52"/>
                    </a:lnTo>
                    <a:lnTo>
                      <a:pt x="0" y="46"/>
                    </a:lnTo>
                    <a:lnTo>
                      <a:pt x="4" y="39"/>
                    </a:lnTo>
                    <a:lnTo>
                      <a:pt x="3" y="29"/>
                    </a:lnTo>
                    <a:lnTo>
                      <a:pt x="12" y="25"/>
                    </a:lnTo>
                    <a:lnTo>
                      <a:pt x="10" y="12"/>
                    </a:lnTo>
                    <a:lnTo>
                      <a:pt x="17" y="13"/>
                    </a:lnTo>
                    <a:lnTo>
                      <a:pt x="26" y="15"/>
                    </a:lnTo>
                    <a:lnTo>
                      <a:pt x="31" y="17"/>
                    </a:lnTo>
                    <a:lnTo>
                      <a:pt x="47" y="17"/>
                    </a:lnTo>
                    <a:lnTo>
                      <a:pt x="61" y="13"/>
                    </a:lnTo>
                    <a:lnTo>
                      <a:pt x="70" y="3"/>
                    </a:lnTo>
                    <a:lnTo>
                      <a:pt x="89" y="0"/>
                    </a:lnTo>
                    <a:lnTo>
                      <a:pt x="98" y="5"/>
                    </a:lnTo>
                    <a:lnTo>
                      <a:pt x="105" y="4"/>
                    </a:lnTo>
                    <a:lnTo>
                      <a:pt x="120" y="16"/>
                    </a:lnTo>
                    <a:lnTo>
                      <a:pt x="106" y="25"/>
                    </a:lnTo>
                    <a:lnTo>
                      <a:pt x="92" y="39"/>
                    </a:lnTo>
                    <a:lnTo>
                      <a:pt x="87" y="59"/>
                    </a:lnTo>
                    <a:lnTo>
                      <a:pt x="73" y="62"/>
                    </a:lnTo>
                    <a:lnTo>
                      <a:pt x="68" y="62"/>
                    </a:lnTo>
                    <a:lnTo>
                      <a:pt x="49" y="67"/>
                    </a:lnTo>
                    <a:lnTo>
                      <a:pt x="46" y="72"/>
                    </a:lnTo>
                    <a:lnTo>
                      <a:pt x="21" y="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2" name="Freeform 1172"/>
              <p:cNvSpPr>
                <a:spLocks noEditPoints="1"/>
              </p:cNvSpPr>
              <p:nvPr/>
            </p:nvSpPr>
            <p:spPr bwMode="gray">
              <a:xfrm>
                <a:off x="3269" y="1409"/>
                <a:ext cx="120" cy="72"/>
              </a:xfrm>
              <a:custGeom>
                <a:avLst/>
                <a:gdLst>
                  <a:gd name="T0" fmla="*/ 98 w 120"/>
                  <a:gd name="T1" fmla="*/ 5 h 72"/>
                  <a:gd name="T2" fmla="*/ 120 w 120"/>
                  <a:gd name="T3" fmla="*/ 16 h 72"/>
                  <a:gd name="T4" fmla="*/ 92 w 120"/>
                  <a:gd name="T5" fmla="*/ 39 h 72"/>
                  <a:gd name="T6" fmla="*/ 73 w 120"/>
                  <a:gd name="T7" fmla="*/ 62 h 72"/>
                  <a:gd name="T8" fmla="*/ 48 w 120"/>
                  <a:gd name="T9" fmla="*/ 67 h 72"/>
                  <a:gd name="T10" fmla="*/ 21 w 120"/>
                  <a:gd name="T11" fmla="*/ 69 h 72"/>
                  <a:gd name="T12" fmla="*/ 5 w 120"/>
                  <a:gd name="T13" fmla="*/ 52 h 72"/>
                  <a:gd name="T14" fmla="*/ 5 w 120"/>
                  <a:gd name="T15" fmla="*/ 39 h 72"/>
                  <a:gd name="T16" fmla="*/ 12 w 120"/>
                  <a:gd name="T17" fmla="*/ 25 h 72"/>
                  <a:gd name="T18" fmla="*/ 17 w 120"/>
                  <a:gd name="T19" fmla="*/ 14 h 72"/>
                  <a:gd name="T20" fmla="*/ 31 w 120"/>
                  <a:gd name="T21" fmla="*/ 17 h 72"/>
                  <a:gd name="T22" fmla="*/ 61 w 120"/>
                  <a:gd name="T23" fmla="*/ 14 h 72"/>
                  <a:gd name="T24" fmla="*/ 89 w 120"/>
                  <a:gd name="T25" fmla="*/ 1 h 72"/>
                  <a:gd name="T26" fmla="*/ 89 w 120"/>
                  <a:gd name="T27" fmla="*/ 0 h 72"/>
                  <a:gd name="T28" fmla="*/ 69 w 120"/>
                  <a:gd name="T29" fmla="*/ 3 h 72"/>
                  <a:gd name="T30" fmla="*/ 60 w 120"/>
                  <a:gd name="T31" fmla="*/ 13 h 72"/>
                  <a:gd name="T32" fmla="*/ 31 w 120"/>
                  <a:gd name="T33" fmla="*/ 17 h 72"/>
                  <a:gd name="T34" fmla="*/ 26 w 120"/>
                  <a:gd name="T35" fmla="*/ 14 h 72"/>
                  <a:gd name="T36" fmla="*/ 17 w 120"/>
                  <a:gd name="T37" fmla="*/ 13 h 72"/>
                  <a:gd name="T38" fmla="*/ 10 w 120"/>
                  <a:gd name="T39" fmla="*/ 12 h 72"/>
                  <a:gd name="T40" fmla="*/ 12 w 120"/>
                  <a:gd name="T41" fmla="*/ 24 h 72"/>
                  <a:gd name="T42" fmla="*/ 3 w 120"/>
                  <a:gd name="T43" fmla="*/ 29 h 72"/>
                  <a:gd name="T44" fmla="*/ 4 w 120"/>
                  <a:gd name="T45" fmla="*/ 39 h 72"/>
                  <a:gd name="T46" fmla="*/ 0 w 120"/>
                  <a:gd name="T47" fmla="*/ 46 h 72"/>
                  <a:gd name="T48" fmla="*/ 4 w 120"/>
                  <a:gd name="T49" fmla="*/ 52 h 72"/>
                  <a:gd name="T50" fmla="*/ 4 w 120"/>
                  <a:gd name="T51" fmla="*/ 52 h 72"/>
                  <a:gd name="T52" fmla="*/ 21 w 120"/>
                  <a:gd name="T53" fmla="*/ 69 h 72"/>
                  <a:gd name="T54" fmla="*/ 21 w 120"/>
                  <a:gd name="T55" fmla="*/ 69 h 72"/>
                  <a:gd name="T56" fmla="*/ 46 w 120"/>
                  <a:gd name="T57" fmla="*/ 72 h 72"/>
                  <a:gd name="T58" fmla="*/ 49 w 120"/>
                  <a:gd name="T59" fmla="*/ 67 h 72"/>
                  <a:gd name="T60" fmla="*/ 73 w 120"/>
                  <a:gd name="T61" fmla="*/ 62 h 72"/>
                  <a:gd name="T62" fmla="*/ 73 w 120"/>
                  <a:gd name="T63" fmla="*/ 62 h 72"/>
                  <a:gd name="T64" fmla="*/ 87 w 120"/>
                  <a:gd name="T65" fmla="*/ 59 h 72"/>
                  <a:gd name="T66" fmla="*/ 93 w 120"/>
                  <a:gd name="T67" fmla="*/ 39 h 72"/>
                  <a:gd name="T68" fmla="*/ 120 w 120"/>
                  <a:gd name="T69" fmla="*/ 17 h 72"/>
                  <a:gd name="T70" fmla="*/ 120 w 120"/>
                  <a:gd name="T71" fmla="*/ 16 h 72"/>
                  <a:gd name="T72" fmla="*/ 105 w 120"/>
                  <a:gd name="T73" fmla="*/ 3 h 72"/>
                  <a:gd name="T74" fmla="*/ 98 w 120"/>
                  <a:gd name="T75" fmla="*/ 5 h 72"/>
                  <a:gd name="T76" fmla="*/ 90 w 120"/>
                  <a:gd name="T7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0" h="72">
                    <a:moveTo>
                      <a:pt x="89" y="1"/>
                    </a:moveTo>
                    <a:lnTo>
                      <a:pt x="98" y="5"/>
                    </a:lnTo>
                    <a:lnTo>
                      <a:pt x="105" y="4"/>
                    </a:lnTo>
                    <a:lnTo>
                      <a:pt x="120" y="16"/>
                    </a:lnTo>
                    <a:lnTo>
                      <a:pt x="106" y="25"/>
                    </a:lnTo>
                    <a:lnTo>
                      <a:pt x="92" y="39"/>
                    </a:lnTo>
                    <a:lnTo>
                      <a:pt x="87" y="59"/>
                    </a:lnTo>
                    <a:lnTo>
                      <a:pt x="73" y="62"/>
                    </a:lnTo>
                    <a:lnTo>
                      <a:pt x="68" y="61"/>
                    </a:lnTo>
                    <a:lnTo>
                      <a:pt x="48" y="67"/>
                    </a:lnTo>
                    <a:lnTo>
                      <a:pt x="46" y="71"/>
                    </a:lnTo>
                    <a:lnTo>
                      <a:pt x="21" y="69"/>
                    </a:lnTo>
                    <a:lnTo>
                      <a:pt x="13" y="54"/>
                    </a:lnTo>
                    <a:lnTo>
                      <a:pt x="5" y="52"/>
                    </a:lnTo>
                    <a:lnTo>
                      <a:pt x="0" y="46"/>
                    </a:lnTo>
                    <a:lnTo>
                      <a:pt x="5" y="39"/>
                    </a:lnTo>
                    <a:lnTo>
                      <a:pt x="3" y="29"/>
                    </a:lnTo>
                    <a:lnTo>
                      <a:pt x="12" y="25"/>
                    </a:lnTo>
                    <a:lnTo>
                      <a:pt x="10" y="13"/>
                    </a:lnTo>
                    <a:lnTo>
                      <a:pt x="17" y="14"/>
                    </a:lnTo>
                    <a:lnTo>
                      <a:pt x="26" y="15"/>
                    </a:lnTo>
                    <a:lnTo>
                      <a:pt x="31" y="17"/>
                    </a:lnTo>
                    <a:lnTo>
                      <a:pt x="47" y="17"/>
                    </a:lnTo>
                    <a:lnTo>
                      <a:pt x="61" y="14"/>
                    </a:lnTo>
                    <a:lnTo>
                      <a:pt x="70" y="3"/>
                    </a:lnTo>
                    <a:lnTo>
                      <a:pt x="89" y="1"/>
                    </a:lnTo>
                    <a:close/>
                    <a:moveTo>
                      <a:pt x="90" y="0"/>
                    </a:moveTo>
                    <a:lnTo>
                      <a:pt x="89" y="0"/>
                    </a:lnTo>
                    <a:lnTo>
                      <a:pt x="70" y="3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0" y="13"/>
                    </a:lnTo>
                    <a:lnTo>
                      <a:pt x="47" y="17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17" y="13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4" y="39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13" y="54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9" y="67"/>
                    </a:lnTo>
                    <a:lnTo>
                      <a:pt x="68" y="62"/>
                    </a:lnTo>
                    <a:lnTo>
                      <a:pt x="73" y="62"/>
                    </a:lnTo>
                    <a:lnTo>
                      <a:pt x="73" y="62"/>
                    </a:lnTo>
                    <a:lnTo>
                      <a:pt x="73" y="62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93" y="39"/>
                    </a:lnTo>
                    <a:lnTo>
                      <a:pt x="106" y="25"/>
                    </a:lnTo>
                    <a:lnTo>
                      <a:pt x="120" y="17"/>
                    </a:lnTo>
                    <a:lnTo>
                      <a:pt x="120" y="16"/>
                    </a:lnTo>
                    <a:lnTo>
                      <a:pt x="120" y="16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104" y="3"/>
                    </a:lnTo>
                    <a:lnTo>
                      <a:pt x="98" y="5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3" name="Freeform 1173"/>
              <p:cNvSpPr>
                <a:spLocks noEditPoints="1"/>
              </p:cNvSpPr>
              <p:nvPr/>
            </p:nvSpPr>
            <p:spPr bwMode="gray">
              <a:xfrm>
                <a:off x="3269" y="1409"/>
                <a:ext cx="120" cy="72"/>
              </a:xfrm>
              <a:custGeom>
                <a:avLst/>
                <a:gdLst>
                  <a:gd name="T0" fmla="*/ 98 w 120"/>
                  <a:gd name="T1" fmla="*/ 5 h 72"/>
                  <a:gd name="T2" fmla="*/ 120 w 120"/>
                  <a:gd name="T3" fmla="*/ 16 h 72"/>
                  <a:gd name="T4" fmla="*/ 92 w 120"/>
                  <a:gd name="T5" fmla="*/ 39 h 72"/>
                  <a:gd name="T6" fmla="*/ 73 w 120"/>
                  <a:gd name="T7" fmla="*/ 62 h 72"/>
                  <a:gd name="T8" fmla="*/ 48 w 120"/>
                  <a:gd name="T9" fmla="*/ 67 h 72"/>
                  <a:gd name="T10" fmla="*/ 21 w 120"/>
                  <a:gd name="T11" fmla="*/ 69 h 72"/>
                  <a:gd name="T12" fmla="*/ 5 w 120"/>
                  <a:gd name="T13" fmla="*/ 52 h 72"/>
                  <a:gd name="T14" fmla="*/ 5 w 120"/>
                  <a:gd name="T15" fmla="*/ 39 h 72"/>
                  <a:gd name="T16" fmla="*/ 12 w 120"/>
                  <a:gd name="T17" fmla="*/ 25 h 72"/>
                  <a:gd name="T18" fmla="*/ 17 w 120"/>
                  <a:gd name="T19" fmla="*/ 14 h 72"/>
                  <a:gd name="T20" fmla="*/ 31 w 120"/>
                  <a:gd name="T21" fmla="*/ 17 h 72"/>
                  <a:gd name="T22" fmla="*/ 61 w 120"/>
                  <a:gd name="T23" fmla="*/ 14 h 72"/>
                  <a:gd name="T24" fmla="*/ 89 w 120"/>
                  <a:gd name="T25" fmla="*/ 1 h 72"/>
                  <a:gd name="T26" fmla="*/ 89 w 120"/>
                  <a:gd name="T27" fmla="*/ 0 h 72"/>
                  <a:gd name="T28" fmla="*/ 69 w 120"/>
                  <a:gd name="T29" fmla="*/ 3 h 72"/>
                  <a:gd name="T30" fmla="*/ 60 w 120"/>
                  <a:gd name="T31" fmla="*/ 13 h 72"/>
                  <a:gd name="T32" fmla="*/ 31 w 120"/>
                  <a:gd name="T33" fmla="*/ 17 h 72"/>
                  <a:gd name="T34" fmla="*/ 26 w 120"/>
                  <a:gd name="T35" fmla="*/ 14 h 72"/>
                  <a:gd name="T36" fmla="*/ 17 w 120"/>
                  <a:gd name="T37" fmla="*/ 13 h 72"/>
                  <a:gd name="T38" fmla="*/ 10 w 120"/>
                  <a:gd name="T39" fmla="*/ 12 h 72"/>
                  <a:gd name="T40" fmla="*/ 12 w 120"/>
                  <a:gd name="T41" fmla="*/ 24 h 72"/>
                  <a:gd name="T42" fmla="*/ 3 w 120"/>
                  <a:gd name="T43" fmla="*/ 29 h 72"/>
                  <a:gd name="T44" fmla="*/ 4 w 120"/>
                  <a:gd name="T45" fmla="*/ 39 h 72"/>
                  <a:gd name="T46" fmla="*/ 0 w 120"/>
                  <a:gd name="T47" fmla="*/ 46 h 72"/>
                  <a:gd name="T48" fmla="*/ 4 w 120"/>
                  <a:gd name="T49" fmla="*/ 52 h 72"/>
                  <a:gd name="T50" fmla="*/ 4 w 120"/>
                  <a:gd name="T51" fmla="*/ 52 h 72"/>
                  <a:gd name="T52" fmla="*/ 21 w 120"/>
                  <a:gd name="T53" fmla="*/ 69 h 72"/>
                  <a:gd name="T54" fmla="*/ 21 w 120"/>
                  <a:gd name="T55" fmla="*/ 69 h 72"/>
                  <a:gd name="T56" fmla="*/ 46 w 120"/>
                  <a:gd name="T57" fmla="*/ 72 h 72"/>
                  <a:gd name="T58" fmla="*/ 49 w 120"/>
                  <a:gd name="T59" fmla="*/ 67 h 72"/>
                  <a:gd name="T60" fmla="*/ 73 w 120"/>
                  <a:gd name="T61" fmla="*/ 62 h 72"/>
                  <a:gd name="T62" fmla="*/ 73 w 120"/>
                  <a:gd name="T63" fmla="*/ 62 h 72"/>
                  <a:gd name="T64" fmla="*/ 87 w 120"/>
                  <a:gd name="T65" fmla="*/ 59 h 72"/>
                  <a:gd name="T66" fmla="*/ 93 w 120"/>
                  <a:gd name="T67" fmla="*/ 39 h 72"/>
                  <a:gd name="T68" fmla="*/ 120 w 120"/>
                  <a:gd name="T69" fmla="*/ 17 h 72"/>
                  <a:gd name="T70" fmla="*/ 120 w 120"/>
                  <a:gd name="T71" fmla="*/ 16 h 72"/>
                  <a:gd name="T72" fmla="*/ 105 w 120"/>
                  <a:gd name="T73" fmla="*/ 3 h 72"/>
                  <a:gd name="T74" fmla="*/ 98 w 120"/>
                  <a:gd name="T75" fmla="*/ 5 h 72"/>
                  <a:gd name="T76" fmla="*/ 90 w 120"/>
                  <a:gd name="T7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0" h="72">
                    <a:moveTo>
                      <a:pt x="89" y="1"/>
                    </a:moveTo>
                    <a:lnTo>
                      <a:pt x="98" y="5"/>
                    </a:lnTo>
                    <a:lnTo>
                      <a:pt x="105" y="4"/>
                    </a:lnTo>
                    <a:lnTo>
                      <a:pt x="120" y="16"/>
                    </a:lnTo>
                    <a:lnTo>
                      <a:pt x="106" y="25"/>
                    </a:lnTo>
                    <a:lnTo>
                      <a:pt x="92" y="39"/>
                    </a:lnTo>
                    <a:lnTo>
                      <a:pt x="87" y="59"/>
                    </a:lnTo>
                    <a:lnTo>
                      <a:pt x="73" y="62"/>
                    </a:lnTo>
                    <a:lnTo>
                      <a:pt x="68" y="61"/>
                    </a:lnTo>
                    <a:lnTo>
                      <a:pt x="48" y="67"/>
                    </a:lnTo>
                    <a:lnTo>
                      <a:pt x="46" y="71"/>
                    </a:lnTo>
                    <a:lnTo>
                      <a:pt x="21" y="69"/>
                    </a:lnTo>
                    <a:lnTo>
                      <a:pt x="13" y="54"/>
                    </a:lnTo>
                    <a:lnTo>
                      <a:pt x="5" y="52"/>
                    </a:lnTo>
                    <a:lnTo>
                      <a:pt x="0" y="46"/>
                    </a:lnTo>
                    <a:lnTo>
                      <a:pt x="5" y="39"/>
                    </a:lnTo>
                    <a:lnTo>
                      <a:pt x="3" y="29"/>
                    </a:lnTo>
                    <a:lnTo>
                      <a:pt x="12" y="25"/>
                    </a:lnTo>
                    <a:lnTo>
                      <a:pt x="10" y="13"/>
                    </a:lnTo>
                    <a:lnTo>
                      <a:pt x="17" y="14"/>
                    </a:lnTo>
                    <a:lnTo>
                      <a:pt x="26" y="15"/>
                    </a:lnTo>
                    <a:lnTo>
                      <a:pt x="31" y="17"/>
                    </a:lnTo>
                    <a:lnTo>
                      <a:pt x="47" y="17"/>
                    </a:lnTo>
                    <a:lnTo>
                      <a:pt x="61" y="14"/>
                    </a:lnTo>
                    <a:lnTo>
                      <a:pt x="70" y="3"/>
                    </a:lnTo>
                    <a:lnTo>
                      <a:pt x="89" y="1"/>
                    </a:lnTo>
                    <a:moveTo>
                      <a:pt x="90" y="0"/>
                    </a:moveTo>
                    <a:lnTo>
                      <a:pt x="89" y="0"/>
                    </a:lnTo>
                    <a:lnTo>
                      <a:pt x="70" y="3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0" y="13"/>
                    </a:lnTo>
                    <a:lnTo>
                      <a:pt x="47" y="17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17" y="13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4" y="39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13" y="54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9" y="67"/>
                    </a:lnTo>
                    <a:lnTo>
                      <a:pt x="68" y="62"/>
                    </a:lnTo>
                    <a:lnTo>
                      <a:pt x="73" y="62"/>
                    </a:lnTo>
                    <a:lnTo>
                      <a:pt x="73" y="62"/>
                    </a:lnTo>
                    <a:lnTo>
                      <a:pt x="73" y="62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93" y="39"/>
                    </a:lnTo>
                    <a:lnTo>
                      <a:pt x="106" y="25"/>
                    </a:lnTo>
                    <a:lnTo>
                      <a:pt x="120" y="17"/>
                    </a:lnTo>
                    <a:lnTo>
                      <a:pt x="120" y="16"/>
                    </a:lnTo>
                    <a:lnTo>
                      <a:pt x="120" y="16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104" y="3"/>
                    </a:lnTo>
                    <a:lnTo>
                      <a:pt x="98" y="5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4" name="Freeform 1174"/>
              <p:cNvSpPr>
                <a:spLocks/>
              </p:cNvSpPr>
              <p:nvPr/>
            </p:nvSpPr>
            <p:spPr bwMode="gray">
              <a:xfrm>
                <a:off x="3198" y="1349"/>
                <a:ext cx="121" cy="74"/>
              </a:xfrm>
              <a:custGeom>
                <a:avLst/>
                <a:gdLst>
                  <a:gd name="T0" fmla="*/ 81 w 121"/>
                  <a:gd name="T1" fmla="*/ 73 h 74"/>
                  <a:gd name="T2" fmla="*/ 74 w 121"/>
                  <a:gd name="T3" fmla="*/ 72 h 74"/>
                  <a:gd name="T4" fmla="*/ 70 w 121"/>
                  <a:gd name="T5" fmla="*/ 62 h 74"/>
                  <a:gd name="T6" fmla="*/ 54 w 121"/>
                  <a:gd name="T7" fmla="*/ 56 h 74"/>
                  <a:gd name="T8" fmla="*/ 29 w 121"/>
                  <a:gd name="T9" fmla="*/ 60 h 74"/>
                  <a:gd name="T10" fmla="*/ 3 w 121"/>
                  <a:gd name="T11" fmla="*/ 40 h 74"/>
                  <a:gd name="T12" fmla="*/ 0 w 121"/>
                  <a:gd name="T13" fmla="*/ 23 h 74"/>
                  <a:gd name="T14" fmla="*/ 27 w 121"/>
                  <a:gd name="T15" fmla="*/ 8 h 74"/>
                  <a:gd name="T16" fmla="*/ 32 w 121"/>
                  <a:gd name="T17" fmla="*/ 1 h 74"/>
                  <a:gd name="T18" fmla="*/ 50 w 121"/>
                  <a:gd name="T19" fmla="*/ 0 h 74"/>
                  <a:gd name="T20" fmla="*/ 61 w 121"/>
                  <a:gd name="T21" fmla="*/ 3 h 74"/>
                  <a:gd name="T22" fmla="*/ 71 w 121"/>
                  <a:gd name="T23" fmla="*/ 18 h 74"/>
                  <a:gd name="T24" fmla="*/ 84 w 121"/>
                  <a:gd name="T25" fmla="*/ 17 h 74"/>
                  <a:gd name="T26" fmla="*/ 111 w 121"/>
                  <a:gd name="T27" fmla="*/ 39 h 74"/>
                  <a:gd name="T28" fmla="*/ 121 w 121"/>
                  <a:gd name="T29" fmla="*/ 40 h 74"/>
                  <a:gd name="T30" fmla="*/ 117 w 121"/>
                  <a:gd name="T31" fmla="*/ 48 h 74"/>
                  <a:gd name="T32" fmla="*/ 106 w 121"/>
                  <a:gd name="T33" fmla="*/ 50 h 74"/>
                  <a:gd name="T34" fmla="*/ 100 w 121"/>
                  <a:gd name="T35" fmla="*/ 57 h 74"/>
                  <a:gd name="T36" fmla="*/ 91 w 121"/>
                  <a:gd name="T37" fmla="*/ 65 h 74"/>
                  <a:gd name="T38" fmla="*/ 88 w 121"/>
                  <a:gd name="T39" fmla="*/ 74 h 74"/>
                  <a:gd name="T40" fmla="*/ 81 w 121"/>
                  <a:gd name="T41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" h="74">
                    <a:moveTo>
                      <a:pt x="81" y="73"/>
                    </a:moveTo>
                    <a:lnTo>
                      <a:pt x="74" y="72"/>
                    </a:lnTo>
                    <a:lnTo>
                      <a:pt x="70" y="62"/>
                    </a:lnTo>
                    <a:lnTo>
                      <a:pt x="54" y="56"/>
                    </a:lnTo>
                    <a:lnTo>
                      <a:pt x="29" y="60"/>
                    </a:lnTo>
                    <a:lnTo>
                      <a:pt x="3" y="40"/>
                    </a:lnTo>
                    <a:lnTo>
                      <a:pt x="0" y="23"/>
                    </a:lnTo>
                    <a:lnTo>
                      <a:pt x="27" y="8"/>
                    </a:lnTo>
                    <a:lnTo>
                      <a:pt x="32" y="1"/>
                    </a:lnTo>
                    <a:lnTo>
                      <a:pt x="50" y="0"/>
                    </a:lnTo>
                    <a:lnTo>
                      <a:pt x="61" y="3"/>
                    </a:lnTo>
                    <a:lnTo>
                      <a:pt x="71" y="18"/>
                    </a:lnTo>
                    <a:lnTo>
                      <a:pt x="84" y="17"/>
                    </a:lnTo>
                    <a:lnTo>
                      <a:pt x="111" y="39"/>
                    </a:lnTo>
                    <a:lnTo>
                      <a:pt x="121" y="40"/>
                    </a:lnTo>
                    <a:lnTo>
                      <a:pt x="117" y="48"/>
                    </a:lnTo>
                    <a:lnTo>
                      <a:pt x="106" y="50"/>
                    </a:lnTo>
                    <a:lnTo>
                      <a:pt x="100" y="57"/>
                    </a:lnTo>
                    <a:lnTo>
                      <a:pt x="91" y="65"/>
                    </a:lnTo>
                    <a:lnTo>
                      <a:pt x="88" y="74"/>
                    </a:lnTo>
                    <a:lnTo>
                      <a:pt x="81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5" name="Freeform 1175"/>
              <p:cNvSpPr>
                <a:spLocks noEditPoints="1"/>
              </p:cNvSpPr>
              <p:nvPr/>
            </p:nvSpPr>
            <p:spPr bwMode="gray">
              <a:xfrm>
                <a:off x="3198" y="1349"/>
                <a:ext cx="121" cy="74"/>
              </a:xfrm>
              <a:custGeom>
                <a:avLst/>
                <a:gdLst>
                  <a:gd name="T0" fmla="*/ 61 w 121"/>
                  <a:gd name="T1" fmla="*/ 3 h 74"/>
                  <a:gd name="T2" fmla="*/ 84 w 121"/>
                  <a:gd name="T3" fmla="*/ 17 h 74"/>
                  <a:gd name="T4" fmla="*/ 120 w 121"/>
                  <a:gd name="T5" fmla="*/ 40 h 74"/>
                  <a:gd name="T6" fmla="*/ 106 w 121"/>
                  <a:gd name="T7" fmla="*/ 50 h 74"/>
                  <a:gd name="T8" fmla="*/ 91 w 121"/>
                  <a:gd name="T9" fmla="*/ 65 h 74"/>
                  <a:gd name="T10" fmla="*/ 81 w 121"/>
                  <a:gd name="T11" fmla="*/ 73 h 74"/>
                  <a:gd name="T12" fmla="*/ 70 w 121"/>
                  <a:gd name="T13" fmla="*/ 62 h 74"/>
                  <a:gd name="T14" fmla="*/ 29 w 121"/>
                  <a:gd name="T15" fmla="*/ 59 h 74"/>
                  <a:gd name="T16" fmla="*/ 0 w 121"/>
                  <a:gd name="T17" fmla="*/ 23 h 74"/>
                  <a:gd name="T18" fmla="*/ 32 w 121"/>
                  <a:gd name="T19" fmla="*/ 1 h 74"/>
                  <a:gd name="T20" fmla="*/ 50 w 121"/>
                  <a:gd name="T21" fmla="*/ 0 h 74"/>
                  <a:gd name="T22" fmla="*/ 32 w 121"/>
                  <a:gd name="T23" fmla="*/ 1 h 74"/>
                  <a:gd name="T24" fmla="*/ 32 w 121"/>
                  <a:gd name="T25" fmla="*/ 1 h 74"/>
                  <a:gd name="T26" fmla="*/ 0 w 121"/>
                  <a:gd name="T27" fmla="*/ 22 h 74"/>
                  <a:gd name="T28" fmla="*/ 0 w 121"/>
                  <a:gd name="T29" fmla="*/ 23 h 74"/>
                  <a:gd name="T30" fmla="*/ 3 w 121"/>
                  <a:gd name="T31" fmla="*/ 40 h 74"/>
                  <a:gd name="T32" fmla="*/ 29 w 121"/>
                  <a:gd name="T33" fmla="*/ 60 h 74"/>
                  <a:gd name="T34" fmla="*/ 29 w 121"/>
                  <a:gd name="T35" fmla="*/ 60 h 74"/>
                  <a:gd name="T36" fmla="*/ 70 w 121"/>
                  <a:gd name="T37" fmla="*/ 62 h 74"/>
                  <a:gd name="T38" fmla="*/ 74 w 121"/>
                  <a:gd name="T39" fmla="*/ 73 h 74"/>
                  <a:gd name="T40" fmla="*/ 81 w 121"/>
                  <a:gd name="T41" fmla="*/ 73 h 74"/>
                  <a:gd name="T42" fmla="*/ 88 w 121"/>
                  <a:gd name="T43" fmla="*/ 74 h 74"/>
                  <a:gd name="T44" fmla="*/ 91 w 121"/>
                  <a:gd name="T45" fmla="*/ 65 h 74"/>
                  <a:gd name="T46" fmla="*/ 100 w 121"/>
                  <a:gd name="T47" fmla="*/ 57 h 74"/>
                  <a:gd name="T48" fmla="*/ 106 w 121"/>
                  <a:gd name="T49" fmla="*/ 50 h 74"/>
                  <a:gd name="T50" fmla="*/ 117 w 121"/>
                  <a:gd name="T51" fmla="*/ 49 h 74"/>
                  <a:gd name="T52" fmla="*/ 121 w 121"/>
                  <a:gd name="T53" fmla="*/ 40 h 74"/>
                  <a:gd name="T54" fmla="*/ 120 w 121"/>
                  <a:gd name="T55" fmla="*/ 39 h 74"/>
                  <a:gd name="T56" fmla="*/ 84 w 121"/>
                  <a:gd name="T57" fmla="*/ 17 h 74"/>
                  <a:gd name="T58" fmla="*/ 84 w 121"/>
                  <a:gd name="T59" fmla="*/ 17 h 74"/>
                  <a:gd name="T60" fmla="*/ 61 w 121"/>
                  <a:gd name="T61" fmla="*/ 3 h 74"/>
                  <a:gd name="T62" fmla="*/ 61 w 121"/>
                  <a:gd name="T63" fmla="*/ 2 h 74"/>
                  <a:gd name="T64" fmla="*/ 50 w 121"/>
                  <a:gd name="T6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74">
                    <a:moveTo>
                      <a:pt x="50" y="0"/>
                    </a:moveTo>
                    <a:lnTo>
                      <a:pt x="61" y="3"/>
                    </a:lnTo>
                    <a:lnTo>
                      <a:pt x="71" y="19"/>
                    </a:lnTo>
                    <a:lnTo>
                      <a:pt x="84" y="17"/>
                    </a:lnTo>
                    <a:lnTo>
                      <a:pt x="110" y="40"/>
                    </a:lnTo>
                    <a:lnTo>
                      <a:pt x="120" y="40"/>
                    </a:lnTo>
                    <a:lnTo>
                      <a:pt x="117" y="48"/>
                    </a:lnTo>
                    <a:lnTo>
                      <a:pt x="106" y="50"/>
                    </a:lnTo>
                    <a:lnTo>
                      <a:pt x="100" y="57"/>
                    </a:lnTo>
                    <a:lnTo>
                      <a:pt x="91" y="65"/>
                    </a:lnTo>
                    <a:lnTo>
                      <a:pt x="88" y="74"/>
                    </a:lnTo>
                    <a:lnTo>
                      <a:pt x="81" y="73"/>
                    </a:lnTo>
                    <a:lnTo>
                      <a:pt x="74" y="72"/>
                    </a:lnTo>
                    <a:lnTo>
                      <a:pt x="70" y="62"/>
                    </a:lnTo>
                    <a:lnTo>
                      <a:pt x="54" y="55"/>
                    </a:lnTo>
                    <a:lnTo>
                      <a:pt x="29" y="59"/>
                    </a:lnTo>
                    <a:lnTo>
                      <a:pt x="3" y="40"/>
                    </a:lnTo>
                    <a:lnTo>
                      <a:pt x="0" y="23"/>
                    </a:lnTo>
                    <a:lnTo>
                      <a:pt x="27" y="9"/>
                    </a:lnTo>
                    <a:lnTo>
                      <a:pt x="32" y="1"/>
                    </a:lnTo>
                    <a:lnTo>
                      <a:pt x="50" y="0"/>
                    </a:lnTo>
                    <a:close/>
                    <a:moveTo>
                      <a:pt x="50" y="0"/>
                    </a:moveTo>
                    <a:lnTo>
                      <a:pt x="50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27" y="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54" y="56"/>
                    </a:lnTo>
                    <a:lnTo>
                      <a:pt x="70" y="62"/>
                    </a:lnTo>
                    <a:lnTo>
                      <a:pt x="74" y="72"/>
                    </a:lnTo>
                    <a:lnTo>
                      <a:pt x="74" y="73"/>
                    </a:lnTo>
                    <a:lnTo>
                      <a:pt x="74" y="73"/>
                    </a:lnTo>
                    <a:lnTo>
                      <a:pt x="81" y="73"/>
                    </a:lnTo>
                    <a:lnTo>
                      <a:pt x="88" y="74"/>
                    </a:lnTo>
                    <a:lnTo>
                      <a:pt x="88" y="74"/>
                    </a:lnTo>
                    <a:lnTo>
                      <a:pt x="88" y="74"/>
                    </a:lnTo>
                    <a:lnTo>
                      <a:pt x="91" y="65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6" y="50"/>
                    </a:lnTo>
                    <a:lnTo>
                      <a:pt x="117" y="49"/>
                    </a:lnTo>
                    <a:lnTo>
                      <a:pt x="117" y="49"/>
                    </a:lnTo>
                    <a:lnTo>
                      <a:pt x="117" y="48"/>
                    </a:lnTo>
                    <a:lnTo>
                      <a:pt x="121" y="40"/>
                    </a:lnTo>
                    <a:lnTo>
                      <a:pt x="121" y="39"/>
                    </a:lnTo>
                    <a:lnTo>
                      <a:pt x="120" y="39"/>
                    </a:lnTo>
                    <a:lnTo>
                      <a:pt x="111" y="39"/>
                    </a:lnTo>
                    <a:lnTo>
                      <a:pt x="84" y="17"/>
                    </a:lnTo>
                    <a:lnTo>
                      <a:pt x="84" y="16"/>
                    </a:lnTo>
                    <a:lnTo>
                      <a:pt x="84" y="17"/>
                    </a:lnTo>
                    <a:lnTo>
                      <a:pt x="72" y="18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6" name="Freeform 1176"/>
              <p:cNvSpPr>
                <a:spLocks noEditPoints="1"/>
              </p:cNvSpPr>
              <p:nvPr/>
            </p:nvSpPr>
            <p:spPr bwMode="gray">
              <a:xfrm>
                <a:off x="3198" y="1349"/>
                <a:ext cx="121" cy="74"/>
              </a:xfrm>
              <a:custGeom>
                <a:avLst/>
                <a:gdLst>
                  <a:gd name="T0" fmla="*/ 61 w 121"/>
                  <a:gd name="T1" fmla="*/ 3 h 74"/>
                  <a:gd name="T2" fmla="*/ 84 w 121"/>
                  <a:gd name="T3" fmla="*/ 17 h 74"/>
                  <a:gd name="T4" fmla="*/ 120 w 121"/>
                  <a:gd name="T5" fmla="*/ 40 h 74"/>
                  <a:gd name="T6" fmla="*/ 106 w 121"/>
                  <a:gd name="T7" fmla="*/ 50 h 74"/>
                  <a:gd name="T8" fmla="*/ 91 w 121"/>
                  <a:gd name="T9" fmla="*/ 65 h 74"/>
                  <a:gd name="T10" fmla="*/ 81 w 121"/>
                  <a:gd name="T11" fmla="*/ 73 h 74"/>
                  <a:gd name="T12" fmla="*/ 70 w 121"/>
                  <a:gd name="T13" fmla="*/ 62 h 74"/>
                  <a:gd name="T14" fmla="*/ 29 w 121"/>
                  <a:gd name="T15" fmla="*/ 59 h 74"/>
                  <a:gd name="T16" fmla="*/ 0 w 121"/>
                  <a:gd name="T17" fmla="*/ 23 h 74"/>
                  <a:gd name="T18" fmla="*/ 32 w 121"/>
                  <a:gd name="T19" fmla="*/ 1 h 74"/>
                  <a:gd name="T20" fmla="*/ 50 w 121"/>
                  <a:gd name="T21" fmla="*/ 0 h 74"/>
                  <a:gd name="T22" fmla="*/ 32 w 121"/>
                  <a:gd name="T23" fmla="*/ 1 h 74"/>
                  <a:gd name="T24" fmla="*/ 32 w 121"/>
                  <a:gd name="T25" fmla="*/ 1 h 74"/>
                  <a:gd name="T26" fmla="*/ 0 w 121"/>
                  <a:gd name="T27" fmla="*/ 22 h 74"/>
                  <a:gd name="T28" fmla="*/ 0 w 121"/>
                  <a:gd name="T29" fmla="*/ 23 h 74"/>
                  <a:gd name="T30" fmla="*/ 3 w 121"/>
                  <a:gd name="T31" fmla="*/ 40 h 74"/>
                  <a:gd name="T32" fmla="*/ 29 w 121"/>
                  <a:gd name="T33" fmla="*/ 60 h 74"/>
                  <a:gd name="T34" fmla="*/ 29 w 121"/>
                  <a:gd name="T35" fmla="*/ 60 h 74"/>
                  <a:gd name="T36" fmla="*/ 70 w 121"/>
                  <a:gd name="T37" fmla="*/ 62 h 74"/>
                  <a:gd name="T38" fmla="*/ 74 w 121"/>
                  <a:gd name="T39" fmla="*/ 73 h 74"/>
                  <a:gd name="T40" fmla="*/ 81 w 121"/>
                  <a:gd name="T41" fmla="*/ 73 h 74"/>
                  <a:gd name="T42" fmla="*/ 88 w 121"/>
                  <a:gd name="T43" fmla="*/ 74 h 74"/>
                  <a:gd name="T44" fmla="*/ 91 w 121"/>
                  <a:gd name="T45" fmla="*/ 65 h 74"/>
                  <a:gd name="T46" fmla="*/ 100 w 121"/>
                  <a:gd name="T47" fmla="*/ 57 h 74"/>
                  <a:gd name="T48" fmla="*/ 106 w 121"/>
                  <a:gd name="T49" fmla="*/ 50 h 74"/>
                  <a:gd name="T50" fmla="*/ 117 w 121"/>
                  <a:gd name="T51" fmla="*/ 49 h 74"/>
                  <a:gd name="T52" fmla="*/ 121 w 121"/>
                  <a:gd name="T53" fmla="*/ 40 h 74"/>
                  <a:gd name="T54" fmla="*/ 120 w 121"/>
                  <a:gd name="T55" fmla="*/ 39 h 74"/>
                  <a:gd name="T56" fmla="*/ 84 w 121"/>
                  <a:gd name="T57" fmla="*/ 17 h 74"/>
                  <a:gd name="T58" fmla="*/ 84 w 121"/>
                  <a:gd name="T59" fmla="*/ 17 h 74"/>
                  <a:gd name="T60" fmla="*/ 61 w 121"/>
                  <a:gd name="T61" fmla="*/ 3 h 74"/>
                  <a:gd name="T62" fmla="*/ 61 w 121"/>
                  <a:gd name="T63" fmla="*/ 2 h 74"/>
                  <a:gd name="T64" fmla="*/ 50 w 121"/>
                  <a:gd name="T6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74">
                    <a:moveTo>
                      <a:pt x="50" y="0"/>
                    </a:moveTo>
                    <a:lnTo>
                      <a:pt x="61" y="3"/>
                    </a:lnTo>
                    <a:lnTo>
                      <a:pt x="71" y="19"/>
                    </a:lnTo>
                    <a:lnTo>
                      <a:pt x="84" y="17"/>
                    </a:lnTo>
                    <a:lnTo>
                      <a:pt x="110" y="40"/>
                    </a:lnTo>
                    <a:lnTo>
                      <a:pt x="120" y="40"/>
                    </a:lnTo>
                    <a:lnTo>
                      <a:pt x="117" y="48"/>
                    </a:lnTo>
                    <a:lnTo>
                      <a:pt x="106" y="50"/>
                    </a:lnTo>
                    <a:lnTo>
                      <a:pt x="100" y="57"/>
                    </a:lnTo>
                    <a:lnTo>
                      <a:pt x="91" y="65"/>
                    </a:lnTo>
                    <a:lnTo>
                      <a:pt x="88" y="74"/>
                    </a:lnTo>
                    <a:lnTo>
                      <a:pt x="81" y="73"/>
                    </a:lnTo>
                    <a:lnTo>
                      <a:pt x="74" y="72"/>
                    </a:lnTo>
                    <a:lnTo>
                      <a:pt x="70" y="62"/>
                    </a:lnTo>
                    <a:lnTo>
                      <a:pt x="54" y="55"/>
                    </a:lnTo>
                    <a:lnTo>
                      <a:pt x="29" y="59"/>
                    </a:lnTo>
                    <a:lnTo>
                      <a:pt x="3" y="40"/>
                    </a:lnTo>
                    <a:lnTo>
                      <a:pt x="0" y="23"/>
                    </a:lnTo>
                    <a:lnTo>
                      <a:pt x="27" y="9"/>
                    </a:lnTo>
                    <a:lnTo>
                      <a:pt x="32" y="1"/>
                    </a:lnTo>
                    <a:lnTo>
                      <a:pt x="50" y="0"/>
                    </a:lnTo>
                    <a:moveTo>
                      <a:pt x="50" y="0"/>
                    </a:moveTo>
                    <a:lnTo>
                      <a:pt x="50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27" y="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54" y="56"/>
                    </a:lnTo>
                    <a:lnTo>
                      <a:pt x="70" y="62"/>
                    </a:lnTo>
                    <a:lnTo>
                      <a:pt x="74" y="72"/>
                    </a:lnTo>
                    <a:lnTo>
                      <a:pt x="74" y="73"/>
                    </a:lnTo>
                    <a:lnTo>
                      <a:pt x="74" y="73"/>
                    </a:lnTo>
                    <a:lnTo>
                      <a:pt x="81" y="73"/>
                    </a:lnTo>
                    <a:lnTo>
                      <a:pt x="88" y="74"/>
                    </a:lnTo>
                    <a:lnTo>
                      <a:pt x="88" y="74"/>
                    </a:lnTo>
                    <a:lnTo>
                      <a:pt x="88" y="74"/>
                    </a:lnTo>
                    <a:lnTo>
                      <a:pt x="91" y="65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6" y="50"/>
                    </a:lnTo>
                    <a:lnTo>
                      <a:pt x="117" y="49"/>
                    </a:lnTo>
                    <a:lnTo>
                      <a:pt x="117" y="49"/>
                    </a:lnTo>
                    <a:lnTo>
                      <a:pt x="117" y="48"/>
                    </a:lnTo>
                    <a:lnTo>
                      <a:pt x="121" y="40"/>
                    </a:lnTo>
                    <a:lnTo>
                      <a:pt x="121" y="39"/>
                    </a:lnTo>
                    <a:lnTo>
                      <a:pt x="120" y="39"/>
                    </a:lnTo>
                    <a:lnTo>
                      <a:pt x="111" y="39"/>
                    </a:lnTo>
                    <a:lnTo>
                      <a:pt x="84" y="17"/>
                    </a:lnTo>
                    <a:lnTo>
                      <a:pt x="84" y="16"/>
                    </a:lnTo>
                    <a:lnTo>
                      <a:pt x="84" y="17"/>
                    </a:lnTo>
                    <a:lnTo>
                      <a:pt x="72" y="18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7" name="Freeform 1177"/>
              <p:cNvSpPr>
                <a:spLocks/>
              </p:cNvSpPr>
              <p:nvPr/>
            </p:nvSpPr>
            <p:spPr bwMode="gray">
              <a:xfrm>
                <a:off x="3959" y="1886"/>
                <a:ext cx="13" cy="13"/>
              </a:xfrm>
              <a:custGeom>
                <a:avLst/>
                <a:gdLst>
                  <a:gd name="T0" fmla="*/ 0 w 13"/>
                  <a:gd name="T1" fmla="*/ 7 h 13"/>
                  <a:gd name="T2" fmla="*/ 5 w 13"/>
                  <a:gd name="T3" fmla="*/ 1 h 13"/>
                  <a:gd name="T4" fmla="*/ 10 w 13"/>
                  <a:gd name="T5" fmla="*/ 0 h 13"/>
                  <a:gd name="T6" fmla="*/ 13 w 13"/>
                  <a:gd name="T7" fmla="*/ 2 h 13"/>
                  <a:gd name="T8" fmla="*/ 11 w 13"/>
                  <a:gd name="T9" fmla="*/ 13 h 13"/>
                  <a:gd name="T10" fmla="*/ 0 w 13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7"/>
                    </a:moveTo>
                    <a:lnTo>
                      <a:pt x="5" y="1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1" y="1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8" name="Freeform 1178"/>
              <p:cNvSpPr>
                <a:spLocks noEditPoints="1"/>
              </p:cNvSpPr>
              <p:nvPr/>
            </p:nvSpPr>
            <p:spPr bwMode="gray">
              <a:xfrm>
                <a:off x="3959" y="1886"/>
                <a:ext cx="13" cy="13"/>
              </a:xfrm>
              <a:custGeom>
                <a:avLst/>
                <a:gdLst>
                  <a:gd name="T0" fmla="*/ 10 w 13"/>
                  <a:gd name="T1" fmla="*/ 0 h 13"/>
                  <a:gd name="T2" fmla="*/ 13 w 13"/>
                  <a:gd name="T3" fmla="*/ 3 h 13"/>
                  <a:gd name="T4" fmla="*/ 11 w 13"/>
                  <a:gd name="T5" fmla="*/ 13 h 13"/>
                  <a:gd name="T6" fmla="*/ 0 w 13"/>
                  <a:gd name="T7" fmla="*/ 7 h 13"/>
                  <a:gd name="T8" fmla="*/ 6 w 13"/>
                  <a:gd name="T9" fmla="*/ 1 h 13"/>
                  <a:gd name="T10" fmla="*/ 10 w 13"/>
                  <a:gd name="T11" fmla="*/ 0 h 13"/>
                  <a:gd name="T12" fmla="*/ 10 w 13"/>
                  <a:gd name="T13" fmla="*/ 0 h 13"/>
                  <a:gd name="T14" fmla="*/ 9 w 13"/>
                  <a:gd name="T15" fmla="*/ 0 h 13"/>
                  <a:gd name="T16" fmla="*/ 5 w 13"/>
                  <a:gd name="T17" fmla="*/ 1 h 13"/>
                  <a:gd name="T18" fmla="*/ 5 w 13"/>
                  <a:gd name="T19" fmla="*/ 1 h 13"/>
                  <a:gd name="T20" fmla="*/ 5 w 13"/>
                  <a:gd name="T21" fmla="*/ 1 h 13"/>
                  <a:gd name="T22" fmla="*/ 0 w 13"/>
                  <a:gd name="T23" fmla="*/ 6 h 13"/>
                  <a:gd name="T24" fmla="*/ 0 w 13"/>
                  <a:gd name="T25" fmla="*/ 7 h 13"/>
                  <a:gd name="T26" fmla="*/ 0 w 13"/>
                  <a:gd name="T27" fmla="*/ 7 h 13"/>
                  <a:gd name="T28" fmla="*/ 11 w 13"/>
                  <a:gd name="T29" fmla="*/ 13 h 13"/>
                  <a:gd name="T30" fmla="*/ 11 w 13"/>
                  <a:gd name="T31" fmla="*/ 13 h 13"/>
                  <a:gd name="T32" fmla="*/ 11 w 13"/>
                  <a:gd name="T33" fmla="*/ 13 h 13"/>
                  <a:gd name="T34" fmla="*/ 13 w 13"/>
                  <a:gd name="T35" fmla="*/ 3 h 13"/>
                  <a:gd name="T36" fmla="*/ 13 w 13"/>
                  <a:gd name="T37" fmla="*/ 2 h 13"/>
                  <a:gd name="T38" fmla="*/ 13 w 13"/>
                  <a:gd name="T39" fmla="*/ 2 h 13"/>
                  <a:gd name="T40" fmla="*/ 10 w 13"/>
                  <a:gd name="T41" fmla="*/ 0 h 13"/>
                  <a:gd name="T42" fmla="*/ 10 w 13"/>
                  <a:gd name="T43" fmla="*/ 0 h 13"/>
                  <a:gd name="T44" fmla="*/ 10 w 13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3">
                    <a:moveTo>
                      <a:pt x="10" y="0"/>
                    </a:moveTo>
                    <a:lnTo>
                      <a:pt x="13" y="3"/>
                    </a:lnTo>
                    <a:lnTo>
                      <a:pt x="11" y="13"/>
                    </a:lnTo>
                    <a:lnTo>
                      <a:pt x="0" y="7"/>
                    </a:lnTo>
                    <a:lnTo>
                      <a:pt x="6" y="1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9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9" name="Freeform 1179"/>
              <p:cNvSpPr>
                <a:spLocks noEditPoints="1"/>
              </p:cNvSpPr>
              <p:nvPr/>
            </p:nvSpPr>
            <p:spPr bwMode="gray">
              <a:xfrm>
                <a:off x="3959" y="1886"/>
                <a:ext cx="13" cy="13"/>
              </a:xfrm>
              <a:custGeom>
                <a:avLst/>
                <a:gdLst>
                  <a:gd name="T0" fmla="*/ 10 w 13"/>
                  <a:gd name="T1" fmla="*/ 0 h 13"/>
                  <a:gd name="T2" fmla="*/ 13 w 13"/>
                  <a:gd name="T3" fmla="*/ 3 h 13"/>
                  <a:gd name="T4" fmla="*/ 11 w 13"/>
                  <a:gd name="T5" fmla="*/ 13 h 13"/>
                  <a:gd name="T6" fmla="*/ 0 w 13"/>
                  <a:gd name="T7" fmla="*/ 7 h 13"/>
                  <a:gd name="T8" fmla="*/ 6 w 13"/>
                  <a:gd name="T9" fmla="*/ 1 h 13"/>
                  <a:gd name="T10" fmla="*/ 10 w 13"/>
                  <a:gd name="T11" fmla="*/ 0 h 13"/>
                  <a:gd name="T12" fmla="*/ 10 w 13"/>
                  <a:gd name="T13" fmla="*/ 0 h 13"/>
                  <a:gd name="T14" fmla="*/ 9 w 13"/>
                  <a:gd name="T15" fmla="*/ 0 h 13"/>
                  <a:gd name="T16" fmla="*/ 5 w 13"/>
                  <a:gd name="T17" fmla="*/ 1 h 13"/>
                  <a:gd name="T18" fmla="*/ 5 w 13"/>
                  <a:gd name="T19" fmla="*/ 1 h 13"/>
                  <a:gd name="T20" fmla="*/ 5 w 13"/>
                  <a:gd name="T21" fmla="*/ 1 h 13"/>
                  <a:gd name="T22" fmla="*/ 0 w 13"/>
                  <a:gd name="T23" fmla="*/ 6 h 13"/>
                  <a:gd name="T24" fmla="*/ 0 w 13"/>
                  <a:gd name="T25" fmla="*/ 7 h 13"/>
                  <a:gd name="T26" fmla="*/ 0 w 13"/>
                  <a:gd name="T27" fmla="*/ 7 h 13"/>
                  <a:gd name="T28" fmla="*/ 11 w 13"/>
                  <a:gd name="T29" fmla="*/ 13 h 13"/>
                  <a:gd name="T30" fmla="*/ 11 w 13"/>
                  <a:gd name="T31" fmla="*/ 13 h 13"/>
                  <a:gd name="T32" fmla="*/ 11 w 13"/>
                  <a:gd name="T33" fmla="*/ 13 h 13"/>
                  <a:gd name="T34" fmla="*/ 13 w 13"/>
                  <a:gd name="T35" fmla="*/ 3 h 13"/>
                  <a:gd name="T36" fmla="*/ 13 w 13"/>
                  <a:gd name="T37" fmla="*/ 2 h 13"/>
                  <a:gd name="T38" fmla="*/ 13 w 13"/>
                  <a:gd name="T39" fmla="*/ 2 h 13"/>
                  <a:gd name="T40" fmla="*/ 10 w 13"/>
                  <a:gd name="T41" fmla="*/ 0 h 13"/>
                  <a:gd name="T42" fmla="*/ 10 w 13"/>
                  <a:gd name="T43" fmla="*/ 0 h 13"/>
                  <a:gd name="T44" fmla="*/ 10 w 13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3">
                    <a:moveTo>
                      <a:pt x="10" y="0"/>
                    </a:moveTo>
                    <a:lnTo>
                      <a:pt x="13" y="3"/>
                    </a:lnTo>
                    <a:lnTo>
                      <a:pt x="11" y="13"/>
                    </a:lnTo>
                    <a:lnTo>
                      <a:pt x="0" y="7"/>
                    </a:lnTo>
                    <a:lnTo>
                      <a:pt x="6" y="1"/>
                    </a:lnTo>
                    <a:lnTo>
                      <a:pt x="10" y="0"/>
                    </a:lnTo>
                    <a:moveTo>
                      <a:pt x="10" y="0"/>
                    </a:moveTo>
                    <a:lnTo>
                      <a:pt x="9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0" name="Freeform 1180"/>
              <p:cNvSpPr>
                <a:spLocks/>
              </p:cNvSpPr>
              <p:nvPr/>
            </p:nvSpPr>
            <p:spPr bwMode="gray">
              <a:xfrm>
                <a:off x="3887" y="1892"/>
                <a:ext cx="83" cy="58"/>
              </a:xfrm>
              <a:custGeom>
                <a:avLst/>
                <a:gdLst>
                  <a:gd name="T0" fmla="*/ 12 w 83"/>
                  <a:gd name="T1" fmla="*/ 52 h 58"/>
                  <a:gd name="T2" fmla="*/ 0 w 83"/>
                  <a:gd name="T3" fmla="*/ 40 h 58"/>
                  <a:gd name="T4" fmla="*/ 3 w 83"/>
                  <a:gd name="T5" fmla="*/ 33 h 58"/>
                  <a:gd name="T6" fmla="*/ 14 w 83"/>
                  <a:gd name="T7" fmla="*/ 34 h 58"/>
                  <a:gd name="T8" fmla="*/ 23 w 83"/>
                  <a:gd name="T9" fmla="*/ 34 h 58"/>
                  <a:gd name="T10" fmla="*/ 38 w 83"/>
                  <a:gd name="T11" fmla="*/ 32 h 58"/>
                  <a:gd name="T12" fmla="*/ 46 w 83"/>
                  <a:gd name="T13" fmla="*/ 22 h 58"/>
                  <a:gd name="T14" fmla="*/ 64 w 83"/>
                  <a:gd name="T15" fmla="*/ 10 h 58"/>
                  <a:gd name="T16" fmla="*/ 72 w 83"/>
                  <a:gd name="T17" fmla="*/ 0 h 58"/>
                  <a:gd name="T18" fmla="*/ 83 w 83"/>
                  <a:gd name="T19" fmla="*/ 7 h 58"/>
                  <a:gd name="T20" fmla="*/ 82 w 83"/>
                  <a:gd name="T21" fmla="*/ 14 h 58"/>
                  <a:gd name="T22" fmla="*/ 71 w 83"/>
                  <a:gd name="T23" fmla="*/ 14 h 58"/>
                  <a:gd name="T24" fmla="*/ 76 w 83"/>
                  <a:gd name="T25" fmla="*/ 29 h 58"/>
                  <a:gd name="T26" fmla="*/ 60 w 83"/>
                  <a:gd name="T27" fmla="*/ 44 h 58"/>
                  <a:gd name="T28" fmla="*/ 59 w 83"/>
                  <a:gd name="T29" fmla="*/ 58 h 58"/>
                  <a:gd name="T30" fmla="*/ 12 w 83"/>
                  <a:gd name="T31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58">
                    <a:moveTo>
                      <a:pt x="12" y="52"/>
                    </a:moveTo>
                    <a:lnTo>
                      <a:pt x="0" y="40"/>
                    </a:lnTo>
                    <a:lnTo>
                      <a:pt x="3" y="33"/>
                    </a:lnTo>
                    <a:lnTo>
                      <a:pt x="14" y="34"/>
                    </a:lnTo>
                    <a:lnTo>
                      <a:pt x="23" y="34"/>
                    </a:lnTo>
                    <a:lnTo>
                      <a:pt x="38" y="32"/>
                    </a:lnTo>
                    <a:lnTo>
                      <a:pt x="46" y="22"/>
                    </a:lnTo>
                    <a:lnTo>
                      <a:pt x="64" y="10"/>
                    </a:lnTo>
                    <a:lnTo>
                      <a:pt x="72" y="0"/>
                    </a:lnTo>
                    <a:lnTo>
                      <a:pt x="83" y="7"/>
                    </a:lnTo>
                    <a:lnTo>
                      <a:pt x="82" y="14"/>
                    </a:lnTo>
                    <a:lnTo>
                      <a:pt x="71" y="14"/>
                    </a:lnTo>
                    <a:lnTo>
                      <a:pt x="76" y="29"/>
                    </a:lnTo>
                    <a:lnTo>
                      <a:pt x="60" y="44"/>
                    </a:lnTo>
                    <a:lnTo>
                      <a:pt x="59" y="58"/>
                    </a:lnTo>
                    <a:lnTo>
                      <a:pt x="12" y="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1" name="Freeform 1181"/>
              <p:cNvSpPr>
                <a:spLocks noEditPoints="1"/>
              </p:cNvSpPr>
              <p:nvPr/>
            </p:nvSpPr>
            <p:spPr bwMode="gray">
              <a:xfrm>
                <a:off x="3886" y="1892"/>
                <a:ext cx="84" cy="59"/>
              </a:xfrm>
              <a:custGeom>
                <a:avLst/>
                <a:gdLst>
                  <a:gd name="T0" fmla="*/ 73 w 84"/>
                  <a:gd name="T1" fmla="*/ 1 h 59"/>
                  <a:gd name="T2" fmla="*/ 84 w 84"/>
                  <a:gd name="T3" fmla="*/ 7 h 59"/>
                  <a:gd name="T4" fmla="*/ 83 w 84"/>
                  <a:gd name="T5" fmla="*/ 13 h 59"/>
                  <a:gd name="T6" fmla="*/ 72 w 84"/>
                  <a:gd name="T7" fmla="*/ 14 h 59"/>
                  <a:gd name="T8" fmla="*/ 77 w 84"/>
                  <a:gd name="T9" fmla="*/ 28 h 59"/>
                  <a:gd name="T10" fmla="*/ 61 w 84"/>
                  <a:gd name="T11" fmla="*/ 44 h 59"/>
                  <a:gd name="T12" fmla="*/ 60 w 84"/>
                  <a:gd name="T13" fmla="*/ 58 h 59"/>
                  <a:gd name="T14" fmla="*/ 13 w 84"/>
                  <a:gd name="T15" fmla="*/ 51 h 59"/>
                  <a:gd name="T16" fmla="*/ 1 w 84"/>
                  <a:gd name="T17" fmla="*/ 40 h 59"/>
                  <a:gd name="T18" fmla="*/ 4 w 84"/>
                  <a:gd name="T19" fmla="*/ 33 h 59"/>
                  <a:gd name="T20" fmla="*/ 15 w 84"/>
                  <a:gd name="T21" fmla="*/ 35 h 59"/>
                  <a:gd name="T22" fmla="*/ 24 w 84"/>
                  <a:gd name="T23" fmla="*/ 35 h 59"/>
                  <a:gd name="T24" fmla="*/ 39 w 84"/>
                  <a:gd name="T25" fmla="*/ 32 h 59"/>
                  <a:gd name="T26" fmla="*/ 47 w 84"/>
                  <a:gd name="T27" fmla="*/ 22 h 59"/>
                  <a:gd name="T28" fmla="*/ 65 w 84"/>
                  <a:gd name="T29" fmla="*/ 10 h 59"/>
                  <a:gd name="T30" fmla="*/ 73 w 84"/>
                  <a:gd name="T31" fmla="*/ 1 h 59"/>
                  <a:gd name="T32" fmla="*/ 73 w 84"/>
                  <a:gd name="T33" fmla="*/ 0 h 59"/>
                  <a:gd name="T34" fmla="*/ 73 w 84"/>
                  <a:gd name="T35" fmla="*/ 0 h 59"/>
                  <a:gd name="T36" fmla="*/ 65 w 84"/>
                  <a:gd name="T37" fmla="*/ 9 h 59"/>
                  <a:gd name="T38" fmla="*/ 47 w 84"/>
                  <a:gd name="T39" fmla="*/ 22 h 59"/>
                  <a:gd name="T40" fmla="*/ 47 w 84"/>
                  <a:gd name="T41" fmla="*/ 22 h 59"/>
                  <a:gd name="T42" fmla="*/ 47 w 84"/>
                  <a:gd name="T43" fmla="*/ 22 h 59"/>
                  <a:gd name="T44" fmla="*/ 39 w 84"/>
                  <a:gd name="T45" fmla="*/ 32 h 59"/>
                  <a:gd name="T46" fmla="*/ 24 w 84"/>
                  <a:gd name="T47" fmla="*/ 34 h 59"/>
                  <a:gd name="T48" fmla="*/ 15 w 84"/>
                  <a:gd name="T49" fmla="*/ 34 h 59"/>
                  <a:gd name="T50" fmla="*/ 4 w 84"/>
                  <a:gd name="T51" fmla="*/ 32 h 59"/>
                  <a:gd name="T52" fmla="*/ 4 w 84"/>
                  <a:gd name="T53" fmla="*/ 32 h 59"/>
                  <a:gd name="T54" fmla="*/ 3 w 84"/>
                  <a:gd name="T55" fmla="*/ 33 h 59"/>
                  <a:gd name="T56" fmla="*/ 1 w 84"/>
                  <a:gd name="T57" fmla="*/ 40 h 59"/>
                  <a:gd name="T58" fmla="*/ 0 w 84"/>
                  <a:gd name="T59" fmla="*/ 40 h 59"/>
                  <a:gd name="T60" fmla="*/ 1 w 84"/>
                  <a:gd name="T61" fmla="*/ 40 h 59"/>
                  <a:gd name="T62" fmla="*/ 13 w 84"/>
                  <a:gd name="T63" fmla="*/ 52 h 59"/>
                  <a:gd name="T64" fmla="*/ 13 w 84"/>
                  <a:gd name="T65" fmla="*/ 52 h 59"/>
                  <a:gd name="T66" fmla="*/ 13 w 84"/>
                  <a:gd name="T67" fmla="*/ 52 h 59"/>
                  <a:gd name="T68" fmla="*/ 60 w 84"/>
                  <a:gd name="T69" fmla="*/ 59 h 59"/>
                  <a:gd name="T70" fmla="*/ 60 w 84"/>
                  <a:gd name="T71" fmla="*/ 59 h 59"/>
                  <a:gd name="T72" fmla="*/ 60 w 84"/>
                  <a:gd name="T73" fmla="*/ 58 h 59"/>
                  <a:gd name="T74" fmla="*/ 61 w 84"/>
                  <a:gd name="T75" fmla="*/ 44 h 59"/>
                  <a:gd name="T76" fmla="*/ 77 w 84"/>
                  <a:gd name="T77" fmla="*/ 29 h 59"/>
                  <a:gd name="T78" fmla="*/ 77 w 84"/>
                  <a:gd name="T79" fmla="*/ 29 h 59"/>
                  <a:gd name="T80" fmla="*/ 77 w 84"/>
                  <a:gd name="T81" fmla="*/ 28 h 59"/>
                  <a:gd name="T82" fmla="*/ 73 w 84"/>
                  <a:gd name="T83" fmla="*/ 14 h 59"/>
                  <a:gd name="T84" fmla="*/ 83 w 84"/>
                  <a:gd name="T85" fmla="*/ 14 h 59"/>
                  <a:gd name="T86" fmla="*/ 83 w 84"/>
                  <a:gd name="T87" fmla="*/ 14 h 59"/>
                  <a:gd name="T88" fmla="*/ 83 w 84"/>
                  <a:gd name="T89" fmla="*/ 13 h 59"/>
                  <a:gd name="T90" fmla="*/ 84 w 84"/>
                  <a:gd name="T91" fmla="*/ 7 h 59"/>
                  <a:gd name="T92" fmla="*/ 84 w 84"/>
                  <a:gd name="T93" fmla="*/ 7 h 59"/>
                  <a:gd name="T94" fmla="*/ 84 w 84"/>
                  <a:gd name="T95" fmla="*/ 7 h 59"/>
                  <a:gd name="T96" fmla="*/ 74 w 84"/>
                  <a:gd name="T97" fmla="*/ 0 h 59"/>
                  <a:gd name="T98" fmla="*/ 73 w 84"/>
                  <a:gd name="T99" fmla="*/ 0 h 59"/>
                  <a:gd name="T100" fmla="*/ 73 w 84"/>
                  <a:gd name="T10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59">
                    <a:moveTo>
                      <a:pt x="73" y="1"/>
                    </a:moveTo>
                    <a:lnTo>
                      <a:pt x="84" y="7"/>
                    </a:lnTo>
                    <a:lnTo>
                      <a:pt x="83" y="13"/>
                    </a:lnTo>
                    <a:lnTo>
                      <a:pt x="72" y="14"/>
                    </a:lnTo>
                    <a:lnTo>
                      <a:pt x="77" y="28"/>
                    </a:lnTo>
                    <a:lnTo>
                      <a:pt x="61" y="44"/>
                    </a:lnTo>
                    <a:lnTo>
                      <a:pt x="60" y="58"/>
                    </a:lnTo>
                    <a:lnTo>
                      <a:pt x="13" y="51"/>
                    </a:lnTo>
                    <a:lnTo>
                      <a:pt x="1" y="40"/>
                    </a:lnTo>
                    <a:lnTo>
                      <a:pt x="4" y="33"/>
                    </a:lnTo>
                    <a:lnTo>
                      <a:pt x="15" y="35"/>
                    </a:lnTo>
                    <a:lnTo>
                      <a:pt x="24" y="35"/>
                    </a:lnTo>
                    <a:lnTo>
                      <a:pt x="39" y="32"/>
                    </a:lnTo>
                    <a:lnTo>
                      <a:pt x="47" y="22"/>
                    </a:lnTo>
                    <a:lnTo>
                      <a:pt x="65" y="10"/>
                    </a:lnTo>
                    <a:lnTo>
                      <a:pt x="73" y="1"/>
                    </a:lnTo>
                    <a:close/>
                    <a:moveTo>
                      <a:pt x="73" y="0"/>
                    </a:moveTo>
                    <a:lnTo>
                      <a:pt x="73" y="0"/>
                    </a:lnTo>
                    <a:lnTo>
                      <a:pt x="65" y="9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39" y="32"/>
                    </a:lnTo>
                    <a:lnTo>
                      <a:pt x="24" y="34"/>
                    </a:lnTo>
                    <a:lnTo>
                      <a:pt x="15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3" y="33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8"/>
                    </a:lnTo>
                    <a:lnTo>
                      <a:pt x="61" y="44"/>
                    </a:lnTo>
                    <a:lnTo>
                      <a:pt x="77" y="29"/>
                    </a:lnTo>
                    <a:lnTo>
                      <a:pt x="77" y="29"/>
                    </a:lnTo>
                    <a:lnTo>
                      <a:pt x="77" y="28"/>
                    </a:lnTo>
                    <a:lnTo>
                      <a:pt x="73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3" y="13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74" y="0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2" name="Freeform 1182"/>
              <p:cNvSpPr>
                <a:spLocks noEditPoints="1"/>
              </p:cNvSpPr>
              <p:nvPr/>
            </p:nvSpPr>
            <p:spPr bwMode="gray">
              <a:xfrm>
                <a:off x="3886" y="1892"/>
                <a:ext cx="84" cy="59"/>
              </a:xfrm>
              <a:custGeom>
                <a:avLst/>
                <a:gdLst>
                  <a:gd name="T0" fmla="*/ 73 w 84"/>
                  <a:gd name="T1" fmla="*/ 1 h 59"/>
                  <a:gd name="T2" fmla="*/ 84 w 84"/>
                  <a:gd name="T3" fmla="*/ 7 h 59"/>
                  <a:gd name="T4" fmla="*/ 83 w 84"/>
                  <a:gd name="T5" fmla="*/ 13 h 59"/>
                  <a:gd name="T6" fmla="*/ 72 w 84"/>
                  <a:gd name="T7" fmla="*/ 14 h 59"/>
                  <a:gd name="T8" fmla="*/ 77 w 84"/>
                  <a:gd name="T9" fmla="*/ 28 h 59"/>
                  <a:gd name="T10" fmla="*/ 61 w 84"/>
                  <a:gd name="T11" fmla="*/ 44 h 59"/>
                  <a:gd name="T12" fmla="*/ 60 w 84"/>
                  <a:gd name="T13" fmla="*/ 58 h 59"/>
                  <a:gd name="T14" fmla="*/ 13 w 84"/>
                  <a:gd name="T15" fmla="*/ 51 h 59"/>
                  <a:gd name="T16" fmla="*/ 1 w 84"/>
                  <a:gd name="T17" fmla="*/ 40 h 59"/>
                  <a:gd name="T18" fmla="*/ 4 w 84"/>
                  <a:gd name="T19" fmla="*/ 33 h 59"/>
                  <a:gd name="T20" fmla="*/ 15 w 84"/>
                  <a:gd name="T21" fmla="*/ 35 h 59"/>
                  <a:gd name="T22" fmla="*/ 24 w 84"/>
                  <a:gd name="T23" fmla="*/ 35 h 59"/>
                  <a:gd name="T24" fmla="*/ 39 w 84"/>
                  <a:gd name="T25" fmla="*/ 32 h 59"/>
                  <a:gd name="T26" fmla="*/ 47 w 84"/>
                  <a:gd name="T27" fmla="*/ 22 h 59"/>
                  <a:gd name="T28" fmla="*/ 65 w 84"/>
                  <a:gd name="T29" fmla="*/ 10 h 59"/>
                  <a:gd name="T30" fmla="*/ 73 w 84"/>
                  <a:gd name="T31" fmla="*/ 1 h 59"/>
                  <a:gd name="T32" fmla="*/ 73 w 84"/>
                  <a:gd name="T33" fmla="*/ 0 h 59"/>
                  <a:gd name="T34" fmla="*/ 73 w 84"/>
                  <a:gd name="T35" fmla="*/ 0 h 59"/>
                  <a:gd name="T36" fmla="*/ 65 w 84"/>
                  <a:gd name="T37" fmla="*/ 9 h 59"/>
                  <a:gd name="T38" fmla="*/ 47 w 84"/>
                  <a:gd name="T39" fmla="*/ 22 h 59"/>
                  <a:gd name="T40" fmla="*/ 47 w 84"/>
                  <a:gd name="T41" fmla="*/ 22 h 59"/>
                  <a:gd name="T42" fmla="*/ 47 w 84"/>
                  <a:gd name="T43" fmla="*/ 22 h 59"/>
                  <a:gd name="T44" fmla="*/ 39 w 84"/>
                  <a:gd name="T45" fmla="*/ 32 h 59"/>
                  <a:gd name="T46" fmla="*/ 24 w 84"/>
                  <a:gd name="T47" fmla="*/ 34 h 59"/>
                  <a:gd name="T48" fmla="*/ 15 w 84"/>
                  <a:gd name="T49" fmla="*/ 34 h 59"/>
                  <a:gd name="T50" fmla="*/ 4 w 84"/>
                  <a:gd name="T51" fmla="*/ 32 h 59"/>
                  <a:gd name="T52" fmla="*/ 4 w 84"/>
                  <a:gd name="T53" fmla="*/ 32 h 59"/>
                  <a:gd name="T54" fmla="*/ 3 w 84"/>
                  <a:gd name="T55" fmla="*/ 33 h 59"/>
                  <a:gd name="T56" fmla="*/ 1 w 84"/>
                  <a:gd name="T57" fmla="*/ 40 h 59"/>
                  <a:gd name="T58" fmla="*/ 0 w 84"/>
                  <a:gd name="T59" fmla="*/ 40 h 59"/>
                  <a:gd name="T60" fmla="*/ 1 w 84"/>
                  <a:gd name="T61" fmla="*/ 40 h 59"/>
                  <a:gd name="T62" fmla="*/ 13 w 84"/>
                  <a:gd name="T63" fmla="*/ 52 h 59"/>
                  <a:gd name="T64" fmla="*/ 13 w 84"/>
                  <a:gd name="T65" fmla="*/ 52 h 59"/>
                  <a:gd name="T66" fmla="*/ 13 w 84"/>
                  <a:gd name="T67" fmla="*/ 52 h 59"/>
                  <a:gd name="T68" fmla="*/ 60 w 84"/>
                  <a:gd name="T69" fmla="*/ 59 h 59"/>
                  <a:gd name="T70" fmla="*/ 60 w 84"/>
                  <a:gd name="T71" fmla="*/ 59 h 59"/>
                  <a:gd name="T72" fmla="*/ 60 w 84"/>
                  <a:gd name="T73" fmla="*/ 58 h 59"/>
                  <a:gd name="T74" fmla="*/ 61 w 84"/>
                  <a:gd name="T75" fmla="*/ 44 h 59"/>
                  <a:gd name="T76" fmla="*/ 77 w 84"/>
                  <a:gd name="T77" fmla="*/ 29 h 59"/>
                  <a:gd name="T78" fmla="*/ 77 w 84"/>
                  <a:gd name="T79" fmla="*/ 29 h 59"/>
                  <a:gd name="T80" fmla="*/ 77 w 84"/>
                  <a:gd name="T81" fmla="*/ 28 h 59"/>
                  <a:gd name="T82" fmla="*/ 73 w 84"/>
                  <a:gd name="T83" fmla="*/ 14 h 59"/>
                  <a:gd name="T84" fmla="*/ 83 w 84"/>
                  <a:gd name="T85" fmla="*/ 14 h 59"/>
                  <a:gd name="T86" fmla="*/ 83 w 84"/>
                  <a:gd name="T87" fmla="*/ 14 h 59"/>
                  <a:gd name="T88" fmla="*/ 83 w 84"/>
                  <a:gd name="T89" fmla="*/ 13 h 59"/>
                  <a:gd name="T90" fmla="*/ 84 w 84"/>
                  <a:gd name="T91" fmla="*/ 7 h 59"/>
                  <a:gd name="T92" fmla="*/ 84 w 84"/>
                  <a:gd name="T93" fmla="*/ 7 h 59"/>
                  <a:gd name="T94" fmla="*/ 84 w 84"/>
                  <a:gd name="T95" fmla="*/ 7 h 59"/>
                  <a:gd name="T96" fmla="*/ 74 w 84"/>
                  <a:gd name="T97" fmla="*/ 0 h 59"/>
                  <a:gd name="T98" fmla="*/ 73 w 84"/>
                  <a:gd name="T99" fmla="*/ 0 h 59"/>
                  <a:gd name="T100" fmla="*/ 73 w 84"/>
                  <a:gd name="T10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59">
                    <a:moveTo>
                      <a:pt x="73" y="1"/>
                    </a:moveTo>
                    <a:lnTo>
                      <a:pt x="84" y="7"/>
                    </a:lnTo>
                    <a:lnTo>
                      <a:pt x="83" y="13"/>
                    </a:lnTo>
                    <a:lnTo>
                      <a:pt x="72" y="14"/>
                    </a:lnTo>
                    <a:lnTo>
                      <a:pt x="77" y="28"/>
                    </a:lnTo>
                    <a:lnTo>
                      <a:pt x="61" y="44"/>
                    </a:lnTo>
                    <a:lnTo>
                      <a:pt x="60" y="58"/>
                    </a:lnTo>
                    <a:lnTo>
                      <a:pt x="13" y="51"/>
                    </a:lnTo>
                    <a:lnTo>
                      <a:pt x="1" y="40"/>
                    </a:lnTo>
                    <a:lnTo>
                      <a:pt x="4" y="33"/>
                    </a:lnTo>
                    <a:lnTo>
                      <a:pt x="15" y="35"/>
                    </a:lnTo>
                    <a:lnTo>
                      <a:pt x="24" y="35"/>
                    </a:lnTo>
                    <a:lnTo>
                      <a:pt x="39" y="32"/>
                    </a:lnTo>
                    <a:lnTo>
                      <a:pt x="47" y="22"/>
                    </a:lnTo>
                    <a:lnTo>
                      <a:pt x="65" y="10"/>
                    </a:lnTo>
                    <a:lnTo>
                      <a:pt x="73" y="1"/>
                    </a:lnTo>
                    <a:moveTo>
                      <a:pt x="73" y="0"/>
                    </a:moveTo>
                    <a:lnTo>
                      <a:pt x="73" y="0"/>
                    </a:lnTo>
                    <a:lnTo>
                      <a:pt x="65" y="9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39" y="32"/>
                    </a:lnTo>
                    <a:lnTo>
                      <a:pt x="24" y="34"/>
                    </a:lnTo>
                    <a:lnTo>
                      <a:pt x="15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3" y="33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8"/>
                    </a:lnTo>
                    <a:lnTo>
                      <a:pt x="61" y="44"/>
                    </a:lnTo>
                    <a:lnTo>
                      <a:pt x="77" y="29"/>
                    </a:lnTo>
                    <a:lnTo>
                      <a:pt x="77" y="29"/>
                    </a:lnTo>
                    <a:lnTo>
                      <a:pt x="77" y="28"/>
                    </a:lnTo>
                    <a:lnTo>
                      <a:pt x="73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3" y="13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74" y="0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3" name="Freeform 1183"/>
              <p:cNvSpPr>
                <a:spLocks/>
              </p:cNvSpPr>
              <p:nvPr/>
            </p:nvSpPr>
            <p:spPr bwMode="gray">
              <a:xfrm>
                <a:off x="3872" y="1884"/>
                <a:ext cx="15" cy="35"/>
              </a:xfrm>
              <a:custGeom>
                <a:avLst/>
                <a:gdLst>
                  <a:gd name="T0" fmla="*/ 2 w 15"/>
                  <a:gd name="T1" fmla="*/ 32 h 35"/>
                  <a:gd name="T2" fmla="*/ 0 w 15"/>
                  <a:gd name="T3" fmla="*/ 24 h 35"/>
                  <a:gd name="T4" fmla="*/ 3 w 15"/>
                  <a:gd name="T5" fmla="*/ 15 h 35"/>
                  <a:gd name="T6" fmla="*/ 1 w 15"/>
                  <a:gd name="T7" fmla="*/ 6 h 35"/>
                  <a:gd name="T8" fmla="*/ 4 w 15"/>
                  <a:gd name="T9" fmla="*/ 0 h 35"/>
                  <a:gd name="T10" fmla="*/ 12 w 15"/>
                  <a:gd name="T11" fmla="*/ 2 h 35"/>
                  <a:gd name="T12" fmla="*/ 15 w 15"/>
                  <a:gd name="T13" fmla="*/ 21 h 35"/>
                  <a:gd name="T14" fmla="*/ 11 w 15"/>
                  <a:gd name="T15" fmla="*/ 35 h 35"/>
                  <a:gd name="T16" fmla="*/ 2 w 15"/>
                  <a:gd name="T1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5">
                    <a:moveTo>
                      <a:pt x="2" y="32"/>
                    </a:moveTo>
                    <a:lnTo>
                      <a:pt x="0" y="24"/>
                    </a:lnTo>
                    <a:lnTo>
                      <a:pt x="3" y="15"/>
                    </a:lnTo>
                    <a:lnTo>
                      <a:pt x="1" y="6"/>
                    </a:lnTo>
                    <a:lnTo>
                      <a:pt x="4" y="0"/>
                    </a:lnTo>
                    <a:lnTo>
                      <a:pt x="12" y="2"/>
                    </a:lnTo>
                    <a:lnTo>
                      <a:pt x="15" y="21"/>
                    </a:lnTo>
                    <a:lnTo>
                      <a:pt x="11" y="35"/>
                    </a:lnTo>
                    <a:lnTo>
                      <a:pt x="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4" name="Freeform 1184"/>
              <p:cNvSpPr>
                <a:spLocks noEditPoints="1"/>
              </p:cNvSpPr>
              <p:nvPr/>
            </p:nvSpPr>
            <p:spPr bwMode="gray">
              <a:xfrm>
                <a:off x="3871" y="1884"/>
                <a:ext cx="16" cy="35"/>
              </a:xfrm>
              <a:custGeom>
                <a:avLst/>
                <a:gdLst>
                  <a:gd name="T0" fmla="*/ 5 w 16"/>
                  <a:gd name="T1" fmla="*/ 0 h 35"/>
                  <a:gd name="T2" fmla="*/ 13 w 16"/>
                  <a:gd name="T3" fmla="*/ 2 h 35"/>
                  <a:gd name="T4" fmla="*/ 16 w 16"/>
                  <a:gd name="T5" fmla="*/ 21 h 35"/>
                  <a:gd name="T6" fmla="*/ 12 w 16"/>
                  <a:gd name="T7" fmla="*/ 35 h 35"/>
                  <a:gd name="T8" fmla="*/ 3 w 16"/>
                  <a:gd name="T9" fmla="*/ 32 h 35"/>
                  <a:gd name="T10" fmla="*/ 1 w 16"/>
                  <a:gd name="T11" fmla="*/ 24 h 35"/>
                  <a:gd name="T12" fmla="*/ 5 w 16"/>
                  <a:gd name="T13" fmla="*/ 15 h 35"/>
                  <a:gd name="T14" fmla="*/ 2 w 16"/>
                  <a:gd name="T15" fmla="*/ 6 h 35"/>
                  <a:gd name="T16" fmla="*/ 5 w 16"/>
                  <a:gd name="T17" fmla="*/ 0 h 35"/>
                  <a:gd name="T18" fmla="*/ 4 w 16"/>
                  <a:gd name="T19" fmla="*/ 0 h 35"/>
                  <a:gd name="T20" fmla="*/ 4 w 16"/>
                  <a:gd name="T21" fmla="*/ 0 h 35"/>
                  <a:gd name="T22" fmla="*/ 1 w 16"/>
                  <a:gd name="T23" fmla="*/ 6 h 35"/>
                  <a:gd name="T24" fmla="*/ 1 w 16"/>
                  <a:gd name="T25" fmla="*/ 6 h 35"/>
                  <a:gd name="T26" fmla="*/ 1 w 16"/>
                  <a:gd name="T27" fmla="*/ 7 h 35"/>
                  <a:gd name="T28" fmla="*/ 4 w 16"/>
                  <a:gd name="T29" fmla="*/ 15 h 35"/>
                  <a:gd name="T30" fmla="*/ 0 w 16"/>
                  <a:gd name="T31" fmla="*/ 24 h 35"/>
                  <a:gd name="T32" fmla="*/ 0 w 16"/>
                  <a:gd name="T33" fmla="*/ 24 h 35"/>
                  <a:gd name="T34" fmla="*/ 0 w 16"/>
                  <a:gd name="T35" fmla="*/ 24 h 35"/>
                  <a:gd name="T36" fmla="*/ 3 w 16"/>
                  <a:gd name="T37" fmla="*/ 32 h 35"/>
                  <a:gd name="T38" fmla="*/ 3 w 16"/>
                  <a:gd name="T39" fmla="*/ 32 h 35"/>
                  <a:gd name="T40" fmla="*/ 3 w 16"/>
                  <a:gd name="T41" fmla="*/ 32 h 35"/>
                  <a:gd name="T42" fmla="*/ 12 w 16"/>
                  <a:gd name="T43" fmla="*/ 35 h 35"/>
                  <a:gd name="T44" fmla="*/ 13 w 16"/>
                  <a:gd name="T45" fmla="*/ 35 h 35"/>
                  <a:gd name="T46" fmla="*/ 13 w 16"/>
                  <a:gd name="T47" fmla="*/ 35 h 35"/>
                  <a:gd name="T48" fmla="*/ 16 w 16"/>
                  <a:gd name="T49" fmla="*/ 22 h 35"/>
                  <a:gd name="T50" fmla="*/ 16 w 16"/>
                  <a:gd name="T51" fmla="*/ 21 h 35"/>
                  <a:gd name="T52" fmla="*/ 16 w 16"/>
                  <a:gd name="T53" fmla="*/ 21 h 35"/>
                  <a:gd name="T54" fmla="*/ 14 w 16"/>
                  <a:gd name="T55" fmla="*/ 2 h 35"/>
                  <a:gd name="T56" fmla="*/ 14 w 16"/>
                  <a:gd name="T57" fmla="*/ 2 h 35"/>
                  <a:gd name="T58" fmla="*/ 13 w 16"/>
                  <a:gd name="T59" fmla="*/ 1 h 35"/>
                  <a:gd name="T60" fmla="*/ 5 w 16"/>
                  <a:gd name="T61" fmla="*/ 0 h 35"/>
                  <a:gd name="T62" fmla="*/ 4 w 16"/>
                  <a:gd name="T63" fmla="*/ 0 h 35"/>
                  <a:gd name="T64" fmla="*/ 4 w 16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35">
                    <a:moveTo>
                      <a:pt x="5" y="0"/>
                    </a:moveTo>
                    <a:lnTo>
                      <a:pt x="13" y="2"/>
                    </a:lnTo>
                    <a:lnTo>
                      <a:pt x="16" y="21"/>
                    </a:lnTo>
                    <a:lnTo>
                      <a:pt x="12" y="35"/>
                    </a:lnTo>
                    <a:lnTo>
                      <a:pt x="3" y="32"/>
                    </a:lnTo>
                    <a:lnTo>
                      <a:pt x="1" y="24"/>
                    </a:lnTo>
                    <a:lnTo>
                      <a:pt x="5" y="15"/>
                    </a:lnTo>
                    <a:lnTo>
                      <a:pt x="2" y="6"/>
                    </a:lnTo>
                    <a:lnTo>
                      <a:pt x="5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" y="15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5" name="Freeform 1185"/>
              <p:cNvSpPr>
                <a:spLocks noEditPoints="1"/>
              </p:cNvSpPr>
              <p:nvPr/>
            </p:nvSpPr>
            <p:spPr bwMode="gray">
              <a:xfrm>
                <a:off x="3871" y="1884"/>
                <a:ext cx="16" cy="35"/>
              </a:xfrm>
              <a:custGeom>
                <a:avLst/>
                <a:gdLst>
                  <a:gd name="T0" fmla="*/ 5 w 16"/>
                  <a:gd name="T1" fmla="*/ 0 h 35"/>
                  <a:gd name="T2" fmla="*/ 13 w 16"/>
                  <a:gd name="T3" fmla="*/ 2 h 35"/>
                  <a:gd name="T4" fmla="*/ 16 w 16"/>
                  <a:gd name="T5" fmla="*/ 21 h 35"/>
                  <a:gd name="T6" fmla="*/ 12 w 16"/>
                  <a:gd name="T7" fmla="*/ 35 h 35"/>
                  <a:gd name="T8" fmla="*/ 3 w 16"/>
                  <a:gd name="T9" fmla="*/ 32 h 35"/>
                  <a:gd name="T10" fmla="*/ 1 w 16"/>
                  <a:gd name="T11" fmla="*/ 24 h 35"/>
                  <a:gd name="T12" fmla="*/ 5 w 16"/>
                  <a:gd name="T13" fmla="*/ 15 h 35"/>
                  <a:gd name="T14" fmla="*/ 2 w 16"/>
                  <a:gd name="T15" fmla="*/ 6 h 35"/>
                  <a:gd name="T16" fmla="*/ 5 w 16"/>
                  <a:gd name="T17" fmla="*/ 0 h 35"/>
                  <a:gd name="T18" fmla="*/ 4 w 16"/>
                  <a:gd name="T19" fmla="*/ 0 h 35"/>
                  <a:gd name="T20" fmla="*/ 4 w 16"/>
                  <a:gd name="T21" fmla="*/ 0 h 35"/>
                  <a:gd name="T22" fmla="*/ 1 w 16"/>
                  <a:gd name="T23" fmla="*/ 6 h 35"/>
                  <a:gd name="T24" fmla="*/ 1 w 16"/>
                  <a:gd name="T25" fmla="*/ 6 h 35"/>
                  <a:gd name="T26" fmla="*/ 1 w 16"/>
                  <a:gd name="T27" fmla="*/ 7 h 35"/>
                  <a:gd name="T28" fmla="*/ 4 w 16"/>
                  <a:gd name="T29" fmla="*/ 15 h 35"/>
                  <a:gd name="T30" fmla="*/ 0 w 16"/>
                  <a:gd name="T31" fmla="*/ 24 h 35"/>
                  <a:gd name="T32" fmla="*/ 0 w 16"/>
                  <a:gd name="T33" fmla="*/ 24 h 35"/>
                  <a:gd name="T34" fmla="*/ 0 w 16"/>
                  <a:gd name="T35" fmla="*/ 24 h 35"/>
                  <a:gd name="T36" fmla="*/ 3 w 16"/>
                  <a:gd name="T37" fmla="*/ 32 h 35"/>
                  <a:gd name="T38" fmla="*/ 3 w 16"/>
                  <a:gd name="T39" fmla="*/ 32 h 35"/>
                  <a:gd name="T40" fmla="*/ 3 w 16"/>
                  <a:gd name="T41" fmla="*/ 32 h 35"/>
                  <a:gd name="T42" fmla="*/ 12 w 16"/>
                  <a:gd name="T43" fmla="*/ 35 h 35"/>
                  <a:gd name="T44" fmla="*/ 13 w 16"/>
                  <a:gd name="T45" fmla="*/ 35 h 35"/>
                  <a:gd name="T46" fmla="*/ 13 w 16"/>
                  <a:gd name="T47" fmla="*/ 35 h 35"/>
                  <a:gd name="T48" fmla="*/ 16 w 16"/>
                  <a:gd name="T49" fmla="*/ 22 h 35"/>
                  <a:gd name="T50" fmla="*/ 16 w 16"/>
                  <a:gd name="T51" fmla="*/ 21 h 35"/>
                  <a:gd name="T52" fmla="*/ 16 w 16"/>
                  <a:gd name="T53" fmla="*/ 21 h 35"/>
                  <a:gd name="T54" fmla="*/ 14 w 16"/>
                  <a:gd name="T55" fmla="*/ 2 h 35"/>
                  <a:gd name="T56" fmla="*/ 14 w 16"/>
                  <a:gd name="T57" fmla="*/ 2 h 35"/>
                  <a:gd name="T58" fmla="*/ 13 w 16"/>
                  <a:gd name="T59" fmla="*/ 1 h 35"/>
                  <a:gd name="T60" fmla="*/ 5 w 16"/>
                  <a:gd name="T61" fmla="*/ 0 h 35"/>
                  <a:gd name="T62" fmla="*/ 4 w 16"/>
                  <a:gd name="T63" fmla="*/ 0 h 35"/>
                  <a:gd name="T64" fmla="*/ 4 w 16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35">
                    <a:moveTo>
                      <a:pt x="5" y="0"/>
                    </a:moveTo>
                    <a:lnTo>
                      <a:pt x="13" y="2"/>
                    </a:lnTo>
                    <a:lnTo>
                      <a:pt x="16" y="21"/>
                    </a:lnTo>
                    <a:lnTo>
                      <a:pt x="12" y="35"/>
                    </a:lnTo>
                    <a:lnTo>
                      <a:pt x="3" y="32"/>
                    </a:lnTo>
                    <a:lnTo>
                      <a:pt x="1" y="24"/>
                    </a:lnTo>
                    <a:lnTo>
                      <a:pt x="5" y="15"/>
                    </a:lnTo>
                    <a:lnTo>
                      <a:pt x="2" y="6"/>
                    </a:lnTo>
                    <a:lnTo>
                      <a:pt x="5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" y="15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6" name="Freeform 1186"/>
              <p:cNvSpPr>
                <a:spLocks/>
              </p:cNvSpPr>
              <p:nvPr/>
            </p:nvSpPr>
            <p:spPr bwMode="gray">
              <a:xfrm>
                <a:off x="3801" y="1813"/>
                <a:ext cx="23" cy="23"/>
              </a:xfrm>
              <a:custGeom>
                <a:avLst/>
                <a:gdLst>
                  <a:gd name="T0" fmla="*/ 12 w 23"/>
                  <a:gd name="T1" fmla="*/ 23 h 23"/>
                  <a:gd name="T2" fmla="*/ 3 w 23"/>
                  <a:gd name="T3" fmla="*/ 16 h 23"/>
                  <a:gd name="T4" fmla="*/ 0 w 23"/>
                  <a:gd name="T5" fmla="*/ 7 h 23"/>
                  <a:gd name="T6" fmla="*/ 6 w 23"/>
                  <a:gd name="T7" fmla="*/ 0 h 23"/>
                  <a:gd name="T8" fmla="*/ 22 w 23"/>
                  <a:gd name="T9" fmla="*/ 5 h 23"/>
                  <a:gd name="T10" fmla="*/ 16 w 23"/>
                  <a:gd name="T11" fmla="*/ 10 h 23"/>
                  <a:gd name="T12" fmla="*/ 16 w 23"/>
                  <a:gd name="T13" fmla="*/ 14 h 23"/>
                  <a:gd name="T14" fmla="*/ 23 w 23"/>
                  <a:gd name="T15" fmla="*/ 23 h 23"/>
                  <a:gd name="T16" fmla="*/ 12 w 23"/>
                  <a:gd name="T1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lnTo>
                      <a:pt x="3" y="16"/>
                    </a:lnTo>
                    <a:lnTo>
                      <a:pt x="0" y="7"/>
                    </a:lnTo>
                    <a:lnTo>
                      <a:pt x="6" y="0"/>
                    </a:lnTo>
                    <a:lnTo>
                      <a:pt x="22" y="5"/>
                    </a:lnTo>
                    <a:lnTo>
                      <a:pt x="16" y="10"/>
                    </a:lnTo>
                    <a:lnTo>
                      <a:pt x="16" y="14"/>
                    </a:lnTo>
                    <a:lnTo>
                      <a:pt x="23" y="23"/>
                    </a:lnTo>
                    <a:lnTo>
                      <a:pt x="12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7" name="Freeform 1187"/>
              <p:cNvSpPr>
                <a:spLocks noEditPoints="1"/>
              </p:cNvSpPr>
              <p:nvPr/>
            </p:nvSpPr>
            <p:spPr bwMode="gray">
              <a:xfrm>
                <a:off x="3801" y="1813"/>
                <a:ext cx="24" cy="23"/>
              </a:xfrm>
              <a:custGeom>
                <a:avLst/>
                <a:gdLst>
                  <a:gd name="T0" fmla="*/ 6 w 24"/>
                  <a:gd name="T1" fmla="*/ 0 h 23"/>
                  <a:gd name="T2" fmla="*/ 21 w 24"/>
                  <a:gd name="T3" fmla="*/ 5 h 23"/>
                  <a:gd name="T4" fmla="*/ 16 w 24"/>
                  <a:gd name="T5" fmla="*/ 10 h 23"/>
                  <a:gd name="T6" fmla="*/ 16 w 24"/>
                  <a:gd name="T7" fmla="*/ 15 h 23"/>
                  <a:gd name="T8" fmla="*/ 23 w 24"/>
                  <a:gd name="T9" fmla="*/ 23 h 23"/>
                  <a:gd name="T10" fmla="*/ 12 w 24"/>
                  <a:gd name="T11" fmla="*/ 23 h 23"/>
                  <a:gd name="T12" fmla="*/ 3 w 24"/>
                  <a:gd name="T13" fmla="*/ 16 h 23"/>
                  <a:gd name="T14" fmla="*/ 0 w 24"/>
                  <a:gd name="T15" fmla="*/ 7 h 23"/>
                  <a:gd name="T16" fmla="*/ 6 w 24"/>
                  <a:gd name="T17" fmla="*/ 0 h 23"/>
                  <a:gd name="T18" fmla="*/ 6 w 24"/>
                  <a:gd name="T19" fmla="*/ 0 h 23"/>
                  <a:gd name="T20" fmla="*/ 6 w 24"/>
                  <a:gd name="T21" fmla="*/ 0 h 23"/>
                  <a:gd name="T22" fmla="*/ 0 w 24"/>
                  <a:gd name="T23" fmla="*/ 7 h 23"/>
                  <a:gd name="T24" fmla="*/ 0 w 24"/>
                  <a:gd name="T25" fmla="*/ 7 h 23"/>
                  <a:gd name="T26" fmla="*/ 0 w 24"/>
                  <a:gd name="T27" fmla="*/ 8 h 23"/>
                  <a:gd name="T28" fmla="*/ 3 w 24"/>
                  <a:gd name="T29" fmla="*/ 16 h 23"/>
                  <a:gd name="T30" fmla="*/ 3 w 24"/>
                  <a:gd name="T31" fmla="*/ 16 h 23"/>
                  <a:gd name="T32" fmla="*/ 3 w 24"/>
                  <a:gd name="T33" fmla="*/ 16 h 23"/>
                  <a:gd name="T34" fmla="*/ 12 w 24"/>
                  <a:gd name="T35" fmla="*/ 23 h 23"/>
                  <a:gd name="T36" fmla="*/ 12 w 24"/>
                  <a:gd name="T37" fmla="*/ 23 h 23"/>
                  <a:gd name="T38" fmla="*/ 12 w 24"/>
                  <a:gd name="T39" fmla="*/ 23 h 23"/>
                  <a:gd name="T40" fmla="*/ 23 w 24"/>
                  <a:gd name="T41" fmla="*/ 23 h 23"/>
                  <a:gd name="T42" fmla="*/ 24 w 24"/>
                  <a:gd name="T43" fmla="*/ 23 h 23"/>
                  <a:gd name="T44" fmla="*/ 23 w 24"/>
                  <a:gd name="T45" fmla="*/ 23 h 23"/>
                  <a:gd name="T46" fmla="*/ 17 w 24"/>
                  <a:gd name="T47" fmla="*/ 14 h 23"/>
                  <a:gd name="T48" fmla="*/ 17 w 24"/>
                  <a:gd name="T49" fmla="*/ 10 h 23"/>
                  <a:gd name="T50" fmla="*/ 22 w 24"/>
                  <a:gd name="T51" fmla="*/ 5 h 23"/>
                  <a:gd name="T52" fmla="*/ 22 w 24"/>
                  <a:gd name="T53" fmla="*/ 5 h 23"/>
                  <a:gd name="T54" fmla="*/ 22 w 24"/>
                  <a:gd name="T55" fmla="*/ 5 h 23"/>
                  <a:gd name="T56" fmla="*/ 6 w 24"/>
                  <a:gd name="T57" fmla="*/ 0 h 23"/>
                  <a:gd name="T58" fmla="*/ 6 w 24"/>
                  <a:gd name="T59" fmla="*/ 0 h 23"/>
                  <a:gd name="T60" fmla="*/ 6 w 24"/>
                  <a:gd name="T6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23">
                    <a:moveTo>
                      <a:pt x="6" y="0"/>
                    </a:moveTo>
                    <a:lnTo>
                      <a:pt x="21" y="5"/>
                    </a:lnTo>
                    <a:lnTo>
                      <a:pt x="16" y="10"/>
                    </a:lnTo>
                    <a:lnTo>
                      <a:pt x="16" y="15"/>
                    </a:lnTo>
                    <a:lnTo>
                      <a:pt x="23" y="23"/>
                    </a:lnTo>
                    <a:lnTo>
                      <a:pt x="12" y="23"/>
                    </a:lnTo>
                    <a:lnTo>
                      <a:pt x="3" y="16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3" y="23"/>
                    </a:lnTo>
                    <a:lnTo>
                      <a:pt x="17" y="14"/>
                    </a:lnTo>
                    <a:lnTo>
                      <a:pt x="17" y="10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8" name="Freeform 1188"/>
              <p:cNvSpPr>
                <a:spLocks noEditPoints="1"/>
              </p:cNvSpPr>
              <p:nvPr/>
            </p:nvSpPr>
            <p:spPr bwMode="gray">
              <a:xfrm>
                <a:off x="3801" y="1813"/>
                <a:ext cx="24" cy="23"/>
              </a:xfrm>
              <a:custGeom>
                <a:avLst/>
                <a:gdLst>
                  <a:gd name="T0" fmla="*/ 6 w 24"/>
                  <a:gd name="T1" fmla="*/ 0 h 23"/>
                  <a:gd name="T2" fmla="*/ 21 w 24"/>
                  <a:gd name="T3" fmla="*/ 5 h 23"/>
                  <a:gd name="T4" fmla="*/ 16 w 24"/>
                  <a:gd name="T5" fmla="*/ 10 h 23"/>
                  <a:gd name="T6" fmla="*/ 16 w 24"/>
                  <a:gd name="T7" fmla="*/ 15 h 23"/>
                  <a:gd name="T8" fmla="*/ 23 w 24"/>
                  <a:gd name="T9" fmla="*/ 23 h 23"/>
                  <a:gd name="T10" fmla="*/ 12 w 24"/>
                  <a:gd name="T11" fmla="*/ 23 h 23"/>
                  <a:gd name="T12" fmla="*/ 3 w 24"/>
                  <a:gd name="T13" fmla="*/ 16 h 23"/>
                  <a:gd name="T14" fmla="*/ 0 w 24"/>
                  <a:gd name="T15" fmla="*/ 7 h 23"/>
                  <a:gd name="T16" fmla="*/ 6 w 24"/>
                  <a:gd name="T17" fmla="*/ 0 h 23"/>
                  <a:gd name="T18" fmla="*/ 6 w 24"/>
                  <a:gd name="T19" fmla="*/ 0 h 23"/>
                  <a:gd name="T20" fmla="*/ 6 w 24"/>
                  <a:gd name="T21" fmla="*/ 0 h 23"/>
                  <a:gd name="T22" fmla="*/ 0 w 24"/>
                  <a:gd name="T23" fmla="*/ 7 h 23"/>
                  <a:gd name="T24" fmla="*/ 0 w 24"/>
                  <a:gd name="T25" fmla="*/ 7 h 23"/>
                  <a:gd name="T26" fmla="*/ 0 w 24"/>
                  <a:gd name="T27" fmla="*/ 8 h 23"/>
                  <a:gd name="T28" fmla="*/ 3 w 24"/>
                  <a:gd name="T29" fmla="*/ 16 h 23"/>
                  <a:gd name="T30" fmla="*/ 3 w 24"/>
                  <a:gd name="T31" fmla="*/ 16 h 23"/>
                  <a:gd name="T32" fmla="*/ 3 w 24"/>
                  <a:gd name="T33" fmla="*/ 16 h 23"/>
                  <a:gd name="T34" fmla="*/ 12 w 24"/>
                  <a:gd name="T35" fmla="*/ 23 h 23"/>
                  <a:gd name="T36" fmla="*/ 12 w 24"/>
                  <a:gd name="T37" fmla="*/ 23 h 23"/>
                  <a:gd name="T38" fmla="*/ 12 w 24"/>
                  <a:gd name="T39" fmla="*/ 23 h 23"/>
                  <a:gd name="T40" fmla="*/ 23 w 24"/>
                  <a:gd name="T41" fmla="*/ 23 h 23"/>
                  <a:gd name="T42" fmla="*/ 24 w 24"/>
                  <a:gd name="T43" fmla="*/ 23 h 23"/>
                  <a:gd name="T44" fmla="*/ 23 w 24"/>
                  <a:gd name="T45" fmla="*/ 23 h 23"/>
                  <a:gd name="T46" fmla="*/ 17 w 24"/>
                  <a:gd name="T47" fmla="*/ 14 h 23"/>
                  <a:gd name="T48" fmla="*/ 17 w 24"/>
                  <a:gd name="T49" fmla="*/ 10 h 23"/>
                  <a:gd name="T50" fmla="*/ 22 w 24"/>
                  <a:gd name="T51" fmla="*/ 5 h 23"/>
                  <a:gd name="T52" fmla="*/ 22 w 24"/>
                  <a:gd name="T53" fmla="*/ 5 h 23"/>
                  <a:gd name="T54" fmla="*/ 22 w 24"/>
                  <a:gd name="T55" fmla="*/ 5 h 23"/>
                  <a:gd name="T56" fmla="*/ 6 w 24"/>
                  <a:gd name="T57" fmla="*/ 0 h 23"/>
                  <a:gd name="T58" fmla="*/ 6 w 24"/>
                  <a:gd name="T59" fmla="*/ 0 h 23"/>
                  <a:gd name="T60" fmla="*/ 6 w 24"/>
                  <a:gd name="T6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23">
                    <a:moveTo>
                      <a:pt x="6" y="0"/>
                    </a:moveTo>
                    <a:lnTo>
                      <a:pt x="21" y="5"/>
                    </a:lnTo>
                    <a:lnTo>
                      <a:pt x="16" y="10"/>
                    </a:lnTo>
                    <a:lnTo>
                      <a:pt x="16" y="15"/>
                    </a:lnTo>
                    <a:lnTo>
                      <a:pt x="23" y="23"/>
                    </a:lnTo>
                    <a:lnTo>
                      <a:pt x="12" y="23"/>
                    </a:lnTo>
                    <a:lnTo>
                      <a:pt x="3" y="16"/>
                    </a:lnTo>
                    <a:lnTo>
                      <a:pt x="0" y="7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3" y="23"/>
                    </a:lnTo>
                    <a:lnTo>
                      <a:pt x="17" y="14"/>
                    </a:lnTo>
                    <a:lnTo>
                      <a:pt x="17" y="10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9" name="Freeform 1189"/>
              <p:cNvSpPr>
                <a:spLocks/>
              </p:cNvSpPr>
              <p:nvPr/>
            </p:nvSpPr>
            <p:spPr bwMode="gray">
              <a:xfrm>
                <a:off x="4050" y="1670"/>
                <a:ext cx="292" cy="260"/>
              </a:xfrm>
              <a:custGeom>
                <a:avLst/>
                <a:gdLst>
                  <a:gd name="T0" fmla="*/ 118 w 292"/>
                  <a:gd name="T1" fmla="*/ 257 h 260"/>
                  <a:gd name="T2" fmla="*/ 117 w 292"/>
                  <a:gd name="T3" fmla="*/ 251 h 260"/>
                  <a:gd name="T4" fmla="*/ 110 w 292"/>
                  <a:gd name="T5" fmla="*/ 248 h 260"/>
                  <a:gd name="T6" fmla="*/ 107 w 292"/>
                  <a:gd name="T7" fmla="*/ 236 h 260"/>
                  <a:gd name="T8" fmla="*/ 104 w 292"/>
                  <a:gd name="T9" fmla="*/ 233 h 260"/>
                  <a:gd name="T10" fmla="*/ 90 w 292"/>
                  <a:gd name="T11" fmla="*/ 232 h 260"/>
                  <a:gd name="T12" fmla="*/ 82 w 292"/>
                  <a:gd name="T13" fmla="*/ 235 h 260"/>
                  <a:gd name="T14" fmla="*/ 59 w 292"/>
                  <a:gd name="T15" fmla="*/ 233 h 260"/>
                  <a:gd name="T16" fmla="*/ 52 w 292"/>
                  <a:gd name="T17" fmla="*/ 235 h 260"/>
                  <a:gd name="T18" fmla="*/ 27 w 292"/>
                  <a:gd name="T19" fmla="*/ 236 h 260"/>
                  <a:gd name="T20" fmla="*/ 19 w 292"/>
                  <a:gd name="T21" fmla="*/ 233 h 260"/>
                  <a:gd name="T22" fmla="*/ 15 w 292"/>
                  <a:gd name="T23" fmla="*/ 231 h 260"/>
                  <a:gd name="T24" fmla="*/ 17 w 292"/>
                  <a:gd name="T25" fmla="*/ 215 h 260"/>
                  <a:gd name="T26" fmla="*/ 41 w 292"/>
                  <a:gd name="T27" fmla="*/ 207 h 260"/>
                  <a:gd name="T28" fmla="*/ 41 w 292"/>
                  <a:gd name="T29" fmla="*/ 194 h 260"/>
                  <a:gd name="T30" fmla="*/ 30 w 292"/>
                  <a:gd name="T31" fmla="*/ 193 h 260"/>
                  <a:gd name="T32" fmla="*/ 30 w 292"/>
                  <a:gd name="T33" fmla="*/ 182 h 260"/>
                  <a:gd name="T34" fmla="*/ 0 w 292"/>
                  <a:gd name="T35" fmla="*/ 156 h 260"/>
                  <a:gd name="T36" fmla="*/ 0 w 292"/>
                  <a:gd name="T37" fmla="*/ 146 h 260"/>
                  <a:gd name="T38" fmla="*/ 22 w 292"/>
                  <a:gd name="T39" fmla="*/ 147 h 260"/>
                  <a:gd name="T40" fmla="*/ 31 w 292"/>
                  <a:gd name="T41" fmla="*/ 148 h 260"/>
                  <a:gd name="T42" fmla="*/ 68 w 292"/>
                  <a:gd name="T43" fmla="*/ 152 h 260"/>
                  <a:gd name="T44" fmla="*/ 94 w 292"/>
                  <a:gd name="T45" fmla="*/ 146 h 260"/>
                  <a:gd name="T46" fmla="*/ 94 w 292"/>
                  <a:gd name="T47" fmla="*/ 129 h 260"/>
                  <a:gd name="T48" fmla="*/ 96 w 292"/>
                  <a:gd name="T49" fmla="*/ 118 h 260"/>
                  <a:gd name="T50" fmla="*/ 111 w 292"/>
                  <a:gd name="T51" fmla="*/ 115 h 260"/>
                  <a:gd name="T52" fmla="*/ 124 w 292"/>
                  <a:gd name="T53" fmla="*/ 105 h 260"/>
                  <a:gd name="T54" fmla="*/ 145 w 292"/>
                  <a:gd name="T55" fmla="*/ 109 h 260"/>
                  <a:gd name="T56" fmla="*/ 145 w 292"/>
                  <a:gd name="T57" fmla="*/ 91 h 260"/>
                  <a:gd name="T58" fmla="*/ 162 w 292"/>
                  <a:gd name="T59" fmla="*/ 64 h 260"/>
                  <a:gd name="T60" fmla="*/ 177 w 292"/>
                  <a:gd name="T61" fmla="*/ 67 h 260"/>
                  <a:gd name="T62" fmla="*/ 192 w 292"/>
                  <a:gd name="T63" fmla="*/ 42 h 260"/>
                  <a:gd name="T64" fmla="*/ 185 w 292"/>
                  <a:gd name="T65" fmla="*/ 20 h 260"/>
                  <a:gd name="T66" fmla="*/ 226 w 292"/>
                  <a:gd name="T67" fmla="*/ 3 h 260"/>
                  <a:gd name="T68" fmla="*/ 239 w 292"/>
                  <a:gd name="T69" fmla="*/ 3 h 260"/>
                  <a:gd name="T70" fmla="*/ 245 w 292"/>
                  <a:gd name="T71" fmla="*/ 0 h 260"/>
                  <a:gd name="T72" fmla="*/ 256 w 292"/>
                  <a:gd name="T73" fmla="*/ 4 h 260"/>
                  <a:gd name="T74" fmla="*/ 262 w 292"/>
                  <a:gd name="T75" fmla="*/ 13 h 260"/>
                  <a:gd name="T76" fmla="*/ 266 w 292"/>
                  <a:gd name="T77" fmla="*/ 26 h 260"/>
                  <a:gd name="T78" fmla="*/ 281 w 292"/>
                  <a:gd name="T79" fmla="*/ 35 h 260"/>
                  <a:gd name="T80" fmla="*/ 292 w 292"/>
                  <a:gd name="T81" fmla="*/ 46 h 260"/>
                  <a:gd name="T82" fmla="*/ 269 w 292"/>
                  <a:gd name="T83" fmla="*/ 50 h 260"/>
                  <a:gd name="T84" fmla="*/ 251 w 292"/>
                  <a:gd name="T85" fmla="*/ 46 h 260"/>
                  <a:gd name="T86" fmla="*/ 234 w 292"/>
                  <a:gd name="T87" fmla="*/ 48 h 260"/>
                  <a:gd name="T88" fmla="*/ 232 w 292"/>
                  <a:gd name="T89" fmla="*/ 80 h 260"/>
                  <a:gd name="T90" fmla="*/ 244 w 292"/>
                  <a:gd name="T91" fmla="*/ 83 h 260"/>
                  <a:gd name="T92" fmla="*/ 258 w 292"/>
                  <a:gd name="T93" fmla="*/ 96 h 260"/>
                  <a:gd name="T94" fmla="*/ 254 w 292"/>
                  <a:gd name="T95" fmla="*/ 104 h 260"/>
                  <a:gd name="T96" fmla="*/ 242 w 292"/>
                  <a:gd name="T97" fmla="*/ 113 h 260"/>
                  <a:gd name="T98" fmla="*/ 239 w 292"/>
                  <a:gd name="T99" fmla="*/ 131 h 260"/>
                  <a:gd name="T100" fmla="*/ 228 w 292"/>
                  <a:gd name="T101" fmla="*/ 136 h 260"/>
                  <a:gd name="T102" fmla="*/ 223 w 292"/>
                  <a:gd name="T103" fmla="*/ 152 h 260"/>
                  <a:gd name="T104" fmla="*/ 188 w 292"/>
                  <a:gd name="T105" fmla="*/ 184 h 260"/>
                  <a:gd name="T106" fmla="*/ 174 w 292"/>
                  <a:gd name="T107" fmla="*/ 185 h 260"/>
                  <a:gd name="T108" fmla="*/ 168 w 292"/>
                  <a:gd name="T109" fmla="*/ 179 h 260"/>
                  <a:gd name="T110" fmla="*/ 159 w 292"/>
                  <a:gd name="T111" fmla="*/ 200 h 260"/>
                  <a:gd name="T112" fmla="*/ 179 w 292"/>
                  <a:gd name="T113" fmla="*/ 233 h 260"/>
                  <a:gd name="T114" fmla="*/ 177 w 292"/>
                  <a:gd name="T115" fmla="*/ 247 h 260"/>
                  <a:gd name="T116" fmla="*/ 151 w 292"/>
                  <a:gd name="T117" fmla="*/ 244 h 260"/>
                  <a:gd name="T118" fmla="*/ 137 w 292"/>
                  <a:gd name="T119" fmla="*/ 251 h 260"/>
                  <a:gd name="T120" fmla="*/ 127 w 292"/>
                  <a:gd name="T121" fmla="*/ 260 h 260"/>
                  <a:gd name="T122" fmla="*/ 118 w 292"/>
                  <a:gd name="T123" fmla="*/ 257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2" h="260">
                    <a:moveTo>
                      <a:pt x="118" y="257"/>
                    </a:moveTo>
                    <a:lnTo>
                      <a:pt x="117" y="251"/>
                    </a:lnTo>
                    <a:lnTo>
                      <a:pt x="110" y="248"/>
                    </a:lnTo>
                    <a:lnTo>
                      <a:pt x="107" y="236"/>
                    </a:lnTo>
                    <a:lnTo>
                      <a:pt x="104" y="233"/>
                    </a:lnTo>
                    <a:lnTo>
                      <a:pt x="90" y="232"/>
                    </a:lnTo>
                    <a:lnTo>
                      <a:pt x="82" y="235"/>
                    </a:lnTo>
                    <a:lnTo>
                      <a:pt x="59" y="233"/>
                    </a:lnTo>
                    <a:lnTo>
                      <a:pt x="52" y="235"/>
                    </a:lnTo>
                    <a:lnTo>
                      <a:pt x="27" y="236"/>
                    </a:lnTo>
                    <a:lnTo>
                      <a:pt x="19" y="233"/>
                    </a:lnTo>
                    <a:lnTo>
                      <a:pt x="15" y="231"/>
                    </a:lnTo>
                    <a:lnTo>
                      <a:pt x="17" y="215"/>
                    </a:lnTo>
                    <a:lnTo>
                      <a:pt x="41" y="207"/>
                    </a:lnTo>
                    <a:lnTo>
                      <a:pt x="41" y="194"/>
                    </a:lnTo>
                    <a:lnTo>
                      <a:pt x="30" y="193"/>
                    </a:lnTo>
                    <a:lnTo>
                      <a:pt x="30" y="182"/>
                    </a:lnTo>
                    <a:lnTo>
                      <a:pt x="0" y="156"/>
                    </a:lnTo>
                    <a:lnTo>
                      <a:pt x="0" y="146"/>
                    </a:lnTo>
                    <a:lnTo>
                      <a:pt x="22" y="147"/>
                    </a:lnTo>
                    <a:lnTo>
                      <a:pt x="31" y="148"/>
                    </a:lnTo>
                    <a:lnTo>
                      <a:pt x="68" y="152"/>
                    </a:lnTo>
                    <a:lnTo>
                      <a:pt x="94" y="146"/>
                    </a:lnTo>
                    <a:lnTo>
                      <a:pt x="94" y="129"/>
                    </a:lnTo>
                    <a:lnTo>
                      <a:pt x="96" y="118"/>
                    </a:lnTo>
                    <a:lnTo>
                      <a:pt x="111" y="115"/>
                    </a:lnTo>
                    <a:lnTo>
                      <a:pt x="124" y="105"/>
                    </a:lnTo>
                    <a:lnTo>
                      <a:pt x="145" y="109"/>
                    </a:lnTo>
                    <a:lnTo>
                      <a:pt x="145" y="91"/>
                    </a:lnTo>
                    <a:lnTo>
                      <a:pt x="162" y="64"/>
                    </a:lnTo>
                    <a:lnTo>
                      <a:pt x="177" y="67"/>
                    </a:lnTo>
                    <a:lnTo>
                      <a:pt x="192" y="42"/>
                    </a:lnTo>
                    <a:lnTo>
                      <a:pt x="185" y="20"/>
                    </a:lnTo>
                    <a:lnTo>
                      <a:pt x="226" y="3"/>
                    </a:lnTo>
                    <a:lnTo>
                      <a:pt x="239" y="3"/>
                    </a:lnTo>
                    <a:lnTo>
                      <a:pt x="245" y="0"/>
                    </a:lnTo>
                    <a:lnTo>
                      <a:pt x="256" y="4"/>
                    </a:lnTo>
                    <a:lnTo>
                      <a:pt x="262" y="13"/>
                    </a:lnTo>
                    <a:lnTo>
                      <a:pt x="266" y="26"/>
                    </a:lnTo>
                    <a:lnTo>
                      <a:pt x="281" y="35"/>
                    </a:lnTo>
                    <a:lnTo>
                      <a:pt x="292" y="46"/>
                    </a:lnTo>
                    <a:lnTo>
                      <a:pt x="269" y="50"/>
                    </a:lnTo>
                    <a:lnTo>
                      <a:pt x="251" y="46"/>
                    </a:lnTo>
                    <a:lnTo>
                      <a:pt x="234" y="48"/>
                    </a:lnTo>
                    <a:lnTo>
                      <a:pt x="232" y="80"/>
                    </a:lnTo>
                    <a:lnTo>
                      <a:pt x="244" y="83"/>
                    </a:lnTo>
                    <a:lnTo>
                      <a:pt x="258" y="96"/>
                    </a:lnTo>
                    <a:lnTo>
                      <a:pt x="254" y="104"/>
                    </a:lnTo>
                    <a:lnTo>
                      <a:pt x="242" y="113"/>
                    </a:lnTo>
                    <a:lnTo>
                      <a:pt x="239" y="131"/>
                    </a:lnTo>
                    <a:lnTo>
                      <a:pt x="228" y="136"/>
                    </a:lnTo>
                    <a:lnTo>
                      <a:pt x="223" y="152"/>
                    </a:lnTo>
                    <a:lnTo>
                      <a:pt x="188" y="184"/>
                    </a:lnTo>
                    <a:lnTo>
                      <a:pt x="174" y="185"/>
                    </a:lnTo>
                    <a:lnTo>
                      <a:pt x="168" y="179"/>
                    </a:lnTo>
                    <a:lnTo>
                      <a:pt x="159" y="200"/>
                    </a:lnTo>
                    <a:lnTo>
                      <a:pt x="179" y="233"/>
                    </a:lnTo>
                    <a:lnTo>
                      <a:pt x="177" y="247"/>
                    </a:lnTo>
                    <a:lnTo>
                      <a:pt x="151" y="244"/>
                    </a:lnTo>
                    <a:lnTo>
                      <a:pt x="137" y="251"/>
                    </a:lnTo>
                    <a:lnTo>
                      <a:pt x="127" y="260"/>
                    </a:lnTo>
                    <a:lnTo>
                      <a:pt x="118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0" name="Freeform 1190"/>
              <p:cNvSpPr>
                <a:spLocks noEditPoints="1"/>
              </p:cNvSpPr>
              <p:nvPr/>
            </p:nvSpPr>
            <p:spPr bwMode="gray">
              <a:xfrm>
                <a:off x="4050" y="1670"/>
                <a:ext cx="293" cy="261"/>
              </a:xfrm>
              <a:custGeom>
                <a:avLst/>
                <a:gdLst>
                  <a:gd name="T0" fmla="*/ 262 w 293"/>
                  <a:gd name="T1" fmla="*/ 13 h 261"/>
                  <a:gd name="T2" fmla="*/ 292 w 293"/>
                  <a:gd name="T3" fmla="*/ 46 h 261"/>
                  <a:gd name="T4" fmla="*/ 234 w 293"/>
                  <a:gd name="T5" fmla="*/ 48 h 261"/>
                  <a:gd name="T6" fmla="*/ 258 w 293"/>
                  <a:gd name="T7" fmla="*/ 96 h 261"/>
                  <a:gd name="T8" fmla="*/ 239 w 293"/>
                  <a:gd name="T9" fmla="*/ 131 h 261"/>
                  <a:gd name="T10" fmla="*/ 188 w 293"/>
                  <a:gd name="T11" fmla="*/ 184 h 261"/>
                  <a:gd name="T12" fmla="*/ 159 w 293"/>
                  <a:gd name="T13" fmla="*/ 200 h 261"/>
                  <a:gd name="T14" fmla="*/ 151 w 293"/>
                  <a:gd name="T15" fmla="*/ 244 h 261"/>
                  <a:gd name="T16" fmla="*/ 118 w 293"/>
                  <a:gd name="T17" fmla="*/ 257 h 261"/>
                  <a:gd name="T18" fmla="*/ 108 w 293"/>
                  <a:gd name="T19" fmla="*/ 236 h 261"/>
                  <a:gd name="T20" fmla="*/ 82 w 293"/>
                  <a:gd name="T21" fmla="*/ 235 h 261"/>
                  <a:gd name="T22" fmla="*/ 27 w 293"/>
                  <a:gd name="T23" fmla="*/ 236 h 261"/>
                  <a:gd name="T24" fmla="*/ 17 w 293"/>
                  <a:gd name="T25" fmla="*/ 215 h 261"/>
                  <a:gd name="T26" fmla="*/ 30 w 293"/>
                  <a:gd name="T27" fmla="*/ 193 h 261"/>
                  <a:gd name="T28" fmla="*/ 0 w 293"/>
                  <a:gd name="T29" fmla="*/ 146 h 261"/>
                  <a:gd name="T30" fmla="*/ 68 w 293"/>
                  <a:gd name="T31" fmla="*/ 152 h 261"/>
                  <a:gd name="T32" fmla="*/ 96 w 293"/>
                  <a:gd name="T33" fmla="*/ 118 h 261"/>
                  <a:gd name="T34" fmla="*/ 145 w 293"/>
                  <a:gd name="T35" fmla="*/ 109 h 261"/>
                  <a:gd name="T36" fmla="*/ 177 w 293"/>
                  <a:gd name="T37" fmla="*/ 67 h 261"/>
                  <a:gd name="T38" fmla="*/ 226 w 293"/>
                  <a:gd name="T39" fmla="*/ 4 h 261"/>
                  <a:gd name="T40" fmla="*/ 245 w 293"/>
                  <a:gd name="T41" fmla="*/ 0 h 261"/>
                  <a:gd name="T42" fmla="*/ 226 w 293"/>
                  <a:gd name="T43" fmla="*/ 3 h 261"/>
                  <a:gd name="T44" fmla="*/ 185 w 293"/>
                  <a:gd name="T45" fmla="*/ 20 h 261"/>
                  <a:gd name="T46" fmla="*/ 192 w 293"/>
                  <a:gd name="T47" fmla="*/ 42 h 261"/>
                  <a:gd name="T48" fmla="*/ 162 w 293"/>
                  <a:gd name="T49" fmla="*/ 64 h 261"/>
                  <a:gd name="T50" fmla="*/ 145 w 293"/>
                  <a:gd name="T51" fmla="*/ 91 h 261"/>
                  <a:gd name="T52" fmla="*/ 124 w 293"/>
                  <a:gd name="T53" fmla="*/ 105 h 261"/>
                  <a:gd name="T54" fmla="*/ 111 w 293"/>
                  <a:gd name="T55" fmla="*/ 115 h 261"/>
                  <a:gd name="T56" fmla="*/ 96 w 293"/>
                  <a:gd name="T57" fmla="*/ 118 h 261"/>
                  <a:gd name="T58" fmla="*/ 93 w 293"/>
                  <a:gd name="T59" fmla="*/ 129 h 261"/>
                  <a:gd name="T60" fmla="*/ 31 w 293"/>
                  <a:gd name="T61" fmla="*/ 148 h 261"/>
                  <a:gd name="T62" fmla="*/ 0 w 293"/>
                  <a:gd name="T63" fmla="*/ 146 h 261"/>
                  <a:gd name="T64" fmla="*/ 0 w 293"/>
                  <a:gd name="T65" fmla="*/ 156 h 261"/>
                  <a:gd name="T66" fmla="*/ 30 w 293"/>
                  <a:gd name="T67" fmla="*/ 193 h 261"/>
                  <a:gd name="T68" fmla="*/ 41 w 293"/>
                  <a:gd name="T69" fmla="*/ 195 h 261"/>
                  <a:gd name="T70" fmla="*/ 17 w 293"/>
                  <a:gd name="T71" fmla="*/ 215 h 261"/>
                  <a:gd name="T72" fmla="*/ 15 w 293"/>
                  <a:gd name="T73" fmla="*/ 231 h 261"/>
                  <a:gd name="T74" fmla="*/ 26 w 293"/>
                  <a:gd name="T75" fmla="*/ 236 h 261"/>
                  <a:gd name="T76" fmla="*/ 52 w 293"/>
                  <a:gd name="T77" fmla="*/ 235 h 261"/>
                  <a:gd name="T78" fmla="*/ 59 w 293"/>
                  <a:gd name="T79" fmla="*/ 233 h 261"/>
                  <a:gd name="T80" fmla="*/ 82 w 293"/>
                  <a:gd name="T81" fmla="*/ 235 h 261"/>
                  <a:gd name="T82" fmla="*/ 107 w 293"/>
                  <a:gd name="T83" fmla="*/ 236 h 261"/>
                  <a:gd name="T84" fmla="*/ 110 w 293"/>
                  <a:gd name="T85" fmla="*/ 248 h 261"/>
                  <a:gd name="T86" fmla="*/ 118 w 293"/>
                  <a:gd name="T87" fmla="*/ 257 h 261"/>
                  <a:gd name="T88" fmla="*/ 128 w 293"/>
                  <a:gd name="T89" fmla="*/ 261 h 261"/>
                  <a:gd name="T90" fmla="*/ 151 w 293"/>
                  <a:gd name="T91" fmla="*/ 244 h 261"/>
                  <a:gd name="T92" fmla="*/ 177 w 293"/>
                  <a:gd name="T93" fmla="*/ 247 h 261"/>
                  <a:gd name="T94" fmla="*/ 179 w 293"/>
                  <a:gd name="T95" fmla="*/ 232 h 261"/>
                  <a:gd name="T96" fmla="*/ 174 w 293"/>
                  <a:gd name="T97" fmla="*/ 185 h 261"/>
                  <a:gd name="T98" fmla="*/ 188 w 293"/>
                  <a:gd name="T99" fmla="*/ 185 h 261"/>
                  <a:gd name="T100" fmla="*/ 223 w 293"/>
                  <a:gd name="T101" fmla="*/ 153 h 261"/>
                  <a:gd name="T102" fmla="*/ 228 w 293"/>
                  <a:gd name="T103" fmla="*/ 137 h 261"/>
                  <a:gd name="T104" fmla="*/ 239 w 293"/>
                  <a:gd name="T105" fmla="*/ 131 h 261"/>
                  <a:gd name="T106" fmla="*/ 254 w 293"/>
                  <a:gd name="T107" fmla="*/ 104 h 261"/>
                  <a:gd name="T108" fmla="*/ 258 w 293"/>
                  <a:gd name="T109" fmla="*/ 96 h 261"/>
                  <a:gd name="T110" fmla="*/ 245 w 293"/>
                  <a:gd name="T111" fmla="*/ 83 h 261"/>
                  <a:gd name="T112" fmla="*/ 234 w 293"/>
                  <a:gd name="T113" fmla="*/ 48 h 261"/>
                  <a:gd name="T114" fmla="*/ 269 w 293"/>
                  <a:gd name="T115" fmla="*/ 51 h 261"/>
                  <a:gd name="T116" fmla="*/ 293 w 293"/>
                  <a:gd name="T117" fmla="*/ 46 h 261"/>
                  <a:gd name="T118" fmla="*/ 281 w 293"/>
                  <a:gd name="T119" fmla="*/ 35 h 261"/>
                  <a:gd name="T120" fmla="*/ 262 w 293"/>
                  <a:gd name="T121" fmla="*/ 13 h 261"/>
                  <a:gd name="T122" fmla="*/ 256 w 293"/>
                  <a:gd name="T123" fmla="*/ 4 h 261"/>
                  <a:gd name="T124" fmla="*/ 245 w 293"/>
                  <a:gd name="T125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3" h="261">
                    <a:moveTo>
                      <a:pt x="245" y="0"/>
                    </a:moveTo>
                    <a:lnTo>
                      <a:pt x="256" y="4"/>
                    </a:lnTo>
                    <a:lnTo>
                      <a:pt x="262" y="13"/>
                    </a:lnTo>
                    <a:lnTo>
                      <a:pt x="266" y="27"/>
                    </a:lnTo>
                    <a:lnTo>
                      <a:pt x="281" y="36"/>
                    </a:lnTo>
                    <a:lnTo>
                      <a:pt x="292" y="46"/>
                    </a:lnTo>
                    <a:lnTo>
                      <a:pt x="269" y="50"/>
                    </a:lnTo>
                    <a:lnTo>
                      <a:pt x="251" y="46"/>
                    </a:lnTo>
                    <a:lnTo>
                      <a:pt x="234" y="48"/>
                    </a:lnTo>
                    <a:lnTo>
                      <a:pt x="232" y="80"/>
                    </a:lnTo>
                    <a:lnTo>
                      <a:pt x="244" y="83"/>
                    </a:lnTo>
                    <a:lnTo>
                      <a:pt x="258" y="96"/>
                    </a:lnTo>
                    <a:lnTo>
                      <a:pt x="254" y="104"/>
                    </a:lnTo>
                    <a:lnTo>
                      <a:pt x="242" y="113"/>
                    </a:lnTo>
                    <a:lnTo>
                      <a:pt x="239" y="131"/>
                    </a:lnTo>
                    <a:lnTo>
                      <a:pt x="227" y="136"/>
                    </a:lnTo>
                    <a:lnTo>
                      <a:pt x="223" y="152"/>
                    </a:lnTo>
                    <a:lnTo>
                      <a:pt x="188" y="184"/>
                    </a:lnTo>
                    <a:lnTo>
                      <a:pt x="175" y="185"/>
                    </a:lnTo>
                    <a:lnTo>
                      <a:pt x="168" y="179"/>
                    </a:lnTo>
                    <a:lnTo>
                      <a:pt x="159" y="200"/>
                    </a:lnTo>
                    <a:lnTo>
                      <a:pt x="178" y="233"/>
                    </a:lnTo>
                    <a:lnTo>
                      <a:pt x="177" y="247"/>
                    </a:lnTo>
                    <a:lnTo>
                      <a:pt x="151" y="244"/>
                    </a:lnTo>
                    <a:lnTo>
                      <a:pt x="137" y="251"/>
                    </a:lnTo>
                    <a:lnTo>
                      <a:pt x="127" y="260"/>
                    </a:lnTo>
                    <a:lnTo>
                      <a:pt x="118" y="257"/>
                    </a:lnTo>
                    <a:lnTo>
                      <a:pt x="117" y="251"/>
                    </a:lnTo>
                    <a:lnTo>
                      <a:pt x="110" y="248"/>
                    </a:lnTo>
                    <a:lnTo>
                      <a:pt x="108" y="236"/>
                    </a:lnTo>
                    <a:lnTo>
                      <a:pt x="104" y="233"/>
                    </a:lnTo>
                    <a:lnTo>
                      <a:pt x="90" y="232"/>
                    </a:lnTo>
                    <a:lnTo>
                      <a:pt x="82" y="235"/>
                    </a:lnTo>
                    <a:lnTo>
                      <a:pt x="59" y="233"/>
                    </a:lnTo>
                    <a:lnTo>
                      <a:pt x="52" y="235"/>
                    </a:lnTo>
                    <a:lnTo>
                      <a:pt x="27" y="236"/>
                    </a:lnTo>
                    <a:lnTo>
                      <a:pt x="19" y="233"/>
                    </a:lnTo>
                    <a:lnTo>
                      <a:pt x="16" y="231"/>
                    </a:lnTo>
                    <a:lnTo>
                      <a:pt x="17" y="215"/>
                    </a:lnTo>
                    <a:lnTo>
                      <a:pt x="41" y="207"/>
                    </a:lnTo>
                    <a:lnTo>
                      <a:pt x="41" y="194"/>
                    </a:lnTo>
                    <a:lnTo>
                      <a:pt x="30" y="193"/>
                    </a:lnTo>
                    <a:lnTo>
                      <a:pt x="31" y="181"/>
                    </a:lnTo>
                    <a:lnTo>
                      <a:pt x="0" y="156"/>
                    </a:lnTo>
                    <a:lnTo>
                      <a:pt x="0" y="146"/>
                    </a:lnTo>
                    <a:lnTo>
                      <a:pt x="22" y="147"/>
                    </a:lnTo>
                    <a:lnTo>
                      <a:pt x="31" y="148"/>
                    </a:lnTo>
                    <a:lnTo>
                      <a:pt x="68" y="152"/>
                    </a:lnTo>
                    <a:lnTo>
                      <a:pt x="94" y="146"/>
                    </a:lnTo>
                    <a:lnTo>
                      <a:pt x="94" y="129"/>
                    </a:lnTo>
                    <a:lnTo>
                      <a:pt x="96" y="118"/>
                    </a:lnTo>
                    <a:lnTo>
                      <a:pt x="111" y="115"/>
                    </a:lnTo>
                    <a:lnTo>
                      <a:pt x="124" y="105"/>
                    </a:lnTo>
                    <a:lnTo>
                      <a:pt x="145" y="109"/>
                    </a:lnTo>
                    <a:lnTo>
                      <a:pt x="145" y="91"/>
                    </a:lnTo>
                    <a:lnTo>
                      <a:pt x="162" y="64"/>
                    </a:lnTo>
                    <a:lnTo>
                      <a:pt x="177" y="67"/>
                    </a:lnTo>
                    <a:lnTo>
                      <a:pt x="192" y="42"/>
                    </a:lnTo>
                    <a:lnTo>
                      <a:pt x="185" y="21"/>
                    </a:lnTo>
                    <a:lnTo>
                      <a:pt x="226" y="4"/>
                    </a:lnTo>
                    <a:lnTo>
                      <a:pt x="239" y="4"/>
                    </a:lnTo>
                    <a:lnTo>
                      <a:pt x="245" y="0"/>
                    </a:lnTo>
                    <a:close/>
                    <a:moveTo>
                      <a:pt x="245" y="0"/>
                    </a:moveTo>
                    <a:lnTo>
                      <a:pt x="245" y="0"/>
                    </a:lnTo>
                    <a:lnTo>
                      <a:pt x="239" y="3"/>
                    </a:lnTo>
                    <a:lnTo>
                      <a:pt x="226" y="3"/>
                    </a:lnTo>
                    <a:lnTo>
                      <a:pt x="226" y="3"/>
                    </a:lnTo>
                    <a:lnTo>
                      <a:pt x="226" y="3"/>
                    </a:lnTo>
                    <a:lnTo>
                      <a:pt x="185" y="20"/>
                    </a:lnTo>
                    <a:lnTo>
                      <a:pt x="185" y="20"/>
                    </a:lnTo>
                    <a:lnTo>
                      <a:pt x="185" y="21"/>
                    </a:lnTo>
                    <a:lnTo>
                      <a:pt x="192" y="42"/>
                    </a:lnTo>
                    <a:lnTo>
                      <a:pt x="177" y="66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1" y="64"/>
                    </a:lnTo>
                    <a:lnTo>
                      <a:pt x="145" y="91"/>
                    </a:lnTo>
                    <a:lnTo>
                      <a:pt x="145" y="91"/>
                    </a:lnTo>
                    <a:lnTo>
                      <a:pt x="145" y="91"/>
                    </a:lnTo>
                    <a:lnTo>
                      <a:pt x="145" y="109"/>
                    </a:lnTo>
                    <a:lnTo>
                      <a:pt x="124" y="105"/>
                    </a:lnTo>
                    <a:lnTo>
                      <a:pt x="124" y="105"/>
                    </a:lnTo>
                    <a:lnTo>
                      <a:pt x="124" y="105"/>
                    </a:lnTo>
                    <a:lnTo>
                      <a:pt x="111" y="115"/>
                    </a:lnTo>
                    <a:lnTo>
                      <a:pt x="96" y="117"/>
                    </a:lnTo>
                    <a:lnTo>
                      <a:pt x="96" y="117"/>
                    </a:lnTo>
                    <a:lnTo>
                      <a:pt x="96" y="118"/>
                    </a:lnTo>
                    <a:lnTo>
                      <a:pt x="94" y="129"/>
                    </a:lnTo>
                    <a:lnTo>
                      <a:pt x="93" y="129"/>
                    </a:lnTo>
                    <a:lnTo>
                      <a:pt x="93" y="129"/>
                    </a:lnTo>
                    <a:lnTo>
                      <a:pt x="93" y="146"/>
                    </a:lnTo>
                    <a:lnTo>
                      <a:pt x="68" y="151"/>
                    </a:lnTo>
                    <a:lnTo>
                      <a:pt x="31" y="148"/>
                    </a:lnTo>
                    <a:lnTo>
                      <a:pt x="22" y="147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7"/>
                    </a:lnTo>
                    <a:lnTo>
                      <a:pt x="30" y="182"/>
                    </a:lnTo>
                    <a:lnTo>
                      <a:pt x="30" y="193"/>
                    </a:lnTo>
                    <a:lnTo>
                      <a:pt x="30" y="193"/>
                    </a:lnTo>
                    <a:lnTo>
                      <a:pt x="30" y="193"/>
                    </a:lnTo>
                    <a:lnTo>
                      <a:pt x="41" y="195"/>
                    </a:lnTo>
                    <a:lnTo>
                      <a:pt x="41" y="206"/>
                    </a:lnTo>
                    <a:lnTo>
                      <a:pt x="17" y="215"/>
                    </a:lnTo>
                    <a:lnTo>
                      <a:pt x="17" y="215"/>
                    </a:lnTo>
                    <a:lnTo>
                      <a:pt x="17" y="215"/>
                    </a:lnTo>
                    <a:lnTo>
                      <a:pt x="15" y="231"/>
                    </a:lnTo>
                    <a:lnTo>
                      <a:pt x="15" y="231"/>
                    </a:lnTo>
                    <a:lnTo>
                      <a:pt x="15" y="231"/>
                    </a:lnTo>
                    <a:lnTo>
                      <a:pt x="19" y="233"/>
                    </a:lnTo>
                    <a:lnTo>
                      <a:pt x="26" y="236"/>
                    </a:lnTo>
                    <a:lnTo>
                      <a:pt x="26" y="236"/>
                    </a:lnTo>
                    <a:lnTo>
                      <a:pt x="27" y="236"/>
                    </a:lnTo>
                    <a:lnTo>
                      <a:pt x="52" y="235"/>
                    </a:lnTo>
                    <a:lnTo>
                      <a:pt x="52" y="235"/>
                    </a:lnTo>
                    <a:lnTo>
                      <a:pt x="52" y="235"/>
                    </a:lnTo>
                    <a:lnTo>
                      <a:pt x="59" y="233"/>
                    </a:lnTo>
                    <a:lnTo>
                      <a:pt x="82" y="235"/>
                    </a:lnTo>
                    <a:lnTo>
                      <a:pt x="82" y="235"/>
                    </a:lnTo>
                    <a:lnTo>
                      <a:pt x="82" y="235"/>
                    </a:lnTo>
                    <a:lnTo>
                      <a:pt x="90" y="232"/>
                    </a:lnTo>
                    <a:lnTo>
                      <a:pt x="104" y="233"/>
                    </a:lnTo>
                    <a:lnTo>
                      <a:pt x="107" y="236"/>
                    </a:lnTo>
                    <a:lnTo>
                      <a:pt x="110" y="248"/>
                    </a:lnTo>
                    <a:lnTo>
                      <a:pt x="110" y="248"/>
                    </a:lnTo>
                    <a:lnTo>
                      <a:pt x="110" y="248"/>
                    </a:lnTo>
                    <a:lnTo>
                      <a:pt x="117" y="252"/>
                    </a:lnTo>
                    <a:lnTo>
                      <a:pt x="118" y="257"/>
                    </a:lnTo>
                    <a:lnTo>
                      <a:pt x="118" y="257"/>
                    </a:lnTo>
                    <a:lnTo>
                      <a:pt x="118" y="257"/>
                    </a:lnTo>
                    <a:lnTo>
                      <a:pt x="127" y="261"/>
                    </a:lnTo>
                    <a:lnTo>
                      <a:pt x="128" y="261"/>
                    </a:lnTo>
                    <a:lnTo>
                      <a:pt x="128" y="260"/>
                    </a:lnTo>
                    <a:lnTo>
                      <a:pt x="137" y="251"/>
                    </a:lnTo>
                    <a:lnTo>
                      <a:pt x="151" y="244"/>
                    </a:lnTo>
                    <a:lnTo>
                      <a:pt x="177" y="247"/>
                    </a:lnTo>
                    <a:lnTo>
                      <a:pt x="177" y="247"/>
                    </a:lnTo>
                    <a:lnTo>
                      <a:pt x="177" y="247"/>
                    </a:lnTo>
                    <a:lnTo>
                      <a:pt x="179" y="233"/>
                    </a:lnTo>
                    <a:lnTo>
                      <a:pt x="179" y="233"/>
                    </a:lnTo>
                    <a:lnTo>
                      <a:pt x="179" y="232"/>
                    </a:lnTo>
                    <a:lnTo>
                      <a:pt x="159" y="200"/>
                    </a:lnTo>
                    <a:lnTo>
                      <a:pt x="168" y="180"/>
                    </a:lnTo>
                    <a:lnTo>
                      <a:pt x="174" y="185"/>
                    </a:lnTo>
                    <a:lnTo>
                      <a:pt x="174" y="185"/>
                    </a:lnTo>
                    <a:lnTo>
                      <a:pt x="175" y="185"/>
                    </a:lnTo>
                    <a:lnTo>
                      <a:pt x="188" y="185"/>
                    </a:lnTo>
                    <a:lnTo>
                      <a:pt x="188" y="185"/>
                    </a:lnTo>
                    <a:lnTo>
                      <a:pt x="188" y="184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8" y="137"/>
                    </a:lnTo>
                    <a:lnTo>
                      <a:pt x="239" y="131"/>
                    </a:lnTo>
                    <a:lnTo>
                      <a:pt x="239" y="131"/>
                    </a:lnTo>
                    <a:lnTo>
                      <a:pt x="239" y="131"/>
                    </a:lnTo>
                    <a:lnTo>
                      <a:pt x="242" y="114"/>
                    </a:lnTo>
                    <a:lnTo>
                      <a:pt x="254" y="104"/>
                    </a:lnTo>
                    <a:lnTo>
                      <a:pt x="254" y="104"/>
                    </a:lnTo>
                    <a:lnTo>
                      <a:pt x="254" y="104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45" y="83"/>
                    </a:lnTo>
                    <a:lnTo>
                      <a:pt x="245" y="83"/>
                    </a:lnTo>
                    <a:lnTo>
                      <a:pt x="244" y="83"/>
                    </a:lnTo>
                    <a:lnTo>
                      <a:pt x="233" y="79"/>
                    </a:lnTo>
                    <a:lnTo>
                      <a:pt x="234" y="48"/>
                    </a:lnTo>
                    <a:lnTo>
                      <a:pt x="251" y="47"/>
                    </a:lnTo>
                    <a:lnTo>
                      <a:pt x="269" y="51"/>
                    </a:lnTo>
                    <a:lnTo>
                      <a:pt x="269" y="51"/>
                    </a:lnTo>
                    <a:lnTo>
                      <a:pt x="269" y="51"/>
                    </a:lnTo>
                    <a:lnTo>
                      <a:pt x="292" y="47"/>
                    </a:lnTo>
                    <a:lnTo>
                      <a:pt x="293" y="46"/>
                    </a:lnTo>
                    <a:lnTo>
                      <a:pt x="292" y="46"/>
                    </a:lnTo>
                    <a:lnTo>
                      <a:pt x="281" y="35"/>
                    </a:lnTo>
                    <a:lnTo>
                      <a:pt x="281" y="35"/>
                    </a:lnTo>
                    <a:lnTo>
                      <a:pt x="281" y="35"/>
                    </a:lnTo>
                    <a:lnTo>
                      <a:pt x="266" y="26"/>
                    </a:lnTo>
                    <a:lnTo>
                      <a:pt x="262" y="13"/>
                    </a:lnTo>
                    <a:lnTo>
                      <a:pt x="262" y="13"/>
                    </a:lnTo>
                    <a:lnTo>
                      <a:pt x="262" y="13"/>
                    </a:lnTo>
                    <a:lnTo>
                      <a:pt x="256" y="4"/>
                    </a:lnTo>
                    <a:lnTo>
                      <a:pt x="256" y="4"/>
                    </a:lnTo>
                    <a:lnTo>
                      <a:pt x="256" y="4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4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1" name="Freeform 1191"/>
              <p:cNvSpPr>
                <a:spLocks noEditPoints="1"/>
              </p:cNvSpPr>
              <p:nvPr/>
            </p:nvSpPr>
            <p:spPr bwMode="gray">
              <a:xfrm>
                <a:off x="4050" y="1670"/>
                <a:ext cx="293" cy="261"/>
              </a:xfrm>
              <a:custGeom>
                <a:avLst/>
                <a:gdLst>
                  <a:gd name="T0" fmla="*/ 262 w 293"/>
                  <a:gd name="T1" fmla="*/ 13 h 261"/>
                  <a:gd name="T2" fmla="*/ 292 w 293"/>
                  <a:gd name="T3" fmla="*/ 46 h 261"/>
                  <a:gd name="T4" fmla="*/ 234 w 293"/>
                  <a:gd name="T5" fmla="*/ 48 h 261"/>
                  <a:gd name="T6" fmla="*/ 258 w 293"/>
                  <a:gd name="T7" fmla="*/ 96 h 261"/>
                  <a:gd name="T8" fmla="*/ 239 w 293"/>
                  <a:gd name="T9" fmla="*/ 131 h 261"/>
                  <a:gd name="T10" fmla="*/ 188 w 293"/>
                  <a:gd name="T11" fmla="*/ 184 h 261"/>
                  <a:gd name="T12" fmla="*/ 159 w 293"/>
                  <a:gd name="T13" fmla="*/ 200 h 261"/>
                  <a:gd name="T14" fmla="*/ 151 w 293"/>
                  <a:gd name="T15" fmla="*/ 244 h 261"/>
                  <a:gd name="T16" fmla="*/ 118 w 293"/>
                  <a:gd name="T17" fmla="*/ 257 h 261"/>
                  <a:gd name="T18" fmla="*/ 108 w 293"/>
                  <a:gd name="T19" fmla="*/ 236 h 261"/>
                  <a:gd name="T20" fmla="*/ 82 w 293"/>
                  <a:gd name="T21" fmla="*/ 235 h 261"/>
                  <a:gd name="T22" fmla="*/ 27 w 293"/>
                  <a:gd name="T23" fmla="*/ 236 h 261"/>
                  <a:gd name="T24" fmla="*/ 17 w 293"/>
                  <a:gd name="T25" fmla="*/ 215 h 261"/>
                  <a:gd name="T26" fmla="*/ 30 w 293"/>
                  <a:gd name="T27" fmla="*/ 193 h 261"/>
                  <a:gd name="T28" fmla="*/ 0 w 293"/>
                  <a:gd name="T29" fmla="*/ 146 h 261"/>
                  <a:gd name="T30" fmla="*/ 68 w 293"/>
                  <a:gd name="T31" fmla="*/ 152 h 261"/>
                  <a:gd name="T32" fmla="*/ 96 w 293"/>
                  <a:gd name="T33" fmla="*/ 118 h 261"/>
                  <a:gd name="T34" fmla="*/ 145 w 293"/>
                  <a:gd name="T35" fmla="*/ 109 h 261"/>
                  <a:gd name="T36" fmla="*/ 177 w 293"/>
                  <a:gd name="T37" fmla="*/ 67 h 261"/>
                  <a:gd name="T38" fmla="*/ 226 w 293"/>
                  <a:gd name="T39" fmla="*/ 4 h 261"/>
                  <a:gd name="T40" fmla="*/ 245 w 293"/>
                  <a:gd name="T41" fmla="*/ 0 h 261"/>
                  <a:gd name="T42" fmla="*/ 226 w 293"/>
                  <a:gd name="T43" fmla="*/ 3 h 261"/>
                  <a:gd name="T44" fmla="*/ 185 w 293"/>
                  <a:gd name="T45" fmla="*/ 20 h 261"/>
                  <a:gd name="T46" fmla="*/ 192 w 293"/>
                  <a:gd name="T47" fmla="*/ 42 h 261"/>
                  <a:gd name="T48" fmla="*/ 162 w 293"/>
                  <a:gd name="T49" fmla="*/ 64 h 261"/>
                  <a:gd name="T50" fmla="*/ 145 w 293"/>
                  <a:gd name="T51" fmla="*/ 91 h 261"/>
                  <a:gd name="T52" fmla="*/ 124 w 293"/>
                  <a:gd name="T53" fmla="*/ 105 h 261"/>
                  <a:gd name="T54" fmla="*/ 111 w 293"/>
                  <a:gd name="T55" fmla="*/ 115 h 261"/>
                  <a:gd name="T56" fmla="*/ 96 w 293"/>
                  <a:gd name="T57" fmla="*/ 118 h 261"/>
                  <a:gd name="T58" fmla="*/ 93 w 293"/>
                  <a:gd name="T59" fmla="*/ 129 h 261"/>
                  <a:gd name="T60" fmla="*/ 31 w 293"/>
                  <a:gd name="T61" fmla="*/ 148 h 261"/>
                  <a:gd name="T62" fmla="*/ 0 w 293"/>
                  <a:gd name="T63" fmla="*/ 146 h 261"/>
                  <a:gd name="T64" fmla="*/ 0 w 293"/>
                  <a:gd name="T65" fmla="*/ 156 h 261"/>
                  <a:gd name="T66" fmla="*/ 30 w 293"/>
                  <a:gd name="T67" fmla="*/ 193 h 261"/>
                  <a:gd name="T68" fmla="*/ 41 w 293"/>
                  <a:gd name="T69" fmla="*/ 195 h 261"/>
                  <a:gd name="T70" fmla="*/ 17 w 293"/>
                  <a:gd name="T71" fmla="*/ 215 h 261"/>
                  <a:gd name="T72" fmla="*/ 15 w 293"/>
                  <a:gd name="T73" fmla="*/ 231 h 261"/>
                  <a:gd name="T74" fmla="*/ 26 w 293"/>
                  <a:gd name="T75" fmla="*/ 236 h 261"/>
                  <a:gd name="T76" fmla="*/ 52 w 293"/>
                  <a:gd name="T77" fmla="*/ 235 h 261"/>
                  <a:gd name="T78" fmla="*/ 59 w 293"/>
                  <a:gd name="T79" fmla="*/ 233 h 261"/>
                  <a:gd name="T80" fmla="*/ 82 w 293"/>
                  <a:gd name="T81" fmla="*/ 235 h 261"/>
                  <a:gd name="T82" fmla="*/ 107 w 293"/>
                  <a:gd name="T83" fmla="*/ 236 h 261"/>
                  <a:gd name="T84" fmla="*/ 110 w 293"/>
                  <a:gd name="T85" fmla="*/ 248 h 261"/>
                  <a:gd name="T86" fmla="*/ 118 w 293"/>
                  <a:gd name="T87" fmla="*/ 257 h 261"/>
                  <a:gd name="T88" fmla="*/ 128 w 293"/>
                  <a:gd name="T89" fmla="*/ 261 h 261"/>
                  <a:gd name="T90" fmla="*/ 151 w 293"/>
                  <a:gd name="T91" fmla="*/ 244 h 261"/>
                  <a:gd name="T92" fmla="*/ 177 w 293"/>
                  <a:gd name="T93" fmla="*/ 247 h 261"/>
                  <a:gd name="T94" fmla="*/ 179 w 293"/>
                  <a:gd name="T95" fmla="*/ 232 h 261"/>
                  <a:gd name="T96" fmla="*/ 174 w 293"/>
                  <a:gd name="T97" fmla="*/ 185 h 261"/>
                  <a:gd name="T98" fmla="*/ 188 w 293"/>
                  <a:gd name="T99" fmla="*/ 185 h 261"/>
                  <a:gd name="T100" fmla="*/ 223 w 293"/>
                  <a:gd name="T101" fmla="*/ 153 h 261"/>
                  <a:gd name="T102" fmla="*/ 228 w 293"/>
                  <a:gd name="T103" fmla="*/ 137 h 261"/>
                  <a:gd name="T104" fmla="*/ 239 w 293"/>
                  <a:gd name="T105" fmla="*/ 131 h 261"/>
                  <a:gd name="T106" fmla="*/ 254 w 293"/>
                  <a:gd name="T107" fmla="*/ 104 h 261"/>
                  <a:gd name="T108" fmla="*/ 258 w 293"/>
                  <a:gd name="T109" fmla="*/ 96 h 261"/>
                  <a:gd name="T110" fmla="*/ 245 w 293"/>
                  <a:gd name="T111" fmla="*/ 83 h 261"/>
                  <a:gd name="T112" fmla="*/ 234 w 293"/>
                  <a:gd name="T113" fmla="*/ 48 h 261"/>
                  <a:gd name="T114" fmla="*/ 269 w 293"/>
                  <a:gd name="T115" fmla="*/ 51 h 261"/>
                  <a:gd name="T116" fmla="*/ 293 w 293"/>
                  <a:gd name="T117" fmla="*/ 46 h 261"/>
                  <a:gd name="T118" fmla="*/ 281 w 293"/>
                  <a:gd name="T119" fmla="*/ 35 h 261"/>
                  <a:gd name="T120" fmla="*/ 262 w 293"/>
                  <a:gd name="T121" fmla="*/ 13 h 261"/>
                  <a:gd name="T122" fmla="*/ 256 w 293"/>
                  <a:gd name="T123" fmla="*/ 4 h 261"/>
                  <a:gd name="T124" fmla="*/ 245 w 293"/>
                  <a:gd name="T125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3" h="261">
                    <a:moveTo>
                      <a:pt x="245" y="0"/>
                    </a:moveTo>
                    <a:lnTo>
                      <a:pt x="256" y="4"/>
                    </a:lnTo>
                    <a:lnTo>
                      <a:pt x="262" y="13"/>
                    </a:lnTo>
                    <a:lnTo>
                      <a:pt x="266" y="27"/>
                    </a:lnTo>
                    <a:lnTo>
                      <a:pt x="281" y="36"/>
                    </a:lnTo>
                    <a:lnTo>
                      <a:pt x="292" y="46"/>
                    </a:lnTo>
                    <a:lnTo>
                      <a:pt x="269" y="50"/>
                    </a:lnTo>
                    <a:lnTo>
                      <a:pt x="251" y="46"/>
                    </a:lnTo>
                    <a:lnTo>
                      <a:pt x="234" y="48"/>
                    </a:lnTo>
                    <a:lnTo>
                      <a:pt x="232" y="80"/>
                    </a:lnTo>
                    <a:lnTo>
                      <a:pt x="244" y="83"/>
                    </a:lnTo>
                    <a:lnTo>
                      <a:pt x="258" y="96"/>
                    </a:lnTo>
                    <a:lnTo>
                      <a:pt x="254" y="104"/>
                    </a:lnTo>
                    <a:lnTo>
                      <a:pt x="242" y="113"/>
                    </a:lnTo>
                    <a:lnTo>
                      <a:pt x="239" y="131"/>
                    </a:lnTo>
                    <a:lnTo>
                      <a:pt x="227" y="136"/>
                    </a:lnTo>
                    <a:lnTo>
                      <a:pt x="223" y="152"/>
                    </a:lnTo>
                    <a:lnTo>
                      <a:pt x="188" y="184"/>
                    </a:lnTo>
                    <a:lnTo>
                      <a:pt x="175" y="185"/>
                    </a:lnTo>
                    <a:lnTo>
                      <a:pt x="168" y="179"/>
                    </a:lnTo>
                    <a:lnTo>
                      <a:pt x="159" y="200"/>
                    </a:lnTo>
                    <a:lnTo>
                      <a:pt x="178" y="233"/>
                    </a:lnTo>
                    <a:lnTo>
                      <a:pt x="177" y="247"/>
                    </a:lnTo>
                    <a:lnTo>
                      <a:pt x="151" y="244"/>
                    </a:lnTo>
                    <a:lnTo>
                      <a:pt x="137" y="251"/>
                    </a:lnTo>
                    <a:lnTo>
                      <a:pt x="127" y="260"/>
                    </a:lnTo>
                    <a:lnTo>
                      <a:pt x="118" y="257"/>
                    </a:lnTo>
                    <a:lnTo>
                      <a:pt x="117" y="251"/>
                    </a:lnTo>
                    <a:lnTo>
                      <a:pt x="110" y="248"/>
                    </a:lnTo>
                    <a:lnTo>
                      <a:pt x="108" y="236"/>
                    </a:lnTo>
                    <a:lnTo>
                      <a:pt x="104" y="233"/>
                    </a:lnTo>
                    <a:lnTo>
                      <a:pt x="90" y="232"/>
                    </a:lnTo>
                    <a:lnTo>
                      <a:pt x="82" y="235"/>
                    </a:lnTo>
                    <a:lnTo>
                      <a:pt x="59" y="233"/>
                    </a:lnTo>
                    <a:lnTo>
                      <a:pt x="52" y="235"/>
                    </a:lnTo>
                    <a:lnTo>
                      <a:pt x="27" y="236"/>
                    </a:lnTo>
                    <a:lnTo>
                      <a:pt x="19" y="233"/>
                    </a:lnTo>
                    <a:lnTo>
                      <a:pt x="16" y="231"/>
                    </a:lnTo>
                    <a:lnTo>
                      <a:pt x="17" y="215"/>
                    </a:lnTo>
                    <a:lnTo>
                      <a:pt x="41" y="207"/>
                    </a:lnTo>
                    <a:lnTo>
                      <a:pt x="41" y="194"/>
                    </a:lnTo>
                    <a:lnTo>
                      <a:pt x="30" y="193"/>
                    </a:lnTo>
                    <a:lnTo>
                      <a:pt x="31" y="181"/>
                    </a:lnTo>
                    <a:lnTo>
                      <a:pt x="0" y="156"/>
                    </a:lnTo>
                    <a:lnTo>
                      <a:pt x="0" y="146"/>
                    </a:lnTo>
                    <a:lnTo>
                      <a:pt x="22" y="147"/>
                    </a:lnTo>
                    <a:lnTo>
                      <a:pt x="31" y="148"/>
                    </a:lnTo>
                    <a:lnTo>
                      <a:pt x="68" y="152"/>
                    </a:lnTo>
                    <a:lnTo>
                      <a:pt x="94" y="146"/>
                    </a:lnTo>
                    <a:lnTo>
                      <a:pt x="94" y="129"/>
                    </a:lnTo>
                    <a:lnTo>
                      <a:pt x="96" y="118"/>
                    </a:lnTo>
                    <a:lnTo>
                      <a:pt x="111" y="115"/>
                    </a:lnTo>
                    <a:lnTo>
                      <a:pt x="124" y="105"/>
                    </a:lnTo>
                    <a:lnTo>
                      <a:pt x="145" y="109"/>
                    </a:lnTo>
                    <a:lnTo>
                      <a:pt x="145" y="91"/>
                    </a:lnTo>
                    <a:lnTo>
                      <a:pt x="162" y="64"/>
                    </a:lnTo>
                    <a:lnTo>
                      <a:pt x="177" y="67"/>
                    </a:lnTo>
                    <a:lnTo>
                      <a:pt x="192" y="42"/>
                    </a:lnTo>
                    <a:lnTo>
                      <a:pt x="185" y="21"/>
                    </a:lnTo>
                    <a:lnTo>
                      <a:pt x="226" y="4"/>
                    </a:lnTo>
                    <a:lnTo>
                      <a:pt x="239" y="4"/>
                    </a:lnTo>
                    <a:lnTo>
                      <a:pt x="245" y="0"/>
                    </a:lnTo>
                    <a:moveTo>
                      <a:pt x="245" y="0"/>
                    </a:moveTo>
                    <a:lnTo>
                      <a:pt x="245" y="0"/>
                    </a:lnTo>
                    <a:lnTo>
                      <a:pt x="239" y="3"/>
                    </a:lnTo>
                    <a:lnTo>
                      <a:pt x="226" y="3"/>
                    </a:lnTo>
                    <a:lnTo>
                      <a:pt x="226" y="3"/>
                    </a:lnTo>
                    <a:lnTo>
                      <a:pt x="226" y="3"/>
                    </a:lnTo>
                    <a:lnTo>
                      <a:pt x="185" y="20"/>
                    </a:lnTo>
                    <a:lnTo>
                      <a:pt x="185" y="20"/>
                    </a:lnTo>
                    <a:lnTo>
                      <a:pt x="185" y="21"/>
                    </a:lnTo>
                    <a:lnTo>
                      <a:pt x="192" y="42"/>
                    </a:lnTo>
                    <a:lnTo>
                      <a:pt x="177" y="66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1" y="64"/>
                    </a:lnTo>
                    <a:lnTo>
                      <a:pt x="145" y="91"/>
                    </a:lnTo>
                    <a:lnTo>
                      <a:pt x="145" y="91"/>
                    </a:lnTo>
                    <a:lnTo>
                      <a:pt x="145" y="91"/>
                    </a:lnTo>
                    <a:lnTo>
                      <a:pt x="145" y="109"/>
                    </a:lnTo>
                    <a:lnTo>
                      <a:pt x="124" y="105"/>
                    </a:lnTo>
                    <a:lnTo>
                      <a:pt x="124" y="105"/>
                    </a:lnTo>
                    <a:lnTo>
                      <a:pt x="124" y="105"/>
                    </a:lnTo>
                    <a:lnTo>
                      <a:pt x="111" y="115"/>
                    </a:lnTo>
                    <a:lnTo>
                      <a:pt x="96" y="117"/>
                    </a:lnTo>
                    <a:lnTo>
                      <a:pt x="96" y="117"/>
                    </a:lnTo>
                    <a:lnTo>
                      <a:pt x="96" y="118"/>
                    </a:lnTo>
                    <a:lnTo>
                      <a:pt x="94" y="129"/>
                    </a:lnTo>
                    <a:lnTo>
                      <a:pt x="93" y="129"/>
                    </a:lnTo>
                    <a:lnTo>
                      <a:pt x="93" y="129"/>
                    </a:lnTo>
                    <a:lnTo>
                      <a:pt x="93" y="146"/>
                    </a:lnTo>
                    <a:lnTo>
                      <a:pt x="68" y="151"/>
                    </a:lnTo>
                    <a:lnTo>
                      <a:pt x="31" y="148"/>
                    </a:lnTo>
                    <a:lnTo>
                      <a:pt x="22" y="147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7"/>
                    </a:lnTo>
                    <a:lnTo>
                      <a:pt x="30" y="182"/>
                    </a:lnTo>
                    <a:lnTo>
                      <a:pt x="30" y="193"/>
                    </a:lnTo>
                    <a:lnTo>
                      <a:pt x="30" y="193"/>
                    </a:lnTo>
                    <a:lnTo>
                      <a:pt x="30" y="193"/>
                    </a:lnTo>
                    <a:lnTo>
                      <a:pt x="41" y="195"/>
                    </a:lnTo>
                    <a:lnTo>
                      <a:pt x="41" y="206"/>
                    </a:lnTo>
                    <a:lnTo>
                      <a:pt x="17" y="215"/>
                    </a:lnTo>
                    <a:lnTo>
                      <a:pt x="17" y="215"/>
                    </a:lnTo>
                    <a:lnTo>
                      <a:pt x="17" y="215"/>
                    </a:lnTo>
                    <a:lnTo>
                      <a:pt x="15" y="231"/>
                    </a:lnTo>
                    <a:lnTo>
                      <a:pt x="15" y="231"/>
                    </a:lnTo>
                    <a:lnTo>
                      <a:pt x="15" y="231"/>
                    </a:lnTo>
                    <a:lnTo>
                      <a:pt x="19" y="233"/>
                    </a:lnTo>
                    <a:lnTo>
                      <a:pt x="26" y="236"/>
                    </a:lnTo>
                    <a:lnTo>
                      <a:pt x="26" y="236"/>
                    </a:lnTo>
                    <a:lnTo>
                      <a:pt x="27" y="236"/>
                    </a:lnTo>
                    <a:lnTo>
                      <a:pt x="52" y="235"/>
                    </a:lnTo>
                    <a:lnTo>
                      <a:pt x="52" y="235"/>
                    </a:lnTo>
                    <a:lnTo>
                      <a:pt x="52" y="235"/>
                    </a:lnTo>
                    <a:lnTo>
                      <a:pt x="59" y="233"/>
                    </a:lnTo>
                    <a:lnTo>
                      <a:pt x="82" y="235"/>
                    </a:lnTo>
                    <a:lnTo>
                      <a:pt x="82" y="235"/>
                    </a:lnTo>
                    <a:lnTo>
                      <a:pt x="82" y="235"/>
                    </a:lnTo>
                    <a:lnTo>
                      <a:pt x="90" y="232"/>
                    </a:lnTo>
                    <a:lnTo>
                      <a:pt x="104" y="233"/>
                    </a:lnTo>
                    <a:lnTo>
                      <a:pt x="107" y="236"/>
                    </a:lnTo>
                    <a:lnTo>
                      <a:pt x="110" y="248"/>
                    </a:lnTo>
                    <a:lnTo>
                      <a:pt x="110" y="248"/>
                    </a:lnTo>
                    <a:lnTo>
                      <a:pt x="110" y="248"/>
                    </a:lnTo>
                    <a:lnTo>
                      <a:pt x="117" y="252"/>
                    </a:lnTo>
                    <a:lnTo>
                      <a:pt x="118" y="257"/>
                    </a:lnTo>
                    <a:lnTo>
                      <a:pt x="118" y="257"/>
                    </a:lnTo>
                    <a:lnTo>
                      <a:pt x="118" y="257"/>
                    </a:lnTo>
                    <a:lnTo>
                      <a:pt x="127" y="261"/>
                    </a:lnTo>
                    <a:lnTo>
                      <a:pt x="128" y="261"/>
                    </a:lnTo>
                    <a:lnTo>
                      <a:pt x="128" y="260"/>
                    </a:lnTo>
                    <a:lnTo>
                      <a:pt x="137" y="251"/>
                    </a:lnTo>
                    <a:lnTo>
                      <a:pt x="151" y="244"/>
                    </a:lnTo>
                    <a:lnTo>
                      <a:pt x="177" y="247"/>
                    </a:lnTo>
                    <a:lnTo>
                      <a:pt x="177" y="247"/>
                    </a:lnTo>
                    <a:lnTo>
                      <a:pt x="177" y="247"/>
                    </a:lnTo>
                    <a:lnTo>
                      <a:pt x="179" y="233"/>
                    </a:lnTo>
                    <a:lnTo>
                      <a:pt x="179" y="233"/>
                    </a:lnTo>
                    <a:lnTo>
                      <a:pt x="179" y="232"/>
                    </a:lnTo>
                    <a:lnTo>
                      <a:pt x="159" y="200"/>
                    </a:lnTo>
                    <a:lnTo>
                      <a:pt x="168" y="180"/>
                    </a:lnTo>
                    <a:lnTo>
                      <a:pt x="174" y="185"/>
                    </a:lnTo>
                    <a:lnTo>
                      <a:pt x="174" y="185"/>
                    </a:lnTo>
                    <a:lnTo>
                      <a:pt x="175" y="185"/>
                    </a:lnTo>
                    <a:lnTo>
                      <a:pt x="188" y="185"/>
                    </a:lnTo>
                    <a:lnTo>
                      <a:pt x="188" y="185"/>
                    </a:lnTo>
                    <a:lnTo>
                      <a:pt x="188" y="184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8" y="137"/>
                    </a:lnTo>
                    <a:lnTo>
                      <a:pt x="239" y="131"/>
                    </a:lnTo>
                    <a:lnTo>
                      <a:pt x="239" y="131"/>
                    </a:lnTo>
                    <a:lnTo>
                      <a:pt x="239" y="131"/>
                    </a:lnTo>
                    <a:lnTo>
                      <a:pt x="242" y="114"/>
                    </a:lnTo>
                    <a:lnTo>
                      <a:pt x="254" y="104"/>
                    </a:lnTo>
                    <a:lnTo>
                      <a:pt x="254" y="104"/>
                    </a:lnTo>
                    <a:lnTo>
                      <a:pt x="254" y="104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45" y="83"/>
                    </a:lnTo>
                    <a:lnTo>
                      <a:pt x="245" y="83"/>
                    </a:lnTo>
                    <a:lnTo>
                      <a:pt x="244" y="83"/>
                    </a:lnTo>
                    <a:lnTo>
                      <a:pt x="233" y="79"/>
                    </a:lnTo>
                    <a:lnTo>
                      <a:pt x="234" y="48"/>
                    </a:lnTo>
                    <a:lnTo>
                      <a:pt x="251" y="47"/>
                    </a:lnTo>
                    <a:lnTo>
                      <a:pt x="269" y="51"/>
                    </a:lnTo>
                    <a:lnTo>
                      <a:pt x="269" y="51"/>
                    </a:lnTo>
                    <a:lnTo>
                      <a:pt x="269" y="51"/>
                    </a:lnTo>
                    <a:lnTo>
                      <a:pt x="292" y="47"/>
                    </a:lnTo>
                    <a:lnTo>
                      <a:pt x="293" y="46"/>
                    </a:lnTo>
                    <a:lnTo>
                      <a:pt x="292" y="46"/>
                    </a:lnTo>
                    <a:lnTo>
                      <a:pt x="281" y="35"/>
                    </a:lnTo>
                    <a:lnTo>
                      <a:pt x="281" y="35"/>
                    </a:lnTo>
                    <a:lnTo>
                      <a:pt x="281" y="35"/>
                    </a:lnTo>
                    <a:lnTo>
                      <a:pt x="266" y="26"/>
                    </a:lnTo>
                    <a:lnTo>
                      <a:pt x="262" y="13"/>
                    </a:lnTo>
                    <a:lnTo>
                      <a:pt x="262" y="13"/>
                    </a:lnTo>
                    <a:lnTo>
                      <a:pt x="262" y="13"/>
                    </a:lnTo>
                    <a:lnTo>
                      <a:pt x="256" y="4"/>
                    </a:lnTo>
                    <a:lnTo>
                      <a:pt x="256" y="4"/>
                    </a:lnTo>
                    <a:lnTo>
                      <a:pt x="256" y="4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4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2" name="Freeform 1192"/>
              <p:cNvSpPr>
                <a:spLocks/>
              </p:cNvSpPr>
              <p:nvPr/>
            </p:nvSpPr>
            <p:spPr bwMode="gray">
              <a:xfrm>
                <a:off x="4534" y="1877"/>
                <a:ext cx="81" cy="98"/>
              </a:xfrm>
              <a:custGeom>
                <a:avLst/>
                <a:gdLst>
                  <a:gd name="T0" fmla="*/ 66 w 81"/>
                  <a:gd name="T1" fmla="*/ 89 h 98"/>
                  <a:gd name="T2" fmla="*/ 65 w 81"/>
                  <a:gd name="T3" fmla="*/ 76 h 98"/>
                  <a:gd name="T4" fmla="*/ 52 w 81"/>
                  <a:gd name="T5" fmla="*/ 63 h 98"/>
                  <a:gd name="T6" fmla="*/ 45 w 81"/>
                  <a:gd name="T7" fmla="*/ 64 h 98"/>
                  <a:gd name="T8" fmla="*/ 43 w 81"/>
                  <a:gd name="T9" fmla="*/ 68 h 98"/>
                  <a:gd name="T10" fmla="*/ 44 w 81"/>
                  <a:gd name="T11" fmla="*/ 78 h 98"/>
                  <a:gd name="T12" fmla="*/ 27 w 81"/>
                  <a:gd name="T13" fmla="*/ 86 h 98"/>
                  <a:gd name="T14" fmla="*/ 17 w 81"/>
                  <a:gd name="T15" fmla="*/ 88 h 98"/>
                  <a:gd name="T16" fmla="*/ 13 w 81"/>
                  <a:gd name="T17" fmla="*/ 82 h 98"/>
                  <a:gd name="T18" fmla="*/ 13 w 81"/>
                  <a:gd name="T19" fmla="*/ 59 h 98"/>
                  <a:gd name="T20" fmla="*/ 9 w 81"/>
                  <a:gd name="T21" fmla="*/ 52 h 98"/>
                  <a:gd name="T22" fmla="*/ 8 w 81"/>
                  <a:gd name="T23" fmla="*/ 36 h 98"/>
                  <a:gd name="T24" fmla="*/ 0 w 81"/>
                  <a:gd name="T25" fmla="*/ 28 h 98"/>
                  <a:gd name="T26" fmla="*/ 1 w 81"/>
                  <a:gd name="T27" fmla="*/ 22 h 98"/>
                  <a:gd name="T28" fmla="*/ 14 w 81"/>
                  <a:gd name="T29" fmla="*/ 22 h 98"/>
                  <a:gd name="T30" fmla="*/ 12 w 81"/>
                  <a:gd name="T31" fmla="*/ 14 h 98"/>
                  <a:gd name="T32" fmla="*/ 7 w 81"/>
                  <a:gd name="T33" fmla="*/ 7 h 98"/>
                  <a:gd name="T34" fmla="*/ 0 w 81"/>
                  <a:gd name="T35" fmla="*/ 6 h 98"/>
                  <a:gd name="T36" fmla="*/ 8 w 81"/>
                  <a:gd name="T37" fmla="*/ 0 h 98"/>
                  <a:gd name="T38" fmla="*/ 23 w 81"/>
                  <a:gd name="T39" fmla="*/ 0 h 98"/>
                  <a:gd name="T40" fmla="*/ 33 w 81"/>
                  <a:gd name="T41" fmla="*/ 11 h 98"/>
                  <a:gd name="T42" fmla="*/ 63 w 81"/>
                  <a:gd name="T43" fmla="*/ 9 h 98"/>
                  <a:gd name="T44" fmla="*/ 70 w 81"/>
                  <a:gd name="T45" fmla="*/ 18 h 98"/>
                  <a:gd name="T46" fmla="*/ 70 w 81"/>
                  <a:gd name="T47" fmla="*/ 25 h 98"/>
                  <a:gd name="T48" fmla="*/ 58 w 81"/>
                  <a:gd name="T49" fmla="*/ 35 h 98"/>
                  <a:gd name="T50" fmla="*/ 61 w 81"/>
                  <a:gd name="T51" fmla="*/ 47 h 98"/>
                  <a:gd name="T52" fmla="*/ 74 w 81"/>
                  <a:gd name="T53" fmla="*/ 50 h 98"/>
                  <a:gd name="T54" fmla="*/ 77 w 81"/>
                  <a:gd name="T55" fmla="*/ 66 h 98"/>
                  <a:gd name="T56" fmla="*/ 81 w 81"/>
                  <a:gd name="T57" fmla="*/ 79 h 98"/>
                  <a:gd name="T58" fmla="*/ 79 w 81"/>
                  <a:gd name="T59" fmla="*/ 89 h 98"/>
                  <a:gd name="T60" fmla="*/ 70 w 81"/>
                  <a:gd name="T61" fmla="*/ 98 h 98"/>
                  <a:gd name="T62" fmla="*/ 66 w 81"/>
                  <a:gd name="T63" fmla="*/ 8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1" h="98">
                    <a:moveTo>
                      <a:pt x="66" y="89"/>
                    </a:moveTo>
                    <a:lnTo>
                      <a:pt x="65" y="76"/>
                    </a:lnTo>
                    <a:lnTo>
                      <a:pt x="52" y="63"/>
                    </a:lnTo>
                    <a:lnTo>
                      <a:pt x="45" y="64"/>
                    </a:lnTo>
                    <a:lnTo>
                      <a:pt x="43" y="68"/>
                    </a:lnTo>
                    <a:lnTo>
                      <a:pt x="44" y="78"/>
                    </a:lnTo>
                    <a:lnTo>
                      <a:pt x="27" y="86"/>
                    </a:lnTo>
                    <a:lnTo>
                      <a:pt x="17" y="88"/>
                    </a:lnTo>
                    <a:lnTo>
                      <a:pt x="13" y="82"/>
                    </a:lnTo>
                    <a:lnTo>
                      <a:pt x="13" y="59"/>
                    </a:lnTo>
                    <a:lnTo>
                      <a:pt x="9" y="52"/>
                    </a:lnTo>
                    <a:lnTo>
                      <a:pt x="8" y="36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14" y="22"/>
                    </a:lnTo>
                    <a:lnTo>
                      <a:pt x="12" y="14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8" y="0"/>
                    </a:lnTo>
                    <a:lnTo>
                      <a:pt x="23" y="0"/>
                    </a:lnTo>
                    <a:lnTo>
                      <a:pt x="33" y="11"/>
                    </a:lnTo>
                    <a:lnTo>
                      <a:pt x="63" y="9"/>
                    </a:lnTo>
                    <a:lnTo>
                      <a:pt x="70" y="18"/>
                    </a:lnTo>
                    <a:lnTo>
                      <a:pt x="70" y="25"/>
                    </a:lnTo>
                    <a:lnTo>
                      <a:pt x="58" y="35"/>
                    </a:lnTo>
                    <a:lnTo>
                      <a:pt x="61" y="47"/>
                    </a:lnTo>
                    <a:lnTo>
                      <a:pt x="74" y="50"/>
                    </a:lnTo>
                    <a:lnTo>
                      <a:pt x="77" y="66"/>
                    </a:lnTo>
                    <a:lnTo>
                      <a:pt x="81" y="79"/>
                    </a:lnTo>
                    <a:lnTo>
                      <a:pt x="79" y="89"/>
                    </a:lnTo>
                    <a:lnTo>
                      <a:pt x="70" y="98"/>
                    </a:lnTo>
                    <a:lnTo>
                      <a:pt x="66" y="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3" name="Freeform 1193"/>
              <p:cNvSpPr>
                <a:spLocks noEditPoints="1"/>
              </p:cNvSpPr>
              <p:nvPr/>
            </p:nvSpPr>
            <p:spPr bwMode="gray">
              <a:xfrm>
                <a:off x="4533" y="1877"/>
                <a:ext cx="82" cy="98"/>
              </a:xfrm>
              <a:custGeom>
                <a:avLst/>
                <a:gdLst>
                  <a:gd name="T0" fmla="*/ 23 w 82"/>
                  <a:gd name="T1" fmla="*/ 0 h 98"/>
                  <a:gd name="T2" fmla="*/ 64 w 82"/>
                  <a:gd name="T3" fmla="*/ 9 h 98"/>
                  <a:gd name="T4" fmla="*/ 71 w 82"/>
                  <a:gd name="T5" fmla="*/ 25 h 98"/>
                  <a:gd name="T6" fmla="*/ 62 w 82"/>
                  <a:gd name="T7" fmla="*/ 47 h 98"/>
                  <a:gd name="T8" fmla="*/ 78 w 82"/>
                  <a:gd name="T9" fmla="*/ 66 h 98"/>
                  <a:gd name="T10" fmla="*/ 80 w 82"/>
                  <a:gd name="T11" fmla="*/ 89 h 98"/>
                  <a:gd name="T12" fmla="*/ 67 w 82"/>
                  <a:gd name="T13" fmla="*/ 89 h 98"/>
                  <a:gd name="T14" fmla="*/ 53 w 82"/>
                  <a:gd name="T15" fmla="*/ 63 h 98"/>
                  <a:gd name="T16" fmla="*/ 44 w 82"/>
                  <a:gd name="T17" fmla="*/ 68 h 98"/>
                  <a:gd name="T18" fmla="*/ 28 w 82"/>
                  <a:gd name="T19" fmla="*/ 86 h 98"/>
                  <a:gd name="T20" fmla="*/ 14 w 82"/>
                  <a:gd name="T21" fmla="*/ 82 h 98"/>
                  <a:gd name="T22" fmla="*/ 10 w 82"/>
                  <a:gd name="T23" fmla="*/ 51 h 98"/>
                  <a:gd name="T24" fmla="*/ 1 w 82"/>
                  <a:gd name="T25" fmla="*/ 28 h 98"/>
                  <a:gd name="T26" fmla="*/ 15 w 82"/>
                  <a:gd name="T27" fmla="*/ 22 h 98"/>
                  <a:gd name="T28" fmla="*/ 8 w 82"/>
                  <a:gd name="T29" fmla="*/ 7 h 98"/>
                  <a:gd name="T30" fmla="*/ 9 w 82"/>
                  <a:gd name="T31" fmla="*/ 0 h 98"/>
                  <a:gd name="T32" fmla="*/ 9 w 82"/>
                  <a:gd name="T33" fmla="*/ 0 h 98"/>
                  <a:gd name="T34" fmla="*/ 1 w 82"/>
                  <a:gd name="T35" fmla="*/ 7 h 98"/>
                  <a:gd name="T36" fmla="*/ 8 w 82"/>
                  <a:gd name="T37" fmla="*/ 8 h 98"/>
                  <a:gd name="T38" fmla="*/ 14 w 82"/>
                  <a:gd name="T39" fmla="*/ 22 h 98"/>
                  <a:gd name="T40" fmla="*/ 1 w 82"/>
                  <a:gd name="T41" fmla="*/ 22 h 98"/>
                  <a:gd name="T42" fmla="*/ 0 w 82"/>
                  <a:gd name="T43" fmla="*/ 27 h 98"/>
                  <a:gd name="T44" fmla="*/ 1 w 82"/>
                  <a:gd name="T45" fmla="*/ 28 h 98"/>
                  <a:gd name="T46" fmla="*/ 10 w 82"/>
                  <a:gd name="T47" fmla="*/ 51 h 98"/>
                  <a:gd name="T48" fmla="*/ 10 w 82"/>
                  <a:gd name="T49" fmla="*/ 52 h 98"/>
                  <a:gd name="T50" fmla="*/ 14 w 82"/>
                  <a:gd name="T51" fmla="*/ 82 h 98"/>
                  <a:gd name="T52" fmla="*/ 14 w 82"/>
                  <a:gd name="T53" fmla="*/ 83 h 98"/>
                  <a:gd name="T54" fmla="*/ 18 w 82"/>
                  <a:gd name="T55" fmla="*/ 88 h 98"/>
                  <a:gd name="T56" fmla="*/ 28 w 82"/>
                  <a:gd name="T57" fmla="*/ 86 h 98"/>
                  <a:gd name="T58" fmla="*/ 28 w 82"/>
                  <a:gd name="T59" fmla="*/ 86 h 98"/>
                  <a:gd name="T60" fmla="*/ 46 w 82"/>
                  <a:gd name="T61" fmla="*/ 78 h 98"/>
                  <a:gd name="T62" fmla="*/ 45 w 82"/>
                  <a:gd name="T63" fmla="*/ 68 h 98"/>
                  <a:gd name="T64" fmla="*/ 53 w 82"/>
                  <a:gd name="T65" fmla="*/ 63 h 98"/>
                  <a:gd name="T66" fmla="*/ 66 w 82"/>
                  <a:gd name="T67" fmla="*/ 89 h 98"/>
                  <a:gd name="T68" fmla="*/ 66 w 82"/>
                  <a:gd name="T69" fmla="*/ 90 h 98"/>
                  <a:gd name="T70" fmla="*/ 71 w 82"/>
                  <a:gd name="T71" fmla="*/ 98 h 98"/>
                  <a:gd name="T72" fmla="*/ 80 w 82"/>
                  <a:gd name="T73" fmla="*/ 89 h 98"/>
                  <a:gd name="T74" fmla="*/ 81 w 82"/>
                  <a:gd name="T75" fmla="*/ 89 h 98"/>
                  <a:gd name="T76" fmla="*/ 82 w 82"/>
                  <a:gd name="T77" fmla="*/ 79 h 98"/>
                  <a:gd name="T78" fmla="*/ 79 w 82"/>
                  <a:gd name="T79" fmla="*/ 66 h 98"/>
                  <a:gd name="T80" fmla="*/ 75 w 82"/>
                  <a:gd name="T81" fmla="*/ 50 h 98"/>
                  <a:gd name="T82" fmla="*/ 63 w 82"/>
                  <a:gd name="T83" fmla="*/ 47 h 98"/>
                  <a:gd name="T84" fmla="*/ 71 w 82"/>
                  <a:gd name="T85" fmla="*/ 25 h 98"/>
                  <a:gd name="T86" fmla="*/ 71 w 82"/>
                  <a:gd name="T87" fmla="*/ 25 h 98"/>
                  <a:gd name="T88" fmla="*/ 71 w 82"/>
                  <a:gd name="T89" fmla="*/ 18 h 98"/>
                  <a:gd name="T90" fmla="*/ 64 w 82"/>
                  <a:gd name="T91" fmla="*/ 9 h 98"/>
                  <a:gd name="T92" fmla="*/ 64 w 82"/>
                  <a:gd name="T93" fmla="*/ 8 h 98"/>
                  <a:gd name="T94" fmla="*/ 24 w 82"/>
                  <a:gd name="T95" fmla="*/ 0 h 98"/>
                  <a:gd name="T96" fmla="*/ 24 w 82"/>
                  <a:gd name="T97" fmla="*/ 0 h 98"/>
                  <a:gd name="T98" fmla="*/ 9 w 82"/>
                  <a:gd name="T9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2" h="98">
                    <a:moveTo>
                      <a:pt x="9" y="0"/>
                    </a:moveTo>
                    <a:lnTo>
                      <a:pt x="23" y="0"/>
                    </a:lnTo>
                    <a:lnTo>
                      <a:pt x="34" y="12"/>
                    </a:lnTo>
                    <a:lnTo>
                      <a:pt x="64" y="9"/>
                    </a:lnTo>
                    <a:lnTo>
                      <a:pt x="71" y="18"/>
                    </a:lnTo>
                    <a:lnTo>
                      <a:pt x="71" y="25"/>
                    </a:lnTo>
                    <a:lnTo>
                      <a:pt x="58" y="35"/>
                    </a:lnTo>
                    <a:lnTo>
                      <a:pt x="62" y="47"/>
                    </a:lnTo>
                    <a:lnTo>
                      <a:pt x="74" y="51"/>
                    </a:lnTo>
                    <a:lnTo>
                      <a:pt x="78" y="66"/>
                    </a:lnTo>
                    <a:lnTo>
                      <a:pt x="82" y="79"/>
                    </a:lnTo>
                    <a:lnTo>
                      <a:pt x="80" y="89"/>
                    </a:lnTo>
                    <a:lnTo>
                      <a:pt x="71" y="97"/>
                    </a:lnTo>
                    <a:lnTo>
                      <a:pt x="67" y="89"/>
                    </a:lnTo>
                    <a:lnTo>
                      <a:pt x="66" y="76"/>
                    </a:lnTo>
                    <a:lnTo>
                      <a:pt x="53" y="63"/>
                    </a:lnTo>
                    <a:lnTo>
                      <a:pt x="46" y="64"/>
                    </a:lnTo>
                    <a:lnTo>
                      <a:pt x="44" y="68"/>
                    </a:lnTo>
                    <a:lnTo>
                      <a:pt x="45" y="78"/>
                    </a:lnTo>
                    <a:lnTo>
                      <a:pt x="28" y="86"/>
                    </a:lnTo>
                    <a:lnTo>
                      <a:pt x="18" y="88"/>
                    </a:lnTo>
                    <a:lnTo>
                      <a:pt x="14" y="82"/>
                    </a:lnTo>
                    <a:lnTo>
                      <a:pt x="14" y="59"/>
                    </a:lnTo>
                    <a:lnTo>
                      <a:pt x="10" y="51"/>
                    </a:lnTo>
                    <a:lnTo>
                      <a:pt x="9" y="36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15" y="22"/>
                    </a:lnTo>
                    <a:lnTo>
                      <a:pt x="13" y="14"/>
                    </a:lnTo>
                    <a:lnTo>
                      <a:pt x="8" y="7"/>
                    </a:lnTo>
                    <a:lnTo>
                      <a:pt x="2" y="6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8" y="8"/>
                    </a:lnTo>
                    <a:lnTo>
                      <a:pt x="13" y="14"/>
                    </a:lnTo>
                    <a:lnTo>
                      <a:pt x="14" y="22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9" y="37"/>
                    </a:lnTo>
                    <a:lnTo>
                      <a:pt x="10" y="51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4" y="59"/>
                    </a:lnTo>
                    <a:lnTo>
                      <a:pt x="14" y="82"/>
                    </a:lnTo>
                    <a:lnTo>
                      <a:pt x="14" y="82"/>
                    </a:lnTo>
                    <a:lnTo>
                      <a:pt x="14" y="83"/>
                    </a:lnTo>
                    <a:lnTo>
                      <a:pt x="17" y="88"/>
                    </a:lnTo>
                    <a:lnTo>
                      <a:pt x="18" y="88"/>
                    </a:lnTo>
                    <a:lnTo>
                      <a:pt x="18" y="88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45" y="7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45" y="68"/>
                    </a:lnTo>
                    <a:lnTo>
                      <a:pt x="46" y="64"/>
                    </a:lnTo>
                    <a:lnTo>
                      <a:pt x="53" y="63"/>
                    </a:lnTo>
                    <a:lnTo>
                      <a:pt x="65" y="76"/>
                    </a:lnTo>
                    <a:lnTo>
                      <a:pt x="66" y="89"/>
                    </a:lnTo>
                    <a:lnTo>
                      <a:pt x="66" y="89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1" y="98"/>
                    </a:lnTo>
                    <a:lnTo>
                      <a:pt x="71" y="98"/>
                    </a:lnTo>
                    <a:lnTo>
                      <a:pt x="80" y="89"/>
                    </a:lnTo>
                    <a:lnTo>
                      <a:pt x="80" y="89"/>
                    </a:lnTo>
                    <a:lnTo>
                      <a:pt x="81" y="89"/>
                    </a:lnTo>
                    <a:lnTo>
                      <a:pt x="82" y="79"/>
                    </a:lnTo>
                    <a:lnTo>
                      <a:pt x="82" y="79"/>
                    </a:lnTo>
                    <a:lnTo>
                      <a:pt x="82" y="79"/>
                    </a:lnTo>
                    <a:lnTo>
                      <a:pt x="79" y="66"/>
                    </a:lnTo>
                    <a:lnTo>
                      <a:pt x="75" y="50"/>
                    </a:lnTo>
                    <a:lnTo>
                      <a:pt x="75" y="50"/>
                    </a:lnTo>
                    <a:lnTo>
                      <a:pt x="75" y="50"/>
                    </a:lnTo>
                    <a:lnTo>
                      <a:pt x="63" y="47"/>
                    </a:lnTo>
                    <a:lnTo>
                      <a:pt x="59" y="35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71" y="18"/>
                    </a:lnTo>
                    <a:lnTo>
                      <a:pt x="71" y="18"/>
                    </a:lnTo>
                    <a:lnTo>
                      <a:pt x="71" y="17"/>
                    </a:lnTo>
                    <a:lnTo>
                      <a:pt x="64" y="9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34" y="1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4" name="Freeform 1194"/>
              <p:cNvSpPr>
                <a:spLocks noEditPoints="1"/>
              </p:cNvSpPr>
              <p:nvPr/>
            </p:nvSpPr>
            <p:spPr bwMode="gray">
              <a:xfrm>
                <a:off x="4533" y="1877"/>
                <a:ext cx="82" cy="98"/>
              </a:xfrm>
              <a:custGeom>
                <a:avLst/>
                <a:gdLst>
                  <a:gd name="T0" fmla="*/ 23 w 82"/>
                  <a:gd name="T1" fmla="*/ 0 h 98"/>
                  <a:gd name="T2" fmla="*/ 64 w 82"/>
                  <a:gd name="T3" fmla="*/ 9 h 98"/>
                  <a:gd name="T4" fmla="*/ 71 w 82"/>
                  <a:gd name="T5" fmla="*/ 25 h 98"/>
                  <a:gd name="T6" fmla="*/ 62 w 82"/>
                  <a:gd name="T7" fmla="*/ 47 h 98"/>
                  <a:gd name="T8" fmla="*/ 78 w 82"/>
                  <a:gd name="T9" fmla="*/ 66 h 98"/>
                  <a:gd name="T10" fmla="*/ 80 w 82"/>
                  <a:gd name="T11" fmla="*/ 89 h 98"/>
                  <a:gd name="T12" fmla="*/ 67 w 82"/>
                  <a:gd name="T13" fmla="*/ 89 h 98"/>
                  <a:gd name="T14" fmla="*/ 53 w 82"/>
                  <a:gd name="T15" fmla="*/ 63 h 98"/>
                  <a:gd name="T16" fmla="*/ 44 w 82"/>
                  <a:gd name="T17" fmla="*/ 68 h 98"/>
                  <a:gd name="T18" fmla="*/ 28 w 82"/>
                  <a:gd name="T19" fmla="*/ 86 h 98"/>
                  <a:gd name="T20" fmla="*/ 14 w 82"/>
                  <a:gd name="T21" fmla="*/ 82 h 98"/>
                  <a:gd name="T22" fmla="*/ 10 w 82"/>
                  <a:gd name="T23" fmla="*/ 51 h 98"/>
                  <a:gd name="T24" fmla="*/ 1 w 82"/>
                  <a:gd name="T25" fmla="*/ 28 h 98"/>
                  <a:gd name="T26" fmla="*/ 15 w 82"/>
                  <a:gd name="T27" fmla="*/ 22 h 98"/>
                  <a:gd name="T28" fmla="*/ 8 w 82"/>
                  <a:gd name="T29" fmla="*/ 7 h 98"/>
                  <a:gd name="T30" fmla="*/ 9 w 82"/>
                  <a:gd name="T31" fmla="*/ 0 h 98"/>
                  <a:gd name="T32" fmla="*/ 9 w 82"/>
                  <a:gd name="T33" fmla="*/ 0 h 98"/>
                  <a:gd name="T34" fmla="*/ 1 w 82"/>
                  <a:gd name="T35" fmla="*/ 7 h 98"/>
                  <a:gd name="T36" fmla="*/ 8 w 82"/>
                  <a:gd name="T37" fmla="*/ 8 h 98"/>
                  <a:gd name="T38" fmla="*/ 14 w 82"/>
                  <a:gd name="T39" fmla="*/ 22 h 98"/>
                  <a:gd name="T40" fmla="*/ 1 w 82"/>
                  <a:gd name="T41" fmla="*/ 22 h 98"/>
                  <a:gd name="T42" fmla="*/ 0 w 82"/>
                  <a:gd name="T43" fmla="*/ 27 h 98"/>
                  <a:gd name="T44" fmla="*/ 1 w 82"/>
                  <a:gd name="T45" fmla="*/ 28 h 98"/>
                  <a:gd name="T46" fmla="*/ 10 w 82"/>
                  <a:gd name="T47" fmla="*/ 51 h 98"/>
                  <a:gd name="T48" fmla="*/ 10 w 82"/>
                  <a:gd name="T49" fmla="*/ 52 h 98"/>
                  <a:gd name="T50" fmla="*/ 14 w 82"/>
                  <a:gd name="T51" fmla="*/ 82 h 98"/>
                  <a:gd name="T52" fmla="*/ 14 w 82"/>
                  <a:gd name="T53" fmla="*/ 83 h 98"/>
                  <a:gd name="T54" fmla="*/ 18 w 82"/>
                  <a:gd name="T55" fmla="*/ 88 h 98"/>
                  <a:gd name="T56" fmla="*/ 28 w 82"/>
                  <a:gd name="T57" fmla="*/ 86 h 98"/>
                  <a:gd name="T58" fmla="*/ 28 w 82"/>
                  <a:gd name="T59" fmla="*/ 86 h 98"/>
                  <a:gd name="T60" fmla="*/ 46 w 82"/>
                  <a:gd name="T61" fmla="*/ 78 h 98"/>
                  <a:gd name="T62" fmla="*/ 45 w 82"/>
                  <a:gd name="T63" fmla="*/ 68 h 98"/>
                  <a:gd name="T64" fmla="*/ 53 w 82"/>
                  <a:gd name="T65" fmla="*/ 63 h 98"/>
                  <a:gd name="T66" fmla="*/ 66 w 82"/>
                  <a:gd name="T67" fmla="*/ 89 h 98"/>
                  <a:gd name="T68" fmla="*/ 66 w 82"/>
                  <a:gd name="T69" fmla="*/ 90 h 98"/>
                  <a:gd name="T70" fmla="*/ 71 w 82"/>
                  <a:gd name="T71" fmla="*/ 98 h 98"/>
                  <a:gd name="T72" fmla="*/ 80 w 82"/>
                  <a:gd name="T73" fmla="*/ 89 h 98"/>
                  <a:gd name="T74" fmla="*/ 81 w 82"/>
                  <a:gd name="T75" fmla="*/ 89 h 98"/>
                  <a:gd name="T76" fmla="*/ 82 w 82"/>
                  <a:gd name="T77" fmla="*/ 79 h 98"/>
                  <a:gd name="T78" fmla="*/ 79 w 82"/>
                  <a:gd name="T79" fmla="*/ 66 h 98"/>
                  <a:gd name="T80" fmla="*/ 75 w 82"/>
                  <a:gd name="T81" fmla="*/ 50 h 98"/>
                  <a:gd name="T82" fmla="*/ 63 w 82"/>
                  <a:gd name="T83" fmla="*/ 47 h 98"/>
                  <a:gd name="T84" fmla="*/ 71 w 82"/>
                  <a:gd name="T85" fmla="*/ 25 h 98"/>
                  <a:gd name="T86" fmla="*/ 71 w 82"/>
                  <a:gd name="T87" fmla="*/ 25 h 98"/>
                  <a:gd name="T88" fmla="*/ 71 w 82"/>
                  <a:gd name="T89" fmla="*/ 18 h 98"/>
                  <a:gd name="T90" fmla="*/ 64 w 82"/>
                  <a:gd name="T91" fmla="*/ 9 h 98"/>
                  <a:gd name="T92" fmla="*/ 64 w 82"/>
                  <a:gd name="T93" fmla="*/ 8 h 98"/>
                  <a:gd name="T94" fmla="*/ 24 w 82"/>
                  <a:gd name="T95" fmla="*/ 0 h 98"/>
                  <a:gd name="T96" fmla="*/ 24 w 82"/>
                  <a:gd name="T97" fmla="*/ 0 h 98"/>
                  <a:gd name="T98" fmla="*/ 9 w 82"/>
                  <a:gd name="T9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2" h="98">
                    <a:moveTo>
                      <a:pt x="9" y="0"/>
                    </a:moveTo>
                    <a:lnTo>
                      <a:pt x="23" y="0"/>
                    </a:lnTo>
                    <a:lnTo>
                      <a:pt x="34" y="12"/>
                    </a:lnTo>
                    <a:lnTo>
                      <a:pt x="64" y="9"/>
                    </a:lnTo>
                    <a:lnTo>
                      <a:pt x="71" y="18"/>
                    </a:lnTo>
                    <a:lnTo>
                      <a:pt x="71" y="25"/>
                    </a:lnTo>
                    <a:lnTo>
                      <a:pt x="58" y="35"/>
                    </a:lnTo>
                    <a:lnTo>
                      <a:pt x="62" y="47"/>
                    </a:lnTo>
                    <a:lnTo>
                      <a:pt x="74" y="51"/>
                    </a:lnTo>
                    <a:lnTo>
                      <a:pt x="78" y="66"/>
                    </a:lnTo>
                    <a:lnTo>
                      <a:pt x="82" y="79"/>
                    </a:lnTo>
                    <a:lnTo>
                      <a:pt x="80" y="89"/>
                    </a:lnTo>
                    <a:lnTo>
                      <a:pt x="71" y="97"/>
                    </a:lnTo>
                    <a:lnTo>
                      <a:pt x="67" y="89"/>
                    </a:lnTo>
                    <a:lnTo>
                      <a:pt x="66" y="76"/>
                    </a:lnTo>
                    <a:lnTo>
                      <a:pt x="53" y="63"/>
                    </a:lnTo>
                    <a:lnTo>
                      <a:pt x="46" y="64"/>
                    </a:lnTo>
                    <a:lnTo>
                      <a:pt x="44" y="68"/>
                    </a:lnTo>
                    <a:lnTo>
                      <a:pt x="45" y="78"/>
                    </a:lnTo>
                    <a:lnTo>
                      <a:pt x="28" y="86"/>
                    </a:lnTo>
                    <a:lnTo>
                      <a:pt x="18" y="88"/>
                    </a:lnTo>
                    <a:lnTo>
                      <a:pt x="14" y="82"/>
                    </a:lnTo>
                    <a:lnTo>
                      <a:pt x="14" y="59"/>
                    </a:lnTo>
                    <a:lnTo>
                      <a:pt x="10" y="51"/>
                    </a:lnTo>
                    <a:lnTo>
                      <a:pt x="9" y="36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15" y="22"/>
                    </a:lnTo>
                    <a:lnTo>
                      <a:pt x="13" y="14"/>
                    </a:lnTo>
                    <a:lnTo>
                      <a:pt x="8" y="7"/>
                    </a:lnTo>
                    <a:lnTo>
                      <a:pt x="2" y="6"/>
                    </a:lnTo>
                    <a:lnTo>
                      <a:pt x="9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8" y="8"/>
                    </a:lnTo>
                    <a:lnTo>
                      <a:pt x="13" y="14"/>
                    </a:lnTo>
                    <a:lnTo>
                      <a:pt x="14" y="22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9" y="37"/>
                    </a:lnTo>
                    <a:lnTo>
                      <a:pt x="10" y="51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4" y="59"/>
                    </a:lnTo>
                    <a:lnTo>
                      <a:pt x="14" y="82"/>
                    </a:lnTo>
                    <a:lnTo>
                      <a:pt x="14" y="82"/>
                    </a:lnTo>
                    <a:lnTo>
                      <a:pt x="14" y="83"/>
                    </a:lnTo>
                    <a:lnTo>
                      <a:pt x="17" y="88"/>
                    </a:lnTo>
                    <a:lnTo>
                      <a:pt x="18" y="88"/>
                    </a:lnTo>
                    <a:lnTo>
                      <a:pt x="18" y="88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45" y="7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45" y="68"/>
                    </a:lnTo>
                    <a:lnTo>
                      <a:pt x="46" y="64"/>
                    </a:lnTo>
                    <a:lnTo>
                      <a:pt x="53" y="63"/>
                    </a:lnTo>
                    <a:lnTo>
                      <a:pt x="65" y="76"/>
                    </a:lnTo>
                    <a:lnTo>
                      <a:pt x="66" y="89"/>
                    </a:lnTo>
                    <a:lnTo>
                      <a:pt x="66" y="89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1" y="98"/>
                    </a:lnTo>
                    <a:lnTo>
                      <a:pt x="71" y="98"/>
                    </a:lnTo>
                    <a:lnTo>
                      <a:pt x="80" y="89"/>
                    </a:lnTo>
                    <a:lnTo>
                      <a:pt x="80" y="89"/>
                    </a:lnTo>
                    <a:lnTo>
                      <a:pt x="81" y="89"/>
                    </a:lnTo>
                    <a:lnTo>
                      <a:pt x="82" y="79"/>
                    </a:lnTo>
                    <a:lnTo>
                      <a:pt x="82" y="79"/>
                    </a:lnTo>
                    <a:lnTo>
                      <a:pt x="82" y="79"/>
                    </a:lnTo>
                    <a:lnTo>
                      <a:pt x="79" y="66"/>
                    </a:lnTo>
                    <a:lnTo>
                      <a:pt x="75" y="50"/>
                    </a:lnTo>
                    <a:lnTo>
                      <a:pt x="75" y="50"/>
                    </a:lnTo>
                    <a:lnTo>
                      <a:pt x="75" y="50"/>
                    </a:lnTo>
                    <a:lnTo>
                      <a:pt x="63" y="47"/>
                    </a:lnTo>
                    <a:lnTo>
                      <a:pt x="59" y="35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71" y="18"/>
                    </a:lnTo>
                    <a:lnTo>
                      <a:pt x="71" y="18"/>
                    </a:lnTo>
                    <a:lnTo>
                      <a:pt x="71" y="17"/>
                    </a:lnTo>
                    <a:lnTo>
                      <a:pt x="64" y="9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34" y="1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5" name="Freeform 1195"/>
              <p:cNvSpPr>
                <a:spLocks/>
              </p:cNvSpPr>
              <p:nvPr/>
            </p:nvSpPr>
            <p:spPr bwMode="gray">
              <a:xfrm>
                <a:off x="4604" y="1840"/>
                <a:ext cx="160" cy="325"/>
              </a:xfrm>
              <a:custGeom>
                <a:avLst/>
                <a:gdLst>
                  <a:gd name="T0" fmla="*/ 115 w 160"/>
                  <a:gd name="T1" fmla="*/ 305 h 325"/>
                  <a:gd name="T2" fmla="*/ 116 w 160"/>
                  <a:gd name="T3" fmla="*/ 284 h 325"/>
                  <a:gd name="T4" fmla="*/ 116 w 160"/>
                  <a:gd name="T5" fmla="*/ 273 h 325"/>
                  <a:gd name="T6" fmla="*/ 114 w 160"/>
                  <a:gd name="T7" fmla="*/ 266 h 325"/>
                  <a:gd name="T8" fmla="*/ 103 w 160"/>
                  <a:gd name="T9" fmla="*/ 255 h 325"/>
                  <a:gd name="T10" fmla="*/ 101 w 160"/>
                  <a:gd name="T11" fmla="*/ 237 h 325"/>
                  <a:gd name="T12" fmla="*/ 98 w 160"/>
                  <a:gd name="T13" fmla="*/ 217 h 325"/>
                  <a:gd name="T14" fmla="*/ 92 w 160"/>
                  <a:gd name="T15" fmla="*/ 212 h 325"/>
                  <a:gd name="T16" fmla="*/ 87 w 160"/>
                  <a:gd name="T17" fmla="*/ 206 h 325"/>
                  <a:gd name="T18" fmla="*/ 79 w 160"/>
                  <a:gd name="T19" fmla="*/ 214 h 325"/>
                  <a:gd name="T20" fmla="*/ 70 w 160"/>
                  <a:gd name="T21" fmla="*/ 224 h 325"/>
                  <a:gd name="T22" fmla="*/ 50 w 160"/>
                  <a:gd name="T23" fmla="*/ 228 h 325"/>
                  <a:gd name="T24" fmla="*/ 39 w 160"/>
                  <a:gd name="T25" fmla="*/ 226 h 325"/>
                  <a:gd name="T26" fmla="*/ 41 w 160"/>
                  <a:gd name="T27" fmla="*/ 216 h 325"/>
                  <a:gd name="T28" fmla="*/ 37 w 160"/>
                  <a:gd name="T29" fmla="*/ 203 h 325"/>
                  <a:gd name="T30" fmla="*/ 37 w 160"/>
                  <a:gd name="T31" fmla="*/ 181 h 325"/>
                  <a:gd name="T32" fmla="*/ 26 w 160"/>
                  <a:gd name="T33" fmla="*/ 171 h 325"/>
                  <a:gd name="T34" fmla="*/ 22 w 160"/>
                  <a:gd name="T35" fmla="*/ 155 h 325"/>
                  <a:gd name="T36" fmla="*/ 4 w 160"/>
                  <a:gd name="T37" fmla="*/ 145 h 325"/>
                  <a:gd name="T38" fmla="*/ 0 w 160"/>
                  <a:gd name="T39" fmla="*/ 134 h 325"/>
                  <a:gd name="T40" fmla="*/ 9 w 160"/>
                  <a:gd name="T41" fmla="*/ 125 h 325"/>
                  <a:gd name="T42" fmla="*/ 11 w 160"/>
                  <a:gd name="T43" fmla="*/ 116 h 325"/>
                  <a:gd name="T44" fmla="*/ 23 w 160"/>
                  <a:gd name="T45" fmla="*/ 110 h 325"/>
                  <a:gd name="T46" fmla="*/ 20 w 160"/>
                  <a:gd name="T47" fmla="*/ 87 h 325"/>
                  <a:gd name="T48" fmla="*/ 28 w 160"/>
                  <a:gd name="T49" fmla="*/ 86 h 325"/>
                  <a:gd name="T50" fmla="*/ 30 w 160"/>
                  <a:gd name="T51" fmla="*/ 76 h 325"/>
                  <a:gd name="T52" fmla="*/ 39 w 160"/>
                  <a:gd name="T53" fmla="*/ 74 h 325"/>
                  <a:gd name="T54" fmla="*/ 58 w 160"/>
                  <a:gd name="T55" fmla="*/ 23 h 325"/>
                  <a:gd name="T56" fmla="*/ 82 w 160"/>
                  <a:gd name="T57" fmla="*/ 14 h 325"/>
                  <a:gd name="T58" fmla="*/ 90 w 160"/>
                  <a:gd name="T59" fmla="*/ 1 h 325"/>
                  <a:gd name="T60" fmla="*/ 103 w 160"/>
                  <a:gd name="T61" fmla="*/ 0 h 325"/>
                  <a:gd name="T62" fmla="*/ 113 w 160"/>
                  <a:gd name="T63" fmla="*/ 21 h 325"/>
                  <a:gd name="T64" fmla="*/ 117 w 160"/>
                  <a:gd name="T65" fmla="*/ 44 h 325"/>
                  <a:gd name="T66" fmla="*/ 101 w 160"/>
                  <a:gd name="T67" fmla="*/ 60 h 325"/>
                  <a:gd name="T68" fmla="*/ 101 w 160"/>
                  <a:gd name="T69" fmla="*/ 79 h 325"/>
                  <a:gd name="T70" fmla="*/ 111 w 160"/>
                  <a:gd name="T71" fmla="*/ 80 h 325"/>
                  <a:gd name="T72" fmla="*/ 127 w 160"/>
                  <a:gd name="T73" fmla="*/ 96 h 325"/>
                  <a:gd name="T74" fmla="*/ 127 w 160"/>
                  <a:gd name="T75" fmla="*/ 112 h 325"/>
                  <a:gd name="T76" fmla="*/ 142 w 160"/>
                  <a:gd name="T77" fmla="*/ 112 h 325"/>
                  <a:gd name="T78" fmla="*/ 143 w 160"/>
                  <a:gd name="T79" fmla="*/ 118 h 325"/>
                  <a:gd name="T80" fmla="*/ 157 w 160"/>
                  <a:gd name="T81" fmla="*/ 123 h 325"/>
                  <a:gd name="T82" fmla="*/ 160 w 160"/>
                  <a:gd name="T83" fmla="*/ 128 h 325"/>
                  <a:gd name="T84" fmla="*/ 154 w 160"/>
                  <a:gd name="T85" fmla="*/ 130 h 325"/>
                  <a:gd name="T86" fmla="*/ 143 w 160"/>
                  <a:gd name="T87" fmla="*/ 143 h 325"/>
                  <a:gd name="T88" fmla="*/ 121 w 160"/>
                  <a:gd name="T89" fmla="*/ 148 h 325"/>
                  <a:gd name="T90" fmla="*/ 117 w 160"/>
                  <a:gd name="T91" fmla="*/ 159 h 325"/>
                  <a:gd name="T92" fmla="*/ 108 w 160"/>
                  <a:gd name="T93" fmla="*/ 160 h 325"/>
                  <a:gd name="T94" fmla="*/ 100 w 160"/>
                  <a:gd name="T95" fmla="*/ 165 h 325"/>
                  <a:gd name="T96" fmla="*/ 102 w 160"/>
                  <a:gd name="T97" fmla="*/ 186 h 325"/>
                  <a:gd name="T98" fmla="*/ 114 w 160"/>
                  <a:gd name="T99" fmla="*/ 197 h 325"/>
                  <a:gd name="T100" fmla="*/ 118 w 160"/>
                  <a:gd name="T101" fmla="*/ 222 h 325"/>
                  <a:gd name="T102" fmla="*/ 111 w 160"/>
                  <a:gd name="T103" fmla="*/ 232 h 325"/>
                  <a:gd name="T104" fmla="*/ 125 w 160"/>
                  <a:gd name="T105" fmla="*/ 259 h 325"/>
                  <a:gd name="T106" fmla="*/ 125 w 160"/>
                  <a:gd name="T107" fmla="*/ 284 h 325"/>
                  <a:gd name="T108" fmla="*/ 123 w 160"/>
                  <a:gd name="T109" fmla="*/ 301 h 325"/>
                  <a:gd name="T110" fmla="*/ 120 w 160"/>
                  <a:gd name="T111" fmla="*/ 310 h 325"/>
                  <a:gd name="T112" fmla="*/ 113 w 160"/>
                  <a:gd name="T113" fmla="*/ 325 h 325"/>
                  <a:gd name="T114" fmla="*/ 115 w 160"/>
                  <a:gd name="T115" fmla="*/ 30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0" h="325">
                    <a:moveTo>
                      <a:pt x="115" y="305"/>
                    </a:moveTo>
                    <a:lnTo>
                      <a:pt x="116" y="284"/>
                    </a:lnTo>
                    <a:lnTo>
                      <a:pt x="116" y="273"/>
                    </a:lnTo>
                    <a:lnTo>
                      <a:pt x="114" y="266"/>
                    </a:lnTo>
                    <a:lnTo>
                      <a:pt x="103" y="255"/>
                    </a:lnTo>
                    <a:lnTo>
                      <a:pt x="101" y="237"/>
                    </a:lnTo>
                    <a:lnTo>
                      <a:pt x="98" y="217"/>
                    </a:lnTo>
                    <a:lnTo>
                      <a:pt x="92" y="212"/>
                    </a:lnTo>
                    <a:lnTo>
                      <a:pt x="87" y="206"/>
                    </a:lnTo>
                    <a:lnTo>
                      <a:pt x="79" y="214"/>
                    </a:lnTo>
                    <a:lnTo>
                      <a:pt x="70" y="224"/>
                    </a:lnTo>
                    <a:lnTo>
                      <a:pt x="50" y="228"/>
                    </a:lnTo>
                    <a:lnTo>
                      <a:pt x="39" y="226"/>
                    </a:lnTo>
                    <a:lnTo>
                      <a:pt x="41" y="216"/>
                    </a:lnTo>
                    <a:lnTo>
                      <a:pt x="37" y="203"/>
                    </a:lnTo>
                    <a:lnTo>
                      <a:pt x="37" y="181"/>
                    </a:lnTo>
                    <a:lnTo>
                      <a:pt x="26" y="171"/>
                    </a:lnTo>
                    <a:lnTo>
                      <a:pt x="22" y="155"/>
                    </a:lnTo>
                    <a:lnTo>
                      <a:pt x="4" y="145"/>
                    </a:lnTo>
                    <a:lnTo>
                      <a:pt x="0" y="134"/>
                    </a:lnTo>
                    <a:lnTo>
                      <a:pt x="9" y="125"/>
                    </a:lnTo>
                    <a:lnTo>
                      <a:pt x="11" y="116"/>
                    </a:lnTo>
                    <a:lnTo>
                      <a:pt x="23" y="110"/>
                    </a:lnTo>
                    <a:lnTo>
                      <a:pt x="20" y="87"/>
                    </a:lnTo>
                    <a:lnTo>
                      <a:pt x="28" y="86"/>
                    </a:lnTo>
                    <a:lnTo>
                      <a:pt x="30" y="76"/>
                    </a:lnTo>
                    <a:lnTo>
                      <a:pt x="39" y="74"/>
                    </a:lnTo>
                    <a:lnTo>
                      <a:pt x="58" y="23"/>
                    </a:lnTo>
                    <a:lnTo>
                      <a:pt x="82" y="14"/>
                    </a:lnTo>
                    <a:lnTo>
                      <a:pt x="90" y="1"/>
                    </a:lnTo>
                    <a:lnTo>
                      <a:pt x="103" y="0"/>
                    </a:lnTo>
                    <a:lnTo>
                      <a:pt x="113" y="21"/>
                    </a:lnTo>
                    <a:lnTo>
                      <a:pt x="117" y="44"/>
                    </a:lnTo>
                    <a:lnTo>
                      <a:pt x="101" y="60"/>
                    </a:lnTo>
                    <a:lnTo>
                      <a:pt x="101" y="79"/>
                    </a:lnTo>
                    <a:lnTo>
                      <a:pt x="111" y="80"/>
                    </a:lnTo>
                    <a:lnTo>
                      <a:pt x="127" y="96"/>
                    </a:lnTo>
                    <a:lnTo>
                      <a:pt x="127" y="112"/>
                    </a:lnTo>
                    <a:lnTo>
                      <a:pt x="142" y="112"/>
                    </a:lnTo>
                    <a:lnTo>
                      <a:pt x="143" y="118"/>
                    </a:lnTo>
                    <a:lnTo>
                      <a:pt x="157" y="123"/>
                    </a:lnTo>
                    <a:lnTo>
                      <a:pt x="160" y="128"/>
                    </a:lnTo>
                    <a:lnTo>
                      <a:pt x="154" y="130"/>
                    </a:lnTo>
                    <a:lnTo>
                      <a:pt x="143" y="143"/>
                    </a:lnTo>
                    <a:lnTo>
                      <a:pt x="121" y="148"/>
                    </a:lnTo>
                    <a:lnTo>
                      <a:pt x="117" y="159"/>
                    </a:lnTo>
                    <a:lnTo>
                      <a:pt x="108" y="160"/>
                    </a:lnTo>
                    <a:lnTo>
                      <a:pt x="100" y="165"/>
                    </a:lnTo>
                    <a:lnTo>
                      <a:pt x="102" y="186"/>
                    </a:lnTo>
                    <a:lnTo>
                      <a:pt x="114" y="197"/>
                    </a:lnTo>
                    <a:lnTo>
                      <a:pt x="118" y="222"/>
                    </a:lnTo>
                    <a:lnTo>
                      <a:pt x="111" y="232"/>
                    </a:lnTo>
                    <a:lnTo>
                      <a:pt x="125" y="259"/>
                    </a:lnTo>
                    <a:lnTo>
                      <a:pt x="125" y="284"/>
                    </a:lnTo>
                    <a:lnTo>
                      <a:pt x="123" y="301"/>
                    </a:lnTo>
                    <a:lnTo>
                      <a:pt x="120" y="310"/>
                    </a:lnTo>
                    <a:lnTo>
                      <a:pt x="113" y="325"/>
                    </a:lnTo>
                    <a:lnTo>
                      <a:pt x="115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6" name="Freeform 1196"/>
              <p:cNvSpPr>
                <a:spLocks noEditPoints="1"/>
              </p:cNvSpPr>
              <p:nvPr/>
            </p:nvSpPr>
            <p:spPr bwMode="gray">
              <a:xfrm>
                <a:off x="4604" y="1840"/>
                <a:ext cx="161" cy="325"/>
              </a:xfrm>
              <a:custGeom>
                <a:avLst/>
                <a:gdLst>
                  <a:gd name="T0" fmla="*/ 117 w 161"/>
                  <a:gd name="T1" fmla="*/ 44 h 325"/>
                  <a:gd name="T2" fmla="*/ 111 w 161"/>
                  <a:gd name="T3" fmla="*/ 80 h 325"/>
                  <a:gd name="T4" fmla="*/ 142 w 161"/>
                  <a:gd name="T5" fmla="*/ 112 h 325"/>
                  <a:gd name="T6" fmla="*/ 160 w 161"/>
                  <a:gd name="T7" fmla="*/ 128 h 325"/>
                  <a:gd name="T8" fmla="*/ 120 w 161"/>
                  <a:gd name="T9" fmla="*/ 148 h 325"/>
                  <a:gd name="T10" fmla="*/ 100 w 161"/>
                  <a:gd name="T11" fmla="*/ 164 h 325"/>
                  <a:gd name="T12" fmla="*/ 118 w 161"/>
                  <a:gd name="T13" fmla="*/ 222 h 325"/>
                  <a:gd name="T14" fmla="*/ 125 w 161"/>
                  <a:gd name="T15" fmla="*/ 284 h 325"/>
                  <a:gd name="T16" fmla="*/ 114 w 161"/>
                  <a:gd name="T17" fmla="*/ 324 h 325"/>
                  <a:gd name="T18" fmla="*/ 117 w 161"/>
                  <a:gd name="T19" fmla="*/ 273 h 325"/>
                  <a:gd name="T20" fmla="*/ 101 w 161"/>
                  <a:gd name="T21" fmla="*/ 237 h 325"/>
                  <a:gd name="T22" fmla="*/ 87 w 161"/>
                  <a:gd name="T23" fmla="*/ 206 h 325"/>
                  <a:gd name="T24" fmla="*/ 50 w 161"/>
                  <a:gd name="T25" fmla="*/ 228 h 325"/>
                  <a:gd name="T26" fmla="*/ 37 w 161"/>
                  <a:gd name="T27" fmla="*/ 202 h 325"/>
                  <a:gd name="T28" fmla="*/ 22 w 161"/>
                  <a:gd name="T29" fmla="*/ 155 h 325"/>
                  <a:gd name="T30" fmla="*/ 9 w 161"/>
                  <a:gd name="T31" fmla="*/ 126 h 325"/>
                  <a:gd name="T32" fmla="*/ 20 w 161"/>
                  <a:gd name="T33" fmla="*/ 88 h 325"/>
                  <a:gd name="T34" fmla="*/ 39 w 161"/>
                  <a:gd name="T35" fmla="*/ 74 h 325"/>
                  <a:gd name="T36" fmla="*/ 90 w 161"/>
                  <a:gd name="T37" fmla="*/ 2 h 325"/>
                  <a:gd name="T38" fmla="*/ 103 w 161"/>
                  <a:gd name="T39" fmla="*/ 0 h 325"/>
                  <a:gd name="T40" fmla="*/ 90 w 161"/>
                  <a:gd name="T41" fmla="*/ 1 h 325"/>
                  <a:gd name="T42" fmla="*/ 58 w 161"/>
                  <a:gd name="T43" fmla="*/ 23 h 325"/>
                  <a:gd name="T44" fmla="*/ 30 w 161"/>
                  <a:gd name="T45" fmla="*/ 76 h 325"/>
                  <a:gd name="T46" fmla="*/ 28 w 161"/>
                  <a:gd name="T47" fmla="*/ 85 h 325"/>
                  <a:gd name="T48" fmla="*/ 20 w 161"/>
                  <a:gd name="T49" fmla="*/ 88 h 325"/>
                  <a:gd name="T50" fmla="*/ 11 w 161"/>
                  <a:gd name="T51" fmla="*/ 116 h 325"/>
                  <a:gd name="T52" fmla="*/ 0 w 161"/>
                  <a:gd name="T53" fmla="*/ 134 h 325"/>
                  <a:gd name="T54" fmla="*/ 4 w 161"/>
                  <a:gd name="T55" fmla="*/ 145 h 325"/>
                  <a:gd name="T56" fmla="*/ 22 w 161"/>
                  <a:gd name="T57" fmla="*/ 155 h 325"/>
                  <a:gd name="T58" fmla="*/ 26 w 161"/>
                  <a:gd name="T59" fmla="*/ 171 h 325"/>
                  <a:gd name="T60" fmla="*/ 37 w 161"/>
                  <a:gd name="T61" fmla="*/ 203 h 325"/>
                  <a:gd name="T62" fmla="*/ 39 w 161"/>
                  <a:gd name="T63" fmla="*/ 225 h 325"/>
                  <a:gd name="T64" fmla="*/ 50 w 161"/>
                  <a:gd name="T65" fmla="*/ 229 h 325"/>
                  <a:gd name="T66" fmla="*/ 70 w 161"/>
                  <a:gd name="T67" fmla="*/ 224 h 325"/>
                  <a:gd name="T68" fmla="*/ 79 w 161"/>
                  <a:gd name="T69" fmla="*/ 214 h 325"/>
                  <a:gd name="T70" fmla="*/ 92 w 161"/>
                  <a:gd name="T71" fmla="*/ 213 h 325"/>
                  <a:gd name="T72" fmla="*/ 101 w 161"/>
                  <a:gd name="T73" fmla="*/ 237 h 325"/>
                  <a:gd name="T74" fmla="*/ 103 w 161"/>
                  <a:gd name="T75" fmla="*/ 255 h 325"/>
                  <a:gd name="T76" fmla="*/ 116 w 161"/>
                  <a:gd name="T77" fmla="*/ 284 h 325"/>
                  <a:gd name="T78" fmla="*/ 113 w 161"/>
                  <a:gd name="T79" fmla="*/ 325 h 325"/>
                  <a:gd name="T80" fmla="*/ 124 w 161"/>
                  <a:gd name="T81" fmla="*/ 301 h 325"/>
                  <a:gd name="T82" fmla="*/ 125 w 161"/>
                  <a:gd name="T83" fmla="*/ 284 h 325"/>
                  <a:gd name="T84" fmla="*/ 125 w 161"/>
                  <a:gd name="T85" fmla="*/ 259 h 325"/>
                  <a:gd name="T86" fmla="*/ 118 w 161"/>
                  <a:gd name="T87" fmla="*/ 222 h 325"/>
                  <a:gd name="T88" fmla="*/ 114 w 161"/>
                  <a:gd name="T89" fmla="*/ 197 h 325"/>
                  <a:gd name="T90" fmla="*/ 100 w 161"/>
                  <a:gd name="T91" fmla="*/ 165 h 325"/>
                  <a:gd name="T92" fmla="*/ 117 w 161"/>
                  <a:gd name="T93" fmla="*/ 160 h 325"/>
                  <a:gd name="T94" fmla="*/ 143 w 161"/>
                  <a:gd name="T95" fmla="*/ 143 h 325"/>
                  <a:gd name="T96" fmla="*/ 155 w 161"/>
                  <a:gd name="T97" fmla="*/ 130 h 325"/>
                  <a:gd name="T98" fmla="*/ 160 w 161"/>
                  <a:gd name="T99" fmla="*/ 128 h 325"/>
                  <a:gd name="T100" fmla="*/ 157 w 161"/>
                  <a:gd name="T101" fmla="*/ 122 h 325"/>
                  <a:gd name="T102" fmla="*/ 142 w 161"/>
                  <a:gd name="T103" fmla="*/ 111 h 325"/>
                  <a:gd name="T104" fmla="*/ 127 w 161"/>
                  <a:gd name="T105" fmla="*/ 96 h 325"/>
                  <a:gd name="T106" fmla="*/ 112 w 161"/>
                  <a:gd name="T107" fmla="*/ 80 h 325"/>
                  <a:gd name="T108" fmla="*/ 101 w 161"/>
                  <a:gd name="T109" fmla="*/ 79 h 325"/>
                  <a:gd name="T110" fmla="*/ 118 w 161"/>
                  <a:gd name="T111" fmla="*/ 44 h 325"/>
                  <a:gd name="T112" fmla="*/ 113 w 161"/>
                  <a:gd name="T113" fmla="*/ 21 h 325"/>
                  <a:gd name="T114" fmla="*/ 103 w 161"/>
                  <a:gd name="T115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" h="325">
                    <a:moveTo>
                      <a:pt x="103" y="0"/>
                    </a:moveTo>
                    <a:lnTo>
                      <a:pt x="113" y="21"/>
                    </a:lnTo>
                    <a:lnTo>
                      <a:pt x="117" y="44"/>
                    </a:lnTo>
                    <a:lnTo>
                      <a:pt x="101" y="60"/>
                    </a:lnTo>
                    <a:lnTo>
                      <a:pt x="101" y="79"/>
                    </a:lnTo>
                    <a:lnTo>
                      <a:pt x="111" y="80"/>
                    </a:lnTo>
                    <a:lnTo>
                      <a:pt x="126" y="96"/>
                    </a:lnTo>
                    <a:lnTo>
                      <a:pt x="126" y="112"/>
                    </a:lnTo>
                    <a:lnTo>
                      <a:pt x="142" y="112"/>
                    </a:lnTo>
                    <a:lnTo>
                      <a:pt x="143" y="118"/>
                    </a:lnTo>
                    <a:lnTo>
                      <a:pt x="157" y="123"/>
                    </a:lnTo>
                    <a:lnTo>
                      <a:pt x="160" y="128"/>
                    </a:lnTo>
                    <a:lnTo>
                      <a:pt x="154" y="130"/>
                    </a:lnTo>
                    <a:lnTo>
                      <a:pt x="143" y="142"/>
                    </a:lnTo>
                    <a:lnTo>
                      <a:pt x="120" y="148"/>
                    </a:lnTo>
                    <a:lnTo>
                      <a:pt x="117" y="159"/>
                    </a:lnTo>
                    <a:lnTo>
                      <a:pt x="108" y="160"/>
                    </a:lnTo>
                    <a:lnTo>
                      <a:pt x="100" y="164"/>
                    </a:lnTo>
                    <a:lnTo>
                      <a:pt x="101" y="186"/>
                    </a:lnTo>
                    <a:lnTo>
                      <a:pt x="114" y="197"/>
                    </a:lnTo>
                    <a:lnTo>
                      <a:pt x="118" y="222"/>
                    </a:lnTo>
                    <a:lnTo>
                      <a:pt x="111" y="232"/>
                    </a:lnTo>
                    <a:lnTo>
                      <a:pt x="125" y="259"/>
                    </a:lnTo>
                    <a:lnTo>
                      <a:pt x="125" y="284"/>
                    </a:lnTo>
                    <a:lnTo>
                      <a:pt x="123" y="301"/>
                    </a:lnTo>
                    <a:lnTo>
                      <a:pt x="119" y="310"/>
                    </a:lnTo>
                    <a:lnTo>
                      <a:pt x="114" y="324"/>
                    </a:lnTo>
                    <a:lnTo>
                      <a:pt x="116" y="305"/>
                    </a:lnTo>
                    <a:lnTo>
                      <a:pt x="117" y="284"/>
                    </a:lnTo>
                    <a:lnTo>
                      <a:pt x="117" y="273"/>
                    </a:lnTo>
                    <a:lnTo>
                      <a:pt x="114" y="266"/>
                    </a:lnTo>
                    <a:lnTo>
                      <a:pt x="103" y="255"/>
                    </a:lnTo>
                    <a:lnTo>
                      <a:pt x="101" y="237"/>
                    </a:lnTo>
                    <a:lnTo>
                      <a:pt x="99" y="217"/>
                    </a:lnTo>
                    <a:lnTo>
                      <a:pt x="92" y="212"/>
                    </a:lnTo>
                    <a:lnTo>
                      <a:pt x="87" y="206"/>
                    </a:lnTo>
                    <a:lnTo>
                      <a:pt x="79" y="214"/>
                    </a:lnTo>
                    <a:lnTo>
                      <a:pt x="69" y="224"/>
                    </a:lnTo>
                    <a:lnTo>
                      <a:pt x="50" y="228"/>
                    </a:lnTo>
                    <a:lnTo>
                      <a:pt x="39" y="225"/>
                    </a:lnTo>
                    <a:lnTo>
                      <a:pt x="41" y="216"/>
                    </a:lnTo>
                    <a:lnTo>
                      <a:pt x="37" y="202"/>
                    </a:lnTo>
                    <a:lnTo>
                      <a:pt x="37" y="181"/>
                    </a:lnTo>
                    <a:lnTo>
                      <a:pt x="26" y="171"/>
                    </a:lnTo>
                    <a:lnTo>
                      <a:pt x="22" y="155"/>
                    </a:lnTo>
                    <a:lnTo>
                      <a:pt x="4" y="145"/>
                    </a:lnTo>
                    <a:lnTo>
                      <a:pt x="0" y="134"/>
                    </a:lnTo>
                    <a:lnTo>
                      <a:pt x="9" y="126"/>
                    </a:lnTo>
                    <a:lnTo>
                      <a:pt x="11" y="116"/>
                    </a:lnTo>
                    <a:lnTo>
                      <a:pt x="23" y="110"/>
                    </a:lnTo>
                    <a:lnTo>
                      <a:pt x="20" y="88"/>
                    </a:lnTo>
                    <a:lnTo>
                      <a:pt x="28" y="86"/>
                    </a:lnTo>
                    <a:lnTo>
                      <a:pt x="30" y="76"/>
                    </a:lnTo>
                    <a:lnTo>
                      <a:pt x="39" y="74"/>
                    </a:lnTo>
                    <a:lnTo>
                      <a:pt x="58" y="23"/>
                    </a:lnTo>
                    <a:lnTo>
                      <a:pt x="82" y="14"/>
                    </a:lnTo>
                    <a:lnTo>
                      <a:pt x="90" y="2"/>
                    </a:lnTo>
                    <a:lnTo>
                      <a:pt x="103" y="0"/>
                    </a:lnTo>
                    <a:close/>
                    <a:moveTo>
                      <a:pt x="103" y="0"/>
                    </a:moveTo>
                    <a:lnTo>
                      <a:pt x="103" y="0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81" y="14"/>
                    </a:lnTo>
                    <a:lnTo>
                      <a:pt x="58" y="22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39" y="74"/>
                    </a:lnTo>
                    <a:lnTo>
                      <a:pt x="30" y="76"/>
                    </a:lnTo>
                    <a:lnTo>
                      <a:pt x="30" y="76"/>
                    </a:lnTo>
                    <a:lnTo>
                      <a:pt x="30" y="76"/>
                    </a:lnTo>
                    <a:lnTo>
                      <a:pt x="28" y="85"/>
                    </a:lnTo>
                    <a:lnTo>
                      <a:pt x="20" y="87"/>
                    </a:lnTo>
                    <a:lnTo>
                      <a:pt x="20" y="87"/>
                    </a:lnTo>
                    <a:lnTo>
                      <a:pt x="20" y="88"/>
                    </a:lnTo>
                    <a:lnTo>
                      <a:pt x="23" y="109"/>
                    </a:lnTo>
                    <a:lnTo>
                      <a:pt x="11" y="115"/>
                    </a:lnTo>
                    <a:lnTo>
                      <a:pt x="11" y="116"/>
                    </a:lnTo>
                    <a:lnTo>
                      <a:pt x="10" y="116"/>
                    </a:lnTo>
                    <a:lnTo>
                      <a:pt x="9" y="125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5"/>
                    </a:lnTo>
                    <a:lnTo>
                      <a:pt x="4" y="145"/>
                    </a:lnTo>
                    <a:lnTo>
                      <a:pt x="4" y="145"/>
                    </a:lnTo>
                    <a:lnTo>
                      <a:pt x="4" y="145"/>
                    </a:lnTo>
                    <a:lnTo>
                      <a:pt x="22" y="155"/>
                    </a:lnTo>
                    <a:lnTo>
                      <a:pt x="26" y="171"/>
                    </a:lnTo>
                    <a:lnTo>
                      <a:pt x="26" y="171"/>
                    </a:lnTo>
                    <a:lnTo>
                      <a:pt x="26" y="171"/>
                    </a:lnTo>
                    <a:lnTo>
                      <a:pt x="37" y="181"/>
                    </a:lnTo>
                    <a:lnTo>
                      <a:pt x="37" y="202"/>
                    </a:lnTo>
                    <a:lnTo>
                      <a:pt x="37" y="203"/>
                    </a:lnTo>
                    <a:lnTo>
                      <a:pt x="37" y="203"/>
                    </a:lnTo>
                    <a:lnTo>
                      <a:pt x="41" y="216"/>
                    </a:lnTo>
                    <a:lnTo>
                      <a:pt x="39" y="225"/>
                    </a:lnTo>
                    <a:lnTo>
                      <a:pt x="39" y="226"/>
                    </a:lnTo>
                    <a:lnTo>
                      <a:pt x="39" y="226"/>
                    </a:lnTo>
                    <a:lnTo>
                      <a:pt x="50" y="229"/>
                    </a:lnTo>
                    <a:lnTo>
                      <a:pt x="50" y="229"/>
                    </a:lnTo>
                    <a:lnTo>
                      <a:pt x="50" y="229"/>
                    </a:lnTo>
                    <a:lnTo>
                      <a:pt x="70" y="224"/>
                    </a:lnTo>
                    <a:lnTo>
                      <a:pt x="70" y="224"/>
                    </a:lnTo>
                    <a:lnTo>
                      <a:pt x="70" y="224"/>
                    </a:lnTo>
                    <a:lnTo>
                      <a:pt x="79" y="214"/>
                    </a:lnTo>
                    <a:lnTo>
                      <a:pt x="87" y="207"/>
                    </a:lnTo>
                    <a:lnTo>
                      <a:pt x="92" y="212"/>
                    </a:lnTo>
                    <a:lnTo>
                      <a:pt x="92" y="213"/>
                    </a:lnTo>
                    <a:lnTo>
                      <a:pt x="92" y="213"/>
                    </a:lnTo>
                    <a:lnTo>
                      <a:pt x="98" y="217"/>
                    </a:lnTo>
                    <a:lnTo>
                      <a:pt x="101" y="237"/>
                    </a:lnTo>
                    <a:lnTo>
                      <a:pt x="103" y="255"/>
                    </a:lnTo>
                    <a:lnTo>
                      <a:pt x="103" y="255"/>
                    </a:lnTo>
                    <a:lnTo>
                      <a:pt x="103" y="255"/>
                    </a:lnTo>
                    <a:lnTo>
                      <a:pt x="113" y="266"/>
                    </a:lnTo>
                    <a:lnTo>
                      <a:pt x="116" y="273"/>
                    </a:lnTo>
                    <a:lnTo>
                      <a:pt x="116" y="284"/>
                    </a:lnTo>
                    <a:lnTo>
                      <a:pt x="115" y="305"/>
                    </a:lnTo>
                    <a:lnTo>
                      <a:pt x="113" y="324"/>
                    </a:lnTo>
                    <a:lnTo>
                      <a:pt x="113" y="325"/>
                    </a:lnTo>
                    <a:lnTo>
                      <a:pt x="114" y="324"/>
                    </a:lnTo>
                    <a:lnTo>
                      <a:pt x="120" y="310"/>
                    </a:lnTo>
                    <a:lnTo>
                      <a:pt x="124" y="301"/>
                    </a:lnTo>
                    <a:lnTo>
                      <a:pt x="124" y="301"/>
                    </a:lnTo>
                    <a:lnTo>
                      <a:pt x="124" y="301"/>
                    </a:lnTo>
                    <a:lnTo>
                      <a:pt x="125" y="284"/>
                    </a:lnTo>
                    <a:lnTo>
                      <a:pt x="125" y="259"/>
                    </a:lnTo>
                    <a:lnTo>
                      <a:pt x="125" y="259"/>
                    </a:lnTo>
                    <a:lnTo>
                      <a:pt x="125" y="259"/>
                    </a:lnTo>
                    <a:lnTo>
                      <a:pt x="111" y="23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4" y="197"/>
                    </a:lnTo>
                    <a:lnTo>
                      <a:pt x="114" y="197"/>
                    </a:lnTo>
                    <a:lnTo>
                      <a:pt x="114" y="197"/>
                    </a:lnTo>
                    <a:lnTo>
                      <a:pt x="102" y="185"/>
                    </a:lnTo>
                    <a:lnTo>
                      <a:pt x="100" y="165"/>
                    </a:lnTo>
                    <a:lnTo>
                      <a:pt x="108" y="160"/>
                    </a:lnTo>
                    <a:lnTo>
                      <a:pt x="117" y="160"/>
                    </a:lnTo>
                    <a:lnTo>
                      <a:pt x="117" y="160"/>
                    </a:lnTo>
                    <a:lnTo>
                      <a:pt x="117" y="159"/>
                    </a:lnTo>
                    <a:lnTo>
                      <a:pt x="121" y="148"/>
                    </a:lnTo>
                    <a:lnTo>
                      <a:pt x="143" y="143"/>
                    </a:lnTo>
                    <a:lnTo>
                      <a:pt x="143" y="143"/>
                    </a:lnTo>
                    <a:lnTo>
                      <a:pt x="143" y="143"/>
                    </a:lnTo>
                    <a:lnTo>
                      <a:pt x="155" y="130"/>
                    </a:lnTo>
                    <a:lnTo>
                      <a:pt x="160" y="129"/>
                    </a:lnTo>
                    <a:lnTo>
                      <a:pt x="161" y="128"/>
                    </a:lnTo>
                    <a:lnTo>
                      <a:pt x="160" y="128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7" y="122"/>
                    </a:lnTo>
                    <a:lnTo>
                      <a:pt x="143" y="118"/>
                    </a:lnTo>
                    <a:lnTo>
                      <a:pt x="142" y="112"/>
                    </a:lnTo>
                    <a:lnTo>
                      <a:pt x="142" y="111"/>
                    </a:lnTo>
                    <a:lnTo>
                      <a:pt x="142" y="111"/>
                    </a:lnTo>
                    <a:lnTo>
                      <a:pt x="127" y="111"/>
                    </a:lnTo>
                    <a:lnTo>
                      <a:pt x="127" y="96"/>
                    </a:lnTo>
                    <a:lnTo>
                      <a:pt x="127" y="96"/>
                    </a:lnTo>
                    <a:lnTo>
                      <a:pt x="127" y="96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1" y="80"/>
                    </a:lnTo>
                    <a:lnTo>
                      <a:pt x="101" y="79"/>
                    </a:lnTo>
                    <a:lnTo>
                      <a:pt x="101" y="60"/>
                    </a:lnTo>
                    <a:lnTo>
                      <a:pt x="117" y="44"/>
                    </a:lnTo>
                    <a:lnTo>
                      <a:pt x="118" y="44"/>
                    </a:lnTo>
                    <a:lnTo>
                      <a:pt x="118" y="44"/>
                    </a:lnTo>
                    <a:lnTo>
                      <a:pt x="113" y="21"/>
                    </a:lnTo>
                    <a:lnTo>
                      <a:pt x="113" y="21"/>
                    </a:lnTo>
                    <a:lnTo>
                      <a:pt x="113" y="21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7" name="Freeform 1197"/>
              <p:cNvSpPr>
                <a:spLocks noEditPoints="1"/>
              </p:cNvSpPr>
              <p:nvPr/>
            </p:nvSpPr>
            <p:spPr bwMode="gray">
              <a:xfrm>
                <a:off x="4604" y="1840"/>
                <a:ext cx="161" cy="325"/>
              </a:xfrm>
              <a:custGeom>
                <a:avLst/>
                <a:gdLst>
                  <a:gd name="T0" fmla="*/ 117 w 161"/>
                  <a:gd name="T1" fmla="*/ 44 h 325"/>
                  <a:gd name="T2" fmla="*/ 111 w 161"/>
                  <a:gd name="T3" fmla="*/ 80 h 325"/>
                  <a:gd name="T4" fmla="*/ 142 w 161"/>
                  <a:gd name="T5" fmla="*/ 112 h 325"/>
                  <a:gd name="T6" fmla="*/ 160 w 161"/>
                  <a:gd name="T7" fmla="*/ 128 h 325"/>
                  <a:gd name="T8" fmla="*/ 120 w 161"/>
                  <a:gd name="T9" fmla="*/ 148 h 325"/>
                  <a:gd name="T10" fmla="*/ 100 w 161"/>
                  <a:gd name="T11" fmla="*/ 164 h 325"/>
                  <a:gd name="T12" fmla="*/ 118 w 161"/>
                  <a:gd name="T13" fmla="*/ 222 h 325"/>
                  <a:gd name="T14" fmla="*/ 125 w 161"/>
                  <a:gd name="T15" fmla="*/ 284 h 325"/>
                  <a:gd name="T16" fmla="*/ 114 w 161"/>
                  <a:gd name="T17" fmla="*/ 324 h 325"/>
                  <a:gd name="T18" fmla="*/ 117 w 161"/>
                  <a:gd name="T19" fmla="*/ 273 h 325"/>
                  <a:gd name="T20" fmla="*/ 101 w 161"/>
                  <a:gd name="T21" fmla="*/ 237 h 325"/>
                  <a:gd name="T22" fmla="*/ 87 w 161"/>
                  <a:gd name="T23" fmla="*/ 206 h 325"/>
                  <a:gd name="T24" fmla="*/ 50 w 161"/>
                  <a:gd name="T25" fmla="*/ 228 h 325"/>
                  <a:gd name="T26" fmla="*/ 37 w 161"/>
                  <a:gd name="T27" fmla="*/ 202 h 325"/>
                  <a:gd name="T28" fmla="*/ 22 w 161"/>
                  <a:gd name="T29" fmla="*/ 155 h 325"/>
                  <a:gd name="T30" fmla="*/ 9 w 161"/>
                  <a:gd name="T31" fmla="*/ 126 h 325"/>
                  <a:gd name="T32" fmla="*/ 20 w 161"/>
                  <a:gd name="T33" fmla="*/ 88 h 325"/>
                  <a:gd name="T34" fmla="*/ 39 w 161"/>
                  <a:gd name="T35" fmla="*/ 74 h 325"/>
                  <a:gd name="T36" fmla="*/ 90 w 161"/>
                  <a:gd name="T37" fmla="*/ 2 h 325"/>
                  <a:gd name="T38" fmla="*/ 103 w 161"/>
                  <a:gd name="T39" fmla="*/ 0 h 325"/>
                  <a:gd name="T40" fmla="*/ 90 w 161"/>
                  <a:gd name="T41" fmla="*/ 1 h 325"/>
                  <a:gd name="T42" fmla="*/ 58 w 161"/>
                  <a:gd name="T43" fmla="*/ 23 h 325"/>
                  <a:gd name="T44" fmla="*/ 30 w 161"/>
                  <a:gd name="T45" fmla="*/ 76 h 325"/>
                  <a:gd name="T46" fmla="*/ 28 w 161"/>
                  <a:gd name="T47" fmla="*/ 85 h 325"/>
                  <a:gd name="T48" fmla="*/ 20 w 161"/>
                  <a:gd name="T49" fmla="*/ 88 h 325"/>
                  <a:gd name="T50" fmla="*/ 11 w 161"/>
                  <a:gd name="T51" fmla="*/ 116 h 325"/>
                  <a:gd name="T52" fmla="*/ 0 w 161"/>
                  <a:gd name="T53" fmla="*/ 134 h 325"/>
                  <a:gd name="T54" fmla="*/ 4 w 161"/>
                  <a:gd name="T55" fmla="*/ 145 h 325"/>
                  <a:gd name="T56" fmla="*/ 22 w 161"/>
                  <a:gd name="T57" fmla="*/ 155 h 325"/>
                  <a:gd name="T58" fmla="*/ 26 w 161"/>
                  <a:gd name="T59" fmla="*/ 171 h 325"/>
                  <a:gd name="T60" fmla="*/ 37 w 161"/>
                  <a:gd name="T61" fmla="*/ 203 h 325"/>
                  <a:gd name="T62" fmla="*/ 39 w 161"/>
                  <a:gd name="T63" fmla="*/ 225 h 325"/>
                  <a:gd name="T64" fmla="*/ 50 w 161"/>
                  <a:gd name="T65" fmla="*/ 229 h 325"/>
                  <a:gd name="T66" fmla="*/ 70 w 161"/>
                  <a:gd name="T67" fmla="*/ 224 h 325"/>
                  <a:gd name="T68" fmla="*/ 79 w 161"/>
                  <a:gd name="T69" fmla="*/ 214 h 325"/>
                  <a:gd name="T70" fmla="*/ 92 w 161"/>
                  <a:gd name="T71" fmla="*/ 213 h 325"/>
                  <a:gd name="T72" fmla="*/ 101 w 161"/>
                  <a:gd name="T73" fmla="*/ 237 h 325"/>
                  <a:gd name="T74" fmla="*/ 103 w 161"/>
                  <a:gd name="T75" fmla="*/ 255 h 325"/>
                  <a:gd name="T76" fmla="*/ 116 w 161"/>
                  <a:gd name="T77" fmla="*/ 284 h 325"/>
                  <a:gd name="T78" fmla="*/ 113 w 161"/>
                  <a:gd name="T79" fmla="*/ 325 h 325"/>
                  <a:gd name="T80" fmla="*/ 124 w 161"/>
                  <a:gd name="T81" fmla="*/ 301 h 325"/>
                  <a:gd name="T82" fmla="*/ 125 w 161"/>
                  <a:gd name="T83" fmla="*/ 284 h 325"/>
                  <a:gd name="T84" fmla="*/ 125 w 161"/>
                  <a:gd name="T85" fmla="*/ 259 h 325"/>
                  <a:gd name="T86" fmla="*/ 118 w 161"/>
                  <a:gd name="T87" fmla="*/ 222 h 325"/>
                  <a:gd name="T88" fmla="*/ 114 w 161"/>
                  <a:gd name="T89" fmla="*/ 197 h 325"/>
                  <a:gd name="T90" fmla="*/ 100 w 161"/>
                  <a:gd name="T91" fmla="*/ 165 h 325"/>
                  <a:gd name="T92" fmla="*/ 117 w 161"/>
                  <a:gd name="T93" fmla="*/ 160 h 325"/>
                  <a:gd name="T94" fmla="*/ 143 w 161"/>
                  <a:gd name="T95" fmla="*/ 143 h 325"/>
                  <a:gd name="T96" fmla="*/ 155 w 161"/>
                  <a:gd name="T97" fmla="*/ 130 h 325"/>
                  <a:gd name="T98" fmla="*/ 160 w 161"/>
                  <a:gd name="T99" fmla="*/ 128 h 325"/>
                  <a:gd name="T100" fmla="*/ 157 w 161"/>
                  <a:gd name="T101" fmla="*/ 122 h 325"/>
                  <a:gd name="T102" fmla="*/ 142 w 161"/>
                  <a:gd name="T103" fmla="*/ 111 h 325"/>
                  <a:gd name="T104" fmla="*/ 127 w 161"/>
                  <a:gd name="T105" fmla="*/ 96 h 325"/>
                  <a:gd name="T106" fmla="*/ 112 w 161"/>
                  <a:gd name="T107" fmla="*/ 80 h 325"/>
                  <a:gd name="T108" fmla="*/ 101 w 161"/>
                  <a:gd name="T109" fmla="*/ 79 h 325"/>
                  <a:gd name="T110" fmla="*/ 118 w 161"/>
                  <a:gd name="T111" fmla="*/ 44 h 325"/>
                  <a:gd name="T112" fmla="*/ 113 w 161"/>
                  <a:gd name="T113" fmla="*/ 21 h 325"/>
                  <a:gd name="T114" fmla="*/ 103 w 161"/>
                  <a:gd name="T115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" h="325">
                    <a:moveTo>
                      <a:pt x="103" y="0"/>
                    </a:moveTo>
                    <a:lnTo>
                      <a:pt x="113" y="21"/>
                    </a:lnTo>
                    <a:lnTo>
                      <a:pt x="117" y="44"/>
                    </a:lnTo>
                    <a:lnTo>
                      <a:pt x="101" y="60"/>
                    </a:lnTo>
                    <a:lnTo>
                      <a:pt x="101" y="79"/>
                    </a:lnTo>
                    <a:lnTo>
                      <a:pt x="111" y="80"/>
                    </a:lnTo>
                    <a:lnTo>
                      <a:pt x="126" y="96"/>
                    </a:lnTo>
                    <a:lnTo>
                      <a:pt x="126" y="112"/>
                    </a:lnTo>
                    <a:lnTo>
                      <a:pt x="142" y="112"/>
                    </a:lnTo>
                    <a:lnTo>
                      <a:pt x="143" y="118"/>
                    </a:lnTo>
                    <a:lnTo>
                      <a:pt x="157" y="123"/>
                    </a:lnTo>
                    <a:lnTo>
                      <a:pt x="160" y="128"/>
                    </a:lnTo>
                    <a:lnTo>
                      <a:pt x="154" y="130"/>
                    </a:lnTo>
                    <a:lnTo>
                      <a:pt x="143" y="142"/>
                    </a:lnTo>
                    <a:lnTo>
                      <a:pt x="120" y="148"/>
                    </a:lnTo>
                    <a:lnTo>
                      <a:pt x="117" y="159"/>
                    </a:lnTo>
                    <a:lnTo>
                      <a:pt x="108" y="160"/>
                    </a:lnTo>
                    <a:lnTo>
                      <a:pt x="100" y="164"/>
                    </a:lnTo>
                    <a:lnTo>
                      <a:pt x="101" y="186"/>
                    </a:lnTo>
                    <a:lnTo>
                      <a:pt x="114" y="197"/>
                    </a:lnTo>
                    <a:lnTo>
                      <a:pt x="118" y="222"/>
                    </a:lnTo>
                    <a:lnTo>
                      <a:pt x="111" y="232"/>
                    </a:lnTo>
                    <a:lnTo>
                      <a:pt x="125" y="259"/>
                    </a:lnTo>
                    <a:lnTo>
                      <a:pt x="125" y="284"/>
                    </a:lnTo>
                    <a:lnTo>
                      <a:pt x="123" y="301"/>
                    </a:lnTo>
                    <a:lnTo>
                      <a:pt x="119" y="310"/>
                    </a:lnTo>
                    <a:lnTo>
                      <a:pt x="114" y="324"/>
                    </a:lnTo>
                    <a:lnTo>
                      <a:pt x="116" y="305"/>
                    </a:lnTo>
                    <a:lnTo>
                      <a:pt x="117" y="284"/>
                    </a:lnTo>
                    <a:lnTo>
                      <a:pt x="117" y="273"/>
                    </a:lnTo>
                    <a:lnTo>
                      <a:pt x="114" y="266"/>
                    </a:lnTo>
                    <a:lnTo>
                      <a:pt x="103" y="255"/>
                    </a:lnTo>
                    <a:lnTo>
                      <a:pt x="101" y="237"/>
                    </a:lnTo>
                    <a:lnTo>
                      <a:pt x="99" y="217"/>
                    </a:lnTo>
                    <a:lnTo>
                      <a:pt x="92" y="212"/>
                    </a:lnTo>
                    <a:lnTo>
                      <a:pt x="87" y="206"/>
                    </a:lnTo>
                    <a:lnTo>
                      <a:pt x="79" y="214"/>
                    </a:lnTo>
                    <a:lnTo>
                      <a:pt x="69" y="224"/>
                    </a:lnTo>
                    <a:lnTo>
                      <a:pt x="50" y="228"/>
                    </a:lnTo>
                    <a:lnTo>
                      <a:pt x="39" y="225"/>
                    </a:lnTo>
                    <a:lnTo>
                      <a:pt x="41" y="216"/>
                    </a:lnTo>
                    <a:lnTo>
                      <a:pt x="37" y="202"/>
                    </a:lnTo>
                    <a:lnTo>
                      <a:pt x="37" y="181"/>
                    </a:lnTo>
                    <a:lnTo>
                      <a:pt x="26" y="171"/>
                    </a:lnTo>
                    <a:lnTo>
                      <a:pt x="22" y="155"/>
                    </a:lnTo>
                    <a:lnTo>
                      <a:pt x="4" y="145"/>
                    </a:lnTo>
                    <a:lnTo>
                      <a:pt x="0" y="134"/>
                    </a:lnTo>
                    <a:lnTo>
                      <a:pt x="9" y="126"/>
                    </a:lnTo>
                    <a:lnTo>
                      <a:pt x="11" y="116"/>
                    </a:lnTo>
                    <a:lnTo>
                      <a:pt x="23" y="110"/>
                    </a:lnTo>
                    <a:lnTo>
                      <a:pt x="20" y="88"/>
                    </a:lnTo>
                    <a:lnTo>
                      <a:pt x="28" y="86"/>
                    </a:lnTo>
                    <a:lnTo>
                      <a:pt x="30" y="76"/>
                    </a:lnTo>
                    <a:lnTo>
                      <a:pt x="39" y="74"/>
                    </a:lnTo>
                    <a:lnTo>
                      <a:pt x="58" y="23"/>
                    </a:lnTo>
                    <a:lnTo>
                      <a:pt x="82" y="14"/>
                    </a:lnTo>
                    <a:lnTo>
                      <a:pt x="90" y="2"/>
                    </a:lnTo>
                    <a:lnTo>
                      <a:pt x="103" y="0"/>
                    </a:lnTo>
                    <a:moveTo>
                      <a:pt x="103" y="0"/>
                    </a:moveTo>
                    <a:lnTo>
                      <a:pt x="103" y="0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81" y="14"/>
                    </a:lnTo>
                    <a:lnTo>
                      <a:pt x="58" y="22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39" y="74"/>
                    </a:lnTo>
                    <a:lnTo>
                      <a:pt x="30" y="76"/>
                    </a:lnTo>
                    <a:lnTo>
                      <a:pt x="30" y="76"/>
                    </a:lnTo>
                    <a:lnTo>
                      <a:pt x="30" y="76"/>
                    </a:lnTo>
                    <a:lnTo>
                      <a:pt x="28" y="85"/>
                    </a:lnTo>
                    <a:lnTo>
                      <a:pt x="20" y="87"/>
                    </a:lnTo>
                    <a:lnTo>
                      <a:pt x="20" y="87"/>
                    </a:lnTo>
                    <a:lnTo>
                      <a:pt x="20" y="88"/>
                    </a:lnTo>
                    <a:lnTo>
                      <a:pt x="23" y="109"/>
                    </a:lnTo>
                    <a:lnTo>
                      <a:pt x="11" y="115"/>
                    </a:lnTo>
                    <a:lnTo>
                      <a:pt x="11" y="116"/>
                    </a:lnTo>
                    <a:lnTo>
                      <a:pt x="10" y="116"/>
                    </a:lnTo>
                    <a:lnTo>
                      <a:pt x="9" y="125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5"/>
                    </a:lnTo>
                    <a:lnTo>
                      <a:pt x="4" y="145"/>
                    </a:lnTo>
                    <a:lnTo>
                      <a:pt x="4" y="145"/>
                    </a:lnTo>
                    <a:lnTo>
                      <a:pt x="4" y="145"/>
                    </a:lnTo>
                    <a:lnTo>
                      <a:pt x="22" y="155"/>
                    </a:lnTo>
                    <a:lnTo>
                      <a:pt x="26" y="171"/>
                    </a:lnTo>
                    <a:lnTo>
                      <a:pt x="26" y="171"/>
                    </a:lnTo>
                    <a:lnTo>
                      <a:pt x="26" y="171"/>
                    </a:lnTo>
                    <a:lnTo>
                      <a:pt x="37" y="181"/>
                    </a:lnTo>
                    <a:lnTo>
                      <a:pt x="37" y="202"/>
                    </a:lnTo>
                    <a:lnTo>
                      <a:pt x="37" y="203"/>
                    </a:lnTo>
                    <a:lnTo>
                      <a:pt x="37" y="203"/>
                    </a:lnTo>
                    <a:lnTo>
                      <a:pt x="41" y="216"/>
                    </a:lnTo>
                    <a:lnTo>
                      <a:pt x="39" y="225"/>
                    </a:lnTo>
                    <a:lnTo>
                      <a:pt x="39" y="226"/>
                    </a:lnTo>
                    <a:lnTo>
                      <a:pt x="39" y="226"/>
                    </a:lnTo>
                    <a:lnTo>
                      <a:pt x="50" y="229"/>
                    </a:lnTo>
                    <a:lnTo>
                      <a:pt x="50" y="229"/>
                    </a:lnTo>
                    <a:lnTo>
                      <a:pt x="50" y="229"/>
                    </a:lnTo>
                    <a:lnTo>
                      <a:pt x="70" y="224"/>
                    </a:lnTo>
                    <a:lnTo>
                      <a:pt x="70" y="224"/>
                    </a:lnTo>
                    <a:lnTo>
                      <a:pt x="70" y="224"/>
                    </a:lnTo>
                    <a:lnTo>
                      <a:pt x="79" y="214"/>
                    </a:lnTo>
                    <a:lnTo>
                      <a:pt x="87" y="207"/>
                    </a:lnTo>
                    <a:lnTo>
                      <a:pt x="92" y="212"/>
                    </a:lnTo>
                    <a:lnTo>
                      <a:pt x="92" y="213"/>
                    </a:lnTo>
                    <a:lnTo>
                      <a:pt x="92" y="213"/>
                    </a:lnTo>
                    <a:lnTo>
                      <a:pt x="98" y="217"/>
                    </a:lnTo>
                    <a:lnTo>
                      <a:pt x="101" y="237"/>
                    </a:lnTo>
                    <a:lnTo>
                      <a:pt x="103" y="255"/>
                    </a:lnTo>
                    <a:lnTo>
                      <a:pt x="103" y="255"/>
                    </a:lnTo>
                    <a:lnTo>
                      <a:pt x="103" y="255"/>
                    </a:lnTo>
                    <a:lnTo>
                      <a:pt x="113" y="266"/>
                    </a:lnTo>
                    <a:lnTo>
                      <a:pt x="116" y="273"/>
                    </a:lnTo>
                    <a:lnTo>
                      <a:pt x="116" y="284"/>
                    </a:lnTo>
                    <a:lnTo>
                      <a:pt x="115" y="305"/>
                    </a:lnTo>
                    <a:lnTo>
                      <a:pt x="113" y="324"/>
                    </a:lnTo>
                    <a:lnTo>
                      <a:pt x="113" y="325"/>
                    </a:lnTo>
                    <a:lnTo>
                      <a:pt x="114" y="324"/>
                    </a:lnTo>
                    <a:lnTo>
                      <a:pt x="120" y="310"/>
                    </a:lnTo>
                    <a:lnTo>
                      <a:pt x="124" y="301"/>
                    </a:lnTo>
                    <a:lnTo>
                      <a:pt x="124" y="301"/>
                    </a:lnTo>
                    <a:lnTo>
                      <a:pt x="124" y="301"/>
                    </a:lnTo>
                    <a:lnTo>
                      <a:pt x="125" y="284"/>
                    </a:lnTo>
                    <a:lnTo>
                      <a:pt x="125" y="259"/>
                    </a:lnTo>
                    <a:lnTo>
                      <a:pt x="125" y="259"/>
                    </a:lnTo>
                    <a:lnTo>
                      <a:pt x="125" y="259"/>
                    </a:lnTo>
                    <a:lnTo>
                      <a:pt x="111" y="23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4" y="197"/>
                    </a:lnTo>
                    <a:lnTo>
                      <a:pt x="114" y="197"/>
                    </a:lnTo>
                    <a:lnTo>
                      <a:pt x="114" y="197"/>
                    </a:lnTo>
                    <a:lnTo>
                      <a:pt x="102" y="185"/>
                    </a:lnTo>
                    <a:lnTo>
                      <a:pt x="100" y="165"/>
                    </a:lnTo>
                    <a:lnTo>
                      <a:pt x="108" y="160"/>
                    </a:lnTo>
                    <a:lnTo>
                      <a:pt x="117" y="160"/>
                    </a:lnTo>
                    <a:lnTo>
                      <a:pt x="117" y="160"/>
                    </a:lnTo>
                    <a:lnTo>
                      <a:pt x="117" y="159"/>
                    </a:lnTo>
                    <a:lnTo>
                      <a:pt x="121" y="148"/>
                    </a:lnTo>
                    <a:lnTo>
                      <a:pt x="143" y="143"/>
                    </a:lnTo>
                    <a:lnTo>
                      <a:pt x="143" y="143"/>
                    </a:lnTo>
                    <a:lnTo>
                      <a:pt x="143" y="143"/>
                    </a:lnTo>
                    <a:lnTo>
                      <a:pt x="155" y="130"/>
                    </a:lnTo>
                    <a:lnTo>
                      <a:pt x="160" y="129"/>
                    </a:lnTo>
                    <a:lnTo>
                      <a:pt x="161" y="128"/>
                    </a:lnTo>
                    <a:lnTo>
                      <a:pt x="160" y="128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7" y="122"/>
                    </a:lnTo>
                    <a:lnTo>
                      <a:pt x="143" y="118"/>
                    </a:lnTo>
                    <a:lnTo>
                      <a:pt x="142" y="112"/>
                    </a:lnTo>
                    <a:lnTo>
                      <a:pt x="142" y="111"/>
                    </a:lnTo>
                    <a:lnTo>
                      <a:pt x="142" y="111"/>
                    </a:lnTo>
                    <a:lnTo>
                      <a:pt x="127" y="111"/>
                    </a:lnTo>
                    <a:lnTo>
                      <a:pt x="127" y="96"/>
                    </a:lnTo>
                    <a:lnTo>
                      <a:pt x="127" y="96"/>
                    </a:lnTo>
                    <a:lnTo>
                      <a:pt x="127" y="96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1" y="80"/>
                    </a:lnTo>
                    <a:lnTo>
                      <a:pt x="101" y="79"/>
                    </a:lnTo>
                    <a:lnTo>
                      <a:pt x="101" y="60"/>
                    </a:lnTo>
                    <a:lnTo>
                      <a:pt x="117" y="44"/>
                    </a:lnTo>
                    <a:lnTo>
                      <a:pt x="118" y="44"/>
                    </a:lnTo>
                    <a:lnTo>
                      <a:pt x="118" y="44"/>
                    </a:lnTo>
                    <a:lnTo>
                      <a:pt x="113" y="21"/>
                    </a:lnTo>
                    <a:lnTo>
                      <a:pt x="113" y="21"/>
                    </a:lnTo>
                    <a:lnTo>
                      <a:pt x="113" y="21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8" name="Freeform 1198"/>
              <p:cNvSpPr>
                <a:spLocks/>
              </p:cNvSpPr>
              <p:nvPr/>
            </p:nvSpPr>
            <p:spPr bwMode="gray">
              <a:xfrm>
                <a:off x="4747" y="2225"/>
                <a:ext cx="75" cy="93"/>
              </a:xfrm>
              <a:custGeom>
                <a:avLst/>
                <a:gdLst>
                  <a:gd name="T0" fmla="*/ 64 w 75"/>
                  <a:gd name="T1" fmla="*/ 89 h 93"/>
                  <a:gd name="T2" fmla="*/ 52 w 75"/>
                  <a:gd name="T3" fmla="*/ 86 h 93"/>
                  <a:gd name="T4" fmla="*/ 39 w 75"/>
                  <a:gd name="T5" fmla="*/ 73 h 93"/>
                  <a:gd name="T6" fmla="*/ 35 w 75"/>
                  <a:gd name="T7" fmla="*/ 72 h 93"/>
                  <a:gd name="T8" fmla="*/ 25 w 75"/>
                  <a:gd name="T9" fmla="*/ 66 h 93"/>
                  <a:gd name="T10" fmla="*/ 17 w 75"/>
                  <a:gd name="T11" fmla="*/ 55 h 93"/>
                  <a:gd name="T12" fmla="*/ 14 w 75"/>
                  <a:gd name="T13" fmla="*/ 43 h 93"/>
                  <a:gd name="T14" fmla="*/ 4 w 75"/>
                  <a:gd name="T15" fmla="*/ 25 h 93"/>
                  <a:gd name="T16" fmla="*/ 4 w 75"/>
                  <a:gd name="T17" fmla="*/ 11 h 93"/>
                  <a:gd name="T18" fmla="*/ 0 w 75"/>
                  <a:gd name="T19" fmla="*/ 2 h 93"/>
                  <a:gd name="T20" fmla="*/ 10 w 75"/>
                  <a:gd name="T21" fmla="*/ 0 h 93"/>
                  <a:gd name="T22" fmla="*/ 17 w 75"/>
                  <a:gd name="T23" fmla="*/ 9 h 93"/>
                  <a:gd name="T24" fmla="*/ 27 w 75"/>
                  <a:gd name="T25" fmla="*/ 14 h 93"/>
                  <a:gd name="T26" fmla="*/ 43 w 75"/>
                  <a:gd name="T27" fmla="*/ 12 h 93"/>
                  <a:gd name="T28" fmla="*/ 56 w 75"/>
                  <a:gd name="T29" fmla="*/ 32 h 93"/>
                  <a:gd name="T30" fmla="*/ 57 w 75"/>
                  <a:gd name="T31" fmla="*/ 56 h 93"/>
                  <a:gd name="T32" fmla="*/ 64 w 75"/>
                  <a:gd name="T33" fmla="*/ 63 h 93"/>
                  <a:gd name="T34" fmla="*/ 71 w 75"/>
                  <a:gd name="T35" fmla="*/ 76 h 93"/>
                  <a:gd name="T36" fmla="*/ 75 w 75"/>
                  <a:gd name="T37" fmla="*/ 93 h 93"/>
                  <a:gd name="T38" fmla="*/ 64 w 75"/>
                  <a:gd name="T39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93">
                    <a:moveTo>
                      <a:pt x="64" y="89"/>
                    </a:moveTo>
                    <a:lnTo>
                      <a:pt x="52" y="86"/>
                    </a:lnTo>
                    <a:lnTo>
                      <a:pt x="39" y="73"/>
                    </a:lnTo>
                    <a:lnTo>
                      <a:pt x="35" y="72"/>
                    </a:lnTo>
                    <a:lnTo>
                      <a:pt x="25" y="66"/>
                    </a:lnTo>
                    <a:lnTo>
                      <a:pt x="17" y="55"/>
                    </a:lnTo>
                    <a:lnTo>
                      <a:pt x="14" y="43"/>
                    </a:lnTo>
                    <a:lnTo>
                      <a:pt x="4" y="25"/>
                    </a:lnTo>
                    <a:lnTo>
                      <a:pt x="4" y="11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9"/>
                    </a:lnTo>
                    <a:lnTo>
                      <a:pt x="27" y="14"/>
                    </a:lnTo>
                    <a:lnTo>
                      <a:pt x="43" y="12"/>
                    </a:lnTo>
                    <a:lnTo>
                      <a:pt x="56" y="32"/>
                    </a:lnTo>
                    <a:lnTo>
                      <a:pt x="57" y="56"/>
                    </a:lnTo>
                    <a:lnTo>
                      <a:pt x="64" y="63"/>
                    </a:lnTo>
                    <a:lnTo>
                      <a:pt x="71" y="76"/>
                    </a:lnTo>
                    <a:lnTo>
                      <a:pt x="75" y="93"/>
                    </a:lnTo>
                    <a:lnTo>
                      <a:pt x="64" y="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9" name="Freeform 1199"/>
              <p:cNvSpPr>
                <a:spLocks noEditPoints="1"/>
              </p:cNvSpPr>
              <p:nvPr/>
            </p:nvSpPr>
            <p:spPr bwMode="gray">
              <a:xfrm>
                <a:off x="4746" y="2225"/>
                <a:ext cx="76" cy="93"/>
              </a:xfrm>
              <a:custGeom>
                <a:avLst/>
                <a:gdLst>
                  <a:gd name="T0" fmla="*/ 18 w 76"/>
                  <a:gd name="T1" fmla="*/ 9 h 93"/>
                  <a:gd name="T2" fmla="*/ 44 w 76"/>
                  <a:gd name="T3" fmla="*/ 12 h 93"/>
                  <a:gd name="T4" fmla="*/ 58 w 76"/>
                  <a:gd name="T5" fmla="*/ 56 h 93"/>
                  <a:gd name="T6" fmla="*/ 72 w 76"/>
                  <a:gd name="T7" fmla="*/ 76 h 93"/>
                  <a:gd name="T8" fmla="*/ 65 w 76"/>
                  <a:gd name="T9" fmla="*/ 89 h 93"/>
                  <a:gd name="T10" fmla="*/ 41 w 76"/>
                  <a:gd name="T11" fmla="*/ 73 h 93"/>
                  <a:gd name="T12" fmla="*/ 26 w 76"/>
                  <a:gd name="T13" fmla="*/ 66 h 93"/>
                  <a:gd name="T14" fmla="*/ 15 w 76"/>
                  <a:gd name="T15" fmla="*/ 43 h 93"/>
                  <a:gd name="T16" fmla="*/ 5 w 76"/>
                  <a:gd name="T17" fmla="*/ 11 h 93"/>
                  <a:gd name="T18" fmla="*/ 11 w 76"/>
                  <a:gd name="T19" fmla="*/ 0 h 93"/>
                  <a:gd name="T20" fmla="*/ 11 w 76"/>
                  <a:gd name="T21" fmla="*/ 0 h 93"/>
                  <a:gd name="T22" fmla="*/ 0 w 76"/>
                  <a:gd name="T23" fmla="*/ 2 h 93"/>
                  <a:gd name="T24" fmla="*/ 4 w 76"/>
                  <a:gd name="T25" fmla="*/ 11 h 93"/>
                  <a:gd name="T26" fmla="*/ 4 w 76"/>
                  <a:gd name="T27" fmla="*/ 25 h 93"/>
                  <a:gd name="T28" fmla="*/ 15 w 76"/>
                  <a:gd name="T29" fmla="*/ 43 h 93"/>
                  <a:gd name="T30" fmla="*/ 18 w 76"/>
                  <a:gd name="T31" fmla="*/ 55 h 93"/>
                  <a:gd name="T32" fmla="*/ 26 w 76"/>
                  <a:gd name="T33" fmla="*/ 66 h 93"/>
                  <a:gd name="T34" fmla="*/ 26 w 76"/>
                  <a:gd name="T35" fmla="*/ 66 h 93"/>
                  <a:gd name="T36" fmla="*/ 36 w 76"/>
                  <a:gd name="T37" fmla="*/ 73 h 93"/>
                  <a:gd name="T38" fmla="*/ 40 w 76"/>
                  <a:gd name="T39" fmla="*/ 73 h 93"/>
                  <a:gd name="T40" fmla="*/ 53 w 76"/>
                  <a:gd name="T41" fmla="*/ 86 h 93"/>
                  <a:gd name="T42" fmla="*/ 65 w 76"/>
                  <a:gd name="T43" fmla="*/ 89 h 93"/>
                  <a:gd name="T44" fmla="*/ 76 w 76"/>
                  <a:gd name="T45" fmla="*/ 93 h 93"/>
                  <a:gd name="T46" fmla="*/ 72 w 76"/>
                  <a:gd name="T47" fmla="*/ 76 h 93"/>
                  <a:gd name="T48" fmla="*/ 72 w 76"/>
                  <a:gd name="T49" fmla="*/ 75 h 93"/>
                  <a:gd name="T50" fmla="*/ 65 w 76"/>
                  <a:gd name="T51" fmla="*/ 63 h 93"/>
                  <a:gd name="T52" fmla="*/ 58 w 76"/>
                  <a:gd name="T53" fmla="*/ 56 h 93"/>
                  <a:gd name="T54" fmla="*/ 57 w 76"/>
                  <a:gd name="T55" fmla="*/ 32 h 93"/>
                  <a:gd name="T56" fmla="*/ 45 w 76"/>
                  <a:gd name="T57" fmla="*/ 12 h 93"/>
                  <a:gd name="T58" fmla="*/ 44 w 76"/>
                  <a:gd name="T59" fmla="*/ 12 h 93"/>
                  <a:gd name="T60" fmla="*/ 18 w 76"/>
                  <a:gd name="T61" fmla="*/ 9 h 93"/>
                  <a:gd name="T62" fmla="*/ 12 w 76"/>
                  <a:gd name="T6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93">
                    <a:moveTo>
                      <a:pt x="11" y="0"/>
                    </a:moveTo>
                    <a:lnTo>
                      <a:pt x="18" y="9"/>
                    </a:lnTo>
                    <a:lnTo>
                      <a:pt x="28" y="14"/>
                    </a:lnTo>
                    <a:lnTo>
                      <a:pt x="44" y="12"/>
                    </a:lnTo>
                    <a:lnTo>
                      <a:pt x="57" y="32"/>
                    </a:lnTo>
                    <a:lnTo>
                      <a:pt x="58" y="56"/>
                    </a:lnTo>
                    <a:lnTo>
                      <a:pt x="65" y="63"/>
                    </a:lnTo>
                    <a:lnTo>
                      <a:pt x="72" y="76"/>
                    </a:lnTo>
                    <a:lnTo>
                      <a:pt x="75" y="93"/>
                    </a:lnTo>
                    <a:lnTo>
                      <a:pt x="65" y="89"/>
                    </a:lnTo>
                    <a:lnTo>
                      <a:pt x="53" y="85"/>
                    </a:lnTo>
                    <a:lnTo>
                      <a:pt x="41" y="73"/>
                    </a:lnTo>
                    <a:lnTo>
                      <a:pt x="36" y="72"/>
                    </a:lnTo>
                    <a:lnTo>
                      <a:pt x="26" y="66"/>
                    </a:lnTo>
                    <a:lnTo>
                      <a:pt x="18" y="54"/>
                    </a:lnTo>
                    <a:lnTo>
                      <a:pt x="15" y="43"/>
                    </a:lnTo>
                    <a:lnTo>
                      <a:pt x="5" y="24"/>
                    </a:lnTo>
                    <a:lnTo>
                      <a:pt x="5" y="11"/>
                    </a:lnTo>
                    <a:lnTo>
                      <a:pt x="1" y="2"/>
                    </a:lnTo>
                    <a:lnTo>
                      <a:pt x="11" y="0"/>
                    </a:lnTo>
                    <a:close/>
                    <a:moveTo>
                      <a:pt x="12" y="0"/>
                    </a:moveTo>
                    <a:lnTo>
                      <a:pt x="1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11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15" y="43"/>
                    </a:lnTo>
                    <a:lnTo>
                      <a:pt x="17" y="55"/>
                    </a:lnTo>
                    <a:lnTo>
                      <a:pt x="18" y="55"/>
                    </a:lnTo>
                    <a:lnTo>
                      <a:pt x="18" y="5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40" y="73"/>
                    </a:lnTo>
                    <a:lnTo>
                      <a:pt x="52" y="86"/>
                    </a:lnTo>
                    <a:lnTo>
                      <a:pt x="53" y="86"/>
                    </a:lnTo>
                    <a:lnTo>
                      <a:pt x="53" y="86"/>
                    </a:lnTo>
                    <a:lnTo>
                      <a:pt x="65" y="89"/>
                    </a:lnTo>
                    <a:lnTo>
                      <a:pt x="75" y="93"/>
                    </a:lnTo>
                    <a:lnTo>
                      <a:pt x="76" y="93"/>
                    </a:lnTo>
                    <a:lnTo>
                      <a:pt x="76" y="92"/>
                    </a:lnTo>
                    <a:lnTo>
                      <a:pt x="72" y="76"/>
                    </a:lnTo>
                    <a:lnTo>
                      <a:pt x="72" y="75"/>
                    </a:lnTo>
                    <a:lnTo>
                      <a:pt x="72" y="75"/>
                    </a:lnTo>
                    <a:lnTo>
                      <a:pt x="65" y="63"/>
                    </a:lnTo>
                    <a:lnTo>
                      <a:pt x="65" y="63"/>
                    </a:lnTo>
                    <a:lnTo>
                      <a:pt x="65" y="63"/>
                    </a:lnTo>
                    <a:lnTo>
                      <a:pt x="58" y="56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28" y="13"/>
                    </a:lnTo>
                    <a:lnTo>
                      <a:pt x="18" y="9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0" name="Freeform 1200"/>
              <p:cNvSpPr>
                <a:spLocks noEditPoints="1"/>
              </p:cNvSpPr>
              <p:nvPr/>
            </p:nvSpPr>
            <p:spPr bwMode="gray">
              <a:xfrm>
                <a:off x="4746" y="2225"/>
                <a:ext cx="76" cy="93"/>
              </a:xfrm>
              <a:custGeom>
                <a:avLst/>
                <a:gdLst>
                  <a:gd name="T0" fmla="*/ 18 w 76"/>
                  <a:gd name="T1" fmla="*/ 9 h 93"/>
                  <a:gd name="T2" fmla="*/ 44 w 76"/>
                  <a:gd name="T3" fmla="*/ 12 h 93"/>
                  <a:gd name="T4" fmla="*/ 58 w 76"/>
                  <a:gd name="T5" fmla="*/ 56 h 93"/>
                  <a:gd name="T6" fmla="*/ 72 w 76"/>
                  <a:gd name="T7" fmla="*/ 76 h 93"/>
                  <a:gd name="T8" fmla="*/ 65 w 76"/>
                  <a:gd name="T9" fmla="*/ 89 h 93"/>
                  <a:gd name="T10" fmla="*/ 41 w 76"/>
                  <a:gd name="T11" fmla="*/ 73 h 93"/>
                  <a:gd name="T12" fmla="*/ 26 w 76"/>
                  <a:gd name="T13" fmla="*/ 66 h 93"/>
                  <a:gd name="T14" fmla="*/ 15 w 76"/>
                  <a:gd name="T15" fmla="*/ 43 h 93"/>
                  <a:gd name="T16" fmla="*/ 5 w 76"/>
                  <a:gd name="T17" fmla="*/ 11 h 93"/>
                  <a:gd name="T18" fmla="*/ 11 w 76"/>
                  <a:gd name="T19" fmla="*/ 0 h 93"/>
                  <a:gd name="T20" fmla="*/ 11 w 76"/>
                  <a:gd name="T21" fmla="*/ 0 h 93"/>
                  <a:gd name="T22" fmla="*/ 0 w 76"/>
                  <a:gd name="T23" fmla="*/ 2 h 93"/>
                  <a:gd name="T24" fmla="*/ 4 w 76"/>
                  <a:gd name="T25" fmla="*/ 11 h 93"/>
                  <a:gd name="T26" fmla="*/ 4 w 76"/>
                  <a:gd name="T27" fmla="*/ 25 h 93"/>
                  <a:gd name="T28" fmla="*/ 15 w 76"/>
                  <a:gd name="T29" fmla="*/ 43 h 93"/>
                  <a:gd name="T30" fmla="*/ 18 w 76"/>
                  <a:gd name="T31" fmla="*/ 55 h 93"/>
                  <a:gd name="T32" fmla="*/ 26 w 76"/>
                  <a:gd name="T33" fmla="*/ 66 h 93"/>
                  <a:gd name="T34" fmla="*/ 26 w 76"/>
                  <a:gd name="T35" fmla="*/ 66 h 93"/>
                  <a:gd name="T36" fmla="*/ 36 w 76"/>
                  <a:gd name="T37" fmla="*/ 73 h 93"/>
                  <a:gd name="T38" fmla="*/ 40 w 76"/>
                  <a:gd name="T39" fmla="*/ 73 h 93"/>
                  <a:gd name="T40" fmla="*/ 53 w 76"/>
                  <a:gd name="T41" fmla="*/ 86 h 93"/>
                  <a:gd name="T42" fmla="*/ 65 w 76"/>
                  <a:gd name="T43" fmla="*/ 89 h 93"/>
                  <a:gd name="T44" fmla="*/ 76 w 76"/>
                  <a:gd name="T45" fmla="*/ 93 h 93"/>
                  <a:gd name="T46" fmla="*/ 72 w 76"/>
                  <a:gd name="T47" fmla="*/ 76 h 93"/>
                  <a:gd name="T48" fmla="*/ 72 w 76"/>
                  <a:gd name="T49" fmla="*/ 75 h 93"/>
                  <a:gd name="T50" fmla="*/ 65 w 76"/>
                  <a:gd name="T51" fmla="*/ 63 h 93"/>
                  <a:gd name="T52" fmla="*/ 58 w 76"/>
                  <a:gd name="T53" fmla="*/ 56 h 93"/>
                  <a:gd name="T54" fmla="*/ 57 w 76"/>
                  <a:gd name="T55" fmla="*/ 32 h 93"/>
                  <a:gd name="T56" fmla="*/ 45 w 76"/>
                  <a:gd name="T57" fmla="*/ 12 h 93"/>
                  <a:gd name="T58" fmla="*/ 44 w 76"/>
                  <a:gd name="T59" fmla="*/ 12 h 93"/>
                  <a:gd name="T60" fmla="*/ 18 w 76"/>
                  <a:gd name="T61" fmla="*/ 9 h 93"/>
                  <a:gd name="T62" fmla="*/ 12 w 76"/>
                  <a:gd name="T6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93">
                    <a:moveTo>
                      <a:pt x="11" y="0"/>
                    </a:moveTo>
                    <a:lnTo>
                      <a:pt x="18" y="9"/>
                    </a:lnTo>
                    <a:lnTo>
                      <a:pt x="28" y="14"/>
                    </a:lnTo>
                    <a:lnTo>
                      <a:pt x="44" y="12"/>
                    </a:lnTo>
                    <a:lnTo>
                      <a:pt x="57" y="32"/>
                    </a:lnTo>
                    <a:lnTo>
                      <a:pt x="58" y="56"/>
                    </a:lnTo>
                    <a:lnTo>
                      <a:pt x="65" y="63"/>
                    </a:lnTo>
                    <a:lnTo>
                      <a:pt x="72" y="76"/>
                    </a:lnTo>
                    <a:lnTo>
                      <a:pt x="75" y="93"/>
                    </a:lnTo>
                    <a:lnTo>
                      <a:pt x="65" y="89"/>
                    </a:lnTo>
                    <a:lnTo>
                      <a:pt x="53" y="85"/>
                    </a:lnTo>
                    <a:lnTo>
                      <a:pt x="41" y="73"/>
                    </a:lnTo>
                    <a:lnTo>
                      <a:pt x="36" y="72"/>
                    </a:lnTo>
                    <a:lnTo>
                      <a:pt x="26" y="66"/>
                    </a:lnTo>
                    <a:lnTo>
                      <a:pt x="18" y="54"/>
                    </a:lnTo>
                    <a:lnTo>
                      <a:pt x="15" y="43"/>
                    </a:lnTo>
                    <a:lnTo>
                      <a:pt x="5" y="24"/>
                    </a:lnTo>
                    <a:lnTo>
                      <a:pt x="5" y="11"/>
                    </a:lnTo>
                    <a:lnTo>
                      <a:pt x="1" y="2"/>
                    </a:lnTo>
                    <a:lnTo>
                      <a:pt x="11" y="0"/>
                    </a:lnTo>
                    <a:moveTo>
                      <a:pt x="12" y="0"/>
                    </a:moveTo>
                    <a:lnTo>
                      <a:pt x="1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11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15" y="43"/>
                    </a:lnTo>
                    <a:lnTo>
                      <a:pt x="17" y="55"/>
                    </a:lnTo>
                    <a:lnTo>
                      <a:pt x="18" y="55"/>
                    </a:lnTo>
                    <a:lnTo>
                      <a:pt x="18" y="5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40" y="73"/>
                    </a:lnTo>
                    <a:lnTo>
                      <a:pt x="52" y="86"/>
                    </a:lnTo>
                    <a:lnTo>
                      <a:pt x="53" y="86"/>
                    </a:lnTo>
                    <a:lnTo>
                      <a:pt x="53" y="86"/>
                    </a:lnTo>
                    <a:lnTo>
                      <a:pt x="65" y="89"/>
                    </a:lnTo>
                    <a:lnTo>
                      <a:pt x="75" y="93"/>
                    </a:lnTo>
                    <a:lnTo>
                      <a:pt x="76" y="93"/>
                    </a:lnTo>
                    <a:lnTo>
                      <a:pt x="76" y="92"/>
                    </a:lnTo>
                    <a:lnTo>
                      <a:pt x="72" y="76"/>
                    </a:lnTo>
                    <a:lnTo>
                      <a:pt x="72" y="75"/>
                    </a:lnTo>
                    <a:lnTo>
                      <a:pt x="72" y="75"/>
                    </a:lnTo>
                    <a:lnTo>
                      <a:pt x="65" y="63"/>
                    </a:lnTo>
                    <a:lnTo>
                      <a:pt x="65" y="63"/>
                    </a:lnTo>
                    <a:lnTo>
                      <a:pt x="65" y="63"/>
                    </a:lnTo>
                    <a:lnTo>
                      <a:pt x="58" y="56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28" y="13"/>
                    </a:lnTo>
                    <a:lnTo>
                      <a:pt x="18" y="9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1" name="Freeform 1201"/>
              <p:cNvSpPr>
                <a:spLocks/>
              </p:cNvSpPr>
              <p:nvPr/>
            </p:nvSpPr>
            <p:spPr bwMode="gray">
              <a:xfrm>
                <a:off x="4786" y="2081"/>
                <a:ext cx="95" cy="80"/>
              </a:xfrm>
              <a:custGeom>
                <a:avLst/>
                <a:gdLst>
                  <a:gd name="T0" fmla="*/ 26 w 95"/>
                  <a:gd name="T1" fmla="*/ 80 h 80"/>
                  <a:gd name="T2" fmla="*/ 15 w 95"/>
                  <a:gd name="T3" fmla="*/ 73 h 80"/>
                  <a:gd name="T4" fmla="*/ 10 w 95"/>
                  <a:gd name="T5" fmla="*/ 62 h 80"/>
                  <a:gd name="T6" fmla="*/ 3 w 95"/>
                  <a:gd name="T7" fmla="*/ 50 h 80"/>
                  <a:gd name="T8" fmla="*/ 7 w 95"/>
                  <a:gd name="T9" fmla="*/ 34 h 80"/>
                  <a:gd name="T10" fmla="*/ 0 w 95"/>
                  <a:gd name="T11" fmla="*/ 30 h 80"/>
                  <a:gd name="T12" fmla="*/ 1 w 95"/>
                  <a:gd name="T13" fmla="*/ 21 h 80"/>
                  <a:gd name="T14" fmla="*/ 8 w 95"/>
                  <a:gd name="T15" fmla="*/ 16 h 80"/>
                  <a:gd name="T16" fmla="*/ 11 w 95"/>
                  <a:gd name="T17" fmla="*/ 6 h 80"/>
                  <a:gd name="T18" fmla="*/ 23 w 95"/>
                  <a:gd name="T19" fmla="*/ 3 h 80"/>
                  <a:gd name="T20" fmla="*/ 48 w 95"/>
                  <a:gd name="T21" fmla="*/ 10 h 80"/>
                  <a:gd name="T22" fmla="*/ 66 w 95"/>
                  <a:gd name="T23" fmla="*/ 12 h 80"/>
                  <a:gd name="T24" fmla="*/ 69 w 95"/>
                  <a:gd name="T25" fmla="*/ 4 h 80"/>
                  <a:gd name="T26" fmla="*/ 76 w 95"/>
                  <a:gd name="T27" fmla="*/ 0 h 80"/>
                  <a:gd name="T28" fmla="*/ 84 w 95"/>
                  <a:gd name="T29" fmla="*/ 10 h 80"/>
                  <a:gd name="T30" fmla="*/ 91 w 95"/>
                  <a:gd name="T31" fmla="*/ 11 h 80"/>
                  <a:gd name="T32" fmla="*/ 95 w 95"/>
                  <a:gd name="T33" fmla="*/ 30 h 80"/>
                  <a:gd name="T34" fmla="*/ 87 w 95"/>
                  <a:gd name="T35" fmla="*/ 48 h 80"/>
                  <a:gd name="T36" fmla="*/ 67 w 95"/>
                  <a:gd name="T37" fmla="*/ 48 h 80"/>
                  <a:gd name="T38" fmla="*/ 61 w 95"/>
                  <a:gd name="T39" fmla="*/ 54 h 80"/>
                  <a:gd name="T40" fmla="*/ 62 w 95"/>
                  <a:gd name="T41" fmla="*/ 64 h 80"/>
                  <a:gd name="T42" fmla="*/ 47 w 95"/>
                  <a:gd name="T43" fmla="*/ 72 h 80"/>
                  <a:gd name="T44" fmla="*/ 39 w 95"/>
                  <a:gd name="T45" fmla="*/ 76 h 80"/>
                  <a:gd name="T46" fmla="*/ 38 w 95"/>
                  <a:gd name="T47" fmla="*/ 80 h 80"/>
                  <a:gd name="T48" fmla="*/ 26 w 95"/>
                  <a:gd name="T4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80">
                    <a:moveTo>
                      <a:pt x="26" y="80"/>
                    </a:moveTo>
                    <a:lnTo>
                      <a:pt x="15" y="73"/>
                    </a:lnTo>
                    <a:lnTo>
                      <a:pt x="10" y="62"/>
                    </a:lnTo>
                    <a:lnTo>
                      <a:pt x="3" y="50"/>
                    </a:lnTo>
                    <a:lnTo>
                      <a:pt x="7" y="34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8" y="16"/>
                    </a:lnTo>
                    <a:lnTo>
                      <a:pt x="11" y="6"/>
                    </a:lnTo>
                    <a:lnTo>
                      <a:pt x="23" y="3"/>
                    </a:lnTo>
                    <a:lnTo>
                      <a:pt x="48" y="10"/>
                    </a:lnTo>
                    <a:lnTo>
                      <a:pt x="66" y="12"/>
                    </a:lnTo>
                    <a:lnTo>
                      <a:pt x="69" y="4"/>
                    </a:lnTo>
                    <a:lnTo>
                      <a:pt x="76" y="0"/>
                    </a:lnTo>
                    <a:lnTo>
                      <a:pt x="84" y="10"/>
                    </a:lnTo>
                    <a:lnTo>
                      <a:pt x="91" y="11"/>
                    </a:lnTo>
                    <a:lnTo>
                      <a:pt x="95" y="30"/>
                    </a:lnTo>
                    <a:lnTo>
                      <a:pt x="87" y="48"/>
                    </a:lnTo>
                    <a:lnTo>
                      <a:pt x="67" y="48"/>
                    </a:lnTo>
                    <a:lnTo>
                      <a:pt x="61" y="54"/>
                    </a:lnTo>
                    <a:lnTo>
                      <a:pt x="62" y="64"/>
                    </a:lnTo>
                    <a:lnTo>
                      <a:pt x="47" y="72"/>
                    </a:lnTo>
                    <a:lnTo>
                      <a:pt x="39" y="76"/>
                    </a:lnTo>
                    <a:lnTo>
                      <a:pt x="38" y="80"/>
                    </a:lnTo>
                    <a:lnTo>
                      <a:pt x="2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2" name="Freeform 1202"/>
              <p:cNvSpPr>
                <a:spLocks noEditPoints="1"/>
              </p:cNvSpPr>
              <p:nvPr/>
            </p:nvSpPr>
            <p:spPr bwMode="gray">
              <a:xfrm>
                <a:off x="4786" y="2081"/>
                <a:ext cx="95" cy="80"/>
              </a:xfrm>
              <a:custGeom>
                <a:avLst/>
                <a:gdLst>
                  <a:gd name="T0" fmla="*/ 84 w 95"/>
                  <a:gd name="T1" fmla="*/ 10 h 80"/>
                  <a:gd name="T2" fmla="*/ 95 w 95"/>
                  <a:gd name="T3" fmla="*/ 30 h 80"/>
                  <a:gd name="T4" fmla="*/ 67 w 95"/>
                  <a:gd name="T5" fmla="*/ 48 h 80"/>
                  <a:gd name="T6" fmla="*/ 62 w 95"/>
                  <a:gd name="T7" fmla="*/ 64 h 80"/>
                  <a:gd name="T8" fmla="*/ 39 w 95"/>
                  <a:gd name="T9" fmla="*/ 76 h 80"/>
                  <a:gd name="T10" fmla="*/ 26 w 95"/>
                  <a:gd name="T11" fmla="*/ 80 h 80"/>
                  <a:gd name="T12" fmla="*/ 10 w 95"/>
                  <a:gd name="T13" fmla="*/ 61 h 80"/>
                  <a:gd name="T14" fmla="*/ 7 w 95"/>
                  <a:gd name="T15" fmla="*/ 34 h 80"/>
                  <a:gd name="T16" fmla="*/ 2 w 95"/>
                  <a:gd name="T17" fmla="*/ 22 h 80"/>
                  <a:gd name="T18" fmla="*/ 11 w 95"/>
                  <a:gd name="T19" fmla="*/ 7 h 80"/>
                  <a:gd name="T20" fmla="*/ 48 w 95"/>
                  <a:gd name="T21" fmla="*/ 10 h 80"/>
                  <a:gd name="T22" fmla="*/ 69 w 95"/>
                  <a:gd name="T23" fmla="*/ 4 h 80"/>
                  <a:gd name="T24" fmla="*/ 76 w 95"/>
                  <a:gd name="T25" fmla="*/ 0 h 80"/>
                  <a:gd name="T26" fmla="*/ 69 w 95"/>
                  <a:gd name="T27" fmla="*/ 3 h 80"/>
                  <a:gd name="T28" fmla="*/ 69 w 95"/>
                  <a:gd name="T29" fmla="*/ 4 h 80"/>
                  <a:gd name="T30" fmla="*/ 48 w 95"/>
                  <a:gd name="T31" fmla="*/ 10 h 80"/>
                  <a:gd name="T32" fmla="*/ 23 w 95"/>
                  <a:gd name="T33" fmla="*/ 3 h 80"/>
                  <a:gd name="T34" fmla="*/ 11 w 95"/>
                  <a:gd name="T35" fmla="*/ 6 h 80"/>
                  <a:gd name="T36" fmla="*/ 10 w 95"/>
                  <a:gd name="T37" fmla="*/ 6 h 80"/>
                  <a:gd name="T38" fmla="*/ 1 w 95"/>
                  <a:gd name="T39" fmla="*/ 21 h 80"/>
                  <a:gd name="T40" fmla="*/ 1 w 95"/>
                  <a:gd name="T41" fmla="*/ 22 h 80"/>
                  <a:gd name="T42" fmla="*/ 0 w 95"/>
                  <a:gd name="T43" fmla="*/ 30 h 80"/>
                  <a:gd name="T44" fmla="*/ 7 w 95"/>
                  <a:gd name="T45" fmla="*/ 34 h 80"/>
                  <a:gd name="T46" fmla="*/ 3 w 95"/>
                  <a:gd name="T47" fmla="*/ 50 h 80"/>
                  <a:gd name="T48" fmla="*/ 10 w 95"/>
                  <a:gd name="T49" fmla="*/ 62 h 80"/>
                  <a:gd name="T50" fmla="*/ 14 w 95"/>
                  <a:gd name="T51" fmla="*/ 73 h 80"/>
                  <a:gd name="T52" fmla="*/ 26 w 95"/>
                  <a:gd name="T53" fmla="*/ 80 h 80"/>
                  <a:gd name="T54" fmla="*/ 26 w 95"/>
                  <a:gd name="T55" fmla="*/ 80 h 80"/>
                  <a:gd name="T56" fmla="*/ 39 w 95"/>
                  <a:gd name="T57" fmla="*/ 80 h 80"/>
                  <a:gd name="T58" fmla="*/ 40 w 95"/>
                  <a:gd name="T59" fmla="*/ 76 h 80"/>
                  <a:gd name="T60" fmla="*/ 62 w 95"/>
                  <a:gd name="T61" fmla="*/ 64 h 80"/>
                  <a:gd name="T62" fmla="*/ 62 w 95"/>
                  <a:gd name="T63" fmla="*/ 64 h 80"/>
                  <a:gd name="T64" fmla="*/ 67 w 95"/>
                  <a:gd name="T65" fmla="*/ 49 h 80"/>
                  <a:gd name="T66" fmla="*/ 88 w 95"/>
                  <a:gd name="T67" fmla="*/ 49 h 80"/>
                  <a:gd name="T68" fmla="*/ 95 w 95"/>
                  <a:gd name="T69" fmla="*/ 30 h 80"/>
                  <a:gd name="T70" fmla="*/ 95 w 95"/>
                  <a:gd name="T71" fmla="*/ 29 h 80"/>
                  <a:gd name="T72" fmla="*/ 91 w 95"/>
                  <a:gd name="T73" fmla="*/ 11 h 80"/>
                  <a:gd name="T74" fmla="*/ 84 w 95"/>
                  <a:gd name="T75" fmla="*/ 10 h 80"/>
                  <a:gd name="T76" fmla="*/ 76 w 95"/>
                  <a:gd name="T7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80">
                    <a:moveTo>
                      <a:pt x="76" y="0"/>
                    </a:moveTo>
                    <a:lnTo>
                      <a:pt x="84" y="10"/>
                    </a:lnTo>
                    <a:lnTo>
                      <a:pt x="91" y="11"/>
                    </a:lnTo>
                    <a:lnTo>
                      <a:pt x="95" y="30"/>
                    </a:lnTo>
                    <a:lnTo>
                      <a:pt x="87" y="48"/>
                    </a:lnTo>
                    <a:lnTo>
                      <a:pt x="67" y="48"/>
                    </a:lnTo>
                    <a:lnTo>
                      <a:pt x="61" y="53"/>
                    </a:lnTo>
                    <a:lnTo>
                      <a:pt x="62" y="64"/>
                    </a:lnTo>
                    <a:lnTo>
                      <a:pt x="47" y="72"/>
                    </a:lnTo>
                    <a:lnTo>
                      <a:pt x="39" y="76"/>
                    </a:lnTo>
                    <a:lnTo>
                      <a:pt x="38" y="80"/>
                    </a:lnTo>
                    <a:lnTo>
                      <a:pt x="26" y="80"/>
                    </a:lnTo>
                    <a:lnTo>
                      <a:pt x="15" y="73"/>
                    </a:lnTo>
                    <a:lnTo>
                      <a:pt x="10" y="61"/>
                    </a:lnTo>
                    <a:lnTo>
                      <a:pt x="3" y="50"/>
                    </a:lnTo>
                    <a:lnTo>
                      <a:pt x="7" y="34"/>
                    </a:lnTo>
                    <a:lnTo>
                      <a:pt x="1" y="30"/>
                    </a:lnTo>
                    <a:lnTo>
                      <a:pt x="2" y="22"/>
                    </a:lnTo>
                    <a:lnTo>
                      <a:pt x="8" y="16"/>
                    </a:lnTo>
                    <a:lnTo>
                      <a:pt x="11" y="7"/>
                    </a:lnTo>
                    <a:lnTo>
                      <a:pt x="23" y="3"/>
                    </a:lnTo>
                    <a:lnTo>
                      <a:pt x="48" y="10"/>
                    </a:lnTo>
                    <a:lnTo>
                      <a:pt x="67" y="13"/>
                    </a:lnTo>
                    <a:lnTo>
                      <a:pt x="69" y="4"/>
                    </a:lnTo>
                    <a:lnTo>
                      <a:pt x="76" y="0"/>
                    </a:lnTo>
                    <a:close/>
                    <a:moveTo>
                      <a:pt x="76" y="0"/>
                    </a:moveTo>
                    <a:lnTo>
                      <a:pt x="76" y="0"/>
                    </a:lnTo>
                    <a:lnTo>
                      <a:pt x="69" y="3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66" y="12"/>
                    </a:lnTo>
                    <a:lnTo>
                      <a:pt x="48" y="10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8" y="16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7" y="34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10" y="62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26" y="80"/>
                    </a:lnTo>
                    <a:lnTo>
                      <a:pt x="26" y="80"/>
                    </a:lnTo>
                    <a:lnTo>
                      <a:pt x="26" y="80"/>
                    </a:lnTo>
                    <a:lnTo>
                      <a:pt x="38" y="80"/>
                    </a:lnTo>
                    <a:lnTo>
                      <a:pt x="39" y="80"/>
                    </a:lnTo>
                    <a:lnTo>
                      <a:pt x="39" y="80"/>
                    </a:lnTo>
                    <a:lnTo>
                      <a:pt x="40" y="76"/>
                    </a:lnTo>
                    <a:lnTo>
                      <a:pt x="47" y="72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61" y="54"/>
                    </a:lnTo>
                    <a:lnTo>
                      <a:pt x="67" y="49"/>
                    </a:lnTo>
                    <a:lnTo>
                      <a:pt x="87" y="49"/>
                    </a:lnTo>
                    <a:lnTo>
                      <a:pt x="88" y="49"/>
                    </a:lnTo>
                    <a:lnTo>
                      <a:pt x="88" y="48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5" y="29"/>
                    </a:lnTo>
                    <a:lnTo>
                      <a:pt x="91" y="11"/>
                    </a:lnTo>
                    <a:lnTo>
                      <a:pt x="91" y="11"/>
                    </a:lnTo>
                    <a:lnTo>
                      <a:pt x="91" y="10"/>
                    </a:lnTo>
                    <a:lnTo>
                      <a:pt x="84" y="1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3" name="Freeform 1203"/>
              <p:cNvSpPr>
                <a:spLocks noEditPoints="1"/>
              </p:cNvSpPr>
              <p:nvPr/>
            </p:nvSpPr>
            <p:spPr bwMode="gray">
              <a:xfrm>
                <a:off x="4786" y="2081"/>
                <a:ext cx="95" cy="80"/>
              </a:xfrm>
              <a:custGeom>
                <a:avLst/>
                <a:gdLst>
                  <a:gd name="T0" fmla="*/ 84 w 95"/>
                  <a:gd name="T1" fmla="*/ 10 h 80"/>
                  <a:gd name="T2" fmla="*/ 95 w 95"/>
                  <a:gd name="T3" fmla="*/ 30 h 80"/>
                  <a:gd name="T4" fmla="*/ 67 w 95"/>
                  <a:gd name="T5" fmla="*/ 48 h 80"/>
                  <a:gd name="T6" fmla="*/ 62 w 95"/>
                  <a:gd name="T7" fmla="*/ 64 h 80"/>
                  <a:gd name="T8" fmla="*/ 39 w 95"/>
                  <a:gd name="T9" fmla="*/ 76 h 80"/>
                  <a:gd name="T10" fmla="*/ 26 w 95"/>
                  <a:gd name="T11" fmla="*/ 80 h 80"/>
                  <a:gd name="T12" fmla="*/ 10 w 95"/>
                  <a:gd name="T13" fmla="*/ 61 h 80"/>
                  <a:gd name="T14" fmla="*/ 7 w 95"/>
                  <a:gd name="T15" fmla="*/ 34 h 80"/>
                  <a:gd name="T16" fmla="*/ 2 w 95"/>
                  <a:gd name="T17" fmla="*/ 22 h 80"/>
                  <a:gd name="T18" fmla="*/ 11 w 95"/>
                  <a:gd name="T19" fmla="*/ 7 h 80"/>
                  <a:gd name="T20" fmla="*/ 48 w 95"/>
                  <a:gd name="T21" fmla="*/ 10 h 80"/>
                  <a:gd name="T22" fmla="*/ 69 w 95"/>
                  <a:gd name="T23" fmla="*/ 4 h 80"/>
                  <a:gd name="T24" fmla="*/ 76 w 95"/>
                  <a:gd name="T25" fmla="*/ 0 h 80"/>
                  <a:gd name="T26" fmla="*/ 69 w 95"/>
                  <a:gd name="T27" fmla="*/ 3 h 80"/>
                  <a:gd name="T28" fmla="*/ 69 w 95"/>
                  <a:gd name="T29" fmla="*/ 4 h 80"/>
                  <a:gd name="T30" fmla="*/ 48 w 95"/>
                  <a:gd name="T31" fmla="*/ 10 h 80"/>
                  <a:gd name="T32" fmla="*/ 23 w 95"/>
                  <a:gd name="T33" fmla="*/ 3 h 80"/>
                  <a:gd name="T34" fmla="*/ 11 w 95"/>
                  <a:gd name="T35" fmla="*/ 6 h 80"/>
                  <a:gd name="T36" fmla="*/ 10 w 95"/>
                  <a:gd name="T37" fmla="*/ 6 h 80"/>
                  <a:gd name="T38" fmla="*/ 1 w 95"/>
                  <a:gd name="T39" fmla="*/ 21 h 80"/>
                  <a:gd name="T40" fmla="*/ 1 w 95"/>
                  <a:gd name="T41" fmla="*/ 22 h 80"/>
                  <a:gd name="T42" fmla="*/ 0 w 95"/>
                  <a:gd name="T43" fmla="*/ 30 h 80"/>
                  <a:gd name="T44" fmla="*/ 7 w 95"/>
                  <a:gd name="T45" fmla="*/ 34 h 80"/>
                  <a:gd name="T46" fmla="*/ 3 w 95"/>
                  <a:gd name="T47" fmla="*/ 50 h 80"/>
                  <a:gd name="T48" fmla="*/ 10 w 95"/>
                  <a:gd name="T49" fmla="*/ 62 h 80"/>
                  <a:gd name="T50" fmla="*/ 14 w 95"/>
                  <a:gd name="T51" fmla="*/ 73 h 80"/>
                  <a:gd name="T52" fmla="*/ 26 w 95"/>
                  <a:gd name="T53" fmla="*/ 80 h 80"/>
                  <a:gd name="T54" fmla="*/ 26 w 95"/>
                  <a:gd name="T55" fmla="*/ 80 h 80"/>
                  <a:gd name="T56" fmla="*/ 39 w 95"/>
                  <a:gd name="T57" fmla="*/ 80 h 80"/>
                  <a:gd name="T58" fmla="*/ 40 w 95"/>
                  <a:gd name="T59" fmla="*/ 76 h 80"/>
                  <a:gd name="T60" fmla="*/ 62 w 95"/>
                  <a:gd name="T61" fmla="*/ 64 h 80"/>
                  <a:gd name="T62" fmla="*/ 62 w 95"/>
                  <a:gd name="T63" fmla="*/ 64 h 80"/>
                  <a:gd name="T64" fmla="*/ 67 w 95"/>
                  <a:gd name="T65" fmla="*/ 49 h 80"/>
                  <a:gd name="T66" fmla="*/ 88 w 95"/>
                  <a:gd name="T67" fmla="*/ 49 h 80"/>
                  <a:gd name="T68" fmla="*/ 95 w 95"/>
                  <a:gd name="T69" fmla="*/ 30 h 80"/>
                  <a:gd name="T70" fmla="*/ 95 w 95"/>
                  <a:gd name="T71" fmla="*/ 29 h 80"/>
                  <a:gd name="T72" fmla="*/ 91 w 95"/>
                  <a:gd name="T73" fmla="*/ 11 h 80"/>
                  <a:gd name="T74" fmla="*/ 84 w 95"/>
                  <a:gd name="T75" fmla="*/ 10 h 80"/>
                  <a:gd name="T76" fmla="*/ 76 w 95"/>
                  <a:gd name="T7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80">
                    <a:moveTo>
                      <a:pt x="76" y="0"/>
                    </a:moveTo>
                    <a:lnTo>
                      <a:pt x="84" y="10"/>
                    </a:lnTo>
                    <a:lnTo>
                      <a:pt x="91" y="11"/>
                    </a:lnTo>
                    <a:lnTo>
                      <a:pt x="95" y="30"/>
                    </a:lnTo>
                    <a:lnTo>
                      <a:pt x="87" y="48"/>
                    </a:lnTo>
                    <a:lnTo>
                      <a:pt x="67" y="48"/>
                    </a:lnTo>
                    <a:lnTo>
                      <a:pt x="61" y="53"/>
                    </a:lnTo>
                    <a:lnTo>
                      <a:pt x="62" y="64"/>
                    </a:lnTo>
                    <a:lnTo>
                      <a:pt x="47" y="72"/>
                    </a:lnTo>
                    <a:lnTo>
                      <a:pt x="39" y="76"/>
                    </a:lnTo>
                    <a:lnTo>
                      <a:pt x="38" y="80"/>
                    </a:lnTo>
                    <a:lnTo>
                      <a:pt x="26" y="80"/>
                    </a:lnTo>
                    <a:lnTo>
                      <a:pt x="15" y="73"/>
                    </a:lnTo>
                    <a:lnTo>
                      <a:pt x="10" y="61"/>
                    </a:lnTo>
                    <a:lnTo>
                      <a:pt x="3" y="50"/>
                    </a:lnTo>
                    <a:lnTo>
                      <a:pt x="7" y="34"/>
                    </a:lnTo>
                    <a:lnTo>
                      <a:pt x="1" y="30"/>
                    </a:lnTo>
                    <a:lnTo>
                      <a:pt x="2" y="22"/>
                    </a:lnTo>
                    <a:lnTo>
                      <a:pt x="8" y="16"/>
                    </a:lnTo>
                    <a:lnTo>
                      <a:pt x="11" y="7"/>
                    </a:lnTo>
                    <a:lnTo>
                      <a:pt x="23" y="3"/>
                    </a:lnTo>
                    <a:lnTo>
                      <a:pt x="48" y="10"/>
                    </a:lnTo>
                    <a:lnTo>
                      <a:pt x="67" y="13"/>
                    </a:lnTo>
                    <a:lnTo>
                      <a:pt x="69" y="4"/>
                    </a:lnTo>
                    <a:lnTo>
                      <a:pt x="76" y="0"/>
                    </a:lnTo>
                    <a:moveTo>
                      <a:pt x="76" y="0"/>
                    </a:moveTo>
                    <a:lnTo>
                      <a:pt x="76" y="0"/>
                    </a:lnTo>
                    <a:lnTo>
                      <a:pt x="69" y="3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66" y="12"/>
                    </a:lnTo>
                    <a:lnTo>
                      <a:pt x="48" y="10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8" y="16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7" y="34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10" y="62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26" y="80"/>
                    </a:lnTo>
                    <a:lnTo>
                      <a:pt x="26" y="80"/>
                    </a:lnTo>
                    <a:lnTo>
                      <a:pt x="26" y="80"/>
                    </a:lnTo>
                    <a:lnTo>
                      <a:pt x="38" y="80"/>
                    </a:lnTo>
                    <a:lnTo>
                      <a:pt x="39" y="80"/>
                    </a:lnTo>
                    <a:lnTo>
                      <a:pt x="39" y="80"/>
                    </a:lnTo>
                    <a:lnTo>
                      <a:pt x="40" y="76"/>
                    </a:lnTo>
                    <a:lnTo>
                      <a:pt x="47" y="72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61" y="54"/>
                    </a:lnTo>
                    <a:lnTo>
                      <a:pt x="67" y="49"/>
                    </a:lnTo>
                    <a:lnTo>
                      <a:pt x="87" y="49"/>
                    </a:lnTo>
                    <a:lnTo>
                      <a:pt x="88" y="49"/>
                    </a:lnTo>
                    <a:lnTo>
                      <a:pt x="88" y="48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5" y="29"/>
                    </a:lnTo>
                    <a:lnTo>
                      <a:pt x="91" y="11"/>
                    </a:lnTo>
                    <a:lnTo>
                      <a:pt x="91" y="11"/>
                    </a:lnTo>
                    <a:lnTo>
                      <a:pt x="91" y="10"/>
                    </a:lnTo>
                    <a:lnTo>
                      <a:pt x="84" y="1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4" name="Freeform 1204"/>
              <p:cNvSpPr>
                <a:spLocks/>
              </p:cNvSpPr>
              <p:nvPr/>
            </p:nvSpPr>
            <p:spPr bwMode="gray">
              <a:xfrm>
                <a:off x="4787" y="1929"/>
                <a:ext cx="122" cy="263"/>
              </a:xfrm>
              <a:custGeom>
                <a:avLst/>
                <a:gdLst>
                  <a:gd name="T0" fmla="*/ 41 w 122"/>
                  <a:gd name="T1" fmla="*/ 260 h 263"/>
                  <a:gd name="T2" fmla="*/ 43 w 122"/>
                  <a:gd name="T3" fmla="*/ 236 h 263"/>
                  <a:gd name="T4" fmla="*/ 37 w 122"/>
                  <a:gd name="T5" fmla="*/ 232 h 263"/>
                  <a:gd name="T6" fmla="*/ 38 w 122"/>
                  <a:gd name="T7" fmla="*/ 227 h 263"/>
                  <a:gd name="T8" fmla="*/ 46 w 122"/>
                  <a:gd name="T9" fmla="*/ 224 h 263"/>
                  <a:gd name="T10" fmla="*/ 61 w 122"/>
                  <a:gd name="T11" fmla="*/ 216 h 263"/>
                  <a:gd name="T12" fmla="*/ 60 w 122"/>
                  <a:gd name="T13" fmla="*/ 205 h 263"/>
                  <a:gd name="T14" fmla="*/ 66 w 122"/>
                  <a:gd name="T15" fmla="*/ 200 h 263"/>
                  <a:gd name="T16" fmla="*/ 86 w 122"/>
                  <a:gd name="T17" fmla="*/ 200 h 263"/>
                  <a:gd name="T18" fmla="*/ 94 w 122"/>
                  <a:gd name="T19" fmla="*/ 182 h 263"/>
                  <a:gd name="T20" fmla="*/ 90 w 122"/>
                  <a:gd name="T21" fmla="*/ 163 h 263"/>
                  <a:gd name="T22" fmla="*/ 90 w 122"/>
                  <a:gd name="T23" fmla="*/ 133 h 263"/>
                  <a:gd name="T24" fmla="*/ 79 w 122"/>
                  <a:gd name="T25" fmla="*/ 130 h 263"/>
                  <a:gd name="T26" fmla="*/ 76 w 122"/>
                  <a:gd name="T27" fmla="*/ 122 h 263"/>
                  <a:gd name="T28" fmla="*/ 54 w 122"/>
                  <a:gd name="T29" fmla="*/ 103 h 263"/>
                  <a:gd name="T30" fmla="*/ 42 w 122"/>
                  <a:gd name="T31" fmla="*/ 83 h 263"/>
                  <a:gd name="T32" fmla="*/ 44 w 122"/>
                  <a:gd name="T33" fmla="*/ 57 h 263"/>
                  <a:gd name="T34" fmla="*/ 29 w 122"/>
                  <a:gd name="T35" fmla="*/ 47 h 263"/>
                  <a:gd name="T36" fmla="*/ 10 w 122"/>
                  <a:gd name="T37" fmla="*/ 46 h 263"/>
                  <a:gd name="T38" fmla="*/ 9 w 122"/>
                  <a:gd name="T39" fmla="*/ 31 h 263"/>
                  <a:gd name="T40" fmla="*/ 2 w 122"/>
                  <a:gd name="T41" fmla="*/ 26 h 263"/>
                  <a:gd name="T42" fmla="*/ 0 w 122"/>
                  <a:gd name="T43" fmla="*/ 18 h 263"/>
                  <a:gd name="T44" fmla="*/ 8 w 122"/>
                  <a:gd name="T45" fmla="*/ 11 h 263"/>
                  <a:gd name="T46" fmla="*/ 18 w 122"/>
                  <a:gd name="T47" fmla="*/ 14 h 263"/>
                  <a:gd name="T48" fmla="*/ 39 w 122"/>
                  <a:gd name="T49" fmla="*/ 14 h 263"/>
                  <a:gd name="T50" fmla="*/ 48 w 122"/>
                  <a:gd name="T51" fmla="*/ 0 h 263"/>
                  <a:gd name="T52" fmla="*/ 58 w 122"/>
                  <a:gd name="T53" fmla="*/ 8 h 263"/>
                  <a:gd name="T54" fmla="*/ 77 w 122"/>
                  <a:gd name="T55" fmla="*/ 8 h 263"/>
                  <a:gd name="T56" fmla="*/ 80 w 122"/>
                  <a:gd name="T57" fmla="*/ 14 h 263"/>
                  <a:gd name="T58" fmla="*/ 77 w 122"/>
                  <a:gd name="T59" fmla="*/ 25 h 263"/>
                  <a:gd name="T60" fmla="*/ 87 w 122"/>
                  <a:gd name="T61" fmla="*/ 34 h 263"/>
                  <a:gd name="T62" fmla="*/ 98 w 122"/>
                  <a:gd name="T63" fmla="*/ 32 h 263"/>
                  <a:gd name="T64" fmla="*/ 104 w 122"/>
                  <a:gd name="T65" fmla="*/ 37 h 263"/>
                  <a:gd name="T66" fmla="*/ 97 w 122"/>
                  <a:gd name="T67" fmla="*/ 43 h 263"/>
                  <a:gd name="T68" fmla="*/ 83 w 122"/>
                  <a:gd name="T69" fmla="*/ 46 h 263"/>
                  <a:gd name="T70" fmla="*/ 71 w 122"/>
                  <a:gd name="T71" fmla="*/ 62 h 263"/>
                  <a:gd name="T72" fmla="*/ 66 w 122"/>
                  <a:gd name="T73" fmla="*/ 65 h 263"/>
                  <a:gd name="T74" fmla="*/ 59 w 122"/>
                  <a:gd name="T75" fmla="*/ 73 h 263"/>
                  <a:gd name="T76" fmla="*/ 61 w 122"/>
                  <a:gd name="T77" fmla="*/ 91 h 263"/>
                  <a:gd name="T78" fmla="*/ 68 w 122"/>
                  <a:gd name="T79" fmla="*/ 96 h 263"/>
                  <a:gd name="T80" fmla="*/ 86 w 122"/>
                  <a:gd name="T81" fmla="*/ 119 h 263"/>
                  <a:gd name="T82" fmla="*/ 94 w 122"/>
                  <a:gd name="T83" fmla="*/ 124 h 263"/>
                  <a:gd name="T84" fmla="*/ 105 w 122"/>
                  <a:gd name="T85" fmla="*/ 136 h 263"/>
                  <a:gd name="T86" fmla="*/ 120 w 122"/>
                  <a:gd name="T87" fmla="*/ 154 h 263"/>
                  <a:gd name="T88" fmla="*/ 122 w 122"/>
                  <a:gd name="T89" fmla="*/ 186 h 263"/>
                  <a:gd name="T90" fmla="*/ 120 w 122"/>
                  <a:gd name="T91" fmla="*/ 203 h 263"/>
                  <a:gd name="T92" fmla="*/ 118 w 122"/>
                  <a:gd name="T93" fmla="*/ 214 h 263"/>
                  <a:gd name="T94" fmla="*/ 100 w 122"/>
                  <a:gd name="T95" fmla="*/ 227 h 263"/>
                  <a:gd name="T96" fmla="*/ 83 w 122"/>
                  <a:gd name="T97" fmla="*/ 231 h 263"/>
                  <a:gd name="T98" fmla="*/ 79 w 122"/>
                  <a:gd name="T99" fmla="*/ 237 h 263"/>
                  <a:gd name="T100" fmla="*/ 71 w 122"/>
                  <a:gd name="T101" fmla="*/ 247 h 263"/>
                  <a:gd name="T102" fmla="*/ 63 w 122"/>
                  <a:gd name="T103" fmla="*/ 249 h 263"/>
                  <a:gd name="T104" fmla="*/ 46 w 122"/>
                  <a:gd name="T105" fmla="*/ 263 h 263"/>
                  <a:gd name="T106" fmla="*/ 41 w 122"/>
                  <a:gd name="T107" fmla="*/ 26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2" h="263">
                    <a:moveTo>
                      <a:pt x="41" y="260"/>
                    </a:moveTo>
                    <a:lnTo>
                      <a:pt x="43" y="236"/>
                    </a:lnTo>
                    <a:lnTo>
                      <a:pt x="37" y="232"/>
                    </a:lnTo>
                    <a:lnTo>
                      <a:pt x="38" y="227"/>
                    </a:lnTo>
                    <a:lnTo>
                      <a:pt x="46" y="224"/>
                    </a:lnTo>
                    <a:lnTo>
                      <a:pt x="61" y="216"/>
                    </a:lnTo>
                    <a:lnTo>
                      <a:pt x="60" y="205"/>
                    </a:lnTo>
                    <a:lnTo>
                      <a:pt x="66" y="200"/>
                    </a:lnTo>
                    <a:lnTo>
                      <a:pt x="86" y="200"/>
                    </a:lnTo>
                    <a:lnTo>
                      <a:pt x="94" y="182"/>
                    </a:lnTo>
                    <a:lnTo>
                      <a:pt x="90" y="163"/>
                    </a:lnTo>
                    <a:lnTo>
                      <a:pt x="90" y="133"/>
                    </a:lnTo>
                    <a:lnTo>
                      <a:pt x="79" y="130"/>
                    </a:lnTo>
                    <a:lnTo>
                      <a:pt x="76" y="122"/>
                    </a:lnTo>
                    <a:lnTo>
                      <a:pt x="54" y="103"/>
                    </a:lnTo>
                    <a:lnTo>
                      <a:pt x="42" y="83"/>
                    </a:lnTo>
                    <a:lnTo>
                      <a:pt x="44" y="57"/>
                    </a:lnTo>
                    <a:lnTo>
                      <a:pt x="29" y="47"/>
                    </a:lnTo>
                    <a:lnTo>
                      <a:pt x="10" y="46"/>
                    </a:lnTo>
                    <a:lnTo>
                      <a:pt x="9" y="31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8" y="11"/>
                    </a:lnTo>
                    <a:lnTo>
                      <a:pt x="18" y="14"/>
                    </a:lnTo>
                    <a:lnTo>
                      <a:pt x="39" y="14"/>
                    </a:lnTo>
                    <a:lnTo>
                      <a:pt x="48" y="0"/>
                    </a:lnTo>
                    <a:lnTo>
                      <a:pt x="58" y="8"/>
                    </a:lnTo>
                    <a:lnTo>
                      <a:pt x="77" y="8"/>
                    </a:lnTo>
                    <a:lnTo>
                      <a:pt x="80" y="14"/>
                    </a:lnTo>
                    <a:lnTo>
                      <a:pt x="77" y="25"/>
                    </a:lnTo>
                    <a:lnTo>
                      <a:pt x="87" y="34"/>
                    </a:lnTo>
                    <a:lnTo>
                      <a:pt x="98" y="32"/>
                    </a:lnTo>
                    <a:lnTo>
                      <a:pt x="104" y="37"/>
                    </a:lnTo>
                    <a:lnTo>
                      <a:pt x="97" y="43"/>
                    </a:lnTo>
                    <a:lnTo>
                      <a:pt x="83" y="46"/>
                    </a:lnTo>
                    <a:lnTo>
                      <a:pt x="71" y="62"/>
                    </a:lnTo>
                    <a:lnTo>
                      <a:pt x="66" y="65"/>
                    </a:lnTo>
                    <a:lnTo>
                      <a:pt x="59" y="73"/>
                    </a:lnTo>
                    <a:lnTo>
                      <a:pt x="61" y="91"/>
                    </a:lnTo>
                    <a:lnTo>
                      <a:pt x="68" y="96"/>
                    </a:lnTo>
                    <a:lnTo>
                      <a:pt x="86" y="119"/>
                    </a:lnTo>
                    <a:lnTo>
                      <a:pt x="94" y="124"/>
                    </a:lnTo>
                    <a:lnTo>
                      <a:pt x="105" y="136"/>
                    </a:lnTo>
                    <a:lnTo>
                      <a:pt x="120" y="154"/>
                    </a:lnTo>
                    <a:lnTo>
                      <a:pt x="122" y="186"/>
                    </a:lnTo>
                    <a:lnTo>
                      <a:pt x="120" y="203"/>
                    </a:lnTo>
                    <a:lnTo>
                      <a:pt x="118" y="214"/>
                    </a:lnTo>
                    <a:lnTo>
                      <a:pt x="100" y="227"/>
                    </a:lnTo>
                    <a:lnTo>
                      <a:pt x="83" y="231"/>
                    </a:lnTo>
                    <a:lnTo>
                      <a:pt x="79" y="237"/>
                    </a:lnTo>
                    <a:lnTo>
                      <a:pt x="71" y="247"/>
                    </a:lnTo>
                    <a:lnTo>
                      <a:pt x="63" y="249"/>
                    </a:lnTo>
                    <a:lnTo>
                      <a:pt x="46" y="263"/>
                    </a:lnTo>
                    <a:lnTo>
                      <a:pt x="41" y="2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5" name="Freeform 1205"/>
              <p:cNvSpPr>
                <a:spLocks noEditPoints="1"/>
              </p:cNvSpPr>
              <p:nvPr/>
            </p:nvSpPr>
            <p:spPr bwMode="gray">
              <a:xfrm>
                <a:off x="4787" y="1929"/>
                <a:ext cx="123" cy="263"/>
              </a:xfrm>
              <a:custGeom>
                <a:avLst/>
                <a:gdLst>
                  <a:gd name="T0" fmla="*/ 76 w 123"/>
                  <a:gd name="T1" fmla="*/ 9 h 263"/>
                  <a:gd name="T2" fmla="*/ 87 w 123"/>
                  <a:gd name="T3" fmla="*/ 34 h 263"/>
                  <a:gd name="T4" fmla="*/ 97 w 123"/>
                  <a:gd name="T5" fmla="*/ 43 h 263"/>
                  <a:gd name="T6" fmla="*/ 66 w 123"/>
                  <a:gd name="T7" fmla="*/ 65 h 263"/>
                  <a:gd name="T8" fmla="*/ 68 w 123"/>
                  <a:gd name="T9" fmla="*/ 96 h 263"/>
                  <a:gd name="T10" fmla="*/ 105 w 123"/>
                  <a:gd name="T11" fmla="*/ 136 h 263"/>
                  <a:gd name="T12" fmla="*/ 119 w 123"/>
                  <a:gd name="T13" fmla="*/ 203 h 263"/>
                  <a:gd name="T14" fmla="*/ 83 w 123"/>
                  <a:gd name="T15" fmla="*/ 231 h 263"/>
                  <a:gd name="T16" fmla="*/ 63 w 123"/>
                  <a:gd name="T17" fmla="*/ 249 h 263"/>
                  <a:gd name="T18" fmla="*/ 43 w 123"/>
                  <a:gd name="T19" fmla="*/ 236 h 263"/>
                  <a:gd name="T20" fmla="*/ 46 w 123"/>
                  <a:gd name="T21" fmla="*/ 224 h 263"/>
                  <a:gd name="T22" fmla="*/ 66 w 123"/>
                  <a:gd name="T23" fmla="*/ 200 h 263"/>
                  <a:gd name="T24" fmla="*/ 90 w 123"/>
                  <a:gd name="T25" fmla="*/ 163 h 263"/>
                  <a:gd name="T26" fmla="*/ 76 w 123"/>
                  <a:gd name="T27" fmla="*/ 122 h 263"/>
                  <a:gd name="T28" fmla="*/ 44 w 123"/>
                  <a:gd name="T29" fmla="*/ 57 h 263"/>
                  <a:gd name="T30" fmla="*/ 9 w 123"/>
                  <a:gd name="T31" fmla="*/ 31 h 263"/>
                  <a:gd name="T32" fmla="*/ 8 w 123"/>
                  <a:gd name="T33" fmla="*/ 11 h 263"/>
                  <a:gd name="T34" fmla="*/ 48 w 123"/>
                  <a:gd name="T35" fmla="*/ 0 h 263"/>
                  <a:gd name="T36" fmla="*/ 38 w 123"/>
                  <a:gd name="T37" fmla="*/ 14 h 263"/>
                  <a:gd name="T38" fmla="*/ 8 w 123"/>
                  <a:gd name="T39" fmla="*/ 11 h 263"/>
                  <a:gd name="T40" fmla="*/ 0 w 123"/>
                  <a:gd name="T41" fmla="*/ 18 h 263"/>
                  <a:gd name="T42" fmla="*/ 2 w 123"/>
                  <a:gd name="T43" fmla="*/ 26 h 263"/>
                  <a:gd name="T44" fmla="*/ 9 w 123"/>
                  <a:gd name="T45" fmla="*/ 45 h 263"/>
                  <a:gd name="T46" fmla="*/ 29 w 123"/>
                  <a:gd name="T47" fmla="*/ 48 h 263"/>
                  <a:gd name="T48" fmla="*/ 42 w 123"/>
                  <a:gd name="T49" fmla="*/ 83 h 263"/>
                  <a:gd name="T50" fmla="*/ 54 w 123"/>
                  <a:gd name="T51" fmla="*/ 103 h 263"/>
                  <a:gd name="T52" fmla="*/ 78 w 123"/>
                  <a:gd name="T53" fmla="*/ 130 h 263"/>
                  <a:gd name="T54" fmla="*/ 90 w 123"/>
                  <a:gd name="T55" fmla="*/ 133 h 263"/>
                  <a:gd name="T56" fmla="*/ 90 w 123"/>
                  <a:gd name="T57" fmla="*/ 163 h 263"/>
                  <a:gd name="T58" fmla="*/ 66 w 123"/>
                  <a:gd name="T59" fmla="*/ 200 h 263"/>
                  <a:gd name="T60" fmla="*/ 60 w 123"/>
                  <a:gd name="T61" fmla="*/ 205 h 263"/>
                  <a:gd name="T62" fmla="*/ 61 w 123"/>
                  <a:gd name="T63" fmla="*/ 216 h 263"/>
                  <a:gd name="T64" fmla="*/ 38 w 123"/>
                  <a:gd name="T65" fmla="*/ 227 h 263"/>
                  <a:gd name="T66" fmla="*/ 37 w 123"/>
                  <a:gd name="T67" fmla="*/ 232 h 263"/>
                  <a:gd name="T68" fmla="*/ 41 w 123"/>
                  <a:gd name="T69" fmla="*/ 260 h 263"/>
                  <a:gd name="T70" fmla="*/ 46 w 123"/>
                  <a:gd name="T71" fmla="*/ 263 h 263"/>
                  <a:gd name="T72" fmla="*/ 63 w 123"/>
                  <a:gd name="T73" fmla="*/ 249 h 263"/>
                  <a:gd name="T74" fmla="*/ 72 w 123"/>
                  <a:gd name="T75" fmla="*/ 247 h 263"/>
                  <a:gd name="T76" fmla="*/ 100 w 123"/>
                  <a:gd name="T77" fmla="*/ 227 h 263"/>
                  <a:gd name="T78" fmla="*/ 118 w 123"/>
                  <a:gd name="T79" fmla="*/ 215 h 263"/>
                  <a:gd name="T80" fmla="*/ 120 w 123"/>
                  <a:gd name="T81" fmla="*/ 203 h 263"/>
                  <a:gd name="T82" fmla="*/ 123 w 123"/>
                  <a:gd name="T83" fmla="*/ 186 h 263"/>
                  <a:gd name="T84" fmla="*/ 120 w 123"/>
                  <a:gd name="T85" fmla="*/ 154 h 263"/>
                  <a:gd name="T86" fmla="*/ 94 w 123"/>
                  <a:gd name="T87" fmla="*/ 124 h 263"/>
                  <a:gd name="T88" fmla="*/ 68 w 123"/>
                  <a:gd name="T89" fmla="*/ 96 h 263"/>
                  <a:gd name="T90" fmla="*/ 61 w 123"/>
                  <a:gd name="T91" fmla="*/ 91 h 263"/>
                  <a:gd name="T92" fmla="*/ 71 w 123"/>
                  <a:gd name="T93" fmla="*/ 63 h 263"/>
                  <a:gd name="T94" fmla="*/ 83 w 123"/>
                  <a:gd name="T95" fmla="*/ 47 h 263"/>
                  <a:gd name="T96" fmla="*/ 97 w 123"/>
                  <a:gd name="T97" fmla="*/ 43 h 263"/>
                  <a:gd name="T98" fmla="*/ 104 w 123"/>
                  <a:gd name="T99" fmla="*/ 37 h 263"/>
                  <a:gd name="T100" fmla="*/ 98 w 123"/>
                  <a:gd name="T101" fmla="*/ 32 h 263"/>
                  <a:gd name="T102" fmla="*/ 80 w 123"/>
                  <a:gd name="T103" fmla="*/ 14 h 263"/>
                  <a:gd name="T104" fmla="*/ 77 w 123"/>
                  <a:gd name="T105" fmla="*/ 8 h 263"/>
                  <a:gd name="T106" fmla="*/ 58 w 123"/>
                  <a:gd name="T107" fmla="*/ 8 h 263"/>
                  <a:gd name="T108" fmla="*/ 48 w 123"/>
                  <a:gd name="T109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3" h="263">
                    <a:moveTo>
                      <a:pt x="48" y="0"/>
                    </a:moveTo>
                    <a:lnTo>
                      <a:pt x="58" y="9"/>
                    </a:lnTo>
                    <a:lnTo>
                      <a:pt x="76" y="9"/>
                    </a:lnTo>
                    <a:lnTo>
                      <a:pt x="79" y="14"/>
                    </a:lnTo>
                    <a:lnTo>
                      <a:pt x="76" y="25"/>
                    </a:lnTo>
                    <a:lnTo>
                      <a:pt x="87" y="34"/>
                    </a:lnTo>
                    <a:lnTo>
                      <a:pt x="98" y="33"/>
                    </a:lnTo>
                    <a:lnTo>
                      <a:pt x="103" y="37"/>
                    </a:lnTo>
                    <a:lnTo>
                      <a:pt x="97" y="43"/>
                    </a:lnTo>
                    <a:lnTo>
                      <a:pt x="83" y="46"/>
                    </a:lnTo>
                    <a:lnTo>
                      <a:pt x="71" y="62"/>
                    </a:lnTo>
                    <a:lnTo>
                      <a:pt x="66" y="65"/>
                    </a:lnTo>
                    <a:lnTo>
                      <a:pt x="59" y="73"/>
                    </a:lnTo>
                    <a:lnTo>
                      <a:pt x="61" y="91"/>
                    </a:lnTo>
                    <a:lnTo>
                      <a:pt x="68" y="96"/>
                    </a:lnTo>
                    <a:lnTo>
                      <a:pt x="85" y="120"/>
                    </a:lnTo>
                    <a:lnTo>
                      <a:pt x="94" y="124"/>
                    </a:lnTo>
                    <a:lnTo>
                      <a:pt x="105" y="136"/>
                    </a:lnTo>
                    <a:lnTo>
                      <a:pt x="119" y="154"/>
                    </a:lnTo>
                    <a:lnTo>
                      <a:pt x="122" y="186"/>
                    </a:lnTo>
                    <a:lnTo>
                      <a:pt x="119" y="203"/>
                    </a:lnTo>
                    <a:lnTo>
                      <a:pt x="117" y="214"/>
                    </a:lnTo>
                    <a:lnTo>
                      <a:pt x="100" y="227"/>
                    </a:lnTo>
                    <a:lnTo>
                      <a:pt x="83" y="231"/>
                    </a:lnTo>
                    <a:lnTo>
                      <a:pt x="79" y="237"/>
                    </a:lnTo>
                    <a:lnTo>
                      <a:pt x="71" y="247"/>
                    </a:lnTo>
                    <a:lnTo>
                      <a:pt x="63" y="249"/>
                    </a:lnTo>
                    <a:lnTo>
                      <a:pt x="46" y="263"/>
                    </a:lnTo>
                    <a:lnTo>
                      <a:pt x="41" y="260"/>
                    </a:lnTo>
                    <a:lnTo>
                      <a:pt x="43" y="236"/>
                    </a:lnTo>
                    <a:lnTo>
                      <a:pt x="37" y="232"/>
                    </a:lnTo>
                    <a:lnTo>
                      <a:pt x="38" y="228"/>
                    </a:lnTo>
                    <a:lnTo>
                      <a:pt x="46" y="224"/>
                    </a:lnTo>
                    <a:lnTo>
                      <a:pt x="61" y="216"/>
                    </a:lnTo>
                    <a:lnTo>
                      <a:pt x="60" y="205"/>
                    </a:lnTo>
                    <a:lnTo>
                      <a:pt x="66" y="200"/>
                    </a:lnTo>
                    <a:lnTo>
                      <a:pt x="86" y="200"/>
                    </a:lnTo>
                    <a:lnTo>
                      <a:pt x="94" y="182"/>
                    </a:lnTo>
                    <a:lnTo>
                      <a:pt x="90" y="163"/>
                    </a:lnTo>
                    <a:lnTo>
                      <a:pt x="90" y="133"/>
                    </a:lnTo>
                    <a:lnTo>
                      <a:pt x="79" y="129"/>
                    </a:lnTo>
                    <a:lnTo>
                      <a:pt x="76" y="122"/>
                    </a:lnTo>
                    <a:lnTo>
                      <a:pt x="54" y="103"/>
                    </a:lnTo>
                    <a:lnTo>
                      <a:pt x="42" y="82"/>
                    </a:lnTo>
                    <a:lnTo>
                      <a:pt x="44" y="57"/>
                    </a:lnTo>
                    <a:lnTo>
                      <a:pt x="29" y="47"/>
                    </a:lnTo>
                    <a:lnTo>
                      <a:pt x="10" y="45"/>
                    </a:lnTo>
                    <a:lnTo>
                      <a:pt x="9" y="31"/>
                    </a:lnTo>
                    <a:lnTo>
                      <a:pt x="2" y="26"/>
                    </a:lnTo>
                    <a:lnTo>
                      <a:pt x="1" y="18"/>
                    </a:lnTo>
                    <a:lnTo>
                      <a:pt x="8" y="11"/>
                    </a:lnTo>
                    <a:lnTo>
                      <a:pt x="17" y="14"/>
                    </a:lnTo>
                    <a:lnTo>
                      <a:pt x="39" y="14"/>
                    </a:lnTo>
                    <a:lnTo>
                      <a:pt x="48" y="0"/>
                    </a:lnTo>
                    <a:close/>
                    <a:moveTo>
                      <a:pt x="48" y="0"/>
                    </a:moveTo>
                    <a:lnTo>
                      <a:pt x="47" y="0"/>
                    </a:lnTo>
                    <a:lnTo>
                      <a:pt x="38" y="14"/>
                    </a:lnTo>
                    <a:lnTo>
                      <a:pt x="18" y="14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9" y="31"/>
                    </a:lnTo>
                    <a:lnTo>
                      <a:pt x="9" y="45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29" y="48"/>
                    </a:lnTo>
                    <a:lnTo>
                      <a:pt x="43" y="57"/>
                    </a:lnTo>
                    <a:lnTo>
                      <a:pt x="42" y="82"/>
                    </a:lnTo>
                    <a:lnTo>
                      <a:pt x="42" y="83"/>
                    </a:lnTo>
                    <a:lnTo>
                      <a:pt x="42" y="83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76" y="123"/>
                    </a:lnTo>
                    <a:lnTo>
                      <a:pt x="78" y="130"/>
                    </a:lnTo>
                    <a:lnTo>
                      <a:pt x="78" y="130"/>
                    </a:lnTo>
                    <a:lnTo>
                      <a:pt x="79" y="130"/>
                    </a:lnTo>
                    <a:lnTo>
                      <a:pt x="90" y="133"/>
                    </a:lnTo>
                    <a:lnTo>
                      <a:pt x="90" y="163"/>
                    </a:lnTo>
                    <a:lnTo>
                      <a:pt x="90" y="163"/>
                    </a:lnTo>
                    <a:lnTo>
                      <a:pt x="90" y="163"/>
                    </a:lnTo>
                    <a:lnTo>
                      <a:pt x="93" y="182"/>
                    </a:lnTo>
                    <a:lnTo>
                      <a:pt x="86" y="200"/>
                    </a:lnTo>
                    <a:lnTo>
                      <a:pt x="66" y="200"/>
                    </a:lnTo>
                    <a:lnTo>
                      <a:pt x="65" y="200"/>
                    </a:lnTo>
                    <a:lnTo>
                      <a:pt x="65" y="200"/>
                    </a:lnTo>
                    <a:lnTo>
                      <a:pt x="60" y="205"/>
                    </a:lnTo>
                    <a:lnTo>
                      <a:pt x="59" y="205"/>
                    </a:lnTo>
                    <a:lnTo>
                      <a:pt x="59" y="206"/>
                    </a:lnTo>
                    <a:lnTo>
                      <a:pt x="61" y="216"/>
                    </a:lnTo>
                    <a:lnTo>
                      <a:pt x="46" y="224"/>
                    </a:lnTo>
                    <a:lnTo>
                      <a:pt x="38" y="227"/>
                    </a:lnTo>
                    <a:lnTo>
                      <a:pt x="38" y="227"/>
                    </a:lnTo>
                    <a:lnTo>
                      <a:pt x="38" y="227"/>
                    </a:lnTo>
                    <a:lnTo>
                      <a:pt x="37" y="232"/>
                    </a:lnTo>
                    <a:lnTo>
                      <a:pt x="37" y="232"/>
                    </a:lnTo>
                    <a:lnTo>
                      <a:pt x="37" y="232"/>
                    </a:lnTo>
                    <a:lnTo>
                      <a:pt x="42" y="237"/>
                    </a:lnTo>
                    <a:lnTo>
                      <a:pt x="41" y="260"/>
                    </a:lnTo>
                    <a:lnTo>
                      <a:pt x="41" y="261"/>
                    </a:lnTo>
                    <a:lnTo>
                      <a:pt x="41" y="261"/>
                    </a:lnTo>
                    <a:lnTo>
                      <a:pt x="46" y="263"/>
                    </a:lnTo>
                    <a:lnTo>
                      <a:pt x="46" y="263"/>
                    </a:lnTo>
                    <a:lnTo>
                      <a:pt x="46" y="263"/>
                    </a:lnTo>
                    <a:lnTo>
                      <a:pt x="63" y="249"/>
                    </a:lnTo>
                    <a:lnTo>
                      <a:pt x="71" y="247"/>
                    </a:lnTo>
                    <a:lnTo>
                      <a:pt x="71" y="247"/>
                    </a:lnTo>
                    <a:lnTo>
                      <a:pt x="72" y="247"/>
                    </a:lnTo>
                    <a:lnTo>
                      <a:pt x="79" y="238"/>
                    </a:lnTo>
                    <a:lnTo>
                      <a:pt x="83" y="231"/>
                    </a:lnTo>
                    <a:lnTo>
                      <a:pt x="100" y="227"/>
                    </a:lnTo>
                    <a:lnTo>
                      <a:pt x="100" y="227"/>
                    </a:lnTo>
                    <a:lnTo>
                      <a:pt x="100" y="227"/>
                    </a:lnTo>
                    <a:lnTo>
                      <a:pt x="118" y="215"/>
                    </a:lnTo>
                    <a:lnTo>
                      <a:pt x="118" y="215"/>
                    </a:lnTo>
                    <a:lnTo>
                      <a:pt x="118" y="214"/>
                    </a:lnTo>
                    <a:lnTo>
                      <a:pt x="120" y="203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0" y="154"/>
                    </a:lnTo>
                    <a:lnTo>
                      <a:pt x="120" y="154"/>
                    </a:lnTo>
                    <a:lnTo>
                      <a:pt x="120" y="154"/>
                    </a:lnTo>
                    <a:lnTo>
                      <a:pt x="105" y="136"/>
                    </a:lnTo>
                    <a:lnTo>
                      <a:pt x="94" y="124"/>
                    </a:lnTo>
                    <a:lnTo>
                      <a:pt x="94" y="124"/>
                    </a:lnTo>
                    <a:lnTo>
                      <a:pt x="94" y="124"/>
                    </a:lnTo>
                    <a:lnTo>
                      <a:pt x="86" y="119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1" y="91"/>
                    </a:lnTo>
                    <a:lnTo>
                      <a:pt x="59" y="73"/>
                    </a:lnTo>
                    <a:lnTo>
                      <a:pt x="66" y="65"/>
                    </a:lnTo>
                    <a:lnTo>
                      <a:pt x="71" y="63"/>
                    </a:lnTo>
                    <a:lnTo>
                      <a:pt x="72" y="63"/>
                    </a:lnTo>
                    <a:lnTo>
                      <a:pt x="72" y="62"/>
                    </a:lnTo>
                    <a:lnTo>
                      <a:pt x="83" y="47"/>
                    </a:lnTo>
                    <a:lnTo>
                      <a:pt x="97" y="43"/>
                    </a:lnTo>
                    <a:lnTo>
                      <a:pt x="97" y="43"/>
                    </a:lnTo>
                    <a:lnTo>
                      <a:pt x="97" y="43"/>
                    </a:lnTo>
                    <a:lnTo>
                      <a:pt x="104" y="37"/>
                    </a:lnTo>
                    <a:lnTo>
                      <a:pt x="104" y="37"/>
                    </a:lnTo>
                    <a:lnTo>
                      <a:pt x="104" y="37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87" y="33"/>
                    </a:lnTo>
                    <a:lnTo>
                      <a:pt x="77" y="25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6" y="8"/>
                    </a:lnTo>
                    <a:lnTo>
                      <a:pt x="58" y="8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6" name="Freeform 1206"/>
              <p:cNvSpPr>
                <a:spLocks noEditPoints="1"/>
              </p:cNvSpPr>
              <p:nvPr/>
            </p:nvSpPr>
            <p:spPr bwMode="gray">
              <a:xfrm>
                <a:off x="4787" y="1929"/>
                <a:ext cx="123" cy="263"/>
              </a:xfrm>
              <a:custGeom>
                <a:avLst/>
                <a:gdLst>
                  <a:gd name="T0" fmla="*/ 76 w 123"/>
                  <a:gd name="T1" fmla="*/ 9 h 263"/>
                  <a:gd name="T2" fmla="*/ 87 w 123"/>
                  <a:gd name="T3" fmla="*/ 34 h 263"/>
                  <a:gd name="T4" fmla="*/ 97 w 123"/>
                  <a:gd name="T5" fmla="*/ 43 h 263"/>
                  <a:gd name="T6" fmla="*/ 66 w 123"/>
                  <a:gd name="T7" fmla="*/ 65 h 263"/>
                  <a:gd name="T8" fmla="*/ 68 w 123"/>
                  <a:gd name="T9" fmla="*/ 96 h 263"/>
                  <a:gd name="T10" fmla="*/ 105 w 123"/>
                  <a:gd name="T11" fmla="*/ 136 h 263"/>
                  <a:gd name="T12" fmla="*/ 119 w 123"/>
                  <a:gd name="T13" fmla="*/ 203 h 263"/>
                  <a:gd name="T14" fmla="*/ 83 w 123"/>
                  <a:gd name="T15" fmla="*/ 231 h 263"/>
                  <a:gd name="T16" fmla="*/ 63 w 123"/>
                  <a:gd name="T17" fmla="*/ 249 h 263"/>
                  <a:gd name="T18" fmla="*/ 43 w 123"/>
                  <a:gd name="T19" fmla="*/ 236 h 263"/>
                  <a:gd name="T20" fmla="*/ 46 w 123"/>
                  <a:gd name="T21" fmla="*/ 224 h 263"/>
                  <a:gd name="T22" fmla="*/ 66 w 123"/>
                  <a:gd name="T23" fmla="*/ 200 h 263"/>
                  <a:gd name="T24" fmla="*/ 90 w 123"/>
                  <a:gd name="T25" fmla="*/ 163 h 263"/>
                  <a:gd name="T26" fmla="*/ 76 w 123"/>
                  <a:gd name="T27" fmla="*/ 122 h 263"/>
                  <a:gd name="T28" fmla="*/ 44 w 123"/>
                  <a:gd name="T29" fmla="*/ 57 h 263"/>
                  <a:gd name="T30" fmla="*/ 9 w 123"/>
                  <a:gd name="T31" fmla="*/ 31 h 263"/>
                  <a:gd name="T32" fmla="*/ 8 w 123"/>
                  <a:gd name="T33" fmla="*/ 11 h 263"/>
                  <a:gd name="T34" fmla="*/ 48 w 123"/>
                  <a:gd name="T35" fmla="*/ 0 h 263"/>
                  <a:gd name="T36" fmla="*/ 38 w 123"/>
                  <a:gd name="T37" fmla="*/ 14 h 263"/>
                  <a:gd name="T38" fmla="*/ 8 w 123"/>
                  <a:gd name="T39" fmla="*/ 11 h 263"/>
                  <a:gd name="T40" fmla="*/ 0 w 123"/>
                  <a:gd name="T41" fmla="*/ 18 h 263"/>
                  <a:gd name="T42" fmla="*/ 2 w 123"/>
                  <a:gd name="T43" fmla="*/ 26 h 263"/>
                  <a:gd name="T44" fmla="*/ 9 w 123"/>
                  <a:gd name="T45" fmla="*/ 45 h 263"/>
                  <a:gd name="T46" fmla="*/ 29 w 123"/>
                  <a:gd name="T47" fmla="*/ 48 h 263"/>
                  <a:gd name="T48" fmla="*/ 42 w 123"/>
                  <a:gd name="T49" fmla="*/ 83 h 263"/>
                  <a:gd name="T50" fmla="*/ 54 w 123"/>
                  <a:gd name="T51" fmla="*/ 103 h 263"/>
                  <a:gd name="T52" fmla="*/ 78 w 123"/>
                  <a:gd name="T53" fmla="*/ 130 h 263"/>
                  <a:gd name="T54" fmla="*/ 90 w 123"/>
                  <a:gd name="T55" fmla="*/ 133 h 263"/>
                  <a:gd name="T56" fmla="*/ 90 w 123"/>
                  <a:gd name="T57" fmla="*/ 163 h 263"/>
                  <a:gd name="T58" fmla="*/ 66 w 123"/>
                  <a:gd name="T59" fmla="*/ 200 h 263"/>
                  <a:gd name="T60" fmla="*/ 60 w 123"/>
                  <a:gd name="T61" fmla="*/ 205 h 263"/>
                  <a:gd name="T62" fmla="*/ 61 w 123"/>
                  <a:gd name="T63" fmla="*/ 216 h 263"/>
                  <a:gd name="T64" fmla="*/ 38 w 123"/>
                  <a:gd name="T65" fmla="*/ 227 h 263"/>
                  <a:gd name="T66" fmla="*/ 37 w 123"/>
                  <a:gd name="T67" fmla="*/ 232 h 263"/>
                  <a:gd name="T68" fmla="*/ 41 w 123"/>
                  <a:gd name="T69" fmla="*/ 260 h 263"/>
                  <a:gd name="T70" fmla="*/ 46 w 123"/>
                  <a:gd name="T71" fmla="*/ 263 h 263"/>
                  <a:gd name="T72" fmla="*/ 63 w 123"/>
                  <a:gd name="T73" fmla="*/ 249 h 263"/>
                  <a:gd name="T74" fmla="*/ 72 w 123"/>
                  <a:gd name="T75" fmla="*/ 247 h 263"/>
                  <a:gd name="T76" fmla="*/ 100 w 123"/>
                  <a:gd name="T77" fmla="*/ 227 h 263"/>
                  <a:gd name="T78" fmla="*/ 118 w 123"/>
                  <a:gd name="T79" fmla="*/ 215 h 263"/>
                  <a:gd name="T80" fmla="*/ 120 w 123"/>
                  <a:gd name="T81" fmla="*/ 203 h 263"/>
                  <a:gd name="T82" fmla="*/ 123 w 123"/>
                  <a:gd name="T83" fmla="*/ 186 h 263"/>
                  <a:gd name="T84" fmla="*/ 120 w 123"/>
                  <a:gd name="T85" fmla="*/ 154 h 263"/>
                  <a:gd name="T86" fmla="*/ 94 w 123"/>
                  <a:gd name="T87" fmla="*/ 124 h 263"/>
                  <a:gd name="T88" fmla="*/ 68 w 123"/>
                  <a:gd name="T89" fmla="*/ 96 h 263"/>
                  <a:gd name="T90" fmla="*/ 61 w 123"/>
                  <a:gd name="T91" fmla="*/ 91 h 263"/>
                  <a:gd name="T92" fmla="*/ 71 w 123"/>
                  <a:gd name="T93" fmla="*/ 63 h 263"/>
                  <a:gd name="T94" fmla="*/ 83 w 123"/>
                  <a:gd name="T95" fmla="*/ 47 h 263"/>
                  <a:gd name="T96" fmla="*/ 97 w 123"/>
                  <a:gd name="T97" fmla="*/ 43 h 263"/>
                  <a:gd name="T98" fmla="*/ 104 w 123"/>
                  <a:gd name="T99" fmla="*/ 37 h 263"/>
                  <a:gd name="T100" fmla="*/ 98 w 123"/>
                  <a:gd name="T101" fmla="*/ 32 h 263"/>
                  <a:gd name="T102" fmla="*/ 80 w 123"/>
                  <a:gd name="T103" fmla="*/ 14 h 263"/>
                  <a:gd name="T104" fmla="*/ 77 w 123"/>
                  <a:gd name="T105" fmla="*/ 8 h 263"/>
                  <a:gd name="T106" fmla="*/ 58 w 123"/>
                  <a:gd name="T107" fmla="*/ 8 h 263"/>
                  <a:gd name="T108" fmla="*/ 48 w 123"/>
                  <a:gd name="T109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3" h="263">
                    <a:moveTo>
                      <a:pt x="48" y="0"/>
                    </a:moveTo>
                    <a:lnTo>
                      <a:pt x="58" y="9"/>
                    </a:lnTo>
                    <a:lnTo>
                      <a:pt x="76" y="9"/>
                    </a:lnTo>
                    <a:lnTo>
                      <a:pt x="79" y="14"/>
                    </a:lnTo>
                    <a:lnTo>
                      <a:pt x="76" y="25"/>
                    </a:lnTo>
                    <a:lnTo>
                      <a:pt x="87" y="34"/>
                    </a:lnTo>
                    <a:lnTo>
                      <a:pt x="98" y="33"/>
                    </a:lnTo>
                    <a:lnTo>
                      <a:pt x="103" y="37"/>
                    </a:lnTo>
                    <a:lnTo>
                      <a:pt x="97" y="43"/>
                    </a:lnTo>
                    <a:lnTo>
                      <a:pt x="83" y="46"/>
                    </a:lnTo>
                    <a:lnTo>
                      <a:pt x="71" y="62"/>
                    </a:lnTo>
                    <a:lnTo>
                      <a:pt x="66" y="65"/>
                    </a:lnTo>
                    <a:lnTo>
                      <a:pt x="59" y="73"/>
                    </a:lnTo>
                    <a:lnTo>
                      <a:pt x="61" y="91"/>
                    </a:lnTo>
                    <a:lnTo>
                      <a:pt x="68" y="96"/>
                    </a:lnTo>
                    <a:lnTo>
                      <a:pt x="85" y="120"/>
                    </a:lnTo>
                    <a:lnTo>
                      <a:pt x="94" y="124"/>
                    </a:lnTo>
                    <a:lnTo>
                      <a:pt x="105" y="136"/>
                    </a:lnTo>
                    <a:lnTo>
                      <a:pt x="119" y="154"/>
                    </a:lnTo>
                    <a:lnTo>
                      <a:pt x="122" y="186"/>
                    </a:lnTo>
                    <a:lnTo>
                      <a:pt x="119" y="203"/>
                    </a:lnTo>
                    <a:lnTo>
                      <a:pt x="117" y="214"/>
                    </a:lnTo>
                    <a:lnTo>
                      <a:pt x="100" y="227"/>
                    </a:lnTo>
                    <a:lnTo>
                      <a:pt x="83" y="231"/>
                    </a:lnTo>
                    <a:lnTo>
                      <a:pt x="79" y="237"/>
                    </a:lnTo>
                    <a:lnTo>
                      <a:pt x="71" y="247"/>
                    </a:lnTo>
                    <a:lnTo>
                      <a:pt x="63" y="249"/>
                    </a:lnTo>
                    <a:lnTo>
                      <a:pt x="46" y="263"/>
                    </a:lnTo>
                    <a:lnTo>
                      <a:pt x="41" y="260"/>
                    </a:lnTo>
                    <a:lnTo>
                      <a:pt x="43" y="236"/>
                    </a:lnTo>
                    <a:lnTo>
                      <a:pt x="37" y="232"/>
                    </a:lnTo>
                    <a:lnTo>
                      <a:pt x="38" y="228"/>
                    </a:lnTo>
                    <a:lnTo>
                      <a:pt x="46" y="224"/>
                    </a:lnTo>
                    <a:lnTo>
                      <a:pt x="61" y="216"/>
                    </a:lnTo>
                    <a:lnTo>
                      <a:pt x="60" y="205"/>
                    </a:lnTo>
                    <a:lnTo>
                      <a:pt x="66" y="200"/>
                    </a:lnTo>
                    <a:lnTo>
                      <a:pt x="86" y="200"/>
                    </a:lnTo>
                    <a:lnTo>
                      <a:pt x="94" y="182"/>
                    </a:lnTo>
                    <a:lnTo>
                      <a:pt x="90" y="163"/>
                    </a:lnTo>
                    <a:lnTo>
                      <a:pt x="90" y="133"/>
                    </a:lnTo>
                    <a:lnTo>
                      <a:pt x="79" y="129"/>
                    </a:lnTo>
                    <a:lnTo>
                      <a:pt x="76" y="122"/>
                    </a:lnTo>
                    <a:lnTo>
                      <a:pt x="54" y="103"/>
                    </a:lnTo>
                    <a:lnTo>
                      <a:pt x="42" y="82"/>
                    </a:lnTo>
                    <a:lnTo>
                      <a:pt x="44" y="57"/>
                    </a:lnTo>
                    <a:lnTo>
                      <a:pt x="29" y="47"/>
                    </a:lnTo>
                    <a:lnTo>
                      <a:pt x="10" y="45"/>
                    </a:lnTo>
                    <a:lnTo>
                      <a:pt x="9" y="31"/>
                    </a:lnTo>
                    <a:lnTo>
                      <a:pt x="2" y="26"/>
                    </a:lnTo>
                    <a:lnTo>
                      <a:pt x="1" y="18"/>
                    </a:lnTo>
                    <a:lnTo>
                      <a:pt x="8" y="11"/>
                    </a:lnTo>
                    <a:lnTo>
                      <a:pt x="17" y="14"/>
                    </a:lnTo>
                    <a:lnTo>
                      <a:pt x="39" y="14"/>
                    </a:lnTo>
                    <a:lnTo>
                      <a:pt x="48" y="0"/>
                    </a:lnTo>
                    <a:moveTo>
                      <a:pt x="48" y="0"/>
                    </a:moveTo>
                    <a:lnTo>
                      <a:pt x="47" y="0"/>
                    </a:lnTo>
                    <a:lnTo>
                      <a:pt x="38" y="14"/>
                    </a:lnTo>
                    <a:lnTo>
                      <a:pt x="18" y="14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9" y="31"/>
                    </a:lnTo>
                    <a:lnTo>
                      <a:pt x="9" y="45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29" y="48"/>
                    </a:lnTo>
                    <a:lnTo>
                      <a:pt x="43" y="57"/>
                    </a:lnTo>
                    <a:lnTo>
                      <a:pt x="42" y="82"/>
                    </a:lnTo>
                    <a:lnTo>
                      <a:pt x="42" y="83"/>
                    </a:lnTo>
                    <a:lnTo>
                      <a:pt x="42" y="83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76" y="123"/>
                    </a:lnTo>
                    <a:lnTo>
                      <a:pt x="78" y="130"/>
                    </a:lnTo>
                    <a:lnTo>
                      <a:pt x="78" y="130"/>
                    </a:lnTo>
                    <a:lnTo>
                      <a:pt x="79" y="130"/>
                    </a:lnTo>
                    <a:lnTo>
                      <a:pt x="90" y="133"/>
                    </a:lnTo>
                    <a:lnTo>
                      <a:pt x="90" y="163"/>
                    </a:lnTo>
                    <a:lnTo>
                      <a:pt x="90" y="163"/>
                    </a:lnTo>
                    <a:lnTo>
                      <a:pt x="90" y="163"/>
                    </a:lnTo>
                    <a:lnTo>
                      <a:pt x="93" y="182"/>
                    </a:lnTo>
                    <a:lnTo>
                      <a:pt x="86" y="200"/>
                    </a:lnTo>
                    <a:lnTo>
                      <a:pt x="66" y="200"/>
                    </a:lnTo>
                    <a:lnTo>
                      <a:pt x="65" y="200"/>
                    </a:lnTo>
                    <a:lnTo>
                      <a:pt x="65" y="200"/>
                    </a:lnTo>
                    <a:lnTo>
                      <a:pt x="60" y="205"/>
                    </a:lnTo>
                    <a:lnTo>
                      <a:pt x="59" y="205"/>
                    </a:lnTo>
                    <a:lnTo>
                      <a:pt x="59" y="206"/>
                    </a:lnTo>
                    <a:lnTo>
                      <a:pt x="61" y="216"/>
                    </a:lnTo>
                    <a:lnTo>
                      <a:pt x="46" y="224"/>
                    </a:lnTo>
                    <a:lnTo>
                      <a:pt x="38" y="227"/>
                    </a:lnTo>
                    <a:lnTo>
                      <a:pt x="38" y="227"/>
                    </a:lnTo>
                    <a:lnTo>
                      <a:pt x="38" y="227"/>
                    </a:lnTo>
                    <a:lnTo>
                      <a:pt x="37" y="232"/>
                    </a:lnTo>
                    <a:lnTo>
                      <a:pt x="37" y="232"/>
                    </a:lnTo>
                    <a:lnTo>
                      <a:pt x="37" y="232"/>
                    </a:lnTo>
                    <a:lnTo>
                      <a:pt x="42" y="237"/>
                    </a:lnTo>
                    <a:lnTo>
                      <a:pt x="41" y="260"/>
                    </a:lnTo>
                    <a:lnTo>
                      <a:pt x="41" y="261"/>
                    </a:lnTo>
                    <a:lnTo>
                      <a:pt x="41" y="261"/>
                    </a:lnTo>
                    <a:lnTo>
                      <a:pt x="46" y="263"/>
                    </a:lnTo>
                    <a:lnTo>
                      <a:pt x="46" y="263"/>
                    </a:lnTo>
                    <a:lnTo>
                      <a:pt x="46" y="263"/>
                    </a:lnTo>
                    <a:lnTo>
                      <a:pt x="63" y="249"/>
                    </a:lnTo>
                    <a:lnTo>
                      <a:pt x="71" y="247"/>
                    </a:lnTo>
                    <a:lnTo>
                      <a:pt x="71" y="247"/>
                    </a:lnTo>
                    <a:lnTo>
                      <a:pt x="72" y="247"/>
                    </a:lnTo>
                    <a:lnTo>
                      <a:pt x="79" y="238"/>
                    </a:lnTo>
                    <a:lnTo>
                      <a:pt x="83" y="231"/>
                    </a:lnTo>
                    <a:lnTo>
                      <a:pt x="100" y="227"/>
                    </a:lnTo>
                    <a:lnTo>
                      <a:pt x="100" y="227"/>
                    </a:lnTo>
                    <a:lnTo>
                      <a:pt x="100" y="227"/>
                    </a:lnTo>
                    <a:lnTo>
                      <a:pt x="118" y="215"/>
                    </a:lnTo>
                    <a:lnTo>
                      <a:pt x="118" y="215"/>
                    </a:lnTo>
                    <a:lnTo>
                      <a:pt x="118" y="214"/>
                    </a:lnTo>
                    <a:lnTo>
                      <a:pt x="120" y="203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0" y="154"/>
                    </a:lnTo>
                    <a:lnTo>
                      <a:pt x="120" y="154"/>
                    </a:lnTo>
                    <a:lnTo>
                      <a:pt x="120" y="154"/>
                    </a:lnTo>
                    <a:lnTo>
                      <a:pt x="105" y="136"/>
                    </a:lnTo>
                    <a:lnTo>
                      <a:pt x="94" y="124"/>
                    </a:lnTo>
                    <a:lnTo>
                      <a:pt x="94" y="124"/>
                    </a:lnTo>
                    <a:lnTo>
                      <a:pt x="94" y="124"/>
                    </a:lnTo>
                    <a:lnTo>
                      <a:pt x="86" y="119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1" y="91"/>
                    </a:lnTo>
                    <a:lnTo>
                      <a:pt x="59" y="73"/>
                    </a:lnTo>
                    <a:lnTo>
                      <a:pt x="66" y="65"/>
                    </a:lnTo>
                    <a:lnTo>
                      <a:pt x="71" y="63"/>
                    </a:lnTo>
                    <a:lnTo>
                      <a:pt x="72" y="63"/>
                    </a:lnTo>
                    <a:lnTo>
                      <a:pt x="72" y="62"/>
                    </a:lnTo>
                    <a:lnTo>
                      <a:pt x="83" y="47"/>
                    </a:lnTo>
                    <a:lnTo>
                      <a:pt x="97" y="43"/>
                    </a:lnTo>
                    <a:lnTo>
                      <a:pt x="97" y="43"/>
                    </a:lnTo>
                    <a:lnTo>
                      <a:pt x="97" y="43"/>
                    </a:lnTo>
                    <a:lnTo>
                      <a:pt x="104" y="37"/>
                    </a:lnTo>
                    <a:lnTo>
                      <a:pt x="104" y="37"/>
                    </a:lnTo>
                    <a:lnTo>
                      <a:pt x="104" y="37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87" y="33"/>
                    </a:lnTo>
                    <a:lnTo>
                      <a:pt x="77" y="25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6" y="8"/>
                    </a:lnTo>
                    <a:lnTo>
                      <a:pt x="58" y="8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7" name="Freeform 1207"/>
              <p:cNvSpPr>
                <a:spLocks/>
              </p:cNvSpPr>
              <p:nvPr/>
            </p:nvSpPr>
            <p:spPr bwMode="gray">
              <a:xfrm>
                <a:off x="5172" y="1541"/>
                <a:ext cx="117" cy="115"/>
              </a:xfrm>
              <a:custGeom>
                <a:avLst/>
                <a:gdLst>
                  <a:gd name="T0" fmla="*/ 15 w 117"/>
                  <a:gd name="T1" fmla="*/ 115 h 115"/>
                  <a:gd name="T2" fmla="*/ 8 w 117"/>
                  <a:gd name="T3" fmla="*/ 107 h 115"/>
                  <a:gd name="T4" fmla="*/ 21 w 117"/>
                  <a:gd name="T5" fmla="*/ 96 h 115"/>
                  <a:gd name="T6" fmla="*/ 18 w 117"/>
                  <a:gd name="T7" fmla="*/ 88 h 115"/>
                  <a:gd name="T8" fmla="*/ 19 w 117"/>
                  <a:gd name="T9" fmla="*/ 79 h 115"/>
                  <a:gd name="T10" fmla="*/ 11 w 117"/>
                  <a:gd name="T11" fmla="*/ 77 h 115"/>
                  <a:gd name="T12" fmla="*/ 6 w 117"/>
                  <a:gd name="T13" fmla="*/ 75 h 115"/>
                  <a:gd name="T14" fmla="*/ 0 w 117"/>
                  <a:gd name="T15" fmla="*/ 71 h 115"/>
                  <a:gd name="T16" fmla="*/ 8 w 117"/>
                  <a:gd name="T17" fmla="*/ 55 h 115"/>
                  <a:gd name="T18" fmla="*/ 31 w 117"/>
                  <a:gd name="T19" fmla="*/ 48 h 115"/>
                  <a:gd name="T20" fmla="*/ 45 w 117"/>
                  <a:gd name="T21" fmla="*/ 25 h 115"/>
                  <a:gd name="T22" fmla="*/ 53 w 117"/>
                  <a:gd name="T23" fmla="*/ 26 h 115"/>
                  <a:gd name="T24" fmla="*/ 53 w 117"/>
                  <a:gd name="T25" fmla="*/ 37 h 115"/>
                  <a:gd name="T26" fmla="*/ 67 w 117"/>
                  <a:gd name="T27" fmla="*/ 37 h 115"/>
                  <a:gd name="T28" fmla="*/ 74 w 117"/>
                  <a:gd name="T29" fmla="*/ 31 h 115"/>
                  <a:gd name="T30" fmla="*/ 71 w 117"/>
                  <a:gd name="T31" fmla="*/ 17 h 115"/>
                  <a:gd name="T32" fmla="*/ 84 w 117"/>
                  <a:gd name="T33" fmla="*/ 18 h 115"/>
                  <a:gd name="T34" fmla="*/ 102 w 117"/>
                  <a:gd name="T35" fmla="*/ 0 h 115"/>
                  <a:gd name="T36" fmla="*/ 111 w 117"/>
                  <a:gd name="T37" fmla="*/ 6 h 115"/>
                  <a:gd name="T38" fmla="*/ 117 w 117"/>
                  <a:gd name="T39" fmla="*/ 10 h 115"/>
                  <a:gd name="T40" fmla="*/ 104 w 117"/>
                  <a:gd name="T41" fmla="*/ 21 h 115"/>
                  <a:gd name="T42" fmla="*/ 99 w 117"/>
                  <a:gd name="T43" fmla="*/ 31 h 115"/>
                  <a:gd name="T44" fmla="*/ 100 w 117"/>
                  <a:gd name="T45" fmla="*/ 41 h 115"/>
                  <a:gd name="T46" fmla="*/ 88 w 117"/>
                  <a:gd name="T47" fmla="*/ 55 h 115"/>
                  <a:gd name="T48" fmla="*/ 73 w 117"/>
                  <a:gd name="T49" fmla="*/ 66 h 115"/>
                  <a:gd name="T50" fmla="*/ 61 w 117"/>
                  <a:gd name="T51" fmla="*/ 68 h 115"/>
                  <a:gd name="T52" fmla="*/ 58 w 117"/>
                  <a:gd name="T53" fmla="*/ 73 h 115"/>
                  <a:gd name="T54" fmla="*/ 58 w 117"/>
                  <a:gd name="T55" fmla="*/ 84 h 115"/>
                  <a:gd name="T56" fmla="*/ 64 w 117"/>
                  <a:gd name="T57" fmla="*/ 85 h 115"/>
                  <a:gd name="T58" fmla="*/ 76 w 117"/>
                  <a:gd name="T59" fmla="*/ 94 h 115"/>
                  <a:gd name="T60" fmla="*/ 48 w 117"/>
                  <a:gd name="T61" fmla="*/ 101 h 115"/>
                  <a:gd name="T62" fmla="*/ 36 w 117"/>
                  <a:gd name="T63" fmla="*/ 114 h 115"/>
                  <a:gd name="T64" fmla="*/ 34 w 117"/>
                  <a:gd name="T65" fmla="*/ 114 h 115"/>
                  <a:gd name="T66" fmla="*/ 24 w 117"/>
                  <a:gd name="T67" fmla="*/ 115 h 115"/>
                  <a:gd name="T68" fmla="*/ 15 w 117"/>
                  <a:gd name="T6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" h="115">
                    <a:moveTo>
                      <a:pt x="15" y="115"/>
                    </a:moveTo>
                    <a:lnTo>
                      <a:pt x="8" y="107"/>
                    </a:lnTo>
                    <a:lnTo>
                      <a:pt x="21" y="96"/>
                    </a:lnTo>
                    <a:lnTo>
                      <a:pt x="18" y="88"/>
                    </a:lnTo>
                    <a:lnTo>
                      <a:pt x="19" y="79"/>
                    </a:lnTo>
                    <a:lnTo>
                      <a:pt x="11" y="77"/>
                    </a:lnTo>
                    <a:lnTo>
                      <a:pt x="6" y="75"/>
                    </a:lnTo>
                    <a:lnTo>
                      <a:pt x="0" y="71"/>
                    </a:lnTo>
                    <a:lnTo>
                      <a:pt x="8" y="55"/>
                    </a:lnTo>
                    <a:lnTo>
                      <a:pt x="31" y="48"/>
                    </a:lnTo>
                    <a:lnTo>
                      <a:pt x="45" y="25"/>
                    </a:lnTo>
                    <a:lnTo>
                      <a:pt x="53" y="26"/>
                    </a:lnTo>
                    <a:lnTo>
                      <a:pt x="53" y="37"/>
                    </a:lnTo>
                    <a:lnTo>
                      <a:pt x="67" y="37"/>
                    </a:lnTo>
                    <a:lnTo>
                      <a:pt x="74" y="31"/>
                    </a:lnTo>
                    <a:lnTo>
                      <a:pt x="71" y="17"/>
                    </a:lnTo>
                    <a:lnTo>
                      <a:pt x="84" y="18"/>
                    </a:lnTo>
                    <a:lnTo>
                      <a:pt x="102" y="0"/>
                    </a:lnTo>
                    <a:lnTo>
                      <a:pt x="111" y="6"/>
                    </a:lnTo>
                    <a:lnTo>
                      <a:pt x="117" y="10"/>
                    </a:lnTo>
                    <a:lnTo>
                      <a:pt x="104" y="21"/>
                    </a:lnTo>
                    <a:lnTo>
                      <a:pt x="99" y="31"/>
                    </a:lnTo>
                    <a:lnTo>
                      <a:pt x="100" y="41"/>
                    </a:lnTo>
                    <a:lnTo>
                      <a:pt x="88" y="55"/>
                    </a:lnTo>
                    <a:lnTo>
                      <a:pt x="73" y="66"/>
                    </a:lnTo>
                    <a:lnTo>
                      <a:pt x="61" y="68"/>
                    </a:lnTo>
                    <a:lnTo>
                      <a:pt x="58" y="73"/>
                    </a:lnTo>
                    <a:lnTo>
                      <a:pt x="58" y="84"/>
                    </a:lnTo>
                    <a:lnTo>
                      <a:pt x="64" y="85"/>
                    </a:lnTo>
                    <a:lnTo>
                      <a:pt x="76" y="94"/>
                    </a:lnTo>
                    <a:lnTo>
                      <a:pt x="48" y="101"/>
                    </a:lnTo>
                    <a:lnTo>
                      <a:pt x="36" y="114"/>
                    </a:lnTo>
                    <a:lnTo>
                      <a:pt x="34" y="114"/>
                    </a:lnTo>
                    <a:lnTo>
                      <a:pt x="24" y="115"/>
                    </a:lnTo>
                    <a:lnTo>
                      <a:pt x="15" y="1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8" name="Freeform 1208"/>
              <p:cNvSpPr>
                <a:spLocks noEditPoints="1"/>
              </p:cNvSpPr>
              <p:nvPr/>
            </p:nvSpPr>
            <p:spPr bwMode="gray">
              <a:xfrm>
                <a:off x="5172" y="1541"/>
                <a:ext cx="117" cy="115"/>
              </a:xfrm>
              <a:custGeom>
                <a:avLst/>
                <a:gdLst>
                  <a:gd name="T0" fmla="*/ 111 w 117"/>
                  <a:gd name="T1" fmla="*/ 6 h 115"/>
                  <a:gd name="T2" fmla="*/ 104 w 117"/>
                  <a:gd name="T3" fmla="*/ 20 h 115"/>
                  <a:gd name="T4" fmla="*/ 100 w 117"/>
                  <a:gd name="T5" fmla="*/ 41 h 115"/>
                  <a:gd name="T6" fmla="*/ 73 w 117"/>
                  <a:gd name="T7" fmla="*/ 65 h 115"/>
                  <a:gd name="T8" fmla="*/ 58 w 117"/>
                  <a:gd name="T9" fmla="*/ 73 h 115"/>
                  <a:gd name="T10" fmla="*/ 64 w 117"/>
                  <a:gd name="T11" fmla="*/ 85 h 115"/>
                  <a:gd name="T12" fmla="*/ 48 w 117"/>
                  <a:gd name="T13" fmla="*/ 100 h 115"/>
                  <a:gd name="T14" fmla="*/ 34 w 117"/>
                  <a:gd name="T15" fmla="*/ 113 h 115"/>
                  <a:gd name="T16" fmla="*/ 15 w 117"/>
                  <a:gd name="T17" fmla="*/ 115 h 115"/>
                  <a:gd name="T18" fmla="*/ 21 w 117"/>
                  <a:gd name="T19" fmla="*/ 96 h 115"/>
                  <a:gd name="T20" fmla="*/ 19 w 117"/>
                  <a:gd name="T21" fmla="*/ 79 h 115"/>
                  <a:gd name="T22" fmla="*/ 6 w 117"/>
                  <a:gd name="T23" fmla="*/ 75 h 115"/>
                  <a:gd name="T24" fmla="*/ 8 w 117"/>
                  <a:gd name="T25" fmla="*/ 55 h 115"/>
                  <a:gd name="T26" fmla="*/ 45 w 117"/>
                  <a:gd name="T27" fmla="*/ 25 h 115"/>
                  <a:gd name="T28" fmla="*/ 53 w 117"/>
                  <a:gd name="T29" fmla="*/ 38 h 115"/>
                  <a:gd name="T30" fmla="*/ 74 w 117"/>
                  <a:gd name="T31" fmla="*/ 31 h 115"/>
                  <a:gd name="T32" fmla="*/ 84 w 117"/>
                  <a:gd name="T33" fmla="*/ 18 h 115"/>
                  <a:gd name="T34" fmla="*/ 102 w 117"/>
                  <a:gd name="T35" fmla="*/ 0 h 115"/>
                  <a:gd name="T36" fmla="*/ 84 w 117"/>
                  <a:gd name="T37" fmla="*/ 18 h 115"/>
                  <a:gd name="T38" fmla="*/ 70 w 117"/>
                  <a:gd name="T39" fmla="*/ 17 h 115"/>
                  <a:gd name="T40" fmla="*/ 74 w 117"/>
                  <a:gd name="T41" fmla="*/ 30 h 115"/>
                  <a:gd name="T42" fmla="*/ 53 w 117"/>
                  <a:gd name="T43" fmla="*/ 37 h 115"/>
                  <a:gd name="T44" fmla="*/ 53 w 117"/>
                  <a:gd name="T45" fmla="*/ 26 h 115"/>
                  <a:gd name="T46" fmla="*/ 46 w 117"/>
                  <a:gd name="T47" fmla="*/ 25 h 115"/>
                  <a:gd name="T48" fmla="*/ 45 w 117"/>
                  <a:gd name="T49" fmla="*/ 25 h 115"/>
                  <a:gd name="T50" fmla="*/ 8 w 117"/>
                  <a:gd name="T51" fmla="*/ 55 h 115"/>
                  <a:gd name="T52" fmla="*/ 8 w 117"/>
                  <a:gd name="T53" fmla="*/ 55 h 115"/>
                  <a:gd name="T54" fmla="*/ 0 w 117"/>
                  <a:gd name="T55" fmla="*/ 71 h 115"/>
                  <a:gd name="T56" fmla="*/ 6 w 117"/>
                  <a:gd name="T57" fmla="*/ 76 h 115"/>
                  <a:gd name="T58" fmla="*/ 6 w 117"/>
                  <a:gd name="T59" fmla="*/ 76 h 115"/>
                  <a:gd name="T60" fmla="*/ 19 w 117"/>
                  <a:gd name="T61" fmla="*/ 79 h 115"/>
                  <a:gd name="T62" fmla="*/ 18 w 117"/>
                  <a:gd name="T63" fmla="*/ 88 h 115"/>
                  <a:gd name="T64" fmla="*/ 20 w 117"/>
                  <a:gd name="T65" fmla="*/ 96 h 115"/>
                  <a:gd name="T66" fmla="*/ 8 w 117"/>
                  <a:gd name="T67" fmla="*/ 107 h 115"/>
                  <a:gd name="T68" fmla="*/ 15 w 117"/>
                  <a:gd name="T69" fmla="*/ 115 h 115"/>
                  <a:gd name="T70" fmla="*/ 15 w 117"/>
                  <a:gd name="T71" fmla="*/ 115 h 115"/>
                  <a:gd name="T72" fmla="*/ 24 w 117"/>
                  <a:gd name="T73" fmla="*/ 115 h 115"/>
                  <a:gd name="T74" fmla="*/ 34 w 117"/>
                  <a:gd name="T75" fmla="*/ 114 h 115"/>
                  <a:gd name="T76" fmla="*/ 36 w 117"/>
                  <a:gd name="T77" fmla="*/ 114 h 115"/>
                  <a:gd name="T78" fmla="*/ 48 w 117"/>
                  <a:gd name="T79" fmla="*/ 101 h 115"/>
                  <a:gd name="T80" fmla="*/ 77 w 117"/>
                  <a:gd name="T81" fmla="*/ 94 h 115"/>
                  <a:gd name="T82" fmla="*/ 65 w 117"/>
                  <a:gd name="T83" fmla="*/ 85 h 115"/>
                  <a:gd name="T84" fmla="*/ 64 w 117"/>
                  <a:gd name="T85" fmla="*/ 85 h 115"/>
                  <a:gd name="T86" fmla="*/ 58 w 117"/>
                  <a:gd name="T87" fmla="*/ 73 h 115"/>
                  <a:gd name="T88" fmla="*/ 73 w 117"/>
                  <a:gd name="T89" fmla="*/ 66 h 115"/>
                  <a:gd name="T90" fmla="*/ 73 w 117"/>
                  <a:gd name="T91" fmla="*/ 66 h 115"/>
                  <a:gd name="T92" fmla="*/ 88 w 117"/>
                  <a:gd name="T93" fmla="*/ 55 h 115"/>
                  <a:gd name="T94" fmla="*/ 101 w 117"/>
                  <a:gd name="T95" fmla="*/ 41 h 115"/>
                  <a:gd name="T96" fmla="*/ 101 w 117"/>
                  <a:gd name="T97" fmla="*/ 41 h 115"/>
                  <a:gd name="T98" fmla="*/ 104 w 117"/>
                  <a:gd name="T99" fmla="*/ 21 h 115"/>
                  <a:gd name="T100" fmla="*/ 117 w 117"/>
                  <a:gd name="T101" fmla="*/ 10 h 115"/>
                  <a:gd name="T102" fmla="*/ 111 w 117"/>
                  <a:gd name="T103" fmla="*/ 5 h 115"/>
                  <a:gd name="T104" fmla="*/ 102 w 117"/>
                  <a:gd name="T10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7" h="115">
                    <a:moveTo>
                      <a:pt x="102" y="1"/>
                    </a:moveTo>
                    <a:lnTo>
                      <a:pt x="111" y="6"/>
                    </a:lnTo>
                    <a:lnTo>
                      <a:pt x="116" y="10"/>
                    </a:lnTo>
                    <a:lnTo>
                      <a:pt x="104" y="20"/>
                    </a:lnTo>
                    <a:lnTo>
                      <a:pt x="99" y="31"/>
                    </a:lnTo>
                    <a:lnTo>
                      <a:pt x="100" y="41"/>
                    </a:lnTo>
                    <a:lnTo>
                      <a:pt x="88" y="55"/>
                    </a:lnTo>
                    <a:lnTo>
                      <a:pt x="73" y="65"/>
                    </a:lnTo>
                    <a:lnTo>
                      <a:pt x="61" y="67"/>
                    </a:lnTo>
                    <a:lnTo>
                      <a:pt x="58" y="73"/>
                    </a:lnTo>
                    <a:lnTo>
                      <a:pt x="58" y="84"/>
                    </a:lnTo>
                    <a:lnTo>
                      <a:pt x="64" y="85"/>
                    </a:lnTo>
                    <a:lnTo>
                      <a:pt x="76" y="94"/>
                    </a:lnTo>
                    <a:lnTo>
                      <a:pt x="48" y="100"/>
                    </a:lnTo>
                    <a:lnTo>
                      <a:pt x="36" y="114"/>
                    </a:lnTo>
                    <a:lnTo>
                      <a:pt x="34" y="113"/>
                    </a:lnTo>
                    <a:lnTo>
                      <a:pt x="24" y="115"/>
                    </a:lnTo>
                    <a:lnTo>
                      <a:pt x="15" y="115"/>
                    </a:lnTo>
                    <a:lnTo>
                      <a:pt x="9" y="107"/>
                    </a:lnTo>
                    <a:lnTo>
                      <a:pt x="21" y="96"/>
                    </a:lnTo>
                    <a:lnTo>
                      <a:pt x="18" y="88"/>
                    </a:lnTo>
                    <a:lnTo>
                      <a:pt x="19" y="79"/>
                    </a:lnTo>
                    <a:lnTo>
                      <a:pt x="12" y="77"/>
                    </a:lnTo>
                    <a:lnTo>
                      <a:pt x="6" y="75"/>
                    </a:lnTo>
                    <a:lnTo>
                      <a:pt x="0" y="71"/>
                    </a:lnTo>
                    <a:lnTo>
                      <a:pt x="8" y="55"/>
                    </a:lnTo>
                    <a:lnTo>
                      <a:pt x="31" y="48"/>
                    </a:lnTo>
                    <a:lnTo>
                      <a:pt x="45" y="25"/>
                    </a:lnTo>
                    <a:lnTo>
                      <a:pt x="53" y="26"/>
                    </a:lnTo>
                    <a:lnTo>
                      <a:pt x="53" y="38"/>
                    </a:lnTo>
                    <a:lnTo>
                      <a:pt x="67" y="37"/>
                    </a:lnTo>
                    <a:lnTo>
                      <a:pt x="74" y="31"/>
                    </a:lnTo>
                    <a:lnTo>
                      <a:pt x="71" y="17"/>
                    </a:lnTo>
                    <a:lnTo>
                      <a:pt x="84" y="18"/>
                    </a:lnTo>
                    <a:lnTo>
                      <a:pt x="102" y="1"/>
                    </a:lnTo>
                    <a:close/>
                    <a:moveTo>
                      <a:pt x="102" y="0"/>
                    </a:moveTo>
                    <a:lnTo>
                      <a:pt x="102" y="0"/>
                    </a:lnTo>
                    <a:lnTo>
                      <a:pt x="84" y="18"/>
                    </a:lnTo>
                    <a:lnTo>
                      <a:pt x="71" y="17"/>
                    </a:lnTo>
                    <a:lnTo>
                      <a:pt x="70" y="17"/>
                    </a:lnTo>
                    <a:lnTo>
                      <a:pt x="71" y="17"/>
                    </a:lnTo>
                    <a:lnTo>
                      <a:pt x="74" y="30"/>
                    </a:lnTo>
                    <a:lnTo>
                      <a:pt x="67" y="36"/>
                    </a:lnTo>
                    <a:lnTo>
                      <a:pt x="53" y="37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46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31" y="48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11" y="77"/>
                    </a:lnTo>
                    <a:lnTo>
                      <a:pt x="19" y="79"/>
                    </a:lnTo>
                    <a:lnTo>
                      <a:pt x="18" y="88"/>
                    </a:lnTo>
                    <a:lnTo>
                      <a:pt x="18" y="88"/>
                    </a:lnTo>
                    <a:lnTo>
                      <a:pt x="18" y="88"/>
                    </a:lnTo>
                    <a:lnTo>
                      <a:pt x="20" y="96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15" y="115"/>
                    </a:lnTo>
                    <a:lnTo>
                      <a:pt x="15" y="115"/>
                    </a:lnTo>
                    <a:lnTo>
                      <a:pt x="15" y="115"/>
                    </a:lnTo>
                    <a:lnTo>
                      <a:pt x="24" y="115"/>
                    </a:lnTo>
                    <a:lnTo>
                      <a:pt x="24" y="115"/>
                    </a:lnTo>
                    <a:lnTo>
                      <a:pt x="24" y="115"/>
                    </a:lnTo>
                    <a:lnTo>
                      <a:pt x="34" y="114"/>
                    </a:lnTo>
                    <a:lnTo>
                      <a:pt x="35" y="114"/>
                    </a:lnTo>
                    <a:lnTo>
                      <a:pt x="36" y="114"/>
                    </a:lnTo>
                    <a:lnTo>
                      <a:pt x="36" y="114"/>
                    </a:lnTo>
                    <a:lnTo>
                      <a:pt x="48" y="101"/>
                    </a:lnTo>
                    <a:lnTo>
                      <a:pt x="76" y="94"/>
                    </a:lnTo>
                    <a:lnTo>
                      <a:pt x="77" y="94"/>
                    </a:lnTo>
                    <a:lnTo>
                      <a:pt x="76" y="93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4" y="85"/>
                    </a:lnTo>
                    <a:lnTo>
                      <a:pt x="58" y="84"/>
                    </a:lnTo>
                    <a:lnTo>
                      <a:pt x="58" y="73"/>
                    </a:lnTo>
                    <a:lnTo>
                      <a:pt x="61" y="68"/>
                    </a:lnTo>
                    <a:lnTo>
                      <a:pt x="73" y="66"/>
                    </a:lnTo>
                    <a:lnTo>
                      <a:pt x="73" y="66"/>
                    </a:lnTo>
                    <a:lnTo>
                      <a:pt x="73" y="66"/>
                    </a:lnTo>
                    <a:lnTo>
                      <a:pt x="88" y="55"/>
                    </a:lnTo>
                    <a:lnTo>
                      <a:pt x="88" y="55"/>
                    </a:lnTo>
                    <a:lnTo>
                      <a:pt x="88" y="55"/>
                    </a:lnTo>
                    <a:lnTo>
                      <a:pt x="101" y="41"/>
                    </a:lnTo>
                    <a:lnTo>
                      <a:pt x="101" y="41"/>
                    </a:lnTo>
                    <a:lnTo>
                      <a:pt x="101" y="41"/>
                    </a:lnTo>
                    <a:lnTo>
                      <a:pt x="100" y="31"/>
                    </a:lnTo>
                    <a:lnTo>
                      <a:pt x="104" y="21"/>
                    </a:lnTo>
                    <a:lnTo>
                      <a:pt x="117" y="10"/>
                    </a:lnTo>
                    <a:lnTo>
                      <a:pt x="117" y="10"/>
                    </a:lnTo>
                    <a:lnTo>
                      <a:pt x="116" y="9"/>
                    </a:lnTo>
                    <a:lnTo>
                      <a:pt x="111" y="5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9" name="Freeform 1209"/>
              <p:cNvSpPr>
                <a:spLocks noEditPoints="1"/>
              </p:cNvSpPr>
              <p:nvPr/>
            </p:nvSpPr>
            <p:spPr bwMode="gray">
              <a:xfrm>
                <a:off x="5172" y="1541"/>
                <a:ext cx="117" cy="115"/>
              </a:xfrm>
              <a:custGeom>
                <a:avLst/>
                <a:gdLst>
                  <a:gd name="T0" fmla="*/ 111 w 117"/>
                  <a:gd name="T1" fmla="*/ 6 h 115"/>
                  <a:gd name="T2" fmla="*/ 104 w 117"/>
                  <a:gd name="T3" fmla="*/ 20 h 115"/>
                  <a:gd name="T4" fmla="*/ 100 w 117"/>
                  <a:gd name="T5" fmla="*/ 41 h 115"/>
                  <a:gd name="T6" fmla="*/ 73 w 117"/>
                  <a:gd name="T7" fmla="*/ 65 h 115"/>
                  <a:gd name="T8" fmla="*/ 58 w 117"/>
                  <a:gd name="T9" fmla="*/ 73 h 115"/>
                  <a:gd name="T10" fmla="*/ 64 w 117"/>
                  <a:gd name="T11" fmla="*/ 85 h 115"/>
                  <a:gd name="T12" fmla="*/ 48 w 117"/>
                  <a:gd name="T13" fmla="*/ 100 h 115"/>
                  <a:gd name="T14" fmla="*/ 34 w 117"/>
                  <a:gd name="T15" fmla="*/ 113 h 115"/>
                  <a:gd name="T16" fmla="*/ 15 w 117"/>
                  <a:gd name="T17" fmla="*/ 115 h 115"/>
                  <a:gd name="T18" fmla="*/ 21 w 117"/>
                  <a:gd name="T19" fmla="*/ 96 h 115"/>
                  <a:gd name="T20" fmla="*/ 19 w 117"/>
                  <a:gd name="T21" fmla="*/ 79 h 115"/>
                  <a:gd name="T22" fmla="*/ 6 w 117"/>
                  <a:gd name="T23" fmla="*/ 75 h 115"/>
                  <a:gd name="T24" fmla="*/ 8 w 117"/>
                  <a:gd name="T25" fmla="*/ 55 h 115"/>
                  <a:gd name="T26" fmla="*/ 45 w 117"/>
                  <a:gd name="T27" fmla="*/ 25 h 115"/>
                  <a:gd name="T28" fmla="*/ 53 w 117"/>
                  <a:gd name="T29" fmla="*/ 38 h 115"/>
                  <a:gd name="T30" fmla="*/ 74 w 117"/>
                  <a:gd name="T31" fmla="*/ 31 h 115"/>
                  <a:gd name="T32" fmla="*/ 84 w 117"/>
                  <a:gd name="T33" fmla="*/ 18 h 115"/>
                  <a:gd name="T34" fmla="*/ 102 w 117"/>
                  <a:gd name="T35" fmla="*/ 0 h 115"/>
                  <a:gd name="T36" fmla="*/ 84 w 117"/>
                  <a:gd name="T37" fmla="*/ 18 h 115"/>
                  <a:gd name="T38" fmla="*/ 70 w 117"/>
                  <a:gd name="T39" fmla="*/ 17 h 115"/>
                  <a:gd name="T40" fmla="*/ 74 w 117"/>
                  <a:gd name="T41" fmla="*/ 30 h 115"/>
                  <a:gd name="T42" fmla="*/ 53 w 117"/>
                  <a:gd name="T43" fmla="*/ 37 h 115"/>
                  <a:gd name="T44" fmla="*/ 53 w 117"/>
                  <a:gd name="T45" fmla="*/ 26 h 115"/>
                  <a:gd name="T46" fmla="*/ 46 w 117"/>
                  <a:gd name="T47" fmla="*/ 25 h 115"/>
                  <a:gd name="T48" fmla="*/ 45 w 117"/>
                  <a:gd name="T49" fmla="*/ 25 h 115"/>
                  <a:gd name="T50" fmla="*/ 8 w 117"/>
                  <a:gd name="T51" fmla="*/ 55 h 115"/>
                  <a:gd name="T52" fmla="*/ 8 w 117"/>
                  <a:gd name="T53" fmla="*/ 55 h 115"/>
                  <a:gd name="T54" fmla="*/ 0 w 117"/>
                  <a:gd name="T55" fmla="*/ 71 h 115"/>
                  <a:gd name="T56" fmla="*/ 6 w 117"/>
                  <a:gd name="T57" fmla="*/ 76 h 115"/>
                  <a:gd name="T58" fmla="*/ 6 w 117"/>
                  <a:gd name="T59" fmla="*/ 76 h 115"/>
                  <a:gd name="T60" fmla="*/ 19 w 117"/>
                  <a:gd name="T61" fmla="*/ 79 h 115"/>
                  <a:gd name="T62" fmla="*/ 18 w 117"/>
                  <a:gd name="T63" fmla="*/ 88 h 115"/>
                  <a:gd name="T64" fmla="*/ 20 w 117"/>
                  <a:gd name="T65" fmla="*/ 96 h 115"/>
                  <a:gd name="T66" fmla="*/ 8 w 117"/>
                  <a:gd name="T67" fmla="*/ 107 h 115"/>
                  <a:gd name="T68" fmla="*/ 15 w 117"/>
                  <a:gd name="T69" fmla="*/ 115 h 115"/>
                  <a:gd name="T70" fmla="*/ 15 w 117"/>
                  <a:gd name="T71" fmla="*/ 115 h 115"/>
                  <a:gd name="T72" fmla="*/ 24 w 117"/>
                  <a:gd name="T73" fmla="*/ 115 h 115"/>
                  <a:gd name="T74" fmla="*/ 34 w 117"/>
                  <a:gd name="T75" fmla="*/ 114 h 115"/>
                  <a:gd name="T76" fmla="*/ 36 w 117"/>
                  <a:gd name="T77" fmla="*/ 114 h 115"/>
                  <a:gd name="T78" fmla="*/ 48 w 117"/>
                  <a:gd name="T79" fmla="*/ 101 h 115"/>
                  <a:gd name="T80" fmla="*/ 77 w 117"/>
                  <a:gd name="T81" fmla="*/ 94 h 115"/>
                  <a:gd name="T82" fmla="*/ 65 w 117"/>
                  <a:gd name="T83" fmla="*/ 85 h 115"/>
                  <a:gd name="T84" fmla="*/ 64 w 117"/>
                  <a:gd name="T85" fmla="*/ 85 h 115"/>
                  <a:gd name="T86" fmla="*/ 58 w 117"/>
                  <a:gd name="T87" fmla="*/ 73 h 115"/>
                  <a:gd name="T88" fmla="*/ 73 w 117"/>
                  <a:gd name="T89" fmla="*/ 66 h 115"/>
                  <a:gd name="T90" fmla="*/ 73 w 117"/>
                  <a:gd name="T91" fmla="*/ 66 h 115"/>
                  <a:gd name="T92" fmla="*/ 88 w 117"/>
                  <a:gd name="T93" fmla="*/ 55 h 115"/>
                  <a:gd name="T94" fmla="*/ 101 w 117"/>
                  <a:gd name="T95" fmla="*/ 41 h 115"/>
                  <a:gd name="T96" fmla="*/ 101 w 117"/>
                  <a:gd name="T97" fmla="*/ 41 h 115"/>
                  <a:gd name="T98" fmla="*/ 104 w 117"/>
                  <a:gd name="T99" fmla="*/ 21 h 115"/>
                  <a:gd name="T100" fmla="*/ 117 w 117"/>
                  <a:gd name="T101" fmla="*/ 10 h 115"/>
                  <a:gd name="T102" fmla="*/ 111 w 117"/>
                  <a:gd name="T103" fmla="*/ 5 h 115"/>
                  <a:gd name="T104" fmla="*/ 102 w 117"/>
                  <a:gd name="T10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7" h="115">
                    <a:moveTo>
                      <a:pt x="102" y="1"/>
                    </a:moveTo>
                    <a:lnTo>
                      <a:pt x="111" y="6"/>
                    </a:lnTo>
                    <a:lnTo>
                      <a:pt x="116" y="10"/>
                    </a:lnTo>
                    <a:lnTo>
                      <a:pt x="104" y="20"/>
                    </a:lnTo>
                    <a:lnTo>
                      <a:pt x="99" y="31"/>
                    </a:lnTo>
                    <a:lnTo>
                      <a:pt x="100" y="41"/>
                    </a:lnTo>
                    <a:lnTo>
                      <a:pt x="88" y="55"/>
                    </a:lnTo>
                    <a:lnTo>
                      <a:pt x="73" y="65"/>
                    </a:lnTo>
                    <a:lnTo>
                      <a:pt x="61" y="67"/>
                    </a:lnTo>
                    <a:lnTo>
                      <a:pt x="58" y="73"/>
                    </a:lnTo>
                    <a:lnTo>
                      <a:pt x="58" y="84"/>
                    </a:lnTo>
                    <a:lnTo>
                      <a:pt x="64" y="85"/>
                    </a:lnTo>
                    <a:lnTo>
                      <a:pt x="76" y="94"/>
                    </a:lnTo>
                    <a:lnTo>
                      <a:pt x="48" y="100"/>
                    </a:lnTo>
                    <a:lnTo>
                      <a:pt x="36" y="114"/>
                    </a:lnTo>
                    <a:lnTo>
                      <a:pt x="34" y="113"/>
                    </a:lnTo>
                    <a:lnTo>
                      <a:pt x="24" y="115"/>
                    </a:lnTo>
                    <a:lnTo>
                      <a:pt x="15" y="115"/>
                    </a:lnTo>
                    <a:lnTo>
                      <a:pt x="9" y="107"/>
                    </a:lnTo>
                    <a:lnTo>
                      <a:pt x="21" y="96"/>
                    </a:lnTo>
                    <a:lnTo>
                      <a:pt x="18" y="88"/>
                    </a:lnTo>
                    <a:lnTo>
                      <a:pt x="19" y="79"/>
                    </a:lnTo>
                    <a:lnTo>
                      <a:pt x="12" y="77"/>
                    </a:lnTo>
                    <a:lnTo>
                      <a:pt x="6" y="75"/>
                    </a:lnTo>
                    <a:lnTo>
                      <a:pt x="0" y="71"/>
                    </a:lnTo>
                    <a:lnTo>
                      <a:pt x="8" y="55"/>
                    </a:lnTo>
                    <a:lnTo>
                      <a:pt x="31" y="48"/>
                    </a:lnTo>
                    <a:lnTo>
                      <a:pt x="45" y="25"/>
                    </a:lnTo>
                    <a:lnTo>
                      <a:pt x="53" y="26"/>
                    </a:lnTo>
                    <a:lnTo>
                      <a:pt x="53" y="38"/>
                    </a:lnTo>
                    <a:lnTo>
                      <a:pt x="67" y="37"/>
                    </a:lnTo>
                    <a:lnTo>
                      <a:pt x="74" y="31"/>
                    </a:lnTo>
                    <a:lnTo>
                      <a:pt x="71" y="17"/>
                    </a:lnTo>
                    <a:lnTo>
                      <a:pt x="84" y="18"/>
                    </a:lnTo>
                    <a:lnTo>
                      <a:pt x="102" y="1"/>
                    </a:lnTo>
                    <a:moveTo>
                      <a:pt x="102" y="0"/>
                    </a:moveTo>
                    <a:lnTo>
                      <a:pt x="102" y="0"/>
                    </a:lnTo>
                    <a:lnTo>
                      <a:pt x="84" y="18"/>
                    </a:lnTo>
                    <a:lnTo>
                      <a:pt x="71" y="17"/>
                    </a:lnTo>
                    <a:lnTo>
                      <a:pt x="70" y="17"/>
                    </a:lnTo>
                    <a:lnTo>
                      <a:pt x="71" y="17"/>
                    </a:lnTo>
                    <a:lnTo>
                      <a:pt x="74" y="30"/>
                    </a:lnTo>
                    <a:lnTo>
                      <a:pt x="67" y="36"/>
                    </a:lnTo>
                    <a:lnTo>
                      <a:pt x="53" y="37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46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31" y="48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11" y="77"/>
                    </a:lnTo>
                    <a:lnTo>
                      <a:pt x="19" y="79"/>
                    </a:lnTo>
                    <a:lnTo>
                      <a:pt x="18" y="88"/>
                    </a:lnTo>
                    <a:lnTo>
                      <a:pt x="18" y="88"/>
                    </a:lnTo>
                    <a:lnTo>
                      <a:pt x="18" y="88"/>
                    </a:lnTo>
                    <a:lnTo>
                      <a:pt x="20" y="96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15" y="115"/>
                    </a:lnTo>
                    <a:lnTo>
                      <a:pt x="15" y="115"/>
                    </a:lnTo>
                    <a:lnTo>
                      <a:pt x="15" y="115"/>
                    </a:lnTo>
                    <a:lnTo>
                      <a:pt x="24" y="115"/>
                    </a:lnTo>
                    <a:lnTo>
                      <a:pt x="24" y="115"/>
                    </a:lnTo>
                    <a:lnTo>
                      <a:pt x="24" y="115"/>
                    </a:lnTo>
                    <a:lnTo>
                      <a:pt x="34" y="114"/>
                    </a:lnTo>
                    <a:lnTo>
                      <a:pt x="35" y="114"/>
                    </a:lnTo>
                    <a:lnTo>
                      <a:pt x="36" y="114"/>
                    </a:lnTo>
                    <a:lnTo>
                      <a:pt x="36" y="114"/>
                    </a:lnTo>
                    <a:lnTo>
                      <a:pt x="48" y="101"/>
                    </a:lnTo>
                    <a:lnTo>
                      <a:pt x="76" y="94"/>
                    </a:lnTo>
                    <a:lnTo>
                      <a:pt x="77" y="94"/>
                    </a:lnTo>
                    <a:lnTo>
                      <a:pt x="76" y="93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4" y="85"/>
                    </a:lnTo>
                    <a:lnTo>
                      <a:pt x="58" y="84"/>
                    </a:lnTo>
                    <a:lnTo>
                      <a:pt x="58" y="73"/>
                    </a:lnTo>
                    <a:lnTo>
                      <a:pt x="61" y="68"/>
                    </a:lnTo>
                    <a:lnTo>
                      <a:pt x="73" y="66"/>
                    </a:lnTo>
                    <a:lnTo>
                      <a:pt x="73" y="66"/>
                    </a:lnTo>
                    <a:lnTo>
                      <a:pt x="73" y="66"/>
                    </a:lnTo>
                    <a:lnTo>
                      <a:pt x="88" y="55"/>
                    </a:lnTo>
                    <a:lnTo>
                      <a:pt x="88" y="55"/>
                    </a:lnTo>
                    <a:lnTo>
                      <a:pt x="88" y="55"/>
                    </a:lnTo>
                    <a:lnTo>
                      <a:pt x="101" y="41"/>
                    </a:lnTo>
                    <a:lnTo>
                      <a:pt x="101" y="41"/>
                    </a:lnTo>
                    <a:lnTo>
                      <a:pt x="101" y="41"/>
                    </a:lnTo>
                    <a:lnTo>
                      <a:pt x="100" y="31"/>
                    </a:lnTo>
                    <a:lnTo>
                      <a:pt x="104" y="21"/>
                    </a:lnTo>
                    <a:lnTo>
                      <a:pt x="117" y="10"/>
                    </a:lnTo>
                    <a:lnTo>
                      <a:pt x="117" y="10"/>
                    </a:lnTo>
                    <a:lnTo>
                      <a:pt x="116" y="9"/>
                    </a:lnTo>
                    <a:lnTo>
                      <a:pt x="111" y="5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5" name="Group 1411"/>
            <p:cNvGrpSpPr>
              <a:grpSpLocks/>
            </p:cNvGrpSpPr>
            <p:nvPr/>
          </p:nvGrpSpPr>
          <p:grpSpPr bwMode="gray">
            <a:xfrm>
              <a:off x="10" y="498"/>
              <a:ext cx="6322" cy="2919"/>
              <a:chOff x="10" y="498"/>
              <a:chExt cx="6322" cy="2919"/>
            </a:xfrm>
            <a:grpFill/>
          </p:grpSpPr>
          <p:sp>
            <p:nvSpPr>
              <p:cNvPr id="681" name="Freeform 1211"/>
              <p:cNvSpPr>
                <a:spLocks/>
              </p:cNvSpPr>
              <p:nvPr/>
            </p:nvSpPr>
            <p:spPr bwMode="gray">
              <a:xfrm>
                <a:off x="3068" y="718"/>
                <a:ext cx="456" cy="439"/>
              </a:xfrm>
              <a:custGeom>
                <a:avLst/>
                <a:gdLst>
                  <a:gd name="T0" fmla="*/ 26 w 456"/>
                  <a:gd name="T1" fmla="*/ 424 h 439"/>
                  <a:gd name="T2" fmla="*/ 7 w 456"/>
                  <a:gd name="T3" fmla="*/ 407 h 439"/>
                  <a:gd name="T4" fmla="*/ 22 w 456"/>
                  <a:gd name="T5" fmla="*/ 387 h 439"/>
                  <a:gd name="T6" fmla="*/ 6 w 456"/>
                  <a:gd name="T7" fmla="*/ 384 h 439"/>
                  <a:gd name="T8" fmla="*/ 28 w 456"/>
                  <a:gd name="T9" fmla="*/ 360 h 439"/>
                  <a:gd name="T10" fmla="*/ 11 w 456"/>
                  <a:gd name="T11" fmla="*/ 362 h 439"/>
                  <a:gd name="T12" fmla="*/ 5 w 456"/>
                  <a:gd name="T13" fmla="*/ 346 h 439"/>
                  <a:gd name="T14" fmla="*/ 28 w 456"/>
                  <a:gd name="T15" fmla="*/ 336 h 439"/>
                  <a:gd name="T16" fmla="*/ 35 w 456"/>
                  <a:gd name="T17" fmla="*/ 329 h 439"/>
                  <a:gd name="T18" fmla="*/ 0 w 456"/>
                  <a:gd name="T19" fmla="*/ 332 h 439"/>
                  <a:gd name="T20" fmla="*/ 4 w 456"/>
                  <a:gd name="T21" fmla="*/ 302 h 439"/>
                  <a:gd name="T22" fmla="*/ 35 w 456"/>
                  <a:gd name="T23" fmla="*/ 286 h 439"/>
                  <a:gd name="T24" fmla="*/ 37 w 456"/>
                  <a:gd name="T25" fmla="*/ 275 h 439"/>
                  <a:gd name="T26" fmla="*/ 55 w 456"/>
                  <a:gd name="T27" fmla="*/ 258 h 439"/>
                  <a:gd name="T28" fmla="*/ 80 w 456"/>
                  <a:gd name="T29" fmla="*/ 244 h 439"/>
                  <a:gd name="T30" fmla="*/ 122 w 456"/>
                  <a:gd name="T31" fmla="*/ 185 h 439"/>
                  <a:gd name="T32" fmla="*/ 129 w 456"/>
                  <a:gd name="T33" fmla="*/ 175 h 439"/>
                  <a:gd name="T34" fmla="*/ 150 w 456"/>
                  <a:gd name="T35" fmla="*/ 143 h 439"/>
                  <a:gd name="T36" fmla="*/ 142 w 456"/>
                  <a:gd name="T37" fmla="*/ 128 h 439"/>
                  <a:gd name="T38" fmla="*/ 174 w 456"/>
                  <a:gd name="T39" fmla="*/ 110 h 439"/>
                  <a:gd name="T40" fmla="*/ 180 w 456"/>
                  <a:gd name="T41" fmla="*/ 102 h 439"/>
                  <a:gd name="T42" fmla="*/ 192 w 456"/>
                  <a:gd name="T43" fmla="*/ 85 h 439"/>
                  <a:gd name="T44" fmla="*/ 214 w 456"/>
                  <a:gd name="T45" fmla="*/ 80 h 439"/>
                  <a:gd name="T46" fmla="*/ 207 w 456"/>
                  <a:gd name="T47" fmla="*/ 70 h 439"/>
                  <a:gd name="T48" fmla="*/ 227 w 456"/>
                  <a:gd name="T49" fmla="*/ 56 h 439"/>
                  <a:gd name="T50" fmla="*/ 244 w 456"/>
                  <a:gd name="T51" fmla="*/ 49 h 439"/>
                  <a:gd name="T52" fmla="*/ 250 w 456"/>
                  <a:gd name="T53" fmla="*/ 41 h 439"/>
                  <a:gd name="T54" fmla="*/ 266 w 456"/>
                  <a:gd name="T55" fmla="*/ 35 h 439"/>
                  <a:gd name="T56" fmla="*/ 268 w 456"/>
                  <a:gd name="T57" fmla="*/ 51 h 439"/>
                  <a:gd name="T58" fmla="*/ 282 w 456"/>
                  <a:gd name="T59" fmla="*/ 36 h 439"/>
                  <a:gd name="T60" fmla="*/ 303 w 456"/>
                  <a:gd name="T61" fmla="*/ 35 h 439"/>
                  <a:gd name="T62" fmla="*/ 305 w 456"/>
                  <a:gd name="T63" fmla="*/ 24 h 439"/>
                  <a:gd name="T64" fmla="*/ 326 w 456"/>
                  <a:gd name="T65" fmla="*/ 27 h 439"/>
                  <a:gd name="T66" fmla="*/ 349 w 456"/>
                  <a:gd name="T67" fmla="*/ 14 h 439"/>
                  <a:gd name="T68" fmla="*/ 366 w 456"/>
                  <a:gd name="T69" fmla="*/ 6 h 439"/>
                  <a:gd name="T70" fmla="*/ 353 w 456"/>
                  <a:gd name="T71" fmla="*/ 29 h 439"/>
                  <a:gd name="T72" fmla="*/ 385 w 456"/>
                  <a:gd name="T73" fmla="*/ 7 h 439"/>
                  <a:gd name="T74" fmla="*/ 388 w 456"/>
                  <a:gd name="T75" fmla="*/ 0 h 439"/>
                  <a:gd name="T76" fmla="*/ 411 w 456"/>
                  <a:gd name="T77" fmla="*/ 14 h 439"/>
                  <a:gd name="T78" fmla="*/ 437 w 456"/>
                  <a:gd name="T79" fmla="*/ 30 h 439"/>
                  <a:gd name="T80" fmla="*/ 433 w 456"/>
                  <a:gd name="T81" fmla="*/ 39 h 439"/>
                  <a:gd name="T82" fmla="*/ 431 w 456"/>
                  <a:gd name="T83" fmla="*/ 48 h 439"/>
                  <a:gd name="T84" fmla="*/ 404 w 456"/>
                  <a:gd name="T85" fmla="*/ 32 h 439"/>
                  <a:gd name="T86" fmla="*/ 358 w 456"/>
                  <a:gd name="T87" fmla="*/ 68 h 439"/>
                  <a:gd name="T88" fmla="*/ 325 w 456"/>
                  <a:gd name="T89" fmla="*/ 69 h 439"/>
                  <a:gd name="T90" fmla="*/ 277 w 456"/>
                  <a:gd name="T91" fmla="*/ 58 h 439"/>
                  <a:gd name="T92" fmla="*/ 244 w 456"/>
                  <a:gd name="T93" fmla="*/ 72 h 439"/>
                  <a:gd name="T94" fmla="*/ 211 w 456"/>
                  <a:gd name="T95" fmla="*/ 95 h 439"/>
                  <a:gd name="T96" fmla="*/ 182 w 456"/>
                  <a:gd name="T97" fmla="*/ 133 h 439"/>
                  <a:gd name="T98" fmla="*/ 167 w 456"/>
                  <a:gd name="T99" fmla="*/ 189 h 439"/>
                  <a:gd name="T100" fmla="*/ 138 w 456"/>
                  <a:gd name="T101" fmla="*/ 228 h 439"/>
                  <a:gd name="T102" fmla="*/ 139 w 456"/>
                  <a:gd name="T103" fmla="*/ 316 h 439"/>
                  <a:gd name="T104" fmla="*/ 135 w 456"/>
                  <a:gd name="T105" fmla="*/ 349 h 439"/>
                  <a:gd name="T106" fmla="*/ 121 w 456"/>
                  <a:gd name="T107" fmla="*/ 407 h 439"/>
                  <a:gd name="T108" fmla="*/ 103 w 456"/>
                  <a:gd name="T109" fmla="*/ 393 h 439"/>
                  <a:gd name="T110" fmla="*/ 97 w 456"/>
                  <a:gd name="T111" fmla="*/ 395 h 439"/>
                  <a:gd name="T112" fmla="*/ 75 w 456"/>
                  <a:gd name="T113" fmla="*/ 404 h 439"/>
                  <a:gd name="T114" fmla="*/ 46 w 456"/>
                  <a:gd name="T115" fmla="*/ 434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6" h="439">
                    <a:moveTo>
                      <a:pt x="29" y="429"/>
                    </a:moveTo>
                    <a:lnTo>
                      <a:pt x="34" y="422"/>
                    </a:lnTo>
                    <a:lnTo>
                      <a:pt x="30" y="421"/>
                    </a:lnTo>
                    <a:lnTo>
                      <a:pt x="26" y="424"/>
                    </a:lnTo>
                    <a:lnTo>
                      <a:pt x="17" y="424"/>
                    </a:lnTo>
                    <a:lnTo>
                      <a:pt x="17" y="416"/>
                    </a:lnTo>
                    <a:lnTo>
                      <a:pt x="14" y="415"/>
                    </a:lnTo>
                    <a:lnTo>
                      <a:pt x="7" y="407"/>
                    </a:lnTo>
                    <a:lnTo>
                      <a:pt x="9" y="402"/>
                    </a:lnTo>
                    <a:lnTo>
                      <a:pt x="17" y="400"/>
                    </a:lnTo>
                    <a:lnTo>
                      <a:pt x="17" y="393"/>
                    </a:lnTo>
                    <a:lnTo>
                      <a:pt x="22" y="387"/>
                    </a:lnTo>
                    <a:lnTo>
                      <a:pt x="17" y="386"/>
                    </a:lnTo>
                    <a:lnTo>
                      <a:pt x="15" y="391"/>
                    </a:lnTo>
                    <a:lnTo>
                      <a:pt x="7" y="392"/>
                    </a:lnTo>
                    <a:lnTo>
                      <a:pt x="6" y="384"/>
                    </a:lnTo>
                    <a:lnTo>
                      <a:pt x="8" y="379"/>
                    </a:lnTo>
                    <a:lnTo>
                      <a:pt x="15" y="376"/>
                    </a:lnTo>
                    <a:lnTo>
                      <a:pt x="18" y="369"/>
                    </a:lnTo>
                    <a:lnTo>
                      <a:pt x="28" y="360"/>
                    </a:lnTo>
                    <a:lnTo>
                      <a:pt x="29" y="353"/>
                    </a:lnTo>
                    <a:lnTo>
                      <a:pt x="24" y="354"/>
                    </a:lnTo>
                    <a:lnTo>
                      <a:pt x="18" y="362"/>
                    </a:lnTo>
                    <a:lnTo>
                      <a:pt x="11" y="362"/>
                    </a:lnTo>
                    <a:lnTo>
                      <a:pt x="7" y="359"/>
                    </a:lnTo>
                    <a:lnTo>
                      <a:pt x="12" y="353"/>
                    </a:lnTo>
                    <a:lnTo>
                      <a:pt x="10" y="348"/>
                    </a:lnTo>
                    <a:lnTo>
                      <a:pt x="5" y="346"/>
                    </a:lnTo>
                    <a:lnTo>
                      <a:pt x="4" y="339"/>
                    </a:lnTo>
                    <a:lnTo>
                      <a:pt x="15" y="337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33" y="334"/>
                    </a:lnTo>
                    <a:lnTo>
                      <a:pt x="41" y="332"/>
                    </a:lnTo>
                    <a:lnTo>
                      <a:pt x="42" y="327"/>
                    </a:lnTo>
                    <a:lnTo>
                      <a:pt x="35" y="329"/>
                    </a:lnTo>
                    <a:lnTo>
                      <a:pt x="30" y="332"/>
                    </a:lnTo>
                    <a:lnTo>
                      <a:pt x="14" y="332"/>
                    </a:lnTo>
                    <a:lnTo>
                      <a:pt x="9" y="334"/>
                    </a:lnTo>
                    <a:lnTo>
                      <a:pt x="0" y="332"/>
                    </a:lnTo>
                    <a:lnTo>
                      <a:pt x="2" y="321"/>
                    </a:lnTo>
                    <a:lnTo>
                      <a:pt x="0" y="310"/>
                    </a:lnTo>
                    <a:lnTo>
                      <a:pt x="3" y="307"/>
                    </a:lnTo>
                    <a:lnTo>
                      <a:pt x="4" y="302"/>
                    </a:lnTo>
                    <a:lnTo>
                      <a:pt x="7" y="298"/>
                    </a:lnTo>
                    <a:lnTo>
                      <a:pt x="15" y="296"/>
                    </a:lnTo>
                    <a:lnTo>
                      <a:pt x="20" y="287"/>
                    </a:lnTo>
                    <a:lnTo>
                      <a:pt x="35" y="286"/>
                    </a:lnTo>
                    <a:lnTo>
                      <a:pt x="34" y="282"/>
                    </a:lnTo>
                    <a:lnTo>
                      <a:pt x="29" y="280"/>
                    </a:lnTo>
                    <a:lnTo>
                      <a:pt x="30" y="275"/>
                    </a:lnTo>
                    <a:lnTo>
                      <a:pt x="37" y="275"/>
                    </a:lnTo>
                    <a:lnTo>
                      <a:pt x="37" y="268"/>
                    </a:lnTo>
                    <a:lnTo>
                      <a:pt x="46" y="262"/>
                    </a:lnTo>
                    <a:lnTo>
                      <a:pt x="53" y="262"/>
                    </a:lnTo>
                    <a:lnTo>
                      <a:pt x="55" y="258"/>
                    </a:lnTo>
                    <a:lnTo>
                      <a:pt x="66" y="251"/>
                    </a:lnTo>
                    <a:lnTo>
                      <a:pt x="73" y="252"/>
                    </a:lnTo>
                    <a:lnTo>
                      <a:pt x="75" y="248"/>
                    </a:lnTo>
                    <a:lnTo>
                      <a:pt x="80" y="244"/>
                    </a:lnTo>
                    <a:lnTo>
                      <a:pt x="82" y="230"/>
                    </a:lnTo>
                    <a:lnTo>
                      <a:pt x="107" y="210"/>
                    </a:lnTo>
                    <a:lnTo>
                      <a:pt x="107" y="203"/>
                    </a:lnTo>
                    <a:lnTo>
                      <a:pt x="122" y="185"/>
                    </a:lnTo>
                    <a:lnTo>
                      <a:pt x="131" y="184"/>
                    </a:lnTo>
                    <a:lnTo>
                      <a:pt x="135" y="177"/>
                    </a:lnTo>
                    <a:lnTo>
                      <a:pt x="129" y="179"/>
                    </a:lnTo>
                    <a:lnTo>
                      <a:pt x="129" y="175"/>
                    </a:lnTo>
                    <a:lnTo>
                      <a:pt x="133" y="169"/>
                    </a:lnTo>
                    <a:lnTo>
                      <a:pt x="138" y="154"/>
                    </a:lnTo>
                    <a:lnTo>
                      <a:pt x="139" y="144"/>
                    </a:lnTo>
                    <a:lnTo>
                      <a:pt x="150" y="143"/>
                    </a:lnTo>
                    <a:lnTo>
                      <a:pt x="156" y="138"/>
                    </a:lnTo>
                    <a:lnTo>
                      <a:pt x="151" y="134"/>
                    </a:lnTo>
                    <a:lnTo>
                      <a:pt x="142" y="137"/>
                    </a:lnTo>
                    <a:lnTo>
                      <a:pt x="142" y="128"/>
                    </a:lnTo>
                    <a:lnTo>
                      <a:pt x="148" y="125"/>
                    </a:lnTo>
                    <a:lnTo>
                      <a:pt x="158" y="115"/>
                    </a:lnTo>
                    <a:lnTo>
                      <a:pt x="167" y="110"/>
                    </a:lnTo>
                    <a:lnTo>
                      <a:pt x="174" y="110"/>
                    </a:lnTo>
                    <a:lnTo>
                      <a:pt x="180" y="107"/>
                    </a:lnTo>
                    <a:lnTo>
                      <a:pt x="172" y="106"/>
                    </a:lnTo>
                    <a:lnTo>
                      <a:pt x="172" y="103"/>
                    </a:lnTo>
                    <a:lnTo>
                      <a:pt x="180" y="102"/>
                    </a:lnTo>
                    <a:lnTo>
                      <a:pt x="187" y="102"/>
                    </a:lnTo>
                    <a:lnTo>
                      <a:pt x="189" y="98"/>
                    </a:lnTo>
                    <a:lnTo>
                      <a:pt x="176" y="98"/>
                    </a:lnTo>
                    <a:lnTo>
                      <a:pt x="192" y="85"/>
                    </a:lnTo>
                    <a:lnTo>
                      <a:pt x="197" y="89"/>
                    </a:lnTo>
                    <a:lnTo>
                      <a:pt x="202" y="88"/>
                    </a:lnTo>
                    <a:lnTo>
                      <a:pt x="201" y="80"/>
                    </a:lnTo>
                    <a:lnTo>
                      <a:pt x="214" y="80"/>
                    </a:lnTo>
                    <a:lnTo>
                      <a:pt x="215" y="76"/>
                    </a:lnTo>
                    <a:lnTo>
                      <a:pt x="209" y="77"/>
                    </a:lnTo>
                    <a:lnTo>
                      <a:pt x="199" y="77"/>
                    </a:lnTo>
                    <a:lnTo>
                      <a:pt x="207" y="70"/>
                    </a:lnTo>
                    <a:lnTo>
                      <a:pt x="216" y="71"/>
                    </a:lnTo>
                    <a:lnTo>
                      <a:pt x="222" y="66"/>
                    </a:lnTo>
                    <a:lnTo>
                      <a:pt x="222" y="63"/>
                    </a:lnTo>
                    <a:lnTo>
                      <a:pt x="227" y="56"/>
                    </a:lnTo>
                    <a:lnTo>
                      <a:pt x="235" y="53"/>
                    </a:lnTo>
                    <a:lnTo>
                      <a:pt x="237" y="57"/>
                    </a:lnTo>
                    <a:lnTo>
                      <a:pt x="243" y="54"/>
                    </a:lnTo>
                    <a:lnTo>
                      <a:pt x="244" y="49"/>
                    </a:lnTo>
                    <a:lnTo>
                      <a:pt x="250" y="51"/>
                    </a:lnTo>
                    <a:lnTo>
                      <a:pt x="254" y="51"/>
                    </a:lnTo>
                    <a:lnTo>
                      <a:pt x="247" y="45"/>
                    </a:lnTo>
                    <a:lnTo>
                      <a:pt x="250" y="41"/>
                    </a:lnTo>
                    <a:lnTo>
                      <a:pt x="256" y="41"/>
                    </a:lnTo>
                    <a:lnTo>
                      <a:pt x="258" y="45"/>
                    </a:lnTo>
                    <a:lnTo>
                      <a:pt x="262" y="37"/>
                    </a:lnTo>
                    <a:lnTo>
                      <a:pt x="266" y="35"/>
                    </a:lnTo>
                    <a:lnTo>
                      <a:pt x="272" y="36"/>
                    </a:lnTo>
                    <a:lnTo>
                      <a:pt x="268" y="41"/>
                    </a:lnTo>
                    <a:lnTo>
                      <a:pt x="267" y="47"/>
                    </a:lnTo>
                    <a:lnTo>
                      <a:pt x="268" y="51"/>
                    </a:lnTo>
                    <a:lnTo>
                      <a:pt x="273" y="50"/>
                    </a:lnTo>
                    <a:lnTo>
                      <a:pt x="278" y="46"/>
                    </a:lnTo>
                    <a:lnTo>
                      <a:pt x="278" y="39"/>
                    </a:lnTo>
                    <a:lnTo>
                      <a:pt x="282" y="36"/>
                    </a:lnTo>
                    <a:lnTo>
                      <a:pt x="293" y="35"/>
                    </a:lnTo>
                    <a:lnTo>
                      <a:pt x="295" y="37"/>
                    </a:lnTo>
                    <a:lnTo>
                      <a:pt x="301" y="37"/>
                    </a:lnTo>
                    <a:lnTo>
                      <a:pt x="303" y="35"/>
                    </a:lnTo>
                    <a:lnTo>
                      <a:pt x="288" y="29"/>
                    </a:lnTo>
                    <a:lnTo>
                      <a:pt x="289" y="24"/>
                    </a:lnTo>
                    <a:lnTo>
                      <a:pt x="296" y="22"/>
                    </a:lnTo>
                    <a:lnTo>
                      <a:pt x="305" y="24"/>
                    </a:lnTo>
                    <a:lnTo>
                      <a:pt x="315" y="30"/>
                    </a:lnTo>
                    <a:lnTo>
                      <a:pt x="317" y="34"/>
                    </a:lnTo>
                    <a:lnTo>
                      <a:pt x="329" y="33"/>
                    </a:lnTo>
                    <a:lnTo>
                      <a:pt x="326" y="27"/>
                    </a:lnTo>
                    <a:lnTo>
                      <a:pt x="332" y="21"/>
                    </a:lnTo>
                    <a:lnTo>
                      <a:pt x="341" y="20"/>
                    </a:lnTo>
                    <a:lnTo>
                      <a:pt x="345" y="15"/>
                    </a:lnTo>
                    <a:lnTo>
                      <a:pt x="349" y="14"/>
                    </a:lnTo>
                    <a:lnTo>
                      <a:pt x="344" y="9"/>
                    </a:lnTo>
                    <a:lnTo>
                      <a:pt x="347" y="5"/>
                    </a:lnTo>
                    <a:lnTo>
                      <a:pt x="352" y="5"/>
                    </a:lnTo>
                    <a:lnTo>
                      <a:pt x="366" y="6"/>
                    </a:lnTo>
                    <a:lnTo>
                      <a:pt x="369" y="9"/>
                    </a:lnTo>
                    <a:lnTo>
                      <a:pt x="361" y="14"/>
                    </a:lnTo>
                    <a:lnTo>
                      <a:pt x="354" y="20"/>
                    </a:lnTo>
                    <a:lnTo>
                      <a:pt x="353" y="29"/>
                    </a:lnTo>
                    <a:lnTo>
                      <a:pt x="366" y="22"/>
                    </a:lnTo>
                    <a:lnTo>
                      <a:pt x="369" y="17"/>
                    </a:lnTo>
                    <a:lnTo>
                      <a:pt x="376" y="7"/>
                    </a:lnTo>
                    <a:lnTo>
                      <a:pt x="385" y="7"/>
                    </a:lnTo>
                    <a:lnTo>
                      <a:pt x="381" y="12"/>
                    </a:lnTo>
                    <a:lnTo>
                      <a:pt x="384" y="14"/>
                    </a:lnTo>
                    <a:lnTo>
                      <a:pt x="391" y="7"/>
                    </a:lnTo>
                    <a:lnTo>
                      <a:pt x="388" y="0"/>
                    </a:lnTo>
                    <a:lnTo>
                      <a:pt x="405" y="2"/>
                    </a:lnTo>
                    <a:lnTo>
                      <a:pt x="413" y="7"/>
                    </a:lnTo>
                    <a:lnTo>
                      <a:pt x="406" y="11"/>
                    </a:lnTo>
                    <a:lnTo>
                      <a:pt x="411" y="14"/>
                    </a:lnTo>
                    <a:lnTo>
                      <a:pt x="417" y="9"/>
                    </a:lnTo>
                    <a:lnTo>
                      <a:pt x="425" y="7"/>
                    </a:lnTo>
                    <a:lnTo>
                      <a:pt x="450" y="21"/>
                    </a:lnTo>
                    <a:lnTo>
                      <a:pt x="437" y="30"/>
                    </a:lnTo>
                    <a:lnTo>
                      <a:pt x="419" y="27"/>
                    </a:lnTo>
                    <a:lnTo>
                      <a:pt x="418" y="29"/>
                    </a:lnTo>
                    <a:lnTo>
                      <a:pt x="433" y="36"/>
                    </a:lnTo>
                    <a:lnTo>
                      <a:pt x="433" y="39"/>
                    </a:lnTo>
                    <a:lnTo>
                      <a:pt x="437" y="40"/>
                    </a:lnTo>
                    <a:lnTo>
                      <a:pt x="447" y="36"/>
                    </a:lnTo>
                    <a:lnTo>
                      <a:pt x="456" y="40"/>
                    </a:lnTo>
                    <a:lnTo>
                      <a:pt x="431" y="48"/>
                    </a:lnTo>
                    <a:lnTo>
                      <a:pt x="430" y="51"/>
                    </a:lnTo>
                    <a:lnTo>
                      <a:pt x="421" y="57"/>
                    </a:lnTo>
                    <a:lnTo>
                      <a:pt x="420" y="40"/>
                    </a:lnTo>
                    <a:lnTo>
                      <a:pt x="404" y="32"/>
                    </a:lnTo>
                    <a:lnTo>
                      <a:pt x="389" y="33"/>
                    </a:lnTo>
                    <a:lnTo>
                      <a:pt x="372" y="40"/>
                    </a:lnTo>
                    <a:lnTo>
                      <a:pt x="371" y="59"/>
                    </a:lnTo>
                    <a:lnTo>
                      <a:pt x="358" y="68"/>
                    </a:lnTo>
                    <a:lnTo>
                      <a:pt x="354" y="68"/>
                    </a:lnTo>
                    <a:lnTo>
                      <a:pt x="346" y="64"/>
                    </a:lnTo>
                    <a:lnTo>
                      <a:pt x="336" y="64"/>
                    </a:lnTo>
                    <a:lnTo>
                      <a:pt x="325" y="69"/>
                    </a:lnTo>
                    <a:lnTo>
                      <a:pt x="312" y="67"/>
                    </a:lnTo>
                    <a:lnTo>
                      <a:pt x="295" y="53"/>
                    </a:lnTo>
                    <a:lnTo>
                      <a:pt x="286" y="52"/>
                    </a:lnTo>
                    <a:lnTo>
                      <a:pt x="277" y="58"/>
                    </a:lnTo>
                    <a:lnTo>
                      <a:pt x="268" y="58"/>
                    </a:lnTo>
                    <a:lnTo>
                      <a:pt x="265" y="72"/>
                    </a:lnTo>
                    <a:lnTo>
                      <a:pt x="254" y="74"/>
                    </a:lnTo>
                    <a:lnTo>
                      <a:pt x="244" y="72"/>
                    </a:lnTo>
                    <a:lnTo>
                      <a:pt x="235" y="73"/>
                    </a:lnTo>
                    <a:lnTo>
                      <a:pt x="230" y="82"/>
                    </a:lnTo>
                    <a:lnTo>
                      <a:pt x="215" y="87"/>
                    </a:lnTo>
                    <a:lnTo>
                      <a:pt x="211" y="95"/>
                    </a:lnTo>
                    <a:lnTo>
                      <a:pt x="197" y="104"/>
                    </a:lnTo>
                    <a:lnTo>
                      <a:pt x="203" y="108"/>
                    </a:lnTo>
                    <a:lnTo>
                      <a:pt x="202" y="115"/>
                    </a:lnTo>
                    <a:lnTo>
                      <a:pt x="182" y="133"/>
                    </a:lnTo>
                    <a:lnTo>
                      <a:pt x="171" y="137"/>
                    </a:lnTo>
                    <a:lnTo>
                      <a:pt x="165" y="147"/>
                    </a:lnTo>
                    <a:lnTo>
                      <a:pt x="170" y="157"/>
                    </a:lnTo>
                    <a:lnTo>
                      <a:pt x="167" y="189"/>
                    </a:lnTo>
                    <a:lnTo>
                      <a:pt x="155" y="206"/>
                    </a:lnTo>
                    <a:lnTo>
                      <a:pt x="165" y="220"/>
                    </a:lnTo>
                    <a:lnTo>
                      <a:pt x="155" y="229"/>
                    </a:lnTo>
                    <a:lnTo>
                      <a:pt x="138" y="228"/>
                    </a:lnTo>
                    <a:lnTo>
                      <a:pt x="128" y="236"/>
                    </a:lnTo>
                    <a:lnTo>
                      <a:pt x="128" y="265"/>
                    </a:lnTo>
                    <a:lnTo>
                      <a:pt x="132" y="307"/>
                    </a:lnTo>
                    <a:lnTo>
                      <a:pt x="139" y="316"/>
                    </a:lnTo>
                    <a:lnTo>
                      <a:pt x="139" y="331"/>
                    </a:lnTo>
                    <a:lnTo>
                      <a:pt x="129" y="334"/>
                    </a:lnTo>
                    <a:lnTo>
                      <a:pt x="128" y="339"/>
                    </a:lnTo>
                    <a:lnTo>
                      <a:pt x="135" y="349"/>
                    </a:lnTo>
                    <a:lnTo>
                      <a:pt x="133" y="360"/>
                    </a:lnTo>
                    <a:lnTo>
                      <a:pt x="126" y="367"/>
                    </a:lnTo>
                    <a:lnTo>
                      <a:pt x="123" y="399"/>
                    </a:lnTo>
                    <a:lnTo>
                      <a:pt x="121" y="407"/>
                    </a:lnTo>
                    <a:lnTo>
                      <a:pt x="117" y="422"/>
                    </a:lnTo>
                    <a:lnTo>
                      <a:pt x="112" y="413"/>
                    </a:lnTo>
                    <a:lnTo>
                      <a:pt x="112" y="401"/>
                    </a:lnTo>
                    <a:lnTo>
                      <a:pt x="103" y="393"/>
                    </a:lnTo>
                    <a:lnTo>
                      <a:pt x="106" y="384"/>
                    </a:lnTo>
                    <a:lnTo>
                      <a:pt x="102" y="382"/>
                    </a:lnTo>
                    <a:lnTo>
                      <a:pt x="97" y="385"/>
                    </a:lnTo>
                    <a:lnTo>
                      <a:pt x="97" y="395"/>
                    </a:lnTo>
                    <a:lnTo>
                      <a:pt x="89" y="401"/>
                    </a:lnTo>
                    <a:lnTo>
                      <a:pt x="81" y="402"/>
                    </a:lnTo>
                    <a:lnTo>
                      <a:pt x="81" y="399"/>
                    </a:lnTo>
                    <a:lnTo>
                      <a:pt x="75" y="404"/>
                    </a:lnTo>
                    <a:lnTo>
                      <a:pt x="75" y="408"/>
                    </a:lnTo>
                    <a:lnTo>
                      <a:pt x="64" y="424"/>
                    </a:lnTo>
                    <a:lnTo>
                      <a:pt x="56" y="428"/>
                    </a:lnTo>
                    <a:lnTo>
                      <a:pt x="46" y="434"/>
                    </a:lnTo>
                    <a:lnTo>
                      <a:pt x="34" y="439"/>
                    </a:lnTo>
                    <a:lnTo>
                      <a:pt x="29" y="4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2" name="Freeform 1212"/>
              <p:cNvSpPr>
                <a:spLocks noEditPoints="1"/>
              </p:cNvSpPr>
              <p:nvPr/>
            </p:nvSpPr>
            <p:spPr bwMode="gray">
              <a:xfrm>
                <a:off x="3068" y="718"/>
                <a:ext cx="456" cy="439"/>
              </a:xfrm>
              <a:custGeom>
                <a:avLst/>
                <a:gdLst>
                  <a:gd name="T0" fmla="*/ 432 w 456"/>
                  <a:gd name="T1" fmla="*/ 36 h 439"/>
                  <a:gd name="T2" fmla="*/ 371 w 456"/>
                  <a:gd name="T3" fmla="*/ 58 h 439"/>
                  <a:gd name="T4" fmla="*/ 254 w 456"/>
                  <a:gd name="T5" fmla="*/ 73 h 439"/>
                  <a:gd name="T6" fmla="*/ 170 w 456"/>
                  <a:gd name="T7" fmla="*/ 157 h 439"/>
                  <a:gd name="T8" fmla="*/ 127 w 456"/>
                  <a:gd name="T9" fmla="*/ 339 h 439"/>
                  <a:gd name="T10" fmla="*/ 97 w 456"/>
                  <a:gd name="T11" fmla="*/ 385 h 439"/>
                  <a:gd name="T12" fmla="*/ 34 w 456"/>
                  <a:gd name="T13" fmla="*/ 422 h 439"/>
                  <a:gd name="T14" fmla="*/ 15 w 456"/>
                  <a:gd name="T15" fmla="*/ 391 h 439"/>
                  <a:gd name="T16" fmla="*/ 12 w 456"/>
                  <a:gd name="T17" fmla="*/ 353 h 439"/>
                  <a:gd name="T18" fmla="*/ 14 w 456"/>
                  <a:gd name="T19" fmla="*/ 331 h 439"/>
                  <a:gd name="T20" fmla="*/ 30 w 456"/>
                  <a:gd name="T21" fmla="*/ 280 h 439"/>
                  <a:gd name="T22" fmla="*/ 107 w 456"/>
                  <a:gd name="T23" fmla="*/ 210 h 439"/>
                  <a:gd name="T24" fmla="*/ 151 w 456"/>
                  <a:gd name="T25" fmla="*/ 134 h 439"/>
                  <a:gd name="T26" fmla="*/ 189 w 456"/>
                  <a:gd name="T27" fmla="*/ 98 h 439"/>
                  <a:gd name="T28" fmla="*/ 222 w 456"/>
                  <a:gd name="T29" fmla="*/ 66 h 439"/>
                  <a:gd name="T30" fmla="*/ 256 w 456"/>
                  <a:gd name="T31" fmla="*/ 41 h 439"/>
                  <a:gd name="T32" fmla="*/ 293 w 456"/>
                  <a:gd name="T33" fmla="*/ 35 h 439"/>
                  <a:gd name="T34" fmla="*/ 332 w 456"/>
                  <a:gd name="T35" fmla="*/ 21 h 439"/>
                  <a:gd name="T36" fmla="*/ 366 w 456"/>
                  <a:gd name="T37" fmla="*/ 22 h 439"/>
                  <a:gd name="T38" fmla="*/ 382 w 456"/>
                  <a:gd name="T39" fmla="*/ 12 h 439"/>
                  <a:gd name="T40" fmla="*/ 369 w 456"/>
                  <a:gd name="T41" fmla="*/ 9 h 439"/>
                  <a:gd name="T42" fmla="*/ 344 w 456"/>
                  <a:gd name="T43" fmla="*/ 9 h 439"/>
                  <a:gd name="T44" fmla="*/ 325 w 456"/>
                  <a:gd name="T45" fmla="*/ 27 h 439"/>
                  <a:gd name="T46" fmla="*/ 296 w 456"/>
                  <a:gd name="T47" fmla="*/ 22 h 439"/>
                  <a:gd name="T48" fmla="*/ 293 w 456"/>
                  <a:gd name="T49" fmla="*/ 35 h 439"/>
                  <a:gd name="T50" fmla="*/ 272 w 456"/>
                  <a:gd name="T51" fmla="*/ 36 h 439"/>
                  <a:gd name="T52" fmla="*/ 256 w 456"/>
                  <a:gd name="T53" fmla="*/ 41 h 439"/>
                  <a:gd name="T54" fmla="*/ 243 w 456"/>
                  <a:gd name="T55" fmla="*/ 50 h 439"/>
                  <a:gd name="T56" fmla="*/ 222 w 456"/>
                  <a:gd name="T57" fmla="*/ 66 h 439"/>
                  <a:gd name="T58" fmla="*/ 201 w 456"/>
                  <a:gd name="T59" fmla="*/ 80 h 439"/>
                  <a:gd name="T60" fmla="*/ 180 w 456"/>
                  <a:gd name="T61" fmla="*/ 102 h 439"/>
                  <a:gd name="T62" fmla="*/ 167 w 456"/>
                  <a:gd name="T63" fmla="*/ 110 h 439"/>
                  <a:gd name="T64" fmla="*/ 151 w 456"/>
                  <a:gd name="T65" fmla="*/ 135 h 439"/>
                  <a:gd name="T66" fmla="*/ 128 w 456"/>
                  <a:gd name="T67" fmla="*/ 179 h 439"/>
                  <a:gd name="T68" fmla="*/ 82 w 456"/>
                  <a:gd name="T69" fmla="*/ 230 h 439"/>
                  <a:gd name="T70" fmla="*/ 55 w 456"/>
                  <a:gd name="T71" fmla="*/ 258 h 439"/>
                  <a:gd name="T72" fmla="*/ 29 w 456"/>
                  <a:gd name="T73" fmla="*/ 280 h 439"/>
                  <a:gd name="T74" fmla="*/ 4 w 456"/>
                  <a:gd name="T75" fmla="*/ 302 h 439"/>
                  <a:gd name="T76" fmla="*/ 9 w 456"/>
                  <a:gd name="T77" fmla="*/ 334 h 439"/>
                  <a:gd name="T78" fmla="*/ 15 w 456"/>
                  <a:gd name="T79" fmla="*/ 337 h 439"/>
                  <a:gd name="T80" fmla="*/ 6 w 456"/>
                  <a:gd name="T81" fmla="*/ 359 h 439"/>
                  <a:gd name="T82" fmla="*/ 18 w 456"/>
                  <a:gd name="T83" fmla="*/ 369 h 439"/>
                  <a:gd name="T84" fmla="*/ 15 w 456"/>
                  <a:gd name="T85" fmla="*/ 391 h 439"/>
                  <a:gd name="T86" fmla="*/ 7 w 456"/>
                  <a:gd name="T87" fmla="*/ 407 h 439"/>
                  <a:gd name="T88" fmla="*/ 26 w 456"/>
                  <a:gd name="T89" fmla="*/ 425 h 439"/>
                  <a:gd name="T90" fmla="*/ 64 w 456"/>
                  <a:gd name="T91" fmla="*/ 425 h 439"/>
                  <a:gd name="T92" fmla="*/ 89 w 456"/>
                  <a:gd name="T93" fmla="*/ 402 h 439"/>
                  <a:gd name="T94" fmla="*/ 112 w 456"/>
                  <a:gd name="T95" fmla="*/ 413 h 439"/>
                  <a:gd name="T96" fmla="*/ 133 w 456"/>
                  <a:gd name="T97" fmla="*/ 360 h 439"/>
                  <a:gd name="T98" fmla="*/ 132 w 456"/>
                  <a:gd name="T99" fmla="*/ 306 h 439"/>
                  <a:gd name="T100" fmla="*/ 167 w 456"/>
                  <a:gd name="T101" fmla="*/ 190 h 439"/>
                  <a:gd name="T102" fmla="*/ 202 w 456"/>
                  <a:gd name="T103" fmla="*/ 115 h 439"/>
                  <a:gd name="T104" fmla="*/ 235 w 456"/>
                  <a:gd name="T105" fmla="*/ 73 h 439"/>
                  <a:gd name="T106" fmla="*/ 286 w 456"/>
                  <a:gd name="T107" fmla="*/ 53 h 439"/>
                  <a:gd name="T108" fmla="*/ 354 w 456"/>
                  <a:gd name="T109" fmla="*/ 68 h 439"/>
                  <a:gd name="T110" fmla="*/ 421 w 456"/>
                  <a:gd name="T111" fmla="*/ 57 h 439"/>
                  <a:gd name="T112" fmla="*/ 437 w 456"/>
                  <a:gd name="T113" fmla="*/ 40 h 439"/>
                  <a:gd name="T114" fmla="*/ 450 w 456"/>
                  <a:gd name="T115" fmla="*/ 21 h 439"/>
                  <a:gd name="T116" fmla="*/ 405 w 456"/>
                  <a:gd name="T117" fmla="*/ 1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6" h="439">
                    <a:moveTo>
                      <a:pt x="389" y="0"/>
                    </a:moveTo>
                    <a:lnTo>
                      <a:pt x="405" y="2"/>
                    </a:lnTo>
                    <a:lnTo>
                      <a:pt x="413" y="7"/>
                    </a:lnTo>
                    <a:lnTo>
                      <a:pt x="405" y="11"/>
                    </a:lnTo>
                    <a:lnTo>
                      <a:pt x="411" y="14"/>
                    </a:lnTo>
                    <a:lnTo>
                      <a:pt x="417" y="9"/>
                    </a:lnTo>
                    <a:lnTo>
                      <a:pt x="425" y="7"/>
                    </a:lnTo>
                    <a:lnTo>
                      <a:pt x="450" y="21"/>
                    </a:lnTo>
                    <a:lnTo>
                      <a:pt x="437" y="29"/>
                    </a:lnTo>
                    <a:lnTo>
                      <a:pt x="419" y="27"/>
                    </a:lnTo>
                    <a:lnTo>
                      <a:pt x="417" y="29"/>
                    </a:lnTo>
                    <a:lnTo>
                      <a:pt x="432" y="36"/>
                    </a:lnTo>
                    <a:lnTo>
                      <a:pt x="432" y="39"/>
                    </a:lnTo>
                    <a:lnTo>
                      <a:pt x="437" y="40"/>
                    </a:lnTo>
                    <a:lnTo>
                      <a:pt x="447" y="36"/>
                    </a:lnTo>
                    <a:lnTo>
                      <a:pt x="455" y="40"/>
                    </a:lnTo>
                    <a:lnTo>
                      <a:pt x="431" y="48"/>
                    </a:lnTo>
                    <a:lnTo>
                      <a:pt x="430" y="51"/>
                    </a:lnTo>
                    <a:lnTo>
                      <a:pt x="421" y="56"/>
                    </a:lnTo>
                    <a:lnTo>
                      <a:pt x="420" y="40"/>
                    </a:lnTo>
                    <a:lnTo>
                      <a:pt x="404" y="32"/>
                    </a:lnTo>
                    <a:lnTo>
                      <a:pt x="389" y="33"/>
                    </a:lnTo>
                    <a:lnTo>
                      <a:pt x="372" y="40"/>
                    </a:lnTo>
                    <a:lnTo>
                      <a:pt x="371" y="58"/>
                    </a:lnTo>
                    <a:lnTo>
                      <a:pt x="358" y="68"/>
                    </a:lnTo>
                    <a:lnTo>
                      <a:pt x="354" y="68"/>
                    </a:lnTo>
                    <a:lnTo>
                      <a:pt x="346" y="64"/>
                    </a:lnTo>
                    <a:lnTo>
                      <a:pt x="336" y="64"/>
                    </a:lnTo>
                    <a:lnTo>
                      <a:pt x="325" y="69"/>
                    </a:lnTo>
                    <a:lnTo>
                      <a:pt x="312" y="66"/>
                    </a:lnTo>
                    <a:lnTo>
                      <a:pt x="295" y="53"/>
                    </a:lnTo>
                    <a:lnTo>
                      <a:pt x="286" y="52"/>
                    </a:lnTo>
                    <a:lnTo>
                      <a:pt x="277" y="58"/>
                    </a:lnTo>
                    <a:lnTo>
                      <a:pt x="268" y="58"/>
                    </a:lnTo>
                    <a:lnTo>
                      <a:pt x="265" y="72"/>
                    </a:lnTo>
                    <a:lnTo>
                      <a:pt x="254" y="73"/>
                    </a:lnTo>
                    <a:lnTo>
                      <a:pt x="244" y="72"/>
                    </a:lnTo>
                    <a:lnTo>
                      <a:pt x="234" y="73"/>
                    </a:lnTo>
                    <a:lnTo>
                      <a:pt x="230" y="82"/>
                    </a:lnTo>
                    <a:lnTo>
                      <a:pt x="215" y="87"/>
                    </a:lnTo>
                    <a:lnTo>
                      <a:pt x="210" y="95"/>
                    </a:lnTo>
                    <a:lnTo>
                      <a:pt x="197" y="104"/>
                    </a:lnTo>
                    <a:lnTo>
                      <a:pt x="203" y="108"/>
                    </a:lnTo>
                    <a:lnTo>
                      <a:pt x="201" y="115"/>
                    </a:lnTo>
                    <a:lnTo>
                      <a:pt x="182" y="133"/>
                    </a:lnTo>
                    <a:lnTo>
                      <a:pt x="171" y="137"/>
                    </a:lnTo>
                    <a:lnTo>
                      <a:pt x="165" y="147"/>
                    </a:lnTo>
                    <a:lnTo>
                      <a:pt x="170" y="157"/>
                    </a:lnTo>
                    <a:lnTo>
                      <a:pt x="166" y="189"/>
                    </a:lnTo>
                    <a:lnTo>
                      <a:pt x="155" y="206"/>
                    </a:lnTo>
                    <a:lnTo>
                      <a:pt x="165" y="220"/>
                    </a:lnTo>
                    <a:lnTo>
                      <a:pt x="155" y="229"/>
                    </a:lnTo>
                    <a:lnTo>
                      <a:pt x="138" y="227"/>
                    </a:lnTo>
                    <a:lnTo>
                      <a:pt x="127" y="236"/>
                    </a:lnTo>
                    <a:lnTo>
                      <a:pt x="127" y="265"/>
                    </a:lnTo>
                    <a:lnTo>
                      <a:pt x="132" y="307"/>
                    </a:lnTo>
                    <a:lnTo>
                      <a:pt x="139" y="316"/>
                    </a:lnTo>
                    <a:lnTo>
                      <a:pt x="139" y="330"/>
                    </a:lnTo>
                    <a:lnTo>
                      <a:pt x="129" y="334"/>
                    </a:lnTo>
                    <a:lnTo>
                      <a:pt x="127" y="339"/>
                    </a:lnTo>
                    <a:lnTo>
                      <a:pt x="135" y="349"/>
                    </a:lnTo>
                    <a:lnTo>
                      <a:pt x="133" y="360"/>
                    </a:lnTo>
                    <a:lnTo>
                      <a:pt x="126" y="367"/>
                    </a:lnTo>
                    <a:lnTo>
                      <a:pt x="123" y="399"/>
                    </a:lnTo>
                    <a:lnTo>
                      <a:pt x="121" y="407"/>
                    </a:lnTo>
                    <a:lnTo>
                      <a:pt x="117" y="422"/>
                    </a:lnTo>
                    <a:lnTo>
                      <a:pt x="113" y="413"/>
                    </a:lnTo>
                    <a:lnTo>
                      <a:pt x="113" y="401"/>
                    </a:lnTo>
                    <a:lnTo>
                      <a:pt x="103" y="393"/>
                    </a:lnTo>
                    <a:lnTo>
                      <a:pt x="106" y="383"/>
                    </a:lnTo>
                    <a:lnTo>
                      <a:pt x="102" y="382"/>
                    </a:lnTo>
                    <a:lnTo>
                      <a:pt x="97" y="385"/>
                    </a:lnTo>
                    <a:lnTo>
                      <a:pt x="97" y="395"/>
                    </a:lnTo>
                    <a:lnTo>
                      <a:pt x="89" y="401"/>
                    </a:lnTo>
                    <a:lnTo>
                      <a:pt x="81" y="402"/>
                    </a:lnTo>
                    <a:lnTo>
                      <a:pt x="82" y="399"/>
                    </a:lnTo>
                    <a:lnTo>
                      <a:pt x="75" y="404"/>
                    </a:lnTo>
                    <a:lnTo>
                      <a:pt x="75" y="408"/>
                    </a:lnTo>
                    <a:lnTo>
                      <a:pt x="64" y="424"/>
                    </a:lnTo>
                    <a:lnTo>
                      <a:pt x="56" y="428"/>
                    </a:lnTo>
                    <a:lnTo>
                      <a:pt x="46" y="434"/>
                    </a:lnTo>
                    <a:lnTo>
                      <a:pt x="34" y="438"/>
                    </a:lnTo>
                    <a:lnTo>
                      <a:pt x="29" y="429"/>
                    </a:lnTo>
                    <a:lnTo>
                      <a:pt x="34" y="422"/>
                    </a:lnTo>
                    <a:lnTo>
                      <a:pt x="30" y="421"/>
                    </a:lnTo>
                    <a:lnTo>
                      <a:pt x="26" y="424"/>
                    </a:lnTo>
                    <a:lnTo>
                      <a:pt x="17" y="424"/>
                    </a:lnTo>
                    <a:lnTo>
                      <a:pt x="17" y="415"/>
                    </a:lnTo>
                    <a:lnTo>
                      <a:pt x="14" y="414"/>
                    </a:lnTo>
                    <a:lnTo>
                      <a:pt x="7" y="407"/>
                    </a:lnTo>
                    <a:lnTo>
                      <a:pt x="9" y="402"/>
                    </a:lnTo>
                    <a:lnTo>
                      <a:pt x="17" y="400"/>
                    </a:lnTo>
                    <a:lnTo>
                      <a:pt x="17" y="393"/>
                    </a:lnTo>
                    <a:lnTo>
                      <a:pt x="22" y="387"/>
                    </a:lnTo>
                    <a:lnTo>
                      <a:pt x="17" y="386"/>
                    </a:lnTo>
                    <a:lnTo>
                      <a:pt x="15" y="391"/>
                    </a:lnTo>
                    <a:lnTo>
                      <a:pt x="7" y="391"/>
                    </a:lnTo>
                    <a:lnTo>
                      <a:pt x="6" y="384"/>
                    </a:lnTo>
                    <a:lnTo>
                      <a:pt x="8" y="379"/>
                    </a:lnTo>
                    <a:lnTo>
                      <a:pt x="16" y="376"/>
                    </a:lnTo>
                    <a:lnTo>
                      <a:pt x="18" y="369"/>
                    </a:lnTo>
                    <a:lnTo>
                      <a:pt x="28" y="360"/>
                    </a:lnTo>
                    <a:lnTo>
                      <a:pt x="29" y="353"/>
                    </a:lnTo>
                    <a:lnTo>
                      <a:pt x="24" y="354"/>
                    </a:lnTo>
                    <a:lnTo>
                      <a:pt x="17" y="361"/>
                    </a:lnTo>
                    <a:lnTo>
                      <a:pt x="11" y="361"/>
                    </a:lnTo>
                    <a:lnTo>
                      <a:pt x="7" y="359"/>
                    </a:lnTo>
                    <a:lnTo>
                      <a:pt x="12" y="353"/>
                    </a:lnTo>
                    <a:lnTo>
                      <a:pt x="10" y="348"/>
                    </a:lnTo>
                    <a:lnTo>
                      <a:pt x="5" y="346"/>
                    </a:lnTo>
                    <a:lnTo>
                      <a:pt x="4" y="339"/>
                    </a:lnTo>
                    <a:lnTo>
                      <a:pt x="15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34" y="334"/>
                    </a:lnTo>
                    <a:lnTo>
                      <a:pt x="41" y="332"/>
                    </a:lnTo>
                    <a:lnTo>
                      <a:pt x="42" y="327"/>
                    </a:lnTo>
                    <a:lnTo>
                      <a:pt x="35" y="329"/>
                    </a:lnTo>
                    <a:lnTo>
                      <a:pt x="30" y="331"/>
                    </a:lnTo>
                    <a:lnTo>
                      <a:pt x="14" y="331"/>
                    </a:lnTo>
                    <a:lnTo>
                      <a:pt x="9" y="334"/>
                    </a:lnTo>
                    <a:lnTo>
                      <a:pt x="0" y="332"/>
                    </a:lnTo>
                    <a:lnTo>
                      <a:pt x="2" y="321"/>
                    </a:lnTo>
                    <a:lnTo>
                      <a:pt x="0" y="310"/>
                    </a:lnTo>
                    <a:lnTo>
                      <a:pt x="3" y="307"/>
                    </a:lnTo>
                    <a:lnTo>
                      <a:pt x="4" y="302"/>
                    </a:lnTo>
                    <a:lnTo>
                      <a:pt x="7" y="298"/>
                    </a:lnTo>
                    <a:lnTo>
                      <a:pt x="15" y="296"/>
                    </a:lnTo>
                    <a:lnTo>
                      <a:pt x="20" y="287"/>
                    </a:lnTo>
                    <a:lnTo>
                      <a:pt x="35" y="286"/>
                    </a:lnTo>
                    <a:lnTo>
                      <a:pt x="34" y="282"/>
                    </a:lnTo>
                    <a:lnTo>
                      <a:pt x="30" y="280"/>
                    </a:lnTo>
                    <a:lnTo>
                      <a:pt x="31" y="276"/>
                    </a:lnTo>
                    <a:lnTo>
                      <a:pt x="37" y="275"/>
                    </a:lnTo>
                    <a:lnTo>
                      <a:pt x="37" y="269"/>
                    </a:lnTo>
                    <a:lnTo>
                      <a:pt x="46" y="262"/>
                    </a:lnTo>
                    <a:lnTo>
                      <a:pt x="53" y="262"/>
                    </a:lnTo>
                    <a:lnTo>
                      <a:pt x="55" y="258"/>
                    </a:lnTo>
                    <a:lnTo>
                      <a:pt x="66" y="251"/>
                    </a:lnTo>
                    <a:lnTo>
                      <a:pt x="73" y="253"/>
                    </a:lnTo>
                    <a:lnTo>
                      <a:pt x="75" y="248"/>
                    </a:lnTo>
                    <a:lnTo>
                      <a:pt x="80" y="244"/>
                    </a:lnTo>
                    <a:lnTo>
                      <a:pt x="83" y="231"/>
                    </a:lnTo>
                    <a:lnTo>
                      <a:pt x="107" y="210"/>
                    </a:lnTo>
                    <a:lnTo>
                      <a:pt x="107" y="203"/>
                    </a:lnTo>
                    <a:lnTo>
                      <a:pt x="122" y="185"/>
                    </a:lnTo>
                    <a:lnTo>
                      <a:pt x="131" y="184"/>
                    </a:lnTo>
                    <a:lnTo>
                      <a:pt x="135" y="177"/>
                    </a:lnTo>
                    <a:lnTo>
                      <a:pt x="129" y="178"/>
                    </a:lnTo>
                    <a:lnTo>
                      <a:pt x="129" y="175"/>
                    </a:lnTo>
                    <a:lnTo>
                      <a:pt x="133" y="169"/>
                    </a:lnTo>
                    <a:lnTo>
                      <a:pt x="138" y="154"/>
                    </a:lnTo>
                    <a:lnTo>
                      <a:pt x="139" y="144"/>
                    </a:lnTo>
                    <a:lnTo>
                      <a:pt x="150" y="143"/>
                    </a:lnTo>
                    <a:lnTo>
                      <a:pt x="156" y="138"/>
                    </a:lnTo>
                    <a:lnTo>
                      <a:pt x="151" y="134"/>
                    </a:lnTo>
                    <a:lnTo>
                      <a:pt x="142" y="137"/>
                    </a:lnTo>
                    <a:lnTo>
                      <a:pt x="142" y="128"/>
                    </a:lnTo>
                    <a:lnTo>
                      <a:pt x="148" y="125"/>
                    </a:lnTo>
                    <a:lnTo>
                      <a:pt x="158" y="115"/>
                    </a:lnTo>
                    <a:lnTo>
                      <a:pt x="167" y="110"/>
                    </a:lnTo>
                    <a:lnTo>
                      <a:pt x="174" y="111"/>
                    </a:lnTo>
                    <a:lnTo>
                      <a:pt x="181" y="107"/>
                    </a:lnTo>
                    <a:lnTo>
                      <a:pt x="172" y="106"/>
                    </a:lnTo>
                    <a:lnTo>
                      <a:pt x="172" y="104"/>
                    </a:lnTo>
                    <a:lnTo>
                      <a:pt x="180" y="102"/>
                    </a:lnTo>
                    <a:lnTo>
                      <a:pt x="187" y="102"/>
                    </a:lnTo>
                    <a:lnTo>
                      <a:pt x="189" y="98"/>
                    </a:lnTo>
                    <a:lnTo>
                      <a:pt x="177" y="98"/>
                    </a:lnTo>
                    <a:lnTo>
                      <a:pt x="192" y="86"/>
                    </a:lnTo>
                    <a:lnTo>
                      <a:pt x="197" y="89"/>
                    </a:lnTo>
                    <a:lnTo>
                      <a:pt x="202" y="88"/>
                    </a:lnTo>
                    <a:lnTo>
                      <a:pt x="201" y="80"/>
                    </a:lnTo>
                    <a:lnTo>
                      <a:pt x="215" y="80"/>
                    </a:lnTo>
                    <a:lnTo>
                      <a:pt x="215" y="76"/>
                    </a:lnTo>
                    <a:lnTo>
                      <a:pt x="209" y="76"/>
                    </a:lnTo>
                    <a:lnTo>
                      <a:pt x="199" y="77"/>
                    </a:lnTo>
                    <a:lnTo>
                      <a:pt x="207" y="70"/>
                    </a:lnTo>
                    <a:lnTo>
                      <a:pt x="216" y="71"/>
                    </a:lnTo>
                    <a:lnTo>
                      <a:pt x="222" y="66"/>
                    </a:lnTo>
                    <a:lnTo>
                      <a:pt x="222" y="63"/>
                    </a:lnTo>
                    <a:lnTo>
                      <a:pt x="227" y="56"/>
                    </a:lnTo>
                    <a:lnTo>
                      <a:pt x="235" y="53"/>
                    </a:lnTo>
                    <a:lnTo>
                      <a:pt x="237" y="58"/>
                    </a:lnTo>
                    <a:lnTo>
                      <a:pt x="243" y="54"/>
                    </a:lnTo>
                    <a:lnTo>
                      <a:pt x="244" y="50"/>
                    </a:lnTo>
                    <a:lnTo>
                      <a:pt x="250" y="51"/>
                    </a:lnTo>
                    <a:lnTo>
                      <a:pt x="254" y="51"/>
                    </a:lnTo>
                    <a:lnTo>
                      <a:pt x="251" y="48"/>
                    </a:lnTo>
                    <a:lnTo>
                      <a:pt x="248" y="45"/>
                    </a:lnTo>
                    <a:lnTo>
                      <a:pt x="250" y="41"/>
                    </a:lnTo>
                    <a:lnTo>
                      <a:pt x="256" y="41"/>
                    </a:lnTo>
                    <a:lnTo>
                      <a:pt x="258" y="45"/>
                    </a:lnTo>
                    <a:lnTo>
                      <a:pt x="263" y="37"/>
                    </a:lnTo>
                    <a:lnTo>
                      <a:pt x="266" y="35"/>
                    </a:lnTo>
                    <a:lnTo>
                      <a:pt x="272" y="36"/>
                    </a:lnTo>
                    <a:lnTo>
                      <a:pt x="268" y="41"/>
                    </a:lnTo>
                    <a:lnTo>
                      <a:pt x="266" y="47"/>
                    </a:lnTo>
                    <a:lnTo>
                      <a:pt x="267" y="51"/>
                    </a:lnTo>
                    <a:lnTo>
                      <a:pt x="273" y="51"/>
                    </a:lnTo>
                    <a:lnTo>
                      <a:pt x="278" y="46"/>
                    </a:lnTo>
                    <a:lnTo>
                      <a:pt x="278" y="39"/>
                    </a:lnTo>
                    <a:lnTo>
                      <a:pt x="282" y="36"/>
                    </a:lnTo>
                    <a:lnTo>
                      <a:pt x="293" y="35"/>
                    </a:lnTo>
                    <a:lnTo>
                      <a:pt x="295" y="37"/>
                    </a:lnTo>
                    <a:lnTo>
                      <a:pt x="301" y="38"/>
                    </a:lnTo>
                    <a:lnTo>
                      <a:pt x="303" y="34"/>
                    </a:lnTo>
                    <a:lnTo>
                      <a:pt x="288" y="28"/>
                    </a:lnTo>
                    <a:lnTo>
                      <a:pt x="289" y="25"/>
                    </a:lnTo>
                    <a:lnTo>
                      <a:pt x="296" y="23"/>
                    </a:lnTo>
                    <a:lnTo>
                      <a:pt x="305" y="24"/>
                    </a:lnTo>
                    <a:lnTo>
                      <a:pt x="315" y="30"/>
                    </a:lnTo>
                    <a:lnTo>
                      <a:pt x="317" y="34"/>
                    </a:lnTo>
                    <a:lnTo>
                      <a:pt x="330" y="33"/>
                    </a:lnTo>
                    <a:lnTo>
                      <a:pt x="326" y="27"/>
                    </a:lnTo>
                    <a:lnTo>
                      <a:pt x="332" y="21"/>
                    </a:lnTo>
                    <a:lnTo>
                      <a:pt x="341" y="20"/>
                    </a:lnTo>
                    <a:lnTo>
                      <a:pt x="345" y="15"/>
                    </a:lnTo>
                    <a:lnTo>
                      <a:pt x="349" y="14"/>
                    </a:lnTo>
                    <a:lnTo>
                      <a:pt x="345" y="9"/>
                    </a:lnTo>
                    <a:lnTo>
                      <a:pt x="347" y="6"/>
                    </a:lnTo>
                    <a:lnTo>
                      <a:pt x="352" y="5"/>
                    </a:lnTo>
                    <a:lnTo>
                      <a:pt x="366" y="6"/>
                    </a:lnTo>
                    <a:lnTo>
                      <a:pt x="369" y="9"/>
                    </a:lnTo>
                    <a:lnTo>
                      <a:pt x="361" y="14"/>
                    </a:lnTo>
                    <a:lnTo>
                      <a:pt x="354" y="20"/>
                    </a:lnTo>
                    <a:lnTo>
                      <a:pt x="352" y="29"/>
                    </a:lnTo>
                    <a:lnTo>
                      <a:pt x="366" y="22"/>
                    </a:lnTo>
                    <a:lnTo>
                      <a:pt x="369" y="17"/>
                    </a:lnTo>
                    <a:lnTo>
                      <a:pt x="376" y="7"/>
                    </a:lnTo>
                    <a:lnTo>
                      <a:pt x="384" y="7"/>
                    </a:lnTo>
                    <a:lnTo>
                      <a:pt x="381" y="12"/>
                    </a:lnTo>
                    <a:lnTo>
                      <a:pt x="384" y="14"/>
                    </a:lnTo>
                    <a:lnTo>
                      <a:pt x="391" y="7"/>
                    </a:lnTo>
                    <a:lnTo>
                      <a:pt x="389" y="0"/>
                    </a:lnTo>
                    <a:close/>
                    <a:moveTo>
                      <a:pt x="388" y="0"/>
                    </a:moveTo>
                    <a:lnTo>
                      <a:pt x="388" y="0"/>
                    </a:lnTo>
                    <a:lnTo>
                      <a:pt x="391" y="7"/>
                    </a:lnTo>
                    <a:lnTo>
                      <a:pt x="384" y="14"/>
                    </a:lnTo>
                    <a:lnTo>
                      <a:pt x="382" y="12"/>
                    </a:lnTo>
                    <a:lnTo>
                      <a:pt x="385" y="8"/>
                    </a:lnTo>
                    <a:lnTo>
                      <a:pt x="385" y="7"/>
                    </a:lnTo>
                    <a:lnTo>
                      <a:pt x="384" y="7"/>
                    </a:lnTo>
                    <a:lnTo>
                      <a:pt x="376" y="7"/>
                    </a:lnTo>
                    <a:lnTo>
                      <a:pt x="376" y="7"/>
                    </a:lnTo>
                    <a:lnTo>
                      <a:pt x="376" y="7"/>
                    </a:lnTo>
                    <a:lnTo>
                      <a:pt x="369" y="17"/>
                    </a:lnTo>
                    <a:lnTo>
                      <a:pt x="366" y="22"/>
                    </a:lnTo>
                    <a:lnTo>
                      <a:pt x="353" y="29"/>
                    </a:lnTo>
                    <a:lnTo>
                      <a:pt x="355" y="20"/>
                    </a:lnTo>
                    <a:lnTo>
                      <a:pt x="362" y="14"/>
                    </a:lnTo>
                    <a:lnTo>
                      <a:pt x="369" y="9"/>
                    </a:lnTo>
                    <a:lnTo>
                      <a:pt x="369" y="9"/>
                    </a:lnTo>
                    <a:lnTo>
                      <a:pt x="369" y="9"/>
                    </a:lnTo>
                    <a:lnTo>
                      <a:pt x="366" y="6"/>
                    </a:lnTo>
                    <a:lnTo>
                      <a:pt x="366" y="5"/>
                    </a:lnTo>
                    <a:lnTo>
                      <a:pt x="366" y="5"/>
                    </a:lnTo>
                    <a:lnTo>
                      <a:pt x="352" y="5"/>
                    </a:lnTo>
                    <a:lnTo>
                      <a:pt x="352" y="5"/>
                    </a:lnTo>
                    <a:lnTo>
                      <a:pt x="352" y="5"/>
                    </a:lnTo>
                    <a:lnTo>
                      <a:pt x="347" y="5"/>
                    </a:lnTo>
                    <a:lnTo>
                      <a:pt x="347" y="5"/>
                    </a:lnTo>
                    <a:lnTo>
                      <a:pt x="347" y="5"/>
                    </a:lnTo>
                    <a:lnTo>
                      <a:pt x="344" y="9"/>
                    </a:lnTo>
                    <a:lnTo>
                      <a:pt x="344" y="9"/>
                    </a:lnTo>
                    <a:lnTo>
                      <a:pt x="344" y="9"/>
                    </a:lnTo>
                    <a:lnTo>
                      <a:pt x="349" y="14"/>
                    </a:lnTo>
                    <a:lnTo>
                      <a:pt x="345" y="15"/>
                    </a:lnTo>
                    <a:lnTo>
                      <a:pt x="344" y="15"/>
                    </a:lnTo>
                    <a:lnTo>
                      <a:pt x="344" y="15"/>
                    </a:lnTo>
                    <a:lnTo>
                      <a:pt x="341" y="20"/>
                    </a:lnTo>
                    <a:lnTo>
                      <a:pt x="332" y="21"/>
                    </a:lnTo>
                    <a:lnTo>
                      <a:pt x="332" y="21"/>
                    </a:lnTo>
                    <a:lnTo>
                      <a:pt x="332" y="21"/>
                    </a:lnTo>
                    <a:lnTo>
                      <a:pt x="326" y="26"/>
                    </a:lnTo>
                    <a:lnTo>
                      <a:pt x="325" y="27"/>
                    </a:lnTo>
                    <a:lnTo>
                      <a:pt x="325" y="27"/>
                    </a:lnTo>
                    <a:lnTo>
                      <a:pt x="329" y="33"/>
                    </a:lnTo>
                    <a:lnTo>
                      <a:pt x="318" y="34"/>
                    </a:lnTo>
                    <a:lnTo>
                      <a:pt x="315" y="30"/>
                    </a:lnTo>
                    <a:lnTo>
                      <a:pt x="315" y="30"/>
                    </a:lnTo>
                    <a:lnTo>
                      <a:pt x="315" y="30"/>
                    </a:lnTo>
                    <a:lnTo>
                      <a:pt x="305" y="24"/>
                    </a:lnTo>
                    <a:lnTo>
                      <a:pt x="305" y="24"/>
                    </a:lnTo>
                    <a:lnTo>
                      <a:pt x="305" y="24"/>
                    </a:lnTo>
                    <a:lnTo>
                      <a:pt x="296" y="22"/>
                    </a:lnTo>
                    <a:lnTo>
                      <a:pt x="296" y="22"/>
                    </a:lnTo>
                    <a:lnTo>
                      <a:pt x="296" y="22"/>
                    </a:lnTo>
                    <a:lnTo>
                      <a:pt x="289" y="24"/>
                    </a:lnTo>
                    <a:lnTo>
                      <a:pt x="289" y="24"/>
                    </a:lnTo>
                    <a:lnTo>
                      <a:pt x="289" y="24"/>
                    </a:lnTo>
                    <a:lnTo>
                      <a:pt x="288" y="28"/>
                    </a:lnTo>
                    <a:lnTo>
                      <a:pt x="287" y="29"/>
                    </a:lnTo>
                    <a:lnTo>
                      <a:pt x="288" y="29"/>
                    </a:lnTo>
                    <a:lnTo>
                      <a:pt x="303" y="35"/>
                    </a:lnTo>
                    <a:lnTo>
                      <a:pt x="301" y="37"/>
                    </a:lnTo>
                    <a:lnTo>
                      <a:pt x="295" y="37"/>
                    </a:lnTo>
                    <a:lnTo>
                      <a:pt x="293" y="35"/>
                    </a:lnTo>
                    <a:lnTo>
                      <a:pt x="293" y="35"/>
                    </a:lnTo>
                    <a:lnTo>
                      <a:pt x="293" y="35"/>
                    </a:lnTo>
                    <a:lnTo>
                      <a:pt x="282" y="36"/>
                    </a:lnTo>
                    <a:lnTo>
                      <a:pt x="282" y="36"/>
                    </a:lnTo>
                    <a:lnTo>
                      <a:pt x="282" y="36"/>
                    </a:lnTo>
                    <a:lnTo>
                      <a:pt x="277" y="39"/>
                    </a:lnTo>
                    <a:lnTo>
                      <a:pt x="277" y="39"/>
                    </a:lnTo>
                    <a:lnTo>
                      <a:pt x="277" y="39"/>
                    </a:lnTo>
                    <a:lnTo>
                      <a:pt x="277" y="46"/>
                    </a:lnTo>
                    <a:lnTo>
                      <a:pt x="273" y="50"/>
                    </a:lnTo>
                    <a:lnTo>
                      <a:pt x="268" y="51"/>
                    </a:lnTo>
                    <a:lnTo>
                      <a:pt x="267" y="47"/>
                    </a:lnTo>
                    <a:lnTo>
                      <a:pt x="269" y="41"/>
                    </a:lnTo>
                    <a:lnTo>
                      <a:pt x="272" y="36"/>
                    </a:lnTo>
                    <a:lnTo>
                      <a:pt x="273" y="36"/>
                    </a:lnTo>
                    <a:lnTo>
                      <a:pt x="272" y="36"/>
                    </a:lnTo>
                    <a:lnTo>
                      <a:pt x="267" y="35"/>
                    </a:lnTo>
                    <a:lnTo>
                      <a:pt x="266" y="34"/>
                    </a:lnTo>
                    <a:lnTo>
                      <a:pt x="266" y="35"/>
                    </a:lnTo>
                    <a:lnTo>
                      <a:pt x="262" y="37"/>
                    </a:lnTo>
                    <a:lnTo>
                      <a:pt x="262" y="37"/>
                    </a:lnTo>
                    <a:lnTo>
                      <a:pt x="262" y="37"/>
                    </a:lnTo>
                    <a:lnTo>
                      <a:pt x="258" y="44"/>
                    </a:lnTo>
                    <a:lnTo>
                      <a:pt x="256" y="41"/>
                    </a:lnTo>
                    <a:lnTo>
                      <a:pt x="256" y="41"/>
                    </a:lnTo>
                    <a:lnTo>
                      <a:pt x="256" y="41"/>
                    </a:lnTo>
                    <a:lnTo>
                      <a:pt x="250" y="41"/>
                    </a:lnTo>
                    <a:lnTo>
                      <a:pt x="250" y="41"/>
                    </a:lnTo>
                    <a:lnTo>
                      <a:pt x="250" y="41"/>
                    </a:lnTo>
                    <a:lnTo>
                      <a:pt x="247" y="45"/>
                    </a:lnTo>
                    <a:lnTo>
                      <a:pt x="247" y="45"/>
                    </a:lnTo>
                    <a:lnTo>
                      <a:pt x="247" y="46"/>
                    </a:lnTo>
                    <a:lnTo>
                      <a:pt x="251" y="48"/>
                    </a:lnTo>
                    <a:lnTo>
                      <a:pt x="253" y="51"/>
                    </a:lnTo>
                    <a:lnTo>
                      <a:pt x="250" y="51"/>
                    </a:lnTo>
                    <a:lnTo>
                      <a:pt x="244" y="49"/>
                    </a:lnTo>
                    <a:lnTo>
                      <a:pt x="243" y="49"/>
                    </a:lnTo>
                    <a:lnTo>
                      <a:pt x="243" y="50"/>
                    </a:lnTo>
                    <a:lnTo>
                      <a:pt x="242" y="54"/>
                    </a:lnTo>
                    <a:lnTo>
                      <a:pt x="237" y="57"/>
                    </a:lnTo>
                    <a:lnTo>
                      <a:pt x="236" y="53"/>
                    </a:lnTo>
                    <a:lnTo>
                      <a:pt x="236" y="53"/>
                    </a:lnTo>
                    <a:lnTo>
                      <a:pt x="235" y="53"/>
                    </a:lnTo>
                    <a:lnTo>
                      <a:pt x="227" y="56"/>
                    </a:lnTo>
                    <a:lnTo>
                      <a:pt x="227" y="56"/>
                    </a:lnTo>
                    <a:lnTo>
                      <a:pt x="226" y="56"/>
                    </a:lnTo>
                    <a:lnTo>
                      <a:pt x="222" y="62"/>
                    </a:lnTo>
                    <a:lnTo>
                      <a:pt x="222" y="63"/>
                    </a:lnTo>
                    <a:lnTo>
                      <a:pt x="222" y="63"/>
                    </a:lnTo>
                    <a:lnTo>
                      <a:pt x="222" y="66"/>
                    </a:lnTo>
                    <a:lnTo>
                      <a:pt x="216" y="70"/>
                    </a:lnTo>
                    <a:lnTo>
                      <a:pt x="207" y="70"/>
                    </a:lnTo>
                    <a:lnTo>
                      <a:pt x="207" y="70"/>
                    </a:lnTo>
                    <a:lnTo>
                      <a:pt x="207" y="70"/>
                    </a:lnTo>
                    <a:lnTo>
                      <a:pt x="199" y="76"/>
                    </a:lnTo>
                    <a:lnTo>
                      <a:pt x="198" y="77"/>
                    </a:lnTo>
                    <a:lnTo>
                      <a:pt x="199" y="77"/>
                    </a:lnTo>
                    <a:lnTo>
                      <a:pt x="209" y="77"/>
                    </a:lnTo>
                    <a:lnTo>
                      <a:pt x="215" y="76"/>
                    </a:lnTo>
                    <a:lnTo>
                      <a:pt x="214" y="80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2" y="88"/>
                    </a:lnTo>
                    <a:lnTo>
                      <a:pt x="197" y="89"/>
                    </a:lnTo>
                    <a:lnTo>
                      <a:pt x="192" y="85"/>
                    </a:lnTo>
                    <a:lnTo>
                      <a:pt x="192" y="85"/>
                    </a:lnTo>
                    <a:lnTo>
                      <a:pt x="192" y="85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7" y="99"/>
                    </a:lnTo>
                    <a:lnTo>
                      <a:pt x="188" y="98"/>
                    </a:lnTo>
                    <a:lnTo>
                      <a:pt x="187" y="102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72" y="103"/>
                    </a:lnTo>
                    <a:lnTo>
                      <a:pt x="172" y="103"/>
                    </a:lnTo>
                    <a:lnTo>
                      <a:pt x="172" y="104"/>
                    </a:lnTo>
                    <a:lnTo>
                      <a:pt x="172" y="106"/>
                    </a:lnTo>
                    <a:lnTo>
                      <a:pt x="172" y="106"/>
                    </a:lnTo>
                    <a:lnTo>
                      <a:pt x="172" y="106"/>
                    </a:lnTo>
                    <a:lnTo>
                      <a:pt x="179" y="107"/>
                    </a:lnTo>
                    <a:lnTo>
                      <a:pt x="174" y="110"/>
                    </a:lnTo>
                    <a:lnTo>
                      <a:pt x="167" y="110"/>
                    </a:lnTo>
                    <a:lnTo>
                      <a:pt x="167" y="110"/>
                    </a:lnTo>
                    <a:lnTo>
                      <a:pt x="167" y="110"/>
                    </a:lnTo>
                    <a:lnTo>
                      <a:pt x="158" y="115"/>
                    </a:lnTo>
                    <a:lnTo>
                      <a:pt x="158" y="115"/>
                    </a:lnTo>
                    <a:lnTo>
                      <a:pt x="158" y="115"/>
                    </a:lnTo>
                    <a:lnTo>
                      <a:pt x="147" y="125"/>
                    </a:lnTo>
                    <a:lnTo>
                      <a:pt x="142" y="128"/>
                    </a:lnTo>
                    <a:lnTo>
                      <a:pt x="141" y="128"/>
                    </a:lnTo>
                    <a:lnTo>
                      <a:pt x="141" y="128"/>
                    </a:lnTo>
                    <a:lnTo>
                      <a:pt x="141" y="137"/>
                    </a:lnTo>
                    <a:lnTo>
                      <a:pt x="141" y="137"/>
                    </a:lnTo>
                    <a:lnTo>
                      <a:pt x="142" y="137"/>
                    </a:lnTo>
                    <a:lnTo>
                      <a:pt x="151" y="135"/>
                    </a:lnTo>
                    <a:lnTo>
                      <a:pt x="155" y="138"/>
                    </a:lnTo>
                    <a:lnTo>
                      <a:pt x="150" y="143"/>
                    </a:lnTo>
                    <a:lnTo>
                      <a:pt x="139" y="143"/>
                    </a:lnTo>
                    <a:lnTo>
                      <a:pt x="139" y="143"/>
                    </a:lnTo>
                    <a:lnTo>
                      <a:pt x="139" y="144"/>
                    </a:lnTo>
                    <a:lnTo>
                      <a:pt x="138" y="154"/>
                    </a:lnTo>
                    <a:lnTo>
                      <a:pt x="133" y="168"/>
                    </a:lnTo>
                    <a:lnTo>
                      <a:pt x="128" y="175"/>
                    </a:lnTo>
                    <a:lnTo>
                      <a:pt x="128" y="175"/>
                    </a:lnTo>
                    <a:lnTo>
                      <a:pt x="128" y="175"/>
                    </a:lnTo>
                    <a:lnTo>
                      <a:pt x="128" y="178"/>
                    </a:lnTo>
                    <a:lnTo>
                      <a:pt x="128" y="179"/>
                    </a:lnTo>
                    <a:lnTo>
                      <a:pt x="129" y="179"/>
                    </a:lnTo>
                    <a:lnTo>
                      <a:pt x="134" y="177"/>
                    </a:lnTo>
                    <a:lnTo>
                      <a:pt x="130" y="184"/>
                    </a:lnTo>
                    <a:lnTo>
                      <a:pt x="122" y="185"/>
                    </a:lnTo>
                    <a:lnTo>
                      <a:pt x="122" y="185"/>
                    </a:lnTo>
                    <a:lnTo>
                      <a:pt x="122" y="185"/>
                    </a:lnTo>
                    <a:lnTo>
                      <a:pt x="107" y="203"/>
                    </a:lnTo>
                    <a:lnTo>
                      <a:pt x="107" y="203"/>
                    </a:lnTo>
                    <a:lnTo>
                      <a:pt x="107" y="203"/>
                    </a:lnTo>
                    <a:lnTo>
                      <a:pt x="107" y="210"/>
                    </a:lnTo>
                    <a:lnTo>
                      <a:pt x="82" y="230"/>
                    </a:lnTo>
                    <a:lnTo>
                      <a:pt x="82" y="230"/>
                    </a:lnTo>
                    <a:lnTo>
                      <a:pt x="82" y="230"/>
                    </a:lnTo>
                    <a:lnTo>
                      <a:pt x="79" y="244"/>
                    </a:lnTo>
                    <a:lnTo>
                      <a:pt x="75" y="248"/>
                    </a:lnTo>
                    <a:lnTo>
                      <a:pt x="75" y="248"/>
                    </a:lnTo>
                    <a:lnTo>
                      <a:pt x="75" y="248"/>
                    </a:lnTo>
                    <a:lnTo>
                      <a:pt x="73" y="252"/>
                    </a:lnTo>
                    <a:lnTo>
                      <a:pt x="66" y="250"/>
                    </a:lnTo>
                    <a:lnTo>
                      <a:pt x="66" y="250"/>
                    </a:lnTo>
                    <a:lnTo>
                      <a:pt x="66" y="250"/>
                    </a:lnTo>
                    <a:lnTo>
                      <a:pt x="55" y="258"/>
                    </a:lnTo>
                    <a:lnTo>
                      <a:pt x="55" y="258"/>
                    </a:lnTo>
                    <a:lnTo>
                      <a:pt x="55" y="258"/>
                    </a:lnTo>
                    <a:lnTo>
                      <a:pt x="53" y="262"/>
                    </a:lnTo>
                    <a:lnTo>
                      <a:pt x="46" y="262"/>
                    </a:lnTo>
                    <a:lnTo>
                      <a:pt x="46" y="262"/>
                    </a:lnTo>
                    <a:lnTo>
                      <a:pt x="45" y="262"/>
                    </a:lnTo>
                    <a:lnTo>
                      <a:pt x="37" y="268"/>
                    </a:lnTo>
                    <a:lnTo>
                      <a:pt x="37" y="268"/>
                    </a:lnTo>
                    <a:lnTo>
                      <a:pt x="37" y="269"/>
                    </a:lnTo>
                    <a:lnTo>
                      <a:pt x="37" y="274"/>
                    </a:lnTo>
                    <a:lnTo>
                      <a:pt x="31" y="275"/>
                    </a:lnTo>
                    <a:lnTo>
                      <a:pt x="30" y="275"/>
                    </a:lnTo>
                    <a:lnTo>
                      <a:pt x="30" y="275"/>
                    </a:lnTo>
                    <a:lnTo>
                      <a:pt x="29" y="280"/>
                    </a:lnTo>
                    <a:lnTo>
                      <a:pt x="29" y="280"/>
                    </a:lnTo>
                    <a:lnTo>
                      <a:pt x="30" y="280"/>
                    </a:lnTo>
                    <a:lnTo>
                      <a:pt x="34" y="282"/>
                    </a:lnTo>
                    <a:lnTo>
                      <a:pt x="35" y="286"/>
                    </a:lnTo>
                    <a:lnTo>
                      <a:pt x="20" y="287"/>
                    </a:lnTo>
                    <a:lnTo>
                      <a:pt x="20" y="287"/>
                    </a:lnTo>
                    <a:lnTo>
                      <a:pt x="20" y="287"/>
                    </a:lnTo>
                    <a:lnTo>
                      <a:pt x="14" y="296"/>
                    </a:lnTo>
                    <a:lnTo>
                      <a:pt x="7" y="297"/>
                    </a:lnTo>
                    <a:lnTo>
                      <a:pt x="7" y="297"/>
                    </a:lnTo>
                    <a:lnTo>
                      <a:pt x="7" y="297"/>
                    </a:lnTo>
                    <a:lnTo>
                      <a:pt x="4" y="302"/>
                    </a:lnTo>
                    <a:lnTo>
                      <a:pt x="4" y="302"/>
                    </a:lnTo>
                    <a:lnTo>
                      <a:pt x="4" y="302"/>
                    </a:lnTo>
                    <a:lnTo>
                      <a:pt x="3" y="307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2" y="321"/>
                    </a:lnTo>
                    <a:lnTo>
                      <a:pt x="0" y="332"/>
                    </a:lnTo>
                    <a:lnTo>
                      <a:pt x="0" y="333"/>
                    </a:lnTo>
                    <a:lnTo>
                      <a:pt x="0" y="333"/>
                    </a:lnTo>
                    <a:lnTo>
                      <a:pt x="9" y="334"/>
                    </a:lnTo>
                    <a:lnTo>
                      <a:pt x="9" y="334"/>
                    </a:lnTo>
                    <a:lnTo>
                      <a:pt x="9" y="334"/>
                    </a:lnTo>
                    <a:lnTo>
                      <a:pt x="14" y="332"/>
                    </a:lnTo>
                    <a:lnTo>
                      <a:pt x="30" y="332"/>
                    </a:lnTo>
                    <a:lnTo>
                      <a:pt x="30" y="332"/>
                    </a:lnTo>
                    <a:lnTo>
                      <a:pt x="30" y="332"/>
                    </a:lnTo>
                    <a:lnTo>
                      <a:pt x="36" y="329"/>
                    </a:lnTo>
                    <a:lnTo>
                      <a:pt x="41" y="328"/>
                    </a:lnTo>
                    <a:lnTo>
                      <a:pt x="41" y="332"/>
                    </a:lnTo>
                    <a:lnTo>
                      <a:pt x="33" y="334"/>
                    </a:lnTo>
                    <a:lnTo>
                      <a:pt x="28" y="335"/>
                    </a:lnTo>
                    <a:lnTo>
                      <a:pt x="21" y="338"/>
                    </a:lnTo>
                    <a:lnTo>
                      <a:pt x="15" y="337"/>
                    </a:lnTo>
                    <a:lnTo>
                      <a:pt x="15" y="337"/>
                    </a:lnTo>
                    <a:lnTo>
                      <a:pt x="15" y="337"/>
                    </a:lnTo>
                    <a:lnTo>
                      <a:pt x="4" y="339"/>
                    </a:lnTo>
                    <a:lnTo>
                      <a:pt x="4" y="339"/>
                    </a:lnTo>
                    <a:lnTo>
                      <a:pt x="4" y="339"/>
                    </a:lnTo>
                    <a:lnTo>
                      <a:pt x="5" y="346"/>
                    </a:lnTo>
                    <a:lnTo>
                      <a:pt x="5" y="346"/>
                    </a:lnTo>
                    <a:lnTo>
                      <a:pt x="5" y="346"/>
                    </a:lnTo>
                    <a:lnTo>
                      <a:pt x="10" y="348"/>
                    </a:lnTo>
                    <a:lnTo>
                      <a:pt x="11" y="353"/>
                    </a:lnTo>
                    <a:lnTo>
                      <a:pt x="7" y="358"/>
                    </a:lnTo>
                    <a:lnTo>
                      <a:pt x="6" y="359"/>
                    </a:lnTo>
                    <a:lnTo>
                      <a:pt x="7" y="359"/>
                    </a:lnTo>
                    <a:lnTo>
                      <a:pt x="11" y="362"/>
                    </a:lnTo>
                    <a:lnTo>
                      <a:pt x="11" y="362"/>
                    </a:lnTo>
                    <a:lnTo>
                      <a:pt x="11" y="362"/>
                    </a:lnTo>
                    <a:lnTo>
                      <a:pt x="17" y="362"/>
                    </a:lnTo>
                    <a:lnTo>
                      <a:pt x="18" y="362"/>
                    </a:lnTo>
                    <a:lnTo>
                      <a:pt x="18" y="362"/>
                    </a:lnTo>
                    <a:lnTo>
                      <a:pt x="24" y="354"/>
                    </a:lnTo>
                    <a:lnTo>
                      <a:pt x="28" y="353"/>
                    </a:lnTo>
                    <a:lnTo>
                      <a:pt x="27" y="359"/>
                    </a:lnTo>
                    <a:lnTo>
                      <a:pt x="18" y="369"/>
                    </a:lnTo>
                    <a:lnTo>
                      <a:pt x="18" y="369"/>
                    </a:lnTo>
                    <a:lnTo>
                      <a:pt x="18" y="369"/>
                    </a:lnTo>
                    <a:lnTo>
                      <a:pt x="15" y="376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6" y="384"/>
                    </a:lnTo>
                    <a:lnTo>
                      <a:pt x="6" y="384"/>
                    </a:lnTo>
                    <a:lnTo>
                      <a:pt x="6" y="384"/>
                    </a:lnTo>
                    <a:lnTo>
                      <a:pt x="7" y="391"/>
                    </a:lnTo>
                    <a:lnTo>
                      <a:pt x="7" y="392"/>
                    </a:lnTo>
                    <a:lnTo>
                      <a:pt x="7" y="392"/>
                    </a:lnTo>
                    <a:lnTo>
                      <a:pt x="15" y="391"/>
                    </a:lnTo>
                    <a:lnTo>
                      <a:pt x="15" y="391"/>
                    </a:lnTo>
                    <a:lnTo>
                      <a:pt x="15" y="391"/>
                    </a:lnTo>
                    <a:lnTo>
                      <a:pt x="17" y="387"/>
                    </a:lnTo>
                    <a:lnTo>
                      <a:pt x="22" y="387"/>
                    </a:lnTo>
                    <a:lnTo>
                      <a:pt x="17" y="393"/>
                    </a:lnTo>
                    <a:lnTo>
                      <a:pt x="17" y="393"/>
                    </a:lnTo>
                    <a:lnTo>
                      <a:pt x="17" y="393"/>
                    </a:lnTo>
                    <a:lnTo>
                      <a:pt x="17" y="400"/>
                    </a:lnTo>
                    <a:lnTo>
                      <a:pt x="9" y="402"/>
                    </a:lnTo>
                    <a:lnTo>
                      <a:pt x="9" y="402"/>
                    </a:lnTo>
                    <a:lnTo>
                      <a:pt x="9" y="402"/>
                    </a:lnTo>
                    <a:lnTo>
                      <a:pt x="7" y="407"/>
                    </a:lnTo>
                    <a:lnTo>
                      <a:pt x="7" y="407"/>
                    </a:lnTo>
                    <a:lnTo>
                      <a:pt x="7" y="408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5"/>
                    </a:lnTo>
                    <a:lnTo>
                      <a:pt x="17" y="416"/>
                    </a:lnTo>
                    <a:lnTo>
                      <a:pt x="17" y="424"/>
                    </a:lnTo>
                    <a:lnTo>
                      <a:pt x="17" y="425"/>
                    </a:lnTo>
                    <a:lnTo>
                      <a:pt x="17" y="425"/>
                    </a:lnTo>
                    <a:lnTo>
                      <a:pt x="26" y="425"/>
                    </a:lnTo>
                    <a:lnTo>
                      <a:pt x="26" y="425"/>
                    </a:lnTo>
                    <a:lnTo>
                      <a:pt x="26" y="425"/>
                    </a:lnTo>
                    <a:lnTo>
                      <a:pt x="30" y="421"/>
                    </a:lnTo>
                    <a:lnTo>
                      <a:pt x="34" y="422"/>
                    </a:lnTo>
                    <a:lnTo>
                      <a:pt x="28" y="429"/>
                    </a:lnTo>
                    <a:lnTo>
                      <a:pt x="28" y="429"/>
                    </a:lnTo>
                    <a:lnTo>
                      <a:pt x="28" y="430"/>
                    </a:lnTo>
                    <a:lnTo>
                      <a:pt x="34" y="439"/>
                    </a:lnTo>
                    <a:lnTo>
                      <a:pt x="34" y="439"/>
                    </a:lnTo>
                    <a:lnTo>
                      <a:pt x="35" y="439"/>
                    </a:lnTo>
                    <a:lnTo>
                      <a:pt x="46" y="434"/>
                    </a:lnTo>
                    <a:lnTo>
                      <a:pt x="56" y="428"/>
                    </a:lnTo>
                    <a:lnTo>
                      <a:pt x="64" y="425"/>
                    </a:lnTo>
                    <a:lnTo>
                      <a:pt x="64" y="425"/>
                    </a:lnTo>
                    <a:lnTo>
                      <a:pt x="64" y="424"/>
                    </a:lnTo>
                    <a:lnTo>
                      <a:pt x="75" y="409"/>
                    </a:lnTo>
                    <a:lnTo>
                      <a:pt x="75" y="408"/>
                    </a:lnTo>
                    <a:lnTo>
                      <a:pt x="75" y="408"/>
                    </a:lnTo>
                    <a:lnTo>
                      <a:pt x="75" y="404"/>
                    </a:lnTo>
                    <a:lnTo>
                      <a:pt x="81" y="400"/>
                    </a:lnTo>
                    <a:lnTo>
                      <a:pt x="81" y="402"/>
                    </a:lnTo>
                    <a:lnTo>
                      <a:pt x="81" y="403"/>
                    </a:lnTo>
                    <a:lnTo>
                      <a:pt x="81" y="403"/>
                    </a:lnTo>
                    <a:lnTo>
                      <a:pt x="89" y="402"/>
                    </a:lnTo>
                    <a:lnTo>
                      <a:pt x="89" y="402"/>
                    </a:lnTo>
                    <a:lnTo>
                      <a:pt x="89" y="402"/>
                    </a:lnTo>
                    <a:lnTo>
                      <a:pt x="97" y="395"/>
                    </a:lnTo>
                    <a:lnTo>
                      <a:pt x="97" y="395"/>
                    </a:lnTo>
                    <a:lnTo>
                      <a:pt x="97" y="395"/>
                    </a:lnTo>
                    <a:lnTo>
                      <a:pt x="97" y="385"/>
                    </a:lnTo>
                    <a:lnTo>
                      <a:pt x="102" y="382"/>
                    </a:lnTo>
                    <a:lnTo>
                      <a:pt x="106" y="384"/>
                    </a:lnTo>
                    <a:lnTo>
                      <a:pt x="103" y="393"/>
                    </a:lnTo>
                    <a:lnTo>
                      <a:pt x="103" y="393"/>
                    </a:lnTo>
                    <a:lnTo>
                      <a:pt x="103" y="394"/>
                    </a:lnTo>
                    <a:lnTo>
                      <a:pt x="112" y="401"/>
                    </a:lnTo>
                    <a:lnTo>
                      <a:pt x="112" y="413"/>
                    </a:lnTo>
                    <a:lnTo>
                      <a:pt x="112" y="413"/>
                    </a:lnTo>
                    <a:lnTo>
                      <a:pt x="112" y="413"/>
                    </a:lnTo>
                    <a:lnTo>
                      <a:pt x="116" y="422"/>
                    </a:lnTo>
                    <a:lnTo>
                      <a:pt x="117" y="423"/>
                    </a:lnTo>
                    <a:lnTo>
                      <a:pt x="117" y="422"/>
                    </a:lnTo>
                    <a:lnTo>
                      <a:pt x="122" y="407"/>
                    </a:lnTo>
                    <a:lnTo>
                      <a:pt x="122" y="407"/>
                    </a:lnTo>
                    <a:lnTo>
                      <a:pt x="122" y="407"/>
                    </a:lnTo>
                    <a:lnTo>
                      <a:pt x="123" y="399"/>
                    </a:lnTo>
                    <a:lnTo>
                      <a:pt x="126" y="367"/>
                    </a:lnTo>
                    <a:lnTo>
                      <a:pt x="133" y="360"/>
                    </a:lnTo>
                    <a:lnTo>
                      <a:pt x="133" y="360"/>
                    </a:lnTo>
                    <a:lnTo>
                      <a:pt x="133" y="360"/>
                    </a:lnTo>
                    <a:lnTo>
                      <a:pt x="135" y="349"/>
                    </a:lnTo>
                    <a:lnTo>
                      <a:pt x="135" y="349"/>
                    </a:lnTo>
                    <a:lnTo>
                      <a:pt x="135" y="349"/>
                    </a:lnTo>
                    <a:lnTo>
                      <a:pt x="128" y="339"/>
                    </a:lnTo>
                    <a:lnTo>
                      <a:pt x="129" y="334"/>
                    </a:lnTo>
                    <a:lnTo>
                      <a:pt x="139" y="331"/>
                    </a:lnTo>
                    <a:lnTo>
                      <a:pt x="140" y="331"/>
                    </a:lnTo>
                    <a:lnTo>
                      <a:pt x="140" y="330"/>
                    </a:lnTo>
                    <a:lnTo>
                      <a:pt x="140" y="316"/>
                    </a:lnTo>
                    <a:lnTo>
                      <a:pt x="140" y="316"/>
                    </a:lnTo>
                    <a:lnTo>
                      <a:pt x="140" y="316"/>
                    </a:lnTo>
                    <a:lnTo>
                      <a:pt x="132" y="306"/>
                    </a:lnTo>
                    <a:lnTo>
                      <a:pt x="128" y="265"/>
                    </a:lnTo>
                    <a:lnTo>
                      <a:pt x="128" y="236"/>
                    </a:lnTo>
                    <a:lnTo>
                      <a:pt x="138" y="228"/>
                    </a:lnTo>
                    <a:lnTo>
                      <a:pt x="155" y="230"/>
                    </a:lnTo>
                    <a:lnTo>
                      <a:pt x="155" y="230"/>
                    </a:lnTo>
                    <a:lnTo>
                      <a:pt x="155" y="230"/>
                    </a:lnTo>
                    <a:lnTo>
                      <a:pt x="165" y="221"/>
                    </a:lnTo>
                    <a:lnTo>
                      <a:pt x="166" y="220"/>
                    </a:lnTo>
                    <a:lnTo>
                      <a:pt x="165" y="220"/>
                    </a:lnTo>
                    <a:lnTo>
                      <a:pt x="155" y="206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89"/>
                    </a:lnTo>
                    <a:lnTo>
                      <a:pt x="170" y="157"/>
                    </a:lnTo>
                    <a:lnTo>
                      <a:pt x="170" y="157"/>
                    </a:lnTo>
                    <a:lnTo>
                      <a:pt x="170" y="157"/>
                    </a:lnTo>
                    <a:lnTo>
                      <a:pt x="166" y="147"/>
                    </a:lnTo>
                    <a:lnTo>
                      <a:pt x="171" y="138"/>
                    </a:lnTo>
                    <a:lnTo>
                      <a:pt x="182" y="134"/>
                    </a:lnTo>
                    <a:lnTo>
                      <a:pt x="182" y="134"/>
                    </a:lnTo>
                    <a:lnTo>
                      <a:pt x="182" y="134"/>
                    </a:lnTo>
                    <a:lnTo>
                      <a:pt x="202" y="116"/>
                    </a:lnTo>
                    <a:lnTo>
                      <a:pt x="202" y="115"/>
                    </a:lnTo>
                    <a:lnTo>
                      <a:pt x="202" y="115"/>
                    </a:lnTo>
                    <a:lnTo>
                      <a:pt x="203" y="108"/>
                    </a:lnTo>
                    <a:lnTo>
                      <a:pt x="203" y="108"/>
                    </a:lnTo>
                    <a:lnTo>
                      <a:pt x="203" y="108"/>
                    </a:lnTo>
                    <a:lnTo>
                      <a:pt x="198" y="104"/>
                    </a:lnTo>
                    <a:lnTo>
                      <a:pt x="211" y="95"/>
                    </a:lnTo>
                    <a:lnTo>
                      <a:pt x="211" y="95"/>
                    </a:lnTo>
                    <a:lnTo>
                      <a:pt x="211" y="95"/>
                    </a:lnTo>
                    <a:lnTo>
                      <a:pt x="215" y="87"/>
                    </a:lnTo>
                    <a:lnTo>
                      <a:pt x="230" y="82"/>
                    </a:lnTo>
                    <a:lnTo>
                      <a:pt x="230" y="82"/>
                    </a:lnTo>
                    <a:lnTo>
                      <a:pt x="231" y="82"/>
                    </a:lnTo>
                    <a:lnTo>
                      <a:pt x="235" y="73"/>
                    </a:lnTo>
                    <a:lnTo>
                      <a:pt x="244" y="72"/>
                    </a:lnTo>
                    <a:lnTo>
                      <a:pt x="254" y="74"/>
                    </a:lnTo>
                    <a:lnTo>
                      <a:pt x="254" y="74"/>
                    </a:lnTo>
                    <a:lnTo>
                      <a:pt x="254" y="74"/>
                    </a:lnTo>
                    <a:lnTo>
                      <a:pt x="265" y="72"/>
                    </a:lnTo>
                    <a:lnTo>
                      <a:pt x="265" y="72"/>
                    </a:lnTo>
                    <a:lnTo>
                      <a:pt x="265" y="72"/>
                    </a:lnTo>
                    <a:lnTo>
                      <a:pt x="268" y="58"/>
                    </a:lnTo>
                    <a:lnTo>
                      <a:pt x="277" y="58"/>
                    </a:lnTo>
                    <a:lnTo>
                      <a:pt x="277" y="58"/>
                    </a:lnTo>
                    <a:lnTo>
                      <a:pt x="277" y="58"/>
                    </a:lnTo>
                    <a:lnTo>
                      <a:pt x="286" y="53"/>
                    </a:lnTo>
                    <a:lnTo>
                      <a:pt x="295" y="53"/>
                    </a:lnTo>
                    <a:lnTo>
                      <a:pt x="311" y="67"/>
                    </a:lnTo>
                    <a:lnTo>
                      <a:pt x="311" y="67"/>
                    </a:lnTo>
                    <a:lnTo>
                      <a:pt x="312" y="67"/>
                    </a:lnTo>
                    <a:lnTo>
                      <a:pt x="325" y="69"/>
                    </a:lnTo>
                    <a:lnTo>
                      <a:pt x="325" y="69"/>
                    </a:lnTo>
                    <a:lnTo>
                      <a:pt x="325" y="69"/>
                    </a:lnTo>
                    <a:lnTo>
                      <a:pt x="336" y="65"/>
                    </a:lnTo>
                    <a:lnTo>
                      <a:pt x="346" y="65"/>
                    </a:lnTo>
                    <a:lnTo>
                      <a:pt x="353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8" y="68"/>
                    </a:lnTo>
                    <a:lnTo>
                      <a:pt x="359" y="68"/>
                    </a:lnTo>
                    <a:lnTo>
                      <a:pt x="359" y="68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8"/>
                    </a:lnTo>
                    <a:lnTo>
                      <a:pt x="372" y="40"/>
                    </a:lnTo>
                    <a:lnTo>
                      <a:pt x="389" y="33"/>
                    </a:lnTo>
                    <a:lnTo>
                      <a:pt x="404" y="32"/>
                    </a:lnTo>
                    <a:lnTo>
                      <a:pt x="420" y="40"/>
                    </a:lnTo>
                    <a:lnTo>
                      <a:pt x="421" y="56"/>
                    </a:lnTo>
                    <a:lnTo>
                      <a:pt x="421" y="57"/>
                    </a:lnTo>
                    <a:lnTo>
                      <a:pt x="421" y="57"/>
                    </a:lnTo>
                    <a:lnTo>
                      <a:pt x="430" y="52"/>
                    </a:lnTo>
                    <a:lnTo>
                      <a:pt x="430" y="52"/>
                    </a:lnTo>
                    <a:lnTo>
                      <a:pt x="430" y="51"/>
                    </a:lnTo>
                    <a:lnTo>
                      <a:pt x="431" y="49"/>
                    </a:lnTo>
                    <a:lnTo>
                      <a:pt x="455" y="40"/>
                    </a:lnTo>
                    <a:lnTo>
                      <a:pt x="456" y="40"/>
                    </a:lnTo>
                    <a:lnTo>
                      <a:pt x="455" y="39"/>
                    </a:lnTo>
                    <a:lnTo>
                      <a:pt x="448" y="36"/>
                    </a:lnTo>
                    <a:lnTo>
                      <a:pt x="447" y="36"/>
                    </a:lnTo>
                    <a:lnTo>
                      <a:pt x="447" y="36"/>
                    </a:lnTo>
                    <a:lnTo>
                      <a:pt x="437" y="40"/>
                    </a:lnTo>
                    <a:lnTo>
                      <a:pt x="433" y="38"/>
                    </a:lnTo>
                    <a:lnTo>
                      <a:pt x="433" y="36"/>
                    </a:lnTo>
                    <a:lnTo>
                      <a:pt x="433" y="35"/>
                    </a:lnTo>
                    <a:lnTo>
                      <a:pt x="433" y="35"/>
                    </a:lnTo>
                    <a:lnTo>
                      <a:pt x="418" y="29"/>
                    </a:lnTo>
                    <a:lnTo>
                      <a:pt x="419" y="28"/>
                    </a:lnTo>
                    <a:lnTo>
                      <a:pt x="437" y="30"/>
                    </a:lnTo>
                    <a:lnTo>
                      <a:pt x="437" y="30"/>
                    </a:lnTo>
                    <a:lnTo>
                      <a:pt x="437" y="30"/>
                    </a:lnTo>
                    <a:lnTo>
                      <a:pt x="450" y="21"/>
                    </a:lnTo>
                    <a:lnTo>
                      <a:pt x="450" y="21"/>
                    </a:lnTo>
                    <a:lnTo>
                      <a:pt x="450" y="21"/>
                    </a:lnTo>
                    <a:lnTo>
                      <a:pt x="425" y="7"/>
                    </a:lnTo>
                    <a:lnTo>
                      <a:pt x="425" y="7"/>
                    </a:lnTo>
                    <a:lnTo>
                      <a:pt x="425" y="7"/>
                    </a:lnTo>
                    <a:lnTo>
                      <a:pt x="417" y="8"/>
                    </a:lnTo>
                    <a:lnTo>
                      <a:pt x="417" y="8"/>
                    </a:lnTo>
                    <a:lnTo>
                      <a:pt x="417" y="9"/>
                    </a:lnTo>
                    <a:lnTo>
                      <a:pt x="411" y="14"/>
                    </a:lnTo>
                    <a:lnTo>
                      <a:pt x="406" y="11"/>
                    </a:lnTo>
                    <a:lnTo>
                      <a:pt x="413" y="7"/>
                    </a:lnTo>
                    <a:lnTo>
                      <a:pt x="413" y="7"/>
                    </a:lnTo>
                    <a:lnTo>
                      <a:pt x="413" y="7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89" y="0"/>
                    </a:lnTo>
                    <a:lnTo>
                      <a:pt x="388" y="0"/>
                    </a:lnTo>
                    <a:lnTo>
                      <a:pt x="38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3" name="Freeform 1213"/>
              <p:cNvSpPr>
                <a:spLocks noEditPoints="1"/>
              </p:cNvSpPr>
              <p:nvPr/>
            </p:nvSpPr>
            <p:spPr bwMode="gray">
              <a:xfrm>
                <a:off x="3068" y="718"/>
                <a:ext cx="456" cy="439"/>
              </a:xfrm>
              <a:custGeom>
                <a:avLst/>
                <a:gdLst>
                  <a:gd name="T0" fmla="*/ 432 w 456"/>
                  <a:gd name="T1" fmla="*/ 36 h 439"/>
                  <a:gd name="T2" fmla="*/ 371 w 456"/>
                  <a:gd name="T3" fmla="*/ 58 h 439"/>
                  <a:gd name="T4" fmla="*/ 254 w 456"/>
                  <a:gd name="T5" fmla="*/ 73 h 439"/>
                  <a:gd name="T6" fmla="*/ 170 w 456"/>
                  <a:gd name="T7" fmla="*/ 157 h 439"/>
                  <a:gd name="T8" fmla="*/ 127 w 456"/>
                  <a:gd name="T9" fmla="*/ 339 h 439"/>
                  <a:gd name="T10" fmla="*/ 97 w 456"/>
                  <a:gd name="T11" fmla="*/ 385 h 439"/>
                  <a:gd name="T12" fmla="*/ 34 w 456"/>
                  <a:gd name="T13" fmla="*/ 422 h 439"/>
                  <a:gd name="T14" fmla="*/ 15 w 456"/>
                  <a:gd name="T15" fmla="*/ 391 h 439"/>
                  <a:gd name="T16" fmla="*/ 12 w 456"/>
                  <a:gd name="T17" fmla="*/ 353 h 439"/>
                  <a:gd name="T18" fmla="*/ 14 w 456"/>
                  <a:gd name="T19" fmla="*/ 331 h 439"/>
                  <a:gd name="T20" fmla="*/ 30 w 456"/>
                  <a:gd name="T21" fmla="*/ 280 h 439"/>
                  <a:gd name="T22" fmla="*/ 107 w 456"/>
                  <a:gd name="T23" fmla="*/ 210 h 439"/>
                  <a:gd name="T24" fmla="*/ 151 w 456"/>
                  <a:gd name="T25" fmla="*/ 134 h 439"/>
                  <a:gd name="T26" fmla="*/ 189 w 456"/>
                  <a:gd name="T27" fmla="*/ 98 h 439"/>
                  <a:gd name="T28" fmla="*/ 222 w 456"/>
                  <a:gd name="T29" fmla="*/ 66 h 439"/>
                  <a:gd name="T30" fmla="*/ 256 w 456"/>
                  <a:gd name="T31" fmla="*/ 41 h 439"/>
                  <a:gd name="T32" fmla="*/ 293 w 456"/>
                  <a:gd name="T33" fmla="*/ 35 h 439"/>
                  <a:gd name="T34" fmla="*/ 332 w 456"/>
                  <a:gd name="T35" fmla="*/ 21 h 439"/>
                  <a:gd name="T36" fmla="*/ 366 w 456"/>
                  <a:gd name="T37" fmla="*/ 22 h 439"/>
                  <a:gd name="T38" fmla="*/ 382 w 456"/>
                  <a:gd name="T39" fmla="*/ 12 h 439"/>
                  <a:gd name="T40" fmla="*/ 369 w 456"/>
                  <a:gd name="T41" fmla="*/ 9 h 439"/>
                  <a:gd name="T42" fmla="*/ 344 w 456"/>
                  <a:gd name="T43" fmla="*/ 9 h 439"/>
                  <a:gd name="T44" fmla="*/ 325 w 456"/>
                  <a:gd name="T45" fmla="*/ 27 h 439"/>
                  <a:gd name="T46" fmla="*/ 296 w 456"/>
                  <a:gd name="T47" fmla="*/ 22 h 439"/>
                  <a:gd name="T48" fmla="*/ 293 w 456"/>
                  <a:gd name="T49" fmla="*/ 35 h 439"/>
                  <a:gd name="T50" fmla="*/ 272 w 456"/>
                  <a:gd name="T51" fmla="*/ 36 h 439"/>
                  <a:gd name="T52" fmla="*/ 256 w 456"/>
                  <a:gd name="T53" fmla="*/ 41 h 439"/>
                  <a:gd name="T54" fmla="*/ 243 w 456"/>
                  <a:gd name="T55" fmla="*/ 50 h 439"/>
                  <a:gd name="T56" fmla="*/ 222 w 456"/>
                  <a:gd name="T57" fmla="*/ 66 h 439"/>
                  <a:gd name="T58" fmla="*/ 201 w 456"/>
                  <a:gd name="T59" fmla="*/ 80 h 439"/>
                  <a:gd name="T60" fmla="*/ 180 w 456"/>
                  <a:gd name="T61" fmla="*/ 102 h 439"/>
                  <a:gd name="T62" fmla="*/ 167 w 456"/>
                  <a:gd name="T63" fmla="*/ 110 h 439"/>
                  <a:gd name="T64" fmla="*/ 151 w 456"/>
                  <a:gd name="T65" fmla="*/ 135 h 439"/>
                  <a:gd name="T66" fmla="*/ 128 w 456"/>
                  <a:gd name="T67" fmla="*/ 179 h 439"/>
                  <a:gd name="T68" fmla="*/ 82 w 456"/>
                  <a:gd name="T69" fmla="*/ 230 h 439"/>
                  <a:gd name="T70" fmla="*/ 55 w 456"/>
                  <a:gd name="T71" fmla="*/ 258 h 439"/>
                  <a:gd name="T72" fmla="*/ 29 w 456"/>
                  <a:gd name="T73" fmla="*/ 280 h 439"/>
                  <a:gd name="T74" fmla="*/ 4 w 456"/>
                  <a:gd name="T75" fmla="*/ 302 h 439"/>
                  <a:gd name="T76" fmla="*/ 9 w 456"/>
                  <a:gd name="T77" fmla="*/ 334 h 439"/>
                  <a:gd name="T78" fmla="*/ 15 w 456"/>
                  <a:gd name="T79" fmla="*/ 337 h 439"/>
                  <a:gd name="T80" fmla="*/ 6 w 456"/>
                  <a:gd name="T81" fmla="*/ 359 h 439"/>
                  <a:gd name="T82" fmla="*/ 18 w 456"/>
                  <a:gd name="T83" fmla="*/ 369 h 439"/>
                  <a:gd name="T84" fmla="*/ 15 w 456"/>
                  <a:gd name="T85" fmla="*/ 391 h 439"/>
                  <a:gd name="T86" fmla="*/ 7 w 456"/>
                  <a:gd name="T87" fmla="*/ 407 h 439"/>
                  <a:gd name="T88" fmla="*/ 26 w 456"/>
                  <a:gd name="T89" fmla="*/ 425 h 439"/>
                  <a:gd name="T90" fmla="*/ 64 w 456"/>
                  <a:gd name="T91" fmla="*/ 425 h 439"/>
                  <a:gd name="T92" fmla="*/ 89 w 456"/>
                  <a:gd name="T93" fmla="*/ 402 h 439"/>
                  <a:gd name="T94" fmla="*/ 112 w 456"/>
                  <a:gd name="T95" fmla="*/ 413 h 439"/>
                  <a:gd name="T96" fmla="*/ 133 w 456"/>
                  <a:gd name="T97" fmla="*/ 360 h 439"/>
                  <a:gd name="T98" fmla="*/ 132 w 456"/>
                  <a:gd name="T99" fmla="*/ 306 h 439"/>
                  <a:gd name="T100" fmla="*/ 167 w 456"/>
                  <a:gd name="T101" fmla="*/ 190 h 439"/>
                  <a:gd name="T102" fmla="*/ 202 w 456"/>
                  <a:gd name="T103" fmla="*/ 115 h 439"/>
                  <a:gd name="T104" fmla="*/ 235 w 456"/>
                  <a:gd name="T105" fmla="*/ 73 h 439"/>
                  <a:gd name="T106" fmla="*/ 286 w 456"/>
                  <a:gd name="T107" fmla="*/ 53 h 439"/>
                  <a:gd name="T108" fmla="*/ 354 w 456"/>
                  <a:gd name="T109" fmla="*/ 68 h 439"/>
                  <a:gd name="T110" fmla="*/ 421 w 456"/>
                  <a:gd name="T111" fmla="*/ 57 h 439"/>
                  <a:gd name="T112" fmla="*/ 437 w 456"/>
                  <a:gd name="T113" fmla="*/ 40 h 439"/>
                  <a:gd name="T114" fmla="*/ 450 w 456"/>
                  <a:gd name="T115" fmla="*/ 21 h 439"/>
                  <a:gd name="T116" fmla="*/ 405 w 456"/>
                  <a:gd name="T117" fmla="*/ 1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6" h="439">
                    <a:moveTo>
                      <a:pt x="389" y="0"/>
                    </a:moveTo>
                    <a:lnTo>
                      <a:pt x="405" y="2"/>
                    </a:lnTo>
                    <a:lnTo>
                      <a:pt x="413" y="7"/>
                    </a:lnTo>
                    <a:lnTo>
                      <a:pt x="405" y="11"/>
                    </a:lnTo>
                    <a:lnTo>
                      <a:pt x="411" y="14"/>
                    </a:lnTo>
                    <a:lnTo>
                      <a:pt x="417" y="9"/>
                    </a:lnTo>
                    <a:lnTo>
                      <a:pt x="425" y="7"/>
                    </a:lnTo>
                    <a:lnTo>
                      <a:pt x="450" y="21"/>
                    </a:lnTo>
                    <a:lnTo>
                      <a:pt x="437" y="29"/>
                    </a:lnTo>
                    <a:lnTo>
                      <a:pt x="419" y="27"/>
                    </a:lnTo>
                    <a:lnTo>
                      <a:pt x="417" y="29"/>
                    </a:lnTo>
                    <a:lnTo>
                      <a:pt x="432" y="36"/>
                    </a:lnTo>
                    <a:lnTo>
                      <a:pt x="432" y="39"/>
                    </a:lnTo>
                    <a:lnTo>
                      <a:pt x="437" y="40"/>
                    </a:lnTo>
                    <a:lnTo>
                      <a:pt x="447" y="36"/>
                    </a:lnTo>
                    <a:lnTo>
                      <a:pt x="455" y="40"/>
                    </a:lnTo>
                    <a:lnTo>
                      <a:pt x="431" y="48"/>
                    </a:lnTo>
                    <a:lnTo>
                      <a:pt x="430" y="51"/>
                    </a:lnTo>
                    <a:lnTo>
                      <a:pt x="421" y="56"/>
                    </a:lnTo>
                    <a:lnTo>
                      <a:pt x="420" y="40"/>
                    </a:lnTo>
                    <a:lnTo>
                      <a:pt x="404" y="32"/>
                    </a:lnTo>
                    <a:lnTo>
                      <a:pt x="389" y="33"/>
                    </a:lnTo>
                    <a:lnTo>
                      <a:pt x="372" y="40"/>
                    </a:lnTo>
                    <a:lnTo>
                      <a:pt x="371" y="58"/>
                    </a:lnTo>
                    <a:lnTo>
                      <a:pt x="358" y="68"/>
                    </a:lnTo>
                    <a:lnTo>
                      <a:pt x="354" y="68"/>
                    </a:lnTo>
                    <a:lnTo>
                      <a:pt x="346" y="64"/>
                    </a:lnTo>
                    <a:lnTo>
                      <a:pt x="336" y="64"/>
                    </a:lnTo>
                    <a:lnTo>
                      <a:pt x="325" y="69"/>
                    </a:lnTo>
                    <a:lnTo>
                      <a:pt x="312" y="66"/>
                    </a:lnTo>
                    <a:lnTo>
                      <a:pt x="295" y="53"/>
                    </a:lnTo>
                    <a:lnTo>
                      <a:pt x="286" y="52"/>
                    </a:lnTo>
                    <a:lnTo>
                      <a:pt x="277" y="58"/>
                    </a:lnTo>
                    <a:lnTo>
                      <a:pt x="268" y="58"/>
                    </a:lnTo>
                    <a:lnTo>
                      <a:pt x="265" y="72"/>
                    </a:lnTo>
                    <a:lnTo>
                      <a:pt x="254" y="73"/>
                    </a:lnTo>
                    <a:lnTo>
                      <a:pt x="244" y="72"/>
                    </a:lnTo>
                    <a:lnTo>
                      <a:pt x="234" y="73"/>
                    </a:lnTo>
                    <a:lnTo>
                      <a:pt x="230" y="82"/>
                    </a:lnTo>
                    <a:lnTo>
                      <a:pt x="215" y="87"/>
                    </a:lnTo>
                    <a:lnTo>
                      <a:pt x="210" y="95"/>
                    </a:lnTo>
                    <a:lnTo>
                      <a:pt x="197" y="104"/>
                    </a:lnTo>
                    <a:lnTo>
                      <a:pt x="203" y="108"/>
                    </a:lnTo>
                    <a:lnTo>
                      <a:pt x="201" y="115"/>
                    </a:lnTo>
                    <a:lnTo>
                      <a:pt x="182" y="133"/>
                    </a:lnTo>
                    <a:lnTo>
                      <a:pt x="171" y="137"/>
                    </a:lnTo>
                    <a:lnTo>
                      <a:pt x="165" y="147"/>
                    </a:lnTo>
                    <a:lnTo>
                      <a:pt x="170" y="157"/>
                    </a:lnTo>
                    <a:lnTo>
                      <a:pt x="166" y="189"/>
                    </a:lnTo>
                    <a:lnTo>
                      <a:pt x="155" y="206"/>
                    </a:lnTo>
                    <a:lnTo>
                      <a:pt x="165" y="220"/>
                    </a:lnTo>
                    <a:lnTo>
                      <a:pt x="155" y="229"/>
                    </a:lnTo>
                    <a:lnTo>
                      <a:pt x="138" y="227"/>
                    </a:lnTo>
                    <a:lnTo>
                      <a:pt x="127" y="236"/>
                    </a:lnTo>
                    <a:lnTo>
                      <a:pt x="127" y="265"/>
                    </a:lnTo>
                    <a:lnTo>
                      <a:pt x="132" y="307"/>
                    </a:lnTo>
                    <a:lnTo>
                      <a:pt x="139" y="316"/>
                    </a:lnTo>
                    <a:lnTo>
                      <a:pt x="139" y="330"/>
                    </a:lnTo>
                    <a:lnTo>
                      <a:pt x="129" y="334"/>
                    </a:lnTo>
                    <a:lnTo>
                      <a:pt x="127" y="339"/>
                    </a:lnTo>
                    <a:lnTo>
                      <a:pt x="135" y="349"/>
                    </a:lnTo>
                    <a:lnTo>
                      <a:pt x="133" y="360"/>
                    </a:lnTo>
                    <a:lnTo>
                      <a:pt x="126" y="367"/>
                    </a:lnTo>
                    <a:lnTo>
                      <a:pt x="123" y="399"/>
                    </a:lnTo>
                    <a:lnTo>
                      <a:pt x="121" y="407"/>
                    </a:lnTo>
                    <a:lnTo>
                      <a:pt x="117" y="422"/>
                    </a:lnTo>
                    <a:lnTo>
                      <a:pt x="113" y="413"/>
                    </a:lnTo>
                    <a:lnTo>
                      <a:pt x="113" y="401"/>
                    </a:lnTo>
                    <a:lnTo>
                      <a:pt x="103" y="393"/>
                    </a:lnTo>
                    <a:lnTo>
                      <a:pt x="106" y="383"/>
                    </a:lnTo>
                    <a:lnTo>
                      <a:pt x="102" y="382"/>
                    </a:lnTo>
                    <a:lnTo>
                      <a:pt x="97" y="385"/>
                    </a:lnTo>
                    <a:lnTo>
                      <a:pt x="97" y="395"/>
                    </a:lnTo>
                    <a:lnTo>
                      <a:pt x="89" y="401"/>
                    </a:lnTo>
                    <a:lnTo>
                      <a:pt x="81" y="402"/>
                    </a:lnTo>
                    <a:lnTo>
                      <a:pt x="82" y="399"/>
                    </a:lnTo>
                    <a:lnTo>
                      <a:pt x="75" y="404"/>
                    </a:lnTo>
                    <a:lnTo>
                      <a:pt x="75" y="408"/>
                    </a:lnTo>
                    <a:lnTo>
                      <a:pt x="64" y="424"/>
                    </a:lnTo>
                    <a:lnTo>
                      <a:pt x="56" y="428"/>
                    </a:lnTo>
                    <a:lnTo>
                      <a:pt x="46" y="434"/>
                    </a:lnTo>
                    <a:lnTo>
                      <a:pt x="34" y="438"/>
                    </a:lnTo>
                    <a:lnTo>
                      <a:pt x="29" y="429"/>
                    </a:lnTo>
                    <a:lnTo>
                      <a:pt x="34" y="422"/>
                    </a:lnTo>
                    <a:lnTo>
                      <a:pt x="30" y="421"/>
                    </a:lnTo>
                    <a:lnTo>
                      <a:pt x="26" y="424"/>
                    </a:lnTo>
                    <a:lnTo>
                      <a:pt x="17" y="424"/>
                    </a:lnTo>
                    <a:lnTo>
                      <a:pt x="17" y="415"/>
                    </a:lnTo>
                    <a:lnTo>
                      <a:pt x="14" y="414"/>
                    </a:lnTo>
                    <a:lnTo>
                      <a:pt x="7" y="407"/>
                    </a:lnTo>
                    <a:lnTo>
                      <a:pt x="9" y="402"/>
                    </a:lnTo>
                    <a:lnTo>
                      <a:pt x="17" y="400"/>
                    </a:lnTo>
                    <a:lnTo>
                      <a:pt x="17" y="393"/>
                    </a:lnTo>
                    <a:lnTo>
                      <a:pt x="22" y="387"/>
                    </a:lnTo>
                    <a:lnTo>
                      <a:pt x="17" y="386"/>
                    </a:lnTo>
                    <a:lnTo>
                      <a:pt x="15" y="391"/>
                    </a:lnTo>
                    <a:lnTo>
                      <a:pt x="7" y="391"/>
                    </a:lnTo>
                    <a:lnTo>
                      <a:pt x="6" y="384"/>
                    </a:lnTo>
                    <a:lnTo>
                      <a:pt x="8" y="379"/>
                    </a:lnTo>
                    <a:lnTo>
                      <a:pt x="16" y="376"/>
                    </a:lnTo>
                    <a:lnTo>
                      <a:pt x="18" y="369"/>
                    </a:lnTo>
                    <a:lnTo>
                      <a:pt x="28" y="360"/>
                    </a:lnTo>
                    <a:lnTo>
                      <a:pt x="29" y="353"/>
                    </a:lnTo>
                    <a:lnTo>
                      <a:pt x="24" y="354"/>
                    </a:lnTo>
                    <a:lnTo>
                      <a:pt x="17" y="361"/>
                    </a:lnTo>
                    <a:lnTo>
                      <a:pt x="11" y="361"/>
                    </a:lnTo>
                    <a:lnTo>
                      <a:pt x="7" y="359"/>
                    </a:lnTo>
                    <a:lnTo>
                      <a:pt x="12" y="353"/>
                    </a:lnTo>
                    <a:lnTo>
                      <a:pt x="10" y="348"/>
                    </a:lnTo>
                    <a:lnTo>
                      <a:pt x="5" y="346"/>
                    </a:lnTo>
                    <a:lnTo>
                      <a:pt x="4" y="339"/>
                    </a:lnTo>
                    <a:lnTo>
                      <a:pt x="15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34" y="334"/>
                    </a:lnTo>
                    <a:lnTo>
                      <a:pt x="41" y="332"/>
                    </a:lnTo>
                    <a:lnTo>
                      <a:pt x="42" y="327"/>
                    </a:lnTo>
                    <a:lnTo>
                      <a:pt x="35" y="329"/>
                    </a:lnTo>
                    <a:lnTo>
                      <a:pt x="30" y="331"/>
                    </a:lnTo>
                    <a:lnTo>
                      <a:pt x="14" y="331"/>
                    </a:lnTo>
                    <a:lnTo>
                      <a:pt x="9" y="334"/>
                    </a:lnTo>
                    <a:lnTo>
                      <a:pt x="0" y="332"/>
                    </a:lnTo>
                    <a:lnTo>
                      <a:pt x="2" y="321"/>
                    </a:lnTo>
                    <a:lnTo>
                      <a:pt x="0" y="310"/>
                    </a:lnTo>
                    <a:lnTo>
                      <a:pt x="3" y="307"/>
                    </a:lnTo>
                    <a:lnTo>
                      <a:pt x="4" y="302"/>
                    </a:lnTo>
                    <a:lnTo>
                      <a:pt x="7" y="298"/>
                    </a:lnTo>
                    <a:lnTo>
                      <a:pt x="15" y="296"/>
                    </a:lnTo>
                    <a:lnTo>
                      <a:pt x="20" y="287"/>
                    </a:lnTo>
                    <a:lnTo>
                      <a:pt x="35" y="286"/>
                    </a:lnTo>
                    <a:lnTo>
                      <a:pt x="34" y="282"/>
                    </a:lnTo>
                    <a:lnTo>
                      <a:pt x="30" y="280"/>
                    </a:lnTo>
                    <a:lnTo>
                      <a:pt x="31" y="276"/>
                    </a:lnTo>
                    <a:lnTo>
                      <a:pt x="37" y="275"/>
                    </a:lnTo>
                    <a:lnTo>
                      <a:pt x="37" y="269"/>
                    </a:lnTo>
                    <a:lnTo>
                      <a:pt x="46" y="262"/>
                    </a:lnTo>
                    <a:lnTo>
                      <a:pt x="53" y="262"/>
                    </a:lnTo>
                    <a:lnTo>
                      <a:pt x="55" y="258"/>
                    </a:lnTo>
                    <a:lnTo>
                      <a:pt x="66" y="251"/>
                    </a:lnTo>
                    <a:lnTo>
                      <a:pt x="73" y="253"/>
                    </a:lnTo>
                    <a:lnTo>
                      <a:pt x="75" y="248"/>
                    </a:lnTo>
                    <a:lnTo>
                      <a:pt x="80" y="244"/>
                    </a:lnTo>
                    <a:lnTo>
                      <a:pt x="83" y="231"/>
                    </a:lnTo>
                    <a:lnTo>
                      <a:pt x="107" y="210"/>
                    </a:lnTo>
                    <a:lnTo>
                      <a:pt x="107" y="203"/>
                    </a:lnTo>
                    <a:lnTo>
                      <a:pt x="122" y="185"/>
                    </a:lnTo>
                    <a:lnTo>
                      <a:pt x="131" y="184"/>
                    </a:lnTo>
                    <a:lnTo>
                      <a:pt x="135" y="177"/>
                    </a:lnTo>
                    <a:lnTo>
                      <a:pt x="129" y="178"/>
                    </a:lnTo>
                    <a:lnTo>
                      <a:pt x="129" y="175"/>
                    </a:lnTo>
                    <a:lnTo>
                      <a:pt x="133" y="169"/>
                    </a:lnTo>
                    <a:lnTo>
                      <a:pt x="138" y="154"/>
                    </a:lnTo>
                    <a:lnTo>
                      <a:pt x="139" y="144"/>
                    </a:lnTo>
                    <a:lnTo>
                      <a:pt x="150" y="143"/>
                    </a:lnTo>
                    <a:lnTo>
                      <a:pt x="156" y="138"/>
                    </a:lnTo>
                    <a:lnTo>
                      <a:pt x="151" y="134"/>
                    </a:lnTo>
                    <a:lnTo>
                      <a:pt x="142" y="137"/>
                    </a:lnTo>
                    <a:lnTo>
                      <a:pt x="142" y="128"/>
                    </a:lnTo>
                    <a:lnTo>
                      <a:pt x="148" y="125"/>
                    </a:lnTo>
                    <a:lnTo>
                      <a:pt x="158" y="115"/>
                    </a:lnTo>
                    <a:lnTo>
                      <a:pt x="167" y="110"/>
                    </a:lnTo>
                    <a:lnTo>
                      <a:pt x="174" y="111"/>
                    </a:lnTo>
                    <a:lnTo>
                      <a:pt x="181" y="107"/>
                    </a:lnTo>
                    <a:lnTo>
                      <a:pt x="172" y="106"/>
                    </a:lnTo>
                    <a:lnTo>
                      <a:pt x="172" y="104"/>
                    </a:lnTo>
                    <a:lnTo>
                      <a:pt x="180" y="102"/>
                    </a:lnTo>
                    <a:lnTo>
                      <a:pt x="187" y="102"/>
                    </a:lnTo>
                    <a:lnTo>
                      <a:pt x="189" y="98"/>
                    </a:lnTo>
                    <a:lnTo>
                      <a:pt x="177" y="98"/>
                    </a:lnTo>
                    <a:lnTo>
                      <a:pt x="192" y="86"/>
                    </a:lnTo>
                    <a:lnTo>
                      <a:pt x="197" y="89"/>
                    </a:lnTo>
                    <a:lnTo>
                      <a:pt x="202" y="88"/>
                    </a:lnTo>
                    <a:lnTo>
                      <a:pt x="201" y="80"/>
                    </a:lnTo>
                    <a:lnTo>
                      <a:pt x="215" y="80"/>
                    </a:lnTo>
                    <a:lnTo>
                      <a:pt x="215" y="76"/>
                    </a:lnTo>
                    <a:lnTo>
                      <a:pt x="209" y="76"/>
                    </a:lnTo>
                    <a:lnTo>
                      <a:pt x="199" y="77"/>
                    </a:lnTo>
                    <a:lnTo>
                      <a:pt x="207" y="70"/>
                    </a:lnTo>
                    <a:lnTo>
                      <a:pt x="216" y="71"/>
                    </a:lnTo>
                    <a:lnTo>
                      <a:pt x="222" y="66"/>
                    </a:lnTo>
                    <a:lnTo>
                      <a:pt x="222" y="63"/>
                    </a:lnTo>
                    <a:lnTo>
                      <a:pt x="227" y="56"/>
                    </a:lnTo>
                    <a:lnTo>
                      <a:pt x="235" y="53"/>
                    </a:lnTo>
                    <a:lnTo>
                      <a:pt x="237" y="58"/>
                    </a:lnTo>
                    <a:lnTo>
                      <a:pt x="243" y="54"/>
                    </a:lnTo>
                    <a:lnTo>
                      <a:pt x="244" y="50"/>
                    </a:lnTo>
                    <a:lnTo>
                      <a:pt x="250" y="51"/>
                    </a:lnTo>
                    <a:lnTo>
                      <a:pt x="254" y="51"/>
                    </a:lnTo>
                    <a:lnTo>
                      <a:pt x="251" y="48"/>
                    </a:lnTo>
                    <a:lnTo>
                      <a:pt x="248" y="45"/>
                    </a:lnTo>
                    <a:lnTo>
                      <a:pt x="250" y="41"/>
                    </a:lnTo>
                    <a:lnTo>
                      <a:pt x="256" y="41"/>
                    </a:lnTo>
                    <a:lnTo>
                      <a:pt x="258" y="45"/>
                    </a:lnTo>
                    <a:lnTo>
                      <a:pt x="263" y="37"/>
                    </a:lnTo>
                    <a:lnTo>
                      <a:pt x="266" y="35"/>
                    </a:lnTo>
                    <a:lnTo>
                      <a:pt x="272" y="36"/>
                    </a:lnTo>
                    <a:lnTo>
                      <a:pt x="268" y="41"/>
                    </a:lnTo>
                    <a:lnTo>
                      <a:pt x="266" y="47"/>
                    </a:lnTo>
                    <a:lnTo>
                      <a:pt x="267" y="51"/>
                    </a:lnTo>
                    <a:lnTo>
                      <a:pt x="273" y="51"/>
                    </a:lnTo>
                    <a:lnTo>
                      <a:pt x="278" y="46"/>
                    </a:lnTo>
                    <a:lnTo>
                      <a:pt x="278" y="39"/>
                    </a:lnTo>
                    <a:lnTo>
                      <a:pt x="282" y="36"/>
                    </a:lnTo>
                    <a:lnTo>
                      <a:pt x="293" y="35"/>
                    </a:lnTo>
                    <a:lnTo>
                      <a:pt x="295" y="37"/>
                    </a:lnTo>
                    <a:lnTo>
                      <a:pt x="301" y="38"/>
                    </a:lnTo>
                    <a:lnTo>
                      <a:pt x="303" y="34"/>
                    </a:lnTo>
                    <a:lnTo>
                      <a:pt x="288" y="28"/>
                    </a:lnTo>
                    <a:lnTo>
                      <a:pt x="289" y="25"/>
                    </a:lnTo>
                    <a:lnTo>
                      <a:pt x="296" y="23"/>
                    </a:lnTo>
                    <a:lnTo>
                      <a:pt x="305" y="24"/>
                    </a:lnTo>
                    <a:lnTo>
                      <a:pt x="315" y="30"/>
                    </a:lnTo>
                    <a:lnTo>
                      <a:pt x="317" y="34"/>
                    </a:lnTo>
                    <a:lnTo>
                      <a:pt x="330" y="33"/>
                    </a:lnTo>
                    <a:lnTo>
                      <a:pt x="326" y="27"/>
                    </a:lnTo>
                    <a:lnTo>
                      <a:pt x="332" y="21"/>
                    </a:lnTo>
                    <a:lnTo>
                      <a:pt x="341" y="20"/>
                    </a:lnTo>
                    <a:lnTo>
                      <a:pt x="345" y="15"/>
                    </a:lnTo>
                    <a:lnTo>
                      <a:pt x="349" y="14"/>
                    </a:lnTo>
                    <a:lnTo>
                      <a:pt x="345" y="9"/>
                    </a:lnTo>
                    <a:lnTo>
                      <a:pt x="347" y="6"/>
                    </a:lnTo>
                    <a:lnTo>
                      <a:pt x="352" y="5"/>
                    </a:lnTo>
                    <a:lnTo>
                      <a:pt x="366" y="6"/>
                    </a:lnTo>
                    <a:lnTo>
                      <a:pt x="369" y="9"/>
                    </a:lnTo>
                    <a:lnTo>
                      <a:pt x="361" y="14"/>
                    </a:lnTo>
                    <a:lnTo>
                      <a:pt x="354" y="20"/>
                    </a:lnTo>
                    <a:lnTo>
                      <a:pt x="352" y="29"/>
                    </a:lnTo>
                    <a:lnTo>
                      <a:pt x="366" y="22"/>
                    </a:lnTo>
                    <a:lnTo>
                      <a:pt x="369" y="17"/>
                    </a:lnTo>
                    <a:lnTo>
                      <a:pt x="376" y="7"/>
                    </a:lnTo>
                    <a:lnTo>
                      <a:pt x="384" y="7"/>
                    </a:lnTo>
                    <a:lnTo>
                      <a:pt x="381" y="12"/>
                    </a:lnTo>
                    <a:lnTo>
                      <a:pt x="384" y="14"/>
                    </a:lnTo>
                    <a:lnTo>
                      <a:pt x="391" y="7"/>
                    </a:lnTo>
                    <a:lnTo>
                      <a:pt x="389" y="0"/>
                    </a:lnTo>
                    <a:moveTo>
                      <a:pt x="388" y="0"/>
                    </a:moveTo>
                    <a:lnTo>
                      <a:pt x="388" y="0"/>
                    </a:lnTo>
                    <a:lnTo>
                      <a:pt x="391" y="7"/>
                    </a:lnTo>
                    <a:lnTo>
                      <a:pt x="384" y="14"/>
                    </a:lnTo>
                    <a:lnTo>
                      <a:pt x="382" y="12"/>
                    </a:lnTo>
                    <a:lnTo>
                      <a:pt x="385" y="8"/>
                    </a:lnTo>
                    <a:lnTo>
                      <a:pt x="385" y="7"/>
                    </a:lnTo>
                    <a:lnTo>
                      <a:pt x="384" y="7"/>
                    </a:lnTo>
                    <a:lnTo>
                      <a:pt x="376" y="7"/>
                    </a:lnTo>
                    <a:lnTo>
                      <a:pt x="376" y="7"/>
                    </a:lnTo>
                    <a:lnTo>
                      <a:pt x="376" y="7"/>
                    </a:lnTo>
                    <a:lnTo>
                      <a:pt x="369" y="17"/>
                    </a:lnTo>
                    <a:lnTo>
                      <a:pt x="366" y="22"/>
                    </a:lnTo>
                    <a:lnTo>
                      <a:pt x="353" y="29"/>
                    </a:lnTo>
                    <a:lnTo>
                      <a:pt x="355" y="20"/>
                    </a:lnTo>
                    <a:lnTo>
                      <a:pt x="362" y="14"/>
                    </a:lnTo>
                    <a:lnTo>
                      <a:pt x="369" y="9"/>
                    </a:lnTo>
                    <a:lnTo>
                      <a:pt x="369" y="9"/>
                    </a:lnTo>
                    <a:lnTo>
                      <a:pt x="369" y="9"/>
                    </a:lnTo>
                    <a:lnTo>
                      <a:pt x="366" y="6"/>
                    </a:lnTo>
                    <a:lnTo>
                      <a:pt x="366" y="5"/>
                    </a:lnTo>
                    <a:lnTo>
                      <a:pt x="366" y="5"/>
                    </a:lnTo>
                    <a:lnTo>
                      <a:pt x="352" y="5"/>
                    </a:lnTo>
                    <a:lnTo>
                      <a:pt x="352" y="5"/>
                    </a:lnTo>
                    <a:lnTo>
                      <a:pt x="352" y="5"/>
                    </a:lnTo>
                    <a:lnTo>
                      <a:pt x="347" y="5"/>
                    </a:lnTo>
                    <a:lnTo>
                      <a:pt x="347" y="5"/>
                    </a:lnTo>
                    <a:lnTo>
                      <a:pt x="347" y="5"/>
                    </a:lnTo>
                    <a:lnTo>
                      <a:pt x="344" y="9"/>
                    </a:lnTo>
                    <a:lnTo>
                      <a:pt x="344" y="9"/>
                    </a:lnTo>
                    <a:lnTo>
                      <a:pt x="344" y="9"/>
                    </a:lnTo>
                    <a:lnTo>
                      <a:pt x="349" y="14"/>
                    </a:lnTo>
                    <a:lnTo>
                      <a:pt x="345" y="15"/>
                    </a:lnTo>
                    <a:lnTo>
                      <a:pt x="344" y="15"/>
                    </a:lnTo>
                    <a:lnTo>
                      <a:pt x="344" y="15"/>
                    </a:lnTo>
                    <a:lnTo>
                      <a:pt x="341" y="20"/>
                    </a:lnTo>
                    <a:lnTo>
                      <a:pt x="332" y="21"/>
                    </a:lnTo>
                    <a:lnTo>
                      <a:pt x="332" y="21"/>
                    </a:lnTo>
                    <a:lnTo>
                      <a:pt x="332" y="21"/>
                    </a:lnTo>
                    <a:lnTo>
                      <a:pt x="326" y="26"/>
                    </a:lnTo>
                    <a:lnTo>
                      <a:pt x="325" y="27"/>
                    </a:lnTo>
                    <a:lnTo>
                      <a:pt x="325" y="27"/>
                    </a:lnTo>
                    <a:lnTo>
                      <a:pt x="329" y="33"/>
                    </a:lnTo>
                    <a:lnTo>
                      <a:pt x="318" y="34"/>
                    </a:lnTo>
                    <a:lnTo>
                      <a:pt x="315" y="30"/>
                    </a:lnTo>
                    <a:lnTo>
                      <a:pt x="315" y="30"/>
                    </a:lnTo>
                    <a:lnTo>
                      <a:pt x="315" y="30"/>
                    </a:lnTo>
                    <a:lnTo>
                      <a:pt x="305" y="24"/>
                    </a:lnTo>
                    <a:lnTo>
                      <a:pt x="305" y="24"/>
                    </a:lnTo>
                    <a:lnTo>
                      <a:pt x="305" y="24"/>
                    </a:lnTo>
                    <a:lnTo>
                      <a:pt x="296" y="22"/>
                    </a:lnTo>
                    <a:lnTo>
                      <a:pt x="296" y="22"/>
                    </a:lnTo>
                    <a:lnTo>
                      <a:pt x="296" y="22"/>
                    </a:lnTo>
                    <a:lnTo>
                      <a:pt x="289" y="24"/>
                    </a:lnTo>
                    <a:lnTo>
                      <a:pt x="289" y="24"/>
                    </a:lnTo>
                    <a:lnTo>
                      <a:pt x="289" y="24"/>
                    </a:lnTo>
                    <a:lnTo>
                      <a:pt x="288" y="28"/>
                    </a:lnTo>
                    <a:lnTo>
                      <a:pt x="287" y="29"/>
                    </a:lnTo>
                    <a:lnTo>
                      <a:pt x="288" y="29"/>
                    </a:lnTo>
                    <a:lnTo>
                      <a:pt x="303" y="35"/>
                    </a:lnTo>
                    <a:lnTo>
                      <a:pt x="301" y="37"/>
                    </a:lnTo>
                    <a:lnTo>
                      <a:pt x="295" y="37"/>
                    </a:lnTo>
                    <a:lnTo>
                      <a:pt x="293" y="35"/>
                    </a:lnTo>
                    <a:lnTo>
                      <a:pt x="293" y="35"/>
                    </a:lnTo>
                    <a:lnTo>
                      <a:pt x="293" y="35"/>
                    </a:lnTo>
                    <a:lnTo>
                      <a:pt x="282" y="36"/>
                    </a:lnTo>
                    <a:lnTo>
                      <a:pt x="282" y="36"/>
                    </a:lnTo>
                    <a:lnTo>
                      <a:pt x="282" y="36"/>
                    </a:lnTo>
                    <a:lnTo>
                      <a:pt x="277" y="39"/>
                    </a:lnTo>
                    <a:lnTo>
                      <a:pt x="277" y="39"/>
                    </a:lnTo>
                    <a:lnTo>
                      <a:pt x="277" y="39"/>
                    </a:lnTo>
                    <a:lnTo>
                      <a:pt x="277" y="46"/>
                    </a:lnTo>
                    <a:lnTo>
                      <a:pt x="273" y="50"/>
                    </a:lnTo>
                    <a:lnTo>
                      <a:pt x="268" y="51"/>
                    </a:lnTo>
                    <a:lnTo>
                      <a:pt x="267" y="47"/>
                    </a:lnTo>
                    <a:lnTo>
                      <a:pt x="269" y="41"/>
                    </a:lnTo>
                    <a:lnTo>
                      <a:pt x="272" y="36"/>
                    </a:lnTo>
                    <a:lnTo>
                      <a:pt x="273" y="36"/>
                    </a:lnTo>
                    <a:lnTo>
                      <a:pt x="272" y="36"/>
                    </a:lnTo>
                    <a:lnTo>
                      <a:pt x="267" y="35"/>
                    </a:lnTo>
                    <a:lnTo>
                      <a:pt x="266" y="34"/>
                    </a:lnTo>
                    <a:lnTo>
                      <a:pt x="266" y="35"/>
                    </a:lnTo>
                    <a:lnTo>
                      <a:pt x="262" y="37"/>
                    </a:lnTo>
                    <a:lnTo>
                      <a:pt x="262" y="37"/>
                    </a:lnTo>
                    <a:lnTo>
                      <a:pt x="262" y="37"/>
                    </a:lnTo>
                    <a:lnTo>
                      <a:pt x="258" y="44"/>
                    </a:lnTo>
                    <a:lnTo>
                      <a:pt x="256" y="41"/>
                    </a:lnTo>
                    <a:lnTo>
                      <a:pt x="256" y="41"/>
                    </a:lnTo>
                    <a:lnTo>
                      <a:pt x="256" y="41"/>
                    </a:lnTo>
                    <a:lnTo>
                      <a:pt x="250" y="41"/>
                    </a:lnTo>
                    <a:lnTo>
                      <a:pt x="250" y="41"/>
                    </a:lnTo>
                    <a:lnTo>
                      <a:pt x="250" y="41"/>
                    </a:lnTo>
                    <a:lnTo>
                      <a:pt x="247" y="45"/>
                    </a:lnTo>
                    <a:lnTo>
                      <a:pt x="247" y="45"/>
                    </a:lnTo>
                    <a:lnTo>
                      <a:pt x="247" y="46"/>
                    </a:lnTo>
                    <a:lnTo>
                      <a:pt x="251" y="48"/>
                    </a:lnTo>
                    <a:lnTo>
                      <a:pt x="253" y="51"/>
                    </a:lnTo>
                    <a:lnTo>
                      <a:pt x="250" y="51"/>
                    </a:lnTo>
                    <a:lnTo>
                      <a:pt x="244" y="49"/>
                    </a:lnTo>
                    <a:lnTo>
                      <a:pt x="243" y="49"/>
                    </a:lnTo>
                    <a:lnTo>
                      <a:pt x="243" y="50"/>
                    </a:lnTo>
                    <a:lnTo>
                      <a:pt x="242" y="54"/>
                    </a:lnTo>
                    <a:lnTo>
                      <a:pt x="237" y="57"/>
                    </a:lnTo>
                    <a:lnTo>
                      <a:pt x="236" y="53"/>
                    </a:lnTo>
                    <a:lnTo>
                      <a:pt x="236" y="53"/>
                    </a:lnTo>
                    <a:lnTo>
                      <a:pt x="235" y="53"/>
                    </a:lnTo>
                    <a:lnTo>
                      <a:pt x="227" y="56"/>
                    </a:lnTo>
                    <a:lnTo>
                      <a:pt x="227" y="56"/>
                    </a:lnTo>
                    <a:lnTo>
                      <a:pt x="226" y="56"/>
                    </a:lnTo>
                    <a:lnTo>
                      <a:pt x="222" y="62"/>
                    </a:lnTo>
                    <a:lnTo>
                      <a:pt x="222" y="63"/>
                    </a:lnTo>
                    <a:lnTo>
                      <a:pt x="222" y="63"/>
                    </a:lnTo>
                    <a:lnTo>
                      <a:pt x="222" y="66"/>
                    </a:lnTo>
                    <a:lnTo>
                      <a:pt x="216" y="70"/>
                    </a:lnTo>
                    <a:lnTo>
                      <a:pt x="207" y="70"/>
                    </a:lnTo>
                    <a:lnTo>
                      <a:pt x="207" y="70"/>
                    </a:lnTo>
                    <a:lnTo>
                      <a:pt x="207" y="70"/>
                    </a:lnTo>
                    <a:lnTo>
                      <a:pt x="199" y="76"/>
                    </a:lnTo>
                    <a:lnTo>
                      <a:pt x="198" y="77"/>
                    </a:lnTo>
                    <a:lnTo>
                      <a:pt x="199" y="77"/>
                    </a:lnTo>
                    <a:lnTo>
                      <a:pt x="209" y="77"/>
                    </a:lnTo>
                    <a:lnTo>
                      <a:pt x="215" y="76"/>
                    </a:lnTo>
                    <a:lnTo>
                      <a:pt x="214" y="80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2" y="88"/>
                    </a:lnTo>
                    <a:lnTo>
                      <a:pt x="197" y="89"/>
                    </a:lnTo>
                    <a:lnTo>
                      <a:pt x="192" y="85"/>
                    </a:lnTo>
                    <a:lnTo>
                      <a:pt x="192" y="85"/>
                    </a:lnTo>
                    <a:lnTo>
                      <a:pt x="192" y="85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7" y="99"/>
                    </a:lnTo>
                    <a:lnTo>
                      <a:pt x="188" y="98"/>
                    </a:lnTo>
                    <a:lnTo>
                      <a:pt x="187" y="102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72" y="103"/>
                    </a:lnTo>
                    <a:lnTo>
                      <a:pt x="172" y="103"/>
                    </a:lnTo>
                    <a:lnTo>
                      <a:pt x="172" y="104"/>
                    </a:lnTo>
                    <a:lnTo>
                      <a:pt x="172" y="106"/>
                    </a:lnTo>
                    <a:lnTo>
                      <a:pt x="172" y="106"/>
                    </a:lnTo>
                    <a:lnTo>
                      <a:pt x="172" y="106"/>
                    </a:lnTo>
                    <a:lnTo>
                      <a:pt x="179" y="107"/>
                    </a:lnTo>
                    <a:lnTo>
                      <a:pt x="174" y="110"/>
                    </a:lnTo>
                    <a:lnTo>
                      <a:pt x="167" y="110"/>
                    </a:lnTo>
                    <a:lnTo>
                      <a:pt x="167" y="110"/>
                    </a:lnTo>
                    <a:lnTo>
                      <a:pt x="167" y="110"/>
                    </a:lnTo>
                    <a:lnTo>
                      <a:pt x="158" y="115"/>
                    </a:lnTo>
                    <a:lnTo>
                      <a:pt x="158" y="115"/>
                    </a:lnTo>
                    <a:lnTo>
                      <a:pt x="158" y="115"/>
                    </a:lnTo>
                    <a:lnTo>
                      <a:pt x="147" y="125"/>
                    </a:lnTo>
                    <a:lnTo>
                      <a:pt x="142" y="128"/>
                    </a:lnTo>
                    <a:lnTo>
                      <a:pt x="141" y="128"/>
                    </a:lnTo>
                    <a:lnTo>
                      <a:pt x="141" y="128"/>
                    </a:lnTo>
                    <a:lnTo>
                      <a:pt x="141" y="137"/>
                    </a:lnTo>
                    <a:lnTo>
                      <a:pt x="141" y="137"/>
                    </a:lnTo>
                    <a:lnTo>
                      <a:pt x="142" y="137"/>
                    </a:lnTo>
                    <a:lnTo>
                      <a:pt x="151" y="135"/>
                    </a:lnTo>
                    <a:lnTo>
                      <a:pt x="155" y="138"/>
                    </a:lnTo>
                    <a:lnTo>
                      <a:pt x="150" y="143"/>
                    </a:lnTo>
                    <a:lnTo>
                      <a:pt x="139" y="143"/>
                    </a:lnTo>
                    <a:lnTo>
                      <a:pt x="139" y="143"/>
                    </a:lnTo>
                    <a:lnTo>
                      <a:pt x="139" y="144"/>
                    </a:lnTo>
                    <a:lnTo>
                      <a:pt x="138" y="154"/>
                    </a:lnTo>
                    <a:lnTo>
                      <a:pt x="133" y="168"/>
                    </a:lnTo>
                    <a:lnTo>
                      <a:pt x="128" y="175"/>
                    </a:lnTo>
                    <a:lnTo>
                      <a:pt x="128" y="175"/>
                    </a:lnTo>
                    <a:lnTo>
                      <a:pt x="128" y="175"/>
                    </a:lnTo>
                    <a:lnTo>
                      <a:pt x="128" y="178"/>
                    </a:lnTo>
                    <a:lnTo>
                      <a:pt x="128" y="179"/>
                    </a:lnTo>
                    <a:lnTo>
                      <a:pt x="129" y="179"/>
                    </a:lnTo>
                    <a:lnTo>
                      <a:pt x="134" y="177"/>
                    </a:lnTo>
                    <a:lnTo>
                      <a:pt x="130" y="184"/>
                    </a:lnTo>
                    <a:lnTo>
                      <a:pt x="122" y="185"/>
                    </a:lnTo>
                    <a:lnTo>
                      <a:pt x="122" y="185"/>
                    </a:lnTo>
                    <a:lnTo>
                      <a:pt x="122" y="185"/>
                    </a:lnTo>
                    <a:lnTo>
                      <a:pt x="107" y="203"/>
                    </a:lnTo>
                    <a:lnTo>
                      <a:pt x="107" y="203"/>
                    </a:lnTo>
                    <a:lnTo>
                      <a:pt x="107" y="203"/>
                    </a:lnTo>
                    <a:lnTo>
                      <a:pt x="107" y="210"/>
                    </a:lnTo>
                    <a:lnTo>
                      <a:pt x="82" y="230"/>
                    </a:lnTo>
                    <a:lnTo>
                      <a:pt x="82" y="230"/>
                    </a:lnTo>
                    <a:lnTo>
                      <a:pt x="82" y="230"/>
                    </a:lnTo>
                    <a:lnTo>
                      <a:pt x="79" y="244"/>
                    </a:lnTo>
                    <a:lnTo>
                      <a:pt x="75" y="248"/>
                    </a:lnTo>
                    <a:lnTo>
                      <a:pt x="75" y="248"/>
                    </a:lnTo>
                    <a:lnTo>
                      <a:pt x="75" y="248"/>
                    </a:lnTo>
                    <a:lnTo>
                      <a:pt x="73" y="252"/>
                    </a:lnTo>
                    <a:lnTo>
                      <a:pt x="66" y="250"/>
                    </a:lnTo>
                    <a:lnTo>
                      <a:pt x="66" y="250"/>
                    </a:lnTo>
                    <a:lnTo>
                      <a:pt x="66" y="250"/>
                    </a:lnTo>
                    <a:lnTo>
                      <a:pt x="55" y="258"/>
                    </a:lnTo>
                    <a:lnTo>
                      <a:pt x="55" y="258"/>
                    </a:lnTo>
                    <a:lnTo>
                      <a:pt x="55" y="258"/>
                    </a:lnTo>
                    <a:lnTo>
                      <a:pt x="53" y="262"/>
                    </a:lnTo>
                    <a:lnTo>
                      <a:pt x="46" y="262"/>
                    </a:lnTo>
                    <a:lnTo>
                      <a:pt x="46" y="262"/>
                    </a:lnTo>
                    <a:lnTo>
                      <a:pt x="45" y="262"/>
                    </a:lnTo>
                    <a:lnTo>
                      <a:pt x="37" y="268"/>
                    </a:lnTo>
                    <a:lnTo>
                      <a:pt x="37" y="268"/>
                    </a:lnTo>
                    <a:lnTo>
                      <a:pt x="37" y="269"/>
                    </a:lnTo>
                    <a:lnTo>
                      <a:pt x="37" y="274"/>
                    </a:lnTo>
                    <a:lnTo>
                      <a:pt x="31" y="275"/>
                    </a:lnTo>
                    <a:lnTo>
                      <a:pt x="30" y="275"/>
                    </a:lnTo>
                    <a:lnTo>
                      <a:pt x="30" y="275"/>
                    </a:lnTo>
                    <a:lnTo>
                      <a:pt x="29" y="280"/>
                    </a:lnTo>
                    <a:lnTo>
                      <a:pt x="29" y="280"/>
                    </a:lnTo>
                    <a:lnTo>
                      <a:pt x="30" y="280"/>
                    </a:lnTo>
                    <a:lnTo>
                      <a:pt x="34" y="282"/>
                    </a:lnTo>
                    <a:lnTo>
                      <a:pt x="35" y="286"/>
                    </a:lnTo>
                    <a:lnTo>
                      <a:pt x="20" y="287"/>
                    </a:lnTo>
                    <a:lnTo>
                      <a:pt x="20" y="287"/>
                    </a:lnTo>
                    <a:lnTo>
                      <a:pt x="20" y="287"/>
                    </a:lnTo>
                    <a:lnTo>
                      <a:pt x="14" y="296"/>
                    </a:lnTo>
                    <a:lnTo>
                      <a:pt x="7" y="297"/>
                    </a:lnTo>
                    <a:lnTo>
                      <a:pt x="7" y="297"/>
                    </a:lnTo>
                    <a:lnTo>
                      <a:pt x="7" y="297"/>
                    </a:lnTo>
                    <a:lnTo>
                      <a:pt x="4" y="302"/>
                    </a:lnTo>
                    <a:lnTo>
                      <a:pt x="4" y="302"/>
                    </a:lnTo>
                    <a:lnTo>
                      <a:pt x="4" y="302"/>
                    </a:lnTo>
                    <a:lnTo>
                      <a:pt x="3" y="307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2" y="321"/>
                    </a:lnTo>
                    <a:lnTo>
                      <a:pt x="0" y="332"/>
                    </a:lnTo>
                    <a:lnTo>
                      <a:pt x="0" y="333"/>
                    </a:lnTo>
                    <a:lnTo>
                      <a:pt x="0" y="333"/>
                    </a:lnTo>
                    <a:lnTo>
                      <a:pt x="9" y="334"/>
                    </a:lnTo>
                    <a:lnTo>
                      <a:pt x="9" y="334"/>
                    </a:lnTo>
                    <a:lnTo>
                      <a:pt x="9" y="334"/>
                    </a:lnTo>
                    <a:lnTo>
                      <a:pt x="14" y="332"/>
                    </a:lnTo>
                    <a:lnTo>
                      <a:pt x="30" y="332"/>
                    </a:lnTo>
                    <a:lnTo>
                      <a:pt x="30" y="332"/>
                    </a:lnTo>
                    <a:lnTo>
                      <a:pt x="30" y="332"/>
                    </a:lnTo>
                    <a:lnTo>
                      <a:pt x="36" y="329"/>
                    </a:lnTo>
                    <a:lnTo>
                      <a:pt x="41" y="328"/>
                    </a:lnTo>
                    <a:lnTo>
                      <a:pt x="41" y="332"/>
                    </a:lnTo>
                    <a:lnTo>
                      <a:pt x="33" y="334"/>
                    </a:lnTo>
                    <a:lnTo>
                      <a:pt x="28" y="335"/>
                    </a:lnTo>
                    <a:lnTo>
                      <a:pt x="21" y="338"/>
                    </a:lnTo>
                    <a:lnTo>
                      <a:pt x="15" y="337"/>
                    </a:lnTo>
                    <a:lnTo>
                      <a:pt x="15" y="337"/>
                    </a:lnTo>
                    <a:lnTo>
                      <a:pt x="15" y="337"/>
                    </a:lnTo>
                    <a:lnTo>
                      <a:pt x="4" y="339"/>
                    </a:lnTo>
                    <a:lnTo>
                      <a:pt x="4" y="339"/>
                    </a:lnTo>
                    <a:lnTo>
                      <a:pt x="4" y="339"/>
                    </a:lnTo>
                    <a:lnTo>
                      <a:pt x="5" y="346"/>
                    </a:lnTo>
                    <a:lnTo>
                      <a:pt x="5" y="346"/>
                    </a:lnTo>
                    <a:lnTo>
                      <a:pt x="5" y="346"/>
                    </a:lnTo>
                    <a:lnTo>
                      <a:pt x="10" y="348"/>
                    </a:lnTo>
                    <a:lnTo>
                      <a:pt x="11" y="353"/>
                    </a:lnTo>
                    <a:lnTo>
                      <a:pt x="7" y="358"/>
                    </a:lnTo>
                    <a:lnTo>
                      <a:pt x="6" y="359"/>
                    </a:lnTo>
                    <a:lnTo>
                      <a:pt x="7" y="359"/>
                    </a:lnTo>
                    <a:lnTo>
                      <a:pt x="11" y="362"/>
                    </a:lnTo>
                    <a:lnTo>
                      <a:pt x="11" y="362"/>
                    </a:lnTo>
                    <a:lnTo>
                      <a:pt x="11" y="362"/>
                    </a:lnTo>
                    <a:lnTo>
                      <a:pt x="17" y="362"/>
                    </a:lnTo>
                    <a:lnTo>
                      <a:pt x="18" y="362"/>
                    </a:lnTo>
                    <a:lnTo>
                      <a:pt x="18" y="362"/>
                    </a:lnTo>
                    <a:lnTo>
                      <a:pt x="24" y="354"/>
                    </a:lnTo>
                    <a:lnTo>
                      <a:pt x="28" y="353"/>
                    </a:lnTo>
                    <a:lnTo>
                      <a:pt x="27" y="359"/>
                    </a:lnTo>
                    <a:lnTo>
                      <a:pt x="18" y="369"/>
                    </a:lnTo>
                    <a:lnTo>
                      <a:pt x="18" y="369"/>
                    </a:lnTo>
                    <a:lnTo>
                      <a:pt x="18" y="369"/>
                    </a:lnTo>
                    <a:lnTo>
                      <a:pt x="15" y="376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6" y="384"/>
                    </a:lnTo>
                    <a:lnTo>
                      <a:pt x="6" y="384"/>
                    </a:lnTo>
                    <a:lnTo>
                      <a:pt x="6" y="384"/>
                    </a:lnTo>
                    <a:lnTo>
                      <a:pt x="7" y="391"/>
                    </a:lnTo>
                    <a:lnTo>
                      <a:pt x="7" y="392"/>
                    </a:lnTo>
                    <a:lnTo>
                      <a:pt x="7" y="392"/>
                    </a:lnTo>
                    <a:lnTo>
                      <a:pt x="15" y="391"/>
                    </a:lnTo>
                    <a:lnTo>
                      <a:pt x="15" y="391"/>
                    </a:lnTo>
                    <a:lnTo>
                      <a:pt x="15" y="391"/>
                    </a:lnTo>
                    <a:lnTo>
                      <a:pt x="17" y="387"/>
                    </a:lnTo>
                    <a:lnTo>
                      <a:pt x="22" y="387"/>
                    </a:lnTo>
                    <a:lnTo>
                      <a:pt x="17" y="393"/>
                    </a:lnTo>
                    <a:lnTo>
                      <a:pt x="17" y="393"/>
                    </a:lnTo>
                    <a:lnTo>
                      <a:pt x="17" y="393"/>
                    </a:lnTo>
                    <a:lnTo>
                      <a:pt x="17" y="400"/>
                    </a:lnTo>
                    <a:lnTo>
                      <a:pt x="9" y="402"/>
                    </a:lnTo>
                    <a:lnTo>
                      <a:pt x="9" y="402"/>
                    </a:lnTo>
                    <a:lnTo>
                      <a:pt x="9" y="402"/>
                    </a:lnTo>
                    <a:lnTo>
                      <a:pt x="7" y="407"/>
                    </a:lnTo>
                    <a:lnTo>
                      <a:pt x="7" y="407"/>
                    </a:lnTo>
                    <a:lnTo>
                      <a:pt x="7" y="408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5"/>
                    </a:lnTo>
                    <a:lnTo>
                      <a:pt x="17" y="416"/>
                    </a:lnTo>
                    <a:lnTo>
                      <a:pt x="17" y="424"/>
                    </a:lnTo>
                    <a:lnTo>
                      <a:pt x="17" y="425"/>
                    </a:lnTo>
                    <a:lnTo>
                      <a:pt x="17" y="425"/>
                    </a:lnTo>
                    <a:lnTo>
                      <a:pt x="26" y="425"/>
                    </a:lnTo>
                    <a:lnTo>
                      <a:pt x="26" y="425"/>
                    </a:lnTo>
                    <a:lnTo>
                      <a:pt x="26" y="425"/>
                    </a:lnTo>
                    <a:lnTo>
                      <a:pt x="30" y="421"/>
                    </a:lnTo>
                    <a:lnTo>
                      <a:pt x="34" y="422"/>
                    </a:lnTo>
                    <a:lnTo>
                      <a:pt x="28" y="429"/>
                    </a:lnTo>
                    <a:lnTo>
                      <a:pt x="28" y="429"/>
                    </a:lnTo>
                    <a:lnTo>
                      <a:pt x="28" y="430"/>
                    </a:lnTo>
                    <a:lnTo>
                      <a:pt x="34" y="439"/>
                    </a:lnTo>
                    <a:lnTo>
                      <a:pt x="34" y="439"/>
                    </a:lnTo>
                    <a:lnTo>
                      <a:pt x="35" y="439"/>
                    </a:lnTo>
                    <a:lnTo>
                      <a:pt x="46" y="434"/>
                    </a:lnTo>
                    <a:lnTo>
                      <a:pt x="56" y="428"/>
                    </a:lnTo>
                    <a:lnTo>
                      <a:pt x="64" y="425"/>
                    </a:lnTo>
                    <a:lnTo>
                      <a:pt x="64" y="425"/>
                    </a:lnTo>
                    <a:lnTo>
                      <a:pt x="64" y="424"/>
                    </a:lnTo>
                    <a:lnTo>
                      <a:pt x="75" y="409"/>
                    </a:lnTo>
                    <a:lnTo>
                      <a:pt x="75" y="408"/>
                    </a:lnTo>
                    <a:lnTo>
                      <a:pt x="75" y="408"/>
                    </a:lnTo>
                    <a:lnTo>
                      <a:pt x="75" y="404"/>
                    </a:lnTo>
                    <a:lnTo>
                      <a:pt x="81" y="400"/>
                    </a:lnTo>
                    <a:lnTo>
                      <a:pt x="81" y="402"/>
                    </a:lnTo>
                    <a:lnTo>
                      <a:pt x="81" y="403"/>
                    </a:lnTo>
                    <a:lnTo>
                      <a:pt x="81" y="403"/>
                    </a:lnTo>
                    <a:lnTo>
                      <a:pt x="89" y="402"/>
                    </a:lnTo>
                    <a:lnTo>
                      <a:pt x="89" y="402"/>
                    </a:lnTo>
                    <a:lnTo>
                      <a:pt x="89" y="402"/>
                    </a:lnTo>
                    <a:lnTo>
                      <a:pt x="97" y="395"/>
                    </a:lnTo>
                    <a:lnTo>
                      <a:pt x="97" y="395"/>
                    </a:lnTo>
                    <a:lnTo>
                      <a:pt x="97" y="395"/>
                    </a:lnTo>
                    <a:lnTo>
                      <a:pt x="97" y="385"/>
                    </a:lnTo>
                    <a:lnTo>
                      <a:pt x="102" y="382"/>
                    </a:lnTo>
                    <a:lnTo>
                      <a:pt x="106" y="384"/>
                    </a:lnTo>
                    <a:lnTo>
                      <a:pt x="103" y="393"/>
                    </a:lnTo>
                    <a:lnTo>
                      <a:pt x="103" y="393"/>
                    </a:lnTo>
                    <a:lnTo>
                      <a:pt x="103" y="394"/>
                    </a:lnTo>
                    <a:lnTo>
                      <a:pt x="112" y="401"/>
                    </a:lnTo>
                    <a:lnTo>
                      <a:pt x="112" y="413"/>
                    </a:lnTo>
                    <a:lnTo>
                      <a:pt x="112" y="413"/>
                    </a:lnTo>
                    <a:lnTo>
                      <a:pt x="112" y="413"/>
                    </a:lnTo>
                    <a:lnTo>
                      <a:pt x="116" y="422"/>
                    </a:lnTo>
                    <a:lnTo>
                      <a:pt x="117" y="423"/>
                    </a:lnTo>
                    <a:lnTo>
                      <a:pt x="117" y="422"/>
                    </a:lnTo>
                    <a:lnTo>
                      <a:pt x="122" y="407"/>
                    </a:lnTo>
                    <a:lnTo>
                      <a:pt x="122" y="407"/>
                    </a:lnTo>
                    <a:lnTo>
                      <a:pt x="122" y="407"/>
                    </a:lnTo>
                    <a:lnTo>
                      <a:pt x="123" y="399"/>
                    </a:lnTo>
                    <a:lnTo>
                      <a:pt x="126" y="367"/>
                    </a:lnTo>
                    <a:lnTo>
                      <a:pt x="133" y="360"/>
                    </a:lnTo>
                    <a:lnTo>
                      <a:pt x="133" y="360"/>
                    </a:lnTo>
                    <a:lnTo>
                      <a:pt x="133" y="360"/>
                    </a:lnTo>
                    <a:lnTo>
                      <a:pt x="135" y="349"/>
                    </a:lnTo>
                    <a:lnTo>
                      <a:pt x="135" y="349"/>
                    </a:lnTo>
                    <a:lnTo>
                      <a:pt x="135" y="349"/>
                    </a:lnTo>
                    <a:lnTo>
                      <a:pt x="128" y="339"/>
                    </a:lnTo>
                    <a:lnTo>
                      <a:pt x="129" y="334"/>
                    </a:lnTo>
                    <a:lnTo>
                      <a:pt x="139" y="331"/>
                    </a:lnTo>
                    <a:lnTo>
                      <a:pt x="140" y="331"/>
                    </a:lnTo>
                    <a:lnTo>
                      <a:pt x="140" y="330"/>
                    </a:lnTo>
                    <a:lnTo>
                      <a:pt x="140" y="316"/>
                    </a:lnTo>
                    <a:lnTo>
                      <a:pt x="140" y="316"/>
                    </a:lnTo>
                    <a:lnTo>
                      <a:pt x="140" y="316"/>
                    </a:lnTo>
                    <a:lnTo>
                      <a:pt x="132" y="306"/>
                    </a:lnTo>
                    <a:lnTo>
                      <a:pt x="128" y="265"/>
                    </a:lnTo>
                    <a:lnTo>
                      <a:pt x="128" y="236"/>
                    </a:lnTo>
                    <a:lnTo>
                      <a:pt x="138" y="228"/>
                    </a:lnTo>
                    <a:lnTo>
                      <a:pt x="155" y="230"/>
                    </a:lnTo>
                    <a:lnTo>
                      <a:pt x="155" y="230"/>
                    </a:lnTo>
                    <a:lnTo>
                      <a:pt x="155" y="230"/>
                    </a:lnTo>
                    <a:lnTo>
                      <a:pt x="165" y="221"/>
                    </a:lnTo>
                    <a:lnTo>
                      <a:pt x="166" y="220"/>
                    </a:lnTo>
                    <a:lnTo>
                      <a:pt x="165" y="220"/>
                    </a:lnTo>
                    <a:lnTo>
                      <a:pt x="155" y="206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89"/>
                    </a:lnTo>
                    <a:lnTo>
                      <a:pt x="170" y="157"/>
                    </a:lnTo>
                    <a:lnTo>
                      <a:pt x="170" y="157"/>
                    </a:lnTo>
                    <a:lnTo>
                      <a:pt x="170" y="157"/>
                    </a:lnTo>
                    <a:lnTo>
                      <a:pt x="166" y="147"/>
                    </a:lnTo>
                    <a:lnTo>
                      <a:pt x="171" y="138"/>
                    </a:lnTo>
                    <a:lnTo>
                      <a:pt x="182" y="134"/>
                    </a:lnTo>
                    <a:lnTo>
                      <a:pt x="182" y="134"/>
                    </a:lnTo>
                    <a:lnTo>
                      <a:pt x="182" y="134"/>
                    </a:lnTo>
                    <a:lnTo>
                      <a:pt x="202" y="116"/>
                    </a:lnTo>
                    <a:lnTo>
                      <a:pt x="202" y="115"/>
                    </a:lnTo>
                    <a:lnTo>
                      <a:pt x="202" y="115"/>
                    </a:lnTo>
                    <a:lnTo>
                      <a:pt x="203" y="108"/>
                    </a:lnTo>
                    <a:lnTo>
                      <a:pt x="203" y="108"/>
                    </a:lnTo>
                    <a:lnTo>
                      <a:pt x="203" y="108"/>
                    </a:lnTo>
                    <a:lnTo>
                      <a:pt x="198" y="104"/>
                    </a:lnTo>
                    <a:lnTo>
                      <a:pt x="211" y="95"/>
                    </a:lnTo>
                    <a:lnTo>
                      <a:pt x="211" y="95"/>
                    </a:lnTo>
                    <a:lnTo>
                      <a:pt x="211" y="95"/>
                    </a:lnTo>
                    <a:lnTo>
                      <a:pt x="215" y="87"/>
                    </a:lnTo>
                    <a:lnTo>
                      <a:pt x="230" y="82"/>
                    </a:lnTo>
                    <a:lnTo>
                      <a:pt x="230" y="82"/>
                    </a:lnTo>
                    <a:lnTo>
                      <a:pt x="231" y="82"/>
                    </a:lnTo>
                    <a:lnTo>
                      <a:pt x="235" y="73"/>
                    </a:lnTo>
                    <a:lnTo>
                      <a:pt x="244" y="72"/>
                    </a:lnTo>
                    <a:lnTo>
                      <a:pt x="254" y="74"/>
                    </a:lnTo>
                    <a:lnTo>
                      <a:pt x="254" y="74"/>
                    </a:lnTo>
                    <a:lnTo>
                      <a:pt x="254" y="74"/>
                    </a:lnTo>
                    <a:lnTo>
                      <a:pt x="265" y="72"/>
                    </a:lnTo>
                    <a:lnTo>
                      <a:pt x="265" y="72"/>
                    </a:lnTo>
                    <a:lnTo>
                      <a:pt x="265" y="72"/>
                    </a:lnTo>
                    <a:lnTo>
                      <a:pt x="268" y="58"/>
                    </a:lnTo>
                    <a:lnTo>
                      <a:pt x="277" y="58"/>
                    </a:lnTo>
                    <a:lnTo>
                      <a:pt x="277" y="58"/>
                    </a:lnTo>
                    <a:lnTo>
                      <a:pt x="277" y="58"/>
                    </a:lnTo>
                    <a:lnTo>
                      <a:pt x="286" y="53"/>
                    </a:lnTo>
                    <a:lnTo>
                      <a:pt x="295" y="53"/>
                    </a:lnTo>
                    <a:lnTo>
                      <a:pt x="311" y="67"/>
                    </a:lnTo>
                    <a:lnTo>
                      <a:pt x="311" y="67"/>
                    </a:lnTo>
                    <a:lnTo>
                      <a:pt x="312" y="67"/>
                    </a:lnTo>
                    <a:lnTo>
                      <a:pt x="325" y="69"/>
                    </a:lnTo>
                    <a:lnTo>
                      <a:pt x="325" y="69"/>
                    </a:lnTo>
                    <a:lnTo>
                      <a:pt x="325" y="69"/>
                    </a:lnTo>
                    <a:lnTo>
                      <a:pt x="336" y="65"/>
                    </a:lnTo>
                    <a:lnTo>
                      <a:pt x="346" y="65"/>
                    </a:lnTo>
                    <a:lnTo>
                      <a:pt x="353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8" y="68"/>
                    </a:lnTo>
                    <a:lnTo>
                      <a:pt x="359" y="68"/>
                    </a:lnTo>
                    <a:lnTo>
                      <a:pt x="359" y="68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8"/>
                    </a:lnTo>
                    <a:lnTo>
                      <a:pt x="372" y="40"/>
                    </a:lnTo>
                    <a:lnTo>
                      <a:pt x="389" y="33"/>
                    </a:lnTo>
                    <a:lnTo>
                      <a:pt x="404" y="32"/>
                    </a:lnTo>
                    <a:lnTo>
                      <a:pt x="420" y="40"/>
                    </a:lnTo>
                    <a:lnTo>
                      <a:pt x="421" y="56"/>
                    </a:lnTo>
                    <a:lnTo>
                      <a:pt x="421" y="57"/>
                    </a:lnTo>
                    <a:lnTo>
                      <a:pt x="421" y="57"/>
                    </a:lnTo>
                    <a:lnTo>
                      <a:pt x="430" y="52"/>
                    </a:lnTo>
                    <a:lnTo>
                      <a:pt x="430" y="52"/>
                    </a:lnTo>
                    <a:lnTo>
                      <a:pt x="430" y="51"/>
                    </a:lnTo>
                    <a:lnTo>
                      <a:pt x="431" y="49"/>
                    </a:lnTo>
                    <a:lnTo>
                      <a:pt x="455" y="40"/>
                    </a:lnTo>
                    <a:lnTo>
                      <a:pt x="456" y="40"/>
                    </a:lnTo>
                    <a:lnTo>
                      <a:pt x="455" y="39"/>
                    </a:lnTo>
                    <a:lnTo>
                      <a:pt x="448" y="36"/>
                    </a:lnTo>
                    <a:lnTo>
                      <a:pt x="447" y="36"/>
                    </a:lnTo>
                    <a:lnTo>
                      <a:pt x="447" y="36"/>
                    </a:lnTo>
                    <a:lnTo>
                      <a:pt x="437" y="40"/>
                    </a:lnTo>
                    <a:lnTo>
                      <a:pt x="433" y="38"/>
                    </a:lnTo>
                    <a:lnTo>
                      <a:pt x="433" y="36"/>
                    </a:lnTo>
                    <a:lnTo>
                      <a:pt x="433" y="35"/>
                    </a:lnTo>
                    <a:lnTo>
                      <a:pt x="433" y="35"/>
                    </a:lnTo>
                    <a:lnTo>
                      <a:pt x="418" y="29"/>
                    </a:lnTo>
                    <a:lnTo>
                      <a:pt x="419" y="28"/>
                    </a:lnTo>
                    <a:lnTo>
                      <a:pt x="437" y="30"/>
                    </a:lnTo>
                    <a:lnTo>
                      <a:pt x="437" y="30"/>
                    </a:lnTo>
                    <a:lnTo>
                      <a:pt x="437" y="30"/>
                    </a:lnTo>
                    <a:lnTo>
                      <a:pt x="450" y="21"/>
                    </a:lnTo>
                    <a:lnTo>
                      <a:pt x="450" y="21"/>
                    </a:lnTo>
                    <a:lnTo>
                      <a:pt x="450" y="21"/>
                    </a:lnTo>
                    <a:lnTo>
                      <a:pt x="425" y="7"/>
                    </a:lnTo>
                    <a:lnTo>
                      <a:pt x="425" y="7"/>
                    </a:lnTo>
                    <a:lnTo>
                      <a:pt x="425" y="7"/>
                    </a:lnTo>
                    <a:lnTo>
                      <a:pt x="417" y="8"/>
                    </a:lnTo>
                    <a:lnTo>
                      <a:pt x="417" y="8"/>
                    </a:lnTo>
                    <a:lnTo>
                      <a:pt x="417" y="9"/>
                    </a:lnTo>
                    <a:lnTo>
                      <a:pt x="411" y="14"/>
                    </a:lnTo>
                    <a:lnTo>
                      <a:pt x="406" y="11"/>
                    </a:lnTo>
                    <a:lnTo>
                      <a:pt x="413" y="7"/>
                    </a:lnTo>
                    <a:lnTo>
                      <a:pt x="413" y="7"/>
                    </a:lnTo>
                    <a:lnTo>
                      <a:pt x="413" y="7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89" y="0"/>
                    </a:lnTo>
                    <a:lnTo>
                      <a:pt x="388" y="0"/>
                    </a:lnTo>
                    <a:lnTo>
                      <a:pt x="38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4" name="Freeform 1214"/>
              <p:cNvSpPr>
                <a:spLocks/>
              </p:cNvSpPr>
              <p:nvPr/>
            </p:nvSpPr>
            <p:spPr bwMode="gray">
              <a:xfrm>
                <a:off x="2822" y="1530"/>
                <a:ext cx="216" cy="170"/>
              </a:xfrm>
              <a:custGeom>
                <a:avLst/>
                <a:gdLst>
                  <a:gd name="T0" fmla="*/ 61 w 216"/>
                  <a:gd name="T1" fmla="*/ 169 h 170"/>
                  <a:gd name="T2" fmla="*/ 57 w 216"/>
                  <a:gd name="T3" fmla="*/ 165 h 170"/>
                  <a:gd name="T4" fmla="*/ 49 w 216"/>
                  <a:gd name="T5" fmla="*/ 162 h 170"/>
                  <a:gd name="T6" fmla="*/ 44 w 216"/>
                  <a:gd name="T7" fmla="*/ 147 h 170"/>
                  <a:gd name="T8" fmla="*/ 36 w 216"/>
                  <a:gd name="T9" fmla="*/ 147 h 170"/>
                  <a:gd name="T10" fmla="*/ 32 w 216"/>
                  <a:gd name="T11" fmla="*/ 147 h 170"/>
                  <a:gd name="T12" fmla="*/ 32 w 216"/>
                  <a:gd name="T13" fmla="*/ 137 h 170"/>
                  <a:gd name="T14" fmla="*/ 39 w 216"/>
                  <a:gd name="T15" fmla="*/ 129 h 170"/>
                  <a:gd name="T16" fmla="*/ 42 w 216"/>
                  <a:gd name="T17" fmla="*/ 110 h 170"/>
                  <a:gd name="T18" fmla="*/ 37 w 216"/>
                  <a:gd name="T19" fmla="*/ 94 h 170"/>
                  <a:gd name="T20" fmla="*/ 42 w 216"/>
                  <a:gd name="T21" fmla="*/ 88 h 170"/>
                  <a:gd name="T22" fmla="*/ 43 w 216"/>
                  <a:gd name="T23" fmla="*/ 70 h 170"/>
                  <a:gd name="T24" fmla="*/ 47 w 216"/>
                  <a:gd name="T25" fmla="*/ 63 h 170"/>
                  <a:gd name="T26" fmla="*/ 50 w 216"/>
                  <a:gd name="T27" fmla="*/ 49 h 170"/>
                  <a:gd name="T28" fmla="*/ 44 w 216"/>
                  <a:gd name="T29" fmla="*/ 40 h 170"/>
                  <a:gd name="T30" fmla="*/ 36 w 216"/>
                  <a:gd name="T31" fmla="*/ 44 h 170"/>
                  <a:gd name="T32" fmla="*/ 19 w 216"/>
                  <a:gd name="T33" fmla="*/ 45 h 170"/>
                  <a:gd name="T34" fmla="*/ 10 w 216"/>
                  <a:gd name="T35" fmla="*/ 42 h 170"/>
                  <a:gd name="T36" fmla="*/ 10 w 216"/>
                  <a:gd name="T37" fmla="*/ 34 h 170"/>
                  <a:gd name="T38" fmla="*/ 0 w 216"/>
                  <a:gd name="T39" fmla="*/ 21 h 170"/>
                  <a:gd name="T40" fmla="*/ 6 w 216"/>
                  <a:gd name="T41" fmla="*/ 12 h 170"/>
                  <a:gd name="T42" fmla="*/ 16 w 216"/>
                  <a:gd name="T43" fmla="*/ 7 h 170"/>
                  <a:gd name="T44" fmla="*/ 20 w 216"/>
                  <a:gd name="T45" fmla="*/ 0 h 170"/>
                  <a:gd name="T46" fmla="*/ 29 w 216"/>
                  <a:gd name="T47" fmla="*/ 0 h 170"/>
                  <a:gd name="T48" fmla="*/ 32 w 216"/>
                  <a:gd name="T49" fmla="*/ 5 h 170"/>
                  <a:gd name="T50" fmla="*/ 54 w 216"/>
                  <a:gd name="T51" fmla="*/ 6 h 170"/>
                  <a:gd name="T52" fmla="*/ 60 w 216"/>
                  <a:gd name="T53" fmla="*/ 4 h 170"/>
                  <a:gd name="T54" fmla="*/ 68 w 216"/>
                  <a:gd name="T55" fmla="*/ 2 h 170"/>
                  <a:gd name="T56" fmla="*/ 85 w 216"/>
                  <a:gd name="T57" fmla="*/ 7 h 170"/>
                  <a:gd name="T58" fmla="*/ 98 w 216"/>
                  <a:gd name="T59" fmla="*/ 6 h 170"/>
                  <a:gd name="T60" fmla="*/ 115 w 216"/>
                  <a:gd name="T61" fmla="*/ 9 h 170"/>
                  <a:gd name="T62" fmla="*/ 135 w 216"/>
                  <a:gd name="T63" fmla="*/ 10 h 170"/>
                  <a:gd name="T64" fmla="*/ 150 w 216"/>
                  <a:gd name="T65" fmla="*/ 19 h 170"/>
                  <a:gd name="T66" fmla="*/ 154 w 216"/>
                  <a:gd name="T67" fmla="*/ 19 h 170"/>
                  <a:gd name="T68" fmla="*/ 160 w 216"/>
                  <a:gd name="T69" fmla="*/ 23 h 170"/>
                  <a:gd name="T70" fmla="*/ 181 w 216"/>
                  <a:gd name="T71" fmla="*/ 22 h 170"/>
                  <a:gd name="T72" fmla="*/ 187 w 216"/>
                  <a:gd name="T73" fmla="*/ 24 h 170"/>
                  <a:gd name="T74" fmla="*/ 190 w 216"/>
                  <a:gd name="T75" fmla="*/ 26 h 170"/>
                  <a:gd name="T76" fmla="*/ 194 w 216"/>
                  <a:gd name="T77" fmla="*/ 28 h 170"/>
                  <a:gd name="T78" fmla="*/ 214 w 216"/>
                  <a:gd name="T79" fmla="*/ 28 h 170"/>
                  <a:gd name="T80" fmla="*/ 216 w 216"/>
                  <a:gd name="T81" fmla="*/ 37 h 170"/>
                  <a:gd name="T82" fmla="*/ 209 w 216"/>
                  <a:gd name="T83" fmla="*/ 51 h 170"/>
                  <a:gd name="T84" fmla="*/ 194 w 216"/>
                  <a:gd name="T85" fmla="*/ 57 h 170"/>
                  <a:gd name="T86" fmla="*/ 183 w 216"/>
                  <a:gd name="T87" fmla="*/ 58 h 170"/>
                  <a:gd name="T88" fmla="*/ 173 w 216"/>
                  <a:gd name="T89" fmla="*/ 66 h 170"/>
                  <a:gd name="T90" fmla="*/ 172 w 216"/>
                  <a:gd name="T91" fmla="*/ 72 h 170"/>
                  <a:gd name="T92" fmla="*/ 164 w 216"/>
                  <a:gd name="T93" fmla="*/ 81 h 170"/>
                  <a:gd name="T94" fmla="*/ 163 w 216"/>
                  <a:gd name="T95" fmla="*/ 97 h 170"/>
                  <a:gd name="T96" fmla="*/ 165 w 216"/>
                  <a:gd name="T97" fmla="*/ 114 h 170"/>
                  <a:gd name="T98" fmla="*/ 155 w 216"/>
                  <a:gd name="T99" fmla="*/ 124 h 170"/>
                  <a:gd name="T100" fmla="*/ 152 w 216"/>
                  <a:gd name="T101" fmla="*/ 134 h 170"/>
                  <a:gd name="T102" fmla="*/ 142 w 216"/>
                  <a:gd name="T103" fmla="*/ 140 h 170"/>
                  <a:gd name="T104" fmla="*/ 135 w 216"/>
                  <a:gd name="T105" fmla="*/ 146 h 170"/>
                  <a:gd name="T106" fmla="*/ 128 w 216"/>
                  <a:gd name="T107" fmla="*/ 148 h 170"/>
                  <a:gd name="T108" fmla="*/ 126 w 216"/>
                  <a:gd name="T109" fmla="*/ 154 h 170"/>
                  <a:gd name="T110" fmla="*/ 114 w 216"/>
                  <a:gd name="T111" fmla="*/ 162 h 170"/>
                  <a:gd name="T112" fmla="*/ 105 w 216"/>
                  <a:gd name="T113" fmla="*/ 158 h 170"/>
                  <a:gd name="T114" fmla="*/ 95 w 216"/>
                  <a:gd name="T115" fmla="*/ 156 h 170"/>
                  <a:gd name="T116" fmla="*/ 79 w 216"/>
                  <a:gd name="T117" fmla="*/ 161 h 170"/>
                  <a:gd name="T118" fmla="*/ 68 w 216"/>
                  <a:gd name="T119" fmla="*/ 170 h 170"/>
                  <a:gd name="T120" fmla="*/ 61 w 216"/>
                  <a:gd name="T121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6" h="170">
                    <a:moveTo>
                      <a:pt x="61" y="169"/>
                    </a:moveTo>
                    <a:lnTo>
                      <a:pt x="57" y="165"/>
                    </a:lnTo>
                    <a:lnTo>
                      <a:pt x="49" y="162"/>
                    </a:lnTo>
                    <a:lnTo>
                      <a:pt x="44" y="147"/>
                    </a:lnTo>
                    <a:lnTo>
                      <a:pt x="36" y="147"/>
                    </a:lnTo>
                    <a:lnTo>
                      <a:pt x="32" y="147"/>
                    </a:lnTo>
                    <a:lnTo>
                      <a:pt x="32" y="137"/>
                    </a:lnTo>
                    <a:lnTo>
                      <a:pt x="39" y="129"/>
                    </a:lnTo>
                    <a:lnTo>
                      <a:pt x="42" y="110"/>
                    </a:lnTo>
                    <a:lnTo>
                      <a:pt x="37" y="94"/>
                    </a:lnTo>
                    <a:lnTo>
                      <a:pt x="42" y="88"/>
                    </a:lnTo>
                    <a:lnTo>
                      <a:pt x="43" y="70"/>
                    </a:lnTo>
                    <a:lnTo>
                      <a:pt x="47" y="63"/>
                    </a:lnTo>
                    <a:lnTo>
                      <a:pt x="50" y="49"/>
                    </a:lnTo>
                    <a:lnTo>
                      <a:pt x="44" y="40"/>
                    </a:lnTo>
                    <a:lnTo>
                      <a:pt x="36" y="44"/>
                    </a:lnTo>
                    <a:lnTo>
                      <a:pt x="19" y="45"/>
                    </a:lnTo>
                    <a:lnTo>
                      <a:pt x="10" y="42"/>
                    </a:lnTo>
                    <a:lnTo>
                      <a:pt x="10" y="34"/>
                    </a:lnTo>
                    <a:lnTo>
                      <a:pt x="0" y="21"/>
                    </a:lnTo>
                    <a:lnTo>
                      <a:pt x="6" y="12"/>
                    </a:lnTo>
                    <a:lnTo>
                      <a:pt x="16" y="7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2" y="5"/>
                    </a:lnTo>
                    <a:lnTo>
                      <a:pt x="54" y="6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85" y="7"/>
                    </a:lnTo>
                    <a:lnTo>
                      <a:pt x="98" y="6"/>
                    </a:lnTo>
                    <a:lnTo>
                      <a:pt x="115" y="9"/>
                    </a:lnTo>
                    <a:lnTo>
                      <a:pt x="135" y="10"/>
                    </a:lnTo>
                    <a:lnTo>
                      <a:pt x="150" y="19"/>
                    </a:lnTo>
                    <a:lnTo>
                      <a:pt x="154" y="19"/>
                    </a:lnTo>
                    <a:lnTo>
                      <a:pt x="160" y="23"/>
                    </a:lnTo>
                    <a:lnTo>
                      <a:pt x="181" y="22"/>
                    </a:lnTo>
                    <a:lnTo>
                      <a:pt x="187" y="24"/>
                    </a:lnTo>
                    <a:lnTo>
                      <a:pt x="190" y="26"/>
                    </a:lnTo>
                    <a:lnTo>
                      <a:pt x="194" y="28"/>
                    </a:lnTo>
                    <a:lnTo>
                      <a:pt x="214" y="28"/>
                    </a:lnTo>
                    <a:lnTo>
                      <a:pt x="216" y="37"/>
                    </a:lnTo>
                    <a:lnTo>
                      <a:pt x="209" y="51"/>
                    </a:lnTo>
                    <a:lnTo>
                      <a:pt x="194" y="57"/>
                    </a:lnTo>
                    <a:lnTo>
                      <a:pt x="183" y="58"/>
                    </a:lnTo>
                    <a:lnTo>
                      <a:pt x="173" y="66"/>
                    </a:lnTo>
                    <a:lnTo>
                      <a:pt x="172" y="72"/>
                    </a:lnTo>
                    <a:lnTo>
                      <a:pt x="164" y="81"/>
                    </a:lnTo>
                    <a:lnTo>
                      <a:pt x="163" y="97"/>
                    </a:lnTo>
                    <a:lnTo>
                      <a:pt x="165" y="114"/>
                    </a:lnTo>
                    <a:lnTo>
                      <a:pt x="155" y="124"/>
                    </a:lnTo>
                    <a:lnTo>
                      <a:pt x="152" y="134"/>
                    </a:lnTo>
                    <a:lnTo>
                      <a:pt x="142" y="140"/>
                    </a:lnTo>
                    <a:lnTo>
                      <a:pt x="135" y="146"/>
                    </a:lnTo>
                    <a:lnTo>
                      <a:pt x="128" y="148"/>
                    </a:lnTo>
                    <a:lnTo>
                      <a:pt x="126" y="154"/>
                    </a:lnTo>
                    <a:lnTo>
                      <a:pt x="114" y="162"/>
                    </a:lnTo>
                    <a:lnTo>
                      <a:pt x="105" y="158"/>
                    </a:lnTo>
                    <a:lnTo>
                      <a:pt x="95" y="156"/>
                    </a:lnTo>
                    <a:lnTo>
                      <a:pt x="79" y="161"/>
                    </a:lnTo>
                    <a:lnTo>
                      <a:pt x="68" y="170"/>
                    </a:lnTo>
                    <a:lnTo>
                      <a:pt x="61" y="1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5" name="Freeform 1215"/>
              <p:cNvSpPr>
                <a:spLocks noEditPoints="1"/>
              </p:cNvSpPr>
              <p:nvPr/>
            </p:nvSpPr>
            <p:spPr bwMode="gray">
              <a:xfrm>
                <a:off x="2822" y="1530"/>
                <a:ext cx="216" cy="170"/>
              </a:xfrm>
              <a:custGeom>
                <a:avLst/>
                <a:gdLst>
                  <a:gd name="T0" fmla="*/ 54 w 216"/>
                  <a:gd name="T1" fmla="*/ 6 h 170"/>
                  <a:gd name="T2" fmla="*/ 85 w 216"/>
                  <a:gd name="T3" fmla="*/ 7 h 170"/>
                  <a:gd name="T4" fmla="*/ 135 w 216"/>
                  <a:gd name="T5" fmla="*/ 10 h 170"/>
                  <a:gd name="T6" fmla="*/ 160 w 216"/>
                  <a:gd name="T7" fmla="*/ 23 h 170"/>
                  <a:gd name="T8" fmla="*/ 190 w 216"/>
                  <a:gd name="T9" fmla="*/ 26 h 170"/>
                  <a:gd name="T10" fmla="*/ 215 w 216"/>
                  <a:gd name="T11" fmla="*/ 37 h 170"/>
                  <a:gd name="T12" fmla="*/ 183 w 216"/>
                  <a:gd name="T13" fmla="*/ 58 h 170"/>
                  <a:gd name="T14" fmla="*/ 164 w 216"/>
                  <a:gd name="T15" fmla="*/ 81 h 170"/>
                  <a:gd name="T16" fmla="*/ 155 w 216"/>
                  <a:gd name="T17" fmla="*/ 124 h 170"/>
                  <a:gd name="T18" fmla="*/ 135 w 216"/>
                  <a:gd name="T19" fmla="*/ 145 h 170"/>
                  <a:gd name="T20" fmla="*/ 114 w 216"/>
                  <a:gd name="T21" fmla="*/ 161 h 170"/>
                  <a:gd name="T22" fmla="*/ 79 w 216"/>
                  <a:gd name="T23" fmla="*/ 161 h 170"/>
                  <a:gd name="T24" fmla="*/ 57 w 216"/>
                  <a:gd name="T25" fmla="*/ 165 h 170"/>
                  <a:gd name="T26" fmla="*/ 36 w 216"/>
                  <a:gd name="T27" fmla="*/ 146 h 170"/>
                  <a:gd name="T28" fmla="*/ 39 w 216"/>
                  <a:gd name="T29" fmla="*/ 129 h 170"/>
                  <a:gd name="T30" fmla="*/ 42 w 216"/>
                  <a:gd name="T31" fmla="*/ 88 h 170"/>
                  <a:gd name="T32" fmla="*/ 50 w 216"/>
                  <a:gd name="T33" fmla="*/ 49 h 170"/>
                  <a:gd name="T34" fmla="*/ 19 w 216"/>
                  <a:gd name="T35" fmla="*/ 45 h 170"/>
                  <a:gd name="T36" fmla="*/ 0 w 216"/>
                  <a:gd name="T37" fmla="*/ 21 h 170"/>
                  <a:gd name="T38" fmla="*/ 20 w 216"/>
                  <a:gd name="T39" fmla="*/ 0 h 170"/>
                  <a:gd name="T40" fmla="*/ 29 w 216"/>
                  <a:gd name="T41" fmla="*/ 0 h 170"/>
                  <a:gd name="T42" fmla="*/ 20 w 216"/>
                  <a:gd name="T43" fmla="*/ 0 h 170"/>
                  <a:gd name="T44" fmla="*/ 6 w 216"/>
                  <a:gd name="T45" fmla="*/ 12 h 170"/>
                  <a:gd name="T46" fmla="*/ 0 w 216"/>
                  <a:gd name="T47" fmla="*/ 21 h 170"/>
                  <a:gd name="T48" fmla="*/ 10 w 216"/>
                  <a:gd name="T49" fmla="*/ 42 h 170"/>
                  <a:gd name="T50" fmla="*/ 19 w 216"/>
                  <a:gd name="T51" fmla="*/ 45 h 170"/>
                  <a:gd name="T52" fmla="*/ 36 w 216"/>
                  <a:gd name="T53" fmla="*/ 44 h 170"/>
                  <a:gd name="T54" fmla="*/ 44 w 216"/>
                  <a:gd name="T55" fmla="*/ 41 h 170"/>
                  <a:gd name="T56" fmla="*/ 42 w 216"/>
                  <a:gd name="T57" fmla="*/ 70 h 170"/>
                  <a:gd name="T58" fmla="*/ 41 w 216"/>
                  <a:gd name="T59" fmla="*/ 88 h 170"/>
                  <a:gd name="T60" fmla="*/ 37 w 216"/>
                  <a:gd name="T61" fmla="*/ 94 h 170"/>
                  <a:gd name="T62" fmla="*/ 32 w 216"/>
                  <a:gd name="T63" fmla="*/ 137 h 170"/>
                  <a:gd name="T64" fmla="*/ 32 w 216"/>
                  <a:gd name="T65" fmla="*/ 147 h 170"/>
                  <a:gd name="T66" fmla="*/ 36 w 216"/>
                  <a:gd name="T67" fmla="*/ 147 h 170"/>
                  <a:gd name="T68" fmla="*/ 49 w 216"/>
                  <a:gd name="T69" fmla="*/ 162 h 170"/>
                  <a:gd name="T70" fmla="*/ 60 w 216"/>
                  <a:gd name="T71" fmla="*/ 169 h 170"/>
                  <a:gd name="T72" fmla="*/ 68 w 216"/>
                  <a:gd name="T73" fmla="*/ 170 h 170"/>
                  <a:gd name="T74" fmla="*/ 79 w 216"/>
                  <a:gd name="T75" fmla="*/ 161 h 170"/>
                  <a:gd name="T76" fmla="*/ 114 w 216"/>
                  <a:gd name="T77" fmla="*/ 162 h 170"/>
                  <a:gd name="T78" fmla="*/ 126 w 216"/>
                  <a:gd name="T79" fmla="*/ 155 h 170"/>
                  <a:gd name="T80" fmla="*/ 128 w 216"/>
                  <a:gd name="T81" fmla="*/ 148 h 170"/>
                  <a:gd name="T82" fmla="*/ 136 w 216"/>
                  <a:gd name="T83" fmla="*/ 146 h 170"/>
                  <a:gd name="T84" fmla="*/ 153 w 216"/>
                  <a:gd name="T85" fmla="*/ 134 h 170"/>
                  <a:gd name="T86" fmla="*/ 165 w 216"/>
                  <a:gd name="T87" fmla="*/ 114 h 170"/>
                  <a:gd name="T88" fmla="*/ 163 w 216"/>
                  <a:gd name="T89" fmla="*/ 97 h 170"/>
                  <a:gd name="T90" fmla="*/ 172 w 216"/>
                  <a:gd name="T91" fmla="*/ 72 h 170"/>
                  <a:gd name="T92" fmla="*/ 184 w 216"/>
                  <a:gd name="T93" fmla="*/ 58 h 170"/>
                  <a:gd name="T94" fmla="*/ 194 w 216"/>
                  <a:gd name="T95" fmla="*/ 57 h 170"/>
                  <a:gd name="T96" fmla="*/ 209 w 216"/>
                  <a:gd name="T97" fmla="*/ 51 h 170"/>
                  <a:gd name="T98" fmla="*/ 216 w 216"/>
                  <a:gd name="T99" fmla="*/ 37 h 170"/>
                  <a:gd name="T100" fmla="*/ 213 w 216"/>
                  <a:gd name="T101" fmla="*/ 27 h 170"/>
                  <a:gd name="T102" fmla="*/ 187 w 216"/>
                  <a:gd name="T103" fmla="*/ 24 h 170"/>
                  <a:gd name="T104" fmla="*/ 182 w 216"/>
                  <a:gd name="T105" fmla="*/ 22 h 170"/>
                  <a:gd name="T106" fmla="*/ 160 w 216"/>
                  <a:gd name="T107" fmla="*/ 23 h 170"/>
                  <a:gd name="T108" fmla="*/ 154 w 216"/>
                  <a:gd name="T109" fmla="*/ 19 h 170"/>
                  <a:gd name="T110" fmla="*/ 135 w 216"/>
                  <a:gd name="T111" fmla="*/ 10 h 170"/>
                  <a:gd name="T112" fmla="*/ 98 w 216"/>
                  <a:gd name="T113" fmla="*/ 5 h 170"/>
                  <a:gd name="T114" fmla="*/ 85 w 216"/>
                  <a:gd name="T115" fmla="*/ 7 h 170"/>
                  <a:gd name="T116" fmla="*/ 68 w 216"/>
                  <a:gd name="T117" fmla="*/ 2 h 170"/>
                  <a:gd name="T118" fmla="*/ 32 w 216"/>
                  <a:gd name="T119" fmla="*/ 4 h 170"/>
                  <a:gd name="T120" fmla="*/ 29 w 216"/>
                  <a:gd name="T12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6" h="170">
                    <a:moveTo>
                      <a:pt x="29" y="0"/>
                    </a:moveTo>
                    <a:lnTo>
                      <a:pt x="32" y="5"/>
                    </a:lnTo>
                    <a:lnTo>
                      <a:pt x="54" y="6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85" y="7"/>
                    </a:lnTo>
                    <a:lnTo>
                      <a:pt x="98" y="6"/>
                    </a:lnTo>
                    <a:lnTo>
                      <a:pt x="115" y="9"/>
                    </a:lnTo>
                    <a:lnTo>
                      <a:pt x="135" y="10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60" y="23"/>
                    </a:lnTo>
                    <a:lnTo>
                      <a:pt x="181" y="22"/>
                    </a:lnTo>
                    <a:lnTo>
                      <a:pt x="187" y="24"/>
                    </a:lnTo>
                    <a:lnTo>
                      <a:pt x="190" y="26"/>
                    </a:lnTo>
                    <a:lnTo>
                      <a:pt x="194" y="28"/>
                    </a:lnTo>
                    <a:lnTo>
                      <a:pt x="213" y="28"/>
                    </a:lnTo>
                    <a:lnTo>
                      <a:pt x="215" y="37"/>
                    </a:lnTo>
                    <a:lnTo>
                      <a:pt x="209" y="51"/>
                    </a:lnTo>
                    <a:lnTo>
                      <a:pt x="194" y="57"/>
                    </a:lnTo>
                    <a:lnTo>
                      <a:pt x="183" y="58"/>
                    </a:lnTo>
                    <a:lnTo>
                      <a:pt x="173" y="66"/>
                    </a:lnTo>
                    <a:lnTo>
                      <a:pt x="172" y="72"/>
                    </a:lnTo>
                    <a:lnTo>
                      <a:pt x="164" y="81"/>
                    </a:lnTo>
                    <a:lnTo>
                      <a:pt x="163" y="97"/>
                    </a:lnTo>
                    <a:lnTo>
                      <a:pt x="164" y="114"/>
                    </a:lnTo>
                    <a:lnTo>
                      <a:pt x="155" y="124"/>
                    </a:lnTo>
                    <a:lnTo>
                      <a:pt x="152" y="134"/>
                    </a:lnTo>
                    <a:lnTo>
                      <a:pt x="142" y="139"/>
                    </a:lnTo>
                    <a:lnTo>
                      <a:pt x="135" y="145"/>
                    </a:lnTo>
                    <a:lnTo>
                      <a:pt x="128" y="148"/>
                    </a:lnTo>
                    <a:lnTo>
                      <a:pt x="126" y="154"/>
                    </a:lnTo>
                    <a:lnTo>
                      <a:pt x="114" y="161"/>
                    </a:lnTo>
                    <a:lnTo>
                      <a:pt x="105" y="158"/>
                    </a:lnTo>
                    <a:lnTo>
                      <a:pt x="95" y="156"/>
                    </a:lnTo>
                    <a:lnTo>
                      <a:pt x="79" y="161"/>
                    </a:lnTo>
                    <a:lnTo>
                      <a:pt x="68" y="170"/>
                    </a:lnTo>
                    <a:lnTo>
                      <a:pt x="61" y="168"/>
                    </a:lnTo>
                    <a:lnTo>
                      <a:pt x="57" y="165"/>
                    </a:lnTo>
                    <a:lnTo>
                      <a:pt x="49" y="161"/>
                    </a:lnTo>
                    <a:lnTo>
                      <a:pt x="44" y="147"/>
                    </a:lnTo>
                    <a:lnTo>
                      <a:pt x="36" y="146"/>
                    </a:lnTo>
                    <a:lnTo>
                      <a:pt x="32" y="147"/>
                    </a:lnTo>
                    <a:lnTo>
                      <a:pt x="32" y="137"/>
                    </a:lnTo>
                    <a:lnTo>
                      <a:pt x="39" y="129"/>
                    </a:lnTo>
                    <a:lnTo>
                      <a:pt x="42" y="110"/>
                    </a:lnTo>
                    <a:lnTo>
                      <a:pt x="37" y="94"/>
                    </a:lnTo>
                    <a:lnTo>
                      <a:pt x="42" y="88"/>
                    </a:lnTo>
                    <a:lnTo>
                      <a:pt x="43" y="70"/>
                    </a:lnTo>
                    <a:lnTo>
                      <a:pt x="48" y="63"/>
                    </a:lnTo>
                    <a:lnTo>
                      <a:pt x="50" y="49"/>
                    </a:lnTo>
                    <a:lnTo>
                      <a:pt x="44" y="40"/>
                    </a:lnTo>
                    <a:lnTo>
                      <a:pt x="36" y="44"/>
                    </a:lnTo>
                    <a:lnTo>
                      <a:pt x="19" y="45"/>
                    </a:lnTo>
                    <a:lnTo>
                      <a:pt x="10" y="42"/>
                    </a:lnTo>
                    <a:lnTo>
                      <a:pt x="10" y="34"/>
                    </a:lnTo>
                    <a:lnTo>
                      <a:pt x="0" y="21"/>
                    </a:lnTo>
                    <a:lnTo>
                      <a:pt x="6" y="12"/>
                    </a:lnTo>
                    <a:lnTo>
                      <a:pt x="16" y="7"/>
                    </a:lnTo>
                    <a:lnTo>
                      <a:pt x="20" y="0"/>
                    </a:lnTo>
                    <a:lnTo>
                      <a:pt x="29" y="0"/>
                    </a:lnTo>
                    <a:close/>
                    <a:moveTo>
                      <a:pt x="29" y="0"/>
                    </a:move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7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9" y="34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44" y="41"/>
                    </a:lnTo>
                    <a:lnTo>
                      <a:pt x="50" y="49"/>
                    </a:lnTo>
                    <a:lnTo>
                      <a:pt x="47" y="63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1" y="88"/>
                    </a:lnTo>
                    <a:lnTo>
                      <a:pt x="37" y="94"/>
                    </a:lnTo>
                    <a:lnTo>
                      <a:pt x="37" y="94"/>
                    </a:lnTo>
                    <a:lnTo>
                      <a:pt x="37" y="94"/>
                    </a:lnTo>
                    <a:lnTo>
                      <a:pt x="41" y="110"/>
                    </a:lnTo>
                    <a:lnTo>
                      <a:pt x="39" y="128"/>
                    </a:lnTo>
                    <a:lnTo>
                      <a:pt x="32" y="137"/>
                    </a:lnTo>
                    <a:lnTo>
                      <a:pt x="32" y="137"/>
                    </a:lnTo>
                    <a:lnTo>
                      <a:pt x="32" y="13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6" y="147"/>
                    </a:lnTo>
                    <a:lnTo>
                      <a:pt x="43" y="148"/>
                    </a:lnTo>
                    <a:lnTo>
                      <a:pt x="49" y="162"/>
                    </a:lnTo>
                    <a:lnTo>
                      <a:pt x="49" y="162"/>
                    </a:lnTo>
                    <a:lnTo>
                      <a:pt x="49" y="162"/>
                    </a:lnTo>
                    <a:lnTo>
                      <a:pt x="57" y="165"/>
                    </a:lnTo>
                    <a:lnTo>
                      <a:pt x="60" y="169"/>
                    </a:lnTo>
                    <a:lnTo>
                      <a:pt x="61" y="169"/>
                    </a:lnTo>
                    <a:lnTo>
                      <a:pt x="61" y="169"/>
                    </a:lnTo>
                    <a:lnTo>
                      <a:pt x="68" y="170"/>
                    </a:lnTo>
                    <a:lnTo>
                      <a:pt x="68" y="170"/>
                    </a:lnTo>
                    <a:lnTo>
                      <a:pt x="69" y="170"/>
                    </a:lnTo>
                    <a:lnTo>
                      <a:pt x="79" y="161"/>
                    </a:lnTo>
                    <a:lnTo>
                      <a:pt x="95" y="156"/>
                    </a:lnTo>
                    <a:lnTo>
                      <a:pt x="105" y="158"/>
                    </a:lnTo>
                    <a:lnTo>
                      <a:pt x="114" y="162"/>
                    </a:lnTo>
                    <a:lnTo>
                      <a:pt x="115" y="162"/>
                    </a:lnTo>
                    <a:lnTo>
                      <a:pt x="115" y="162"/>
                    </a:lnTo>
                    <a:lnTo>
                      <a:pt x="126" y="155"/>
                    </a:lnTo>
                    <a:lnTo>
                      <a:pt x="126" y="155"/>
                    </a:lnTo>
                    <a:lnTo>
                      <a:pt x="126" y="155"/>
                    </a:lnTo>
                    <a:lnTo>
                      <a:pt x="128" y="148"/>
                    </a:lnTo>
                    <a:lnTo>
                      <a:pt x="135" y="146"/>
                    </a:lnTo>
                    <a:lnTo>
                      <a:pt x="135" y="146"/>
                    </a:lnTo>
                    <a:lnTo>
                      <a:pt x="136" y="146"/>
                    </a:lnTo>
                    <a:lnTo>
                      <a:pt x="142" y="140"/>
                    </a:lnTo>
                    <a:lnTo>
                      <a:pt x="152" y="134"/>
                    </a:lnTo>
                    <a:lnTo>
                      <a:pt x="153" y="134"/>
                    </a:lnTo>
                    <a:lnTo>
                      <a:pt x="153" y="134"/>
                    </a:lnTo>
                    <a:lnTo>
                      <a:pt x="155" y="124"/>
                    </a:lnTo>
                    <a:lnTo>
                      <a:pt x="165" y="114"/>
                    </a:lnTo>
                    <a:lnTo>
                      <a:pt x="165" y="114"/>
                    </a:lnTo>
                    <a:lnTo>
                      <a:pt x="165" y="114"/>
                    </a:lnTo>
                    <a:lnTo>
                      <a:pt x="163" y="97"/>
                    </a:lnTo>
                    <a:lnTo>
                      <a:pt x="164" y="81"/>
                    </a:lnTo>
                    <a:lnTo>
                      <a:pt x="172" y="72"/>
                    </a:lnTo>
                    <a:lnTo>
                      <a:pt x="172" y="72"/>
                    </a:lnTo>
                    <a:lnTo>
                      <a:pt x="172" y="72"/>
                    </a:lnTo>
                    <a:lnTo>
                      <a:pt x="173" y="66"/>
                    </a:lnTo>
                    <a:lnTo>
                      <a:pt x="184" y="58"/>
                    </a:lnTo>
                    <a:lnTo>
                      <a:pt x="194" y="57"/>
                    </a:lnTo>
                    <a:lnTo>
                      <a:pt x="194" y="57"/>
                    </a:lnTo>
                    <a:lnTo>
                      <a:pt x="194" y="57"/>
                    </a:lnTo>
                    <a:lnTo>
                      <a:pt x="209" y="51"/>
                    </a:lnTo>
                    <a:lnTo>
                      <a:pt x="209" y="51"/>
                    </a:lnTo>
                    <a:lnTo>
                      <a:pt x="209" y="51"/>
                    </a:lnTo>
                    <a:lnTo>
                      <a:pt x="216" y="37"/>
                    </a:lnTo>
                    <a:lnTo>
                      <a:pt x="216" y="37"/>
                    </a:lnTo>
                    <a:lnTo>
                      <a:pt x="216" y="37"/>
                    </a:lnTo>
                    <a:lnTo>
                      <a:pt x="214" y="28"/>
                    </a:lnTo>
                    <a:lnTo>
                      <a:pt x="214" y="27"/>
                    </a:lnTo>
                    <a:lnTo>
                      <a:pt x="213" y="27"/>
                    </a:lnTo>
                    <a:lnTo>
                      <a:pt x="194" y="27"/>
                    </a:lnTo>
                    <a:lnTo>
                      <a:pt x="190" y="26"/>
                    </a:lnTo>
                    <a:lnTo>
                      <a:pt x="187" y="24"/>
                    </a:lnTo>
                    <a:lnTo>
                      <a:pt x="187" y="24"/>
                    </a:lnTo>
                    <a:lnTo>
                      <a:pt x="187" y="24"/>
                    </a:lnTo>
                    <a:lnTo>
                      <a:pt x="182" y="22"/>
                    </a:lnTo>
                    <a:lnTo>
                      <a:pt x="181" y="22"/>
                    </a:lnTo>
                    <a:lnTo>
                      <a:pt x="181" y="22"/>
                    </a:lnTo>
                    <a:lnTo>
                      <a:pt x="160" y="23"/>
                    </a:lnTo>
                    <a:lnTo>
                      <a:pt x="154" y="19"/>
                    </a:lnTo>
                    <a:lnTo>
                      <a:pt x="154" y="19"/>
                    </a:lnTo>
                    <a:lnTo>
                      <a:pt x="154" y="19"/>
                    </a:lnTo>
                    <a:lnTo>
                      <a:pt x="150" y="19"/>
                    </a:lnTo>
                    <a:lnTo>
                      <a:pt x="135" y="10"/>
                    </a:lnTo>
                    <a:lnTo>
                      <a:pt x="135" y="10"/>
                    </a:lnTo>
                    <a:lnTo>
                      <a:pt x="135" y="10"/>
                    </a:lnTo>
                    <a:lnTo>
                      <a:pt x="115" y="9"/>
                    </a:lnTo>
                    <a:lnTo>
                      <a:pt x="98" y="5"/>
                    </a:lnTo>
                    <a:lnTo>
                      <a:pt x="98" y="5"/>
                    </a:lnTo>
                    <a:lnTo>
                      <a:pt x="98" y="5"/>
                    </a:lnTo>
                    <a:lnTo>
                      <a:pt x="85" y="7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0" y="3"/>
                    </a:lnTo>
                    <a:lnTo>
                      <a:pt x="54" y="5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6" name="Freeform 1216"/>
              <p:cNvSpPr>
                <a:spLocks noEditPoints="1"/>
              </p:cNvSpPr>
              <p:nvPr/>
            </p:nvSpPr>
            <p:spPr bwMode="gray">
              <a:xfrm>
                <a:off x="2822" y="1530"/>
                <a:ext cx="216" cy="170"/>
              </a:xfrm>
              <a:custGeom>
                <a:avLst/>
                <a:gdLst>
                  <a:gd name="T0" fmla="*/ 54 w 216"/>
                  <a:gd name="T1" fmla="*/ 6 h 170"/>
                  <a:gd name="T2" fmla="*/ 85 w 216"/>
                  <a:gd name="T3" fmla="*/ 7 h 170"/>
                  <a:gd name="T4" fmla="*/ 135 w 216"/>
                  <a:gd name="T5" fmla="*/ 10 h 170"/>
                  <a:gd name="T6" fmla="*/ 160 w 216"/>
                  <a:gd name="T7" fmla="*/ 23 h 170"/>
                  <a:gd name="T8" fmla="*/ 190 w 216"/>
                  <a:gd name="T9" fmla="*/ 26 h 170"/>
                  <a:gd name="T10" fmla="*/ 215 w 216"/>
                  <a:gd name="T11" fmla="*/ 37 h 170"/>
                  <a:gd name="T12" fmla="*/ 183 w 216"/>
                  <a:gd name="T13" fmla="*/ 58 h 170"/>
                  <a:gd name="T14" fmla="*/ 164 w 216"/>
                  <a:gd name="T15" fmla="*/ 81 h 170"/>
                  <a:gd name="T16" fmla="*/ 155 w 216"/>
                  <a:gd name="T17" fmla="*/ 124 h 170"/>
                  <a:gd name="T18" fmla="*/ 135 w 216"/>
                  <a:gd name="T19" fmla="*/ 145 h 170"/>
                  <a:gd name="T20" fmla="*/ 114 w 216"/>
                  <a:gd name="T21" fmla="*/ 161 h 170"/>
                  <a:gd name="T22" fmla="*/ 79 w 216"/>
                  <a:gd name="T23" fmla="*/ 161 h 170"/>
                  <a:gd name="T24" fmla="*/ 57 w 216"/>
                  <a:gd name="T25" fmla="*/ 165 h 170"/>
                  <a:gd name="T26" fmla="*/ 36 w 216"/>
                  <a:gd name="T27" fmla="*/ 146 h 170"/>
                  <a:gd name="T28" fmla="*/ 39 w 216"/>
                  <a:gd name="T29" fmla="*/ 129 h 170"/>
                  <a:gd name="T30" fmla="*/ 42 w 216"/>
                  <a:gd name="T31" fmla="*/ 88 h 170"/>
                  <a:gd name="T32" fmla="*/ 50 w 216"/>
                  <a:gd name="T33" fmla="*/ 49 h 170"/>
                  <a:gd name="T34" fmla="*/ 19 w 216"/>
                  <a:gd name="T35" fmla="*/ 45 h 170"/>
                  <a:gd name="T36" fmla="*/ 0 w 216"/>
                  <a:gd name="T37" fmla="*/ 21 h 170"/>
                  <a:gd name="T38" fmla="*/ 20 w 216"/>
                  <a:gd name="T39" fmla="*/ 0 h 170"/>
                  <a:gd name="T40" fmla="*/ 29 w 216"/>
                  <a:gd name="T41" fmla="*/ 0 h 170"/>
                  <a:gd name="T42" fmla="*/ 20 w 216"/>
                  <a:gd name="T43" fmla="*/ 0 h 170"/>
                  <a:gd name="T44" fmla="*/ 6 w 216"/>
                  <a:gd name="T45" fmla="*/ 12 h 170"/>
                  <a:gd name="T46" fmla="*/ 0 w 216"/>
                  <a:gd name="T47" fmla="*/ 21 h 170"/>
                  <a:gd name="T48" fmla="*/ 10 w 216"/>
                  <a:gd name="T49" fmla="*/ 42 h 170"/>
                  <a:gd name="T50" fmla="*/ 19 w 216"/>
                  <a:gd name="T51" fmla="*/ 45 h 170"/>
                  <a:gd name="T52" fmla="*/ 36 w 216"/>
                  <a:gd name="T53" fmla="*/ 44 h 170"/>
                  <a:gd name="T54" fmla="*/ 44 w 216"/>
                  <a:gd name="T55" fmla="*/ 41 h 170"/>
                  <a:gd name="T56" fmla="*/ 42 w 216"/>
                  <a:gd name="T57" fmla="*/ 70 h 170"/>
                  <a:gd name="T58" fmla="*/ 41 w 216"/>
                  <a:gd name="T59" fmla="*/ 88 h 170"/>
                  <a:gd name="T60" fmla="*/ 37 w 216"/>
                  <a:gd name="T61" fmla="*/ 94 h 170"/>
                  <a:gd name="T62" fmla="*/ 32 w 216"/>
                  <a:gd name="T63" fmla="*/ 137 h 170"/>
                  <a:gd name="T64" fmla="*/ 32 w 216"/>
                  <a:gd name="T65" fmla="*/ 147 h 170"/>
                  <a:gd name="T66" fmla="*/ 36 w 216"/>
                  <a:gd name="T67" fmla="*/ 147 h 170"/>
                  <a:gd name="T68" fmla="*/ 49 w 216"/>
                  <a:gd name="T69" fmla="*/ 162 h 170"/>
                  <a:gd name="T70" fmla="*/ 60 w 216"/>
                  <a:gd name="T71" fmla="*/ 169 h 170"/>
                  <a:gd name="T72" fmla="*/ 68 w 216"/>
                  <a:gd name="T73" fmla="*/ 170 h 170"/>
                  <a:gd name="T74" fmla="*/ 79 w 216"/>
                  <a:gd name="T75" fmla="*/ 161 h 170"/>
                  <a:gd name="T76" fmla="*/ 114 w 216"/>
                  <a:gd name="T77" fmla="*/ 162 h 170"/>
                  <a:gd name="T78" fmla="*/ 126 w 216"/>
                  <a:gd name="T79" fmla="*/ 155 h 170"/>
                  <a:gd name="T80" fmla="*/ 128 w 216"/>
                  <a:gd name="T81" fmla="*/ 148 h 170"/>
                  <a:gd name="T82" fmla="*/ 136 w 216"/>
                  <a:gd name="T83" fmla="*/ 146 h 170"/>
                  <a:gd name="T84" fmla="*/ 153 w 216"/>
                  <a:gd name="T85" fmla="*/ 134 h 170"/>
                  <a:gd name="T86" fmla="*/ 165 w 216"/>
                  <a:gd name="T87" fmla="*/ 114 h 170"/>
                  <a:gd name="T88" fmla="*/ 163 w 216"/>
                  <a:gd name="T89" fmla="*/ 97 h 170"/>
                  <a:gd name="T90" fmla="*/ 172 w 216"/>
                  <a:gd name="T91" fmla="*/ 72 h 170"/>
                  <a:gd name="T92" fmla="*/ 184 w 216"/>
                  <a:gd name="T93" fmla="*/ 58 h 170"/>
                  <a:gd name="T94" fmla="*/ 194 w 216"/>
                  <a:gd name="T95" fmla="*/ 57 h 170"/>
                  <a:gd name="T96" fmla="*/ 209 w 216"/>
                  <a:gd name="T97" fmla="*/ 51 h 170"/>
                  <a:gd name="T98" fmla="*/ 216 w 216"/>
                  <a:gd name="T99" fmla="*/ 37 h 170"/>
                  <a:gd name="T100" fmla="*/ 213 w 216"/>
                  <a:gd name="T101" fmla="*/ 27 h 170"/>
                  <a:gd name="T102" fmla="*/ 187 w 216"/>
                  <a:gd name="T103" fmla="*/ 24 h 170"/>
                  <a:gd name="T104" fmla="*/ 182 w 216"/>
                  <a:gd name="T105" fmla="*/ 22 h 170"/>
                  <a:gd name="T106" fmla="*/ 160 w 216"/>
                  <a:gd name="T107" fmla="*/ 23 h 170"/>
                  <a:gd name="T108" fmla="*/ 154 w 216"/>
                  <a:gd name="T109" fmla="*/ 19 h 170"/>
                  <a:gd name="T110" fmla="*/ 135 w 216"/>
                  <a:gd name="T111" fmla="*/ 10 h 170"/>
                  <a:gd name="T112" fmla="*/ 98 w 216"/>
                  <a:gd name="T113" fmla="*/ 5 h 170"/>
                  <a:gd name="T114" fmla="*/ 85 w 216"/>
                  <a:gd name="T115" fmla="*/ 7 h 170"/>
                  <a:gd name="T116" fmla="*/ 68 w 216"/>
                  <a:gd name="T117" fmla="*/ 2 h 170"/>
                  <a:gd name="T118" fmla="*/ 32 w 216"/>
                  <a:gd name="T119" fmla="*/ 4 h 170"/>
                  <a:gd name="T120" fmla="*/ 29 w 216"/>
                  <a:gd name="T12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6" h="170">
                    <a:moveTo>
                      <a:pt x="29" y="0"/>
                    </a:moveTo>
                    <a:lnTo>
                      <a:pt x="32" y="5"/>
                    </a:lnTo>
                    <a:lnTo>
                      <a:pt x="54" y="6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85" y="7"/>
                    </a:lnTo>
                    <a:lnTo>
                      <a:pt x="98" y="6"/>
                    </a:lnTo>
                    <a:lnTo>
                      <a:pt x="115" y="9"/>
                    </a:lnTo>
                    <a:lnTo>
                      <a:pt x="135" y="10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60" y="23"/>
                    </a:lnTo>
                    <a:lnTo>
                      <a:pt x="181" y="22"/>
                    </a:lnTo>
                    <a:lnTo>
                      <a:pt x="187" y="24"/>
                    </a:lnTo>
                    <a:lnTo>
                      <a:pt x="190" y="26"/>
                    </a:lnTo>
                    <a:lnTo>
                      <a:pt x="194" y="28"/>
                    </a:lnTo>
                    <a:lnTo>
                      <a:pt x="213" y="28"/>
                    </a:lnTo>
                    <a:lnTo>
                      <a:pt x="215" y="37"/>
                    </a:lnTo>
                    <a:lnTo>
                      <a:pt x="209" y="51"/>
                    </a:lnTo>
                    <a:lnTo>
                      <a:pt x="194" y="57"/>
                    </a:lnTo>
                    <a:lnTo>
                      <a:pt x="183" y="58"/>
                    </a:lnTo>
                    <a:lnTo>
                      <a:pt x="173" y="66"/>
                    </a:lnTo>
                    <a:lnTo>
                      <a:pt x="172" y="72"/>
                    </a:lnTo>
                    <a:lnTo>
                      <a:pt x="164" y="81"/>
                    </a:lnTo>
                    <a:lnTo>
                      <a:pt x="163" y="97"/>
                    </a:lnTo>
                    <a:lnTo>
                      <a:pt x="164" y="114"/>
                    </a:lnTo>
                    <a:lnTo>
                      <a:pt x="155" y="124"/>
                    </a:lnTo>
                    <a:lnTo>
                      <a:pt x="152" y="134"/>
                    </a:lnTo>
                    <a:lnTo>
                      <a:pt x="142" y="139"/>
                    </a:lnTo>
                    <a:lnTo>
                      <a:pt x="135" y="145"/>
                    </a:lnTo>
                    <a:lnTo>
                      <a:pt x="128" y="148"/>
                    </a:lnTo>
                    <a:lnTo>
                      <a:pt x="126" y="154"/>
                    </a:lnTo>
                    <a:lnTo>
                      <a:pt x="114" y="161"/>
                    </a:lnTo>
                    <a:lnTo>
                      <a:pt x="105" y="158"/>
                    </a:lnTo>
                    <a:lnTo>
                      <a:pt x="95" y="156"/>
                    </a:lnTo>
                    <a:lnTo>
                      <a:pt x="79" y="161"/>
                    </a:lnTo>
                    <a:lnTo>
                      <a:pt x="68" y="170"/>
                    </a:lnTo>
                    <a:lnTo>
                      <a:pt x="61" y="168"/>
                    </a:lnTo>
                    <a:lnTo>
                      <a:pt x="57" y="165"/>
                    </a:lnTo>
                    <a:lnTo>
                      <a:pt x="49" y="161"/>
                    </a:lnTo>
                    <a:lnTo>
                      <a:pt x="44" y="147"/>
                    </a:lnTo>
                    <a:lnTo>
                      <a:pt x="36" y="146"/>
                    </a:lnTo>
                    <a:lnTo>
                      <a:pt x="32" y="147"/>
                    </a:lnTo>
                    <a:lnTo>
                      <a:pt x="32" y="137"/>
                    </a:lnTo>
                    <a:lnTo>
                      <a:pt x="39" y="129"/>
                    </a:lnTo>
                    <a:lnTo>
                      <a:pt x="42" y="110"/>
                    </a:lnTo>
                    <a:lnTo>
                      <a:pt x="37" y="94"/>
                    </a:lnTo>
                    <a:lnTo>
                      <a:pt x="42" y="88"/>
                    </a:lnTo>
                    <a:lnTo>
                      <a:pt x="43" y="70"/>
                    </a:lnTo>
                    <a:lnTo>
                      <a:pt x="48" y="63"/>
                    </a:lnTo>
                    <a:lnTo>
                      <a:pt x="50" y="49"/>
                    </a:lnTo>
                    <a:lnTo>
                      <a:pt x="44" y="40"/>
                    </a:lnTo>
                    <a:lnTo>
                      <a:pt x="36" y="44"/>
                    </a:lnTo>
                    <a:lnTo>
                      <a:pt x="19" y="45"/>
                    </a:lnTo>
                    <a:lnTo>
                      <a:pt x="10" y="42"/>
                    </a:lnTo>
                    <a:lnTo>
                      <a:pt x="10" y="34"/>
                    </a:lnTo>
                    <a:lnTo>
                      <a:pt x="0" y="21"/>
                    </a:lnTo>
                    <a:lnTo>
                      <a:pt x="6" y="12"/>
                    </a:lnTo>
                    <a:lnTo>
                      <a:pt x="16" y="7"/>
                    </a:lnTo>
                    <a:lnTo>
                      <a:pt x="20" y="0"/>
                    </a:lnTo>
                    <a:lnTo>
                      <a:pt x="29" y="0"/>
                    </a:lnTo>
                    <a:moveTo>
                      <a:pt x="29" y="0"/>
                    </a:move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7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9" y="34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44" y="41"/>
                    </a:lnTo>
                    <a:lnTo>
                      <a:pt x="50" y="49"/>
                    </a:lnTo>
                    <a:lnTo>
                      <a:pt x="47" y="63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1" y="88"/>
                    </a:lnTo>
                    <a:lnTo>
                      <a:pt x="37" y="94"/>
                    </a:lnTo>
                    <a:lnTo>
                      <a:pt x="37" y="94"/>
                    </a:lnTo>
                    <a:lnTo>
                      <a:pt x="37" y="94"/>
                    </a:lnTo>
                    <a:lnTo>
                      <a:pt x="41" y="110"/>
                    </a:lnTo>
                    <a:lnTo>
                      <a:pt x="39" y="128"/>
                    </a:lnTo>
                    <a:lnTo>
                      <a:pt x="32" y="137"/>
                    </a:lnTo>
                    <a:lnTo>
                      <a:pt x="32" y="137"/>
                    </a:lnTo>
                    <a:lnTo>
                      <a:pt x="32" y="13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6" y="147"/>
                    </a:lnTo>
                    <a:lnTo>
                      <a:pt x="43" y="148"/>
                    </a:lnTo>
                    <a:lnTo>
                      <a:pt x="49" y="162"/>
                    </a:lnTo>
                    <a:lnTo>
                      <a:pt x="49" y="162"/>
                    </a:lnTo>
                    <a:lnTo>
                      <a:pt x="49" y="162"/>
                    </a:lnTo>
                    <a:lnTo>
                      <a:pt x="57" y="165"/>
                    </a:lnTo>
                    <a:lnTo>
                      <a:pt x="60" y="169"/>
                    </a:lnTo>
                    <a:lnTo>
                      <a:pt x="61" y="169"/>
                    </a:lnTo>
                    <a:lnTo>
                      <a:pt x="61" y="169"/>
                    </a:lnTo>
                    <a:lnTo>
                      <a:pt x="68" y="170"/>
                    </a:lnTo>
                    <a:lnTo>
                      <a:pt x="68" y="170"/>
                    </a:lnTo>
                    <a:lnTo>
                      <a:pt x="69" y="170"/>
                    </a:lnTo>
                    <a:lnTo>
                      <a:pt x="79" y="161"/>
                    </a:lnTo>
                    <a:lnTo>
                      <a:pt x="95" y="156"/>
                    </a:lnTo>
                    <a:lnTo>
                      <a:pt x="105" y="158"/>
                    </a:lnTo>
                    <a:lnTo>
                      <a:pt x="114" y="162"/>
                    </a:lnTo>
                    <a:lnTo>
                      <a:pt x="115" y="162"/>
                    </a:lnTo>
                    <a:lnTo>
                      <a:pt x="115" y="162"/>
                    </a:lnTo>
                    <a:lnTo>
                      <a:pt x="126" y="155"/>
                    </a:lnTo>
                    <a:lnTo>
                      <a:pt x="126" y="155"/>
                    </a:lnTo>
                    <a:lnTo>
                      <a:pt x="126" y="155"/>
                    </a:lnTo>
                    <a:lnTo>
                      <a:pt x="128" y="148"/>
                    </a:lnTo>
                    <a:lnTo>
                      <a:pt x="135" y="146"/>
                    </a:lnTo>
                    <a:lnTo>
                      <a:pt x="135" y="146"/>
                    </a:lnTo>
                    <a:lnTo>
                      <a:pt x="136" y="146"/>
                    </a:lnTo>
                    <a:lnTo>
                      <a:pt x="142" y="140"/>
                    </a:lnTo>
                    <a:lnTo>
                      <a:pt x="152" y="134"/>
                    </a:lnTo>
                    <a:lnTo>
                      <a:pt x="153" y="134"/>
                    </a:lnTo>
                    <a:lnTo>
                      <a:pt x="153" y="134"/>
                    </a:lnTo>
                    <a:lnTo>
                      <a:pt x="155" y="124"/>
                    </a:lnTo>
                    <a:lnTo>
                      <a:pt x="165" y="114"/>
                    </a:lnTo>
                    <a:lnTo>
                      <a:pt x="165" y="114"/>
                    </a:lnTo>
                    <a:lnTo>
                      <a:pt x="165" y="114"/>
                    </a:lnTo>
                    <a:lnTo>
                      <a:pt x="163" y="97"/>
                    </a:lnTo>
                    <a:lnTo>
                      <a:pt x="164" y="81"/>
                    </a:lnTo>
                    <a:lnTo>
                      <a:pt x="172" y="72"/>
                    </a:lnTo>
                    <a:lnTo>
                      <a:pt x="172" y="72"/>
                    </a:lnTo>
                    <a:lnTo>
                      <a:pt x="172" y="72"/>
                    </a:lnTo>
                    <a:lnTo>
                      <a:pt x="173" y="66"/>
                    </a:lnTo>
                    <a:lnTo>
                      <a:pt x="184" y="58"/>
                    </a:lnTo>
                    <a:lnTo>
                      <a:pt x="194" y="57"/>
                    </a:lnTo>
                    <a:lnTo>
                      <a:pt x="194" y="57"/>
                    </a:lnTo>
                    <a:lnTo>
                      <a:pt x="194" y="57"/>
                    </a:lnTo>
                    <a:lnTo>
                      <a:pt x="209" y="51"/>
                    </a:lnTo>
                    <a:lnTo>
                      <a:pt x="209" y="51"/>
                    </a:lnTo>
                    <a:lnTo>
                      <a:pt x="209" y="51"/>
                    </a:lnTo>
                    <a:lnTo>
                      <a:pt x="216" y="37"/>
                    </a:lnTo>
                    <a:lnTo>
                      <a:pt x="216" y="37"/>
                    </a:lnTo>
                    <a:lnTo>
                      <a:pt x="216" y="37"/>
                    </a:lnTo>
                    <a:lnTo>
                      <a:pt x="214" y="28"/>
                    </a:lnTo>
                    <a:lnTo>
                      <a:pt x="214" y="27"/>
                    </a:lnTo>
                    <a:lnTo>
                      <a:pt x="213" y="27"/>
                    </a:lnTo>
                    <a:lnTo>
                      <a:pt x="194" y="27"/>
                    </a:lnTo>
                    <a:lnTo>
                      <a:pt x="190" y="26"/>
                    </a:lnTo>
                    <a:lnTo>
                      <a:pt x="187" y="24"/>
                    </a:lnTo>
                    <a:lnTo>
                      <a:pt x="187" y="24"/>
                    </a:lnTo>
                    <a:lnTo>
                      <a:pt x="187" y="24"/>
                    </a:lnTo>
                    <a:lnTo>
                      <a:pt x="182" y="22"/>
                    </a:lnTo>
                    <a:lnTo>
                      <a:pt x="181" y="22"/>
                    </a:lnTo>
                    <a:lnTo>
                      <a:pt x="181" y="22"/>
                    </a:lnTo>
                    <a:lnTo>
                      <a:pt x="160" y="23"/>
                    </a:lnTo>
                    <a:lnTo>
                      <a:pt x="154" y="19"/>
                    </a:lnTo>
                    <a:lnTo>
                      <a:pt x="154" y="19"/>
                    </a:lnTo>
                    <a:lnTo>
                      <a:pt x="154" y="19"/>
                    </a:lnTo>
                    <a:lnTo>
                      <a:pt x="150" y="19"/>
                    </a:lnTo>
                    <a:lnTo>
                      <a:pt x="135" y="10"/>
                    </a:lnTo>
                    <a:lnTo>
                      <a:pt x="135" y="10"/>
                    </a:lnTo>
                    <a:lnTo>
                      <a:pt x="135" y="10"/>
                    </a:lnTo>
                    <a:lnTo>
                      <a:pt x="115" y="9"/>
                    </a:lnTo>
                    <a:lnTo>
                      <a:pt x="98" y="5"/>
                    </a:lnTo>
                    <a:lnTo>
                      <a:pt x="98" y="5"/>
                    </a:lnTo>
                    <a:lnTo>
                      <a:pt x="98" y="5"/>
                    </a:lnTo>
                    <a:lnTo>
                      <a:pt x="85" y="7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0" y="3"/>
                    </a:lnTo>
                    <a:lnTo>
                      <a:pt x="54" y="5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7" name="Freeform 1218"/>
              <p:cNvSpPr>
                <a:spLocks noEditPoints="1"/>
              </p:cNvSpPr>
              <p:nvPr/>
            </p:nvSpPr>
            <p:spPr bwMode="gray">
              <a:xfrm>
                <a:off x="2903" y="1352"/>
                <a:ext cx="226" cy="206"/>
              </a:xfrm>
              <a:custGeom>
                <a:avLst/>
                <a:gdLst>
                  <a:gd name="T0" fmla="*/ 159 w 226"/>
                  <a:gd name="T1" fmla="*/ 25 h 206"/>
                  <a:gd name="T2" fmla="*/ 212 w 226"/>
                  <a:gd name="T3" fmla="*/ 44 h 206"/>
                  <a:gd name="T4" fmla="*/ 201 w 226"/>
                  <a:gd name="T5" fmla="*/ 89 h 206"/>
                  <a:gd name="T6" fmla="*/ 187 w 226"/>
                  <a:gd name="T7" fmla="*/ 112 h 206"/>
                  <a:gd name="T8" fmla="*/ 198 w 226"/>
                  <a:gd name="T9" fmla="*/ 121 h 206"/>
                  <a:gd name="T10" fmla="*/ 211 w 226"/>
                  <a:gd name="T11" fmla="*/ 168 h 206"/>
                  <a:gd name="T12" fmla="*/ 192 w 226"/>
                  <a:gd name="T13" fmla="*/ 189 h 206"/>
                  <a:gd name="T14" fmla="*/ 149 w 226"/>
                  <a:gd name="T15" fmla="*/ 185 h 206"/>
                  <a:gd name="T16" fmla="*/ 106 w 226"/>
                  <a:gd name="T17" fmla="*/ 202 h 206"/>
                  <a:gd name="T18" fmla="*/ 100 w 226"/>
                  <a:gd name="T19" fmla="*/ 200 h 206"/>
                  <a:gd name="T20" fmla="*/ 54 w 226"/>
                  <a:gd name="T21" fmla="*/ 188 h 206"/>
                  <a:gd name="T22" fmla="*/ 69 w 226"/>
                  <a:gd name="T23" fmla="*/ 156 h 206"/>
                  <a:gd name="T24" fmla="*/ 59 w 226"/>
                  <a:gd name="T25" fmla="*/ 126 h 206"/>
                  <a:gd name="T26" fmla="*/ 48 w 226"/>
                  <a:gd name="T27" fmla="*/ 100 h 206"/>
                  <a:gd name="T28" fmla="*/ 22 w 226"/>
                  <a:gd name="T29" fmla="*/ 86 h 206"/>
                  <a:gd name="T30" fmla="*/ 0 w 226"/>
                  <a:gd name="T31" fmla="*/ 70 h 206"/>
                  <a:gd name="T32" fmla="*/ 27 w 226"/>
                  <a:gd name="T33" fmla="*/ 59 h 206"/>
                  <a:gd name="T34" fmla="*/ 57 w 226"/>
                  <a:gd name="T35" fmla="*/ 58 h 206"/>
                  <a:gd name="T36" fmla="*/ 59 w 226"/>
                  <a:gd name="T37" fmla="*/ 37 h 206"/>
                  <a:gd name="T38" fmla="*/ 88 w 226"/>
                  <a:gd name="T39" fmla="*/ 33 h 206"/>
                  <a:gd name="T40" fmla="*/ 123 w 226"/>
                  <a:gd name="T41" fmla="*/ 0 h 206"/>
                  <a:gd name="T42" fmla="*/ 108 w 226"/>
                  <a:gd name="T43" fmla="*/ 3 h 206"/>
                  <a:gd name="T44" fmla="*/ 78 w 226"/>
                  <a:gd name="T45" fmla="*/ 37 h 206"/>
                  <a:gd name="T46" fmla="*/ 59 w 226"/>
                  <a:gd name="T47" fmla="*/ 37 h 206"/>
                  <a:gd name="T48" fmla="*/ 47 w 226"/>
                  <a:gd name="T49" fmla="*/ 36 h 206"/>
                  <a:gd name="T50" fmla="*/ 47 w 226"/>
                  <a:gd name="T51" fmla="*/ 42 h 206"/>
                  <a:gd name="T52" fmla="*/ 45 w 226"/>
                  <a:gd name="T53" fmla="*/ 61 h 206"/>
                  <a:gd name="T54" fmla="*/ 27 w 226"/>
                  <a:gd name="T55" fmla="*/ 59 h 206"/>
                  <a:gd name="T56" fmla="*/ 21 w 226"/>
                  <a:gd name="T57" fmla="*/ 58 h 206"/>
                  <a:gd name="T58" fmla="*/ 3 w 226"/>
                  <a:gd name="T59" fmla="*/ 63 h 206"/>
                  <a:gd name="T60" fmla="*/ 0 w 226"/>
                  <a:gd name="T61" fmla="*/ 70 h 206"/>
                  <a:gd name="T62" fmla="*/ 3 w 226"/>
                  <a:gd name="T63" fmla="*/ 79 h 206"/>
                  <a:gd name="T64" fmla="*/ 22 w 226"/>
                  <a:gd name="T65" fmla="*/ 87 h 206"/>
                  <a:gd name="T66" fmla="*/ 33 w 226"/>
                  <a:gd name="T67" fmla="*/ 92 h 206"/>
                  <a:gd name="T68" fmla="*/ 44 w 226"/>
                  <a:gd name="T69" fmla="*/ 108 h 206"/>
                  <a:gd name="T70" fmla="*/ 59 w 226"/>
                  <a:gd name="T71" fmla="*/ 126 h 206"/>
                  <a:gd name="T72" fmla="*/ 62 w 226"/>
                  <a:gd name="T73" fmla="*/ 148 h 206"/>
                  <a:gd name="T74" fmla="*/ 69 w 226"/>
                  <a:gd name="T75" fmla="*/ 155 h 206"/>
                  <a:gd name="T76" fmla="*/ 62 w 226"/>
                  <a:gd name="T77" fmla="*/ 162 h 206"/>
                  <a:gd name="T78" fmla="*/ 54 w 226"/>
                  <a:gd name="T79" fmla="*/ 189 h 206"/>
                  <a:gd name="T80" fmla="*/ 73 w 226"/>
                  <a:gd name="T81" fmla="*/ 197 h 206"/>
                  <a:gd name="T82" fmla="*/ 100 w 226"/>
                  <a:gd name="T83" fmla="*/ 201 h 206"/>
                  <a:gd name="T84" fmla="*/ 106 w 226"/>
                  <a:gd name="T85" fmla="*/ 197 h 206"/>
                  <a:gd name="T86" fmla="*/ 106 w 226"/>
                  <a:gd name="T87" fmla="*/ 203 h 206"/>
                  <a:gd name="T88" fmla="*/ 132 w 226"/>
                  <a:gd name="T89" fmla="*/ 206 h 206"/>
                  <a:gd name="T90" fmla="*/ 150 w 226"/>
                  <a:gd name="T91" fmla="*/ 185 h 206"/>
                  <a:gd name="T92" fmla="*/ 173 w 226"/>
                  <a:gd name="T93" fmla="*/ 189 h 206"/>
                  <a:gd name="T94" fmla="*/ 192 w 226"/>
                  <a:gd name="T95" fmla="*/ 189 h 206"/>
                  <a:gd name="T96" fmla="*/ 209 w 226"/>
                  <a:gd name="T97" fmla="*/ 182 h 206"/>
                  <a:gd name="T98" fmla="*/ 219 w 226"/>
                  <a:gd name="T99" fmla="*/ 176 h 206"/>
                  <a:gd name="T100" fmla="*/ 211 w 226"/>
                  <a:gd name="T101" fmla="*/ 167 h 206"/>
                  <a:gd name="T102" fmla="*/ 199 w 226"/>
                  <a:gd name="T103" fmla="*/ 122 h 206"/>
                  <a:gd name="T104" fmla="*/ 191 w 226"/>
                  <a:gd name="T105" fmla="*/ 120 h 206"/>
                  <a:gd name="T106" fmla="*/ 187 w 226"/>
                  <a:gd name="T107" fmla="*/ 112 h 206"/>
                  <a:gd name="T108" fmla="*/ 197 w 226"/>
                  <a:gd name="T109" fmla="*/ 103 h 206"/>
                  <a:gd name="T110" fmla="*/ 202 w 226"/>
                  <a:gd name="T111" fmla="*/ 89 h 206"/>
                  <a:gd name="T112" fmla="*/ 217 w 226"/>
                  <a:gd name="T113" fmla="*/ 68 h 206"/>
                  <a:gd name="T114" fmla="*/ 212 w 226"/>
                  <a:gd name="T115" fmla="*/ 43 h 206"/>
                  <a:gd name="T116" fmla="*/ 184 w 226"/>
                  <a:gd name="T117" fmla="*/ 39 h 206"/>
                  <a:gd name="T118" fmla="*/ 160 w 226"/>
                  <a:gd name="T119" fmla="*/ 25 h 206"/>
                  <a:gd name="T120" fmla="*/ 123 w 226"/>
                  <a:gd name="T121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6" h="206">
                    <a:moveTo>
                      <a:pt x="123" y="0"/>
                    </a:moveTo>
                    <a:lnTo>
                      <a:pt x="135" y="13"/>
                    </a:lnTo>
                    <a:lnTo>
                      <a:pt x="152" y="23"/>
                    </a:lnTo>
                    <a:lnTo>
                      <a:pt x="159" y="25"/>
                    </a:lnTo>
                    <a:lnTo>
                      <a:pt x="171" y="30"/>
                    </a:lnTo>
                    <a:lnTo>
                      <a:pt x="184" y="40"/>
                    </a:lnTo>
                    <a:lnTo>
                      <a:pt x="196" y="42"/>
                    </a:lnTo>
                    <a:lnTo>
                      <a:pt x="212" y="44"/>
                    </a:lnTo>
                    <a:lnTo>
                      <a:pt x="226" y="47"/>
                    </a:lnTo>
                    <a:lnTo>
                      <a:pt x="217" y="68"/>
                    </a:lnTo>
                    <a:lnTo>
                      <a:pt x="211" y="89"/>
                    </a:lnTo>
                    <a:lnTo>
                      <a:pt x="201" y="89"/>
                    </a:lnTo>
                    <a:lnTo>
                      <a:pt x="197" y="96"/>
                    </a:lnTo>
                    <a:lnTo>
                      <a:pt x="197" y="103"/>
                    </a:lnTo>
                    <a:lnTo>
                      <a:pt x="191" y="105"/>
                    </a:lnTo>
                    <a:lnTo>
                      <a:pt x="187" y="112"/>
                    </a:lnTo>
                    <a:lnTo>
                      <a:pt x="181" y="120"/>
                    </a:lnTo>
                    <a:lnTo>
                      <a:pt x="185" y="125"/>
                    </a:lnTo>
                    <a:lnTo>
                      <a:pt x="191" y="120"/>
                    </a:lnTo>
                    <a:lnTo>
                      <a:pt x="198" y="121"/>
                    </a:lnTo>
                    <a:lnTo>
                      <a:pt x="196" y="130"/>
                    </a:lnTo>
                    <a:lnTo>
                      <a:pt x="198" y="148"/>
                    </a:lnTo>
                    <a:lnTo>
                      <a:pt x="202" y="165"/>
                    </a:lnTo>
                    <a:lnTo>
                      <a:pt x="211" y="168"/>
                    </a:lnTo>
                    <a:lnTo>
                      <a:pt x="218" y="176"/>
                    </a:lnTo>
                    <a:lnTo>
                      <a:pt x="209" y="182"/>
                    </a:lnTo>
                    <a:lnTo>
                      <a:pt x="200" y="185"/>
                    </a:lnTo>
                    <a:lnTo>
                      <a:pt x="192" y="189"/>
                    </a:lnTo>
                    <a:lnTo>
                      <a:pt x="182" y="192"/>
                    </a:lnTo>
                    <a:lnTo>
                      <a:pt x="173" y="189"/>
                    </a:lnTo>
                    <a:lnTo>
                      <a:pt x="164" y="190"/>
                    </a:lnTo>
                    <a:lnTo>
                      <a:pt x="149" y="185"/>
                    </a:lnTo>
                    <a:lnTo>
                      <a:pt x="136" y="192"/>
                    </a:lnTo>
                    <a:lnTo>
                      <a:pt x="132" y="206"/>
                    </a:lnTo>
                    <a:lnTo>
                      <a:pt x="113" y="206"/>
                    </a:lnTo>
                    <a:lnTo>
                      <a:pt x="106" y="202"/>
                    </a:lnTo>
                    <a:lnTo>
                      <a:pt x="108" y="200"/>
                    </a:lnTo>
                    <a:lnTo>
                      <a:pt x="106" y="197"/>
                    </a:lnTo>
                    <a:lnTo>
                      <a:pt x="101" y="198"/>
                    </a:lnTo>
                    <a:lnTo>
                      <a:pt x="100" y="200"/>
                    </a:lnTo>
                    <a:lnTo>
                      <a:pt x="79" y="201"/>
                    </a:lnTo>
                    <a:lnTo>
                      <a:pt x="73" y="197"/>
                    </a:lnTo>
                    <a:lnTo>
                      <a:pt x="68" y="197"/>
                    </a:lnTo>
                    <a:lnTo>
                      <a:pt x="54" y="188"/>
                    </a:lnTo>
                    <a:lnTo>
                      <a:pt x="60" y="176"/>
                    </a:lnTo>
                    <a:lnTo>
                      <a:pt x="63" y="163"/>
                    </a:lnTo>
                    <a:lnTo>
                      <a:pt x="63" y="151"/>
                    </a:lnTo>
                    <a:lnTo>
                      <a:pt x="69" y="156"/>
                    </a:lnTo>
                    <a:lnTo>
                      <a:pt x="67" y="149"/>
                    </a:lnTo>
                    <a:lnTo>
                      <a:pt x="62" y="148"/>
                    </a:lnTo>
                    <a:lnTo>
                      <a:pt x="61" y="139"/>
                    </a:lnTo>
                    <a:lnTo>
                      <a:pt x="59" y="126"/>
                    </a:lnTo>
                    <a:lnTo>
                      <a:pt x="62" y="126"/>
                    </a:lnTo>
                    <a:lnTo>
                      <a:pt x="62" y="119"/>
                    </a:lnTo>
                    <a:lnTo>
                      <a:pt x="45" y="108"/>
                    </a:lnTo>
                    <a:lnTo>
                      <a:pt x="48" y="100"/>
                    </a:lnTo>
                    <a:lnTo>
                      <a:pt x="40" y="92"/>
                    </a:lnTo>
                    <a:lnTo>
                      <a:pt x="33" y="92"/>
                    </a:lnTo>
                    <a:lnTo>
                      <a:pt x="31" y="88"/>
                    </a:lnTo>
                    <a:lnTo>
                      <a:pt x="22" y="86"/>
                    </a:lnTo>
                    <a:lnTo>
                      <a:pt x="11" y="84"/>
                    </a:lnTo>
                    <a:lnTo>
                      <a:pt x="3" y="78"/>
                    </a:lnTo>
                    <a:lnTo>
                      <a:pt x="5" y="74"/>
                    </a:lnTo>
                    <a:lnTo>
                      <a:pt x="0" y="70"/>
                    </a:lnTo>
                    <a:lnTo>
                      <a:pt x="3" y="63"/>
                    </a:lnTo>
                    <a:lnTo>
                      <a:pt x="14" y="64"/>
                    </a:lnTo>
                    <a:lnTo>
                      <a:pt x="21" y="58"/>
                    </a:lnTo>
                    <a:lnTo>
                      <a:pt x="27" y="59"/>
                    </a:lnTo>
                    <a:lnTo>
                      <a:pt x="39" y="64"/>
                    </a:lnTo>
                    <a:lnTo>
                      <a:pt x="45" y="62"/>
                    </a:lnTo>
                    <a:lnTo>
                      <a:pt x="52" y="64"/>
                    </a:lnTo>
                    <a:lnTo>
                      <a:pt x="57" y="58"/>
                    </a:lnTo>
                    <a:lnTo>
                      <a:pt x="54" y="52"/>
                    </a:lnTo>
                    <a:lnTo>
                      <a:pt x="47" y="41"/>
                    </a:lnTo>
                    <a:lnTo>
                      <a:pt x="47" y="37"/>
                    </a:lnTo>
                    <a:lnTo>
                      <a:pt x="59" y="37"/>
                    </a:lnTo>
                    <a:lnTo>
                      <a:pt x="65" y="43"/>
                    </a:lnTo>
                    <a:lnTo>
                      <a:pt x="79" y="43"/>
                    </a:lnTo>
                    <a:lnTo>
                      <a:pt x="79" y="38"/>
                    </a:lnTo>
                    <a:lnTo>
                      <a:pt x="88" y="33"/>
                    </a:lnTo>
                    <a:lnTo>
                      <a:pt x="104" y="23"/>
                    </a:lnTo>
                    <a:lnTo>
                      <a:pt x="109" y="3"/>
                    </a:lnTo>
                    <a:lnTo>
                      <a:pt x="123" y="0"/>
                    </a:lnTo>
                    <a:close/>
                    <a:moveTo>
                      <a:pt x="123" y="0"/>
                    </a:moveTo>
                    <a:lnTo>
                      <a:pt x="123" y="0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8" y="3"/>
                    </a:lnTo>
                    <a:lnTo>
                      <a:pt x="104" y="23"/>
                    </a:lnTo>
                    <a:lnTo>
                      <a:pt x="88" y="33"/>
                    </a:lnTo>
                    <a:lnTo>
                      <a:pt x="79" y="37"/>
                    </a:lnTo>
                    <a:lnTo>
                      <a:pt x="78" y="37"/>
                    </a:lnTo>
                    <a:lnTo>
                      <a:pt x="78" y="38"/>
                    </a:lnTo>
                    <a:lnTo>
                      <a:pt x="78" y="43"/>
                    </a:lnTo>
                    <a:lnTo>
                      <a:pt x="65" y="43"/>
                    </a:lnTo>
                    <a:lnTo>
                      <a:pt x="59" y="37"/>
                    </a:lnTo>
                    <a:lnTo>
                      <a:pt x="59" y="36"/>
                    </a:lnTo>
                    <a:lnTo>
                      <a:pt x="59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7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7" y="42"/>
                    </a:lnTo>
                    <a:lnTo>
                      <a:pt x="54" y="52"/>
                    </a:lnTo>
                    <a:lnTo>
                      <a:pt x="57" y="58"/>
                    </a:lnTo>
                    <a:lnTo>
                      <a:pt x="52" y="64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39" y="64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1" y="58"/>
                    </a:lnTo>
                    <a:lnTo>
                      <a:pt x="21" y="58"/>
                    </a:lnTo>
                    <a:lnTo>
                      <a:pt x="21" y="58"/>
                    </a:lnTo>
                    <a:lnTo>
                      <a:pt x="14" y="64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5" y="74"/>
                    </a:lnTo>
                    <a:lnTo>
                      <a:pt x="3" y="78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22" y="87"/>
                    </a:lnTo>
                    <a:lnTo>
                      <a:pt x="30" y="89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40" y="92"/>
                    </a:lnTo>
                    <a:lnTo>
                      <a:pt x="47" y="100"/>
                    </a:lnTo>
                    <a:lnTo>
                      <a:pt x="44" y="107"/>
                    </a:lnTo>
                    <a:lnTo>
                      <a:pt x="44" y="108"/>
                    </a:lnTo>
                    <a:lnTo>
                      <a:pt x="45" y="108"/>
                    </a:lnTo>
                    <a:lnTo>
                      <a:pt x="61" y="119"/>
                    </a:lnTo>
                    <a:lnTo>
                      <a:pt x="62" y="126"/>
                    </a:lnTo>
                    <a:lnTo>
                      <a:pt x="59" y="126"/>
                    </a:lnTo>
                    <a:lnTo>
                      <a:pt x="58" y="126"/>
                    </a:lnTo>
                    <a:lnTo>
                      <a:pt x="58" y="126"/>
                    </a:lnTo>
                    <a:lnTo>
                      <a:pt x="60" y="139"/>
                    </a:lnTo>
                    <a:lnTo>
                      <a:pt x="62" y="148"/>
                    </a:lnTo>
                    <a:lnTo>
                      <a:pt x="62" y="148"/>
                    </a:lnTo>
                    <a:lnTo>
                      <a:pt x="62" y="148"/>
                    </a:lnTo>
                    <a:lnTo>
                      <a:pt x="67" y="150"/>
                    </a:lnTo>
                    <a:lnTo>
                      <a:pt x="69" y="155"/>
                    </a:lnTo>
                    <a:lnTo>
                      <a:pt x="63" y="151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62"/>
                    </a:lnTo>
                    <a:lnTo>
                      <a:pt x="59" y="176"/>
                    </a:lnTo>
                    <a:lnTo>
                      <a:pt x="54" y="188"/>
                    </a:lnTo>
                    <a:lnTo>
                      <a:pt x="54" y="188"/>
                    </a:lnTo>
                    <a:lnTo>
                      <a:pt x="54" y="189"/>
                    </a:lnTo>
                    <a:lnTo>
                      <a:pt x="68" y="197"/>
                    </a:lnTo>
                    <a:lnTo>
                      <a:pt x="68" y="197"/>
                    </a:lnTo>
                    <a:lnTo>
                      <a:pt x="68" y="197"/>
                    </a:lnTo>
                    <a:lnTo>
                      <a:pt x="73" y="197"/>
                    </a:lnTo>
                    <a:lnTo>
                      <a:pt x="78" y="202"/>
                    </a:lnTo>
                    <a:lnTo>
                      <a:pt x="79" y="202"/>
                    </a:lnTo>
                    <a:lnTo>
                      <a:pt x="79" y="202"/>
                    </a:lnTo>
                    <a:lnTo>
                      <a:pt x="100" y="201"/>
                    </a:lnTo>
                    <a:lnTo>
                      <a:pt x="101" y="201"/>
                    </a:lnTo>
                    <a:lnTo>
                      <a:pt x="101" y="201"/>
                    </a:lnTo>
                    <a:lnTo>
                      <a:pt x="102" y="198"/>
                    </a:lnTo>
                    <a:lnTo>
                      <a:pt x="106" y="197"/>
                    </a:lnTo>
                    <a:lnTo>
                      <a:pt x="107" y="200"/>
                    </a:lnTo>
                    <a:lnTo>
                      <a:pt x="106" y="202"/>
                    </a:lnTo>
                    <a:lnTo>
                      <a:pt x="106" y="202"/>
                    </a:lnTo>
                    <a:lnTo>
                      <a:pt x="106" y="203"/>
                    </a:lnTo>
                    <a:lnTo>
                      <a:pt x="113" y="206"/>
                    </a:lnTo>
                    <a:lnTo>
                      <a:pt x="113" y="206"/>
                    </a:lnTo>
                    <a:lnTo>
                      <a:pt x="113" y="206"/>
                    </a:lnTo>
                    <a:lnTo>
                      <a:pt x="132" y="206"/>
                    </a:lnTo>
                    <a:lnTo>
                      <a:pt x="133" y="206"/>
                    </a:lnTo>
                    <a:lnTo>
                      <a:pt x="133" y="206"/>
                    </a:lnTo>
                    <a:lnTo>
                      <a:pt x="137" y="192"/>
                    </a:lnTo>
                    <a:lnTo>
                      <a:pt x="150" y="185"/>
                    </a:lnTo>
                    <a:lnTo>
                      <a:pt x="163" y="190"/>
                    </a:lnTo>
                    <a:lnTo>
                      <a:pt x="164" y="190"/>
                    </a:lnTo>
                    <a:lnTo>
                      <a:pt x="164" y="190"/>
                    </a:lnTo>
                    <a:lnTo>
                      <a:pt x="173" y="189"/>
                    </a:lnTo>
                    <a:lnTo>
                      <a:pt x="181" y="192"/>
                    </a:lnTo>
                    <a:lnTo>
                      <a:pt x="181" y="192"/>
                    </a:lnTo>
                    <a:lnTo>
                      <a:pt x="182" y="192"/>
                    </a:lnTo>
                    <a:lnTo>
                      <a:pt x="192" y="189"/>
                    </a:lnTo>
                    <a:lnTo>
                      <a:pt x="192" y="189"/>
                    </a:lnTo>
                    <a:lnTo>
                      <a:pt x="192" y="189"/>
                    </a:lnTo>
                    <a:lnTo>
                      <a:pt x="201" y="185"/>
                    </a:lnTo>
                    <a:lnTo>
                      <a:pt x="209" y="182"/>
                    </a:lnTo>
                    <a:lnTo>
                      <a:pt x="209" y="182"/>
                    </a:lnTo>
                    <a:lnTo>
                      <a:pt x="209" y="182"/>
                    </a:lnTo>
                    <a:lnTo>
                      <a:pt x="219" y="177"/>
                    </a:lnTo>
                    <a:lnTo>
                      <a:pt x="219" y="176"/>
                    </a:lnTo>
                    <a:lnTo>
                      <a:pt x="219" y="176"/>
                    </a:lnTo>
                    <a:lnTo>
                      <a:pt x="211" y="168"/>
                    </a:lnTo>
                    <a:lnTo>
                      <a:pt x="211" y="167"/>
                    </a:lnTo>
                    <a:lnTo>
                      <a:pt x="211" y="167"/>
                    </a:lnTo>
                    <a:lnTo>
                      <a:pt x="202" y="165"/>
                    </a:lnTo>
                    <a:lnTo>
                      <a:pt x="199" y="148"/>
                    </a:lnTo>
                    <a:lnTo>
                      <a:pt x="196" y="130"/>
                    </a:lnTo>
                    <a:lnTo>
                      <a:pt x="199" y="122"/>
                    </a:lnTo>
                    <a:lnTo>
                      <a:pt x="199" y="121"/>
                    </a:lnTo>
                    <a:lnTo>
                      <a:pt x="199" y="121"/>
                    </a:lnTo>
                    <a:lnTo>
                      <a:pt x="191" y="120"/>
                    </a:lnTo>
                    <a:lnTo>
                      <a:pt x="191" y="120"/>
                    </a:lnTo>
                    <a:lnTo>
                      <a:pt x="191" y="120"/>
                    </a:lnTo>
                    <a:lnTo>
                      <a:pt x="185" y="125"/>
                    </a:lnTo>
                    <a:lnTo>
                      <a:pt x="181" y="120"/>
                    </a:lnTo>
                    <a:lnTo>
                      <a:pt x="187" y="112"/>
                    </a:lnTo>
                    <a:lnTo>
                      <a:pt x="187" y="112"/>
                    </a:lnTo>
                    <a:lnTo>
                      <a:pt x="187" y="112"/>
                    </a:lnTo>
                    <a:lnTo>
                      <a:pt x="191" y="105"/>
                    </a:lnTo>
                    <a:lnTo>
                      <a:pt x="197" y="103"/>
                    </a:lnTo>
                    <a:lnTo>
                      <a:pt x="198" y="103"/>
                    </a:lnTo>
                    <a:lnTo>
                      <a:pt x="198" y="103"/>
                    </a:lnTo>
                    <a:lnTo>
                      <a:pt x="198" y="96"/>
                    </a:lnTo>
                    <a:lnTo>
                      <a:pt x="202" y="89"/>
                    </a:lnTo>
                    <a:lnTo>
                      <a:pt x="211" y="90"/>
                    </a:lnTo>
                    <a:lnTo>
                      <a:pt x="211" y="90"/>
                    </a:lnTo>
                    <a:lnTo>
                      <a:pt x="211" y="89"/>
                    </a:lnTo>
                    <a:lnTo>
                      <a:pt x="217" y="68"/>
                    </a:lnTo>
                    <a:lnTo>
                      <a:pt x="226" y="47"/>
                    </a:lnTo>
                    <a:lnTo>
                      <a:pt x="226" y="46"/>
                    </a:lnTo>
                    <a:lnTo>
                      <a:pt x="226" y="46"/>
                    </a:lnTo>
                    <a:lnTo>
                      <a:pt x="212" y="43"/>
                    </a:lnTo>
                    <a:lnTo>
                      <a:pt x="212" y="43"/>
                    </a:lnTo>
                    <a:lnTo>
                      <a:pt x="212" y="43"/>
                    </a:lnTo>
                    <a:lnTo>
                      <a:pt x="196" y="42"/>
                    </a:lnTo>
                    <a:lnTo>
                      <a:pt x="184" y="39"/>
                    </a:lnTo>
                    <a:lnTo>
                      <a:pt x="171" y="30"/>
                    </a:lnTo>
                    <a:lnTo>
                      <a:pt x="171" y="30"/>
                    </a:lnTo>
                    <a:lnTo>
                      <a:pt x="171" y="30"/>
                    </a:lnTo>
                    <a:lnTo>
                      <a:pt x="160" y="25"/>
                    </a:lnTo>
                    <a:lnTo>
                      <a:pt x="152" y="23"/>
                    </a:lnTo>
                    <a:lnTo>
                      <a:pt x="136" y="12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8" name="Freeform 1219"/>
              <p:cNvSpPr>
                <a:spLocks noEditPoints="1"/>
              </p:cNvSpPr>
              <p:nvPr/>
            </p:nvSpPr>
            <p:spPr bwMode="gray">
              <a:xfrm>
                <a:off x="2903" y="1352"/>
                <a:ext cx="226" cy="206"/>
              </a:xfrm>
              <a:custGeom>
                <a:avLst/>
                <a:gdLst>
                  <a:gd name="T0" fmla="*/ 159 w 226"/>
                  <a:gd name="T1" fmla="*/ 25 h 206"/>
                  <a:gd name="T2" fmla="*/ 212 w 226"/>
                  <a:gd name="T3" fmla="*/ 44 h 206"/>
                  <a:gd name="T4" fmla="*/ 201 w 226"/>
                  <a:gd name="T5" fmla="*/ 89 h 206"/>
                  <a:gd name="T6" fmla="*/ 187 w 226"/>
                  <a:gd name="T7" fmla="*/ 112 h 206"/>
                  <a:gd name="T8" fmla="*/ 198 w 226"/>
                  <a:gd name="T9" fmla="*/ 121 h 206"/>
                  <a:gd name="T10" fmla="*/ 211 w 226"/>
                  <a:gd name="T11" fmla="*/ 168 h 206"/>
                  <a:gd name="T12" fmla="*/ 192 w 226"/>
                  <a:gd name="T13" fmla="*/ 189 h 206"/>
                  <a:gd name="T14" fmla="*/ 149 w 226"/>
                  <a:gd name="T15" fmla="*/ 185 h 206"/>
                  <a:gd name="T16" fmla="*/ 106 w 226"/>
                  <a:gd name="T17" fmla="*/ 202 h 206"/>
                  <a:gd name="T18" fmla="*/ 100 w 226"/>
                  <a:gd name="T19" fmla="*/ 200 h 206"/>
                  <a:gd name="T20" fmla="*/ 54 w 226"/>
                  <a:gd name="T21" fmla="*/ 188 h 206"/>
                  <a:gd name="T22" fmla="*/ 69 w 226"/>
                  <a:gd name="T23" fmla="*/ 156 h 206"/>
                  <a:gd name="T24" fmla="*/ 59 w 226"/>
                  <a:gd name="T25" fmla="*/ 126 h 206"/>
                  <a:gd name="T26" fmla="*/ 48 w 226"/>
                  <a:gd name="T27" fmla="*/ 100 h 206"/>
                  <a:gd name="T28" fmla="*/ 22 w 226"/>
                  <a:gd name="T29" fmla="*/ 86 h 206"/>
                  <a:gd name="T30" fmla="*/ 0 w 226"/>
                  <a:gd name="T31" fmla="*/ 70 h 206"/>
                  <a:gd name="T32" fmla="*/ 27 w 226"/>
                  <a:gd name="T33" fmla="*/ 59 h 206"/>
                  <a:gd name="T34" fmla="*/ 57 w 226"/>
                  <a:gd name="T35" fmla="*/ 58 h 206"/>
                  <a:gd name="T36" fmla="*/ 59 w 226"/>
                  <a:gd name="T37" fmla="*/ 37 h 206"/>
                  <a:gd name="T38" fmla="*/ 88 w 226"/>
                  <a:gd name="T39" fmla="*/ 33 h 206"/>
                  <a:gd name="T40" fmla="*/ 123 w 226"/>
                  <a:gd name="T41" fmla="*/ 0 h 206"/>
                  <a:gd name="T42" fmla="*/ 108 w 226"/>
                  <a:gd name="T43" fmla="*/ 3 h 206"/>
                  <a:gd name="T44" fmla="*/ 78 w 226"/>
                  <a:gd name="T45" fmla="*/ 37 h 206"/>
                  <a:gd name="T46" fmla="*/ 59 w 226"/>
                  <a:gd name="T47" fmla="*/ 37 h 206"/>
                  <a:gd name="T48" fmla="*/ 47 w 226"/>
                  <a:gd name="T49" fmla="*/ 36 h 206"/>
                  <a:gd name="T50" fmla="*/ 47 w 226"/>
                  <a:gd name="T51" fmla="*/ 42 h 206"/>
                  <a:gd name="T52" fmla="*/ 45 w 226"/>
                  <a:gd name="T53" fmla="*/ 61 h 206"/>
                  <a:gd name="T54" fmla="*/ 27 w 226"/>
                  <a:gd name="T55" fmla="*/ 59 h 206"/>
                  <a:gd name="T56" fmla="*/ 21 w 226"/>
                  <a:gd name="T57" fmla="*/ 58 h 206"/>
                  <a:gd name="T58" fmla="*/ 3 w 226"/>
                  <a:gd name="T59" fmla="*/ 63 h 206"/>
                  <a:gd name="T60" fmla="*/ 0 w 226"/>
                  <a:gd name="T61" fmla="*/ 70 h 206"/>
                  <a:gd name="T62" fmla="*/ 3 w 226"/>
                  <a:gd name="T63" fmla="*/ 79 h 206"/>
                  <a:gd name="T64" fmla="*/ 22 w 226"/>
                  <a:gd name="T65" fmla="*/ 87 h 206"/>
                  <a:gd name="T66" fmla="*/ 33 w 226"/>
                  <a:gd name="T67" fmla="*/ 92 h 206"/>
                  <a:gd name="T68" fmla="*/ 44 w 226"/>
                  <a:gd name="T69" fmla="*/ 108 h 206"/>
                  <a:gd name="T70" fmla="*/ 59 w 226"/>
                  <a:gd name="T71" fmla="*/ 126 h 206"/>
                  <a:gd name="T72" fmla="*/ 62 w 226"/>
                  <a:gd name="T73" fmla="*/ 148 h 206"/>
                  <a:gd name="T74" fmla="*/ 69 w 226"/>
                  <a:gd name="T75" fmla="*/ 155 h 206"/>
                  <a:gd name="T76" fmla="*/ 62 w 226"/>
                  <a:gd name="T77" fmla="*/ 162 h 206"/>
                  <a:gd name="T78" fmla="*/ 54 w 226"/>
                  <a:gd name="T79" fmla="*/ 189 h 206"/>
                  <a:gd name="T80" fmla="*/ 73 w 226"/>
                  <a:gd name="T81" fmla="*/ 197 h 206"/>
                  <a:gd name="T82" fmla="*/ 100 w 226"/>
                  <a:gd name="T83" fmla="*/ 201 h 206"/>
                  <a:gd name="T84" fmla="*/ 106 w 226"/>
                  <a:gd name="T85" fmla="*/ 197 h 206"/>
                  <a:gd name="T86" fmla="*/ 106 w 226"/>
                  <a:gd name="T87" fmla="*/ 203 h 206"/>
                  <a:gd name="T88" fmla="*/ 132 w 226"/>
                  <a:gd name="T89" fmla="*/ 206 h 206"/>
                  <a:gd name="T90" fmla="*/ 150 w 226"/>
                  <a:gd name="T91" fmla="*/ 185 h 206"/>
                  <a:gd name="T92" fmla="*/ 173 w 226"/>
                  <a:gd name="T93" fmla="*/ 189 h 206"/>
                  <a:gd name="T94" fmla="*/ 192 w 226"/>
                  <a:gd name="T95" fmla="*/ 189 h 206"/>
                  <a:gd name="T96" fmla="*/ 209 w 226"/>
                  <a:gd name="T97" fmla="*/ 182 h 206"/>
                  <a:gd name="T98" fmla="*/ 219 w 226"/>
                  <a:gd name="T99" fmla="*/ 176 h 206"/>
                  <a:gd name="T100" fmla="*/ 211 w 226"/>
                  <a:gd name="T101" fmla="*/ 167 h 206"/>
                  <a:gd name="T102" fmla="*/ 199 w 226"/>
                  <a:gd name="T103" fmla="*/ 122 h 206"/>
                  <a:gd name="T104" fmla="*/ 191 w 226"/>
                  <a:gd name="T105" fmla="*/ 120 h 206"/>
                  <a:gd name="T106" fmla="*/ 187 w 226"/>
                  <a:gd name="T107" fmla="*/ 112 h 206"/>
                  <a:gd name="T108" fmla="*/ 197 w 226"/>
                  <a:gd name="T109" fmla="*/ 103 h 206"/>
                  <a:gd name="T110" fmla="*/ 202 w 226"/>
                  <a:gd name="T111" fmla="*/ 89 h 206"/>
                  <a:gd name="T112" fmla="*/ 217 w 226"/>
                  <a:gd name="T113" fmla="*/ 68 h 206"/>
                  <a:gd name="T114" fmla="*/ 212 w 226"/>
                  <a:gd name="T115" fmla="*/ 43 h 206"/>
                  <a:gd name="T116" fmla="*/ 184 w 226"/>
                  <a:gd name="T117" fmla="*/ 39 h 206"/>
                  <a:gd name="T118" fmla="*/ 160 w 226"/>
                  <a:gd name="T119" fmla="*/ 25 h 206"/>
                  <a:gd name="T120" fmla="*/ 123 w 226"/>
                  <a:gd name="T121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6" h="206">
                    <a:moveTo>
                      <a:pt x="123" y="0"/>
                    </a:moveTo>
                    <a:lnTo>
                      <a:pt x="135" y="13"/>
                    </a:lnTo>
                    <a:lnTo>
                      <a:pt x="152" y="23"/>
                    </a:lnTo>
                    <a:lnTo>
                      <a:pt x="159" y="25"/>
                    </a:lnTo>
                    <a:lnTo>
                      <a:pt x="171" y="30"/>
                    </a:lnTo>
                    <a:lnTo>
                      <a:pt x="184" y="40"/>
                    </a:lnTo>
                    <a:lnTo>
                      <a:pt x="196" y="42"/>
                    </a:lnTo>
                    <a:lnTo>
                      <a:pt x="212" y="44"/>
                    </a:lnTo>
                    <a:lnTo>
                      <a:pt x="226" y="47"/>
                    </a:lnTo>
                    <a:lnTo>
                      <a:pt x="217" y="68"/>
                    </a:lnTo>
                    <a:lnTo>
                      <a:pt x="211" y="89"/>
                    </a:lnTo>
                    <a:lnTo>
                      <a:pt x="201" y="89"/>
                    </a:lnTo>
                    <a:lnTo>
                      <a:pt x="197" y="96"/>
                    </a:lnTo>
                    <a:lnTo>
                      <a:pt x="197" y="103"/>
                    </a:lnTo>
                    <a:lnTo>
                      <a:pt x="191" y="105"/>
                    </a:lnTo>
                    <a:lnTo>
                      <a:pt x="187" y="112"/>
                    </a:lnTo>
                    <a:lnTo>
                      <a:pt x="181" y="120"/>
                    </a:lnTo>
                    <a:lnTo>
                      <a:pt x="185" y="125"/>
                    </a:lnTo>
                    <a:lnTo>
                      <a:pt x="191" y="120"/>
                    </a:lnTo>
                    <a:lnTo>
                      <a:pt x="198" y="121"/>
                    </a:lnTo>
                    <a:lnTo>
                      <a:pt x="196" y="130"/>
                    </a:lnTo>
                    <a:lnTo>
                      <a:pt x="198" y="148"/>
                    </a:lnTo>
                    <a:lnTo>
                      <a:pt x="202" y="165"/>
                    </a:lnTo>
                    <a:lnTo>
                      <a:pt x="211" y="168"/>
                    </a:lnTo>
                    <a:lnTo>
                      <a:pt x="218" y="176"/>
                    </a:lnTo>
                    <a:lnTo>
                      <a:pt x="209" y="182"/>
                    </a:lnTo>
                    <a:lnTo>
                      <a:pt x="200" y="185"/>
                    </a:lnTo>
                    <a:lnTo>
                      <a:pt x="192" y="189"/>
                    </a:lnTo>
                    <a:lnTo>
                      <a:pt x="182" y="192"/>
                    </a:lnTo>
                    <a:lnTo>
                      <a:pt x="173" y="189"/>
                    </a:lnTo>
                    <a:lnTo>
                      <a:pt x="164" y="190"/>
                    </a:lnTo>
                    <a:lnTo>
                      <a:pt x="149" y="185"/>
                    </a:lnTo>
                    <a:lnTo>
                      <a:pt x="136" y="192"/>
                    </a:lnTo>
                    <a:lnTo>
                      <a:pt x="132" y="206"/>
                    </a:lnTo>
                    <a:lnTo>
                      <a:pt x="113" y="206"/>
                    </a:lnTo>
                    <a:lnTo>
                      <a:pt x="106" y="202"/>
                    </a:lnTo>
                    <a:lnTo>
                      <a:pt x="108" y="200"/>
                    </a:lnTo>
                    <a:lnTo>
                      <a:pt x="106" y="197"/>
                    </a:lnTo>
                    <a:lnTo>
                      <a:pt x="101" y="198"/>
                    </a:lnTo>
                    <a:lnTo>
                      <a:pt x="100" y="200"/>
                    </a:lnTo>
                    <a:lnTo>
                      <a:pt x="79" y="201"/>
                    </a:lnTo>
                    <a:lnTo>
                      <a:pt x="73" y="197"/>
                    </a:lnTo>
                    <a:lnTo>
                      <a:pt x="68" y="197"/>
                    </a:lnTo>
                    <a:lnTo>
                      <a:pt x="54" y="188"/>
                    </a:lnTo>
                    <a:lnTo>
                      <a:pt x="60" y="176"/>
                    </a:lnTo>
                    <a:lnTo>
                      <a:pt x="63" y="163"/>
                    </a:lnTo>
                    <a:lnTo>
                      <a:pt x="63" y="151"/>
                    </a:lnTo>
                    <a:lnTo>
                      <a:pt x="69" y="156"/>
                    </a:lnTo>
                    <a:lnTo>
                      <a:pt x="67" y="149"/>
                    </a:lnTo>
                    <a:lnTo>
                      <a:pt x="62" y="148"/>
                    </a:lnTo>
                    <a:lnTo>
                      <a:pt x="61" y="139"/>
                    </a:lnTo>
                    <a:lnTo>
                      <a:pt x="59" y="126"/>
                    </a:lnTo>
                    <a:lnTo>
                      <a:pt x="62" y="126"/>
                    </a:lnTo>
                    <a:lnTo>
                      <a:pt x="62" y="119"/>
                    </a:lnTo>
                    <a:lnTo>
                      <a:pt x="45" y="108"/>
                    </a:lnTo>
                    <a:lnTo>
                      <a:pt x="48" y="100"/>
                    </a:lnTo>
                    <a:lnTo>
                      <a:pt x="40" y="92"/>
                    </a:lnTo>
                    <a:lnTo>
                      <a:pt x="33" y="92"/>
                    </a:lnTo>
                    <a:lnTo>
                      <a:pt x="31" y="88"/>
                    </a:lnTo>
                    <a:lnTo>
                      <a:pt x="22" y="86"/>
                    </a:lnTo>
                    <a:lnTo>
                      <a:pt x="11" y="84"/>
                    </a:lnTo>
                    <a:lnTo>
                      <a:pt x="3" y="78"/>
                    </a:lnTo>
                    <a:lnTo>
                      <a:pt x="5" y="74"/>
                    </a:lnTo>
                    <a:lnTo>
                      <a:pt x="0" y="70"/>
                    </a:lnTo>
                    <a:lnTo>
                      <a:pt x="3" y="63"/>
                    </a:lnTo>
                    <a:lnTo>
                      <a:pt x="14" y="64"/>
                    </a:lnTo>
                    <a:lnTo>
                      <a:pt x="21" y="58"/>
                    </a:lnTo>
                    <a:lnTo>
                      <a:pt x="27" y="59"/>
                    </a:lnTo>
                    <a:lnTo>
                      <a:pt x="39" y="64"/>
                    </a:lnTo>
                    <a:lnTo>
                      <a:pt x="45" y="62"/>
                    </a:lnTo>
                    <a:lnTo>
                      <a:pt x="52" y="64"/>
                    </a:lnTo>
                    <a:lnTo>
                      <a:pt x="57" y="58"/>
                    </a:lnTo>
                    <a:lnTo>
                      <a:pt x="54" y="52"/>
                    </a:lnTo>
                    <a:lnTo>
                      <a:pt x="47" y="41"/>
                    </a:lnTo>
                    <a:lnTo>
                      <a:pt x="47" y="37"/>
                    </a:lnTo>
                    <a:lnTo>
                      <a:pt x="59" y="37"/>
                    </a:lnTo>
                    <a:lnTo>
                      <a:pt x="65" y="43"/>
                    </a:lnTo>
                    <a:lnTo>
                      <a:pt x="79" y="43"/>
                    </a:lnTo>
                    <a:lnTo>
                      <a:pt x="79" y="38"/>
                    </a:lnTo>
                    <a:lnTo>
                      <a:pt x="88" y="33"/>
                    </a:lnTo>
                    <a:lnTo>
                      <a:pt x="104" y="23"/>
                    </a:lnTo>
                    <a:lnTo>
                      <a:pt x="109" y="3"/>
                    </a:lnTo>
                    <a:lnTo>
                      <a:pt x="123" y="0"/>
                    </a:lnTo>
                    <a:moveTo>
                      <a:pt x="123" y="0"/>
                    </a:moveTo>
                    <a:lnTo>
                      <a:pt x="123" y="0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8" y="3"/>
                    </a:lnTo>
                    <a:lnTo>
                      <a:pt x="104" y="23"/>
                    </a:lnTo>
                    <a:lnTo>
                      <a:pt x="88" y="33"/>
                    </a:lnTo>
                    <a:lnTo>
                      <a:pt x="79" y="37"/>
                    </a:lnTo>
                    <a:lnTo>
                      <a:pt x="78" y="37"/>
                    </a:lnTo>
                    <a:lnTo>
                      <a:pt x="78" y="38"/>
                    </a:lnTo>
                    <a:lnTo>
                      <a:pt x="78" y="43"/>
                    </a:lnTo>
                    <a:lnTo>
                      <a:pt x="65" y="43"/>
                    </a:lnTo>
                    <a:lnTo>
                      <a:pt x="59" y="37"/>
                    </a:lnTo>
                    <a:lnTo>
                      <a:pt x="59" y="36"/>
                    </a:lnTo>
                    <a:lnTo>
                      <a:pt x="59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7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7" y="42"/>
                    </a:lnTo>
                    <a:lnTo>
                      <a:pt x="54" y="52"/>
                    </a:lnTo>
                    <a:lnTo>
                      <a:pt x="57" y="58"/>
                    </a:lnTo>
                    <a:lnTo>
                      <a:pt x="52" y="64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39" y="64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1" y="58"/>
                    </a:lnTo>
                    <a:lnTo>
                      <a:pt x="21" y="58"/>
                    </a:lnTo>
                    <a:lnTo>
                      <a:pt x="21" y="58"/>
                    </a:lnTo>
                    <a:lnTo>
                      <a:pt x="14" y="64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5" y="74"/>
                    </a:lnTo>
                    <a:lnTo>
                      <a:pt x="3" y="78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22" y="87"/>
                    </a:lnTo>
                    <a:lnTo>
                      <a:pt x="30" y="89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40" y="92"/>
                    </a:lnTo>
                    <a:lnTo>
                      <a:pt x="47" y="100"/>
                    </a:lnTo>
                    <a:lnTo>
                      <a:pt x="44" y="107"/>
                    </a:lnTo>
                    <a:lnTo>
                      <a:pt x="44" y="108"/>
                    </a:lnTo>
                    <a:lnTo>
                      <a:pt x="45" y="108"/>
                    </a:lnTo>
                    <a:lnTo>
                      <a:pt x="61" y="119"/>
                    </a:lnTo>
                    <a:lnTo>
                      <a:pt x="62" y="126"/>
                    </a:lnTo>
                    <a:lnTo>
                      <a:pt x="59" y="126"/>
                    </a:lnTo>
                    <a:lnTo>
                      <a:pt x="58" y="126"/>
                    </a:lnTo>
                    <a:lnTo>
                      <a:pt x="58" y="126"/>
                    </a:lnTo>
                    <a:lnTo>
                      <a:pt x="60" y="139"/>
                    </a:lnTo>
                    <a:lnTo>
                      <a:pt x="62" y="148"/>
                    </a:lnTo>
                    <a:lnTo>
                      <a:pt x="62" y="148"/>
                    </a:lnTo>
                    <a:lnTo>
                      <a:pt x="62" y="148"/>
                    </a:lnTo>
                    <a:lnTo>
                      <a:pt x="67" y="150"/>
                    </a:lnTo>
                    <a:lnTo>
                      <a:pt x="69" y="155"/>
                    </a:lnTo>
                    <a:lnTo>
                      <a:pt x="63" y="151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62"/>
                    </a:lnTo>
                    <a:lnTo>
                      <a:pt x="59" y="176"/>
                    </a:lnTo>
                    <a:lnTo>
                      <a:pt x="54" y="188"/>
                    </a:lnTo>
                    <a:lnTo>
                      <a:pt x="54" y="188"/>
                    </a:lnTo>
                    <a:lnTo>
                      <a:pt x="54" y="189"/>
                    </a:lnTo>
                    <a:lnTo>
                      <a:pt x="68" y="197"/>
                    </a:lnTo>
                    <a:lnTo>
                      <a:pt x="68" y="197"/>
                    </a:lnTo>
                    <a:lnTo>
                      <a:pt x="68" y="197"/>
                    </a:lnTo>
                    <a:lnTo>
                      <a:pt x="73" y="197"/>
                    </a:lnTo>
                    <a:lnTo>
                      <a:pt x="78" y="202"/>
                    </a:lnTo>
                    <a:lnTo>
                      <a:pt x="79" y="202"/>
                    </a:lnTo>
                    <a:lnTo>
                      <a:pt x="79" y="202"/>
                    </a:lnTo>
                    <a:lnTo>
                      <a:pt x="100" y="201"/>
                    </a:lnTo>
                    <a:lnTo>
                      <a:pt x="101" y="201"/>
                    </a:lnTo>
                    <a:lnTo>
                      <a:pt x="101" y="201"/>
                    </a:lnTo>
                    <a:lnTo>
                      <a:pt x="102" y="198"/>
                    </a:lnTo>
                    <a:lnTo>
                      <a:pt x="106" y="197"/>
                    </a:lnTo>
                    <a:lnTo>
                      <a:pt x="107" y="200"/>
                    </a:lnTo>
                    <a:lnTo>
                      <a:pt x="106" y="202"/>
                    </a:lnTo>
                    <a:lnTo>
                      <a:pt x="106" y="202"/>
                    </a:lnTo>
                    <a:lnTo>
                      <a:pt x="106" y="203"/>
                    </a:lnTo>
                    <a:lnTo>
                      <a:pt x="113" y="206"/>
                    </a:lnTo>
                    <a:lnTo>
                      <a:pt x="113" y="206"/>
                    </a:lnTo>
                    <a:lnTo>
                      <a:pt x="113" y="206"/>
                    </a:lnTo>
                    <a:lnTo>
                      <a:pt x="132" y="206"/>
                    </a:lnTo>
                    <a:lnTo>
                      <a:pt x="133" y="206"/>
                    </a:lnTo>
                    <a:lnTo>
                      <a:pt x="133" y="206"/>
                    </a:lnTo>
                    <a:lnTo>
                      <a:pt x="137" y="192"/>
                    </a:lnTo>
                    <a:lnTo>
                      <a:pt x="150" y="185"/>
                    </a:lnTo>
                    <a:lnTo>
                      <a:pt x="163" y="190"/>
                    </a:lnTo>
                    <a:lnTo>
                      <a:pt x="164" y="190"/>
                    </a:lnTo>
                    <a:lnTo>
                      <a:pt x="164" y="190"/>
                    </a:lnTo>
                    <a:lnTo>
                      <a:pt x="173" y="189"/>
                    </a:lnTo>
                    <a:lnTo>
                      <a:pt x="181" y="192"/>
                    </a:lnTo>
                    <a:lnTo>
                      <a:pt x="181" y="192"/>
                    </a:lnTo>
                    <a:lnTo>
                      <a:pt x="182" y="192"/>
                    </a:lnTo>
                    <a:lnTo>
                      <a:pt x="192" y="189"/>
                    </a:lnTo>
                    <a:lnTo>
                      <a:pt x="192" y="189"/>
                    </a:lnTo>
                    <a:lnTo>
                      <a:pt x="192" y="189"/>
                    </a:lnTo>
                    <a:lnTo>
                      <a:pt x="201" y="185"/>
                    </a:lnTo>
                    <a:lnTo>
                      <a:pt x="209" y="182"/>
                    </a:lnTo>
                    <a:lnTo>
                      <a:pt x="209" y="182"/>
                    </a:lnTo>
                    <a:lnTo>
                      <a:pt x="209" y="182"/>
                    </a:lnTo>
                    <a:lnTo>
                      <a:pt x="219" y="177"/>
                    </a:lnTo>
                    <a:lnTo>
                      <a:pt x="219" y="176"/>
                    </a:lnTo>
                    <a:lnTo>
                      <a:pt x="219" y="176"/>
                    </a:lnTo>
                    <a:lnTo>
                      <a:pt x="211" y="168"/>
                    </a:lnTo>
                    <a:lnTo>
                      <a:pt x="211" y="167"/>
                    </a:lnTo>
                    <a:lnTo>
                      <a:pt x="211" y="167"/>
                    </a:lnTo>
                    <a:lnTo>
                      <a:pt x="202" y="165"/>
                    </a:lnTo>
                    <a:lnTo>
                      <a:pt x="199" y="148"/>
                    </a:lnTo>
                    <a:lnTo>
                      <a:pt x="196" y="130"/>
                    </a:lnTo>
                    <a:lnTo>
                      <a:pt x="199" y="122"/>
                    </a:lnTo>
                    <a:lnTo>
                      <a:pt x="199" y="121"/>
                    </a:lnTo>
                    <a:lnTo>
                      <a:pt x="199" y="121"/>
                    </a:lnTo>
                    <a:lnTo>
                      <a:pt x="191" y="120"/>
                    </a:lnTo>
                    <a:lnTo>
                      <a:pt x="191" y="120"/>
                    </a:lnTo>
                    <a:lnTo>
                      <a:pt x="191" y="120"/>
                    </a:lnTo>
                    <a:lnTo>
                      <a:pt x="185" y="125"/>
                    </a:lnTo>
                    <a:lnTo>
                      <a:pt x="181" y="120"/>
                    </a:lnTo>
                    <a:lnTo>
                      <a:pt x="187" y="112"/>
                    </a:lnTo>
                    <a:lnTo>
                      <a:pt x="187" y="112"/>
                    </a:lnTo>
                    <a:lnTo>
                      <a:pt x="187" y="112"/>
                    </a:lnTo>
                    <a:lnTo>
                      <a:pt x="191" y="105"/>
                    </a:lnTo>
                    <a:lnTo>
                      <a:pt x="197" y="103"/>
                    </a:lnTo>
                    <a:lnTo>
                      <a:pt x="198" y="103"/>
                    </a:lnTo>
                    <a:lnTo>
                      <a:pt x="198" y="103"/>
                    </a:lnTo>
                    <a:lnTo>
                      <a:pt x="198" y="96"/>
                    </a:lnTo>
                    <a:lnTo>
                      <a:pt x="202" y="89"/>
                    </a:lnTo>
                    <a:lnTo>
                      <a:pt x="211" y="90"/>
                    </a:lnTo>
                    <a:lnTo>
                      <a:pt x="211" y="90"/>
                    </a:lnTo>
                    <a:lnTo>
                      <a:pt x="211" y="89"/>
                    </a:lnTo>
                    <a:lnTo>
                      <a:pt x="217" y="68"/>
                    </a:lnTo>
                    <a:lnTo>
                      <a:pt x="226" y="47"/>
                    </a:lnTo>
                    <a:lnTo>
                      <a:pt x="226" y="46"/>
                    </a:lnTo>
                    <a:lnTo>
                      <a:pt x="226" y="46"/>
                    </a:lnTo>
                    <a:lnTo>
                      <a:pt x="212" y="43"/>
                    </a:lnTo>
                    <a:lnTo>
                      <a:pt x="212" y="43"/>
                    </a:lnTo>
                    <a:lnTo>
                      <a:pt x="212" y="43"/>
                    </a:lnTo>
                    <a:lnTo>
                      <a:pt x="196" y="42"/>
                    </a:lnTo>
                    <a:lnTo>
                      <a:pt x="184" y="39"/>
                    </a:lnTo>
                    <a:lnTo>
                      <a:pt x="171" y="30"/>
                    </a:lnTo>
                    <a:lnTo>
                      <a:pt x="171" y="30"/>
                    </a:lnTo>
                    <a:lnTo>
                      <a:pt x="171" y="30"/>
                    </a:lnTo>
                    <a:lnTo>
                      <a:pt x="160" y="25"/>
                    </a:lnTo>
                    <a:lnTo>
                      <a:pt x="152" y="23"/>
                    </a:lnTo>
                    <a:lnTo>
                      <a:pt x="136" y="12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9" name="Freeform 1220"/>
              <p:cNvSpPr>
                <a:spLocks/>
              </p:cNvSpPr>
              <p:nvPr/>
            </p:nvSpPr>
            <p:spPr bwMode="gray">
              <a:xfrm>
                <a:off x="3084" y="1248"/>
                <a:ext cx="164" cy="199"/>
              </a:xfrm>
              <a:custGeom>
                <a:avLst/>
                <a:gdLst>
                  <a:gd name="T0" fmla="*/ 70 w 164"/>
                  <a:gd name="T1" fmla="*/ 197 h 199"/>
                  <a:gd name="T2" fmla="*/ 60 w 164"/>
                  <a:gd name="T3" fmla="*/ 195 h 199"/>
                  <a:gd name="T4" fmla="*/ 49 w 164"/>
                  <a:gd name="T5" fmla="*/ 186 h 199"/>
                  <a:gd name="T6" fmla="*/ 37 w 164"/>
                  <a:gd name="T7" fmla="*/ 189 h 199"/>
                  <a:gd name="T8" fmla="*/ 29 w 164"/>
                  <a:gd name="T9" fmla="*/ 194 h 199"/>
                  <a:gd name="T10" fmla="*/ 36 w 164"/>
                  <a:gd name="T11" fmla="*/ 172 h 199"/>
                  <a:gd name="T12" fmla="*/ 45 w 164"/>
                  <a:gd name="T13" fmla="*/ 151 h 199"/>
                  <a:gd name="T14" fmla="*/ 31 w 164"/>
                  <a:gd name="T15" fmla="*/ 148 h 199"/>
                  <a:gd name="T16" fmla="*/ 14 w 164"/>
                  <a:gd name="T17" fmla="*/ 146 h 199"/>
                  <a:gd name="T18" fmla="*/ 12 w 164"/>
                  <a:gd name="T19" fmla="*/ 131 h 199"/>
                  <a:gd name="T20" fmla="*/ 6 w 164"/>
                  <a:gd name="T21" fmla="*/ 122 h 199"/>
                  <a:gd name="T22" fmla="*/ 6 w 164"/>
                  <a:gd name="T23" fmla="*/ 111 h 199"/>
                  <a:gd name="T24" fmla="*/ 0 w 164"/>
                  <a:gd name="T25" fmla="*/ 105 h 199"/>
                  <a:gd name="T26" fmla="*/ 1 w 164"/>
                  <a:gd name="T27" fmla="*/ 100 h 199"/>
                  <a:gd name="T28" fmla="*/ 6 w 164"/>
                  <a:gd name="T29" fmla="*/ 90 h 199"/>
                  <a:gd name="T30" fmla="*/ 4 w 164"/>
                  <a:gd name="T31" fmla="*/ 85 h 199"/>
                  <a:gd name="T32" fmla="*/ 6 w 164"/>
                  <a:gd name="T33" fmla="*/ 80 h 199"/>
                  <a:gd name="T34" fmla="*/ 21 w 164"/>
                  <a:gd name="T35" fmla="*/ 70 h 199"/>
                  <a:gd name="T36" fmla="*/ 21 w 164"/>
                  <a:gd name="T37" fmla="*/ 60 h 199"/>
                  <a:gd name="T38" fmla="*/ 19 w 164"/>
                  <a:gd name="T39" fmla="*/ 55 h 199"/>
                  <a:gd name="T40" fmla="*/ 24 w 164"/>
                  <a:gd name="T41" fmla="*/ 45 h 199"/>
                  <a:gd name="T42" fmla="*/ 20 w 164"/>
                  <a:gd name="T43" fmla="*/ 39 h 199"/>
                  <a:gd name="T44" fmla="*/ 27 w 164"/>
                  <a:gd name="T45" fmla="*/ 31 h 199"/>
                  <a:gd name="T46" fmla="*/ 36 w 164"/>
                  <a:gd name="T47" fmla="*/ 31 h 199"/>
                  <a:gd name="T48" fmla="*/ 42 w 164"/>
                  <a:gd name="T49" fmla="*/ 34 h 199"/>
                  <a:gd name="T50" fmla="*/ 47 w 164"/>
                  <a:gd name="T51" fmla="*/ 31 h 199"/>
                  <a:gd name="T52" fmla="*/ 53 w 164"/>
                  <a:gd name="T53" fmla="*/ 26 h 199"/>
                  <a:gd name="T54" fmla="*/ 54 w 164"/>
                  <a:gd name="T55" fmla="*/ 15 h 199"/>
                  <a:gd name="T56" fmla="*/ 50 w 164"/>
                  <a:gd name="T57" fmla="*/ 2 h 199"/>
                  <a:gd name="T58" fmla="*/ 50 w 164"/>
                  <a:gd name="T59" fmla="*/ 1 h 199"/>
                  <a:gd name="T60" fmla="*/ 58 w 164"/>
                  <a:gd name="T61" fmla="*/ 0 h 199"/>
                  <a:gd name="T62" fmla="*/ 70 w 164"/>
                  <a:gd name="T63" fmla="*/ 1 h 199"/>
                  <a:gd name="T64" fmla="*/ 71 w 164"/>
                  <a:gd name="T65" fmla="*/ 1 h 199"/>
                  <a:gd name="T66" fmla="*/ 77 w 164"/>
                  <a:gd name="T67" fmla="*/ 11 h 199"/>
                  <a:gd name="T68" fmla="*/ 88 w 164"/>
                  <a:gd name="T69" fmla="*/ 12 h 199"/>
                  <a:gd name="T70" fmla="*/ 93 w 164"/>
                  <a:gd name="T71" fmla="*/ 16 h 199"/>
                  <a:gd name="T72" fmla="*/ 107 w 164"/>
                  <a:gd name="T73" fmla="*/ 17 h 199"/>
                  <a:gd name="T74" fmla="*/ 115 w 164"/>
                  <a:gd name="T75" fmla="*/ 9 h 199"/>
                  <a:gd name="T76" fmla="*/ 136 w 164"/>
                  <a:gd name="T77" fmla="*/ 4 h 199"/>
                  <a:gd name="T78" fmla="*/ 137 w 164"/>
                  <a:gd name="T79" fmla="*/ 15 h 199"/>
                  <a:gd name="T80" fmla="*/ 141 w 164"/>
                  <a:gd name="T81" fmla="*/ 16 h 199"/>
                  <a:gd name="T82" fmla="*/ 149 w 164"/>
                  <a:gd name="T83" fmla="*/ 24 h 199"/>
                  <a:gd name="T84" fmla="*/ 152 w 164"/>
                  <a:gd name="T85" fmla="*/ 37 h 199"/>
                  <a:gd name="T86" fmla="*/ 149 w 164"/>
                  <a:gd name="T87" fmla="*/ 57 h 199"/>
                  <a:gd name="T88" fmla="*/ 164 w 164"/>
                  <a:gd name="T89" fmla="*/ 101 h 199"/>
                  <a:gd name="T90" fmla="*/ 146 w 164"/>
                  <a:gd name="T91" fmla="*/ 103 h 199"/>
                  <a:gd name="T92" fmla="*/ 142 w 164"/>
                  <a:gd name="T93" fmla="*/ 110 h 199"/>
                  <a:gd name="T94" fmla="*/ 114 w 164"/>
                  <a:gd name="T95" fmla="*/ 124 h 199"/>
                  <a:gd name="T96" fmla="*/ 118 w 164"/>
                  <a:gd name="T97" fmla="*/ 141 h 199"/>
                  <a:gd name="T98" fmla="*/ 143 w 164"/>
                  <a:gd name="T99" fmla="*/ 160 h 199"/>
                  <a:gd name="T100" fmla="*/ 140 w 164"/>
                  <a:gd name="T101" fmla="*/ 168 h 199"/>
                  <a:gd name="T102" fmla="*/ 131 w 164"/>
                  <a:gd name="T103" fmla="*/ 175 h 199"/>
                  <a:gd name="T104" fmla="*/ 133 w 164"/>
                  <a:gd name="T105" fmla="*/ 186 h 199"/>
                  <a:gd name="T106" fmla="*/ 128 w 164"/>
                  <a:gd name="T107" fmla="*/ 192 h 199"/>
                  <a:gd name="T108" fmla="*/ 116 w 164"/>
                  <a:gd name="T109" fmla="*/ 189 h 199"/>
                  <a:gd name="T110" fmla="*/ 104 w 164"/>
                  <a:gd name="T111" fmla="*/ 195 h 199"/>
                  <a:gd name="T112" fmla="*/ 85 w 164"/>
                  <a:gd name="T113" fmla="*/ 199 h 199"/>
                  <a:gd name="T114" fmla="*/ 70 w 164"/>
                  <a:gd name="T115" fmla="*/ 19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4" h="199">
                    <a:moveTo>
                      <a:pt x="70" y="197"/>
                    </a:moveTo>
                    <a:lnTo>
                      <a:pt x="60" y="195"/>
                    </a:lnTo>
                    <a:lnTo>
                      <a:pt x="49" y="186"/>
                    </a:lnTo>
                    <a:lnTo>
                      <a:pt x="37" y="189"/>
                    </a:lnTo>
                    <a:lnTo>
                      <a:pt x="29" y="194"/>
                    </a:lnTo>
                    <a:lnTo>
                      <a:pt x="36" y="172"/>
                    </a:lnTo>
                    <a:lnTo>
                      <a:pt x="45" y="151"/>
                    </a:lnTo>
                    <a:lnTo>
                      <a:pt x="31" y="148"/>
                    </a:lnTo>
                    <a:lnTo>
                      <a:pt x="14" y="146"/>
                    </a:lnTo>
                    <a:lnTo>
                      <a:pt x="12" y="131"/>
                    </a:lnTo>
                    <a:lnTo>
                      <a:pt x="6" y="122"/>
                    </a:lnTo>
                    <a:lnTo>
                      <a:pt x="6" y="111"/>
                    </a:lnTo>
                    <a:lnTo>
                      <a:pt x="0" y="105"/>
                    </a:lnTo>
                    <a:lnTo>
                      <a:pt x="1" y="100"/>
                    </a:lnTo>
                    <a:lnTo>
                      <a:pt x="6" y="90"/>
                    </a:lnTo>
                    <a:lnTo>
                      <a:pt x="4" y="85"/>
                    </a:lnTo>
                    <a:lnTo>
                      <a:pt x="6" y="80"/>
                    </a:lnTo>
                    <a:lnTo>
                      <a:pt x="21" y="70"/>
                    </a:lnTo>
                    <a:lnTo>
                      <a:pt x="21" y="60"/>
                    </a:lnTo>
                    <a:lnTo>
                      <a:pt x="19" y="55"/>
                    </a:lnTo>
                    <a:lnTo>
                      <a:pt x="24" y="45"/>
                    </a:lnTo>
                    <a:lnTo>
                      <a:pt x="20" y="39"/>
                    </a:lnTo>
                    <a:lnTo>
                      <a:pt x="27" y="31"/>
                    </a:lnTo>
                    <a:lnTo>
                      <a:pt x="36" y="31"/>
                    </a:lnTo>
                    <a:lnTo>
                      <a:pt x="42" y="34"/>
                    </a:lnTo>
                    <a:lnTo>
                      <a:pt x="47" y="31"/>
                    </a:lnTo>
                    <a:lnTo>
                      <a:pt x="53" y="26"/>
                    </a:lnTo>
                    <a:lnTo>
                      <a:pt x="54" y="15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8" y="0"/>
                    </a:lnTo>
                    <a:lnTo>
                      <a:pt x="70" y="1"/>
                    </a:lnTo>
                    <a:lnTo>
                      <a:pt x="71" y="1"/>
                    </a:lnTo>
                    <a:lnTo>
                      <a:pt x="77" y="11"/>
                    </a:lnTo>
                    <a:lnTo>
                      <a:pt x="88" y="12"/>
                    </a:lnTo>
                    <a:lnTo>
                      <a:pt x="93" y="16"/>
                    </a:lnTo>
                    <a:lnTo>
                      <a:pt x="107" y="17"/>
                    </a:lnTo>
                    <a:lnTo>
                      <a:pt x="115" y="9"/>
                    </a:lnTo>
                    <a:lnTo>
                      <a:pt x="136" y="4"/>
                    </a:lnTo>
                    <a:lnTo>
                      <a:pt x="137" y="15"/>
                    </a:lnTo>
                    <a:lnTo>
                      <a:pt x="141" y="16"/>
                    </a:lnTo>
                    <a:lnTo>
                      <a:pt x="149" y="24"/>
                    </a:lnTo>
                    <a:lnTo>
                      <a:pt x="152" y="37"/>
                    </a:lnTo>
                    <a:lnTo>
                      <a:pt x="149" y="57"/>
                    </a:lnTo>
                    <a:lnTo>
                      <a:pt x="164" y="101"/>
                    </a:lnTo>
                    <a:lnTo>
                      <a:pt x="146" y="103"/>
                    </a:lnTo>
                    <a:lnTo>
                      <a:pt x="142" y="110"/>
                    </a:lnTo>
                    <a:lnTo>
                      <a:pt x="114" y="124"/>
                    </a:lnTo>
                    <a:lnTo>
                      <a:pt x="118" y="141"/>
                    </a:lnTo>
                    <a:lnTo>
                      <a:pt x="143" y="160"/>
                    </a:lnTo>
                    <a:lnTo>
                      <a:pt x="140" y="168"/>
                    </a:lnTo>
                    <a:lnTo>
                      <a:pt x="131" y="175"/>
                    </a:lnTo>
                    <a:lnTo>
                      <a:pt x="133" y="186"/>
                    </a:lnTo>
                    <a:lnTo>
                      <a:pt x="128" y="192"/>
                    </a:lnTo>
                    <a:lnTo>
                      <a:pt x="116" y="189"/>
                    </a:lnTo>
                    <a:lnTo>
                      <a:pt x="104" y="195"/>
                    </a:lnTo>
                    <a:lnTo>
                      <a:pt x="85" y="199"/>
                    </a:lnTo>
                    <a:lnTo>
                      <a:pt x="70" y="19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0" name="Freeform 1221"/>
              <p:cNvSpPr>
                <a:spLocks noEditPoints="1"/>
              </p:cNvSpPr>
              <p:nvPr/>
            </p:nvSpPr>
            <p:spPr bwMode="gray">
              <a:xfrm>
                <a:off x="3084" y="1248"/>
                <a:ext cx="165" cy="199"/>
              </a:xfrm>
              <a:custGeom>
                <a:avLst/>
                <a:gdLst>
                  <a:gd name="T0" fmla="*/ 71 w 165"/>
                  <a:gd name="T1" fmla="*/ 1 h 199"/>
                  <a:gd name="T2" fmla="*/ 93 w 165"/>
                  <a:gd name="T3" fmla="*/ 16 h 199"/>
                  <a:gd name="T4" fmla="*/ 135 w 165"/>
                  <a:gd name="T5" fmla="*/ 5 h 199"/>
                  <a:gd name="T6" fmla="*/ 149 w 165"/>
                  <a:gd name="T7" fmla="*/ 24 h 199"/>
                  <a:gd name="T8" fmla="*/ 164 w 165"/>
                  <a:gd name="T9" fmla="*/ 101 h 199"/>
                  <a:gd name="T10" fmla="*/ 114 w 165"/>
                  <a:gd name="T11" fmla="*/ 124 h 199"/>
                  <a:gd name="T12" fmla="*/ 140 w 165"/>
                  <a:gd name="T13" fmla="*/ 167 h 199"/>
                  <a:gd name="T14" fmla="*/ 128 w 165"/>
                  <a:gd name="T15" fmla="*/ 191 h 199"/>
                  <a:gd name="T16" fmla="*/ 85 w 165"/>
                  <a:gd name="T17" fmla="*/ 198 h 199"/>
                  <a:gd name="T18" fmla="*/ 49 w 165"/>
                  <a:gd name="T19" fmla="*/ 186 h 199"/>
                  <a:gd name="T20" fmla="*/ 36 w 165"/>
                  <a:gd name="T21" fmla="*/ 172 h 199"/>
                  <a:gd name="T22" fmla="*/ 15 w 165"/>
                  <a:gd name="T23" fmla="*/ 146 h 199"/>
                  <a:gd name="T24" fmla="*/ 6 w 165"/>
                  <a:gd name="T25" fmla="*/ 111 h 199"/>
                  <a:gd name="T26" fmla="*/ 6 w 165"/>
                  <a:gd name="T27" fmla="*/ 90 h 199"/>
                  <a:gd name="T28" fmla="*/ 21 w 165"/>
                  <a:gd name="T29" fmla="*/ 70 h 199"/>
                  <a:gd name="T30" fmla="*/ 24 w 165"/>
                  <a:gd name="T31" fmla="*/ 45 h 199"/>
                  <a:gd name="T32" fmla="*/ 36 w 165"/>
                  <a:gd name="T33" fmla="*/ 31 h 199"/>
                  <a:gd name="T34" fmla="*/ 53 w 165"/>
                  <a:gd name="T35" fmla="*/ 26 h 199"/>
                  <a:gd name="T36" fmla="*/ 50 w 165"/>
                  <a:gd name="T37" fmla="*/ 1 h 199"/>
                  <a:gd name="T38" fmla="*/ 58 w 165"/>
                  <a:gd name="T39" fmla="*/ 0 h 199"/>
                  <a:gd name="T40" fmla="*/ 50 w 165"/>
                  <a:gd name="T41" fmla="*/ 1 h 199"/>
                  <a:gd name="T42" fmla="*/ 50 w 165"/>
                  <a:gd name="T43" fmla="*/ 2 h 199"/>
                  <a:gd name="T44" fmla="*/ 46 w 165"/>
                  <a:gd name="T45" fmla="*/ 31 h 199"/>
                  <a:gd name="T46" fmla="*/ 36 w 165"/>
                  <a:gd name="T47" fmla="*/ 31 h 199"/>
                  <a:gd name="T48" fmla="*/ 27 w 165"/>
                  <a:gd name="T49" fmla="*/ 31 h 199"/>
                  <a:gd name="T50" fmla="*/ 20 w 165"/>
                  <a:gd name="T51" fmla="*/ 39 h 199"/>
                  <a:gd name="T52" fmla="*/ 19 w 165"/>
                  <a:gd name="T53" fmla="*/ 54 h 199"/>
                  <a:gd name="T54" fmla="*/ 21 w 165"/>
                  <a:gd name="T55" fmla="*/ 60 h 199"/>
                  <a:gd name="T56" fmla="*/ 6 w 165"/>
                  <a:gd name="T57" fmla="*/ 80 h 199"/>
                  <a:gd name="T58" fmla="*/ 3 w 165"/>
                  <a:gd name="T59" fmla="*/ 85 h 199"/>
                  <a:gd name="T60" fmla="*/ 1 w 165"/>
                  <a:gd name="T61" fmla="*/ 100 h 199"/>
                  <a:gd name="T62" fmla="*/ 0 w 165"/>
                  <a:gd name="T63" fmla="*/ 105 h 199"/>
                  <a:gd name="T64" fmla="*/ 6 w 165"/>
                  <a:gd name="T65" fmla="*/ 111 h 199"/>
                  <a:gd name="T66" fmla="*/ 6 w 165"/>
                  <a:gd name="T67" fmla="*/ 123 h 199"/>
                  <a:gd name="T68" fmla="*/ 14 w 165"/>
                  <a:gd name="T69" fmla="*/ 147 h 199"/>
                  <a:gd name="T70" fmla="*/ 44 w 165"/>
                  <a:gd name="T71" fmla="*/ 151 h 199"/>
                  <a:gd name="T72" fmla="*/ 29 w 165"/>
                  <a:gd name="T73" fmla="*/ 194 h 199"/>
                  <a:gd name="T74" fmla="*/ 49 w 165"/>
                  <a:gd name="T75" fmla="*/ 186 h 199"/>
                  <a:gd name="T76" fmla="*/ 60 w 165"/>
                  <a:gd name="T77" fmla="*/ 195 h 199"/>
                  <a:gd name="T78" fmla="*/ 70 w 165"/>
                  <a:gd name="T79" fmla="*/ 198 h 199"/>
                  <a:gd name="T80" fmla="*/ 85 w 165"/>
                  <a:gd name="T81" fmla="*/ 199 h 199"/>
                  <a:gd name="T82" fmla="*/ 104 w 165"/>
                  <a:gd name="T83" fmla="*/ 195 h 199"/>
                  <a:gd name="T84" fmla="*/ 128 w 165"/>
                  <a:gd name="T85" fmla="*/ 192 h 199"/>
                  <a:gd name="T86" fmla="*/ 133 w 165"/>
                  <a:gd name="T87" fmla="*/ 186 h 199"/>
                  <a:gd name="T88" fmla="*/ 140 w 165"/>
                  <a:gd name="T89" fmla="*/ 168 h 199"/>
                  <a:gd name="T90" fmla="*/ 143 w 165"/>
                  <a:gd name="T91" fmla="*/ 161 h 199"/>
                  <a:gd name="T92" fmla="*/ 118 w 165"/>
                  <a:gd name="T93" fmla="*/ 141 h 199"/>
                  <a:gd name="T94" fmla="*/ 142 w 165"/>
                  <a:gd name="T95" fmla="*/ 110 h 199"/>
                  <a:gd name="T96" fmla="*/ 164 w 165"/>
                  <a:gd name="T97" fmla="*/ 102 h 199"/>
                  <a:gd name="T98" fmla="*/ 150 w 165"/>
                  <a:gd name="T99" fmla="*/ 57 h 199"/>
                  <a:gd name="T100" fmla="*/ 152 w 165"/>
                  <a:gd name="T101" fmla="*/ 37 h 199"/>
                  <a:gd name="T102" fmla="*/ 149 w 165"/>
                  <a:gd name="T103" fmla="*/ 24 h 199"/>
                  <a:gd name="T104" fmla="*/ 141 w 165"/>
                  <a:gd name="T105" fmla="*/ 16 h 199"/>
                  <a:gd name="T106" fmla="*/ 136 w 165"/>
                  <a:gd name="T107" fmla="*/ 4 h 199"/>
                  <a:gd name="T108" fmla="*/ 115 w 165"/>
                  <a:gd name="T109" fmla="*/ 9 h 199"/>
                  <a:gd name="T110" fmla="*/ 93 w 165"/>
                  <a:gd name="T111" fmla="*/ 16 h 199"/>
                  <a:gd name="T112" fmla="*/ 88 w 165"/>
                  <a:gd name="T113" fmla="*/ 12 h 199"/>
                  <a:gd name="T114" fmla="*/ 71 w 165"/>
                  <a:gd name="T115" fmla="*/ 1 h 199"/>
                  <a:gd name="T116" fmla="*/ 58 w 165"/>
                  <a:gd name="T117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" h="199">
                    <a:moveTo>
                      <a:pt x="58" y="1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77" y="11"/>
                    </a:lnTo>
                    <a:lnTo>
                      <a:pt x="88" y="13"/>
                    </a:lnTo>
                    <a:lnTo>
                      <a:pt x="93" y="16"/>
                    </a:lnTo>
                    <a:lnTo>
                      <a:pt x="107" y="17"/>
                    </a:lnTo>
                    <a:lnTo>
                      <a:pt x="116" y="9"/>
                    </a:lnTo>
                    <a:lnTo>
                      <a:pt x="135" y="5"/>
                    </a:lnTo>
                    <a:lnTo>
                      <a:pt x="137" y="15"/>
                    </a:lnTo>
                    <a:lnTo>
                      <a:pt x="141" y="16"/>
                    </a:lnTo>
                    <a:lnTo>
                      <a:pt x="149" y="24"/>
                    </a:lnTo>
                    <a:lnTo>
                      <a:pt x="152" y="37"/>
                    </a:lnTo>
                    <a:lnTo>
                      <a:pt x="149" y="57"/>
                    </a:lnTo>
                    <a:lnTo>
                      <a:pt x="164" y="101"/>
                    </a:lnTo>
                    <a:lnTo>
                      <a:pt x="146" y="102"/>
                    </a:lnTo>
                    <a:lnTo>
                      <a:pt x="141" y="110"/>
                    </a:lnTo>
                    <a:lnTo>
                      <a:pt x="114" y="124"/>
                    </a:lnTo>
                    <a:lnTo>
                      <a:pt x="117" y="141"/>
                    </a:lnTo>
                    <a:lnTo>
                      <a:pt x="143" y="160"/>
                    </a:lnTo>
                    <a:lnTo>
                      <a:pt x="140" y="167"/>
                    </a:lnTo>
                    <a:lnTo>
                      <a:pt x="131" y="175"/>
                    </a:lnTo>
                    <a:lnTo>
                      <a:pt x="133" y="186"/>
                    </a:lnTo>
                    <a:lnTo>
                      <a:pt x="128" y="191"/>
                    </a:lnTo>
                    <a:lnTo>
                      <a:pt x="116" y="189"/>
                    </a:lnTo>
                    <a:lnTo>
                      <a:pt x="104" y="194"/>
                    </a:lnTo>
                    <a:lnTo>
                      <a:pt x="85" y="198"/>
                    </a:lnTo>
                    <a:lnTo>
                      <a:pt x="70" y="197"/>
                    </a:lnTo>
                    <a:lnTo>
                      <a:pt x="60" y="194"/>
                    </a:lnTo>
                    <a:lnTo>
                      <a:pt x="49" y="186"/>
                    </a:lnTo>
                    <a:lnTo>
                      <a:pt x="37" y="189"/>
                    </a:lnTo>
                    <a:lnTo>
                      <a:pt x="30" y="193"/>
                    </a:lnTo>
                    <a:lnTo>
                      <a:pt x="36" y="172"/>
                    </a:lnTo>
                    <a:lnTo>
                      <a:pt x="45" y="151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12" y="131"/>
                    </a:lnTo>
                    <a:lnTo>
                      <a:pt x="6" y="122"/>
                    </a:lnTo>
                    <a:lnTo>
                      <a:pt x="6" y="111"/>
                    </a:lnTo>
                    <a:lnTo>
                      <a:pt x="0" y="105"/>
                    </a:lnTo>
                    <a:lnTo>
                      <a:pt x="2" y="100"/>
                    </a:lnTo>
                    <a:lnTo>
                      <a:pt x="6" y="90"/>
                    </a:lnTo>
                    <a:lnTo>
                      <a:pt x="4" y="85"/>
                    </a:lnTo>
                    <a:lnTo>
                      <a:pt x="6" y="81"/>
                    </a:lnTo>
                    <a:lnTo>
                      <a:pt x="21" y="70"/>
                    </a:lnTo>
                    <a:lnTo>
                      <a:pt x="21" y="60"/>
                    </a:lnTo>
                    <a:lnTo>
                      <a:pt x="20" y="55"/>
                    </a:lnTo>
                    <a:lnTo>
                      <a:pt x="24" y="45"/>
                    </a:lnTo>
                    <a:lnTo>
                      <a:pt x="20" y="39"/>
                    </a:lnTo>
                    <a:lnTo>
                      <a:pt x="27" y="31"/>
                    </a:lnTo>
                    <a:lnTo>
                      <a:pt x="36" y="31"/>
                    </a:lnTo>
                    <a:lnTo>
                      <a:pt x="42" y="34"/>
                    </a:lnTo>
                    <a:lnTo>
                      <a:pt x="47" y="31"/>
                    </a:lnTo>
                    <a:lnTo>
                      <a:pt x="53" y="26"/>
                    </a:lnTo>
                    <a:lnTo>
                      <a:pt x="54" y="15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8" y="1"/>
                    </a:lnTo>
                    <a:close/>
                    <a:moveTo>
                      <a:pt x="58" y="0"/>
                    </a:moveTo>
                    <a:lnTo>
                      <a:pt x="58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4" y="15"/>
                    </a:lnTo>
                    <a:lnTo>
                      <a:pt x="53" y="26"/>
                    </a:lnTo>
                    <a:lnTo>
                      <a:pt x="46" y="31"/>
                    </a:lnTo>
                    <a:lnTo>
                      <a:pt x="42" y="33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20" y="40"/>
                    </a:lnTo>
                    <a:lnTo>
                      <a:pt x="24" y="45"/>
                    </a:lnTo>
                    <a:lnTo>
                      <a:pt x="19" y="54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21" y="60"/>
                    </a:lnTo>
                    <a:lnTo>
                      <a:pt x="21" y="7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1" y="100"/>
                    </a:lnTo>
                    <a:lnTo>
                      <a:pt x="1" y="100"/>
                    </a:lnTo>
                    <a:lnTo>
                      <a:pt x="1" y="10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6" y="111"/>
                    </a:lnTo>
                    <a:lnTo>
                      <a:pt x="6" y="122"/>
                    </a:lnTo>
                    <a:lnTo>
                      <a:pt x="6" y="122"/>
                    </a:lnTo>
                    <a:lnTo>
                      <a:pt x="6" y="123"/>
                    </a:lnTo>
                    <a:lnTo>
                      <a:pt x="12" y="131"/>
                    </a:lnTo>
                    <a:lnTo>
                      <a:pt x="14" y="146"/>
                    </a:lnTo>
                    <a:lnTo>
                      <a:pt x="14" y="147"/>
                    </a:lnTo>
                    <a:lnTo>
                      <a:pt x="15" y="147"/>
                    </a:lnTo>
                    <a:lnTo>
                      <a:pt x="31" y="148"/>
                    </a:lnTo>
                    <a:lnTo>
                      <a:pt x="44" y="151"/>
                    </a:lnTo>
                    <a:lnTo>
                      <a:pt x="36" y="172"/>
                    </a:lnTo>
                    <a:lnTo>
                      <a:pt x="29" y="193"/>
                    </a:lnTo>
                    <a:lnTo>
                      <a:pt x="29" y="194"/>
                    </a:lnTo>
                    <a:lnTo>
                      <a:pt x="30" y="193"/>
                    </a:lnTo>
                    <a:lnTo>
                      <a:pt x="37" y="189"/>
                    </a:lnTo>
                    <a:lnTo>
                      <a:pt x="49" y="186"/>
                    </a:lnTo>
                    <a:lnTo>
                      <a:pt x="60" y="195"/>
                    </a:lnTo>
                    <a:lnTo>
                      <a:pt x="60" y="195"/>
                    </a:lnTo>
                    <a:lnTo>
                      <a:pt x="60" y="195"/>
                    </a:lnTo>
                    <a:lnTo>
                      <a:pt x="70" y="198"/>
                    </a:lnTo>
                    <a:lnTo>
                      <a:pt x="70" y="198"/>
                    </a:lnTo>
                    <a:lnTo>
                      <a:pt x="70" y="198"/>
                    </a:lnTo>
                    <a:lnTo>
                      <a:pt x="85" y="199"/>
                    </a:lnTo>
                    <a:lnTo>
                      <a:pt x="85" y="199"/>
                    </a:lnTo>
                    <a:lnTo>
                      <a:pt x="85" y="199"/>
                    </a:lnTo>
                    <a:lnTo>
                      <a:pt x="104" y="195"/>
                    </a:lnTo>
                    <a:lnTo>
                      <a:pt x="104" y="195"/>
                    </a:lnTo>
                    <a:lnTo>
                      <a:pt x="104" y="195"/>
                    </a:lnTo>
                    <a:lnTo>
                      <a:pt x="116" y="189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33" y="186"/>
                    </a:lnTo>
                    <a:lnTo>
                      <a:pt x="133" y="186"/>
                    </a:lnTo>
                    <a:lnTo>
                      <a:pt x="133" y="186"/>
                    </a:lnTo>
                    <a:lnTo>
                      <a:pt x="131" y="175"/>
                    </a:lnTo>
                    <a:lnTo>
                      <a:pt x="140" y="168"/>
                    </a:lnTo>
                    <a:lnTo>
                      <a:pt x="140" y="168"/>
                    </a:lnTo>
                    <a:lnTo>
                      <a:pt x="141" y="168"/>
                    </a:lnTo>
                    <a:lnTo>
                      <a:pt x="143" y="161"/>
                    </a:lnTo>
                    <a:lnTo>
                      <a:pt x="143" y="160"/>
                    </a:lnTo>
                    <a:lnTo>
                      <a:pt x="143" y="160"/>
                    </a:lnTo>
                    <a:lnTo>
                      <a:pt x="118" y="141"/>
                    </a:lnTo>
                    <a:lnTo>
                      <a:pt x="115" y="124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6" y="103"/>
                    </a:lnTo>
                    <a:lnTo>
                      <a:pt x="164" y="102"/>
                    </a:lnTo>
                    <a:lnTo>
                      <a:pt x="165" y="102"/>
                    </a:lnTo>
                    <a:lnTo>
                      <a:pt x="165" y="101"/>
                    </a:lnTo>
                    <a:lnTo>
                      <a:pt x="150" y="57"/>
                    </a:lnTo>
                    <a:lnTo>
                      <a:pt x="152" y="38"/>
                    </a:lnTo>
                    <a:lnTo>
                      <a:pt x="152" y="37"/>
                    </a:lnTo>
                    <a:lnTo>
                      <a:pt x="152" y="37"/>
                    </a:lnTo>
                    <a:lnTo>
                      <a:pt x="149" y="24"/>
                    </a:lnTo>
                    <a:lnTo>
                      <a:pt x="149" y="24"/>
                    </a:lnTo>
                    <a:lnTo>
                      <a:pt x="149" y="24"/>
                    </a:lnTo>
                    <a:lnTo>
                      <a:pt x="141" y="16"/>
                    </a:lnTo>
                    <a:lnTo>
                      <a:pt x="141" y="16"/>
                    </a:lnTo>
                    <a:lnTo>
                      <a:pt x="141" y="16"/>
                    </a:lnTo>
                    <a:lnTo>
                      <a:pt x="137" y="14"/>
                    </a:lnTo>
                    <a:lnTo>
                      <a:pt x="136" y="4"/>
                    </a:lnTo>
                    <a:lnTo>
                      <a:pt x="136" y="4"/>
                    </a:lnTo>
                    <a:lnTo>
                      <a:pt x="135" y="4"/>
                    </a:lnTo>
                    <a:lnTo>
                      <a:pt x="115" y="9"/>
                    </a:lnTo>
                    <a:lnTo>
                      <a:pt x="115" y="9"/>
                    </a:lnTo>
                    <a:lnTo>
                      <a:pt x="115" y="9"/>
                    </a:lnTo>
                    <a:lnTo>
                      <a:pt x="107" y="17"/>
                    </a:lnTo>
                    <a:lnTo>
                      <a:pt x="93" y="16"/>
                    </a:lnTo>
                    <a:lnTo>
                      <a:pt x="89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77" y="10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1" name="Freeform 1222"/>
              <p:cNvSpPr>
                <a:spLocks noEditPoints="1"/>
              </p:cNvSpPr>
              <p:nvPr/>
            </p:nvSpPr>
            <p:spPr bwMode="gray">
              <a:xfrm>
                <a:off x="3084" y="1248"/>
                <a:ext cx="165" cy="199"/>
              </a:xfrm>
              <a:custGeom>
                <a:avLst/>
                <a:gdLst>
                  <a:gd name="T0" fmla="*/ 71 w 165"/>
                  <a:gd name="T1" fmla="*/ 1 h 199"/>
                  <a:gd name="T2" fmla="*/ 93 w 165"/>
                  <a:gd name="T3" fmla="*/ 16 h 199"/>
                  <a:gd name="T4" fmla="*/ 135 w 165"/>
                  <a:gd name="T5" fmla="*/ 5 h 199"/>
                  <a:gd name="T6" fmla="*/ 149 w 165"/>
                  <a:gd name="T7" fmla="*/ 24 h 199"/>
                  <a:gd name="T8" fmla="*/ 164 w 165"/>
                  <a:gd name="T9" fmla="*/ 101 h 199"/>
                  <a:gd name="T10" fmla="*/ 114 w 165"/>
                  <a:gd name="T11" fmla="*/ 124 h 199"/>
                  <a:gd name="T12" fmla="*/ 140 w 165"/>
                  <a:gd name="T13" fmla="*/ 167 h 199"/>
                  <a:gd name="T14" fmla="*/ 128 w 165"/>
                  <a:gd name="T15" fmla="*/ 191 h 199"/>
                  <a:gd name="T16" fmla="*/ 85 w 165"/>
                  <a:gd name="T17" fmla="*/ 198 h 199"/>
                  <a:gd name="T18" fmla="*/ 49 w 165"/>
                  <a:gd name="T19" fmla="*/ 186 h 199"/>
                  <a:gd name="T20" fmla="*/ 36 w 165"/>
                  <a:gd name="T21" fmla="*/ 172 h 199"/>
                  <a:gd name="T22" fmla="*/ 15 w 165"/>
                  <a:gd name="T23" fmla="*/ 146 h 199"/>
                  <a:gd name="T24" fmla="*/ 6 w 165"/>
                  <a:gd name="T25" fmla="*/ 111 h 199"/>
                  <a:gd name="T26" fmla="*/ 6 w 165"/>
                  <a:gd name="T27" fmla="*/ 90 h 199"/>
                  <a:gd name="T28" fmla="*/ 21 w 165"/>
                  <a:gd name="T29" fmla="*/ 70 h 199"/>
                  <a:gd name="T30" fmla="*/ 24 w 165"/>
                  <a:gd name="T31" fmla="*/ 45 h 199"/>
                  <a:gd name="T32" fmla="*/ 36 w 165"/>
                  <a:gd name="T33" fmla="*/ 31 h 199"/>
                  <a:gd name="T34" fmla="*/ 53 w 165"/>
                  <a:gd name="T35" fmla="*/ 26 h 199"/>
                  <a:gd name="T36" fmla="*/ 50 w 165"/>
                  <a:gd name="T37" fmla="*/ 1 h 199"/>
                  <a:gd name="T38" fmla="*/ 58 w 165"/>
                  <a:gd name="T39" fmla="*/ 0 h 199"/>
                  <a:gd name="T40" fmla="*/ 50 w 165"/>
                  <a:gd name="T41" fmla="*/ 1 h 199"/>
                  <a:gd name="T42" fmla="*/ 50 w 165"/>
                  <a:gd name="T43" fmla="*/ 2 h 199"/>
                  <a:gd name="T44" fmla="*/ 46 w 165"/>
                  <a:gd name="T45" fmla="*/ 31 h 199"/>
                  <a:gd name="T46" fmla="*/ 36 w 165"/>
                  <a:gd name="T47" fmla="*/ 31 h 199"/>
                  <a:gd name="T48" fmla="*/ 27 w 165"/>
                  <a:gd name="T49" fmla="*/ 31 h 199"/>
                  <a:gd name="T50" fmla="*/ 20 w 165"/>
                  <a:gd name="T51" fmla="*/ 39 h 199"/>
                  <a:gd name="T52" fmla="*/ 19 w 165"/>
                  <a:gd name="T53" fmla="*/ 54 h 199"/>
                  <a:gd name="T54" fmla="*/ 21 w 165"/>
                  <a:gd name="T55" fmla="*/ 60 h 199"/>
                  <a:gd name="T56" fmla="*/ 6 w 165"/>
                  <a:gd name="T57" fmla="*/ 80 h 199"/>
                  <a:gd name="T58" fmla="*/ 3 w 165"/>
                  <a:gd name="T59" fmla="*/ 85 h 199"/>
                  <a:gd name="T60" fmla="*/ 1 w 165"/>
                  <a:gd name="T61" fmla="*/ 100 h 199"/>
                  <a:gd name="T62" fmla="*/ 0 w 165"/>
                  <a:gd name="T63" fmla="*/ 105 h 199"/>
                  <a:gd name="T64" fmla="*/ 6 w 165"/>
                  <a:gd name="T65" fmla="*/ 111 h 199"/>
                  <a:gd name="T66" fmla="*/ 6 w 165"/>
                  <a:gd name="T67" fmla="*/ 123 h 199"/>
                  <a:gd name="T68" fmla="*/ 14 w 165"/>
                  <a:gd name="T69" fmla="*/ 147 h 199"/>
                  <a:gd name="T70" fmla="*/ 44 w 165"/>
                  <a:gd name="T71" fmla="*/ 151 h 199"/>
                  <a:gd name="T72" fmla="*/ 29 w 165"/>
                  <a:gd name="T73" fmla="*/ 194 h 199"/>
                  <a:gd name="T74" fmla="*/ 49 w 165"/>
                  <a:gd name="T75" fmla="*/ 186 h 199"/>
                  <a:gd name="T76" fmla="*/ 60 w 165"/>
                  <a:gd name="T77" fmla="*/ 195 h 199"/>
                  <a:gd name="T78" fmla="*/ 70 w 165"/>
                  <a:gd name="T79" fmla="*/ 198 h 199"/>
                  <a:gd name="T80" fmla="*/ 85 w 165"/>
                  <a:gd name="T81" fmla="*/ 199 h 199"/>
                  <a:gd name="T82" fmla="*/ 104 w 165"/>
                  <a:gd name="T83" fmla="*/ 195 h 199"/>
                  <a:gd name="T84" fmla="*/ 128 w 165"/>
                  <a:gd name="T85" fmla="*/ 192 h 199"/>
                  <a:gd name="T86" fmla="*/ 133 w 165"/>
                  <a:gd name="T87" fmla="*/ 186 h 199"/>
                  <a:gd name="T88" fmla="*/ 140 w 165"/>
                  <a:gd name="T89" fmla="*/ 168 h 199"/>
                  <a:gd name="T90" fmla="*/ 143 w 165"/>
                  <a:gd name="T91" fmla="*/ 161 h 199"/>
                  <a:gd name="T92" fmla="*/ 118 w 165"/>
                  <a:gd name="T93" fmla="*/ 141 h 199"/>
                  <a:gd name="T94" fmla="*/ 142 w 165"/>
                  <a:gd name="T95" fmla="*/ 110 h 199"/>
                  <a:gd name="T96" fmla="*/ 164 w 165"/>
                  <a:gd name="T97" fmla="*/ 102 h 199"/>
                  <a:gd name="T98" fmla="*/ 150 w 165"/>
                  <a:gd name="T99" fmla="*/ 57 h 199"/>
                  <a:gd name="T100" fmla="*/ 152 w 165"/>
                  <a:gd name="T101" fmla="*/ 37 h 199"/>
                  <a:gd name="T102" fmla="*/ 149 w 165"/>
                  <a:gd name="T103" fmla="*/ 24 h 199"/>
                  <a:gd name="T104" fmla="*/ 141 w 165"/>
                  <a:gd name="T105" fmla="*/ 16 h 199"/>
                  <a:gd name="T106" fmla="*/ 136 w 165"/>
                  <a:gd name="T107" fmla="*/ 4 h 199"/>
                  <a:gd name="T108" fmla="*/ 115 w 165"/>
                  <a:gd name="T109" fmla="*/ 9 h 199"/>
                  <a:gd name="T110" fmla="*/ 93 w 165"/>
                  <a:gd name="T111" fmla="*/ 16 h 199"/>
                  <a:gd name="T112" fmla="*/ 88 w 165"/>
                  <a:gd name="T113" fmla="*/ 12 h 199"/>
                  <a:gd name="T114" fmla="*/ 71 w 165"/>
                  <a:gd name="T115" fmla="*/ 1 h 199"/>
                  <a:gd name="T116" fmla="*/ 58 w 165"/>
                  <a:gd name="T117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" h="199">
                    <a:moveTo>
                      <a:pt x="58" y="1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77" y="11"/>
                    </a:lnTo>
                    <a:lnTo>
                      <a:pt x="88" y="13"/>
                    </a:lnTo>
                    <a:lnTo>
                      <a:pt x="93" y="16"/>
                    </a:lnTo>
                    <a:lnTo>
                      <a:pt x="107" y="17"/>
                    </a:lnTo>
                    <a:lnTo>
                      <a:pt x="116" y="9"/>
                    </a:lnTo>
                    <a:lnTo>
                      <a:pt x="135" y="5"/>
                    </a:lnTo>
                    <a:lnTo>
                      <a:pt x="137" y="15"/>
                    </a:lnTo>
                    <a:lnTo>
                      <a:pt x="141" y="16"/>
                    </a:lnTo>
                    <a:lnTo>
                      <a:pt x="149" y="24"/>
                    </a:lnTo>
                    <a:lnTo>
                      <a:pt x="152" y="37"/>
                    </a:lnTo>
                    <a:lnTo>
                      <a:pt x="149" y="57"/>
                    </a:lnTo>
                    <a:lnTo>
                      <a:pt x="164" y="101"/>
                    </a:lnTo>
                    <a:lnTo>
                      <a:pt x="146" y="102"/>
                    </a:lnTo>
                    <a:lnTo>
                      <a:pt x="141" y="110"/>
                    </a:lnTo>
                    <a:lnTo>
                      <a:pt x="114" y="124"/>
                    </a:lnTo>
                    <a:lnTo>
                      <a:pt x="117" y="141"/>
                    </a:lnTo>
                    <a:lnTo>
                      <a:pt x="143" y="160"/>
                    </a:lnTo>
                    <a:lnTo>
                      <a:pt x="140" y="167"/>
                    </a:lnTo>
                    <a:lnTo>
                      <a:pt x="131" y="175"/>
                    </a:lnTo>
                    <a:lnTo>
                      <a:pt x="133" y="186"/>
                    </a:lnTo>
                    <a:lnTo>
                      <a:pt x="128" y="191"/>
                    </a:lnTo>
                    <a:lnTo>
                      <a:pt x="116" y="189"/>
                    </a:lnTo>
                    <a:lnTo>
                      <a:pt x="104" y="194"/>
                    </a:lnTo>
                    <a:lnTo>
                      <a:pt x="85" y="198"/>
                    </a:lnTo>
                    <a:lnTo>
                      <a:pt x="70" y="197"/>
                    </a:lnTo>
                    <a:lnTo>
                      <a:pt x="60" y="194"/>
                    </a:lnTo>
                    <a:lnTo>
                      <a:pt x="49" y="186"/>
                    </a:lnTo>
                    <a:lnTo>
                      <a:pt x="37" y="189"/>
                    </a:lnTo>
                    <a:lnTo>
                      <a:pt x="30" y="193"/>
                    </a:lnTo>
                    <a:lnTo>
                      <a:pt x="36" y="172"/>
                    </a:lnTo>
                    <a:lnTo>
                      <a:pt x="45" y="151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12" y="131"/>
                    </a:lnTo>
                    <a:lnTo>
                      <a:pt x="6" y="122"/>
                    </a:lnTo>
                    <a:lnTo>
                      <a:pt x="6" y="111"/>
                    </a:lnTo>
                    <a:lnTo>
                      <a:pt x="0" y="105"/>
                    </a:lnTo>
                    <a:lnTo>
                      <a:pt x="2" y="100"/>
                    </a:lnTo>
                    <a:lnTo>
                      <a:pt x="6" y="90"/>
                    </a:lnTo>
                    <a:lnTo>
                      <a:pt x="4" y="85"/>
                    </a:lnTo>
                    <a:lnTo>
                      <a:pt x="6" y="81"/>
                    </a:lnTo>
                    <a:lnTo>
                      <a:pt x="21" y="70"/>
                    </a:lnTo>
                    <a:lnTo>
                      <a:pt x="21" y="60"/>
                    </a:lnTo>
                    <a:lnTo>
                      <a:pt x="20" y="55"/>
                    </a:lnTo>
                    <a:lnTo>
                      <a:pt x="24" y="45"/>
                    </a:lnTo>
                    <a:lnTo>
                      <a:pt x="20" y="39"/>
                    </a:lnTo>
                    <a:lnTo>
                      <a:pt x="27" y="31"/>
                    </a:lnTo>
                    <a:lnTo>
                      <a:pt x="36" y="31"/>
                    </a:lnTo>
                    <a:lnTo>
                      <a:pt x="42" y="34"/>
                    </a:lnTo>
                    <a:lnTo>
                      <a:pt x="47" y="31"/>
                    </a:lnTo>
                    <a:lnTo>
                      <a:pt x="53" y="26"/>
                    </a:lnTo>
                    <a:lnTo>
                      <a:pt x="54" y="15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8" y="1"/>
                    </a:lnTo>
                    <a:moveTo>
                      <a:pt x="58" y="0"/>
                    </a:moveTo>
                    <a:lnTo>
                      <a:pt x="58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4" y="15"/>
                    </a:lnTo>
                    <a:lnTo>
                      <a:pt x="53" y="26"/>
                    </a:lnTo>
                    <a:lnTo>
                      <a:pt x="46" y="31"/>
                    </a:lnTo>
                    <a:lnTo>
                      <a:pt x="42" y="33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20" y="40"/>
                    </a:lnTo>
                    <a:lnTo>
                      <a:pt x="24" y="45"/>
                    </a:lnTo>
                    <a:lnTo>
                      <a:pt x="19" y="54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21" y="60"/>
                    </a:lnTo>
                    <a:lnTo>
                      <a:pt x="21" y="7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1" y="100"/>
                    </a:lnTo>
                    <a:lnTo>
                      <a:pt x="1" y="100"/>
                    </a:lnTo>
                    <a:lnTo>
                      <a:pt x="1" y="10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6" y="111"/>
                    </a:lnTo>
                    <a:lnTo>
                      <a:pt x="6" y="122"/>
                    </a:lnTo>
                    <a:lnTo>
                      <a:pt x="6" y="122"/>
                    </a:lnTo>
                    <a:lnTo>
                      <a:pt x="6" y="123"/>
                    </a:lnTo>
                    <a:lnTo>
                      <a:pt x="12" y="131"/>
                    </a:lnTo>
                    <a:lnTo>
                      <a:pt x="14" y="146"/>
                    </a:lnTo>
                    <a:lnTo>
                      <a:pt x="14" y="147"/>
                    </a:lnTo>
                    <a:lnTo>
                      <a:pt x="15" y="147"/>
                    </a:lnTo>
                    <a:lnTo>
                      <a:pt x="31" y="148"/>
                    </a:lnTo>
                    <a:lnTo>
                      <a:pt x="44" y="151"/>
                    </a:lnTo>
                    <a:lnTo>
                      <a:pt x="36" y="172"/>
                    </a:lnTo>
                    <a:lnTo>
                      <a:pt x="29" y="193"/>
                    </a:lnTo>
                    <a:lnTo>
                      <a:pt x="29" y="194"/>
                    </a:lnTo>
                    <a:lnTo>
                      <a:pt x="30" y="193"/>
                    </a:lnTo>
                    <a:lnTo>
                      <a:pt x="37" y="189"/>
                    </a:lnTo>
                    <a:lnTo>
                      <a:pt x="49" y="186"/>
                    </a:lnTo>
                    <a:lnTo>
                      <a:pt x="60" y="195"/>
                    </a:lnTo>
                    <a:lnTo>
                      <a:pt x="60" y="195"/>
                    </a:lnTo>
                    <a:lnTo>
                      <a:pt x="60" y="195"/>
                    </a:lnTo>
                    <a:lnTo>
                      <a:pt x="70" y="198"/>
                    </a:lnTo>
                    <a:lnTo>
                      <a:pt x="70" y="198"/>
                    </a:lnTo>
                    <a:lnTo>
                      <a:pt x="70" y="198"/>
                    </a:lnTo>
                    <a:lnTo>
                      <a:pt x="85" y="199"/>
                    </a:lnTo>
                    <a:lnTo>
                      <a:pt x="85" y="199"/>
                    </a:lnTo>
                    <a:lnTo>
                      <a:pt x="85" y="199"/>
                    </a:lnTo>
                    <a:lnTo>
                      <a:pt x="104" y="195"/>
                    </a:lnTo>
                    <a:lnTo>
                      <a:pt x="104" y="195"/>
                    </a:lnTo>
                    <a:lnTo>
                      <a:pt x="104" y="195"/>
                    </a:lnTo>
                    <a:lnTo>
                      <a:pt x="116" y="189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33" y="186"/>
                    </a:lnTo>
                    <a:lnTo>
                      <a:pt x="133" y="186"/>
                    </a:lnTo>
                    <a:lnTo>
                      <a:pt x="133" y="186"/>
                    </a:lnTo>
                    <a:lnTo>
                      <a:pt x="131" y="175"/>
                    </a:lnTo>
                    <a:lnTo>
                      <a:pt x="140" y="168"/>
                    </a:lnTo>
                    <a:lnTo>
                      <a:pt x="140" y="168"/>
                    </a:lnTo>
                    <a:lnTo>
                      <a:pt x="141" y="168"/>
                    </a:lnTo>
                    <a:lnTo>
                      <a:pt x="143" y="161"/>
                    </a:lnTo>
                    <a:lnTo>
                      <a:pt x="143" y="160"/>
                    </a:lnTo>
                    <a:lnTo>
                      <a:pt x="143" y="160"/>
                    </a:lnTo>
                    <a:lnTo>
                      <a:pt x="118" y="141"/>
                    </a:lnTo>
                    <a:lnTo>
                      <a:pt x="115" y="124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6" y="103"/>
                    </a:lnTo>
                    <a:lnTo>
                      <a:pt x="164" y="102"/>
                    </a:lnTo>
                    <a:lnTo>
                      <a:pt x="165" y="102"/>
                    </a:lnTo>
                    <a:lnTo>
                      <a:pt x="165" y="101"/>
                    </a:lnTo>
                    <a:lnTo>
                      <a:pt x="150" y="57"/>
                    </a:lnTo>
                    <a:lnTo>
                      <a:pt x="152" y="38"/>
                    </a:lnTo>
                    <a:lnTo>
                      <a:pt x="152" y="37"/>
                    </a:lnTo>
                    <a:lnTo>
                      <a:pt x="152" y="37"/>
                    </a:lnTo>
                    <a:lnTo>
                      <a:pt x="149" y="24"/>
                    </a:lnTo>
                    <a:lnTo>
                      <a:pt x="149" y="24"/>
                    </a:lnTo>
                    <a:lnTo>
                      <a:pt x="149" y="24"/>
                    </a:lnTo>
                    <a:lnTo>
                      <a:pt x="141" y="16"/>
                    </a:lnTo>
                    <a:lnTo>
                      <a:pt x="141" y="16"/>
                    </a:lnTo>
                    <a:lnTo>
                      <a:pt x="141" y="16"/>
                    </a:lnTo>
                    <a:lnTo>
                      <a:pt x="137" y="14"/>
                    </a:lnTo>
                    <a:lnTo>
                      <a:pt x="136" y="4"/>
                    </a:lnTo>
                    <a:lnTo>
                      <a:pt x="136" y="4"/>
                    </a:lnTo>
                    <a:lnTo>
                      <a:pt x="135" y="4"/>
                    </a:lnTo>
                    <a:lnTo>
                      <a:pt x="115" y="9"/>
                    </a:lnTo>
                    <a:lnTo>
                      <a:pt x="115" y="9"/>
                    </a:lnTo>
                    <a:lnTo>
                      <a:pt x="115" y="9"/>
                    </a:lnTo>
                    <a:lnTo>
                      <a:pt x="107" y="17"/>
                    </a:lnTo>
                    <a:lnTo>
                      <a:pt x="93" y="16"/>
                    </a:lnTo>
                    <a:lnTo>
                      <a:pt x="89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77" y="10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2" name="Freeform 1223"/>
              <p:cNvSpPr>
                <a:spLocks/>
              </p:cNvSpPr>
              <p:nvPr/>
            </p:nvSpPr>
            <p:spPr bwMode="gray">
              <a:xfrm>
                <a:off x="3122" y="1184"/>
                <a:ext cx="56" cy="67"/>
              </a:xfrm>
              <a:custGeom>
                <a:avLst/>
                <a:gdLst>
                  <a:gd name="T0" fmla="*/ 11 w 56"/>
                  <a:gd name="T1" fmla="*/ 64 h 67"/>
                  <a:gd name="T2" fmla="*/ 10 w 56"/>
                  <a:gd name="T3" fmla="*/ 52 h 67"/>
                  <a:gd name="T4" fmla="*/ 3 w 56"/>
                  <a:gd name="T5" fmla="*/ 44 h 67"/>
                  <a:gd name="T6" fmla="*/ 0 w 56"/>
                  <a:gd name="T7" fmla="*/ 30 h 67"/>
                  <a:gd name="T8" fmla="*/ 1 w 56"/>
                  <a:gd name="T9" fmla="*/ 17 h 67"/>
                  <a:gd name="T10" fmla="*/ 14 w 56"/>
                  <a:gd name="T11" fmla="*/ 9 h 67"/>
                  <a:gd name="T12" fmla="*/ 21 w 56"/>
                  <a:gd name="T13" fmla="*/ 11 h 67"/>
                  <a:gd name="T14" fmla="*/ 28 w 56"/>
                  <a:gd name="T15" fmla="*/ 1 h 67"/>
                  <a:gd name="T16" fmla="*/ 36 w 56"/>
                  <a:gd name="T17" fmla="*/ 0 h 67"/>
                  <a:gd name="T18" fmla="*/ 43 w 56"/>
                  <a:gd name="T19" fmla="*/ 13 h 67"/>
                  <a:gd name="T20" fmla="*/ 50 w 56"/>
                  <a:gd name="T21" fmla="*/ 14 h 67"/>
                  <a:gd name="T22" fmla="*/ 56 w 56"/>
                  <a:gd name="T23" fmla="*/ 17 h 67"/>
                  <a:gd name="T24" fmla="*/ 52 w 56"/>
                  <a:gd name="T25" fmla="*/ 23 h 67"/>
                  <a:gd name="T26" fmla="*/ 41 w 56"/>
                  <a:gd name="T27" fmla="*/ 26 h 67"/>
                  <a:gd name="T28" fmla="*/ 39 w 56"/>
                  <a:gd name="T29" fmla="*/ 33 h 67"/>
                  <a:gd name="T30" fmla="*/ 27 w 56"/>
                  <a:gd name="T31" fmla="*/ 41 h 67"/>
                  <a:gd name="T32" fmla="*/ 27 w 56"/>
                  <a:gd name="T33" fmla="*/ 52 h 67"/>
                  <a:gd name="T34" fmla="*/ 32 w 56"/>
                  <a:gd name="T35" fmla="*/ 63 h 67"/>
                  <a:gd name="T36" fmla="*/ 33 w 56"/>
                  <a:gd name="T37" fmla="*/ 65 h 67"/>
                  <a:gd name="T38" fmla="*/ 32 w 56"/>
                  <a:gd name="T39" fmla="*/ 65 h 67"/>
                  <a:gd name="T40" fmla="*/ 20 w 56"/>
                  <a:gd name="T41" fmla="*/ 65 h 67"/>
                  <a:gd name="T42" fmla="*/ 12 w 56"/>
                  <a:gd name="T43" fmla="*/ 66 h 67"/>
                  <a:gd name="T44" fmla="*/ 12 w 56"/>
                  <a:gd name="T45" fmla="*/ 67 h 67"/>
                  <a:gd name="T46" fmla="*/ 11 w 56"/>
                  <a:gd name="T47" fmla="*/ 6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6" h="67">
                    <a:moveTo>
                      <a:pt x="11" y="64"/>
                    </a:moveTo>
                    <a:lnTo>
                      <a:pt x="10" y="52"/>
                    </a:lnTo>
                    <a:lnTo>
                      <a:pt x="3" y="44"/>
                    </a:lnTo>
                    <a:lnTo>
                      <a:pt x="0" y="30"/>
                    </a:lnTo>
                    <a:lnTo>
                      <a:pt x="1" y="17"/>
                    </a:lnTo>
                    <a:lnTo>
                      <a:pt x="14" y="9"/>
                    </a:lnTo>
                    <a:lnTo>
                      <a:pt x="21" y="11"/>
                    </a:lnTo>
                    <a:lnTo>
                      <a:pt x="28" y="1"/>
                    </a:lnTo>
                    <a:lnTo>
                      <a:pt x="36" y="0"/>
                    </a:lnTo>
                    <a:lnTo>
                      <a:pt x="43" y="13"/>
                    </a:lnTo>
                    <a:lnTo>
                      <a:pt x="50" y="14"/>
                    </a:lnTo>
                    <a:lnTo>
                      <a:pt x="56" y="17"/>
                    </a:lnTo>
                    <a:lnTo>
                      <a:pt x="52" y="23"/>
                    </a:lnTo>
                    <a:lnTo>
                      <a:pt x="41" y="26"/>
                    </a:lnTo>
                    <a:lnTo>
                      <a:pt x="39" y="33"/>
                    </a:lnTo>
                    <a:lnTo>
                      <a:pt x="27" y="41"/>
                    </a:lnTo>
                    <a:lnTo>
                      <a:pt x="27" y="52"/>
                    </a:lnTo>
                    <a:lnTo>
                      <a:pt x="32" y="63"/>
                    </a:lnTo>
                    <a:lnTo>
                      <a:pt x="33" y="65"/>
                    </a:lnTo>
                    <a:lnTo>
                      <a:pt x="32" y="65"/>
                    </a:lnTo>
                    <a:lnTo>
                      <a:pt x="20" y="65"/>
                    </a:lnTo>
                    <a:lnTo>
                      <a:pt x="12" y="66"/>
                    </a:lnTo>
                    <a:lnTo>
                      <a:pt x="12" y="67"/>
                    </a:lnTo>
                    <a:lnTo>
                      <a:pt x="11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3" name="Freeform 1224"/>
              <p:cNvSpPr>
                <a:spLocks noEditPoints="1"/>
              </p:cNvSpPr>
              <p:nvPr/>
            </p:nvSpPr>
            <p:spPr bwMode="gray">
              <a:xfrm>
                <a:off x="3122" y="1184"/>
                <a:ext cx="57" cy="67"/>
              </a:xfrm>
              <a:custGeom>
                <a:avLst/>
                <a:gdLst>
                  <a:gd name="T0" fmla="*/ 43 w 57"/>
                  <a:gd name="T1" fmla="*/ 13 h 67"/>
                  <a:gd name="T2" fmla="*/ 56 w 57"/>
                  <a:gd name="T3" fmla="*/ 17 h 67"/>
                  <a:gd name="T4" fmla="*/ 41 w 57"/>
                  <a:gd name="T5" fmla="*/ 25 h 67"/>
                  <a:gd name="T6" fmla="*/ 27 w 57"/>
                  <a:gd name="T7" fmla="*/ 41 h 67"/>
                  <a:gd name="T8" fmla="*/ 31 w 57"/>
                  <a:gd name="T9" fmla="*/ 63 h 67"/>
                  <a:gd name="T10" fmla="*/ 32 w 57"/>
                  <a:gd name="T11" fmla="*/ 65 h 67"/>
                  <a:gd name="T12" fmla="*/ 12 w 57"/>
                  <a:gd name="T13" fmla="*/ 65 h 67"/>
                  <a:gd name="T14" fmla="*/ 12 w 57"/>
                  <a:gd name="T15" fmla="*/ 64 h 67"/>
                  <a:gd name="T16" fmla="*/ 3 w 57"/>
                  <a:gd name="T17" fmla="*/ 44 h 67"/>
                  <a:gd name="T18" fmla="*/ 1 w 57"/>
                  <a:gd name="T19" fmla="*/ 17 h 67"/>
                  <a:gd name="T20" fmla="*/ 21 w 57"/>
                  <a:gd name="T21" fmla="*/ 11 h 67"/>
                  <a:gd name="T22" fmla="*/ 36 w 57"/>
                  <a:gd name="T23" fmla="*/ 1 h 67"/>
                  <a:gd name="T24" fmla="*/ 36 w 57"/>
                  <a:gd name="T25" fmla="*/ 0 h 67"/>
                  <a:gd name="T26" fmla="*/ 28 w 57"/>
                  <a:gd name="T27" fmla="*/ 1 h 67"/>
                  <a:gd name="T28" fmla="*/ 21 w 57"/>
                  <a:gd name="T29" fmla="*/ 11 h 67"/>
                  <a:gd name="T30" fmla="*/ 14 w 57"/>
                  <a:gd name="T31" fmla="*/ 9 h 67"/>
                  <a:gd name="T32" fmla="*/ 1 w 57"/>
                  <a:gd name="T33" fmla="*/ 17 h 67"/>
                  <a:gd name="T34" fmla="*/ 1 w 57"/>
                  <a:gd name="T35" fmla="*/ 17 h 67"/>
                  <a:gd name="T36" fmla="*/ 0 w 57"/>
                  <a:gd name="T37" fmla="*/ 30 h 67"/>
                  <a:gd name="T38" fmla="*/ 3 w 57"/>
                  <a:gd name="T39" fmla="*/ 44 h 67"/>
                  <a:gd name="T40" fmla="*/ 3 w 57"/>
                  <a:gd name="T41" fmla="*/ 44 h 67"/>
                  <a:gd name="T42" fmla="*/ 11 w 57"/>
                  <a:gd name="T43" fmla="*/ 64 h 67"/>
                  <a:gd name="T44" fmla="*/ 11 w 57"/>
                  <a:gd name="T45" fmla="*/ 65 h 67"/>
                  <a:gd name="T46" fmla="*/ 12 w 57"/>
                  <a:gd name="T47" fmla="*/ 67 h 67"/>
                  <a:gd name="T48" fmla="*/ 12 w 57"/>
                  <a:gd name="T49" fmla="*/ 66 h 67"/>
                  <a:gd name="T50" fmla="*/ 32 w 57"/>
                  <a:gd name="T51" fmla="*/ 65 h 67"/>
                  <a:gd name="T52" fmla="*/ 34 w 57"/>
                  <a:gd name="T53" fmla="*/ 65 h 67"/>
                  <a:gd name="T54" fmla="*/ 32 w 57"/>
                  <a:gd name="T55" fmla="*/ 63 h 67"/>
                  <a:gd name="T56" fmla="*/ 27 w 57"/>
                  <a:gd name="T57" fmla="*/ 42 h 67"/>
                  <a:gd name="T58" fmla="*/ 39 w 57"/>
                  <a:gd name="T59" fmla="*/ 33 h 67"/>
                  <a:gd name="T60" fmla="*/ 41 w 57"/>
                  <a:gd name="T61" fmla="*/ 26 h 67"/>
                  <a:gd name="T62" fmla="*/ 52 w 57"/>
                  <a:gd name="T63" fmla="*/ 23 h 67"/>
                  <a:gd name="T64" fmla="*/ 56 w 57"/>
                  <a:gd name="T65" fmla="*/ 18 h 67"/>
                  <a:gd name="T66" fmla="*/ 56 w 57"/>
                  <a:gd name="T67" fmla="*/ 17 h 67"/>
                  <a:gd name="T68" fmla="*/ 50 w 57"/>
                  <a:gd name="T69" fmla="*/ 13 h 67"/>
                  <a:gd name="T70" fmla="*/ 43 w 57"/>
                  <a:gd name="T71" fmla="*/ 13 h 67"/>
                  <a:gd name="T72" fmla="*/ 36 w 57"/>
                  <a:gd name="T7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67">
                    <a:moveTo>
                      <a:pt x="36" y="1"/>
                    </a:moveTo>
                    <a:lnTo>
                      <a:pt x="43" y="13"/>
                    </a:lnTo>
                    <a:lnTo>
                      <a:pt x="50" y="14"/>
                    </a:lnTo>
                    <a:lnTo>
                      <a:pt x="56" y="17"/>
                    </a:lnTo>
                    <a:lnTo>
                      <a:pt x="52" y="23"/>
                    </a:lnTo>
                    <a:lnTo>
                      <a:pt x="41" y="25"/>
                    </a:lnTo>
                    <a:lnTo>
                      <a:pt x="39" y="32"/>
                    </a:lnTo>
                    <a:lnTo>
                      <a:pt x="27" y="41"/>
                    </a:lnTo>
                    <a:lnTo>
                      <a:pt x="27" y="52"/>
                    </a:lnTo>
                    <a:lnTo>
                      <a:pt x="31" y="63"/>
                    </a:lnTo>
                    <a:lnTo>
                      <a:pt x="33" y="65"/>
                    </a:lnTo>
                    <a:lnTo>
                      <a:pt x="32" y="65"/>
                    </a:lnTo>
                    <a:lnTo>
                      <a:pt x="20" y="65"/>
                    </a:lnTo>
                    <a:lnTo>
                      <a:pt x="12" y="65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1" y="52"/>
                    </a:lnTo>
                    <a:lnTo>
                      <a:pt x="3" y="44"/>
                    </a:lnTo>
                    <a:lnTo>
                      <a:pt x="0" y="30"/>
                    </a:lnTo>
                    <a:lnTo>
                      <a:pt x="1" y="17"/>
                    </a:lnTo>
                    <a:lnTo>
                      <a:pt x="14" y="9"/>
                    </a:lnTo>
                    <a:lnTo>
                      <a:pt x="21" y="11"/>
                    </a:lnTo>
                    <a:lnTo>
                      <a:pt x="29" y="2"/>
                    </a:lnTo>
                    <a:lnTo>
                      <a:pt x="36" y="1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1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10" y="52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1" y="65"/>
                    </a:lnTo>
                    <a:lnTo>
                      <a:pt x="12" y="66"/>
                    </a:lnTo>
                    <a:lnTo>
                      <a:pt x="12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20" y="65"/>
                    </a:lnTo>
                    <a:lnTo>
                      <a:pt x="32" y="65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2" y="63"/>
                    </a:lnTo>
                    <a:lnTo>
                      <a:pt x="27" y="52"/>
                    </a:lnTo>
                    <a:lnTo>
                      <a:pt x="27" y="42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41" y="26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3" y="23"/>
                    </a:lnTo>
                    <a:lnTo>
                      <a:pt x="56" y="18"/>
                    </a:lnTo>
                    <a:lnTo>
                      <a:pt x="57" y="17"/>
                    </a:lnTo>
                    <a:lnTo>
                      <a:pt x="56" y="17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43" y="13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4" name="Freeform 1225"/>
              <p:cNvSpPr>
                <a:spLocks noEditPoints="1"/>
              </p:cNvSpPr>
              <p:nvPr/>
            </p:nvSpPr>
            <p:spPr bwMode="gray">
              <a:xfrm>
                <a:off x="3122" y="1184"/>
                <a:ext cx="57" cy="67"/>
              </a:xfrm>
              <a:custGeom>
                <a:avLst/>
                <a:gdLst>
                  <a:gd name="T0" fmla="*/ 43 w 57"/>
                  <a:gd name="T1" fmla="*/ 13 h 67"/>
                  <a:gd name="T2" fmla="*/ 56 w 57"/>
                  <a:gd name="T3" fmla="*/ 17 h 67"/>
                  <a:gd name="T4" fmla="*/ 41 w 57"/>
                  <a:gd name="T5" fmla="*/ 25 h 67"/>
                  <a:gd name="T6" fmla="*/ 27 w 57"/>
                  <a:gd name="T7" fmla="*/ 41 h 67"/>
                  <a:gd name="T8" fmla="*/ 31 w 57"/>
                  <a:gd name="T9" fmla="*/ 63 h 67"/>
                  <a:gd name="T10" fmla="*/ 32 w 57"/>
                  <a:gd name="T11" fmla="*/ 65 h 67"/>
                  <a:gd name="T12" fmla="*/ 12 w 57"/>
                  <a:gd name="T13" fmla="*/ 65 h 67"/>
                  <a:gd name="T14" fmla="*/ 12 w 57"/>
                  <a:gd name="T15" fmla="*/ 64 h 67"/>
                  <a:gd name="T16" fmla="*/ 3 w 57"/>
                  <a:gd name="T17" fmla="*/ 44 h 67"/>
                  <a:gd name="T18" fmla="*/ 1 w 57"/>
                  <a:gd name="T19" fmla="*/ 17 h 67"/>
                  <a:gd name="T20" fmla="*/ 21 w 57"/>
                  <a:gd name="T21" fmla="*/ 11 h 67"/>
                  <a:gd name="T22" fmla="*/ 36 w 57"/>
                  <a:gd name="T23" fmla="*/ 1 h 67"/>
                  <a:gd name="T24" fmla="*/ 36 w 57"/>
                  <a:gd name="T25" fmla="*/ 0 h 67"/>
                  <a:gd name="T26" fmla="*/ 28 w 57"/>
                  <a:gd name="T27" fmla="*/ 1 h 67"/>
                  <a:gd name="T28" fmla="*/ 21 w 57"/>
                  <a:gd name="T29" fmla="*/ 11 h 67"/>
                  <a:gd name="T30" fmla="*/ 14 w 57"/>
                  <a:gd name="T31" fmla="*/ 9 h 67"/>
                  <a:gd name="T32" fmla="*/ 1 w 57"/>
                  <a:gd name="T33" fmla="*/ 17 h 67"/>
                  <a:gd name="T34" fmla="*/ 1 w 57"/>
                  <a:gd name="T35" fmla="*/ 17 h 67"/>
                  <a:gd name="T36" fmla="*/ 0 w 57"/>
                  <a:gd name="T37" fmla="*/ 30 h 67"/>
                  <a:gd name="T38" fmla="*/ 3 w 57"/>
                  <a:gd name="T39" fmla="*/ 44 h 67"/>
                  <a:gd name="T40" fmla="*/ 3 w 57"/>
                  <a:gd name="T41" fmla="*/ 44 h 67"/>
                  <a:gd name="T42" fmla="*/ 11 w 57"/>
                  <a:gd name="T43" fmla="*/ 64 h 67"/>
                  <a:gd name="T44" fmla="*/ 11 w 57"/>
                  <a:gd name="T45" fmla="*/ 65 h 67"/>
                  <a:gd name="T46" fmla="*/ 12 w 57"/>
                  <a:gd name="T47" fmla="*/ 67 h 67"/>
                  <a:gd name="T48" fmla="*/ 12 w 57"/>
                  <a:gd name="T49" fmla="*/ 66 h 67"/>
                  <a:gd name="T50" fmla="*/ 32 w 57"/>
                  <a:gd name="T51" fmla="*/ 65 h 67"/>
                  <a:gd name="T52" fmla="*/ 34 w 57"/>
                  <a:gd name="T53" fmla="*/ 65 h 67"/>
                  <a:gd name="T54" fmla="*/ 32 w 57"/>
                  <a:gd name="T55" fmla="*/ 63 h 67"/>
                  <a:gd name="T56" fmla="*/ 27 w 57"/>
                  <a:gd name="T57" fmla="*/ 42 h 67"/>
                  <a:gd name="T58" fmla="*/ 39 w 57"/>
                  <a:gd name="T59" fmla="*/ 33 h 67"/>
                  <a:gd name="T60" fmla="*/ 41 w 57"/>
                  <a:gd name="T61" fmla="*/ 26 h 67"/>
                  <a:gd name="T62" fmla="*/ 52 w 57"/>
                  <a:gd name="T63" fmla="*/ 23 h 67"/>
                  <a:gd name="T64" fmla="*/ 56 w 57"/>
                  <a:gd name="T65" fmla="*/ 18 h 67"/>
                  <a:gd name="T66" fmla="*/ 56 w 57"/>
                  <a:gd name="T67" fmla="*/ 17 h 67"/>
                  <a:gd name="T68" fmla="*/ 50 w 57"/>
                  <a:gd name="T69" fmla="*/ 13 h 67"/>
                  <a:gd name="T70" fmla="*/ 43 w 57"/>
                  <a:gd name="T71" fmla="*/ 13 h 67"/>
                  <a:gd name="T72" fmla="*/ 36 w 57"/>
                  <a:gd name="T7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67">
                    <a:moveTo>
                      <a:pt x="36" y="1"/>
                    </a:moveTo>
                    <a:lnTo>
                      <a:pt x="43" y="13"/>
                    </a:lnTo>
                    <a:lnTo>
                      <a:pt x="50" y="14"/>
                    </a:lnTo>
                    <a:lnTo>
                      <a:pt x="56" y="17"/>
                    </a:lnTo>
                    <a:lnTo>
                      <a:pt x="52" y="23"/>
                    </a:lnTo>
                    <a:lnTo>
                      <a:pt x="41" y="25"/>
                    </a:lnTo>
                    <a:lnTo>
                      <a:pt x="39" y="32"/>
                    </a:lnTo>
                    <a:lnTo>
                      <a:pt x="27" y="41"/>
                    </a:lnTo>
                    <a:lnTo>
                      <a:pt x="27" y="52"/>
                    </a:lnTo>
                    <a:lnTo>
                      <a:pt x="31" y="63"/>
                    </a:lnTo>
                    <a:lnTo>
                      <a:pt x="33" y="65"/>
                    </a:lnTo>
                    <a:lnTo>
                      <a:pt x="32" y="65"/>
                    </a:lnTo>
                    <a:lnTo>
                      <a:pt x="20" y="65"/>
                    </a:lnTo>
                    <a:lnTo>
                      <a:pt x="12" y="65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1" y="52"/>
                    </a:lnTo>
                    <a:lnTo>
                      <a:pt x="3" y="44"/>
                    </a:lnTo>
                    <a:lnTo>
                      <a:pt x="0" y="30"/>
                    </a:lnTo>
                    <a:lnTo>
                      <a:pt x="1" y="17"/>
                    </a:lnTo>
                    <a:lnTo>
                      <a:pt x="14" y="9"/>
                    </a:lnTo>
                    <a:lnTo>
                      <a:pt x="21" y="11"/>
                    </a:lnTo>
                    <a:lnTo>
                      <a:pt x="29" y="2"/>
                    </a:lnTo>
                    <a:lnTo>
                      <a:pt x="36" y="1"/>
                    </a:lnTo>
                    <a:moveTo>
                      <a:pt x="36" y="0"/>
                    </a:moveTo>
                    <a:lnTo>
                      <a:pt x="36" y="0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1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10" y="52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1" y="65"/>
                    </a:lnTo>
                    <a:lnTo>
                      <a:pt x="12" y="66"/>
                    </a:lnTo>
                    <a:lnTo>
                      <a:pt x="12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20" y="65"/>
                    </a:lnTo>
                    <a:lnTo>
                      <a:pt x="32" y="65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2" y="63"/>
                    </a:lnTo>
                    <a:lnTo>
                      <a:pt x="27" y="52"/>
                    </a:lnTo>
                    <a:lnTo>
                      <a:pt x="27" y="42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41" y="26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3" y="23"/>
                    </a:lnTo>
                    <a:lnTo>
                      <a:pt x="56" y="18"/>
                    </a:lnTo>
                    <a:lnTo>
                      <a:pt x="57" y="17"/>
                    </a:lnTo>
                    <a:lnTo>
                      <a:pt x="56" y="17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43" y="13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5" name="Freeform 1226"/>
              <p:cNvSpPr>
                <a:spLocks/>
              </p:cNvSpPr>
              <p:nvPr/>
            </p:nvSpPr>
            <p:spPr bwMode="gray">
              <a:xfrm>
                <a:off x="3037" y="1287"/>
                <a:ext cx="72" cy="70"/>
              </a:xfrm>
              <a:custGeom>
                <a:avLst/>
                <a:gdLst>
                  <a:gd name="T0" fmla="*/ 42 w 72"/>
                  <a:gd name="T1" fmla="*/ 65 h 70"/>
                  <a:gd name="T2" fmla="*/ 40 w 72"/>
                  <a:gd name="T3" fmla="*/ 55 h 70"/>
                  <a:gd name="T4" fmla="*/ 31 w 72"/>
                  <a:gd name="T5" fmla="*/ 55 h 70"/>
                  <a:gd name="T6" fmla="*/ 25 w 72"/>
                  <a:gd name="T7" fmla="*/ 53 h 70"/>
                  <a:gd name="T8" fmla="*/ 18 w 72"/>
                  <a:gd name="T9" fmla="*/ 57 h 70"/>
                  <a:gd name="T10" fmla="*/ 9 w 72"/>
                  <a:gd name="T11" fmla="*/ 60 h 70"/>
                  <a:gd name="T12" fmla="*/ 0 w 72"/>
                  <a:gd name="T13" fmla="*/ 57 h 70"/>
                  <a:gd name="T14" fmla="*/ 8 w 72"/>
                  <a:gd name="T15" fmla="*/ 55 h 70"/>
                  <a:gd name="T16" fmla="*/ 13 w 72"/>
                  <a:gd name="T17" fmla="*/ 55 h 70"/>
                  <a:gd name="T18" fmla="*/ 15 w 72"/>
                  <a:gd name="T19" fmla="*/ 51 h 70"/>
                  <a:gd name="T20" fmla="*/ 14 w 72"/>
                  <a:gd name="T21" fmla="*/ 48 h 70"/>
                  <a:gd name="T22" fmla="*/ 15 w 72"/>
                  <a:gd name="T23" fmla="*/ 41 h 70"/>
                  <a:gd name="T24" fmla="*/ 23 w 72"/>
                  <a:gd name="T25" fmla="*/ 31 h 70"/>
                  <a:gd name="T26" fmla="*/ 29 w 72"/>
                  <a:gd name="T27" fmla="*/ 17 h 70"/>
                  <a:gd name="T28" fmla="*/ 36 w 72"/>
                  <a:gd name="T29" fmla="*/ 15 h 70"/>
                  <a:gd name="T30" fmla="*/ 38 w 72"/>
                  <a:gd name="T31" fmla="*/ 19 h 70"/>
                  <a:gd name="T32" fmla="*/ 35 w 72"/>
                  <a:gd name="T33" fmla="*/ 24 h 70"/>
                  <a:gd name="T34" fmla="*/ 37 w 72"/>
                  <a:gd name="T35" fmla="*/ 29 h 70"/>
                  <a:gd name="T36" fmla="*/ 45 w 72"/>
                  <a:gd name="T37" fmla="*/ 24 h 70"/>
                  <a:gd name="T38" fmla="*/ 46 w 72"/>
                  <a:gd name="T39" fmla="*/ 18 h 70"/>
                  <a:gd name="T40" fmla="*/ 39 w 72"/>
                  <a:gd name="T41" fmla="*/ 14 h 70"/>
                  <a:gd name="T42" fmla="*/ 40 w 72"/>
                  <a:gd name="T43" fmla="*/ 6 h 70"/>
                  <a:gd name="T44" fmla="*/ 49 w 72"/>
                  <a:gd name="T45" fmla="*/ 1 h 70"/>
                  <a:gd name="T46" fmla="*/ 67 w 72"/>
                  <a:gd name="T47" fmla="*/ 0 h 70"/>
                  <a:gd name="T48" fmla="*/ 72 w 72"/>
                  <a:gd name="T49" fmla="*/ 6 h 70"/>
                  <a:gd name="T50" fmla="*/ 67 w 72"/>
                  <a:gd name="T51" fmla="*/ 16 h 70"/>
                  <a:gd name="T52" fmla="*/ 69 w 72"/>
                  <a:gd name="T53" fmla="*/ 21 h 70"/>
                  <a:gd name="T54" fmla="*/ 68 w 72"/>
                  <a:gd name="T55" fmla="*/ 31 h 70"/>
                  <a:gd name="T56" fmla="*/ 53 w 72"/>
                  <a:gd name="T57" fmla="*/ 42 h 70"/>
                  <a:gd name="T58" fmla="*/ 51 w 72"/>
                  <a:gd name="T59" fmla="*/ 46 h 70"/>
                  <a:gd name="T60" fmla="*/ 54 w 72"/>
                  <a:gd name="T61" fmla="*/ 51 h 70"/>
                  <a:gd name="T62" fmla="*/ 49 w 72"/>
                  <a:gd name="T63" fmla="*/ 61 h 70"/>
                  <a:gd name="T64" fmla="*/ 47 w 72"/>
                  <a:gd name="T65" fmla="*/ 66 h 70"/>
                  <a:gd name="T66" fmla="*/ 46 w 72"/>
                  <a:gd name="T67" fmla="*/ 70 h 70"/>
                  <a:gd name="T68" fmla="*/ 42 w 72"/>
                  <a:gd name="T69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2" h="70">
                    <a:moveTo>
                      <a:pt x="42" y="65"/>
                    </a:moveTo>
                    <a:lnTo>
                      <a:pt x="40" y="55"/>
                    </a:lnTo>
                    <a:lnTo>
                      <a:pt x="31" y="55"/>
                    </a:lnTo>
                    <a:lnTo>
                      <a:pt x="25" y="53"/>
                    </a:lnTo>
                    <a:lnTo>
                      <a:pt x="18" y="57"/>
                    </a:lnTo>
                    <a:lnTo>
                      <a:pt x="9" y="60"/>
                    </a:lnTo>
                    <a:lnTo>
                      <a:pt x="0" y="57"/>
                    </a:lnTo>
                    <a:lnTo>
                      <a:pt x="8" y="55"/>
                    </a:lnTo>
                    <a:lnTo>
                      <a:pt x="13" y="55"/>
                    </a:lnTo>
                    <a:lnTo>
                      <a:pt x="15" y="51"/>
                    </a:lnTo>
                    <a:lnTo>
                      <a:pt x="14" y="48"/>
                    </a:lnTo>
                    <a:lnTo>
                      <a:pt x="15" y="41"/>
                    </a:lnTo>
                    <a:lnTo>
                      <a:pt x="23" y="31"/>
                    </a:lnTo>
                    <a:lnTo>
                      <a:pt x="29" y="17"/>
                    </a:lnTo>
                    <a:lnTo>
                      <a:pt x="36" y="15"/>
                    </a:lnTo>
                    <a:lnTo>
                      <a:pt x="38" y="19"/>
                    </a:lnTo>
                    <a:lnTo>
                      <a:pt x="35" y="24"/>
                    </a:lnTo>
                    <a:lnTo>
                      <a:pt x="37" y="29"/>
                    </a:lnTo>
                    <a:lnTo>
                      <a:pt x="45" y="24"/>
                    </a:lnTo>
                    <a:lnTo>
                      <a:pt x="46" y="18"/>
                    </a:lnTo>
                    <a:lnTo>
                      <a:pt x="39" y="14"/>
                    </a:lnTo>
                    <a:lnTo>
                      <a:pt x="40" y="6"/>
                    </a:lnTo>
                    <a:lnTo>
                      <a:pt x="49" y="1"/>
                    </a:lnTo>
                    <a:lnTo>
                      <a:pt x="67" y="0"/>
                    </a:lnTo>
                    <a:lnTo>
                      <a:pt x="72" y="6"/>
                    </a:lnTo>
                    <a:lnTo>
                      <a:pt x="67" y="16"/>
                    </a:lnTo>
                    <a:lnTo>
                      <a:pt x="69" y="21"/>
                    </a:lnTo>
                    <a:lnTo>
                      <a:pt x="68" y="31"/>
                    </a:lnTo>
                    <a:lnTo>
                      <a:pt x="53" y="42"/>
                    </a:lnTo>
                    <a:lnTo>
                      <a:pt x="51" y="46"/>
                    </a:lnTo>
                    <a:lnTo>
                      <a:pt x="54" y="51"/>
                    </a:lnTo>
                    <a:lnTo>
                      <a:pt x="49" y="61"/>
                    </a:lnTo>
                    <a:lnTo>
                      <a:pt x="47" y="66"/>
                    </a:lnTo>
                    <a:lnTo>
                      <a:pt x="46" y="70"/>
                    </a:lnTo>
                    <a:lnTo>
                      <a:pt x="42" y="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6" name="Freeform 1227"/>
              <p:cNvSpPr>
                <a:spLocks noEditPoints="1"/>
              </p:cNvSpPr>
              <p:nvPr/>
            </p:nvSpPr>
            <p:spPr bwMode="gray">
              <a:xfrm>
                <a:off x="3036" y="1287"/>
                <a:ext cx="73" cy="71"/>
              </a:xfrm>
              <a:custGeom>
                <a:avLst/>
                <a:gdLst>
                  <a:gd name="T0" fmla="*/ 72 w 73"/>
                  <a:gd name="T1" fmla="*/ 6 h 71"/>
                  <a:gd name="T2" fmla="*/ 69 w 73"/>
                  <a:gd name="T3" fmla="*/ 21 h 71"/>
                  <a:gd name="T4" fmla="*/ 54 w 73"/>
                  <a:gd name="T5" fmla="*/ 42 h 71"/>
                  <a:gd name="T6" fmla="*/ 54 w 73"/>
                  <a:gd name="T7" fmla="*/ 51 h 71"/>
                  <a:gd name="T8" fmla="*/ 48 w 73"/>
                  <a:gd name="T9" fmla="*/ 66 h 71"/>
                  <a:gd name="T10" fmla="*/ 43 w 73"/>
                  <a:gd name="T11" fmla="*/ 65 h 71"/>
                  <a:gd name="T12" fmla="*/ 32 w 73"/>
                  <a:gd name="T13" fmla="*/ 54 h 71"/>
                  <a:gd name="T14" fmla="*/ 19 w 73"/>
                  <a:gd name="T15" fmla="*/ 57 h 71"/>
                  <a:gd name="T16" fmla="*/ 1 w 73"/>
                  <a:gd name="T17" fmla="*/ 57 h 71"/>
                  <a:gd name="T18" fmla="*/ 14 w 73"/>
                  <a:gd name="T19" fmla="*/ 55 h 71"/>
                  <a:gd name="T20" fmla="*/ 16 w 73"/>
                  <a:gd name="T21" fmla="*/ 48 h 71"/>
                  <a:gd name="T22" fmla="*/ 24 w 73"/>
                  <a:gd name="T23" fmla="*/ 31 h 71"/>
                  <a:gd name="T24" fmla="*/ 37 w 73"/>
                  <a:gd name="T25" fmla="*/ 15 h 71"/>
                  <a:gd name="T26" fmla="*/ 35 w 73"/>
                  <a:gd name="T27" fmla="*/ 24 h 71"/>
                  <a:gd name="T28" fmla="*/ 47 w 73"/>
                  <a:gd name="T29" fmla="*/ 24 h 71"/>
                  <a:gd name="T30" fmla="*/ 40 w 73"/>
                  <a:gd name="T31" fmla="*/ 14 h 71"/>
                  <a:gd name="T32" fmla="*/ 50 w 73"/>
                  <a:gd name="T33" fmla="*/ 1 h 71"/>
                  <a:gd name="T34" fmla="*/ 69 w 73"/>
                  <a:gd name="T35" fmla="*/ 0 h 71"/>
                  <a:gd name="T36" fmla="*/ 50 w 73"/>
                  <a:gd name="T37" fmla="*/ 1 h 71"/>
                  <a:gd name="T38" fmla="*/ 50 w 73"/>
                  <a:gd name="T39" fmla="*/ 1 h 71"/>
                  <a:gd name="T40" fmla="*/ 41 w 73"/>
                  <a:gd name="T41" fmla="*/ 6 h 71"/>
                  <a:gd name="T42" fmla="*/ 40 w 73"/>
                  <a:gd name="T43" fmla="*/ 13 h 71"/>
                  <a:gd name="T44" fmla="*/ 40 w 73"/>
                  <a:gd name="T45" fmla="*/ 14 h 71"/>
                  <a:gd name="T46" fmla="*/ 46 w 73"/>
                  <a:gd name="T47" fmla="*/ 24 h 71"/>
                  <a:gd name="T48" fmla="*/ 36 w 73"/>
                  <a:gd name="T49" fmla="*/ 24 h 71"/>
                  <a:gd name="T50" fmla="*/ 40 w 73"/>
                  <a:gd name="T51" fmla="*/ 19 h 71"/>
                  <a:gd name="T52" fmla="*/ 38 w 73"/>
                  <a:gd name="T53" fmla="*/ 15 h 71"/>
                  <a:gd name="T54" fmla="*/ 37 w 73"/>
                  <a:gd name="T55" fmla="*/ 15 h 71"/>
                  <a:gd name="T56" fmla="*/ 29 w 73"/>
                  <a:gd name="T57" fmla="*/ 17 h 71"/>
                  <a:gd name="T58" fmla="*/ 24 w 73"/>
                  <a:gd name="T59" fmla="*/ 31 h 71"/>
                  <a:gd name="T60" fmla="*/ 16 w 73"/>
                  <a:gd name="T61" fmla="*/ 41 h 71"/>
                  <a:gd name="T62" fmla="*/ 15 w 73"/>
                  <a:gd name="T63" fmla="*/ 48 h 71"/>
                  <a:gd name="T64" fmla="*/ 15 w 73"/>
                  <a:gd name="T65" fmla="*/ 48 h 71"/>
                  <a:gd name="T66" fmla="*/ 13 w 73"/>
                  <a:gd name="T67" fmla="*/ 55 h 71"/>
                  <a:gd name="T68" fmla="*/ 9 w 73"/>
                  <a:gd name="T69" fmla="*/ 55 h 71"/>
                  <a:gd name="T70" fmla="*/ 1 w 73"/>
                  <a:gd name="T71" fmla="*/ 56 h 71"/>
                  <a:gd name="T72" fmla="*/ 1 w 73"/>
                  <a:gd name="T73" fmla="*/ 57 h 71"/>
                  <a:gd name="T74" fmla="*/ 10 w 73"/>
                  <a:gd name="T75" fmla="*/ 60 h 71"/>
                  <a:gd name="T76" fmla="*/ 19 w 73"/>
                  <a:gd name="T77" fmla="*/ 58 h 71"/>
                  <a:gd name="T78" fmla="*/ 19 w 73"/>
                  <a:gd name="T79" fmla="*/ 58 h 71"/>
                  <a:gd name="T80" fmla="*/ 32 w 73"/>
                  <a:gd name="T81" fmla="*/ 55 h 71"/>
                  <a:gd name="T82" fmla="*/ 42 w 73"/>
                  <a:gd name="T83" fmla="*/ 65 h 71"/>
                  <a:gd name="T84" fmla="*/ 43 w 73"/>
                  <a:gd name="T85" fmla="*/ 65 h 71"/>
                  <a:gd name="T86" fmla="*/ 47 w 73"/>
                  <a:gd name="T87" fmla="*/ 71 h 71"/>
                  <a:gd name="T88" fmla="*/ 49 w 73"/>
                  <a:gd name="T89" fmla="*/ 66 h 71"/>
                  <a:gd name="T90" fmla="*/ 55 w 73"/>
                  <a:gd name="T91" fmla="*/ 51 h 71"/>
                  <a:gd name="T92" fmla="*/ 55 w 73"/>
                  <a:gd name="T93" fmla="*/ 51 h 71"/>
                  <a:gd name="T94" fmla="*/ 54 w 73"/>
                  <a:gd name="T95" fmla="*/ 42 h 71"/>
                  <a:gd name="T96" fmla="*/ 69 w 73"/>
                  <a:gd name="T97" fmla="*/ 31 h 71"/>
                  <a:gd name="T98" fmla="*/ 70 w 73"/>
                  <a:gd name="T99" fmla="*/ 21 h 71"/>
                  <a:gd name="T100" fmla="*/ 70 w 73"/>
                  <a:gd name="T101" fmla="*/ 21 h 71"/>
                  <a:gd name="T102" fmla="*/ 73 w 73"/>
                  <a:gd name="T103" fmla="*/ 6 h 71"/>
                  <a:gd name="T104" fmla="*/ 73 w 73"/>
                  <a:gd name="T105" fmla="*/ 5 h 71"/>
                  <a:gd name="T106" fmla="*/ 69 w 73"/>
                  <a:gd name="T10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" h="71">
                    <a:moveTo>
                      <a:pt x="68" y="0"/>
                    </a:moveTo>
                    <a:lnTo>
                      <a:pt x="72" y="6"/>
                    </a:lnTo>
                    <a:lnTo>
                      <a:pt x="68" y="16"/>
                    </a:lnTo>
                    <a:lnTo>
                      <a:pt x="69" y="21"/>
                    </a:lnTo>
                    <a:lnTo>
                      <a:pt x="69" y="31"/>
                    </a:lnTo>
                    <a:lnTo>
                      <a:pt x="54" y="42"/>
                    </a:lnTo>
                    <a:lnTo>
                      <a:pt x="52" y="46"/>
                    </a:lnTo>
                    <a:lnTo>
                      <a:pt x="54" y="51"/>
                    </a:lnTo>
                    <a:lnTo>
                      <a:pt x="50" y="61"/>
                    </a:lnTo>
                    <a:lnTo>
                      <a:pt x="48" y="66"/>
                    </a:lnTo>
                    <a:lnTo>
                      <a:pt x="47" y="70"/>
                    </a:lnTo>
                    <a:lnTo>
                      <a:pt x="43" y="65"/>
                    </a:lnTo>
                    <a:lnTo>
                      <a:pt x="41" y="55"/>
                    </a:lnTo>
                    <a:lnTo>
                      <a:pt x="32" y="54"/>
                    </a:lnTo>
                    <a:lnTo>
                      <a:pt x="26" y="53"/>
                    </a:lnTo>
                    <a:lnTo>
                      <a:pt x="19" y="57"/>
                    </a:lnTo>
                    <a:lnTo>
                      <a:pt x="10" y="59"/>
                    </a:lnTo>
                    <a:lnTo>
                      <a:pt x="1" y="57"/>
                    </a:lnTo>
                    <a:lnTo>
                      <a:pt x="9" y="55"/>
                    </a:lnTo>
                    <a:lnTo>
                      <a:pt x="14" y="55"/>
                    </a:lnTo>
                    <a:lnTo>
                      <a:pt x="16" y="51"/>
                    </a:lnTo>
                    <a:lnTo>
                      <a:pt x="16" y="48"/>
                    </a:lnTo>
                    <a:lnTo>
                      <a:pt x="16" y="41"/>
                    </a:lnTo>
                    <a:lnTo>
                      <a:pt x="24" y="31"/>
                    </a:lnTo>
                    <a:lnTo>
                      <a:pt x="30" y="17"/>
                    </a:lnTo>
                    <a:lnTo>
                      <a:pt x="37" y="15"/>
                    </a:lnTo>
                    <a:lnTo>
                      <a:pt x="39" y="19"/>
                    </a:lnTo>
                    <a:lnTo>
                      <a:pt x="35" y="24"/>
                    </a:lnTo>
                    <a:lnTo>
                      <a:pt x="38" y="29"/>
                    </a:lnTo>
                    <a:lnTo>
                      <a:pt x="47" y="24"/>
                    </a:lnTo>
                    <a:lnTo>
                      <a:pt x="47" y="18"/>
                    </a:lnTo>
                    <a:lnTo>
                      <a:pt x="40" y="14"/>
                    </a:lnTo>
                    <a:lnTo>
                      <a:pt x="41" y="6"/>
                    </a:lnTo>
                    <a:lnTo>
                      <a:pt x="50" y="1"/>
                    </a:lnTo>
                    <a:lnTo>
                      <a:pt x="68" y="0"/>
                    </a:lnTo>
                    <a:close/>
                    <a:moveTo>
                      <a:pt x="69" y="0"/>
                    </a:moveTo>
                    <a:lnTo>
                      <a:pt x="68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0" y="13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7" y="18"/>
                    </a:lnTo>
                    <a:lnTo>
                      <a:pt x="46" y="24"/>
                    </a:lnTo>
                    <a:lnTo>
                      <a:pt x="38" y="29"/>
                    </a:lnTo>
                    <a:lnTo>
                      <a:pt x="36" y="24"/>
                    </a:lnTo>
                    <a:lnTo>
                      <a:pt x="39" y="19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0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31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6" y="51"/>
                    </a:lnTo>
                    <a:lnTo>
                      <a:pt x="13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26" y="54"/>
                    </a:lnTo>
                    <a:lnTo>
                      <a:pt x="32" y="55"/>
                    </a:lnTo>
                    <a:lnTo>
                      <a:pt x="41" y="56"/>
                    </a:lnTo>
                    <a:lnTo>
                      <a:pt x="42" y="65"/>
                    </a:lnTo>
                    <a:lnTo>
                      <a:pt x="42" y="65"/>
                    </a:lnTo>
                    <a:lnTo>
                      <a:pt x="43" y="65"/>
                    </a:lnTo>
                    <a:lnTo>
                      <a:pt x="47" y="70"/>
                    </a:lnTo>
                    <a:lnTo>
                      <a:pt x="47" y="71"/>
                    </a:lnTo>
                    <a:lnTo>
                      <a:pt x="47" y="70"/>
                    </a:lnTo>
                    <a:lnTo>
                      <a:pt x="49" y="66"/>
                    </a:lnTo>
                    <a:lnTo>
                      <a:pt x="50" y="61"/>
                    </a:lnTo>
                    <a:lnTo>
                      <a:pt x="55" y="51"/>
                    </a:lnTo>
                    <a:lnTo>
                      <a:pt x="55" y="51"/>
                    </a:lnTo>
                    <a:lnTo>
                      <a:pt x="55" y="51"/>
                    </a:lnTo>
                    <a:lnTo>
                      <a:pt x="52" y="46"/>
                    </a:lnTo>
                    <a:lnTo>
                      <a:pt x="54" y="42"/>
                    </a:lnTo>
                    <a:lnTo>
                      <a:pt x="69" y="32"/>
                    </a:lnTo>
                    <a:lnTo>
                      <a:pt x="69" y="31"/>
                    </a:lnTo>
                    <a:lnTo>
                      <a:pt x="69" y="31"/>
                    </a:lnTo>
                    <a:lnTo>
                      <a:pt x="70" y="21"/>
                    </a:lnTo>
                    <a:lnTo>
                      <a:pt x="70" y="21"/>
                    </a:lnTo>
                    <a:lnTo>
                      <a:pt x="70" y="21"/>
                    </a:lnTo>
                    <a:lnTo>
                      <a:pt x="68" y="16"/>
                    </a:lnTo>
                    <a:lnTo>
                      <a:pt x="73" y="6"/>
                    </a:lnTo>
                    <a:lnTo>
                      <a:pt x="73" y="5"/>
                    </a:lnTo>
                    <a:lnTo>
                      <a:pt x="73" y="5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7" name="Freeform 1228"/>
              <p:cNvSpPr>
                <a:spLocks noEditPoints="1"/>
              </p:cNvSpPr>
              <p:nvPr/>
            </p:nvSpPr>
            <p:spPr bwMode="gray">
              <a:xfrm>
                <a:off x="3036" y="1287"/>
                <a:ext cx="73" cy="71"/>
              </a:xfrm>
              <a:custGeom>
                <a:avLst/>
                <a:gdLst>
                  <a:gd name="T0" fmla="*/ 72 w 73"/>
                  <a:gd name="T1" fmla="*/ 6 h 71"/>
                  <a:gd name="T2" fmla="*/ 69 w 73"/>
                  <a:gd name="T3" fmla="*/ 21 h 71"/>
                  <a:gd name="T4" fmla="*/ 54 w 73"/>
                  <a:gd name="T5" fmla="*/ 42 h 71"/>
                  <a:gd name="T6" fmla="*/ 54 w 73"/>
                  <a:gd name="T7" fmla="*/ 51 h 71"/>
                  <a:gd name="T8" fmla="*/ 48 w 73"/>
                  <a:gd name="T9" fmla="*/ 66 h 71"/>
                  <a:gd name="T10" fmla="*/ 43 w 73"/>
                  <a:gd name="T11" fmla="*/ 65 h 71"/>
                  <a:gd name="T12" fmla="*/ 32 w 73"/>
                  <a:gd name="T13" fmla="*/ 54 h 71"/>
                  <a:gd name="T14" fmla="*/ 19 w 73"/>
                  <a:gd name="T15" fmla="*/ 57 h 71"/>
                  <a:gd name="T16" fmla="*/ 1 w 73"/>
                  <a:gd name="T17" fmla="*/ 57 h 71"/>
                  <a:gd name="T18" fmla="*/ 14 w 73"/>
                  <a:gd name="T19" fmla="*/ 55 h 71"/>
                  <a:gd name="T20" fmla="*/ 16 w 73"/>
                  <a:gd name="T21" fmla="*/ 48 h 71"/>
                  <a:gd name="T22" fmla="*/ 24 w 73"/>
                  <a:gd name="T23" fmla="*/ 31 h 71"/>
                  <a:gd name="T24" fmla="*/ 37 w 73"/>
                  <a:gd name="T25" fmla="*/ 15 h 71"/>
                  <a:gd name="T26" fmla="*/ 35 w 73"/>
                  <a:gd name="T27" fmla="*/ 24 h 71"/>
                  <a:gd name="T28" fmla="*/ 47 w 73"/>
                  <a:gd name="T29" fmla="*/ 24 h 71"/>
                  <a:gd name="T30" fmla="*/ 40 w 73"/>
                  <a:gd name="T31" fmla="*/ 14 h 71"/>
                  <a:gd name="T32" fmla="*/ 50 w 73"/>
                  <a:gd name="T33" fmla="*/ 1 h 71"/>
                  <a:gd name="T34" fmla="*/ 69 w 73"/>
                  <a:gd name="T35" fmla="*/ 0 h 71"/>
                  <a:gd name="T36" fmla="*/ 50 w 73"/>
                  <a:gd name="T37" fmla="*/ 1 h 71"/>
                  <a:gd name="T38" fmla="*/ 50 w 73"/>
                  <a:gd name="T39" fmla="*/ 1 h 71"/>
                  <a:gd name="T40" fmla="*/ 41 w 73"/>
                  <a:gd name="T41" fmla="*/ 6 h 71"/>
                  <a:gd name="T42" fmla="*/ 40 w 73"/>
                  <a:gd name="T43" fmla="*/ 13 h 71"/>
                  <a:gd name="T44" fmla="*/ 40 w 73"/>
                  <a:gd name="T45" fmla="*/ 14 h 71"/>
                  <a:gd name="T46" fmla="*/ 46 w 73"/>
                  <a:gd name="T47" fmla="*/ 24 h 71"/>
                  <a:gd name="T48" fmla="*/ 36 w 73"/>
                  <a:gd name="T49" fmla="*/ 24 h 71"/>
                  <a:gd name="T50" fmla="*/ 40 w 73"/>
                  <a:gd name="T51" fmla="*/ 19 h 71"/>
                  <a:gd name="T52" fmla="*/ 38 w 73"/>
                  <a:gd name="T53" fmla="*/ 15 h 71"/>
                  <a:gd name="T54" fmla="*/ 37 w 73"/>
                  <a:gd name="T55" fmla="*/ 15 h 71"/>
                  <a:gd name="T56" fmla="*/ 29 w 73"/>
                  <a:gd name="T57" fmla="*/ 17 h 71"/>
                  <a:gd name="T58" fmla="*/ 24 w 73"/>
                  <a:gd name="T59" fmla="*/ 31 h 71"/>
                  <a:gd name="T60" fmla="*/ 16 w 73"/>
                  <a:gd name="T61" fmla="*/ 41 h 71"/>
                  <a:gd name="T62" fmla="*/ 15 w 73"/>
                  <a:gd name="T63" fmla="*/ 48 h 71"/>
                  <a:gd name="T64" fmla="*/ 15 w 73"/>
                  <a:gd name="T65" fmla="*/ 48 h 71"/>
                  <a:gd name="T66" fmla="*/ 13 w 73"/>
                  <a:gd name="T67" fmla="*/ 55 h 71"/>
                  <a:gd name="T68" fmla="*/ 9 w 73"/>
                  <a:gd name="T69" fmla="*/ 55 h 71"/>
                  <a:gd name="T70" fmla="*/ 1 w 73"/>
                  <a:gd name="T71" fmla="*/ 56 h 71"/>
                  <a:gd name="T72" fmla="*/ 1 w 73"/>
                  <a:gd name="T73" fmla="*/ 57 h 71"/>
                  <a:gd name="T74" fmla="*/ 10 w 73"/>
                  <a:gd name="T75" fmla="*/ 60 h 71"/>
                  <a:gd name="T76" fmla="*/ 19 w 73"/>
                  <a:gd name="T77" fmla="*/ 58 h 71"/>
                  <a:gd name="T78" fmla="*/ 19 w 73"/>
                  <a:gd name="T79" fmla="*/ 58 h 71"/>
                  <a:gd name="T80" fmla="*/ 32 w 73"/>
                  <a:gd name="T81" fmla="*/ 55 h 71"/>
                  <a:gd name="T82" fmla="*/ 42 w 73"/>
                  <a:gd name="T83" fmla="*/ 65 h 71"/>
                  <a:gd name="T84" fmla="*/ 43 w 73"/>
                  <a:gd name="T85" fmla="*/ 65 h 71"/>
                  <a:gd name="T86" fmla="*/ 47 w 73"/>
                  <a:gd name="T87" fmla="*/ 71 h 71"/>
                  <a:gd name="T88" fmla="*/ 49 w 73"/>
                  <a:gd name="T89" fmla="*/ 66 h 71"/>
                  <a:gd name="T90" fmla="*/ 55 w 73"/>
                  <a:gd name="T91" fmla="*/ 51 h 71"/>
                  <a:gd name="T92" fmla="*/ 55 w 73"/>
                  <a:gd name="T93" fmla="*/ 51 h 71"/>
                  <a:gd name="T94" fmla="*/ 54 w 73"/>
                  <a:gd name="T95" fmla="*/ 42 h 71"/>
                  <a:gd name="T96" fmla="*/ 69 w 73"/>
                  <a:gd name="T97" fmla="*/ 31 h 71"/>
                  <a:gd name="T98" fmla="*/ 70 w 73"/>
                  <a:gd name="T99" fmla="*/ 21 h 71"/>
                  <a:gd name="T100" fmla="*/ 70 w 73"/>
                  <a:gd name="T101" fmla="*/ 21 h 71"/>
                  <a:gd name="T102" fmla="*/ 73 w 73"/>
                  <a:gd name="T103" fmla="*/ 6 h 71"/>
                  <a:gd name="T104" fmla="*/ 73 w 73"/>
                  <a:gd name="T105" fmla="*/ 5 h 71"/>
                  <a:gd name="T106" fmla="*/ 69 w 73"/>
                  <a:gd name="T10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" h="71">
                    <a:moveTo>
                      <a:pt x="68" y="0"/>
                    </a:moveTo>
                    <a:lnTo>
                      <a:pt x="72" y="6"/>
                    </a:lnTo>
                    <a:lnTo>
                      <a:pt x="68" y="16"/>
                    </a:lnTo>
                    <a:lnTo>
                      <a:pt x="69" y="21"/>
                    </a:lnTo>
                    <a:lnTo>
                      <a:pt x="69" y="31"/>
                    </a:lnTo>
                    <a:lnTo>
                      <a:pt x="54" y="42"/>
                    </a:lnTo>
                    <a:lnTo>
                      <a:pt x="52" y="46"/>
                    </a:lnTo>
                    <a:lnTo>
                      <a:pt x="54" y="51"/>
                    </a:lnTo>
                    <a:lnTo>
                      <a:pt x="50" y="61"/>
                    </a:lnTo>
                    <a:lnTo>
                      <a:pt x="48" y="66"/>
                    </a:lnTo>
                    <a:lnTo>
                      <a:pt x="47" y="70"/>
                    </a:lnTo>
                    <a:lnTo>
                      <a:pt x="43" y="65"/>
                    </a:lnTo>
                    <a:lnTo>
                      <a:pt x="41" y="55"/>
                    </a:lnTo>
                    <a:lnTo>
                      <a:pt x="32" y="54"/>
                    </a:lnTo>
                    <a:lnTo>
                      <a:pt x="26" y="53"/>
                    </a:lnTo>
                    <a:lnTo>
                      <a:pt x="19" y="57"/>
                    </a:lnTo>
                    <a:lnTo>
                      <a:pt x="10" y="59"/>
                    </a:lnTo>
                    <a:lnTo>
                      <a:pt x="1" y="57"/>
                    </a:lnTo>
                    <a:lnTo>
                      <a:pt x="9" y="55"/>
                    </a:lnTo>
                    <a:lnTo>
                      <a:pt x="14" y="55"/>
                    </a:lnTo>
                    <a:lnTo>
                      <a:pt x="16" y="51"/>
                    </a:lnTo>
                    <a:lnTo>
                      <a:pt x="16" y="48"/>
                    </a:lnTo>
                    <a:lnTo>
                      <a:pt x="16" y="41"/>
                    </a:lnTo>
                    <a:lnTo>
                      <a:pt x="24" y="31"/>
                    </a:lnTo>
                    <a:lnTo>
                      <a:pt x="30" y="17"/>
                    </a:lnTo>
                    <a:lnTo>
                      <a:pt x="37" y="15"/>
                    </a:lnTo>
                    <a:lnTo>
                      <a:pt x="39" y="19"/>
                    </a:lnTo>
                    <a:lnTo>
                      <a:pt x="35" y="24"/>
                    </a:lnTo>
                    <a:lnTo>
                      <a:pt x="38" y="29"/>
                    </a:lnTo>
                    <a:lnTo>
                      <a:pt x="47" y="24"/>
                    </a:lnTo>
                    <a:lnTo>
                      <a:pt x="47" y="18"/>
                    </a:lnTo>
                    <a:lnTo>
                      <a:pt x="40" y="14"/>
                    </a:lnTo>
                    <a:lnTo>
                      <a:pt x="41" y="6"/>
                    </a:lnTo>
                    <a:lnTo>
                      <a:pt x="50" y="1"/>
                    </a:lnTo>
                    <a:lnTo>
                      <a:pt x="68" y="0"/>
                    </a:lnTo>
                    <a:moveTo>
                      <a:pt x="69" y="0"/>
                    </a:moveTo>
                    <a:lnTo>
                      <a:pt x="68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0" y="13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7" y="18"/>
                    </a:lnTo>
                    <a:lnTo>
                      <a:pt x="46" y="24"/>
                    </a:lnTo>
                    <a:lnTo>
                      <a:pt x="38" y="29"/>
                    </a:lnTo>
                    <a:lnTo>
                      <a:pt x="36" y="24"/>
                    </a:lnTo>
                    <a:lnTo>
                      <a:pt x="39" y="19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0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31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6" y="51"/>
                    </a:lnTo>
                    <a:lnTo>
                      <a:pt x="13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26" y="54"/>
                    </a:lnTo>
                    <a:lnTo>
                      <a:pt x="32" y="55"/>
                    </a:lnTo>
                    <a:lnTo>
                      <a:pt x="41" y="56"/>
                    </a:lnTo>
                    <a:lnTo>
                      <a:pt x="42" y="65"/>
                    </a:lnTo>
                    <a:lnTo>
                      <a:pt x="42" y="65"/>
                    </a:lnTo>
                    <a:lnTo>
                      <a:pt x="43" y="65"/>
                    </a:lnTo>
                    <a:lnTo>
                      <a:pt x="47" y="70"/>
                    </a:lnTo>
                    <a:lnTo>
                      <a:pt x="47" y="71"/>
                    </a:lnTo>
                    <a:lnTo>
                      <a:pt x="47" y="70"/>
                    </a:lnTo>
                    <a:lnTo>
                      <a:pt x="49" y="66"/>
                    </a:lnTo>
                    <a:lnTo>
                      <a:pt x="50" y="61"/>
                    </a:lnTo>
                    <a:lnTo>
                      <a:pt x="55" y="51"/>
                    </a:lnTo>
                    <a:lnTo>
                      <a:pt x="55" y="51"/>
                    </a:lnTo>
                    <a:lnTo>
                      <a:pt x="55" y="51"/>
                    </a:lnTo>
                    <a:lnTo>
                      <a:pt x="52" y="46"/>
                    </a:lnTo>
                    <a:lnTo>
                      <a:pt x="54" y="42"/>
                    </a:lnTo>
                    <a:lnTo>
                      <a:pt x="69" y="32"/>
                    </a:lnTo>
                    <a:lnTo>
                      <a:pt x="69" y="31"/>
                    </a:lnTo>
                    <a:lnTo>
                      <a:pt x="69" y="31"/>
                    </a:lnTo>
                    <a:lnTo>
                      <a:pt x="70" y="21"/>
                    </a:lnTo>
                    <a:lnTo>
                      <a:pt x="70" y="21"/>
                    </a:lnTo>
                    <a:lnTo>
                      <a:pt x="70" y="21"/>
                    </a:lnTo>
                    <a:lnTo>
                      <a:pt x="68" y="16"/>
                    </a:lnTo>
                    <a:lnTo>
                      <a:pt x="73" y="6"/>
                    </a:lnTo>
                    <a:lnTo>
                      <a:pt x="73" y="5"/>
                    </a:lnTo>
                    <a:lnTo>
                      <a:pt x="73" y="5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8" name="Freeform 1229"/>
              <p:cNvSpPr>
                <a:spLocks/>
              </p:cNvSpPr>
              <p:nvPr/>
            </p:nvSpPr>
            <p:spPr bwMode="gray">
              <a:xfrm>
                <a:off x="3086" y="1370"/>
                <a:ext cx="13" cy="25"/>
              </a:xfrm>
              <a:custGeom>
                <a:avLst/>
                <a:gdLst>
                  <a:gd name="T0" fmla="*/ 1 w 13"/>
                  <a:gd name="T1" fmla="*/ 22 h 25"/>
                  <a:gd name="T2" fmla="*/ 0 w 13"/>
                  <a:gd name="T3" fmla="*/ 12 h 25"/>
                  <a:gd name="T4" fmla="*/ 1 w 13"/>
                  <a:gd name="T5" fmla="*/ 5 h 25"/>
                  <a:gd name="T6" fmla="*/ 4 w 13"/>
                  <a:gd name="T7" fmla="*/ 0 h 25"/>
                  <a:gd name="T8" fmla="*/ 10 w 13"/>
                  <a:gd name="T9" fmla="*/ 9 h 25"/>
                  <a:gd name="T10" fmla="*/ 13 w 13"/>
                  <a:gd name="T11" fmla="*/ 25 h 25"/>
                  <a:gd name="T12" fmla="*/ 1 w 13"/>
                  <a:gd name="T13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1" y="22"/>
                    </a:moveTo>
                    <a:lnTo>
                      <a:pt x="0" y="12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10" y="9"/>
                    </a:lnTo>
                    <a:lnTo>
                      <a:pt x="13" y="25"/>
                    </a:lnTo>
                    <a:lnTo>
                      <a:pt x="1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9" name="Freeform 1230"/>
              <p:cNvSpPr>
                <a:spLocks noEditPoints="1"/>
              </p:cNvSpPr>
              <p:nvPr/>
            </p:nvSpPr>
            <p:spPr bwMode="gray">
              <a:xfrm>
                <a:off x="3086" y="1370"/>
                <a:ext cx="13" cy="25"/>
              </a:xfrm>
              <a:custGeom>
                <a:avLst/>
                <a:gdLst>
                  <a:gd name="T0" fmla="*/ 4 w 13"/>
                  <a:gd name="T1" fmla="*/ 0 h 25"/>
                  <a:gd name="T2" fmla="*/ 10 w 13"/>
                  <a:gd name="T3" fmla="*/ 9 h 25"/>
                  <a:gd name="T4" fmla="*/ 13 w 13"/>
                  <a:gd name="T5" fmla="*/ 24 h 25"/>
                  <a:gd name="T6" fmla="*/ 1 w 13"/>
                  <a:gd name="T7" fmla="*/ 22 h 25"/>
                  <a:gd name="T8" fmla="*/ 0 w 13"/>
                  <a:gd name="T9" fmla="*/ 12 h 25"/>
                  <a:gd name="T10" fmla="*/ 1 w 13"/>
                  <a:gd name="T11" fmla="*/ 5 h 25"/>
                  <a:gd name="T12" fmla="*/ 4 w 13"/>
                  <a:gd name="T13" fmla="*/ 0 h 25"/>
                  <a:gd name="T14" fmla="*/ 4 w 13"/>
                  <a:gd name="T15" fmla="*/ 0 h 25"/>
                  <a:gd name="T16" fmla="*/ 4 w 13"/>
                  <a:gd name="T17" fmla="*/ 0 h 25"/>
                  <a:gd name="T18" fmla="*/ 1 w 13"/>
                  <a:gd name="T19" fmla="*/ 5 h 25"/>
                  <a:gd name="T20" fmla="*/ 1 w 13"/>
                  <a:gd name="T21" fmla="*/ 5 h 25"/>
                  <a:gd name="T22" fmla="*/ 1 w 13"/>
                  <a:gd name="T23" fmla="*/ 5 h 25"/>
                  <a:gd name="T24" fmla="*/ 0 w 13"/>
                  <a:gd name="T25" fmla="*/ 12 h 25"/>
                  <a:gd name="T26" fmla="*/ 0 w 13"/>
                  <a:gd name="T27" fmla="*/ 12 h 25"/>
                  <a:gd name="T28" fmla="*/ 0 w 13"/>
                  <a:gd name="T29" fmla="*/ 12 h 25"/>
                  <a:gd name="T30" fmla="*/ 1 w 13"/>
                  <a:gd name="T31" fmla="*/ 22 h 25"/>
                  <a:gd name="T32" fmla="*/ 1 w 13"/>
                  <a:gd name="T33" fmla="*/ 22 h 25"/>
                  <a:gd name="T34" fmla="*/ 1 w 13"/>
                  <a:gd name="T35" fmla="*/ 22 h 25"/>
                  <a:gd name="T36" fmla="*/ 13 w 13"/>
                  <a:gd name="T37" fmla="*/ 25 h 25"/>
                  <a:gd name="T38" fmla="*/ 13 w 13"/>
                  <a:gd name="T39" fmla="*/ 25 h 25"/>
                  <a:gd name="T40" fmla="*/ 13 w 13"/>
                  <a:gd name="T41" fmla="*/ 24 h 25"/>
                  <a:gd name="T42" fmla="*/ 11 w 13"/>
                  <a:gd name="T43" fmla="*/ 9 h 25"/>
                  <a:gd name="T44" fmla="*/ 11 w 13"/>
                  <a:gd name="T45" fmla="*/ 9 h 25"/>
                  <a:gd name="T46" fmla="*/ 10 w 13"/>
                  <a:gd name="T47" fmla="*/ 8 h 25"/>
                  <a:gd name="T48" fmla="*/ 4 w 13"/>
                  <a:gd name="T49" fmla="*/ 0 h 25"/>
                  <a:gd name="T50" fmla="*/ 4 w 13"/>
                  <a:gd name="T51" fmla="*/ 0 h 25"/>
                  <a:gd name="T52" fmla="*/ 4 w 13"/>
                  <a:gd name="T5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5">
                    <a:moveTo>
                      <a:pt x="4" y="0"/>
                    </a:moveTo>
                    <a:lnTo>
                      <a:pt x="10" y="9"/>
                    </a:lnTo>
                    <a:lnTo>
                      <a:pt x="13" y="24"/>
                    </a:lnTo>
                    <a:lnTo>
                      <a:pt x="1" y="22"/>
                    </a:lnTo>
                    <a:lnTo>
                      <a:pt x="0" y="12"/>
                    </a:lnTo>
                    <a:lnTo>
                      <a:pt x="1" y="5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0" name="Freeform 1231"/>
              <p:cNvSpPr>
                <a:spLocks noEditPoints="1"/>
              </p:cNvSpPr>
              <p:nvPr/>
            </p:nvSpPr>
            <p:spPr bwMode="gray">
              <a:xfrm>
                <a:off x="3086" y="1370"/>
                <a:ext cx="13" cy="25"/>
              </a:xfrm>
              <a:custGeom>
                <a:avLst/>
                <a:gdLst>
                  <a:gd name="T0" fmla="*/ 4 w 13"/>
                  <a:gd name="T1" fmla="*/ 0 h 25"/>
                  <a:gd name="T2" fmla="*/ 10 w 13"/>
                  <a:gd name="T3" fmla="*/ 9 h 25"/>
                  <a:gd name="T4" fmla="*/ 13 w 13"/>
                  <a:gd name="T5" fmla="*/ 24 h 25"/>
                  <a:gd name="T6" fmla="*/ 1 w 13"/>
                  <a:gd name="T7" fmla="*/ 22 h 25"/>
                  <a:gd name="T8" fmla="*/ 0 w 13"/>
                  <a:gd name="T9" fmla="*/ 12 h 25"/>
                  <a:gd name="T10" fmla="*/ 1 w 13"/>
                  <a:gd name="T11" fmla="*/ 5 h 25"/>
                  <a:gd name="T12" fmla="*/ 4 w 13"/>
                  <a:gd name="T13" fmla="*/ 0 h 25"/>
                  <a:gd name="T14" fmla="*/ 4 w 13"/>
                  <a:gd name="T15" fmla="*/ 0 h 25"/>
                  <a:gd name="T16" fmla="*/ 4 w 13"/>
                  <a:gd name="T17" fmla="*/ 0 h 25"/>
                  <a:gd name="T18" fmla="*/ 1 w 13"/>
                  <a:gd name="T19" fmla="*/ 5 h 25"/>
                  <a:gd name="T20" fmla="*/ 1 w 13"/>
                  <a:gd name="T21" fmla="*/ 5 h 25"/>
                  <a:gd name="T22" fmla="*/ 1 w 13"/>
                  <a:gd name="T23" fmla="*/ 5 h 25"/>
                  <a:gd name="T24" fmla="*/ 0 w 13"/>
                  <a:gd name="T25" fmla="*/ 12 h 25"/>
                  <a:gd name="T26" fmla="*/ 0 w 13"/>
                  <a:gd name="T27" fmla="*/ 12 h 25"/>
                  <a:gd name="T28" fmla="*/ 0 w 13"/>
                  <a:gd name="T29" fmla="*/ 12 h 25"/>
                  <a:gd name="T30" fmla="*/ 1 w 13"/>
                  <a:gd name="T31" fmla="*/ 22 h 25"/>
                  <a:gd name="T32" fmla="*/ 1 w 13"/>
                  <a:gd name="T33" fmla="*/ 22 h 25"/>
                  <a:gd name="T34" fmla="*/ 1 w 13"/>
                  <a:gd name="T35" fmla="*/ 22 h 25"/>
                  <a:gd name="T36" fmla="*/ 13 w 13"/>
                  <a:gd name="T37" fmla="*/ 25 h 25"/>
                  <a:gd name="T38" fmla="*/ 13 w 13"/>
                  <a:gd name="T39" fmla="*/ 25 h 25"/>
                  <a:gd name="T40" fmla="*/ 13 w 13"/>
                  <a:gd name="T41" fmla="*/ 24 h 25"/>
                  <a:gd name="T42" fmla="*/ 11 w 13"/>
                  <a:gd name="T43" fmla="*/ 9 h 25"/>
                  <a:gd name="T44" fmla="*/ 11 w 13"/>
                  <a:gd name="T45" fmla="*/ 9 h 25"/>
                  <a:gd name="T46" fmla="*/ 10 w 13"/>
                  <a:gd name="T47" fmla="*/ 8 h 25"/>
                  <a:gd name="T48" fmla="*/ 4 w 13"/>
                  <a:gd name="T49" fmla="*/ 0 h 25"/>
                  <a:gd name="T50" fmla="*/ 4 w 13"/>
                  <a:gd name="T51" fmla="*/ 0 h 25"/>
                  <a:gd name="T52" fmla="*/ 4 w 13"/>
                  <a:gd name="T5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5">
                    <a:moveTo>
                      <a:pt x="4" y="0"/>
                    </a:moveTo>
                    <a:lnTo>
                      <a:pt x="10" y="9"/>
                    </a:lnTo>
                    <a:lnTo>
                      <a:pt x="13" y="24"/>
                    </a:lnTo>
                    <a:lnTo>
                      <a:pt x="1" y="22"/>
                    </a:lnTo>
                    <a:lnTo>
                      <a:pt x="0" y="12"/>
                    </a:lnTo>
                    <a:lnTo>
                      <a:pt x="1" y="5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1" name="Freeform 1232"/>
              <p:cNvSpPr>
                <a:spLocks/>
              </p:cNvSpPr>
              <p:nvPr/>
            </p:nvSpPr>
            <p:spPr bwMode="gray">
              <a:xfrm>
                <a:off x="3026" y="1340"/>
                <a:ext cx="64" cy="52"/>
              </a:xfrm>
              <a:custGeom>
                <a:avLst/>
                <a:gdLst>
                  <a:gd name="T0" fmla="*/ 48 w 64"/>
                  <a:gd name="T1" fmla="*/ 42 h 52"/>
                  <a:gd name="T2" fmla="*/ 36 w 64"/>
                  <a:gd name="T3" fmla="*/ 38 h 52"/>
                  <a:gd name="T4" fmla="*/ 29 w 64"/>
                  <a:gd name="T5" fmla="*/ 35 h 52"/>
                  <a:gd name="T6" fmla="*/ 12 w 64"/>
                  <a:gd name="T7" fmla="*/ 25 h 52"/>
                  <a:gd name="T8" fmla="*/ 0 w 64"/>
                  <a:gd name="T9" fmla="*/ 12 h 52"/>
                  <a:gd name="T10" fmla="*/ 8 w 64"/>
                  <a:gd name="T11" fmla="*/ 6 h 52"/>
                  <a:gd name="T12" fmla="*/ 11 w 64"/>
                  <a:gd name="T13" fmla="*/ 4 h 52"/>
                  <a:gd name="T14" fmla="*/ 20 w 64"/>
                  <a:gd name="T15" fmla="*/ 6 h 52"/>
                  <a:gd name="T16" fmla="*/ 29 w 64"/>
                  <a:gd name="T17" fmla="*/ 4 h 52"/>
                  <a:gd name="T18" fmla="*/ 36 w 64"/>
                  <a:gd name="T19" fmla="*/ 0 h 52"/>
                  <a:gd name="T20" fmla="*/ 42 w 64"/>
                  <a:gd name="T21" fmla="*/ 1 h 52"/>
                  <a:gd name="T22" fmla="*/ 52 w 64"/>
                  <a:gd name="T23" fmla="*/ 2 h 52"/>
                  <a:gd name="T24" fmla="*/ 53 w 64"/>
                  <a:gd name="T25" fmla="*/ 12 h 52"/>
                  <a:gd name="T26" fmla="*/ 57 w 64"/>
                  <a:gd name="T27" fmla="*/ 16 h 52"/>
                  <a:gd name="T28" fmla="*/ 58 w 64"/>
                  <a:gd name="T29" fmla="*/ 12 h 52"/>
                  <a:gd name="T30" fmla="*/ 64 w 64"/>
                  <a:gd name="T31" fmla="*/ 19 h 52"/>
                  <a:gd name="T32" fmla="*/ 64 w 64"/>
                  <a:gd name="T33" fmla="*/ 30 h 52"/>
                  <a:gd name="T34" fmla="*/ 61 w 64"/>
                  <a:gd name="T35" fmla="*/ 35 h 52"/>
                  <a:gd name="T36" fmla="*/ 61 w 64"/>
                  <a:gd name="T37" fmla="*/ 42 h 52"/>
                  <a:gd name="T38" fmla="*/ 61 w 64"/>
                  <a:gd name="T39" fmla="*/ 52 h 52"/>
                  <a:gd name="T40" fmla="*/ 48 w 64"/>
                  <a:gd name="T41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52">
                    <a:moveTo>
                      <a:pt x="48" y="42"/>
                    </a:moveTo>
                    <a:lnTo>
                      <a:pt x="36" y="38"/>
                    </a:lnTo>
                    <a:lnTo>
                      <a:pt x="29" y="35"/>
                    </a:lnTo>
                    <a:lnTo>
                      <a:pt x="12" y="25"/>
                    </a:lnTo>
                    <a:lnTo>
                      <a:pt x="0" y="12"/>
                    </a:lnTo>
                    <a:lnTo>
                      <a:pt x="8" y="6"/>
                    </a:lnTo>
                    <a:lnTo>
                      <a:pt x="11" y="4"/>
                    </a:lnTo>
                    <a:lnTo>
                      <a:pt x="20" y="6"/>
                    </a:lnTo>
                    <a:lnTo>
                      <a:pt x="29" y="4"/>
                    </a:lnTo>
                    <a:lnTo>
                      <a:pt x="36" y="0"/>
                    </a:lnTo>
                    <a:lnTo>
                      <a:pt x="42" y="1"/>
                    </a:lnTo>
                    <a:lnTo>
                      <a:pt x="52" y="2"/>
                    </a:lnTo>
                    <a:lnTo>
                      <a:pt x="53" y="12"/>
                    </a:lnTo>
                    <a:lnTo>
                      <a:pt x="57" y="16"/>
                    </a:lnTo>
                    <a:lnTo>
                      <a:pt x="58" y="12"/>
                    </a:lnTo>
                    <a:lnTo>
                      <a:pt x="64" y="19"/>
                    </a:lnTo>
                    <a:lnTo>
                      <a:pt x="64" y="30"/>
                    </a:lnTo>
                    <a:lnTo>
                      <a:pt x="61" y="35"/>
                    </a:lnTo>
                    <a:lnTo>
                      <a:pt x="61" y="42"/>
                    </a:lnTo>
                    <a:lnTo>
                      <a:pt x="61" y="52"/>
                    </a:lnTo>
                    <a:lnTo>
                      <a:pt x="48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2" name="Freeform 1233"/>
              <p:cNvSpPr>
                <a:spLocks noEditPoints="1"/>
              </p:cNvSpPr>
              <p:nvPr/>
            </p:nvSpPr>
            <p:spPr bwMode="gray">
              <a:xfrm>
                <a:off x="3025" y="1340"/>
                <a:ext cx="65" cy="53"/>
              </a:xfrm>
              <a:custGeom>
                <a:avLst/>
                <a:gdLst>
                  <a:gd name="T0" fmla="*/ 37 w 65"/>
                  <a:gd name="T1" fmla="*/ 0 h 53"/>
                  <a:gd name="T2" fmla="*/ 43 w 65"/>
                  <a:gd name="T3" fmla="*/ 1 h 53"/>
                  <a:gd name="T4" fmla="*/ 52 w 65"/>
                  <a:gd name="T5" fmla="*/ 2 h 53"/>
                  <a:gd name="T6" fmla="*/ 54 w 65"/>
                  <a:gd name="T7" fmla="*/ 12 h 53"/>
                  <a:gd name="T8" fmla="*/ 58 w 65"/>
                  <a:gd name="T9" fmla="*/ 17 h 53"/>
                  <a:gd name="T10" fmla="*/ 59 w 65"/>
                  <a:gd name="T11" fmla="*/ 13 h 53"/>
                  <a:gd name="T12" fmla="*/ 65 w 65"/>
                  <a:gd name="T13" fmla="*/ 19 h 53"/>
                  <a:gd name="T14" fmla="*/ 65 w 65"/>
                  <a:gd name="T15" fmla="*/ 30 h 53"/>
                  <a:gd name="T16" fmla="*/ 62 w 65"/>
                  <a:gd name="T17" fmla="*/ 35 h 53"/>
                  <a:gd name="T18" fmla="*/ 61 w 65"/>
                  <a:gd name="T19" fmla="*/ 42 h 53"/>
                  <a:gd name="T20" fmla="*/ 62 w 65"/>
                  <a:gd name="T21" fmla="*/ 52 h 53"/>
                  <a:gd name="T22" fmla="*/ 49 w 65"/>
                  <a:gd name="T23" fmla="*/ 42 h 53"/>
                  <a:gd name="T24" fmla="*/ 37 w 65"/>
                  <a:gd name="T25" fmla="*/ 37 h 53"/>
                  <a:gd name="T26" fmla="*/ 30 w 65"/>
                  <a:gd name="T27" fmla="*/ 35 h 53"/>
                  <a:gd name="T28" fmla="*/ 13 w 65"/>
                  <a:gd name="T29" fmla="*/ 25 h 53"/>
                  <a:gd name="T30" fmla="*/ 1 w 65"/>
                  <a:gd name="T31" fmla="*/ 12 h 53"/>
                  <a:gd name="T32" fmla="*/ 10 w 65"/>
                  <a:gd name="T33" fmla="*/ 6 h 53"/>
                  <a:gd name="T34" fmla="*/ 12 w 65"/>
                  <a:gd name="T35" fmla="*/ 4 h 53"/>
                  <a:gd name="T36" fmla="*/ 21 w 65"/>
                  <a:gd name="T37" fmla="*/ 6 h 53"/>
                  <a:gd name="T38" fmla="*/ 30 w 65"/>
                  <a:gd name="T39" fmla="*/ 4 h 53"/>
                  <a:gd name="T40" fmla="*/ 37 w 65"/>
                  <a:gd name="T41" fmla="*/ 0 h 53"/>
                  <a:gd name="T42" fmla="*/ 37 w 65"/>
                  <a:gd name="T43" fmla="*/ 0 h 53"/>
                  <a:gd name="T44" fmla="*/ 37 w 65"/>
                  <a:gd name="T45" fmla="*/ 0 h 53"/>
                  <a:gd name="T46" fmla="*/ 30 w 65"/>
                  <a:gd name="T47" fmla="*/ 4 h 53"/>
                  <a:gd name="T48" fmla="*/ 21 w 65"/>
                  <a:gd name="T49" fmla="*/ 6 h 53"/>
                  <a:gd name="T50" fmla="*/ 13 w 65"/>
                  <a:gd name="T51" fmla="*/ 3 h 53"/>
                  <a:gd name="T52" fmla="*/ 12 w 65"/>
                  <a:gd name="T53" fmla="*/ 3 h 53"/>
                  <a:gd name="T54" fmla="*/ 12 w 65"/>
                  <a:gd name="T55" fmla="*/ 4 h 53"/>
                  <a:gd name="T56" fmla="*/ 9 w 65"/>
                  <a:gd name="T57" fmla="*/ 6 h 53"/>
                  <a:gd name="T58" fmla="*/ 1 w 65"/>
                  <a:gd name="T59" fmla="*/ 12 h 53"/>
                  <a:gd name="T60" fmla="*/ 0 w 65"/>
                  <a:gd name="T61" fmla="*/ 12 h 53"/>
                  <a:gd name="T62" fmla="*/ 1 w 65"/>
                  <a:gd name="T63" fmla="*/ 12 h 53"/>
                  <a:gd name="T64" fmla="*/ 13 w 65"/>
                  <a:gd name="T65" fmla="*/ 25 h 53"/>
                  <a:gd name="T66" fmla="*/ 13 w 65"/>
                  <a:gd name="T67" fmla="*/ 25 h 53"/>
                  <a:gd name="T68" fmla="*/ 13 w 65"/>
                  <a:gd name="T69" fmla="*/ 25 h 53"/>
                  <a:gd name="T70" fmla="*/ 30 w 65"/>
                  <a:gd name="T71" fmla="*/ 35 h 53"/>
                  <a:gd name="T72" fmla="*/ 30 w 65"/>
                  <a:gd name="T73" fmla="*/ 35 h 53"/>
                  <a:gd name="T74" fmla="*/ 30 w 65"/>
                  <a:gd name="T75" fmla="*/ 35 h 53"/>
                  <a:gd name="T76" fmla="*/ 37 w 65"/>
                  <a:gd name="T77" fmla="*/ 38 h 53"/>
                  <a:gd name="T78" fmla="*/ 49 w 65"/>
                  <a:gd name="T79" fmla="*/ 42 h 53"/>
                  <a:gd name="T80" fmla="*/ 62 w 65"/>
                  <a:gd name="T81" fmla="*/ 52 h 53"/>
                  <a:gd name="T82" fmla="*/ 63 w 65"/>
                  <a:gd name="T83" fmla="*/ 53 h 53"/>
                  <a:gd name="T84" fmla="*/ 63 w 65"/>
                  <a:gd name="T85" fmla="*/ 52 h 53"/>
                  <a:gd name="T86" fmla="*/ 62 w 65"/>
                  <a:gd name="T87" fmla="*/ 42 h 53"/>
                  <a:gd name="T88" fmla="*/ 63 w 65"/>
                  <a:gd name="T89" fmla="*/ 35 h 53"/>
                  <a:gd name="T90" fmla="*/ 65 w 65"/>
                  <a:gd name="T91" fmla="*/ 31 h 53"/>
                  <a:gd name="T92" fmla="*/ 65 w 65"/>
                  <a:gd name="T93" fmla="*/ 30 h 53"/>
                  <a:gd name="T94" fmla="*/ 65 w 65"/>
                  <a:gd name="T95" fmla="*/ 30 h 53"/>
                  <a:gd name="T96" fmla="*/ 65 w 65"/>
                  <a:gd name="T97" fmla="*/ 19 h 53"/>
                  <a:gd name="T98" fmla="*/ 65 w 65"/>
                  <a:gd name="T99" fmla="*/ 19 h 53"/>
                  <a:gd name="T100" fmla="*/ 65 w 65"/>
                  <a:gd name="T101" fmla="*/ 19 h 53"/>
                  <a:gd name="T102" fmla="*/ 60 w 65"/>
                  <a:gd name="T103" fmla="*/ 13 h 53"/>
                  <a:gd name="T104" fmla="*/ 59 w 65"/>
                  <a:gd name="T105" fmla="*/ 12 h 53"/>
                  <a:gd name="T106" fmla="*/ 59 w 65"/>
                  <a:gd name="T107" fmla="*/ 13 h 53"/>
                  <a:gd name="T108" fmla="*/ 58 w 65"/>
                  <a:gd name="T109" fmla="*/ 16 h 53"/>
                  <a:gd name="T110" fmla="*/ 54 w 65"/>
                  <a:gd name="T111" fmla="*/ 12 h 53"/>
                  <a:gd name="T112" fmla="*/ 53 w 65"/>
                  <a:gd name="T113" fmla="*/ 2 h 53"/>
                  <a:gd name="T114" fmla="*/ 53 w 65"/>
                  <a:gd name="T115" fmla="*/ 2 h 53"/>
                  <a:gd name="T116" fmla="*/ 52 w 65"/>
                  <a:gd name="T117" fmla="*/ 2 h 53"/>
                  <a:gd name="T118" fmla="*/ 43 w 65"/>
                  <a:gd name="T119" fmla="*/ 1 h 53"/>
                  <a:gd name="T120" fmla="*/ 37 w 65"/>
                  <a:gd name="T121" fmla="*/ 0 h 53"/>
                  <a:gd name="T122" fmla="*/ 37 w 65"/>
                  <a:gd name="T123" fmla="*/ 0 h 53"/>
                  <a:gd name="T124" fmla="*/ 37 w 65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5" h="53">
                    <a:moveTo>
                      <a:pt x="37" y="0"/>
                    </a:moveTo>
                    <a:lnTo>
                      <a:pt x="43" y="1"/>
                    </a:lnTo>
                    <a:lnTo>
                      <a:pt x="52" y="2"/>
                    </a:lnTo>
                    <a:lnTo>
                      <a:pt x="54" y="12"/>
                    </a:lnTo>
                    <a:lnTo>
                      <a:pt x="58" y="17"/>
                    </a:lnTo>
                    <a:lnTo>
                      <a:pt x="59" y="13"/>
                    </a:lnTo>
                    <a:lnTo>
                      <a:pt x="65" y="19"/>
                    </a:lnTo>
                    <a:lnTo>
                      <a:pt x="65" y="30"/>
                    </a:lnTo>
                    <a:lnTo>
                      <a:pt x="62" y="35"/>
                    </a:lnTo>
                    <a:lnTo>
                      <a:pt x="61" y="42"/>
                    </a:lnTo>
                    <a:lnTo>
                      <a:pt x="62" y="52"/>
                    </a:lnTo>
                    <a:lnTo>
                      <a:pt x="49" y="42"/>
                    </a:lnTo>
                    <a:lnTo>
                      <a:pt x="37" y="37"/>
                    </a:lnTo>
                    <a:lnTo>
                      <a:pt x="30" y="35"/>
                    </a:lnTo>
                    <a:lnTo>
                      <a:pt x="13" y="25"/>
                    </a:lnTo>
                    <a:lnTo>
                      <a:pt x="1" y="12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21" y="6"/>
                    </a:lnTo>
                    <a:lnTo>
                      <a:pt x="30" y="4"/>
                    </a:lnTo>
                    <a:lnTo>
                      <a:pt x="37" y="0"/>
                    </a:lnTo>
                    <a:close/>
                    <a:moveTo>
                      <a:pt x="37" y="0"/>
                    </a:moveTo>
                    <a:lnTo>
                      <a:pt x="37" y="0"/>
                    </a:lnTo>
                    <a:lnTo>
                      <a:pt x="30" y="4"/>
                    </a:lnTo>
                    <a:lnTo>
                      <a:pt x="21" y="6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9" y="6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7" y="38"/>
                    </a:lnTo>
                    <a:lnTo>
                      <a:pt x="49" y="42"/>
                    </a:lnTo>
                    <a:lnTo>
                      <a:pt x="62" y="52"/>
                    </a:lnTo>
                    <a:lnTo>
                      <a:pt x="63" y="53"/>
                    </a:lnTo>
                    <a:lnTo>
                      <a:pt x="63" y="52"/>
                    </a:lnTo>
                    <a:lnTo>
                      <a:pt x="62" y="42"/>
                    </a:lnTo>
                    <a:lnTo>
                      <a:pt x="63" y="35"/>
                    </a:lnTo>
                    <a:lnTo>
                      <a:pt x="65" y="31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9" y="12"/>
                    </a:lnTo>
                    <a:lnTo>
                      <a:pt x="59" y="13"/>
                    </a:lnTo>
                    <a:lnTo>
                      <a:pt x="58" y="16"/>
                    </a:lnTo>
                    <a:lnTo>
                      <a:pt x="54" y="1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2" y="2"/>
                    </a:lnTo>
                    <a:lnTo>
                      <a:pt x="43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3" name="Freeform 1234"/>
              <p:cNvSpPr>
                <a:spLocks noEditPoints="1"/>
              </p:cNvSpPr>
              <p:nvPr/>
            </p:nvSpPr>
            <p:spPr bwMode="gray">
              <a:xfrm>
                <a:off x="3025" y="1340"/>
                <a:ext cx="65" cy="53"/>
              </a:xfrm>
              <a:custGeom>
                <a:avLst/>
                <a:gdLst>
                  <a:gd name="T0" fmla="*/ 37 w 65"/>
                  <a:gd name="T1" fmla="*/ 0 h 53"/>
                  <a:gd name="T2" fmla="*/ 43 w 65"/>
                  <a:gd name="T3" fmla="*/ 1 h 53"/>
                  <a:gd name="T4" fmla="*/ 52 w 65"/>
                  <a:gd name="T5" fmla="*/ 2 h 53"/>
                  <a:gd name="T6" fmla="*/ 54 w 65"/>
                  <a:gd name="T7" fmla="*/ 12 h 53"/>
                  <a:gd name="T8" fmla="*/ 58 w 65"/>
                  <a:gd name="T9" fmla="*/ 17 h 53"/>
                  <a:gd name="T10" fmla="*/ 59 w 65"/>
                  <a:gd name="T11" fmla="*/ 13 h 53"/>
                  <a:gd name="T12" fmla="*/ 65 w 65"/>
                  <a:gd name="T13" fmla="*/ 19 h 53"/>
                  <a:gd name="T14" fmla="*/ 65 w 65"/>
                  <a:gd name="T15" fmla="*/ 30 h 53"/>
                  <a:gd name="T16" fmla="*/ 62 w 65"/>
                  <a:gd name="T17" fmla="*/ 35 h 53"/>
                  <a:gd name="T18" fmla="*/ 61 w 65"/>
                  <a:gd name="T19" fmla="*/ 42 h 53"/>
                  <a:gd name="T20" fmla="*/ 62 w 65"/>
                  <a:gd name="T21" fmla="*/ 52 h 53"/>
                  <a:gd name="T22" fmla="*/ 49 w 65"/>
                  <a:gd name="T23" fmla="*/ 42 h 53"/>
                  <a:gd name="T24" fmla="*/ 37 w 65"/>
                  <a:gd name="T25" fmla="*/ 37 h 53"/>
                  <a:gd name="T26" fmla="*/ 30 w 65"/>
                  <a:gd name="T27" fmla="*/ 35 h 53"/>
                  <a:gd name="T28" fmla="*/ 13 w 65"/>
                  <a:gd name="T29" fmla="*/ 25 h 53"/>
                  <a:gd name="T30" fmla="*/ 1 w 65"/>
                  <a:gd name="T31" fmla="*/ 12 h 53"/>
                  <a:gd name="T32" fmla="*/ 10 w 65"/>
                  <a:gd name="T33" fmla="*/ 6 h 53"/>
                  <a:gd name="T34" fmla="*/ 12 w 65"/>
                  <a:gd name="T35" fmla="*/ 4 h 53"/>
                  <a:gd name="T36" fmla="*/ 21 w 65"/>
                  <a:gd name="T37" fmla="*/ 6 h 53"/>
                  <a:gd name="T38" fmla="*/ 30 w 65"/>
                  <a:gd name="T39" fmla="*/ 4 h 53"/>
                  <a:gd name="T40" fmla="*/ 37 w 65"/>
                  <a:gd name="T41" fmla="*/ 0 h 53"/>
                  <a:gd name="T42" fmla="*/ 37 w 65"/>
                  <a:gd name="T43" fmla="*/ 0 h 53"/>
                  <a:gd name="T44" fmla="*/ 37 w 65"/>
                  <a:gd name="T45" fmla="*/ 0 h 53"/>
                  <a:gd name="T46" fmla="*/ 30 w 65"/>
                  <a:gd name="T47" fmla="*/ 4 h 53"/>
                  <a:gd name="T48" fmla="*/ 21 w 65"/>
                  <a:gd name="T49" fmla="*/ 6 h 53"/>
                  <a:gd name="T50" fmla="*/ 13 w 65"/>
                  <a:gd name="T51" fmla="*/ 3 h 53"/>
                  <a:gd name="T52" fmla="*/ 12 w 65"/>
                  <a:gd name="T53" fmla="*/ 3 h 53"/>
                  <a:gd name="T54" fmla="*/ 12 w 65"/>
                  <a:gd name="T55" fmla="*/ 4 h 53"/>
                  <a:gd name="T56" fmla="*/ 9 w 65"/>
                  <a:gd name="T57" fmla="*/ 6 h 53"/>
                  <a:gd name="T58" fmla="*/ 1 w 65"/>
                  <a:gd name="T59" fmla="*/ 12 h 53"/>
                  <a:gd name="T60" fmla="*/ 0 w 65"/>
                  <a:gd name="T61" fmla="*/ 12 h 53"/>
                  <a:gd name="T62" fmla="*/ 1 w 65"/>
                  <a:gd name="T63" fmla="*/ 12 h 53"/>
                  <a:gd name="T64" fmla="*/ 13 w 65"/>
                  <a:gd name="T65" fmla="*/ 25 h 53"/>
                  <a:gd name="T66" fmla="*/ 13 w 65"/>
                  <a:gd name="T67" fmla="*/ 25 h 53"/>
                  <a:gd name="T68" fmla="*/ 13 w 65"/>
                  <a:gd name="T69" fmla="*/ 25 h 53"/>
                  <a:gd name="T70" fmla="*/ 30 w 65"/>
                  <a:gd name="T71" fmla="*/ 35 h 53"/>
                  <a:gd name="T72" fmla="*/ 30 w 65"/>
                  <a:gd name="T73" fmla="*/ 35 h 53"/>
                  <a:gd name="T74" fmla="*/ 30 w 65"/>
                  <a:gd name="T75" fmla="*/ 35 h 53"/>
                  <a:gd name="T76" fmla="*/ 37 w 65"/>
                  <a:gd name="T77" fmla="*/ 38 h 53"/>
                  <a:gd name="T78" fmla="*/ 49 w 65"/>
                  <a:gd name="T79" fmla="*/ 42 h 53"/>
                  <a:gd name="T80" fmla="*/ 62 w 65"/>
                  <a:gd name="T81" fmla="*/ 52 h 53"/>
                  <a:gd name="T82" fmla="*/ 63 w 65"/>
                  <a:gd name="T83" fmla="*/ 53 h 53"/>
                  <a:gd name="T84" fmla="*/ 63 w 65"/>
                  <a:gd name="T85" fmla="*/ 52 h 53"/>
                  <a:gd name="T86" fmla="*/ 62 w 65"/>
                  <a:gd name="T87" fmla="*/ 42 h 53"/>
                  <a:gd name="T88" fmla="*/ 63 w 65"/>
                  <a:gd name="T89" fmla="*/ 35 h 53"/>
                  <a:gd name="T90" fmla="*/ 65 w 65"/>
                  <a:gd name="T91" fmla="*/ 31 h 53"/>
                  <a:gd name="T92" fmla="*/ 65 w 65"/>
                  <a:gd name="T93" fmla="*/ 30 h 53"/>
                  <a:gd name="T94" fmla="*/ 65 w 65"/>
                  <a:gd name="T95" fmla="*/ 30 h 53"/>
                  <a:gd name="T96" fmla="*/ 65 w 65"/>
                  <a:gd name="T97" fmla="*/ 19 h 53"/>
                  <a:gd name="T98" fmla="*/ 65 w 65"/>
                  <a:gd name="T99" fmla="*/ 19 h 53"/>
                  <a:gd name="T100" fmla="*/ 65 w 65"/>
                  <a:gd name="T101" fmla="*/ 19 h 53"/>
                  <a:gd name="T102" fmla="*/ 60 w 65"/>
                  <a:gd name="T103" fmla="*/ 13 h 53"/>
                  <a:gd name="T104" fmla="*/ 59 w 65"/>
                  <a:gd name="T105" fmla="*/ 12 h 53"/>
                  <a:gd name="T106" fmla="*/ 59 w 65"/>
                  <a:gd name="T107" fmla="*/ 13 h 53"/>
                  <a:gd name="T108" fmla="*/ 58 w 65"/>
                  <a:gd name="T109" fmla="*/ 16 h 53"/>
                  <a:gd name="T110" fmla="*/ 54 w 65"/>
                  <a:gd name="T111" fmla="*/ 12 h 53"/>
                  <a:gd name="T112" fmla="*/ 53 w 65"/>
                  <a:gd name="T113" fmla="*/ 2 h 53"/>
                  <a:gd name="T114" fmla="*/ 53 w 65"/>
                  <a:gd name="T115" fmla="*/ 2 h 53"/>
                  <a:gd name="T116" fmla="*/ 52 w 65"/>
                  <a:gd name="T117" fmla="*/ 2 h 53"/>
                  <a:gd name="T118" fmla="*/ 43 w 65"/>
                  <a:gd name="T119" fmla="*/ 1 h 53"/>
                  <a:gd name="T120" fmla="*/ 37 w 65"/>
                  <a:gd name="T121" fmla="*/ 0 h 53"/>
                  <a:gd name="T122" fmla="*/ 37 w 65"/>
                  <a:gd name="T123" fmla="*/ 0 h 53"/>
                  <a:gd name="T124" fmla="*/ 37 w 65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5" h="53">
                    <a:moveTo>
                      <a:pt x="37" y="0"/>
                    </a:moveTo>
                    <a:lnTo>
                      <a:pt x="43" y="1"/>
                    </a:lnTo>
                    <a:lnTo>
                      <a:pt x="52" y="2"/>
                    </a:lnTo>
                    <a:lnTo>
                      <a:pt x="54" y="12"/>
                    </a:lnTo>
                    <a:lnTo>
                      <a:pt x="58" y="17"/>
                    </a:lnTo>
                    <a:lnTo>
                      <a:pt x="59" y="13"/>
                    </a:lnTo>
                    <a:lnTo>
                      <a:pt x="65" y="19"/>
                    </a:lnTo>
                    <a:lnTo>
                      <a:pt x="65" y="30"/>
                    </a:lnTo>
                    <a:lnTo>
                      <a:pt x="62" y="35"/>
                    </a:lnTo>
                    <a:lnTo>
                      <a:pt x="61" y="42"/>
                    </a:lnTo>
                    <a:lnTo>
                      <a:pt x="62" y="52"/>
                    </a:lnTo>
                    <a:lnTo>
                      <a:pt x="49" y="42"/>
                    </a:lnTo>
                    <a:lnTo>
                      <a:pt x="37" y="37"/>
                    </a:lnTo>
                    <a:lnTo>
                      <a:pt x="30" y="35"/>
                    </a:lnTo>
                    <a:lnTo>
                      <a:pt x="13" y="25"/>
                    </a:lnTo>
                    <a:lnTo>
                      <a:pt x="1" y="12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21" y="6"/>
                    </a:lnTo>
                    <a:lnTo>
                      <a:pt x="30" y="4"/>
                    </a:lnTo>
                    <a:lnTo>
                      <a:pt x="37" y="0"/>
                    </a:lnTo>
                    <a:moveTo>
                      <a:pt x="37" y="0"/>
                    </a:moveTo>
                    <a:lnTo>
                      <a:pt x="37" y="0"/>
                    </a:lnTo>
                    <a:lnTo>
                      <a:pt x="30" y="4"/>
                    </a:lnTo>
                    <a:lnTo>
                      <a:pt x="21" y="6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9" y="6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7" y="38"/>
                    </a:lnTo>
                    <a:lnTo>
                      <a:pt x="49" y="42"/>
                    </a:lnTo>
                    <a:lnTo>
                      <a:pt x="62" y="52"/>
                    </a:lnTo>
                    <a:lnTo>
                      <a:pt x="63" y="53"/>
                    </a:lnTo>
                    <a:lnTo>
                      <a:pt x="63" y="52"/>
                    </a:lnTo>
                    <a:lnTo>
                      <a:pt x="62" y="42"/>
                    </a:lnTo>
                    <a:lnTo>
                      <a:pt x="63" y="35"/>
                    </a:lnTo>
                    <a:lnTo>
                      <a:pt x="65" y="31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9" y="12"/>
                    </a:lnTo>
                    <a:lnTo>
                      <a:pt x="59" y="13"/>
                    </a:lnTo>
                    <a:lnTo>
                      <a:pt x="58" y="16"/>
                    </a:lnTo>
                    <a:lnTo>
                      <a:pt x="54" y="1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2" y="2"/>
                    </a:lnTo>
                    <a:lnTo>
                      <a:pt x="43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4" name="Freeform 1235"/>
              <p:cNvSpPr>
                <a:spLocks/>
              </p:cNvSpPr>
              <p:nvPr/>
            </p:nvSpPr>
            <p:spPr bwMode="gray">
              <a:xfrm>
                <a:off x="3098" y="1456"/>
                <a:ext cx="213" cy="204"/>
              </a:xfrm>
              <a:custGeom>
                <a:avLst/>
                <a:gdLst>
                  <a:gd name="T0" fmla="*/ 163 w 213"/>
                  <a:gd name="T1" fmla="*/ 192 h 204"/>
                  <a:gd name="T2" fmla="*/ 167 w 213"/>
                  <a:gd name="T3" fmla="*/ 172 h 204"/>
                  <a:gd name="T4" fmla="*/ 162 w 213"/>
                  <a:gd name="T5" fmla="*/ 158 h 204"/>
                  <a:gd name="T6" fmla="*/ 149 w 213"/>
                  <a:gd name="T7" fmla="*/ 154 h 204"/>
                  <a:gd name="T8" fmla="*/ 140 w 213"/>
                  <a:gd name="T9" fmla="*/ 144 h 204"/>
                  <a:gd name="T10" fmla="*/ 132 w 213"/>
                  <a:gd name="T11" fmla="*/ 140 h 204"/>
                  <a:gd name="T12" fmla="*/ 120 w 213"/>
                  <a:gd name="T13" fmla="*/ 133 h 204"/>
                  <a:gd name="T14" fmla="*/ 101 w 213"/>
                  <a:gd name="T15" fmla="*/ 117 h 204"/>
                  <a:gd name="T16" fmla="*/ 85 w 213"/>
                  <a:gd name="T17" fmla="*/ 109 h 204"/>
                  <a:gd name="T18" fmla="*/ 71 w 213"/>
                  <a:gd name="T19" fmla="*/ 93 h 204"/>
                  <a:gd name="T20" fmla="*/ 59 w 213"/>
                  <a:gd name="T21" fmla="*/ 61 h 204"/>
                  <a:gd name="T22" fmla="*/ 36 w 213"/>
                  <a:gd name="T23" fmla="*/ 61 h 204"/>
                  <a:gd name="T24" fmla="*/ 16 w 213"/>
                  <a:gd name="T25" fmla="*/ 64 h 204"/>
                  <a:gd name="T26" fmla="*/ 3 w 213"/>
                  <a:gd name="T27" fmla="*/ 44 h 204"/>
                  <a:gd name="T28" fmla="*/ 10 w 213"/>
                  <a:gd name="T29" fmla="*/ 24 h 204"/>
                  <a:gd name="T30" fmla="*/ 23 w 213"/>
                  <a:gd name="T31" fmla="*/ 23 h 204"/>
                  <a:gd name="T32" fmla="*/ 34 w 213"/>
                  <a:gd name="T33" fmla="*/ 7 h 204"/>
                  <a:gd name="T34" fmla="*/ 59 w 213"/>
                  <a:gd name="T35" fmla="*/ 14 h 204"/>
                  <a:gd name="T36" fmla="*/ 82 w 213"/>
                  <a:gd name="T37" fmla="*/ 4 h 204"/>
                  <a:gd name="T38" fmla="*/ 97 w 213"/>
                  <a:gd name="T39" fmla="*/ 0 h 204"/>
                  <a:gd name="T40" fmla="*/ 109 w 213"/>
                  <a:gd name="T41" fmla="*/ 3 h 204"/>
                  <a:gd name="T42" fmla="*/ 125 w 213"/>
                  <a:gd name="T43" fmla="*/ 17 h 204"/>
                  <a:gd name="T44" fmla="*/ 131 w 213"/>
                  <a:gd name="T45" fmla="*/ 28 h 204"/>
                  <a:gd name="T46" fmla="*/ 125 w 213"/>
                  <a:gd name="T47" fmla="*/ 40 h 204"/>
                  <a:gd name="T48" fmla="*/ 106 w 213"/>
                  <a:gd name="T49" fmla="*/ 35 h 204"/>
                  <a:gd name="T50" fmla="*/ 101 w 213"/>
                  <a:gd name="T51" fmla="*/ 44 h 204"/>
                  <a:gd name="T52" fmla="*/ 118 w 213"/>
                  <a:gd name="T53" fmla="*/ 74 h 204"/>
                  <a:gd name="T54" fmla="*/ 133 w 213"/>
                  <a:gd name="T55" fmla="*/ 103 h 204"/>
                  <a:gd name="T56" fmla="*/ 166 w 213"/>
                  <a:gd name="T57" fmla="*/ 116 h 204"/>
                  <a:gd name="T58" fmla="*/ 175 w 213"/>
                  <a:gd name="T59" fmla="*/ 130 h 204"/>
                  <a:gd name="T60" fmla="*/ 189 w 213"/>
                  <a:gd name="T61" fmla="*/ 138 h 204"/>
                  <a:gd name="T62" fmla="*/ 211 w 213"/>
                  <a:gd name="T63" fmla="*/ 150 h 204"/>
                  <a:gd name="T64" fmla="*/ 209 w 213"/>
                  <a:gd name="T65" fmla="*/ 160 h 204"/>
                  <a:gd name="T66" fmla="*/ 192 w 213"/>
                  <a:gd name="T67" fmla="*/ 150 h 204"/>
                  <a:gd name="T68" fmla="*/ 178 w 213"/>
                  <a:gd name="T69" fmla="*/ 164 h 204"/>
                  <a:gd name="T70" fmla="*/ 189 w 213"/>
                  <a:gd name="T71" fmla="*/ 182 h 204"/>
                  <a:gd name="T72" fmla="*/ 177 w 213"/>
                  <a:gd name="T73" fmla="*/ 195 h 204"/>
                  <a:gd name="T74" fmla="*/ 161 w 213"/>
                  <a:gd name="T75" fmla="*/ 199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3" h="204">
                    <a:moveTo>
                      <a:pt x="161" y="199"/>
                    </a:moveTo>
                    <a:lnTo>
                      <a:pt x="163" y="192"/>
                    </a:lnTo>
                    <a:lnTo>
                      <a:pt x="170" y="182"/>
                    </a:lnTo>
                    <a:lnTo>
                      <a:pt x="167" y="172"/>
                    </a:lnTo>
                    <a:lnTo>
                      <a:pt x="167" y="164"/>
                    </a:lnTo>
                    <a:lnTo>
                      <a:pt x="162" y="158"/>
                    </a:lnTo>
                    <a:lnTo>
                      <a:pt x="156" y="158"/>
                    </a:lnTo>
                    <a:lnTo>
                      <a:pt x="149" y="154"/>
                    </a:lnTo>
                    <a:lnTo>
                      <a:pt x="148" y="147"/>
                    </a:lnTo>
                    <a:lnTo>
                      <a:pt x="140" y="144"/>
                    </a:lnTo>
                    <a:lnTo>
                      <a:pt x="137" y="140"/>
                    </a:lnTo>
                    <a:lnTo>
                      <a:pt x="132" y="140"/>
                    </a:lnTo>
                    <a:lnTo>
                      <a:pt x="125" y="133"/>
                    </a:lnTo>
                    <a:lnTo>
                      <a:pt x="120" y="133"/>
                    </a:lnTo>
                    <a:lnTo>
                      <a:pt x="104" y="124"/>
                    </a:lnTo>
                    <a:lnTo>
                      <a:pt x="101" y="117"/>
                    </a:lnTo>
                    <a:lnTo>
                      <a:pt x="95" y="116"/>
                    </a:lnTo>
                    <a:lnTo>
                      <a:pt x="85" y="109"/>
                    </a:lnTo>
                    <a:lnTo>
                      <a:pt x="82" y="100"/>
                    </a:lnTo>
                    <a:lnTo>
                      <a:pt x="71" y="93"/>
                    </a:lnTo>
                    <a:lnTo>
                      <a:pt x="69" y="77"/>
                    </a:lnTo>
                    <a:lnTo>
                      <a:pt x="59" y="61"/>
                    </a:lnTo>
                    <a:lnTo>
                      <a:pt x="52" y="59"/>
                    </a:lnTo>
                    <a:lnTo>
                      <a:pt x="36" y="61"/>
                    </a:lnTo>
                    <a:lnTo>
                      <a:pt x="23" y="73"/>
                    </a:lnTo>
                    <a:lnTo>
                      <a:pt x="16" y="64"/>
                    </a:lnTo>
                    <a:lnTo>
                      <a:pt x="7" y="61"/>
                    </a:lnTo>
                    <a:lnTo>
                      <a:pt x="3" y="44"/>
                    </a:lnTo>
                    <a:lnTo>
                      <a:pt x="0" y="26"/>
                    </a:lnTo>
                    <a:lnTo>
                      <a:pt x="10" y="24"/>
                    </a:lnTo>
                    <a:lnTo>
                      <a:pt x="19" y="26"/>
                    </a:lnTo>
                    <a:lnTo>
                      <a:pt x="23" y="23"/>
                    </a:lnTo>
                    <a:lnTo>
                      <a:pt x="26" y="9"/>
                    </a:lnTo>
                    <a:lnTo>
                      <a:pt x="34" y="7"/>
                    </a:lnTo>
                    <a:lnTo>
                      <a:pt x="40" y="11"/>
                    </a:lnTo>
                    <a:lnTo>
                      <a:pt x="59" y="14"/>
                    </a:lnTo>
                    <a:lnTo>
                      <a:pt x="65" y="4"/>
                    </a:lnTo>
                    <a:lnTo>
                      <a:pt x="82" y="4"/>
                    </a:lnTo>
                    <a:lnTo>
                      <a:pt x="88" y="0"/>
                    </a:lnTo>
                    <a:lnTo>
                      <a:pt x="97" y="0"/>
                    </a:lnTo>
                    <a:lnTo>
                      <a:pt x="103" y="3"/>
                    </a:lnTo>
                    <a:lnTo>
                      <a:pt x="109" y="3"/>
                    </a:lnTo>
                    <a:lnTo>
                      <a:pt x="125" y="7"/>
                    </a:lnTo>
                    <a:lnTo>
                      <a:pt x="125" y="17"/>
                    </a:lnTo>
                    <a:lnTo>
                      <a:pt x="131" y="23"/>
                    </a:lnTo>
                    <a:lnTo>
                      <a:pt x="131" y="28"/>
                    </a:lnTo>
                    <a:lnTo>
                      <a:pt x="129" y="33"/>
                    </a:lnTo>
                    <a:lnTo>
                      <a:pt x="125" y="40"/>
                    </a:lnTo>
                    <a:lnTo>
                      <a:pt x="125" y="31"/>
                    </a:lnTo>
                    <a:lnTo>
                      <a:pt x="106" y="35"/>
                    </a:lnTo>
                    <a:lnTo>
                      <a:pt x="100" y="42"/>
                    </a:lnTo>
                    <a:lnTo>
                      <a:pt x="101" y="44"/>
                    </a:lnTo>
                    <a:lnTo>
                      <a:pt x="100" y="62"/>
                    </a:lnTo>
                    <a:lnTo>
                      <a:pt x="118" y="74"/>
                    </a:lnTo>
                    <a:lnTo>
                      <a:pt x="125" y="85"/>
                    </a:lnTo>
                    <a:lnTo>
                      <a:pt x="133" y="103"/>
                    </a:lnTo>
                    <a:lnTo>
                      <a:pt x="150" y="113"/>
                    </a:lnTo>
                    <a:lnTo>
                      <a:pt x="166" y="116"/>
                    </a:lnTo>
                    <a:lnTo>
                      <a:pt x="170" y="126"/>
                    </a:lnTo>
                    <a:lnTo>
                      <a:pt x="175" y="130"/>
                    </a:lnTo>
                    <a:lnTo>
                      <a:pt x="189" y="132"/>
                    </a:lnTo>
                    <a:lnTo>
                      <a:pt x="189" y="138"/>
                    </a:lnTo>
                    <a:lnTo>
                      <a:pt x="199" y="140"/>
                    </a:lnTo>
                    <a:lnTo>
                      <a:pt x="211" y="150"/>
                    </a:lnTo>
                    <a:lnTo>
                      <a:pt x="213" y="158"/>
                    </a:lnTo>
                    <a:lnTo>
                      <a:pt x="209" y="160"/>
                    </a:lnTo>
                    <a:lnTo>
                      <a:pt x="199" y="153"/>
                    </a:lnTo>
                    <a:lnTo>
                      <a:pt x="192" y="150"/>
                    </a:lnTo>
                    <a:lnTo>
                      <a:pt x="182" y="152"/>
                    </a:lnTo>
                    <a:lnTo>
                      <a:pt x="178" y="164"/>
                    </a:lnTo>
                    <a:lnTo>
                      <a:pt x="188" y="173"/>
                    </a:lnTo>
                    <a:lnTo>
                      <a:pt x="189" y="182"/>
                    </a:lnTo>
                    <a:lnTo>
                      <a:pt x="181" y="185"/>
                    </a:lnTo>
                    <a:lnTo>
                      <a:pt x="177" y="195"/>
                    </a:lnTo>
                    <a:lnTo>
                      <a:pt x="165" y="204"/>
                    </a:lnTo>
                    <a:lnTo>
                      <a:pt x="161" y="1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5" name="Freeform 1236"/>
              <p:cNvSpPr>
                <a:spLocks noEditPoints="1"/>
              </p:cNvSpPr>
              <p:nvPr/>
            </p:nvSpPr>
            <p:spPr bwMode="gray">
              <a:xfrm>
                <a:off x="3098" y="1456"/>
                <a:ext cx="213" cy="204"/>
              </a:xfrm>
              <a:custGeom>
                <a:avLst/>
                <a:gdLst>
                  <a:gd name="T0" fmla="*/ 125 w 213"/>
                  <a:gd name="T1" fmla="*/ 8 h 204"/>
                  <a:gd name="T2" fmla="*/ 129 w 213"/>
                  <a:gd name="T3" fmla="*/ 33 h 204"/>
                  <a:gd name="T4" fmla="*/ 100 w 213"/>
                  <a:gd name="T5" fmla="*/ 42 h 204"/>
                  <a:gd name="T6" fmla="*/ 125 w 213"/>
                  <a:gd name="T7" fmla="*/ 85 h 204"/>
                  <a:gd name="T8" fmla="*/ 169 w 213"/>
                  <a:gd name="T9" fmla="*/ 126 h 204"/>
                  <a:gd name="T10" fmla="*/ 199 w 213"/>
                  <a:gd name="T11" fmla="*/ 141 h 204"/>
                  <a:gd name="T12" fmla="*/ 199 w 213"/>
                  <a:gd name="T13" fmla="*/ 153 h 204"/>
                  <a:gd name="T14" fmla="*/ 187 w 213"/>
                  <a:gd name="T15" fmla="*/ 173 h 204"/>
                  <a:gd name="T16" fmla="*/ 165 w 213"/>
                  <a:gd name="T17" fmla="*/ 204 h 204"/>
                  <a:gd name="T18" fmla="*/ 168 w 213"/>
                  <a:gd name="T19" fmla="*/ 172 h 204"/>
                  <a:gd name="T20" fmla="*/ 150 w 213"/>
                  <a:gd name="T21" fmla="*/ 154 h 204"/>
                  <a:gd name="T22" fmla="*/ 132 w 213"/>
                  <a:gd name="T23" fmla="*/ 140 h 204"/>
                  <a:gd name="T24" fmla="*/ 102 w 213"/>
                  <a:gd name="T25" fmla="*/ 117 h 204"/>
                  <a:gd name="T26" fmla="*/ 71 w 213"/>
                  <a:gd name="T27" fmla="*/ 93 h 204"/>
                  <a:gd name="T28" fmla="*/ 36 w 213"/>
                  <a:gd name="T29" fmla="*/ 61 h 204"/>
                  <a:gd name="T30" fmla="*/ 3 w 213"/>
                  <a:gd name="T31" fmla="*/ 44 h 204"/>
                  <a:gd name="T32" fmla="*/ 23 w 213"/>
                  <a:gd name="T33" fmla="*/ 23 h 204"/>
                  <a:gd name="T34" fmla="*/ 60 w 213"/>
                  <a:gd name="T35" fmla="*/ 14 h 204"/>
                  <a:gd name="T36" fmla="*/ 97 w 213"/>
                  <a:gd name="T37" fmla="*/ 0 h 204"/>
                  <a:gd name="T38" fmla="*/ 88 w 213"/>
                  <a:gd name="T39" fmla="*/ 0 h 204"/>
                  <a:gd name="T40" fmla="*/ 65 w 213"/>
                  <a:gd name="T41" fmla="*/ 4 h 204"/>
                  <a:gd name="T42" fmla="*/ 34 w 213"/>
                  <a:gd name="T43" fmla="*/ 7 h 204"/>
                  <a:gd name="T44" fmla="*/ 26 w 213"/>
                  <a:gd name="T45" fmla="*/ 9 h 204"/>
                  <a:gd name="T46" fmla="*/ 10 w 213"/>
                  <a:gd name="T47" fmla="*/ 24 h 204"/>
                  <a:gd name="T48" fmla="*/ 0 w 213"/>
                  <a:gd name="T49" fmla="*/ 25 h 204"/>
                  <a:gd name="T50" fmla="*/ 7 w 213"/>
                  <a:gd name="T51" fmla="*/ 62 h 204"/>
                  <a:gd name="T52" fmla="*/ 23 w 213"/>
                  <a:gd name="T53" fmla="*/ 73 h 204"/>
                  <a:gd name="T54" fmla="*/ 59 w 213"/>
                  <a:gd name="T55" fmla="*/ 61 h 204"/>
                  <a:gd name="T56" fmla="*/ 71 w 213"/>
                  <a:gd name="T57" fmla="*/ 93 h 204"/>
                  <a:gd name="T58" fmla="*/ 85 w 213"/>
                  <a:gd name="T59" fmla="*/ 109 h 204"/>
                  <a:gd name="T60" fmla="*/ 101 w 213"/>
                  <a:gd name="T61" fmla="*/ 117 h 204"/>
                  <a:gd name="T62" fmla="*/ 120 w 213"/>
                  <a:gd name="T63" fmla="*/ 133 h 204"/>
                  <a:gd name="T64" fmla="*/ 132 w 213"/>
                  <a:gd name="T65" fmla="*/ 140 h 204"/>
                  <a:gd name="T66" fmla="*/ 140 w 213"/>
                  <a:gd name="T67" fmla="*/ 145 h 204"/>
                  <a:gd name="T68" fmla="*/ 149 w 213"/>
                  <a:gd name="T69" fmla="*/ 154 h 204"/>
                  <a:gd name="T70" fmla="*/ 156 w 213"/>
                  <a:gd name="T71" fmla="*/ 158 h 204"/>
                  <a:gd name="T72" fmla="*/ 167 w 213"/>
                  <a:gd name="T73" fmla="*/ 172 h 204"/>
                  <a:gd name="T74" fmla="*/ 162 w 213"/>
                  <a:gd name="T75" fmla="*/ 192 h 204"/>
                  <a:gd name="T76" fmla="*/ 160 w 213"/>
                  <a:gd name="T77" fmla="*/ 199 h 204"/>
                  <a:gd name="T78" fmla="*/ 165 w 213"/>
                  <a:gd name="T79" fmla="*/ 204 h 204"/>
                  <a:gd name="T80" fmla="*/ 181 w 213"/>
                  <a:gd name="T81" fmla="*/ 185 h 204"/>
                  <a:gd name="T82" fmla="*/ 188 w 213"/>
                  <a:gd name="T83" fmla="*/ 173 h 204"/>
                  <a:gd name="T84" fmla="*/ 182 w 213"/>
                  <a:gd name="T85" fmla="*/ 152 h 204"/>
                  <a:gd name="T86" fmla="*/ 209 w 213"/>
                  <a:gd name="T87" fmla="*/ 161 h 204"/>
                  <a:gd name="T88" fmla="*/ 213 w 213"/>
                  <a:gd name="T89" fmla="*/ 157 h 204"/>
                  <a:gd name="T90" fmla="*/ 199 w 213"/>
                  <a:gd name="T91" fmla="*/ 140 h 204"/>
                  <a:gd name="T92" fmla="*/ 189 w 213"/>
                  <a:gd name="T93" fmla="*/ 132 h 204"/>
                  <a:gd name="T94" fmla="*/ 170 w 213"/>
                  <a:gd name="T95" fmla="*/ 125 h 204"/>
                  <a:gd name="T96" fmla="*/ 150 w 213"/>
                  <a:gd name="T97" fmla="*/ 113 h 204"/>
                  <a:gd name="T98" fmla="*/ 125 w 213"/>
                  <a:gd name="T99" fmla="*/ 85 h 204"/>
                  <a:gd name="T100" fmla="*/ 100 w 213"/>
                  <a:gd name="T101" fmla="*/ 62 h 204"/>
                  <a:gd name="T102" fmla="*/ 100 w 213"/>
                  <a:gd name="T103" fmla="*/ 42 h 204"/>
                  <a:gd name="T104" fmla="*/ 125 w 213"/>
                  <a:gd name="T105" fmla="*/ 41 h 204"/>
                  <a:gd name="T106" fmla="*/ 129 w 213"/>
                  <a:gd name="T107" fmla="*/ 33 h 204"/>
                  <a:gd name="T108" fmla="*/ 131 w 213"/>
                  <a:gd name="T109" fmla="*/ 23 h 204"/>
                  <a:gd name="T110" fmla="*/ 125 w 213"/>
                  <a:gd name="T111" fmla="*/ 8 h 204"/>
                  <a:gd name="T112" fmla="*/ 109 w 213"/>
                  <a:gd name="T113" fmla="*/ 3 h 204"/>
                  <a:gd name="T114" fmla="*/ 97 w 213"/>
                  <a:gd name="T115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3" h="204">
                    <a:moveTo>
                      <a:pt x="97" y="0"/>
                    </a:moveTo>
                    <a:lnTo>
                      <a:pt x="103" y="3"/>
                    </a:lnTo>
                    <a:lnTo>
                      <a:pt x="109" y="3"/>
                    </a:lnTo>
                    <a:lnTo>
                      <a:pt x="125" y="8"/>
                    </a:lnTo>
                    <a:lnTo>
                      <a:pt x="125" y="17"/>
                    </a:lnTo>
                    <a:lnTo>
                      <a:pt x="130" y="23"/>
                    </a:lnTo>
                    <a:lnTo>
                      <a:pt x="130" y="28"/>
                    </a:lnTo>
                    <a:lnTo>
                      <a:pt x="129" y="33"/>
                    </a:lnTo>
                    <a:lnTo>
                      <a:pt x="125" y="39"/>
                    </a:lnTo>
                    <a:lnTo>
                      <a:pt x="125" y="31"/>
                    </a:lnTo>
                    <a:lnTo>
                      <a:pt x="106" y="35"/>
                    </a:lnTo>
                    <a:lnTo>
                      <a:pt x="100" y="42"/>
                    </a:lnTo>
                    <a:lnTo>
                      <a:pt x="101" y="44"/>
                    </a:lnTo>
                    <a:lnTo>
                      <a:pt x="100" y="62"/>
                    </a:lnTo>
                    <a:lnTo>
                      <a:pt x="118" y="74"/>
                    </a:lnTo>
                    <a:lnTo>
                      <a:pt x="125" y="85"/>
                    </a:lnTo>
                    <a:lnTo>
                      <a:pt x="133" y="104"/>
                    </a:lnTo>
                    <a:lnTo>
                      <a:pt x="150" y="113"/>
                    </a:lnTo>
                    <a:lnTo>
                      <a:pt x="166" y="116"/>
                    </a:lnTo>
                    <a:lnTo>
                      <a:pt x="169" y="126"/>
                    </a:lnTo>
                    <a:lnTo>
                      <a:pt x="175" y="130"/>
                    </a:lnTo>
                    <a:lnTo>
                      <a:pt x="188" y="132"/>
                    </a:lnTo>
                    <a:lnTo>
                      <a:pt x="189" y="138"/>
                    </a:lnTo>
                    <a:lnTo>
                      <a:pt x="199" y="141"/>
                    </a:lnTo>
                    <a:lnTo>
                      <a:pt x="211" y="150"/>
                    </a:lnTo>
                    <a:lnTo>
                      <a:pt x="213" y="158"/>
                    </a:lnTo>
                    <a:lnTo>
                      <a:pt x="209" y="160"/>
                    </a:lnTo>
                    <a:lnTo>
                      <a:pt x="199" y="153"/>
                    </a:lnTo>
                    <a:lnTo>
                      <a:pt x="192" y="150"/>
                    </a:lnTo>
                    <a:lnTo>
                      <a:pt x="182" y="151"/>
                    </a:lnTo>
                    <a:lnTo>
                      <a:pt x="178" y="164"/>
                    </a:lnTo>
                    <a:lnTo>
                      <a:pt x="187" y="173"/>
                    </a:lnTo>
                    <a:lnTo>
                      <a:pt x="188" y="181"/>
                    </a:lnTo>
                    <a:lnTo>
                      <a:pt x="181" y="185"/>
                    </a:lnTo>
                    <a:lnTo>
                      <a:pt x="177" y="195"/>
                    </a:lnTo>
                    <a:lnTo>
                      <a:pt x="165" y="204"/>
                    </a:lnTo>
                    <a:lnTo>
                      <a:pt x="161" y="199"/>
                    </a:lnTo>
                    <a:lnTo>
                      <a:pt x="163" y="192"/>
                    </a:lnTo>
                    <a:lnTo>
                      <a:pt x="170" y="182"/>
                    </a:lnTo>
                    <a:lnTo>
                      <a:pt x="168" y="172"/>
                    </a:lnTo>
                    <a:lnTo>
                      <a:pt x="168" y="164"/>
                    </a:lnTo>
                    <a:lnTo>
                      <a:pt x="162" y="158"/>
                    </a:lnTo>
                    <a:lnTo>
                      <a:pt x="156" y="158"/>
                    </a:lnTo>
                    <a:lnTo>
                      <a:pt x="150" y="154"/>
                    </a:lnTo>
                    <a:lnTo>
                      <a:pt x="148" y="147"/>
                    </a:lnTo>
                    <a:lnTo>
                      <a:pt x="140" y="144"/>
                    </a:lnTo>
                    <a:lnTo>
                      <a:pt x="137" y="140"/>
                    </a:lnTo>
                    <a:lnTo>
                      <a:pt x="132" y="140"/>
                    </a:lnTo>
                    <a:lnTo>
                      <a:pt x="125" y="133"/>
                    </a:lnTo>
                    <a:lnTo>
                      <a:pt x="120" y="133"/>
                    </a:lnTo>
                    <a:lnTo>
                      <a:pt x="104" y="124"/>
                    </a:lnTo>
                    <a:lnTo>
                      <a:pt x="102" y="117"/>
                    </a:lnTo>
                    <a:lnTo>
                      <a:pt x="95" y="116"/>
                    </a:lnTo>
                    <a:lnTo>
                      <a:pt x="86" y="109"/>
                    </a:lnTo>
                    <a:lnTo>
                      <a:pt x="82" y="100"/>
                    </a:lnTo>
                    <a:lnTo>
                      <a:pt x="71" y="93"/>
                    </a:lnTo>
                    <a:lnTo>
                      <a:pt x="70" y="77"/>
                    </a:lnTo>
                    <a:lnTo>
                      <a:pt x="59" y="61"/>
                    </a:lnTo>
                    <a:lnTo>
                      <a:pt x="52" y="59"/>
                    </a:lnTo>
                    <a:lnTo>
                      <a:pt x="36" y="61"/>
                    </a:lnTo>
                    <a:lnTo>
                      <a:pt x="23" y="72"/>
                    </a:lnTo>
                    <a:lnTo>
                      <a:pt x="16" y="64"/>
                    </a:lnTo>
                    <a:lnTo>
                      <a:pt x="7" y="61"/>
                    </a:lnTo>
                    <a:lnTo>
                      <a:pt x="3" y="44"/>
                    </a:lnTo>
                    <a:lnTo>
                      <a:pt x="1" y="26"/>
                    </a:lnTo>
                    <a:lnTo>
                      <a:pt x="10" y="24"/>
                    </a:lnTo>
                    <a:lnTo>
                      <a:pt x="19" y="26"/>
                    </a:lnTo>
                    <a:lnTo>
                      <a:pt x="23" y="23"/>
                    </a:lnTo>
                    <a:lnTo>
                      <a:pt x="26" y="9"/>
                    </a:lnTo>
                    <a:lnTo>
                      <a:pt x="34" y="7"/>
                    </a:lnTo>
                    <a:lnTo>
                      <a:pt x="40" y="12"/>
                    </a:lnTo>
                    <a:lnTo>
                      <a:pt x="60" y="14"/>
                    </a:lnTo>
                    <a:lnTo>
                      <a:pt x="65" y="5"/>
                    </a:lnTo>
                    <a:lnTo>
                      <a:pt x="82" y="5"/>
                    </a:lnTo>
                    <a:lnTo>
                      <a:pt x="88" y="0"/>
                    </a:lnTo>
                    <a:lnTo>
                      <a:pt x="97" y="0"/>
                    </a:lnTo>
                    <a:close/>
                    <a:moveTo>
                      <a:pt x="97" y="0"/>
                    </a:moveTo>
                    <a:lnTo>
                      <a:pt x="97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2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59" y="14"/>
                    </a:lnTo>
                    <a:lnTo>
                      <a:pt x="40" y="11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3" y="23"/>
                    </a:lnTo>
                    <a:lnTo>
                      <a:pt x="19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3" y="44"/>
                    </a:lnTo>
                    <a:lnTo>
                      <a:pt x="7" y="61"/>
                    </a:lnTo>
                    <a:lnTo>
                      <a:pt x="7" y="62"/>
                    </a:lnTo>
                    <a:lnTo>
                      <a:pt x="7" y="62"/>
                    </a:lnTo>
                    <a:lnTo>
                      <a:pt x="15" y="64"/>
                    </a:lnTo>
                    <a:lnTo>
                      <a:pt x="23" y="73"/>
                    </a:lnTo>
                    <a:lnTo>
                      <a:pt x="23" y="73"/>
                    </a:lnTo>
                    <a:lnTo>
                      <a:pt x="24" y="73"/>
                    </a:lnTo>
                    <a:lnTo>
                      <a:pt x="36" y="62"/>
                    </a:lnTo>
                    <a:lnTo>
                      <a:pt x="51" y="59"/>
                    </a:lnTo>
                    <a:lnTo>
                      <a:pt x="59" y="61"/>
                    </a:lnTo>
                    <a:lnTo>
                      <a:pt x="69" y="77"/>
                    </a:lnTo>
                    <a:lnTo>
                      <a:pt x="71" y="93"/>
                    </a:lnTo>
                    <a:lnTo>
                      <a:pt x="71" y="93"/>
                    </a:lnTo>
                    <a:lnTo>
                      <a:pt x="71" y="93"/>
                    </a:lnTo>
                    <a:lnTo>
                      <a:pt x="81" y="100"/>
                    </a:lnTo>
                    <a:lnTo>
                      <a:pt x="85" y="109"/>
                    </a:lnTo>
                    <a:lnTo>
                      <a:pt x="85" y="109"/>
                    </a:lnTo>
                    <a:lnTo>
                      <a:pt x="85" y="109"/>
                    </a:lnTo>
                    <a:lnTo>
                      <a:pt x="95" y="116"/>
                    </a:lnTo>
                    <a:lnTo>
                      <a:pt x="95" y="116"/>
                    </a:lnTo>
                    <a:lnTo>
                      <a:pt x="95" y="116"/>
                    </a:lnTo>
                    <a:lnTo>
                      <a:pt x="101" y="117"/>
                    </a:lnTo>
                    <a:lnTo>
                      <a:pt x="104" y="124"/>
                    </a:lnTo>
                    <a:lnTo>
                      <a:pt x="104" y="124"/>
                    </a:lnTo>
                    <a:lnTo>
                      <a:pt x="104" y="124"/>
                    </a:lnTo>
                    <a:lnTo>
                      <a:pt x="120" y="133"/>
                    </a:lnTo>
                    <a:lnTo>
                      <a:pt x="120" y="133"/>
                    </a:lnTo>
                    <a:lnTo>
                      <a:pt x="120" y="133"/>
                    </a:lnTo>
                    <a:lnTo>
                      <a:pt x="125" y="133"/>
                    </a:lnTo>
                    <a:lnTo>
                      <a:pt x="132" y="140"/>
                    </a:lnTo>
                    <a:lnTo>
                      <a:pt x="132" y="140"/>
                    </a:lnTo>
                    <a:lnTo>
                      <a:pt x="132" y="140"/>
                    </a:lnTo>
                    <a:lnTo>
                      <a:pt x="137" y="140"/>
                    </a:lnTo>
                    <a:lnTo>
                      <a:pt x="140" y="145"/>
                    </a:lnTo>
                    <a:lnTo>
                      <a:pt x="140" y="145"/>
                    </a:lnTo>
                    <a:lnTo>
                      <a:pt x="140" y="145"/>
                    </a:lnTo>
                    <a:lnTo>
                      <a:pt x="147" y="147"/>
                    </a:lnTo>
                    <a:lnTo>
                      <a:pt x="149" y="154"/>
                    </a:lnTo>
                    <a:lnTo>
                      <a:pt x="149" y="154"/>
                    </a:lnTo>
                    <a:lnTo>
                      <a:pt x="149" y="154"/>
                    </a:lnTo>
                    <a:lnTo>
                      <a:pt x="156" y="158"/>
                    </a:lnTo>
                    <a:lnTo>
                      <a:pt x="156" y="158"/>
                    </a:lnTo>
                    <a:lnTo>
                      <a:pt x="156" y="158"/>
                    </a:lnTo>
                    <a:lnTo>
                      <a:pt x="162" y="158"/>
                    </a:lnTo>
                    <a:lnTo>
                      <a:pt x="167" y="164"/>
                    </a:lnTo>
                    <a:lnTo>
                      <a:pt x="167" y="172"/>
                    </a:lnTo>
                    <a:lnTo>
                      <a:pt x="167" y="172"/>
                    </a:lnTo>
                    <a:lnTo>
                      <a:pt x="167" y="172"/>
                    </a:lnTo>
                    <a:lnTo>
                      <a:pt x="170" y="182"/>
                    </a:lnTo>
                    <a:lnTo>
                      <a:pt x="162" y="192"/>
                    </a:lnTo>
                    <a:lnTo>
                      <a:pt x="162" y="192"/>
                    </a:lnTo>
                    <a:lnTo>
                      <a:pt x="162" y="192"/>
                    </a:lnTo>
                    <a:lnTo>
                      <a:pt x="161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4" y="204"/>
                    </a:lnTo>
                    <a:lnTo>
                      <a:pt x="165" y="204"/>
                    </a:lnTo>
                    <a:lnTo>
                      <a:pt x="165" y="204"/>
                    </a:lnTo>
                    <a:lnTo>
                      <a:pt x="177" y="195"/>
                    </a:lnTo>
                    <a:lnTo>
                      <a:pt x="177" y="195"/>
                    </a:lnTo>
                    <a:lnTo>
                      <a:pt x="177" y="195"/>
                    </a:lnTo>
                    <a:lnTo>
                      <a:pt x="181" y="185"/>
                    </a:lnTo>
                    <a:lnTo>
                      <a:pt x="189" y="182"/>
                    </a:lnTo>
                    <a:lnTo>
                      <a:pt x="189" y="182"/>
                    </a:lnTo>
                    <a:lnTo>
                      <a:pt x="189" y="181"/>
                    </a:lnTo>
                    <a:lnTo>
                      <a:pt x="188" y="173"/>
                    </a:lnTo>
                    <a:lnTo>
                      <a:pt x="188" y="173"/>
                    </a:lnTo>
                    <a:lnTo>
                      <a:pt x="188" y="173"/>
                    </a:lnTo>
                    <a:lnTo>
                      <a:pt x="178" y="164"/>
                    </a:lnTo>
                    <a:lnTo>
                      <a:pt x="182" y="152"/>
                    </a:lnTo>
                    <a:lnTo>
                      <a:pt x="192" y="150"/>
                    </a:lnTo>
                    <a:lnTo>
                      <a:pt x="199" y="154"/>
                    </a:lnTo>
                    <a:lnTo>
                      <a:pt x="209" y="161"/>
                    </a:lnTo>
                    <a:lnTo>
                      <a:pt x="209" y="161"/>
                    </a:lnTo>
                    <a:lnTo>
                      <a:pt x="209" y="161"/>
                    </a:lnTo>
                    <a:lnTo>
                      <a:pt x="213" y="158"/>
                    </a:lnTo>
                    <a:lnTo>
                      <a:pt x="213" y="158"/>
                    </a:lnTo>
                    <a:lnTo>
                      <a:pt x="213" y="157"/>
                    </a:lnTo>
                    <a:lnTo>
                      <a:pt x="211" y="150"/>
                    </a:lnTo>
                    <a:lnTo>
                      <a:pt x="211" y="150"/>
                    </a:lnTo>
                    <a:lnTo>
                      <a:pt x="211" y="150"/>
                    </a:lnTo>
                    <a:lnTo>
                      <a:pt x="199" y="140"/>
                    </a:lnTo>
                    <a:lnTo>
                      <a:pt x="199" y="140"/>
                    </a:lnTo>
                    <a:lnTo>
                      <a:pt x="199" y="140"/>
                    </a:lnTo>
                    <a:lnTo>
                      <a:pt x="190" y="138"/>
                    </a:lnTo>
                    <a:lnTo>
                      <a:pt x="189" y="132"/>
                    </a:lnTo>
                    <a:lnTo>
                      <a:pt x="189" y="132"/>
                    </a:lnTo>
                    <a:lnTo>
                      <a:pt x="188" y="131"/>
                    </a:lnTo>
                    <a:lnTo>
                      <a:pt x="175" y="130"/>
                    </a:lnTo>
                    <a:lnTo>
                      <a:pt x="170" y="125"/>
                    </a:lnTo>
                    <a:lnTo>
                      <a:pt x="166" y="116"/>
                    </a:lnTo>
                    <a:lnTo>
                      <a:pt x="166" y="116"/>
                    </a:lnTo>
                    <a:lnTo>
                      <a:pt x="166" y="116"/>
                    </a:lnTo>
                    <a:lnTo>
                      <a:pt x="150" y="113"/>
                    </a:lnTo>
                    <a:lnTo>
                      <a:pt x="133" y="103"/>
                    </a:lnTo>
                    <a:lnTo>
                      <a:pt x="125" y="85"/>
                    </a:lnTo>
                    <a:lnTo>
                      <a:pt x="125" y="85"/>
                    </a:lnTo>
                    <a:lnTo>
                      <a:pt x="125" y="85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00" y="62"/>
                    </a:lnTo>
                    <a:lnTo>
                      <a:pt x="101" y="44"/>
                    </a:lnTo>
                    <a:lnTo>
                      <a:pt x="101" y="44"/>
                    </a:lnTo>
                    <a:lnTo>
                      <a:pt x="101" y="44"/>
                    </a:lnTo>
                    <a:lnTo>
                      <a:pt x="100" y="42"/>
                    </a:lnTo>
                    <a:lnTo>
                      <a:pt x="107" y="35"/>
                    </a:lnTo>
                    <a:lnTo>
                      <a:pt x="125" y="32"/>
                    </a:lnTo>
                    <a:lnTo>
                      <a:pt x="125" y="39"/>
                    </a:lnTo>
                    <a:lnTo>
                      <a:pt x="125" y="41"/>
                    </a:lnTo>
                    <a:lnTo>
                      <a:pt x="125" y="39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31" y="29"/>
                    </a:lnTo>
                    <a:lnTo>
                      <a:pt x="131" y="29"/>
                    </a:lnTo>
                    <a:lnTo>
                      <a:pt x="131" y="28"/>
                    </a:lnTo>
                    <a:lnTo>
                      <a:pt x="131" y="23"/>
                    </a:lnTo>
                    <a:lnTo>
                      <a:pt x="131" y="23"/>
                    </a:lnTo>
                    <a:lnTo>
                      <a:pt x="131" y="23"/>
                    </a:lnTo>
                    <a:lnTo>
                      <a:pt x="125" y="17"/>
                    </a:lnTo>
                    <a:lnTo>
                      <a:pt x="125" y="8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3" y="3"/>
                    </a:lnTo>
                    <a:lnTo>
                      <a:pt x="98" y="0"/>
                    </a:lnTo>
                    <a:lnTo>
                      <a:pt x="97" y="0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6" name="Freeform 1237"/>
              <p:cNvSpPr>
                <a:spLocks noEditPoints="1"/>
              </p:cNvSpPr>
              <p:nvPr/>
            </p:nvSpPr>
            <p:spPr bwMode="gray">
              <a:xfrm>
                <a:off x="3098" y="1456"/>
                <a:ext cx="213" cy="204"/>
              </a:xfrm>
              <a:custGeom>
                <a:avLst/>
                <a:gdLst>
                  <a:gd name="T0" fmla="*/ 125 w 213"/>
                  <a:gd name="T1" fmla="*/ 8 h 204"/>
                  <a:gd name="T2" fmla="*/ 129 w 213"/>
                  <a:gd name="T3" fmla="*/ 33 h 204"/>
                  <a:gd name="T4" fmla="*/ 100 w 213"/>
                  <a:gd name="T5" fmla="*/ 42 h 204"/>
                  <a:gd name="T6" fmla="*/ 125 w 213"/>
                  <a:gd name="T7" fmla="*/ 85 h 204"/>
                  <a:gd name="T8" fmla="*/ 169 w 213"/>
                  <a:gd name="T9" fmla="*/ 126 h 204"/>
                  <a:gd name="T10" fmla="*/ 199 w 213"/>
                  <a:gd name="T11" fmla="*/ 141 h 204"/>
                  <a:gd name="T12" fmla="*/ 199 w 213"/>
                  <a:gd name="T13" fmla="*/ 153 h 204"/>
                  <a:gd name="T14" fmla="*/ 187 w 213"/>
                  <a:gd name="T15" fmla="*/ 173 h 204"/>
                  <a:gd name="T16" fmla="*/ 165 w 213"/>
                  <a:gd name="T17" fmla="*/ 204 h 204"/>
                  <a:gd name="T18" fmla="*/ 168 w 213"/>
                  <a:gd name="T19" fmla="*/ 172 h 204"/>
                  <a:gd name="T20" fmla="*/ 150 w 213"/>
                  <a:gd name="T21" fmla="*/ 154 h 204"/>
                  <a:gd name="T22" fmla="*/ 132 w 213"/>
                  <a:gd name="T23" fmla="*/ 140 h 204"/>
                  <a:gd name="T24" fmla="*/ 102 w 213"/>
                  <a:gd name="T25" fmla="*/ 117 h 204"/>
                  <a:gd name="T26" fmla="*/ 71 w 213"/>
                  <a:gd name="T27" fmla="*/ 93 h 204"/>
                  <a:gd name="T28" fmla="*/ 36 w 213"/>
                  <a:gd name="T29" fmla="*/ 61 h 204"/>
                  <a:gd name="T30" fmla="*/ 3 w 213"/>
                  <a:gd name="T31" fmla="*/ 44 h 204"/>
                  <a:gd name="T32" fmla="*/ 23 w 213"/>
                  <a:gd name="T33" fmla="*/ 23 h 204"/>
                  <a:gd name="T34" fmla="*/ 60 w 213"/>
                  <a:gd name="T35" fmla="*/ 14 h 204"/>
                  <a:gd name="T36" fmla="*/ 97 w 213"/>
                  <a:gd name="T37" fmla="*/ 0 h 204"/>
                  <a:gd name="T38" fmla="*/ 88 w 213"/>
                  <a:gd name="T39" fmla="*/ 0 h 204"/>
                  <a:gd name="T40" fmla="*/ 65 w 213"/>
                  <a:gd name="T41" fmla="*/ 4 h 204"/>
                  <a:gd name="T42" fmla="*/ 34 w 213"/>
                  <a:gd name="T43" fmla="*/ 7 h 204"/>
                  <a:gd name="T44" fmla="*/ 26 w 213"/>
                  <a:gd name="T45" fmla="*/ 9 h 204"/>
                  <a:gd name="T46" fmla="*/ 10 w 213"/>
                  <a:gd name="T47" fmla="*/ 24 h 204"/>
                  <a:gd name="T48" fmla="*/ 0 w 213"/>
                  <a:gd name="T49" fmla="*/ 25 h 204"/>
                  <a:gd name="T50" fmla="*/ 7 w 213"/>
                  <a:gd name="T51" fmla="*/ 62 h 204"/>
                  <a:gd name="T52" fmla="*/ 23 w 213"/>
                  <a:gd name="T53" fmla="*/ 73 h 204"/>
                  <a:gd name="T54" fmla="*/ 59 w 213"/>
                  <a:gd name="T55" fmla="*/ 61 h 204"/>
                  <a:gd name="T56" fmla="*/ 71 w 213"/>
                  <a:gd name="T57" fmla="*/ 93 h 204"/>
                  <a:gd name="T58" fmla="*/ 85 w 213"/>
                  <a:gd name="T59" fmla="*/ 109 h 204"/>
                  <a:gd name="T60" fmla="*/ 101 w 213"/>
                  <a:gd name="T61" fmla="*/ 117 h 204"/>
                  <a:gd name="T62" fmla="*/ 120 w 213"/>
                  <a:gd name="T63" fmla="*/ 133 h 204"/>
                  <a:gd name="T64" fmla="*/ 132 w 213"/>
                  <a:gd name="T65" fmla="*/ 140 h 204"/>
                  <a:gd name="T66" fmla="*/ 140 w 213"/>
                  <a:gd name="T67" fmla="*/ 145 h 204"/>
                  <a:gd name="T68" fmla="*/ 149 w 213"/>
                  <a:gd name="T69" fmla="*/ 154 h 204"/>
                  <a:gd name="T70" fmla="*/ 156 w 213"/>
                  <a:gd name="T71" fmla="*/ 158 h 204"/>
                  <a:gd name="T72" fmla="*/ 167 w 213"/>
                  <a:gd name="T73" fmla="*/ 172 h 204"/>
                  <a:gd name="T74" fmla="*/ 162 w 213"/>
                  <a:gd name="T75" fmla="*/ 192 h 204"/>
                  <a:gd name="T76" fmla="*/ 160 w 213"/>
                  <a:gd name="T77" fmla="*/ 199 h 204"/>
                  <a:gd name="T78" fmla="*/ 165 w 213"/>
                  <a:gd name="T79" fmla="*/ 204 h 204"/>
                  <a:gd name="T80" fmla="*/ 181 w 213"/>
                  <a:gd name="T81" fmla="*/ 185 h 204"/>
                  <a:gd name="T82" fmla="*/ 188 w 213"/>
                  <a:gd name="T83" fmla="*/ 173 h 204"/>
                  <a:gd name="T84" fmla="*/ 182 w 213"/>
                  <a:gd name="T85" fmla="*/ 152 h 204"/>
                  <a:gd name="T86" fmla="*/ 209 w 213"/>
                  <a:gd name="T87" fmla="*/ 161 h 204"/>
                  <a:gd name="T88" fmla="*/ 213 w 213"/>
                  <a:gd name="T89" fmla="*/ 157 h 204"/>
                  <a:gd name="T90" fmla="*/ 199 w 213"/>
                  <a:gd name="T91" fmla="*/ 140 h 204"/>
                  <a:gd name="T92" fmla="*/ 189 w 213"/>
                  <a:gd name="T93" fmla="*/ 132 h 204"/>
                  <a:gd name="T94" fmla="*/ 170 w 213"/>
                  <a:gd name="T95" fmla="*/ 125 h 204"/>
                  <a:gd name="T96" fmla="*/ 150 w 213"/>
                  <a:gd name="T97" fmla="*/ 113 h 204"/>
                  <a:gd name="T98" fmla="*/ 125 w 213"/>
                  <a:gd name="T99" fmla="*/ 85 h 204"/>
                  <a:gd name="T100" fmla="*/ 100 w 213"/>
                  <a:gd name="T101" fmla="*/ 62 h 204"/>
                  <a:gd name="T102" fmla="*/ 100 w 213"/>
                  <a:gd name="T103" fmla="*/ 42 h 204"/>
                  <a:gd name="T104" fmla="*/ 125 w 213"/>
                  <a:gd name="T105" fmla="*/ 41 h 204"/>
                  <a:gd name="T106" fmla="*/ 129 w 213"/>
                  <a:gd name="T107" fmla="*/ 33 h 204"/>
                  <a:gd name="T108" fmla="*/ 131 w 213"/>
                  <a:gd name="T109" fmla="*/ 23 h 204"/>
                  <a:gd name="T110" fmla="*/ 125 w 213"/>
                  <a:gd name="T111" fmla="*/ 8 h 204"/>
                  <a:gd name="T112" fmla="*/ 109 w 213"/>
                  <a:gd name="T113" fmla="*/ 3 h 204"/>
                  <a:gd name="T114" fmla="*/ 97 w 213"/>
                  <a:gd name="T115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3" h="204">
                    <a:moveTo>
                      <a:pt x="97" y="0"/>
                    </a:moveTo>
                    <a:lnTo>
                      <a:pt x="103" y="3"/>
                    </a:lnTo>
                    <a:lnTo>
                      <a:pt x="109" y="3"/>
                    </a:lnTo>
                    <a:lnTo>
                      <a:pt x="125" y="8"/>
                    </a:lnTo>
                    <a:lnTo>
                      <a:pt x="125" y="17"/>
                    </a:lnTo>
                    <a:lnTo>
                      <a:pt x="130" y="23"/>
                    </a:lnTo>
                    <a:lnTo>
                      <a:pt x="130" y="28"/>
                    </a:lnTo>
                    <a:lnTo>
                      <a:pt x="129" y="33"/>
                    </a:lnTo>
                    <a:lnTo>
                      <a:pt x="125" y="39"/>
                    </a:lnTo>
                    <a:lnTo>
                      <a:pt x="125" y="31"/>
                    </a:lnTo>
                    <a:lnTo>
                      <a:pt x="106" y="35"/>
                    </a:lnTo>
                    <a:lnTo>
                      <a:pt x="100" y="42"/>
                    </a:lnTo>
                    <a:lnTo>
                      <a:pt x="101" y="44"/>
                    </a:lnTo>
                    <a:lnTo>
                      <a:pt x="100" y="62"/>
                    </a:lnTo>
                    <a:lnTo>
                      <a:pt x="118" y="74"/>
                    </a:lnTo>
                    <a:lnTo>
                      <a:pt x="125" y="85"/>
                    </a:lnTo>
                    <a:lnTo>
                      <a:pt x="133" y="104"/>
                    </a:lnTo>
                    <a:lnTo>
                      <a:pt x="150" y="113"/>
                    </a:lnTo>
                    <a:lnTo>
                      <a:pt x="166" y="116"/>
                    </a:lnTo>
                    <a:lnTo>
                      <a:pt x="169" y="126"/>
                    </a:lnTo>
                    <a:lnTo>
                      <a:pt x="175" y="130"/>
                    </a:lnTo>
                    <a:lnTo>
                      <a:pt x="188" y="132"/>
                    </a:lnTo>
                    <a:lnTo>
                      <a:pt x="189" y="138"/>
                    </a:lnTo>
                    <a:lnTo>
                      <a:pt x="199" y="141"/>
                    </a:lnTo>
                    <a:lnTo>
                      <a:pt x="211" y="150"/>
                    </a:lnTo>
                    <a:lnTo>
                      <a:pt x="213" y="158"/>
                    </a:lnTo>
                    <a:lnTo>
                      <a:pt x="209" y="160"/>
                    </a:lnTo>
                    <a:lnTo>
                      <a:pt x="199" y="153"/>
                    </a:lnTo>
                    <a:lnTo>
                      <a:pt x="192" y="150"/>
                    </a:lnTo>
                    <a:lnTo>
                      <a:pt x="182" y="151"/>
                    </a:lnTo>
                    <a:lnTo>
                      <a:pt x="178" y="164"/>
                    </a:lnTo>
                    <a:lnTo>
                      <a:pt x="187" y="173"/>
                    </a:lnTo>
                    <a:lnTo>
                      <a:pt x="188" y="181"/>
                    </a:lnTo>
                    <a:lnTo>
                      <a:pt x="181" y="185"/>
                    </a:lnTo>
                    <a:lnTo>
                      <a:pt x="177" y="195"/>
                    </a:lnTo>
                    <a:lnTo>
                      <a:pt x="165" y="204"/>
                    </a:lnTo>
                    <a:lnTo>
                      <a:pt x="161" y="199"/>
                    </a:lnTo>
                    <a:lnTo>
                      <a:pt x="163" y="192"/>
                    </a:lnTo>
                    <a:lnTo>
                      <a:pt x="170" y="182"/>
                    </a:lnTo>
                    <a:lnTo>
                      <a:pt x="168" y="172"/>
                    </a:lnTo>
                    <a:lnTo>
                      <a:pt x="168" y="164"/>
                    </a:lnTo>
                    <a:lnTo>
                      <a:pt x="162" y="158"/>
                    </a:lnTo>
                    <a:lnTo>
                      <a:pt x="156" y="158"/>
                    </a:lnTo>
                    <a:lnTo>
                      <a:pt x="150" y="154"/>
                    </a:lnTo>
                    <a:lnTo>
                      <a:pt x="148" y="147"/>
                    </a:lnTo>
                    <a:lnTo>
                      <a:pt x="140" y="144"/>
                    </a:lnTo>
                    <a:lnTo>
                      <a:pt x="137" y="140"/>
                    </a:lnTo>
                    <a:lnTo>
                      <a:pt x="132" y="140"/>
                    </a:lnTo>
                    <a:lnTo>
                      <a:pt x="125" y="133"/>
                    </a:lnTo>
                    <a:lnTo>
                      <a:pt x="120" y="133"/>
                    </a:lnTo>
                    <a:lnTo>
                      <a:pt x="104" y="124"/>
                    </a:lnTo>
                    <a:lnTo>
                      <a:pt x="102" y="117"/>
                    </a:lnTo>
                    <a:lnTo>
                      <a:pt x="95" y="116"/>
                    </a:lnTo>
                    <a:lnTo>
                      <a:pt x="86" y="109"/>
                    </a:lnTo>
                    <a:lnTo>
                      <a:pt x="82" y="100"/>
                    </a:lnTo>
                    <a:lnTo>
                      <a:pt x="71" y="93"/>
                    </a:lnTo>
                    <a:lnTo>
                      <a:pt x="70" y="77"/>
                    </a:lnTo>
                    <a:lnTo>
                      <a:pt x="59" y="61"/>
                    </a:lnTo>
                    <a:lnTo>
                      <a:pt x="52" y="59"/>
                    </a:lnTo>
                    <a:lnTo>
                      <a:pt x="36" y="61"/>
                    </a:lnTo>
                    <a:lnTo>
                      <a:pt x="23" y="72"/>
                    </a:lnTo>
                    <a:lnTo>
                      <a:pt x="16" y="64"/>
                    </a:lnTo>
                    <a:lnTo>
                      <a:pt x="7" y="61"/>
                    </a:lnTo>
                    <a:lnTo>
                      <a:pt x="3" y="44"/>
                    </a:lnTo>
                    <a:lnTo>
                      <a:pt x="1" y="26"/>
                    </a:lnTo>
                    <a:lnTo>
                      <a:pt x="10" y="24"/>
                    </a:lnTo>
                    <a:lnTo>
                      <a:pt x="19" y="26"/>
                    </a:lnTo>
                    <a:lnTo>
                      <a:pt x="23" y="23"/>
                    </a:lnTo>
                    <a:lnTo>
                      <a:pt x="26" y="9"/>
                    </a:lnTo>
                    <a:lnTo>
                      <a:pt x="34" y="7"/>
                    </a:lnTo>
                    <a:lnTo>
                      <a:pt x="40" y="12"/>
                    </a:lnTo>
                    <a:lnTo>
                      <a:pt x="60" y="14"/>
                    </a:lnTo>
                    <a:lnTo>
                      <a:pt x="65" y="5"/>
                    </a:lnTo>
                    <a:lnTo>
                      <a:pt x="82" y="5"/>
                    </a:lnTo>
                    <a:lnTo>
                      <a:pt x="88" y="0"/>
                    </a:lnTo>
                    <a:lnTo>
                      <a:pt x="97" y="0"/>
                    </a:lnTo>
                    <a:moveTo>
                      <a:pt x="97" y="0"/>
                    </a:moveTo>
                    <a:lnTo>
                      <a:pt x="97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2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59" y="14"/>
                    </a:lnTo>
                    <a:lnTo>
                      <a:pt x="40" y="11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3" y="23"/>
                    </a:lnTo>
                    <a:lnTo>
                      <a:pt x="19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3" y="44"/>
                    </a:lnTo>
                    <a:lnTo>
                      <a:pt x="7" y="61"/>
                    </a:lnTo>
                    <a:lnTo>
                      <a:pt x="7" y="62"/>
                    </a:lnTo>
                    <a:lnTo>
                      <a:pt x="7" y="62"/>
                    </a:lnTo>
                    <a:lnTo>
                      <a:pt x="15" y="64"/>
                    </a:lnTo>
                    <a:lnTo>
                      <a:pt x="23" y="73"/>
                    </a:lnTo>
                    <a:lnTo>
                      <a:pt x="23" y="73"/>
                    </a:lnTo>
                    <a:lnTo>
                      <a:pt x="24" y="73"/>
                    </a:lnTo>
                    <a:lnTo>
                      <a:pt x="36" y="62"/>
                    </a:lnTo>
                    <a:lnTo>
                      <a:pt x="51" y="59"/>
                    </a:lnTo>
                    <a:lnTo>
                      <a:pt x="59" y="61"/>
                    </a:lnTo>
                    <a:lnTo>
                      <a:pt x="69" y="77"/>
                    </a:lnTo>
                    <a:lnTo>
                      <a:pt x="71" y="93"/>
                    </a:lnTo>
                    <a:lnTo>
                      <a:pt x="71" y="93"/>
                    </a:lnTo>
                    <a:lnTo>
                      <a:pt x="71" y="93"/>
                    </a:lnTo>
                    <a:lnTo>
                      <a:pt x="81" y="100"/>
                    </a:lnTo>
                    <a:lnTo>
                      <a:pt x="85" y="109"/>
                    </a:lnTo>
                    <a:lnTo>
                      <a:pt x="85" y="109"/>
                    </a:lnTo>
                    <a:lnTo>
                      <a:pt x="85" y="109"/>
                    </a:lnTo>
                    <a:lnTo>
                      <a:pt x="95" y="116"/>
                    </a:lnTo>
                    <a:lnTo>
                      <a:pt x="95" y="116"/>
                    </a:lnTo>
                    <a:lnTo>
                      <a:pt x="95" y="116"/>
                    </a:lnTo>
                    <a:lnTo>
                      <a:pt x="101" y="117"/>
                    </a:lnTo>
                    <a:lnTo>
                      <a:pt x="104" y="124"/>
                    </a:lnTo>
                    <a:lnTo>
                      <a:pt x="104" y="124"/>
                    </a:lnTo>
                    <a:lnTo>
                      <a:pt x="104" y="124"/>
                    </a:lnTo>
                    <a:lnTo>
                      <a:pt x="120" y="133"/>
                    </a:lnTo>
                    <a:lnTo>
                      <a:pt x="120" y="133"/>
                    </a:lnTo>
                    <a:lnTo>
                      <a:pt x="120" y="133"/>
                    </a:lnTo>
                    <a:lnTo>
                      <a:pt x="125" y="133"/>
                    </a:lnTo>
                    <a:lnTo>
                      <a:pt x="132" y="140"/>
                    </a:lnTo>
                    <a:lnTo>
                      <a:pt x="132" y="140"/>
                    </a:lnTo>
                    <a:lnTo>
                      <a:pt x="132" y="140"/>
                    </a:lnTo>
                    <a:lnTo>
                      <a:pt x="137" y="140"/>
                    </a:lnTo>
                    <a:lnTo>
                      <a:pt x="140" y="145"/>
                    </a:lnTo>
                    <a:lnTo>
                      <a:pt x="140" y="145"/>
                    </a:lnTo>
                    <a:lnTo>
                      <a:pt x="140" y="145"/>
                    </a:lnTo>
                    <a:lnTo>
                      <a:pt x="147" y="147"/>
                    </a:lnTo>
                    <a:lnTo>
                      <a:pt x="149" y="154"/>
                    </a:lnTo>
                    <a:lnTo>
                      <a:pt x="149" y="154"/>
                    </a:lnTo>
                    <a:lnTo>
                      <a:pt x="149" y="154"/>
                    </a:lnTo>
                    <a:lnTo>
                      <a:pt x="156" y="158"/>
                    </a:lnTo>
                    <a:lnTo>
                      <a:pt x="156" y="158"/>
                    </a:lnTo>
                    <a:lnTo>
                      <a:pt x="156" y="158"/>
                    </a:lnTo>
                    <a:lnTo>
                      <a:pt x="162" y="158"/>
                    </a:lnTo>
                    <a:lnTo>
                      <a:pt x="167" y="164"/>
                    </a:lnTo>
                    <a:lnTo>
                      <a:pt x="167" y="172"/>
                    </a:lnTo>
                    <a:lnTo>
                      <a:pt x="167" y="172"/>
                    </a:lnTo>
                    <a:lnTo>
                      <a:pt x="167" y="172"/>
                    </a:lnTo>
                    <a:lnTo>
                      <a:pt x="170" y="182"/>
                    </a:lnTo>
                    <a:lnTo>
                      <a:pt x="162" y="192"/>
                    </a:lnTo>
                    <a:lnTo>
                      <a:pt x="162" y="192"/>
                    </a:lnTo>
                    <a:lnTo>
                      <a:pt x="162" y="192"/>
                    </a:lnTo>
                    <a:lnTo>
                      <a:pt x="161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4" y="204"/>
                    </a:lnTo>
                    <a:lnTo>
                      <a:pt x="165" y="204"/>
                    </a:lnTo>
                    <a:lnTo>
                      <a:pt x="165" y="204"/>
                    </a:lnTo>
                    <a:lnTo>
                      <a:pt x="177" y="195"/>
                    </a:lnTo>
                    <a:lnTo>
                      <a:pt x="177" y="195"/>
                    </a:lnTo>
                    <a:lnTo>
                      <a:pt x="177" y="195"/>
                    </a:lnTo>
                    <a:lnTo>
                      <a:pt x="181" y="185"/>
                    </a:lnTo>
                    <a:lnTo>
                      <a:pt x="189" y="182"/>
                    </a:lnTo>
                    <a:lnTo>
                      <a:pt x="189" y="182"/>
                    </a:lnTo>
                    <a:lnTo>
                      <a:pt x="189" y="181"/>
                    </a:lnTo>
                    <a:lnTo>
                      <a:pt x="188" y="173"/>
                    </a:lnTo>
                    <a:lnTo>
                      <a:pt x="188" y="173"/>
                    </a:lnTo>
                    <a:lnTo>
                      <a:pt x="188" y="173"/>
                    </a:lnTo>
                    <a:lnTo>
                      <a:pt x="178" y="164"/>
                    </a:lnTo>
                    <a:lnTo>
                      <a:pt x="182" y="152"/>
                    </a:lnTo>
                    <a:lnTo>
                      <a:pt x="192" y="150"/>
                    </a:lnTo>
                    <a:lnTo>
                      <a:pt x="199" y="154"/>
                    </a:lnTo>
                    <a:lnTo>
                      <a:pt x="209" y="161"/>
                    </a:lnTo>
                    <a:lnTo>
                      <a:pt x="209" y="161"/>
                    </a:lnTo>
                    <a:lnTo>
                      <a:pt x="209" y="161"/>
                    </a:lnTo>
                    <a:lnTo>
                      <a:pt x="213" y="158"/>
                    </a:lnTo>
                    <a:lnTo>
                      <a:pt x="213" y="158"/>
                    </a:lnTo>
                    <a:lnTo>
                      <a:pt x="213" y="157"/>
                    </a:lnTo>
                    <a:lnTo>
                      <a:pt x="211" y="150"/>
                    </a:lnTo>
                    <a:lnTo>
                      <a:pt x="211" y="150"/>
                    </a:lnTo>
                    <a:lnTo>
                      <a:pt x="211" y="150"/>
                    </a:lnTo>
                    <a:lnTo>
                      <a:pt x="199" y="140"/>
                    </a:lnTo>
                    <a:lnTo>
                      <a:pt x="199" y="140"/>
                    </a:lnTo>
                    <a:lnTo>
                      <a:pt x="199" y="140"/>
                    </a:lnTo>
                    <a:lnTo>
                      <a:pt x="190" y="138"/>
                    </a:lnTo>
                    <a:lnTo>
                      <a:pt x="189" y="132"/>
                    </a:lnTo>
                    <a:lnTo>
                      <a:pt x="189" y="132"/>
                    </a:lnTo>
                    <a:lnTo>
                      <a:pt x="188" y="131"/>
                    </a:lnTo>
                    <a:lnTo>
                      <a:pt x="175" y="130"/>
                    </a:lnTo>
                    <a:lnTo>
                      <a:pt x="170" y="125"/>
                    </a:lnTo>
                    <a:lnTo>
                      <a:pt x="166" y="116"/>
                    </a:lnTo>
                    <a:lnTo>
                      <a:pt x="166" y="116"/>
                    </a:lnTo>
                    <a:lnTo>
                      <a:pt x="166" y="116"/>
                    </a:lnTo>
                    <a:lnTo>
                      <a:pt x="150" y="113"/>
                    </a:lnTo>
                    <a:lnTo>
                      <a:pt x="133" y="103"/>
                    </a:lnTo>
                    <a:lnTo>
                      <a:pt x="125" y="85"/>
                    </a:lnTo>
                    <a:lnTo>
                      <a:pt x="125" y="85"/>
                    </a:lnTo>
                    <a:lnTo>
                      <a:pt x="125" y="85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00" y="62"/>
                    </a:lnTo>
                    <a:lnTo>
                      <a:pt x="101" y="44"/>
                    </a:lnTo>
                    <a:lnTo>
                      <a:pt x="101" y="44"/>
                    </a:lnTo>
                    <a:lnTo>
                      <a:pt x="101" y="44"/>
                    </a:lnTo>
                    <a:lnTo>
                      <a:pt x="100" y="42"/>
                    </a:lnTo>
                    <a:lnTo>
                      <a:pt x="107" y="35"/>
                    </a:lnTo>
                    <a:lnTo>
                      <a:pt x="125" y="32"/>
                    </a:lnTo>
                    <a:lnTo>
                      <a:pt x="125" y="39"/>
                    </a:lnTo>
                    <a:lnTo>
                      <a:pt x="125" y="41"/>
                    </a:lnTo>
                    <a:lnTo>
                      <a:pt x="125" y="39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31" y="29"/>
                    </a:lnTo>
                    <a:lnTo>
                      <a:pt x="131" y="29"/>
                    </a:lnTo>
                    <a:lnTo>
                      <a:pt x="131" y="28"/>
                    </a:lnTo>
                    <a:lnTo>
                      <a:pt x="131" y="23"/>
                    </a:lnTo>
                    <a:lnTo>
                      <a:pt x="131" y="23"/>
                    </a:lnTo>
                    <a:lnTo>
                      <a:pt x="131" y="23"/>
                    </a:lnTo>
                    <a:lnTo>
                      <a:pt x="125" y="17"/>
                    </a:lnTo>
                    <a:lnTo>
                      <a:pt x="125" y="8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3" y="3"/>
                    </a:lnTo>
                    <a:lnTo>
                      <a:pt x="98" y="0"/>
                    </a:lnTo>
                    <a:lnTo>
                      <a:pt x="97" y="0"/>
                    </a:lnTo>
                    <a:lnTo>
                      <a:pt x="9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7" name="Freeform 1238"/>
              <p:cNvSpPr>
                <a:spLocks/>
              </p:cNvSpPr>
              <p:nvPr/>
            </p:nvSpPr>
            <p:spPr bwMode="gray">
              <a:xfrm>
                <a:off x="3223" y="1455"/>
                <a:ext cx="51" cy="30"/>
              </a:xfrm>
              <a:custGeom>
                <a:avLst/>
                <a:gdLst>
                  <a:gd name="T0" fmla="*/ 5 w 51"/>
                  <a:gd name="T1" fmla="*/ 24 h 30"/>
                  <a:gd name="T2" fmla="*/ 0 w 51"/>
                  <a:gd name="T3" fmla="*/ 18 h 30"/>
                  <a:gd name="T4" fmla="*/ 0 w 51"/>
                  <a:gd name="T5" fmla="*/ 8 h 30"/>
                  <a:gd name="T6" fmla="*/ 13 w 51"/>
                  <a:gd name="T7" fmla="*/ 14 h 30"/>
                  <a:gd name="T8" fmla="*/ 31 w 51"/>
                  <a:gd name="T9" fmla="*/ 3 h 30"/>
                  <a:gd name="T10" fmla="*/ 46 w 51"/>
                  <a:gd name="T11" fmla="*/ 0 h 30"/>
                  <a:gd name="T12" fmla="*/ 51 w 51"/>
                  <a:gd name="T13" fmla="*/ 6 h 30"/>
                  <a:gd name="T14" fmla="*/ 43 w 51"/>
                  <a:gd name="T15" fmla="*/ 9 h 30"/>
                  <a:gd name="T16" fmla="*/ 42 w 51"/>
                  <a:gd name="T17" fmla="*/ 16 h 30"/>
                  <a:gd name="T18" fmla="*/ 34 w 51"/>
                  <a:gd name="T19" fmla="*/ 28 h 30"/>
                  <a:gd name="T20" fmla="*/ 5 w 51"/>
                  <a:gd name="T21" fmla="*/ 30 h 30"/>
                  <a:gd name="T22" fmla="*/ 5 w 51"/>
                  <a:gd name="T23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30">
                    <a:moveTo>
                      <a:pt x="5" y="24"/>
                    </a:moveTo>
                    <a:lnTo>
                      <a:pt x="0" y="18"/>
                    </a:lnTo>
                    <a:lnTo>
                      <a:pt x="0" y="8"/>
                    </a:lnTo>
                    <a:lnTo>
                      <a:pt x="13" y="14"/>
                    </a:lnTo>
                    <a:lnTo>
                      <a:pt x="31" y="3"/>
                    </a:lnTo>
                    <a:lnTo>
                      <a:pt x="46" y="0"/>
                    </a:lnTo>
                    <a:lnTo>
                      <a:pt x="51" y="6"/>
                    </a:lnTo>
                    <a:lnTo>
                      <a:pt x="43" y="9"/>
                    </a:lnTo>
                    <a:lnTo>
                      <a:pt x="42" y="16"/>
                    </a:lnTo>
                    <a:lnTo>
                      <a:pt x="34" y="28"/>
                    </a:lnTo>
                    <a:lnTo>
                      <a:pt x="5" y="30"/>
                    </a:lnTo>
                    <a:lnTo>
                      <a:pt x="5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8" name="Freeform 1239"/>
              <p:cNvSpPr>
                <a:spLocks noEditPoints="1"/>
              </p:cNvSpPr>
              <p:nvPr/>
            </p:nvSpPr>
            <p:spPr bwMode="gray">
              <a:xfrm>
                <a:off x="3223" y="1454"/>
                <a:ext cx="51" cy="31"/>
              </a:xfrm>
              <a:custGeom>
                <a:avLst/>
                <a:gdLst>
                  <a:gd name="T0" fmla="*/ 46 w 51"/>
                  <a:gd name="T1" fmla="*/ 1 h 31"/>
                  <a:gd name="T2" fmla="*/ 51 w 51"/>
                  <a:gd name="T3" fmla="*/ 7 h 31"/>
                  <a:gd name="T4" fmla="*/ 43 w 51"/>
                  <a:gd name="T5" fmla="*/ 10 h 31"/>
                  <a:gd name="T6" fmla="*/ 42 w 51"/>
                  <a:gd name="T7" fmla="*/ 17 h 31"/>
                  <a:gd name="T8" fmla="*/ 34 w 51"/>
                  <a:gd name="T9" fmla="*/ 29 h 31"/>
                  <a:gd name="T10" fmla="*/ 5 w 51"/>
                  <a:gd name="T11" fmla="*/ 30 h 31"/>
                  <a:gd name="T12" fmla="*/ 5 w 51"/>
                  <a:gd name="T13" fmla="*/ 25 h 31"/>
                  <a:gd name="T14" fmla="*/ 0 w 51"/>
                  <a:gd name="T15" fmla="*/ 19 h 31"/>
                  <a:gd name="T16" fmla="*/ 0 w 51"/>
                  <a:gd name="T17" fmla="*/ 10 h 31"/>
                  <a:gd name="T18" fmla="*/ 13 w 51"/>
                  <a:gd name="T19" fmla="*/ 15 h 31"/>
                  <a:gd name="T20" fmla="*/ 31 w 51"/>
                  <a:gd name="T21" fmla="*/ 4 h 31"/>
                  <a:gd name="T22" fmla="*/ 46 w 51"/>
                  <a:gd name="T23" fmla="*/ 1 h 31"/>
                  <a:gd name="T24" fmla="*/ 47 w 51"/>
                  <a:gd name="T25" fmla="*/ 0 h 31"/>
                  <a:gd name="T26" fmla="*/ 46 w 51"/>
                  <a:gd name="T27" fmla="*/ 0 h 31"/>
                  <a:gd name="T28" fmla="*/ 31 w 51"/>
                  <a:gd name="T29" fmla="*/ 3 h 31"/>
                  <a:gd name="T30" fmla="*/ 31 w 51"/>
                  <a:gd name="T31" fmla="*/ 3 h 31"/>
                  <a:gd name="T32" fmla="*/ 31 w 51"/>
                  <a:gd name="T33" fmla="*/ 3 h 31"/>
                  <a:gd name="T34" fmla="*/ 13 w 51"/>
                  <a:gd name="T35" fmla="*/ 14 h 31"/>
                  <a:gd name="T36" fmla="*/ 0 w 51"/>
                  <a:gd name="T37" fmla="*/ 9 h 31"/>
                  <a:gd name="T38" fmla="*/ 0 w 51"/>
                  <a:gd name="T39" fmla="*/ 9 h 31"/>
                  <a:gd name="T40" fmla="*/ 0 w 51"/>
                  <a:gd name="T41" fmla="*/ 10 h 31"/>
                  <a:gd name="T42" fmla="*/ 0 w 51"/>
                  <a:gd name="T43" fmla="*/ 19 h 31"/>
                  <a:gd name="T44" fmla="*/ 0 w 51"/>
                  <a:gd name="T45" fmla="*/ 20 h 31"/>
                  <a:gd name="T46" fmla="*/ 0 w 51"/>
                  <a:gd name="T47" fmla="*/ 20 h 31"/>
                  <a:gd name="T48" fmla="*/ 5 w 51"/>
                  <a:gd name="T49" fmla="*/ 25 h 31"/>
                  <a:gd name="T50" fmla="*/ 5 w 51"/>
                  <a:gd name="T51" fmla="*/ 30 h 31"/>
                  <a:gd name="T52" fmla="*/ 5 w 51"/>
                  <a:gd name="T53" fmla="*/ 31 h 31"/>
                  <a:gd name="T54" fmla="*/ 5 w 51"/>
                  <a:gd name="T55" fmla="*/ 31 h 31"/>
                  <a:gd name="T56" fmla="*/ 34 w 51"/>
                  <a:gd name="T57" fmla="*/ 30 h 31"/>
                  <a:gd name="T58" fmla="*/ 34 w 51"/>
                  <a:gd name="T59" fmla="*/ 30 h 31"/>
                  <a:gd name="T60" fmla="*/ 34 w 51"/>
                  <a:gd name="T61" fmla="*/ 29 h 31"/>
                  <a:gd name="T62" fmla="*/ 42 w 51"/>
                  <a:gd name="T63" fmla="*/ 17 h 31"/>
                  <a:gd name="T64" fmla="*/ 42 w 51"/>
                  <a:gd name="T65" fmla="*/ 17 h 31"/>
                  <a:gd name="T66" fmla="*/ 42 w 51"/>
                  <a:gd name="T67" fmla="*/ 17 h 31"/>
                  <a:gd name="T68" fmla="*/ 43 w 51"/>
                  <a:gd name="T69" fmla="*/ 10 h 31"/>
                  <a:gd name="T70" fmla="*/ 51 w 51"/>
                  <a:gd name="T71" fmla="*/ 7 h 31"/>
                  <a:gd name="T72" fmla="*/ 51 w 51"/>
                  <a:gd name="T73" fmla="*/ 7 h 31"/>
                  <a:gd name="T74" fmla="*/ 51 w 51"/>
                  <a:gd name="T75" fmla="*/ 6 h 31"/>
                  <a:gd name="T76" fmla="*/ 47 w 51"/>
                  <a:gd name="T77" fmla="*/ 1 h 31"/>
                  <a:gd name="T78" fmla="*/ 47 w 51"/>
                  <a:gd name="T79" fmla="*/ 0 h 31"/>
                  <a:gd name="T80" fmla="*/ 47 w 51"/>
                  <a:gd name="T8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" h="31">
                    <a:moveTo>
                      <a:pt x="46" y="1"/>
                    </a:moveTo>
                    <a:lnTo>
                      <a:pt x="51" y="7"/>
                    </a:lnTo>
                    <a:lnTo>
                      <a:pt x="43" y="10"/>
                    </a:lnTo>
                    <a:lnTo>
                      <a:pt x="42" y="17"/>
                    </a:lnTo>
                    <a:lnTo>
                      <a:pt x="34" y="29"/>
                    </a:lnTo>
                    <a:lnTo>
                      <a:pt x="5" y="30"/>
                    </a:lnTo>
                    <a:lnTo>
                      <a:pt x="5" y="25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3" y="15"/>
                    </a:lnTo>
                    <a:lnTo>
                      <a:pt x="31" y="4"/>
                    </a:lnTo>
                    <a:lnTo>
                      <a:pt x="46" y="1"/>
                    </a:lnTo>
                    <a:close/>
                    <a:moveTo>
                      <a:pt x="47" y="0"/>
                    </a:moveTo>
                    <a:lnTo>
                      <a:pt x="46" y="0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13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5" y="25"/>
                    </a:lnTo>
                    <a:lnTo>
                      <a:pt x="5" y="30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29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3" y="10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6"/>
                    </a:lnTo>
                    <a:lnTo>
                      <a:pt x="47" y="1"/>
                    </a:ln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9" name="Freeform 1240"/>
              <p:cNvSpPr>
                <a:spLocks noEditPoints="1"/>
              </p:cNvSpPr>
              <p:nvPr/>
            </p:nvSpPr>
            <p:spPr bwMode="gray">
              <a:xfrm>
                <a:off x="3223" y="1454"/>
                <a:ext cx="51" cy="31"/>
              </a:xfrm>
              <a:custGeom>
                <a:avLst/>
                <a:gdLst>
                  <a:gd name="T0" fmla="*/ 46 w 51"/>
                  <a:gd name="T1" fmla="*/ 1 h 31"/>
                  <a:gd name="T2" fmla="*/ 51 w 51"/>
                  <a:gd name="T3" fmla="*/ 7 h 31"/>
                  <a:gd name="T4" fmla="*/ 43 w 51"/>
                  <a:gd name="T5" fmla="*/ 10 h 31"/>
                  <a:gd name="T6" fmla="*/ 42 w 51"/>
                  <a:gd name="T7" fmla="*/ 17 h 31"/>
                  <a:gd name="T8" fmla="*/ 34 w 51"/>
                  <a:gd name="T9" fmla="*/ 29 h 31"/>
                  <a:gd name="T10" fmla="*/ 5 w 51"/>
                  <a:gd name="T11" fmla="*/ 30 h 31"/>
                  <a:gd name="T12" fmla="*/ 5 w 51"/>
                  <a:gd name="T13" fmla="*/ 25 h 31"/>
                  <a:gd name="T14" fmla="*/ 0 w 51"/>
                  <a:gd name="T15" fmla="*/ 19 h 31"/>
                  <a:gd name="T16" fmla="*/ 0 w 51"/>
                  <a:gd name="T17" fmla="*/ 10 h 31"/>
                  <a:gd name="T18" fmla="*/ 13 w 51"/>
                  <a:gd name="T19" fmla="*/ 15 h 31"/>
                  <a:gd name="T20" fmla="*/ 31 w 51"/>
                  <a:gd name="T21" fmla="*/ 4 h 31"/>
                  <a:gd name="T22" fmla="*/ 46 w 51"/>
                  <a:gd name="T23" fmla="*/ 1 h 31"/>
                  <a:gd name="T24" fmla="*/ 47 w 51"/>
                  <a:gd name="T25" fmla="*/ 0 h 31"/>
                  <a:gd name="T26" fmla="*/ 46 w 51"/>
                  <a:gd name="T27" fmla="*/ 0 h 31"/>
                  <a:gd name="T28" fmla="*/ 31 w 51"/>
                  <a:gd name="T29" fmla="*/ 3 h 31"/>
                  <a:gd name="T30" fmla="*/ 31 w 51"/>
                  <a:gd name="T31" fmla="*/ 3 h 31"/>
                  <a:gd name="T32" fmla="*/ 31 w 51"/>
                  <a:gd name="T33" fmla="*/ 3 h 31"/>
                  <a:gd name="T34" fmla="*/ 13 w 51"/>
                  <a:gd name="T35" fmla="*/ 14 h 31"/>
                  <a:gd name="T36" fmla="*/ 0 w 51"/>
                  <a:gd name="T37" fmla="*/ 9 h 31"/>
                  <a:gd name="T38" fmla="*/ 0 w 51"/>
                  <a:gd name="T39" fmla="*/ 9 h 31"/>
                  <a:gd name="T40" fmla="*/ 0 w 51"/>
                  <a:gd name="T41" fmla="*/ 10 h 31"/>
                  <a:gd name="T42" fmla="*/ 0 w 51"/>
                  <a:gd name="T43" fmla="*/ 19 h 31"/>
                  <a:gd name="T44" fmla="*/ 0 w 51"/>
                  <a:gd name="T45" fmla="*/ 20 h 31"/>
                  <a:gd name="T46" fmla="*/ 0 w 51"/>
                  <a:gd name="T47" fmla="*/ 20 h 31"/>
                  <a:gd name="T48" fmla="*/ 5 w 51"/>
                  <a:gd name="T49" fmla="*/ 25 h 31"/>
                  <a:gd name="T50" fmla="*/ 5 w 51"/>
                  <a:gd name="T51" fmla="*/ 30 h 31"/>
                  <a:gd name="T52" fmla="*/ 5 w 51"/>
                  <a:gd name="T53" fmla="*/ 31 h 31"/>
                  <a:gd name="T54" fmla="*/ 5 w 51"/>
                  <a:gd name="T55" fmla="*/ 31 h 31"/>
                  <a:gd name="T56" fmla="*/ 34 w 51"/>
                  <a:gd name="T57" fmla="*/ 30 h 31"/>
                  <a:gd name="T58" fmla="*/ 34 w 51"/>
                  <a:gd name="T59" fmla="*/ 30 h 31"/>
                  <a:gd name="T60" fmla="*/ 34 w 51"/>
                  <a:gd name="T61" fmla="*/ 29 h 31"/>
                  <a:gd name="T62" fmla="*/ 42 w 51"/>
                  <a:gd name="T63" fmla="*/ 17 h 31"/>
                  <a:gd name="T64" fmla="*/ 42 w 51"/>
                  <a:gd name="T65" fmla="*/ 17 h 31"/>
                  <a:gd name="T66" fmla="*/ 42 w 51"/>
                  <a:gd name="T67" fmla="*/ 17 h 31"/>
                  <a:gd name="T68" fmla="*/ 43 w 51"/>
                  <a:gd name="T69" fmla="*/ 10 h 31"/>
                  <a:gd name="T70" fmla="*/ 51 w 51"/>
                  <a:gd name="T71" fmla="*/ 7 h 31"/>
                  <a:gd name="T72" fmla="*/ 51 w 51"/>
                  <a:gd name="T73" fmla="*/ 7 h 31"/>
                  <a:gd name="T74" fmla="*/ 51 w 51"/>
                  <a:gd name="T75" fmla="*/ 6 h 31"/>
                  <a:gd name="T76" fmla="*/ 47 w 51"/>
                  <a:gd name="T77" fmla="*/ 1 h 31"/>
                  <a:gd name="T78" fmla="*/ 47 w 51"/>
                  <a:gd name="T79" fmla="*/ 0 h 31"/>
                  <a:gd name="T80" fmla="*/ 47 w 51"/>
                  <a:gd name="T8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" h="31">
                    <a:moveTo>
                      <a:pt x="46" y="1"/>
                    </a:moveTo>
                    <a:lnTo>
                      <a:pt x="51" y="7"/>
                    </a:lnTo>
                    <a:lnTo>
                      <a:pt x="43" y="10"/>
                    </a:lnTo>
                    <a:lnTo>
                      <a:pt x="42" y="17"/>
                    </a:lnTo>
                    <a:lnTo>
                      <a:pt x="34" y="29"/>
                    </a:lnTo>
                    <a:lnTo>
                      <a:pt x="5" y="30"/>
                    </a:lnTo>
                    <a:lnTo>
                      <a:pt x="5" y="25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3" y="15"/>
                    </a:lnTo>
                    <a:lnTo>
                      <a:pt x="31" y="4"/>
                    </a:lnTo>
                    <a:lnTo>
                      <a:pt x="46" y="1"/>
                    </a:lnTo>
                    <a:moveTo>
                      <a:pt x="47" y="0"/>
                    </a:moveTo>
                    <a:lnTo>
                      <a:pt x="46" y="0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13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5" y="25"/>
                    </a:lnTo>
                    <a:lnTo>
                      <a:pt x="5" y="30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29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3" y="10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6"/>
                    </a:lnTo>
                    <a:lnTo>
                      <a:pt x="47" y="1"/>
                    </a:ln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0" name="Freeform 1241"/>
              <p:cNvSpPr>
                <a:spLocks/>
              </p:cNvSpPr>
              <p:nvPr/>
            </p:nvSpPr>
            <p:spPr bwMode="gray">
              <a:xfrm>
                <a:off x="3223" y="1460"/>
                <a:ext cx="97" cy="99"/>
              </a:xfrm>
              <a:custGeom>
                <a:avLst/>
                <a:gdLst>
                  <a:gd name="T0" fmla="*/ 71 w 97"/>
                  <a:gd name="T1" fmla="*/ 95 h 99"/>
                  <a:gd name="T2" fmla="*/ 67 w 97"/>
                  <a:gd name="T3" fmla="*/ 86 h 99"/>
                  <a:gd name="T4" fmla="*/ 51 w 97"/>
                  <a:gd name="T5" fmla="*/ 79 h 99"/>
                  <a:gd name="T6" fmla="*/ 37 w 97"/>
                  <a:gd name="T7" fmla="*/ 71 h 99"/>
                  <a:gd name="T8" fmla="*/ 28 w 97"/>
                  <a:gd name="T9" fmla="*/ 62 h 99"/>
                  <a:gd name="T10" fmla="*/ 26 w 97"/>
                  <a:gd name="T11" fmla="*/ 53 h 99"/>
                  <a:gd name="T12" fmla="*/ 21 w 97"/>
                  <a:gd name="T13" fmla="*/ 48 h 99"/>
                  <a:gd name="T14" fmla="*/ 15 w 97"/>
                  <a:gd name="T15" fmla="*/ 37 h 99"/>
                  <a:gd name="T16" fmla="*/ 9 w 97"/>
                  <a:gd name="T17" fmla="*/ 40 h 99"/>
                  <a:gd name="T18" fmla="*/ 7 w 97"/>
                  <a:gd name="T19" fmla="*/ 48 h 99"/>
                  <a:gd name="T20" fmla="*/ 0 w 97"/>
                  <a:gd name="T21" fmla="*/ 35 h 99"/>
                  <a:gd name="T22" fmla="*/ 4 w 97"/>
                  <a:gd name="T23" fmla="*/ 29 h 99"/>
                  <a:gd name="T24" fmla="*/ 5 w 97"/>
                  <a:gd name="T25" fmla="*/ 24 h 99"/>
                  <a:gd name="T26" fmla="*/ 34 w 97"/>
                  <a:gd name="T27" fmla="*/ 23 h 99"/>
                  <a:gd name="T28" fmla="*/ 41 w 97"/>
                  <a:gd name="T29" fmla="*/ 11 h 99"/>
                  <a:gd name="T30" fmla="*/ 43 w 97"/>
                  <a:gd name="T31" fmla="*/ 3 h 99"/>
                  <a:gd name="T32" fmla="*/ 51 w 97"/>
                  <a:gd name="T33" fmla="*/ 0 h 99"/>
                  <a:gd name="T34" fmla="*/ 59 w 97"/>
                  <a:gd name="T35" fmla="*/ 3 h 99"/>
                  <a:gd name="T36" fmla="*/ 67 w 97"/>
                  <a:gd name="T37" fmla="*/ 18 h 99"/>
                  <a:gd name="T38" fmla="*/ 92 w 97"/>
                  <a:gd name="T39" fmla="*/ 20 h 99"/>
                  <a:gd name="T40" fmla="*/ 97 w 97"/>
                  <a:gd name="T41" fmla="*/ 37 h 99"/>
                  <a:gd name="T42" fmla="*/ 75 w 97"/>
                  <a:gd name="T43" fmla="*/ 40 h 99"/>
                  <a:gd name="T44" fmla="*/ 60 w 97"/>
                  <a:gd name="T45" fmla="*/ 32 h 99"/>
                  <a:gd name="T46" fmla="*/ 54 w 97"/>
                  <a:gd name="T47" fmla="*/ 33 h 99"/>
                  <a:gd name="T48" fmla="*/ 52 w 97"/>
                  <a:gd name="T49" fmla="*/ 42 h 99"/>
                  <a:gd name="T50" fmla="*/ 45 w 97"/>
                  <a:gd name="T51" fmla="*/ 41 h 99"/>
                  <a:gd name="T52" fmla="*/ 40 w 97"/>
                  <a:gd name="T53" fmla="*/ 44 h 99"/>
                  <a:gd name="T54" fmla="*/ 44 w 97"/>
                  <a:gd name="T55" fmla="*/ 58 h 99"/>
                  <a:gd name="T56" fmla="*/ 57 w 97"/>
                  <a:gd name="T57" fmla="*/ 70 h 99"/>
                  <a:gd name="T58" fmla="*/ 73 w 97"/>
                  <a:gd name="T59" fmla="*/ 84 h 99"/>
                  <a:gd name="T60" fmla="*/ 74 w 97"/>
                  <a:gd name="T61" fmla="*/ 92 h 99"/>
                  <a:gd name="T62" fmla="*/ 83 w 97"/>
                  <a:gd name="T63" fmla="*/ 95 h 99"/>
                  <a:gd name="T64" fmla="*/ 82 w 97"/>
                  <a:gd name="T65" fmla="*/ 99 h 99"/>
                  <a:gd name="T66" fmla="*/ 71 w 97"/>
                  <a:gd name="T67" fmla="*/ 9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" h="99">
                    <a:moveTo>
                      <a:pt x="71" y="95"/>
                    </a:moveTo>
                    <a:lnTo>
                      <a:pt x="67" y="86"/>
                    </a:lnTo>
                    <a:lnTo>
                      <a:pt x="51" y="79"/>
                    </a:lnTo>
                    <a:lnTo>
                      <a:pt x="37" y="71"/>
                    </a:lnTo>
                    <a:lnTo>
                      <a:pt x="28" y="62"/>
                    </a:lnTo>
                    <a:lnTo>
                      <a:pt x="26" y="53"/>
                    </a:lnTo>
                    <a:lnTo>
                      <a:pt x="21" y="48"/>
                    </a:lnTo>
                    <a:lnTo>
                      <a:pt x="15" y="37"/>
                    </a:lnTo>
                    <a:lnTo>
                      <a:pt x="9" y="40"/>
                    </a:lnTo>
                    <a:lnTo>
                      <a:pt x="7" y="48"/>
                    </a:lnTo>
                    <a:lnTo>
                      <a:pt x="0" y="35"/>
                    </a:lnTo>
                    <a:lnTo>
                      <a:pt x="4" y="29"/>
                    </a:lnTo>
                    <a:lnTo>
                      <a:pt x="5" y="24"/>
                    </a:lnTo>
                    <a:lnTo>
                      <a:pt x="34" y="23"/>
                    </a:lnTo>
                    <a:lnTo>
                      <a:pt x="41" y="11"/>
                    </a:lnTo>
                    <a:lnTo>
                      <a:pt x="43" y="3"/>
                    </a:lnTo>
                    <a:lnTo>
                      <a:pt x="51" y="0"/>
                    </a:lnTo>
                    <a:lnTo>
                      <a:pt x="59" y="3"/>
                    </a:lnTo>
                    <a:lnTo>
                      <a:pt x="67" y="18"/>
                    </a:lnTo>
                    <a:lnTo>
                      <a:pt x="92" y="20"/>
                    </a:lnTo>
                    <a:lnTo>
                      <a:pt x="97" y="37"/>
                    </a:lnTo>
                    <a:lnTo>
                      <a:pt x="75" y="40"/>
                    </a:lnTo>
                    <a:lnTo>
                      <a:pt x="60" y="32"/>
                    </a:lnTo>
                    <a:lnTo>
                      <a:pt x="54" y="33"/>
                    </a:lnTo>
                    <a:lnTo>
                      <a:pt x="52" y="42"/>
                    </a:lnTo>
                    <a:lnTo>
                      <a:pt x="45" y="41"/>
                    </a:lnTo>
                    <a:lnTo>
                      <a:pt x="40" y="44"/>
                    </a:lnTo>
                    <a:lnTo>
                      <a:pt x="44" y="58"/>
                    </a:lnTo>
                    <a:lnTo>
                      <a:pt x="57" y="70"/>
                    </a:lnTo>
                    <a:lnTo>
                      <a:pt x="73" y="84"/>
                    </a:lnTo>
                    <a:lnTo>
                      <a:pt x="74" y="92"/>
                    </a:lnTo>
                    <a:lnTo>
                      <a:pt x="83" y="95"/>
                    </a:lnTo>
                    <a:lnTo>
                      <a:pt x="82" y="99"/>
                    </a:lnTo>
                    <a:lnTo>
                      <a:pt x="71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1" name="Freeform 1242"/>
              <p:cNvSpPr>
                <a:spLocks noEditPoints="1"/>
              </p:cNvSpPr>
              <p:nvPr/>
            </p:nvSpPr>
            <p:spPr bwMode="gray">
              <a:xfrm>
                <a:off x="3223" y="1460"/>
                <a:ext cx="97" cy="99"/>
              </a:xfrm>
              <a:custGeom>
                <a:avLst/>
                <a:gdLst>
                  <a:gd name="T0" fmla="*/ 59 w 97"/>
                  <a:gd name="T1" fmla="*/ 3 h 99"/>
                  <a:gd name="T2" fmla="*/ 92 w 97"/>
                  <a:gd name="T3" fmla="*/ 20 h 99"/>
                  <a:gd name="T4" fmla="*/ 75 w 97"/>
                  <a:gd name="T5" fmla="*/ 40 h 99"/>
                  <a:gd name="T6" fmla="*/ 54 w 97"/>
                  <a:gd name="T7" fmla="*/ 33 h 99"/>
                  <a:gd name="T8" fmla="*/ 45 w 97"/>
                  <a:gd name="T9" fmla="*/ 40 h 99"/>
                  <a:gd name="T10" fmla="*/ 44 w 97"/>
                  <a:gd name="T11" fmla="*/ 58 h 99"/>
                  <a:gd name="T12" fmla="*/ 73 w 97"/>
                  <a:gd name="T13" fmla="*/ 84 h 99"/>
                  <a:gd name="T14" fmla="*/ 83 w 97"/>
                  <a:gd name="T15" fmla="*/ 95 h 99"/>
                  <a:gd name="T16" fmla="*/ 71 w 97"/>
                  <a:gd name="T17" fmla="*/ 95 h 99"/>
                  <a:gd name="T18" fmla="*/ 51 w 97"/>
                  <a:gd name="T19" fmla="*/ 78 h 99"/>
                  <a:gd name="T20" fmla="*/ 28 w 97"/>
                  <a:gd name="T21" fmla="*/ 62 h 99"/>
                  <a:gd name="T22" fmla="*/ 21 w 97"/>
                  <a:gd name="T23" fmla="*/ 47 h 99"/>
                  <a:gd name="T24" fmla="*/ 9 w 97"/>
                  <a:gd name="T25" fmla="*/ 40 h 99"/>
                  <a:gd name="T26" fmla="*/ 0 w 97"/>
                  <a:gd name="T27" fmla="*/ 35 h 99"/>
                  <a:gd name="T28" fmla="*/ 5 w 97"/>
                  <a:gd name="T29" fmla="*/ 24 h 99"/>
                  <a:gd name="T30" fmla="*/ 42 w 97"/>
                  <a:gd name="T31" fmla="*/ 11 h 99"/>
                  <a:gd name="T32" fmla="*/ 51 w 97"/>
                  <a:gd name="T33" fmla="*/ 1 h 99"/>
                  <a:gd name="T34" fmla="*/ 50 w 97"/>
                  <a:gd name="T35" fmla="*/ 0 h 99"/>
                  <a:gd name="T36" fmla="*/ 43 w 97"/>
                  <a:gd name="T37" fmla="*/ 3 h 99"/>
                  <a:gd name="T38" fmla="*/ 41 w 97"/>
                  <a:gd name="T39" fmla="*/ 11 h 99"/>
                  <a:gd name="T40" fmla="*/ 5 w 97"/>
                  <a:gd name="T41" fmla="*/ 24 h 99"/>
                  <a:gd name="T42" fmla="*/ 5 w 97"/>
                  <a:gd name="T43" fmla="*/ 24 h 99"/>
                  <a:gd name="T44" fmla="*/ 0 w 97"/>
                  <a:gd name="T45" fmla="*/ 35 h 99"/>
                  <a:gd name="T46" fmla="*/ 0 w 97"/>
                  <a:gd name="T47" fmla="*/ 35 h 99"/>
                  <a:gd name="T48" fmla="*/ 7 w 97"/>
                  <a:gd name="T49" fmla="*/ 48 h 99"/>
                  <a:gd name="T50" fmla="*/ 9 w 97"/>
                  <a:gd name="T51" fmla="*/ 41 h 99"/>
                  <a:gd name="T52" fmla="*/ 20 w 97"/>
                  <a:gd name="T53" fmla="*/ 48 h 99"/>
                  <a:gd name="T54" fmla="*/ 21 w 97"/>
                  <a:gd name="T55" fmla="*/ 48 h 99"/>
                  <a:gd name="T56" fmla="*/ 28 w 97"/>
                  <a:gd name="T57" fmla="*/ 62 h 99"/>
                  <a:gd name="T58" fmla="*/ 28 w 97"/>
                  <a:gd name="T59" fmla="*/ 62 h 99"/>
                  <a:gd name="T60" fmla="*/ 37 w 97"/>
                  <a:gd name="T61" fmla="*/ 71 h 99"/>
                  <a:gd name="T62" fmla="*/ 51 w 97"/>
                  <a:gd name="T63" fmla="*/ 79 h 99"/>
                  <a:gd name="T64" fmla="*/ 70 w 97"/>
                  <a:gd name="T65" fmla="*/ 95 h 99"/>
                  <a:gd name="T66" fmla="*/ 71 w 97"/>
                  <a:gd name="T67" fmla="*/ 96 h 99"/>
                  <a:gd name="T68" fmla="*/ 83 w 97"/>
                  <a:gd name="T69" fmla="*/ 99 h 99"/>
                  <a:gd name="T70" fmla="*/ 83 w 97"/>
                  <a:gd name="T71" fmla="*/ 95 h 99"/>
                  <a:gd name="T72" fmla="*/ 83 w 97"/>
                  <a:gd name="T73" fmla="*/ 95 h 99"/>
                  <a:gd name="T74" fmla="*/ 74 w 97"/>
                  <a:gd name="T75" fmla="*/ 84 h 99"/>
                  <a:gd name="T76" fmla="*/ 74 w 97"/>
                  <a:gd name="T77" fmla="*/ 84 h 99"/>
                  <a:gd name="T78" fmla="*/ 44 w 97"/>
                  <a:gd name="T79" fmla="*/ 58 h 99"/>
                  <a:gd name="T80" fmla="*/ 45 w 97"/>
                  <a:gd name="T81" fmla="*/ 41 h 99"/>
                  <a:gd name="T82" fmla="*/ 52 w 97"/>
                  <a:gd name="T83" fmla="*/ 42 h 99"/>
                  <a:gd name="T84" fmla="*/ 54 w 97"/>
                  <a:gd name="T85" fmla="*/ 34 h 99"/>
                  <a:gd name="T86" fmla="*/ 75 w 97"/>
                  <a:gd name="T87" fmla="*/ 40 h 99"/>
                  <a:gd name="T88" fmla="*/ 75 w 97"/>
                  <a:gd name="T89" fmla="*/ 40 h 99"/>
                  <a:gd name="T90" fmla="*/ 97 w 97"/>
                  <a:gd name="T91" fmla="*/ 38 h 99"/>
                  <a:gd name="T92" fmla="*/ 92 w 97"/>
                  <a:gd name="T93" fmla="*/ 20 h 99"/>
                  <a:gd name="T94" fmla="*/ 92 w 97"/>
                  <a:gd name="T95" fmla="*/ 20 h 99"/>
                  <a:gd name="T96" fmla="*/ 59 w 97"/>
                  <a:gd name="T97" fmla="*/ 3 h 99"/>
                  <a:gd name="T98" fmla="*/ 59 w 97"/>
                  <a:gd name="T99" fmla="*/ 3 h 99"/>
                  <a:gd name="T100" fmla="*/ 51 w 97"/>
                  <a:gd name="T10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7" h="99">
                    <a:moveTo>
                      <a:pt x="51" y="1"/>
                    </a:moveTo>
                    <a:lnTo>
                      <a:pt x="59" y="3"/>
                    </a:lnTo>
                    <a:lnTo>
                      <a:pt x="67" y="18"/>
                    </a:lnTo>
                    <a:lnTo>
                      <a:pt x="92" y="20"/>
                    </a:lnTo>
                    <a:lnTo>
                      <a:pt x="96" y="37"/>
                    </a:lnTo>
                    <a:lnTo>
                      <a:pt x="75" y="40"/>
                    </a:lnTo>
                    <a:lnTo>
                      <a:pt x="60" y="32"/>
                    </a:lnTo>
                    <a:lnTo>
                      <a:pt x="54" y="33"/>
                    </a:lnTo>
                    <a:lnTo>
                      <a:pt x="52" y="42"/>
                    </a:lnTo>
                    <a:lnTo>
                      <a:pt x="45" y="40"/>
                    </a:lnTo>
                    <a:lnTo>
                      <a:pt x="40" y="44"/>
                    </a:lnTo>
                    <a:lnTo>
                      <a:pt x="44" y="58"/>
                    </a:lnTo>
                    <a:lnTo>
                      <a:pt x="57" y="70"/>
                    </a:lnTo>
                    <a:lnTo>
                      <a:pt x="73" y="84"/>
                    </a:lnTo>
                    <a:lnTo>
                      <a:pt x="74" y="92"/>
                    </a:lnTo>
                    <a:lnTo>
                      <a:pt x="83" y="95"/>
                    </a:lnTo>
                    <a:lnTo>
                      <a:pt x="82" y="99"/>
                    </a:lnTo>
                    <a:lnTo>
                      <a:pt x="71" y="95"/>
                    </a:lnTo>
                    <a:lnTo>
                      <a:pt x="67" y="86"/>
                    </a:lnTo>
                    <a:lnTo>
                      <a:pt x="51" y="78"/>
                    </a:lnTo>
                    <a:lnTo>
                      <a:pt x="37" y="70"/>
                    </a:lnTo>
                    <a:lnTo>
                      <a:pt x="28" y="62"/>
                    </a:lnTo>
                    <a:lnTo>
                      <a:pt x="27" y="53"/>
                    </a:lnTo>
                    <a:lnTo>
                      <a:pt x="21" y="47"/>
                    </a:lnTo>
                    <a:lnTo>
                      <a:pt x="15" y="37"/>
                    </a:lnTo>
                    <a:lnTo>
                      <a:pt x="9" y="40"/>
                    </a:lnTo>
                    <a:lnTo>
                      <a:pt x="7" y="47"/>
                    </a:lnTo>
                    <a:lnTo>
                      <a:pt x="0" y="35"/>
                    </a:lnTo>
                    <a:lnTo>
                      <a:pt x="4" y="29"/>
                    </a:lnTo>
                    <a:lnTo>
                      <a:pt x="5" y="24"/>
                    </a:lnTo>
                    <a:lnTo>
                      <a:pt x="34" y="23"/>
                    </a:lnTo>
                    <a:lnTo>
                      <a:pt x="42" y="11"/>
                    </a:lnTo>
                    <a:lnTo>
                      <a:pt x="43" y="4"/>
                    </a:lnTo>
                    <a:lnTo>
                      <a:pt x="51" y="1"/>
                    </a:lnTo>
                    <a:close/>
                    <a:moveTo>
                      <a:pt x="51" y="0"/>
                    </a:moveTo>
                    <a:lnTo>
                      <a:pt x="50" y="0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1" y="11"/>
                    </a:lnTo>
                    <a:lnTo>
                      <a:pt x="34" y="23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6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9" y="41"/>
                    </a:lnTo>
                    <a:lnTo>
                      <a:pt x="15" y="37"/>
                    </a:lnTo>
                    <a:lnTo>
                      <a:pt x="20" y="48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6" y="53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51" y="79"/>
                    </a:lnTo>
                    <a:lnTo>
                      <a:pt x="67" y="87"/>
                    </a:lnTo>
                    <a:lnTo>
                      <a:pt x="70" y="95"/>
                    </a:lnTo>
                    <a:lnTo>
                      <a:pt x="71" y="96"/>
                    </a:lnTo>
                    <a:lnTo>
                      <a:pt x="71" y="96"/>
                    </a:lnTo>
                    <a:lnTo>
                      <a:pt x="82" y="99"/>
                    </a:lnTo>
                    <a:lnTo>
                      <a:pt x="83" y="99"/>
                    </a:lnTo>
                    <a:lnTo>
                      <a:pt x="83" y="99"/>
                    </a:lnTo>
                    <a:lnTo>
                      <a:pt x="83" y="95"/>
                    </a:lnTo>
                    <a:lnTo>
                      <a:pt x="83" y="95"/>
                    </a:lnTo>
                    <a:lnTo>
                      <a:pt x="83" y="95"/>
                    </a:lnTo>
                    <a:lnTo>
                      <a:pt x="74" y="92"/>
                    </a:lnTo>
                    <a:lnTo>
                      <a:pt x="74" y="84"/>
                    </a:lnTo>
                    <a:lnTo>
                      <a:pt x="74" y="84"/>
                    </a:lnTo>
                    <a:lnTo>
                      <a:pt x="74" y="84"/>
                    </a:lnTo>
                    <a:lnTo>
                      <a:pt x="57" y="70"/>
                    </a:lnTo>
                    <a:lnTo>
                      <a:pt x="44" y="58"/>
                    </a:lnTo>
                    <a:lnTo>
                      <a:pt x="41" y="45"/>
                    </a:lnTo>
                    <a:lnTo>
                      <a:pt x="45" y="41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34"/>
                    </a:lnTo>
                    <a:lnTo>
                      <a:pt x="60" y="32"/>
                    </a:lnTo>
                    <a:lnTo>
                      <a:pt x="75" y="40"/>
                    </a:lnTo>
                    <a:lnTo>
                      <a:pt x="75" y="40"/>
                    </a:lnTo>
                    <a:lnTo>
                      <a:pt x="75" y="40"/>
                    </a:lnTo>
                    <a:lnTo>
                      <a:pt x="96" y="38"/>
                    </a:lnTo>
                    <a:lnTo>
                      <a:pt x="97" y="38"/>
                    </a:lnTo>
                    <a:lnTo>
                      <a:pt x="97" y="37"/>
                    </a:lnTo>
                    <a:lnTo>
                      <a:pt x="92" y="20"/>
                    </a:lnTo>
                    <a:lnTo>
                      <a:pt x="92" y="20"/>
                    </a:lnTo>
                    <a:lnTo>
                      <a:pt x="92" y="20"/>
                    </a:lnTo>
                    <a:lnTo>
                      <a:pt x="67" y="18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2" name="Freeform 1243"/>
              <p:cNvSpPr>
                <a:spLocks noEditPoints="1"/>
              </p:cNvSpPr>
              <p:nvPr/>
            </p:nvSpPr>
            <p:spPr bwMode="gray">
              <a:xfrm>
                <a:off x="3223" y="1460"/>
                <a:ext cx="97" cy="99"/>
              </a:xfrm>
              <a:custGeom>
                <a:avLst/>
                <a:gdLst>
                  <a:gd name="T0" fmla="*/ 59 w 97"/>
                  <a:gd name="T1" fmla="*/ 3 h 99"/>
                  <a:gd name="T2" fmla="*/ 92 w 97"/>
                  <a:gd name="T3" fmla="*/ 20 h 99"/>
                  <a:gd name="T4" fmla="*/ 75 w 97"/>
                  <a:gd name="T5" fmla="*/ 40 h 99"/>
                  <a:gd name="T6" fmla="*/ 54 w 97"/>
                  <a:gd name="T7" fmla="*/ 33 h 99"/>
                  <a:gd name="T8" fmla="*/ 45 w 97"/>
                  <a:gd name="T9" fmla="*/ 40 h 99"/>
                  <a:gd name="T10" fmla="*/ 44 w 97"/>
                  <a:gd name="T11" fmla="*/ 58 h 99"/>
                  <a:gd name="T12" fmla="*/ 73 w 97"/>
                  <a:gd name="T13" fmla="*/ 84 h 99"/>
                  <a:gd name="T14" fmla="*/ 83 w 97"/>
                  <a:gd name="T15" fmla="*/ 95 h 99"/>
                  <a:gd name="T16" fmla="*/ 71 w 97"/>
                  <a:gd name="T17" fmla="*/ 95 h 99"/>
                  <a:gd name="T18" fmla="*/ 51 w 97"/>
                  <a:gd name="T19" fmla="*/ 78 h 99"/>
                  <a:gd name="T20" fmla="*/ 28 w 97"/>
                  <a:gd name="T21" fmla="*/ 62 h 99"/>
                  <a:gd name="T22" fmla="*/ 21 w 97"/>
                  <a:gd name="T23" fmla="*/ 47 h 99"/>
                  <a:gd name="T24" fmla="*/ 9 w 97"/>
                  <a:gd name="T25" fmla="*/ 40 h 99"/>
                  <a:gd name="T26" fmla="*/ 0 w 97"/>
                  <a:gd name="T27" fmla="*/ 35 h 99"/>
                  <a:gd name="T28" fmla="*/ 5 w 97"/>
                  <a:gd name="T29" fmla="*/ 24 h 99"/>
                  <a:gd name="T30" fmla="*/ 42 w 97"/>
                  <a:gd name="T31" fmla="*/ 11 h 99"/>
                  <a:gd name="T32" fmla="*/ 51 w 97"/>
                  <a:gd name="T33" fmla="*/ 1 h 99"/>
                  <a:gd name="T34" fmla="*/ 50 w 97"/>
                  <a:gd name="T35" fmla="*/ 0 h 99"/>
                  <a:gd name="T36" fmla="*/ 43 w 97"/>
                  <a:gd name="T37" fmla="*/ 3 h 99"/>
                  <a:gd name="T38" fmla="*/ 41 w 97"/>
                  <a:gd name="T39" fmla="*/ 11 h 99"/>
                  <a:gd name="T40" fmla="*/ 5 w 97"/>
                  <a:gd name="T41" fmla="*/ 24 h 99"/>
                  <a:gd name="T42" fmla="*/ 5 w 97"/>
                  <a:gd name="T43" fmla="*/ 24 h 99"/>
                  <a:gd name="T44" fmla="*/ 0 w 97"/>
                  <a:gd name="T45" fmla="*/ 35 h 99"/>
                  <a:gd name="T46" fmla="*/ 0 w 97"/>
                  <a:gd name="T47" fmla="*/ 35 h 99"/>
                  <a:gd name="T48" fmla="*/ 7 w 97"/>
                  <a:gd name="T49" fmla="*/ 48 h 99"/>
                  <a:gd name="T50" fmla="*/ 9 w 97"/>
                  <a:gd name="T51" fmla="*/ 41 h 99"/>
                  <a:gd name="T52" fmla="*/ 20 w 97"/>
                  <a:gd name="T53" fmla="*/ 48 h 99"/>
                  <a:gd name="T54" fmla="*/ 21 w 97"/>
                  <a:gd name="T55" fmla="*/ 48 h 99"/>
                  <a:gd name="T56" fmla="*/ 28 w 97"/>
                  <a:gd name="T57" fmla="*/ 62 h 99"/>
                  <a:gd name="T58" fmla="*/ 28 w 97"/>
                  <a:gd name="T59" fmla="*/ 62 h 99"/>
                  <a:gd name="T60" fmla="*/ 37 w 97"/>
                  <a:gd name="T61" fmla="*/ 71 h 99"/>
                  <a:gd name="T62" fmla="*/ 51 w 97"/>
                  <a:gd name="T63" fmla="*/ 79 h 99"/>
                  <a:gd name="T64" fmla="*/ 70 w 97"/>
                  <a:gd name="T65" fmla="*/ 95 h 99"/>
                  <a:gd name="T66" fmla="*/ 71 w 97"/>
                  <a:gd name="T67" fmla="*/ 96 h 99"/>
                  <a:gd name="T68" fmla="*/ 83 w 97"/>
                  <a:gd name="T69" fmla="*/ 99 h 99"/>
                  <a:gd name="T70" fmla="*/ 83 w 97"/>
                  <a:gd name="T71" fmla="*/ 95 h 99"/>
                  <a:gd name="T72" fmla="*/ 83 w 97"/>
                  <a:gd name="T73" fmla="*/ 95 h 99"/>
                  <a:gd name="T74" fmla="*/ 74 w 97"/>
                  <a:gd name="T75" fmla="*/ 84 h 99"/>
                  <a:gd name="T76" fmla="*/ 74 w 97"/>
                  <a:gd name="T77" fmla="*/ 84 h 99"/>
                  <a:gd name="T78" fmla="*/ 44 w 97"/>
                  <a:gd name="T79" fmla="*/ 58 h 99"/>
                  <a:gd name="T80" fmla="*/ 45 w 97"/>
                  <a:gd name="T81" fmla="*/ 41 h 99"/>
                  <a:gd name="T82" fmla="*/ 52 w 97"/>
                  <a:gd name="T83" fmla="*/ 42 h 99"/>
                  <a:gd name="T84" fmla="*/ 54 w 97"/>
                  <a:gd name="T85" fmla="*/ 34 h 99"/>
                  <a:gd name="T86" fmla="*/ 75 w 97"/>
                  <a:gd name="T87" fmla="*/ 40 h 99"/>
                  <a:gd name="T88" fmla="*/ 75 w 97"/>
                  <a:gd name="T89" fmla="*/ 40 h 99"/>
                  <a:gd name="T90" fmla="*/ 97 w 97"/>
                  <a:gd name="T91" fmla="*/ 38 h 99"/>
                  <a:gd name="T92" fmla="*/ 92 w 97"/>
                  <a:gd name="T93" fmla="*/ 20 h 99"/>
                  <a:gd name="T94" fmla="*/ 92 w 97"/>
                  <a:gd name="T95" fmla="*/ 20 h 99"/>
                  <a:gd name="T96" fmla="*/ 59 w 97"/>
                  <a:gd name="T97" fmla="*/ 3 h 99"/>
                  <a:gd name="T98" fmla="*/ 59 w 97"/>
                  <a:gd name="T99" fmla="*/ 3 h 99"/>
                  <a:gd name="T100" fmla="*/ 51 w 97"/>
                  <a:gd name="T10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7" h="99">
                    <a:moveTo>
                      <a:pt x="51" y="1"/>
                    </a:moveTo>
                    <a:lnTo>
                      <a:pt x="59" y="3"/>
                    </a:lnTo>
                    <a:lnTo>
                      <a:pt x="67" y="18"/>
                    </a:lnTo>
                    <a:lnTo>
                      <a:pt x="92" y="20"/>
                    </a:lnTo>
                    <a:lnTo>
                      <a:pt x="96" y="37"/>
                    </a:lnTo>
                    <a:lnTo>
                      <a:pt x="75" y="40"/>
                    </a:lnTo>
                    <a:lnTo>
                      <a:pt x="60" y="32"/>
                    </a:lnTo>
                    <a:lnTo>
                      <a:pt x="54" y="33"/>
                    </a:lnTo>
                    <a:lnTo>
                      <a:pt x="52" y="42"/>
                    </a:lnTo>
                    <a:lnTo>
                      <a:pt x="45" y="40"/>
                    </a:lnTo>
                    <a:lnTo>
                      <a:pt x="40" y="44"/>
                    </a:lnTo>
                    <a:lnTo>
                      <a:pt x="44" y="58"/>
                    </a:lnTo>
                    <a:lnTo>
                      <a:pt x="57" y="70"/>
                    </a:lnTo>
                    <a:lnTo>
                      <a:pt x="73" y="84"/>
                    </a:lnTo>
                    <a:lnTo>
                      <a:pt x="74" y="92"/>
                    </a:lnTo>
                    <a:lnTo>
                      <a:pt x="83" y="95"/>
                    </a:lnTo>
                    <a:lnTo>
                      <a:pt x="82" y="99"/>
                    </a:lnTo>
                    <a:lnTo>
                      <a:pt x="71" y="95"/>
                    </a:lnTo>
                    <a:lnTo>
                      <a:pt x="67" y="86"/>
                    </a:lnTo>
                    <a:lnTo>
                      <a:pt x="51" y="78"/>
                    </a:lnTo>
                    <a:lnTo>
                      <a:pt x="37" y="70"/>
                    </a:lnTo>
                    <a:lnTo>
                      <a:pt x="28" y="62"/>
                    </a:lnTo>
                    <a:lnTo>
                      <a:pt x="27" y="53"/>
                    </a:lnTo>
                    <a:lnTo>
                      <a:pt x="21" y="47"/>
                    </a:lnTo>
                    <a:lnTo>
                      <a:pt x="15" y="37"/>
                    </a:lnTo>
                    <a:lnTo>
                      <a:pt x="9" y="40"/>
                    </a:lnTo>
                    <a:lnTo>
                      <a:pt x="7" y="47"/>
                    </a:lnTo>
                    <a:lnTo>
                      <a:pt x="0" y="35"/>
                    </a:lnTo>
                    <a:lnTo>
                      <a:pt x="4" y="29"/>
                    </a:lnTo>
                    <a:lnTo>
                      <a:pt x="5" y="24"/>
                    </a:lnTo>
                    <a:lnTo>
                      <a:pt x="34" y="23"/>
                    </a:lnTo>
                    <a:lnTo>
                      <a:pt x="42" y="11"/>
                    </a:lnTo>
                    <a:lnTo>
                      <a:pt x="43" y="4"/>
                    </a:lnTo>
                    <a:lnTo>
                      <a:pt x="51" y="1"/>
                    </a:lnTo>
                    <a:moveTo>
                      <a:pt x="51" y="0"/>
                    </a:moveTo>
                    <a:lnTo>
                      <a:pt x="50" y="0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1" y="11"/>
                    </a:lnTo>
                    <a:lnTo>
                      <a:pt x="34" y="23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6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9" y="41"/>
                    </a:lnTo>
                    <a:lnTo>
                      <a:pt x="15" y="37"/>
                    </a:lnTo>
                    <a:lnTo>
                      <a:pt x="20" y="48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6" y="53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51" y="79"/>
                    </a:lnTo>
                    <a:lnTo>
                      <a:pt x="67" y="87"/>
                    </a:lnTo>
                    <a:lnTo>
                      <a:pt x="70" y="95"/>
                    </a:lnTo>
                    <a:lnTo>
                      <a:pt x="71" y="96"/>
                    </a:lnTo>
                    <a:lnTo>
                      <a:pt x="71" y="96"/>
                    </a:lnTo>
                    <a:lnTo>
                      <a:pt x="82" y="99"/>
                    </a:lnTo>
                    <a:lnTo>
                      <a:pt x="83" y="99"/>
                    </a:lnTo>
                    <a:lnTo>
                      <a:pt x="83" y="99"/>
                    </a:lnTo>
                    <a:lnTo>
                      <a:pt x="83" y="95"/>
                    </a:lnTo>
                    <a:lnTo>
                      <a:pt x="83" y="95"/>
                    </a:lnTo>
                    <a:lnTo>
                      <a:pt x="83" y="95"/>
                    </a:lnTo>
                    <a:lnTo>
                      <a:pt x="74" y="92"/>
                    </a:lnTo>
                    <a:lnTo>
                      <a:pt x="74" y="84"/>
                    </a:lnTo>
                    <a:lnTo>
                      <a:pt x="74" y="84"/>
                    </a:lnTo>
                    <a:lnTo>
                      <a:pt x="74" y="84"/>
                    </a:lnTo>
                    <a:lnTo>
                      <a:pt x="57" y="70"/>
                    </a:lnTo>
                    <a:lnTo>
                      <a:pt x="44" y="58"/>
                    </a:lnTo>
                    <a:lnTo>
                      <a:pt x="41" y="45"/>
                    </a:lnTo>
                    <a:lnTo>
                      <a:pt x="45" y="41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34"/>
                    </a:lnTo>
                    <a:lnTo>
                      <a:pt x="60" y="32"/>
                    </a:lnTo>
                    <a:lnTo>
                      <a:pt x="75" y="40"/>
                    </a:lnTo>
                    <a:lnTo>
                      <a:pt x="75" y="40"/>
                    </a:lnTo>
                    <a:lnTo>
                      <a:pt x="75" y="40"/>
                    </a:lnTo>
                    <a:lnTo>
                      <a:pt x="96" y="38"/>
                    </a:lnTo>
                    <a:lnTo>
                      <a:pt x="97" y="38"/>
                    </a:lnTo>
                    <a:lnTo>
                      <a:pt x="97" y="37"/>
                    </a:lnTo>
                    <a:lnTo>
                      <a:pt x="92" y="20"/>
                    </a:lnTo>
                    <a:lnTo>
                      <a:pt x="92" y="20"/>
                    </a:lnTo>
                    <a:lnTo>
                      <a:pt x="92" y="20"/>
                    </a:lnTo>
                    <a:lnTo>
                      <a:pt x="67" y="18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3" name="Freeform 1244"/>
              <p:cNvSpPr>
                <a:spLocks/>
              </p:cNvSpPr>
              <p:nvPr/>
            </p:nvSpPr>
            <p:spPr bwMode="gray">
              <a:xfrm>
                <a:off x="3263" y="1491"/>
                <a:ext cx="62" cy="64"/>
              </a:xfrm>
              <a:custGeom>
                <a:avLst/>
                <a:gdLst>
                  <a:gd name="T0" fmla="*/ 34 w 62"/>
                  <a:gd name="T1" fmla="*/ 61 h 64"/>
                  <a:gd name="T2" fmla="*/ 33 w 62"/>
                  <a:gd name="T3" fmla="*/ 53 h 64"/>
                  <a:gd name="T4" fmla="*/ 17 w 62"/>
                  <a:gd name="T5" fmla="*/ 39 h 64"/>
                  <a:gd name="T6" fmla="*/ 4 w 62"/>
                  <a:gd name="T7" fmla="*/ 28 h 64"/>
                  <a:gd name="T8" fmla="*/ 0 w 62"/>
                  <a:gd name="T9" fmla="*/ 13 h 64"/>
                  <a:gd name="T10" fmla="*/ 5 w 62"/>
                  <a:gd name="T11" fmla="*/ 9 h 64"/>
                  <a:gd name="T12" fmla="*/ 12 w 62"/>
                  <a:gd name="T13" fmla="*/ 10 h 64"/>
                  <a:gd name="T14" fmla="*/ 14 w 62"/>
                  <a:gd name="T15" fmla="*/ 2 h 64"/>
                  <a:gd name="T16" fmla="*/ 20 w 62"/>
                  <a:gd name="T17" fmla="*/ 0 h 64"/>
                  <a:gd name="T18" fmla="*/ 35 w 62"/>
                  <a:gd name="T19" fmla="*/ 9 h 64"/>
                  <a:gd name="T20" fmla="*/ 56 w 62"/>
                  <a:gd name="T21" fmla="*/ 6 h 64"/>
                  <a:gd name="T22" fmla="*/ 61 w 62"/>
                  <a:gd name="T23" fmla="*/ 19 h 64"/>
                  <a:gd name="T24" fmla="*/ 62 w 62"/>
                  <a:gd name="T25" fmla="*/ 40 h 64"/>
                  <a:gd name="T26" fmla="*/ 49 w 62"/>
                  <a:gd name="T27" fmla="*/ 57 h 64"/>
                  <a:gd name="T28" fmla="*/ 43 w 62"/>
                  <a:gd name="T29" fmla="*/ 64 h 64"/>
                  <a:gd name="T30" fmla="*/ 34 w 62"/>
                  <a:gd name="T31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" h="64">
                    <a:moveTo>
                      <a:pt x="34" y="61"/>
                    </a:moveTo>
                    <a:lnTo>
                      <a:pt x="33" y="53"/>
                    </a:lnTo>
                    <a:lnTo>
                      <a:pt x="17" y="39"/>
                    </a:lnTo>
                    <a:lnTo>
                      <a:pt x="4" y="28"/>
                    </a:lnTo>
                    <a:lnTo>
                      <a:pt x="0" y="13"/>
                    </a:lnTo>
                    <a:lnTo>
                      <a:pt x="5" y="9"/>
                    </a:lnTo>
                    <a:lnTo>
                      <a:pt x="12" y="10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35" y="9"/>
                    </a:lnTo>
                    <a:lnTo>
                      <a:pt x="56" y="6"/>
                    </a:lnTo>
                    <a:lnTo>
                      <a:pt x="61" y="19"/>
                    </a:lnTo>
                    <a:lnTo>
                      <a:pt x="62" y="40"/>
                    </a:lnTo>
                    <a:lnTo>
                      <a:pt x="49" y="57"/>
                    </a:lnTo>
                    <a:lnTo>
                      <a:pt x="43" y="64"/>
                    </a:lnTo>
                    <a:lnTo>
                      <a:pt x="34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4" name="Freeform 1245"/>
              <p:cNvSpPr>
                <a:spLocks noEditPoints="1"/>
              </p:cNvSpPr>
              <p:nvPr/>
            </p:nvSpPr>
            <p:spPr bwMode="gray">
              <a:xfrm>
                <a:off x="3263" y="1491"/>
                <a:ext cx="62" cy="65"/>
              </a:xfrm>
              <a:custGeom>
                <a:avLst/>
                <a:gdLst>
                  <a:gd name="T0" fmla="*/ 20 w 62"/>
                  <a:gd name="T1" fmla="*/ 1 h 65"/>
                  <a:gd name="T2" fmla="*/ 35 w 62"/>
                  <a:gd name="T3" fmla="*/ 9 h 65"/>
                  <a:gd name="T4" fmla="*/ 56 w 62"/>
                  <a:gd name="T5" fmla="*/ 6 h 65"/>
                  <a:gd name="T6" fmla="*/ 61 w 62"/>
                  <a:gd name="T7" fmla="*/ 19 h 65"/>
                  <a:gd name="T8" fmla="*/ 62 w 62"/>
                  <a:gd name="T9" fmla="*/ 40 h 65"/>
                  <a:gd name="T10" fmla="*/ 48 w 62"/>
                  <a:gd name="T11" fmla="*/ 57 h 65"/>
                  <a:gd name="T12" fmla="*/ 43 w 62"/>
                  <a:gd name="T13" fmla="*/ 64 h 65"/>
                  <a:gd name="T14" fmla="*/ 34 w 62"/>
                  <a:gd name="T15" fmla="*/ 61 h 65"/>
                  <a:gd name="T16" fmla="*/ 33 w 62"/>
                  <a:gd name="T17" fmla="*/ 53 h 65"/>
                  <a:gd name="T18" fmla="*/ 17 w 62"/>
                  <a:gd name="T19" fmla="*/ 39 h 65"/>
                  <a:gd name="T20" fmla="*/ 4 w 62"/>
                  <a:gd name="T21" fmla="*/ 27 h 65"/>
                  <a:gd name="T22" fmla="*/ 0 w 62"/>
                  <a:gd name="T23" fmla="*/ 13 h 65"/>
                  <a:gd name="T24" fmla="*/ 5 w 62"/>
                  <a:gd name="T25" fmla="*/ 9 h 65"/>
                  <a:gd name="T26" fmla="*/ 12 w 62"/>
                  <a:gd name="T27" fmla="*/ 11 h 65"/>
                  <a:gd name="T28" fmla="*/ 14 w 62"/>
                  <a:gd name="T29" fmla="*/ 2 h 65"/>
                  <a:gd name="T30" fmla="*/ 20 w 62"/>
                  <a:gd name="T31" fmla="*/ 1 h 65"/>
                  <a:gd name="T32" fmla="*/ 20 w 62"/>
                  <a:gd name="T33" fmla="*/ 0 h 65"/>
                  <a:gd name="T34" fmla="*/ 20 w 62"/>
                  <a:gd name="T35" fmla="*/ 0 h 65"/>
                  <a:gd name="T36" fmla="*/ 14 w 62"/>
                  <a:gd name="T37" fmla="*/ 2 h 65"/>
                  <a:gd name="T38" fmla="*/ 14 w 62"/>
                  <a:gd name="T39" fmla="*/ 2 h 65"/>
                  <a:gd name="T40" fmla="*/ 13 w 62"/>
                  <a:gd name="T41" fmla="*/ 2 h 65"/>
                  <a:gd name="T42" fmla="*/ 12 w 62"/>
                  <a:gd name="T43" fmla="*/ 10 h 65"/>
                  <a:gd name="T44" fmla="*/ 5 w 62"/>
                  <a:gd name="T45" fmla="*/ 9 h 65"/>
                  <a:gd name="T46" fmla="*/ 5 w 62"/>
                  <a:gd name="T47" fmla="*/ 9 h 65"/>
                  <a:gd name="T48" fmla="*/ 5 w 62"/>
                  <a:gd name="T49" fmla="*/ 9 h 65"/>
                  <a:gd name="T50" fmla="*/ 0 w 62"/>
                  <a:gd name="T51" fmla="*/ 13 h 65"/>
                  <a:gd name="T52" fmla="*/ 0 w 62"/>
                  <a:gd name="T53" fmla="*/ 13 h 65"/>
                  <a:gd name="T54" fmla="*/ 0 w 62"/>
                  <a:gd name="T55" fmla="*/ 13 h 65"/>
                  <a:gd name="T56" fmla="*/ 4 w 62"/>
                  <a:gd name="T57" fmla="*/ 28 h 65"/>
                  <a:gd name="T58" fmla="*/ 4 w 62"/>
                  <a:gd name="T59" fmla="*/ 28 h 65"/>
                  <a:gd name="T60" fmla="*/ 4 w 62"/>
                  <a:gd name="T61" fmla="*/ 28 h 65"/>
                  <a:gd name="T62" fmla="*/ 16 w 62"/>
                  <a:gd name="T63" fmla="*/ 39 h 65"/>
                  <a:gd name="T64" fmla="*/ 33 w 62"/>
                  <a:gd name="T65" fmla="*/ 53 h 65"/>
                  <a:gd name="T66" fmla="*/ 34 w 62"/>
                  <a:gd name="T67" fmla="*/ 61 h 65"/>
                  <a:gd name="T68" fmla="*/ 34 w 62"/>
                  <a:gd name="T69" fmla="*/ 61 h 65"/>
                  <a:gd name="T70" fmla="*/ 34 w 62"/>
                  <a:gd name="T71" fmla="*/ 61 h 65"/>
                  <a:gd name="T72" fmla="*/ 42 w 62"/>
                  <a:gd name="T73" fmla="*/ 65 h 65"/>
                  <a:gd name="T74" fmla="*/ 43 w 62"/>
                  <a:gd name="T75" fmla="*/ 65 h 65"/>
                  <a:gd name="T76" fmla="*/ 43 w 62"/>
                  <a:gd name="T77" fmla="*/ 64 h 65"/>
                  <a:gd name="T78" fmla="*/ 49 w 62"/>
                  <a:gd name="T79" fmla="*/ 57 h 65"/>
                  <a:gd name="T80" fmla="*/ 62 w 62"/>
                  <a:gd name="T81" fmla="*/ 41 h 65"/>
                  <a:gd name="T82" fmla="*/ 62 w 62"/>
                  <a:gd name="T83" fmla="*/ 40 h 65"/>
                  <a:gd name="T84" fmla="*/ 62 w 62"/>
                  <a:gd name="T85" fmla="*/ 40 h 65"/>
                  <a:gd name="T86" fmla="*/ 61 w 62"/>
                  <a:gd name="T87" fmla="*/ 19 h 65"/>
                  <a:gd name="T88" fmla="*/ 61 w 62"/>
                  <a:gd name="T89" fmla="*/ 19 h 65"/>
                  <a:gd name="T90" fmla="*/ 61 w 62"/>
                  <a:gd name="T91" fmla="*/ 19 h 65"/>
                  <a:gd name="T92" fmla="*/ 57 w 62"/>
                  <a:gd name="T93" fmla="*/ 6 h 65"/>
                  <a:gd name="T94" fmla="*/ 57 w 62"/>
                  <a:gd name="T95" fmla="*/ 6 h 65"/>
                  <a:gd name="T96" fmla="*/ 56 w 62"/>
                  <a:gd name="T97" fmla="*/ 6 h 65"/>
                  <a:gd name="T98" fmla="*/ 35 w 62"/>
                  <a:gd name="T99" fmla="*/ 8 h 65"/>
                  <a:gd name="T100" fmla="*/ 20 w 62"/>
                  <a:gd name="T101" fmla="*/ 0 h 65"/>
                  <a:gd name="T102" fmla="*/ 20 w 62"/>
                  <a:gd name="T103" fmla="*/ 0 h 65"/>
                  <a:gd name="T104" fmla="*/ 20 w 62"/>
                  <a:gd name="T10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65">
                    <a:moveTo>
                      <a:pt x="20" y="1"/>
                    </a:moveTo>
                    <a:lnTo>
                      <a:pt x="35" y="9"/>
                    </a:lnTo>
                    <a:lnTo>
                      <a:pt x="56" y="6"/>
                    </a:lnTo>
                    <a:lnTo>
                      <a:pt x="61" y="19"/>
                    </a:lnTo>
                    <a:lnTo>
                      <a:pt x="62" y="40"/>
                    </a:lnTo>
                    <a:lnTo>
                      <a:pt x="48" y="57"/>
                    </a:lnTo>
                    <a:lnTo>
                      <a:pt x="43" y="64"/>
                    </a:lnTo>
                    <a:lnTo>
                      <a:pt x="34" y="61"/>
                    </a:lnTo>
                    <a:lnTo>
                      <a:pt x="33" y="53"/>
                    </a:lnTo>
                    <a:lnTo>
                      <a:pt x="17" y="39"/>
                    </a:lnTo>
                    <a:lnTo>
                      <a:pt x="4" y="27"/>
                    </a:lnTo>
                    <a:lnTo>
                      <a:pt x="0" y="13"/>
                    </a:lnTo>
                    <a:lnTo>
                      <a:pt x="5" y="9"/>
                    </a:lnTo>
                    <a:lnTo>
                      <a:pt x="12" y="11"/>
                    </a:lnTo>
                    <a:lnTo>
                      <a:pt x="14" y="2"/>
                    </a:lnTo>
                    <a:lnTo>
                      <a:pt x="20" y="1"/>
                    </a:lnTo>
                    <a:close/>
                    <a:moveTo>
                      <a:pt x="20" y="0"/>
                    </a:moveTo>
                    <a:lnTo>
                      <a:pt x="20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2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16" y="39"/>
                    </a:lnTo>
                    <a:lnTo>
                      <a:pt x="33" y="53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42" y="65"/>
                    </a:lnTo>
                    <a:lnTo>
                      <a:pt x="43" y="65"/>
                    </a:lnTo>
                    <a:lnTo>
                      <a:pt x="43" y="64"/>
                    </a:lnTo>
                    <a:lnTo>
                      <a:pt x="49" y="57"/>
                    </a:lnTo>
                    <a:lnTo>
                      <a:pt x="62" y="41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6" y="6"/>
                    </a:lnTo>
                    <a:lnTo>
                      <a:pt x="35" y="8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5" name="Freeform 1246"/>
              <p:cNvSpPr>
                <a:spLocks noEditPoints="1"/>
              </p:cNvSpPr>
              <p:nvPr/>
            </p:nvSpPr>
            <p:spPr bwMode="gray">
              <a:xfrm>
                <a:off x="3263" y="1491"/>
                <a:ext cx="62" cy="65"/>
              </a:xfrm>
              <a:custGeom>
                <a:avLst/>
                <a:gdLst>
                  <a:gd name="T0" fmla="*/ 20 w 62"/>
                  <a:gd name="T1" fmla="*/ 1 h 65"/>
                  <a:gd name="T2" fmla="*/ 35 w 62"/>
                  <a:gd name="T3" fmla="*/ 9 h 65"/>
                  <a:gd name="T4" fmla="*/ 56 w 62"/>
                  <a:gd name="T5" fmla="*/ 6 h 65"/>
                  <a:gd name="T6" fmla="*/ 61 w 62"/>
                  <a:gd name="T7" fmla="*/ 19 h 65"/>
                  <a:gd name="T8" fmla="*/ 62 w 62"/>
                  <a:gd name="T9" fmla="*/ 40 h 65"/>
                  <a:gd name="T10" fmla="*/ 48 w 62"/>
                  <a:gd name="T11" fmla="*/ 57 h 65"/>
                  <a:gd name="T12" fmla="*/ 43 w 62"/>
                  <a:gd name="T13" fmla="*/ 64 h 65"/>
                  <a:gd name="T14" fmla="*/ 34 w 62"/>
                  <a:gd name="T15" fmla="*/ 61 h 65"/>
                  <a:gd name="T16" fmla="*/ 33 w 62"/>
                  <a:gd name="T17" fmla="*/ 53 h 65"/>
                  <a:gd name="T18" fmla="*/ 17 w 62"/>
                  <a:gd name="T19" fmla="*/ 39 h 65"/>
                  <a:gd name="T20" fmla="*/ 4 w 62"/>
                  <a:gd name="T21" fmla="*/ 27 h 65"/>
                  <a:gd name="T22" fmla="*/ 0 w 62"/>
                  <a:gd name="T23" fmla="*/ 13 h 65"/>
                  <a:gd name="T24" fmla="*/ 5 w 62"/>
                  <a:gd name="T25" fmla="*/ 9 h 65"/>
                  <a:gd name="T26" fmla="*/ 12 w 62"/>
                  <a:gd name="T27" fmla="*/ 11 h 65"/>
                  <a:gd name="T28" fmla="*/ 14 w 62"/>
                  <a:gd name="T29" fmla="*/ 2 h 65"/>
                  <a:gd name="T30" fmla="*/ 20 w 62"/>
                  <a:gd name="T31" fmla="*/ 1 h 65"/>
                  <a:gd name="T32" fmla="*/ 20 w 62"/>
                  <a:gd name="T33" fmla="*/ 0 h 65"/>
                  <a:gd name="T34" fmla="*/ 20 w 62"/>
                  <a:gd name="T35" fmla="*/ 0 h 65"/>
                  <a:gd name="T36" fmla="*/ 14 w 62"/>
                  <a:gd name="T37" fmla="*/ 2 h 65"/>
                  <a:gd name="T38" fmla="*/ 14 w 62"/>
                  <a:gd name="T39" fmla="*/ 2 h 65"/>
                  <a:gd name="T40" fmla="*/ 13 w 62"/>
                  <a:gd name="T41" fmla="*/ 2 h 65"/>
                  <a:gd name="T42" fmla="*/ 12 w 62"/>
                  <a:gd name="T43" fmla="*/ 10 h 65"/>
                  <a:gd name="T44" fmla="*/ 5 w 62"/>
                  <a:gd name="T45" fmla="*/ 9 h 65"/>
                  <a:gd name="T46" fmla="*/ 5 w 62"/>
                  <a:gd name="T47" fmla="*/ 9 h 65"/>
                  <a:gd name="T48" fmla="*/ 5 w 62"/>
                  <a:gd name="T49" fmla="*/ 9 h 65"/>
                  <a:gd name="T50" fmla="*/ 0 w 62"/>
                  <a:gd name="T51" fmla="*/ 13 h 65"/>
                  <a:gd name="T52" fmla="*/ 0 w 62"/>
                  <a:gd name="T53" fmla="*/ 13 h 65"/>
                  <a:gd name="T54" fmla="*/ 0 w 62"/>
                  <a:gd name="T55" fmla="*/ 13 h 65"/>
                  <a:gd name="T56" fmla="*/ 4 w 62"/>
                  <a:gd name="T57" fmla="*/ 28 h 65"/>
                  <a:gd name="T58" fmla="*/ 4 w 62"/>
                  <a:gd name="T59" fmla="*/ 28 h 65"/>
                  <a:gd name="T60" fmla="*/ 4 w 62"/>
                  <a:gd name="T61" fmla="*/ 28 h 65"/>
                  <a:gd name="T62" fmla="*/ 16 w 62"/>
                  <a:gd name="T63" fmla="*/ 39 h 65"/>
                  <a:gd name="T64" fmla="*/ 33 w 62"/>
                  <a:gd name="T65" fmla="*/ 53 h 65"/>
                  <a:gd name="T66" fmla="*/ 34 w 62"/>
                  <a:gd name="T67" fmla="*/ 61 h 65"/>
                  <a:gd name="T68" fmla="*/ 34 w 62"/>
                  <a:gd name="T69" fmla="*/ 61 h 65"/>
                  <a:gd name="T70" fmla="*/ 34 w 62"/>
                  <a:gd name="T71" fmla="*/ 61 h 65"/>
                  <a:gd name="T72" fmla="*/ 42 w 62"/>
                  <a:gd name="T73" fmla="*/ 65 h 65"/>
                  <a:gd name="T74" fmla="*/ 43 w 62"/>
                  <a:gd name="T75" fmla="*/ 65 h 65"/>
                  <a:gd name="T76" fmla="*/ 43 w 62"/>
                  <a:gd name="T77" fmla="*/ 64 h 65"/>
                  <a:gd name="T78" fmla="*/ 49 w 62"/>
                  <a:gd name="T79" fmla="*/ 57 h 65"/>
                  <a:gd name="T80" fmla="*/ 62 w 62"/>
                  <a:gd name="T81" fmla="*/ 41 h 65"/>
                  <a:gd name="T82" fmla="*/ 62 w 62"/>
                  <a:gd name="T83" fmla="*/ 40 h 65"/>
                  <a:gd name="T84" fmla="*/ 62 w 62"/>
                  <a:gd name="T85" fmla="*/ 40 h 65"/>
                  <a:gd name="T86" fmla="*/ 61 w 62"/>
                  <a:gd name="T87" fmla="*/ 19 h 65"/>
                  <a:gd name="T88" fmla="*/ 61 w 62"/>
                  <a:gd name="T89" fmla="*/ 19 h 65"/>
                  <a:gd name="T90" fmla="*/ 61 w 62"/>
                  <a:gd name="T91" fmla="*/ 19 h 65"/>
                  <a:gd name="T92" fmla="*/ 57 w 62"/>
                  <a:gd name="T93" fmla="*/ 6 h 65"/>
                  <a:gd name="T94" fmla="*/ 57 w 62"/>
                  <a:gd name="T95" fmla="*/ 6 h 65"/>
                  <a:gd name="T96" fmla="*/ 56 w 62"/>
                  <a:gd name="T97" fmla="*/ 6 h 65"/>
                  <a:gd name="T98" fmla="*/ 35 w 62"/>
                  <a:gd name="T99" fmla="*/ 8 h 65"/>
                  <a:gd name="T100" fmla="*/ 20 w 62"/>
                  <a:gd name="T101" fmla="*/ 0 h 65"/>
                  <a:gd name="T102" fmla="*/ 20 w 62"/>
                  <a:gd name="T103" fmla="*/ 0 h 65"/>
                  <a:gd name="T104" fmla="*/ 20 w 62"/>
                  <a:gd name="T10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65">
                    <a:moveTo>
                      <a:pt x="20" y="1"/>
                    </a:moveTo>
                    <a:lnTo>
                      <a:pt x="35" y="9"/>
                    </a:lnTo>
                    <a:lnTo>
                      <a:pt x="56" y="6"/>
                    </a:lnTo>
                    <a:lnTo>
                      <a:pt x="61" y="19"/>
                    </a:lnTo>
                    <a:lnTo>
                      <a:pt x="62" y="40"/>
                    </a:lnTo>
                    <a:lnTo>
                      <a:pt x="48" y="57"/>
                    </a:lnTo>
                    <a:lnTo>
                      <a:pt x="43" y="64"/>
                    </a:lnTo>
                    <a:lnTo>
                      <a:pt x="34" y="61"/>
                    </a:lnTo>
                    <a:lnTo>
                      <a:pt x="33" y="53"/>
                    </a:lnTo>
                    <a:lnTo>
                      <a:pt x="17" y="39"/>
                    </a:lnTo>
                    <a:lnTo>
                      <a:pt x="4" y="27"/>
                    </a:lnTo>
                    <a:lnTo>
                      <a:pt x="0" y="13"/>
                    </a:lnTo>
                    <a:lnTo>
                      <a:pt x="5" y="9"/>
                    </a:lnTo>
                    <a:lnTo>
                      <a:pt x="12" y="11"/>
                    </a:lnTo>
                    <a:lnTo>
                      <a:pt x="14" y="2"/>
                    </a:lnTo>
                    <a:lnTo>
                      <a:pt x="20" y="1"/>
                    </a:lnTo>
                    <a:moveTo>
                      <a:pt x="20" y="0"/>
                    </a:moveTo>
                    <a:lnTo>
                      <a:pt x="20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2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16" y="39"/>
                    </a:lnTo>
                    <a:lnTo>
                      <a:pt x="33" y="53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42" y="65"/>
                    </a:lnTo>
                    <a:lnTo>
                      <a:pt x="43" y="65"/>
                    </a:lnTo>
                    <a:lnTo>
                      <a:pt x="43" y="64"/>
                    </a:lnTo>
                    <a:lnTo>
                      <a:pt x="49" y="57"/>
                    </a:lnTo>
                    <a:lnTo>
                      <a:pt x="62" y="41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6" y="6"/>
                    </a:lnTo>
                    <a:lnTo>
                      <a:pt x="35" y="8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6" name="Freeform 1247"/>
              <p:cNvSpPr>
                <a:spLocks/>
              </p:cNvSpPr>
              <p:nvPr/>
            </p:nvSpPr>
            <p:spPr bwMode="gray">
              <a:xfrm>
                <a:off x="3305" y="1470"/>
                <a:ext cx="85" cy="98"/>
              </a:xfrm>
              <a:custGeom>
                <a:avLst/>
                <a:gdLst>
                  <a:gd name="T0" fmla="*/ 38 w 85"/>
                  <a:gd name="T1" fmla="*/ 88 h 98"/>
                  <a:gd name="T2" fmla="*/ 26 w 85"/>
                  <a:gd name="T3" fmla="*/ 84 h 98"/>
                  <a:gd name="T4" fmla="*/ 20 w 85"/>
                  <a:gd name="T5" fmla="*/ 89 h 98"/>
                  <a:gd name="T6" fmla="*/ 14 w 85"/>
                  <a:gd name="T7" fmla="*/ 97 h 98"/>
                  <a:gd name="T8" fmla="*/ 0 w 85"/>
                  <a:gd name="T9" fmla="*/ 89 h 98"/>
                  <a:gd name="T10" fmla="*/ 0 w 85"/>
                  <a:gd name="T11" fmla="*/ 85 h 98"/>
                  <a:gd name="T12" fmla="*/ 6 w 85"/>
                  <a:gd name="T13" fmla="*/ 78 h 98"/>
                  <a:gd name="T14" fmla="*/ 20 w 85"/>
                  <a:gd name="T15" fmla="*/ 61 h 98"/>
                  <a:gd name="T16" fmla="*/ 18 w 85"/>
                  <a:gd name="T17" fmla="*/ 40 h 98"/>
                  <a:gd name="T18" fmla="*/ 14 w 85"/>
                  <a:gd name="T19" fmla="*/ 27 h 98"/>
                  <a:gd name="T20" fmla="*/ 9 w 85"/>
                  <a:gd name="T21" fmla="*/ 10 h 98"/>
                  <a:gd name="T22" fmla="*/ 12 w 85"/>
                  <a:gd name="T23" fmla="*/ 6 h 98"/>
                  <a:gd name="T24" fmla="*/ 32 w 85"/>
                  <a:gd name="T25" fmla="*/ 0 h 98"/>
                  <a:gd name="T26" fmla="*/ 37 w 85"/>
                  <a:gd name="T27" fmla="*/ 1 h 98"/>
                  <a:gd name="T28" fmla="*/ 46 w 85"/>
                  <a:gd name="T29" fmla="*/ 15 h 98"/>
                  <a:gd name="T30" fmla="*/ 48 w 85"/>
                  <a:gd name="T31" fmla="*/ 34 h 98"/>
                  <a:gd name="T32" fmla="*/ 72 w 85"/>
                  <a:gd name="T33" fmla="*/ 38 h 98"/>
                  <a:gd name="T34" fmla="*/ 81 w 85"/>
                  <a:gd name="T35" fmla="*/ 48 h 98"/>
                  <a:gd name="T36" fmla="*/ 75 w 85"/>
                  <a:gd name="T37" fmla="*/ 60 h 98"/>
                  <a:gd name="T38" fmla="*/ 85 w 85"/>
                  <a:gd name="T39" fmla="*/ 70 h 98"/>
                  <a:gd name="T40" fmla="*/ 78 w 85"/>
                  <a:gd name="T41" fmla="*/ 84 h 98"/>
                  <a:gd name="T42" fmla="*/ 58 w 85"/>
                  <a:gd name="T43" fmla="*/ 90 h 98"/>
                  <a:gd name="T44" fmla="*/ 44 w 85"/>
                  <a:gd name="T45" fmla="*/ 98 h 98"/>
                  <a:gd name="T46" fmla="*/ 38 w 85"/>
                  <a:gd name="T47" fmla="*/ 8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" h="98">
                    <a:moveTo>
                      <a:pt x="38" y="88"/>
                    </a:moveTo>
                    <a:lnTo>
                      <a:pt x="26" y="84"/>
                    </a:lnTo>
                    <a:lnTo>
                      <a:pt x="20" y="89"/>
                    </a:lnTo>
                    <a:lnTo>
                      <a:pt x="14" y="97"/>
                    </a:lnTo>
                    <a:lnTo>
                      <a:pt x="0" y="89"/>
                    </a:lnTo>
                    <a:lnTo>
                      <a:pt x="0" y="85"/>
                    </a:lnTo>
                    <a:lnTo>
                      <a:pt x="6" y="78"/>
                    </a:lnTo>
                    <a:lnTo>
                      <a:pt x="20" y="61"/>
                    </a:lnTo>
                    <a:lnTo>
                      <a:pt x="18" y="40"/>
                    </a:lnTo>
                    <a:lnTo>
                      <a:pt x="14" y="27"/>
                    </a:lnTo>
                    <a:lnTo>
                      <a:pt x="9" y="10"/>
                    </a:lnTo>
                    <a:lnTo>
                      <a:pt x="12" y="6"/>
                    </a:lnTo>
                    <a:lnTo>
                      <a:pt x="32" y="0"/>
                    </a:lnTo>
                    <a:lnTo>
                      <a:pt x="37" y="1"/>
                    </a:lnTo>
                    <a:lnTo>
                      <a:pt x="46" y="15"/>
                    </a:lnTo>
                    <a:lnTo>
                      <a:pt x="48" y="34"/>
                    </a:lnTo>
                    <a:lnTo>
                      <a:pt x="72" y="38"/>
                    </a:lnTo>
                    <a:lnTo>
                      <a:pt x="81" y="48"/>
                    </a:lnTo>
                    <a:lnTo>
                      <a:pt x="75" y="60"/>
                    </a:lnTo>
                    <a:lnTo>
                      <a:pt x="85" y="70"/>
                    </a:lnTo>
                    <a:lnTo>
                      <a:pt x="78" y="84"/>
                    </a:lnTo>
                    <a:lnTo>
                      <a:pt x="58" y="90"/>
                    </a:lnTo>
                    <a:lnTo>
                      <a:pt x="44" y="98"/>
                    </a:lnTo>
                    <a:lnTo>
                      <a:pt x="38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7" name="Freeform 1248"/>
              <p:cNvSpPr>
                <a:spLocks noEditPoints="1"/>
              </p:cNvSpPr>
              <p:nvPr/>
            </p:nvSpPr>
            <p:spPr bwMode="gray">
              <a:xfrm>
                <a:off x="3305" y="1470"/>
                <a:ext cx="86" cy="99"/>
              </a:xfrm>
              <a:custGeom>
                <a:avLst/>
                <a:gdLst>
                  <a:gd name="T0" fmla="*/ 37 w 86"/>
                  <a:gd name="T1" fmla="*/ 1 h 99"/>
                  <a:gd name="T2" fmla="*/ 47 w 86"/>
                  <a:gd name="T3" fmla="*/ 34 h 99"/>
                  <a:gd name="T4" fmla="*/ 81 w 86"/>
                  <a:gd name="T5" fmla="*/ 48 h 99"/>
                  <a:gd name="T6" fmla="*/ 85 w 86"/>
                  <a:gd name="T7" fmla="*/ 70 h 99"/>
                  <a:gd name="T8" fmla="*/ 58 w 86"/>
                  <a:gd name="T9" fmla="*/ 90 h 99"/>
                  <a:gd name="T10" fmla="*/ 38 w 86"/>
                  <a:gd name="T11" fmla="*/ 88 h 99"/>
                  <a:gd name="T12" fmla="*/ 20 w 86"/>
                  <a:gd name="T13" fmla="*/ 89 h 99"/>
                  <a:gd name="T14" fmla="*/ 0 w 86"/>
                  <a:gd name="T15" fmla="*/ 89 h 99"/>
                  <a:gd name="T16" fmla="*/ 6 w 86"/>
                  <a:gd name="T17" fmla="*/ 78 h 99"/>
                  <a:gd name="T18" fmla="*/ 19 w 86"/>
                  <a:gd name="T19" fmla="*/ 40 h 99"/>
                  <a:gd name="T20" fmla="*/ 10 w 86"/>
                  <a:gd name="T21" fmla="*/ 10 h 99"/>
                  <a:gd name="T22" fmla="*/ 32 w 86"/>
                  <a:gd name="T23" fmla="*/ 0 h 99"/>
                  <a:gd name="T24" fmla="*/ 32 w 86"/>
                  <a:gd name="T25" fmla="*/ 0 h 99"/>
                  <a:gd name="T26" fmla="*/ 12 w 86"/>
                  <a:gd name="T27" fmla="*/ 6 h 99"/>
                  <a:gd name="T28" fmla="*/ 9 w 86"/>
                  <a:gd name="T29" fmla="*/ 10 h 99"/>
                  <a:gd name="T30" fmla="*/ 9 w 86"/>
                  <a:gd name="T31" fmla="*/ 11 h 99"/>
                  <a:gd name="T32" fmla="*/ 18 w 86"/>
                  <a:gd name="T33" fmla="*/ 40 h 99"/>
                  <a:gd name="T34" fmla="*/ 6 w 86"/>
                  <a:gd name="T35" fmla="*/ 78 h 99"/>
                  <a:gd name="T36" fmla="*/ 0 w 86"/>
                  <a:gd name="T37" fmla="*/ 85 h 99"/>
                  <a:gd name="T38" fmla="*/ 0 w 86"/>
                  <a:gd name="T39" fmla="*/ 89 h 99"/>
                  <a:gd name="T40" fmla="*/ 0 w 86"/>
                  <a:gd name="T41" fmla="*/ 89 h 99"/>
                  <a:gd name="T42" fmla="*/ 14 w 86"/>
                  <a:gd name="T43" fmla="*/ 97 h 99"/>
                  <a:gd name="T44" fmla="*/ 20 w 86"/>
                  <a:gd name="T45" fmla="*/ 89 h 99"/>
                  <a:gd name="T46" fmla="*/ 38 w 86"/>
                  <a:gd name="T47" fmla="*/ 88 h 99"/>
                  <a:gd name="T48" fmla="*/ 44 w 86"/>
                  <a:gd name="T49" fmla="*/ 99 h 99"/>
                  <a:gd name="T50" fmla="*/ 58 w 86"/>
                  <a:gd name="T51" fmla="*/ 90 h 99"/>
                  <a:gd name="T52" fmla="*/ 78 w 86"/>
                  <a:gd name="T53" fmla="*/ 84 h 99"/>
                  <a:gd name="T54" fmla="*/ 85 w 86"/>
                  <a:gd name="T55" fmla="*/ 70 h 99"/>
                  <a:gd name="T56" fmla="*/ 85 w 86"/>
                  <a:gd name="T57" fmla="*/ 69 h 99"/>
                  <a:gd name="T58" fmla="*/ 81 w 86"/>
                  <a:gd name="T59" fmla="*/ 49 h 99"/>
                  <a:gd name="T60" fmla="*/ 81 w 86"/>
                  <a:gd name="T61" fmla="*/ 48 h 99"/>
                  <a:gd name="T62" fmla="*/ 72 w 86"/>
                  <a:gd name="T63" fmla="*/ 38 h 99"/>
                  <a:gd name="T64" fmla="*/ 48 w 86"/>
                  <a:gd name="T65" fmla="*/ 34 h 99"/>
                  <a:gd name="T66" fmla="*/ 46 w 86"/>
                  <a:gd name="T67" fmla="*/ 15 h 99"/>
                  <a:gd name="T68" fmla="*/ 37 w 86"/>
                  <a:gd name="T69" fmla="*/ 1 h 99"/>
                  <a:gd name="T70" fmla="*/ 37 w 86"/>
                  <a:gd name="T71" fmla="*/ 1 h 99"/>
                  <a:gd name="T72" fmla="*/ 32 w 86"/>
                  <a:gd name="T7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99">
                    <a:moveTo>
                      <a:pt x="32" y="0"/>
                    </a:moveTo>
                    <a:lnTo>
                      <a:pt x="37" y="1"/>
                    </a:lnTo>
                    <a:lnTo>
                      <a:pt x="46" y="15"/>
                    </a:lnTo>
                    <a:lnTo>
                      <a:pt x="47" y="34"/>
                    </a:lnTo>
                    <a:lnTo>
                      <a:pt x="71" y="38"/>
                    </a:lnTo>
                    <a:lnTo>
                      <a:pt x="81" y="48"/>
                    </a:lnTo>
                    <a:lnTo>
                      <a:pt x="75" y="60"/>
                    </a:lnTo>
                    <a:lnTo>
                      <a:pt x="85" y="70"/>
                    </a:lnTo>
                    <a:lnTo>
                      <a:pt x="78" y="84"/>
                    </a:lnTo>
                    <a:lnTo>
                      <a:pt x="58" y="90"/>
                    </a:lnTo>
                    <a:lnTo>
                      <a:pt x="44" y="98"/>
                    </a:lnTo>
                    <a:lnTo>
                      <a:pt x="38" y="88"/>
                    </a:lnTo>
                    <a:lnTo>
                      <a:pt x="26" y="84"/>
                    </a:lnTo>
                    <a:lnTo>
                      <a:pt x="20" y="89"/>
                    </a:lnTo>
                    <a:lnTo>
                      <a:pt x="14" y="97"/>
                    </a:lnTo>
                    <a:lnTo>
                      <a:pt x="0" y="89"/>
                    </a:lnTo>
                    <a:lnTo>
                      <a:pt x="1" y="85"/>
                    </a:lnTo>
                    <a:lnTo>
                      <a:pt x="6" y="78"/>
                    </a:lnTo>
                    <a:lnTo>
                      <a:pt x="20" y="61"/>
                    </a:lnTo>
                    <a:lnTo>
                      <a:pt x="19" y="40"/>
                    </a:lnTo>
                    <a:lnTo>
                      <a:pt x="14" y="27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32" y="0"/>
                    </a:lnTo>
                    <a:close/>
                    <a:moveTo>
                      <a:pt x="32" y="0"/>
                    </a:moveTo>
                    <a:lnTo>
                      <a:pt x="32" y="0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4" y="27"/>
                    </a:lnTo>
                    <a:lnTo>
                      <a:pt x="18" y="40"/>
                    </a:lnTo>
                    <a:lnTo>
                      <a:pt x="20" y="61"/>
                    </a:lnTo>
                    <a:lnTo>
                      <a:pt x="6" y="78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14" y="97"/>
                    </a:lnTo>
                    <a:lnTo>
                      <a:pt x="14" y="97"/>
                    </a:lnTo>
                    <a:lnTo>
                      <a:pt x="15" y="97"/>
                    </a:lnTo>
                    <a:lnTo>
                      <a:pt x="20" y="89"/>
                    </a:lnTo>
                    <a:lnTo>
                      <a:pt x="26" y="84"/>
                    </a:lnTo>
                    <a:lnTo>
                      <a:pt x="38" y="88"/>
                    </a:lnTo>
                    <a:lnTo>
                      <a:pt x="44" y="98"/>
                    </a:lnTo>
                    <a:lnTo>
                      <a:pt x="44" y="99"/>
                    </a:lnTo>
                    <a:lnTo>
                      <a:pt x="45" y="98"/>
                    </a:lnTo>
                    <a:lnTo>
                      <a:pt x="58" y="90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85" y="70"/>
                    </a:lnTo>
                    <a:lnTo>
                      <a:pt x="86" y="70"/>
                    </a:lnTo>
                    <a:lnTo>
                      <a:pt x="85" y="69"/>
                    </a:lnTo>
                    <a:lnTo>
                      <a:pt x="75" y="6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1" y="38"/>
                    </a:lnTo>
                    <a:lnTo>
                      <a:pt x="48" y="34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8" name="Freeform 1249"/>
              <p:cNvSpPr>
                <a:spLocks noEditPoints="1"/>
              </p:cNvSpPr>
              <p:nvPr/>
            </p:nvSpPr>
            <p:spPr bwMode="gray">
              <a:xfrm>
                <a:off x="3305" y="1470"/>
                <a:ext cx="86" cy="99"/>
              </a:xfrm>
              <a:custGeom>
                <a:avLst/>
                <a:gdLst>
                  <a:gd name="T0" fmla="*/ 37 w 86"/>
                  <a:gd name="T1" fmla="*/ 1 h 99"/>
                  <a:gd name="T2" fmla="*/ 47 w 86"/>
                  <a:gd name="T3" fmla="*/ 34 h 99"/>
                  <a:gd name="T4" fmla="*/ 81 w 86"/>
                  <a:gd name="T5" fmla="*/ 48 h 99"/>
                  <a:gd name="T6" fmla="*/ 85 w 86"/>
                  <a:gd name="T7" fmla="*/ 70 h 99"/>
                  <a:gd name="T8" fmla="*/ 58 w 86"/>
                  <a:gd name="T9" fmla="*/ 90 h 99"/>
                  <a:gd name="T10" fmla="*/ 38 w 86"/>
                  <a:gd name="T11" fmla="*/ 88 h 99"/>
                  <a:gd name="T12" fmla="*/ 20 w 86"/>
                  <a:gd name="T13" fmla="*/ 89 h 99"/>
                  <a:gd name="T14" fmla="*/ 0 w 86"/>
                  <a:gd name="T15" fmla="*/ 89 h 99"/>
                  <a:gd name="T16" fmla="*/ 6 w 86"/>
                  <a:gd name="T17" fmla="*/ 78 h 99"/>
                  <a:gd name="T18" fmla="*/ 19 w 86"/>
                  <a:gd name="T19" fmla="*/ 40 h 99"/>
                  <a:gd name="T20" fmla="*/ 10 w 86"/>
                  <a:gd name="T21" fmla="*/ 10 h 99"/>
                  <a:gd name="T22" fmla="*/ 32 w 86"/>
                  <a:gd name="T23" fmla="*/ 0 h 99"/>
                  <a:gd name="T24" fmla="*/ 32 w 86"/>
                  <a:gd name="T25" fmla="*/ 0 h 99"/>
                  <a:gd name="T26" fmla="*/ 12 w 86"/>
                  <a:gd name="T27" fmla="*/ 6 h 99"/>
                  <a:gd name="T28" fmla="*/ 9 w 86"/>
                  <a:gd name="T29" fmla="*/ 10 h 99"/>
                  <a:gd name="T30" fmla="*/ 9 w 86"/>
                  <a:gd name="T31" fmla="*/ 11 h 99"/>
                  <a:gd name="T32" fmla="*/ 18 w 86"/>
                  <a:gd name="T33" fmla="*/ 40 h 99"/>
                  <a:gd name="T34" fmla="*/ 6 w 86"/>
                  <a:gd name="T35" fmla="*/ 78 h 99"/>
                  <a:gd name="T36" fmla="*/ 0 w 86"/>
                  <a:gd name="T37" fmla="*/ 85 h 99"/>
                  <a:gd name="T38" fmla="*/ 0 w 86"/>
                  <a:gd name="T39" fmla="*/ 89 h 99"/>
                  <a:gd name="T40" fmla="*/ 0 w 86"/>
                  <a:gd name="T41" fmla="*/ 89 h 99"/>
                  <a:gd name="T42" fmla="*/ 14 w 86"/>
                  <a:gd name="T43" fmla="*/ 97 h 99"/>
                  <a:gd name="T44" fmla="*/ 20 w 86"/>
                  <a:gd name="T45" fmla="*/ 89 h 99"/>
                  <a:gd name="T46" fmla="*/ 38 w 86"/>
                  <a:gd name="T47" fmla="*/ 88 h 99"/>
                  <a:gd name="T48" fmla="*/ 44 w 86"/>
                  <a:gd name="T49" fmla="*/ 99 h 99"/>
                  <a:gd name="T50" fmla="*/ 58 w 86"/>
                  <a:gd name="T51" fmla="*/ 90 h 99"/>
                  <a:gd name="T52" fmla="*/ 78 w 86"/>
                  <a:gd name="T53" fmla="*/ 84 h 99"/>
                  <a:gd name="T54" fmla="*/ 85 w 86"/>
                  <a:gd name="T55" fmla="*/ 70 h 99"/>
                  <a:gd name="T56" fmla="*/ 85 w 86"/>
                  <a:gd name="T57" fmla="*/ 69 h 99"/>
                  <a:gd name="T58" fmla="*/ 81 w 86"/>
                  <a:gd name="T59" fmla="*/ 49 h 99"/>
                  <a:gd name="T60" fmla="*/ 81 w 86"/>
                  <a:gd name="T61" fmla="*/ 48 h 99"/>
                  <a:gd name="T62" fmla="*/ 72 w 86"/>
                  <a:gd name="T63" fmla="*/ 38 h 99"/>
                  <a:gd name="T64" fmla="*/ 48 w 86"/>
                  <a:gd name="T65" fmla="*/ 34 h 99"/>
                  <a:gd name="T66" fmla="*/ 46 w 86"/>
                  <a:gd name="T67" fmla="*/ 15 h 99"/>
                  <a:gd name="T68" fmla="*/ 37 w 86"/>
                  <a:gd name="T69" fmla="*/ 1 h 99"/>
                  <a:gd name="T70" fmla="*/ 37 w 86"/>
                  <a:gd name="T71" fmla="*/ 1 h 99"/>
                  <a:gd name="T72" fmla="*/ 32 w 86"/>
                  <a:gd name="T7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99">
                    <a:moveTo>
                      <a:pt x="32" y="0"/>
                    </a:moveTo>
                    <a:lnTo>
                      <a:pt x="37" y="1"/>
                    </a:lnTo>
                    <a:lnTo>
                      <a:pt x="46" y="15"/>
                    </a:lnTo>
                    <a:lnTo>
                      <a:pt x="47" y="34"/>
                    </a:lnTo>
                    <a:lnTo>
                      <a:pt x="71" y="38"/>
                    </a:lnTo>
                    <a:lnTo>
                      <a:pt x="81" y="48"/>
                    </a:lnTo>
                    <a:lnTo>
                      <a:pt x="75" y="60"/>
                    </a:lnTo>
                    <a:lnTo>
                      <a:pt x="85" y="70"/>
                    </a:lnTo>
                    <a:lnTo>
                      <a:pt x="78" y="84"/>
                    </a:lnTo>
                    <a:lnTo>
                      <a:pt x="58" y="90"/>
                    </a:lnTo>
                    <a:lnTo>
                      <a:pt x="44" y="98"/>
                    </a:lnTo>
                    <a:lnTo>
                      <a:pt x="38" y="88"/>
                    </a:lnTo>
                    <a:lnTo>
                      <a:pt x="26" y="84"/>
                    </a:lnTo>
                    <a:lnTo>
                      <a:pt x="20" y="89"/>
                    </a:lnTo>
                    <a:lnTo>
                      <a:pt x="14" y="97"/>
                    </a:lnTo>
                    <a:lnTo>
                      <a:pt x="0" y="89"/>
                    </a:lnTo>
                    <a:lnTo>
                      <a:pt x="1" y="85"/>
                    </a:lnTo>
                    <a:lnTo>
                      <a:pt x="6" y="78"/>
                    </a:lnTo>
                    <a:lnTo>
                      <a:pt x="20" y="61"/>
                    </a:lnTo>
                    <a:lnTo>
                      <a:pt x="19" y="40"/>
                    </a:lnTo>
                    <a:lnTo>
                      <a:pt x="14" y="27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32" y="0"/>
                    </a:lnTo>
                    <a:moveTo>
                      <a:pt x="32" y="0"/>
                    </a:moveTo>
                    <a:lnTo>
                      <a:pt x="32" y="0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4" y="27"/>
                    </a:lnTo>
                    <a:lnTo>
                      <a:pt x="18" y="40"/>
                    </a:lnTo>
                    <a:lnTo>
                      <a:pt x="20" y="61"/>
                    </a:lnTo>
                    <a:lnTo>
                      <a:pt x="6" y="78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14" y="97"/>
                    </a:lnTo>
                    <a:lnTo>
                      <a:pt x="14" y="97"/>
                    </a:lnTo>
                    <a:lnTo>
                      <a:pt x="15" y="97"/>
                    </a:lnTo>
                    <a:lnTo>
                      <a:pt x="20" y="89"/>
                    </a:lnTo>
                    <a:lnTo>
                      <a:pt x="26" y="84"/>
                    </a:lnTo>
                    <a:lnTo>
                      <a:pt x="38" y="88"/>
                    </a:lnTo>
                    <a:lnTo>
                      <a:pt x="44" y="98"/>
                    </a:lnTo>
                    <a:lnTo>
                      <a:pt x="44" y="99"/>
                    </a:lnTo>
                    <a:lnTo>
                      <a:pt x="45" y="98"/>
                    </a:lnTo>
                    <a:lnTo>
                      <a:pt x="58" y="90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85" y="70"/>
                    </a:lnTo>
                    <a:lnTo>
                      <a:pt x="86" y="70"/>
                    </a:lnTo>
                    <a:lnTo>
                      <a:pt x="85" y="69"/>
                    </a:lnTo>
                    <a:lnTo>
                      <a:pt x="75" y="6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1" y="38"/>
                    </a:lnTo>
                    <a:lnTo>
                      <a:pt x="48" y="34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9" name="Freeform 1250"/>
              <p:cNvSpPr>
                <a:spLocks/>
              </p:cNvSpPr>
              <p:nvPr/>
            </p:nvSpPr>
            <p:spPr bwMode="gray">
              <a:xfrm>
                <a:off x="3319" y="1554"/>
                <a:ext cx="36" cy="66"/>
              </a:xfrm>
              <a:custGeom>
                <a:avLst/>
                <a:gdLst>
                  <a:gd name="T0" fmla="*/ 8 w 36"/>
                  <a:gd name="T1" fmla="*/ 54 h 66"/>
                  <a:gd name="T2" fmla="*/ 6 w 36"/>
                  <a:gd name="T3" fmla="*/ 39 h 66"/>
                  <a:gd name="T4" fmla="*/ 8 w 36"/>
                  <a:gd name="T5" fmla="*/ 29 h 66"/>
                  <a:gd name="T6" fmla="*/ 7 w 36"/>
                  <a:gd name="T7" fmla="*/ 21 h 66"/>
                  <a:gd name="T8" fmla="*/ 0 w 36"/>
                  <a:gd name="T9" fmla="*/ 13 h 66"/>
                  <a:gd name="T10" fmla="*/ 6 w 36"/>
                  <a:gd name="T11" fmla="*/ 5 h 66"/>
                  <a:gd name="T12" fmla="*/ 12 w 36"/>
                  <a:gd name="T13" fmla="*/ 0 h 66"/>
                  <a:gd name="T14" fmla="*/ 25 w 36"/>
                  <a:gd name="T15" fmla="*/ 4 h 66"/>
                  <a:gd name="T16" fmla="*/ 31 w 36"/>
                  <a:gd name="T17" fmla="*/ 14 h 66"/>
                  <a:gd name="T18" fmla="*/ 27 w 36"/>
                  <a:gd name="T19" fmla="*/ 26 h 66"/>
                  <a:gd name="T20" fmla="*/ 34 w 36"/>
                  <a:gd name="T21" fmla="*/ 38 h 66"/>
                  <a:gd name="T22" fmla="*/ 36 w 36"/>
                  <a:gd name="T23" fmla="*/ 48 h 66"/>
                  <a:gd name="T24" fmla="*/ 29 w 36"/>
                  <a:gd name="T25" fmla="*/ 59 h 66"/>
                  <a:gd name="T26" fmla="*/ 19 w 36"/>
                  <a:gd name="T27" fmla="*/ 66 h 66"/>
                  <a:gd name="T28" fmla="*/ 8 w 36"/>
                  <a:gd name="T29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66">
                    <a:moveTo>
                      <a:pt x="8" y="54"/>
                    </a:moveTo>
                    <a:lnTo>
                      <a:pt x="6" y="39"/>
                    </a:lnTo>
                    <a:lnTo>
                      <a:pt x="8" y="29"/>
                    </a:lnTo>
                    <a:lnTo>
                      <a:pt x="7" y="21"/>
                    </a:lnTo>
                    <a:lnTo>
                      <a:pt x="0" y="13"/>
                    </a:lnTo>
                    <a:lnTo>
                      <a:pt x="6" y="5"/>
                    </a:lnTo>
                    <a:lnTo>
                      <a:pt x="12" y="0"/>
                    </a:lnTo>
                    <a:lnTo>
                      <a:pt x="25" y="4"/>
                    </a:lnTo>
                    <a:lnTo>
                      <a:pt x="31" y="14"/>
                    </a:lnTo>
                    <a:lnTo>
                      <a:pt x="27" y="26"/>
                    </a:lnTo>
                    <a:lnTo>
                      <a:pt x="34" y="38"/>
                    </a:lnTo>
                    <a:lnTo>
                      <a:pt x="36" y="48"/>
                    </a:lnTo>
                    <a:lnTo>
                      <a:pt x="29" y="59"/>
                    </a:lnTo>
                    <a:lnTo>
                      <a:pt x="19" y="66"/>
                    </a:lnTo>
                    <a:lnTo>
                      <a:pt x="8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0" name="Freeform 1251"/>
              <p:cNvSpPr>
                <a:spLocks noEditPoints="1"/>
              </p:cNvSpPr>
              <p:nvPr/>
            </p:nvSpPr>
            <p:spPr bwMode="gray">
              <a:xfrm>
                <a:off x="3319" y="1553"/>
                <a:ext cx="37" cy="67"/>
              </a:xfrm>
              <a:custGeom>
                <a:avLst/>
                <a:gdLst>
                  <a:gd name="T0" fmla="*/ 12 w 37"/>
                  <a:gd name="T1" fmla="*/ 1 h 67"/>
                  <a:gd name="T2" fmla="*/ 24 w 37"/>
                  <a:gd name="T3" fmla="*/ 5 h 67"/>
                  <a:gd name="T4" fmla="*/ 30 w 37"/>
                  <a:gd name="T5" fmla="*/ 15 h 67"/>
                  <a:gd name="T6" fmla="*/ 27 w 37"/>
                  <a:gd name="T7" fmla="*/ 27 h 67"/>
                  <a:gd name="T8" fmla="*/ 33 w 37"/>
                  <a:gd name="T9" fmla="*/ 39 h 67"/>
                  <a:gd name="T10" fmla="*/ 36 w 37"/>
                  <a:gd name="T11" fmla="*/ 49 h 67"/>
                  <a:gd name="T12" fmla="*/ 29 w 37"/>
                  <a:gd name="T13" fmla="*/ 60 h 67"/>
                  <a:gd name="T14" fmla="*/ 19 w 37"/>
                  <a:gd name="T15" fmla="*/ 67 h 67"/>
                  <a:gd name="T16" fmla="*/ 8 w 37"/>
                  <a:gd name="T17" fmla="*/ 54 h 67"/>
                  <a:gd name="T18" fmla="*/ 6 w 37"/>
                  <a:gd name="T19" fmla="*/ 40 h 67"/>
                  <a:gd name="T20" fmla="*/ 8 w 37"/>
                  <a:gd name="T21" fmla="*/ 30 h 67"/>
                  <a:gd name="T22" fmla="*/ 7 w 37"/>
                  <a:gd name="T23" fmla="*/ 22 h 67"/>
                  <a:gd name="T24" fmla="*/ 0 w 37"/>
                  <a:gd name="T25" fmla="*/ 14 h 67"/>
                  <a:gd name="T26" fmla="*/ 6 w 37"/>
                  <a:gd name="T27" fmla="*/ 6 h 67"/>
                  <a:gd name="T28" fmla="*/ 12 w 37"/>
                  <a:gd name="T29" fmla="*/ 1 h 67"/>
                  <a:gd name="T30" fmla="*/ 12 w 37"/>
                  <a:gd name="T31" fmla="*/ 0 h 67"/>
                  <a:gd name="T32" fmla="*/ 12 w 37"/>
                  <a:gd name="T33" fmla="*/ 0 h 67"/>
                  <a:gd name="T34" fmla="*/ 6 w 37"/>
                  <a:gd name="T35" fmla="*/ 6 h 67"/>
                  <a:gd name="T36" fmla="*/ 6 w 37"/>
                  <a:gd name="T37" fmla="*/ 6 h 67"/>
                  <a:gd name="T38" fmla="*/ 6 w 37"/>
                  <a:gd name="T39" fmla="*/ 6 h 67"/>
                  <a:gd name="T40" fmla="*/ 0 w 37"/>
                  <a:gd name="T41" fmla="*/ 14 h 67"/>
                  <a:gd name="T42" fmla="*/ 0 w 37"/>
                  <a:gd name="T43" fmla="*/ 14 h 67"/>
                  <a:gd name="T44" fmla="*/ 0 w 37"/>
                  <a:gd name="T45" fmla="*/ 14 h 67"/>
                  <a:gd name="T46" fmla="*/ 7 w 37"/>
                  <a:gd name="T47" fmla="*/ 22 h 67"/>
                  <a:gd name="T48" fmla="*/ 7 w 37"/>
                  <a:gd name="T49" fmla="*/ 30 h 67"/>
                  <a:gd name="T50" fmla="*/ 6 w 37"/>
                  <a:gd name="T51" fmla="*/ 40 h 67"/>
                  <a:gd name="T52" fmla="*/ 6 w 37"/>
                  <a:gd name="T53" fmla="*/ 40 h 67"/>
                  <a:gd name="T54" fmla="*/ 6 w 37"/>
                  <a:gd name="T55" fmla="*/ 40 h 67"/>
                  <a:gd name="T56" fmla="*/ 7 w 37"/>
                  <a:gd name="T57" fmla="*/ 54 h 67"/>
                  <a:gd name="T58" fmla="*/ 7 w 37"/>
                  <a:gd name="T59" fmla="*/ 55 h 67"/>
                  <a:gd name="T60" fmla="*/ 7 w 37"/>
                  <a:gd name="T61" fmla="*/ 55 h 67"/>
                  <a:gd name="T62" fmla="*/ 19 w 37"/>
                  <a:gd name="T63" fmla="*/ 67 h 67"/>
                  <a:gd name="T64" fmla="*/ 19 w 37"/>
                  <a:gd name="T65" fmla="*/ 67 h 67"/>
                  <a:gd name="T66" fmla="*/ 19 w 37"/>
                  <a:gd name="T67" fmla="*/ 67 h 67"/>
                  <a:gd name="T68" fmla="*/ 29 w 37"/>
                  <a:gd name="T69" fmla="*/ 60 h 67"/>
                  <a:gd name="T70" fmla="*/ 29 w 37"/>
                  <a:gd name="T71" fmla="*/ 60 h 67"/>
                  <a:gd name="T72" fmla="*/ 29 w 37"/>
                  <a:gd name="T73" fmla="*/ 60 h 67"/>
                  <a:gd name="T74" fmla="*/ 37 w 37"/>
                  <a:gd name="T75" fmla="*/ 49 h 67"/>
                  <a:gd name="T76" fmla="*/ 37 w 37"/>
                  <a:gd name="T77" fmla="*/ 49 h 67"/>
                  <a:gd name="T78" fmla="*/ 37 w 37"/>
                  <a:gd name="T79" fmla="*/ 49 h 67"/>
                  <a:gd name="T80" fmla="*/ 34 w 37"/>
                  <a:gd name="T81" fmla="*/ 39 h 67"/>
                  <a:gd name="T82" fmla="*/ 34 w 37"/>
                  <a:gd name="T83" fmla="*/ 39 h 67"/>
                  <a:gd name="T84" fmla="*/ 34 w 37"/>
                  <a:gd name="T85" fmla="*/ 39 h 67"/>
                  <a:gd name="T86" fmla="*/ 28 w 37"/>
                  <a:gd name="T87" fmla="*/ 27 h 67"/>
                  <a:gd name="T88" fmla="*/ 31 w 37"/>
                  <a:gd name="T89" fmla="*/ 15 h 67"/>
                  <a:gd name="T90" fmla="*/ 31 w 37"/>
                  <a:gd name="T91" fmla="*/ 15 h 67"/>
                  <a:gd name="T92" fmla="*/ 31 w 37"/>
                  <a:gd name="T93" fmla="*/ 15 h 67"/>
                  <a:gd name="T94" fmla="*/ 25 w 37"/>
                  <a:gd name="T95" fmla="*/ 5 h 67"/>
                  <a:gd name="T96" fmla="*/ 25 w 37"/>
                  <a:gd name="T97" fmla="*/ 4 h 67"/>
                  <a:gd name="T98" fmla="*/ 24 w 37"/>
                  <a:gd name="T99" fmla="*/ 4 h 67"/>
                  <a:gd name="T100" fmla="*/ 12 w 37"/>
                  <a:gd name="T101" fmla="*/ 0 h 67"/>
                  <a:gd name="T102" fmla="*/ 12 w 37"/>
                  <a:gd name="T103" fmla="*/ 0 h 67"/>
                  <a:gd name="T104" fmla="*/ 12 w 37"/>
                  <a:gd name="T10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" h="67">
                    <a:moveTo>
                      <a:pt x="12" y="1"/>
                    </a:moveTo>
                    <a:lnTo>
                      <a:pt x="24" y="5"/>
                    </a:lnTo>
                    <a:lnTo>
                      <a:pt x="30" y="15"/>
                    </a:lnTo>
                    <a:lnTo>
                      <a:pt x="27" y="27"/>
                    </a:lnTo>
                    <a:lnTo>
                      <a:pt x="33" y="39"/>
                    </a:lnTo>
                    <a:lnTo>
                      <a:pt x="36" y="49"/>
                    </a:lnTo>
                    <a:lnTo>
                      <a:pt x="29" y="60"/>
                    </a:lnTo>
                    <a:lnTo>
                      <a:pt x="19" y="67"/>
                    </a:lnTo>
                    <a:lnTo>
                      <a:pt x="8" y="54"/>
                    </a:lnTo>
                    <a:lnTo>
                      <a:pt x="6" y="40"/>
                    </a:lnTo>
                    <a:lnTo>
                      <a:pt x="8" y="30"/>
                    </a:lnTo>
                    <a:lnTo>
                      <a:pt x="7" y="22"/>
                    </a:lnTo>
                    <a:lnTo>
                      <a:pt x="0" y="14"/>
                    </a:lnTo>
                    <a:lnTo>
                      <a:pt x="6" y="6"/>
                    </a:lnTo>
                    <a:lnTo>
                      <a:pt x="12" y="1"/>
                    </a:ln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19" y="67"/>
                    </a:lnTo>
                    <a:lnTo>
                      <a:pt x="19" y="67"/>
                    </a:lnTo>
                    <a:lnTo>
                      <a:pt x="19" y="67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37" y="49"/>
                    </a:lnTo>
                    <a:lnTo>
                      <a:pt x="37" y="49"/>
                    </a:lnTo>
                    <a:lnTo>
                      <a:pt x="37" y="4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28" y="27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1" name="Freeform 1252"/>
              <p:cNvSpPr>
                <a:spLocks noEditPoints="1"/>
              </p:cNvSpPr>
              <p:nvPr/>
            </p:nvSpPr>
            <p:spPr bwMode="gray">
              <a:xfrm>
                <a:off x="3319" y="1553"/>
                <a:ext cx="37" cy="67"/>
              </a:xfrm>
              <a:custGeom>
                <a:avLst/>
                <a:gdLst>
                  <a:gd name="T0" fmla="*/ 12 w 37"/>
                  <a:gd name="T1" fmla="*/ 1 h 67"/>
                  <a:gd name="T2" fmla="*/ 24 w 37"/>
                  <a:gd name="T3" fmla="*/ 5 h 67"/>
                  <a:gd name="T4" fmla="*/ 30 w 37"/>
                  <a:gd name="T5" fmla="*/ 15 h 67"/>
                  <a:gd name="T6" fmla="*/ 27 w 37"/>
                  <a:gd name="T7" fmla="*/ 27 h 67"/>
                  <a:gd name="T8" fmla="*/ 33 w 37"/>
                  <a:gd name="T9" fmla="*/ 39 h 67"/>
                  <a:gd name="T10" fmla="*/ 36 w 37"/>
                  <a:gd name="T11" fmla="*/ 49 h 67"/>
                  <a:gd name="T12" fmla="*/ 29 w 37"/>
                  <a:gd name="T13" fmla="*/ 60 h 67"/>
                  <a:gd name="T14" fmla="*/ 19 w 37"/>
                  <a:gd name="T15" fmla="*/ 67 h 67"/>
                  <a:gd name="T16" fmla="*/ 8 w 37"/>
                  <a:gd name="T17" fmla="*/ 54 h 67"/>
                  <a:gd name="T18" fmla="*/ 6 w 37"/>
                  <a:gd name="T19" fmla="*/ 40 h 67"/>
                  <a:gd name="T20" fmla="*/ 8 w 37"/>
                  <a:gd name="T21" fmla="*/ 30 h 67"/>
                  <a:gd name="T22" fmla="*/ 7 w 37"/>
                  <a:gd name="T23" fmla="*/ 22 h 67"/>
                  <a:gd name="T24" fmla="*/ 0 w 37"/>
                  <a:gd name="T25" fmla="*/ 14 h 67"/>
                  <a:gd name="T26" fmla="*/ 6 w 37"/>
                  <a:gd name="T27" fmla="*/ 6 h 67"/>
                  <a:gd name="T28" fmla="*/ 12 w 37"/>
                  <a:gd name="T29" fmla="*/ 1 h 67"/>
                  <a:gd name="T30" fmla="*/ 12 w 37"/>
                  <a:gd name="T31" fmla="*/ 0 h 67"/>
                  <a:gd name="T32" fmla="*/ 12 w 37"/>
                  <a:gd name="T33" fmla="*/ 0 h 67"/>
                  <a:gd name="T34" fmla="*/ 6 w 37"/>
                  <a:gd name="T35" fmla="*/ 6 h 67"/>
                  <a:gd name="T36" fmla="*/ 6 w 37"/>
                  <a:gd name="T37" fmla="*/ 6 h 67"/>
                  <a:gd name="T38" fmla="*/ 6 w 37"/>
                  <a:gd name="T39" fmla="*/ 6 h 67"/>
                  <a:gd name="T40" fmla="*/ 0 w 37"/>
                  <a:gd name="T41" fmla="*/ 14 h 67"/>
                  <a:gd name="T42" fmla="*/ 0 w 37"/>
                  <a:gd name="T43" fmla="*/ 14 h 67"/>
                  <a:gd name="T44" fmla="*/ 0 w 37"/>
                  <a:gd name="T45" fmla="*/ 14 h 67"/>
                  <a:gd name="T46" fmla="*/ 7 w 37"/>
                  <a:gd name="T47" fmla="*/ 22 h 67"/>
                  <a:gd name="T48" fmla="*/ 7 w 37"/>
                  <a:gd name="T49" fmla="*/ 30 h 67"/>
                  <a:gd name="T50" fmla="*/ 6 w 37"/>
                  <a:gd name="T51" fmla="*/ 40 h 67"/>
                  <a:gd name="T52" fmla="*/ 6 w 37"/>
                  <a:gd name="T53" fmla="*/ 40 h 67"/>
                  <a:gd name="T54" fmla="*/ 6 w 37"/>
                  <a:gd name="T55" fmla="*/ 40 h 67"/>
                  <a:gd name="T56" fmla="*/ 7 w 37"/>
                  <a:gd name="T57" fmla="*/ 54 h 67"/>
                  <a:gd name="T58" fmla="*/ 7 w 37"/>
                  <a:gd name="T59" fmla="*/ 55 h 67"/>
                  <a:gd name="T60" fmla="*/ 7 w 37"/>
                  <a:gd name="T61" fmla="*/ 55 h 67"/>
                  <a:gd name="T62" fmla="*/ 19 w 37"/>
                  <a:gd name="T63" fmla="*/ 67 h 67"/>
                  <a:gd name="T64" fmla="*/ 19 w 37"/>
                  <a:gd name="T65" fmla="*/ 67 h 67"/>
                  <a:gd name="T66" fmla="*/ 19 w 37"/>
                  <a:gd name="T67" fmla="*/ 67 h 67"/>
                  <a:gd name="T68" fmla="*/ 29 w 37"/>
                  <a:gd name="T69" fmla="*/ 60 h 67"/>
                  <a:gd name="T70" fmla="*/ 29 w 37"/>
                  <a:gd name="T71" fmla="*/ 60 h 67"/>
                  <a:gd name="T72" fmla="*/ 29 w 37"/>
                  <a:gd name="T73" fmla="*/ 60 h 67"/>
                  <a:gd name="T74" fmla="*/ 37 w 37"/>
                  <a:gd name="T75" fmla="*/ 49 h 67"/>
                  <a:gd name="T76" fmla="*/ 37 w 37"/>
                  <a:gd name="T77" fmla="*/ 49 h 67"/>
                  <a:gd name="T78" fmla="*/ 37 w 37"/>
                  <a:gd name="T79" fmla="*/ 49 h 67"/>
                  <a:gd name="T80" fmla="*/ 34 w 37"/>
                  <a:gd name="T81" fmla="*/ 39 h 67"/>
                  <a:gd name="T82" fmla="*/ 34 w 37"/>
                  <a:gd name="T83" fmla="*/ 39 h 67"/>
                  <a:gd name="T84" fmla="*/ 34 w 37"/>
                  <a:gd name="T85" fmla="*/ 39 h 67"/>
                  <a:gd name="T86" fmla="*/ 28 w 37"/>
                  <a:gd name="T87" fmla="*/ 27 h 67"/>
                  <a:gd name="T88" fmla="*/ 31 w 37"/>
                  <a:gd name="T89" fmla="*/ 15 h 67"/>
                  <a:gd name="T90" fmla="*/ 31 w 37"/>
                  <a:gd name="T91" fmla="*/ 15 h 67"/>
                  <a:gd name="T92" fmla="*/ 31 w 37"/>
                  <a:gd name="T93" fmla="*/ 15 h 67"/>
                  <a:gd name="T94" fmla="*/ 25 w 37"/>
                  <a:gd name="T95" fmla="*/ 5 h 67"/>
                  <a:gd name="T96" fmla="*/ 25 w 37"/>
                  <a:gd name="T97" fmla="*/ 4 h 67"/>
                  <a:gd name="T98" fmla="*/ 24 w 37"/>
                  <a:gd name="T99" fmla="*/ 4 h 67"/>
                  <a:gd name="T100" fmla="*/ 12 w 37"/>
                  <a:gd name="T101" fmla="*/ 0 h 67"/>
                  <a:gd name="T102" fmla="*/ 12 w 37"/>
                  <a:gd name="T103" fmla="*/ 0 h 67"/>
                  <a:gd name="T104" fmla="*/ 12 w 37"/>
                  <a:gd name="T10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" h="67">
                    <a:moveTo>
                      <a:pt x="12" y="1"/>
                    </a:moveTo>
                    <a:lnTo>
                      <a:pt x="24" y="5"/>
                    </a:lnTo>
                    <a:lnTo>
                      <a:pt x="30" y="15"/>
                    </a:lnTo>
                    <a:lnTo>
                      <a:pt x="27" y="27"/>
                    </a:lnTo>
                    <a:lnTo>
                      <a:pt x="33" y="39"/>
                    </a:lnTo>
                    <a:lnTo>
                      <a:pt x="36" y="49"/>
                    </a:lnTo>
                    <a:lnTo>
                      <a:pt x="29" y="60"/>
                    </a:lnTo>
                    <a:lnTo>
                      <a:pt x="19" y="67"/>
                    </a:lnTo>
                    <a:lnTo>
                      <a:pt x="8" y="54"/>
                    </a:lnTo>
                    <a:lnTo>
                      <a:pt x="6" y="40"/>
                    </a:lnTo>
                    <a:lnTo>
                      <a:pt x="8" y="30"/>
                    </a:lnTo>
                    <a:lnTo>
                      <a:pt x="7" y="22"/>
                    </a:lnTo>
                    <a:lnTo>
                      <a:pt x="0" y="14"/>
                    </a:lnTo>
                    <a:lnTo>
                      <a:pt x="6" y="6"/>
                    </a:lnTo>
                    <a:lnTo>
                      <a:pt x="12" y="1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19" y="67"/>
                    </a:lnTo>
                    <a:lnTo>
                      <a:pt x="19" y="67"/>
                    </a:lnTo>
                    <a:lnTo>
                      <a:pt x="19" y="67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37" y="49"/>
                    </a:lnTo>
                    <a:lnTo>
                      <a:pt x="37" y="49"/>
                    </a:lnTo>
                    <a:lnTo>
                      <a:pt x="37" y="4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28" y="27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2" name="Freeform 1253"/>
              <p:cNvSpPr>
                <a:spLocks/>
              </p:cNvSpPr>
              <p:nvPr/>
            </p:nvSpPr>
            <p:spPr bwMode="gray">
              <a:xfrm>
                <a:off x="3346" y="1554"/>
                <a:ext cx="44" cy="38"/>
              </a:xfrm>
              <a:custGeom>
                <a:avLst/>
                <a:gdLst>
                  <a:gd name="T0" fmla="*/ 6 w 44"/>
                  <a:gd name="T1" fmla="*/ 38 h 38"/>
                  <a:gd name="T2" fmla="*/ 0 w 44"/>
                  <a:gd name="T3" fmla="*/ 26 h 38"/>
                  <a:gd name="T4" fmla="*/ 3 w 44"/>
                  <a:gd name="T5" fmla="*/ 14 h 38"/>
                  <a:gd name="T6" fmla="*/ 17 w 44"/>
                  <a:gd name="T7" fmla="*/ 5 h 38"/>
                  <a:gd name="T8" fmla="*/ 37 w 44"/>
                  <a:gd name="T9" fmla="*/ 0 h 38"/>
                  <a:gd name="T10" fmla="*/ 43 w 44"/>
                  <a:gd name="T11" fmla="*/ 15 h 38"/>
                  <a:gd name="T12" fmla="*/ 44 w 44"/>
                  <a:gd name="T13" fmla="*/ 30 h 38"/>
                  <a:gd name="T14" fmla="*/ 35 w 44"/>
                  <a:gd name="T15" fmla="*/ 30 h 38"/>
                  <a:gd name="T16" fmla="*/ 28 w 44"/>
                  <a:gd name="T17" fmla="*/ 38 h 38"/>
                  <a:gd name="T18" fmla="*/ 6 w 44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38">
                    <a:moveTo>
                      <a:pt x="6" y="38"/>
                    </a:moveTo>
                    <a:lnTo>
                      <a:pt x="0" y="26"/>
                    </a:lnTo>
                    <a:lnTo>
                      <a:pt x="3" y="14"/>
                    </a:lnTo>
                    <a:lnTo>
                      <a:pt x="17" y="5"/>
                    </a:lnTo>
                    <a:lnTo>
                      <a:pt x="37" y="0"/>
                    </a:lnTo>
                    <a:lnTo>
                      <a:pt x="43" y="15"/>
                    </a:lnTo>
                    <a:lnTo>
                      <a:pt x="44" y="30"/>
                    </a:lnTo>
                    <a:lnTo>
                      <a:pt x="35" y="30"/>
                    </a:lnTo>
                    <a:lnTo>
                      <a:pt x="28" y="38"/>
                    </a:lnTo>
                    <a:lnTo>
                      <a:pt x="6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3" name="Freeform 1254"/>
              <p:cNvSpPr>
                <a:spLocks noEditPoints="1"/>
              </p:cNvSpPr>
              <p:nvPr/>
            </p:nvSpPr>
            <p:spPr bwMode="gray">
              <a:xfrm>
                <a:off x="3346" y="1553"/>
                <a:ext cx="45" cy="39"/>
              </a:xfrm>
              <a:custGeom>
                <a:avLst/>
                <a:gdLst>
                  <a:gd name="T0" fmla="*/ 37 w 45"/>
                  <a:gd name="T1" fmla="*/ 1 h 39"/>
                  <a:gd name="T2" fmla="*/ 43 w 45"/>
                  <a:gd name="T3" fmla="*/ 16 h 39"/>
                  <a:gd name="T4" fmla="*/ 44 w 45"/>
                  <a:gd name="T5" fmla="*/ 30 h 39"/>
                  <a:gd name="T6" fmla="*/ 35 w 45"/>
                  <a:gd name="T7" fmla="*/ 30 h 39"/>
                  <a:gd name="T8" fmla="*/ 28 w 45"/>
                  <a:gd name="T9" fmla="*/ 39 h 39"/>
                  <a:gd name="T10" fmla="*/ 6 w 45"/>
                  <a:gd name="T11" fmla="*/ 39 h 39"/>
                  <a:gd name="T12" fmla="*/ 0 w 45"/>
                  <a:gd name="T13" fmla="*/ 27 h 39"/>
                  <a:gd name="T14" fmla="*/ 3 w 45"/>
                  <a:gd name="T15" fmla="*/ 15 h 39"/>
                  <a:gd name="T16" fmla="*/ 17 w 45"/>
                  <a:gd name="T17" fmla="*/ 7 h 39"/>
                  <a:gd name="T18" fmla="*/ 37 w 45"/>
                  <a:gd name="T19" fmla="*/ 1 h 39"/>
                  <a:gd name="T20" fmla="*/ 37 w 45"/>
                  <a:gd name="T21" fmla="*/ 0 h 39"/>
                  <a:gd name="T22" fmla="*/ 36 w 45"/>
                  <a:gd name="T23" fmla="*/ 0 h 39"/>
                  <a:gd name="T24" fmla="*/ 17 w 45"/>
                  <a:gd name="T25" fmla="*/ 6 h 39"/>
                  <a:gd name="T26" fmla="*/ 17 w 45"/>
                  <a:gd name="T27" fmla="*/ 6 h 39"/>
                  <a:gd name="T28" fmla="*/ 17 w 45"/>
                  <a:gd name="T29" fmla="*/ 6 h 39"/>
                  <a:gd name="T30" fmla="*/ 3 w 45"/>
                  <a:gd name="T31" fmla="*/ 15 h 39"/>
                  <a:gd name="T32" fmla="*/ 3 w 45"/>
                  <a:gd name="T33" fmla="*/ 15 h 39"/>
                  <a:gd name="T34" fmla="*/ 3 w 45"/>
                  <a:gd name="T35" fmla="*/ 15 h 39"/>
                  <a:gd name="T36" fmla="*/ 0 w 45"/>
                  <a:gd name="T37" fmla="*/ 27 h 39"/>
                  <a:gd name="T38" fmla="*/ 0 w 45"/>
                  <a:gd name="T39" fmla="*/ 27 h 39"/>
                  <a:gd name="T40" fmla="*/ 0 w 45"/>
                  <a:gd name="T41" fmla="*/ 28 h 39"/>
                  <a:gd name="T42" fmla="*/ 6 w 45"/>
                  <a:gd name="T43" fmla="*/ 39 h 39"/>
                  <a:gd name="T44" fmla="*/ 6 w 45"/>
                  <a:gd name="T45" fmla="*/ 39 h 39"/>
                  <a:gd name="T46" fmla="*/ 6 w 45"/>
                  <a:gd name="T47" fmla="*/ 39 h 39"/>
                  <a:gd name="T48" fmla="*/ 28 w 45"/>
                  <a:gd name="T49" fmla="*/ 39 h 39"/>
                  <a:gd name="T50" fmla="*/ 28 w 45"/>
                  <a:gd name="T51" fmla="*/ 39 h 39"/>
                  <a:gd name="T52" fmla="*/ 28 w 45"/>
                  <a:gd name="T53" fmla="*/ 39 h 39"/>
                  <a:gd name="T54" fmla="*/ 35 w 45"/>
                  <a:gd name="T55" fmla="*/ 31 h 39"/>
                  <a:gd name="T56" fmla="*/ 44 w 45"/>
                  <a:gd name="T57" fmla="*/ 31 h 39"/>
                  <a:gd name="T58" fmla="*/ 45 w 45"/>
                  <a:gd name="T59" fmla="*/ 31 h 39"/>
                  <a:gd name="T60" fmla="*/ 45 w 45"/>
                  <a:gd name="T61" fmla="*/ 30 h 39"/>
                  <a:gd name="T62" fmla="*/ 43 w 45"/>
                  <a:gd name="T63" fmla="*/ 16 h 39"/>
                  <a:gd name="T64" fmla="*/ 43 w 45"/>
                  <a:gd name="T65" fmla="*/ 16 h 39"/>
                  <a:gd name="T66" fmla="*/ 43 w 45"/>
                  <a:gd name="T67" fmla="*/ 16 h 39"/>
                  <a:gd name="T68" fmla="*/ 37 w 45"/>
                  <a:gd name="T69" fmla="*/ 1 h 39"/>
                  <a:gd name="T70" fmla="*/ 37 w 45"/>
                  <a:gd name="T71" fmla="*/ 0 h 39"/>
                  <a:gd name="T72" fmla="*/ 37 w 45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39">
                    <a:moveTo>
                      <a:pt x="37" y="1"/>
                    </a:moveTo>
                    <a:lnTo>
                      <a:pt x="43" y="16"/>
                    </a:lnTo>
                    <a:lnTo>
                      <a:pt x="44" y="30"/>
                    </a:lnTo>
                    <a:lnTo>
                      <a:pt x="35" y="30"/>
                    </a:lnTo>
                    <a:lnTo>
                      <a:pt x="28" y="39"/>
                    </a:lnTo>
                    <a:lnTo>
                      <a:pt x="6" y="39"/>
                    </a:lnTo>
                    <a:lnTo>
                      <a:pt x="0" y="27"/>
                    </a:lnTo>
                    <a:lnTo>
                      <a:pt x="3" y="15"/>
                    </a:lnTo>
                    <a:lnTo>
                      <a:pt x="17" y="7"/>
                    </a:lnTo>
                    <a:lnTo>
                      <a:pt x="37" y="1"/>
                    </a:lnTo>
                    <a:close/>
                    <a:moveTo>
                      <a:pt x="37" y="0"/>
                    </a:moveTo>
                    <a:lnTo>
                      <a:pt x="36" y="0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35" y="31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0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4" name="Freeform 1255"/>
              <p:cNvSpPr>
                <a:spLocks noEditPoints="1"/>
              </p:cNvSpPr>
              <p:nvPr/>
            </p:nvSpPr>
            <p:spPr bwMode="gray">
              <a:xfrm>
                <a:off x="3346" y="1553"/>
                <a:ext cx="45" cy="39"/>
              </a:xfrm>
              <a:custGeom>
                <a:avLst/>
                <a:gdLst>
                  <a:gd name="T0" fmla="*/ 37 w 45"/>
                  <a:gd name="T1" fmla="*/ 1 h 39"/>
                  <a:gd name="T2" fmla="*/ 43 w 45"/>
                  <a:gd name="T3" fmla="*/ 16 h 39"/>
                  <a:gd name="T4" fmla="*/ 44 w 45"/>
                  <a:gd name="T5" fmla="*/ 30 h 39"/>
                  <a:gd name="T6" fmla="*/ 35 w 45"/>
                  <a:gd name="T7" fmla="*/ 30 h 39"/>
                  <a:gd name="T8" fmla="*/ 28 w 45"/>
                  <a:gd name="T9" fmla="*/ 39 h 39"/>
                  <a:gd name="T10" fmla="*/ 6 w 45"/>
                  <a:gd name="T11" fmla="*/ 39 h 39"/>
                  <a:gd name="T12" fmla="*/ 0 w 45"/>
                  <a:gd name="T13" fmla="*/ 27 h 39"/>
                  <a:gd name="T14" fmla="*/ 3 w 45"/>
                  <a:gd name="T15" fmla="*/ 15 h 39"/>
                  <a:gd name="T16" fmla="*/ 17 w 45"/>
                  <a:gd name="T17" fmla="*/ 7 h 39"/>
                  <a:gd name="T18" fmla="*/ 37 w 45"/>
                  <a:gd name="T19" fmla="*/ 1 h 39"/>
                  <a:gd name="T20" fmla="*/ 37 w 45"/>
                  <a:gd name="T21" fmla="*/ 0 h 39"/>
                  <a:gd name="T22" fmla="*/ 36 w 45"/>
                  <a:gd name="T23" fmla="*/ 0 h 39"/>
                  <a:gd name="T24" fmla="*/ 17 w 45"/>
                  <a:gd name="T25" fmla="*/ 6 h 39"/>
                  <a:gd name="T26" fmla="*/ 17 w 45"/>
                  <a:gd name="T27" fmla="*/ 6 h 39"/>
                  <a:gd name="T28" fmla="*/ 17 w 45"/>
                  <a:gd name="T29" fmla="*/ 6 h 39"/>
                  <a:gd name="T30" fmla="*/ 3 w 45"/>
                  <a:gd name="T31" fmla="*/ 15 h 39"/>
                  <a:gd name="T32" fmla="*/ 3 w 45"/>
                  <a:gd name="T33" fmla="*/ 15 h 39"/>
                  <a:gd name="T34" fmla="*/ 3 w 45"/>
                  <a:gd name="T35" fmla="*/ 15 h 39"/>
                  <a:gd name="T36" fmla="*/ 0 w 45"/>
                  <a:gd name="T37" fmla="*/ 27 h 39"/>
                  <a:gd name="T38" fmla="*/ 0 w 45"/>
                  <a:gd name="T39" fmla="*/ 27 h 39"/>
                  <a:gd name="T40" fmla="*/ 0 w 45"/>
                  <a:gd name="T41" fmla="*/ 28 h 39"/>
                  <a:gd name="T42" fmla="*/ 6 w 45"/>
                  <a:gd name="T43" fmla="*/ 39 h 39"/>
                  <a:gd name="T44" fmla="*/ 6 w 45"/>
                  <a:gd name="T45" fmla="*/ 39 h 39"/>
                  <a:gd name="T46" fmla="*/ 6 w 45"/>
                  <a:gd name="T47" fmla="*/ 39 h 39"/>
                  <a:gd name="T48" fmla="*/ 28 w 45"/>
                  <a:gd name="T49" fmla="*/ 39 h 39"/>
                  <a:gd name="T50" fmla="*/ 28 w 45"/>
                  <a:gd name="T51" fmla="*/ 39 h 39"/>
                  <a:gd name="T52" fmla="*/ 28 w 45"/>
                  <a:gd name="T53" fmla="*/ 39 h 39"/>
                  <a:gd name="T54" fmla="*/ 35 w 45"/>
                  <a:gd name="T55" fmla="*/ 31 h 39"/>
                  <a:gd name="T56" fmla="*/ 44 w 45"/>
                  <a:gd name="T57" fmla="*/ 31 h 39"/>
                  <a:gd name="T58" fmla="*/ 45 w 45"/>
                  <a:gd name="T59" fmla="*/ 31 h 39"/>
                  <a:gd name="T60" fmla="*/ 45 w 45"/>
                  <a:gd name="T61" fmla="*/ 30 h 39"/>
                  <a:gd name="T62" fmla="*/ 43 w 45"/>
                  <a:gd name="T63" fmla="*/ 16 h 39"/>
                  <a:gd name="T64" fmla="*/ 43 w 45"/>
                  <a:gd name="T65" fmla="*/ 16 h 39"/>
                  <a:gd name="T66" fmla="*/ 43 w 45"/>
                  <a:gd name="T67" fmla="*/ 16 h 39"/>
                  <a:gd name="T68" fmla="*/ 37 w 45"/>
                  <a:gd name="T69" fmla="*/ 1 h 39"/>
                  <a:gd name="T70" fmla="*/ 37 w 45"/>
                  <a:gd name="T71" fmla="*/ 0 h 39"/>
                  <a:gd name="T72" fmla="*/ 37 w 45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39">
                    <a:moveTo>
                      <a:pt x="37" y="1"/>
                    </a:moveTo>
                    <a:lnTo>
                      <a:pt x="43" y="16"/>
                    </a:lnTo>
                    <a:lnTo>
                      <a:pt x="44" y="30"/>
                    </a:lnTo>
                    <a:lnTo>
                      <a:pt x="35" y="30"/>
                    </a:lnTo>
                    <a:lnTo>
                      <a:pt x="28" y="39"/>
                    </a:lnTo>
                    <a:lnTo>
                      <a:pt x="6" y="39"/>
                    </a:lnTo>
                    <a:lnTo>
                      <a:pt x="0" y="27"/>
                    </a:lnTo>
                    <a:lnTo>
                      <a:pt x="3" y="15"/>
                    </a:lnTo>
                    <a:lnTo>
                      <a:pt x="17" y="7"/>
                    </a:lnTo>
                    <a:lnTo>
                      <a:pt x="37" y="1"/>
                    </a:lnTo>
                    <a:moveTo>
                      <a:pt x="37" y="0"/>
                    </a:moveTo>
                    <a:lnTo>
                      <a:pt x="36" y="0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35" y="31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0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5" name="Freeform 1256"/>
              <p:cNvSpPr>
                <a:spLocks/>
              </p:cNvSpPr>
              <p:nvPr/>
            </p:nvSpPr>
            <p:spPr bwMode="gray">
              <a:xfrm>
                <a:off x="3379" y="1518"/>
                <a:ext cx="103" cy="66"/>
              </a:xfrm>
              <a:custGeom>
                <a:avLst/>
                <a:gdLst>
                  <a:gd name="T0" fmla="*/ 9 w 103"/>
                  <a:gd name="T1" fmla="*/ 51 h 66"/>
                  <a:gd name="T2" fmla="*/ 3 w 103"/>
                  <a:gd name="T3" fmla="*/ 36 h 66"/>
                  <a:gd name="T4" fmla="*/ 11 w 103"/>
                  <a:gd name="T5" fmla="*/ 22 h 66"/>
                  <a:gd name="T6" fmla="*/ 0 w 103"/>
                  <a:gd name="T7" fmla="*/ 12 h 66"/>
                  <a:gd name="T8" fmla="*/ 7 w 103"/>
                  <a:gd name="T9" fmla="*/ 0 h 66"/>
                  <a:gd name="T10" fmla="*/ 19 w 103"/>
                  <a:gd name="T11" fmla="*/ 7 h 66"/>
                  <a:gd name="T12" fmla="*/ 37 w 103"/>
                  <a:gd name="T13" fmla="*/ 12 h 66"/>
                  <a:gd name="T14" fmla="*/ 56 w 103"/>
                  <a:gd name="T15" fmla="*/ 10 h 66"/>
                  <a:gd name="T16" fmla="*/ 70 w 103"/>
                  <a:gd name="T17" fmla="*/ 0 h 66"/>
                  <a:gd name="T18" fmla="*/ 79 w 103"/>
                  <a:gd name="T19" fmla="*/ 0 h 66"/>
                  <a:gd name="T20" fmla="*/ 103 w 103"/>
                  <a:gd name="T21" fmla="*/ 10 h 66"/>
                  <a:gd name="T22" fmla="*/ 102 w 103"/>
                  <a:gd name="T23" fmla="*/ 19 h 66"/>
                  <a:gd name="T24" fmla="*/ 94 w 103"/>
                  <a:gd name="T25" fmla="*/ 24 h 66"/>
                  <a:gd name="T26" fmla="*/ 93 w 103"/>
                  <a:gd name="T27" fmla="*/ 42 h 66"/>
                  <a:gd name="T28" fmla="*/ 88 w 103"/>
                  <a:gd name="T29" fmla="*/ 50 h 66"/>
                  <a:gd name="T30" fmla="*/ 77 w 103"/>
                  <a:gd name="T31" fmla="*/ 49 h 66"/>
                  <a:gd name="T32" fmla="*/ 66 w 103"/>
                  <a:gd name="T33" fmla="*/ 52 h 66"/>
                  <a:gd name="T34" fmla="*/ 61 w 103"/>
                  <a:gd name="T35" fmla="*/ 64 h 66"/>
                  <a:gd name="T36" fmla="*/ 52 w 103"/>
                  <a:gd name="T37" fmla="*/ 66 h 66"/>
                  <a:gd name="T38" fmla="*/ 43 w 103"/>
                  <a:gd name="T39" fmla="*/ 61 h 66"/>
                  <a:gd name="T40" fmla="*/ 31 w 103"/>
                  <a:gd name="T41" fmla="*/ 59 h 66"/>
                  <a:gd name="T42" fmla="*/ 22 w 103"/>
                  <a:gd name="T43" fmla="*/ 63 h 66"/>
                  <a:gd name="T44" fmla="*/ 11 w 103"/>
                  <a:gd name="T45" fmla="*/ 66 h 66"/>
                  <a:gd name="T46" fmla="*/ 9 w 103"/>
                  <a:gd name="T4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3" h="66">
                    <a:moveTo>
                      <a:pt x="9" y="51"/>
                    </a:moveTo>
                    <a:lnTo>
                      <a:pt x="3" y="36"/>
                    </a:lnTo>
                    <a:lnTo>
                      <a:pt x="11" y="22"/>
                    </a:lnTo>
                    <a:lnTo>
                      <a:pt x="0" y="12"/>
                    </a:lnTo>
                    <a:lnTo>
                      <a:pt x="7" y="0"/>
                    </a:lnTo>
                    <a:lnTo>
                      <a:pt x="19" y="7"/>
                    </a:lnTo>
                    <a:lnTo>
                      <a:pt x="37" y="12"/>
                    </a:lnTo>
                    <a:lnTo>
                      <a:pt x="56" y="10"/>
                    </a:lnTo>
                    <a:lnTo>
                      <a:pt x="70" y="0"/>
                    </a:lnTo>
                    <a:lnTo>
                      <a:pt x="79" y="0"/>
                    </a:lnTo>
                    <a:lnTo>
                      <a:pt x="103" y="10"/>
                    </a:lnTo>
                    <a:lnTo>
                      <a:pt x="102" y="19"/>
                    </a:lnTo>
                    <a:lnTo>
                      <a:pt x="94" y="24"/>
                    </a:lnTo>
                    <a:lnTo>
                      <a:pt x="93" y="42"/>
                    </a:lnTo>
                    <a:lnTo>
                      <a:pt x="88" y="50"/>
                    </a:lnTo>
                    <a:lnTo>
                      <a:pt x="77" y="49"/>
                    </a:lnTo>
                    <a:lnTo>
                      <a:pt x="66" y="52"/>
                    </a:lnTo>
                    <a:lnTo>
                      <a:pt x="61" y="64"/>
                    </a:lnTo>
                    <a:lnTo>
                      <a:pt x="52" y="66"/>
                    </a:lnTo>
                    <a:lnTo>
                      <a:pt x="43" y="61"/>
                    </a:lnTo>
                    <a:lnTo>
                      <a:pt x="31" y="59"/>
                    </a:lnTo>
                    <a:lnTo>
                      <a:pt x="22" y="63"/>
                    </a:lnTo>
                    <a:lnTo>
                      <a:pt x="11" y="66"/>
                    </a:lnTo>
                    <a:lnTo>
                      <a:pt x="9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6" name="Freeform 1257"/>
              <p:cNvSpPr>
                <a:spLocks noEditPoints="1"/>
              </p:cNvSpPr>
              <p:nvPr/>
            </p:nvSpPr>
            <p:spPr bwMode="gray">
              <a:xfrm>
                <a:off x="3379" y="1518"/>
                <a:ext cx="103" cy="66"/>
              </a:xfrm>
              <a:custGeom>
                <a:avLst/>
                <a:gdLst>
                  <a:gd name="T0" fmla="*/ 103 w 103"/>
                  <a:gd name="T1" fmla="*/ 10 h 66"/>
                  <a:gd name="T2" fmla="*/ 94 w 103"/>
                  <a:gd name="T3" fmla="*/ 24 h 66"/>
                  <a:gd name="T4" fmla="*/ 88 w 103"/>
                  <a:gd name="T5" fmla="*/ 50 h 66"/>
                  <a:gd name="T6" fmla="*/ 66 w 103"/>
                  <a:gd name="T7" fmla="*/ 51 h 66"/>
                  <a:gd name="T8" fmla="*/ 52 w 103"/>
                  <a:gd name="T9" fmla="*/ 65 h 66"/>
                  <a:gd name="T10" fmla="*/ 31 w 103"/>
                  <a:gd name="T11" fmla="*/ 58 h 66"/>
                  <a:gd name="T12" fmla="*/ 11 w 103"/>
                  <a:gd name="T13" fmla="*/ 65 h 66"/>
                  <a:gd name="T14" fmla="*/ 4 w 103"/>
                  <a:gd name="T15" fmla="*/ 36 h 66"/>
                  <a:gd name="T16" fmla="*/ 1 w 103"/>
                  <a:gd name="T17" fmla="*/ 12 h 66"/>
                  <a:gd name="T18" fmla="*/ 19 w 103"/>
                  <a:gd name="T19" fmla="*/ 8 h 66"/>
                  <a:gd name="T20" fmla="*/ 56 w 103"/>
                  <a:gd name="T21" fmla="*/ 10 h 66"/>
                  <a:gd name="T22" fmla="*/ 79 w 103"/>
                  <a:gd name="T23" fmla="*/ 0 h 66"/>
                  <a:gd name="T24" fmla="*/ 7 w 103"/>
                  <a:gd name="T25" fmla="*/ 0 h 66"/>
                  <a:gd name="T26" fmla="*/ 0 w 103"/>
                  <a:gd name="T27" fmla="*/ 12 h 66"/>
                  <a:gd name="T28" fmla="*/ 10 w 103"/>
                  <a:gd name="T29" fmla="*/ 22 h 66"/>
                  <a:gd name="T30" fmla="*/ 3 w 103"/>
                  <a:gd name="T31" fmla="*/ 36 h 66"/>
                  <a:gd name="T32" fmla="*/ 9 w 103"/>
                  <a:gd name="T33" fmla="*/ 51 h 66"/>
                  <a:gd name="T34" fmla="*/ 11 w 103"/>
                  <a:gd name="T35" fmla="*/ 66 h 66"/>
                  <a:gd name="T36" fmla="*/ 22 w 103"/>
                  <a:gd name="T37" fmla="*/ 63 h 66"/>
                  <a:gd name="T38" fmla="*/ 43 w 103"/>
                  <a:gd name="T39" fmla="*/ 62 h 66"/>
                  <a:gd name="T40" fmla="*/ 52 w 103"/>
                  <a:gd name="T41" fmla="*/ 66 h 66"/>
                  <a:gd name="T42" fmla="*/ 61 w 103"/>
                  <a:gd name="T43" fmla="*/ 65 h 66"/>
                  <a:gd name="T44" fmla="*/ 61 w 103"/>
                  <a:gd name="T45" fmla="*/ 64 h 66"/>
                  <a:gd name="T46" fmla="*/ 78 w 103"/>
                  <a:gd name="T47" fmla="*/ 49 h 66"/>
                  <a:gd name="T48" fmla="*/ 89 w 103"/>
                  <a:gd name="T49" fmla="*/ 50 h 66"/>
                  <a:gd name="T50" fmla="*/ 94 w 103"/>
                  <a:gd name="T51" fmla="*/ 42 h 66"/>
                  <a:gd name="T52" fmla="*/ 94 w 103"/>
                  <a:gd name="T53" fmla="*/ 42 h 66"/>
                  <a:gd name="T54" fmla="*/ 102 w 103"/>
                  <a:gd name="T55" fmla="*/ 19 h 66"/>
                  <a:gd name="T56" fmla="*/ 102 w 103"/>
                  <a:gd name="T57" fmla="*/ 19 h 66"/>
                  <a:gd name="T58" fmla="*/ 103 w 103"/>
                  <a:gd name="T59" fmla="*/ 9 h 66"/>
                  <a:gd name="T60" fmla="*/ 79 w 103"/>
                  <a:gd name="T61" fmla="*/ 0 h 66"/>
                  <a:gd name="T62" fmla="*/ 79 w 103"/>
                  <a:gd name="T63" fmla="*/ 0 h 66"/>
                  <a:gd name="T64" fmla="*/ 70 w 103"/>
                  <a:gd name="T65" fmla="*/ 0 h 66"/>
                  <a:gd name="T66" fmla="*/ 56 w 103"/>
                  <a:gd name="T67" fmla="*/ 10 h 66"/>
                  <a:gd name="T68" fmla="*/ 19 w 103"/>
                  <a:gd name="T69" fmla="*/ 7 h 66"/>
                  <a:gd name="T70" fmla="*/ 7 w 103"/>
                  <a:gd name="T7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3" h="66">
                    <a:moveTo>
                      <a:pt x="79" y="0"/>
                    </a:moveTo>
                    <a:lnTo>
                      <a:pt x="103" y="10"/>
                    </a:lnTo>
                    <a:lnTo>
                      <a:pt x="102" y="19"/>
                    </a:lnTo>
                    <a:lnTo>
                      <a:pt x="94" y="24"/>
                    </a:lnTo>
                    <a:lnTo>
                      <a:pt x="93" y="42"/>
                    </a:lnTo>
                    <a:lnTo>
                      <a:pt x="88" y="50"/>
                    </a:lnTo>
                    <a:lnTo>
                      <a:pt x="78" y="48"/>
                    </a:lnTo>
                    <a:lnTo>
                      <a:pt x="66" y="51"/>
                    </a:lnTo>
                    <a:lnTo>
                      <a:pt x="61" y="64"/>
                    </a:lnTo>
                    <a:lnTo>
                      <a:pt x="52" y="65"/>
                    </a:lnTo>
                    <a:lnTo>
                      <a:pt x="43" y="61"/>
                    </a:lnTo>
                    <a:lnTo>
                      <a:pt x="31" y="58"/>
                    </a:lnTo>
                    <a:lnTo>
                      <a:pt x="22" y="62"/>
                    </a:lnTo>
                    <a:lnTo>
                      <a:pt x="11" y="65"/>
                    </a:lnTo>
                    <a:lnTo>
                      <a:pt x="10" y="51"/>
                    </a:lnTo>
                    <a:lnTo>
                      <a:pt x="4" y="36"/>
                    </a:lnTo>
                    <a:lnTo>
                      <a:pt x="11" y="22"/>
                    </a:lnTo>
                    <a:lnTo>
                      <a:pt x="1" y="12"/>
                    </a:lnTo>
                    <a:lnTo>
                      <a:pt x="7" y="0"/>
                    </a:lnTo>
                    <a:lnTo>
                      <a:pt x="19" y="8"/>
                    </a:lnTo>
                    <a:lnTo>
                      <a:pt x="37" y="12"/>
                    </a:lnTo>
                    <a:lnTo>
                      <a:pt x="56" y="10"/>
                    </a:lnTo>
                    <a:lnTo>
                      <a:pt x="70" y="0"/>
                    </a:lnTo>
                    <a:lnTo>
                      <a:pt x="79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22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9" y="51"/>
                    </a:lnTo>
                    <a:lnTo>
                      <a:pt x="11" y="65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22" y="63"/>
                    </a:lnTo>
                    <a:lnTo>
                      <a:pt x="31" y="59"/>
                    </a:lnTo>
                    <a:lnTo>
                      <a:pt x="43" y="62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61" y="65"/>
                    </a:lnTo>
                    <a:lnTo>
                      <a:pt x="61" y="65"/>
                    </a:lnTo>
                    <a:lnTo>
                      <a:pt x="61" y="64"/>
                    </a:lnTo>
                    <a:lnTo>
                      <a:pt x="66" y="52"/>
                    </a:lnTo>
                    <a:lnTo>
                      <a:pt x="78" y="49"/>
                    </a:lnTo>
                    <a:lnTo>
                      <a:pt x="88" y="50"/>
                    </a:lnTo>
                    <a:lnTo>
                      <a:pt x="89" y="50"/>
                    </a:lnTo>
                    <a:lnTo>
                      <a:pt x="89" y="50"/>
                    </a:lnTo>
                    <a:lnTo>
                      <a:pt x="94" y="42"/>
                    </a:lnTo>
                    <a:lnTo>
                      <a:pt x="94" y="42"/>
                    </a:lnTo>
                    <a:lnTo>
                      <a:pt x="94" y="42"/>
                    </a:lnTo>
                    <a:lnTo>
                      <a:pt x="95" y="24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0"/>
                    </a:lnTo>
                    <a:lnTo>
                      <a:pt x="103" y="9"/>
                    </a:lnTo>
                    <a:lnTo>
                      <a:pt x="103" y="9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6" y="10"/>
                    </a:lnTo>
                    <a:lnTo>
                      <a:pt x="37" y="12"/>
                    </a:lnTo>
                    <a:lnTo>
                      <a:pt x="19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7" name="Freeform 1258"/>
              <p:cNvSpPr>
                <a:spLocks noEditPoints="1"/>
              </p:cNvSpPr>
              <p:nvPr/>
            </p:nvSpPr>
            <p:spPr bwMode="gray">
              <a:xfrm>
                <a:off x="3379" y="1518"/>
                <a:ext cx="103" cy="66"/>
              </a:xfrm>
              <a:custGeom>
                <a:avLst/>
                <a:gdLst>
                  <a:gd name="T0" fmla="*/ 103 w 103"/>
                  <a:gd name="T1" fmla="*/ 10 h 66"/>
                  <a:gd name="T2" fmla="*/ 94 w 103"/>
                  <a:gd name="T3" fmla="*/ 24 h 66"/>
                  <a:gd name="T4" fmla="*/ 88 w 103"/>
                  <a:gd name="T5" fmla="*/ 50 h 66"/>
                  <a:gd name="T6" fmla="*/ 66 w 103"/>
                  <a:gd name="T7" fmla="*/ 51 h 66"/>
                  <a:gd name="T8" fmla="*/ 52 w 103"/>
                  <a:gd name="T9" fmla="*/ 65 h 66"/>
                  <a:gd name="T10" fmla="*/ 31 w 103"/>
                  <a:gd name="T11" fmla="*/ 58 h 66"/>
                  <a:gd name="T12" fmla="*/ 11 w 103"/>
                  <a:gd name="T13" fmla="*/ 65 h 66"/>
                  <a:gd name="T14" fmla="*/ 4 w 103"/>
                  <a:gd name="T15" fmla="*/ 36 h 66"/>
                  <a:gd name="T16" fmla="*/ 1 w 103"/>
                  <a:gd name="T17" fmla="*/ 12 h 66"/>
                  <a:gd name="T18" fmla="*/ 19 w 103"/>
                  <a:gd name="T19" fmla="*/ 8 h 66"/>
                  <a:gd name="T20" fmla="*/ 56 w 103"/>
                  <a:gd name="T21" fmla="*/ 10 h 66"/>
                  <a:gd name="T22" fmla="*/ 79 w 103"/>
                  <a:gd name="T23" fmla="*/ 0 h 66"/>
                  <a:gd name="T24" fmla="*/ 7 w 103"/>
                  <a:gd name="T25" fmla="*/ 0 h 66"/>
                  <a:gd name="T26" fmla="*/ 0 w 103"/>
                  <a:gd name="T27" fmla="*/ 12 h 66"/>
                  <a:gd name="T28" fmla="*/ 10 w 103"/>
                  <a:gd name="T29" fmla="*/ 22 h 66"/>
                  <a:gd name="T30" fmla="*/ 3 w 103"/>
                  <a:gd name="T31" fmla="*/ 36 h 66"/>
                  <a:gd name="T32" fmla="*/ 9 w 103"/>
                  <a:gd name="T33" fmla="*/ 51 h 66"/>
                  <a:gd name="T34" fmla="*/ 11 w 103"/>
                  <a:gd name="T35" fmla="*/ 66 h 66"/>
                  <a:gd name="T36" fmla="*/ 22 w 103"/>
                  <a:gd name="T37" fmla="*/ 63 h 66"/>
                  <a:gd name="T38" fmla="*/ 43 w 103"/>
                  <a:gd name="T39" fmla="*/ 62 h 66"/>
                  <a:gd name="T40" fmla="*/ 52 w 103"/>
                  <a:gd name="T41" fmla="*/ 66 h 66"/>
                  <a:gd name="T42" fmla="*/ 61 w 103"/>
                  <a:gd name="T43" fmla="*/ 65 h 66"/>
                  <a:gd name="T44" fmla="*/ 61 w 103"/>
                  <a:gd name="T45" fmla="*/ 64 h 66"/>
                  <a:gd name="T46" fmla="*/ 78 w 103"/>
                  <a:gd name="T47" fmla="*/ 49 h 66"/>
                  <a:gd name="T48" fmla="*/ 89 w 103"/>
                  <a:gd name="T49" fmla="*/ 50 h 66"/>
                  <a:gd name="T50" fmla="*/ 94 w 103"/>
                  <a:gd name="T51" fmla="*/ 42 h 66"/>
                  <a:gd name="T52" fmla="*/ 94 w 103"/>
                  <a:gd name="T53" fmla="*/ 42 h 66"/>
                  <a:gd name="T54" fmla="*/ 102 w 103"/>
                  <a:gd name="T55" fmla="*/ 19 h 66"/>
                  <a:gd name="T56" fmla="*/ 102 w 103"/>
                  <a:gd name="T57" fmla="*/ 19 h 66"/>
                  <a:gd name="T58" fmla="*/ 103 w 103"/>
                  <a:gd name="T59" fmla="*/ 9 h 66"/>
                  <a:gd name="T60" fmla="*/ 79 w 103"/>
                  <a:gd name="T61" fmla="*/ 0 h 66"/>
                  <a:gd name="T62" fmla="*/ 79 w 103"/>
                  <a:gd name="T63" fmla="*/ 0 h 66"/>
                  <a:gd name="T64" fmla="*/ 70 w 103"/>
                  <a:gd name="T65" fmla="*/ 0 h 66"/>
                  <a:gd name="T66" fmla="*/ 56 w 103"/>
                  <a:gd name="T67" fmla="*/ 10 h 66"/>
                  <a:gd name="T68" fmla="*/ 19 w 103"/>
                  <a:gd name="T69" fmla="*/ 7 h 66"/>
                  <a:gd name="T70" fmla="*/ 7 w 103"/>
                  <a:gd name="T7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3" h="66">
                    <a:moveTo>
                      <a:pt x="79" y="0"/>
                    </a:moveTo>
                    <a:lnTo>
                      <a:pt x="103" y="10"/>
                    </a:lnTo>
                    <a:lnTo>
                      <a:pt x="102" y="19"/>
                    </a:lnTo>
                    <a:lnTo>
                      <a:pt x="94" y="24"/>
                    </a:lnTo>
                    <a:lnTo>
                      <a:pt x="93" y="42"/>
                    </a:lnTo>
                    <a:lnTo>
                      <a:pt x="88" y="50"/>
                    </a:lnTo>
                    <a:lnTo>
                      <a:pt x="78" y="48"/>
                    </a:lnTo>
                    <a:lnTo>
                      <a:pt x="66" y="51"/>
                    </a:lnTo>
                    <a:lnTo>
                      <a:pt x="61" y="64"/>
                    </a:lnTo>
                    <a:lnTo>
                      <a:pt x="52" y="65"/>
                    </a:lnTo>
                    <a:lnTo>
                      <a:pt x="43" y="61"/>
                    </a:lnTo>
                    <a:lnTo>
                      <a:pt x="31" y="58"/>
                    </a:lnTo>
                    <a:lnTo>
                      <a:pt x="22" y="62"/>
                    </a:lnTo>
                    <a:lnTo>
                      <a:pt x="11" y="65"/>
                    </a:lnTo>
                    <a:lnTo>
                      <a:pt x="10" y="51"/>
                    </a:lnTo>
                    <a:lnTo>
                      <a:pt x="4" y="36"/>
                    </a:lnTo>
                    <a:lnTo>
                      <a:pt x="11" y="22"/>
                    </a:lnTo>
                    <a:lnTo>
                      <a:pt x="1" y="12"/>
                    </a:lnTo>
                    <a:lnTo>
                      <a:pt x="7" y="0"/>
                    </a:lnTo>
                    <a:lnTo>
                      <a:pt x="19" y="8"/>
                    </a:lnTo>
                    <a:lnTo>
                      <a:pt x="37" y="12"/>
                    </a:lnTo>
                    <a:lnTo>
                      <a:pt x="56" y="10"/>
                    </a:lnTo>
                    <a:lnTo>
                      <a:pt x="70" y="0"/>
                    </a:lnTo>
                    <a:lnTo>
                      <a:pt x="79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22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9" y="51"/>
                    </a:lnTo>
                    <a:lnTo>
                      <a:pt x="11" y="65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22" y="63"/>
                    </a:lnTo>
                    <a:lnTo>
                      <a:pt x="31" y="59"/>
                    </a:lnTo>
                    <a:lnTo>
                      <a:pt x="43" y="62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61" y="65"/>
                    </a:lnTo>
                    <a:lnTo>
                      <a:pt x="61" y="65"/>
                    </a:lnTo>
                    <a:lnTo>
                      <a:pt x="61" y="64"/>
                    </a:lnTo>
                    <a:lnTo>
                      <a:pt x="66" y="52"/>
                    </a:lnTo>
                    <a:lnTo>
                      <a:pt x="78" y="49"/>
                    </a:lnTo>
                    <a:lnTo>
                      <a:pt x="88" y="50"/>
                    </a:lnTo>
                    <a:lnTo>
                      <a:pt x="89" y="50"/>
                    </a:lnTo>
                    <a:lnTo>
                      <a:pt x="89" y="50"/>
                    </a:lnTo>
                    <a:lnTo>
                      <a:pt x="94" y="42"/>
                    </a:lnTo>
                    <a:lnTo>
                      <a:pt x="94" y="42"/>
                    </a:lnTo>
                    <a:lnTo>
                      <a:pt x="94" y="42"/>
                    </a:lnTo>
                    <a:lnTo>
                      <a:pt x="95" y="24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0"/>
                    </a:lnTo>
                    <a:lnTo>
                      <a:pt x="103" y="9"/>
                    </a:lnTo>
                    <a:lnTo>
                      <a:pt x="103" y="9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6" y="10"/>
                    </a:lnTo>
                    <a:lnTo>
                      <a:pt x="37" y="12"/>
                    </a:lnTo>
                    <a:lnTo>
                      <a:pt x="19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8" name="Freeform 1259"/>
              <p:cNvSpPr>
                <a:spLocks/>
              </p:cNvSpPr>
              <p:nvPr/>
            </p:nvSpPr>
            <p:spPr bwMode="gray">
              <a:xfrm>
                <a:off x="3440" y="1566"/>
                <a:ext cx="48" cy="42"/>
              </a:xfrm>
              <a:custGeom>
                <a:avLst/>
                <a:gdLst>
                  <a:gd name="T0" fmla="*/ 1 w 48"/>
                  <a:gd name="T1" fmla="*/ 38 h 42"/>
                  <a:gd name="T2" fmla="*/ 5 w 48"/>
                  <a:gd name="T3" fmla="*/ 33 h 42"/>
                  <a:gd name="T4" fmla="*/ 0 w 48"/>
                  <a:gd name="T5" fmla="*/ 31 h 42"/>
                  <a:gd name="T6" fmla="*/ 9 w 48"/>
                  <a:gd name="T7" fmla="*/ 21 h 42"/>
                  <a:gd name="T8" fmla="*/ 12 w 48"/>
                  <a:gd name="T9" fmla="*/ 12 h 42"/>
                  <a:gd name="T10" fmla="*/ 5 w 48"/>
                  <a:gd name="T11" fmla="*/ 3 h 42"/>
                  <a:gd name="T12" fmla="*/ 16 w 48"/>
                  <a:gd name="T13" fmla="*/ 0 h 42"/>
                  <a:gd name="T14" fmla="*/ 27 w 48"/>
                  <a:gd name="T15" fmla="*/ 1 h 42"/>
                  <a:gd name="T16" fmla="*/ 48 w 48"/>
                  <a:gd name="T17" fmla="*/ 20 h 42"/>
                  <a:gd name="T18" fmla="*/ 47 w 48"/>
                  <a:gd name="T19" fmla="*/ 27 h 42"/>
                  <a:gd name="T20" fmla="*/ 37 w 48"/>
                  <a:gd name="T21" fmla="*/ 27 h 42"/>
                  <a:gd name="T22" fmla="*/ 27 w 48"/>
                  <a:gd name="T23" fmla="*/ 25 h 42"/>
                  <a:gd name="T24" fmla="*/ 24 w 48"/>
                  <a:gd name="T25" fmla="*/ 30 h 42"/>
                  <a:gd name="T26" fmla="*/ 11 w 48"/>
                  <a:gd name="T27" fmla="*/ 33 h 42"/>
                  <a:gd name="T28" fmla="*/ 2 w 48"/>
                  <a:gd name="T29" fmla="*/ 42 h 42"/>
                  <a:gd name="T30" fmla="*/ 1 w 48"/>
                  <a:gd name="T31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42">
                    <a:moveTo>
                      <a:pt x="1" y="38"/>
                    </a:moveTo>
                    <a:lnTo>
                      <a:pt x="5" y="33"/>
                    </a:lnTo>
                    <a:lnTo>
                      <a:pt x="0" y="31"/>
                    </a:lnTo>
                    <a:lnTo>
                      <a:pt x="9" y="21"/>
                    </a:lnTo>
                    <a:lnTo>
                      <a:pt x="12" y="12"/>
                    </a:lnTo>
                    <a:lnTo>
                      <a:pt x="5" y="3"/>
                    </a:lnTo>
                    <a:lnTo>
                      <a:pt x="16" y="0"/>
                    </a:lnTo>
                    <a:lnTo>
                      <a:pt x="27" y="1"/>
                    </a:lnTo>
                    <a:lnTo>
                      <a:pt x="48" y="20"/>
                    </a:lnTo>
                    <a:lnTo>
                      <a:pt x="47" y="27"/>
                    </a:lnTo>
                    <a:lnTo>
                      <a:pt x="37" y="27"/>
                    </a:lnTo>
                    <a:lnTo>
                      <a:pt x="27" y="25"/>
                    </a:lnTo>
                    <a:lnTo>
                      <a:pt x="24" y="30"/>
                    </a:lnTo>
                    <a:lnTo>
                      <a:pt x="11" y="33"/>
                    </a:lnTo>
                    <a:lnTo>
                      <a:pt x="2" y="42"/>
                    </a:lnTo>
                    <a:lnTo>
                      <a:pt x="1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9" name="Freeform 1260"/>
              <p:cNvSpPr>
                <a:spLocks noEditPoints="1"/>
              </p:cNvSpPr>
              <p:nvPr/>
            </p:nvSpPr>
            <p:spPr bwMode="gray">
              <a:xfrm>
                <a:off x="3440" y="1566"/>
                <a:ext cx="49" cy="42"/>
              </a:xfrm>
              <a:custGeom>
                <a:avLst/>
                <a:gdLst>
                  <a:gd name="T0" fmla="*/ 17 w 49"/>
                  <a:gd name="T1" fmla="*/ 0 h 42"/>
                  <a:gd name="T2" fmla="*/ 27 w 49"/>
                  <a:gd name="T3" fmla="*/ 2 h 42"/>
                  <a:gd name="T4" fmla="*/ 48 w 49"/>
                  <a:gd name="T5" fmla="*/ 20 h 42"/>
                  <a:gd name="T6" fmla="*/ 47 w 49"/>
                  <a:gd name="T7" fmla="*/ 26 h 42"/>
                  <a:gd name="T8" fmla="*/ 37 w 49"/>
                  <a:gd name="T9" fmla="*/ 26 h 42"/>
                  <a:gd name="T10" fmla="*/ 26 w 49"/>
                  <a:gd name="T11" fmla="*/ 25 h 42"/>
                  <a:gd name="T12" fmla="*/ 24 w 49"/>
                  <a:gd name="T13" fmla="*/ 30 h 42"/>
                  <a:gd name="T14" fmla="*/ 10 w 49"/>
                  <a:gd name="T15" fmla="*/ 32 h 42"/>
                  <a:gd name="T16" fmla="*/ 2 w 49"/>
                  <a:gd name="T17" fmla="*/ 41 h 42"/>
                  <a:gd name="T18" fmla="*/ 1 w 49"/>
                  <a:gd name="T19" fmla="*/ 38 h 42"/>
                  <a:gd name="T20" fmla="*/ 5 w 49"/>
                  <a:gd name="T21" fmla="*/ 32 h 42"/>
                  <a:gd name="T22" fmla="*/ 1 w 49"/>
                  <a:gd name="T23" fmla="*/ 30 h 42"/>
                  <a:gd name="T24" fmla="*/ 9 w 49"/>
                  <a:gd name="T25" fmla="*/ 21 h 42"/>
                  <a:gd name="T26" fmla="*/ 12 w 49"/>
                  <a:gd name="T27" fmla="*/ 12 h 42"/>
                  <a:gd name="T28" fmla="*/ 5 w 49"/>
                  <a:gd name="T29" fmla="*/ 3 h 42"/>
                  <a:gd name="T30" fmla="*/ 17 w 49"/>
                  <a:gd name="T31" fmla="*/ 0 h 42"/>
                  <a:gd name="T32" fmla="*/ 16 w 49"/>
                  <a:gd name="T33" fmla="*/ 0 h 42"/>
                  <a:gd name="T34" fmla="*/ 16 w 49"/>
                  <a:gd name="T35" fmla="*/ 0 h 42"/>
                  <a:gd name="T36" fmla="*/ 5 w 49"/>
                  <a:gd name="T37" fmla="*/ 3 h 42"/>
                  <a:gd name="T38" fmla="*/ 5 w 49"/>
                  <a:gd name="T39" fmla="*/ 3 h 42"/>
                  <a:gd name="T40" fmla="*/ 5 w 49"/>
                  <a:gd name="T41" fmla="*/ 4 h 42"/>
                  <a:gd name="T42" fmla="*/ 11 w 49"/>
                  <a:gd name="T43" fmla="*/ 12 h 42"/>
                  <a:gd name="T44" fmla="*/ 9 w 49"/>
                  <a:gd name="T45" fmla="*/ 21 h 42"/>
                  <a:gd name="T46" fmla="*/ 0 w 49"/>
                  <a:gd name="T47" fmla="*/ 30 h 42"/>
                  <a:gd name="T48" fmla="*/ 0 w 49"/>
                  <a:gd name="T49" fmla="*/ 31 h 42"/>
                  <a:gd name="T50" fmla="*/ 0 w 49"/>
                  <a:gd name="T51" fmla="*/ 31 h 42"/>
                  <a:gd name="T52" fmla="*/ 5 w 49"/>
                  <a:gd name="T53" fmla="*/ 33 h 42"/>
                  <a:gd name="T54" fmla="*/ 1 w 49"/>
                  <a:gd name="T55" fmla="*/ 38 h 42"/>
                  <a:gd name="T56" fmla="*/ 0 w 49"/>
                  <a:gd name="T57" fmla="*/ 38 h 42"/>
                  <a:gd name="T58" fmla="*/ 1 w 49"/>
                  <a:gd name="T59" fmla="*/ 38 h 42"/>
                  <a:gd name="T60" fmla="*/ 1 w 49"/>
                  <a:gd name="T61" fmla="*/ 41 h 42"/>
                  <a:gd name="T62" fmla="*/ 2 w 49"/>
                  <a:gd name="T63" fmla="*/ 42 h 42"/>
                  <a:gd name="T64" fmla="*/ 2 w 49"/>
                  <a:gd name="T65" fmla="*/ 42 h 42"/>
                  <a:gd name="T66" fmla="*/ 11 w 49"/>
                  <a:gd name="T67" fmla="*/ 33 h 42"/>
                  <a:gd name="T68" fmla="*/ 24 w 49"/>
                  <a:gd name="T69" fmla="*/ 30 h 42"/>
                  <a:gd name="T70" fmla="*/ 24 w 49"/>
                  <a:gd name="T71" fmla="*/ 30 h 42"/>
                  <a:gd name="T72" fmla="*/ 24 w 49"/>
                  <a:gd name="T73" fmla="*/ 30 h 42"/>
                  <a:gd name="T74" fmla="*/ 27 w 49"/>
                  <a:gd name="T75" fmla="*/ 25 h 42"/>
                  <a:gd name="T76" fmla="*/ 37 w 49"/>
                  <a:gd name="T77" fmla="*/ 27 h 42"/>
                  <a:gd name="T78" fmla="*/ 37 w 49"/>
                  <a:gd name="T79" fmla="*/ 27 h 42"/>
                  <a:gd name="T80" fmla="*/ 37 w 49"/>
                  <a:gd name="T81" fmla="*/ 27 h 42"/>
                  <a:gd name="T82" fmla="*/ 47 w 49"/>
                  <a:gd name="T83" fmla="*/ 27 h 42"/>
                  <a:gd name="T84" fmla="*/ 48 w 49"/>
                  <a:gd name="T85" fmla="*/ 27 h 42"/>
                  <a:gd name="T86" fmla="*/ 48 w 49"/>
                  <a:gd name="T87" fmla="*/ 26 h 42"/>
                  <a:gd name="T88" fmla="*/ 49 w 49"/>
                  <a:gd name="T89" fmla="*/ 20 h 42"/>
                  <a:gd name="T90" fmla="*/ 49 w 49"/>
                  <a:gd name="T91" fmla="*/ 20 h 42"/>
                  <a:gd name="T92" fmla="*/ 48 w 49"/>
                  <a:gd name="T93" fmla="*/ 20 h 42"/>
                  <a:gd name="T94" fmla="*/ 28 w 49"/>
                  <a:gd name="T95" fmla="*/ 1 h 42"/>
                  <a:gd name="T96" fmla="*/ 28 w 49"/>
                  <a:gd name="T97" fmla="*/ 1 h 42"/>
                  <a:gd name="T98" fmla="*/ 27 w 49"/>
                  <a:gd name="T99" fmla="*/ 1 h 42"/>
                  <a:gd name="T100" fmla="*/ 17 w 49"/>
                  <a:gd name="T101" fmla="*/ 0 h 42"/>
                  <a:gd name="T102" fmla="*/ 16 w 49"/>
                  <a:gd name="T103" fmla="*/ 0 h 42"/>
                  <a:gd name="T104" fmla="*/ 16 w 49"/>
                  <a:gd name="T10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" h="42">
                    <a:moveTo>
                      <a:pt x="17" y="0"/>
                    </a:moveTo>
                    <a:lnTo>
                      <a:pt x="27" y="2"/>
                    </a:lnTo>
                    <a:lnTo>
                      <a:pt x="48" y="20"/>
                    </a:lnTo>
                    <a:lnTo>
                      <a:pt x="47" y="26"/>
                    </a:lnTo>
                    <a:lnTo>
                      <a:pt x="37" y="26"/>
                    </a:lnTo>
                    <a:lnTo>
                      <a:pt x="26" y="25"/>
                    </a:lnTo>
                    <a:lnTo>
                      <a:pt x="24" y="30"/>
                    </a:lnTo>
                    <a:lnTo>
                      <a:pt x="10" y="32"/>
                    </a:lnTo>
                    <a:lnTo>
                      <a:pt x="2" y="41"/>
                    </a:lnTo>
                    <a:lnTo>
                      <a:pt x="1" y="38"/>
                    </a:lnTo>
                    <a:lnTo>
                      <a:pt x="5" y="32"/>
                    </a:lnTo>
                    <a:lnTo>
                      <a:pt x="1" y="30"/>
                    </a:lnTo>
                    <a:lnTo>
                      <a:pt x="9" y="21"/>
                    </a:lnTo>
                    <a:lnTo>
                      <a:pt x="12" y="12"/>
                    </a:lnTo>
                    <a:lnTo>
                      <a:pt x="5" y="3"/>
                    </a:lnTo>
                    <a:lnTo>
                      <a:pt x="17" y="0"/>
                    </a:ln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1" y="12"/>
                    </a:lnTo>
                    <a:lnTo>
                      <a:pt x="9" y="21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33"/>
                    </a:lnTo>
                    <a:lnTo>
                      <a:pt x="1" y="38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1" y="41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11" y="33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7" y="25"/>
                    </a:lnTo>
                    <a:lnTo>
                      <a:pt x="37" y="27"/>
                    </a:lnTo>
                    <a:lnTo>
                      <a:pt x="37" y="27"/>
                    </a:lnTo>
                    <a:lnTo>
                      <a:pt x="37" y="27"/>
                    </a:lnTo>
                    <a:lnTo>
                      <a:pt x="47" y="27"/>
                    </a:lnTo>
                    <a:lnTo>
                      <a:pt x="48" y="27"/>
                    </a:lnTo>
                    <a:lnTo>
                      <a:pt x="48" y="26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8" y="20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0" name="Freeform 1261"/>
              <p:cNvSpPr>
                <a:spLocks noEditPoints="1"/>
              </p:cNvSpPr>
              <p:nvPr/>
            </p:nvSpPr>
            <p:spPr bwMode="gray">
              <a:xfrm>
                <a:off x="3440" y="1566"/>
                <a:ext cx="49" cy="42"/>
              </a:xfrm>
              <a:custGeom>
                <a:avLst/>
                <a:gdLst>
                  <a:gd name="T0" fmla="*/ 17 w 49"/>
                  <a:gd name="T1" fmla="*/ 0 h 42"/>
                  <a:gd name="T2" fmla="*/ 27 w 49"/>
                  <a:gd name="T3" fmla="*/ 2 h 42"/>
                  <a:gd name="T4" fmla="*/ 48 w 49"/>
                  <a:gd name="T5" fmla="*/ 20 h 42"/>
                  <a:gd name="T6" fmla="*/ 47 w 49"/>
                  <a:gd name="T7" fmla="*/ 26 h 42"/>
                  <a:gd name="T8" fmla="*/ 37 w 49"/>
                  <a:gd name="T9" fmla="*/ 26 h 42"/>
                  <a:gd name="T10" fmla="*/ 26 w 49"/>
                  <a:gd name="T11" fmla="*/ 25 h 42"/>
                  <a:gd name="T12" fmla="*/ 24 w 49"/>
                  <a:gd name="T13" fmla="*/ 30 h 42"/>
                  <a:gd name="T14" fmla="*/ 10 w 49"/>
                  <a:gd name="T15" fmla="*/ 32 h 42"/>
                  <a:gd name="T16" fmla="*/ 2 w 49"/>
                  <a:gd name="T17" fmla="*/ 41 h 42"/>
                  <a:gd name="T18" fmla="*/ 1 w 49"/>
                  <a:gd name="T19" fmla="*/ 38 h 42"/>
                  <a:gd name="T20" fmla="*/ 5 w 49"/>
                  <a:gd name="T21" fmla="*/ 32 h 42"/>
                  <a:gd name="T22" fmla="*/ 1 w 49"/>
                  <a:gd name="T23" fmla="*/ 30 h 42"/>
                  <a:gd name="T24" fmla="*/ 9 w 49"/>
                  <a:gd name="T25" fmla="*/ 21 h 42"/>
                  <a:gd name="T26" fmla="*/ 12 w 49"/>
                  <a:gd name="T27" fmla="*/ 12 h 42"/>
                  <a:gd name="T28" fmla="*/ 5 w 49"/>
                  <a:gd name="T29" fmla="*/ 3 h 42"/>
                  <a:gd name="T30" fmla="*/ 17 w 49"/>
                  <a:gd name="T31" fmla="*/ 0 h 42"/>
                  <a:gd name="T32" fmla="*/ 16 w 49"/>
                  <a:gd name="T33" fmla="*/ 0 h 42"/>
                  <a:gd name="T34" fmla="*/ 16 w 49"/>
                  <a:gd name="T35" fmla="*/ 0 h 42"/>
                  <a:gd name="T36" fmla="*/ 5 w 49"/>
                  <a:gd name="T37" fmla="*/ 3 h 42"/>
                  <a:gd name="T38" fmla="*/ 5 w 49"/>
                  <a:gd name="T39" fmla="*/ 3 h 42"/>
                  <a:gd name="T40" fmla="*/ 5 w 49"/>
                  <a:gd name="T41" fmla="*/ 4 h 42"/>
                  <a:gd name="T42" fmla="*/ 11 w 49"/>
                  <a:gd name="T43" fmla="*/ 12 h 42"/>
                  <a:gd name="T44" fmla="*/ 9 w 49"/>
                  <a:gd name="T45" fmla="*/ 21 h 42"/>
                  <a:gd name="T46" fmla="*/ 0 w 49"/>
                  <a:gd name="T47" fmla="*/ 30 h 42"/>
                  <a:gd name="T48" fmla="*/ 0 w 49"/>
                  <a:gd name="T49" fmla="*/ 31 h 42"/>
                  <a:gd name="T50" fmla="*/ 0 w 49"/>
                  <a:gd name="T51" fmla="*/ 31 h 42"/>
                  <a:gd name="T52" fmla="*/ 5 w 49"/>
                  <a:gd name="T53" fmla="*/ 33 h 42"/>
                  <a:gd name="T54" fmla="*/ 1 w 49"/>
                  <a:gd name="T55" fmla="*/ 38 h 42"/>
                  <a:gd name="T56" fmla="*/ 0 w 49"/>
                  <a:gd name="T57" fmla="*/ 38 h 42"/>
                  <a:gd name="T58" fmla="*/ 1 w 49"/>
                  <a:gd name="T59" fmla="*/ 38 h 42"/>
                  <a:gd name="T60" fmla="*/ 1 w 49"/>
                  <a:gd name="T61" fmla="*/ 41 h 42"/>
                  <a:gd name="T62" fmla="*/ 2 w 49"/>
                  <a:gd name="T63" fmla="*/ 42 h 42"/>
                  <a:gd name="T64" fmla="*/ 2 w 49"/>
                  <a:gd name="T65" fmla="*/ 42 h 42"/>
                  <a:gd name="T66" fmla="*/ 11 w 49"/>
                  <a:gd name="T67" fmla="*/ 33 h 42"/>
                  <a:gd name="T68" fmla="*/ 24 w 49"/>
                  <a:gd name="T69" fmla="*/ 30 h 42"/>
                  <a:gd name="T70" fmla="*/ 24 w 49"/>
                  <a:gd name="T71" fmla="*/ 30 h 42"/>
                  <a:gd name="T72" fmla="*/ 24 w 49"/>
                  <a:gd name="T73" fmla="*/ 30 h 42"/>
                  <a:gd name="T74" fmla="*/ 27 w 49"/>
                  <a:gd name="T75" fmla="*/ 25 h 42"/>
                  <a:gd name="T76" fmla="*/ 37 w 49"/>
                  <a:gd name="T77" fmla="*/ 27 h 42"/>
                  <a:gd name="T78" fmla="*/ 37 w 49"/>
                  <a:gd name="T79" fmla="*/ 27 h 42"/>
                  <a:gd name="T80" fmla="*/ 37 w 49"/>
                  <a:gd name="T81" fmla="*/ 27 h 42"/>
                  <a:gd name="T82" fmla="*/ 47 w 49"/>
                  <a:gd name="T83" fmla="*/ 27 h 42"/>
                  <a:gd name="T84" fmla="*/ 48 w 49"/>
                  <a:gd name="T85" fmla="*/ 27 h 42"/>
                  <a:gd name="T86" fmla="*/ 48 w 49"/>
                  <a:gd name="T87" fmla="*/ 26 h 42"/>
                  <a:gd name="T88" fmla="*/ 49 w 49"/>
                  <a:gd name="T89" fmla="*/ 20 h 42"/>
                  <a:gd name="T90" fmla="*/ 49 w 49"/>
                  <a:gd name="T91" fmla="*/ 20 h 42"/>
                  <a:gd name="T92" fmla="*/ 48 w 49"/>
                  <a:gd name="T93" fmla="*/ 20 h 42"/>
                  <a:gd name="T94" fmla="*/ 28 w 49"/>
                  <a:gd name="T95" fmla="*/ 1 h 42"/>
                  <a:gd name="T96" fmla="*/ 28 w 49"/>
                  <a:gd name="T97" fmla="*/ 1 h 42"/>
                  <a:gd name="T98" fmla="*/ 27 w 49"/>
                  <a:gd name="T99" fmla="*/ 1 h 42"/>
                  <a:gd name="T100" fmla="*/ 17 w 49"/>
                  <a:gd name="T101" fmla="*/ 0 h 42"/>
                  <a:gd name="T102" fmla="*/ 16 w 49"/>
                  <a:gd name="T103" fmla="*/ 0 h 42"/>
                  <a:gd name="T104" fmla="*/ 16 w 49"/>
                  <a:gd name="T10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" h="42">
                    <a:moveTo>
                      <a:pt x="17" y="0"/>
                    </a:moveTo>
                    <a:lnTo>
                      <a:pt x="27" y="2"/>
                    </a:lnTo>
                    <a:lnTo>
                      <a:pt x="48" y="20"/>
                    </a:lnTo>
                    <a:lnTo>
                      <a:pt x="47" y="26"/>
                    </a:lnTo>
                    <a:lnTo>
                      <a:pt x="37" y="26"/>
                    </a:lnTo>
                    <a:lnTo>
                      <a:pt x="26" y="25"/>
                    </a:lnTo>
                    <a:lnTo>
                      <a:pt x="24" y="30"/>
                    </a:lnTo>
                    <a:lnTo>
                      <a:pt x="10" y="32"/>
                    </a:lnTo>
                    <a:lnTo>
                      <a:pt x="2" y="41"/>
                    </a:lnTo>
                    <a:lnTo>
                      <a:pt x="1" y="38"/>
                    </a:lnTo>
                    <a:lnTo>
                      <a:pt x="5" y="32"/>
                    </a:lnTo>
                    <a:lnTo>
                      <a:pt x="1" y="30"/>
                    </a:lnTo>
                    <a:lnTo>
                      <a:pt x="9" y="21"/>
                    </a:lnTo>
                    <a:lnTo>
                      <a:pt x="12" y="12"/>
                    </a:lnTo>
                    <a:lnTo>
                      <a:pt x="5" y="3"/>
                    </a:lnTo>
                    <a:lnTo>
                      <a:pt x="17" y="0"/>
                    </a:lnTo>
                    <a:moveTo>
                      <a:pt x="16" y="0"/>
                    </a:moveTo>
                    <a:lnTo>
                      <a:pt x="16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1" y="12"/>
                    </a:lnTo>
                    <a:lnTo>
                      <a:pt x="9" y="21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33"/>
                    </a:lnTo>
                    <a:lnTo>
                      <a:pt x="1" y="38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1" y="41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11" y="33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7" y="25"/>
                    </a:lnTo>
                    <a:lnTo>
                      <a:pt x="37" y="27"/>
                    </a:lnTo>
                    <a:lnTo>
                      <a:pt x="37" y="27"/>
                    </a:lnTo>
                    <a:lnTo>
                      <a:pt x="37" y="27"/>
                    </a:lnTo>
                    <a:lnTo>
                      <a:pt x="47" y="27"/>
                    </a:lnTo>
                    <a:lnTo>
                      <a:pt x="48" y="27"/>
                    </a:lnTo>
                    <a:lnTo>
                      <a:pt x="48" y="26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8" y="20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1" name="Freeform 1262"/>
              <p:cNvSpPr>
                <a:spLocks/>
              </p:cNvSpPr>
              <p:nvPr/>
            </p:nvSpPr>
            <p:spPr bwMode="gray">
              <a:xfrm>
                <a:off x="3338" y="1569"/>
                <a:ext cx="114" cy="118"/>
              </a:xfrm>
              <a:custGeom>
                <a:avLst/>
                <a:gdLst>
                  <a:gd name="T0" fmla="*/ 40 w 114"/>
                  <a:gd name="T1" fmla="*/ 116 h 118"/>
                  <a:gd name="T2" fmla="*/ 27 w 114"/>
                  <a:gd name="T3" fmla="*/ 111 h 118"/>
                  <a:gd name="T4" fmla="*/ 27 w 114"/>
                  <a:gd name="T5" fmla="*/ 99 h 118"/>
                  <a:gd name="T6" fmla="*/ 21 w 114"/>
                  <a:gd name="T7" fmla="*/ 86 h 118"/>
                  <a:gd name="T8" fmla="*/ 48 w 114"/>
                  <a:gd name="T9" fmla="*/ 85 h 118"/>
                  <a:gd name="T10" fmla="*/ 31 w 114"/>
                  <a:gd name="T11" fmla="*/ 79 h 118"/>
                  <a:gd name="T12" fmla="*/ 12 w 114"/>
                  <a:gd name="T13" fmla="*/ 74 h 118"/>
                  <a:gd name="T14" fmla="*/ 3 w 114"/>
                  <a:gd name="T15" fmla="*/ 58 h 118"/>
                  <a:gd name="T16" fmla="*/ 9 w 114"/>
                  <a:gd name="T17" fmla="*/ 44 h 118"/>
                  <a:gd name="T18" fmla="*/ 14 w 114"/>
                  <a:gd name="T19" fmla="*/ 23 h 118"/>
                  <a:gd name="T20" fmla="*/ 43 w 114"/>
                  <a:gd name="T21" fmla="*/ 14 h 118"/>
                  <a:gd name="T22" fmla="*/ 63 w 114"/>
                  <a:gd name="T23" fmla="*/ 11 h 118"/>
                  <a:gd name="T24" fmla="*/ 84 w 114"/>
                  <a:gd name="T25" fmla="*/ 10 h 118"/>
                  <a:gd name="T26" fmla="*/ 102 w 114"/>
                  <a:gd name="T27" fmla="*/ 13 h 118"/>
                  <a:gd name="T28" fmla="*/ 114 w 114"/>
                  <a:gd name="T29" fmla="*/ 9 h 118"/>
                  <a:gd name="T30" fmla="*/ 103 w 114"/>
                  <a:gd name="T31" fmla="*/ 28 h 118"/>
                  <a:gd name="T32" fmla="*/ 84 w 114"/>
                  <a:gd name="T33" fmla="*/ 27 h 118"/>
                  <a:gd name="T34" fmla="*/ 73 w 114"/>
                  <a:gd name="T35" fmla="*/ 27 h 118"/>
                  <a:gd name="T36" fmla="*/ 64 w 114"/>
                  <a:gd name="T37" fmla="*/ 35 h 118"/>
                  <a:gd name="T38" fmla="*/ 70 w 114"/>
                  <a:gd name="T39" fmla="*/ 42 h 118"/>
                  <a:gd name="T40" fmla="*/ 66 w 114"/>
                  <a:gd name="T41" fmla="*/ 46 h 118"/>
                  <a:gd name="T42" fmla="*/ 61 w 114"/>
                  <a:gd name="T43" fmla="*/ 40 h 118"/>
                  <a:gd name="T44" fmla="*/ 60 w 114"/>
                  <a:gd name="T45" fmla="*/ 46 h 118"/>
                  <a:gd name="T46" fmla="*/ 51 w 114"/>
                  <a:gd name="T47" fmla="*/ 40 h 118"/>
                  <a:gd name="T48" fmla="*/ 46 w 114"/>
                  <a:gd name="T49" fmla="*/ 33 h 118"/>
                  <a:gd name="T50" fmla="*/ 40 w 114"/>
                  <a:gd name="T51" fmla="*/ 43 h 118"/>
                  <a:gd name="T52" fmla="*/ 48 w 114"/>
                  <a:gd name="T53" fmla="*/ 72 h 118"/>
                  <a:gd name="T54" fmla="*/ 68 w 114"/>
                  <a:gd name="T55" fmla="*/ 83 h 118"/>
                  <a:gd name="T56" fmla="*/ 58 w 114"/>
                  <a:gd name="T57" fmla="*/ 92 h 118"/>
                  <a:gd name="T58" fmla="*/ 48 w 114"/>
                  <a:gd name="T59" fmla="*/ 100 h 118"/>
                  <a:gd name="T60" fmla="*/ 52 w 114"/>
                  <a:gd name="T61" fmla="*/ 106 h 118"/>
                  <a:gd name="T62" fmla="*/ 46 w 114"/>
                  <a:gd name="T63" fmla="*/ 11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118">
                    <a:moveTo>
                      <a:pt x="46" y="116"/>
                    </a:moveTo>
                    <a:lnTo>
                      <a:pt x="40" y="116"/>
                    </a:lnTo>
                    <a:lnTo>
                      <a:pt x="35" y="112"/>
                    </a:lnTo>
                    <a:lnTo>
                      <a:pt x="27" y="111"/>
                    </a:lnTo>
                    <a:lnTo>
                      <a:pt x="25" y="108"/>
                    </a:lnTo>
                    <a:lnTo>
                      <a:pt x="27" y="99"/>
                    </a:lnTo>
                    <a:lnTo>
                      <a:pt x="21" y="93"/>
                    </a:lnTo>
                    <a:lnTo>
                      <a:pt x="21" y="86"/>
                    </a:lnTo>
                    <a:lnTo>
                      <a:pt x="32" y="84"/>
                    </a:lnTo>
                    <a:lnTo>
                      <a:pt x="48" y="85"/>
                    </a:lnTo>
                    <a:lnTo>
                      <a:pt x="45" y="79"/>
                    </a:lnTo>
                    <a:lnTo>
                      <a:pt x="31" y="79"/>
                    </a:lnTo>
                    <a:lnTo>
                      <a:pt x="21" y="81"/>
                    </a:lnTo>
                    <a:lnTo>
                      <a:pt x="12" y="74"/>
                    </a:lnTo>
                    <a:lnTo>
                      <a:pt x="9" y="64"/>
                    </a:lnTo>
                    <a:lnTo>
                      <a:pt x="3" y="58"/>
                    </a:lnTo>
                    <a:lnTo>
                      <a:pt x="0" y="51"/>
                    </a:lnTo>
                    <a:lnTo>
                      <a:pt x="9" y="44"/>
                    </a:lnTo>
                    <a:lnTo>
                      <a:pt x="17" y="33"/>
                    </a:lnTo>
                    <a:lnTo>
                      <a:pt x="14" y="23"/>
                    </a:lnTo>
                    <a:lnTo>
                      <a:pt x="35" y="23"/>
                    </a:lnTo>
                    <a:lnTo>
                      <a:pt x="43" y="14"/>
                    </a:lnTo>
                    <a:lnTo>
                      <a:pt x="52" y="14"/>
                    </a:lnTo>
                    <a:lnTo>
                      <a:pt x="63" y="11"/>
                    </a:lnTo>
                    <a:lnTo>
                      <a:pt x="72" y="7"/>
                    </a:lnTo>
                    <a:lnTo>
                      <a:pt x="84" y="10"/>
                    </a:lnTo>
                    <a:lnTo>
                      <a:pt x="93" y="14"/>
                    </a:lnTo>
                    <a:lnTo>
                      <a:pt x="102" y="13"/>
                    </a:lnTo>
                    <a:lnTo>
                      <a:pt x="107" y="0"/>
                    </a:lnTo>
                    <a:lnTo>
                      <a:pt x="114" y="9"/>
                    </a:lnTo>
                    <a:lnTo>
                      <a:pt x="111" y="19"/>
                    </a:lnTo>
                    <a:lnTo>
                      <a:pt x="103" y="28"/>
                    </a:lnTo>
                    <a:lnTo>
                      <a:pt x="93" y="24"/>
                    </a:lnTo>
                    <a:lnTo>
                      <a:pt x="84" y="27"/>
                    </a:lnTo>
                    <a:lnTo>
                      <a:pt x="79" y="25"/>
                    </a:lnTo>
                    <a:lnTo>
                      <a:pt x="73" y="27"/>
                    </a:lnTo>
                    <a:lnTo>
                      <a:pt x="64" y="28"/>
                    </a:lnTo>
                    <a:lnTo>
                      <a:pt x="64" y="35"/>
                    </a:lnTo>
                    <a:lnTo>
                      <a:pt x="71" y="39"/>
                    </a:lnTo>
                    <a:lnTo>
                      <a:pt x="70" y="42"/>
                    </a:lnTo>
                    <a:lnTo>
                      <a:pt x="65" y="41"/>
                    </a:lnTo>
                    <a:lnTo>
                      <a:pt x="66" y="46"/>
                    </a:lnTo>
                    <a:lnTo>
                      <a:pt x="62" y="46"/>
                    </a:lnTo>
                    <a:lnTo>
                      <a:pt x="61" y="40"/>
                    </a:lnTo>
                    <a:lnTo>
                      <a:pt x="58" y="40"/>
                    </a:lnTo>
                    <a:lnTo>
                      <a:pt x="60" y="46"/>
                    </a:lnTo>
                    <a:lnTo>
                      <a:pt x="57" y="47"/>
                    </a:lnTo>
                    <a:lnTo>
                      <a:pt x="51" y="40"/>
                    </a:lnTo>
                    <a:lnTo>
                      <a:pt x="50" y="35"/>
                    </a:lnTo>
                    <a:lnTo>
                      <a:pt x="46" y="33"/>
                    </a:lnTo>
                    <a:lnTo>
                      <a:pt x="40" y="35"/>
                    </a:lnTo>
                    <a:lnTo>
                      <a:pt x="40" y="43"/>
                    </a:lnTo>
                    <a:lnTo>
                      <a:pt x="50" y="57"/>
                    </a:lnTo>
                    <a:lnTo>
                      <a:pt x="48" y="72"/>
                    </a:lnTo>
                    <a:lnTo>
                      <a:pt x="60" y="75"/>
                    </a:lnTo>
                    <a:lnTo>
                      <a:pt x="68" y="83"/>
                    </a:lnTo>
                    <a:lnTo>
                      <a:pt x="68" y="91"/>
                    </a:lnTo>
                    <a:lnTo>
                      <a:pt x="58" y="92"/>
                    </a:lnTo>
                    <a:lnTo>
                      <a:pt x="56" y="101"/>
                    </a:lnTo>
                    <a:lnTo>
                      <a:pt x="48" y="100"/>
                    </a:lnTo>
                    <a:lnTo>
                      <a:pt x="48" y="101"/>
                    </a:lnTo>
                    <a:lnTo>
                      <a:pt x="52" y="106"/>
                    </a:lnTo>
                    <a:lnTo>
                      <a:pt x="53" y="118"/>
                    </a:lnTo>
                    <a:lnTo>
                      <a:pt x="46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2" name="Freeform 1263"/>
              <p:cNvSpPr>
                <a:spLocks noEditPoints="1"/>
              </p:cNvSpPr>
              <p:nvPr/>
            </p:nvSpPr>
            <p:spPr bwMode="gray">
              <a:xfrm>
                <a:off x="3338" y="1568"/>
                <a:ext cx="114" cy="120"/>
              </a:xfrm>
              <a:custGeom>
                <a:avLst/>
                <a:gdLst>
                  <a:gd name="T0" fmla="*/ 103 w 114"/>
                  <a:gd name="T1" fmla="*/ 28 h 120"/>
                  <a:gd name="T2" fmla="*/ 73 w 114"/>
                  <a:gd name="T3" fmla="*/ 28 h 120"/>
                  <a:gd name="T4" fmla="*/ 70 w 114"/>
                  <a:gd name="T5" fmla="*/ 43 h 120"/>
                  <a:gd name="T6" fmla="*/ 61 w 114"/>
                  <a:gd name="T7" fmla="*/ 40 h 120"/>
                  <a:gd name="T8" fmla="*/ 51 w 114"/>
                  <a:gd name="T9" fmla="*/ 41 h 120"/>
                  <a:gd name="T10" fmla="*/ 40 w 114"/>
                  <a:gd name="T11" fmla="*/ 44 h 120"/>
                  <a:gd name="T12" fmla="*/ 68 w 114"/>
                  <a:gd name="T13" fmla="*/ 84 h 120"/>
                  <a:gd name="T14" fmla="*/ 48 w 114"/>
                  <a:gd name="T15" fmla="*/ 100 h 120"/>
                  <a:gd name="T16" fmla="*/ 46 w 114"/>
                  <a:gd name="T17" fmla="*/ 117 h 120"/>
                  <a:gd name="T18" fmla="*/ 25 w 114"/>
                  <a:gd name="T19" fmla="*/ 109 h 120"/>
                  <a:gd name="T20" fmla="*/ 32 w 114"/>
                  <a:gd name="T21" fmla="*/ 85 h 120"/>
                  <a:gd name="T22" fmla="*/ 21 w 114"/>
                  <a:gd name="T23" fmla="*/ 82 h 120"/>
                  <a:gd name="T24" fmla="*/ 0 w 114"/>
                  <a:gd name="T25" fmla="*/ 52 h 120"/>
                  <a:gd name="T26" fmla="*/ 36 w 114"/>
                  <a:gd name="T27" fmla="*/ 24 h 120"/>
                  <a:gd name="T28" fmla="*/ 72 w 114"/>
                  <a:gd name="T29" fmla="*/ 8 h 120"/>
                  <a:gd name="T30" fmla="*/ 107 w 114"/>
                  <a:gd name="T31" fmla="*/ 1 h 120"/>
                  <a:gd name="T32" fmla="*/ 93 w 114"/>
                  <a:gd name="T33" fmla="*/ 15 h 120"/>
                  <a:gd name="T34" fmla="*/ 72 w 114"/>
                  <a:gd name="T35" fmla="*/ 8 h 120"/>
                  <a:gd name="T36" fmla="*/ 52 w 114"/>
                  <a:gd name="T37" fmla="*/ 15 h 120"/>
                  <a:gd name="T38" fmla="*/ 35 w 114"/>
                  <a:gd name="T39" fmla="*/ 23 h 120"/>
                  <a:gd name="T40" fmla="*/ 17 w 114"/>
                  <a:gd name="T41" fmla="*/ 34 h 120"/>
                  <a:gd name="T42" fmla="*/ 0 w 114"/>
                  <a:gd name="T43" fmla="*/ 52 h 120"/>
                  <a:gd name="T44" fmla="*/ 9 w 114"/>
                  <a:gd name="T45" fmla="*/ 65 h 120"/>
                  <a:gd name="T46" fmla="*/ 21 w 114"/>
                  <a:gd name="T47" fmla="*/ 82 h 120"/>
                  <a:gd name="T48" fmla="*/ 45 w 114"/>
                  <a:gd name="T49" fmla="*/ 80 h 120"/>
                  <a:gd name="T50" fmla="*/ 32 w 114"/>
                  <a:gd name="T51" fmla="*/ 85 h 120"/>
                  <a:gd name="T52" fmla="*/ 20 w 114"/>
                  <a:gd name="T53" fmla="*/ 94 h 120"/>
                  <a:gd name="T54" fmla="*/ 25 w 114"/>
                  <a:gd name="T55" fmla="*/ 109 h 120"/>
                  <a:gd name="T56" fmla="*/ 27 w 114"/>
                  <a:gd name="T57" fmla="*/ 112 h 120"/>
                  <a:gd name="T58" fmla="*/ 40 w 114"/>
                  <a:gd name="T59" fmla="*/ 118 h 120"/>
                  <a:gd name="T60" fmla="*/ 54 w 114"/>
                  <a:gd name="T61" fmla="*/ 120 h 120"/>
                  <a:gd name="T62" fmla="*/ 52 w 114"/>
                  <a:gd name="T63" fmla="*/ 107 h 120"/>
                  <a:gd name="T64" fmla="*/ 56 w 114"/>
                  <a:gd name="T65" fmla="*/ 102 h 120"/>
                  <a:gd name="T66" fmla="*/ 69 w 114"/>
                  <a:gd name="T67" fmla="*/ 92 h 120"/>
                  <a:gd name="T68" fmla="*/ 68 w 114"/>
                  <a:gd name="T69" fmla="*/ 84 h 120"/>
                  <a:gd name="T70" fmla="*/ 48 w 114"/>
                  <a:gd name="T71" fmla="*/ 73 h 120"/>
                  <a:gd name="T72" fmla="*/ 40 w 114"/>
                  <a:gd name="T73" fmla="*/ 44 h 120"/>
                  <a:gd name="T74" fmla="*/ 51 w 114"/>
                  <a:gd name="T75" fmla="*/ 41 h 120"/>
                  <a:gd name="T76" fmla="*/ 57 w 114"/>
                  <a:gd name="T77" fmla="*/ 48 h 120"/>
                  <a:gd name="T78" fmla="*/ 60 w 114"/>
                  <a:gd name="T79" fmla="*/ 46 h 120"/>
                  <a:gd name="T80" fmla="*/ 62 w 114"/>
                  <a:gd name="T81" fmla="*/ 47 h 120"/>
                  <a:gd name="T82" fmla="*/ 66 w 114"/>
                  <a:gd name="T83" fmla="*/ 46 h 120"/>
                  <a:gd name="T84" fmla="*/ 70 w 114"/>
                  <a:gd name="T85" fmla="*/ 43 h 120"/>
                  <a:gd name="T86" fmla="*/ 64 w 114"/>
                  <a:gd name="T87" fmla="*/ 36 h 120"/>
                  <a:gd name="T88" fmla="*/ 84 w 114"/>
                  <a:gd name="T89" fmla="*/ 28 h 120"/>
                  <a:gd name="T90" fmla="*/ 102 w 114"/>
                  <a:gd name="T91" fmla="*/ 29 h 120"/>
                  <a:gd name="T92" fmla="*/ 111 w 114"/>
                  <a:gd name="T93" fmla="*/ 20 h 120"/>
                  <a:gd name="T94" fmla="*/ 114 w 114"/>
                  <a:gd name="T95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4" h="120">
                    <a:moveTo>
                      <a:pt x="107" y="1"/>
                    </a:moveTo>
                    <a:lnTo>
                      <a:pt x="114" y="10"/>
                    </a:lnTo>
                    <a:lnTo>
                      <a:pt x="111" y="19"/>
                    </a:lnTo>
                    <a:lnTo>
                      <a:pt x="103" y="28"/>
                    </a:lnTo>
                    <a:lnTo>
                      <a:pt x="93" y="25"/>
                    </a:lnTo>
                    <a:lnTo>
                      <a:pt x="84" y="28"/>
                    </a:lnTo>
                    <a:lnTo>
                      <a:pt x="79" y="26"/>
                    </a:lnTo>
                    <a:lnTo>
                      <a:pt x="73" y="28"/>
                    </a:lnTo>
                    <a:lnTo>
                      <a:pt x="63" y="29"/>
                    </a:lnTo>
                    <a:lnTo>
                      <a:pt x="63" y="36"/>
                    </a:lnTo>
                    <a:lnTo>
                      <a:pt x="71" y="40"/>
                    </a:lnTo>
                    <a:lnTo>
                      <a:pt x="70" y="43"/>
                    </a:lnTo>
                    <a:lnTo>
                      <a:pt x="64" y="42"/>
                    </a:lnTo>
                    <a:lnTo>
                      <a:pt x="65" y="46"/>
                    </a:lnTo>
                    <a:lnTo>
                      <a:pt x="62" y="46"/>
                    </a:lnTo>
                    <a:lnTo>
                      <a:pt x="61" y="40"/>
                    </a:lnTo>
                    <a:lnTo>
                      <a:pt x="58" y="41"/>
                    </a:lnTo>
                    <a:lnTo>
                      <a:pt x="60" y="46"/>
                    </a:lnTo>
                    <a:lnTo>
                      <a:pt x="57" y="47"/>
                    </a:lnTo>
                    <a:lnTo>
                      <a:pt x="51" y="41"/>
                    </a:lnTo>
                    <a:lnTo>
                      <a:pt x="50" y="36"/>
                    </a:lnTo>
                    <a:lnTo>
                      <a:pt x="46" y="34"/>
                    </a:lnTo>
                    <a:lnTo>
                      <a:pt x="40" y="36"/>
                    </a:lnTo>
                    <a:lnTo>
                      <a:pt x="40" y="44"/>
                    </a:lnTo>
                    <a:lnTo>
                      <a:pt x="50" y="58"/>
                    </a:lnTo>
                    <a:lnTo>
                      <a:pt x="48" y="73"/>
                    </a:lnTo>
                    <a:lnTo>
                      <a:pt x="60" y="76"/>
                    </a:lnTo>
                    <a:lnTo>
                      <a:pt x="68" y="84"/>
                    </a:lnTo>
                    <a:lnTo>
                      <a:pt x="68" y="92"/>
                    </a:lnTo>
                    <a:lnTo>
                      <a:pt x="58" y="92"/>
                    </a:lnTo>
                    <a:lnTo>
                      <a:pt x="56" y="102"/>
                    </a:lnTo>
                    <a:lnTo>
                      <a:pt x="48" y="100"/>
                    </a:lnTo>
                    <a:lnTo>
                      <a:pt x="47" y="102"/>
                    </a:lnTo>
                    <a:lnTo>
                      <a:pt x="52" y="107"/>
                    </a:lnTo>
                    <a:lnTo>
                      <a:pt x="53" y="119"/>
                    </a:lnTo>
                    <a:lnTo>
                      <a:pt x="46" y="117"/>
                    </a:lnTo>
                    <a:lnTo>
                      <a:pt x="40" y="117"/>
                    </a:lnTo>
                    <a:lnTo>
                      <a:pt x="35" y="113"/>
                    </a:lnTo>
                    <a:lnTo>
                      <a:pt x="28" y="112"/>
                    </a:lnTo>
                    <a:lnTo>
                      <a:pt x="25" y="109"/>
                    </a:lnTo>
                    <a:lnTo>
                      <a:pt x="28" y="100"/>
                    </a:lnTo>
                    <a:lnTo>
                      <a:pt x="21" y="94"/>
                    </a:lnTo>
                    <a:lnTo>
                      <a:pt x="21" y="87"/>
                    </a:lnTo>
                    <a:lnTo>
                      <a:pt x="32" y="85"/>
                    </a:lnTo>
                    <a:lnTo>
                      <a:pt x="48" y="86"/>
                    </a:lnTo>
                    <a:lnTo>
                      <a:pt x="45" y="80"/>
                    </a:lnTo>
                    <a:lnTo>
                      <a:pt x="31" y="80"/>
                    </a:lnTo>
                    <a:lnTo>
                      <a:pt x="21" y="82"/>
                    </a:lnTo>
                    <a:lnTo>
                      <a:pt x="12" y="75"/>
                    </a:lnTo>
                    <a:lnTo>
                      <a:pt x="10" y="65"/>
                    </a:lnTo>
                    <a:lnTo>
                      <a:pt x="3" y="59"/>
                    </a:lnTo>
                    <a:lnTo>
                      <a:pt x="0" y="52"/>
                    </a:lnTo>
                    <a:lnTo>
                      <a:pt x="10" y="45"/>
                    </a:lnTo>
                    <a:lnTo>
                      <a:pt x="17" y="34"/>
                    </a:lnTo>
                    <a:lnTo>
                      <a:pt x="14" y="24"/>
                    </a:lnTo>
                    <a:lnTo>
                      <a:pt x="36" y="24"/>
                    </a:lnTo>
                    <a:lnTo>
                      <a:pt x="43" y="15"/>
                    </a:lnTo>
                    <a:lnTo>
                      <a:pt x="52" y="15"/>
                    </a:lnTo>
                    <a:lnTo>
                      <a:pt x="63" y="12"/>
                    </a:lnTo>
                    <a:lnTo>
                      <a:pt x="72" y="8"/>
                    </a:lnTo>
                    <a:lnTo>
                      <a:pt x="84" y="11"/>
                    </a:lnTo>
                    <a:lnTo>
                      <a:pt x="93" y="15"/>
                    </a:lnTo>
                    <a:lnTo>
                      <a:pt x="102" y="14"/>
                    </a:lnTo>
                    <a:lnTo>
                      <a:pt x="107" y="1"/>
                    </a:lnTo>
                    <a:close/>
                    <a:moveTo>
                      <a:pt x="107" y="0"/>
                    </a:moveTo>
                    <a:lnTo>
                      <a:pt x="107" y="1"/>
                    </a:lnTo>
                    <a:lnTo>
                      <a:pt x="102" y="14"/>
                    </a:lnTo>
                    <a:lnTo>
                      <a:pt x="93" y="15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63" y="12"/>
                    </a:lnTo>
                    <a:lnTo>
                      <a:pt x="52" y="15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35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7" y="34"/>
                    </a:lnTo>
                    <a:lnTo>
                      <a:pt x="9" y="45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9" y="65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31" y="80"/>
                    </a:lnTo>
                    <a:lnTo>
                      <a:pt x="45" y="80"/>
                    </a:lnTo>
                    <a:lnTo>
                      <a:pt x="48" y="86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21" y="87"/>
                    </a:lnTo>
                    <a:lnTo>
                      <a:pt x="20" y="87"/>
                    </a:lnTo>
                    <a:lnTo>
                      <a:pt x="20" y="87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1" y="95"/>
                    </a:lnTo>
                    <a:lnTo>
                      <a:pt x="27" y="101"/>
                    </a:lnTo>
                    <a:lnTo>
                      <a:pt x="25" y="109"/>
                    </a:lnTo>
                    <a:lnTo>
                      <a:pt x="25" y="109"/>
                    </a:lnTo>
                    <a:lnTo>
                      <a:pt x="25" y="109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35" y="113"/>
                    </a:lnTo>
                    <a:lnTo>
                      <a:pt x="39" y="117"/>
                    </a:lnTo>
                    <a:lnTo>
                      <a:pt x="40" y="118"/>
                    </a:lnTo>
                    <a:lnTo>
                      <a:pt x="40" y="118"/>
                    </a:lnTo>
                    <a:lnTo>
                      <a:pt x="46" y="118"/>
                    </a:lnTo>
                    <a:lnTo>
                      <a:pt x="53" y="119"/>
                    </a:lnTo>
                    <a:lnTo>
                      <a:pt x="54" y="120"/>
                    </a:lnTo>
                    <a:lnTo>
                      <a:pt x="53" y="119"/>
                    </a:lnTo>
                    <a:lnTo>
                      <a:pt x="53" y="107"/>
                    </a:lnTo>
                    <a:lnTo>
                      <a:pt x="52" y="107"/>
                    </a:lnTo>
                    <a:lnTo>
                      <a:pt x="52" y="107"/>
                    </a:lnTo>
                    <a:lnTo>
                      <a:pt x="48" y="102"/>
                    </a:lnTo>
                    <a:lnTo>
                      <a:pt x="48" y="101"/>
                    </a:lnTo>
                    <a:lnTo>
                      <a:pt x="56" y="102"/>
                    </a:lnTo>
                    <a:lnTo>
                      <a:pt x="56" y="102"/>
                    </a:lnTo>
                    <a:lnTo>
                      <a:pt x="56" y="102"/>
                    </a:lnTo>
                    <a:lnTo>
                      <a:pt x="58" y="93"/>
                    </a:lnTo>
                    <a:lnTo>
                      <a:pt x="68" y="92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9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0" y="76"/>
                    </a:lnTo>
                    <a:lnTo>
                      <a:pt x="60" y="76"/>
                    </a:lnTo>
                    <a:lnTo>
                      <a:pt x="60" y="76"/>
                    </a:lnTo>
                    <a:lnTo>
                      <a:pt x="48" y="73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40" y="44"/>
                    </a:lnTo>
                    <a:lnTo>
                      <a:pt x="40" y="36"/>
                    </a:lnTo>
                    <a:lnTo>
                      <a:pt x="46" y="35"/>
                    </a:lnTo>
                    <a:lnTo>
                      <a:pt x="50" y="36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6" y="48"/>
                    </a:lnTo>
                    <a:lnTo>
                      <a:pt x="57" y="48"/>
                    </a:lnTo>
                    <a:lnTo>
                      <a:pt x="57" y="48"/>
                    </a:lnTo>
                    <a:lnTo>
                      <a:pt x="60" y="47"/>
                    </a:lnTo>
                    <a:lnTo>
                      <a:pt x="60" y="47"/>
                    </a:lnTo>
                    <a:lnTo>
                      <a:pt x="60" y="46"/>
                    </a:lnTo>
                    <a:lnTo>
                      <a:pt x="58" y="41"/>
                    </a:lnTo>
                    <a:lnTo>
                      <a:pt x="61" y="41"/>
                    </a:lnTo>
                    <a:lnTo>
                      <a:pt x="62" y="47"/>
                    </a:lnTo>
                    <a:lnTo>
                      <a:pt x="62" y="47"/>
                    </a:lnTo>
                    <a:lnTo>
                      <a:pt x="62" y="47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6"/>
                    </a:lnTo>
                    <a:lnTo>
                      <a:pt x="65" y="43"/>
                    </a:lnTo>
                    <a:lnTo>
                      <a:pt x="70" y="43"/>
                    </a:lnTo>
                    <a:lnTo>
                      <a:pt x="70" y="43"/>
                    </a:lnTo>
                    <a:lnTo>
                      <a:pt x="70" y="43"/>
                    </a:lnTo>
                    <a:lnTo>
                      <a:pt x="71" y="40"/>
                    </a:lnTo>
                    <a:lnTo>
                      <a:pt x="72" y="40"/>
                    </a:lnTo>
                    <a:lnTo>
                      <a:pt x="71" y="40"/>
                    </a:lnTo>
                    <a:lnTo>
                      <a:pt x="64" y="36"/>
                    </a:lnTo>
                    <a:lnTo>
                      <a:pt x="64" y="29"/>
                    </a:lnTo>
                    <a:lnTo>
                      <a:pt x="73" y="28"/>
                    </a:lnTo>
                    <a:lnTo>
                      <a:pt x="79" y="27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93" y="26"/>
                    </a:lnTo>
                    <a:lnTo>
                      <a:pt x="102" y="29"/>
                    </a:lnTo>
                    <a:lnTo>
                      <a:pt x="103" y="29"/>
                    </a:lnTo>
                    <a:lnTo>
                      <a:pt x="103" y="29"/>
                    </a:lnTo>
                    <a:lnTo>
                      <a:pt x="111" y="20"/>
                    </a:lnTo>
                    <a:lnTo>
                      <a:pt x="111" y="20"/>
                    </a:lnTo>
                    <a:lnTo>
                      <a:pt x="111" y="20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9"/>
                    </a:lnTo>
                    <a:lnTo>
                      <a:pt x="107" y="1"/>
                    </a:lnTo>
                    <a:lnTo>
                      <a:pt x="107" y="0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3" name="Freeform 1264"/>
              <p:cNvSpPr>
                <a:spLocks noEditPoints="1"/>
              </p:cNvSpPr>
              <p:nvPr/>
            </p:nvSpPr>
            <p:spPr bwMode="gray">
              <a:xfrm>
                <a:off x="3338" y="1568"/>
                <a:ext cx="114" cy="120"/>
              </a:xfrm>
              <a:custGeom>
                <a:avLst/>
                <a:gdLst>
                  <a:gd name="T0" fmla="*/ 103 w 114"/>
                  <a:gd name="T1" fmla="*/ 28 h 120"/>
                  <a:gd name="T2" fmla="*/ 73 w 114"/>
                  <a:gd name="T3" fmla="*/ 28 h 120"/>
                  <a:gd name="T4" fmla="*/ 70 w 114"/>
                  <a:gd name="T5" fmla="*/ 43 h 120"/>
                  <a:gd name="T6" fmla="*/ 61 w 114"/>
                  <a:gd name="T7" fmla="*/ 40 h 120"/>
                  <a:gd name="T8" fmla="*/ 51 w 114"/>
                  <a:gd name="T9" fmla="*/ 41 h 120"/>
                  <a:gd name="T10" fmla="*/ 40 w 114"/>
                  <a:gd name="T11" fmla="*/ 44 h 120"/>
                  <a:gd name="T12" fmla="*/ 68 w 114"/>
                  <a:gd name="T13" fmla="*/ 84 h 120"/>
                  <a:gd name="T14" fmla="*/ 48 w 114"/>
                  <a:gd name="T15" fmla="*/ 100 h 120"/>
                  <a:gd name="T16" fmla="*/ 46 w 114"/>
                  <a:gd name="T17" fmla="*/ 117 h 120"/>
                  <a:gd name="T18" fmla="*/ 25 w 114"/>
                  <a:gd name="T19" fmla="*/ 109 h 120"/>
                  <a:gd name="T20" fmla="*/ 32 w 114"/>
                  <a:gd name="T21" fmla="*/ 85 h 120"/>
                  <a:gd name="T22" fmla="*/ 21 w 114"/>
                  <a:gd name="T23" fmla="*/ 82 h 120"/>
                  <a:gd name="T24" fmla="*/ 0 w 114"/>
                  <a:gd name="T25" fmla="*/ 52 h 120"/>
                  <a:gd name="T26" fmla="*/ 36 w 114"/>
                  <a:gd name="T27" fmla="*/ 24 h 120"/>
                  <a:gd name="T28" fmla="*/ 72 w 114"/>
                  <a:gd name="T29" fmla="*/ 8 h 120"/>
                  <a:gd name="T30" fmla="*/ 107 w 114"/>
                  <a:gd name="T31" fmla="*/ 1 h 120"/>
                  <a:gd name="T32" fmla="*/ 93 w 114"/>
                  <a:gd name="T33" fmla="*/ 15 h 120"/>
                  <a:gd name="T34" fmla="*/ 72 w 114"/>
                  <a:gd name="T35" fmla="*/ 8 h 120"/>
                  <a:gd name="T36" fmla="*/ 52 w 114"/>
                  <a:gd name="T37" fmla="*/ 15 h 120"/>
                  <a:gd name="T38" fmla="*/ 35 w 114"/>
                  <a:gd name="T39" fmla="*/ 23 h 120"/>
                  <a:gd name="T40" fmla="*/ 17 w 114"/>
                  <a:gd name="T41" fmla="*/ 34 h 120"/>
                  <a:gd name="T42" fmla="*/ 0 w 114"/>
                  <a:gd name="T43" fmla="*/ 52 h 120"/>
                  <a:gd name="T44" fmla="*/ 9 w 114"/>
                  <a:gd name="T45" fmla="*/ 65 h 120"/>
                  <a:gd name="T46" fmla="*/ 21 w 114"/>
                  <a:gd name="T47" fmla="*/ 82 h 120"/>
                  <a:gd name="T48" fmla="*/ 45 w 114"/>
                  <a:gd name="T49" fmla="*/ 80 h 120"/>
                  <a:gd name="T50" fmla="*/ 32 w 114"/>
                  <a:gd name="T51" fmla="*/ 85 h 120"/>
                  <a:gd name="T52" fmla="*/ 20 w 114"/>
                  <a:gd name="T53" fmla="*/ 94 h 120"/>
                  <a:gd name="T54" fmla="*/ 25 w 114"/>
                  <a:gd name="T55" fmla="*/ 109 h 120"/>
                  <a:gd name="T56" fmla="*/ 27 w 114"/>
                  <a:gd name="T57" fmla="*/ 112 h 120"/>
                  <a:gd name="T58" fmla="*/ 40 w 114"/>
                  <a:gd name="T59" fmla="*/ 118 h 120"/>
                  <a:gd name="T60" fmla="*/ 54 w 114"/>
                  <a:gd name="T61" fmla="*/ 120 h 120"/>
                  <a:gd name="T62" fmla="*/ 52 w 114"/>
                  <a:gd name="T63" fmla="*/ 107 h 120"/>
                  <a:gd name="T64" fmla="*/ 56 w 114"/>
                  <a:gd name="T65" fmla="*/ 102 h 120"/>
                  <a:gd name="T66" fmla="*/ 69 w 114"/>
                  <a:gd name="T67" fmla="*/ 92 h 120"/>
                  <a:gd name="T68" fmla="*/ 68 w 114"/>
                  <a:gd name="T69" fmla="*/ 84 h 120"/>
                  <a:gd name="T70" fmla="*/ 48 w 114"/>
                  <a:gd name="T71" fmla="*/ 73 h 120"/>
                  <a:gd name="T72" fmla="*/ 40 w 114"/>
                  <a:gd name="T73" fmla="*/ 44 h 120"/>
                  <a:gd name="T74" fmla="*/ 51 w 114"/>
                  <a:gd name="T75" fmla="*/ 41 h 120"/>
                  <a:gd name="T76" fmla="*/ 57 w 114"/>
                  <a:gd name="T77" fmla="*/ 48 h 120"/>
                  <a:gd name="T78" fmla="*/ 60 w 114"/>
                  <a:gd name="T79" fmla="*/ 46 h 120"/>
                  <a:gd name="T80" fmla="*/ 62 w 114"/>
                  <a:gd name="T81" fmla="*/ 47 h 120"/>
                  <a:gd name="T82" fmla="*/ 66 w 114"/>
                  <a:gd name="T83" fmla="*/ 46 h 120"/>
                  <a:gd name="T84" fmla="*/ 70 w 114"/>
                  <a:gd name="T85" fmla="*/ 43 h 120"/>
                  <a:gd name="T86" fmla="*/ 64 w 114"/>
                  <a:gd name="T87" fmla="*/ 36 h 120"/>
                  <a:gd name="T88" fmla="*/ 84 w 114"/>
                  <a:gd name="T89" fmla="*/ 28 h 120"/>
                  <a:gd name="T90" fmla="*/ 102 w 114"/>
                  <a:gd name="T91" fmla="*/ 29 h 120"/>
                  <a:gd name="T92" fmla="*/ 111 w 114"/>
                  <a:gd name="T93" fmla="*/ 20 h 120"/>
                  <a:gd name="T94" fmla="*/ 114 w 114"/>
                  <a:gd name="T95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4" h="120">
                    <a:moveTo>
                      <a:pt x="107" y="1"/>
                    </a:moveTo>
                    <a:lnTo>
                      <a:pt x="114" y="10"/>
                    </a:lnTo>
                    <a:lnTo>
                      <a:pt x="111" y="19"/>
                    </a:lnTo>
                    <a:lnTo>
                      <a:pt x="103" y="28"/>
                    </a:lnTo>
                    <a:lnTo>
                      <a:pt x="93" y="25"/>
                    </a:lnTo>
                    <a:lnTo>
                      <a:pt x="84" y="28"/>
                    </a:lnTo>
                    <a:lnTo>
                      <a:pt x="79" y="26"/>
                    </a:lnTo>
                    <a:lnTo>
                      <a:pt x="73" y="28"/>
                    </a:lnTo>
                    <a:lnTo>
                      <a:pt x="63" y="29"/>
                    </a:lnTo>
                    <a:lnTo>
                      <a:pt x="63" y="36"/>
                    </a:lnTo>
                    <a:lnTo>
                      <a:pt x="71" y="40"/>
                    </a:lnTo>
                    <a:lnTo>
                      <a:pt x="70" y="43"/>
                    </a:lnTo>
                    <a:lnTo>
                      <a:pt x="64" y="42"/>
                    </a:lnTo>
                    <a:lnTo>
                      <a:pt x="65" y="46"/>
                    </a:lnTo>
                    <a:lnTo>
                      <a:pt x="62" y="46"/>
                    </a:lnTo>
                    <a:lnTo>
                      <a:pt x="61" y="40"/>
                    </a:lnTo>
                    <a:lnTo>
                      <a:pt x="58" y="41"/>
                    </a:lnTo>
                    <a:lnTo>
                      <a:pt x="60" y="46"/>
                    </a:lnTo>
                    <a:lnTo>
                      <a:pt x="57" y="47"/>
                    </a:lnTo>
                    <a:lnTo>
                      <a:pt x="51" y="41"/>
                    </a:lnTo>
                    <a:lnTo>
                      <a:pt x="50" y="36"/>
                    </a:lnTo>
                    <a:lnTo>
                      <a:pt x="46" y="34"/>
                    </a:lnTo>
                    <a:lnTo>
                      <a:pt x="40" y="36"/>
                    </a:lnTo>
                    <a:lnTo>
                      <a:pt x="40" y="44"/>
                    </a:lnTo>
                    <a:lnTo>
                      <a:pt x="50" y="58"/>
                    </a:lnTo>
                    <a:lnTo>
                      <a:pt x="48" y="73"/>
                    </a:lnTo>
                    <a:lnTo>
                      <a:pt x="60" y="76"/>
                    </a:lnTo>
                    <a:lnTo>
                      <a:pt x="68" y="84"/>
                    </a:lnTo>
                    <a:lnTo>
                      <a:pt x="68" y="92"/>
                    </a:lnTo>
                    <a:lnTo>
                      <a:pt x="58" y="92"/>
                    </a:lnTo>
                    <a:lnTo>
                      <a:pt x="56" y="102"/>
                    </a:lnTo>
                    <a:lnTo>
                      <a:pt x="48" y="100"/>
                    </a:lnTo>
                    <a:lnTo>
                      <a:pt x="47" y="102"/>
                    </a:lnTo>
                    <a:lnTo>
                      <a:pt x="52" y="107"/>
                    </a:lnTo>
                    <a:lnTo>
                      <a:pt x="53" y="119"/>
                    </a:lnTo>
                    <a:lnTo>
                      <a:pt x="46" y="117"/>
                    </a:lnTo>
                    <a:lnTo>
                      <a:pt x="40" y="117"/>
                    </a:lnTo>
                    <a:lnTo>
                      <a:pt x="35" y="113"/>
                    </a:lnTo>
                    <a:lnTo>
                      <a:pt x="28" y="112"/>
                    </a:lnTo>
                    <a:lnTo>
                      <a:pt x="25" y="109"/>
                    </a:lnTo>
                    <a:lnTo>
                      <a:pt x="28" y="100"/>
                    </a:lnTo>
                    <a:lnTo>
                      <a:pt x="21" y="94"/>
                    </a:lnTo>
                    <a:lnTo>
                      <a:pt x="21" y="87"/>
                    </a:lnTo>
                    <a:lnTo>
                      <a:pt x="32" y="85"/>
                    </a:lnTo>
                    <a:lnTo>
                      <a:pt x="48" y="86"/>
                    </a:lnTo>
                    <a:lnTo>
                      <a:pt x="45" y="80"/>
                    </a:lnTo>
                    <a:lnTo>
                      <a:pt x="31" y="80"/>
                    </a:lnTo>
                    <a:lnTo>
                      <a:pt x="21" y="82"/>
                    </a:lnTo>
                    <a:lnTo>
                      <a:pt x="12" y="75"/>
                    </a:lnTo>
                    <a:lnTo>
                      <a:pt x="10" y="65"/>
                    </a:lnTo>
                    <a:lnTo>
                      <a:pt x="3" y="59"/>
                    </a:lnTo>
                    <a:lnTo>
                      <a:pt x="0" y="52"/>
                    </a:lnTo>
                    <a:lnTo>
                      <a:pt x="10" y="45"/>
                    </a:lnTo>
                    <a:lnTo>
                      <a:pt x="17" y="34"/>
                    </a:lnTo>
                    <a:lnTo>
                      <a:pt x="14" y="24"/>
                    </a:lnTo>
                    <a:lnTo>
                      <a:pt x="36" y="24"/>
                    </a:lnTo>
                    <a:lnTo>
                      <a:pt x="43" y="15"/>
                    </a:lnTo>
                    <a:lnTo>
                      <a:pt x="52" y="15"/>
                    </a:lnTo>
                    <a:lnTo>
                      <a:pt x="63" y="12"/>
                    </a:lnTo>
                    <a:lnTo>
                      <a:pt x="72" y="8"/>
                    </a:lnTo>
                    <a:lnTo>
                      <a:pt x="84" y="11"/>
                    </a:lnTo>
                    <a:lnTo>
                      <a:pt x="93" y="15"/>
                    </a:lnTo>
                    <a:lnTo>
                      <a:pt x="102" y="14"/>
                    </a:lnTo>
                    <a:lnTo>
                      <a:pt x="107" y="1"/>
                    </a:lnTo>
                    <a:moveTo>
                      <a:pt x="107" y="0"/>
                    </a:moveTo>
                    <a:lnTo>
                      <a:pt x="107" y="1"/>
                    </a:lnTo>
                    <a:lnTo>
                      <a:pt x="102" y="14"/>
                    </a:lnTo>
                    <a:lnTo>
                      <a:pt x="93" y="15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63" y="12"/>
                    </a:lnTo>
                    <a:lnTo>
                      <a:pt x="52" y="15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35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7" y="34"/>
                    </a:lnTo>
                    <a:lnTo>
                      <a:pt x="9" y="45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9" y="65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31" y="80"/>
                    </a:lnTo>
                    <a:lnTo>
                      <a:pt x="45" y="80"/>
                    </a:lnTo>
                    <a:lnTo>
                      <a:pt x="48" y="86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21" y="87"/>
                    </a:lnTo>
                    <a:lnTo>
                      <a:pt x="20" y="87"/>
                    </a:lnTo>
                    <a:lnTo>
                      <a:pt x="20" y="87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1" y="95"/>
                    </a:lnTo>
                    <a:lnTo>
                      <a:pt x="27" y="101"/>
                    </a:lnTo>
                    <a:lnTo>
                      <a:pt x="25" y="109"/>
                    </a:lnTo>
                    <a:lnTo>
                      <a:pt x="25" y="109"/>
                    </a:lnTo>
                    <a:lnTo>
                      <a:pt x="25" y="109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35" y="113"/>
                    </a:lnTo>
                    <a:lnTo>
                      <a:pt x="39" y="117"/>
                    </a:lnTo>
                    <a:lnTo>
                      <a:pt x="40" y="118"/>
                    </a:lnTo>
                    <a:lnTo>
                      <a:pt x="40" y="118"/>
                    </a:lnTo>
                    <a:lnTo>
                      <a:pt x="46" y="118"/>
                    </a:lnTo>
                    <a:lnTo>
                      <a:pt x="53" y="119"/>
                    </a:lnTo>
                    <a:lnTo>
                      <a:pt x="54" y="120"/>
                    </a:lnTo>
                    <a:lnTo>
                      <a:pt x="53" y="119"/>
                    </a:lnTo>
                    <a:lnTo>
                      <a:pt x="53" y="107"/>
                    </a:lnTo>
                    <a:lnTo>
                      <a:pt x="52" y="107"/>
                    </a:lnTo>
                    <a:lnTo>
                      <a:pt x="52" y="107"/>
                    </a:lnTo>
                    <a:lnTo>
                      <a:pt x="48" y="102"/>
                    </a:lnTo>
                    <a:lnTo>
                      <a:pt x="48" y="101"/>
                    </a:lnTo>
                    <a:lnTo>
                      <a:pt x="56" y="102"/>
                    </a:lnTo>
                    <a:lnTo>
                      <a:pt x="56" y="102"/>
                    </a:lnTo>
                    <a:lnTo>
                      <a:pt x="56" y="102"/>
                    </a:lnTo>
                    <a:lnTo>
                      <a:pt x="58" y="93"/>
                    </a:lnTo>
                    <a:lnTo>
                      <a:pt x="68" y="92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9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0" y="76"/>
                    </a:lnTo>
                    <a:lnTo>
                      <a:pt x="60" y="76"/>
                    </a:lnTo>
                    <a:lnTo>
                      <a:pt x="60" y="76"/>
                    </a:lnTo>
                    <a:lnTo>
                      <a:pt x="48" y="73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40" y="44"/>
                    </a:lnTo>
                    <a:lnTo>
                      <a:pt x="40" y="36"/>
                    </a:lnTo>
                    <a:lnTo>
                      <a:pt x="46" y="35"/>
                    </a:lnTo>
                    <a:lnTo>
                      <a:pt x="50" y="36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6" y="48"/>
                    </a:lnTo>
                    <a:lnTo>
                      <a:pt x="57" y="48"/>
                    </a:lnTo>
                    <a:lnTo>
                      <a:pt x="57" y="48"/>
                    </a:lnTo>
                    <a:lnTo>
                      <a:pt x="60" y="47"/>
                    </a:lnTo>
                    <a:lnTo>
                      <a:pt x="60" y="47"/>
                    </a:lnTo>
                    <a:lnTo>
                      <a:pt x="60" y="46"/>
                    </a:lnTo>
                    <a:lnTo>
                      <a:pt x="58" y="41"/>
                    </a:lnTo>
                    <a:lnTo>
                      <a:pt x="61" y="41"/>
                    </a:lnTo>
                    <a:lnTo>
                      <a:pt x="62" y="47"/>
                    </a:lnTo>
                    <a:lnTo>
                      <a:pt x="62" y="47"/>
                    </a:lnTo>
                    <a:lnTo>
                      <a:pt x="62" y="47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6"/>
                    </a:lnTo>
                    <a:lnTo>
                      <a:pt x="65" y="43"/>
                    </a:lnTo>
                    <a:lnTo>
                      <a:pt x="70" y="43"/>
                    </a:lnTo>
                    <a:lnTo>
                      <a:pt x="70" y="43"/>
                    </a:lnTo>
                    <a:lnTo>
                      <a:pt x="70" y="43"/>
                    </a:lnTo>
                    <a:lnTo>
                      <a:pt x="71" y="40"/>
                    </a:lnTo>
                    <a:lnTo>
                      <a:pt x="72" y="40"/>
                    </a:lnTo>
                    <a:lnTo>
                      <a:pt x="71" y="40"/>
                    </a:lnTo>
                    <a:lnTo>
                      <a:pt x="64" y="36"/>
                    </a:lnTo>
                    <a:lnTo>
                      <a:pt x="64" y="29"/>
                    </a:lnTo>
                    <a:lnTo>
                      <a:pt x="73" y="28"/>
                    </a:lnTo>
                    <a:lnTo>
                      <a:pt x="79" y="27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93" y="26"/>
                    </a:lnTo>
                    <a:lnTo>
                      <a:pt x="102" y="29"/>
                    </a:lnTo>
                    <a:lnTo>
                      <a:pt x="103" y="29"/>
                    </a:lnTo>
                    <a:lnTo>
                      <a:pt x="103" y="29"/>
                    </a:lnTo>
                    <a:lnTo>
                      <a:pt x="111" y="20"/>
                    </a:lnTo>
                    <a:lnTo>
                      <a:pt x="111" y="20"/>
                    </a:lnTo>
                    <a:lnTo>
                      <a:pt x="111" y="20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9"/>
                    </a:lnTo>
                    <a:lnTo>
                      <a:pt x="107" y="1"/>
                    </a:lnTo>
                    <a:lnTo>
                      <a:pt x="107" y="0"/>
                    </a:lnTo>
                    <a:lnTo>
                      <a:pt x="10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4" name="Freeform 1265"/>
              <p:cNvSpPr>
                <a:spLocks/>
              </p:cNvSpPr>
              <p:nvPr/>
            </p:nvSpPr>
            <p:spPr bwMode="gray">
              <a:xfrm>
                <a:off x="3342" y="1425"/>
                <a:ext cx="161" cy="105"/>
              </a:xfrm>
              <a:custGeom>
                <a:avLst/>
                <a:gdLst>
                  <a:gd name="T0" fmla="*/ 56 w 161"/>
                  <a:gd name="T1" fmla="*/ 101 h 105"/>
                  <a:gd name="T2" fmla="*/ 44 w 161"/>
                  <a:gd name="T3" fmla="*/ 94 h 105"/>
                  <a:gd name="T4" fmla="*/ 34 w 161"/>
                  <a:gd name="T5" fmla="*/ 83 h 105"/>
                  <a:gd name="T6" fmla="*/ 10 w 161"/>
                  <a:gd name="T7" fmla="*/ 80 h 105"/>
                  <a:gd name="T8" fmla="*/ 9 w 161"/>
                  <a:gd name="T9" fmla="*/ 60 h 105"/>
                  <a:gd name="T10" fmla="*/ 0 w 161"/>
                  <a:gd name="T11" fmla="*/ 46 h 105"/>
                  <a:gd name="T12" fmla="*/ 14 w 161"/>
                  <a:gd name="T13" fmla="*/ 42 h 105"/>
                  <a:gd name="T14" fmla="*/ 19 w 161"/>
                  <a:gd name="T15" fmla="*/ 23 h 105"/>
                  <a:gd name="T16" fmla="*/ 33 w 161"/>
                  <a:gd name="T17" fmla="*/ 8 h 105"/>
                  <a:gd name="T18" fmla="*/ 47 w 161"/>
                  <a:gd name="T19" fmla="*/ 0 h 105"/>
                  <a:gd name="T20" fmla="*/ 59 w 161"/>
                  <a:gd name="T21" fmla="*/ 2 h 105"/>
                  <a:gd name="T22" fmla="*/ 75 w 161"/>
                  <a:gd name="T23" fmla="*/ 9 h 105"/>
                  <a:gd name="T24" fmla="*/ 92 w 161"/>
                  <a:gd name="T25" fmla="*/ 6 h 105"/>
                  <a:gd name="T26" fmla="*/ 104 w 161"/>
                  <a:gd name="T27" fmla="*/ 0 h 105"/>
                  <a:gd name="T28" fmla="*/ 116 w 161"/>
                  <a:gd name="T29" fmla="*/ 2 h 105"/>
                  <a:gd name="T30" fmla="*/ 126 w 161"/>
                  <a:gd name="T31" fmla="*/ 16 h 105"/>
                  <a:gd name="T32" fmla="*/ 133 w 161"/>
                  <a:gd name="T33" fmla="*/ 44 h 105"/>
                  <a:gd name="T34" fmla="*/ 140 w 161"/>
                  <a:gd name="T35" fmla="*/ 51 h 105"/>
                  <a:gd name="T36" fmla="*/ 140 w 161"/>
                  <a:gd name="T37" fmla="*/ 61 h 105"/>
                  <a:gd name="T38" fmla="*/ 148 w 161"/>
                  <a:gd name="T39" fmla="*/ 64 h 105"/>
                  <a:gd name="T40" fmla="*/ 158 w 161"/>
                  <a:gd name="T41" fmla="*/ 63 h 105"/>
                  <a:gd name="T42" fmla="*/ 161 w 161"/>
                  <a:gd name="T43" fmla="*/ 70 h 105"/>
                  <a:gd name="T44" fmla="*/ 143 w 161"/>
                  <a:gd name="T45" fmla="*/ 87 h 105"/>
                  <a:gd name="T46" fmla="*/ 140 w 161"/>
                  <a:gd name="T47" fmla="*/ 103 h 105"/>
                  <a:gd name="T48" fmla="*/ 116 w 161"/>
                  <a:gd name="T49" fmla="*/ 94 h 105"/>
                  <a:gd name="T50" fmla="*/ 107 w 161"/>
                  <a:gd name="T51" fmla="*/ 94 h 105"/>
                  <a:gd name="T52" fmla="*/ 93 w 161"/>
                  <a:gd name="T53" fmla="*/ 103 h 105"/>
                  <a:gd name="T54" fmla="*/ 74 w 161"/>
                  <a:gd name="T55" fmla="*/ 105 h 105"/>
                  <a:gd name="T56" fmla="*/ 56 w 161"/>
                  <a:gd name="T57" fmla="*/ 10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1" h="105">
                    <a:moveTo>
                      <a:pt x="56" y="101"/>
                    </a:moveTo>
                    <a:lnTo>
                      <a:pt x="44" y="94"/>
                    </a:lnTo>
                    <a:lnTo>
                      <a:pt x="34" y="83"/>
                    </a:lnTo>
                    <a:lnTo>
                      <a:pt x="10" y="80"/>
                    </a:lnTo>
                    <a:lnTo>
                      <a:pt x="9" y="60"/>
                    </a:lnTo>
                    <a:lnTo>
                      <a:pt x="0" y="46"/>
                    </a:lnTo>
                    <a:lnTo>
                      <a:pt x="14" y="42"/>
                    </a:lnTo>
                    <a:lnTo>
                      <a:pt x="19" y="23"/>
                    </a:lnTo>
                    <a:lnTo>
                      <a:pt x="33" y="8"/>
                    </a:lnTo>
                    <a:lnTo>
                      <a:pt x="47" y="0"/>
                    </a:lnTo>
                    <a:lnTo>
                      <a:pt x="59" y="2"/>
                    </a:lnTo>
                    <a:lnTo>
                      <a:pt x="75" y="9"/>
                    </a:lnTo>
                    <a:lnTo>
                      <a:pt x="92" y="6"/>
                    </a:lnTo>
                    <a:lnTo>
                      <a:pt x="104" y="0"/>
                    </a:lnTo>
                    <a:lnTo>
                      <a:pt x="116" y="2"/>
                    </a:lnTo>
                    <a:lnTo>
                      <a:pt x="126" y="16"/>
                    </a:lnTo>
                    <a:lnTo>
                      <a:pt x="133" y="44"/>
                    </a:lnTo>
                    <a:lnTo>
                      <a:pt x="140" y="51"/>
                    </a:lnTo>
                    <a:lnTo>
                      <a:pt x="140" y="61"/>
                    </a:lnTo>
                    <a:lnTo>
                      <a:pt x="148" y="64"/>
                    </a:lnTo>
                    <a:lnTo>
                      <a:pt x="158" y="63"/>
                    </a:lnTo>
                    <a:lnTo>
                      <a:pt x="161" y="70"/>
                    </a:lnTo>
                    <a:lnTo>
                      <a:pt x="143" y="87"/>
                    </a:lnTo>
                    <a:lnTo>
                      <a:pt x="140" y="103"/>
                    </a:lnTo>
                    <a:lnTo>
                      <a:pt x="116" y="94"/>
                    </a:lnTo>
                    <a:lnTo>
                      <a:pt x="107" y="94"/>
                    </a:lnTo>
                    <a:lnTo>
                      <a:pt x="93" y="103"/>
                    </a:lnTo>
                    <a:lnTo>
                      <a:pt x="74" y="105"/>
                    </a:lnTo>
                    <a:lnTo>
                      <a:pt x="56" y="1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5" name="Freeform 1266"/>
              <p:cNvSpPr>
                <a:spLocks noEditPoints="1"/>
              </p:cNvSpPr>
              <p:nvPr/>
            </p:nvSpPr>
            <p:spPr bwMode="gray">
              <a:xfrm>
                <a:off x="3341" y="1425"/>
                <a:ext cx="162" cy="105"/>
              </a:xfrm>
              <a:custGeom>
                <a:avLst/>
                <a:gdLst>
                  <a:gd name="T0" fmla="*/ 60 w 162"/>
                  <a:gd name="T1" fmla="*/ 2 h 105"/>
                  <a:gd name="T2" fmla="*/ 93 w 162"/>
                  <a:gd name="T3" fmla="*/ 6 h 105"/>
                  <a:gd name="T4" fmla="*/ 117 w 162"/>
                  <a:gd name="T5" fmla="*/ 2 h 105"/>
                  <a:gd name="T6" fmla="*/ 134 w 162"/>
                  <a:gd name="T7" fmla="*/ 44 h 105"/>
                  <a:gd name="T8" fmla="*/ 141 w 162"/>
                  <a:gd name="T9" fmla="*/ 61 h 105"/>
                  <a:gd name="T10" fmla="*/ 158 w 162"/>
                  <a:gd name="T11" fmla="*/ 63 h 105"/>
                  <a:gd name="T12" fmla="*/ 144 w 162"/>
                  <a:gd name="T13" fmla="*/ 87 h 105"/>
                  <a:gd name="T14" fmla="*/ 117 w 162"/>
                  <a:gd name="T15" fmla="*/ 93 h 105"/>
                  <a:gd name="T16" fmla="*/ 94 w 162"/>
                  <a:gd name="T17" fmla="*/ 103 h 105"/>
                  <a:gd name="T18" fmla="*/ 57 w 162"/>
                  <a:gd name="T19" fmla="*/ 101 h 105"/>
                  <a:gd name="T20" fmla="*/ 35 w 162"/>
                  <a:gd name="T21" fmla="*/ 83 h 105"/>
                  <a:gd name="T22" fmla="*/ 10 w 162"/>
                  <a:gd name="T23" fmla="*/ 60 h 105"/>
                  <a:gd name="T24" fmla="*/ 15 w 162"/>
                  <a:gd name="T25" fmla="*/ 43 h 105"/>
                  <a:gd name="T26" fmla="*/ 34 w 162"/>
                  <a:gd name="T27" fmla="*/ 9 h 105"/>
                  <a:gd name="T28" fmla="*/ 48 w 162"/>
                  <a:gd name="T29" fmla="*/ 0 h 105"/>
                  <a:gd name="T30" fmla="*/ 34 w 162"/>
                  <a:gd name="T31" fmla="*/ 8 h 105"/>
                  <a:gd name="T32" fmla="*/ 34 w 162"/>
                  <a:gd name="T33" fmla="*/ 8 h 105"/>
                  <a:gd name="T34" fmla="*/ 20 w 162"/>
                  <a:gd name="T35" fmla="*/ 23 h 105"/>
                  <a:gd name="T36" fmla="*/ 15 w 162"/>
                  <a:gd name="T37" fmla="*/ 42 h 105"/>
                  <a:gd name="T38" fmla="*/ 0 w 162"/>
                  <a:gd name="T39" fmla="*/ 46 h 105"/>
                  <a:gd name="T40" fmla="*/ 9 w 162"/>
                  <a:gd name="T41" fmla="*/ 60 h 105"/>
                  <a:gd name="T42" fmla="*/ 11 w 162"/>
                  <a:gd name="T43" fmla="*/ 80 h 105"/>
                  <a:gd name="T44" fmla="*/ 35 w 162"/>
                  <a:gd name="T45" fmla="*/ 83 h 105"/>
                  <a:gd name="T46" fmla="*/ 45 w 162"/>
                  <a:gd name="T47" fmla="*/ 94 h 105"/>
                  <a:gd name="T48" fmla="*/ 56 w 162"/>
                  <a:gd name="T49" fmla="*/ 101 h 105"/>
                  <a:gd name="T50" fmla="*/ 56 w 162"/>
                  <a:gd name="T51" fmla="*/ 101 h 105"/>
                  <a:gd name="T52" fmla="*/ 75 w 162"/>
                  <a:gd name="T53" fmla="*/ 105 h 105"/>
                  <a:gd name="T54" fmla="*/ 94 w 162"/>
                  <a:gd name="T55" fmla="*/ 104 h 105"/>
                  <a:gd name="T56" fmla="*/ 95 w 162"/>
                  <a:gd name="T57" fmla="*/ 104 h 105"/>
                  <a:gd name="T58" fmla="*/ 117 w 162"/>
                  <a:gd name="T59" fmla="*/ 94 h 105"/>
                  <a:gd name="T60" fmla="*/ 141 w 162"/>
                  <a:gd name="T61" fmla="*/ 103 h 105"/>
                  <a:gd name="T62" fmla="*/ 145 w 162"/>
                  <a:gd name="T63" fmla="*/ 87 h 105"/>
                  <a:gd name="T64" fmla="*/ 162 w 162"/>
                  <a:gd name="T65" fmla="*/ 70 h 105"/>
                  <a:gd name="T66" fmla="*/ 159 w 162"/>
                  <a:gd name="T67" fmla="*/ 63 h 105"/>
                  <a:gd name="T68" fmla="*/ 158 w 162"/>
                  <a:gd name="T69" fmla="*/ 62 h 105"/>
                  <a:gd name="T70" fmla="*/ 141 w 162"/>
                  <a:gd name="T71" fmla="*/ 61 h 105"/>
                  <a:gd name="T72" fmla="*/ 141 w 162"/>
                  <a:gd name="T73" fmla="*/ 51 h 105"/>
                  <a:gd name="T74" fmla="*/ 134 w 162"/>
                  <a:gd name="T75" fmla="*/ 44 h 105"/>
                  <a:gd name="T76" fmla="*/ 127 w 162"/>
                  <a:gd name="T77" fmla="*/ 16 h 105"/>
                  <a:gd name="T78" fmla="*/ 117 w 162"/>
                  <a:gd name="T79" fmla="*/ 2 h 105"/>
                  <a:gd name="T80" fmla="*/ 117 w 162"/>
                  <a:gd name="T81" fmla="*/ 1 h 105"/>
                  <a:gd name="T82" fmla="*/ 105 w 162"/>
                  <a:gd name="T83" fmla="*/ 0 h 105"/>
                  <a:gd name="T84" fmla="*/ 93 w 162"/>
                  <a:gd name="T85" fmla="*/ 6 h 105"/>
                  <a:gd name="T86" fmla="*/ 60 w 162"/>
                  <a:gd name="T87" fmla="*/ 1 h 105"/>
                  <a:gd name="T88" fmla="*/ 60 w 162"/>
                  <a:gd name="T89" fmla="*/ 1 h 105"/>
                  <a:gd name="T90" fmla="*/ 48 w 162"/>
                  <a:gd name="T9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2" h="105">
                    <a:moveTo>
                      <a:pt x="48" y="0"/>
                    </a:moveTo>
                    <a:lnTo>
                      <a:pt x="60" y="2"/>
                    </a:lnTo>
                    <a:lnTo>
                      <a:pt x="76" y="9"/>
                    </a:lnTo>
                    <a:lnTo>
                      <a:pt x="93" y="6"/>
                    </a:lnTo>
                    <a:lnTo>
                      <a:pt x="105" y="0"/>
                    </a:lnTo>
                    <a:lnTo>
                      <a:pt x="117" y="2"/>
                    </a:lnTo>
                    <a:lnTo>
                      <a:pt x="126" y="16"/>
                    </a:lnTo>
                    <a:lnTo>
                      <a:pt x="134" y="44"/>
                    </a:lnTo>
                    <a:lnTo>
                      <a:pt x="141" y="51"/>
                    </a:lnTo>
                    <a:lnTo>
                      <a:pt x="141" y="61"/>
                    </a:lnTo>
                    <a:lnTo>
                      <a:pt x="149" y="64"/>
                    </a:lnTo>
                    <a:lnTo>
                      <a:pt x="158" y="63"/>
                    </a:lnTo>
                    <a:lnTo>
                      <a:pt x="161" y="70"/>
                    </a:lnTo>
                    <a:lnTo>
                      <a:pt x="144" y="87"/>
                    </a:lnTo>
                    <a:lnTo>
                      <a:pt x="141" y="103"/>
                    </a:lnTo>
                    <a:lnTo>
                      <a:pt x="117" y="93"/>
                    </a:lnTo>
                    <a:lnTo>
                      <a:pt x="108" y="93"/>
                    </a:lnTo>
                    <a:lnTo>
                      <a:pt x="94" y="103"/>
                    </a:lnTo>
                    <a:lnTo>
                      <a:pt x="75" y="105"/>
                    </a:lnTo>
                    <a:lnTo>
                      <a:pt x="57" y="101"/>
                    </a:lnTo>
                    <a:lnTo>
                      <a:pt x="45" y="93"/>
                    </a:lnTo>
                    <a:lnTo>
                      <a:pt x="35" y="83"/>
                    </a:lnTo>
                    <a:lnTo>
                      <a:pt x="11" y="79"/>
                    </a:lnTo>
                    <a:lnTo>
                      <a:pt x="10" y="60"/>
                    </a:lnTo>
                    <a:lnTo>
                      <a:pt x="1" y="46"/>
                    </a:lnTo>
                    <a:lnTo>
                      <a:pt x="15" y="43"/>
                    </a:lnTo>
                    <a:lnTo>
                      <a:pt x="20" y="23"/>
                    </a:lnTo>
                    <a:lnTo>
                      <a:pt x="34" y="9"/>
                    </a:lnTo>
                    <a:lnTo>
                      <a:pt x="48" y="0"/>
                    </a:lnTo>
                    <a:close/>
                    <a:moveTo>
                      <a:pt x="48" y="0"/>
                    </a:moveTo>
                    <a:lnTo>
                      <a:pt x="47" y="0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15" y="42"/>
                    </a:lnTo>
                    <a:lnTo>
                      <a:pt x="1" y="46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9" y="60"/>
                    </a:lnTo>
                    <a:lnTo>
                      <a:pt x="11" y="79"/>
                    </a:lnTo>
                    <a:lnTo>
                      <a:pt x="11" y="80"/>
                    </a:lnTo>
                    <a:lnTo>
                      <a:pt x="11" y="80"/>
                    </a:lnTo>
                    <a:lnTo>
                      <a:pt x="35" y="83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56" y="101"/>
                    </a:lnTo>
                    <a:lnTo>
                      <a:pt x="56" y="101"/>
                    </a:lnTo>
                    <a:lnTo>
                      <a:pt x="56" y="101"/>
                    </a:lnTo>
                    <a:lnTo>
                      <a:pt x="75" y="105"/>
                    </a:lnTo>
                    <a:lnTo>
                      <a:pt x="75" y="105"/>
                    </a:lnTo>
                    <a:lnTo>
                      <a:pt x="75" y="105"/>
                    </a:lnTo>
                    <a:lnTo>
                      <a:pt x="94" y="104"/>
                    </a:lnTo>
                    <a:lnTo>
                      <a:pt x="94" y="104"/>
                    </a:lnTo>
                    <a:lnTo>
                      <a:pt x="95" y="104"/>
                    </a:lnTo>
                    <a:lnTo>
                      <a:pt x="108" y="94"/>
                    </a:lnTo>
                    <a:lnTo>
                      <a:pt x="117" y="94"/>
                    </a:lnTo>
                    <a:lnTo>
                      <a:pt x="140" y="103"/>
                    </a:lnTo>
                    <a:lnTo>
                      <a:pt x="141" y="103"/>
                    </a:lnTo>
                    <a:lnTo>
                      <a:pt x="141" y="103"/>
                    </a:lnTo>
                    <a:lnTo>
                      <a:pt x="145" y="87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59" y="63"/>
                    </a:lnTo>
                    <a:lnTo>
                      <a:pt x="159" y="62"/>
                    </a:lnTo>
                    <a:lnTo>
                      <a:pt x="158" y="62"/>
                    </a:lnTo>
                    <a:lnTo>
                      <a:pt x="149" y="63"/>
                    </a:lnTo>
                    <a:lnTo>
                      <a:pt x="141" y="61"/>
                    </a:lnTo>
                    <a:lnTo>
                      <a:pt x="141" y="51"/>
                    </a:lnTo>
                    <a:lnTo>
                      <a:pt x="141" y="51"/>
                    </a:lnTo>
                    <a:lnTo>
                      <a:pt x="141" y="51"/>
                    </a:lnTo>
                    <a:lnTo>
                      <a:pt x="134" y="44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17" y="2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93" y="6"/>
                    </a:lnTo>
                    <a:lnTo>
                      <a:pt x="76" y="9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6" name="Freeform 1267"/>
              <p:cNvSpPr>
                <a:spLocks noEditPoints="1"/>
              </p:cNvSpPr>
              <p:nvPr/>
            </p:nvSpPr>
            <p:spPr bwMode="gray">
              <a:xfrm>
                <a:off x="3341" y="1425"/>
                <a:ext cx="162" cy="105"/>
              </a:xfrm>
              <a:custGeom>
                <a:avLst/>
                <a:gdLst>
                  <a:gd name="T0" fmla="*/ 60 w 162"/>
                  <a:gd name="T1" fmla="*/ 2 h 105"/>
                  <a:gd name="T2" fmla="*/ 93 w 162"/>
                  <a:gd name="T3" fmla="*/ 6 h 105"/>
                  <a:gd name="T4" fmla="*/ 117 w 162"/>
                  <a:gd name="T5" fmla="*/ 2 h 105"/>
                  <a:gd name="T6" fmla="*/ 134 w 162"/>
                  <a:gd name="T7" fmla="*/ 44 h 105"/>
                  <a:gd name="T8" fmla="*/ 141 w 162"/>
                  <a:gd name="T9" fmla="*/ 61 h 105"/>
                  <a:gd name="T10" fmla="*/ 158 w 162"/>
                  <a:gd name="T11" fmla="*/ 63 h 105"/>
                  <a:gd name="T12" fmla="*/ 144 w 162"/>
                  <a:gd name="T13" fmla="*/ 87 h 105"/>
                  <a:gd name="T14" fmla="*/ 117 w 162"/>
                  <a:gd name="T15" fmla="*/ 93 h 105"/>
                  <a:gd name="T16" fmla="*/ 94 w 162"/>
                  <a:gd name="T17" fmla="*/ 103 h 105"/>
                  <a:gd name="T18" fmla="*/ 57 w 162"/>
                  <a:gd name="T19" fmla="*/ 101 h 105"/>
                  <a:gd name="T20" fmla="*/ 35 w 162"/>
                  <a:gd name="T21" fmla="*/ 83 h 105"/>
                  <a:gd name="T22" fmla="*/ 10 w 162"/>
                  <a:gd name="T23" fmla="*/ 60 h 105"/>
                  <a:gd name="T24" fmla="*/ 15 w 162"/>
                  <a:gd name="T25" fmla="*/ 43 h 105"/>
                  <a:gd name="T26" fmla="*/ 34 w 162"/>
                  <a:gd name="T27" fmla="*/ 9 h 105"/>
                  <a:gd name="T28" fmla="*/ 48 w 162"/>
                  <a:gd name="T29" fmla="*/ 0 h 105"/>
                  <a:gd name="T30" fmla="*/ 34 w 162"/>
                  <a:gd name="T31" fmla="*/ 8 h 105"/>
                  <a:gd name="T32" fmla="*/ 34 w 162"/>
                  <a:gd name="T33" fmla="*/ 8 h 105"/>
                  <a:gd name="T34" fmla="*/ 20 w 162"/>
                  <a:gd name="T35" fmla="*/ 23 h 105"/>
                  <a:gd name="T36" fmla="*/ 15 w 162"/>
                  <a:gd name="T37" fmla="*/ 42 h 105"/>
                  <a:gd name="T38" fmla="*/ 0 w 162"/>
                  <a:gd name="T39" fmla="*/ 46 h 105"/>
                  <a:gd name="T40" fmla="*/ 9 w 162"/>
                  <a:gd name="T41" fmla="*/ 60 h 105"/>
                  <a:gd name="T42" fmla="*/ 11 w 162"/>
                  <a:gd name="T43" fmla="*/ 80 h 105"/>
                  <a:gd name="T44" fmla="*/ 35 w 162"/>
                  <a:gd name="T45" fmla="*/ 83 h 105"/>
                  <a:gd name="T46" fmla="*/ 45 w 162"/>
                  <a:gd name="T47" fmla="*/ 94 h 105"/>
                  <a:gd name="T48" fmla="*/ 56 w 162"/>
                  <a:gd name="T49" fmla="*/ 101 h 105"/>
                  <a:gd name="T50" fmla="*/ 56 w 162"/>
                  <a:gd name="T51" fmla="*/ 101 h 105"/>
                  <a:gd name="T52" fmla="*/ 75 w 162"/>
                  <a:gd name="T53" fmla="*/ 105 h 105"/>
                  <a:gd name="T54" fmla="*/ 94 w 162"/>
                  <a:gd name="T55" fmla="*/ 104 h 105"/>
                  <a:gd name="T56" fmla="*/ 95 w 162"/>
                  <a:gd name="T57" fmla="*/ 104 h 105"/>
                  <a:gd name="T58" fmla="*/ 117 w 162"/>
                  <a:gd name="T59" fmla="*/ 94 h 105"/>
                  <a:gd name="T60" fmla="*/ 141 w 162"/>
                  <a:gd name="T61" fmla="*/ 103 h 105"/>
                  <a:gd name="T62" fmla="*/ 145 w 162"/>
                  <a:gd name="T63" fmla="*/ 87 h 105"/>
                  <a:gd name="T64" fmla="*/ 162 w 162"/>
                  <a:gd name="T65" fmla="*/ 70 h 105"/>
                  <a:gd name="T66" fmla="*/ 159 w 162"/>
                  <a:gd name="T67" fmla="*/ 63 h 105"/>
                  <a:gd name="T68" fmla="*/ 158 w 162"/>
                  <a:gd name="T69" fmla="*/ 62 h 105"/>
                  <a:gd name="T70" fmla="*/ 141 w 162"/>
                  <a:gd name="T71" fmla="*/ 61 h 105"/>
                  <a:gd name="T72" fmla="*/ 141 w 162"/>
                  <a:gd name="T73" fmla="*/ 51 h 105"/>
                  <a:gd name="T74" fmla="*/ 134 w 162"/>
                  <a:gd name="T75" fmla="*/ 44 h 105"/>
                  <a:gd name="T76" fmla="*/ 127 w 162"/>
                  <a:gd name="T77" fmla="*/ 16 h 105"/>
                  <a:gd name="T78" fmla="*/ 117 w 162"/>
                  <a:gd name="T79" fmla="*/ 2 h 105"/>
                  <a:gd name="T80" fmla="*/ 117 w 162"/>
                  <a:gd name="T81" fmla="*/ 1 h 105"/>
                  <a:gd name="T82" fmla="*/ 105 w 162"/>
                  <a:gd name="T83" fmla="*/ 0 h 105"/>
                  <a:gd name="T84" fmla="*/ 93 w 162"/>
                  <a:gd name="T85" fmla="*/ 6 h 105"/>
                  <a:gd name="T86" fmla="*/ 60 w 162"/>
                  <a:gd name="T87" fmla="*/ 1 h 105"/>
                  <a:gd name="T88" fmla="*/ 60 w 162"/>
                  <a:gd name="T89" fmla="*/ 1 h 105"/>
                  <a:gd name="T90" fmla="*/ 48 w 162"/>
                  <a:gd name="T9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2" h="105">
                    <a:moveTo>
                      <a:pt x="48" y="0"/>
                    </a:moveTo>
                    <a:lnTo>
                      <a:pt x="60" y="2"/>
                    </a:lnTo>
                    <a:lnTo>
                      <a:pt x="76" y="9"/>
                    </a:lnTo>
                    <a:lnTo>
                      <a:pt x="93" y="6"/>
                    </a:lnTo>
                    <a:lnTo>
                      <a:pt x="105" y="0"/>
                    </a:lnTo>
                    <a:lnTo>
                      <a:pt x="117" y="2"/>
                    </a:lnTo>
                    <a:lnTo>
                      <a:pt x="126" y="16"/>
                    </a:lnTo>
                    <a:lnTo>
                      <a:pt x="134" y="44"/>
                    </a:lnTo>
                    <a:lnTo>
                      <a:pt x="141" y="51"/>
                    </a:lnTo>
                    <a:lnTo>
                      <a:pt x="141" y="61"/>
                    </a:lnTo>
                    <a:lnTo>
                      <a:pt x="149" y="64"/>
                    </a:lnTo>
                    <a:lnTo>
                      <a:pt x="158" y="63"/>
                    </a:lnTo>
                    <a:lnTo>
                      <a:pt x="161" y="70"/>
                    </a:lnTo>
                    <a:lnTo>
                      <a:pt x="144" y="87"/>
                    </a:lnTo>
                    <a:lnTo>
                      <a:pt x="141" y="103"/>
                    </a:lnTo>
                    <a:lnTo>
                      <a:pt x="117" y="93"/>
                    </a:lnTo>
                    <a:lnTo>
                      <a:pt x="108" y="93"/>
                    </a:lnTo>
                    <a:lnTo>
                      <a:pt x="94" y="103"/>
                    </a:lnTo>
                    <a:lnTo>
                      <a:pt x="75" y="105"/>
                    </a:lnTo>
                    <a:lnTo>
                      <a:pt x="57" y="101"/>
                    </a:lnTo>
                    <a:lnTo>
                      <a:pt x="45" y="93"/>
                    </a:lnTo>
                    <a:lnTo>
                      <a:pt x="35" y="83"/>
                    </a:lnTo>
                    <a:lnTo>
                      <a:pt x="11" y="79"/>
                    </a:lnTo>
                    <a:lnTo>
                      <a:pt x="10" y="60"/>
                    </a:lnTo>
                    <a:lnTo>
                      <a:pt x="1" y="46"/>
                    </a:lnTo>
                    <a:lnTo>
                      <a:pt x="15" y="43"/>
                    </a:lnTo>
                    <a:lnTo>
                      <a:pt x="20" y="23"/>
                    </a:lnTo>
                    <a:lnTo>
                      <a:pt x="34" y="9"/>
                    </a:lnTo>
                    <a:lnTo>
                      <a:pt x="48" y="0"/>
                    </a:lnTo>
                    <a:moveTo>
                      <a:pt x="48" y="0"/>
                    </a:moveTo>
                    <a:lnTo>
                      <a:pt x="47" y="0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15" y="42"/>
                    </a:lnTo>
                    <a:lnTo>
                      <a:pt x="1" y="46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9" y="60"/>
                    </a:lnTo>
                    <a:lnTo>
                      <a:pt x="11" y="79"/>
                    </a:lnTo>
                    <a:lnTo>
                      <a:pt x="11" y="80"/>
                    </a:lnTo>
                    <a:lnTo>
                      <a:pt x="11" y="80"/>
                    </a:lnTo>
                    <a:lnTo>
                      <a:pt x="35" y="83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56" y="101"/>
                    </a:lnTo>
                    <a:lnTo>
                      <a:pt x="56" y="101"/>
                    </a:lnTo>
                    <a:lnTo>
                      <a:pt x="56" y="101"/>
                    </a:lnTo>
                    <a:lnTo>
                      <a:pt x="75" y="105"/>
                    </a:lnTo>
                    <a:lnTo>
                      <a:pt x="75" y="105"/>
                    </a:lnTo>
                    <a:lnTo>
                      <a:pt x="75" y="105"/>
                    </a:lnTo>
                    <a:lnTo>
                      <a:pt x="94" y="104"/>
                    </a:lnTo>
                    <a:lnTo>
                      <a:pt x="94" y="104"/>
                    </a:lnTo>
                    <a:lnTo>
                      <a:pt x="95" y="104"/>
                    </a:lnTo>
                    <a:lnTo>
                      <a:pt x="108" y="94"/>
                    </a:lnTo>
                    <a:lnTo>
                      <a:pt x="117" y="94"/>
                    </a:lnTo>
                    <a:lnTo>
                      <a:pt x="140" y="103"/>
                    </a:lnTo>
                    <a:lnTo>
                      <a:pt x="141" y="103"/>
                    </a:lnTo>
                    <a:lnTo>
                      <a:pt x="141" y="103"/>
                    </a:lnTo>
                    <a:lnTo>
                      <a:pt x="145" y="87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59" y="63"/>
                    </a:lnTo>
                    <a:lnTo>
                      <a:pt x="159" y="62"/>
                    </a:lnTo>
                    <a:lnTo>
                      <a:pt x="158" y="62"/>
                    </a:lnTo>
                    <a:lnTo>
                      <a:pt x="149" y="63"/>
                    </a:lnTo>
                    <a:lnTo>
                      <a:pt x="141" y="61"/>
                    </a:lnTo>
                    <a:lnTo>
                      <a:pt x="141" y="51"/>
                    </a:lnTo>
                    <a:lnTo>
                      <a:pt x="141" y="51"/>
                    </a:lnTo>
                    <a:lnTo>
                      <a:pt x="141" y="51"/>
                    </a:lnTo>
                    <a:lnTo>
                      <a:pt x="134" y="44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17" y="2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93" y="6"/>
                    </a:lnTo>
                    <a:lnTo>
                      <a:pt x="76" y="9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7" name="Freeform 1268"/>
              <p:cNvSpPr>
                <a:spLocks/>
              </p:cNvSpPr>
              <p:nvPr/>
            </p:nvSpPr>
            <p:spPr bwMode="gray">
              <a:xfrm>
                <a:off x="3445" y="1418"/>
                <a:ext cx="63" cy="71"/>
              </a:xfrm>
              <a:custGeom>
                <a:avLst/>
                <a:gdLst>
                  <a:gd name="T0" fmla="*/ 37 w 63"/>
                  <a:gd name="T1" fmla="*/ 68 h 71"/>
                  <a:gd name="T2" fmla="*/ 37 w 63"/>
                  <a:gd name="T3" fmla="*/ 58 h 71"/>
                  <a:gd name="T4" fmla="*/ 30 w 63"/>
                  <a:gd name="T5" fmla="*/ 51 h 71"/>
                  <a:gd name="T6" fmla="*/ 22 w 63"/>
                  <a:gd name="T7" fmla="*/ 23 h 71"/>
                  <a:gd name="T8" fmla="*/ 13 w 63"/>
                  <a:gd name="T9" fmla="*/ 9 h 71"/>
                  <a:gd name="T10" fmla="*/ 0 w 63"/>
                  <a:gd name="T11" fmla="*/ 7 h 71"/>
                  <a:gd name="T12" fmla="*/ 14 w 63"/>
                  <a:gd name="T13" fmla="*/ 0 h 71"/>
                  <a:gd name="T14" fmla="*/ 40 w 63"/>
                  <a:gd name="T15" fmla="*/ 0 h 71"/>
                  <a:gd name="T16" fmla="*/ 51 w 63"/>
                  <a:gd name="T17" fmla="*/ 11 h 71"/>
                  <a:gd name="T18" fmla="*/ 56 w 63"/>
                  <a:gd name="T19" fmla="*/ 33 h 71"/>
                  <a:gd name="T20" fmla="*/ 63 w 63"/>
                  <a:gd name="T21" fmla="*/ 40 h 71"/>
                  <a:gd name="T22" fmla="*/ 60 w 63"/>
                  <a:gd name="T23" fmla="*/ 47 h 71"/>
                  <a:gd name="T24" fmla="*/ 53 w 63"/>
                  <a:gd name="T25" fmla="*/ 46 h 71"/>
                  <a:gd name="T26" fmla="*/ 47 w 63"/>
                  <a:gd name="T27" fmla="*/ 57 h 71"/>
                  <a:gd name="T28" fmla="*/ 45 w 63"/>
                  <a:gd name="T29" fmla="*/ 71 h 71"/>
                  <a:gd name="T30" fmla="*/ 37 w 63"/>
                  <a:gd name="T31" fmla="*/ 6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71">
                    <a:moveTo>
                      <a:pt x="37" y="68"/>
                    </a:moveTo>
                    <a:lnTo>
                      <a:pt x="37" y="58"/>
                    </a:lnTo>
                    <a:lnTo>
                      <a:pt x="30" y="51"/>
                    </a:lnTo>
                    <a:lnTo>
                      <a:pt x="22" y="23"/>
                    </a:lnTo>
                    <a:lnTo>
                      <a:pt x="13" y="9"/>
                    </a:lnTo>
                    <a:lnTo>
                      <a:pt x="0" y="7"/>
                    </a:lnTo>
                    <a:lnTo>
                      <a:pt x="14" y="0"/>
                    </a:lnTo>
                    <a:lnTo>
                      <a:pt x="40" y="0"/>
                    </a:lnTo>
                    <a:lnTo>
                      <a:pt x="51" y="11"/>
                    </a:lnTo>
                    <a:lnTo>
                      <a:pt x="56" y="33"/>
                    </a:lnTo>
                    <a:lnTo>
                      <a:pt x="63" y="40"/>
                    </a:lnTo>
                    <a:lnTo>
                      <a:pt x="60" y="47"/>
                    </a:lnTo>
                    <a:lnTo>
                      <a:pt x="53" y="46"/>
                    </a:lnTo>
                    <a:lnTo>
                      <a:pt x="47" y="57"/>
                    </a:lnTo>
                    <a:lnTo>
                      <a:pt x="45" y="71"/>
                    </a:lnTo>
                    <a:lnTo>
                      <a:pt x="37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8" name="Freeform 1269"/>
              <p:cNvSpPr>
                <a:spLocks noEditPoints="1"/>
              </p:cNvSpPr>
              <p:nvPr/>
            </p:nvSpPr>
            <p:spPr bwMode="gray">
              <a:xfrm>
                <a:off x="3445" y="1418"/>
                <a:ext cx="63" cy="71"/>
              </a:xfrm>
              <a:custGeom>
                <a:avLst/>
                <a:gdLst>
                  <a:gd name="T0" fmla="*/ 40 w 63"/>
                  <a:gd name="T1" fmla="*/ 0 h 71"/>
                  <a:gd name="T2" fmla="*/ 51 w 63"/>
                  <a:gd name="T3" fmla="*/ 12 h 71"/>
                  <a:gd name="T4" fmla="*/ 55 w 63"/>
                  <a:gd name="T5" fmla="*/ 33 h 71"/>
                  <a:gd name="T6" fmla="*/ 63 w 63"/>
                  <a:gd name="T7" fmla="*/ 40 h 71"/>
                  <a:gd name="T8" fmla="*/ 60 w 63"/>
                  <a:gd name="T9" fmla="*/ 47 h 71"/>
                  <a:gd name="T10" fmla="*/ 53 w 63"/>
                  <a:gd name="T11" fmla="*/ 46 h 71"/>
                  <a:gd name="T12" fmla="*/ 46 w 63"/>
                  <a:gd name="T13" fmla="*/ 57 h 71"/>
                  <a:gd name="T14" fmla="*/ 45 w 63"/>
                  <a:gd name="T15" fmla="*/ 71 h 71"/>
                  <a:gd name="T16" fmla="*/ 37 w 63"/>
                  <a:gd name="T17" fmla="*/ 68 h 71"/>
                  <a:gd name="T18" fmla="*/ 37 w 63"/>
                  <a:gd name="T19" fmla="*/ 58 h 71"/>
                  <a:gd name="T20" fmla="*/ 30 w 63"/>
                  <a:gd name="T21" fmla="*/ 51 h 71"/>
                  <a:gd name="T22" fmla="*/ 22 w 63"/>
                  <a:gd name="T23" fmla="*/ 23 h 71"/>
                  <a:gd name="T24" fmla="*/ 13 w 63"/>
                  <a:gd name="T25" fmla="*/ 9 h 71"/>
                  <a:gd name="T26" fmla="*/ 1 w 63"/>
                  <a:gd name="T27" fmla="*/ 7 h 71"/>
                  <a:gd name="T28" fmla="*/ 14 w 63"/>
                  <a:gd name="T29" fmla="*/ 0 h 71"/>
                  <a:gd name="T30" fmla="*/ 40 w 63"/>
                  <a:gd name="T31" fmla="*/ 0 h 71"/>
                  <a:gd name="T32" fmla="*/ 41 w 63"/>
                  <a:gd name="T33" fmla="*/ 0 h 71"/>
                  <a:gd name="T34" fmla="*/ 40 w 63"/>
                  <a:gd name="T35" fmla="*/ 0 h 71"/>
                  <a:gd name="T36" fmla="*/ 14 w 63"/>
                  <a:gd name="T37" fmla="*/ 0 h 71"/>
                  <a:gd name="T38" fmla="*/ 14 w 63"/>
                  <a:gd name="T39" fmla="*/ 0 h 71"/>
                  <a:gd name="T40" fmla="*/ 14 w 63"/>
                  <a:gd name="T41" fmla="*/ 0 h 71"/>
                  <a:gd name="T42" fmla="*/ 1 w 63"/>
                  <a:gd name="T43" fmla="*/ 7 h 71"/>
                  <a:gd name="T44" fmla="*/ 0 w 63"/>
                  <a:gd name="T45" fmla="*/ 7 h 71"/>
                  <a:gd name="T46" fmla="*/ 1 w 63"/>
                  <a:gd name="T47" fmla="*/ 8 h 71"/>
                  <a:gd name="T48" fmla="*/ 13 w 63"/>
                  <a:gd name="T49" fmla="*/ 9 h 71"/>
                  <a:gd name="T50" fmla="*/ 22 w 63"/>
                  <a:gd name="T51" fmla="*/ 23 h 71"/>
                  <a:gd name="T52" fmla="*/ 29 w 63"/>
                  <a:gd name="T53" fmla="*/ 51 h 71"/>
                  <a:gd name="T54" fmla="*/ 29 w 63"/>
                  <a:gd name="T55" fmla="*/ 51 h 71"/>
                  <a:gd name="T56" fmla="*/ 30 w 63"/>
                  <a:gd name="T57" fmla="*/ 51 h 71"/>
                  <a:gd name="T58" fmla="*/ 37 w 63"/>
                  <a:gd name="T59" fmla="*/ 58 h 71"/>
                  <a:gd name="T60" fmla="*/ 37 w 63"/>
                  <a:gd name="T61" fmla="*/ 68 h 71"/>
                  <a:gd name="T62" fmla="*/ 37 w 63"/>
                  <a:gd name="T63" fmla="*/ 69 h 71"/>
                  <a:gd name="T64" fmla="*/ 37 w 63"/>
                  <a:gd name="T65" fmla="*/ 69 h 71"/>
                  <a:gd name="T66" fmla="*/ 45 w 63"/>
                  <a:gd name="T67" fmla="*/ 71 h 71"/>
                  <a:gd name="T68" fmla="*/ 45 w 63"/>
                  <a:gd name="T69" fmla="*/ 71 h 71"/>
                  <a:gd name="T70" fmla="*/ 45 w 63"/>
                  <a:gd name="T71" fmla="*/ 71 h 71"/>
                  <a:gd name="T72" fmla="*/ 47 w 63"/>
                  <a:gd name="T73" fmla="*/ 57 h 71"/>
                  <a:gd name="T74" fmla="*/ 53 w 63"/>
                  <a:gd name="T75" fmla="*/ 46 h 71"/>
                  <a:gd name="T76" fmla="*/ 60 w 63"/>
                  <a:gd name="T77" fmla="*/ 47 h 71"/>
                  <a:gd name="T78" fmla="*/ 60 w 63"/>
                  <a:gd name="T79" fmla="*/ 47 h 71"/>
                  <a:gd name="T80" fmla="*/ 61 w 63"/>
                  <a:gd name="T81" fmla="*/ 47 h 71"/>
                  <a:gd name="T82" fmla="*/ 63 w 63"/>
                  <a:gd name="T83" fmla="*/ 40 h 71"/>
                  <a:gd name="T84" fmla="*/ 63 w 63"/>
                  <a:gd name="T85" fmla="*/ 40 h 71"/>
                  <a:gd name="T86" fmla="*/ 63 w 63"/>
                  <a:gd name="T87" fmla="*/ 40 h 71"/>
                  <a:gd name="T88" fmla="*/ 56 w 63"/>
                  <a:gd name="T89" fmla="*/ 33 h 71"/>
                  <a:gd name="T90" fmla="*/ 51 w 63"/>
                  <a:gd name="T91" fmla="*/ 11 h 71"/>
                  <a:gd name="T92" fmla="*/ 51 w 63"/>
                  <a:gd name="T93" fmla="*/ 11 h 71"/>
                  <a:gd name="T94" fmla="*/ 51 w 63"/>
                  <a:gd name="T95" fmla="*/ 11 h 71"/>
                  <a:gd name="T96" fmla="*/ 41 w 63"/>
                  <a:gd name="T97" fmla="*/ 0 h 71"/>
                  <a:gd name="T98" fmla="*/ 41 w 63"/>
                  <a:gd name="T99" fmla="*/ 0 h 71"/>
                  <a:gd name="T100" fmla="*/ 41 w 63"/>
                  <a:gd name="T10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3" h="71">
                    <a:moveTo>
                      <a:pt x="40" y="0"/>
                    </a:moveTo>
                    <a:lnTo>
                      <a:pt x="51" y="12"/>
                    </a:lnTo>
                    <a:lnTo>
                      <a:pt x="55" y="33"/>
                    </a:lnTo>
                    <a:lnTo>
                      <a:pt x="63" y="40"/>
                    </a:lnTo>
                    <a:lnTo>
                      <a:pt x="60" y="47"/>
                    </a:lnTo>
                    <a:lnTo>
                      <a:pt x="53" y="46"/>
                    </a:lnTo>
                    <a:lnTo>
                      <a:pt x="46" y="57"/>
                    </a:lnTo>
                    <a:lnTo>
                      <a:pt x="45" y="71"/>
                    </a:lnTo>
                    <a:lnTo>
                      <a:pt x="37" y="68"/>
                    </a:lnTo>
                    <a:lnTo>
                      <a:pt x="37" y="58"/>
                    </a:lnTo>
                    <a:lnTo>
                      <a:pt x="30" y="51"/>
                    </a:lnTo>
                    <a:lnTo>
                      <a:pt x="22" y="23"/>
                    </a:lnTo>
                    <a:lnTo>
                      <a:pt x="13" y="9"/>
                    </a:lnTo>
                    <a:lnTo>
                      <a:pt x="1" y="7"/>
                    </a:lnTo>
                    <a:lnTo>
                      <a:pt x="14" y="0"/>
                    </a:lnTo>
                    <a:lnTo>
                      <a:pt x="40" y="0"/>
                    </a:lnTo>
                    <a:close/>
                    <a:moveTo>
                      <a:pt x="41" y="0"/>
                    </a:moveTo>
                    <a:lnTo>
                      <a:pt x="40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3" y="9"/>
                    </a:lnTo>
                    <a:lnTo>
                      <a:pt x="22" y="23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30" y="51"/>
                    </a:lnTo>
                    <a:lnTo>
                      <a:pt x="37" y="58"/>
                    </a:lnTo>
                    <a:lnTo>
                      <a:pt x="37" y="68"/>
                    </a:lnTo>
                    <a:lnTo>
                      <a:pt x="37" y="69"/>
                    </a:lnTo>
                    <a:lnTo>
                      <a:pt x="37" y="69"/>
                    </a:lnTo>
                    <a:lnTo>
                      <a:pt x="45" y="71"/>
                    </a:lnTo>
                    <a:lnTo>
                      <a:pt x="45" y="71"/>
                    </a:lnTo>
                    <a:lnTo>
                      <a:pt x="45" y="71"/>
                    </a:lnTo>
                    <a:lnTo>
                      <a:pt x="47" y="57"/>
                    </a:lnTo>
                    <a:lnTo>
                      <a:pt x="53" y="46"/>
                    </a:lnTo>
                    <a:lnTo>
                      <a:pt x="60" y="47"/>
                    </a:lnTo>
                    <a:lnTo>
                      <a:pt x="60" y="47"/>
                    </a:lnTo>
                    <a:lnTo>
                      <a:pt x="61" y="47"/>
                    </a:lnTo>
                    <a:lnTo>
                      <a:pt x="63" y="40"/>
                    </a:lnTo>
                    <a:lnTo>
                      <a:pt x="63" y="40"/>
                    </a:lnTo>
                    <a:lnTo>
                      <a:pt x="63" y="40"/>
                    </a:lnTo>
                    <a:lnTo>
                      <a:pt x="56" y="33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9" name="Freeform 1270"/>
              <p:cNvSpPr>
                <a:spLocks noEditPoints="1"/>
              </p:cNvSpPr>
              <p:nvPr/>
            </p:nvSpPr>
            <p:spPr bwMode="gray">
              <a:xfrm>
                <a:off x="3445" y="1418"/>
                <a:ext cx="63" cy="71"/>
              </a:xfrm>
              <a:custGeom>
                <a:avLst/>
                <a:gdLst>
                  <a:gd name="T0" fmla="*/ 40 w 63"/>
                  <a:gd name="T1" fmla="*/ 0 h 71"/>
                  <a:gd name="T2" fmla="*/ 51 w 63"/>
                  <a:gd name="T3" fmla="*/ 12 h 71"/>
                  <a:gd name="T4" fmla="*/ 55 w 63"/>
                  <a:gd name="T5" fmla="*/ 33 h 71"/>
                  <a:gd name="T6" fmla="*/ 63 w 63"/>
                  <a:gd name="T7" fmla="*/ 40 h 71"/>
                  <a:gd name="T8" fmla="*/ 60 w 63"/>
                  <a:gd name="T9" fmla="*/ 47 h 71"/>
                  <a:gd name="T10" fmla="*/ 53 w 63"/>
                  <a:gd name="T11" fmla="*/ 46 h 71"/>
                  <a:gd name="T12" fmla="*/ 46 w 63"/>
                  <a:gd name="T13" fmla="*/ 57 h 71"/>
                  <a:gd name="T14" fmla="*/ 45 w 63"/>
                  <a:gd name="T15" fmla="*/ 71 h 71"/>
                  <a:gd name="T16" fmla="*/ 37 w 63"/>
                  <a:gd name="T17" fmla="*/ 68 h 71"/>
                  <a:gd name="T18" fmla="*/ 37 w 63"/>
                  <a:gd name="T19" fmla="*/ 58 h 71"/>
                  <a:gd name="T20" fmla="*/ 30 w 63"/>
                  <a:gd name="T21" fmla="*/ 51 h 71"/>
                  <a:gd name="T22" fmla="*/ 22 w 63"/>
                  <a:gd name="T23" fmla="*/ 23 h 71"/>
                  <a:gd name="T24" fmla="*/ 13 w 63"/>
                  <a:gd name="T25" fmla="*/ 9 h 71"/>
                  <a:gd name="T26" fmla="*/ 1 w 63"/>
                  <a:gd name="T27" fmla="*/ 7 h 71"/>
                  <a:gd name="T28" fmla="*/ 14 w 63"/>
                  <a:gd name="T29" fmla="*/ 0 h 71"/>
                  <a:gd name="T30" fmla="*/ 40 w 63"/>
                  <a:gd name="T31" fmla="*/ 0 h 71"/>
                  <a:gd name="T32" fmla="*/ 41 w 63"/>
                  <a:gd name="T33" fmla="*/ 0 h 71"/>
                  <a:gd name="T34" fmla="*/ 40 w 63"/>
                  <a:gd name="T35" fmla="*/ 0 h 71"/>
                  <a:gd name="T36" fmla="*/ 14 w 63"/>
                  <a:gd name="T37" fmla="*/ 0 h 71"/>
                  <a:gd name="T38" fmla="*/ 14 w 63"/>
                  <a:gd name="T39" fmla="*/ 0 h 71"/>
                  <a:gd name="T40" fmla="*/ 14 w 63"/>
                  <a:gd name="T41" fmla="*/ 0 h 71"/>
                  <a:gd name="T42" fmla="*/ 1 w 63"/>
                  <a:gd name="T43" fmla="*/ 7 h 71"/>
                  <a:gd name="T44" fmla="*/ 0 w 63"/>
                  <a:gd name="T45" fmla="*/ 7 h 71"/>
                  <a:gd name="T46" fmla="*/ 1 w 63"/>
                  <a:gd name="T47" fmla="*/ 8 h 71"/>
                  <a:gd name="T48" fmla="*/ 13 w 63"/>
                  <a:gd name="T49" fmla="*/ 9 h 71"/>
                  <a:gd name="T50" fmla="*/ 22 w 63"/>
                  <a:gd name="T51" fmla="*/ 23 h 71"/>
                  <a:gd name="T52" fmla="*/ 29 w 63"/>
                  <a:gd name="T53" fmla="*/ 51 h 71"/>
                  <a:gd name="T54" fmla="*/ 29 w 63"/>
                  <a:gd name="T55" fmla="*/ 51 h 71"/>
                  <a:gd name="T56" fmla="*/ 30 w 63"/>
                  <a:gd name="T57" fmla="*/ 51 h 71"/>
                  <a:gd name="T58" fmla="*/ 37 w 63"/>
                  <a:gd name="T59" fmla="*/ 58 h 71"/>
                  <a:gd name="T60" fmla="*/ 37 w 63"/>
                  <a:gd name="T61" fmla="*/ 68 h 71"/>
                  <a:gd name="T62" fmla="*/ 37 w 63"/>
                  <a:gd name="T63" fmla="*/ 69 h 71"/>
                  <a:gd name="T64" fmla="*/ 37 w 63"/>
                  <a:gd name="T65" fmla="*/ 69 h 71"/>
                  <a:gd name="T66" fmla="*/ 45 w 63"/>
                  <a:gd name="T67" fmla="*/ 71 h 71"/>
                  <a:gd name="T68" fmla="*/ 45 w 63"/>
                  <a:gd name="T69" fmla="*/ 71 h 71"/>
                  <a:gd name="T70" fmla="*/ 45 w 63"/>
                  <a:gd name="T71" fmla="*/ 71 h 71"/>
                  <a:gd name="T72" fmla="*/ 47 w 63"/>
                  <a:gd name="T73" fmla="*/ 57 h 71"/>
                  <a:gd name="T74" fmla="*/ 53 w 63"/>
                  <a:gd name="T75" fmla="*/ 46 h 71"/>
                  <a:gd name="T76" fmla="*/ 60 w 63"/>
                  <a:gd name="T77" fmla="*/ 47 h 71"/>
                  <a:gd name="T78" fmla="*/ 60 w 63"/>
                  <a:gd name="T79" fmla="*/ 47 h 71"/>
                  <a:gd name="T80" fmla="*/ 61 w 63"/>
                  <a:gd name="T81" fmla="*/ 47 h 71"/>
                  <a:gd name="T82" fmla="*/ 63 w 63"/>
                  <a:gd name="T83" fmla="*/ 40 h 71"/>
                  <a:gd name="T84" fmla="*/ 63 w 63"/>
                  <a:gd name="T85" fmla="*/ 40 h 71"/>
                  <a:gd name="T86" fmla="*/ 63 w 63"/>
                  <a:gd name="T87" fmla="*/ 40 h 71"/>
                  <a:gd name="T88" fmla="*/ 56 w 63"/>
                  <a:gd name="T89" fmla="*/ 33 h 71"/>
                  <a:gd name="T90" fmla="*/ 51 w 63"/>
                  <a:gd name="T91" fmla="*/ 11 h 71"/>
                  <a:gd name="T92" fmla="*/ 51 w 63"/>
                  <a:gd name="T93" fmla="*/ 11 h 71"/>
                  <a:gd name="T94" fmla="*/ 51 w 63"/>
                  <a:gd name="T95" fmla="*/ 11 h 71"/>
                  <a:gd name="T96" fmla="*/ 41 w 63"/>
                  <a:gd name="T97" fmla="*/ 0 h 71"/>
                  <a:gd name="T98" fmla="*/ 41 w 63"/>
                  <a:gd name="T99" fmla="*/ 0 h 71"/>
                  <a:gd name="T100" fmla="*/ 41 w 63"/>
                  <a:gd name="T10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3" h="71">
                    <a:moveTo>
                      <a:pt x="40" y="0"/>
                    </a:moveTo>
                    <a:lnTo>
                      <a:pt x="51" y="12"/>
                    </a:lnTo>
                    <a:lnTo>
                      <a:pt x="55" y="33"/>
                    </a:lnTo>
                    <a:lnTo>
                      <a:pt x="63" y="40"/>
                    </a:lnTo>
                    <a:lnTo>
                      <a:pt x="60" y="47"/>
                    </a:lnTo>
                    <a:lnTo>
                      <a:pt x="53" y="46"/>
                    </a:lnTo>
                    <a:lnTo>
                      <a:pt x="46" y="57"/>
                    </a:lnTo>
                    <a:lnTo>
                      <a:pt x="45" y="71"/>
                    </a:lnTo>
                    <a:lnTo>
                      <a:pt x="37" y="68"/>
                    </a:lnTo>
                    <a:lnTo>
                      <a:pt x="37" y="58"/>
                    </a:lnTo>
                    <a:lnTo>
                      <a:pt x="30" y="51"/>
                    </a:lnTo>
                    <a:lnTo>
                      <a:pt x="22" y="23"/>
                    </a:lnTo>
                    <a:lnTo>
                      <a:pt x="13" y="9"/>
                    </a:lnTo>
                    <a:lnTo>
                      <a:pt x="1" y="7"/>
                    </a:lnTo>
                    <a:lnTo>
                      <a:pt x="14" y="0"/>
                    </a:lnTo>
                    <a:lnTo>
                      <a:pt x="40" y="0"/>
                    </a:lnTo>
                    <a:moveTo>
                      <a:pt x="41" y="0"/>
                    </a:moveTo>
                    <a:lnTo>
                      <a:pt x="40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3" y="9"/>
                    </a:lnTo>
                    <a:lnTo>
                      <a:pt x="22" y="23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30" y="51"/>
                    </a:lnTo>
                    <a:lnTo>
                      <a:pt x="37" y="58"/>
                    </a:lnTo>
                    <a:lnTo>
                      <a:pt x="37" y="68"/>
                    </a:lnTo>
                    <a:lnTo>
                      <a:pt x="37" y="69"/>
                    </a:lnTo>
                    <a:lnTo>
                      <a:pt x="37" y="69"/>
                    </a:lnTo>
                    <a:lnTo>
                      <a:pt x="45" y="71"/>
                    </a:lnTo>
                    <a:lnTo>
                      <a:pt x="45" y="71"/>
                    </a:lnTo>
                    <a:lnTo>
                      <a:pt x="45" y="71"/>
                    </a:lnTo>
                    <a:lnTo>
                      <a:pt x="47" y="57"/>
                    </a:lnTo>
                    <a:lnTo>
                      <a:pt x="53" y="46"/>
                    </a:lnTo>
                    <a:lnTo>
                      <a:pt x="60" y="47"/>
                    </a:lnTo>
                    <a:lnTo>
                      <a:pt x="60" y="47"/>
                    </a:lnTo>
                    <a:lnTo>
                      <a:pt x="61" y="47"/>
                    </a:lnTo>
                    <a:lnTo>
                      <a:pt x="63" y="40"/>
                    </a:lnTo>
                    <a:lnTo>
                      <a:pt x="63" y="40"/>
                    </a:lnTo>
                    <a:lnTo>
                      <a:pt x="63" y="40"/>
                    </a:lnTo>
                    <a:lnTo>
                      <a:pt x="56" y="33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0" name="Freeform 1271"/>
              <p:cNvSpPr>
                <a:spLocks/>
              </p:cNvSpPr>
              <p:nvPr/>
            </p:nvSpPr>
            <p:spPr bwMode="gray">
              <a:xfrm>
                <a:off x="3600" y="1692"/>
                <a:ext cx="26" cy="57"/>
              </a:xfrm>
              <a:custGeom>
                <a:avLst/>
                <a:gdLst>
                  <a:gd name="T0" fmla="*/ 0 w 26"/>
                  <a:gd name="T1" fmla="*/ 55 h 57"/>
                  <a:gd name="T2" fmla="*/ 0 w 26"/>
                  <a:gd name="T3" fmla="*/ 54 h 57"/>
                  <a:gd name="T4" fmla="*/ 1 w 26"/>
                  <a:gd name="T5" fmla="*/ 51 h 57"/>
                  <a:gd name="T6" fmla="*/ 5 w 26"/>
                  <a:gd name="T7" fmla="*/ 44 h 57"/>
                  <a:gd name="T8" fmla="*/ 7 w 26"/>
                  <a:gd name="T9" fmla="*/ 11 h 57"/>
                  <a:gd name="T10" fmla="*/ 20 w 26"/>
                  <a:gd name="T11" fmla="*/ 0 h 57"/>
                  <a:gd name="T12" fmla="*/ 26 w 26"/>
                  <a:gd name="T13" fmla="*/ 6 h 57"/>
                  <a:gd name="T14" fmla="*/ 23 w 26"/>
                  <a:gd name="T15" fmla="*/ 21 h 57"/>
                  <a:gd name="T16" fmla="*/ 24 w 26"/>
                  <a:gd name="T17" fmla="*/ 34 h 57"/>
                  <a:gd name="T18" fmla="*/ 18 w 26"/>
                  <a:gd name="T19" fmla="*/ 39 h 57"/>
                  <a:gd name="T20" fmla="*/ 18 w 26"/>
                  <a:gd name="T21" fmla="*/ 46 h 57"/>
                  <a:gd name="T22" fmla="*/ 14 w 26"/>
                  <a:gd name="T23" fmla="*/ 52 h 57"/>
                  <a:gd name="T24" fmla="*/ 8 w 26"/>
                  <a:gd name="T25" fmla="*/ 51 h 57"/>
                  <a:gd name="T26" fmla="*/ 6 w 26"/>
                  <a:gd name="T27" fmla="*/ 57 h 57"/>
                  <a:gd name="T28" fmla="*/ 0 w 26"/>
                  <a:gd name="T29" fmla="*/ 5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57">
                    <a:moveTo>
                      <a:pt x="0" y="55"/>
                    </a:moveTo>
                    <a:lnTo>
                      <a:pt x="0" y="54"/>
                    </a:lnTo>
                    <a:lnTo>
                      <a:pt x="1" y="51"/>
                    </a:lnTo>
                    <a:lnTo>
                      <a:pt x="5" y="44"/>
                    </a:lnTo>
                    <a:lnTo>
                      <a:pt x="7" y="11"/>
                    </a:lnTo>
                    <a:lnTo>
                      <a:pt x="20" y="0"/>
                    </a:lnTo>
                    <a:lnTo>
                      <a:pt x="26" y="6"/>
                    </a:lnTo>
                    <a:lnTo>
                      <a:pt x="23" y="21"/>
                    </a:lnTo>
                    <a:lnTo>
                      <a:pt x="24" y="34"/>
                    </a:lnTo>
                    <a:lnTo>
                      <a:pt x="18" y="39"/>
                    </a:lnTo>
                    <a:lnTo>
                      <a:pt x="18" y="46"/>
                    </a:lnTo>
                    <a:lnTo>
                      <a:pt x="14" y="52"/>
                    </a:lnTo>
                    <a:lnTo>
                      <a:pt x="8" y="51"/>
                    </a:lnTo>
                    <a:lnTo>
                      <a:pt x="6" y="57"/>
                    </a:lnTo>
                    <a:lnTo>
                      <a:pt x="0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1" name="Freeform 1272"/>
              <p:cNvSpPr>
                <a:spLocks noEditPoints="1"/>
              </p:cNvSpPr>
              <p:nvPr/>
            </p:nvSpPr>
            <p:spPr bwMode="gray">
              <a:xfrm>
                <a:off x="3600" y="1692"/>
                <a:ext cx="26" cy="57"/>
              </a:xfrm>
              <a:custGeom>
                <a:avLst/>
                <a:gdLst>
                  <a:gd name="T0" fmla="*/ 20 w 26"/>
                  <a:gd name="T1" fmla="*/ 0 h 57"/>
                  <a:gd name="T2" fmla="*/ 25 w 26"/>
                  <a:gd name="T3" fmla="*/ 6 h 57"/>
                  <a:gd name="T4" fmla="*/ 23 w 26"/>
                  <a:gd name="T5" fmla="*/ 21 h 57"/>
                  <a:gd name="T6" fmla="*/ 24 w 26"/>
                  <a:gd name="T7" fmla="*/ 34 h 57"/>
                  <a:gd name="T8" fmla="*/ 17 w 26"/>
                  <a:gd name="T9" fmla="*/ 39 h 57"/>
                  <a:gd name="T10" fmla="*/ 18 w 26"/>
                  <a:gd name="T11" fmla="*/ 46 h 57"/>
                  <a:gd name="T12" fmla="*/ 14 w 26"/>
                  <a:gd name="T13" fmla="*/ 52 h 57"/>
                  <a:gd name="T14" fmla="*/ 8 w 26"/>
                  <a:gd name="T15" fmla="*/ 51 h 57"/>
                  <a:gd name="T16" fmla="*/ 6 w 26"/>
                  <a:gd name="T17" fmla="*/ 57 h 57"/>
                  <a:gd name="T18" fmla="*/ 0 w 26"/>
                  <a:gd name="T19" fmla="*/ 55 h 57"/>
                  <a:gd name="T20" fmla="*/ 0 w 26"/>
                  <a:gd name="T21" fmla="*/ 54 h 57"/>
                  <a:gd name="T22" fmla="*/ 1 w 26"/>
                  <a:gd name="T23" fmla="*/ 51 h 57"/>
                  <a:gd name="T24" fmla="*/ 5 w 26"/>
                  <a:gd name="T25" fmla="*/ 44 h 57"/>
                  <a:gd name="T26" fmla="*/ 7 w 26"/>
                  <a:gd name="T27" fmla="*/ 11 h 57"/>
                  <a:gd name="T28" fmla="*/ 20 w 26"/>
                  <a:gd name="T29" fmla="*/ 0 h 57"/>
                  <a:gd name="T30" fmla="*/ 20 w 26"/>
                  <a:gd name="T31" fmla="*/ 0 h 57"/>
                  <a:gd name="T32" fmla="*/ 20 w 26"/>
                  <a:gd name="T33" fmla="*/ 0 h 57"/>
                  <a:gd name="T34" fmla="*/ 7 w 26"/>
                  <a:gd name="T35" fmla="*/ 11 h 57"/>
                  <a:gd name="T36" fmla="*/ 7 w 26"/>
                  <a:gd name="T37" fmla="*/ 11 h 57"/>
                  <a:gd name="T38" fmla="*/ 7 w 26"/>
                  <a:gd name="T39" fmla="*/ 11 h 57"/>
                  <a:gd name="T40" fmla="*/ 5 w 26"/>
                  <a:gd name="T41" fmla="*/ 44 h 57"/>
                  <a:gd name="T42" fmla="*/ 1 w 26"/>
                  <a:gd name="T43" fmla="*/ 50 h 57"/>
                  <a:gd name="T44" fmla="*/ 1 w 26"/>
                  <a:gd name="T45" fmla="*/ 51 h 57"/>
                  <a:gd name="T46" fmla="*/ 1 w 26"/>
                  <a:gd name="T47" fmla="*/ 51 h 57"/>
                  <a:gd name="T48" fmla="*/ 0 w 26"/>
                  <a:gd name="T49" fmla="*/ 54 h 57"/>
                  <a:gd name="T50" fmla="*/ 0 w 26"/>
                  <a:gd name="T51" fmla="*/ 55 h 57"/>
                  <a:gd name="T52" fmla="*/ 0 w 26"/>
                  <a:gd name="T53" fmla="*/ 55 h 57"/>
                  <a:gd name="T54" fmla="*/ 0 w 26"/>
                  <a:gd name="T55" fmla="*/ 55 h 57"/>
                  <a:gd name="T56" fmla="*/ 0 w 26"/>
                  <a:gd name="T57" fmla="*/ 55 h 57"/>
                  <a:gd name="T58" fmla="*/ 0 w 26"/>
                  <a:gd name="T59" fmla="*/ 55 h 57"/>
                  <a:gd name="T60" fmla="*/ 6 w 26"/>
                  <a:gd name="T61" fmla="*/ 57 h 57"/>
                  <a:gd name="T62" fmla="*/ 6 w 26"/>
                  <a:gd name="T63" fmla="*/ 57 h 57"/>
                  <a:gd name="T64" fmla="*/ 6 w 26"/>
                  <a:gd name="T65" fmla="*/ 57 h 57"/>
                  <a:gd name="T66" fmla="*/ 9 w 26"/>
                  <a:gd name="T67" fmla="*/ 52 h 57"/>
                  <a:gd name="T68" fmla="*/ 14 w 26"/>
                  <a:gd name="T69" fmla="*/ 52 h 57"/>
                  <a:gd name="T70" fmla="*/ 14 w 26"/>
                  <a:gd name="T71" fmla="*/ 52 h 57"/>
                  <a:gd name="T72" fmla="*/ 14 w 26"/>
                  <a:gd name="T73" fmla="*/ 52 h 57"/>
                  <a:gd name="T74" fmla="*/ 18 w 26"/>
                  <a:gd name="T75" fmla="*/ 46 h 57"/>
                  <a:gd name="T76" fmla="*/ 18 w 26"/>
                  <a:gd name="T77" fmla="*/ 46 h 57"/>
                  <a:gd name="T78" fmla="*/ 18 w 26"/>
                  <a:gd name="T79" fmla="*/ 46 h 57"/>
                  <a:gd name="T80" fmla="*/ 18 w 26"/>
                  <a:gd name="T81" fmla="*/ 39 h 57"/>
                  <a:gd name="T82" fmla="*/ 24 w 26"/>
                  <a:gd name="T83" fmla="*/ 34 h 57"/>
                  <a:gd name="T84" fmla="*/ 24 w 26"/>
                  <a:gd name="T85" fmla="*/ 34 h 57"/>
                  <a:gd name="T86" fmla="*/ 24 w 26"/>
                  <a:gd name="T87" fmla="*/ 34 h 57"/>
                  <a:gd name="T88" fmla="*/ 23 w 26"/>
                  <a:gd name="T89" fmla="*/ 21 h 57"/>
                  <a:gd name="T90" fmla="*/ 26 w 26"/>
                  <a:gd name="T91" fmla="*/ 6 h 57"/>
                  <a:gd name="T92" fmla="*/ 26 w 26"/>
                  <a:gd name="T93" fmla="*/ 5 h 57"/>
                  <a:gd name="T94" fmla="*/ 26 w 26"/>
                  <a:gd name="T95" fmla="*/ 5 h 57"/>
                  <a:gd name="T96" fmla="*/ 20 w 26"/>
                  <a:gd name="T97" fmla="*/ 0 h 57"/>
                  <a:gd name="T98" fmla="*/ 20 w 26"/>
                  <a:gd name="T99" fmla="*/ 0 h 57"/>
                  <a:gd name="T100" fmla="*/ 20 w 26"/>
                  <a:gd name="T10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" h="57">
                    <a:moveTo>
                      <a:pt x="20" y="0"/>
                    </a:moveTo>
                    <a:lnTo>
                      <a:pt x="25" y="6"/>
                    </a:lnTo>
                    <a:lnTo>
                      <a:pt x="23" y="21"/>
                    </a:lnTo>
                    <a:lnTo>
                      <a:pt x="24" y="34"/>
                    </a:lnTo>
                    <a:lnTo>
                      <a:pt x="17" y="39"/>
                    </a:lnTo>
                    <a:lnTo>
                      <a:pt x="18" y="46"/>
                    </a:lnTo>
                    <a:lnTo>
                      <a:pt x="14" y="52"/>
                    </a:lnTo>
                    <a:lnTo>
                      <a:pt x="8" y="51"/>
                    </a:lnTo>
                    <a:lnTo>
                      <a:pt x="6" y="57"/>
                    </a:lnTo>
                    <a:lnTo>
                      <a:pt x="0" y="55"/>
                    </a:lnTo>
                    <a:lnTo>
                      <a:pt x="0" y="54"/>
                    </a:lnTo>
                    <a:lnTo>
                      <a:pt x="1" y="51"/>
                    </a:lnTo>
                    <a:lnTo>
                      <a:pt x="5" y="44"/>
                    </a:lnTo>
                    <a:lnTo>
                      <a:pt x="7" y="11"/>
                    </a:lnTo>
                    <a:lnTo>
                      <a:pt x="20" y="0"/>
                    </a:lnTo>
                    <a:close/>
                    <a:moveTo>
                      <a:pt x="20" y="0"/>
                    </a:moveTo>
                    <a:lnTo>
                      <a:pt x="20" y="0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44"/>
                    </a:lnTo>
                    <a:lnTo>
                      <a:pt x="1" y="50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9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39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3" y="21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2" name="Freeform 1273"/>
              <p:cNvSpPr>
                <a:spLocks noEditPoints="1"/>
              </p:cNvSpPr>
              <p:nvPr/>
            </p:nvSpPr>
            <p:spPr bwMode="gray">
              <a:xfrm>
                <a:off x="3600" y="1692"/>
                <a:ext cx="26" cy="57"/>
              </a:xfrm>
              <a:custGeom>
                <a:avLst/>
                <a:gdLst>
                  <a:gd name="T0" fmla="*/ 20 w 26"/>
                  <a:gd name="T1" fmla="*/ 0 h 57"/>
                  <a:gd name="T2" fmla="*/ 25 w 26"/>
                  <a:gd name="T3" fmla="*/ 6 h 57"/>
                  <a:gd name="T4" fmla="*/ 23 w 26"/>
                  <a:gd name="T5" fmla="*/ 21 h 57"/>
                  <a:gd name="T6" fmla="*/ 24 w 26"/>
                  <a:gd name="T7" fmla="*/ 34 h 57"/>
                  <a:gd name="T8" fmla="*/ 17 w 26"/>
                  <a:gd name="T9" fmla="*/ 39 h 57"/>
                  <a:gd name="T10" fmla="*/ 18 w 26"/>
                  <a:gd name="T11" fmla="*/ 46 h 57"/>
                  <a:gd name="T12" fmla="*/ 14 w 26"/>
                  <a:gd name="T13" fmla="*/ 52 h 57"/>
                  <a:gd name="T14" fmla="*/ 8 w 26"/>
                  <a:gd name="T15" fmla="*/ 51 h 57"/>
                  <a:gd name="T16" fmla="*/ 6 w 26"/>
                  <a:gd name="T17" fmla="*/ 57 h 57"/>
                  <a:gd name="T18" fmla="*/ 0 w 26"/>
                  <a:gd name="T19" fmla="*/ 55 h 57"/>
                  <a:gd name="T20" fmla="*/ 0 w 26"/>
                  <a:gd name="T21" fmla="*/ 54 h 57"/>
                  <a:gd name="T22" fmla="*/ 1 w 26"/>
                  <a:gd name="T23" fmla="*/ 51 h 57"/>
                  <a:gd name="T24" fmla="*/ 5 w 26"/>
                  <a:gd name="T25" fmla="*/ 44 h 57"/>
                  <a:gd name="T26" fmla="*/ 7 w 26"/>
                  <a:gd name="T27" fmla="*/ 11 h 57"/>
                  <a:gd name="T28" fmla="*/ 20 w 26"/>
                  <a:gd name="T29" fmla="*/ 0 h 57"/>
                  <a:gd name="T30" fmla="*/ 20 w 26"/>
                  <a:gd name="T31" fmla="*/ 0 h 57"/>
                  <a:gd name="T32" fmla="*/ 20 w 26"/>
                  <a:gd name="T33" fmla="*/ 0 h 57"/>
                  <a:gd name="T34" fmla="*/ 7 w 26"/>
                  <a:gd name="T35" fmla="*/ 11 h 57"/>
                  <a:gd name="T36" fmla="*/ 7 w 26"/>
                  <a:gd name="T37" fmla="*/ 11 h 57"/>
                  <a:gd name="T38" fmla="*/ 7 w 26"/>
                  <a:gd name="T39" fmla="*/ 11 h 57"/>
                  <a:gd name="T40" fmla="*/ 5 w 26"/>
                  <a:gd name="T41" fmla="*/ 44 h 57"/>
                  <a:gd name="T42" fmla="*/ 1 w 26"/>
                  <a:gd name="T43" fmla="*/ 50 h 57"/>
                  <a:gd name="T44" fmla="*/ 1 w 26"/>
                  <a:gd name="T45" fmla="*/ 51 h 57"/>
                  <a:gd name="T46" fmla="*/ 1 w 26"/>
                  <a:gd name="T47" fmla="*/ 51 h 57"/>
                  <a:gd name="T48" fmla="*/ 0 w 26"/>
                  <a:gd name="T49" fmla="*/ 54 h 57"/>
                  <a:gd name="T50" fmla="*/ 0 w 26"/>
                  <a:gd name="T51" fmla="*/ 55 h 57"/>
                  <a:gd name="T52" fmla="*/ 0 w 26"/>
                  <a:gd name="T53" fmla="*/ 55 h 57"/>
                  <a:gd name="T54" fmla="*/ 0 w 26"/>
                  <a:gd name="T55" fmla="*/ 55 h 57"/>
                  <a:gd name="T56" fmla="*/ 0 w 26"/>
                  <a:gd name="T57" fmla="*/ 55 h 57"/>
                  <a:gd name="T58" fmla="*/ 0 w 26"/>
                  <a:gd name="T59" fmla="*/ 55 h 57"/>
                  <a:gd name="T60" fmla="*/ 6 w 26"/>
                  <a:gd name="T61" fmla="*/ 57 h 57"/>
                  <a:gd name="T62" fmla="*/ 6 w 26"/>
                  <a:gd name="T63" fmla="*/ 57 h 57"/>
                  <a:gd name="T64" fmla="*/ 6 w 26"/>
                  <a:gd name="T65" fmla="*/ 57 h 57"/>
                  <a:gd name="T66" fmla="*/ 9 w 26"/>
                  <a:gd name="T67" fmla="*/ 52 h 57"/>
                  <a:gd name="T68" fmla="*/ 14 w 26"/>
                  <a:gd name="T69" fmla="*/ 52 h 57"/>
                  <a:gd name="T70" fmla="*/ 14 w 26"/>
                  <a:gd name="T71" fmla="*/ 52 h 57"/>
                  <a:gd name="T72" fmla="*/ 14 w 26"/>
                  <a:gd name="T73" fmla="*/ 52 h 57"/>
                  <a:gd name="T74" fmla="*/ 18 w 26"/>
                  <a:gd name="T75" fmla="*/ 46 h 57"/>
                  <a:gd name="T76" fmla="*/ 18 w 26"/>
                  <a:gd name="T77" fmla="*/ 46 h 57"/>
                  <a:gd name="T78" fmla="*/ 18 w 26"/>
                  <a:gd name="T79" fmla="*/ 46 h 57"/>
                  <a:gd name="T80" fmla="*/ 18 w 26"/>
                  <a:gd name="T81" fmla="*/ 39 h 57"/>
                  <a:gd name="T82" fmla="*/ 24 w 26"/>
                  <a:gd name="T83" fmla="*/ 34 h 57"/>
                  <a:gd name="T84" fmla="*/ 24 w 26"/>
                  <a:gd name="T85" fmla="*/ 34 h 57"/>
                  <a:gd name="T86" fmla="*/ 24 w 26"/>
                  <a:gd name="T87" fmla="*/ 34 h 57"/>
                  <a:gd name="T88" fmla="*/ 23 w 26"/>
                  <a:gd name="T89" fmla="*/ 21 h 57"/>
                  <a:gd name="T90" fmla="*/ 26 w 26"/>
                  <a:gd name="T91" fmla="*/ 6 h 57"/>
                  <a:gd name="T92" fmla="*/ 26 w 26"/>
                  <a:gd name="T93" fmla="*/ 5 h 57"/>
                  <a:gd name="T94" fmla="*/ 26 w 26"/>
                  <a:gd name="T95" fmla="*/ 5 h 57"/>
                  <a:gd name="T96" fmla="*/ 20 w 26"/>
                  <a:gd name="T97" fmla="*/ 0 h 57"/>
                  <a:gd name="T98" fmla="*/ 20 w 26"/>
                  <a:gd name="T99" fmla="*/ 0 h 57"/>
                  <a:gd name="T100" fmla="*/ 20 w 26"/>
                  <a:gd name="T10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" h="57">
                    <a:moveTo>
                      <a:pt x="20" y="0"/>
                    </a:moveTo>
                    <a:lnTo>
                      <a:pt x="25" y="6"/>
                    </a:lnTo>
                    <a:lnTo>
                      <a:pt x="23" y="21"/>
                    </a:lnTo>
                    <a:lnTo>
                      <a:pt x="24" y="34"/>
                    </a:lnTo>
                    <a:lnTo>
                      <a:pt x="17" y="39"/>
                    </a:lnTo>
                    <a:lnTo>
                      <a:pt x="18" y="46"/>
                    </a:lnTo>
                    <a:lnTo>
                      <a:pt x="14" y="52"/>
                    </a:lnTo>
                    <a:lnTo>
                      <a:pt x="8" y="51"/>
                    </a:lnTo>
                    <a:lnTo>
                      <a:pt x="6" y="57"/>
                    </a:lnTo>
                    <a:lnTo>
                      <a:pt x="0" y="55"/>
                    </a:lnTo>
                    <a:lnTo>
                      <a:pt x="0" y="54"/>
                    </a:lnTo>
                    <a:lnTo>
                      <a:pt x="1" y="51"/>
                    </a:lnTo>
                    <a:lnTo>
                      <a:pt x="5" y="44"/>
                    </a:lnTo>
                    <a:lnTo>
                      <a:pt x="7" y="11"/>
                    </a:lnTo>
                    <a:lnTo>
                      <a:pt x="20" y="0"/>
                    </a:lnTo>
                    <a:moveTo>
                      <a:pt x="20" y="0"/>
                    </a:moveTo>
                    <a:lnTo>
                      <a:pt x="20" y="0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44"/>
                    </a:lnTo>
                    <a:lnTo>
                      <a:pt x="1" y="50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9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39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3" y="21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3" name="Freeform 1274"/>
              <p:cNvSpPr>
                <a:spLocks/>
              </p:cNvSpPr>
              <p:nvPr/>
            </p:nvSpPr>
            <p:spPr bwMode="gray">
              <a:xfrm>
                <a:off x="3580" y="1743"/>
                <a:ext cx="34" cy="79"/>
              </a:xfrm>
              <a:custGeom>
                <a:avLst/>
                <a:gdLst>
                  <a:gd name="T0" fmla="*/ 4 w 34"/>
                  <a:gd name="T1" fmla="*/ 43 h 79"/>
                  <a:gd name="T2" fmla="*/ 9 w 34"/>
                  <a:gd name="T3" fmla="*/ 34 h 79"/>
                  <a:gd name="T4" fmla="*/ 11 w 34"/>
                  <a:gd name="T5" fmla="*/ 27 h 79"/>
                  <a:gd name="T6" fmla="*/ 16 w 34"/>
                  <a:gd name="T7" fmla="*/ 18 h 79"/>
                  <a:gd name="T8" fmla="*/ 18 w 34"/>
                  <a:gd name="T9" fmla="*/ 11 h 79"/>
                  <a:gd name="T10" fmla="*/ 20 w 34"/>
                  <a:gd name="T11" fmla="*/ 3 h 79"/>
                  <a:gd name="T12" fmla="*/ 20 w 34"/>
                  <a:gd name="T13" fmla="*/ 4 h 79"/>
                  <a:gd name="T14" fmla="*/ 26 w 34"/>
                  <a:gd name="T15" fmla="*/ 6 h 79"/>
                  <a:gd name="T16" fmla="*/ 28 w 34"/>
                  <a:gd name="T17" fmla="*/ 0 h 79"/>
                  <a:gd name="T18" fmla="*/ 34 w 34"/>
                  <a:gd name="T19" fmla="*/ 1 h 79"/>
                  <a:gd name="T20" fmla="*/ 27 w 34"/>
                  <a:gd name="T21" fmla="*/ 23 h 79"/>
                  <a:gd name="T22" fmla="*/ 26 w 34"/>
                  <a:gd name="T23" fmla="*/ 27 h 79"/>
                  <a:gd name="T24" fmla="*/ 18 w 34"/>
                  <a:gd name="T25" fmla="*/ 23 h 79"/>
                  <a:gd name="T26" fmla="*/ 15 w 34"/>
                  <a:gd name="T27" fmla="*/ 32 h 79"/>
                  <a:gd name="T28" fmla="*/ 19 w 34"/>
                  <a:gd name="T29" fmla="*/ 38 h 79"/>
                  <a:gd name="T30" fmla="*/ 14 w 34"/>
                  <a:gd name="T31" fmla="*/ 43 h 79"/>
                  <a:gd name="T32" fmla="*/ 20 w 34"/>
                  <a:gd name="T33" fmla="*/ 48 h 79"/>
                  <a:gd name="T34" fmla="*/ 18 w 34"/>
                  <a:gd name="T35" fmla="*/ 62 h 79"/>
                  <a:gd name="T36" fmla="*/ 11 w 34"/>
                  <a:gd name="T37" fmla="*/ 79 h 79"/>
                  <a:gd name="T38" fmla="*/ 8 w 34"/>
                  <a:gd name="T39" fmla="*/ 78 h 79"/>
                  <a:gd name="T40" fmla="*/ 4 w 34"/>
                  <a:gd name="T41" fmla="*/ 64 h 79"/>
                  <a:gd name="T42" fmla="*/ 0 w 34"/>
                  <a:gd name="T43" fmla="*/ 54 h 79"/>
                  <a:gd name="T44" fmla="*/ 5 w 34"/>
                  <a:gd name="T45" fmla="*/ 48 h 79"/>
                  <a:gd name="T46" fmla="*/ 4 w 34"/>
                  <a:gd name="T47" fmla="*/ 4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79">
                    <a:moveTo>
                      <a:pt x="4" y="43"/>
                    </a:moveTo>
                    <a:lnTo>
                      <a:pt x="9" y="34"/>
                    </a:lnTo>
                    <a:lnTo>
                      <a:pt x="11" y="27"/>
                    </a:lnTo>
                    <a:lnTo>
                      <a:pt x="16" y="18"/>
                    </a:lnTo>
                    <a:lnTo>
                      <a:pt x="18" y="11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6" y="6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27" y="23"/>
                    </a:lnTo>
                    <a:lnTo>
                      <a:pt x="26" y="27"/>
                    </a:lnTo>
                    <a:lnTo>
                      <a:pt x="18" y="23"/>
                    </a:lnTo>
                    <a:lnTo>
                      <a:pt x="15" y="32"/>
                    </a:lnTo>
                    <a:lnTo>
                      <a:pt x="19" y="38"/>
                    </a:lnTo>
                    <a:lnTo>
                      <a:pt x="14" y="43"/>
                    </a:lnTo>
                    <a:lnTo>
                      <a:pt x="20" y="48"/>
                    </a:lnTo>
                    <a:lnTo>
                      <a:pt x="18" y="62"/>
                    </a:lnTo>
                    <a:lnTo>
                      <a:pt x="11" y="79"/>
                    </a:lnTo>
                    <a:lnTo>
                      <a:pt x="8" y="78"/>
                    </a:lnTo>
                    <a:lnTo>
                      <a:pt x="4" y="64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4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4" name="Freeform 1275"/>
              <p:cNvSpPr>
                <a:spLocks/>
              </p:cNvSpPr>
              <p:nvPr/>
            </p:nvSpPr>
            <p:spPr bwMode="gray">
              <a:xfrm>
                <a:off x="3580" y="1743"/>
                <a:ext cx="34" cy="79"/>
              </a:xfrm>
              <a:custGeom>
                <a:avLst/>
                <a:gdLst>
                  <a:gd name="T0" fmla="*/ 4 w 34"/>
                  <a:gd name="T1" fmla="*/ 43 h 79"/>
                  <a:gd name="T2" fmla="*/ 9 w 34"/>
                  <a:gd name="T3" fmla="*/ 34 h 79"/>
                  <a:gd name="T4" fmla="*/ 11 w 34"/>
                  <a:gd name="T5" fmla="*/ 27 h 79"/>
                  <a:gd name="T6" fmla="*/ 16 w 34"/>
                  <a:gd name="T7" fmla="*/ 18 h 79"/>
                  <a:gd name="T8" fmla="*/ 18 w 34"/>
                  <a:gd name="T9" fmla="*/ 11 h 79"/>
                  <a:gd name="T10" fmla="*/ 20 w 34"/>
                  <a:gd name="T11" fmla="*/ 3 h 79"/>
                  <a:gd name="T12" fmla="*/ 20 w 34"/>
                  <a:gd name="T13" fmla="*/ 4 h 79"/>
                  <a:gd name="T14" fmla="*/ 26 w 34"/>
                  <a:gd name="T15" fmla="*/ 6 h 79"/>
                  <a:gd name="T16" fmla="*/ 28 w 34"/>
                  <a:gd name="T17" fmla="*/ 0 h 79"/>
                  <a:gd name="T18" fmla="*/ 34 w 34"/>
                  <a:gd name="T19" fmla="*/ 1 h 79"/>
                  <a:gd name="T20" fmla="*/ 27 w 34"/>
                  <a:gd name="T21" fmla="*/ 23 h 79"/>
                  <a:gd name="T22" fmla="*/ 26 w 34"/>
                  <a:gd name="T23" fmla="*/ 27 h 79"/>
                  <a:gd name="T24" fmla="*/ 18 w 34"/>
                  <a:gd name="T25" fmla="*/ 23 h 79"/>
                  <a:gd name="T26" fmla="*/ 15 w 34"/>
                  <a:gd name="T27" fmla="*/ 32 h 79"/>
                  <a:gd name="T28" fmla="*/ 19 w 34"/>
                  <a:gd name="T29" fmla="*/ 38 h 79"/>
                  <a:gd name="T30" fmla="*/ 14 w 34"/>
                  <a:gd name="T31" fmla="*/ 43 h 79"/>
                  <a:gd name="T32" fmla="*/ 20 w 34"/>
                  <a:gd name="T33" fmla="*/ 48 h 79"/>
                  <a:gd name="T34" fmla="*/ 18 w 34"/>
                  <a:gd name="T35" fmla="*/ 62 h 79"/>
                  <a:gd name="T36" fmla="*/ 11 w 34"/>
                  <a:gd name="T37" fmla="*/ 79 h 79"/>
                  <a:gd name="T38" fmla="*/ 8 w 34"/>
                  <a:gd name="T39" fmla="*/ 78 h 79"/>
                  <a:gd name="T40" fmla="*/ 4 w 34"/>
                  <a:gd name="T41" fmla="*/ 64 h 79"/>
                  <a:gd name="T42" fmla="*/ 0 w 34"/>
                  <a:gd name="T43" fmla="*/ 54 h 79"/>
                  <a:gd name="T44" fmla="*/ 5 w 34"/>
                  <a:gd name="T45" fmla="*/ 48 h 79"/>
                  <a:gd name="T46" fmla="*/ 4 w 34"/>
                  <a:gd name="T47" fmla="*/ 4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79">
                    <a:moveTo>
                      <a:pt x="4" y="43"/>
                    </a:moveTo>
                    <a:lnTo>
                      <a:pt x="9" y="34"/>
                    </a:lnTo>
                    <a:lnTo>
                      <a:pt x="11" y="27"/>
                    </a:lnTo>
                    <a:lnTo>
                      <a:pt x="16" y="18"/>
                    </a:lnTo>
                    <a:lnTo>
                      <a:pt x="18" y="11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6" y="6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27" y="23"/>
                    </a:lnTo>
                    <a:lnTo>
                      <a:pt x="26" y="27"/>
                    </a:lnTo>
                    <a:lnTo>
                      <a:pt x="18" y="23"/>
                    </a:lnTo>
                    <a:lnTo>
                      <a:pt x="15" y="32"/>
                    </a:lnTo>
                    <a:lnTo>
                      <a:pt x="19" y="38"/>
                    </a:lnTo>
                    <a:lnTo>
                      <a:pt x="14" y="43"/>
                    </a:lnTo>
                    <a:lnTo>
                      <a:pt x="20" y="48"/>
                    </a:lnTo>
                    <a:lnTo>
                      <a:pt x="18" y="62"/>
                    </a:lnTo>
                    <a:lnTo>
                      <a:pt x="11" y="79"/>
                    </a:lnTo>
                    <a:lnTo>
                      <a:pt x="8" y="78"/>
                    </a:lnTo>
                    <a:lnTo>
                      <a:pt x="4" y="64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4" y="43"/>
                    </a:lnTo>
                  </a:path>
                </a:pathLst>
              </a:custGeom>
              <a:grpFill/>
              <a:ln w="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5" name="Freeform 1276"/>
              <p:cNvSpPr>
                <a:spLocks/>
              </p:cNvSpPr>
              <p:nvPr/>
            </p:nvSpPr>
            <p:spPr bwMode="gray">
              <a:xfrm>
                <a:off x="3335" y="1314"/>
                <a:ext cx="308" cy="197"/>
              </a:xfrm>
              <a:custGeom>
                <a:avLst/>
                <a:gdLst>
                  <a:gd name="T0" fmla="*/ 191 w 308"/>
                  <a:gd name="T1" fmla="*/ 189 h 197"/>
                  <a:gd name="T2" fmla="*/ 180 w 308"/>
                  <a:gd name="T3" fmla="*/ 177 h 197"/>
                  <a:gd name="T4" fmla="*/ 184 w 308"/>
                  <a:gd name="T5" fmla="*/ 171 h 197"/>
                  <a:gd name="T6" fmla="*/ 195 w 308"/>
                  <a:gd name="T7" fmla="*/ 161 h 197"/>
                  <a:gd name="T8" fmla="*/ 175 w 308"/>
                  <a:gd name="T9" fmla="*/ 157 h 197"/>
                  <a:gd name="T10" fmla="*/ 161 w 308"/>
                  <a:gd name="T11" fmla="*/ 149 h 197"/>
                  <a:gd name="T12" fmla="*/ 151 w 308"/>
                  <a:gd name="T13" fmla="*/ 153 h 197"/>
                  <a:gd name="T14" fmla="*/ 140 w 308"/>
                  <a:gd name="T15" fmla="*/ 162 h 197"/>
                  <a:gd name="T16" fmla="*/ 117 w 308"/>
                  <a:gd name="T17" fmla="*/ 175 h 197"/>
                  <a:gd name="T18" fmla="*/ 124 w 308"/>
                  <a:gd name="T19" fmla="*/ 149 h 197"/>
                  <a:gd name="T20" fmla="*/ 135 w 308"/>
                  <a:gd name="T21" fmla="*/ 144 h 197"/>
                  <a:gd name="T22" fmla="*/ 122 w 308"/>
                  <a:gd name="T23" fmla="*/ 116 h 197"/>
                  <a:gd name="T24" fmla="*/ 86 w 308"/>
                  <a:gd name="T25" fmla="*/ 104 h 197"/>
                  <a:gd name="T26" fmla="*/ 61 w 308"/>
                  <a:gd name="T27" fmla="*/ 117 h 197"/>
                  <a:gd name="T28" fmla="*/ 28 w 308"/>
                  <a:gd name="T29" fmla="*/ 113 h 197"/>
                  <a:gd name="T30" fmla="*/ 0 w 308"/>
                  <a:gd name="T31" fmla="*/ 99 h 197"/>
                  <a:gd name="T32" fmla="*/ 13 w 308"/>
                  <a:gd name="T33" fmla="*/ 77 h 197"/>
                  <a:gd name="T34" fmla="*/ 35 w 308"/>
                  <a:gd name="T35" fmla="*/ 47 h 197"/>
                  <a:gd name="T36" fmla="*/ 50 w 308"/>
                  <a:gd name="T37" fmla="*/ 9 h 197"/>
                  <a:gd name="T38" fmla="*/ 75 w 308"/>
                  <a:gd name="T39" fmla="*/ 14 h 197"/>
                  <a:gd name="T40" fmla="*/ 97 w 308"/>
                  <a:gd name="T41" fmla="*/ 16 h 197"/>
                  <a:gd name="T42" fmla="*/ 132 w 308"/>
                  <a:gd name="T43" fmla="*/ 22 h 197"/>
                  <a:gd name="T44" fmla="*/ 146 w 308"/>
                  <a:gd name="T45" fmla="*/ 9 h 197"/>
                  <a:gd name="T46" fmla="*/ 176 w 308"/>
                  <a:gd name="T47" fmla="*/ 0 h 197"/>
                  <a:gd name="T48" fmla="*/ 208 w 308"/>
                  <a:gd name="T49" fmla="*/ 29 h 197"/>
                  <a:gd name="T50" fmla="*/ 221 w 308"/>
                  <a:gd name="T51" fmla="*/ 41 h 197"/>
                  <a:gd name="T52" fmla="*/ 258 w 308"/>
                  <a:gd name="T53" fmla="*/ 48 h 197"/>
                  <a:gd name="T54" fmla="*/ 283 w 308"/>
                  <a:gd name="T55" fmla="*/ 59 h 197"/>
                  <a:gd name="T56" fmla="*/ 298 w 308"/>
                  <a:gd name="T57" fmla="*/ 92 h 197"/>
                  <a:gd name="T58" fmla="*/ 288 w 308"/>
                  <a:gd name="T59" fmla="*/ 111 h 197"/>
                  <a:gd name="T60" fmla="*/ 264 w 308"/>
                  <a:gd name="T61" fmla="*/ 142 h 197"/>
                  <a:gd name="T62" fmla="*/ 245 w 308"/>
                  <a:gd name="T63" fmla="*/ 148 h 197"/>
                  <a:gd name="T64" fmla="*/ 223 w 308"/>
                  <a:gd name="T65" fmla="*/ 154 h 197"/>
                  <a:gd name="T66" fmla="*/ 200 w 308"/>
                  <a:gd name="T67" fmla="*/ 160 h 197"/>
                  <a:gd name="T68" fmla="*/ 214 w 308"/>
                  <a:gd name="T69" fmla="*/ 168 h 197"/>
                  <a:gd name="T70" fmla="*/ 235 w 308"/>
                  <a:gd name="T71" fmla="*/ 176 h 197"/>
                  <a:gd name="T72" fmla="*/ 241 w 308"/>
                  <a:gd name="T73" fmla="*/ 184 h 197"/>
                  <a:gd name="T74" fmla="*/ 219 w 308"/>
                  <a:gd name="T75" fmla="*/ 188 h 197"/>
                  <a:gd name="T76" fmla="*/ 195 w 308"/>
                  <a:gd name="T77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8" h="197">
                    <a:moveTo>
                      <a:pt x="195" y="197"/>
                    </a:moveTo>
                    <a:lnTo>
                      <a:pt x="191" y="189"/>
                    </a:lnTo>
                    <a:lnTo>
                      <a:pt x="192" y="180"/>
                    </a:lnTo>
                    <a:lnTo>
                      <a:pt x="180" y="177"/>
                    </a:lnTo>
                    <a:lnTo>
                      <a:pt x="180" y="171"/>
                    </a:lnTo>
                    <a:lnTo>
                      <a:pt x="184" y="171"/>
                    </a:lnTo>
                    <a:lnTo>
                      <a:pt x="195" y="164"/>
                    </a:lnTo>
                    <a:lnTo>
                      <a:pt x="195" y="161"/>
                    </a:lnTo>
                    <a:lnTo>
                      <a:pt x="187" y="157"/>
                    </a:lnTo>
                    <a:lnTo>
                      <a:pt x="175" y="157"/>
                    </a:lnTo>
                    <a:lnTo>
                      <a:pt x="167" y="156"/>
                    </a:lnTo>
                    <a:lnTo>
                      <a:pt x="161" y="149"/>
                    </a:lnTo>
                    <a:lnTo>
                      <a:pt x="157" y="148"/>
                    </a:lnTo>
                    <a:lnTo>
                      <a:pt x="151" y="153"/>
                    </a:lnTo>
                    <a:lnTo>
                      <a:pt x="140" y="154"/>
                    </a:lnTo>
                    <a:lnTo>
                      <a:pt x="140" y="162"/>
                    </a:lnTo>
                    <a:lnTo>
                      <a:pt x="127" y="174"/>
                    </a:lnTo>
                    <a:lnTo>
                      <a:pt x="117" y="175"/>
                    </a:lnTo>
                    <a:lnTo>
                      <a:pt x="118" y="161"/>
                    </a:lnTo>
                    <a:lnTo>
                      <a:pt x="124" y="149"/>
                    </a:lnTo>
                    <a:lnTo>
                      <a:pt x="132" y="151"/>
                    </a:lnTo>
                    <a:lnTo>
                      <a:pt x="135" y="144"/>
                    </a:lnTo>
                    <a:lnTo>
                      <a:pt x="127" y="137"/>
                    </a:lnTo>
                    <a:lnTo>
                      <a:pt x="122" y="116"/>
                    </a:lnTo>
                    <a:lnTo>
                      <a:pt x="112" y="104"/>
                    </a:lnTo>
                    <a:lnTo>
                      <a:pt x="86" y="104"/>
                    </a:lnTo>
                    <a:lnTo>
                      <a:pt x="73" y="111"/>
                    </a:lnTo>
                    <a:lnTo>
                      <a:pt x="61" y="117"/>
                    </a:lnTo>
                    <a:lnTo>
                      <a:pt x="44" y="120"/>
                    </a:lnTo>
                    <a:lnTo>
                      <a:pt x="28" y="113"/>
                    </a:lnTo>
                    <a:lnTo>
                      <a:pt x="16" y="111"/>
                    </a:lnTo>
                    <a:lnTo>
                      <a:pt x="0" y="99"/>
                    </a:lnTo>
                    <a:lnTo>
                      <a:pt x="5" y="84"/>
                    </a:lnTo>
                    <a:lnTo>
                      <a:pt x="13" y="77"/>
                    </a:lnTo>
                    <a:lnTo>
                      <a:pt x="12" y="72"/>
                    </a:lnTo>
                    <a:lnTo>
                      <a:pt x="35" y="47"/>
                    </a:lnTo>
                    <a:lnTo>
                      <a:pt x="33" y="25"/>
                    </a:lnTo>
                    <a:lnTo>
                      <a:pt x="50" y="9"/>
                    </a:lnTo>
                    <a:lnTo>
                      <a:pt x="64" y="8"/>
                    </a:lnTo>
                    <a:lnTo>
                      <a:pt x="75" y="14"/>
                    </a:lnTo>
                    <a:lnTo>
                      <a:pt x="85" y="12"/>
                    </a:lnTo>
                    <a:lnTo>
                      <a:pt x="97" y="16"/>
                    </a:lnTo>
                    <a:lnTo>
                      <a:pt x="105" y="14"/>
                    </a:lnTo>
                    <a:lnTo>
                      <a:pt x="132" y="22"/>
                    </a:lnTo>
                    <a:lnTo>
                      <a:pt x="142" y="19"/>
                    </a:lnTo>
                    <a:lnTo>
                      <a:pt x="146" y="9"/>
                    </a:lnTo>
                    <a:lnTo>
                      <a:pt x="164" y="5"/>
                    </a:lnTo>
                    <a:lnTo>
                      <a:pt x="176" y="0"/>
                    </a:lnTo>
                    <a:lnTo>
                      <a:pt x="200" y="2"/>
                    </a:lnTo>
                    <a:lnTo>
                      <a:pt x="208" y="29"/>
                    </a:lnTo>
                    <a:lnTo>
                      <a:pt x="220" y="31"/>
                    </a:lnTo>
                    <a:lnTo>
                      <a:pt x="221" y="41"/>
                    </a:lnTo>
                    <a:lnTo>
                      <a:pt x="229" y="49"/>
                    </a:lnTo>
                    <a:lnTo>
                      <a:pt x="258" y="48"/>
                    </a:lnTo>
                    <a:lnTo>
                      <a:pt x="271" y="59"/>
                    </a:lnTo>
                    <a:lnTo>
                      <a:pt x="283" y="59"/>
                    </a:lnTo>
                    <a:lnTo>
                      <a:pt x="308" y="80"/>
                    </a:lnTo>
                    <a:lnTo>
                      <a:pt x="298" y="92"/>
                    </a:lnTo>
                    <a:lnTo>
                      <a:pt x="295" y="112"/>
                    </a:lnTo>
                    <a:lnTo>
                      <a:pt x="288" y="111"/>
                    </a:lnTo>
                    <a:lnTo>
                      <a:pt x="276" y="123"/>
                    </a:lnTo>
                    <a:lnTo>
                      <a:pt x="264" y="142"/>
                    </a:lnTo>
                    <a:lnTo>
                      <a:pt x="253" y="141"/>
                    </a:lnTo>
                    <a:lnTo>
                      <a:pt x="245" y="148"/>
                    </a:lnTo>
                    <a:lnTo>
                      <a:pt x="224" y="149"/>
                    </a:lnTo>
                    <a:lnTo>
                      <a:pt x="223" y="154"/>
                    </a:lnTo>
                    <a:lnTo>
                      <a:pt x="219" y="157"/>
                    </a:lnTo>
                    <a:lnTo>
                      <a:pt x="200" y="160"/>
                    </a:lnTo>
                    <a:lnTo>
                      <a:pt x="202" y="164"/>
                    </a:lnTo>
                    <a:lnTo>
                      <a:pt x="214" y="168"/>
                    </a:lnTo>
                    <a:lnTo>
                      <a:pt x="219" y="175"/>
                    </a:lnTo>
                    <a:lnTo>
                      <a:pt x="235" y="176"/>
                    </a:lnTo>
                    <a:lnTo>
                      <a:pt x="241" y="177"/>
                    </a:lnTo>
                    <a:lnTo>
                      <a:pt x="241" y="184"/>
                    </a:lnTo>
                    <a:lnTo>
                      <a:pt x="229" y="185"/>
                    </a:lnTo>
                    <a:lnTo>
                      <a:pt x="219" y="188"/>
                    </a:lnTo>
                    <a:lnTo>
                      <a:pt x="207" y="197"/>
                    </a:lnTo>
                    <a:lnTo>
                      <a:pt x="195" y="19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6" name="Freeform 1277"/>
              <p:cNvSpPr>
                <a:spLocks noEditPoints="1"/>
              </p:cNvSpPr>
              <p:nvPr/>
            </p:nvSpPr>
            <p:spPr bwMode="gray">
              <a:xfrm>
                <a:off x="3373" y="1313"/>
                <a:ext cx="308" cy="198"/>
              </a:xfrm>
              <a:custGeom>
                <a:avLst/>
                <a:gdLst>
                  <a:gd name="T0" fmla="*/ 220 w 308"/>
                  <a:gd name="T1" fmla="*/ 32 h 198"/>
                  <a:gd name="T2" fmla="*/ 271 w 308"/>
                  <a:gd name="T3" fmla="*/ 60 h 198"/>
                  <a:gd name="T4" fmla="*/ 298 w 308"/>
                  <a:gd name="T5" fmla="*/ 93 h 198"/>
                  <a:gd name="T6" fmla="*/ 264 w 308"/>
                  <a:gd name="T7" fmla="*/ 142 h 198"/>
                  <a:gd name="T8" fmla="*/ 223 w 308"/>
                  <a:gd name="T9" fmla="*/ 155 h 198"/>
                  <a:gd name="T10" fmla="*/ 214 w 308"/>
                  <a:gd name="T11" fmla="*/ 170 h 198"/>
                  <a:gd name="T12" fmla="*/ 241 w 308"/>
                  <a:gd name="T13" fmla="*/ 185 h 198"/>
                  <a:gd name="T14" fmla="*/ 195 w 308"/>
                  <a:gd name="T15" fmla="*/ 198 h 198"/>
                  <a:gd name="T16" fmla="*/ 180 w 308"/>
                  <a:gd name="T17" fmla="*/ 172 h 198"/>
                  <a:gd name="T18" fmla="*/ 187 w 308"/>
                  <a:gd name="T19" fmla="*/ 158 h 198"/>
                  <a:gd name="T20" fmla="*/ 157 w 308"/>
                  <a:gd name="T21" fmla="*/ 148 h 198"/>
                  <a:gd name="T22" fmla="*/ 126 w 308"/>
                  <a:gd name="T23" fmla="*/ 175 h 198"/>
                  <a:gd name="T24" fmla="*/ 132 w 308"/>
                  <a:gd name="T25" fmla="*/ 152 h 198"/>
                  <a:gd name="T26" fmla="*/ 112 w 308"/>
                  <a:gd name="T27" fmla="*/ 105 h 198"/>
                  <a:gd name="T28" fmla="*/ 44 w 308"/>
                  <a:gd name="T29" fmla="*/ 121 h 198"/>
                  <a:gd name="T30" fmla="*/ 5 w 308"/>
                  <a:gd name="T31" fmla="*/ 86 h 198"/>
                  <a:gd name="T32" fmla="*/ 34 w 308"/>
                  <a:gd name="T33" fmla="*/ 26 h 198"/>
                  <a:gd name="T34" fmla="*/ 85 w 308"/>
                  <a:gd name="T35" fmla="*/ 14 h 198"/>
                  <a:gd name="T36" fmla="*/ 142 w 308"/>
                  <a:gd name="T37" fmla="*/ 21 h 198"/>
                  <a:gd name="T38" fmla="*/ 176 w 308"/>
                  <a:gd name="T39" fmla="*/ 0 h 198"/>
                  <a:gd name="T40" fmla="*/ 145 w 308"/>
                  <a:gd name="T41" fmla="*/ 10 h 198"/>
                  <a:gd name="T42" fmla="*/ 105 w 308"/>
                  <a:gd name="T43" fmla="*/ 14 h 198"/>
                  <a:gd name="T44" fmla="*/ 85 w 308"/>
                  <a:gd name="T45" fmla="*/ 13 h 198"/>
                  <a:gd name="T46" fmla="*/ 64 w 308"/>
                  <a:gd name="T47" fmla="*/ 9 h 198"/>
                  <a:gd name="T48" fmla="*/ 50 w 308"/>
                  <a:gd name="T49" fmla="*/ 10 h 198"/>
                  <a:gd name="T50" fmla="*/ 33 w 308"/>
                  <a:gd name="T51" fmla="*/ 26 h 198"/>
                  <a:gd name="T52" fmla="*/ 12 w 308"/>
                  <a:gd name="T53" fmla="*/ 73 h 198"/>
                  <a:gd name="T54" fmla="*/ 4 w 308"/>
                  <a:gd name="T55" fmla="*/ 86 h 198"/>
                  <a:gd name="T56" fmla="*/ 15 w 308"/>
                  <a:gd name="T57" fmla="*/ 113 h 198"/>
                  <a:gd name="T58" fmla="*/ 44 w 308"/>
                  <a:gd name="T59" fmla="*/ 121 h 198"/>
                  <a:gd name="T60" fmla="*/ 61 w 308"/>
                  <a:gd name="T61" fmla="*/ 118 h 198"/>
                  <a:gd name="T62" fmla="*/ 112 w 308"/>
                  <a:gd name="T63" fmla="*/ 106 h 198"/>
                  <a:gd name="T64" fmla="*/ 127 w 308"/>
                  <a:gd name="T65" fmla="*/ 138 h 198"/>
                  <a:gd name="T66" fmla="*/ 124 w 308"/>
                  <a:gd name="T67" fmla="*/ 150 h 198"/>
                  <a:gd name="T68" fmla="*/ 118 w 308"/>
                  <a:gd name="T69" fmla="*/ 162 h 198"/>
                  <a:gd name="T70" fmla="*/ 126 w 308"/>
                  <a:gd name="T71" fmla="*/ 175 h 198"/>
                  <a:gd name="T72" fmla="*/ 140 w 308"/>
                  <a:gd name="T73" fmla="*/ 163 h 198"/>
                  <a:gd name="T74" fmla="*/ 151 w 308"/>
                  <a:gd name="T75" fmla="*/ 154 h 198"/>
                  <a:gd name="T76" fmla="*/ 167 w 308"/>
                  <a:gd name="T77" fmla="*/ 157 h 198"/>
                  <a:gd name="T78" fmla="*/ 187 w 308"/>
                  <a:gd name="T79" fmla="*/ 159 h 198"/>
                  <a:gd name="T80" fmla="*/ 180 w 308"/>
                  <a:gd name="T81" fmla="*/ 172 h 198"/>
                  <a:gd name="T82" fmla="*/ 180 w 308"/>
                  <a:gd name="T83" fmla="*/ 178 h 198"/>
                  <a:gd name="T84" fmla="*/ 191 w 308"/>
                  <a:gd name="T85" fmla="*/ 190 h 198"/>
                  <a:gd name="T86" fmla="*/ 195 w 308"/>
                  <a:gd name="T87" fmla="*/ 198 h 198"/>
                  <a:gd name="T88" fmla="*/ 219 w 308"/>
                  <a:gd name="T89" fmla="*/ 190 h 198"/>
                  <a:gd name="T90" fmla="*/ 241 w 308"/>
                  <a:gd name="T91" fmla="*/ 185 h 198"/>
                  <a:gd name="T92" fmla="*/ 235 w 308"/>
                  <a:gd name="T93" fmla="*/ 177 h 198"/>
                  <a:gd name="T94" fmla="*/ 214 w 308"/>
                  <a:gd name="T95" fmla="*/ 169 h 198"/>
                  <a:gd name="T96" fmla="*/ 219 w 308"/>
                  <a:gd name="T97" fmla="*/ 159 h 198"/>
                  <a:gd name="T98" fmla="*/ 223 w 308"/>
                  <a:gd name="T99" fmla="*/ 155 h 198"/>
                  <a:gd name="T100" fmla="*/ 246 w 308"/>
                  <a:gd name="T101" fmla="*/ 149 h 198"/>
                  <a:gd name="T102" fmla="*/ 264 w 308"/>
                  <a:gd name="T103" fmla="*/ 143 h 198"/>
                  <a:gd name="T104" fmla="*/ 296 w 308"/>
                  <a:gd name="T105" fmla="*/ 113 h 198"/>
                  <a:gd name="T106" fmla="*/ 308 w 308"/>
                  <a:gd name="T107" fmla="*/ 81 h 198"/>
                  <a:gd name="T108" fmla="*/ 283 w 308"/>
                  <a:gd name="T109" fmla="*/ 60 h 198"/>
                  <a:gd name="T110" fmla="*/ 258 w 308"/>
                  <a:gd name="T111" fmla="*/ 48 h 198"/>
                  <a:gd name="T112" fmla="*/ 220 w 308"/>
                  <a:gd name="T113" fmla="*/ 32 h 198"/>
                  <a:gd name="T114" fmla="*/ 200 w 308"/>
                  <a:gd name="T115" fmla="*/ 3 h 198"/>
                  <a:gd name="T116" fmla="*/ 176 w 308"/>
                  <a:gd name="T117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8" h="198">
                    <a:moveTo>
                      <a:pt x="176" y="1"/>
                    </a:moveTo>
                    <a:lnTo>
                      <a:pt x="200" y="3"/>
                    </a:lnTo>
                    <a:lnTo>
                      <a:pt x="208" y="30"/>
                    </a:lnTo>
                    <a:lnTo>
                      <a:pt x="220" y="32"/>
                    </a:lnTo>
                    <a:lnTo>
                      <a:pt x="221" y="42"/>
                    </a:lnTo>
                    <a:lnTo>
                      <a:pt x="229" y="50"/>
                    </a:lnTo>
                    <a:lnTo>
                      <a:pt x="257" y="49"/>
                    </a:lnTo>
                    <a:lnTo>
                      <a:pt x="271" y="60"/>
                    </a:lnTo>
                    <a:lnTo>
                      <a:pt x="283" y="60"/>
                    </a:lnTo>
                    <a:lnTo>
                      <a:pt x="293" y="69"/>
                    </a:lnTo>
                    <a:lnTo>
                      <a:pt x="308" y="81"/>
                    </a:lnTo>
                    <a:lnTo>
                      <a:pt x="298" y="93"/>
                    </a:lnTo>
                    <a:lnTo>
                      <a:pt x="295" y="113"/>
                    </a:lnTo>
                    <a:lnTo>
                      <a:pt x="288" y="112"/>
                    </a:lnTo>
                    <a:lnTo>
                      <a:pt x="275" y="124"/>
                    </a:lnTo>
                    <a:lnTo>
                      <a:pt x="264" y="142"/>
                    </a:lnTo>
                    <a:lnTo>
                      <a:pt x="253" y="141"/>
                    </a:lnTo>
                    <a:lnTo>
                      <a:pt x="245" y="148"/>
                    </a:lnTo>
                    <a:lnTo>
                      <a:pt x="224" y="149"/>
                    </a:lnTo>
                    <a:lnTo>
                      <a:pt x="223" y="155"/>
                    </a:lnTo>
                    <a:lnTo>
                      <a:pt x="219" y="158"/>
                    </a:lnTo>
                    <a:lnTo>
                      <a:pt x="200" y="161"/>
                    </a:lnTo>
                    <a:lnTo>
                      <a:pt x="202" y="165"/>
                    </a:lnTo>
                    <a:lnTo>
                      <a:pt x="214" y="170"/>
                    </a:lnTo>
                    <a:lnTo>
                      <a:pt x="219" y="176"/>
                    </a:lnTo>
                    <a:lnTo>
                      <a:pt x="235" y="178"/>
                    </a:lnTo>
                    <a:lnTo>
                      <a:pt x="241" y="179"/>
                    </a:lnTo>
                    <a:lnTo>
                      <a:pt x="241" y="185"/>
                    </a:lnTo>
                    <a:lnTo>
                      <a:pt x="229" y="186"/>
                    </a:lnTo>
                    <a:lnTo>
                      <a:pt x="219" y="189"/>
                    </a:lnTo>
                    <a:lnTo>
                      <a:pt x="207" y="198"/>
                    </a:lnTo>
                    <a:lnTo>
                      <a:pt x="195" y="198"/>
                    </a:lnTo>
                    <a:lnTo>
                      <a:pt x="191" y="190"/>
                    </a:lnTo>
                    <a:lnTo>
                      <a:pt x="192" y="181"/>
                    </a:lnTo>
                    <a:lnTo>
                      <a:pt x="180" y="178"/>
                    </a:lnTo>
                    <a:lnTo>
                      <a:pt x="180" y="172"/>
                    </a:lnTo>
                    <a:lnTo>
                      <a:pt x="184" y="172"/>
                    </a:lnTo>
                    <a:lnTo>
                      <a:pt x="195" y="165"/>
                    </a:lnTo>
                    <a:lnTo>
                      <a:pt x="195" y="162"/>
                    </a:lnTo>
                    <a:lnTo>
                      <a:pt x="187" y="158"/>
                    </a:lnTo>
                    <a:lnTo>
                      <a:pt x="175" y="158"/>
                    </a:lnTo>
                    <a:lnTo>
                      <a:pt x="167" y="156"/>
                    </a:lnTo>
                    <a:lnTo>
                      <a:pt x="161" y="149"/>
                    </a:lnTo>
                    <a:lnTo>
                      <a:pt x="157" y="148"/>
                    </a:lnTo>
                    <a:lnTo>
                      <a:pt x="151" y="154"/>
                    </a:lnTo>
                    <a:lnTo>
                      <a:pt x="140" y="155"/>
                    </a:lnTo>
                    <a:lnTo>
                      <a:pt x="140" y="163"/>
                    </a:lnTo>
                    <a:lnTo>
                      <a:pt x="126" y="175"/>
                    </a:lnTo>
                    <a:lnTo>
                      <a:pt x="117" y="176"/>
                    </a:lnTo>
                    <a:lnTo>
                      <a:pt x="118" y="162"/>
                    </a:lnTo>
                    <a:lnTo>
                      <a:pt x="125" y="151"/>
                    </a:lnTo>
                    <a:lnTo>
                      <a:pt x="132" y="152"/>
                    </a:lnTo>
                    <a:lnTo>
                      <a:pt x="135" y="145"/>
                    </a:lnTo>
                    <a:lnTo>
                      <a:pt x="127" y="138"/>
                    </a:lnTo>
                    <a:lnTo>
                      <a:pt x="123" y="117"/>
                    </a:lnTo>
                    <a:lnTo>
                      <a:pt x="112" y="105"/>
                    </a:lnTo>
                    <a:lnTo>
                      <a:pt x="86" y="105"/>
                    </a:lnTo>
                    <a:lnTo>
                      <a:pt x="73" y="112"/>
                    </a:lnTo>
                    <a:lnTo>
                      <a:pt x="61" y="118"/>
                    </a:lnTo>
                    <a:lnTo>
                      <a:pt x="44" y="121"/>
                    </a:lnTo>
                    <a:lnTo>
                      <a:pt x="28" y="114"/>
                    </a:lnTo>
                    <a:lnTo>
                      <a:pt x="16" y="112"/>
                    </a:lnTo>
                    <a:lnTo>
                      <a:pt x="1" y="100"/>
                    </a:lnTo>
                    <a:lnTo>
                      <a:pt x="5" y="86"/>
                    </a:lnTo>
                    <a:lnTo>
                      <a:pt x="13" y="79"/>
                    </a:lnTo>
                    <a:lnTo>
                      <a:pt x="12" y="73"/>
                    </a:lnTo>
                    <a:lnTo>
                      <a:pt x="35" y="48"/>
                    </a:lnTo>
                    <a:lnTo>
                      <a:pt x="34" y="26"/>
                    </a:lnTo>
                    <a:lnTo>
                      <a:pt x="51" y="10"/>
                    </a:lnTo>
                    <a:lnTo>
                      <a:pt x="64" y="9"/>
                    </a:lnTo>
                    <a:lnTo>
                      <a:pt x="75" y="15"/>
                    </a:lnTo>
                    <a:lnTo>
                      <a:pt x="85" y="14"/>
                    </a:lnTo>
                    <a:lnTo>
                      <a:pt x="97" y="17"/>
                    </a:lnTo>
                    <a:lnTo>
                      <a:pt x="105" y="15"/>
                    </a:lnTo>
                    <a:lnTo>
                      <a:pt x="132" y="23"/>
                    </a:lnTo>
                    <a:lnTo>
                      <a:pt x="142" y="21"/>
                    </a:lnTo>
                    <a:lnTo>
                      <a:pt x="146" y="10"/>
                    </a:lnTo>
                    <a:lnTo>
                      <a:pt x="164" y="7"/>
                    </a:lnTo>
                    <a:lnTo>
                      <a:pt x="176" y="1"/>
                    </a:lnTo>
                    <a:close/>
                    <a:moveTo>
                      <a:pt x="176" y="0"/>
                    </a:moveTo>
                    <a:lnTo>
                      <a:pt x="176" y="0"/>
                    </a:lnTo>
                    <a:lnTo>
                      <a:pt x="164" y="6"/>
                    </a:lnTo>
                    <a:lnTo>
                      <a:pt x="146" y="10"/>
                    </a:lnTo>
                    <a:lnTo>
                      <a:pt x="145" y="10"/>
                    </a:lnTo>
                    <a:lnTo>
                      <a:pt x="145" y="10"/>
                    </a:lnTo>
                    <a:lnTo>
                      <a:pt x="142" y="20"/>
                    </a:lnTo>
                    <a:lnTo>
                      <a:pt x="132" y="23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97" y="17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75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5" y="47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78"/>
                    </a:lnTo>
                    <a:lnTo>
                      <a:pt x="5" y="85"/>
                    </a:lnTo>
                    <a:lnTo>
                      <a:pt x="4" y="85"/>
                    </a:lnTo>
                    <a:lnTo>
                      <a:pt x="4" y="8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5" y="113"/>
                    </a:lnTo>
                    <a:lnTo>
                      <a:pt x="15" y="113"/>
                    </a:lnTo>
                    <a:lnTo>
                      <a:pt x="16" y="113"/>
                    </a:lnTo>
                    <a:lnTo>
                      <a:pt x="28" y="114"/>
                    </a:lnTo>
                    <a:lnTo>
                      <a:pt x="44" y="121"/>
                    </a:lnTo>
                    <a:lnTo>
                      <a:pt x="44" y="121"/>
                    </a:lnTo>
                    <a:lnTo>
                      <a:pt x="44" y="121"/>
                    </a:lnTo>
                    <a:lnTo>
                      <a:pt x="61" y="118"/>
                    </a:lnTo>
                    <a:lnTo>
                      <a:pt x="61" y="118"/>
                    </a:lnTo>
                    <a:lnTo>
                      <a:pt x="61" y="118"/>
                    </a:lnTo>
                    <a:lnTo>
                      <a:pt x="73" y="113"/>
                    </a:lnTo>
                    <a:lnTo>
                      <a:pt x="86" y="106"/>
                    </a:lnTo>
                    <a:lnTo>
                      <a:pt x="112" y="106"/>
                    </a:lnTo>
                    <a:lnTo>
                      <a:pt x="122" y="117"/>
                    </a:lnTo>
                    <a:lnTo>
                      <a:pt x="127" y="138"/>
                    </a:lnTo>
                    <a:lnTo>
                      <a:pt x="127" y="138"/>
                    </a:lnTo>
                    <a:lnTo>
                      <a:pt x="127" y="138"/>
                    </a:lnTo>
                    <a:lnTo>
                      <a:pt x="134" y="145"/>
                    </a:lnTo>
                    <a:lnTo>
                      <a:pt x="132" y="151"/>
                    </a:lnTo>
                    <a:lnTo>
                      <a:pt x="125" y="150"/>
                    </a:lnTo>
                    <a:lnTo>
                      <a:pt x="124" y="150"/>
                    </a:lnTo>
                    <a:lnTo>
                      <a:pt x="124" y="150"/>
                    </a:lnTo>
                    <a:lnTo>
                      <a:pt x="118" y="161"/>
                    </a:lnTo>
                    <a:lnTo>
                      <a:pt x="118" y="162"/>
                    </a:lnTo>
                    <a:lnTo>
                      <a:pt x="118" y="162"/>
                    </a:lnTo>
                    <a:lnTo>
                      <a:pt x="117" y="176"/>
                    </a:lnTo>
                    <a:lnTo>
                      <a:pt x="116" y="176"/>
                    </a:lnTo>
                    <a:lnTo>
                      <a:pt x="117" y="176"/>
                    </a:lnTo>
                    <a:lnTo>
                      <a:pt x="126" y="175"/>
                    </a:lnTo>
                    <a:lnTo>
                      <a:pt x="127" y="175"/>
                    </a:lnTo>
                    <a:lnTo>
                      <a:pt x="127" y="175"/>
                    </a:lnTo>
                    <a:lnTo>
                      <a:pt x="140" y="163"/>
                    </a:lnTo>
                    <a:lnTo>
                      <a:pt x="140" y="163"/>
                    </a:lnTo>
                    <a:lnTo>
                      <a:pt x="140" y="163"/>
                    </a:lnTo>
                    <a:lnTo>
                      <a:pt x="140" y="155"/>
                    </a:lnTo>
                    <a:lnTo>
                      <a:pt x="151" y="154"/>
                    </a:lnTo>
                    <a:lnTo>
                      <a:pt x="151" y="154"/>
                    </a:lnTo>
                    <a:lnTo>
                      <a:pt x="151" y="154"/>
                    </a:lnTo>
                    <a:lnTo>
                      <a:pt x="157" y="149"/>
                    </a:lnTo>
                    <a:lnTo>
                      <a:pt x="161" y="150"/>
                    </a:lnTo>
                    <a:lnTo>
                      <a:pt x="167" y="157"/>
                    </a:lnTo>
                    <a:lnTo>
                      <a:pt x="167" y="157"/>
                    </a:lnTo>
                    <a:lnTo>
                      <a:pt x="167" y="157"/>
                    </a:lnTo>
                    <a:lnTo>
                      <a:pt x="175" y="158"/>
                    </a:lnTo>
                    <a:lnTo>
                      <a:pt x="187" y="159"/>
                    </a:lnTo>
                    <a:lnTo>
                      <a:pt x="195" y="162"/>
                    </a:lnTo>
                    <a:lnTo>
                      <a:pt x="195" y="165"/>
                    </a:lnTo>
                    <a:lnTo>
                      <a:pt x="184" y="172"/>
                    </a:lnTo>
                    <a:lnTo>
                      <a:pt x="180" y="172"/>
                    </a:lnTo>
                    <a:lnTo>
                      <a:pt x="180" y="172"/>
                    </a:lnTo>
                    <a:lnTo>
                      <a:pt x="180" y="172"/>
                    </a:lnTo>
                    <a:lnTo>
                      <a:pt x="180" y="178"/>
                    </a:lnTo>
                    <a:lnTo>
                      <a:pt x="180" y="178"/>
                    </a:lnTo>
                    <a:lnTo>
                      <a:pt x="180" y="178"/>
                    </a:lnTo>
                    <a:lnTo>
                      <a:pt x="192" y="181"/>
                    </a:lnTo>
                    <a:lnTo>
                      <a:pt x="191" y="190"/>
                    </a:lnTo>
                    <a:lnTo>
                      <a:pt x="191" y="190"/>
                    </a:lnTo>
                    <a:lnTo>
                      <a:pt x="191" y="190"/>
                    </a:lnTo>
                    <a:lnTo>
                      <a:pt x="195" y="198"/>
                    </a:lnTo>
                    <a:lnTo>
                      <a:pt x="195" y="198"/>
                    </a:lnTo>
                    <a:lnTo>
                      <a:pt x="195" y="198"/>
                    </a:lnTo>
                    <a:lnTo>
                      <a:pt x="207" y="198"/>
                    </a:lnTo>
                    <a:lnTo>
                      <a:pt x="207" y="198"/>
                    </a:lnTo>
                    <a:lnTo>
                      <a:pt x="207" y="198"/>
                    </a:lnTo>
                    <a:lnTo>
                      <a:pt x="219" y="190"/>
                    </a:lnTo>
                    <a:lnTo>
                      <a:pt x="229" y="186"/>
                    </a:lnTo>
                    <a:lnTo>
                      <a:pt x="241" y="185"/>
                    </a:lnTo>
                    <a:lnTo>
                      <a:pt x="241" y="185"/>
                    </a:lnTo>
                    <a:lnTo>
                      <a:pt x="241" y="185"/>
                    </a:lnTo>
                    <a:lnTo>
                      <a:pt x="241" y="179"/>
                    </a:lnTo>
                    <a:lnTo>
                      <a:pt x="241" y="178"/>
                    </a:lnTo>
                    <a:lnTo>
                      <a:pt x="241" y="178"/>
                    </a:lnTo>
                    <a:lnTo>
                      <a:pt x="235" y="177"/>
                    </a:lnTo>
                    <a:lnTo>
                      <a:pt x="219" y="175"/>
                    </a:lnTo>
                    <a:lnTo>
                      <a:pt x="214" y="169"/>
                    </a:lnTo>
                    <a:lnTo>
                      <a:pt x="214" y="169"/>
                    </a:lnTo>
                    <a:lnTo>
                      <a:pt x="214" y="169"/>
                    </a:lnTo>
                    <a:lnTo>
                      <a:pt x="202" y="165"/>
                    </a:lnTo>
                    <a:lnTo>
                      <a:pt x="201" y="161"/>
                    </a:lnTo>
                    <a:lnTo>
                      <a:pt x="219" y="159"/>
                    </a:lnTo>
                    <a:lnTo>
                      <a:pt x="219" y="159"/>
                    </a:lnTo>
                    <a:lnTo>
                      <a:pt x="219" y="158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4" y="150"/>
                    </a:lnTo>
                    <a:lnTo>
                      <a:pt x="245" y="149"/>
                    </a:lnTo>
                    <a:lnTo>
                      <a:pt x="245" y="149"/>
                    </a:lnTo>
                    <a:lnTo>
                      <a:pt x="246" y="149"/>
                    </a:lnTo>
                    <a:lnTo>
                      <a:pt x="253" y="142"/>
                    </a:lnTo>
                    <a:lnTo>
                      <a:pt x="264" y="143"/>
                    </a:lnTo>
                    <a:lnTo>
                      <a:pt x="264" y="143"/>
                    </a:lnTo>
                    <a:lnTo>
                      <a:pt x="264" y="143"/>
                    </a:lnTo>
                    <a:lnTo>
                      <a:pt x="276" y="124"/>
                    </a:lnTo>
                    <a:lnTo>
                      <a:pt x="288" y="113"/>
                    </a:lnTo>
                    <a:lnTo>
                      <a:pt x="295" y="113"/>
                    </a:lnTo>
                    <a:lnTo>
                      <a:pt x="296" y="113"/>
                    </a:lnTo>
                    <a:lnTo>
                      <a:pt x="296" y="113"/>
                    </a:lnTo>
                    <a:lnTo>
                      <a:pt x="298" y="93"/>
                    </a:lnTo>
                    <a:lnTo>
                      <a:pt x="308" y="82"/>
                    </a:lnTo>
                    <a:lnTo>
                      <a:pt x="308" y="81"/>
                    </a:lnTo>
                    <a:lnTo>
                      <a:pt x="308" y="81"/>
                    </a:lnTo>
                    <a:lnTo>
                      <a:pt x="293" y="68"/>
                    </a:lnTo>
                    <a:lnTo>
                      <a:pt x="283" y="60"/>
                    </a:lnTo>
                    <a:lnTo>
                      <a:pt x="283" y="60"/>
                    </a:lnTo>
                    <a:lnTo>
                      <a:pt x="283" y="60"/>
                    </a:lnTo>
                    <a:lnTo>
                      <a:pt x="271" y="60"/>
                    </a:lnTo>
                    <a:lnTo>
                      <a:pt x="258" y="49"/>
                    </a:lnTo>
                    <a:lnTo>
                      <a:pt x="258" y="48"/>
                    </a:lnTo>
                    <a:lnTo>
                      <a:pt x="257" y="48"/>
                    </a:lnTo>
                    <a:lnTo>
                      <a:pt x="229" y="50"/>
                    </a:lnTo>
                    <a:lnTo>
                      <a:pt x="222" y="42"/>
                    </a:lnTo>
                    <a:lnTo>
                      <a:pt x="220" y="32"/>
                    </a:lnTo>
                    <a:lnTo>
                      <a:pt x="220" y="32"/>
                    </a:lnTo>
                    <a:lnTo>
                      <a:pt x="220" y="32"/>
                    </a:lnTo>
                    <a:lnTo>
                      <a:pt x="208" y="30"/>
                    </a:lnTo>
                    <a:lnTo>
                      <a:pt x="200" y="3"/>
                    </a:lnTo>
                    <a:lnTo>
                      <a:pt x="200" y="3"/>
                    </a:lnTo>
                    <a:lnTo>
                      <a:pt x="200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7" name="Freeform 1278"/>
              <p:cNvSpPr>
                <a:spLocks noEditPoints="1"/>
              </p:cNvSpPr>
              <p:nvPr/>
            </p:nvSpPr>
            <p:spPr bwMode="gray">
              <a:xfrm>
                <a:off x="3373" y="1313"/>
                <a:ext cx="308" cy="198"/>
              </a:xfrm>
              <a:custGeom>
                <a:avLst/>
                <a:gdLst>
                  <a:gd name="T0" fmla="*/ 220 w 308"/>
                  <a:gd name="T1" fmla="*/ 32 h 198"/>
                  <a:gd name="T2" fmla="*/ 271 w 308"/>
                  <a:gd name="T3" fmla="*/ 60 h 198"/>
                  <a:gd name="T4" fmla="*/ 298 w 308"/>
                  <a:gd name="T5" fmla="*/ 93 h 198"/>
                  <a:gd name="T6" fmla="*/ 264 w 308"/>
                  <a:gd name="T7" fmla="*/ 142 h 198"/>
                  <a:gd name="T8" fmla="*/ 223 w 308"/>
                  <a:gd name="T9" fmla="*/ 155 h 198"/>
                  <a:gd name="T10" fmla="*/ 214 w 308"/>
                  <a:gd name="T11" fmla="*/ 170 h 198"/>
                  <a:gd name="T12" fmla="*/ 241 w 308"/>
                  <a:gd name="T13" fmla="*/ 185 h 198"/>
                  <a:gd name="T14" fmla="*/ 195 w 308"/>
                  <a:gd name="T15" fmla="*/ 198 h 198"/>
                  <a:gd name="T16" fmla="*/ 180 w 308"/>
                  <a:gd name="T17" fmla="*/ 172 h 198"/>
                  <a:gd name="T18" fmla="*/ 187 w 308"/>
                  <a:gd name="T19" fmla="*/ 158 h 198"/>
                  <a:gd name="T20" fmla="*/ 157 w 308"/>
                  <a:gd name="T21" fmla="*/ 148 h 198"/>
                  <a:gd name="T22" fmla="*/ 126 w 308"/>
                  <a:gd name="T23" fmla="*/ 175 h 198"/>
                  <a:gd name="T24" fmla="*/ 132 w 308"/>
                  <a:gd name="T25" fmla="*/ 152 h 198"/>
                  <a:gd name="T26" fmla="*/ 112 w 308"/>
                  <a:gd name="T27" fmla="*/ 105 h 198"/>
                  <a:gd name="T28" fmla="*/ 44 w 308"/>
                  <a:gd name="T29" fmla="*/ 121 h 198"/>
                  <a:gd name="T30" fmla="*/ 5 w 308"/>
                  <a:gd name="T31" fmla="*/ 86 h 198"/>
                  <a:gd name="T32" fmla="*/ 34 w 308"/>
                  <a:gd name="T33" fmla="*/ 26 h 198"/>
                  <a:gd name="T34" fmla="*/ 85 w 308"/>
                  <a:gd name="T35" fmla="*/ 14 h 198"/>
                  <a:gd name="T36" fmla="*/ 142 w 308"/>
                  <a:gd name="T37" fmla="*/ 21 h 198"/>
                  <a:gd name="T38" fmla="*/ 176 w 308"/>
                  <a:gd name="T39" fmla="*/ 0 h 198"/>
                  <a:gd name="T40" fmla="*/ 145 w 308"/>
                  <a:gd name="T41" fmla="*/ 10 h 198"/>
                  <a:gd name="T42" fmla="*/ 105 w 308"/>
                  <a:gd name="T43" fmla="*/ 14 h 198"/>
                  <a:gd name="T44" fmla="*/ 85 w 308"/>
                  <a:gd name="T45" fmla="*/ 13 h 198"/>
                  <a:gd name="T46" fmla="*/ 64 w 308"/>
                  <a:gd name="T47" fmla="*/ 9 h 198"/>
                  <a:gd name="T48" fmla="*/ 50 w 308"/>
                  <a:gd name="T49" fmla="*/ 10 h 198"/>
                  <a:gd name="T50" fmla="*/ 33 w 308"/>
                  <a:gd name="T51" fmla="*/ 26 h 198"/>
                  <a:gd name="T52" fmla="*/ 12 w 308"/>
                  <a:gd name="T53" fmla="*/ 73 h 198"/>
                  <a:gd name="T54" fmla="*/ 4 w 308"/>
                  <a:gd name="T55" fmla="*/ 86 h 198"/>
                  <a:gd name="T56" fmla="*/ 15 w 308"/>
                  <a:gd name="T57" fmla="*/ 113 h 198"/>
                  <a:gd name="T58" fmla="*/ 44 w 308"/>
                  <a:gd name="T59" fmla="*/ 121 h 198"/>
                  <a:gd name="T60" fmla="*/ 61 w 308"/>
                  <a:gd name="T61" fmla="*/ 118 h 198"/>
                  <a:gd name="T62" fmla="*/ 112 w 308"/>
                  <a:gd name="T63" fmla="*/ 106 h 198"/>
                  <a:gd name="T64" fmla="*/ 127 w 308"/>
                  <a:gd name="T65" fmla="*/ 138 h 198"/>
                  <a:gd name="T66" fmla="*/ 124 w 308"/>
                  <a:gd name="T67" fmla="*/ 150 h 198"/>
                  <a:gd name="T68" fmla="*/ 118 w 308"/>
                  <a:gd name="T69" fmla="*/ 162 h 198"/>
                  <a:gd name="T70" fmla="*/ 126 w 308"/>
                  <a:gd name="T71" fmla="*/ 175 h 198"/>
                  <a:gd name="T72" fmla="*/ 140 w 308"/>
                  <a:gd name="T73" fmla="*/ 163 h 198"/>
                  <a:gd name="T74" fmla="*/ 151 w 308"/>
                  <a:gd name="T75" fmla="*/ 154 h 198"/>
                  <a:gd name="T76" fmla="*/ 167 w 308"/>
                  <a:gd name="T77" fmla="*/ 157 h 198"/>
                  <a:gd name="T78" fmla="*/ 187 w 308"/>
                  <a:gd name="T79" fmla="*/ 159 h 198"/>
                  <a:gd name="T80" fmla="*/ 180 w 308"/>
                  <a:gd name="T81" fmla="*/ 172 h 198"/>
                  <a:gd name="T82" fmla="*/ 180 w 308"/>
                  <a:gd name="T83" fmla="*/ 178 h 198"/>
                  <a:gd name="T84" fmla="*/ 191 w 308"/>
                  <a:gd name="T85" fmla="*/ 190 h 198"/>
                  <a:gd name="T86" fmla="*/ 195 w 308"/>
                  <a:gd name="T87" fmla="*/ 198 h 198"/>
                  <a:gd name="T88" fmla="*/ 219 w 308"/>
                  <a:gd name="T89" fmla="*/ 190 h 198"/>
                  <a:gd name="T90" fmla="*/ 241 w 308"/>
                  <a:gd name="T91" fmla="*/ 185 h 198"/>
                  <a:gd name="T92" fmla="*/ 235 w 308"/>
                  <a:gd name="T93" fmla="*/ 177 h 198"/>
                  <a:gd name="T94" fmla="*/ 214 w 308"/>
                  <a:gd name="T95" fmla="*/ 169 h 198"/>
                  <a:gd name="T96" fmla="*/ 219 w 308"/>
                  <a:gd name="T97" fmla="*/ 159 h 198"/>
                  <a:gd name="T98" fmla="*/ 223 w 308"/>
                  <a:gd name="T99" fmla="*/ 155 h 198"/>
                  <a:gd name="T100" fmla="*/ 246 w 308"/>
                  <a:gd name="T101" fmla="*/ 149 h 198"/>
                  <a:gd name="T102" fmla="*/ 264 w 308"/>
                  <a:gd name="T103" fmla="*/ 143 h 198"/>
                  <a:gd name="T104" fmla="*/ 296 w 308"/>
                  <a:gd name="T105" fmla="*/ 113 h 198"/>
                  <a:gd name="T106" fmla="*/ 308 w 308"/>
                  <a:gd name="T107" fmla="*/ 81 h 198"/>
                  <a:gd name="T108" fmla="*/ 283 w 308"/>
                  <a:gd name="T109" fmla="*/ 60 h 198"/>
                  <a:gd name="T110" fmla="*/ 258 w 308"/>
                  <a:gd name="T111" fmla="*/ 48 h 198"/>
                  <a:gd name="T112" fmla="*/ 220 w 308"/>
                  <a:gd name="T113" fmla="*/ 32 h 198"/>
                  <a:gd name="T114" fmla="*/ 200 w 308"/>
                  <a:gd name="T115" fmla="*/ 3 h 198"/>
                  <a:gd name="T116" fmla="*/ 176 w 308"/>
                  <a:gd name="T117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8" h="198">
                    <a:moveTo>
                      <a:pt x="176" y="1"/>
                    </a:moveTo>
                    <a:lnTo>
                      <a:pt x="200" y="3"/>
                    </a:lnTo>
                    <a:lnTo>
                      <a:pt x="208" y="30"/>
                    </a:lnTo>
                    <a:lnTo>
                      <a:pt x="220" y="32"/>
                    </a:lnTo>
                    <a:lnTo>
                      <a:pt x="221" y="42"/>
                    </a:lnTo>
                    <a:lnTo>
                      <a:pt x="229" y="50"/>
                    </a:lnTo>
                    <a:lnTo>
                      <a:pt x="257" y="49"/>
                    </a:lnTo>
                    <a:lnTo>
                      <a:pt x="271" y="60"/>
                    </a:lnTo>
                    <a:lnTo>
                      <a:pt x="283" y="60"/>
                    </a:lnTo>
                    <a:lnTo>
                      <a:pt x="293" y="69"/>
                    </a:lnTo>
                    <a:lnTo>
                      <a:pt x="308" y="81"/>
                    </a:lnTo>
                    <a:lnTo>
                      <a:pt x="298" y="93"/>
                    </a:lnTo>
                    <a:lnTo>
                      <a:pt x="295" y="113"/>
                    </a:lnTo>
                    <a:lnTo>
                      <a:pt x="288" y="112"/>
                    </a:lnTo>
                    <a:lnTo>
                      <a:pt x="275" y="124"/>
                    </a:lnTo>
                    <a:lnTo>
                      <a:pt x="264" y="142"/>
                    </a:lnTo>
                    <a:lnTo>
                      <a:pt x="253" y="141"/>
                    </a:lnTo>
                    <a:lnTo>
                      <a:pt x="245" y="148"/>
                    </a:lnTo>
                    <a:lnTo>
                      <a:pt x="224" y="149"/>
                    </a:lnTo>
                    <a:lnTo>
                      <a:pt x="223" y="155"/>
                    </a:lnTo>
                    <a:lnTo>
                      <a:pt x="219" y="158"/>
                    </a:lnTo>
                    <a:lnTo>
                      <a:pt x="200" y="161"/>
                    </a:lnTo>
                    <a:lnTo>
                      <a:pt x="202" y="165"/>
                    </a:lnTo>
                    <a:lnTo>
                      <a:pt x="214" y="170"/>
                    </a:lnTo>
                    <a:lnTo>
                      <a:pt x="219" y="176"/>
                    </a:lnTo>
                    <a:lnTo>
                      <a:pt x="235" y="178"/>
                    </a:lnTo>
                    <a:lnTo>
                      <a:pt x="241" y="179"/>
                    </a:lnTo>
                    <a:lnTo>
                      <a:pt x="241" y="185"/>
                    </a:lnTo>
                    <a:lnTo>
                      <a:pt x="229" y="186"/>
                    </a:lnTo>
                    <a:lnTo>
                      <a:pt x="219" y="189"/>
                    </a:lnTo>
                    <a:lnTo>
                      <a:pt x="207" y="198"/>
                    </a:lnTo>
                    <a:lnTo>
                      <a:pt x="195" y="198"/>
                    </a:lnTo>
                    <a:lnTo>
                      <a:pt x="191" y="190"/>
                    </a:lnTo>
                    <a:lnTo>
                      <a:pt x="192" y="181"/>
                    </a:lnTo>
                    <a:lnTo>
                      <a:pt x="180" y="178"/>
                    </a:lnTo>
                    <a:lnTo>
                      <a:pt x="180" y="172"/>
                    </a:lnTo>
                    <a:lnTo>
                      <a:pt x="184" y="172"/>
                    </a:lnTo>
                    <a:lnTo>
                      <a:pt x="195" y="165"/>
                    </a:lnTo>
                    <a:lnTo>
                      <a:pt x="195" y="162"/>
                    </a:lnTo>
                    <a:lnTo>
                      <a:pt x="187" y="158"/>
                    </a:lnTo>
                    <a:lnTo>
                      <a:pt x="175" y="158"/>
                    </a:lnTo>
                    <a:lnTo>
                      <a:pt x="167" y="156"/>
                    </a:lnTo>
                    <a:lnTo>
                      <a:pt x="161" y="149"/>
                    </a:lnTo>
                    <a:lnTo>
                      <a:pt x="157" y="148"/>
                    </a:lnTo>
                    <a:lnTo>
                      <a:pt x="151" y="154"/>
                    </a:lnTo>
                    <a:lnTo>
                      <a:pt x="140" y="155"/>
                    </a:lnTo>
                    <a:lnTo>
                      <a:pt x="140" y="163"/>
                    </a:lnTo>
                    <a:lnTo>
                      <a:pt x="126" y="175"/>
                    </a:lnTo>
                    <a:lnTo>
                      <a:pt x="117" y="176"/>
                    </a:lnTo>
                    <a:lnTo>
                      <a:pt x="118" y="162"/>
                    </a:lnTo>
                    <a:lnTo>
                      <a:pt x="125" y="151"/>
                    </a:lnTo>
                    <a:lnTo>
                      <a:pt x="132" y="152"/>
                    </a:lnTo>
                    <a:lnTo>
                      <a:pt x="135" y="145"/>
                    </a:lnTo>
                    <a:lnTo>
                      <a:pt x="127" y="138"/>
                    </a:lnTo>
                    <a:lnTo>
                      <a:pt x="123" y="117"/>
                    </a:lnTo>
                    <a:lnTo>
                      <a:pt x="112" y="105"/>
                    </a:lnTo>
                    <a:lnTo>
                      <a:pt x="86" y="105"/>
                    </a:lnTo>
                    <a:lnTo>
                      <a:pt x="73" y="112"/>
                    </a:lnTo>
                    <a:lnTo>
                      <a:pt x="61" y="118"/>
                    </a:lnTo>
                    <a:lnTo>
                      <a:pt x="44" y="121"/>
                    </a:lnTo>
                    <a:lnTo>
                      <a:pt x="28" y="114"/>
                    </a:lnTo>
                    <a:lnTo>
                      <a:pt x="16" y="112"/>
                    </a:lnTo>
                    <a:lnTo>
                      <a:pt x="1" y="100"/>
                    </a:lnTo>
                    <a:lnTo>
                      <a:pt x="5" y="86"/>
                    </a:lnTo>
                    <a:lnTo>
                      <a:pt x="13" y="79"/>
                    </a:lnTo>
                    <a:lnTo>
                      <a:pt x="12" y="73"/>
                    </a:lnTo>
                    <a:lnTo>
                      <a:pt x="35" y="48"/>
                    </a:lnTo>
                    <a:lnTo>
                      <a:pt x="34" y="26"/>
                    </a:lnTo>
                    <a:lnTo>
                      <a:pt x="51" y="10"/>
                    </a:lnTo>
                    <a:lnTo>
                      <a:pt x="64" y="9"/>
                    </a:lnTo>
                    <a:lnTo>
                      <a:pt x="75" y="15"/>
                    </a:lnTo>
                    <a:lnTo>
                      <a:pt x="85" y="14"/>
                    </a:lnTo>
                    <a:lnTo>
                      <a:pt x="97" y="17"/>
                    </a:lnTo>
                    <a:lnTo>
                      <a:pt x="105" y="15"/>
                    </a:lnTo>
                    <a:lnTo>
                      <a:pt x="132" y="23"/>
                    </a:lnTo>
                    <a:lnTo>
                      <a:pt x="142" y="21"/>
                    </a:lnTo>
                    <a:lnTo>
                      <a:pt x="146" y="10"/>
                    </a:lnTo>
                    <a:lnTo>
                      <a:pt x="164" y="7"/>
                    </a:lnTo>
                    <a:lnTo>
                      <a:pt x="176" y="1"/>
                    </a:lnTo>
                    <a:moveTo>
                      <a:pt x="176" y="0"/>
                    </a:moveTo>
                    <a:lnTo>
                      <a:pt x="176" y="0"/>
                    </a:lnTo>
                    <a:lnTo>
                      <a:pt x="164" y="6"/>
                    </a:lnTo>
                    <a:lnTo>
                      <a:pt x="146" y="10"/>
                    </a:lnTo>
                    <a:lnTo>
                      <a:pt x="145" y="10"/>
                    </a:lnTo>
                    <a:lnTo>
                      <a:pt x="145" y="10"/>
                    </a:lnTo>
                    <a:lnTo>
                      <a:pt x="142" y="20"/>
                    </a:lnTo>
                    <a:lnTo>
                      <a:pt x="132" y="23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97" y="17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75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5" y="47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78"/>
                    </a:lnTo>
                    <a:lnTo>
                      <a:pt x="5" y="85"/>
                    </a:lnTo>
                    <a:lnTo>
                      <a:pt x="4" y="85"/>
                    </a:lnTo>
                    <a:lnTo>
                      <a:pt x="4" y="8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5" y="113"/>
                    </a:lnTo>
                    <a:lnTo>
                      <a:pt x="15" y="113"/>
                    </a:lnTo>
                    <a:lnTo>
                      <a:pt x="16" y="113"/>
                    </a:lnTo>
                    <a:lnTo>
                      <a:pt x="28" y="114"/>
                    </a:lnTo>
                    <a:lnTo>
                      <a:pt x="44" y="121"/>
                    </a:lnTo>
                    <a:lnTo>
                      <a:pt x="44" y="121"/>
                    </a:lnTo>
                    <a:lnTo>
                      <a:pt x="44" y="121"/>
                    </a:lnTo>
                    <a:lnTo>
                      <a:pt x="61" y="118"/>
                    </a:lnTo>
                    <a:lnTo>
                      <a:pt x="61" y="118"/>
                    </a:lnTo>
                    <a:lnTo>
                      <a:pt x="61" y="118"/>
                    </a:lnTo>
                    <a:lnTo>
                      <a:pt x="73" y="113"/>
                    </a:lnTo>
                    <a:lnTo>
                      <a:pt x="86" y="106"/>
                    </a:lnTo>
                    <a:lnTo>
                      <a:pt x="112" y="106"/>
                    </a:lnTo>
                    <a:lnTo>
                      <a:pt x="122" y="117"/>
                    </a:lnTo>
                    <a:lnTo>
                      <a:pt x="127" y="138"/>
                    </a:lnTo>
                    <a:lnTo>
                      <a:pt x="127" y="138"/>
                    </a:lnTo>
                    <a:lnTo>
                      <a:pt x="127" y="138"/>
                    </a:lnTo>
                    <a:lnTo>
                      <a:pt x="134" y="145"/>
                    </a:lnTo>
                    <a:lnTo>
                      <a:pt x="132" y="151"/>
                    </a:lnTo>
                    <a:lnTo>
                      <a:pt x="125" y="150"/>
                    </a:lnTo>
                    <a:lnTo>
                      <a:pt x="124" y="150"/>
                    </a:lnTo>
                    <a:lnTo>
                      <a:pt x="124" y="150"/>
                    </a:lnTo>
                    <a:lnTo>
                      <a:pt x="118" y="161"/>
                    </a:lnTo>
                    <a:lnTo>
                      <a:pt x="118" y="162"/>
                    </a:lnTo>
                    <a:lnTo>
                      <a:pt x="118" y="162"/>
                    </a:lnTo>
                    <a:lnTo>
                      <a:pt x="117" y="176"/>
                    </a:lnTo>
                    <a:lnTo>
                      <a:pt x="116" y="176"/>
                    </a:lnTo>
                    <a:lnTo>
                      <a:pt x="117" y="176"/>
                    </a:lnTo>
                    <a:lnTo>
                      <a:pt x="126" y="175"/>
                    </a:lnTo>
                    <a:lnTo>
                      <a:pt x="127" y="175"/>
                    </a:lnTo>
                    <a:lnTo>
                      <a:pt x="127" y="175"/>
                    </a:lnTo>
                    <a:lnTo>
                      <a:pt x="140" y="163"/>
                    </a:lnTo>
                    <a:lnTo>
                      <a:pt x="140" y="163"/>
                    </a:lnTo>
                    <a:lnTo>
                      <a:pt x="140" y="163"/>
                    </a:lnTo>
                    <a:lnTo>
                      <a:pt x="140" y="155"/>
                    </a:lnTo>
                    <a:lnTo>
                      <a:pt x="151" y="154"/>
                    </a:lnTo>
                    <a:lnTo>
                      <a:pt x="151" y="154"/>
                    </a:lnTo>
                    <a:lnTo>
                      <a:pt x="151" y="154"/>
                    </a:lnTo>
                    <a:lnTo>
                      <a:pt x="157" y="149"/>
                    </a:lnTo>
                    <a:lnTo>
                      <a:pt x="161" y="150"/>
                    </a:lnTo>
                    <a:lnTo>
                      <a:pt x="167" y="157"/>
                    </a:lnTo>
                    <a:lnTo>
                      <a:pt x="167" y="157"/>
                    </a:lnTo>
                    <a:lnTo>
                      <a:pt x="167" y="157"/>
                    </a:lnTo>
                    <a:lnTo>
                      <a:pt x="175" y="158"/>
                    </a:lnTo>
                    <a:lnTo>
                      <a:pt x="187" y="159"/>
                    </a:lnTo>
                    <a:lnTo>
                      <a:pt x="195" y="162"/>
                    </a:lnTo>
                    <a:lnTo>
                      <a:pt x="195" y="165"/>
                    </a:lnTo>
                    <a:lnTo>
                      <a:pt x="184" y="172"/>
                    </a:lnTo>
                    <a:lnTo>
                      <a:pt x="180" y="172"/>
                    </a:lnTo>
                    <a:lnTo>
                      <a:pt x="180" y="172"/>
                    </a:lnTo>
                    <a:lnTo>
                      <a:pt x="180" y="172"/>
                    </a:lnTo>
                    <a:lnTo>
                      <a:pt x="180" y="178"/>
                    </a:lnTo>
                    <a:lnTo>
                      <a:pt x="180" y="178"/>
                    </a:lnTo>
                    <a:lnTo>
                      <a:pt x="180" y="178"/>
                    </a:lnTo>
                    <a:lnTo>
                      <a:pt x="192" y="181"/>
                    </a:lnTo>
                    <a:lnTo>
                      <a:pt x="191" y="190"/>
                    </a:lnTo>
                    <a:lnTo>
                      <a:pt x="191" y="190"/>
                    </a:lnTo>
                    <a:lnTo>
                      <a:pt x="191" y="190"/>
                    </a:lnTo>
                    <a:lnTo>
                      <a:pt x="195" y="198"/>
                    </a:lnTo>
                    <a:lnTo>
                      <a:pt x="195" y="198"/>
                    </a:lnTo>
                    <a:lnTo>
                      <a:pt x="195" y="198"/>
                    </a:lnTo>
                    <a:lnTo>
                      <a:pt x="207" y="198"/>
                    </a:lnTo>
                    <a:lnTo>
                      <a:pt x="207" y="198"/>
                    </a:lnTo>
                    <a:lnTo>
                      <a:pt x="207" y="198"/>
                    </a:lnTo>
                    <a:lnTo>
                      <a:pt x="219" y="190"/>
                    </a:lnTo>
                    <a:lnTo>
                      <a:pt x="229" y="186"/>
                    </a:lnTo>
                    <a:lnTo>
                      <a:pt x="241" y="185"/>
                    </a:lnTo>
                    <a:lnTo>
                      <a:pt x="241" y="185"/>
                    </a:lnTo>
                    <a:lnTo>
                      <a:pt x="241" y="185"/>
                    </a:lnTo>
                    <a:lnTo>
                      <a:pt x="241" y="179"/>
                    </a:lnTo>
                    <a:lnTo>
                      <a:pt x="241" y="178"/>
                    </a:lnTo>
                    <a:lnTo>
                      <a:pt x="241" y="178"/>
                    </a:lnTo>
                    <a:lnTo>
                      <a:pt x="235" y="177"/>
                    </a:lnTo>
                    <a:lnTo>
                      <a:pt x="219" y="175"/>
                    </a:lnTo>
                    <a:lnTo>
                      <a:pt x="214" y="169"/>
                    </a:lnTo>
                    <a:lnTo>
                      <a:pt x="214" y="169"/>
                    </a:lnTo>
                    <a:lnTo>
                      <a:pt x="214" y="169"/>
                    </a:lnTo>
                    <a:lnTo>
                      <a:pt x="202" y="165"/>
                    </a:lnTo>
                    <a:lnTo>
                      <a:pt x="201" y="161"/>
                    </a:lnTo>
                    <a:lnTo>
                      <a:pt x="219" y="159"/>
                    </a:lnTo>
                    <a:lnTo>
                      <a:pt x="219" y="159"/>
                    </a:lnTo>
                    <a:lnTo>
                      <a:pt x="219" y="158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4" y="150"/>
                    </a:lnTo>
                    <a:lnTo>
                      <a:pt x="245" y="149"/>
                    </a:lnTo>
                    <a:lnTo>
                      <a:pt x="245" y="149"/>
                    </a:lnTo>
                    <a:lnTo>
                      <a:pt x="246" y="149"/>
                    </a:lnTo>
                    <a:lnTo>
                      <a:pt x="253" y="142"/>
                    </a:lnTo>
                    <a:lnTo>
                      <a:pt x="264" y="143"/>
                    </a:lnTo>
                    <a:lnTo>
                      <a:pt x="264" y="143"/>
                    </a:lnTo>
                    <a:lnTo>
                      <a:pt x="264" y="143"/>
                    </a:lnTo>
                    <a:lnTo>
                      <a:pt x="276" y="124"/>
                    </a:lnTo>
                    <a:lnTo>
                      <a:pt x="288" y="113"/>
                    </a:lnTo>
                    <a:lnTo>
                      <a:pt x="295" y="113"/>
                    </a:lnTo>
                    <a:lnTo>
                      <a:pt x="296" y="113"/>
                    </a:lnTo>
                    <a:lnTo>
                      <a:pt x="296" y="113"/>
                    </a:lnTo>
                    <a:lnTo>
                      <a:pt x="298" y="93"/>
                    </a:lnTo>
                    <a:lnTo>
                      <a:pt x="308" y="82"/>
                    </a:lnTo>
                    <a:lnTo>
                      <a:pt x="308" y="81"/>
                    </a:lnTo>
                    <a:lnTo>
                      <a:pt x="308" y="81"/>
                    </a:lnTo>
                    <a:lnTo>
                      <a:pt x="293" y="68"/>
                    </a:lnTo>
                    <a:lnTo>
                      <a:pt x="283" y="60"/>
                    </a:lnTo>
                    <a:lnTo>
                      <a:pt x="283" y="60"/>
                    </a:lnTo>
                    <a:lnTo>
                      <a:pt x="283" y="60"/>
                    </a:lnTo>
                    <a:lnTo>
                      <a:pt x="271" y="60"/>
                    </a:lnTo>
                    <a:lnTo>
                      <a:pt x="258" y="49"/>
                    </a:lnTo>
                    <a:lnTo>
                      <a:pt x="258" y="48"/>
                    </a:lnTo>
                    <a:lnTo>
                      <a:pt x="257" y="48"/>
                    </a:lnTo>
                    <a:lnTo>
                      <a:pt x="229" y="50"/>
                    </a:lnTo>
                    <a:lnTo>
                      <a:pt x="222" y="42"/>
                    </a:lnTo>
                    <a:lnTo>
                      <a:pt x="220" y="32"/>
                    </a:lnTo>
                    <a:lnTo>
                      <a:pt x="220" y="32"/>
                    </a:lnTo>
                    <a:lnTo>
                      <a:pt x="220" y="32"/>
                    </a:lnTo>
                    <a:lnTo>
                      <a:pt x="208" y="30"/>
                    </a:lnTo>
                    <a:lnTo>
                      <a:pt x="200" y="3"/>
                    </a:lnTo>
                    <a:lnTo>
                      <a:pt x="200" y="3"/>
                    </a:lnTo>
                    <a:lnTo>
                      <a:pt x="200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8" name="Freeform 1279"/>
              <p:cNvSpPr>
                <a:spLocks/>
              </p:cNvSpPr>
              <p:nvPr/>
            </p:nvSpPr>
            <p:spPr bwMode="gray">
              <a:xfrm>
                <a:off x="3184" y="776"/>
                <a:ext cx="220" cy="451"/>
              </a:xfrm>
              <a:custGeom>
                <a:avLst/>
                <a:gdLst>
                  <a:gd name="T0" fmla="*/ 24 w 220"/>
                  <a:gd name="T1" fmla="*/ 434 h 451"/>
                  <a:gd name="T2" fmla="*/ 16 w 220"/>
                  <a:gd name="T3" fmla="*/ 411 h 451"/>
                  <a:gd name="T4" fmla="*/ 8 w 220"/>
                  <a:gd name="T5" fmla="*/ 394 h 451"/>
                  <a:gd name="T6" fmla="*/ 0 w 220"/>
                  <a:gd name="T7" fmla="*/ 364 h 451"/>
                  <a:gd name="T8" fmla="*/ 6 w 220"/>
                  <a:gd name="T9" fmla="*/ 340 h 451"/>
                  <a:gd name="T10" fmla="*/ 17 w 220"/>
                  <a:gd name="T11" fmla="*/ 302 h 451"/>
                  <a:gd name="T12" fmla="*/ 11 w 220"/>
                  <a:gd name="T13" fmla="*/ 281 h 451"/>
                  <a:gd name="T14" fmla="*/ 23 w 220"/>
                  <a:gd name="T15" fmla="*/ 272 h 451"/>
                  <a:gd name="T16" fmla="*/ 15 w 220"/>
                  <a:gd name="T17" fmla="*/ 249 h 451"/>
                  <a:gd name="T18" fmla="*/ 11 w 220"/>
                  <a:gd name="T19" fmla="*/ 178 h 451"/>
                  <a:gd name="T20" fmla="*/ 39 w 220"/>
                  <a:gd name="T21" fmla="*/ 171 h 451"/>
                  <a:gd name="T22" fmla="*/ 39 w 220"/>
                  <a:gd name="T23" fmla="*/ 148 h 451"/>
                  <a:gd name="T24" fmla="*/ 54 w 220"/>
                  <a:gd name="T25" fmla="*/ 99 h 451"/>
                  <a:gd name="T26" fmla="*/ 55 w 220"/>
                  <a:gd name="T27" fmla="*/ 79 h 451"/>
                  <a:gd name="T28" fmla="*/ 85 w 220"/>
                  <a:gd name="T29" fmla="*/ 57 h 451"/>
                  <a:gd name="T30" fmla="*/ 80 w 220"/>
                  <a:gd name="T31" fmla="*/ 46 h 451"/>
                  <a:gd name="T32" fmla="*/ 99 w 220"/>
                  <a:gd name="T33" fmla="*/ 29 h 451"/>
                  <a:gd name="T34" fmla="*/ 118 w 220"/>
                  <a:gd name="T35" fmla="*/ 15 h 451"/>
                  <a:gd name="T36" fmla="*/ 138 w 220"/>
                  <a:gd name="T37" fmla="*/ 15 h 451"/>
                  <a:gd name="T38" fmla="*/ 152 w 220"/>
                  <a:gd name="T39" fmla="*/ 0 h 451"/>
                  <a:gd name="T40" fmla="*/ 165 w 220"/>
                  <a:gd name="T41" fmla="*/ 8 h 451"/>
                  <a:gd name="T42" fmla="*/ 188 w 220"/>
                  <a:gd name="T43" fmla="*/ 16 h 451"/>
                  <a:gd name="T44" fmla="*/ 206 w 220"/>
                  <a:gd name="T45" fmla="*/ 44 h 451"/>
                  <a:gd name="T46" fmla="*/ 219 w 220"/>
                  <a:gd name="T47" fmla="*/ 63 h 451"/>
                  <a:gd name="T48" fmla="*/ 220 w 220"/>
                  <a:gd name="T49" fmla="*/ 94 h 451"/>
                  <a:gd name="T50" fmla="*/ 193 w 220"/>
                  <a:gd name="T51" fmla="*/ 97 h 451"/>
                  <a:gd name="T52" fmla="*/ 180 w 220"/>
                  <a:gd name="T53" fmla="*/ 112 h 451"/>
                  <a:gd name="T54" fmla="*/ 172 w 220"/>
                  <a:gd name="T55" fmla="*/ 135 h 451"/>
                  <a:gd name="T56" fmla="*/ 176 w 220"/>
                  <a:gd name="T57" fmla="*/ 148 h 451"/>
                  <a:gd name="T58" fmla="*/ 150 w 220"/>
                  <a:gd name="T59" fmla="*/ 179 h 451"/>
                  <a:gd name="T60" fmla="*/ 129 w 220"/>
                  <a:gd name="T61" fmla="*/ 199 h 451"/>
                  <a:gd name="T62" fmla="*/ 114 w 220"/>
                  <a:gd name="T63" fmla="*/ 225 h 451"/>
                  <a:gd name="T64" fmla="*/ 104 w 220"/>
                  <a:gd name="T65" fmla="*/ 245 h 451"/>
                  <a:gd name="T66" fmla="*/ 103 w 220"/>
                  <a:gd name="T67" fmla="*/ 257 h 451"/>
                  <a:gd name="T68" fmla="*/ 116 w 220"/>
                  <a:gd name="T69" fmla="*/ 289 h 451"/>
                  <a:gd name="T70" fmla="*/ 129 w 220"/>
                  <a:gd name="T71" fmla="*/ 327 h 451"/>
                  <a:gd name="T72" fmla="*/ 111 w 220"/>
                  <a:gd name="T73" fmla="*/ 343 h 451"/>
                  <a:gd name="T74" fmla="*/ 105 w 220"/>
                  <a:gd name="T75" fmla="*/ 354 h 451"/>
                  <a:gd name="T76" fmla="*/ 91 w 220"/>
                  <a:gd name="T77" fmla="*/ 361 h 451"/>
                  <a:gd name="T78" fmla="*/ 87 w 220"/>
                  <a:gd name="T79" fmla="*/ 405 h 451"/>
                  <a:gd name="T80" fmla="*/ 71 w 220"/>
                  <a:gd name="T81" fmla="*/ 432 h 451"/>
                  <a:gd name="T82" fmla="*/ 49 w 220"/>
                  <a:gd name="T83" fmla="*/ 449 h 451"/>
                  <a:gd name="T84" fmla="*/ 37 w 220"/>
                  <a:gd name="T85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0" h="451">
                    <a:moveTo>
                      <a:pt x="30" y="444"/>
                    </a:moveTo>
                    <a:lnTo>
                      <a:pt x="24" y="434"/>
                    </a:lnTo>
                    <a:lnTo>
                      <a:pt x="24" y="419"/>
                    </a:lnTo>
                    <a:lnTo>
                      <a:pt x="16" y="411"/>
                    </a:lnTo>
                    <a:lnTo>
                      <a:pt x="13" y="402"/>
                    </a:lnTo>
                    <a:lnTo>
                      <a:pt x="8" y="394"/>
                    </a:lnTo>
                    <a:lnTo>
                      <a:pt x="10" y="371"/>
                    </a:lnTo>
                    <a:lnTo>
                      <a:pt x="0" y="364"/>
                    </a:lnTo>
                    <a:lnTo>
                      <a:pt x="5" y="349"/>
                    </a:lnTo>
                    <a:lnTo>
                      <a:pt x="6" y="340"/>
                    </a:lnTo>
                    <a:lnTo>
                      <a:pt x="10" y="309"/>
                    </a:lnTo>
                    <a:lnTo>
                      <a:pt x="17" y="302"/>
                    </a:lnTo>
                    <a:lnTo>
                      <a:pt x="19" y="291"/>
                    </a:lnTo>
                    <a:lnTo>
                      <a:pt x="11" y="281"/>
                    </a:lnTo>
                    <a:lnTo>
                      <a:pt x="13" y="275"/>
                    </a:lnTo>
                    <a:lnTo>
                      <a:pt x="23" y="272"/>
                    </a:lnTo>
                    <a:lnTo>
                      <a:pt x="23" y="258"/>
                    </a:lnTo>
                    <a:lnTo>
                      <a:pt x="15" y="249"/>
                    </a:lnTo>
                    <a:lnTo>
                      <a:pt x="11" y="207"/>
                    </a:lnTo>
                    <a:lnTo>
                      <a:pt x="11" y="178"/>
                    </a:lnTo>
                    <a:lnTo>
                      <a:pt x="22" y="169"/>
                    </a:lnTo>
                    <a:lnTo>
                      <a:pt x="39" y="171"/>
                    </a:lnTo>
                    <a:lnTo>
                      <a:pt x="49" y="162"/>
                    </a:lnTo>
                    <a:lnTo>
                      <a:pt x="39" y="148"/>
                    </a:lnTo>
                    <a:lnTo>
                      <a:pt x="50" y="131"/>
                    </a:lnTo>
                    <a:lnTo>
                      <a:pt x="54" y="99"/>
                    </a:lnTo>
                    <a:lnTo>
                      <a:pt x="49" y="89"/>
                    </a:lnTo>
                    <a:lnTo>
                      <a:pt x="55" y="79"/>
                    </a:lnTo>
                    <a:lnTo>
                      <a:pt x="65" y="75"/>
                    </a:lnTo>
                    <a:lnTo>
                      <a:pt x="85" y="57"/>
                    </a:lnTo>
                    <a:lnTo>
                      <a:pt x="87" y="50"/>
                    </a:lnTo>
                    <a:lnTo>
                      <a:pt x="80" y="46"/>
                    </a:lnTo>
                    <a:lnTo>
                      <a:pt x="94" y="37"/>
                    </a:lnTo>
                    <a:lnTo>
                      <a:pt x="99" y="29"/>
                    </a:lnTo>
                    <a:lnTo>
                      <a:pt x="114" y="24"/>
                    </a:lnTo>
                    <a:lnTo>
                      <a:pt x="118" y="15"/>
                    </a:lnTo>
                    <a:lnTo>
                      <a:pt x="128" y="14"/>
                    </a:lnTo>
                    <a:lnTo>
                      <a:pt x="138" y="15"/>
                    </a:lnTo>
                    <a:lnTo>
                      <a:pt x="148" y="14"/>
                    </a:lnTo>
                    <a:lnTo>
                      <a:pt x="152" y="0"/>
                    </a:lnTo>
                    <a:lnTo>
                      <a:pt x="161" y="0"/>
                    </a:lnTo>
                    <a:lnTo>
                      <a:pt x="165" y="8"/>
                    </a:lnTo>
                    <a:lnTo>
                      <a:pt x="177" y="15"/>
                    </a:lnTo>
                    <a:lnTo>
                      <a:pt x="188" y="16"/>
                    </a:lnTo>
                    <a:lnTo>
                      <a:pt x="214" y="32"/>
                    </a:lnTo>
                    <a:lnTo>
                      <a:pt x="206" y="44"/>
                    </a:lnTo>
                    <a:lnTo>
                      <a:pt x="217" y="52"/>
                    </a:lnTo>
                    <a:lnTo>
                      <a:pt x="219" y="63"/>
                    </a:lnTo>
                    <a:lnTo>
                      <a:pt x="217" y="81"/>
                    </a:lnTo>
                    <a:lnTo>
                      <a:pt x="220" y="94"/>
                    </a:lnTo>
                    <a:lnTo>
                      <a:pt x="204" y="99"/>
                    </a:lnTo>
                    <a:lnTo>
                      <a:pt x="193" y="97"/>
                    </a:lnTo>
                    <a:lnTo>
                      <a:pt x="190" y="105"/>
                    </a:lnTo>
                    <a:lnTo>
                      <a:pt x="180" y="112"/>
                    </a:lnTo>
                    <a:lnTo>
                      <a:pt x="180" y="120"/>
                    </a:lnTo>
                    <a:lnTo>
                      <a:pt x="172" y="135"/>
                    </a:lnTo>
                    <a:lnTo>
                      <a:pt x="173" y="141"/>
                    </a:lnTo>
                    <a:lnTo>
                      <a:pt x="176" y="148"/>
                    </a:lnTo>
                    <a:lnTo>
                      <a:pt x="165" y="166"/>
                    </a:lnTo>
                    <a:lnTo>
                      <a:pt x="150" y="179"/>
                    </a:lnTo>
                    <a:lnTo>
                      <a:pt x="137" y="188"/>
                    </a:lnTo>
                    <a:lnTo>
                      <a:pt x="129" y="199"/>
                    </a:lnTo>
                    <a:lnTo>
                      <a:pt x="118" y="205"/>
                    </a:lnTo>
                    <a:lnTo>
                      <a:pt x="114" y="225"/>
                    </a:lnTo>
                    <a:lnTo>
                      <a:pt x="104" y="231"/>
                    </a:lnTo>
                    <a:lnTo>
                      <a:pt x="104" y="245"/>
                    </a:lnTo>
                    <a:lnTo>
                      <a:pt x="106" y="249"/>
                    </a:lnTo>
                    <a:lnTo>
                      <a:pt x="103" y="257"/>
                    </a:lnTo>
                    <a:lnTo>
                      <a:pt x="102" y="280"/>
                    </a:lnTo>
                    <a:lnTo>
                      <a:pt x="116" y="289"/>
                    </a:lnTo>
                    <a:lnTo>
                      <a:pt x="128" y="303"/>
                    </a:lnTo>
                    <a:lnTo>
                      <a:pt x="129" y="327"/>
                    </a:lnTo>
                    <a:lnTo>
                      <a:pt x="118" y="343"/>
                    </a:lnTo>
                    <a:lnTo>
                      <a:pt x="111" y="343"/>
                    </a:lnTo>
                    <a:lnTo>
                      <a:pt x="104" y="347"/>
                    </a:lnTo>
                    <a:lnTo>
                      <a:pt x="105" y="354"/>
                    </a:lnTo>
                    <a:lnTo>
                      <a:pt x="98" y="352"/>
                    </a:lnTo>
                    <a:lnTo>
                      <a:pt x="91" y="361"/>
                    </a:lnTo>
                    <a:lnTo>
                      <a:pt x="93" y="387"/>
                    </a:lnTo>
                    <a:lnTo>
                      <a:pt x="87" y="405"/>
                    </a:lnTo>
                    <a:lnTo>
                      <a:pt x="80" y="426"/>
                    </a:lnTo>
                    <a:lnTo>
                      <a:pt x="71" y="432"/>
                    </a:lnTo>
                    <a:lnTo>
                      <a:pt x="60" y="433"/>
                    </a:lnTo>
                    <a:lnTo>
                      <a:pt x="49" y="449"/>
                    </a:lnTo>
                    <a:lnTo>
                      <a:pt x="43" y="450"/>
                    </a:lnTo>
                    <a:lnTo>
                      <a:pt x="37" y="451"/>
                    </a:lnTo>
                    <a:lnTo>
                      <a:pt x="30" y="4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9" name="Freeform 1280"/>
              <p:cNvSpPr>
                <a:spLocks noEditPoints="1"/>
              </p:cNvSpPr>
              <p:nvPr/>
            </p:nvSpPr>
            <p:spPr bwMode="gray">
              <a:xfrm>
                <a:off x="3184" y="775"/>
                <a:ext cx="220" cy="452"/>
              </a:xfrm>
              <a:custGeom>
                <a:avLst/>
                <a:gdLst>
                  <a:gd name="T0" fmla="*/ 214 w 220"/>
                  <a:gd name="T1" fmla="*/ 33 h 452"/>
                  <a:gd name="T2" fmla="*/ 219 w 220"/>
                  <a:gd name="T3" fmla="*/ 95 h 452"/>
                  <a:gd name="T4" fmla="*/ 180 w 220"/>
                  <a:gd name="T5" fmla="*/ 121 h 452"/>
                  <a:gd name="T6" fmla="*/ 150 w 220"/>
                  <a:gd name="T7" fmla="*/ 180 h 452"/>
                  <a:gd name="T8" fmla="*/ 104 w 220"/>
                  <a:gd name="T9" fmla="*/ 232 h 452"/>
                  <a:gd name="T10" fmla="*/ 116 w 220"/>
                  <a:gd name="T11" fmla="*/ 290 h 452"/>
                  <a:gd name="T12" fmla="*/ 104 w 220"/>
                  <a:gd name="T13" fmla="*/ 348 h 452"/>
                  <a:gd name="T14" fmla="*/ 87 w 220"/>
                  <a:gd name="T15" fmla="*/ 406 h 452"/>
                  <a:gd name="T16" fmla="*/ 43 w 220"/>
                  <a:gd name="T17" fmla="*/ 450 h 452"/>
                  <a:gd name="T18" fmla="*/ 17 w 220"/>
                  <a:gd name="T19" fmla="*/ 412 h 452"/>
                  <a:gd name="T20" fmla="*/ 5 w 220"/>
                  <a:gd name="T21" fmla="*/ 350 h 452"/>
                  <a:gd name="T22" fmla="*/ 11 w 220"/>
                  <a:gd name="T23" fmla="*/ 282 h 452"/>
                  <a:gd name="T24" fmla="*/ 11 w 220"/>
                  <a:gd name="T25" fmla="*/ 208 h 452"/>
                  <a:gd name="T26" fmla="*/ 39 w 220"/>
                  <a:gd name="T27" fmla="*/ 149 h 452"/>
                  <a:gd name="T28" fmla="*/ 66 w 220"/>
                  <a:gd name="T29" fmla="*/ 76 h 452"/>
                  <a:gd name="T30" fmla="*/ 99 w 220"/>
                  <a:gd name="T31" fmla="*/ 30 h 452"/>
                  <a:gd name="T32" fmla="*/ 149 w 220"/>
                  <a:gd name="T33" fmla="*/ 15 h 452"/>
                  <a:gd name="T34" fmla="*/ 152 w 220"/>
                  <a:gd name="T35" fmla="*/ 1 h 452"/>
                  <a:gd name="T36" fmla="*/ 128 w 220"/>
                  <a:gd name="T37" fmla="*/ 14 h 452"/>
                  <a:gd name="T38" fmla="*/ 118 w 220"/>
                  <a:gd name="T39" fmla="*/ 16 h 452"/>
                  <a:gd name="T40" fmla="*/ 94 w 220"/>
                  <a:gd name="T41" fmla="*/ 37 h 452"/>
                  <a:gd name="T42" fmla="*/ 85 w 220"/>
                  <a:gd name="T43" fmla="*/ 58 h 452"/>
                  <a:gd name="T44" fmla="*/ 49 w 220"/>
                  <a:gd name="T45" fmla="*/ 90 h 452"/>
                  <a:gd name="T46" fmla="*/ 39 w 220"/>
                  <a:gd name="T47" fmla="*/ 149 h 452"/>
                  <a:gd name="T48" fmla="*/ 22 w 220"/>
                  <a:gd name="T49" fmla="*/ 170 h 452"/>
                  <a:gd name="T50" fmla="*/ 11 w 220"/>
                  <a:gd name="T51" fmla="*/ 179 h 452"/>
                  <a:gd name="T52" fmla="*/ 23 w 220"/>
                  <a:gd name="T53" fmla="*/ 260 h 452"/>
                  <a:gd name="T54" fmla="*/ 11 w 220"/>
                  <a:gd name="T55" fmla="*/ 282 h 452"/>
                  <a:gd name="T56" fmla="*/ 10 w 220"/>
                  <a:gd name="T57" fmla="*/ 310 h 452"/>
                  <a:gd name="T58" fmla="*/ 0 w 220"/>
                  <a:gd name="T59" fmla="*/ 364 h 452"/>
                  <a:gd name="T60" fmla="*/ 8 w 220"/>
                  <a:gd name="T61" fmla="*/ 395 h 452"/>
                  <a:gd name="T62" fmla="*/ 16 w 220"/>
                  <a:gd name="T63" fmla="*/ 413 h 452"/>
                  <a:gd name="T64" fmla="*/ 29 w 220"/>
                  <a:gd name="T65" fmla="*/ 445 h 452"/>
                  <a:gd name="T66" fmla="*/ 37 w 220"/>
                  <a:gd name="T67" fmla="*/ 452 h 452"/>
                  <a:gd name="T68" fmla="*/ 60 w 220"/>
                  <a:gd name="T69" fmla="*/ 434 h 452"/>
                  <a:gd name="T70" fmla="*/ 80 w 220"/>
                  <a:gd name="T71" fmla="*/ 428 h 452"/>
                  <a:gd name="T72" fmla="*/ 93 w 220"/>
                  <a:gd name="T73" fmla="*/ 387 h 452"/>
                  <a:gd name="T74" fmla="*/ 106 w 220"/>
                  <a:gd name="T75" fmla="*/ 355 h 452"/>
                  <a:gd name="T76" fmla="*/ 118 w 220"/>
                  <a:gd name="T77" fmla="*/ 344 h 452"/>
                  <a:gd name="T78" fmla="*/ 128 w 220"/>
                  <a:gd name="T79" fmla="*/ 304 h 452"/>
                  <a:gd name="T80" fmla="*/ 102 w 220"/>
                  <a:gd name="T81" fmla="*/ 281 h 452"/>
                  <a:gd name="T82" fmla="*/ 105 w 220"/>
                  <a:gd name="T83" fmla="*/ 246 h 452"/>
                  <a:gd name="T84" fmla="*/ 118 w 220"/>
                  <a:gd name="T85" fmla="*/ 206 h 452"/>
                  <a:gd name="T86" fmla="*/ 150 w 220"/>
                  <a:gd name="T87" fmla="*/ 180 h 452"/>
                  <a:gd name="T88" fmla="*/ 165 w 220"/>
                  <a:gd name="T89" fmla="*/ 167 h 452"/>
                  <a:gd name="T90" fmla="*/ 172 w 220"/>
                  <a:gd name="T91" fmla="*/ 136 h 452"/>
                  <a:gd name="T92" fmla="*/ 190 w 220"/>
                  <a:gd name="T93" fmla="*/ 106 h 452"/>
                  <a:gd name="T94" fmla="*/ 204 w 220"/>
                  <a:gd name="T95" fmla="*/ 101 h 452"/>
                  <a:gd name="T96" fmla="*/ 217 w 220"/>
                  <a:gd name="T97" fmla="*/ 82 h 452"/>
                  <a:gd name="T98" fmla="*/ 217 w 220"/>
                  <a:gd name="T99" fmla="*/ 52 h 452"/>
                  <a:gd name="T100" fmla="*/ 214 w 220"/>
                  <a:gd name="T101" fmla="*/ 33 h 452"/>
                  <a:gd name="T102" fmla="*/ 165 w 220"/>
                  <a:gd name="T103" fmla="*/ 9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0" h="452">
                    <a:moveTo>
                      <a:pt x="161" y="1"/>
                    </a:moveTo>
                    <a:lnTo>
                      <a:pt x="165" y="9"/>
                    </a:lnTo>
                    <a:lnTo>
                      <a:pt x="177" y="16"/>
                    </a:lnTo>
                    <a:lnTo>
                      <a:pt x="188" y="17"/>
                    </a:lnTo>
                    <a:lnTo>
                      <a:pt x="214" y="33"/>
                    </a:lnTo>
                    <a:lnTo>
                      <a:pt x="206" y="45"/>
                    </a:lnTo>
                    <a:lnTo>
                      <a:pt x="217" y="53"/>
                    </a:lnTo>
                    <a:lnTo>
                      <a:pt x="218" y="64"/>
                    </a:lnTo>
                    <a:lnTo>
                      <a:pt x="217" y="82"/>
                    </a:lnTo>
                    <a:lnTo>
                      <a:pt x="219" y="95"/>
                    </a:lnTo>
                    <a:lnTo>
                      <a:pt x="204" y="100"/>
                    </a:lnTo>
                    <a:lnTo>
                      <a:pt x="193" y="97"/>
                    </a:lnTo>
                    <a:lnTo>
                      <a:pt x="190" y="105"/>
                    </a:lnTo>
                    <a:lnTo>
                      <a:pt x="180" y="113"/>
                    </a:lnTo>
                    <a:lnTo>
                      <a:pt x="180" y="121"/>
                    </a:lnTo>
                    <a:lnTo>
                      <a:pt x="172" y="136"/>
                    </a:lnTo>
                    <a:lnTo>
                      <a:pt x="173" y="142"/>
                    </a:lnTo>
                    <a:lnTo>
                      <a:pt x="176" y="149"/>
                    </a:lnTo>
                    <a:lnTo>
                      <a:pt x="165" y="166"/>
                    </a:lnTo>
                    <a:lnTo>
                      <a:pt x="150" y="180"/>
                    </a:lnTo>
                    <a:lnTo>
                      <a:pt x="137" y="189"/>
                    </a:lnTo>
                    <a:lnTo>
                      <a:pt x="129" y="200"/>
                    </a:lnTo>
                    <a:lnTo>
                      <a:pt x="117" y="205"/>
                    </a:lnTo>
                    <a:lnTo>
                      <a:pt x="114" y="226"/>
                    </a:lnTo>
                    <a:lnTo>
                      <a:pt x="104" y="232"/>
                    </a:lnTo>
                    <a:lnTo>
                      <a:pt x="104" y="246"/>
                    </a:lnTo>
                    <a:lnTo>
                      <a:pt x="106" y="250"/>
                    </a:lnTo>
                    <a:lnTo>
                      <a:pt x="102" y="258"/>
                    </a:lnTo>
                    <a:lnTo>
                      <a:pt x="101" y="281"/>
                    </a:lnTo>
                    <a:lnTo>
                      <a:pt x="116" y="290"/>
                    </a:lnTo>
                    <a:lnTo>
                      <a:pt x="128" y="304"/>
                    </a:lnTo>
                    <a:lnTo>
                      <a:pt x="129" y="328"/>
                    </a:lnTo>
                    <a:lnTo>
                      <a:pt x="117" y="344"/>
                    </a:lnTo>
                    <a:lnTo>
                      <a:pt x="111" y="343"/>
                    </a:lnTo>
                    <a:lnTo>
                      <a:pt x="104" y="348"/>
                    </a:lnTo>
                    <a:lnTo>
                      <a:pt x="105" y="355"/>
                    </a:lnTo>
                    <a:lnTo>
                      <a:pt x="98" y="353"/>
                    </a:lnTo>
                    <a:lnTo>
                      <a:pt x="91" y="362"/>
                    </a:lnTo>
                    <a:lnTo>
                      <a:pt x="93" y="388"/>
                    </a:lnTo>
                    <a:lnTo>
                      <a:pt x="87" y="406"/>
                    </a:lnTo>
                    <a:lnTo>
                      <a:pt x="80" y="427"/>
                    </a:lnTo>
                    <a:lnTo>
                      <a:pt x="71" y="433"/>
                    </a:lnTo>
                    <a:lnTo>
                      <a:pt x="60" y="434"/>
                    </a:lnTo>
                    <a:lnTo>
                      <a:pt x="49" y="449"/>
                    </a:lnTo>
                    <a:lnTo>
                      <a:pt x="43" y="450"/>
                    </a:lnTo>
                    <a:lnTo>
                      <a:pt x="37" y="452"/>
                    </a:lnTo>
                    <a:lnTo>
                      <a:pt x="30" y="445"/>
                    </a:lnTo>
                    <a:lnTo>
                      <a:pt x="24" y="435"/>
                    </a:lnTo>
                    <a:lnTo>
                      <a:pt x="24" y="420"/>
                    </a:lnTo>
                    <a:lnTo>
                      <a:pt x="17" y="412"/>
                    </a:lnTo>
                    <a:lnTo>
                      <a:pt x="14" y="403"/>
                    </a:lnTo>
                    <a:lnTo>
                      <a:pt x="8" y="395"/>
                    </a:lnTo>
                    <a:lnTo>
                      <a:pt x="10" y="372"/>
                    </a:lnTo>
                    <a:lnTo>
                      <a:pt x="1" y="365"/>
                    </a:lnTo>
                    <a:lnTo>
                      <a:pt x="5" y="350"/>
                    </a:lnTo>
                    <a:lnTo>
                      <a:pt x="7" y="342"/>
                    </a:lnTo>
                    <a:lnTo>
                      <a:pt x="10" y="310"/>
                    </a:lnTo>
                    <a:lnTo>
                      <a:pt x="17" y="303"/>
                    </a:lnTo>
                    <a:lnTo>
                      <a:pt x="19" y="292"/>
                    </a:lnTo>
                    <a:lnTo>
                      <a:pt x="11" y="282"/>
                    </a:lnTo>
                    <a:lnTo>
                      <a:pt x="13" y="277"/>
                    </a:lnTo>
                    <a:lnTo>
                      <a:pt x="23" y="273"/>
                    </a:lnTo>
                    <a:lnTo>
                      <a:pt x="23" y="259"/>
                    </a:lnTo>
                    <a:lnTo>
                      <a:pt x="16" y="250"/>
                    </a:lnTo>
                    <a:lnTo>
                      <a:pt x="11" y="208"/>
                    </a:lnTo>
                    <a:lnTo>
                      <a:pt x="11" y="179"/>
                    </a:lnTo>
                    <a:lnTo>
                      <a:pt x="22" y="170"/>
                    </a:lnTo>
                    <a:lnTo>
                      <a:pt x="39" y="172"/>
                    </a:lnTo>
                    <a:lnTo>
                      <a:pt x="49" y="163"/>
                    </a:lnTo>
                    <a:lnTo>
                      <a:pt x="39" y="149"/>
                    </a:lnTo>
                    <a:lnTo>
                      <a:pt x="50" y="132"/>
                    </a:lnTo>
                    <a:lnTo>
                      <a:pt x="54" y="100"/>
                    </a:lnTo>
                    <a:lnTo>
                      <a:pt x="49" y="90"/>
                    </a:lnTo>
                    <a:lnTo>
                      <a:pt x="55" y="80"/>
                    </a:lnTo>
                    <a:lnTo>
                      <a:pt x="66" y="76"/>
                    </a:lnTo>
                    <a:lnTo>
                      <a:pt x="85" y="58"/>
                    </a:lnTo>
                    <a:lnTo>
                      <a:pt x="87" y="51"/>
                    </a:lnTo>
                    <a:lnTo>
                      <a:pt x="81" y="47"/>
                    </a:lnTo>
                    <a:lnTo>
                      <a:pt x="94" y="38"/>
                    </a:lnTo>
                    <a:lnTo>
                      <a:pt x="99" y="30"/>
                    </a:lnTo>
                    <a:lnTo>
                      <a:pt x="114" y="25"/>
                    </a:lnTo>
                    <a:lnTo>
                      <a:pt x="118" y="16"/>
                    </a:lnTo>
                    <a:lnTo>
                      <a:pt x="128" y="15"/>
                    </a:lnTo>
                    <a:lnTo>
                      <a:pt x="138" y="16"/>
                    </a:lnTo>
                    <a:lnTo>
                      <a:pt x="149" y="15"/>
                    </a:lnTo>
                    <a:lnTo>
                      <a:pt x="152" y="1"/>
                    </a:lnTo>
                    <a:lnTo>
                      <a:pt x="161" y="1"/>
                    </a:lnTo>
                    <a:close/>
                    <a:moveTo>
                      <a:pt x="161" y="0"/>
                    </a:moveTo>
                    <a:lnTo>
                      <a:pt x="161" y="0"/>
                    </a:lnTo>
                    <a:lnTo>
                      <a:pt x="152" y="1"/>
                    </a:lnTo>
                    <a:lnTo>
                      <a:pt x="151" y="1"/>
                    </a:lnTo>
                    <a:lnTo>
                      <a:pt x="151" y="1"/>
                    </a:lnTo>
                    <a:lnTo>
                      <a:pt x="148" y="15"/>
                    </a:lnTo>
                    <a:lnTo>
                      <a:pt x="138" y="16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18" y="15"/>
                    </a:lnTo>
                    <a:lnTo>
                      <a:pt x="118" y="15"/>
                    </a:lnTo>
                    <a:lnTo>
                      <a:pt x="118" y="16"/>
                    </a:lnTo>
                    <a:lnTo>
                      <a:pt x="114" y="25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99" y="30"/>
                    </a:lnTo>
                    <a:lnTo>
                      <a:pt x="94" y="3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6" y="51"/>
                    </a:lnTo>
                    <a:lnTo>
                      <a:pt x="85" y="58"/>
                    </a:lnTo>
                    <a:lnTo>
                      <a:pt x="65" y="76"/>
                    </a:lnTo>
                    <a:lnTo>
                      <a:pt x="55" y="80"/>
                    </a:lnTo>
                    <a:lnTo>
                      <a:pt x="55" y="80"/>
                    </a:lnTo>
                    <a:lnTo>
                      <a:pt x="55" y="8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54" y="100"/>
                    </a:lnTo>
                    <a:lnTo>
                      <a:pt x="50" y="132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48" y="163"/>
                    </a:lnTo>
                    <a:lnTo>
                      <a:pt x="39" y="172"/>
                    </a:lnTo>
                    <a:lnTo>
                      <a:pt x="22" y="170"/>
                    </a:lnTo>
                    <a:lnTo>
                      <a:pt x="22" y="170"/>
                    </a:lnTo>
                    <a:lnTo>
                      <a:pt x="21" y="170"/>
                    </a:lnTo>
                    <a:lnTo>
                      <a:pt x="11" y="179"/>
                    </a:lnTo>
                    <a:lnTo>
                      <a:pt x="11" y="179"/>
                    </a:lnTo>
                    <a:lnTo>
                      <a:pt x="11" y="179"/>
                    </a:lnTo>
                    <a:lnTo>
                      <a:pt x="11" y="208"/>
                    </a:lnTo>
                    <a:lnTo>
                      <a:pt x="15" y="250"/>
                    </a:lnTo>
                    <a:lnTo>
                      <a:pt x="15" y="250"/>
                    </a:lnTo>
                    <a:lnTo>
                      <a:pt x="15" y="250"/>
                    </a:lnTo>
                    <a:lnTo>
                      <a:pt x="23" y="260"/>
                    </a:lnTo>
                    <a:lnTo>
                      <a:pt x="23" y="273"/>
                    </a:lnTo>
                    <a:lnTo>
                      <a:pt x="13" y="276"/>
                    </a:lnTo>
                    <a:lnTo>
                      <a:pt x="12" y="276"/>
                    </a:lnTo>
                    <a:lnTo>
                      <a:pt x="12" y="276"/>
                    </a:lnTo>
                    <a:lnTo>
                      <a:pt x="11" y="282"/>
                    </a:lnTo>
                    <a:lnTo>
                      <a:pt x="11" y="282"/>
                    </a:lnTo>
                    <a:lnTo>
                      <a:pt x="11" y="283"/>
                    </a:lnTo>
                    <a:lnTo>
                      <a:pt x="18" y="292"/>
                    </a:lnTo>
                    <a:lnTo>
                      <a:pt x="17" y="303"/>
                    </a:lnTo>
                    <a:lnTo>
                      <a:pt x="10" y="310"/>
                    </a:lnTo>
                    <a:lnTo>
                      <a:pt x="10" y="310"/>
                    </a:lnTo>
                    <a:lnTo>
                      <a:pt x="10" y="310"/>
                    </a:lnTo>
                    <a:lnTo>
                      <a:pt x="6" y="341"/>
                    </a:lnTo>
                    <a:lnTo>
                      <a:pt x="5" y="350"/>
                    </a:lnTo>
                    <a:lnTo>
                      <a:pt x="0" y="364"/>
                    </a:lnTo>
                    <a:lnTo>
                      <a:pt x="0" y="365"/>
                    </a:lnTo>
                    <a:lnTo>
                      <a:pt x="0" y="365"/>
                    </a:lnTo>
                    <a:lnTo>
                      <a:pt x="9" y="372"/>
                    </a:lnTo>
                    <a:lnTo>
                      <a:pt x="8" y="395"/>
                    </a:lnTo>
                    <a:lnTo>
                      <a:pt x="8" y="395"/>
                    </a:lnTo>
                    <a:lnTo>
                      <a:pt x="8" y="395"/>
                    </a:lnTo>
                    <a:lnTo>
                      <a:pt x="13" y="403"/>
                    </a:lnTo>
                    <a:lnTo>
                      <a:pt x="16" y="412"/>
                    </a:lnTo>
                    <a:lnTo>
                      <a:pt x="16" y="413"/>
                    </a:lnTo>
                    <a:lnTo>
                      <a:pt x="16" y="413"/>
                    </a:lnTo>
                    <a:lnTo>
                      <a:pt x="24" y="420"/>
                    </a:lnTo>
                    <a:lnTo>
                      <a:pt x="24" y="435"/>
                    </a:lnTo>
                    <a:lnTo>
                      <a:pt x="24" y="435"/>
                    </a:lnTo>
                    <a:lnTo>
                      <a:pt x="24" y="436"/>
                    </a:lnTo>
                    <a:lnTo>
                      <a:pt x="29" y="445"/>
                    </a:lnTo>
                    <a:lnTo>
                      <a:pt x="29" y="445"/>
                    </a:lnTo>
                    <a:lnTo>
                      <a:pt x="29" y="445"/>
                    </a:lnTo>
                    <a:lnTo>
                      <a:pt x="37" y="452"/>
                    </a:lnTo>
                    <a:lnTo>
                      <a:pt x="37" y="452"/>
                    </a:lnTo>
                    <a:lnTo>
                      <a:pt x="37" y="452"/>
                    </a:lnTo>
                    <a:lnTo>
                      <a:pt x="43" y="451"/>
                    </a:lnTo>
                    <a:lnTo>
                      <a:pt x="49" y="450"/>
                    </a:lnTo>
                    <a:lnTo>
                      <a:pt x="49" y="450"/>
                    </a:lnTo>
                    <a:lnTo>
                      <a:pt x="49" y="450"/>
                    </a:lnTo>
                    <a:lnTo>
                      <a:pt x="60" y="434"/>
                    </a:lnTo>
                    <a:lnTo>
                      <a:pt x="71" y="433"/>
                    </a:lnTo>
                    <a:lnTo>
                      <a:pt x="71" y="433"/>
                    </a:lnTo>
                    <a:lnTo>
                      <a:pt x="71" y="433"/>
                    </a:lnTo>
                    <a:lnTo>
                      <a:pt x="80" y="428"/>
                    </a:lnTo>
                    <a:lnTo>
                      <a:pt x="80" y="428"/>
                    </a:lnTo>
                    <a:lnTo>
                      <a:pt x="80" y="428"/>
                    </a:lnTo>
                    <a:lnTo>
                      <a:pt x="88" y="406"/>
                    </a:lnTo>
                    <a:lnTo>
                      <a:pt x="93" y="388"/>
                    </a:lnTo>
                    <a:lnTo>
                      <a:pt x="93" y="388"/>
                    </a:lnTo>
                    <a:lnTo>
                      <a:pt x="93" y="387"/>
                    </a:lnTo>
                    <a:lnTo>
                      <a:pt x="91" y="362"/>
                    </a:lnTo>
                    <a:lnTo>
                      <a:pt x="98" y="354"/>
                    </a:lnTo>
                    <a:lnTo>
                      <a:pt x="105" y="355"/>
                    </a:lnTo>
                    <a:lnTo>
                      <a:pt x="106" y="355"/>
                    </a:lnTo>
                    <a:lnTo>
                      <a:pt x="106" y="355"/>
                    </a:lnTo>
                    <a:lnTo>
                      <a:pt x="105" y="348"/>
                    </a:lnTo>
                    <a:lnTo>
                      <a:pt x="111" y="344"/>
                    </a:lnTo>
                    <a:lnTo>
                      <a:pt x="117" y="345"/>
                    </a:lnTo>
                    <a:lnTo>
                      <a:pt x="118" y="345"/>
                    </a:lnTo>
                    <a:lnTo>
                      <a:pt x="118" y="344"/>
                    </a:lnTo>
                    <a:lnTo>
                      <a:pt x="129" y="329"/>
                    </a:lnTo>
                    <a:lnTo>
                      <a:pt x="129" y="328"/>
                    </a:lnTo>
                    <a:lnTo>
                      <a:pt x="129" y="328"/>
                    </a:lnTo>
                    <a:lnTo>
                      <a:pt x="128" y="304"/>
                    </a:lnTo>
                    <a:lnTo>
                      <a:pt x="128" y="304"/>
                    </a:lnTo>
                    <a:lnTo>
                      <a:pt x="128" y="304"/>
                    </a:lnTo>
                    <a:lnTo>
                      <a:pt x="116" y="290"/>
                    </a:lnTo>
                    <a:lnTo>
                      <a:pt x="116" y="290"/>
                    </a:lnTo>
                    <a:lnTo>
                      <a:pt x="116" y="290"/>
                    </a:lnTo>
                    <a:lnTo>
                      <a:pt x="102" y="281"/>
                    </a:lnTo>
                    <a:lnTo>
                      <a:pt x="103" y="258"/>
                    </a:lnTo>
                    <a:lnTo>
                      <a:pt x="106" y="251"/>
                    </a:lnTo>
                    <a:lnTo>
                      <a:pt x="107" y="250"/>
                    </a:lnTo>
                    <a:lnTo>
                      <a:pt x="106" y="250"/>
                    </a:lnTo>
                    <a:lnTo>
                      <a:pt x="105" y="246"/>
                    </a:lnTo>
                    <a:lnTo>
                      <a:pt x="105" y="232"/>
                    </a:lnTo>
                    <a:lnTo>
                      <a:pt x="114" y="226"/>
                    </a:lnTo>
                    <a:lnTo>
                      <a:pt x="114" y="226"/>
                    </a:lnTo>
                    <a:lnTo>
                      <a:pt x="114" y="226"/>
                    </a:lnTo>
                    <a:lnTo>
                      <a:pt x="118" y="206"/>
                    </a:lnTo>
                    <a:lnTo>
                      <a:pt x="129" y="201"/>
                    </a:lnTo>
                    <a:lnTo>
                      <a:pt x="129" y="200"/>
                    </a:lnTo>
                    <a:lnTo>
                      <a:pt x="129" y="200"/>
                    </a:lnTo>
                    <a:lnTo>
                      <a:pt x="138" y="189"/>
                    </a:lnTo>
                    <a:lnTo>
                      <a:pt x="150" y="180"/>
                    </a:lnTo>
                    <a:lnTo>
                      <a:pt x="150" y="180"/>
                    </a:lnTo>
                    <a:lnTo>
                      <a:pt x="150" y="180"/>
                    </a:lnTo>
                    <a:lnTo>
                      <a:pt x="165" y="167"/>
                    </a:lnTo>
                    <a:lnTo>
                      <a:pt x="165" y="167"/>
                    </a:lnTo>
                    <a:lnTo>
                      <a:pt x="165" y="167"/>
                    </a:lnTo>
                    <a:lnTo>
                      <a:pt x="176" y="149"/>
                    </a:lnTo>
                    <a:lnTo>
                      <a:pt x="176" y="149"/>
                    </a:lnTo>
                    <a:lnTo>
                      <a:pt x="176" y="149"/>
                    </a:lnTo>
                    <a:lnTo>
                      <a:pt x="173" y="142"/>
                    </a:lnTo>
                    <a:lnTo>
                      <a:pt x="172" y="136"/>
                    </a:lnTo>
                    <a:lnTo>
                      <a:pt x="180" y="122"/>
                    </a:lnTo>
                    <a:lnTo>
                      <a:pt x="180" y="121"/>
                    </a:lnTo>
                    <a:lnTo>
                      <a:pt x="180" y="121"/>
                    </a:lnTo>
                    <a:lnTo>
                      <a:pt x="180" y="114"/>
                    </a:lnTo>
                    <a:lnTo>
                      <a:pt x="190" y="106"/>
                    </a:lnTo>
                    <a:lnTo>
                      <a:pt x="190" y="106"/>
                    </a:lnTo>
                    <a:lnTo>
                      <a:pt x="190" y="106"/>
                    </a:lnTo>
                    <a:lnTo>
                      <a:pt x="193" y="98"/>
                    </a:lnTo>
                    <a:lnTo>
                      <a:pt x="204" y="101"/>
                    </a:lnTo>
                    <a:lnTo>
                      <a:pt x="204" y="101"/>
                    </a:lnTo>
                    <a:lnTo>
                      <a:pt x="204" y="101"/>
                    </a:lnTo>
                    <a:lnTo>
                      <a:pt x="219" y="95"/>
                    </a:lnTo>
                    <a:lnTo>
                      <a:pt x="220" y="95"/>
                    </a:lnTo>
                    <a:lnTo>
                      <a:pt x="220" y="95"/>
                    </a:lnTo>
                    <a:lnTo>
                      <a:pt x="217" y="82"/>
                    </a:lnTo>
                    <a:lnTo>
                      <a:pt x="219" y="64"/>
                    </a:lnTo>
                    <a:lnTo>
                      <a:pt x="219" y="64"/>
                    </a:lnTo>
                    <a:lnTo>
                      <a:pt x="219" y="64"/>
                    </a:lnTo>
                    <a:lnTo>
                      <a:pt x="217" y="53"/>
                    </a:lnTo>
                    <a:lnTo>
                      <a:pt x="217" y="52"/>
                    </a:lnTo>
                    <a:lnTo>
                      <a:pt x="217" y="52"/>
                    </a:lnTo>
                    <a:lnTo>
                      <a:pt x="207" y="45"/>
                    </a:lnTo>
                    <a:lnTo>
                      <a:pt x="214" y="33"/>
                    </a:lnTo>
                    <a:lnTo>
                      <a:pt x="214" y="33"/>
                    </a:lnTo>
                    <a:lnTo>
                      <a:pt x="214" y="33"/>
                    </a:lnTo>
                    <a:lnTo>
                      <a:pt x="188" y="17"/>
                    </a:lnTo>
                    <a:lnTo>
                      <a:pt x="188" y="17"/>
                    </a:lnTo>
                    <a:lnTo>
                      <a:pt x="188" y="17"/>
                    </a:lnTo>
                    <a:lnTo>
                      <a:pt x="177" y="16"/>
                    </a:lnTo>
                    <a:lnTo>
                      <a:pt x="165" y="9"/>
                    </a:lnTo>
                    <a:lnTo>
                      <a:pt x="161" y="1"/>
                    </a:lnTo>
                    <a:lnTo>
                      <a:pt x="161" y="0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0" name="Freeform 1281"/>
              <p:cNvSpPr>
                <a:spLocks noEditPoints="1"/>
              </p:cNvSpPr>
              <p:nvPr/>
            </p:nvSpPr>
            <p:spPr bwMode="gray">
              <a:xfrm>
                <a:off x="3184" y="775"/>
                <a:ext cx="220" cy="452"/>
              </a:xfrm>
              <a:custGeom>
                <a:avLst/>
                <a:gdLst>
                  <a:gd name="T0" fmla="*/ 214 w 220"/>
                  <a:gd name="T1" fmla="*/ 33 h 452"/>
                  <a:gd name="T2" fmla="*/ 219 w 220"/>
                  <a:gd name="T3" fmla="*/ 95 h 452"/>
                  <a:gd name="T4" fmla="*/ 180 w 220"/>
                  <a:gd name="T5" fmla="*/ 121 h 452"/>
                  <a:gd name="T6" fmla="*/ 150 w 220"/>
                  <a:gd name="T7" fmla="*/ 180 h 452"/>
                  <a:gd name="T8" fmla="*/ 104 w 220"/>
                  <a:gd name="T9" fmla="*/ 232 h 452"/>
                  <a:gd name="T10" fmla="*/ 116 w 220"/>
                  <a:gd name="T11" fmla="*/ 290 h 452"/>
                  <a:gd name="T12" fmla="*/ 104 w 220"/>
                  <a:gd name="T13" fmla="*/ 348 h 452"/>
                  <a:gd name="T14" fmla="*/ 87 w 220"/>
                  <a:gd name="T15" fmla="*/ 406 h 452"/>
                  <a:gd name="T16" fmla="*/ 43 w 220"/>
                  <a:gd name="T17" fmla="*/ 450 h 452"/>
                  <a:gd name="T18" fmla="*/ 17 w 220"/>
                  <a:gd name="T19" fmla="*/ 412 h 452"/>
                  <a:gd name="T20" fmla="*/ 5 w 220"/>
                  <a:gd name="T21" fmla="*/ 350 h 452"/>
                  <a:gd name="T22" fmla="*/ 11 w 220"/>
                  <a:gd name="T23" fmla="*/ 282 h 452"/>
                  <a:gd name="T24" fmla="*/ 11 w 220"/>
                  <a:gd name="T25" fmla="*/ 208 h 452"/>
                  <a:gd name="T26" fmla="*/ 39 w 220"/>
                  <a:gd name="T27" fmla="*/ 149 h 452"/>
                  <a:gd name="T28" fmla="*/ 66 w 220"/>
                  <a:gd name="T29" fmla="*/ 76 h 452"/>
                  <a:gd name="T30" fmla="*/ 99 w 220"/>
                  <a:gd name="T31" fmla="*/ 30 h 452"/>
                  <a:gd name="T32" fmla="*/ 149 w 220"/>
                  <a:gd name="T33" fmla="*/ 15 h 452"/>
                  <a:gd name="T34" fmla="*/ 152 w 220"/>
                  <a:gd name="T35" fmla="*/ 1 h 452"/>
                  <a:gd name="T36" fmla="*/ 128 w 220"/>
                  <a:gd name="T37" fmla="*/ 14 h 452"/>
                  <a:gd name="T38" fmla="*/ 118 w 220"/>
                  <a:gd name="T39" fmla="*/ 16 h 452"/>
                  <a:gd name="T40" fmla="*/ 94 w 220"/>
                  <a:gd name="T41" fmla="*/ 37 h 452"/>
                  <a:gd name="T42" fmla="*/ 85 w 220"/>
                  <a:gd name="T43" fmla="*/ 58 h 452"/>
                  <a:gd name="T44" fmla="*/ 49 w 220"/>
                  <a:gd name="T45" fmla="*/ 90 h 452"/>
                  <a:gd name="T46" fmla="*/ 39 w 220"/>
                  <a:gd name="T47" fmla="*/ 149 h 452"/>
                  <a:gd name="T48" fmla="*/ 22 w 220"/>
                  <a:gd name="T49" fmla="*/ 170 h 452"/>
                  <a:gd name="T50" fmla="*/ 11 w 220"/>
                  <a:gd name="T51" fmla="*/ 179 h 452"/>
                  <a:gd name="T52" fmla="*/ 23 w 220"/>
                  <a:gd name="T53" fmla="*/ 260 h 452"/>
                  <a:gd name="T54" fmla="*/ 11 w 220"/>
                  <a:gd name="T55" fmla="*/ 282 h 452"/>
                  <a:gd name="T56" fmla="*/ 10 w 220"/>
                  <a:gd name="T57" fmla="*/ 310 h 452"/>
                  <a:gd name="T58" fmla="*/ 0 w 220"/>
                  <a:gd name="T59" fmla="*/ 364 h 452"/>
                  <a:gd name="T60" fmla="*/ 8 w 220"/>
                  <a:gd name="T61" fmla="*/ 395 h 452"/>
                  <a:gd name="T62" fmla="*/ 16 w 220"/>
                  <a:gd name="T63" fmla="*/ 413 h 452"/>
                  <a:gd name="T64" fmla="*/ 29 w 220"/>
                  <a:gd name="T65" fmla="*/ 445 h 452"/>
                  <a:gd name="T66" fmla="*/ 37 w 220"/>
                  <a:gd name="T67" fmla="*/ 452 h 452"/>
                  <a:gd name="T68" fmla="*/ 60 w 220"/>
                  <a:gd name="T69" fmla="*/ 434 h 452"/>
                  <a:gd name="T70" fmla="*/ 80 w 220"/>
                  <a:gd name="T71" fmla="*/ 428 h 452"/>
                  <a:gd name="T72" fmla="*/ 93 w 220"/>
                  <a:gd name="T73" fmla="*/ 387 h 452"/>
                  <a:gd name="T74" fmla="*/ 106 w 220"/>
                  <a:gd name="T75" fmla="*/ 355 h 452"/>
                  <a:gd name="T76" fmla="*/ 118 w 220"/>
                  <a:gd name="T77" fmla="*/ 344 h 452"/>
                  <a:gd name="T78" fmla="*/ 128 w 220"/>
                  <a:gd name="T79" fmla="*/ 304 h 452"/>
                  <a:gd name="T80" fmla="*/ 102 w 220"/>
                  <a:gd name="T81" fmla="*/ 281 h 452"/>
                  <a:gd name="T82" fmla="*/ 105 w 220"/>
                  <a:gd name="T83" fmla="*/ 246 h 452"/>
                  <a:gd name="T84" fmla="*/ 118 w 220"/>
                  <a:gd name="T85" fmla="*/ 206 h 452"/>
                  <a:gd name="T86" fmla="*/ 150 w 220"/>
                  <a:gd name="T87" fmla="*/ 180 h 452"/>
                  <a:gd name="T88" fmla="*/ 165 w 220"/>
                  <a:gd name="T89" fmla="*/ 167 h 452"/>
                  <a:gd name="T90" fmla="*/ 172 w 220"/>
                  <a:gd name="T91" fmla="*/ 136 h 452"/>
                  <a:gd name="T92" fmla="*/ 190 w 220"/>
                  <a:gd name="T93" fmla="*/ 106 h 452"/>
                  <a:gd name="T94" fmla="*/ 204 w 220"/>
                  <a:gd name="T95" fmla="*/ 101 h 452"/>
                  <a:gd name="T96" fmla="*/ 217 w 220"/>
                  <a:gd name="T97" fmla="*/ 82 h 452"/>
                  <a:gd name="T98" fmla="*/ 217 w 220"/>
                  <a:gd name="T99" fmla="*/ 52 h 452"/>
                  <a:gd name="T100" fmla="*/ 214 w 220"/>
                  <a:gd name="T101" fmla="*/ 33 h 452"/>
                  <a:gd name="T102" fmla="*/ 165 w 220"/>
                  <a:gd name="T103" fmla="*/ 9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0" h="452">
                    <a:moveTo>
                      <a:pt x="161" y="1"/>
                    </a:moveTo>
                    <a:lnTo>
                      <a:pt x="165" y="9"/>
                    </a:lnTo>
                    <a:lnTo>
                      <a:pt x="177" y="16"/>
                    </a:lnTo>
                    <a:lnTo>
                      <a:pt x="188" y="17"/>
                    </a:lnTo>
                    <a:lnTo>
                      <a:pt x="214" y="33"/>
                    </a:lnTo>
                    <a:lnTo>
                      <a:pt x="206" y="45"/>
                    </a:lnTo>
                    <a:lnTo>
                      <a:pt x="217" y="53"/>
                    </a:lnTo>
                    <a:lnTo>
                      <a:pt x="218" y="64"/>
                    </a:lnTo>
                    <a:lnTo>
                      <a:pt x="217" y="82"/>
                    </a:lnTo>
                    <a:lnTo>
                      <a:pt x="219" y="95"/>
                    </a:lnTo>
                    <a:lnTo>
                      <a:pt x="204" y="100"/>
                    </a:lnTo>
                    <a:lnTo>
                      <a:pt x="193" y="97"/>
                    </a:lnTo>
                    <a:lnTo>
                      <a:pt x="190" y="105"/>
                    </a:lnTo>
                    <a:lnTo>
                      <a:pt x="180" y="113"/>
                    </a:lnTo>
                    <a:lnTo>
                      <a:pt x="180" y="121"/>
                    </a:lnTo>
                    <a:lnTo>
                      <a:pt x="172" y="136"/>
                    </a:lnTo>
                    <a:lnTo>
                      <a:pt x="173" y="142"/>
                    </a:lnTo>
                    <a:lnTo>
                      <a:pt x="176" y="149"/>
                    </a:lnTo>
                    <a:lnTo>
                      <a:pt x="165" y="166"/>
                    </a:lnTo>
                    <a:lnTo>
                      <a:pt x="150" y="180"/>
                    </a:lnTo>
                    <a:lnTo>
                      <a:pt x="137" y="189"/>
                    </a:lnTo>
                    <a:lnTo>
                      <a:pt x="129" y="200"/>
                    </a:lnTo>
                    <a:lnTo>
                      <a:pt x="117" y="205"/>
                    </a:lnTo>
                    <a:lnTo>
                      <a:pt x="114" y="226"/>
                    </a:lnTo>
                    <a:lnTo>
                      <a:pt x="104" y="232"/>
                    </a:lnTo>
                    <a:lnTo>
                      <a:pt x="104" y="246"/>
                    </a:lnTo>
                    <a:lnTo>
                      <a:pt x="106" y="250"/>
                    </a:lnTo>
                    <a:lnTo>
                      <a:pt x="102" y="258"/>
                    </a:lnTo>
                    <a:lnTo>
                      <a:pt x="101" y="281"/>
                    </a:lnTo>
                    <a:lnTo>
                      <a:pt x="116" y="290"/>
                    </a:lnTo>
                    <a:lnTo>
                      <a:pt x="128" y="304"/>
                    </a:lnTo>
                    <a:lnTo>
                      <a:pt x="129" y="328"/>
                    </a:lnTo>
                    <a:lnTo>
                      <a:pt x="117" y="344"/>
                    </a:lnTo>
                    <a:lnTo>
                      <a:pt x="111" y="343"/>
                    </a:lnTo>
                    <a:lnTo>
                      <a:pt x="104" y="348"/>
                    </a:lnTo>
                    <a:lnTo>
                      <a:pt x="105" y="355"/>
                    </a:lnTo>
                    <a:lnTo>
                      <a:pt x="98" y="353"/>
                    </a:lnTo>
                    <a:lnTo>
                      <a:pt x="91" y="362"/>
                    </a:lnTo>
                    <a:lnTo>
                      <a:pt x="93" y="388"/>
                    </a:lnTo>
                    <a:lnTo>
                      <a:pt x="87" y="406"/>
                    </a:lnTo>
                    <a:lnTo>
                      <a:pt x="80" y="427"/>
                    </a:lnTo>
                    <a:lnTo>
                      <a:pt x="71" y="433"/>
                    </a:lnTo>
                    <a:lnTo>
                      <a:pt x="60" y="434"/>
                    </a:lnTo>
                    <a:lnTo>
                      <a:pt x="49" y="449"/>
                    </a:lnTo>
                    <a:lnTo>
                      <a:pt x="43" y="450"/>
                    </a:lnTo>
                    <a:lnTo>
                      <a:pt x="37" y="452"/>
                    </a:lnTo>
                    <a:lnTo>
                      <a:pt x="30" y="445"/>
                    </a:lnTo>
                    <a:lnTo>
                      <a:pt x="24" y="435"/>
                    </a:lnTo>
                    <a:lnTo>
                      <a:pt x="24" y="420"/>
                    </a:lnTo>
                    <a:lnTo>
                      <a:pt x="17" y="412"/>
                    </a:lnTo>
                    <a:lnTo>
                      <a:pt x="14" y="403"/>
                    </a:lnTo>
                    <a:lnTo>
                      <a:pt x="8" y="395"/>
                    </a:lnTo>
                    <a:lnTo>
                      <a:pt x="10" y="372"/>
                    </a:lnTo>
                    <a:lnTo>
                      <a:pt x="1" y="365"/>
                    </a:lnTo>
                    <a:lnTo>
                      <a:pt x="5" y="350"/>
                    </a:lnTo>
                    <a:lnTo>
                      <a:pt x="7" y="342"/>
                    </a:lnTo>
                    <a:lnTo>
                      <a:pt x="10" y="310"/>
                    </a:lnTo>
                    <a:lnTo>
                      <a:pt x="17" y="303"/>
                    </a:lnTo>
                    <a:lnTo>
                      <a:pt x="19" y="292"/>
                    </a:lnTo>
                    <a:lnTo>
                      <a:pt x="11" y="282"/>
                    </a:lnTo>
                    <a:lnTo>
                      <a:pt x="13" y="277"/>
                    </a:lnTo>
                    <a:lnTo>
                      <a:pt x="23" y="273"/>
                    </a:lnTo>
                    <a:lnTo>
                      <a:pt x="23" y="259"/>
                    </a:lnTo>
                    <a:lnTo>
                      <a:pt x="16" y="250"/>
                    </a:lnTo>
                    <a:lnTo>
                      <a:pt x="11" y="208"/>
                    </a:lnTo>
                    <a:lnTo>
                      <a:pt x="11" y="179"/>
                    </a:lnTo>
                    <a:lnTo>
                      <a:pt x="22" y="170"/>
                    </a:lnTo>
                    <a:lnTo>
                      <a:pt x="39" y="172"/>
                    </a:lnTo>
                    <a:lnTo>
                      <a:pt x="49" y="163"/>
                    </a:lnTo>
                    <a:lnTo>
                      <a:pt x="39" y="149"/>
                    </a:lnTo>
                    <a:lnTo>
                      <a:pt x="50" y="132"/>
                    </a:lnTo>
                    <a:lnTo>
                      <a:pt x="54" y="100"/>
                    </a:lnTo>
                    <a:lnTo>
                      <a:pt x="49" y="90"/>
                    </a:lnTo>
                    <a:lnTo>
                      <a:pt x="55" y="80"/>
                    </a:lnTo>
                    <a:lnTo>
                      <a:pt x="66" y="76"/>
                    </a:lnTo>
                    <a:lnTo>
                      <a:pt x="85" y="58"/>
                    </a:lnTo>
                    <a:lnTo>
                      <a:pt x="87" y="51"/>
                    </a:lnTo>
                    <a:lnTo>
                      <a:pt x="81" y="47"/>
                    </a:lnTo>
                    <a:lnTo>
                      <a:pt x="94" y="38"/>
                    </a:lnTo>
                    <a:lnTo>
                      <a:pt x="99" y="30"/>
                    </a:lnTo>
                    <a:lnTo>
                      <a:pt x="114" y="25"/>
                    </a:lnTo>
                    <a:lnTo>
                      <a:pt x="118" y="16"/>
                    </a:lnTo>
                    <a:lnTo>
                      <a:pt x="128" y="15"/>
                    </a:lnTo>
                    <a:lnTo>
                      <a:pt x="138" y="16"/>
                    </a:lnTo>
                    <a:lnTo>
                      <a:pt x="149" y="15"/>
                    </a:lnTo>
                    <a:lnTo>
                      <a:pt x="152" y="1"/>
                    </a:lnTo>
                    <a:lnTo>
                      <a:pt x="161" y="1"/>
                    </a:lnTo>
                    <a:moveTo>
                      <a:pt x="161" y="0"/>
                    </a:moveTo>
                    <a:lnTo>
                      <a:pt x="161" y="0"/>
                    </a:lnTo>
                    <a:lnTo>
                      <a:pt x="152" y="1"/>
                    </a:lnTo>
                    <a:lnTo>
                      <a:pt x="151" y="1"/>
                    </a:lnTo>
                    <a:lnTo>
                      <a:pt x="151" y="1"/>
                    </a:lnTo>
                    <a:lnTo>
                      <a:pt x="148" y="15"/>
                    </a:lnTo>
                    <a:lnTo>
                      <a:pt x="138" y="16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18" y="15"/>
                    </a:lnTo>
                    <a:lnTo>
                      <a:pt x="118" y="15"/>
                    </a:lnTo>
                    <a:lnTo>
                      <a:pt x="118" y="16"/>
                    </a:lnTo>
                    <a:lnTo>
                      <a:pt x="114" y="25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99" y="30"/>
                    </a:lnTo>
                    <a:lnTo>
                      <a:pt x="94" y="3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6" y="51"/>
                    </a:lnTo>
                    <a:lnTo>
                      <a:pt x="85" y="58"/>
                    </a:lnTo>
                    <a:lnTo>
                      <a:pt x="65" y="76"/>
                    </a:lnTo>
                    <a:lnTo>
                      <a:pt x="55" y="80"/>
                    </a:lnTo>
                    <a:lnTo>
                      <a:pt x="55" y="80"/>
                    </a:lnTo>
                    <a:lnTo>
                      <a:pt x="55" y="8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54" y="100"/>
                    </a:lnTo>
                    <a:lnTo>
                      <a:pt x="50" y="132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48" y="163"/>
                    </a:lnTo>
                    <a:lnTo>
                      <a:pt x="39" y="172"/>
                    </a:lnTo>
                    <a:lnTo>
                      <a:pt x="22" y="170"/>
                    </a:lnTo>
                    <a:lnTo>
                      <a:pt x="22" y="170"/>
                    </a:lnTo>
                    <a:lnTo>
                      <a:pt x="21" y="170"/>
                    </a:lnTo>
                    <a:lnTo>
                      <a:pt x="11" y="179"/>
                    </a:lnTo>
                    <a:lnTo>
                      <a:pt x="11" y="179"/>
                    </a:lnTo>
                    <a:lnTo>
                      <a:pt x="11" y="179"/>
                    </a:lnTo>
                    <a:lnTo>
                      <a:pt x="11" y="208"/>
                    </a:lnTo>
                    <a:lnTo>
                      <a:pt x="15" y="250"/>
                    </a:lnTo>
                    <a:lnTo>
                      <a:pt x="15" y="250"/>
                    </a:lnTo>
                    <a:lnTo>
                      <a:pt x="15" y="250"/>
                    </a:lnTo>
                    <a:lnTo>
                      <a:pt x="23" y="260"/>
                    </a:lnTo>
                    <a:lnTo>
                      <a:pt x="23" y="273"/>
                    </a:lnTo>
                    <a:lnTo>
                      <a:pt x="13" y="276"/>
                    </a:lnTo>
                    <a:lnTo>
                      <a:pt x="12" y="276"/>
                    </a:lnTo>
                    <a:lnTo>
                      <a:pt x="12" y="276"/>
                    </a:lnTo>
                    <a:lnTo>
                      <a:pt x="11" y="282"/>
                    </a:lnTo>
                    <a:lnTo>
                      <a:pt x="11" y="282"/>
                    </a:lnTo>
                    <a:lnTo>
                      <a:pt x="11" y="283"/>
                    </a:lnTo>
                    <a:lnTo>
                      <a:pt x="18" y="292"/>
                    </a:lnTo>
                    <a:lnTo>
                      <a:pt x="17" y="303"/>
                    </a:lnTo>
                    <a:lnTo>
                      <a:pt x="10" y="310"/>
                    </a:lnTo>
                    <a:lnTo>
                      <a:pt x="10" y="310"/>
                    </a:lnTo>
                    <a:lnTo>
                      <a:pt x="10" y="310"/>
                    </a:lnTo>
                    <a:lnTo>
                      <a:pt x="6" y="341"/>
                    </a:lnTo>
                    <a:lnTo>
                      <a:pt x="5" y="350"/>
                    </a:lnTo>
                    <a:lnTo>
                      <a:pt x="0" y="364"/>
                    </a:lnTo>
                    <a:lnTo>
                      <a:pt x="0" y="365"/>
                    </a:lnTo>
                    <a:lnTo>
                      <a:pt x="0" y="365"/>
                    </a:lnTo>
                    <a:lnTo>
                      <a:pt x="9" y="372"/>
                    </a:lnTo>
                    <a:lnTo>
                      <a:pt x="8" y="395"/>
                    </a:lnTo>
                    <a:lnTo>
                      <a:pt x="8" y="395"/>
                    </a:lnTo>
                    <a:lnTo>
                      <a:pt x="8" y="395"/>
                    </a:lnTo>
                    <a:lnTo>
                      <a:pt x="13" y="403"/>
                    </a:lnTo>
                    <a:lnTo>
                      <a:pt x="16" y="412"/>
                    </a:lnTo>
                    <a:lnTo>
                      <a:pt x="16" y="413"/>
                    </a:lnTo>
                    <a:lnTo>
                      <a:pt x="16" y="413"/>
                    </a:lnTo>
                    <a:lnTo>
                      <a:pt x="24" y="420"/>
                    </a:lnTo>
                    <a:lnTo>
                      <a:pt x="24" y="435"/>
                    </a:lnTo>
                    <a:lnTo>
                      <a:pt x="24" y="435"/>
                    </a:lnTo>
                    <a:lnTo>
                      <a:pt x="24" y="436"/>
                    </a:lnTo>
                    <a:lnTo>
                      <a:pt x="29" y="445"/>
                    </a:lnTo>
                    <a:lnTo>
                      <a:pt x="29" y="445"/>
                    </a:lnTo>
                    <a:lnTo>
                      <a:pt x="29" y="445"/>
                    </a:lnTo>
                    <a:lnTo>
                      <a:pt x="37" y="452"/>
                    </a:lnTo>
                    <a:lnTo>
                      <a:pt x="37" y="452"/>
                    </a:lnTo>
                    <a:lnTo>
                      <a:pt x="37" y="452"/>
                    </a:lnTo>
                    <a:lnTo>
                      <a:pt x="43" y="451"/>
                    </a:lnTo>
                    <a:lnTo>
                      <a:pt x="49" y="450"/>
                    </a:lnTo>
                    <a:lnTo>
                      <a:pt x="49" y="450"/>
                    </a:lnTo>
                    <a:lnTo>
                      <a:pt x="49" y="450"/>
                    </a:lnTo>
                    <a:lnTo>
                      <a:pt x="60" y="434"/>
                    </a:lnTo>
                    <a:lnTo>
                      <a:pt x="71" y="433"/>
                    </a:lnTo>
                    <a:lnTo>
                      <a:pt x="71" y="433"/>
                    </a:lnTo>
                    <a:lnTo>
                      <a:pt x="71" y="433"/>
                    </a:lnTo>
                    <a:lnTo>
                      <a:pt x="80" y="428"/>
                    </a:lnTo>
                    <a:lnTo>
                      <a:pt x="80" y="428"/>
                    </a:lnTo>
                    <a:lnTo>
                      <a:pt x="80" y="428"/>
                    </a:lnTo>
                    <a:lnTo>
                      <a:pt x="88" y="406"/>
                    </a:lnTo>
                    <a:lnTo>
                      <a:pt x="93" y="388"/>
                    </a:lnTo>
                    <a:lnTo>
                      <a:pt x="93" y="388"/>
                    </a:lnTo>
                    <a:lnTo>
                      <a:pt x="93" y="387"/>
                    </a:lnTo>
                    <a:lnTo>
                      <a:pt x="91" y="362"/>
                    </a:lnTo>
                    <a:lnTo>
                      <a:pt x="98" y="354"/>
                    </a:lnTo>
                    <a:lnTo>
                      <a:pt x="105" y="355"/>
                    </a:lnTo>
                    <a:lnTo>
                      <a:pt x="106" y="355"/>
                    </a:lnTo>
                    <a:lnTo>
                      <a:pt x="106" y="355"/>
                    </a:lnTo>
                    <a:lnTo>
                      <a:pt x="105" y="348"/>
                    </a:lnTo>
                    <a:lnTo>
                      <a:pt x="111" y="344"/>
                    </a:lnTo>
                    <a:lnTo>
                      <a:pt x="117" y="345"/>
                    </a:lnTo>
                    <a:lnTo>
                      <a:pt x="118" y="345"/>
                    </a:lnTo>
                    <a:lnTo>
                      <a:pt x="118" y="344"/>
                    </a:lnTo>
                    <a:lnTo>
                      <a:pt x="129" y="329"/>
                    </a:lnTo>
                    <a:lnTo>
                      <a:pt x="129" y="328"/>
                    </a:lnTo>
                    <a:lnTo>
                      <a:pt x="129" y="328"/>
                    </a:lnTo>
                    <a:lnTo>
                      <a:pt x="128" y="304"/>
                    </a:lnTo>
                    <a:lnTo>
                      <a:pt x="128" y="304"/>
                    </a:lnTo>
                    <a:lnTo>
                      <a:pt x="128" y="304"/>
                    </a:lnTo>
                    <a:lnTo>
                      <a:pt x="116" y="290"/>
                    </a:lnTo>
                    <a:lnTo>
                      <a:pt x="116" y="290"/>
                    </a:lnTo>
                    <a:lnTo>
                      <a:pt x="116" y="290"/>
                    </a:lnTo>
                    <a:lnTo>
                      <a:pt x="102" y="281"/>
                    </a:lnTo>
                    <a:lnTo>
                      <a:pt x="103" y="258"/>
                    </a:lnTo>
                    <a:lnTo>
                      <a:pt x="106" y="251"/>
                    </a:lnTo>
                    <a:lnTo>
                      <a:pt x="107" y="250"/>
                    </a:lnTo>
                    <a:lnTo>
                      <a:pt x="106" y="250"/>
                    </a:lnTo>
                    <a:lnTo>
                      <a:pt x="105" y="246"/>
                    </a:lnTo>
                    <a:lnTo>
                      <a:pt x="105" y="232"/>
                    </a:lnTo>
                    <a:lnTo>
                      <a:pt x="114" y="226"/>
                    </a:lnTo>
                    <a:lnTo>
                      <a:pt x="114" y="226"/>
                    </a:lnTo>
                    <a:lnTo>
                      <a:pt x="114" y="226"/>
                    </a:lnTo>
                    <a:lnTo>
                      <a:pt x="118" y="206"/>
                    </a:lnTo>
                    <a:lnTo>
                      <a:pt x="129" y="201"/>
                    </a:lnTo>
                    <a:lnTo>
                      <a:pt x="129" y="200"/>
                    </a:lnTo>
                    <a:lnTo>
                      <a:pt x="129" y="200"/>
                    </a:lnTo>
                    <a:lnTo>
                      <a:pt x="138" y="189"/>
                    </a:lnTo>
                    <a:lnTo>
                      <a:pt x="150" y="180"/>
                    </a:lnTo>
                    <a:lnTo>
                      <a:pt x="150" y="180"/>
                    </a:lnTo>
                    <a:lnTo>
                      <a:pt x="150" y="180"/>
                    </a:lnTo>
                    <a:lnTo>
                      <a:pt x="165" y="167"/>
                    </a:lnTo>
                    <a:lnTo>
                      <a:pt x="165" y="167"/>
                    </a:lnTo>
                    <a:lnTo>
                      <a:pt x="165" y="167"/>
                    </a:lnTo>
                    <a:lnTo>
                      <a:pt x="176" y="149"/>
                    </a:lnTo>
                    <a:lnTo>
                      <a:pt x="176" y="149"/>
                    </a:lnTo>
                    <a:lnTo>
                      <a:pt x="176" y="149"/>
                    </a:lnTo>
                    <a:lnTo>
                      <a:pt x="173" y="142"/>
                    </a:lnTo>
                    <a:lnTo>
                      <a:pt x="172" y="136"/>
                    </a:lnTo>
                    <a:lnTo>
                      <a:pt x="180" y="122"/>
                    </a:lnTo>
                    <a:lnTo>
                      <a:pt x="180" y="121"/>
                    </a:lnTo>
                    <a:lnTo>
                      <a:pt x="180" y="121"/>
                    </a:lnTo>
                    <a:lnTo>
                      <a:pt x="180" y="114"/>
                    </a:lnTo>
                    <a:lnTo>
                      <a:pt x="190" y="106"/>
                    </a:lnTo>
                    <a:lnTo>
                      <a:pt x="190" y="106"/>
                    </a:lnTo>
                    <a:lnTo>
                      <a:pt x="190" y="106"/>
                    </a:lnTo>
                    <a:lnTo>
                      <a:pt x="193" y="98"/>
                    </a:lnTo>
                    <a:lnTo>
                      <a:pt x="204" y="101"/>
                    </a:lnTo>
                    <a:lnTo>
                      <a:pt x="204" y="101"/>
                    </a:lnTo>
                    <a:lnTo>
                      <a:pt x="204" y="101"/>
                    </a:lnTo>
                    <a:lnTo>
                      <a:pt x="219" y="95"/>
                    </a:lnTo>
                    <a:lnTo>
                      <a:pt x="220" y="95"/>
                    </a:lnTo>
                    <a:lnTo>
                      <a:pt x="220" y="95"/>
                    </a:lnTo>
                    <a:lnTo>
                      <a:pt x="217" y="82"/>
                    </a:lnTo>
                    <a:lnTo>
                      <a:pt x="219" y="64"/>
                    </a:lnTo>
                    <a:lnTo>
                      <a:pt x="219" y="64"/>
                    </a:lnTo>
                    <a:lnTo>
                      <a:pt x="219" y="64"/>
                    </a:lnTo>
                    <a:lnTo>
                      <a:pt x="217" y="53"/>
                    </a:lnTo>
                    <a:lnTo>
                      <a:pt x="217" y="52"/>
                    </a:lnTo>
                    <a:lnTo>
                      <a:pt x="217" y="52"/>
                    </a:lnTo>
                    <a:lnTo>
                      <a:pt x="207" y="45"/>
                    </a:lnTo>
                    <a:lnTo>
                      <a:pt x="214" y="33"/>
                    </a:lnTo>
                    <a:lnTo>
                      <a:pt x="214" y="33"/>
                    </a:lnTo>
                    <a:lnTo>
                      <a:pt x="214" y="33"/>
                    </a:lnTo>
                    <a:lnTo>
                      <a:pt x="188" y="17"/>
                    </a:lnTo>
                    <a:lnTo>
                      <a:pt x="188" y="17"/>
                    </a:lnTo>
                    <a:lnTo>
                      <a:pt x="188" y="17"/>
                    </a:lnTo>
                    <a:lnTo>
                      <a:pt x="177" y="16"/>
                    </a:lnTo>
                    <a:lnTo>
                      <a:pt x="165" y="9"/>
                    </a:lnTo>
                    <a:lnTo>
                      <a:pt x="161" y="1"/>
                    </a:lnTo>
                    <a:lnTo>
                      <a:pt x="161" y="0"/>
                    </a:lnTo>
                    <a:lnTo>
                      <a:pt x="16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1" name="Freeform 1282"/>
              <p:cNvSpPr>
                <a:spLocks/>
              </p:cNvSpPr>
              <p:nvPr/>
            </p:nvSpPr>
            <p:spPr bwMode="gray">
              <a:xfrm>
                <a:off x="3344" y="750"/>
                <a:ext cx="192" cy="338"/>
              </a:xfrm>
              <a:custGeom>
                <a:avLst/>
                <a:gdLst>
                  <a:gd name="T0" fmla="*/ 45 w 218"/>
                  <a:gd name="T1" fmla="*/ 371 h 384"/>
                  <a:gd name="T2" fmla="*/ 30 w 218"/>
                  <a:gd name="T3" fmla="*/ 364 h 384"/>
                  <a:gd name="T4" fmla="*/ 17 w 218"/>
                  <a:gd name="T5" fmla="*/ 333 h 384"/>
                  <a:gd name="T6" fmla="*/ 18 w 218"/>
                  <a:gd name="T7" fmla="*/ 313 h 384"/>
                  <a:gd name="T8" fmla="*/ 11 w 218"/>
                  <a:gd name="T9" fmla="*/ 272 h 384"/>
                  <a:gd name="T10" fmla="*/ 22 w 218"/>
                  <a:gd name="T11" fmla="*/ 261 h 384"/>
                  <a:gd name="T12" fmla="*/ 32 w 218"/>
                  <a:gd name="T13" fmla="*/ 251 h 384"/>
                  <a:gd name="T14" fmla="*/ 44 w 218"/>
                  <a:gd name="T15" fmla="*/ 233 h 384"/>
                  <a:gd name="T16" fmla="*/ 56 w 218"/>
                  <a:gd name="T17" fmla="*/ 220 h 384"/>
                  <a:gd name="T18" fmla="*/ 76 w 218"/>
                  <a:gd name="T19" fmla="*/ 203 h 384"/>
                  <a:gd name="T20" fmla="*/ 92 w 218"/>
                  <a:gd name="T21" fmla="*/ 180 h 384"/>
                  <a:gd name="T22" fmla="*/ 96 w 218"/>
                  <a:gd name="T23" fmla="*/ 164 h 384"/>
                  <a:gd name="T24" fmla="*/ 80 w 218"/>
                  <a:gd name="T25" fmla="*/ 140 h 384"/>
                  <a:gd name="T26" fmla="*/ 65 w 218"/>
                  <a:gd name="T27" fmla="*/ 121 h 384"/>
                  <a:gd name="T28" fmla="*/ 65 w 218"/>
                  <a:gd name="T29" fmla="*/ 88 h 384"/>
                  <a:gd name="T30" fmla="*/ 60 w 218"/>
                  <a:gd name="T31" fmla="*/ 66 h 384"/>
                  <a:gd name="T32" fmla="*/ 19 w 218"/>
                  <a:gd name="T33" fmla="*/ 48 h 384"/>
                  <a:gd name="T34" fmla="*/ 0 w 218"/>
                  <a:gd name="T35" fmla="*/ 29 h 384"/>
                  <a:gd name="T36" fmla="*/ 22 w 218"/>
                  <a:gd name="T37" fmla="*/ 24 h 384"/>
                  <a:gd name="T38" fmla="*/ 55 w 218"/>
                  <a:gd name="T39" fmla="*/ 41 h 384"/>
                  <a:gd name="T40" fmla="*/ 79 w 218"/>
                  <a:gd name="T41" fmla="*/ 36 h 384"/>
                  <a:gd name="T42" fmla="*/ 93 w 218"/>
                  <a:gd name="T43" fmla="*/ 41 h 384"/>
                  <a:gd name="T44" fmla="*/ 109 w 218"/>
                  <a:gd name="T45" fmla="*/ 8 h 384"/>
                  <a:gd name="T46" fmla="*/ 145 w 218"/>
                  <a:gd name="T47" fmla="*/ 0 h 384"/>
                  <a:gd name="T48" fmla="*/ 165 w 218"/>
                  <a:gd name="T49" fmla="*/ 27 h 384"/>
                  <a:gd name="T50" fmla="*/ 152 w 218"/>
                  <a:gd name="T51" fmla="*/ 52 h 384"/>
                  <a:gd name="T52" fmla="*/ 178 w 218"/>
                  <a:gd name="T53" fmla="*/ 78 h 384"/>
                  <a:gd name="T54" fmla="*/ 183 w 218"/>
                  <a:gd name="T55" fmla="*/ 121 h 384"/>
                  <a:gd name="T56" fmla="*/ 185 w 218"/>
                  <a:gd name="T57" fmla="*/ 158 h 384"/>
                  <a:gd name="T58" fmla="*/ 189 w 218"/>
                  <a:gd name="T59" fmla="*/ 182 h 384"/>
                  <a:gd name="T60" fmla="*/ 192 w 218"/>
                  <a:gd name="T61" fmla="*/ 207 h 384"/>
                  <a:gd name="T62" fmla="*/ 185 w 218"/>
                  <a:gd name="T63" fmla="*/ 231 h 384"/>
                  <a:gd name="T64" fmla="*/ 202 w 218"/>
                  <a:gd name="T65" fmla="*/ 245 h 384"/>
                  <a:gd name="T66" fmla="*/ 182 w 218"/>
                  <a:gd name="T67" fmla="*/ 306 h 384"/>
                  <a:gd name="T68" fmla="*/ 156 w 218"/>
                  <a:gd name="T69" fmla="*/ 354 h 384"/>
                  <a:gd name="T70" fmla="*/ 129 w 218"/>
                  <a:gd name="T71" fmla="*/ 358 h 384"/>
                  <a:gd name="T72" fmla="*/ 105 w 218"/>
                  <a:gd name="T73" fmla="*/ 366 h 384"/>
                  <a:gd name="T74" fmla="*/ 89 w 218"/>
                  <a:gd name="T75" fmla="*/ 372 h 384"/>
                  <a:gd name="T76" fmla="*/ 70 w 218"/>
                  <a:gd name="T77" fmla="*/ 376 h 384"/>
                  <a:gd name="T78" fmla="*/ 54 w 218"/>
                  <a:gd name="T79" fmla="*/ 38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8" h="384">
                    <a:moveTo>
                      <a:pt x="47" y="382"/>
                    </a:moveTo>
                    <a:cubicBezTo>
                      <a:pt x="45" y="371"/>
                      <a:pt x="45" y="371"/>
                      <a:pt x="45" y="371"/>
                    </a:cubicBezTo>
                    <a:cubicBezTo>
                      <a:pt x="34" y="371"/>
                      <a:pt x="34" y="371"/>
                      <a:pt x="34" y="371"/>
                    </a:cubicBezTo>
                    <a:cubicBezTo>
                      <a:pt x="30" y="364"/>
                      <a:pt x="30" y="364"/>
                      <a:pt x="30" y="364"/>
                    </a:cubicBezTo>
                    <a:cubicBezTo>
                      <a:pt x="21" y="363"/>
                      <a:pt x="21" y="363"/>
                      <a:pt x="21" y="363"/>
                    </a:cubicBezTo>
                    <a:cubicBezTo>
                      <a:pt x="17" y="333"/>
                      <a:pt x="17" y="333"/>
                      <a:pt x="17" y="333"/>
                    </a:cubicBezTo>
                    <a:cubicBezTo>
                      <a:pt x="22" y="328"/>
                      <a:pt x="22" y="328"/>
                      <a:pt x="22" y="328"/>
                    </a:cubicBezTo>
                    <a:cubicBezTo>
                      <a:pt x="18" y="313"/>
                      <a:pt x="18" y="313"/>
                      <a:pt x="18" y="313"/>
                    </a:cubicBezTo>
                    <a:cubicBezTo>
                      <a:pt x="18" y="312"/>
                      <a:pt x="13" y="295"/>
                      <a:pt x="12" y="291"/>
                    </a:cubicBezTo>
                    <a:cubicBezTo>
                      <a:pt x="11" y="287"/>
                      <a:pt x="11" y="273"/>
                      <a:pt x="11" y="272"/>
                    </a:cubicBezTo>
                    <a:cubicBezTo>
                      <a:pt x="11" y="272"/>
                      <a:pt x="11" y="272"/>
                      <a:pt x="11" y="272"/>
                    </a:cubicBezTo>
                    <a:cubicBezTo>
                      <a:pt x="22" y="261"/>
                      <a:pt x="22" y="261"/>
                      <a:pt x="22" y="261"/>
                    </a:cubicBezTo>
                    <a:cubicBezTo>
                      <a:pt x="23" y="253"/>
                      <a:pt x="23" y="253"/>
                      <a:pt x="23" y="253"/>
                    </a:cubicBezTo>
                    <a:cubicBezTo>
                      <a:pt x="32" y="251"/>
                      <a:pt x="32" y="251"/>
                      <a:pt x="32" y="251"/>
                    </a:cubicBezTo>
                    <a:cubicBezTo>
                      <a:pt x="37" y="241"/>
                      <a:pt x="37" y="241"/>
                      <a:pt x="37" y="241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51" y="232"/>
                      <a:pt x="51" y="232"/>
                      <a:pt x="51" y="232"/>
                    </a:cubicBezTo>
                    <a:cubicBezTo>
                      <a:pt x="56" y="220"/>
                      <a:pt x="56" y="220"/>
                      <a:pt x="56" y="220"/>
                    </a:cubicBezTo>
                    <a:cubicBezTo>
                      <a:pt x="64" y="217"/>
                      <a:pt x="64" y="217"/>
                      <a:pt x="64" y="217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83" y="180"/>
                      <a:pt x="83" y="180"/>
                      <a:pt x="83" y="180"/>
                    </a:cubicBezTo>
                    <a:cubicBezTo>
                      <a:pt x="92" y="180"/>
                      <a:pt x="92" y="180"/>
                      <a:pt x="92" y="180"/>
                    </a:cubicBezTo>
                    <a:cubicBezTo>
                      <a:pt x="98" y="171"/>
                      <a:pt x="98" y="171"/>
                      <a:pt x="98" y="171"/>
                    </a:cubicBezTo>
                    <a:cubicBezTo>
                      <a:pt x="96" y="164"/>
                      <a:pt x="96" y="164"/>
                      <a:pt x="96" y="164"/>
                    </a:cubicBezTo>
                    <a:cubicBezTo>
                      <a:pt x="98" y="156"/>
                      <a:pt x="98" y="156"/>
                      <a:pt x="98" y="156"/>
                    </a:cubicBezTo>
                    <a:cubicBezTo>
                      <a:pt x="80" y="140"/>
                      <a:pt x="80" y="140"/>
                      <a:pt x="80" y="140"/>
                    </a:cubicBezTo>
                    <a:cubicBezTo>
                      <a:pt x="67" y="136"/>
                      <a:pt x="67" y="136"/>
                      <a:pt x="67" y="136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66" y="101"/>
                      <a:pt x="66" y="101"/>
                      <a:pt x="66" y="101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88" y="41"/>
                      <a:pt x="88" y="41"/>
                      <a:pt x="88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5" y="27"/>
                      <a:pt x="165" y="27"/>
                      <a:pt x="165" y="27"/>
                    </a:cubicBezTo>
                    <a:cubicBezTo>
                      <a:pt x="152" y="42"/>
                      <a:pt x="152" y="42"/>
                      <a:pt x="152" y="4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69" y="61"/>
                      <a:pt x="169" y="61"/>
                      <a:pt x="169" y="61"/>
                    </a:cubicBezTo>
                    <a:cubicBezTo>
                      <a:pt x="178" y="78"/>
                      <a:pt x="178" y="78"/>
                      <a:pt x="178" y="78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83" y="121"/>
                      <a:pt x="183" y="121"/>
                      <a:pt x="183" y="121"/>
                    </a:cubicBezTo>
                    <a:cubicBezTo>
                      <a:pt x="180" y="143"/>
                      <a:pt x="180" y="143"/>
                      <a:pt x="180" y="143"/>
                    </a:cubicBezTo>
                    <a:cubicBezTo>
                      <a:pt x="185" y="158"/>
                      <a:pt x="185" y="158"/>
                      <a:pt x="185" y="158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89" y="182"/>
                      <a:pt x="189" y="182"/>
                      <a:pt x="189" y="182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92" y="207"/>
                      <a:pt x="192" y="207"/>
                      <a:pt x="192" y="207"/>
                    </a:cubicBezTo>
                    <a:cubicBezTo>
                      <a:pt x="192" y="219"/>
                      <a:pt x="192" y="219"/>
                      <a:pt x="192" y="219"/>
                    </a:cubicBezTo>
                    <a:cubicBezTo>
                      <a:pt x="185" y="231"/>
                      <a:pt x="185" y="231"/>
                      <a:pt x="185" y="231"/>
                    </a:cubicBezTo>
                    <a:cubicBezTo>
                      <a:pt x="188" y="241"/>
                      <a:pt x="188" y="241"/>
                      <a:pt x="188" y="241"/>
                    </a:cubicBezTo>
                    <a:cubicBezTo>
                      <a:pt x="202" y="245"/>
                      <a:pt x="202" y="245"/>
                      <a:pt x="202" y="245"/>
                    </a:cubicBezTo>
                    <a:cubicBezTo>
                      <a:pt x="218" y="266"/>
                      <a:pt x="218" y="266"/>
                      <a:pt x="218" y="266"/>
                    </a:cubicBezTo>
                    <a:cubicBezTo>
                      <a:pt x="182" y="306"/>
                      <a:pt x="182" y="306"/>
                      <a:pt x="182" y="306"/>
                    </a:cubicBezTo>
                    <a:cubicBezTo>
                      <a:pt x="160" y="335"/>
                      <a:pt x="160" y="335"/>
                      <a:pt x="160" y="335"/>
                    </a:cubicBezTo>
                    <a:cubicBezTo>
                      <a:pt x="156" y="354"/>
                      <a:pt x="156" y="354"/>
                      <a:pt x="156" y="354"/>
                    </a:cubicBezTo>
                    <a:cubicBezTo>
                      <a:pt x="138" y="362"/>
                      <a:pt x="138" y="362"/>
                      <a:pt x="138" y="362"/>
                    </a:cubicBezTo>
                    <a:cubicBezTo>
                      <a:pt x="129" y="358"/>
                      <a:pt x="129" y="358"/>
                      <a:pt x="129" y="358"/>
                    </a:cubicBezTo>
                    <a:cubicBezTo>
                      <a:pt x="124" y="362"/>
                      <a:pt x="124" y="362"/>
                      <a:pt x="124" y="362"/>
                    </a:cubicBezTo>
                    <a:cubicBezTo>
                      <a:pt x="105" y="366"/>
                      <a:pt x="105" y="366"/>
                      <a:pt x="105" y="366"/>
                    </a:cubicBezTo>
                    <a:cubicBezTo>
                      <a:pt x="103" y="372"/>
                      <a:pt x="103" y="372"/>
                      <a:pt x="103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78" y="377"/>
                      <a:pt x="78" y="377"/>
                      <a:pt x="78" y="377"/>
                    </a:cubicBezTo>
                    <a:cubicBezTo>
                      <a:pt x="70" y="376"/>
                      <a:pt x="70" y="376"/>
                      <a:pt x="70" y="376"/>
                    </a:cubicBezTo>
                    <a:cubicBezTo>
                      <a:pt x="65" y="380"/>
                      <a:pt x="65" y="380"/>
                      <a:pt x="65" y="380"/>
                    </a:cubicBezTo>
                    <a:cubicBezTo>
                      <a:pt x="54" y="384"/>
                      <a:pt x="54" y="384"/>
                      <a:pt x="54" y="384"/>
                    </a:cubicBezTo>
                    <a:lnTo>
                      <a:pt x="47" y="3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2" name="Freeform 1283"/>
              <p:cNvSpPr>
                <a:spLocks noEditPoints="1"/>
              </p:cNvSpPr>
              <p:nvPr/>
            </p:nvSpPr>
            <p:spPr bwMode="gray">
              <a:xfrm>
                <a:off x="3344" y="749"/>
                <a:ext cx="192" cy="339"/>
              </a:xfrm>
              <a:custGeom>
                <a:avLst/>
                <a:gdLst>
                  <a:gd name="T0" fmla="*/ 152 w 218"/>
                  <a:gd name="T1" fmla="*/ 43 h 385"/>
                  <a:gd name="T2" fmla="*/ 163 w 218"/>
                  <a:gd name="T3" fmla="*/ 94 h 385"/>
                  <a:gd name="T4" fmla="*/ 179 w 218"/>
                  <a:gd name="T5" fmla="*/ 177 h 385"/>
                  <a:gd name="T6" fmla="*/ 192 w 218"/>
                  <a:gd name="T7" fmla="*/ 220 h 385"/>
                  <a:gd name="T8" fmla="*/ 217 w 218"/>
                  <a:gd name="T9" fmla="*/ 267 h 385"/>
                  <a:gd name="T10" fmla="*/ 138 w 218"/>
                  <a:gd name="T11" fmla="*/ 363 h 385"/>
                  <a:gd name="T12" fmla="*/ 102 w 218"/>
                  <a:gd name="T13" fmla="*/ 373 h 385"/>
                  <a:gd name="T14" fmla="*/ 64 w 218"/>
                  <a:gd name="T15" fmla="*/ 381 h 385"/>
                  <a:gd name="T16" fmla="*/ 34 w 218"/>
                  <a:gd name="T17" fmla="*/ 372 h 385"/>
                  <a:gd name="T18" fmla="*/ 23 w 218"/>
                  <a:gd name="T19" fmla="*/ 329 h 385"/>
                  <a:gd name="T20" fmla="*/ 23 w 218"/>
                  <a:gd name="T21" fmla="*/ 262 h 385"/>
                  <a:gd name="T22" fmla="*/ 44 w 218"/>
                  <a:gd name="T23" fmla="*/ 235 h 385"/>
                  <a:gd name="T24" fmla="*/ 76 w 218"/>
                  <a:gd name="T25" fmla="*/ 204 h 385"/>
                  <a:gd name="T26" fmla="*/ 97 w 218"/>
                  <a:gd name="T27" fmla="*/ 165 h 385"/>
                  <a:gd name="T28" fmla="*/ 65 w 218"/>
                  <a:gd name="T29" fmla="*/ 122 h 385"/>
                  <a:gd name="T30" fmla="*/ 61 w 218"/>
                  <a:gd name="T31" fmla="*/ 67 h 385"/>
                  <a:gd name="T32" fmla="*/ 1 w 218"/>
                  <a:gd name="T33" fmla="*/ 30 h 385"/>
                  <a:gd name="T34" fmla="*/ 55 w 218"/>
                  <a:gd name="T35" fmla="*/ 43 h 385"/>
                  <a:gd name="T36" fmla="*/ 93 w 218"/>
                  <a:gd name="T37" fmla="*/ 42 h 385"/>
                  <a:gd name="T38" fmla="*/ 145 w 218"/>
                  <a:gd name="T39" fmla="*/ 1 h 385"/>
                  <a:gd name="T40" fmla="*/ 127 w 218"/>
                  <a:gd name="T41" fmla="*/ 1 h 385"/>
                  <a:gd name="T42" fmla="*/ 109 w 218"/>
                  <a:gd name="T43" fmla="*/ 10 h 385"/>
                  <a:gd name="T44" fmla="*/ 79 w 218"/>
                  <a:gd name="T45" fmla="*/ 37 h 385"/>
                  <a:gd name="T46" fmla="*/ 68 w 218"/>
                  <a:gd name="T47" fmla="*/ 37 h 385"/>
                  <a:gd name="T48" fmla="*/ 22 w 218"/>
                  <a:gd name="T49" fmla="*/ 25 h 385"/>
                  <a:gd name="T50" fmla="*/ 11 w 218"/>
                  <a:gd name="T51" fmla="*/ 24 h 385"/>
                  <a:gd name="T52" fmla="*/ 0 w 218"/>
                  <a:gd name="T53" fmla="*/ 30 h 385"/>
                  <a:gd name="T54" fmla="*/ 19 w 218"/>
                  <a:gd name="T55" fmla="*/ 49 h 385"/>
                  <a:gd name="T56" fmla="*/ 60 w 218"/>
                  <a:gd name="T57" fmla="*/ 67 h 385"/>
                  <a:gd name="T58" fmla="*/ 64 w 218"/>
                  <a:gd name="T59" fmla="*/ 89 h 385"/>
                  <a:gd name="T60" fmla="*/ 64 w 218"/>
                  <a:gd name="T61" fmla="*/ 122 h 385"/>
                  <a:gd name="T62" fmla="*/ 80 w 218"/>
                  <a:gd name="T63" fmla="*/ 141 h 385"/>
                  <a:gd name="T64" fmla="*/ 96 w 218"/>
                  <a:gd name="T65" fmla="*/ 165 h 385"/>
                  <a:gd name="T66" fmla="*/ 83 w 218"/>
                  <a:gd name="T67" fmla="*/ 180 h 385"/>
                  <a:gd name="T68" fmla="*/ 56 w 218"/>
                  <a:gd name="T69" fmla="*/ 221 h 385"/>
                  <a:gd name="T70" fmla="*/ 44 w 218"/>
                  <a:gd name="T71" fmla="*/ 234 h 385"/>
                  <a:gd name="T72" fmla="*/ 36 w 218"/>
                  <a:gd name="T73" fmla="*/ 241 h 385"/>
                  <a:gd name="T74" fmla="*/ 23 w 218"/>
                  <a:gd name="T75" fmla="*/ 254 h 385"/>
                  <a:gd name="T76" fmla="*/ 11 w 218"/>
                  <a:gd name="T77" fmla="*/ 273 h 385"/>
                  <a:gd name="T78" fmla="*/ 22 w 218"/>
                  <a:gd name="T79" fmla="*/ 329 h 385"/>
                  <a:gd name="T80" fmla="*/ 20 w 218"/>
                  <a:gd name="T81" fmla="*/ 364 h 385"/>
                  <a:gd name="T82" fmla="*/ 34 w 218"/>
                  <a:gd name="T83" fmla="*/ 372 h 385"/>
                  <a:gd name="T84" fmla="*/ 47 w 218"/>
                  <a:gd name="T85" fmla="*/ 383 h 385"/>
                  <a:gd name="T86" fmla="*/ 54 w 218"/>
                  <a:gd name="T87" fmla="*/ 385 h 385"/>
                  <a:gd name="T88" fmla="*/ 65 w 218"/>
                  <a:gd name="T89" fmla="*/ 381 h 385"/>
                  <a:gd name="T90" fmla="*/ 78 w 218"/>
                  <a:gd name="T91" fmla="*/ 378 h 385"/>
                  <a:gd name="T92" fmla="*/ 103 w 218"/>
                  <a:gd name="T93" fmla="*/ 373 h 385"/>
                  <a:gd name="T94" fmla="*/ 125 w 218"/>
                  <a:gd name="T95" fmla="*/ 363 h 385"/>
                  <a:gd name="T96" fmla="*/ 139 w 218"/>
                  <a:gd name="T97" fmla="*/ 363 h 385"/>
                  <a:gd name="T98" fmla="*/ 161 w 218"/>
                  <a:gd name="T99" fmla="*/ 336 h 385"/>
                  <a:gd name="T100" fmla="*/ 218 w 218"/>
                  <a:gd name="T101" fmla="*/ 267 h 385"/>
                  <a:gd name="T102" fmla="*/ 188 w 218"/>
                  <a:gd name="T103" fmla="*/ 242 h 385"/>
                  <a:gd name="T104" fmla="*/ 192 w 218"/>
                  <a:gd name="T105" fmla="*/ 220 h 385"/>
                  <a:gd name="T106" fmla="*/ 184 w 218"/>
                  <a:gd name="T107" fmla="*/ 193 h 385"/>
                  <a:gd name="T108" fmla="*/ 179 w 218"/>
                  <a:gd name="T109" fmla="*/ 177 h 385"/>
                  <a:gd name="T110" fmla="*/ 181 w 218"/>
                  <a:gd name="T111" fmla="*/ 144 h 385"/>
                  <a:gd name="T112" fmla="*/ 164 w 218"/>
                  <a:gd name="T113" fmla="*/ 94 h 385"/>
                  <a:gd name="T114" fmla="*/ 169 w 218"/>
                  <a:gd name="T115" fmla="*/ 62 h 385"/>
                  <a:gd name="T116" fmla="*/ 152 w 218"/>
                  <a:gd name="T117" fmla="*/ 43 h 385"/>
                  <a:gd name="T118" fmla="*/ 164 w 218"/>
                  <a:gd name="T119" fmla="*/ 10 h 385"/>
                  <a:gd name="T120" fmla="*/ 145 w 218"/>
                  <a:gd name="T121" fmla="*/ 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8" h="385">
                    <a:moveTo>
                      <a:pt x="145" y="1"/>
                    </a:moveTo>
                    <a:cubicBezTo>
                      <a:pt x="163" y="10"/>
                      <a:pt x="163" y="10"/>
                      <a:pt x="163" y="10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2" y="43"/>
                      <a:pt x="152" y="43"/>
                      <a:pt x="152" y="4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7" y="79"/>
                      <a:pt x="177" y="79"/>
                      <a:pt x="177" y="79"/>
                    </a:cubicBezTo>
                    <a:cubicBezTo>
                      <a:pt x="163" y="94"/>
                      <a:pt x="163" y="94"/>
                      <a:pt x="163" y="94"/>
                    </a:cubicBezTo>
                    <a:cubicBezTo>
                      <a:pt x="183" y="122"/>
                      <a:pt x="183" y="122"/>
                      <a:pt x="183" y="122"/>
                    </a:cubicBezTo>
                    <a:cubicBezTo>
                      <a:pt x="180" y="144"/>
                      <a:pt x="180" y="144"/>
                      <a:pt x="180" y="144"/>
                    </a:cubicBezTo>
                    <a:cubicBezTo>
                      <a:pt x="185" y="159"/>
                      <a:pt x="185" y="159"/>
                      <a:pt x="185" y="159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89" y="183"/>
                      <a:pt x="189" y="183"/>
                      <a:pt x="189" y="183"/>
                    </a:cubicBezTo>
                    <a:cubicBezTo>
                      <a:pt x="183" y="193"/>
                      <a:pt x="183" y="193"/>
                      <a:pt x="183" y="193"/>
                    </a:cubicBezTo>
                    <a:cubicBezTo>
                      <a:pt x="192" y="208"/>
                      <a:pt x="192" y="208"/>
                      <a:pt x="192" y="208"/>
                    </a:cubicBezTo>
                    <a:cubicBezTo>
                      <a:pt x="192" y="220"/>
                      <a:pt x="192" y="220"/>
                      <a:pt x="192" y="220"/>
                    </a:cubicBezTo>
                    <a:cubicBezTo>
                      <a:pt x="185" y="232"/>
                      <a:pt x="185" y="232"/>
                      <a:pt x="185" y="232"/>
                    </a:cubicBezTo>
                    <a:cubicBezTo>
                      <a:pt x="187" y="243"/>
                      <a:pt x="187" y="243"/>
                      <a:pt x="187" y="243"/>
                    </a:cubicBezTo>
                    <a:cubicBezTo>
                      <a:pt x="202" y="247"/>
                      <a:pt x="202" y="247"/>
                      <a:pt x="202" y="247"/>
                    </a:cubicBezTo>
                    <a:cubicBezTo>
                      <a:pt x="217" y="267"/>
                      <a:pt x="217" y="267"/>
                      <a:pt x="217" y="267"/>
                    </a:cubicBezTo>
                    <a:cubicBezTo>
                      <a:pt x="182" y="307"/>
                      <a:pt x="182" y="307"/>
                      <a:pt x="182" y="307"/>
                    </a:cubicBezTo>
                    <a:cubicBezTo>
                      <a:pt x="160" y="335"/>
                      <a:pt x="160" y="335"/>
                      <a:pt x="160" y="335"/>
                    </a:cubicBezTo>
                    <a:cubicBezTo>
                      <a:pt x="156" y="355"/>
                      <a:pt x="156" y="355"/>
                      <a:pt x="156" y="355"/>
                    </a:cubicBezTo>
                    <a:cubicBezTo>
                      <a:pt x="138" y="363"/>
                      <a:pt x="138" y="363"/>
                      <a:pt x="138" y="363"/>
                    </a:cubicBezTo>
                    <a:cubicBezTo>
                      <a:pt x="129" y="358"/>
                      <a:pt x="129" y="358"/>
                      <a:pt x="129" y="358"/>
                    </a:cubicBezTo>
                    <a:cubicBezTo>
                      <a:pt x="124" y="363"/>
                      <a:pt x="124" y="363"/>
                      <a:pt x="124" y="363"/>
                    </a:cubicBezTo>
                    <a:cubicBezTo>
                      <a:pt x="105" y="366"/>
                      <a:pt x="105" y="366"/>
                      <a:pt x="105" y="366"/>
                    </a:cubicBezTo>
                    <a:cubicBezTo>
                      <a:pt x="102" y="373"/>
                      <a:pt x="102" y="373"/>
                      <a:pt x="102" y="373"/>
                    </a:cubicBezTo>
                    <a:cubicBezTo>
                      <a:pt x="89" y="373"/>
                      <a:pt x="89" y="373"/>
                      <a:pt x="89" y="373"/>
                    </a:cubicBezTo>
                    <a:cubicBezTo>
                      <a:pt x="78" y="378"/>
                      <a:pt x="78" y="378"/>
                      <a:pt x="78" y="378"/>
                    </a:cubicBezTo>
                    <a:cubicBezTo>
                      <a:pt x="70" y="377"/>
                      <a:pt x="70" y="377"/>
                      <a:pt x="70" y="377"/>
                    </a:cubicBezTo>
                    <a:cubicBezTo>
                      <a:pt x="64" y="381"/>
                      <a:pt x="64" y="381"/>
                      <a:pt x="64" y="381"/>
                    </a:cubicBezTo>
                    <a:cubicBezTo>
                      <a:pt x="54" y="384"/>
                      <a:pt x="54" y="384"/>
                      <a:pt x="54" y="384"/>
                    </a:cubicBezTo>
                    <a:cubicBezTo>
                      <a:pt x="47" y="383"/>
                      <a:pt x="47" y="383"/>
                      <a:pt x="47" y="383"/>
                    </a:cubicBezTo>
                    <a:cubicBezTo>
                      <a:pt x="45" y="372"/>
                      <a:pt x="45" y="372"/>
                      <a:pt x="45" y="372"/>
                    </a:cubicBezTo>
                    <a:cubicBezTo>
                      <a:pt x="34" y="372"/>
                      <a:pt x="34" y="372"/>
                      <a:pt x="34" y="372"/>
                    </a:cubicBezTo>
                    <a:cubicBezTo>
                      <a:pt x="30" y="365"/>
                      <a:pt x="30" y="365"/>
                      <a:pt x="30" y="365"/>
                    </a:cubicBezTo>
                    <a:cubicBezTo>
                      <a:pt x="21" y="364"/>
                      <a:pt x="21" y="364"/>
                      <a:pt x="21" y="364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23" y="329"/>
                      <a:pt x="23" y="329"/>
                      <a:pt x="23" y="329"/>
                    </a:cubicBezTo>
                    <a:cubicBezTo>
                      <a:pt x="18" y="313"/>
                      <a:pt x="18" y="313"/>
                      <a:pt x="18" y="313"/>
                    </a:cubicBezTo>
                    <a:cubicBezTo>
                      <a:pt x="18" y="313"/>
                      <a:pt x="13" y="296"/>
                      <a:pt x="12" y="292"/>
                    </a:cubicBezTo>
                    <a:cubicBezTo>
                      <a:pt x="11" y="287"/>
                      <a:pt x="11" y="273"/>
                      <a:pt x="11" y="273"/>
                    </a:cubicBezTo>
                    <a:cubicBezTo>
                      <a:pt x="23" y="262"/>
                      <a:pt x="23" y="262"/>
                      <a:pt x="23" y="262"/>
                    </a:cubicBezTo>
                    <a:cubicBezTo>
                      <a:pt x="24" y="254"/>
                      <a:pt x="24" y="254"/>
                      <a:pt x="24" y="254"/>
                    </a:cubicBezTo>
                    <a:cubicBezTo>
                      <a:pt x="32" y="253"/>
                      <a:pt x="32" y="253"/>
                      <a:pt x="32" y="253"/>
                    </a:cubicBezTo>
                    <a:cubicBezTo>
                      <a:pt x="37" y="242"/>
                      <a:pt x="37" y="242"/>
                      <a:pt x="37" y="242"/>
                    </a:cubicBezTo>
                    <a:cubicBezTo>
                      <a:pt x="44" y="235"/>
                      <a:pt x="44" y="235"/>
                      <a:pt x="44" y="235"/>
                    </a:cubicBezTo>
                    <a:cubicBezTo>
                      <a:pt x="51" y="233"/>
                      <a:pt x="51" y="233"/>
                      <a:pt x="51" y="233"/>
                    </a:cubicBezTo>
                    <a:cubicBezTo>
                      <a:pt x="56" y="221"/>
                      <a:pt x="56" y="221"/>
                      <a:pt x="56" y="221"/>
                    </a:cubicBezTo>
                    <a:cubicBezTo>
                      <a:pt x="64" y="218"/>
                      <a:pt x="64" y="218"/>
                      <a:pt x="64" y="218"/>
                    </a:cubicBezTo>
                    <a:cubicBezTo>
                      <a:pt x="76" y="204"/>
                      <a:pt x="76" y="204"/>
                      <a:pt x="76" y="204"/>
                    </a:cubicBezTo>
                    <a:cubicBezTo>
                      <a:pt x="83" y="181"/>
                      <a:pt x="83" y="181"/>
                      <a:pt x="83" y="181"/>
                    </a:cubicBezTo>
                    <a:cubicBezTo>
                      <a:pt x="92" y="181"/>
                      <a:pt x="92" y="181"/>
                      <a:pt x="92" y="181"/>
                    </a:cubicBezTo>
                    <a:cubicBezTo>
                      <a:pt x="99" y="172"/>
                      <a:pt x="99" y="172"/>
                      <a:pt x="99" y="172"/>
                    </a:cubicBezTo>
                    <a:cubicBezTo>
                      <a:pt x="97" y="165"/>
                      <a:pt x="97" y="165"/>
                      <a:pt x="97" y="165"/>
                    </a:cubicBezTo>
                    <a:cubicBezTo>
                      <a:pt x="99" y="157"/>
                      <a:pt x="99" y="157"/>
                      <a:pt x="99" y="157"/>
                    </a:cubicBezTo>
                    <a:cubicBezTo>
                      <a:pt x="81" y="140"/>
                      <a:pt x="81" y="140"/>
                      <a:pt x="81" y="140"/>
                    </a:cubicBezTo>
                    <a:cubicBezTo>
                      <a:pt x="67" y="137"/>
                      <a:pt x="67" y="137"/>
                      <a:pt x="67" y="137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88" y="42"/>
                      <a:pt x="88" y="42"/>
                      <a:pt x="88" y="42"/>
                    </a:cubicBezTo>
                    <a:cubicBezTo>
                      <a:pt x="93" y="42"/>
                      <a:pt x="93" y="42"/>
                      <a:pt x="93" y="42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45" y="1"/>
                      <a:pt x="145" y="1"/>
                      <a:pt x="145" y="1"/>
                    </a:cubicBezTo>
                    <a:moveTo>
                      <a:pt x="145" y="0"/>
                    </a:moveTo>
                    <a:cubicBezTo>
                      <a:pt x="145" y="0"/>
                      <a:pt x="145" y="0"/>
                      <a:pt x="145" y="0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7" y="1"/>
                      <a:pt x="127" y="1"/>
                      <a:pt x="127" y="1"/>
                    </a:cubicBezTo>
                    <a:cubicBezTo>
                      <a:pt x="127" y="1"/>
                      <a:pt x="127" y="1"/>
                      <a:pt x="127" y="1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88" y="41"/>
                      <a:pt x="88" y="41"/>
                      <a:pt x="88" y="41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7" y="137"/>
                      <a:pt x="67" y="137"/>
                      <a:pt x="67" y="137"/>
                    </a:cubicBezTo>
                    <a:cubicBezTo>
                      <a:pt x="67" y="137"/>
                      <a:pt x="67" y="137"/>
                      <a:pt x="67" y="137"/>
                    </a:cubicBezTo>
                    <a:cubicBezTo>
                      <a:pt x="67" y="137"/>
                      <a:pt x="67" y="137"/>
                      <a:pt x="67" y="137"/>
                    </a:cubicBezTo>
                    <a:cubicBezTo>
                      <a:pt x="80" y="141"/>
                      <a:pt x="80" y="141"/>
                      <a:pt x="80" y="141"/>
                    </a:cubicBezTo>
                    <a:cubicBezTo>
                      <a:pt x="98" y="157"/>
                      <a:pt x="98" y="157"/>
                      <a:pt x="98" y="157"/>
                    </a:cubicBezTo>
                    <a:cubicBezTo>
                      <a:pt x="96" y="165"/>
                      <a:pt x="96" y="165"/>
                      <a:pt x="96" y="165"/>
                    </a:cubicBezTo>
                    <a:cubicBezTo>
                      <a:pt x="96" y="165"/>
                      <a:pt x="96" y="165"/>
                      <a:pt x="96" y="165"/>
                    </a:cubicBezTo>
                    <a:cubicBezTo>
                      <a:pt x="96" y="165"/>
                      <a:pt x="96" y="165"/>
                      <a:pt x="96" y="165"/>
                    </a:cubicBezTo>
                    <a:cubicBezTo>
                      <a:pt x="98" y="172"/>
                      <a:pt x="98" y="172"/>
                      <a:pt x="98" y="172"/>
                    </a:cubicBezTo>
                    <a:cubicBezTo>
                      <a:pt x="92" y="180"/>
                      <a:pt x="92" y="180"/>
                      <a:pt x="92" y="180"/>
                    </a:cubicBezTo>
                    <a:cubicBezTo>
                      <a:pt x="83" y="180"/>
                      <a:pt x="83" y="180"/>
                      <a:pt x="83" y="180"/>
                    </a:cubicBezTo>
                    <a:cubicBezTo>
                      <a:pt x="83" y="180"/>
                      <a:pt x="83" y="180"/>
                      <a:pt x="83" y="180"/>
                    </a:cubicBezTo>
                    <a:cubicBezTo>
                      <a:pt x="83" y="181"/>
                      <a:pt x="83" y="181"/>
                      <a:pt x="83" y="181"/>
                    </a:cubicBezTo>
                    <a:cubicBezTo>
                      <a:pt x="75" y="204"/>
                      <a:pt x="75" y="204"/>
                      <a:pt x="75" y="204"/>
                    </a:cubicBezTo>
                    <a:cubicBezTo>
                      <a:pt x="64" y="218"/>
                      <a:pt x="64" y="218"/>
                      <a:pt x="64" y="218"/>
                    </a:cubicBezTo>
                    <a:cubicBezTo>
                      <a:pt x="56" y="221"/>
                      <a:pt x="56" y="221"/>
                      <a:pt x="56" y="221"/>
                    </a:cubicBezTo>
                    <a:cubicBezTo>
                      <a:pt x="56" y="221"/>
                      <a:pt x="56" y="221"/>
                      <a:pt x="56" y="221"/>
                    </a:cubicBezTo>
                    <a:cubicBezTo>
                      <a:pt x="55" y="221"/>
                      <a:pt x="55" y="221"/>
                      <a:pt x="55" y="221"/>
                    </a:cubicBezTo>
                    <a:cubicBezTo>
                      <a:pt x="51" y="232"/>
                      <a:pt x="51" y="232"/>
                      <a:pt x="51" y="232"/>
                    </a:cubicBezTo>
                    <a:cubicBezTo>
                      <a:pt x="44" y="234"/>
                      <a:pt x="44" y="234"/>
                      <a:pt x="44" y="234"/>
                    </a:cubicBezTo>
                    <a:cubicBezTo>
                      <a:pt x="44" y="234"/>
                      <a:pt x="44" y="234"/>
                      <a:pt x="44" y="234"/>
                    </a:cubicBezTo>
                    <a:cubicBezTo>
                      <a:pt x="44" y="234"/>
                      <a:pt x="44" y="234"/>
                      <a:pt x="44" y="234"/>
                    </a:cubicBezTo>
                    <a:cubicBezTo>
                      <a:pt x="37" y="241"/>
                      <a:pt x="37" y="241"/>
                      <a:pt x="37" y="241"/>
                    </a:cubicBezTo>
                    <a:cubicBezTo>
                      <a:pt x="36" y="241"/>
                      <a:pt x="36" y="241"/>
                      <a:pt x="36" y="241"/>
                    </a:cubicBezTo>
                    <a:cubicBezTo>
                      <a:pt x="36" y="242"/>
                      <a:pt x="36" y="242"/>
                      <a:pt x="36" y="242"/>
                    </a:cubicBezTo>
                    <a:cubicBezTo>
                      <a:pt x="32" y="252"/>
                      <a:pt x="32" y="252"/>
                      <a:pt x="32" y="252"/>
                    </a:cubicBezTo>
                    <a:cubicBezTo>
                      <a:pt x="23" y="254"/>
                      <a:pt x="23" y="254"/>
                      <a:pt x="23" y="254"/>
                    </a:cubicBezTo>
                    <a:cubicBezTo>
                      <a:pt x="23" y="254"/>
                      <a:pt x="23" y="254"/>
                      <a:pt x="23" y="254"/>
                    </a:cubicBezTo>
                    <a:cubicBezTo>
                      <a:pt x="23" y="254"/>
                      <a:pt x="23" y="254"/>
                      <a:pt x="23" y="254"/>
                    </a:cubicBezTo>
                    <a:cubicBezTo>
                      <a:pt x="22" y="262"/>
                      <a:pt x="22" y="262"/>
                      <a:pt x="22" y="262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11" y="274"/>
                      <a:pt x="11" y="288"/>
                      <a:pt x="12" y="292"/>
                    </a:cubicBezTo>
                    <a:cubicBezTo>
                      <a:pt x="13" y="297"/>
                      <a:pt x="17" y="313"/>
                      <a:pt x="17" y="314"/>
                    </a:cubicBezTo>
                    <a:cubicBezTo>
                      <a:pt x="22" y="329"/>
                      <a:pt x="22" y="329"/>
                      <a:pt x="22" y="329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6" y="334"/>
                      <a:pt x="16" y="334"/>
                      <a:pt x="16" y="334"/>
                    </a:cubicBezTo>
                    <a:cubicBezTo>
                      <a:pt x="16" y="334"/>
                      <a:pt x="16" y="334"/>
                      <a:pt x="16" y="334"/>
                    </a:cubicBezTo>
                    <a:cubicBezTo>
                      <a:pt x="20" y="364"/>
                      <a:pt x="20" y="364"/>
                      <a:pt x="20" y="364"/>
                    </a:cubicBezTo>
                    <a:cubicBezTo>
                      <a:pt x="20" y="364"/>
                      <a:pt x="20" y="364"/>
                      <a:pt x="20" y="364"/>
                    </a:cubicBezTo>
                    <a:cubicBezTo>
                      <a:pt x="21" y="364"/>
                      <a:pt x="21" y="364"/>
                      <a:pt x="21" y="364"/>
                    </a:cubicBezTo>
                    <a:cubicBezTo>
                      <a:pt x="30" y="365"/>
                      <a:pt x="30" y="365"/>
                      <a:pt x="30" y="365"/>
                    </a:cubicBezTo>
                    <a:cubicBezTo>
                      <a:pt x="34" y="372"/>
                      <a:pt x="34" y="372"/>
                      <a:pt x="34" y="372"/>
                    </a:cubicBezTo>
                    <a:cubicBezTo>
                      <a:pt x="34" y="372"/>
                      <a:pt x="34" y="372"/>
                      <a:pt x="34" y="372"/>
                    </a:cubicBezTo>
                    <a:cubicBezTo>
                      <a:pt x="34" y="372"/>
                      <a:pt x="34" y="372"/>
                      <a:pt x="34" y="372"/>
                    </a:cubicBezTo>
                    <a:cubicBezTo>
                      <a:pt x="45" y="372"/>
                      <a:pt x="45" y="372"/>
                      <a:pt x="45" y="372"/>
                    </a:cubicBezTo>
                    <a:cubicBezTo>
                      <a:pt x="47" y="383"/>
                      <a:pt x="47" y="383"/>
                      <a:pt x="47" y="383"/>
                    </a:cubicBezTo>
                    <a:cubicBezTo>
                      <a:pt x="47" y="383"/>
                      <a:pt x="47" y="383"/>
                      <a:pt x="47" y="383"/>
                    </a:cubicBezTo>
                    <a:cubicBezTo>
                      <a:pt x="47" y="383"/>
                      <a:pt x="47" y="383"/>
                      <a:pt x="47" y="383"/>
                    </a:cubicBezTo>
                    <a:cubicBezTo>
                      <a:pt x="54" y="385"/>
                      <a:pt x="54" y="385"/>
                      <a:pt x="54" y="385"/>
                    </a:cubicBezTo>
                    <a:cubicBezTo>
                      <a:pt x="54" y="385"/>
                      <a:pt x="54" y="385"/>
                      <a:pt x="54" y="385"/>
                    </a:cubicBezTo>
                    <a:cubicBezTo>
                      <a:pt x="54" y="385"/>
                      <a:pt x="54" y="385"/>
                      <a:pt x="54" y="385"/>
                    </a:cubicBezTo>
                    <a:cubicBezTo>
                      <a:pt x="65" y="381"/>
                      <a:pt x="65" y="381"/>
                      <a:pt x="65" y="381"/>
                    </a:cubicBezTo>
                    <a:cubicBezTo>
                      <a:pt x="65" y="381"/>
                      <a:pt x="65" y="381"/>
                      <a:pt x="65" y="381"/>
                    </a:cubicBezTo>
                    <a:cubicBezTo>
                      <a:pt x="65" y="381"/>
                      <a:pt x="65" y="381"/>
                      <a:pt x="65" y="381"/>
                    </a:cubicBezTo>
                    <a:cubicBezTo>
                      <a:pt x="70" y="378"/>
                      <a:pt x="70" y="378"/>
                      <a:pt x="70" y="378"/>
                    </a:cubicBezTo>
                    <a:cubicBezTo>
                      <a:pt x="78" y="379"/>
                      <a:pt x="78" y="379"/>
                      <a:pt x="78" y="379"/>
                    </a:cubicBezTo>
                    <a:cubicBezTo>
                      <a:pt x="78" y="379"/>
                      <a:pt x="78" y="379"/>
                      <a:pt x="78" y="379"/>
                    </a:cubicBezTo>
                    <a:cubicBezTo>
                      <a:pt x="78" y="378"/>
                      <a:pt x="78" y="378"/>
                      <a:pt x="78" y="378"/>
                    </a:cubicBezTo>
                    <a:cubicBezTo>
                      <a:pt x="89" y="373"/>
                      <a:pt x="89" y="373"/>
                      <a:pt x="89" y="373"/>
                    </a:cubicBezTo>
                    <a:cubicBezTo>
                      <a:pt x="102" y="373"/>
                      <a:pt x="102" y="373"/>
                      <a:pt x="102" y="373"/>
                    </a:cubicBezTo>
                    <a:cubicBezTo>
                      <a:pt x="103" y="373"/>
                      <a:pt x="103" y="373"/>
                      <a:pt x="103" y="373"/>
                    </a:cubicBezTo>
                    <a:cubicBezTo>
                      <a:pt x="103" y="373"/>
                      <a:pt x="103" y="373"/>
                      <a:pt x="103" y="373"/>
                    </a:cubicBezTo>
                    <a:cubicBezTo>
                      <a:pt x="106" y="367"/>
                      <a:pt x="106" y="367"/>
                      <a:pt x="106" y="367"/>
                    </a:cubicBezTo>
                    <a:cubicBezTo>
                      <a:pt x="124" y="363"/>
                      <a:pt x="124" y="363"/>
                      <a:pt x="124" y="363"/>
                    </a:cubicBezTo>
                    <a:cubicBezTo>
                      <a:pt x="124" y="363"/>
                      <a:pt x="124" y="363"/>
                      <a:pt x="124" y="363"/>
                    </a:cubicBezTo>
                    <a:cubicBezTo>
                      <a:pt x="125" y="363"/>
                      <a:pt x="125" y="363"/>
                      <a:pt x="125" y="363"/>
                    </a:cubicBezTo>
                    <a:cubicBezTo>
                      <a:pt x="129" y="359"/>
                      <a:pt x="129" y="359"/>
                      <a:pt x="129" y="359"/>
                    </a:cubicBezTo>
                    <a:cubicBezTo>
                      <a:pt x="138" y="363"/>
                      <a:pt x="138" y="363"/>
                      <a:pt x="138" y="363"/>
                    </a:cubicBezTo>
                    <a:cubicBezTo>
                      <a:pt x="138" y="363"/>
                      <a:pt x="138" y="363"/>
                      <a:pt x="138" y="363"/>
                    </a:cubicBezTo>
                    <a:cubicBezTo>
                      <a:pt x="139" y="363"/>
                      <a:pt x="139" y="363"/>
                      <a:pt x="139" y="363"/>
                    </a:cubicBezTo>
                    <a:cubicBezTo>
                      <a:pt x="156" y="355"/>
                      <a:pt x="156" y="355"/>
                      <a:pt x="156" y="355"/>
                    </a:cubicBezTo>
                    <a:cubicBezTo>
                      <a:pt x="156" y="355"/>
                      <a:pt x="156" y="355"/>
                      <a:pt x="156" y="355"/>
                    </a:cubicBezTo>
                    <a:cubicBezTo>
                      <a:pt x="156" y="355"/>
                      <a:pt x="156" y="355"/>
                      <a:pt x="156" y="355"/>
                    </a:cubicBezTo>
                    <a:cubicBezTo>
                      <a:pt x="161" y="336"/>
                      <a:pt x="161" y="336"/>
                      <a:pt x="161" y="336"/>
                    </a:cubicBezTo>
                    <a:cubicBezTo>
                      <a:pt x="182" y="308"/>
                      <a:pt x="182" y="308"/>
                      <a:pt x="182" y="308"/>
                    </a:cubicBezTo>
                    <a:cubicBezTo>
                      <a:pt x="218" y="267"/>
                      <a:pt x="218" y="267"/>
                      <a:pt x="218" y="267"/>
                    </a:cubicBezTo>
                    <a:cubicBezTo>
                      <a:pt x="218" y="267"/>
                      <a:pt x="218" y="267"/>
                      <a:pt x="218" y="267"/>
                    </a:cubicBezTo>
                    <a:cubicBezTo>
                      <a:pt x="218" y="267"/>
                      <a:pt x="218" y="267"/>
                      <a:pt x="218" y="267"/>
                    </a:cubicBezTo>
                    <a:cubicBezTo>
                      <a:pt x="202" y="246"/>
                      <a:pt x="202" y="246"/>
                      <a:pt x="202" y="246"/>
                    </a:cubicBezTo>
                    <a:cubicBezTo>
                      <a:pt x="202" y="246"/>
                      <a:pt x="202" y="246"/>
                      <a:pt x="202" y="246"/>
                    </a:cubicBezTo>
                    <a:cubicBezTo>
                      <a:pt x="202" y="246"/>
                      <a:pt x="202" y="246"/>
                      <a:pt x="202" y="246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5" y="232"/>
                      <a:pt x="185" y="232"/>
                      <a:pt x="185" y="232"/>
                    </a:cubicBezTo>
                    <a:cubicBezTo>
                      <a:pt x="192" y="220"/>
                      <a:pt x="192" y="220"/>
                      <a:pt x="192" y="220"/>
                    </a:cubicBezTo>
                    <a:cubicBezTo>
                      <a:pt x="192" y="220"/>
                      <a:pt x="192" y="220"/>
                      <a:pt x="192" y="220"/>
                    </a:cubicBezTo>
                    <a:cubicBezTo>
                      <a:pt x="192" y="220"/>
                      <a:pt x="192" y="220"/>
                      <a:pt x="192" y="220"/>
                    </a:cubicBezTo>
                    <a:cubicBezTo>
                      <a:pt x="192" y="208"/>
                      <a:pt x="192" y="208"/>
                      <a:pt x="192" y="208"/>
                    </a:cubicBezTo>
                    <a:cubicBezTo>
                      <a:pt x="192" y="208"/>
                      <a:pt x="192" y="208"/>
                      <a:pt x="192" y="208"/>
                    </a:cubicBezTo>
                    <a:cubicBezTo>
                      <a:pt x="192" y="207"/>
                      <a:pt x="192" y="207"/>
                      <a:pt x="192" y="207"/>
                    </a:cubicBezTo>
                    <a:cubicBezTo>
                      <a:pt x="184" y="193"/>
                      <a:pt x="184" y="193"/>
                      <a:pt x="184" y="193"/>
                    </a:cubicBezTo>
                    <a:cubicBezTo>
                      <a:pt x="189" y="184"/>
                      <a:pt x="189" y="184"/>
                      <a:pt x="189" y="184"/>
                    </a:cubicBezTo>
                    <a:cubicBezTo>
                      <a:pt x="189" y="183"/>
                      <a:pt x="189" y="183"/>
                      <a:pt x="189" y="183"/>
                    </a:cubicBezTo>
                    <a:cubicBezTo>
                      <a:pt x="189" y="183"/>
                      <a:pt x="189" y="183"/>
                      <a:pt x="189" y="183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85" y="159"/>
                      <a:pt x="185" y="159"/>
                      <a:pt x="185" y="159"/>
                    </a:cubicBezTo>
                    <a:cubicBezTo>
                      <a:pt x="185" y="159"/>
                      <a:pt x="185" y="159"/>
                      <a:pt x="185" y="159"/>
                    </a:cubicBezTo>
                    <a:cubicBezTo>
                      <a:pt x="185" y="159"/>
                      <a:pt x="185" y="159"/>
                      <a:pt x="185" y="159"/>
                    </a:cubicBezTo>
                    <a:cubicBezTo>
                      <a:pt x="181" y="144"/>
                      <a:pt x="181" y="144"/>
                      <a:pt x="181" y="144"/>
                    </a:cubicBezTo>
                    <a:cubicBezTo>
                      <a:pt x="184" y="122"/>
                      <a:pt x="184" y="122"/>
                      <a:pt x="184" y="122"/>
                    </a:cubicBezTo>
                    <a:cubicBezTo>
                      <a:pt x="184" y="121"/>
                      <a:pt x="184" y="121"/>
                      <a:pt x="184" y="121"/>
                    </a:cubicBezTo>
                    <a:cubicBezTo>
                      <a:pt x="183" y="121"/>
                      <a:pt x="183" y="121"/>
                      <a:pt x="183" y="121"/>
                    </a:cubicBezTo>
                    <a:cubicBezTo>
                      <a:pt x="164" y="94"/>
                      <a:pt x="164" y="94"/>
                      <a:pt x="164" y="94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43"/>
                      <a:pt x="152" y="43"/>
                      <a:pt x="152" y="43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64" y="10"/>
                      <a:pt x="164" y="10"/>
                      <a:pt x="164" y="10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3" y="9"/>
                      <a:pt x="163" y="9"/>
                      <a:pt x="163" y="9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3" name="Freeform 1284"/>
              <p:cNvSpPr>
                <a:spLocks/>
              </p:cNvSpPr>
              <p:nvPr/>
            </p:nvSpPr>
            <p:spPr bwMode="gray">
              <a:xfrm>
                <a:off x="3392" y="1100"/>
                <a:ext cx="75" cy="60"/>
              </a:xfrm>
              <a:custGeom>
                <a:avLst/>
                <a:gdLst>
                  <a:gd name="T0" fmla="*/ 45 w 75"/>
                  <a:gd name="T1" fmla="*/ 56 h 60"/>
                  <a:gd name="T2" fmla="*/ 39 w 75"/>
                  <a:gd name="T3" fmla="*/ 49 h 60"/>
                  <a:gd name="T4" fmla="*/ 30 w 75"/>
                  <a:gd name="T5" fmla="*/ 48 h 60"/>
                  <a:gd name="T6" fmla="*/ 19 w 75"/>
                  <a:gd name="T7" fmla="*/ 50 h 60"/>
                  <a:gd name="T8" fmla="*/ 15 w 75"/>
                  <a:gd name="T9" fmla="*/ 43 h 60"/>
                  <a:gd name="T10" fmla="*/ 6 w 75"/>
                  <a:gd name="T11" fmla="*/ 40 h 60"/>
                  <a:gd name="T12" fmla="*/ 7 w 75"/>
                  <a:gd name="T13" fmla="*/ 26 h 60"/>
                  <a:gd name="T14" fmla="*/ 0 w 75"/>
                  <a:gd name="T15" fmla="*/ 21 h 60"/>
                  <a:gd name="T16" fmla="*/ 1 w 75"/>
                  <a:gd name="T17" fmla="*/ 17 h 60"/>
                  <a:gd name="T18" fmla="*/ 20 w 75"/>
                  <a:gd name="T19" fmla="*/ 2 h 60"/>
                  <a:gd name="T20" fmla="*/ 34 w 75"/>
                  <a:gd name="T21" fmla="*/ 4 h 60"/>
                  <a:gd name="T22" fmla="*/ 44 w 75"/>
                  <a:gd name="T23" fmla="*/ 0 h 60"/>
                  <a:gd name="T24" fmla="*/ 52 w 75"/>
                  <a:gd name="T25" fmla="*/ 1 h 60"/>
                  <a:gd name="T26" fmla="*/ 74 w 75"/>
                  <a:gd name="T27" fmla="*/ 4 h 60"/>
                  <a:gd name="T28" fmla="*/ 68 w 75"/>
                  <a:gd name="T29" fmla="*/ 31 h 60"/>
                  <a:gd name="T30" fmla="*/ 75 w 75"/>
                  <a:gd name="T31" fmla="*/ 46 h 60"/>
                  <a:gd name="T32" fmla="*/ 75 w 75"/>
                  <a:gd name="T33" fmla="*/ 59 h 60"/>
                  <a:gd name="T34" fmla="*/ 54 w 75"/>
                  <a:gd name="T35" fmla="*/ 60 h 60"/>
                  <a:gd name="T36" fmla="*/ 45 w 75"/>
                  <a:gd name="T37" fmla="*/ 5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60">
                    <a:moveTo>
                      <a:pt x="45" y="56"/>
                    </a:moveTo>
                    <a:lnTo>
                      <a:pt x="39" y="49"/>
                    </a:lnTo>
                    <a:lnTo>
                      <a:pt x="30" y="48"/>
                    </a:lnTo>
                    <a:lnTo>
                      <a:pt x="19" y="50"/>
                    </a:lnTo>
                    <a:lnTo>
                      <a:pt x="15" y="43"/>
                    </a:lnTo>
                    <a:lnTo>
                      <a:pt x="6" y="40"/>
                    </a:lnTo>
                    <a:lnTo>
                      <a:pt x="7" y="26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20" y="2"/>
                    </a:lnTo>
                    <a:lnTo>
                      <a:pt x="34" y="4"/>
                    </a:lnTo>
                    <a:lnTo>
                      <a:pt x="44" y="0"/>
                    </a:lnTo>
                    <a:lnTo>
                      <a:pt x="52" y="1"/>
                    </a:lnTo>
                    <a:lnTo>
                      <a:pt x="74" y="4"/>
                    </a:lnTo>
                    <a:lnTo>
                      <a:pt x="68" y="31"/>
                    </a:lnTo>
                    <a:lnTo>
                      <a:pt x="75" y="46"/>
                    </a:lnTo>
                    <a:lnTo>
                      <a:pt x="75" y="59"/>
                    </a:lnTo>
                    <a:lnTo>
                      <a:pt x="54" y="60"/>
                    </a:lnTo>
                    <a:lnTo>
                      <a:pt x="45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4" name="Freeform 1285"/>
              <p:cNvSpPr>
                <a:spLocks noEditPoints="1"/>
              </p:cNvSpPr>
              <p:nvPr/>
            </p:nvSpPr>
            <p:spPr bwMode="gray">
              <a:xfrm>
                <a:off x="3391" y="1099"/>
                <a:ext cx="76" cy="61"/>
              </a:xfrm>
              <a:custGeom>
                <a:avLst/>
                <a:gdLst>
                  <a:gd name="T0" fmla="*/ 45 w 76"/>
                  <a:gd name="T1" fmla="*/ 1 h 61"/>
                  <a:gd name="T2" fmla="*/ 53 w 76"/>
                  <a:gd name="T3" fmla="*/ 2 h 61"/>
                  <a:gd name="T4" fmla="*/ 75 w 76"/>
                  <a:gd name="T5" fmla="*/ 5 h 61"/>
                  <a:gd name="T6" fmla="*/ 69 w 76"/>
                  <a:gd name="T7" fmla="*/ 32 h 61"/>
                  <a:gd name="T8" fmla="*/ 76 w 76"/>
                  <a:gd name="T9" fmla="*/ 47 h 61"/>
                  <a:gd name="T10" fmla="*/ 76 w 76"/>
                  <a:gd name="T11" fmla="*/ 60 h 61"/>
                  <a:gd name="T12" fmla="*/ 55 w 76"/>
                  <a:gd name="T13" fmla="*/ 61 h 61"/>
                  <a:gd name="T14" fmla="*/ 46 w 76"/>
                  <a:gd name="T15" fmla="*/ 57 h 61"/>
                  <a:gd name="T16" fmla="*/ 40 w 76"/>
                  <a:gd name="T17" fmla="*/ 50 h 61"/>
                  <a:gd name="T18" fmla="*/ 31 w 76"/>
                  <a:gd name="T19" fmla="*/ 48 h 61"/>
                  <a:gd name="T20" fmla="*/ 20 w 76"/>
                  <a:gd name="T21" fmla="*/ 50 h 61"/>
                  <a:gd name="T22" fmla="*/ 16 w 76"/>
                  <a:gd name="T23" fmla="*/ 44 h 61"/>
                  <a:gd name="T24" fmla="*/ 8 w 76"/>
                  <a:gd name="T25" fmla="*/ 41 h 61"/>
                  <a:gd name="T26" fmla="*/ 9 w 76"/>
                  <a:gd name="T27" fmla="*/ 27 h 61"/>
                  <a:gd name="T28" fmla="*/ 1 w 76"/>
                  <a:gd name="T29" fmla="*/ 22 h 61"/>
                  <a:gd name="T30" fmla="*/ 2 w 76"/>
                  <a:gd name="T31" fmla="*/ 18 h 61"/>
                  <a:gd name="T32" fmla="*/ 21 w 76"/>
                  <a:gd name="T33" fmla="*/ 3 h 61"/>
                  <a:gd name="T34" fmla="*/ 35 w 76"/>
                  <a:gd name="T35" fmla="*/ 5 h 61"/>
                  <a:gd name="T36" fmla="*/ 45 w 76"/>
                  <a:gd name="T37" fmla="*/ 1 h 61"/>
                  <a:gd name="T38" fmla="*/ 45 w 76"/>
                  <a:gd name="T39" fmla="*/ 0 h 61"/>
                  <a:gd name="T40" fmla="*/ 45 w 76"/>
                  <a:gd name="T41" fmla="*/ 0 h 61"/>
                  <a:gd name="T42" fmla="*/ 35 w 76"/>
                  <a:gd name="T43" fmla="*/ 5 h 61"/>
                  <a:gd name="T44" fmla="*/ 21 w 76"/>
                  <a:gd name="T45" fmla="*/ 3 h 61"/>
                  <a:gd name="T46" fmla="*/ 21 w 76"/>
                  <a:gd name="T47" fmla="*/ 3 h 61"/>
                  <a:gd name="T48" fmla="*/ 20 w 76"/>
                  <a:gd name="T49" fmla="*/ 3 h 61"/>
                  <a:gd name="T50" fmla="*/ 2 w 76"/>
                  <a:gd name="T51" fmla="*/ 18 h 61"/>
                  <a:gd name="T52" fmla="*/ 2 w 76"/>
                  <a:gd name="T53" fmla="*/ 18 h 61"/>
                  <a:gd name="T54" fmla="*/ 1 w 76"/>
                  <a:gd name="T55" fmla="*/ 18 h 61"/>
                  <a:gd name="T56" fmla="*/ 1 w 76"/>
                  <a:gd name="T57" fmla="*/ 22 h 61"/>
                  <a:gd name="T58" fmla="*/ 0 w 76"/>
                  <a:gd name="T59" fmla="*/ 22 h 61"/>
                  <a:gd name="T60" fmla="*/ 1 w 76"/>
                  <a:gd name="T61" fmla="*/ 22 h 61"/>
                  <a:gd name="T62" fmla="*/ 8 w 76"/>
                  <a:gd name="T63" fmla="*/ 27 h 61"/>
                  <a:gd name="T64" fmla="*/ 7 w 76"/>
                  <a:gd name="T65" fmla="*/ 40 h 61"/>
                  <a:gd name="T66" fmla="*/ 7 w 76"/>
                  <a:gd name="T67" fmla="*/ 41 h 61"/>
                  <a:gd name="T68" fmla="*/ 7 w 76"/>
                  <a:gd name="T69" fmla="*/ 41 h 61"/>
                  <a:gd name="T70" fmla="*/ 16 w 76"/>
                  <a:gd name="T71" fmla="*/ 44 h 61"/>
                  <a:gd name="T72" fmla="*/ 19 w 76"/>
                  <a:gd name="T73" fmla="*/ 51 h 61"/>
                  <a:gd name="T74" fmla="*/ 20 w 76"/>
                  <a:gd name="T75" fmla="*/ 51 h 61"/>
                  <a:gd name="T76" fmla="*/ 20 w 76"/>
                  <a:gd name="T77" fmla="*/ 51 h 61"/>
                  <a:gd name="T78" fmla="*/ 31 w 76"/>
                  <a:gd name="T79" fmla="*/ 49 h 61"/>
                  <a:gd name="T80" fmla="*/ 40 w 76"/>
                  <a:gd name="T81" fmla="*/ 50 h 61"/>
                  <a:gd name="T82" fmla="*/ 46 w 76"/>
                  <a:gd name="T83" fmla="*/ 57 h 61"/>
                  <a:gd name="T84" fmla="*/ 46 w 76"/>
                  <a:gd name="T85" fmla="*/ 57 h 61"/>
                  <a:gd name="T86" fmla="*/ 46 w 76"/>
                  <a:gd name="T87" fmla="*/ 57 h 61"/>
                  <a:gd name="T88" fmla="*/ 55 w 76"/>
                  <a:gd name="T89" fmla="*/ 61 h 61"/>
                  <a:gd name="T90" fmla="*/ 55 w 76"/>
                  <a:gd name="T91" fmla="*/ 61 h 61"/>
                  <a:gd name="T92" fmla="*/ 55 w 76"/>
                  <a:gd name="T93" fmla="*/ 61 h 61"/>
                  <a:gd name="T94" fmla="*/ 76 w 76"/>
                  <a:gd name="T95" fmla="*/ 60 h 61"/>
                  <a:gd name="T96" fmla="*/ 76 w 76"/>
                  <a:gd name="T97" fmla="*/ 60 h 61"/>
                  <a:gd name="T98" fmla="*/ 76 w 76"/>
                  <a:gd name="T99" fmla="*/ 60 h 61"/>
                  <a:gd name="T100" fmla="*/ 76 w 76"/>
                  <a:gd name="T101" fmla="*/ 47 h 61"/>
                  <a:gd name="T102" fmla="*/ 76 w 76"/>
                  <a:gd name="T103" fmla="*/ 47 h 61"/>
                  <a:gd name="T104" fmla="*/ 76 w 76"/>
                  <a:gd name="T105" fmla="*/ 47 h 61"/>
                  <a:gd name="T106" fmla="*/ 69 w 76"/>
                  <a:gd name="T107" fmla="*/ 32 h 61"/>
                  <a:gd name="T108" fmla="*/ 75 w 76"/>
                  <a:gd name="T109" fmla="*/ 5 h 61"/>
                  <a:gd name="T110" fmla="*/ 75 w 76"/>
                  <a:gd name="T111" fmla="*/ 5 h 61"/>
                  <a:gd name="T112" fmla="*/ 75 w 76"/>
                  <a:gd name="T113" fmla="*/ 5 h 61"/>
                  <a:gd name="T114" fmla="*/ 53 w 76"/>
                  <a:gd name="T115" fmla="*/ 2 h 61"/>
                  <a:gd name="T116" fmla="*/ 45 w 76"/>
                  <a:gd name="T117" fmla="*/ 0 h 61"/>
                  <a:gd name="T118" fmla="*/ 45 w 76"/>
                  <a:gd name="T119" fmla="*/ 0 h 61"/>
                  <a:gd name="T120" fmla="*/ 45 w 76"/>
                  <a:gd name="T1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6" h="61">
                    <a:moveTo>
                      <a:pt x="45" y="1"/>
                    </a:moveTo>
                    <a:lnTo>
                      <a:pt x="53" y="2"/>
                    </a:lnTo>
                    <a:lnTo>
                      <a:pt x="75" y="5"/>
                    </a:lnTo>
                    <a:lnTo>
                      <a:pt x="69" y="32"/>
                    </a:lnTo>
                    <a:lnTo>
                      <a:pt x="76" y="47"/>
                    </a:lnTo>
                    <a:lnTo>
                      <a:pt x="76" y="60"/>
                    </a:lnTo>
                    <a:lnTo>
                      <a:pt x="55" y="61"/>
                    </a:lnTo>
                    <a:lnTo>
                      <a:pt x="46" y="57"/>
                    </a:lnTo>
                    <a:lnTo>
                      <a:pt x="40" y="50"/>
                    </a:lnTo>
                    <a:lnTo>
                      <a:pt x="31" y="48"/>
                    </a:lnTo>
                    <a:lnTo>
                      <a:pt x="20" y="50"/>
                    </a:lnTo>
                    <a:lnTo>
                      <a:pt x="16" y="44"/>
                    </a:lnTo>
                    <a:lnTo>
                      <a:pt x="8" y="41"/>
                    </a:lnTo>
                    <a:lnTo>
                      <a:pt x="9" y="27"/>
                    </a:lnTo>
                    <a:lnTo>
                      <a:pt x="1" y="22"/>
                    </a:lnTo>
                    <a:lnTo>
                      <a:pt x="2" y="18"/>
                    </a:lnTo>
                    <a:lnTo>
                      <a:pt x="21" y="3"/>
                    </a:lnTo>
                    <a:lnTo>
                      <a:pt x="35" y="5"/>
                    </a:lnTo>
                    <a:lnTo>
                      <a:pt x="45" y="1"/>
                    </a:lnTo>
                    <a:close/>
                    <a:moveTo>
                      <a:pt x="45" y="0"/>
                    </a:moveTo>
                    <a:lnTo>
                      <a:pt x="45" y="0"/>
                    </a:lnTo>
                    <a:lnTo>
                      <a:pt x="35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8" y="27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16" y="44"/>
                    </a:lnTo>
                    <a:lnTo>
                      <a:pt x="19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31" y="49"/>
                    </a:lnTo>
                    <a:lnTo>
                      <a:pt x="40" y="50"/>
                    </a:lnTo>
                    <a:lnTo>
                      <a:pt x="46" y="57"/>
                    </a:lnTo>
                    <a:lnTo>
                      <a:pt x="46" y="57"/>
                    </a:lnTo>
                    <a:lnTo>
                      <a:pt x="46" y="57"/>
                    </a:lnTo>
                    <a:lnTo>
                      <a:pt x="55" y="61"/>
                    </a:lnTo>
                    <a:lnTo>
                      <a:pt x="55" y="61"/>
                    </a:lnTo>
                    <a:lnTo>
                      <a:pt x="55" y="61"/>
                    </a:lnTo>
                    <a:lnTo>
                      <a:pt x="76" y="60"/>
                    </a:lnTo>
                    <a:lnTo>
                      <a:pt x="76" y="60"/>
                    </a:lnTo>
                    <a:lnTo>
                      <a:pt x="76" y="60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69" y="32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5" name="Freeform 1286"/>
              <p:cNvSpPr>
                <a:spLocks noEditPoints="1"/>
              </p:cNvSpPr>
              <p:nvPr/>
            </p:nvSpPr>
            <p:spPr bwMode="gray">
              <a:xfrm>
                <a:off x="3391" y="1099"/>
                <a:ext cx="76" cy="61"/>
              </a:xfrm>
              <a:custGeom>
                <a:avLst/>
                <a:gdLst>
                  <a:gd name="T0" fmla="*/ 45 w 76"/>
                  <a:gd name="T1" fmla="*/ 1 h 61"/>
                  <a:gd name="T2" fmla="*/ 53 w 76"/>
                  <a:gd name="T3" fmla="*/ 2 h 61"/>
                  <a:gd name="T4" fmla="*/ 75 w 76"/>
                  <a:gd name="T5" fmla="*/ 5 h 61"/>
                  <a:gd name="T6" fmla="*/ 69 w 76"/>
                  <a:gd name="T7" fmla="*/ 32 h 61"/>
                  <a:gd name="T8" fmla="*/ 76 w 76"/>
                  <a:gd name="T9" fmla="*/ 47 h 61"/>
                  <a:gd name="T10" fmla="*/ 76 w 76"/>
                  <a:gd name="T11" fmla="*/ 60 h 61"/>
                  <a:gd name="T12" fmla="*/ 55 w 76"/>
                  <a:gd name="T13" fmla="*/ 61 h 61"/>
                  <a:gd name="T14" fmla="*/ 46 w 76"/>
                  <a:gd name="T15" fmla="*/ 57 h 61"/>
                  <a:gd name="T16" fmla="*/ 40 w 76"/>
                  <a:gd name="T17" fmla="*/ 50 h 61"/>
                  <a:gd name="T18" fmla="*/ 31 w 76"/>
                  <a:gd name="T19" fmla="*/ 48 h 61"/>
                  <a:gd name="T20" fmla="*/ 20 w 76"/>
                  <a:gd name="T21" fmla="*/ 50 h 61"/>
                  <a:gd name="T22" fmla="*/ 16 w 76"/>
                  <a:gd name="T23" fmla="*/ 44 h 61"/>
                  <a:gd name="T24" fmla="*/ 8 w 76"/>
                  <a:gd name="T25" fmla="*/ 41 h 61"/>
                  <a:gd name="T26" fmla="*/ 9 w 76"/>
                  <a:gd name="T27" fmla="*/ 27 h 61"/>
                  <a:gd name="T28" fmla="*/ 1 w 76"/>
                  <a:gd name="T29" fmla="*/ 22 h 61"/>
                  <a:gd name="T30" fmla="*/ 2 w 76"/>
                  <a:gd name="T31" fmla="*/ 18 h 61"/>
                  <a:gd name="T32" fmla="*/ 21 w 76"/>
                  <a:gd name="T33" fmla="*/ 3 h 61"/>
                  <a:gd name="T34" fmla="*/ 35 w 76"/>
                  <a:gd name="T35" fmla="*/ 5 h 61"/>
                  <a:gd name="T36" fmla="*/ 45 w 76"/>
                  <a:gd name="T37" fmla="*/ 1 h 61"/>
                  <a:gd name="T38" fmla="*/ 45 w 76"/>
                  <a:gd name="T39" fmla="*/ 0 h 61"/>
                  <a:gd name="T40" fmla="*/ 45 w 76"/>
                  <a:gd name="T41" fmla="*/ 0 h 61"/>
                  <a:gd name="T42" fmla="*/ 35 w 76"/>
                  <a:gd name="T43" fmla="*/ 5 h 61"/>
                  <a:gd name="T44" fmla="*/ 21 w 76"/>
                  <a:gd name="T45" fmla="*/ 3 h 61"/>
                  <a:gd name="T46" fmla="*/ 21 w 76"/>
                  <a:gd name="T47" fmla="*/ 3 h 61"/>
                  <a:gd name="T48" fmla="*/ 20 w 76"/>
                  <a:gd name="T49" fmla="*/ 3 h 61"/>
                  <a:gd name="T50" fmla="*/ 2 w 76"/>
                  <a:gd name="T51" fmla="*/ 18 h 61"/>
                  <a:gd name="T52" fmla="*/ 2 w 76"/>
                  <a:gd name="T53" fmla="*/ 18 h 61"/>
                  <a:gd name="T54" fmla="*/ 1 w 76"/>
                  <a:gd name="T55" fmla="*/ 18 h 61"/>
                  <a:gd name="T56" fmla="*/ 1 w 76"/>
                  <a:gd name="T57" fmla="*/ 22 h 61"/>
                  <a:gd name="T58" fmla="*/ 0 w 76"/>
                  <a:gd name="T59" fmla="*/ 22 h 61"/>
                  <a:gd name="T60" fmla="*/ 1 w 76"/>
                  <a:gd name="T61" fmla="*/ 22 h 61"/>
                  <a:gd name="T62" fmla="*/ 8 w 76"/>
                  <a:gd name="T63" fmla="*/ 27 h 61"/>
                  <a:gd name="T64" fmla="*/ 7 w 76"/>
                  <a:gd name="T65" fmla="*/ 40 h 61"/>
                  <a:gd name="T66" fmla="*/ 7 w 76"/>
                  <a:gd name="T67" fmla="*/ 41 h 61"/>
                  <a:gd name="T68" fmla="*/ 7 w 76"/>
                  <a:gd name="T69" fmla="*/ 41 h 61"/>
                  <a:gd name="T70" fmla="*/ 16 w 76"/>
                  <a:gd name="T71" fmla="*/ 44 h 61"/>
                  <a:gd name="T72" fmla="*/ 19 w 76"/>
                  <a:gd name="T73" fmla="*/ 51 h 61"/>
                  <a:gd name="T74" fmla="*/ 20 w 76"/>
                  <a:gd name="T75" fmla="*/ 51 h 61"/>
                  <a:gd name="T76" fmla="*/ 20 w 76"/>
                  <a:gd name="T77" fmla="*/ 51 h 61"/>
                  <a:gd name="T78" fmla="*/ 31 w 76"/>
                  <a:gd name="T79" fmla="*/ 49 h 61"/>
                  <a:gd name="T80" fmla="*/ 40 w 76"/>
                  <a:gd name="T81" fmla="*/ 50 h 61"/>
                  <a:gd name="T82" fmla="*/ 46 w 76"/>
                  <a:gd name="T83" fmla="*/ 57 h 61"/>
                  <a:gd name="T84" fmla="*/ 46 w 76"/>
                  <a:gd name="T85" fmla="*/ 57 h 61"/>
                  <a:gd name="T86" fmla="*/ 46 w 76"/>
                  <a:gd name="T87" fmla="*/ 57 h 61"/>
                  <a:gd name="T88" fmla="*/ 55 w 76"/>
                  <a:gd name="T89" fmla="*/ 61 h 61"/>
                  <a:gd name="T90" fmla="*/ 55 w 76"/>
                  <a:gd name="T91" fmla="*/ 61 h 61"/>
                  <a:gd name="T92" fmla="*/ 55 w 76"/>
                  <a:gd name="T93" fmla="*/ 61 h 61"/>
                  <a:gd name="T94" fmla="*/ 76 w 76"/>
                  <a:gd name="T95" fmla="*/ 60 h 61"/>
                  <a:gd name="T96" fmla="*/ 76 w 76"/>
                  <a:gd name="T97" fmla="*/ 60 h 61"/>
                  <a:gd name="T98" fmla="*/ 76 w 76"/>
                  <a:gd name="T99" fmla="*/ 60 h 61"/>
                  <a:gd name="T100" fmla="*/ 76 w 76"/>
                  <a:gd name="T101" fmla="*/ 47 h 61"/>
                  <a:gd name="T102" fmla="*/ 76 w 76"/>
                  <a:gd name="T103" fmla="*/ 47 h 61"/>
                  <a:gd name="T104" fmla="*/ 76 w 76"/>
                  <a:gd name="T105" fmla="*/ 47 h 61"/>
                  <a:gd name="T106" fmla="*/ 69 w 76"/>
                  <a:gd name="T107" fmla="*/ 32 h 61"/>
                  <a:gd name="T108" fmla="*/ 75 w 76"/>
                  <a:gd name="T109" fmla="*/ 5 h 61"/>
                  <a:gd name="T110" fmla="*/ 75 w 76"/>
                  <a:gd name="T111" fmla="*/ 5 h 61"/>
                  <a:gd name="T112" fmla="*/ 75 w 76"/>
                  <a:gd name="T113" fmla="*/ 5 h 61"/>
                  <a:gd name="T114" fmla="*/ 53 w 76"/>
                  <a:gd name="T115" fmla="*/ 2 h 61"/>
                  <a:gd name="T116" fmla="*/ 45 w 76"/>
                  <a:gd name="T117" fmla="*/ 0 h 61"/>
                  <a:gd name="T118" fmla="*/ 45 w 76"/>
                  <a:gd name="T119" fmla="*/ 0 h 61"/>
                  <a:gd name="T120" fmla="*/ 45 w 76"/>
                  <a:gd name="T1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6" h="61">
                    <a:moveTo>
                      <a:pt x="45" y="1"/>
                    </a:moveTo>
                    <a:lnTo>
                      <a:pt x="53" y="2"/>
                    </a:lnTo>
                    <a:lnTo>
                      <a:pt x="75" y="5"/>
                    </a:lnTo>
                    <a:lnTo>
                      <a:pt x="69" y="32"/>
                    </a:lnTo>
                    <a:lnTo>
                      <a:pt x="76" y="47"/>
                    </a:lnTo>
                    <a:lnTo>
                      <a:pt x="76" y="60"/>
                    </a:lnTo>
                    <a:lnTo>
                      <a:pt x="55" y="61"/>
                    </a:lnTo>
                    <a:lnTo>
                      <a:pt x="46" y="57"/>
                    </a:lnTo>
                    <a:lnTo>
                      <a:pt x="40" y="50"/>
                    </a:lnTo>
                    <a:lnTo>
                      <a:pt x="31" y="48"/>
                    </a:lnTo>
                    <a:lnTo>
                      <a:pt x="20" y="50"/>
                    </a:lnTo>
                    <a:lnTo>
                      <a:pt x="16" y="44"/>
                    </a:lnTo>
                    <a:lnTo>
                      <a:pt x="8" y="41"/>
                    </a:lnTo>
                    <a:lnTo>
                      <a:pt x="9" y="27"/>
                    </a:lnTo>
                    <a:lnTo>
                      <a:pt x="1" y="22"/>
                    </a:lnTo>
                    <a:lnTo>
                      <a:pt x="2" y="18"/>
                    </a:lnTo>
                    <a:lnTo>
                      <a:pt x="21" y="3"/>
                    </a:lnTo>
                    <a:lnTo>
                      <a:pt x="35" y="5"/>
                    </a:lnTo>
                    <a:lnTo>
                      <a:pt x="45" y="1"/>
                    </a:lnTo>
                    <a:moveTo>
                      <a:pt x="45" y="0"/>
                    </a:moveTo>
                    <a:lnTo>
                      <a:pt x="45" y="0"/>
                    </a:lnTo>
                    <a:lnTo>
                      <a:pt x="35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8" y="27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16" y="44"/>
                    </a:lnTo>
                    <a:lnTo>
                      <a:pt x="19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31" y="49"/>
                    </a:lnTo>
                    <a:lnTo>
                      <a:pt x="40" y="50"/>
                    </a:lnTo>
                    <a:lnTo>
                      <a:pt x="46" y="57"/>
                    </a:lnTo>
                    <a:lnTo>
                      <a:pt x="46" y="57"/>
                    </a:lnTo>
                    <a:lnTo>
                      <a:pt x="46" y="57"/>
                    </a:lnTo>
                    <a:lnTo>
                      <a:pt x="55" y="61"/>
                    </a:lnTo>
                    <a:lnTo>
                      <a:pt x="55" y="61"/>
                    </a:lnTo>
                    <a:lnTo>
                      <a:pt x="55" y="61"/>
                    </a:lnTo>
                    <a:lnTo>
                      <a:pt x="76" y="60"/>
                    </a:lnTo>
                    <a:lnTo>
                      <a:pt x="76" y="60"/>
                    </a:lnTo>
                    <a:lnTo>
                      <a:pt x="76" y="60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69" y="32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6" name="Freeform 1287"/>
              <p:cNvSpPr>
                <a:spLocks/>
              </p:cNvSpPr>
              <p:nvPr/>
            </p:nvSpPr>
            <p:spPr bwMode="gray">
              <a:xfrm>
                <a:off x="3347" y="1147"/>
                <a:ext cx="126" cy="77"/>
              </a:xfrm>
              <a:custGeom>
                <a:avLst/>
                <a:gdLst>
                  <a:gd name="T0" fmla="*/ 100 w 126"/>
                  <a:gd name="T1" fmla="*/ 77 h 77"/>
                  <a:gd name="T2" fmla="*/ 84 w 126"/>
                  <a:gd name="T3" fmla="*/ 58 h 77"/>
                  <a:gd name="T4" fmla="*/ 53 w 126"/>
                  <a:gd name="T5" fmla="*/ 52 h 77"/>
                  <a:gd name="T6" fmla="*/ 14 w 126"/>
                  <a:gd name="T7" fmla="*/ 52 h 77"/>
                  <a:gd name="T8" fmla="*/ 5 w 126"/>
                  <a:gd name="T9" fmla="*/ 60 h 77"/>
                  <a:gd name="T10" fmla="*/ 0 w 126"/>
                  <a:gd name="T11" fmla="*/ 53 h 77"/>
                  <a:gd name="T12" fmla="*/ 2 w 126"/>
                  <a:gd name="T13" fmla="*/ 44 h 77"/>
                  <a:gd name="T14" fmla="*/ 11 w 126"/>
                  <a:gd name="T15" fmla="*/ 36 h 77"/>
                  <a:gd name="T16" fmla="*/ 10 w 126"/>
                  <a:gd name="T17" fmla="*/ 19 h 77"/>
                  <a:gd name="T18" fmla="*/ 22 w 126"/>
                  <a:gd name="T19" fmla="*/ 15 h 77"/>
                  <a:gd name="T20" fmla="*/ 34 w 126"/>
                  <a:gd name="T21" fmla="*/ 11 h 77"/>
                  <a:gd name="T22" fmla="*/ 39 w 126"/>
                  <a:gd name="T23" fmla="*/ 21 h 77"/>
                  <a:gd name="T24" fmla="*/ 51 w 126"/>
                  <a:gd name="T25" fmla="*/ 35 h 77"/>
                  <a:gd name="T26" fmla="*/ 61 w 126"/>
                  <a:gd name="T27" fmla="*/ 32 h 77"/>
                  <a:gd name="T28" fmla="*/ 65 w 126"/>
                  <a:gd name="T29" fmla="*/ 13 h 77"/>
                  <a:gd name="T30" fmla="*/ 64 w 126"/>
                  <a:gd name="T31" fmla="*/ 2 h 77"/>
                  <a:gd name="T32" fmla="*/ 75 w 126"/>
                  <a:gd name="T33" fmla="*/ 0 h 77"/>
                  <a:gd name="T34" fmla="*/ 84 w 126"/>
                  <a:gd name="T35" fmla="*/ 2 h 77"/>
                  <a:gd name="T36" fmla="*/ 90 w 126"/>
                  <a:gd name="T37" fmla="*/ 9 h 77"/>
                  <a:gd name="T38" fmla="*/ 99 w 126"/>
                  <a:gd name="T39" fmla="*/ 13 h 77"/>
                  <a:gd name="T40" fmla="*/ 120 w 126"/>
                  <a:gd name="T41" fmla="*/ 11 h 77"/>
                  <a:gd name="T42" fmla="*/ 119 w 126"/>
                  <a:gd name="T43" fmla="*/ 29 h 77"/>
                  <a:gd name="T44" fmla="*/ 126 w 126"/>
                  <a:gd name="T45" fmla="*/ 38 h 77"/>
                  <a:gd name="T46" fmla="*/ 125 w 126"/>
                  <a:gd name="T47" fmla="*/ 60 h 77"/>
                  <a:gd name="T48" fmla="*/ 110 w 126"/>
                  <a:gd name="T49" fmla="*/ 77 h 77"/>
                  <a:gd name="T50" fmla="*/ 100 w 126"/>
                  <a:gd name="T51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6" h="77">
                    <a:moveTo>
                      <a:pt x="100" y="77"/>
                    </a:moveTo>
                    <a:lnTo>
                      <a:pt x="84" y="58"/>
                    </a:lnTo>
                    <a:lnTo>
                      <a:pt x="53" y="52"/>
                    </a:lnTo>
                    <a:lnTo>
                      <a:pt x="14" y="52"/>
                    </a:lnTo>
                    <a:lnTo>
                      <a:pt x="5" y="60"/>
                    </a:lnTo>
                    <a:lnTo>
                      <a:pt x="0" y="53"/>
                    </a:lnTo>
                    <a:lnTo>
                      <a:pt x="2" y="44"/>
                    </a:lnTo>
                    <a:lnTo>
                      <a:pt x="11" y="36"/>
                    </a:lnTo>
                    <a:lnTo>
                      <a:pt x="10" y="19"/>
                    </a:lnTo>
                    <a:lnTo>
                      <a:pt x="22" y="15"/>
                    </a:lnTo>
                    <a:lnTo>
                      <a:pt x="34" y="11"/>
                    </a:lnTo>
                    <a:lnTo>
                      <a:pt x="39" y="21"/>
                    </a:lnTo>
                    <a:lnTo>
                      <a:pt x="51" y="35"/>
                    </a:lnTo>
                    <a:lnTo>
                      <a:pt x="61" y="32"/>
                    </a:lnTo>
                    <a:lnTo>
                      <a:pt x="65" y="13"/>
                    </a:lnTo>
                    <a:lnTo>
                      <a:pt x="64" y="2"/>
                    </a:lnTo>
                    <a:lnTo>
                      <a:pt x="75" y="0"/>
                    </a:lnTo>
                    <a:lnTo>
                      <a:pt x="84" y="2"/>
                    </a:lnTo>
                    <a:lnTo>
                      <a:pt x="90" y="9"/>
                    </a:lnTo>
                    <a:lnTo>
                      <a:pt x="99" y="13"/>
                    </a:lnTo>
                    <a:lnTo>
                      <a:pt x="120" y="11"/>
                    </a:lnTo>
                    <a:lnTo>
                      <a:pt x="119" y="29"/>
                    </a:lnTo>
                    <a:lnTo>
                      <a:pt x="126" y="38"/>
                    </a:lnTo>
                    <a:lnTo>
                      <a:pt x="125" y="60"/>
                    </a:lnTo>
                    <a:lnTo>
                      <a:pt x="110" y="77"/>
                    </a:lnTo>
                    <a:lnTo>
                      <a:pt x="10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7" name="Freeform 1288"/>
              <p:cNvSpPr>
                <a:spLocks noEditPoints="1"/>
              </p:cNvSpPr>
              <p:nvPr/>
            </p:nvSpPr>
            <p:spPr bwMode="gray">
              <a:xfrm>
                <a:off x="3347" y="1147"/>
                <a:ext cx="127" cy="77"/>
              </a:xfrm>
              <a:custGeom>
                <a:avLst/>
                <a:gdLst>
                  <a:gd name="T0" fmla="*/ 84 w 127"/>
                  <a:gd name="T1" fmla="*/ 2 h 77"/>
                  <a:gd name="T2" fmla="*/ 99 w 127"/>
                  <a:gd name="T3" fmla="*/ 13 h 77"/>
                  <a:gd name="T4" fmla="*/ 119 w 127"/>
                  <a:gd name="T5" fmla="*/ 29 h 77"/>
                  <a:gd name="T6" fmla="*/ 125 w 127"/>
                  <a:gd name="T7" fmla="*/ 60 h 77"/>
                  <a:gd name="T8" fmla="*/ 101 w 127"/>
                  <a:gd name="T9" fmla="*/ 77 h 77"/>
                  <a:gd name="T10" fmla="*/ 53 w 127"/>
                  <a:gd name="T11" fmla="*/ 51 h 77"/>
                  <a:gd name="T12" fmla="*/ 5 w 127"/>
                  <a:gd name="T13" fmla="*/ 60 h 77"/>
                  <a:gd name="T14" fmla="*/ 2 w 127"/>
                  <a:gd name="T15" fmla="*/ 44 h 77"/>
                  <a:gd name="T16" fmla="*/ 10 w 127"/>
                  <a:gd name="T17" fmla="*/ 19 h 77"/>
                  <a:gd name="T18" fmla="*/ 34 w 127"/>
                  <a:gd name="T19" fmla="*/ 11 h 77"/>
                  <a:gd name="T20" fmla="*/ 51 w 127"/>
                  <a:gd name="T21" fmla="*/ 35 h 77"/>
                  <a:gd name="T22" fmla="*/ 66 w 127"/>
                  <a:gd name="T23" fmla="*/ 13 h 77"/>
                  <a:gd name="T24" fmla="*/ 64 w 127"/>
                  <a:gd name="T25" fmla="*/ 2 h 77"/>
                  <a:gd name="T26" fmla="*/ 75 w 127"/>
                  <a:gd name="T27" fmla="*/ 0 h 77"/>
                  <a:gd name="T28" fmla="*/ 64 w 127"/>
                  <a:gd name="T29" fmla="*/ 2 h 77"/>
                  <a:gd name="T30" fmla="*/ 63 w 127"/>
                  <a:gd name="T31" fmla="*/ 2 h 77"/>
                  <a:gd name="T32" fmla="*/ 65 w 127"/>
                  <a:gd name="T33" fmla="*/ 13 h 77"/>
                  <a:gd name="T34" fmla="*/ 51 w 127"/>
                  <a:gd name="T35" fmla="*/ 35 h 77"/>
                  <a:gd name="T36" fmla="*/ 34 w 127"/>
                  <a:gd name="T37" fmla="*/ 11 h 77"/>
                  <a:gd name="T38" fmla="*/ 33 w 127"/>
                  <a:gd name="T39" fmla="*/ 11 h 77"/>
                  <a:gd name="T40" fmla="*/ 10 w 127"/>
                  <a:gd name="T41" fmla="*/ 19 h 77"/>
                  <a:gd name="T42" fmla="*/ 10 w 127"/>
                  <a:gd name="T43" fmla="*/ 19 h 77"/>
                  <a:gd name="T44" fmla="*/ 2 w 127"/>
                  <a:gd name="T45" fmla="*/ 43 h 77"/>
                  <a:gd name="T46" fmla="*/ 2 w 127"/>
                  <a:gd name="T47" fmla="*/ 44 h 77"/>
                  <a:gd name="T48" fmla="*/ 0 w 127"/>
                  <a:gd name="T49" fmla="*/ 53 h 77"/>
                  <a:gd name="T50" fmla="*/ 5 w 127"/>
                  <a:gd name="T51" fmla="*/ 60 h 77"/>
                  <a:gd name="T52" fmla="*/ 6 w 127"/>
                  <a:gd name="T53" fmla="*/ 60 h 77"/>
                  <a:gd name="T54" fmla="*/ 53 w 127"/>
                  <a:gd name="T55" fmla="*/ 52 h 77"/>
                  <a:gd name="T56" fmla="*/ 100 w 127"/>
                  <a:gd name="T57" fmla="*/ 77 h 77"/>
                  <a:gd name="T58" fmla="*/ 101 w 127"/>
                  <a:gd name="T59" fmla="*/ 77 h 77"/>
                  <a:gd name="T60" fmla="*/ 110 w 127"/>
                  <a:gd name="T61" fmla="*/ 77 h 77"/>
                  <a:gd name="T62" fmla="*/ 125 w 127"/>
                  <a:gd name="T63" fmla="*/ 60 h 77"/>
                  <a:gd name="T64" fmla="*/ 125 w 127"/>
                  <a:gd name="T65" fmla="*/ 60 h 77"/>
                  <a:gd name="T66" fmla="*/ 127 w 127"/>
                  <a:gd name="T67" fmla="*/ 38 h 77"/>
                  <a:gd name="T68" fmla="*/ 119 w 127"/>
                  <a:gd name="T69" fmla="*/ 29 h 77"/>
                  <a:gd name="T70" fmla="*/ 120 w 127"/>
                  <a:gd name="T71" fmla="*/ 11 h 77"/>
                  <a:gd name="T72" fmla="*/ 99 w 127"/>
                  <a:gd name="T73" fmla="*/ 12 h 77"/>
                  <a:gd name="T74" fmla="*/ 84 w 127"/>
                  <a:gd name="T75" fmla="*/ 2 h 77"/>
                  <a:gd name="T76" fmla="*/ 84 w 127"/>
                  <a:gd name="T77" fmla="*/ 1 h 77"/>
                  <a:gd name="T78" fmla="*/ 75 w 127"/>
                  <a:gd name="T7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77">
                    <a:moveTo>
                      <a:pt x="75" y="0"/>
                    </a:moveTo>
                    <a:lnTo>
                      <a:pt x="84" y="2"/>
                    </a:lnTo>
                    <a:lnTo>
                      <a:pt x="90" y="9"/>
                    </a:lnTo>
                    <a:lnTo>
                      <a:pt x="99" y="13"/>
                    </a:lnTo>
                    <a:lnTo>
                      <a:pt x="120" y="12"/>
                    </a:lnTo>
                    <a:lnTo>
                      <a:pt x="119" y="29"/>
                    </a:lnTo>
                    <a:lnTo>
                      <a:pt x="126" y="39"/>
                    </a:lnTo>
                    <a:lnTo>
                      <a:pt x="125" y="60"/>
                    </a:lnTo>
                    <a:lnTo>
                      <a:pt x="110" y="77"/>
                    </a:lnTo>
                    <a:lnTo>
                      <a:pt x="101" y="77"/>
                    </a:lnTo>
                    <a:lnTo>
                      <a:pt x="84" y="58"/>
                    </a:lnTo>
                    <a:lnTo>
                      <a:pt x="53" y="51"/>
                    </a:lnTo>
                    <a:lnTo>
                      <a:pt x="14" y="51"/>
                    </a:lnTo>
                    <a:lnTo>
                      <a:pt x="5" y="60"/>
                    </a:lnTo>
                    <a:lnTo>
                      <a:pt x="1" y="53"/>
                    </a:lnTo>
                    <a:lnTo>
                      <a:pt x="2" y="44"/>
                    </a:lnTo>
                    <a:lnTo>
                      <a:pt x="11" y="36"/>
                    </a:lnTo>
                    <a:lnTo>
                      <a:pt x="10" y="19"/>
                    </a:lnTo>
                    <a:lnTo>
                      <a:pt x="22" y="16"/>
                    </a:lnTo>
                    <a:lnTo>
                      <a:pt x="34" y="11"/>
                    </a:lnTo>
                    <a:lnTo>
                      <a:pt x="39" y="21"/>
                    </a:lnTo>
                    <a:lnTo>
                      <a:pt x="51" y="35"/>
                    </a:lnTo>
                    <a:lnTo>
                      <a:pt x="61" y="32"/>
                    </a:lnTo>
                    <a:lnTo>
                      <a:pt x="66" y="13"/>
                    </a:lnTo>
                    <a:lnTo>
                      <a:pt x="64" y="5"/>
                    </a:lnTo>
                    <a:lnTo>
                      <a:pt x="64" y="2"/>
                    </a:lnTo>
                    <a:lnTo>
                      <a:pt x="75" y="0"/>
                    </a:lnTo>
                    <a:close/>
                    <a:moveTo>
                      <a:pt x="75" y="0"/>
                    </a:moveTo>
                    <a:lnTo>
                      <a:pt x="75" y="0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64" y="5"/>
                    </a:lnTo>
                    <a:lnTo>
                      <a:pt x="65" y="13"/>
                    </a:lnTo>
                    <a:lnTo>
                      <a:pt x="61" y="32"/>
                    </a:lnTo>
                    <a:lnTo>
                      <a:pt x="51" y="35"/>
                    </a:lnTo>
                    <a:lnTo>
                      <a:pt x="39" y="2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22" y="15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1" y="36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6" y="60"/>
                    </a:lnTo>
                    <a:lnTo>
                      <a:pt x="14" y="52"/>
                    </a:lnTo>
                    <a:lnTo>
                      <a:pt x="53" y="52"/>
                    </a:lnTo>
                    <a:lnTo>
                      <a:pt x="84" y="58"/>
                    </a:lnTo>
                    <a:lnTo>
                      <a:pt x="100" y="77"/>
                    </a:lnTo>
                    <a:lnTo>
                      <a:pt x="100" y="77"/>
                    </a:lnTo>
                    <a:lnTo>
                      <a:pt x="101" y="77"/>
                    </a:lnTo>
                    <a:lnTo>
                      <a:pt x="110" y="77"/>
                    </a:lnTo>
                    <a:lnTo>
                      <a:pt x="110" y="77"/>
                    </a:lnTo>
                    <a:lnTo>
                      <a:pt x="110" y="77"/>
                    </a:lnTo>
                    <a:lnTo>
                      <a:pt x="125" y="60"/>
                    </a:lnTo>
                    <a:lnTo>
                      <a:pt x="125" y="60"/>
                    </a:lnTo>
                    <a:lnTo>
                      <a:pt x="125" y="60"/>
                    </a:lnTo>
                    <a:lnTo>
                      <a:pt x="127" y="39"/>
                    </a:lnTo>
                    <a:lnTo>
                      <a:pt x="127" y="38"/>
                    </a:lnTo>
                    <a:lnTo>
                      <a:pt x="126" y="38"/>
                    </a:lnTo>
                    <a:lnTo>
                      <a:pt x="119" y="29"/>
                    </a:lnTo>
                    <a:lnTo>
                      <a:pt x="120" y="12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99" y="12"/>
                    </a:lnTo>
                    <a:lnTo>
                      <a:pt x="90" y="9"/>
                    </a:lnTo>
                    <a:lnTo>
                      <a:pt x="84" y="2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8" name="Freeform 1289"/>
              <p:cNvSpPr>
                <a:spLocks noEditPoints="1"/>
              </p:cNvSpPr>
              <p:nvPr/>
            </p:nvSpPr>
            <p:spPr bwMode="gray">
              <a:xfrm>
                <a:off x="3347" y="1147"/>
                <a:ext cx="127" cy="77"/>
              </a:xfrm>
              <a:custGeom>
                <a:avLst/>
                <a:gdLst>
                  <a:gd name="T0" fmla="*/ 84 w 127"/>
                  <a:gd name="T1" fmla="*/ 2 h 77"/>
                  <a:gd name="T2" fmla="*/ 99 w 127"/>
                  <a:gd name="T3" fmla="*/ 13 h 77"/>
                  <a:gd name="T4" fmla="*/ 119 w 127"/>
                  <a:gd name="T5" fmla="*/ 29 h 77"/>
                  <a:gd name="T6" fmla="*/ 125 w 127"/>
                  <a:gd name="T7" fmla="*/ 60 h 77"/>
                  <a:gd name="T8" fmla="*/ 101 w 127"/>
                  <a:gd name="T9" fmla="*/ 77 h 77"/>
                  <a:gd name="T10" fmla="*/ 53 w 127"/>
                  <a:gd name="T11" fmla="*/ 51 h 77"/>
                  <a:gd name="T12" fmla="*/ 5 w 127"/>
                  <a:gd name="T13" fmla="*/ 60 h 77"/>
                  <a:gd name="T14" fmla="*/ 2 w 127"/>
                  <a:gd name="T15" fmla="*/ 44 h 77"/>
                  <a:gd name="T16" fmla="*/ 10 w 127"/>
                  <a:gd name="T17" fmla="*/ 19 h 77"/>
                  <a:gd name="T18" fmla="*/ 34 w 127"/>
                  <a:gd name="T19" fmla="*/ 11 h 77"/>
                  <a:gd name="T20" fmla="*/ 51 w 127"/>
                  <a:gd name="T21" fmla="*/ 35 h 77"/>
                  <a:gd name="T22" fmla="*/ 66 w 127"/>
                  <a:gd name="T23" fmla="*/ 13 h 77"/>
                  <a:gd name="T24" fmla="*/ 64 w 127"/>
                  <a:gd name="T25" fmla="*/ 2 h 77"/>
                  <a:gd name="T26" fmla="*/ 75 w 127"/>
                  <a:gd name="T27" fmla="*/ 0 h 77"/>
                  <a:gd name="T28" fmla="*/ 64 w 127"/>
                  <a:gd name="T29" fmla="*/ 2 h 77"/>
                  <a:gd name="T30" fmla="*/ 63 w 127"/>
                  <a:gd name="T31" fmla="*/ 2 h 77"/>
                  <a:gd name="T32" fmla="*/ 65 w 127"/>
                  <a:gd name="T33" fmla="*/ 13 h 77"/>
                  <a:gd name="T34" fmla="*/ 51 w 127"/>
                  <a:gd name="T35" fmla="*/ 35 h 77"/>
                  <a:gd name="T36" fmla="*/ 34 w 127"/>
                  <a:gd name="T37" fmla="*/ 11 h 77"/>
                  <a:gd name="T38" fmla="*/ 33 w 127"/>
                  <a:gd name="T39" fmla="*/ 11 h 77"/>
                  <a:gd name="T40" fmla="*/ 10 w 127"/>
                  <a:gd name="T41" fmla="*/ 19 h 77"/>
                  <a:gd name="T42" fmla="*/ 10 w 127"/>
                  <a:gd name="T43" fmla="*/ 19 h 77"/>
                  <a:gd name="T44" fmla="*/ 2 w 127"/>
                  <a:gd name="T45" fmla="*/ 43 h 77"/>
                  <a:gd name="T46" fmla="*/ 2 w 127"/>
                  <a:gd name="T47" fmla="*/ 44 h 77"/>
                  <a:gd name="T48" fmla="*/ 0 w 127"/>
                  <a:gd name="T49" fmla="*/ 53 h 77"/>
                  <a:gd name="T50" fmla="*/ 5 w 127"/>
                  <a:gd name="T51" fmla="*/ 60 h 77"/>
                  <a:gd name="T52" fmla="*/ 6 w 127"/>
                  <a:gd name="T53" fmla="*/ 60 h 77"/>
                  <a:gd name="T54" fmla="*/ 53 w 127"/>
                  <a:gd name="T55" fmla="*/ 52 h 77"/>
                  <a:gd name="T56" fmla="*/ 100 w 127"/>
                  <a:gd name="T57" fmla="*/ 77 h 77"/>
                  <a:gd name="T58" fmla="*/ 101 w 127"/>
                  <a:gd name="T59" fmla="*/ 77 h 77"/>
                  <a:gd name="T60" fmla="*/ 110 w 127"/>
                  <a:gd name="T61" fmla="*/ 77 h 77"/>
                  <a:gd name="T62" fmla="*/ 125 w 127"/>
                  <a:gd name="T63" fmla="*/ 60 h 77"/>
                  <a:gd name="T64" fmla="*/ 125 w 127"/>
                  <a:gd name="T65" fmla="*/ 60 h 77"/>
                  <a:gd name="T66" fmla="*/ 127 w 127"/>
                  <a:gd name="T67" fmla="*/ 38 h 77"/>
                  <a:gd name="T68" fmla="*/ 119 w 127"/>
                  <a:gd name="T69" fmla="*/ 29 h 77"/>
                  <a:gd name="T70" fmla="*/ 120 w 127"/>
                  <a:gd name="T71" fmla="*/ 11 h 77"/>
                  <a:gd name="T72" fmla="*/ 99 w 127"/>
                  <a:gd name="T73" fmla="*/ 12 h 77"/>
                  <a:gd name="T74" fmla="*/ 84 w 127"/>
                  <a:gd name="T75" fmla="*/ 2 h 77"/>
                  <a:gd name="T76" fmla="*/ 84 w 127"/>
                  <a:gd name="T77" fmla="*/ 1 h 77"/>
                  <a:gd name="T78" fmla="*/ 75 w 127"/>
                  <a:gd name="T7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77">
                    <a:moveTo>
                      <a:pt x="75" y="0"/>
                    </a:moveTo>
                    <a:lnTo>
                      <a:pt x="84" y="2"/>
                    </a:lnTo>
                    <a:lnTo>
                      <a:pt x="90" y="9"/>
                    </a:lnTo>
                    <a:lnTo>
                      <a:pt x="99" y="13"/>
                    </a:lnTo>
                    <a:lnTo>
                      <a:pt x="120" y="12"/>
                    </a:lnTo>
                    <a:lnTo>
                      <a:pt x="119" y="29"/>
                    </a:lnTo>
                    <a:lnTo>
                      <a:pt x="126" y="39"/>
                    </a:lnTo>
                    <a:lnTo>
                      <a:pt x="125" y="60"/>
                    </a:lnTo>
                    <a:lnTo>
                      <a:pt x="110" y="77"/>
                    </a:lnTo>
                    <a:lnTo>
                      <a:pt x="101" y="77"/>
                    </a:lnTo>
                    <a:lnTo>
                      <a:pt x="84" y="58"/>
                    </a:lnTo>
                    <a:lnTo>
                      <a:pt x="53" y="51"/>
                    </a:lnTo>
                    <a:lnTo>
                      <a:pt x="14" y="51"/>
                    </a:lnTo>
                    <a:lnTo>
                      <a:pt x="5" y="60"/>
                    </a:lnTo>
                    <a:lnTo>
                      <a:pt x="1" y="53"/>
                    </a:lnTo>
                    <a:lnTo>
                      <a:pt x="2" y="44"/>
                    </a:lnTo>
                    <a:lnTo>
                      <a:pt x="11" y="36"/>
                    </a:lnTo>
                    <a:lnTo>
                      <a:pt x="10" y="19"/>
                    </a:lnTo>
                    <a:lnTo>
                      <a:pt x="22" y="16"/>
                    </a:lnTo>
                    <a:lnTo>
                      <a:pt x="34" y="11"/>
                    </a:lnTo>
                    <a:lnTo>
                      <a:pt x="39" y="21"/>
                    </a:lnTo>
                    <a:lnTo>
                      <a:pt x="51" y="35"/>
                    </a:lnTo>
                    <a:lnTo>
                      <a:pt x="61" y="32"/>
                    </a:lnTo>
                    <a:lnTo>
                      <a:pt x="66" y="13"/>
                    </a:lnTo>
                    <a:lnTo>
                      <a:pt x="64" y="5"/>
                    </a:lnTo>
                    <a:lnTo>
                      <a:pt x="64" y="2"/>
                    </a:lnTo>
                    <a:lnTo>
                      <a:pt x="75" y="0"/>
                    </a:lnTo>
                    <a:moveTo>
                      <a:pt x="75" y="0"/>
                    </a:moveTo>
                    <a:lnTo>
                      <a:pt x="75" y="0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64" y="5"/>
                    </a:lnTo>
                    <a:lnTo>
                      <a:pt x="65" y="13"/>
                    </a:lnTo>
                    <a:lnTo>
                      <a:pt x="61" y="32"/>
                    </a:lnTo>
                    <a:lnTo>
                      <a:pt x="51" y="35"/>
                    </a:lnTo>
                    <a:lnTo>
                      <a:pt x="39" y="2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22" y="15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1" y="36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6" y="60"/>
                    </a:lnTo>
                    <a:lnTo>
                      <a:pt x="14" y="52"/>
                    </a:lnTo>
                    <a:lnTo>
                      <a:pt x="53" y="52"/>
                    </a:lnTo>
                    <a:lnTo>
                      <a:pt x="84" y="58"/>
                    </a:lnTo>
                    <a:lnTo>
                      <a:pt x="100" y="77"/>
                    </a:lnTo>
                    <a:lnTo>
                      <a:pt x="100" y="77"/>
                    </a:lnTo>
                    <a:lnTo>
                      <a:pt x="101" y="77"/>
                    </a:lnTo>
                    <a:lnTo>
                      <a:pt x="110" y="77"/>
                    </a:lnTo>
                    <a:lnTo>
                      <a:pt x="110" y="77"/>
                    </a:lnTo>
                    <a:lnTo>
                      <a:pt x="110" y="77"/>
                    </a:lnTo>
                    <a:lnTo>
                      <a:pt x="125" y="60"/>
                    </a:lnTo>
                    <a:lnTo>
                      <a:pt x="125" y="60"/>
                    </a:lnTo>
                    <a:lnTo>
                      <a:pt x="125" y="60"/>
                    </a:lnTo>
                    <a:lnTo>
                      <a:pt x="127" y="39"/>
                    </a:lnTo>
                    <a:lnTo>
                      <a:pt x="127" y="38"/>
                    </a:lnTo>
                    <a:lnTo>
                      <a:pt x="126" y="38"/>
                    </a:lnTo>
                    <a:lnTo>
                      <a:pt x="119" y="29"/>
                    </a:lnTo>
                    <a:lnTo>
                      <a:pt x="120" y="12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99" y="12"/>
                    </a:lnTo>
                    <a:lnTo>
                      <a:pt x="90" y="9"/>
                    </a:lnTo>
                    <a:lnTo>
                      <a:pt x="84" y="2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9" name="Freeform 1290"/>
              <p:cNvSpPr>
                <a:spLocks/>
              </p:cNvSpPr>
              <p:nvPr/>
            </p:nvSpPr>
            <p:spPr bwMode="gray">
              <a:xfrm>
                <a:off x="3460" y="753"/>
                <a:ext cx="652" cy="831"/>
              </a:xfrm>
              <a:custGeom>
                <a:avLst/>
                <a:gdLst>
                  <a:gd name="T0" fmla="*/ 310 w 740"/>
                  <a:gd name="T1" fmla="*/ 894 h 944"/>
                  <a:gd name="T2" fmla="*/ 215 w 740"/>
                  <a:gd name="T3" fmla="*/ 859 h 944"/>
                  <a:gd name="T4" fmla="*/ 186 w 740"/>
                  <a:gd name="T5" fmla="*/ 836 h 944"/>
                  <a:gd name="T6" fmla="*/ 205 w 740"/>
                  <a:gd name="T7" fmla="*/ 803 h 944"/>
                  <a:gd name="T8" fmla="*/ 228 w 740"/>
                  <a:gd name="T9" fmla="*/ 763 h 944"/>
                  <a:gd name="T10" fmla="*/ 209 w 740"/>
                  <a:gd name="T11" fmla="*/ 704 h 944"/>
                  <a:gd name="T12" fmla="*/ 136 w 740"/>
                  <a:gd name="T13" fmla="*/ 671 h 944"/>
                  <a:gd name="T14" fmla="*/ 74 w 740"/>
                  <a:gd name="T15" fmla="*/ 622 h 944"/>
                  <a:gd name="T16" fmla="*/ 102 w 740"/>
                  <a:gd name="T17" fmla="*/ 602 h 944"/>
                  <a:gd name="T18" fmla="*/ 47 w 740"/>
                  <a:gd name="T19" fmla="*/ 524 h 944"/>
                  <a:gd name="T20" fmla="*/ 5 w 740"/>
                  <a:gd name="T21" fmla="*/ 481 h 944"/>
                  <a:gd name="T22" fmla="*/ 16 w 740"/>
                  <a:gd name="T23" fmla="*/ 391 h 944"/>
                  <a:gd name="T24" fmla="*/ 55 w 740"/>
                  <a:gd name="T25" fmla="*/ 371 h 944"/>
                  <a:gd name="T26" fmla="*/ 28 w 740"/>
                  <a:gd name="T27" fmla="*/ 331 h 944"/>
                  <a:gd name="T28" fmla="*/ 52 w 740"/>
                  <a:gd name="T29" fmla="*/ 228 h 944"/>
                  <a:gd name="T30" fmla="*/ 47 w 740"/>
                  <a:gd name="T31" fmla="*/ 173 h 944"/>
                  <a:gd name="T32" fmla="*/ 45 w 740"/>
                  <a:gd name="T33" fmla="*/ 75 h 944"/>
                  <a:gd name="T34" fmla="*/ 42 w 740"/>
                  <a:gd name="T35" fmla="*/ 19 h 944"/>
                  <a:gd name="T36" fmla="*/ 92 w 740"/>
                  <a:gd name="T37" fmla="*/ 0 h 944"/>
                  <a:gd name="T38" fmla="*/ 112 w 740"/>
                  <a:gd name="T39" fmla="*/ 17 h 944"/>
                  <a:gd name="T40" fmla="*/ 223 w 740"/>
                  <a:gd name="T41" fmla="*/ 50 h 944"/>
                  <a:gd name="T42" fmla="*/ 271 w 740"/>
                  <a:gd name="T43" fmla="*/ 72 h 944"/>
                  <a:gd name="T44" fmla="*/ 151 w 740"/>
                  <a:gd name="T45" fmla="*/ 105 h 944"/>
                  <a:gd name="T46" fmla="*/ 120 w 740"/>
                  <a:gd name="T47" fmla="*/ 108 h 944"/>
                  <a:gd name="T48" fmla="*/ 142 w 740"/>
                  <a:gd name="T49" fmla="*/ 194 h 944"/>
                  <a:gd name="T50" fmla="*/ 207 w 740"/>
                  <a:gd name="T51" fmla="*/ 209 h 944"/>
                  <a:gd name="T52" fmla="*/ 192 w 740"/>
                  <a:gd name="T53" fmla="*/ 166 h 944"/>
                  <a:gd name="T54" fmla="*/ 239 w 740"/>
                  <a:gd name="T55" fmla="*/ 147 h 944"/>
                  <a:gd name="T56" fmla="*/ 327 w 740"/>
                  <a:gd name="T57" fmla="*/ 120 h 944"/>
                  <a:gd name="T58" fmla="*/ 330 w 740"/>
                  <a:gd name="T59" fmla="*/ 57 h 944"/>
                  <a:gd name="T60" fmla="*/ 346 w 740"/>
                  <a:gd name="T61" fmla="*/ 43 h 944"/>
                  <a:gd name="T62" fmla="*/ 346 w 740"/>
                  <a:gd name="T63" fmla="*/ 76 h 944"/>
                  <a:gd name="T64" fmla="*/ 403 w 740"/>
                  <a:gd name="T65" fmla="*/ 78 h 944"/>
                  <a:gd name="T66" fmla="*/ 421 w 740"/>
                  <a:gd name="T67" fmla="*/ 64 h 944"/>
                  <a:gd name="T68" fmla="*/ 488 w 740"/>
                  <a:gd name="T69" fmla="*/ 45 h 944"/>
                  <a:gd name="T70" fmla="*/ 517 w 740"/>
                  <a:gd name="T71" fmla="*/ 33 h 944"/>
                  <a:gd name="T72" fmla="*/ 523 w 740"/>
                  <a:gd name="T73" fmla="*/ 55 h 944"/>
                  <a:gd name="T74" fmla="*/ 558 w 740"/>
                  <a:gd name="T75" fmla="*/ 42 h 944"/>
                  <a:gd name="T76" fmla="*/ 609 w 740"/>
                  <a:gd name="T77" fmla="*/ 37 h 944"/>
                  <a:gd name="T78" fmla="*/ 648 w 740"/>
                  <a:gd name="T79" fmla="*/ 45 h 944"/>
                  <a:gd name="T80" fmla="*/ 671 w 740"/>
                  <a:gd name="T81" fmla="*/ 5 h 944"/>
                  <a:gd name="T82" fmla="*/ 735 w 740"/>
                  <a:gd name="T83" fmla="*/ 120 h 944"/>
                  <a:gd name="T84" fmla="*/ 651 w 740"/>
                  <a:gd name="T85" fmla="*/ 320 h 944"/>
                  <a:gd name="T86" fmla="*/ 623 w 740"/>
                  <a:gd name="T87" fmla="*/ 509 h 944"/>
                  <a:gd name="T88" fmla="*/ 628 w 740"/>
                  <a:gd name="T89" fmla="*/ 656 h 944"/>
                  <a:gd name="T90" fmla="*/ 575 w 740"/>
                  <a:gd name="T91" fmla="*/ 673 h 944"/>
                  <a:gd name="T92" fmla="*/ 525 w 740"/>
                  <a:gd name="T93" fmla="*/ 663 h 944"/>
                  <a:gd name="T94" fmla="*/ 426 w 740"/>
                  <a:gd name="T95" fmla="*/ 673 h 944"/>
                  <a:gd name="T96" fmla="*/ 389 w 740"/>
                  <a:gd name="T97" fmla="*/ 764 h 944"/>
                  <a:gd name="T98" fmla="*/ 434 w 740"/>
                  <a:gd name="T99" fmla="*/ 809 h 944"/>
                  <a:gd name="T100" fmla="*/ 398 w 740"/>
                  <a:gd name="T101" fmla="*/ 832 h 944"/>
                  <a:gd name="T102" fmla="*/ 399 w 740"/>
                  <a:gd name="T103" fmla="*/ 876 h 944"/>
                  <a:gd name="T104" fmla="*/ 419 w 740"/>
                  <a:gd name="T105" fmla="*/ 925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40" h="944">
                    <a:moveTo>
                      <a:pt x="380" y="932"/>
                    </a:moveTo>
                    <a:cubicBezTo>
                      <a:pt x="370" y="921"/>
                      <a:pt x="370" y="921"/>
                      <a:pt x="370" y="921"/>
                    </a:cubicBezTo>
                    <a:cubicBezTo>
                      <a:pt x="364" y="921"/>
                      <a:pt x="364" y="921"/>
                      <a:pt x="364" y="921"/>
                    </a:cubicBezTo>
                    <a:cubicBezTo>
                      <a:pt x="337" y="906"/>
                      <a:pt x="337" y="906"/>
                      <a:pt x="337" y="906"/>
                    </a:cubicBezTo>
                    <a:cubicBezTo>
                      <a:pt x="310" y="894"/>
                      <a:pt x="310" y="894"/>
                      <a:pt x="310" y="894"/>
                    </a:cubicBezTo>
                    <a:cubicBezTo>
                      <a:pt x="300" y="897"/>
                      <a:pt x="300" y="897"/>
                      <a:pt x="300" y="897"/>
                    </a:cubicBezTo>
                    <a:cubicBezTo>
                      <a:pt x="270" y="893"/>
                      <a:pt x="270" y="893"/>
                      <a:pt x="270" y="893"/>
                    </a:cubicBezTo>
                    <a:cubicBezTo>
                      <a:pt x="244" y="886"/>
                      <a:pt x="244" y="886"/>
                      <a:pt x="244" y="886"/>
                    </a:cubicBezTo>
                    <a:cubicBezTo>
                      <a:pt x="233" y="879"/>
                      <a:pt x="233" y="879"/>
                      <a:pt x="233" y="879"/>
                    </a:cubicBezTo>
                    <a:cubicBezTo>
                      <a:pt x="215" y="859"/>
                      <a:pt x="215" y="859"/>
                      <a:pt x="215" y="859"/>
                    </a:cubicBezTo>
                    <a:cubicBezTo>
                      <a:pt x="206" y="859"/>
                      <a:pt x="206" y="859"/>
                      <a:pt x="206" y="859"/>
                    </a:cubicBezTo>
                    <a:cubicBezTo>
                      <a:pt x="199" y="852"/>
                      <a:pt x="199" y="852"/>
                      <a:pt x="199" y="852"/>
                    </a:cubicBezTo>
                    <a:cubicBezTo>
                      <a:pt x="191" y="849"/>
                      <a:pt x="191" y="849"/>
                      <a:pt x="191" y="849"/>
                    </a:cubicBezTo>
                    <a:cubicBezTo>
                      <a:pt x="188" y="842"/>
                      <a:pt x="188" y="842"/>
                      <a:pt x="188" y="842"/>
                    </a:cubicBezTo>
                    <a:cubicBezTo>
                      <a:pt x="186" y="836"/>
                      <a:pt x="186" y="836"/>
                      <a:pt x="186" y="836"/>
                    </a:cubicBezTo>
                    <a:cubicBezTo>
                      <a:pt x="198" y="835"/>
                      <a:pt x="198" y="835"/>
                      <a:pt x="198" y="835"/>
                    </a:cubicBezTo>
                    <a:cubicBezTo>
                      <a:pt x="199" y="830"/>
                      <a:pt x="199" y="830"/>
                      <a:pt x="199" y="830"/>
                    </a:cubicBezTo>
                    <a:cubicBezTo>
                      <a:pt x="209" y="820"/>
                      <a:pt x="209" y="820"/>
                      <a:pt x="209" y="820"/>
                    </a:cubicBezTo>
                    <a:cubicBezTo>
                      <a:pt x="211" y="815"/>
                      <a:pt x="211" y="815"/>
                      <a:pt x="211" y="815"/>
                    </a:cubicBezTo>
                    <a:cubicBezTo>
                      <a:pt x="205" y="803"/>
                      <a:pt x="205" y="803"/>
                      <a:pt x="205" y="803"/>
                    </a:cubicBezTo>
                    <a:cubicBezTo>
                      <a:pt x="224" y="795"/>
                      <a:pt x="224" y="795"/>
                      <a:pt x="224" y="795"/>
                    </a:cubicBezTo>
                    <a:cubicBezTo>
                      <a:pt x="221" y="791"/>
                      <a:pt x="221" y="791"/>
                      <a:pt x="221" y="791"/>
                    </a:cubicBezTo>
                    <a:cubicBezTo>
                      <a:pt x="201" y="798"/>
                      <a:pt x="201" y="798"/>
                      <a:pt x="201" y="798"/>
                    </a:cubicBezTo>
                    <a:cubicBezTo>
                      <a:pt x="213" y="777"/>
                      <a:pt x="213" y="777"/>
                      <a:pt x="213" y="777"/>
                    </a:cubicBezTo>
                    <a:cubicBezTo>
                      <a:pt x="228" y="763"/>
                      <a:pt x="228" y="763"/>
                      <a:pt x="228" y="763"/>
                    </a:cubicBezTo>
                    <a:cubicBezTo>
                      <a:pt x="236" y="764"/>
                      <a:pt x="236" y="764"/>
                      <a:pt x="236" y="764"/>
                    </a:cubicBezTo>
                    <a:cubicBezTo>
                      <a:pt x="239" y="742"/>
                      <a:pt x="239" y="742"/>
                      <a:pt x="239" y="742"/>
                    </a:cubicBezTo>
                    <a:cubicBezTo>
                      <a:pt x="250" y="728"/>
                      <a:pt x="250" y="728"/>
                      <a:pt x="250" y="728"/>
                    </a:cubicBezTo>
                    <a:cubicBezTo>
                      <a:pt x="222" y="704"/>
                      <a:pt x="222" y="704"/>
                      <a:pt x="222" y="704"/>
                    </a:cubicBezTo>
                    <a:cubicBezTo>
                      <a:pt x="209" y="704"/>
                      <a:pt x="209" y="704"/>
                      <a:pt x="209" y="704"/>
                    </a:cubicBezTo>
                    <a:cubicBezTo>
                      <a:pt x="193" y="692"/>
                      <a:pt x="193" y="692"/>
                      <a:pt x="193" y="692"/>
                    </a:cubicBezTo>
                    <a:cubicBezTo>
                      <a:pt x="161" y="694"/>
                      <a:pt x="161" y="694"/>
                      <a:pt x="161" y="694"/>
                    </a:cubicBezTo>
                    <a:cubicBezTo>
                      <a:pt x="152" y="684"/>
                      <a:pt x="152" y="684"/>
                      <a:pt x="152" y="684"/>
                    </a:cubicBezTo>
                    <a:cubicBezTo>
                      <a:pt x="151" y="673"/>
                      <a:pt x="151" y="673"/>
                      <a:pt x="151" y="673"/>
                    </a:cubicBezTo>
                    <a:cubicBezTo>
                      <a:pt x="136" y="671"/>
                      <a:pt x="136" y="671"/>
                      <a:pt x="136" y="671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01" y="637"/>
                      <a:pt x="101" y="637"/>
                      <a:pt x="101" y="637"/>
                    </a:cubicBezTo>
                    <a:cubicBezTo>
                      <a:pt x="87" y="644"/>
                      <a:pt x="87" y="644"/>
                      <a:pt x="87" y="644"/>
                    </a:cubicBezTo>
                    <a:cubicBezTo>
                      <a:pt x="82" y="630"/>
                      <a:pt x="82" y="630"/>
                      <a:pt x="82" y="630"/>
                    </a:cubicBezTo>
                    <a:cubicBezTo>
                      <a:pt x="74" y="622"/>
                      <a:pt x="74" y="622"/>
                      <a:pt x="74" y="622"/>
                    </a:cubicBezTo>
                    <a:cubicBezTo>
                      <a:pt x="71" y="610"/>
                      <a:pt x="71" y="610"/>
                      <a:pt x="71" y="610"/>
                    </a:cubicBezTo>
                    <a:cubicBezTo>
                      <a:pt x="81" y="610"/>
                      <a:pt x="81" y="610"/>
                      <a:pt x="81" y="610"/>
                    </a:cubicBezTo>
                    <a:cubicBezTo>
                      <a:pt x="90" y="615"/>
                      <a:pt x="90" y="615"/>
                      <a:pt x="90" y="615"/>
                    </a:cubicBezTo>
                    <a:cubicBezTo>
                      <a:pt x="98" y="615"/>
                      <a:pt x="98" y="615"/>
                      <a:pt x="98" y="615"/>
                    </a:cubicBezTo>
                    <a:cubicBezTo>
                      <a:pt x="102" y="602"/>
                      <a:pt x="102" y="602"/>
                      <a:pt x="102" y="602"/>
                    </a:cubicBezTo>
                    <a:cubicBezTo>
                      <a:pt x="81" y="583"/>
                      <a:pt x="81" y="583"/>
                      <a:pt x="81" y="583"/>
                    </a:cubicBezTo>
                    <a:cubicBezTo>
                      <a:pt x="71" y="566"/>
                      <a:pt x="71" y="566"/>
                      <a:pt x="71" y="566"/>
                    </a:cubicBezTo>
                    <a:cubicBezTo>
                      <a:pt x="68" y="536"/>
                      <a:pt x="68" y="536"/>
                      <a:pt x="68" y="536"/>
                    </a:cubicBezTo>
                    <a:cubicBezTo>
                      <a:pt x="61" y="525"/>
                      <a:pt x="61" y="525"/>
                      <a:pt x="61" y="525"/>
                    </a:cubicBezTo>
                    <a:cubicBezTo>
                      <a:pt x="47" y="524"/>
                      <a:pt x="47" y="524"/>
                      <a:pt x="47" y="524"/>
                    </a:cubicBezTo>
                    <a:cubicBezTo>
                      <a:pt x="37" y="527"/>
                      <a:pt x="37" y="527"/>
                      <a:pt x="37" y="527"/>
                    </a:cubicBezTo>
                    <a:cubicBezTo>
                      <a:pt x="25" y="517"/>
                      <a:pt x="25" y="517"/>
                      <a:pt x="25" y="517"/>
                    </a:cubicBezTo>
                    <a:cubicBezTo>
                      <a:pt x="12" y="516"/>
                      <a:pt x="12" y="516"/>
                      <a:pt x="12" y="516"/>
                    </a:cubicBezTo>
                    <a:cubicBezTo>
                      <a:pt x="14" y="492"/>
                      <a:pt x="14" y="492"/>
                      <a:pt x="14" y="492"/>
                    </a:cubicBezTo>
                    <a:cubicBezTo>
                      <a:pt x="5" y="481"/>
                      <a:pt x="5" y="481"/>
                      <a:pt x="5" y="481"/>
                    </a:cubicBezTo>
                    <a:cubicBezTo>
                      <a:pt x="7" y="461"/>
                      <a:pt x="7" y="461"/>
                      <a:pt x="7" y="461"/>
                    </a:cubicBezTo>
                    <a:cubicBezTo>
                      <a:pt x="7" y="446"/>
                      <a:pt x="7" y="446"/>
                      <a:pt x="7" y="446"/>
                    </a:cubicBezTo>
                    <a:cubicBezTo>
                      <a:pt x="0" y="430"/>
                      <a:pt x="0" y="430"/>
                      <a:pt x="0" y="430"/>
                    </a:cubicBezTo>
                    <a:cubicBezTo>
                      <a:pt x="5" y="399"/>
                      <a:pt x="5" y="399"/>
                      <a:pt x="5" y="399"/>
                    </a:cubicBezTo>
                    <a:cubicBezTo>
                      <a:pt x="16" y="391"/>
                      <a:pt x="16" y="391"/>
                      <a:pt x="16" y="391"/>
                    </a:cubicBezTo>
                    <a:cubicBezTo>
                      <a:pt x="15" y="385"/>
                      <a:pt x="15" y="385"/>
                      <a:pt x="15" y="385"/>
                    </a:cubicBezTo>
                    <a:cubicBezTo>
                      <a:pt x="27" y="385"/>
                      <a:pt x="27" y="385"/>
                      <a:pt x="27" y="385"/>
                    </a:cubicBezTo>
                    <a:cubicBezTo>
                      <a:pt x="30" y="380"/>
                      <a:pt x="30" y="380"/>
                      <a:pt x="30" y="380"/>
                    </a:cubicBezTo>
                    <a:cubicBezTo>
                      <a:pt x="52" y="382"/>
                      <a:pt x="52" y="382"/>
                      <a:pt x="52" y="382"/>
                    </a:cubicBezTo>
                    <a:cubicBezTo>
                      <a:pt x="55" y="371"/>
                      <a:pt x="55" y="371"/>
                      <a:pt x="55" y="371"/>
                    </a:cubicBezTo>
                    <a:cubicBezTo>
                      <a:pt x="45" y="368"/>
                      <a:pt x="45" y="368"/>
                      <a:pt x="45" y="368"/>
                    </a:cubicBezTo>
                    <a:cubicBezTo>
                      <a:pt x="31" y="369"/>
                      <a:pt x="31" y="369"/>
                      <a:pt x="31" y="369"/>
                    </a:cubicBezTo>
                    <a:cubicBezTo>
                      <a:pt x="21" y="364"/>
                      <a:pt x="21" y="364"/>
                      <a:pt x="21" y="364"/>
                    </a:cubicBezTo>
                    <a:cubicBezTo>
                      <a:pt x="23" y="351"/>
                      <a:pt x="23" y="351"/>
                      <a:pt x="23" y="351"/>
                    </a:cubicBezTo>
                    <a:cubicBezTo>
                      <a:pt x="28" y="331"/>
                      <a:pt x="28" y="331"/>
                      <a:pt x="28" y="331"/>
                    </a:cubicBezTo>
                    <a:cubicBezTo>
                      <a:pt x="49" y="303"/>
                      <a:pt x="49" y="303"/>
                      <a:pt x="49" y="303"/>
                    </a:cubicBezTo>
                    <a:cubicBezTo>
                      <a:pt x="85" y="263"/>
                      <a:pt x="85" y="263"/>
                      <a:pt x="85" y="263"/>
                    </a:cubicBezTo>
                    <a:cubicBezTo>
                      <a:pt x="69" y="243"/>
                      <a:pt x="69" y="243"/>
                      <a:pt x="69" y="243"/>
                    </a:cubicBezTo>
                    <a:cubicBezTo>
                      <a:pt x="55" y="239"/>
                      <a:pt x="55" y="239"/>
                      <a:pt x="55" y="239"/>
                    </a:cubicBezTo>
                    <a:cubicBezTo>
                      <a:pt x="52" y="228"/>
                      <a:pt x="52" y="228"/>
                      <a:pt x="52" y="228"/>
                    </a:cubicBezTo>
                    <a:cubicBezTo>
                      <a:pt x="59" y="216"/>
                      <a:pt x="59" y="216"/>
                      <a:pt x="59" y="216"/>
                    </a:cubicBezTo>
                    <a:cubicBezTo>
                      <a:pt x="59" y="204"/>
                      <a:pt x="59" y="204"/>
                      <a:pt x="59" y="204"/>
                    </a:cubicBezTo>
                    <a:cubicBezTo>
                      <a:pt x="51" y="189"/>
                      <a:pt x="51" y="189"/>
                      <a:pt x="51" y="189"/>
                    </a:cubicBezTo>
                    <a:cubicBezTo>
                      <a:pt x="56" y="180"/>
                      <a:pt x="56" y="180"/>
                      <a:pt x="56" y="180"/>
                    </a:cubicBezTo>
                    <a:cubicBezTo>
                      <a:pt x="47" y="173"/>
                      <a:pt x="47" y="173"/>
                      <a:pt x="47" y="173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48" y="141"/>
                      <a:pt x="48" y="141"/>
                      <a:pt x="48" y="141"/>
                    </a:cubicBezTo>
                    <a:cubicBezTo>
                      <a:pt x="51" y="118"/>
                      <a:pt x="51" y="118"/>
                      <a:pt x="51" y="118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12" y="17"/>
                      <a:pt x="112" y="17"/>
                      <a:pt x="112" y="17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71" y="26"/>
                      <a:pt x="171" y="26"/>
                      <a:pt x="171" y="26"/>
                    </a:cubicBezTo>
                    <a:cubicBezTo>
                      <a:pt x="199" y="42"/>
                      <a:pt x="199" y="42"/>
                      <a:pt x="199" y="42"/>
                    </a:cubicBezTo>
                    <a:cubicBezTo>
                      <a:pt x="223" y="50"/>
                      <a:pt x="223" y="50"/>
                      <a:pt x="223" y="50"/>
                    </a:cubicBezTo>
                    <a:cubicBezTo>
                      <a:pt x="235" y="54"/>
                      <a:pt x="235" y="54"/>
                      <a:pt x="235" y="54"/>
                    </a:cubicBezTo>
                    <a:cubicBezTo>
                      <a:pt x="242" y="59"/>
                      <a:pt x="242" y="59"/>
                      <a:pt x="242" y="59"/>
                    </a:cubicBezTo>
                    <a:cubicBezTo>
                      <a:pt x="250" y="59"/>
                      <a:pt x="250" y="59"/>
                      <a:pt x="250" y="59"/>
                    </a:cubicBezTo>
                    <a:cubicBezTo>
                      <a:pt x="262" y="66"/>
                      <a:pt x="262" y="66"/>
                      <a:pt x="262" y="66"/>
                    </a:cubicBezTo>
                    <a:cubicBezTo>
                      <a:pt x="271" y="72"/>
                      <a:pt x="271" y="72"/>
                      <a:pt x="271" y="72"/>
                    </a:cubicBezTo>
                    <a:cubicBezTo>
                      <a:pt x="271" y="97"/>
                      <a:pt x="271" y="97"/>
                      <a:pt x="271" y="97"/>
                    </a:cubicBezTo>
                    <a:cubicBezTo>
                      <a:pt x="229" y="125"/>
                      <a:pt x="229" y="125"/>
                      <a:pt x="229" y="125"/>
                    </a:cubicBezTo>
                    <a:cubicBezTo>
                      <a:pt x="205" y="123"/>
                      <a:pt x="205" y="123"/>
                      <a:pt x="205" y="123"/>
                    </a:cubicBezTo>
                    <a:cubicBezTo>
                      <a:pt x="176" y="114"/>
                      <a:pt x="176" y="114"/>
                      <a:pt x="176" y="114"/>
                    </a:cubicBezTo>
                    <a:cubicBezTo>
                      <a:pt x="151" y="105"/>
                      <a:pt x="151" y="105"/>
                      <a:pt x="151" y="105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19" y="98"/>
                      <a:pt x="119" y="98"/>
                      <a:pt x="119" y="9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94" y="93"/>
                      <a:pt x="94" y="93"/>
                      <a:pt x="94" y="93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45" y="145"/>
                      <a:pt x="145" y="145"/>
                      <a:pt x="145" y="145"/>
                    </a:cubicBezTo>
                    <a:cubicBezTo>
                      <a:pt x="134" y="159"/>
                      <a:pt x="134" y="159"/>
                      <a:pt x="134" y="159"/>
                    </a:cubicBezTo>
                    <a:cubicBezTo>
                      <a:pt x="145" y="171"/>
                      <a:pt x="145" y="171"/>
                      <a:pt x="145" y="171"/>
                    </a:cubicBezTo>
                    <a:cubicBezTo>
                      <a:pt x="142" y="194"/>
                      <a:pt x="142" y="194"/>
                      <a:pt x="142" y="194"/>
                    </a:cubicBezTo>
                    <a:cubicBezTo>
                      <a:pt x="144" y="205"/>
                      <a:pt x="144" y="205"/>
                      <a:pt x="144" y="205"/>
                    </a:cubicBezTo>
                    <a:cubicBezTo>
                      <a:pt x="159" y="201"/>
                      <a:pt x="159" y="201"/>
                      <a:pt x="159" y="201"/>
                    </a:cubicBezTo>
                    <a:cubicBezTo>
                      <a:pt x="178" y="220"/>
                      <a:pt x="178" y="220"/>
                      <a:pt x="178" y="220"/>
                    </a:cubicBezTo>
                    <a:cubicBezTo>
                      <a:pt x="203" y="217"/>
                      <a:pt x="203" y="217"/>
                      <a:pt x="203" y="217"/>
                    </a:cubicBezTo>
                    <a:cubicBezTo>
                      <a:pt x="207" y="209"/>
                      <a:pt x="207" y="209"/>
                      <a:pt x="207" y="209"/>
                    </a:cubicBezTo>
                    <a:cubicBezTo>
                      <a:pt x="199" y="203"/>
                      <a:pt x="199" y="203"/>
                      <a:pt x="199" y="203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76" y="181"/>
                      <a:pt x="176" y="181"/>
                      <a:pt x="176" y="181"/>
                    </a:cubicBezTo>
                    <a:cubicBezTo>
                      <a:pt x="182" y="164"/>
                      <a:pt x="182" y="164"/>
                      <a:pt x="182" y="164"/>
                    </a:cubicBezTo>
                    <a:cubicBezTo>
                      <a:pt x="192" y="166"/>
                      <a:pt x="192" y="166"/>
                      <a:pt x="192" y="166"/>
                    </a:cubicBezTo>
                    <a:cubicBezTo>
                      <a:pt x="199" y="177"/>
                      <a:pt x="199" y="177"/>
                      <a:pt x="199" y="177"/>
                    </a:cubicBezTo>
                    <a:cubicBezTo>
                      <a:pt x="228" y="189"/>
                      <a:pt x="228" y="189"/>
                      <a:pt x="228" y="189"/>
                    </a:cubicBezTo>
                    <a:cubicBezTo>
                      <a:pt x="249" y="187"/>
                      <a:pt x="249" y="187"/>
                      <a:pt x="249" y="187"/>
                    </a:cubicBezTo>
                    <a:cubicBezTo>
                      <a:pt x="254" y="177"/>
                      <a:pt x="254" y="177"/>
                      <a:pt x="254" y="177"/>
                    </a:cubicBezTo>
                    <a:cubicBezTo>
                      <a:pt x="239" y="147"/>
                      <a:pt x="239" y="147"/>
                      <a:pt x="239" y="147"/>
                    </a:cubicBezTo>
                    <a:cubicBezTo>
                      <a:pt x="265" y="127"/>
                      <a:pt x="265" y="127"/>
                      <a:pt x="265" y="127"/>
                    </a:cubicBezTo>
                    <a:cubicBezTo>
                      <a:pt x="282" y="117"/>
                      <a:pt x="282" y="117"/>
                      <a:pt x="282" y="117"/>
                    </a:cubicBezTo>
                    <a:cubicBezTo>
                      <a:pt x="283" y="103"/>
                      <a:pt x="283" y="103"/>
                      <a:pt x="283" y="103"/>
                    </a:cubicBezTo>
                    <a:cubicBezTo>
                      <a:pt x="303" y="105"/>
                      <a:pt x="303" y="105"/>
                      <a:pt x="303" y="105"/>
                    </a:cubicBezTo>
                    <a:cubicBezTo>
                      <a:pt x="327" y="120"/>
                      <a:pt x="327" y="120"/>
                      <a:pt x="327" y="120"/>
                    </a:cubicBezTo>
                    <a:cubicBezTo>
                      <a:pt x="337" y="90"/>
                      <a:pt x="337" y="90"/>
                      <a:pt x="337" y="90"/>
                    </a:cubicBezTo>
                    <a:cubicBezTo>
                      <a:pt x="323" y="83"/>
                      <a:pt x="323" y="83"/>
                      <a:pt x="323" y="83"/>
                    </a:cubicBezTo>
                    <a:cubicBezTo>
                      <a:pt x="323" y="77"/>
                      <a:pt x="323" y="77"/>
                      <a:pt x="323" y="77"/>
                    </a:cubicBezTo>
                    <a:cubicBezTo>
                      <a:pt x="330" y="72"/>
                      <a:pt x="330" y="72"/>
                      <a:pt x="330" y="72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3" y="52"/>
                      <a:pt x="323" y="52"/>
                      <a:pt x="323" y="52"/>
                    </a:cubicBezTo>
                    <a:cubicBezTo>
                      <a:pt x="310" y="45"/>
                      <a:pt x="310" y="45"/>
                      <a:pt x="310" y="45"/>
                    </a:cubicBezTo>
                    <a:cubicBezTo>
                      <a:pt x="312" y="40"/>
                      <a:pt x="312" y="40"/>
                      <a:pt x="312" y="40"/>
                    </a:cubicBezTo>
                    <a:cubicBezTo>
                      <a:pt x="320" y="39"/>
                      <a:pt x="320" y="39"/>
                      <a:pt x="320" y="39"/>
                    </a:cubicBezTo>
                    <a:cubicBezTo>
                      <a:pt x="346" y="43"/>
                      <a:pt x="346" y="43"/>
                      <a:pt x="346" y="43"/>
                    </a:cubicBezTo>
                    <a:cubicBezTo>
                      <a:pt x="370" y="49"/>
                      <a:pt x="370" y="49"/>
                      <a:pt x="370" y="49"/>
                    </a:cubicBezTo>
                    <a:cubicBezTo>
                      <a:pt x="383" y="63"/>
                      <a:pt x="383" y="63"/>
                      <a:pt x="383" y="63"/>
                    </a:cubicBezTo>
                    <a:cubicBezTo>
                      <a:pt x="356" y="68"/>
                      <a:pt x="356" y="68"/>
                      <a:pt x="356" y="68"/>
                    </a:cubicBezTo>
                    <a:cubicBezTo>
                      <a:pt x="355" y="72"/>
                      <a:pt x="355" y="72"/>
                      <a:pt x="355" y="72"/>
                    </a:cubicBezTo>
                    <a:cubicBezTo>
                      <a:pt x="346" y="76"/>
                      <a:pt x="346" y="76"/>
                      <a:pt x="346" y="76"/>
                    </a:cubicBezTo>
                    <a:cubicBezTo>
                      <a:pt x="357" y="83"/>
                      <a:pt x="357" y="83"/>
                      <a:pt x="357" y="83"/>
                    </a:cubicBezTo>
                    <a:cubicBezTo>
                      <a:pt x="359" y="89"/>
                      <a:pt x="359" y="89"/>
                      <a:pt x="359" y="89"/>
                    </a:cubicBezTo>
                    <a:cubicBezTo>
                      <a:pt x="383" y="94"/>
                      <a:pt x="383" y="94"/>
                      <a:pt x="383" y="94"/>
                    </a:cubicBezTo>
                    <a:cubicBezTo>
                      <a:pt x="401" y="89"/>
                      <a:pt x="401" y="89"/>
                      <a:pt x="401" y="89"/>
                    </a:cubicBezTo>
                    <a:cubicBezTo>
                      <a:pt x="403" y="78"/>
                      <a:pt x="403" y="78"/>
                      <a:pt x="403" y="78"/>
                    </a:cubicBezTo>
                    <a:cubicBezTo>
                      <a:pt x="401" y="69"/>
                      <a:pt x="401" y="69"/>
                      <a:pt x="401" y="69"/>
                    </a:cubicBezTo>
                    <a:cubicBezTo>
                      <a:pt x="407" y="68"/>
                      <a:pt x="407" y="68"/>
                      <a:pt x="407" y="68"/>
                    </a:cubicBezTo>
                    <a:cubicBezTo>
                      <a:pt x="416" y="72"/>
                      <a:pt x="416" y="72"/>
                      <a:pt x="416" y="72"/>
                    </a:cubicBezTo>
                    <a:cubicBezTo>
                      <a:pt x="421" y="72"/>
                      <a:pt x="421" y="72"/>
                      <a:pt x="421" y="72"/>
                    </a:cubicBezTo>
                    <a:cubicBezTo>
                      <a:pt x="421" y="64"/>
                      <a:pt x="421" y="64"/>
                      <a:pt x="421" y="64"/>
                    </a:cubicBezTo>
                    <a:cubicBezTo>
                      <a:pt x="437" y="64"/>
                      <a:pt x="437" y="64"/>
                      <a:pt x="437" y="64"/>
                    </a:cubicBezTo>
                    <a:cubicBezTo>
                      <a:pt x="450" y="57"/>
                      <a:pt x="450" y="57"/>
                      <a:pt x="450" y="57"/>
                    </a:cubicBezTo>
                    <a:cubicBezTo>
                      <a:pt x="461" y="48"/>
                      <a:pt x="461" y="48"/>
                      <a:pt x="461" y="48"/>
                    </a:cubicBezTo>
                    <a:cubicBezTo>
                      <a:pt x="481" y="43"/>
                      <a:pt x="481" y="43"/>
                      <a:pt x="481" y="43"/>
                    </a:cubicBezTo>
                    <a:cubicBezTo>
                      <a:pt x="488" y="45"/>
                      <a:pt x="488" y="45"/>
                      <a:pt x="488" y="45"/>
                    </a:cubicBezTo>
                    <a:cubicBezTo>
                      <a:pt x="490" y="50"/>
                      <a:pt x="490" y="50"/>
                      <a:pt x="490" y="50"/>
                    </a:cubicBezTo>
                    <a:cubicBezTo>
                      <a:pt x="498" y="47"/>
                      <a:pt x="498" y="47"/>
                      <a:pt x="498" y="47"/>
                    </a:cubicBezTo>
                    <a:cubicBezTo>
                      <a:pt x="497" y="41"/>
                      <a:pt x="497" y="41"/>
                      <a:pt x="497" y="41"/>
                    </a:cubicBezTo>
                    <a:cubicBezTo>
                      <a:pt x="505" y="38"/>
                      <a:pt x="505" y="38"/>
                      <a:pt x="505" y="38"/>
                    </a:cubicBezTo>
                    <a:cubicBezTo>
                      <a:pt x="517" y="33"/>
                      <a:pt x="517" y="33"/>
                      <a:pt x="517" y="33"/>
                    </a:cubicBezTo>
                    <a:cubicBezTo>
                      <a:pt x="532" y="32"/>
                      <a:pt x="532" y="32"/>
                      <a:pt x="532" y="32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9" y="44"/>
                      <a:pt x="529" y="44"/>
                      <a:pt x="529" y="44"/>
                    </a:cubicBezTo>
                    <a:cubicBezTo>
                      <a:pt x="517" y="51"/>
                      <a:pt x="517" y="51"/>
                      <a:pt x="517" y="51"/>
                    </a:cubicBezTo>
                    <a:cubicBezTo>
                      <a:pt x="523" y="55"/>
                      <a:pt x="523" y="55"/>
                      <a:pt x="523" y="55"/>
                    </a:cubicBezTo>
                    <a:cubicBezTo>
                      <a:pt x="534" y="51"/>
                      <a:pt x="534" y="51"/>
                      <a:pt x="534" y="51"/>
                    </a:cubicBezTo>
                    <a:cubicBezTo>
                      <a:pt x="538" y="54"/>
                      <a:pt x="538" y="54"/>
                      <a:pt x="538" y="54"/>
                    </a:cubicBezTo>
                    <a:cubicBezTo>
                      <a:pt x="549" y="54"/>
                      <a:pt x="549" y="54"/>
                      <a:pt x="549" y="54"/>
                    </a:cubicBezTo>
                    <a:cubicBezTo>
                      <a:pt x="548" y="48"/>
                      <a:pt x="548" y="48"/>
                      <a:pt x="548" y="48"/>
                    </a:cubicBezTo>
                    <a:cubicBezTo>
                      <a:pt x="558" y="42"/>
                      <a:pt x="558" y="42"/>
                      <a:pt x="558" y="42"/>
                    </a:cubicBezTo>
                    <a:cubicBezTo>
                      <a:pt x="570" y="42"/>
                      <a:pt x="570" y="42"/>
                      <a:pt x="570" y="42"/>
                    </a:cubicBezTo>
                    <a:cubicBezTo>
                      <a:pt x="571" y="44"/>
                      <a:pt x="571" y="44"/>
                      <a:pt x="571" y="44"/>
                    </a:cubicBezTo>
                    <a:cubicBezTo>
                      <a:pt x="587" y="44"/>
                      <a:pt x="587" y="44"/>
                      <a:pt x="587" y="44"/>
                    </a:cubicBezTo>
                    <a:cubicBezTo>
                      <a:pt x="598" y="38"/>
                      <a:pt x="598" y="38"/>
                      <a:pt x="598" y="38"/>
                    </a:cubicBezTo>
                    <a:cubicBezTo>
                      <a:pt x="609" y="37"/>
                      <a:pt x="609" y="37"/>
                      <a:pt x="609" y="37"/>
                    </a:cubicBezTo>
                    <a:cubicBezTo>
                      <a:pt x="621" y="30"/>
                      <a:pt x="621" y="30"/>
                      <a:pt x="621" y="30"/>
                    </a:cubicBezTo>
                    <a:cubicBezTo>
                      <a:pt x="632" y="35"/>
                      <a:pt x="632" y="35"/>
                      <a:pt x="632" y="35"/>
                    </a:cubicBezTo>
                    <a:cubicBezTo>
                      <a:pt x="631" y="44"/>
                      <a:pt x="631" y="44"/>
                      <a:pt x="631" y="44"/>
                    </a:cubicBezTo>
                    <a:cubicBezTo>
                      <a:pt x="639" y="48"/>
                      <a:pt x="639" y="48"/>
                      <a:pt x="639" y="48"/>
                    </a:cubicBezTo>
                    <a:cubicBezTo>
                      <a:pt x="648" y="45"/>
                      <a:pt x="648" y="45"/>
                      <a:pt x="648" y="45"/>
                    </a:cubicBezTo>
                    <a:cubicBezTo>
                      <a:pt x="646" y="39"/>
                      <a:pt x="646" y="39"/>
                      <a:pt x="646" y="39"/>
                    </a:cubicBezTo>
                    <a:cubicBezTo>
                      <a:pt x="663" y="35"/>
                      <a:pt x="663" y="35"/>
                      <a:pt x="663" y="35"/>
                    </a:cubicBezTo>
                    <a:cubicBezTo>
                      <a:pt x="665" y="21"/>
                      <a:pt x="665" y="21"/>
                      <a:pt x="665" y="21"/>
                    </a:cubicBezTo>
                    <a:cubicBezTo>
                      <a:pt x="656" y="14"/>
                      <a:pt x="656" y="14"/>
                      <a:pt x="656" y="14"/>
                    </a:cubicBezTo>
                    <a:cubicBezTo>
                      <a:pt x="671" y="5"/>
                      <a:pt x="671" y="5"/>
                      <a:pt x="671" y="5"/>
                    </a:cubicBezTo>
                    <a:cubicBezTo>
                      <a:pt x="726" y="11"/>
                      <a:pt x="726" y="11"/>
                      <a:pt x="726" y="11"/>
                    </a:cubicBezTo>
                    <a:cubicBezTo>
                      <a:pt x="738" y="39"/>
                      <a:pt x="738" y="39"/>
                      <a:pt x="738" y="39"/>
                    </a:cubicBezTo>
                    <a:cubicBezTo>
                      <a:pt x="727" y="46"/>
                      <a:pt x="727" y="46"/>
                      <a:pt x="727" y="46"/>
                    </a:cubicBezTo>
                    <a:cubicBezTo>
                      <a:pt x="740" y="98"/>
                      <a:pt x="740" y="98"/>
                      <a:pt x="740" y="98"/>
                    </a:cubicBezTo>
                    <a:cubicBezTo>
                      <a:pt x="735" y="120"/>
                      <a:pt x="735" y="120"/>
                      <a:pt x="735" y="120"/>
                    </a:cubicBezTo>
                    <a:cubicBezTo>
                      <a:pt x="718" y="127"/>
                      <a:pt x="718" y="127"/>
                      <a:pt x="718" y="127"/>
                    </a:cubicBezTo>
                    <a:cubicBezTo>
                      <a:pt x="659" y="189"/>
                      <a:pt x="659" y="189"/>
                      <a:pt x="659" y="189"/>
                    </a:cubicBezTo>
                    <a:cubicBezTo>
                      <a:pt x="653" y="255"/>
                      <a:pt x="653" y="255"/>
                      <a:pt x="653" y="255"/>
                    </a:cubicBezTo>
                    <a:cubicBezTo>
                      <a:pt x="664" y="269"/>
                      <a:pt x="664" y="269"/>
                      <a:pt x="664" y="269"/>
                    </a:cubicBezTo>
                    <a:cubicBezTo>
                      <a:pt x="651" y="320"/>
                      <a:pt x="651" y="320"/>
                      <a:pt x="651" y="320"/>
                    </a:cubicBezTo>
                    <a:cubicBezTo>
                      <a:pt x="642" y="387"/>
                      <a:pt x="642" y="387"/>
                      <a:pt x="642" y="387"/>
                    </a:cubicBezTo>
                    <a:cubicBezTo>
                      <a:pt x="648" y="423"/>
                      <a:pt x="648" y="423"/>
                      <a:pt x="648" y="423"/>
                    </a:cubicBezTo>
                    <a:cubicBezTo>
                      <a:pt x="650" y="469"/>
                      <a:pt x="650" y="469"/>
                      <a:pt x="650" y="469"/>
                    </a:cubicBezTo>
                    <a:cubicBezTo>
                      <a:pt x="642" y="499"/>
                      <a:pt x="642" y="499"/>
                      <a:pt x="642" y="499"/>
                    </a:cubicBezTo>
                    <a:cubicBezTo>
                      <a:pt x="623" y="509"/>
                      <a:pt x="623" y="509"/>
                      <a:pt x="623" y="509"/>
                    </a:cubicBezTo>
                    <a:cubicBezTo>
                      <a:pt x="614" y="531"/>
                      <a:pt x="614" y="531"/>
                      <a:pt x="614" y="531"/>
                    </a:cubicBezTo>
                    <a:cubicBezTo>
                      <a:pt x="631" y="546"/>
                      <a:pt x="631" y="546"/>
                      <a:pt x="631" y="546"/>
                    </a:cubicBezTo>
                    <a:cubicBezTo>
                      <a:pt x="602" y="603"/>
                      <a:pt x="602" y="603"/>
                      <a:pt x="602" y="603"/>
                    </a:cubicBezTo>
                    <a:cubicBezTo>
                      <a:pt x="596" y="626"/>
                      <a:pt x="596" y="626"/>
                      <a:pt x="596" y="626"/>
                    </a:cubicBezTo>
                    <a:cubicBezTo>
                      <a:pt x="628" y="656"/>
                      <a:pt x="628" y="656"/>
                      <a:pt x="628" y="656"/>
                    </a:cubicBezTo>
                    <a:cubicBezTo>
                      <a:pt x="649" y="676"/>
                      <a:pt x="649" y="676"/>
                      <a:pt x="649" y="676"/>
                    </a:cubicBezTo>
                    <a:cubicBezTo>
                      <a:pt x="648" y="687"/>
                      <a:pt x="648" y="687"/>
                      <a:pt x="648" y="687"/>
                    </a:cubicBezTo>
                    <a:cubicBezTo>
                      <a:pt x="621" y="681"/>
                      <a:pt x="621" y="681"/>
                      <a:pt x="621" y="681"/>
                    </a:cubicBezTo>
                    <a:cubicBezTo>
                      <a:pt x="611" y="673"/>
                      <a:pt x="611" y="673"/>
                      <a:pt x="611" y="673"/>
                    </a:cubicBezTo>
                    <a:cubicBezTo>
                      <a:pt x="575" y="673"/>
                      <a:pt x="575" y="673"/>
                      <a:pt x="575" y="673"/>
                    </a:cubicBezTo>
                    <a:cubicBezTo>
                      <a:pt x="564" y="684"/>
                      <a:pt x="564" y="684"/>
                      <a:pt x="564" y="684"/>
                    </a:cubicBezTo>
                    <a:cubicBezTo>
                      <a:pt x="557" y="684"/>
                      <a:pt x="557" y="684"/>
                      <a:pt x="557" y="684"/>
                    </a:cubicBezTo>
                    <a:cubicBezTo>
                      <a:pt x="548" y="676"/>
                      <a:pt x="548" y="676"/>
                      <a:pt x="548" y="676"/>
                    </a:cubicBezTo>
                    <a:cubicBezTo>
                      <a:pt x="537" y="677"/>
                      <a:pt x="537" y="677"/>
                      <a:pt x="537" y="677"/>
                    </a:cubicBezTo>
                    <a:cubicBezTo>
                      <a:pt x="525" y="663"/>
                      <a:pt x="525" y="663"/>
                      <a:pt x="525" y="663"/>
                    </a:cubicBezTo>
                    <a:cubicBezTo>
                      <a:pt x="507" y="664"/>
                      <a:pt x="507" y="664"/>
                      <a:pt x="507" y="664"/>
                    </a:cubicBezTo>
                    <a:cubicBezTo>
                      <a:pt x="498" y="657"/>
                      <a:pt x="498" y="657"/>
                      <a:pt x="498" y="657"/>
                    </a:cubicBezTo>
                    <a:cubicBezTo>
                      <a:pt x="478" y="657"/>
                      <a:pt x="478" y="657"/>
                      <a:pt x="478" y="657"/>
                    </a:cubicBezTo>
                    <a:cubicBezTo>
                      <a:pt x="468" y="647"/>
                      <a:pt x="468" y="647"/>
                      <a:pt x="468" y="647"/>
                    </a:cubicBezTo>
                    <a:cubicBezTo>
                      <a:pt x="426" y="673"/>
                      <a:pt x="426" y="673"/>
                      <a:pt x="426" y="673"/>
                    </a:cubicBezTo>
                    <a:cubicBezTo>
                      <a:pt x="426" y="693"/>
                      <a:pt x="426" y="693"/>
                      <a:pt x="426" y="693"/>
                    </a:cubicBezTo>
                    <a:cubicBezTo>
                      <a:pt x="413" y="695"/>
                      <a:pt x="413" y="695"/>
                      <a:pt x="413" y="695"/>
                    </a:cubicBezTo>
                    <a:cubicBezTo>
                      <a:pt x="406" y="685"/>
                      <a:pt x="406" y="685"/>
                      <a:pt x="406" y="685"/>
                    </a:cubicBezTo>
                    <a:cubicBezTo>
                      <a:pt x="395" y="688"/>
                      <a:pt x="395" y="688"/>
                      <a:pt x="395" y="688"/>
                    </a:cubicBezTo>
                    <a:cubicBezTo>
                      <a:pt x="389" y="764"/>
                      <a:pt x="389" y="764"/>
                      <a:pt x="389" y="764"/>
                    </a:cubicBezTo>
                    <a:cubicBezTo>
                      <a:pt x="416" y="770"/>
                      <a:pt x="416" y="770"/>
                      <a:pt x="416" y="770"/>
                    </a:cubicBezTo>
                    <a:cubicBezTo>
                      <a:pt x="429" y="785"/>
                      <a:pt x="429" y="785"/>
                      <a:pt x="429" y="785"/>
                    </a:cubicBezTo>
                    <a:cubicBezTo>
                      <a:pt x="424" y="803"/>
                      <a:pt x="424" y="803"/>
                      <a:pt x="424" y="803"/>
                    </a:cubicBezTo>
                    <a:cubicBezTo>
                      <a:pt x="435" y="809"/>
                      <a:pt x="435" y="809"/>
                      <a:pt x="435" y="809"/>
                    </a:cubicBezTo>
                    <a:cubicBezTo>
                      <a:pt x="434" y="809"/>
                      <a:pt x="434" y="809"/>
                      <a:pt x="434" y="809"/>
                    </a:cubicBezTo>
                    <a:cubicBezTo>
                      <a:pt x="433" y="809"/>
                      <a:pt x="433" y="810"/>
                      <a:pt x="432" y="810"/>
                    </a:cubicBezTo>
                    <a:cubicBezTo>
                      <a:pt x="431" y="811"/>
                      <a:pt x="430" y="811"/>
                      <a:pt x="428" y="811"/>
                    </a:cubicBezTo>
                    <a:cubicBezTo>
                      <a:pt x="426" y="813"/>
                      <a:pt x="424" y="814"/>
                      <a:pt x="422" y="816"/>
                    </a:cubicBezTo>
                    <a:cubicBezTo>
                      <a:pt x="416" y="821"/>
                      <a:pt x="409" y="826"/>
                      <a:pt x="401" y="827"/>
                    </a:cubicBezTo>
                    <a:cubicBezTo>
                      <a:pt x="400" y="829"/>
                      <a:pt x="399" y="830"/>
                      <a:pt x="398" y="832"/>
                    </a:cubicBezTo>
                    <a:cubicBezTo>
                      <a:pt x="395" y="837"/>
                      <a:pt x="392" y="841"/>
                      <a:pt x="391" y="847"/>
                    </a:cubicBezTo>
                    <a:cubicBezTo>
                      <a:pt x="391" y="847"/>
                      <a:pt x="391" y="847"/>
                      <a:pt x="391" y="847"/>
                    </a:cubicBezTo>
                    <a:cubicBezTo>
                      <a:pt x="385" y="850"/>
                      <a:pt x="385" y="850"/>
                      <a:pt x="385" y="850"/>
                    </a:cubicBezTo>
                    <a:cubicBezTo>
                      <a:pt x="384" y="860"/>
                      <a:pt x="391" y="867"/>
                      <a:pt x="398" y="874"/>
                    </a:cubicBezTo>
                    <a:cubicBezTo>
                      <a:pt x="398" y="874"/>
                      <a:pt x="399" y="876"/>
                      <a:pt x="399" y="876"/>
                    </a:cubicBezTo>
                    <a:cubicBezTo>
                      <a:pt x="400" y="876"/>
                      <a:pt x="400" y="876"/>
                      <a:pt x="400" y="876"/>
                    </a:cubicBezTo>
                    <a:cubicBezTo>
                      <a:pt x="400" y="878"/>
                      <a:pt x="400" y="880"/>
                      <a:pt x="400" y="882"/>
                    </a:cubicBezTo>
                    <a:cubicBezTo>
                      <a:pt x="401" y="894"/>
                      <a:pt x="401" y="906"/>
                      <a:pt x="413" y="915"/>
                    </a:cubicBezTo>
                    <a:cubicBezTo>
                      <a:pt x="414" y="918"/>
                      <a:pt x="416" y="922"/>
                      <a:pt x="419" y="925"/>
                    </a:cubicBezTo>
                    <a:cubicBezTo>
                      <a:pt x="419" y="925"/>
                      <a:pt x="419" y="925"/>
                      <a:pt x="419" y="925"/>
                    </a:cubicBezTo>
                    <a:cubicBezTo>
                      <a:pt x="419" y="940"/>
                      <a:pt x="419" y="940"/>
                      <a:pt x="419" y="940"/>
                    </a:cubicBezTo>
                    <a:cubicBezTo>
                      <a:pt x="406" y="944"/>
                      <a:pt x="406" y="944"/>
                      <a:pt x="406" y="944"/>
                    </a:cubicBezTo>
                    <a:lnTo>
                      <a:pt x="380" y="9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0" name="Freeform 1291"/>
              <p:cNvSpPr>
                <a:spLocks noEditPoints="1"/>
              </p:cNvSpPr>
              <p:nvPr/>
            </p:nvSpPr>
            <p:spPr bwMode="gray">
              <a:xfrm>
                <a:off x="3459" y="752"/>
                <a:ext cx="653" cy="832"/>
              </a:xfrm>
              <a:custGeom>
                <a:avLst/>
                <a:gdLst>
                  <a:gd name="T0" fmla="*/ 243 w 741"/>
                  <a:gd name="T1" fmla="*/ 61 h 945"/>
                  <a:gd name="T2" fmla="*/ 120 w 741"/>
                  <a:gd name="T3" fmla="*/ 109 h 945"/>
                  <a:gd name="T4" fmla="*/ 177 w 741"/>
                  <a:gd name="T5" fmla="*/ 182 h 945"/>
                  <a:gd name="T6" fmla="*/ 338 w 741"/>
                  <a:gd name="T7" fmla="*/ 91 h 945"/>
                  <a:gd name="T8" fmla="*/ 355 w 741"/>
                  <a:gd name="T9" fmla="*/ 73 h 945"/>
                  <a:gd name="T10" fmla="*/ 451 w 741"/>
                  <a:gd name="T11" fmla="*/ 58 h 945"/>
                  <a:gd name="T12" fmla="*/ 523 w 741"/>
                  <a:gd name="T13" fmla="*/ 57 h 945"/>
                  <a:gd name="T14" fmla="*/ 632 w 741"/>
                  <a:gd name="T15" fmla="*/ 45 h 945"/>
                  <a:gd name="T16" fmla="*/ 719 w 741"/>
                  <a:gd name="T17" fmla="*/ 128 h 945"/>
                  <a:gd name="T18" fmla="*/ 596 w 741"/>
                  <a:gd name="T19" fmla="*/ 627 h 945"/>
                  <a:gd name="T20" fmla="*/ 499 w 741"/>
                  <a:gd name="T21" fmla="*/ 658 h 945"/>
                  <a:gd name="T22" fmla="*/ 429 w 741"/>
                  <a:gd name="T23" fmla="*/ 812 h 945"/>
                  <a:gd name="T24" fmla="*/ 311 w 741"/>
                  <a:gd name="T25" fmla="*/ 895 h 945"/>
                  <a:gd name="T26" fmla="*/ 211 w 741"/>
                  <a:gd name="T27" fmla="*/ 822 h 945"/>
                  <a:gd name="T28" fmla="*/ 210 w 741"/>
                  <a:gd name="T29" fmla="*/ 705 h 945"/>
                  <a:gd name="T30" fmla="*/ 91 w 741"/>
                  <a:gd name="T31" fmla="*/ 616 h 945"/>
                  <a:gd name="T32" fmla="*/ 8 w 741"/>
                  <a:gd name="T33" fmla="*/ 462 h 945"/>
                  <a:gd name="T34" fmla="*/ 25 w 741"/>
                  <a:gd name="T35" fmla="*/ 352 h 945"/>
                  <a:gd name="T36" fmla="*/ 49 w 741"/>
                  <a:gd name="T37" fmla="*/ 141 h 945"/>
                  <a:gd name="T38" fmla="*/ 93 w 741"/>
                  <a:gd name="T39" fmla="*/ 1 h 945"/>
                  <a:gd name="T40" fmla="*/ 43 w 741"/>
                  <a:gd name="T41" fmla="*/ 20 h 945"/>
                  <a:gd name="T42" fmla="*/ 32 w 741"/>
                  <a:gd name="T43" fmla="*/ 90 h 945"/>
                  <a:gd name="T44" fmla="*/ 52 w 741"/>
                  <a:gd name="T45" fmla="*/ 190 h 945"/>
                  <a:gd name="T46" fmla="*/ 29 w 741"/>
                  <a:gd name="T47" fmla="*/ 332 h 945"/>
                  <a:gd name="T48" fmla="*/ 31 w 741"/>
                  <a:gd name="T49" fmla="*/ 381 h 945"/>
                  <a:gd name="T50" fmla="*/ 7 w 741"/>
                  <a:gd name="T51" fmla="*/ 447 h 945"/>
                  <a:gd name="T52" fmla="*/ 48 w 741"/>
                  <a:gd name="T53" fmla="*/ 525 h 945"/>
                  <a:gd name="T54" fmla="*/ 82 w 741"/>
                  <a:gd name="T55" fmla="*/ 610 h 945"/>
                  <a:gd name="T56" fmla="*/ 129 w 741"/>
                  <a:gd name="T57" fmla="*/ 641 h 945"/>
                  <a:gd name="T58" fmla="*/ 210 w 741"/>
                  <a:gd name="T59" fmla="*/ 706 h 945"/>
                  <a:gd name="T60" fmla="*/ 214 w 741"/>
                  <a:gd name="T61" fmla="*/ 777 h 945"/>
                  <a:gd name="T62" fmla="*/ 200 w 741"/>
                  <a:gd name="T63" fmla="*/ 831 h 945"/>
                  <a:gd name="T64" fmla="*/ 206 w 741"/>
                  <a:gd name="T65" fmla="*/ 860 h 945"/>
                  <a:gd name="T66" fmla="*/ 301 w 741"/>
                  <a:gd name="T67" fmla="*/ 898 h 945"/>
                  <a:gd name="T68" fmla="*/ 420 w 741"/>
                  <a:gd name="T69" fmla="*/ 941 h 945"/>
                  <a:gd name="T70" fmla="*/ 399 w 741"/>
                  <a:gd name="T71" fmla="*/ 874 h 945"/>
                  <a:gd name="T72" fmla="*/ 426 w 741"/>
                  <a:gd name="T73" fmla="*/ 804 h 945"/>
                  <a:gd name="T74" fmla="*/ 427 w 741"/>
                  <a:gd name="T75" fmla="*/ 695 h 945"/>
                  <a:gd name="T76" fmla="*/ 537 w 741"/>
                  <a:gd name="T77" fmla="*/ 678 h 945"/>
                  <a:gd name="T78" fmla="*/ 622 w 741"/>
                  <a:gd name="T79" fmla="*/ 683 h 945"/>
                  <a:gd name="T80" fmla="*/ 632 w 741"/>
                  <a:gd name="T81" fmla="*/ 547 h 945"/>
                  <a:gd name="T82" fmla="*/ 665 w 741"/>
                  <a:gd name="T83" fmla="*/ 270 h 945"/>
                  <a:gd name="T84" fmla="*/ 740 w 741"/>
                  <a:gd name="T85" fmla="*/ 40 h 945"/>
                  <a:gd name="T86" fmla="*/ 647 w 741"/>
                  <a:gd name="T87" fmla="*/ 40 h 945"/>
                  <a:gd name="T88" fmla="*/ 599 w 741"/>
                  <a:gd name="T89" fmla="*/ 38 h 945"/>
                  <a:gd name="T90" fmla="*/ 549 w 741"/>
                  <a:gd name="T91" fmla="*/ 50 h 945"/>
                  <a:gd name="T92" fmla="*/ 533 w 741"/>
                  <a:gd name="T93" fmla="*/ 33 h 945"/>
                  <a:gd name="T94" fmla="*/ 489 w 741"/>
                  <a:gd name="T95" fmla="*/ 46 h 945"/>
                  <a:gd name="T96" fmla="*/ 417 w 741"/>
                  <a:gd name="T97" fmla="*/ 73 h 945"/>
                  <a:gd name="T98" fmla="*/ 359 w 741"/>
                  <a:gd name="T99" fmla="*/ 84 h 945"/>
                  <a:gd name="T100" fmla="*/ 321 w 741"/>
                  <a:gd name="T101" fmla="*/ 40 h 945"/>
                  <a:gd name="T102" fmla="*/ 324 w 741"/>
                  <a:gd name="T103" fmla="*/ 77 h 945"/>
                  <a:gd name="T104" fmla="*/ 282 w 741"/>
                  <a:gd name="T105" fmla="*/ 118 h 945"/>
                  <a:gd name="T106" fmla="*/ 193 w 741"/>
                  <a:gd name="T107" fmla="*/ 167 h 945"/>
                  <a:gd name="T108" fmla="*/ 179 w 741"/>
                  <a:gd name="T109" fmla="*/ 220 h 945"/>
                  <a:gd name="T110" fmla="*/ 144 w 741"/>
                  <a:gd name="T111" fmla="*/ 132 h 945"/>
                  <a:gd name="T112" fmla="*/ 177 w 741"/>
                  <a:gd name="T113" fmla="*/ 115 h 945"/>
                  <a:gd name="T114" fmla="*/ 263 w 741"/>
                  <a:gd name="T115" fmla="*/ 67 h 945"/>
                  <a:gd name="T116" fmla="*/ 142 w 741"/>
                  <a:gd name="T117" fmla="*/ 20 h 945"/>
                  <a:gd name="T118" fmla="*/ 110 w 741"/>
                  <a:gd name="T119" fmla="*/ 5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41" h="945">
                    <a:moveTo>
                      <a:pt x="93" y="1"/>
                    </a:moveTo>
                    <a:cubicBezTo>
                      <a:pt x="109" y="6"/>
                      <a:pt x="109" y="6"/>
                      <a:pt x="109" y="6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42" y="20"/>
                      <a:pt x="142" y="20"/>
                      <a:pt x="142" y="20"/>
                    </a:cubicBezTo>
                    <a:cubicBezTo>
                      <a:pt x="172" y="28"/>
                      <a:pt x="172" y="28"/>
                      <a:pt x="172" y="28"/>
                    </a:cubicBezTo>
                    <a:cubicBezTo>
                      <a:pt x="200" y="43"/>
                      <a:pt x="200" y="43"/>
                      <a:pt x="200" y="43"/>
                    </a:cubicBezTo>
                    <a:cubicBezTo>
                      <a:pt x="224" y="51"/>
                      <a:pt x="224" y="51"/>
                      <a:pt x="224" y="51"/>
                    </a:cubicBezTo>
                    <a:cubicBezTo>
                      <a:pt x="236" y="55"/>
                      <a:pt x="236" y="55"/>
                      <a:pt x="236" y="55"/>
                    </a:cubicBezTo>
                    <a:cubicBezTo>
                      <a:pt x="243" y="61"/>
                      <a:pt x="243" y="61"/>
                      <a:pt x="243" y="61"/>
                    </a:cubicBezTo>
                    <a:cubicBezTo>
                      <a:pt x="251" y="61"/>
                      <a:pt x="251" y="61"/>
                      <a:pt x="251" y="61"/>
                    </a:cubicBezTo>
                    <a:cubicBezTo>
                      <a:pt x="263" y="67"/>
                      <a:pt x="263" y="67"/>
                      <a:pt x="263" y="67"/>
                    </a:cubicBezTo>
                    <a:cubicBezTo>
                      <a:pt x="271" y="73"/>
                      <a:pt x="271" y="73"/>
                      <a:pt x="271" y="73"/>
                    </a:cubicBezTo>
                    <a:cubicBezTo>
                      <a:pt x="271" y="98"/>
                      <a:pt x="271" y="98"/>
                      <a:pt x="271" y="98"/>
                    </a:cubicBezTo>
                    <a:cubicBezTo>
                      <a:pt x="230" y="125"/>
                      <a:pt x="230" y="125"/>
                      <a:pt x="230" y="125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177" y="115"/>
                      <a:pt x="177" y="115"/>
                      <a:pt x="177" y="115"/>
                    </a:cubicBezTo>
                    <a:cubicBezTo>
                      <a:pt x="152" y="106"/>
                      <a:pt x="152" y="106"/>
                      <a:pt x="152" y="106"/>
                    </a:cubicBezTo>
                    <a:cubicBezTo>
                      <a:pt x="133" y="98"/>
                      <a:pt x="133" y="98"/>
                      <a:pt x="133" y="98"/>
                    </a:cubicBezTo>
                    <a:cubicBezTo>
                      <a:pt x="120" y="99"/>
                      <a:pt x="120" y="99"/>
                      <a:pt x="120" y="99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6" y="146"/>
                      <a:pt x="146" y="146"/>
                      <a:pt x="146" y="146"/>
                    </a:cubicBezTo>
                    <a:cubicBezTo>
                      <a:pt x="135" y="160"/>
                      <a:pt x="135" y="160"/>
                      <a:pt x="135" y="160"/>
                    </a:cubicBezTo>
                    <a:cubicBezTo>
                      <a:pt x="146" y="172"/>
                      <a:pt x="146" y="172"/>
                      <a:pt x="146" y="172"/>
                    </a:cubicBezTo>
                    <a:cubicBezTo>
                      <a:pt x="143" y="195"/>
                      <a:pt x="143" y="195"/>
                      <a:pt x="143" y="195"/>
                    </a:cubicBezTo>
                    <a:cubicBezTo>
                      <a:pt x="145" y="206"/>
                      <a:pt x="145" y="206"/>
                      <a:pt x="145" y="206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79" y="221"/>
                      <a:pt x="179" y="221"/>
                      <a:pt x="179" y="221"/>
                    </a:cubicBezTo>
                    <a:cubicBezTo>
                      <a:pt x="204" y="218"/>
                      <a:pt x="204" y="218"/>
                      <a:pt x="204" y="218"/>
                    </a:cubicBezTo>
                    <a:cubicBezTo>
                      <a:pt x="209" y="210"/>
                      <a:pt x="209" y="210"/>
                      <a:pt x="209" y="210"/>
                    </a:cubicBezTo>
                    <a:cubicBezTo>
                      <a:pt x="200" y="203"/>
                      <a:pt x="200" y="203"/>
                      <a:pt x="200" y="203"/>
                    </a:cubicBezTo>
                    <a:cubicBezTo>
                      <a:pt x="192" y="201"/>
                      <a:pt x="192" y="201"/>
                      <a:pt x="192" y="201"/>
                    </a:cubicBezTo>
                    <a:cubicBezTo>
                      <a:pt x="177" y="182"/>
                      <a:pt x="177" y="182"/>
                      <a:pt x="177" y="182"/>
                    </a:cubicBezTo>
                    <a:cubicBezTo>
                      <a:pt x="183" y="166"/>
                      <a:pt x="183" y="166"/>
                      <a:pt x="183" y="166"/>
                    </a:cubicBezTo>
                    <a:cubicBezTo>
                      <a:pt x="193" y="167"/>
                      <a:pt x="193" y="167"/>
                      <a:pt x="193" y="167"/>
                    </a:cubicBezTo>
                    <a:cubicBezTo>
                      <a:pt x="200" y="178"/>
                      <a:pt x="200" y="178"/>
                      <a:pt x="200" y="178"/>
                    </a:cubicBezTo>
                    <a:cubicBezTo>
                      <a:pt x="229" y="190"/>
                      <a:pt x="229" y="190"/>
                      <a:pt x="229" y="190"/>
                    </a:cubicBezTo>
                    <a:cubicBezTo>
                      <a:pt x="250" y="189"/>
                      <a:pt x="250" y="189"/>
                      <a:pt x="250" y="189"/>
                    </a:cubicBezTo>
                    <a:cubicBezTo>
                      <a:pt x="256" y="178"/>
                      <a:pt x="256" y="178"/>
                      <a:pt x="256" y="178"/>
                    </a:cubicBezTo>
                    <a:cubicBezTo>
                      <a:pt x="240" y="148"/>
                      <a:pt x="240" y="148"/>
                      <a:pt x="240" y="148"/>
                    </a:cubicBezTo>
                    <a:cubicBezTo>
                      <a:pt x="266" y="128"/>
                      <a:pt x="266" y="128"/>
                      <a:pt x="266" y="128"/>
                    </a:cubicBezTo>
                    <a:cubicBezTo>
                      <a:pt x="283" y="119"/>
                      <a:pt x="283" y="119"/>
                      <a:pt x="283" y="119"/>
                    </a:cubicBezTo>
                    <a:cubicBezTo>
                      <a:pt x="284" y="104"/>
                      <a:pt x="284" y="104"/>
                      <a:pt x="284" y="104"/>
                    </a:cubicBezTo>
                    <a:cubicBezTo>
                      <a:pt x="304" y="106"/>
                      <a:pt x="304" y="106"/>
                      <a:pt x="304" y="106"/>
                    </a:cubicBezTo>
                    <a:cubicBezTo>
                      <a:pt x="328" y="121"/>
                      <a:pt x="328" y="121"/>
                      <a:pt x="328" y="121"/>
                    </a:cubicBezTo>
                    <a:cubicBezTo>
                      <a:pt x="338" y="91"/>
                      <a:pt x="338" y="91"/>
                      <a:pt x="338" y="91"/>
                    </a:cubicBezTo>
                    <a:cubicBezTo>
                      <a:pt x="324" y="84"/>
                      <a:pt x="324" y="84"/>
                      <a:pt x="324" y="84"/>
                    </a:cubicBezTo>
                    <a:cubicBezTo>
                      <a:pt x="324" y="78"/>
                      <a:pt x="324" y="78"/>
                      <a:pt x="324" y="78"/>
                    </a:cubicBezTo>
                    <a:cubicBezTo>
                      <a:pt x="331" y="73"/>
                      <a:pt x="331" y="73"/>
                      <a:pt x="331" y="73"/>
                    </a:cubicBezTo>
                    <a:cubicBezTo>
                      <a:pt x="331" y="57"/>
                      <a:pt x="331" y="57"/>
                      <a:pt x="331" y="57"/>
                    </a:cubicBezTo>
                    <a:cubicBezTo>
                      <a:pt x="324" y="53"/>
                      <a:pt x="324" y="53"/>
                      <a:pt x="324" y="53"/>
                    </a:cubicBezTo>
                    <a:cubicBezTo>
                      <a:pt x="311" y="46"/>
                      <a:pt x="311" y="46"/>
                      <a:pt x="311" y="46"/>
                    </a:cubicBezTo>
                    <a:cubicBezTo>
                      <a:pt x="313" y="41"/>
                      <a:pt x="313" y="41"/>
                      <a:pt x="313" y="41"/>
                    </a:cubicBezTo>
                    <a:cubicBezTo>
                      <a:pt x="321" y="41"/>
                      <a:pt x="321" y="41"/>
                      <a:pt x="321" y="41"/>
                    </a:cubicBezTo>
                    <a:cubicBezTo>
                      <a:pt x="347" y="44"/>
                      <a:pt x="347" y="44"/>
                      <a:pt x="347" y="44"/>
                    </a:cubicBezTo>
                    <a:cubicBezTo>
                      <a:pt x="371" y="50"/>
                      <a:pt x="371" y="50"/>
                      <a:pt x="371" y="50"/>
                    </a:cubicBezTo>
                    <a:cubicBezTo>
                      <a:pt x="384" y="64"/>
                      <a:pt x="384" y="64"/>
                      <a:pt x="384" y="64"/>
                    </a:cubicBezTo>
                    <a:cubicBezTo>
                      <a:pt x="357" y="69"/>
                      <a:pt x="357" y="69"/>
                      <a:pt x="357" y="69"/>
                    </a:cubicBezTo>
                    <a:cubicBezTo>
                      <a:pt x="355" y="73"/>
                      <a:pt x="355" y="73"/>
                      <a:pt x="355" y="73"/>
                    </a:cubicBezTo>
                    <a:cubicBezTo>
                      <a:pt x="347" y="77"/>
                      <a:pt x="347" y="77"/>
                      <a:pt x="347" y="77"/>
                    </a:cubicBezTo>
                    <a:cubicBezTo>
                      <a:pt x="358" y="84"/>
                      <a:pt x="358" y="84"/>
                      <a:pt x="358" y="84"/>
                    </a:cubicBezTo>
                    <a:cubicBezTo>
                      <a:pt x="360" y="90"/>
                      <a:pt x="360" y="90"/>
                      <a:pt x="360" y="90"/>
                    </a:cubicBezTo>
                    <a:cubicBezTo>
                      <a:pt x="384" y="95"/>
                      <a:pt x="384" y="95"/>
                      <a:pt x="384" y="95"/>
                    </a:cubicBezTo>
                    <a:cubicBezTo>
                      <a:pt x="402" y="90"/>
                      <a:pt x="402" y="90"/>
                      <a:pt x="402" y="90"/>
                    </a:cubicBezTo>
                    <a:cubicBezTo>
                      <a:pt x="404" y="79"/>
                      <a:pt x="404" y="79"/>
                      <a:pt x="404" y="79"/>
                    </a:cubicBezTo>
                    <a:cubicBezTo>
                      <a:pt x="402" y="70"/>
                      <a:pt x="402" y="70"/>
                      <a:pt x="402" y="70"/>
                    </a:cubicBezTo>
                    <a:cubicBezTo>
                      <a:pt x="408" y="69"/>
                      <a:pt x="408" y="69"/>
                      <a:pt x="408" y="69"/>
                    </a:cubicBezTo>
                    <a:cubicBezTo>
                      <a:pt x="417" y="74"/>
                      <a:pt x="417" y="74"/>
                      <a:pt x="417" y="74"/>
                    </a:cubicBezTo>
                    <a:cubicBezTo>
                      <a:pt x="422" y="73"/>
                      <a:pt x="422" y="73"/>
                      <a:pt x="422" y="73"/>
                    </a:cubicBezTo>
                    <a:cubicBezTo>
                      <a:pt x="422" y="66"/>
                      <a:pt x="422" y="66"/>
                      <a:pt x="422" y="66"/>
                    </a:cubicBezTo>
                    <a:cubicBezTo>
                      <a:pt x="438" y="66"/>
                      <a:pt x="438" y="66"/>
                      <a:pt x="438" y="66"/>
                    </a:cubicBezTo>
                    <a:cubicBezTo>
                      <a:pt x="451" y="58"/>
                      <a:pt x="451" y="58"/>
                      <a:pt x="451" y="58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82" y="45"/>
                      <a:pt x="482" y="45"/>
                      <a:pt x="482" y="45"/>
                    </a:cubicBezTo>
                    <a:cubicBezTo>
                      <a:pt x="489" y="46"/>
                      <a:pt x="489" y="46"/>
                      <a:pt x="489" y="46"/>
                    </a:cubicBezTo>
                    <a:cubicBezTo>
                      <a:pt x="491" y="51"/>
                      <a:pt x="491" y="51"/>
                      <a:pt x="491" y="51"/>
                    </a:cubicBezTo>
                    <a:cubicBezTo>
                      <a:pt x="499" y="48"/>
                      <a:pt x="499" y="48"/>
                      <a:pt x="499" y="48"/>
                    </a:cubicBezTo>
                    <a:cubicBezTo>
                      <a:pt x="498" y="42"/>
                      <a:pt x="498" y="42"/>
                      <a:pt x="498" y="42"/>
                    </a:cubicBezTo>
                    <a:cubicBezTo>
                      <a:pt x="506" y="40"/>
                      <a:pt x="506" y="40"/>
                      <a:pt x="506" y="40"/>
                    </a:cubicBezTo>
                    <a:cubicBezTo>
                      <a:pt x="518" y="34"/>
                      <a:pt x="518" y="34"/>
                      <a:pt x="518" y="34"/>
                    </a:cubicBezTo>
                    <a:cubicBezTo>
                      <a:pt x="532" y="33"/>
                      <a:pt x="532" y="33"/>
                      <a:pt x="532" y="33"/>
                    </a:cubicBezTo>
                    <a:cubicBezTo>
                      <a:pt x="525" y="39"/>
                      <a:pt x="525" y="39"/>
                      <a:pt x="525" y="39"/>
                    </a:cubicBezTo>
                    <a:cubicBezTo>
                      <a:pt x="529" y="45"/>
                      <a:pt x="529" y="45"/>
                      <a:pt x="529" y="45"/>
                    </a:cubicBezTo>
                    <a:cubicBezTo>
                      <a:pt x="518" y="52"/>
                      <a:pt x="518" y="52"/>
                      <a:pt x="518" y="52"/>
                    </a:cubicBezTo>
                    <a:cubicBezTo>
                      <a:pt x="523" y="57"/>
                      <a:pt x="523" y="57"/>
                      <a:pt x="523" y="57"/>
                    </a:cubicBezTo>
                    <a:cubicBezTo>
                      <a:pt x="535" y="53"/>
                      <a:pt x="535" y="53"/>
                      <a:pt x="535" y="53"/>
                    </a:cubicBezTo>
                    <a:cubicBezTo>
                      <a:pt x="539" y="55"/>
                      <a:pt x="539" y="55"/>
                      <a:pt x="539" y="55"/>
                    </a:cubicBezTo>
                    <a:cubicBezTo>
                      <a:pt x="551" y="55"/>
                      <a:pt x="551" y="55"/>
                      <a:pt x="551" y="55"/>
                    </a:cubicBezTo>
                    <a:cubicBezTo>
                      <a:pt x="549" y="49"/>
                      <a:pt x="549" y="49"/>
                      <a:pt x="549" y="49"/>
                    </a:cubicBezTo>
                    <a:cubicBezTo>
                      <a:pt x="559" y="43"/>
                      <a:pt x="559" y="43"/>
                      <a:pt x="559" y="43"/>
                    </a:cubicBezTo>
                    <a:cubicBezTo>
                      <a:pt x="570" y="43"/>
                      <a:pt x="570" y="43"/>
                      <a:pt x="570" y="43"/>
                    </a:cubicBezTo>
                    <a:cubicBezTo>
                      <a:pt x="572" y="45"/>
                      <a:pt x="572" y="45"/>
                      <a:pt x="572" y="45"/>
                    </a:cubicBezTo>
                    <a:cubicBezTo>
                      <a:pt x="588" y="45"/>
                      <a:pt x="588" y="45"/>
                      <a:pt x="588" y="45"/>
                    </a:cubicBezTo>
                    <a:cubicBezTo>
                      <a:pt x="599" y="39"/>
                      <a:pt x="599" y="39"/>
                      <a:pt x="599" y="39"/>
                    </a:cubicBezTo>
                    <a:cubicBezTo>
                      <a:pt x="610" y="38"/>
                      <a:pt x="610" y="38"/>
                      <a:pt x="610" y="38"/>
                    </a:cubicBezTo>
                    <a:cubicBezTo>
                      <a:pt x="622" y="32"/>
                      <a:pt x="622" y="32"/>
                      <a:pt x="622" y="32"/>
                    </a:cubicBezTo>
                    <a:cubicBezTo>
                      <a:pt x="633" y="36"/>
                      <a:pt x="633" y="36"/>
                      <a:pt x="633" y="36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40" y="49"/>
                      <a:pt x="640" y="49"/>
                      <a:pt x="640" y="49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7" y="41"/>
                      <a:pt x="647" y="41"/>
                      <a:pt x="647" y="41"/>
                    </a:cubicBezTo>
                    <a:cubicBezTo>
                      <a:pt x="664" y="36"/>
                      <a:pt x="664" y="36"/>
                      <a:pt x="664" y="36"/>
                    </a:cubicBezTo>
                    <a:cubicBezTo>
                      <a:pt x="666" y="22"/>
                      <a:pt x="666" y="22"/>
                      <a:pt x="666" y="22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72" y="6"/>
                      <a:pt x="672" y="6"/>
                      <a:pt x="672" y="6"/>
                    </a:cubicBezTo>
                    <a:cubicBezTo>
                      <a:pt x="727" y="12"/>
                      <a:pt x="727" y="12"/>
                      <a:pt x="727" y="12"/>
                    </a:cubicBezTo>
                    <a:cubicBezTo>
                      <a:pt x="739" y="39"/>
                      <a:pt x="739" y="39"/>
                      <a:pt x="739" y="39"/>
                    </a:cubicBezTo>
                    <a:cubicBezTo>
                      <a:pt x="728" y="47"/>
                      <a:pt x="728" y="47"/>
                      <a:pt x="728" y="47"/>
                    </a:cubicBezTo>
                    <a:cubicBezTo>
                      <a:pt x="741" y="99"/>
                      <a:pt x="741" y="99"/>
                      <a:pt x="741" y="99"/>
                    </a:cubicBezTo>
                    <a:cubicBezTo>
                      <a:pt x="736" y="120"/>
                      <a:pt x="736" y="120"/>
                      <a:pt x="736" y="120"/>
                    </a:cubicBezTo>
                    <a:cubicBezTo>
                      <a:pt x="719" y="128"/>
                      <a:pt x="719" y="128"/>
                      <a:pt x="719" y="128"/>
                    </a:cubicBezTo>
                    <a:cubicBezTo>
                      <a:pt x="660" y="190"/>
                      <a:pt x="660" y="190"/>
                      <a:pt x="660" y="190"/>
                    </a:cubicBezTo>
                    <a:cubicBezTo>
                      <a:pt x="654" y="256"/>
                      <a:pt x="654" y="256"/>
                      <a:pt x="654" y="256"/>
                    </a:cubicBezTo>
                    <a:cubicBezTo>
                      <a:pt x="665" y="270"/>
                      <a:pt x="665" y="270"/>
                      <a:pt x="665" y="270"/>
                    </a:cubicBezTo>
                    <a:cubicBezTo>
                      <a:pt x="652" y="321"/>
                      <a:pt x="652" y="321"/>
                      <a:pt x="652" y="321"/>
                    </a:cubicBezTo>
                    <a:cubicBezTo>
                      <a:pt x="643" y="388"/>
                      <a:pt x="643" y="388"/>
                      <a:pt x="643" y="388"/>
                    </a:cubicBezTo>
                    <a:cubicBezTo>
                      <a:pt x="649" y="424"/>
                      <a:pt x="649" y="424"/>
                      <a:pt x="649" y="424"/>
                    </a:cubicBezTo>
                    <a:cubicBezTo>
                      <a:pt x="651" y="470"/>
                      <a:pt x="651" y="470"/>
                      <a:pt x="651" y="470"/>
                    </a:cubicBezTo>
                    <a:cubicBezTo>
                      <a:pt x="643" y="500"/>
                      <a:pt x="643" y="500"/>
                      <a:pt x="643" y="500"/>
                    </a:cubicBezTo>
                    <a:cubicBezTo>
                      <a:pt x="624" y="510"/>
                      <a:pt x="624" y="510"/>
                      <a:pt x="624" y="510"/>
                    </a:cubicBezTo>
                    <a:cubicBezTo>
                      <a:pt x="615" y="532"/>
                      <a:pt x="615" y="532"/>
                      <a:pt x="615" y="532"/>
                    </a:cubicBezTo>
                    <a:cubicBezTo>
                      <a:pt x="632" y="547"/>
                      <a:pt x="632" y="547"/>
                      <a:pt x="632" y="547"/>
                    </a:cubicBezTo>
                    <a:cubicBezTo>
                      <a:pt x="603" y="603"/>
                      <a:pt x="603" y="603"/>
                      <a:pt x="603" y="603"/>
                    </a:cubicBezTo>
                    <a:cubicBezTo>
                      <a:pt x="596" y="627"/>
                      <a:pt x="596" y="627"/>
                      <a:pt x="596" y="627"/>
                    </a:cubicBezTo>
                    <a:cubicBezTo>
                      <a:pt x="629" y="657"/>
                      <a:pt x="629" y="657"/>
                      <a:pt x="629" y="657"/>
                    </a:cubicBezTo>
                    <a:cubicBezTo>
                      <a:pt x="650" y="677"/>
                      <a:pt x="650" y="677"/>
                      <a:pt x="650" y="677"/>
                    </a:cubicBezTo>
                    <a:cubicBezTo>
                      <a:pt x="649" y="688"/>
                      <a:pt x="649" y="688"/>
                      <a:pt x="649" y="688"/>
                    </a:cubicBezTo>
                    <a:cubicBezTo>
                      <a:pt x="622" y="682"/>
                      <a:pt x="622" y="682"/>
                      <a:pt x="622" y="682"/>
                    </a:cubicBezTo>
                    <a:cubicBezTo>
                      <a:pt x="612" y="674"/>
                      <a:pt x="612" y="674"/>
                      <a:pt x="612" y="674"/>
                    </a:cubicBezTo>
                    <a:cubicBezTo>
                      <a:pt x="576" y="674"/>
                      <a:pt x="576" y="674"/>
                      <a:pt x="576" y="674"/>
                    </a:cubicBezTo>
                    <a:cubicBezTo>
                      <a:pt x="565" y="685"/>
                      <a:pt x="565" y="685"/>
                      <a:pt x="565" y="685"/>
                    </a:cubicBezTo>
                    <a:cubicBezTo>
                      <a:pt x="558" y="685"/>
                      <a:pt x="558" y="685"/>
                      <a:pt x="558" y="685"/>
                    </a:cubicBezTo>
                    <a:cubicBezTo>
                      <a:pt x="549" y="677"/>
                      <a:pt x="549" y="677"/>
                      <a:pt x="549" y="677"/>
                    </a:cubicBezTo>
                    <a:cubicBezTo>
                      <a:pt x="538" y="678"/>
                      <a:pt x="538" y="678"/>
                      <a:pt x="538" y="678"/>
                    </a:cubicBezTo>
                    <a:cubicBezTo>
                      <a:pt x="526" y="663"/>
                      <a:pt x="526" y="663"/>
                      <a:pt x="526" y="663"/>
                    </a:cubicBezTo>
                    <a:cubicBezTo>
                      <a:pt x="508" y="665"/>
                      <a:pt x="508" y="665"/>
                      <a:pt x="508" y="665"/>
                    </a:cubicBezTo>
                    <a:cubicBezTo>
                      <a:pt x="499" y="658"/>
                      <a:pt x="499" y="658"/>
                      <a:pt x="499" y="658"/>
                    </a:cubicBezTo>
                    <a:cubicBezTo>
                      <a:pt x="479" y="658"/>
                      <a:pt x="479" y="658"/>
                      <a:pt x="479" y="658"/>
                    </a:cubicBezTo>
                    <a:cubicBezTo>
                      <a:pt x="469" y="647"/>
                      <a:pt x="469" y="647"/>
                      <a:pt x="469" y="647"/>
                    </a:cubicBezTo>
                    <a:cubicBezTo>
                      <a:pt x="427" y="674"/>
                      <a:pt x="427" y="674"/>
                      <a:pt x="427" y="674"/>
                    </a:cubicBezTo>
                    <a:cubicBezTo>
                      <a:pt x="427" y="694"/>
                      <a:pt x="427" y="694"/>
                      <a:pt x="427" y="694"/>
                    </a:cubicBezTo>
                    <a:cubicBezTo>
                      <a:pt x="414" y="696"/>
                      <a:pt x="414" y="696"/>
                      <a:pt x="414" y="696"/>
                    </a:cubicBezTo>
                    <a:cubicBezTo>
                      <a:pt x="407" y="686"/>
                      <a:pt x="407" y="686"/>
                      <a:pt x="407" y="686"/>
                    </a:cubicBezTo>
                    <a:cubicBezTo>
                      <a:pt x="395" y="689"/>
                      <a:pt x="395" y="689"/>
                      <a:pt x="395" y="689"/>
                    </a:cubicBezTo>
                    <a:cubicBezTo>
                      <a:pt x="390" y="766"/>
                      <a:pt x="390" y="766"/>
                      <a:pt x="390" y="766"/>
                    </a:cubicBezTo>
                    <a:cubicBezTo>
                      <a:pt x="417" y="771"/>
                      <a:pt x="417" y="771"/>
                      <a:pt x="417" y="771"/>
                    </a:cubicBezTo>
                    <a:cubicBezTo>
                      <a:pt x="429" y="786"/>
                      <a:pt x="429" y="786"/>
                      <a:pt x="429" y="786"/>
                    </a:cubicBezTo>
                    <a:cubicBezTo>
                      <a:pt x="425" y="805"/>
                      <a:pt x="425" y="805"/>
                      <a:pt x="425" y="805"/>
                    </a:cubicBezTo>
                    <a:cubicBezTo>
                      <a:pt x="435" y="810"/>
                      <a:pt x="435" y="810"/>
                      <a:pt x="435" y="810"/>
                    </a:cubicBezTo>
                    <a:cubicBezTo>
                      <a:pt x="433" y="810"/>
                      <a:pt x="432" y="812"/>
                      <a:pt x="429" y="812"/>
                    </a:cubicBezTo>
                    <a:cubicBezTo>
                      <a:pt x="421" y="818"/>
                      <a:pt x="413" y="827"/>
                      <a:pt x="401" y="828"/>
                    </a:cubicBezTo>
                    <a:cubicBezTo>
                      <a:pt x="398" y="834"/>
                      <a:pt x="393" y="840"/>
                      <a:pt x="392" y="848"/>
                    </a:cubicBezTo>
                    <a:cubicBezTo>
                      <a:pt x="385" y="851"/>
                      <a:pt x="385" y="851"/>
                      <a:pt x="385" y="851"/>
                    </a:cubicBezTo>
                    <a:cubicBezTo>
                      <a:pt x="384" y="862"/>
                      <a:pt x="393" y="869"/>
                      <a:pt x="400" y="877"/>
                    </a:cubicBezTo>
                    <a:cubicBezTo>
                      <a:pt x="401" y="892"/>
                      <a:pt x="400" y="906"/>
                      <a:pt x="413" y="916"/>
                    </a:cubicBezTo>
                    <a:cubicBezTo>
                      <a:pt x="415" y="919"/>
                      <a:pt x="417" y="923"/>
                      <a:pt x="420" y="926"/>
                    </a:cubicBezTo>
                    <a:cubicBezTo>
                      <a:pt x="420" y="940"/>
                      <a:pt x="420" y="940"/>
                      <a:pt x="420" y="940"/>
                    </a:cubicBezTo>
                    <a:cubicBezTo>
                      <a:pt x="407" y="944"/>
                      <a:pt x="407" y="944"/>
                      <a:pt x="407" y="944"/>
                    </a:cubicBezTo>
                    <a:cubicBezTo>
                      <a:pt x="381" y="932"/>
                      <a:pt x="381" y="932"/>
                      <a:pt x="381" y="932"/>
                    </a:cubicBezTo>
                    <a:cubicBezTo>
                      <a:pt x="371" y="922"/>
                      <a:pt x="371" y="922"/>
                      <a:pt x="371" y="922"/>
                    </a:cubicBezTo>
                    <a:cubicBezTo>
                      <a:pt x="365" y="922"/>
                      <a:pt x="365" y="922"/>
                      <a:pt x="365" y="922"/>
                    </a:cubicBezTo>
                    <a:cubicBezTo>
                      <a:pt x="338" y="907"/>
                      <a:pt x="338" y="907"/>
                      <a:pt x="338" y="907"/>
                    </a:cubicBezTo>
                    <a:cubicBezTo>
                      <a:pt x="311" y="895"/>
                      <a:pt x="311" y="895"/>
                      <a:pt x="311" y="895"/>
                    </a:cubicBezTo>
                    <a:cubicBezTo>
                      <a:pt x="301" y="897"/>
                      <a:pt x="301" y="897"/>
                      <a:pt x="301" y="897"/>
                    </a:cubicBezTo>
                    <a:cubicBezTo>
                      <a:pt x="271" y="893"/>
                      <a:pt x="271" y="893"/>
                      <a:pt x="271" y="893"/>
                    </a:cubicBezTo>
                    <a:cubicBezTo>
                      <a:pt x="245" y="887"/>
                      <a:pt x="245" y="887"/>
                      <a:pt x="245" y="887"/>
                    </a:cubicBezTo>
                    <a:cubicBezTo>
                      <a:pt x="234" y="880"/>
                      <a:pt x="234" y="880"/>
                      <a:pt x="234" y="880"/>
                    </a:cubicBezTo>
                    <a:cubicBezTo>
                      <a:pt x="216" y="860"/>
                      <a:pt x="216" y="860"/>
                      <a:pt x="216" y="860"/>
                    </a:cubicBezTo>
                    <a:cubicBezTo>
                      <a:pt x="207" y="860"/>
                      <a:pt x="207" y="860"/>
                      <a:pt x="207" y="860"/>
                    </a:cubicBezTo>
                    <a:cubicBezTo>
                      <a:pt x="200" y="853"/>
                      <a:pt x="200" y="853"/>
                      <a:pt x="200" y="853"/>
                    </a:cubicBezTo>
                    <a:cubicBezTo>
                      <a:pt x="193" y="849"/>
                      <a:pt x="193" y="849"/>
                      <a:pt x="193" y="849"/>
                    </a:cubicBezTo>
                    <a:cubicBezTo>
                      <a:pt x="189" y="843"/>
                      <a:pt x="189" y="843"/>
                      <a:pt x="189" y="843"/>
                    </a:cubicBezTo>
                    <a:cubicBezTo>
                      <a:pt x="187" y="837"/>
                      <a:pt x="187" y="837"/>
                      <a:pt x="187" y="837"/>
                    </a:cubicBezTo>
                    <a:cubicBezTo>
                      <a:pt x="199" y="836"/>
                      <a:pt x="199" y="836"/>
                      <a:pt x="199" y="836"/>
                    </a:cubicBezTo>
                    <a:cubicBezTo>
                      <a:pt x="200" y="831"/>
                      <a:pt x="200" y="831"/>
                      <a:pt x="200" y="831"/>
                    </a:cubicBezTo>
                    <a:cubicBezTo>
                      <a:pt x="211" y="822"/>
                      <a:pt x="211" y="822"/>
                      <a:pt x="211" y="822"/>
                    </a:cubicBezTo>
                    <a:cubicBezTo>
                      <a:pt x="213" y="816"/>
                      <a:pt x="213" y="816"/>
                      <a:pt x="213" y="816"/>
                    </a:cubicBezTo>
                    <a:cubicBezTo>
                      <a:pt x="206" y="805"/>
                      <a:pt x="206" y="805"/>
                      <a:pt x="206" y="805"/>
                    </a:cubicBezTo>
                    <a:cubicBezTo>
                      <a:pt x="225" y="796"/>
                      <a:pt x="225" y="796"/>
                      <a:pt x="225" y="796"/>
                    </a:cubicBezTo>
                    <a:cubicBezTo>
                      <a:pt x="222" y="792"/>
                      <a:pt x="222" y="792"/>
                      <a:pt x="222" y="792"/>
                    </a:cubicBezTo>
                    <a:cubicBezTo>
                      <a:pt x="202" y="798"/>
                      <a:pt x="202" y="798"/>
                      <a:pt x="202" y="798"/>
                    </a:cubicBezTo>
                    <a:cubicBezTo>
                      <a:pt x="214" y="778"/>
                      <a:pt x="214" y="778"/>
                      <a:pt x="214" y="778"/>
                    </a:cubicBezTo>
                    <a:cubicBezTo>
                      <a:pt x="229" y="764"/>
                      <a:pt x="229" y="764"/>
                      <a:pt x="229" y="764"/>
                    </a:cubicBezTo>
                    <a:cubicBezTo>
                      <a:pt x="237" y="766"/>
                      <a:pt x="237" y="766"/>
                      <a:pt x="237" y="766"/>
                    </a:cubicBezTo>
                    <a:cubicBezTo>
                      <a:pt x="240" y="743"/>
                      <a:pt x="240" y="743"/>
                      <a:pt x="240" y="743"/>
                    </a:cubicBezTo>
                    <a:cubicBezTo>
                      <a:pt x="251" y="729"/>
                      <a:pt x="251" y="729"/>
                      <a:pt x="251" y="72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23" y="705"/>
                      <a:pt x="223" y="705"/>
                      <a:pt x="223" y="705"/>
                    </a:cubicBezTo>
                    <a:cubicBezTo>
                      <a:pt x="210" y="705"/>
                      <a:pt x="210" y="705"/>
                      <a:pt x="210" y="705"/>
                    </a:cubicBezTo>
                    <a:cubicBezTo>
                      <a:pt x="194" y="693"/>
                      <a:pt x="194" y="693"/>
                      <a:pt x="194" y="693"/>
                    </a:cubicBezTo>
                    <a:cubicBezTo>
                      <a:pt x="162" y="694"/>
                      <a:pt x="162" y="694"/>
                      <a:pt x="162" y="694"/>
                    </a:cubicBezTo>
                    <a:cubicBezTo>
                      <a:pt x="153" y="685"/>
                      <a:pt x="153" y="685"/>
                      <a:pt x="153" y="685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38" y="671"/>
                      <a:pt x="138" y="671"/>
                      <a:pt x="138" y="671"/>
                    </a:cubicBezTo>
                    <a:cubicBezTo>
                      <a:pt x="129" y="640"/>
                      <a:pt x="129" y="640"/>
                      <a:pt x="129" y="640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88" y="645"/>
                      <a:pt x="88" y="645"/>
                      <a:pt x="88" y="645"/>
                    </a:cubicBezTo>
                    <a:cubicBezTo>
                      <a:pt x="83" y="631"/>
                      <a:pt x="83" y="631"/>
                      <a:pt x="83" y="631"/>
                    </a:cubicBezTo>
                    <a:cubicBezTo>
                      <a:pt x="75" y="623"/>
                      <a:pt x="75" y="623"/>
                      <a:pt x="75" y="623"/>
                    </a:cubicBezTo>
                    <a:cubicBezTo>
                      <a:pt x="72" y="611"/>
                      <a:pt x="72" y="611"/>
                      <a:pt x="72" y="611"/>
                    </a:cubicBezTo>
                    <a:cubicBezTo>
                      <a:pt x="82" y="611"/>
                      <a:pt x="82" y="611"/>
                      <a:pt x="82" y="611"/>
                    </a:cubicBezTo>
                    <a:cubicBezTo>
                      <a:pt x="91" y="616"/>
                      <a:pt x="91" y="616"/>
                      <a:pt x="91" y="616"/>
                    </a:cubicBezTo>
                    <a:cubicBezTo>
                      <a:pt x="99" y="616"/>
                      <a:pt x="99" y="616"/>
                      <a:pt x="99" y="616"/>
                    </a:cubicBezTo>
                    <a:cubicBezTo>
                      <a:pt x="103" y="603"/>
                      <a:pt x="103" y="603"/>
                      <a:pt x="103" y="603"/>
                    </a:cubicBezTo>
                    <a:cubicBezTo>
                      <a:pt x="82" y="584"/>
                      <a:pt x="82" y="584"/>
                      <a:pt x="82" y="584"/>
                    </a:cubicBezTo>
                    <a:cubicBezTo>
                      <a:pt x="72" y="566"/>
                      <a:pt x="72" y="566"/>
                      <a:pt x="72" y="566"/>
                    </a:cubicBezTo>
                    <a:cubicBezTo>
                      <a:pt x="69" y="537"/>
                      <a:pt x="69" y="537"/>
                      <a:pt x="69" y="537"/>
                    </a:cubicBezTo>
                    <a:cubicBezTo>
                      <a:pt x="62" y="526"/>
                      <a:pt x="62" y="526"/>
                      <a:pt x="62" y="526"/>
                    </a:cubicBezTo>
                    <a:cubicBezTo>
                      <a:pt x="48" y="525"/>
                      <a:pt x="48" y="525"/>
                      <a:pt x="48" y="525"/>
                    </a:cubicBezTo>
                    <a:cubicBezTo>
                      <a:pt x="38" y="527"/>
                      <a:pt x="38" y="527"/>
                      <a:pt x="38" y="527"/>
                    </a:cubicBezTo>
                    <a:cubicBezTo>
                      <a:pt x="26" y="518"/>
                      <a:pt x="26" y="518"/>
                      <a:pt x="26" y="518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5" y="493"/>
                      <a:pt x="15" y="493"/>
                      <a:pt x="15" y="493"/>
                    </a:cubicBezTo>
                    <a:cubicBezTo>
                      <a:pt x="7" y="482"/>
                      <a:pt x="7" y="482"/>
                      <a:pt x="7" y="482"/>
                    </a:cubicBezTo>
                    <a:cubicBezTo>
                      <a:pt x="8" y="462"/>
                      <a:pt x="8" y="462"/>
                      <a:pt x="8" y="462"/>
                    </a:cubicBezTo>
                    <a:cubicBezTo>
                      <a:pt x="8" y="447"/>
                      <a:pt x="8" y="447"/>
                      <a:pt x="8" y="447"/>
                    </a:cubicBezTo>
                    <a:cubicBezTo>
                      <a:pt x="1" y="431"/>
                      <a:pt x="1" y="431"/>
                      <a:pt x="1" y="431"/>
                    </a:cubicBezTo>
                    <a:cubicBezTo>
                      <a:pt x="7" y="400"/>
                      <a:pt x="7" y="400"/>
                      <a:pt x="7" y="400"/>
                    </a:cubicBezTo>
                    <a:cubicBezTo>
                      <a:pt x="17" y="392"/>
                      <a:pt x="17" y="392"/>
                      <a:pt x="17" y="392"/>
                    </a:cubicBezTo>
                    <a:cubicBezTo>
                      <a:pt x="16" y="386"/>
                      <a:pt x="16" y="386"/>
                      <a:pt x="16" y="386"/>
                    </a:cubicBezTo>
                    <a:cubicBezTo>
                      <a:pt x="28" y="386"/>
                      <a:pt x="28" y="386"/>
                      <a:pt x="28" y="386"/>
                    </a:cubicBezTo>
                    <a:cubicBezTo>
                      <a:pt x="31" y="381"/>
                      <a:pt x="31" y="381"/>
                      <a:pt x="31" y="381"/>
                    </a:cubicBezTo>
                    <a:cubicBezTo>
                      <a:pt x="53" y="383"/>
                      <a:pt x="53" y="383"/>
                      <a:pt x="53" y="383"/>
                    </a:cubicBezTo>
                    <a:cubicBezTo>
                      <a:pt x="56" y="371"/>
                      <a:pt x="56" y="371"/>
                      <a:pt x="56" y="371"/>
                    </a:cubicBezTo>
                    <a:cubicBezTo>
                      <a:pt x="46" y="369"/>
                      <a:pt x="46" y="369"/>
                      <a:pt x="46" y="369"/>
                    </a:cubicBezTo>
                    <a:cubicBezTo>
                      <a:pt x="32" y="370"/>
                      <a:pt x="32" y="370"/>
                      <a:pt x="32" y="370"/>
                    </a:cubicBezTo>
                    <a:cubicBezTo>
                      <a:pt x="23" y="365"/>
                      <a:pt x="23" y="365"/>
                      <a:pt x="23" y="365"/>
                    </a:cubicBezTo>
                    <a:cubicBezTo>
                      <a:pt x="25" y="352"/>
                      <a:pt x="25" y="352"/>
                      <a:pt x="25" y="352"/>
                    </a:cubicBezTo>
                    <a:cubicBezTo>
                      <a:pt x="29" y="332"/>
                      <a:pt x="29" y="332"/>
                      <a:pt x="29" y="332"/>
                    </a:cubicBezTo>
                    <a:cubicBezTo>
                      <a:pt x="51" y="304"/>
                      <a:pt x="51" y="304"/>
                      <a:pt x="51" y="304"/>
                    </a:cubicBezTo>
                    <a:cubicBezTo>
                      <a:pt x="86" y="264"/>
                      <a:pt x="86" y="264"/>
                      <a:pt x="86" y="264"/>
                    </a:cubicBezTo>
                    <a:cubicBezTo>
                      <a:pt x="71" y="244"/>
                      <a:pt x="71" y="244"/>
                      <a:pt x="71" y="244"/>
                    </a:cubicBezTo>
                    <a:cubicBezTo>
                      <a:pt x="56" y="240"/>
                      <a:pt x="56" y="240"/>
                      <a:pt x="56" y="240"/>
                    </a:cubicBezTo>
                    <a:cubicBezTo>
                      <a:pt x="54" y="229"/>
                      <a:pt x="54" y="229"/>
                      <a:pt x="54" y="229"/>
                    </a:cubicBezTo>
                    <a:cubicBezTo>
                      <a:pt x="61" y="217"/>
                      <a:pt x="61" y="217"/>
                      <a:pt x="61" y="217"/>
                    </a:cubicBezTo>
                    <a:cubicBezTo>
                      <a:pt x="61" y="205"/>
                      <a:pt x="61" y="205"/>
                      <a:pt x="61" y="205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58" y="180"/>
                      <a:pt x="58" y="180"/>
                      <a:pt x="58" y="180"/>
                    </a:cubicBezTo>
                    <a:cubicBezTo>
                      <a:pt x="48" y="174"/>
                      <a:pt x="48" y="174"/>
                      <a:pt x="48" y="174"/>
                    </a:cubicBezTo>
                    <a:cubicBezTo>
                      <a:pt x="54" y="156"/>
                      <a:pt x="54" y="156"/>
                      <a:pt x="54" y="156"/>
                    </a:cubicBezTo>
                    <a:cubicBezTo>
                      <a:pt x="49" y="141"/>
                      <a:pt x="49" y="141"/>
                      <a:pt x="49" y="141"/>
                    </a:cubicBezTo>
                    <a:cubicBezTo>
                      <a:pt x="52" y="119"/>
                      <a:pt x="52" y="119"/>
                      <a:pt x="52" y="119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0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52" y="119"/>
                      <a:pt x="52" y="119"/>
                      <a:pt x="52" y="119"/>
                    </a:cubicBezTo>
                    <a:cubicBezTo>
                      <a:pt x="49" y="141"/>
                      <a:pt x="49" y="141"/>
                      <a:pt x="49" y="141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3" y="156"/>
                      <a:pt x="53" y="156"/>
                      <a:pt x="53" y="156"/>
                    </a:cubicBezTo>
                    <a:cubicBezTo>
                      <a:pt x="47" y="174"/>
                      <a:pt x="47" y="174"/>
                      <a:pt x="47" y="174"/>
                    </a:cubicBezTo>
                    <a:cubicBezTo>
                      <a:pt x="47" y="174"/>
                      <a:pt x="47" y="174"/>
                      <a:pt x="47" y="174"/>
                    </a:cubicBezTo>
                    <a:cubicBezTo>
                      <a:pt x="48" y="174"/>
                      <a:pt x="48" y="174"/>
                      <a:pt x="48" y="174"/>
                    </a:cubicBezTo>
                    <a:cubicBezTo>
                      <a:pt x="57" y="181"/>
                      <a:pt x="57" y="181"/>
                      <a:pt x="57" y="181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60" y="205"/>
                      <a:pt x="60" y="205"/>
                      <a:pt x="60" y="205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3" y="229"/>
                      <a:pt x="53" y="229"/>
                      <a:pt x="53" y="229"/>
                    </a:cubicBezTo>
                    <a:cubicBezTo>
                      <a:pt x="53" y="229"/>
                      <a:pt x="53" y="229"/>
                      <a:pt x="53" y="229"/>
                    </a:cubicBezTo>
                    <a:cubicBezTo>
                      <a:pt x="53" y="229"/>
                      <a:pt x="53" y="229"/>
                      <a:pt x="53" y="229"/>
                    </a:cubicBezTo>
                    <a:cubicBezTo>
                      <a:pt x="56" y="240"/>
                      <a:pt x="56" y="240"/>
                      <a:pt x="56" y="240"/>
                    </a:cubicBezTo>
                    <a:cubicBezTo>
                      <a:pt x="56" y="240"/>
                      <a:pt x="56" y="240"/>
                      <a:pt x="56" y="240"/>
                    </a:cubicBezTo>
                    <a:cubicBezTo>
                      <a:pt x="56" y="240"/>
                      <a:pt x="56" y="240"/>
                      <a:pt x="56" y="240"/>
                    </a:cubicBezTo>
                    <a:cubicBezTo>
                      <a:pt x="70" y="244"/>
                      <a:pt x="70" y="244"/>
                      <a:pt x="70" y="244"/>
                    </a:cubicBezTo>
                    <a:cubicBezTo>
                      <a:pt x="86" y="264"/>
                      <a:pt x="86" y="264"/>
                      <a:pt x="86" y="26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29" y="332"/>
                      <a:pt x="29" y="332"/>
                      <a:pt x="29" y="332"/>
                    </a:cubicBezTo>
                    <a:cubicBezTo>
                      <a:pt x="29" y="332"/>
                      <a:pt x="29" y="332"/>
                      <a:pt x="29" y="332"/>
                    </a:cubicBezTo>
                    <a:cubicBezTo>
                      <a:pt x="29" y="332"/>
                      <a:pt x="29" y="332"/>
                      <a:pt x="29" y="332"/>
                    </a:cubicBezTo>
                    <a:cubicBezTo>
                      <a:pt x="24" y="352"/>
                      <a:pt x="24" y="352"/>
                      <a:pt x="24" y="352"/>
                    </a:cubicBezTo>
                    <a:cubicBezTo>
                      <a:pt x="22" y="365"/>
                      <a:pt x="22" y="365"/>
                      <a:pt x="22" y="365"/>
                    </a:cubicBezTo>
                    <a:cubicBezTo>
                      <a:pt x="22" y="365"/>
                      <a:pt x="22" y="365"/>
                      <a:pt x="22" y="365"/>
                    </a:cubicBezTo>
                    <a:cubicBezTo>
                      <a:pt x="22" y="366"/>
                      <a:pt x="22" y="366"/>
                      <a:pt x="22" y="366"/>
                    </a:cubicBezTo>
                    <a:cubicBezTo>
                      <a:pt x="32" y="370"/>
                      <a:pt x="32" y="370"/>
                      <a:pt x="32" y="370"/>
                    </a:cubicBezTo>
                    <a:cubicBezTo>
                      <a:pt x="32" y="370"/>
                      <a:pt x="32" y="370"/>
                      <a:pt x="32" y="370"/>
                    </a:cubicBezTo>
                    <a:cubicBezTo>
                      <a:pt x="32" y="370"/>
                      <a:pt x="32" y="370"/>
                      <a:pt x="32" y="370"/>
                    </a:cubicBezTo>
                    <a:cubicBezTo>
                      <a:pt x="46" y="369"/>
                      <a:pt x="46" y="369"/>
                      <a:pt x="46" y="369"/>
                    </a:cubicBezTo>
                    <a:cubicBezTo>
                      <a:pt x="55" y="372"/>
                      <a:pt x="55" y="372"/>
                      <a:pt x="55" y="372"/>
                    </a:cubicBezTo>
                    <a:cubicBezTo>
                      <a:pt x="53" y="383"/>
                      <a:pt x="53" y="383"/>
                      <a:pt x="53" y="383"/>
                    </a:cubicBezTo>
                    <a:cubicBezTo>
                      <a:pt x="31" y="381"/>
                      <a:pt x="31" y="381"/>
                      <a:pt x="31" y="381"/>
                    </a:cubicBezTo>
                    <a:cubicBezTo>
                      <a:pt x="31" y="381"/>
                      <a:pt x="31" y="381"/>
                      <a:pt x="31" y="381"/>
                    </a:cubicBezTo>
                    <a:cubicBezTo>
                      <a:pt x="31" y="381"/>
                      <a:pt x="31" y="381"/>
                      <a:pt x="31" y="381"/>
                    </a:cubicBezTo>
                    <a:cubicBezTo>
                      <a:pt x="28" y="385"/>
                      <a:pt x="28" y="385"/>
                      <a:pt x="28" y="385"/>
                    </a:cubicBezTo>
                    <a:cubicBezTo>
                      <a:pt x="16" y="385"/>
                      <a:pt x="16" y="385"/>
                      <a:pt x="16" y="385"/>
                    </a:cubicBezTo>
                    <a:cubicBezTo>
                      <a:pt x="15" y="385"/>
                      <a:pt x="15" y="385"/>
                      <a:pt x="15" y="385"/>
                    </a:cubicBezTo>
                    <a:cubicBezTo>
                      <a:pt x="16" y="386"/>
                      <a:pt x="16" y="386"/>
                      <a:pt x="16" y="386"/>
                    </a:cubicBezTo>
                    <a:cubicBezTo>
                      <a:pt x="16" y="392"/>
                      <a:pt x="16" y="392"/>
                      <a:pt x="16" y="392"/>
                    </a:cubicBezTo>
                    <a:cubicBezTo>
                      <a:pt x="6" y="400"/>
                      <a:pt x="6" y="400"/>
                      <a:pt x="6" y="400"/>
                    </a:cubicBezTo>
                    <a:cubicBezTo>
                      <a:pt x="6" y="400"/>
                      <a:pt x="6" y="400"/>
                      <a:pt x="6" y="400"/>
                    </a:cubicBezTo>
                    <a:cubicBezTo>
                      <a:pt x="6" y="400"/>
                      <a:pt x="6" y="400"/>
                      <a:pt x="6" y="400"/>
                    </a:cubicBezTo>
                    <a:cubicBezTo>
                      <a:pt x="0" y="431"/>
                      <a:pt x="0" y="431"/>
                      <a:pt x="0" y="431"/>
                    </a:cubicBezTo>
                    <a:cubicBezTo>
                      <a:pt x="0" y="431"/>
                      <a:pt x="0" y="431"/>
                      <a:pt x="0" y="431"/>
                    </a:cubicBezTo>
                    <a:cubicBezTo>
                      <a:pt x="0" y="431"/>
                      <a:pt x="0" y="431"/>
                      <a:pt x="0" y="431"/>
                    </a:cubicBezTo>
                    <a:cubicBezTo>
                      <a:pt x="7" y="447"/>
                      <a:pt x="7" y="447"/>
                      <a:pt x="7" y="447"/>
                    </a:cubicBezTo>
                    <a:cubicBezTo>
                      <a:pt x="7" y="462"/>
                      <a:pt x="7" y="462"/>
                      <a:pt x="7" y="462"/>
                    </a:cubicBezTo>
                    <a:cubicBezTo>
                      <a:pt x="6" y="482"/>
                      <a:pt x="6" y="482"/>
                      <a:pt x="6" y="482"/>
                    </a:cubicBezTo>
                    <a:cubicBezTo>
                      <a:pt x="6" y="482"/>
                      <a:pt x="6" y="482"/>
                      <a:pt x="6" y="482"/>
                    </a:cubicBezTo>
                    <a:cubicBezTo>
                      <a:pt x="6" y="482"/>
                      <a:pt x="6" y="482"/>
                      <a:pt x="6" y="482"/>
                    </a:cubicBezTo>
                    <a:cubicBezTo>
                      <a:pt x="15" y="493"/>
                      <a:pt x="15" y="493"/>
                      <a:pt x="15" y="493"/>
                    </a:cubicBezTo>
                    <a:cubicBezTo>
                      <a:pt x="13" y="517"/>
                      <a:pt x="13" y="517"/>
                      <a:pt x="13" y="517"/>
                    </a:cubicBezTo>
                    <a:cubicBezTo>
                      <a:pt x="13" y="517"/>
                      <a:pt x="13" y="517"/>
                      <a:pt x="13" y="51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26" y="519"/>
                      <a:pt x="26" y="519"/>
                      <a:pt x="26" y="519"/>
                    </a:cubicBezTo>
                    <a:cubicBezTo>
                      <a:pt x="38" y="528"/>
                      <a:pt x="38" y="528"/>
                      <a:pt x="38" y="528"/>
                    </a:cubicBezTo>
                    <a:cubicBezTo>
                      <a:pt x="38" y="528"/>
                      <a:pt x="38" y="528"/>
                      <a:pt x="38" y="528"/>
                    </a:cubicBezTo>
                    <a:cubicBezTo>
                      <a:pt x="38" y="528"/>
                      <a:pt x="38" y="528"/>
                      <a:pt x="38" y="528"/>
                    </a:cubicBezTo>
                    <a:cubicBezTo>
                      <a:pt x="48" y="525"/>
                      <a:pt x="48" y="525"/>
                      <a:pt x="48" y="525"/>
                    </a:cubicBezTo>
                    <a:cubicBezTo>
                      <a:pt x="62" y="527"/>
                      <a:pt x="62" y="527"/>
                      <a:pt x="62" y="527"/>
                    </a:cubicBezTo>
                    <a:cubicBezTo>
                      <a:pt x="69" y="537"/>
                      <a:pt x="69" y="537"/>
                      <a:pt x="69" y="537"/>
                    </a:cubicBezTo>
                    <a:cubicBezTo>
                      <a:pt x="72" y="567"/>
                      <a:pt x="72" y="567"/>
                      <a:pt x="72" y="567"/>
                    </a:cubicBezTo>
                    <a:cubicBezTo>
                      <a:pt x="72" y="567"/>
                      <a:pt x="72" y="567"/>
                      <a:pt x="72" y="567"/>
                    </a:cubicBezTo>
                    <a:cubicBezTo>
                      <a:pt x="72" y="567"/>
                      <a:pt x="72" y="567"/>
                      <a:pt x="72" y="567"/>
                    </a:cubicBezTo>
                    <a:cubicBezTo>
                      <a:pt x="82" y="584"/>
                      <a:pt x="82" y="584"/>
                      <a:pt x="82" y="584"/>
                    </a:cubicBezTo>
                    <a:cubicBezTo>
                      <a:pt x="82" y="584"/>
                      <a:pt x="82" y="584"/>
                      <a:pt x="82" y="584"/>
                    </a:cubicBezTo>
                    <a:cubicBezTo>
                      <a:pt x="82" y="584"/>
                      <a:pt x="82" y="584"/>
                      <a:pt x="82" y="584"/>
                    </a:cubicBezTo>
                    <a:cubicBezTo>
                      <a:pt x="103" y="603"/>
                      <a:pt x="103" y="603"/>
                      <a:pt x="103" y="603"/>
                    </a:cubicBezTo>
                    <a:cubicBezTo>
                      <a:pt x="99" y="616"/>
                      <a:pt x="99" y="616"/>
                      <a:pt x="99" y="616"/>
                    </a:cubicBezTo>
                    <a:cubicBezTo>
                      <a:pt x="91" y="616"/>
                      <a:pt x="91" y="616"/>
                      <a:pt x="91" y="616"/>
                    </a:cubicBezTo>
                    <a:cubicBezTo>
                      <a:pt x="82" y="610"/>
                      <a:pt x="82" y="610"/>
                      <a:pt x="82" y="610"/>
                    </a:cubicBezTo>
                    <a:cubicBezTo>
                      <a:pt x="82" y="610"/>
                      <a:pt x="82" y="610"/>
                      <a:pt x="82" y="610"/>
                    </a:cubicBezTo>
                    <a:cubicBezTo>
                      <a:pt x="82" y="610"/>
                      <a:pt x="82" y="610"/>
                      <a:pt x="82" y="610"/>
                    </a:cubicBezTo>
                    <a:cubicBezTo>
                      <a:pt x="72" y="610"/>
                      <a:pt x="72" y="610"/>
                      <a:pt x="72" y="610"/>
                    </a:cubicBezTo>
                    <a:cubicBezTo>
                      <a:pt x="71" y="610"/>
                      <a:pt x="71" y="610"/>
                      <a:pt x="71" y="610"/>
                    </a:cubicBezTo>
                    <a:cubicBezTo>
                      <a:pt x="72" y="611"/>
                      <a:pt x="72" y="611"/>
                      <a:pt x="72" y="611"/>
                    </a:cubicBezTo>
                    <a:cubicBezTo>
                      <a:pt x="74" y="623"/>
                      <a:pt x="74" y="623"/>
                      <a:pt x="74" y="623"/>
                    </a:cubicBezTo>
                    <a:cubicBezTo>
                      <a:pt x="74" y="623"/>
                      <a:pt x="74" y="623"/>
                      <a:pt x="74" y="623"/>
                    </a:cubicBezTo>
                    <a:cubicBezTo>
                      <a:pt x="75" y="623"/>
                      <a:pt x="75" y="623"/>
                      <a:pt x="75" y="623"/>
                    </a:cubicBezTo>
                    <a:cubicBezTo>
                      <a:pt x="83" y="631"/>
                      <a:pt x="83" y="631"/>
                      <a:pt x="83" y="631"/>
                    </a:cubicBezTo>
                    <a:cubicBezTo>
                      <a:pt x="87" y="645"/>
                      <a:pt x="87" y="645"/>
                      <a:pt x="87" y="645"/>
                    </a:cubicBezTo>
                    <a:cubicBezTo>
                      <a:pt x="87" y="645"/>
                      <a:pt x="87" y="645"/>
                      <a:pt x="87" y="645"/>
                    </a:cubicBezTo>
                    <a:cubicBezTo>
                      <a:pt x="88" y="645"/>
                      <a:pt x="88" y="645"/>
                      <a:pt x="88" y="645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129" y="641"/>
                      <a:pt x="129" y="641"/>
                      <a:pt x="129" y="641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3" y="685"/>
                      <a:pt x="153" y="685"/>
                      <a:pt x="153" y="685"/>
                    </a:cubicBezTo>
                    <a:cubicBezTo>
                      <a:pt x="153" y="685"/>
                      <a:pt x="153" y="685"/>
                      <a:pt x="153" y="685"/>
                    </a:cubicBezTo>
                    <a:cubicBezTo>
                      <a:pt x="153" y="685"/>
                      <a:pt x="153" y="685"/>
                      <a:pt x="153" y="685"/>
                    </a:cubicBezTo>
                    <a:cubicBezTo>
                      <a:pt x="161" y="695"/>
                      <a:pt x="161" y="695"/>
                      <a:pt x="161" y="695"/>
                    </a:cubicBezTo>
                    <a:cubicBezTo>
                      <a:pt x="162" y="695"/>
                      <a:pt x="162" y="695"/>
                      <a:pt x="162" y="695"/>
                    </a:cubicBezTo>
                    <a:cubicBezTo>
                      <a:pt x="162" y="695"/>
                      <a:pt x="162" y="695"/>
                      <a:pt x="162" y="695"/>
                    </a:cubicBezTo>
                    <a:cubicBezTo>
                      <a:pt x="194" y="693"/>
                      <a:pt x="194" y="693"/>
                      <a:pt x="194" y="693"/>
                    </a:cubicBezTo>
                    <a:cubicBezTo>
                      <a:pt x="210" y="705"/>
                      <a:pt x="210" y="705"/>
                      <a:pt x="210" y="705"/>
                    </a:cubicBezTo>
                    <a:cubicBezTo>
                      <a:pt x="210" y="706"/>
                      <a:pt x="210" y="706"/>
                      <a:pt x="210" y="706"/>
                    </a:cubicBezTo>
                    <a:cubicBezTo>
                      <a:pt x="210" y="706"/>
                      <a:pt x="210" y="706"/>
                      <a:pt x="210" y="706"/>
                    </a:cubicBezTo>
                    <a:cubicBezTo>
                      <a:pt x="223" y="706"/>
                      <a:pt x="223" y="706"/>
                      <a:pt x="223" y="706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51" y="729"/>
                      <a:pt x="251" y="729"/>
                      <a:pt x="251" y="729"/>
                    </a:cubicBezTo>
                    <a:cubicBezTo>
                      <a:pt x="240" y="742"/>
                      <a:pt x="240" y="742"/>
                      <a:pt x="240" y="742"/>
                    </a:cubicBezTo>
                    <a:cubicBezTo>
                      <a:pt x="240" y="743"/>
                      <a:pt x="240" y="743"/>
                      <a:pt x="240" y="743"/>
                    </a:cubicBezTo>
                    <a:cubicBezTo>
                      <a:pt x="240" y="743"/>
                      <a:pt x="240" y="743"/>
                      <a:pt x="240" y="743"/>
                    </a:cubicBezTo>
                    <a:cubicBezTo>
                      <a:pt x="237" y="765"/>
                      <a:pt x="237" y="765"/>
                      <a:pt x="237" y="765"/>
                    </a:cubicBezTo>
                    <a:cubicBezTo>
                      <a:pt x="229" y="764"/>
                      <a:pt x="229" y="764"/>
                      <a:pt x="229" y="764"/>
                    </a:cubicBezTo>
                    <a:cubicBezTo>
                      <a:pt x="229" y="764"/>
                      <a:pt x="229" y="764"/>
                      <a:pt x="229" y="764"/>
                    </a:cubicBezTo>
                    <a:cubicBezTo>
                      <a:pt x="228" y="764"/>
                      <a:pt x="228" y="764"/>
                      <a:pt x="228" y="764"/>
                    </a:cubicBezTo>
                    <a:cubicBezTo>
                      <a:pt x="214" y="777"/>
                      <a:pt x="214" y="777"/>
                      <a:pt x="214" y="777"/>
                    </a:cubicBezTo>
                    <a:cubicBezTo>
                      <a:pt x="214" y="777"/>
                      <a:pt x="214" y="777"/>
                      <a:pt x="214" y="777"/>
                    </a:cubicBezTo>
                    <a:cubicBezTo>
                      <a:pt x="214" y="777"/>
                      <a:pt x="214" y="777"/>
                      <a:pt x="214" y="777"/>
                    </a:cubicBezTo>
                    <a:cubicBezTo>
                      <a:pt x="202" y="798"/>
                      <a:pt x="202" y="798"/>
                      <a:pt x="202" y="798"/>
                    </a:cubicBezTo>
                    <a:cubicBezTo>
                      <a:pt x="201" y="799"/>
                      <a:pt x="201" y="799"/>
                      <a:pt x="201" y="799"/>
                    </a:cubicBezTo>
                    <a:cubicBezTo>
                      <a:pt x="202" y="799"/>
                      <a:pt x="202" y="799"/>
                      <a:pt x="202" y="799"/>
                    </a:cubicBezTo>
                    <a:cubicBezTo>
                      <a:pt x="222" y="793"/>
                      <a:pt x="222" y="793"/>
                      <a:pt x="222" y="793"/>
                    </a:cubicBezTo>
                    <a:cubicBezTo>
                      <a:pt x="224" y="795"/>
                      <a:pt x="224" y="795"/>
                      <a:pt x="224" y="795"/>
                    </a:cubicBezTo>
                    <a:cubicBezTo>
                      <a:pt x="206" y="804"/>
                      <a:pt x="206" y="804"/>
                      <a:pt x="206" y="804"/>
                    </a:cubicBezTo>
                    <a:cubicBezTo>
                      <a:pt x="205" y="804"/>
                      <a:pt x="205" y="804"/>
                      <a:pt x="205" y="804"/>
                    </a:cubicBezTo>
                    <a:cubicBezTo>
                      <a:pt x="205" y="805"/>
                      <a:pt x="205" y="805"/>
                      <a:pt x="205" y="805"/>
                    </a:cubicBezTo>
                    <a:cubicBezTo>
                      <a:pt x="212" y="816"/>
                      <a:pt x="212" y="816"/>
                      <a:pt x="212" y="816"/>
                    </a:cubicBezTo>
                    <a:cubicBezTo>
                      <a:pt x="210" y="821"/>
                      <a:pt x="210" y="821"/>
                      <a:pt x="210" y="821"/>
                    </a:cubicBezTo>
                    <a:cubicBezTo>
                      <a:pt x="200" y="831"/>
                      <a:pt x="200" y="831"/>
                      <a:pt x="200" y="831"/>
                    </a:cubicBezTo>
                    <a:cubicBezTo>
                      <a:pt x="200" y="831"/>
                      <a:pt x="200" y="831"/>
                      <a:pt x="200" y="831"/>
                    </a:cubicBezTo>
                    <a:cubicBezTo>
                      <a:pt x="200" y="831"/>
                      <a:pt x="200" y="831"/>
                      <a:pt x="200" y="831"/>
                    </a:cubicBezTo>
                    <a:cubicBezTo>
                      <a:pt x="199" y="836"/>
                      <a:pt x="199" y="836"/>
                      <a:pt x="199" y="836"/>
                    </a:cubicBezTo>
                    <a:cubicBezTo>
                      <a:pt x="187" y="836"/>
                      <a:pt x="187" y="836"/>
                      <a:pt x="187" y="836"/>
                    </a:cubicBezTo>
                    <a:cubicBezTo>
                      <a:pt x="186" y="836"/>
                      <a:pt x="186" y="836"/>
                      <a:pt x="186" y="836"/>
                    </a:cubicBezTo>
                    <a:cubicBezTo>
                      <a:pt x="186" y="837"/>
                      <a:pt x="186" y="837"/>
                      <a:pt x="186" y="837"/>
                    </a:cubicBezTo>
                    <a:cubicBezTo>
                      <a:pt x="188" y="843"/>
                      <a:pt x="188" y="843"/>
                      <a:pt x="188" y="843"/>
                    </a:cubicBezTo>
                    <a:cubicBezTo>
                      <a:pt x="188" y="843"/>
                      <a:pt x="188" y="843"/>
                      <a:pt x="188" y="843"/>
                    </a:cubicBezTo>
                    <a:cubicBezTo>
                      <a:pt x="188" y="843"/>
                      <a:pt x="188" y="843"/>
                      <a:pt x="188" y="843"/>
                    </a:cubicBezTo>
                    <a:cubicBezTo>
                      <a:pt x="192" y="850"/>
                      <a:pt x="192" y="850"/>
                      <a:pt x="192" y="850"/>
                    </a:cubicBezTo>
                    <a:cubicBezTo>
                      <a:pt x="192" y="850"/>
                      <a:pt x="192" y="850"/>
                      <a:pt x="192" y="850"/>
                    </a:cubicBezTo>
                    <a:cubicBezTo>
                      <a:pt x="192" y="850"/>
                      <a:pt x="192" y="850"/>
                      <a:pt x="192" y="850"/>
                    </a:cubicBezTo>
                    <a:cubicBezTo>
                      <a:pt x="200" y="853"/>
                      <a:pt x="200" y="853"/>
                      <a:pt x="200" y="853"/>
                    </a:cubicBezTo>
                    <a:cubicBezTo>
                      <a:pt x="206" y="860"/>
                      <a:pt x="206" y="860"/>
                      <a:pt x="206" y="860"/>
                    </a:cubicBezTo>
                    <a:cubicBezTo>
                      <a:pt x="207" y="861"/>
                      <a:pt x="207" y="861"/>
                      <a:pt x="207" y="861"/>
                    </a:cubicBezTo>
                    <a:cubicBezTo>
                      <a:pt x="207" y="861"/>
                      <a:pt x="207" y="861"/>
                      <a:pt x="207" y="861"/>
                    </a:cubicBezTo>
                    <a:cubicBezTo>
                      <a:pt x="216" y="861"/>
                      <a:pt x="216" y="861"/>
                      <a:pt x="216" y="861"/>
                    </a:cubicBezTo>
                    <a:cubicBezTo>
                      <a:pt x="234" y="880"/>
                      <a:pt x="234" y="880"/>
                      <a:pt x="234" y="880"/>
                    </a:cubicBezTo>
                    <a:cubicBezTo>
                      <a:pt x="234" y="880"/>
                      <a:pt x="234" y="880"/>
                      <a:pt x="234" y="880"/>
                    </a:cubicBezTo>
                    <a:cubicBezTo>
                      <a:pt x="234" y="880"/>
                      <a:pt x="234" y="880"/>
                      <a:pt x="234" y="880"/>
                    </a:cubicBezTo>
                    <a:cubicBezTo>
                      <a:pt x="245" y="887"/>
                      <a:pt x="245" y="887"/>
                      <a:pt x="245" y="887"/>
                    </a:cubicBezTo>
                    <a:cubicBezTo>
                      <a:pt x="245" y="888"/>
                      <a:pt x="245" y="888"/>
                      <a:pt x="245" y="888"/>
                    </a:cubicBezTo>
                    <a:cubicBezTo>
                      <a:pt x="245" y="888"/>
                      <a:pt x="245" y="888"/>
                      <a:pt x="245" y="888"/>
                    </a:cubicBezTo>
                    <a:cubicBezTo>
                      <a:pt x="271" y="894"/>
                      <a:pt x="271" y="894"/>
                      <a:pt x="271" y="894"/>
                    </a:cubicBezTo>
                    <a:cubicBezTo>
                      <a:pt x="301" y="898"/>
                      <a:pt x="301" y="898"/>
                      <a:pt x="301" y="898"/>
                    </a:cubicBezTo>
                    <a:cubicBezTo>
                      <a:pt x="301" y="898"/>
                      <a:pt x="301" y="898"/>
                      <a:pt x="301" y="898"/>
                    </a:cubicBezTo>
                    <a:cubicBezTo>
                      <a:pt x="301" y="898"/>
                      <a:pt x="301" y="898"/>
                      <a:pt x="301" y="898"/>
                    </a:cubicBezTo>
                    <a:cubicBezTo>
                      <a:pt x="311" y="895"/>
                      <a:pt x="311" y="895"/>
                      <a:pt x="311" y="895"/>
                    </a:cubicBezTo>
                    <a:cubicBezTo>
                      <a:pt x="338" y="907"/>
                      <a:pt x="338" y="907"/>
                      <a:pt x="338" y="907"/>
                    </a:cubicBezTo>
                    <a:cubicBezTo>
                      <a:pt x="365" y="922"/>
                      <a:pt x="365" y="922"/>
                      <a:pt x="365" y="922"/>
                    </a:cubicBezTo>
                    <a:cubicBezTo>
                      <a:pt x="365" y="922"/>
                      <a:pt x="365" y="922"/>
                      <a:pt x="365" y="922"/>
                    </a:cubicBezTo>
                    <a:cubicBezTo>
                      <a:pt x="365" y="922"/>
                      <a:pt x="365" y="922"/>
                      <a:pt x="365" y="922"/>
                    </a:cubicBezTo>
                    <a:cubicBezTo>
                      <a:pt x="371" y="922"/>
                      <a:pt x="371" y="922"/>
                      <a:pt x="371" y="922"/>
                    </a:cubicBezTo>
                    <a:cubicBezTo>
                      <a:pt x="381" y="933"/>
                      <a:pt x="381" y="933"/>
                      <a:pt x="381" y="933"/>
                    </a:cubicBezTo>
                    <a:cubicBezTo>
                      <a:pt x="381" y="933"/>
                      <a:pt x="381" y="933"/>
                      <a:pt x="381" y="933"/>
                    </a:cubicBezTo>
                    <a:cubicBezTo>
                      <a:pt x="381" y="933"/>
                      <a:pt x="381" y="933"/>
                      <a:pt x="381" y="933"/>
                    </a:cubicBezTo>
                    <a:cubicBezTo>
                      <a:pt x="406" y="945"/>
                      <a:pt x="406" y="945"/>
                      <a:pt x="406" y="945"/>
                    </a:cubicBezTo>
                    <a:cubicBezTo>
                      <a:pt x="407" y="945"/>
                      <a:pt x="407" y="945"/>
                      <a:pt x="407" y="945"/>
                    </a:cubicBezTo>
                    <a:cubicBezTo>
                      <a:pt x="407" y="945"/>
                      <a:pt x="407" y="945"/>
                      <a:pt x="407" y="945"/>
                    </a:cubicBezTo>
                    <a:cubicBezTo>
                      <a:pt x="420" y="941"/>
                      <a:pt x="420" y="941"/>
                      <a:pt x="420" y="941"/>
                    </a:cubicBezTo>
                    <a:cubicBezTo>
                      <a:pt x="420" y="941"/>
                      <a:pt x="420" y="941"/>
                      <a:pt x="420" y="941"/>
                    </a:cubicBezTo>
                    <a:cubicBezTo>
                      <a:pt x="420" y="940"/>
                      <a:pt x="420" y="940"/>
                      <a:pt x="420" y="940"/>
                    </a:cubicBezTo>
                    <a:cubicBezTo>
                      <a:pt x="420" y="926"/>
                      <a:pt x="420" y="926"/>
                      <a:pt x="420" y="926"/>
                    </a:cubicBezTo>
                    <a:cubicBezTo>
                      <a:pt x="420" y="925"/>
                      <a:pt x="420" y="925"/>
                      <a:pt x="420" y="925"/>
                    </a:cubicBezTo>
                    <a:cubicBezTo>
                      <a:pt x="420" y="925"/>
                      <a:pt x="420" y="925"/>
                      <a:pt x="420" y="925"/>
                    </a:cubicBezTo>
                    <a:cubicBezTo>
                      <a:pt x="417" y="923"/>
                      <a:pt x="415" y="919"/>
                      <a:pt x="414" y="916"/>
                    </a:cubicBezTo>
                    <a:cubicBezTo>
                      <a:pt x="414" y="916"/>
                      <a:pt x="414" y="916"/>
                      <a:pt x="414" y="916"/>
                    </a:cubicBezTo>
                    <a:cubicBezTo>
                      <a:pt x="414" y="916"/>
                      <a:pt x="414" y="916"/>
                      <a:pt x="414" y="916"/>
                    </a:cubicBezTo>
                    <a:cubicBezTo>
                      <a:pt x="402" y="907"/>
                      <a:pt x="402" y="895"/>
                      <a:pt x="401" y="883"/>
                    </a:cubicBezTo>
                    <a:cubicBezTo>
                      <a:pt x="401" y="881"/>
                      <a:pt x="401" y="879"/>
                      <a:pt x="401" y="877"/>
                    </a:cubicBezTo>
                    <a:cubicBezTo>
                      <a:pt x="401" y="876"/>
                      <a:pt x="401" y="876"/>
                      <a:pt x="401" y="876"/>
                    </a:cubicBezTo>
                    <a:cubicBezTo>
                      <a:pt x="401" y="876"/>
                      <a:pt x="401" y="876"/>
                      <a:pt x="401" y="876"/>
                    </a:cubicBezTo>
                    <a:cubicBezTo>
                      <a:pt x="400" y="876"/>
                      <a:pt x="399" y="875"/>
                      <a:pt x="399" y="874"/>
                    </a:cubicBezTo>
                    <a:cubicBezTo>
                      <a:pt x="392" y="868"/>
                      <a:pt x="385" y="861"/>
                      <a:pt x="386" y="851"/>
                    </a:cubicBezTo>
                    <a:cubicBezTo>
                      <a:pt x="392" y="848"/>
                      <a:pt x="392" y="848"/>
                      <a:pt x="392" y="848"/>
                    </a:cubicBezTo>
                    <a:cubicBezTo>
                      <a:pt x="392" y="848"/>
                      <a:pt x="392" y="848"/>
                      <a:pt x="392" y="848"/>
                    </a:cubicBezTo>
                    <a:cubicBezTo>
                      <a:pt x="392" y="848"/>
                      <a:pt x="392" y="848"/>
                      <a:pt x="392" y="848"/>
                    </a:cubicBezTo>
                    <a:cubicBezTo>
                      <a:pt x="393" y="842"/>
                      <a:pt x="396" y="838"/>
                      <a:pt x="399" y="833"/>
                    </a:cubicBezTo>
                    <a:cubicBezTo>
                      <a:pt x="400" y="832"/>
                      <a:pt x="401" y="830"/>
                      <a:pt x="402" y="828"/>
                    </a:cubicBezTo>
                    <a:cubicBezTo>
                      <a:pt x="410" y="828"/>
                      <a:pt x="417" y="822"/>
                      <a:pt x="423" y="817"/>
                    </a:cubicBezTo>
                    <a:cubicBezTo>
                      <a:pt x="425" y="816"/>
                      <a:pt x="427" y="814"/>
                      <a:pt x="429" y="813"/>
                    </a:cubicBezTo>
                    <a:cubicBezTo>
                      <a:pt x="431" y="812"/>
                      <a:pt x="432" y="812"/>
                      <a:pt x="433" y="811"/>
                    </a:cubicBezTo>
                    <a:cubicBezTo>
                      <a:pt x="434" y="811"/>
                      <a:pt x="435" y="811"/>
                      <a:pt x="435" y="810"/>
                    </a:cubicBezTo>
                    <a:cubicBezTo>
                      <a:pt x="437" y="810"/>
                      <a:pt x="437" y="810"/>
                      <a:pt x="437" y="810"/>
                    </a:cubicBezTo>
                    <a:cubicBezTo>
                      <a:pt x="436" y="809"/>
                      <a:pt x="436" y="809"/>
                      <a:pt x="436" y="809"/>
                    </a:cubicBezTo>
                    <a:cubicBezTo>
                      <a:pt x="426" y="804"/>
                      <a:pt x="426" y="804"/>
                      <a:pt x="426" y="804"/>
                    </a:cubicBezTo>
                    <a:cubicBezTo>
                      <a:pt x="430" y="786"/>
                      <a:pt x="430" y="786"/>
                      <a:pt x="430" y="786"/>
                    </a:cubicBezTo>
                    <a:cubicBezTo>
                      <a:pt x="430" y="786"/>
                      <a:pt x="430" y="786"/>
                      <a:pt x="430" y="786"/>
                    </a:cubicBezTo>
                    <a:cubicBezTo>
                      <a:pt x="430" y="785"/>
                      <a:pt x="430" y="785"/>
                      <a:pt x="430" y="785"/>
                    </a:cubicBezTo>
                    <a:cubicBezTo>
                      <a:pt x="417" y="771"/>
                      <a:pt x="417" y="771"/>
                      <a:pt x="417" y="771"/>
                    </a:cubicBezTo>
                    <a:cubicBezTo>
                      <a:pt x="417" y="771"/>
                      <a:pt x="417" y="771"/>
                      <a:pt x="417" y="771"/>
                    </a:cubicBezTo>
                    <a:cubicBezTo>
                      <a:pt x="417" y="770"/>
                      <a:pt x="417" y="770"/>
                      <a:pt x="417" y="770"/>
                    </a:cubicBezTo>
                    <a:cubicBezTo>
                      <a:pt x="390" y="765"/>
                      <a:pt x="390" y="765"/>
                      <a:pt x="390" y="765"/>
                    </a:cubicBezTo>
                    <a:cubicBezTo>
                      <a:pt x="396" y="689"/>
                      <a:pt x="396" y="689"/>
                      <a:pt x="396" y="689"/>
                    </a:cubicBezTo>
                    <a:cubicBezTo>
                      <a:pt x="406" y="687"/>
                      <a:pt x="406" y="687"/>
                      <a:pt x="406" y="687"/>
                    </a:cubicBezTo>
                    <a:cubicBezTo>
                      <a:pt x="413" y="696"/>
                      <a:pt x="413" y="696"/>
                      <a:pt x="413" y="696"/>
                    </a:cubicBezTo>
                    <a:cubicBezTo>
                      <a:pt x="414" y="696"/>
                      <a:pt x="414" y="696"/>
                      <a:pt x="414" y="696"/>
                    </a:cubicBezTo>
                    <a:cubicBezTo>
                      <a:pt x="414" y="696"/>
                      <a:pt x="414" y="696"/>
                      <a:pt x="414" y="696"/>
                    </a:cubicBezTo>
                    <a:cubicBezTo>
                      <a:pt x="427" y="695"/>
                      <a:pt x="427" y="695"/>
                      <a:pt x="427" y="695"/>
                    </a:cubicBezTo>
                    <a:cubicBezTo>
                      <a:pt x="427" y="695"/>
                      <a:pt x="427" y="695"/>
                      <a:pt x="427" y="695"/>
                    </a:cubicBezTo>
                    <a:cubicBezTo>
                      <a:pt x="427" y="694"/>
                      <a:pt x="427" y="694"/>
                      <a:pt x="427" y="694"/>
                    </a:cubicBezTo>
                    <a:cubicBezTo>
                      <a:pt x="427" y="674"/>
                      <a:pt x="427" y="674"/>
                      <a:pt x="427" y="674"/>
                    </a:cubicBezTo>
                    <a:cubicBezTo>
                      <a:pt x="469" y="648"/>
                      <a:pt x="469" y="648"/>
                      <a:pt x="469" y="648"/>
                    </a:cubicBezTo>
                    <a:cubicBezTo>
                      <a:pt x="479" y="658"/>
                      <a:pt x="479" y="658"/>
                      <a:pt x="479" y="658"/>
                    </a:cubicBezTo>
                    <a:cubicBezTo>
                      <a:pt x="479" y="658"/>
                      <a:pt x="479" y="658"/>
                      <a:pt x="479" y="658"/>
                    </a:cubicBezTo>
                    <a:cubicBezTo>
                      <a:pt x="479" y="658"/>
                      <a:pt x="479" y="658"/>
                      <a:pt x="479" y="658"/>
                    </a:cubicBezTo>
                    <a:cubicBezTo>
                      <a:pt x="499" y="658"/>
                      <a:pt x="499" y="658"/>
                      <a:pt x="499" y="658"/>
                    </a:cubicBezTo>
                    <a:cubicBezTo>
                      <a:pt x="508" y="665"/>
                      <a:pt x="508" y="665"/>
                      <a:pt x="508" y="665"/>
                    </a:cubicBezTo>
                    <a:cubicBezTo>
                      <a:pt x="508" y="665"/>
                      <a:pt x="508" y="665"/>
                      <a:pt x="508" y="665"/>
                    </a:cubicBezTo>
                    <a:cubicBezTo>
                      <a:pt x="508" y="665"/>
                      <a:pt x="508" y="665"/>
                      <a:pt x="508" y="665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37" y="678"/>
                      <a:pt x="537" y="678"/>
                      <a:pt x="537" y="678"/>
                    </a:cubicBezTo>
                    <a:cubicBezTo>
                      <a:pt x="538" y="679"/>
                      <a:pt x="538" y="679"/>
                      <a:pt x="538" y="679"/>
                    </a:cubicBezTo>
                    <a:cubicBezTo>
                      <a:pt x="538" y="679"/>
                      <a:pt x="538" y="679"/>
                      <a:pt x="538" y="679"/>
                    </a:cubicBezTo>
                    <a:cubicBezTo>
                      <a:pt x="549" y="677"/>
                      <a:pt x="549" y="677"/>
                      <a:pt x="549" y="677"/>
                    </a:cubicBezTo>
                    <a:cubicBezTo>
                      <a:pt x="557" y="685"/>
                      <a:pt x="557" y="685"/>
                      <a:pt x="557" y="685"/>
                    </a:cubicBezTo>
                    <a:cubicBezTo>
                      <a:pt x="557" y="685"/>
                      <a:pt x="557" y="685"/>
                      <a:pt x="557" y="685"/>
                    </a:cubicBezTo>
                    <a:cubicBezTo>
                      <a:pt x="558" y="685"/>
                      <a:pt x="558" y="685"/>
                      <a:pt x="558" y="685"/>
                    </a:cubicBezTo>
                    <a:cubicBezTo>
                      <a:pt x="565" y="685"/>
                      <a:pt x="565" y="685"/>
                      <a:pt x="565" y="685"/>
                    </a:cubicBezTo>
                    <a:cubicBezTo>
                      <a:pt x="565" y="685"/>
                      <a:pt x="565" y="685"/>
                      <a:pt x="565" y="685"/>
                    </a:cubicBezTo>
                    <a:cubicBezTo>
                      <a:pt x="565" y="685"/>
                      <a:pt x="565" y="685"/>
                      <a:pt x="565" y="685"/>
                    </a:cubicBezTo>
                    <a:cubicBezTo>
                      <a:pt x="576" y="675"/>
                      <a:pt x="576" y="675"/>
                      <a:pt x="576" y="675"/>
                    </a:cubicBezTo>
                    <a:cubicBezTo>
                      <a:pt x="612" y="675"/>
                      <a:pt x="612" y="675"/>
                      <a:pt x="612" y="675"/>
                    </a:cubicBezTo>
                    <a:cubicBezTo>
                      <a:pt x="621" y="683"/>
                      <a:pt x="621" y="683"/>
                      <a:pt x="621" y="683"/>
                    </a:cubicBezTo>
                    <a:cubicBezTo>
                      <a:pt x="622" y="683"/>
                      <a:pt x="622" y="683"/>
                      <a:pt x="622" y="683"/>
                    </a:cubicBezTo>
                    <a:cubicBezTo>
                      <a:pt x="622" y="683"/>
                      <a:pt x="622" y="683"/>
                      <a:pt x="622" y="683"/>
                    </a:cubicBezTo>
                    <a:cubicBezTo>
                      <a:pt x="649" y="688"/>
                      <a:pt x="649" y="688"/>
                      <a:pt x="649" y="688"/>
                    </a:cubicBezTo>
                    <a:cubicBezTo>
                      <a:pt x="649" y="688"/>
                      <a:pt x="649" y="688"/>
                      <a:pt x="649" y="688"/>
                    </a:cubicBezTo>
                    <a:cubicBezTo>
                      <a:pt x="649" y="688"/>
                      <a:pt x="649" y="688"/>
                      <a:pt x="649" y="688"/>
                    </a:cubicBezTo>
                    <a:cubicBezTo>
                      <a:pt x="651" y="677"/>
                      <a:pt x="651" y="677"/>
                      <a:pt x="651" y="677"/>
                    </a:cubicBezTo>
                    <a:cubicBezTo>
                      <a:pt x="651" y="677"/>
                      <a:pt x="651" y="677"/>
                      <a:pt x="651" y="677"/>
                    </a:cubicBezTo>
                    <a:cubicBezTo>
                      <a:pt x="651" y="676"/>
                      <a:pt x="651" y="676"/>
                      <a:pt x="651" y="676"/>
                    </a:cubicBezTo>
                    <a:cubicBezTo>
                      <a:pt x="629" y="657"/>
                      <a:pt x="629" y="657"/>
                      <a:pt x="629" y="657"/>
                    </a:cubicBezTo>
                    <a:cubicBezTo>
                      <a:pt x="597" y="627"/>
                      <a:pt x="597" y="627"/>
                      <a:pt x="597" y="627"/>
                    </a:cubicBezTo>
                    <a:cubicBezTo>
                      <a:pt x="603" y="604"/>
                      <a:pt x="603" y="604"/>
                      <a:pt x="603" y="604"/>
                    </a:cubicBezTo>
                    <a:cubicBezTo>
                      <a:pt x="632" y="548"/>
                      <a:pt x="632" y="548"/>
                      <a:pt x="632" y="548"/>
                    </a:cubicBezTo>
                    <a:cubicBezTo>
                      <a:pt x="633" y="547"/>
                      <a:pt x="633" y="547"/>
                      <a:pt x="633" y="547"/>
                    </a:cubicBezTo>
                    <a:cubicBezTo>
                      <a:pt x="632" y="547"/>
                      <a:pt x="632" y="547"/>
                      <a:pt x="632" y="547"/>
                    </a:cubicBezTo>
                    <a:cubicBezTo>
                      <a:pt x="616" y="532"/>
                      <a:pt x="616" y="532"/>
                      <a:pt x="616" y="532"/>
                    </a:cubicBezTo>
                    <a:cubicBezTo>
                      <a:pt x="625" y="510"/>
                      <a:pt x="625" y="510"/>
                      <a:pt x="625" y="510"/>
                    </a:cubicBezTo>
                    <a:cubicBezTo>
                      <a:pt x="643" y="500"/>
                      <a:pt x="643" y="500"/>
                      <a:pt x="643" y="500"/>
                    </a:cubicBezTo>
                    <a:cubicBezTo>
                      <a:pt x="643" y="500"/>
                      <a:pt x="643" y="500"/>
                      <a:pt x="643" y="500"/>
                    </a:cubicBezTo>
                    <a:cubicBezTo>
                      <a:pt x="643" y="500"/>
                      <a:pt x="643" y="500"/>
                      <a:pt x="643" y="500"/>
                    </a:cubicBezTo>
                    <a:cubicBezTo>
                      <a:pt x="651" y="470"/>
                      <a:pt x="651" y="470"/>
                      <a:pt x="651" y="470"/>
                    </a:cubicBezTo>
                    <a:cubicBezTo>
                      <a:pt x="651" y="470"/>
                      <a:pt x="651" y="470"/>
                      <a:pt x="651" y="470"/>
                    </a:cubicBezTo>
                    <a:cubicBezTo>
                      <a:pt x="651" y="470"/>
                      <a:pt x="651" y="470"/>
                      <a:pt x="651" y="470"/>
                    </a:cubicBezTo>
                    <a:cubicBezTo>
                      <a:pt x="650" y="424"/>
                      <a:pt x="650" y="424"/>
                      <a:pt x="650" y="424"/>
                    </a:cubicBezTo>
                    <a:cubicBezTo>
                      <a:pt x="643" y="388"/>
                      <a:pt x="643" y="388"/>
                      <a:pt x="643" y="388"/>
                    </a:cubicBezTo>
                    <a:cubicBezTo>
                      <a:pt x="653" y="321"/>
                      <a:pt x="653" y="321"/>
                      <a:pt x="653" y="321"/>
                    </a:cubicBezTo>
                    <a:cubicBezTo>
                      <a:pt x="665" y="270"/>
                      <a:pt x="665" y="270"/>
                      <a:pt x="665" y="270"/>
                    </a:cubicBezTo>
                    <a:cubicBezTo>
                      <a:pt x="665" y="270"/>
                      <a:pt x="665" y="270"/>
                      <a:pt x="665" y="270"/>
                    </a:cubicBezTo>
                    <a:cubicBezTo>
                      <a:pt x="665" y="269"/>
                      <a:pt x="665" y="269"/>
                      <a:pt x="665" y="269"/>
                    </a:cubicBezTo>
                    <a:cubicBezTo>
                      <a:pt x="654" y="256"/>
                      <a:pt x="654" y="256"/>
                      <a:pt x="654" y="256"/>
                    </a:cubicBezTo>
                    <a:cubicBezTo>
                      <a:pt x="660" y="190"/>
                      <a:pt x="660" y="190"/>
                      <a:pt x="660" y="190"/>
                    </a:cubicBezTo>
                    <a:cubicBezTo>
                      <a:pt x="719" y="128"/>
                      <a:pt x="719" y="128"/>
                      <a:pt x="719" y="128"/>
                    </a:cubicBezTo>
                    <a:cubicBezTo>
                      <a:pt x="736" y="121"/>
                      <a:pt x="736" y="121"/>
                      <a:pt x="736" y="121"/>
                    </a:cubicBezTo>
                    <a:cubicBezTo>
                      <a:pt x="736" y="121"/>
                      <a:pt x="736" y="121"/>
                      <a:pt x="736" y="121"/>
                    </a:cubicBezTo>
                    <a:cubicBezTo>
                      <a:pt x="736" y="120"/>
                      <a:pt x="736" y="120"/>
                      <a:pt x="736" y="120"/>
                    </a:cubicBezTo>
                    <a:cubicBezTo>
                      <a:pt x="741" y="99"/>
                      <a:pt x="741" y="99"/>
                      <a:pt x="741" y="99"/>
                    </a:cubicBezTo>
                    <a:cubicBezTo>
                      <a:pt x="741" y="99"/>
                      <a:pt x="741" y="99"/>
                      <a:pt x="741" y="99"/>
                    </a:cubicBezTo>
                    <a:cubicBezTo>
                      <a:pt x="741" y="99"/>
                      <a:pt x="741" y="99"/>
                      <a:pt x="741" y="99"/>
                    </a:cubicBezTo>
                    <a:cubicBezTo>
                      <a:pt x="729" y="47"/>
                      <a:pt x="729" y="47"/>
                      <a:pt x="729" y="47"/>
                    </a:cubicBezTo>
                    <a:cubicBezTo>
                      <a:pt x="739" y="40"/>
                      <a:pt x="739" y="40"/>
                      <a:pt x="739" y="40"/>
                    </a:cubicBezTo>
                    <a:cubicBezTo>
                      <a:pt x="740" y="40"/>
                      <a:pt x="740" y="40"/>
                      <a:pt x="740" y="40"/>
                    </a:cubicBezTo>
                    <a:cubicBezTo>
                      <a:pt x="739" y="39"/>
                      <a:pt x="739" y="39"/>
                      <a:pt x="739" y="39"/>
                    </a:cubicBezTo>
                    <a:cubicBezTo>
                      <a:pt x="728" y="12"/>
                      <a:pt x="728" y="12"/>
                      <a:pt x="728" y="12"/>
                    </a:cubicBezTo>
                    <a:cubicBezTo>
                      <a:pt x="727" y="12"/>
                      <a:pt x="727" y="12"/>
                      <a:pt x="727" y="12"/>
                    </a:cubicBezTo>
                    <a:cubicBezTo>
                      <a:pt x="727" y="12"/>
                      <a:pt x="727" y="12"/>
                      <a:pt x="727" y="12"/>
                    </a:cubicBezTo>
                    <a:cubicBezTo>
                      <a:pt x="672" y="5"/>
                      <a:pt x="672" y="5"/>
                      <a:pt x="672" y="5"/>
                    </a:cubicBezTo>
                    <a:cubicBezTo>
                      <a:pt x="671" y="5"/>
                      <a:pt x="671" y="5"/>
                      <a:pt x="671" y="5"/>
                    </a:cubicBezTo>
                    <a:cubicBezTo>
                      <a:pt x="671" y="5"/>
                      <a:pt x="671" y="5"/>
                      <a:pt x="671" y="5"/>
                    </a:cubicBezTo>
                    <a:cubicBezTo>
                      <a:pt x="657" y="14"/>
                      <a:pt x="657" y="14"/>
                      <a:pt x="657" y="14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65" y="22"/>
                      <a:pt x="665" y="22"/>
                      <a:pt x="665" y="22"/>
                    </a:cubicBezTo>
                    <a:cubicBezTo>
                      <a:pt x="664" y="36"/>
                      <a:pt x="664" y="36"/>
                      <a:pt x="664" y="36"/>
                    </a:cubicBezTo>
                    <a:cubicBezTo>
                      <a:pt x="647" y="40"/>
                      <a:pt x="647" y="40"/>
                      <a:pt x="647" y="40"/>
                    </a:cubicBezTo>
                    <a:cubicBezTo>
                      <a:pt x="647" y="40"/>
                      <a:pt x="647" y="40"/>
                      <a:pt x="647" y="40"/>
                    </a:cubicBezTo>
                    <a:cubicBezTo>
                      <a:pt x="647" y="41"/>
                      <a:pt x="647" y="41"/>
                      <a:pt x="647" y="41"/>
                    </a:cubicBezTo>
                    <a:cubicBezTo>
                      <a:pt x="648" y="46"/>
                      <a:pt x="648" y="46"/>
                      <a:pt x="648" y="46"/>
                    </a:cubicBezTo>
                    <a:cubicBezTo>
                      <a:pt x="640" y="49"/>
                      <a:pt x="640" y="49"/>
                      <a:pt x="640" y="49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4" y="36"/>
                      <a:pt x="634" y="36"/>
                      <a:pt x="634" y="36"/>
                    </a:cubicBezTo>
                    <a:cubicBezTo>
                      <a:pt x="634" y="35"/>
                      <a:pt x="634" y="35"/>
                      <a:pt x="634" y="35"/>
                    </a:cubicBezTo>
                    <a:cubicBezTo>
                      <a:pt x="633" y="35"/>
                      <a:pt x="633" y="35"/>
                      <a:pt x="633" y="35"/>
                    </a:cubicBezTo>
                    <a:cubicBezTo>
                      <a:pt x="622" y="31"/>
                      <a:pt x="622" y="31"/>
                      <a:pt x="622" y="31"/>
                    </a:cubicBezTo>
                    <a:cubicBezTo>
                      <a:pt x="622" y="31"/>
                      <a:pt x="622" y="31"/>
                      <a:pt x="622" y="31"/>
                    </a:cubicBezTo>
                    <a:cubicBezTo>
                      <a:pt x="622" y="31"/>
                      <a:pt x="622" y="31"/>
                      <a:pt x="622" y="31"/>
                    </a:cubicBezTo>
                    <a:cubicBezTo>
                      <a:pt x="610" y="38"/>
                      <a:pt x="610" y="38"/>
                      <a:pt x="610" y="38"/>
                    </a:cubicBezTo>
                    <a:cubicBezTo>
                      <a:pt x="599" y="38"/>
                      <a:pt x="599" y="38"/>
                      <a:pt x="599" y="38"/>
                    </a:cubicBezTo>
                    <a:cubicBezTo>
                      <a:pt x="599" y="38"/>
                      <a:pt x="599" y="38"/>
                      <a:pt x="599" y="38"/>
                    </a:cubicBezTo>
                    <a:cubicBezTo>
                      <a:pt x="599" y="38"/>
                      <a:pt x="599" y="38"/>
                      <a:pt x="599" y="38"/>
                    </a:cubicBezTo>
                    <a:cubicBezTo>
                      <a:pt x="587" y="45"/>
                      <a:pt x="587" y="45"/>
                      <a:pt x="587" y="45"/>
                    </a:cubicBezTo>
                    <a:cubicBezTo>
                      <a:pt x="572" y="45"/>
                      <a:pt x="572" y="45"/>
                      <a:pt x="572" y="45"/>
                    </a:cubicBezTo>
                    <a:cubicBezTo>
                      <a:pt x="571" y="43"/>
                      <a:pt x="571" y="43"/>
                      <a:pt x="571" y="43"/>
                    </a:cubicBezTo>
                    <a:cubicBezTo>
                      <a:pt x="571" y="42"/>
                      <a:pt x="571" y="42"/>
                      <a:pt x="571" y="42"/>
                    </a:cubicBezTo>
                    <a:cubicBezTo>
                      <a:pt x="570" y="42"/>
                      <a:pt x="570" y="42"/>
                      <a:pt x="570" y="42"/>
                    </a:cubicBezTo>
                    <a:cubicBezTo>
                      <a:pt x="559" y="42"/>
                      <a:pt x="559" y="42"/>
                      <a:pt x="559" y="42"/>
                    </a:cubicBezTo>
                    <a:cubicBezTo>
                      <a:pt x="559" y="42"/>
                      <a:pt x="559" y="42"/>
                      <a:pt x="559" y="42"/>
                    </a:cubicBezTo>
                    <a:cubicBezTo>
                      <a:pt x="559" y="43"/>
                      <a:pt x="559" y="43"/>
                      <a:pt x="559" y="43"/>
                    </a:cubicBezTo>
                    <a:cubicBezTo>
                      <a:pt x="549" y="49"/>
                      <a:pt x="549" y="49"/>
                      <a:pt x="549" y="49"/>
                    </a:cubicBezTo>
                    <a:cubicBezTo>
                      <a:pt x="549" y="49"/>
                      <a:pt x="549" y="49"/>
                      <a:pt x="549" y="49"/>
                    </a:cubicBezTo>
                    <a:cubicBezTo>
                      <a:pt x="549" y="50"/>
                      <a:pt x="549" y="50"/>
                      <a:pt x="549" y="50"/>
                    </a:cubicBezTo>
                    <a:cubicBezTo>
                      <a:pt x="550" y="55"/>
                      <a:pt x="550" y="55"/>
                      <a:pt x="550" y="55"/>
                    </a:cubicBezTo>
                    <a:cubicBezTo>
                      <a:pt x="539" y="55"/>
                      <a:pt x="539" y="55"/>
                      <a:pt x="539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24" y="56"/>
                      <a:pt x="524" y="56"/>
                      <a:pt x="524" y="56"/>
                    </a:cubicBezTo>
                    <a:cubicBezTo>
                      <a:pt x="519" y="52"/>
                      <a:pt x="519" y="52"/>
                      <a:pt x="519" y="52"/>
                    </a:cubicBezTo>
                    <a:cubicBezTo>
                      <a:pt x="529" y="46"/>
                      <a:pt x="529" y="46"/>
                      <a:pt x="529" y="46"/>
                    </a:cubicBezTo>
                    <a:cubicBezTo>
                      <a:pt x="530" y="46"/>
                      <a:pt x="530" y="46"/>
                      <a:pt x="530" y="46"/>
                    </a:cubicBezTo>
                    <a:cubicBezTo>
                      <a:pt x="530" y="45"/>
                      <a:pt x="530" y="45"/>
                      <a:pt x="530" y="45"/>
                    </a:cubicBezTo>
                    <a:cubicBezTo>
                      <a:pt x="526" y="39"/>
                      <a:pt x="526" y="39"/>
                      <a:pt x="526" y="39"/>
                    </a:cubicBezTo>
                    <a:cubicBezTo>
                      <a:pt x="532" y="34"/>
                      <a:pt x="532" y="34"/>
                      <a:pt x="532" y="34"/>
                    </a:cubicBezTo>
                    <a:cubicBezTo>
                      <a:pt x="533" y="33"/>
                      <a:pt x="533" y="33"/>
                      <a:pt x="533" y="33"/>
                    </a:cubicBezTo>
                    <a:cubicBezTo>
                      <a:pt x="532" y="33"/>
                      <a:pt x="532" y="33"/>
                      <a:pt x="532" y="33"/>
                    </a:cubicBezTo>
                    <a:cubicBezTo>
                      <a:pt x="518" y="34"/>
                      <a:pt x="518" y="34"/>
                      <a:pt x="518" y="34"/>
                    </a:cubicBezTo>
                    <a:cubicBezTo>
                      <a:pt x="518" y="34"/>
                      <a:pt x="518" y="34"/>
                      <a:pt x="518" y="34"/>
                    </a:cubicBezTo>
                    <a:cubicBezTo>
                      <a:pt x="518" y="34"/>
                      <a:pt x="518" y="34"/>
                      <a:pt x="518" y="34"/>
                    </a:cubicBezTo>
                    <a:cubicBezTo>
                      <a:pt x="506" y="39"/>
                      <a:pt x="506" y="39"/>
                      <a:pt x="506" y="39"/>
                    </a:cubicBezTo>
                    <a:cubicBezTo>
                      <a:pt x="498" y="42"/>
                      <a:pt x="498" y="42"/>
                      <a:pt x="498" y="42"/>
                    </a:cubicBezTo>
                    <a:cubicBezTo>
                      <a:pt x="497" y="42"/>
                      <a:pt x="497" y="42"/>
                      <a:pt x="497" y="42"/>
                    </a:cubicBezTo>
                    <a:cubicBezTo>
                      <a:pt x="497" y="42"/>
                      <a:pt x="497" y="42"/>
                      <a:pt x="497" y="42"/>
                    </a:cubicBezTo>
                    <a:cubicBezTo>
                      <a:pt x="499" y="47"/>
                      <a:pt x="499" y="47"/>
                      <a:pt x="499" y="47"/>
                    </a:cubicBezTo>
                    <a:cubicBezTo>
                      <a:pt x="491" y="50"/>
                      <a:pt x="491" y="50"/>
                      <a:pt x="491" y="50"/>
                    </a:cubicBezTo>
                    <a:cubicBezTo>
                      <a:pt x="490" y="46"/>
                      <a:pt x="490" y="46"/>
                      <a:pt x="490" y="46"/>
                    </a:cubicBezTo>
                    <a:cubicBezTo>
                      <a:pt x="490" y="46"/>
                      <a:pt x="490" y="46"/>
                      <a:pt x="490" y="46"/>
                    </a:cubicBezTo>
                    <a:cubicBezTo>
                      <a:pt x="489" y="46"/>
                      <a:pt x="489" y="46"/>
                      <a:pt x="489" y="46"/>
                    </a:cubicBezTo>
                    <a:cubicBezTo>
                      <a:pt x="482" y="44"/>
                      <a:pt x="482" y="44"/>
                      <a:pt x="482" y="44"/>
                    </a:cubicBezTo>
                    <a:cubicBezTo>
                      <a:pt x="482" y="44"/>
                      <a:pt x="482" y="44"/>
                      <a:pt x="482" y="44"/>
                    </a:cubicBezTo>
                    <a:cubicBezTo>
                      <a:pt x="482" y="44"/>
                      <a:pt x="482" y="44"/>
                      <a:pt x="482" y="44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51" y="58"/>
                      <a:pt x="451" y="58"/>
                      <a:pt x="451" y="58"/>
                    </a:cubicBezTo>
                    <a:cubicBezTo>
                      <a:pt x="438" y="65"/>
                      <a:pt x="438" y="65"/>
                      <a:pt x="438" y="65"/>
                    </a:cubicBezTo>
                    <a:cubicBezTo>
                      <a:pt x="422" y="65"/>
                      <a:pt x="422" y="65"/>
                      <a:pt x="422" y="65"/>
                    </a:cubicBezTo>
                    <a:cubicBezTo>
                      <a:pt x="422" y="65"/>
                      <a:pt x="422" y="65"/>
                      <a:pt x="422" y="65"/>
                    </a:cubicBezTo>
                    <a:cubicBezTo>
                      <a:pt x="422" y="66"/>
                      <a:pt x="422" y="66"/>
                      <a:pt x="422" y="66"/>
                    </a:cubicBezTo>
                    <a:cubicBezTo>
                      <a:pt x="422" y="72"/>
                      <a:pt x="422" y="72"/>
                      <a:pt x="422" y="72"/>
                    </a:cubicBezTo>
                    <a:cubicBezTo>
                      <a:pt x="417" y="73"/>
                      <a:pt x="417" y="73"/>
                      <a:pt x="417" y="73"/>
                    </a:cubicBezTo>
                    <a:cubicBezTo>
                      <a:pt x="408" y="68"/>
                      <a:pt x="408" y="68"/>
                      <a:pt x="408" y="68"/>
                    </a:cubicBezTo>
                    <a:cubicBezTo>
                      <a:pt x="408" y="68"/>
                      <a:pt x="408" y="68"/>
                      <a:pt x="408" y="68"/>
                    </a:cubicBezTo>
                    <a:cubicBezTo>
                      <a:pt x="408" y="68"/>
                      <a:pt x="408" y="68"/>
                      <a:pt x="408" y="68"/>
                    </a:cubicBezTo>
                    <a:cubicBezTo>
                      <a:pt x="402" y="70"/>
                      <a:pt x="402" y="70"/>
                      <a:pt x="402" y="70"/>
                    </a:cubicBezTo>
                    <a:cubicBezTo>
                      <a:pt x="402" y="70"/>
                      <a:pt x="402" y="70"/>
                      <a:pt x="402" y="70"/>
                    </a:cubicBezTo>
                    <a:cubicBezTo>
                      <a:pt x="402" y="70"/>
                      <a:pt x="402" y="70"/>
                      <a:pt x="402" y="70"/>
                    </a:cubicBezTo>
                    <a:cubicBezTo>
                      <a:pt x="403" y="79"/>
                      <a:pt x="403" y="79"/>
                      <a:pt x="403" y="79"/>
                    </a:cubicBezTo>
                    <a:cubicBezTo>
                      <a:pt x="402" y="89"/>
                      <a:pt x="402" y="89"/>
                      <a:pt x="402" y="89"/>
                    </a:cubicBezTo>
                    <a:cubicBezTo>
                      <a:pt x="384" y="95"/>
                      <a:pt x="384" y="95"/>
                      <a:pt x="384" y="95"/>
                    </a:cubicBezTo>
                    <a:cubicBezTo>
                      <a:pt x="360" y="89"/>
                      <a:pt x="360" y="89"/>
                      <a:pt x="360" y="89"/>
                    </a:cubicBezTo>
                    <a:cubicBezTo>
                      <a:pt x="359" y="84"/>
                      <a:pt x="359" y="84"/>
                      <a:pt x="359" y="84"/>
                    </a:cubicBezTo>
                    <a:cubicBezTo>
                      <a:pt x="359" y="84"/>
                      <a:pt x="359" y="84"/>
                      <a:pt x="359" y="84"/>
                    </a:cubicBezTo>
                    <a:cubicBezTo>
                      <a:pt x="359" y="84"/>
                      <a:pt x="359" y="84"/>
                      <a:pt x="359" y="84"/>
                    </a:cubicBezTo>
                    <a:cubicBezTo>
                      <a:pt x="348" y="77"/>
                      <a:pt x="348" y="77"/>
                      <a:pt x="348" y="77"/>
                    </a:cubicBezTo>
                    <a:cubicBezTo>
                      <a:pt x="356" y="73"/>
                      <a:pt x="356" y="73"/>
                      <a:pt x="356" y="73"/>
                    </a:cubicBezTo>
                    <a:cubicBezTo>
                      <a:pt x="356" y="73"/>
                      <a:pt x="356" y="73"/>
                      <a:pt x="356" y="73"/>
                    </a:cubicBezTo>
                    <a:cubicBezTo>
                      <a:pt x="356" y="73"/>
                      <a:pt x="356" y="73"/>
                      <a:pt x="356" y="73"/>
                    </a:cubicBezTo>
                    <a:cubicBezTo>
                      <a:pt x="357" y="69"/>
                      <a:pt x="357" y="69"/>
                      <a:pt x="357" y="69"/>
                    </a:cubicBezTo>
                    <a:cubicBezTo>
                      <a:pt x="384" y="64"/>
                      <a:pt x="384" y="64"/>
                      <a:pt x="384" y="64"/>
                    </a:cubicBezTo>
                    <a:cubicBezTo>
                      <a:pt x="385" y="64"/>
                      <a:pt x="385" y="64"/>
                      <a:pt x="385" y="64"/>
                    </a:cubicBezTo>
                    <a:cubicBezTo>
                      <a:pt x="384" y="64"/>
                      <a:pt x="384" y="64"/>
                      <a:pt x="384" y="64"/>
                    </a:cubicBezTo>
                    <a:cubicBezTo>
                      <a:pt x="371" y="50"/>
                      <a:pt x="371" y="50"/>
                      <a:pt x="371" y="50"/>
                    </a:cubicBezTo>
                    <a:cubicBezTo>
                      <a:pt x="371" y="50"/>
                      <a:pt x="371" y="50"/>
                      <a:pt x="371" y="50"/>
                    </a:cubicBezTo>
                    <a:cubicBezTo>
                      <a:pt x="371" y="50"/>
                      <a:pt x="371" y="50"/>
                      <a:pt x="371" y="50"/>
                    </a:cubicBezTo>
                    <a:cubicBezTo>
                      <a:pt x="347" y="43"/>
                      <a:pt x="347" y="43"/>
                      <a:pt x="347" y="43"/>
                    </a:cubicBezTo>
                    <a:cubicBezTo>
                      <a:pt x="321" y="40"/>
                      <a:pt x="321" y="40"/>
                      <a:pt x="321" y="40"/>
                    </a:cubicBezTo>
                    <a:cubicBezTo>
                      <a:pt x="321" y="40"/>
                      <a:pt x="321" y="40"/>
                      <a:pt x="321" y="40"/>
                    </a:cubicBezTo>
                    <a:cubicBezTo>
                      <a:pt x="321" y="40"/>
                      <a:pt x="321" y="40"/>
                      <a:pt x="321" y="40"/>
                    </a:cubicBezTo>
                    <a:cubicBezTo>
                      <a:pt x="313" y="41"/>
                      <a:pt x="313" y="41"/>
                      <a:pt x="313" y="41"/>
                    </a:cubicBezTo>
                    <a:cubicBezTo>
                      <a:pt x="312" y="41"/>
                      <a:pt x="312" y="41"/>
                      <a:pt x="312" y="41"/>
                    </a:cubicBezTo>
                    <a:cubicBezTo>
                      <a:pt x="312" y="41"/>
                      <a:pt x="312" y="41"/>
                      <a:pt x="312" y="41"/>
                    </a:cubicBezTo>
                    <a:cubicBezTo>
                      <a:pt x="311" y="46"/>
                      <a:pt x="311" y="46"/>
                      <a:pt x="311" y="46"/>
                    </a:cubicBezTo>
                    <a:cubicBezTo>
                      <a:pt x="311" y="46"/>
                      <a:pt x="311" y="46"/>
                      <a:pt x="311" y="46"/>
                    </a:cubicBezTo>
                    <a:cubicBezTo>
                      <a:pt x="311" y="47"/>
                      <a:pt x="311" y="47"/>
                      <a:pt x="311" y="47"/>
                    </a:cubicBezTo>
                    <a:cubicBezTo>
                      <a:pt x="324" y="53"/>
                      <a:pt x="324" y="53"/>
                      <a:pt x="324" y="53"/>
                    </a:cubicBezTo>
                    <a:cubicBezTo>
                      <a:pt x="331" y="58"/>
                      <a:pt x="331" y="58"/>
                      <a:pt x="331" y="58"/>
                    </a:cubicBezTo>
                    <a:cubicBezTo>
                      <a:pt x="331" y="73"/>
                      <a:pt x="331" y="73"/>
                      <a:pt x="331" y="73"/>
                    </a:cubicBezTo>
                    <a:cubicBezTo>
                      <a:pt x="324" y="77"/>
                      <a:pt x="324" y="77"/>
                      <a:pt x="324" y="77"/>
                    </a:cubicBezTo>
                    <a:cubicBezTo>
                      <a:pt x="324" y="77"/>
                      <a:pt x="324" y="77"/>
                      <a:pt x="324" y="77"/>
                    </a:cubicBezTo>
                    <a:cubicBezTo>
                      <a:pt x="324" y="78"/>
                      <a:pt x="324" y="78"/>
                      <a:pt x="324" y="78"/>
                    </a:cubicBezTo>
                    <a:cubicBezTo>
                      <a:pt x="324" y="84"/>
                      <a:pt x="324" y="84"/>
                      <a:pt x="324" y="84"/>
                    </a:cubicBezTo>
                    <a:cubicBezTo>
                      <a:pt x="324" y="84"/>
                      <a:pt x="324" y="84"/>
                      <a:pt x="324" y="84"/>
                    </a:cubicBezTo>
                    <a:cubicBezTo>
                      <a:pt x="324" y="85"/>
                      <a:pt x="324" y="85"/>
                      <a:pt x="324" y="85"/>
                    </a:cubicBezTo>
                    <a:cubicBezTo>
                      <a:pt x="338" y="91"/>
                      <a:pt x="338" y="91"/>
                      <a:pt x="338" y="91"/>
                    </a:cubicBezTo>
                    <a:cubicBezTo>
                      <a:pt x="328" y="121"/>
                      <a:pt x="328" y="121"/>
                      <a:pt x="328" y="121"/>
                    </a:cubicBezTo>
                    <a:cubicBezTo>
                      <a:pt x="304" y="105"/>
                      <a:pt x="304" y="105"/>
                      <a:pt x="304" y="105"/>
                    </a:cubicBezTo>
                    <a:cubicBezTo>
                      <a:pt x="304" y="105"/>
                      <a:pt x="304" y="105"/>
                      <a:pt x="304" y="105"/>
                    </a:cubicBezTo>
                    <a:cubicBezTo>
                      <a:pt x="304" y="105"/>
                      <a:pt x="304" y="105"/>
                      <a:pt x="304" y="105"/>
                    </a:cubicBezTo>
                    <a:cubicBezTo>
                      <a:pt x="284" y="104"/>
                      <a:pt x="284" y="104"/>
                      <a:pt x="284" y="104"/>
                    </a:cubicBezTo>
                    <a:cubicBezTo>
                      <a:pt x="284" y="104"/>
                      <a:pt x="284" y="104"/>
                      <a:pt x="284" y="104"/>
                    </a:cubicBezTo>
                    <a:cubicBezTo>
                      <a:pt x="284" y="104"/>
                      <a:pt x="284" y="104"/>
                      <a:pt x="284" y="104"/>
                    </a:cubicBezTo>
                    <a:cubicBezTo>
                      <a:pt x="282" y="118"/>
                      <a:pt x="282" y="118"/>
                      <a:pt x="282" y="118"/>
                    </a:cubicBezTo>
                    <a:cubicBezTo>
                      <a:pt x="265" y="128"/>
                      <a:pt x="265" y="128"/>
                      <a:pt x="265" y="128"/>
                    </a:cubicBezTo>
                    <a:cubicBezTo>
                      <a:pt x="265" y="128"/>
                      <a:pt x="265" y="128"/>
                      <a:pt x="265" y="128"/>
                    </a:cubicBezTo>
                    <a:cubicBezTo>
                      <a:pt x="265" y="128"/>
                      <a:pt x="265" y="128"/>
                      <a:pt x="265" y="128"/>
                    </a:cubicBezTo>
                    <a:cubicBezTo>
                      <a:pt x="240" y="148"/>
                      <a:pt x="240" y="148"/>
                      <a:pt x="240" y="148"/>
                    </a:cubicBezTo>
                    <a:cubicBezTo>
                      <a:pt x="239" y="148"/>
                      <a:pt x="239" y="148"/>
                      <a:pt x="239" y="148"/>
                    </a:cubicBezTo>
                    <a:cubicBezTo>
                      <a:pt x="240" y="148"/>
                      <a:pt x="240" y="148"/>
                      <a:pt x="240" y="148"/>
                    </a:cubicBezTo>
                    <a:cubicBezTo>
                      <a:pt x="255" y="178"/>
                      <a:pt x="255" y="178"/>
                      <a:pt x="255" y="178"/>
                    </a:cubicBezTo>
                    <a:cubicBezTo>
                      <a:pt x="250" y="188"/>
                      <a:pt x="250" y="188"/>
                      <a:pt x="250" y="188"/>
                    </a:cubicBezTo>
                    <a:cubicBezTo>
                      <a:pt x="229" y="189"/>
                      <a:pt x="229" y="189"/>
                      <a:pt x="229" y="189"/>
                    </a:cubicBezTo>
                    <a:cubicBezTo>
                      <a:pt x="201" y="177"/>
                      <a:pt x="201" y="177"/>
                      <a:pt x="201" y="177"/>
                    </a:cubicBezTo>
                    <a:cubicBezTo>
                      <a:pt x="193" y="167"/>
                      <a:pt x="193" y="167"/>
                      <a:pt x="193" y="167"/>
                    </a:cubicBezTo>
                    <a:cubicBezTo>
                      <a:pt x="193" y="167"/>
                      <a:pt x="193" y="167"/>
                      <a:pt x="193" y="167"/>
                    </a:cubicBezTo>
                    <a:cubicBezTo>
                      <a:pt x="193" y="167"/>
                      <a:pt x="193" y="167"/>
                      <a:pt x="193" y="167"/>
                    </a:cubicBezTo>
                    <a:cubicBezTo>
                      <a:pt x="183" y="165"/>
                      <a:pt x="183" y="165"/>
                      <a:pt x="183" y="165"/>
                    </a:cubicBezTo>
                    <a:cubicBezTo>
                      <a:pt x="183" y="165"/>
                      <a:pt x="183" y="165"/>
                      <a:pt x="183" y="165"/>
                    </a:cubicBezTo>
                    <a:cubicBezTo>
                      <a:pt x="183" y="166"/>
                      <a:pt x="183" y="166"/>
                      <a:pt x="183" y="166"/>
                    </a:cubicBezTo>
                    <a:cubicBezTo>
                      <a:pt x="177" y="182"/>
                      <a:pt x="177" y="182"/>
                      <a:pt x="177" y="182"/>
                    </a:cubicBezTo>
                    <a:cubicBezTo>
                      <a:pt x="177" y="182"/>
                      <a:pt x="177" y="182"/>
                      <a:pt x="177" y="182"/>
                    </a:cubicBezTo>
                    <a:cubicBezTo>
                      <a:pt x="177" y="182"/>
                      <a:pt x="177" y="182"/>
                      <a:pt x="177" y="182"/>
                    </a:cubicBezTo>
                    <a:cubicBezTo>
                      <a:pt x="191" y="201"/>
                      <a:pt x="191" y="201"/>
                      <a:pt x="191" y="201"/>
                    </a:cubicBezTo>
                    <a:cubicBezTo>
                      <a:pt x="191" y="201"/>
                      <a:pt x="191" y="201"/>
                      <a:pt x="191" y="201"/>
                    </a:cubicBezTo>
                    <a:cubicBezTo>
                      <a:pt x="192" y="201"/>
                      <a:pt x="192" y="201"/>
                      <a:pt x="192" y="201"/>
                    </a:cubicBezTo>
                    <a:cubicBezTo>
                      <a:pt x="200" y="204"/>
                      <a:pt x="200" y="204"/>
                      <a:pt x="200" y="204"/>
                    </a:cubicBezTo>
                    <a:cubicBezTo>
                      <a:pt x="208" y="210"/>
                      <a:pt x="208" y="210"/>
                      <a:pt x="208" y="210"/>
                    </a:cubicBezTo>
                    <a:cubicBezTo>
                      <a:pt x="204" y="218"/>
                      <a:pt x="204" y="218"/>
                      <a:pt x="204" y="218"/>
                    </a:cubicBezTo>
                    <a:cubicBezTo>
                      <a:pt x="179" y="220"/>
                      <a:pt x="179" y="220"/>
                      <a:pt x="179" y="220"/>
                    </a:cubicBezTo>
                    <a:cubicBezTo>
                      <a:pt x="161" y="202"/>
                      <a:pt x="161" y="202"/>
                      <a:pt x="161" y="202"/>
                    </a:cubicBezTo>
                    <a:cubicBezTo>
                      <a:pt x="160" y="201"/>
                      <a:pt x="160" y="201"/>
                      <a:pt x="160" y="201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45" y="205"/>
                      <a:pt x="145" y="205"/>
                      <a:pt x="145" y="205"/>
                    </a:cubicBezTo>
                    <a:cubicBezTo>
                      <a:pt x="144" y="195"/>
                      <a:pt x="144" y="195"/>
                      <a:pt x="144" y="195"/>
                    </a:cubicBezTo>
                    <a:cubicBezTo>
                      <a:pt x="147" y="172"/>
                      <a:pt x="147" y="172"/>
                      <a:pt x="147" y="172"/>
                    </a:cubicBezTo>
                    <a:cubicBezTo>
                      <a:pt x="147" y="172"/>
                      <a:pt x="147" y="172"/>
                      <a:pt x="147" y="172"/>
                    </a:cubicBezTo>
                    <a:cubicBezTo>
                      <a:pt x="146" y="172"/>
                      <a:pt x="146" y="172"/>
                      <a:pt x="146" y="172"/>
                    </a:cubicBezTo>
                    <a:cubicBezTo>
                      <a:pt x="135" y="160"/>
                      <a:pt x="135" y="160"/>
                      <a:pt x="135" y="160"/>
                    </a:cubicBezTo>
                    <a:cubicBezTo>
                      <a:pt x="146" y="146"/>
                      <a:pt x="146" y="146"/>
                      <a:pt x="146" y="146"/>
                    </a:cubicBezTo>
                    <a:cubicBezTo>
                      <a:pt x="147" y="146"/>
                      <a:pt x="147" y="146"/>
                      <a:pt x="147" y="146"/>
                    </a:cubicBezTo>
                    <a:cubicBezTo>
                      <a:pt x="147" y="145"/>
                      <a:pt x="147" y="145"/>
                      <a:pt x="147" y="145"/>
                    </a:cubicBezTo>
                    <a:cubicBezTo>
                      <a:pt x="144" y="132"/>
                      <a:pt x="144" y="132"/>
                      <a:pt x="144" y="132"/>
                    </a:cubicBezTo>
                    <a:cubicBezTo>
                      <a:pt x="144" y="132"/>
                      <a:pt x="144" y="132"/>
                      <a:pt x="144" y="132"/>
                    </a:cubicBezTo>
                    <a:cubicBezTo>
                      <a:pt x="144" y="132"/>
                      <a:pt x="144" y="132"/>
                      <a:pt x="144" y="132"/>
                    </a:cubicBezTo>
                    <a:cubicBezTo>
                      <a:pt x="121" y="109"/>
                      <a:pt x="121" y="109"/>
                      <a:pt x="121" y="109"/>
                    </a:cubicBezTo>
                    <a:cubicBezTo>
                      <a:pt x="121" y="109"/>
                      <a:pt x="121" y="109"/>
                      <a:pt x="121" y="109"/>
                    </a:cubicBezTo>
                    <a:cubicBezTo>
                      <a:pt x="121" y="109"/>
                      <a:pt x="121" y="109"/>
                      <a:pt x="121" y="109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97" y="86"/>
                      <a:pt x="97" y="86"/>
                      <a:pt x="97" y="86"/>
                    </a:cubicBezTo>
                    <a:cubicBezTo>
                      <a:pt x="120" y="99"/>
                      <a:pt x="120" y="99"/>
                      <a:pt x="120" y="99"/>
                    </a:cubicBezTo>
                    <a:cubicBezTo>
                      <a:pt x="120" y="99"/>
                      <a:pt x="120" y="99"/>
                      <a:pt x="120" y="99"/>
                    </a:cubicBezTo>
                    <a:cubicBezTo>
                      <a:pt x="120" y="99"/>
                      <a:pt x="120" y="99"/>
                      <a:pt x="120" y="99"/>
                    </a:cubicBezTo>
                    <a:cubicBezTo>
                      <a:pt x="133" y="98"/>
                      <a:pt x="133" y="98"/>
                      <a:pt x="133" y="98"/>
                    </a:cubicBezTo>
                    <a:cubicBezTo>
                      <a:pt x="152" y="106"/>
                      <a:pt x="152" y="106"/>
                      <a:pt x="152" y="106"/>
                    </a:cubicBezTo>
                    <a:cubicBezTo>
                      <a:pt x="177" y="115"/>
                      <a:pt x="177" y="115"/>
                      <a:pt x="177" y="115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30" y="126"/>
                      <a:pt x="230" y="126"/>
                      <a:pt x="230" y="126"/>
                    </a:cubicBezTo>
                    <a:cubicBezTo>
                      <a:pt x="230" y="126"/>
                      <a:pt x="230" y="126"/>
                      <a:pt x="230" y="126"/>
                    </a:cubicBezTo>
                    <a:cubicBezTo>
                      <a:pt x="230" y="126"/>
                      <a:pt x="230" y="126"/>
                      <a:pt x="230" y="126"/>
                    </a:cubicBezTo>
                    <a:cubicBezTo>
                      <a:pt x="272" y="98"/>
                      <a:pt x="272" y="98"/>
                      <a:pt x="272" y="98"/>
                    </a:cubicBezTo>
                    <a:cubicBezTo>
                      <a:pt x="272" y="98"/>
                      <a:pt x="272" y="98"/>
                      <a:pt x="272" y="98"/>
                    </a:cubicBezTo>
                    <a:cubicBezTo>
                      <a:pt x="272" y="98"/>
                      <a:pt x="272" y="98"/>
                      <a:pt x="272" y="98"/>
                    </a:cubicBezTo>
                    <a:cubicBezTo>
                      <a:pt x="272" y="73"/>
                      <a:pt x="272" y="73"/>
                      <a:pt x="272" y="73"/>
                    </a:cubicBezTo>
                    <a:cubicBezTo>
                      <a:pt x="272" y="73"/>
                      <a:pt x="272" y="73"/>
                      <a:pt x="272" y="73"/>
                    </a:cubicBezTo>
                    <a:cubicBezTo>
                      <a:pt x="272" y="72"/>
                      <a:pt x="272" y="72"/>
                      <a:pt x="272" y="72"/>
                    </a:cubicBezTo>
                    <a:cubicBezTo>
                      <a:pt x="263" y="67"/>
                      <a:pt x="263" y="67"/>
                      <a:pt x="263" y="67"/>
                    </a:cubicBezTo>
                    <a:cubicBezTo>
                      <a:pt x="252" y="60"/>
                      <a:pt x="252" y="60"/>
                      <a:pt x="252" y="60"/>
                    </a:cubicBezTo>
                    <a:cubicBezTo>
                      <a:pt x="252" y="60"/>
                      <a:pt x="252" y="60"/>
                      <a:pt x="252" y="60"/>
                    </a:cubicBezTo>
                    <a:cubicBezTo>
                      <a:pt x="251" y="60"/>
                      <a:pt x="251" y="60"/>
                      <a:pt x="251" y="60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36" y="55"/>
                      <a:pt x="236" y="55"/>
                      <a:pt x="236" y="55"/>
                    </a:cubicBezTo>
                    <a:cubicBezTo>
                      <a:pt x="236" y="55"/>
                      <a:pt x="236" y="55"/>
                      <a:pt x="236" y="55"/>
                    </a:cubicBezTo>
                    <a:cubicBezTo>
                      <a:pt x="236" y="55"/>
                      <a:pt x="236" y="55"/>
                      <a:pt x="236" y="55"/>
                    </a:cubicBezTo>
                    <a:cubicBezTo>
                      <a:pt x="225" y="51"/>
                      <a:pt x="225" y="51"/>
                      <a:pt x="225" y="51"/>
                    </a:cubicBezTo>
                    <a:cubicBezTo>
                      <a:pt x="200" y="43"/>
                      <a:pt x="200" y="43"/>
                      <a:pt x="200" y="43"/>
                    </a:cubicBezTo>
                    <a:cubicBezTo>
                      <a:pt x="172" y="27"/>
                      <a:pt x="172" y="27"/>
                      <a:pt x="172" y="27"/>
                    </a:cubicBezTo>
                    <a:cubicBezTo>
                      <a:pt x="172" y="27"/>
                      <a:pt x="172" y="27"/>
                      <a:pt x="172" y="27"/>
                    </a:cubicBezTo>
                    <a:cubicBezTo>
                      <a:pt x="172" y="27"/>
                      <a:pt x="172" y="27"/>
                      <a:pt x="172" y="27"/>
                    </a:cubicBezTo>
                    <a:cubicBezTo>
                      <a:pt x="142" y="20"/>
                      <a:pt x="142" y="20"/>
                      <a:pt x="142" y="20"/>
                    </a:cubicBezTo>
                    <a:cubicBezTo>
                      <a:pt x="142" y="20"/>
                      <a:pt x="142" y="20"/>
                      <a:pt x="142" y="20"/>
                    </a:cubicBezTo>
                    <a:cubicBezTo>
                      <a:pt x="142" y="20"/>
                      <a:pt x="142" y="20"/>
                      <a:pt x="142" y="20"/>
                    </a:cubicBezTo>
                    <a:cubicBezTo>
                      <a:pt x="122" y="23"/>
                      <a:pt x="122" y="23"/>
                      <a:pt x="122" y="23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3" y="18"/>
                      <a:pt x="113" y="18"/>
                      <a:pt x="113" y="18"/>
                    </a:cubicBezTo>
                    <a:cubicBezTo>
                      <a:pt x="113" y="18"/>
                      <a:pt x="113" y="18"/>
                      <a:pt x="113" y="18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96" y="13"/>
                      <a:pt x="96" y="13"/>
                      <a:pt x="96" y="13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3" y="0"/>
                      <a:pt x="93" y="0"/>
                      <a:pt x="9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1" name="Freeform 1292"/>
              <p:cNvSpPr>
                <a:spLocks/>
              </p:cNvSpPr>
              <p:nvPr/>
            </p:nvSpPr>
            <p:spPr bwMode="gray">
              <a:xfrm>
                <a:off x="4277" y="1271"/>
                <a:ext cx="1088" cy="714"/>
              </a:xfrm>
              <a:custGeom>
                <a:avLst/>
                <a:gdLst>
                  <a:gd name="T0" fmla="*/ 613 w 1088"/>
                  <a:gd name="T1" fmla="*/ 695 h 714"/>
                  <a:gd name="T2" fmla="*/ 586 w 1088"/>
                  <a:gd name="T3" fmla="*/ 667 h 714"/>
                  <a:gd name="T4" fmla="*/ 518 w 1088"/>
                  <a:gd name="T5" fmla="*/ 670 h 714"/>
                  <a:gd name="T6" fmla="*/ 489 w 1088"/>
                  <a:gd name="T7" fmla="*/ 701 h 714"/>
                  <a:gd name="T8" fmla="*/ 453 w 1088"/>
                  <a:gd name="T9" fmla="*/ 665 h 714"/>
                  <a:gd name="T10" fmla="*/ 440 w 1088"/>
                  <a:gd name="T11" fmla="*/ 590 h 714"/>
                  <a:gd name="T12" fmla="*/ 397 w 1088"/>
                  <a:gd name="T13" fmla="*/ 547 h 714"/>
                  <a:gd name="T14" fmla="*/ 297 w 1088"/>
                  <a:gd name="T15" fmla="*/ 569 h 714"/>
                  <a:gd name="T16" fmla="*/ 212 w 1088"/>
                  <a:gd name="T17" fmla="*/ 570 h 714"/>
                  <a:gd name="T18" fmla="*/ 112 w 1088"/>
                  <a:gd name="T19" fmla="*/ 520 h 714"/>
                  <a:gd name="T20" fmla="*/ 83 w 1088"/>
                  <a:gd name="T21" fmla="*/ 488 h 714"/>
                  <a:gd name="T22" fmla="*/ 93 w 1088"/>
                  <a:gd name="T23" fmla="*/ 467 h 714"/>
                  <a:gd name="T24" fmla="*/ 76 w 1088"/>
                  <a:gd name="T25" fmla="*/ 436 h 714"/>
                  <a:gd name="T26" fmla="*/ 53 w 1088"/>
                  <a:gd name="T27" fmla="*/ 435 h 714"/>
                  <a:gd name="T28" fmla="*/ 15 w 1088"/>
                  <a:gd name="T29" fmla="*/ 393 h 714"/>
                  <a:gd name="T30" fmla="*/ 4 w 1088"/>
                  <a:gd name="T31" fmla="*/ 335 h 714"/>
                  <a:gd name="T32" fmla="*/ 66 w 1088"/>
                  <a:gd name="T33" fmla="*/ 312 h 714"/>
                  <a:gd name="T34" fmla="*/ 118 w 1088"/>
                  <a:gd name="T35" fmla="*/ 256 h 714"/>
                  <a:gd name="T36" fmla="*/ 157 w 1088"/>
                  <a:gd name="T37" fmla="*/ 217 h 714"/>
                  <a:gd name="T38" fmla="*/ 214 w 1088"/>
                  <a:gd name="T39" fmla="*/ 171 h 714"/>
                  <a:gd name="T40" fmla="*/ 286 w 1088"/>
                  <a:gd name="T41" fmla="*/ 151 h 714"/>
                  <a:gd name="T42" fmla="*/ 396 w 1088"/>
                  <a:gd name="T43" fmla="*/ 247 h 714"/>
                  <a:gd name="T44" fmla="*/ 435 w 1088"/>
                  <a:gd name="T45" fmla="*/ 273 h 714"/>
                  <a:gd name="T46" fmla="*/ 536 w 1088"/>
                  <a:gd name="T47" fmla="*/ 292 h 714"/>
                  <a:gd name="T48" fmla="*/ 622 w 1088"/>
                  <a:gd name="T49" fmla="*/ 285 h 714"/>
                  <a:gd name="T50" fmla="*/ 669 w 1088"/>
                  <a:gd name="T51" fmla="*/ 237 h 714"/>
                  <a:gd name="T52" fmla="*/ 749 w 1088"/>
                  <a:gd name="T53" fmla="*/ 211 h 714"/>
                  <a:gd name="T54" fmla="*/ 782 w 1088"/>
                  <a:gd name="T55" fmla="*/ 180 h 714"/>
                  <a:gd name="T56" fmla="*/ 780 w 1088"/>
                  <a:gd name="T57" fmla="*/ 150 h 714"/>
                  <a:gd name="T58" fmla="*/ 743 w 1088"/>
                  <a:gd name="T59" fmla="*/ 144 h 714"/>
                  <a:gd name="T60" fmla="*/ 804 w 1088"/>
                  <a:gd name="T61" fmla="*/ 96 h 714"/>
                  <a:gd name="T62" fmla="*/ 832 w 1088"/>
                  <a:gd name="T63" fmla="*/ 31 h 714"/>
                  <a:gd name="T64" fmla="*/ 925 w 1088"/>
                  <a:gd name="T65" fmla="*/ 12 h 714"/>
                  <a:gd name="T66" fmla="*/ 974 w 1088"/>
                  <a:gd name="T67" fmla="*/ 104 h 714"/>
                  <a:gd name="T68" fmla="*/ 1042 w 1088"/>
                  <a:gd name="T69" fmla="*/ 148 h 714"/>
                  <a:gd name="T70" fmla="*/ 1067 w 1088"/>
                  <a:gd name="T71" fmla="*/ 179 h 714"/>
                  <a:gd name="T72" fmla="*/ 1022 w 1088"/>
                  <a:gd name="T73" fmla="*/ 245 h 714"/>
                  <a:gd name="T74" fmla="*/ 969 w 1088"/>
                  <a:gd name="T75" fmla="*/ 301 h 714"/>
                  <a:gd name="T76" fmla="*/ 926 w 1088"/>
                  <a:gd name="T77" fmla="*/ 318 h 714"/>
                  <a:gd name="T78" fmla="*/ 850 w 1088"/>
                  <a:gd name="T79" fmla="*/ 361 h 714"/>
                  <a:gd name="T80" fmla="*/ 840 w 1088"/>
                  <a:gd name="T81" fmla="*/ 321 h 714"/>
                  <a:gd name="T82" fmla="*/ 802 w 1088"/>
                  <a:gd name="T83" fmla="*/ 355 h 714"/>
                  <a:gd name="T84" fmla="*/ 802 w 1088"/>
                  <a:gd name="T85" fmla="*/ 384 h 714"/>
                  <a:gd name="T86" fmla="*/ 842 w 1088"/>
                  <a:gd name="T87" fmla="*/ 389 h 714"/>
                  <a:gd name="T88" fmla="*/ 846 w 1088"/>
                  <a:gd name="T89" fmla="*/ 406 h 714"/>
                  <a:gd name="T90" fmla="*/ 819 w 1088"/>
                  <a:gd name="T91" fmla="*/ 421 h 714"/>
                  <a:gd name="T92" fmla="*/ 829 w 1088"/>
                  <a:gd name="T93" fmla="*/ 452 h 714"/>
                  <a:gd name="T94" fmla="*/ 852 w 1088"/>
                  <a:gd name="T95" fmla="*/ 500 h 714"/>
                  <a:gd name="T96" fmla="*/ 845 w 1088"/>
                  <a:gd name="T97" fmla="*/ 523 h 714"/>
                  <a:gd name="T98" fmla="*/ 852 w 1088"/>
                  <a:gd name="T99" fmla="*/ 537 h 714"/>
                  <a:gd name="T100" fmla="*/ 836 w 1088"/>
                  <a:gd name="T101" fmla="*/ 576 h 714"/>
                  <a:gd name="T102" fmla="*/ 815 w 1088"/>
                  <a:gd name="T103" fmla="*/ 622 h 714"/>
                  <a:gd name="T104" fmla="*/ 785 w 1088"/>
                  <a:gd name="T105" fmla="*/ 650 h 714"/>
                  <a:gd name="T106" fmla="*/ 736 w 1088"/>
                  <a:gd name="T107" fmla="*/ 675 h 714"/>
                  <a:gd name="T108" fmla="*/ 704 w 1088"/>
                  <a:gd name="T109" fmla="*/ 673 h 714"/>
                  <a:gd name="T110" fmla="*/ 665 w 1088"/>
                  <a:gd name="T111" fmla="*/ 698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88" h="714">
                    <a:moveTo>
                      <a:pt x="641" y="713"/>
                    </a:moveTo>
                    <a:lnTo>
                      <a:pt x="637" y="709"/>
                    </a:lnTo>
                    <a:lnTo>
                      <a:pt x="638" y="699"/>
                    </a:lnTo>
                    <a:lnTo>
                      <a:pt x="629" y="696"/>
                    </a:lnTo>
                    <a:lnTo>
                      <a:pt x="613" y="695"/>
                    </a:lnTo>
                    <a:lnTo>
                      <a:pt x="608" y="691"/>
                    </a:lnTo>
                    <a:lnTo>
                      <a:pt x="597" y="692"/>
                    </a:lnTo>
                    <a:lnTo>
                      <a:pt x="586" y="684"/>
                    </a:lnTo>
                    <a:lnTo>
                      <a:pt x="589" y="672"/>
                    </a:lnTo>
                    <a:lnTo>
                      <a:pt x="586" y="667"/>
                    </a:lnTo>
                    <a:lnTo>
                      <a:pt x="568" y="667"/>
                    </a:lnTo>
                    <a:lnTo>
                      <a:pt x="558" y="659"/>
                    </a:lnTo>
                    <a:lnTo>
                      <a:pt x="549" y="673"/>
                    </a:lnTo>
                    <a:lnTo>
                      <a:pt x="527" y="672"/>
                    </a:lnTo>
                    <a:lnTo>
                      <a:pt x="518" y="670"/>
                    </a:lnTo>
                    <a:lnTo>
                      <a:pt x="511" y="677"/>
                    </a:lnTo>
                    <a:lnTo>
                      <a:pt x="500" y="673"/>
                    </a:lnTo>
                    <a:lnTo>
                      <a:pt x="496" y="684"/>
                    </a:lnTo>
                    <a:lnTo>
                      <a:pt x="499" y="702"/>
                    </a:lnTo>
                    <a:lnTo>
                      <a:pt x="489" y="701"/>
                    </a:lnTo>
                    <a:lnTo>
                      <a:pt x="483" y="692"/>
                    </a:lnTo>
                    <a:lnTo>
                      <a:pt x="470" y="687"/>
                    </a:lnTo>
                    <a:lnTo>
                      <a:pt x="468" y="681"/>
                    </a:lnTo>
                    <a:lnTo>
                      <a:pt x="453" y="681"/>
                    </a:lnTo>
                    <a:lnTo>
                      <a:pt x="453" y="665"/>
                    </a:lnTo>
                    <a:lnTo>
                      <a:pt x="438" y="650"/>
                    </a:lnTo>
                    <a:lnTo>
                      <a:pt x="427" y="648"/>
                    </a:lnTo>
                    <a:lnTo>
                      <a:pt x="427" y="629"/>
                    </a:lnTo>
                    <a:lnTo>
                      <a:pt x="444" y="613"/>
                    </a:lnTo>
                    <a:lnTo>
                      <a:pt x="440" y="590"/>
                    </a:lnTo>
                    <a:lnTo>
                      <a:pt x="430" y="570"/>
                    </a:lnTo>
                    <a:lnTo>
                      <a:pt x="417" y="571"/>
                    </a:lnTo>
                    <a:lnTo>
                      <a:pt x="403" y="559"/>
                    </a:lnTo>
                    <a:lnTo>
                      <a:pt x="405" y="554"/>
                    </a:lnTo>
                    <a:lnTo>
                      <a:pt x="397" y="547"/>
                    </a:lnTo>
                    <a:lnTo>
                      <a:pt x="357" y="559"/>
                    </a:lnTo>
                    <a:lnTo>
                      <a:pt x="328" y="579"/>
                    </a:lnTo>
                    <a:lnTo>
                      <a:pt x="320" y="574"/>
                    </a:lnTo>
                    <a:lnTo>
                      <a:pt x="305" y="576"/>
                    </a:lnTo>
                    <a:lnTo>
                      <a:pt x="297" y="569"/>
                    </a:lnTo>
                    <a:lnTo>
                      <a:pt x="286" y="569"/>
                    </a:lnTo>
                    <a:lnTo>
                      <a:pt x="273" y="581"/>
                    </a:lnTo>
                    <a:lnTo>
                      <a:pt x="262" y="576"/>
                    </a:lnTo>
                    <a:lnTo>
                      <a:pt x="253" y="578"/>
                    </a:lnTo>
                    <a:lnTo>
                      <a:pt x="212" y="570"/>
                    </a:lnTo>
                    <a:lnTo>
                      <a:pt x="192" y="555"/>
                    </a:lnTo>
                    <a:lnTo>
                      <a:pt x="169" y="547"/>
                    </a:lnTo>
                    <a:lnTo>
                      <a:pt x="146" y="531"/>
                    </a:lnTo>
                    <a:lnTo>
                      <a:pt x="125" y="533"/>
                    </a:lnTo>
                    <a:lnTo>
                      <a:pt x="112" y="520"/>
                    </a:lnTo>
                    <a:lnTo>
                      <a:pt x="98" y="520"/>
                    </a:lnTo>
                    <a:lnTo>
                      <a:pt x="89" y="516"/>
                    </a:lnTo>
                    <a:lnTo>
                      <a:pt x="90" y="500"/>
                    </a:lnTo>
                    <a:lnTo>
                      <a:pt x="80" y="492"/>
                    </a:lnTo>
                    <a:lnTo>
                      <a:pt x="83" y="488"/>
                    </a:lnTo>
                    <a:lnTo>
                      <a:pt x="90" y="490"/>
                    </a:lnTo>
                    <a:lnTo>
                      <a:pt x="94" y="487"/>
                    </a:lnTo>
                    <a:lnTo>
                      <a:pt x="99" y="484"/>
                    </a:lnTo>
                    <a:lnTo>
                      <a:pt x="98" y="479"/>
                    </a:lnTo>
                    <a:lnTo>
                      <a:pt x="93" y="467"/>
                    </a:lnTo>
                    <a:lnTo>
                      <a:pt x="92" y="461"/>
                    </a:lnTo>
                    <a:lnTo>
                      <a:pt x="96" y="451"/>
                    </a:lnTo>
                    <a:lnTo>
                      <a:pt x="94" y="442"/>
                    </a:lnTo>
                    <a:lnTo>
                      <a:pt x="87" y="436"/>
                    </a:lnTo>
                    <a:lnTo>
                      <a:pt x="76" y="436"/>
                    </a:lnTo>
                    <a:lnTo>
                      <a:pt x="64" y="444"/>
                    </a:lnTo>
                    <a:lnTo>
                      <a:pt x="66" y="446"/>
                    </a:lnTo>
                    <a:lnTo>
                      <a:pt x="63" y="444"/>
                    </a:lnTo>
                    <a:lnTo>
                      <a:pt x="63" y="444"/>
                    </a:lnTo>
                    <a:lnTo>
                      <a:pt x="53" y="435"/>
                    </a:lnTo>
                    <a:lnTo>
                      <a:pt x="39" y="426"/>
                    </a:lnTo>
                    <a:lnTo>
                      <a:pt x="35" y="412"/>
                    </a:lnTo>
                    <a:lnTo>
                      <a:pt x="29" y="403"/>
                    </a:lnTo>
                    <a:lnTo>
                      <a:pt x="18" y="399"/>
                    </a:lnTo>
                    <a:lnTo>
                      <a:pt x="15" y="393"/>
                    </a:lnTo>
                    <a:lnTo>
                      <a:pt x="24" y="377"/>
                    </a:lnTo>
                    <a:lnTo>
                      <a:pt x="20" y="365"/>
                    </a:lnTo>
                    <a:lnTo>
                      <a:pt x="3" y="362"/>
                    </a:lnTo>
                    <a:lnTo>
                      <a:pt x="0" y="346"/>
                    </a:lnTo>
                    <a:lnTo>
                      <a:pt x="4" y="335"/>
                    </a:lnTo>
                    <a:lnTo>
                      <a:pt x="32" y="321"/>
                    </a:lnTo>
                    <a:lnTo>
                      <a:pt x="41" y="329"/>
                    </a:lnTo>
                    <a:lnTo>
                      <a:pt x="53" y="328"/>
                    </a:lnTo>
                    <a:lnTo>
                      <a:pt x="54" y="314"/>
                    </a:lnTo>
                    <a:lnTo>
                      <a:pt x="66" y="312"/>
                    </a:lnTo>
                    <a:lnTo>
                      <a:pt x="81" y="302"/>
                    </a:lnTo>
                    <a:lnTo>
                      <a:pt x="101" y="298"/>
                    </a:lnTo>
                    <a:lnTo>
                      <a:pt x="115" y="283"/>
                    </a:lnTo>
                    <a:lnTo>
                      <a:pt x="121" y="266"/>
                    </a:lnTo>
                    <a:lnTo>
                      <a:pt x="118" y="256"/>
                    </a:lnTo>
                    <a:lnTo>
                      <a:pt x="116" y="238"/>
                    </a:lnTo>
                    <a:lnTo>
                      <a:pt x="105" y="226"/>
                    </a:lnTo>
                    <a:lnTo>
                      <a:pt x="140" y="214"/>
                    </a:lnTo>
                    <a:lnTo>
                      <a:pt x="149" y="225"/>
                    </a:lnTo>
                    <a:lnTo>
                      <a:pt x="157" y="217"/>
                    </a:lnTo>
                    <a:lnTo>
                      <a:pt x="155" y="207"/>
                    </a:lnTo>
                    <a:lnTo>
                      <a:pt x="169" y="177"/>
                    </a:lnTo>
                    <a:lnTo>
                      <a:pt x="190" y="175"/>
                    </a:lnTo>
                    <a:lnTo>
                      <a:pt x="204" y="181"/>
                    </a:lnTo>
                    <a:lnTo>
                      <a:pt x="214" y="171"/>
                    </a:lnTo>
                    <a:lnTo>
                      <a:pt x="208" y="149"/>
                    </a:lnTo>
                    <a:lnTo>
                      <a:pt x="240" y="124"/>
                    </a:lnTo>
                    <a:lnTo>
                      <a:pt x="246" y="124"/>
                    </a:lnTo>
                    <a:lnTo>
                      <a:pt x="266" y="151"/>
                    </a:lnTo>
                    <a:lnTo>
                      <a:pt x="286" y="151"/>
                    </a:lnTo>
                    <a:lnTo>
                      <a:pt x="313" y="190"/>
                    </a:lnTo>
                    <a:lnTo>
                      <a:pt x="302" y="202"/>
                    </a:lnTo>
                    <a:lnTo>
                      <a:pt x="315" y="218"/>
                    </a:lnTo>
                    <a:lnTo>
                      <a:pt x="336" y="222"/>
                    </a:lnTo>
                    <a:lnTo>
                      <a:pt x="396" y="247"/>
                    </a:lnTo>
                    <a:lnTo>
                      <a:pt x="393" y="266"/>
                    </a:lnTo>
                    <a:lnTo>
                      <a:pt x="406" y="281"/>
                    </a:lnTo>
                    <a:lnTo>
                      <a:pt x="423" y="281"/>
                    </a:lnTo>
                    <a:lnTo>
                      <a:pt x="430" y="276"/>
                    </a:lnTo>
                    <a:lnTo>
                      <a:pt x="435" y="273"/>
                    </a:lnTo>
                    <a:lnTo>
                      <a:pt x="445" y="278"/>
                    </a:lnTo>
                    <a:lnTo>
                      <a:pt x="467" y="273"/>
                    </a:lnTo>
                    <a:lnTo>
                      <a:pt x="497" y="276"/>
                    </a:lnTo>
                    <a:lnTo>
                      <a:pt x="517" y="291"/>
                    </a:lnTo>
                    <a:lnTo>
                      <a:pt x="536" y="292"/>
                    </a:lnTo>
                    <a:lnTo>
                      <a:pt x="552" y="299"/>
                    </a:lnTo>
                    <a:lnTo>
                      <a:pt x="563" y="296"/>
                    </a:lnTo>
                    <a:lnTo>
                      <a:pt x="591" y="281"/>
                    </a:lnTo>
                    <a:lnTo>
                      <a:pt x="606" y="288"/>
                    </a:lnTo>
                    <a:lnTo>
                      <a:pt x="622" y="285"/>
                    </a:lnTo>
                    <a:lnTo>
                      <a:pt x="644" y="276"/>
                    </a:lnTo>
                    <a:lnTo>
                      <a:pt x="658" y="260"/>
                    </a:lnTo>
                    <a:lnTo>
                      <a:pt x="674" y="257"/>
                    </a:lnTo>
                    <a:lnTo>
                      <a:pt x="681" y="245"/>
                    </a:lnTo>
                    <a:lnTo>
                      <a:pt x="669" y="237"/>
                    </a:lnTo>
                    <a:lnTo>
                      <a:pt x="682" y="218"/>
                    </a:lnTo>
                    <a:lnTo>
                      <a:pt x="708" y="225"/>
                    </a:lnTo>
                    <a:lnTo>
                      <a:pt x="730" y="205"/>
                    </a:lnTo>
                    <a:lnTo>
                      <a:pt x="739" y="213"/>
                    </a:lnTo>
                    <a:lnTo>
                      <a:pt x="749" y="211"/>
                    </a:lnTo>
                    <a:lnTo>
                      <a:pt x="755" y="188"/>
                    </a:lnTo>
                    <a:lnTo>
                      <a:pt x="766" y="185"/>
                    </a:lnTo>
                    <a:lnTo>
                      <a:pt x="772" y="192"/>
                    </a:lnTo>
                    <a:lnTo>
                      <a:pt x="784" y="189"/>
                    </a:lnTo>
                    <a:lnTo>
                      <a:pt x="782" y="180"/>
                    </a:lnTo>
                    <a:lnTo>
                      <a:pt x="798" y="178"/>
                    </a:lnTo>
                    <a:lnTo>
                      <a:pt x="808" y="182"/>
                    </a:lnTo>
                    <a:lnTo>
                      <a:pt x="816" y="177"/>
                    </a:lnTo>
                    <a:lnTo>
                      <a:pt x="808" y="159"/>
                    </a:lnTo>
                    <a:lnTo>
                      <a:pt x="780" y="150"/>
                    </a:lnTo>
                    <a:lnTo>
                      <a:pt x="772" y="162"/>
                    </a:lnTo>
                    <a:lnTo>
                      <a:pt x="759" y="155"/>
                    </a:lnTo>
                    <a:lnTo>
                      <a:pt x="752" y="162"/>
                    </a:lnTo>
                    <a:lnTo>
                      <a:pt x="742" y="155"/>
                    </a:lnTo>
                    <a:lnTo>
                      <a:pt x="743" y="144"/>
                    </a:lnTo>
                    <a:lnTo>
                      <a:pt x="752" y="135"/>
                    </a:lnTo>
                    <a:lnTo>
                      <a:pt x="763" y="110"/>
                    </a:lnTo>
                    <a:lnTo>
                      <a:pt x="767" y="104"/>
                    </a:lnTo>
                    <a:lnTo>
                      <a:pt x="776" y="113"/>
                    </a:lnTo>
                    <a:lnTo>
                      <a:pt x="804" y="96"/>
                    </a:lnTo>
                    <a:lnTo>
                      <a:pt x="802" y="81"/>
                    </a:lnTo>
                    <a:lnTo>
                      <a:pt x="811" y="77"/>
                    </a:lnTo>
                    <a:lnTo>
                      <a:pt x="819" y="53"/>
                    </a:lnTo>
                    <a:lnTo>
                      <a:pt x="831" y="44"/>
                    </a:lnTo>
                    <a:lnTo>
                      <a:pt x="832" y="31"/>
                    </a:lnTo>
                    <a:lnTo>
                      <a:pt x="820" y="32"/>
                    </a:lnTo>
                    <a:lnTo>
                      <a:pt x="837" y="5"/>
                    </a:lnTo>
                    <a:lnTo>
                      <a:pt x="878" y="0"/>
                    </a:lnTo>
                    <a:lnTo>
                      <a:pt x="905" y="8"/>
                    </a:lnTo>
                    <a:lnTo>
                      <a:pt x="925" y="12"/>
                    </a:lnTo>
                    <a:lnTo>
                      <a:pt x="940" y="41"/>
                    </a:lnTo>
                    <a:lnTo>
                      <a:pt x="942" y="54"/>
                    </a:lnTo>
                    <a:lnTo>
                      <a:pt x="955" y="79"/>
                    </a:lnTo>
                    <a:lnTo>
                      <a:pt x="958" y="103"/>
                    </a:lnTo>
                    <a:lnTo>
                      <a:pt x="974" y="104"/>
                    </a:lnTo>
                    <a:lnTo>
                      <a:pt x="991" y="110"/>
                    </a:lnTo>
                    <a:lnTo>
                      <a:pt x="1012" y="130"/>
                    </a:lnTo>
                    <a:lnTo>
                      <a:pt x="1020" y="154"/>
                    </a:lnTo>
                    <a:lnTo>
                      <a:pt x="1033" y="153"/>
                    </a:lnTo>
                    <a:lnTo>
                      <a:pt x="1042" y="148"/>
                    </a:lnTo>
                    <a:lnTo>
                      <a:pt x="1059" y="147"/>
                    </a:lnTo>
                    <a:lnTo>
                      <a:pt x="1080" y="134"/>
                    </a:lnTo>
                    <a:lnTo>
                      <a:pt x="1088" y="137"/>
                    </a:lnTo>
                    <a:lnTo>
                      <a:pt x="1081" y="170"/>
                    </a:lnTo>
                    <a:lnTo>
                      <a:pt x="1067" y="179"/>
                    </a:lnTo>
                    <a:lnTo>
                      <a:pt x="1058" y="215"/>
                    </a:lnTo>
                    <a:lnTo>
                      <a:pt x="1043" y="222"/>
                    </a:lnTo>
                    <a:lnTo>
                      <a:pt x="1029" y="218"/>
                    </a:lnTo>
                    <a:lnTo>
                      <a:pt x="1014" y="224"/>
                    </a:lnTo>
                    <a:lnTo>
                      <a:pt x="1022" y="245"/>
                    </a:lnTo>
                    <a:lnTo>
                      <a:pt x="1020" y="265"/>
                    </a:lnTo>
                    <a:lnTo>
                      <a:pt x="997" y="271"/>
                    </a:lnTo>
                    <a:lnTo>
                      <a:pt x="979" y="288"/>
                    </a:lnTo>
                    <a:lnTo>
                      <a:pt x="966" y="288"/>
                    </a:lnTo>
                    <a:lnTo>
                      <a:pt x="969" y="301"/>
                    </a:lnTo>
                    <a:lnTo>
                      <a:pt x="962" y="307"/>
                    </a:lnTo>
                    <a:lnTo>
                      <a:pt x="948" y="308"/>
                    </a:lnTo>
                    <a:lnTo>
                      <a:pt x="948" y="296"/>
                    </a:lnTo>
                    <a:lnTo>
                      <a:pt x="941" y="295"/>
                    </a:lnTo>
                    <a:lnTo>
                      <a:pt x="926" y="318"/>
                    </a:lnTo>
                    <a:lnTo>
                      <a:pt x="903" y="325"/>
                    </a:lnTo>
                    <a:lnTo>
                      <a:pt x="895" y="341"/>
                    </a:lnTo>
                    <a:lnTo>
                      <a:pt x="881" y="345"/>
                    </a:lnTo>
                    <a:lnTo>
                      <a:pt x="862" y="355"/>
                    </a:lnTo>
                    <a:lnTo>
                      <a:pt x="850" y="361"/>
                    </a:lnTo>
                    <a:lnTo>
                      <a:pt x="851" y="352"/>
                    </a:lnTo>
                    <a:lnTo>
                      <a:pt x="842" y="348"/>
                    </a:lnTo>
                    <a:lnTo>
                      <a:pt x="855" y="333"/>
                    </a:lnTo>
                    <a:lnTo>
                      <a:pt x="854" y="322"/>
                    </a:lnTo>
                    <a:lnTo>
                      <a:pt x="840" y="321"/>
                    </a:lnTo>
                    <a:lnTo>
                      <a:pt x="825" y="333"/>
                    </a:lnTo>
                    <a:lnTo>
                      <a:pt x="812" y="337"/>
                    </a:lnTo>
                    <a:lnTo>
                      <a:pt x="809" y="345"/>
                    </a:lnTo>
                    <a:lnTo>
                      <a:pt x="802" y="352"/>
                    </a:lnTo>
                    <a:lnTo>
                      <a:pt x="802" y="355"/>
                    </a:lnTo>
                    <a:lnTo>
                      <a:pt x="797" y="358"/>
                    </a:lnTo>
                    <a:lnTo>
                      <a:pt x="785" y="360"/>
                    </a:lnTo>
                    <a:lnTo>
                      <a:pt x="780" y="369"/>
                    </a:lnTo>
                    <a:lnTo>
                      <a:pt x="789" y="382"/>
                    </a:lnTo>
                    <a:lnTo>
                      <a:pt x="802" y="384"/>
                    </a:lnTo>
                    <a:lnTo>
                      <a:pt x="801" y="395"/>
                    </a:lnTo>
                    <a:lnTo>
                      <a:pt x="811" y="396"/>
                    </a:lnTo>
                    <a:lnTo>
                      <a:pt x="829" y="386"/>
                    </a:lnTo>
                    <a:lnTo>
                      <a:pt x="836" y="385"/>
                    </a:lnTo>
                    <a:lnTo>
                      <a:pt x="842" y="389"/>
                    </a:lnTo>
                    <a:lnTo>
                      <a:pt x="864" y="391"/>
                    </a:lnTo>
                    <a:lnTo>
                      <a:pt x="866" y="398"/>
                    </a:lnTo>
                    <a:lnTo>
                      <a:pt x="863" y="403"/>
                    </a:lnTo>
                    <a:lnTo>
                      <a:pt x="854" y="403"/>
                    </a:lnTo>
                    <a:lnTo>
                      <a:pt x="846" y="406"/>
                    </a:lnTo>
                    <a:lnTo>
                      <a:pt x="845" y="409"/>
                    </a:lnTo>
                    <a:lnTo>
                      <a:pt x="836" y="417"/>
                    </a:lnTo>
                    <a:lnTo>
                      <a:pt x="829" y="417"/>
                    </a:lnTo>
                    <a:lnTo>
                      <a:pt x="826" y="414"/>
                    </a:lnTo>
                    <a:lnTo>
                      <a:pt x="819" y="421"/>
                    </a:lnTo>
                    <a:lnTo>
                      <a:pt x="819" y="423"/>
                    </a:lnTo>
                    <a:lnTo>
                      <a:pt x="809" y="431"/>
                    </a:lnTo>
                    <a:lnTo>
                      <a:pt x="807" y="440"/>
                    </a:lnTo>
                    <a:lnTo>
                      <a:pt x="817" y="449"/>
                    </a:lnTo>
                    <a:lnTo>
                      <a:pt x="829" y="452"/>
                    </a:lnTo>
                    <a:lnTo>
                      <a:pt x="830" y="465"/>
                    </a:lnTo>
                    <a:lnTo>
                      <a:pt x="836" y="471"/>
                    </a:lnTo>
                    <a:lnTo>
                      <a:pt x="837" y="485"/>
                    </a:lnTo>
                    <a:lnTo>
                      <a:pt x="845" y="492"/>
                    </a:lnTo>
                    <a:lnTo>
                      <a:pt x="852" y="500"/>
                    </a:lnTo>
                    <a:lnTo>
                      <a:pt x="852" y="506"/>
                    </a:lnTo>
                    <a:lnTo>
                      <a:pt x="844" y="506"/>
                    </a:lnTo>
                    <a:lnTo>
                      <a:pt x="851" y="511"/>
                    </a:lnTo>
                    <a:lnTo>
                      <a:pt x="853" y="520"/>
                    </a:lnTo>
                    <a:lnTo>
                      <a:pt x="845" y="523"/>
                    </a:lnTo>
                    <a:lnTo>
                      <a:pt x="836" y="529"/>
                    </a:lnTo>
                    <a:lnTo>
                      <a:pt x="835" y="535"/>
                    </a:lnTo>
                    <a:lnTo>
                      <a:pt x="838" y="537"/>
                    </a:lnTo>
                    <a:lnTo>
                      <a:pt x="846" y="532"/>
                    </a:lnTo>
                    <a:lnTo>
                      <a:pt x="852" y="537"/>
                    </a:lnTo>
                    <a:lnTo>
                      <a:pt x="854" y="550"/>
                    </a:lnTo>
                    <a:lnTo>
                      <a:pt x="846" y="558"/>
                    </a:lnTo>
                    <a:lnTo>
                      <a:pt x="847" y="566"/>
                    </a:lnTo>
                    <a:lnTo>
                      <a:pt x="845" y="571"/>
                    </a:lnTo>
                    <a:lnTo>
                      <a:pt x="836" y="576"/>
                    </a:lnTo>
                    <a:lnTo>
                      <a:pt x="836" y="582"/>
                    </a:lnTo>
                    <a:lnTo>
                      <a:pt x="824" y="593"/>
                    </a:lnTo>
                    <a:lnTo>
                      <a:pt x="824" y="603"/>
                    </a:lnTo>
                    <a:lnTo>
                      <a:pt x="816" y="605"/>
                    </a:lnTo>
                    <a:lnTo>
                      <a:pt x="815" y="622"/>
                    </a:lnTo>
                    <a:lnTo>
                      <a:pt x="806" y="628"/>
                    </a:lnTo>
                    <a:lnTo>
                      <a:pt x="802" y="635"/>
                    </a:lnTo>
                    <a:lnTo>
                      <a:pt x="795" y="635"/>
                    </a:lnTo>
                    <a:lnTo>
                      <a:pt x="786" y="643"/>
                    </a:lnTo>
                    <a:lnTo>
                      <a:pt x="785" y="650"/>
                    </a:lnTo>
                    <a:lnTo>
                      <a:pt x="767" y="658"/>
                    </a:lnTo>
                    <a:lnTo>
                      <a:pt x="763" y="666"/>
                    </a:lnTo>
                    <a:lnTo>
                      <a:pt x="754" y="667"/>
                    </a:lnTo>
                    <a:lnTo>
                      <a:pt x="745" y="675"/>
                    </a:lnTo>
                    <a:lnTo>
                      <a:pt x="736" y="675"/>
                    </a:lnTo>
                    <a:lnTo>
                      <a:pt x="723" y="683"/>
                    </a:lnTo>
                    <a:lnTo>
                      <a:pt x="715" y="680"/>
                    </a:lnTo>
                    <a:lnTo>
                      <a:pt x="715" y="673"/>
                    </a:lnTo>
                    <a:lnTo>
                      <a:pt x="710" y="671"/>
                    </a:lnTo>
                    <a:lnTo>
                      <a:pt x="704" y="673"/>
                    </a:lnTo>
                    <a:lnTo>
                      <a:pt x="699" y="685"/>
                    </a:lnTo>
                    <a:lnTo>
                      <a:pt x="688" y="694"/>
                    </a:lnTo>
                    <a:lnTo>
                      <a:pt x="678" y="694"/>
                    </a:lnTo>
                    <a:lnTo>
                      <a:pt x="672" y="697"/>
                    </a:lnTo>
                    <a:lnTo>
                      <a:pt x="665" y="698"/>
                    </a:lnTo>
                    <a:lnTo>
                      <a:pt x="660" y="703"/>
                    </a:lnTo>
                    <a:lnTo>
                      <a:pt x="648" y="706"/>
                    </a:lnTo>
                    <a:lnTo>
                      <a:pt x="646" y="714"/>
                    </a:lnTo>
                    <a:lnTo>
                      <a:pt x="641" y="7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2" name="Freeform 1293"/>
              <p:cNvSpPr>
                <a:spLocks noEditPoints="1"/>
              </p:cNvSpPr>
              <p:nvPr/>
            </p:nvSpPr>
            <p:spPr bwMode="gray">
              <a:xfrm>
                <a:off x="4276" y="1271"/>
                <a:ext cx="1089" cy="715"/>
              </a:xfrm>
              <a:custGeom>
                <a:avLst/>
                <a:gdLst>
                  <a:gd name="T0" fmla="*/ 1060 w 1089"/>
                  <a:gd name="T1" fmla="*/ 147 h 715"/>
                  <a:gd name="T2" fmla="*/ 970 w 1089"/>
                  <a:gd name="T3" fmla="*/ 301 h 715"/>
                  <a:gd name="T4" fmla="*/ 856 w 1089"/>
                  <a:gd name="T5" fmla="*/ 322 h 715"/>
                  <a:gd name="T6" fmla="*/ 830 w 1089"/>
                  <a:gd name="T7" fmla="*/ 386 h 715"/>
                  <a:gd name="T8" fmla="*/ 809 w 1089"/>
                  <a:gd name="T9" fmla="*/ 431 h 715"/>
                  <a:gd name="T10" fmla="*/ 837 w 1089"/>
                  <a:gd name="T11" fmla="*/ 529 h 715"/>
                  <a:gd name="T12" fmla="*/ 816 w 1089"/>
                  <a:gd name="T13" fmla="*/ 622 h 715"/>
                  <a:gd name="T14" fmla="*/ 711 w 1089"/>
                  <a:gd name="T15" fmla="*/ 671 h 715"/>
                  <a:gd name="T16" fmla="*/ 614 w 1089"/>
                  <a:gd name="T17" fmla="*/ 695 h 715"/>
                  <a:gd name="T18" fmla="*/ 500 w 1089"/>
                  <a:gd name="T19" fmla="*/ 702 h 715"/>
                  <a:gd name="T20" fmla="*/ 404 w 1089"/>
                  <a:gd name="T21" fmla="*/ 559 h 715"/>
                  <a:gd name="T22" fmla="*/ 170 w 1089"/>
                  <a:gd name="T23" fmla="*/ 547 h 715"/>
                  <a:gd name="T24" fmla="*/ 93 w 1089"/>
                  <a:gd name="T25" fmla="*/ 461 h 715"/>
                  <a:gd name="T26" fmla="*/ 4 w 1089"/>
                  <a:gd name="T27" fmla="*/ 362 h 715"/>
                  <a:gd name="T28" fmla="*/ 106 w 1089"/>
                  <a:gd name="T29" fmla="*/ 226 h 715"/>
                  <a:gd name="T30" fmla="*/ 314 w 1089"/>
                  <a:gd name="T31" fmla="*/ 190 h 715"/>
                  <a:gd name="T32" fmla="*/ 537 w 1089"/>
                  <a:gd name="T33" fmla="*/ 293 h 715"/>
                  <a:gd name="T34" fmla="*/ 740 w 1089"/>
                  <a:gd name="T35" fmla="*/ 213 h 715"/>
                  <a:gd name="T36" fmla="*/ 753 w 1089"/>
                  <a:gd name="T37" fmla="*/ 161 h 715"/>
                  <a:gd name="T38" fmla="*/ 838 w 1089"/>
                  <a:gd name="T39" fmla="*/ 5 h 715"/>
                  <a:gd name="T40" fmla="*/ 833 w 1089"/>
                  <a:gd name="T41" fmla="*/ 31 h 715"/>
                  <a:gd name="T42" fmla="*/ 764 w 1089"/>
                  <a:gd name="T43" fmla="*/ 110 h 715"/>
                  <a:gd name="T44" fmla="*/ 774 w 1089"/>
                  <a:gd name="T45" fmla="*/ 162 h 715"/>
                  <a:gd name="T46" fmla="*/ 767 w 1089"/>
                  <a:gd name="T47" fmla="*/ 185 h 715"/>
                  <a:gd name="T48" fmla="*/ 670 w 1089"/>
                  <a:gd name="T49" fmla="*/ 237 h 715"/>
                  <a:gd name="T50" fmla="*/ 564 w 1089"/>
                  <a:gd name="T51" fmla="*/ 296 h 715"/>
                  <a:gd name="T52" fmla="*/ 436 w 1089"/>
                  <a:gd name="T53" fmla="*/ 273 h 715"/>
                  <a:gd name="T54" fmla="*/ 316 w 1089"/>
                  <a:gd name="T55" fmla="*/ 217 h 715"/>
                  <a:gd name="T56" fmla="*/ 241 w 1089"/>
                  <a:gd name="T57" fmla="*/ 124 h 715"/>
                  <a:gd name="T58" fmla="*/ 156 w 1089"/>
                  <a:gd name="T59" fmla="*/ 207 h 715"/>
                  <a:gd name="T60" fmla="*/ 116 w 1089"/>
                  <a:gd name="T61" fmla="*/ 283 h 715"/>
                  <a:gd name="T62" fmla="*/ 5 w 1089"/>
                  <a:gd name="T63" fmla="*/ 335 h 715"/>
                  <a:gd name="T64" fmla="*/ 19 w 1089"/>
                  <a:gd name="T65" fmla="*/ 399 h 715"/>
                  <a:gd name="T66" fmla="*/ 69 w 1089"/>
                  <a:gd name="T67" fmla="*/ 447 h 715"/>
                  <a:gd name="T68" fmla="*/ 100 w 1089"/>
                  <a:gd name="T69" fmla="*/ 484 h 715"/>
                  <a:gd name="T70" fmla="*/ 90 w 1089"/>
                  <a:gd name="T71" fmla="*/ 516 h 715"/>
                  <a:gd name="T72" fmla="*/ 212 w 1089"/>
                  <a:gd name="T73" fmla="*/ 570 h 715"/>
                  <a:gd name="T74" fmla="*/ 321 w 1089"/>
                  <a:gd name="T75" fmla="*/ 574 h 715"/>
                  <a:gd name="T76" fmla="*/ 440 w 1089"/>
                  <a:gd name="T77" fmla="*/ 590 h 715"/>
                  <a:gd name="T78" fmla="*/ 471 w 1089"/>
                  <a:gd name="T79" fmla="*/ 687 h 715"/>
                  <a:gd name="T80" fmla="*/ 512 w 1089"/>
                  <a:gd name="T81" fmla="*/ 677 h 715"/>
                  <a:gd name="T82" fmla="*/ 587 w 1089"/>
                  <a:gd name="T83" fmla="*/ 683 h 715"/>
                  <a:gd name="T84" fmla="*/ 638 w 1089"/>
                  <a:gd name="T85" fmla="*/ 709 h 715"/>
                  <a:gd name="T86" fmla="*/ 673 w 1089"/>
                  <a:gd name="T87" fmla="*/ 698 h 715"/>
                  <a:gd name="T88" fmla="*/ 723 w 1089"/>
                  <a:gd name="T89" fmla="*/ 683 h 715"/>
                  <a:gd name="T90" fmla="*/ 786 w 1089"/>
                  <a:gd name="T91" fmla="*/ 650 h 715"/>
                  <a:gd name="T92" fmla="*/ 825 w 1089"/>
                  <a:gd name="T93" fmla="*/ 593 h 715"/>
                  <a:gd name="T94" fmla="*/ 855 w 1089"/>
                  <a:gd name="T95" fmla="*/ 549 h 715"/>
                  <a:gd name="T96" fmla="*/ 852 w 1089"/>
                  <a:gd name="T97" fmla="*/ 511 h 715"/>
                  <a:gd name="T98" fmla="*/ 837 w 1089"/>
                  <a:gd name="T99" fmla="*/ 471 h 715"/>
                  <a:gd name="T100" fmla="*/ 827 w 1089"/>
                  <a:gd name="T101" fmla="*/ 414 h 715"/>
                  <a:gd name="T102" fmla="*/ 865 w 1089"/>
                  <a:gd name="T103" fmla="*/ 403 h 715"/>
                  <a:gd name="T104" fmla="*/ 812 w 1089"/>
                  <a:gd name="T105" fmla="*/ 396 h 715"/>
                  <a:gd name="T106" fmla="*/ 803 w 1089"/>
                  <a:gd name="T107" fmla="*/ 352 h 715"/>
                  <a:gd name="T108" fmla="*/ 851 w 1089"/>
                  <a:gd name="T109" fmla="*/ 353 h 715"/>
                  <a:gd name="T110" fmla="*/ 928 w 1089"/>
                  <a:gd name="T111" fmla="*/ 318 h 715"/>
                  <a:gd name="T112" fmla="*/ 980 w 1089"/>
                  <a:gd name="T113" fmla="*/ 288 h 715"/>
                  <a:gd name="T114" fmla="*/ 1059 w 1089"/>
                  <a:gd name="T115" fmla="*/ 216 h 715"/>
                  <a:gd name="T116" fmla="*/ 1043 w 1089"/>
                  <a:gd name="T117" fmla="*/ 148 h 715"/>
                  <a:gd name="T118" fmla="*/ 959 w 1089"/>
                  <a:gd name="T119" fmla="*/ 103 h 715"/>
                  <a:gd name="T120" fmla="*/ 879 w 1089"/>
                  <a:gd name="T121" fmla="*/ 0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9" h="715">
                    <a:moveTo>
                      <a:pt x="879" y="0"/>
                    </a:moveTo>
                    <a:lnTo>
                      <a:pt x="906" y="8"/>
                    </a:lnTo>
                    <a:lnTo>
                      <a:pt x="926" y="12"/>
                    </a:lnTo>
                    <a:lnTo>
                      <a:pt x="941" y="41"/>
                    </a:lnTo>
                    <a:lnTo>
                      <a:pt x="942" y="54"/>
                    </a:lnTo>
                    <a:lnTo>
                      <a:pt x="956" y="80"/>
                    </a:lnTo>
                    <a:lnTo>
                      <a:pt x="959" y="103"/>
                    </a:lnTo>
                    <a:lnTo>
                      <a:pt x="975" y="104"/>
                    </a:lnTo>
                    <a:lnTo>
                      <a:pt x="992" y="110"/>
                    </a:lnTo>
                    <a:lnTo>
                      <a:pt x="1013" y="130"/>
                    </a:lnTo>
                    <a:lnTo>
                      <a:pt x="1021" y="154"/>
                    </a:lnTo>
                    <a:lnTo>
                      <a:pt x="1034" y="153"/>
                    </a:lnTo>
                    <a:lnTo>
                      <a:pt x="1043" y="148"/>
                    </a:lnTo>
                    <a:lnTo>
                      <a:pt x="1060" y="147"/>
                    </a:lnTo>
                    <a:lnTo>
                      <a:pt x="1081" y="135"/>
                    </a:lnTo>
                    <a:lnTo>
                      <a:pt x="1089" y="137"/>
                    </a:lnTo>
                    <a:lnTo>
                      <a:pt x="1082" y="170"/>
                    </a:lnTo>
                    <a:lnTo>
                      <a:pt x="1068" y="178"/>
                    </a:lnTo>
                    <a:lnTo>
                      <a:pt x="1059" y="215"/>
                    </a:lnTo>
                    <a:lnTo>
                      <a:pt x="1044" y="222"/>
                    </a:lnTo>
                    <a:lnTo>
                      <a:pt x="1030" y="218"/>
                    </a:lnTo>
                    <a:lnTo>
                      <a:pt x="1015" y="224"/>
                    </a:lnTo>
                    <a:lnTo>
                      <a:pt x="1023" y="245"/>
                    </a:lnTo>
                    <a:lnTo>
                      <a:pt x="1021" y="264"/>
                    </a:lnTo>
                    <a:lnTo>
                      <a:pt x="998" y="271"/>
                    </a:lnTo>
                    <a:lnTo>
                      <a:pt x="980" y="288"/>
                    </a:lnTo>
                    <a:lnTo>
                      <a:pt x="967" y="287"/>
                    </a:lnTo>
                    <a:lnTo>
                      <a:pt x="970" y="301"/>
                    </a:lnTo>
                    <a:lnTo>
                      <a:pt x="963" y="307"/>
                    </a:lnTo>
                    <a:lnTo>
                      <a:pt x="949" y="308"/>
                    </a:lnTo>
                    <a:lnTo>
                      <a:pt x="949" y="296"/>
                    </a:lnTo>
                    <a:lnTo>
                      <a:pt x="941" y="295"/>
                    </a:lnTo>
                    <a:lnTo>
                      <a:pt x="927" y="318"/>
                    </a:lnTo>
                    <a:lnTo>
                      <a:pt x="904" y="325"/>
                    </a:lnTo>
                    <a:lnTo>
                      <a:pt x="896" y="341"/>
                    </a:lnTo>
                    <a:lnTo>
                      <a:pt x="882" y="344"/>
                    </a:lnTo>
                    <a:lnTo>
                      <a:pt x="863" y="355"/>
                    </a:lnTo>
                    <a:lnTo>
                      <a:pt x="851" y="360"/>
                    </a:lnTo>
                    <a:lnTo>
                      <a:pt x="852" y="352"/>
                    </a:lnTo>
                    <a:lnTo>
                      <a:pt x="843" y="348"/>
                    </a:lnTo>
                    <a:lnTo>
                      <a:pt x="857" y="333"/>
                    </a:lnTo>
                    <a:lnTo>
                      <a:pt x="856" y="322"/>
                    </a:lnTo>
                    <a:lnTo>
                      <a:pt x="841" y="320"/>
                    </a:lnTo>
                    <a:lnTo>
                      <a:pt x="826" y="333"/>
                    </a:lnTo>
                    <a:lnTo>
                      <a:pt x="812" y="337"/>
                    </a:lnTo>
                    <a:lnTo>
                      <a:pt x="809" y="345"/>
                    </a:lnTo>
                    <a:lnTo>
                      <a:pt x="803" y="351"/>
                    </a:lnTo>
                    <a:lnTo>
                      <a:pt x="803" y="355"/>
                    </a:lnTo>
                    <a:lnTo>
                      <a:pt x="798" y="358"/>
                    </a:lnTo>
                    <a:lnTo>
                      <a:pt x="786" y="359"/>
                    </a:lnTo>
                    <a:lnTo>
                      <a:pt x="780" y="369"/>
                    </a:lnTo>
                    <a:lnTo>
                      <a:pt x="790" y="382"/>
                    </a:lnTo>
                    <a:lnTo>
                      <a:pt x="803" y="384"/>
                    </a:lnTo>
                    <a:lnTo>
                      <a:pt x="802" y="396"/>
                    </a:lnTo>
                    <a:lnTo>
                      <a:pt x="812" y="397"/>
                    </a:lnTo>
                    <a:lnTo>
                      <a:pt x="830" y="386"/>
                    </a:lnTo>
                    <a:lnTo>
                      <a:pt x="837" y="385"/>
                    </a:lnTo>
                    <a:lnTo>
                      <a:pt x="843" y="389"/>
                    </a:lnTo>
                    <a:lnTo>
                      <a:pt x="865" y="391"/>
                    </a:lnTo>
                    <a:lnTo>
                      <a:pt x="867" y="398"/>
                    </a:lnTo>
                    <a:lnTo>
                      <a:pt x="864" y="403"/>
                    </a:lnTo>
                    <a:lnTo>
                      <a:pt x="855" y="403"/>
                    </a:lnTo>
                    <a:lnTo>
                      <a:pt x="847" y="405"/>
                    </a:lnTo>
                    <a:lnTo>
                      <a:pt x="846" y="409"/>
                    </a:lnTo>
                    <a:lnTo>
                      <a:pt x="837" y="417"/>
                    </a:lnTo>
                    <a:lnTo>
                      <a:pt x="830" y="417"/>
                    </a:lnTo>
                    <a:lnTo>
                      <a:pt x="827" y="413"/>
                    </a:lnTo>
                    <a:lnTo>
                      <a:pt x="820" y="420"/>
                    </a:lnTo>
                    <a:lnTo>
                      <a:pt x="820" y="423"/>
                    </a:lnTo>
                    <a:lnTo>
                      <a:pt x="809" y="431"/>
                    </a:lnTo>
                    <a:lnTo>
                      <a:pt x="808" y="440"/>
                    </a:lnTo>
                    <a:lnTo>
                      <a:pt x="818" y="450"/>
                    </a:lnTo>
                    <a:lnTo>
                      <a:pt x="830" y="452"/>
                    </a:lnTo>
                    <a:lnTo>
                      <a:pt x="831" y="466"/>
                    </a:lnTo>
                    <a:lnTo>
                      <a:pt x="837" y="471"/>
                    </a:lnTo>
                    <a:lnTo>
                      <a:pt x="838" y="485"/>
                    </a:lnTo>
                    <a:lnTo>
                      <a:pt x="846" y="492"/>
                    </a:lnTo>
                    <a:lnTo>
                      <a:pt x="853" y="500"/>
                    </a:lnTo>
                    <a:lnTo>
                      <a:pt x="853" y="505"/>
                    </a:lnTo>
                    <a:lnTo>
                      <a:pt x="845" y="505"/>
                    </a:lnTo>
                    <a:lnTo>
                      <a:pt x="852" y="511"/>
                    </a:lnTo>
                    <a:lnTo>
                      <a:pt x="854" y="519"/>
                    </a:lnTo>
                    <a:lnTo>
                      <a:pt x="846" y="523"/>
                    </a:lnTo>
                    <a:lnTo>
                      <a:pt x="837" y="529"/>
                    </a:lnTo>
                    <a:lnTo>
                      <a:pt x="836" y="535"/>
                    </a:lnTo>
                    <a:lnTo>
                      <a:pt x="839" y="537"/>
                    </a:lnTo>
                    <a:lnTo>
                      <a:pt x="847" y="533"/>
                    </a:lnTo>
                    <a:lnTo>
                      <a:pt x="853" y="537"/>
                    </a:lnTo>
                    <a:lnTo>
                      <a:pt x="855" y="549"/>
                    </a:lnTo>
                    <a:lnTo>
                      <a:pt x="847" y="558"/>
                    </a:lnTo>
                    <a:lnTo>
                      <a:pt x="848" y="566"/>
                    </a:lnTo>
                    <a:lnTo>
                      <a:pt x="845" y="571"/>
                    </a:lnTo>
                    <a:lnTo>
                      <a:pt x="837" y="576"/>
                    </a:lnTo>
                    <a:lnTo>
                      <a:pt x="837" y="582"/>
                    </a:lnTo>
                    <a:lnTo>
                      <a:pt x="825" y="593"/>
                    </a:lnTo>
                    <a:lnTo>
                      <a:pt x="825" y="603"/>
                    </a:lnTo>
                    <a:lnTo>
                      <a:pt x="817" y="605"/>
                    </a:lnTo>
                    <a:lnTo>
                      <a:pt x="816" y="622"/>
                    </a:lnTo>
                    <a:lnTo>
                      <a:pt x="807" y="627"/>
                    </a:lnTo>
                    <a:lnTo>
                      <a:pt x="803" y="634"/>
                    </a:lnTo>
                    <a:lnTo>
                      <a:pt x="796" y="635"/>
                    </a:lnTo>
                    <a:lnTo>
                      <a:pt x="787" y="642"/>
                    </a:lnTo>
                    <a:lnTo>
                      <a:pt x="786" y="650"/>
                    </a:lnTo>
                    <a:lnTo>
                      <a:pt x="768" y="658"/>
                    </a:lnTo>
                    <a:lnTo>
                      <a:pt x="764" y="666"/>
                    </a:lnTo>
                    <a:lnTo>
                      <a:pt x="755" y="667"/>
                    </a:lnTo>
                    <a:lnTo>
                      <a:pt x="746" y="675"/>
                    </a:lnTo>
                    <a:lnTo>
                      <a:pt x="737" y="675"/>
                    </a:lnTo>
                    <a:lnTo>
                      <a:pt x="724" y="683"/>
                    </a:lnTo>
                    <a:lnTo>
                      <a:pt x="716" y="680"/>
                    </a:lnTo>
                    <a:lnTo>
                      <a:pt x="716" y="672"/>
                    </a:lnTo>
                    <a:lnTo>
                      <a:pt x="711" y="671"/>
                    </a:lnTo>
                    <a:lnTo>
                      <a:pt x="705" y="672"/>
                    </a:lnTo>
                    <a:lnTo>
                      <a:pt x="700" y="685"/>
                    </a:lnTo>
                    <a:lnTo>
                      <a:pt x="689" y="694"/>
                    </a:lnTo>
                    <a:lnTo>
                      <a:pt x="679" y="694"/>
                    </a:lnTo>
                    <a:lnTo>
                      <a:pt x="673" y="697"/>
                    </a:lnTo>
                    <a:lnTo>
                      <a:pt x="666" y="698"/>
                    </a:lnTo>
                    <a:lnTo>
                      <a:pt x="660" y="702"/>
                    </a:lnTo>
                    <a:lnTo>
                      <a:pt x="649" y="706"/>
                    </a:lnTo>
                    <a:lnTo>
                      <a:pt x="647" y="714"/>
                    </a:lnTo>
                    <a:lnTo>
                      <a:pt x="642" y="713"/>
                    </a:lnTo>
                    <a:lnTo>
                      <a:pt x="638" y="709"/>
                    </a:lnTo>
                    <a:lnTo>
                      <a:pt x="639" y="699"/>
                    </a:lnTo>
                    <a:lnTo>
                      <a:pt x="630" y="695"/>
                    </a:lnTo>
                    <a:lnTo>
                      <a:pt x="614" y="695"/>
                    </a:lnTo>
                    <a:lnTo>
                      <a:pt x="609" y="691"/>
                    </a:lnTo>
                    <a:lnTo>
                      <a:pt x="598" y="692"/>
                    </a:lnTo>
                    <a:lnTo>
                      <a:pt x="587" y="683"/>
                    </a:lnTo>
                    <a:lnTo>
                      <a:pt x="590" y="672"/>
                    </a:lnTo>
                    <a:lnTo>
                      <a:pt x="587" y="667"/>
                    </a:lnTo>
                    <a:lnTo>
                      <a:pt x="569" y="667"/>
                    </a:lnTo>
                    <a:lnTo>
                      <a:pt x="559" y="658"/>
                    </a:lnTo>
                    <a:lnTo>
                      <a:pt x="550" y="672"/>
                    </a:lnTo>
                    <a:lnTo>
                      <a:pt x="528" y="672"/>
                    </a:lnTo>
                    <a:lnTo>
                      <a:pt x="519" y="669"/>
                    </a:lnTo>
                    <a:lnTo>
                      <a:pt x="512" y="676"/>
                    </a:lnTo>
                    <a:lnTo>
                      <a:pt x="501" y="672"/>
                    </a:lnTo>
                    <a:lnTo>
                      <a:pt x="496" y="683"/>
                    </a:lnTo>
                    <a:lnTo>
                      <a:pt x="500" y="702"/>
                    </a:lnTo>
                    <a:lnTo>
                      <a:pt x="490" y="700"/>
                    </a:lnTo>
                    <a:lnTo>
                      <a:pt x="485" y="692"/>
                    </a:lnTo>
                    <a:lnTo>
                      <a:pt x="471" y="687"/>
                    </a:lnTo>
                    <a:lnTo>
                      <a:pt x="470" y="681"/>
                    </a:lnTo>
                    <a:lnTo>
                      <a:pt x="454" y="681"/>
                    </a:lnTo>
                    <a:lnTo>
                      <a:pt x="454" y="665"/>
                    </a:lnTo>
                    <a:lnTo>
                      <a:pt x="439" y="649"/>
                    </a:lnTo>
                    <a:lnTo>
                      <a:pt x="429" y="648"/>
                    </a:lnTo>
                    <a:lnTo>
                      <a:pt x="429" y="629"/>
                    </a:lnTo>
                    <a:lnTo>
                      <a:pt x="445" y="613"/>
                    </a:lnTo>
                    <a:lnTo>
                      <a:pt x="441" y="590"/>
                    </a:lnTo>
                    <a:lnTo>
                      <a:pt x="431" y="569"/>
                    </a:lnTo>
                    <a:lnTo>
                      <a:pt x="418" y="571"/>
                    </a:lnTo>
                    <a:lnTo>
                      <a:pt x="404" y="559"/>
                    </a:lnTo>
                    <a:lnTo>
                      <a:pt x="406" y="554"/>
                    </a:lnTo>
                    <a:lnTo>
                      <a:pt x="398" y="547"/>
                    </a:lnTo>
                    <a:lnTo>
                      <a:pt x="358" y="559"/>
                    </a:lnTo>
                    <a:lnTo>
                      <a:pt x="329" y="579"/>
                    </a:lnTo>
                    <a:lnTo>
                      <a:pt x="321" y="573"/>
                    </a:lnTo>
                    <a:lnTo>
                      <a:pt x="306" y="576"/>
                    </a:lnTo>
                    <a:lnTo>
                      <a:pt x="298" y="569"/>
                    </a:lnTo>
                    <a:lnTo>
                      <a:pt x="287" y="569"/>
                    </a:lnTo>
                    <a:lnTo>
                      <a:pt x="274" y="580"/>
                    </a:lnTo>
                    <a:lnTo>
                      <a:pt x="263" y="576"/>
                    </a:lnTo>
                    <a:lnTo>
                      <a:pt x="254" y="578"/>
                    </a:lnTo>
                    <a:lnTo>
                      <a:pt x="213" y="569"/>
                    </a:lnTo>
                    <a:lnTo>
                      <a:pt x="193" y="555"/>
                    </a:lnTo>
                    <a:lnTo>
                      <a:pt x="170" y="547"/>
                    </a:lnTo>
                    <a:lnTo>
                      <a:pt x="148" y="531"/>
                    </a:lnTo>
                    <a:lnTo>
                      <a:pt x="126" y="533"/>
                    </a:lnTo>
                    <a:lnTo>
                      <a:pt x="113" y="520"/>
                    </a:lnTo>
                    <a:lnTo>
                      <a:pt x="99" y="520"/>
                    </a:lnTo>
                    <a:lnTo>
                      <a:pt x="90" y="515"/>
                    </a:lnTo>
                    <a:lnTo>
                      <a:pt x="91" y="500"/>
                    </a:lnTo>
                    <a:lnTo>
                      <a:pt x="81" y="492"/>
                    </a:lnTo>
                    <a:lnTo>
                      <a:pt x="84" y="488"/>
                    </a:lnTo>
                    <a:lnTo>
                      <a:pt x="91" y="490"/>
                    </a:lnTo>
                    <a:lnTo>
                      <a:pt x="96" y="487"/>
                    </a:lnTo>
                    <a:lnTo>
                      <a:pt x="100" y="484"/>
                    </a:lnTo>
                    <a:lnTo>
                      <a:pt x="99" y="479"/>
                    </a:lnTo>
                    <a:lnTo>
                      <a:pt x="94" y="467"/>
                    </a:lnTo>
                    <a:lnTo>
                      <a:pt x="93" y="461"/>
                    </a:lnTo>
                    <a:lnTo>
                      <a:pt x="97" y="451"/>
                    </a:lnTo>
                    <a:lnTo>
                      <a:pt x="95" y="441"/>
                    </a:lnTo>
                    <a:lnTo>
                      <a:pt x="88" y="436"/>
                    </a:lnTo>
                    <a:lnTo>
                      <a:pt x="77" y="436"/>
                    </a:lnTo>
                    <a:lnTo>
                      <a:pt x="65" y="444"/>
                    </a:lnTo>
                    <a:lnTo>
                      <a:pt x="55" y="435"/>
                    </a:lnTo>
                    <a:lnTo>
                      <a:pt x="40" y="426"/>
                    </a:lnTo>
                    <a:lnTo>
                      <a:pt x="36" y="412"/>
                    </a:lnTo>
                    <a:lnTo>
                      <a:pt x="30" y="403"/>
                    </a:lnTo>
                    <a:lnTo>
                      <a:pt x="19" y="399"/>
                    </a:lnTo>
                    <a:lnTo>
                      <a:pt x="16" y="393"/>
                    </a:lnTo>
                    <a:lnTo>
                      <a:pt x="25" y="377"/>
                    </a:lnTo>
                    <a:lnTo>
                      <a:pt x="21" y="365"/>
                    </a:lnTo>
                    <a:lnTo>
                      <a:pt x="4" y="362"/>
                    </a:lnTo>
                    <a:lnTo>
                      <a:pt x="1" y="346"/>
                    </a:lnTo>
                    <a:lnTo>
                      <a:pt x="6" y="335"/>
                    </a:lnTo>
                    <a:lnTo>
                      <a:pt x="33" y="321"/>
                    </a:lnTo>
                    <a:lnTo>
                      <a:pt x="42" y="329"/>
                    </a:lnTo>
                    <a:lnTo>
                      <a:pt x="54" y="328"/>
                    </a:lnTo>
                    <a:lnTo>
                      <a:pt x="56" y="314"/>
                    </a:lnTo>
                    <a:lnTo>
                      <a:pt x="67" y="312"/>
                    </a:lnTo>
                    <a:lnTo>
                      <a:pt x="82" y="302"/>
                    </a:lnTo>
                    <a:lnTo>
                      <a:pt x="102" y="298"/>
                    </a:lnTo>
                    <a:lnTo>
                      <a:pt x="116" y="283"/>
                    </a:lnTo>
                    <a:lnTo>
                      <a:pt x="122" y="266"/>
                    </a:lnTo>
                    <a:lnTo>
                      <a:pt x="119" y="256"/>
                    </a:lnTo>
                    <a:lnTo>
                      <a:pt x="117" y="238"/>
                    </a:lnTo>
                    <a:lnTo>
                      <a:pt x="106" y="226"/>
                    </a:lnTo>
                    <a:lnTo>
                      <a:pt x="141" y="214"/>
                    </a:lnTo>
                    <a:lnTo>
                      <a:pt x="150" y="225"/>
                    </a:lnTo>
                    <a:lnTo>
                      <a:pt x="158" y="217"/>
                    </a:lnTo>
                    <a:lnTo>
                      <a:pt x="157" y="207"/>
                    </a:lnTo>
                    <a:lnTo>
                      <a:pt x="170" y="177"/>
                    </a:lnTo>
                    <a:lnTo>
                      <a:pt x="191" y="175"/>
                    </a:lnTo>
                    <a:lnTo>
                      <a:pt x="205" y="181"/>
                    </a:lnTo>
                    <a:lnTo>
                      <a:pt x="215" y="171"/>
                    </a:lnTo>
                    <a:lnTo>
                      <a:pt x="209" y="149"/>
                    </a:lnTo>
                    <a:lnTo>
                      <a:pt x="241" y="125"/>
                    </a:lnTo>
                    <a:lnTo>
                      <a:pt x="247" y="125"/>
                    </a:lnTo>
                    <a:lnTo>
                      <a:pt x="267" y="152"/>
                    </a:lnTo>
                    <a:lnTo>
                      <a:pt x="287" y="152"/>
                    </a:lnTo>
                    <a:lnTo>
                      <a:pt x="314" y="190"/>
                    </a:lnTo>
                    <a:lnTo>
                      <a:pt x="303" y="202"/>
                    </a:lnTo>
                    <a:lnTo>
                      <a:pt x="315" y="218"/>
                    </a:lnTo>
                    <a:lnTo>
                      <a:pt x="337" y="222"/>
                    </a:lnTo>
                    <a:lnTo>
                      <a:pt x="397" y="247"/>
                    </a:lnTo>
                    <a:lnTo>
                      <a:pt x="394" y="266"/>
                    </a:lnTo>
                    <a:lnTo>
                      <a:pt x="407" y="281"/>
                    </a:lnTo>
                    <a:lnTo>
                      <a:pt x="424" y="281"/>
                    </a:lnTo>
                    <a:lnTo>
                      <a:pt x="431" y="276"/>
                    </a:lnTo>
                    <a:lnTo>
                      <a:pt x="436" y="273"/>
                    </a:lnTo>
                    <a:lnTo>
                      <a:pt x="446" y="278"/>
                    </a:lnTo>
                    <a:lnTo>
                      <a:pt x="468" y="273"/>
                    </a:lnTo>
                    <a:lnTo>
                      <a:pt x="498" y="276"/>
                    </a:lnTo>
                    <a:lnTo>
                      <a:pt x="518" y="291"/>
                    </a:lnTo>
                    <a:lnTo>
                      <a:pt x="537" y="293"/>
                    </a:lnTo>
                    <a:lnTo>
                      <a:pt x="553" y="300"/>
                    </a:lnTo>
                    <a:lnTo>
                      <a:pt x="564" y="296"/>
                    </a:lnTo>
                    <a:lnTo>
                      <a:pt x="592" y="282"/>
                    </a:lnTo>
                    <a:lnTo>
                      <a:pt x="607" y="288"/>
                    </a:lnTo>
                    <a:lnTo>
                      <a:pt x="623" y="286"/>
                    </a:lnTo>
                    <a:lnTo>
                      <a:pt x="645" y="276"/>
                    </a:lnTo>
                    <a:lnTo>
                      <a:pt x="660" y="260"/>
                    </a:lnTo>
                    <a:lnTo>
                      <a:pt x="675" y="257"/>
                    </a:lnTo>
                    <a:lnTo>
                      <a:pt x="682" y="245"/>
                    </a:lnTo>
                    <a:lnTo>
                      <a:pt x="670" y="237"/>
                    </a:lnTo>
                    <a:lnTo>
                      <a:pt x="683" y="218"/>
                    </a:lnTo>
                    <a:lnTo>
                      <a:pt x="710" y="225"/>
                    </a:lnTo>
                    <a:lnTo>
                      <a:pt x="731" y="205"/>
                    </a:lnTo>
                    <a:lnTo>
                      <a:pt x="740" y="213"/>
                    </a:lnTo>
                    <a:lnTo>
                      <a:pt x="751" y="211"/>
                    </a:lnTo>
                    <a:lnTo>
                      <a:pt x="757" y="188"/>
                    </a:lnTo>
                    <a:lnTo>
                      <a:pt x="767" y="185"/>
                    </a:lnTo>
                    <a:lnTo>
                      <a:pt x="773" y="193"/>
                    </a:lnTo>
                    <a:lnTo>
                      <a:pt x="785" y="190"/>
                    </a:lnTo>
                    <a:lnTo>
                      <a:pt x="784" y="180"/>
                    </a:lnTo>
                    <a:lnTo>
                      <a:pt x="799" y="178"/>
                    </a:lnTo>
                    <a:lnTo>
                      <a:pt x="809" y="183"/>
                    </a:lnTo>
                    <a:lnTo>
                      <a:pt x="817" y="177"/>
                    </a:lnTo>
                    <a:lnTo>
                      <a:pt x="809" y="159"/>
                    </a:lnTo>
                    <a:lnTo>
                      <a:pt x="781" y="150"/>
                    </a:lnTo>
                    <a:lnTo>
                      <a:pt x="773" y="161"/>
                    </a:lnTo>
                    <a:lnTo>
                      <a:pt x="760" y="154"/>
                    </a:lnTo>
                    <a:lnTo>
                      <a:pt x="753" y="161"/>
                    </a:lnTo>
                    <a:lnTo>
                      <a:pt x="743" y="155"/>
                    </a:lnTo>
                    <a:lnTo>
                      <a:pt x="744" y="144"/>
                    </a:lnTo>
                    <a:lnTo>
                      <a:pt x="753" y="135"/>
                    </a:lnTo>
                    <a:lnTo>
                      <a:pt x="764" y="110"/>
                    </a:lnTo>
                    <a:lnTo>
                      <a:pt x="768" y="104"/>
                    </a:lnTo>
                    <a:lnTo>
                      <a:pt x="777" y="114"/>
                    </a:lnTo>
                    <a:lnTo>
                      <a:pt x="805" y="96"/>
                    </a:lnTo>
                    <a:lnTo>
                      <a:pt x="803" y="81"/>
                    </a:lnTo>
                    <a:lnTo>
                      <a:pt x="812" y="77"/>
                    </a:lnTo>
                    <a:lnTo>
                      <a:pt x="820" y="53"/>
                    </a:lnTo>
                    <a:lnTo>
                      <a:pt x="832" y="44"/>
                    </a:lnTo>
                    <a:lnTo>
                      <a:pt x="834" y="30"/>
                    </a:lnTo>
                    <a:lnTo>
                      <a:pt x="821" y="32"/>
                    </a:lnTo>
                    <a:lnTo>
                      <a:pt x="838" y="5"/>
                    </a:lnTo>
                    <a:lnTo>
                      <a:pt x="879" y="0"/>
                    </a:lnTo>
                    <a:close/>
                    <a:moveTo>
                      <a:pt x="65" y="444"/>
                    </a:moveTo>
                    <a:lnTo>
                      <a:pt x="66" y="445"/>
                    </a:lnTo>
                    <a:lnTo>
                      <a:pt x="64" y="444"/>
                    </a:lnTo>
                    <a:lnTo>
                      <a:pt x="65" y="444"/>
                    </a:lnTo>
                    <a:close/>
                    <a:moveTo>
                      <a:pt x="879" y="0"/>
                    </a:moveTo>
                    <a:lnTo>
                      <a:pt x="879" y="0"/>
                    </a:lnTo>
                    <a:lnTo>
                      <a:pt x="838" y="4"/>
                    </a:lnTo>
                    <a:lnTo>
                      <a:pt x="838" y="4"/>
                    </a:lnTo>
                    <a:lnTo>
                      <a:pt x="838" y="5"/>
                    </a:lnTo>
                    <a:lnTo>
                      <a:pt x="821" y="31"/>
                    </a:lnTo>
                    <a:lnTo>
                      <a:pt x="820" y="32"/>
                    </a:lnTo>
                    <a:lnTo>
                      <a:pt x="821" y="32"/>
                    </a:lnTo>
                    <a:lnTo>
                      <a:pt x="833" y="31"/>
                    </a:lnTo>
                    <a:lnTo>
                      <a:pt x="832" y="44"/>
                    </a:lnTo>
                    <a:lnTo>
                      <a:pt x="820" y="53"/>
                    </a:lnTo>
                    <a:lnTo>
                      <a:pt x="819" y="53"/>
                    </a:lnTo>
                    <a:lnTo>
                      <a:pt x="819" y="53"/>
                    </a:lnTo>
                    <a:lnTo>
                      <a:pt x="812" y="77"/>
                    </a:lnTo>
                    <a:lnTo>
                      <a:pt x="803" y="81"/>
                    </a:lnTo>
                    <a:lnTo>
                      <a:pt x="803" y="81"/>
                    </a:lnTo>
                    <a:lnTo>
                      <a:pt x="803" y="81"/>
                    </a:lnTo>
                    <a:lnTo>
                      <a:pt x="804" y="96"/>
                    </a:lnTo>
                    <a:lnTo>
                      <a:pt x="778" y="113"/>
                    </a:lnTo>
                    <a:lnTo>
                      <a:pt x="768" y="104"/>
                    </a:lnTo>
                    <a:lnTo>
                      <a:pt x="768" y="104"/>
                    </a:lnTo>
                    <a:lnTo>
                      <a:pt x="767" y="104"/>
                    </a:lnTo>
                    <a:lnTo>
                      <a:pt x="764" y="110"/>
                    </a:lnTo>
                    <a:lnTo>
                      <a:pt x="753" y="134"/>
                    </a:lnTo>
                    <a:lnTo>
                      <a:pt x="744" y="144"/>
                    </a:lnTo>
                    <a:lnTo>
                      <a:pt x="744" y="144"/>
                    </a:lnTo>
                    <a:lnTo>
                      <a:pt x="744" y="144"/>
                    </a:lnTo>
                    <a:lnTo>
                      <a:pt x="743" y="155"/>
                    </a:lnTo>
                    <a:lnTo>
                      <a:pt x="743" y="155"/>
                    </a:lnTo>
                    <a:lnTo>
                      <a:pt x="743" y="155"/>
                    </a:lnTo>
                    <a:lnTo>
                      <a:pt x="753" y="162"/>
                    </a:lnTo>
                    <a:lnTo>
                      <a:pt x="753" y="162"/>
                    </a:lnTo>
                    <a:lnTo>
                      <a:pt x="754" y="162"/>
                    </a:lnTo>
                    <a:lnTo>
                      <a:pt x="760" y="155"/>
                    </a:lnTo>
                    <a:lnTo>
                      <a:pt x="773" y="162"/>
                    </a:lnTo>
                    <a:lnTo>
                      <a:pt x="773" y="162"/>
                    </a:lnTo>
                    <a:lnTo>
                      <a:pt x="774" y="162"/>
                    </a:lnTo>
                    <a:lnTo>
                      <a:pt x="781" y="151"/>
                    </a:lnTo>
                    <a:lnTo>
                      <a:pt x="809" y="159"/>
                    </a:lnTo>
                    <a:lnTo>
                      <a:pt x="816" y="177"/>
                    </a:lnTo>
                    <a:lnTo>
                      <a:pt x="809" y="182"/>
                    </a:lnTo>
                    <a:lnTo>
                      <a:pt x="799" y="178"/>
                    </a:lnTo>
                    <a:lnTo>
                      <a:pt x="799" y="178"/>
                    </a:lnTo>
                    <a:lnTo>
                      <a:pt x="799" y="178"/>
                    </a:lnTo>
                    <a:lnTo>
                      <a:pt x="784" y="179"/>
                    </a:lnTo>
                    <a:lnTo>
                      <a:pt x="783" y="179"/>
                    </a:lnTo>
                    <a:lnTo>
                      <a:pt x="783" y="180"/>
                    </a:lnTo>
                    <a:lnTo>
                      <a:pt x="784" y="189"/>
                    </a:lnTo>
                    <a:lnTo>
                      <a:pt x="773" y="192"/>
                    </a:lnTo>
                    <a:lnTo>
                      <a:pt x="767" y="185"/>
                    </a:lnTo>
                    <a:lnTo>
                      <a:pt x="767" y="185"/>
                    </a:lnTo>
                    <a:lnTo>
                      <a:pt x="767" y="185"/>
                    </a:lnTo>
                    <a:lnTo>
                      <a:pt x="757" y="188"/>
                    </a:lnTo>
                    <a:lnTo>
                      <a:pt x="756" y="188"/>
                    </a:lnTo>
                    <a:lnTo>
                      <a:pt x="756" y="188"/>
                    </a:lnTo>
                    <a:lnTo>
                      <a:pt x="750" y="210"/>
                    </a:lnTo>
                    <a:lnTo>
                      <a:pt x="740" y="213"/>
                    </a:lnTo>
                    <a:lnTo>
                      <a:pt x="731" y="205"/>
                    </a:lnTo>
                    <a:lnTo>
                      <a:pt x="731" y="204"/>
                    </a:lnTo>
                    <a:lnTo>
                      <a:pt x="730" y="205"/>
                    </a:lnTo>
                    <a:lnTo>
                      <a:pt x="709" y="224"/>
                    </a:lnTo>
                    <a:lnTo>
                      <a:pt x="683" y="217"/>
                    </a:lnTo>
                    <a:lnTo>
                      <a:pt x="682" y="217"/>
                    </a:lnTo>
                    <a:lnTo>
                      <a:pt x="682" y="218"/>
                    </a:lnTo>
                    <a:lnTo>
                      <a:pt x="670" y="237"/>
                    </a:lnTo>
                    <a:lnTo>
                      <a:pt x="670" y="237"/>
                    </a:lnTo>
                    <a:lnTo>
                      <a:pt x="670" y="237"/>
                    </a:lnTo>
                    <a:lnTo>
                      <a:pt x="682" y="245"/>
                    </a:lnTo>
                    <a:lnTo>
                      <a:pt x="675" y="257"/>
                    </a:lnTo>
                    <a:lnTo>
                      <a:pt x="659" y="260"/>
                    </a:lnTo>
                    <a:lnTo>
                      <a:pt x="659" y="260"/>
                    </a:lnTo>
                    <a:lnTo>
                      <a:pt x="659" y="260"/>
                    </a:lnTo>
                    <a:lnTo>
                      <a:pt x="645" y="275"/>
                    </a:lnTo>
                    <a:lnTo>
                      <a:pt x="623" y="285"/>
                    </a:lnTo>
                    <a:lnTo>
                      <a:pt x="607" y="288"/>
                    </a:lnTo>
                    <a:lnTo>
                      <a:pt x="592" y="281"/>
                    </a:lnTo>
                    <a:lnTo>
                      <a:pt x="592" y="281"/>
                    </a:lnTo>
                    <a:lnTo>
                      <a:pt x="591" y="281"/>
                    </a:lnTo>
                    <a:lnTo>
                      <a:pt x="564" y="296"/>
                    </a:lnTo>
                    <a:lnTo>
                      <a:pt x="553" y="299"/>
                    </a:lnTo>
                    <a:lnTo>
                      <a:pt x="538" y="292"/>
                    </a:lnTo>
                    <a:lnTo>
                      <a:pt x="538" y="292"/>
                    </a:lnTo>
                    <a:lnTo>
                      <a:pt x="537" y="292"/>
                    </a:lnTo>
                    <a:lnTo>
                      <a:pt x="518" y="291"/>
                    </a:lnTo>
                    <a:lnTo>
                      <a:pt x="499" y="275"/>
                    </a:lnTo>
                    <a:lnTo>
                      <a:pt x="498" y="275"/>
                    </a:lnTo>
                    <a:lnTo>
                      <a:pt x="498" y="275"/>
                    </a:lnTo>
                    <a:lnTo>
                      <a:pt x="468" y="273"/>
                    </a:lnTo>
                    <a:lnTo>
                      <a:pt x="468" y="273"/>
                    </a:lnTo>
                    <a:lnTo>
                      <a:pt x="468" y="273"/>
                    </a:lnTo>
                    <a:lnTo>
                      <a:pt x="446" y="278"/>
                    </a:lnTo>
                    <a:lnTo>
                      <a:pt x="436" y="273"/>
                    </a:lnTo>
                    <a:lnTo>
                      <a:pt x="436" y="273"/>
                    </a:lnTo>
                    <a:lnTo>
                      <a:pt x="436" y="273"/>
                    </a:lnTo>
                    <a:lnTo>
                      <a:pt x="431" y="275"/>
                    </a:lnTo>
                    <a:lnTo>
                      <a:pt x="431" y="275"/>
                    </a:lnTo>
                    <a:lnTo>
                      <a:pt x="431" y="275"/>
                    </a:lnTo>
                    <a:lnTo>
                      <a:pt x="424" y="281"/>
                    </a:lnTo>
                    <a:lnTo>
                      <a:pt x="408" y="281"/>
                    </a:lnTo>
                    <a:lnTo>
                      <a:pt x="395" y="266"/>
                    </a:lnTo>
                    <a:lnTo>
                      <a:pt x="397" y="248"/>
                    </a:lnTo>
                    <a:lnTo>
                      <a:pt x="397" y="247"/>
                    </a:lnTo>
                    <a:lnTo>
                      <a:pt x="397" y="247"/>
                    </a:lnTo>
                    <a:lnTo>
                      <a:pt x="337" y="222"/>
                    </a:lnTo>
                    <a:lnTo>
                      <a:pt x="337" y="222"/>
                    </a:lnTo>
                    <a:lnTo>
                      <a:pt x="337" y="222"/>
                    </a:lnTo>
                    <a:lnTo>
                      <a:pt x="316" y="217"/>
                    </a:lnTo>
                    <a:lnTo>
                      <a:pt x="304" y="202"/>
                    </a:lnTo>
                    <a:lnTo>
                      <a:pt x="314" y="190"/>
                    </a:lnTo>
                    <a:lnTo>
                      <a:pt x="315" y="190"/>
                    </a:lnTo>
                    <a:lnTo>
                      <a:pt x="314" y="189"/>
                    </a:lnTo>
                    <a:lnTo>
                      <a:pt x="287" y="151"/>
                    </a:lnTo>
                    <a:lnTo>
                      <a:pt x="287" y="151"/>
                    </a:lnTo>
                    <a:lnTo>
                      <a:pt x="287" y="151"/>
                    </a:lnTo>
                    <a:lnTo>
                      <a:pt x="267" y="151"/>
                    </a:lnTo>
                    <a:lnTo>
                      <a:pt x="247" y="124"/>
                    </a:lnTo>
                    <a:lnTo>
                      <a:pt x="247" y="124"/>
                    </a:lnTo>
                    <a:lnTo>
                      <a:pt x="247" y="124"/>
                    </a:lnTo>
                    <a:lnTo>
                      <a:pt x="241" y="124"/>
                    </a:lnTo>
                    <a:lnTo>
                      <a:pt x="241" y="124"/>
                    </a:lnTo>
                    <a:lnTo>
                      <a:pt x="241" y="124"/>
                    </a:lnTo>
                    <a:lnTo>
                      <a:pt x="209" y="148"/>
                    </a:lnTo>
                    <a:lnTo>
                      <a:pt x="209" y="149"/>
                    </a:lnTo>
                    <a:lnTo>
                      <a:pt x="209" y="149"/>
                    </a:lnTo>
                    <a:lnTo>
                      <a:pt x="215" y="171"/>
                    </a:lnTo>
                    <a:lnTo>
                      <a:pt x="205" y="181"/>
                    </a:lnTo>
                    <a:lnTo>
                      <a:pt x="192" y="175"/>
                    </a:lnTo>
                    <a:lnTo>
                      <a:pt x="191" y="175"/>
                    </a:lnTo>
                    <a:lnTo>
                      <a:pt x="191" y="175"/>
                    </a:lnTo>
                    <a:lnTo>
                      <a:pt x="170" y="176"/>
                    </a:lnTo>
                    <a:lnTo>
                      <a:pt x="170" y="176"/>
                    </a:lnTo>
                    <a:lnTo>
                      <a:pt x="170" y="177"/>
                    </a:lnTo>
                    <a:lnTo>
                      <a:pt x="156" y="207"/>
                    </a:lnTo>
                    <a:lnTo>
                      <a:pt x="156" y="207"/>
                    </a:lnTo>
                    <a:lnTo>
                      <a:pt x="156" y="207"/>
                    </a:lnTo>
                    <a:lnTo>
                      <a:pt x="158" y="217"/>
                    </a:lnTo>
                    <a:lnTo>
                      <a:pt x="150" y="224"/>
                    </a:lnTo>
                    <a:lnTo>
                      <a:pt x="142" y="214"/>
                    </a:lnTo>
                    <a:lnTo>
                      <a:pt x="142" y="214"/>
                    </a:lnTo>
                    <a:lnTo>
                      <a:pt x="141" y="214"/>
                    </a:lnTo>
                    <a:lnTo>
                      <a:pt x="106" y="226"/>
                    </a:lnTo>
                    <a:lnTo>
                      <a:pt x="106" y="226"/>
                    </a:lnTo>
                    <a:lnTo>
                      <a:pt x="106" y="227"/>
                    </a:lnTo>
                    <a:lnTo>
                      <a:pt x="117" y="238"/>
                    </a:lnTo>
                    <a:lnTo>
                      <a:pt x="118" y="256"/>
                    </a:lnTo>
                    <a:lnTo>
                      <a:pt x="118" y="256"/>
                    </a:lnTo>
                    <a:lnTo>
                      <a:pt x="118" y="256"/>
                    </a:lnTo>
                    <a:lnTo>
                      <a:pt x="122" y="266"/>
                    </a:lnTo>
                    <a:lnTo>
                      <a:pt x="116" y="283"/>
                    </a:lnTo>
                    <a:lnTo>
                      <a:pt x="102" y="298"/>
                    </a:lnTo>
                    <a:lnTo>
                      <a:pt x="82" y="302"/>
                    </a:lnTo>
                    <a:lnTo>
                      <a:pt x="82" y="302"/>
                    </a:lnTo>
                    <a:lnTo>
                      <a:pt x="82" y="302"/>
                    </a:lnTo>
                    <a:lnTo>
                      <a:pt x="67" y="312"/>
                    </a:lnTo>
                    <a:lnTo>
                      <a:pt x="56" y="313"/>
                    </a:lnTo>
                    <a:lnTo>
                      <a:pt x="55" y="313"/>
                    </a:lnTo>
                    <a:lnTo>
                      <a:pt x="55" y="314"/>
                    </a:lnTo>
                    <a:lnTo>
                      <a:pt x="53" y="328"/>
                    </a:lnTo>
                    <a:lnTo>
                      <a:pt x="42" y="329"/>
                    </a:lnTo>
                    <a:lnTo>
                      <a:pt x="33" y="321"/>
                    </a:lnTo>
                    <a:lnTo>
                      <a:pt x="33" y="320"/>
                    </a:lnTo>
                    <a:lnTo>
                      <a:pt x="32" y="320"/>
                    </a:lnTo>
                    <a:lnTo>
                      <a:pt x="5" y="335"/>
                    </a:lnTo>
                    <a:lnTo>
                      <a:pt x="5" y="335"/>
                    </a:lnTo>
                    <a:lnTo>
                      <a:pt x="5" y="335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4" y="362"/>
                    </a:lnTo>
                    <a:lnTo>
                      <a:pt x="4" y="362"/>
                    </a:lnTo>
                    <a:lnTo>
                      <a:pt x="4" y="362"/>
                    </a:lnTo>
                    <a:lnTo>
                      <a:pt x="20" y="365"/>
                    </a:lnTo>
                    <a:lnTo>
                      <a:pt x="24" y="377"/>
                    </a:lnTo>
                    <a:lnTo>
                      <a:pt x="16" y="393"/>
                    </a:lnTo>
                    <a:lnTo>
                      <a:pt x="15" y="393"/>
                    </a:lnTo>
                    <a:lnTo>
                      <a:pt x="16" y="393"/>
                    </a:lnTo>
                    <a:lnTo>
                      <a:pt x="19" y="399"/>
                    </a:lnTo>
                    <a:lnTo>
                      <a:pt x="19" y="399"/>
                    </a:lnTo>
                    <a:lnTo>
                      <a:pt x="19" y="399"/>
                    </a:lnTo>
                    <a:lnTo>
                      <a:pt x="30" y="403"/>
                    </a:lnTo>
                    <a:lnTo>
                      <a:pt x="36" y="412"/>
                    </a:lnTo>
                    <a:lnTo>
                      <a:pt x="40" y="426"/>
                    </a:lnTo>
                    <a:lnTo>
                      <a:pt x="40" y="426"/>
                    </a:lnTo>
                    <a:lnTo>
                      <a:pt x="40" y="426"/>
                    </a:lnTo>
                    <a:lnTo>
                      <a:pt x="54" y="435"/>
                    </a:lnTo>
                    <a:lnTo>
                      <a:pt x="64" y="444"/>
                    </a:lnTo>
                    <a:lnTo>
                      <a:pt x="64" y="444"/>
                    </a:lnTo>
                    <a:lnTo>
                      <a:pt x="63" y="444"/>
                    </a:lnTo>
                    <a:lnTo>
                      <a:pt x="64" y="445"/>
                    </a:lnTo>
                    <a:lnTo>
                      <a:pt x="66" y="446"/>
                    </a:lnTo>
                    <a:lnTo>
                      <a:pt x="69" y="447"/>
                    </a:lnTo>
                    <a:lnTo>
                      <a:pt x="66" y="445"/>
                    </a:lnTo>
                    <a:lnTo>
                      <a:pt x="65" y="444"/>
                    </a:lnTo>
                    <a:lnTo>
                      <a:pt x="77" y="436"/>
                    </a:lnTo>
                    <a:lnTo>
                      <a:pt x="88" y="436"/>
                    </a:lnTo>
                    <a:lnTo>
                      <a:pt x="95" y="442"/>
                    </a:lnTo>
                    <a:lnTo>
                      <a:pt x="97" y="451"/>
                    </a:lnTo>
                    <a:lnTo>
                      <a:pt x="93" y="461"/>
                    </a:lnTo>
                    <a:lnTo>
                      <a:pt x="93" y="461"/>
                    </a:lnTo>
                    <a:lnTo>
                      <a:pt x="93" y="461"/>
                    </a:lnTo>
                    <a:lnTo>
                      <a:pt x="94" y="467"/>
                    </a:lnTo>
                    <a:lnTo>
                      <a:pt x="94" y="467"/>
                    </a:lnTo>
                    <a:lnTo>
                      <a:pt x="94" y="468"/>
                    </a:lnTo>
                    <a:lnTo>
                      <a:pt x="99" y="479"/>
                    </a:lnTo>
                    <a:lnTo>
                      <a:pt x="100" y="484"/>
                    </a:lnTo>
                    <a:lnTo>
                      <a:pt x="95" y="486"/>
                    </a:lnTo>
                    <a:lnTo>
                      <a:pt x="95" y="486"/>
                    </a:lnTo>
                    <a:lnTo>
                      <a:pt x="95" y="486"/>
                    </a:lnTo>
                    <a:lnTo>
                      <a:pt x="91" y="489"/>
                    </a:lnTo>
                    <a:lnTo>
                      <a:pt x="84" y="488"/>
                    </a:lnTo>
                    <a:lnTo>
                      <a:pt x="84" y="488"/>
                    </a:lnTo>
                    <a:lnTo>
                      <a:pt x="84" y="488"/>
                    </a:lnTo>
                    <a:lnTo>
                      <a:pt x="81" y="491"/>
                    </a:lnTo>
                    <a:lnTo>
                      <a:pt x="80" y="492"/>
                    </a:lnTo>
                    <a:lnTo>
                      <a:pt x="81" y="492"/>
                    </a:lnTo>
                    <a:lnTo>
                      <a:pt x="91" y="500"/>
                    </a:lnTo>
                    <a:lnTo>
                      <a:pt x="90" y="515"/>
                    </a:lnTo>
                    <a:lnTo>
                      <a:pt x="90" y="516"/>
                    </a:lnTo>
                    <a:lnTo>
                      <a:pt x="90" y="516"/>
                    </a:lnTo>
                    <a:lnTo>
                      <a:pt x="99" y="520"/>
                    </a:lnTo>
                    <a:lnTo>
                      <a:pt x="99" y="520"/>
                    </a:lnTo>
                    <a:lnTo>
                      <a:pt x="99" y="520"/>
                    </a:lnTo>
                    <a:lnTo>
                      <a:pt x="112" y="520"/>
                    </a:lnTo>
                    <a:lnTo>
                      <a:pt x="126" y="533"/>
                    </a:lnTo>
                    <a:lnTo>
                      <a:pt x="126" y="533"/>
                    </a:lnTo>
                    <a:lnTo>
                      <a:pt x="126" y="533"/>
                    </a:lnTo>
                    <a:lnTo>
                      <a:pt x="147" y="531"/>
                    </a:lnTo>
                    <a:lnTo>
                      <a:pt x="170" y="547"/>
                    </a:lnTo>
                    <a:lnTo>
                      <a:pt x="170" y="547"/>
                    </a:lnTo>
                    <a:lnTo>
                      <a:pt x="170" y="547"/>
                    </a:lnTo>
                    <a:lnTo>
                      <a:pt x="193" y="556"/>
                    </a:lnTo>
                    <a:lnTo>
                      <a:pt x="212" y="570"/>
                    </a:lnTo>
                    <a:lnTo>
                      <a:pt x="212" y="570"/>
                    </a:lnTo>
                    <a:lnTo>
                      <a:pt x="212" y="570"/>
                    </a:lnTo>
                    <a:lnTo>
                      <a:pt x="254" y="578"/>
                    </a:lnTo>
                    <a:lnTo>
                      <a:pt x="254" y="578"/>
                    </a:lnTo>
                    <a:lnTo>
                      <a:pt x="254" y="578"/>
                    </a:lnTo>
                    <a:lnTo>
                      <a:pt x="263" y="576"/>
                    </a:lnTo>
                    <a:lnTo>
                      <a:pt x="274" y="581"/>
                    </a:lnTo>
                    <a:lnTo>
                      <a:pt x="274" y="581"/>
                    </a:lnTo>
                    <a:lnTo>
                      <a:pt x="275" y="581"/>
                    </a:lnTo>
                    <a:lnTo>
                      <a:pt x="287" y="569"/>
                    </a:lnTo>
                    <a:lnTo>
                      <a:pt x="298" y="569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21" y="574"/>
                    </a:lnTo>
                    <a:lnTo>
                      <a:pt x="329" y="579"/>
                    </a:lnTo>
                    <a:lnTo>
                      <a:pt x="329" y="580"/>
                    </a:lnTo>
                    <a:lnTo>
                      <a:pt x="329" y="579"/>
                    </a:lnTo>
                    <a:lnTo>
                      <a:pt x="358" y="560"/>
                    </a:lnTo>
                    <a:lnTo>
                      <a:pt x="398" y="547"/>
                    </a:lnTo>
                    <a:lnTo>
                      <a:pt x="405" y="554"/>
                    </a:lnTo>
                    <a:lnTo>
                      <a:pt x="404" y="559"/>
                    </a:lnTo>
                    <a:lnTo>
                      <a:pt x="404" y="559"/>
                    </a:lnTo>
                    <a:lnTo>
                      <a:pt x="404" y="560"/>
                    </a:lnTo>
                    <a:lnTo>
                      <a:pt x="418" y="571"/>
                    </a:lnTo>
                    <a:lnTo>
                      <a:pt x="418" y="571"/>
                    </a:lnTo>
                    <a:lnTo>
                      <a:pt x="418" y="571"/>
                    </a:lnTo>
                    <a:lnTo>
                      <a:pt x="431" y="570"/>
                    </a:lnTo>
                    <a:lnTo>
                      <a:pt x="440" y="590"/>
                    </a:lnTo>
                    <a:lnTo>
                      <a:pt x="445" y="613"/>
                    </a:lnTo>
                    <a:lnTo>
                      <a:pt x="428" y="628"/>
                    </a:lnTo>
                    <a:lnTo>
                      <a:pt x="428" y="628"/>
                    </a:lnTo>
                    <a:lnTo>
                      <a:pt x="428" y="629"/>
                    </a:lnTo>
                    <a:lnTo>
                      <a:pt x="428" y="648"/>
                    </a:lnTo>
                    <a:lnTo>
                      <a:pt x="428" y="649"/>
                    </a:lnTo>
                    <a:lnTo>
                      <a:pt x="428" y="649"/>
                    </a:lnTo>
                    <a:lnTo>
                      <a:pt x="439" y="650"/>
                    </a:lnTo>
                    <a:lnTo>
                      <a:pt x="454" y="665"/>
                    </a:lnTo>
                    <a:lnTo>
                      <a:pt x="454" y="681"/>
                    </a:lnTo>
                    <a:lnTo>
                      <a:pt x="454" y="681"/>
                    </a:lnTo>
                    <a:lnTo>
                      <a:pt x="454" y="681"/>
                    </a:lnTo>
                    <a:lnTo>
                      <a:pt x="469" y="681"/>
                    </a:lnTo>
                    <a:lnTo>
                      <a:pt x="471" y="687"/>
                    </a:lnTo>
                    <a:lnTo>
                      <a:pt x="471" y="687"/>
                    </a:lnTo>
                    <a:lnTo>
                      <a:pt x="471" y="687"/>
                    </a:lnTo>
                    <a:lnTo>
                      <a:pt x="484" y="692"/>
                    </a:lnTo>
                    <a:lnTo>
                      <a:pt x="490" y="701"/>
                    </a:lnTo>
                    <a:lnTo>
                      <a:pt x="490" y="701"/>
                    </a:lnTo>
                    <a:lnTo>
                      <a:pt x="490" y="701"/>
                    </a:lnTo>
                    <a:lnTo>
                      <a:pt x="500" y="702"/>
                    </a:lnTo>
                    <a:lnTo>
                      <a:pt x="500" y="702"/>
                    </a:lnTo>
                    <a:lnTo>
                      <a:pt x="500" y="702"/>
                    </a:lnTo>
                    <a:lnTo>
                      <a:pt x="497" y="684"/>
                    </a:lnTo>
                    <a:lnTo>
                      <a:pt x="501" y="673"/>
                    </a:lnTo>
                    <a:lnTo>
                      <a:pt x="511" y="677"/>
                    </a:lnTo>
                    <a:lnTo>
                      <a:pt x="512" y="677"/>
                    </a:lnTo>
                    <a:lnTo>
                      <a:pt x="512" y="677"/>
                    </a:lnTo>
                    <a:lnTo>
                      <a:pt x="519" y="670"/>
                    </a:lnTo>
                    <a:lnTo>
                      <a:pt x="528" y="672"/>
                    </a:lnTo>
                    <a:lnTo>
                      <a:pt x="528" y="672"/>
                    </a:lnTo>
                    <a:lnTo>
                      <a:pt x="528" y="672"/>
                    </a:lnTo>
                    <a:lnTo>
                      <a:pt x="550" y="673"/>
                    </a:lnTo>
                    <a:lnTo>
                      <a:pt x="550" y="673"/>
                    </a:lnTo>
                    <a:lnTo>
                      <a:pt x="550" y="673"/>
                    </a:lnTo>
                    <a:lnTo>
                      <a:pt x="559" y="659"/>
                    </a:lnTo>
                    <a:lnTo>
                      <a:pt x="569" y="667"/>
                    </a:lnTo>
                    <a:lnTo>
                      <a:pt x="569" y="667"/>
                    </a:lnTo>
                    <a:lnTo>
                      <a:pt x="569" y="667"/>
                    </a:lnTo>
                    <a:lnTo>
                      <a:pt x="587" y="667"/>
                    </a:lnTo>
                    <a:lnTo>
                      <a:pt x="590" y="672"/>
                    </a:lnTo>
                    <a:lnTo>
                      <a:pt x="587" y="683"/>
                    </a:lnTo>
                    <a:lnTo>
                      <a:pt x="587" y="684"/>
                    </a:lnTo>
                    <a:lnTo>
                      <a:pt x="587" y="684"/>
                    </a:lnTo>
                    <a:lnTo>
                      <a:pt x="598" y="692"/>
                    </a:lnTo>
                    <a:lnTo>
                      <a:pt x="598" y="692"/>
                    </a:lnTo>
                    <a:lnTo>
                      <a:pt x="598" y="692"/>
                    </a:lnTo>
                    <a:lnTo>
                      <a:pt x="609" y="691"/>
                    </a:lnTo>
                    <a:lnTo>
                      <a:pt x="614" y="695"/>
                    </a:lnTo>
                    <a:lnTo>
                      <a:pt x="614" y="695"/>
                    </a:lnTo>
                    <a:lnTo>
                      <a:pt x="614" y="695"/>
                    </a:lnTo>
                    <a:lnTo>
                      <a:pt x="630" y="696"/>
                    </a:lnTo>
                    <a:lnTo>
                      <a:pt x="638" y="699"/>
                    </a:lnTo>
                    <a:lnTo>
                      <a:pt x="638" y="709"/>
                    </a:lnTo>
                    <a:lnTo>
                      <a:pt x="638" y="709"/>
                    </a:lnTo>
                    <a:lnTo>
                      <a:pt x="638" y="709"/>
                    </a:lnTo>
                    <a:lnTo>
                      <a:pt x="641" y="713"/>
                    </a:lnTo>
                    <a:lnTo>
                      <a:pt x="641" y="714"/>
                    </a:lnTo>
                    <a:lnTo>
                      <a:pt x="642" y="714"/>
                    </a:lnTo>
                    <a:lnTo>
                      <a:pt x="647" y="714"/>
                    </a:lnTo>
                    <a:lnTo>
                      <a:pt x="648" y="715"/>
                    </a:lnTo>
                    <a:lnTo>
                      <a:pt x="648" y="714"/>
                    </a:lnTo>
                    <a:lnTo>
                      <a:pt x="650" y="706"/>
                    </a:lnTo>
                    <a:lnTo>
                      <a:pt x="661" y="703"/>
                    </a:lnTo>
                    <a:lnTo>
                      <a:pt x="661" y="703"/>
                    </a:lnTo>
                    <a:lnTo>
                      <a:pt x="661" y="703"/>
                    </a:lnTo>
                    <a:lnTo>
                      <a:pt x="666" y="699"/>
                    </a:lnTo>
                    <a:lnTo>
                      <a:pt x="673" y="698"/>
                    </a:lnTo>
                    <a:lnTo>
                      <a:pt x="673" y="698"/>
                    </a:lnTo>
                    <a:lnTo>
                      <a:pt x="673" y="698"/>
                    </a:lnTo>
                    <a:lnTo>
                      <a:pt x="679" y="694"/>
                    </a:lnTo>
                    <a:lnTo>
                      <a:pt x="689" y="694"/>
                    </a:lnTo>
                    <a:lnTo>
                      <a:pt x="689" y="694"/>
                    </a:lnTo>
                    <a:lnTo>
                      <a:pt x="689" y="694"/>
                    </a:lnTo>
                    <a:lnTo>
                      <a:pt x="700" y="685"/>
                    </a:lnTo>
                    <a:lnTo>
                      <a:pt x="700" y="685"/>
                    </a:lnTo>
                    <a:lnTo>
                      <a:pt x="701" y="685"/>
                    </a:lnTo>
                    <a:lnTo>
                      <a:pt x="705" y="673"/>
                    </a:lnTo>
                    <a:lnTo>
                      <a:pt x="711" y="671"/>
                    </a:lnTo>
                    <a:lnTo>
                      <a:pt x="716" y="673"/>
                    </a:lnTo>
                    <a:lnTo>
                      <a:pt x="716" y="680"/>
                    </a:lnTo>
                    <a:lnTo>
                      <a:pt x="716" y="680"/>
                    </a:lnTo>
                    <a:lnTo>
                      <a:pt x="716" y="680"/>
                    </a:lnTo>
                    <a:lnTo>
                      <a:pt x="723" y="683"/>
                    </a:lnTo>
                    <a:lnTo>
                      <a:pt x="724" y="684"/>
                    </a:lnTo>
                    <a:lnTo>
                      <a:pt x="724" y="683"/>
                    </a:lnTo>
                    <a:lnTo>
                      <a:pt x="737" y="676"/>
                    </a:lnTo>
                    <a:lnTo>
                      <a:pt x="746" y="676"/>
                    </a:lnTo>
                    <a:lnTo>
                      <a:pt x="747" y="676"/>
                    </a:lnTo>
                    <a:lnTo>
                      <a:pt x="747" y="675"/>
                    </a:lnTo>
                    <a:lnTo>
                      <a:pt x="755" y="668"/>
                    </a:lnTo>
                    <a:lnTo>
                      <a:pt x="764" y="667"/>
                    </a:lnTo>
                    <a:lnTo>
                      <a:pt x="765" y="667"/>
                    </a:lnTo>
                    <a:lnTo>
                      <a:pt x="765" y="666"/>
                    </a:lnTo>
                    <a:lnTo>
                      <a:pt x="768" y="659"/>
                    </a:lnTo>
                    <a:lnTo>
                      <a:pt x="786" y="651"/>
                    </a:lnTo>
                    <a:lnTo>
                      <a:pt x="786" y="651"/>
                    </a:lnTo>
                    <a:lnTo>
                      <a:pt x="786" y="650"/>
                    </a:lnTo>
                    <a:lnTo>
                      <a:pt x="787" y="643"/>
                    </a:lnTo>
                    <a:lnTo>
                      <a:pt x="796" y="635"/>
                    </a:lnTo>
                    <a:lnTo>
                      <a:pt x="803" y="635"/>
                    </a:lnTo>
                    <a:lnTo>
                      <a:pt x="803" y="635"/>
                    </a:lnTo>
                    <a:lnTo>
                      <a:pt x="803" y="635"/>
                    </a:lnTo>
                    <a:lnTo>
                      <a:pt x="807" y="628"/>
                    </a:lnTo>
                    <a:lnTo>
                      <a:pt x="816" y="622"/>
                    </a:lnTo>
                    <a:lnTo>
                      <a:pt x="817" y="622"/>
                    </a:lnTo>
                    <a:lnTo>
                      <a:pt x="817" y="622"/>
                    </a:lnTo>
                    <a:lnTo>
                      <a:pt x="817" y="606"/>
                    </a:lnTo>
                    <a:lnTo>
                      <a:pt x="825" y="603"/>
                    </a:lnTo>
                    <a:lnTo>
                      <a:pt x="825" y="603"/>
                    </a:lnTo>
                    <a:lnTo>
                      <a:pt x="825" y="603"/>
                    </a:lnTo>
                    <a:lnTo>
                      <a:pt x="825" y="593"/>
                    </a:lnTo>
                    <a:lnTo>
                      <a:pt x="837" y="583"/>
                    </a:lnTo>
                    <a:lnTo>
                      <a:pt x="837" y="582"/>
                    </a:lnTo>
                    <a:lnTo>
                      <a:pt x="837" y="582"/>
                    </a:lnTo>
                    <a:lnTo>
                      <a:pt x="837" y="576"/>
                    </a:lnTo>
                    <a:lnTo>
                      <a:pt x="846" y="571"/>
                    </a:lnTo>
                    <a:lnTo>
                      <a:pt x="846" y="571"/>
                    </a:lnTo>
                    <a:lnTo>
                      <a:pt x="846" y="571"/>
                    </a:lnTo>
                    <a:lnTo>
                      <a:pt x="849" y="567"/>
                    </a:lnTo>
                    <a:lnTo>
                      <a:pt x="849" y="566"/>
                    </a:lnTo>
                    <a:lnTo>
                      <a:pt x="849" y="566"/>
                    </a:lnTo>
                    <a:lnTo>
                      <a:pt x="848" y="559"/>
                    </a:lnTo>
                    <a:lnTo>
                      <a:pt x="855" y="550"/>
                    </a:lnTo>
                    <a:lnTo>
                      <a:pt x="855" y="550"/>
                    </a:lnTo>
                    <a:lnTo>
                      <a:pt x="855" y="549"/>
                    </a:lnTo>
                    <a:lnTo>
                      <a:pt x="853" y="537"/>
                    </a:lnTo>
                    <a:lnTo>
                      <a:pt x="853" y="537"/>
                    </a:lnTo>
                    <a:lnTo>
                      <a:pt x="853" y="537"/>
                    </a:lnTo>
                    <a:lnTo>
                      <a:pt x="847" y="532"/>
                    </a:lnTo>
                    <a:lnTo>
                      <a:pt x="847" y="532"/>
                    </a:lnTo>
                    <a:lnTo>
                      <a:pt x="847" y="532"/>
                    </a:lnTo>
                    <a:lnTo>
                      <a:pt x="839" y="537"/>
                    </a:lnTo>
                    <a:lnTo>
                      <a:pt x="836" y="535"/>
                    </a:lnTo>
                    <a:lnTo>
                      <a:pt x="837" y="529"/>
                    </a:lnTo>
                    <a:lnTo>
                      <a:pt x="846" y="523"/>
                    </a:lnTo>
                    <a:lnTo>
                      <a:pt x="854" y="520"/>
                    </a:lnTo>
                    <a:lnTo>
                      <a:pt x="854" y="520"/>
                    </a:lnTo>
                    <a:lnTo>
                      <a:pt x="854" y="519"/>
                    </a:lnTo>
                    <a:lnTo>
                      <a:pt x="852" y="511"/>
                    </a:lnTo>
                    <a:lnTo>
                      <a:pt x="852" y="511"/>
                    </a:lnTo>
                    <a:lnTo>
                      <a:pt x="852" y="511"/>
                    </a:lnTo>
                    <a:lnTo>
                      <a:pt x="846" y="506"/>
                    </a:lnTo>
                    <a:lnTo>
                      <a:pt x="853" y="506"/>
                    </a:lnTo>
                    <a:lnTo>
                      <a:pt x="853" y="506"/>
                    </a:lnTo>
                    <a:lnTo>
                      <a:pt x="853" y="505"/>
                    </a:lnTo>
                    <a:lnTo>
                      <a:pt x="853" y="500"/>
                    </a:lnTo>
                    <a:lnTo>
                      <a:pt x="853" y="500"/>
                    </a:lnTo>
                    <a:lnTo>
                      <a:pt x="853" y="500"/>
                    </a:lnTo>
                    <a:lnTo>
                      <a:pt x="847" y="492"/>
                    </a:lnTo>
                    <a:lnTo>
                      <a:pt x="847" y="492"/>
                    </a:lnTo>
                    <a:lnTo>
                      <a:pt x="847" y="492"/>
                    </a:lnTo>
                    <a:lnTo>
                      <a:pt x="838" y="485"/>
                    </a:lnTo>
                    <a:lnTo>
                      <a:pt x="837" y="471"/>
                    </a:lnTo>
                    <a:lnTo>
                      <a:pt x="837" y="471"/>
                    </a:lnTo>
                    <a:lnTo>
                      <a:pt x="837" y="470"/>
                    </a:lnTo>
                    <a:lnTo>
                      <a:pt x="832" y="465"/>
                    </a:lnTo>
                    <a:lnTo>
                      <a:pt x="830" y="452"/>
                    </a:lnTo>
                    <a:lnTo>
                      <a:pt x="830" y="452"/>
                    </a:lnTo>
                    <a:lnTo>
                      <a:pt x="830" y="452"/>
                    </a:lnTo>
                    <a:lnTo>
                      <a:pt x="818" y="449"/>
                    </a:lnTo>
                    <a:lnTo>
                      <a:pt x="808" y="440"/>
                    </a:lnTo>
                    <a:lnTo>
                      <a:pt x="810" y="431"/>
                    </a:lnTo>
                    <a:lnTo>
                      <a:pt x="820" y="423"/>
                    </a:lnTo>
                    <a:lnTo>
                      <a:pt x="820" y="423"/>
                    </a:lnTo>
                    <a:lnTo>
                      <a:pt x="820" y="423"/>
                    </a:lnTo>
                    <a:lnTo>
                      <a:pt x="820" y="421"/>
                    </a:lnTo>
                    <a:lnTo>
                      <a:pt x="827" y="414"/>
                    </a:lnTo>
                    <a:lnTo>
                      <a:pt x="830" y="417"/>
                    </a:lnTo>
                    <a:lnTo>
                      <a:pt x="830" y="417"/>
                    </a:lnTo>
                    <a:lnTo>
                      <a:pt x="830" y="417"/>
                    </a:lnTo>
                    <a:lnTo>
                      <a:pt x="837" y="417"/>
                    </a:lnTo>
                    <a:lnTo>
                      <a:pt x="837" y="417"/>
                    </a:lnTo>
                    <a:lnTo>
                      <a:pt x="837" y="417"/>
                    </a:lnTo>
                    <a:lnTo>
                      <a:pt x="847" y="409"/>
                    </a:lnTo>
                    <a:lnTo>
                      <a:pt x="847" y="409"/>
                    </a:lnTo>
                    <a:lnTo>
                      <a:pt x="847" y="409"/>
                    </a:lnTo>
                    <a:lnTo>
                      <a:pt x="848" y="406"/>
                    </a:lnTo>
                    <a:lnTo>
                      <a:pt x="855" y="403"/>
                    </a:lnTo>
                    <a:lnTo>
                      <a:pt x="864" y="403"/>
                    </a:lnTo>
                    <a:lnTo>
                      <a:pt x="864" y="403"/>
                    </a:lnTo>
                    <a:lnTo>
                      <a:pt x="865" y="403"/>
                    </a:lnTo>
                    <a:lnTo>
                      <a:pt x="867" y="399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6" y="391"/>
                    </a:lnTo>
                    <a:lnTo>
                      <a:pt x="865" y="391"/>
                    </a:lnTo>
                    <a:lnTo>
                      <a:pt x="865" y="391"/>
                    </a:lnTo>
                    <a:lnTo>
                      <a:pt x="843" y="389"/>
                    </a:lnTo>
                    <a:lnTo>
                      <a:pt x="837" y="385"/>
                    </a:lnTo>
                    <a:lnTo>
                      <a:pt x="837" y="384"/>
                    </a:lnTo>
                    <a:lnTo>
                      <a:pt x="837" y="385"/>
                    </a:lnTo>
                    <a:lnTo>
                      <a:pt x="830" y="385"/>
                    </a:lnTo>
                    <a:lnTo>
                      <a:pt x="830" y="385"/>
                    </a:lnTo>
                    <a:lnTo>
                      <a:pt x="830" y="385"/>
                    </a:lnTo>
                    <a:lnTo>
                      <a:pt x="812" y="396"/>
                    </a:lnTo>
                    <a:lnTo>
                      <a:pt x="802" y="395"/>
                    </a:lnTo>
                    <a:lnTo>
                      <a:pt x="803" y="384"/>
                    </a:lnTo>
                    <a:lnTo>
                      <a:pt x="803" y="384"/>
                    </a:lnTo>
                    <a:lnTo>
                      <a:pt x="803" y="384"/>
                    </a:lnTo>
                    <a:lnTo>
                      <a:pt x="790" y="382"/>
                    </a:lnTo>
                    <a:lnTo>
                      <a:pt x="781" y="369"/>
                    </a:lnTo>
                    <a:lnTo>
                      <a:pt x="786" y="360"/>
                    </a:lnTo>
                    <a:lnTo>
                      <a:pt x="798" y="358"/>
                    </a:lnTo>
                    <a:lnTo>
                      <a:pt x="798" y="358"/>
                    </a:lnTo>
                    <a:lnTo>
                      <a:pt x="798" y="358"/>
                    </a:lnTo>
                    <a:lnTo>
                      <a:pt x="803" y="355"/>
                    </a:lnTo>
                    <a:lnTo>
                      <a:pt x="803" y="355"/>
                    </a:lnTo>
                    <a:lnTo>
                      <a:pt x="803" y="355"/>
                    </a:lnTo>
                    <a:lnTo>
                      <a:pt x="803" y="352"/>
                    </a:lnTo>
                    <a:lnTo>
                      <a:pt x="810" y="346"/>
                    </a:lnTo>
                    <a:lnTo>
                      <a:pt x="810" y="345"/>
                    </a:lnTo>
                    <a:lnTo>
                      <a:pt x="810" y="345"/>
                    </a:lnTo>
                    <a:lnTo>
                      <a:pt x="813" y="338"/>
                    </a:lnTo>
                    <a:lnTo>
                      <a:pt x="826" y="333"/>
                    </a:lnTo>
                    <a:lnTo>
                      <a:pt x="826" y="333"/>
                    </a:lnTo>
                    <a:lnTo>
                      <a:pt x="826" y="333"/>
                    </a:lnTo>
                    <a:lnTo>
                      <a:pt x="841" y="321"/>
                    </a:lnTo>
                    <a:lnTo>
                      <a:pt x="855" y="323"/>
                    </a:lnTo>
                    <a:lnTo>
                      <a:pt x="856" y="333"/>
                    </a:lnTo>
                    <a:lnTo>
                      <a:pt x="843" y="348"/>
                    </a:lnTo>
                    <a:lnTo>
                      <a:pt x="843" y="348"/>
                    </a:lnTo>
                    <a:lnTo>
                      <a:pt x="843" y="348"/>
                    </a:lnTo>
                    <a:lnTo>
                      <a:pt x="851" y="353"/>
                    </a:lnTo>
                    <a:lnTo>
                      <a:pt x="851" y="360"/>
                    </a:lnTo>
                    <a:lnTo>
                      <a:pt x="850" y="361"/>
                    </a:lnTo>
                    <a:lnTo>
                      <a:pt x="851" y="361"/>
                    </a:lnTo>
                    <a:lnTo>
                      <a:pt x="863" y="355"/>
                    </a:lnTo>
                    <a:lnTo>
                      <a:pt x="863" y="355"/>
                    </a:lnTo>
                    <a:lnTo>
                      <a:pt x="863" y="355"/>
                    </a:lnTo>
                    <a:lnTo>
                      <a:pt x="882" y="345"/>
                    </a:lnTo>
                    <a:lnTo>
                      <a:pt x="896" y="341"/>
                    </a:lnTo>
                    <a:lnTo>
                      <a:pt x="897" y="341"/>
                    </a:lnTo>
                    <a:lnTo>
                      <a:pt x="897" y="341"/>
                    </a:lnTo>
                    <a:lnTo>
                      <a:pt x="904" y="325"/>
                    </a:lnTo>
                    <a:lnTo>
                      <a:pt x="927" y="318"/>
                    </a:lnTo>
                    <a:lnTo>
                      <a:pt x="928" y="318"/>
                    </a:lnTo>
                    <a:lnTo>
                      <a:pt x="928" y="318"/>
                    </a:lnTo>
                    <a:lnTo>
                      <a:pt x="942" y="296"/>
                    </a:lnTo>
                    <a:lnTo>
                      <a:pt x="949" y="296"/>
                    </a:lnTo>
                    <a:lnTo>
                      <a:pt x="948" y="308"/>
                    </a:lnTo>
                    <a:lnTo>
                      <a:pt x="948" y="308"/>
                    </a:lnTo>
                    <a:lnTo>
                      <a:pt x="949" y="308"/>
                    </a:lnTo>
                    <a:lnTo>
                      <a:pt x="963" y="307"/>
                    </a:lnTo>
                    <a:lnTo>
                      <a:pt x="963" y="307"/>
                    </a:lnTo>
                    <a:lnTo>
                      <a:pt x="963" y="307"/>
                    </a:lnTo>
                    <a:lnTo>
                      <a:pt x="970" y="301"/>
                    </a:lnTo>
                    <a:lnTo>
                      <a:pt x="970" y="301"/>
                    </a:lnTo>
                    <a:lnTo>
                      <a:pt x="970" y="300"/>
                    </a:lnTo>
                    <a:lnTo>
                      <a:pt x="968" y="288"/>
                    </a:lnTo>
                    <a:lnTo>
                      <a:pt x="980" y="288"/>
                    </a:lnTo>
                    <a:lnTo>
                      <a:pt x="980" y="288"/>
                    </a:lnTo>
                    <a:lnTo>
                      <a:pt x="981" y="288"/>
                    </a:lnTo>
                    <a:lnTo>
                      <a:pt x="998" y="271"/>
                    </a:lnTo>
                    <a:lnTo>
                      <a:pt x="1021" y="265"/>
                    </a:lnTo>
                    <a:lnTo>
                      <a:pt x="1021" y="265"/>
                    </a:lnTo>
                    <a:lnTo>
                      <a:pt x="1021" y="264"/>
                    </a:lnTo>
                    <a:lnTo>
                      <a:pt x="1023" y="245"/>
                    </a:lnTo>
                    <a:lnTo>
                      <a:pt x="1023" y="245"/>
                    </a:lnTo>
                    <a:lnTo>
                      <a:pt x="1023" y="245"/>
                    </a:lnTo>
                    <a:lnTo>
                      <a:pt x="1016" y="224"/>
                    </a:lnTo>
                    <a:lnTo>
                      <a:pt x="1030" y="218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59" y="216"/>
                    </a:lnTo>
                    <a:lnTo>
                      <a:pt x="1059" y="216"/>
                    </a:lnTo>
                    <a:lnTo>
                      <a:pt x="1059" y="215"/>
                    </a:lnTo>
                    <a:lnTo>
                      <a:pt x="1068" y="179"/>
                    </a:lnTo>
                    <a:lnTo>
                      <a:pt x="1082" y="170"/>
                    </a:lnTo>
                    <a:lnTo>
                      <a:pt x="1082" y="170"/>
                    </a:lnTo>
                    <a:lnTo>
                      <a:pt x="1082" y="170"/>
                    </a:lnTo>
                    <a:lnTo>
                      <a:pt x="1089" y="138"/>
                    </a:lnTo>
                    <a:lnTo>
                      <a:pt x="1089" y="137"/>
                    </a:lnTo>
                    <a:lnTo>
                      <a:pt x="1089" y="137"/>
                    </a:lnTo>
                    <a:lnTo>
                      <a:pt x="1081" y="134"/>
                    </a:lnTo>
                    <a:lnTo>
                      <a:pt x="1081" y="134"/>
                    </a:lnTo>
                    <a:lnTo>
                      <a:pt x="1081" y="134"/>
                    </a:lnTo>
                    <a:lnTo>
                      <a:pt x="1060" y="147"/>
                    </a:lnTo>
                    <a:lnTo>
                      <a:pt x="1043" y="148"/>
                    </a:lnTo>
                    <a:lnTo>
                      <a:pt x="1043" y="148"/>
                    </a:lnTo>
                    <a:lnTo>
                      <a:pt x="1043" y="148"/>
                    </a:lnTo>
                    <a:lnTo>
                      <a:pt x="1034" y="152"/>
                    </a:lnTo>
                    <a:lnTo>
                      <a:pt x="1021" y="154"/>
                    </a:lnTo>
                    <a:lnTo>
                      <a:pt x="1014" y="130"/>
                    </a:lnTo>
                    <a:lnTo>
                      <a:pt x="1014" y="130"/>
                    </a:lnTo>
                    <a:lnTo>
                      <a:pt x="1014" y="130"/>
                    </a:lnTo>
                    <a:lnTo>
                      <a:pt x="992" y="110"/>
                    </a:lnTo>
                    <a:lnTo>
                      <a:pt x="992" y="110"/>
                    </a:lnTo>
                    <a:lnTo>
                      <a:pt x="992" y="110"/>
                    </a:lnTo>
                    <a:lnTo>
                      <a:pt x="976" y="104"/>
                    </a:lnTo>
                    <a:lnTo>
                      <a:pt x="976" y="104"/>
                    </a:lnTo>
                    <a:lnTo>
                      <a:pt x="976" y="104"/>
                    </a:lnTo>
                    <a:lnTo>
                      <a:pt x="959" y="103"/>
                    </a:lnTo>
                    <a:lnTo>
                      <a:pt x="956" y="79"/>
                    </a:lnTo>
                    <a:lnTo>
                      <a:pt x="956" y="79"/>
                    </a:lnTo>
                    <a:lnTo>
                      <a:pt x="956" y="79"/>
                    </a:lnTo>
                    <a:lnTo>
                      <a:pt x="943" y="54"/>
                    </a:lnTo>
                    <a:lnTo>
                      <a:pt x="941" y="41"/>
                    </a:lnTo>
                    <a:lnTo>
                      <a:pt x="941" y="41"/>
                    </a:lnTo>
                    <a:lnTo>
                      <a:pt x="941" y="41"/>
                    </a:lnTo>
                    <a:lnTo>
                      <a:pt x="926" y="12"/>
                    </a:lnTo>
                    <a:lnTo>
                      <a:pt x="926" y="11"/>
                    </a:lnTo>
                    <a:lnTo>
                      <a:pt x="926" y="11"/>
                    </a:lnTo>
                    <a:lnTo>
                      <a:pt x="906" y="8"/>
                    </a:lnTo>
                    <a:lnTo>
                      <a:pt x="879" y="0"/>
                    </a:lnTo>
                    <a:lnTo>
                      <a:pt x="879" y="0"/>
                    </a:lnTo>
                    <a:lnTo>
                      <a:pt x="87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3" name="Freeform 1294"/>
              <p:cNvSpPr>
                <a:spLocks noEditPoints="1"/>
              </p:cNvSpPr>
              <p:nvPr/>
            </p:nvSpPr>
            <p:spPr bwMode="gray">
              <a:xfrm>
                <a:off x="4276" y="1271"/>
                <a:ext cx="1089" cy="715"/>
              </a:xfrm>
              <a:custGeom>
                <a:avLst/>
                <a:gdLst>
                  <a:gd name="T0" fmla="*/ 1060 w 1089"/>
                  <a:gd name="T1" fmla="*/ 147 h 715"/>
                  <a:gd name="T2" fmla="*/ 970 w 1089"/>
                  <a:gd name="T3" fmla="*/ 301 h 715"/>
                  <a:gd name="T4" fmla="*/ 856 w 1089"/>
                  <a:gd name="T5" fmla="*/ 322 h 715"/>
                  <a:gd name="T6" fmla="*/ 830 w 1089"/>
                  <a:gd name="T7" fmla="*/ 386 h 715"/>
                  <a:gd name="T8" fmla="*/ 809 w 1089"/>
                  <a:gd name="T9" fmla="*/ 431 h 715"/>
                  <a:gd name="T10" fmla="*/ 837 w 1089"/>
                  <a:gd name="T11" fmla="*/ 529 h 715"/>
                  <a:gd name="T12" fmla="*/ 816 w 1089"/>
                  <a:gd name="T13" fmla="*/ 622 h 715"/>
                  <a:gd name="T14" fmla="*/ 711 w 1089"/>
                  <a:gd name="T15" fmla="*/ 671 h 715"/>
                  <a:gd name="T16" fmla="*/ 614 w 1089"/>
                  <a:gd name="T17" fmla="*/ 695 h 715"/>
                  <a:gd name="T18" fmla="*/ 500 w 1089"/>
                  <a:gd name="T19" fmla="*/ 702 h 715"/>
                  <a:gd name="T20" fmla="*/ 404 w 1089"/>
                  <a:gd name="T21" fmla="*/ 559 h 715"/>
                  <a:gd name="T22" fmla="*/ 170 w 1089"/>
                  <a:gd name="T23" fmla="*/ 547 h 715"/>
                  <a:gd name="T24" fmla="*/ 93 w 1089"/>
                  <a:gd name="T25" fmla="*/ 461 h 715"/>
                  <a:gd name="T26" fmla="*/ 4 w 1089"/>
                  <a:gd name="T27" fmla="*/ 362 h 715"/>
                  <a:gd name="T28" fmla="*/ 106 w 1089"/>
                  <a:gd name="T29" fmla="*/ 226 h 715"/>
                  <a:gd name="T30" fmla="*/ 314 w 1089"/>
                  <a:gd name="T31" fmla="*/ 190 h 715"/>
                  <a:gd name="T32" fmla="*/ 537 w 1089"/>
                  <a:gd name="T33" fmla="*/ 293 h 715"/>
                  <a:gd name="T34" fmla="*/ 740 w 1089"/>
                  <a:gd name="T35" fmla="*/ 213 h 715"/>
                  <a:gd name="T36" fmla="*/ 753 w 1089"/>
                  <a:gd name="T37" fmla="*/ 161 h 715"/>
                  <a:gd name="T38" fmla="*/ 838 w 1089"/>
                  <a:gd name="T39" fmla="*/ 5 h 715"/>
                  <a:gd name="T40" fmla="*/ 833 w 1089"/>
                  <a:gd name="T41" fmla="*/ 31 h 715"/>
                  <a:gd name="T42" fmla="*/ 764 w 1089"/>
                  <a:gd name="T43" fmla="*/ 110 h 715"/>
                  <a:gd name="T44" fmla="*/ 774 w 1089"/>
                  <a:gd name="T45" fmla="*/ 162 h 715"/>
                  <a:gd name="T46" fmla="*/ 767 w 1089"/>
                  <a:gd name="T47" fmla="*/ 185 h 715"/>
                  <a:gd name="T48" fmla="*/ 670 w 1089"/>
                  <a:gd name="T49" fmla="*/ 237 h 715"/>
                  <a:gd name="T50" fmla="*/ 564 w 1089"/>
                  <a:gd name="T51" fmla="*/ 296 h 715"/>
                  <a:gd name="T52" fmla="*/ 436 w 1089"/>
                  <a:gd name="T53" fmla="*/ 273 h 715"/>
                  <a:gd name="T54" fmla="*/ 316 w 1089"/>
                  <a:gd name="T55" fmla="*/ 217 h 715"/>
                  <a:gd name="T56" fmla="*/ 241 w 1089"/>
                  <a:gd name="T57" fmla="*/ 124 h 715"/>
                  <a:gd name="T58" fmla="*/ 156 w 1089"/>
                  <a:gd name="T59" fmla="*/ 207 h 715"/>
                  <a:gd name="T60" fmla="*/ 116 w 1089"/>
                  <a:gd name="T61" fmla="*/ 283 h 715"/>
                  <a:gd name="T62" fmla="*/ 5 w 1089"/>
                  <a:gd name="T63" fmla="*/ 335 h 715"/>
                  <a:gd name="T64" fmla="*/ 19 w 1089"/>
                  <a:gd name="T65" fmla="*/ 399 h 715"/>
                  <a:gd name="T66" fmla="*/ 69 w 1089"/>
                  <a:gd name="T67" fmla="*/ 447 h 715"/>
                  <a:gd name="T68" fmla="*/ 100 w 1089"/>
                  <a:gd name="T69" fmla="*/ 484 h 715"/>
                  <a:gd name="T70" fmla="*/ 90 w 1089"/>
                  <a:gd name="T71" fmla="*/ 516 h 715"/>
                  <a:gd name="T72" fmla="*/ 212 w 1089"/>
                  <a:gd name="T73" fmla="*/ 570 h 715"/>
                  <a:gd name="T74" fmla="*/ 321 w 1089"/>
                  <a:gd name="T75" fmla="*/ 574 h 715"/>
                  <a:gd name="T76" fmla="*/ 440 w 1089"/>
                  <a:gd name="T77" fmla="*/ 590 h 715"/>
                  <a:gd name="T78" fmla="*/ 471 w 1089"/>
                  <a:gd name="T79" fmla="*/ 687 h 715"/>
                  <a:gd name="T80" fmla="*/ 512 w 1089"/>
                  <a:gd name="T81" fmla="*/ 677 h 715"/>
                  <a:gd name="T82" fmla="*/ 587 w 1089"/>
                  <a:gd name="T83" fmla="*/ 683 h 715"/>
                  <a:gd name="T84" fmla="*/ 638 w 1089"/>
                  <a:gd name="T85" fmla="*/ 709 h 715"/>
                  <a:gd name="T86" fmla="*/ 673 w 1089"/>
                  <a:gd name="T87" fmla="*/ 698 h 715"/>
                  <a:gd name="T88" fmla="*/ 723 w 1089"/>
                  <a:gd name="T89" fmla="*/ 683 h 715"/>
                  <a:gd name="T90" fmla="*/ 786 w 1089"/>
                  <a:gd name="T91" fmla="*/ 650 h 715"/>
                  <a:gd name="T92" fmla="*/ 825 w 1089"/>
                  <a:gd name="T93" fmla="*/ 593 h 715"/>
                  <a:gd name="T94" fmla="*/ 855 w 1089"/>
                  <a:gd name="T95" fmla="*/ 549 h 715"/>
                  <a:gd name="T96" fmla="*/ 852 w 1089"/>
                  <a:gd name="T97" fmla="*/ 511 h 715"/>
                  <a:gd name="T98" fmla="*/ 837 w 1089"/>
                  <a:gd name="T99" fmla="*/ 471 h 715"/>
                  <a:gd name="T100" fmla="*/ 827 w 1089"/>
                  <a:gd name="T101" fmla="*/ 414 h 715"/>
                  <a:gd name="T102" fmla="*/ 865 w 1089"/>
                  <a:gd name="T103" fmla="*/ 403 h 715"/>
                  <a:gd name="T104" fmla="*/ 812 w 1089"/>
                  <a:gd name="T105" fmla="*/ 396 h 715"/>
                  <a:gd name="T106" fmla="*/ 803 w 1089"/>
                  <a:gd name="T107" fmla="*/ 352 h 715"/>
                  <a:gd name="T108" fmla="*/ 851 w 1089"/>
                  <a:gd name="T109" fmla="*/ 353 h 715"/>
                  <a:gd name="T110" fmla="*/ 928 w 1089"/>
                  <a:gd name="T111" fmla="*/ 318 h 715"/>
                  <a:gd name="T112" fmla="*/ 980 w 1089"/>
                  <a:gd name="T113" fmla="*/ 288 h 715"/>
                  <a:gd name="T114" fmla="*/ 1059 w 1089"/>
                  <a:gd name="T115" fmla="*/ 216 h 715"/>
                  <a:gd name="T116" fmla="*/ 1043 w 1089"/>
                  <a:gd name="T117" fmla="*/ 148 h 715"/>
                  <a:gd name="T118" fmla="*/ 959 w 1089"/>
                  <a:gd name="T119" fmla="*/ 103 h 715"/>
                  <a:gd name="T120" fmla="*/ 879 w 1089"/>
                  <a:gd name="T121" fmla="*/ 0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9" h="715">
                    <a:moveTo>
                      <a:pt x="879" y="0"/>
                    </a:moveTo>
                    <a:lnTo>
                      <a:pt x="906" y="8"/>
                    </a:lnTo>
                    <a:lnTo>
                      <a:pt x="926" y="12"/>
                    </a:lnTo>
                    <a:lnTo>
                      <a:pt x="941" y="41"/>
                    </a:lnTo>
                    <a:lnTo>
                      <a:pt x="942" y="54"/>
                    </a:lnTo>
                    <a:lnTo>
                      <a:pt x="956" y="80"/>
                    </a:lnTo>
                    <a:lnTo>
                      <a:pt x="959" y="103"/>
                    </a:lnTo>
                    <a:lnTo>
                      <a:pt x="975" y="104"/>
                    </a:lnTo>
                    <a:lnTo>
                      <a:pt x="992" y="110"/>
                    </a:lnTo>
                    <a:lnTo>
                      <a:pt x="1013" y="130"/>
                    </a:lnTo>
                    <a:lnTo>
                      <a:pt x="1021" y="154"/>
                    </a:lnTo>
                    <a:lnTo>
                      <a:pt x="1034" y="153"/>
                    </a:lnTo>
                    <a:lnTo>
                      <a:pt x="1043" y="148"/>
                    </a:lnTo>
                    <a:lnTo>
                      <a:pt x="1060" y="147"/>
                    </a:lnTo>
                    <a:lnTo>
                      <a:pt x="1081" y="135"/>
                    </a:lnTo>
                    <a:lnTo>
                      <a:pt x="1089" y="137"/>
                    </a:lnTo>
                    <a:lnTo>
                      <a:pt x="1082" y="170"/>
                    </a:lnTo>
                    <a:lnTo>
                      <a:pt x="1068" y="178"/>
                    </a:lnTo>
                    <a:lnTo>
                      <a:pt x="1059" y="215"/>
                    </a:lnTo>
                    <a:lnTo>
                      <a:pt x="1044" y="222"/>
                    </a:lnTo>
                    <a:lnTo>
                      <a:pt x="1030" y="218"/>
                    </a:lnTo>
                    <a:lnTo>
                      <a:pt x="1015" y="224"/>
                    </a:lnTo>
                    <a:lnTo>
                      <a:pt x="1023" y="245"/>
                    </a:lnTo>
                    <a:lnTo>
                      <a:pt x="1021" y="264"/>
                    </a:lnTo>
                    <a:lnTo>
                      <a:pt x="998" y="271"/>
                    </a:lnTo>
                    <a:lnTo>
                      <a:pt x="980" y="288"/>
                    </a:lnTo>
                    <a:lnTo>
                      <a:pt x="967" y="287"/>
                    </a:lnTo>
                    <a:lnTo>
                      <a:pt x="970" y="301"/>
                    </a:lnTo>
                    <a:lnTo>
                      <a:pt x="963" y="307"/>
                    </a:lnTo>
                    <a:lnTo>
                      <a:pt x="949" y="308"/>
                    </a:lnTo>
                    <a:lnTo>
                      <a:pt x="949" y="296"/>
                    </a:lnTo>
                    <a:lnTo>
                      <a:pt x="941" y="295"/>
                    </a:lnTo>
                    <a:lnTo>
                      <a:pt x="927" y="318"/>
                    </a:lnTo>
                    <a:lnTo>
                      <a:pt x="904" y="325"/>
                    </a:lnTo>
                    <a:lnTo>
                      <a:pt x="896" y="341"/>
                    </a:lnTo>
                    <a:lnTo>
                      <a:pt x="882" y="344"/>
                    </a:lnTo>
                    <a:lnTo>
                      <a:pt x="863" y="355"/>
                    </a:lnTo>
                    <a:lnTo>
                      <a:pt x="851" y="360"/>
                    </a:lnTo>
                    <a:lnTo>
                      <a:pt x="852" y="352"/>
                    </a:lnTo>
                    <a:lnTo>
                      <a:pt x="843" y="348"/>
                    </a:lnTo>
                    <a:lnTo>
                      <a:pt x="857" y="333"/>
                    </a:lnTo>
                    <a:lnTo>
                      <a:pt x="856" y="322"/>
                    </a:lnTo>
                    <a:lnTo>
                      <a:pt x="841" y="320"/>
                    </a:lnTo>
                    <a:lnTo>
                      <a:pt x="826" y="333"/>
                    </a:lnTo>
                    <a:lnTo>
                      <a:pt x="812" y="337"/>
                    </a:lnTo>
                    <a:lnTo>
                      <a:pt x="809" y="345"/>
                    </a:lnTo>
                    <a:lnTo>
                      <a:pt x="803" y="351"/>
                    </a:lnTo>
                    <a:lnTo>
                      <a:pt x="803" y="355"/>
                    </a:lnTo>
                    <a:lnTo>
                      <a:pt x="798" y="358"/>
                    </a:lnTo>
                    <a:lnTo>
                      <a:pt x="786" y="359"/>
                    </a:lnTo>
                    <a:lnTo>
                      <a:pt x="780" y="369"/>
                    </a:lnTo>
                    <a:lnTo>
                      <a:pt x="790" y="382"/>
                    </a:lnTo>
                    <a:lnTo>
                      <a:pt x="803" y="384"/>
                    </a:lnTo>
                    <a:lnTo>
                      <a:pt x="802" y="396"/>
                    </a:lnTo>
                    <a:lnTo>
                      <a:pt x="812" y="397"/>
                    </a:lnTo>
                    <a:lnTo>
                      <a:pt x="830" y="386"/>
                    </a:lnTo>
                    <a:lnTo>
                      <a:pt x="837" y="385"/>
                    </a:lnTo>
                    <a:lnTo>
                      <a:pt x="843" y="389"/>
                    </a:lnTo>
                    <a:lnTo>
                      <a:pt x="865" y="391"/>
                    </a:lnTo>
                    <a:lnTo>
                      <a:pt x="867" y="398"/>
                    </a:lnTo>
                    <a:lnTo>
                      <a:pt x="864" y="403"/>
                    </a:lnTo>
                    <a:lnTo>
                      <a:pt x="855" y="403"/>
                    </a:lnTo>
                    <a:lnTo>
                      <a:pt x="847" y="405"/>
                    </a:lnTo>
                    <a:lnTo>
                      <a:pt x="846" y="409"/>
                    </a:lnTo>
                    <a:lnTo>
                      <a:pt x="837" y="417"/>
                    </a:lnTo>
                    <a:lnTo>
                      <a:pt x="830" y="417"/>
                    </a:lnTo>
                    <a:lnTo>
                      <a:pt x="827" y="413"/>
                    </a:lnTo>
                    <a:lnTo>
                      <a:pt x="820" y="420"/>
                    </a:lnTo>
                    <a:lnTo>
                      <a:pt x="820" y="423"/>
                    </a:lnTo>
                    <a:lnTo>
                      <a:pt x="809" y="431"/>
                    </a:lnTo>
                    <a:lnTo>
                      <a:pt x="808" y="440"/>
                    </a:lnTo>
                    <a:lnTo>
                      <a:pt x="818" y="450"/>
                    </a:lnTo>
                    <a:lnTo>
                      <a:pt x="830" y="452"/>
                    </a:lnTo>
                    <a:lnTo>
                      <a:pt x="831" y="466"/>
                    </a:lnTo>
                    <a:lnTo>
                      <a:pt x="837" y="471"/>
                    </a:lnTo>
                    <a:lnTo>
                      <a:pt x="838" y="485"/>
                    </a:lnTo>
                    <a:lnTo>
                      <a:pt x="846" y="492"/>
                    </a:lnTo>
                    <a:lnTo>
                      <a:pt x="853" y="500"/>
                    </a:lnTo>
                    <a:lnTo>
                      <a:pt x="853" y="505"/>
                    </a:lnTo>
                    <a:lnTo>
                      <a:pt x="845" y="505"/>
                    </a:lnTo>
                    <a:lnTo>
                      <a:pt x="852" y="511"/>
                    </a:lnTo>
                    <a:lnTo>
                      <a:pt x="854" y="519"/>
                    </a:lnTo>
                    <a:lnTo>
                      <a:pt x="846" y="523"/>
                    </a:lnTo>
                    <a:lnTo>
                      <a:pt x="837" y="529"/>
                    </a:lnTo>
                    <a:lnTo>
                      <a:pt x="836" y="535"/>
                    </a:lnTo>
                    <a:lnTo>
                      <a:pt x="839" y="537"/>
                    </a:lnTo>
                    <a:lnTo>
                      <a:pt x="847" y="533"/>
                    </a:lnTo>
                    <a:lnTo>
                      <a:pt x="853" y="537"/>
                    </a:lnTo>
                    <a:lnTo>
                      <a:pt x="855" y="549"/>
                    </a:lnTo>
                    <a:lnTo>
                      <a:pt x="847" y="558"/>
                    </a:lnTo>
                    <a:lnTo>
                      <a:pt x="848" y="566"/>
                    </a:lnTo>
                    <a:lnTo>
                      <a:pt x="845" y="571"/>
                    </a:lnTo>
                    <a:lnTo>
                      <a:pt x="837" y="576"/>
                    </a:lnTo>
                    <a:lnTo>
                      <a:pt x="837" y="582"/>
                    </a:lnTo>
                    <a:lnTo>
                      <a:pt x="825" y="593"/>
                    </a:lnTo>
                    <a:lnTo>
                      <a:pt x="825" y="603"/>
                    </a:lnTo>
                    <a:lnTo>
                      <a:pt x="817" y="605"/>
                    </a:lnTo>
                    <a:lnTo>
                      <a:pt x="816" y="622"/>
                    </a:lnTo>
                    <a:lnTo>
                      <a:pt x="807" y="627"/>
                    </a:lnTo>
                    <a:lnTo>
                      <a:pt x="803" y="634"/>
                    </a:lnTo>
                    <a:lnTo>
                      <a:pt x="796" y="635"/>
                    </a:lnTo>
                    <a:lnTo>
                      <a:pt x="787" y="642"/>
                    </a:lnTo>
                    <a:lnTo>
                      <a:pt x="786" y="650"/>
                    </a:lnTo>
                    <a:lnTo>
                      <a:pt x="768" y="658"/>
                    </a:lnTo>
                    <a:lnTo>
                      <a:pt x="764" y="666"/>
                    </a:lnTo>
                    <a:lnTo>
                      <a:pt x="755" y="667"/>
                    </a:lnTo>
                    <a:lnTo>
                      <a:pt x="746" y="675"/>
                    </a:lnTo>
                    <a:lnTo>
                      <a:pt x="737" y="675"/>
                    </a:lnTo>
                    <a:lnTo>
                      <a:pt x="724" y="683"/>
                    </a:lnTo>
                    <a:lnTo>
                      <a:pt x="716" y="680"/>
                    </a:lnTo>
                    <a:lnTo>
                      <a:pt x="716" y="672"/>
                    </a:lnTo>
                    <a:lnTo>
                      <a:pt x="711" y="671"/>
                    </a:lnTo>
                    <a:lnTo>
                      <a:pt x="705" y="672"/>
                    </a:lnTo>
                    <a:lnTo>
                      <a:pt x="700" y="685"/>
                    </a:lnTo>
                    <a:lnTo>
                      <a:pt x="689" y="694"/>
                    </a:lnTo>
                    <a:lnTo>
                      <a:pt x="679" y="694"/>
                    </a:lnTo>
                    <a:lnTo>
                      <a:pt x="673" y="697"/>
                    </a:lnTo>
                    <a:lnTo>
                      <a:pt x="666" y="698"/>
                    </a:lnTo>
                    <a:lnTo>
                      <a:pt x="660" y="702"/>
                    </a:lnTo>
                    <a:lnTo>
                      <a:pt x="649" y="706"/>
                    </a:lnTo>
                    <a:lnTo>
                      <a:pt x="647" y="714"/>
                    </a:lnTo>
                    <a:lnTo>
                      <a:pt x="642" y="713"/>
                    </a:lnTo>
                    <a:lnTo>
                      <a:pt x="638" y="709"/>
                    </a:lnTo>
                    <a:lnTo>
                      <a:pt x="639" y="699"/>
                    </a:lnTo>
                    <a:lnTo>
                      <a:pt x="630" y="695"/>
                    </a:lnTo>
                    <a:lnTo>
                      <a:pt x="614" y="695"/>
                    </a:lnTo>
                    <a:lnTo>
                      <a:pt x="609" y="691"/>
                    </a:lnTo>
                    <a:lnTo>
                      <a:pt x="598" y="692"/>
                    </a:lnTo>
                    <a:lnTo>
                      <a:pt x="587" y="683"/>
                    </a:lnTo>
                    <a:lnTo>
                      <a:pt x="590" y="672"/>
                    </a:lnTo>
                    <a:lnTo>
                      <a:pt x="587" y="667"/>
                    </a:lnTo>
                    <a:lnTo>
                      <a:pt x="569" y="667"/>
                    </a:lnTo>
                    <a:lnTo>
                      <a:pt x="559" y="658"/>
                    </a:lnTo>
                    <a:lnTo>
                      <a:pt x="550" y="672"/>
                    </a:lnTo>
                    <a:lnTo>
                      <a:pt x="528" y="672"/>
                    </a:lnTo>
                    <a:lnTo>
                      <a:pt x="519" y="669"/>
                    </a:lnTo>
                    <a:lnTo>
                      <a:pt x="512" y="676"/>
                    </a:lnTo>
                    <a:lnTo>
                      <a:pt x="501" y="672"/>
                    </a:lnTo>
                    <a:lnTo>
                      <a:pt x="496" y="683"/>
                    </a:lnTo>
                    <a:lnTo>
                      <a:pt x="500" y="702"/>
                    </a:lnTo>
                    <a:lnTo>
                      <a:pt x="490" y="700"/>
                    </a:lnTo>
                    <a:lnTo>
                      <a:pt x="485" y="692"/>
                    </a:lnTo>
                    <a:lnTo>
                      <a:pt x="471" y="687"/>
                    </a:lnTo>
                    <a:lnTo>
                      <a:pt x="470" y="681"/>
                    </a:lnTo>
                    <a:lnTo>
                      <a:pt x="454" y="681"/>
                    </a:lnTo>
                    <a:lnTo>
                      <a:pt x="454" y="665"/>
                    </a:lnTo>
                    <a:lnTo>
                      <a:pt x="439" y="649"/>
                    </a:lnTo>
                    <a:lnTo>
                      <a:pt x="429" y="648"/>
                    </a:lnTo>
                    <a:lnTo>
                      <a:pt x="429" y="629"/>
                    </a:lnTo>
                    <a:lnTo>
                      <a:pt x="445" y="613"/>
                    </a:lnTo>
                    <a:lnTo>
                      <a:pt x="441" y="590"/>
                    </a:lnTo>
                    <a:lnTo>
                      <a:pt x="431" y="569"/>
                    </a:lnTo>
                    <a:lnTo>
                      <a:pt x="418" y="571"/>
                    </a:lnTo>
                    <a:lnTo>
                      <a:pt x="404" y="559"/>
                    </a:lnTo>
                    <a:lnTo>
                      <a:pt x="406" y="554"/>
                    </a:lnTo>
                    <a:lnTo>
                      <a:pt x="398" y="547"/>
                    </a:lnTo>
                    <a:lnTo>
                      <a:pt x="358" y="559"/>
                    </a:lnTo>
                    <a:lnTo>
                      <a:pt x="329" y="579"/>
                    </a:lnTo>
                    <a:lnTo>
                      <a:pt x="321" y="573"/>
                    </a:lnTo>
                    <a:lnTo>
                      <a:pt x="306" y="576"/>
                    </a:lnTo>
                    <a:lnTo>
                      <a:pt x="298" y="569"/>
                    </a:lnTo>
                    <a:lnTo>
                      <a:pt x="287" y="569"/>
                    </a:lnTo>
                    <a:lnTo>
                      <a:pt x="274" y="580"/>
                    </a:lnTo>
                    <a:lnTo>
                      <a:pt x="263" y="576"/>
                    </a:lnTo>
                    <a:lnTo>
                      <a:pt x="254" y="578"/>
                    </a:lnTo>
                    <a:lnTo>
                      <a:pt x="213" y="569"/>
                    </a:lnTo>
                    <a:lnTo>
                      <a:pt x="193" y="555"/>
                    </a:lnTo>
                    <a:lnTo>
                      <a:pt x="170" y="547"/>
                    </a:lnTo>
                    <a:lnTo>
                      <a:pt x="148" y="531"/>
                    </a:lnTo>
                    <a:lnTo>
                      <a:pt x="126" y="533"/>
                    </a:lnTo>
                    <a:lnTo>
                      <a:pt x="113" y="520"/>
                    </a:lnTo>
                    <a:lnTo>
                      <a:pt x="99" y="520"/>
                    </a:lnTo>
                    <a:lnTo>
                      <a:pt x="90" y="515"/>
                    </a:lnTo>
                    <a:lnTo>
                      <a:pt x="91" y="500"/>
                    </a:lnTo>
                    <a:lnTo>
                      <a:pt x="81" y="492"/>
                    </a:lnTo>
                    <a:lnTo>
                      <a:pt x="84" y="488"/>
                    </a:lnTo>
                    <a:lnTo>
                      <a:pt x="91" y="490"/>
                    </a:lnTo>
                    <a:lnTo>
                      <a:pt x="96" y="487"/>
                    </a:lnTo>
                    <a:lnTo>
                      <a:pt x="100" y="484"/>
                    </a:lnTo>
                    <a:lnTo>
                      <a:pt x="99" y="479"/>
                    </a:lnTo>
                    <a:lnTo>
                      <a:pt x="94" y="467"/>
                    </a:lnTo>
                    <a:lnTo>
                      <a:pt x="93" y="461"/>
                    </a:lnTo>
                    <a:lnTo>
                      <a:pt x="97" y="451"/>
                    </a:lnTo>
                    <a:lnTo>
                      <a:pt x="95" y="441"/>
                    </a:lnTo>
                    <a:lnTo>
                      <a:pt x="88" y="436"/>
                    </a:lnTo>
                    <a:lnTo>
                      <a:pt x="77" y="436"/>
                    </a:lnTo>
                    <a:lnTo>
                      <a:pt x="65" y="444"/>
                    </a:lnTo>
                    <a:lnTo>
                      <a:pt x="55" y="435"/>
                    </a:lnTo>
                    <a:lnTo>
                      <a:pt x="40" y="426"/>
                    </a:lnTo>
                    <a:lnTo>
                      <a:pt x="36" y="412"/>
                    </a:lnTo>
                    <a:lnTo>
                      <a:pt x="30" y="403"/>
                    </a:lnTo>
                    <a:lnTo>
                      <a:pt x="19" y="399"/>
                    </a:lnTo>
                    <a:lnTo>
                      <a:pt x="16" y="393"/>
                    </a:lnTo>
                    <a:lnTo>
                      <a:pt x="25" y="377"/>
                    </a:lnTo>
                    <a:lnTo>
                      <a:pt x="21" y="365"/>
                    </a:lnTo>
                    <a:lnTo>
                      <a:pt x="4" y="362"/>
                    </a:lnTo>
                    <a:lnTo>
                      <a:pt x="1" y="346"/>
                    </a:lnTo>
                    <a:lnTo>
                      <a:pt x="6" y="335"/>
                    </a:lnTo>
                    <a:lnTo>
                      <a:pt x="33" y="321"/>
                    </a:lnTo>
                    <a:lnTo>
                      <a:pt x="42" y="329"/>
                    </a:lnTo>
                    <a:lnTo>
                      <a:pt x="54" y="328"/>
                    </a:lnTo>
                    <a:lnTo>
                      <a:pt x="56" y="314"/>
                    </a:lnTo>
                    <a:lnTo>
                      <a:pt x="67" y="312"/>
                    </a:lnTo>
                    <a:lnTo>
                      <a:pt x="82" y="302"/>
                    </a:lnTo>
                    <a:lnTo>
                      <a:pt x="102" y="298"/>
                    </a:lnTo>
                    <a:lnTo>
                      <a:pt x="116" y="283"/>
                    </a:lnTo>
                    <a:lnTo>
                      <a:pt x="122" y="266"/>
                    </a:lnTo>
                    <a:lnTo>
                      <a:pt x="119" y="256"/>
                    </a:lnTo>
                    <a:lnTo>
                      <a:pt x="117" y="238"/>
                    </a:lnTo>
                    <a:lnTo>
                      <a:pt x="106" y="226"/>
                    </a:lnTo>
                    <a:lnTo>
                      <a:pt x="141" y="214"/>
                    </a:lnTo>
                    <a:lnTo>
                      <a:pt x="150" y="225"/>
                    </a:lnTo>
                    <a:lnTo>
                      <a:pt x="158" y="217"/>
                    </a:lnTo>
                    <a:lnTo>
                      <a:pt x="157" y="207"/>
                    </a:lnTo>
                    <a:lnTo>
                      <a:pt x="170" y="177"/>
                    </a:lnTo>
                    <a:lnTo>
                      <a:pt x="191" y="175"/>
                    </a:lnTo>
                    <a:lnTo>
                      <a:pt x="205" y="181"/>
                    </a:lnTo>
                    <a:lnTo>
                      <a:pt x="215" y="171"/>
                    </a:lnTo>
                    <a:lnTo>
                      <a:pt x="209" y="149"/>
                    </a:lnTo>
                    <a:lnTo>
                      <a:pt x="241" y="125"/>
                    </a:lnTo>
                    <a:lnTo>
                      <a:pt x="247" y="125"/>
                    </a:lnTo>
                    <a:lnTo>
                      <a:pt x="267" y="152"/>
                    </a:lnTo>
                    <a:lnTo>
                      <a:pt x="287" y="152"/>
                    </a:lnTo>
                    <a:lnTo>
                      <a:pt x="314" y="190"/>
                    </a:lnTo>
                    <a:lnTo>
                      <a:pt x="303" y="202"/>
                    </a:lnTo>
                    <a:lnTo>
                      <a:pt x="315" y="218"/>
                    </a:lnTo>
                    <a:lnTo>
                      <a:pt x="337" y="222"/>
                    </a:lnTo>
                    <a:lnTo>
                      <a:pt x="397" y="247"/>
                    </a:lnTo>
                    <a:lnTo>
                      <a:pt x="394" y="266"/>
                    </a:lnTo>
                    <a:lnTo>
                      <a:pt x="407" y="281"/>
                    </a:lnTo>
                    <a:lnTo>
                      <a:pt x="424" y="281"/>
                    </a:lnTo>
                    <a:lnTo>
                      <a:pt x="431" y="276"/>
                    </a:lnTo>
                    <a:lnTo>
                      <a:pt x="436" y="273"/>
                    </a:lnTo>
                    <a:lnTo>
                      <a:pt x="446" y="278"/>
                    </a:lnTo>
                    <a:lnTo>
                      <a:pt x="468" y="273"/>
                    </a:lnTo>
                    <a:lnTo>
                      <a:pt x="498" y="276"/>
                    </a:lnTo>
                    <a:lnTo>
                      <a:pt x="518" y="291"/>
                    </a:lnTo>
                    <a:lnTo>
                      <a:pt x="537" y="293"/>
                    </a:lnTo>
                    <a:lnTo>
                      <a:pt x="553" y="300"/>
                    </a:lnTo>
                    <a:lnTo>
                      <a:pt x="564" y="296"/>
                    </a:lnTo>
                    <a:lnTo>
                      <a:pt x="592" y="282"/>
                    </a:lnTo>
                    <a:lnTo>
                      <a:pt x="607" y="288"/>
                    </a:lnTo>
                    <a:lnTo>
                      <a:pt x="623" y="286"/>
                    </a:lnTo>
                    <a:lnTo>
                      <a:pt x="645" y="276"/>
                    </a:lnTo>
                    <a:lnTo>
                      <a:pt x="660" y="260"/>
                    </a:lnTo>
                    <a:lnTo>
                      <a:pt x="675" y="257"/>
                    </a:lnTo>
                    <a:lnTo>
                      <a:pt x="682" y="245"/>
                    </a:lnTo>
                    <a:lnTo>
                      <a:pt x="670" y="237"/>
                    </a:lnTo>
                    <a:lnTo>
                      <a:pt x="683" y="218"/>
                    </a:lnTo>
                    <a:lnTo>
                      <a:pt x="710" y="225"/>
                    </a:lnTo>
                    <a:lnTo>
                      <a:pt x="731" y="205"/>
                    </a:lnTo>
                    <a:lnTo>
                      <a:pt x="740" y="213"/>
                    </a:lnTo>
                    <a:lnTo>
                      <a:pt x="751" y="211"/>
                    </a:lnTo>
                    <a:lnTo>
                      <a:pt x="757" y="188"/>
                    </a:lnTo>
                    <a:lnTo>
                      <a:pt x="767" y="185"/>
                    </a:lnTo>
                    <a:lnTo>
                      <a:pt x="773" y="193"/>
                    </a:lnTo>
                    <a:lnTo>
                      <a:pt x="785" y="190"/>
                    </a:lnTo>
                    <a:lnTo>
                      <a:pt x="784" y="180"/>
                    </a:lnTo>
                    <a:lnTo>
                      <a:pt x="799" y="178"/>
                    </a:lnTo>
                    <a:lnTo>
                      <a:pt x="809" y="183"/>
                    </a:lnTo>
                    <a:lnTo>
                      <a:pt x="817" y="177"/>
                    </a:lnTo>
                    <a:lnTo>
                      <a:pt x="809" y="159"/>
                    </a:lnTo>
                    <a:lnTo>
                      <a:pt x="781" y="150"/>
                    </a:lnTo>
                    <a:lnTo>
                      <a:pt x="773" y="161"/>
                    </a:lnTo>
                    <a:lnTo>
                      <a:pt x="760" y="154"/>
                    </a:lnTo>
                    <a:lnTo>
                      <a:pt x="753" y="161"/>
                    </a:lnTo>
                    <a:lnTo>
                      <a:pt x="743" y="155"/>
                    </a:lnTo>
                    <a:lnTo>
                      <a:pt x="744" y="144"/>
                    </a:lnTo>
                    <a:lnTo>
                      <a:pt x="753" y="135"/>
                    </a:lnTo>
                    <a:lnTo>
                      <a:pt x="764" y="110"/>
                    </a:lnTo>
                    <a:lnTo>
                      <a:pt x="768" y="104"/>
                    </a:lnTo>
                    <a:lnTo>
                      <a:pt x="777" y="114"/>
                    </a:lnTo>
                    <a:lnTo>
                      <a:pt x="805" y="96"/>
                    </a:lnTo>
                    <a:lnTo>
                      <a:pt x="803" y="81"/>
                    </a:lnTo>
                    <a:lnTo>
                      <a:pt x="812" y="77"/>
                    </a:lnTo>
                    <a:lnTo>
                      <a:pt x="820" y="53"/>
                    </a:lnTo>
                    <a:lnTo>
                      <a:pt x="832" y="44"/>
                    </a:lnTo>
                    <a:lnTo>
                      <a:pt x="834" y="30"/>
                    </a:lnTo>
                    <a:lnTo>
                      <a:pt x="821" y="32"/>
                    </a:lnTo>
                    <a:lnTo>
                      <a:pt x="838" y="5"/>
                    </a:lnTo>
                    <a:lnTo>
                      <a:pt x="879" y="0"/>
                    </a:lnTo>
                    <a:moveTo>
                      <a:pt x="65" y="444"/>
                    </a:moveTo>
                    <a:lnTo>
                      <a:pt x="66" y="445"/>
                    </a:lnTo>
                    <a:lnTo>
                      <a:pt x="64" y="444"/>
                    </a:lnTo>
                    <a:lnTo>
                      <a:pt x="65" y="444"/>
                    </a:lnTo>
                    <a:moveTo>
                      <a:pt x="879" y="0"/>
                    </a:moveTo>
                    <a:lnTo>
                      <a:pt x="879" y="0"/>
                    </a:lnTo>
                    <a:lnTo>
                      <a:pt x="838" y="4"/>
                    </a:lnTo>
                    <a:lnTo>
                      <a:pt x="838" y="4"/>
                    </a:lnTo>
                    <a:lnTo>
                      <a:pt x="838" y="5"/>
                    </a:lnTo>
                    <a:lnTo>
                      <a:pt x="821" y="31"/>
                    </a:lnTo>
                    <a:lnTo>
                      <a:pt x="820" y="32"/>
                    </a:lnTo>
                    <a:lnTo>
                      <a:pt x="821" y="32"/>
                    </a:lnTo>
                    <a:lnTo>
                      <a:pt x="833" y="31"/>
                    </a:lnTo>
                    <a:lnTo>
                      <a:pt x="832" y="44"/>
                    </a:lnTo>
                    <a:lnTo>
                      <a:pt x="820" y="53"/>
                    </a:lnTo>
                    <a:lnTo>
                      <a:pt x="819" y="53"/>
                    </a:lnTo>
                    <a:lnTo>
                      <a:pt x="819" y="53"/>
                    </a:lnTo>
                    <a:lnTo>
                      <a:pt x="812" y="77"/>
                    </a:lnTo>
                    <a:lnTo>
                      <a:pt x="803" y="81"/>
                    </a:lnTo>
                    <a:lnTo>
                      <a:pt x="803" y="81"/>
                    </a:lnTo>
                    <a:lnTo>
                      <a:pt x="803" y="81"/>
                    </a:lnTo>
                    <a:lnTo>
                      <a:pt x="804" y="96"/>
                    </a:lnTo>
                    <a:lnTo>
                      <a:pt x="778" y="113"/>
                    </a:lnTo>
                    <a:lnTo>
                      <a:pt x="768" y="104"/>
                    </a:lnTo>
                    <a:lnTo>
                      <a:pt x="768" y="104"/>
                    </a:lnTo>
                    <a:lnTo>
                      <a:pt x="767" y="104"/>
                    </a:lnTo>
                    <a:lnTo>
                      <a:pt x="764" y="110"/>
                    </a:lnTo>
                    <a:lnTo>
                      <a:pt x="753" y="134"/>
                    </a:lnTo>
                    <a:lnTo>
                      <a:pt x="744" y="144"/>
                    </a:lnTo>
                    <a:lnTo>
                      <a:pt x="744" y="144"/>
                    </a:lnTo>
                    <a:lnTo>
                      <a:pt x="744" y="144"/>
                    </a:lnTo>
                    <a:lnTo>
                      <a:pt x="743" y="155"/>
                    </a:lnTo>
                    <a:lnTo>
                      <a:pt x="743" y="155"/>
                    </a:lnTo>
                    <a:lnTo>
                      <a:pt x="743" y="155"/>
                    </a:lnTo>
                    <a:lnTo>
                      <a:pt x="753" y="162"/>
                    </a:lnTo>
                    <a:lnTo>
                      <a:pt x="753" y="162"/>
                    </a:lnTo>
                    <a:lnTo>
                      <a:pt x="754" y="162"/>
                    </a:lnTo>
                    <a:lnTo>
                      <a:pt x="760" y="155"/>
                    </a:lnTo>
                    <a:lnTo>
                      <a:pt x="773" y="162"/>
                    </a:lnTo>
                    <a:lnTo>
                      <a:pt x="773" y="162"/>
                    </a:lnTo>
                    <a:lnTo>
                      <a:pt x="774" y="162"/>
                    </a:lnTo>
                    <a:lnTo>
                      <a:pt x="781" y="151"/>
                    </a:lnTo>
                    <a:lnTo>
                      <a:pt x="809" y="159"/>
                    </a:lnTo>
                    <a:lnTo>
                      <a:pt x="816" y="177"/>
                    </a:lnTo>
                    <a:lnTo>
                      <a:pt x="809" y="182"/>
                    </a:lnTo>
                    <a:lnTo>
                      <a:pt x="799" y="178"/>
                    </a:lnTo>
                    <a:lnTo>
                      <a:pt x="799" y="178"/>
                    </a:lnTo>
                    <a:lnTo>
                      <a:pt x="799" y="178"/>
                    </a:lnTo>
                    <a:lnTo>
                      <a:pt x="784" y="179"/>
                    </a:lnTo>
                    <a:lnTo>
                      <a:pt x="783" y="179"/>
                    </a:lnTo>
                    <a:lnTo>
                      <a:pt x="783" y="180"/>
                    </a:lnTo>
                    <a:lnTo>
                      <a:pt x="784" y="189"/>
                    </a:lnTo>
                    <a:lnTo>
                      <a:pt x="773" y="192"/>
                    </a:lnTo>
                    <a:lnTo>
                      <a:pt x="767" y="185"/>
                    </a:lnTo>
                    <a:lnTo>
                      <a:pt x="767" y="185"/>
                    </a:lnTo>
                    <a:lnTo>
                      <a:pt x="767" y="185"/>
                    </a:lnTo>
                    <a:lnTo>
                      <a:pt x="757" y="188"/>
                    </a:lnTo>
                    <a:lnTo>
                      <a:pt x="756" y="188"/>
                    </a:lnTo>
                    <a:lnTo>
                      <a:pt x="756" y="188"/>
                    </a:lnTo>
                    <a:lnTo>
                      <a:pt x="750" y="210"/>
                    </a:lnTo>
                    <a:lnTo>
                      <a:pt x="740" y="213"/>
                    </a:lnTo>
                    <a:lnTo>
                      <a:pt x="731" y="205"/>
                    </a:lnTo>
                    <a:lnTo>
                      <a:pt x="731" y="204"/>
                    </a:lnTo>
                    <a:lnTo>
                      <a:pt x="730" y="205"/>
                    </a:lnTo>
                    <a:lnTo>
                      <a:pt x="709" y="224"/>
                    </a:lnTo>
                    <a:lnTo>
                      <a:pt x="683" y="217"/>
                    </a:lnTo>
                    <a:lnTo>
                      <a:pt x="682" y="217"/>
                    </a:lnTo>
                    <a:lnTo>
                      <a:pt x="682" y="218"/>
                    </a:lnTo>
                    <a:lnTo>
                      <a:pt x="670" y="237"/>
                    </a:lnTo>
                    <a:lnTo>
                      <a:pt x="670" y="237"/>
                    </a:lnTo>
                    <a:lnTo>
                      <a:pt x="670" y="237"/>
                    </a:lnTo>
                    <a:lnTo>
                      <a:pt x="682" y="245"/>
                    </a:lnTo>
                    <a:lnTo>
                      <a:pt x="675" y="257"/>
                    </a:lnTo>
                    <a:lnTo>
                      <a:pt x="659" y="260"/>
                    </a:lnTo>
                    <a:lnTo>
                      <a:pt x="659" y="260"/>
                    </a:lnTo>
                    <a:lnTo>
                      <a:pt x="659" y="260"/>
                    </a:lnTo>
                    <a:lnTo>
                      <a:pt x="645" y="275"/>
                    </a:lnTo>
                    <a:lnTo>
                      <a:pt x="623" y="285"/>
                    </a:lnTo>
                    <a:lnTo>
                      <a:pt x="607" y="288"/>
                    </a:lnTo>
                    <a:lnTo>
                      <a:pt x="592" y="281"/>
                    </a:lnTo>
                    <a:lnTo>
                      <a:pt x="592" y="281"/>
                    </a:lnTo>
                    <a:lnTo>
                      <a:pt x="591" y="281"/>
                    </a:lnTo>
                    <a:lnTo>
                      <a:pt x="564" y="296"/>
                    </a:lnTo>
                    <a:lnTo>
                      <a:pt x="553" y="299"/>
                    </a:lnTo>
                    <a:lnTo>
                      <a:pt x="538" y="292"/>
                    </a:lnTo>
                    <a:lnTo>
                      <a:pt x="538" y="292"/>
                    </a:lnTo>
                    <a:lnTo>
                      <a:pt x="537" y="292"/>
                    </a:lnTo>
                    <a:lnTo>
                      <a:pt x="518" y="291"/>
                    </a:lnTo>
                    <a:lnTo>
                      <a:pt x="499" y="275"/>
                    </a:lnTo>
                    <a:lnTo>
                      <a:pt x="498" y="275"/>
                    </a:lnTo>
                    <a:lnTo>
                      <a:pt x="498" y="275"/>
                    </a:lnTo>
                    <a:lnTo>
                      <a:pt x="468" y="273"/>
                    </a:lnTo>
                    <a:lnTo>
                      <a:pt x="468" y="273"/>
                    </a:lnTo>
                    <a:lnTo>
                      <a:pt x="468" y="273"/>
                    </a:lnTo>
                    <a:lnTo>
                      <a:pt x="446" y="278"/>
                    </a:lnTo>
                    <a:lnTo>
                      <a:pt x="436" y="273"/>
                    </a:lnTo>
                    <a:lnTo>
                      <a:pt x="436" y="273"/>
                    </a:lnTo>
                    <a:lnTo>
                      <a:pt x="436" y="273"/>
                    </a:lnTo>
                    <a:lnTo>
                      <a:pt x="431" y="275"/>
                    </a:lnTo>
                    <a:lnTo>
                      <a:pt x="431" y="275"/>
                    </a:lnTo>
                    <a:lnTo>
                      <a:pt x="431" y="275"/>
                    </a:lnTo>
                    <a:lnTo>
                      <a:pt x="424" y="281"/>
                    </a:lnTo>
                    <a:lnTo>
                      <a:pt x="408" y="281"/>
                    </a:lnTo>
                    <a:lnTo>
                      <a:pt x="395" y="266"/>
                    </a:lnTo>
                    <a:lnTo>
                      <a:pt x="397" y="248"/>
                    </a:lnTo>
                    <a:lnTo>
                      <a:pt x="397" y="247"/>
                    </a:lnTo>
                    <a:lnTo>
                      <a:pt x="397" y="247"/>
                    </a:lnTo>
                    <a:lnTo>
                      <a:pt x="337" y="222"/>
                    </a:lnTo>
                    <a:lnTo>
                      <a:pt x="337" y="222"/>
                    </a:lnTo>
                    <a:lnTo>
                      <a:pt x="337" y="222"/>
                    </a:lnTo>
                    <a:lnTo>
                      <a:pt x="316" y="217"/>
                    </a:lnTo>
                    <a:lnTo>
                      <a:pt x="304" y="202"/>
                    </a:lnTo>
                    <a:lnTo>
                      <a:pt x="314" y="190"/>
                    </a:lnTo>
                    <a:lnTo>
                      <a:pt x="315" y="190"/>
                    </a:lnTo>
                    <a:lnTo>
                      <a:pt x="314" y="189"/>
                    </a:lnTo>
                    <a:lnTo>
                      <a:pt x="287" y="151"/>
                    </a:lnTo>
                    <a:lnTo>
                      <a:pt x="287" y="151"/>
                    </a:lnTo>
                    <a:lnTo>
                      <a:pt x="287" y="151"/>
                    </a:lnTo>
                    <a:lnTo>
                      <a:pt x="267" y="151"/>
                    </a:lnTo>
                    <a:lnTo>
                      <a:pt x="247" y="124"/>
                    </a:lnTo>
                    <a:lnTo>
                      <a:pt x="247" y="124"/>
                    </a:lnTo>
                    <a:lnTo>
                      <a:pt x="247" y="124"/>
                    </a:lnTo>
                    <a:lnTo>
                      <a:pt x="241" y="124"/>
                    </a:lnTo>
                    <a:lnTo>
                      <a:pt x="241" y="124"/>
                    </a:lnTo>
                    <a:lnTo>
                      <a:pt x="241" y="124"/>
                    </a:lnTo>
                    <a:lnTo>
                      <a:pt x="209" y="148"/>
                    </a:lnTo>
                    <a:lnTo>
                      <a:pt x="209" y="149"/>
                    </a:lnTo>
                    <a:lnTo>
                      <a:pt x="209" y="149"/>
                    </a:lnTo>
                    <a:lnTo>
                      <a:pt x="215" y="171"/>
                    </a:lnTo>
                    <a:lnTo>
                      <a:pt x="205" y="181"/>
                    </a:lnTo>
                    <a:lnTo>
                      <a:pt x="192" y="175"/>
                    </a:lnTo>
                    <a:lnTo>
                      <a:pt x="191" y="175"/>
                    </a:lnTo>
                    <a:lnTo>
                      <a:pt x="191" y="175"/>
                    </a:lnTo>
                    <a:lnTo>
                      <a:pt x="170" y="176"/>
                    </a:lnTo>
                    <a:lnTo>
                      <a:pt x="170" y="176"/>
                    </a:lnTo>
                    <a:lnTo>
                      <a:pt x="170" y="177"/>
                    </a:lnTo>
                    <a:lnTo>
                      <a:pt x="156" y="207"/>
                    </a:lnTo>
                    <a:lnTo>
                      <a:pt x="156" y="207"/>
                    </a:lnTo>
                    <a:lnTo>
                      <a:pt x="156" y="207"/>
                    </a:lnTo>
                    <a:lnTo>
                      <a:pt x="158" y="217"/>
                    </a:lnTo>
                    <a:lnTo>
                      <a:pt x="150" y="224"/>
                    </a:lnTo>
                    <a:lnTo>
                      <a:pt x="142" y="214"/>
                    </a:lnTo>
                    <a:lnTo>
                      <a:pt x="142" y="214"/>
                    </a:lnTo>
                    <a:lnTo>
                      <a:pt x="141" y="214"/>
                    </a:lnTo>
                    <a:lnTo>
                      <a:pt x="106" y="226"/>
                    </a:lnTo>
                    <a:lnTo>
                      <a:pt x="106" y="226"/>
                    </a:lnTo>
                    <a:lnTo>
                      <a:pt x="106" y="227"/>
                    </a:lnTo>
                    <a:lnTo>
                      <a:pt x="117" y="238"/>
                    </a:lnTo>
                    <a:lnTo>
                      <a:pt x="118" y="256"/>
                    </a:lnTo>
                    <a:lnTo>
                      <a:pt x="118" y="256"/>
                    </a:lnTo>
                    <a:lnTo>
                      <a:pt x="118" y="256"/>
                    </a:lnTo>
                    <a:lnTo>
                      <a:pt x="122" y="266"/>
                    </a:lnTo>
                    <a:lnTo>
                      <a:pt x="116" y="283"/>
                    </a:lnTo>
                    <a:lnTo>
                      <a:pt x="102" y="298"/>
                    </a:lnTo>
                    <a:lnTo>
                      <a:pt x="82" y="302"/>
                    </a:lnTo>
                    <a:lnTo>
                      <a:pt x="82" y="302"/>
                    </a:lnTo>
                    <a:lnTo>
                      <a:pt x="82" y="302"/>
                    </a:lnTo>
                    <a:lnTo>
                      <a:pt x="67" y="312"/>
                    </a:lnTo>
                    <a:lnTo>
                      <a:pt x="56" y="313"/>
                    </a:lnTo>
                    <a:lnTo>
                      <a:pt x="55" y="313"/>
                    </a:lnTo>
                    <a:lnTo>
                      <a:pt x="55" y="314"/>
                    </a:lnTo>
                    <a:lnTo>
                      <a:pt x="53" y="328"/>
                    </a:lnTo>
                    <a:lnTo>
                      <a:pt x="42" y="329"/>
                    </a:lnTo>
                    <a:lnTo>
                      <a:pt x="33" y="321"/>
                    </a:lnTo>
                    <a:lnTo>
                      <a:pt x="33" y="320"/>
                    </a:lnTo>
                    <a:lnTo>
                      <a:pt x="32" y="320"/>
                    </a:lnTo>
                    <a:lnTo>
                      <a:pt x="5" y="335"/>
                    </a:lnTo>
                    <a:lnTo>
                      <a:pt x="5" y="335"/>
                    </a:lnTo>
                    <a:lnTo>
                      <a:pt x="5" y="335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4" y="362"/>
                    </a:lnTo>
                    <a:lnTo>
                      <a:pt x="4" y="362"/>
                    </a:lnTo>
                    <a:lnTo>
                      <a:pt x="4" y="362"/>
                    </a:lnTo>
                    <a:lnTo>
                      <a:pt x="20" y="365"/>
                    </a:lnTo>
                    <a:lnTo>
                      <a:pt x="24" y="377"/>
                    </a:lnTo>
                    <a:lnTo>
                      <a:pt x="16" y="393"/>
                    </a:lnTo>
                    <a:lnTo>
                      <a:pt x="15" y="393"/>
                    </a:lnTo>
                    <a:lnTo>
                      <a:pt x="16" y="393"/>
                    </a:lnTo>
                    <a:lnTo>
                      <a:pt x="19" y="399"/>
                    </a:lnTo>
                    <a:lnTo>
                      <a:pt x="19" y="399"/>
                    </a:lnTo>
                    <a:lnTo>
                      <a:pt x="19" y="399"/>
                    </a:lnTo>
                    <a:lnTo>
                      <a:pt x="30" y="403"/>
                    </a:lnTo>
                    <a:lnTo>
                      <a:pt x="36" y="412"/>
                    </a:lnTo>
                    <a:lnTo>
                      <a:pt x="40" y="426"/>
                    </a:lnTo>
                    <a:lnTo>
                      <a:pt x="40" y="426"/>
                    </a:lnTo>
                    <a:lnTo>
                      <a:pt x="40" y="426"/>
                    </a:lnTo>
                    <a:lnTo>
                      <a:pt x="54" y="435"/>
                    </a:lnTo>
                    <a:lnTo>
                      <a:pt x="64" y="444"/>
                    </a:lnTo>
                    <a:lnTo>
                      <a:pt x="64" y="444"/>
                    </a:lnTo>
                    <a:lnTo>
                      <a:pt x="63" y="444"/>
                    </a:lnTo>
                    <a:lnTo>
                      <a:pt x="64" y="445"/>
                    </a:lnTo>
                    <a:lnTo>
                      <a:pt x="66" y="446"/>
                    </a:lnTo>
                    <a:lnTo>
                      <a:pt x="69" y="447"/>
                    </a:lnTo>
                    <a:lnTo>
                      <a:pt x="66" y="445"/>
                    </a:lnTo>
                    <a:lnTo>
                      <a:pt x="65" y="444"/>
                    </a:lnTo>
                    <a:lnTo>
                      <a:pt x="77" y="436"/>
                    </a:lnTo>
                    <a:lnTo>
                      <a:pt x="88" y="436"/>
                    </a:lnTo>
                    <a:lnTo>
                      <a:pt x="95" y="442"/>
                    </a:lnTo>
                    <a:lnTo>
                      <a:pt x="97" y="451"/>
                    </a:lnTo>
                    <a:lnTo>
                      <a:pt x="93" y="461"/>
                    </a:lnTo>
                    <a:lnTo>
                      <a:pt x="93" y="461"/>
                    </a:lnTo>
                    <a:lnTo>
                      <a:pt x="93" y="461"/>
                    </a:lnTo>
                    <a:lnTo>
                      <a:pt x="94" y="467"/>
                    </a:lnTo>
                    <a:lnTo>
                      <a:pt x="94" y="467"/>
                    </a:lnTo>
                    <a:lnTo>
                      <a:pt x="94" y="468"/>
                    </a:lnTo>
                    <a:lnTo>
                      <a:pt x="99" y="479"/>
                    </a:lnTo>
                    <a:lnTo>
                      <a:pt x="100" y="484"/>
                    </a:lnTo>
                    <a:lnTo>
                      <a:pt x="95" y="486"/>
                    </a:lnTo>
                    <a:lnTo>
                      <a:pt x="95" y="486"/>
                    </a:lnTo>
                    <a:lnTo>
                      <a:pt x="95" y="486"/>
                    </a:lnTo>
                    <a:lnTo>
                      <a:pt x="91" y="489"/>
                    </a:lnTo>
                    <a:lnTo>
                      <a:pt x="84" y="488"/>
                    </a:lnTo>
                    <a:lnTo>
                      <a:pt x="84" y="488"/>
                    </a:lnTo>
                    <a:lnTo>
                      <a:pt x="84" y="488"/>
                    </a:lnTo>
                    <a:lnTo>
                      <a:pt x="81" y="491"/>
                    </a:lnTo>
                    <a:lnTo>
                      <a:pt x="80" y="492"/>
                    </a:lnTo>
                    <a:lnTo>
                      <a:pt x="81" y="492"/>
                    </a:lnTo>
                    <a:lnTo>
                      <a:pt x="91" y="500"/>
                    </a:lnTo>
                    <a:lnTo>
                      <a:pt x="90" y="515"/>
                    </a:lnTo>
                    <a:lnTo>
                      <a:pt x="90" y="516"/>
                    </a:lnTo>
                    <a:lnTo>
                      <a:pt x="90" y="516"/>
                    </a:lnTo>
                    <a:lnTo>
                      <a:pt x="99" y="520"/>
                    </a:lnTo>
                    <a:lnTo>
                      <a:pt x="99" y="520"/>
                    </a:lnTo>
                    <a:lnTo>
                      <a:pt x="99" y="520"/>
                    </a:lnTo>
                    <a:lnTo>
                      <a:pt x="112" y="520"/>
                    </a:lnTo>
                    <a:lnTo>
                      <a:pt x="126" y="533"/>
                    </a:lnTo>
                    <a:lnTo>
                      <a:pt x="126" y="533"/>
                    </a:lnTo>
                    <a:lnTo>
                      <a:pt x="126" y="533"/>
                    </a:lnTo>
                    <a:lnTo>
                      <a:pt x="147" y="531"/>
                    </a:lnTo>
                    <a:lnTo>
                      <a:pt x="170" y="547"/>
                    </a:lnTo>
                    <a:lnTo>
                      <a:pt x="170" y="547"/>
                    </a:lnTo>
                    <a:lnTo>
                      <a:pt x="170" y="547"/>
                    </a:lnTo>
                    <a:lnTo>
                      <a:pt x="193" y="556"/>
                    </a:lnTo>
                    <a:lnTo>
                      <a:pt x="212" y="570"/>
                    </a:lnTo>
                    <a:lnTo>
                      <a:pt x="212" y="570"/>
                    </a:lnTo>
                    <a:lnTo>
                      <a:pt x="212" y="570"/>
                    </a:lnTo>
                    <a:lnTo>
                      <a:pt x="254" y="578"/>
                    </a:lnTo>
                    <a:lnTo>
                      <a:pt x="254" y="578"/>
                    </a:lnTo>
                    <a:lnTo>
                      <a:pt x="254" y="578"/>
                    </a:lnTo>
                    <a:lnTo>
                      <a:pt x="263" y="576"/>
                    </a:lnTo>
                    <a:lnTo>
                      <a:pt x="274" y="581"/>
                    </a:lnTo>
                    <a:lnTo>
                      <a:pt x="274" y="581"/>
                    </a:lnTo>
                    <a:lnTo>
                      <a:pt x="275" y="581"/>
                    </a:lnTo>
                    <a:lnTo>
                      <a:pt x="287" y="569"/>
                    </a:lnTo>
                    <a:lnTo>
                      <a:pt x="298" y="569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21" y="574"/>
                    </a:lnTo>
                    <a:lnTo>
                      <a:pt x="329" y="579"/>
                    </a:lnTo>
                    <a:lnTo>
                      <a:pt x="329" y="580"/>
                    </a:lnTo>
                    <a:lnTo>
                      <a:pt x="329" y="579"/>
                    </a:lnTo>
                    <a:lnTo>
                      <a:pt x="358" y="560"/>
                    </a:lnTo>
                    <a:lnTo>
                      <a:pt x="398" y="547"/>
                    </a:lnTo>
                    <a:lnTo>
                      <a:pt x="405" y="554"/>
                    </a:lnTo>
                    <a:lnTo>
                      <a:pt x="404" y="559"/>
                    </a:lnTo>
                    <a:lnTo>
                      <a:pt x="404" y="559"/>
                    </a:lnTo>
                    <a:lnTo>
                      <a:pt x="404" y="560"/>
                    </a:lnTo>
                    <a:lnTo>
                      <a:pt x="418" y="571"/>
                    </a:lnTo>
                    <a:lnTo>
                      <a:pt x="418" y="571"/>
                    </a:lnTo>
                    <a:lnTo>
                      <a:pt x="418" y="571"/>
                    </a:lnTo>
                    <a:lnTo>
                      <a:pt x="431" y="570"/>
                    </a:lnTo>
                    <a:lnTo>
                      <a:pt x="440" y="590"/>
                    </a:lnTo>
                    <a:lnTo>
                      <a:pt x="445" y="613"/>
                    </a:lnTo>
                    <a:lnTo>
                      <a:pt x="428" y="628"/>
                    </a:lnTo>
                    <a:lnTo>
                      <a:pt x="428" y="628"/>
                    </a:lnTo>
                    <a:lnTo>
                      <a:pt x="428" y="629"/>
                    </a:lnTo>
                    <a:lnTo>
                      <a:pt x="428" y="648"/>
                    </a:lnTo>
                    <a:lnTo>
                      <a:pt x="428" y="649"/>
                    </a:lnTo>
                    <a:lnTo>
                      <a:pt x="428" y="649"/>
                    </a:lnTo>
                    <a:lnTo>
                      <a:pt x="439" y="650"/>
                    </a:lnTo>
                    <a:lnTo>
                      <a:pt x="454" y="665"/>
                    </a:lnTo>
                    <a:lnTo>
                      <a:pt x="454" y="681"/>
                    </a:lnTo>
                    <a:lnTo>
                      <a:pt x="454" y="681"/>
                    </a:lnTo>
                    <a:lnTo>
                      <a:pt x="454" y="681"/>
                    </a:lnTo>
                    <a:lnTo>
                      <a:pt x="469" y="681"/>
                    </a:lnTo>
                    <a:lnTo>
                      <a:pt x="471" y="687"/>
                    </a:lnTo>
                    <a:lnTo>
                      <a:pt x="471" y="687"/>
                    </a:lnTo>
                    <a:lnTo>
                      <a:pt x="471" y="687"/>
                    </a:lnTo>
                    <a:lnTo>
                      <a:pt x="484" y="692"/>
                    </a:lnTo>
                    <a:lnTo>
                      <a:pt x="490" y="701"/>
                    </a:lnTo>
                    <a:lnTo>
                      <a:pt x="490" y="701"/>
                    </a:lnTo>
                    <a:lnTo>
                      <a:pt x="490" y="701"/>
                    </a:lnTo>
                    <a:lnTo>
                      <a:pt x="500" y="702"/>
                    </a:lnTo>
                    <a:lnTo>
                      <a:pt x="500" y="702"/>
                    </a:lnTo>
                    <a:lnTo>
                      <a:pt x="500" y="702"/>
                    </a:lnTo>
                    <a:lnTo>
                      <a:pt x="497" y="684"/>
                    </a:lnTo>
                    <a:lnTo>
                      <a:pt x="501" y="673"/>
                    </a:lnTo>
                    <a:lnTo>
                      <a:pt x="511" y="677"/>
                    </a:lnTo>
                    <a:lnTo>
                      <a:pt x="512" y="677"/>
                    </a:lnTo>
                    <a:lnTo>
                      <a:pt x="512" y="677"/>
                    </a:lnTo>
                    <a:lnTo>
                      <a:pt x="519" y="670"/>
                    </a:lnTo>
                    <a:lnTo>
                      <a:pt x="528" y="672"/>
                    </a:lnTo>
                    <a:lnTo>
                      <a:pt x="528" y="672"/>
                    </a:lnTo>
                    <a:lnTo>
                      <a:pt x="528" y="672"/>
                    </a:lnTo>
                    <a:lnTo>
                      <a:pt x="550" y="673"/>
                    </a:lnTo>
                    <a:lnTo>
                      <a:pt x="550" y="673"/>
                    </a:lnTo>
                    <a:lnTo>
                      <a:pt x="550" y="673"/>
                    </a:lnTo>
                    <a:lnTo>
                      <a:pt x="559" y="659"/>
                    </a:lnTo>
                    <a:lnTo>
                      <a:pt x="569" y="667"/>
                    </a:lnTo>
                    <a:lnTo>
                      <a:pt x="569" y="667"/>
                    </a:lnTo>
                    <a:lnTo>
                      <a:pt x="569" y="667"/>
                    </a:lnTo>
                    <a:lnTo>
                      <a:pt x="587" y="667"/>
                    </a:lnTo>
                    <a:lnTo>
                      <a:pt x="590" y="672"/>
                    </a:lnTo>
                    <a:lnTo>
                      <a:pt x="587" y="683"/>
                    </a:lnTo>
                    <a:lnTo>
                      <a:pt x="587" y="684"/>
                    </a:lnTo>
                    <a:lnTo>
                      <a:pt x="587" y="684"/>
                    </a:lnTo>
                    <a:lnTo>
                      <a:pt x="598" y="692"/>
                    </a:lnTo>
                    <a:lnTo>
                      <a:pt x="598" y="692"/>
                    </a:lnTo>
                    <a:lnTo>
                      <a:pt x="598" y="692"/>
                    </a:lnTo>
                    <a:lnTo>
                      <a:pt x="609" y="691"/>
                    </a:lnTo>
                    <a:lnTo>
                      <a:pt x="614" y="695"/>
                    </a:lnTo>
                    <a:lnTo>
                      <a:pt x="614" y="695"/>
                    </a:lnTo>
                    <a:lnTo>
                      <a:pt x="614" y="695"/>
                    </a:lnTo>
                    <a:lnTo>
                      <a:pt x="630" y="696"/>
                    </a:lnTo>
                    <a:lnTo>
                      <a:pt x="638" y="699"/>
                    </a:lnTo>
                    <a:lnTo>
                      <a:pt x="638" y="709"/>
                    </a:lnTo>
                    <a:lnTo>
                      <a:pt x="638" y="709"/>
                    </a:lnTo>
                    <a:lnTo>
                      <a:pt x="638" y="709"/>
                    </a:lnTo>
                    <a:lnTo>
                      <a:pt x="641" y="713"/>
                    </a:lnTo>
                    <a:lnTo>
                      <a:pt x="641" y="714"/>
                    </a:lnTo>
                    <a:lnTo>
                      <a:pt x="642" y="714"/>
                    </a:lnTo>
                    <a:lnTo>
                      <a:pt x="647" y="714"/>
                    </a:lnTo>
                    <a:lnTo>
                      <a:pt x="648" y="715"/>
                    </a:lnTo>
                    <a:lnTo>
                      <a:pt x="648" y="714"/>
                    </a:lnTo>
                    <a:lnTo>
                      <a:pt x="650" y="706"/>
                    </a:lnTo>
                    <a:lnTo>
                      <a:pt x="661" y="703"/>
                    </a:lnTo>
                    <a:lnTo>
                      <a:pt x="661" y="703"/>
                    </a:lnTo>
                    <a:lnTo>
                      <a:pt x="661" y="703"/>
                    </a:lnTo>
                    <a:lnTo>
                      <a:pt x="666" y="699"/>
                    </a:lnTo>
                    <a:lnTo>
                      <a:pt x="673" y="698"/>
                    </a:lnTo>
                    <a:lnTo>
                      <a:pt x="673" y="698"/>
                    </a:lnTo>
                    <a:lnTo>
                      <a:pt x="673" y="698"/>
                    </a:lnTo>
                    <a:lnTo>
                      <a:pt x="679" y="694"/>
                    </a:lnTo>
                    <a:lnTo>
                      <a:pt x="689" y="694"/>
                    </a:lnTo>
                    <a:lnTo>
                      <a:pt x="689" y="694"/>
                    </a:lnTo>
                    <a:lnTo>
                      <a:pt x="689" y="694"/>
                    </a:lnTo>
                    <a:lnTo>
                      <a:pt x="700" y="685"/>
                    </a:lnTo>
                    <a:lnTo>
                      <a:pt x="700" y="685"/>
                    </a:lnTo>
                    <a:lnTo>
                      <a:pt x="701" y="685"/>
                    </a:lnTo>
                    <a:lnTo>
                      <a:pt x="705" y="673"/>
                    </a:lnTo>
                    <a:lnTo>
                      <a:pt x="711" y="671"/>
                    </a:lnTo>
                    <a:lnTo>
                      <a:pt x="716" y="673"/>
                    </a:lnTo>
                    <a:lnTo>
                      <a:pt x="716" y="680"/>
                    </a:lnTo>
                    <a:lnTo>
                      <a:pt x="716" y="680"/>
                    </a:lnTo>
                    <a:lnTo>
                      <a:pt x="716" y="680"/>
                    </a:lnTo>
                    <a:lnTo>
                      <a:pt x="723" y="683"/>
                    </a:lnTo>
                    <a:lnTo>
                      <a:pt x="724" y="684"/>
                    </a:lnTo>
                    <a:lnTo>
                      <a:pt x="724" y="683"/>
                    </a:lnTo>
                    <a:lnTo>
                      <a:pt x="737" y="676"/>
                    </a:lnTo>
                    <a:lnTo>
                      <a:pt x="746" y="676"/>
                    </a:lnTo>
                    <a:lnTo>
                      <a:pt x="747" y="676"/>
                    </a:lnTo>
                    <a:lnTo>
                      <a:pt x="747" y="675"/>
                    </a:lnTo>
                    <a:lnTo>
                      <a:pt x="755" y="668"/>
                    </a:lnTo>
                    <a:lnTo>
                      <a:pt x="764" y="667"/>
                    </a:lnTo>
                    <a:lnTo>
                      <a:pt x="765" y="667"/>
                    </a:lnTo>
                    <a:lnTo>
                      <a:pt x="765" y="666"/>
                    </a:lnTo>
                    <a:lnTo>
                      <a:pt x="768" y="659"/>
                    </a:lnTo>
                    <a:lnTo>
                      <a:pt x="786" y="651"/>
                    </a:lnTo>
                    <a:lnTo>
                      <a:pt x="786" y="651"/>
                    </a:lnTo>
                    <a:lnTo>
                      <a:pt x="786" y="650"/>
                    </a:lnTo>
                    <a:lnTo>
                      <a:pt x="787" y="643"/>
                    </a:lnTo>
                    <a:lnTo>
                      <a:pt x="796" y="635"/>
                    </a:lnTo>
                    <a:lnTo>
                      <a:pt x="803" y="635"/>
                    </a:lnTo>
                    <a:lnTo>
                      <a:pt x="803" y="635"/>
                    </a:lnTo>
                    <a:lnTo>
                      <a:pt x="803" y="635"/>
                    </a:lnTo>
                    <a:lnTo>
                      <a:pt x="807" y="628"/>
                    </a:lnTo>
                    <a:lnTo>
                      <a:pt x="816" y="622"/>
                    </a:lnTo>
                    <a:lnTo>
                      <a:pt x="817" y="622"/>
                    </a:lnTo>
                    <a:lnTo>
                      <a:pt x="817" y="622"/>
                    </a:lnTo>
                    <a:lnTo>
                      <a:pt x="817" y="606"/>
                    </a:lnTo>
                    <a:lnTo>
                      <a:pt x="825" y="603"/>
                    </a:lnTo>
                    <a:lnTo>
                      <a:pt x="825" y="603"/>
                    </a:lnTo>
                    <a:lnTo>
                      <a:pt x="825" y="603"/>
                    </a:lnTo>
                    <a:lnTo>
                      <a:pt x="825" y="593"/>
                    </a:lnTo>
                    <a:lnTo>
                      <a:pt x="837" y="583"/>
                    </a:lnTo>
                    <a:lnTo>
                      <a:pt x="837" y="582"/>
                    </a:lnTo>
                    <a:lnTo>
                      <a:pt x="837" y="582"/>
                    </a:lnTo>
                    <a:lnTo>
                      <a:pt x="837" y="576"/>
                    </a:lnTo>
                    <a:lnTo>
                      <a:pt x="846" y="571"/>
                    </a:lnTo>
                    <a:lnTo>
                      <a:pt x="846" y="571"/>
                    </a:lnTo>
                    <a:lnTo>
                      <a:pt x="846" y="571"/>
                    </a:lnTo>
                    <a:lnTo>
                      <a:pt x="849" y="567"/>
                    </a:lnTo>
                    <a:lnTo>
                      <a:pt x="849" y="566"/>
                    </a:lnTo>
                    <a:lnTo>
                      <a:pt x="849" y="566"/>
                    </a:lnTo>
                    <a:lnTo>
                      <a:pt x="848" y="559"/>
                    </a:lnTo>
                    <a:lnTo>
                      <a:pt x="855" y="550"/>
                    </a:lnTo>
                    <a:lnTo>
                      <a:pt x="855" y="550"/>
                    </a:lnTo>
                    <a:lnTo>
                      <a:pt x="855" y="549"/>
                    </a:lnTo>
                    <a:lnTo>
                      <a:pt x="853" y="537"/>
                    </a:lnTo>
                    <a:lnTo>
                      <a:pt x="853" y="537"/>
                    </a:lnTo>
                    <a:lnTo>
                      <a:pt x="853" y="537"/>
                    </a:lnTo>
                    <a:lnTo>
                      <a:pt x="847" y="532"/>
                    </a:lnTo>
                    <a:lnTo>
                      <a:pt x="847" y="532"/>
                    </a:lnTo>
                    <a:lnTo>
                      <a:pt x="847" y="532"/>
                    </a:lnTo>
                    <a:lnTo>
                      <a:pt x="839" y="537"/>
                    </a:lnTo>
                    <a:lnTo>
                      <a:pt x="836" y="535"/>
                    </a:lnTo>
                    <a:lnTo>
                      <a:pt x="837" y="529"/>
                    </a:lnTo>
                    <a:lnTo>
                      <a:pt x="846" y="523"/>
                    </a:lnTo>
                    <a:lnTo>
                      <a:pt x="854" y="520"/>
                    </a:lnTo>
                    <a:lnTo>
                      <a:pt x="854" y="520"/>
                    </a:lnTo>
                    <a:lnTo>
                      <a:pt x="854" y="519"/>
                    </a:lnTo>
                    <a:lnTo>
                      <a:pt x="852" y="511"/>
                    </a:lnTo>
                    <a:lnTo>
                      <a:pt x="852" y="511"/>
                    </a:lnTo>
                    <a:lnTo>
                      <a:pt x="852" y="511"/>
                    </a:lnTo>
                    <a:lnTo>
                      <a:pt x="846" y="506"/>
                    </a:lnTo>
                    <a:lnTo>
                      <a:pt x="853" y="506"/>
                    </a:lnTo>
                    <a:lnTo>
                      <a:pt x="853" y="506"/>
                    </a:lnTo>
                    <a:lnTo>
                      <a:pt x="853" y="505"/>
                    </a:lnTo>
                    <a:lnTo>
                      <a:pt x="853" y="500"/>
                    </a:lnTo>
                    <a:lnTo>
                      <a:pt x="853" y="500"/>
                    </a:lnTo>
                    <a:lnTo>
                      <a:pt x="853" y="500"/>
                    </a:lnTo>
                    <a:lnTo>
                      <a:pt x="847" y="492"/>
                    </a:lnTo>
                    <a:lnTo>
                      <a:pt x="847" y="492"/>
                    </a:lnTo>
                    <a:lnTo>
                      <a:pt x="847" y="492"/>
                    </a:lnTo>
                    <a:lnTo>
                      <a:pt x="838" y="485"/>
                    </a:lnTo>
                    <a:lnTo>
                      <a:pt x="837" y="471"/>
                    </a:lnTo>
                    <a:lnTo>
                      <a:pt x="837" y="471"/>
                    </a:lnTo>
                    <a:lnTo>
                      <a:pt x="837" y="470"/>
                    </a:lnTo>
                    <a:lnTo>
                      <a:pt x="832" y="465"/>
                    </a:lnTo>
                    <a:lnTo>
                      <a:pt x="830" y="452"/>
                    </a:lnTo>
                    <a:lnTo>
                      <a:pt x="830" y="452"/>
                    </a:lnTo>
                    <a:lnTo>
                      <a:pt x="830" y="452"/>
                    </a:lnTo>
                    <a:lnTo>
                      <a:pt x="818" y="449"/>
                    </a:lnTo>
                    <a:lnTo>
                      <a:pt x="808" y="440"/>
                    </a:lnTo>
                    <a:lnTo>
                      <a:pt x="810" y="431"/>
                    </a:lnTo>
                    <a:lnTo>
                      <a:pt x="820" y="423"/>
                    </a:lnTo>
                    <a:lnTo>
                      <a:pt x="820" y="423"/>
                    </a:lnTo>
                    <a:lnTo>
                      <a:pt x="820" y="423"/>
                    </a:lnTo>
                    <a:lnTo>
                      <a:pt x="820" y="421"/>
                    </a:lnTo>
                    <a:lnTo>
                      <a:pt x="827" y="414"/>
                    </a:lnTo>
                    <a:lnTo>
                      <a:pt x="830" y="417"/>
                    </a:lnTo>
                    <a:lnTo>
                      <a:pt x="830" y="417"/>
                    </a:lnTo>
                    <a:lnTo>
                      <a:pt x="830" y="417"/>
                    </a:lnTo>
                    <a:lnTo>
                      <a:pt x="837" y="417"/>
                    </a:lnTo>
                    <a:lnTo>
                      <a:pt x="837" y="417"/>
                    </a:lnTo>
                    <a:lnTo>
                      <a:pt x="837" y="417"/>
                    </a:lnTo>
                    <a:lnTo>
                      <a:pt x="847" y="409"/>
                    </a:lnTo>
                    <a:lnTo>
                      <a:pt x="847" y="409"/>
                    </a:lnTo>
                    <a:lnTo>
                      <a:pt x="847" y="409"/>
                    </a:lnTo>
                    <a:lnTo>
                      <a:pt x="848" y="406"/>
                    </a:lnTo>
                    <a:lnTo>
                      <a:pt x="855" y="403"/>
                    </a:lnTo>
                    <a:lnTo>
                      <a:pt x="864" y="403"/>
                    </a:lnTo>
                    <a:lnTo>
                      <a:pt x="864" y="403"/>
                    </a:lnTo>
                    <a:lnTo>
                      <a:pt x="865" y="403"/>
                    </a:lnTo>
                    <a:lnTo>
                      <a:pt x="867" y="399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6" y="391"/>
                    </a:lnTo>
                    <a:lnTo>
                      <a:pt x="865" y="391"/>
                    </a:lnTo>
                    <a:lnTo>
                      <a:pt x="865" y="391"/>
                    </a:lnTo>
                    <a:lnTo>
                      <a:pt x="843" y="389"/>
                    </a:lnTo>
                    <a:lnTo>
                      <a:pt x="837" y="385"/>
                    </a:lnTo>
                    <a:lnTo>
                      <a:pt x="837" y="384"/>
                    </a:lnTo>
                    <a:lnTo>
                      <a:pt x="837" y="385"/>
                    </a:lnTo>
                    <a:lnTo>
                      <a:pt x="830" y="385"/>
                    </a:lnTo>
                    <a:lnTo>
                      <a:pt x="830" y="385"/>
                    </a:lnTo>
                    <a:lnTo>
                      <a:pt x="830" y="385"/>
                    </a:lnTo>
                    <a:lnTo>
                      <a:pt x="812" y="396"/>
                    </a:lnTo>
                    <a:lnTo>
                      <a:pt x="802" y="395"/>
                    </a:lnTo>
                    <a:lnTo>
                      <a:pt x="803" y="384"/>
                    </a:lnTo>
                    <a:lnTo>
                      <a:pt x="803" y="384"/>
                    </a:lnTo>
                    <a:lnTo>
                      <a:pt x="803" y="384"/>
                    </a:lnTo>
                    <a:lnTo>
                      <a:pt x="790" y="382"/>
                    </a:lnTo>
                    <a:lnTo>
                      <a:pt x="781" y="369"/>
                    </a:lnTo>
                    <a:lnTo>
                      <a:pt x="786" y="360"/>
                    </a:lnTo>
                    <a:lnTo>
                      <a:pt x="798" y="358"/>
                    </a:lnTo>
                    <a:lnTo>
                      <a:pt x="798" y="358"/>
                    </a:lnTo>
                    <a:lnTo>
                      <a:pt x="798" y="358"/>
                    </a:lnTo>
                    <a:lnTo>
                      <a:pt x="803" y="355"/>
                    </a:lnTo>
                    <a:lnTo>
                      <a:pt x="803" y="355"/>
                    </a:lnTo>
                    <a:lnTo>
                      <a:pt x="803" y="355"/>
                    </a:lnTo>
                    <a:lnTo>
                      <a:pt x="803" y="352"/>
                    </a:lnTo>
                    <a:lnTo>
                      <a:pt x="810" y="346"/>
                    </a:lnTo>
                    <a:lnTo>
                      <a:pt x="810" y="345"/>
                    </a:lnTo>
                    <a:lnTo>
                      <a:pt x="810" y="345"/>
                    </a:lnTo>
                    <a:lnTo>
                      <a:pt x="813" y="338"/>
                    </a:lnTo>
                    <a:lnTo>
                      <a:pt x="826" y="333"/>
                    </a:lnTo>
                    <a:lnTo>
                      <a:pt x="826" y="333"/>
                    </a:lnTo>
                    <a:lnTo>
                      <a:pt x="826" y="333"/>
                    </a:lnTo>
                    <a:lnTo>
                      <a:pt x="841" y="321"/>
                    </a:lnTo>
                    <a:lnTo>
                      <a:pt x="855" y="323"/>
                    </a:lnTo>
                    <a:lnTo>
                      <a:pt x="856" y="333"/>
                    </a:lnTo>
                    <a:lnTo>
                      <a:pt x="843" y="348"/>
                    </a:lnTo>
                    <a:lnTo>
                      <a:pt x="843" y="348"/>
                    </a:lnTo>
                    <a:lnTo>
                      <a:pt x="843" y="348"/>
                    </a:lnTo>
                    <a:lnTo>
                      <a:pt x="851" y="353"/>
                    </a:lnTo>
                    <a:lnTo>
                      <a:pt x="851" y="360"/>
                    </a:lnTo>
                    <a:lnTo>
                      <a:pt x="850" y="361"/>
                    </a:lnTo>
                    <a:lnTo>
                      <a:pt x="851" y="361"/>
                    </a:lnTo>
                    <a:lnTo>
                      <a:pt x="863" y="355"/>
                    </a:lnTo>
                    <a:lnTo>
                      <a:pt x="863" y="355"/>
                    </a:lnTo>
                    <a:lnTo>
                      <a:pt x="863" y="355"/>
                    </a:lnTo>
                    <a:lnTo>
                      <a:pt x="882" y="345"/>
                    </a:lnTo>
                    <a:lnTo>
                      <a:pt x="896" y="341"/>
                    </a:lnTo>
                    <a:lnTo>
                      <a:pt x="897" y="341"/>
                    </a:lnTo>
                    <a:lnTo>
                      <a:pt x="897" y="341"/>
                    </a:lnTo>
                    <a:lnTo>
                      <a:pt x="904" y="325"/>
                    </a:lnTo>
                    <a:lnTo>
                      <a:pt x="927" y="318"/>
                    </a:lnTo>
                    <a:lnTo>
                      <a:pt x="928" y="318"/>
                    </a:lnTo>
                    <a:lnTo>
                      <a:pt x="928" y="318"/>
                    </a:lnTo>
                    <a:lnTo>
                      <a:pt x="942" y="296"/>
                    </a:lnTo>
                    <a:lnTo>
                      <a:pt x="949" y="296"/>
                    </a:lnTo>
                    <a:lnTo>
                      <a:pt x="948" y="308"/>
                    </a:lnTo>
                    <a:lnTo>
                      <a:pt x="948" y="308"/>
                    </a:lnTo>
                    <a:lnTo>
                      <a:pt x="949" y="308"/>
                    </a:lnTo>
                    <a:lnTo>
                      <a:pt x="963" y="307"/>
                    </a:lnTo>
                    <a:lnTo>
                      <a:pt x="963" y="307"/>
                    </a:lnTo>
                    <a:lnTo>
                      <a:pt x="963" y="307"/>
                    </a:lnTo>
                    <a:lnTo>
                      <a:pt x="970" y="301"/>
                    </a:lnTo>
                    <a:lnTo>
                      <a:pt x="970" y="301"/>
                    </a:lnTo>
                    <a:lnTo>
                      <a:pt x="970" y="300"/>
                    </a:lnTo>
                    <a:lnTo>
                      <a:pt x="968" y="288"/>
                    </a:lnTo>
                    <a:lnTo>
                      <a:pt x="980" y="288"/>
                    </a:lnTo>
                    <a:lnTo>
                      <a:pt x="980" y="288"/>
                    </a:lnTo>
                    <a:lnTo>
                      <a:pt x="981" y="288"/>
                    </a:lnTo>
                    <a:lnTo>
                      <a:pt x="998" y="271"/>
                    </a:lnTo>
                    <a:lnTo>
                      <a:pt x="1021" y="265"/>
                    </a:lnTo>
                    <a:lnTo>
                      <a:pt x="1021" y="265"/>
                    </a:lnTo>
                    <a:lnTo>
                      <a:pt x="1021" y="264"/>
                    </a:lnTo>
                    <a:lnTo>
                      <a:pt x="1023" y="245"/>
                    </a:lnTo>
                    <a:lnTo>
                      <a:pt x="1023" y="245"/>
                    </a:lnTo>
                    <a:lnTo>
                      <a:pt x="1023" y="245"/>
                    </a:lnTo>
                    <a:lnTo>
                      <a:pt x="1016" y="224"/>
                    </a:lnTo>
                    <a:lnTo>
                      <a:pt x="1030" y="218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59" y="216"/>
                    </a:lnTo>
                    <a:lnTo>
                      <a:pt x="1059" y="216"/>
                    </a:lnTo>
                    <a:lnTo>
                      <a:pt x="1059" y="215"/>
                    </a:lnTo>
                    <a:lnTo>
                      <a:pt x="1068" y="179"/>
                    </a:lnTo>
                    <a:lnTo>
                      <a:pt x="1082" y="170"/>
                    </a:lnTo>
                    <a:lnTo>
                      <a:pt x="1082" y="170"/>
                    </a:lnTo>
                    <a:lnTo>
                      <a:pt x="1082" y="170"/>
                    </a:lnTo>
                    <a:lnTo>
                      <a:pt x="1089" y="138"/>
                    </a:lnTo>
                    <a:lnTo>
                      <a:pt x="1089" y="137"/>
                    </a:lnTo>
                    <a:lnTo>
                      <a:pt x="1089" y="137"/>
                    </a:lnTo>
                    <a:lnTo>
                      <a:pt x="1081" y="134"/>
                    </a:lnTo>
                    <a:lnTo>
                      <a:pt x="1081" y="134"/>
                    </a:lnTo>
                    <a:lnTo>
                      <a:pt x="1081" y="134"/>
                    </a:lnTo>
                    <a:lnTo>
                      <a:pt x="1060" y="147"/>
                    </a:lnTo>
                    <a:lnTo>
                      <a:pt x="1043" y="148"/>
                    </a:lnTo>
                    <a:lnTo>
                      <a:pt x="1043" y="148"/>
                    </a:lnTo>
                    <a:lnTo>
                      <a:pt x="1043" y="148"/>
                    </a:lnTo>
                    <a:lnTo>
                      <a:pt x="1034" y="152"/>
                    </a:lnTo>
                    <a:lnTo>
                      <a:pt x="1021" y="154"/>
                    </a:lnTo>
                    <a:lnTo>
                      <a:pt x="1014" y="130"/>
                    </a:lnTo>
                    <a:lnTo>
                      <a:pt x="1014" y="130"/>
                    </a:lnTo>
                    <a:lnTo>
                      <a:pt x="1014" y="130"/>
                    </a:lnTo>
                    <a:lnTo>
                      <a:pt x="992" y="110"/>
                    </a:lnTo>
                    <a:lnTo>
                      <a:pt x="992" y="110"/>
                    </a:lnTo>
                    <a:lnTo>
                      <a:pt x="992" y="110"/>
                    </a:lnTo>
                    <a:lnTo>
                      <a:pt x="976" y="104"/>
                    </a:lnTo>
                    <a:lnTo>
                      <a:pt x="976" y="104"/>
                    </a:lnTo>
                    <a:lnTo>
                      <a:pt x="976" y="104"/>
                    </a:lnTo>
                    <a:lnTo>
                      <a:pt x="959" y="103"/>
                    </a:lnTo>
                    <a:lnTo>
                      <a:pt x="956" y="79"/>
                    </a:lnTo>
                    <a:lnTo>
                      <a:pt x="956" y="79"/>
                    </a:lnTo>
                    <a:lnTo>
                      <a:pt x="956" y="79"/>
                    </a:lnTo>
                    <a:lnTo>
                      <a:pt x="943" y="54"/>
                    </a:lnTo>
                    <a:lnTo>
                      <a:pt x="941" y="41"/>
                    </a:lnTo>
                    <a:lnTo>
                      <a:pt x="941" y="41"/>
                    </a:lnTo>
                    <a:lnTo>
                      <a:pt x="941" y="41"/>
                    </a:lnTo>
                    <a:lnTo>
                      <a:pt x="926" y="12"/>
                    </a:lnTo>
                    <a:lnTo>
                      <a:pt x="926" y="11"/>
                    </a:lnTo>
                    <a:lnTo>
                      <a:pt x="926" y="11"/>
                    </a:lnTo>
                    <a:lnTo>
                      <a:pt x="906" y="8"/>
                    </a:lnTo>
                    <a:lnTo>
                      <a:pt x="879" y="0"/>
                    </a:lnTo>
                    <a:lnTo>
                      <a:pt x="879" y="0"/>
                    </a:lnTo>
                    <a:lnTo>
                      <a:pt x="87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4" name="Freeform 1295"/>
              <p:cNvSpPr>
                <a:spLocks/>
              </p:cNvSpPr>
              <p:nvPr/>
            </p:nvSpPr>
            <p:spPr bwMode="gray">
              <a:xfrm>
                <a:off x="4523" y="1316"/>
                <a:ext cx="570" cy="255"/>
              </a:xfrm>
              <a:custGeom>
                <a:avLst/>
                <a:gdLst>
                  <a:gd name="T0" fmla="*/ 271 w 570"/>
                  <a:gd name="T1" fmla="*/ 246 h 255"/>
                  <a:gd name="T2" fmla="*/ 221 w 570"/>
                  <a:gd name="T3" fmla="*/ 228 h 255"/>
                  <a:gd name="T4" fmla="*/ 189 w 570"/>
                  <a:gd name="T5" fmla="*/ 228 h 255"/>
                  <a:gd name="T6" fmla="*/ 177 w 570"/>
                  <a:gd name="T7" fmla="*/ 237 h 255"/>
                  <a:gd name="T8" fmla="*/ 147 w 570"/>
                  <a:gd name="T9" fmla="*/ 221 h 255"/>
                  <a:gd name="T10" fmla="*/ 89 w 570"/>
                  <a:gd name="T11" fmla="*/ 177 h 255"/>
                  <a:gd name="T12" fmla="*/ 56 w 570"/>
                  <a:gd name="T13" fmla="*/ 157 h 255"/>
                  <a:gd name="T14" fmla="*/ 39 w 570"/>
                  <a:gd name="T15" fmla="*/ 107 h 255"/>
                  <a:gd name="T16" fmla="*/ 0 w 570"/>
                  <a:gd name="T17" fmla="*/ 80 h 255"/>
                  <a:gd name="T18" fmla="*/ 36 w 570"/>
                  <a:gd name="T19" fmla="*/ 64 h 255"/>
                  <a:gd name="T20" fmla="*/ 59 w 570"/>
                  <a:gd name="T21" fmla="*/ 44 h 255"/>
                  <a:gd name="T22" fmla="*/ 83 w 570"/>
                  <a:gd name="T23" fmla="*/ 33 h 255"/>
                  <a:gd name="T24" fmla="*/ 115 w 570"/>
                  <a:gd name="T25" fmla="*/ 41 h 255"/>
                  <a:gd name="T26" fmla="*/ 142 w 570"/>
                  <a:gd name="T27" fmla="*/ 61 h 255"/>
                  <a:gd name="T28" fmla="*/ 161 w 570"/>
                  <a:gd name="T29" fmla="*/ 51 h 255"/>
                  <a:gd name="T30" fmla="*/ 184 w 570"/>
                  <a:gd name="T31" fmla="*/ 58 h 255"/>
                  <a:gd name="T32" fmla="*/ 178 w 570"/>
                  <a:gd name="T33" fmla="*/ 25 h 255"/>
                  <a:gd name="T34" fmla="*/ 203 w 570"/>
                  <a:gd name="T35" fmla="*/ 0 h 255"/>
                  <a:gd name="T36" fmla="*/ 277 w 570"/>
                  <a:gd name="T37" fmla="*/ 51 h 255"/>
                  <a:gd name="T38" fmla="*/ 357 w 570"/>
                  <a:gd name="T39" fmla="*/ 51 h 255"/>
                  <a:gd name="T40" fmla="*/ 384 w 570"/>
                  <a:gd name="T41" fmla="*/ 70 h 255"/>
                  <a:gd name="T42" fmla="*/ 417 w 570"/>
                  <a:gd name="T43" fmla="*/ 71 h 255"/>
                  <a:gd name="T44" fmla="*/ 458 w 570"/>
                  <a:gd name="T45" fmla="*/ 59 h 255"/>
                  <a:gd name="T46" fmla="*/ 481 w 570"/>
                  <a:gd name="T47" fmla="*/ 47 h 255"/>
                  <a:gd name="T48" fmla="*/ 521 w 570"/>
                  <a:gd name="T49" fmla="*/ 59 h 255"/>
                  <a:gd name="T50" fmla="*/ 507 w 570"/>
                  <a:gd name="T51" fmla="*/ 90 h 255"/>
                  <a:gd name="T52" fmla="*/ 496 w 570"/>
                  <a:gd name="T53" fmla="*/ 110 h 255"/>
                  <a:gd name="T54" fmla="*/ 512 w 570"/>
                  <a:gd name="T55" fmla="*/ 109 h 255"/>
                  <a:gd name="T56" fmla="*/ 534 w 570"/>
                  <a:gd name="T57" fmla="*/ 105 h 255"/>
                  <a:gd name="T58" fmla="*/ 570 w 570"/>
                  <a:gd name="T59" fmla="*/ 132 h 255"/>
                  <a:gd name="T60" fmla="*/ 552 w 570"/>
                  <a:gd name="T61" fmla="*/ 134 h 255"/>
                  <a:gd name="T62" fmla="*/ 538 w 570"/>
                  <a:gd name="T63" fmla="*/ 145 h 255"/>
                  <a:gd name="T64" fmla="*/ 520 w 570"/>
                  <a:gd name="T65" fmla="*/ 140 h 255"/>
                  <a:gd name="T66" fmla="*/ 504 w 570"/>
                  <a:gd name="T67" fmla="*/ 166 h 255"/>
                  <a:gd name="T68" fmla="*/ 484 w 570"/>
                  <a:gd name="T69" fmla="*/ 160 h 255"/>
                  <a:gd name="T70" fmla="*/ 436 w 570"/>
                  <a:gd name="T71" fmla="*/ 173 h 255"/>
                  <a:gd name="T72" fmla="*/ 435 w 570"/>
                  <a:gd name="T73" fmla="*/ 200 h 255"/>
                  <a:gd name="T74" fmla="*/ 413 w 570"/>
                  <a:gd name="T75" fmla="*/ 216 h 255"/>
                  <a:gd name="T76" fmla="*/ 376 w 570"/>
                  <a:gd name="T77" fmla="*/ 241 h 255"/>
                  <a:gd name="T78" fmla="*/ 345 w 570"/>
                  <a:gd name="T79" fmla="*/ 237 h 255"/>
                  <a:gd name="T80" fmla="*/ 306 w 570"/>
                  <a:gd name="T81" fmla="*/ 255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70" h="255">
                    <a:moveTo>
                      <a:pt x="290" y="248"/>
                    </a:moveTo>
                    <a:lnTo>
                      <a:pt x="271" y="246"/>
                    </a:lnTo>
                    <a:lnTo>
                      <a:pt x="251" y="231"/>
                    </a:lnTo>
                    <a:lnTo>
                      <a:pt x="221" y="228"/>
                    </a:lnTo>
                    <a:lnTo>
                      <a:pt x="199" y="234"/>
                    </a:lnTo>
                    <a:lnTo>
                      <a:pt x="189" y="228"/>
                    </a:lnTo>
                    <a:lnTo>
                      <a:pt x="184" y="231"/>
                    </a:lnTo>
                    <a:lnTo>
                      <a:pt x="177" y="237"/>
                    </a:lnTo>
                    <a:lnTo>
                      <a:pt x="160" y="236"/>
                    </a:lnTo>
                    <a:lnTo>
                      <a:pt x="147" y="221"/>
                    </a:lnTo>
                    <a:lnTo>
                      <a:pt x="150" y="203"/>
                    </a:lnTo>
                    <a:lnTo>
                      <a:pt x="89" y="177"/>
                    </a:lnTo>
                    <a:lnTo>
                      <a:pt x="68" y="173"/>
                    </a:lnTo>
                    <a:lnTo>
                      <a:pt x="56" y="157"/>
                    </a:lnTo>
                    <a:lnTo>
                      <a:pt x="67" y="145"/>
                    </a:lnTo>
                    <a:lnTo>
                      <a:pt x="39" y="107"/>
                    </a:lnTo>
                    <a:lnTo>
                      <a:pt x="20" y="107"/>
                    </a:lnTo>
                    <a:lnTo>
                      <a:pt x="0" y="80"/>
                    </a:lnTo>
                    <a:lnTo>
                      <a:pt x="6" y="70"/>
                    </a:lnTo>
                    <a:lnTo>
                      <a:pt x="36" y="64"/>
                    </a:lnTo>
                    <a:lnTo>
                      <a:pt x="50" y="46"/>
                    </a:lnTo>
                    <a:lnTo>
                      <a:pt x="59" y="44"/>
                    </a:lnTo>
                    <a:lnTo>
                      <a:pt x="74" y="33"/>
                    </a:lnTo>
                    <a:lnTo>
                      <a:pt x="83" y="33"/>
                    </a:lnTo>
                    <a:lnTo>
                      <a:pt x="99" y="43"/>
                    </a:lnTo>
                    <a:lnTo>
                      <a:pt x="115" y="41"/>
                    </a:lnTo>
                    <a:lnTo>
                      <a:pt x="136" y="61"/>
                    </a:lnTo>
                    <a:lnTo>
                      <a:pt x="142" y="61"/>
                    </a:lnTo>
                    <a:lnTo>
                      <a:pt x="147" y="51"/>
                    </a:lnTo>
                    <a:lnTo>
                      <a:pt x="161" y="51"/>
                    </a:lnTo>
                    <a:lnTo>
                      <a:pt x="162" y="60"/>
                    </a:lnTo>
                    <a:lnTo>
                      <a:pt x="184" y="58"/>
                    </a:lnTo>
                    <a:lnTo>
                      <a:pt x="186" y="40"/>
                    </a:lnTo>
                    <a:lnTo>
                      <a:pt x="178" y="25"/>
                    </a:lnTo>
                    <a:lnTo>
                      <a:pt x="192" y="13"/>
                    </a:lnTo>
                    <a:lnTo>
                      <a:pt x="203" y="0"/>
                    </a:lnTo>
                    <a:lnTo>
                      <a:pt x="247" y="12"/>
                    </a:lnTo>
                    <a:lnTo>
                      <a:pt x="277" y="51"/>
                    </a:lnTo>
                    <a:lnTo>
                      <a:pt x="310" y="39"/>
                    </a:lnTo>
                    <a:lnTo>
                      <a:pt x="357" y="51"/>
                    </a:lnTo>
                    <a:lnTo>
                      <a:pt x="361" y="61"/>
                    </a:lnTo>
                    <a:lnTo>
                      <a:pt x="384" y="70"/>
                    </a:lnTo>
                    <a:lnTo>
                      <a:pt x="391" y="75"/>
                    </a:lnTo>
                    <a:lnTo>
                      <a:pt x="417" y="71"/>
                    </a:lnTo>
                    <a:lnTo>
                      <a:pt x="436" y="72"/>
                    </a:lnTo>
                    <a:lnTo>
                      <a:pt x="458" y="59"/>
                    </a:lnTo>
                    <a:lnTo>
                      <a:pt x="466" y="44"/>
                    </a:lnTo>
                    <a:lnTo>
                      <a:pt x="481" y="47"/>
                    </a:lnTo>
                    <a:lnTo>
                      <a:pt x="500" y="61"/>
                    </a:lnTo>
                    <a:lnTo>
                      <a:pt x="521" y="59"/>
                    </a:lnTo>
                    <a:lnTo>
                      <a:pt x="517" y="66"/>
                    </a:lnTo>
                    <a:lnTo>
                      <a:pt x="507" y="90"/>
                    </a:lnTo>
                    <a:lnTo>
                      <a:pt x="498" y="100"/>
                    </a:lnTo>
                    <a:lnTo>
                      <a:pt x="496" y="110"/>
                    </a:lnTo>
                    <a:lnTo>
                      <a:pt x="506" y="116"/>
                    </a:lnTo>
                    <a:lnTo>
                      <a:pt x="512" y="109"/>
                    </a:lnTo>
                    <a:lnTo>
                      <a:pt x="526" y="116"/>
                    </a:lnTo>
                    <a:lnTo>
                      <a:pt x="534" y="105"/>
                    </a:lnTo>
                    <a:lnTo>
                      <a:pt x="563" y="113"/>
                    </a:lnTo>
                    <a:lnTo>
                      <a:pt x="570" y="132"/>
                    </a:lnTo>
                    <a:lnTo>
                      <a:pt x="563" y="138"/>
                    </a:lnTo>
                    <a:lnTo>
                      <a:pt x="552" y="134"/>
                    </a:lnTo>
                    <a:lnTo>
                      <a:pt x="537" y="135"/>
                    </a:lnTo>
                    <a:lnTo>
                      <a:pt x="538" y="145"/>
                    </a:lnTo>
                    <a:lnTo>
                      <a:pt x="526" y="148"/>
                    </a:lnTo>
                    <a:lnTo>
                      <a:pt x="520" y="140"/>
                    </a:lnTo>
                    <a:lnTo>
                      <a:pt x="510" y="143"/>
                    </a:lnTo>
                    <a:lnTo>
                      <a:pt x="504" y="166"/>
                    </a:lnTo>
                    <a:lnTo>
                      <a:pt x="493" y="169"/>
                    </a:lnTo>
                    <a:lnTo>
                      <a:pt x="484" y="160"/>
                    </a:lnTo>
                    <a:lnTo>
                      <a:pt x="463" y="180"/>
                    </a:lnTo>
                    <a:lnTo>
                      <a:pt x="436" y="173"/>
                    </a:lnTo>
                    <a:lnTo>
                      <a:pt x="424" y="192"/>
                    </a:lnTo>
                    <a:lnTo>
                      <a:pt x="435" y="200"/>
                    </a:lnTo>
                    <a:lnTo>
                      <a:pt x="428" y="212"/>
                    </a:lnTo>
                    <a:lnTo>
                      <a:pt x="413" y="216"/>
                    </a:lnTo>
                    <a:lnTo>
                      <a:pt x="398" y="231"/>
                    </a:lnTo>
                    <a:lnTo>
                      <a:pt x="376" y="241"/>
                    </a:lnTo>
                    <a:lnTo>
                      <a:pt x="360" y="243"/>
                    </a:lnTo>
                    <a:lnTo>
                      <a:pt x="345" y="237"/>
                    </a:lnTo>
                    <a:lnTo>
                      <a:pt x="317" y="251"/>
                    </a:lnTo>
                    <a:lnTo>
                      <a:pt x="306" y="255"/>
                    </a:lnTo>
                    <a:lnTo>
                      <a:pt x="290" y="2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5" name="Freeform 1296"/>
              <p:cNvSpPr>
                <a:spLocks noEditPoints="1"/>
              </p:cNvSpPr>
              <p:nvPr/>
            </p:nvSpPr>
            <p:spPr bwMode="gray">
              <a:xfrm>
                <a:off x="4522" y="1316"/>
                <a:ext cx="572" cy="255"/>
              </a:xfrm>
              <a:custGeom>
                <a:avLst/>
                <a:gdLst>
                  <a:gd name="T0" fmla="*/ 311 w 572"/>
                  <a:gd name="T1" fmla="*/ 39 h 255"/>
                  <a:gd name="T2" fmla="*/ 392 w 572"/>
                  <a:gd name="T3" fmla="*/ 76 h 255"/>
                  <a:gd name="T4" fmla="*/ 467 w 572"/>
                  <a:gd name="T5" fmla="*/ 45 h 255"/>
                  <a:gd name="T6" fmla="*/ 518 w 572"/>
                  <a:gd name="T7" fmla="*/ 65 h 255"/>
                  <a:gd name="T8" fmla="*/ 507 w 572"/>
                  <a:gd name="T9" fmla="*/ 116 h 255"/>
                  <a:gd name="T10" fmla="*/ 563 w 572"/>
                  <a:gd name="T11" fmla="*/ 114 h 255"/>
                  <a:gd name="T12" fmla="*/ 538 w 572"/>
                  <a:gd name="T13" fmla="*/ 135 h 255"/>
                  <a:gd name="T14" fmla="*/ 511 w 572"/>
                  <a:gd name="T15" fmla="*/ 143 h 255"/>
                  <a:gd name="T16" fmla="*/ 464 w 572"/>
                  <a:gd name="T17" fmla="*/ 180 h 255"/>
                  <a:gd name="T18" fmla="*/ 429 w 572"/>
                  <a:gd name="T19" fmla="*/ 212 h 255"/>
                  <a:gd name="T20" fmla="*/ 361 w 572"/>
                  <a:gd name="T21" fmla="*/ 243 h 255"/>
                  <a:gd name="T22" fmla="*/ 291 w 572"/>
                  <a:gd name="T23" fmla="*/ 248 h 255"/>
                  <a:gd name="T24" fmla="*/ 200 w 572"/>
                  <a:gd name="T25" fmla="*/ 233 h 255"/>
                  <a:gd name="T26" fmla="*/ 161 w 572"/>
                  <a:gd name="T27" fmla="*/ 236 h 255"/>
                  <a:gd name="T28" fmla="*/ 69 w 572"/>
                  <a:gd name="T29" fmla="*/ 173 h 255"/>
                  <a:gd name="T30" fmla="*/ 21 w 572"/>
                  <a:gd name="T31" fmla="*/ 107 h 255"/>
                  <a:gd name="T32" fmla="*/ 51 w 572"/>
                  <a:gd name="T33" fmla="*/ 46 h 255"/>
                  <a:gd name="T34" fmla="*/ 100 w 572"/>
                  <a:gd name="T35" fmla="*/ 43 h 255"/>
                  <a:gd name="T36" fmla="*/ 148 w 572"/>
                  <a:gd name="T37" fmla="*/ 52 h 255"/>
                  <a:gd name="T38" fmla="*/ 187 w 572"/>
                  <a:gd name="T39" fmla="*/ 40 h 255"/>
                  <a:gd name="T40" fmla="*/ 204 w 572"/>
                  <a:gd name="T41" fmla="*/ 0 h 255"/>
                  <a:gd name="T42" fmla="*/ 179 w 572"/>
                  <a:gd name="T43" fmla="*/ 25 h 255"/>
                  <a:gd name="T44" fmla="*/ 163 w 572"/>
                  <a:gd name="T45" fmla="*/ 60 h 255"/>
                  <a:gd name="T46" fmla="*/ 148 w 572"/>
                  <a:gd name="T47" fmla="*/ 51 h 255"/>
                  <a:gd name="T48" fmla="*/ 137 w 572"/>
                  <a:gd name="T49" fmla="*/ 61 h 255"/>
                  <a:gd name="T50" fmla="*/ 100 w 572"/>
                  <a:gd name="T51" fmla="*/ 42 h 255"/>
                  <a:gd name="T52" fmla="*/ 75 w 572"/>
                  <a:gd name="T53" fmla="*/ 33 h 255"/>
                  <a:gd name="T54" fmla="*/ 51 w 572"/>
                  <a:gd name="T55" fmla="*/ 45 h 255"/>
                  <a:gd name="T56" fmla="*/ 7 w 572"/>
                  <a:gd name="T57" fmla="*/ 69 h 255"/>
                  <a:gd name="T58" fmla="*/ 0 w 572"/>
                  <a:gd name="T59" fmla="*/ 80 h 255"/>
                  <a:gd name="T60" fmla="*/ 21 w 572"/>
                  <a:gd name="T61" fmla="*/ 107 h 255"/>
                  <a:gd name="T62" fmla="*/ 57 w 572"/>
                  <a:gd name="T63" fmla="*/ 157 h 255"/>
                  <a:gd name="T64" fmla="*/ 69 w 572"/>
                  <a:gd name="T65" fmla="*/ 173 h 255"/>
                  <a:gd name="T66" fmla="*/ 148 w 572"/>
                  <a:gd name="T67" fmla="*/ 221 h 255"/>
                  <a:gd name="T68" fmla="*/ 161 w 572"/>
                  <a:gd name="T69" fmla="*/ 236 h 255"/>
                  <a:gd name="T70" fmla="*/ 185 w 572"/>
                  <a:gd name="T71" fmla="*/ 231 h 255"/>
                  <a:gd name="T72" fmla="*/ 200 w 572"/>
                  <a:gd name="T73" fmla="*/ 234 h 255"/>
                  <a:gd name="T74" fmla="*/ 271 w 572"/>
                  <a:gd name="T75" fmla="*/ 247 h 255"/>
                  <a:gd name="T76" fmla="*/ 306 w 572"/>
                  <a:gd name="T77" fmla="*/ 255 h 255"/>
                  <a:gd name="T78" fmla="*/ 318 w 572"/>
                  <a:gd name="T79" fmla="*/ 251 h 255"/>
                  <a:gd name="T80" fmla="*/ 361 w 572"/>
                  <a:gd name="T81" fmla="*/ 243 h 255"/>
                  <a:gd name="T82" fmla="*/ 399 w 572"/>
                  <a:gd name="T83" fmla="*/ 231 h 255"/>
                  <a:gd name="T84" fmla="*/ 429 w 572"/>
                  <a:gd name="T85" fmla="*/ 213 h 255"/>
                  <a:gd name="T86" fmla="*/ 436 w 572"/>
                  <a:gd name="T87" fmla="*/ 200 h 255"/>
                  <a:gd name="T88" fmla="*/ 463 w 572"/>
                  <a:gd name="T89" fmla="*/ 180 h 255"/>
                  <a:gd name="T90" fmla="*/ 493 w 572"/>
                  <a:gd name="T91" fmla="*/ 169 h 255"/>
                  <a:gd name="T92" fmla="*/ 505 w 572"/>
                  <a:gd name="T93" fmla="*/ 166 h 255"/>
                  <a:gd name="T94" fmla="*/ 527 w 572"/>
                  <a:gd name="T95" fmla="*/ 148 h 255"/>
                  <a:gd name="T96" fmla="*/ 540 w 572"/>
                  <a:gd name="T97" fmla="*/ 145 h 255"/>
                  <a:gd name="T98" fmla="*/ 563 w 572"/>
                  <a:gd name="T99" fmla="*/ 138 h 255"/>
                  <a:gd name="T100" fmla="*/ 572 w 572"/>
                  <a:gd name="T101" fmla="*/ 132 h 255"/>
                  <a:gd name="T102" fmla="*/ 564 w 572"/>
                  <a:gd name="T103" fmla="*/ 113 h 255"/>
                  <a:gd name="T104" fmla="*/ 527 w 572"/>
                  <a:gd name="T105" fmla="*/ 116 h 255"/>
                  <a:gd name="T106" fmla="*/ 507 w 572"/>
                  <a:gd name="T107" fmla="*/ 116 h 255"/>
                  <a:gd name="T108" fmla="*/ 508 w 572"/>
                  <a:gd name="T109" fmla="*/ 90 h 255"/>
                  <a:gd name="T110" fmla="*/ 523 w 572"/>
                  <a:gd name="T111" fmla="*/ 59 h 255"/>
                  <a:gd name="T112" fmla="*/ 482 w 572"/>
                  <a:gd name="T113" fmla="*/ 47 h 255"/>
                  <a:gd name="T114" fmla="*/ 466 w 572"/>
                  <a:gd name="T115" fmla="*/ 44 h 255"/>
                  <a:gd name="T116" fmla="*/ 418 w 572"/>
                  <a:gd name="T117" fmla="*/ 71 h 255"/>
                  <a:gd name="T118" fmla="*/ 385 w 572"/>
                  <a:gd name="T119" fmla="*/ 69 h 255"/>
                  <a:gd name="T120" fmla="*/ 358 w 572"/>
                  <a:gd name="T121" fmla="*/ 51 h 255"/>
                  <a:gd name="T122" fmla="*/ 311 w 572"/>
                  <a:gd name="T123" fmla="*/ 38 h 255"/>
                  <a:gd name="T124" fmla="*/ 248 w 572"/>
                  <a:gd name="T125" fmla="*/ 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2" h="255">
                    <a:moveTo>
                      <a:pt x="204" y="0"/>
                    </a:moveTo>
                    <a:lnTo>
                      <a:pt x="248" y="12"/>
                    </a:lnTo>
                    <a:lnTo>
                      <a:pt x="278" y="51"/>
                    </a:lnTo>
                    <a:lnTo>
                      <a:pt x="311" y="39"/>
                    </a:lnTo>
                    <a:lnTo>
                      <a:pt x="358" y="52"/>
                    </a:lnTo>
                    <a:lnTo>
                      <a:pt x="362" y="61"/>
                    </a:lnTo>
                    <a:lnTo>
                      <a:pt x="385" y="70"/>
                    </a:lnTo>
                    <a:lnTo>
                      <a:pt x="392" y="76"/>
                    </a:lnTo>
                    <a:lnTo>
                      <a:pt x="418" y="71"/>
                    </a:lnTo>
                    <a:lnTo>
                      <a:pt x="437" y="73"/>
                    </a:lnTo>
                    <a:lnTo>
                      <a:pt x="459" y="59"/>
                    </a:lnTo>
                    <a:lnTo>
                      <a:pt x="467" y="45"/>
                    </a:lnTo>
                    <a:lnTo>
                      <a:pt x="482" y="47"/>
                    </a:lnTo>
                    <a:lnTo>
                      <a:pt x="501" y="61"/>
                    </a:lnTo>
                    <a:lnTo>
                      <a:pt x="522" y="59"/>
                    </a:lnTo>
                    <a:lnTo>
                      <a:pt x="518" y="65"/>
                    </a:lnTo>
                    <a:lnTo>
                      <a:pt x="507" y="90"/>
                    </a:lnTo>
                    <a:lnTo>
                      <a:pt x="498" y="99"/>
                    </a:lnTo>
                    <a:lnTo>
                      <a:pt x="497" y="110"/>
                    </a:lnTo>
                    <a:lnTo>
                      <a:pt x="507" y="116"/>
                    </a:lnTo>
                    <a:lnTo>
                      <a:pt x="514" y="109"/>
                    </a:lnTo>
                    <a:lnTo>
                      <a:pt x="527" y="116"/>
                    </a:lnTo>
                    <a:lnTo>
                      <a:pt x="535" y="105"/>
                    </a:lnTo>
                    <a:lnTo>
                      <a:pt x="563" y="114"/>
                    </a:lnTo>
                    <a:lnTo>
                      <a:pt x="571" y="132"/>
                    </a:lnTo>
                    <a:lnTo>
                      <a:pt x="563" y="138"/>
                    </a:lnTo>
                    <a:lnTo>
                      <a:pt x="553" y="133"/>
                    </a:lnTo>
                    <a:lnTo>
                      <a:pt x="538" y="135"/>
                    </a:lnTo>
                    <a:lnTo>
                      <a:pt x="539" y="145"/>
                    </a:lnTo>
                    <a:lnTo>
                      <a:pt x="527" y="148"/>
                    </a:lnTo>
                    <a:lnTo>
                      <a:pt x="521" y="140"/>
                    </a:lnTo>
                    <a:lnTo>
                      <a:pt x="511" y="143"/>
                    </a:lnTo>
                    <a:lnTo>
                      <a:pt x="505" y="166"/>
                    </a:lnTo>
                    <a:lnTo>
                      <a:pt x="494" y="168"/>
                    </a:lnTo>
                    <a:lnTo>
                      <a:pt x="485" y="160"/>
                    </a:lnTo>
                    <a:lnTo>
                      <a:pt x="464" y="180"/>
                    </a:lnTo>
                    <a:lnTo>
                      <a:pt x="437" y="173"/>
                    </a:lnTo>
                    <a:lnTo>
                      <a:pt x="424" y="192"/>
                    </a:lnTo>
                    <a:lnTo>
                      <a:pt x="436" y="200"/>
                    </a:lnTo>
                    <a:lnTo>
                      <a:pt x="429" y="212"/>
                    </a:lnTo>
                    <a:lnTo>
                      <a:pt x="414" y="215"/>
                    </a:lnTo>
                    <a:lnTo>
                      <a:pt x="399" y="231"/>
                    </a:lnTo>
                    <a:lnTo>
                      <a:pt x="377" y="241"/>
                    </a:lnTo>
                    <a:lnTo>
                      <a:pt x="361" y="243"/>
                    </a:lnTo>
                    <a:lnTo>
                      <a:pt x="346" y="237"/>
                    </a:lnTo>
                    <a:lnTo>
                      <a:pt x="318" y="251"/>
                    </a:lnTo>
                    <a:lnTo>
                      <a:pt x="307" y="255"/>
                    </a:lnTo>
                    <a:lnTo>
                      <a:pt x="291" y="248"/>
                    </a:lnTo>
                    <a:lnTo>
                      <a:pt x="272" y="246"/>
                    </a:lnTo>
                    <a:lnTo>
                      <a:pt x="252" y="231"/>
                    </a:lnTo>
                    <a:lnTo>
                      <a:pt x="222" y="228"/>
                    </a:lnTo>
                    <a:lnTo>
                      <a:pt x="200" y="233"/>
                    </a:lnTo>
                    <a:lnTo>
                      <a:pt x="190" y="228"/>
                    </a:lnTo>
                    <a:lnTo>
                      <a:pt x="185" y="231"/>
                    </a:lnTo>
                    <a:lnTo>
                      <a:pt x="178" y="236"/>
                    </a:lnTo>
                    <a:lnTo>
                      <a:pt x="161" y="236"/>
                    </a:lnTo>
                    <a:lnTo>
                      <a:pt x="148" y="221"/>
                    </a:lnTo>
                    <a:lnTo>
                      <a:pt x="151" y="202"/>
                    </a:lnTo>
                    <a:lnTo>
                      <a:pt x="91" y="177"/>
                    </a:lnTo>
                    <a:lnTo>
                      <a:pt x="69" y="173"/>
                    </a:lnTo>
                    <a:lnTo>
                      <a:pt x="57" y="157"/>
                    </a:lnTo>
                    <a:lnTo>
                      <a:pt x="68" y="145"/>
                    </a:lnTo>
                    <a:lnTo>
                      <a:pt x="41" y="107"/>
                    </a:lnTo>
                    <a:lnTo>
                      <a:pt x="21" y="107"/>
                    </a:lnTo>
                    <a:lnTo>
                      <a:pt x="1" y="80"/>
                    </a:lnTo>
                    <a:lnTo>
                      <a:pt x="7" y="70"/>
                    </a:lnTo>
                    <a:lnTo>
                      <a:pt x="37" y="64"/>
                    </a:lnTo>
                    <a:lnTo>
                      <a:pt x="51" y="46"/>
                    </a:lnTo>
                    <a:lnTo>
                      <a:pt x="60" y="45"/>
                    </a:lnTo>
                    <a:lnTo>
                      <a:pt x="75" y="33"/>
                    </a:lnTo>
                    <a:lnTo>
                      <a:pt x="84" y="33"/>
                    </a:lnTo>
                    <a:lnTo>
                      <a:pt x="100" y="43"/>
                    </a:lnTo>
                    <a:lnTo>
                      <a:pt x="116" y="42"/>
                    </a:lnTo>
                    <a:lnTo>
                      <a:pt x="137" y="61"/>
                    </a:lnTo>
                    <a:lnTo>
                      <a:pt x="143" y="61"/>
                    </a:lnTo>
                    <a:lnTo>
                      <a:pt x="148" y="52"/>
                    </a:lnTo>
                    <a:lnTo>
                      <a:pt x="161" y="52"/>
                    </a:lnTo>
                    <a:lnTo>
                      <a:pt x="163" y="60"/>
                    </a:lnTo>
                    <a:lnTo>
                      <a:pt x="185" y="58"/>
                    </a:lnTo>
                    <a:lnTo>
                      <a:pt x="187" y="40"/>
                    </a:lnTo>
                    <a:lnTo>
                      <a:pt x="180" y="25"/>
                    </a:lnTo>
                    <a:lnTo>
                      <a:pt x="193" y="13"/>
                    </a:lnTo>
                    <a:lnTo>
                      <a:pt x="204" y="0"/>
                    </a:lnTo>
                    <a:close/>
                    <a:moveTo>
                      <a:pt x="204" y="0"/>
                    </a:moveTo>
                    <a:lnTo>
                      <a:pt x="203" y="0"/>
                    </a:lnTo>
                    <a:lnTo>
                      <a:pt x="193" y="13"/>
                    </a:lnTo>
                    <a:lnTo>
                      <a:pt x="179" y="24"/>
                    </a:lnTo>
                    <a:lnTo>
                      <a:pt x="179" y="25"/>
                    </a:lnTo>
                    <a:lnTo>
                      <a:pt x="179" y="25"/>
                    </a:lnTo>
                    <a:lnTo>
                      <a:pt x="187" y="40"/>
                    </a:lnTo>
                    <a:lnTo>
                      <a:pt x="185" y="58"/>
                    </a:lnTo>
                    <a:lnTo>
                      <a:pt x="163" y="60"/>
                    </a:lnTo>
                    <a:lnTo>
                      <a:pt x="162" y="52"/>
                    </a:lnTo>
                    <a:lnTo>
                      <a:pt x="162" y="51"/>
                    </a:lnTo>
                    <a:lnTo>
                      <a:pt x="161" y="51"/>
                    </a:lnTo>
                    <a:lnTo>
                      <a:pt x="148" y="51"/>
                    </a:lnTo>
                    <a:lnTo>
                      <a:pt x="147" y="51"/>
                    </a:lnTo>
                    <a:lnTo>
                      <a:pt x="147" y="52"/>
                    </a:lnTo>
                    <a:lnTo>
                      <a:pt x="143" y="61"/>
                    </a:lnTo>
                    <a:lnTo>
                      <a:pt x="137" y="61"/>
                    </a:lnTo>
                    <a:lnTo>
                      <a:pt x="116" y="41"/>
                    </a:lnTo>
                    <a:lnTo>
                      <a:pt x="116" y="41"/>
                    </a:lnTo>
                    <a:lnTo>
                      <a:pt x="116" y="41"/>
                    </a:lnTo>
                    <a:lnTo>
                      <a:pt x="100" y="42"/>
                    </a:lnTo>
                    <a:lnTo>
                      <a:pt x="85" y="33"/>
                    </a:lnTo>
                    <a:lnTo>
                      <a:pt x="85" y="33"/>
                    </a:lnTo>
                    <a:lnTo>
                      <a:pt x="84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60" y="44"/>
                    </a:lnTo>
                    <a:lnTo>
                      <a:pt x="51" y="45"/>
                    </a:lnTo>
                    <a:lnTo>
                      <a:pt x="51" y="46"/>
                    </a:lnTo>
                    <a:lnTo>
                      <a:pt x="51" y="46"/>
                    </a:lnTo>
                    <a:lnTo>
                      <a:pt x="37" y="64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7" y="70"/>
                    </a:lnTo>
                    <a:lnTo>
                      <a:pt x="1" y="79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0" y="107"/>
                    </a:lnTo>
                    <a:lnTo>
                      <a:pt x="21" y="107"/>
                    </a:lnTo>
                    <a:lnTo>
                      <a:pt x="21" y="107"/>
                    </a:lnTo>
                    <a:lnTo>
                      <a:pt x="40" y="107"/>
                    </a:lnTo>
                    <a:lnTo>
                      <a:pt x="67" y="145"/>
                    </a:lnTo>
                    <a:lnTo>
                      <a:pt x="57" y="157"/>
                    </a:lnTo>
                    <a:lnTo>
                      <a:pt x="57" y="157"/>
                    </a:lnTo>
                    <a:lnTo>
                      <a:pt x="57" y="158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90" y="178"/>
                    </a:lnTo>
                    <a:lnTo>
                      <a:pt x="150" y="203"/>
                    </a:lnTo>
                    <a:lnTo>
                      <a:pt x="148" y="221"/>
                    </a:lnTo>
                    <a:lnTo>
                      <a:pt x="148" y="221"/>
                    </a:lnTo>
                    <a:lnTo>
                      <a:pt x="148" y="221"/>
                    </a:lnTo>
                    <a:lnTo>
                      <a:pt x="161" y="236"/>
                    </a:lnTo>
                    <a:lnTo>
                      <a:pt x="161" y="236"/>
                    </a:lnTo>
                    <a:lnTo>
                      <a:pt x="161" y="236"/>
                    </a:lnTo>
                    <a:lnTo>
                      <a:pt x="178" y="237"/>
                    </a:lnTo>
                    <a:lnTo>
                      <a:pt x="178" y="237"/>
                    </a:lnTo>
                    <a:lnTo>
                      <a:pt x="179" y="237"/>
                    </a:lnTo>
                    <a:lnTo>
                      <a:pt x="185" y="231"/>
                    </a:lnTo>
                    <a:lnTo>
                      <a:pt x="190" y="229"/>
                    </a:lnTo>
                    <a:lnTo>
                      <a:pt x="200" y="234"/>
                    </a:lnTo>
                    <a:lnTo>
                      <a:pt x="200" y="234"/>
                    </a:lnTo>
                    <a:lnTo>
                      <a:pt x="200" y="234"/>
                    </a:lnTo>
                    <a:lnTo>
                      <a:pt x="222" y="229"/>
                    </a:lnTo>
                    <a:lnTo>
                      <a:pt x="252" y="231"/>
                    </a:lnTo>
                    <a:lnTo>
                      <a:pt x="271" y="247"/>
                    </a:lnTo>
                    <a:lnTo>
                      <a:pt x="271" y="247"/>
                    </a:lnTo>
                    <a:lnTo>
                      <a:pt x="272" y="247"/>
                    </a:lnTo>
                    <a:lnTo>
                      <a:pt x="291" y="248"/>
                    </a:lnTo>
                    <a:lnTo>
                      <a:pt x="306" y="255"/>
                    </a:lnTo>
                    <a:lnTo>
                      <a:pt x="306" y="255"/>
                    </a:lnTo>
                    <a:lnTo>
                      <a:pt x="307" y="255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46" y="237"/>
                    </a:lnTo>
                    <a:lnTo>
                      <a:pt x="361" y="243"/>
                    </a:lnTo>
                    <a:lnTo>
                      <a:pt x="361" y="243"/>
                    </a:lnTo>
                    <a:lnTo>
                      <a:pt x="361" y="243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99" y="231"/>
                    </a:lnTo>
                    <a:lnTo>
                      <a:pt x="399" y="231"/>
                    </a:lnTo>
                    <a:lnTo>
                      <a:pt x="399" y="231"/>
                    </a:lnTo>
                    <a:lnTo>
                      <a:pt x="414" y="216"/>
                    </a:lnTo>
                    <a:lnTo>
                      <a:pt x="429" y="213"/>
                    </a:lnTo>
                    <a:lnTo>
                      <a:pt x="429" y="213"/>
                    </a:lnTo>
                    <a:lnTo>
                      <a:pt x="430" y="212"/>
                    </a:lnTo>
                    <a:lnTo>
                      <a:pt x="436" y="200"/>
                    </a:lnTo>
                    <a:lnTo>
                      <a:pt x="436" y="200"/>
                    </a:lnTo>
                    <a:lnTo>
                      <a:pt x="436" y="199"/>
                    </a:lnTo>
                    <a:lnTo>
                      <a:pt x="425" y="192"/>
                    </a:lnTo>
                    <a:lnTo>
                      <a:pt x="437" y="173"/>
                    </a:lnTo>
                    <a:lnTo>
                      <a:pt x="463" y="180"/>
                    </a:lnTo>
                    <a:lnTo>
                      <a:pt x="464" y="180"/>
                    </a:lnTo>
                    <a:lnTo>
                      <a:pt x="464" y="180"/>
                    </a:lnTo>
                    <a:lnTo>
                      <a:pt x="485" y="161"/>
                    </a:lnTo>
                    <a:lnTo>
                      <a:pt x="493" y="169"/>
                    </a:lnTo>
                    <a:lnTo>
                      <a:pt x="494" y="169"/>
                    </a:lnTo>
                    <a:lnTo>
                      <a:pt x="494" y="169"/>
                    </a:lnTo>
                    <a:lnTo>
                      <a:pt x="505" y="166"/>
                    </a:lnTo>
                    <a:lnTo>
                      <a:pt x="505" y="166"/>
                    </a:lnTo>
                    <a:lnTo>
                      <a:pt x="505" y="166"/>
                    </a:lnTo>
                    <a:lnTo>
                      <a:pt x="511" y="144"/>
                    </a:lnTo>
                    <a:lnTo>
                      <a:pt x="521" y="140"/>
                    </a:lnTo>
                    <a:lnTo>
                      <a:pt x="527" y="148"/>
                    </a:lnTo>
                    <a:lnTo>
                      <a:pt x="527" y="148"/>
                    </a:lnTo>
                    <a:lnTo>
                      <a:pt x="527" y="148"/>
                    </a:lnTo>
                    <a:lnTo>
                      <a:pt x="539" y="145"/>
                    </a:lnTo>
                    <a:lnTo>
                      <a:pt x="540" y="145"/>
                    </a:lnTo>
                    <a:lnTo>
                      <a:pt x="539" y="145"/>
                    </a:lnTo>
                    <a:lnTo>
                      <a:pt x="538" y="135"/>
                    </a:lnTo>
                    <a:lnTo>
                      <a:pt x="553" y="134"/>
                    </a:lnTo>
                    <a:lnTo>
                      <a:pt x="563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71" y="133"/>
                    </a:lnTo>
                    <a:lnTo>
                      <a:pt x="572" y="132"/>
                    </a:lnTo>
                    <a:lnTo>
                      <a:pt x="571" y="132"/>
                    </a:lnTo>
                    <a:lnTo>
                      <a:pt x="564" y="113"/>
                    </a:lnTo>
                    <a:lnTo>
                      <a:pt x="564" y="113"/>
                    </a:lnTo>
                    <a:lnTo>
                      <a:pt x="564" y="113"/>
                    </a:lnTo>
                    <a:lnTo>
                      <a:pt x="535" y="105"/>
                    </a:lnTo>
                    <a:lnTo>
                      <a:pt x="535" y="105"/>
                    </a:lnTo>
                    <a:lnTo>
                      <a:pt x="534" y="105"/>
                    </a:lnTo>
                    <a:lnTo>
                      <a:pt x="527" y="116"/>
                    </a:lnTo>
                    <a:lnTo>
                      <a:pt x="514" y="109"/>
                    </a:lnTo>
                    <a:lnTo>
                      <a:pt x="513" y="109"/>
                    </a:lnTo>
                    <a:lnTo>
                      <a:pt x="513" y="109"/>
                    </a:lnTo>
                    <a:lnTo>
                      <a:pt x="507" y="116"/>
                    </a:lnTo>
                    <a:lnTo>
                      <a:pt x="498" y="110"/>
                    </a:lnTo>
                    <a:lnTo>
                      <a:pt x="499" y="100"/>
                    </a:lnTo>
                    <a:lnTo>
                      <a:pt x="508" y="90"/>
                    </a:lnTo>
                    <a:lnTo>
                      <a:pt x="508" y="90"/>
                    </a:lnTo>
                    <a:lnTo>
                      <a:pt x="508" y="90"/>
                    </a:lnTo>
                    <a:lnTo>
                      <a:pt x="519" y="66"/>
                    </a:lnTo>
                    <a:lnTo>
                      <a:pt x="522" y="59"/>
                    </a:lnTo>
                    <a:lnTo>
                      <a:pt x="523" y="59"/>
                    </a:lnTo>
                    <a:lnTo>
                      <a:pt x="522" y="59"/>
                    </a:lnTo>
                    <a:lnTo>
                      <a:pt x="501" y="61"/>
                    </a:lnTo>
                    <a:lnTo>
                      <a:pt x="482" y="47"/>
                    </a:lnTo>
                    <a:lnTo>
                      <a:pt x="482" y="47"/>
                    </a:lnTo>
                    <a:lnTo>
                      <a:pt x="482" y="47"/>
                    </a:lnTo>
                    <a:lnTo>
                      <a:pt x="467" y="44"/>
                    </a:lnTo>
                    <a:lnTo>
                      <a:pt x="467" y="44"/>
                    </a:lnTo>
                    <a:lnTo>
                      <a:pt x="466" y="44"/>
                    </a:lnTo>
                    <a:lnTo>
                      <a:pt x="459" y="59"/>
                    </a:lnTo>
                    <a:lnTo>
                      <a:pt x="437" y="72"/>
                    </a:lnTo>
                    <a:lnTo>
                      <a:pt x="418" y="71"/>
                    </a:lnTo>
                    <a:lnTo>
                      <a:pt x="418" y="71"/>
                    </a:lnTo>
                    <a:lnTo>
                      <a:pt x="418" y="71"/>
                    </a:lnTo>
                    <a:lnTo>
                      <a:pt x="392" y="75"/>
                    </a:lnTo>
                    <a:lnTo>
                      <a:pt x="385" y="69"/>
                    </a:lnTo>
                    <a:lnTo>
                      <a:pt x="385" y="69"/>
                    </a:lnTo>
                    <a:lnTo>
                      <a:pt x="385" y="69"/>
                    </a:lnTo>
                    <a:lnTo>
                      <a:pt x="363" y="61"/>
                    </a:lnTo>
                    <a:lnTo>
                      <a:pt x="358" y="52"/>
                    </a:lnTo>
                    <a:lnTo>
                      <a:pt x="358" y="51"/>
                    </a:lnTo>
                    <a:lnTo>
                      <a:pt x="358" y="51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278" y="51"/>
                    </a:lnTo>
                    <a:lnTo>
                      <a:pt x="248" y="12"/>
                    </a:lnTo>
                    <a:lnTo>
                      <a:pt x="248" y="12"/>
                    </a:lnTo>
                    <a:lnTo>
                      <a:pt x="248" y="12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6" name="Freeform 1297"/>
              <p:cNvSpPr>
                <a:spLocks noEditPoints="1"/>
              </p:cNvSpPr>
              <p:nvPr/>
            </p:nvSpPr>
            <p:spPr bwMode="gray">
              <a:xfrm>
                <a:off x="4522" y="1316"/>
                <a:ext cx="572" cy="255"/>
              </a:xfrm>
              <a:custGeom>
                <a:avLst/>
                <a:gdLst>
                  <a:gd name="T0" fmla="*/ 311 w 572"/>
                  <a:gd name="T1" fmla="*/ 39 h 255"/>
                  <a:gd name="T2" fmla="*/ 392 w 572"/>
                  <a:gd name="T3" fmla="*/ 76 h 255"/>
                  <a:gd name="T4" fmla="*/ 467 w 572"/>
                  <a:gd name="T5" fmla="*/ 45 h 255"/>
                  <a:gd name="T6" fmla="*/ 518 w 572"/>
                  <a:gd name="T7" fmla="*/ 65 h 255"/>
                  <a:gd name="T8" fmla="*/ 507 w 572"/>
                  <a:gd name="T9" fmla="*/ 116 h 255"/>
                  <a:gd name="T10" fmla="*/ 563 w 572"/>
                  <a:gd name="T11" fmla="*/ 114 h 255"/>
                  <a:gd name="T12" fmla="*/ 538 w 572"/>
                  <a:gd name="T13" fmla="*/ 135 h 255"/>
                  <a:gd name="T14" fmla="*/ 511 w 572"/>
                  <a:gd name="T15" fmla="*/ 143 h 255"/>
                  <a:gd name="T16" fmla="*/ 464 w 572"/>
                  <a:gd name="T17" fmla="*/ 180 h 255"/>
                  <a:gd name="T18" fmla="*/ 429 w 572"/>
                  <a:gd name="T19" fmla="*/ 212 h 255"/>
                  <a:gd name="T20" fmla="*/ 361 w 572"/>
                  <a:gd name="T21" fmla="*/ 243 h 255"/>
                  <a:gd name="T22" fmla="*/ 291 w 572"/>
                  <a:gd name="T23" fmla="*/ 248 h 255"/>
                  <a:gd name="T24" fmla="*/ 200 w 572"/>
                  <a:gd name="T25" fmla="*/ 233 h 255"/>
                  <a:gd name="T26" fmla="*/ 161 w 572"/>
                  <a:gd name="T27" fmla="*/ 236 h 255"/>
                  <a:gd name="T28" fmla="*/ 69 w 572"/>
                  <a:gd name="T29" fmla="*/ 173 h 255"/>
                  <a:gd name="T30" fmla="*/ 21 w 572"/>
                  <a:gd name="T31" fmla="*/ 107 h 255"/>
                  <a:gd name="T32" fmla="*/ 51 w 572"/>
                  <a:gd name="T33" fmla="*/ 46 h 255"/>
                  <a:gd name="T34" fmla="*/ 100 w 572"/>
                  <a:gd name="T35" fmla="*/ 43 h 255"/>
                  <a:gd name="T36" fmla="*/ 148 w 572"/>
                  <a:gd name="T37" fmla="*/ 52 h 255"/>
                  <a:gd name="T38" fmla="*/ 187 w 572"/>
                  <a:gd name="T39" fmla="*/ 40 h 255"/>
                  <a:gd name="T40" fmla="*/ 204 w 572"/>
                  <a:gd name="T41" fmla="*/ 0 h 255"/>
                  <a:gd name="T42" fmla="*/ 179 w 572"/>
                  <a:gd name="T43" fmla="*/ 25 h 255"/>
                  <a:gd name="T44" fmla="*/ 163 w 572"/>
                  <a:gd name="T45" fmla="*/ 60 h 255"/>
                  <a:gd name="T46" fmla="*/ 148 w 572"/>
                  <a:gd name="T47" fmla="*/ 51 h 255"/>
                  <a:gd name="T48" fmla="*/ 137 w 572"/>
                  <a:gd name="T49" fmla="*/ 61 h 255"/>
                  <a:gd name="T50" fmla="*/ 100 w 572"/>
                  <a:gd name="T51" fmla="*/ 42 h 255"/>
                  <a:gd name="T52" fmla="*/ 75 w 572"/>
                  <a:gd name="T53" fmla="*/ 33 h 255"/>
                  <a:gd name="T54" fmla="*/ 51 w 572"/>
                  <a:gd name="T55" fmla="*/ 45 h 255"/>
                  <a:gd name="T56" fmla="*/ 7 w 572"/>
                  <a:gd name="T57" fmla="*/ 69 h 255"/>
                  <a:gd name="T58" fmla="*/ 0 w 572"/>
                  <a:gd name="T59" fmla="*/ 80 h 255"/>
                  <a:gd name="T60" fmla="*/ 21 w 572"/>
                  <a:gd name="T61" fmla="*/ 107 h 255"/>
                  <a:gd name="T62" fmla="*/ 57 w 572"/>
                  <a:gd name="T63" fmla="*/ 157 h 255"/>
                  <a:gd name="T64" fmla="*/ 69 w 572"/>
                  <a:gd name="T65" fmla="*/ 173 h 255"/>
                  <a:gd name="T66" fmla="*/ 148 w 572"/>
                  <a:gd name="T67" fmla="*/ 221 h 255"/>
                  <a:gd name="T68" fmla="*/ 161 w 572"/>
                  <a:gd name="T69" fmla="*/ 236 h 255"/>
                  <a:gd name="T70" fmla="*/ 185 w 572"/>
                  <a:gd name="T71" fmla="*/ 231 h 255"/>
                  <a:gd name="T72" fmla="*/ 200 w 572"/>
                  <a:gd name="T73" fmla="*/ 234 h 255"/>
                  <a:gd name="T74" fmla="*/ 271 w 572"/>
                  <a:gd name="T75" fmla="*/ 247 h 255"/>
                  <a:gd name="T76" fmla="*/ 306 w 572"/>
                  <a:gd name="T77" fmla="*/ 255 h 255"/>
                  <a:gd name="T78" fmla="*/ 318 w 572"/>
                  <a:gd name="T79" fmla="*/ 251 h 255"/>
                  <a:gd name="T80" fmla="*/ 361 w 572"/>
                  <a:gd name="T81" fmla="*/ 243 h 255"/>
                  <a:gd name="T82" fmla="*/ 399 w 572"/>
                  <a:gd name="T83" fmla="*/ 231 h 255"/>
                  <a:gd name="T84" fmla="*/ 429 w 572"/>
                  <a:gd name="T85" fmla="*/ 213 h 255"/>
                  <a:gd name="T86" fmla="*/ 436 w 572"/>
                  <a:gd name="T87" fmla="*/ 200 h 255"/>
                  <a:gd name="T88" fmla="*/ 463 w 572"/>
                  <a:gd name="T89" fmla="*/ 180 h 255"/>
                  <a:gd name="T90" fmla="*/ 493 w 572"/>
                  <a:gd name="T91" fmla="*/ 169 h 255"/>
                  <a:gd name="T92" fmla="*/ 505 w 572"/>
                  <a:gd name="T93" fmla="*/ 166 h 255"/>
                  <a:gd name="T94" fmla="*/ 527 w 572"/>
                  <a:gd name="T95" fmla="*/ 148 h 255"/>
                  <a:gd name="T96" fmla="*/ 540 w 572"/>
                  <a:gd name="T97" fmla="*/ 145 h 255"/>
                  <a:gd name="T98" fmla="*/ 563 w 572"/>
                  <a:gd name="T99" fmla="*/ 138 h 255"/>
                  <a:gd name="T100" fmla="*/ 572 w 572"/>
                  <a:gd name="T101" fmla="*/ 132 h 255"/>
                  <a:gd name="T102" fmla="*/ 564 w 572"/>
                  <a:gd name="T103" fmla="*/ 113 h 255"/>
                  <a:gd name="T104" fmla="*/ 527 w 572"/>
                  <a:gd name="T105" fmla="*/ 116 h 255"/>
                  <a:gd name="T106" fmla="*/ 507 w 572"/>
                  <a:gd name="T107" fmla="*/ 116 h 255"/>
                  <a:gd name="T108" fmla="*/ 508 w 572"/>
                  <a:gd name="T109" fmla="*/ 90 h 255"/>
                  <a:gd name="T110" fmla="*/ 523 w 572"/>
                  <a:gd name="T111" fmla="*/ 59 h 255"/>
                  <a:gd name="T112" fmla="*/ 482 w 572"/>
                  <a:gd name="T113" fmla="*/ 47 h 255"/>
                  <a:gd name="T114" fmla="*/ 466 w 572"/>
                  <a:gd name="T115" fmla="*/ 44 h 255"/>
                  <a:gd name="T116" fmla="*/ 418 w 572"/>
                  <a:gd name="T117" fmla="*/ 71 h 255"/>
                  <a:gd name="T118" fmla="*/ 385 w 572"/>
                  <a:gd name="T119" fmla="*/ 69 h 255"/>
                  <a:gd name="T120" fmla="*/ 358 w 572"/>
                  <a:gd name="T121" fmla="*/ 51 h 255"/>
                  <a:gd name="T122" fmla="*/ 311 w 572"/>
                  <a:gd name="T123" fmla="*/ 38 h 255"/>
                  <a:gd name="T124" fmla="*/ 248 w 572"/>
                  <a:gd name="T125" fmla="*/ 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2" h="255">
                    <a:moveTo>
                      <a:pt x="204" y="0"/>
                    </a:moveTo>
                    <a:lnTo>
                      <a:pt x="248" y="12"/>
                    </a:lnTo>
                    <a:lnTo>
                      <a:pt x="278" y="51"/>
                    </a:lnTo>
                    <a:lnTo>
                      <a:pt x="311" y="39"/>
                    </a:lnTo>
                    <a:lnTo>
                      <a:pt x="358" y="52"/>
                    </a:lnTo>
                    <a:lnTo>
                      <a:pt x="362" y="61"/>
                    </a:lnTo>
                    <a:lnTo>
                      <a:pt x="385" y="70"/>
                    </a:lnTo>
                    <a:lnTo>
                      <a:pt x="392" y="76"/>
                    </a:lnTo>
                    <a:lnTo>
                      <a:pt x="418" y="71"/>
                    </a:lnTo>
                    <a:lnTo>
                      <a:pt x="437" y="73"/>
                    </a:lnTo>
                    <a:lnTo>
                      <a:pt x="459" y="59"/>
                    </a:lnTo>
                    <a:lnTo>
                      <a:pt x="467" y="45"/>
                    </a:lnTo>
                    <a:lnTo>
                      <a:pt x="482" y="47"/>
                    </a:lnTo>
                    <a:lnTo>
                      <a:pt x="501" y="61"/>
                    </a:lnTo>
                    <a:lnTo>
                      <a:pt x="522" y="59"/>
                    </a:lnTo>
                    <a:lnTo>
                      <a:pt x="518" y="65"/>
                    </a:lnTo>
                    <a:lnTo>
                      <a:pt x="507" y="90"/>
                    </a:lnTo>
                    <a:lnTo>
                      <a:pt x="498" y="99"/>
                    </a:lnTo>
                    <a:lnTo>
                      <a:pt x="497" y="110"/>
                    </a:lnTo>
                    <a:lnTo>
                      <a:pt x="507" y="116"/>
                    </a:lnTo>
                    <a:lnTo>
                      <a:pt x="514" y="109"/>
                    </a:lnTo>
                    <a:lnTo>
                      <a:pt x="527" y="116"/>
                    </a:lnTo>
                    <a:lnTo>
                      <a:pt x="535" y="105"/>
                    </a:lnTo>
                    <a:lnTo>
                      <a:pt x="563" y="114"/>
                    </a:lnTo>
                    <a:lnTo>
                      <a:pt x="571" y="132"/>
                    </a:lnTo>
                    <a:lnTo>
                      <a:pt x="563" y="138"/>
                    </a:lnTo>
                    <a:lnTo>
                      <a:pt x="553" y="133"/>
                    </a:lnTo>
                    <a:lnTo>
                      <a:pt x="538" y="135"/>
                    </a:lnTo>
                    <a:lnTo>
                      <a:pt x="539" y="145"/>
                    </a:lnTo>
                    <a:lnTo>
                      <a:pt x="527" y="148"/>
                    </a:lnTo>
                    <a:lnTo>
                      <a:pt x="521" y="140"/>
                    </a:lnTo>
                    <a:lnTo>
                      <a:pt x="511" y="143"/>
                    </a:lnTo>
                    <a:lnTo>
                      <a:pt x="505" y="166"/>
                    </a:lnTo>
                    <a:lnTo>
                      <a:pt x="494" y="168"/>
                    </a:lnTo>
                    <a:lnTo>
                      <a:pt x="485" y="160"/>
                    </a:lnTo>
                    <a:lnTo>
                      <a:pt x="464" y="180"/>
                    </a:lnTo>
                    <a:lnTo>
                      <a:pt x="437" y="173"/>
                    </a:lnTo>
                    <a:lnTo>
                      <a:pt x="424" y="192"/>
                    </a:lnTo>
                    <a:lnTo>
                      <a:pt x="436" y="200"/>
                    </a:lnTo>
                    <a:lnTo>
                      <a:pt x="429" y="212"/>
                    </a:lnTo>
                    <a:lnTo>
                      <a:pt x="414" y="215"/>
                    </a:lnTo>
                    <a:lnTo>
                      <a:pt x="399" y="231"/>
                    </a:lnTo>
                    <a:lnTo>
                      <a:pt x="377" y="241"/>
                    </a:lnTo>
                    <a:lnTo>
                      <a:pt x="361" y="243"/>
                    </a:lnTo>
                    <a:lnTo>
                      <a:pt x="346" y="237"/>
                    </a:lnTo>
                    <a:lnTo>
                      <a:pt x="318" y="251"/>
                    </a:lnTo>
                    <a:lnTo>
                      <a:pt x="307" y="255"/>
                    </a:lnTo>
                    <a:lnTo>
                      <a:pt x="291" y="248"/>
                    </a:lnTo>
                    <a:lnTo>
                      <a:pt x="272" y="246"/>
                    </a:lnTo>
                    <a:lnTo>
                      <a:pt x="252" y="231"/>
                    </a:lnTo>
                    <a:lnTo>
                      <a:pt x="222" y="228"/>
                    </a:lnTo>
                    <a:lnTo>
                      <a:pt x="200" y="233"/>
                    </a:lnTo>
                    <a:lnTo>
                      <a:pt x="190" y="228"/>
                    </a:lnTo>
                    <a:lnTo>
                      <a:pt x="185" y="231"/>
                    </a:lnTo>
                    <a:lnTo>
                      <a:pt x="178" y="236"/>
                    </a:lnTo>
                    <a:lnTo>
                      <a:pt x="161" y="236"/>
                    </a:lnTo>
                    <a:lnTo>
                      <a:pt x="148" y="221"/>
                    </a:lnTo>
                    <a:lnTo>
                      <a:pt x="151" y="202"/>
                    </a:lnTo>
                    <a:lnTo>
                      <a:pt x="91" y="177"/>
                    </a:lnTo>
                    <a:lnTo>
                      <a:pt x="69" y="173"/>
                    </a:lnTo>
                    <a:lnTo>
                      <a:pt x="57" y="157"/>
                    </a:lnTo>
                    <a:lnTo>
                      <a:pt x="68" y="145"/>
                    </a:lnTo>
                    <a:lnTo>
                      <a:pt x="41" y="107"/>
                    </a:lnTo>
                    <a:lnTo>
                      <a:pt x="21" y="107"/>
                    </a:lnTo>
                    <a:lnTo>
                      <a:pt x="1" y="80"/>
                    </a:lnTo>
                    <a:lnTo>
                      <a:pt x="7" y="70"/>
                    </a:lnTo>
                    <a:lnTo>
                      <a:pt x="37" y="64"/>
                    </a:lnTo>
                    <a:lnTo>
                      <a:pt x="51" y="46"/>
                    </a:lnTo>
                    <a:lnTo>
                      <a:pt x="60" y="45"/>
                    </a:lnTo>
                    <a:lnTo>
                      <a:pt x="75" y="33"/>
                    </a:lnTo>
                    <a:lnTo>
                      <a:pt x="84" y="33"/>
                    </a:lnTo>
                    <a:lnTo>
                      <a:pt x="100" y="43"/>
                    </a:lnTo>
                    <a:lnTo>
                      <a:pt x="116" y="42"/>
                    </a:lnTo>
                    <a:lnTo>
                      <a:pt x="137" y="61"/>
                    </a:lnTo>
                    <a:lnTo>
                      <a:pt x="143" y="61"/>
                    </a:lnTo>
                    <a:lnTo>
                      <a:pt x="148" y="52"/>
                    </a:lnTo>
                    <a:lnTo>
                      <a:pt x="161" y="52"/>
                    </a:lnTo>
                    <a:lnTo>
                      <a:pt x="163" y="60"/>
                    </a:lnTo>
                    <a:lnTo>
                      <a:pt x="185" y="58"/>
                    </a:lnTo>
                    <a:lnTo>
                      <a:pt x="187" y="40"/>
                    </a:lnTo>
                    <a:lnTo>
                      <a:pt x="180" y="25"/>
                    </a:lnTo>
                    <a:lnTo>
                      <a:pt x="193" y="13"/>
                    </a:lnTo>
                    <a:lnTo>
                      <a:pt x="204" y="0"/>
                    </a:lnTo>
                    <a:moveTo>
                      <a:pt x="204" y="0"/>
                    </a:moveTo>
                    <a:lnTo>
                      <a:pt x="203" y="0"/>
                    </a:lnTo>
                    <a:lnTo>
                      <a:pt x="193" y="13"/>
                    </a:lnTo>
                    <a:lnTo>
                      <a:pt x="179" y="24"/>
                    </a:lnTo>
                    <a:lnTo>
                      <a:pt x="179" y="25"/>
                    </a:lnTo>
                    <a:lnTo>
                      <a:pt x="179" y="25"/>
                    </a:lnTo>
                    <a:lnTo>
                      <a:pt x="187" y="40"/>
                    </a:lnTo>
                    <a:lnTo>
                      <a:pt x="185" y="58"/>
                    </a:lnTo>
                    <a:lnTo>
                      <a:pt x="163" y="60"/>
                    </a:lnTo>
                    <a:lnTo>
                      <a:pt x="162" y="52"/>
                    </a:lnTo>
                    <a:lnTo>
                      <a:pt x="162" y="51"/>
                    </a:lnTo>
                    <a:lnTo>
                      <a:pt x="161" y="51"/>
                    </a:lnTo>
                    <a:lnTo>
                      <a:pt x="148" y="51"/>
                    </a:lnTo>
                    <a:lnTo>
                      <a:pt x="147" y="51"/>
                    </a:lnTo>
                    <a:lnTo>
                      <a:pt x="147" y="52"/>
                    </a:lnTo>
                    <a:lnTo>
                      <a:pt x="143" y="61"/>
                    </a:lnTo>
                    <a:lnTo>
                      <a:pt x="137" y="61"/>
                    </a:lnTo>
                    <a:lnTo>
                      <a:pt x="116" y="41"/>
                    </a:lnTo>
                    <a:lnTo>
                      <a:pt x="116" y="41"/>
                    </a:lnTo>
                    <a:lnTo>
                      <a:pt x="116" y="41"/>
                    </a:lnTo>
                    <a:lnTo>
                      <a:pt x="100" y="42"/>
                    </a:lnTo>
                    <a:lnTo>
                      <a:pt x="85" y="33"/>
                    </a:lnTo>
                    <a:lnTo>
                      <a:pt x="85" y="33"/>
                    </a:lnTo>
                    <a:lnTo>
                      <a:pt x="84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60" y="44"/>
                    </a:lnTo>
                    <a:lnTo>
                      <a:pt x="51" y="45"/>
                    </a:lnTo>
                    <a:lnTo>
                      <a:pt x="51" y="46"/>
                    </a:lnTo>
                    <a:lnTo>
                      <a:pt x="51" y="46"/>
                    </a:lnTo>
                    <a:lnTo>
                      <a:pt x="37" y="64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7" y="70"/>
                    </a:lnTo>
                    <a:lnTo>
                      <a:pt x="1" y="79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0" y="107"/>
                    </a:lnTo>
                    <a:lnTo>
                      <a:pt x="21" y="107"/>
                    </a:lnTo>
                    <a:lnTo>
                      <a:pt x="21" y="107"/>
                    </a:lnTo>
                    <a:lnTo>
                      <a:pt x="40" y="107"/>
                    </a:lnTo>
                    <a:lnTo>
                      <a:pt x="67" y="145"/>
                    </a:lnTo>
                    <a:lnTo>
                      <a:pt x="57" y="157"/>
                    </a:lnTo>
                    <a:lnTo>
                      <a:pt x="57" y="157"/>
                    </a:lnTo>
                    <a:lnTo>
                      <a:pt x="57" y="158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90" y="178"/>
                    </a:lnTo>
                    <a:lnTo>
                      <a:pt x="150" y="203"/>
                    </a:lnTo>
                    <a:lnTo>
                      <a:pt x="148" y="221"/>
                    </a:lnTo>
                    <a:lnTo>
                      <a:pt x="148" y="221"/>
                    </a:lnTo>
                    <a:lnTo>
                      <a:pt x="148" y="221"/>
                    </a:lnTo>
                    <a:lnTo>
                      <a:pt x="161" y="236"/>
                    </a:lnTo>
                    <a:lnTo>
                      <a:pt x="161" y="236"/>
                    </a:lnTo>
                    <a:lnTo>
                      <a:pt x="161" y="236"/>
                    </a:lnTo>
                    <a:lnTo>
                      <a:pt x="178" y="237"/>
                    </a:lnTo>
                    <a:lnTo>
                      <a:pt x="178" y="237"/>
                    </a:lnTo>
                    <a:lnTo>
                      <a:pt x="179" y="237"/>
                    </a:lnTo>
                    <a:lnTo>
                      <a:pt x="185" y="231"/>
                    </a:lnTo>
                    <a:lnTo>
                      <a:pt x="190" y="229"/>
                    </a:lnTo>
                    <a:lnTo>
                      <a:pt x="200" y="234"/>
                    </a:lnTo>
                    <a:lnTo>
                      <a:pt x="200" y="234"/>
                    </a:lnTo>
                    <a:lnTo>
                      <a:pt x="200" y="234"/>
                    </a:lnTo>
                    <a:lnTo>
                      <a:pt x="222" y="229"/>
                    </a:lnTo>
                    <a:lnTo>
                      <a:pt x="252" y="231"/>
                    </a:lnTo>
                    <a:lnTo>
                      <a:pt x="271" y="247"/>
                    </a:lnTo>
                    <a:lnTo>
                      <a:pt x="271" y="247"/>
                    </a:lnTo>
                    <a:lnTo>
                      <a:pt x="272" y="247"/>
                    </a:lnTo>
                    <a:lnTo>
                      <a:pt x="291" y="248"/>
                    </a:lnTo>
                    <a:lnTo>
                      <a:pt x="306" y="255"/>
                    </a:lnTo>
                    <a:lnTo>
                      <a:pt x="306" y="255"/>
                    </a:lnTo>
                    <a:lnTo>
                      <a:pt x="307" y="255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46" y="237"/>
                    </a:lnTo>
                    <a:lnTo>
                      <a:pt x="361" y="243"/>
                    </a:lnTo>
                    <a:lnTo>
                      <a:pt x="361" y="243"/>
                    </a:lnTo>
                    <a:lnTo>
                      <a:pt x="361" y="243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99" y="231"/>
                    </a:lnTo>
                    <a:lnTo>
                      <a:pt x="399" y="231"/>
                    </a:lnTo>
                    <a:lnTo>
                      <a:pt x="399" y="231"/>
                    </a:lnTo>
                    <a:lnTo>
                      <a:pt x="414" y="216"/>
                    </a:lnTo>
                    <a:lnTo>
                      <a:pt x="429" y="213"/>
                    </a:lnTo>
                    <a:lnTo>
                      <a:pt x="429" y="213"/>
                    </a:lnTo>
                    <a:lnTo>
                      <a:pt x="430" y="212"/>
                    </a:lnTo>
                    <a:lnTo>
                      <a:pt x="436" y="200"/>
                    </a:lnTo>
                    <a:lnTo>
                      <a:pt x="436" y="200"/>
                    </a:lnTo>
                    <a:lnTo>
                      <a:pt x="436" y="199"/>
                    </a:lnTo>
                    <a:lnTo>
                      <a:pt x="425" y="192"/>
                    </a:lnTo>
                    <a:lnTo>
                      <a:pt x="437" y="173"/>
                    </a:lnTo>
                    <a:lnTo>
                      <a:pt x="463" y="180"/>
                    </a:lnTo>
                    <a:lnTo>
                      <a:pt x="464" y="180"/>
                    </a:lnTo>
                    <a:lnTo>
                      <a:pt x="464" y="180"/>
                    </a:lnTo>
                    <a:lnTo>
                      <a:pt x="485" y="161"/>
                    </a:lnTo>
                    <a:lnTo>
                      <a:pt x="493" y="169"/>
                    </a:lnTo>
                    <a:lnTo>
                      <a:pt x="494" y="169"/>
                    </a:lnTo>
                    <a:lnTo>
                      <a:pt x="494" y="169"/>
                    </a:lnTo>
                    <a:lnTo>
                      <a:pt x="505" y="166"/>
                    </a:lnTo>
                    <a:lnTo>
                      <a:pt x="505" y="166"/>
                    </a:lnTo>
                    <a:lnTo>
                      <a:pt x="505" y="166"/>
                    </a:lnTo>
                    <a:lnTo>
                      <a:pt x="511" y="144"/>
                    </a:lnTo>
                    <a:lnTo>
                      <a:pt x="521" y="140"/>
                    </a:lnTo>
                    <a:lnTo>
                      <a:pt x="527" y="148"/>
                    </a:lnTo>
                    <a:lnTo>
                      <a:pt x="527" y="148"/>
                    </a:lnTo>
                    <a:lnTo>
                      <a:pt x="527" y="148"/>
                    </a:lnTo>
                    <a:lnTo>
                      <a:pt x="539" y="145"/>
                    </a:lnTo>
                    <a:lnTo>
                      <a:pt x="540" y="145"/>
                    </a:lnTo>
                    <a:lnTo>
                      <a:pt x="539" y="145"/>
                    </a:lnTo>
                    <a:lnTo>
                      <a:pt x="538" y="135"/>
                    </a:lnTo>
                    <a:lnTo>
                      <a:pt x="553" y="134"/>
                    </a:lnTo>
                    <a:lnTo>
                      <a:pt x="563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71" y="133"/>
                    </a:lnTo>
                    <a:lnTo>
                      <a:pt x="572" y="132"/>
                    </a:lnTo>
                    <a:lnTo>
                      <a:pt x="571" y="132"/>
                    </a:lnTo>
                    <a:lnTo>
                      <a:pt x="564" y="113"/>
                    </a:lnTo>
                    <a:lnTo>
                      <a:pt x="564" y="113"/>
                    </a:lnTo>
                    <a:lnTo>
                      <a:pt x="564" y="113"/>
                    </a:lnTo>
                    <a:lnTo>
                      <a:pt x="535" y="105"/>
                    </a:lnTo>
                    <a:lnTo>
                      <a:pt x="535" y="105"/>
                    </a:lnTo>
                    <a:lnTo>
                      <a:pt x="534" y="105"/>
                    </a:lnTo>
                    <a:lnTo>
                      <a:pt x="527" y="116"/>
                    </a:lnTo>
                    <a:lnTo>
                      <a:pt x="514" y="109"/>
                    </a:lnTo>
                    <a:lnTo>
                      <a:pt x="513" y="109"/>
                    </a:lnTo>
                    <a:lnTo>
                      <a:pt x="513" y="109"/>
                    </a:lnTo>
                    <a:lnTo>
                      <a:pt x="507" y="116"/>
                    </a:lnTo>
                    <a:lnTo>
                      <a:pt x="498" y="110"/>
                    </a:lnTo>
                    <a:lnTo>
                      <a:pt x="499" y="100"/>
                    </a:lnTo>
                    <a:lnTo>
                      <a:pt x="508" y="90"/>
                    </a:lnTo>
                    <a:lnTo>
                      <a:pt x="508" y="90"/>
                    </a:lnTo>
                    <a:lnTo>
                      <a:pt x="508" y="90"/>
                    </a:lnTo>
                    <a:lnTo>
                      <a:pt x="519" y="66"/>
                    </a:lnTo>
                    <a:lnTo>
                      <a:pt x="522" y="59"/>
                    </a:lnTo>
                    <a:lnTo>
                      <a:pt x="523" y="59"/>
                    </a:lnTo>
                    <a:lnTo>
                      <a:pt x="522" y="59"/>
                    </a:lnTo>
                    <a:lnTo>
                      <a:pt x="501" y="61"/>
                    </a:lnTo>
                    <a:lnTo>
                      <a:pt x="482" y="47"/>
                    </a:lnTo>
                    <a:lnTo>
                      <a:pt x="482" y="47"/>
                    </a:lnTo>
                    <a:lnTo>
                      <a:pt x="482" y="47"/>
                    </a:lnTo>
                    <a:lnTo>
                      <a:pt x="467" y="44"/>
                    </a:lnTo>
                    <a:lnTo>
                      <a:pt x="467" y="44"/>
                    </a:lnTo>
                    <a:lnTo>
                      <a:pt x="466" y="44"/>
                    </a:lnTo>
                    <a:lnTo>
                      <a:pt x="459" y="59"/>
                    </a:lnTo>
                    <a:lnTo>
                      <a:pt x="437" y="72"/>
                    </a:lnTo>
                    <a:lnTo>
                      <a:pt x="418" y="71"/>
                    </a:lnTo>
                    <a:lnTo>
                      <a:pt x="418" y="71"/>
                    </a:lnTo>
                    <a:lnTo>
                      <a:pt x="418" y="71"/>
                    </a:lnTo>
                    <a:lnTo>
                      <a:pt x="392" y="75"/>
                    </a:lnTo>
                    <a:lnTo>
                      <a:pt x="385" y="69"/>
                    </a:lnTo>
                    <a:lnTo>
                      <a:pt x="385" y="69"/>
                    </a:lnTo>
                    <a:lnTo>
                      <a:pt x="385" y="69"/>
                    </a:lnTo>
                    <a:lnTo>
                      <a:pt x="363" y="61"/>
                    </a:lnTo>
                    <a:lnTo>
                      <a:pt x="358" y="52"/>
                    </a:lnTo>
                    <a:lnTo>
                      <a:pt x="358" y="51"/>
                    </a:lnTo>
                    <a:lnTo>
                      <a:pt x="358" y="51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278" y="51"/>
                    </a:lnTo>
                    <a:lnTo>
                      <a:pt x="248" y="12"/>
                    </a:lnTo>
                    <a:lnTo>
                      <a:pt x="248" y="12"/>
                    </a:lnTo>
                    <a:lnTo>
                      <a:pt x="248" y="12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7" name="Freeform 1298"/>
              <p:cNvSpPr>
                <a:spLocks/>
              </p:cNvSpPr>
              <p:nvPr/>
            </p:nvSpPr>
            <p:spPr bwMode="gray">
              <a:xfrm>
                <a:off x="3674" y="1533"/>
                <a:ext cx="127" cy="58"/>
              </a:xfrm>
              <a:custGeom>
                <a:avLst/>
                <a:gdLst>
                  <a:gd name="T0" fmla="*/ 100 w 127"/>
                  <a:gd name="T1" fmla="*/ 56 h 58"/>
                  <a:gd name="T2" fmla="*/ 81 w 127"/>
                  <a:gd name="T3" fmla="*/ 51 h 58"/>
                  <a:gd name="T4" fmla="*/ 59 w 127"/>
                  <a:gd name="T5" fmla="*/ 44 h 58"/>
                  <a:gd name="T6" fmla="*/ 47 w 127"/>
                  <a:gd name="T7" fmla="*/ 44 h 58"/>
                  <a:gd name="T8" fmla="*/ 34 w 127"/>
                  <a:gd name="T9" fmla="*/ 40 h 58"/>
                  <a:gd name="T10" fmla="*/ 35 w 127"/>
                  <a:gd name="T11" fmla="*/ 34 h 58"/>
                  <a:gd name="T12" fmla="*/ 30 w 127"/>
                  <a:gd name="T13" fmla="*/ 26 h 58"/>
                  <a:gd name="T14" fmla="*/ 29 w 127"/>
                  <a:gd name="T15" fmla="*/ 19 h 58"/>
                  <a:gd name="T16" fmla="*/ 23 w 127"/>
                  <a:gd name="T17" fmla="*/ 13 h 58"/>
                  <a:gd name="T18" fmla="*/ 14 w 127"/>
                  <a:gd name="T19" fmla="*/ 11 h 58"/>
                  <a:gd name="T20" fmla="*/ 0 w 127"/>
                  <a:gd name="T21" fmla="*/ 0 h 58"/>
                  <a:gd name="T22" fmla="*/ 24 w 127"/>
                  <a:gd name="T23" fmla="*/ 5 h 58"/>
                  <a:gd name="T24" fmla="*/ 51 w 127"/>
                  <a:gd name="T25" fmla="*/ 9 h 58"/>
                  <a:gd name="T26" fmla="*/ 59 w 127"/>
                  <a:gd name="T27" fmla="*/ 6 h 58"/>
                  <a:gd name="T28" fmla="*/ 83 w 127"/>
                  <a:gd name="T29" fmla="*/ 18 h 58"/>
                  <a:gd name="T30" fmla="*/ 107 w 127"/>
                  <a:gd name="T31" fmla="*/ 30 h 58"/>
                  <a:gd name="T32" fmla="*/ 112 w 127"/>
                  <a:gd name="T33" fmla="*/ 30 h 58"/>
                  <a:gd name="T34" fmla="*/ 121 w 127"/>
                  <a:gd name="T35" fmla="*/ 40 h 58"/>
                  <a:gd name="T36" fmla="*/ 127 w 127"/>
                  <a:gd name="T37" fmla="*/ 53 h 58"/>
                  <a:gd name="T38" fmla="*/ 126 w 127"/>
                  <a:gd name="T39" fmla="*/ 58 h 58"/>
                  <a:gd name="T40" fmla="*/ 100 w 127"/>
                  <a:gd name="T41" fmla="*/ 5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7" h="58">
                    <a:moveTo>
                      <a:pt x="100" y="56"/>
                    </a:moveTo>
                    <a:lnTo>
                      <a:pt x="81" y="51"/>
                    </a:lnTo>
                    <a:lnTo>
                      <a:pt x="59" y="44"/>
                    </a:lnTo>
                    <a:lnTo>
                      <a:pt x="47" y="44"/>
                    </a:lnTo>
                    <a:lnTo>
                      <a:pt x="34" y="40"/>
                    </a:lnTo>
                    <a:lnTo>
                      <a:pt x="35" y="34"/>
                    </a:lnTo>
                    <a:lnTo>
                      <a:pt x="30" y="26"/>
                    </a:lnTo>
                    <a:lnTo>
                      <a:pt x="29" y="19"/>
                    </a:lnTo>
                    <a:lnTo>
                      <a:pt x="23" y="13"/>
                    </a:lnTo>
                    <a:lnTo>
                      <a:pt x="14" y="11"/>
                    </a:lnTo>
                    <a:lnTo>
                      <a:pt x="0" y="0"/>
                    </a:lnTo>
                    <a:lnTo>
                      <a:pt x="24" y="5"/>
                    </a:lnTo>
                    <a:lnTo>
                      <a:pt x="51" y="9"/>
                    </a:lnTo>
                    <a:lnTo>
                      <a:pt x="59" y="6"/>
                    </a:lnTo>
                    <a:lnTo>
                      <a:pt x="83" y="18"/>
                    </a:lnTo>
                    <a:lnTo>
                      <a:pt x="107" y="30"/>
                    </a:lnTo>
                    <a:lnTo>
                      <a:pt x="112" y="30"/>
                    </a:lnTo>
                    <a:lnTo>
                      <a:pt x="121" y="40"/>
                    </a:lnTo>
                    <a:lnTo>
                      <a:pt x="127" y="53"/>
                    </a:lnTo>
                    <a:lnTo>
                      <a:pt x="126" y="58"/>
                    </a:lnTo>
                    <a:lnTo>
                      <a:pt x="100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8" name="Freeform 1299"/>
              <p:cNvSpPr>
                <a:spLocks noEditPoints="1"/>
              </p:cNvSpPr>
              <p:nvPr/>
            </p:nvSpPr>
            <p:spPr bwMode="gray">
              <a:xfrm>
                <a:off x="3674" y="1532"/>
                <a:ext cx="128" cy="59"/>
              </a:xfrm>
              <a:custGeom>
                <a:avLst/>
                <a:gdLst>
                  <a:gd name="T0" fmla="*/ 24 w 128"/>
                  <a:gd name="T1" fmla="*/ 6 h 59"/>
                  <a:gd name="T2" fmla="*/ 59 w 128"/>
                  <a:gd name="T3" fmla="*/ 8 h 59"/>
                  <a:gd name="T4" fmla="*/ 107 w 128"/>
                  <a:gd name="T5" fmla="*/ 32 h 59"/>
                  <a:gd name="T6" fmla="*/ 121 w 128"/>
                  <a:gd name="T7" fmla="*/ 41 h 59"/>
                  <a:gd name="T8" fmla="*/ 126 w 128"/>
                  <a:gd name="T9" fmla="*/ 59 h 59"/>
                  <a:gd name="T10" fmla="*/ 81 w 128"/>
                  <a:gd name="T11" fmla="*/ 51 h 59"/>
                  <a:gd name="T12" fmla="*/ 47 w 128"/>
                  <a:gd name="T13" fmla="*/ 44 h 59"/>
                  <a:gd name="T14" fmla="*/ 36 w 128"/>
                  <a:gd name="T15" fmla="*/ 35 h 59"/>
                  <a:gd name="T16" fmla="*/ 29 w 128"/>
                  <a:gd name="T17" fmla="*/ 20 h 59"/>
                  <a:gd name="T18" fmla="*/ 14 w 128"/>
                  <a:gd name="T19" fmla="*/ 12 h 59"/>
                  <a:gd name="T20" fmla="*/ 0 w 128"/>
                  <a:gd name="T21" fmla="*/ 0 h 59"/>
                  <a:gd name="T22" fmla="*/ 14 w 128"/>
                  <a:gd name="T23" fmla="*/ 12 h 59"/>
                  <a:gd name="T24" fmla="*/ 14 w 128"/>
                  <a:gd name="T25" fmla="*/ 12 h 59"/>
                  <a:gd name="T26" fmla="*/ 29 w 128"/>
                  <a:gd name="T27" fmla="*/ 20 h 59"/>
                  <a:gd name="T28" fmla="*/ 30 w 128"/>
                  <a:gd name="T29" fmla="*/ 27 h 59"/>
                  <a:gd name="T30" fmla="*/ 35 w 128"/>
                  <a:gd name="T31" fmla="*/ 35 h 59"/>
                  <a:gd name="T32" fmla="*/ 34 w 128"/>
                  <a:gd name="T33" fmla="*/ 42 h 59"/>
                  <a:gd name="T34" fmla="*/ 47 w 128"/>
                  <a:gd name="T35" fmla="*/ 45 h 59"/>
                  <a:gd name="T36" fmla="*/ 47 w 128"/>
                  <a:gd name="T37" fmla="*/ 45 h 59"/>
                  <a:gd name="T38" fmla="*/ 81 w 128"/>
                  <a:gd name="T39" fmla="*/ 52 h 59"/>
                  <a:gd name="T40" fmla="*/ 100 w 128"/>
                  <a:gd name="T41" fmla="*/ 58 h 59"/>
                  <a:gd name="T42" fmla="*/ 126 w 128"/>
                  <a:gd name="T43" fmla="*/ 59 h 59"/>
                  <a:gd name="T44" fmla="*/ 126 w 128"/>
                  <a:gd name="T45" fmla="*/ 59 h 59"/>
                  <a:gd name="T46" fmla="*/ 128 w 128"/>
                  <a:gd name="T47" fmla="*/ 54 h 59"/>
                  <a:gd name="T48" fmla="*/ 121 w 128"/>
                  <a:gd name="T49" fmla="*/ 41 h 59"/>
                  <a:gd name="T50" fmla="*/ 121 w 128"/>
                  <a:gd name="T51" fmla="*/ 41 h 59"/>
                  <a:gd name="T52" fmla="*/ 112 w 128"/>
                  <a:gd name="T53" fmla="*/ 31 h 59"/>
                  <a:gd name="T54" fmla="*/ 108 w 128"/>
                  <a:gd name="T55" fmla="*/ 31 h 59"/>
                  <a:gd name="T56" fmla="*/ 59 w 128"/>
                  <a:gd name="T57" fmla="*/ 7 h 59"/>
                  <a:gd name="T58" fmla="*/ 59 w 128"/>
                  <a:gd name="T59" fmla="*/ 7 h 59"/>
                  <a:gd name="T60" fmla="*/ 24 w 128"/>
                  <a:gd name="T61" fmla="*/ 6 h 59"/>
                  <a:gd name="T62" fmla="*/ 0 w 128"/>
                  <a:gd name="T6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59">
                    <a:moveTo>
                      <a:pt x="1" y="1"/>
                    </a:moveTo>
                    <a:lnTo>
                      <a:pt x="24" y="6"/>
                    </a:lnTo>
                    <a:lnTo>
                      <a:pt x="51" y="10"/>
                    </a:lnTo>
                    <a:lnTo>
                      <a:pt x="59" y="8"/>
                    </a:lnTo>
                    <a:lnTo>
                      <a:pt x="83" y="19"/>
                    </a:lnTo>
                    <a:lnTo>
                      <a:pt x="107" y="32"/>
                    </a:lnTo>
                    <a:lnTo>
                      <a:pt x="112" y="32"/>
                    </a:lnTo>
                    <a:lnTo>
                      <a:pt x="121" y="41"/>
                    </a:lnTo>
                    <a:lnTo>
                      <a:pt x="127" y="54"/>
                    </a:lnTo>
                    <a:lnTo>
                      <a:pt x="126" y="59"/>
                    </a:lnTo>
                    <a:lnTo>
                      <a:pt x="100" y="57"/>
                    </a:lnTo>
                    <a:lnTo>
                      <a:pt x="81" y="51"/>
                    </a:lnTo>
                    <a:lnTo>
                      <a:pt x="59" y="44"/>
                    </a:lnTo>
                    <a:lnTo>
                      <a:pt x="47" y="44"/>
                    </a:lnTo>
                    <a:lnTo>
                      <a:pt x="34" y="41"/>
                    </a:lnTo>
                    <a:lnTo>
                      <a:pt x="36" y="35"/>
                    </a:lnTo>
                    <a:lnTo>
                      <a:pt x="30" y="27"/>
                    </a:lnTo>
                    <a:lnTo>
                      <a:pt x="29" y="20"/>
                    </a:lnTo>
                    <a:lnTo>
                      <a:pt x="23" y="13"/>
                    </a:lnTo>
                    <a:lnTo>
                      <a:pt x="14" y="12"/>
                    </a:ln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23" y="14"/>
                    </a:lnTo>
                    <a:lnTo>
                      <a:pt x="29" y="20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5" y="35"/>
                    </a:lnTo>
                    <a:lnTo>
                      <a:pt x="34" y="41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59" y="45"/>
                    </a:lnTo>
                    <a:lnTo>
                      <a:pt x="81" y="52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26" y="59"/>
                    </a:lnTo>
                    <a:lnTo>
                      <a:pt x="126" y="59"/>
                    </a:lnTo>
                    <a:lnTo>
                      <a:pt x="126" y="59"/>
                    </a:lnTo>
                    <a:lnTo>
                      <a:pt x="128" y="54"/>
                    </a:lnTo>
                    <a:lnTo>
                      <a:pt x="128" y="54"/>
                    </a:lnTo>
                    <a:lnTo>
                      <a:pt x="128" y="54"/>
                    </a:lnTo>
                    <a:lnTo>
                      <a:pt x="121" y="41"/>
                    </a:lnTo>
                    <a:lnTo>
                      <a:pt x="121" y="41"/>
                    </a:lnTo>
                    <a:lnTo>
                      <a:pt x="121" y="41"/>
                    </a:lnTo>
                    <a:lnTo>
                      <a:pt x="112" y="31"/>
                    </a:lnTo>
                    <a:lnTo>
                      <a:pt x="112" y="31"/>
                    </a:lnTo>
                    <a:lnTo>
                      <a:pt x="112" y="31"/>
                    </a:lnTo>
                    <a:lnTo>
                      <a:pt x="108" y="31"/>
                    </a:lnTo>
                    <a:lnTo>
                      <a:pt x="84" y="18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1" y="10"/>
                    </a:lnTo>
                    <a:lnTo>
                      <a:pt x="24" y="6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9" name="Freeform 1300"/>
              <p:cNvSpPr>
                <a:spLocks noEditPoints="1"/>
              </p:cNvSpPr>
              <p:nvPr/>
            </p:nvSpPr>
            <p:spPr bwMode="gray">
              <a:xfrm>
                <a:off x="3674" y="1532"/>
                <a:ext cx="128" cy="59"/>
              </a:xfrm>
              <a:custGeom>
                <a:avLst/>
                <a:gdLst>
                  <a:gd name="T0" fmla="*/ 24 w 128"/>
                  <a:gd name="T1" fmla="*/ 6 h 59"/>
                  <a:gd name="T2" fmla="*/ 59 w 128"/>
                  <a:gd name="T3" fmla="*/ 8 h 59"/>
                  <a:gd name="T4" fmla="*/ 107 w 128"/>
                  <a:gd name="T5" fmla="*/ 32 h 59"/>
                  <a:gd name="T6" fmla="*/ 121 w 128"/>
                  <a:gd name="T7" fmla="*/ 41 h 59"/>
                  <a:gd name="T8" fmla="*/ 126 w 128"/>
                  <a:gd name="T9" fmla="*/ 59 h 59"/>
                  <a:gd name="T10" fmla="*/ 81 w 128"/>
                  <a:gd name="T11" fmla="*/ 51 h 59"/>
                  <a:gd name="T12" fmla="*/ 47 w 128"/>
                  <a:gd name="T13" fmla="*/ 44 h 59"/>
                  <a:gd name="T14" fmla="*/ 36 w 128"/>
                  <a:gd name="T15" fmla="*/ 35 h 59"/>
                  <a:gd name="T16" fmla="*/ 29 w 128"/>
                  <a:gd name="T17" fmla="*/ 20 h 59"/>
                  <a:gd name="T18" fmla="*/ 14 w 128"/>
                  <a:gd name="T19" fmla="*/ 12 h 59"/>
                  <a:gd name="T20" fmla="*/ 0 w 128"/>
                  <a:gd name="T21" fmla="*/ 0 h 59"/>
                  <a:gd name="T22" fmla="*/ 14 w 128"/>
                  <a:gd name="T23" fmla="*/ 12 h 59"/>
                  <a:gd name="T24" fmla="*/ 14 w 128"/>
                  <a:gd name="T25" fmla="*/ 12 h 59"/>
                  <a:gd name="T26" fmla="*/ 29 w 128"/>
                  <a:gd name="T27" fmla="*/ 20 h 59"/>
                  <a:gd name="T28" fmla="*/ 30 w 128"/>
                  <a:gd name="T29" fmla="*/ 27 h 59"/>
                  <a:gd name="T30" fmla="*/ 35 w 128"/>
                  <a:gd name="T31" fmla="*/ 35 h 59"/>
                  <a:gd name="T32" fmla="*/ 34 w 128"/>
                  <a:gd name="T33" fmla="*/ 42 h 59"/>
                  <a:gd name="T34" fmla="*/ 47 w 128"/>
                  <a:gd name="T35" fmla="*/ 45 h 59"/>
                  <a:gd name="T36" fmla="*/ 47 w 128"/>
                  <a:gd name="T37" fmla="*/ 45 h 59"/>
                  <a:gd name="T38" fmla="*/ 81 w 128"/>
                  <a:gd name="T39" fmla="*/ 52 h 59"/>
                  <a:gd name="T40" fmla="*/ 100 w 128"/>
                  <a:gd name="T41" fmla="*/ 58 h 59"/>
                  <a:gd name="T42" fmla="*/ 126 w 128"/>
                  <a:gd name="T43" fmla="*/ 59 h 59"/>
                  <a:gd name="T44" fmla="*/ 126 w 128"/>
                  <a:gd name="T45" fmla="*/ 59 h 59"/>
                  <a:gd name="T46" fmla="*/ 128 w 128"/>
                  <a:gd name="T47" fmla="*/ 54 h 59"/>
                  <a:gd name="T48" fmla="*/ 121 w 128"/>
                  <a:gd name="T49" fmla="*/ 41 h 59"/>
                  <a:gd name="T50" fmla="*/ 121 w 128"/>
                  <a:gd name="T51" fmla="*/ 41 h 59"/>
                  <a:gd name="T52" fmla="*/ 112 w 128"/>
                  <a:gd name="T53" fmla="*/ 31 h 59"/>
                  <a:gd name="T54" fmla="*/ 108 w 128"/>
                  <a:gd name="T55" fmla="*/ 31 h 59"/>
                  <a:gd name="T56" fmla="*/ 59 w 128"/>
                  <a:gd name="T57" fmla="*/ 7 h 59"/>
                  <a:gd name="T58" fmla="*/ 59 w 128"/>
                  <a:gd name="T59" fmla="*/ 7 h 59"/>
                  <a:gd name="T60" fmla="*/ 24 w 128"/>
                  <a:gd name="T61" fmla="*/ 6 h 59"/>
                  <a:gd name="T62" fmla="*/ 0 w 128"/>
                  <a:gd name="T6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59">
                    <a:moveTo>
                      <a:pt x="1" y="1"/>
                    </a:moveTo>
                    <a:lnTo>
                      <a:pt x="24" y="6"/>
                    </a:lnTo>
                    <a:lnTo>
                      <a:pt x="51" y="10"/>
                    </a:lnTo>
                    <a:lnTo>
                      <a:pt x="59" y="8"/>
                    </a:lnTo>
                    <a:lnTo>
                      <a:pt x="83" y="19"/>
                    </a:lnTo>
                    <a:lnTo>
                      <a:pt x="107" y="32"/>
                    </a:lnTo>
                    <a:lnTo>
                      <a:pt x="112" y="32"/>
                    </a:lnTo>
                    <a:lnTo>
                      <a:pt x="121" y="41"/>
                    </a:lnTo>
                    <a:lnTo>
                      <a:pt x="127" y="54"/>
                    </a:lnTo>
                    <a:lnTo>
                      <a:pt x="126" y="59"/>
                    </a:lnTo>
                    <a:lnTo>
                      <a:pt x="100" y="57"/>
                    </a:lnTo>
                    <a:lnTo>
                      <a:pt x="81" y="51"/>
                    </a:lnTo>
                    <a:lnTo>
                      <a:pt x="59" y="44"/>
                    </a:lnTo>
                    <a:lnTo>
                      <a:pt x="47" y="44"/>
                    </a:lnTo>
                    <a:lnTo>
                      <a:pt x="34" y="41"/>
                    </a:lnTo>
                    <a:lnTo>
                      <a:pt x="36" y="35"/>
                    </a:lnTo>
                    <a:lnTo>
                      <a:pt x="30" y="27"/>
                    </a:lnTo>
                    <a:lnTo>
                      <a:pt x="29" y="20"/>
                    </a:lnTo>
                    <a:lnTo>
                      <a:pt x="23" y="13"/>
                    </a:lnTo>
                    <a:lnTo>
                      <a:pt x="14" y="12"/>
                    </a:lnTo>
                    <a:lnTo>
                      <a:pt x="1" y="1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23" y="14"/>
                    </a:lnTo>
                    <a:lnTo>
                      <a:pt x="29" y="20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5" y="35"/>
                    </a:lnTo>
                    <a:lnTo>
                      <a:pt x="34" y="41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59" y="45"/>
                    </a:lnTo>
                    <a:lnTo>
                      <a:pt x="81" y="52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26" y="59"/>
                    </a:lnTo>
                    <a:lnTo>
                      <a:pt x="126" y="59"/>
                    </a:lnTo>
                    <a:lnTo>
                      <a:pt x="126" y="59"/>
                    </a:lnTo>
                    <a:lnTo>
                      <a:pt x="128" y="54"/>
                    </a:lnTo>
                    <a:lnTo>
                      <a:pt x="128" y="54"/>
                    </a:lnTo>
                    <a:lnTo>
                      <a:pt x="128" y="54"/>
                    </a:lnTo>
                    <a:lnTo>
                      <a:pt x="121" y="41"/>
                    </a:lnTo>
                    <a:lnTo>
                      <a:pt x="121" y="41"/>
                    </a:lnTo>
                    <a:lnTo>
                      <a:pt x="121" y="41"/>
                    </a:lnTo>
                    <a:lnTo>
                      <a:pt x="112" y="31"/>
                    </a:lnTo>
                    <a:lnTo>
                      <a:pt x="112" y="31"/>
                    </a:lnTo>
                    <a:lnTo>
                      <a:pt x="112" y="31"/>
                    </a:lnTo>
                    <a:lnTo>
                      <a:pt x="108" y="31"/>
                    </a:lnTo>
                    <a:lnTo>
                      <a:pt x="84" y="18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1" y="10"/>
                    </a:lnTo>
                    <a:lnTo>
                      <a:pt x="24" y="6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0" name="Freeform 1301"/>
              <p:cNvSpPr>
                <a:spLocks/>
              </p:cNvSpPr>
              <p:nvPr/>
            </p:nvSpPr>
            <p:spPr bwMode="gray">
              <a:xfrm>
                <a:off x="3443" y="1567"/>
                <a:ext cx="321" cy="137"/>
              </a:xfrm>
              <a:custGeom>
                <a:avLst/>
                <a:gdLst>
                  <a:gd name="T0" fmla="*/ 166 w 321"/>
                  <a:gd name="T1" fmla="*/ 115 h 137"/>
                  <a:gd name="T2" fmla="*/ 142 w 321"/>
                  <a:gd name="T3" fmla="*/ 118 h 137"/>
                  <a:gd name="T4" fmla="*/ 129 w 321"/>
                  <a:gd name="T5" fmla="*/ 124 h 137"/>
                  <a:gd name="T6" fmla="*/ 105 w 321"/>
                  <a:gd name="T7" fmla="*/ 125 h 137"/>
                  <a:gd name="T8" fmla="*/ 81 w 321"/>
                  <a:gd name="T9" fmla="*/ 110 h 137"/>
                  <a:gd name="T10" fmla="*/ 74 w 321"/>
                  <a:gd name="T11" fmla="*/ 119 h 137"/>
                  <a:gd name="T12" fmla="*/ 51 w 321"/>
                  <a:gd name="T13" fmla="*/ 125 h 137"/>
                  <a:gd name="T14" fmla="*/ 40 w 321"/>
                  <a:gd name="T15" fmla="*/ 116 h 137"/>
                  <a:gd name="T16" fmla="*/ 31 w 321"/>
                  <a:gd name="T17" fmla="*/ 126 h 137"/>
                  <a:gd name="T18" fmla="*/ 22 w 321"/>
                  <a:gd name="T19" fmla="*/ 125 h 137"/>
                  <a:gd name="T20" fmla="*/ 29 w 321"/>
                  <a:gd name="T21" fmla="*/ 113 h 137"/>
                  <a:gd name="T22" fmla="*/ 18 w 321"/>
                  <a:gd name="T23" fmla="*/ 113 h 137"/>
                  <a:gd name="T24" fmla="*/ 14 w 321"/>
                  <a:gd name="T25" fmla="*/ 109 h 137"/>
                  <a:gd name="T26" fmla="*/ 22 w 321"/>
                  <a:gd name="T27" fmla="*/ 103 h 137"/>
                  <a:gd name="T28" fmla="*/ 16 w 321"/>
                  <a:gd name="T29" fmla="*/ 91 h 137"/>
                  <a:gd name="T30" fmla="*/ 4 w 321"/>
                  <a:gd name="T31" fmla="*/ 87 h 137"/>
                  <a:gd name="T32" fmla="*/ 1 w 321"/>
                  <a:gd name="T33" fmla="*/ 77 h 137"/>
                  <a:gd name="T34" fmla="*/ 10 w 321"/>
                  <a:gd name="T35" fmla="*/ 74 h 137"/>
                  <a:gd name="T36" fmla="*/ 8 w 321"/>
                  <a:gd name="T37" fmla="*/ 61 h 137"/>
                  <a:gd name="T38" fmla="*/ 2 w 321"/>
                  <a:gd name="T39" fmla="*/ 57 h 137"/>
                  <a:gd name="T40" fmla="*/ 7 w 321"/>
                  <a:gd name="T41" fmla="*/ 42 h 137"/>
                  <a:gd name="T42" fmla="*/ 25 w 321"/>
                  <a:gd name="T43" fmla="*/ 37 h 137"/>
                  <a:gd name="T44" fmla="*/ 46 w 321"/>
                  <a:gd name="T45" fmla="*/ 36 h 137"/>
                  <a:gd name="T46" fmla="*/ 58 w 321"/>
                  <a:gd name="T47" fmla="*/ 28 h 137"/>
                  <a:gd name="T48" fmla="*/ 50 w 321"/>
                  <a:gd name="T49" fmla="*/ 17 h 137"/>
                  <a:gd name="T50" fmla="*/ 73 w 321"/>
                  <a:gd name="T51" fmla="*/ 15 h 137"/>
                  <a:gd name="T52" fmla="*/ 97 w 321"/>
                  <a:gd name="T53" fmla="*/ 8 h 137"/>
                  <a:gd name="T54" fmla="*/ 138 w 321"/>
                  <a:gd name="T55" fmla="*/ 2 h 137"/>
                  <a:gd name="T56" fmla="*/ 155 w 321"/>
                  <a:gd name="T57" fmla="*/ 9 h 137"/>
                  <a:gd name="T58" fmla="*/ 183 w 321"/>
                  <a:gd name="T59" fmla="*/ 20 h 137"/>
                  <a:gd name="T60" fmla="*/ 206 w 321"/>
                  <a:gd name="T61" fmla="*/ 24 h 137"/>
                  <a:gd name="T62" fmla="*/ 231 w 321"/>
                  <a:gd name="T63" fmla="*/ 23 h 137"/>
                  <a:gd name="T64" fmla="*/ 264 w 321"/>
                  <a:gd name="T65" fmla="*/ 14 h 137"/>
                  <a:gd name="T66" fmla="*/ 278 w 321"/>
                  <a:gd name="T67" fmla="*/ 9 h 137"/>
                  <a:gd name="T68" fmla="*/ 304 w 321"/>
                  <a:gd name="T69" fmla="*/ 26 h 137"/>
                  <a:gd name="T70" fmla="*/ 316 w 321"/>
                  <a:gd name="T71" fmla="*/ 45 h 137"/>
                  <a:gd name="T72" fmla="*/ 311 w 321"/>
                  <a:gd name="T73" fmla="*/ 59 h 137"/>
                  <a:gd name="T74" fmla="*/ 319 w 321"/>
                  <a:gd name="T75" fmla="*/ 104 h 137"/>
                  <a:gd name="T76" fmla="*/ 301 w 321"/>
                  <a:gd name="T77" fmla="*/ 99 h 137"/>
                  <a:gd name="T78" fmla="*/ 275 w 321"/>
                  <a:gd name="T79" fmla="*/ 105 h 137"/>
                  <a:gd name="T80" fmla="*/ 255 w 321"/>
                  <a:gd name="T81" fmla="*/ 103 h 137"/>
                  <a:gd name="T82" fmla="*/ 213 w 321"/>
                  <a:gd name="T83" fmla="*/ 112 h 137"/>
                  <a:gd name="T84" fmla="*/ 178 w 321"/>
                  <a:gd name="T85" fmla="*/ 116 h 137"/>
                  <a:gd name="T86" fmla="*/ 164 w 321"/>
                  <a:gd name="T8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1" h="137">
                    <a:moveTo>
                      <a:pt x="166" y="130"/>
                    </a:moveTo>
                    <a:lnTo>
                      <a:pt x="166" y="115"/>
                    </a:lnTo>
                    <a:lnTo>
                      <a:pt x="148" y="115"/>
                    </a:lnTo>
                    <a:lnTo>
                      <a:pt x="142" y="118"/>
                    </a:lnTo>
                    <a:lnTo>
                      <a:pt x="135" y="120"/>
                    </a:lnTo>
                    <a:lnTo>
                      <a:pt x="129" y="124"/>
                    </a:lnTo>
                    <a:lnTo>
                      <a:pt x="115" y="126"/>
                    </a:lnTo>
                    <a:lnTo>
                      <a:pt x="105" y="125"/>
                    </a:lnTo>
                    <a:lnTo>
                      <a:pt x="86" y="113"/>
                    </a:lnTo>
                    <a:lnTo>
                      <a:pt x="81" y="110"/>
                    </a:lnTo>
                    <a:lnTo>
                      <a:pt x="73" y="114"/>
                    </a:lnTo>
                    <a:lnTo>
                      <a:pt x="74" y="119"/>
                    </a:lnTo>
                    <a:lnTo>
                      <a:pt x="64" y="120"/>
                    </a:lnTo>
                    <a:lnTo>
                      <a:pt x="51" y="125"/>
                    </a:lnTo>
                    <a:lnTo>
                      <a:pt x="46" y="118"/>
                    </a:lnTo>
                    <a:lnTo>
                      <a:pt x="40" y="116"/>
                    </a:lnTo>
                    <a:lnTo>
                      <a:pt x="35" y="121"/>
                    </a:lnTo>
                    <a:lnTo>
                      <a:pt x="31" y="126"/>
                    </a:lnTo>
                    <a:lnTo>
                      <a:pt x="23" y="130"/>
                    </a:lnTo>
                    <a:lnTo>
                      <a:pt x="22" y="125"/>
                    </a:lnTo>
                    <a:lnTo>
                      <a:pt x="28" y="119"/>
                    </a:lnTo>
                    <a:lnTo>
                      <a:pt x="29" y="113"/>
                    </a:lnTo>
                    <a:lnTo>
                      <a:pt x="24" y="110"/>
                    </a:lnTo>
                    <a:lnTo>
                      <a:pt x="18" y="113"/>
                    </a:lnTo>
                    <a:lnTo>
                      <a:pt x="13" y="115"/>
                    </a:lnTo>
                    <a:lnTo>
                      <a:pt x="14" y="109"/>
                    </a:lnTo>
                    <a:lnTo>
                      <a:pt x="20" y="106"/>
                    </a:lnTo>
                    <a:lnTo>
                      <a:pt x="22" y="103"/>
                    </a:lnTo>
                    <a:lnTo>
                      <a:pt x="16" y="102"/>
                    </a:lnTo>
                    <a:lnTo>
                      <a:pt x="16" y="91"/>
                    </a:lnTo>
                    <a:lnTo>
                      <a:pt x="11" y="86"/>
                    </a:lnTo>
                    <a:lnTo>
                      <a:pt x="4" y="87"/>
                    </a:lnTo>
                    <a:lnTo>
                      <a:pt x="0" y="81"/>
                    </a:lnTo>
                    <a:lnTo>
                      <a:pt x="1" y="77"/>
                    </a:lnTo>
                    <a:lnTo>
                      <a:pt x="9" y="78"/>
                    </a:lnTo>
                    <a:lnTo>
                      <a:pt x="10" y="74"/>
                    </a:lnTo>
                    <a:lnTo>
                      <a:pt x="9" y="70"/>
                    </a:lnTo>
                    <a:lnTo>
                      <a:pt x="8" y="61"/>
                    </a:lnTo>
                    <a:lnTo>
                      <a:pt x="10" y="57"/>
                    </a:lnTo>
                    <a:lnTo>
                      <a:pt x="2" y="57"/>
                    </a:lnTo>
                    <a:lnTo>
                      <a:pt x="1" y="52"/>
                    </a:lnTo>
                    <a:lnTo>
                      <a:pt x="7" y="42"/>
                    </a:lnTo>
                    <a:lnTo>
                      <a:pt x="16" y="37"/>
                    </a:lnTo>
                    <a:lnTo>
                      <a:pt x="25" y="37"/>
                    </a:lnTo>
                    <a:lnTo>
                      <a:pt x="36" y="33"/>
                    </a:lnTo>
                    <a:lnTo>
                      <a:pt x="46" y="36"/>
                    </a:lnTo>
                    <a:lnTo>
                      <a:pt x="56" y="31"/>
                    </a:lnTo>
                    <a:lnTo>
                      <a:pt x="58" y="28"/>
                    </a:lnTo>
                    <a:lnTo>
                      <a:pt x="49" y="25"/>
                    </a:lnTo>
                    <a:lnTo>
                      <a:pt x="50" y="17"/>
                    </a:lnTo>
                    <a:lnTo>
                      <a:pt x="56" y="15"/>
                    </a:lnTo>
                    <a:lnTo>
                      <a:pt x="73" y="15"/>
                    </a:lnTo>
                    <a:lnTo>
                      <a:pt x="81" y="18"/>
                    </a:lnTo>
                    <a:lnTo>
                      <a:pt x="97" y="8"/>
                    </a:lnTo>
                    <a:lnTo>
                      <a:pt x="120" y="0"/>
                    </a:lnTo>
                    <a:lnTo>
                      <a:pt x="138" y="2"/>
                    </a:lnTo>
                    <a:lnTo>
                      <a:pt x="147" y="0"/>
                    </a:lnTo>
                    <a:lnTo>
                      <a:pt x="155" y="9"/>
                    </a:lnTo>
                    <a:lnTo>
                      <a:pt x="168" y="7"/>
                    </a:lnTo>
                    <a:lnTo>
                      <a:pt x="183" y="20"/>
                    </a:lnTo>
                    <a:lnTo>
                      <a:pt x="190" y="19"/>
                    </a:lnTo>
                    <a:lnTo>
                      <a:pt x="206" y="24"/>
                    </a:lnTo>
                    <a:lnTo>
                      <a:pt x="217" y="21"/>
                    </a:lnTo>
                    <a:lnTo>
                      <a:pt x="231" y="23"/>
                    </a:lnTo>
                    <a:lnTo>
                      <a:pt x="243" y="22"/>
                    </a:lnTo>
                    <a:lnTo>
                      <a:pt x="264" y="14"/>
                    </a:lnTo>
                    <a:lnTo>
                      <a:pt x="265" y="6"/>
                    </a:lnTo>
                    <a:lnTo>
                      <a:pt x="278" y="9"/>
                    </a:lnTo>
                    <a:lnTo>
                      <a:pt x="290" y="9"/>
                    </a:lnTo>
                    <a:lnTo>
                      <a:pt x="304" y="26"/>
                    </a:lnTo>
                    <a:lnTo>
                      <a:pt x="306" y="39"/>
                    </a:lnTo>
                    <a:lnTo>
                      <a:pt x="316" y="45"/>
                    </a:lnTo>
                    <a:lnTo>
                      <a:pt x="319" y="51"/>
                    </a:lnTo>
                    <a:lnTo>
                      <a:pt x="311" y="59"/>
                    </a:lnTo>
                    <a:lnTo>
                      <a:pt x="321" y="91"/>
                    </a:lnTo>
                    <a:lnTo>
                      <a:pt x="319" y="104"/>
                    </a:lnTo>
                    <a:lnTo>
                      <a:pt x="308" y="107"/>
                    </a:lnTo>
                    <a:lnTo>
                      <a:pt x="301" y="99"/>
                    </a:lnTo>
                    <a:lnTo>
                      <a:pt x="288" y="96"/>
                    </a:lnTo>
                    <a:lnTo>
                      <a:pt x="275" y="105"/>
                    </a:lnTo>
                    <a:lnTo>
                      <a:pt x="271" y="100"/>
                    </a:lnTo>
                    <a:lnTo>
                      <a:pt x="255" y="103"/>
                    </a:lnTo>
                    <a:lnTo>
                      <a:pt x="234" y="110"/>
                    </a:lnTo>
                    <a:lnTo>
                      <a:pt x="213" y="112"/>
                    </a:lnTo>
                    <a:lnTo>
                      <a:pt x="203" y="110"/>
                    </a:lnTo>
                    <a:lnTo>
                      <a:pt x="178" y="116"/>
                    </a:lnTo>
                    <a:lnTo>
                      <a:pt x="177" y="125"/>
                    </a:lnTo>
                    <a:lnTo>
                      <a:pt x="164" y="137"/>
                    </a:lnTo>
                    <a:lnTo>
                      <a:pt x="166" y="1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1" name="Freeform 1302"/>
              <p:cNvSpPr>
                <a:spLocks noEditPoints="1"/>
              </p:cNvSpPr>
              <p:nvPr/>
            </p:nvSpPr>
            <p:spPr bwMode="gray">
              <a:xfrm>
                <a:off x="3442" y="1567"/>
                <a:ext cx="322" cy="137"/>
              </a:xfrm>
              <a:custGeom>
                <a:avLst/>
                <a:gdLst>
                  <a:gd name="T0" fmla="*/ 191 w 322"/>
                  <a:gd name="T1" fmla="*/ 19 h 137"/>
                  <a:gd name="T2" fmla="*/ 265 w 322"/>
                  <a:gd name="T3" fmla="*/ 14 h 137"/>
                  <a:gd name="T4" fmla="*/ 306 w 322"/>
                  <a:gd name="T5" fmla="*/ 39 h 137"/>
                  <a:gd name="T6" fmla="*/ 320 w 322"/>
                  <a:gd name="T7" fmla="*/ 104 h 137"/>
                  <a:gd name="T8" fmla="*/ 272 w 322"/>
                  <a:gd name="T9" fmla="*/ 100 h 137"/>
                  <a:gd name="T10" fmla="*/ 179 w 322"/>
                  <a:gd name="T11" fmla="*/ 116 h 137"/>
                  <a:gd name="T12" fmla="*/ 167 w 322"/>
                  <a:gd name="T13" fmla="*/ 115 h 137"/>
                  <a:gd name="T14" fmla="*/ 116 w 322"/>
                  <a:gd name="T15" fmla="*/ 126 h 137"/>
                  <a:gd name="T16" fmla="*/ 74 w 322"/>
                  <a:gd name="T17" fmla="*/ 119 h 137"/>
                  <a:gd name="T18" fmla="*/ 36 w 322"/>
                  <a:gd name="T19" fmla="*/ 121 h 137"/>
                  <a:gd name="T20" fmla="*/ 30 w 322"/>
                  <a:gd name="T21" fmla="*/ 113 h 137"/>
                  <a:gd name="T22" fmla="*/ 21 w 322"/>
                  <a:gd name="T23" fmla="*/ 107 h 137"/>
                  <a:gd name="T24" fmla="*/ 6 w 322"/>
                  <a:gd name="T25" fmla="*/ 86 h 137"/>
                  <a:gd name="T26" fmla="*/ 10 w 322"/>
                  <a:gd name="T27" fmla="*/ 70 h 137"/>
                  <a:gd name="T28" fmla="*/ 8 w 322"/>
                  <a:gd name="T29" fmla="*/ 42 h 137"/>
                  <a:gd name="T30" fmla="*/ 57 w 322"/>
                  <a:gd name="T31" fmla="*/ 31 h 137"/>
                  <a:gd name="T32" fmla="*/ 74 w 322"/>
                  <a:gd name="T33" fmla="*/ 16 h 137"/>
                  <a:gd name="T34" fmla="*/ 148 w 322"/>
                  <a:gd name="T35" fmla="*/ 0 h 137"/>
                  <a:gd name="T36" fmla="*/ 121 w 322"/>
                  <a:gd name="T37" fmla="*/ 0 h 137"/>
                  <a:gd name="T38" fmla="*/ 82 w 322"/>
                  <a:gd name="T39" fmla="*/ 18 h 137"/>
                  <a:gd name="T40" fmla="*/ 57 w 322"/>
                  <a:gd name="T41" fmla="*/ 15 h 137"/>
                  <a:gd name="T42" fmla="*/ 49 w 322"/>
                  <a:gd name="T43" fmla="*/ 24 h 137"/>
                  <a:gd name="T44" fmla="*/ 47 w 322"/>
                  <a:gd name="T45" fmla="*/ 35 h 137"/>
                  <a:gd name="T46" fmla="*/ 17 w 322"/>
                  <a:gd name="T47" fmla="*/ 36 h 137"/>
                  <a:gd name="T48" fmla="*/ 8 w 322"/>
                  <a:gd name="T49" fmla="*/ 42 h 137"/>
                  <a:gd name="T50" fmla="*/ 3 w 322"/>
                  <a:gd name="T51" fmla="*/ 57 h 137"/>
                  <a:gd name="T52" fmla="*/ 9 w 322"/>
                  <a:gd name="T53" fmla="*/ 61 h 137"/>
                  <a:gd name="T54" fmla="*/ 1 w 322"/>
                  <a:gd name="T55" fmla="*/ 77 h 137"/>
                  <a:gd name="T56" fmla="*/ 5 w 322"/>
                  <a:gd name="T57" fmla="*/ 87 h 137"/>
                  <a:gd name="T58" fmla="*/ 16 w 322"/>
                  <a:gd name="T59" fmla="*/ 101 h 137"/>
                  <a:gd name="T60" fmla="*/ 15 w 322"/>
                  <a:gd name="T61" fmla="*/ 109 h 137"/>
                  <a:gd name="T62" fmla="*/ 14 w 322"/>
                  <a:gd name="T63" fmla="*/ 115 h 137"/>
                  <a:gd name="T64" fmla="*/ 30 w 322"/>
                  <a:gd name="T65" fmla="*/ 113 h 137"/>
                  <a:gd name="T66" fmla="*/ 24 w 322"/>
                  <a:gd name="T67" fmla="*/ 130 h 137"/>
                  <a:gd name="T68" fmla="*/ 32 w 322"/>
                  <a:gd name="T69" fmla="*/ 126 h 137"/>
                  <a:gd name="T70" fmla="*/ 52 w 322"/>
                  <a:gd name="T71" fmla="*/ 125 h 137"/>
                  <a:gd name="T72" fmla="*/ 75 w 322"/>
                  <a:gd name="T73" fmla="*/ 119 h 137"/>
                  <a:gd name="T74" fmla="*/ 106 w 322"/>
                  <a:gd name="T75" fmla="*/ 126 h 137"/>
                  <a:gd name="T76" fmla="*/ 130 w 322"/>
                  <a:gd name="T77" fmla="*/ 124 h 137"/>
                  <a:gd name="T78" fmla="*/ 143 w 322"/>
                  <a:gd name="T79" fmla="*/ 118 h 137"/>
                  <a:gd name="T80" fmla="*/ 166 w 322"/>
                  <a:gd name="T81" fmla="*/ 130 h 137"/>
                  <a:gd name="T82" fmla="*/ 179 w 322"/>
                  <a:gd name="T83" fmla="*/ 125 h 137"/>
                  <a:gd name="T84" fmla="*/ 214 w 322"/>
                  <a:gd name="T85" fmla="*/ 112 h 137"/>
                  <a:gd name="T86" fmla="*/ 256 w 322"/>
                  <a:gd name="T87" fmla="*/ 103 h 137"/>
                  <a:gd name="T88" fmla="*/ 290 w 322"/>
                  <a:gd name="T89" fmla="*/ 97 h 137"/>
                  <a:gd name="T90" fmla="*/ 320 w 322"/>
                  <a:gd name="T91" fmla="*/ 104 h 137"/>
                  <a:gd name="T92" fmla="*/ 322 w 322"/>
                  <a:gd name="T93" fmla="*/ 91 h 137"/>
                  <a:gd name="T94" fmla="*/ 317 w 322"/>
                  <a:gd name="T95" fmla="*/ 44 h 137"/>
                  <a:gd name="T96" fmla="*/ 305 w 322"/>
                  <a:gd name="T97" fmla="*/ 26 h 137"/>
                  <a:gd name="T98" fmla="*/ 279 w 322"/>
                  <a:gd name="T99" fmla="*/ 9 h 137"/>
                  <a:gd name="T100" fmla="*/ 244 w 322"/>
                  <a:gd name="T101" fmla="*/ 22 h 137"/>
                  <a:gd name="T102" fmla="*/ 207 w 322"/>
                  <a:gd name="T103" fmla="*/ 24 h 137"/>
                  <a:gd name="T104" fmla="*/ 169 w 322"/>
                  <a:gd name="T105" fmla="*/ 7 h 137"/>
                  <a:gd name="T106" fmla="*/ 148 w 322"/>
                  <a:gd name="T10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2" h="137">
                    <a:moveTo>
                      <a:pt x="148" y="0"/>
                    </a:moveTo>
                    <a:lnTo>
                      <a:pt x="156" y="9"/>
                    </a:lnTo>
                    <a:lnTo>
                      <a:pt x="169" y="8"/>
                    </a:lnTo>
                    <a:lnTo>
                      <a:pt x="184" y="20"/>
                    </a:lnTo>
                    <a:lnTo>
                      <a:pt x="191" y="19"/>
                    </a:lnTo>
                    <a:lnTo>
                      <a:pt x="207" y="24"/>
                    </a:lnTo>
                    <a:lnTo>
                      <a:pt x="218" y="21"/>
                    </a:lnTo>
                    <a:lnTo>
                      <a:pt x="232" y="24"/>
                    </a:lnTo>
                    <a:lnTo>
                      <a:pt x="244" y="23"/>
                    </a:lnTo>
                    <a:lnTo>
                      <a:pt x="265" y="14"/>
                    </a:lnTo>
                    <a:lnTo>
                      <a:pt x="266" y="6"/>
                    </a:lnTo>
                    <a:lnTo>
                      <a:pt x="279" y="9"/>
                    </a:lnTo>
                    <a:lnTo>
                      <a:pt x="291" y="9"/>
                    </a:lnTo>
                    <a:lnTo>
                      <a:pt x="305" y="26"/>
                    </a:lnTo>
                    <a:lnTo>
                      <a:pt x="306" y="39"/>
                    </a:lnTo>
                    <a:lnTo>
                      <a:pt x="317" y="45"/>
                    </a:lnTo>
                    <a:lnTo>
                      <a:pt x="320" y="51"/>
                    </a:lnTo>
                    <a:lnTo>
                      <a:pt x="312" y="59"/>
                    </a:lnTo>
                    <a:lnTo>
                      <a:pt x="321" y="91"/>
                    </a:lnTo>
                    <a:lnTo>
                      <a:pt x="320" y="104"/>
                    </a:lnTo>
                    <a:lnTo>
                      <a:pt x="309" y="107"/>
                    </a:lnTo>
                    <a:lnTo>
                      <a:pt x="303" y="99"/>
                    </a:lnTo>
                    <a:lnTo>
                      <a:pt x="289" y="96"/>
                    </a:lnTo>
                    <a:lnTo>
                      <a:pt x="276" y="104"/>
                    </a:lnTo>
                    <a:lnTo>
                      <a:pt x="272" y="100"/>
                    </a:lnTo>
                    <a:lnTo>
                      <a:pt x="256" y="102"/>
                    </a:lnTo>
                    <a:lnTo>
                      <a:pt x="235" y="109"/>
                    </a:lnTo>
                    <a:lnTo>
                      <a:pt x="214" y="112"/>
                    </a:lnTo>
                    <a:lnTo>
                      <a:pt x="205" y="110"/>
                    </a:lnTo>
                    <a:lnTo>
                      <a:pt x="179" y="116"/>
                    </a:lnTo>
                    <a:lnTo>
                      <a:pt x="178" y="125"/>
                    </a:lnTo>
                    <a:lnTo>
                      <a:pt x="165" y="136"/>
                    </a:lnTo>
                    <a:lnTo>
                      <a:pt x="167" y="130"/>
                    </a:lnTo>
                    <a:lnTo>
                      <a:pt x="167" y="122"/>
                    </a:lnTo>
                    <a:lnTo>
                      <a:pt x="167" y="115"/>
                    </a:lnTo>
                    <a:lnTo>
                      <a:pt x="149" y="115"/>
                    </a:lnTo>
                    <a:lnTo>
                      <a:pt x="143" y="118"/>
                    </a:lnTo>
                    <a:lnTo>
                      <a:pt x="136" y="120"/>
                    </a:lnTo>
                    <a:lnTo>
                      <a:pt x="130" y="124"/>
                    </a:lnTo>
                    <a:lnTo>
                      <a:pt x="116" y="126"/>
                    </a:lnTo>
                    <a:lnTo>
                      <a:pt x="106" y="125"/>
                    </a:lnTo>
                    <a:lnTo>
                      <a:pt x="88" y="113"/>
                    </a:lnTo>
                    <a:lnTo>
                      <a:pt x="82" y="109"/>
                    </a:lnTo>
                    <a:lnTo>
                      <a:pt x="73" y="114"/>
                    </a:lnTo>
                    <a:lnTo>
                      <a:pt x="74" y="119"/>
                    </a:lnTo>
                    <a:lnTo>
                      <a:pt x="65" y="120"/>
                    </a:lnTo>
                    <a:lnTo>
                      <a:pt x="52" y="125"/>
                    </a:lnTo>
                    <a:lnTo>
                      <a:pt x="47" y="117"/>
                    </a:lnTo>
                    <a:lnTo>
                      <a:pt x="41" y="116"/>
                    </a:lnTo>
                    <a:lnTo>
                      <a:pt x="36" y="121"/>
                    </a:lnTo>
                    <a:lnTo>
                      <a:pt x="32" y="126"/>
                    </a:lnTo>
                    <a:lnTo>
                      <a:pt x="24" y="130"/>
                    </a:lnTo>
                    <a:lnTo>
                      <a:pt x="23" y="125"/>
                    </a:lnTo>
                    <a:lnTo>
                      <a:pt x="29" y="119"/>
                    </a:lnTo>
                    <a:lnTo>
                      <a:pt x="30" y="113"/>
                    </a:lnTo>
                    <a:lnTo>
                      <a:pt x="25" y="109"/>
                    </a:lnTo>
                    <a:lnTo>
                      <a:pt x="19" y="113"/>
                    </a:lnTo>
                    <a:lnTo>
                      <a:pt x="14" y="115"/>
                    </a:lnTo>
                    <a:lnTo>
                      <a:pt x="15" y="109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17" y="101"/>
                    </a:lnTo>
                    <a:lnTo>
                      <a:pt x="17" y="91"/>
                    </a:lnTo>
                    <a:lnTo>
                      <a:pt x="12" y="85"/>
                    </a:lnTo>
                    <a:lnTo>
                      <a:pt x="6" y="86"/>
                    </a:lnTo>
                    <a:lnTo>
                      <a:pt x="1" y="81"/>
                    </a:lnTo>
                    <a:lnTo>
                      <a:pt x="2" y="77"/>
                    </a:lnTo>
                    <a:lnTo>
                      <a:pt x="10" y="78"/>
                    </a:lnTo>
                    <a:lnTo>
                      <a:pt x="11" y="74"/>
                    </a:lnTo>
                    <a:lnTo>
                      <a:pt x="10" y="70"/>
                    </a:lnTo>
                    <a:lnTo>
                      <a:pt x="9" y="61"/>
                    </a:lnTo>
                    <a:lnTo>
                      <a:pt x="11" y="56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8" y="42"/>
                    </a:lnTo>
                    <a:lnTo>
                      <a:pt x="17" y="37"/>
                    </a:lnTo>
                    <a:lnTo>
                      <a:pt x="26" y="37"/>
                    </a:lnTo>
                    <a:lnTo>
                      <a:pt x="37" y="33"/>
                    </a:lnTo>
                    <a:lnTo>
                      <a:pt x="47" y="36"/>
                    </a:lnTo>
                    <a:lnTo>
                      <a:pt x="57" y="31"/>
                    </a:lnTo>
                    <a:lnTo>
                      <a:pt x="59" y="28"/>
                    </a:lnTo>
                    <a:lnTo>
                      <a:pt x="50" y="24"/>
                    </a:lnTo>
                    <a:lnTo>
                      <a:pt x="51" y="17"/>
                    </a:lnTo>
                    <a:lnTo>
                      <a:pt x="57" y="16"/>
                    </a:lnTo>
                    <a:lnTo>
                      <a:pt x="74" y="16"/>
                    </a:lnTo>
                    <a:lnTo>
                      <a:pt x="82" y="18"/>
                    </a:lnTo>
                    <a:lnTo>
                      <a:pt x="98" y="8"/>
                    </a:lnTo>
                    <a:lnTo>
                      <a:pt x="121" y="1"/>
                    </a:lnTo>
                    <a:lnTo>
                      <a:pt x="139" y="2"/>
                    </a:lnTo>
                    <a:lnTo>
                      <a:pt x="148" y="0"/>
                    </a:lnTo>
                    <a:close/>
                    <a:moveTo>
                      <a:pt x="148" y="0"/>
                    </a:moveTo>
                    <a:lnTo>
                      <a:pt x="148" y="0"/>
                    </a:lnTo>
                    <a:lnTo>
                      <a:pt x="139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0" y="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82" y="18"/>
                    </a:lnTo>
                    <a:lnTo>
                      <a:pt x="75" y="15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51" y="17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49" y="24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9" y="28"/>
                    </a:lnTo>
                    <a:lnTo>
                      <a:pt x="57" y="31"/>
                    </a:lnTo>
                    <a:lnTo>
                      <a:pt x="47" y="35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26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10" y="57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0" y="70"/>
                    </a:lnTo>
                    <a:lnTo>
                      <a:pt x="11" y="74"/>
                    </a:lnTo>
                    <a:lnTo>
                      <a:pt x="10" y="78"/>
                    </a:lnTo>
                    <a:lnTo>
                      <a:pt x="2" y="77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1" y="81"/>
                    </a:lnTo>
                    <a:lnTo>
                      <a:pt x="5" y="87"/>
                    </a:lnTo>
                    <a:lnTo>
                      <a:pt x="5" y="87"/>
                    </a:lnTo>
                    <a:lnTo>
                      <a:pt x="6" y="87"/>
                    </a:lnTo>
                    <a:lnTo>
                      <a:pt x="12" y="86"/>
                    </a:lnTo>
                    <a:lnTo>
                      <a:pt x="16" y="91"/>
                    </a:lnTo>
                    <a:lnTo>
                      <a:pt x="16" y="101"/>
                    </a:lnTo>
                    <a:lnTo>
                      <a:pt x="16" y="102"/>
                    </a:lnTo>
                    <a:lnTo>
                      <a:pt x="17" y="102"/>
                    </a:lnTo>
                    <a:lnTo>
                      <a:pt x="23" y="103"/>
                    </a:lnTo>
                    <a:lnTo>
                      <a:pt x="20" y="106"/>
                    </a:lnTo>
                    <a:lnTo>
                      <a:pt x="15" y="109"/>
                    </a:lnTo>
                    <a:lnTo>
                      <a:pt x="15" y="109"/>
                    </a:lnTo>
                    <a:lnTo>
                      <a:pt x="15" y="109"/>
                    </a:lnTo>
                    <a:lnTo>
                      <a:pt x="14" y="115"/>
                    </a:lnTo>
                    <a:lnTo>
                      <a:pt x="13" y="115"/>
                    </a:lnTo>
                    <a:lnTo>
                      <a:pt x="14" y="115"/>
                    </a:lnTo>
                    <a:lnTo>
                      <a:pt x="19" y="113"/>
                    </a:lnTo>
                    <a:lnTo>
                      <a:pt x="19" y="113"/>
                    </a:lnTo>
                    <a:lnTo>
                      <a:pt x="19" y="113"/>
                    </a:lnTo>
                    <a:lnTo>
                      <a:pt x="25" y="110"/>
                    </a:lnTo>
                    <a:lnTo>
                      <a:pt x="30" y="113"/>
                    </a:lnTo>
                    <a:lnTo>
                      <a:pt x="29" y="119"/>
                    </a:lnTo>
                    <a:lnTo>
                      <a:pt x="23" y="125"/>
                    </a:lnTo>
                    <a:lnTo>
                      <a:pt x="23" y="125"/>
                    </a:lnTo>
                    <a:lnTo>
                      <a:pt x="23" y="125"/>
                    </a:lnTo>
                    <a:lnTo>
                      <a:pt x="24" y="130"/>
                    </a:lnTo>
                    <a:lnTo>
                      <a:pt x="24" y="130"/>
                    </a:lnTo>
                    <a:lnTo>
                      <a:pt x="25" y="130"/>
                    </a:lnTo>
                    <a:lnTo>
                      <a:pt x="32" y="127"/>
                    </a:lnTo>
                    <a:lnTo>
                      <a:pt x="32" y="126"/>
                    </a:lnTo>
                    <a:lnTo>
                      <a:pt x="32" y="126"/>
                    </a:lnTo>
                    <a:lnTo>
                      <a:pt x="36" y="121"/>
                    </a:lnTo>
                    <a:lnTo>
                      <a:pt x="42" y="116"/>
                    </a:lnTo>
                    <a:lnTo>
                      <a:pt x="47" y="118"/>
                    </a:lnTo>
                    <a:lnTo>
                      <a:pt x="51" y="125"/>
                    </a:lnTo>
                    <a:lnTo>
                      <a:pt x="52" y="125"/>
                    </a:lnTo>
                    <a:lnTo>
                      <a:pt x="52" y="125"/>
                    </a:lnTo>
                    <a:lnTo>
                      <a:pt x="65" y="120"/>
                    </a:lnTo>
                    <a:lnTo>
                      <a:pt x="74" y="119"/>
                    </a:lnTo>
                    <a:lnTo>
                      <a:pt x="75" y="119"/>
                    </a:lnTo>
                    <a:lnTo>
                      <a:pt x="75" y="119"/>
                    </a:lnTo>
                    <a:lnTo>
                      <a:pt x="74" y="114"/>
                    </a:lnTo>
                    <a:lnTo>
                      <a:pt x="82" y="110"/>
                    </a:lnTo>
                    <a:lnTo>
                      <a:pt x="87" y="113"/>
                    </a:lnTo>
                    <a:lnTo>
                      <a:pt x="106" y="126"/>
                    </a:lnTo>
                    <a:lnTo>
                      <a:pt x="106" y="126"/>
                    </a:lnTo>
                    <a:lnTo>
                      <a:pt x="106" y="126"/>
                    </a:lnTo>
                    <a:lnTo>
                      <a:pt x="116" y="127"/>
                    </a:lnTo>
                    <a:lnTo>
                      <a:pt x="116" y="127"/>
                    </a:lnTo>
                    <a:lnTo>
                      <a:pt x="116" y="127"/>
                    </a:lnTo>
                    <a:lnTo>
                      <a:pt x="130" y="124"/>
                    </a:lnTo>
                    <a:lnTo>
                      <a:pt x="130" y="124"/>
                    </a:lnTo>
                    <a:lnTo>
                      <a:pt x="130" y="124"/>
                    </a:lnTo>
                    <a:lnTo>
                      <a:pt x="136" y="120"/>
                    </a:lnTo>
                    <a:lnTo>
                      <a:pt x="143" y="118"/>
                    </a:lnTo>
                    <a:lnTo>
                      <a:pt x="143" y="118"/>
                    </a:lnTo>
                    <a:lnTo>
                      <a:pt x="143" y="118"/>
                    </a:lnTo>
                    <a:lnTo>
                      <a:pt x="149" y="115"/>
                    </a:lnTo>
                    <a:lnTo>
                      <a:pt x="166" y="115"/>
                    </a:lnTo>
                    <a:lnTo>
                      <a:pt x="166" y="122"/>
                    </a:lnTo>
                    <a:lnTo>
                      <a:pt x="166" y="130"/>
                    </a:lnTo>
                    <a:lnTo>
                      <a:pt x="165" y="136"/>
                    </a:lnTo>
                    <a:lnTo>
                      <a:pt x="165" y="137"/>
                    </a:lnTo>
                    <a:lnTo>
                      <a:pt x="165" y="136"/>
                    </a:lnTo>
                    <a:lnTo>
                      <a:pt x="178" y="125"/>
                    </a:lnTo>
                    <a:lnTo>
                      <a:pt x="179" y="125"/>
                    </a:lnTo>
                    <a:lnTo>
                      <a:pt x="179" y="125"/>
                    </a:lnTo>
                    <a:lnTo>
                      <a:pt x="180" y="116"/>
                    </a:lnTo>
                    <a:lnTo>
                      <a:pt x="205" y="110"/>
                    </a:lnTo>
                    <a:lnTo>
                      <a:pt x="214" y="112"/>
                    </a:lnTo>
                    <a:lnTo>
                      <a:pt x="214" y="112"/>
                    </a:lnTo>
                    <a:lnTo>
                      <a:pt x="214" y="112"/>
                    </a:lnTo>
                    <a:lnTo>
                      <a:pt x="235" y="110"/>
                    </a:lnTo>
                    <a:lnTo>
                      <a:pt x="235" y="110"/>
                    </a:lnTo>
                    <a:lnTo>
                      <a:pt x="235" y="110"/>
                    </a:lnTo>
                    <a:lnTo>
                      <a:pt x="256" y="103"/>
                    </a:lnTo>
                    <a:lnTo>
                      <a:pt x="272" y="100"/>
                    </a:lnTo>
                    <a:lnTo>
                      <a:pt x="276" y="105"/>
                    </a:lnTo>
                    <a:lnTo>
                      <a:pt x="276" y="105"/>
                    </a:lnTo>
                    <a:lnTo>
                      <a:pt x="277" y="105"/>
                    </a:lnTo>
                    <a:lnTo>
                      <a:pt x="290" y="97"/>
                    </a:lnTo>
                    <a:lnTo>
                      <a:pt x="302" y="99"/>
                    </a:lnTo>
                    <a:lnTo>
                      <a:pt x="309" y="107"/>
                    </a:lnTo>
                    <a:lnTo>
                      <a:pt x="309" y="107"/>
                    </a:lnTo>
                    <a:lnTo>
                      <a:pt x="309" y="107"/>
                    </a:lnTo>
                    <a:lnTo>
                      <a:pt x="320" y="104"/>
                    </a:lnTo>
                    <a:lnTo>
                      <a:pt x="320" y="104"/>
                    </a:lnTo>
                    <a:lnTo>
                      <a:pt x="320" y="104"/>
                    </a:lnTo>
                    <a:lnTo>
                      <a:pt x="322" y="91"/>
                    </a:lnTo>
                    <a:lnTo>
                      <a:pt x="322" y="91"/>
                    </a:lnTo>
                    <a:lnTo>
                      <a:pt x="322" y="91"/>
                    </a:lnTo>
                    <a:lnTo>
                      <a:pt x="313" y="59"/>
                    </a:lnTo>
                    <a:lnTo>
                      <a:pt x="320" y="51"/>
                    </a:lnTo>
                    <a:lnTo>
                      <a:pt x="321" y="51"/>
                    </a:lnTo>
                    <a:lnTo>
                      <a:pt x="320" y="51"/>
                    </a:lnTo>
                    <a:lnTo>
                      <a:pt x="317" y="44"/>
                    </a:lnTo>
                    <a:lnTo>
                      <a:pt x="317" y="44"/>
                    </a:lnTo>
                    <a:lnTo>
                      <a:pt x="317" y="44"/>
                    </a:lnTo>
                    <a:lnTo>
                      <a:pt x="307" y="39"/>
                    </a:lnTo>
                    <a:lnTo>
                      <a:pt x="305" y="26"/>
                    </a:lnTo>
                    <a:lnTo>
                      <a:pt x="305" y="26"/>
                    </a:lnTo>
                    <a:lnTo>
                      <a:pt x="305" y="26"/>
                    </a:lnTo>
                    <a:lnTo>
                      <a:pt x="292" y="9"/>
                    </a:lnTo>
                    <a:lnTo>
                      <a:pt x="291" y="9"/>
                    </a:lnTo>
                    <a:lnTo>
                      <a:pt x="291" y="9"/>
                    </a:lnTo>
                    <a:lnTo>
                      <a:pt x="279" y="9"/>
                    </a:lnTo>
                    <a:lnTo>
                      <a:pt x="267" y="6"/>
                    </a:lnTo>
                    <a:lnTo>
                      <a:pt x="266" y="6"/>
                    </a:lnTo>
                    <a:lnTo>
                      <a:pt x="266" y="6"/>
                    </a:lnTo>
                    <a:lnTo>
                      <a:pt x="264" y="14"/>
                    </a:lnTo>
                    <a:lnTo>
                      <a:pt x="244" y="22"/>
                    </a:lnTo>
                    <a:lnTo>
                      <a:pt x="232" y="23"/>
                    </a:lnTo>
                    <a:lnTo>
                      <a:pt x="218" y="20"/>
                    </a:lnTo>
                    <a:lnTo>
                      <a:pt x="218" y="20"/>
                    </a:lnTo>
                    <a:lnTo>
                      <a:pt x="218" y="21"/>
                    </a:lnTo>
                    <a:lnTo>
                      <a:pt x="207" y="24"/>
                    </a:lnTo>
                    <a:lnTo>
                      <a:pt x="191" y="19"/>
                    </a:lnTo>
                    <a:lnTo>
                      <a:pt x="191" y="19"/>
                    </a:lnTo>
                    <a:lnTo>
                      <a:pt x="191" y="19"/>
                    </a:lnTo>
                    <a:lnTo>
                      <a:pt x="184" y="20"/>
                    </a:lnTo>
                    <a:lnTo>
                      <a:pt x="169" y="7"/>
                    </a:lnTo>
                    <a:lnTo>
                      <a:pt x="169" y="7"/>
                    </a:lnTo>
                    <a:lnTo>
                      <a:pt x="169" y="7"/>
                    </a:lnTo>
                    <a:lnTo>
                      <a:pt x="156" y="9"/>
                    </a:lnTo>
                    <a:lnTo>
                      <a:pt x="148" y="0"/>
                    </a:lnTo>
                    <a:lnTo>
                      <a:pt x="148" y="0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2" name="Freeform 1303"/>
              <p:cNvSpPr>
                <a:spLocks noEditPoints="1"/>
              </p:cNvSpPr>
              <p:nvPr/>
            </p:nvSpPr>
            <p:spPr bwMode="gray">
              <a:xfrm>
                <a:off x="3442" y="1567"/>
                <a:ext cx="322" cy="137"/>
              </a:xfrm>
              <a:custGeom>
                <a:avLst/>
                <a:gdLst>
                  <a:gd name="T0" fmla="*/ 191 w 322"/>
                  <a:gd name="T1" fmla="*/ 19 h 137"/>
                  <a:gd name="T2" fmla="*/ 265 w 322"/>
                  <a:gd name="T3" fmla="*/ 14 h 137"/>
                  <a:gd name="T4" fmla="*/ 306 w 322"/>
                  <a:gd name="T5" fmla="*/ 39 h 137"/>
                  <a:gd name="T6" fmla="*/ 320 w 322"/>
                  <a:gd name="T7" fmla="*/ 104 h 137"/>
                  <a:gd name="T8" fmla="*/ 272 w 322"/>
                  <a:gd name="T9" fmla="*/ 100 h 137"/>
                  <a:gd name="T10" fmla="*/ 179 w 322"/>
                  <a:gd name="T11" fmla="*/ 116 h 137"/>
                  <a:gd name="T12" fmla="*/ 167 w 322"/>
                  <a:gd name="T13" fmla="*/ 115 h 137"/>
                  <a:gd name="T14" fmla="*/ 116 w 322"/>
                  <a:gd name="T15" fmla="*/ 126 h 137"/>
                  <a:gd name="T16" fmla="*/ 74 w 322"/>
                  <a:gd name="T17" fmla="*/ 119 h 137"/>
                  <a:gd name="T18" fmla="*/ 36 w 322"/>
                  <a:gd name="T19" fmla="*/ 121 h 137"/>
                  <a:gd name="T20" fmla="*/ 30 w 322"/>
                  <a:gd name="T21" fmla="*/ 113 h 137"/>
                  <a:gd name="T22" fmla="*/ 21 w 322"/>
                  <a:gd name="T23" fmla="*/ 107 h 137"/>
                  <a:gd name="T24" fmla="*/ 6 w 322"/>
                  <a:gd name="T25" fmla="*/ 86 h 137"/>
                  <a:gd name="T26" fmla="*/ 10 w 322"/>
                  <a:gd name="T27" fmla="*/ 70 h 137"/>
                  <a:gd name="T28" fmla="*/ 8 w 322"/>
                  <a:gd name="T29" fmla="*/ 42 h 137"/>
                  <a:gd name="T30" fmla="*/ 57 w 322"/>
                  <a:gd name="T31" fmla="*/ 31 h 137"/>
                  <a:gd name="T32" fmla="*/ 74 w 322"/>
                  <a:gd name="T33" fmla="*/ 16 h 137"/>
                  <a:gd name="T34" fmla="*/ 148 w 322"/>
                  <a:gd name="T35" fmla="*/ 0 h 137"/>
                  <a:gd name="T36" fmla="*/ 121 w 322"/>
                  <a:gd name="T37" fmla="*/ 0 h 137"/>
                  <a:gd name="T38" fmla="*/ 82 w 322"/>
                  <a:gd name="T39" fmla="*/ 18 h 137"/>
                  <a:gd name="T40" fmla="*/ 57 w 322"/>
                  <a:gd name="T41" fmla="*/ 15 h 137"/>
                  <a:gd name="T42" fmla="*/ 49 w 322"/>
                  <a:gd name="T43" fmla="*/ 24 h 137"/>
                  <a:gd name="T44" fmla="*/ 47 w 322"/>
                  <a:gd name="T45" fmla="*/ 35 h 137"/>
                  <a:gd name="T46" fmla="*/ 17 w 322"/>
                  <a:gd name="T47" fmla="*/ 36 h 137"/>
                  <a:gd name="T48" fmla="*/ 8 w 322"/>
                  <a:gd name="T49" fmla="*/ 42 h 137"/>
                  <a:gd name="T50" fmla="*/ 3 w 322"/>
                  <a:gd name="T51" fmla="*/ 57 h 137"/>
                  <a:gd name="T52" fmla="*/ 9 w 322"/>
                  <a:gd name="T53" fmla="*/ 61 h 137"/>
                  <a:gd name="T54" fmla="*/ 1 w 322"/>
                  <a:gd name="T55" fmla="*/ 77 h 137"/>
                  <a:gd name="T56" fmla="*/ 5 w 322"/>
                  <a:gd name="T57" fmla="*/ 87 h 137"/>
                  <a:gd name="T58" fmla="*/ 16 w 322"/>
                  <a:gd name="T59" fmla="*/ 101 h 137"/>
                  <a:gd name="T60" fmla="*/ 15 w 322"/>
                  <a:gd name="T61" fmla="*/ 109 h 137"/>
                  <a:gd name="T62" fmla="*/ 14 w 322"/>
                  <a:gd name="T63" fmla="*/ 115 h 137"/>
                  <a:gd name="T64" fmla="*/ 30 w 322"/>
                  <a:gd name="T65" fmla="*/ 113 h 137"/>
                  <a:gd name="T66" fmla="*/ 24 w 322"/>
                  <a:gd name="T67" fmla="*/ 130 h 137"/>
                  <a:gd name="T68" fmla="*/ 32 w 322"/>
                  <a:gd name="T69" fmla="*/ 126 h 137"/>
                  <a:gd name="T70" fmla="*/ 52 w 322"/>
                  <a:gd name="T71" fmla="*/ 125 h 137"/>
                  <a:gd name="T72" fmla="*/ 75 w 322"/>
                  <a:gd name="T73" fmla="*/ 119 h 137"/>
                  <a:gd name="T74" fmla="*/ 106 w 322"/>
                  <a:gd name="T75" fmla="*/ 126 h 137"/>
                  <a:gd name="T76" fmla="*/ 130 w 322"/>
                  <a:gd name="T77" fmla="*/ 124 h 137"/>
                  <a:gd name="T78" fmla="*/ 143 w 322"/>
                  <a:gd name="T79" fmla="*/ 118 h 137"/>
                  <a:gd name="T80" fmla="*/ 166 w 322"/>
                  <a:gd name="T81" fmla="*/ 130 h 137"/>
                  <a:gd name="T82" fmla="*/ 179 w 322"/>
                  <a:gd name="T83" fmla="*/ 125 h 137"/>
                  <a:gd name="T84" fmla="*/ 214 w 322"/>
                  <a:gd name="T85" fmla="*/ 112 h 137"/>
                  <a:gd name="T86" fmla="*/ 256 w 322"/>
                  <a:gd name="T87" fmla="*/ 103 h 137"/>
                  <a:gd name="T88" fmla="*/ 290 w 322"/>
                  <a:gd name="T89" fmla="*/ 97 h 137"/>
                  <a:gd name="T90" fmla="*/ 320 w 322"/>
                  <a:gd name="T91" fmla="*/ 104 h 137"/>
                  <a:gd name="T92" fmla="*/ 322 w 322"/>
                  <a:gd name="T93" fmla="*/ 91 h 137"/>
                  <a:gd name="T94" fmla="*/ 317 w 322"/>
                  <a:gd name="T95" fmla="*/ 44 h 137"/>
                  <a:gd name="T96" fmla="*/ 305 w 322"/>
                  <a:gd name="T97" fmla="*/ 26 h 137"/>
                  <a:gd name="T98" fmla="*/ 279 w 322"/>
                  <a:gd name="T99" fmla="*/ 9 h 137"/>
                  <a:gd name="T100" fmla="*/ 244 w 322"/>
                  <a:gd name="T101" fmla="*/ 22 h 137"/>
                  <a:gd name="T102" fmla="*/ 207 w 322"/>
                  <a:gd name="T103" fmla="*/ 24 h 137"/>
                  <a:gd name="T104" fmla="*/ 169 w 322"/>
                  <a:gd name="T105" fmla="*/ 7 h 137"/>
                  <a:gd name="T106" fmla="*/ 148 w 322"/>
                  <a:gd name="T10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2" h="137">
                    <a:moveTo>
                      <a:pt x="148" y="0"/>
                    </a:moveTo>
                    <a:lnTo>
                      <a:pt x="156" y="9"/>
                    </a:lnTo>
                    <a:lnTo>
                      <a:pt x="169" y="8"/>
                    </a:lnTo>
                    <a:lnTo>
                      <a:pt x="184" y="20"/>
                    </a:lnTo>
                    <a:lnTo>
                      <a:pt x="191" y="19"/>
                    </a:lnTo>
                    <a:lnTo>
                      <a:pt x="207" y="24"/>
                    </a:lnTo>
                    <a:lnTo>
                      <a:pt x="218" y="21"/>
                    </a:lnTo>
                    <a:lnTo>
                      <a:pt x="232" y="24"/>
                    </a:lnTo>
                    <a:lnTo>
                      <a:pt x="244" y="23"/>
                    </a:lnTo>
                    <a:lnTo>
                      <a:pt x="265" y="14"/>
                    </a:lnTo>
                    <a:lnTo>
                      <a:pt x="266" y="6"/>
                    </a:lnTo>
                    <a:lnTo>
                      <a:pt x="279" y="9"/>
                    </a:lnTo>
                    <a:lnTo>
                      <a:pt x="291" y="9"/>
                    </a:lnTo>
                    <a:lnTo>
                      <a:pt x="305" y="26"/>
                    </a:lnTo>
                    <a:lnTo>
                      <a:pt x="306" y="39"/>
                    </a:lnTo>
                    <a:lnTo>
                      <a:pt x="317" y="45"/>
                    </a:lnTo>
                    <a:lnTo>
                      <a:pt x="320" y="51"/>
                    </a:lnTo>
                    <a:lnTo>
                      <a:pt x="312" y="59"/>
                    </a:lnTo>
                    <a:lnTo>
                      <a:pt x="321" y="91"/>
                    </a:lnTo>
                    <a:lnTo>
                      <a:pt x="320" y="104"/>
                    </a:lnTo>
                    <a:lnTo>
                      <a:pt x="309" y="107"/>
                    </a:lnTo>
                    <a:lnTo>
                      <a:pt x="303" y="99"/>
                    </a:lnTo>
                    <a:lnTo>
                      <a:pt x="289" y="96"/>
                    </a:lnTo>
                    <a:lnTo>
                      <a:pt x="276" y="104"/>
                    </a:lnTo>
                    <a:lnTo>
                      <a:pt x="272" y="100"/>
                    </a:lnTo>
                    <a:lnTo>
                      <a:pt x="256" y="102"/>
                    </a:lnTo>
                    <a:lnTo>
                      <a:pt x="235" y="109"/>
                    </a:lnTo>
                    <a:lnTo>
                      <a:pt x="214" y="112"/>
                    </a:lnTo>
                    <a:lnTo>
                      <a:pt x="205" y="110"/>
                    </a:lnTo>
                    <a:lnTo>
                      <a:pt x="179" y="116"/>
                    </a:lnTo>
                    <a:lnTo>
                      <a:pt x="178" y="125"/>
                    </a:lnTo>
                    <a:lnTo>
                      <a:pt x="165" y="136"/>
                    </a:lnTo>
                    <a:lnTo>
                      <a:pt x="167" y="130"/>
                    </a:lnTo>
                    <a:lnTo>
                      <a:pt x="167" y="122"/>
                    </a:lnTo>
                    <a:lnTo>
                      <a:pt x="167" y="115"/>
                    </a:lnTo>
                    <a:lnTo>
                      <a:pt x="149" y="115"/>
                    </a:lnTo>
                    <a:lnTo>
                      <a:pt x="143" y="118"/>
                    </a:lnTo>
                    <a:lnTo>
                      <a:pt x="136" y="120"/>
                    </a:lnTo>
                    <a:lnTo>
                      <a:pt x="130" y="124"/>
                    </a:lnTo>
                    <a:lnTo>
                      <a:pt x="116" y="126"/>
                    </a:lnTo>
                    <a:lnTo>
                      <a:pt x="106" y="125"/>
                    </a:lnTo>
                    <a:lnTo>
                      <a:pt x="88" y="113"/>
                    </a:lnTo>
                    <a:lnTo>
                      <a:pt x="82" y="109"/>
                    </a:lnTo>
                    <a:lnTo>
                      <a:pt x="73" y="114"/>
                    </a:lnTo>
                    <a:lnTo>
                      <a:pt x="74" y="119"/>
                    </a:lnTo>
                    <a:lnTo>
                      <a:pt x="65" y="120"/>
                    </a:lnTo>
                    <a:lnTo>
                      <a:pt x="52" y="125"/>
                    </a:lnTo>
                    <a:lnTo>
                      <a:pt x="47" y="117"/>
                    </a:lnTo>
                    <a:lnTo>
                      <a:pt x="41" y="116"/>
                    </a:lnTo>
                    <a:lnTo>
                      <a:pt x="36" y="121"/>
                    </a:lnTo>
                    <a:lnTo>
                      <a:pt x="32" y="126"/>
                    </a:lnTo>
                    <a:lnTo>
                      <a:pt x="24" y="130"/>
                    </a:lnTo>
                    <a:lnTo>
                      <a:pt x="23" y="125"/>
                    </a:lnTo>
                    <a:lnTo>
                      <a:pt x="29" y="119"/>
                    </a:lnTo>
                    <a:lnTo>
                      <a:pt x="30" y="113"/>
                    </a:lnTo>
                    <a:lnTo>
                      <a:pt x="25" y="109"/>
                    </a:lnTo>
                    <a:lnTo>
                      <a:pt x="19" y="113"/>
                    </a:lnTo>
                    <a:lnTo>
                      <a:pt x="14" y="115"/>
                    </a:lnTo>
                    <a:lnTo>
                      <a:pt x="15" y="109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17" y="101"/>
                    </a:lnTo>
                    <a:lnTo>
                      <a:pt x="17" y="91"/>
                    </a:lnTo>
                    <a:lnTo>
                      <a:pt x="12" y="85"/>
                    </a:lnTo>
                    <a:lnTo>
                      <a:pt x="6" y="86"/>
                    </a:lnTo>
                    <a:lnTo>
                      <a:pt x="1" y="81"/>
                    </a:lnTo>
                    <a:lnTo>
                      <a:pt x="2" y="77"/>
                    </a:lnTo>
                    <a:lnTo>
                      <a:pt x="10" y="78"/>
                    </a:lnTo>
                    <a:lnTo>
                      <a:pt x="11" y="74"/>
                    </a:lnTo>
                    <a:lnTo>
                      <a:pt x="10" y="70"/>
                    </a:lnTo>
                    <a:lnTo>
                      <a:pt x="9" y="61"/>
                    </a:lnTo>
                    <a:lnTo>
                      <a:pt x="11" y="56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8" y="42"/>
                    </a:lnTo>
                    <a:lnTo>
                      <a:pt x="17" y="37"/>
                    </a:lnTo>
                    <a:lnTo>
                      <a:pt x="26" y="37"/>
                    </a:lnTo>
                    <a:lnTo>
                      <a:pt x="37" y="33"/>
                    </a:lnTo>
                    <a:lnTo>
                      <a:pt x="47" y="36"/>
                    </a:lnTo>
                    <a:lnTo>
                      <a:pt x="57" y="31"/>
                    </a:lnTo>
                    <a:lnTo>
                      <a:pt x="59" y="28"/>
                    </a:lnTo>
                    <a:lnTo>
                      <a:pt x="50" y="24"/>
                    </a:lnTo>
                    <a:lnTo>
                      <a:pt x="51" y="17"/>
                    </a:lnTo>
                    <a:lnTo>
                      <a:pt x="57" y="16"/>
                    </a:lnTo>
                    <a:lnTo>
                      <a:pt x="74" y="16"/>
                    </a:lnTo>
                    <a:lnTo>
                      <a:pt x="82" y="18"/>
                    </a:lnTo>
                    <a:lnTo>
                      <a:pt x="98" y="8"/>
                    </a:lnTo>
                    <a:lnTo>
                      <a:pt x="121" y="1"/>
                    </a:lnTo>
                    <a:lnTo>
                      <a:pt x="139" y="2"/>
                    </a:lnTo>
                    <a:lnTo>
                      <a:pt x="148" y="0"/>
                    </a:lnTo>
                    <a:moveTo>
                      <a:pt x="148" y="0"/>
                    </a:moveTo>
                    <a:lnTo>
                      <a:pt x="148" y="0"/>
                    </a:lnTo>
                    <a:lnTo>
                      <a:pt x="139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0" y="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82" y="18"/>
                    </a:lnTo>
                    <a:lnTo>
                      <a:pt x="75" y="15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51" y="17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49" y="24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9" y="28"/>
                    </a:lnTo>
                    <a:lnTo>
                      <a:pt x="57" y="31"/>
                    </a:lnTo>
                    <a:lnTo>
                      <a:pt x="47" y="35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26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10" y="57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0" y="70"/>
                    </a:lnTo>
                    <a:lnTo>
                      <a:pt x="11" y="74"/>
                    </a:lnTo>
                    <a:lnTo>
                      <a:pt x="10" y="78"/>
                    </a:lnTo>
                    <a:lnTo>
                      <a:pt x="2" y="77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1" y="81"/>
                    </a:lnTo>
                    <a:lnTo>
                      <a:pt x="5" y="87"/>
                    </a:lnTo>
                    <a:lnTo>
                      <a:pt x="5" y="87"/>
                    </a:lnTo>
                    <a:lnTo>
                      <a:pt x="6" y="87"/>
                    </a:lnTo>
                    <a:lnTo>
                      <a:pt x="12" y="86"/>
                    </a:lnTo>
                    <a:lnTo>
                      <a:pt x="16" y="91"/>
                    </a:lnTo>
                    <a:lnTo>
                      <a:pt x="16" y="101"/>
                    </a:lnTo>
                    <a:lnTo>
                      <a:pt x="16" y="102"/>
                    </a:lnTo>
                    <a:lnTo>
                      <a:pt x="17" y="102"/>
                    </a:lnTo>
                    <a:lnTo>
                      <a:pt x="23" y="103"/>
                    </a:lnTo>
                    <a:lnTo>
                      <a:pt x="20" y="106"/>
                    </a:lnTo>
                    <a:lnTo>
                      <a:pt x="15" y="109"/>
                    </a:lnTo>
                    <a:lnTo>
                      <a:pt x="15" y="109"/>
                    </a:lnTo>
                    <a:lnTo>
                      <a:pt x="15" y="109"/>
                    </a:lnTo>
                    <a:lnTo>
                      <a:pt x="14" y="115"/>
                    </a:lnTo>
                    <a:lnTo>
                      <a:pt x="13" y="115"/>
                    </a:lnTo>
                    <a:lnTo>
                      <a:pt x="14" y="115"/>
                    </a:lnTo>
                    <a:lnTo>
                      <a:pt x="19" y="113"/>
                    </a:lnTo>
                    <a:lnTo>
                      <a:pt x="19" y="113"/>
                    </a:lnTo>
                    <a:lnTo>
                      <a:pt x="19" y="113"/>
                    </a:lnTo>
                    <a:lnTo>
                      <a:pt x="25" y="110"/>
                    </a:lnTo>
                    <a:lnTo>
                      <a:pt x="30" y="113"/>
                    </a:lnTo>
                    <a:lnTo>
                      <a:pt x="29" y="119"/>
                    </a:lnTo>
                    <a:lnTo>
                      <a:pt x="23" y="125"/>
                    </a:lnTo>
                    <a:lnTo>
                      <a:pt x="23" y="125"/>
                    </a:lnTo>
                    <a:lnTo>
                      <a:pt x="23" y="125"/>
                    </a:lnTo>
                    <a:lnTo>
                      <a:pt x="24" y="130"/>
                    </a:lnTo>
                    <a:lnTo>
                      <a:pt x="24" y="130"/>
                    </a:lnTo>
                    <a:lnTo>
                      <a:pt x="25" y="130"/>
                    </a:lnTo>
                    <a:lnTo>
                      <a:pt x="32" y="127"/>
                    </a:lnTo>
                    <a:lnTo>
                      <a:pt x="32" y="126"/>
                    </a:lnTo>
                    <a:lnTo>
                      <a:pt x="32" y="126"/>
                    </a:lnTo>
                    <a:lnTo>
                      <a:pt x="36" y="121"/>
                    </a:lnTo>
                    <a:lnTo>
                      <a:pt x="42" y="116"/>
                    </a:lnTo>
                    <a:lnTo>
                      <a:pt x="47" y="118"/>
                    </a:lnTo>
                    <a:lnTo>
                      <a:pt x="51" y="125"/>
                    </a:lnTo>
                    <a:lnTo>
                      <a:pt x="52" y="125"/>
                    </a:lnTo>
                    <a:lnTo>
                      <a:pt x="52" y="125"/>
                    </a:lnTo>
                    <a:lnTo>
                      <a:pt x="65" y="120"/>
                    </a:lnTo>
                    <a:lnTo>
                      <a:pt x="74" y="119"/>
                    </a:lnTo>
                    <a:lnTo>
                      <a:pt x="75" y="119"/>
                    </a:lnTo>
                    <a:lnTo>
                      <a:pt x="75" y="119"/>
                    </a:lnTo>
                    <a:lnTo>
                      <a:pt x="74" y="114"/>
                    </a:lnTo>
                    <a:lnTo>
                      <a:pt x="82" y="110"/>
                    </a:lnTo>
                    <a:lnTo>
                      <a:pt x="87" y="113"/>
                    </a:lnTo>
                    <a:lnTo>
                      <a:pt x="106" y="126"/>
                    </a:lnTo>
                    <a:lnTo>
                      <a:pt x="106" y="126"/>
                    </a:lnTo>
                    <a:lnTo>
                      <a:pt x="106" y="126"/>
                    </a:lnTo>
                    <a:lnTo>
                      <a:pt x="116" y="127"/>
                    </a:lnTo>
                    <a:lnTo>
                      <a:pt x="116" y="127"/>
                    </a:lnTo>
                    <a:lnTo>
                      <a:pt x="116" y="127"/>
                    </a:lnTo>
                    <a:lnTo>
                      <a:pt x="130" y="124"/>
                    </a:lnTo>
                    <a:lnTo>
                      <a:pt x="130" y="124"/>
                    </a:lnTo>
                    <a:lnTo>
                      <a:pt x="130" y="124"/>
                    </a:lnTo>
                    <a:lnTo>
                      <a:pt x="136" y="120"/>
                    </a:lnTo>
                    <a:lnTo>
                      <a:pt x="143" y="118"/>
                    </a:lnTo>
                    <a:lnTo>
                      <a:pt x="143" y="118"/>
                    </a:lnTo>
                    <a:lnTo>
                      <a:pt x="143" y="118"/>
                    </a:lnTo>
                    <a:lnTo>
                      <a:pt x="149" y="115"/>
                    </a:lnTo>
                    <a:lnTo>
                      <a:pt x="166" y="115"/>
                    </a:lnTo>
                    <a:lnTo>
                      <a:pt x="166" y="122"/>
                    </a:lnTo>
                    <a:lnTo>
                      <a:pt x="166" y="130"/>
                    </a:lnTo>
                    <a:lnTo>
                      <a:pt x="165" y="136"/>
                    </a:lnTo>
                    <a:lnTo>
                      <a:pt x="165" y="137"/>
                    </a:lnTo>
                    <a:lnTo>
                      <a:pt x="165" y="136"/>
                    </a:lnTo>
                    <a:lnTo>
                      <a:pt x="178" y="125"/>
                    </a:lnTo>
                    <a:lnTo>
                      <a:pt x="179" y="125"/>
                    </a:lnTo>
                    <a:lnTo>
                      <a:pt x="179" y="125"/>
                    </a:lnTo>
                    <a:lnTo>
                      <a:pt x="180" y="116"/>
                    </a:lnTo>
                    <a:lnTo>
                      <a:pt x="205" y="110"/>
                    </a:lnTo>
                    <a:lnTo>
                      <a:pt x="214" y="112"/>
                    </a:lnTo>
                    <a:lnTo>
                      <a:pt x="214" y="112"/>
                    </a:lnTo>
                    <a:lnTo>
                      <a:pt x="214" y="112"/>
                    </a:lnTo>
                    <a:lnTo>
                      <a:pt x="235" y="110"/>
                    </a:lnTo>
                    <a:lnTo>
                      <a:pt x="235" y="110"/>
                    </a:lnTo>
                    <a:lnTo>
                      <a:pt x="235" y="110"/>
                    </a:lnTo>
                    <a:lnTo>
                      <a:pt x="256" y="103"/>
                    </a:lnTo>
                    <a:lnTo>
                      <a:pt x="272" y="100"/>
                    </a:lnTo>
                    <a:lnTo>
                      <a:pt x="276" y="105"/>
                    </a:lnTo>
                    <a:lnTo>
                      <a:pt x="276" y="105"/>
                    </a:lnTo>
                    <a:lnTo>
                      <a:pt x="277" y="105"/>
                    </a:lnTo>
                    <a:lnTo>
                      <a:pt x="290" y="97"/>
                    </a:lnTo>
                    <a:lnTo>
                      <a:pt x="302" y="99"/>
                    </a:lnTo>
                    <a:lnTo>
                      <a:pt x="309" y="107"/>
                    </a:lnTo>
                    <a:lnTo>
                      <a:pt x="309" y="107"/>
                    </a:lnTo>
                    <a:lnTo>
                      <a:pt x="309" y="107"/>
                    </a:lnTo>
                    <a:lnTo>
                      <a:pt x="320" y="104"/>
                    </a:lnTo>
                    <a:lnTo>
                      <a:pt x="320" y="104"/>
                    </a:lnTo>
                    <a:lnTo>
                      <a:pt x="320" y="104"/>
                    </a:lnTo>
                    <a:lnTo>
                      <a:pt x="322" y="91"/>
                    </a:lnTo>
                    <a:lnTo>
                      <a:pt x="322" y="91"/>
                    </a:lnTo>
                    <a:lnTo>
                      <a:pt x="322" y="91"/>
                    </a:lnTo>
                    <a:lnTo>
                      <a:pt x="313" y="59"/>
                    </a:lnTo>
                    <a:lnTo>
                      <a:pt x="320" y="51"/>
                    </a:lnTo>
                    <a:lnTo>
                      <a:pt x="321" y="51"/>
                    </a:lnTo>
                    <a:lnTo>
                      <a:pt x="320" y="51"/>
                    </a:lnTo>
                    <a:lnTo>
                      <a:pt x="317" y="44"/>
                    </a:lnTo>
                    <a:lnTo>
                      <a:pt x="317" y="44"/>
                    </a:lnTo>
                    <a:lnTo>
                      <a:pt x="317" y="44"/>
                    </a:lnTo>
                    <a:lnTo>
                      <a:pt x="307" y="39"/>
                    </a:lnTo>
                    <a:lnTo>
                      <a:pt x="305" y="26"/>
                    </a:lnTo>
                    <a:lnTo>
                      <a:pt x="305" y="26"/>
                    </a:lnTo>
                    <a:lnTo>
                      <a:pt x="305" y="26"/>
                    </a:lnTo>
                    <a:lnTo>
                      <a:pt x="292" y="9"/>
                    </a:lnTo>
                    <a:lnTo>
                      <a:pt x="291" y="9"/>
                    </a:lnTo>
                    <a:lnTo>
                      <a:pt x="291" y="9"/>
                    </a:lnTo>
                    <a:lnTo>
                      <a:pt x="279" y="9"/>
                    </a:lnTo>
                    <a:lnTo>
                      <a:pt x="267" y="6"/>
                    </a:lnTo>
                    <a:lnTo>
                      <a:pt x="266" y="6"/>
                    </a:lnTo>
                    <a:lnTo>
                      <a:pt x="266" y="6"/>
                    </a:lnTo>
                    <a:lnTo>
                      <a:pt x="264" y="14"/>
                    </a:lnTo>
                    <a:lnTo>
                      <a:pt x="244" y="22"/>
                    </a:lnTo>
                    <a:lnTo>
                      <a:pt x="232" y="23"/>
                    </a:lnTo>
                    <a:lnTo>
                      <a:pt x="218" y="20"/>
                    </a:lnTo>
                    <a:lnTo>
                      <a:pt x="218" y="20"/>
                    </a:lnTo>
                    <a:lnTo>
                      <a:pt x="218" y="21"/>
                    </a:lnTo>
                    <a:lnTo>
                      <a:pt x="207" y="24"/>
                    </a:lnTo>
                    <a:lnTo>
                      <a:pt x="191" y="19"/>
                    </a:lnTo>
                    <a:lnTo>
                      <a:pt x="191" y="19"/>
                    </a:lnTo>
                    <a:lnTo>
                      <a:pt x="191" y="19"/>
                    </a:lnTo>
                    <a:lnTo>
                      <a:pt x="184" y="20"/>
                    </a:lnTo>
                    <a:lnTo>
                      <a:pt x="169" y="7"/>
                    </a:lnTo>
                    <a:lnTo>
                      <a:pt x="169" y="7"/>
                    </a:lnTo>
                    <a:lnTo>
                      <a:pt x="169" y="7"/>
                    </a:lnTo>
                    <a:lnTo>
                      <a:pt x="156" y="9"/>
                    </a:lnTo>
                    <a:lnTo>
                      <a:pt x="148" y="0"/>
                    </a:lnTo>
                    <a:lnTo>
                      <a:pt x="148" y="0"/>
                    </a:lnTo>
                    <a:lnTo>
                      <a:pt x="14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3" name="Freeform 1304"/>
              <p:cNvSpPr>
                <a:spLocks/>
              </p:cNvSpPr>
              <p:nvPr/>
            </p:nvSpPr>
            <p:spPr bwMode="gray">
              <a:xfrm>
                <a:off x="3754" y="1618"/>
                <a:ext cx="337" cy="286"/>
              </a:xfrm>
              <a:custGeom>
                <a:avLst/>
                <a:gdLst>
                  <a:gd name="T0" fmla="*/ 330 w 383"/>
                  <a:gd name="T1" fmla="*/ 320 h 325"/>
                  <a:gd name="T2" fmla="*/ 304 w 383"/>
                  <a:gd name="T3" fmla="*/ 320 h 325"/>
                  <a:gd name="T4" fmla="*/ 272 w 383"/>
                  <a:gd name="T5" fmla="*/ 312 h 325"/>
                  <a:gd name="T6" fmla="*/ 262 w 383"/>
                  <a:gd name="T7" fmla="*/ 300 h 325"/>
                  <a:gd name="T8" fmla="*/ 251 w 383"/>
                  <a:gd name="T9" fmla="*/ 281 h 325"/>
                  <a:gd name="T10" fmla="*/ 234 w 383"/>
                  <a:gd name="T11" fmla="*/ 292 h 325"/>
                  <a:gd name="T12" fmla="*/ 188 w 383"/>
                  <a:gd name="T13" fmla="*/ 287 h 325"/>
                  <a:gd name="T14" fmla="*/ 165 w 383"/>
                  <a:gd name="T15" fmla="*/ 271 h 325"/>
                  <a:gd name="T16" fmla="*/ 142 w 383"/>
                  <a:gd name="T17" fmla="*/ 260 h 325"/>
                  <a:gd name="T18" fmla="*/ 135 w 383"/>
                  <a:gd name="T19" fmla="*/ 241 h 325"/>
                  <a:gd name="T20" fmla="*/ 120 w 383"/>
                  <a:gd name="T21" fmla="*/ 218 h 325"/>
                  <a:gd name="T22" fmla="*/ 85 w 383"/>
                  <a:gd name="T23" fmla="*/ 220 h 325"/>
                  <a:gd name="T24" fmla="*/ 75 w 383"/>
                  <a:gd name="T25" fmla="*/ 183 h 325"/>
                  <a:gd name="T26" fmla="*/ 45 w 383"/>
                  <a:gd name="T27" fmla="*/ 161 h 325"/>
                  <a:gd name="T28" fmla="*/ 44 w 383"/>
                  <a:gd name="T29" fmla="*/ 97 h 325"/>
                  <a:gd name="T30" fmla="*/ 27 w 383"/>
                  <a:gd name="T31" fmla="*/ 89 h 325"/>
                  <a:gd name="T32" fmla="*/ 11 w 383"/>
                  <a:gd name="T33" fmla="*/ 46 h 325"/>
                  <a:gd name="T34" fmla="*/ 10 w 383"/>
                  <a:gd name="T35" fmla="*/ 0 h 325"/>
                  <a:gd name="T36" fmla="*/ 57 w 383"/>
                  <a:gd name="T37" fmla="*/ 10 h 325"/>
                  <a:gd name="T38" fmla="*/ 81 w 383"/>
                  <a:gd name="T39" fmla="*/ 8 h 325"/>
                  <a:gd name="T40" fmla="*/ 93 w 383"/>
                  <a:gd name="T41" fmla="*/ 36 h 325"/>
                  <a:gd name="T42" fmla="*/ 119 w 383"/>
                  <a:gd name="T43" fmla="*/ 52 h 325"/>
                  <a:gd name="T44" fmla="*/ 133 w 383"/>
                  <a:gd name="T45" fmla="*/ 69 h 325"/>
                  <a:gd name="T46" fmla="*/ 149 w 383"/>
                  <a:gd name="T47" fmla="*/ 74 h 325"/>
                  <a:gd name="T48" fmla="*/ 180 w 383"/>
                  <a:gd name="T49" fmla="*/ 69 h 325"/>
                  <a:gd name="T50" fmla="*/ 187 w 383"/>
                  <a:gd name="T51" fmla="*/ 69 h 325"/>
                  <a:gd name="T52" fmla="*/ 200 w 383"/>
                  <a:gd name="T53" fmla="*/ 51 h 325"/>
                  <a:gd name="T54" fmla="*/ 232 w 383"/>
                  <a:gd name="T55" fmla="*/ 35 h 325"/>
                  <a:gd name="T56" fmla="*/ 288 w 383"/>
                  <a:gd name="T57" fmla="*/ 47 h 325"/>
                  <a:gd name="T58" fmla="*/ 341 w 383"/>
                  <a:gd name="T59" fmla="*/ 73 h 325"/>
                  <a:gd name="T60" fmla="*/ 343 w 383"/>
                  <a:gd name="T61" fmla="*/ 111 h 325"/>
                  <a:gd name="T62" fmla="*/ 334 w 383"/>
                  <a:gd name="T63" fmla="*/ 162 h 325"/>
                  <a:gd name="T64" fmla="*/ 338 w 383"/>
                  <a:gd name="T65" fmla="*/ 188 h 325"/>
                  <a:gd name="T66" fmla="*/ 355 w 383"/>
                  <a:gd name="T67" fmla="*/ 194 h 325"/>
                  <a:gd name="T68" fmla="*/ 336 w 383"/>
                  <a:gd name="T69" fmla="*/ 225 h 325"/>
                  <a:gd name="T70" fmla="*/ 372 w 383"/>
                  <a:gd name="T71" fmla="*/ 265 h 325"/>
                  <a:gd name="T72" fmla="*/ 383 w 383"/>
                  <a:gd name="T73" fmla="*/ 280 h 325"/>
                  <a:gd name="T74" fmla="*/ 356 w 383"/>
                  <a:gd name="T75" fmla="*/ 305 h 325"/>
                  <a:gd name="T76" fmla="*/ 348 w 383"/>
                  <a:gd name="T77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83" h="325">
                    <a:moveTo>
                      <a:pt x="343" y="321"/>
                    </a:moveTo>
                    <a:cubicBezTo>
                      <a:pt x="330" y="320"/>
                      <a:pt x="330" y="320"/>
                      <a:pt x="330" y="320"/>
                    </a:cubicBezTo>
                    <a:cubicBezTo>
                      <a:pt x="318" y="319"/>
                      <a:pt x="318" y="319"/>
                      <a:pt x="318" y="319"/>
                    </a:cubicBezTo>
                    <a:cubicBezTo>
                      <a:pt x="304" y="320"/>
                      <a:pt x="304" y="320"/>
                      <a:pt x="304" y="320"/>
                    </a:cubicBezTo>
                    <a:cubicBezTo>
                      <a:pt x="291" y="317"/>
                      <a:pt x="291" y="317"/>
                      <a:pt x="291" y="317"/>
                    </a:cubicBezTo>
                    <a:cubicBezTo>
                      <a:pt x="272" y="312"/>
                      <a:pt x="272" y="312"/>
                      <a:pt x="272" y="312"/>
                    </a:cubicBezTo>
                    <a:cubicBezTo>
                      <a:pt x="263" y="307"/>
                      <a:pt x="263" y="307"/>
                      <a:pt x="263" y="307"/>
                    </a:cubicBezTo>
                    <a:cubicBezTo>
                      <a:pt x="262" y="300"/>
                      <a:pt x="262" y="300"/>
                      <a:pt x="262" y="300"/>
                    </a:cubicBezTo>
                    <a:cubicBezTo>
                      <a:pt x="258" y="286"/>
                      <a:pt x="258" y="286"/>
                      <a:pt x="258" y="286"/>
                    </a:cubicBezTo>
                    <a:cubicBezTo>
                      <a:pt x="251" y="281"/>
                      <a:pt x="251" y="281"/>
                      <a:pt x="251" y="281"/>
                    </a:cubicBezTo>
                    <a:cubicBezTo>
                      <a:pt x="245" y="282"/>
                      <a:pt x="245" y="282"/>
                      <a:pt x="245" y="282"/>
                    </a:cubicBezTo>
                    <a:cubicBezTo>
                      <a:pt x="234" y="292"/>
                      <a:pt x="234" y="292"/>
                      <a:pt x="234" y="292"/>
                    </a:cubicBezTo>
                    <a:cubicBezTo>
                      <a:pt x="194" y="291"/>
                      <a:pt x="194" y="291"/>
                      <a:pt x="194" y="291"/>
                    </a:cubicBezTo>
                    <a:cubicBezTo>
                      <a:pt x="188" y="287"/>
                      <a:pt x="188" y="287"/>
                      <a:pt x="188" y="287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65" y="271"/>
                      <a:pt x="165" y="271"/>
                      <a:pt x="165" y="271"/>
                    </a:cubicBezTo>
                    <a:cubicBezTo>
                      <a:pt x="157" y="270"/>
                      <a:pt x="157" y="270"/>
                      <a:pt x="157" y="270"/>
                    </a:cubicBezTo>
                    <a:cubicBezTo>
                      <a:pt x="142" y="260"/>
                      <a:pt x="142" y="260"/>
                      <a:pt x="142" y="260"/>
                    </a:cubicBezTo>
                    <a:cubicBezTo>
                      <a:pt x="140" y="251"/>
                      <a:pt x="140" y="251"/>
                      <a:pt x="140" y="251"/>
                    </a:cubicBezTo>
                    <a:cubicBezTo>
                      <a:pt x="135" y="241"/>
                      <a:pt x="135" y="241"/>
                      <a:pt x="135" y="241"/>
                    </a:cubicBezTo>
                    <a:cubicBezTo>
                      <a:pt x="122" y="228"/>
                      <a:pt x="122" y="228"/>
                      <a:pt x="122" y="228"/>
                    </a:cubicBezTo>
                    <a:cubicBezTo>
                      <a:pt x="120" y="218"/>
                      <a:pt x="120" y="218"/>
                      <a:pt x="120" y="218"/>
                    </a:cubicBezTo>
                    <a:cubicBezTo>
                      <a:pt x="96" y="216"/>
                      <a:pt x="96" y="216"/>
                      <a:pt x="96" y="216"/>
                    </a:cubicBezTo>
                    <a:cubicBezTo>
                      <a:pt x="85" y="220"/>
                      <a:pt x="85" y="220"/>
                      <a:pt x="85" y="220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5" y="183"/>
                      <a:pt x="75" y="183"/>
                      <a:pt x="75" y="183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24" y="134"/>
                      <a:pt x="24" y="134"/>
                      <a:pt x="24" y="134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7" y="46"/>
                      <a:pt x="109" y="51"/>
                      <a:pt x="119" y="52"/>
                    </a:cubicBezTo>
                    <a:cubicBezTo>
                      <a:pt x="119" y="52"/>
                      <a:pt x="119" y="52"/>
                      <a:pt x="119" y="52"/>
                    </a:cubicBezTo>
                    <a:cubicBezTo>
                      <a:pt x="119" y="52"/>
                      <a:pt x="119" y="52"/>
                      <a:pt x="119" y="52"/>
                    </a:cubicBezTo>
                    <a:cubicBezTo>
                      <a:pt x="118" y="61"/>
                      <a:pt x="126" y="65"/>
                      <a:pt x="133" y="69"/>
                    </a:cubicBezTo>
                    <a:cubicBezTo>
                      <a:pt x="136" y="71"/>
                      <a:pt x="138" y="72"/>
                      <a:pt x="140" y="74"/>
                    </a:cubicBezTo>
                    <a:cubicBezTo>
                      <a:pt x="143" y="74"/>
                      <a:pt x="146" y="74"/>
                      <a:pt x="149" y="74"/>
                    </a:cubicBezTo>
                    <a:cubicBezTo>
                      <a:pt x="157" y="74"/>
                      <a:pt x="166" y="73"/>
                      <a:pt x="174" y="70"/>
                    </a:cubicBezTo>
                    <a:cubicBezTo>
                      <a:pt x="175" y="69"/>
                      <a:pt x="177" y="69"/>
                      <a:pt x="180" y="69"/>
                    </a:cubicBezTo>
                    <a:cubicBezTo>
                      <a:pt x="181" y="69"/>
                      <a:pt x="182" y="69"/>
                      <a:pt x="183" y="69"/>
                    </a:cubicBezTo>
                    <a:cubicBezTo>
                      <a:pt x="185" y="69"/>
                      <a:pt x="186" y="69"/>
                      <a:pt x="187" y="69"/>
                    </a:cubicBezTo>
                    <a:cubicBezTo>
                      <a:pt x="192" y="69"/>
                      <a:pt x="198" y="69"/>
                      <a:pt x="199" y="64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22" y="54"/>
                      <a:pt x="222" y="54"/>
                      <a:pt x="222" y="54"/>
                    </a:cubicBezTo>
                    <a:cubicBezTo>
                      <a:pt x="232" y="35"/>
                      <a:pt x="232" y="35"/>
                      <a:pt x="232" y="35"/>
                    </a:cubicBezTo>
                    <a:cubicBezTo>
                      <a:pt x="281" y="41"/>
                      <a:pt x="281" y="41"/>
                      <a:pt x="281" y="41"/>
                    </a:cubicBezTo>
                    <a:cubicBezTo>
                      <a:pt x="288" y="47"/>
                      <a:pt x="288" y="47"/>
                      <a:pt x="288" y="47"/>
                    </a:cubicBezTo>
                    <a:cubicBezTo>
                      <a:pt x="303" y="49"/>
                      <a:pt x="303" y="49"/>
                      <a:pt x="303" y="49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3" y="93"/>
                      <a:pt x="343" y="93"/>
                      <a:pt x="343" y="93"/>
                    </a:cubicBezTo>
                    <a:cubicBezTo>
                      <a:pt x="343" y="111"/>
                      <a:pt x="343" y="111"/>
                      <a:pt x="343" y="111"/>
                    </a:cubicBezTo>
                    <a:cubicBezTo>
                      <a:pt x="328" y="131"/>
                      <a:pt x="328" y="131"/>
                      <a:pt x="328" y="131"/>
                    </a:cubicBezTo>
                    <a:cubicBezTo>
                      <a:pt x="334" y="162"/>
                      <a:pt x="334" y="162"/>
                      <a:pt x="334" y="162"/>
                    </a:cubicBezTo>
                    <a:cubicBezTo>
                      <a:pt x="332" y="178"/>
                      <a:pt x="332" y="178"/>
                      <a:pt x="332" y="178"/>
                    </a:cubicBezTo>
                    <a:cubicBezTo>
                      <a:pt x="338" y="188"/>
                      <a:pt x="338" y="188"/>
                      <a:pt x="338" y="188"/>
                    </a:cubicBezTo>
                    <a:cubicBezTo>
                      <a:pt x="346" y="182"/>
                      <a:pt x="346" y="182"/>
                      <a:pt x="346" y="182"/>
                    </a:cubicBezTo>
                    <a:cubicBezTo>
                      <a:pt x="355" y="194"/>
                      <a:pt x="355" y="194"/>
                      <a:pt x="355" y="194"/>
                    </a:cubicBezTo>
                    <a:cubicBezTo>
                      <a:pt x="343" y="210"/>
                      <a:pt x="343" y="210"/>
                      <a:pt x="343" y="210"/>
                    </a:cubicBezTo>
                    <a:cubicBezTo>
                      <a:pt x="336" y="225"/>
                      <a:pt x="336" y="225"/>
                      <a:pt x="336" y="225"/>
                    </a:cubicBezTo>
                    <a:cubicBezTo>
                      <a:pt x="336" y="237"/>
                      <a:pt x="336" y="237"/>
                      <a:pt x="336" y="237"/>
                    </a:cubicBezTo>
                    <a:cubicBezTo>
                      <a:pt x="372" y="265"/>
                      <a:pt x="372" y="265"/>
                      <a:pt x="372" y="265"/>
                    </a:cubicBezTo>
                    <a:cubicBezTo>
                      <a:pt x="371" y="279"/>
                      <a:pt x="371" y="279"/>
                      <a:pt x="371" y="279"/>
                    </a:cubicBezTo>
                    <a:cubicBezTo>
                      <a:pt x="383" y="280"/>
                      <a:pt x="383" y="280"/>
                      <a:pt x="383" y="280"/>
                    </a:cubicBezTo>
                    <a:cubicBezTo>
                      <a:pt x="383" y="294"/>
                      <a:pt x="383" y="294"/>
                      <a:pt x="383" y="294"/>
                    </a:cubicBezTo>
                    <a:cubicBezTo>
                      <a:pt x="356" y="305"/>
                      <a:pt x="356" y="305"/>
                      <a:pt x="356" y="305"/>
                    </a:cubicBezTo>
                    <a:cubicBezTo>
                      <a:pt x="355" y="322"/>
                      <a:pt x="355" y="322"/>
                      <a:pt x="355" y="322"/>
                    </a:cubicBezTo>
                    <a:cubicBezTo>
                      <a:pt x="348" y="325"/>
                      <a:pt x="348" y="325"/>
                      <a:pt x="348" y="325"/>
                    </a:cubicBezTo>
                    <a:lnTo>
                      <a:pt x="343" y="3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4" name="Freeform 1305"/>
              <p:cNvSpPr>
                <a:spLocks noEditPoints="1"/>
              </p:cNvSpPr>
              <p:nvPr/>
            </p:nvSpPr>
            <p:spPr bwMode="gray">
              <a:xfrm>
                <a:off x="3754" y="1618"/>
                <a:ext cx="338" cy="286"/>
              </a:xfrm>
              <a:custGeom>
                <a:avLst/>
                <a:gdLst>
                  <a:gd name="T0" fmla="*/ 57 w 384"/>
                  <a:gd name="T1" fmla="*/ 10 h 325"/>
                  <a:gd name="T2" fmla="*/ 92 w 384"/>
                  <a:gd name="T3" fmla="*/ 36 h 325"/>
                  <a:gd name="T4" fmla="*/ 174 w 384"/>
                  <a:gd name="T5" fmla="*/ 70 h 325"/>
                  <a:gd name="T6" fmla="*/ 200 w 384"/>
                  <a:gd name="T7" fmla="*/ 52 h 325"/>
                  <a:gd name="T8" fmla="*/ 288 w 384"/>
                  <a:gd name="T9" fmla="*/ 48 h 325"/>
                  <a:gd name="T10" fmla="*/ 343 w 384"/>
                  <a:gd name="T11" fmla="*/ 111 h 325"/>
                  <a:gd name="T12" fmla="*/ 338 w 384"/>
                  <a:gd name="T13" fmla="*/ 189 h 325"/>
                  <a:gd name="T14" fmla="*/ 336 w 384"/>
                  <a:gd name="T15" fmla="*/ 225 h 325"/>
                  <a:gd name="T16" fmla="*/ 370 w 384"/>
                  <a:gd name="T17" fmla="*/ 279 h 325"/>
                  <a:gd name="T18" fmla="*/ 355 w 384"/>
                  <a:gd name="T19" fmla="*/ 322 h 325"/>
                  <a:gd name="T20" fmla="*/ 318 w 384"/>
                  <a:gd name="T21" fmla="*/ 318 h 325"/>
                  <a:gd name="T22" fmla="*/ 263 w 384"/>
                  <a:gd name="T23" fmla="*/ 307 h 325"/>
                  <a:gd name="T24" fmla="*/ 245 w 384"/>
                  <a:gd name="T25" fmla="*/ 282 h 325"/>
                  <a:gd name="T26" fmla="*/ 179 w 384"/>
                  <a:gd name="T27" fmla="*/ 285 h 325"/>
                  <a:gd name="T28" fmla="*/ 141 w 384"/>
                  <a:gd name="T29" fmla="*/ 251 h 325"/>
                  <a:gd name="T30" fmla="*/ 96 w 384"/>
                  <a:gd name="T31" fmla="*/ 216 h 325"/>
                  <a:gd name="T32" fmla="*/ 61 w 384"/>
                  <a:gd name="T33" fmla="*/ 163 h 325"/>
                  <a:gd name="T34" fmla="*/ 38 w 384"/>
                  <a:gd name="T35" fmla="*/ 89 h 325"/>
                  <a:gd name="T36" fmla="*/ 0 w 384"/>
                  <a:gd name="T37" fmla="*/ 9 h 325"/>
                  <a:gd name="T38" fmla="*/ 0 w 384"/>
                  <a:gd name="T39" fmla="*/ 8 h 325"/>
                  <a:gd name="T40" fmla="*/ 10 w 384"/>
                  <a:gd name="T41" fmla="*/ 61 h 325"/>
                  <a:gd name="T42" fmla="*/ 27 w 384"/>
                  <a:gd name="T43" fmla="*/ 90 h 325"/>
                  <a:gd name="T44" fmla="*/ 24 w 384"/>
                  <a:gd name="T45" fmla="*/ 133 h 325"/>
                  <a:gd name="T46" fmla="*/ 45 w 384"/>
                  <a:gd name="T47" fmla="*/ 161 h 325"/>
                  <a:gd name="T48" fmla="*/ 74 w 384"/>
                  <a:gd name="T49" fmla="*/ 206 h 325"/>
                  <a:gd name="T50" fmla="*/ 85 w 384"/>
                  <a:gd name="T51" fmla="*/ 220 h 325"/>
                  <a:gd name="T52" fmla="*/ 122 w 384"/>
                  <a:gd name="T53" fmla="*/ 228 h 325"/>
                  <a:gd name="T54" fmla="*/ 140 w 384"/>
                  <a:gd name="T55" fmla="*/ 251 h 325"/>
                  <a:gd name="T56" fmla="*/ 156 w 384"/>
                  <a:gd name="T57" fmla="*/ 270 h 325"/>
                  <a:gd name="T58" fmla="*/ 178 w 384"/>
                  <a:gd name="T59" fmla="*/ 285 h 325"/>
                  <a:gd name="T60" fmla="*/ 193 w 384"/>
                  <a:gd name="T61" fmla="*/ 291 h 325"/>
                  <a:gd name="T62" fmla="*/ 234 w 384"/>
                  <a:gd name="T63" fmla="*/ 292 h 325"/>
                  <a:gd name="T64" fmla="*/ 258 w 384"/>
                  <a:gd name="T65" fmla="*/ 286 h 325"/>
                  <a:gd name="T66" fmla="*/ 263 w 384"/>
                  <a:gd name="T67" fmla="*/ 307 h 325"/>
                  <a:gd name="T68" fmla="*/ 291 w 384"/>
                  <a:gd name="T69" fmla="*/ 317 h 325"/>
                  <a:gd name="T70" fmla="*/ 318 w 384"/>
                  <a:gd name="T71" fmla="*/ 319 h 325"/>
                  <a:gd name="T72" fmla="*/ 348 w 384"/>
                  <a:gd name="T73" fmla="*/ 325 h 325"/>
                  <a:gd name="T74" fmla="*/ 355 w 384"/>
                  <a:gd name="T75" fmla="*/ 322 h 325"/>
                  <a:gd name="T76" fmla="*/ 384 w 384"/>
                  <a:gd name="T77" fmla="*/ 294 h 325"/>
                  <a:gd name="T78" fmla="*/ 371 w 384"/>
                  <a:gd name="T79" fmla="*/ 278 h 325"/>
                  <a:gd name="T80" fmla="*/ 337 w 384"/>
                  <a:gd name="T81" fmla="*/ 237 h 325"/>
                  <a:gd name="T82" fmla="*/ 355 w 384"/>
                  <a:gd name="T83" fmla="*/ 194 h 325"/>
                  <a:gd name="T84" fmla="*/ 346 w 384"/>
                  <a:gd name="T85" fmla="*/ 182 h 325"/>
                  <a:gd name="T86" fmla="*/ 334 w 384"/>
                  <a:gd name="T87" fmla="*/ 162 h 325"/>
                  <a:gd name="T88" fmla="*/ 344 w 384"/>
                  <a:gd name="T89" fmla="*/ 111 h 325"/>
                  <a:gd name="T90" fmla="*/ 341 w 384"/>
                  <a:gd name="T91" fmla="*/ 73 h 325"/>
                  <a:gd name="T92" fmla="*/ 303 w 384"/>
                  <a:gd name="T93" fmla="*/ 48 h 325"/>
                  <a:gd name="T94" fmla="*/ 281 w 384"/>
                  <a:gd name="T95" fmla="*/ 40 h 325"/>
                  <a:gd name="T96" fmla="*/ 222 w 384"/>
                  <a:gd name="T97" fmla="*/ 54 h 325"/>
                  <a:gd name="T98" fmla="*/ 199 w 384"/>
                  <a:gd name="T99" fmla="*/ 64 h 325"/>
                  <a:gd name="T100" fmla="*/ 174 w 384"/>
                  <a:gd name="T101" fmla="*/ 70 h 325"/>
                  <a:gd name="T102" fmla="*/ 119 w 384"/>
                  <a:gd name="T103" fmla="*/ 52 h 325"/>
                  <a:gd name="T104" fmla="*/ 93 w 384"/>
                  <a:gd name="T105" fmla="*/ 36 h 325"/>
                  <a:gd name="T106" fmla="*/ 82 w 384"/>
                  <a:gd name="T107" fmla="*/ 8 h 325"/>
                  <a:gd name="T108" fmla="*/ 78 w 384"/>
                  <a:gd name="T109" fmla="*/ 3 h 325"/>
                  <a:gd name="T110" fmla="*/ 10 w 384"/>
                  <a:gd name="T111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4" h="325">
                    <a:moveTo>
                      <a:pt x="10" y="0"/>
                    </a:moveTo>
                    <a:cubicBezTo>
                      <a:pt x="34" y="15"/>
                      <a:pt x="34" y="15"/>
                      <a:pt x="34" y="15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6" y="46"/>
                      <a:pt x="108" y="51"/>
                      <a:pt x="119" y="52"/>
                    </a:cubicBezTo>
                    <a:cubicBezTo>
                      <a:pt x="118" y="64"/>
                      <a:pt x="132" y="68"/>
                      <a:pt x="140" y="74"/>
                    </a:cubicBezTo>
                    <a:cubicBezTo>
                      <a:pt x="143" y="74"/>
                      <a:pt x="146" y="74"/>
                      <a:pt x="149" y="74"/>
                    </a:cubicBezTo>
                    <a:cubicBezTo>
                      <a:pt x="158" y="74"/>
                      <a:pt x="166" y="73"/>
                      <a:pt x="174" y="70"/>
                    </a:cubicBezTo>
                    <a:cubicBezTo>
                      <a:pt x="176" y="70"/>
                      <a:pt x="178" y="70"/>
                      <a:pt x="180" y="70"/>
                    </a:cubicBezTo>
                    <a:cubicBezTo>
                      <a:pt x="182" y="70"/>
                      <a:pt x="185" y="70"/>
                      <a:pt x="187" y="70"/>
                    </a:cubicBezTo>
                    <a:cubicBezTo>
                      <a:pt x="193" y="70"/>
                      <a:pt x="198" y="69"/>
                      <a:pt x="200" y="64"/>
                    </a:cubicBezTo>
                    <a:cubicBezTo>
                      <a:pt x="200" y="52"/>
                      <a:pt x="200" y="52"/>
                      <a:pt x="200" y="52"/>
                    </a:cubicBezTo>
                    <a:cubicBezTo>
                      <a:pt x="222" y="54"/>
                      <a:pt x="222" y="54"/>
                      <a:pt x="222" y="54"/>
                    </a:cubicBezTo>
                    <a:cubicBezTo>
                      <a:pt x="232" y="35"/>
                      <a:pt x="232" y="35"/>
                      <a:pt x="232" y="35"/>
                    </a:cubicBezTo>
                    <a:cubicBezTo>
                      <a:pt x="281" y="41"/>
                      <a:pt x="281" y="41"/>
                      <a:pt x="281" y="41"/>
                    </a:cubicBezTo>
                    <a:cubicBezTo>
                      <a:pt x="288" y="48"/>
                      <a:pt x="288" y="48"/>
                      <a:pt x="288" y="48"/>
                    </a:cubicBezTo>
                    <a:cubicBezTo>
                      <a:pt x="303" y="49"/>
                      <a:pt x="303" y="49"/>
                      <a:pt x="303" y="49"/>
                    </a:cubicBezTo>
                    <a:cubicBezTo>
                      <a:pt x="340" y="73"/>
                      <a:pt x="340" y="73"/>
                      <a:pt x="340" y="73"/>
                    </a:cubicBezTo>
                    <a:cubicBezTo>
                      <a:pt x="343" y="93"/>
                      <a:pt x="343" y="93"/>
                      <a:pt x="343" y="93"/>
                    </a:cubicBezTo>
                    <a:cubicBezTo>
                      <a:pt x="343" y="111"/>
                      <a:pt x="343" y="111"/>
                      <a:pt x="343" y="111"/>
                    </a:cubicBezTo>
                    <a:cubicBezTo>
                      <a:pt x="328" y="131"/>
                      <a:pt x="328" y="131"/>
                      <a:pt x="328" y="131"/>
                    </a:cubicBezTo>
                    <a:cubicBezTo>
                      <a:pt x="333" y="162"/>
                      <a:pt x="333" y="162"/>
                      <a:pt x="333" y="162"/>
                    </a:cubicBezTo>
                    <a:cubicBezTo>
                      <a:pt x="332" y="178"/>
                      <a:pt x="332" y="178"/>
                      <a:pt x="332" y="178"/>
                    </a:cubicBezTo>
                    <a:cubicBezTo>
                      <a:pt x="338" y="189"/>
                      <a:pt x="338" y="189"/>
                      <a:pt x="338" y="189"/>
                    </a:cubicBezTo>
                    <a:cubicBezTo>
                      <a:pt x="346" y="182"/>
                      <a:pt x="346" y="182"/>
                      <a:pt x="346" y="182"/>
                    </a:cubicBezTo>
                    <a:cubicBezTo>
                      <a:pt x="355" y="194"/>
                      <a:pt x="355" y="194"/>
                      <a:pt x="355" y="194"/>
                    </a:cubicBezTo>
                    <a:cubicBezTo>
                      <a:pt x="343" y="210"/>
                      <a:pt x="343" y="210"/>
                      <a:pt x="343" y="210"/>
                    </a:cubicBezTo>
                    <a:cubicBezTo>
                      <a:pt x="336" y="225"/>
                      <a:pt x="336" y="225"/>
                      <a:pt x="336" y="225"/>
                    </a:cubicBezTo>
                    <a:cubicBezTo>
                      <a:pt x="336" y="225"/>
                      <a:pt x="336" y="225"/>
                      <a:pt x="336" y="225"/>
                    </a:cubicBezTo>
                    <a:cubicBezTo>
                      <a:pt x="336" y="237"/>
                      <a:pt x="336" y="237"/>
                      <a:pt x="336" y="237"/>
                    </a:cubicBezTo>
                    <a:cubicBezTo>
                      <a:pt x="372" y="265"/>
                      <a:pt x="372" y="265"/>
                      <a:pt x="372" y="265"/>
                    </a:cubicBezTo>
                    <a:cubicBezTo>
                      <a:pt x="370" y="279"/>
                      <a:pt x="370" y="279"/>
                      <a:pt x="370" y="279"/>
                    </a:cubicBezTo>
                    <a:cubicBezTo>
                      <a:pt x="383" y="280"/>
                      <a:pt x="383" y="280"/>
                      <a:pt x="383" y="280"/>
                    </a:cubicBezTo>
                    <a:cubicBezTo>
                      <a:pt x="383" y="294"/>
                      <a:pt x="383" y="294"/>
                      <a:pt x="383" y="294"/>
                    </a:cubicBezTo>
                    <a:cubicBezTo>
                      <a:pt x="356" y="304"/>
                      <a:pt x="356" y="304"/>
                      <a:pt x="356" y="304"/>
                    </a:cubicBezTo>
                    <a:cubicBezTo>
                      <a:pt x="355" y="322"/>
                      <a:pt x="355" y="322"/>
                      <a:pt x="355" y="322"/>
                    </a:cubicBezTo>
                    <a:cubicBezTo>
                      <a:pt x="348" y="325"/>
                      <a:pt x="348" y="325"/>
                      <a:pt x="348" y="325"/>
                    </a:cubicBezTo>
                    <a:cubicBezTo>
                      <a:pt x="343" y="321"/>
                      <a:pt x="343" y="321"/>
                      <a:pt x="343" y="321"/>
                    </a:cubicBezTo>
                    <a:cubicBezTo>
                      <a:pt x="330" y="320"/>
                      <a:pt x="330" y="320"/>
                      <a:pt x="330" y="320"/>
                    </a:cubicBezTo>
                    <a:cubicBezTo>
                      <a:pt x="318" y="318"/>
                      <a:pt x="318" y="318"/>
                      <a:pt x="318" y="318"/>
                    </a:cubicBezTo>
                    <a:cubicBezTo>
                      <a:pt x="304" y="320"/>
                      <a:pt x="304" y="320"/>
                      <a:pt x="304" y="320"/>
                    </a:cubicBezTo>
                    <a:cubicBezTo>
                      <a:pt x="292" y="317"/>
                      <a:pt x="292" y="317"/>
                      <a:pt x="292" y="317"/>
                    </a:cubicBezTo>
                    <a:cubicBezTo>
                      <a:pt x="273" y="312"/>
                      <a:pt x="273" y="312"/>
                      <a:pt x="273" y="312"/>
                    </a:cubicBezTo>
                    <a:cubicBezTo>
                      <a:pt x="263" y="307"/>
                      <a:pt x="263" y="307"/>
                      <a:pt x="263" y="307"/>
                    </a:cubicBezTo>
                    <a:cubicBezTo>
                      <a:pt x="262" y="300"/>
                      <a:pt x="262" y="300"/>
                      <a:pt x="262" y="300"/>
                    </a:cubicBezTo>
                    <a:cubicBezTo>
                      <a:pt x="258" y="286"/>
                      <a:pt x="258" y="286"/>
                      <a:pt x="258" y="286"/>
                    </a:cubicBezTo>
                    <a:cubicBezTo>
                      <a:pt x="251" y="281"/>
                      <a:pt x="251" y="281"/>
                      <a:pt x="251" y="281"/>
                    </a:cubicBezTo>
                    <a:cubicBezTo>
                      <a:pt x="245" y="282"/>
                      <a:pt x="245" y="282"/>
                      <a:pt x="245" y="282"/>
                    </a:cubicBezTo>
                    <a:cubicBezTo>
                      <a:pt x="234" y="291"/>
                      <a:pt x="234" y="291"/>
                      <a:pt x="234" y="291"/>
                    </a:cubicBezTo>
                    <a:cubicBezTo>
                      <a:pt x="194" y="291"/>
                      <a:pt x="194" y="291"/>
                      <a:pt x="194" y="291"/>
                    </a:cubicBezTo>
                    <a:cubicBezTo>
                      <a:pt x="188" y="287"/>
                      <a:pt x="188" y="287"/>
                      <a:pt x="188" y="287"/>
                    </a:cubicBezTo>
                    <a:cubicBezTo>
                      <a:pt x="179" y="285"/>
                      <a:pt x="179" y="285"/>
                      <a:pt x="179" y="285"/>
                    </a:cubicBezTo>
                    <a:cubicBezTo>
                      <a:pt x="165" y="271"/>
                      <a:pt x="165" y="271"/>
                      <a:pt x="165" y="271"/>
                    </a:cubicBezTo>
                    <a:cubicBezTo>
                      <a:pt x="157" y="270"/>
                      <a:pt x="157" y="270"/>
                      <a:pt x="157" y="270"/>
                    </a:cubicBezTo>
                    <a:cubicBezTo>
                      <a:pt x="142" y="260"/>
                      <a:pt x="142" y="260"/>
                      <a:pt x="142" y="260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35" y="241"/>
                      <a:pt x="135" y="241"/>
                      <a:pt x="135" y="241"/>
                    </a:cubicBezTo>
                    <a:cubicBezTo>
                      <a:pt x="123" y="228"/>
                      <a:pt x="123" y="228"/>
                      <a:pt x="123" y="228"/>
                    </a:cubicBezTo>
                    <a:cubicBezTo>
                      <a:pt x="121" y="218"/>
                      <a:pt x="121" y="218"/>
                      <a:pt x="121" y="218"/>
                    </a:cubicBezTo>
                    <a:cubicBezTo>
                      <a:pt x="96" y="216"/>
                      <a:pt x="96" y="216"/>
                      <a:pt x="96" y="216"/>
                    </a:cubicBezTo>
                    <a:cubicBezTo>
                      <a:pt x="85" y="220"/>
                      <a:pt x="85" y="220"/>
                      <a:pt x="85" y="220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46" y="161"/>
                      <a:pt x="46" y="161"/>
                      <a:pt x="46" y="161"/>
                    </a:cubicBezTo>
                    <a:cubicBezTo>
                      <a:pt x="24" y="134"/>
                      <a:pt x="24" y="134"/>
                      <a:pt x="24" y="134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4"/>
                      <a:pt x="24" y="134"/>
                      <a:pt x="24" y="134"/>
                    </a:cubicBezTo>
                    <a:cubicBezTo>
                      <a:pt x="24" y="134"/>
                      <a:pt x="24" y="134"/>
                      <a:pt x="24" y="134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6" y="161"/>
                      <a:pt x="46" y="161"/>
                      <a:pt x="46" y="161"/>
                    </a:cubicBezTo>
                    <a:cubicBezTo>
                      <a:pt x="61" y="164"/>
                      <a:pt x="61" y="164"/>
                      <a:pt x="61" y="164"/>
                    </a:cubicBezTo>
                    <a:cubicBezTo>
                      <a:pt x="75" y="184"/>
                      <a:pt x="75" y="184"/>
                      <a:pt x="75" y="184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07"/>
                      <a:pt x="74" y="207"/>
                      <a:pt x="74" y="207"/>
                    </a:cubicBezTo>
                    <a:cubicBezTo>
                      <a:pt x="85" y="220"/>
                      <a:pt x="85" y="220"/>
                      <a:pt x="85" y="220"/>
                    </a:cubicBezTo>
                    <a:cubicBezTo>
                      <a:pt x="85" y="220"/>
                      <a:pt x="85" y="220"/>
                      <a:pt x="85" y="220"/>
                    </a:cubicBezTo>
                    <a:cubicBezTo>
                      <a:pt x="86" y="220"/>
                      <a:pt x="86" y="220"/>
                      <a:pt x="86" y="220"/>
                    </a:cubicBezTo>
                    <a:cubicBezTo>
                      <a:pt x="96" y="217"/>
                      <a:pt x="96" y="217"/>
                      <a:pt x="96" y="217"/>
                    </a:cubicBezTo>
                    <a:cubicBezTo>
                      <a:pt x="120" y="218"/>
                      <a:pt x="120" y="218"/>
                      <a:pt x="120" y="218"/>
                    </a:cubicBezTo>
                    <a:cubicBezTo>
                      <a:pt x="122" y="228"/>
                      <a:pt x="122" y="228"/>
                      <a:pt x="122" y="228"/>
                    </a:cubicBezTo>
                    <a:cubicBezTo>
                      <a:pt x="122" y="228"/>
                      <a:pt x="122" y="228"/>
                      <a:pt x="122" y="228"/>
                    </a:cubicBezTo>
                    <a:cubicBezTo>
                      <a:pt x="122" y="228"/>
                      <a:pt x="122" y="228"/>
                      <a:pt x="122" y="228"/>
                    </a:cubicBezTo>
                    <a:cubicBezTo>
                      <a:pt x="134" y="242"/>
                      <a:pt x="134" y="242"/>
                      <a:pt x="134" y="242"/>
                    </a:cubicBezTo>
                    <a:cubicBezTo>
                      <a:pt x="140" y="251"/>
                      <a:pt x="140" y="251"/>
                      <a:pt x="140" y="251"/>
                    </a:cubicBezTo>
                    <a:cubicBezTo>
                      <a:pt x="142" y="260"/>
                      <a:pt x="142" y="260"/>
                      <a:pt x="142" y="260"/>
                    </a:cubicBezTo>
                    <a:cubicBezTo>
                      <a:pt x="142" y="260"/>
                      <a:pt x="142" y="260"/>
                      <a:pt x="142" y="260"/>
                    </a:cubicBezTo>
                    <a:cubicBezTo>
                      <a:pt x="142" y="260"/>
                      <a:pt x="142" y="260"/>
                      <a:pt x="142" y="260"/>
                    </a:cubicBezTo>
                    <a:cubicBezTo>
                      <a:pt x="156" y="270"/>
                      <a:pt x="156" y="270"/>
                      <a:pt x="156" y="270"/>
                    </a:cubicBezTo>
                    <a:cubicBezTo>
                      <a:pt x="157" y="270"/>
                      <a:pt x="157" y="270"/>
                      <a:pt x="157" y="270"/>
                    </a:cubicBezTo>
                    <a:cubicBezTo>
                      <a:pt x="157" y="270"/>
                      <a:pt x="157" y="270"/>
                      <a:pt x="157" y="270"/>
                    </a:cubicBezTo>
                    <a:cubicBezTo>
                      <a:pt x="165" y="271"/>
                      <a:pt x="165" y="271"/>
                      <a:pt x="165" y="271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8" y="286"/>
                      <a:pt x="178" y="286"/>
                      <a:pt x="178" y="286"/>
                    </a:cubicBezTo>
                    <a:cubicBezTo>
                      <a:pt x="178" y="286"/>
                      <a:pt x="178" y="286"/>
                      <a:pt x="178" y="286"/>
                    </a:cubicBezTo>
                    <a:cubicBezTo>
                      <a:pt x="188" y="287"/>
                      <a:pt x="188" y="287"/>
                      <a:pt x="188" y="287"/>
                    </a:cubicBezTo>
                    <a:cubicBezTo>
                      <a:pt x="193" y="291"/>
                      <a:pt x="193" y="291"/>
                      <a:pt x="193" y="291"/>
                    </a:cubicBezTo>
                    <a:cubicBezTo>
                      <a:pt x="194" y="291"/>
                      <a:pt x="194" y="291"/>
                      <a:pt x="194" y="291"/>
                    </a:cubicBezTo>
                    <a:cubicBezTo>
                      <a:pt x="194" y="291"/>
                      <a:pt x="194" y="291"/>
                      <a:pt x="194" y="291"/>
                    </a:cubicBezTo>
                    <a:cubicBezTo>
                      <a:pt x="234" y="292"/>
                      <a:pt x="234" y="292"/>
                      <a:pt x="234" y="292"/>
                    </a:cubicBezTo>
                    <a:cubicBezTo>
                      <a:pt x="234" y="292"/>
                      <a:pt x="234" y="292"/>
                      <a:pt x="234" y="292"/>
                    </a:cubicBezTo>
                    <a:cubicBezTo>
                      <a:pt x="234" y="292"/>
                      <a:pt x="234" y="292"/>
                      <a:pt x="234" y="292"/>
                    </a:cubicBezTo>
                    <a:cubicBezTo>
                      <a:pt x="245" y="282"/>
                      <a:pt x="245" y="282"/>
                      <a:pt x="245" y="282"/>
                    </a:cubicBezTo>
                    <a:cubicBezTo>
                      <a:pt x="251" y="281"/>
                      <a:pt x="251" y="281"/>
                      <a:pt x="251" y="281"/>
                    </a:cubicBezTo>
                    <a:cubicBezTo>
                      <a:pt x="258" y="286"/>
                      <a:pt x="258" y="286"/>
                      <a:pt x="258" y="286"/>
                    </a:cubicBezTo>
                    <a:cubicBezTo>
                      <a:pt x="262" y="300"/>
                      <a:pt x="262" y="300"/>
                      <a:pt x="262" y="300"/>
                    </a:cubicBezTo>
                    <a:cubicBezTo>
                      <a:pt x="263" y="307"/>
                      <a:pt x="263" y="307"/>
                      <a:pt x="263" y="307"/>
                    </a:cubicBezTo>
                    <a:cubicBezTo>
                      <a:pt x="263" y="307"/>
                      <a:pt x="263" y="307"/>
                      <a:pt x="263" y="307"/>
                    </a:cubicBezTo>
                    <a:cubicBezTo>
                      <a:pt x="263" y="307"/>
                      <a:pt x="263" y="307"/>
                      <a:pt x="263" y="307"/>
                    </a:cubicBezTo>
                    <a:cubicBezTo>
                      <a:pt x="272" y="312"/>
                      <a:pt x="272" y="312"/>
                      <a:pt x="272" y="312"/>
                    </a:cubicBezTo>
                    <a:cubicBezTo>
                      <a:pt x="272" y="313"/>
                      <a:pt x="272" y="313"/>
                      <a:pt x="272" y="313"/>
                    </a:cubicBezTo>
                    <a:cubicBezTo>
                      <a:pt x="272" y="313"/>
                      <a:pt x="272" y="313"/>
                      <a:pt x="272" y="313"/>
                    </a:cubicBezTo>
                    <a:cubicBezTo>
                      <a:pt x="291" y="317"/>
                      <a:pt x="291" y="317"/>
                      <a:pt x="291" y="317"/>
                    </a:cubicBezTo>
                    <a:cubicBezTo>
                      <a:pt x="304" y="321"/>
                      <a:pt x="304" y="321"/>
                      <a:pt x="304" y="321"/>
                    </a:cubicBezTo>
                    <a:cubicBezTo>
                      <a:pt x="304" y="321"/>
                      <a:pt x="304" y="321"/>
                      <a:pt x="304" y="321"/>
                    </a:cubicBezTo>
                    <a:cubicBezTo>
                      <a:pt x="304" y="321"/>
                      <a:pt x="304" y="321"/>
                      <a:pt x="304" y="321"/>
                    </a:cubicBezTo>
                    <a:cubicBezTo>
                      <a:pt x="318" y="319"/>
                      <a:pt x="318" y="319"/>
                      <a:pt x="318" y="319"/>
                    </a:cubicBezTo>
                    <a:cubicBezTo>
                      <a:pt x="330" y="321"/>
                      <a:pt x="330" y="321"/>
                      <a:pt x="330" y="321"/>
                    </a:cubicBezTo>
                    <a:cubicBezTo>
                      <a:pt x="343" y="321"/>
                      <a:pt x="343" y="321"/>
                      <a:pt x="343" y="321"/>
                    </a:cubicBezTo>
                    <a:cubicBezTo>
                      <a:pt x="348" y="325"/>
                      <a:pt x="348" y="325"/>
                      <a:pt x="348" y="325"/>
                    </a:cubicBezTo>
                    <a:cubicBezTo>
                      <a:pt x="348" y="325"/>
                      <a:pt x="348" y="325"/>
                      <a:pt x="348" y="325"/>
                    </a:cubicBezTo>
                    <a:cubicBezTo>
                      <a:pt x="349" y="325"/>
                      <a:pt x="349" y="325"/>
                      <a:pt x="349" y="325"/>
                    </a:cubicBezTo>
                    <a:cubicBezTo>
                      <a:pt x="355" y="322"/>
                      <a:pt x="355" y="322"/>
                      <a:pt x="355" y="322"/>
                    </a:cubicBezTo>
                    <a:cubicBezTo>
                      <a:pt x="355" y="322"/>
                      <a:pt x="355" y="322"/>
                      <a:pt x="355" y="322"/>
                    </a:cubicBezTo>
                    <a:cubicBezTo>
                      <a:pt x="355" y="322"/>
                      <a:pt x="355" y="322"/>
                      <a:pt x="355" y="322"/>
                    </a:cubicBezTo>
                    <a:cubicBezTo>
                      <a:pt x="357" y="305"/>
                      <a:pt x="357" y="305"/>
                      <a:pt x="357" y="305"/>
                    </a:cubicBezTo>
                    <a:cubicBezTo>
                      <a:pt x="383" y="294"/>
                      <a:pt x="383" y="294"/>
                      <a:pt x="383" y="294"/>
                    </a:cubicBezTo>
                    <a:cubicBezTo>
                      <a:pt x="384" y="294"/>
                      <a:pt x="384" y="294"/>
                      <a:pt x="384" y="294"/>
                    </a:cubicBezTo>
                    <a:cubicBezTo>
                      <a:pt x="384" y="294"/>
                      <a:pt x="384" y="294"/>
                      <a:pt x="384" y="294"/>
                    </a:cubicBezTo>
                    <a:cubicBezTo>
                      <a:pt x="384" y="280"/>
                      <a:pt x="384" y="280"/>
                      <a:pt x="384" y="280"/>
                    </a:cubicBezTo>
                    <a:cubicBezTo>
                      <a:pt x="384" y="280"/>
                      <a:pt x="384" y="280"/>
                      <a:pt x="384" y="280"/>
                    </a:cubicBezTo>
                    <a:cubicBezTo>
                      <a:pt x="383" y="280"/>
                      <a:pt x="383" y="280"/>
                      <a:pt x="383" y="280"/>
                    </a:cubicBezTo>
                    <a:cubicBezTo>
                      <a:pt x="371" y="278"/>
                      <a:pt x="371" y="278"/>
                      <a:pt x="371" y="278"/>
                    </a:cubicBezTo>
                    <a:cubicBezTo>
                      <a:pt x="372" y="265"/>
                      <a:pt x="372" y="265"/>
                      <a:pt x="372" y="265"/>
                    </a:cubicBezTo>
                    <a:cubicBezTo>
                      <a:pt x="372" y="265"/>
                      <a:pt x="372" y="265"/>
                      <a:pt x="372" y="265"/>
                    </a:cubicBezTo>
                    <a:cubicBezTo>
                      <a:pt x="372" y="265"/>
                      <a:pt x="372" y="265"/>
                      <a:pt x="372" y="265"/>
                    </a:cubicBezTo>
                    <a:cubicBezTo>
                      <a:pt x="337" y="237"/>
                      <a:pt x="337" y="237"/>
                      <a:pt x="337" y="237"/>
                    </a:cubicBezTo>
                    <a:cubicBezTo>
                      <a:pt x="337" y="225"/>
                      <a:pt x="337" y="225"/>
                      <a:pt x="337" y="225"/>
                    </a:cubicBezTo>
                    <a:cubicBezTo>
                      <a:pt x="344" y="211"/>
                      <a:pt x="344" y="211"/>
                      <a:pt x="344" y="211"/>
                    </a:cubicBezTo>
                    <a:cubicBezTo>
                      <a:pt x="355" y="194"/>
                      <a:pt x="355" y="194"/>
                      <a:pt x="355" y="194"/>
                    </a:cubicBezTo>
                    <a:cubicBezTo>
                      <a:pt x="355" y="194"/>
                      <a:pt x="355" y="194"/>
                      <a:pt x="355" y="194"/>
                    </a:cubicBezTo>
                    <a:cubicBezTo>
                      <a:pt x="355" y="194"/>
                      <a:pt x="355" y="194"/>
                      <a:pt x="355" y="194"/>
                    </a:cubicBezTo>
                    <a:cubicBezTo>
                      <a:pt x="346" y="182"/>
                      <a:pt x="346" y="182"/>
                      <a:pt x="346" y="182"/>
                    </a:cubicBezTo>
                    <a:cubicBezTo>
                      <a:pt x="346" y="181"/>
                      <a:pt x="346" y="181"/>
                      <a:pt x="346" y="181"/>
                    </a:cubicBezTo>
                    <a:cubicBezTo>
                      <a:pt x="346" y="182"/>
                      <a:pt x="346" y="182"/>
                      <a:pt x="346" y="182"/>
                    </a:cubicBezTo>
                    <a:cubicBezTo>
                      <a:pt x="338" y="188"/>
                      <a:pt x="338" y="188"/>
                      <a:pt x="338" y="188"/>
                    </a:cubicBezTo>
                    <a:cubicBezTo>
                      <a:pt x="332" y="178"/>
                      <a:pt x="332" y="178"/>
                      <a:pt x="332" y="178"/>
                    </a:cubicBezTo>
                    <a:cubicBezTo>
                      <a:pt x="334" y="162"/>
                      <a:pt x="334" y="162"/>
                      <a:pt x="334" y="162"/>
                    </a:cubicBezTo>
                    <a:cubicBezTo>
                      <a:pt x="334" y="162"/>
                      <a:pt x="334" y="162"/>
                      <a:pt x="334" y="162"/>
                    </a:cubicBezTo>
                    <a:cubicBezTo>
                      <a:pt x="334" y="162"/>
                      <a:pt x="334" y="162"/>
                      <a:pt x="334" y="162"/>
                    </a:cubicBezTo>
                    <a:cubicBezTo>
                      <a:pt x="328" y="131"/>
                      <a:pt x="328" y="131"/>
                      <a:pt x="328" y="131"/>
                    </a:cubicBezTo>
                    <a:cubicBezTo>
                      <a:pt x="344" y="111"/>
                      <a:pt x="344" y="111"/>
                      <a:pt x="344" y="111"/>
                    </a:cubicBezTo>
                    <a:cubicBezTo>
                      <a:pt x="344" y="111"/>
                      <a:pt x="344" y="111"/>
                      <a:pt x="344" y="111"/>
                    </a:cubicBezTo>
                    <a:cubicBezTo>
                      <a:pt x="344" y="111"/>
                      <a:pt x="344" y="111"/>
                      <a:pt x="344" y="111"/>
                    </a:cubicBezTo>
                    <a:cubicBezTo>
                      <a:pt x="344" y="93"/>
                      <a:pt x="344" y="93"/>
                      <a:pt x="344" y="93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04" y="49"/>
                      <a:pt x="304" y="49"/>
                      <a:pt x="304" y="49"/>
                    </a:cubicBezTo>
                    <a:cubicBezTo>
                      <a:pt x="304" y="48"/>
                      <a:pt x="304" y="48"/>
                      <a:pt x="304" y="48"/>
                    </a:cubicBezTo>
                    <a:cubicBezTo>
                      <a:pt x="303" y="48"/>
                      <a:pt x="303" y="48"/>
                      <a:pt x="303" y="48"/>
                    </a:cubicBezTo>
                    <a:cubicBezTo>
                      <a:pt x="288" y="47"/>
                      <a:pt x="288" y="47"/>
                      <a:pt x="288" y="47"/>
                    </a:cubicBezTo>
                    <a:cubicBezTo>
                      <a:pt x="281" y="40"/>
                      <a:pt x="281" y="40"/>
                      <a:pt x="281" y="40"/>
                    </a:cubicBezTo>
                    <a:cubicBezTo>
                      <a:pt x="281" y="40"/>
                      <a:pt x="281" y="40"/>
                      <a:pt x="281" y="40"/>
                    </a:cubicBezTo>
                    <a:cubicBezTo>
                      <a:pt x="281" y="40"/>
                      <a:pt x="281" y="40"/>
                      <a:pt x="281" y="40"/>
                    </a:cubicBezTo>
                    <a:cubicBezTo>
                      <a:pt x="232" y="35"/>
                      <a:pt x="232" y="35"/>
                      <a:pt x="232" y="35"/>
                    </a:cubicBezTo>
                    <a:cubicBezTo>
                      <a:pt x="232" y="35"/>
                      <a:pt x="232" y="35"/>
                      <a:pt x="232" y="35"/>
                    </a:cubicBezTo>
                    <a:cubicBezTo>
                      <a:pt x="232" y="35"/>
                      <a:pt x="232" y="35"/>
                      <a:pt x="232" y="35"/>
                    </a:cubicBezTo>
                    <a:cubicBezTo>
                      <a:pt x="222" y="54"/>
                      <a:pt x="222" y="54"/>
                      <a:pt x="222" y="54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2"/>
                      <a:pt x="200" y="52"/>
                      <a:pt x="200" y="52"/>
                    </a:cubicBezTo>
                    <a:cubicBezTo>
                      <a:pt x="199" y="64"/>
                      <a:pt x="199" y="64"/>
                      <a:pt x="199" y="64"/>
                    </a:cubicBezTo>
                    <a:cubicBezTo>
                      <a:pt x="197" y="69"/>
                      <a:pt x="192" y="69"/>
                      <a:pt x="187" y="69"/>
                    </a:cubicBezTo>
                    <a:cubicBezTo>
                      <a:pt x="186" y="69"/>
                      <a:pt x="185" y="69"/>
                      <a:pt x="183" y="69"/>
                    </a:cubicBezTo>
                    <a:cubicBezTo>
                      <a:pt x="182" y="69"/>
                      <a:pt x="181" y="69"/>
                      <a:pt x="180" y="69"/>
                    </a:cubicBezTo>
                    <a:cubicBezTo>
                      <a:pt x="177" y="69"/>
                      <a:pt x="175" y="69"/>
                      <a:pt x="174" y="70"/>
                    </a:cubicBezTo>
                    <a:cubicBezTo>
                      <a:pt x="166" y="72"/>
                      <a:pt x="157" y="74"/>
                      <a:pt x="149" y="74"/>
                    </a:cubicBezTo>
                    <a:cubicBezTo>
                      <a:pt x="146" y="74"/>
                      <a:pt x="143" y="74"/>
                      <a:pt x="140" y="73"/>
                    </a:cubicBezTo>
                    <a:cubicBezTo>
                      <a:pt x="138" y="72"/>
                      <a:pt x="136" y="70"/>
                      <a:pt x="133" y="69"/>
                    </a:cubicBezTo>
                    <a:cubicBezTo>
                      <a:pt x="126" y="65"/>
                      <a:pt x="119" y="60"/>
                      <a:pt x="119" y="52"/>
                    </a:cubicBezTo>
                    <a:cubicBezTo>
                      <a:pt x="119" y="52"/>
                      <a:pt x="119" y="52"/>
                      <a:pt x="119" y="52"/>
                    </a:cubicBezTo>
                    <a:cubicBezTo>
                      <a:pt x="119" y="52"/>
                      <a:pt x="119" y="52"/>
                      <a:pt x="119" y="52"/>
                    </a:cubicBezTo>
                    <a:cubicBezTo>
                      <a:pt x="109" y="51"/>
                      <a:pt x="97" y="46"/>
                      <a:pt x="93" y="36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5" name="Freeform 1306"/>
              <p:cNvSpPr>
                <a:spLocks/>
              </p:cNvSpPr>
              <p:nvPr/>
            </p:nvSpPr>
            <p:spPr bwMode="gray">
              <a:xfrm>
                <a:off x="3903" y="1548"/>
                <a:ext cx="245" cy="163"/>
              </a:xfrm>
              <a:custGeom>
                <a:avLst/>
                <a:gdLst>
                  <a:gd name="T0" fmla="*/ 173 w 278"/>
                  <a:gd name="T1" fmla="*/ 172 h 185"/>
                  <a:gd name="T2" fmla="*/ 133 w 278"/>
                  <a:gd name="T3" fmla="*/ 128 h 185"/>
                  <a:gd name="T4" fmla="*/ 111 w 278"/>
                  <a:gd name="T5" fmla="*/ 120 h 185"/>
                  <a:gd name="T6" fmla="*/ 52 w 278"/>
                  <a:gd name="T7" fmla="*/ 134 h 185"/>
                  <a:gd name="T8" fmla="*/ 29 w 278"/>
                  <a:gd name="T9" fmla="*/ 94 h 185"/>
                  <a:gd name="T10" fmla="*/ 15 w 278"/>
                  <a:gd name="T11" fmla="*/ 81 h 185"/>
                  <a:gd name="T12" fmla="*/ 15 w 278"/>
                  <a:gd name="T13" fmla="*/ 81 h 185"/>
                  <a:gd name="T14" fmla="*/ 19 w 278"/>
                  <a:gd name="T15" fmla="*/ 80 h 185"/>
                  <a:gd name="T16" fmla="*/ 19 w 278"/>
                  <a:gd name="T17" fmla="*/ 67 h 185"/>
                  <a:gd name="T18" fmla="*/ 12 w 278"/>
                  <a:gd name="T19" fmla="*/ 66 h 185"/>
                  <a:gd name="T20" fmla="*/ 5 w 278"/>
                  <a:gd name="T21" fmla="*/ 65 h 185"/>
                  <a:gd name="T22" fmla="*/ 5 w 278"/>
                  <a:gd name="T23" fmla="*/ 65 h 185"/>
                  <a:gd name="T24" fmla="*/ 10 w 278"/>
                  <a:gd name="T25" fmla="*/ 54 h 185"/>
                  <a:gd name="T26" fmla="*/ 44 w 278"/>
                  <a:gd name="T27" fmla="*/ 47 h 185"/>
                  <a:gd name="T28" fmla="*/ 33 w 278"/>
                  <a:gd name="T29" fmla="*/ 31 h 185"/>
                  <a:gd name="T30" fmla="*/ 28 w 278"/>
                  <a:gd name="T31" fmla="*/ 20 h 185"/>
                  <a:gd name="T32" fmla="*/ 5 w 278"/>
                  <a:gd name="T33" fmla="*/ 22 h 185"/>
                  <a:gd name="T34" fmla="*/ 2 w 278"/>
                  <a:gd name="T35" fmla="*/ 26 h 185"/>
                  <a:gd name="T36" fmla="*/ 1 w 278"/>
                  <a:gd name="T37" fmla="*/ 15 h 185"/>
                  <a:gd name="T38" fmla="*/ 8 w 278"/>
                  <a:gd name="T39" fmla="*/ 9 h 185"/>
                  <a:gd name="T40" fmla="*/ 30 w 278"/>
                  <a:gd name="T41" fmla="*/ 12 h 185"/>
                  <a:gd name="T42" fmla="*/ 62 w 278"/>
                  <a:gd name="T43" fmla="*/ 22 h 185"/>
                  <a:gd name="T44" fmla="*/ 100 w 278"/>
                  <a:gd name="T45" fmla="*/ 10 h 185"/>
                  <a:gd name="T46" fmla="*/ 118 w 278"/>
                  <a:gd name="T47" fmla="*/ 4 h 185"/>
                  <a:gd name="T48" fmla="*/ 127 w 278"/>
                  <a:gd name="T49" fmla="*/ 0 h 185"/>
                  <a:gd name="T50" fmla="*/ 144 w 278"/>
                  <a:gd name="T51" fmla="*/ 12 h 185"/>
                  <a:gd name="T52" fmla="*/ 144 w 278"/>
                  <a:gd name="T53" fmla="*/ 30 h 185"/>
                  <a:gd name="T54" fmla="*/ 185 w 278"/>
                  <a:gd name="T55" fmla="*/ 44 h 185"/>
                  <a:gd name="T56" fmla="*/ 204 w 278"/>
                  <a:gd name="T57" fmla="*/ 83 h 185"/>
                  <a:gd name="T58" fmla="*/ 238 w 278"/>
                  <a:gd name="T59" fmla="*/ 107 h 185"/>
                  <a:gd name="T60" fmla="*/ 270 w 278"/>
                  <a:gd name="T61" fmla="*/ 119 h 185"/>
                  <a:gd name="T62" fmla="*/ 253 w 278"/>
                  <a:gd name="T63" fmla="*/ 132 h 185"/>
                  <a:gd name="T64" fmla="*/ 206 w 278"/>
                  <a:gd name="T65" fmla="*/ 172 h 185"/>
                  <a:gd name="T66" fmla="*/ 190 w 278"/>
                  <a:gd name="T67" fmla="*/ 17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8" h="185">
                    <a:moveTo>
                      <a:pt x="190" y="177"/>
                    </a:moveTo>
                    <a:cubicBezTo>
                      <a:pt x="173" y="172"/>
                      <a:pt x="173" y="172"/>
                      <a:pt x="173" y="172"/>
                    </a:cubicBezTo>
                    <a:cubicBezTo>
                      <a:pt x="170" y="152"/>
                      <a:pt x="170" y="152"/>
                      <a:pt x="170" y="152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1" y="120"/>
                      <a:pt x="111" y="120"/>
                      <a:pt x="111" y="120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8" y="90"/>
                      <a:pt x="24" y="88"/>
                      <a:pt x="21" y="86"/>
                    </a:cubicBezTo>
                    <a:cubicBezTo>
                      <a:pt x="19" y="85"/>
                      <a:pt x="17" y="83"/>
                      <a:pt x="15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5" y="80"/>
                      <a:pt x="17" y="80"/>
                      <a:pt x="18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20" y="80"/>
                      <a:pt x="21" y="80"/>
                      <a:pt x="21" y="79"/>
                    </a:cubicBezTo>
                    <a:cubicBezTo>
                      <a:pt x="25" y="75"/>
                      <a:pt x="21" y="69"/>
                      <a:pt x="19" y="67"/>
                    </a:cubicBezTo>
                    <a:cubicBezTo>
                      <a:pt x="18" y="66"/>
                      <a:pt x="17" y="66"/>
                      <a:pt x="16" y="66"/>
                    </a:cubicBezTo>
                    <a:cubicBezTo>
                      <a:pt x="14" y="66"/>
                      <a:pt x="13" y="66"/>
                      <a:pt x="12" y="66"/>
                    </a:cubicBezTo>
                    <a:cubicBezTo>
                      <a:pt x="11" y="67"/>
                      <a:pt x="10" y="67"/>
                      <a:pt x="9" y="67"/>
                    </a:cubicBezTo>
                    <a:cubicBezTo>
                      <a:pt x="7" y="67"/>
                      <a:pt x="6" y="66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4"/>
                      <a:pt x="6" y="63"/>
                      <a:pt x="6" y="62"/>
                    </a:cubicBezTo>
                    <a:cubicBezTo>
                      <a:pt x="6" y="59"/>
                      <a:pt x="6" y="55"/>
                      <a:pt x="10" y="54"/>
                    </a:cubicBezTo>
                    <a:cubicBezTo>
                      <a:pt x="13" y="55"/>
                      <a:pt x="16" y="56"/>
                      <a:pt x="19" y="56"/>
                    </a:cubicBezTo>
                    <a:cubicBezTo>
                      <a:pt x="28" y="56"/>
                      <a:pt x="37" y="52"/>
                      <a:pt x="44" y="47"/>
                    </a:cubicBezTo>
                    <a:cubicBezTo>
                      <a:pt x="45" y="42"/>
                      <a:pt x="41" y="38"/>
                      <a:pt x="37" y="35"/>
                    </a:cubicBezTo>
                    <a:cubicBezTo>
                      <a:pt x="35" y="34"/>
                      <a:pt x="34" y="33"/>
                      <a:pt x="33" y="31"/>
                    </a:cubicBezTo>
                    <a:cubicBezTo>
                      <a:pt x="32" y="30"/>
                      <a:pt x="32" y="29"/>
                      <a:pt x="31" y="27"/>
                    </a:cubicBezTo>
                    <a:cubicBezTo>
                      <a:pt x="31" y="24"/>
                      <a:pt x="30" y="22"/>
                      <a:pt x="28" y="20"/>
                    </a:cubicBezTo>
                    <a:cubicBezTo>
                      <a:pt x="23" y="17"/>
                      <a:pt x="18" y="15"/>
                      <a:pt x="11" y="15"/>
                    </a:cubicBezTo>
                    <a:cubicBezTo>
                      <a:pt x="8" y="16"/>
                      <a:pt x="6" y="19"/>
                      <a:pt x="5" y="22"/>
                    </a:cubicBezTo>
                    <a:cubicBezTo>
                      <a:pt x="4" y="24"/>
                      <a:pt x="3" y="2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2"/>
                      <a:pt x="1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6" y="22"/>
                      <a:pt x="146" y="22"/>
                      <a:pt x="146" y="22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71" y="40"/>
                      <a:pt x="171" y="40"/>
                      <a:pt x="171" y="40"/>
                    </a:cubicBezTo>
                    <a:cubicBezTo>
                      <a:pt x="185" y="44"/>
                      <a:pt x="185" y="44"/>
                      <a:pt x="185" y="44"/>
                    </a:cubicBezTo>
                    <a:cubicBezTo>
                      <a:pt x="197" y="57"/>
                      <a:pt x="197" y="57"/>
                      <a:pt x="197" y="57"/>
                    </a:cubicBezTo>
                    <a:cubicBezTo>
                      <a:pt x="204" y="83"/>
                      <a:pt x="204" y="83"/>
                      <a:pt x="204" y="83"/>
                    </a:cubicBezTo>
                    <a:cubicBezTo>
                      <a:pt x="220" y="100"/>
                      <a:pt x="220" y="100"/>
                      <a:pt x="220" y="100"/>
                    </a:cubicBezTo>
                    <a:cubicBezTo>
                      <a:pt x="238" y="107"/>
                      <a:pt x="238" y="107"/>
                      <a:pt x="238" y="107"/>
                    </a:cubicBezTo>
                    <a:cubicBezTo>
                      <a:pt x="256" y="116"/>
                      <a:pt x="256" y="116"/>
                      <a:pt x="256" y="116"/>
                    </a:cubicBezTo>
                    <a:cubicBezTo>
                      <a:pt x="270" y="119"/>
                      <a:pt x="270" y="119"/>
                      <a:pt x="270" y="119"/>
                    </a:cubicBezTo>
                    <a:cubicBezTo>
                      <a:pt x="278" y="130"/>
                      <a:pt x="278" y="130"/>
                      <a:pt x="278" y="130"/>
                    </a:cubicBezTo>
                    <a:cubicBezTo>
                      <a:pt x="253" y="132"/>
                      <a:pt x="253" y="132"/>
                      <a:pt x="253" y="132"/>
                    </a:cubicBezTo>
                    <a:cubicBezTo>
                      <a:pt x="245" y="151"/>
                      <a:pt x="245" y="151"/>
                      <a:pt x="245" y="151"/>
                    </a:cubicBezTo>
                    <a:cubicBezTo>
                      <a:pt x="206" y="172"/>
                      <a:pt x="206" y="172"/>
                      <a:pt x="206" y="172"/>
                    </a:cubicBezTo>
                    <a:cubicBezTo>
                      <a:pt x="202" y="185"/>
                      <a:pt x="202" y="185"/>
                      <a:pt x="202" y="185"/>
                    </a:cubicBezTo>
                    <a:lnTo>
                      <a:pt x="190" y="1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6" name="Freeform 1307"/>
              <p:cNvSpPr>
                <a:spLocks noEditPoints="1"/>
              </p:cNvSpPr>
              <p:nvPr/>
            </p:nvSpPr>
            <p:spPr bwMode="gray">
              <a:xfrm>
                <a:off x="3903" y="1548"/>
                <a:ext cx="245" cy="163"/>
              </a:xfrm>
              <a:custGeom>
                <a:avLst/>
                <a:gdLst>
                  <a:gd name="T0" fmla="*/ 144 w 278"/>
                  <a:gd name="T1" fmla="*/ 12 h 185"/>
                  <a:gd name="T2" fmla="*/ 171 w 278"/>
                  <a:gd name="T3" fmla="*/ 40 h 185"/>
                  <a:gd name="T4" fmla="*/ 204 w 278"/>
                  <a:gd name="T5" fmla="*/ 83 h 185"/>
                  <a:gd name="T6" fmla="*/ 256 w 278"/>
                  <a:gd name="T7" fmla="*/ 117 h 185"/>
                  <a:gd name="T8" fmla="*/ 253 w 278"/>
                  <a:gd name="T9" fmla="*/ 132 h 185"/>
                  <a:gd name="T10" fmla="*/ 202 w 278"/>
                  <a:gd name="T11" fmla="*/ 184 h 185"/>
                  <a:gd name="T12" fmla="*/ 170 w 278"/>
                  <a:gd name="T13" fmla="*/ 152 h 185"/>
                  <a:gd name="T14" fmla="*/ 111 w 278"/>
                  <a:gd name="T15" fmla="*/ 120 h 185"/>
                  <a:gd name="T16" fmla="*/ 30 w 278"/>
                  <a:gd name="T17" fmla="*/ 131 h 185"/>
                  <a:gd name="T18" fmla="*/ 18 w 278"/>
                  <a:gd name="T19" fmla="*/ 80 h 185"/>
                  <a:gd name="T20" fmla="*/ 19 w 278"/>
                  <a:gd name="T21" fmla="*/ 67 h 185"/>
                  <a:gd name="T22" fmla="*/ 6 w 278"/>
                  <a:gd name="T23" fmla="*/ 65 h 185"/>
                  <a:gd name="T24" fmla="*/ 44 w 278"/>
                  <a:gd name="T25" fmla="*/ 47 h 185"/>
                  <a:gd name="T26" fmla="*/ 11 w 278"/>
                  <a:gd name="T27" fmla="*/ 15 h 185"/>
                  <a:gd name="T28" fmla="*/ 9 w 278"/>
                  <a:gd name="T29" fmla="*/ 9 h 185"/>
                  <a:gd name="T30" fmla="*/ 43 w 278"/>
                  <a:gd name="T31" fmla="*/ 24 h 185"/>
                  <a:gd name="T32" fmla="*/ 100 w 278"/>
                  <a:gd name="T33" fmla="*/ 10 h 185"/>
                  <a:gd name="T34" fmla="*/ 120 w 278"/>
                  <a:gd name="T35" fmla="*/ 0 h 185"/>
                  <a:gd name="T36" fmla="*/ 127 w 278"/>
                  <a:gd name="T37" fmla="*/ 0 h 185"/>
                  <a:gd name="T38" fmla="*/ 120 w 278"/>
                  <a:gd name="T39" fmla="*/ 0 h 185"/>
                  <a:gd name="T40" fmla="*/ 113 w 278"/>
                  <a:gd name="T41" fmla="*/ 3 h 185"/>
                  <a:gd name="T42" fmla="*/ 100 w 278"/>
                  <a:gd name="T43" fmla="*/ 10 h 185"/>
                  <a:gd name="T44" fmla="*/ 62 w 278"/>
                  <a:gd name="T45" fmla="*/ 22 h 185"/>
                  <a:gd name="T46" fmla="*/ 43 w 278"/>
                  <a:gd name="T47" fmla="*/ 24 h 185"/>
                  <a:gd name="T48" fmla="*/ 31 w 278"/>
                  <a:gd name="T49" fmla="*/ 12 h 185"/>
                  <a:gd name="T50" fmla="*/ 18 w 278"/>
                  <a:gd name="T51" fmla="*/ 7 h 185"/>
                  <a:gd name="T52" fmla="*/ 8 w 278"/>
                  <a:gd name="T53" fmla="*/ 9 h 185"/>
                  <a:gd name="T54" fmla="*/ 1 w 278"/>
                  <a:gd name="T55" fmla="*/ 15 h 185"/>
                  <a:gd name="T56" fmla="*/ 2 w 278"/>
                  <a:gd name="T57" fmla="*/ 26 h 185"/>
                  <a:gd name="T58" fmla="*/ 28 w 278"/>
                  <a:gd name="T59" fmla="*/ 20 h 185"/>
                  <a:gd name="T60" fmla="*/ 33 w 278"/>
                  <a:gd name="T61" fmla="*/ 32 h 185"/>
                  <a:gd name="T62" fmla="*/ 44 w 278"/>
                  <a:gd name="T63" fmla="*/ 47 h 185"/>
                  <a:gd name="T64" fmla="*/ 10 w 278"/>
                  <a:gd name="T65" fmla="*/ 54 h 185"/>
                  <a:gd name="T66" fmla="*/ 5 w 278"/>
                  <a:gd name="T67" fmla="*/ 65 h 185"/>
                  <a:gd name="T68" fmla="*/ 9 w 278"/>
                  <a:gd name="T69" fmla="*/ 67 h 185"/>
                  <a:gd name="T70" fmla="*/ 19 w 278"/>
                  <a:gd name="T71" fmla="*/ 68 h 185"/>
                  <a:gd name="T72" fmla="*/ 18 w 278"/>
                  <a:gd name="T73" fmla="*/ 79 h 185"/>
                  <a:gd name="T74" fmla="*/ 15 w 278"/>
                  <a:gd name="T75" fmla="*/ 81 h 185"/>
                  <a:gd name="T76" fmla="*/ 29 w 278"/>
                  <a:gd name="T77" fmla="*/ 94 h 185"/>
                  <a:gd name="T78" fmla="*/ 30 w 278"/>
                  <a:gd name="T79" fmla="*/ 131 h 185"/>
                  <a:gd name="T80" fmla="*/ 53 w 278"/>
                  <a:gd name="T81" fmla="*/ 133 h 185"/>
                  <a:gd name="T82" fmla="*/ 117 w 278"/>
                  <a:gd name="T83" fmla="*/ 127 h 185"/>
                  <a:gd name="T84" fmla="*/ 133 w 278"/>
                  <a:gd name="T85" fmla="*/ 128 h 185"/>
                  <a:gd name="T86" fmla="*/ 173 w 278"/>
                  <a:gd name="T87" fmla="*/ 173 h 185"/>
                  <a:gd name="T88" fmla="*/ 201 w 278"/>
                  <a:gd name="T89" fmla="*/ 185 h 185"/>
                  <a:gd name="T90" fmla="*/ 206 w 278"/>
                  <a:gd name="T91" fmla="*/ 173 h 185"/>
                  <a:gd name="T92" fmla="*/ 245 w 278"/>
                  <a:gd name="T93" fmla="*/ 151 h 185"/>
                  <a:gd name="T94" fmla="*/ 278 w 278"/>
                  <a:gd name="T95" fmla="*/ 131 h 185"/>
                  <a:gd name="T96" fmla="*/ 270 w 278"/>
                  <a:gd name="T97" fmla="*/ 119 h 185"/>
                  <a:gd name="T98" fmla="*/ 239 w 278"/>
                  <a:gd name="T99" fmla="*/ 107 h 185"/>
                  <a:gd name="T100" fmla="*/ 197 w 278"/>
                  <a:gd name="T101" fmla="*/ 57 h 185"/>
                  <a:gd name="T102" fmla="*/ 185 w 278"/>
                  <a:gd name="T103" fmla="*/ 44 h 185"/>
                  <a:gd name="T104" fmla="*/ 171 w 278"/>
                  <a:gd name="T105" fmla="*/ 40 h 185"/>
                  <a:gd name="T106" fmla="*/ 147 w 278"/>
                  <a:gd name="T107" fmla="*/ 22 h 185"/>
                  <a:gd name="T108" fmla="*/ 144 w 278"/>
                  <a:gd name="T109" fmla="*/ 12 h 185"/>
                  <a:gd name="T110" fmla="*/ 139 w 278"/>
                  <a:gd name="T111" fmla="*/ 5 h 185"/>
                  <a:gd name="T112" fmla="*/ 127 w 278"/>
                  <a:gd name="T113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8" h="185">
                    <a:moveTo>
                      <a:pt x="127" y="0"/>
                    </a:moveTo>
                    <a:cubicBezTo>
                      <a:pt x="138" y="6"/>
                      <a:pt x="138" y="6"/>
                      <a:pt x="138" y="6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6" y="22"/>
                      <a:pt x="146" y="22"/>
                      <a:pt x="146" y="22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1" y="40"/>
                      <a:pt x="171" y="40"/>
                      <a:pt x="171" y="40"/>
                    </a:cubicBezTo>
                    <a:cubicBezTo>
                      <a:pt x="185" y="44"/>
                      <a:pt x="185" y="44"/>
                      <a:pt x="185" y="44"/>
                    </a:cubicBezTo>
                    <a:cubicBezTo>
                      <a:pt x="197" y="57"/>
                      <a:pt x="197" y="57"/>
                      <a:pt x="197" y="57"/>
                    </a:cubicBezTo>
                    <a:cubicBezTo>
                      <a:pt x="204" y="83"/>
                      <a:pt x="204" y="83"/>
                      <a:pt x="204" y="83"/>
                    </a:cubicBezTo>
                    <a:cubicBezTo>
                      <a:pt x="220" y="101"/>
                      <a:pt x="220" y="101"/>
                      <a:pt x="220" y="101"/>
                    </a:cubicBezTo>
                    <a:cubicBezTo>
                      <a:pt x="238" y="108"/>
                      <a:pt x="238" y="108"/>
                      <a:pt x="238" y="108"/>
                    </a:cubicBezTo>
                    <a:cubicBezTo>
                      <a:pt x="256" y="117"/>
                      <a:pt x="256" y="117"/>
                      <a:pt x="256" y="117"/>
                    </a:cubicBezTo>
                    <a:cubicBezTo>
                      <a:pt x="270" y="119"/>
                      <a:pt x="270" y="119"/>
                      <a:pt x="270" y="119"/>
                    </a:cubicBezTo>
                    <a:cubicBezTo>
                      <a:pt x="277" y="130"/>
                      <a:pt x="277" y="130"/>
                      <a:pt x="277" y="130"/>
                    </a:cubicBezTo>
                    <a:cubicBezTo>
                      <a:pt x="253" y="132"/>
                      <a:pt x="253" y="132"/>
                      <a:pt x="253" y="132"/>
                    </a:cubicBezTo>
                    <a:cubicBezTo>
                      <a:pt x="244" y="151"/>
                      <a:pt x="244" y="151"/>
                      <a:pt x="244" y="151"/>
                    </a:cubicBezTo>
                    <a:cubicBezTo>
                      <a:pt x="206" y="172"/>
                      <a:pt x="206" y="172"/>
                      <a:pt x="206" y="172"/>
                    </a:cubicBezTo>
                    <a:cubicBezTo>
                      <a:pt x="202" y="184"/>
                      <a:pt x="202" y="184"/>
                      <a:pt x="202" y="184"/>
                    </a:cubicBezTo>
                    <a:cubicBezTo>
                      <a:pt x="190" y="176"/>
                      <a:pt x="190" y="176"/>
                      <a:pt x="190" y="176"/>
                    </a:cubicBezTo>
                    <a:cubicBezTo>
                      <a:pt x="173" y="172"/>
                      <a:pt x="173" y="172"/>
                      <a:pt x="173" y="172"/>
                    </a:cubicBezTo>
                    <a:cubicBezTo>
                      <a:pt x="170" y="152"/>
                      <a:pt x="170" y="152"/>
                      <a:pt x="170" y="152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1" y="120"/>
                      <a:pt x="111" y="120"/>
                      <a:pt x="111" y="120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52" y="133"/>
                      <a:pt x="52" y="133"/>
                      <a:pt x="52" y="133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7" y="88"/>
                      <a:pt x="19" y="86"/>
                      <a:pt x="15" y="81"/>
                    </a:cubicBezTo>
                    <a:cubicBezTo>
                      <a:pt x="15" y="80"/>
                      <a:pt x="16" y="80"/>
                      <a:pt x="18" y="80"/>
                    </a:cubicBezTo>
                    <a:cubicBezTo>
                      <a:pt x="18" y="80"/>
                      <a:pt x="18" y="80"/>
                      <a:pt x="19" y="80"/>
                    </a:cubicBezTo>
                    <a:cubicBezTo>
                      <a:pt x="20" y="80"/>
                      <a:pt x="21" y="80"/>
                      <a:pt x="22" y="79"/>
                    </a:cubicBezTo>
                    <a:cubicBezTo>
                      <a:pt x="24" y="75"/>
                      <a:pt x="22" y="71"/>
                      <a:pt x="19" y="67"/>
                    </a:cubicBezTo>
                    <a:cubicBezTo>
                      <a:pt x="18" y="66"/>
                      <a:pt x="17" y="65"/>
                      <a:pt x="16" y="65"/>
                    </a:cubicBezTo>
                    <a:cubicBezTo>
                      <a:pt x="13" y="65"/>
                      <a:pt x="11" y="67"/>
                      <a:pt x="9" y="67"/>
                    </a:cubicBezTo>
                    <a:cubicBezTo>
                      <a:pt x="8" y="67"/>
                      <a:pt x="7" y="66"/>
                      <a:pt x="6" y="65"/>
                    </a:cubicBezTo>
                    <a:cubicBezTo>
                      <a:pt x="6" y="61"/>
                      <a:pt x="6" y="55"/>
                      <a:pt x="10" y="54"/>
                    </a:cubicBezTo>
                    <a:cubicBezTo>
                      <a:pt x="13" y="55"/>
                      <a:pt x="16" y="56"/>
                      <a:pt x="19" y="56"/>
                    </a:cubicBezTo>
                    <a:cubicBezTo>
                      <a:pt x="29" y="56"/>
                      <a:pt x="38" y="52"/>
                      <a:pt x="44" y="47"/>
                    </a:cubicBezTo>
                    <a:cubicBezTo>
                      <a:pt x="46" y="40"/>
                      <a:pt x="38" y="36"/>
                      <a:pt x="33" y="31"/>
                    </a:cubicBezTo>
                    <a:cubicBezTo>
                      <a:pt x="31" y="27"/>
                      <a:pt x="31" y="23"/>
                      <a:pt x="28" y="19"/>
                    </a:cubicBezTo>
                    <a:cubicBezTo>
                      <a:pt x="23" y="16"/>
                      <a:pt x="17" y="15"/>
                      <a:pt x="11" y="15"/>
                    </a:cubicBezTo>
                    <a:cubicBezTo>
                      <a:pt x="6" y="17"/>
                      <a:pt x="5" y="23"/>
                      <a:pt x="2" y="26"/>
                    </a:cubicBezTo>
                    <a:cubicBezTo>
                      <a:pt x="1" y="23"/>
                      <a:pt x="1" y="19"/>
                      <a:pt x="1" y="15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7" y="0"/>
                      <a:pt x="127" y="0"/>
                      <a:pt x="127" y="0"/>
                    </a:cubicBezTo>
                    <a:moveTo>
                      <a:pt x="127" y="0"/>
                    </a:moveTo>
                    <a:cubicBezTo>
                      <a:pt x="127" y="0"/>
                      <a:pt x="127" y="0"/>
                      <a:pt x="12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8"/>
                      <a:pt x="0" y="22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5"/>
                      <a:pt x="4" y="24"/>
                      <a:pt x="5" y="22"/>
                    </a:cubicBezTo>
                    <a:cubicBezTo>
                      <a:pt x="6" y="19"/>
                      <a:pt x="8" y="17"/>
                      <a:pt x="11" y="16"/>
                    </a:cubicBezTo>
                    <a:cubicBezTo>
                      <a:pt x="18" y="16"/>
                      <a:pt x="23" y="17"/>
                      <a:pt x="28" y="20"/>
                    </a:cubicBezTo>
                    <a:cubicBezTo>
                      <a:pt x="30" y="22"/>
                      <a:pt x="30" y="25"/>
                      <a:pt x="31" y="27"/>
                    </a:cubicBezTo>
                    <a:cubicBezTo>
                      <a:pt x="32" y="29"/>
                      <a:pt x="32" y="30"/>
                      <a:pt x="33" y="31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4" y="33"/>
                      <a:pt x="35" y="34"/>
                      <a:pt x="36" y="35"/>
                    </a:cubicBezTo>
                    <a:cubicBezTo>
                      <a:pt x="41" y="38"/>
                      <a:pt x="45" y="42"/>
                      <a:pt x="44" y="47"/>
                    </a:cubicBezTo>
                    <a:cubicBezTo>
                      <a:pt x="37" y="52"/>
                      <a:pt x="28" y="55"/>
                      <a:pt x="19" y="55"/>
                    </a:cubicBezTo>
                    <a:cubicBezTo>
                      <a:pt x="16" y="55"/>
                      <a:pt x="13" y="55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6" y="55"/>
                      <a:pt x="6" y="59"/>
                      <a:pt x="5" y="62"/>
                    </a:cubicBezTo>
                    <a:cubicBezTo>
                      <a:pt x="5" y="63"/>
                      <a:pt x="5" y="64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7"/>
                      <a:pt x="7" y="67"/>
                      <a:pt x="9" y="67"/>
                    </a:cubicBezTo>
                    <a:cubicBezTo>
                      <a:pt x="10" y="67"/>
                      <a:pt x="11" y="67"/>
                      <a:pt x="12" y="67"/>
                    </a:cubicBezTo>
                    <a:cubicBezTo>
                      <a:pt x="13" y="66"/>
                      <a:pt x="15" y="66"/>
                      <a:pt x="16" y="66"/>
                    </a:cubicBezTo>
                    <a:cubicBezTo>
                      <a:pt x="17" y="66"/>
                      <a:pt x="18" y="66"/>
                      <a:pt x="19" y="68"/>
                    </a:cubicBezTo>
                    <a:cubicBezTo>
                      <a:pt x="20" y="69"/>
                      <a:pt x="24" y="74"/>
                      <a:pt x="21" y="79"/>
                    </a:cubicBezTo>
                    <a:cubicBezTo>
                      <a:pt x="21" y="79"/>
                      <a:pt x="20" y="79"/>
                      <a:pt x="19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7" y="79"/>
                      <a:pt x="15" y="79"/>
                      <a:pt x="15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9" y="85"/>
                      <a:pt x="21" y="86"/>
                    </a:cubicBezTo>
                    <a:cubicBezTo>
                      <a:pt x="24" y="88"/>
                      <a:pt x="28" y="90"/>
                      <a:pt x="29" y="94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3" y="133"/>
                      <a:pt x="53" y="133"/>
                      <a:pt x="53" y="133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110" y="120"/>
                      <a:pt x="110" y="120"/>
                      <a:pt x="110" y="120"/>
                    </a:cubicBezTo>
                    <a:cubicBezTo>
                      <a:pt x="117" y="127"/>
                      <a:pt x="117" y="127"/>
                      <a:pt x="117" y="127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70" y="152"/>
                      <a:pt x="170" y="152"/>
                      <a:pt x="170" y="152"/>
                    </a:cubicBezTo>
                    <a:cubicBezTo>
                      <a:pt x="173" y="172"/>
                      <a:pt x="173" y="172"/>
                      <a:pt x="173" y="172"/>
                    </a:cubicBezTo>
                    <a:cubicBezTo>
                      <a:pt x="173" y="173"/>
                      <a:pt x="173" y="173"/>
                      <a:pt x="173" y="173"/>
                    </a:cubicBezTo>
                    <a:cubicBezTo>
                      <a:pt x="173" y="173"/>
                      <a:pt x="173" y="173"/>
                      <a:pt x="173" y="173"/>
                    </a:cubicBezTo>
                    <a:cubicBezTo>
                      <a:pt x="190" y="177"/>
                      <a:pt x="190" y="177"/>
                      <a:pt x="190" y="177"/>
                    </a:cubicBezTo>
                    <a:cubicBezTo>
                      <a:pt x="201" y="185"/>
                      <a:pt x="201" y="185"/>
                      <a:pt x="201" y="185"/>
                    </a:cubicBezTo>
                    <a:cubicBezTo>
                      <a:pt x="202" y="185"/>
                      <a:pt x="202" y="185"/>
                      <a:pt x="202" y="185"/>
                    </a:cubicBezTo>
                    <a:cubicBezTo>
                      <a:pt x="202" y="185"/>
                      <a:pt x="202" y="185"/>
                      <a:pt x="202" y="185"/>
                    </a:cubicBezTo>
                    <a:cubicBezTo>
                      <a:pt x="206" y="173"/>
                      <a:pt x="206" y="173"/>
                      <a:pt x="206" y="173"/>
                    </a:cubicBezTo>
                    <a:cubicBezTo>
                      <a:pt x="245" y="151"/>
                      <a:pt x="245" y="151"/>
                      <a:pt x="245" y="151"/>
                    </a:cubicBezTo>
                    <a:cubicBezTo>
                      <a:pt x="245" y="151"/>
                      <a:pt x="245" y="151"/>
                      <a:pt x="245" y="151"/>
                    </a:cubicBezTo>
                    <a:cubicBezTo>
                      <a:pt x="245" y="151"/>
                      <a:pt x="245" y="151"/>
                      <a:pt x="245" y="151"/>
                    </a:cubicBezTo>
                    <a:cubicBezTo>
                      <a:pt x="253" y="132"/>
                      <a:pt x="253" y="132"/>
                      <a:pt x="253" y="132"/>
                    </a:cubicBezTo>
                    <a:cubicBezTo>
                      <a:pt x="277" y="131"/>
                      <a:pt x="277" y="131"/>
                      <a:pt x="277" y="131"/>
                    </a:cubicBezTo>
                    <a:cubicBezTo>
                      <a:pt x="278" y="131"/>
                      <a:pt x="278" y="131"/>
                      <a:pt x="278" y="131"/>
                    </a:cubicBezTo>
                    <a:cubicBezTo>
                      <a:pt x="278" y="130"/>
                      <a:pt x="278" y="130"/>
                      <a:pt x="278" y="130"/>
                    </a:cubicBezTo>
                    <a:cubicBezTo>
                      <a:pt x="270" y="119"/>
                      <a:pt x="270" y="119"/>
                      <a:pt x="270" y="119"/>
                    </a:cubicBezTo>
                    <a:cubicBezTo>
                      <a:pt x="270" y="119"/>
                      <a:pt x="270" y="119"/>
                      <a:pt x="270" y="119"/>
                    </a:cubicBezTo>
                    <a:cubicBezTo>
                      <a:pt x="270" y="119"/>
                      <a:pt x="270" y="119"/>
                      <a:pt x="270" y="119"/>
                    </a:cubicBezTo>
                    <a:cubicBezTo>
                      <a:pt x="256" y="116"/>
                      <a:pt x="256" y="116"/>
                      <a:pt x="256" y="116"/>
                    </a:cubicBezTo>
                    <a:cubicBezTo>
                      <a:pt x="239" y="107"/>
                      <a:pt x="239" y="107"/>
                      <a:pt x="239" y="107"/>
                    </a:cubicBezTo>
                    <a:cubicBezTo>
                      <a:pt x="221" y="100"/>
                      <a:pt x="221" y="100"/>
                      <a:pt x="221" y="100"/>
                    </a:cubicBezTo>
                    <a:cubicBezTo>
                      <a:pt x="205" y="82"/>
                      <a:pt x="205" y="82"/>
                      <a:pt x="205" y="82"/>
                    </a:cubicBezTo>
                    <a:cubicBezTo>
                      <a:pt x="197" y="57"/>
                      <a:pt x="197" y="57"/>
                      <a:pt x="197" y="57"/>
                    </a:cubicBezTo>
                    <a:cubicBezTo>
                      <a:pt x="197" y="57"/>
                      <a:pt x="197" y="57"/>
                      <a:pt x="197" y="57"/>
                    </a:cubicBezTo>
                    <a:cubicBezTo>
                      <a:pt x="197" y="57"/>
                      <a:pt x="197" y="57"/>
                      <a:pt x="197" y="57"/>
                    </a:cubicBezTo>
                    <a:cubicBezTo>
                      <a:pt x="185" y="44"/>
                      <a:pt x="185" y="44"/>
                      <a:pt x="185" y="44"/>
                    </a:cubicBezTo>
                    <a:cubicBezTo>
                      <a:pt x="185" y="44"/>
                      <a:pt x="185" y="44"/>
                      <a:pt x="185" y="44"/>
                    </a:cubicBezTo>
                    <a:cubicBezTo>
                      <a:pt x="185" y="44"/>
                      <a:pt x="185" y="44"/>
                      <a:pt x="185" y="44"/>
                    </a:cubicBezTo>
                    <a:cubicBezTo>
                      <a:pt x="171" y="40"/>
                      <a:pt x="171" y="40"/>
                      <a:pt x="171" y="40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7" y="22"/>
                      <a:pt x="147" y="22"/>
                      <a:pt x="147" y="22"/>
                    </a:cubicBezTo>
                    <a:cubicBezTo>
                      <a:pt x="147" y="22"/>
                      <a:pt x="147" y="22"/>
                      <a:pt x="147" y="22"/>
                    </a:cubicBezTo>
                    <a:cubicBezTo>
                      <a:pt x="147" y="22"/>
                      <a:pt x="147" y="22"/>
                      <a:pt x="147" y="22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7" name="Freeform 1308"/>
              <p:cNvSpPr>
                <a:spLocks/>
              </p:cNvSpPr>
              <p:nvPr/>
            </p:nvSpPr>
            <p:spPr bwMode="gray">
              <a:xfrm>
                <a:off x="3802" y="1227"/>
                <a:ext cx="716" cy="362"/>
              </a:xfrm>
              <a:custGeom>
                <a:avLst/>
                <a:gdLst>
                  <a:gd name="T0" fmla="*/ 382 w 813"/>
                  <a:gd name="T1" fmla="*/ 366 h 411"/>
                  <a:gd name="T2" fmla="*/ 344 w 813"/>
                  <a:gd name="T3" fmla="*/ 340 h 411"/>
                  <a:gd name="T4" fmla="*/ 301 w 813"/>
                  <a:gd name="T5" fmla="*/ 341 h 411"/>
                  <a:gd name="T6" fmla="*/ 173 w 813"/>
                  <a:gd name="T7" fmla="*/ 318 h 411"/>
                  <a:gd name="T8" fmla="*/ 145 w 813"/>
                  <a:gd name="T9" fmla="*/ 378 h 411"/>
                  <a:gd name="T10" fmla="*/ 116 w 813"/>
                  <a:gd name="T11" fmla="*/ 381 h 411"/>
                  <a:gd name="T12" fmla="*/ 116 w 813"/>
                  <a:gd name="T13" fmla="*/ 365 h 411"/>
                  <a:gd name="T14" fmla="*/ 96 w 813"/>
                  <a:gd name="T15" fmla="*/ 358 h 411"/>
                  <a:gd name="T16" fmla="*/ 88 w 813"/>
                  <a:gd name="T17" fmla="*/ 344 h 411"/>
                  <a:gd name="T18" fmla="*/ 71 w 813"/>
                  <a:gd name="T19" fmla="*/ 314 h 411"/>
                  <a:gd name="T20" fmla="*/ 72 w 813"/>
                  <a:gd name="T21" fmla="*/ 314 h 411"/>
                  <a:gd name="T22" fmla="*/ 89 w 813"/>
                  <a:gd name="T23" fmla="*/ 319 h 411"/>
                  <a:gd name="T24" fmla="*/ 87 w 813"/>
                  <a:gd name="T25" fmla="*/ 314 h 411"/>
                  <a:gd name="T26" fmla="*/ 89 w 813"/>
                  <a:gd name="T27" fmla="*/ 304 h 411"/>
                  <a:gd name="T28" fmla="*/ 125 w 813"/>
                  <a:gd name="T29" fmla="*/ 286 h 411"/>
                  <a:gd name="T30" fmla="*/ 127 w 813"/>
                  <a:gd name="T31" fmla="*/ 263 h 411"/>
                  <a:gd name="T32" fmla="*/ 112 w 813"/>
                  <a:gd name="T33" fmla="*/ 256 h 411"/>
                  <a:gd name="T34" fmla="*/ 78 w 813"/>
                  <a:gd name="T35" fmla="*/ 259 h 411"/>
                  <a:gd name="T36" fmla="*/ 46 w 813"/>
                  <a:gd name="T37" fmla="*/ 271 h 411"/>
                  <a:gd name="T38" fmla="*/ 40 w 813"/>
                  <a:gd name="T39" fmla="*/ 247 h 411"/>
                  <a:gd name="T40" fmla="*/ 6 w 813"/>
                  <a:gd name="T41" fmla="*/ 150 h 411"/>
                  <a:gd name="T42" fmla="*/ 37 w 813"/>
                  <a:gd name="T43" fmla="*/ 155 h 411"/>
                  <a:gd name="T44" fmla="*/ 90 w 813"/>
                  <a:gd name="T45" fmla="*/ 119 h 411"/>
                  <a:gd name="T46" fmla="*/ 137 w 813"/>
                  <a:gd name="T47" fmla="*/ 124 h 411"/>
                  <a:gd name="T48" fmla="*/ 169 w 813"/>
                  <a:gd name="T49" fmla="*/ 146 h 411"/>
                  <a:gd name="T50" fmla="*/ 223 w 813"/>
                  <a:gd name="T51" fmla="*/ 135 h 411"/>
                  <a:gd name="T52" fmla="*/ 261 w 813"/>
                  <a:gd name="T53" fmla="*/ 138 h 411"/>
                  <a:gd name="T54" fmla="*/ 285 w 813"/>
                  <a:gd name="T55" fmla="*/ 142 h 411"/>
                  <a:gd name="T56" fmla="*/ 271 w 813"/>
                  <a:gd name="T57" fmla="*/ 104 h 411"/>
                  <a:gd name="T58" fmla="*/ 277 w 813"/>
                  <a:gd name="T59" fmla="*/ 87 h 411"/>
                  <a:gd name="T60" fmla="*/ 297 w 813"/>
                  <a:gd name="T61" fmla="*/ 68 h 411"/>
                  <a:gd name="T62" fmla="*/ 304 w 813"/>
                  <a:gd name="T63" fmla="*/ 50 h 411"/>
                  <a:gd name="T64" fmla="*/ 412 w 813"/>
                  <a:gd name="T65" fmla="*/ 3 h 411"/>
                  <a:gd name="T66" fmla="*/ 479 w 813"/>
                  <a:gd name="T67" fmla="*/ 9 h 411"/>
                  <a:gd name="T68" fmla="*/ 531 w 813"/>
                  <a:gd name="T69" fmla="*/ 39 h 411"/>
                  <a:gd name="T70" fmla="*/ 563 w 813"/>
                  <a:gd name="T71" fmla="*/ 40 h 411"/>
                  <a:gd name="T72" fmla="*/ 599 w 813"/>
                  <a:gd name="T73" fmla="*/ 45 h 411"/>
                  <a:gd name="T74" fmla="*/ 646 w 813"/>
                  <a:gd name="T75" fmla="*/ 105 h 411"/>
                  <a:gd name="T76" fmla="*/ 770 w 813"/>
                  <a:gd name="T77" fmla="*/ 171 h 411"/>
                  <a:gd name="T78" fmla="*/ 776 w 813"/>
                  <a:gd name="T79" fmla="*/ 220 h 411"/>
                  <a:gd name="T80" fmla="*/ 755 w 813"/>
                  <a:gd name="T81" fmla="*/ 250 h 411"/>
                  <a:gd name="T82" fmla="*/ 718 w 813"/>
                  <a:gd name="T83" fmla="*/ 297 h 411"/>
                  <a:gd name="T84" fmla="*/ 659 w 813"/>
                  <a:gd name="T85" fmla="*/ 307 h 411"/>
                  <a:gd name="T86" fmla="*/ 677 w 813"/>
                  <a:gd name="T87" fmla="*/ 353 h 411"/>
                  <a:gd name="T88" fmla="*/ 633 w 813"/>
                  <a:gd name="T89" fmla="*/ 357 h 411"/>
                  <a:gd name="T90" fmla="*/ 563 w 813"/>
                  <a:gd name="T91" fmla="*/ 349 h 411"/>
                  <a:gd name="T92" fmla="*/ 537 w 813"/>
                  <a:gd name="T93" fmla="*/ 368 h 411"/>
                  <a:gd name="T94" fmla="*/ 490 w 813"/>
                  <a:gd name="T95" fmla="*/ 363 h 411"/>
                  <a:gd name="T96" fmla="*/ 444 w 813"/>
                  <a:gd name="T97" fmla="*/ 389 h 411"/>
                  <a:gd name="T98" fmla="*/ 422 w 813"/>
                  <a:gd name="T99" fmla="*/ 41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13" h="411">
                    <a:moveTo>
                      <a:pt x="403" y="399"/>
                    </a:moveTo>
                    <a:cubicBezTo>
                      <a:pt x="395" y="399"/>
                      <a:pt x="395" y="399"/>
                      <a:pt x="395" y="399"/>
                    </a:cubicBezTo>
                    <a:cubicBezTo>
                      <a:pt x="382" y="366"/>
                      <a:pt x="382" y="366"/>
                      <a:pt x="382" y="366"/>
                    </a:cubicBezTo>
                    <a:cubicBezTo>
                      <a:pt x="369" y="370"/>
                      <a:pt x="369" y="370"/>
                      <a:pt x="369" y="370"/>
                    </a:cubicBezTo>
                    <a:cubicBezTo>
                      <a:pt x="360" y="350"/>
                      <a:pt x="360" y="350"/>
                      <a:pt x="360" y="350"/>
                    </a:cubicBezTo>
                    <a:cubicBezTo>
                      <a:pt x="344" y="340"/>
                      <a:pt x="344" y="340"/>
                      <a:pt x="344" y="340"/>
                    </a:cubicBezTo>
                    <a:cubicBezTo>
                      <a:pt x="334" y="341"/>
                      <a:pt x="334" y="341"/>
                      <a:pt x="334" y="341"/>
                    </a:cubicBezTo>
                    <a:cubicBezTo>
                      <a:pt x="314" y="339"/>
                      <a:pt x="314" y="339"/>
                      <a:pt x="314" y="339"/>
                    </a:cubicBezTo>
                    <a:cubicBezTo>
                      <a:pt x="301" y="341"/>
                      <a:pt x="301" y="341"/>
                      <a:pt x="301" y="341"/>
                    </a:cubicBezTo>
                    <a:cubicBezTo>
                      <a:pt x="286" y="324"/>
                      <a:pt x="286" y="324"/>
                      <a:pt x="286" y="324"/>
                    </a:cubicBezTo>
                    <a:cubicBezTo>
                      <a:pt x="231" y="289"/>
                      <a:pt x="231" y="289"/>
                      <a:pt x="231" y="289"/>
                    </a:cubicBezTo>
                    <a:cubicBezTo>
                      <a:pt x="173" y="318"/>
                      <a:pt x="173" y="318"/>
                      <a:pt x="173" y="318"/>
                    </a:cubicBezTo>
                    <a:cubicBezTo>
                      <a:pt x="177" y="388"/>
                      <a:pt x="177" y="388"/>
                      <a:pt x="177" y="388"/>
                    </a:cubicBezTo>
                    <a:cubicBezTo>
                      <a:pt x="158" y="390"/>
                      <a:pt x="158" y="390"/>
                      <a:pt x="158" y="390"/>
                    </a:cubicBezTo>
                    <a:cubicBezTo>
                      <a:pt x="145" y="378"/>
                      <a:pt x="145" y="378"/>
                      <a:pt x="145" y="378"/>
                    </a:cubicBezTo>
                    <a:cubicBezTo>
                      <a:pt x="133" y="373"/>
                      <a:pt x="133" y="373"/>
                      <a:pt x="133" y="373"/>
                    </a:cubicBezTo>
                    <a:cubicBezTo>
                      <a:pt x="124" y="374"/>
                      <a:pt x="124" y="374"/>
                      <a:pt x="124" y="374"/>
                    </a:cubicBezTo>
                    <a:cubicBezTo>
                      <a:pt x="116" y="381"/>
                      <a:pt x="116" y="381"/>
                      <a:pt x="116" y="381"/>
                    </a:cubicBezTo>
                    <a:cubicBezTo>
                      <a:pt x="116" y="380"/>
                      <a:pt x="116" y="380"/>
                      <a:pt x="116" y="380"/>
                    </a:cubicBezTo>
                    <a:cubicBezTo>
                      <a:pt x="116" y="379"/>
                      <a:pt x="116" y="378"/>
                      <a:pt x="116" y="377"/>
                    </a:cubicBezTo>
                    <a:cubicBezTo>
                      <a:pt x="117" y="373"/>
                      <a:pt x="118" y="369"/>
                      <a:pt x="116" y="365"/>
                    </a:cubicBezTo>
                    <a:cubicBezTo>
                      <a:pt x="113" y="364"/>
                      <a:pt x="111" y="363"/>
                      <a:pt x="108" y="361"/>
                    </a:cubicBezTo>
                    <a:cubicBezTo>
                      <a:pt x="105" y="359"/>
                      <a:pt x="103" y="357"/>
                      <a:pt x="100" y="357"/>
                    </a:cubicBezTo>
                    <a:cubicBezTo>
                      <a:pt x="99" y="357"/>
                      <a:pt x="97" y="357"/>
                      <a:pt x="96" y="358"/>
                    </a:cubicBezTo>
                    <a:cubicBezTo>
                      <a:pt x="96" y="358"/>
                      <a:pt x="96" y="358"/>
                      <a:pt x="96" y="358"/>
                    </a:cubicBezTo>
                    <a:cubicBezTo>
                      <a:pt x="96" y="358"/>
                      <a:pt x="96" y="358"/>
                      <a:pt x="96" y="358"/>
                    </a:cubicBezTo>
                    <a:cubicBezTo>
                      <a:pt x="91" y="355"/>
                      <a:pt x="89" y="349"/>
                      <a:pt x="88" y="344"/>
                    </a:cubicBezTo>
                    <a:cubicBezTo>
                      <a:pt x="87" y="342"/>
                      <a:pt x="86" y="340"/>
                      <a:pt x="86" y="338"/>
                    </a:cubicBezTo>
                    <a:cubicBezTo>
                      <a:pt x="84" y="335"/>
                      <a:pt x="82" y="333"/>
                      <a:pt x="79" y="331"/>
                    </a:cubicBezTo>
                    <a:cubicBezTo>
                      <a:pt x="74" y="326"/>
                      <a:pt x="69" y="321"/>
                      <a:pt x="71" y="314"/>
                    </a:cubicBezTo>
                    <a:cubicBezTo>
                      <a:pt x="71" y="314"/>
                      <a:pt x="71" y="314"/>
                      <a:pt x="71" y="314"/>
                    </a:cubicBezTo>
                    <a:cubicBezTo>
                      <a:pt x="71" y="314"/>
                      <a:pt x="71" y="314"/>
                      <a:pt x="71" y="314"/>
                    </a:cubicBezTo>
                    <a:cubicBezTo>
                      <a:pt x="71" y="314"/>
                      <a:pt x="72" y="314"/>
                      <a:pt x="72" y="314"/>
                    </a:cubicBezTo>
                    <a:cubicBezTo>
                      <a:pt x="75" y="314"/>
                      <a:pt x="77" y="315"/>
                      <a:pt x="80" y="317"/>
                    </a:cubicBezTo>
                    <a:cubicBezTo>
                      <a:pt x="82" y="318"/>
                      <a:pt x="84" y="320"/>
                      <a:pt x="86" y="320"/>
                    </a:cubicBezTo>
                    <a:cubicBezTo>
                      <a:pt x="87" y="320"/>
                      <a:pt x="88" y="319"/>
                      <a:pt x="89" y="319"/>
                    </a:cubicBezTo>
                    <a:cubicBezTo>
                      <a:pt x="90" y="318"/>
                      <a:pt x="90" y="317"/>
                      <a:pt x="90" y="316"/>
                    </a:cubicBezTo>
                    <a:cubicBezTo>
                      <a:pt x="89" y="315"/>
                      <a:pt x="89" y="314"/>
                      <a:pt x="88" y="314"/>
                    </a:cubicBezTo>
                    <a:cubicBezTo>
                      <a:pt x="87" y="314"/>
                      <a:pt x="87" y="314"/>
                      <a:pt x="87" y="314"/>
                    </a:cubicBezTo>
                    <a:cubicBezTo>
                      <a:pt x="87" y="314"/>
                      <a:pt x="87" y="314"/>
                      <a:pt x="87" y="314"/>
                    </a:cubicBezTo>
                    <a:cubicBezTo>
                      <a:pt x="86" y="311"/>
                      <a:pt x="87" y="307"/>
                      <a:pt x="89" y="304"/>
                    </a:cubicBezTo>
                    <a:cubicBezTo>
                      <a:pt x="89" y="304"/>
                      <a:pt x="89" y="304"/>
                      <a:pt x="89" y="304"/>
                    </a:cubicBezTo>
                    <a:cubicBezTo>
                      <a:pt x="89" y="304"/>
                      <a:pt x="89" y="304"/>
                      <a:pt x="89" y="304"/>
                    </a:cubicBezTo>
                    <a:cubicBezTo>
                      <a:pt x="99" y="298"/>
                      <a:pt x="111" y="297"/>
                      <a:pt x="122" y="297"/>
                    </a:cubicBezTo>
                    <a:cubicBezTo>
                      <a:pt x="126" y="295"/>
                      <a:pt x="125" y="291"/>
                      <a:pt x="125" y="286"/>
                    </a:cubicBezTo>
                    <a:cubicBezTo>
                      <a:pt x="125" y="284"/>
                      <a:pt x="125" y="281"/>
                      <a:pt x="125" y="279"/>
                    </a:cubicBezTo>
                    <a:cubicBezTo>
                      <a:pt x="124" y="277"/>
                      <a:pt x="126" y="275"/>
                      <a:pt x="127" y="272"/>
                    </a:cubicBezTo>
                    <a:cubicBezTo>
                      <a:pt x="128" y="269"/>
                      <a:pt x="129" y="266"/>
                      <a:pt x="127" y="263"/>
                    </a:cubicBezTo>
                    <a:cubicBezTo>
                      <a:pt x="126" y="257"/>
                      <a:pt x="122" y="256"/>
                      <a:pt x="118" y="256"/>
                    </a:cubicBezTo>
                    <a:cubicBezTo>
                      <a:pt x="117" y="256"/>
                      <a:pt x="116" y="256"/>
                      <a:pt x="115" y="256"/>
                    </a:cubicBezTo>
                    <a:cubicBezTo>
                      <a:pt x="114" y="256"/>
                      <a:pt x="113" y="256"/>
                      <a:pt x="112" y="256"/>
                    </a:cubicBezTo>
                    <a:cubicBezTo>
                      <a:pt x="108" y="256"/>
                      <a:pt x="105" y="256"/>
                      <a:pt x="103" y="251"/>
                    </a:cubicBezTo>
                    <a:cubicBezTo>
                      <a:pt x="100" y="251"/>
                      <a:pt x="97" y="251"/>
                      <a:pt x="94" y="251"/>
                    </a:cubicBezTo>
                    <a:cubicBezTo>
                      <a:pt x="82" y="251"/>
                      <a:pt x="80" y="256"/>
                      <a:pt x="78" y="259"/>
                    </a:cubicBezTo>
                    <a:cubicBezTo>
                      <a:pt x="77" y="261"/>
                      <a:pt x="76" y="263"/>
                      <a:pt x="73" y="263"/>
                    </a:cubicBezTo>
                    <a:cubicBezTo>
                      <a:pt x="73" y="263"/>
                      <a:pt x="72" y="263"/>
                      <a:pt x="72" y="263"/>
                    </a:cubicBezTo>
                    <a:cubicBezTo>
                      <a:pt x="61" y="267"/>
                      <a:pt x="56" y="269"/>
                      <a:pt x="46" y="271"/>
                    </a:cubicBezTo>
                    <a:cubicBezTo>
                      <a:pt x="46" y="271"/>
                      <a:pt x="46" y="271"/>
                      <a:pt x="46" y="271"/>
                    </a:cubicBezTo>
                    <a:cubicBezTo>
                      <a:pt x="36" y="266"/>
                      <a:pt x="36" y="266"/>
                      <a:pt x="36" y="266"/>
                    </a:cubicBezTo>
                    <a:cubicBezTo>
                      <a:pt x="40" y="247"/>
                      <a:pt x="40" y="247"/>
                      <a:pt x="40" y="247"/>
                    </a:cubicBezTo>
                    <a:cubicBezTo>
                      <a:pt x="28" y="232"/>
                      <a:pt x="28" y="232"/>
                      <a:pt x="28" y="232"/>
                    </a:cubicBezTo>
                    <a:cubicBezTo>
                      <a:pt x="0" y="227"/>
                      <a:pt x="0" y="227"/>
                      <a:pt x="0" y="227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25" y="156"/>
                      <a:pt x="25" y="156"/>
                      <a:pt x="25" y="156"/>
                    </a:cubicBezTo>
                    <a:cubicBezTo>
                      <a:pt x="37" y="155"/>
                      <a:pt x="37" y="155"/>
                      <a:pt x="37" y="155"/>
                    </a:cubicBezTo>
                    <a:cubicBezTo>
                      <a:pt x="37" y="135"/>
                      <a:pt x="37" y="135"/>
                      <a:pt x="37" y="135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90" y="119"/>
                      <a:pt x="90" y="119"/>
                      <a:pt x="90" y="119"/>
                    </a:cubicBezTo>
                    <a:cubicBezTo>
                      <a:pt x="110" y="119"/>
                      <a:pt x="110" y="119"/>
                      <a:pt x="110" y="119"/>
                    </a:cubicBezTo>
                    <a:cubicBezTo>
                      <a:pt x="119" y="125"/>
                      <a:pt x="119" y="125"/>
                      <a:pt x="119" y="125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60" y="138"/>
                      <a:pt x="160" y="138"/>
                      <a:pt x="160" y="138"/>
                    </a:cubicBezTo>
                    <a:cubicBezTo>
                      <a:pt x="169" y="146"/>
                      <a:pt x="169" y="146"/>
                      <a:pt x="169" y="146"/>
                    </a:cubicBezTo>
                    <a:cubicBezTo>
                      <a:pt x="176" y="146"/>
                      <a:pt x="176" y="146"/>
                      <a:pt x="176" y="146"/>
                    </a:cubicBezTo>
                    <a:cubicBezTo>
                      <a:pt x="187" y="135"/>
                      <a:pt x="187" y="135"/>
                      <a:pt x="187" y="135"/>
                    </a:cubicBezTo>
                    <a:cubicBezTo>
                      <a:pt x="223" y="135"/>
                      <a:pt x="223" y="135"/>
                      <a:pt x="223" y="135"/>
                    </a:cubicBezTo>
                    <a:cubicBezTo>
                      <a:pt x="233" y="143"/>
                      <a:pt x="233" y="143"/>
                      <a:pt x="233" y="143"/>
                    </a:cubicBezTo>
                    <a:cubicBezTo>
                      <a:pt x="260" y="148"/>
                      <a:pt x="260" y="148"/>
                      <a:pt x="260" y="148"/>
                    </a:cubicBezTo>
                    <a:cubicBezTo>
                      <a:pt x="261" y="138"/>
                      <a:pt x="261" y="138"/>
                      <a:pt x="261" y="138"/>
                    </a:cubicBezTo>
                    <a:cubicBezTo>
                      <a:pt x="267" y="136"/>
                      <a:pt x="267" y="136"/>
                      <a:pt x="267" y="136"/>
                    </a:cubicBezTo>
                    <a:cubicBezTo>
                      <a:pt x="276" y="148"/>
                      <a:pt x="276" y="148"/>
                      <a:pt x="276" y="148"/>
                    </a:cubicBezTo>
                    <a:cubicBezTo>
                      <a:pt x="285" y="142"/>
                      <a:pt x="285" y="142"/>
                      <a:pt x="285" y="142"/>
                    </a:cubicBezTo>
                    <a:cubicBezTo>
                      <a:pt x="284" y="127"/>
                      <a:pt x="284" y="127"/>
                      <a:pt x="284" y="127"/>
                    </a:cubicBezTo>
                    <a:cubicBezTo>
                      <a:pt x="270" y="118"/>
                      <a:pt x="270" y="118"/>
                      <a:pt x="270" y="118"/>
                    </a:cubicBezTo>
                    <a:cubicBezTo>
                      <a:pt x="271" y="104"/>
                      <a:pt x="271" y="104"/>
                      <a:pt x="271" y="104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85" y="93"/>
                      <a:pt x="285" y="93"/>
                      <a:pt x="285" y="93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97" y="73"/>
                      <a:pt x="297" y="73"/>
                      <a:pt x="297" y="73"/>
                    </a:cubicBezTo>
                    <a:cubicBezTo>
                      <a:pt x="297" y="68"/>
                      <a:pt x="297" y="68"/>
                      <a:pt x="297" y="68"/>
                    </a:cubicBezTo>
                    <a:cubicBezTo>
                      <a:pt x="278" y="69"/>
                      <a:pt x="278" y="69"/>
                      <a:pt x="278" y="69"/>
                    </a:cubicBezTo>
                    <a:cubicBezTo>
                      <a:pt x="278" y="54"/>
                      <a:pt x="278" y="54"/>
                      <a:pt x="278" y="54"/>
                    </a:cubicBezTo>
                    <a:cubicBezTo>
                      <a:pt x="304" y="50"/>
                      <a:pt x="304" y="50"/>
                      <a:pt x="304" y="50"/>
                    </a:cubicBezTo>
                    <a:cubicBezTo>
                      <a:pt x="335" y="42"/>
                      <a:pt x="335" y="42"/>
                      <a:pt x="335" y="42"/>
                    </a:cubicBezTo>
                    <a:cubicBezTo>
                      <a:pt x="389" y="21"/>
                      <a:pt x="389" y="21"/>
                      <a:pt x="389" y="21"/>
                    </a:cubicBezTo>
                    <a:cubicBezTo>
                      <a:pt x="412" y="3"/>
                      <a:pt x="412" y="3"/>
                      <a:pt x="412" y="3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65" y="3"/>
                      <a:pt x="465" y="3"/>
                      <a:pt x="465" y="3"/>
                    </a:cubicBezTo>
                    <a:cubicBezTo>
                      <a:pt x="479" y="9"/>
                      <a:pt x="479" y="9"/>
                      <a:pt x="479" y="9"/>
                    </a:cubicBezTo>
                    <a:cubicBezTo>
                      <a:pt x="488" y="33"/>
                      <a:pt x="488" y="33"/>
                      <a:pt x="488" y="33"/>
                    </a:cubicBezTo>
                    <a:cubicBezTo>
                      <a:pt x="503" y="29"/>
                      <a:pt x="503" y="29"/>
                      <a:pt x="503" y="29"/>
                    </a:cubicBezTo>
                    <a:cubicBezTo>
                      <a:pt x="531" y="39"/>
                      <a:pt x="531" y="39"/>
                      <a:pt x="531" y="39"/>
                    </a:cubicBezTo>
                    <a:cubicBezTo>
                      <a:pt x="533" y="55"/>
                      <a:pt x="533" y="55"/>
                      <a:pt x="533" y="55"/>
                    </a:cubicBezTo>
                    <a:cubicBezTo>
                      <a:pt x="557" y="52"/>
                      <a:pt x="557" y="52"/>
                      <a:pt x="557" y="52"/>
                    </a:cubicBezTo>
                    <a:cubicBezTo>
                      <a:pt x="563" y="40"/>
                      <a:pt x="563" y="40"/>
                      <a:pt x="563" y="40"/>
                    </a:cubicBezTo>
                    <a:cubicBezTo>
                      <a:pt x="573" y="29"/>
                      <a:pt x="573" y="29"/>
                      <a:pt x="573" y="29"/>
                    </a:cubicBezTo>
                    <a:cubicBezTo>
                      <a:pt x="599" y="31"/>
                      <a:pt x="599" y="31"/>
                      <a:pt x="599" y="31"/>
                    </a:cubicBezTo>
                    <a:cubicBezTo>
                      <a:pt x="599" y="45"/>
                      <a:pt x="599" y="45"/>
                      <a:pt x="599" y="45"/>
                    </a:cubicBezTo>
                    <a:cubicBezTo>
                      <a:pt x="606" y="65"/>
                      <a:pt x="606" y="65"/>
                      <a:pt x="606" y="65"/>
                    </a:cubicBezTo>
                    <a:cubicBezTo>
                      <a:pt x="636" y="83"/>
                      <a:pt x="636" y="83"/>
                      <a:pt x="636" y="83"/>
                    </a:cubicBezTo>
                    <a:cubicBezTo>
                      <a:pt x="646" y="105"/>
                      <a:pt x="646" y="105"/>
                      <a:pt x="646" y="105"/>
                    </a:cubicBezTo>
                    <a:cubicBezTo>
                      <a:pt x="664" y="136"/>
                      <a:pt x="664" y="136"/>
                      <a:pt x="664" y="136"/>
                    </a:cubicBezTo>
                    <a:cubicBezTo>
                      <a:pt x="738" y="136"/>
                      <a:pt x="738" y="136"/>
                      <a:pt x="738" y="136"/>
                    </a:cubicBezTo>
                    <a:cubicBezTo>
                      <a:pt x="770" y="171"/>
                      <a:pt x="770" y="171"/>
                      <a:pt x="770" y="171"/>
                    </a:cubicBezTo>
                    <a:cubicBezTo>
                      <a:pt x="810" y="182"/>
                      <a:pt x="810" y="182"/>
                      <a:pt x="810" y="182"/>
                    </a:cubicBezTo>
                    <a:cubicBezTo>
                      <a:pt x="813" y="192"/>
                      <a:pt x="813" y="192"/>
                      <a:pt x="813" y="192"/>
                    </a:cubicBezTo>
                    <a:cubicBezTo>
                      <a:pt x="776" y="220"/>
                      <a:pt x="776" y="220"/>
                      <a:pt x="776" y="220"/>
                    </a:cubicBezTo>
                    <a:cubicBezTo>
                      <a:pt x="783" y="245"/>
                      <a:pt x="783" y="245"/>
                      <a:pt x="783" y="245"/>
                    </a:cubicBezTo>
                    <a:cubicBezTo>
                      <a:pt x="771" y="256"/>
                      <a:pt x="771" y="256"/>
                      <a:pt x="771" y="256"/>
                    </a:cubicBezTo>
                    <a:cubicBezTo>
                      <a:pt x="755" y="250"/>
                      <a:pt x="755" y="250"/>
                      <a:pt x="755" y="250"/>
                    </a:cubicBezTo>
                    <a:cubicBezTo>
                      <a:pt x="731" y="251"/>
                      <a:pt x="731" y="251"/>
                      <a:pt x="731" y="251"/>
                    </a:cubicBezTo>
                    <a:cubicBezTo>
                      <a:pt x="716" y="286"/>
                      <a:pt x="716" y="286"/>
                      <a:pt x="716" y="286"/>
                    </a:cubicBezTo>
                    <a:cubicBezTo>
                      <a:pt x="718" y="297"/>
                      <a:pt x="718" y="297"/>
                      <a:pt x="718" y="297"/>
                    </a:cubicBezTo>
                    <a:cubicBezTo>
                      <a:pt x="708" y="306"/>
                      <a:pt x="708" y="306"/>
                      <a:pt x="708" y="306"/>
                    </a:cubicBezTo>
                    <a:cubicBezTo>
                      <a:pt x="698" y="294"/>
                      <a:pt x="698" y="294"/>
                      <a:pt x="698" y="294"/>
                    </a:cubicBezTo>
                    <a:cubicBezTo>
                      <a:pt x="659" y="307"/>
                      <a:pt x="659" y="307"/>
                      <a:pt x="659" y="307"/>
                    </a:cubicBezTo>
                    <a:cubicBezTo>
                      <a:pt x="672" y="321"/>
                      <a:pt x="672" y="321"/>
                      <a:pt x="672" y="321"/>
                    </a:cubicBezTo>
                    <a:cubicBezTo>
                      <a:pt x="673" y="341"/>
                      <a:pt x="673" y="341"/>
                      <a:pt x="673" y="341"/>
                    </a:cubicBezTo>
                    <a:cubicBezTo>
                      <a:pt x="677" y="353"/>
                      <a:pt x="677" y="353"/>
                      <a:pt x="677" y="353"/>
                    </a:cubicBezTo>
                    <a:cubicBezTo>
                      <a:pt x="670" y="372"/>
                      <a:pt x="670" y="372"/>
                      <a:pt x="670" y="372"/>
                    </a:cubicBezTo>
                    <a:cubicBezTo>
                      <a:pt x="660" y="364"/>
                      <a:pt x="660" y="364"/>
                      <a:pt x="660" y="364"/>
                    </a:cubicBezTo>
                    <a:cubicBezTo>
                      <a:pt x="633" y="357"/>
                      <a:pt x="633" y="357"/>
                      <a:pt x="633" y="357"/>
                    </a:cubicBezTo>
                    <a:cubicBezTo>
                      <a:pt x="600" y="352"/>
                      <a:pt x="600" y="352"/>
                      <a:pt x="600" y="352"/>
                    </a:cubicBezTo>
                    <a:cubicBezTo>
                      <a:pt x="572" y="361"/>
                      <a:pt x="572" y="361"/>
                      <a:pt x="572" y="361"/>
                    </a:cubicBezTo>
                    <a:cubicBezTo>
                      <a:pt x="563" y="349"/>
                      <a:pt x="563" y="349"/>
                      <a:pt x="563" y="349"/>
                    </a:cubicBezTo>
                    <a:cubicBezTo>
                      <a:pt x="553" y="345"/>
                      <a:pt x="553" y="345"/>
                      <a:pt x="553" y="345"/>
                    </a:cubicBezTo>
                    <a:cubicBezTo>
                      <a:pt x="532" y="356"/>
                      <a:pt x="532" y="356"/>
                      <a:pt x="532" y="356"/>
                    </a:cubicBezTo>
                    <a:cubicBezTo>
                      <a:pt x="537" y="368"/>
                      <a:pt x="537" y="368"/>
                      <a:pt x="537" y="368"/>
                    </a:cubicBezTo>
                    <a:cubicBezTo>
                      <a:pt x="514" y="371"/>
                      <a:pt x="514" y="371"/>
                      <a:pt x="514" y="371"/>
                    </a:cubicBezTo>
                    <a:cubicBezTo>
                      <a:pt x="504" y="363"/>
                      <a:pt x="504" y="363"/>
                      <a:pt x="504" y="363"/>
                    </a:cubicBezTo>
                    <a:cubicBezTo>
                      <a:pt x="490" y="363"/>
                      <a:pt x="490" y="363"/>
                      <a:pt x="490" y="363"/>
                    </a:cubicBezTo>
                    <a:cubicBezTo>
                      <a:pt x="483" y="372"/>
                      <a:pt x="483" y="372"/>
                      <a:pt x="483" y="372"/>
                    </a:cubicBezTo>
                    <a:cubicBezTo>
                      <a:pt x="457" y="377"/>
                      <a:pt x="457" y="377"/>
                      <a:pt x="457" y="377"/>
                    </a:cubicBezTo>
                    <a:cubicBezTo>
                      <a:pt x="444" y="389"/>
                      <a:pt x="444" y="389"/>
                      <a:pt x="444" y="389"/>
                    </a:cubicBezTo>
                    <a:cubicBezTo>
                      <a:pt x="441" y="400"/>
                      <a:pt x="441" y="400"/>
                      <a:pt x="441" y="400"/>
                    </a:cubicBezTo>
                    <a:cubicBezTo>
                      <a:pt x="431" y="403"/>
                      <a:pt x="431" y="403"/>
                      <a:pt x="431" y="403"/>
                    </a:cubicBezTo>
                    <a:cubicBezTo>
                      <a:pt x="422" y="410"/>
                      <a:pt x="422" y="410"/>
                      <a:pt x="422" y="410"/>
                    </a:cubicBezTo>
                    <a:cubicBezTo>
                      <a:pt x="414" y="411"/>
                      <a:pt x="414" y="411"/>
                      <a:pt x="414" y="411"/>
                    </a:cubicBezTo>
                    <a:lnTo>
                      <a:pt x="403" y="3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8" name="Freeform 1309"/>
              <p:cNvSpPr>
                <a:spLocks noEditPoints="1"/>
              </p:cNvSpPr>
              <p:nvPr/>
            </p:nvSpPr>
            <p:spPr bwMode="gray">
              <a:xfrm>
                <a:off x="3802" y="1227"/>
                <a:ext cx="716" cy="362"/>
              </a:xfrm>
              <a:custGeom>
                <a:avLst/>
                <a:gdLst>
                  <a:gd name="T0" fmla="*/ 533 w 813"/>
                  <a:gd name="T1" fmla="*/ 56 h 411"/>
                  <a:gd name="T2" fmla="*/ 636 w 813"/>
                  <a:gd name="T3" fmla="*/ 83 h 411"/>
                  <a:gd name="T4" fmla="*/ 812 w 813"/>
                  <a:gd name="T5" fmla="*/ 192 h 411"/>
                  <a:gd name="T6" fmla="*/ 717 w 813"/>
                  <a:gd name="T7" fmla="*/ 297 h 411"/>
                  <a:gd name="T8" fmla="*/ 670 w 813"/>
                  <a:gd name="T9" fmla="*/ 372 h 411"/>
                  <a:gd name="T10" fmla="*/ 532 w 813"/>
                  <a:gd name="T11" fmla="*/ 356 h 411"/>
                  <a:gd name="T12" fmla="*/ 443 w 813"/>
                  <a:gd name="T13" fmla="*/ 389 h 411"/>
                  <a:gd name="T14" fmla="*/ 382 w 813"/>
                  <a:gd name="T15" fmla="*/ 366 h 411"/>
                  <a:gd name="T16" fmla="*/ 286 w 813"/>
                  <a:gd name="T17" fmla="*/ 324 h 411"/>
                  <a:gd name="T18" fmla="*/ 124 w 813"/>
                  <a:gd name="T19" fmla="*/ 374 h 411"/>
                  <a:gd name="T20" fmla="*/ 72 w 813"/>
                  <a:gd name="T21" fmla="*/ 314 h 411"/>
                  <a:gd name="T22" fmla="*/ 127 w 813"/>
                  <a:gd name="T23" fmla="*/ 263 h 411"/>
                  <a:gd name="T24" fmla="*/ 46 w 813"/>
                  <a:gd name="T25" fmla="*/ 271 h 411"/>
                  <a:gd name="T26" fmla="*/ 25 w 813"/>
                  <a:gd name="T27" fmla="*/ 157 h 411"/>
                  <a:gd name="T28" fmla="*/ 137 w 813"/>
                  <a:gd name="T29" fmla="*/ 124 h 411"/>
                  <a:gd name="T30" fmla="*/ 233 w 813"/>
                  <a:gd name="T31" fmla="*/ 143 h 411"/>
                  <a:gd name="T32" fmla="*/ 270 w 813"/>
                  <a:gd name="T33" fmla="*/ 118 h 411"/>
                  <a:gd name="T34" fmla="*/ 297 w 813"/>
                  <a:gd name="T35" fmla="*/ 68 h 411"/>
                  <a:gd name="T36" fmla="*/ 438 w 813"/>
                  <a:gd name="T37" fmla="*/ 1 h 411"/>
                  <a:gd name="T38" fmla="*/ 335 w 813"/>
                  <a:gd name="T39" fmla="*/ 42 h 411"/>
                  <a:gd name="T40" fmla="*/ 278 w 813"/>
                  <a:gd name="T41" fmla="*/ 70 h 411"/>
                  <a:gd name="T42" fmla="*/ 276 w 813"/>
                  <a:gd name="T43" fmla="*/ 87 h 411"/>
                  <a:gd name="T44" fmla="*/ 269 w 813"/>
                  <a:gd name="T45" fmla="*/ 118 h 411"/>
                  <a:gd name="T46" fmla="*/ 267 w 813"/>
                  <a:gd name="T47" fmla="*/ 136 h 411"/>
                  <a:gd name="T48" fmla="*/ 223 w 813"/>
                  <a:gd name="T49" fmla="*/ 135 h 411"/>
                  <a:gd name="T50" fmla="*/ 169 w 813"/>
                  <a:gd name="T51" fmla="*/ 145 h 411"/>
                  <a:gd name="T52" fmla="*/ 137 w 813"/>
                  <a:gd name="T53" fmla="*/ 124 h 411"/>
                  <a:gd name="T54" fmla="*/ 80 w 813"/>
                  <a:gd name="T55" fmla="*/ 108 h 411"/>
                  <a:gd name="T56" fmla="*/ 18 w 813"/>
                  <a:gd name="T57" fmla="*/ 147 h 411"/>
                  <a:gd name="T58" fmla="*/ 0 w 813"/>
                  <a:gd name="T59" fmla="*/ 227 h 411"/>
                  <a:gd name="T60" fmla="*/ 46 w 813"/>
                  <a:gd name="T61" fmla="*/ 271 h 411"/>
                  <a:gd name="T62" fmla="*/ 103 w 813"/>
                  <a:gd name="T63" fmla="*/ 251 h 411"/>
                  <a:gd name="T64" fmla="*/ 126 w 813"/>
                  <a:gd name="T65" fmla="*/ 272 h 411"/>
                  <a:gd name="T66" fmla="*/ 87 w 813"/>
                  <a:gd name="T67" fmla="*/ 314 h 411"/>
                  <a:gd name="T68" fmla="*/ 72 w 813"/>
                  <a:gd name="T69" fmla="*/ 313 h 411"/>
                  <a:gd name="T70" fmla="*/ 96 w 813"/>
                  <a:gd name="T71" fmla="*/ 358 h 411"/>
                  <a:gd name="T72" fmla="*/ 116 w 813"/>
                  <a:gd name="T73" fmla="*/ 380 h 411"/>
                  <a:gd name="T74" fmla="*/ 158 w 813"/>
                  <a:gd name="T75" fmla="*/ 390 h 411"/>
                  <a:gd name="T76" fmla="*/ 286 w 813"/>
                  <a:gd name="T77" fmla="*/ 324 h 411"/>
                  <a:gd name="T78" fmla="*/ 334 w 813"/>
                  <a:gd name="T79" fmla="*/ 341 h 411"/>
                  <a:gd name="T80" fmla="*/ 395 w 813"/>
                  <a:gd name="T81" fmla="*/ 398 h 411"/>
                  <a:gd name="T82" fmla="*/ 422 w 813"/>
                  <a:gd name="T83" fmla="*/ 410 h 411"/>
                  <a:gd name="T84" fmla="*/ 444 w 813"/>
                  <a:gd name="T85" fmla="*/ 390 h 411"/>
                  <a:gd name="T86" fmla="*/ 513 w 813"/>
                  <a:gd name="T87" fmla="*/ 371 h 411"/>
                  <a:gd name="T88" fmla="*/ 553 w 813"/>
                  <a:gd name="T89" fmla="*/ 345 h 411"/>
                  <a:gd name="T90" fmla="*/ 660 w 813"/>
                  <a:gd name="T91" fmla="*/ 365 h 411"/>
                  <a:gd name="T92" fmla="*/ 673 w 813"/>
                  <a:gd name="T93" fmla="*/ 341 h 411"/>
                  <a:gd name="T94" fmla="*/ 708 w 813"/>
                  <a:gd name="T95" fmla="*/ 307 h 411"/>
                  <a:gd name="T96" fmla="*/ 755 w 813"/>
                  <a:gd name="T97" fmla="*/ 250 h 411"/>
                  <a:gd name="T98" fmla="*/ 776 w 813"/>
                  <a:gd name="T99" fmla="*/ 220 h 411"/>
                  <a:gd name="T100" fmla="*/ 770 w 813"/>
                  <a:gd name="T101" fmla="*/ 171 h 411"/>
                  <a:gd name="T102" fmla="*/ 636 w 813"/>
                  <a:gd name="T103" fmla="*/ 82 h 411"/>
                  <a:gd name="T104" fmla="*/ 599 w 813"/>
                  <a:gd name="T105" fmla="*/ 31 h 411"/>
                  <a:gd name="T106" fmla="*/ 557 w 813"/>
                  <a:gd name="T107" fmla="*/ 51 h 411"/>
                  <a:gd name="T108" fmla="*/ 503 w 813"/>
                  <a:gd name="T109" fmla="*/ 28 h 411"/>
                  <a:gd name="T110" fmla="*/ 465 w 813"/>
                  <a:gd name="T111" fmla="*/ 3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3" h="411">
                    <a:moveTo>
                      <a:pt x="438" y="1"/>
                    </a:moveTo>
                    <a:cubicBezTo>
                      <a:pt x="465" y="3"/>
                      <a:pt x="465" y="3"/>
                      <a:pt x="465" y="3"/>
                    </a:cubicBezTo>
                    <a:cubicBezTo>
                      <a:pt x="479" y="9"/>
                      <a:pt x="479" y="9"/>
                      <a:pt x="479" y="9"/>
                    </a:cubicBezTo>
                    <a:cubicBezTo>
                      <a:pt x="488" y="33"/>
                      <a:pt x="488" y="33"/>
                      <a:pt x="488" y="33"/>
                    </a:cubicBezTo>
                    <a:cubicBezTo>
                      <a:pt x="503" y="29"/>
                      <a:pt x="503" y="29"/>
                      <a:pt x="503" y="29"/>
                    </a:cubicBezTo>
                    <a:cubicBezTo>
                      <a:pt x="530" y="40"/>
                      <a:pt x="530" y="40"/>
                      <a:pt x="530" y="40"/>
                    </a:cubicBezTo>
                    <a:cubicBezTo>
                      <a:pt x="533" y="56"/>
                      <a:pt x="533" y="56"/>
                      <a:pt x="533" y="56"/>
                    </a:cubicBezTo>
                    <a:cubicBezTo>
                      <a:pt x="557" y="52"/>
                      <a:pt x="557" y="52"/>
                      <a:pt x="557" y="52"/>
                    </a:cubicBezTo>
                    <a:cubicBezTo>
                      <a:pt x="563" y="40"/>
                      <a:pt x="563" y="40"/>
                      <a:pt x="563" y="40"/>
                    </a:cubicBezTo>
                    <a:cubicBezTo>
                      <a:pt x="573" y="29"/>
                      <a:pt x="573" y="29"/>
                      <a:pt x="573" y="29"/>
                    </a:cubicBezTo>
                    <a:cubicBezTo>
                      <a:pt x="599" y="32"/>
                      <a:pt x="599" y="32"/>
                      <a:pt x="599" y="32"/>
                    </a:cubicBezTo>
                    <a:cubicBezTo>
                      <a:pt x="599" y="45"/>
                      <a:pt x="599" y="45"/>
                      <a:pt x="599" y="45"/>
                    </a:cubicBezTo>
                    <a:cubicBezTo>
                      <a:pt x="606" y="65"/>
                      <a:pt x="606" y="65"/>
                      <a:pt x="606" y="65"/>
                    </a:cubicBezTo>
                    <a:cubicBezTo>
                      <a:pt x="636" y="83"/>
                      <a:pt x="636" y="83"/>
                      <a:pt x="636" y="83"/>
                    </a:cubicBezTo>
                    <a:cubicBezTo>
                      <a:pt x="646" y="106"/>
                      <a:pt x="646" y="106"/>
                      <a:pt x="646" y="106"/>
                    </a:cubicBezTo>
                    <a:cubicBezTo>
                      <a:pt x="664" y="136"/>
                      <a:pt x="664" y="136"/>
                      <a:pt x="664" y="136"/>
                    </a:cubicBezTo>
                    <a:cubicBezTo>
                      <a:pt x="716" y="136"/>
                      <a:pt x="716" y="136"/>
                      <a:pt x="716" y="136"/>
                    </a:cubicBezTo>
                    <a:cubicBezTo>
                      <a:pt x="738" y="136"/>
                      <a:pt x="738" y="136"/>
                      <a:pt x="738" y="136"/>
                    </a:cubicBezTo>
                    <a:cubicBezTo>
                      <a:pt x="770" y="171"/>
                      <a:pt x="770" y="171"/>
                      <a:pt x="770" y="171"/>
                    </a:cubicBezTo>
                    <a:cubicBezTo>
                      <a:pt x="810" y="182"/>
                      <a:pt x="810" y="182"/>
                      <a:pt x="810" y="182"/>
                    </a:cubicBezTo>
                    <a:cubicBezTo>
                      <a:pt x="812" y="192"/>
                      <a:pt x="812" y="192"/>
                      <a:pt x="812" y="192"/>
                    </a:cubicBezTo>
                    <a:cubicBezTo>
                      <a:pt x="775" y="220"/>
                      <a:pt x="775" y="220"/>
                      <a:pt x="775" y="220"/>
                    </a:cubicBezTo>
                    <a:cubicBezTo>
                      <a:pt x="782" y="245"/>
                      <a:pt x="782" y="245"/>
                      <a:pt x="782" y="245"/>
                    </a:cubicBezTo>
                    <a:cubicBezTo>
                      <a:pt x="771" y="256"/>
                      <a:pt x="771" y="256"/>
                      <a:pt x="771" y="256"/>
                    </a:cubicBezTo>
                    <a:cubicBezTo>
                      <a:pt x="755" y="249"/>
                      <a:pt x="755" y="249"/>
                      <a:pt x="755" y="249"/>
                    </a:cubicBezTo>
                    <a:cubicBezTo>
                      <a:pt x="731" y="251"/>
                      <a:pt x="731" y="251"/>
                      <a:pt x="731" y="251"/>
                    </a:cubicBezTo>
                    <a:cubicBezTo>
                      <a:pt x="716" y="286"/>
                      <a:pt x="716" y="286"/>
                      <a:pt x="716" y="286"/>
                    </a:cubicBezTo>
                    <a:cubicBezTo>
                      <a:pt x="717" y="297"/>
                      <a:pt x="717" y="297"/>
                      <a:pt x="717" y="297"/>
                    </a:cubicBezTo>
                    <a:cubicBezTo>
                      <a:pt x="708" y="306"/>
                      <a:pt x="708" y="306"/>
                      <a:pt x="708" y="306"/>
                    </a:cubicBezTo>
                    <a:cubicBezTo>
                      <a:pt x="698" y="294"/>
                      <a:pt x="698" y="294"/>
                      <a:pt x="698" y="294"/>
                    </a:cubicBezTo>
                    <a:cubicBezTo>
                      <a:pt x="659" y="307"/>
                      <a:pt x="659" y="307"/>
                      <a:pt x="659" y="307"/>
                    </a:cubicBezTo>
                    <a:cubicBezTo>
                      <a:pt x="671" y="321"/>
                      <a:pt x="671" y="321"/>
                      <a:pt x="671" y="321"/>
                    </a:cubicBezTo>
                    <a:cubicBezTo>
                      <a:pt x="673" y="341"/>
                      <a:pt x="673" y="341"/>
                      <a:pt x="673" y="341"/>
                    </a:cubicBezTo>
                    <a:cubicBezTo>
                      <a:pt x="677" y="353"/>
                      <a:pt x="677" y="353"/>
                      <a:pt x="677" y="353"/>
                    </a:cubicBezTo>
                    <a:cubicBezTo>
                      <a:pt x="670" y="372"/>
                      <a:pt x="670" y="372"/>
                      <a:pt x="670" y="372"/>
                    </a:cubicBezTo>
                    <a:cubicBezTo>
                      <a:pt x="660" y="364"/>
                      <a:pt x="660" y="364"/>
                      <a:pt x="660" y="364"/>
                    </a:cubicBezTo>
                    <a:cubicBezTo>
                      <a:pt x="633" y="357"/>
                      <a:pt x="633" y="357"/>
                      <a:pt x="633" y="357"/>
                    </a:cubicBezTo>
                    <a:cubicBezTo>
                      <a:pt x="600" y="352"/>
                      <a:pt x="600" y="352"/>
                      <a:pt x="600" y="352"/>
                    </a:cubicBezTo>
                    <a:cubicBezTo>
                      <a:pt x="572" y="361"/>
                      <a:pt x="572" y="361"/>
                      <a:pt x="572" y="361"/>
                    </a:cubicBezTo>
                    <a:cubicBezTo>
                      <a:pt x="563" y="349"/>
                      <a:pt x="563" y="349"/>
                      <a:pt x="563" y="349"/>
                    </a:cubicBezTo>
                    <a:cubicBezTo>
                      <a:pt x="553" y="344"/>
                      <a:pt x="553" y="344"/>
                      <a:pt x="553" y="344"/>
                    </a:cubicBezTo>
                    <a:cubicBezTo>
                      <a:pt x="532" y="356"/>
                      <a:pt x="532" y="356"/>
                      <a:pt x="532" y="356"/>
                    </a:cubicBezTo>
                    <a:cubicBezTo>
                      <a:pt x="537" y="368"/>
                      <a:pt x="537" y="368"/>
                      <a:pt x="537" y="368"/>
                    </a:cubicBezTo>
                    <a:cubicBezTo>
                      <a:pt x="514" y="370"/>
                      <a:pt x="514" y="370"/>
                      <a:pt x="514" y="370"/>
                    </a:cubicBezTo>
                    <a:cubicBezTo>
                      <a:pt x="504" y="362"/>
                      <a:pt x="504" y="362"/>
                      <a:pt x="504" y="362"/>
                    </a:cubicBezTo>
                    <a:cubicBezTo>
                      <a:pt x="490" y="362"/>
                      <a:pt x="490" y="362"/>
                      <a:pt x="490" y="362"/>
                    </a:cubicBezTo>
                    <a:cubicBezTo>
                      <a:pt x="482" y="371"/>
                      <a:pt x="482" y="371"/>
                      <a:pt x="482" y="371"/>
                    </a:cubicBezTo>
                    <a:cubicBezTo>
                      <a:pt x="457" y="377"/>
                      <a:pt x="457" y="377"/>
                      <a:pt x="457" y="377"/>
                    </a:cubicBezTo>
                    <a:cubicBezTo>
                      <a:pt x="443" y="389"/>
                      <a:pt x="443" y="389"/>
                      <a:pt x="443" y="389"/>
                    </a:cubicBezTo>
                    <a:cubicBezTo>
                      <a:pt x="441" y="400"/>
                      <a:pt x="441" y="400"/>
                      <a:pt x="441" y="400"/>
                    </a:cubicBezTo>
                    <a:cubicBezTo>
                      <a:pt x="431" y="403"/>
                      <a:pt x="431" y="403"/>
                      <a:pt x="431" y="403"/>
                    </a:cubicBezTo>
                    <a:cubicBezTo>
                      <a:pt x="422" y="410"/>
                      <a:pt x="422" y="410"/>
                      <a:pt x="422" y="410"/>
                    </a:cubicBezTo>
                    <a:cubicBezTo>
                      <a:pt x="414" y="411"/>
                      <a:pt x="414" y="411"/>
                      <a:pt x="414" y="411"/>
                    </a:cubicBezTo>
                    <a:cubicBezTo>
                      <a:pt x="403" y="399"/>
                      <a:pt x="403" y="399"/>
                      <a:pt x="403" y="399"/>
                    </a:cubicBezTo>
                    <a:cubicBezTo>
                      <a:pt x="395" y="398"/>
                      <a:pt x="395" y="398"/>
                      <a:pt x="395" y="398"/>
                    </a:cubicBezTo>
                    <a:cubicBezTo>
                      <a:pt x="382" y="366"/>
                      <a:pt x="382" y="366"/>
                      <a:pt x="382" y="366"/>
                    </a:cubicBezTo>
                    <a:cubicBezTo>
                      <a:pt x="369" y="370"/>
                      <a:pt x="369" y="370"/>
                      <a:pt x="369" y="370"/>
                    </a:cubicBezTo>
                    <a:cubicBezTo>
                      <a:pt x="360" y="350"/>
                      <a:pt x="360" y="350"/>
                      <a:pt x="360" y="350"/>
                    </a:cubicBezTo>
                    <a:cubicBezTo>
                      <a:pt x="344" y="340"/>
                      <a:pt x="344" y="340"/>
                      <a:pt x="344" y="340"/>
                    </a:cubicBezTo>
                    <a:cubicBezTo>
                      <a:pt x="334" y="341"/>
                      <a:pt x="334" y="341"/>
                      <a:pt x="334" y="341"/>
                    </a:cubicBezTo>
                    <a:cubicBezTo>
                      <a:pt x="314" y="339"/>
                      <a:pt x="314" y="339"/>
                      <a:pt x="314" y="339"/>
                    </a:cubicBezTo>
                    <a:cubicBezTo>
                      <a:pt x="301" y="341"/>
                      <a:pt x="301" y="341"/>
                      <a:pt x="301" y="341"/>
                    </a:cubicBezTo>
                    <a:cubicBezTo>
                      <a:pt x="286" y="324"/>
                      <a:pt x="286" y="324"/>
                      <a:pt x="286" y="324"/>
                    </a:cubicBezTo>
                    <a:cubicBezTo>
                      <a:pt x="231" y="288"/>
                      <a:pt x="231" y="288"/>
                      <a:pt x="231" y="288"/>
                    </a:cubicBezTo>
                    <a:cubicBezTo>
                      <a:pt x="173" y="318"/>
                      <a:pt x="173" y="318"/>
                      <a:pt x="173" y="318"/>
                    </a:cubicBezTo>
                    <a:cubicBezTo>
                      <a:pt x="177" y="388"/>
                      <a:pt x="177" y="388"/>
                      <a:pt x="177" y="388"/>
                    </a:cubicBezTo>
                    <a:cubicBezTo>
                      <a:pt x="158" y="389"/>
                      <a:pt x="158" y="389"/>
                      <a:pt x="158" y="389"/>
                    </a:cubicBezTo>
                    <a:cubicBezTo>
                      <a:pt x="145" y="378"/>
                      <a:pt x="145" y="378"/>
                      <a:pt x="145" y="378"/>
                    </a:cubicBezTo>
                    <a:cubicBezTo>
                      <a:pt x="133" y="372"/>
                      <a:pt x="133" y="372"/>
                      <a:pt x="133" y="372"/>
                    </a:cubicBezTo>
                    <a:cubicBezTo>
                      <a:pt x="124" y="374"/>
                      <a:pt x="124" y="374"/>
                      <a:pt x="124" y="374"/>
                    </a:cubicBezTo>
                    <a:cubicBezTo>
                      <a:pt x="116" y="380"/>
                      <a:pt x="116" y="380"/>
                      <a:pt x="116" y="380"/>
                    </a:cubicBezTo>
                    <a:cubicBezTo>
                      <a:pt x="117" y="375"/>
                      <a:pt x="119" y="370"/>
                      <a:pt x="117" y="365"/>
                    </a:cubicBezTo>
                    <a:cubicBezTo>
                      <a:pt x="110" y="364"/>
                      <a:pt x="106" y="357"/>
                      <a:pt x="100" y="357"/>
                    </a:cubicBezTo>
                    <a:cubicBezTo>
                      <a:pt x="99" y="357"/>
                      <a:pt x="97" y="357"/>
                      <a:pt x="96" y="358"/>
                    </a:cubicBezTo>
                    <a:cubicBezTo>
                      <a:pt x="89" y="353"/>
                      <a:pt x="89" y="345"/>
                      <a:pt x="86" y="338"/>
                    </a:cubicBezTo>
                    <a:cubicBezTo>
                      <a:pt x="81" y="330"/>
                      <a:pt x="69" y="324"/>
                      <a:pt x="71" y="314"/>
                    </a:cubicBezTo>
                    <a:cubicBezTo>
                      <a:pt x="71" y="314"/>
                      <a:pt x="72" y="314"/>
                      <a:pt x="72" y="314"/>
                    </a:cubicBezTo>
                    <a:cubicBezTo>
                      <a:pt x="78" y="314"/>
                      <a:pt x="81" y="320"/>
                      <a:pt x="86" y="320"/>
                    </a:cubicBezTo>
                    <a:cubicBezTo>
                      <a:pt x="87" y="320"/>
                      <a:pt x="88" y="320"/>
                      <a:pt x="89" y="319"/>
                    </a:cubicBezTo>
                    <a:cubicBezTo>
                      <a:pt x="90" y="317"/>
                      <a:pt x="90" y="314"/>
                      <a:pt x="88" y="313"/>
                    </a:cubicBezTo>
                    <a:cubicBezTo>
                      <a:pt x="86" y="311"/>
                      <a:pt x="88" y="307"/>
                      <a:pt x="89" y="304"/>
                    </a:cubicBezTo>
                    <a:cubicBezTo>
                      <a:pt x="98" y="298"/>
                      <a:pt x="110" y="297"/>
                      <a:pt x="122" y="297"/>
                    </a:cubicBezTo>
                    <a:cubicBezTo>
                      <a:pt x="128" y="294"/>
                      <a:pt x="124" y="285"/>
                      <a:pt x="125" y="280"/>
                    </a:cubicBezTo>
                    <a:cubicBezTo>
                      <a:pt x="124" y="274"/>
                      <a:pt x="131" y="269"/>
                      <a:pt x="127" y="263"/>
                    </a:cubicBezTo>
                    <a:cubicBezTo>
                      <a:pt x="126" y="257"/>
                      <a:pt x="122" y="256"/>
                      <a:pt x="118" y="256"/>
                    </a:cubicBezTo>
                    <a:cubicBezTo>
                      <a:pt x="116" y="256"/>
                      <a:pt x="114" y="256"/>
                      <a:pt x="112" y="256"/>
                    </a:cubicBezTo>
                    <a:cubicBezTo>
                      <a:pt x="108" y="256"/>
                      <a:pt x="105" y="255"/>
                      <a:pt x="103" y="251"/>
                    </a:cubicBezTo>
                    <a:cubicBezTo>
                      <a:pt x="100" y="251"/>
                      <a:pt x="97" y="250"/>
                      <a:pt x="94" y="250"/>
                    </a:cubicBezTo>
                    <a:cubicBezTo>
                      <a:pt x="75" y="250"/>
                      <a:pt x="80" y="263"/>
                      <a:pt x="73" y="263"/>
                    </a:cubicBezTo>
                    <a:cubicBezTo>
                      <a:pt x="73" y="263"/>
                      <a:pt x="72" y="263"/>
                      <a:pt x="72" y="263"/>
                    </a:cubicBezTo>
                    <a:cubicBezTo>
                      <a:pt x="61" y="267"/>
                      <a:pt x="56" y="269"/>
                      <a:pt x="46" y="271"/>
                    </a:cubicBezTo>
                    <a:cubicBezTo>
                      <a:pt x="36" y="266"/>
                      <a:pt x="36" y="266"/>
                      <a:pt x="36" y="266"/>
                    </a:cubicBezTo>
                    <a:cubicBezTo>
                      <a:pt x="40" y="247"/>
                      <a:pt x="40" y="247"/>
                      <a:pt x="40" y="247"/>
                    </a:cubicBezTo>
                    <a:cubicBezTo>
                      <a:pt x="28" y="232"/>
                      <a:pt x="28" y="232"/>
                      <a:pt x="28" y="232"/>
                    </a:cubicBezTo>
                    <a:cubicBezTo>
                      <a:pt x="1" y="227"/>
                      <a:pt x="1" y="227"/>
                      <a:pt x="1" y="227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25" y="157"/>
                      <a:pt x="25" y="157"/>
                      <a:pt x="25" y="157"/>
                    </a:cubicBezTo>
                    <a:cubicBezTo>
                      <a:pt x="38" y="155"/>
                      <a:pt x="38" y="155"/>
                      <a:pt x="38" y="155"/>
                    </a:cubicBezTo>
                    <a:cubicBezTo>
                      <a:pt x="38" y="135"/>
                      <a:pt x="38" y="135"/>
                      <a:pt x="38" y="135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90" y="119"/>
                      <a:pt x="90" y="119"/>
                      <a:pt x="90" y="119"/>
                    </a:cubicBezTo>
                    <a:cubicBezTo>
                      <a:pt x="110" y="119"/>
                      <a:pt x="110" y="119"/>
                      <a:pt x="110" y="119"/>
                    </a:cubicBezTo>
                    <a:cubicBezTo>
                      <a:pt x="119" y="126"/>
                      <a:pt x="119" y="126"/>
                      <a:pt x="119" y="126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60" y="138"/>
                      <a:pt x="160" y="138"/>
                      <a:pt x="160" y="138"/>
                    </a:cubicBezTo>
                    <a:cubicBezTo>
                      <a:pt x="169" y="146"/>
                      <a:pt x="169" y="146"/>
                      <a:pt x="169" y="146"/>
                    </a:cubicBezTo>
                    <a:cubicBezTo>
                      <a:pt x="176" y="146"/>
                      <a:pt x="176" y="146"/>
                      <a:pt x="176" y="146"/>
                    </a:cubicBezTo>
                    <a:cubicBezTo>
                      <a:pt x="187" y="135"/>
                      <a:pt x="187" y="135"/>
                      <a:pt x="187" y="135"/>
                    </a:cubicBezTo>
                    <a:cubicBezTo>
                      <a:pt x="223" y="135"/>
                      <a:pt x="223" y="135"/>
                      <a:pt x="223" y="135"/>
                    </a:cubicBezTo>
                    <a:cubicBezTo>
                      <a:pt x="233" y="143"/>
                      <a:pt x="233" y="143"/>
                      <a:pt x="233" y="143"/>
                    </a:cubicBezTo>
                    <a:cubicBezTo>
                      <a:pt x="260" y="149"/>
                      <a:pt x="260" y="149"/>
                      <a:pt x="260" y="149"/>
                    </a:cubicBezTo>
                    <a:cubicBezTo>
                      <a:pt x="261" y="138"/>
                      <a:pt x="261" y="138"/>
                      <a:pt x="261" y="138"/>
                    </a:cubicBezTo>
                    <a:cubicBezTo>
                      <a:pt x="267" y="136"/>
                      <a:pt x="267" y="136"/>
                      <a:pt x="267" y="136"/>
                    </a:cubicBezTo>
                    <a:cubicBezTo>
                      <a:pt x="275" y="149"/>
                      <a:pt x="275" y="149"/>
                      <a:pt x="275" y="149"/>
                    </a:cubicBezTo>
                    <a:cubicBezTo>
                      <a:pt x="285" y="142"/>
                      <a:pt x="285" y="142"/>
                      <a:pt x="285" y="142"/>
                    </a:cubicBezTo>
                    <a:cubicBezTo>
                      <a:pt x="284" y="127"/>
                      <a:pt x="284" y="127"/>
                      <a:pt x="284" y="127"/>
                    </a:cubicBezTo>
                    <a:cubicBezTo>
                      <a:pt x="270" y="118"/>
                      <a:pt x="270" y="118"/>
                      <a:pt x="270" y="118"/>
                    </a:cubicBezTo>
                    <a:cubicBezTo>
                      <a:pt x="271" y="104"/>
                      <a:pt x="271" y="104"/>
                      <a:pt x="271" y="104"/>
                    </a:cubicBezTo>
                    <a:cubicBezTo>
                      <a:pt x="283" y="101"/>
                      <a:pt x="283" y="101"/>
                      <a:pt x="283" y="101"/>
                    </a:cubicBezTo>
                    <a:cubicBezTo>
                      <a:pt x="285" y="93"/>
                      <a:pt x="285" y="93"/>
                      <a:pt x="285" y="93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80" y="79"/>
                      <a:pt x="280" y="79"/>
                      <a:pt x="280" y="79"/>
                    </a:cubicBezTo>
                    <a:cubicBezTo>
                      <a:pt x="297" y="73"/>
                      <a:pt x="297" y="73"/>
                      <a:pt x="297" y="73"/>
                    </a:cubicBezTo>
                    <a:cubicBezTo>
                      <a:pt x="297" y="68"/>
                      <a:pt x="297" y="68"/>
                      <a:pt x="297" y="68"/>
                    </a:cubicBezTo>
                    <a:cubicBezTo>
                      <a:pt x="278" y="69"/>
                      <a:pt x="278" y="69"/>
                      <a:pt x="278" y="69"/>
                    </a:cubicBezTo>
                    <a:cubicBezTo>
                      <a:pt x="278" y="54"/>
                      <a:pt x="278" y="54"/>
                      <a:pt x="278" y="54"/>
                    </a:cubicBezTo>
                    <a:cubicBezTo>
                      <a:pt x="304" y="50"/>
                      <a:pt x="304" y="50"/>
                      <a:pt x="304" y="50"/>
                    </a:cubicBezTo>
                    <a:cubicBezTo>
                      <a:pt x="335" y="42"/>
                      <a:pt x="335" y="42"/>
                      <a:pt x="335" y="42"/>
                    </a:cubicBezTo>
                    <a:cubicBezTo>
                      <a:pt x="389" y="21"/>
                      <a:pt x="389" y="21"/>
                      <a:pt x="389" y="21"/>
                    </a:cubicBezTo>
                    <a:cubicBezTo>
                      <a:pt x="412" y="3"/>
                      <a:pt x="412" y="3"/>
                      <a:pt x="412" y="3"/>
                    </a:cubicBezTo>
                    <a:cubicBezTo>
                      <a:pt x="438" y="1"/>
                      <a:pt x="438" y="1"/>
                      <a:pt x="438" y="1"/>
                    </a:cubicBezTo>
                    <a:moveTo>
                      <a:pt x="438" y="0"/>
                    </a:moveTo>
                    <a:cubicBezTo>
                      <a:pt x="438" y="0"/>
                      <a:pt x="438" y="0"/>
                      <a:pt x="438" y="0"/>
                    </a:cubicBezTo>
                    <a:cubicBezTo>
                      <a:pt x="412" y="3"/>
                      <a:pt x="412" y="3"/>
                      <a:pt x="412" y="3"/>
                    </a:cubicBezTo>
                    <a:cubicBezTo>
                      <a:pt x="412" y="3"/>
                      <a:pt x="412" y="3"/>
                      <a:pt x="412" y="3"/>
                    </a:cubicBezTo>
                    <a:cubicBezTo>
                      <a:pt x="412" y="3"/>
                      <a:pt x="412" y="3"/>
                      <a:pt x="412" y="3"/>
                    </a:cubicBezTo>
                    <a:cubicBezTo>
                      <a:pt x="389" y="20"/>
                      <a:pt x="389" y="20"/>
                      <a:pt x="389" y="20"/>
                    </a:cubicBezTo>
                    <a:cubicBezTo>
                      <a:pt x="335" y="42"/>
                      <a:pt x="335" y="42"/>
                      <a:pt x="335" y="42"/>
                    </a:cubicBezTo>
                    <a:cubicBezTo>
                      <a:pt x="304" y="50"/>
                      <a:pt x="304" y="50"/>
                      <a:pt x="304" y="50"/>
                    </a:cubicBezTo>
                    <a:cubicBezTo>
                      <a:pt x="278" y="54"/>
                      <a:pt x="278" y="54"/>
                      <a:pt x="278" y="54"/>
                    </a:cubicBezTo>
                    <a:cubicBezTo>
                      <a:pt x="278" y="54"/>
                      <a:pt x="278" y="54"/>
                      <a:pt x="278" y="54"/>
                    </a:cubicBezTo>
                    <a:cubicBezTo>
                      <a:pt x="278" y="54"/>
                      <a:pt x="278" y="54"/>
                      <a:pt x="278" y="54"/>
                    </a:cubicBezTo>
                    <a:cubicBezTo>
                      <a:pt x="278" y="69"/>
                      <a:pt x="278" y="69"/>
                      <a:pt x="278" y="69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73"/>
                      <a:pt x="296" y="73"/>
                      <a:pt x="296" y="73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79" y="78"/>
                      <a:pt x="279" y="78"/>
                      <a:pt x="279" y="78"/>
                    </a:cubicBezTo>
                    <a:cubicBezTo>
                      <a:pt x="279" y="78"/>
                      <a:pt x="279" y="78"/>
                      <a:pt x="279" y="78"/>
                    </a:cubicBezTo>
                    <a:cubicBezTo>
                      <a:pt x="276" y="87"/>
                      <a:pt x="276" y="87"/>
                      <a:pt x="276" y="87"/>
                    </a:cubicBezTo>
                    <a:cubicBezTo>
                      <a:pt x="276" y="87"/>
                      <a:pt x="276" y="87"/>
                      <a:pt x="276" y="87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85" y="94"/>
                      <a:pt x="285" y="94"/>
                      <a:pt x="285" y="94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1" y="104"/>
                      <a:pt x="271" y="104"/>
                      <a:pt x="271" y="104"/>
                    </a:cubicBezTo>
                    <a:cubicBezTo>
                      <a:pt x="271" y="104"/>
                      <a:pt x="271" y="104"/>
                      <a:pt x="271" y="104"/>
                    </a:cubicBezTo>
                    <a:cubicBezTo>
                      <a:pt x="271" y="104"/>
                      <a:pt x="271" y="104"/>
                      <a:pt x="271" y="104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70" y="118"/>
                      <a:pt x="270" y="118"/>
                      <a:pt x="270" y="118"/>
                    </a:cubicBezTo>
                    <a:cubicBezTo>
                      <a:pt x="284" y="127"/>
                      <a:pt x="284" y="127"/>
                      <a:pt x="284" y="127"/>
                    </a:cubicBezTo>
                    <a:cubicBezTo>
                      <a:pt x="285" y="142"/>
                      <a:pt x="285" y="142"/>
                      <a:pt x="285" y="142"/>
                    </a:cubicBezTo>
                    <a:cubicBezTo>
                      <a:pt x="276" y="148"/>
                      <a:pt x="276" y="148"/>
                      <a:pt x="276" y="148"/>
                    </a:cubicBezTo>
                    <a:cubicBezTo>
                      <a:pt x="267" y="136"/>
                      <a:pt x="267" y="136"/>
                      <a:pt x="267" y="136"/>
                    </a:cubicBezTo>
                    <a:cubicBezTo>
                      <a:pt x="267" y="136"/>
                      <a:pt x="267" y="136"/>
                      <a:pt x="267" y="136"/>
                    </a:cubicBezTo>
                    <a:cubicBezTo>
                      <a:pt x="267" y="136"/>
                      <a:pt x="267" y="136"/>
                      <a:pt x="267" y="136"/>
                    </a:cubicBezTo>
                    <a:cubicBezTo>
                      <a:pt x="261" y="137"/>
                      <a:pt x="261" y="137"/>
                      <a:pt x="261" y="137"/>
                    </a:cubicBezTo>
                    <a:cubicBezTo>
                      <a:pt x="261" y="137"/>
                      <a:pt x="261" y="137"/>
                      <a:pt x="261" y="137"/>
                    </a:cubicBezTo>
                    <a:cubicBezTo>
                      <a:pt x="261" y="138"/>
                      <a:pt x="261" y="138"/>
                      <a:pt x="261" y="138"/>
                    </a:cubicBezTo>
                    <a:cubicBezTo>
                      <a:pt x="259" y="148"/>
                      <a:pt x="259" y="148"/>
                      <a:pt x="259" y="148"/>
                    </a:cubicBezTo>
                    <a:cubicBezTo>
                      <a:pt x="233" y="143"/>
                      <a:pt x="233" y="143"/>
                      <a:pt x="233" y="143"/>
                    </a:cubicBezTo>
                    <a:cubicBezTo>
                      <a:pt x="223" y="135"/>
                      <a:pt x="223" y="135"/>
                      <a:pt x="223" y="135"/>
                    </a:cubicBezTo>
                    <a:cubicBezTo>
                      <a:pt x="223" y="135"/>
                      <a:pt x="223" y="135"/>
                      <a:pt x="223" y="135"/>
                    </a:cubicBezTo>
                    <a:cubicBezTo>
                      <a:pt x="223" y="135"/>
                      <a:pt x="223" y="135"/>
                      <a:pt x="223" y="135"/>
                    </a:cubicBezTo>
                    <a:cubicBezTo>
                      <a:pt x="187" y="135"/>
                      <a:pt x="187" y="135"/>
                      <a:pt x="187" y="135"/>
                    </a:cubicBezTo>
                    <a:cubicBezTo>
                      <a:pt x="187" y="135"/>
                      <a:pt x="187" y="135"/>
                      <a:pt x="187" y="135"/>
                    </a:cubicBezTo>
                    <a:cubicBezTo>
                      <a:pt x="187" y="135"/>
                      <a:pt x="187" y="135"/>
                      <a:pt x="187" y="135"/>
                    </a:cubicBezTo>
                    <a:cubicBezTo>
                      <a:pt x="176" y="145"/>
                      <a:pt x="176" y="145"/>
                      <a:pt x="176" y="145"/>
                    </a:cubicBezTo>
                    <a:cubicBezTo>
                      <a:pt x="169" y="145"/>
                      <a:pt x="169" y="145"/>
                      <a:pt x="169" y="145"/>
                    </a:cubicBezTo>
                    <a:cubicBezTo>
                      <a:pt x="160" y="137"/>
                      <a:pt x="160" y="137"/>
                      <a:pt x="160" y="137"/>
                    </a:cubicBezTo>
                    <a:cubicBezTo>
                      <a:pt x="160" y="137"/>
                      <a:pt x="160" y="137"/>
                      <a:pt x="160" y="137"/>
                    </a:cubicBezTo>
                    <a:cubicBezTo>
                      <a:pt x="160" y="137"/>
                      <a:pt x="160" y="137"/>
                      <a:pt x="160" y="137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19" y="125"/>
                      <a:pt x="119" y="125"/>
                      <a:pt x="119" y="125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10" y="119"/>
                      <a:pt x="110" y="119"/>
                      <a:pt x="110" y="119"/>
                    </a:cubicBezTo>
                    <a:cubicBezTo>
                      <a:pt x="110" y="119"/>
                      <a:pt x="110" y="119"/>
                      <a:pt x="110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37" y="135"/>
                      <a:pt x="37" y="135"/>
                      <a:pt x="37" y="135"/>
                    </a:cubicBezTo>
                    <a:cubicBezTo>
                      <a:pt x="37" y="135"/>
                      <a:pt x="37" y="135"/>
                      <a:pt x="37" y="135"/>
                    </a:cubicBezTo>
                    <a:cubicBezTo>
                      <a:pt x="37" y="135"/>
                      <a:pt x="37" y="135"/>
                      <a:pt x="37" y="135"/>
                    </a:cubicBezTo>
                    <a:cubicBezTo>
                      <a:pt x="37" y="155"/>
                      <a:pt x="37" y="155"/>
                      <a:pt x="37" y="155"/>
                    </a:cubicBezTo>
                    <a:cubicBezTo>
                      <a:pt x="25" y="156"/>
                      <a:pt x="25" y="156"/>
                      <a:pt x="25" y="156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6" y="149"/>
                      <a:pt x="6" y="149"/>
                      <a:pt x="6" y="149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27"/>
                      <a:pt x="0" y="227"/>
                      <a:pt x="0" y="227"/>
                    </a:cubicBezTo>
                    <a:cubicBezTo>
                      <a:pt x="1" y="227"/>
                      <a:pt x="1" y="227"/>
                      <a:pt x="1" y="227"/>
                    </a:cubicBezTo>
                    <a:cubicBezTo>
                      <a:pt x="27" y="232"/>
                      <a:pt x="27" y="232"/>
                      <a:pt x="27" y="232"/>
                    </a:cubicBezTo>
                    <a:cubicBezTo>
                      <a:pt x="40" y="247"/>
                      <a:pt x="40" y="247"/>
                      <a:pt x="40" y="247"/>
                    </a:cubicBezTo>
                    <a:cubicBezTo>
                      <a:pt x="36" y="265"/>
                      <a:pt x="36" y="265"/>
                      <a:pt x="36" y="265"/>
                    </a:cubicBezTo>
                    <a:cubicBezTo>
                      <a:pt x="36" y="266"/>
                      <a:pt x="36" y="266"/>
                      <a:pt x="36" y="266"/>
                    </a:cubicBezTo>
                    <a:cubicBezTo>
                      <a:pt x="36" y="266"/>
                      <a:pt x="36" y="266"/>
                      <a:pt x="36" y="266"/>
                    </a:cubicBezTo>
                    <a:cubicBezTo>
                      <a:pt x="46" y="271"/>
                      <a:pt x="46" y="271"/>
                      <a:pt x="46" y="271"/>
                    </a:cubicBezTo>
                    <a:cubicBezTo>
                      <a:pt x="46" y="271"/>
                      <a:pt x="46" y="271"/>
                      <a:pt x="46" y="271"/>
                    </a:cubicBezTo>
                    <a:cubicBezTo>
                      <a:pt x="46" y="271"/>
                      <a:pt x="46" y="271"/>
                      <a:pt x="46" y="271"/>
                    </a:cubicBezTo>
                    <a:cubicBezTo>
                      <a:pt x="56" y="270"/>
                      <a:pt x="61" y="268"/>
                      <a:pt x="72" y="263"/>
                    </a:cubicBezTo>
                    <a:cubicBezTo>
                      <a:pt x="72" y="263"/>
                      <a:pt x="73" y="264"/>
                      <a:pt x="73" y="264"/>
                    </a:cubicBezTo>
                    <a:cubicBezTo>
                      <a:pt x="76" y="264"/>
                      <a:pt x="77" y="262"/>
                      <a:pt x="78" y="259"/>
                    </a:cubicBezTo>
                    <a:cubicBezTo>
                      <a:pt x="80" y="256"/>
                      <a:pt x="83" y="251"/>
                      <a:pt x="94" y="251"/>
                    </a:cubicBezTo>
                    <a:cubicBezTo>
                      <a:pt x="97" y="251"/>
                      <a:pt x="100" y="251"/>
                      <a:pt x="103" y="251"/>
                    </a:cubicBezTo>
                    <a:cubicBezTo>
                      <a:pt x="105" y="256"/>
                      <a:pt x="109" y="256"/>
                      <a:pt x="112" y="256"/>
                    </a:cubicBezTo>
                    <a:cubicBezTo>
                      <a:pt x="113" y="256"/>
                      <a:pt x="114" y="256"/>
                      <a:pt x="115" y="256"/>
                    </a:cubicBezTo>
                    <a:cubicBezTo>
                      <a:pt x="116" y="256"/>
                      <a:pt x="117" y="256"/>
                      <a:pt x="118" y="256"/>
                    </a:cubicBezTo>
                    <a:cubicBezTo>
                      <a:pt x="122" y="256"/>
                      <a:pt x="126" y="257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27" y="263"/>
                      <a:pt x="127" y="263"/>
                      <a:pt x="127" y="263"/>
                    </a:cubicBezTo>
                    <a:cubicBezTo>
                      <a:pt x="129" y="266"/>
                      <a:pt x="128" y="269"/>
                      <a:pt x="126" y="272"/>
                    </a:cubicBezTo>
                    <a:cubicBezTo>
                      <a:pt x="125" y="275"/>
                      <a:pt x="124" y="277"/>
                      <a:pt x="125" y="280"/>
                    </a:cubicBezTo>
                    <a:cubicBezTo>
                      <a:pt x="124" y="282"/>
                      <a:pt x="125" y="284"/>
                      <a:pt x="125" y="286"/>
                    </a:cubicBezTo>
                    <a:cubicBezTo>
                      <a:pt x="125" y="291"/>
                      <a:pt x="125" y="295"/>
                      <a:pt x="122" y="297"/>
                    </a:cubicBezTo>
                    <a:cubicBezTo>
                      <a:pt x="111" y="297"/>
                      <a:pt x="99" y="298"/>
                      <a:pt x="89" y="303"/>
                    </a:cubicBezTo>
                    <a:cubicBezTo>
                      <a:pt x="88" y="303"/>
                      <a:pt x="88" y="303"/>
                      <a:pt x="88" y="303"/>
                    </a:cubicBezTo>
                    <a:cubicBezTo>
                      <a:pt x="88" y="304"/>
                      <a:pt x="88" y="304"/>
                      <a:pt x="88" y="304"/>
                    </a:cubicBezTo>
                    <a:cubicBezTo>
                      <a:pt x="87" y="307"/>
                      <a:pt x="86" y="311"/>
                      <a:pt x="87" y="314"/>
                    </a:cubicBezTo>
                    <a:cubicBezTo>
                      <a:pt x="87" y="314"/>
                      <a:pt x="87" y="314"/>
                      <a:pt x="87" y="314"/>
                    </a:cubicBezTo>
                    <a:cubicBezTo>
                      <a:pt x="87" y="314"/>
                      <a:pt x="87" y="314"/>
                      <a:pt x="87" y="314"/>
                    </a:cubicBezTo>
                    <a:cubicBezTo>
                      <a:pt x="88" y="314"/>
                      <a:pt x="89" y="315"/>
                      <a:pt x="89" y="316"/>
                    </a:cubicBezTo>
                    <a:cubicBezTo>
                      <a:pt x="90" y="317"/>
                      <a:pt x="89" y="318"/>
                      <a:pt x="89" y="318"/>
                    </a:cubicBezTo>
                    <a:cubicBezTo>
                      <a:pt x="88" y="319"/>
                      <a:pt x="87" y="320"/>
                      <a:pt x="86" y="320"/>
                    </a:cubicBezTo>
                    <a:cubicBezTo>
                      <a:pt x="84" y="320"/>
                      <a:pt x="82" y="318"/>
                      <a:pt x="80" y="317"/>
                    </a:cubicBezTo>
                    <a:cubicBezTo>
                      <a:pt x="78" y="315"/>
                      <a:pt x="75" y="313"/>
                      <a:pt x="72" y="313"/>
                    </a:cubicBezTo>
                    <a:cubicBezTo>
                      <a:pt x="72" y="313"/>
                      <a:pt x="71" y="313"/>
                      <a:pt x="71" y="313"/>
                    </a:cubicBezTo>
                    <a:cubicBezTo>
                      <a:pt x="71" y="314"/>
                      <a:pt x="71" y="314"/>
                      <a:pt x="71" y="314"/>
                    </a:cubicBezTo>
                    <a:cubicBezTo>
                      <a:pt x="71" y="314"/>
                      <a:pt x="71" y="314"/>
                      <a:pt x="71" y="314"/>
                    </a:cubicBezTo>
                    <a:cubicBezTo>
                      <a:pt x="69" y="321"/>
                      <a:pt x="74" y="326"/>
                      <a:pt x="79" y="331"/>
                    </a:cubicBezTo>
                    <a:cubicBezTo>
                      <a:pt x="82" y="333"/>
                      <a:pt x="84" y="335"/>
                      <a:pt x="85" y="338"/>
                    </a:cubicBezTo>
                    <a:cubicBezTo>
                      <a:pt x="86" y="340"/>
                      <a:pt x="87" y="342"/>
                      <a:pt x="87" y="344"/>
                    </a:cubicBezTo>
                    <a:cubicBezTo>
                      <a:pt x="89" y="349"/>
                      <a:pt x="90" y="355"/>
                      <a:pt x="96" y="358"/>
                    </a:cubicBezTo>
                    <a:cubicBezTo>
                      <a:pt x="96" y="358"/>
                      <a:pt x="96" y="358"/>
                      <a:pt x="96" y="358"/>
                    </a:cubicBezTo>
                    <a:cubicBezTo>
                      <a:pt x="96" y="358"/>
                      <a:pt x="96" y="358"/>
                      <a:pt x="96" y="358"/>
                    </a:cubicBezTo>
                    <a:cubicBezTo>
                      <a:pt x="98" y="358"/>
                      <a:pt x="99" y="357"/>
                      <a:pt x="100" y="357"/>
                    </a:cubicBezTo>
                    <a:cubicBezTo>
                      <a:pt x="103" y="357"/>
                      <a:pt x="105" y="359"/>
                      <a:pt x="108" y="361"/>
                    </a:cubicBezTo>
                    <a:cubicBezTo>
                      <a:pt x="110" y="363"/>
                      <a:pt x="113" y="365"/>
                      <a:pt x="116" y="365"/>
                    </a:cubicBezTo>
                    <a:cubicBezTo>
                      <a:pt x="118" y="369"/>
                      <a:pt x="117" y="373"/>
                      <a:pt x="116" y="377"/>
                    </a:cubicBezTo>
                    <a:cubicBezTo>
                      <a:pt x="116" y="378"/>
                      <a:pt x="116" y="379"/>
                      <a:pt x="116" y="380"/>
                    </a:cubicBezTo>
                    <a:cubicBezTo>
                      <a:pt x="116" y="381"/>
                      <a:pt x="116" y="381"/>
                      <a:pt x="116" y="381"/>
                    </a:cubicBezTo>
                    <a:cubicBezTo>
                      <a:pt x="116" y="380"/>
                      <a:pt x="116" y="380"/>
                      <a:pt x="116" y="380"/>
                    </a:cubicBezTo>
                    <a:cubicBezTo>
                      <a:pt x="124" y="375"/>
                      <a:pt x="124" y="375"/>
                      <a:pt x="124" y="375"/>
                    </a:cubicBezTo>
                    <a:cubicBezTo>
                      <a:pt x="133" y="373"/>
                      <a:pt x="133" y="373"/>
                      <a:pt x="133" y="373"/>
                    </a:cubicBezTo>
                    <a:cubicBezTo>
                      <a:pt x="145" y="378"/>
                      <a:pt x="145" y="378"/>
                      <a:pt x="145" y="378"/>
                    </a:cubicBezTo>
                    <a:cubicBezTo>
                      <a:pt x="157" y="390"/>
                      <a:pt x="157" y="390"/>
                      <a:pt x="157" y="390"/>
                    </a:cubicBezTo>
                    <a:cubicBezTo>
                      <a:pt x="158" y="390"/>
                      <a:pt x="158" y="390"/>
                      <a:pt x="158" y="390"/>
                    </a:cubicBezTo>
                    <a:cubicBezTo>
                      <a:pt x="158" y="390"/>
                      <a:pt x="158" y="390"/>
                      <a:pt x="158" y="390"/>
                    </a:cubicBezTo>
                    <a:cubicBezTo>
                      <a:pt x="177" y="388"/>
                      <a:pt x="177" y="388"/>
                      <a:pt x="177" y="388"/>
                    </a:cubicBezTo>
                    <a:cubicBezTo>
                      <a:pt x="177" y="388"/>
                      <a:pt x="177" y="388"/>
                      <a:pt x="177" y="388"/>
                    </a:cubicBezTo>
                    <a:cubicBezTo>
                      <a:pt x="177" y="388"/>
                      <a:pt x="177" y="388"/>
                      <a:pt x="177" y="388"/>
                    </a:cubicBezTo>
                    <a:cubicBezTo>
                      <a:pt x="173" y="318"/>
                      <a:pt x="173" y="318"/>
                      <a:pt x="173" y="318"/>
                    </a:cubicBezTo>
                    <a:cubicBezTo>
                      <a:pt x="231" y="289"/>
                      <a:pt x="231" y="289"/>
                      <a:pt x="231" y="289"/>
                    </a:cubicBezTo>
                    <a:cubicBezTo>
                      <a:pt x="286" y="324"/>
                      <a:pt x="286" y="324"/>
                      <a:pt x="286" y="324"/>
                    </a:cubicBezTo>
                    <a:cubicBezTo>
                      <a:pt x="301" y="341"/>
                      <a:pt x="301" y="341"/>
                      <a:pt x="301" y="341"/>
                    </a:cubicBezTo>
                    <a:cubicBezTo>
                      <a:pt x="301" y="341"/>
                      <a:pt x="301" y="341"/>
                      <a:pt x="301" y="341"/>
                    </a:cubicBezTo>
                    <a:cubicBezTo>
                      <a:pt x="301" y="341"/>
                      <a:pt x="301" y="341"/>
                      <a:pt x="301" y="341"/>
                    </a:cubicBezTo>
                    <a:cubicBezTo>
                      <a:pt x="314" y="340"/>
                      <a:pt x="314" y="340"/>
                      <a:pt x="314" y="340"/>
                    </a:cubicBezTo>
                    <a:cubicBezTo>
                      <a:pt x="334" y="341"/>
                      <a:pt x="334" y="341"/>
                      <a:pt x="334" y="341"/>
                    </a:cubicBezTo>
                    <a:cubicBezTo>
                      <a:pt x="334" y="341"/>
                      <a:pt x="334" y="341"/>
                      <a:pt x="334" y="341"/>
                    </a:cubicBezTo>
                    <a:cubicBezTo>
                      <a:pt x="334" y="341"/>
                      <a:pt x="334" y="341"/>
                      <a:pt x="334" y="341"/>
                    </a:cubicBezTo>
                    <a:cubicBezTo>
                      <a:pt x="344" y="340"/>
                      <a:pt x="344" y="340"/>
                      <a:pt x="344" y="340"/>
                    </a:cubicBezTo>
                    <a:cubicBezTo>
                      <a:pt x="360" y="350"/>
                      <a:pt x="360" y="350"/>
                      <a:pt x="360" y="350"/>
                    </a:cubicBezTo>
                    <a:cubicBezTo>
                      <a:pt x="369" y="370"/>
                      <a:pt x="369" y="370"/>
                      <a:pt x="369" y="370"/>
                    </a:cubicBezTo>
                    <a:cubicBezTo>
                      <a:pt x="369" y="370"/>
                      <a:pt x="369" y="370"/>
                      <a:pt x="369" y="370"/>
                    </a:cubicBezTo>
                    <a:cubicBezTo>
                      <a:pt x="370" y="370"/>
                      <a:pt x="370" y="370"/>
                      <a:pt x="370" y="370"/>
                    </a:cubicBezTo>
                    <a:cubicBezTo>
                      <a:pt x="382" y="367"/>
                      <a:pt x="382" y="367"/>
                      <a:pt x="382" y="367"/>
                    </a:cubicBezTo>
                    <a:cubicBezTo>
                      <a:pt x="395" y="398"/>
                      <a:pt x="395" y="398"/>
                      <a:pt x="395" y="398"/>
                    </a:cubicBezTo>
                    <a:cubicBezTo>
                      <a:pt x="395" y="399"/>
                      <a:pt x="395" y="399"/>
                      <a:pt x="395" y="399"/>
                    </a:cubicBezTo>
                    <a:cubicBezTo>
                      <a:pt x="395" y="399"/>
                      <a:pt x="395" y="399"/>
                      <a:pt x="395" y="399"/>
                    </a:cubicBezTo>
                    <a:cubicBezTo>
                      <a:pt x="402" y="400"/>
                      <a:pt x="402" y="400"/>
                      <a:pt x="402" y="400"/>
                    </a:cubicBezTo>
                    <a:cubicBezTo>
                      <a:pt x="414" y="411"/>
                      <a:pt x="414" y="411"/>
                      <a:pt x="414" y="411"/>
                    </a:cubicBezTo>
                    <a:cubicBezTo>
                      <a:pt x="414" y="411"/>
                      <a:pt x="414" y="411"/>
                      <a:pt x="414" y="411"/>
                    </a:cubicBezTo>
                    <a:cubicBezTo>
                      <a:pt x="414" y="411"/>
                      <a:pt x="414" y="411"/>
                      <a:pt x="414" y="411"/>
                    </a:cubicBezTo>
                    <a:cubicBezTo>
                      <a:pt x="422" y="410"/>
                      <a:pt x="422" y="410"/>
                      <a:pt x="422" y="410"/>
                    </a:cubicBezTo>
                    <a:cubicBezTo>
                      <a:pt x="422" y="410"/>
                      <a:pt x="422" y="410"/>
                      <a:pt x="422" y="410"/>
                    </a:cubicBezTo>
                    <a:cubicBezTo>
                      <a:pt x="422" y="410"/>
                      <a:pt x="422" y="410"/>
                      <a:pt x="422" y="410"/>
                    </a:cubicBezTo>
                    <a:cubicBezTo>
                      <a:pt x="431" y="403"/>
                      <a:pt x="431" y="403"/>
                      <a:pt x="431" y="403"/>
                    </a:cubicBezTo>
                    <a:cubicBezTo>
                      <a:pt x="441" y="400"/>
                      <a:pt x="441" y="400"/>
                      <a:pt x="441" y="400"/>
                    </a:cubicBezTo>
                    <a:cubicBezTo>
                      <a:pt x="441" y="400"/>
                      <a:pt x="441" y="400"/>
                      <a:pt x="441" y="400"/>
                    </a:cubicBezTo>
                    <a:cubicBezTo>
                      <a:pt x="441" y="400"/>
                      <a:pt x="441" y="400"/>
                      <a:pt x="441" y="400"/>
                    </a:cubicBezTo>
                    <a:cubicBezTo>
                      <a:pt x="444" y="390"/>
                      <a:pt x="444" y="390"/>
                      <a:pt x="444" y="390"/>
                    </a:cubicBezTo>
                    <a:cubicBezTo>
                      <a:pt x="457" y="377"/>
                      <a:pt x="457" y="377"/>
                      <a:pt x="457" y="377"/>
                    </a:cubicBezTo>
                    <a:cubicBezTo>
                      <a:pt x="483" y="372"/>
                      <a:pt x="483" y="372"/>
                      <a:pt x="483" y="372"/>
                    </a:cubicBezTo>
                    <a:cubicBezTo>
                      <a:pt x="483" y="372"/>
                      <a:pt x="483" y="372"/>
                      <a:pt x="483" y="372"/>
                    </a:cubicBezTo>
                    <a:cubicBezTo>
                      <a:pt x="483" y="372"/>
                      <a:pt x="483" y="372"/>
                      <a:pt x="483" y="372"/>
                    </a:cubicBezTo>
                    <a:cubicBezTo>
                      <a:pt x="490" y="363"/>
                      <a:pt x="490" y="363"/>
                      <a:pt x="490" y="363"/>
                    </a:cubicBezTo>
                    <a:cubicBezTo>
                      <a:pt x="504" y="363"/>
                      <a:pt x="504" y="363"/>
                      <a:pt x="504" y="363"/>
                    </a:cubicBezTo>
                    <a:cubicBezTo>
                      <a:pt x="513" y="371"/>
                      <a:pt x="513" y="371"/>
                      <a:pt x="513" y="371"/>
                    </a:cubicBezTo>
                    <a:cubicBezTo>
                      <a:pt x="514" y="371"/>
                      <a:pt x="514" y="371"/>
                      <a:pt x="514" y="371"/>
                    </a:cubicBezTo>
                    <a:cubicBezTo>
                      <a:pt x="514" y="371"/>
                      <a:pt x="514" y="371"/>
                      <a:pt x="514" y="371"/>
                    </a:cubicBezTo>
                    <a:cubicBezTo>
                      <a:pt x="537" y="368"/>
                      <a:pt x="537" y="368"/>
                      <a:pt x="537" y="368"/>
                    </a:cubicBezTo>
                    <a:cubicBezTo>
                      <a:pt x="537" y="368"/>
                      <a:pt x="537" y="368"/>
                      <a:pt x="537" y="368"/>
                    </a:cubicBezTo>
                    <a:cubicBezTo>
                      <a:pt x="537" y="368"/>
                      <a:pt x="537" y="368"/>
                      <a:pt x="537" y="368"/>
                    </a:cubicBezTo>
                    <a:cubicBezTo>
                      <a:pt x="532" y="356"/>
                      <a:pt x="532" y="356"/>
                      <a:pt x="532" y="356"/>
                    </a:cubicBezTo>
                    <a:cubicBezTo>
                      <a:pt x="553" y="345"/>
                      <a:pt x="553" y="345"/>
                      <a:pt x="553" y="345"/>
                    </a:cubicBezTo>
                    <a:cubicBezTo>
                      <a:pt x="563" y="349"/>
                      <a:pt x="563" y="349"/>
                      <a:pt x="563" y="349"/>
                    </a:cubicBezTo>
                    <a:cubicBezTo>
                      <a:pt x="571" y="361"/>
                      <a:pt x="571" y="361"/>
                      <a:pt x="571" y="361"/>
                    </a:cubicBezTo>
                    <a:cubicBezTo>
                      <a:pt x="571" y="361"/>
                      <a:pt x="571" y="361"/>
                      <a:pt x="571" y="361"/>
                    </a:cubicBezTo>
                    <a:cubicBezTo>
                      <a:pt x="572" y="361"/>
                      <a:pt x="572" y="361"/>
                      <a:pt x="572" y="361"/>
                    </a:cubicBezTo>
                    <a:cubicBezTo>
                      <a:pt x="600" y="352"/>
                      <a:pt x="600" y="352"/>
                      <a:pt x="600" y="352"/>
                    </a:cubicBezTo>
                    <a:cubicBezTo>
                      <a:pt x="633" y="358"/>
                      <a:pt x="633" y="358"/>
                      <a:pt x="633" y="358"/>
                    </a:cubicBezTo>
                    <a:cubicBezTo>
                      <a:pt x="660" y="365"/>
                      <a:pt x="660" y="365"/>
                      <a:pt x="660" y="365"/>
                    </a:cubicBezTo>
                    <a:cubicBezTo>
                      <a:pt x="670" y="372"/>
                      <a:pt x="670" y="372"/>
                      <a:pt x="670" y="372"/>
                    </a:cubicBezTo>
                    <a:cubicBezTo>
                      <a:pt x="670" y="373"/>
                      <a:pt x="670" y="373"/>
                      <a:pt x="670" y="373"/>
                    </a:cubicBezTo>
                    <a:cubicBezTo>
                      <a:pt x="670" y="372"/>
                      <a:pt x="670" y="372"/>
                      <a:pt x="670" y="372"/>
                    </a:cubicBezTo>
                    <a:cubicBezTo>
                      <a:pt x="677" y="353"/>
                      <a:pt x="677" y="353"/>
                      <a:pt x="677" y="353"/>
                    </a:cubicBezTo>
                    <a:cubicBezTo>
                      <a:pt x="678" y="353"/>
                      <a:pt x="678" y="353"/>
                      <a:pt x="678" y="353"/>
                    </a:cubicBezTo>
                    <a:cubicBezTo>
                      <a:pt x="677" y="353"/>
                      <a:pt x="677" y="353"/>
                      <a:pt x="677" y="353"/>
                    </a:cubicBezTo>
                    <a:cubicBezTo>
                      <a:pt x="673" y="341"/>
                      <a:pt x="673" y="341"/>
                      <a:pt x="673" y="341"/>
                    </a:cubicBezTo>
                    <a:cubicBezTo>
                      <a:pt x="672" y="321"/>
                      <a:pt x="672" y="321"/>
                      <a:pt x="672" y="321"/>
                    </a:cubicBezTo>
                    <a:cubicBezTo>
                      <a:pt x="672" y="321"/>
                      <a:pt x="672" y="321"/>
                      <a:pt x="672" y="321"/>
                    </a:cubicBezTo>
                    <a:cubicBezTo>
                      <a:pt x="672" y="320"/>
                      <a:pt x="672" y="320"/>
                      <a:pt x="672" y="320"/>
                    </a:cubicBezTo>
                    <a:cubicBezTo>
                      <a:pt x="659" y="307"/>
                      <a:pt x="659" y="307"/>
                      <a:pt x="659" y="307"/>
                    </a:cubicBezTo>
                    <a:cubicBezTo>
                      <a:pt x="698" y="294"/>
                      <a:pt x="698" y="294"/>
                      <a:pt x="698" y="294"/>
                    </a:cubicBezTo>
                    <a:cubicBezTo>
                      <a:pt x="708" y="306"/>
                      <a:pt x="708" y="306"/>
                      <a:pt x="708" y="306"/>
                    </a:cubicBezTo>
                    <a:cubicBezTo>
                      <a:pt x="708" y="307"/>
                      <a:pt x="708" y="307"/>
                      <a:pt x="708" y="307"/>
                    </a:cubicBezTo>
                    <a:cubicBezTo>
                      <a:pt x="709" y="306"/>
                      <a:pt x="709" y="306"/>
                      <a:pt x="709" y="306"/>
                    </a:cubicBezTo>
                    <a:cubicBezTo>
                      <a:pt x="718" y="297"/>
                      <a:pt x="718" y="297"/>
                      <a:pt x="718" y="297"/>
                    </a:cubicBezTo>
                    <a:cubicBezTo>
                      <a:pt x="718" y="297"/>
                      <a:pt x="718" y="297"/>
                      <a:pt x="718" y="297"/>
                    </a:cubicBezTo>
                    <a:cubicBezTo>
                      <a:pt x="718" y="297"/>
                      <a:pt x="718" y="297"/>
                      <a:pt x="718" y="297"/>
                    </a:cubicBezTo>
                    <a:cubicBezTo>
                      <a:pt x="716" y="286"/>
                      <a:pt x="716" y="286"/>
                      <a:pt x="716" y="286"/>
                    </a:cubicBezTo>
                    <a:cubicBezTo>
                      <a:pt x="731" y="251"/>
                      <a:pt x="731" y="251"/>
                      <a:pt x="731" y="251"/>
                    </a:cubicBezTo>
                    <a:cubicBezTo>
                      <a:pt x="755" y="250"/>
                      <a:pt x="755" y="250"/>
                      <a:pt x="755" y="250"/>
                    </a:cubicBezTo>
                    <a:cubicBezTo>
                      <a:pt x="771" y="257"/>
                      <a:pt x="771" y="257"/>
                      <a:pt x="771" y="257"/>
                    </a:cubicBezTo>
                    <a:cubicBezTo>
                      <a:pt x="771" y="257"/>
                      <a:pt x="771" y="257"/>
                      <a:pt x="771" y="257"/>
                    </a:cubicBezTo>
                    <a:cubicBezTo>
                      <a:pt x="771" y="257"/>
                      <a:pt x="771" y="257"/>
                      <a:pt x="771" y="257"/>
                    </a:cubicBezTo>
                    <a:cubicBezTo>
                      <a:pt x="783" y="246"/>
                      <a:pt x="783" y="246"/>
                      <a:pt x="783" y="246"/>
                    </a:cubicBezTo>
                    <a:cubicBezTo>
                      <a:pt x="783" y="246"/>
                      <a:pt x="783" y="246"/>
                      <a:pt x="783" y="246"/>
                    </a:cubicBezTo>
                    <a:cubicBezTo>
                      <a:pt x="783" y="245"/>
                      <a:pt x="783" y="245"/>
                      <a:pt x="783" y="245"/>
                    </a:cubicBezTo>
                    <a:cubicBezTo>
                      <a:pt x="776" y="220"/>
                      <a:pt x="776" y="220"/>
                      <a:pt x="776" y="220"/>
                    </a:cubicBezTo>
                    <a:cubicBezTo>
                      <a:pt x="813" y="192"/>
                      <a:pt x="813" y="192"/>
                      <a:pt x="813" y="192"/>
                    </a:cubicBezTo>
                    <a:cubicBezTo>
                      <a:pt x="813" y="192"/>
                      <a:pt x="813" y="192"/>
                      <a:pt x="813" y="192"/>
                    </a:cubicBezTo>
                    <a:cubicBezTo>
                      <a:pt x="813" y="191"/>
                      <a:pt x="813" y="191"/>
                      <a:pt x="813" y="191"/>
                    </a:cubicBezTo>
                    <a:cubicBezTo>
                      <a:pt x="810" y="182"/>
                      <a:pt x="810" y="182"/>
                      <a:pt x="810" y="182"/>
                    </a:cubicBezTo>
                    <a:cubicBezTo>
                      <a:pt x="810" y="182"/>
                      <a:pt x="810" y="182"/>
                      <a:pt x="810" y="182"/>
                    </a:cubicBezTo>
                    <a:cubicBezTo>
                      <a:pt x="810" y="182"/>
                      <a:pt x="810" y="182"/>
                      <a:pt x="810" y="182"/>
                    </a:cubicBezTo>
                    <a:cubicBezTo>
                      <a:pt x="770" y="171"/>
                      <a:pt x="770" y="171"/>
                      <a:pt x="770" y="171"/>
                    </a:cubicBezTo>
                    <a:cubicBezTo>
                      <a:pt x="739" y="136"/>
                      <a:pt x="739" y="136"/>
                      <a:pt x="739" y="136"/>
                    </a:cubicBezTo>
                    <a:cubicBezTo>
                      <a:pt x="739" y="136"/>
                      <a:pt x="739" y="136"/>
                      <a:pt x="739" y="136"/>
                    </a:cubicBezTo>
                    <a:cubicBezTo>
                      <a:pt x="738" y="136"/>
                      <a:pt x="738" y="136"/>
                      <a:pt x="738" y="136"/>
                    </a:cubicBezTo>
                    <a:cubicBezTo>
                      <a:pt x="716" y="136"/>
                      <a:pt x="716" y="136"/>
                      <a:pt x="716" y="136"/>
                    </a:cubicBezTo>
                    <a:cubicBezTo>
                      <a:pt x="665" y="136"/>
                      <a:pt x="665" y="136"/>
                      <a:pt x="665" y="136"/>
                    </a:cubicBezTo>
                    <a:cubicBezTo>
                      <a:pt x="646" y="105"/>
                      <a:pt x="646" y="105"/>
                      <a:pt x="646" y="105"/>
                    </a:cubicBezTo>
                    <a:cubicBezTo>
                      <a:pt x="636" y="82"/>
                      <a:pt x="636" y="82"/>
                      <a:pt x="636" y="82"/>
                    </a:cubicBezTo>
                    <a:cubicBezTo>
                      <a:pt x="636" y="82"/>
                      <a:pt x="636" y="82"/>
                      <a:pt x="636" y="82"/>
                    </a:cubicBezTo>
                    <a:cubicBezTo>
                      <a:pt x="636" y="82"/>
                      <a:pt x="636" y="82"/>
                      <a:pt x="636" y="82"/>
                    </a:cubicBezTo>
                    <a:cubicBezTo>
                      <a:pt x="606" y="65"/>
                      <a:pt x="606" y="65"/>
                      <a:pt x="606" y="65"/>
                    </a:cubicBezTo>
                    <a:cubicBezTo>
                      <a:pt x="599" y="45"/>
                      <a:pt x="599" y="45"/>
                      <a:pt x="599" y="45"/>
                    </a:cubicBezTo>
                    <a:cubicBezTo>
                      <a:pt x="599" y="32"/>
                      <a:pt x="599" y="32"/>
                      <a:pt x="599" y="32"/>
                    </a:cubicBezTo>
                    <a:cubicBezTo>
                      <a:pt x="599" y="31"/>
                      <a:pt x="599" y="31"/>
                      <a:pt x="599" y="31"/>
                    </a:cubicBezTo>
                    <a:cubicBezTo>
                      <a:pt x="599" y="31"/>
                      <a:pt x="599" y="31"/>
                      <a:pt x="599" y="31"/>
                    </a:cubicBezTo>
                    <a:cubicBezTo>
                      <a:pt x="573" y="28"/>
                      <a:pt x="573" y="28"/>
                      <a:pt x="573" y="28"/>
                    </a:cubicBezTo>
                    <a:cubicBezTo>
                      <a:pt x="573" y="28"/>
                      <a:pt x="573" y="28"/>
                      <a:pt x="573" y="28"/>
                    </a:cubicBezTo>
                    <a:cubicBezTo>
                      <a:pt x="573" y="29"/>
                      <a:pt x="573" y="29"/>
                      <a:pt x="573" y="29"/>
                    </a:cubicBezTo>
                    <a:cubicBezTo>
                      <a:pt x="563" y="39"/>
                      <a:pt x="563" y="39"/>
                      <a:pt x="563" y="39"/>
                    </a:cubicBezTo>
                    <a:cubicBezTo>
                      <a:pt x="563" y="39"/>
                      <a:pt x="563" y="39"/>
                      <a:pt x="563" y="39"/>
                    </a:cubicBezTo>
                    <a:cubicBezTo>
                      <a:pt x="563" y="39"/>
                      <a:pt x="563" y="39"/>
                      <a:pt x="563" y="39"/>
                    </a:cubicBezTo>
                    <a:cubicBezTo>
                      <a:pt x="557" y="51"/>
                      <a:pt x="557" y="51"/>
                      <a:pt x="557" y="51"/>
                    </a:cubicBezTo>
                    <a:cubicBezTo>
                      <a:pt x="534" y="55"/>
                      <a:pt x="534" y="55"/>
                      <a:pt x="534" y="55"/>
                    </a:cubicBezTo>
                    <a:cubicBezTo>
                      <a:pt x="531" y="40"/>
                      <a:pt x="531" y="40"/>
                      <a:pt x="531" y="40"/>
                    </a:cubicBezTo>
                    <a:cubicBezTo>
                      <a:pt x="531" y="39"/>
                      <a:pt x="531" y="39"/>
                      <a:pt x="531" y="39"/>
                    </a:cubicBezTo>
                    <a:cubicBezTo>
                      <a:pt x="531" y="39"/>
                      <a:pt x="531" y="39"/>
                      <a:pt x="531" y="39"/>
                    </a:cubicBezTo>
                    <a:cubicBezTo>
                      <a:pt x="503" y="28"/>
                      <a:pt x="503" y="28"/>
                      <a:pt x="503" y="28"/>
                    </a:cubicBezTo>
                    <a:cubicBezTo>
                      <a:pt x="503" y="28"/>
                      <a:pt x="503" y="28"/>
                      <a:pt x="503" y="28"/>
                    </a:cubicBezTo>
                    <a:cubicBezTo>
                      <a:pt x="503" y="28"/>
                      <a:pt x="503" y="28"/>
                      <a:pt x="503" y="28"/>
                    </a:cubicBezTo>
                    <a:cubicBezTo>
                      <a:pt x="488" y="32"/>
                      <a:pt x="488" y="32"/>
                      <a:pt x="488" y="32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9" y="8"/>
                      <a:pt x="479" y="8"/>
                      <a:pt x="479" y="8"/>
                    </a:cubicBezTo>
                    <a:cubicBezTo>
                      <a:pt x="479" y="8"/>
                      <a:pt x="479" y="8"/>
                      <a:pt x="479" y="8"/>
                    </a:cubicBezTo>
                    <a:cubicBezTo>
                      <a:pt x="465" y="3"/>
                      <a:pt x="465" y="3"/>
                      <a:pt x="465" y="3"/>
                    </a:cubicBezTo>
                    <a:cubicBezTo>
                      <a:pt x="465" y="3"/>
                      <a:pt x="465" y="3"/>
                      <a:pt x="465" y="3"/>
                    </a:cubicBezTo>
                    <a:cubicBezTo>
                      <a:pt x="465" y="3"/>
                      <a:pt x="465" y="3"/>
                      <a:pt x="465" y="3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38" y="0"/>
                      <a:pt x="438" y="0"/>
                      <a:pt x="4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9" name="Freeform 1310"/>
              <p:cNvSpPr>
                <a:spLocks/>
              </p:cNvSpPr>
              <p:nvPr/>
            </p:nvSpPr>
            <p:spPr bwMode="gray">
              <a:xfrm>
                <a:off x="3773" y="1567"/>
                <a:ext cx="85" cy="83"/>
              </a:xfrm>
              <a:custGeom>
                <a:avLst/>
                <a:gdLst>
                  <a:gd name="T0" fmla="*/ 58 w 97"/>
                  <a:gd name="T1" fmla="*/ 85 h 95"/>
                  <a:gd name="T2" fmla="*/ 59 w 97"/>
                  <a:gd name="T3" fmla="*/ 67 h 95"/>
                  <a:gd name="T4" fmla="*/ 56 w 97"/>
                  <a:gd name="T5" fmla="*/ 61 h 95"/>
                  <a:gd name="T6" fmla="*/ 35 w 97"/>
                  <a:gd name="T7" fmla="*/ 68 h 95"/>
                  <a:gd name="T8" fmla="*/ 15 w 97"/>
                  <a:gd name="T9" fmla="*/ 49 h 95"/>
                  <a:gd name="T10" fmla="*/ 8 w 97"/>
                  <a:gd name="T11" fmla="*/ 37 h 95"/>
                  <a:gd name="T12" fmla="*/ 0 w 97"/>
                  <a:gd name="T13" fmla="*/ 26 h 95"/>
                  <a:gd name="T14" fmla="*/ 31 w 97"/>
                  <a:gd name="T15" fmla="*/ 27 h 95"/>
                  <a:gd name="T16" fmla="*/ 32 w 97"/>
                  <a:gd name="T17" fmla="*/ 22 h 95"/>
                  <a:gd name="T18" fmla="*/ 25 w 97"/>
                  <a:gd name="T19" fmla="*/ 7 h 95"/>
                  <a:gd name="T20" fmla="*/ 51 w 97"/>
                  <a:gd name="T21" fmla="*/ 19 h 95"/>
                  <a:gd name="T22" fmla="*/ 63 w 97"/>
                  <a:gd name="T23" fmla="*/ 15 h 95"/>
                  <a:gd name="T24" fmla="*/ 64 w 97"/>
                  <a:gd name="T25" fmla="*/ 0 h 95"/>
                  <a:gd name="T26" fmla="*/ 64 w 97"/>
                  <a:gd name="T27" fmla="*/ 1 h 95"/>
                  <a:gd name="T28" fmla="*/ 71 w 97"/>
                  <a:gd name="T29" fmla="*/ 6 h 95"/>
                  <a:gd name="T30" fmla="*/ 85 w 97"/>
                  <a:gd name="T31" fmla="*/ 25 h 95"/>
                  <a:gd name="T32" fmla="*/ 87 w 97"/>
                  <a:gd name="T33" fmla="*/ 27 h 95"/>
                  <a:gd name="T34" fmla="*/ 95 w 97"/>
                  <a:gd name="T35" fmla="*/ 48 h 95"/>
                  <a:gd name="T36" fmla="*/ 73 w 97"/>
                  <a:gd name="T37" fmla="*/ 66 h 95"/>
                  <a:gd name="T38" fmla="*/ 70 w 97"/>
                  <a:gd name="T39" fmla="*/ 85 h 95"/>
                  <a:gd name="T40" fmla="*/ 71 w 97"/>
                  <a:gd name="T41" fmla="*/ 94 h 95"/>
                  <a:gd name="T42" fmla="*/ 71 w 97"/>
                  <a:gd name="T43" fmla="*/ 95 h 95"/>
                  <a:gd name="T44" fmla="*/ 58 w 97"/>
                  <a:gd name="T45" fmla="*/ 8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7" h="95">
                    <a:moveTo>
                      <a:pt x="58" y="85"/>
                    </a:moveTo>
                    <a:cubicBezTo>
                      <a:pt x="59" y="67"/>
                      <a:pt x="59" y="67"/>
                      <a:pt x="59" y="67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6" y="2"/>
                      <a:pt x="69" y="4"/>
                      <a:pt x="71" y="6"/>
                    </a:cubicBezTo>
                    <a:cubicBezTo>
                      <a:pt x="78" y="11"/>
                      <a:pt x="85" y="17"/>
                      <a:pt x="85" y="25"/>
                    </a:cubicBezTo>
                    <a:cubicBezTo>
                      <a:pt x="86" y="25"/>
                      <a:pt x="86" y="26"/>
                      <a:pt x="87" y="27"/>
                    </a:cubicBezTo>
                    <a:cubicBezTo>
                      <a:pt x="95" y="34"/>
                      <a:pt x="97" y="37"/>
                      <a:pt x="95" y="48"/>
                    </a:cubicBezTo>
                    <a:cubicBezTo>
                      <a:pt x="94" y="51"/>
                      <a:pt x="73" y="66"/>
                      <a:pt x="73" y="66"/>
                    </a:cubicBezTo>
                    <a:cubicBezTo>
                      <a:pt x="67" y="72"/>
                      <a:pt x="68" y="78"/>
                      <a:pt x="70" y="85"/>
                    </a:cubicBezTo>
                    <a:cubicBezTo>
                      <a:pt x="70" y="88"/>
                      <a:pt x="71" y="91"/>
                      <a:pt x="71" y="94"/>
                    </a:cubicBezTo>
                    <a:cubicBezTo>
                      <a:pt x="71" y="95"/>
                      <a:pt x="71" y="95"/>
                      <a:pt x="71" y="95"/>
                    </a:cubicBezTo>
                    <a:lnTo>
                      <a:pt x="58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0" name="Freeform 1311"/>
              <p:cNvSpPr>
                <a:spLocks noEditPoints="1"/>
              </p:cNvSpPr>
              <p:nvPr/>
            </p:nvSpPr>
            <p:spPr bwMode="gray">
              <a:xfrm>
                <a:off x="3773" y="1567"/>
                <a:ext cx="85" cy="83"/>
              </a:xfrm>
              <a:custGeom>
                <a:avLst/>
                <a:gdLst>
                  <a:gd name="T0" fmla="*/ 64 w 97"/>
                  <a:gd name="T1" fmla="*/ 1 h 95"/>
                  <a:gd name="T2" fmla="*/ 85 w 97"/>
                  <a:gd name="T3" fmla="*/ 25 h 95"/>
                  <a:gd name="T4" fmla="*/ 95 w 97"/>
                  <a:gd name="T5" fmla="*/ 48 h 95"/>
                  <a:gd name="T6" fmla="*/ 73 w 97"/>
                  <a:gd name="T7" fmla="*/ 66 h 95"/>
                  <a:gd name="T8" fmla="*/ 70 w 97"/>
                  <a:gd name="T9" fmla="*/ 94 h 95"/>
                  <a:gd name="T10" fmla="*/ 58 w 97"/>
                  <a:gd name="T11" fmla="*/ 85 h 95"/>
                  <a:gd name="T12" fmla="*/ 59 w 97"/>
                  <a:gd name="T13" fmla="*/ 67 h 95"/>
                  <a:gd name="T14" fmla="*/ 56 w 97"/>
                  <a:gd name="T15" fmla="*/ 61 h 95"/>
                  <a:gd name="T16" fmla="*/ 35 w 97"/>
                  <a:gd name="T17" fmla="*/ 68 h 95"/>
                  <a:gd name="T18" fmla="*/ 15 w 97"/>
                  <a:gd name="T19" fmla="*/ 49 h 95"/>
                  <a:gd name="T20" fmla="*/ 8 w 97"/>
                  <a:gd name="T21" fmla="*/ 37 h 95"/>
                  <a:gd name="T22" fmla="*/ 1 w 97"/>
                  <a:gd name="T23" fmla="*/ 26 h 95"/>
                  <a:gd name="T24" fmla="*/ 31 w 97"/>
                  <a:gd name="T25" fmla="*/ 28 h 95"/>
                  <a:gd name="T26" fmla="*/ 32 w 97"/>
                  <a:gd name="T27" fmla="*/ 22 h 95"/>
                  <a:gd name="T28" fmla="*/ 25 w 97"/>
                  <a:gd name="T29" fmla="*/ 7 h 95"/>
                  <a:gd name="T30" fmla="*/ 51 w 97"/>
                  <a:gd name="T31" fmla="*/ 19 h 95"/>
                  <a:gd name="T32" fmla="*/ 64 w 97"/>
                  <a:gd name="T33" fmla="*/ 15 h 95"/>
                  <a:gd name="T34" fmla="*/ 64 w 97"/>
                  <a:gd name="T35" fmla="*/ 1 h 95"/>
                  <a:gd name="T36" fmla="*/ 63 w 97"/>
                  <a:gd name="T37" fmla="*/ 0 h 95"/>
                  <a:gd name="T38" fmla="*/ 63 w 97"/>
                  <a:gd name="T39" fmla="*/ 1 h 95"/>
                  <a:gd name="T40" fmla="*/ 63 w 97"/>
                  <a:gd name="T41" fmla="*/ 15 h 95"/>
                  <a:gd name="T42" fmla="*/ 51 w 97"/>
                  <a:gd name="T43" fmla="*/ 19 h 95"/>
                  <a:gd name="T44" fmla="*/ 25 w 97"/>
                  <a:gd name="T45" fmla="*/ 7 h 95"/>
                  <a:gd name="T46" fmla="*/ 24 w 97"/>
                  <a:gd name="T47" fmla="*/ 6 h 95"/>
                  <a:gd name="T48" fmla="*/ 25 w 97"/>
                  <a:gd name="T49" fmla="*/ 8 h 95"/>
                  <a:gd name="T50" fmla="*/ 32 w 97"/>
                  <a:gd name="T51" fmla="*/ 22 h 95"/>
                  <a:gd name="T52" fmla="*/ 30 w 97"/>
                  <a:gd name="T53" fmla="*/ 27 h 95"/>
                  <a:gd name="T54" fmla="*/ 1 w 97"/>
                  <a:gd name="T55" fmla="*/ 26 h 95"/>
                  <a:gd name="T56" fmla="*/ 0 w 97"/>
                  <a:gd name="T57" fmla="*/ 26 h 95"/>
                  <a:gd name="T58" fmla="*/ 0 w 97"/>
                  <a:gd name="T59" fmla="*/ 26 h 95"/>
                  <a:gd name="T60" fmla="*/ 8 w 97"/>
                  <a:gd name="T61" fmla="*/ 37 h 95"/>
                  <a:gd name="T62" fmla="*/ 15 w 97"/>
                  <a:gd name="T63" fmla="*/ 49 h 95"/>
                  <a:gd name="T64" fmla="*/ 15 w 97"/>
                  <a:gd name="T65" fmla="*/ 49 h 95"/>
                  <a:gd name="T66" fmla="*/ 15 w 97"/>
                  <a:gd name="T67" fmla="*/ 49 h 95"/>
                  <a:gd name="T68" fmla="*/ 35 w 97"/>
                  <a:gd name="T69" fmla="*/ 68 h 95"/>
                  <a:gd name="T70" fmla="*/ 35 w 97"/>
                  <a:gd name="T71" fmla="*/ 68 h 95"/>
                  <a:gd name="T72" fmla="*/ 35 w 97"/>
                  <a:gd name="T73" fmla="*/ 68 h 95"/>
                  <a:gd name="T74" fmla="*/ 56 w 97"/>
                  <a:gd name="T75" fmla="*/ 62 h 95"/>
                  <a:gd name="T76" fmla="*/ 59 w 97"/>
                  <a:gd name="T77" fmla="*/ 67 h 95"/>
                  <a:gd name="T78" fmla="*/ 57 w 97"/>
                  <a:gd name="T79" fmla="*/ 85 h 95"/>
                  <a:gd name="T80" fmla="*/ 57 w 97"/>
                  <a:gd name="T81" fmla="*/ 86 h 95"/>
                  <a:gd name="T82" fmla="*/ 58 w 97"/>
                  <a:gd name="T83" fmla="*/ 86 h 95"/>
                  <a:gd name="T84" fmla="*/ 70 w 97"/>
                  <a:gd name="T85" fmla="*/ 95 h 95"/>
                  <a:gd name="T86" fmla="*/ 71 w 97"/>
                  <a:gd name="T87" fmla="*/ 95 h 95"/>
                  <a:gd name="T88" fmla="*/ 71 w 97"/>
                  <a:gd name="T89" fmla="*/ 94 h 95"/>
                  <a:gd name="T90" fmla="*/ 70 w 97"/>
                  <a:gd name="T91" fmla="*/ 85 h 95"/>
                  <a:gd name="T92" fmla="*/ 73 w 97"/>
                  <a:gd name="T93" fmla="*/ 67 h 95"/>
                  <a:gd name="T94" fmla="*/ 95 w 97"/>
                  <a:gd name="T95" fmla="*/ 48 h 95"/>
                  <a:gd name="T96" fmla="*/ 95 w 97"/>
                  <a:gd name="T97" fmla="*/ 48 h 95"/>
                  <a:gd name="T98" fmla="*/ 95 w 97"/>
                  <a:gd name="T99" fmla="*/ 48 h 95"/>
                  <a:gd name="T100" fmla="*/ 87 w 97"/>
                  <a:gd name="T101" fmla="*/ 27 h 95"/>
                  <a:gd name="T102" fmla="*/ 85 w 97"/>
                  <a:gd name="T103" fmla="*/ 25 h 95"/>
                  <a:gd name="T104" fmla="*/ 71 w 97"/>
                  <a:gd name="T105" fmla="*/ 6 h 95"/>
                  <a:gd name="T106" fmla="*/ 64 w 97"/>
                  <a:gd name="T107" fmla="*/ 0 h 95"/>
                  <a:gd name="T108" fmla="*/ 63 w 97"/>
                  <a:gd name="T10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7" h="95">
                    <a:moveTo>
                      <a:pt x="64" y="1"/>
                    </a:moveTo>
                    <a:cubicBezTo>
                      <a:pt x="72" y="8"/>
                      <a:pt x="85" y="14"/>
                      <a:pt x="85" y="25"/>
                    </a:cubicBezTo>
                    <a:cubicBezTo>
                      <a:pt x="94" y="34"/>
                      <a:pt x="97" y="36"/>
                      <a:pt x="95" y="48"/>
                    </a:cubicBezTo>
                    <a:cubicBezTo>
                      <a:pt x="94" y="51"/>
                      <a:pt x="75" y="65"/>
                      <a:pt x="73" y="66"/>
                    </a:cubicBezTo>
                    <a:cubicBezTo>
                      <a:pt x="64" y="74"/>
                      <a:pt x="71" y="85"/>
                      <a:pt x="70" y="94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"/>
                      <a:pt x="64" y="1"/>
                      <a:pt x="64" y="1"/>
                    </a:cubicBezTo>
                    <a:moveTo>
                      <a:pt x="63" y="0"/>
                    </a:moveTo>
                    <a:cubicBezTo>
                      <a:pt x="63" y="1"/>
                      <a:pt x="63" y="1"/>
                      <a:pt x="63" y="1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70" y="95"/>
                      <a:pt x="70" y="95"/>
                      <a:pt x="70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4"/>
                      <a:pt x="71" y="94"/>
                      <a:pt x="71" y="94"/>
                    </a:cubicBezTo>
                    <a:cubicBezTo>
                      <a:pt x="71" y="91"/>
                      <a:pt x="71" y="88"/>
                      <a:pt x="70" y="85"/>
                    </a:cubicBezTo>
                    <a:cubicBezTo>
                      <a:pt x="69" y="78"/>
                      <a:pt x="68" y="72"/>
                      <a:pt x="73" y="67"/>
                    </a:cubicBezTo>
                    <a:cubicBezTo>
                      <a:pt x="73" y="66"/>
                      <a:pt x="94" y="51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7" y="37"/>
                      <a:pt x="95" y="34"/>
                      <a:pt x="87" y="27"/>
                    </a:cubicBezTo>
                    <a:cubicBezTo>
                      <a:pt x="87" y="26"/>
                      <a:pt x="86" y="25"/>
                      <a:pt x="85" y="25"/>
                    </a:cubicBezTo>
                    <a:cubicBezTo>
                      <a:pt x="85" y="16"/>
                      <a:pt x="78" y="11"/>
                      <a:pt x="71" y="6"/>
                    </a:cubicBezTo>
                    <a:cubicBezTo>
                      <a:pt x="69" y="4"/>
                      <a:pt x="66" y="2"/>
                      <a:pt x="64" y="0"/>
                    </a:cubicBezTo>
                    <a:cubicBezTo>
                      <a:pt x="63" y="0"/>
                      <a:pt x="63" y="0"/>
                      <a:pt x="6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1" name="Freeform 1312"/>
              <p:cNvSpPr>
                <a:spLocks/>
              </p:cNvSpPr>
              <p:nvPr/>
            </p:nvSpPr>
            <p:spPr bwMode="gray">
              <a:xfrm>
                <a:off x="3762" y="1617"/>
                <a:ext cx="32" cy="15"/>
              </a:xfrm>
              <a:custGeom>
                <a:avLst/>
                <a:gdLst>
                  <a:gd name="T0" fmla="*/ 0 w 32"/>
                  <a:gd name="T1" fmla="*/ 1 h 15"/>
                  <a:gd name="T2" fmla="*/ 10 w 32"/>
                  <a:gd name="T3" fmla="*/ 0 h 15"/>
                  <a:gd name="T4" fmla="*/ 32 w 32"/>
                  <a:gd name="T5" fmla="*/ 12 h 15"/>
                  <a:gd name="T6" fmla="*/ 22 w 32"/>
                  <a:gd name="T7" fmla="*/ 15 h 15"/>
                  <a:gd name="T8" fmla="*/ 0 w 32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1"/>
                    </a:moveTo>
                    <a:lnTo>
                      <a:pt x="10" y="0"/>
                    </a:lnTo>
                    <a:lnTo>
                      <a:pt x="32" y="12"/>
                    </a:lnTo>
                    <a:lnTo>
                      <a:pt x="22" y="1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2" name="Freeform 1313"/>
              <p:cNvSpPr>
                <a:spLocks noEditPoints="1"/>
              </p:cNvSpPr>
              <p:nvPr/>
            </p:nvSpPr>
            <p:spPr bwMode="gray">
              <a:xfrm>
                <a:off x="3762" y="1617"/>
                <a:ext cx="33" cy="15"/>
              </a:xfrm>
              <a:custGeom>
                <a:avLst/>
                <a:gdLst>
                  <a:gd name="T0" fmla="*/ 10 w 33"/>
                  <a:gd name="T1" fmla="*/ 0 h 15"/>
                  <a:gd name="T2" fmla="*/ 31 w 33"/>
                  <a:gd name="T3" fmla="*/ 12 h 15"/>
                  <a:gd name="T4" fmla="*/ 22 w 33"/>
                  <a:gd name="T5" fmla="*/ 14 h 15"/>
                  <a:gd name="T6" fmla="*/ 0 w 33"/>
                  <a:gd name="T7" fmla="*/ 1 h 15"/>
                  <a:gd name="T8" fmla="*/ 10 w 33"/>
                  <a:gd name="T9" fmla="*/ 0 h 15"/>
                  <a:gd name="T10" fmla="*/ 11 w 33"/>
                  <a:gd name="T11" fmla="*/ 0 h 15"/>
                  <a:gd name="T12" fmla="*/ 10 w 33"/>
                  <a:gd name="T13" fmla="*/ 0 h 15"/>
                  <a:gd name="T14" fmla="*/ 0 w 33"/>
                  <a:gd name="T15" fmla="*/ 1 h 15"/>
                  <a:gd name="T16" fmla="*/ 0 w 33"/>
                  <a:gd name="T17" fmla="*/ 1 h 15"/>
                  <a:gd name="T18" fmla="*/ 0 w 33"/>
                  <a:gd name="T19" fmla="*/ 1 h 15"/>
                  <a:gd name="T20" fmla="*/ 22 w 33"/>
                  <a:gd name="T21" fmla="*/ 15 h 15"/>
                  <a:gd name="T22" fmla="*/ 22 w 33"/>
                  <a:gd name="T23" fmla="*/ 15 h 15"/>
                  <a:gd name="T24" fmla="*/ 22 w 33"/>
                  <a:gd name="T25" fmla="*/ 15 h 15"/>
                  <a:gd name="T26" fmla="*/ 31 w 33"/>
                  <a:gd name="T27" fmla="*/ 12 h 15"/>
                  <a:gd name="T28" fmla="*/ 33 w 33"/>
                  <a:gd name="T29" fmla="*/ 12 h 15"/>
                  <a:gd name="T30" fmla="*/ 32 w 33"/>
                  <a:gd name="T31" fmla="*/ 11 h 15"/>
                  <a:gd name="T32" fmla="*/ 11 w 33"/>
                  <a:gd name="T33" fmla="*/ 0 h 15"/>
                  <a:gd name="T34" fmla="*/ 11 w 33"/>
                  <a:gd name="T35" fmla="*/ 0 h 15"/>
                  <a:gd name="T36" fmla="*/ 11 w 33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5">
                    <a:moveTo>
                      <a:pt x="10" y="0"/>
                    </a:moveTo>
                    <a:lnTo>
                      <a:pt x="31" y="12"/>
                    </a:lnTo>
                    <a:lnTo>
                      <a:pt x="22" y="14"/>
                    </a:lnTo>
                    <a:lnTo>
                      <a:pt x="0" y="1"/>
                    </a:lnTo>
                    <a:lnTo>
                      <a:pt x="10" y="0"/>
                    </a:lnTo>
                    <a:close/>
                    <a:moveTo>
                      <a:pt x="11" y="0"/>
                    </a:moveTo>
                    <a:lnTo>
                      <a:pt x="1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3" name="Freeform 1314"/>
              <p:cNvSpPr>
                <a:spLocks noEditPoints="1"/>
              </p:cNvSpPr>
              <p:nvPr/>
            </p:nvSpPr>
            <p:spPr bwMode="gray">
              <a:xfrm>
                <a:off x="3762" y="1617"/>
                <a:ext cx="33" cy="15"/>
              </a:xfrm>
              <a:custGeom>
                <a:avLst/>
                <a:gdLst>
                  <a:gd name="T0" fmla="*/ 10 w 33"/>
                  <a:gd name="T1" fmla="*/ 0 h 15"/>
                  <a:gd name="T2" fmla="*/ 31 w 33"/>
                  <a:gd name="T3" fmla="*/ 12 h 15"/>
                  <a:gd name="T4" fmla="*/ 22 w 33"/>
                  <a:gd name="T5" fmla="*/ 14 h 15"/>
                  <a:gd name="T6" fmla="*/ 0 w 33"/>
                  <a:gd name="T7" fmla="*/ 1 h 15"/>
                  <a:gd name="T8" fmla="*/ 10 w 33"/>
                  <a:gd name="T9" fmla="*/ 0 h 15"/>
                  <a:gd name="T10" fmla="*/ 11 w 33"/>
                  <a:gd name="T11" fmla="*/ 0 h 15"/>
                  <a:gd name="T12" fmla="*/ 10 w 33"/>
                  <a:gd name="T13" fmla="*/ 0 h 15"/>
                  <a:gd name="T14" fmla="*/ 0 w 33"/>
                  <a:gd name="T15" fmla="*/ 1 h 15"/>
                  <a:gd name="T16" fmla="*/ 0 w 33"/>
                  <a:gd name="T17" fmla="*/ 1 h 15"/>
                  <a:gd name="T18" fmla="*/ 0 w 33"/>
                  <a:gd name="T19" fmla="*/ 1 h 15"/>
                  <a:gd name="T20" fmla="*/ 22 w 33"/>
                  <a:gd name="T21" fmla="*/ 15 h 15"/>
                  <a:gd name="T22" fmla="*/ 22 w 33"/>
                  <a:gd name="T23" fmla="*/ 15 h 15"/>
                  <a:gd name="T24" fmla="*/ 22 w 33"/>
                  <a:gd name="T25" fmla="*/ 15 h 15"/>
                  <a:gd name="T26" fmla="*/ 31 w 33"/>
                  <a:gd name="T27" fmla="*/ 12 h 15"/>
                  <a:gd name="T28" fmla="*/ 33 w 33"/>
                  <a:gd name="T29" fmla="*/ 12 h 15"/>
                  <a:gd name="T30" fmla="*/ 32 w 33"/>
                  <a:gd name="T31" fmla="*/ 11 h 15"/>
                  <a:gd name="T32" fmla="*/ 11 w 33"/>
                  <a:gd name="T33" fmla="*/ 0 h 15"/>
                  <a:gd name="T34" fmla="*/ 11 w 33"/>
                  <a:gd name="T35" fmla="*/ 0 h 15"/>
                  <a:gd name="T36" fmla="*/ 11 w 33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5">
                    <a:moveTo>
                      <a:pt x="10" y="0"/>
                    </a:moveTo>
                    <a:lnTo>
                      <a:pt x="31" y="12"/>
                    </a:lnTo>
                    <a:lnTo>
                      <a:pt x="22" y="14"/>
                    </a:lnTo>
                    <a:lnTo>
                      <a:pt x="0" y="1"/>
                    </a:lnTo>
                    <a:lnTo>
                      <a:pt x="10" y="0"/>
                    </a:lnTo>
                    <a:moveTo>
                      <a:pt x="11" y="0"/>
                    </a:moveTo>
                    <a:lnTo>
                      <a:pt x="1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4" name="Freeform 1315"/>
              <p:cNvSpPr>
                <a:spLocks/>
              </p:cNvSpPr>
              <p:nvPr/>
            </p:nvSpPr>
            <p:spPr bwMode="gray">
              <a:xfrm>
                <a:off x="3593" y="1766"/>
                <a:ext cx="13" cy="25"/>
              </a:xfrm>
              <a:custGeom>
                <a:avLst/>
                <a:gdLst>
                  <a:gd name="T0" fmla="*/ 0 w 13"/>
                  <a:gd name="T1" fmla="*/ 20 h 25"/>
                  <a:gd name="T2" fmla="*/ 6 w 13"/>
                  <a:gd name="T3" fmla="*/ 15 h 25"/>
                  <a:gd name="T4" fmla="*/ 1 w 13"/>
                  <a:gd name="T5" fmla="*/ 9 h 25"/>
                  <a:gd name="T6" fmla="*/ 4 w 13"/>
                  <a:gd name="T7" fmla="*/ 0 h 25"/>
                  <a:gd name="T8" fmla="*/ 13 w 13"/>
                  <a:gd name="T9" fmla="*/ 3 h 25"/>
                  <a:gd name="T10" fmla="*/ 7 w 13"/>
                  <a:gd name="T11" fmla="*/ 25 h 25"/>
                  <a:gd name="T12" fmla="*/ 0 w 13"/>
                  <a:gd name="T13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0" y="20"/>
                    </a:moveTo>
                    <a:lnTo>
                      <a:pt x="6" y="15"/>
                    </a:lnTo>
                    <a:lnTo>
                      <a:pt x="1" y="9"/>
                    </a:lnTo>
                    <a:lnTo>
                      <a:pt x="4" y="0"/>
                    </a:lnTo>
                    <a:lnTo>
                      <a:pt x="13" y="3"/>
                    </a:lnTo>
                    <a:lnTo>
                      <a:pt x="7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5" name="Freeform 1316"/>
              <p:cNvSpPr>
                <a:spLocks noEditPoints="1"/>
              </p:cNvSpPr>
              <p:nvPr/>
            </p:nvSpPr>
            <p:spPr bwMode="gray">
              <a:xfrm>
                <a:off x="3593" y="1766"/>
                <a:ext cx="14" cy="26"/>
              </a:xfrm>
              <a:custGeom>
                <a:avLst/>
                <a:gdLst>
                  <a:gd name="T0" fmla="*/ 5 w 14"/>
                  <a:gd name="T1" fmla="*/ 0 h 26"/>
                  <a:gd name="T2" fmla="*/ 13 w 14"/>
                  <a:gd name="T3" fmla="*/ 4 h 26"/>
                  <a:gd name="T4" fmla="*/ 7 w 14"/>
                  <a:gd name="T5" fmla="*/ 25 h 26"/>
                  <a:gd name="T6" fmla="*/ 1 w 14"/>
                  <a:gd name="T7" fmla="*/ 20 h 26"/>
                  <a:gd name="T8" fmla="*/ 6 w 14"/>
                  <a:gd name="T9" fmla="*/ 15 h 26"/>
                  <a:gd name="T10" fmla="*/ 2 w 14"/>
                  <a:gd name="T11" fmla="*/ 9 h 26"/>
                  <a:gd name="T12" fmla="*/ 5 w 14"/>
                  <a:gd name="T13" fmla="*/ 0 h 26"/>
                  <a:gd name="T14" fmla="*/ 4 w 14"/>
                  <a:gd name="T15" fmla="*/ 0 h 26"/>
                  <a:gd name="T16" fmla="*/ 4 w 14"/>
                  <a:gd name="T17" fmla="*/ 0 h 26"/>
                  <a:gd name="T18" fmla="*/ 1 w 14"/>
                  <a:gd name="T19" fmla="*/ 9 h 26"/>
                  <a:gd name="T20" fmla="*/ 1 w 14"/>
                  <a:gd name="T21" fmla="*/ 9 h 26"/>
                  <a:gd name="T22" fmla="*/ 1 w 14"/>
                  <a:gd name="T23" fmla="*/ 10 h 26"/>
                  <a:gd name="T24" fmla="*/ 5 w 14"/>
                  <a:gd name="T25" fmla="*/ 15 h 26"/>
                  <a:gd name="T26" fmla="*/ 0 w 14"/>
                  <a:gd name="T27" fmla="*/ 19 h 26"/>
                  <a:gd name="T28" fmla="*/ 0 w 14"/>
                  <a:gd name="T29" fmla="*/ 20 h 26"/>
                  <a:gd name="T30" fmla="*/ 0 w 14"/>
                  <a:gd name="T31" fmla="*/ 20 h 26"/>
                  <a:gd name="T32" fmla="*/ 7 w 14"/>
                  <a:gd name="T33" fmla="*/ 25 h 26"/>
                  <a:gd name="T34" fmla="*/ 7 w 14"/>
                  <a:gd name="T35" fmla="*/ 26 h 26"/>
                  <a:gd name="T36" fmla="*/ 7 w 14"/>
                  <a:gd name="T37" fmla="*/ 25 h 26"/>
                  <a:gd name="T38" fmla="*/ 13 w 14"/>
                  <a:gd name="T39" fmla="*/ 4 h 26"/>
                  <a:gd name="T40" fmla="*/ 14 w 14"/>
                  <a:gd name="T41" fmla="*/ 3 h 26"/>
                  <a:gd name="T42" fmla="*/ 13 w 14"/>
                  <a:gd name="T43" fmla="*/ 3 h 26"/>
                  <a:gd name="T44" fmla="*/ 5 w 14"/>
                  <a:gd name="T45" fmla="*/ 0 h 26"/>
                  <a:gd name="T46" fmla="*/ 4 w 14"/>
                  <a:gd name="T47" fmla="*/ 0 h 26"/>
                  <a:gd name="T48" fmla="*/ 4 w 14"/>
                  <a:gd name="T4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6">
                    <a:moveTo>
                      <a:pt x="5" y="0"/>
                    </a:moveTo>
                    <a:lnTo>
                      <a:pt x="13" y="4"/>
                    </a:lnTo>
                    <a:lnTo>
                      <a:pt x="7" y="25"/>
                    </a:lnTo>
                    <a:lnTo>
                      <a:pt x="1" y="20"/>
                    </a:lnTo>
                    <a:lnTo>
                      <a:pt x="6" y="15"/>
                    </a:lnTo>
                    <a:lnTo>
                      <a:pt x="2" y="9"/>
                    </a:lnTo>
                    <a:lnTo>
                      <a:pt x="5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5" y="15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6" name="Freeform 1317"/>
              <p:cNvSpPr>
                <a:spLocks noEditPoints="1"/>
              </p:cNvSpPr>
              <p:nvPr/>
            </p:nvSpPr>
            <p:spPr bwMode="gray">
              <a:xfrm>
                <a:off x="3593" y="1766"/>
                <a:ext cx="14" cy="26"/>
              </a:xfrm>
              <a:custGeom>
                <a:avLst/>
                <a:gdLst>
                  <a:gd name="T0" fmla="*/ 5 w 14"/>
                  <a:gd name="T1" fmla="*/ 0 h 26"/>
                  <a:gd name="T2" fmla="*/ 13 w 14"/>
                  <a:gd name="T3" fmla="*/ 4 h 26"/>
                  <a:gd name="T4" fmla="*/ 7 w 14"/>
                  <a:gd name="T5" fmla="*/ 25 h 26"/>
                  <a:gd name="T6" fmla="*/ 1 w 14"/>
                  <a:gd name="T7" fmla="*/ 20 h 26"/>
                  <a:gd name="T8" fmla="*/ 6 w 14"/>
                  <a:gd name="T9" fmla="*/ 15 h 26"/>
                  <a:gd name="T10" fmla="*/ 2 w 14"/>
                  <a:gd name="T11" fmla="*/ 9 h 26"/>
                  <a:gd name="T12" fmla="*/ 5 w 14"/>
                  <a:gd name="T13" fmla="*/ 0 h 26"/>
                  <a:gd name="T14" fmla="*/ 4 w 14"/>
                  <a:gd name="T15" fmla="*/ 0 h 26"/>
                  <a:gd name="T16" fmla="*/ 4 w 14"/>
                  <a:gd name="T17" fmla="*/ 0 h 26"/>
                  <a:gd name="T18" fmla="*/ 1 w 14"/>
                  <a:gd name="T19" fmla="*/ 9 h 26"/>
                  <a:gd name="T20" fmla="*/ 1 w 14"/>
                  <a:gd name="T21" fmla="*/ 9 h 26"/>
                  <a:gd name="T22" fmla="*/ 1 w 14"/>
                  <a:gd name="T23" fmla="*/ 10 h 26"/>
                  <a:gd name="T24" fmla="*/ 5 w 14"/>
                  <a:gd name="T25" fmla="*/ 15 h 26"/>
                  <a:gd name="T26" fmla="*/ 0 w 14"/>
                  <a:gd name="T27" fmla="*/ 19 h 26"/>
                  <a:gd name="T28" fmla="*/ 0 w 14"/>
                  <a:gd name="T29" fmla="*/ 20 h 26"/>
                  <a:gd name="T30" fmla="*/ 0 w 14"/>
                  <a:gd name="T31" fmla="*/ 20 h 26"/>
                  <a:gd name="T32" fmla="*/ 7 w 14"/>
                  <a:gd name="T33" fmla="*/ 25 h 26"/>
                  <a:gd name="T34" fmla="*/ 7 w 14"/>
                  <a:gd name="T35" fmla="*/ 26 h 26"/>
                  <a:gd name="T36" fmla="*/ 7 w 14"/>
                  <a:gd name="T37" fmla="*/ 25 h 26"/>
                  <a:gd name="T38" fmla="*/ 13 w 14"/>
                  <a:gd name="T39" fmla="*/ 4 h 26"/>
                  <a:gd name="T40" fmla="*/ 14 w 14"/>
                  <a:gd name="T41" fmla="*/ 3 h 26"/>
                  <a:gd name="T42" fmla="*/ 13 w 14"/>
                  <a:gd name="T43" fmla="*/ 3 h 26"/>
                  <a:gd name="T44" fmla="*/ 5 w 14"/>
                  <a:gd name="T45" fmla="*/ 0 h 26"/>
                  <a:gd name="T46" fmla="*/ 4 w 14"/>
                  <a:gd name="T47" fmla="*/ 0 h 26"/>
                  <a:gd name="T48" fmla="*/ 4 w 14"/>
                  <a:gd name="T4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6">
                    <a:moveTo>
                      <a:pt x="5" y="0"/>
                    </a:moveTo>
                    <a:lnTo>
                      <a:pt x="13" y="4"/>
                    </a:lnTo>
                    <a:lnTo>
                      <a:pt x="7" y="25"/>
                    </a:lnTo>
                    <a:lnTo>
                      <a:pt x="1" y="20"/>
                    </a:lnTo>
                    <a:lnTo>
                      <a:pt x="6" y="15"/>
                    </a:lnTo>
                    <a:lnTo>
                      <a:pt x="2" y="9"/>
                    </a:lnTo>
                    <a:lnTo>
                      <a:pt x="5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5" y="15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7" name="Freeform 1318"/>
              <p:cNvSpPr>
                <a:spLocks/>
              </p:cNvSpPr>
              <p:nvPr/>
            </p:nvSpPr>
            <p:spPr bwMode="gray">
              <a:xfrm>
                <a:off x="3591" y="1751"/>
                <a:ext cx="79" cy="79"/>
              </a:xfrm>
              <a:custGeom>
                <a:avLst/>
                <a:gdLst>
                  <a:gd name="T0" fmla="*/ 0 w 79"/>
                  <a:gd name="T1" fmla="*/ 71 h 79"/>
                  <a:gd name="T2" fmla="*/ 6 w 79"/>
                  <a:gd name="T3" fmla="*/ 53 h 79"/>
                  <a:gd name="T4" fmla="*/ 9 w 79"/>
                  <a:gd name="T5" fmla="*/ 40 h 79"/>
                  <a:gd name="T6" fmla="*/ 15 w 79"/>
                  <a:gd name="T7" fmla="*/ 19 h 79"/>
                  <a:gd name="T8" fmla="*/ 16 w 79"/>
                  <a:gd name="T9" fmla="*/ 15 h 79"/>
                  <a:gd name="T10" fmla="*/ 31 w 79"/>
                  <a:gd name="T11" fmla="*/ 16 h 79"/>
                  <a:gd name="T12" fmla="*/ 52 w 79"/>
                  <a:gd name="T13" fmla="*/ 3 h 79"/>
                  <a:gd name="T14" fmla="*/ 68 w 79"/>
                  <a:gd name="T15" fmla="*/ 0 h 79"/>
                  <a:gd name="T16" fmla="*/ 79 w 79"/>
                  <a:gd name="T17" fmla="*/ 16 h 79"/>
                  <a:gd name="T18" fmla="*/ 71 w 79"/>
                  <a:gd name="T19" fmla="*/ 25 h 79"/>
                  <a:gd name="T20" fmla="*/ 38 w 79"/>
                  <a:gd name="T21" fmla="*/ 25 h 79"/>
                  <a:gd name="T22" fmla="*/ 52 w 79"/>
                  <a:gd name="T23" fmla="*/ 57 h 79"/>
                  <a:gd name="T24" fmla="*/ 48 w 79"/>
                  <a:gd name="T25" fmla="*/ 62 h 79"/>
                  <a:gd name="T26" fmla="*/ 32 w 79"/>
                  <a:gd name="T27" fmla="*/ 64 h 79"/>
                  <a:gd name="T28" fmla="*/ 21 w 79"/>
                  <a:gd name="T29" fmla="*/ 75 h 79"/>
                  <a:gd name="T30" fmla="*/ 0 w 79"/>
                  <a:gd name="T31" fmla="*/ 79 h 79"/>
                  <a:gd name="T32" fmla="*/ 0 w 79"/>
                  <a:gd name="T33" fmla="*/ 7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79">
                    <a:moveTo>
                      <a:pt x="0" y="71"/>
                    </a:moveTo>
                    <a:lnTo>
                      <a:pt x="6" y="53"/>
                    </a:lnTo>
                    <a:lnTo>
                      <a:pt x="9" y="40"/>
                    </a:lnTo>
                    <a:lnTo>
                      <a:pt x="15" y="19"/>
                    </a:lnTo>
                    <a:lnTo>
                      <a:pt x="16" y="15"/>
                    </a:lnTo>
                    <a:lnTo>
                      <a:pt x="31" y="16"/>
                    </a:lnTo>
                    <a:lnTo>
                      <a:pt x="52" y="3"/>
                    </a:lnTo>
                    <a:lnTo>
                      <a:pt x="68" y="0"/>
                    </a:lnTo>
                    <a:lnTo>
                      <a:pt x="79" y="16"/>
                    </a:lnTo>
                    <a:lnTo>
                      <a:pt x="71" y="25"/>
                    </a:lnTo>
                    <a:lnTo>
                      <a:pt x="38" y="25"/>
                    </a:lnTo>
                    <a:lnTo>
                      <a:pt x="52" y="57"/>
                    </a:lnTo>
                    <a:lnTo>
                      <a:pt x="48" y="62"/>
                    </a:lnTo>
                    <a:lnTo>
                      <a:pt x="32" y="64"/>
                    </a:lnTo>
                    <a:lnTo>
                      <a:pt x="21" y="75"/>
                    </a:lnTo>
                    <a:lnTo>
                      <a:pt x="0" y="7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8" name="Freeform 1319"/>
              <p:cNvSpPr>
                <a:spLocks noEditPoints="1"/>
              </p:cNvSpPr>
              <p:nvPr/>
            </p:nvSpPr>
            <p:spPr bwMode="gray">
              <a:xfrm>
                <a:off x="3590" y="1751"/>
                <a:ext cx="80" cy="79"/>
              </a:xfrm>
              <a:custGeom>
                <a:avLst/>
                <a:gdLst>
                  <a:gd name="T0" fmla="*/ 69 w 80"/>
                  <a:gd name="T1" fmla="*/ 0 h 79"/>
                  <a:gd name="T2" fmla="*/ 80 w 80"/>
                  <a:gd name="T3" fmla="*/ 16 h 79"/>
                  <a:gd name="T4" fmla="*/ 72 w 80"/>
                  <a:gd name="T5" fmla="*/ 24 h 79"/>
                  <a:gd name="T6" fmla="*/ 39 w 80"/>
                  <a:gd name="T7" fmla="*/ 25 h 79"/>
                  <a:gd name="T8" fmla="*/ 53 w 80"/>
                  <a:gd name="T9" fmla="*/ 57 h 79"/>
                  <a:gd name="T10" fmla="*/ 49 w 80"/>
                  <a:gd name="T11" fmla="*/ 61 h 79"/>
                  <a:gd name="T12" fmla="*/ 33 w 80"/>
                  <a:gd name="T13" fmla="*/ 63 h 79"/>
                  <a:gd name="T14" fmla="*/ 22 w 80"/>
                  <a:gd name="T15" fmla="*/ 75 h 79"/>
                  <a:gd name="T16" fmla="*/ 1 w 80"/>
                  <a:gd name="T17" fmla="*/ 79 h 79"/>
                  <a:gd name="T18" fmla="*/ 1 w 80"/>
                  <a:gd name="T19" fmla="*/ 71 h 79"/>
                  <a:gd name="T20" fmla="*/ 8 w 80"/>
                  <a:gd name="T21" fmla="*/ 54 h 79"/>
                  <a:gd name="T22" fmla="*/ 10 w 80"/>
                  <a:gd name="T23" fmla="*/ 40 h 79"/>
                  <a:gd name="T24" fmla="*/ 16 w 80"/>
                  <a:gd name="T25" fmla="*/ 19 h 79"/>
                  <a:gd name="T26" fmla="*/ 17 w 80"/>
                  <a:gd name="T27" fmla="*/ 15 h 79"/>
                  <a:gd name="T28" fmla="*/ 32 w 80"/>
                  <a:gd name="T29" fmla="*/ 16 h 79"/>
                  <a:gd name="T30" fmla="*/ 53 w 80"/>
                  <a:gd name="T31" fmla="*/ 4 h 79"/>
                  <a:gd name="T32" fmla="*/ 69 w 80"/>
                  <a:gd name="T33" fmla="*/ 0 h 79"/>
                  <a:gd name="T34" fmla="*/ 69 w 80"/>
                  <a:gd name="T35" fmla="*/ 0 h 79"/>
                  <a:gd name="T36" fmla="*/ 69 w 80"/>
                  <a:gd name="T37" fmla="*/ 0 h 79"/>
                  <a:gd name="T38" fmla="*/ 53 w 80"/>
                  <a:gd name="T39" fmla="*/ 3 h 79"/>
                  <a:gd name="T40" fmla="*/ 53 w 80"/>
                  <a:gd name="T41" fmla="*/ 3 h 79"/>
                  <a:gd name="T42" fmla="*/ 53 w 80"/>
                  <a:gd name="T43" fmla="*/ 3 h 79"/>
                  <a:gd name="T44" fmla="*/ 31 w 80"/>
                  <a:gd name="T45" fmla="*/ 16 h 79"/>
                  <a:gd name="T46" fmla="*/ 17 w 80"/>
                  <a:gd name="T47" fmla="*/ 15 h 79"/>
                  <a:gd name="T48" fmla="*/ 16 w 80"/>
                  <a:gd name="T49" fmla="*/ 15 h 79"/>
                  <a:gd name="T50" fmla="*/ 16 w 80"/>
                  <a:gd name="T51" fmla="*/ 15 h 79"/>
                  <a:gd name="T52" fmla="*/ 16 w 80"/>
                  <a:gd name="T53" fmla="*/ 19 h 79"/>
                  <a:gd name="T54" fmla="*/ 9 w 80"/>
                  <a:gd name="T55" fmla="*/ 40 h 79"/>
                  <a:gd name="T56" fmla="*/ 7 w 80"/>
                  <a:gd name="T57" fmla="*/ 53 h 79"/>
                  <a:gd name="T58" fmla="*/ 0 w 80"/>
                  <a:gd name="T59" fmla="*/ 71 h 79"/>
                  <a:gd name="T60" fmla="*/ 0 w 80"/>
                  <a:gd name="T61" fmla="*/ 71 h 79"/>
                  <a:gd name="T62" fmla="*/ 0 w 80"/>
                  <a:gd name="T63" fmla="*/ 71 h 79"/>
                  <a:gd name="T64" fmla="*/ 0 w 80"/>
                  <a:gd name="T65" fmla="*/ 79 h 79"/>
                  <a:gd name="T66" fmla="*/ 0 w 80"/>
                  <a:gd name="T67" fmla="*/ 79 h 79"/>
                  <a:gd name="T68" fmla="*/ 1 w 80"/>
                  <a:gd name="T69" fmla="*/ 79 h 79"/>
                  <a:gd name="T70" fmla="*/ 22 w 80"/>
                  <a:gd name="T71" fmla="*/ 76 h 79"/>
                  <a:gd name="T72" fmla="*/ 22 w 80"/>
                  <a:gd name="T73" fmla="*/ 76 h 79"/>
                  <a:gd name="T74" fmla="*/ 22 w 80"/>
                  <a:gd name="T75" fmla="*/ 76 h 79"/>
                  <a:gd name="T76" fmla="*/ 33 w 80"/>
                  <a:gd name="T77" fmla="*/ 64 h 79"/>
                  <a:gd name="T78" fmla="*/ 49 w 80"/>
                  <a:gd name="T79" fmla="*/ 62 h 79"/>
                  <a:gd name="T80" fmla="*/ 49 w 80"/>
                  <a:gd name="T81" fmla="*/ 62 h 79"/>
                  <a:gd name="T82" fmla="*/ 49 w 80"/>
                  <a:gd name="T83" fmla="*/ 62 h 79"/>
                  <a:gd name="T84" fmla="*/ 53 w 80"/>
                  <a:gd name="T85" fmla="*/ 57 h 79"/>
                  <a:gd name="T86" fmla="*/ 53 w 80"/>
                  <a:gd name="T87" fmla="*/ 57 h 79"/>
                  <a:gd name="T88" fmla="*/ 53 w 80"/>
                  <a:gd name="T89" fmla="*/ 57 h 79"/>
                  <a:gd name="T90" fmla="*/ 40 w 80"/>
                  <a:gd name="T91" fmla="*/ 25 h 79"/>
                  <a:gd name="T92" fmla="*/ 72 w 80"/>
                  <a:gd name="T93" fmla="*/ 25 h 79"/>
                  <a:gd name="T94" fmla="*/ 72 w 80"/>
                  <a:gd name="T95" fmla="*/ 25 h 79"/>
                  <a:gd name="T96" fmla="*/ 72 w 80"/>
                  <a:gd name="T97" fmla="*/ 25 h 79"/>
                  <a:gd name="T98" fmla="*/ 80 w 80"/>
                  <a:gd name="T99" fmla="*/ 17 h 79"/>
                  <a:gd name="T100" fmla="*/ 80 w 80"/>
                  <a:gd name="T101" fmla="*/ 16 h 79"/>
                  <a:gd name="T102" fmla="*/ 80 w 80"/>
                  <a:gd name="T103" fmla="*/ 16 h 79"/>
                  <a:gd name="T104" fmla="*/ 69 w 80"/>
                  <a:gd name="T105" fmla="*/ 0 h 79"/>
                  <a:gd name="T106" fmla="*/ 69 w 80"/>
                  <a:gd name="T107" fmla="*/ 0 h 79"/>
                  <a:gd name="T108" fmla="*/ 69 w 80"/>
                  <a:gd name="T10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" h="79">
                    <a:moveTo>
                      <a:pt x="69" y="0"/>
                    </a:moveTo>
                    <a:lnTo>
                      <a:pt x="80" y="16"/>
                    </a:lnTo>
                    <a:lnTo>
                      <a:pt x="72" y="24"/>
                    </a:lnTo>
                    <a:lnTo>
                      <a:pt x="39" y="25"/>
                    </a:lnTo>
                    <a:lnTo>
                      <a:pt x="53" y="57"/>
                    </a:lnTo>
                    <a:lnTo>
                      <a:pt x="49" y="61"/>
                    </a:lnTo>
                    <a:lnTo>
                      <a:pt x="33" y="63"/>
                    </a:lnTo>
                    <a:lnTo>
                      <a:pt x="22" y="75"/>
                    </a:lnTo>
                    <a:lnTo>
                      <a:pt x="1" y="79"/>
                    </a:lnTo>
                    <a:lnTo>
                      <a:pt x="1" y="71"/>
                    </a:lnTo>
                    <a:lnTo>
                      <a:pt x="8" y="54"/>
                    </a:lnTo>
                    <a:lnTo>
                      <a:pt x="10" y="40"/>
                    </a:lnTo>
                    <a:lnTo>
                      <a:pt x="16" y="19"/>
                    </a:lnTo>
                    <a:lnTo>
                      <a:pt x="17" y="15"/>
                    </a:lnTo>
                    <a:lnTo>
                      <a:pt x="32" y="16"/>
                    </a:lnTo>
                    <a:lnTo>
                      <a:pt x="53" y="4"/>
                    </a:lnTo>
                    <a:lnTo>
                      <a:pt x="69" y="0"/>
                    </a:lnTo>
                    <a:close/>
                    <a:moveTo>
                      <a:pt x="69" y="0"/>
                    </a:moveTo>
                    <a:lnTo>
                      <a:pt x="69" y="0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31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9"/>
                    </a:lnTo>
                    <a:lnTo>
                      <a:pt x="9" y="40"/>
                    </a:lnTo>
                    <a:lnTo>
                      <a:pt x="7" y="53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1" y="79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33" y="64"/>
                    </a:lnTo>
                    <a:lnTo>
                      <a:pt x="49" y="62"/>
                    </a:lnTo>
                    <a:lnTo>
                      <a:pt x="49" y="62"/>
                    </a:lnTo>
                    <a:lnTo>
                      <a:pt x="49" y="62"/>
                    </a:lnTo>
                    <a:lnTo>
                      <a:pt x="53" y="57"/>
                    </a:lnTo>
                    <a:lnTo>
                      <a:pt x="53" y="57"/>
                    </a:lnTo>
                    <a:lnTo>
                      <a:pt x="53" y="57"/>
                    </a:lnTo>
                    <a:lnTo>
                      <a:pt x="40" y="25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80" y="17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9" name="Freeform 1320"/>
              <p:cNvSpPr>
                <a:spLocks noEditPoints="1"/>
              </p:cNvSpPr>
              <p:nvPr/>
            </p:nvSpPr>
            <p:spPr bwMode="gray">
              <a:xfrm>
                <a:off x="3590" y="1751"/>
                <a:ext cx="80" cy="79"/>
              </a:xfrm>
              <a:custGeom>
                <a:avLst/>
                <a:gdLst>
                  <a:gd name="T0" fmla="*/ 69 w 80"/>
                  <a:gd name="T1" fmla="*/ 0 h 79"/>
                  <a:gd name="T2" fmla="*/ 80 w 80"/>
                  <a:gd name="T3" fmla="*/ 16 h 79"/>
                  <a:gd name="T4" fmla="*/ 72 w 80"/>
                  <a:gd name="T5" fmla="*/ 24 h 79"/>
                  <a:gd name="T6" fmla="*/ 39 w 80"/>
                  <a:gd name="T7" fmla="*/ 25 h 79"/>
                  <a:gd name="T8" fmla="*/ 53 w 80"/>
                  <a:gd name="T9" fmla="*/ 57 h 79"/>
                  <a:gd name="T10" fmla="*/ 49 w 80"/>
                  <a:gd name="T11" fmla="*/ 61 h 79"/>
                  <a:gd name="T12" fmla="*/ 33 w 80"/>
                  <a:gd name="T13" fmla="*/ 63 h 79"/>
                  <a:gd name="T14" fmla="*/ 22 w 80"/>
                  <a:gd name="T15" fmla="*/ 75 h 79"/>
                  <a:gd name="T16" fmla="*/ 1 w 80"/>
                  <a:gd name="T17" fmla="*/ 79 h 79"/>
                  <a:gd name="T18" fmla="*/ 1 w 80"/>
                  <a:gd name="T19" fmla="*/ 71 h 79"/>
                  <a:gd name="T20" fmla="*/ 8 w 80"/>
                  <a:gd name="T21" fmla="*/ 54 h 79"/>
                  <a:gd name="T22" fmla="*/ 10 w 80"/>
                  <a:gd name="T23" fmla="*/ 40 h 79"/>
                  <a:gd name="T24" fmla="*/ 16 w 80"/>
                  <a:gd name="T25" fmla="*/ 19 h 79"/>
                  <a:gd name="T26" fmla="*/ 17 w 80"/>
                  <a:gd name="T27" fmla="*/ 15 h 79"/>
                  <a:gd name="T28" fmla="*/ 32 w 80"/>
                  <a:gd name="T29" fmla="*/ 16 h 79"/>
                  <a:gd name="T30" fmla="*/ 53 w 80"/>
                  <a:gd name="T31" fmla="*/ 4 h 79"/>
                  <a:gd name="T32" fmla="*/ 69 w 80"/>
                  <a:gd name="T33" fmla="*/ 0 h 79"/>
                  <a:gd name="T34" fmla="*/ 69 w 80"/>
                  <a:gd name="T35" fmla="*/ 0 h 79"/>
                  <a:gd name="T36" fmla="*/ 69 w 80"/>
                  <a:gd name="T37" fmla="*/ 0 h 79"/>
                  <a:gd name="T38" fmla="*/ 53 w 80"/>
                  <a:gd name="T39" fmla="*/ 3 h 79"/>
                  <a:gd name="T40" fmla="*/ 53 w 80"/>
                  <a:gd name="T41" fmla="*/ 3 h 79"/>
                  <a:gd name="T42" fmla="*/ 53 w 80"/>
                  <a:gd name="T43" fmla="*/ 3 h 79"/>
                  <a:gd name="T44" fmla="*/ 31 w 80"/>
                  <a:gd name="T45" fmla="*/ 16 h 79"/>
                  <a:gd name="T46" fmla="*/ 17 w 80"/>
                  <a:gd name="T47" fmla="*/ 15 h 79"/>
                  <a:gd name="T48" fmla="*/ 16 w 80"/>
                  <a:gd name="T49" fmla="*/ 15 h 79"/>
                  <a:gd name="T50" fmla="*/ 16 w 80"/>
                  <a:gd name="T51" fmla="*/ 15 h 79"/>
                  <a:gd name="T52" fmla="*/ 16 w 80"/>
                  <a:gd name="T53" fmla="*/ 19 h 79"/>
                  <a:gd name="T54" fmla="*/ 9 w 80"/>
                  <a:gd name="T55" fmla="*/ 40 h 79"/>
                  <a:gd name="T56" fmla="*/ 7 w 80"/>
                  <a:gd name="T57" fmla="*/ 53 h 79"/>
                  <a:gd name="T58" fmla="*/ 0 w 80"/>
                  <a:gd name="T59" fmla="*/ 71 h 79"/>
                  <a:gd name="T60" fmla="*/ 0 w 80"/>
                  <a:gd name="T61" fmla="*/ 71 h 79"/>
                  <a:gd name="T62" fmla="*/ 0 w 80"/>
                  <a:gd name="T63" fmla="*/ 71 h 79"/>
                  <a:gd name="T64" fmla="*/ 0 w 80"/>
                  <a:gd name="T65" fmla="*/ 79 h 79"/>
                  <a:gd name="T66" fmla="*/ 0 w 80"/>
                  <a:gd name="T67" fmla="*/ 79 h 79"/>
                  <a:gd name="T68" fmla="*/ 1 w 80"/>
                  <a:gd name="T69" fmla="*/ 79 h 79"/>
                  <a:gd name="T70" fmla="*/ 22 w 80"/>
                  <a:gd name="T71" fmla="*/ 76 h 79"/>
                  <a:gd name="T72" fmla="*/ 22 w 80"/>
                  <a:gd name="T73" fmla="*/ 76 h 79"/>
                  <a:gd name="T74" fmla="*/ 22 w 80"/>
                  <a:gd name="T75" fmla="*/ 76 h 79"/>
                  <a:gd name="T76" fmla="*/ 33 w 80"/>
                  <a:gd name="T77" fmla="*/ 64 h 79"/>
                  <a:gd name="T78" fmla="*/ 49 w 80"/>
                  <a:gd name="T79" fmla="*/ 62 h 79"/>
                  <a:gd name="T80" fmla="*/ 49 w 80"/>
                  <a:gd name="T81" fmla="*/ 62 h 79"/>
                  <a:gd name="T82" fmla="*/ 49 w 80"/>
                  <a:gd name="T83" fmla="*/ 62 h 79"/>
                  <a:gd name="T84" fmla="*/ 53 w 80"/>
                  <a:gd name="T85" fmla="*/ 57 h 79"/>
                  <a:gd name="T86" fmla="*/ 53 w 80"/>
                  <a:gd name="T87" fmla="*/ 57 h 79"/>
                  <a:gd name="T88" fmla="*/ 53 w 80"/>
                  <a:gd name="T89" fmla="*/ 57 h 79"/>
                  <a:gd name="T90" fmla="*/ 40 w 80"/>
                  <a:gd name="T91" fmla="*/ 25 h 79"/>
                  <a:gd name="T92" fmla="*/ 72 w 80"/>
                  <a:gd name="T93" fmla="*/ 25 h 79"/>
                  <a:gd name="T94" fmla="*/ 72 w 80"/>
                  <a:gd name="T95" fmla="*/ 25 h 79"/>
                  <a:gd name="T96" fmla="*/ 72 w 80"/>
                  <a:gd name="T97" fmla="*/ 25 h 79"/>
                  <a:gd name="T98" fmla="*/ 80 w 80"/>
                  <a:gd name="T99" fmla="*/ 17 h 79"/>
                  <a:gd name="T100" fmla="*/ 80 w 80"/>
                  <a:gd name="T101" fmla="*/ 16 h 79"/>
                  <a:gd name="T102" fmla="*/ 80 w 80"/>
                  <a:gd name="T103" fmla="*/ 16 h 79"/>
                  <a:gd name="T104" fmla="*/ 69 w 80"/>
                  <a:gd name="T105" fmla="*/ 0 h 79"/>
                  <a:gd name="T106" fmla="*/ 69 w 80"/>
                  <a:gd name="T107" fmla="*/ 0 h 79"/>
                  <a:gd name="T108" fmla="*/ 69 w 80"/>
                  <a:gd name="T10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" h="79">
                    <a:moveTo>
                      <a:pt x="69" y="0"/>
                    </a:moveTo>
                    <a:lnTo>
                      <a:pt x="80" y="16"/>
                    </a:lnTo>
                    <a:lnTo>
                      <a:pt x="72" y="24"/>
                    </a:lnTo>
                    <a:lnTo>
                      <a:pt x="39" y="25"/>
                    </a:lnTo>
                    <a:lnTo>
                      <a:pt x="53" y="57"/>
                    </a:lnTo>
                    <a:lnTo>
                      <a:pt x="49" y="61"/>
                    </a:lnTo>
                    <a:lnTo>
                      <a:pt x="33" y="63"/>
                    </a:lnTo>
                    <a:lnTo>
                      <a:pt x="22" y="75"/>
                    </a:lnTo>
                    <a:lnTo>
                      <a:pt x="1" y="79"/>
                    </a:lnTo>
                    <a:lnTo>
                      <a:pt x="1" y="71"/>
                    </a:lnTo>
                    <a:lnTo>
                      <a:pt x="8" y="54"/>
                    </a:lnTo>
                    <a:lnTo>
                      <a:pt x="10" y="40"/>
                    </a:lnTo>
                    <a:lnTo>
                      <a:pt x="16" y="19"/>
                    </a:lnTo>
                    <a:lnTo>
                      <a:pt x="17" y="15"/>
                    </a:lnTo>
                    <a:lnTo>
                      <a:pt x="32" y="16"/>
                    </a:lnTo>
                    <a:lnTo>
                      <a:pt x="53" y="4"/>
                    </a:lnTo>
                    <a:lnTo>
                      <a:pt x="69" y="0"/>
                    </a:lnTo>
                    <a:moveTo>
                      <a:pt x="69" y="0"/>
                    </a:moveTo>
                    <a:lnTo>
                      <a:pt x="69" y="0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31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9"/>
                    </a:lnTo>
                    <a:lnTo>
                      <a:pt x="9" y="40"/>
                    </a:lnTo>
                    <a:lnTo>
                      <a:pt x="7" y="53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1" y="79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33" y="64"/>
                    </a:lnTo>
                    <a:lnTo>
                      <a:pt x="49" y="62"/>
                    </a:lnTo>
                    <a:lnTo>
                      <a:pt x="49" y="62"/>
                    </a:lnTo>
                    <a:lnTo>
                      <a:pt x="49" y="62"/>
                    </a:lnTo>
                    <a:lnTo>
                      <a:pt x="53" y="57"/>
                    </a:lnTo>
                    <a:lnTo>
                      <a:pt x="53" y="57"/>
                    </a:lnTo>
                    <a:lnTo>
                      <a:pt x="53" y="57"/>
                    </a:lnTo>
                    <a:lnTo>
                      <a:pt x="40" y="25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80" y="17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0" name="Freeform 1321"/>
              <p:cNvSpPr>
                <a:spLocks/>
              </p:cNvSpPr>
              <p:nvPr/>
            </p:nvSpPr>
            <p:spPr bwMode="gray">
              <a:xfrm>
                <a:off x="3590" y="1767"/>
                <a:ext cx="370" cy="301"/>
              </a:xfrm>
              <a:custGeom>
                <a:avLst/>
                <a:gdLst>
                  <a:gd name="T0" fmla="*/ 189 w 370"/>
                  <a:gd name="T1" fmla="*/ 283 h 301"/>
                  <a:gd name="T2" fmla="*/ 151 w 370"/>
                  <a:gd name="T3" fmla="*/ 274 h 301"/>
                  <a:gd name="T4" fmla="*/ 135 w 370"/>
                  <a:gd name="T5" fmla="*/ 283 h 301"/>
                  <a:gd name="T6" fmla="*/ 123 w 370"/>
                  <a:gd name="T7" fmla="*/ 268 h 301"/>
                  <a:gd name="T8" fmla="*/ 113 w 370"/>
                  <a:gd name="T9" fmla="*/ 261 h 301"/>
                  <a:gd name="T10" fmla="*/ 104 w 370"/>
                  <a:gd name="T11" fmla="*/ 238 h 301"/>
                  <a:gd name="T12" fmla="*/ 102 w 370"/>
                  <a:gd name="T13" fmla="*/ 231 h 301"/>
                  <a:gd name="T14" fmla="*/ 90 w 370"/>
                  <a:gd name="T15" fmla="*/ 226 h 301"/>
                  <a:gd name="T16" fmla="*/ 80 w 370"/>
                  <a:gd name="T17" fmla="*/ 214 h 301"/>
                  <a:gd name="T18" fmla="*/ 73 w 370"/>
                  <a:gd name="T19" fmla="*/ 201 h 301"/>
                  <a:gd name="T20" fmla="*/ 73 w 370"/>
                  <a:gd name="T21" fmla="*/ 182 h 301"/>
                  <a:gd name="T22" fmla="*/ 66 w 370"/>
                  <a:gd name="T23" fmla="*/ 171 h 301"/>
                  <a:gd name="T24" fmla="*/ 56 w 370"/>
                  <a:gd name="T25" fmla="*/ 163 h 301"/>
                  <a:gd name="T26" fmla="*/ 47 w 370"/>
                  <a:gd name="T27" fmla="*/ 158 h 301"/>
                  <a:gd name="T28" fmla="*/ 38 w 370"/>
                  <a:gd name="T29" fmla="*/ 147 h 301"/>
                  <a:gd name="T30" fmla="*/ 37 w 370"/>
                  <a:gd name="T31" fmla="*/ 132 h 301"/>
                  <a:gd name="T32" fmla="*/ 25 w 370"/>
                  <a:gd name="T33" fmla="*/ 122 h 301"/>
                  <a:gd name="T34" fmla="*/ 22 w 370"/>
                  <a:gd name="T35" fmla="*/ 112 h 301"/>
                  <a:gd name="T36" fmla="*/ 11 w 370"/>
                  <a:gd name="T37" fmla="*/ 93 h 301"/>
                  <a:gd name="T38" fmla="*/ 10 w 370"/>
                  <a:gd name="T39" fmla="*/ 88 h 301"/>
                  <a:gd name="T40" fmla="*/ 0 w 370"/>
                  <a:gd name="T41" fmla="*/ 86 h 301"/>
                  <a:gd name="T42" fmla="*/ 1 w 370"/>
                  <a:gd name="T43" fmla="*/ 64 h 301"/>
                  <a:gd name="T44" fmla="*/ 1 w 370"/>
                  <a:gd name="T45" fmla="*/ 63 h 301"/>
                  <a:gd name="T46" fmla="*/ 22 w 370"/>
                  <a:gd name="T47" fmla="*/ 59 h 301"/>
                  <a:gd name="T48" fmla="*/ 33 w 370"/>
                  <a:gd name="T49" fmla="*/ 47 h 301"/>
                  <a:gd name="T50" fmla="*/ 48 w 370"/>
                  <a:gd name="T51" fmla="*/ 45 h 301"/>
                  <a:gd name="T52" fmla="*/ 53 w 370"/>
                  <a:gd name="T53" fmla="*/ 41 h 301"/>
                  <a:gd name="T54" fmla="*/ 39 w 370"/>
                  <a:gd name="T55" fmla="*/ 9 h 301"/>
                  <a:gd name="T56" fmla="*/ 72 w 370"/>
                  <a:gd name="T57" fmla="*/ 8 h 301"/>
                  <a:gd name="T58" fmla="*/ 80 w 370"/>
                  <a:gd name="T59" fmla="*/ 0 h 301"/>
                  <a:gd name="T60" fmla="*/ 104 w 370"/>
                  <a:gd name="T61" fmla="*/ 7 h 301"/>
                  <a:gd name="T62" fmla="*/ 131 w 370"/>
                  <a:gd name="T63" fmla="*/ 22 h 301"/>
                  <a:gd name="T64" fmla="*/ 151 w 370"/>
                  <a:gd name="T65" fmla="*/ 35 h 301"/>
                  <a:gd name="T66" fmla="*/ 151 w 370"/>
                  <a:gd name="T67" fmla="*/ 52 h 301"/>
                  <a:gd name="T68" fmla="*/ 181 w 370"/>
                  <a:gd name="T69" fmla="*/ 66 h 301"/>
                  <a:gd name="T70" fmla="*/ 214 w 370"/>
                  <a:gd name="T71" fmla="*/ 62 h 301"/>
                  <a:gd name="T72" fmla="*/ 223 w 370"/>
                  <a:gd name="T73" fmla="*/ 69 h 301"/>
                  <a:gd name="T74" fmla="*/ 234 w 370"/>
                  <a:gd name="T75" fmla="*/ 69 h 301"/>
                  <a:gd name="T76" fmla="*/ 242 w 370"/>
                  <a:gd name="T77" fmla="*/ 75 h 301"/>
                  <a:gd name="T78" fmla="*/ 243 w 370"/>
                  <a:gd name="T79" fmla="*/ 82 h 301"/>
                  <a:gd name="T80" fmla="*/ 253 w 370"/>
                  <a:gd name="T81" fmla="*/ 86 h 301"/>
                  <a:gd name="T82" fmla="*/ 262 w 370"/>
                  <a:gd name="T83" fmla="*/ 106 h 301"/>
                  <a:gd name="T84" fmla="*/ 268 w 370"/>
                  <a:gd name="T85" fmla="*/ 110 h 301"/>
                  <a:gd name="T86" fmla="*/ 267 w 370"/>
                  <a:gd name="T87" fmla="*/ 124 h 301"/>
                  <a:gd name="T88" fmla="*/ 282 w 370"/>
                  <a:gd name="T89" fmla="*/ 141 h 301"/>
                  <a:gd name="T90" fmla="*/ 284 w 370"/>
                  <a:gd name="T91" fmla="*/ 149 h 301"/>
                  <a:gd name="T92" fmla="*/ 293 w 370"/>
                  <a:gd name="T93" fmla="*/ 151 h 301"/>
                  <a:gd name="T94" fmla="*/ 300 w 370"/>
                  <a:gd name="T95" fmla="*/ 158 h 301"/>
                  <a:gd name="T96" fmla="*/ 297 w 370"/>
                  <a:gd name="T97" fmla="*/ 165 h 301"/>
                  <a:gd name="T98" fmla="*/ 309 w 370"/>
                  <a:gd name="T99" fmla="*/ 176 h 301"/>
                  <a:gd name="T100" fmla="*/ 356 w 370"/>
                  <a:gd name="T101" fmla="*/ 183 h 301"/>
                  <a:gd name="T102" fmla="*/ 370 w 370"/>
                  <a:gd name="T103" fmla="*/ 191 h 301"/>
                  <a:gd name="T104" fmla="*/ 360 w 370"/>
                  <a:gd name="T105" fmla="*/ 229 h 301"/>
                  <a:gd name="T106" fmla="*/ 348 w 370"/>
                  <a:gd name="T107" fmla="*/ 229 h 301"/>
                  <a:gd name="T108" fmla="*/ 306 w 370"/>
                  <a:gd name="T109" fmla="*/ 246 h 301"/>
                  <a:gd name="T110" fmla="*/ 243 w 370"/>
                  <a:gd name="T111" fmla="*/ 259 h 301"/>
                  <a:gd name="T112" fmla="*/ 205 w 370"/>
                  <a:gd name="T113" fmla="*/ 301 h 301"/>
                  <a:gd name="T114" fmla="*/ 189 w 370"/>
                  <a:gd name="T115" fmla="*/ 28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0" h="301">
                    <a:moveTo>
                      <a:pt x="189" y="283"/>
                    </a:moveTo>
                    <a:lnTo>
                      <a:pt x="151" y="274"/>
                    </a:lnTo>
                    <a:lnTo>
                      <a:pt x="135" y="283"/>
                    </a:lnTo>
                    <a:lnTo>
                      <a:pt x="123" y="268"/>
                    </a:lnTo>
                    <a:lnTo>
                      <a:pt x="113" y="261"/>
                    </a:lnTo>
                    <a:lnTo>
                      <a:pt x="104" y="238"/>
                    </a:lnTo>
                    <a:lnTo>
                      <a:pt x="102" y="231"/>
                    </a:lnTo>
                    <a:lnTo>
                      <a:pt x="90" y="226"/>
                    </a:lnTo>
                    <a:lnTo>
                      <a:pt x="80" y="214"/>
                    </a:lnTo>
                    <a:lnTo>
                      <a:pt x="73" y="201"/>
                    </a:lnTo>
                    <a:lnTo>
                      <a:pt x="73" y="182"/>
                    </a:lnTo>
                    <a:lnTo>
                      <a:pt x="66" y="171"/>
                    </a:lnTo>
                    <a:lnTo>
                      <a:pt x="56" y="163"/>
                    </a:lnTo>
                    <a:lnTo>
                      <a:pt x="47" y="158"/>
                    </a:lnTo>
                    <a:lnTo>
                      <a:pt x="38" y="147"/>
                    </a:lnTo>
                    <a:lnTo>
                      <a:pt x="37" y="132"/>
                    </a:lnTo>
                    <a:lnTo>
                      <a:pt x="25" y="122"/>
                    </a:lnTo>
                    <a:lnTo>
                      <a:pt x="22" y="112"/>
                    </a:lnTo>
                    <a:lnTo>
                      <a:pt x="11" y="93"/>
                    </a:lnTo>
                    <a:lnTo>
                      <a:pt x="10" y="88"/>
                    </a:lnTo>
                    <a:lnTo>
                      <a:pt x="0" y="86"/>
                    </a:lnTo>
                    <a:lnTo>
                      <a:pt x="1" y="64"/>
                    </a:lnTo>
                    <a:lnTo>
                      <a:pt x="1" y="63"/>
                    </a:lnTo>
                    <a:lnTo>
                      <a:pt x="22" y="59"/>
                    </a:lnTo>
                    <a:lnTo>
                      <a:pt x="33" y="47"/>
                    </a:lnTo>
                    <a:lnTo>
                      <a:pt x="48" y="45"/>
                    </a:lnTo>
                    <a:lnTo>
                      <a:pt x="53" y="41"/>
                    </a:lnTo>
                    <a:lnTo>
                      <a:pt x="39" y="9"/>
                    </a:lnTo>
                    <a:lnTo>
                      <a:pt x="72" y="8"/>
                    </a:lnTo>
                    <a:lnTo>
                      <a:pt x="80" y="0"/>
                    </a:lnTo>
                    <a:lnTo>
                      <a:pt x="104" y="7"/>
                    </a:lnTo>
                    <a:lnTo>
                      <a:pt x="131" y="22"/>
                    </a:lnTo>
                    <a:lnTo>
                      <a:pt x="151" y="35"/>
                    </a:lnTo>
                    <a:lnTo>
                      <a:pt x="151" y="52"/>
                    </a:lnTo>
                    <a:lnTo>
                      <a:pt x="181" y="66"/>
                    </a:lnTo>
                    <a:lnTo>
                      <a:pt x="214" y="62"/>
                    </a:lnTo>
                    <a:lnTo>
                      <a:pt x="223" y="69"/>
                    </a:lnTo>
                    <a:lnTo>
                      <a:pt x="234" y="69"/>
                    </a:lnTo>
                    <a:lnTo>
                      <a:pt x="242" y="75"/>
                    </a:lnTo>
                    <a:lnTo>
                      <a:pt x="243" y="82"/>
                    </a:lnTo>
                    <a:lnTo>
                      <a:pt x="253" y="86"/>
                    </a:lnTo>
                    <a:lnTo>
                      <a:pt x="262" y="106"/>
                    </a:lnTo>
                    <a:lnTo>
                      <a:pt x="268" y="110"/>
                    </a:lnTo>
                    <a:lnTo>
                      <a:pt x="267" y="124"/>
                    </a:lnTo>
                    <a:lnTo>
                      <a:pt x="282" y="141"/>
                    </a:lnTo>
                    <a:lnTo>
                      <a:pt x="284" y="149"/>
                    </a:lnTo>
                    <a:lnTo>
                      <a:pt x="293" y="151"/>
                    </a:lnTo>
                    <a:lnTo>
                      <a:pt x="300" y="158"/>
                    </a:lnTo>
                    <a:lnTo>
                      <a:pt x="297" y="165"/>
                    </a:lnTo>
                    <a:lnTo>
                      <a:pt x="309" y="176"/>
                    </a:lnTo>
                    <a:lnTo>
                      <a:pt x="356" y="183"/>
                    </a:lnTo>
                    <a:lnTo>
                      <a:pt x="370" y="191"/>
                    </a:lnTo>
                    <a:lnTo>
                      <a:pt x="360" y="229"/>
                    </a:lnTo>
                    <a:lnTo>
                      <a:pt x="348" y="229"/>
                    </a:lnTo>
                    <a:lnTo>
                      <a:pt x="306" y="246"/>
                    </a:lnTo>
                    <a:lnTo>
                      <a:pt x="243" y="259"/>
                    </a:lnTo>
                    <a:lnTo>
                      <a:pt x="205" y="301"/>
                    </a:lnTo>
                    <a:lnTo>
                      <a:pt x="189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1" name="Freeform 1322"/>
              <p:cNvSpPr>
                <a:spLocks noEditPoints="1"/>
              </p:cNvSpPr>
              <p:nvPr/>
            </p:nvSpPr>
            <p:spPr bwMode="gray">
              <a:xfrm>
                <a:off x="3589" y="1767"/>
                <a:ext cx="371" cy="301"/>
              </a:xfrm>
              <a:custGeom>
                <a:avLst/>
                <a:gdLst>
                  <a:gd name="T0" fmla="*/ 132 w 371"/>
                  <a:gd name="T1" fmla="*/ 22 h 301"/>
                  <a:gd name="T2" fmla="*/ 182 w 371"/>
                  <a:gd name="T3" fmla="*/ 66 h 301"/>
                  <a:gd name="T4" fmla="*/ 235 w 371"/>
                  <a:gd name="T5" fmla="*/ 69 h 301"/>
                  <a:gd name="T6" fmla="*/ 254 w 371"/>
                  <a:gd name="T7" fmla="*/ 86 h 301"/>
                  <a:gd name="T8" fmla="*/ 268 w 371"/>
                  <a:gd name="T9" fmla="*/ 124 h 301"/>
                  <a:gd name="T10" fmla="*/ 294 w 371"/>
                  <a:gd name="T11" fmla="*/ 152 h 301"/>
                  <a:gd name="T12" fmla="*/ 310 w 371"/>
                  <a:gd name="T13" fmla="*/ 176 h 301"/>
                  <a:gd name="T14" fmla="*/ 361 w 371"/>
                  <a:gd name="T15" fmla="*/ 229 h 301"/>
                  <a:gd name="T16" fmla="*/ 244 w 371"/>
                  <a:gd name="T17" fmla="*/ 259 h 301"/>
                  <a:gd name="T18" fmla="*/ 152 w 371"/>
                  <a:gd name="T19" fmla="*/ 274 h 301"/>
                  <a:gd name="T20" fmla="*/ 114 w 371"/>
                  <a:gd name="T21" fmla="*/ 260 h 301"/>
                  <a:gd name="T22" fmla="*/ 91 w 371"/>
                  <a:gd name="T23" fmla="*/ 226 h 301"/>
                  <a:gd name="T24" fmla="*/ 75 w 371"/>
                  <a:gd name="T25" fmla="*/ 182 h 301"/>
                  <a:gd name="T26" fmla="*/ 48 w 371"/>
                  <a:gd name="T27" fmla="*/ 158 h 301"/>
                  <a:gd name="T28" fmla="*/ 26 w 371"/>
                  <a:gd name="T29" fmla="*/ 122 h 301"/>
                  <a:gd name="T30" fmla="*/ 11 w 371"/>
                  <a:gd name="T31" fmla="*/ 88 h 301"/>
                  <a:gd name="T32" fmla="*/ 2 w 371"/>
                  <a:gd name="T33" fmla="*/ 63 h 301"/>
                  <a:gd name="T34" fmla="*/ 50 w 371"/>
                  <a:gd name="T35" fmla="*/ 45 h 301"/>
                  <a:gd name="T36" fmla="*/ 73 w 371"/>
                  <a:gd name="T37" fmla="*/ 8 h 301"/>
                  <a:gd name="T38" fmla="*/ 80 w 371"/>
                  <a:gd name="T39" fmla="*/ 0 h 301"/>
                  <a:gd name="T40" fmla="*/ 40 w 371"/>
                  <a:gd name="T41" fmla="*/ 8 h 301"/>
                  <a:gd name="T42" fmla="*/ 49 w 371"/>
                  <a:gd name="T43" fmla="*/ 45 h 301"/>
                  <a:gd name="T44" fmla="*/ 34 w 371"/>
                  <a:gd name="T45" fmla="*/ 47 h 301"/>
                  <a:gd name="T46" fmla="*/ 1 w 371"/>
                  <a:gd name="T47" fmla="*/ 62 h 301"/>
                  <a:gd name="T48" fmla="*/ 0 w 371"/>
                  <a:gd name="T49" fmla="*/ 86 h 301"/>
                  <a:gd name="T50" fmla="*/ 11 w 371"/>
                  <a:gd name="T51" fmla="*/ 88 h 301"/>
                  <a:gd name="T52" fmla="*/ 26 w 371"/>
                  <a:gd name="T53" fmla="*/ 122 h 301"/>
                  <a:gd name="T54" fmla="*/ 38 w 371"/>
                  <a:gd name="T55" fmla="*/ 132 h 301"/>
                  <a:gd name="T56" fmla="*/ 39 w 371"/>
                  <a:gd name="T57" fmla="*/ 147 h 301"/>
                  <a:gd name="T58" fmla="*/ 48 w 371"/>
                  <a:gd name="T59" fmla="*/ 158 h 301"/>
                  <a:gd name="T60" fmla="*/ 74 w 371"/>
                  <a:gd name="T61" fmla="*/ 182 h 301"/>
                  <a:gd name="T62" fmla="*/ 74 w 371"/>
                  <a:gd name="T63" fmla="*/ 201 h 301"/>
                  <a:gd name="T64" fmla="*/ 81 w 371"/>
                  <a:gd name="T65" fmla="*/ 214 h 301"/>
                  <a:gd name="T66" fmla="*/ 91 w 371"/>
                  <a:gd name="T67" fmla="*/ 226 h 301"/>
                  <a:gd name="T68" fmla="*/ 114 w 371"/>
                  <a:gd name="T69" fmla="*/ 261 h 301"/>
                  <a:gd name="T70" fmla="*/ 124 w 371"/>
                  <a:gd name="T71" fmla="*/ 268 h 301"/>
                  <a:gd name="T72" fmla="*/ 136 w 371"/>
                  <a:gd name="T73" fmla="*/ 283 h 301"/>
                  <a:gd name="T74" fmla="*/ 205 w 371"/>
                  <a:gd name="T75" fmla="*/ 301 h 301"/>
                  <a:gd name="T76" fmla="*/ 244 w 371"/>
                  <a:gd name="T77" fmla="*/ 259 h 301"/>
                  <a:gd name="T78" fmla="*/ 308 w 371"/>
                  <a:gd name="T79" fmla="*/ 247 h 301"/>
                  <a:gd name="T80" fmla="*/ 362 w 371"/>
                  <a:gd name="T81" fmla="*/ 229 h 301"/>
                  <a:gd name="T82" fmla="*/ 371 w 371"/>
                  <a:gd name="T83" fmla="*/ 191 h 301"/>
                  <a:gd name="T84" fmla="*/ 357 w 371"/>
                  <a:gd name="T85" fmla="*/ 183 h 301"/>
                  <a:gd name="T86" fmla="*/ 299 w 371"/>
                  <a:gd name="T87" fmla="*/ 165 h 301"/>
                  <a:gd name="T88" fmla="*/ 301 w 371"/>
                  <a:gd name="T89" fmla="*/ 157 h 301"/>
                  <a:gd name="T90" fmla="*/ 294 w 371"/>
                  <a:gd name="T91" fmla="*/ 151 h 301"/>
                  <a:gd name="T92" fmla="*/ 283 w 371"/>
                  <a:gd name="T93" fmla="*/ 141 h 301"/>
                  <a:gd name="T94" fmla="*/ 269 w 371"/>
                  <a:gd name="T95" fmla="*/ 110 h 301"/>
                  <a:gd name="T96" fmla="*/ 263 w 371"/>
                  <a:gd name="T97" fmla="*/ 106 h 301"/>
                  <a:gd name="T98" fmla="*/ 254 w 371"/>
                  <a:gd name="T99" fmla="*/ 86 h 301"/>
                  <a:gd name="T100" fmla="*/ 243 w 371"/>
                  <a:gd name="T101" fmla="*/ 74 h 301"/>
                  <a:gd name="T102" fmla="*/ 235 w 371"/>
                  <a:gd name="T103" fmla="*/ 68 h 301"/>
                  <a:gd name="T104" fmla="*/ 215 w 371"/>
                  <a:gd name="T105" fmla="*/ 62 h 301"/>
                  <a:gd name="T106" fmla="*/ 182 w 371"/>
                  <a:gd name="T107" fmla="*/ 65 h 301"/>
                  <a:gd name="T108" fmla="*/ 152 w 371"/>
                  <a:gd name="T109" fmla="*/ 35 h 301"/>
                  <a:gd name="T110" fmla="*/ 105 w 371"/>
                  <a:gd name="T111" fmla="*/ 7 h 301"/>
                  <a:gd name="T112" fmla="*/ 81 w 371"/>
                  <a:gd name="T11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1" h="301">
                    <a:moveTo>
                      <a:pt x="81" y="0"/>
                    </a:moveTo>
                    <a:lnTo>
                      <a:pt x="105" y="7"/>
                    </a:lnTo>
                    <a:lnTo>
                      <a:pt x="132" y="22"/>
                    </a:lnTo>
                    <a:lnTo>
                      <a:pt x="152" y="35"/>
                    </a:lnTo>
                    <a:lnTo>
                      <a:pt x="152" y="52"/>
                    </a:lnTo>
                    <a:lnTo>
                      <a:pt x="182" y="66"/>
                    </a:lnTo>
                    <a:lnTo>
                      <a:pt x="215" y="62"/>
                    </a:lnTo>
                    <a:lnTo>
                      <a:pt x="224" y="69"/>
                    </a:lnTo>
                    <a:lnTo>
                      <a:pt x="235" y="69"/>
                    </a:lnTo>
                    <a:lnTo>
                      <a:pt x="242" y="75"/>
                    </a:lnTo>
                    <a:lnTo>
                      <a:pt x="244" y="82"/>
                    </a:lnTo>
                    <a:lnTo>
                      <a:pt x="254" y="86"/>
                    </a:lnTo>
                    <a:lnTo>
                      <a:pt x="263" y="107"/>
                    </a:lnTo>
                    <a:lnTo>
                      <a:pt x="269" y="110"/>
                    </a:lnTo>
                    <a:lnTo>
                      <a:pt x="268" y="124"/>
                    </a:lnTo>
                    <a:lnTo>
                      <a:pt x="283" y="141"/>
                    </a:lnTo>
                    <a:lnTo>
                      <a:pt x="285" y="149"/>
                    </a:lnTo>
                    <a:lnTo>
                      <a:pt x="294" y="152"/>
                    </a:lnTo>
                    <a:lnTo>
                      <a:pt x="301" y="158"/>
                    </a:lnTo>
                    <a:lnTo>
                      <a:pt x="298" y="165"/>
                    </a:lnTo>
                    <a:lnTo>
                      <a:pt x="310" y="176"/>
                    </a:lnTo>
                    <a:lnTo>
                      <a:pt x="357" y="183"/>
                    </a:lnTo>
                    <a:lnTo>
                      <a:pt x="371" y="191"/>
                    </a:lnTo>
                    <a:lnTo>
                      <a:pt x="361" y="229"/>
                    </a:lnTo>
                    <a:lnTo>
                      <a:pt x="349" y="229"/>
                    </a:lnTo>
                    <a:lnTo>
                      <a:pt x="307" y="246"/>
                    </a:lnTo>
                    <a:lnTo>
                      <a:pt x="244" y="259"/>
                    </a:lnTo>
                    <a:lnTo>
                      <a:pt x="206" y="300"/>
                    </a:lnTo>
                    <a:lnTo>
                      <a:pt x="190" y="283"/>
                    </a:lnTo>
                    <a:lnTo>
                      <a:pt x="152" y="274"/>
                    </a:lnTo>
                    <a:lnTo>
                      <a:pt x="136" y="283"/>
                    </a:lnTo>
                    <a:lnTo>
                      <a:pt x="124" y="267"/>
                    </a:lnTo>
                    <a:lnTo>
                      <a:pt x="114" y="260"/>
                    </a:lnTo>
                    <a:lnTo>
                      <a:pt x="106" y="238"/>
                    </a:lnTo>
                    <a:lnTo>
                      <a:pt x="103" y="231"/>
                    </a:lnTo>
                    <a:lnTo>
                      <a:pt x="91" y="226"/>
                    </a:lnTo>
                    <a:lnTo>
                      <a:pt x="81" y="213"/>
                    </a:lnTo>
                    <a:lnTo>
                      <a:pt x="74" y="201"/>
                    </a:lnTo>
                    <a:lnTo>
                      <a:pt x="75" y="182"/>
                    </a:lnTo>
                    <a:lnTo>
                      <a:pt x="67" y="171"/>
                    </a:lnTo>
                    <a:lnTo>
                      <a:pt x="58" y="163"/>
                    </a:lnTo>
                    <a:lnTo>
                      <a:pt x="48" y="158"/>
                    </a:lnTo>
                    <a:lnTo>
                      <a:pt x="40" y="147"/>
                    </a:lnTo>
                    <a:lnTo>
                      <a:pt x="39" y="132"/>
                    </a:lnTo>
                    <a:lnTo>
                      <a:pt x="26" y="122"/>
                    </a:lnTo>
                    <a:lnTo>
                      <a:pt x="24" y="112"/>
                    </a:lnTo>
                    <a:lnTo>
                      <a:pt x="12" y="92"/>
                    </a:lnTo>
                    <a:lnTo>
                      <a:pt x="11" y="88"/>
                    </a:lnTo>
                    <a:lnTo>
                      <a:pt x="1" y="86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23" y="59"/>
                    </a:lnTo>
                    <a:lnTo>
                      <a:pt x="34" y="47"/>
                    </a:lnTo>
                    <a:lnTo>
                      <a:pt x="50" y="45"/>
                    </a:lnTo>
                    <a:lnTo>
                      <a:pt x="54" y="41"/>
                    </a:lnTo>
                    <a:lnTo>
                      <a:pt x="40" y="9"/>
                    </a:lnTo>
                    <a:lnTo>
                      <a:pt x="73" y="8"/>
                    </a:lnTo>
                    <a:lnTo>
                      <a:pt x="81" y="0"/>
                    </a:lnTo>
                    <a:close/>
                    <a:moveTo>
                      <a:pt x="80" y="0"/>
                    </a:moveTo>
                    <a:lnTo>
                      <a:pt x="80" y="0"/>
                    </a:lnTo>
                    <a:lnTo>
                      <a:pt x="72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53" y="41"/>
                    </a:lnTo>
                    <a:lnTo>
                      <a:pt x="49" y="45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23" y="59"/>
                    </a:lnTo>
                    <a:lnTo>
                      <a:pt x="2" y="62"/>
                    </a:lnTo>
                    <a:lnTo>
                      <a:pt x="1" y="62"/>
                    </a:lnTo>
                    <a:lnTo>
                      <a:pt x="1" y="63"/>
                    </a:lnTo>
                    <a:lnTo>
                      <a:pt x="1" y="64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1" y="87"/>
                    </a:lnTo>
                    <a:lnTo>
                      <a:pt x="11" y="88"/>
                    </a:lnTo>
                    <a:lnTo>
                      <a:pt x="12" y="93"/>
                    </a:lnTo>
                    <a:lnTo>
                      <a:pt x="23" y="112"/>
                    </a:lnTo>
                    <a:lnTo>
                      <a:pt x="26" y="122"/>
                    </a:lnTo>
                    <a:lnTo>
                      <a:pt x="26" y="122"/>
                    </a:lnTo>
                    <a:lnTo>
                      <a:pt x="26" y="122"/>
                    </a:lnTo>
                    <a:lnTo>
                      <a:pt x="38" y="132"/>
                    </a:lnTo>
                    <a:lnTo>
                      <a:pt x="39" y="147"/>
                    </a:lnTo>
                    <a:lnTo>
                      <a:pt x="39" y="147"/>
                    </a:lnTo>
                    <a:lnTo>
                      <a:pt x="39" y="147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57" y="163"/>
                    </a:lnTo>
                    <a:lnTo>
                      <a:pt x="67" y="171"/>
                    </a:lnTo>
                    <a:lnTo>
                      <a:pt x="74" y="182"/>
                    </a:lnTo>
                    <a:lnTo>
                      <a:pt x="74" y="201"/>
                    </a:lnTo>
                    <a:lnTo>
                      <a:pt x="74" y="201"/>
                    </a:lnTo>
                    <a:lnTo>
                      <a:pt x="74" y="201"/>
                    </a:lnTo>
                    <a:lnTo>
                      <a:pt x="81" y="214"/>
                    </a:lnTo>
                    <a:lnTo>
                      <a:pt x="81" y="214"/>
                    </a:lnTo>
                    <a:lnTo>
                      <a:pt x="81" y="214"/>
                    </a:lnTo>
                    <a:lnTo>
                      <a:pt x="91" y="226"/>
                    </a:lnTo>
                    <a:lnTo>
                      <a:pt x="91" y="226"/>
                    </a:lnTo>
                    <a:lnTo>
                      <a:pt x="91" y="226"/>
                    </a:lnTo>
                    <a:lnTo>
                      <a:pt x="102" y="232"/>
                    </a:lnTo>
                    <a:lnTo>
                      <a:pt x="105" y="238"/>
                    </a:lnTo>
                    <a:lnTo>
                      <a:pt x="114" y="261"/>
                    </a:lnTo>
                    <a:lnTo>
                      <a:pt x="114" y="261"/>
                    </a:lnTo>
                    <a:lnTo>
                      <a:pt x="114" y="261"/>
                    </a:lnTo>
                    <a:lnTo>
                      <a:pt x="124" y="268"/>
                    </a:lnTo>
                    <a:lnTo>
                      <a:pt x="136" y="283"/>
                    </a:lnTo>
                    <a:lnTo>
                      <a:pt x="136" y="283"/>
                    </a:lnTo>
                    <a:lnTo>
                      <a:pt x="136" y="283"/>
                    </a:lnTo>
                    <a:lnTo>
                      <a:pt x="152" y="274"/>
                    </a:lnTo>
                    <a:lnTo>
                      <a:pt x="190" y="283"/>
                    </a:lnTo>
                    <a:lnTo>
                      <a:pt x="205" y="301"/>
                    </a:lnTo>
                    <a:lnTo>
                      <a:pt x="206" y="301"/>
                    </a:lnTo>
                    <a:lnTo>
                      <a:pt x="206" y="301"/>
                    </a:lnTo>
                    <a:lnTo>
                      <a:pt x="244" y="259"/>
                    </a:lnTo>
                    <a:lnTo>
                      <a:pt x="307" y="247"/>
                    </a:lnTo>
                    <a:lnTo>
                      <a:pt x="308" y="247"/>
                    </a:lnTo>
                    <a:lnTo>
                      <a:pt x="308" y="247"/>
                    </a:lnTo>
                    <a:lnTo>
                      <a:pt x="349" y="229"/>
                    </a:lnTo>
                    <a:lnTo>
                      <a:pt x="361" y="229"/>
                    </a:lnTo>
                    <a:lnTo>
                      <a:pt x="362" y="229"/>
                    </a:lnTo>
                    <a:lnTo>
                      <a:pt x="362" y="229"/>
                    </a:lnTo>
                    <a:lnTo>
                      <a:pt x="371" y="191"/>
                    </a:lnTo>
                    <a:lnTo>
                      <a:pt x="371" y="191"/>
                    </a:lnTo>
                    <a:lnTo>
                      <a:pt x="371" y="191"/>
                    </a:lnTo>
                    <a:lnTo>
                      <a:pt x="357" y="183"/>
                    </a:lnTo>
                    <a:lnTo>
                      <a:pt x="357" y="183"/>
                    </a:lnTo>
                    <a:lnTo>
                      <a:pt x="357" y="183"/>
                    </a:lnTo>
                    <a:lnTo>
                      <a:pt x="310" y="176"/>
                    </a:lnTo>
                    <a:lnTo>
                      <a:pt x="299" y="165"/>
                    </a:lnTo>
                    <a:lnTo>
                      <a:pt x="301" y="158"/>
                    </a:lnTo>
                    <a:lnTo>
                      <a:pt x="301" y="158"/>
                    </a:lnTo>
                    <a:lnTo>
                      <a:pt x="301" y="157"/>
                    </a:lnTo>
                    <a:lnTo>
                      <a:pt x="295" y="151"/>
                    </a:lnTo>
                    <a:lnTo>
                      <a:pt x="294" y="151"/>
                    </a:lnTo>
                    <a:lnTo>
                      <a:pt x="294" y="151"/>
                    </a:lnTo>
                    <a:lnTo>
                      <a:pt x="286" y="149"/>
                    </a:lnTo>
                    <a:lnTo>
                      <a:pt x="283" y="141"/>
                    </a:lnTo>
                    <a:lnTo>
                      <a:pt x="283" y="141"/>
                    </a:lnTo>
                    <a:lnTo>
                      <a:pt x="283" y="141"/>
                    </a:lnTo>
                    <a:lnTo>
                      <a:pt x="268" y="124"/>
                    </a:lnTo>
                    <a:lnTo>
                      <a:pt x="269" y="110"/>
                    </a:lnTo>
                    <a:lnTo>
                      <a:pt x="269" y="110"/>
                    </a:lnTo>
                    <a:lnTo>
                      <a:pt x="269" y="110"/>
                    </a:lnTo>
                    <a:lnTo>
                      <a:pt x="263" y="106"/>
                    </a:lnTo>
                    <a:lnTo>
                      <a:pt x="254" y="86"/>
                    </a:lnTo>
                    <a:lnTo>
                      <a:pt x="254" y="86"/>
                    </a:lnTo>
                    <a:lnTo>
                      <a:pt x="254" y="86"/>
                    </a:lnTo>
                    <a:lnTo>
                      <a:pt x="245" y="81"/>
                    </a:lnTo>
                    <a:lnTo>
                      <a:pt x="243" y="75"/>
                    </a:lnTo>
                    <a:lnTo>
                      <a:pt x="243" y="74"/>
                    </a:lnTo>
                    <a:lnTo>
                      <a:pt x="243" y="74"/>
                    </a:lnTo>
                    <a:lnTo>
                      <a:pt x="235" y="69"/>
                    </a:lnTo>
                    <a:lnTo>
                      <a:pt x="235" y="68"/>
                    </a:lnTo>
                    <a:lnTo>
                      <a:pt x="235" y="68"/>
                    </a:lnTo>
                    <a:lnTo>
                      <a:pt x="224" y="68"/>
                    </a:lnTo>
                    <a:lnTo>
                      <a:pt x="215" y="62"/>
                    </a:lnTo>
                    <a:lnTo>
                      <a:pt x="215" y="61"/>
                    </a:lnTo>
                    <a:lnTo>
                      <a:pt x="215" y="61"/>
                    </a:lnTo>
                    <a:lnTo>
                      <a:pt x="182" y="65"/>
                    </a:lnTo>
                    <a:lnTo>
                      <a:pt x="152" y="52"/>
                    </a:lnTo>
                    <a:lnTo>
                      <a:pt x="152" y="35"/>
                    </a:lnTo>
                    <a:lnTo>
                      <a:pt x="152" y="35"/>
                    </a:lnTo>
                    <a:lnTo>
                      <a:pt x="152" y="35"/>
                    </a:lnTo>
                    <a:lnTo>
                      <a:pt x="132" y="22"/>
                    </a:lnTo>
                    <a:lnTo>
                      <a:pt x="105" y="7"/>
                    </a:lnTo>
                    <a:lnTo>
                      <a:pt x="105" y="7"/>
                    </a:lnTo>
                    <a:lnTo>
                      <a:pt x="105" y="7"/>
                    </a:lnTo>
                    <a:lnTo>
                      <a:pt x="81" y="0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2" name="Freeform 1323"/>
              <p:cNvSpPr>
                <a:spLocks noEditPoints="1"/>
              </p:cNvSpPr>
              <p:nvPr/>
            </p:nvSpPr>
            <p:spPr bwMode="gray">
              <a:xfrm>
                <a:off x="3589" y="1767"/>
                <a:ext cx="371" cy="301"/>
              </a:xfrm>
              <a:custGeom>
                <a:avLst/>
                <a:gdLst>
                  <a:gd name="T0" fmla="*/ 132 w 371"/>
                  <a:gd name="T1" fmla="*/ 22 h 301"/>
                  <a:gd name="T2" fmla="*/ 182 w 371"/>
                  <a:gd name="T3" fmla="*/ 66 h 301"/>
                  <a:gd name="T4" fmla="*/ 235 w 371"/>
                  <a:gd name="T5" fmla="*/ 69 h 301"/>
                  <a:gd name="T6" fmla="*/ 254 w 371"/>
                  <a:gd name="T7" fmla="*/ 86 h 301"/>
                  <a:gd name="T8" fmla="*/ 268 w 371"/>
                  <a:gd name="T9" fmla="*/ 124 h 301"/>
                  <a:gd name="T10" fmla="*/ 294 w 371"/>
                  <a:gd name="T11" fmla="*/ 152 h 301"/>
                  <a:gd name="T12" fmla="*/ 310 w 371"/>
                  <a:gd name="T13" fmla="*/ 176 h 301"/>
                  <a:gd name="T14" fmla="*/ 361 w 371"/>
                  <a:gd name="T15" fmla="*/ 229 h 301"/>
                  <a:gd name="T16" fmla="*/ 244 w 371"/>
                  <a:gd name="T17" fmla="*/ 259 h 301"/>
                  <a:gd name="T18" fmla="*/ 152 w 371"/>
                  <a:gd name="T19" fmla="*/ 274 h 301"/>
                  <a:gd name="T20" fmla="*/ 114 w 371"/>
                  <a:gd name="T21" fmla="*/ 260 h 301"/>
                  <a:gd name="T22" fmla="*/ 91 w 371"/>
                  <a:gd name="T23" fmla="*/ 226 h 301"/>
                  <a:gd name="T24" fmla="*/ 75 w 371"/>
                  <a:gd name="T25" fmla="*/ 182 h 301"/>
                  <a:gd name="T26" fmla="*/ 48 w 371"/>
                  <a:gd name="T27" fmla="*/ 158 h 301"/>
                  <a:gd name="T28" fmla="*/ 26 w 371"/>
                  <a:gd name="T29" fmla="*/ 122 h 301"/>
                  <a:gd name="T30" fmla="*/ 11 w 371"/>
                  <a:gd name="T31" fmla="*/ 88 h 301"/>
                  <a:gd name="T32" fmla="*/ 2 w 371"/>
                  <a:gd name="T33" fmla="*/ 63 h 301"/>
                  <a:gd name="T34" fmla="*/ 50 w 371"/>
                  <a:gd name="T35" fmla="*/ 45 h 301"/>
                  <a:gd name="T36" fmla="*/ 73 w 371"/>
                  <a:gd name="T37" fmla="*/ 8 h 301"/>
                  <a:gd name="T38" fmla="*/ 80 w 371"/>
                  <a:gd name="T39" fmla="*/ 0 h 301"/>
                  <a:gd name="T40" fmla="*/ 40 w 371"/>
                  <a:gd name="T41" fmla="*/ 8 h 301"/>
                  <a:gd name="T42" fmla="*/ 49 w 371"/>
                  <a:gd name="T43" fmla="*/ 45 h 301"/>
                  <a:gd name="T44" fmla="*/ 34 w 371"/>
                  <a:gd name="T45" fmla="*/ 47 h 301"/>
                  <a:gd name="T46" fmla="*/ 1 w 371"/>
                  <a:gd name="T47" fmla="*/ 62 h 301"/>
                  <a:gd name="T48" fmla="*/ 0 w 371"/>
                  <a:gd name="T49" fmla="*/ 86 h 301"/>
                  <a:gd name="T50" fmla="*/ 11 w 371"/>
                  <a:gd name="T51" fmla="*/ 88 h 301"/>
                  <a:gd name="T52" fmla="*/ 26 w 371"/>
                  <a:gd name="T53" fmla="*/ 122 h 301"/>
                  <a:gd name="T54" fmla="*/ 38 w 371"/>
                  <a:gd name="T55" fmla="*/ 132 h 301"/>
                  <a:gd name="T56" fmla="*/ 39 w 371"/>
                  <a:gd name="T57" fmla="*/ 147 h 301"/>
                  <a:gd name="T58" fmla="*/ 48 w 371"/>
                  <a:gd name="T59" fmla="*/ 158 h 301"/>
                  <a:gd name="T60" fmla="*/ 74 w 371"/>
                  <a:gd name="T61" fmla="*/ 182 h 301"/>
                  <a:gd name="T62" fmla="*/ 74 w 371"/>
                  <a:gd name="T63" fmla="*/ 201 h 301"/>
                  <a:gd name="T64" fmla="*/ 81 w 371"/>
                  <a:gd name="T65" fmla="*/ 214 h 301"/>
                  <a:gd name="T66" fmla="*/ 91 w 371"/>
                  <a:gd name="T67" fmla="*/ 226 h 301"/>
                  <a:gd name="T68" fmla="*/ 114 w 371"/>
                  <a:gd name="T69" fmla="*/ 261 h 301"/>
                  <a:gd name="T70" fmla="*/ 124 w 371"/>
                  <a:gd name="T71" fmla="*/ 268 h 301"/>
                  <a:gd name="T72" fmla="*/ 136 w 371"/>
                  <a:gd name="T73" fmla="*/ 283 h 301"/>
                  <a:gd name="T74" fmla="*/ 205 w 371"/>
                  <a:gd name="T75" fmla="*/ 301 h 301"/>
                  <a:gd name="T76" fmla="*/ 244 w 371"/>
                  <a:gd name="T77" fmla="*/ 259 h 301"/>
                  <a:gd name="T78" fmla="*/ 308 w 371"/>
                  <a:gd name="T79" fmla="*/ 247 h 301"/>
                  <a:gd name="T80" fmla="*/ 362 w 371"/>
                  <a:gd name="T81" fmla="*/ 229 h 301"/>
                  <a:gd name="T82" fmla="*/ 371 w 371"/>
                  <a:gd name="T83" fmla="*/ 191 h 301"/>
                  <a:gd name="T84" fmla="*/ 357 w 371"/>
                  <a:gd name="T85" fmla="*/ 183 h 301"/>
                  <a:gd name="T86" fmla="*/ 299 w 371"/>
                  <a:gd name="T87" fmla="*/ 165 h 301"/>
                  <a:gd name="T88" fmla="*/ 301 w 371"/>
                  <a:gd name="T89" fmla="*/ 157 h 301"/>
                  <a:gd name="T90" fmla="*/ 294 w 371"/>
                  <a:gd name="T91" fmla="*/ 151 h 301"/>
                  <a:gd name="T92" fmla="*/ 283 w 371"/>
                  <a:gd name="T93" fmla="*/ 141 h 301"/>
                  <a:gd name="T94" fmla="*/ 269 w 371"/>
                  <a:gd name="T95" fmla="*/ 110 h 301"/>
                  <a:gd name="T96" fmla="*/ 263 w 371"/>
                  <a:gd name="T97" fmla="*/ 106 h 301"/>
                  <a:gd name="T98" fmla="*/ 254 w 371"/>
                  <a:gd name="T99" fmla="*/ 86 h 301"/>
                  <a:gd name="T100" fmla="*/ 243 w 371"/>
                  <a:gd name="T101" fmla="*/ 74 h 301"/>
                  <a:gd name="T102" fmla="*/ 235 w 371"/>
                  <a:gd name="T103" fmla="*/ 68 h 301"/>
                  <a:gd name="T104" fmla="*/ 215 w 371"/>
                  <a:gd name="T105" fmla="*/ 62 h 301"/>
                  <a:gd name="T106" fmla="*/ 182 w 371"/>
                  <a:gd name="T107" fmla="*/ 65 h 301"/>
                  <a:gd name="T108" fmla="*/ 152 w 371"/>
                  <a:gd name="T109" fmla="*/ 35 h 301"/>
                  <a:gd name="T110" fmla="*/ 105 w 371"/>
                  <a:gd name="T111" fmla="*/ 7 h 301"/>
                  <a:gd name="T112" fmla="*/ 81 w 371"/>
                  <a:gd name="T11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1" h="301">
                    <a:moveTo>
                      <a:pt x="81" y="0"/>
                    </a:moveTo>
                    <a:lnTo>
                      <a:pt x="105" y="7"/>
                    </a:lnTo>
                    <a:lnTo>
                      <a:pt x="132" y="22"/>
                    </a:lnTo>
                    <a:lnTo>
                      <a:pt x="152" y="35"/>
                    </a:lnTo>
                    <a:lnTo>
                      <a:pt x="152" y="52"/>
                    </a:lnTo>
                    <a:lnTo>
                      <a:pt x="182" y="66"/>
                    </a:lnTo>
                    <a:lnTo>
                      <a:pt x="215" y="62"/>
                    </a:lnTo>
                    <a:lnTo>
                      <a:pt x="224" y="69"/>
                    </a:lnTo>
                    <a:lnTo>
                      <a:pt x="235" y="69"/>
                    </a:lnTo>
                    <a:lnTo>
                      <a:pt x="242" y="75"/>
                    </a:lnTo>
                    <a:lnTo>
                      <a:pt x="244" y="82"/>
                    </a:lnTo>
                    <a:lnTo>
                      <a:pt x="254" y="86"/>
                    </a:lnTo>
                    <a:lnTo>
                      <a:pt x="263" y="107"/>
                    </a:lnTo>
                    <a:lnTo>
                      <a:pt x="269" y="110"/>
                    </a:lnTo>
                    <a:lnTo>
                      <a:pt x="268" y="124"/>
                    </a:lnTo>
                    <a:lnTo>
                      <a:pt x="283" y="141"/>
                    </a:lnTo>
                    <a:lnTo>
                      <a:pt x="285" y="149"/>
                    </a:lnTo>
                    <a:lnTo>
                      <a:pt x="294" y="152"/>
                    </a:lnTo>
                    <a:lnTo>
                      <a:pt x="301" y="158"/>
                    </a:lnTo>
                    <a:lnTo>
                      <a:pt x="298" y="165"/>
                    </a:lnTo>
                    <a:lnTo>
                      <a:pt x="310" y="176"/>
                    </a:lnTo>
                    <a:lnTo>
                      <a:pt x="357" y="183"/>
                    </a:lnTo>
                    <a:lnTo>
                      <a:pt x="371" y="191"/>
                    </a:lnTo>
                    <a:lnTo>
                      <a:pt x="361" y="229"/>
                    </a:lnTo>
                    <a:lnTo>
                      <a:pt x="349" y="229"/>
                    </a:lnTo>
                    <a:lnTo>
                      <a:pt x="307" y="246"/>
                    </a:lnTo>
                    <a:lnTo>
                      <a:pt x="244" y="259"/>
                    </a:lnTo>
                    <a:lnTo>
                      <a:pt x="206" y="300"/>
                    </a:lnTo>
                    <a:lnTo>
                      <a:pt x="190" y="283"/>
                    </a:lnTo>
                    <a:lnTo>
                      <a:pt x="152" y="274"/>
                    </a:lnTo>
                    <a:lnTo>
                      <a:pt x="136" y="283"/>
                    </a:lnTo>
                    <a:lnTo>
                      <a:pt x="124" y="267"/>
                    </a:lnTo>
                    <a:lnTo>
                      <a:pt x="114" y="260"/>
                    </a:lnTo>
                    <a:lnTo>
                      <a:pt x="106" y="238"/>
                    </a:lnTo>
                    <a:lnTo>
                      <a:pt x="103" y="231"/>
                    </a:lnTo>
                    <a:lnTo>
                      <a:pt x="91" y="226"/>
                    </a:lnTo>
                    <a:lnTo>
                      <a:pt x="81" y="213"/>
                    </a:lnTo>
                    <a:lnTo>
                      <a:pt x="74" y="201"/>
                    </a:lnTo>
                    <a:lnTo>
                      <a:pt x="75" y="182"/>
                    </a:lnTo>
                    <a:lnTo>
                      <a:pt x="67" y="171"/>
                    </a:lnTo>
                    <a:lnTo>
                      <a:pt x="58" y="163"/>
                    </a:lnTo>
                    <a:lnTo>
                      <a:pt x="48" y="158"/>
                    </a:lnTo>
                    <a:lnTo>
                      <a:pt x="40" y="147"/>
                    </a:lnTo>
                    <a:lnTo>
                      <a:pt x="39" y="132"/>
                    </a:lnTo>
                    <a:lnTo>
                      <a:pt x="26" y="122"/>
                    </a:lnTo>
                    <a:lnTo>
                      <a:pt x="24" y="112"/>
                    </a:lnTo>
                    <a:lnTo>
                      <a:pt x="12" y="92"/>
                    </a:lnTo>
                    <a:lnTo>
                      <a:pt x="11" y="88"/>
                    </a:lnTo>
                    <a:lnTo>
                      <a:pt x="1" y="86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23" y="59"/>
                    </a:lnTo>
                    <a:lnTo>
                      <a:pt x="34" y="47"/>
                    </a:lnTo>
                    <a:lnTo>
                      <a:pt x="50" y="45"/>
                    </a:lnTo>
                    <a:lnTo>
                      <a:pt x="54" y="41"/>
                    </a:lnTo>
                    <a:lnTo>
                      <a:pt x="40" y="9"/>
                    </a:lnTo>
                    <a:lnTo>
                      <a:pt x="73" y="8"/>
                    </a:lnTo>
                    <a:lnTo>
                      <a:pt x="81" y="0"/>
                    </a:lnTo>
                    <a:moveTo>
                      <a:pt x="80" y="0"/>
                    </a:moveTo>
                    <a:lnTo>
                      <a:pt x="80" y="0"/>
                    </a:lnTo>
                    <a:lnTo>
                      <a:pt x="72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53" y="41"/>
                    </a:lnTo>
                    <a:lnTo>
                      <a:pt x="49" y="45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23" y="59"/>
                    </a:lnTo>
                    <a:lnTo>
                      <a:pt x="2" y="62"/>
                    </a:lnTo>
                    <a:lnTo>
                      <a:pt x="1" y="62"/>
                    </a:lnTo>
                    <a:lnTo>
                      <a:pt x="1" y="63"/>
                    </a:lnTo>
                    <a:lnTo>
                      <a:pt x="1" y="64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1" y="87"/>
                    </a:lnTo>
                    <a:lnTo>
                      <a:pt x="11" y="88"/>
                    </a:lnTo>
                    <a:lnTo>
                      <a:pt x="12" y="93"/>
                    </a:lnTo>
                    <a:lnTo>
                      <a:pt x="23" y="112"/>
                    </a:lnTo>
                    <a:lnTo>
                      <a:pt x="26" y="122"/>
                    </a:lnTo>
                    <a:lnTo>
                      <a:pt x="26" y="122"/>
                    </a:lnTo>
                    <a:lnTo>
                      <a:pt x="26" y="122"/>
                    </a:lnTo>
                    <a:lnTo>
                      <a:pt x="38" y="132"/>
                    </a:lnTo>
                    <a:lnTo>
                      <a:pt x="39" y="147"/>
                    </a:lnTo>
                    <a:lnTo>
                      <a:pt x="39" y="147"/>
                    </a:lnTo>
                    <a:lnTo>
                      <a:pt x="39" y="147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57" y="163"/>
                    </a:lnTo>
                    <a:lnTo>
                      <a:pt x="67" y="171"/>
                    </a:lnTo>
                    <a:lnTo>
                      <a:pt x="74" y="182"/>
                    </a:lnTo>
                    <a:lnTo>
                      <a:pt x="74" y="201"/>
                    </a:lnTo>
                    <a:lnTo>
                      <a:pt x="74" y="201"/>
                    </a:lnTo>
                    <a:lnTo>
                      <a:pt x="74" y="201"/>
                    </a:lnTo>
                    <a:lnTo>
                      <a:pt x="81" y="214"/>
                    </a:lnTo>
                    <a:lnTo>
                      <a:pt x="81" y="214"/>
                    </a:lnTo>
                    <a:lnTo>
                      <a:pt x="81" y="214"/>
                    </a:lnTo>
                    <a:lnTo>
                      <a:pt x="91" y="226"/>
                    </a:lnTo>
                    <a:lnTo>
                      <a:pt x="91" y="226"/>
                    </a:lnTo>
                    <a:lnTo>
                      <a:pt x="91" y="226"/>
                    </a:lnTo>
                    <a:lnTo>
                      <a:pt x="102" y="232"/>
                    </a:lnTo>
                    <a:lnTo>
                      <a:pt x="105" y="238"/>
                    </a:lnTo>
                    <a:lnTo>
                      <a:pt x="114" y="261"/>
                    </a:lnTo>
                    <a:lnTo>
                      <a:pt x="114" y="261"/>
                    </a:lnTo>
                    <a:lnTo>
                      <a:pt x="114" y="261"/>
                    </a:lnTo>
                    <a:lnTo>
                      <a:pt x="124" y="268"/>
                    </a:lnTo>
                    <a:lnTo>
                      <a:pt x="136" y="283"/>
                    </a:lnTo>
                    <a:lnTo>
                      <a:pt x="136" y="283"/>
                    </a:lnTo>
                    <a:lnTo>
                      <a:pt x="136" y="283"/>
                    </a:lnTo>
                    <a:lnTo>
                      <a:pt x="152" y="274"/>
                    </a:lnTo>
                    <a:lnTo>
                      <a:pt x="190" y="283"/>
                    </a:lnTo>
                    <a:lnTo>
                      <a:pt x="205" y="301"/>
                    </a:lnTo>
                    <a:lnTo>
                      <a:pt x="206" y="301"/>
                    </a:lnTo>
                    <a:lnTo>
                      <a:pt x="206" y="301"/>
                    </a:lnTo>
                    <a:lnTo>
                      <a:pt x="244" y="259"/>
                    </a:lnTo>
                    <a:lnTo>
                      <a:pt x="307" y="247"/>
                    </a:lnTo>
                    <a:lnTo>
                      <a:pt x="308" y="247"/>
                    </a:lnTo>
                    <a:lnTo>
                      <a:pt x="308" y="247"/>
                    </a:lnTo>
                    <a:lnTo>
                      <a:pt x="349" y="229"/>
                    </a:lnTo>
                    <a:lnTo>
                      <a:pt x="361" y="229"/>
                    </a:lnTo>
                    <a:lnTo>
                      <a:pt x="362" y="229"/>
                    </a:lnTo>
                    <a:lnTo>
                      <a:pt x="362" y="229"/>
                    </a:lnTo>
                    <a:lnTo>
                      <a:pt x="371" y="191"/>
                    </a:lnTo>
                    <a:lnTo>
                      <a:pt x="371" y="191"/>
                    </a:lnTo>
                    <a:lnTo>
                      <a:pt x="371" y="191"/>
                    </a:lnTo>
                    <a:lnTo>
                      <a:pt x="357" y="183"/>
                    </a:lnTo>
                    <a:lnTo>
                      <a:pt x="357" y="183"/>
                    </a:lnTo>
                    <a:lnTo>
                      <a:pt x="357" y="183"/>
                    </a:lnTo>
                    <a:lnTo>
                      <a:pt x="310" y="176"/>
                    </a:lnTo>
                    <a:lnTo>
                      <a:pt x="299" y="165"/>
                    </a:lnTo>
                    <a:lnTo>
                      <a:pt x="301" y="158"/>
                    </a:lnTo>
                    <a:lnTo>
                      <a:pt x="301" y="158"/>
                    </a:lnTo>
                    <a:lnTo>
                      <a:pt x="301" y="157"/>
                    </a:lnTo>
                    <a:lnTo>
                      <a:pt x="295" y="151"/>
                    </a:lnTo>
                    <a:lnTo>
                      <a:pt x="294" y="151"/>
                    </a:lnTo>
                    <a:lnTo>
                      <a:pt x="294" y="151"/>
                    </a:lnTo>
                    <a:lnTo>
                      <a:pt x="286" y="149"/>
                    </a:lnTo>
                    <a:lnTo>
                      <a:pt x="283" y="141"/>
                    </a:lnTo>
                    <a:lnTo>
                      <a:pt x="283" y="141"/>
                    </a:lnTo>
                    <a:lnTo>
                      <a:pt x="283" y="141"/>
                    </a:lnTo>
                    <a:lnTo>
                      <a:pt x="268" y="124"/>
                    </a:lnTo>
                    <a:lnTo>
                      <a:pt x="269" y="110"/>
                    </a:lnTo>
                    <a:lnTo>
                      <a:pt x="269" y="110"/>
                    </a:lnTo>
                    <a:lnTo>
                      <a:pt x="269" y="110"/>
                    </a:lnTo>
                    <a:lnTo>
                      <a:pt x="263" y="106"/>
                    </a:lnTo>
                    <a:lnTo>
                      <a:pt x="254" y="86"/>
                    </a:lnTo>
                    <a:lnTo>
                      <a:pt x="254" y="86"/>
                    </a:lnTo>
                    <a:lnTo>
                      <a:pt x="254" y="86"/>
                    </a:lnTo>
                    <a:lnTo>
                      <a:pt x="245" y="81"/>
                    </a:lnTo>
                    <a:lnTo>
                      <a:pt x="243" y="75"/>
                    </a:lnTo>
                    <a:lnTo>
                      <a:pt x="243" y="74"/>
                    </a:lnTo>
                    <a:lnTo>
                      <a:pt x="243" y="74"/>
                    </a:lnTo>
                    <a:lnTo>
                      <a:pt x="235" y="69"/>
                    </a:lnTo>
                    <a:lnTo>
                      <a:pt x="235" y="68"/>
                    </a:lnTo>
                    <a:lnTo>
                      <a:pt x="235" y="68"/>
                    </a:lnTo>
                    <a:lnTo>
                      <a:pt x="224" y="68"/>
                    </a:lnTo>
                    <a:lnTo>
                      <a:pt x="215" y="62"/>
                    </a:lnTo>
                    <a:lnTo>
                      <a:pt x="215" y="61"/>
                    </a:lnTo>
                    <a:lnTo>
                      <a:pt x="215" y="61"/>
                    </a:lnTo>
                    <a:lnTo>
                      <a:pt x="182" y="65"/>
                    </a:lnTo>
                    <a:lnTo>
                      <a:pt x="152" y="52"/>
                    </a:lnTo>
                    <a:lnTo>
                      <a:pt x="152" y="35"/>
                    </a:lnTo>
                    <a:lnTo>
                      <a:pt x="152" y="35"/>
                    </a:lnTo>
                    <a:lnTo>
                      <a:pt x="152" y="35"/>
                    </a:lnTo>
                    <a:lnTo>
                      <a:pt x="132" y="22"/>
                    </a:lnTo>
                    <a:lnTo>
                      <a:pt x="105" y="7"/>
                    </a:lnTo>
                    <a:lnTo>
                      <a:pt x="105" y="7"/>
                    </a:lnTo>
                    <a:lnTo>
                      <a:pt x="105" y="7"/>
                    </a:lnTo>
                    <a:lnTo>
                      <a:pt x="81" y="0"/>
                    </a:lnTo>
                    <a:lnTo>
                      <a:pt x="80" y="0"/>
                    </a:lnTo>
                    <a:lnTo>
                      <a:pt x="8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3" name="Freeform 1324"/>
              <p:cNvSpPr>
                <a:spLocks/>
              </p:cNvSpPr>
              <p:nvPr/>
            </p:nvSpPr>
            <p:spPr bwMode="gray">
              <a:xfrm>
                <a:off x="3725" y="2013"/>
                <a:ext cx="198" cy="111"/>
              </a:xfrm>
              <a:custGeom>
                <a:avLst/>
                <a:gdLst>
                  <a:gd name="T0" fmla="*/ 20 w 198"/>
                  <a:gd name="T1" fmla="*/ 107 h 111"/>
                  <a:gd name="T2" fmla="*/ 12 w 198"/>
                  <a:gd name="T3" fmla="*/ 102 h 111"/>
                  <a:gd name="T4" fmla="*/ 11 w 198"/>
                  <a:gd name="T5" fmla="*/ 86 h 111"/>
                  <a:gd name="T6" fmla="*/ 1 w 198"/>
                  <a:gd name="T7" fmla="*/ 69 h 111"/>
                  <a:gd name="T8" fmla="*/ 2 w 198"/>
                  <a:gd name="T9" fmla="*/ 62 h 111"/>
                  <a:gd name="T10" fmla="*/ 0 w 198"/>
                  <a:gd name="T11" fmla="*/ 46 h 111"/>
                  <a:gd name="T12" fmla="*/ 0 w 198"/>
                  <a:gd name="T13" fmla="*/ 36 h 111"/>
                  <a:gd name="T14" fmla="*/ 16 w 198"/>
                  <a:gd name="T15" fmla="*/ 27 h 111"/>
                  <a:gd name="T16" fmla="*/ 55 w 198"/>
                  <a:gd name="T17" fmla="*/ 36 h 111"/>
                  <a:gd name="T18" fmla="*/ 70 w 198"/>
                  <a:gd name="T19" fmla="*/ 54 h 111"/>
                  <a:gd name="T20" fmla="*/ 108 w 198"/>
                  <a:gd name="T21" fmla="*/ 12 h 111"/>
                  <a:gd name="T22" fmla="*/ 172 w 198"/>
                  <a:gd name="T23" fmla="*/ 0 h 111"/>
                  <a:gd name="T24" fmla="*/ 180 w 198"/>
                  <a:gd name="T25" fmla="*/ 18 h 111"/>
                  <a:gd name="T26" fmla="*/ 177 w 198"/>
                  <a:gd name="T27" fmla="*/ 21 h 111"/>
                  <a:gd name="T28" fmla="*/ 182 w 198"/>
                  <a:gd name="T29" fmla="*/ 25 h 111"/>
                  <a:gd name="T30" fmla="*/ 191 w 198"/>
                  <a:gd name="T31" fmla="*/ 29 h 111"/>
                  <a:gd name="T32" fmla="*/ 198 w 198"/>
                  <a:gd name="T33" fmla="*/ 36 h 111"/>
                  <a:gd name="T34" fmla="*/ 183 w 198"/>
                  <a:gd name="T35" fmla="*/ 41 h 111"/>
                  <a:gd name="T36" fmla="*/ 173 w 198"/>
                  <a:gd name="T37" fmla="*/ 53 h 111"/>
                  <a:gd name="T38" fmla="*/ 173 w 198"/>
                  <a:gd name="T39" fmla="*/ 56 h 111"/>
                  <a:gd name="T40" fmla="*/ 166 w 198"/>
                  <a:gd name="T41" fmla="*/ 62 h 111"/>
                  <a:gd name="T42" fmla="*/ 152 w 198"/>
                  <a:gd name="T43" fmla="*/ 65 h 111"/>
                  <a:gd name="T44" fmla="*/ 141 w 198"/>
                  <a:gd name="T45" fmla="*/ 70 h 111"/>
                  <a:gd name="T46" fmla="*/ 126 w 198"/>
                  <a:gd name="T47" fmla="*/ 72 h 111"/>
                  <a:gd name="T48" fmla="*/ 121 w 198"/>
                  <a:gd name="T49" fmla="*/ 76 h 111"/>
                  <a:gd name="T50" fmla="*/ 111 w 198"/>
                  <a:gd name="T51" fmla="*/ 79 h 111"/>
                  <a:gd name="T52" fmla="*/ 109 w 198"/>
                  <a:gd name="T53" fmla="*/ 85 h 111"/>
                  <a:gd name="T54" fmla="*/ 76 w 198"/>
                  <a:gd name="T55" fmla="*/ 94 h 111"/>
                  <a:gd name="T56" fmla="*/ 68 w 198"/>
                  <a:gd name="T57" fmla="*/ 99 h 111"/>
                  <a:gd name="T58" fmla="*/ 55 w 198"/>
                  <a:gd name="T59" fmla="*/ 99 h 111"/>
                  <a:gd name="T60" fmla="*/ 48 w 198"/>
                  <a:gd name="T61" fmla="*/ 107 h 111"/>
                  <a:gd name="T62" fmla="*/ 23 w 198"/>
                  <a:gd name="T63" fmla="*/ 111 h 111"/>
                  <a:gd name="T64" fmla="*/ 20 w 198"/>
                  <a:gd name="T65" fmla="*/ 10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8" h="111">
                    <a:moveTo>
                      <a:pt x="20" y="107"/>
                    </a:moveTo>
                    <a:lnTo>
                      <a:pt x="12" y="102"/>
                    </a:lnTo>
                    <a:lnTo>
                      <a:pt x="11" y="86"/>
                    </a:lnTo>
                    <a:lnTo>
                      <a:pt x="1" y="69"/>
                    </a:lnTo>
                    <a:lnTo>
                      <a:pt x="2" y="62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16" y="27"/>
                    </a:lnTo>
                    <a:lnTo>
                      <a:pt x="55" y="36"/>
                    </a:lnTo>
                    <a:lnTo>
                      <a:pt x="70" y="54"/>
                    </a:lnTo>
                    <a:lnTo>
                      <a:pt x="108" y="12"/>
                    </a:lnTo>
                    <a:lnTo>
                      <a:pt x="172" y="0"/>
                    </a:lnTo>
                    <a:lnTo>
                      <a:pt x="180" y="18"/>
                    </a:lnTo>
                    <a:lnTo>
                      <a:pt x="177" y="21"/>
                    </a:lnTo>
                    <a:lnTo>
                      <a:pt x="182" y="25"/>
                    </a:lnTo>
                    <a:lnTo>
                      <a:pt x="191" y="29"/>
                    </a:lnTo>
                    <a:lnTo>
                      <a:pt x="198" y="36"/>
                    </a:lnTo>
                    <a:lnTo>
                      <a:pt x="183" y="41"/>
                    </a:lnTo>
                    <a:lnTo>
                      <a:pt x="173" y="53"/>
                    </a:lnTo>
                    <a:lnTo>
                      <a:pt x="173" y="56"/>
                    </a:lnTo>
                    <a:lnTo>
                      <a:pt x="166" y="62"/>
                    </a:lnTo>
                    <a:lnTo>
                      <a:pt x="152" y="65"/>
                    </a:lnTo>
                    <a:lnTo>
                      <a:pt x="141" y="70"/>
                    </a:lnTo>
                    <a:lnTo>
                      <a:pt x="126" y="72"/>
                    </a:lnTo>
                    <a:lnTo>
                      <a:pt x="121" y="76"/>
                    </a:lnTo>
                    <a:lnTo>
                      <a:pt x="111" y="79"/>
                    </a:lnTo>
                    <a:lnTo>
                      <a:pt x="109" y="85"/>
                    </a:lnTo>
                    <a:lnTo>
                      <a:pt x="76" y="94"/>
                    </a:lnTo>
                    <a:lnTo>
                      <a:pt x="68" y="99"/>
                    </a:lnTo>
                    <a:lnTo>
                      <a:pt x="55" y="99"/>
                    </a:lnTo>
                    <a:lnTo>
                      <a:pt x="48" y="107"/>
                    </a:lnTo>
                    <a:lnTo>
                      <a:pt x="23" y="111"/>
                    </a:lnTo>
                    <a:lnTo>
                      <a:pt x="20" y="10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4" name="Freeform 1325"/>
              <p:cNvSpPr>
                <a:spLocks noEditPoints="1"/>
              </p:cNvSpPr>
              <p:nvPr/>
            </p:nvSpPr>
            <p:spPr bwMode="gray">
              <a:xfrm>
                <a:off x="3725" y="2013"/>
                <a:ext cx="199" cy="111"/>
              </a:xfrm>
              <a:custGeom>
                <a:avLst/>
                <a:gdLst>
                  <a:gd name="T0" fmla="*/ 180 w 199"/>
                  <a:gd name="T1" fmla="*/ 18 h 111"/>
                  <a:gd name="T2" fmla="*/ 182 w 199"/>
                  <a:gd name="T3" fmla="*/ 25 h 111"/>
                  <a:gd name="T4" fmla="*/ 198 w 199"/>
                  <a:gd name="T5" fmla="*/ 36 h 111"/>
                  <a:gd name="T6" fmla="*/ 172 w 199"/>
                  <a:gd name="T7" fmla="*/ 52 h 111"/>
                  <a:gd name="T8" fmla="*/ 166 w 199"/>
                  <a:gd name="T9" fmla="*/ 62 h 111"/>
                  <a:gd name="T10" fmla="*/ 141 w 199"/>
                  <a:gd name="T11" fmla="*/ 70 h 111"/>
                  <a:gd name="T12" fmla="*/ 120 w 199"/>
                  <a:gd name="T13" fmla="*/ 75 h 111"/>
                  <a:gd name="T14" fmla="*/ 109 w 199"/>
                  <a:gd name="T15" fmla="*/ 85 h 111"/>
                  <a:gd name="T16" fmla="*/ 68 w 199"/>
                  <a:gd name="T17" fmla="*/ 98 h 111"/>
                  <a:gd name="T18" fmla="*/ 48 w 199"/>
                  <a:gd name="T19" fmla="*/ 106 h 111"/>
                  <a:gd name="T20" fmla="*/ 21 w 199"/>
                  <a:gd name="T21" fmla="*/ 107 h 111"/>
                  <a:gd name="T22" fmla="*/ 11 w 199"/>
                  <a:gd name="T23" fmla="*/ 86 h 111"/>
                  <a:gd name="T24" fmla="*/ 3 w 199"/>
                  <a:gd name="T25" fmla="*/ 62 h 111"/>
                  <a:gd name="T26" fmla="*/ 0 w 199"/>
                  <a:gd name="T27" fmla="*/ 37 h 111"/>
                  <a:gd name="T28" fmla="*/ 54 w 199"/>
                  <a:gd name="T29" fmla="*/ 37 h 111"/>
                  <a:gd name="T30" fmla="*/ 108 w 199"/>
                  <a:gd name="T31" fmla="*/ 13 h 111"/>
                  <a:gd name="T32" fmla="*/ 172 w 199"/>
                  <a:gd name="T33" fmla="*/ 0 h 111"/>
                  <a:gd name="T34" fmla="*/ 108 w 199"/>
                  <a:gd name="T35" fmla="*/ 12 h 111"/>
                  <a:gd name="T36" fmla="*/ 108 w 199"/>
                  <a:gd name="T37" fmla="*/ 12 h 111"/>
                  <a:gd name="T38" fmla="*/ 55 w 199"/>
                  <a:gd name="T39" fmla="*/ 36 h 111"/>
                  <a:gd name="T40" fmla="*/ 55 w 199"/>
                  <a:gd name="T41" fmla="*/ 36 h 111"/>
                  <a:gd name="T42" fmla="*/ 16 w 199"/>
                  <a:gd name="T43" fmla="*/ 27 h 111"/>
                  <a:gd name="T44" fmla="*/ 0 w 199"/>
                  <a:gd name="T45" fmla="*/ 36 h 111"/>
                  <a:gd name="T46" fmla="*/ 0 w 199"/>
                  <a:gd name="T47" fmla="*/ 37 h 111"/>
                  <a:gd name="T48" fmla="*/ 0 w 199"/>
                  <a:gd name="T49" fmla="*/ 46 h 111"/>
                  <a:gd name="T50" fmla="*/ 2 w 199"/>
                  <a:gd name="T51" fmla="*/ 62 h 111"/>
                  <a:gd name="T52" fmla="*/ 1 w 199"/>
                  <a:gd name="T53" fmla="*/ 69 h 111"/>
                  <a:gd name="T54" fmla="*/ 11 w 199"/>
                  <a:gd name="T55" fmla="*/ 86 h 111"/>
                  <a:gd name="T56" fmla="*/ 12 w 199"/>
                  <a:gd name="T57" fmla="*/ 102 h 111"/>
                  <a:gd name="T58" fmla="*/ 20 w 199"/>
                  <a:gd name="T59" fmla="*/ 108 h 111"/>
                  <a:gd name="T60" fmla="*/ 23 w 199"/>
                  <a:gd name="T61" fmla="*/ 111 h 111"/>
                  <a:gd name="T62" fmla="*/ 48 w 199"/>
                  <a:gd name="T63" fmla="*/ 107 h 111"/>
                  <a:gd name="T64" fmla="*/ 48 w 199"/>
                  <a:gd name="T65" fmla="*/ 107 h 111"/>
                  <a:gd name="T66" fmla="*/ 68 w 199"/>
                  <a:gd name="T67" fmla="*/ 99 h 111"/>
                  <a:gd name="T68" fmla="*/ 68 w 199"/>
                  <a:gd name="T69" fmla="*/ 99 h 111"/>
                  <a:gd name="T70" fmla="*/ 109 w 199"/>
                  <a:gd name="T71" fmla="*/ 85 h 111"/>
                  <a:gd name="T72" fmla="*/ 110 w 199"/>
                  <a:gd name="T73" fmla="*/ 85 h 111"/>
                  <a:gd name="T74" fmla="*/ 121 w 199"/>
                  <a:gd name="T75" fmla="*/ 76 h 111"/>
                  <a:gd name="T76" fmla="*/ 141 w 199"/>
                  <a:gd name="T77" fmla="*/ 71 h 111"/>
                  <a:gd name="T78" fmla="*/ 141 w 199"/>
                  <a:gd name="T79" fmla="*/ 71 h 111"/>
                  <a:gd name="T80" fmla="*/ 166 w 199"/>
                  <a:gd name="T81" fmla="*/ 63 h 111"/>
                  <a:gd name="T82" fmla="*/ 166 w 199"/>
                  <a:gd name="T83" fmla="*/ 63 h 111"/>
                  <a:gd name="T84" fmla="*/ 173 w 199"/>
                  <a:gd name="T85" fmla="*/ 56 h 111"/>
                  <a:gd name="T86" fmla="*/ 173 w 199"/>
                  <a:gd name="T87" fmla="*/ 53 h 111"/>
                  <a:gd name="T88" fmla="*/ 198 w 199"/>
                  <a:gd name="T89" fmla="*/ 36 h 111"/>
                  <a:gd name="T90" fmla="*/ 198 w 199"/>
                  <a:gd name="T91" fmla="*/ 35 h 111"/>
                  <a:gd name="T92" fmla="*/ 192 w 199"/>
                  <a:gd name="T93" fmla="*/ 29 h 111"/>
                  <a:gd name="T94" fmla="*/ 182 w 199"/>
                  <a:gd name="T95" fmla="*/ 25 h 111"/>
                  <a:gd name="T96" fmla="*/ 180 w 199"/>
                  <a:gd name="T97" fmla="*/ 18 h 111"/>
                  <a:gd name="T98" fmla="*/ 180 w 199"/>
                  <a:gd name="T99" fmla="*/ 18 h 111"/>
                  <a:gd name="T100" fmla="*/ 172 w 199"/>
                  <a:gd name="T10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9" h="111">
                    <a:moveTo>
                      <a:pt x="171" y="0"/>
                    </a:moveTo>
                    <a:lnTo>
                      <a:pt x="180" y="18"/>
                    </a:lnTo>
                    <a:lnTo>
                      <a:pt x="177" y="21"/>
                    </a:lnTo>
                    <a:lnTo>
                      <a:pt x="182" y="25"/>
                    </a:lnTo>
                    <a:lnTo>
                      <a:pt x="191" y="29"/>
                    </a:lnTo>
                    <a:lnTo>
                      <a:pt x="198" y="36"/>
                    </a:lnTo>
                    <a:lnTo>
                      <a:pt x="183" y="41"/>
                    </a:lnTo>
                    <a:lnTo>
                      <a:pt x="172" y="52"/>
                    </a:lnTo>
                    <a:lnTo>
                      <a:pt x="172" y="56"/>
                    </a:lnTo>
                    <a:lnTo>
                      <a:pt x="166" y="62"/>
                    </a:lnTo>
                    <a:lnTo>
                      <a:pt x="152" y="65"/>
                    </a:lnTo>
                    <a:lnTo>
                      <a:pt x="141" y="70"/>
                    </a:lnTo>
                    <a:lnTo>
                      <a:pt x="126" y="72"/>
                    </a:lnTo>
                    <a:lnTo>
                      <a:pt x="120" y="75"/>
                    </a:lnTo>
                    <a:lnTo>
                      <a:pt x="111" y="79"/>
                    </a:lnTo>
                    <a:lnTo>
                      <a:pt x="109" y="85"/>
                    </a:lnTo>
                    <a:lnTo>
                      <a:pt x="76" y="94"/>
                    </a:lnTo>
                    <a:lnTo>
                      <a:pt x="68" y="98"/>
                    </a:lnTo>
                    <a:lnTo>
                      <a:pt x="54" y="98"/>
                    </a:lnTo>
                    <a:lnTo>
                      <a:pt x="48" y="106"/>
                    </a:lnTo>
                    <a:lnTo>
                      <a:pt x="23" y="111"/>
                    </a:lnTo>
                    <a:lnTo>
                      <a:pt x="21" y="107"/>
                    </a:lnTo>
                    <a:lnTo>
                      <a:pt x="12" y="102"/>
                    </a:lnTo>
                    <a:lnTo>
                      <a:pt x="11" y="86"/>
                    </a:lnTo>
                    <a:lnTo>
                      <a:pt x="2" y="69"/>
                    </a:lnTo>
                    <a:lnTo>
                      <a:pt x="3" y="62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6" y="28"/>
                    </a:lnTo>
                    <a:lnTo>
                      <a:pt x="54" y="37"/>
                    </a:lnTo>
                    <a:lnTo>
                      <a:pt x="70" y="54"/>
                    </a:lnTo>
                    <a:lnTo>
                      <a:pt x="108" y="13"/>
                    </a:lnTo>
                    <a:lnTo>
                      <a:pt x="171" y="0"/>
                    </a:lnTo>
                    <a:close/>
                    <a:moveTo>
                      <a:pt x="172" y="0"/>
                    </a:moveTo>
                    <a:lnTo>
                      <a:pt x="171" y="0"/>
                    </a:lnTo>
                    <a:lnTo>
                      <a:pt x="108" y="12"/>
                    </a:lnTo>
                    <a:lnTo>
                      <a:pt x="108" y="12"/>
                    </a:lnTo>
                    <a:lnTo>
                      <a:pt x="108" y="12"/>
                    </a:lnTo>
                    <a:lnTo>
                      <a:pt x="70" y="54"/>
                    </a:lnTo>
                    <a:lnTo>
                      <a:pt x="55" y="36"/>
                    </a:lnTo>
                    <a:lnTo>
                      <a:pt x="55" y="36"/>
                    </a:lnTo>
                    <a:lnTo>
                      <a:pt x="55" y="36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2" y="62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11" y="86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20" y="108"/>
                    </a:lnTo>
                    <a:lnTo>
                      <a:pt x="23" y="111"/>
                    </a:lnTo>
                    <a:lnTo>
                      <a:pt x="23" y="111"/>
                    </a:lnTo>
                    <a:lnTo>
                      <a:pt x="23" y="111"/>
                    </a:lnTo>
                    <a:lnTo>
                      <a:pt x="48" y="107"/>
                    </a:lnTo>
                    <a:lnTo>
                      <a:pt x="48" y="107"/>
                    </a:lnTo>
                    <a:lnTo>
                      <a:pt x="48" y="107"/>
                    </a:lnTo>
                    <a:lnTo>
                      <a:pt x="55" y="99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76" y="94"/>
                    </a:lnTo>
                    <a:lnTo>
                      <a:pt x="109" y="85"/>
                    </a:lnTo>
                    <a:lnTo>
                      <a:pt x="110" y="85"/>
                    </a:lnTo>
                    <a:lnTo>
                      <a:pt x="110" y="85"/>
                    </a:lnTo>
                    <a:lnTo>
                      <a:pt x="111" y="79"/>
                    </a:lnTo>
                    <a:lnTo>
                      <a:pt x="121" y="76"/>
                    </a:lnTo>
                    <a:lnTo>
                      <a:pt x="126" y="72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52" y="65"/>
                    </a:lnTo>
                    <a:lnTo>
                      <a:pt x="166" y="63"/>
                    </a:lnTo>
                    <a:lnTo>
                      <a:pt x="166" y="63"/>
                    </a:lnTo>
                    <a:lnTo>
                      <a:pt x="166" y="63"/>
                    </a:lnTo>
                    <a:lnTo>
                      <a:pt x="173" y="56"/>
                    </a:lnTo>
                    <a:lnTo>
                      <a:pt x="173" y="56"/>
                    </a:lnTo>
                    <a:lnTo>
                      <a:pt x="173" y="56"/>
                    </a:lnTo>
                    <a:lnTo>
                      <a:pt x="173" y="53"/>
                    </a:lnTo>
                    <a:lnTo>
                      <a:pt x="183" y="41"/>
                    </a:lnTo>
                    <a:lnTo>
                      <a:pt x="198" y="36"/>
                    </a:lnTo>
                    <a:lnTo>
                      <a:pt x="199" y="36"/>
                    </a:lnTo>
                    <a:lnTo>
                      <a:pt x="198" y="35"/>
                    </a:lnTo>
                    <a:lnTo>
                      <a:pt x="192" y="29"/>
                    </a:lnTo>
                    <a:lnTo>
                      <a:pt x="192" y="29"/>
                    </a:lnTo>
                    <a:lnTo>
                      <a:pt x="191" y="29"/>
                    </a:lnTo>
                    <a:lnTo>
                      <a:pt x="182" y="25"/>
                    </a:lnTo>
                    <a:lnTo>
                      <a:pt x="177" y="21"/>
                    </a:lnTo>
                    <a:lnTo>
                      <a:pt x="180" y="18"/>
                    </a:lnTo>
                    <a:lnTo>
                      <a:pt x="180" y="18"/>
                    </a:lnTo>
                    <a:lnTo>
                      <a:pt x="180" y="18"/>
                    </a:lnTo>
                    <a:lnTo>
                      <a:pt x="172" y="0"/>
                    </a:lnTo>
                    <a:lnTo>
                      <a:pt x="172" y="0"/>
                    </a:lnTo>
                    <a:lnTo>
                      <a:pt x="17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5" name="Freeform 1326"/>
              <p:cNvSpPr>
                <a:spLocks noEditPoints="1"/>
              </p:cNvSpPr>
              <p:nvPr/>
            </p:nvSpPr>
            <p:spPr bwMode="gray">
              <a:xfrm>
                <a:off x="3725" y="2013"/>
                <a:ext cx="199" cy="111"/>
              </a:xfrm>
              <a:custGeom>
                <a:avLst/>
                <a:gdLst>
                  <a:gd name="T0" fmla="*/ 180 w 199"/>
                  <a:gd name="T1" fmla="*/ 18 h 111"/>
                  <a:gd name="T2" fmla="*/ 182 w 199"/>
                  <a:gd name="T3" fmla="*/ 25 h 111"/>
                  <a:gd name="T4" fmla="*/ 198 w 199"/>
                  <a:gd name="T5" fmla="*/ 36 h 111"/>
                  <a:gd name="T6" fmla="*/ 172 w 199"/>
                  <a:gd name="T7" fmla="*/ 52 h 111"/>
                  <a:gd name="T8" fmla="*/ 166 w 199"/>
                  <a:gd name="T9" fmla="*/ 62 h 111"/>
                  <a:gd name="T10" fmla="*/ 141 w 199"/>
                  <a:gd name="T11" fmla="*/ 70 h 111"/>
                  <a:gd name="T12" fmla="*/ 120 w 199"/>
                  <a:gd name="T13" fmla="*/ 75 h 111"/>
                  <a:gd name="T14" fmla="*/ 109 w 199"/>
                  <a:gd name="T15" fmla="*/ 85 h 111"/>
                  <a:gd name="T16" fmla="*/ 68 w 199"/>
                  <a:gd name="T17" fmla="*/ 98 h 111"/>
                  <a:gd name="T18" fmla="*/ 48 w 199"/>
                  <a:gd name="T19" fmla="*/ 106 h 111"/>
                  <a:gd name="T20" fmla="*/ 21 w 199"/>
                  <a:gd name="T21" fmla="*/ 107 h 111"/>
                  <a:gd name="T22" fmla="*/ 11 w 199"/>
                  <a:gd name="T23" fmla="*/ 86 h 111"/>
                  <a:gd name="T24" fmla="*/ 3 w 199"/>
                  <a:gd name="T25" fmla="*/ 62 h 111"/>
                  <a:gd name="T26" fmla="*/ 0 w 199"/>
                  <a:gd name="T27" fmla="*/ 37 h 111"/>
                  <a:gd name="T28" fmla="*/ 54 w 199"/>
                  <a:gd name="T29" fmla="*/ 37 h 111"/>
                  <a:gd name="T30" fmla="*/ 108 w 199"/>
                  <a:gd name="T31" fmla="*/ 13 h 111"/>
                  <a:gd name="T32" fmla="*/ 172 w 199"/>
                  <a:gd name="T33" fmla="*/ 0 h 111"/>
                  <a:gd name="T34" fmla="*/ 108 w 199"/>
                  <a:gd name="T35" fmla="*/ 12 h 111"/>
                  <a:gd name="T36" fmla="*/ 108 w 199"/>
                  <a:gd name="T37" fmla="*/ 12 h 111"/>
                  <a:gd name="T38" fmla="*/ 55 w 199"/>
                  <a:gd name="T39" fmla="*/ 36 h 111"/>
                  <a:gd name="T40" fmla="*/ 55 w 199"/>
                  <a:gd name="T41" fmla="*/ 36 h 111"/>
                  <a:gd name="T42" fmla="*/ 16 w 199"/>
                  <a:gd name="T43" fmla="*/ 27 h 111"/>
                  <a:gd name="T44" fmla="*/ 0 w 199"/>
                  <a:gd name="T45" fmla="*/ 36 h 111"/>
                  <a:gd name="T46" fmla="*/ 0 w 199"/>
                  <a:gd name="T47" fmla="*/ 37 h 111"/>
                  <a:gd name="T48" fmla="*/ 0 w 199"/>
                  <a:gd name="T49" fmla="*/ 46 h 111"/>
                  <a:gd name="T50" fmla="*/ 2 w 199"/>
                  <a:gd name="T51" fmla="*/ 62 h 111"/>
                  <a:gd name="T52" fmla="*/ 1 w 199"/>
                  <a:gd name="T53" fmla="*/ 69 h 111"/>
                  <a:gd name="T54" fmla="*/ 11 w 199"/>
                  <a:gd name="T55" fmla="*/ 86 h 111"/>
                  <a:gd name="T56" fmla="*/ 12 w 199"/>
                  <a:gd name="T57" fmla="*/ 102 h 111"/>
                  <a:gd name="T58" fmla="*/ 20 w 199"/>
                  <a:gd name="T59" fmla="*/ 108 h 111"/>
                  <a:gd name="T60" fmla="*/ 23 w 199"/>
                  <a:gd name="T61" fmla="*/ 111 h 111"/>
                  <a:gd name="T62" fmla="*/ 48 w 199"/>
                  <a:gd name="T63" fmla="*/ 107 h 111"/>
                  <a:gd name="T64" fmla="*/ 48 w 199"/>
                  <a:gd name="T65" fmla="*/ 107 h 111"/>
                  <a:gd name="T66" fmla="*/ 68 w 199"/>
                  <a:gd name="T67" fmla="*/ 99 h 111"/>
                  <a:gd name="T68" fmla="*/ 68 w 199"/>
                  <a:gd name="T69" fmla="*/ 99 h 111"/>
                  <a:gd name="T70" fmla="*/ 109 w 199"/>
                  <a:gd name="T71" fmla="*/ 85 h 111"/>
                  <a:gd name="T72" fmla="*/ 110 w 199"/>
                  <a:gd name="T73" fmla="*/ 85 h 111"/>
                  <a:gd name="T74" fmla="*/ 121 w 199"/>
                  <a:gd name="T75" fmla="*/ 76 h 111"/>
                  <a:gd name="T76" fmla="*/ 141 w 199"/>
                  <a:gd name="T77" fmla="*/ 71 h 111"/>
                  <a:gd name="T78" fmla="*/ 141 w 199"/>
                  <a:gd name="T79" fmla="*/ 71 h 111"/>
                  <a:gd name="T80" fmla="*/ 166 w 199"/>
                  <a:gd name="T81" fmla="*/ 63 h 111"/>
                  <a:gd name="T82" fmla="*/ 166 w 199"/>
                  <a:gd name="T83" fmla="*/ 63 h 111"/>
                  <a:gd name="T84" fmla="*/ 173 w 199"/>
                  <a:gd name="T85" fmla="*/ 56 h 111"/>
                  <a:gd name="T86" fmla="*/ 173 w 199"/>
                  <a:gd name="T87" fmla="*/ 53 h 111"/>
                  <a:gd name="T88" fmla="*/ 198 w 199"/>
                  <a:gd name="T89" fmla="*/ 36 h 111"/>
                  <a:gd name="T90" fmla="*/ 198 w 199"/>
                  <a:gd name="T91" fmla="*/ 35 h 111"/>
                  <a:gd name="T92" fmla="*/ 192 w 199"/>
                  <a:gd name="T93" fmla="*/ 29 h 111"/>
                  <a:gd name="T94" fmla="*/ 182 w 199"/>
                  <a:gd name="T95" fmla="*/ 25 h 111"/>
                  <a:gd name="T96" fmla="*/ 180 w 199"/>
                  <a:gd name="T97" fmla="*/ 18 h 111"/>
                  <a:gd name="T98" fmla="*/ 180 w 199"/>
                  <a:gd name="T99" fmla="*/ 18 h 111"/>
                  <a:gd name="T100" fmla="*/ 172 w 199"/>
                  <a:gd name="T10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9" h="111">
                    <a:moveTo>
                      <a:pt x="171" y="0"/>
                    </a:moveTo>
                    <a:lnTo>
                      <a:pt x="180" y="18"/>
                    </a:lnTo>
                    <a:lnTo>
                      <a:pt x="177" y="21"/>
                    </a:lnTo>
                    <a:lnTo>
                      <a:pt x="182" y="25"/>
                    </a:lnTo>
                    <a:lnTo>
                      <a:pt x="191" y="29"/>
                    </a:lnTo>
                    <a:lnTo>
                      <a:pt x="198" y="36"/>
                    </a:lnTo>
                    <a:lnTo>
                      <a:pt x="183" y="41"/>
                    </a:lnTo>
                    <a:lnTo>
                      <a:pt x="172" y="52"/>
                    </a:lnTo>
                    <a:lnTo>
                      <a:pt x="172" y="56"/>
                    </a:lnTo>
                    <a:lnTo>
                      <a:pt x="166" y="62"/>
                    </a:lnTo>
                    <a:lnTo>
                      <a:pt x="152" y="65"/>
                    </a:lnTo>
                    <a:lnTo>
                      <a:pt x="141" y="70"/>
                    </a:lnTo>
                    <a:lnTo>
                      <a:pt x="126" y="72"/>
                    </a:lnTo>
                    <a:lnTo>
                      <a:pt x="120" y="75"/>
                    </a:lnTo>
                    <a:lnTo>
                      <a:pt x="111" y="79"/>
                    </a:lnTo>
                    <a:lnTo>
                      <a:pt x="109" y="85"/>
                    </a:lnTo>
                    <a:lnTo>
                      <a:pt x="76" y="94"/>
                    </a:lnTo>
                    <a:lnTo>
                      <a:pt x="68" y="98"/>
                    </a:lnTo>
                    <a:lnTo>
                      <a:pt x="54" y="98"/>
                    </a:lnTo>
                    <a:lnTo>
                      <a:pt x="48" y="106"/>
                    </a:lnTo>
                    <a:lnTo>
                      <a:pt x="23" y="111"/>
                    </a:lnTo>
                    <a:lnTo>
                      <a:pt x="21" y="107"/>
                    </a:lnTo>
                    <a:lnTo>
                      <a:pt x="12" y="102"/>
                    </a:lnTo>
                    <a:lnTo>
                      <a:pt x="11" y="86"/>
                    </a:lnTo>
                    <a:lnTo>
                      <a:pt x="2" y="69"/>
                    </a:lnTo>
                    <a:lnTo>
                      <a:pt x="3" y="62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6" y="28"/>
                    </a:lnTo>
                    <a:lnTo>
                      <a:pt x="54" y="37"/>
                    </a:lnTo>
                    <a:lnTo>
                      <a:pt x="70" y="54"/>
                    </a:lnTo>
                    <a:lnTo>
                      <a:pt x="108" y="13"/>
                    </a:lnTo>
                    <a:lnTo>
                      <a:pt x="171" y="0"/>
                    </a:lnTo>
                    <a:moveTo>
                      <a:pt x="172" y="0"/>
                    </a:moveTo>
                    <a:lnTo>
                      <a:pt x="171" y="0"/>
                    </a:lnTo>
                    <a:lnTo>
                      <a:pt x="108" y="12"/>
                    </a:lnTo>
                    <a:lnTo>
                      <a:pt x="108" y="12"/>
                    </a:lnTo>
                    <a:lnTo>
                      <a:pt x="108" y="12"/>
                    </a:lnTo>
                    <a:lnTo>
                      <a:pt x="70" y="54"/>
                    </a:lnTo>
                    <a:lnTo>
                      <a:pt x="55" y="36"/>
                    </a:lnTo>
                    <a:lnTo>
                      <a:pt x="55" y="36"/>
                    </a:lnTo>
                    <a:lnTo>
                      <a:pt x="55" y="36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2" y="62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11" y="86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20" y="108"/>
                    </a:lnTo>
                    <a:lnTo>
                      <a:pt x="23" y="111"/>
                    </a:lnTo>
                    <a:lnTo>
                      <a:pt x="23" y="111"/>
                    </a:lnTo>
                    <a:lnTo>
                      <a:pt x="23" y="111"/>
                    </a:lnTo>
                    <a:lnTo>
                      <a:pt x="48" y="107"/>
                    </a:lnTo>
                    <a:lnTo>
                      <a:pt x="48" y="107"/>
                    </a:lnTo>
                    <a:lnTo>
                      <a:pt x="48" y="107"/>
                    </a:lnTo>
                    <a:lnTo>
                      <a:pt x="55" y="99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76" y="94"/>
                    </a:lnTo>
                    <a:lnTo>
                      <a:pt x="109" y="85"/>
                    </a:lnTo>
                    <a:lnTo>
                      <a:pt x="110" y="85"/>
                    </a:lnTo>
                    <a:lnTo>
                      <a:pt x="110" y="85"/>
                    </a:lnTo>
                    <a:lnTo>
                      <a:pt x="111" y="79"/>
                    </a:lnTo>
                    <a:lnTo>
                      <a:pt x="121" y="76"/>
                    </a:lnTo>
                    <a:lnTo>
                      <a:pt x="126" y="72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52" y="65"/>
                    </a:lnTo>
                    <a:lnTo>
                      <a:pt x="166" y="63"/>
                    </a:lnTo>
                    <a:lnTo>
                      <a:pt x="166" y="63"/>
                    </a:lnTo>
                    <a:lnTo>
                      <a:pt x="166" y="63"/>
                    </a:lnTo>
                    <a:lnTo>
                      <a:pt x="173" y="56"/>
                    </a:lnTo>
                    <a:lnTo>
                      <a:pt x="173" y="56"/>
                    </a:lnTo>
                    <a:lnTo>
                      <a:pt x="173" y="56"/>
                    </a:lnTo>
                    <a:lnTo>
                      <a:pt x="173" y="53"/>
                    </a:lnTo>
                    <a:lnTo>
                      <a:pt x="183" y="41"/>
                    </a:lnTo>
                    <a:lnTo>
                      <a:pt x="198" y="36"/>
                    </a:lnTo>
                    <a:lnTo>
                      <a:pt x="199" y="36"/>
                    </a:lnTo>
                    <a:lnTo>
                      <a:pt x="198" y="35"/>
                    </a:lnTo>
                    <a:lnTo>
                      <a:pt x="192" y="29"/>
                    </a:lnTo>
                    <a:lnTo>
                      <a:pt x="192" y="29"/>
                    </a:lnTo>
                    <a:lnTo>
                      <a:pt x="191" y="29"/>
                    </a:lnTo>
                    <a:lnTo>
                      <a:pt x="182" y="25"/>
                    </a:lnTo>
                    <a:lnTo>
                      <a:pt x="177" y="21"/>
                    </a:lnTo>
                    <a:lnTo>
                      <a:pt x="180" y="18"/>
                    </a:lnTo>
                    <a:lnTo>
                      <a:pt x="180" y="18"/>
                    </a:lnTo>
                    <a:lnTo>
                      <a:pt x="180" y="18"/>
                    </a:lnTo>
                    <a:lnTo>
                      <a:pt x="172" y="0"/>
                    </a:lnTo>
                    <a:lnTo>
                      <a:pt x="172" y="0"/>
                    </a:lnTo>
                    <a:lnTo>
                      <a:pt x="17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6" name="Freeform 1327"/>
              <p:cNvSpPr>
                <a:spLocks/>
              </p:cNvSpPr>
              <p:nvPr/>
            </p:nvSpPr>
            <p:spPr bwMode="gray">
              <a:xfrm>
                <a:off x="3896" y="1905"/>
                <a:ext cx="137" cy="144"/>
              </a:xfrm>
              <a:custGeom>
                <a:avLst/>
                <a:gdLst>
                  <a:gd name="T0" fmla="*/ 20 w 137"/>
                  <a:gd name="T1" fmla="*/ 138 h 144"/>
                  <a:gd name="T2" fmla="*/ 11 w 137"/>
                  <a:gd name="T3" fmla="*/ 133 h 144"/>
                  <a:gd name="T4" fmla="*/ 6 w 137"/>
                  <a:gd name="T5" fmla="*/ 129 h 144"/>
                  <a:gd name="T6" fmla="*/ 9 w 137"/>
                  <a:gd name="T7" fmla="*/ 126 h 144"/>
                  <a:gd name="T8" fmla="*/ 0 w 137"/>
                  <a:gd name="T9" fmla="*/ 108 h 144"/>
                  <a:gd name="T10" fmla="*/ 42 w 137"/>
                  <a:gd name="T11" fmla="*/ 90 h 144"/>
                  <a:gd name="T12" fmla="*/ 54 w 137"/>
                  <a:gd name="T13" fmla="*/ 90 h 144"/>
                  <a:gd name="T14" fmla="*/ 63 w 137"/>
                  <a:gd name="T15" fmla="*/ 53 h 144"/>
                  <a:gd name="T16" fmla="*/ 50 w 137"/>
                  <a:gd name="T17" fmla="*/ 45 h 144"/>
                  <a:gd name="T18" fmla="*/ 51 w 137"/>
                  <a:gd name="T19" fmla="*/ 31 h 144"/>
                  <a:gd name="T20" fmla="*/ 67 w 137"/>
                  <a:gd name="T21" fmla="*/ 15 h 144"/>
                  <a:gd name="T22" fmla="*/ 62 w 137"/>
                  <a:gd name="T23" fmla="*/ 1 h 144"/>
                  <a:gd name="T24" fmla="*/ 73 w 137"/>
                  <a:gd name="T25" fmla="*/ 0 h 144"/>
                  <a:gd name="T26" fmla="*/ 77 w 137"/>
                  <a:gd name="T27" fmla="*/ 9 h 144"/>
                  <a:gd name="T28" fmla="*/ 82 w 137"/>
                  <a:gd name="T29" fmla="*/ 16 h 144"/>
                  <a:gd name="T30" fmla="*/ 97 w 137"/>
                  <a:gd name="T31" fmla="*/ 23 h 144"/>
                  <a:gd name="T32" fmla="*/ 110 w 137"/>
                  <a:gd name="T33" fmla="*/ 24 h 144"/>
                  <a:gd name="T34" fmla="*/ 114 w 137"/>
                  <a:gd name="T35" fmla="*/ 31 h 144"/>
                  <a:gd name="T36" fmla="*/ 125 w 137"/>
                  <a:gd name="T37" fmla="*/ 43 h 144"/>
                  <a:gd name="T38" fmla="*/ 133 w 137"/>
                  <a:gd name="T39" fmla="*/ 44 h 144"/>
                  <a:gd name="T40" fmla="*/ 137 w 137"/>
                  <a:gd name="T41" fmla="*/ 53 h 144"/>
                  <a:gd name="T42" fmla="*/ 129 w 137"/>
                  <a:gd name="T43" fmla="*/ 65 h 144"/>
                  <a:gd name="T44" fmla="*/ 113 w 137"/>
                  <a:gd name="T45" fmla="*/ 81 h 144"/>
                  <a:gd name="T46" fmla="*/ 105 w 137"/>
                  <a:gd name="T47" fmla="*/ 84 h 144"/>
                  <a:gd name="T48" fmla="*/ 97 w 137"/>
                  <a:gd name="T49" fmla="*/ 94 h 144"/>
                  <a:gd name="T50" fmla="*/ 95 w 137"/>
                  <a:gd name="T51" fmla="*/ 105 h 144"/>
                  <a:gd name="T52" fmla="*/ 79 w 137"/>
                  <a:gd name="T53" fmla="*/ 117 h 144"/>
                  <a:gd name="T54" fmla="*/ 79 w 137"/>
                  <a:gd name="T55" fmla="*/ 124 h 144"/>
                  <a:gd name="T56" fmla="*/ 71 w 137"/>
                  <a:gd name="T57" fmla="*/ 128 h 144"/>
                  <a:gd name="T58" fmla="*/ 57 w 137"/>
                  <a:gd name="T59" fmla="*/ 131 h 144"/>
                  <a:gd name="T60" fmla="*/ 52 w 137"/>
                  <a:gd name="T61" fmla="*/ 142 h 144"/>
                  <a:gd name="T62" fmla="*/ 27 w 137"/>
                  <a:gd name="T63" fmla="*/ 144 h 144"/>
                  <a:gd name="T64" fmla="*/ 20 w 137"/>
                  <a:gd name="T65" fmla="*/ 13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" h="144">
                    <a:moveTo>
                      <a:pt x="20" y="138"/>
                    </a:moveTo>
                    <a:lnTo>
                      <a:pt x="11" y="133"/>
                    </a:lnTo>
                    <a:lnTo>
                      <a:pt x="6" y="129"/>
                    </a:lnTo>
                    <a:lnTo>
                      <a:pt x="9" y="126"/>
                    </a:lnTo>
                    <a:lnTo>
                      <a:pt x="0" y="108"/>
                    </a:lnTo>
                    <a:lnTo>
                      <a:pt x="42" y="90"/>
                    </a:lnTo>
                    <a:lnTo>
                      <a:pt x="54" y="90"/>
                    </a:lnTo>
                    <a:lnTo>
                      <a:pt x="63" y="53"/>
                    </a:lnTo>
                    <a:lnTo>
                      <a:pt x="50" y="45"/>
                    </a:lnTo>
                    <a:lnTo>
                      <a:pt x="51" y="31"/>
                    </a:lnTo>
                    <a:lnTo>
                      <a:pt x="67" y="15"/>
                    </a:lnTo>
                    <a:lnTo>
                      <a:pt x="62" y="1"/>
                    </a:lnTo>
                    <a:lnTo>
                      <a:pt x="73" y="0"/>
                    </a:lnTo>
                    <a:lnTo>
                      <a:pt x="77" y="9"/>
                    </a:lnTo>
                    <a:lnTo>
                      <a:pt x="82" y="16"/>
                    </a:lnTo>
                    <a:lnTo>
                      <a:pt x="97" y="23"/>
                    </a:lnTo>
                    <a:lnTo>
                      <a:pt x="110" y="24"/>
                    </a:lnTo>
                    <a:lnTo>
                      <a:pt x="114" y="31"/>
                    </a:lnTo>
                    <a:lnTo>
                      <a:pt x="125" y="43"/>
                    </a:lnTo>
                    <a:lnTo>
                      <a:pt x="133" y="44"/>
                    </a:lnTo>
                    <a:lnTo>
                      <a:pt x="137" y="53"/>
                    </a:lnTo>
                    <a:lnTo>
                      <a:pt x="129" y="65"/>
                    </a:lnTo>
                    <a:lnTo>
                      <a:pt x="113" y="81"/>
                    </a:lnTo>
                    <a:lnTo>
                      <a:pt x="105" y="84"/>
                    </a:lnTo>
                    <a:lnTo>
                      <a:pt x="97" y="94"/>
                    </a:lnTo>
                    <a:lnTo>
                      <a:pt x="95" y="105"/>
                    </a:lnTo>
                    <a:lnTo>
                      <a:pt x="79" y="117"/>
                    </a:lnTo>
                    <a:lnTo>
                      <a:pt x="79" y="124"/>
                    </a:lnTo>
                    <a:lnTo>
                      <a:pt x="71" y="128"/>
                    </a:lnTo>
                    <a:lnTo>
                      <a:pt x="57" y="131"/>
                    </a:lnTo>
                    <a:lnTo>
                      <a:pt x="52" y="142"/>
                    </a:lnTo>
                    <a:lnTo>
                      <a:pt x="27" y="144"/>
                    </a:lnTo>
                    <a:lnTo>
                      <a:pt x="20" y="1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7" name="Freeform 1328"/>
              <p:cNvSpPr>
                <a:spLocks noEditPoints="1"/>
              </p:cNvSpPr>
              <p:nvPr/>
            </p:nvSpPr>
            <p:spPr bwMode="gray">
              <a:xfrm>
                <a:off x="3896" y="1905"/>
                <a:ext cx="138" cy="144"/>
              </a:xfrm>
              <a:custGeom>
                <a:avLst/>
                <a:gdLst>
                  <a:gd name="T0" fmla="*/ 77 w 138"/>
                  <a:gd name="T1" fmla="*/ 9 h 144"/>
                  <a:gd name="T2" fmla="*/ 97 w 138"/>
                  <a:gd name="T3" fmla="*/ 23 h 144"/>
                  <a:gd name="T4" fmla="*/ 114 w 138"/>
                  <a:gd name="T5" fmla="*/ 31 h 144"/>
                  <a:gd name="T6" fmla="*/ 132 w 138"/>
                  <a:gd name="T7" fmla="*/ 45 h 144"/>
                  <a:gd name="T8" fmla="*/ 129 w 138"/>
                  <a:gd name="T9" fmla="*/ 65 h 144"/>
                  <a:gd name="T10" fmla="*/ 105 w 138"/>
                  <a:gd name="T11" fmla="*/ 83 h 144"/>
                  <a:gd name="T12" fmla="*/ 95 w 138"/>
                  <a:gd name="T13" fmla="*/ 105 h 144"/>
                  <a:gd name="T14" fmla="*/ 79 w 138"/>
                  <a:gd name="T15" fmla="*/ 124 h 144"/>
                  <a:gd name="T16" fmla="*/ 57 w 138"/>
                  <a:gd name="T17" fmla="*/ 131 h 144"/>
                  <a:gd name="T18" fmla="*/ 27 w 138"/>
                  <a:gd name="T19" fmla="*/ 144 h 144"/>
                  <a:gd name="T20" fmla="*/ 11 w 138"/>
                  <a:gd name="T21" fmla="*/ 133 h 144"/>
                  <a:gd name="T22" fmla="*/ 9 w 138"/>
                  <a:gd name="T23" fmla="*/ 126 h 144"/>
                  <a:gd name="T24" fmla="*/ 42 w 138"/>
                  <a:gd name="T25" fmla="*/ 91 h 144"/>
                  <a:gd name="T26" fmla="*/ 64 w 138"/>
                  <a:gd name="T27" fmla="*/ 53 h 144"/>
                  <a:gd name="T28" fmla="*/ 51 w 138"/>
                  <a:gd name="T29" fmla="*/ 31 h 144"/>
                  <a:gd name="T30" fmla="*/ 62 w 138"/>
                  <a:gd name="T31" fmla="*/ 1 h 144"/>
                  <a:gd name="T32" fmla="*/ 73 w 138"/>
                  <a:gd name="T33" fmla="*/ 0 h 144"/>
                  <a:gd name="T34" fmla="*/ 62 w 138"/>
                  <a:gd name="T35" fmla="*/ 1 h 144"/>
                  <a:gd name="T36" fmla="*/ 62 w 138"/>
                  <a:gd name="T37" fmla="*/ 1 h 144"/>
                  <a:gd name="T38" fmla="*/ 51 w 138"/>
                  <a:gd name="T39" fmla="*/ 31 h 144"/>
                  <a:gd name="T40" fmla="*/ 51 w 138"/>
                  <a:gd name="T41" fmla="*/ 31 h 144"/>
                  <a:gd name="T42" fmla="*/ 49 w 138"/>
                  <a:gd name="T43" fmla="*/ 45 h 144"/>
                  <a:gd name="T44" fmla="*/ 63 w 138"/>
                  <a:gd name="T45" fmla="*/ 53 h 144"/>
                  <a:gd name="T46" fmla="*/ 42 w 138"/>
                  <a:gd name="T47" fmla="*/ 90 h 144"/>
                  <a:gd name="T48" fmla="*/ 42 w 138"/>
                  <a:gd name="T49" fmla="*/ 90 h 144"/>
                  <a:gd name="T50" fmla="*/ 0 w 138"/>
                  <a:gd name="T51" fmla="*/ 108 h 144"/>
                  <a:gd name="T52" fmla="*/ 8 w 138"/>
                  <a:gd name="T53" fmla="*/ 126 h 144"/>
                  <a:gd name="T54" fmla="*/ 5 w 138"/>
                  <a:gd name="T55" fmla="*/ 129 h 144"/>
                  <a:gd name="T56" fmla="*/ 11 w 138"/>
                  <a:gd name="T57" fmla="*/ 133 h 144"/>
                  <a:gd name="T58" fmla="*/ 11 w 138"/>
                  <a:gd name="T59" fmla="*/ 133 h 144"/>
                  <a:gd name="T60" fmla="*/ 27 w 138"/>
                  <a:gd name="T61" fmla="*/ 144 h 144"/>
                  <a:gd name="T62" fmla="*/ 27 w 138"/>
                  <a:gd name="T63" fmla="*/ 144 h 144"/>
                  <a:gd name="T64" fmla="*/ 53 w 138"/>
                  <a:gd name="T65" fmla="*/ 142 h 144"/>
                  <a:gd name="T66" fmla="*/ 57 w 138"/>
                  <a:gd name="T67" fmla="*/ 132 h 144"/>
                  <a:gd name="T68" fmla="*/ 71 w 138"/>
                  <a:gd name="T69" fmla="*/ 128 h 144"/>
                  <a:gd name="T70" fmla="*/ 79 w 138"/>
                  <a:gd name="T71" fmla="*/ 125 h 144"/>
                  <a:gd name="T72" fmla="*/ 79 w 138"/>
                  <a:gd name="T73" fmla="*/ 124 h 144"/>
                  <a:gd name="T74" fmla="*/ 95 w 138"/>
                  <a:gd name="T75" fmla="*/ 105 h 144"/>
                  <a:gd name="T76" fmla="*/ 95 w 138"/>
                  <a:gd name="T77" fmla="*/ 105 h 144"/>
                  <a:gd name="T78" fmla="*/ 105 w 138"/>
                  <a:gd name="T79" fmla="*/ 84 h 144"/>
                  <a:gd name="T80" fmla="*/ 113 w 138"/>
                  <a:gd name="T81" fmla="*/ 81 h 144"/>
                  <a:gd name="T82" fmla="*/ 129 w 138"/>
                  <a:gd name="T83" fmla="*/ 65 h 144"/>
                  <a:gd name="T84" fmla="*/ 129 w 138"/>
                  <a:gd name="T85" fmla="*/ 65 h 144"/>
                  <a:gd name="T86" fmla="*/ 138 w 138"/>
                  <a:gd name="T87" fmla="*/ 53 h 144"/>
                  <a:gd name="T88" fmla="*/ 133 w 138"/>
                  <a:gd name="T89" fmla="*/ 44 h 144"/>
                  <a:gd name="T90" fmla="*/ 132 w 138"/>
                  <a:gd name="T91" fmla="*/ 44 h 144"/>
                  <a:gd name="T92" fmla="*/ 114 w 138"/>
                  <a:gd name="T93" fmla="*/ 31 h 144"/>
                  <a:gd name="T94" fmla="*/ 110 w 138"/>
                  <a:gd name="T95" fmla="*/ 24 h 144"/>
                  <a:gd name="T96" fmla="*/ 97 w 138"/>
                  <a:gd name="T97" fmla="*/ 23 h 144"/>
                  <a:gd name="T98" fmla="*/ 77 w 138"/>
                  <a:gd name="T99" fmla="*/ 9 h 144"/>
                  <a:gd name="T100" fmla="*/ 73 w 138"/>
                  <a:gd name="T101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8" h="144">
                    <a:moveTo>
                      <a:pt x="73" y="0"/>
                    </a:moveTo>
                    <a:lnTo>
                      <a:pt x="77" y="9"/>
                    </a:lnTo>
                    <a:lnTo>
                      <a:pt x="81" y="16"/>
                    </a:lnTo>
                    <a:lnTo>
                      <a:pt x="97" y="23"/>
                    </a:lnTo>
                    <a:lnTo>
                      <a:pt x="110" y="24"/>
                    </a:lnTo>
                    <a:lnTo>
                      <a:pt x="114" y="31"/>
                    </a:lnTo>
                    <a:lnTo>
                      <a:pt x="125" y="43"/>
                    </a:lnTo>
                    <a:lnTo>
                      <a:pt x="132" y="45"/>
                    </a:lnTo>
                    <a:lnTo>
                      <a:pt x="137" y="53"/>
                    </a:lnTo>
                    <a:lnTo>
                      <a:pt x="129" y="65"/>
                    </a:lnTo>
                    <a:lnTo>
                      <a:pt x="113" y="81"/>
                    </a:lnTo>
                    <a:lnTo>
                      <a:pt x="105" y="83"/>
                    </a:lnTo>
                    <a:lnTo>
                      <a:pt x="97" y="94"/>
                    </a:lnTo>
                    <a:lnTo>
                      <a:pt x="95" y="105"/>
                    </a:lnTo>
                    <a:lnTo>
                      <a:pt x="79" y="117"/>
                    </a:lnTo>
                    <a:lnTo>
                      <a:pt x="79" y="124"/>
                    </a:lnTo>
                    <a:lnTo>
                      <a:pt x="71" y="128"/>
                    </a:lnTo>
                    <a:lnTo>
                      <a:pt x="57" y="131"/>
                    </a:lnTo>
                    <a:lnTo>
                      <a:pt x="52" y="142"/>
                    </a:lnTo>
                    <a:lnTo>
                      <a:pt x="27" y="144"/>
                    </a:lnTo>
                    <a:lnTo>
                      <a:pt x="20" y="137"/>
                    </a:lnTo>
                    <a:lnTo>
                      <a:pt x="11" y="133"/>
                    </a:lnTo>
                    <a:lnTo>
                      <a:pt x="6" y="129"/>
                    </a:lnTo>
                    <a:lnTo>
                      <a:pt x="9" y="126"/>
                    </a:lnTo>
                    <a:lnTo>
                      <a:pt x="0" y="108"/>
                    </a:lnTo>
                    <a:lnTo>
                      <a:pt x="42" y="91"/>
                    </a:lnTo>
                    <a:lnTo>
                      <a:pt x="54" y="91"/>
                    </a:lnTo>
                    <a:lnTo>
                      <a:pt x="64" y="53"/>
                    </a:lnTo>
                    <a:lnTo>
                      <a:pt x="50" y="45"/>
                    </a:lnTo>
                    <a:lnTo>
                      <a:pt x="51" y="31"/>
                    </a:lnTo>
                    <a:lnTo>
                      <a:pt x="67" y="15"/>
                    </a:lnTo>
                    <a:lnTo>
                      <a:pt x="62" y="1"/>
                    </a:lnTo>
                    <a:lnTo>
                      <a:pt x="73" y="0"/>
                    </a:lnTo>
                    <a:close/>
                    <a:moveTo>
                      <a:pt x="73" y="0"/>
                    </a:moveTo>
                    <a:lnTo>
                      <a:pt x="73" y="0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6" y="15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49" y="45"/>
                    </a:lnTo>
                    <a:lnTo>
                      <a:pt x="49" y="45"/>
                    </a:lnTo>
                    <a:lnTo>
                      <a:pt x="50" y="45"/>
                    </a:lnTo>
                    <a:lnTo>
                      <a:pt x="63" y="53"/>
                    </a:lnTo>
                    <a:lnTo>
                      <a:pt x="54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8" y="126"/>
                    </a:lnTo>
                    <a:lnTo>
                      <a:pt x="6" y="128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11" y="133"/>
                    </a:lnTo>
                    <a:lnTo>
                      <a:pt x="11" y="133"/>
                    </a:lnTo>
                    <a:lnTo>
                      <a:pt x="11" y="133"/>
                    </a:lnTo>
                    <a:lnTo>
                      <a:pt x="20" y="138"/>
                    </a:lnTo>
                    <a:lnTo>
                      <a:pt x="27" y="144"/>
                    </a:lnTo>
                    <a:lnTo>
                      <a:pt x="27" y="144"/>
                    </a:lnTo>
                    <a:lnTo>
                      <a:pt x="27" y="144"/>
                    </a:lnTo>
                    <a:lnTo>
                      <a:pt x="52" y="142"/>
                    </a:lnTo>
                    <a:lnTo>
                      <a:pt x="53" y="142"/>
                    </a:lnTo>
                    <a:lnTo>
                      <a:pt x="53" y="142"/>
                    </a:lnTo>
                    <a:lnTo>
                      <a:pt x="57" y="132"/>
                    </a:lnTo>
                    <a:lnTo>
                      <a:pt x="71" y="128"/>
                    </a:lnTo>
                    <a:lnTo>
                      <a:pt x="71" y="128"/>
                    </a:lnTo>
                    <a:lnTo>
                      <a:pt x="71" y="128"/>
                    </a:lnTo>
                    <a:lnTo>
                      <a:pt x="79" y="125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17"/>
                    </a:lnTo>
                    <a:lnTo>
                      <a:pt x="95" y="105"/>
                    </a:lnTo>
                    <a:lnTo>
                      <a:pt x="95" y="105"/>
                    </a:lnTo>
                    <a:lnTo>
                      <a:pt x="95" y="105"/>
                    </a:lnTo>
                    <a:lnTo>
                      <a:pt x="97" y="94"/>
                    </a:lnTo>
                    <a:lnTo>
                      <a:pt x="105" y="84"/>
                    </a:lnTo>
                    <a:lnTo>
                      <a:pt x="113" y="81"/>
                    </a:lnTo>
                    <a:lnTo>
                      <a:pt x="113" y="81"/>
                    </a:lnTo>
                    <a:lnTo>
                      <a:pt x="113" y="81"/>
                    </a:lnTo>
                    <a:lnTo>
                      <a:pt x="129" y="65"/>
                    </a:lnTo>
                    <a:lnTo>
                      <a:pt x="129" y="65"/>
                    </a:lnTo>
                    <a:lnTo>
                      <a:pt x="129" y="65"/>
                    </a:lnTo>
                    <a:lnTo>
                      <a:pt x="138" y="53"/>
                    </a:lnTo>
                    <a:lnTo>
                      <a:pt x="138" y="53"/>
                    </a:lnTo>
                    <a:lnTo>
                      <a:pt x="138" y="52"/>
                    </a:lnTo>
                    <a:lnTo>
                      <a:pt x="133" y="44"/>
                    </a:lnTo>
                    <a:lnTo>
                      <a:pt x="133" y="44"/>
                    </a:lnTo>
                    <a:lnTo>
                      <a:pt x="132" y="44"/>
                    </a:lnTo>
                    <a:lnTo>
                      <a:pt x="125" y="42"/>
                    </a:lnTo>
                    <a:lnTo>
                      <a:pt x="114" y="31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97" y="23"/>
                    </a:lnTo>
                    <a:lnTo>
                      <a:pt x="82" y="16"/>
                    </a:lnTo>
                    <a:lnTo>
                      <a:pt x="77" y="9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8" name="Freeform 1329"/>
              <p:cNvSpPr>
                <a:spLocks noEditPoints="1"/>
              </p:cNvSpPr>
              <p:nvPr/>
            </p:nvSpPr>
            <p:spPr bwMode="gray">
              <a:xfrm>
                <a:off x="3896" y="1905"/>
                <a:ext cx="138" cy="144"/>
              </a:xfrm>
              <a:custGeom>
                <a:avLst/>
                <a:gdLst>
                  <a:gd name="T0" fmla="*/ 77 w 138"/>
                  <a:gd name="T1" fmla="*/ 9 h 144"/>
                  <a:gd name="T2" fmla="*/ 97 w 138"/>
                  <a:gd name="T3" fmla="*/ 23 h 144"/>
                  <a:gd name="T4" fmla="*/ 114 w 138"/>
                  <a:gd name="T5" fmla="*/ 31 h 144"/>
                  <a:gd name="T6" fmla="*/ 132 w 138"/>
                  <a:gd name="T7" fmla="*/ 45 h 144"/>
                  <a:gd name="T8" fmla="*/ 129 w 138"/>
                  <a:gd name="T9" fmla="*/ 65 h 144"/>
                  <a:gd name="T10" fmla="*/ 105 w 138"/>
                  <a:gd name="T11" fmla="*/ 83 h 144"/>
                  <a:gd name="T12" fmla="*/ 95 w 138"/>
                  <a:gd name="T13" fmla="*/ 105 h 144"/>
                  <a:gd name="T14" fmla="*/ 79 w 138"/>
                  <a:gd name="T15" fmla="*/ 124 h 144"/>
                  <a:gd name="T16" fmla="*/ 57 w 138"/>
                  <a:gd name="T17" fmla="*/ 131 h 144"/>
                  <a:gd name="T18" fmla="*/ 27 w 138"/>
                  <a:gd name="T19" fmla="*/ 144 h 144"/>
                  <a:gd name="T20" fmla="*/ 11 w 138"/>
                  <a:gd name="T21" fmla="*/ 133 h 144"/>
                  <a:gd name="T22" fmla="*/ 9 w 138"/>
                  <a:gd name="T23" fmla="*/ 126 h 144"/>
                  <a:gd name="T24" fmla="*/ 42 w 138"/>
                  <a:gd name="T25" fmla="*/ 91 h 144"/>
                  <a:gd name="T26" fmla="*/ 64 w 138"/>
                  <a:gd name="T27" fmla="*/ 53 h 144"/>
                  <a:gd name="T28" fmla="*/ 51 w 138"/>
                  <a:gd name="T29" fmla="*/ 31 h 144"/>
                  <a:gd name="T30" fmla="*/ 62 w 138"/>
                  <a:gd name="T31" fmla="*/ 1 h 144"/>
                  <a:gd name="T32" fmla="*/ 73 w 138"/>
                  <a:gd name="T33" fmla="*/ 0 h 144"/>
                  <a:gd name="T34" fmla="*/ 62 w 138"/>
                  <a:gd name="T35" fmla="*/ 1 h 144"/>
                  <a:gd name="T36" fmla="*/ 62 w 138"/>
                  <a:gd name="T37" fmla="*/ 1 h 144"/>
                  <a:gd name="T38" fmla="*/ 51 w 138"/>
                  <a:gd name="T39" fmla="*/ 31 h 144"/>
                  <a:gd name="T40" fmla="*/ 51 w 138"/>
                  <a:gd name="T41" fmla="*/ 31 h 144"/>
                  <a:gd name="T42" fmla="*/ 49 w 138"/>
                  <a:gd name="T43" fmla="*/ 45 h 144"/>
                  <a:gd name="T44" fmla="*/ 63 w 138"/>
                  <a:gd name="T45" fmla="*/ 53 h 144"/>
                  <a:gd name="T46" fmla="*/ 42 w 138"/>
                  <a:gd name="T47" fmla="*/ 90 h 144"/>
                  <a:gd name="T48" fmla="*/ 42 w 138"/>
                  <a:gd name="T49" fmla="*/ 90 h 144"/>
                  <a:gd name="T50" fmla="*/ 0 w 138"/>
                  <a:gd name="T51" fmla="*/ 108 h 144"/>
                  <a:gd name="T52" fmla="*/ 8 w 138"/>
                  <a:gd name="T53" fmla="*/ 126 h 144"/>
                  <a:gd name="T54" fmla="*/ 5 w 138"/>
                  <a:gd name="T55" fmla="*/ 129 h 144"/>
                  <a:gd name="T56" fmla="*/ 11 w 138"/>
                  <a:gd name="T57" fmla="*/ 133 h 144"/>
                  <a:gd name="T58" fmla="*/ 11 w 138"/>
                  <a:gd name="T59" fmla="*/ 133 h 144"/>
                  <a:gd name="T60" fmla="*/ 27 w 138"/>
                  <a:gd name="T61" fmla="*/ 144 h 144"/>
                  <a:gd name="T62" fmla="*/ 27 w 138"/>
                  <a:gd name="T63" fmla="*/ 144 h 144"/>
                  <a:gd name="T64" fmla="*/ 53 w 138"/>
                  <a:gd name="T65" fmla="*/ 142 h 144"/>
                  <a:gd name="T66" fmla="*/ 57 w 138"/>
                  <a:gd name="T67" fmla="*/ 132 h 144"/>
                  <a:gd name="T68" fmla="*/ 71 w 138"/>
                  <a:gd name="T69" fmla="*/ 128 h 144"/>
                  <a:gd name="T70" fmla="*/ 79 w 138"/>
                  <a:gd name="T71" fmla="*/ 125 h 144"/>
                  <a:gd name="T72" fmla="*/ 79 w 138"/>
                  <a:gd name="T73" fmla="*/ 124 h 144"/>
                  <a:gd name="T74" fmla="*/ 95 w 138"/>
                  <a:gd name="T75" fmla="*/ 105 h 144"/>
                  <a:gd name="T76" fmla="*/ 95 w 138"/>
                  <a:gd name="T77" fmla="*/ 105 h 144"/>
                  <a:gd name="T78" fmla="*/ 105 w 138"/>
                  <a:gd name="T79" fmla="*/ 84 h 144"/>
                  <a:gd name="T80" fmla="*/ 113 w 138"/>
                  <a:gd name="T81" fmla="*/ 81 h 144"/>
                  <a:gd name="T82" fmla="*/ 129 w 138"/>
                  <a:gd name="T83" fmla="*/ 65 h 144"/>
                  <a:gd name="T84" fmla="*/ 129 w 138"/>
                  <a:gd name="T85" fmla="*/ 65 h 144"/>
                  <a:gd name="T86" fmla="*/ 138 w 138"/>
                  <a:gd name="T87" fmla="*/ 53 h 144"/>
                  <a:gd name="T88" fmla="*/ 133 w 138"/>
                  <a:gd name="T89" fmla="*/ 44 h 144"/>
                  <a:gd name="T90" fmla="*/ 132 w 138"/>
                  <a:gd name="T91" fmla="*/ 44 h 144"/>
                  <a:gd name="T92" fmla="*/ 114 w 138"/>
                  <a:gd name="T93" fmla="*/ 31 h 144"/>
                  <a:gd name="T94" fmla="*/ 110 w 138"/>
                  <a:gd name="T95" fmla="*/ 24 h 144"/>
                  <a:gd name="T96" fmla="*/ 97 w 138"/>
                  <a:gd name="T97" fmla="*/ 23 h 144"/>
                  <a:gd name="T98" fmla="*/ 77 w 138"/>
                  <a:gd name="T99" fmla="*/ 9 h 144"/>
                  <a:gd name="T100" fmla="*/ 73 w 138"/>
                  <a:gd name="T101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8" h="144">
                    <a:moveTo>
                      <a:pt x="73" y="0"/>
                    </a:moveTo>
                    <a:lnTo>
                      <a:pt x="77" y="9"/>
                    </a:lnTo>
                    <a:lnTo>
                      <a:pt x="81" y="16"/>
                    </a:lnTo>
                    <a:lnTo>
                      <a:pt x="97" y="23"/>
                    </a:lnTo>
                    <a:lnTo>
                      <a:pt x="110" y="24"/>
                    </a:lnTo>
                    <a:lnTo>
                      <a:pt x="114" y="31"/>
                    </a:lnTo>
                    <a:lnTo>
                      <a:pt x="125" y="43"/>
                    </a:lnTo>
                    <a:lnTo>
                      <a:pt x="132" y="45"/>
                    </a:lnTo>
                    <a:lnTo>
                      <a:pt x="137" y="53"/>
                    </a:lnTo>
                    <a:lnTo>
                      <a:pt x="129" y="65"/>
                    </a:lnTo>
                    <a:lnTo>
                      <a:pt x="113" y="81"/>
                    </a:lnTo>
                    <a:lnTo>
                      <a:pt x="105" y="83"/>
                    </a:lnTo>
                    <a:lnTo>
                      <a:pt x="97" y="94"/>
                    </a:lnTo>
                    <a:lnTo>
                      <a:pt x="95" y="105"/>
                    </a:lnTo>
                    <a:lnTo>
                      <a:pt x="79" y="117"/>
                    </a:lnTo>
                    <a:lnTo>
                      <a:pt x="79" y="124"/>
                    </a:lnTo>
                    <a:lnTo>
                      <a:pt x="71" y="128"/>
                    </a:lnTo>
                    <a:lnTo>
                      <a:pt x="57" y="131"/>
                    </a:lnTo>
                    <a:lnTo>
                      <a:pt x="52" y="142"/>
                    </a:lnTo>
                    <a:lnTo>
                      <a:pt x="27" y="144"/>
                    </a:lnTo>
                    <a:lnTo>
                      <a:pt x="20" y="137"/>
                    </a:lnTo>
                    <a:lnTo>
                      <a:pt x="11" y="133"/>
                    </a:lnTo>
                    <a:lnTo>
                      <a:pt x="6" y="129"/>
                    </a:lnTo>
                    <a:lnTo>
                      <a:pt x="9" y="126"/>
                    </a:lnTo>
                    <a:lnTo>
                      <a:pt x="0" y="108"/>
                    </a:lnTo>
                    <a:lnTo>
                      <a:pt x="42" y="91"/>
                    </a:lnTo>
                    <a:lnTo>
                      <a:pt x="54" y="91"/>
                    </a:lnTo>
                    <a:lnTo>
                      <a:pt x="64" y="53"/>
                    </a:lnTo>
                    <a:lnTo>
                      <a:pt x="50" y="45"/>
                    </a:lnTo>
                    <a:lnTo>
                      <a:pt x="51" y="31"/>
                    </a:lnTo>
                    <a:lnTo>
                      <a:pt x="67" y="15"/>
                    </a:lnTo>
                    <a:lnTo>
                      <a:pt x="62" y="1"/>
                    </a:lnTo>
                    <a:lnTo>
                      <a:pt x="73" y="0"/>
                    </a:lnTo>
                    <a:moveTo>
                      <a:pt x="73" y="0"/>
                    </a:moveTo>
                    <a:lnTo>
                      <a:pt x="73" y="0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6" y="15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49" y="45"/>
                    </a:lnTo>
                    <a:lnTo>
                      <a:pt x="49" y="45"/>
                    </a:lnTo>
                    <a:lnTo>
                      <a:pt x="50" y="45"/>
                    </a:lnTo>
                    <a:lnTo>
                      <a:pt x="63" y="53"/>
                    </a:lnTo>
                    <a:lnTo>
                      <a:pt x="54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8" y="126"/>
                    </a:lnTo>
                    <a:lnTo>
                      <a:pt x="6" y="128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11" y="133"/>
                    </a:lnTo>
                    <a:lnTo>
                      <a:pt x="11" y="133"/>
                    </a:lnTo>
                    <a:lnTo>
                      <a:pt x="11" y="133"/>
                    </a:lnTo>
                    <a:lnTo>
                      <a:pt x="20" y="138"/>
                    </a:lnTo>
                    <a:lnTo>
                      <a:pt x="27" y="144"/>
                    </a:lnTo>
                    <a:lnTo>
                      <a:pt x="27" y="144"/>
                    </a:lnTo>
                    <a:lnTo>
                      <a:pt x="27" y="144"/>
                    </a:lnTo>
                    <a:lnTo>
                      <a:pt x="52" y="142"/>
                    </a:lnTo>
                    <a:lnTo>
                      <a:pt x="53" y="142"/>
                    </a:lnTo>
                    <a:lnTo>
                      <a:pt x="53" y="142"/>
                    </a:lnTo>
                    <a:lnTo>
                      <a:pt x="57" y="132"/>
                    </a:lnTo>
                    <a:lnTo>
                      <a:pt x="71" y="128"/>
                    </a:lnTo>
                    <a:lnTo>
                      <a:pt x="71" y="128"/>
                    </a:lnTo>
                    <a:lnTo>
                      <a:pt x="71" y="128"/>
                    </a:lnTo>
                    <a:lnTo>
                      <a:pt x="79" y="125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17"/>
                    </a:lnTo>
                    <a:lnTo>
                      <a:pt x="95" y="105"/>
                    </a:lnTo>
                    <a:lnTo>
                      <a:pt x="95" y="105"/>
                    </a:lnTo>
                    <a:lnTo>
                      <a:pt x="95" y="105"/>
                    </a:lnTo>
                    <a:lnTo>
                      <a:pt x="97" y="94"/>
                    </a:lnTo>
                    <a:lnTo>
                      <a:pt x="105" y="84"/>
                    </a:lnTo>
                    <a:lnTo>
                      <a:pt x="113" y="81"/>
                    </a:lnTo>
                    <a:lnTo>
                      <a:pt x="113" y="81"/>
                    </a:lnTo>
                    <a:lnTo>
                      <a:pt x="113" y="81"/>
                    </a:lnTo>
                    <a:lnTo>
                      <a:pt x="129" y="65"/>
                    </a:lnTo>
                    <a:lnTo>
                      <a:pt x="129" y="65"/>
                    </a:lnTo>
                    <a:lnTo>
                      <a:pt x="129" y="65"/>
                    </a:lnTo>
                    <a:lnTo>
                      <a:pt x="138" y="53"/>
                    </a:lnTo>
                    <a:lnTo>
                      <a:pt x="138" y="53"/>
                    </a:lnTo>
                    <a:lnTo>
                      <a:pt x="138" y="52"/>
                    </a:lnTo>
                    <a:lnTo>
                      <a:pt x="133" y="44"/>
                    </a:lnTo>
                    <a:lnTo>
                      <a:pt x="133" y="44"/>
                    </a:lnTo>
                    <a:lnTo>
                      <a:pt x="132" y="44"/>
                    </a:lnTo>
                    <a:lnTo>
                      <a:pt x="125" y="42"/>
                    </a:lnTo>
                    <a:lnTo>
                      <a:pt x="114" y="31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97" y="23"/>
                    </a:lnTo>
                    <a:lnTo>
                      <a:pt x="82" y="16"/>
                    </a:lnTo>
                    <a:lnTo>
                      <a:pt x="77" y="9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9" name="Freeform 1330"/>
              <p:cNvSpPr>
                <a:spLocks/>
              </p:cNvSpPr>
              <p:nvPr/>
            </p:nvSpPr>
            <p:spPr bwMode="gray">
              <a:xfrm>
                <a:off x="3606" y="1666"/>
                <a:ext cx="113" cy="102"/>
              </a:xfrm>
              <a:custGeom>
                <a:avLst/>
                <a:gdLst>
                  <a:gd name="T0" fmla="*/ 0 w 113"/>
                  <a:gd name="T1" fmla="*/ 101 h 102"/>
                  <a:gd name="T2" fmla="*/ 8 w 113"/>
                  <a:gd name="T3" fmla="*/ 78 h 102"/>
                  <a:gd name="T4" fmla="*/ 11 w 113"/>
                  <a:gd name="T5" fmla="*/ 72 h 102"/>
                  <a:gd name="T6" fmla="*/ 11 w 113"/>
                  <a:gd name="T7" fmla="*/ 65 h 102"/>
                  <a:gd name="T8" fmla="*/ 17 w 113"/>
                  <a:gd name="T9" fmla="*/ 59 h 102"/>
                  <a:gd name="T10" fmla="*/ 17 w 113"/>
                  <a:gd name="T11" fmla="*/ 47 h 102"/>
                  <a:gd name="T12" fmla="*/ 19 w 113"/>
                  <a:gd name="T13" fmla="*/ 32 h 102"/>
                  <a:gd name="T14" fmla="*/ 14 w 113"/>
                  <a:gd name="T15" fmla="*/ 26 h 102"/>
                  <a:gd name="T16" fmla="*/ 15 w 113"/>
                  <a:gd name="T17" fmla="*/ 16 h 102"/>
                  <a:gd name="T18" fmla="*/ 40 w 113"/>
                  <a:gd name="T19" fmla="*/ 11 h 102"/>
                  <a:gd name="T20" fmla="*/ 50 w 113"/>
                  <a:gd name="T21" fmla="*/ 13 h 102"/>
                  <a:gd name="T22" fmla="*/ 71 w 113"/>
                  <a:gd name="T23" fmla="*/ 10 h 102"/>
                  <a:gd name="T24" fmla="*/ 92 w 113"/>
                  <a:gd name="T25" fmla="*/ 3 h 102"/>
                  <a:gd name="T26" fmla="*/ 109 w 113"/>
                  <a:gd name="T27" fmla="*/ 0 h 102"/>
                  <a:gd name="T28" fmla="*/ 113 w 113"/>
                  <a:gd name="T29" fmla="*/ 5 h 102"/>
                  <a:gd name="T30" fmla="*/ 92 w 113"/>
                  <a:gd name="T31" fmla="*/ 19 h 102"/>
                  <a:gd name="T32" fmla="*/ 100 w 113"/>
                  <a:gd name="T33" fmla="*/ 35 h 102"/>
                  <a:gd name="T34" fmla="*/ 94 w 113"/>
                  <a:gd name="T35" fmla="*/ 56 h 102"/>
                  <a:gd name="T36" fmla="*/ 57 w 113"/>
                  <a:gd name="T37" fmla="*/ 78 h 102"/>
                  <a:gd name="T38" fmla="*/ 53 w 113"/>
                  <a:gd name="T39" fmla="*/ 85 h 102"/>
                  <a:gd name="T40" fmla="*/ 37 w 113"/>
                  <a:gd name="T41" fmla="*/ 89 h 102"/>
                  <a:gd name="T42" fmla="*/ 16 w 113"/>
                  <a:gd name="T43" fmla="*/ 102 h 102"/>
                  <a:gd name="T44" fmla="*/ 0 w 113"/>
                  <a:gd name="T45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3" h="102">
                    <a:moveTo>
                      <a:pt x="0" y="101"/>
                    </a:moveTo>
                    <a:lnTo>
                      <a:pt x="8" y="78"/>
                    </a:lnTo>
                    <a:lnTo>
                      <a:pt x="11" y="72"/>
                    </a:lnTo>
                    <a:lnTo>
                      <a:pt x="11" y="65"/>
                    </a:lnTo>
                    <a:lnTo>
                      <a:pt x="17" y="59"/>
                    </a:lnTo>
                    <a:lnTo>
                      <a:pt x="17" y="47"/>
                    </a:lnTo>
                    <a:lnTo>
                      <a:pt x="19" y="32"/>
                    </a:lnTo>
                    <a:lnTo>
                      <a:pt x="14" y="26"/>
                    </a:lnTo>
                    <a:lnTo>
                      <a:pt x="15" y="16"/>
                    </a:lnTo>
                    <a:lnTo>
                      <a:pt x="40" y="11"/>
                    </a:lnTo>
                    <a:lnTo>
                      <a:pt x="50" y="13"/>
                    </a:lnTo>
                    <a:lnTo>
                      <a:pt x="71" y="10"/>
                    </a:lnTo>
                    <a:lnTo>
                      <a:pt x="92" y="3"/>
                    </a:lnTo>
                    <a:lnTo>
                      <a:pt x="109" y="0"/>
                    </a:lnTo>
                    <a:lnTo>
                      <a:pt x="113" y="5"/>
                    </a:lnTo>
                    <a:lnTo>
                      <a:pt x="92" y="19"/>
                    </a:lnTo>
                    <a:lnTo>
                      <a:pt x="100" y="35"/>
                    </a:lnTo>
                    <a:lnTo>
                      <a:pt x="94" y="56"/>
                    </a:lnTo>
                    <a:lnTo>
                      <a:pt x="57" y="78"/>
                    </a:lnTo>
                    <a:lnTo>
                      <a:pt x="53" y="85"/>
                    </a:lnTo>
                    <a:lnTo>
                      <a:pt x="37" y="89"/>
                    </a:lnTo>
                    <a:lnTo>
                      <a:pt x="16" y="102"/>
                    </a:lnTo>
                    <a:lnTo>
                      <a:pt x="0" y="1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0" name="Freeform 1331"/>
              <p:cNvSpPr>
                <a:spLocks noEditPoints="1"/>
              </p:cNvSpPr>
              <p:nvPr/>
            </p:nvSpPr>
            <p:spPr bwMode="gray">
              <a:xfrm>
                <a:off x="3606" y="1666"/>
                <a:ext cx="113" cy="102"/>
              </a:xfrm>
              <a:custGeom>
                <a:avLst/>
                <a:gdLst>
                  <a:gd name="T0" fmla="*/ 112 w 113"/>
                  <a:gd name="T1" fmla="*/ 5 h 102"/>
                  <a:gd name="T2" fmla="*/ 100 w 113"/>
                  <a:gd name="T3" fmla="*/ 35 h 102"/>
                  <a:gd name="T4" fmla="*/ 57 w 113"/>
                  <a:gd name="T5" fmla="*/ 78 h 102"/>
                  <a:gd name="T6" fmla="*/ 37 w 113"/>
                  <a:gd name="T7" fmla="*/ 89 h 102"/>
                  <a:gd name="T8" fmla="*/ 1 w 113"/>
                  <a:gd name="T9" fmla="*/ 100 h 102"/>
                  <a:gd name="T10" fmla="*/ 12 w 113"/>
                  <a:gd name="T11" fmla="*/ 72 h 102"/>
                  <a:gd name="T12" fmla="*/ 18 w 113"/>
                  <a:gd name="T13" fmla="*/ 60 h 102"/>
                  <a:gd name="T14" fmla="*/ 19 w 113"/>
                  <a:gd name="T15" fmla="*/ 32 h 102"/>
                  <a:gd name="T16" fmla="*/ 15 w 113"/>
                  <a:gd name="T17" fmla="*/ 17 h 102"/>
                  <a:gd name="T18" fmla="*/ 50 w 113"/>
                  <a:gd name="T19" fmla="*/ 13 h 102"/>
                  <a:gd name="T20" fmla="*/ 92 w 113"/>
                  <a:gd name="T21" fmla="*/ 3 h 102"/>
                  <a:gd name="T22" fmla="*/ 109 w 113"/>
                  <a:gd name="T23" fmla="*/ 0 h 102"/>
                  <a:gd name="T24" fmla="*/ 92 w 113"/>
                  <a:gd name="T25" fmla="*/ 3 h 102"/>
                  <a:gd name="T26" fmla="*/ 92 w 113"/>
                  <a:gd name="T27" fmla="*/ 3 h 102"/>
                  <a:gd name="T28" fmla="*/ 50 w 113"/>
                  <a:gd name="T29" fmla="*/ 12 h 102"/>
                  <a:gd name="T30" fmla="*/ 41 w 113"/>
                  <a:gd name="T31" fmla="*/ 11 h 102"/>
                  <a:gd name="T32" fmla="*/ 15 w 113"/>
                  <a:gd name="T33" fmla="*/ 16 h 102"/>
                  <a:gd name="T34" fmla="*/ 15 w 113"/>
                  <a:gd name="T35" fmla="*/ 17 h 102"/>
                  <a:gd name="T36" fmla="*/ 14 w 113"/>
                  <a:gd name="T37" fmla="*/ 26 h 102"/>
                  <a:gd name="T38" fmla="*/ 19 w 113"/>
                  <a:gd name="T39" fmla="*/ 32 h 102"/>
                  <a:gd name="T40" fmla="*/ 16 w 113"/>
                  <a:gd name="T41" fmla="*/ 47 h 102"/>
                  <a:gd name="T42" fmla="*/ 17 w 113"/>
                  <a:gd name="T43" fmla="*/ 59 h 102"/>
                  <a:gd name="T44" fmla="*/ 11 w 113"/>
                  <a:gd name="T45" fmla="*/ 65 h 102"/>
                  <a:gd name="T46" fmla="*/ 11 w 113"/>
                  <a:gd name="T47" fmla="*/ 72 h 102"/>
                  <a:gd name="T48" fmla="*/ 8 w 113"/>
                  <a:gd name="T49" fmla="*/ 78 h 102"/>
                  <a:gd name="T50" fmla="*/ 0 w 113"/>
                  <a:gd name="T51" fmla="*/ 100 h 102"/>
                  <a:gd name="T52" fmla="*/ 1 w 113"/>
                  <a:gd name="T53" fmla="*/ 101 h 102"/>
                  <a:gd name="T54" fmla="*/ 16 w 113"/>
                  <a:gd name="T55" fmla="*/ 102 h 102"/>
                  <a:gd name="T56" fmla="*/ 37 w 113"/>
                  <a:gd name="T57" fmla="*/ 89 h 102"/>
                  <a:gd name="T58" fmla="*/ 53 w 113"/>
                  <a:gd name="T59" fmla="*/ 85 h 102"/>
                  <a:gd name="T60" fmla="*/ 57 w 113"/>
                  <a:gd name="T61" fmla="*/ 78 h 102"/>
                  <a:gd name="T62" fmla="*/ 94 w 113"/>
                  <a:gd name="T63" fmla="*/ 56 h 102"/>
                  <a:gd name="T64" fmla="*/ 100 w 113"/>
                  <a:gd name="T65" fmla="*/ 35 h 102"/>
                  <a:gd name="T66" fmla="*/ 100 w 113"/>
                  <a:gd name="T67" fmla="*/ 35 h 102"/>
                  <a:gd name="T68" fmla="*/ 113 w 113"/>
                  <a:gd name="T69" fmla="*/ 6 h 102"/>
                  <a:gd name="T70" fmla="*/ 113 w 113"/>
                  <a:gd name="T71" fmla="*/ 5 h 102"/>
                  <a:gd name="T72" fmla="*/ 109 w 113"/>
                  <a:gd name="T7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02">
                    <a:moveTo>
                      <a:pt x="108" y="1"/>
                    </a:moveTo>
                    <a:lnTo>
                      <a:pt x="112" y="5"/>
                    </a:lnTo>
                    <a:lnTo>
                      <a:pt x="91" y="19"/>
                    </a:lnTo>
                    <a:lnTo>
                      <a:pt x="100" y="35"/>
                    </a:lnTo>
                    <a:lnTo>
                      <a:pt x="93" y="55"/>
                    </a:lnTo>
                    <a:lnTo>
                      <a:pt x="57" y="78"/>
                    </a:lnTo>
                    <a:lnTo>
                      <a:pt x="53" y="85"/>
                    </a:lnTo>
                    <a:lnTo>
                      <a:pt x="37" y="89"/>
                    </a:lnTo>
                    <a:lnTo>
                      <a:pt x="16" y="101"/>
                    </a:lnTo>
                    <a:lnTo>
                      <a:pt x="1" y="100"/>
                    </a:lnTo>
                    <a:lnTo>
                      <a:pt x="8" y="78"/>
                    </a:lnTo>
                    <a:lnTo>
                      <a:pt x="12" y="72"/>
                    </a:lnTo>
                    <a:lnTo>
                      <a:pt x="11" y="65"/>
                    </a:lnTo>
                    <a:lnTo>
                      <a:pt x="18" y="60"/>
                    </a:lnTo>
                    <a:lnTo>
                      <a:pt x="17" y="47"/>
                    </a:lnTo>
                    <a:lnTo>
                      <a:pt x="19" y="32"/>
                    </a:lnTo>
                    <a:lnTo>
                      <a:pt x="14" y="26"/>
                    </a:lnTo>
                    <a:lnTo>
                      <a:pt x="15" y="17"/>
                    </a:lnTo>
                    <a:lnTo>
                      <a:pt x="41" y="11"/>
                    </a:lnTo>
                    <a:lnTo>
                      <a:pt x="50" y="13"/>
                    </a:lnTo>
                    <a:lnTo>
                      <a:pt x="71" y="10"/>
                    </a:lnTo>
                    <a:lnTo>
                      <a:pt x="92" y="3"/>
                    </a:lnTo>
                    <a:lnTo>
                      <a:pt x="108" y="1"/>
                    </a:lnTo>
                    <a:close/>
                    <a:moveTo>
                      <a:pt x="109" y="0"/>
                    </a:moveTo>
                    <a:lnTo>
                      <a:pt x="108" y="0"/>
                    </a:lnTo>
                    <a:lnTo>
                      <a:pt x="92" y="3"/>
                    </a:lnTo>
                    <a:lnTo>
                      <a:pt x="92" y="3"/>
                    </a:lnTo>
                    <a:lnTo>
                      <a:pt x="92" y="3"/>
                    </a:lnTo>
                    <a:lnTo>
                      <a:pt x="71" y="10"/>
                    </a:lnTo>
                    <a:lnTo>
                      <a:pt x="50" y="12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9" y="32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7" y="59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72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1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37" y="89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57" y="78"/>
                    </a:lnTo>
                    <a:lnTo>
                      <a:pt x="94" y="56"/>
                    </a:lnTo>
                    <a:lnTo>
                      <a:pt x="94" y="56"/>
                    </a:lnTo>
                    <a:lnTo>
                      <a:pt x="94" y="56"/>
                    </a:lnTo>
                    <a:lnTo>
                      <a:pt x="100" y="35"/>
                    </a:lnTo>
                    <a:lnTo>
                      <a:pt x="100" y="35"/>
                    </a:lnTo>
                    <a:lnTo>
                      <a:pt x="100" y="35"/>
                    </a:lnTo>
                    <a:lnTo>
                      <a:pt x="92" y="19"/>
                    </a:lnTo>
                    <a:lnTo>
                      <a:pt x="113" y="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1" name="Freeform 1332"/>
              <p:cNvSpPr>
                <a:spLocks noEditPoints="1"/>
              </p:cNvSpPr>
              <p:nvPr/>
            </p:nvSpPr>
            <p:spPr bwMode="gray">
              <a:xfrm>
                <a:off x="3606" y="1666"/>
                <a:ext cx="113" cy="102"/>
              </a:xfrm>
              <a:custGeom>
                <a:avLst/>
                <a:gdLst>
                  <a:gd name="T0" fmla="*/ 112 w 113"/>
                  <a:gd name="T1" fmla="*/ 5 h 102"/>
                  <a:gd name="T2" fmla="*/ 100 w 113"/>
                  <a:gd name="T3" fmla="*/ 35 h 102"/>
                  <a:gd name="T4" fmla="*/ 57 w 113"/>
                  <a:gd name="T5" fmla="*/ 78 h 102"/>
                  <a:gd name="T6" fmla="*/ 37 w 113"/>
                  <a:gd name="T7" fmla="*/ 89 h 102"/>
                  <a:gd name="T8" fmla="*/ 1 w 113"/>
                  <a:gd name="T9" fmla="*/ 100 h 102"/>
                  <a:gd name="T10" fmla="*/ 12 w 113"/>
                  <a:gd name="T11" fmla="*/ 72 h 102"/>
                  <a:gd name="T12" fmla="*/ 18 w 113"/>
                  <a:gd name="T13" fmla="*/ 60 h 102"/>
                  <a:gd name="T14" fmla="*/ 19 w 113"/>
                  <a:gd name="T15" fmla="*/ 32 h 102"/>
                  <a:gd name="T16" fmla="*/ 15 w 113"/>
                  <a:gd name="T17" fmla="*/ 17 h 102"/>
                  <a:gd name="T18" fmla="*/ 50 w 113"/>
                  <a:gd name="T19" fmla="*/ 13 h 102"/>
                  <a:gd name="T20" fmla="*/ 92 w 113"/>
                  <a:gd name="T21" fmla="*/ 3 h 102"/>
                  <a:gd name="T22" fmla="*/ 109 w 113"/>
                  <a:gd name="T23" fmla="*/ 0 h 102"/>
                  <a:gd name="T24" fmla="*/ 92 w 113"/>
                  <a:gd name="T25" fmla="*/ 3 h 102"/>
                  <a:gd name="T26" fmla="*/ 92 w 113"/>
                  <a:gd name="T27" fmla="*/ 3 h 102"/>
                  <a:gd name="T28" fmla="*/ 50 w 113"/>
                  <a:gd name="T29" fmla="*/ 12 h 102"/>
                  <a:gd name="T30" fmla="*/ 41 w 113"/>
                  <a:gd name="T31" fmla="*/ 11 h 102"/>
                  <a:gd name="T32" fmla="*/ 15 w 113"/>
                  <a:gd name="T33" fmla="*/ 16 h 102"/>
                  <a:gd name="T34" fmla="*/ 15 w 113"/>
                  <a:gd name="T35" fmla="*/ 17 h 102"/>
                  <a:gd name="T36" fmla="*/ 14 w 113"/>
                  <a:gd name="T37" fmla="*/ 26 h 102"/>
                  <a:gd name="T38" fmla="*/ 19 w 113"/>
                  <a:gd name="T39" fmla="*/ 32 h 102"/>
                  <a:gd name="T40" fmla="*/ 16 w 113"/>
                  <a:gd name="T41" fmla="*/ 47 h 102"/>
                  <a:gd name="T42" fmla="*/ 17 w 113"/>
                  <a:gd name="T43" fmla="*/ 59 h 102"/>
                  <a:gd name="T44" fmla="*/ 11 w 113"/>
                  <a:gd name="T45" fmla="*/ 65 h 102"/>
                  <a:gd name="T46" fmla="*/ 11 w 113"/>
                  <a:gd name="T47" fmla="*/ 72 h 102"/>
                  <a:gd name="T48" fmla="*/ 8 w 113"/>
                  <a:gd name="T49" fmla="*/ 78 h 102"/>
                  <a:gd name="T50" fmla="*/ 0 w 113"/>
                  <a:gd name="T51" fmla="*/ 100 h 102"/>
                  <a:gd name="T52" fmla="*/ 1 w 113"/>
                  <a:gd name="T53" fmla="*/ 101 h 102"/>
                  <a:gd name="T54" fmla="*/ 16 w 113"/>
                  <a:gd name="T55" fmla="*/ 102 h 102"/>
                  <a:gd name="T56" fmla="*/ 37 w 113"/>
                  <a:gd name="T57" fmla="*/ 89 h 102"/>
                  <a:gd name="T58" fmla="*/ 53 w 113"/>
                  <a:gd name="T59" fmla="*/ 85 h 102"/>
                  <a:gd name="T60" fmla="*/ 57 w 113"/>
                  <a:gd name="T61" fmla="*/ 78 h 102"/>
                  <a:gd name="T62" fmla="*/ 94 w 113"/>
                  <a:gd name="T63" fmla="*/ 56 h 102"/>
                  <a:gd name="T64" fmla="*/ 100 w 113"/>
                  <a:gd name="T65" fmla="*/ 35 h 102"/>
                  <a:gd name="T66" fmla="*/ 100 w 113"/>
                  <a:gd name="T67" fmla="*/ 35 h 102"/>
                  <a:gd name="T68" fmla="*/ 113 w 113"/>
                  <a:gd name="T69" fmla="*/ 6 h 102"/>
                  <a:gd name="T70" fmla="*/ 113 w 113"/>
                  <a:gd name="T71" fmla="*/ 5 h 102"/>
                  <a:gd name="T72" fmla="*/ 109 w 113"/>
                  <a:gd name="T7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02">
                    <a:moveTo>
                      <a:pt x="108" y="1"/>
                    </a:moveTo>
                    <a:lnTo>
                      <a:pt x="112" y="5"/>
                    </a:lnTo>
                    <a:lnTo>
                      <a:pt x="91" y="19"/>
                    </a:lnTo>
                    <a:lnTo>
                      <a:pt x="100" y="35"/>
                    </a:lnTo>
                    <a:lnTo>
                      <a:pt x="93" y="55"/>
                    </a:lnTo>
                    <a:lnTo>
                      <a:pt x="57" y="78"/>
                    </a:lnTo>
                    <a:lnTo>
                      <a:pt x="53" y="85"/>
                    </a:lnTo>
                    <a:lnTo>
                      <a:pt x="37" y="89"/>
                    </a:lnTo>
                    <a:lnTo>
                      <a:pt x="16" y="101"/>
                    </a:lnTo>
                    <a:lnTo>
                      <a:pt x="1" y="100"/>
                    </a:lnTo>
                    <a:lnTo>
                      <a:pt x="8" y="78"/>
                    </a:lnTo>
                    <a:lnTo>
                      <a:pt x="12" y="72"/>
                    </a:lnTo>
                    <a:lnTo>
                      <a:pt x="11" y="65"/>
                    </a:lnTo>
                    <a:lnTo>
                      <a:pt x="18" y="60"/>
                    </a:lnTo>
                    <a:lnTo>
                      <a:pt x="17" y="47"/>
                    </a:lnTo>
                    <a:lnTo>
                      <a:pt x="19" y="32"/>
                    </a:lnTo>
                    <a:lnTo>
                      <a:pt x="14" y="26"/>
                    </a:lnTo>
                    <a:lnTo>
                      <a:pt x="15" y="17"/>
                    </a:lnTo>
                    <a:lnTo>
                      <a:pt x="41" y="11"/>
                    </a:lnTo>
                    <a:lnTo>
                      <a:pt x="50" y="13"/>
                    </a:lnTo>
                    <a:lnTo>
                      <a:pt x="71" y="10"/>
                    </a:lnTo>
                    <a:lnTo>
                      <a:pt x="92" y="3"/>
                    </a:lnTo>
                    <a:lnTo>
                      <a:pt x="108" y="1"/>
                    </a:lnTo>
                    <a:moveTo>
                      <a:pt x="109" y="0"/>
                    </a:moveTo>
                    <a:lnTo>
                      <a:pt x="108" y="0"/>
                    </a:lnTo>
                    <a:lnTo>
                      <a:pt x="92" y="3"/>
                    </a:lnTo>
                    <a:lnTo>
                      <a:pt x="92" y="3"/>
                    </a:lnTo>
                    <a:lnTo>
                      <a:pt x="92" y="3"/>
                    </a:lnTo>
                    <a:lnTo>
                      <a:pt x="71" y="10"/>
                    </a:lnTo>
                    <a:lnTo>
                      <a:pt x="50" y="12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9" y="32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7" y="59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72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1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37" y="89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57" y="78"/>
                    </a:lnTo>
                    <a:lnTo>
                      <a:pt x="94" y="56"/>
                    </a:lnTo>
                    <a:lnTo>
                      <a:pt x="94" y="56"/>
                    </a:lnTo>
                    <a:lnTo>
                      <a:pt x="94" y="56"/>
                    </a:lnTo>
                    <a:lnTo>
                      <a:pt x="100" y="35"/>
                    </a:lnTo>
                    <a:lnTo>
                      <a:pt x="100" y="35"/>
                    </a:lnTo>
                    <a:lnTo>
                      <a:pt x="100" y="35"/>
                    </a:lnTo>
                    <a:lnTo>
                      <a:pt x="92" y="19"/>
                    </a:lnTo>
                    <a:lnTo>
                      <a:pt x="113" y="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2" name="Freeform 1333"/>
              <p:cNvSpPr>
                <a:spLocks/>
              </p:cNvSpPr>
              <p:nvPr/>
            </p:nvSpPr>
            <p:spPr bwMode="gray">
              <a:xfrm>
                <a:off x="3659" y="1663"/>
                <a:ext cx="170" cy="170"/>
              </a:xfrm>
              <a:custGeom>
                <a:avLst/>
                <a:gdLst>
                  <a:gd name="T0" fmla="*/ 82 w 170"/>
                  <a:gd name="T1" fmla="*/ 156 h 170"/>
                  <a:gd name="T2" fmla="*/ 82 w 170"/>
                  <a:gd name="T3" fmla="*/ 139 h 170"/>
                  <a:gd name="T4" fmla="*/ 62 w 170"/>
                  <a:gd name="T5" fmla="*/ 127 h 170"/>
                  <a:gd name="T6" fmla="*/ 35 w 170"/>
                  <a:gd name="T7" fmla="*/ 111 h 170"/>
                  <a:gd name="T8" fmla="*/ 10 w 170"/>
                  <a:gd name="T9" fmla="*/ 105 h 170"/>
                  <a:gd name="T10" fmla="*/ 0 w 170"/>
                  <a:gd name="T11" fmla="*/ 88 h 170"/>
                  <a:gd name="T12" fmla="*/ 3 w 170"/>
                  <a:gd name="T13" fmla="*/ 81 h 170"/>
                  <a:gd name="T14" fmla="*/ 40 w 170"/>
                  <a:gd name="T15" fmla="*/ 58 h 170"/>
                  <a:gd name="T16" fmla="*/ 47 w 170"/>
                  <a:gd name="T17" fmla="*/ 38 h 170"/>
                  <a:gd name="T18" fmla="*/ 38 w 170"/>
                  <a:gd name="T19" fmla="*/ 22 h 170"/>
                  <a:gd name="T20" fmla="*/ 59 w 170"/>
                  <a:gd name="T21" fmla="*/ 8 h 170"/>
                  <a:gd name="T22" fmla="*/ 72 w 170"/>
                  <a:gd name="T23" fmla="*/ 0 h 170"/>
                  <a:gd name="T24" fmla="*/ 86 w 170"/>
                  <a:gd name="T25" fmla="*/ 3 h 170"/>
                  <a:gd name="T26" fmla="*/ 92 w 170"/>
                  <a:gd name="T27" fmla="*/ 10 h 170"/>
                  <a:gd name="T28" fmla="*/ 103 w 170"/>
                  <a:gd name="T29" fmla="*/ 8 h 170"/>
                  <a:gd name="T30" fmla="*/ 118 w 170"/>
                  <a:gd name="T31" fmla="*/ 33 h 170"/>
                  <a:gd name="T32" fmla="*/ 129 w 170"/>
                  <a:gd name="T33" fmla="*/ 33 h 170"/>
                  <a:gd name="T34" fmla="*/ 133 w 170"/>
                  <a:gd name="T35" fmla="*/ 40 h 170"/>
                  <a:gd name="T36" fmla="*/ 117 w 170"/>
                  <a:gd name="T37" fmla="*/ 73 h 170"/>
                  <a:gd name="T38" fmla="*/ 135 w 170"/>
                  <a:gd name="T39" fmla="*/ 96 h 170"/>
                  <a:gd name="T40" fmla="*/ 148 w 170"/>
                  <a:gd name="T41" fmla="*/ 98 h 170"/>
                  <a:gd name="T42" fmla="*/ 162 w 170"/>
                  <a:gd name="T43" fmla="*/ 116 h 170"/>
                  <a:gd name="T44" fmla="*/ 160 w 170"/>
                  <a:gd name="T45" fmla="*/ 136 h 170"/>
                  <a:gd name="T46" fmla="*/ 170 w 170"/>
                  <a:gd name="T47" fmla="*/ 148 h 170"/>
                  <a:gd name="T48" fmla="*/ 164 w 170"/>
                  <a:gd name="T49" fmla="*/ 155 h 170"/>
                  <a:gd name="T50" fmla="*/ 148 w 170"/>
                  <a:gd name="T51" fmla="*/ 151 h 170"/>
                  <a:gd name="T52" fmla="*/ 142 w 170"/>
                  <a:gd name="T53" fmla="*/ 158 h 170"/>
                  <a:gd name="T54" fmla="*/ 145 w 170"/>
                  <a:gd name="T55" fmla="*/ 166 h 170"/>
                  <a:gd name="T56" fmla="*/ 112 w 170"/>
                  <a:gd name="T57" fmla="*/ 170 h 170"/>
                  <a:gd name="T58" fmla="*/ 82 w 170"/>
                  <a:gd name="T59" fmla="*/ 156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0" h="170">
                    <a:moveTo>
                      <a:pt x="82" y="156"/>
                    </a:moveTo>
                    <a:lnTo>
                      <a:pt x="82" y="139"/>
                    </a:lnTo>
                    <a:lnTo>
                      <a:pt x="62" y="127"/>
                    </a:lnTo>
                    <a:lnTo>
                      <a:pt x="35" y="111"/>
                    </a:lnTo>
                    <a:lnTo>
                      <a:pt x="10" y="105"/>
                    </a:lnTo>
                    <a:lnTo>
                      <a:pt x="0" y="88"/>
                    </a:lnTo>
                    <a:lnTo>
                      <a:pt x="3" y="81"/>
                    </a:lnTo>
                    <a:lnTo>
                      <a:pt x="40" y="58"/>
                    </a:lnTo>
                    <a:lnTo>
                      <a:pt x="47" y="38"/>
                    </a:lnTo>
                    <a:lnTo>
                      <a:pt x="38" y="22"/>
                    </a:lnTo>
                    <a:lnTo>
                      <a:pt x="59" y="8"/>
                    </a:lnTo>
                    <a:lnTo>
                      <a:pt x="72" y="0"/>
                    </a:lnTo>
                    <a:lnTo>
                      <a:pt x="86" y="3"/>
                    </a:lnTo>
                    <a:lnTo>
                      <a:pt x="92" y="10"/>
                    </a:lnTo>
                    <a:lnTo>
                      <a:pt x="103" y="8"/>
                    </a:lnTo>
                    <a:lnTo>
                      <a:pt x="118" y="33"/>
                    </a:lnTo>
                    <a:lnTo>
                      <a:pt x="129" y="33"/>
                    </a:lnTo>
                    <a:lnTo>
                      <a:pt x="133" y="40"/>
                    </a:lnTo>
                    <a:lnTo>
                      <a:pt x="117" y="73"/>
                    </a:lnTo>
                    <a:lnTo>
                      <a:pt x="135" y="96"/>
                    </a:lnTo>
                    <a:lnTo>
                      <a:pt x="148" y="98"/>
                    </a:lnTo>
                    <a:lnTo>
                      <a:pt x="162" y="116"/>
                    </a:lnTo>
                    <a:lnTo>
                      <a:pt x="160" y="136"/>
                    </a:lnTo>
                    <a:lnTo>
                      <a:pt x="170" y="148"/>
                    </a:lnTo>
                    <a:lnTo>
                      <a:pt x="164" y="155"/>
                    </a:lnTo>
                    <a:lnTo>
                      <a:pt x="148" y="151"/>
                    </a:lnTo>
                    <a:lnTo>
                      <a:pt x="142" y="158"/>
                    </a:lnTo>
                    <a:lnTo>
                      <a:pt x="145" y="166"/>
                    </a:lnTo>
                    <a:lnTo>
                      <a:pt x="112" y="170"/>
                    </a:lnTo>
                    <a:lnTo>
                      <a:pt x="82" y="1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3" name="Freeform 1334"/>
              <p:cNvSpPr>
                <a:spLocks noEditPoints="1"/>
              </p:cNvSpPr>
              <p:nvPr/>
            </p:nvSpPr>
            <p:spPr bwMode="gray">
              <a:xfrm>
                <a:off x="3659" y="1663"/>
                <a:ext cx="170" cy="170"/>
              </a:xfrm>
              <a:custGeom>
                <a:avLst/>
                <a:gdLst>
                  <a:gd name="T0" fmla="*/ 86 w 170"/>
                  <a:gd name="T1" fmla="*/ 3 h 170"/>
                  <a:gd name="T2" fmla="*/ 103 w 170"/>
                  <a:gd name="T3" fmla="*/ 8 h 170"/>
                  <a:gd name="T4" fmla="*/ 128 w 170"/>
                  <a:gd name="T5" fmla="*/ 33 h 170"/>
                  <a:gd name="T6" fmla="*/ 116 w 170"/>
                  <a:gd name="T7" fmla="*/ 73 h 170"/>
                  <a:gd name="T8" fmla="*/ 148 w 170"/>
                  <a:gd name="T9" fmla="*/ 98 h 170"/>
                  <a:gd name="T10" fmla="*/ 160 w 170"/>
                  <a:gd name="T11" fmla="*/ 136 h 170"/>
                  <a:gd name="T12" fmla="*/ 163 w 170"/>
                  <a:gd name="T13" fmla="*/ 155 h 170"/>
                  <a:gd name="T14" fmla="*/ 142 w 170"/>
                  <a:gd name="T15" fmla="*/ 157 h 170"/>
                  <a:gd name="T16" fmla="*/ 112 w 170"/>
                  <a:gd name="T17" fmla="*/ 170 h 170"/>
                  <a:gd name="T18" fmla="*/ 82 w 170"/>
                  <a:gd name="T19" fmla="*/ 139 h 170"/>
                  <a:gd name="T20" fmla="*/ 35 w 170"/>
                  <a:gd name="T21" fmla="*/ 111 h 170"/>
                  <a:gd name="T22" fmla="*/ 0 w 170"/>
                  <a:gd name="T23" fmla="*/ 88 h 170"/>
                  <a:gd name="T24" fmla="*/ 40 w 170"/>
                  <a:gd name="T25" fmla="*/ 58 h 170"/>
                  <a:gd name="T26" fmla="*/ 38 w 170"/>
                  <a:gd name="T27" fmla="*/ 22 h 170"/>
                  <a:gd name="T28" fmla="*/ 72 w 170"/>
                  <a:gd name="T29" fmla="*/ 0 h 170"/>
                  <a:gd name="T30" fmla="*/ 72 w 170"/>
                  <a:gd name="T31" fmla="*/ 0 h 170"/>
                  <a:gd name="T32" fmla="*/ 38 w 170"/>
                  <a:gd name="T33" fmla="*/ 22 h 170"/>
                  <a:gd name="T34" fmla="*/ 38 w 170"/>
                  <a:gd name="T35" fmla="*/ 22 h 170"/>
                  <a:gd name="T36" fmla="*/ 40 w 170"/>
                  <a:gd name="T37" fmla="*/ 58 h 170"/>
                  <a:gd name="T38" fmla="*/ 3 w 170"/>
                  <a:gd name="T39" fmla="*/ 81 h 170"/>
                  <a:gd name="T40" fmla="*/ 0 w 170"/>
                  <a:gd name="T41" fmla="*/ 88 h 170"/>
                  <a:gd name="T42" fmla="*/ 0 w 170"/>
                  <a:gd name="T43" fmla="*/ 88 h 170"/>
                  <a:gd name="T44" fmla="*/ 10 w 170"/>
                  <a:gd name="T45" fmla="*/ 105 h 170"/>
                  <a:gd name="T46" fmla="*/ 35 w 170"/>
                  <a:gd name="T47" fmla="*/ 111 h 170"/>
                  <a:gd name="T48" fmla="*/ 81 w 170"/>
                  <a:gd name="T49" fmla="*/ 139 h 170"/>
                  <a:gd name="T50" fmla="*/ 81 w 170"/>
                  <a:gd name="T51" fmla="*/ 156 h 170"/>
                  <a:gd name="T52" fmla="*/ 112 w 170"/>
                  <a:gd name="T53" fmla="*/ 170 h 170"/>
                  <a:gd name="T54" fmla="*/ 112 w 170"/>
                  <a:gd name="T55" fmla="*/ 170 h 170"/>
                  <a:gd name="T56" fmla="*/ 146 w 170"/>
                  <a:gd name="T57" fmla="*/ 166 h 170"/>
                  <a:gd name="T58" fmla="*/ 143 w 170"/>
                  <a:gd name="T59" fmla="*/ 158 h 170"/>
                  <a:gd name="T60" fmla="*/ 163 w 170"/>
                  <a:gd name="T61" fmla="*/ 155 h 170"/>
                  <a:gd name="T62" fmla="*/ 164 w 170"/>
                  <a:gd name="T63" fmla="*/ 155 h 170"/>
                  <a:gd name="T64" fmla="*/ 170 w 170"/>
                  <a:gd name="T65" fmla="*/ 148 h 170"/>
                  <a:gd name="T66" fmla="*/ 161 w 170"/>
                  <a:gd name="T67" fmla="*/ 136 h 170"/>
                  <a:gd name="T68" fmla="*/ 162 w 170"/>
                  <a:gd name="T69" fmla="*/ 116 h 170"/>
                  <a:gd name="T70" fmla="*/ 149 w 170"/>
                  <a:gd name="T71" fmla="*/ 98 h 170"/>
                  <a:gd name="T72" fmla="*/ 148 w 170"/>
                  <a:gd name="T73" fmla="*/ 98 h 170"/>
                  <a:gd name="T74" fmla="*/ 117 w 170"/>
                  <a:gd name="T75" fmla="*/ 73 h 170"/>
                  <a:gd name="T76" fmla="*/ 134 w 170"/>
                  <a:gd name="T77" fmla="*/ 40 h 170"/>
                  <a:gd name="T78" fmla="*/ 129 w 170"/>
                  <a:gd name="T79" fmla="*/ 33 h 170"/>
                  <a:gd name="T80" fmla="*/ 128 w 170"/>
                  <a:gd name="T81" fmla="*/ 33 h 170"/>
                  <a:gd name="T82" fmla="*/ 103 w 170"/>
                  <a:gd name="T83" fmla="*/ 8 h 170"/>
                  <a:gd name="T84" fmla="*/ 103 w 170"/>
                  <a:gd name="T85" fmla="*/ 8 h 170"/>
                  <a:gd name="T86" fmla="*/ 86 w 170"/>
                  <a:gd name="T87" fmla="*/ 2 h 170"/>
                  <a:gd name="T88" fmla="*/ 86 w 170"/>
                  <a:gd name="T89" fmla="*/ 2 h 170"/>
                  <a:gd name="T90" fmla="*/ 72 w 170"/>
                  <a:gd name="T9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0" h="170">
                    <a:moveTo>
                      <a:pt x="72" y="0"/>
                    </a:moveTo>
                    <a:lnTo>
                      <a:pt x="86" y="3"/>
                    </a:lnTo>
                    <a:lnTo>
                      <a:pt x="92" y="11"/>
                    </a:lnTo>
                    <a:lnTo>
                      <a:pt x="103" y="8"/>
                    </a:lnTo>
                    <a:lnTo>
                      <a:pt x="118" y="33"/>
                    </a:lnTo>
                    <a:lnTo>
                      <a:pt x="128" y="33"/>
                    </a:lnTo>
                    <a:lnTo>
                      <a:pt x="133" y="40"/>
                    </a:lnTo>
                    <a:lnTo>
                      <a:pt x="116" y="73"/>
                    </a:lnTo>
                    <a:lnTo>
                      <a:pt x="135" y="96"/>
                    </a:lnTo>
                    <a:lnTo>
                      <a:pt x="148" y="98"/>
                    </a:lnTo>
                    <a:lnTo>
                      <a:pt x="162" y="116"/>
                    </a:lnTo>
                    <a:lnTo>
                      <a:pt x="160" y="136"/>
                    </a:lnTo>
                    <a:lnTo>
                      <a:pt x="170" y="148"/>
                    </a:lnTo>
                    <a:lnTo>
                      <a:pt x="163" y="155"/>
                    </a:lnTo>
                    <a:lnTo>
                      <a:pt x="148" y="150"/>
                    </a:lnTo>
                    <a:lnTo>
                      <a:pt x="142" y="157"/>
                    </a:lnTo>
                    <a:lnTo>
                      <a:pt x="145" y="166"/>
                    </a:lnTo>
                    <a:lnTo>
                      <a:pt x="112" y="170"/>
                    </a:lnTo>
                    <a:lnTo>
                      <a:pt x="82" y="156"/>
                    </a:lnTo>
                    <a:lnTo>
                      <a:pt x="82" y="139"/>
                    </a:lnTo>
                    <a:lnTo>
                      <a:pt x="62" y="126"/>
                    </a:lnTo>
                    <a:lnTo>
                      <a:pt x="35" y="111"/>
                    </a:lnTo>
                    <a:lnTo>
                      <a:pt x="11" y="104"/>
                    </a:lnTo>
                    <a:lnTo>
                      <a:pt x="0" y="88"/>
                    </a:lnTo>
                    <a:lnTo>
                      <a:pt x="4" y="81"/>
                    </a:lnTo>
                    <a:lnTo>
                      <a:pt x="40" y="58"/>
                    </a:lnTo>
                    <a:lnTo>
                      <a:pt x="47" y="38"/>
                    </a:lnTo>
                    <a:lnTo>
                      <a:pt x="38" y="22"/>
                    </a:lnTo>
                    <a:lnTo>
                      <a:pt x="59" y="8"/>
                    </a:lnTo>
                    <a:lnTo>
                      <a:pt x="72" y="0"/>
                    </a:lnTo>
                    <a:close/>
                    <a:moveTo>
                      <a:pt x="72" y="0"/>
                    </a:moveTo>
                    <a:lnTo>
                      <a:pt x="72" y="0"/>
                    </a:lnTo>
                    <a:lnTo>
                      <a:pt x="59" y="8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46" y="38"/>
                    </a:lnTo>
                    <a:lnTo>
                      <a:pt x="40" y="58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0" y="105"/>
                    </a:lnTo>
                    <a:lnTo>
                      <a:pt x="10" y="105"/>
                    </a:lnTo>
                    <a:lnTo>
                      <a:pt x="11" y="105"/>
                    </a:lnTo>
                    <a:lnTo>
                      <a:pt x="35" y="111"/>
                    </a:lnTo>
                    <a:lnTo>
                      <a:pt x="62" y="127"/>
                    </a:lnTo>
                    <a:lnTo>
                      <a:pt x="81" y="139"/>
                    </a:lnTo>
                    <a:lnTo>
                      <a:pt x="81" y="156"/>
                    </a:lnTo>
                    <a:lnTo>
                      <a:pt x="81" y="156"/>
                    </a:lnTo>
                    <a:lnTo>
                      <a:pt x="82" y="157"/>
                    </a:lnTo>
                    <a:lnTo>
                      <a:pt x="112" y="170"/>
                    </a:lnTo>
                    <a:lnTo>
                      <a:pt x="112" y="170"/>
                    </a:lnTo>
                    <a:lnTo>
                      <a:pt x="112" y="170"/>
                    </a:lnTo>
                    <a:lnTo>
                      <a:pt x="145" y="166"/>
                    </a:lnTo>
                    <a:lnTo>
                      <a:pt x="146" y="166"/>
                    </a:lnTo>
                    <a:lnTo>
                      <a:pt x="145" y="166"/>
                    </a:lnTo>
                    <a:lnTo>
                      <a:pt x="143" y="158"/>
                    </a:lnTo>
                    <a:lnTo>
                      <a:pt x="148" y="151"/>
                    </a:lnTo>
                    <a:lnTo>
                      <a:pt x="163" y="155"/>
                    </a:lnTo>
                    <a:lnTo>
                      <a:pt x="164" y="155"/>
                    </a:lnTo>
                    <a:lnTo>
                      <a:pt x="164" y="155"/>
                    </a:lnTo>
                    <a:lnTo>
                      <a:pt x="170" y="148"/>
                    </a:lnTo>
                    <a:lnTo>
                      <a:pt x="170" y="148"/>
                    </a:lnTo>
                    <a:lnTo>
                      <a:pt x="170" y="147"/>
                    </a:lnTo>
                    <a:lnTo>
                      <a:pt x="161" y="136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49" y="98"/>
                    </a:lnTo>
                    <a:lnTo>
                      <a:pt x="149" y="98"/>
                    </a:lnTo>
                    <a:lnTo>
                      <a:pt x="148" y="98"/>
                    </a:lnTo>
                    <a:lnTo>
                      <a:pt x="135" y="96"/>
                    </a:lnTo>
                    <a:lnTo>
                      <a:pt x="117" y="73"/>
                    </a:lnTo>
                    <a:lnTo>
                      <a:pt x="134" y="41"/>
                    </a:lnTo>
                    <a:lnTo>
                      <a:pt x="134" y="40"/>
                    </a:lnTo>
                    <a:lnTo>
                      <a:pt x="134" y="40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28" y="33"/>
                    </a:lnTo>
                    <a:lnTo>
                      <a:pt x="118" y="33"/>
                    </a:lnTo>
                    <a:lnTo>
                      <a:pt x="103" y="8"/>
                    </a:lnTo>
                    <a:lnTo>
                      <a:pt x="103" y="7"/>
                    </a:lnTo>
                    <a:lnTo>
                      <a:pt x="103" y="8"/>
                    </a:lnTo>
                    <a:lnTo>
                      <a:pt x="92" y="10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73" y="0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4" name="Freeform 1335"/>
              <p:cNvSpPr>
                <a:spLocks noEditPoints="1"/>
              </p:cNvSpPr>
              <p:nvPr/>
            </p:nvSpPr>
            <p:spPr bwMode="gray">
              <a:xfrm>
                <a:off x="3659" y="1663"/>
                <a:ext cx="170" cy="170"/>
              </a:xfrm>
              <a:custGeom>
                <a:avLst/>
                <a:gdLst>
                  <a:gd name="T0" fmla="*/ 86 w 170"/>
                  <a:gd name="T1" fmla="*/ 3 h 170"/>
                  <a:gd name="T2" fmla="*/ 103 w 170"/>
                  <a:gd name="T3" fmla="*/ 8 h 170"/>
                  <a:gd name="T4" fmla="*/ 128 w 170"/>
                  <a:gd name="T5" fmla="*/ 33 h 170"/>
                  <a:gd name="T6" fmla="*/ 116 w 170"/>
                  <a:gd name="T7" fmla="*/ 73 h 170"/>
                  <a:gd name="T8" fmla="*/ 148 w 170"/>
                  <a:gd name="T9" fmla="*/ 98 h 170"/>
                  <a:gd name="T10" fmla="*/ 160 w 170"/>
                  <a:gd name="T11" fmla="*/ 136 h 170"/>
                  <a:gd name="T12" fmla="*/ 163 w 170"/>
                  <a:gd name="T13" fmla="*/ 155 h 170"/>
                  <a:gd name="T14" fmla="*/ 142 w 170"/>
                  <a:gd name="T15" fmla="*/ 157 h 170"/>
                  <a:gd name="T16" fmla="*/ 112 w 170"/>
                  <a:gd name="T17" fmla="*/ 170 h 170"/>
                  <a:gd name="T18" fmla="*/ 82 w 170"/>
                  <a:gd name="T19" fmla="*/ 139 h 170"/>
                  <a:gd name="T20" fmla="*/ 35 w 170"/>
                  <a:gd name="T21" fmla="*/ 111 h 170"/>
                  <a:gd name="T22" fmla="*/ 0 w 170"/>
                  <a:gd name="T23" fmla="*/ 88 h 170"/>
                  <a:gd name="T24" fmla="*/ 40 w 170"/>
                  <a:gd name="T25" fmla="*/ 58 h 170"/>
                  <a:gd name="T26" fmla="*/ 38 w 170"/>
                  <a:gd name="T27" fmla="*/ 22 h 170"/>
                  <a:gd name="T28" fmla="*/ 72 w 170"/>
                  <a:gd name="T29" fmla="*/ 0 h 170"/>
                  <a:gd name="T30" fmla="*/ 72 w 170"/>
                  <a:gd name="T31" fmla="*/ 0 h 170"/>
                  <a:gd name="T32" fmla="*/ 38 w 170"/>
                  <a:gd name="T33" fmla="*/ 22 h 170"/>
                  <a:gd name="T34" fmla="*/ 38 w 170"/>
                  <a:gd name="T35" fmla="*/ 22 h 170"/>
                  <a:gd name="T36" fmla="*/ 40 w 170"/>
                  <a:gd name="T37" fmla="*/ 58 h 170"/>
                  <a:gd name="T38" fmla="*/ 3 w 170"/>
                  <a:gd name="T39" fmla="*/ 81 h 170"/>
                  <a:gd name="T40" fmla="*/ 0 w 170"/>
                  <a:gd name="T41" fmla="*/ 88 h 170"/>
                  <a:gd name="T42" fmla="*/ 0 w 170"/>
                  <a:gd name="T43" fmla="*/ 88 h 170"/>
                  <a:gd name="T44" fmla="*/ 10 w 170"/>
                  <a:gd name="T45" fmla="*/ 105 h 170"/>
                  <a:gd name="T46" fmla="*/ 35 w 170"/>
                  <a:gd name="T47" fmla="*/ 111 h 170"/>
                  <a:gd name="T48" fmla="*/ 81 w 170"/>
                  <a:gd name="T49" fmla="*/ 139 h 170"/>
                  <a:gd name="T50" fmla="*/ 81 w 170"/>
                  <a:gd name="T51" fmla="*/ 156 h 170"/>
                  <a:gd name="T52" fmla="*/ 112 w 170"/>
                  <a:gd name="T53" fmla="*/ 170 h 170"/>
                  <a:gd name="T54" fmla="*/ 112 w 170"/>
                  <a:gd name="T55" fmla="*/ 170 h 170"/>
                  <a:gd name="T56" fmla="*/ 146 w 170"/>
                  <a:gd name="T57" fmla="*/ 166 h 170"/>
                  <a:gd name="T58" fmla="*/ 143 w 170"/>
                  <a:gd name="T59" fmla="*/ 158 h 170"/>
                  <a:gd name="T60" fmla="*/ 163 w 170"/>
                  <a:gd name="T61" fmla="*/ 155 h 170"/>
                  <a:gd name="T62" fmla="*/ 164 w 170"/>
                  <a:gd name="T63" fmla="*/ 155 h 170"/>
                  <a:gd name="T64" fmla="*/ 170 w 170"/>
                  <a:gd name="T65" fmla="*/ 148 h 170"/>
                  <a:gd name="T66" fmla="*/ 161 w 170"/>
                  <a:gd name="T67" fmla="*/ 136 h 170"/>
                  <a:gd name="T68" fmla="*/ 162 w 170"/>
                  <a:gd name="T69" fmla="*/ 116 h 170"/>
                  <a:gd name="T70" fmla="*/ 149 w 170"/>
                  <a:gd name="T71" fmla="*/ 98 h 170"/>
                  <a:gd name="T72" fmla="*/ 148 w 170"/>
                  <a:gd name="T73" fmla="*/ 98 h 170"/>
                  <a:gd name="T74" fmla="*/ 117 w 170"/>
                  <a:gd name="T75" fmla="*/ 73 h 170"/>
                  <a:gd name="T76" fmla="*/ 134 w 170"/>
                  <a:gd name="T77" fmla="*/ 40 h 170"/>
                  <a:gd name="T78" fmla="*/ 129 w 170"/>
                  <a:gd name="T79" fmla="*/ 33 h 170"/>
                  <a:gd name="T80" fmla="*/ 128 w 170"/>
                  <a:gd name="T81" fmla="*/ 33 h 170"/>
                  <a:gd name="T82" fmla="*/ 103 w 170"/>
                  <a:gd name="T83" fmla="*/ 8 h 170"/>
                  <a:gd name="T84" fmla="*/ 103 w 170"/>
                  <a:gd name="T85" fmla="*/ 8 h 170"/>
                  <a:gd name="T86" fmla="*/ 86 w 170"/>
                  <a:gd name="T87" fmla="*/ 2 h 170"/>
                  <a:gd name="T88" fmla="*/ 86 w 170"/>
                  <a:gd name="T89" fmla="*/ 2 h 170"/>
                  <a:gd name="T90" fmla="*/ 72 w 170"/>
                  <a:gd name="T9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0" h="170">
                    <a:moveTo>
                      <a:pt x="72" y="0"/>
                    </a:moveTo>
                    <a:lnTo>
                      <a:pt x="86" y="3"/>
                    </a:lnTo>
                    <a:lnTo>
                      <a:pt x="92" y="11"/>
                    </a:lnTo>
                    <a:lnTo>
                      <a:pt x="103" y="8"/>
                    </a:lnTo>
                    <a:lnTo>
                      <a:pt x="118" y="33"/>
                    </a:lnTo>
                    <a:lnTo>
                      <a:pt x="128" y="33"/>
                    </a:lnTo>
                    <a:lnTo>
                      <a:pt x="133" y="40"/>
                    </a:lnTo>
                    <a:lnTo>
                      <a:pt x="116" y="73"/>
                    </a:lnTo>
                    <a:lnTo>
                      <a:pt x="135" y="96"/>
                    </a:lnTo>
                    <a:lnTo>
                      <a:pt x="148" y="98"/>
                    </a:lnTo>
                    <a:lnTo>
                      <a:pt x="162" y="116"/>
                    </a:lnTo>
                    <a:lnTo>
                      <a:pt x="160" y="136"/>
                    </a:lnTo>
                    <a:lnTo>
                      <a:pt x="170" y="148"/>
                    </a:lnTo>
                    <a:lnTo>
                      <a:pt x="163" y="155"/>
                    </a:lnTo>
                    <a:lnTo>
                      <a:pt x="148" y="150"/>
                    </a:lnTo>
                    <a:lnTo>
                      <a:pt x="142" y="157"/>
                    </a:lnTo>
                    <a:lnTo>
                      <a:pt x="145" y="166"/>
                    </a:lnTo>
                    <a:lnTo>
                      <a:pt x="112" y="170"/>
                    </a:lnTo>
                    <a:lnTo>
                      <a:pt x="82" y="156"/>
                    </a:lnTo>
                    <a:lnTo>
                      <a:pt x="82" y="139"/>
                    </a:lnTo>
                    <a:lnTo>
                      <a:pt x="62" y="126"/>
                    </a:lnTo>
                    <a:lnTo>
                      <a:pt x="35" y="111"/>
                    </a:lnTo>
                    <a:lnTo>
                      <a:pt x="11" y="104"/>
                    </a:lnTo>
                    <a:lnTo>
                      <a:pt x="0" y="88"/>
                    </a:lnTo>
                    <a:lnTo>
                      <a:pt x="4" y="81"/>
                    </a:lnTo>
                    <a:lnTo>
                      <a:pt x="40" y="58"/>
                    </a:lnTo>
                    <a:lnTo>
                      <a:pt x="47" y="38"/>
                    </a:lnTo>
                    <a:lnTo>
                      <a:pt x="38" y="22"/>
                    </a:lnTo>
                    <a:lnTo>
                      <a:pt x="59" y="8"/>
                    </a:lnTo>
                    <a:lnTo>
                      <a:pt x="72" y="0"/>
                    </a:lnTo>
                    <a:moveTo>
                      <a:pt x="72" y="0"/>
                    </a:moveTo>
                    <a:lnTo>
                      <a:pt x="72" y="0"/>
                    </a:lnTo>
                    <a:lnTo>
                      <a:pt x="59" y="8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46" y="38"/>
                    </a:lnTo>
                    <a:lnTo>
                      <a:pt x="40" y="58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0" y="105"/>
                    </a:lnTo>
                    <a:lnTo>
                      <a:pt x="10" y="105"/>
                    </a:lnTo>
                    <a:lnTo>
                      <a:pt x="11" y="105"/>
                    </a:lnTo>
                    <a:lnTo>
                      <a:pt x="35" y="111"/>
                    </a:lnTo>
                    <a:lnTo>
                      <a:pt x="62" y="127"/>
                    </a:lnTo>
                    <a:lnTo>
                      <a:pt x="81" y="139"/>
                    </a:lnTo>
                    <a:lnTo>
                      <a:pt x="81" y="156"/>
                    </a:lnTo>
                    <a:lnTo>
                      <a:pt x="81" y="156"/>
                    </a:lnTo>
                    <a:lnTo>
                      <a:pt x="82" y="157"/>
                    </a:lnTo>
                    <a:lnTo>
                      <a:pt x="112" y="170"/>
                    </a:lnTo>
                    <a:lnTo>
                      <a:pt x="112" y="170"/>
                    </a:lnTo>
                    <a:lnTo>
                      <a:pt x="112" y="170"/>
                    </a:lnTo>
                    <a:lnTo>
                      <a:pt x="145" y="166"/>
                    </a:lnTo>
                    <a:lnTo>
                      <a:pt x="146" y="166"/>
                    </a:lnTo>
                    <a:lnTo>
                      <a:pt x="145" y="166"/>
                    </a:lnTo>
                    <a:lnTo>
                      <a:pt x="143" y="158"/>
                    </a:lnTo>
                    <a:lnTo>
                      <a:pt x="148" y="151"/>
                    </a:lnTo>
                    <a:lnTo>
                      <a:pt x="163" y="155"/>
                    </a:lnTo>
                    <a:lnTo>
                      <a:pt x="164" y="155"/>
                    </a:lnTo>
                    <a:lnTo>
                      <a:pt x="164" y="155"/>
                    </a:lnTo>
                    <a:lnTo>
                      <a:pt x="170" y="148"/>
                    </a:lnTo>
                    <a:lnTo>
                      <a:pt x="170" y="148"/>
                    </a:lnTo>
                    <a:lnTo>
                      <a:pt x="170" y="147"/>
                    </a:lnTo>
                    <a:lnTo>
                      <a:pt x="161" y="136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49" y="98"/>
                    </a:lnTo>
                    <a:lnTo>
                      <a:pt x="149" y="98"/>
                    </a:lnTo>
                    <a:lnTo>
                      <a:pt x="148" y="98"/>
                    </a:lnTo>
                    <a:lnTo>
                      <a:pt x="135" y="96"/>
                    </a:lnTo>
                    <a:lnTo>
                      <a:pt x="117" y="73"/>
                    </a:lnTo>
                    <a:lnTo>
                      <a:pt x="134" y="41"/>
                    </a:lnTo>
                    <a:lnTo>
                      <a:pt x="134" y="40"/>
                    </a:lnTo>
                    <a:lnTo>
                      <a:pt x="134" y="40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28" y="33"/>
                    </a:lnTo>
                    <a:lnTo>
                      <a:pt x="118" y="33"/>
                    </a:lnTo>
                    <a:lnTo>
                      <a:pt x="103" y="8"/>
                    </a:lnTo>
                    <a:lnTo>
                      <a:pt x="103" y="7"/>
                    </a:lnTo>
                    <a:lnTo>
                      <a:pt x="103" y="8"/>
                    </a:lnTo>
                    <a:lnTo>
                      <a:pt x="92" y="10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73" y="0"/>
                    </a:lnTo>
                    <a:lnTo>
                      <a:pt x="72" y="0"/>
                    </a:lnTo>
                    <a:lnTo>
                      <a:pt x="7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5" name="Freeform 1336"/>
              <p:cNvSpPr>
                <a:spLocks/>
              </p:cNvSpPr>
              <p:nvPr/>
            </p:nvSpPr>
            <p:spPr bwMode="gray">
              <a:xfrm>
                <a:off x="4177" y="1716"/>
                <a:ext cx="517" cy="486"/>
              </a:xfrm>
              <a:custGeom>
                <a:avLst/>
                <a:gdLst>
                  <a:gd name="T0" fmla="*/ 146 w 517"/>
                  <a:gd name="T1" fmla="*/ 451 h 486"/>
                  <a:gd name="T2" fmla="*/ 123 w 517"/>
                  <a:gd name="T3" fmla="*/ 409 h 486"/>
                  <a:gd name="T4" fmla="*/ 115 w 517"/>
                  <a:gd name="T5" fmla="*/ 382 h 486"/>
                  <a:gd name="T6" fmla="*/ 87 w 517"/>
                  <a:gd name="T7" fmla="*/ 316 h 486"/>
                  <a:gd name="T8" fmla="*/ 80 w 517"/>
                  <a:gd name="T9" fmla="*/ 260 h 486"/>
                  <a:gd name="T10" fmla="*/ 71 w 517"/>
                  <a:gd name="T11" fmla="*/ 254 h 486"/>
                  <a:gd name="T12" fmla="*/ 48 w 517"/>
                  <a:gd name="T13" fmla="*/ 268 h 486"/>
                  <a:gd name="T14" fmla="*/ 17 w 517"/>
                  <a:gd name="T15" fmla="*/ 236 h 486"/>
                  <a:gd name="T16" fmla="*/ 39 w 517"/>
                  <a:gd name="T17" fmla="*/ 229 h 486"/>
                  <a:gd name="T18" fmla="*/ 10 w 517"/>
                  <a:gd name="T19" fmla="*/ 227 h 486"/>
                  <a:gd name="T20" fmla="*/ 0 w 517"/>
                  <a:gd name="T21" fmla="*/ 214 h 486"/>
                  <a:gd name="T22" fmla="*/ 50 w 517"/>
                  <a:gd name="T23" fmla="*/ 201 h 486"/>
                  <a:gd name="T24" fmla="*/ 41 w 517"/>
                  <a:gd name="T25" fmla="*/ 132 h 486"/>
                  <a:gd name="T26" fmla="*/ 95 w 517"/>
                  <a:gd name="T27" fmla="*/ 106 h 486"/>
                  <a:gd name="T28" fmla="*/ 114 w 517"/>
                  <a:gd name="T29" fmla="*/ 67 h 486"/>
                  <a:gd name="T30" fmla="*/ 117 w 517"/>
                  <a:gd name="T31" fmla="*/ 37 h 486"/>
                  <a:gd name="T32" fmla="*/ 124 w 517"/>
                  <a:gd name="T33" fmla="*/ 0 h 486"/>
                  <a:gd name="T34" fmla="*/ 168 w 517"/>
                  <a:gd name="T35" fmla="*/ 2 h 486"/>
                  <a:gd name="T36" fmla="*/ 185 w 517"/>
                  <a:gd name="T37" fmla="*/ 25 h 486"/>
                  <a:gd name="T38" fmla="*/ 190 w 517"/>
                  <a:gd name="T39" fmla="*/ 45 h 486"/>
                  <a:gd name="T40" fmla="*/ 191 w 517"/>
                  <a:gd name="T41" fmla="*/ 55 h 486"/>
                  <a:gd name="T42" fmla="*/ 212 w 517"/>
                  <a:gd name="T43" fmla="*/ 75 h 486"/>
                  <a:gd name="T44" fmla="*/ 216 w 517"/>
                  <a:gd name="T45" fmla="*/ 111 h 486"/>
                  <a:gd name="T46" fmla="*/ 240 w 517"/>
                  <a:gd name="T47" fmla="*/ 133 h 486"/>
                  <a:gd name="T48" fmla="*/ 311 w 517"/>
                  <a:gd name="T49" fmla="*/ 156 h 486"/>
                  <a:gd name="T50" fmla="*/ 357 w 517"/>
                  <a:gd name="T51" fmla="*/ 146 h 486"/>
                  <a:gd name="T52" fmla="*/ 374 w 517"/>
                  <a:gd name="T53" fmla="*/ 135 h 486"/>
                  <a:gd name="T54" fmla="*/ 427 w 517"/>
                  <a:gd name="T55" fmla="*/ 151 h 486"/>
                  <a:gd name="T56" fmla="*/ 497 w 517"/>
                  <a:gd name="T57" fmla="*/ 102 h 486"/>
                  <a:gd name="T58" fmla="*/ 517 w 517"/>
                  <a:gd name="T59" fmla="*/ 126 h 486"/>
                  <a:gd name="T60" fmla="*/ 466 w 517"/>
                  <a:gd name="T61" fmla="*/ 198 h 486"/>
                  <a:gd name="T62" fmla="*/ 448 w 517"/>
                  <a:gd name="T63" fmla="*/ 212 h 486"/>
                  <a:gd name="T64" fmla="*/ 434 w 517"/>
                  <a:gd name="T65" fmla="*/ 227 h 486"/>
                  <a:gd name="T66" fmla="*/ 414 w 517"/>
                  <a:gd name="T67" fmla="*/ 196 h 486"/>
                  <a:gd name="T68" fmla="*/ 420 w 517"/>
                  <a:gd name="T69" fmla="*/ 170 h 486"/>
                  <a:gd name="T70" fmla="*/ 365 w 517"/>
                  <a:gd name="T71" fmla="*/ 161 h 486"/>
                  <a:gd name="T72" fmla="*/ 369 w 517"/>
                  <a:gd name="T73" fmla="*/ 175 h 486"/>
                  <a:gd name="T74" fmla="*/ 357 w 517"/>
                  <a:gd name="T75" fmla="*/ 188 h 486"/>
                  <a:gd name="T76" fmla="*/ 370 w 517"/>
                  <a:gd name="T77" fmla="*/ 220 h 486"/>
                  <a:gd name="T78" fmla="*/ 334 w 517"/>
                  <a:gd name="T79" fmla="*/ 261 h 486"/>
                  <a:gd name="T80" fmla="*/ 322 w 517"/>
                  <a:gd name="T81" fmla="*/ 281 h 486"/>
                  <a:gd name="T82" fmla="*/ 294 w 517"/>
                  <a:gd name="T83" fmla="*/ 304 h 486"/>
                  <a:gd name="T84" fmla="*/ 268 w 517"/>
                  <a:gd name="T85" fmla="*/ 320 h 486"/>
                  <a:gd name="T86" fmla="*/ 240 w 517"/>
                  <a:gd name="T87" fmla="*/ 346 h 486"/>
                  <a:gd name="T88" fmla="*/ 216 w 517"/>
                  <a:gd name="T89" fmla="*/ 362 h 486"/>
                  <a:gd name="T90" fmla="*/ 216 w 517"/>
                  <a:gd name="T91" fmla="*/ 411 h 486"/>
                  <a:gd name="T92" fmla="*/ 205 w 517"/>
                  <a:gd name="T93" fmla="*/ 445 h 486"/>
                  <a:gd name="T94" fmla="*/ 190 w 517"/>
                  <a:gd name="T95" fmla="*/ 465 h 486"/>
                  <a:gd name="T96" fmla="*/ 171 w 517"/>
                  <a:gd name="T97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7" h="486">
                    <a:moveTo>
                      <a:pt x="160" y="481"/>
                    </a:moveTo>
                    <a:lnTo>
                      <a:pt x="152" y="472"/>
                    </a:lnTo>
                    <a:lnTo>
                      <a:pt x="146" y="451"/>
                    </a:lnTo>
                    <a:lnTo>
                      <a:pt x="139" y="436"/>
                    </a:lnTo>
                    <a:lnTo>
                      <a:pt x="132" y="422"/>
                    </a:lnTo>
                    <a:lnTo>
                      <a:pt x="123" y="409"/>
                    </a:lnTo>
                    <a:lnTo>
                      <a:pt x="121" y="401"/>
                    </a:lnTo>
                    <a:lnTo>
                      <a:pt x="117" y="391"/>
                    </a:lnTo>
                    <a:lnTo>
                      <a:pt x="115" y="382"/>
                    </a:lnTo>
                    <a:lnTo>
                      <a:pt x="103" y="355"/>
                    </a:lnTo>
                    <a:lnTo>
                      <a:pt x="96" y="346"/>
                    </a:lnTo>
                    <a:lnTo>
                      <a:pt x="87" y="316"/>
                    </a:lnTo>
                    <a:lnTo>
                      <a:pt x="83" y="291"/>
                    </a:lnTo>
                    <a:lnTo>
                      <a:pt x="82" y="264"/>
                    </a:lnTo>
                    <a:lnTo>
                      <a:pt x="80" y="260"/>
                    </a:lnTo>
                    <a:lnTo>
                      <a:pt x="80" y="245"/>
                    </a:lnTo>
                    <a:lnTo>
                      <a:pt x="74" y="239"/>
                    </a:lnTo>
                    <a:lnTo>
                      <a:pt x="71" y="254"/>
                    </a:lnTo>
                    <a:lnTo>
                      <a:pt x="71" y="258"/>
                    </a:lnTo>
                    <a:lnTo>
                      <a:pt x="66" y="266"/>
                    </a:lnTo>
                    <a:lnTo>
                      <a:pt x="48" y="268"/>
                    </a:lnTo>
                    <a:lnTo>
                      <a:pt x="36" y="262"/>
                    </a:lnTo>
                    <a:lnTo>
                      <a:pt x="18" y="245"/>
                    </a:lnTo>
                    <a:lnTo>
                      <a:pt x="17" y="236"/>
                    </a:lnTo>
                    <a:lnTo>
                      <a:pt x="25" y="238"/>
                    </a:lnTo>
                    <a:lnTo>
                      <a:pt x="33" y="236"/>
                    </a:lnTo>
                    <a:lnTo>
                      <a:pt x="39" y="229"/>
                    </a:lnTo>
                    <a:lnTo>
                      <a:pt x="28" y="232"/>
                    </a:lnTo>
                    <a:lnTo>
                      <a:pt x="14" y="232"/>
                    </a:lnTo>
                    <a:lnTo>
                      <a:pt x="10" y="227"/>
                    </a:lnTo>
                    <a:lnTo>
                      <a:pt x="9" y="220"/>
                    </a:lnTo>
                    <a:lnTo>
                      <a:pt x="4" y="219"/>
                    </a:lnTo>
                    <a:lnTo>
                      <a:pt x="0" y="214"/>
                    </a:lnTo>
                    <a:lnTo>
                      <a:pt x="10" y="205"/>
                    </a:lnTo>
                    <a:lnTo>
                      <a:pt x="24" y="198"/>
                    </a:lnTo>
                    <a:lnTo>
                      <a:pt x="50" y="201"/>
                    </a:lnTo>
                    <a:lnTo>
                      <a:pt x="51" y="187"/>
                    </a:lnTo>
                    <a:lnTo>
                      <a:pt x="31" y="154"/>
                    </a:lnTo>
                    <a:lnTo>
                      <a:pt x="41" y="132"/>
                    </a:lnTo>
                    <a:lnTo>
                      <a:pt x="48" y="139"/>
                    </a:lnTo>
                    <a:lnTo>
                      <a:pt x="61" y="138"/>
                    </a:lnTo>
                    <a:lnTo>
                      <a:pt x="95" y="106"/>
                    </a:lnTo>
                    <a:lnTo>
                      <a:pt x="100" y="90"/>
                    </a:lnTo>
                    <a:lnTo>
                      <a:pt x="111" y="85"/>
                    </a:lnTo>
                    <a:lnTo>
                      <a:pt x="114" y="67"/>
                    </a:lnTo>
                    <a:lnTo>
                      <a:pt x="127" y="57"/>
                    </a:lnTo>
                    <a:lnTo>
                      <a:pt x="130" y="50"/>
                    </a:lnTo>
                    <a:lnTo>
                      <a:pt x="117" y="37"/>
                    </a:lnTo>
                    <a:lnTo>
                      <a:pt x="105" y="34"/>
                    </a:lnTo>
                    <a:lnTo>
                      <a:pt x="107" y="2"/>
                    </a:lnTo>
                    <a:lnTo>
                      <a:pt x="124" y="0"/>
                    </a:lnTo>
                    <a:lnTo>
                      <a:pt x="142" y="4"/>
                    </a:lnTo>
                    <a:lnTo>
                      <a:pt x="165" y="0"/>
                    </a:lnTo>
                    <a:lnTo>
                      <a:pt x="168" y="2"/>
                    </a:lnTo>
                    <a:lnTo>
                      <a:pt x="174" y="8"/>
                    </a:lnTo>
                    <a:lnTo>
                      <a:pt x="183" y="13"/>
                    </a:lnTo>
                    <a:lnTo>
                      <a:pt x="185" y="25"/>
                    </a:lnTo>
                    <a:lnTo>
                      <a:pt x="194" y="36"/>
                    </a:lnTo>
                    <a:lnTo>
                      <a:pt x="195" y="42"/>
                    </a:lnTo>
                    <a:lnTo>
                      <a:pt x="190" y="45"/>
                    </a:lnTo>
                    <a:lnTo>
                      <a:pt x="183" y="43"/>
                    </a:lnTo>
                    <a:lnTo>
                      <a:pt x="180" y="47"/>
                    </a:lnTo>
                    <a:lnTo>
                      <a:pt x="191" y="55"/>
                    </a:lnTo>
                    <a:lnTo>
                      <a:pt x="189" y="70"/>
                    </a:lnTo>
                    <a:lnTo>
                      <a:pt x="198" y="75"/>
                    </a:lnTo>
                    <a:lnTo>
                      <a:pt x="212" y="75"/>
                    </a:lnTo>
                    <a:lnTo>
                      <a:pt x="226" y="88"/>
                    </a:lnTo>
                    <a:lnTo>
                      <a:pt x="220" y="100"/>
                    </a:lnTo>
                    <a:lnTo>
                      <a:pt x="216" y="111"/>
                    </a:lnTo>
                    <a:lnTo>
                      <a:pt x="220" y="124"/>
                    </a:lnTo>
                    <a:lnTo>
                      <a:pt x="232" y="128"/>
                    </a:lnTo>
                    <a:lnTo>
                      <a:pt x="240" y="133"/>
                    </a:lnTo>
                    <a:lnTo>
                      <a:pt x="272" y="139"/>
                    </a:lnTo>
                    <a:lnTo>
                      <a:pt x="290" y="140"/>
                    </a:lnTo>
                    <a:lnTo>
                      <a:pt x="311" y="156"/>
                    </a:lnTo>
                    <a:lnTo>
                      <a:pt x="331" y="162"/>
                    </a:lnTo>
                    <a:lnTo>
                      <a:pt x="351" y="159"/>
                    </a:lnTo>
                    <a:lnTo>
                      <a:pt x="357" y="146"/>
                    </a:lnTo>
                    <a:lnTo>
                      <a:pt x="353" y="133"/>
                    </a:lnTo>
                    <a:lnTo>
                      <a:pt x="362" y="131"/>
                    </a:lnTo>
                    <a:lnTo>
                      <a:pt x="374" y="135"/>
                    </a:lnTo>
                    <a:lnTo>
                      <a:pt x="376" y="145"/>
                    </a:lnTo>
                    <a:lnTo>
                      <a:pt x="383" y="154"/>
                    </a:lnTo>
                    <a:lnTo>
                      <a:pt x="427" y="151"/>
                    </a:lnTo>
                    <a:lnTo>
                      <a:pt x="428" y="134"/>
                    </a:lnTo>
                    <a:lnTo>
                      <a:pt x="457" y="114"/>
                    </a:lnTo>
                    <a:lnTo>
                      <a:pt x="497" y="102"/>
                    </a:lnTo>
                    <a:lnTo>
                      <a:pt x="505" y="108"/>
                    </a:lnTo>
                    <a:lnTo>
                      <a:pt x="504" y="114"/>
                    </a:lnTo>
                    <a:lnTo>
                      <a:pt x="517" y="126"/>
                    </a:lnTo>
                    <a:lnTo>
                      <a:pt x="509" y="138"/>
                    </a:lnTo>
                    <a:lnTo>
                      <a:pt x="485" y="147"/>
                    </a:lnTo>
                    <a:lnTo>
                      <a:pt x="466" y="198"/>
                    </a:lnTo>
                    <a:lnTo>
                      <a:pt x="457" y="200"/>
                    </a:lnTo>
                    <a:lnTo>
                      <a:pt x="455" y="210"/>
                    </a:lnTo>
                    <a:lnTo>
                      <a:pt x="448" y="212"/>
                    </a:lnTo>
                    <a:lnTo>
                      <a:pt x="450" y="234"/>
                    </a:lnTo>
                    <a:lnTo>
                      <a:pt x="438" y="240"/>
                    </a:lnTo>
                    <a:lnTo>
                      <a:pt x="434" y="227"/>
                    </a:lnTo>
                    <a:lnTo>
                      <a:pt x="430" y="212"/>
                    </a:lnTo>
                    <a:lnTo>
                      <a:pt x="418" y="208"/>
                    </a:lnTo>
                    <a:lnTo>
                      <a:pt x="414" y="196"/>
                    </a:lnTo>
                    <a:lnTo>
                      <a:pt x="426" y="186"/>
                    </a:lnTo>
                    <a:lnTo>
                      <a:pt x="427" y="179"/>
                    </a:lnTo>
                    <a:lnTo>
                      <a:pt x="420" y="170"/>
                    </a:lnTo>
                    <a:lnTo>
                      <a:pt x="390" y="173"/>
                    </a:lnTo>
                    <a:lnTo>
                      <a:pt x="379" y="161"/>
                    </a:lnTo>
                    <a:lnTo>
                      <a:pt x="365" y="161"/>
                    </a:lnTo>
                    <a:lnTo>
                      <a:pt x="358" y="167"/>
                    </a:lnTo>
                    <a:lnTo>
                      <a:pt x="365" y="168"/>
                    </a:lnTo>
                    <a:lnTo>
                      <a:pt x="369" y="175"/>
                    </a:lnTo>
                    <a:lnTo>
                      <a:pt x="371" y="183"/>
                    </a:lnTo>
                    <a:lnTo>
                      <a:pt x="358" y="183"/>
                    </a:lnTo>
                    <a:lnTo>
                      <a:pt x="357" y="188"/>
                    </a:lnTo>
                    <a:lnTo>
                      <a:pt x="366" y="197"/>
                    </a:lnTo>
                    <a:lnTo>
                      <a:pt x="367" y="212"/>
                    </a:lnTo>
                    <a:lnTo>
                      <a:pt x="370" y="220"/>
                    </a:lnTo>
                    <a:lnTo>
                      <a:pt x="370" y="243"/>
                    </a:lnTo>
                    <a:lnTo>
                      <a:pt x="341" y="252"/>
                    </a:lnTo>
                    <a:lnTo>
                      <a:pt x="334" y="261"/>
                    </a:lnTo>
                    <a:lnTo>
                      <a:pt x="338" y="268"/>
                    </a:lnTo>
                    <a:lnTo>
                      <a:pt x="334" y="275"/>
                    </a:lnTo>
                    <a:lnTo>
                      <a:pt x="322" y="281"/>
                    </a:lnTo>
                    <a:lnTo>
                      <a:pt x="308" y="286"/>
                    </a:lnTo>
                    <a:lnTo>
                      <a:pt x="297" y="295"/>
                    </a:lnTo>
                    <a:lnTo>
                      <a:pt x="294" y="304"/>
                    </a:lnTo>
                    <a:lnTo>
                      <a:pt x="283" y="309"/>
                    </a:lnTo>
                    <a:lnTo>
                      <a:pt x="279" y="314"/>
                    </a:lnTo>
                    <a:lnTo>
                      <a:pt x="268" y="320"/>
                    </a:lnTo>
                    <a:lnTo>
                      <a:pt x="255" y="334"/>
                    </a:lnTo>
                    <a:lnTo>
                      <a:pt x="249" y="346"/>
                    </a:lnTo>
                    <a:lnTo>
                      <a:pt x="240" y="346"/>
                    </a:lnTo>
                    <a:lnTo>
                      <a:pt x="229" y="355"/>
                    </a:lnTo>
                    <a:lnTo>
                      <a:pt x="220" y="356"/>
                    </a:lnTo>
                    <a:lnTo>
                      <a:pt x="216" y="362"/>
                    </a:lnTo>
                    <a:lnTo>
                      <a:pt x="217" y="380"/>
                    </a:lnTo>
                    <a:lnTo>
                      <a:pt x="218" y="387"/>
                    </a:lnTo>
                    <a:lnTo>
                      <a:pt x="216" y="411"/>
                    </a:lnTo>
                    <a:lnTo>
                      <a:pt x="210" y="421"/>
                    </a:lnTo>
                    <a:lnTo>
                      <a:pt x="212" y="444"/>
                    </a:lnTo>
                    <a:lnTo>
                      <a:pt x="205" y="445"/>
                    </a:lnTo>
                    <a:lnTo>
                      <a:pt x="200" y="451"/>
                    </a:lnTo>
                    <a:lnTo>
                      <a:pt x="199" y="459"/>
                    </a:lnTo>
                    <a:lnTo>
                      <a:pt x="190" y="465"/>
                    </a:lnTo>
                    <a:lnTo>
                      <a:pt x="184" y="471"/>
                    </a:lnTo>
                    <a:lnTo>
                      <a:pt x="182" y="476"/>
                    </a:lnTo>
                    <a:lnTo>
                      <a:pt x="171" y="486"/>
                    </a:lnTo>
                    <a:lnTo>
                      <a:pt x="160" y="4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6" name="Freeform 1337"/>
              <p:cNvSpPr>
                <a:spLocks noEditPoints="1"/>
              </p:cNvSpPr>
              <p:nvPr/>
            </p:nvSpPr>
            <p:spPr bwMode="gray">
              <a:xfrm>
                <a:off x="4177" y="1716"/>
                <a:ext cx="518" cy="486"/>
              </a:xfrm>
              <a:custGeom>
                <a:avLst/>
                <a:gdLst>
                  <a:gd name="T0" fmla="*/ 195 w 518"/>
                  <a:gd name="T1" fmla="*/ 42 h 486"/>
                  <a:gd name="T2" fmla="*/ 212 w 518"/>
                  <a:gd name="T3" fmla="*/ 75 h 486"/>
                  <a:gd name="T4" fmla="*/ 272 w 518"/>
                  <a:gd name="T5" fmla="*/ 139 h 486"/>
                  <a:gd name="T6" fmla="*/ 362 w 518"/>
                  <a:gd name="T7" fmla="*/ 131 h 486"/>
                  <a:gd name="T8" fmla="*/ 497 w 518"/>
                  <a:gd name="T9" fmla="*/ 102 h 486"/>
                  <a:gd name="T10" fmla="*/ 457 w 518"/>
                  <a:gd name="T11" fmla="*/ 200 h 486"/>
                  <a:gd name="T12" fmla="*/ 418 w 518"/>
                  <a:gd name="T13" fmla="*/ 208 h 486"/>
                  <a:gd name="T14" fmla="*/ 365 w 518"/>
                  <a:gd name="T15" fmla="*/ 161 h 486"/>
                  <a:gd name="T16" fmla="*/ 365 w 518"/>
                  <a:gd name="T17" fmla="*/ 197 h 486"/>
                  <a:gd name="T18" fmla="*/ 334 w 518"/>
                  <a:gd name="T19" fmla="*/ 275 h 486"/>
                  <a:gd name="T20" fmla="*/ 268 w 518"/>
                  <a:gd name="T21" fmla="*/ 320 h 486"/>
                  <a:gd name="T22" fmla="*/ 216 w 518"/>
                  <a:gd name="T23" fmla="*/ 380 h 486"/>
                  <a:gd name="T24" fmla="*/ 198 w 518"/>
                  <a:gd name="T25" fmla="*/ 459 h 486"/>
                  <a:gd name="T26" fmla="*/ 146 w 518"/>
                  <a:gd name="T27" fmla="*/ 451 h 486"/>
                  <a:gd name="T28" fmla="*/ 103 w 518"/>
                  <a:gd name="T29" fmla="*/ 355 h 486"/>
                  <a:gd name="T30" fmla="*/ 74 w 518"/>
                  <a:gd name="T31" fmla="*/ 239 h 486"/>
                  <a:gd name="T32" fmla="*/ 17 w 518"/>
                  <a:gd name="T33" fmla="*/ 236 h 486"/>
                  <a:gd name="T34" fmla="*/ 9 w 518"/>
                  <a:gd name="T35" fmla="*/ 220 h 486"/>
                  <a:gd name="T36" fmla="*/ 32 w 518"/>
                  <a:gd name="T37" fmla="*/ 154 h 486"/>
                  <a:gd name="T38" fmla="*/ 115 w 518"/>
                  <a:gd name="T39" fmla="*/ 67 h 486"/>
                  <a:gd name="T40" fmla="*/ 142 w 518"/>
                  <a:gd name="T41" fmla="*/ 4 h 486"/>
                  <a:gd name="T42" fmla="*/ 124 w 518"/>
                  <a:gd name="T43" fmla="*/ 0 h 486"/>
                  <a:gd name="T44" fmla="*/ 117 w 518"/>
                  <a:gd name="T45" fmla="*/ 38 h 486"/>
                  <a:gd name="T46" fmla="*/ 100 w 518"/>
                  <a:gd name="T47" fmla="*/ 90 h 486"/>
                  <a:gd name="T48" fmla="*/ 41 w 518"/>
                  <a:gd name="T49" fmla="*/ 132 h 486"/>
                  <a:gd name="T50" fmla="*/ 24 w 518"/>
                  <a:gd name="T51" fmla="*/ 198 h 486"/>
                  <a:gd name="T52" fmla="*/ 0 w 518"/>
                  <a:gd name="T53" fmla="*/ 214 h 486"/>
                  <a:gd name="T54" fmla="*/ 9 w 518"/>
                  <a:gd name="T55" fmla="*/ 227 h 486"/>
                  <a:gd name="T56" fmla="*/ 28 w 518"/>
                  <a:gd name="T57" fmla="*/ 232 h 486"/>
                  <a:gd name="T58" fmla="*/ 18 w 518"/>
                  <a:gd name="T59" fmla="*/ 245 h 486"/>
                  <a:gd name="T60" fmla="*/ 47 w 518"/>
                  <a:gd name="T61" fmla="*/ 269 h 486"/>
                  <a:gd name="T62" fmla="*/ 72 w 518"/>
                  <a:gd name="T63" fmla="*/ 258 h 486"/>
                  <a:gd name="T64" fmla="*/ 82 w 518"/>
                  <a:gd name="T65" fmla="*/ 264 h 486"/>
                  <a:gd name="T66" fmla="*/ 115 w 518"/>
                  <a:gd name="T67" fmla="*/ 382 h 486"/>
                  <a:gd name="T68" fmla="*/ 139 w 518"/>
                  <a:gd name="T69" fmla="*/ 436 h 486"/>
                  <a:gd name="T70" fmla="*/ 160 w 518"/>
                  <a:gd name="T71" fmla="*/ 481 h 486"/>
                  <a:gd name="T72" fmla="*/ 185 w 518"/>
                  <a:gd name="T73" fmla="*/ 471 h 486"/>
                  <a:gd name="T74" fmla="*/ 212 w 518"/>
                  <a:gd name="T75" fmla="*/ 445 h 486"/>
                  <a:gd name="T76" fmla="*/ 218 w 518"/>
                  <a:gd name="T77" fmla="*/ 388 h 486"/>
                  <a:gd name="T78" fmla="*/ 229 w 518"/>
                  <a:gd name="T79" fmla="*/ 355 h 486"/>
                  <a:gd name="T80" fmla="*/ 269 w 518"/>
                  <a:gd name="T81" fmla="*/ 321 h 486"/>
                  <a:gd name="T82" fmla="*/ 294 w 518"/>
                  <a:gd name="T83" fmla="*/ 304 h 486"/>
                  <a:gd name="T84" fmla="*/ 338 w 518"/>
                  <a:gd name="T85" fmla="*/ 268 h 486"/>
                  <a:gd name="T86" fmla="*/ 371 w 518"/>
                  <a:gd name="T87" fmla="*/ 243 h 486"/>
                  <a:gd name="T88" fmla="*/ 366 w 518"/>
                  <a:gd name="T89" fmla="*/ 197 h 486"/>
                  <a:gd name="T90" fmla="*/ 370 w 518"/>
                  <a:gd name="T91" fmla="*/ 175 h 486"/>
                  <a:gd name="T92" fmla="*/ 379 w 518"/>
                  <a:gd name="T93" fmla="*/ 161 h 486"/>
                  <a:gd name="T94" fmla="*/ 414 w 518"/>
                  <a:gd name="T95" fmla="*/ 195 h 486"/>
                  <a:gd name="T96" fmla="*/ 434 w 518"/>
                  <a:gd name="T97" fmla="*/ 227 h 486"/>
                  <a:gd name="T98" fmla="*/ 448 w 518"/>
                  <a:gd name="T99" fmla="*/ 212 h 486"/>
                  <a:gd name="T100" fmla="*/ 467 w 518"/>
                  <a:gd name="T101" fmla="*/ 198 h 486"/>
                  <a:gd name="T102" fmla="*/ 517 w 518"/>
                  <a:gd name="T103" fmla="*/ 125 h 486"/>
                  <a:gd name="T104" fmla="*/ 497 w 518"/>
                  <a:gd name="T105" fmla="*/ 102 h 486"/>
                  <a:gd name="T106" fmla="*/ 427 w 518"/>
                  <a:gd name="T107" fmla="*/ 151 h 486"/>
                  <a:gd name="T108" fmla="*/ 362 w 518"/>
                  <a:gd name="T109" fmla="*/ 131 h 486"/>
                  <a:gd name="T110" fmla="*/ 331 w 518"/>
                  <a:gd name="T111" fmla="*/ 161 h 486"/>
                  <a:gd name="T112" fmla="*/ 232 w 518"/>
                  <a:gd name="T113" fmla="*/ 128 h 486"/>
                  <a:gd name="T114" fmla="*/ 212 w 518"/>
                  <a:gd name="T115" fmla="*/ 75 h 486"/>
                  <a:gd name="T116" fmla="*/ 191 w 518"/>
                  <a:gd name="T117" fmla="*/ 55 h 486"/>
                  <a:gd name="T118" fmla="*/ 195 w 518"/>
                  <a:gd name="T119" fmla="*/ 42 h 486"/>
                  <a:gd name="T120" fmla="*/ 183 w 518"/>
                  <a:gd name="T121" fmla="*/ 13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8" h="486">
                    <a:moveTo>
                      <a:pt x="165" y="0"/>
                    </a:moveTo>
                    <a:lnTo>
                      <a:pt x="168" y="2"/>
                    </a:lnTo>
                    <a:lnTo>
                      <a:pt x="174" y="8"/>
                    </a:lnTo>
                    <a:lnTo>
                      <a:pt x="182" y="13"/>
                    </a:lnTo>
                    <a:lnTo>
                      <a:pt x="185" y="25"/>
                    </a:lnTo>
                    <a:lnTo>
                      <a:pt x="194" y="36"/>
                    </a:lnTo>
                    <a:lnTo>
                      <a:pt x="195" y="42"/>
                    </a:lnTo>
                    <a:lnTo>
                      <a:pt x="190" y="45"/>
                    </a:lnTo>
                    <a:lnTo>
                      <a:pt x="183" y="43"/>
                    </a:lnTo>
                    <a:lnTo>
                      <a:pt x="180" y="47"/>
                    </a:lnTo>
                    <a:lnTo>
                      <a:pt x="190" y="55"/>
                    </a:lnTo>
                    <a:lnTo>
                      <a:pt x="189" y="70"/>
                    </a:lnTo>
                    <a:lnTo>
                      <a:pt x="198" y="75"/>
                    </a:lnTo>
                    <a:lnTo>
                      <a:pt x="212" y="75"/>
                    </a:lnTo>
                    <a:lnTo>
                      <a:pt x="225" y="88"/>
                    </a:lnTo>
                    <a:lnTo>
                      <a:pt x="220" y="100"/>
                    </a:lnTo>
                    <a:lnTo>
                      <a:pt x="215" y="111"/>
                    </a:lnTo>
                    <a:lnTo>
                      <a:pt x="220" y="124"/>
                    </a:lnTo>
                    <a:lnTo>
                      <a:pt x="231" y="128"/>
                    </a:lnTo>
                    <a:lnTo>
                      <a:pt x="240" y="133"/>
                    </a:lnTo>
                    <a:lnTo>
                      <a:pt x="272" y="139"/>
                    </a:lnTo>
                    <a:lnTo>
                      <a:pt x="290" y="141"/>
                    </a:lnTo>
                    <a:lnTo>
                      <a:pt x="311" y="156"/>
                    </a:lnTo>
                    <a:lnTo>
                      <a:pt x="331" y="162"/>
                    </a:lnTo>
                    <a:lnTo>
                      <a:pt x="351" y="159"/>
                    </a:lnTo>
                    <a:lnTo>
                      <a:pt x="357" y="146"/>
                    </a:lnTo>
                    <a:lnTo>
                      <a:pt x="353" y="133"/>
                    </a:lnTo>
                    <a:lnTo>
                      <a:pt x="362" y="131"/>
                    </a:lnTo>
                    <a:lnTo>
                      <a:pt x="373" y="135"/>
                    </a:lnTo>
                    <a:lnTo>
                      <a:pt x="376" y="145"/>
                    </a:lnTo>
                    <a:lnTo>
                      <a:pt x="383" y="154"/>
                    </a:lnTo>
                    <a:lnTo>
                      <a:pt x="428" y="151"/>
                    </a:lnTo>
                    <a:lnTo>
                      <a:pt x="428" y="134"/>
                    </a:lnTo>
                    <a:lnTo>
                      <a:pt x="457" y="114"/>
                    </a:lnTo>
                    <a:lnTo>
                      <a:pt x="497" y="102"/>
                    </a:lnTo>
                    <a:lnTo>
                      <a:pt x="505" y="109"/>
                    </a:lnTo>
                    <a:lnTo>
                      <a:pt x="503" y="114"/>
                    </a:lnTo>
                    <a:lnTo>
                      <a:pt x="517" y="126"/>
                    </a:lnTo>
                    <a:lnTo>
                      <a:pt x="509" y="138"/>
                    </a:lnTo>
                    <a:lnTo>
                      <a:pt x="485" y="147"/>
                    </a:lnTo>
                    <a:lnTo>
                      <a:pt x="466" y="198"/>
                    </a:lnTo>
                    <a:lnTo>
                      <a:pt x="457" y="200"/>
                    </a:lnTo>
                    <a:lnTo>
                      <a:pt x="455" y="210"/>
                    </a:lnTo>
                    <a:lnTo>
                      <a:pt x="447" y="212"/>
                    </a:lnTo>
                    <a:lnTo>
                      <a:pt x="450" y="234"/>
                    </a:lnTo>
                    <a:lnTo>
                      <a:pt x="438" y="240"/>
                    </a:lnTo>
                    <a:lnTo>
                      <a:pt x="434" y="227"/>
                    </a:lnTo>
                    <a:lnTo>
                      <a:pt x="430" y="212"/>
                    </a:lnTo>
                    <a:lnTo>
                      <a:pt x="418" y="208"/>
                    </a:lnTo>
                    <a:lnTo>
                      <a:pt x="414" y="196"/>
                    </a:lnTo>
                    <a:lnTo>
                      <a:pt x="427" y="186"/>
                    </a:lnTo>
                    <a:lnTo>
                      <a:pt x="427" y="179"/>
                    </a:lnTo>
                    <a:lnTo>
                      <a:pt x="420" y="170"/>
                    </a:lnTo>
                    <a:lnTo>
                      <a:pt x="390" y="173"/>
                    </a:lnTo>
                    <a:lnTo>
                      <a:pt x="379" y="161"/>
                    </a:lnTo>
                    <a:lnTo>
                      <a:pt x="365" y="161"/>
                    </a:lnTo>
                    <a:lnTo>
                      <a:pt x="358" y="167"/>
                    </a:lnTo>
                    <a:lnTo>
                      <a:pt x="364" y="168"/>
                    </a:lnTo>
                    <a:lnTo>
                      <a:pt x="369" y="175"/>
                    </a:lnTo>
                    <a:lnTo>
                      <a:pt x="371" y="183"/>
                    </a:lnTo>
                    <a:lnTo>
                      <a:pt x="358" y="183"/>
                    </a:lnTo>
                    <a:lnTo>
                      <a:pt x="357" y="189"/>
                    </a:lnTo>
                    <a:lnTo>
                      <a:pt x="365" y="197"/>
                    </a:lnTo>
                    <a:lnTo>
                      <a:pt x="366" y="212"/>
                    </a:lnTo>
                    <a:lnTo>
                      <a:pt x="370" y="220"/>
                    </a:lnTo>
                    <a:lnTo>
                      <a:pt x="370" y="243"/>
                    </a:lnTo>
                    <a:lnTo>
                      <a:pt x="341" y="252"/>
                    </a:lnTo>
                    <a:lnTo>
                      <a:pt x="334" y="261"/>
                    </a:lnTo>
                    <a:lnTo>
                      <a:pt x="338" y="268"/>
                    </a:lnTo>
                    <a:lnTo>
                      <a:pt x="334" y="275"/>
                    </a:lnTo>
                    <a:lnTo>
                      <a:pt x="322" y="280"/>
                    </a:lnTo>
                    <a:lnTo>
                      <a:pt x="308" y="286"/>
                    </a:lnTo>
                    <a:lnTo>
                      <a:pt x="296" y="295"/>
                    </a:lnTo>
                    <a:lnTo>
                      <a:pt x="294" y="303"/>
                    </a:lnTo>
                    <a:lnTo>
                      <a:pt x="283" y="309"/>
                    </a:lnTo>
                    <a:lnTo>
                      <a:pt x="279" y="314"/>
                    </a:lnTo>
                    <a:lnTo>
                      <a:pt x="268" y="320"/>
                    </a:lnTo>
                    <a:lnTo>
                      <a:pt x="255" y="334"/>
                    </a:lnTo>
                    <a:lnTo>
                      <a:pt x="248" y="346"/>
                    </a:lnTo>
                    <a:lnTo>
                      <a:pt x="240" y="346"/>
                    </a:lnTo>
                    <a:lnTo>
                      <a:pt x="229" y="355"/>
                    </a:lnTo>
                    <a:lnTo>
                      <a:pt x="220" y="356"/>
                    </a:lnTo>
                    <a:lnTo>
                      <a:pt x="215" y="362"/>
                    </a:lnTo>
                    <a:lnTo>
                      <a:pt x="216" y="380"/>
                    </a:lnTo>
                    <a:lnTo>
                      <a:pt x="217" y="387"/>
                    </a:lnTo>
                    <a:lnTo>
                      <a:pt x="215" y="410"/>
                    </a:lnTo>
                    <a:lnTo>
                      <a:pt x="210" y="421"/>
                    </a:lnTo>
                    <a:lnTo>
                      <a:pt x="212" y="444"/>
                    </a:lnTo>
                    <a:lnTo>
                      <a:pt x="205" y="445"/>
                    </a:lnTo>
                    <a:lnTo>
                      <a:pt x="199" y="451"/>
                    </a:lnTo>
                    <a:lnTo>
                      <a:pt x="198" y="459"/>
                    </a:lnTo>
                    <a:lnTo>
                      <a:pt x="190" y="465"/>
                    </a:lnTo>
                    <a:lnTo>
                      <a:pt x="184" y="471"/>
                    </a:lnTo>
                    <a:lnTo>
                      <a:pt x="181" y="476"/>
                    </a:lnTo>
                    <a:lnTo>
                      <a:pt x="171" y="486"/>
                    </a:lnTo>
                    <a:lnTo>
                      <a:pt x="160" y="480"/>
                    </a:lnTo>
                    <a:lnTo>
                      <a:pt x="152" y="471"/>
                    </a:lnTo>
                    <a:lnTo>
                      <a:pt x="146" y="451"/>
                    </a:lnTo>
                    <a:lnTo>
                      <a:pt x="139" y="436"/>
                    </a:lnTo>
                    <a:lnTo>
                      <a:pt x="132" y="422"/>
                    </a:lnTo>
                    <a:lnTo>
                      <a:pt x="123" y="409"/>
                    </a:lnTo>
                    <a:lnTo>
                      <a:pt x="121" y="401"/>
                    </a:lnTo>
                    <a:lnTo>
                      <a:pt x="117" y="391"/>
                    </a:lnTo>
                    <a:lnTo>
                      <a:pt x="115" y="382"/>
                    </a:lnTo>
                    <a:lnTo>
                      <a:pt x="103" y="355"/>
                    </a:lnTo>
                    <a:lnTo>
                      <a:pt x="97" y="346"/>
                    </a:lnTo>
                    <a:lnTo>
                      <a:pt x="87" y="316"/>
                    </a:lnTo>
                    <a:lnTo>
                      <a:pt x="83" y="291"/>
                    </a:lnTo>
                    <a:lnTo>
                      <a:pt x="82" y="264"/>
                    </a:lnTo>
                    <a:lnTo>
                      <a:pt x="80" y="260"/>
                    </a:lnTo>
                    <a:lnTo>
                      <a:pt x="81" y="245"/>
                    </a:lnTo>
                    <a:lnTo>
                      <a:pt x="74" y="239"/>
                    </a:lnTo>
                    <a:lnTo>
                      <a:pt x="71" y="254"/>
                    </a:lnTo>
                    <a:lnTo>
                      <a:pt x="71" y="258"/>
                    </a:lnTo>
                    <a:lnTo>
                      <a:pt x="65" y="265"/>
                    </a:lnTo>
                    <a:lnTo>
                      <a:pt x="48" y="268"/>
                    </a:lnTo>
                    <a:lnTo>
                      <a:pt x="36" y="262"/>
                    </a:lnTo>
                    <a:lnTo>
                      <a:pt x="18" y="245"/>
                    </a:lnTo>
                    <a:lnTo>
                      <a:pt x="17" y="236"/>
                    </a:lnTo>
                    <a:lnTo>
                      <a:pt x="25" y="238"/>
                    </a:lnTo>
                    <a:lnTo>
                      <a:pt x="33" y="236"/>
                    </a:lnTo>
                    <a:lnTo>
                      <a:pt x="40" y="228"/>
                    </a:lnTo>
                    <a:lnTo>
                      <a:pt x="28" y="232"/>
                    </a:lnTo>
                    <a:lnTo>
                      <a:pt x="15" y="232"/>
                    </a:lnTo>
                    <a:lnTo>
                      <a:pt x="10" y="227"/>
                    </a:lnTo>
                    <a:lnTo>
                      <a:pt x="9" y="220"/>
                    </a:lnTo>
                    <a:lnTo>
                      <a:pt x="4" y="219"/>
                    </a:lnTo>
                    <a:lnTo>
                      <a:pt x="0" y="214"/>
                    </a:lnTo>
                    <a:lnTo>
                      <a:pt x="10" y="205"/>
                    </a:lnTo>
                    <a:lnTo>
                      <a:pt x="24" y="198"/>
                    </a:lnTo>
                    <a:lnTo>
                      <a:pt x="50" y="201"/>
                    </a:lnTo>
                    <a:lnTo>
                      <a:pt x="51" y="187"/>
                    </a:lnTo>
                    <a:lnTo>
                      <a:pt x="32" y="154"/>
                    </a:lnTo>
                    <a:lnTo>
                      <a:pt x="41" y="133"/>
                    </a:lnTo>
                    <a:lnTo>
                      <a:pt x="48" y="139"/>
                    </a:lnTo>
                    <a:lnTo>
                      <a:pt x="61" y="138"/>
                    </a:lnTo>
                    <a:lnTo>
                      <a:pt x="96" y="106"/>
                    </a:lnTo>
                    <a:lnTo>
                      <a:pt x="100" y="90"/>
                    </a:lnTo>
                    <a:lnTo>
                      <a:pt x="112" y="85"/>
                    </a:lnTo>
                    <a:lnTo>
                      <a:pt x="115" y="67"/>
                    </a:lnTo>
                    <a:lnTo>
                      <a:pt x="127" y="58"/>
                    </a:lnTo>
                    <a:lnTo>
                      <a:pt x="131" y="50"/>
                    </a:lnTo>
                    <a:lnTo>
                      <a:pt x="117" y="37"/>
                    </a:lnTo>
                    <a:lnTo>
                      <a:pt x="105" y="34"/>
                    </a:lnTo>
                    <a:lnTo>
                      <a:pt x="107" y="2"/>
                    </a:lnTo>
                    <a:lnTo>
                      <a:pt x="124" y="0"/>
                    </a:lnTo>
                    <a:lnTo>
                      <a:pt x="142" y="4"/>
                    </a:lnTo>
                    <a:lnTo>
                      <a:pt x="165" y="0"/>
                    </a:lnTo>
                    <a:close/>
                    <a:moveTo>
                      <a:pt x="165" y="0"/>
                    </a:moveTo>
                    <a:lnTo>
                      <a:pt x="165" y="0"/>
                    </a:lnTo>
                    <a:lnTo>
                      <a:pt x="142" y="4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107" y="2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17" y="38"/>
                    </a:lnTo>
                    <a:lnTo>
                      <a:pt x="130" y="50"/>
                    </a:lnTo>
                    <a:lnTo>
                      <a:pt x="126" y="57"/>
                    </a:lnTo>
                    <a:lnTo>
                      <a:pt x="114" y="67"/>
                    </a:lnTo>
                    <a:lnTo>
                      <a:pt x="114" y="67"/>
                    </a:lnTo>
                    <a:lnTo>
                      <a:pt x="114" y="67"/>
                    </a:lnTo>
                    <a:lnTo>
                      <a:pt x="111" y="85"/>
                    </a:lnTo>
                    <a:lnTo>
                      <a:pt x="100" y="90"/>
                    </a:lnTo>
                    <a:lnTo>
                      <a:pt x="100" y="90"/>
                    </a:lnTo>
                    <a:lnTo>
                      <a:pt x="100" y="90"/>
                    </a:lnTo>
                    <a:lnTo>
                      <a:pt x="95" y="106"/>
                    </a:lnTo>
                    <a:lnTo>
                      <a:pt x="61" y="138"/>
                    </a:lnTo>
                    <a:lnTo>
                      <a:pt x="48" y="139"/>
                    </a:lnTo>
                    <a:lnTo>
                      <a:pt x="41" y="132"/>
                    </a:lnTo>
                    <a:lnTo>
                      <a:pt x="41" y="132"/>
                    </a:lnTo>
                    <a:lnTo>
                      <a:pt x="41" y="133"/>
                    </a:lnTo>
                    <a:lnTo>
                      <a:pt x="31" y="154"/>
                    </a:lnTo>
                    <a:lnTo>
                      <a:pt x="31" y="154"/>
                    </a:lnTo>
                    <a:lnTo>
                      <a:pt x="31" y="154"/>
                    </a:lnTo>
                    <a:lnTo>
                      <a:pt x="51" y="187"/>
                    </a:lnTo>
                    <a:lnTo>
                      <a:pt x="50" y="200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10" y="205"/>
                    </a:lnTo>
                    <a:lnTo>
                      <a:pt x="10" y="205"/>
                    </a:lnTo>
                    <a:lnTo>
                      <a:pt x="10" y="205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8" y="220"/>
                    </a:lnTo>
                    <a:lnTo>
                      <a:pt x="9" y="227"/>
                    </a:lnTo>
                    <a:lnTo>
                      <a:pt x="9" y="227"/>
                    </a:lnTo>
                    <a:lnTo>
                      <a:pt x="10" y="227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5" y="232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39" y="229"/>
                    </a:lnTo>
                    <a:lnTo>
                      <a:pt x="33" y="236"/>
                    </a:lnTo>
                    <a:lnTo>
                      <a:pt x="25" y="238"/>
                    </a:lnTo>
                    <a:lnTo>
                      <a:pt x="17" y="236"/>
                    </a:lnTo>
                    <a:lnTo>
                      <a:pt x="17" y="236"/>
                    </a:lnTo>
                    <a:lnTo>
                      <a:pt x="17" y="236"/>
                    </a:lnTo>
                    <a:lnTo>
                      <a:pt x="18" y="245"/>
                    </a:lnTo>
                    <a:lnTo>
                      <a:pt x="18" y="245"/>
                    </a:lnTo>
                    <a:lnTo>
                      <a:pt x="18" y="245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47" y="269"/>
                    </a:lnTo>
                    <a:lnTo>
                      <a:pt x="47" y="269"/>
                    </a:lnTo>
                    <a:lnTo>
                      <a:pt x="48" y="269"/>
                    </a:lnTo>
                    <a:lnTo>
                      <a:pt x="66" y="266"/>
                    </a:lnTo>
                    <a:lnTo>
                      <a:pt x="66" y="266"/>
                    </a:lnTo>
                    <a:lnTo>
                      <a:pt x="66" y="266"/>
                    </a:lnTo>
                    <a:lnTo>
                      <a:pt x="72" y="259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72" y="254"/>
                    </a:lnTo>
                    <a:lnTo>
                      <a:pt x="74" y="240"/>
                    </a:lnTo>
                    <a:lnTo>
                      <a:pt x="80" y="245"/>
                    </a:lnTo>
                    <a:lnTo>
                      <a:pt x="80" y="260"/>
                    </a:lnTo>
                    <a:lnTo>
                      <a:pt x="80" y="260"/>
                    </a:lnTo>
                    <a:lnTo>
                      <a:pt x="80" y="260"/>
                    </a:lnTo>
                    <a:lnTo>
                      <a:pt x="82" y="264"/>
                    </a:lnTo>
                    <a:lnTo>
                      <a:pt x="83" y="291"/>
                    </a:lnTo>
                    <a:lnTo>
                      <a:pt x="87" y="316"/>
                    </a:lnTo>
                    <a:lnTo>
                      <a:pt x="96" y="346"/>
                    </a:lnTo>
                    <a:lnTo>
                      <a:pt x="96" y="346"/>
                    </a:lnTo>
                    <a:lnTo>
                      <a:pt x="96" y="346"/>
                    </a:lnTo>
                    <a:lnTo>
                      <a:pt x="103" y="355"/>
                    </a:lnTo>
                    <a:lnTo>
                      <a:pt x="115" y="382"/>
                    </a:lnTo>
                    <a:lnTo>
                      <a:pt x="117" y="391"/>
                    </a:lnTo>
                    <a:lnTo>
                      <a:pt x="121" y="401"/>
                    </a:lnTo>
                    <a:lnTo>
                      <a:pt x="123" y="409"/>
                    </a:lnTo>
                    <a:lnTo>
                      <a:pt x="123" y="409"/>
                    </a:lnTo>
                    <a:lnTo>
                      <a:pt x="123" y="409"/>
                    </a:lnTo>
                    <a:lnTo>
                      <a:pt x="132" y="422"/>
                    </a:lnTo>
                    <a:lnTo>
                      <a:pt x="139" y="436"/>
                    </a:lnTo>
                    <a:lnTo>
                      <a:pt x="146" y="451"/>
                    </a:lnTo>
                    <a:lnTo>
                      <a:pt x="152" y="472"/>
                    </a:lnTo>
                    <a:lnTo>
                      <a:pt x="152" y="472"/>
                    </a:lnTo>
                    <a:lnTo>
                      <a:pt x="152" y="472"/>
                    </a:lnTo>
                    <a:lnTo>
                      <a:pt x="159" y="481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71" y="486"/>
                    </a:lnTo>
                    <a:lnTo>
                      <a:pt x="171" y="486"/>
                    </a:lnTo>
                    <a:lnTo>
                      <a:pt x="171" y="486"/>
                    </a:lnTo>
                    <a:lnTo>
                      <a:pt x="182" y="476"/>
                    </a:lnTo>
                    <a:lnTo>
                      <a:pt x="182" y="476"/>
                    </a:lnTo>
                    <a:lnTo>
                      <a:pt x="182" y="476"/>
                    </a:lnTo>
                    <a:lnTo>
                      <a:pt x="185" y="471"/>
                    </a:lnTo>
                    <a:lnTo>
                      <a:pt x="190" y="466"/>
                    </a:lnTo>
                    <a:lnTo>
                      <a:pt x="199" y="459"/>
                    </a:lnTo>
                    <a:lnTo>
                      <a:pt x="199" y="459"/>
                    </a:lnTo>
                    <a:lnTo>
                      <a:pt x="199" y="459"/>
                    </a:lnTo>
                    <a:lnTo>
                      <a:pt x="200" y="451"/>
                    </a:lnTo>
                    <a:lnTo>
                      <a:pt x="205" y="445"/>
                    </a:lnTo>
                    <a:lnTo>
                      <a:pt x="212" y="445"/>
                    </a:lnTo>
                    <a:lnTo>
                      <a:pt x="212" y="444"/>
                    </a:lnTo>
                    <a:lnTo>
                      <a:pt x="212" y="444"/>
                    </a:lnTo>
                    <a:lnTo>
                      <a:pt x="210" y="421"/>
                    </a:lnTo>
                    <a:lnTo>
                      <a:pt x="216" y="411"/>
                    </a:lnTo>
                    <a:lnTo>
                      <a:pt x="216" y="411"/>
                    </a:lnTo>
                    <a:lnTo>
                      <a:pt x="216" y="411"/>
                    </a:lnTo>
                    <a:lnTo>
                      <a:pt x="218" y="388"/>
                    </a:lnTo>
                    <a:lnTo>
                      <a:pt x="218" y="387"/>
                    </a:lnTo>
                    <a:lnTo>
                      <a:pt x="218" y="387"/>
                    </a:lnTo>
                    <a:lnTo>
                      <a:pt x="217" y="379"/>
                    </a:lnTo>
                    <a:lnTo>
                      <a:pt x="216" y="362"/>
                    </a:lnTo>
                    <a:lnTo>
                      <a:pt x="220" y="356"/>
                    </a:lnTo>
                    <a:lnTo>
                      <a:pt x="229" y="355"/>
                    </a:lnTo>
                    <a:lnTo>
                      <a:pt x="229" y="355"/>
                    </a:lnTo>
                    <a:lnTo>
                      <a:pt x="229" y="355"/>
                    </a:lnTo>
                    <a:lnTo>
                      <a:pt x="240" y="346"/>
                    </a:lnTo>
                    <a:lnTo>
                      <a:pt x="248" y="346"/>
                    </a:lnTo>
                    <a:lnTo>
                      <a:pt x="249" y="346"/>
                    </a:lnTo>
                    <a:lnTo>
                      <a:pt x="249" y="346"/>
                    </a:lnTo>
                    <a:lnTo>
                      <a:pt x="255" y="334"/>
                    </a:lnTo>
                    <a:lnTo>
                      <a:pt x="269" y="321"/>
                    </a:lnTo>
                    <a:lnTo>
                      <a:pt x="279" y="315"/>
                    </a:lnTo>
                    <a:lnTo>
                      <a:pt x="279" y="314"/>
                    </a:lnTo>
                    <a:lnTo>
                      <a:pt x="279" y="314"/>
                    </a:lnTo>
                    <a:lnTo>
                      <a:pt x="284" y="309"/>
                    </a:lnTo>
                    <a:lnTo>
                      <a:pt x="294" y="304"/>
                    </a:lnTo>
                    <a:lnTo>
                      <a:pt x="294" y="304"/>
                    </a:lnTo>
                    <a:lnTo>
                      <a:pt x="294" y="304"/>
                    </a:lnTo>
                    <a:lnTo>
                      <a:pt x="297" y="295"/>
                    </a:lnTo>
                    <a:lnTo>
                      <a:pt x="308" y="286"/>
                    </a:lnTo>
                    <a:lnTo>
                      <a:pt x="322" y="281"/>
                    </a:lnTo>
                    <a:lnTo>
                      <a:pt x="334" y="276"/>
                    </a:lnTo>
                    <a:lnTo>
                      <a:pt x="335" y="276"/>
                    </a:lnTo>
                    <a:lnTo>
                      <a:pt x="335" y="275"/>
                    </a:lnTo>
                    <a:lnTo>
                      <a:pt x="338" y="268"/>
                    </a:lnTo>
                    <a:lnTo>
                      <a:pt x="338" y="268"/>
                    </a:lnTo>
                    <a:lnTo>
                      <a:pt x="338" y="268"/>
                    </a:lnTo>
                    <a:lnTo>
                      <a:pt x="335" y="261"/>
                    </a:lnTo>
                    <a:lnTo>
                      <a:pt x="341" y="253"/>
                    </a:lnTo>
                    <a:lnTo>
                      <a:pt x="370" y="244"/>
                    </a:lnTo>
                    <a:lnTo>
                      <a:pt x="371" y="244"/>
                    </a:lnTo>
                    <a:lnTo>
                      <a:pt x="371" y="243"/>
                    </a:lnTo>
                    <a:lnTo>
                      <a:pt x="371" y="220"/>
                    </a:lnTo>
                    <a:lnTo>
                      <a:pt x="371" y="220"/>
                    </a:lnTo>
                    <a:lnTo>
                      <a:pt x="370" y="220"/>
                    </a:lnTo>
                    <a:lnTo>
                      <a:pt x="367" y="212"/>
                    </a:lnTo>
                    <a:lnTo>
                      <a:pt x="366" y="197"/>
                    </a:lnTo>
                    <a:lnTo>
                      <a:pt x="366" y="197"/>
                    </a:lnTo>
                    <a:lnTo>
                      <a:pt x="366" y="197"/>
                    </a:lnTo>
                    <a:lnTo>
                      <a:pt x="357" y="188"/>
                    </a:lnTo>
                    <a:lnTo>
                      <a:pt x="358" y="183"/>
                    </a:lnTo>
                    <a:lnTo>
                      <a:pt x="371" y="183"/>
                    </a:lnTo>
                    <a:lnTo>
                      <a:pt x="372" y="183"/>
                    </a:lnTo>
                    <a:lnTo>
                      <a:pt x="371" y="183"/>
                    </a:lnTo>
                    <a:lnTo>
                      <a:pt x="370" y="175"/>
                    </a:lnTo>
                    <a:lnTo>
                      <a:pt x="370" y="175"/>
                    </a:lnTo>
                    <a:lnTo>
                      <a:pt x="369" y="175"/>
                    </a:lnTo>
                    <a:lnTo>
                      <a:pt x="365" y="168"/>
                    </a:lnTo>
                    <a:lnTo>
                      <a:pt x="365" y="168"/>
                    </a:lnTo>
                    <a:lnTo>
                      <a:pt x="365" y="168"/>
                    </a:lnTo>
                    <a:lnTo>
                      <a:pt x="359" y="167"/>
                    </a:lnTo>
                    <a:lnTo>
                      <a:pt x="366" y="161"/>
                    </a:lnTo>
                    <a:lnTo>
                      <a:pt x="379" y="161"/>
                    </a:lnTo>
                    <a:lnTo>
                      <a:pt x="390" y="173"/>
                    </a:lnTo>
                    <a:lnTo>
                      <a:pt x="390" y="173"/>
                    </a:lnTo>
                    <a:lnTo>
                      <a:pt x="390" y="173"/>
                    </a:lnTo>
                    <a:lnTo>
                      <a:pt x="420" y="170"/>
                    </a:lnTo>
                    <a:lnTo>
                      <a:pt x="427" y="179"/>
                    </a:lnTo>
                    <a:lnTo>
                      <a:pt x="426" y="186"/>
                    </a:lnTo>
                    <a:lnTo>
                      <a:pt x="414" y="195"/>
                    </a:lnTo>
                    <a:lnTo>
                      <a:pt x="414" y="195"/>
                    </a:lnTo>
                    <a:lnTo>
                      <a:pt x="414" y="196"/>
                    </a:lnTo>
                    <a:lnTo>
                      <a:pt x="418" y="208"/>
                    </a:lnTo>
                    <a:lnTo>
                      <a:pt x="418" y="208"/>
                    </a:lnTo>
                    <a:lnTo>
                      <a:pt x="418" y="208"/>
                    </a:lnTo>
                    <a:lnTo>
                      <a:pt x="430" y="212"/>
                    </a:lnTo>
                    <a:lnTo>
                      <a:pt x="434" y="227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50" y="234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48" y="212"/>
                    </a:lnTo>
                    <a:lnTo>
                      <a:pt x="455" y="210"/>
                    </a:lnTo>
                    <a:lnTo>
                      <a:pt x="455" y="210"/>
                    </a:lnTo>
                    <a:lnTo>
                      <a:pt x="455" y="210"/>
                    </a:lnTo>
                    <a:lnTo>
                      <a:pt x="457" y="200"/>
                    </a:lnTo>
                    <a:lnTo>
                      <a:pt x="466" y="199"/>
                    </a:lnTo>
                    <a:lnTo>
                      <a:pt x="467" y="199"/>
                    </a:lnTo>
                    <a:lnTo>
                      <a:pt x="467" y="198"/>
                    </a:lnTo>
                    <a:lnTo>
                      <a:pt x="485" y="147"/>
                    </a:lnTo>
                    <a:lnTo>
                      <a:pt x="509" y="139"/>
                    </a:lnTo>
                    <a:lnTo>
                      <a:pt x="509" y="139"/>
                    </a:lnTo>
                    <a:lnTo>
                      <a:pt x="509" y="138"/>
                    </a:lnTo>
                    <a:lnTo>
                      <a:pt x="518" y="126"/>
                    </a:lnTo>
                    <a:lnTo>
                      <a:pt x="518" y="126"/>
                    </a:lnTo>
                    <a:lnTo>
                      <a:pt x="517" y="125"/>
                    </a:lnTo>
                    <a:lnTo>
                      <a:pt x="504" y="114"/>
                    </a:lnTo>
                    <a:lnTo>
                      <a:pt x="505" y="109"/>
                    </a:lnTo>
                    <a:lnTo>
                      <a:pt x="505" y="108"/>
                    </a:lnTo>
                    <a:lnTo>
                      <a:pt x="505" y="108"/>
                    </a:lnTo>
                    <a:lnTo>
                      <a:pt x="498" y="102"/>
                    </a:lnTo>
                    <a:lnTo>
                      <a:pt x="497" y="102"/>
                    </a:lnTo>
                    <a:lnTo>
                      <a:pt x="497" y="102"/>
                    </a:lnTo>
                    <a:lnTo>
                      <a:pt x="457" y="114"/>
                    </a:lnTo>
                    <a:lnTo>
                      <a:pt x="457" y="114"/>
                    </a:lnTo>
                    <a:lnTo>
                      <a:pt x="457" y="114"/>
                    </a:lnTo>
                    <a:lnTo>
                      <a:pt x="428" y="134"/>
                    </a:lnTo>
                    <a:lnTo>
                      <a:pt x="428" y="134"/>
                    </a:lnTo>
                    <a:lnTo>
                      <a:pt x="428" y="134"/>
                    </a:lnTo>
                    <a:lnTo>
                      <a:pt x="427" y="151"/>
                    </a:lnTo>
                    <a:lnTo>
                      <a:pt x="383" y="153"/>
                    </a:lnTo>
                    <a:lnTo>
                      <a:pt x="376" y="145"/>
                    </a:lnTo>
                    <a:lnTo>
                      <a:pt x="374" y="135"/>
                    </a:lnTo>
                    <a:lnTo>
                      <a:pt x="374" y="135"/>
                    </a:lnTo>
                    <a:lnTo>
                      <a:pt x="374" y="135"/>
                    </a:lnTo>
                    <a:lnTo>
                      <a:pt x="362" y="131"/>
                    </a:lnTo>
                    <a:lnTo>
                      <a:pt x="362" y="131"/>
                    </a:lnTo>
                    <a:lnTo>
                      <a:pt x="361" y="131"/>
                    </a:lnTo>
                    <a:lnTo>
                      <a:pt x="353" y="132"/>
                    </a:lnTo>
                    <a:lnTo>
                      <a:pt x="353" y="132"/>
                    </a:lnTo>
                    <a:lnTo>
                      <a:pt x="353" y="133"/>
                    </a:lnTo>
                    <a:lnTo>
                      <a:pt x="356" y="146"/>
                    </a:lnTo>
                    <a:lnTo>
                      <a:pt x="351" y="159"/>
                    </a:lnTo>
                    <a:lnTo>
                      <a:pt x="331" y="161"/>
                    </a:lnTo>
                    <a:lnTo>
                      <a:pt x="311" y="155"/>
                    </a:lnTo>
                    <a:lnTo>
                      <a:pt x="290" y="140"/>
                    </a:lnTo>
                    <a:lnTo>
                      <a:pt x="290" y="140"/>
                    </a:lnTo>
                    <a:lnTo>
                      <a:pt x="290" y="140"/>
                    </a:lnTo>
                    <a:lnTo>
                      <a:pt x="272" y="139"/>
                    </a:lnTo>
                    <a:lnTo>
                      <a:pt x="240" y="132"/>
                    </a:lnTo>
                    <a:lnTo>
                      <a:pt x="232" y="128"/>
                    </a:lnTo>
                    <a:lnTo>
                      <a:pt x="220" y="124"/>
                    </a:lnTo>
                    <a:lnTo>
                      <a:pt x="216" y="111"/>
                    </a:lnTo>
                    <a:lnTo>
                      <a:pt x="221" y="100"/>
                    </a:lnTo>
                    <a:lnTo>
                      <a:pt x="226" y="88"/>
                    </a:lnTo>
                    <a:lnTo>
                      <a:pt x="226" y="88"/>
                    </a:lnTo>
                    <a:lnTo>
                      <a:pt x="226" y="87"/>
                    </a:lnTo>
                    <a:lnTo>
                      <a:pt x="212" y="75"/>
                    </a:lnTo>
                    <a:lnTo>
                      <a:pt x="212" y="74"/>
                    </a:lnTo>
                    <a:lnTo>
                      <a:pt x="212" y="74"/>
                    </a:lnTo>
                    <a:lnTo>
                      <a:pt x="198" y="74"/>
                    </a:lnTo>
                    <a:lnTo>
                      <a:pt x="190" y="70"/>
                    </a:lnTo>
                    <a:lnTo>
                      <a:pt x="191" y="55"/>
                    </a:lnTo>
                    <a:lnTo>
                      <a:pt x="191" y="55"/>
                    </a:lnTo>
                    <a:lnTo>
                      <a:pt x="191" y="55"/>
                    </a:lnTo>
                    <a:lnTo>
                      <a:pt x="181" y="47"/>
                    </a:lnTo>
                    <a:lnTo>
                      <a:pt x="183" y="43"/>
                    </a:lnTo>
                    <a:lnTo>
                      <a:pt x="190" y="45"/>
                    </a:lnTo>
                    <a:lnTo>
                      <a:pt x="190" y="45"/>
                    </a:lnTo>
                    <a:lnTo>
                      <a:pt x="190" y="45"/>
                    </a:lnTo>
                    <a:lnTo>
                      <a:pt x="195" y="42"/>
                    </a:lnTo>
                    <a:lnTo>
                      <a:pt x="195" y="42"/>
                    </a:lnTo>
                    <a:lnTo>
                      <a:pt x="195" y="42"/>
                    </a:lnTo>
                    <a:lnTo>
                      <a:pt x="194" y="36"/>
                    </a:lnTo>
                    <a:lnTo>
                      <a:pt x="194" y="36"/>
                    </a:lnTo>
                    <a:lnTo>
                      <a:pt x="194" y="36"/>
                    </a:lnTo>
                    <a:lnTo>
                      <a:pt x="185" y="25"/>
                    </a:lnTo>
                    <a:lnTo>
                      <a:pt x="183" y="13"/>
                    </a:lnTo>
                    <a:lnTo>
                      <a:pt x="183" y="13"/>
                    </a:lnTo>
                    <a:lnTo>
                      <a:pt x="183" y="12"/>
                    </a:lnTo>
                    <a:lnTo>
                      <a:pt x="174" y="8"/>
                    </a:lnTo>
                    <a:lnTo>
                      <a:pt x="168" y="2"/>
                    </a:lnTo>
                    <a:lnTo>
                      <a:pt x="165" y="0"/>
                    </a:lnTo>
                    <a:lnTo>
                      <a:pt x="165" y="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7" name="Freeform 1338"/>
              <p:cNvSpPr>
                <a:spLocks noEditPoints="1"/>
              </p:cNvSpPr>
              <p:nvPr/>
            </p:nvSpPr>
            <p:spPr bwMode="gray">
              <a:xfrm>
                <a:off x="4177" y="1716"/>
                <a:ext cx="518" cy="486"/>
              </a:xfrm>
              <a:custGeom>
                <a:avLst/>
                <a:gdLst>
                  <a:gd name="T0" fmla="*/ 195 w 518"/>
                  <a:gd name="T1" fmla="*/ 42 h 486"/>
                  <a:gd name="T2" fmla="*/ 212 w 518"/>
                  <a:gd name="T3" fmla="*/ 75 h 486"/>
                  <a:gd name="T4" fmla="*/ 272 w 518"/>
                  <a:gd name="T5" fmla="*/ 139 h 486"/>
                  <a:gd name="T6" fmla="*/ 362 w 518"/>
                  <a:gd name="T7" fmla="*/ 131 h 486"/>
                  <a:gd name="T8" fmla="*/ 497 w 518"/>
                  <a:gd name="T9" fmla="*/ 102 h 486"/>
                  <a:gd name="T10" fmla="*/ 457 w 518"/>
                  <a:gd name="T11" fmla="*/ 200 h 486"/>
                  <a:gd name="T12" fmla="*/ 418 w 518"/>
                  <a:gd name="T13" fmla="*/ 208 h 486"/>
                  <a:gd name="T14" fmla="*/ 365 w 518"/>
                  <a:gd name="T15" fmla="*/ 161 h 486"/>
                  <a:gd name="T16" fmla="*/ 365 w 518"/>
                  <a:gd name="T17" fmla="*/ 197 h 486"/>
                  <a:gd name="T18" fmla="*/ 334 w 518"/>
                  <a:gd name="T19" fmla="*/ 275 h 486"/>
                  <a:gd name="T20" fmla="*/ 268 w 518"/>
                  <a:gd name="T21" fmla="*/ 320 h 486"/>
                  <a:gd name="T22" fmla="*/ 216 w 518"/>
                  <a:gd name="T23" fmla="*/ 380 h 486"/>
                  <a:gd name="T24" fmla="*/ 198 w 518"/>
                  <a:gd name="T25" fmla="*/ 459 h 486"/>
                  <a:gd name="T26" fmla="*/ 146 w 518"/>
                  <a:gd name="T27" fmla="*/ 451 h 486"/>
                  <a:gd name="T28" fmla="*/ 103 w 518"/>
                  <a:gd name="T29" fmla="*/ 355 h 486"/>
                  <a:gd name="T30" fmla="*/ 74 w 518"/>
                  <a:gd name="T31" fmla="*/ 239 h 486"/>
                  <a:gd name="T32" fmla="*/ 17 w 518"/>
                  <a:gd name="T33" fmla="*/ 236 h 486"/>
                  <a:gd name="T34" fmla="*/ 9 w 518"/>
                  <a:gd name="T35" fmla="*/ 220 h 486"/>
                  <a:gd name="T36" fmla="*/ 32 w 518"/>
                  <a:gd name="T37" fmla="*/ 154 h 486"/>
                  <a:gd name="T38" fmla="*/ 115 w 518"/>
                  <a:gd name="T39" fmla="*/ 67 h 486"/>
                  <a:gd name="T40" fmla="*/ 142 w 518"/>
                  <a:gd name="T41" fmla="*/ 4 h 486"/>
                  <a:gd name="T42" fmla="*/ 124 w 518"/>
                  <a:gd name="T43" fmla="*/ 0 h 486"/>
                  <a:gd name="T44" fmla="*/ 117 w 518"/>
                  <a:gd name="T45" fmla="*/ 38 h 486"/>
                  <a:gd name="T46" fmla="*/ 100 w 518"/>
                  <a:gd name="T47" fmla="*/ 90 h 486"/>
                  <a:gd name="T48" fmla="*/ 41 w 518"/>
                  <a:gd name="T49" fmla="*/ 132 h 486"/>
                  <a:gd name="T50" fmla="*/ 24 w 518"/>
                  <a:gd name="T51" fmla="*/ 198 h 486"/>
                  <a:gd name="T52" fmla="*/ 0 w 518"/>
                  <a:gd name="T53" fmla="*/ 214 h 486"/>
                  <a:gd name="T54" fmla="*/ 9 w 518"/>
                  <a:gd name="T55" fmla="*/ 227 h 486"/>
                  <a:gd name="T56" fmla="*/ 28 w 518"/>
                  <a:gd name="T57" fmla="*/ 232 h 486"/>
                  <a:gd name="T58" fmla="*/ 18 w 518"/>
                  <a:gd name="T59" fmla="*/ 245 h 486"/>
                  <a:gd name="T60" fmla="*/ 47 w 518"/>
                  <a:gd name="T61" fmla="*/ 269 h 486"/>
                  <a:gd name="T62" fmla="*/ 72 w 518"/>
                  <a:gd name="T63" fmla="*/ 258 h 486"/>
                  <a:gd name="T64" fmla="*/ 82 w 518"/>
                  <a:gd name="T65" fmla="*/ 264 h 486"/>
                  <a:gd name="T66" fmla="*/ 115 w 518"/>
                  <a:gd name="T67" fmla="*/ 382 h 486"/>
                  <a:gd name="T68" fmla="*/ 139 w 518"/>
                  <a:gd name="T69" fmla="*/ 436 h 486"/>
                  <a:gd name="T70" fmla="*/ 160 w 518"/>
                  <a:gd name="T71" fmla="*/ 481 h 486"/>
                  <a:gd name="T72" fmla="*/ 185 w 518"/>
                  <a:gd name="T73" fmla="*/ 471 h 486"/>
                  <a:gd name="T74" fmla="*/ 212 w 518"/>
                  <a:gd name="T75" fmla="*/ 445 h 486"/>
                  <a:gd name="T76" fmla="*/ 218 w 518"/>
                  <a:gd name="T77" fmla="*/ 388 h 486"/>
                  <a:gd name="T78" fmla="*/ 229 w 518"/>
                  <a:gd name="T79" fmla="*/ 355 h 486"/>
                  <a:gd name="T80" fmla="*/ 269 w 518"/>
                  <a:gd name="T81" fmla="*/ 321 h 486"/>
                  <a:gd name="T82" fmla="*/ 294 w 518"/>
                  <a:gd name="T83" fmla="*/ 304 h 486"/>
                  <a:gd name="T84" fmla="*/ 338 w 518"/>
                  <a:gd name="T85" fmla="*/ 268 h 486"/>
                  <a:gd name="T86" fmla="*/ 371 w 518"/>
                  <a:gd name="T87" fmla="*/ 243 h 486"/>
                  <a:gd name="T88" fmla="*/ 366 w 518"/>
                  <a:gd name="T89" fmla="*/ 197 h 486"/>
                  <a:gd name="T90" fmla="*/ 370 w 518"/>
                  <a:gd name="T91" fmla="*/ 175 h 486"/>
                  <a:gd name="T92" fmla="*/ 379 w 518"/>
                  <a:gd name="T93" fmla="*/ 161 h 486"/>
                  <a:gd name="T94" fmla="*/ 414 w 518"/>
                  <a:gd name="T95" fmla="*/ 195 h 486"/>
                  <a:gd name="T96" fmla="*/ 434 w 518"/>
                  <a:gd name="T97" fmla="*/ 227 h 486"/>
                  <a:gd name="T98" fmla="*/ 448 w 518"/>
                  <a:gd name="T99" fmla="*/ 212 h 486"/>
                  <a:gd name="T100" fmla="*/ 467 w 518"/>
                  <a:gd name="T101" fmla="*/ 198 h 486"/>
                  <a:gd name="T102" fmla="*/ 517 w 518"/>
                  <a:gd name="T103" fmla="*/ 125 h 486"/>
                  <a:gd name="T104" fmla="*/ 497 w 518"/>
                  <a:gd name="T105" fmla="*/ 102 h 486"/>
                  <a:gd name="T106" fmla="*/ 427 w 518"/>
                  <a:gd name="T107" fmla="*/ 151 h 486"/>
                  <a:gd name="T108" fmla="*/ 362 w 518"/>
                  <a:gd name="T109" fmla="*/ 131 h 486"/>
                  <a:gd name="T110" fmla="*/ 331 w 518"/>
                  <a:gd name="T111" fmla="*/ 161 h 486"/>
                  <a:gd name="T112" fmla="*/ 232 w 518"/>
                  <a:gd name="T113" fmla="*/ 128 h 486"/>
                  <a:gd name="T114" fmla="*/ 212 w 518"/>
                  <a:gd name="T115" fmla="*/ 75 h 486"/>
                  <a:gd name="T116" fmla="*/ 191 w 518"/>
                  <a:gd name="T117" fmla="*/ 55 h 486"/>
                  <a:gd name="T118" fmla="*/ 195 w 518"/>
                  <a:gd name="T119" fmla="*/ 42 h 486"/>
                  <a:gd name="T120" fmla="*/ 183 w 518"/>
                  <a:gd name="T121" fmla="*/ 13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8" h="486">
                    <a:moveTo>
                      <a:pt x="165" y="0"/>
                    </a:moveTo>
                    <a:lnTo>
                      <a:pt x="168" y="2"/>
                    </a:lnTo>
                    <a:lnTo>
                      <a:pt x="174" y="8"/>
                    </a:lnTo>
                    <a:lnTo>
                      <a:pt x="182" y="13"/>
                    </a:lnTo>
                    <a:lnTo>
                      <a:pt x="185" y="25"/>
                    </a:lnTo>
                    <a:lnTo>
                      <a:pt x="194" y="36"/>
                    </a:lnTo>
                    <a:lnTo>
                      <a:pt x="195" y="42"/>
                    </a:lnTo>
                    <a:lnTo>
                      <a:pt x="190" y="45"/>
                    </a:lnTo>
                    <a:lnTo>
                      <a:pt x="183" y="43"/>
                    </a:lnTo>
                    <a:lnTo>
                      <a:pt x="180" y="47"/>
                    </a:lnTo>
                    <a:lnTo>
                      <a:pt x="190" y="55"/>
                    </a:lnTo>
                    <a:lnTo>
                      <a:pt x="189" y="70"/>
                    </a:lnTo>
                    <a:lnTo>
                      <a:pt x="198" y="75"/>
                    </a:lnTo>
                    <a:lnTo>
                      <a:pt x="212" y="75"/>
                    </a:lnTo>
                    <a:lnTo>
                      <a:pt x="225" y="88"/>
                    </a:lnTo>
                    <a:lnTo>
                      <a:pt x="220" y="100"/>
                    </a:lnTo>
                    <a:lnTo>
                      <a:pt x="215" y="111"/>
                    </a:lnTo>
                    <a:lnTo>
                      <a:pt x="220" y="124"/>
                    </a:lnTo>
                    <a:lnTo>
                      <a:pt x="231" y="128"/>
                    </a:lnTo>
                    <a:lnTo>
                      <a:pt x="240" y="133"/>
                    </a:lnTo>
                    <a:lnTo>
                      <a:pt x="272" y="139"/>
                    </a:lnTo>
                    <a:lnTo>
                      <a:pt x="290" y="141"/>
                    </a:lnTo>
                    <a:lnTo>
                      <a:pt x="311" y="156"/>
                    </a:lnTo>
                    <a:lnTo>
                      <a:pt x="331" y="162"/>
                    </a:lnTo>
                    <a:lnTo>
                      <a:pt x="351" y="159"/>
                    </a:lnTo>
                    <a:lnTo>
                      <a:pt x="357" y="146"/>
                    </a:lnTo>
                    <a:lnTo>
                      <a:pt x="353" y="133"/>
                    </a:lnTo>
                    <a:lnTo>
                      <a:pt x="362" y="131"/>
                    </a:lnTo>
                    <a:lnTo>
                      <a:pt x="373" y="135"/>
                    </a:lnTo>
                    <a:lnTo>
                      <a:pt x="376" y="145"/>
                    </a:lnTo>
                    <a:lnTo>
                      <a:pt x="383" y="154"/>
                    </a:lnTo>
                    <a:lnTo>
                      <a:pt x="428" y="151"/>
                    </a:lnTo>
                    <a:lnTo>
                      <a:pt x="428" y="134"/>
                    </a:lnTo>
                    <a:lnTo>
                      <a:pt x="457" y="114"/>
                    </a:lnTo>
                    <a:lnTo>
                      <a:pt x="497" y="102"/>
                    </a:lnTo>
                    <a:lnTo>
                      <a:pt x="505" y="109"/>
                    </a:lnTo>
                    <a:lnTo>
                      <a:pt x="503" y="114"/>
                    </a:lnTo>
                    <a:lnTo>
                      <a:pt x="517" y="126"/>
                    </a:lnTo>
                    <a:lnTo>
                      <a:pt x="509" y="138"/>
                    </a:lnTo>
                    <a:lnTo>
                      <a:pt x="485" y="147"/>
                    </a:lnTo>
                    <a:lnTo>
                      <a:pt x="466" y="198"/>
                    </a:lnTo>
                    <a:lnTo>
                      <a:pt x="457" y="200"/>
                    </a:lnTo>
                    <a:lnTo>
                      <a:pt x="455" y="210"/>
                    </a:lnTo>
                    <a:lnTo>
                      <a:pt x="447" y="212"/>
                    </a:lnTo>
                    <a:lnTo>
                      <a:pt x="450" y="234"/>
                    </a:lnTo>
                    <a:lnTo>
                      <a:pt x="438" y="240"/>
                    </a:lnTo>
                    <a:lnTo>
                      <a:pt x="434" y="227"/>
                    </a:lnTo>
                    <a:lnTo>
                      <a:pt x="430" y="212"/>
                    </a:lnTo>
                    <a:lnTo>
                      <a:pt x="418" y="208"/>
                    </a:lnTo>
                    <a:lnTo>
                      <a:pt x="414" y="196"/>
                    </a:lnTo>
                    <a:lnTo>
                      <a:pt x="427" y="186"/>
                    </a:lnTo>
                    <a:lnTo>
                      <a:pt x="427" y="179"/>
                    </a:lnTo>
                    <a:lnTo>
                      <a:pt x="420" y="170"/>
                    </a:lnTo>
                    <a:lnTo>
                      <a:pt x="390" y="173"/>
                    </a:lnTo>
                    <a:lnTo>
                      <a:pt x="379" y="161"/>
                    </a:lnTo>
                    <a:lnTo>
                      <a:pt x="365" y="161"/>
                    </a:lnTo>
                    <a:lnTo>
                      <a:pt x="358" y="167"/>
                    </a:lnTo>
                    <a:lnTo>
                      <a:pt x="364" y="168"/>
                    </a:lnTo>
                    <a:lnTo>
                      <a:pt x="369" y="175"/>
                    </a:lnTo>
                    <a:lnTo>
                      <a:pt x="371" y="183"/>
                    </a:lnTo>
                    <a:lnTo>
                      <a:pt x="358" y="183"/>
                    </a:lnTo>
                    <a:lnTo>
                      <a:pt x="357" y="189"/>
                    </a:lnTo>
                    <a:lnTo>
                      <a:pt x="365" y="197"/>
                    </a:lnTo>
                    <a:lnTo>
                      <a:pt x="366" y="212"/>
                    </a:lnTo>
                    <a:lnTo>
                      <a:pt x="370" y="220"/>
                    </a:lnTo>
                    <a:lnTo>
                      <a:pt x="370" y="243"/>
                    </a:lnTo>
                    <a:lnTo>
                      <a:pt x="341" y="252"/>
                    </a:lnTo>
                    <a:lnTo>
                      <a:pt x="334" y="261"/>
                    </a:lnTo>
                    <a:lnTo>
                      <a:pt x="338" y="268"/>
                    </a:lnTo>
                    <a:lnTo>
                      <a:pt x="334" y="275"/>
                    </a:lnTo>
                    <a:lnTo>
                      <a:pt x="322" y="280"/>
                    </a:lnTo>
                    <a:lnTo>
                      <a:pt x="308" y="286"/>
                    </a:lnTo>
                    <a:lnTo>
                      <a:pt x="296" y="295"/>
                    </a:lnTo>
                    <a:lnTo>
                      <a:pt x="294" y="303"/>
                    </a:lnTo>
                    <a:lnTo>
                      <a:pt x="283" y="309"/>
                    </a:lnTo>
                    <a:lnTo>
                      <a:pt x="279" y="314"/>
                    </a:lnTo>
                    <a:lnTo>
                      <a:pt x="268" y="320"/>
                    </a:lnTo>
                    <a:lnTo>
                      <a:pt x="255" y="334"/>
                    </a:lnTo>
                    <a:lnTo>
                      <a:pt x="248" y="346"/>
                    </a:lnTo>
                    <a:lnTo>
                      <a:pt x="240" y="346"/>
                    </a:lnTo>
                    <a:lnTo>
                      <a:pt x="229" y="355"/>
                    </a:lnTo>
                    <a:lnTo>
                      <a:pt x="220" y="356"/>
                    </a:lnTo>
                    <a:lnTo>
                      <a:pt x="215" y="362"/>
                    </a:lnTo>
                    <a:lnTo>
                      <a:pt x="216" y="380"/>
                    </a:lnTo>
                    <a:lnTo>
                      <a:pt x="217" y="387"/>
                    </a:lnTo>
                    <a:lnTo>
                      <a:pt x="215" y="410"/>
                    </a:lnTo>
                    <a:lnTo>
                      <a:pt x="210" y="421"/>
                    </a:lnTo>
                    <a:lnTo>
                      <a:pt x="212" y="444"/>
                    </a:lnTo>
                    <a:lnTo>
                      <a:pt x="205" y="445"/>
                    </a:lnTo>
                    <a:lnTo>
                      <a:pt x="199" y="451"/>
                    </a:lnTo>
                    <a:lnTo>
                      <a:pt x="198" y="459"/>
                    </a:lnTo>
                    <a:lnTo>
                      <a:pt x="190" y="465"/>
                    </a:lnTo>
                    <a:lnTo>
                      <a:pt x="184" y="471"/>
                    </a:lnTo>
                    <a:lnTo>
                      <a:pt x="181" y="476"/>
                    </a:lnTo>
                    <a:lnTo>
                      <a:pt x="171" y="486"/>
                    </a:lnTo>
                    <a:lnTo>
                      <a:pt x="160" y="480"/>
                    </a:lnTo>
                    <a:lnTo>
                      <a:pt x="152" y="471"/>
                    </a:lnTo>
                    <a:lnTo>
                      <a:pt x="146" y="451"/>
                    </a:lnTo>
                    <a:lnTo>
                      <a:pt x="139" y="436"/>
                    </a:lnTo>
                    <a:lnTo>
                      <a:pt x="132" y="422"/>
                    </a:lnTo>
                    <a:lnTo>
                      <a:pt x="123" y="409"/>
                    </a:lnTo>
                    <a:lnTo>
                      <a:pt x="121" y="401"/>
                    </a:lnTo>
                    <a:lnTo>
                      <a:pt x="117" y="391"/>
                    </a:lnTo>
                    <a:lnTo>
                      <a:pt x="115" y="382"/>
                    </a:lnTo>
                    <a:lnTo>
                      <a:pt x="103" y="355"/>
                    </a:lnTo>
                    <a:lnTo>
                      <a:pt x="97" y="346"/>
                    </a:lnTo>
                    <a:lnTo>
                      <a:pt x="87" y="316"/>
                    </a:lnTo>
                    <a:lnTo>
                      <a:pt x="83" y="291"/>
                    </a:lnTo>
                    <a:lnTo>
                      <a:pt x="82" y="264"/>
                    </a:lnTo>
                    <a:lnTo>
                      <a:pt x="80" y="260"/>
                    </a:lnTo>
                    <a:lnTo>
                      <a:pt x="81" y="245"/>
                    </a:lnTo>
                    <a:lnTo>
                      <a:pt x="74" y="239"/>
                    </a:lnTo>
                    <a:lnTo>
                      <a:pt x="71" y="254"/>
                    </a:lnTo>
                    <a:lnTo>
                      <a:pt x="71" y="258"/>
                    </a:lnTo>
                    <a:lnTo>
                      <a:pt x="65" y="265"/>
                    </a:lnTo>
                    <a:lnTo>
                      <a:pt x="48" y="268"/>
                    </a:lnTo>
                    <a:lnTo>
                      <a:pt x="36" y="262"/>
                    </a:lnTo>
                    <a:lnTo>
                      <a:pt x="18" y="245"/>
                    </a:lnTo>
                    <a:lnTo>
                      <a:pt x="17" y="236"/>
                    </a:lnTo>
                    <a:lnTo>
                      <a:pt x="25" y="238"/>
                    </a:lnTo>
                    <a:lnTo>
                      <a:pt x="33" y="236"/>
                    </a:lnTo>
                    <a:lnTo>
                      <a:pt x="40" y="228"/>
                    </a:lnTo>
                    <a:lnTo>
                      <a:pt x="28" y="232"/>
                    </a:lnTo>
                    <a:lnTo>
                      <a:pt x="15" y="232"/>
                    </a:lnTo>
                    <a:lnTo>
                      <a:pt x="10" y="227"/>
                    </a:lnTo>
                    <a:lnTo>
                      <a:pt x="9" y="220"/>
                    </a:lnTo>
                    <a:lnTo>
                      <a:pt x="4" y="219"/>
                    </a:lnTo>
                    <a:lnTo>
                      <a:pt x="0" y="214"/>
                    </a:lnTo>
                    <a:lnTo>
                      <a:pt x="10" y="205"/>
                    </a:lnTo>
                    <a:lnTo>
                      <a:pt x="24" y="198"/>
                    </a:lnTo>
                    <a:lnTo>
                      <a:pt x="50" y="201"/>
                    </a:lnTo>
                    <a:lnTo>
                      <a:pt x="51" y="187"/>
                    </a:lnTo>
                    <a:lnTo>
                      <a:pt x="32" y="154"/>
                    </a:lnTo>
                    <a:lnTo>
                      <a:pt x="41" y="133"/>
                    </a:lnTo>
                    <a:lnTo>
                      <a:pt x="48" y="139"/>
                    </a:lnTo>
                    <a:lnTo>
                      <a:pt x="61" y="138"/>
                    </a:lnTo>
                    <a:lnTo>
                      <a:pt x="96" y="106"/>
                    </a:lnTo>
                    <a:lnTo>
                      <a:pt x="100" y="90"/>
                    </a:lnTo>
                    <a:lnTo>
                      <a:pt x="112" y="85"/>
                    </a:lnTo>
                    <a:lnTo>
                      <a:pt x="115" y="67"/>
                    </a:lnTo>
                    <a:lnTo>
                      <a:pt x="127" y="58"/>
                    </a:lnTo>
                    <a:lnTo>
                      <a:pt x="131" y="50"/>
                    </a:lnTo>
                    <a:lnTo>
                      <a:pt x="117" y="37"/>
                    </a:lnTo>
                    <a:lnTo>
                      <a:pt x="105" y="34"/>
                    </a:lnTo>
                    <a:lnTo>
                      <a:pt x="107" y="2"/>
                    </a:lnTo>
                    <a:lnTo>
                      <a:pt x="124" y="0"/>
                    </a:lnTo>
                    <a:lnTo>
                      <a:pt x="142" y="4"/>
                    </a:lnTo>
                    <a:lnTo>
                      <a:pt x="165" y="0"/>
                    </a:lnTo>
                    <a:moveTo>
                      <a:pt x="165" y="0"/>
                    </a:moveTo>
                    <a:lnTo>
                      <a:pt x="165" y="0"/>
                    </a:lnTo>
                    <a:lnTo>
                      <a:pt x="142" y="4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107" y="2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17" y="38"/>
                    </a:lnTo>
                    <a:lnTo>
                      <a:pt x="130" y="50"/>
                    </a:lnTo>
                    <a:lnTo>
                      <a:pt x="126" y="57"/>
                    </a:lnTo>
                    <a:lnTo>
                      <a:pt x="114" y="67"/>
                    </a:lnTo>
                    <a:lnTo>
                      <a:pt x="114" y="67"/>
                    </a:lnTo>
                    <a:lnTo>
                      <a:pt x="114" y="67"/>
                    </a:lnTo>
                    <a:lnTo>
                      <a:pt x="111" y="85"/>
                    </a:lnTo>
                    <a:lnTo>
                      <a:pt x="100" y="90"/>
                    </a:lnTo>
                    <a:lnTo>
                      <a:pt x="100" y="90"/>
                    </a:lnTo>
                    <a:lnTo>
                      <a:pt x="100" y="90"/>
                    </a:lnTo>
                    <a:lnTo>
                      <a:pt x="95" y="106"/>
                    </a:lnTo>
                    <a:lnTo>
                      <a:pt x="61" y="138"/>
                    </a:lnTo>
                    <a:lnTo>
                      <a:pt x="48" y="139"/>
                    </a:lnTo>
                    <a:lnTo>
                      <a:pt x="41" y="132"/>
                    </a:lnTo>
                    <a:lnTo>
                      <a:pt x="41" y="132"/>
                    </a:lnTo>
                    <a:lnTo>
                      <a:pt x="41" y="133"/>
                    </a:lnTo>
                    <a:lnTo>
                      <a:pt x="31" y="154"/>
                    </a:lnTo>
                    <a:lnTo>
                      <a:pt x="31" y="154"/>
                    </a:lnTo>
                    <a:lnTo>
                      <a:pt x="31" y="154"/>
                    </a:lnTo>
                    <a:lnTo>
                      <a:pt x="51" y="187"/>
                    </a:lnTo>
                    <a:lnTo>
                      <a:pt x="50" y="200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10" y="205"/>
                    </a:lnTo>
                    <a:lnTo>
                      <a:pt x="10" y="205"/>
                    </a:lnTo>
                    <a:lnTo>
                      <a:pt x="10" y="205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8" y="220"/>
                    </a:lnTo>
                    <a:lnTo>
                      <a:pt x="9" y="227"/>
                    </a:lnTo>
                    <a:lnTo>
                      <a:pt x="9" y="227"/>
                    </a:lnTo>
                    <a:lnTo>
                      <a:pt x="10" y="227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5" y="232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39" y="229"/>
                    </a:lnTo>
                    <a:lnTo>
                      <a:pt x="33" y="236"/>
                    </a:lnTo>
                    <a:lnTo>
                      <a:pt x="25" y="238"/>
                    </a:lnTo>
                    <a:lnTo>
                      <a:pt x="17" y="236"/>
                    </a:lnTo>
                    <a:lnTo>
                      <a:pt x="17" y="236"/>
                    </a:lnTo>
                    <a:lnTo>
                      <a:pt x="17" y="236"/>
                    </a:lnTo>
                    <a:lnTo>
                      <a:pt x="18" y="245"/>
                    </a:lnTo>
                    <a:lnTo>
                      <a:pt x="18" y="245"/>
                    </a:lnTo>
                    <a:lnTo>
                      <a:pt x="18" y="245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47" y="269"/>
                    </a:lnTo>
                    <a:lnTo>
                      <a:pt x="47" y="269"/>
                    </a:lnTo>
                    <a:lnTo>
                      <a:pt x="48" y="269"/>
                    </a:lnTo>
                    <a:lnTo>
                      <a:pt x="66" y="266"/>
                    </a:lnTo>
                    <a:lnTo>
                      <a:pt x="66" y="266"/>
                    </a:lnTo>
                    <a:lnTo>
                      <a:pt x="66" y="266"/>
                    </a:lnTo>
                    <a:lnTo>
                      <a:pt x="72" y="259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72" y="254"/>
                    </a:lnTo>
                    <a:lnTo>
                      <a:pt x="74" y="240"/>
                    </a:lnTo>
                    <a:lnTo>
                      <a:pt x="80" y="245"/>
                    </a:lnTo>
                    <a:lnTo>
                      <a:pt x="80" y="260"/>
                    </a:lnTo>
                    <a:lnTo>
                      <a:pt x="80" y="260"/>
                    </a:lnTo>
                    <a:lnTo>
                      <a:pt x="80" y="260"/>
                    </a:lnTo>
                    <a:lnTo>
                      <a:pt x="82" y="264"/>
                    </a:lnTo>
                    <a:lnTo>
                      <a:pt x="83" y="291"/>
                    </a:lnTo>
                    <a:lnTo>
                      <a:pt x="87" y="316"/>
                    </a:lnTo>
                    <a:lnTo>
                      <a:pt x="96" y="346"/>
                    </a:lnTo>
                    <a:lnTo>
                      <a:pt x="96" y="346"/>
                    </a:lnTo>
                    <a:lnTo>
                      <a:pt x="96" y="346"/>
                    </a:lnTo>
                    <a:lnTo>
                      <a:pt x="103" y="355"/>
                    </a:lnTo>
                    <a:lnTo>
                      <a:pt x="115" y="382"/>
                    </a:lnTo>
                    <a:lnTo>
                      <a:pt x="117" y="391"/>
                    </a:lnTo>
                    <a:lnTo>
                      <a:pt x="121" y="401"/>
                    </a:lnTo>
                    <a:lnTo>
                      <a:pt x="123" y="409"/>
                    </a:lnTo>
                    <a:lnTo>
                      <a:pt x="123" y="409"/>
                    </a:lnTo>
                    <a:lnTo>
                      <a:pt x="123" y="409"/>
                    </a:lnTo>
                    <a:lnTo>
                      <a:pt x="132" y="422"/>
                    </a:lnTo>
                    <a:lnTo>
                      <a:pt x="139" y="436"/>
                    </a:lnTo>
                    <a:lnTo>
                      <a:pt x="146" y="451"/>
                    </a:lnTo>
                    <a:lnTo>
                      <a:pt x="152" y="472"/>
                    </a:lnTo>
                    <a:lnTo>
                      <a:pt x="152" y="472"/>
                    </a:lnTo>
                    <a:lnTo>
                      <a:pt x="152" y="472"/>
                    </a:lnTo>
                    <a:lnTo>
                      <a:pt x="159" y="481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71" y="486"/>
                    </a:lnTo>
                    <a:lnTo>
                      <a:pt x="171" y="486"/>
                    </a:lnTo>
                    <a:lnTo>
                      <a:pt x="171" y="486"/>
                    </a:lnTo>
                    <a:lnTo>
                      <a:pt x="182" y="476"/>
                    </a:lnTo>
                    <a:lnTo>
                      <a:pt x="182" y="476"/>
                    </a:lnTo>
                    <a:lnTo>
                      <a:pt x="182" y="476"/>
                    </a:lnTo>
                    <a:lnTo>
                      <a:pt x="185" y="471"/>
                    </a:lnTo>
                    <a:lnTo>
                      <a:pt x="190" y="466"/>
                    </a:lnTo>
                    <a:lnTo>
                      <a:pt x="199" y="459"/>
                    </a:lnTo>
                    <a:lnTo>
                      <a:pt x="199" y="459"/>
                    </a:lnTo>
                    <a:lnTo>
                      <a:pt x="199" y="459"/>
                    </a:lnTo>
                    <a:lnTo>
                      <a:pt x="200" y="451"/>
                    </a:lnTo>
                    <a:lnTo>
                      <a:pt x="205" y="445"/>
                    </a:lnTo>
                    <a:lnTo>
                      <a:pt x="212" y="445"/>
                    </a:lnTo>
                    <a:lnTo>
                      <a:pt x="212" y="444"/>
                    </a:lnTo>
                    <a:lnTo>
                      <a:pt x="212" y="444"/>
                    </a:lnTo>
                    <a:lnTo>
                      <a:pt x="210" y="421"/>
                    </a:lnTo>
                    <a:lnTo>
                      <a:pt x="216" y="411"/>
                    </a:lnTo>
                    <a:lnTo>
                      <a:pt x="216" y="411"/>
                    </a:lnTo>
                    <a:lnTo>
                      <a:pt x="216" y="411"/>
                    </a:lnTo>
                    <a:lnTo>
                      <a:pt x="218" y="388"/>
                    </a:lnTo>
                    <a:lnTo>
                      <a:pt x="218" y="387"/>
                    </a:lnTo>
                    <a:lnTo>
                      <a:pt x="218" y="387"/>
                    </a:lnTo>
                    <a:lnTo>
                      <a:pt x="217" y="379"/>
                    </a:lnTo>
                    <a:lnTo>
                      <a:pt x="216" y="362"/>
                    </a:lnTo>
                    <a:lnTo>
                      <a:pt x="220" y="356"/>
                    </a:lnTo>
                    <a:lnTo>
                      <a:pt x="229" y="355"/>
                    </a:lnTo>
                    <a:lnTo>
                      <a:pt x="229" y="355"/>
                    </a:lnTo>
                    <a:lnTo>
                      <a:pt x="229" y="355"/>
                    </a:lnTo>
                    <a:lnTo>
                      <a:pt x="240" y="346"/>
                    </a:lnTo>
                    <a:lnTo>
                      <a:pt x="248" y="346"/>
                    </a:lnTo>
                    <a:lnTo>
                      <a:pt x="249" y="346"/>
                    </a:lnTo>
                    <a:lnTo>
                      <a:pt x="249" y="346"/>
                    </a:lnTo>
                    <a:lnTo>
                      <a:pt x="255" y="334"/>
                    </a:lnTo>
                    <a:lnTo>
                      <a:pt x="269" y="321"/>
                    </a:lnTo>
                    <a:lnTo>
                      <a:pt x="279" y="315"/>
                    </a:lnTo>
                    <a:lnTo>
                      <a:pt x="279" y="314"/>
                    </a:lnTo>
                    <a:lnTo>
                      <a:pt x="279" y="314"/>
                    </a:lnTo>
                    <a:lnTo>
                      <a:pt x="284" y="309"/>
                    </a:lnTo>
                    <a:lnTo>
                      <a:pt x="294" y="304"/>
                    </a:lnTo>
                    <a:lnTo>
                      <a:pt x="294" y="304"/>
                    </a:lnTo>
                    <a:lnTo>
                      <a:pt x="294" y="304"/>
                    </a:lnTo>
                    <a:lnTo>
                      <a:pt x="297" y="295"/>
                    </a:lnTo>
                    <a:lnTo>
                      <a:pt x="308" y="286"/>
                    </a:lnTo>
                    <a:lnTo>
                      <a:pt x="322" y="281"/>
                    </a:lnTo>
                    <a:lnTo>
                      <a:pt x="334" y="276"/>
                    </a:lnTo>
                    <a:lnTo>
                      <a:pt x="335" y="276"/>
                    </a:lnTo>
                    <a:lnTo>
                      <a:pt x="335" y="275"/>
                    </a:lnTo>
                    <a:lnTo>
                      <a:pt x="338" y="268"/>
                    </a:lnTo>
                    <a:lnTo>
                      <a:pt x="338" y="268"/>
                    </a:lnTo>
                    <a:lnTo>
                      <a:pt x="338" y="268"/>
                    </a:lnTo>
                    <a:lnTo>
                      <a:pt x="335" y="261"/>
                    </a:lnTo>
                    <a:lnTo>
                      <a:pt x="341" y="253"/>
                    </a:lnTo>
                    <a:lnTo>
                      <a:pt x="370" y="244"/>
                    </a:lnTo>
                    <a:lnTo>
                      <a:pt x="371" y="244"/>
                    </a:lnTo>
                    <a:lnTo>
                      <a:pt x="371" y="243"/>
                    </a:lnTo>
                    <a:lnTo>
                      <a:pt x="371" y="220"/>
                    </a:lnTo>
                    <a:lnTo>
                      <a:pt x="371" y="220"/>
                    </a:lnTo>
                    <a:lnTo>
                      <a:pt x="370" y="220"/>
                    </a:lnTo>
                    <a:lnTo>
                      <a:pt x="367" y="212"/>
                    </a:lnTo>
                    <a:lnTo>
                      <a:pt x="366" y="197"/>
                    </a:lnTo>
                    <a:lnTo>
                      <a:pt x="366" y="197"/>
                    </a:lnTo>
                    <a:lnTo>
                      <a:pt x="366" y="197"/>
                    </a:lnTo>
                    <a:lnTo>
                      <a:pt x="357" y="188"/>
                    </a:lnTo>
                    <a:lnTo>
                      <a:pt x="358" y="183"/>
                    </a:lnTo>
                    <a:lnTo>
                      <a:pt x="371" y="183"/>
                    </a:lnTo>
                    <a:lnTo>
                      <a:pt x="372" y="183"/>
                    </a:lnTo>
                    <a:lnTo>
                      <a:pt x="371" y="183"/>
                    </a:lnTo>
                    <a:lnTo>
                      <a:pt x="370" y="175"/>
                    </a:lnTo>
                    <a:lnTo>
                      <a:pt x="370" y="175"/>
                    </a:lnTo>
                    <a:lnTo>
                      <a:pt x="369" y="175"/>
                    </a:lnTo>
                    <a:lnTo>
                      <a:pt x="365" y="168"/>
                    </a:lnTo>
                    <a:lnTo>
                      <a:pt x="365" y="168"/>
                    </a:lnTo>
                    <a:lnTo>
                      <a:pt x="365" y="168"/>
                    </a:lnTo>
                    <a:lnTo>
                      <a:pt x="359" y="167"/>
                    </a:lnTo>
                    <a:lnTo>
                      <a:pt x="366" y="161"/>
                    </a:lnTo>
                    <a:lnTo>
                      <a:pt x="379" y="161"/>
                    </a:lnTo>
                    <a:lnTo>
                      <a:pt x="390" y="173"/>
                    </a:lnTo>
                    <a:lnTo>
                      <a:pt x="390" y="173"/>
                    </a:lnTo>
                    <a:lnTo>
                      <a:pt x="390" y="173"/>
                    </a:lnTo>
                    <a:lnTo>
                      <a:pt x="420" y="170"/>
                    </a:lnTo>
                    <a:lnTo>
                      <a:pt x="427" y="179"/>
                    </a:lnTo>
                    <a:lnTo>
                      <a:pt x="426" y="186"/>
                    </a:lnTo>
                    <a:lnTo>
                      <a:pt x="414" y="195"/>
                    </a:lnTo>
                    <a:lnTo>
                      <a:pt x="414" y="195"/>
                    </a:lnTo>
                    <a:lnTo>
                      <a:pt x="414" y="196"/>
                    </a:lnTo>
                    <a:lnTo>
                      <a:pt x="418" y="208"/>
                    </a:lnTo>
                    <a:lnTo>
                      <a:pt x="418" y="208"/>
                    </a:lnTo>
                    <a:lnTo>
                      <a:pt x="418" y="208"/>
                    </a:lnTo>
                    <a:lnTo>
                      <a:pt x="430" y="212"/>
                    </a:lnTo>
                    <a:lnTo>
                      <a:pt x="434" y="227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50" y="234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48" y="212"/>
                    </a:lnTo>
                    <a:lnTo>
                      <a:pt x="455" y="210"/>
                    </a:lnTo>
                    <a:lnTo>
                      <a:pt x="455" y="210"/>
                    </a:lnTo>
                    <a:lnTo>
                      <a:pt x="455" y="210"/>
                    </a:lnTo>
                    <a:lnTo>
                      <a:pt x="457" y="200"/>
                    </a:lnTo>
                    <a:lnTo>
                      <a:pt x="466" y="199"/>
                    </a:lnTo>
                    <a:lnTo>
                      <a:pt x="467" y="199"/>
                    </a:lnTo>
                    <a:lnTo>
                      <a:pt x="467" y="198"/>
                    </a:lnTo>
                    <a:lnTo>
                      <a:pt x="485" y="147"/>
                    </a:lnTo>
                    <a:lnTo>
                      <a:pt x="509" y="139"/>
                    </a:lnTo>
                    <a:lnTo>
                      <a:pt x="509" y="139"/>
                    </a:lnTo>
                    <a:lnTo>
                      <a:pt x="509" y="138"/>
                    </a:lnTo>
                    <a:lnTo>
                      <a:pt x="518" y="126"/>
                    </a:lnTo>
                    <a:lnTo>
                      <a:pt x="518" y="126"/>
                    </a:lnTo>
                    <a:lnTo>
                      <a:pt x="517" y="125"/>
                    </a:lnTo>
                    <a:lnTo>
                      <a:pt x="504" y="114"/>
                    </a:lnTo>
                    <a:lnTo>
                      <a:pt x="505" y="109"/>
                    </a:lnTo>
                    <a:lnTo>
                      <a:pt x="505" y="108"/>
                    </a:lnTo>
                    <a:lnTo>
                      <a:pt x="505" y="108"/>
                    </a:lnTo>
                    <a:lnTo>
                      <a:pt x="498" y="102"/>
                    </a:lnTo>
                    <a:lnTo>
                      <a:pt x="497" y="102"/>
                    </a:lnTo>
                    <a:lnTo>
                      <a:pt x="497" y="102"/>
                    </a:lnTo>
                    <a:lnTo>
                      <a:pt x="457" y="114"/>
                    </a:lnTo>
                    <a:lnTo>
                      <a:pt x="457" y="114"/>
                    </a:lnTo>
                    <a:lnTo>
                      <a:pt x="457" y="114"/>
                    </a:lnTo>
                    <a:lnTo>
                      <a:pt x="428" y="134"/>
                    </a:lnTo>
                    <a:lnTo>
                      <a:pt x="428" y="134"/>
                    </a:lnTo>
                    <a:lnTo>
                      <a:pt x="428" y="134"/>
                    </a:lnTo>
                    <a:lnTo>
                      <a:pt x="427" y="151"/>
                    </a:lnTo>
                    <a:lnTo>
                      <a:pt x="383" y="153"/>
                    </a:lnTo>
                    <a:lnTo>
                      <a:pt x="376" y="145"/>
                    </a:lnTo>
                    <a:lnTo>
                      <a:pt x="374" y="135"/>
                    </a:lnTo>
                    <a:lnTo>
                      <a:pt x="374" y="135"/>
                    </a:lnTo>
                    <a:lnTo>
                      <a:pt x="374" y="135"/>
                    </a:lnTo>
                    <a:lnTo>
                      <a:pt x="362" y="131"/>
                    </a:lnTo>
                    <a:lnTo>
                      <a:pt x="362" y="131"/>
                    </a:lnTo>
                    <a:lnTo>
                      <a:pt x="361" y="131"/>
                    </a:lnTo>
                    <a:lnTo>
                      <a:pt x="353" y="132"/>
                    </a:lnTo>
                    <a:lnTo>
                      <a:pt x="353" y="132"/>
                    </a:lnTo>
                    <a:lnTo>
                      <a:pt x="353" y="133"/>
                    </a:lnTo>
                    <a:lnTo>
                      <a:pt x="356" y="146"/>
                    </a:lnTo>
                    <a:lnTo>
                      <a:pt x="351" y="159"/>
                    </a:lnTo>
                    <a:lnTo>
                      <a:pt x="331" y="161"/>
                    </a:lnTo>
                    <a:lnTo>
                      <a:pt x="311" y="155"/>
                    </a:lnTo>
                    <a:lnTo>
                      <a:pt x="290" y="140"/>
                    </a:lnTo>
                    <a:lnTo>
                      <a:pt x="290" y="140"/>
                    </a:lnTo>
                    <a:lnTo>
                      <a:pt x="290" y="140"/>
                    </a:lnTo>
                    <a:lnTo>
                      <a:pt x="272" y="139"/>
                    </a:lnTo>
                    <a:lnTo>
                      <a:pt x="240" y="132"/>
                    </a:lnTo>
                    <a:lnTo>
                      <a:pt x="232" y="128"/>
                    </a:lnTo>
                    <a:lnTo>
                      <a:pt x="220" y="124"/>
                    </a:lnTo>
                    <a:lnTo>
                      <a:pt x="216" y="111"/>
                    </a:lnTo>
                    <a:lnTo>
                      <a:pt x="221" y="100"/>
                    </a:lnTo>
                    <a:lnTo>
                      <a:pt x="226" y="88"/>
                    </a:lnTo>
                    <a:lnTo>
                      <a:pt x="226" y="88"/>
                    </a:lnTo>
                    <a:lnTo>
                      <a:pt x="226" y="87"/>
                    </a:lnTo>
                    <a:lnTo>
                      <a:pt x="212" y="75"/>
                    </a:lnTo>
                    <a:lnTo>
                      <a:pt x="212" y="74"/>
                    </a:lnTo>
                    <a:lnTo>
                      <a:pt x="212" y="74"/>
                    </a:lnTo>
                    <a:lnTo>
                      <a:pt x="198" y="74"/>
                    </a:lnTo>
                    <a:lnTo>
                      <a:pt x="190" y="70"/>
                    </a:lnTo>
                    <a:lnTo>
                      <a:pt x="191" y="55"/>
                    </a:lnTo>
                    <a:lnTo>
                      <a:pt x="191" y="55"/>
                    </a:lnTo>
                    <a:lnTo>
                      <a:pt x="191" y="55"/>
                    </a:lnTo>
                    <a:lnTo>
                      <a:pt x="181" y="47"/>
                    </a:lnTo>
                    <a:lnTo>
                      <a:pt x="183" y="43"/>
                    </a:lnTo>
                    <a:lnTo>
                      <a:pt x="190" y="45"/>
                    </a:lnTo>
                    <a:lnTo>
                      <a:pt x="190" y="45"/>
                    </a:lnTo>
                    <a:lnTo>
                      <a:pt x="190" y="45"/>
                    </a:lnTo>
                    <a:lnTo>
                      <a:pt x="195" y="42"/>
                    </a:lnTo>
                    <a:lnTo>
                      <a:pt x="195" y="42"/>
                    </a:lnTo>
                    <a:lnTo>
                      <a:pt x="195" y="42"/>
                    </a:lnTo>
                    <a:lnTo>
                      <a:pt x="194" y="36"/>
                    </a:lnTo>
                    <a:lnTo>
                      <a:pt x="194" y="36"/>
                    </a:lnTo>
                    <a:lnTo>
                      <a:pt x="194" y="36"/>
                    </a:lnTo>
                    <a:lnTo>
                      <a:pt x="185" y="25"/>
                    </a:lnTo>
                    <a:lnTo>
                      <a:pt x="183" y="13"/>
                    </a:lnTo>
                    <a:lnTo>
                      <a:pt x="183" y="13"/>
                    </a:lnTo>
                    <a:lnTo>
                      <a:pt x="183" y="12"/>
                    </a:lnTo>
                    <a:lnTo>
                      <a:pt x="174" y="8"/>
                    </a:lnTo>
                    <a:lnTo>
                      <a:pt x="168" y="2"/>
                    </a:lnTo>
                    <a:lnTo>
                      <a:pt x="165" y="0"/>
                    </a:lnTo>
                    <a:lnTo>
                      <a:pt x="165" y="0"/>
                    </a:lnTo>
                    <a:lnTo>
                      <a:pt x="16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8" name="Freeform 1339"/>
              <p:cNvSpPr>
                <a:spLocks/>
              </p:cNvSpPr>
              <p:nvPr/>
            </p:nvSpPr>
            <p:spPr bwMode="gray">
              <a:xfrm>
                <a:off x="4703" y="1982"/>
                <a:ext cx="138" cy="257"/>
              </a:xfrm>
              <a:custGeom>
                <a:avLst/>
                <a:gdLst>
                  <a:gd name="T0" fmla="*/ 61 w 138"/>
                  <a:gd name="T1" fmla="*/ 253 h 257"/>
                  <a:gd name="T2" fmla="*/ 54 w 138"/>
                  <a:gd name="T3" fmla="*/ 244 h 257"/>
                  <a:gd name="T4" fmla="*/ 44 w 138"/>
                  <a:gd name="T5" fmla="*/ 246 h 257"/>
                  <a:gd name="T6" fmla="*/ 32 w 138"/>
                  <a:gd name="T7" fmla="*/ 232 h 257"/>
                  <a:gd name="T8" fmla="*/ 21 w 138"/>
                  <a:gd name="T9" fmla="*/ 218 h 257"/>
                  <a:gd name="T10" fmla="*/ 14 w 138"/>
                  <a:gd name="T11" fmla="*/ 217 h 257"/>
                  <a:gd name="T12" fmla="*/ 13 w 138"/>
                  <a:gd name="T13" fmla="*/ 199 h 257"/>
                  <a:gd name="T14" fmla="*/ 15 w 138"/>
                  <a:gd name="T15" fmla="*/ 190 h 257"/>
                  <a:gd name="T16" fmla="*/ 14 w 138"/>
                  <a:gd name="T17" fmla="*/ 182 h 257"/>
                  <a:gd name="T18" fmla="*/ 20 w 138"/>
                  <a:gd name="T19" fmla="*/ 168 h 257"/>
                  <a:gd name="T20" fmla="*/ 24 w 138"/>
                  <a:gd name="T21" fmla="*/ 159 h 257"/>
                  <a:gd name="T22" fmla="*/ 26 w 138"/>
                  <a:gd name="T23" fmla="*/ 142 h 257"/>
                  <a:gd name="T24" fmla="*/ 26 w 138"/>
                  <a:gd name="T25" fmla="*/ 117 h 257"/>
                  <a:gd name="T26" fmla="*/ 12 w 138"/>
                  <a:gd name="T27" fmla="*/ 90 h 257"/>
                  <a:gd name="T28" fmla="*/ 19 w 138"/>
                  <a:gd name="T29" fmla="*/ 80 h 257"/>
                  <a:gd name="T30" fmla="*/ 15 w 138"/>
                  <a:gd name="T31" fmla="*/ 55 h 257"/>
                  <a:gd name="T32" fmla="*/ 2 w 138"/>
                  <a:gd name="T33" fmla="*/ 44 h 257"/>
                  <a:gd name="T34" fmla="*/ 0 w 138"/>
                  <a:gd name="T35" fmla="*/ 22 h 257"/>
                  <a:gd name="T36" fmla="*/ 9 w 138"/>
                  <a:gd name="T37" fmla="*/ 18 h 257"/>
                  <a:gd name="T38" fmla="*/ 17 w 138"/>
                  <a:gd name="T39" fmla="*/ 17 h 257"/>
                  <a:gd name="T40" fmla="*/ 21 w 138"/>
                  <a:gd name="T41" fmla="*/ 6 h 257"/>
                  <a:gd name="T42" fmla="*/ 44 w 138"/>
                  <a:gd name="T43" fmla="*/ 0 h 257"/>
                  <a:gd name="T44" fmla="*/ 48 w 138"/>
                  <a:gd name="T45" fmla="*/ 13 h 257"/>
                  <a:gd name="T46" fmla="*/ 59 w 138"/>
                  <a:gd name="T47" fmla="*/ 19 h 257"/>
                  <a:gd name="T48" fmla="*/ 56 w 138"/>
                  <a:gd name="T49" fmla="*/ 38 h 257"/>
                  <a:gd name="T50" fmla="*/ 55 w 138"/>
                  <a:gd name="T51" fmla="*/ 44 h 257"/>
                  <a:gd name="T52" fmla="*/ 60 w 138"/>
                  <a:gd name="T53" fmla="*/ 50 h 257"/>
                  <a:gd name="T54" fmla="*/ 72 w 138"/>
                  <a:gd name="T55" fmla="*/ 39 h 257"/>
                  <a:gd name="T56" fmla="*/ 82 w 138"/>
                  <a:gd name="T57" fmla="*/ 39 h 257"/>
                  <a:gd name="T58" fmla="*/ 87 w 138"/>
                  <a:gd name="T59" fmla="*/ 44 h 257"/>
                  <a:gd name="T60" fmla="*/ 96 w 138"/>
                  <a:gd name="T61" fmla="*/ 44 h 257"/>
                  <a:gd name="T62" fmla="*/ 104 w 138"/>
                  <a:gd name="T63" fmla="*/ 36 h 257"/>
                  <a:gd name="T64" fmla="*/ 114 w 138"/>
                  <a:gd name="T65" fmla="*/ 38 h 257"/>
                  <a:gd name="T66" fmla="*/ 119 w 138"/>
                  <a:gd name="T67" fmla="*/ 58 h 257"/>
                  <a:gd name="T68" fmla="*/ 136 w 138"/>
                  <a:gd name="T69" fmla="*/ 78 h 257"/>
                  <a:gd name="T70" fmla="*/ 138 w 138"/>
                  <a:gd name="T71" fmla="*/ 87 h 257"/>
                  <a:gd name="T72" fmla="*/ 131 w 138"/>
                  <a:gd name="T73" fmla="*/ 109 h 257"/>
                  <a:gd name="T74" fmla="*/ 106 w 138"/>
                  <a:gd name="T75" fmla="*/ 102 h 257"/>
                  <a:gd name="T76" fmla="*/ 94 w 138"/>
                  <a:gd name="T77" fmla="*/ 106 h 257"/>
                  <a:gd name="T78" fmla="*/ 91 w 138"/>
                  <a:gd name="T79" fmla="*/ 115 h 257"/>
                  <a:gd name="T80" fmla="*/ 85 w 138"/>
                  <a:gd name="T81" fmla="*/ 121 h 257"/>
                  <a:gd name="T82" fmla="*/ 84 w 138"/>
                  <a:gd name="T83" fmla="*/ 128 h 257"/>
                  <a:gd name="T84" fmla="*/ 90 w 138"/>
                  <a:gd name="T85" fmla="*/ 133 h 257"/>
                  <a:gd name="T86" fmla="*/ 87 w 138"/>
                  <a:gd name="T87" fmla="*/ 149 h 257"/>
                  <a:gd name="T88" fmla="*/ 78 w 138"/>
                  <a:gd name="T89" fmla="*/ 144 h 257"/>
                  <a:gd name="T90" fmla="*/ 64 w 138"/>
                  <a:gd name="T91" fmla="*/ 139 h 257"/>
                  <a:gd name="T92" fmla="*/ 59 w 138"/>
                  <a:gd name="T93" fmla="*/ 127 h 257"/>
                  <a:gd name="T94" fmla="*/ 52 w 138"/>
                  <a:gd name="T95" fmla="*/ 126 h 257"/>
                  <a:gd name="T96" fmla="*/ 43 w 138"/>
                  <a:gd name="T97" fmla="*/ 132 h 257"/>
                  <a:gd name="T98" fmla="*/ 42 w 138"/>
                  <a:gd name="T99" fmla="*/ 149 h 257"/>
                  <a:gd name="T100" fmla="*/ 32 w 138"/>
                  <a:gd name="T101" fmla="*/ 163 h 257"/>
                  <a:gd name="T102" fmla="*/ 26 w 138"/>
                  <a:gd name="T103" fmla="*/ 184 h 257"/>
                  <a:gd name="T104" fmla="*/ 32 w 138"/>
                  <a:gd name="T105" fmla="*/ 199 h 257"/>
                  <a:gd name="T106" fmla="*/ 40 w 138"/>
                  <a:gd name="T107" fmla="*/ 202 h 257"/>
                  <a:gd name="T108" fmla="*/ 47 w 138"/>
                  <a:gd name="T109" fmla="*/ 221 h 257"/>
                  <a:gd name="T110" fmla="*/ 57 w 138"/>
                  <a:gd name="T111" fmla="*/ 235 h 257"/>
                  <a:gd name="T112" fmla="*/ 69 w 138"/>
                  <a:gd name="T113" fmla="*/ 239 h 257"/>
                  <a:gd name="T114" fmla="*/ 80 w 138"/>
                  <a:gd name="T115" fmla="*/ 249 h 257"/>
                  <a:gd name="T116" fmla="*/ 88 w 138"/>
                  <a:gd name="T117" fmla="*/ 255 h 257"/>
                  <a:gd name="T118" fmla="*/ 71 w 138"/>
                  <a:gd name="T119" fmla="*/ 257 h 257"/>
                  <a:gd name="T120" fmla="*/ 61 w 138"/>
                  <a:gd name="T121" fmla="*/ 253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8" h="257">
                    <a:moveTo>
                      <a:pt x="61" y="253"/>
                    </a:moveTo>
                    <a:lnTo>
                      <a:pt x="54" y="244"/>
                    </a:lnTo>
                    <a:lnTo>
                      <a:pt x="44" y="246"/>
                    </a:lnTo>
                    <a:lnTo>
                      <a:pt x="32" y="232"/>
                    </a:lnTo>
                    <a:lnTo>
                      <a:pt x="21" y="218"/>
                    </a:lnTo>
                    <a:lnTo>
                      <a:pt x="14" y="217"/>
                    </a:lnTo>
                    <a:lnTo>
                      <a:pt x="13" y="199"/>
                    </a:lnTo>
                    <a:lnTo>
                      <a:pt x="15" y="190"/>
                    </a:lnTo>
                    <a:lnTo>
                      <a:pt x="14" y="182"/>
                    </a:lnTo>
                    <a:lnTo>
                      <a:pt x="20" y="168"/>
                    </a:lnTo>
                    <a:lnTo>
                      <a:pt x="24" y="159"/>
                    </a:lnTo>
                    <a:lnTo>
                      <a:pt x="26" y="142"/>
                    </a:lnTo>
                    <a:lnTo>
                      <a:pt x="26" y="117"/>
                    </a:lnTo>
                    <a:lnTo>
                      <a:pt x="12" y="90"/>
                    </a:lnTo>
                    <a:lnTo>
                      <a:pt x="19" y="80"/>
                    </a:lnTo>
                    <a:lnTo>
                      <a:pt x="15" y="55"/>
                    </a:lnTo>
                    <a:lnTo>
                      <a:pt x="2" y="44"/>
                    </a:lnTo>
                    <a:lnTo>
                      <a:pt x="0" y="22"/>
                    </a:lnTo>
                    <a:lnTo>
                      <a:pt x="9" y="18"/>
                    </a:lnTo>
                    <a:lnTo>
                      <a:pt x="17" y="17"/>
                    </a:lnTo>
                    <a:lnTo>
                      <a:pt x="21" y="6"/>
                    </a:lnTo>
                    <a:lnTo>
                      <a:pt x="44" y="0"/>
                    </a:lnTo>
                    <a:lnTo>
                      <a:pt x="48" y="13"/>
                    </a:lnTo>
                    <a:lnTo>
                      <a:pt x="59" y="19"/>
                    </a:lnTo>
                    <a:lnTo>
                      <a:pt x="56" y="38"/>
                    </a:lnTo>
                    <a:lnTo>
                      <a:pt x="55" y="44"/>
                    </a:lnTo>
                    <a:lnTo>
                      <a:pt x="60" y="50"/>
                    </a:lnTo>
                    <a:lnTo>
                      <a:pt x="72" y="39"/>
                    </a:lnTo>
                    <a:lnTo>
                      <a:pt x="82" y="39"/>
                    </a:lnTo>
                    <a:lnTo>
                      <a:pt x="87" y="44"/>
                    </a:lnTo>
                    <a:lnTo>
                      <a:pt x="96" y="44"/>
                    </a:lnTo>
                    <a:lnTo>
                      <a:pt x="104" y="36"/>
                    </a:lnTo>
                    <a:lnTo>
                      <a:pt x="114" y="38"/>
                    </a:lnTo>
                    <a:lnTo>
                      <a:pt x="119" y="58"/>
                    </a:lnTo>
                    <a:lnTo>
                      <a:pt x="136" y="78"/>
                    </a:lnTo>
                    <a:lnTo>
                      <a:pt x="138" y="87"/>
                    </a:lnTo>
                    <a:lnTo>
                      <a:pt x="131" y="109"/>
                    </a:lnTo>
                    <a:lnTo>
                      <a:pt x="106" y="102"/>
                    </a:lnTo>
                    <a:lnTo>
                      <a:pt x="94" y="106"/>
                    </a:lnTo>
                    <a:lnTo>
                      <a:pt x="91" y="115"/>
                    </a:lnTo>
                    <a:lnTo>
                      <a:pt x="85" y="121"/>
                    </a:lnTo>
                    <a:lnTo>
                      <a:pt x="84" y="128"/>
                    </a:lnTo>
                    <a:lnTo>
                      <a:pt x="90" y="133"/>
                    </a:lnTo>
                    <a:lnTo>
                      <a:pt x="87" y="149"/>
                    </a:lnTo>
                    <a:lnTo>
                      <a:pt x="78" y="144"/>
                    </a:lnTo>
                    <a:lnTo>
                      <a:pt x="64" y="139"/>
                    </a:lnTo>
                    <a:lnTo>
                      <a:pt x="59" y="127"/>
                    </a:lnTo>
                    <a:lnTo>
                      <a:pt x="52" y="126"/>
                    </a:lnTo>
                    <a:lnTo>
                      <a:pt x="43" y="132"/>
                    </a:lnTo>
                    <a:lnTo>
                      <a:pt x="42" y="149"/>
                    </a:lnTo>
                    <a:lnTo>
                      <a:pt x="32" y="163"/>
                    </a:lnTo>
                    <a:lnTo>
                      <a:pt x="26" y="184"/>
                    </a:lnTo>
                    <a:lnTo>
                      <a:pt x="32" y="199"/>
                    </a:lnTo>
                    <a:lnTo>
                      <a:pt x="40" y="202"/>
                    </a:lnTo>
                    <a:lnTo>
                      <a:pt x="47" y="221"/>
                    </a:lnTo>
                    <a:lnTo>
                      <a:pt x="57" y="235"/>
                    </a:lnTo>
                    <a:lnTo>
                      <a:pt x="69" y="239"/>
                    </a:lnTo>
                    <a:lnTo>
                      <a:pt x="80" y="249"/>
                    </a:lnTo>
                    <a:lnTo>
                      <a:pt x="88" y="255"/>
                    </a:lnTo>
                    <a:lnTo>
                      <a:pt x="71" y="257"/>
                    </a:lnTo>
                    <a:lnTo>
                      <a:pt x="61" y="2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9" name="Freeform 1340"/>
              <p:cNvSpPr>
                <a:spLocks noEditPoints="1"/>
              </p:cNvSpPr>
              <p:nvPr/>
            </p:nvSpPr>
            <p:spPr bwMode="gray">
              <a:xfrm>
                <a:off x="4703" y="1982"/>
                <a:ext cx="138" cy="257"/>
              </a:xfrm>
              <a:custGeom>
                <a:avLst/>
                <a:gdLst>
                  <a:gd name="T0" fmla="*/ 59 w 138"/>
                  <a:gd name="T1" fmla="*/ 19 h 257"/>
                  <a:gd name="T2" fmla="*/ 60 w 138"/>
                  <a:gd name="T3" fmla="*/ 51 h 257"/>
                  <a:gd name="T4" fmla="*/ 87 w 138"/>
                  <a:gd name="T5" fmla="*/ 45 h 257"/>
                  <a:gd name="T6" fmla="*/ 114 w 138"/>
                  <a:gd name="T7" fmla="*/ 38 h 257"/>
                  <a:gd name="T8" fmla="*/ 137 w 138"/>
                  <a:gd name="T9" fmla="*/ 87 h 257"/>
                  <a:gd name="T10" fmla="*/ 94 w 138"/>
                  <a:gd name="T11" fmla="*/ 106 h 257"/>
                  <a:gd name="T12" fmla="*/ 84 w 138"/>
                  <a:gd name="T13" fmla="*/ 129 h 257"/>
                  <a:gd name="T14" fmla="*/ 78 w 138"/>
                  <a:gd name="T15" fmla="*/ 144 h 257"/>
                  <a:gd name="T16" fmla="*/ 52 w 138"/>
                  <a:gd name="T17" fmla="*/ 126 h 257"/>
                  <a:gd name="T18" fmla="*/ 32 w 138"/>
                  <a:gd name="T19" fmla="*/ 163 h 257"/>
                  <a:gd name="T20" fmla="*/ 40 w 138"/>
                  <a:gd name="T21" fmla="*/ 202 h 257"/>
                  <a:gd name="T22" fmla="*/ 68 w 138"/>
                  <a:gd name="T23" fmla="*/ 239 h 257"/>
                  <a:gd name="T24" fmla="*/ 71 w 138"/>
                  <a:gd name="T25" fmla="*/ 257 h 257"/>
                  <a:gd name="T26" fmla="*/ 44 w 138"/>
                  <a:gd name="T27" fmla="*/ 245 h 257"/>
                  <a:gd name="T28" fmla="*/ 14 w 138"/>
                  <a:gd name="T29" fmla="*/ 217 h 257"/>
                  <a:gd name="T30" fmla="*/ 15 w 138"/>
                  <a:gd name="T31" fmla="*/ 182 h 257"/>
                  <a:gd name="T32" fmla="*/ 26 w 138"/>
                  <a:gd name="T33" fmla="*/ 142 h 257"/>
                  <a:gd name="T34" fmla="*/ 19 w 138"/>
                  <a:gd name="T35" fmla="*/ 80 h 257"/>
                  <a:gd name="T36" fmla="*/ 1 w 138"/>
                  <a:gd name="T37" fmla="*/ 22 h 257"/>
                  <a:gd name="T38" fmla="*/ 21 w 138"/>
                  <a:gd name="T39" fmla="*/ 6 h 257"/>
                  <a:gd name="T40" fmla="*/ 44 w 138"/>
                  <a:gd name="T41" fmla="*/ 0 h 257"/>
                  <a:gd name="T42" fmla="*/ 21 w 138"/>
                  <a:gd name="T43" fmla="*/ 6 h 257"/>
                  <a:gd name="T44" fmla="*/ 9 w 138"/>
                  <a:gd name="T45" fmla="*/ 18 h 257"/>
                  <a:gd name="T46" fmla="*/ 0 w 138"/>
                  <a:gd name="T47" fmla="*/ 22 h 257"/>
                  <a:gd name="T48" fmla="*/ 2 w 138"/>
                  <a:gd name="T49" fmla="*/ 44 h 257"/>
                  <a:gd name="T50" fmla="*/ 19 w 138"/>
                  <a:gd name="T51" fmla="*/ 80 h 257"/>
                  <a:gd name="T52" fmla="*/ 12 w 138"/>
                  <a:gd name="T53" fmla="*/ 90 h 257"/>
                  <a:gd name="T54" fmla="*/ 24 w 138"/>
                  <a:gd name="T55" fmla="*/ 159 h 257"/>
                  <a:gd name="T56" fmla="*/ 14 w 138"/>
                  <a:gd name="T57" fmla="*/ 182 h 257"/>
                  <a:gd name="T58" fmla="*/ 12 w 138"/>
                  <a:gd name="T59" fmla="*/ 199 h 257"/>
                  <a:gd name="T60" fmla="*/ 13 w 138"/>
                  <a:gd name="T61" fmla="*/ 217 h 257"/>
                  <a:gd name="T62" fmla="*/ 21 w 138"/>
                  <a:gd name="T63" fmla="*/ 218 h 257"/>
                  <a:gd name="T64" fmla="*/ 44 w 138"/>
                  <a:gd name="T65" fmla="*/ 246 h 257"/>
                  <a:gd name="T66" fmla="*/ 61 w 138"/>
                  <a:gd name="T67" fmla="*/ 253 h 257"/>
                  <a:gd name="T68" fmla="*/ 71 w 138"/>
                  <a:gd name="T69" fmla="*/ 257 h 257"/>
                  <a:gd name="T70" fmla="*/ 87 w 138"/>
                  <a:gd name="T71" fmla="*/ 256 h 257"/>
                  <a:gd name="T72" fmla="*/ 80 w 138"/>
                  <a:gd name="T73" fmla="*/ 249 h 257"/>
                  <a:gd name="T74" fmla="*/ 69 w 138"/>
                  <a:gd name="T75" fmla="*/ 239 h 257"/>
                  <a:gd name="T76" fmla="*/ 41 w 138"/>
                  <a:gd name="T77" fmla="*/ 202 h 257"/>
                  <a:gd name="T78" fmla="*/ 32 w 138"/>
                  <a:gd name="T79" fmla="*/ 199 h 257"/>
                  <a:gd name="T80" fmla="*/ 42 w 138"/>
                  <a:gd name="T81" fmla="*/ 149 h 257"/>
                  <a:gd name="T82" fmla="*/ 43 w 138"/>
                  <a:gd name="T83" fmla="*/ 132 h 257"/>
                  <a:gd name="T84" fmla="*/ 63 w 138"/>
                  <a:gd name="T85" fmla="*/ 139 h 257"/>
                  <a:gd name="T86" fmla="*/ 78 w 138"/>
                  <a:gd name="T87" fmla="*/ 144 h 257"/>
                  <a:gd name="T88" fmla="*/ 87 w 138"/>
                  <a:gd name="T89" fmla="*/ 149 h 257"/>
                  <a:gd name="T90" fmla="*/ 90 w 138"/>
                  <a:gd name="T91" fmla="*/ 133 h 257"/>
                  <a:gd name="T92" fmla="*/ 91 w 138"/>
                  <a:gd name="T93" fmla="*/ 116 h 257"/>
                  <a:gd name="T94" fmla="*/ 94 w 138"/>
                  <a:gd name="T95" fmla="*/ 106 h 257"/>
                  <a:gd name="T96" fmla="*/ 131 w 138"/>
                  <a:gd name="T97" fmla="*/ 110 h 257"/>
                  <a:gd name="T98" fmla="*/ 138 w 138"/>
                  <a:gd name="T99" fmla="*/ 87 h 257"/>
                  <a:gd name="T100" fmla="*/ 136 w 138"/>
                  <a:gd name="T101" fmla="*/ 78 h 257"/>
                  <a:gd name="T102" fmla="*/ 114 w 138"/>
                  <a:gd name="T103" fmla="*/ 38 h 257"/>
                  <a:gd name="T104" fmla="*/ 104 w 138"/>
                  <a:gd name="T105" fmla="*/ 36 h 257"/>
                  <a:gd name="T106" fmla="*/ 96 w 138"/>
                  <a:gd name="T107" fmla="*/ 44 h 257"/>
                  <a:gd name="T108" fmla="*/ 82 w 138"/>
                  <a:gd name="T109" fmla="*/ 39 h 257"/>
                  <a:gd name="T110" fmla="*/ 72 w 138"/>
                  <a:gd name="T111" fmla="*/ 39 h 257"/>
                  <a:gd name="T112" fmla="*/ 55 w 138"/>
                  <a:gd name="T113" fmla="*/ 44 h 257"/>
                  <a:gd name="T114" fmla="*/ 60 w 138"/>
                  <a:gd name="T115" fmla="*/ 19 h 257"/>
                  <a:gd name="T116" fmla="*/ 44 w 138"/>
                  <a:gd name="T117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" h="257">
                    <a:moveTo>
                      <a:pt x="44" y="0"/>
                    </a:moveTo>
                    <a:lnTo>
                      <a:pt x="48" y="14"/>
                    </a:lnTo>
                    <a:lnTo>
                      <a:pt x="59" y="19"/>
                    </a:lnTo>
                    <a:lnTo>
                      <a:pt x="56" y="38"/>
                    </a:lnTo>
                    <a:lnTo>
                      <a:pt x="54" y="45"/>
                    </a:lnTo>
                    <a:lnTo>
                      <a:pt x="60" y="51"/>
                    </a:lnTo>
                    <a:lnTo>
                      <a:pt x="72" y="39"/>
                    </a:lnTo>
                    <a:lnTo>
                      <a:pt x="82" y="39"/>
                    </a:lnTo>
                    <a:lnTo>
                      <a:pt x="87" y="45"/>
                    </a:lnTo>
                    <a:lnTo>
                      <a:pt x="96" y="45"/>
                    </a:lnTo>
                    <a:lnTo>
                      <a:pt x="104" y="37"/>
                    </a:lnTo>
                    <a:lnTo>
                      <a:pt x="114" y="38"/>
                    </a:lnTo>
                    <a:lnTo>
                      <a:pt x="118" y="58"/>
                    </a:lnTo>
                    <a:lnTo>
                      <a:pt x="135" y="78"/>
                    </a:lnTo>
                    <a:lnTo>
                      <a:pt x="137" y="87"/>
                    </a:lnTo>
                    <a:lnTo>
                      <a:pt x="131" y="109"/>
                    </a:lnTo>
                    <a:lnTo>
                      <a:pt x="106" y="102"/>
                    </a:lnTo>
                    <a:lnTo>
                      <a:pt x="94" y="106"/>
                    </a:lnTo>
                    <a:lnTo>
                      <a:pt x="91" y="115"/>
                    </a:lnTo>
                    <a:lnTo>
                      <a:pt x="85" y="121"/>
                    </a:lnTo>
                    <a:lnTo>
                      <a:pt x="84" y="129"/>
                    </a:lnTo>
                    <a:lnTo>
                      <a:pt x="90" y="133"/>
                    </a:lnTo>
                    <a:lnTo>
                      <a:pt x="86" y="149"/>
                    </a:lnTo>
                    <a:lnTo>
                      <a:pt x="78" y="144"/>
                    </a:lnTo>
                    <a:lnTo>
                      <a:pt x="64" y="139"/>
                    </a:lnTo>
                    <a:lnTo>
                      <a:pt x="59" y="127"/>
                    </a:lnTo>
                    <a:lnTo>
                      <a:pt x="52" y="126"/>
                    </a:lnTo>
                    <a:lnTo>
                      <a:pt x="43" y="132"/>
                    </a:lnTo>
                    <a:lnTo>
                      <a:pt x="42" y="149"/>
                    </a:lnTo>
                    <a:lnTo>
                      <a:pt x="32" y="163"/>
                    </a:lnTo>
                    <a:lnTo>
                      <a:pt x="26" y="184"/>
                    </a:lnTo>
                    <a:lnTo>
                      <a:pt x="32" y="199"/>
                    </a:lnTo>
                    <a:lnTo>
                      <a:pt x="40" y="202"/>
                    </a:lnTo>
                    <a:lnTo>
                      <a:pt x="47" y="221"/>
                    </a:lnTo>
                    <a:lnTo>
                      <a:pt x="57" y="235"/>
                    </a:lnTo>
                    <a:lnTo>
                      <a:pt x="68" y="239"/>
                    </a:lnTo>
                    <a:lnTo>
                      <a:pt x="80" y="249"/>
                    </a:lnTo>
                    <a:lnTo>
                      <a:pt x="87" y="255"/>
                    </a:lnTo>
                    <a:lnTo>
                      <a:pt x="71" y="257"/>
                    </a:lnTo>
                    <a:lnTo>
                      <a:pt x="61" y="252"/>
                    </a:lnTo>
                    <a:lnTo>
                      <a:pt x="54" y="243"/>
                    </a:lnTo>
                    <a:lnTo>
                      <a:pt x="44" y="245"/>
                    </a:lnTo>
                    <a:lnTo>
                      <a:pt x="32" y="232"/>
                    </a:lnTo>
                    <a:lnTo>
                      <a:pt x="21" y="218"/>
                    </a:lnTo>
                    <a:lnTo>
                      <a:pt x="14" y="217"/>
                    </a:lnTo>
                    <a:lnTo>
                      <a:pt x="13" y="199"/>
                    </a:lnTo>
                    <a:lnTo>
                      <a:pt x="16" y="190"/>
                    </a:lnTo>
                    <a:lnTo>
                      <a:pt x="15" y="182"/>
                    </a:lnTo>
                    <a:lnTo>
                      <a:pt x="20" y="168"/>
                    </a:lnTo>
                    <a:lnTo>
                      <a:pt x="24" y="159"/>
                    </a:lnTo>
                    <a:lnTo>
                      <a:pt x="26" y="142"/>
                    </a:lnTo>
                    <a:lnTo>
                      <a:pt x="26" y="117"/>
                    </a:lnTo>
                    <a:lnTo>
                      <a:pt x="12" y="90"/>
                    </a:lnTo>
                    <a:lnTo>
                      <a:pt x="19" y="80"/>
                    </a:lnTo>
                    <a:lnTo>
                      <a:pt x="15" y="55"/>
                    </a:lnTo>
                    <a:lnTo>
                      <a:pt x="2" y="44"/>
                    </a:lnTo>
                    <a:lnTo>
                      <a:pt x="1" y="22"/>
                    </a:lnTo>
                    <a:lnTo>
                      <a:pt x="9" y="18"/>
                    </a:lnTo>
                    <a:lnTo>
                      <a:pt x="18" y="17"/>
                    </a:lnTo>
                    <a:lnTo>
                      <a:pt x="21" y="6"/>
                    </a:lnTo>
                    <a:lnTo>
                      <a:pt x="44" y="0"/>
                    </a:lnTo>
                    <a:close/>
                    <a:moveTo>
                      <a:pt x="44" y="0"/>
                    </a:moveTo>
                    <a:lnTo>
                      <a:pt x="44" y="0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7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14" y="55"/>
                    </a:lnTo>
                    <a:lnTo>
                      <a:pt x="19" y="80"/>
                    </a:lnTo>
                    <a:lnTo>
                      <a:pt x="12" y="89"/>
                    </a:lnTo>
                    <a:lnTo>
                      <a:pt x="11" y="90"/>
                    </a:lnTo>
                    <a:lnTo>
                      <a:pt x="12" y="90"/>
                    </a:lnTo>
                    <a:lnTo>
                      <a:pt x="26" y="117"/>
                    </a:lnTo>
                    <a:lnTo>
                      <a:pt x="26" y="142"/>
                    </a:lnTo>
                    <a:lnTo>
                      <a:pt x="24" y="159"/>
                    </a:lnTo>
                    <a:lnTo>
                      <a:pt x="20" y="168"/>
                    </a:lnTo>
                    <a:lnTo>
                      <a:pt x="14" y="181"/>
                    </a:lnTo>
                    <a:lnTo>
                      <a:pt x="14" y="182"/>
                    </a:lnTo>
                    <a:lnTo>
                      <a:pt x="14" y="182"/>
                    </a:lnTo>
                    <a:lnTo>
                      <a:pt x="15" y="190"/>
                    </a:lnTo>
                    <a:lnTo>
                      <a:pt x="12" y="199"/>
                    </a:lnTo>
                    <a:lnTo>
                      <a:pt x="12" y="199"/>
                    </a:lnTo>
                    <a:lnTo>
                      <a:pt x="12" y="199"/>
                    </a:lnTo>
                    <a:lnTo>
                      <a:pt x="13" y="217"/>
                    </a:lnTo>
                    <a:lnTo>
                      <a:pt x="13" y="217"/>
                    </a:lnTo>
                    <a:lnTo>
                      <a:pt x="14" y="217"/>
                    </a:lnTo>
                    <a:lnTo>
                      <a:pt x="21" y="218"/>
                    </a:lnTo>
                    <a:lnTo>
                      <a:pt x="31" y="232"/>
                    </a:lnTo>
                    <a:lnTo>
                      <a:pt x="44" y="246"/>
                    </a:lnTo>
                    <a:lnTo>
                      <a:pt x="44" y="246"/>
                    </a:lnTo>
                    <a:lnTo>
                      <a:pt x="44" y="246"/>
                    </a:lnTo>
                    <a:lnTo>
                      <a:pt x="54" y="244"/>
                    </a:lnTo>
                    <a:lnTo>
                      <a:pt x="61" y="253"/>
                    </a:lnTo>
                    <a:lnTo>
                      <a:pt x="61" y="253"/>
                    </a:lnTo>
                    <a:lnTo>
                      <a:pt x="61" y="253"/>
                    </a:lnTo>
                    <a:lnTo>
                      <a:pt x="71" y="257"/>
                    </a:lnTo>
                    <a:lnTo>
                      <a:pt x="71" y="257"/>
                    </a:lnTo>
                    <a:lnTo>
                      <a:pt x="71" y="257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88" y="255"/>
                    </a:lnTo>
                    <a:lnTo>
                      <a:pt x="80" y="249"/>
                    </a:lnTo>
                    <a:lnTo>
                      <a:pt x="69" y="239"/>
                    </a:lnTo>
                    <a:lnTo>
                      <a:pt x="69" y="239"/>
                    </a:lnTo>
                    <a:lnTo>
                      <a:pt x="69" y="239"/>
                    </a:lnTo>
                    <a:lnTo>
                      <a:pt x="57" y="234"/>
                    </a:lnTo>
                    <a:lnTo>
                      <a:pt x="47" y="221"/>
                    </a:lnTo>
                    <a:lnTo>
                      <a:pt x="41" y="202"/>
                    </a:lnTo>
                    <a:lnTo>
                      <a:pt x="41" y="202"/>
                    </a:lnTo>
                    <a:lnTo>
                      <a:pt x="40" y="202"/>
                    </a:lnTo>
                    <a:lnTo>
                      <a:pt x="32" y="199"/>
                    </a:lnTo>
                    <a:lnTo>
                      <a:pt x="27" y="184"/>
                    </a:lnTo>
                    <a:lnTo>
                      <a:pt x="32" y="163"/>
                    </a:lnTo>
                    <a:lnTo>
                      <a:pt x="42" y="149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3" y="132"/>
                    </a:lnTo>
                    <a:lnTo>
                      <a:pt x="52" y="126"/>
                    </a:lnTo>
                    <a:lnTo>
                      <a:pt x="59" y="127"/>
                    </a:lnTo>
                    <a:lnTo>
                      <a:pt x="63" y="139"/>
                    </a:lnTo>
                    <a:lnTo>
                      <a:pt x="63" y="140"/>
                    </a:lnTo>
                    <a:lnTo>
                      <a:pt x="64" y="140"/>
                    </a:lnTo>
                    <a:lnTo>
                      <a:pt x="78" y="144"/>
                    </a:lnTo>
                    <a:lnTo>
                      <a:pt x="86" y="149"/>
                    </a:lnTo>
                    <a:lnTo>
                      <a:pt x="87" y="150"/>
                    </a:lnTo>
                    <a:lnTo>
                      <a:pt x="87" y="149"/>
                    </a:lnTo>
                    <a:lnTo>
                      <a:pt x="91" y="133"/>
                    </a:lnTo>
                    <a:lnTo>
                      <a:pt x="91" y="133"/>
                    </a:lnTo>
                    <a:lnTo>
                      <a:pt x="90" y="133"/>
                    </a:lnTo>
                    <a:lnTo>
                      <a:pt x="84" y="128"/>
                    </a:lnTo>
                    <a:lnTo>
                      <a:pt x="85" y="121"/>
                    </a:lnTo>
                    <a:lnTo>
                      <a:pt x="91" y="116"/>
                    </a:lnTo>
                    <a:lnTo>
                      <a:pt x="92" y="116"/>
                    </a:lnTo>
                    <a:lnTo>
                      <a:pt x="92" y="115"/>
                    </a:lnTo>
                    <a:lnTo>
                      <a:pt x="94" y="106"/>
                    </a:lnTo>
                    <a:lnTo>
                      <a:pt x="106" y="102"/>
                    </a:lnTo>
                    <a:lnTo>
                      <a:pt x="131" y="109"/>
                    </a:lnTo>
                    <a:lnTo>
                      <a:pt x="131" y="110"/>
                    </a:lnTo>
                    <a:lnTo>
                      <a:pt x="131" y="109"/>
                    </a:lnTo>
                    <a:lnTo>
                      <a:pt x="138" y="87"/>
                    </a:lnTo>
                    <a:lnTo>
                      <a:pt x="138" y="87"/>
                    </a:lnTo>
                    <a:lnTo>
                      <a:pt x="138" y="87"/>
                    </a:lnTo>
                    <a:lnTo>
                      <a:pt x="136" y="78"/>
                    </a:lnTo>
                    <a:lnTo>
                      <a:pt x="136" y="78"/>
                    </a:lnTo>
                    <a:lnTo>
                      <a:pt x="136" y="78"/>
                    </a:lnTo>
                    <a:lnTo>
                      <a:pt x="119" y="58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96" y="44"/>
                    </a:lnTo>
                    <a:lnTo>
                      <a:pt x="88" y="44"/>
                    </a:lnTo>
                    <a:lnTo>
                      <a:pt x="82" y="39"/>
                    </a:lnTo>
                    <a:lnTo>
                      <a:pt x="82" y="39"/>
                    </a:lnTo>
                    <a:lnTo>
                      <a:pt x="82" y="39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60" y="50"/>
                    </a:lnTo>
                    <a:lnTo>
                      <a:pt x="55" y="44"/>
                    </a:lnTo>
                    <a:lnTo>
                      <a:pt x="56" y="38"/>
                    </a:lnTo>
                    <a:lnTo>
                      <a:pt x="59" y="19"/>
                    </a:lnTo>
                    <a:lnTo>
                      <a:pt x="60" y="19"/>
                    </a:lnTo>
                    <a:lnTo>
                      <a:pt x="59" y="19"/>
                    </a:lnTo>
                    <a:lnTo>
                      <a:pt x="48" y="13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0" name="Freeform 1341"/>
              <p:cNvSpPr>
                <a:spLocks noEditPoints="1"/>
              </p:cNvSpPr>
              <p:nvPr/>
            </p:nvSpPr>
            <p:spPr bwMode="gray">
              <a:xfrm>
                <a:off x="4703" y="1982"/>
                <a:ext cx="138" cy="257"/>
              </a:xfrm>
              <a:custGeom>
                <a:avLst/>
                <a:gdLst>
                  <a:gd name="T0" fmla="*/ 59 w 138"/>
                  <a:gd name="T1" fmla="*/ 19 h 257"/>
                  <a:gd name="T2" fmla="*/ 60 w 138"/>
                  <a:gd name="T3" fmla="*/ 51 h 257"/>
                  <a:gd name="T4" fmla="*/ 87 w 138"/>
                  <a:gd name="T5" fmla="*/ 45 h 257"/>
                  <a:gd name="T6" fmla="*/ 114 w 138"/>
                  <a:gd name="T7" fmla="*/ 38 h 257"/>
                  <a:gd name="T8" fmla="*/ 137 w 138"/>
                  <a:gd name="T9" fmla="*/ 87 h 257"/>
                  <a:gd name="T10" fmla="*/ 94 w 138"/>
                  <a:gd name="T11" fmla="*/ 106 h 257"/>
                  <a:gd name="T12" fmla="*/ 84 w 138"/>
                  <a:gd name="T13" fmla="*/ 129 h 257"/>
                  <a:gd name="T14" fmla="*/ 78 w 138"/>
                  <a:gd name="T15" fmla="*/ 144 h 257"/>
                  <a:gd name="T16" fmla="*/ 52 w 138"/>
                  <a:gd name="T17" fmla="*/ 126 h 257"/>
                  <a:gd name="T18" fmla="*/ 32 w 138"/>
                  <a:gd name="T19" fmla="*/ 163 h 257"/>
                  <a:gd name="T20" fmla="*/ 40 w 138"/>
                  <a:gd name="T21" fmla="*/ 202 h 257"/>
                  <a:gd name="T22" fmla="*/ 68 w 138"/>
                  <a:gd name="T23" fmla="*/ 239 h 257"/>
                  <a:gd name="T24" fmla="*/ 71 w 138"/>
                  <a:gd name="T25" fmla="*/ 257 h 257"/>
                  <a:gd name="T26" fmla="*/ 44 w 138"/>
                  <a:gd name="T27" fmla="*/ 245 h 257"/>
                  <a:gd name="T28" fmla="*/ 14 w 138"/>
                  <a:gd name="T29" fmla="*/ 217 h 257"/>
                  <a:gd name="T30" fmla="*/ 15 w 138"/>
                  <a:gd name="T31" fmla="*/ 182 h 257"/>
                  <a:gd name="T32" fmla="*/ 26 w 138"/>
                  <a:gd name="T33" fmla="*/ 142 h 257"/>
                  <a:gd name="T34" fmla="*/ 19 w 138"/>
                  <a:gd name="T35" fmla="*/ 80 h 257"/>
                  <a:gd name="T36" fmla="*/ 1 w 138"/>
                  <a:gd name="T37" fmla="*/ 22 h 257"/>
                  <a:gd name="T38" fmla="*/ 21 w 138"/>
                  <a:gd name="T39" fmla="*/ 6 h 257"/>
                  <a:gd name="T40" fmla="*/ 44 w 138"/>
                  <a:gd name="T41" fmla="*/ 0 h 257"/>
                  <a:gd name="T42" fmla="*/ 21 w 138"/>
                  <a:gd name="T43" fmla="*/ 6 h 257"/>
                  <a:gd name="T44" fmla="*/ 9 w 138"/>
                  <a:gd name="T45" fmla="*/ 18 h 257"/>
                  <a:gd name="T46" fmla="*/ 0 w 138"/>
                  <a:gd name="T47" fmla="*/ 22 h 257"/>
                  <a:gd name="T48" fmla="*/ 2 w 138"/>
                  <a:gd name="T49" fmla="*/ 44 h 257"/>
                  <a:gd name="T50" fmla="*/ 19 w 138"/>
                  <a:gd name="T51" fmla="*/ 80 h 257"/>
                  <a:gd name="T52" fmla="*/ 12 w 138"/>
                  <a:gd name="T53" fmla="*/ 90 h 257"/>
                  <a:gd name="T54" fmla="*/ 24 w 138"/>
                  <a:gd name="T55" fmla="*/ 159 h 257"/>
                  <a:gd name="T56" fmla="*/ 14 w 138"/>
                  <a:gd name="T57" fmla="*/ 182 h 257"/>
                  <a:gd name="T58" fmla="*/ 12 w 138"/>
                  <a:gd name="T59" fmla="*/ 199 h 257"/>
                  <a:gd name="T60" fmla="*/ 13 w 138"/>
                  <a:gd name="T61" fmla="*/ 217 h 257"/>
                  <a:gd name="T62" fmla="*/ 21 w 138"/>
                  <a:gd name="T63" fmla="*/ 218 h 257"/>
                  <a:gd name="T64" fmla="*/ 44 w 138"/>
                  <a:gd name="T65" fmla="*/ 246 h 257"/>
                  <a:gd name="T66" fmla="*/ 61 w 138"/>
                  <a:gd name="T67" fmla="*/ 253 h 257"/>
                  <a:gd name="T68" fmla="*/ 71 w 138"/>
                  <a:gd name="T69" fmla="*/ 257 h 257"/>
                  <a:gd name="T70" fmla="*/ 87 w 138"/>
                  <a:gd name="T71" fmla="*/ 256 h 257"/>
                  <a:gd name="T72" fmla="*/ 80 w 138"/>
                  <a:gd name="T73" fmla="*/ 249 h 257"/>
                  <a:gd name="T74" fmla="*/ 69 w 138"/>
                  <a:gd name="T75" fmla="*/ 239 h 257"/>
                  <a:gd name="T76" fmla="*/ 41 w 138"/>
                  <a:gd name="T77" fmla="*/ 202 h 257"/>
                  <a:gd name="T78" fmla="*/ 32 w 138"/>
                  <a:gd name="T79" fmla="*/ 199 h 257"/>
                  <a:gd name="T80" fmla="*/ 42 w 138"/>
                  <a:gd name="T81" fmla="*/ 149 h 257"/>
                  <a:gd name="T82" fmla="*/ 43 w 138"/>
                  <a:gd name="T83" fmla="*/ 132 h 257"/>
                  <a:gd name="T84" fmla="*/ 63 w 138"/>
                  <a:gd name="T85" fmla="*/ 139 h 257"/>
                  <a:gd name="T86" fmla="*/ 78 w 138"/>
                  <a:gd name="T87" fmla="*/ 144 h 257"/>
                  <a:gd name="T88" fmla="*/ 87 w 138"/>
                  <a:gd name="T89" fmla="*/ 149 h 257"/>
                  <a:gd name="T90" fmla="*/ 90 w 138"/>
                  <a:gd name="T91" fmla="*/ 133 h 257"/>
                  <a:gd name="T92" fmla="*/ 91 w 138"/>
                  <a:gd name="T93" fmla="*/ 116 h 257"/>
                  <a:gd name="T94" fmla="*/ 94 w 138"/>
                  <a:gd name="T95" fmla="*/ 106 h 257"/>
                  <a:gd name="T96" fmla="*/ 131 w 138"/>
                  <a:gd name="T97" fmla="*/ 110 h 257"/>
                  <a:gd name="T98" fmla="*/ 138 w 138"/>
                  <a:gd name="T99" fmla="*/ 87 h 257"/>
                  <a:gd name="T100" fmla="*/ 136 w 138"/>
                  <a:gd name="T101" fmla="*/ 78 h 257"/>
                  <a:gd name="T102" fmla="*/ 114 w 138"/>
                  <a:gd name="T103" fmla="*/ 38 h 257"/>
                  <a:gd name="T104" fmla="*/ 104 w 138"/>
                  <a:gd name="T105" fmla="*/ 36 h 257"/>
                  <a:gd name="T106" fmla="*/ 96 w 138"/>
                  <a:gd name="T107" fmla="*/ 44 h 257"/>
                  <a:gd name="T108" fmla="*/ 82 w 138"/>
                  <a:gd name="T109" fmla="*/ 39 h 257"/>
                  <a:gd name="T110" fmla="*/ 72 w 138"/>
                  <a:gd name="T111" fmla="*/ 39 h 257"/>
                  <a:gd name="T112" fmla="*/ 55 w 138"/>
                  <a:gd name="T113" fmla="*/ 44 h 257"/>
                  <a:gd name="T114" fmla="*/ 60 w 138"/>
                  <a:gd name="T115" fmla="*/ 19 h 257"/>
                  <a:gd name="T116" fmla="*/ 44 w 138"/>
                  <a:gd name="T117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" h="257">
                    <a:moveTo>
                      <a:pt x="44" y="0"/>
                    </a:moveTo>
                    <a:lnTo>
                      <a:pt x="48" y="14"/>
                    </a:lnTo>
                    <a:lnTo>
                      <a:pt x="59" y="19"/>
                    </a:lnTo>
                    <a:lnTo>
                      <a:pt x="56" y="38"/>
                    </a:lnTo>
                    <a:lnTo>
                      <a:pt x="54" y="45"/>
                    </a:lnTo>
                    <a:lnTo>
                      <a:pt x="60" y="51"/>
                    </a:lnTo>
                    <a:lnTo>
                      <a:pt x="72" y="39"/>
                    </a:lnTo>
                    <a:lnTo>
                      <a:pt x="82" y="39"/>
                    </a:lnTo>
                    <a:lnTo>
                      <a:pt x="87" y="45"/>
                    </a:lnTo>
                    <a:lnTo>
                      <a:pt x="96" y="45"/>
                    </a:lnTo>
                    <a:lnTo>
                      <a:pt x="104" y="37"/>
                    </a:lnTo>
                    <a:lnTo>
                      <a:pt x="114" y="38"/>
                    </a:lnTo>
                    <a:lnTo>
                      <a:pt x="118" y="58"/>
                    </a:lnTo>
                    <a:lnTo>
                      <a:pt x="135" y="78"/>
                    </a:lnTo>
                    <a:lnTo>
                      <a:pt x="137" y="87"/>
                    </a:lnTo>
                    <a:lnTo>
                      <a:pt x="131" y="109"/>
                    </a:lnTo>
                    <a:lnTo>
                      <a:pt x="106" y="102"/>
                    </a:lnTo>
                    <a:lnTo>
                      <a:pt x="94" y="106"/>
                    </a:lnTo>
                    <a:lnTo>
                      <a:pt x="91" y="115"/>
                    </a:lnTo>
                    <a:lnTo>
                      <a:pt x="85" y="121"/>
                    </a:lnTo>
                    <a:lnTo>
                      <a:pt x="84" y="129"/>
                    </a:lnTo>
                    <a:lnTo>
                      <a:pt x="90" y="133"/>
                    </a:lnTo>
                    <a:lnTo>
                      <a:pt x="86" y="149"/>
                    </a:lnTo>
                    <a:lnTo>
                      <a:pt x="78" y="144"/>
                    </a:lnTo>
                    <a:lnTo>
                      <a:pt x="64" y="139"/>
                    </a:lnTo>
                    <a:lnTo>
                      <a:pt x="59" y="127"/>
                    </a:lnTo>
                    <a:lnTo>
                      <a:pt x="52" y="126"/>
                    </a:lnTo>
                    <a:lnTo>
                      <a:pt x="43" y="132"/>
                    </a:lnTo>
                    <a:lnTo>
                      <a:pt x="42" y="149"/>
                    </a:lnTo>
                    <a:lnTo>
                      <a:pt x="32" y="163"/>
                    </a:lnTo>
                    <a:lnTo>
                      <a:pt x="26" y="184"/>
                    </a:lnTo>
                    <a:lnTo>
                      <a:pt x="32" y="199"/>
                    </a:lnTo>
                    <a:lnTo>
                      <a:pt x="40" y="202"/>
                    </a:lnTo>
                    <a:lnTo>
                      <a:pt x="47" y="221"/>
                    </a:lnTo>
                    <a:lnTo>
                      <a:pt x="57" y="235"/>
                    </a:lnTo>
                    <a:lnTo>
                      <a:pt x="68" y="239"/>
                    </a:lnTo>
                    <a:lnTo>
                      <a:pt x="80" y="249"/>
                    </a:lnTo>
                    <a:lnTo>
                      <a:pt x="87" y="255"/>
                    </a:lnTo>
                    <a:lnTo>
                      <a:pt x="71" y="257"/>
                    </a:lnTo>
                    <a:lnTo>
                      <a:pt x="61" y="252"/>
                    </a:lnTo>
                    <a:lnTo>
                      <a:pt x="54" y="243"/>
                    </a:lnTo>
                    <a:lnTo>
                      <a:pt x="44" y="245"/>
                    </a:lnTo>
                    <a:lnTo>
                      <a:pt x="32" y="232"/>
                    </a:lnTo>
                    <a:lnTo>
                      <a:pt x="21" y="218"/>
                    </a:lnTo>
                    <a:lnTo>
                      <a:pt x="14" y="217"/>
                    </a:lnTo>
                    <a:lnTo>
                      <a:pt x="13" y="199"/>
                    </a:lnTo>
                    <a:lnTo>
                      <a:pt x="16" y="190"/>
                    </a:lnTo>
                    <a:lnTo>
                      <a:pt x="15" y="182"/>
                    </a:lnTo>
                    <a:lnTo>
                      <a:pt x="20" y="168"/>
                    </a:lnTo>
                    <a:lnTo>
                      <a:pt x="24" y="159"/>
                    </a:lnTo>
                    <a:lnTo>
                      <a:pt x="26" y="142"/>
                    </a:lnTo>
                    <a:lnTo>
                      <a:pt x="26" y="117"/>
                    </a:lnTo>
                    <a:lnTo>
                      <a:pt x="12" y="90"/>
                    </a:lnTo>
                    <a:lnTo>
                      <a:pt x="19" y="80"/>
                    </a:lnTo>
                    <a:lnTo>
                      <a:pt x="15" y="55"/>
                    </a:lnTo>
                    <a:lnTo>
                      <a:pt x="2" y="44"/>
                    </a:lnTo>
                    <a:lnTo>
                      <a:pt x="1" y="22"/>
                    </a:lnTo>
                    <a:lnTo>
                      <a:pt x="9" y="18"/>
                    </a:lnTo>
                    <a:lnTo>
                      <a:pt x="18" y="17"/>
                    </a:lnTo>
                    <a:lnTo>
                      <a:pt x="21" y="6"/>
                    </a:lnTo>
                    <a:lnTo>
                      <a:pt x="44" y="0"/>
                    </a:lnTo>
                    <a:moveTo>
                      <a:pt x="44" y="0"/>
                    </a:moveTo>
                    <a:lnTo>
                      <a:pt x="44" y="0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7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14" y="55"/>
                    </a:lnTo>
                    <a:lnTo>
                      <a:pt x="19" y="80"/>
                    </a:lnTo>
                    <a:lnTo>
                      <a:pt x="12" y="89"/>
                    </a:lnTo>
                    <a:lnTo>
                      <a:pt x="11" y="90"/>
                    </a:lnTo>
                    <a:lnTo>
                      <a:pt x="12" y="90"/>
                    </a:lnTo>
                    <a:lnTo>
                      <a:pt x="26" y="117"/>
                    </a:lnTo>
                    <a:lnTo>
                      <a:pt x="26" y="142"/>
                    </a:lnTo>
                    <a:lnTo>
                      <a:pt x="24" y="159"/>
                    </a:lnTo>
                    <a:lnTo>
                      <a:pt x="20" y="168"/>
                    </a:lnTo>
                    <a:lnTo>
                      <a:pt x="14" y="181"/>
                    </a:lnTo>
                    <a:lnTo>
                      <a:pt x="14" y="182"/>
                    </a:lnTo>
                    <a:lnTo>
                      <a:pt x="14" y="182"/>
                    </a:lnTo>
                    <a:lnTo>
                      <a:pt x="15" y="190"/>
                    </a:lnTo>
                    <a:lnTo>
                      <a:pt x="12" y="199"/>
                    </a:lnTo>
                    <a:lnTo>
                      <a:pt x="12" y="199"/>
                    </a:lnTo>
                    <a:lnTo>
                      <a:pt x="12" y="199"/>
                    </a:lnTo>
                    <a:lnTo>
                      <a:pt x="13" y="217"/>
                    </a:lnTo>
                    <a:lnTo>
                      <a:pt x="13" y="217"/>
                    </a:lnTo>
                    <a:lnTo>
                      <a:pt x="14" y="217"/>
                    </a:lnTo>
                    <a:lnTo>
                      <a:pt x="21" y="218"/>
                    </a:lnTo>
                    <a:lnTo>
                      <a:pt x="31" y="232"/>
                    </a:lnTo>
                    <a:lnTo>
                      <a:pt x="44" y="246"/>
                    </a:lnTo>
                    <a:lnTo>
                      <a:pt x="44" y="246"/>
                    </a:lnTo>
                    <a:lnTo>
                      <a:pt x="44" y="246"/>
                    </a:lnTo>
                    <a:lnTo>
                      <a:pt x="54" y="244"/>
                    </a:lnTo>
                    <a:lnTo>
                      <a:pt x="61" y="253"/>
                    </a:lnTo>
                    <a:lnTo>
                      <a:pt x="61" y="253"/>
                    </a:lnTo>
                    <a:lnTo>
                      <a:pt x="61" y="253"/>
                    </a:lnTo>
                    <a:lnTo>
                      <a:pt x="71" y="257"/>
                    </a:lnTo>
                    <a:lnTo>
                      <a:pt x="71" y="257"/>
                    </a:lnTo>
                    <a:lnTo>
                      <a:pt x="71" y="257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88" y="255"/>
                    </a:lnTo>
                    <a:lnTo>
                      <a:pt x="80" y="249"/>
                    </a:lnTo>
                    <a:lnTo>
                      <a:pt x="69" y="239"/>
                    </a:lnTo>
                    <a:lnTo>
                      <a:pt x="69" y="239"/>
                    </a:lnTo>
                    <a:lnTo>
                      <a:pt x="69" y="239"/>
                    </a:lnTo>
                    <a:lnTo>
                      <a:pt x="57" y="234"/>
                    </a:lnTo>
                    <a:lnTo>
                      <a:pt x="47" y="221"/>
                    </a:lnTo>
                    <a:lnTo>
                      <a:pt x="41" y="202"/>
                    </a:lnTo>
                    <a:lnTo>
                      <a:pt x="41" y="202"/>
                    </a:lnTo>
                    <a:lnTo>
                      <a:pt x="40" y="202"/>
                    </a:lnTo>
                    <a:lnTo>
                      <a:pt x="32" y="199"/>
                    </a:lnTo>
                    <a:lnTo>
                      <a:pt x="27" y="184"/>
                    </a:lnTo>
                    <a:lnTo>
                      <a:pt x="32" y="163"/>
                    </a:lnTo>
                    <a:lnTo>
                      <a:pt x="42" y="149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3" y="132"/>
                    </a:lnTo>
                    <a:lnTo>
                      <a:pt x="52" y="126"/>
                    </a:lnTo>
                    <a:lnTo>
                      <a:pt x="59" y="127"/>
                    </a:lnTo>
                    <a:lnTo>
                      <a:pt x="63" y="139"/>
                    </a:lnTo>
                    <a:lnTo>
                      <a:pt x="63" y="140"/>
                    </a:lnTo>
                    <a:lnTo>
                      <a:pt x="64" y="140"/>
                    </a:lnTo>
                    <a:lnTo>
                      <a:pt x="78" y="144"/>
                    </a:lnTo>
                    <a:lnTo>
                      <a:pt x="86" y="149"/>
                    </a:lnTo>
                    <a:lnTo>
                      <a:pt x="87" y="150"/>
                    </a:lnTo>
                    <a:lnTo>
                      <a:pt x="87" y="149"/>
                    </a:lnTo>
                    <a:lnTo>
                      <a:pt x="91" y="133"/>
                    </a:lnTo>
                    <a:lnTo>
                      <a:pt x="91" y="133"/>
                    </a:lnTo>
                    <a:lnTo>
                      <a:pt x="90" y="133"/>
                    </a:lnTo>
                    <a:lnTo>
                      <a:pt x="84" y="128"/>
                    </a:lnTo>
                    <a:lnTo>
                      <a:pt x="85" y="121"/>
                    </a:lnTo>
                    <a:lnTo>
                      <a:pt x="91" y="116"/>
                    </a:lnTo>
                    <a:lnTo>
                      <a:pt x="92" y="116"/>
                    </a:lnTo>
                    <a:lnTo>
                      <a:pt x="92" y="115"/>
                    </a:lnTo>
                    <a:lnTo>
                      <a:pt x="94" y="106"/>
                    </a:lnTo>
                    <a:lnTo>
                      <a:pt x="106" y="102"/>
                    </a:lnTo>
                    <a:lnTo>
                      <a:pt x="131" y="109"/>
                    </a:lnTo>
                    <a:lnTo>
                      <a:pt x="131" y="110"/>
                    </a:lnTo>
                    <a:lnTo>
                      <a:pt x="131" y="109"/>
                    </a:lnTo>
                    <a:lnTo>
                      <a:pt x="138" y="87"/>
                    </a:lnTo>
                    <a:lnTo>
                      <a:pt x="138" y="87"/>
                    </a:lnTo>
                    <a:lnTo>
                      <a:pt x="138" y="87"/>
                    </a:lnTo>
                    <a:lnTo>
                      <a:pt x="136" y="78"/>
                    </a:lnTo>
                    <a:lnTo>
                      <a:pt x="136" y="78"/>
                    </a:lnTo>
                    <a:lnTo>
                      <a:pt x="136" y="78"/>
                    </a:lnTo>
                    <a:lnTo>
                      <a:pt x="119" y="58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96" y="44"/>
                    </a:lnTo>
                    <a:lnTo>
                      <a:pt x="88" y="44"/>
                    </a:lnTo>
                    <a:lnTo>
                      <a:pt x="82" y="39"/>
                    </a:lnTo>
                    <a:lnTo>
                      <a:pt x="82" y="39"/>
                    </a:lnTo>
                    <a:lnTo>
                      <a:pt x="82" y="39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60" y="50"/>
                    </a:lnTo>
                    <a:lnTo>
                      <a:pt x="55" y="44"/>
                    </a:lnTo>
                    <a:lnTo>
                      <a:pt x="56" y="38"/>
                    </a:lnTo>
                    <a:lnTo>
                      <a:pt x="59" y="19"/>
                    </a:lnTo>
                    <a:lnTo>
                      <a:pt x="60" y="19"/>
                    </a:lnTo>
                    <a:lnTo>
                      <a:pt x="59" y="19"/>
                    </a:lnTo>
                    <a:lnTo>
                      <a:pt x="48" y="13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1" name="Freeform 1342"/>
              <p:cNvSpPr>
                <a:spLocks/>
              </p:cNvSpPr>
              <p:nvPr/>
            </p:nvSpPr>
            <p:spPr bwMode="gray">
              <a:xfrm>
                <a:off x="5001" y="2247"/>
                <a:ext cx="19" cy="14"/>
              </a:xfrm>
              <a:custGeom>
                <a:avLst/>
                <a:gdLst>
                  <a:gd name="T0" fmla="*/ 0 w 19"/>
                  <a:gd name="T1" fmla="*/ 14 h 14"/>
                  <a:gd name="T2" fmla="*/ 2 w 19"/>
                  <a:gd name="T3" fmla="*/ 3 h 14"/>
                  <a:gd name="T4" fmla="*/ 7 w 19"/>
                  <a:gd name="T5" fmla="*/ 0 h 14"/>
                  <a:gd name="T6" fmla="*/ 19 w 19"/>
                  <a:gd name="T7" fmla="*/ 1 h 14"/>
                  <a:gd name="T8" fmla="*/ 17 w 19"/>
                  <a:gd name="T9" fmla="*/ 9 h 14"/>
                  <a:gd name="T10" fmla="*/ 15 w 19"/>
                  <a:gd name="T11" fmla="*/ 14 h 14"/>
                  <a:gd name="T12" fmla="*/ 7 w 19"/>
                  <a:gd name="T13" fmla="*/ 8 h 14"/>
                  <a:gd name="T14" fmla="*/ 5 w 19"/>
                  <a:gd name="T15" fmla="*/ 14 h 14"/>
                  <a:gd name="T16" fmla="*/ 0 w 19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lnTo>
                      <a:pt x="2" y="3"/>
                    </a:lnTo>
                    <a:lnTo>
                      <a:pt x="7" y="0"/>
                    </a:lnTo>
                    <a:lnTo>
                      <a:pt x="19" y="1"/>
                    </a:lnTo>
                    <a:lnTo>
                      <a:pt x="17" y="9"/>
                    </a:lnTo>
                    <a:lnTo>
                      <a:pt x="15" y="14"/>
                    </a:lnTo>
                    <a:lnTo>
                      <a:pt x="7" y="8"/>
                    </a:lnTo>
                    <a:lnTo>
                      <a:pt x="5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2" name="Freeform 1343"/>
              <p:cNvSpPr>
                <a:spLocks noEditPoints="1"/>
              </p:cNvSpPr>
              <p:nvPr/>
            </p:nvSpPr>
            <p:spPr bwMode="gray">
              <a:xfrm>
                <a:off x="5001" y="2247"/>
                <a:ext cx="19" cy="14"/>
              </a:xfrm>
              <a:custGeom>
                <a:avLst/>
                <a:gdLst>
                  <a:gd name="T0" fmla="*/ 7 w 19"/>
                  <a:gd name="T1" fmla="*/ 1 h 14"/>
                  <a:gd name="T2" fmla="*/ 18 w 19"/>
                  <a:gd name="T3" fmla="*/ 1 h 14"/>
                  <a:gd name="T4" fmla="*/ 17 w 19"/>
                  <a:gd name="T5" fmla="*/ 9 h 14"/>
                  <a:gd name="T6" fmla="*/ 15 w 19"/>
                  <a:gd name="T7" fmla="*/ 13 h 14"/>
                  <a:gd name="T8" fmla="*/ 7 w 19"/>
                  <a:gd name="T9" fmla="*/ 8 h 14"/>
                  <a:gd name="T10" fmla="*/ 5 w 19"/>
                  <a:gd name="T11" fmla="*/ 14 h 14"/>
                  <a:gd name="T12" fmla="*/ 1 w 19"/>
                  <a:gd name="T13" fmla="*/ 14 h 14"/>
                  <a:gd name="T14" fmla="*/ 2 w 19"/>
                  <a:gd name="T15" fmla="*/ 3 h 14"/>
                  <a:gd name="T16" fmla="*/ 7 w 19"/>
                  <a:gd name="T17" fmla="*/ 1 h 14"/>
                  <a:gd name="T18" fmla="*/ 7 w 19"/>
                  <a:gd name="T19" fmla="*/ 0 h 14"/>
                  <a:gd name="T20" fmla="*/ 7 w 19"/>
                  <a:gd name="T21" fmla="*/ 0 h 14"/>
                  <a:gd name="T22" fmla="*/ 2 w 19"/>
                  <a:gd name="T23" fmla="*/ 3 h 14"/>
                  <a:gd name="T24" fmla="*/ 1 w 19"/>
                  <a:gd name="T25" fmla="*/ 3 h 14"/>
                  <a:gd name="T26" fmla="*/ 1 w 19"/>
                  <a:gd name="T27" fmla="*/ 3 h 14"/>
                  <a:gd name="T28" fmla="*/ 0 w 19"/>
                  <a:gd name="T29" fmla="*/ 14 h 14"/>
                  <a:gd name="T30" fmla="*/ 0 w 19"/>
                  <a:gd name="T31" fmla="*/ 14 h 14"/>
                  <a:gd name="T32" fmla="*/ 1 w 19"/>
                  <a:gd name="T33" fmla="*/ 14 h 14"/>
                  <a:gd name="T34" fmla="*/ 5 w 19"/>
                  <a:gd name="T35" fmla="*/ 14 h 14"/>
                  <a:gd name="T36" fmla="*/ 6 w 19"/>
                  <a:gd name="T37" fmla="*/ 14 h 14"/>
                  <a:gd name="T38" fmla="*/ 6 w 19"/>
                  <a:gd name="T39" fmla="*/ 14 h 14"/>
                  <a:gd name="T40" fmla="*/ 7 w 19"/>
                  <a:gd name="T41" fmla="*/ 8 h 14"/>
                  <a:gd name="T42" fmla="*/ 14 w 19"/>
                  <a:gd name="T43" fmla="*/ 14 h 14"/>
                  <a:gd name="T44" fmla="*/ 15 w 19"/>
                  <a:gd name="T45" fmla="*/ 14 h 14"/>
                  <a:gd name="T46" fmla="*/ 15 w 19"/>
                  <a:gd name="T47" fmla="*/ 13 h 14"/>
                  <a:gd name="T48" fmla="*/ 17 w 19"/>
                  <a:gd name="T49" fmla="*/ 9 h 14"/>
                  <a:gd name="T50" fmla="*/ 17 w 19"/>
                  <a:gd name="T51" fmla="*/ 9 h 14"/>
                  <a:gd name="T52" fmla="*/ 17 w 19"/>
                  <a:gd name="T53" fmla="*/ 9 h 14"/>
                  <a:gd name="T54" fmla="*/ 19 w 19"/>
                  <a:gd name="T55" fmla="*/ 2 h 14"/>
                  <a:gd name="T56" fmla="*/ 19 w 19"/>
                  <a:gd name="T57" fmla="*/ 1 h 14"/>
                  <a:gd name="T58" fmla="*/ 18 w 19"/>
                  <a:gd name="T59" fmla="*/ 1 h 14"/>
                  <a:gd name="T60" fmla="*/ 7 w 19"/>
                  <a:gd name="T61" fmla="*/ 0 h 14"/>
                  <a:gd name="T62" fmla="*/ 7 w 19"/>
                  <a:gd name="T63" fmla="*/ 0 h 14"/>
                  <a:gd name="T64" fmla="*/ 7 w 19"/>
                  <a:gd name="T6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4">
                    <a:moveTo>
                      <a:pt x="7" y="1"/>
                    </a:moveTo>
                    <a:lnTo>
                      <a:pt x="18" y="1"/>
                    </a:lnTo>
                    <a:lnTo>
                      <a:pt x="17" y="9"/>
                    </a:lnTo>
                    <a:lnTo>
                      <a:pt x="15" y="13"/>
                    </a:lnTo>
                    <a:lnTo>
                      <a:pt x="7" y="8"/>
                    </a:lnTo>
                    <a:lnTo>
                      <a:pt x="5" y="14"/>
                    </a:lnTo>
                    <a:lnTo>
                      <a:pt x="1" y="14"/>
                    </a:lnTo>
                    <a:lnTo>
                      <a:pt x="2" y="3"/>
                    </a:lnTo>
                    <a:lnTo>
                      <a:pt x="7" y="1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8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3" name="Freeform 1344"/>
              <p:cNvSpPr>
                <a:spLocks noEditPoints="1"/>
              </p:cNvSpPr>
              <p:nvPr/>
            </p:nvSpPr>
            <p:spPr bwMode="gray">
              <a:xfrm>
                <a:off x="5001" y="2247"/>
                <a:ext cx="19" cy="14"/>
              </a:xfrm>
              <a:custGeom>
                <a:avLst/>
                <a:gdLst>
                  <a:gd name="T0" fmla="*/ 7 w 19"/>
                  <a:gd name="T1" fmla="*/ 1 h 14"/>
                  <a:gd name="T2" fmla="*/ 18 w 19"/>
                  <a:gd name="T3" fmla="*/ 1 h 14"/>
                  <a:gd name="T4" fmla="*/ 17 w 19"/>
                  <a:gd name="T5" fmla="*/ 9 h 14"/>
                  <a:gd name="T6" fmla="*/ 15 w 19"/>
                  <a:gd name="T7" fmla="*/ 13 h 14"/>
                  <a:gd name="T8" fmla="*/ 7 w 19"/>
                  <a:gd name="T9" fmla="*/ 8 h 14"/>
                  <a:gd name="T10" fmla="*/ 5 w 19"/>
                  <a:gd name="T11" fmla="*/ 14 h 14"/>
                  <a:gd name="T12" fmla="*/ 1 w 19"/>
                  <a:gd name="T13" fmla="*/ 14 h 14"/>
                  <a:gd name="T14" fmla="*/ 2 w 19"/>
                  <a:gd name="T15" fmla="*/ 3 h 14"/>
                  <a:gd name="T16" fmla="*/ 7 w 19"/>
                  <a:gd name="T17" fmla="*/ 1 h 14"/>
                  <a:gd name="T18" fmla="*/ 7 w 19"/>
                  <a:gd name="T19" fmla="*/ 0 h 14"/>
                  <a:gd name="T20" fmla="*/ 7 w 19"/>
                  <a:gd name="T21" fmla="*/ 0 h 14"/>
                  <a:gd name="T22" fmla="*/ 2 w 19"/>
                  <a:gd name="T23" fmla="*/ 3 h 14"/>
                  <a:gd name="T24" fmla="*/ 1 w 19"/>
                  <a:gd name="T25" fmla="*/ 3 h 14"/>
                  <a:gd name="T26" fmla="*/ 1 w 19"/>
                  <a:gd name="T27" fmla="*/ 3 h 14"/>
                  <a:gd name="T28" fmla="*/ 0 w 19"/>
                  <a:gd name="T29" fmla="*/ 14 h 14"/>
                  <a:gd name="T30" fmla="*/ 0 w 19"/>
                  <a:gd name="T31" fmla="*/ 14 h 14"/>
                  <a:gd name="T32" fmla="*/ 1 w 19"/>
                  <a:gd name="T33" fmla="*/ 14 h 14"/>
                  <a:gd name="T34" fmla="*/ 5 w 19"/>
                  <a:gd name="T35" fmla="*/ 14 h 14"/>
                  <a:gd name="T36" fmla="*/ 6 w 19"/>
                  <a:gd name="T37" fmla="*/ 14 h 14"/>
                  <a:gd name="T38" fmla="*/ 6 w 19"/>
                  <a:gd name="T39" fmla="*/ 14 h 14"/>
                  <a:gd name="T40" fmla="*/ 7 w 19"/>
                  <a:gd name="T41" fmla="*/ 8 h 14"/>
                  <a:gd name="T42" fmla="*/ 14 w 19"/>
                  <a:gd name="T43" fmla="*/ 14 h 14"/>
                  <a:gd name="T44" fmla="*/ 15 w 19"/>
                  <a:gd name="T45" fmla="*/ 14 h 14"/>
                  <a:gd name="T46" fmla="*/ 15 w 19"/>
                  <a:gd name="T47" fmla="*/ 13 h 14"/>
                  <a:gd name="T48" fmla="*/ 17 w 19"/>
                  <a:gd name="T49" fmla="*/ 9 h 14"/>
                  <a:gd name="T50" fmla="*/ 17 w 19"/>
                  <a:gd name="T51" fmla="*/ 9 h 14"/>
                  <a:gd name="T52" fmla="*/ 17 w 19"/>
                  <a:gd name="T53" fmla="*/ 9 h 14"/>
                  <a:gd name="T54" fmla="*/ 19 w 19"/>
                  <a:gd name="T55" fmla="*/ 2 h 14"/>
                  <a:gd name="T56" fmla="*/ 19 w 19"/>
                  <a:gd name="T57" fmla="*/ 1 h 14"/>
                  <a:gd name="T58" fmla="*/ 18 w 19"/>
                  <a:gd name="T59" fmla="*/ 1 h 14"/>
                  <a:gd name="T60" fmla="*/ 7 w 19"/>
                  <a:gd name="T61" fmla="*/ 0 h 14"/>
                  <a:gd name="T62" fmla="*/ 7 w 19"/>
                  <a:gd name="T63" fmla="*/ 0 h 14"/>
                  <a:gd name="T64" fmla="*/ 7 w 19"/>
                  <a:gd name="T6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4">
                    <a:moveTo>
                      <a:pt x="7" y="1"/>
                    </a:moveTo>
                    <a:lnTo>
                      <a:pt x="18" y="1"/>
                    </a:lnTo>
                    <a:lnTo>
                      <a:pt x="17" y="9"/>
                    </a:lnTo>
                    <a:lnTo>
                      <a:pt x="15" y="13"/>
                    </a:lnTo>
                    <a:lnTo>
                      <a:pt x="7" y="8"/>
                    </a:lnTo>
                    <a:lnTo>
                      <a:pt x="5" y="14"/>
                    </a:lnTo>
                    <a:lnTo>
                      <a:pt x="1" y="14"/>
                    </a:lnTo>
                    <a:lnTo>
                      <a:pt x="2" y="3"/>
                    </a:lnTo>
                    <a:lnTo>
                      <a:pt x="7" y="1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8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4" name="Freeform 1345"/>
              <p:cNvSpPr>
                <a:spLocks/>
              </p:cNvSpPr>
              <p:nvPr/>
            </p:nvSpPr>
            <p:spPr bwMode="gray">
              <a:xfrm>
                <a:off x="4905" y="2257"/>
                <a:ext cx="176" cy="135"/>
              </a:xfrm>
              <a:custGeom>
                <a:avLst/>
                <a:gdLst>
                  <a:gd name="T0" fmla="*/ 100 w 176"/>
                  <a:gd name="T1" fmla="*/ 130 h 135"/>
                  <a:gd name="T2" fmla="*/ 90 w 176"/>
                  <a:gd name="T3" fmla="*/ 124 h 135"/>
                  <a:gd name="T4" fmla="*/ 82 w 176"/>
                  <a:gd name="T5" fmla="*/ 126 h 135"/>
                  <a:gd name="T6" fmla="*/ 78 w 176"/>
                  <a:gd name="T7" fmla="*/ 122 h 135"/>
                  <a:gd name="T8" fmla="*/ 68 w 176"/>
                  <a:gd name="T9" fmla="*/ 121 h 135"/>
                  <a:gd name="T10" fmla="*/ 55 w 176"/>
                  <a:gd name="T11" fmla="*/ 127 h 135"/>
                  <a:gd name="T12" fmla="*/ 47 w 176"/>
                  <a:gd name="T13" fmla="*/ 120 h 135"/>
                  <a:gd name="T14" fmla="*/ 24 w 176"/>
                  <a:gd name="T15" fmla="*/ 115 h 135"/>
                  <a:gd name="T16" fmla="*/ 16 w 176"/>
                  <a:gd name="T17" fmla="*/ 89 h 135"/>
                  <a:gd name="T18" fmla="*/ 4 w 176"/>
                  <a:gd name="T19" fmla="*/ 79 h 135"/>
                  <a:gd name="T20" fmla="*/ 0 w 176"/>
                  <a:gd name="T21" fmla="*/ 46 h 135"/>
                  <a:gd name="T22" fmla="*/ 9 w 176"/>
                  <a:gd name="T23" fmla="*/ 41 h 135"/>
                  <a:gd name="T24" fmla="*/ 12 w 176"/>
                  <a:gd name="T25" fmla="*/ 42 h 135"/>
                  <a:gd name="T26" fmla="*/ 12 w 176"/>
                  <a:gd name="T27" fmla="*/ 41 h 135"/>
                  <a:gd name="T28" fmla="*/ 15 w 176"/>
                  <a:gd name="T29" fmla="*/ 43 h 135"/>
                  <a:gd name="T30" fmla="*/ 14 w 176"/>
                  <a:gd name="T31" fmla="*/ 43 h 135"/>
                  <a:gd name="T32" fmla="*/ 13 w 176"/>
                  <a:gd name="T33" fmla="*/ 43 h 135"/>
                  <a:gd name="T34" fmla="*/ 16 w 176"/>
                  <a:gd name="T35" fmla="*/ 48 h 135"/>
                  <a:gd name="T36" fmla="*/ 22 w 176"/>
                  <a:gd name="T37" fmla="*/ 57 h 135"/>
                  <a:gd name="T38" fmla="*/ 46 w 176"/>
                  <a:gd name="T39" fmla="*/ 57 h 135"/>
                  <a:gd name="T40" fmla="*/ 59 w 176"/>
                  <a:gd name="T41" fmla="*/ 50 h 135"/>
                  <a:gd name="T42" fmla="*/ 68 w 176"/>
                  <a:gd name="T43" fmla="*/ 48 h 135"/>
                  <a:gd name="T44" fmla="*/ 76 w 176"/>
                  <a:gd name="T45" fmla="*/ 52 h 135"/>
                  <a:gd name="T46" fmla="*/ 92 w 176"/>
                  <a:gd name="T47" fmla="*/ 48 h 135"/>
                  <a:gd name="T48" fmla="*/ 108 w 176"/>
                  <a:gd name="T49" fmla="*/ 30 h 135"/>
                  <a:gd name="T50" fmla="*/ 116 w 176"/>
                  <a:gd name="T51" fmla="*/ 8 h 135"/>
                  <a:gd name="T52" fmla="*/ 122 w 176"/>
                  <a:gd name="T53" fmla="*/ 1 h 135"/>
                  <a:gd name="T54" fmla="*/ 144 w 176"/>
                  <a:gd name="T55" fmla="*/ 0 h 135"/>
                  <a:gd name="T56" fmla="*/ 150 w 176"/>
                  <a:gd name="T57" fmla="*/ 5 h 135"/>
                  <a:gd name="T58" fmla="*/ 150 w 176"/>
                  <a:gd name="T59" fmla="*/ 18 h 135"/>
                  <a:gd name="T60" fmla="*/ 159 w 176"/>
                  <a:gd name="T61" fmla="*/ 26 h 135"/>
                  <a:gd name="T62" fmla="*/ 158 w 176"/>
                  <a:gd name="T63" fmla="*/ 42 h 135"/>
                  <a:gd name="T64" fmla="*/ 172 w 176"/>
                  <a:gd name="T65" fmla="*/ 47 h 135"/>
                  <a:gd name="T66" fmla="*/ 176 w 176"/>
                  <a:gd name="T67" fmla="*/ 56 h 135"/>
                  <a:gd name="T68" fmla="*/ 163 w 176"/>
                  <a:gd name="T69" fmla="*/ 56 h 135"/>
                  <a:gd name="T70" fmla="*/ 160 w 176"/>
                  <a:gd name="T71" fmla="*/ 52 h 135"/>
                  <a:gd name="T72" fmla="*/ 149 w 176"/>
                  <a:gd name="T73" fmla="*/ 62 h 135"/>
                  <a:gd name="T74" fmla="*/ 152 w 176"/>
                  <a:gd name="T75" fmla="*/ 77 h 135"/>
                  <a:gd name="T76" fmla="*/ 138 w 176"/>
                  <a:gd name="T77" fmla="*/ 94 h 135"/>
                  <a:gd name="T78" fmla="*/ 129 w 176"/>
                  <a:gd name="T79" fmla="*/ 98 h 135"/>
                  <a:gd name="T80" fmla="*/ 131 w 176"/>
                  <a:gd name="T81" fmla="*/ 115 h 135"/>
                  <a:gd name="T82" fmla="*/ 115 w 176"/>
                  <a:gd name="T83" fmla="*/ 130 h 135"/>
                  <a:gd name="T84" fmla="*/ 101 w 176"/>
                  <a:gd name="T85" fmla="*/ 135 h 135"/>
                  <a:gd name="T86" fmla="*/ 100 w 176"/>
                  <a:gd name="T87" fmla="*/ 13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6" h="135">
                    <a:moveTo>
                      <a:pt x="100" y="130"/>
                    </a:moveTo>
                    <a:lnTo>
                      <a:pt x="90" y="124"/>
                    </a:lnTo>
                    <a:lnTo>
                      <a:pt x="82" y="126"/>
                    </a:lnTo>
                    <a:lnTo>
                      <a:pt x="78" y="122"/>
                    </a:lnTo>
                    <a:lnTo>
                      <a:pt x="68" y="121"/>
                    </a:lnTo>
                    <a:lnTo>
                      <a:pt x="55" y="127"/>
                    </a:lnTo>
                    <a:lnTo>
                      <a:pt x="47" y="120"/>
                    </a:lnTo>
                    <a:lnTo>
                      <a:pt x="24" y="115"/>
                    </a:lnTo>
                    <a:lnTo>
                      <a:pt x="16" y="89"/>
                    </a:lnTo>
                    <a:lnTo>
                      <a:pt x="4" y="79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42"/>
                    </a:lnTo>
                    <a:lnTo>
                      <a:pt x="12" y="41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16" y="48"/>
                    </a:lnTo>
                    <a:lnTo>
                      <a:pt x="22" y="57"/>
                    </a:lnTo>
                    <a:lnTo>
                      <a:pt x="46" y="57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6" y="52"/>
                    </a:lnTo>
                    <a:lnTo>
                      <a:pt x="92" y="48"/>
                    </a:lnTo>
                    <a:lnTo>
                      <a:pt x="108" y="30"/>
                    </a:lnTo>
                    <a:lnTo>
                      <a:pt x="116" y="8"/>
                    </a:lnTo>
                    <a:lnTo>
                      <a:pt x="122" y="1"/>
                    </a:lnTo>
                    <a:lnTo>
                      <a:pt x="144" y="0"/>
                    </a:lnTo>
                    <a:lnTo>
                      <a:pt x="150" y="5"/>
                    </a:lnTo>
                    <a:lnTo>
                      <a:pt x="150" y="18"/>
                    </a:lnTo>
                    <a:lnTo>
                      <a:pt x="159" y="26"/>
                    </a:lnTo>
                    <a:lnTo>
                      <a:pt x="158" y="42"/>
                    </a:lnTo>
                    <a:lnTo>
                      <a:pt x="172" y="47"/>
                    </a:lnTo>
                    <a:lnTo>
                      <a:pt x="176" y="56"/>
                    </a:lnTo>
                    <a:lnTo>
                      <a:pt x="163" y="56"/>
                    </a:lnTo>
                    <a:lnTo>
                      <a:pt x="160" y="52"/>
                    </a:lnTo>
                    <a:lnTo>
                      <a:pt x="149" y="62"/>
                    </a:lnTo>
                    <a:lnTo>
                      <a:pt x="152" y="77"/>
                    </a:lnTo>
                    <a:lnTo>
                      <a:pt x="138" y="94"/>
                    </a:lnTo>
                    <a:lnTo>
                      <a:pt x="129" y="98"/>
                    </a:lnTo>
                    <a:lnTo>
                      <a:pt x="131" y="115"/>
                    </a:lnTo>
                    <a:lnTo>
                      <a:pt x="115" y="130"/>
                    </a:lnTo>
                    <a:lnTo>
                      <a:pt x="101" y="135"/>
                    </a:lnTo>
                    <a:lnTo>
                      <a:pt x="100" y="1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5" name="Freeform 1346"/>
              <p:cNvSpPr>
                <a:spLocks noEditPoints="1"/>
              </p:cNvSpPr>
              <p:nvPr/>
            </p:nvSpPr>
            <p:spPr bwMode="gray">
              <a:xfrm>
                <a:off x="4905" y="2257"/>
                <a:ext cx="176" cy="135"/>
              </a:xfrm>
              <a:custGeom>
                <a:avLst/>
                <a:gdLst>
                  <a:gd name="T0" fmla="*/ 149 w 176"/>
                  <a:gd name="T1" fmla="*/ 18 h 135"/>
                  <a:gd name="T2" fmla="*/ 172 w 176"/>
                  <a:gd name="T3" fmla="*/ 47 h 135"/>
                  <a:gd name="T4" fmla="*/ 160 w 176"/>
                  <a:gd name="T5" fmla="*/ 52 h 135"/>
                  <a:gd name="T6" fmla="*/ 138 w 176"/>
                  <a:gd name="T7" fmla="*/ 94 h 135"/>
                  <a:gd name="T8" fmla="*/ 114 w 176"/>
                  <a:gd name="T9" fmla="*/ 130 h 135"/>
                  <a:gd name="T10" fmla="*/ 90 w 176"/>
                  <a:gd name="T11" fmla="*/ 123 h 135"/>
                  <a:gd name="T12" fmla="*/ 68 w 176"/>
                  <a:gd name="T13" fmla="*/ 121 h 135"/>
                  <a:gd name="T14" fmla="*/ 24 w 176"/>
                  <a:gd name="T15" fmla="*/ 115 h 135"/>
                  <a:gd name="T16" fmla="*/ 0 w 176"/>
                  <a:gd name="T17" fmla="*/ 46 h 135"/>
                  <a:gd name="T18" fmla="*/ 16 w 176"/>
                  <a:gd name="T19" fmla="*/ 48 h 135"/>
                  <a:gd name="T20" fmla="*/ 59 w 176"/>
                  <a:gd name="T21" fmla="*/ 50 h 135"/>
                  <a:gd name="T22" fmla="*/ 92 w 176"/>
                  <a:gd name="T23" fmla="*/ 48 h 135"/>
                  <a:gd name="T24" fmla="*/ 122 w 176"/>
                  <a:gd name="T25" fmla="*/ 1 h 135"/>
                  <a:gd name="T26" fmla="*/ 15 w 176"/>
                  <a:gd name="T27" fmla="*/ 43 h 135"/>
                  <a:gd name="T28" fmla="*/ 144 w 176"/>
                  <a:gd name="T29" fmla="*/ 0 h 135"/>
                  <a:gd name="T30" fmla="*/ 122 w 176"/>
                  <a:gd name="T31" fmla="*/ 1 h 135"/>
                  <a:gd name="T32" fmla="*/ 116 w 176"/>
                  <a:gd name="T33" fmla="*/ 8 h 135"/>
                  <a:gd name="T34" fmla="*/ 92 w 176"/>
                  <a:gd name="T35" fmla="*/ 48 h 135"/>
                  <a:gd name="T36" fmla="*/ 68 w 176"/>
                  <a:gd name="T37" fmla="*/ 48 h 135"/>
                  <a:gd name="T38" fmla="*/ 59 w 176"/>
                  <a:gd name="T39" fmla="*/ 49 h 135"/>
                  <a:gd name="T40" fmla="*/ 22 w 176"/>
                  <a:gd name="T41" fmla="*/ 56 h 135"/>
                  <a:gd name="T42" fmla="*/ 14 w 176"/>
                  <a:gd name="T43" fmla="*/ 43 h 135"/>
                  <a:gd name="T44" fmla="*/ 11 w 176"/>
                  <a:gd name="T45" fmla="*/ 41 h 135"/>
                  <a:gd name="T46" fmla="*/ 9 w 176"/>
                  <a:gd name="T47" fmla="*/ 41 h 135"/>
                  <a:gd name="T48" fmla="*/ 0 w 176"/>
                  <a:gd name="T49" fmla="*/ 46 h 135"/>
                  <a:gd name="T50" fmla="*/ 4 w 176"/>
                  <a:gd name="T51" fmla="*/ 79 h 135"/>
                  <a:gd name="T52" fmla="*/ 24 w 176"/>
                  <a:gd name="T53" fmla="*/ 115 h 135"/>
                  <a:gd name="T54" fmla="*/ 47 w 176"/>
                  <a:gd name="T55" fmla="*/ 120 h 135"/>
                  <a:gd name="T56" fmla="*/ 55 w 176"/>
                  <a:gd name="T57" fmla="*/ 127 h 135"/>
                  <a:gd name="T58" fmla="*/ 82 w 176"/>
                  <a:gd name="T59" fmla="*/ 126 h 135"/>
                  <a:gd name="T60" fmla="*/ 90 w 176"/>
                  <a:gd name="T61" fmla="*/ 124 h 135"/>
                  <a:gd name="T62" fmla="*/ 101 w 176"/>
                  <a:gd name="T63" fmla="*/ 135 h 135"/>
                  <a:gd name="T64" fmla="*/ 115 w 176"/>
                  <a:gd name="T65" fmla="*/ 130 h 135"/>
                  <a:gd name="T66" fmla="*/ 131 w 176"/>
                  <a:gd name="T67" fmla="*/ 115 h 135"/>
                  <a:gd name="T68" fmla="*/ 138 w 176"/>
                  <a:gd name="T69" fmla="*/ 95 h 135"/>
                  <a:gd name="T70" fmla="*/ 153 w 176"/>
                  <a:gd name="T71" fmla="*/ 78 h 135"/>
                  <a:gd name="T72" fmla="*/ 149 w 176"/>
                  <a:gd name="T73" fmla="*/ 62 h 135"/>
                  <a:gd name="T74" fmla="*/ 163 w 176"/>
                  <a:gd name="T75" fmla="*/ 57 h 135"/>
                  <a:gd name="T76" fmla="*/ 176 w 176"/>
                  <a:gd name="T77" fmla="*/ 56 h 135"/>
                  <a:gd name="T78" fmla="*/ 172 w 176"/>
                  <a:gd name="T79" fmla="*/ 47 h 135"/>
                  <a:gd name="T80" fmla="*/ 159 w 176"/>
                  <a:gd name="T81" fmla="*/ 26 h 135"/>
                  <a:gd name="T82" fmla="*/ 150 w 176"/>
                  <a:gd name="T83" fmla="*/ 18 h 135"/>
                  <a:gd name="T84" fmla="*/ 150 w 176"/>
                  <a:gd name="T85" fmla="*/ 4 h 135"/>
                  <a:gd name="T86" fmla="*/ 144 w 176"/>
                  <a:gd name="T8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6" h="135">
                    <a:moveTo>
                      <a:pt x="144" y="0"/>
                    </a:moveTo>
                    <a:lnTo>
                      <a:pt x="149" y="5"/>
                    </a:lnTo>
                    <a:lnTo>
                      <a:pt x="149" y="18"/>
                    </a:lnTo>
                    <a:lnTo>
                      <a:pt x="159" y="26"/>
                    </a:lnTo>
                    <a:lnTo>
                      <a:pt x="158" y="42"/>
                    </a:lnTo>
                    <a:lnTo>
                      <a:pt x="172" y="47"/>
                    </a:lnTo>
                    <a:lnTo>
                      <a:pt x="176" y="56"/>
                    </a:lnTo>
                    <a:lnTo>
                      <a:pt x="164" y="56"/>
                    </a:lnTo>
                    <a:lnTo>
                      <a:pt x="160" y="52"/>
                    </a:lnTo>
                    <a:lnTo>
                      <a:pt x="149" y="62"/>
                    </a:lnTo>
                    <a:lnTo>
                      <a:pt x="152" y="77"/>
                    </a:lnTo>
                    <a:lnTo>
                      <a:pt x="138" y="94"/>
                    </a:lnTo>
                    <a:lnTo>
                      <a:pt x="129" y="98"/>
                    </a:lnTo>
                    <a:lnTo>
                      <a:pt x="131" y="114"/>
                    </a:lnTo>
                    <a:lnTo>
                      <a:pt x="114" y="130"/>
                    </a:lnTo>
                    <a:lnTo>
                      <a:pt x="101" y="135"/>
                    </a:lnTo>
                    <a:lnTo>
                      <a:pt x="100" y="130"/>
                    </a:lnTo>
                    <a:lnTo>
                      <a:pt x="90" y="123"/>
                    </a:lnTo>
                    <a:lnTo>
                      <a:pt x="82" y="126"/>
                    </a:lnTo>
                    <a:lnTo>
                      <a:pt x="78" y="122"/>
                    </a:lnTo>
                    <a:lnTo>
                      <a:pt x="68" y="121"/>
                    </a:lnTo>
                    <a:lnTo>
                      <a:pt x="55" y="127"/>
                    </a:lnTo>
                    <a:lnTo>
                      <a:pt x="48" y="120"/>
                    </a:lnTo>
                    <a:lnTo>
                      <a:pt x="24" y="115"/>
                    </a:lnTo>
                    <a:lnTo>
                      <a:pt x="16" y="89"/>
                    </a:lnTo>
                    <a:lnTo>
                      <a:pt x="4" y="79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3" y="42"/>
                    </a:lnTo>
                    <a:lnTo>
                      <a:pt x="16" y="48"/>
                    </a:lnTo>
                    <a:lnTo>
                      <a:pt x="22" y="57"/>
                    </a:lnTo>
                    <a:lnTo>
                      <a:pt x="46" y="57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6" y="53"/>
                    </a:lnTo>
                    <a:lnTo>
                      <a:pt x="92" y="48"/>
                    </a:lnTo>
                    <a:lnTo>
                      <a:pt x="108" y="30"/>
                    </a:lnTo>
                    <a:lnTo>
                      <a:pt x="116" y="8"/>
                    </a:lnTo>
                    <a:lnTo>
                      <a:pt x="122" y="1"/>
                    </a:lnTo>
                    <a:lnTo>
                      <a:pt x="144" y="0"/>
                    </a:lnTo>
                    <a:close/>
                    <a:moveTo>
                      <a:pt x="13" y="42"/>
                    </a:moveTo>
                    <a:lnTo>
                      <a:pt x="15" y="43"/>
                    </a:lnTo>
                    <a:lnTo>
                      <a:pt x="13" y="42"/>
                    </a:lnTo>
                    <a:lnTo>
                      <a:pt x="13" y="42"/>
                    </a:lnTo>
                    <a:close/>
                    <a:moveTo>
                      <a:pt x="144" y="0"/>
                    </a:moveTo>
                    <a:lnTo>
                      <a:pt x="144" y="0"/>
                    </a:lnTo>
                    <a:lnTo>
                      <a:pt x="122" y="1"/>
                    </a:lnTo>
                    <a:lnTo>
                      <a:pt x="122" y="1"/>
                    </a:lnTo>
                    <a:lnTo>
                      <a:pt x="122" y="1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07" y="30"/>
                    </a:lnTo>
                    <a:lnTo>
                      <a:pt x="92" y="48"/>
                    </a:lnTo>
                    <a:lnTo>
                      <a:pt x="76" y="52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59" y="49"/>
                    </a:lnTo>
                    <a:lnTo>
                      <a:pt x="59" y="49"/>
                    </a:lnTo>
                    <a:lnTo>
                      <a:pt x="59" y="49"/>
                    </a:lnTo>
                    <a:lnTo>
                      <a:pt x="46" y="56"/>
                    </a:lnTo>
                    <a:lnTo>
                      <a:pt x="22" y="56"/>
                    </a:lnTo>
                    <a:lnTo>
                      <a:pt x="16" y="48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5" y="42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12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16" y="89"/>
                    </a:lnTo>
                    <a:lnTo>
                      <a:pt x="24" y="115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47" y="120"/>
                    </a:lnTo>
                    <a:lnTo>
                      <a:pt x="55" y="127"/>
                    </a:lnTo>
                    <a:lnTo>
                      <a:pt x="55" y="127"/>
                    </a:lnTo>
                    <a:lnTo>
                      <a:pt x="55" y="127"/>
                    </a:lnTo>
                    <a:lnTo>
                      <a:pt x="68" y="121"/>
                    </a:lnTo>
                    <a:lnTo>
                      <a:pt x="77" y="122"/>
                    </a:lnTo>
                    <a:lnTo>
                      <a:pt x="82" y="126"/>
                    </a:lnTo>
                    <a:lnTo>
                      <a:pt x="82" y="126"/>
                    </a:lnTo>
                    <a:lnTo>
                      <a:pt x="83" y="126"/>
                    </a:lnTo>
                    <a:lnTo>
                      <a:pt x="90" y="124"/>
                    </a:lnTo>
                    <a:lnTo>
                      <a:pt x="100" y="131"/>
                    </a:lnTo>
                    <a:lnTo>
                      <a:pt x="101" y="135"/>
                    </a:lnTo>
                    <a:lnTo>
                      <a:pt x="101" y="135"/>
                    </a:lnTo>
                    <a:lnTo>
                      <a:pt x="101" y="135"/>
                    </a:lnTo>
                    <a:lnTo>
                      <a:pt x="115" y="130"/>
                    </a:lnTo>
                    <a:lnTo>
                      <a:pt x="115" y="130"/>
                    </a:lnTo>
                    <a:lnTo>
                      <a:pt x="115" y="130"/>
                    </a:lnTo>
                    <a:lnTo>
                      <a:pt x="131" y="115"/>
                    </a:lnTo>
                    <a:lnTo>
                      <a:pt x="131" y="115"/>
                    </a:lnTo>
                    <a:lnTo>
                      <a:pt x="131" y="114"/>
                    </a:lnTo>
                    <a:lnTo>
                      <a:pt x="129" y="98"/>
                    </a:lnTo>
                    <a:lnTo>
                      <a:pt x="138" y="95"/>
                    </a:lnTo>
                    <a:lnTo>
                      <a:pt x="138" y="94"/>
                    </a:lnTo>
                    <a:lnTo>
                      <a:pt x="138" y="94"/>
                    </a:lnTo>
                    <a:lnTo>
                      <a:pt x="153" y="78"/>
                    </a:lnTo>
                    <a:lnTo>
                      <a:pt x="153" y="77"/>
                    </a:lnTo>
                    <a:lnTo>
                      <a:pt x="153" y="77"/>
                    </a:lnTo>
                    <a:lnTo>
                      <a:pt x="149" y="62"/>
                    </a:lnTo>
                    <a:lnTo>
                      <a:pt x="160" y="52"/>
                    </a:lnTo>
                    <a:lnTo>
                      <a:pt x="163" y="56"/>
                    </a:lnTo>
                    <a:lnTo>
                      <a:pt x="163" y="57"/>
                    </a:lnTo>
                    <a:lnTo>
                      <a:pt x="164" y="56"/>
                    </a:lnTo>
                    <a:lnTo>
                      <a:pt x="176" y="56"/>
                    </a:lnTo>
                    <a:lnTo>
                      <a:pt x="176" y="56"/>
                    </a:lnTo>
                    <a:lnTo>
                      <a:pt x="176" y="56"/>
                    </a:lnTo>
                    <a:lnTo>
                      <a:pt x="172" y="47"/>
                    </a:lnTo>
                    <a:lnTo>
                      <a:pt x="172" y="47"/>
                    </a:lnTo>
                    <a:lnTo>
                      <a:pt x="172" y="47"/>
                    </a:lnTo>
                    <a:lnTo>
                      <a:pt x="158" y="42"/>
                    </a:lnTo>
                    <a:lnTo>
                      <a:pt x="159" y="26"/>
                    </a:lnTo>
                    <a:lnTo>
                      <a:pt x="159" y="26"/>
                    </a:lnTo>
                    <a:lnTo>
                      <a:pt x="159" y="26"/>
                    </a:lnTo>
                    <a:lnTo>
                      <a:pt x="150" y="18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50" y="4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6" name="Freeform 1347"/>
              <p:cNvSpPr>
                <a:spLocks noEditPoints="1"/>
              </p:cNvSpPr>
              <p:nvPr/>
            </p:nvSpPr>
            <p:spPr bwMode="gray">
              <a:xfrm>
                <a:off x="4905" y="2257"/>
                <a:ext cx="176" cy="135"/>
              </a:xfrm>
              <a:custGeom>
                <a:avLst/>
                <a:gdLst>
                  <a:gd name="T0" fmla="*/ 149 w 176"/>
                  <a:gd name="T1" fmla="*/ 18 h 135"/>
                  <a:gd name="T2" fmla="*/ 172 w 176"/>
                  <a:gd name="T3" fmla="*/ 47 h 135"/>
                  <a:gd name="T4" fmla="*/ 160 w 176"/>
                  <a:gd name="T5" fmla="*/ 52 h 135"/>
                  <a:gd name="T6" fmla="*/ 138 w 176"/>
                  <a:gd name="T7" fmla="*/ 94 h 135"/>
                  <a:gd name="T8" fmla="*/ 114 w 176"/>
                  <a:gd name="T9" fmla="*/ 130 h 135"/>
                  <a:gd name="T10" fmla="*/ 90 w 176"/>
                  <a:gd name="T11" fmla="*/ 123 h 135"/>
                  <a:gd name="T12" fmla="*/ 68 w 176"/>
                  <a:gd name="T13" fmla="*/ 121 h 135"/>
                  <a:gd name="T14" fmla="*/ 24 w 176"/>
                  <a:gd name="T15" fmla="*/ 115 h 135"/>
                  <a:gd name="T16" fmla="*/ 0 w 176"/>
                  <a:gd name="T17" fmla="*/ 46 h 135"/>
                  <a:gd name="T18" fmla="*/ 16 w 176"/>
                  <a:gd name="T19" fmla="*/ 48 h 135"/>
                  <a:gd name="T20" fmla="*/ 59 w 176"/>
                  <a:gd name="T21" fmla="*/ 50 h 135"/>
                  <a:gd name="T22" fmla="*/ 92 w 176"/>
                  <a:gd name="T23" fmla="*/ 48 h 135"/>
                  <a:gd name="T24" fmla="*/ 122 w 176"/>
                  <a:gd name="T25" fmla="*/ 1 h 135"/>
                  <a:gd name="T26" fmla="*/ 15 w 176"/>
                  <a:gd name="T27" fmla="*/ 43 h 135"/>
                  <a:gd name="T28" fmla="*/ 144 w 176"/>
                  <a:gd name="T29" fmla="*/ 0 h 135"/>
                  <a:gd name="T30" fmla="*/ 122 w 176"/>
                  <a:gd name="T31" fmla="*/ 1 h 135"/>
                  <a:gd name="T32" fmla="*/ 116 w 176"/>
                  <a:gd name="T33" fmla="*/ 8 h 135"/>
                  <a:gd name="T34" fmla="*/ 92 w 176"/>
                  <a:gd name="T35" fmla="*/ 48 h 135"/>
                  <a:gd name="T36" fmla="*/ 68 w 176"/>
                  <a:gd name="T37" fmla="*/ 48 h 135"/>
                  <a:gd name="T38" fmla="*/ 59 w 176"/>
                  <a:gd name="T39" fmla="*/ 49 h 135"/>
                  <a:gd name="T40" fmla="*/ 22 w 176"/>
                  <a:gd name="T41" fmla="*/ 56 h 135"/>
                  <a:gd name="T42" fmla="*/ 14 w 176"/>
                  <a:gd name="T43" fmla="*/ 43 h 135"/>
                  <a:gd name="T44" fmla="*/ 11 w 176"/>
                  <a:gd name="T45" fmla="*/ 41 h 135"/>
                  <a:gd name="T46" fmla="*/ 9 w 176"/>
                  <a:gd name="T47" fmla="*/ 41 h 135"/>
                  <a:gd name="T48" fmla="*/ 0 w 176"/>
                  <a:gd name="T49" fmla="*/ 46 h 135"/>
                  <a:gd name="T50" fmla="*/ 4 w 176"/>
                  <a:gd name="T51" fmla="*/ 79 h 135"/>
                  <a:gd name="T52" fmla="*/ 24 w 176"/>
                  <a:gd name="T53" fmla="*/ 115 h 135"/>
                  <a:gd name="T54" fmla="*/ 47 w 176"/>
                  <a:gd name="T55" fmla="*/ 120 h 135"/>
                  <a:gd name="T56" fmla="*/ 55 w 176"/>
                  <a:gd name="T57" fmla="*/ 127 h 135"/>
                  <a:gd name="T58" fmla="*/ 82 w 176"/>
                  <a:gd name="T59" fmla="*/ 126 h 135"/>
                  <a:gd name="T60" fmla="*/ 90 w 176"/>
                  <a:gd name="T61" fmla="*/ 124 h 135"/>
                  <a:gd name="T62" fmla="*/ 101 w 176"/>
                  <a:gd name="T63" fmla="*/ 135 h 135"/>
                  <a:gd name="T64" fmla="*/ 115 w 176"/>
                  <a:gd name="T65" fmla="*/ 130 h 135"/>
                  <a:gd name="T66" fmla="*/ 131 w 176"/>
                  <a:gd name="T67" fmla="*/ 115 h 135"/>
                  <a:gd name="T68" fmla="*/ 138 w 176"/>
                  <a:gd name="T69" fmla="*/ 95 h 135"/>
                  <a:gd name="T70" fmla="*/ 153 w 176"/>
                  <a:gd name="T71" fmla="*/ 78 h 135"/>
                  <a:gd name="T72" fmla="*/ 149 w 176"/>
                  <a:gd name="T73" fmla="*/ 62 h 135"/>
                  <a:gd name="T74" fmla="*/ 163 w 176"/>
                  <a:gd name="T75" fmla="*/ 57 h 135"/>
                  <a:gd name="T76" fmla="*/ 176 w 176"/>
                  <a:gd name="T77" fmla="*/ 56 h 135"/>
                  <a:gd name="T78" fmla="*/ 172 w 176"/>
                  <a:gd name="T79" fmla="*/ 47 h 135"/>
                  <a:gd name="T80" fmla="*/ 159 w 176"/>
                  <a:gd name="T81" fmla="*/ 26 h 135"/>
                  <a:gd name="T82" fmla="*/ 150 w 176"/>
                  <a:gd name="T83" fmla="*/ 18 h 135"/>
                  <a:gd name="T84" fmla="*/ 150 w 176"/>
                  <a:gd name="T85" fmla="*/ 4 h 135"/>
                  <a:gd name="T86" fmla="*/ 144 w 176"/>
                  <a:gd name="T8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6" h="135">
                    <a:moveTo>
                      <a:pt x="144" y="0"/>
                    </a:moveTo>
                    <a:lnTo>
                      <a:pt x="149" y="5"/>
                    </a:lnTo>
                    <a:lnTo>
                      <a:pt x="149" y="18"/>
                    </a:lnTo>
                    <a:lnTo>
                      <a:pt x="159" y="26"/>
                    </a:lnTo>
                    <a:lnTo>
                      <a:pt x="158" y="42"/>
                    </a:lnTo>
                    <a:lnTo>
                      <a:pt x="172" y="47"/>
                    </a:lnTo>
                    <a:lnTo>
                      <a:pt x="176" y="56"/>
                    </a:lnTo>
                    <a:lnTo>
                      <a:pt x="164" y="56"/>
                    </a:lnTo>
                    <a:lnTo>
                      <a:pt x="160" y="52"/>
                    </a:lnTo>
                    <a:lnTo>
                      <a:pt x="149" y="62"/>
                    </a:lnTo>
                    <a:lnTo>
                      <a:pt x="152" y="77"/>
                    </a:lnTo>
                    <a:lnTo>
                      <a:pt x="138" y="94"/>
                    </a:lnTo>
                    <a:lnTo>
                      <a:pt x="129" y="98"/>
                    </a:lnTo>
                    <a:lnTo>
                      <a:pt x="131" y="114"/>
                    </a:lnTo>
                    <a:lnTo>
                      <a:pt x="114" y="130"/>
                    </a:lnTo>
                    <a:lnTo>
                      <a:pt x="101" y="135"/>
                    </a:lnTo>
                    <a:lnTo>
                      <a:pt x="100" y="130"/>
                    </a:lnTo>
                    <a:lnTo>
                      <a:pt x="90" y="123"/>
                    </a:lnTo>
                    <a:lnTo>
                      <a:pt x="82" y="126"/>
                    </a:lnTo>
                    <a:lnTo>
                      <a:pt x="78" y="122"/>
                    </a:lnTo>
                    <a:lnTo>
                      <a:pt x="68" y="121"/>
                    </a:lnTo>
                    <a:lnTo>
                      <a:pt x="55" y="127"/>
                    </a:lnTo>
                    <a:lnTo>
                      <a:pt x="48" y="120"/>
                    </a:lnTo>
                    <a:lnTo>
                      <a:pt x="24" y="115"/>
                    </a:lnTo>
                    <a:lnTo>
                      <a:pt x="16" y="89"/>
                    </a:lnTo>
                    <a:lnTo>
                      <a:pt x="4" y="79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3" y="42"/>
                    </a:lnTo>
                    <a:lnTo>
                      <a:pt x="16" y="48"/>
                    </a:lnTo>
                    <a:lnTo>
                      <a:pt x="22" y="57"/>
                    </a:lnTo>
                    <a:lnTo>
                      <a:pt x="46" y="57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6" y="53"/>
                    </a:lnTo>
                    <a:lnTo>
                      <a:pt x="92" y="48"/>
                    </a:lnTo>
                    <a:lnTo>
                      <a:pt x="108" y="30"/>
                    </a:lnTo>
                    <a:lnTo>
                      <a:pt x="116" y="8"/>
                    </a:lnTo>
                    <a:lnTo>
                      <a:pt x="122" y="1"/>
                    </a:lnTo>
                    <a:lnTo>
                      <a:pt x="144" y="0"/>
                    </a:lnTo>
                    <a:moveTo>
                      <a:pt x="13" y="42"/>
                    </a:moveTo>
                    <a:lnTo>
                      <a:pt x="15" y="43"/>
                    </a:lnTo>
                    <a:lnTo>
                      <a:pt x="13" y="42"/>
                    </a:lnTo>
                    <a:lnTo>
                      <a:pt x="13" y="42"/>
                    </a:lnTo>
                    <a:moveTo>
                      <a:pt x="144" y="0"/>
                    </a:moveTo>
                    <a:lnTo>
                      <a:pt x="144" y="0"/>
                    </a:lnTo>
                    <a:lnTo>
                      <a:pt x="122" y="1"/>
                    </a:lnTo>
                    <a:lnTo>
                      <a:pt x="122" y="1"/>
                    </a:lnTo>
                    <a:lnTo>
                      <a:pt x="122" y="1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07" y="30"/>
                    </a:lnTo>
                    <a:lnTo>
                      <a:pt x="92" y="48"/>
                    </a:lnTo>
                    <a:lnTo>
                      <a:pt x="76" y="52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59" y="49"/>
                    </a:lnTo>
                    <a:lnTo>
                      <a:pt x="59" y="49"/>
                    </a:lnTo>
                    <a:lnTo>
                      <a:pt x="59" y="49"/>
                    </a:lnTo>
                    <a:lnTo>
                      <a:pt x="46" y="56"/>
                    </a:lnTo>
                    <a:lnTo>
                      <a:pt x="22" y="56"/>
                    </a:lnTo>
                    <a:lnTo>
                      <a:pt x="16" y="48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5" y="42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12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16" y="89"/>
                    </a:lnTo>
                    <a:lnTo>
                      <a:pt x="24" y="115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47" y="120"/>
                    </a:lnTo>
                    <a:lnTo>
                      <a:pt x="55" y="127"/>
                    </a:lnTo>
                    <a:lnTo>
                      <a:pt x="55" y="127"/>
                    </a:lnTo>
                    <a:lnTo>
                      <a:pt x="55" y="127"/>
                    </a:lnTo>
                    <a:lnTo>
                      <a:pt x="68" y="121"/>
                    </a:lnTo>
                    <a:lnTo>
                      <a:pt x="77" y="122"/>
                    </a:lnTo>
                    <a:lnTo>
                      <a:pt x="82" y="126"/>
                    </a:lnTo>
                    <a:lnTo>
                      <a:pt x="82" y="126"/>
                    </a:lnTo>
                    <a:lnTo>
                      <a:pt x="83" y="126"/>
                    </a:lnTo>
                    <a:lnTo>
                      <a:pt x="90" y="124"/>
                    </a:lnTo>
                    <a:lnTo>
                      <a:pt x="100" y="131"/>
                    </a:lnTo>
                    <a:lnTo>
                      <a:pt x="101" y="135"/>
                    </a:lnTo>
                    <a:lnTo>
                      <a:pt x="101" y="135"/>
                    </a:lnTo>
                    <a:lnTo>
                      <a:pt x="101" y="135"/>
                    </a:lnTo>
                    <a:lnTo>
                      <a:pt x="115" y="130"/>
                    </a:lnTo>
                    <a:lnTo>
                      <a:pt x="115" y="130"/>
                    </a:lnTo>
                    <a:lnTo>
                      <a:pt x="115" y="130"/>
                    </a:lnTo>
                    <a:lnTo>
                      <a:pt x="131" y="115"/>
                    </a:lnTo>
                    <a:lnTo>
                      <a:pt x="131" y="115"/>
                    </a:lnTo>
                    <a:lnTo>
                      <a:pt x="131" y="114"/>
                    </a:lnTo>
                    <a:lnTo>
                      <a:pt x="129" y="98"/>
                    </a:lnTo>
                    <a:lnTo>
                      <a:pt x="138" y="95"/>
                    </a:lnTo>
                    <a:lnTo>
                      <a:pt x="138" y="94"/>
                    </a:lnTo>
                    <a:lnTo>
                      <a:pt x="138" y="94"/>
                    </a:lnTo>
                    <a:lnTo>
                      <a:pt x="153" y="78"/>
                    </a:lnTo>
                    <a:lnTo>
                      <a:pt x="153" y="77"/>
                    </a:lnTo>
                    <a:lnTo>
                      <a:pt x="153" y="77"/>
                    </a:lnTo>
                    <a:lnTo>
                      <a:pt x="149" y="62"/>
                    </a:lnTo>
                    <a:lnTo>
                      <a:pt x="160" y="52"/>
                    </a:lnTo>
                    <a:lnTo>
                      <a:pt x="163" y="56"/>
                    </a:lnTo>
                    <a:lnTo>
                      <a:pt x="163" y="57"/>
                    </a:lnTo>
                    <a:lnTo>
                      <a:pt x="164" y="56"/>
                    </a:lnTo>
                    <a:lnTo>
                      <a:pt x="176" y="56"/>
                    </a:lnTo>
                    <a:lnTo>
                      <a:pt x="176" y="56"/>
                    </a:lnTo>
                    <a:lnTo>
                      <a:pt x="176" y="56"/>
                    </a:lnTo>
                    <a:lnTo>
                      <a:pt x="172" y="47"/>
                    </a:lnTo>
                    <a:lnTo>
                      <a:pt x="172" y="47"/>
                    </a:lnTo>
                    <a:lnTo>
                      <a:pt x="172" y="47"/>
                    </a:lnTo>
                    <a:lnTo>
                      <a:pt x="158" y="42"/>
                    </a:lnTo>
                    <a:lnTo>
                      <a:pt x="159" y="26"/>
                    </a:lnTo>
                    <a:lnTo>
                      <a:pt x="159" y="26"/>
                    </a:lnTo>
                    <a:lnTo>
                      <a:pt x="159" y="26"/>
                    </a:lnTo>
                    <a:lnTo>
                      <a:pt x="150" y="18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50" y="4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7" name="Freeform 1348"/>
              <p:cNvSpPr>
                <a:spLocks/>
              </p:cNvSpPr>
              <p:nvPr/>
            </p:nvSpPr>
            <p:spPr bwMode="gray">
              <a:xfrm>
                <a:off x="4917" y="2207"/>
                <a:ext cx="167" cy="107"/>
              </a:xfrm>
              <a:custGeom>
                <a:avLst/>
                <a:gdLst>
                  <a:gd name="T0" fmla="*/ 10 w 167"/>
                  <a:gd name="T1" fmla="*/ 107 h 107"/>
                  <a:gd name="T2" fmla="*/ 4 w 167"/>
                  <a:gd name="T3" fmla="*/ 98 h 107"/>
                  <a:gd name="T4" fmla="*/ 0 w 167"/>
                  <a:gd name="T5" fmla="*/ 91 h 107"/>
                  <a:gd name="T6" fmla="*/ 3 w 167"/>
                  <a:gd name="T7" fmla="*/ 93 h 107"/>
                  <a:gd name="T8" fmla="*/ 26 w 167"/>
                  <a:gd name="T9" fmla="*/ 92 h 107"/>
                  <a:gd name="T10" fmla="*/ 28 w 167"/>
                  <a:gd name="T11" fmla="*/ 75 h 107"/>
                  <a:gd name="T12" fmla="*/ 41 w 167"/>
                  <a:gd name="T13" fmla="*/ 74 h 107"/>
                  <a:gd name="T14" fmla="*/ 49 w 167"/>
                  <a:gd name="T15" fmla="*/ 69 h 107"/>
                  <a:gd name="T16" fmla="*/ 67 w 167"/>
                  <a:gd name="T17" fmla="*/ 62 h 107"/>
                  <a:gd name="T18" fmla="*/ 77 w 167"/>
                  <a:gd name="T19" fmla="*/ 47 h 107"/>
                  <a:gd name="T20" fmla="*/ 86 w 167"/>
                  <a:gd name="T21" fmla="*/ 43 h 107"/>
                  <a:gd name="T22" fmla="*/ 85 w 167"/>
                  <a:gd name="T23" fmla="*/ 54 h 107"/>
                  <a:gd name="T24" fmla="*/ 89 w 167"/>
                  <a:gd name="T25" fmla="*/ 54 h 107"/>
                  <a:gd name="T26" fmla="*/ 91 w 167"/>
                  <a:gd name="T27" fmla="*/ 47 h 107"/>
                  <a:gd name="T28" fmla="*/ 99 w 167"/>
                  <a:gd name="T29" fmla="*/ 53 h 107"/>
                  <a:gd name="T30" fmla="*/ 100 w 167"/>
                  <a:gd name="T31" fmla="*/ 48 h 107"/>
                  <a:gd name="T32" fmla="*/ 102 w 167"/>
                  <a:gd name="T33" fmla="*/ 41 h 107"/>
                  <a:gd name="T34" fmla="*/ 105 w 167"/>
                  <a:gd name="T35" fmla="*/ 25 h 107"/>
                  <a:gd name="T36" fmla="*/ 134 w 167"/>
                  <a:gd name="T37" fmla="*/ 0 h 107"/>
                  <a:gd name="T38" fmla="*/ 140 w 167"/>
                  <a:gd name="T39" fmla="*/ 17 h 107"/>
                  <a:gd name="T40" fmla="*/ 156 w 167"/>
                  <a:gd name="T41" fmla="*/ 20 h 107"/>
                  <a:gd name="T42" fmla="*/ 167 w 167"/>
                  <a:gd name="T43" fmla="*/ 32 h 107"/>
                  <a:gd name="T44" fmla="*/ 152 w 167"/>
                  <a:gd name="T45" fmla="*/ 37 h 107"/>
                  <a:gd name="T46" fmla="*/ 156 w 167"/>
                  <a:gd name="T47" fmla="*/ 45 h 107"/>
                  <a:gd name="T48" fmla="*/ 146 w 167"/>
                  <a:gd name="T49" fmla="*/ 48 h 107"/>
                  <a:gd name="T50" fmla="*/ 137 w 167"/>
                  <a:gd name="T51" fmla="*/ 55 h 107"/>
                  <a:gd name="T52" fmla="*/ 132 w 167"/>
                  <a:gd name="T53" fmla="*/ 51 h 107"/>
                  <a:gd name="T54" fmla="*/ 110 w 167"/>
                  <a:gd name="T55" fmla="*/ 51 h 107"/>
                  <a:gd name="T56" fmla="*/ 105 w 167"/>
                  <a:gd name="T57" fmla="*/ 58 h 107"/>
                  <a:gd name="T58" fmla="*/ 96 w 167"/>
                  <a:gd name="T59" fmla="*/ 81 h 107"/>
                  <a:gd name="T60" fmla="*/ 80 w 167"/>
                  <a:gd name="T61" fmla="*/ 98 h 107"/>
                  <a:gd name="T62" fmla="*/ 64 w 167"/>
                  <a:gd name="T63" fmla="*/ 103 h 107"/>
                  <a:gd name="T64" fmla="*/ 56 w 167"/>
                  <a:gd name="T65" fmla="*/ 98 h 107"/>
                  <a:gd name="T66" fmla="*/ 47 w 167"/>
                  <a:gd name="T67" fmla="*/ 100 h 107"/>
                  <a:gd name="T68" fmla="*/ 34 w 167"/>
                  <a:gd name="T69" fmla="*/ 107 h 107"/>
                  <a:gd name="T70" fmla="*/ 10 w 167"/>
                  <a:gd name="T71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7" h="107">
                    <a:moveTo>
                      <a:pt x="10" y="107"/>
                    </a:moveTo>
                    <a:lnTo>
                      <a:pt x="4" y="98"/>
                    </a:lnTo>
                    <a:lnTo>
                      <a:pt x="0" y="91"/>
                    </a:lnTo>
                    <a:lnTo>
                      <a:pt x="3" y="93"/>
                    </a:lnTo>
                    <a:lnTo>
                      <a:pt x="26" y="92"/>
                    </a:lnTo>
                    <a:lnTo>
                      <a:pt x="28" y="75"/>
                    </a:lnTo>
                    <a:lnTo>
                      <a:pt x="41" y="74"/>
                    </a:lnTo>
                    <a:lnTo>
                      <a:pt x="49" y="69"/>
                    </a:lnTo>
                    <a:lnTo>
                      <a:pt x="67" y="62"/>
                    </a:lnTo>
                    <a:lnTo>
                      <a:pt x="77" y="47"/>
                    </a:lnTo>
                    <a:lnTo>
                      <a:pt x="86" y="43"/>
                    </a:lnTo>
                    <a:lnTo>
                      <a:pt x="85" y="54"/>
                    </a:lnTo>
                    <a:lnTo>
                      <a:pt x="89" y="54"/>
                    </a:lnTo>
                    <a:lnTo>
                      <a:pt x="91" y="47"/>
                    </a:lnTo>
                    <a:lnTo>
                      <a:pt x="99" y="53"/>
                    </a:lnTo>
                    <a:lnTo>
                      <a:pt x="100" y="48"/>
                    </a:lnTo>
                    <a:lnTo>
                      <a:pt x="102" y="41"/>
                    </a:lnTo>
                    <a:lnTo>
                      <a:pt x="105" y="25"/>
                    </a:lnTo>
                    <a:lnTo>
                      <a:pt x="134" y="0"/>
                    </a:lnTo>
                    <a:lnTo>
                      <a:pt x="140" y="17"/>
                    </a:lnTo>
                    <a:lnTo>
                      <a:pt x="156" y="20"/>
                    </a:lnTo>
                    <a:lnTo>
                      <a:pt x="167" y="32"/>
                    </a:lnTo>
                    <a:lnTo>
                      <a:pt x="152" y="37"/>
                    </a:lnTo>
                    <a:lnTo>
                      <a:pt x="156" y="45"/>
                    </a:lnTo>
                    <a:lnTo>
                      <a:pt x="146" y="48"/>
                    </a:lnTo>
                    <a:lnTo>
                      <a:pt x="137" y="55"/>
                    </a:lnTo>
                    <a:lnTo>
                      <a:pt x="132" y="51"/>
                    </a:lnTo>
                    <a:lnTo>
                      <a:pt x="110" y="51"/>
                    </a:lnTo>
                    <a:lnTo>
                      <a:pt x="105" y="58"/>
                    </a:lnTo>
                    <a:lnTo>
                      <a:pt x="96" y="81"/>
                    </a:lnTo>
                    <a:lnTo>
                      <a:pt x="80" y="98"/>
                    </a:lnTo>
                    <a:lnTo>
                      <a:pt x="64" y="103"/>
                    </a:lnTo>
                    <a:lnTo>
                      <a:pt x="56" y="98"/>
                    </a:lnTo>
                    <a:lnTo>
                      <a:pt x="47" y="100"/>
                    </a:lnTo>
                    <a:lnTo>
                      <a:pt x="34" y="107"/>
                    </a:lnTo>
                    <a:lnTo>
                      <a:pt x="10" y="10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8" name="Freeform 1349"/>
              <p:cNvSpPr>
                <a:spLocks noEditPoints="1"/>
              </p:cNvSpPr>
              <p:nvPr/>
            </p:nvSpPr>
            <p:spPr bwMode="gray">
              <a:xfrm>
                <a:off x="4916" y="2206"/>
                <a:ext cx="168" cy="108"/>
              </a:xfrm>
              <a:custGeom>
                <a:avLst/>
                <a:gdLst>
                  <a:gd name="T0" fmla="*/ 141 w 168"/>
                  <a:gd name="T1" fmla="*/ 19 h 108"/>
                  <a:gd name="T2" fmla="*/ 168 w 168"/>
                  <a:gd name="T3" fmla="*/ 33 h 108"/>
                  <a:gd name="T4" fmla="*/ 156 w 168"/>
                  <a:gd name="T5" fmla="*/ 46 h 108"/>
                  <a:gd name="T6" fmla="*/ 138 w 168"/>
                  <a:gd name="T7" fmla="*/ 56 h 108"/>
                  <a:gd name="T8" fmla="*/ 111 w 168"/>
                  <a:gd name="T9" fmla="*/ 52 h 108"/>
                  <a:gd name="T10" fmla="*/ 97 w 168"/>
                  <a:gd name="T11" fmla="*/ 81 h 108"/>
                  <a:gd name="T12" fmla="*/ 65 w 168"/>
                  <a:gd name="T13" fmla="*/ 104 h 108"/>
                  <a:gd name="T14" fmla="*/ 48 w 168"/>
                  <a:gd name="T15" fmla="*/ 101 h 108"/>
                  <a:gd name="T16" fmla="*/ 11 w 168"/>
                  <a:gd name="T17" fmla="*/ 108 h 108"/>
                  <a:gd name="T18" fmla="*/ 2 w 168"/>
                  <a:gd name="T19" fmla="*/ 93 h 108"/>
                  <a:gd name="T20" fmla="*/ 27 w 168"/>
                  <a:gd name="T21" fmla="*/ 93 h 108"/>
                  <a:gd name="T22" fmla="*/ 42 w 168"/>
                  <a:gd name="T23" fmla="*/ 75 h 108"/>
                  <a:gd name="T24" fmla="*/ 69 w 168"/>
                  <a:gd name="T25" fmla="*/ 63 h 108"/>
                  <a:gd name="T26" fmla="*/ 87 w 168"/>
                  <a:gd name="T27" fmla="*/ 44 h 108"/>
                  <a:gd name="T28" fmla="*/ 90 w 168"/>
                  <a:gd name="T29" fmla="*/ 55 h 108"/>
                  <a:gd name="T30" fmla="*/ 100 w 168"/>
                  <a:gd name="T31" fmla="*/ 54 h 108"/>
                  <a:gd name="T32" fmla="*/ 103 w 168"/>
                  <a:gd name="T33" fmla="*/ 42 h 108"/>
                  <a:gd name="T34" fmla="*/ 135 w 168"/>
                  <a:gd name="T35" fmla="*/ 1 h 108"/>
                  <a:gd name="T36" fmla="*/ 134 w 168"/>
                  <a:gd name="T37" fmla="*/ 1 h 108"/>
                  <a:gd name="T38" fmla="*/ 106 w 168"/>
                  <a:gd name="T39" fmla="*/ 26 h 108"/>
                  <a:gd name="T40" fmla="*/ 103 w 168"/>
                  <a:gd name="T41" fmla="*/ 42 h 108"/>
                  <a:gd name="T42" fmla="*/ 100 w 168"/>
                  <a:gd name="T43" fmla="*/ 54 h 108"/>
                  <a:gd name="T44" fmla="*/ 92 w 168"/>
                  <a:gd name="T45" fmla="*/ 48 h 108"/>
                  <a:gd name="T46" fmla="*/ 90 w 168"/>
                  <a:gd name="T47" fmla="*/ 55 h 108"/>
                  <a:gd name="T48" fmla="*/ 87 w 168"/>
                  <a:gd name="T49" fmla="*/ 44 h 108"/>
                  <a:gd name="T50" fmla="*/ 87 w 168"/>
                  <a:gd name="T51" fmla="*/ 44 h 108"/>
                  <a:gd name="T52" fmla="*/ 78 w 168"/>
                  <a:gd name="T53" fmla="*/ 48 h 108"/>
                  <a:gd name="T54" fmla="*/ 68 w 168"/>
                  <a:gd name="T55" fmla="*/ 62 h 108"/>
                  <a:gd name="T56" fmla="*/ 50 w 168"/>
                  <a:gd name="T57" fmla="*/ 70 h 108"/>
                  <a:gd name="T58" fmla="*/ 42 w 168"/>
                  <a:gd name="T59" fmla="*/ 75 h 108"/>
                  <a:gd name="T60" fmla="*/ 29 w 168"/>
                  <a:gd name="T61" fmla="*/ 76 h 108"/>
                  <a:gd name="T62" fmla="*/ 27 w 168"/>
                  <a:gd name="T63" fmla="*/ 92 h 108"/>
                  <a:gd name="T64" fmla="*/ 2 w 168"/>
                  <a:gd name="T65" fmla="*/ 92 h 108"/>
                  <a:gd name="T66" fmla="*/ 1 w 168"/>
                  <a:gd name="T67" fmla="*/ 93 h 108"/>
                  <a:gd name="T68" fmla="*/ 11 w 168"/>
                  <a:gd name="T69" fmla="*/ 108 h 108"/>
                  <a:gd name="T70" fmla="*/ 11 w 168"/>
                  <a:gd name="T71" fmla="*/ 108 h 108"/>
                  <a:gd name="T72" fmla="*/ 35 w 168"/>
                  <a:gd name="T73" fmla="*/ 108 h 108"/>
                  <a:gd name="T74" fmla="*/ 48 w 168"/>
                  <a:gd name="T75" fmla="*/ 101 h 108"/>
                  <a:gd name="T76" fmla="*/ 65 w 168"/>
                  <a:gd name="T77" fmla="*/ 104 h 108"/>
                  <a:gd name="T78" fmla="*/ 65 w 168"/>
                  <a:gd name="T79" fmla="*/ 104 h 108"/>
                  <a:gd name="T80" fmla="*/ 81 w 168"/>
                  <a:gd name="T81" fmla="*/ 99 h 108"/>
                  <a:gd name="T82" fmla="*/ 97 w 168"/>
                  <a:gd name="T83" fmla="*/ 82 h 108"/>
                  <a:gd name="T84" fmla="*/ 97 w 168"/>
                  <a:gd name="T85" fmla="*/ 82 h 108"/>
                  <a:gd name="T86" fmla="*/ 111 w 168"/>
                  <a:gd name="T87" fmla="*/ 53 h 108"/>
                  <a:gd name="T88" fmla="*/ 138 w 168"/>
                  <a:gd name="T89" fmla="*/ 56 h 108"/>
                  <a:gd name="T90" fmla="*/ 139 w 168"/>
                  <a:gd name="T91" fmla="*/ 56 h 108"/>
                  <a:gd name="T92" fmla="*/ 156 w 168"/>
                  <a:gd name="T93" fmla="*/ 47 h 108"/>
                  <a:gd name="T94" fmla="*/ 157 w 168"/>
                  <a:gd name="T95" fmla="*/ 46 h 108"/>
                  <a:gd name="T96" fmla="*/ 168 w 168"/>
                  <a:gd name="T97" fmla="*/ 33 h 108"/>
                  <a:gd name="T98" fmla="*/ 168 w 168"/>
                  <a:gd name="T99" fmla="*/ 33 h 108"/>
                  <a:gd name="T100" fmla="*/ 157 w 168"/>
                  <a:gd name="T101" fmla="*/ 21 h 108"/>
                  <a:gd name="T102" fmla="*/ 142 w 168"/>
                  <a:gd name="T103" fmla="*/ 18 h 108"/>
                  <a:gd name="T104" fmla="*/ 135 w 168"/>
                  <a:gd name="T105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108">
                    <a:moveTo>
                      <a:pt x="135" y="1"/>
                    </a:moveTo>
                    <a:lnTo>
                      <a:pt x="141" y="19"/>
                    </a:lnTo>
                    <a:lnTo>
                      <a:pt x="157" y="21"/>
                    </a:lnTo>
                    <a:lnTo>
                      <a:pt x="168" y="33"/>
                    </a:lnTo>
                    <a:lnTo>
                      <a:pt x="153" y="38"/>
                    </a:lnTo>
                    <a:lnTo>
                      <a:pt x="156" y="46"/>
                    </a:lnTo>
                    <a:lnTo>
                      <a:pt x="147" y="49"/>
                    </a:lnTo>
                    <a:lnTo>
                      <a:pt x="138" y="56"/>
                    </a:lnTo>
                    <a:lnTo>
                      <a:pt x="133" y="51"/>
                    </a:lnTo>
                    <a:lnTo>
                      <a:pt x="111" y="52"/>
                    </a:lnTo>
                    <a:lnTo>
                      <a:pt x="105" y="59"/>
                    </a:lnTo>
                    <a:lnTo>
                      <a:pt x="97" y="81"/>
                    </a:lnTo>
                    <a:lnTo>
                      <a:pt x="81" y="99"/>
                    </a:lnTo>
                    <a:lnTo>
                      <a:pt x="65" y="104"/>
                    </a:lnTo>
                    <a:lnTo>
                      <a:pt x="57" y="99"/>
                    </a:lnTo>
                    <a:lnTo>
                      <a:pt x="48" y="101"/>
                    </a:lnTo>
                    <a:lnTo>
                      <a:pt x="35" y="108"/>
                    </a:lnTo>
                    <a:lnTo>
                      <a:pt x="11" y="108"/>
                    </a:lnTo>
                    <a:lnTo>
                      <a:pt x="5" y="99"/>
                    </a:lnTo>
                    <a:lnTo>
                      <a:pt x="2" y="93"/>
                    </a:lnTo>
                    <a:lnTo>
                      <a:pt x="4" y="94"/>
                    </a:lnTo>
                    <a:lnTo>
                      <a:pt x="27" y="93"/>
                    </a:lnTo>
                    <a:lnTo>
                      <a:pt x="29" y="76"/>
                    </a:lnTo>
                    <a:lnTo>
                      <a:pt x="42" y="75"/>
                    </a:lnTo>
                    <a:lnTo>
                      <a:pt x="50" y="70"/>
                    </a:lnTo>
                    <a:lnTo>
                      <a:pt x="69" y="63"/>
                    </a:lnTo>
                    <a:lnTo>
                      <a:pt x="78" y="48"/>
                    </a:lnTo>
                    <a:lnTo>
                      <a:pt x="87" y="44"/>
                    </a:lnTo>
                    <a:lnTo>
                      <a:pt x="86" y="55"/>
                    </a:lnTo>
                    <a:lnTo>
                      <a:pt x="90" y="55"/>
                    </a:lnTo>
                    <a:lnTo>
                      <a:pt x="92" y="49"/>
                    </a:lnTo>
                    <a:lnTo>
                      <a:pt x="100" y="54"/>
                    </a:lnTo>
                    <a:lnTo>
                      <a:pt x="102" y="50"/>
                    </a:lnTo>
                    <a:lnTo>
                      <a:pt x="103" y="42"/>
                    </a:lnTo>
                    <a:lnTo>
                      <a:pt x="106" y="27"/>
                    </a:lnTo>
                    <a:lnTo>
                      <a:pt x="135" y="1"/>
                    </a:lnTo>
                    <a:close/>
                    <a:moveTo>
                      <a:pt x="135" y="0"/>
                    </a:moveTo>
                    <a:lnTo>
                      <a:pt x="134" y="1"/>
                    </a:lnTo>
                    <a:lnTo>
                      <a:pt x="106" y="26"/>
                    </a:lnTo>
                    <a:lnTo>
                      <a:pt x="106" y="26"/>
                    </a:lnTo>
                    <a:lnTo>
                      <a:pt x="106" y="26"/>
                    </a:lnTo>
                    <a:lnTo>
                      <a:pt x="103" y="42"/>
                    </a:lnTo>
                    <a:lnTo>
                      <a:pt x="101" y="49"/>
                    </a:lnTo>
                    <a:lnTo>
                      <a:pt x="100" y="54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9"/>
                    </a:lnTo>
                    <a:lnTo>
                      <a:pt x="90" y="55"/>
                    </a:lnTo>
                    <a:lnTo>
                      <a:pt x="86" y="55"/>
                    </a:lnTo>
                    <a:lnTo>
                      <a:pt x="87" y="44"/>
                    </a:lnTo>
                    <a:lnTo>
                      <a:pt x="87" y="43"/>
                    </a:lnTo>
                    <a:lnTo>
                      <a:pt x="87" y="44"/>
                    </a:lnTo>
                    <a:lnTo>
                      <a:pt x="78" y="47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68" y="62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42" y="75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27" y="92"/>
                    </a:lnTo>
                    <a:lnTo>
                      <a:pt x="4" y="93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1" y="93"/>
                    </a:lnTo>
                    <a:lnTo>
                      <a:pt x="5" y="99"/>
                    </a:lnTo>
                    <a:lnTo>
                      <a:pt x="11" y="108"/>
                    </a:lnTo>
                    <a:lnTo>
                      <a:pt x="11" y="108"/>
                    </a:lnTo>
                    <a:lnTo>
                      <a:pt x="11" y="108"/>
                    </a:lnTo>
                    <a:lnTo>
                      <a:pt x="35" y="108"/>
                    </a:lnTo>
                    <a:lnTo>
                      <a:pt x="35" y="108"/>
                    </a:lnTo>
                    <a:lnTo>
                      <a:pt x="35" y="108"/>
                    </a:lnTo>
                    <a:lnTo>
                      <a:pt x="48" y="101"/>
                    </a:lnTo>
                    <a:lnTo>
                      <a:pt x="57" y="100"/>
                    </a:lnTo>
                    <a:lnTo>
                      <a:pt x="65" y="104"/>
                    </a:lnTo>
                    <a:lnTo>
                      <a:pt x="65" y="104"/>
                    </a:lnTo>
                    <a:lnTo>
                      <a:pt x="65" y="104"/>
                    </a:lnTo>
                    <a:lnTo>
                      <a:pt x="81" y="100"/>
                    </a:lnTo>
                    <a:lnTo>
                      <a:pt x="81" y="99"/>
                    </a:lnTo>
                    <a:lnTo>
                      <a:pt x="81" y="99"/>
                    </a:lnTo>
                    <a:lnTo>
                      <a:pt x="97" y="82"/>
                    </a:lnTo>
                    <a:lnTo>
                      <a:pt x="97" y="82"/>
                    </a:lnTo>
                    <a:lnTo>
                      <a:pt x="97" y="82"/>
                    </a:lnTo>
                    <a:lnTo>
                      <a:pt x="106" y="60"/>
                    </a:lnTo>
                    <a:lnTo>
                      <a:pt x="111" y="53"/>
                    </a:lnTo>
                    <a:lnTo>
                      <a:pt x="133" y="52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56"/>
                    </a:lnTo>
                    <a:lnTo>
                      <a:pt x="147" y="49"/>
                    </a:lnTo>
                    <a:lnTo>
                      <a:pt x="156" y="47"/>
                    </a:lnTo>
                    <a:lnTo>
                      <a:pt x="157" y="46"/>
                    </a:lnTo>
                    <a:lnTo>
                      <a:pt x="157" y="46"/>
                    </a:lnTo>
                    <a:lnTo>
                      <a:pt x="153" y="38"/>
                    </a:lnTo>
                    <a:lnTo>
                      <a:pt x="168" y="33"/>
                    </a:lnTo>
                    <a:lnTo>
                      <a:pt x="168" y="33"/>
                    </a:lnTo>
                    <a:lnTo>
                      <a:pt x="168" y="33"/>
                    </a:lnTo>
                    <a:lnTo>
                      <a:pt x="158" y="21"/>
                    </a:lnTo>
                    <a:lnTo>
                      <a:pt x="157" y="21"/>
                    </a:lnTo>
                    <a:lnTo>
                      <a:pt x="157" y="21"/>
                    </a:lnTo>
                    <a:lnTo>
                      <a:pt x="142" y="18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9" name="Freeform 1350"/>
              <p:cNvSpPr>
                <a:spLocks noEditPoints="1"/>
              </p:cNvSpPr>
              <p:nvPr/>
            </p:nvSpPr>
            <p:spPr bwMode="gray">
              <a:xfrm>
                <a:off x="4916" y="2206"/>
                <a:ext cx="168" cy="108"/>
              </a:xfrm>
              <a:custGeom>
                <a:avLst/>
                <a:gdLst>
                  <a:gd name="T0" fmla="*/ 141 w 168"/>
                  <a:gd name="T1" fmla="*/ 19 h 108"/>
                  <a:gd name="T2" fmla="*/ 168 w 168"/>
                  <a:gd name="T3" fmla="*/ 33 h 108"/>
                  <a:gd name="T4" fmla="*/ 156 w 168"/>
                  <a:gd name="T5" fmla="*/ 46 h 108"/>
                  <a:gd name="T6" fmla="*/ 138 w 168"/>
                  <a:gd name="T7" fmla="*/ 56 h 108"/>
                  <a:gd name="T8" fmla="*/ 111 w 168"/>
                  <a:gd name="T9" fmla="*/ 52 h 108"/>
                  <a:gd name="T10" fmla="*/ 97 w 168"/>
                  <a:gd name="T11" fmla="*/ 81 h 108"/>
                  <a:gd name="T12" fmla="*/ 65 w 168"/>
                  <a:gd name="T13" fmla="*/ 104 h 108"/>
                  <a:gd name="T14" fmla="*/ 48 w 168"/>
                  <a:gd name="T15" fmla="*/ 101 h 108"/>
                  <a:gd name="T16" fmla="*/ 11 w 168"/>
                  <a:gd name="T17" fmla="*/ 108 h 108"/>
                  <a:gd name="T18" fmla="*/ 2 w 168"/>
                  <a:gd name="T19" fmla="*/ 93 h 108"/>
                  <a:gd name="T20" fmla="*/ 27 w 168"/>
                  <a:gd name="T21" fmla="*/ 93 h 108"/>
                  <a:gd name="T22" fmla="*/ 42 w 168"/>
                  <a:gd name="T23" fmla="*/ 75 h 108"/>
                  <a:gd name="T24" fmla="*/ 69 w 168"/>
                  <a:gd name="T25" fmla="*/ 63 h 108"/>
                  <a:gd name="T26" fmla="*/ 87 w 168"/>
                  <a:gd name="T27" fmla="*/ 44 h 108"/>
                  <a:gd name="T28" fmla="*/ 90 w 168"/>
                  <a:gd name="T29" fmla="*/ 55 h 108"/>
                  <a:gd name="T30" fmla="*/ 100 w 168"/>
                  <a:gd name="T31" fmla="*/ 54 h 108"/>
                  <a:gd name="T32" fmla="*/ 103 w 168"/>
                  <a:gd name="T33" fmla="*/ 42 h 108"/>
                  <a:gd name="T34" fmla="*/ 135 w 168"/>
                  <a:gd name="T35" fmla="*/ 1 h 108"/>
                  <a:gd name="T36" fmla="*/ 134 w 168"/>
                  <a:gd name="T37" fmla="*/ 1 h 108"/>
                  <a:gd name="T38" fmla="*/ 106 w 168"/>
                  <a:gd name="T39" fmla="*/ 26 h 108"/>
                  <a:gd name="T40" fmla="*/ 103 w 168"/>
                  <a:gd name="T41" fmla="*/ 42 h 108"/>
                  <a:gd name="T42" fmla="*/ 100 w 168"/>
                  <a:gd name="T43" fmla="*/ 54 h 108"/>
                  <a:gd name="T44" fmla="*/ 92 w 168"/>
                  <a:gd name="T45" fmla="*/ 48 h 108"/>
                  <a:gd name="T46" fmla="*/ 90 w 168"/>
                  <a:gd name="T47" fmla="*/ 55 h 108"/>
                  <a:gd name="T48" fmla="*/ 87 w 168"/>
                  <a:gd name="T49" fmla="*/ 44 h 108"/>
                  <a:gd name="T50" fmla="*/ 87 w 168"/>
                  <a:gd name="T51" fmla="*/ 44 h 108"/>
                  <a:gd name="T52" fmla="*/ 78 w 168"/>
                  <a:gd name="T53" fmla="*/ 48 h 108"/>
                  <a:gd name="T54" fmla="*/ 68 w 168"/>
                  <a:gd name="T55" fmla="*/ 62 h 108"/>
                  <a:gd name="T56" fmla="*/ 50 w 168"/>
                  <a:gd name="T57" fmla="*/ 70 h 108"/>
                  <a:gd name="T58" fmla="*/ 42 w 168"/>
                  <a:gd name="T59" fmla="*/ 75 h 108"/>
                  <a:gd name="T60" fmla="*/ 29 w 168"/>
                  <a:gd name="T61" fmla="*/ 76 h 108"/>
                  <a:gd name="T62" fmla="*/ 27 w 168"/>
                  <a:gd name="T63" fmla="*/ 92 h 108"/>
                  <a:gd name="T64" fmla="*/ 2 w 168"/>
                  <a:gd name="T65" fmla="*/ 92 h 108"/>
                  <a:gd name="T66" fmla="*/ 1 w 168"/>
                  <a:gd name="T67" fmla="*/ 93 h 108"/>
                  <a:gd name="T68" fmla="*/ 11 w 168"/>
                  <a:gd name="T69" fmla="*/ 108 h 108"/>
                  <a:gd name="T70" fmla="*/ 11 w 168"/>
                  <a:gd name="T71" fmla="*/ 108 h 108"/>
                  <a:gd name="T72" fmla="*/ 35 w 168"/>
                  <a:gd name="T73" fmla="*/ 108 h 108"/>
                  <a:gd name="T74" fmla="*/ 48 w 168"/>
                  <a:gd name="T75" fmla="*/ 101 h 108"/>
                  <a:gd name="T76" fmla="*/ 65 w 168"/>
                  <a:gd name="T77" fmla="*/ 104 h 108"/>
                  <a:gd name="T78" fmla="*/ 65 w 168"/>
                  <a:gd name="T79" fmla="*/ 104 h 108"/>
                  <a:gd name="T80" fmla="*/ 81 w 168"/>
                  <a:gd name="T81" fmla="*/ 99 h 108"/>
                  <a:gd name="T82" fmla="*/ 97 w 168"/>
                  <a:gd name="T83" fmla="*/ 82 h 108"/>
                  <a:gd name="T84" fmla="*/ 97 w 168"/>
                  <a:gd name="T85" fmla="*/ 82 h 108"/>
                  <a:gd name="T86" fmla="*/ 111 w 168"/>
                  <a:gd name="T87" fmla="*/ 53 h 108"/>
                  <a:gd name="T88" fmla="*/ 138 w 168"/>
                  <a:gd name="T89" fmla="*/ 56 h 108"/>
                  <a:gd name="T90" fmla="*/ 139 w 168"/>
                  <a:gd name="T91" fmla="*/ 56 h 108"/>
                  <a:gd name="T92" fmla="*/ 156 w 168"/>
                  <a:gd name="T93" fmla="*/ 47 h 108"/>
                  <a:gd name="T94" fmla="*/ 157 w 168"/>
                  <a:gd name="T95" fmla="*/ 46 h 108"/>
                  <a:gd name="T96" fmla="*/ 168 w 168"/>
                  <a:gd name="T97" fmla="*/ 33 h 108"/>
                  <a:gd name="T98" fmla="*/ 168 w 168"/>
                  <a:gd name="T99" fmla="*/ 33 h 108"/>
                  <a:gd name="T100" fmla="*/ 157 w 168"/>
                  <a:gd name="T101" fmla="*/ 21 h 108"/>
                  <a:gd name="T102" fmla="*/ 142 w 168"/>
                  <a:gd name="T103" fmla="*/ 18 h 108"/>
                  <a:gd name="T104" fmla="*/ 135 w 168"/>
                  <a:gd name="T105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108">
                    <a:moveTo>
                      <a:pt x="135" y="1"/>
                    </a:moveTo>
                    <a:lnTo>
                      <a:pt x="141" y="19"/>
                    </a:lnTo>
                    <a:lnTo>
                      <a:pt x="157" y="21"/>
                    </a:lnTo>
                    <a:lnTo>
                      <a:pt x="168" y="33"/>
                    </a:lnTo>
                    <a:lnTo>
                      <a:pt x="153" y="38"/>
                    </a:lnTo>
                    <a:lnTo>
                      <a:pt x="156" y="46"/>
                    </a:lnTo>
                    <a:lnTo>
                      <a:pt x="147" y="49"/>
                    </a:lnTo>
                    <a:lnTo>
                      <a:pt x="138" y="56"/>
                    </a:lnTo>
                    <a:lnTo>
                      <a:pt x="133" y="51"/>
                    </a:lnTo>
                    <a:lnTo>
                      <a:pt x="111" y="52"/>
                    </a:lnTo>
                    <a:lnTo>
                      <a:pt x="105" y="59"/>
                    </a:lnTo>
                    <a:lnTo>
                      <a:pt x="97" y="81"/>
                    </a:lnTo>
                    <a:lnTo>
                      <a:pt x="81" y="99"/>
                    </a:lnTo>
                    <a:lnTo>
                      <a:pt x="65" y="104"/>
                    </a:lnTo>
                    <a:lnTo>
                      <a:pt x="57" y="99"/>
                    </a:lnTo>
                    <a:lnTo>
                      <a:pt x="48" y="101"/>
                    </a:lnTo>
                    <a:lnTo>
                      <a:pt x="35" y="108"/>
                    </a:lnTo>
                    <a:lnTo>
                      <a:pt x="11" y="108"/>
                    </a:lnTo>
                    <a:lnTo>
                      <a:pt x="5" y="99"/>
                    </a:lnTo>
                    <a:lnTo>
                      <a:pt x="2" y="93"/>
                    </a:lnTo>
                    <a:lnTo>
                      <a:pt x="4" y="94"/>
                    </a:lnTo>
                    <a:lnTo>
                      <a:pt x="27" y="93"/>
                    </a:lnTo>
                    <a:lnTo>
                      <a:pt x="29" y="76"/>
                    </a:lnTo>
                    <a:lnTo>
                      <a:pt x="42" y="75"/>
                    </a:lnTo>
                    <a:lnTo>
                      <a:pt x="50" y="70"/>
                    </a:lnTo>
                    <a:lnTo>
                      <a:pt x="69" y="63"/>
                    </a:lnTo>
                    <a:lnTo>
                      <a:pt x="78" y="48"/>
                    </a:lnTo>
                    <a:lnTo>
                      <a:pt x="87" y="44"/>
                    </a:lnTo>
                    <a:lnTo>
                      <a:pt x="86" y="55"/>
                    </a:lnTo>
                    <a:lnTo>
                      <a:pt x="90" y="55"/>
                    </a:lnTo>
                    <a:lnTo>
                      <a:pt x="92" y="49"/>
                    </a:lnTo>
                    <a:lnTo>
                      <a:pt x="100" y="54"/>
                    </a:lnTo>
                    <a:lnTo>
                      <a:pt x="102" y="50"/>
                    </a:lnTo>
                    <a:lnTo>
                      <a:pt x="103" y="42"/>
                    </a:lnTo>
                    <a:lnTo>
                      <a:pt x="106" y="27"/>
                    </a:lnTo>
                    <a:lnTo>
                      <a:pt x="135" y="1"/>
                    </a:lnTo>
                    <a:moveTo>
                      <a:pt x="135" y="0"/>
                    </a:moveTo>
                    <a:lnTo>
                      <a:pt x="134" y="1"/>
                    </a:lnTo>
                    <a:lnTo>
                      <a:pt x="106" y="26"/>
                    </a:lnTo>
                    <a:lnTo>
                      <a:pt x="106" y="26"/>
                    </a:lnTo>
                    <a:lnTo>
                      <a:pt x="106" y="26"/>
                    </a:lnTo>
                    <a:lnTo>
                      <a:pt x="103" y="42"/>
                    </a:lnTo>
                    <a:lnTo>
                      <a:pt x="101" y="49"/>
                    </a:lnTo>
                    <a:lnTo>
                      <a:pt x="100" y="54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9"/>
                    </a:lnTo>
                    <a:lnTo>
                      <a:pt x="90" y="55"/>
                    </a:lnTo>
                    <a:lnTo>
                      <a:pt x="86" y="55"/>
                    </a:lnTo>
                    <a:lnTo>
                      <a:pt x="87" y="44"/>
                    </a:lnTo>
                    <a:lnTo>
                      <a:pt x="87" y="43"/>
                    </a:lnTo>
                    <a:lnTo>
                      <a:pt x="87" y="44"/>
                    </a:lnTo>
                    <a:lnTo>
                      <a:pt x="78" y="47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68" y="62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42" y="75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27" y="92"/>
                    </a:lnTo>
                    <a:lnTo>
                      <a:pt x="4" y="93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1" y="93"/>
                    </a:lnTo>
                    <a:lnTo>
                      <a:pt x="5" y="99"/>
                    </a:lnTo>
                    <a:lnTo>
                      <a:pt x="11" y="108"/>
                    </a:lnTo>
                    <a:lnTo>
                      <a:pt x="11" y="108"/>
                    </a:lnTo>
                    <a:lnTo>
                      <a:pt x="11" y="108"/>
                    </a:lnTo>
                    <a:lnTo>
                      <a:pt x="35" y="108"/>
                    </a:lnTo>
                    <a:lnTo>
                      <a:pt x="35" y="108"/>
                    </a:lnTo>
                    <a:lnTo>
                      <a:pt x="35" y="108"/>
                    </a:lnTo>
                    <a:lnTo>
                      <a:pt x="48" y="101"/>
                    </a:lnTo>
                    <a:lnTo>
                      <a:pt x="57" y="100"/>
                    </a:lnTo>
                    <a:lnTo>
                      <a:pt x="65" y="104"/>
                    </a:lnTo>
                    <a:lnTo>
                      <a:pt x="65" y="104"/>
                    </a:lnTo>
                    <a:lnTo>
                      <a:pt x="65" y="104"/>
                    </a:lnTo>
                    <a:lnTo>
                      <a:pt x="81" y="100"/>
                    </a:lnTo>
                    <a:lnTo>
                      <a:pt x="81" y="99"/>
                    </a:lnTo>
                    <a:lnTo>
                      <a:pt x="81" y="99"/>
                    </a:lnTo>
                    <a:lnTo>
                      <a:pt x="97" y="82"/>
                    </a:lnTo>
                    <a:lnTo>
                      <a:pt x="97" y="82"/>
                    </a:lnTo>
                    <a:lnTo>
                      <a:pt x="97" y="82"/>
                    </a:lnTo>
                    <a:lnTo>
                      <a:pt x="106" y="60"/>
                    </a:lnTo>
                    <a:lnTo>
                      <a:pt x="111" y="53"/>
                    </a:lnTo>
                    <a:lnTo>
                      <a:pt x="133" y="52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56"/>
                    </a:lnTo>
                    <a:lnTo>
                      <a:pt x="147" y="49"/>
                    </a:lnTo>
                    <a:lnTo>
                      <a:pt x="156" y="47"/>
                    </a:lnTo>
                    <a:lnTo>
                      <a:pt x="157" y="46"/>
                    </a:lnTo>
                    <a:lnTo>
                      <a:pt x="157" y="46"/>
                    </a:lnTo>
                    <a:lnTo>
                      <a:pt x="153" y="38"/>
                    </a:lnTo>
                    <a:lnTo>
                      <a:pt x="168" y="33"/>
                    </a:lnTo>
                    <a:lnTo>
                      <a:pt x="168" y="33"/>
                    </a:lnTo>
                    <a:lnTo>
                      <a:pt x="168" y="33"/>
                    </a:lnTo>
                    <a:lnTo>
                      <a:pt x="158" y="21"/>
                    </a:lnTo>
                    <a:lnTo>
                      <a:pt x="157" y="21"/>
                    </a:lnTo>
                    <a:lnTo>
                      <a:pt x="157" y="21"/>
                    </a:lnTo>
                    <a:lnTo>
                      <a:pt x="142" y="18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3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0" name="Freeform 1351"/>
              <p:cNvSpPr>
                <a:spLocks/>
              </p:cNvSpPr>
              <p:nvPr/>
            </p:nvSpPr>
            <p:spPr bwMode="gray">
              <a:xfrm>
                <a:off x="5297" y="2335"/>
                <a:ext cx="178" cy="146"/>
              </a:xfrm>
              <a:custGeom>
                <a:avLst/>
                <a:gdLst>
                  <a:gd name="T0" fmla="*/ 165 w 178"/>
                  <a:gd name="T1" fmla="*/ 137 h 146"/>
                  <a:gd name="T2" fmla="*/ 156 w 178"/>
                  <a:gd name="T3" fmla="*/ 129 h 146"/>
                  <a:gd name="T4" fmla="*/ 140 w 178"/>
                  <a:gd name="T5" fmla="*/ 130 h 146"/>
                  <a:gd name="T6" fmla="*/ 138 w 178"/>
                  <a:gd name="T7" fmla="*/ 117 h 146"/>
                  <a:gd name="T8" fmla="*/ 134 w 178"/>
                  <a:gd name="T9" fmla="*/ 109 h 146"/>
                  <a:gd name="T10" fmla="*/ 128 w 178"/>
                  <a:gd name="T11" fmla="*/ 103 h 146"/>
                  <a:gd name="T12" fmla="*/ 126 w 178"/>
                  <a:gd name="T13" fmla="*/ 89 h 146"/>
                  <a:gd name="T14" fmla="*/ 108 w 178"/>
                  <a:gd name="T15" fmla="*/ 76 h 146"/>
                  <a:gd name="T16" fmla="*/ 95 w 178"/>
                  <a:gd name="T17" fmla="*/ 72 h 146"/>
                  <a:gd name="T18" fmla="*/ 81 w 178"/>
                  <a:gd name="T19" fmla="*/ 69 h 146"/>
                  <a:gd name="T20" fmla="*/ 64 w 178"/>
                  <a:gd name="T21" fmla="*/ 63 h 146"/>
                  <a:gd name="T22" fmla="*/ 48 w 178"/>
                  <a:gd name="T23" fmla="*/ 56 h 146"/>
                  <a:gd name="T24" fmla="*/ 41 w 178"/>
                  <a:gd name="T25" fmla="*/ 58 h 146"/>
                  <a:gd name="T26" fmla="*/ 38 w 178"/>
                  <a:gd name="T27" fmla="*/ 64 h 146"/>
                  <a:gd name="T28" fmla="*/ 28 w 178"/>
                  <a:gd name="T29" fmla="*/ 59 h 146"/>
                  <a:gd name="T30" fmla="*/ 23 w 178"/>
                  <a:gd name="T31" fmla="*/ 46 h 146"/>
                  <a:gd name="T32" fmla="*/ 16 w 178"/>
                  <a:gd name="T33" fmla="*/ 40 h 146"/>
                  <a:gd name="T34" fmla="*/ 15 w 178"/>
                  <a:gd name="T35" fmla="*/ 37 h 146"/>
                  <a:gd name="T36" fmla="*/ 41 w 178"/>
                  <a:gd name="T37" fmla="*/ 39 h 146"/>
                  <a:gd name="T38" fmla="*/ 45 w 178"/>
                  <a:gd name="T39" fmla="*/ 33 h 146"/>
                  <a:gd name="T40" fmla="*/ 41 w 178"/>
                  <a:gd name="T41" fmla="*/ 30 h 146"/>
                  <a:gd name="T42" fmla="*/ 24 w 178"/>
                  <a:gd name="T43" fmla="*/ 30 h 146"/>
                  <a:gd name="T44" fmla="*/ 18 w 178"/>
                  <a:gd name="T45" fmla="*/ 29 h 146"/>
                  <a:gd name="T46" fmla="*/ 11 w 178"/>
                  <a:gd name="T47" fmla="*/ 18 h 146"/>
                  <a:gd name="T48" fmla="*/ 0 w 178"/>
                  <a:gd name="T49" fmla="*/ 15 h 146"/>
                  <a:gd name="T50" fmla="*/ 5 w 178"/>
                  <a:gd name="T51" fmla="*/ 5 h 146"/>
                  <a:gd name="T52" fmla="*/ 11 w 178"/>
                  <a:gd name="T53" fmla="*/ 5 h 146"/>
                  <a:gd name="T54" fmla="*/ 18 w 178"/>
                  <a:gd name="T55" fmla="*/ 0 h 146"/>
                  <a:gd name="T56" fmla="*/ 25 w 178"/>
                  <a:gd name="T57" fmla="*/ 0 h 146"/>
                  <a:gd name="T58" fmla="*/ 36 w 178"/>
                  <a:gd name="T59" fmla="*/ 6 h 146"/>
                  <a:gd name="T60" fmla="*/ 50 w 178"/>
                  <a:gd name="T61" fmla="*/ 6 h 146"/>
                  <a:gd name="T62" fmla="*/ 54 w 178"/>
                  <a:gd name="T63" fmla="*/ 15 h 146"/>
                  <a:gd name="T64" fmla="*/ 54 w 178"/>
                  <a:gd name="T65" fmla="*/ 28 h 146"/>
                  <a:gd name="T66" fmla="*/ 62 w 178"/>
                  <a:gd name="T67" fmla="*/ 34 h 146"/>
                  <a:gd name="T68" fmla="*/ 65 w 178"/>
                  <a:gd name="T69" fmla="*/ 43 h 146"/>
                  <a:gd name="T70" fmla="*/ 73 w 178"/>
                  <a:gd name="T71" fmla="*/ 49 h 146"/>
                  <a:gd name="T72" fmla="*/ 98 w 178"/>
                  <a:gd name="T73" fmla="*/ 27 h 146"/>
                  <a:gd name="T74" fmla="*/ 99 w 178"/>
                  <a:gd name="T75" fmla="*/ 21 h 146"/>
                  <a:gd name="T76" fmla="*/ 110 w 178"/>
                  <a:gd name="T77" fmla="*/ 17 h 146"/>
                  <a:gd name="T78" fmla="*/ 140 w 178"/>
                  <a:gd name="T79" fmla="*/ 21 h 146"/>
                  <a:gd name="T80" fmla="*/ 157 w 178"/>
                  <a:gd name="T81" fmla="*/ 33 h 146"/>
                  <a:gd name="T82" fmla="*/ 171 w 178"/>
                  <a:gd name="T83" fmla="*/ 34 h 146"/>
                  <a:gd name="T84" fmla="*/ 172 w 178"/>
                  <a:gd name="T85" fmla="*/ 34 h 146"/>
                  <a:gd name="T86" fmla="*/ 175 w 178"/>
                  <a:gd name="T87" fmla="*/ 90 h 146"/>
                  <a:gd name="T88" fmla="*/ 170 w 178"/>
                  <a:gd name="T89" fmla="*/ 98 h 146"/>
                  <a:gd name="T90" fmla="*/ 171 w 178"/>
                  <a:gd name="T91" fmla="*/ 104 h 146"/>
                  <a:gd name="T92" fmla="*/ 175 w 178"/>
                  <a:gd name="T93" fmla="*/ 111 h 146"/>
                  <a:gd name="T94" fmla="*/ 178 w 178"/>
                  <a:gd name="T95" fmla="*/ 146 h 146"/>
                  <a:gd name="T96" fmla="*/ 165 w 178"/>
                  <a:gd name="T97" fmla="*/ 13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146">
                    <a:moveTo>
                      <a:pt x="165" y="137"/>
                    </a:moveTo>
                    <a:lnTo>
                      <a:pt x="156" y="129"/>
                    </a:lnTo>
                    <a:lnTo>
                      <a:pt x="140" y="130"/>
                    </a:lnTo>
                    <a:lnTo>
                      <a:pt x="138" y="117"/>
                    </a:lnTo>
                    <a:lnTo>
                      <a:pt x="134" y="109"/>
                    </a:lnTo>
                    <a:lnTo>
                      <a:pt x="128" y="103"/>
                    </a:lnTo>
                    <a:lnTo>
                      <a:pt x="126" y="89"/>
                    </a:lnTo>
                    <a:lnTo>
                      <a:pt x="108" y="76"/>
                    </a:lnTo>
                    <a:lnTo>
                      <a:pt x="95" y="72"/>
                    </a:lnTo>
                    <a:lnTo>
                      <a:pt x="81" y="69"/>
                    </a:lnTo>
                    <a:lnTo>
                      <a:pt x="64" y="63"/>
                    </a:lnTo>
                    <a:lnTo>
                      <a:pt x="48" y="56"/>
                    </a:lnTo>
                    <a:lnTo>
                      <a:pt x="41" y="58"/>
                    </a:lnTo>
                    <a:lnTo>
                      <a:pt x="38" y="64"/>
                    </a:lnTo>
                    <a:lnTo>
                      <a:pt x="28" y="59"/>
                    </a:lnTo>
                    <a:lnTo>
                      <a:pt x="23" y="46"/>
                    </a:lnTo>
                    <a:lnTo>
                      <a:pt x="16" y="40"/>
                    </a:lnTo>
                    <a:lnTo>
                      <a:pt x="15" y="37"/>
                    </a:lnTo>
                    <a:lnTo>
                      <a:pt x="41" y="39"/>
                    </a:lnTo>
                    <a:lnTo>
                      <a:pt x="45" y="33"/>
                    </a:lnTo>
                    <a:lnTo>
                      <a:pt x="41" y="30"/>
                    </a:lnTo>
                    <a:lnTo>
                      <a:pt x="24" y="30"/>
                    </a:lnTo>
                    <a:lnTo>
                      <a:pt x="18" y="29"/>
                    </a:lnTo>
                    <a:lnTo>
                      <a:pt x="11" y="18"/>
                    </a:lnTo>
                    <a:lnTo>
                      <a:pt x="0" y="15"/>
                    </a:lnTo>
                    <a:lnTo>
                      <a:pt x="5" y="5"/>
                    </a:lnTo>
                    <a:lnTo>
                      <a:pt x="11" y="5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6" y="6"/>
                    </a:lnTo>
                    <a:lnTo>
                      <a:pt x="50" y="6"/>
                    </a:lnTo>
                    <a:lnTo>
                      <a:pt x="54" y="15"/>
                    </a:lnTo>
                    <a:lnTo>
                      <a:pt x="54" y="28"/>
                    </a:lnTo>
                    <a:lnTo>
                      <a:pt x="62" y="34"/>
                    </a:lnTo>
                    <a:lnTo>
                      <a:pt x="65" y="43"/>
                    </a:lnTo>
                    <a:lnTo>
                      <a:pt x="73" y="49"/>
                    </a:lnTo>
                    <a:lnTo>
                      <a:pt x="98" y="27"/>
                    </a:lnTo>
                    <a:lnTo>
                      <a:pt x="99" y="21"/>
                    </a:lnTo>
                    <a:lnTo>
                      <a:pt x="110" y="17"/>
                    </a:lnTo>
                    <a:lnTo>
                      <a:pt x="140" y="21"/>
                    </a:lnTo>
                    <a:lnTo>
                      <a:pt x="157" y="33"/>
                    </a:lnTo>
                    <a:lnTo>
                      <a:pt x="171" y="34"/>
                    </a:lnTo>
                    <a:lnTo>
                      <a:pt x="172" y="34"/>
                    </a:lnTo>
                    <a:lnTo>
                      <a:pt x="175" y="90"/>
                    </a:lnTo>
                    <a:lnTo>
                      <a:pt x="170" y="98"/>
                    </a:lnTo>
                    <a:lnTo>
                      <a:pt x="171" y="104"/>
                    </a:lnTo>
                    <a:lnTo>
                      <a:pt x="175" y="111"/>
                    </a:lnTo>
                    <a:lnTo>
                      <a:pt x="178" y="146"/>
                    </a:lnTo>
                    <a:lnTo>
                      <a:pt x="165" y="1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1" name="Freeform 1352"/>
              <p:cNvSpPr>
                <a:spLocks noEditPoints="1"/>
              </p:cNvSpPr>
              <p:nvPr/>
            </p:nvSpPr>
            <p:spPr bwMode="gray">
              <a:xfrm>
                <a:off x="5297" y="2335"/>
                <a:ext cx="178" cy="146"/>
              </a:xfrm>
              <a:custGeom>
                <a:avLst/>
                <a:gdLst>
                  <a:gd name="T0" fmla="*/ 50 w 178"/>
                  <a:gd name="T1" fmla="*/ 6 h 146"/>
                  <a:gd name="T2" fmla="*/ 62 w 178"/>
                  <a:gd name="T3" fmla="*/ 34 h 146"/>
                  <a:gd name="T4" fmla="*/ 99 w 178"/>
                  <a:gd name="T5" fmla="*/ 27 h 146"/>
                  <a:gd name="T6" fmla="*/ 140 w 178"/>
                  <a:gd name="T7" fmla="*/ 21 h 146"/>
                  <a:gd name="T8" fmla="*/ 172 w 178"/>
                  <a:gd name="T9" fmla="*/ 34 h 146"/>
                  <a:gd name="T10" fmla="*/ 170 w 178"/>
                  <a:gd name="T11" fmla="*/ 104 h 146"/>
                  <a:gd name="T12" fmla="*/ 165 w 178"/>
                  <a:gd name="T13" fmla="*/ 137 h 146"/>
                  <a:gd name="T14" fmla="*/ 138 w 178"/>
                  <a:gd name="T15" fmla="*/ 117 h 146"/>
                  <a:gd name="T16" fmla="*/ 126 w 178"/>
                  <a:gd name="T17" fmla="*/ 89 h 146"/>
                  <a:gd name="T18" fmla="*/ 81 w 178"/>
                  <a:gd name="T19" fmla="*/ 69 h 146"/>
                  <a:gd name="T20" fmla="*/ 41 w 178"/>
                  <a:gd name="T21" fmla="*/ 58 h 146"/>
                  <a:gd name="T22" fmla="*/ 23 w 178"/>
                  <a:gd name="T23" fmla="*/ 46 h 146"/>
                  <a:gd name="T24" fmla="*/ 41 w 178"/>
                  <a:gd name="T25" fmla="*/ 39 h 146"/>
                  <a:gd name="T26" fmla="*/ 24 w 178"/>
                  <a:gd name="T27" fmla="*/ 30 h 146"/>
                  <a:gd name="T28" fmla="*/ 1 w 178"/>
                  <a:gd name="T29" fmla="*/ 15 h 146"/>
                  <a:gd name="T30" fmla="*/ 19 w 178"/>
                  <a:gd name="T31" fmla="*/ 0 h 146"/>
                  <a:gd name="T32" fmla="*/ 25 w 178"/>
                  <a:gd name="T33" fmla="*/ 0 h 146"/>
                  <a:gd name="T34" fmla="*/ 18 w 178"/>
                  <a:gd name="T35" fmla="*/ 0 h 146"/>
                  <a:gd name="T36" fmla="*/ 5 w 178"/>
                  <a:gd name="T37" fmla="*/ 5 h 146"/>
                  <a:gd name="T38" fmla="*/ 0 w 178"/>
                  <a:gd name="T39" fmla="*/ 16 h 146"/>
                  <a:gd name="T40" fmla="*/ 18 w 178"/>
                  <a:gd name="T41" fmla="*/ 29 h 146"/>
                  <a:gd name="T42" fmla="*/ 24 w 178"/>
                  <a:gd name="T43" fmla="*/ 31 h 146"/>
                  <a:gd name="T44" fmla="*/ 41 w 178"/>
                  <a:gd name="T45" fmla="*/ 31 h 146"/>
                  <a:gd name="T46" fmla="*/ 16 w 178"/>
                  <a:gd name="T47" fmla="*/ 37 h 146"/>
                  <a:gd name="T48" fmla="*/ 16 w 178"/>
                  <a:gd name="T49" fmla="*/ 40 h 146"/>
                  <a:gd name="T50" fmla="*/ 23 w 178"/>
                  <a:gd name="T51" fmla="*/ 46 h 146"/>
                  <a:gd name="T52" fmla="*/ 28 w 178"/>
                  <a:gd name="T53" fmla="*/ 59 h 146"/>
                  <a:gd name="T54" fmla="*/ 38 w 178"/>
                  <a:gd name="T55" fmla="*/ 64 h 146"/>
                  <a:gd name="T56" fmla="*/ 64 w 178"/>
                  <a:gd name="T57" fmla="*/ 63 h 146"/>
                  <a:gd name="T58" fmla="*/ 81 w 178"/>
                  <a:gd name="T59" fmla="*/ 70 h 146"/>
                  <a:gd name="T60" fmla="*/ 126 w 178"/>
                  <a:gd name="T61" fmla="*/ 89 h 146"/>
                  <a:gd name="T62" fmla="*/ 128 w 178"/>
                  <a:gd name="T63" fmla="*/ 103 h 146"/>
                  <a:gd name="T64" fmla="*/ 140 w 178"/>
                  <a:gd name="T65" fmla="*/ 129 h 146"/>
                  <a:gd name="T66" fmla="*/ 156 w 178"/>
                  <a:gd name="T67" fmla="*/ 129 h 146"/>
                  <a:gd name="T68" fmla="*/ 164 w 178"/>
                  <a:gd name="T69" fmla="*/ 138 h 146"/>
                  <a:gd name="T70" fmla="*/ 178 w 178"/>
                  <a:gd name="T71" fmla="*/ 145 h 146"/>
                  <a:gd name="T72" fmla="*/ 175 w 178"/>
                  <a:gd name="T73" fmla="*/ 111 h 146"/>
                  <a:gd name="T74" fmla="*/ 175 w 178"/>
                  <a:gd name="T75" fmla="*/ 91 h 146"/>
                  <a:gd name="T76" fmla="*/ 172 w 178"/>
                  <a:gd name="T77" fmla="*/ 34 h 146"/>
                  <a:gd name="T78" fmla="*/ 171 w 178"/>
                  <a:gd name="T79" fmla="*/ 33 h 146"/>
                  <a:gd name="T80" fmla="*/ 157 w 178"/>
                  <a:gd name="T81" fmla="*/ 32 h 146"/>
                  <a:gd name="T82" fmla="*/ 140 w 178"/>
                  <a:gd name="T83" fmla="*/ 21 h 146"/>
                  <a:gd name="T84" fmla="*/ 110 w 178"/>
                  <a:gd name="T85" fmla="*/ 17 h 146"/>
                  <a:gd name="T86" fmla="*/ 99 w 178"/>
                  <a:gd name="T87" fmla="*/ 21 h 146"/>
                  <a:gd name="T88" fmla="*/ 65 w 178"/>
                  <a:gd name="T89" fmla="*/ 42 h 146"/>
                  <a:gd name="T90" fmla="*/ 62 w 178"/>
                  <a:gd name="T91" fmla="*/ 33 h 146"/>
                  <a:gd name="T92" fmla="*/ 54 w 178"/>
                  <a:gd name="T93" fmla="*/ 15 h 146"/>
                  <a:gd name="T94" fmla="*/ 50 w 178"/>
                  <a:gd name="T95" fmla="*/ 6 h 146"/>
                  <a:gd name="T96" fmla="*/ 25 w 178"/>
                  <a:gd name="T9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146">
                    <a:moveTo>
                      <a:pt x="25" y="0"/>
                    </a:moveTo>
                    <a:lnTo>
                      <a:pt x="36" y="6"/>
                    </a:lnTo>
                    <a:lnTo>
                      <a:pt x="50" y="6"/>
                    </a:lnTo>
                    <a:lnTo>
                      <a:pt x="53" y="15"/>
                    </a:lnTo>
                    <a:lnTo>
                      <a:pt x="53" y="29"/>
                    </a:lnTo>
                    <a:lnTo>
                      <a:pt x="62" y="34"/>
                    </a:lnTo>
                    <a:lnTo>
                      <a:pt x="65" y="43"/>
                    </a:lnTo>
                    <a:lnTo>
                      <a:pt x="73" y="49"/>
                    </a:lnTo>
                    <a:lnTo>
                      <a:pt x="99" y="27"/>
                    </a:lnTo>
                    <a:lnTo>
                      <a:pt x="100" y="21"/>
                    </a:lnTo>
                    <a:lnTo>
                      <a:pt x="110" y="17"/>
                    </a:lnTo>
                    <a:lnTo>
                      <a:pt x="140" y="21"/>
                    </a:lnTo>
                    <a:lnTo>
                      <a:pt x="157" y="33"/>
                    </a:lnTo>
                    <a:lnTo>
                      <a:pt x="171" y="34"/>
                    </a:lnTo>
                    <a:lnTo>
                      <a:pt x="172" y="34"/>
                    </a:lnTo>
                    <a:lnTo>
                      <a:pt x="175" y="90"/>
                    </a:lnTo>
                    <a:lnTo>
                      <a:pt x="169" y="97"/>
                    </a:lnTo>
                    <a:lnTo>
                      <a:pt x="170" y="104"/>
                    </a:lnTo>
                    <a:lnTo>
                      <a:pt x="175" y="111"/>
                    </a:lnTo>
                    <a:lnTo>
                      <a:pt x="178" y="145"/>
                    </a:lnTo>
                    <a:lnTo>
                      <a:pt x="165" y="137"/>
                    </a:lnTo>
                    <a:lnTo>
                      <a:pt x="156" y="128"/>
                    </a:lnTo>
                    <a:lnTo>
                      <a:pt x="140" y="129"/>
                    </a:lnTo>
                    <a:lnTo>
                      <a:pt x="138" y="117"/>
                    </a:lnTo>
                    <a:lnTo>
                      <a:pt x="135" y="109"/>
                    </a:lnTo>
                    <a:lnTo>
                      <a:pt x="128" y="103"/>
                    </a:lnTo>
                    <a:lnTo>
                      <a:pt x="126" y="89"/>
                    </a:lnTo>
                    <a:lnTo>
                      <a:pt x="108" y="75"/>
                    </a:lnTo>
                    <a:lnTo>
                      <a:pt x="95" y="72"/>
                    </a:lnTo>
                    <a:lnTo>
                      <a:pt x="81" y="69"/>
                    </a:lnTo>
                    <a:lnTo>
                      <a:pt x="64" y="63"/>
                    </a:lnTo>
                    <a:lnTo>
                      <a:pt x="48" y="56"/>
                    </a:lnTo>
                    <a:lnTo>
                      <a:pt x="41" y="58"/>
                    </a:lnTo>
                    <a:lnTo>
                      <a:pt x="38" y="64"/>
                    </a:lnTo>
                    <a:lnTo>
                      <a:pt x="28" y="59"/>
                    </a:lnTo>
                    <a:lnTo>
                      <a:pt x="23" y="46"/>
                    </a:lnTo>
                    <a:lnTo>
                      <a:pt x="16" y="40"/>
                    </a:lnTo>
                    <a:lnTo>
                      <a:pt x="16" y="37"/>
                    </a:lnTo>
                    <a:lnTo>
                      <a:pt x="41" y="39"/>
                    </a:lnTo>
                    <a:lnTo>
                      <a:pt x="45" y="33"/>
                    </a:lnTo>
                    <a:lnTo>
                      <a:pt x="41" y="30"/>
                    </a:lnTo>
                    <a:lnTo>
                      <a:pt x="24" y="30"/>
                    </a:lnTo>
                    <a:lnTo>
                      <a:pt x="19" y="29"/>
                    </a:lnTo>
                    <a:lnTo>
                      <a:pt x="11" y="18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6"/>
                    </a:lnTo>
                    <a:lnTo>
                      <a:pt x="19" y="0"/>
                    </a:lnTo>
                    <a:lnTo>
                      <a:pt x="25" y="0"/>
                    </a:lnTo>
                    <a:close/>
                    <a:moveTo>
                      <a:pt x="25" y="0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1" y="18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41" y="31"/>
                    </a:lnTo>
                    <a:lnTo>
                      <a:pt x="45" y="33"/>
                    </a:lnTo>
                    <a:lnTo>
                      <a:pt x="41" y="39"/>
                    </a:lnTo>
                    <a:lnTo>
                      <a:pt x="16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23" y="46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42" y="58"/>
                    </a:lnTo>
                    <a:lnTo>
                      <a:pt x="48" y="56"/>
                    </a:lnTo>
                    <a:lnTo>
                      <a:pt x="64" y="63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95" y="72"/>
                    </a:lnTo>
                    <a:lnTo>
                      <a:pt x="108" y="76"/>
                    </a:lnTo>
                    <a:lnTo>
                      <a:pt x="126" y="89"/>
                    </a:lnTo>
                    <a:lnTo>
                      <a:pt x="127" y="103"/>
                    </a:lnTo>
                    <a:lnTo>
                      <a:pt x="127" y="103"/>
                    </a:lnTo>
                    <a:lnTo>
                      <a:pt x="128" y="103"/>
                    </a:lnTo>
                    <a:lnTo>
                      <a:pt x="134" y="109"/>
                    </a:lnTo>
                    <a:lnTo>
                      <a:pt x="138" y="117"/>
                    </a:lnTo>
                    <a:lnTo>
                      <a:pt x="140" y="129"/>
                    </a:lnTo>
                    <a:lnTo>
                      <a:pt x="140" y="130"/>
                    </a:lnTo>
                    <a:lnTo>
                      <a:pt x="140" y="130"/>
                    </a:lnTo>
                    <a:lnTo>
                      <a:pt x="156" y="129"/>
                    </a:lnTo>
                    <a:lnTo>
                      <a:pt x="164" y="138"/>
                    </a:lnTo>
                    <a:lnTo>
                      <a:pt x="164" y="138"/>
                    </a:lnTo>
                    <a:lnTo>
                      <a:pt x="164" y="138"/>
                    </a:lnTo>
                    <a:lnTo>
                      <a:pt x="178" y="146"/>
                    </a:lnTo>
                    <a:lnTo>
                      <a:pt x="178" y="146"/>
                    </a:lnTo>
                    <a:lnTo>
                      <a:pt x="178" y="145"/>
                    </a:lnTo>
                    <a:lnTo>
                      <a:pt x="176" y="111"/>
                    </a:lnTo>
                    <a:lnTo>
                      <a:pt x="176" y="111"/>
                    </a:lnTo>
                    <a:lnTo>
                      <a:pt x="175" y="111"/>
                    </a:lnTo>
                    <a:lnTo>
                      <a:pt x="171" y="103"/>
                    </a:lnTo>
                    <a:lnTo>
                      <a:pt x="170" y="98"/>
                    </a:lnTo>
                    <a:lnTo>
                      <a:pt x="175" y="91"/>
                    </a:lnTo>
                    <a:lnTo>
                      <a:pt x="176" y="91"/>
                    </a:lnTo>
                    <a:lnTo>
                      <a:pt x="176" y="90"/>
                    </a:lnTo>
                    <a:lnTo>
                      <a:pt x="172" y="34"/>
                    </a:lnTo>
                    <a:lnTo>
                      <a:pt x="172" y="34"/>
                    </a:lnTo>
                    <a:lnTo>
                      <a:pt x="172" y="34"/>
                    </a:lnTo>
                    <a:lnTo>
                      <a:pt x="171" y="33"/>
                    </a:lnTo>
                    <a:lnTo>
                      <a:pt x="171" y="33"/>
                    </a:lnTo>
                    <a:lnTo>
                      <a:pt x="171" y="33"/>
                    </a:lnTo>
                    <a:lnTo>
                      <a:pt x="157" y="32"/>
                    </a:lnTo>
                    <a:lnTo>
                      <a:pt x="140" y="21"/>
                    </a:lnTo>
                    <a:lnTo>
                      <a:pt x="140" y="21"/>
                    </a:lnTo>
                    <a:lnTo>
                      <a:pt x="140" y="21"/>
                    </a:lnTo>
                    <a:lnTo>
                      <a:pt x="110" y="17"/>
                    </a:lnTo>
                    <a:lnTo>
                      <a:pt x="110" y="16"/>
                    </a:lnTo>
                    <a:lnTo>
                      <a:pt x="110" y="17"/>
                    </a:lnTo>
                    <a:lnTo>
                      <a:pt x="99" y="21"/>
                    </a:lnTo>
                    <a:lnTo>
                      <a:pt x="99" y="21"/>
                    </a:lnTo>
                    <a:lnTo>
                      <a:pt x="99" y="21"/>
                    </a:lnTo>
                    <a:lnTo>
                      <a:pt x="98" y="26"/>
                    </a:lnTo>
                    <a:lnTo>
                      <a:pt x="73" y="48"/>
                    </a:lnTo>
                    <a:lnTo>
                      <a:pt x="65" y="42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3"/>
                    </a:lnTo>
                    <a:lnTo>
                      <a:pt x="54" y="28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36" y="6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2" name="Freeform 1353"/>
              <p:cNvSpPr>
                <a:spLocks noEditPoints="1"/>
              </p:cNvSpPr>
              <p:nvPr/>
            </p:nvSpPr>
            <p:spPr bwMode="gray">
              <a:xfrm>
                <a:off x="5297" y="2335"/>
                <a:ext cx="178" cy="146"/>
              </a:xfrm>
              <a:custGeom>
                <a:avLst/>
                <a:gdLst>
                  <a:gd name="T0" fmla="*/ 50 w 178"/>
                  <a:gd name="T1" fmla="*/ 6 h 146"/>
                  <a:gd name="T2" fmla="*/ 62 w 178"/>
                  <a:gd name="T3" fmla="*/ 34 h 146"/>
                  <a:gd name="T4" fmla="*/ 99 w 178"/>
                  <a:gd name="T5" fmla="*/ 27 h 146"/>
                  <a:gd name="T6" fmla="*/ 140 w 178"/>
                  <a:gd name="T7" fmla="*/ 21 h 146"/>
                  <a:gd name="T8" fmla="*/ 172 w 178"/>
                  <a:gd name="T9" fmla="*/ 34 h 146"/>
                  <a:gd name="T10" fmla="*/ 170 w 178"/>
                  <a:gd name="T11" fmla="*/ 104 h 146"/>
                  <a:gd name="T12" fmla="*/ 165 w 178"/>
                  <a:gd name="T13" fmla="*/ 137 h 146"/>
                  <a:gd name="T14" fmla="*/ 138 w 178"/>
                  <a:gd name="T15" fmla="*/ 117 h 146"/>
                  <a:gd name="T16" fmla="*/ 126 w 178"/>
                  <a:gd name="T17" fmla="*/ 89 h 146"/>
                  <a:gd name="T18" fmla="*/ 81 w 178"/>
                  <a:gd name="T19" fmla="*/ 69 h 146"/>
                  <a:gd name="T20" fmla="*/ 41 w 178"/>
                  <a:gd name="T21" fmla="*/ 58 h 146"/>
                  <a:gd name="T22" fmla="*/ 23 w 178"/>
                  <a:gd name="T23" fmla="*/ 46 h 146"/>
                  <a:gd name="T24" fmla="*/ 41 w 178"/>
                  <a:gd name="T25" fmla="*/ 39 h 146"/>
                  <a:gd name="T26" fmla="*/ 24 w 178"/>
                  <a:gd name="T27" fmla="*/ 30 h 146"/>
                  <a:gd name="T28" fmla="*/ 1 w 178"/>
                  <a:gd name="T29" fmla="*/ 15 h 146"/>
                  <a:gd name="T30" fmla="*/ 19 w 178"/>
                  <a:gd name="T31" fmla="*/ 0 h 146"/>
                  <a:gd name="T32" fmla="*/ 25 w 178"/>
                  <a:gd name="T33" fmla="*/ 0 h 146"/>
                  <a:gd name="T34" fmla="*/ 18 w 178"/>
                  <a:gd name="T35" fmla="*/ 0 h 146"/>
                  <a:gd name="T36" fmla="*/ 5 w 178"/>
                  <a:gd name="T37" fmla="*/ 5 h 146"/>
                  <a:gd name="T38" fmla="*/ 0 w 178"/>
                  <a:gd name="T39" fmla="*/ 16 h 146"/>
                  <a:gd name="T40" fmla="*/ 18 w 178"/>
                  <a:gd name="T41" fmla="*/ 29 h 146"/>
                  <a:gd name="T42" fmla="*/ 24 w 178"/>
                  <a:gd name="T43" fmla="*/ 31 h 146"/>
                  <a:gd name="T44" fmla="*/ 41 w 178"/>
                  <a:gd name="T45" fmla="*/ 31 h 146"/>
                  <a:gd name="T46" fmla="*/ 16 w 178"/>
                  <a:gd name="T47" fmla="*/ 37 h 146"/>
                  <a:gd name="T48" fmla="*/ 16 w 178"/>
                  <a:gd name="T49" fmla="*/ 40 h 146"/>
                  <a:gd name="T50" fmla="*/ 23 w 178"/>
                  <a:gd name="T51" fmla="*/ 46 h 146"/>
                  <a:gd name="T52" fmla="*/ 28 w 178"/>
                  <a:gd name="T53" fmla="*/ 59 h 146"/>
                  <a:gd name="T54" fmla="*/ 38 w 178"/>
                  <a:gd name="T55" fmla="*/ 64 h 146"/>
                  <a:gd name="T56" fmla="*/ 64 w 178"/>
                  <a:gd name="T57" fmla="*/ 63 h 146"/>
                  <a:gd name="T58" fmla="*/ 81 w 178"/>
                  <a:gd name="T59" fmla="*/ 70 h 146"/>
                  <a:gd name="T60" fmla="*/ 126 w 178"/>
                  <a:gd name="T61" fmla="*/ 89 h 146"/>
                  <a:gd name="T62" fmla="*/ 128 w 178"/>
                  <a:gd name="T63" fmla="*/ 103 h 146"/>
                  <a:gd name="T64" fmla="*/ 140 w 178"/>
                  <a:gd name="T65" fmla="*/ 129 h 146"/>
                  <a:gd name="T66" fmla="*/ 156 w 178"/>
                  <a:gd name="T67" fmla="*/ 129 h 146"/>
                  <a:gd name="T68" fmla="*/ 164 w 178"/>
                  <a:gd name="T69" fmla="*/ 138 h 146"/>
                  <a:gd name="T70" fmla="*/ 178 w 178"/>
                  <a:gd name="T71" fmla="*/ 145 h 146"/>
                  <a:gd name="T72" fmla="*/ 175 w 178"/>
                  <a:gd name="T73" fmla="*/ 111 h 146"/>
                  <a:gd name="T74" fmla="*/ 175 w 178"/>
                  <a:gd name="T75" fmla="*/ 91 h 146"/>
                  <a:gd name="T76" fmla="*/ 172 w 178"/>
                  <a:gd name="T77" fmla="*/ 34 h 146"/>
                  <a:gd name="T78" fmla="*/ 171 w 178"/>
                  <a:gd name="T79" fmla="*/ 33 h 146"/>
                  <a:gd name="T80" fmla="*/ 157 w 178"/>
                  <a:gd name="T81" fmla="*/ 32 h 146"/>
                  <a:gd name="T82" fmla="*/ 140 w 178"/>
                  <a:gd name="T83" fmla="*/ 21 h 146"/>
                  <a:gd name="T84" fmla="*/ 110 w 178"/>
                  <a:gd name="T85" fmla="*/ 17 h 146"/>
                  <a:gd name="T86" fmla="*/ 99 w 178"/>
                  <a:gd name="T87" fmla="*/ 21 h 146"/>
                  <a:gd name="T88" fmla="*/ 65 w 178"/>
                  <a:gd name="T89" fmla="*/ 42 h 146"/>
                  <a:gd name="T90" fmla="*/ 62 w 178"/>
                  <a:gd name="T91" fmla="*/ 33 h 146"/>
                  <a:gd name="T92" fmla="*/ 54 w 178"/>
                  <a:gd name="T93" fmla="*/ 15 h 146"/>
                  <a:gd name="T94" fmla="*/ 50 w 178"/>
                  <a:gd name="T95" fmla="*/ 6 h 146"/>
                  <a:gd name="T96" fmla="*/ 25 w 178"/>
                  <a:gd name="T9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146">
                    <a:moveTo>
                      <a:pt x="25" y="0"/>
                    </a:moveTo>
                    <a:lnTo>
                      <a:pt x="36" y="6"/>
                    </a:lnTo>
                    <a:lnTo>
                      <a:pt x="50" y="6"/>
                    </a:lnTo>
                    <a:lnTo>
                      <a:pt x="53" y="15"/>
                    </a:lnTo>
                    <a:lnTo>
                      <a:pt x="53" y="29"/>
                    </a:lnTo>
                    <a:lnTo>
                      <a:pt x="62" y="34"/>
                    </a:lnTo>
                    <a:lnTo>
                      <a:pt x="65" y="43"/>
                    </a:lnTo>
                    <a:lnTo>
                      <a:pt x="73" y="49"/>
                    </a:lnTo>
                    <a:lnTo>
                      <a:pt x="99" y="27"/>
                    </a:lnTo>
                    <a:lnTo>
                      <a:pt x="100" y="21"/>
                    </a:lnTo>
                    <a:lnTo>
                      <a:pt x="110" y="17"/>
                    </a:lnTo>
                    <a:lnTo>
                      <a:pt x="140" y="21"/>
                    </a:lnTo>
                    <a:lnTo>
                      <a:pt x="157" y="33"/>
                    </a:lnTo>
                    <a:lnTo>
                      <a:pt x="171" y="34"/>
                    </a:lnTo>
                    <a:lnTo>
                      <a:pt x="172" y="34"/>
                    </a:lnTo>
                    <a:lnTo>
                      <a:pt x="175" y="90"/>
                    </a:lnTo>
                    <a:lnTo>
                      <a:pt x="169" y="97"/>
                    </a:lnTo>
                    <a:lnTo>
                      <a:pt x="170" y="104"/>
                    </a:lnTo>
                    <a:lnTo>
                      <a:pt x="175" y="111"/>
                    </a:lnTo>
                    <a:lnTo>
                      <a:pt x="178" y="145"/>
                    </a:lnTo>
                    <a:lnTo>
                      <a:pt x="165" y="137"/>
                    </a:lnTo>
                    <a:lnTo>
                      <a:pt x="156" y="128"/>
                    </a:lnTo>
                    <a:lnTo>
                      <a:pt x="140" y="129"/>
                    </a:lnTo>
                    <a:lnTo>
                      <a:pt x="138" y="117"/>
                    </a:lnTo>
                    <a:lnTo>
                      <a:pt x="135" y="109"/>
                    </a:lnTo>
                    <a:lnTo>
                      <a:pt x="128" y="103"/>
                    </a:lnTo>
                    <a:lnTo>
                      <a:pt x="126" y="89"/>
                    </a:lnTo>
                    <a:lnTo>
                      <a:pt x="108" y="75"/>
                    </a:lnTo>
                    <a:lnTo>
                      <a:pt x="95" y="72"/>
                    </a:lnTo>
                    <a:lnTo>
                      <a:pt x="81" y="69"/>
                    </a:lnTo>
                    <a:lnTo>
                      <a:pt x="64" y="63"/>
                    </a:lnTo>
                    <a:lnTo>
                      <a:pt x="48" y="56"/>
                    </a:lnTo>
                    <a:lnTo>
                      <a:pt x="41" y="58"/>
                    </a:lnTo>
                    <a:lnTo>
                      <a:pt x="38" y="64"/>
                    </a:lnTo>
                    <a:lnTo>
                      <a:pt x="28" y="59"/>
                    </a:lnTo>
                    <a:lnTo>
                      <a:pt x="23" y="46"/>
                    </a:lnTo>
                    <a:lnTo>
                      <a:pt x="16" y="40"/>
                    </a:lnTo>
                    <a:lnTo>
                      <a:pt x="16" y="37"/>
                    </a:lnTo>
                    <a:lnTo>
                      <a:pt x="41" y="39"/>
                    </a:lnTo>
                    <a:lnTo>
                      <a:pt x="45" y="33"/>
                    </a:lnTo>
                    <a:lnTo>
                      <a:pt x="41" y="30"/>
                    </a:lnTo>
                    <a:lnTo>
                      <a:pt x="24" y="30"/>
                    </a:lnTo>
                    <a:lnTo>
                      <a:pt x="19" y="29"/>
                    </a:lnTo>
                    <a:lnTo>
                      <a:pt x="11" y="18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6"/>
                    </a:lnTo>
                    <a:lnTo>
                      <a:pt x="19" y="0"/>
                    </a:lnTo>
                    <a:lnTo>
                      <a:pt x="25" y="0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1" y="18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41" y="31"/>
                    </a:lnTo>
                    <a:lnTo>
                      <a:pt x="45" y="33"/>
                    </a:lnTo>
                    <a:lnTo>
                      <a:pt x="41" y="39"/>
                    </a:lnTo>
                    <a:lnTo>
                      <a:pt x="16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23" y="46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42" y="58"/>
                    </a:lnTo>
                    <a:lnTo>
                      <a:pt x="48" y="56"/>
                    </a:lnTo>
                    <a:lnTo>
                      <a:pt x="64" y="63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95" y="72"/>
                    </a:lnTo>
                    <a:lnTo>
                      <a:pt x="108" y="76"/>
                    </a:lnTo>
                    <a:lnTo>
                      <a:pt x="126" y="89"/>
                    </a:lnTo>
                    <a:lnTo>
                      <a:pt x="127" y="103"/>
                    </a:lnTo>
                    <a:lnTo>
                      <a:pt x="127" y="103"/>
                    </a:lnTo>
                    <a:lnTo>
                      <a:pt x="128" y="103"/>
                    </a:lnTo>
                    <a:lnTo>
                      <a:pt x="134" y="109"/>
                    </a:lnTo>
                    <a:lnTo>
                      <a:pt x="138" y="117"/>
                    </a:lnTo>
                    <a:lnTo>
                      <a:pt x="140" y="129"/>
                    </a:lnTo>
                    <a:lnTo>
                      <a:pt x="140" y="130"/>
                    </a:lnTo>
                    <a:lnTo>
                      <a:pt x="140" y="130"/>
                    </a:lnTo>
                    <a:lnTo>
                      <a:pt x="156" y="129"/>
                    </a:lnTo>
                    <a:lnTo>
                      <a:pt x="164" y="138"/>
                    </a:lnTo>
                    <a:lnTo>
                      <a:pt x="164" y="138"/>
                    </a:lnTo>
                    <a:lnTo>
                      <a:pt x="164" y="138"/>
                    </a:lnTo>
                    <a:lnTo>
                      <a:pt x="178" y="146"/>
                    </a:lnTo>
                    <a:lnTo>
                      <a:pt x="178" y="146"/>
                    </a:lnTo>
                    <a:lnTo>
                      <a:pt x="178" y="145"/>
                    </a:lnTo>
                    <a:lnTo>
                      <a:pt x="176" y="111"/>
                    </a:lnTo>
                    <a:lnTo>
                      <a:pt x="176" y="111"/>
                    </a:lnTo>
                    <a:lnTo>
                      <a:pt x="175" y="111"/>
                    </a:lnTo>
                    <a:lnTo>
                      <a:pt x="171" y="103"/>
                    </a:lnTo>
                    <a:lnTo>
                      <a:pt x="170" y="98"/>
                    </a:lnTo>
                    <a:lnTo>
                      <a:pt x="175" y="91"/>
                    </a:lnTo>
                    <a:lnTo>
                      <a:pt x="176" y="91"/>
                    </a:lnTo>
                    <a:lnTo>
                      <a:pt x="176" y="90"/>
                    </a:lnTo>
                    <a:lnTo>
                      <a:pt x="172" y="34"/>
                    </a:lnTo>
                    <a:lnTo>
                      <a:pt x="172" y="34"/>
                    </a:lnTo>
                    <a:lnTo>
                      <a:pt x="172" y="34"/>
                    </a:lnTo>
                    <a:lnTo>
                      <a:pt x="171" y="33"/>
                    </a:lnTo>
                    <a:lnTo>
                      <a:pt x="171" y="33"/>
                    </a:lnTo>
                    <a:lnTo>
                      <a:pt x="171" y="33"/>
                    </a:lnTo>
                    <a:lnTo>
                      <a:pt x="157" y="32"/>
                    </a:lnTo>
                    <a:lnTo>
                      <a:pt x="140" y="21"/>
                    </a:lnTo>
                    <a:lnTo>
                      <a:pt x="140" y="21"/>
                    </a:lnTo>
                    <a:lnTo>
                      <a:pt x="140" y="21"/>
                    </a:lnTo>
                    <a:lnTo>
                      <a:pt x="110" y="17"/>
                    </a:lnTo>
                    <a:lnTo>
                      <a:pt x="110" y="16"/>
                    </a:lnTo>
                    <a:lnTo>
                      <a:pt x="110" y="17"/>
                    </a:lnTo>
                    <a:lnTo>
                      <a:pt x="99" y="21"/>
                    </a:lnTo>
                    <a:lnTo>
                      <a:pt x="99" y="21"/>
                    </a:lnTo>
                    <a:lnTo>
                      <a:pt x="99" y="21"/>
                    </a:lnTo>
                    <a:lnTo>
                      <a:pt x="98" y="26"/>
                    </a:lnTo>
                    <a:lnTo>
                      <a:pt x="73" y="48"/>
                    </a:lnTo>
                    <a:lnTo>
                      <a:pt x="65" y="42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3"/>
                    </a:lnTo>
                    <a:lnTo>
                      <a:pt x="54" y="28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36" y="6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3" name="Freeform 1354"/>
              <p:cNvSpPr>
                <a:spLocks/>
              </p:cNvSpPr>
              <p:nvPr/>
            </p:nvSpPr>
            <p:spPr bwMode="gray">
              <a:xfrm>
                <a:off x="5206" y="1634"/>
                <a:ext cx="60" cy="90"/>
              </a:xfrm>
              <a:custGeom>
                <a:avLst/>
                <a:gdLst>
                  <a:gd name="T0" fmla="*/ 8 w 60"/>
                  <a:gd name="T1" fmla="*/ 90 h 90"/>
                  <a:gd name="T2" fmla="*/ 1 w 60"/>
                  <a:gd name="T3" fmla="*/ 80 h 90"/>
                  <a:gd name="T4" fmla="*/ 5 w 60"/>
                  <a:gd name="T5" fmla="*/ 76 h 90"/>
                  <a:gd name="T6" fmla="*/ 6 w 60"/>
                  <a:gd name="T7" fmla="*/ 67 h 90"/>
                  <a:gd name="T8" fmla="*/ 8 w 60"/>
                  <a:gd name="T9" fmla="*/ 60 h 90"/>
                  <a:gd name="T10" fmla="*/ 5 w 60"/>
                  <a:gd name="T11" fmla="*/ 46 h 90"/>
                  <a:gd name="T12" fmla="*/ 3 w 60"/>
                  <a:gd name="T13" fmla="*/ 39 h 90"/>
                  <a:gd name="T14" fmla="*/ 8 w 60"/>
                  <a:gd name="T15" fmla="*/ 35 h 90"/>
                  <a:gd name="T16" fmla="*/ 8 w 60"/>
                  <a:gd name="T17" fmla="*/ 27 h 90"/>
                  <a:gd name="T18" fmla="*/ 0 w 60"/>
                  <a:gd name="T19" fmla="*/ 20 h 90"/>
                  <a:gd name="T20" fmla="*/ 0 w 60"/>
                  <a:gd name="T21" fmla="*/ 20 h 90"/>
                  <a:gd name="T22" fmla="*/ 2 w 60"/>
                  <a:gd name="T23" fmla="*/ 21 h 90"/>
                  <a:gd name="T24" fmla="*/ 14 w 60"/>
                  <a:gd name="T25" fmla="*/ 7 h 90"/>
                  <a:gd name="T26" fmla="*/ 42 w 60"/>
                  <a:gd name="T27" fmla="*/ 0 h 90"/>
                  <a:gd name="T28" fmla="*/ 46 w 60"/>
                  <a:gd name="T29" fmla="*/ 10 h 90"/>
                  <a:gd name="T30" fmla="*/ 55 w 60"/>
                  <a:gd name="T31" fmla="*/ 26 h 90"/>
                  <a:gd name="T32" fmla="*/ 55 w 60"/>
                  <a:gd name="T33" fmla="*/ 38 h 90"/>
                  <a:gd name="T34" fmla="*/ 60 w 60"/>
                  <a:gd name="T35" fmla="*/ 58 h 90"/>
                  <a:gd name="T36" fmla="*/ 55 w 60"/>
                  <a:gd name="T37" fmla="*/ 72 h 90"/>
                  <a:gd name="T38" fmla="*/ 51 w 60"/>
                  <a:gd name="T39" fmla="*/ 75 h 90"/>
                  <a:gd name="T40" fmla="*/ 45 w 60"/>
                  <a:gd name="T41" fmla="*/ 78 h 90"/>
                  <a:gd name="T42" fmla="*/ 39 w 60"/>
                  <a:gd name="T43" fmla="*/ 82 h 90"/>
                  <a:gd name="T44" fmla="*/ 31 w 60"/>
                  <a:gd name="T45" fmla="*/ 83 h 90"/>
                  <a:gd name="T46" fmla="*/ 19 w 60"/>
                  <a:gd name="T47" fmla="*/ 88 h 90"/>
                  <a:gd name="T48" fmla="*/ 14 w 60"/>
                  <a:gd name="T49" fmla="*/ 90 h 90"/>
                  <a:gd name="T50" fmla="*/ 8 w 60"/>
                  <a:gd name="T51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0" h="90">
                    <a:moveTo>
                      <a:pt x="8" y="90"/>
                    </a:moveTo>
                    <a:lnTo>
                      <a:pt x="1" y="80"/>
                    </a:lnTo>
                    <a:lnTo>
                      <a:pt x="5" y="76"/>
                    </a:lnTo>
                    <a:lnTo>
                      <a:pt x="6" y="67"/>
                    </a:lnTo>
                    <a:lnTo>
                      <a:pt x="8" y="60"/>
                    </a:lnTo>
                    <a:lnTo>
                      <a:pt x="5" y="46"/>
                    </a:lnTo>
                    <a:lnTo>
                      <a:pt x="3" y="39"/>
                    </a:lnTo>
                    <a:lnTo>
                      <a:pt x="8" y="35"/>
                    </a:lnTo>
                    <a:lnTo>
                      <a:pt x="8" y="27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14" y="7"/>
                    </a:lnTo>
                    <a:lnTo>
                      <a:pt x="42" y="0"/>
                    </a:lnTo>
                    <a:lnTo>
                      <a:pt x="46" y="10"/>
                    </a:lnTo>
                    <a:lnTo>
                      <a:pt x="55" y="26"/>
                    </a:lnTo>
                    <a:lnTo>
                      <a:pt x="55" y="38"/>
                    </a:lnTo>
                    <a:lnTo>
                      <a:pt x="60" y="58"/>
                    </a:lnTo>
                    <a:lnTo>
                      <a:pt x="55" y="72"/>
                    </a:lnTo>
                    <a:lnTo>
                      <a:pt x="51" y="75"/>
                    </a:lnTo>
                    <a:lnTo>
                      <a:pt x="45" y="78"/>
                    </a:lnTo>
                    <a:lnTo>
                      <a:pt x="39" y="82"/>
                    </a:lnTo>
                    <a:lnTo>
                      <a:pt x="31" y="83"/>
                    </a:lnTo>
                    <a:lnTo>
                      <a:pt x="19" y="88"/>
                    </a:lnTo>
                    <a:lnTo>
                      <a:pt x="14" y="90"/>
                    </a:lnTo>
                    <a:lnTo>
                      <a:pt x="8" y="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4" name="Freeform 1355"/>
              <p:cNvSpPr>
                <a:spLocks noEditPoints="1"/>
              </p:cNvSpPr>
              <p:nvPr/>
            </p:nvSpPr>
            <p:spPr bwMode="gray">
              <a:xfrm>
                <a:off x="5206" y="1634"/>
                <a:ext cx="60" cy="91"/>
              </a:xfrm>
              <a:custGeom>
                <a:avLst/>
                <a:gdLst>
                  <a:gd name="T0" fmla="*/ 45 w 60"/>
                  <a:gd name="T1" fmla="*/ 10 h 91"/>
                  <a:gd name="T2" fmla="*/ 55 w 60"/>
                  <a:gd name="T3" fmla="*/ 38 h 91"/>
                  <a:gd name="T4" fmla="*/ 57 w 60"/>
                  <a:gd name="T5" fmla="*/ 65 h 91"/>
                  <a:gd name="T6" fmla="*/ 51 w 60"/>
                  <a:gd name="T7" fmla="*/ 75 h 91"/>
                  <a:gd name="T8" fmla="*/ 39 w 60"/>
                  <a:gd name="T9" fmla="*/ 82 h 91"/>
                  <a:gd name="T10" fmla="*/ 19 w 60"/>
                  <a:gd name="T11" fmla="*/ 88 h 91"/>
                  <a:gd name="T12" fmla="*/ 8 w 60"/>
                  <a:gd name="T13" fmla="*/ 90 h 91"/>
                  <a:gd name="T14" fmla="*/ 5 w 60"/>
                  <a:gd name="T15" fmla="*/ 76 h 91"/>
                  <a:gd name="T16" fmla="*/ 8 w 60"/>
                  <a:gd name="T17" fmla="*/ 60 h 91"/>
                  <a:gd name="T18" fmla="*/ 3 w 60"/>
                  <a:gd name="T19" fmla="*/ 39 h 91"/>
                  <a:gd name="T20" fmla="*/ 9 w 60"/>
                  <a:gd name="T21" fmla="*/ 26 h 91"/>
                  <a:gd name="T22" fmla="*/ 2 w 60"/>
                  <a:gd name="T23" fmla="*/ 21 h 91"/>
                  <a:gd name="T24" fmla="*/ 42 w 60"/>
                  <a:gd name="T25" fmla="*/ 1 h 91"/>
                  <a:gd name="T26" fmla="*/ 42 w 60"/>
                  <a:gd name="T27" fmla="*/ 0 h 91"/>
                  <a:gd name="T28" fmla="*/ 14 w 60"/>
                  <a:gd name="T29" fmla="*/ 7 h 91"/>
                  <a:gd name="T30" fmla="*/ 2 w 60"/>
                  <a:gd name="T31" fmla="*/ 21 h 91"/>
                  <a:gd name="T32" fmla="*/ 0 w 60"/>
                  <a:gd name="T33" fmla="*/ 21 h 91"/>
                  <a:gd name="T34" fmla="*/ 7 w 60"/>
                  <a:gd name="T35" fmla="*/ 35 h 91"/>
                  <a:gd name="T36" fmla="*/ 2 w 60"/>
                  <a:gd name="T37" fmla="*/ 39 h 91"/>
                  <a:gd name="T38" fmla="*/ 4 w 60"/>
                  <a:gd name="T39" fmla="*/ 46 h 91"/>
                  <a:gd name="T40" fmla="*/ 5 w 60"/>
                  <a:gd name="T41" fmla="*/ 67 h 91"/>
                  <a:gd name="T42" fmla="*/ 1 w 60"/>
                  <a:gd name="T43" fmla="*/ 80 h 91"/>
                  <a:gd name="T44" fmla="*/ 1 w 60"/>
                  <a:gd name="T45" fmla="*/ 80 h 91"/>
                  <a:gd name="T46" fmla="*/ 7 w 60"/>
                  <a:gd name="T47" fmla="*/ 91 h 91"/>
                  <a:gd name="T48" fmla="*/ 14 w 60"/>
                  <a:gd name="T49" fmla="*/ 91 h 91"/>
                  <a:gd name="T50" fmla="*/ 15 w 60"/>
                  <a:gd name="T51" fmla="*/ 90 h 91"/>
                  <a:gd name="T52" fmla="*/ 31 w 60"/>
                  <a:gd name="T53" fmla="*/ 83 h 91"/>
                  <a:gd name="T54" fmla="*/ 39 w 60"/>
                  <a:gd name="T55" fmla="*/ 83 h 91"/>
                  <a:gd name="T56" fmla="*/ 45 w 60"/>
                  <a:gd name="T57" fmla="*/ 78 h 91"/>
                  <a:gd name="T58" fmla="*/ 51 w 60"/>
                  <a:gd name="T59" fmla="*/ 75 h 91"/>
                  <a:gd name="T60" fmla="*/ 55 w 60"/>
                  <a:gd name="T61" fmla="*/ 72 h 91"/>
                  <a:gd name="T62" fmla="*/ 55 w 60"/>
                  <a:gd name="T63" fmla="*/ 72 h 91"/>
                  <a:gd name="T64" fmla="*/ 60 w 60"/>
                  <a:gd name="T65" fmla="*/ 58 h 91"/>
                  <a:gd name="T66" fmla="*/ 60 w 60"/>
                  <a:gd name="T67" fmla="*/ 58 h 91"/>
                  <a:gd name="T68" fmla="*/ 55 w 60"/>
                  <a:gd name="T69" fmla="*/ 26 h 91"/>
                  <a:gd name="T70" fmla="*/ 55 w 60"/>
                  <a:gd name="T71" fmla="*/ 26 h 91"/>
                  <a:gd name="T72" fmla="*/ 42 w 60"/>
                  <a:gd name="T73" fmla="*/ 1 h 91"/>
                  <a:gd name="T74" fmla="*/ 42 w 60"/>
                  <a:gd name="T7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" h="91">
                    <a:moveTo>
                      <a:pt x="42" y="1"/>
                    </a:moveTo>
                    <a:lnTo>
                      <a:pt x="45" y="10"/>
                    </a:lnTo>
                    <a:lnTo>
                      <a:pt x="55" y="26"/>
                    </a:lnTo>
                    <a:lnTo>
                      <a:pt x="55" y="38"/>
                    </a:lnTo>
                    <a:lnTo>
                      <a:pt x="60" y="58"/>
                    </a:lnTo>
                    <a:lnTo>
                      <a:pt x="57" y="65"/>
                    </a:lnTo>
                    <a:lnTo>
                      <a:pt x="55" y="72"/>
                    </a:lnTo>
                    <a:lnTo>
                      <a:pt x="51" y="75"/>
                    </a:lnTo>
                    <a:lnTo>
                      <a:pt x="45" y="78"/>
                    </a:lnTo>
                    <a:lnTo>
                      <a:pt x="39" y="82"/>
                    </a:lnTo>
                    <a:lnTo>
                      <a:pt x="31" y="83"/>
                    </a:lnTo>
                    <a:lnTo>
                      <a:pt x="19" y="88"/>
                    </a:lnTo>
                    <a:lnTo>
                      <a:pt x="14" y="90"/>
                    </a:lnTo>
                    <a:lnTo>
                      <a:pt x="8" y="90"/>
                    </a:lnTo>
                    <a:lnTo>
                      <a:pt x="1" y="80"/>
                    </a:lnTo>
                    <a:lnTo>
                      <a:pt x="5" y="76"/>
                    </a:lnTo>
                    <a:lnTo>
                      <a:pt x="6" y="67"/>
                    </a:lnTo>
                    <a:lnTo>
                      <a:pt x="8" y="60"/>
                    </a:lnTo>
                    <a:lnTo>
                      <a:pt x="5" y="46"/>
                    </a:lnTo>
                    <a:lnTo>
                      <a:pt x="3" y="39"/>
                    </a:lnTo>
                    <a:lnTo>
                      <a:pt x="8" y="35"/>
                    </a:lnTo>
                    <a:lnTo>
                      <a:pt x="9" y="26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14" y="7"/>
                    </a:lnTo>
                    <a:lnTo>
                      <a:pt x="42" y="1"/>
                    </a:lnTo>
                    <a:close/>
                    <a:moveTo>
                      <a:pt x="42" y="0"/>
                    </a:moveTo>
                    <a:lnTo>
                      <a:pt x="42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2" y="21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8" y="27"/>
                    </a:lnTo>
                    <a:lnTo>
                      <a:pt x="7" y="35"/>
                    </a:lnTo>
                    <a:lnTo>
                      <a:pt x="3" y="38"/>
                    </a:lnTo>
                    <a:lnTo>
                      <a:pt x="2" y="39"/>
                    </a:lnTo>
                    <a:lnTo>
                      <a:pt x="3" y="39"/>
                    </a:lnTo>
                    <a:lnTo>
                      <a:pt x="4" y="46"/>
                    </a:lnTo>
                    <a:lnTo>
                      <a:pt x="7" y="60"/>
                    </a:lnTo>
                    <a:lnTo>
                      <a:pt x="5" y="67"/>
                    </a:lnTo>
                    <a:lnTo>
                      <a:pt x="4" y="76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7" y="90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14" y="91"/>
                    </a:lnTo>
                    <a:lnTo>
                      <a:pt x="14" y="91"/>
                    </a:lnTo>
                    <a:lnTo>
                      <a:pt x="15" y="90"/>
                    </a:lnTo>
                    <a:lnTo>
                      <a:pt x="19" y="88"/>
                    </a:lnTo>
                    <a:lnTo>
                      <a:pt x="31" y="83"/>
                    </a:lnTo>
                    <a:lnTo>
                      <a:pt x="39" y="83"/>
                    </a:lnTo>
                    <a:lnTo>
                      <a:pt x="39" y="83"/>
                    </a:lnTo>
                    <a:lnTo>
                      <a:pt x="39" y="82"/>
                    </a:lnTo>
                    <a:lnTo>
                      <a:pt x="45" y="78"/>
                    </a:lnTo>
                    <a:lnTo>
                      <a:pt x="51" y="75"/>
                    </a:lnTo>
                    <a:lnTo>
                      <a:pt x="51" y="75"/>
                    </a:lnTo>
                    <a:lnTo>
                      <a:pt x="51" y="75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7" y="66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55" y="38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46" y="9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5" name="Freeform 1356"/>
              <p:cNvSpPr>
                <a:spLocks noEditPoints="1"/>
              </p:cNvSpPr>
              <p:nvPr/>
            </p:nvSpPr>
            <p:spPr bwMode="gray">
              <a:xfrm>
                <a:off x="5206" y="1634"/>
                <a:ext cx="60" cy="91"/>
              </a:xfrm>
              <a:custGeom>
                <a:avLst/>
                <a:gdLst>
                  <a:gd name="T0" fmla="*/ 45 w 60"/>
                  <a:gd name="T1" fmla="*/ 10 h 91"/>
                  <a:gd name="T2" fmla="*/ 55 w 60"/>
                  <a:gd name="T3" fmla="*/ 38 h 91"/>
                  <a:gd name="T4" fmla="*/ 57 w 60"/>
                  <a:gd name="T5" fmla="*/ 65 h 91"/>
                  <a:gd name="T6" fmla="*/ 51 w 60"/>
                  <a:gd name="T7" fmla="*/ 75 h 91"/>
                  <a:gd name="T8" fmla="*/ 39 w 60"/>
                  <a:gd name="T9" fmla="*/ 82 h 91"/>
                  <a:gd name="T10" fmla="*/ 19 w 60"/>
                  <a:gd name="T11" fmla="*/ 88 h 91"/>
                  <a:gd name="T12" fmla="*/ 8 w 60"/>
                  <a:gd name="T13" fmla="*/ 90 h 91"/>
                  <a:gd name="T14" fmla="*/ 5 w 60"/>
                  <a:gd name="T15" fmla="*/ 76 h 91"/>
                  <a:gd name="T16" fmla="*/ 8 w 60"/>
                  <a:gd name="T17" fmla="*/ 60 h 91"/>
                  <a:gd name="T18" fmla="*/ 3 w 60"/>
                  <a:gd name="T19" fmla="*/ 39 h 91"/>
                  <a:gd name="T20" fmla="*/ 9 w 60"/>
                  <a:gd name="T21" fmla="*/ 26 h 91"/>
                  <a:gd name="T22" fmla="*/ 2 w 60"/>
                  <a:gd name="T23" fmla="*/ 21 h 91"/>
                  <a:gd name="T24" fmla="*/ 42 w 60"/>
                  <a:gd name="T25" fmla="*/ 1 h 91"/>
                  <a:gd name="T26" fmla="*/ 42 w 60"/>
                  <a:gd name="T27" fmla="*/ 0 h 91"/>
                  <a:gd name="T28" fmla="*/ 14 w 60"/>
                  <a:gd name="T29" fmla="*/ 7 h 91"/>
                  <a:gd name="T30" fmla="*/ 2 w 60"/>
                  <a:gd name="T31" fmla="*/ 21 h 91"/>
                  <a:gd name="T32" fmla="*/ 0 w 60"/>
                  <a:gd name="T33" fmla="*/ 21 h 91"/>
                  <a:gd name="T34" fmla="*/ 7 w 60"/>
                  <a:gd name="T35" fmla="*/ 35 h 91"/>
                  <a:gd name="T36" fmla="*/ 2 w 60"/>
                  <a:gd name="T37" fmla="*/ 39 h 91"/>
                  <a:gd name="T38" fmla="*/ 4 w 60"/>
                  <a:gd name="T39" fmla="*/ 46 h 91"/>
                  <a:gd name="T40" fmla="*/ 5 w 60"/>
                  <a:gd name="T41" fmla="*/ 67 h 91"/>
                  <a:gd name="T42" fmla="*/ 1 w 60"/>
                  <a:gd name="T43" fmla="*/ 80 h 91"/>
                  <a:gd name="T44" fmla="*/ 1 w 60"/>
                  <a:gd name="T45" fmla="*/ 80 h 91"/>
                  <a:gd name="T46" fmla="*/ 7 w 60"/>
                  <a:gd name="T47" fmla="*/ 91 h 91"/>
                  <a:gd name="T48" fmla="*/ 14 w 60"/>
                  <a:gd name="T49" fmla="*/ 91 h 91"/>
                  <a:gd name="T50" fmla="*/ 15 w 60"/>
                  <a:gd name="T51" fmla="*/ 90 h 91"/>
                  <a:gd name="T52" fmla="*/ 31 w 60"/>
                  <a:gd name="T53" fmla="*/ 83 h 91"/>
                  <a:gd name="T54" fmla="*/ 39 w 60"/>
                  <a:gd name="T55" fmla="*/ 83 h 91"/>
                  <a:gd name="T56" fmla="*/ 45 w 60"/>
                  <a:gd name="T57" fmla="*/ 78 h 91"/>
                  <a:gd name="T58" fmla="*/ 51 w 60"/>
                  <a:gd name="T59" fmla="*/ 75 h 91"/>
                  <a:gd name="T60" fmla="*/ 55 w 60"/>
                  <a:gd name="T61" fmla="*/ 72 h 91"/>
                  <a:gd name="T62" fmla="*/ 55 w 60"/>
                  <a:gd name="T63" fmla="*/ 72 h 91"/>
                  <a:gd name="T64" fmla="*/ 60 w 60"/>
                  <a:gd name="T65" fmla="*/ 58 h 91"/>
                  <a:gd name="T66" fmla="*/ 60 w 60"/>
                  <a:gd name="T67" fmla="*/ 58 h 91"/>
                  <a:gd name="T68" fmla="*/ 55 w 60"/>
                  <a:gd name="T69" fmla="*/ 26 h 91"/>
                  <a:gd name="T70" fmla="*/ 55 w 60"/>
                  <a:gd name="T71" fmla="*/ 26 h 91"/>
                  <a:gd name="T72" fmla="*/ 42 w 60"/>
                  <a:gd name="T73" fmla="*/ 1 h 91"/>
                  <a:gd name="T74" fmla="*/ 42 w 60"/>
                  <a:gd name="T7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" h="91">
                    <a:moveTo>
                      <a:pt x="42" y="1"/>
                    </a:moveTo>
                    <a:lnTo>
                      <a:pt x="45" y="10"/>
                    </a:lnTo>
                    <a:lnTo>
                      <a:pt x="55" y="26"/>
                    </a:lnTo>
                    <a:lnTo>
                      <a:pt x="55" y="38"/>
                    </a:lnTo>
                    <a:lnTo>
                      <a:pt x="60" y="58"/>
                    </a:lnTo>
                    <a:lnTo>
                      <a:pt x="57" y="65"/>
                    </a:lnTo>
                    <a:lnTo>
                      <a:pt x="55" y="72"/>
                    </a:lnTo>
                    <a:lnTo>
                      <a:pt x="51" y="75"/>
                    </a:lnTo>
                    <a:lnTo>
                      <a:pt x="45" y="78"/>
                    </a:lnTo>
                    <a:lnTo>
                      <a:pt x="39" y="82"/>
                    </a:lnTo>
                    <a:lnTo>
                      <a:pt x="31" y="83"/>
                    </a:lnTo>
                    <a:lnTo>
                      <a:pt x="19" y="88"/>
                    </a:lnTo>
                    <a:lnTo>
                      <a:pt x="14" y="90"/>
                    </a:lnTo>
                    <a:lnTo>
                      <a:pt x="8" y="90"/>
                    </a:lnTo>
                    <a:lnTo>
                      <a:pt x="1" y="80"/>
                    </a:lnTo>
                    <a:lnTo>
                      <a:pt x="5" y="76"/>
                    </a:lnTo>
                    <a:lnTo>
                      <a:pt x="6" y="67"/>
                    </a:lnTo>
                    <a:lnTo>
                      <a:pt x="8" y="60"/>
                    </a:lnTo>
                    <a:lnTo>
                      <a:pt x="5" y="46"/>
                    </a:lnTo>
                    <a:lnTo>
                      <a:pt x="3" y="39"/>
                    </a:lnTo>
                    <a:lnTo>
                      <a:pt x="8" y="35"/>
                    </a:lnTo>
                    <a:lnTo>
                      <a:pt x="9" y="26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14" y="7"/>
                    </a:lnTo>
                    <a:lnTo>
                      <a:pt x="42" y="1"/>
                    </a:lnTo>
                    <a:moveTo>
                      <a:pt x="42" y="0"/>
                    </a:moveTo>
                    <a:lnTo>
                      <a:pt x="42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2" y="21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8" y="27"/>
                    </a:lnTo>
                    <a:lnTo>
                      <a:pt x="7" y="35"/>
                    </a:lnTo>
                    <a:lnTo>
                      <a:pt x="3" y="38"/>
                    </a:lnTo>
                    <a:lnTo>
                      <a:pt x="2" y="39"/>
                    </a:lnTo>
                    <a:lnTo>
                      <a:pt x="3" y="39"/>
                    </a:lnTo>
                    <a:lnTo>
                      <a:pt x="4" y="46"/>
                    </a:lnTo>
                    <a:lnTo>
                      <a:pt x="7" y="60"/>
                    </a:lnTo>
                    <a:lnTo>
                      <a:pt x="5" y="67"/>
                    </a:lnTo>
                    <a:lnTo>
                      <a:pt x="4" y="76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7" y="90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14" y="91"/>
                    </a:lnTo>
                    <a:lnTo>
                      <a:pt x="14" y="91"/>
                    </a:lnTo>
                    <a:lnTo>
                      <a:pt x="15" y="90"/>
                    </a:lnTo>
                    <a:lnTo>
                      <a:pt x="19" y="88"/>
                    </a:lnTo>
                    <a:lnTo>
                      <a:pt x="31" y="83"/>
                    </a:lnTo>
                    <a:lnTo>
                      <a:pt x="39" y="83"/>
                    </a:lnTo>
                    <a:lnTo>
                      <a:pt x="39" y="83"/>
                    </a:lnTo>
                    <a:lnTo>
                      <a:pt x="39" y="82"/>
                    </a:lnTo>
                    <a:lnTo>
                      <a:pt x="45" y="78"/>
                    </a:lnTo>
                    <a:lnTo>
                      <a:pt x="51" y="75"/>
                    </a:lnTo>
                    <a:lnTo>
                      <a:pt x="51" y="75"/>
                    </a:lnTo>
                    <a:lnTo>
                      <a:pt x="51" y="75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7" y="66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55" y="38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46" y="9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6" name="Freeform 1357"/>
              <p:cNvSpPr>
                <a:spLocks/>
              </p:cNvSpPr>
              <p:nvPr/>
            </p:nvSpPr>
            <p:spPr bwMode="gray">
              <a:xfrm>
                <a:off x="2645" y="1847"/>
                <a:ext cx="6" cy="5"/>
              </a:xfrm>
              <a:custGeom>
                <a:avLst/>
                <a:gdLst>
                  <a:gd name="T0" fmla="*/ 0 w 6"/>
                  <a:gd name="T1" fmla="*/ 2 h 5"/>
                  <a:gd name="T2" fmla="*/ 3 w 6"/>
                  <a:gd name="T3" fmla="*/ 0 h 5"/>
                  <a:gd name="T4" fmla="*/ 6 w 6"/>
                  <a:gd name="T5" fmla="*/ 2 h 5"/>
                  <a:gd name="T6" fmla="*/ 2 w 6"/>
                  <a:gd name="T7" fmla="*/ 5 h 5"/>
                  <a:gd name="T8" fmla="*/ 0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lnTo>
                      <a:pt x="3" y="0"/>
                    </a:lnTo>
                    <a:lnTo>
                      <a:pt x="6" y="2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7" name="Freeform 1358"/>
              <p:cNvSpPr>
                <a:spLocks noEditPoints="1"/>
              </p:cNvSpPr>
              <p:nvPr/>
            </p:nvSpPr>
            <p:spPr bwMode="gray">
              <a:xfrm>
                <a:off x="2644" y="1847"/>
                <a:ext cx="7" cy="5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2 h 5"/>
                  <a:gd name="T4" fmla="*/ 3 w 7"/>
                  <a:gd name="T5" fmla="*/ 4 h 5"/>
                  <a:gd name="T6" fmla="*/ 1 w 7"/>
                  <a:gd name="T7" fmla="*/ 2 h 5"/>
                  <a:gd name="T8" fmla="*/ 4 w 7"/>
                  <a:gd name="T9" fmla="*/ 0 h 5"/>
                  <a:gd name="T10" fmla="*/ 5 w 7"/>
                  <a:gd name="T11" fmla="*/ 0 h 5"/>
                  <a:gd name="T12" fmla="*/ 4 w 7"/>
                  <a:gd name="T13" fmla="*/ 0 h 5"/>
                  <a:gd name="T14" fmla="*/ 1 w 7"/>
                  <a:gd name="T15" fmla="*/ 1 h 5"/>
                  <a:gd name="T16" fmla="*/ 0 w 7"/>
                  <a:gd name="T17" fmla="*/ 2 h 5"/>
                  <a:gd name="T18" fmla="*/ 1 w 7"/>
                  <a:gd name="T19" fmla="*/ 2 h 5"/>
                  <a:gd name="T20" fmla="*/ 3 w 7"/>
                  <a:gd name="T21" fmla="*/ 5 h 5"/>
                  <a:gd name="T22" fmla="*/ 3 w 7"/>
                  <a:gd name="T23" fmla="*/ 5 h 5"/>
                  <a:gd name="T24" fmla="*/ 3 w 7"/>
                  <a:gd name="T25" fmla="*/ 5 h 5"/>
                  <a:gd name="T26" fmla="*/ 7 w 7"/>
                  <a:gd name="T27" fmla="*/ 3 h 5"/>
                  <a:gd name="T28" fmla="*/ 7 w 7"/>
                  <a:gd name="T29" fmla="*/ 3 h 5"/>
                  <a:gd name="T30" fmla="*/ 7 w 7"/>
                  <a:gd name="T31" fmla="*/ 2 h 5"/>
                  <a:gd name="T32" fmla="*/ 5 w 7"/>
                  <a:gd name="T33" fmla="*/ 0 h 5"/>
                  <a:gd name="T34" fmla="*/ 5 w 7"/>
                  <a:gd name="T35" fmla="*/ 0 h 5"/>
                  <a:gd name="T36" fmla="*/ 5 w 7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7" y="2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  <a:moveTo>
                      <a:pt x="5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8" name="Freeform 1359"/>
              <p:cNvSpPr>
                <a:spLocks noEditPoints="1"/>
              </p:cNvSpPr>
              <p:nvPr/>
            </p:nvSpPr>
            <p:spPr bwMode="gray">
              <a:xfrm>
                <a:off x="2644" y="1847"/>
                <a:ext cx="7" cy="5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2 h 5"/>
                  <a:gd name="T4" fmla="*/ 3 w 7"/>
                  <a:gd name="T5" fmla="*/ 4 h 5"/>
                  <a:gd name="T6" fmla="*/ 1 w 7"/>
                  <a:gd name="T7" fmla="*/ 2 h 5"/>
                  <a:gd name="T8" fmla="*/ 4 w 7"/>
                  <a:gd name="T9" fmla="*/ 0 h 5"/>
                  <a:gd name="T10" fmla="*/ 5 w 7"/>
                  <a:gd name="T11" fmla="*/ 0 h 5"/>
                  <a:gd name="T12" fmla="*/ 4 w 7"/>
                  <a:gd name="T13" fmla="*/ 0 h 5"/>
                  <a:gd name="T14" fmla="*/ 1 w 7"/>
                  <a:gd name="T15" fmla="*/ 1 h 5"/>
                  <a:gd name="T16" fmla="*/ 0 w 7"/>
                  <a:gd name="T17" fmla="*/ 2 h 5"/>
                  <a:gd name="T18" fmla="*/ 1 w 7"/>
                  <a:gd name="T19" fmla="*/ 2 h 5"/>
                  <a:gd name="T20" fmla="*/ 3 w 7"/>
                  <a:gd name="T21" fmla="*/ 5 h 5"/>
                  <a:gd name="T22" fmla="*/ 3 w 7"/>
                  <a:gd name="T23" fmla="*/ 5 h 5"/>
                  <a:gd name="T24" fmla="*/ 3 w 7"/>
                  <a:gd name="T25" fmla="*/ 5 h 5"/>
                  <a:gd name="T26" fmla="*/ 7 w 7"/>
                  <a:gd name="T27" fmla="*/ 3 h 5"/>
                  <a:gd name="T28" fmla="*/ 7 w 7"/>
                  <a:gd name="T29" fmla="*/ 3 h 5"/>
                  <a:gd name="T30" fmla="*/ 7 w 7"/>
                  <a:gd name="T31" fmla="*/ 2 h 5"/>
                  <a:gd name="T32" fmla="*/ 5 w 7"/>
                  <a:gd name="T33" fmla="*/ 0 h 5"/>
                  <a:gd name="T34" fmla="*/ 5 w 7"/>
                  <a:gd name="T35" fmla="*/ 0 h 5"/>
                  <a:gd name="T36" fmla="*/ 5 w 7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7" y="2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4" y="0"/>
                    </a:lnTo>
                    <a:moveTo>
                      <a:pt x="5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9" name="Freeform 1360"/>
              <p:cNvSpPr>
                <a:spLocks/>
              </p:cNvSpPr>
              <p:nvPr/>
            </p:nvSpPr>
            <p:spPr bwMode="gray">
              <a:xfrm>
                <a:off x="2662" y="1858"/>
                <a:ext cx="9" cy="4"/>
              </a:xfrm>
              <a:custGeom>
                <a:avLst/>
                <a:gdLst>
                  <a:gd name="T0" fmla="*/ 0 w 9"/>
                  <a:gd name="T1" fmla="*/ 1 h 4"/>
                  <a:gd name="T2" fmla="*/ 4 w 9"/>
                  <a:gd name="T3" fmla="*/ 0 h 4"/>
                  <a:gd name="T4" fmla="*/ 9 w 9"/>
                  <a:gd name="T5" fmla="*/ 2 h 4"/>
                  <a:gd name="T6" fmla="*/ 4 w 9"/>
                  <a:gd name="T7" fmla="*/ 4 h 4"/>
                  <a:gd name="T8" fmla="*/ 0 w 9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0" y="1"/>
                    </a:moveTo>
                    <a:lnTo>
                      <a:pt x="4" y="0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0" name="Freeform 1361"/>
              <p:cNvSpPr>
                <a:spLocks noEditPoints="1"/>
              </p:cNvSpPr>
              <p:nvPr/>
            </p:nvSpPr>
            <p:spPr bwMode="gray">
              <a:xfrm>
                <a:off x="2661" y="1857"/>
                <a:ext cx="10" cy="6"/>
              </a:xfrm>
              <a:custGeom>
                <a:avLst/>
                <a:gdLst>
                  <a:gd name="T0" fmla="*/ 5 w 10"/>
                  <a:gd name="T1" fmla="*/ 1 h 6"/>
                  <a:gd name="T2" fmla="*/ 9 w 10"/>
                  <a:gd name="T3" fmla="*/ 4 h 6"/>
                  <a:gd name="T4" fmla="*/ 5 w 10"/>
                  <a:gd name="T5" fmla="*/ 5 h 6"/>
                  <a:gd name="T6" fmla="*/ 1 w 10"/>
                  <a:gd name="T7" fmla="*/ 2 h 6"/>
                  <a:gd name="T8" fmla="*/ 5 w 10"/>
                  <a:gd name="T9" fmla="*/ 1 h 6"/>
                  <a:gd name="T10" fmla="*/ 5 w 10"/>
                  <a:gd name="T11" fmla="*/ 0 h 6"/>
                  <a:gd name="T12" fmla="*/ 4 w 10"/>
                  <a:gd name="T13" fmla="*/ 0 h 6"/>
                  <a:gd name="T14" fmla="*/ 1 w 10"/>
                  <a:gd name="T15" fmla="*/ 2 h 6"/>
                  <a:gd name="T16" fmla="*/ 0 w 10"/>
                  <a:gd name="T17" fmla="*/ 2 h 6"/>
                  <a:gd name="T18" fmla="*/ 1 w 10"/>
                  <a:gd name="T19" fmla="*/ 3 h 6"/>
                  <a:gd name="T20" fmla="*/ 5 w 10"/>
                  <a:gd name="T21" fmla="*/ 6 h 6"/>
                  <a:gd name="T22" fmla="*/ 5 w 10"/>
                  <a:gd name="T23" fmla="*/ 6 h 6"/>
                  <a:gd name="T24" fmla="*/ 6 w 10"/>
                  <a:gd name="T25" fmla="*/ 6 h 6"/>
                  <a:gd name="T26" fmla="*/ 10 w 10"/>
                  <a:gd name="T27" fmla="*/ 4 h 6"/>
                  <a:gd name="T28" fmla="*/ 10 w 10"/>
                  <a:gd name="T29" fmla="*/ 3 h 6"/>
                  <a:gd name="T30" fmla="*/ 10 w 10"/>
                  <a:gd name="T31" fmla="*/ 3 h 6"/>
                  <a:gd name="T32" fmla="*/ 5 w 10"/>
                  <a:gd name="T33" fmla="*/ 0 h 6"/>
                  <a:gd name="T34" fmla="*/ 5 w 10"/>
                  <a:gd name="T35" fmla="*/ 0 h 6"/>
                  <a:gd name="T36" fmla="*/ 5 w 10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6">
                    <a:moveTo>
                      <a:pt x="5" y="1"/>
                    </a:moveTo>
                    <a:lnTo>
                      <a:pt x="9" y="4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1" name="Freeform 1362"/>
              <p:cNvSpPr>
                <a:spLocks noEditPoints="1"/>
              </p:cNvSpPr>
              <p:nvPr/>
            </p:nvSpPr>
            <p:spPr bwMode="gray">
              <a:xfrm>
                <a:off x="2661" y="1857"/>
                <a:ext cx="10" cy="6"/>
              </a:xfrm>
              <a:custGeom>
                <a:avLst/>
                <a:gdLst>
                  <a:gd name="T0" fmla="*/ 5 w 10"/>
                  <a:gd name="T1" fmla="*/ 1 h 6"/>
                  <a:gd name="T2" fmla="*/ 9 w 10"/>
                  <a:gd name="T3" fmla="*/ 4 h 6"/>
                  <a:gd name="T4" fmla="*/ 5 w 10"/>
                  <a:gd name="T5" fmla="*/ 5 h 6"/>
                  <a:gd name="T6" fmla="*/ 1 w 10"/>
                  <a:gd name="T7" fmla="*/ 2 h 6"/>
                  <a:gd name="T8" fmla="*/ 5 w 10"/>
                  <a:gd name="T9" fmla="*/ 1 h 6"/>
                  <a:gd name="T10" fmla="*/ 5 w 10"/>
                  <a:gd name="T11" fmla="*/ 0 h 6"/>
                  <a:gd name="T12" fmla="*/ 4 w 10"/>
                  <a:gd name="T13" fmla="*/ 0 h 6"/>
                  <a:gd name="T14" fmla="*/ 1 w 10"/>
                  <a:gd name="T15" fmla="*/ 2 h 6"/>
                  <a:gd name="T16" fmla="*/ 0 w 10"/>
                  <a:gd name="T17" fmla="*/ 2 h 6"/>
                  <a:gd name="T18" fmla="*/ 1 w 10"/>
                  <a:gd name="T19" fmla="*/ 3 h 6"/>
                  <a:gd name="T20" fmla="*/ 5 w 10"/>
                  <a:gd name="T21" fmla="*/ 6 h 6"/>
                  <a:gd name="T22" fmla="*/ 5 w 10"/>
                  <a:gd name="T23" fmla="*/ 6 h 6"/>
                  <a:gd name="T24" fmla="*/ 6 w 10"/>
                  <a:gd name="T25" fmla="*/ 6 h 6"/>
                  <a:gd name="T26" fmla="*/ 10 w 10"/>
                  <a:gd name="T27" fmla="*/ 4 h 6"/>
                  <a:gd name="T28" fmla="*/ 10 w 10"/>
                  <a:gd name="T29" fmla="*/ 3 h 6"/>
                  <a:gd name="T30" fmla="*/ 10 w 10"/>
                  <a:gd name="T31" fmla="*/ 3 h 6"/>
                  <a:gd name="T32" fmla="*/ 5 w 10"/>
                  <a:gd name="T33" fmla="*/ 0 h 6"/>
                  <a:gd name="T34" fmla="*/ 5 w 10"/>
                  <a:gd name="T35" fmla="*/ 0 h 6"/>
                  <a:gd name="T36" fmla="*/ 5 w 10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6">
                    <a:moveTo>
                      <a:pt x="5" y="1"/>
                    </a:moveTo>
                    <a:lnTo>
                      <a:pt x="9" y="4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2" name="Freeform 1363"/>
              <p:cNvSpPr>
                <a:spLocks/>
              </p:cNvSpPr>
              <p:nvPr/>
            </p:nvSpPr>
            <p:spPr bwMode="gray">
              <a:xfrm>
                <a:off x="2678" y="1854"/>
                <a:ext cx="6" cy="6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1 h 6"/>
                  <a:gd name="T4" fmla="*/ 5 w 6"/>
                  <a:gd name="T5" fmla="*/ 0 h 6"/>
                  <a:gd name="T6" fmla="*/ 6 w 6"/>
                  <a:gd name="T7" fmla="*/ 5 h 6"/>
                  <a:gd name="T8" fmla="*/ 3 w 6"/>
                  <a:gd name="T9" fmla="*/ 6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3" name="Freeform 1364"/>
              <p:cNvSpPr>
                <a:spLocks noEditPoints="1"/>
              </p:cNvSpPr>
              <p:nvPr/>
            </p:nvSpPr>
            <p:spPr bwMode="gray">
              <a:xfrm>
                <a:off x="2677" y="1854"/>
                <a:ext cx="7" cy="6"/>
              </a:xfrm>
              <a:custGeom>
                <a:avLst/>
                <a:gdLst>
                  <a:gd name="T0" fmla="*/ 6 w 7"/>
                  <a:gd name="T1" fmla="*/ 1 h 6"/>
                  <a:gd name="T2" fmla="*/ 7 w 7"/>
                  <a:gd name="T3" fmla="*/ 4 h 6"/>
                  <a:gd name="T4" fmla="*/ 4 w 7"/>
                  <a:gd name="T5" fmla="*/ 6 h 6"/>
                  <a:gd name="T6" fmla="*/ 1 w 7"/>
                  <a:gd name="T7" fmla="*/ 4 h 6"/>
                  <a:gd name="T8" fmla="*/ 2 w 7"/>
                  <a:gd name="T9" fmla="*/ 1 h 6"/>
                  <a:gd name="T10" fmla="*/ 6 w 7"/>
                  <a:gd name="T11" fmla="*/ 1 h 6"/>
                  <a:gd name="T12" fmla="*/ 6 w 7"/>
                  <a:gd name="T13" fmla="*/ 0 h 6"/>
                  <a:gd name="T14" fmla="*/ 6 w 7"/>
                  <a:gd name="T15" fmla="*/ 0 h 6"/>
                  <a:gd name="T16" fmla="*/ 1 w 7"/>
                  <a:gd name="T17" fmla="*/ 1 h 6"/>
                  <a:gd name="T18" fmla="*/ 1 w 7"/>
                  <a:gd name="T19" fmla="*/ 1 h 6"/>
                  <a:gd name="T20" fmla="*/ 1 w 7"/>
                  <a:gd name="T21" fmla="*/ 1 h 6"/>
                  <a:gd name="T22" fmla="*/ 0 w 7"/>
                  <a:gd name="T23" fmla="*/ 4 h 6"/>
                  <a:gd name="T24" fmla="*/ 0 w 7"/>
                  <a:gd name="T25" fmla="*/ 4 h 6"/>
                  <a:gd name="T26" fmla="*/ 1 w 7"/>
                  <a:gd name="T27" fmla="*/ 4 h 6"/>
                  <a:gd name="T28" fmla="*/ 3 w 7"/>
                  <a:gd name="T29" fmla="*/ 6 h 6"/>
                  <a:gd name="T30" fmla="*/ 4 w 7"/>
                  <a:gd name="T31" fmla="*/ 6 h 6"/>
                  <a:gd name="T32" fmla="*/ 4 w 7"/>
                  <a:gd name="T33" fmla="*/ 6 h 6"/>
                  <a:gd name="T34" fmla="*/ 7 w 7"/>
                  <a:gd name="T35" fmla="*/ 5 h 6"/>
                  <a:gd name="T36" fmla="*/ 7 w 7"/>
                  <a:gd name="T37" fmla="*/ 5 h 6"/>
                  <a:gd name="T38" fmla="*/ 7 w 7"/>
                  <a:gd name="T39" fmla="*/ 4 h 6"/>
                  <a:gd name="T40" fmla="*/ 6 w 7"/>
                  <a:gd name="T41" fmla="*/ 1 h 6"/>
                  <a:gd name="T42" fmla="*/ 6 w 7"/>
                  <a:gd name="T43" fmla="*/ 0 h 6"/>
                  <a:gd name="T44" fmla="*/ 6 w 7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6">
                    <a:moveTo>
                      <a:pt x="6" y="1"/>
                    </a:moveTo>
                    <a:lnTo>
                      <a:pt x="7" y="4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4" name="Freeform 1365"/>
              <p:cNvSpPr>
                <a:spLocks noEditPoints="1"/>
              </p:cNvSpPr>
              <p:nvPr/>
            </p:nvSpPr>
            <p:spPr bwMode="gray">
              <a:xfrm>
                <a:off x="2677" y="1854"/>
                <a:ext cx="7" cy="6"/>
              </a:xfrm>
              <a:custGeom>
                <a:avLst/>
                <a:gdLst>
                  <a:gd name="T0" fmla="*/ 6 w 7"/>
                  <a:gd name="T1" fmla="*/ 1 h 6"/>
                  <a:gd name="T2" fmla="*/ 7 w 7"/>
                  <a:gd name="T3" fmla="*/ 4 h 6"/>
                  <a:gd name="T4" fmla="*/ 4 w 7"/>
                  <a:gd name="T5" fmla="*/ 6 h 6"/>
                  <a:gd name="T6" fmla="*/ 1 w 7"/>
                  <a:gd name="T7" fmla="*/ 4 h 6"/>
                  <a:gd name="T8" fmla="*/ 2 w 7"/>
                  <a:gd name="T9" fmla="*/ 1 h 6"/>
                  <a:gd name="T10" fmla="*/ 6 w 7"/>
                  <a:gd name="T11" fmla="*/ 1 h 6"/>
                  <a:gd name="T12" fmla="*/ 6 w 7"/>
                  <a:gd name="T13" fmla="*/ 0 h 6"/>
                  <a:gd name="T14" fmla="*/ 6 w 7"/>
                  <a:gd name="T15" fmla="*/ 0 h 6"/>
                  <a:gd name="T16" fmla="*/ 1 w 7"/>
                  <a:gd name="T17" fmla="*/ 1 h 6"/>
                  <a:gd name="T18" fmla="*/ 1 w 7"/>
                  <a:gd name="T19" fmla="*/ 1 h 6"/>
                  <a:gd name="T20" fmla="*/ 1 w 7"/>
                  <a:gd name="T21" fmla="*/ 1 h 6"/>
                  <a:gd name="T22" fmla="*/ 0 w 7"/>
                  <a:gd name="T23" fmla="*/ 4 h 6"/>
                  <a:gd name="T24" fmla="*/ 0 w 7"/>
                  <a:gd name="T25" fmla="*/ 4 h 6"/>
                  <a:gd name="T26" fmla="*/ 1 w 7"/>
                  <a:gd name="T27" fmla="*/ 4 h 6"/>
                  <a:gd name="T28" fmla="*/ 3 w 7"/>
                  <a:gd name="T29" fmla="*/ 6 h 6"/>
                  <a:gd name="T30" fmla="*/ 4 w 7"/>
                  <a:gd name="T31" fmla="*/ 6 h 6"/>
                  <a:gd name="T32" fmla="*/ 4 w 7"/>
                  <a:gd name="T33" fmla="*/ 6 h 6"/>
                  <a:gd name="T34" fmla="*/ 7 w 7"/>
                  <a:gd name="T35" fmla="*/ 5 h 6"/>
                  <a:gd name="T36" fmla="*/ 7 w 7"/>
                  <a:gd name="T37" fmla="*/ 5 h 6"/>
                  <a:gd name="T38" fmla="*/ 7 w 7"/>
                  <a:gd name="T39" fmla="*/ 4 h 6"/>
                  <a:gd name="T40" fmla="*/ 6 w 7"/>
                  <a:gd name="T41" fmla="*/ 1 h 6"/>
                  <a:gd name="T42" fmla="*/ 6 w 7"/>
                  <a:gd name="T43" fmla="*/ 0 h 6"/>
                  <a:gd name="T44" fmla="*/ 6 w 7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6">
                    <a:moveTo>
                      <a:pt x="6" y="1"/>
                    </a:moveTo>
                    <a:lnTo>
                      <a:pt x="7" y="4"/>
                    </a:lnTo>
                    <a:lnTo>
                      <a:pt x="4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5" name="Freeform 1366"/>
              <p:cNvSpPr>
                <a:spLocks/>
              </p:cNvSpPr>
              <p:nvPr/>
            </p:nvSpPr>
            <p:spPr bwMode="gray">
              <a:xfrm>
                <a:off x="2690" y="1848"/>
                <a:ext cx="8" cy="9"/>
              </a:xfrm>
              <a:custGeom>
                <a:avLst/>
                <a:gdLst>
                  <a:gd name="T0" fmla="*/ 0 w 8"/>
                  <a:gd name="T1" fmla="*/ 4 h 9"/>
                  <a:gd name="T2" fmla="*/ 4 w 8"/>
                  <a:gd name="T3" fmla="*/ 0 h 9"/>
                  <a:gd name="T4" fmla="*/ 8 w 8"/>
                  <a:gd name="T5" fmla="*/ 3 h 9"/>
                  <a:gd name="T6" fmla="*/ 7 w 8"/>
                  <a:gd name="T7" fmla="*/ 7 h 9"/>
                  <a:gd name="T8" fmla="*/ 1 w 8"/>
                  <a:gd name="T9" fmla="*/ 9 h 9"/>
                  <a:gd name="T10" fmla="*/ 0 w 8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1" y="9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6" name="Freeform 1367"/>
              <p:cNvSpPr>
                <a:spLocks noEditPoints="1"/>
              </p:cNvSpPr>
              <p:nvPr/>
            </p:nvSpPr>
            <p:spPr bwMode="gray">
              <a:xfrm>
                <a:off x="2690" y="1847"/>
                <a:ext cx="8" cy="10"/>
              </a:xfrm>
              <a:custGeom>
                <a:avLst/>
                <a:gdLst>
                  <a:gd name="T0" fmla="*/ 4 w 8"/>
                  <a:gd name="T1" fmla="*/ 1 h 10"/>
                  <a:gd name="T2" fmla="*/ 8 w 8"/>
                  <a:gd name="T3" fmla="*/ 4 h 10"/>
                  <a:gd name="T4" fmla="*/ 7 w 8"/>
                  <a:gd name="T5" fmla="*/ 8 h 10"/>
                  <a:gd name="T6" fmla="*/ 1 w 8"/>
                  <a:gd name="T7" fmla="*/ 9 h 10"/>
                  <a:gd name="T8" fmla="*/ 0 w 8"/>
                  <a:gd name="T9" fmla="*/ 5 h 10"/>
                  <a:gd name="T10" fmla="*/ 4 w 8"/>
                  <a:gd name="T11" fmla="*/ 1 h 10"/>
                  <a:gd name="T12" fmla="*/ 4 w 8"/>
                  <a:gd name="T13" fmla="*/ 0 h 10"/>
                  <a:gd name="T14" fmla="*/ 3 w 8"/>
                  <a:gd name="T15" fmla="*/ 1 h 10"/>
                  <a:gd name="T16" fmla="*/ 0 w 8"/>
                  <a:gd name="T17" fmla="*/ 5 h 10"/>
                  <a:gd name="T18" fmla="*/ 0 w 8"/>
                  <a:gd name="T19" fmla="*/ 5 h 10"/>
                  <a:gd name="T20" fmla="*/ 0 w 8"/>
                  <a:gd name="T21" fmla="*/ 5 h 10"/>
                  <a:gd name="T22" fmla="*/ 1 w 8"/>
                  <a:gd name="T23" fmla="*/ 10 h 10"/>
                  <a:gd name="T24" fmla="*/ 1 w 8"/>
                  <a:gd name="T25" fmla="*/ 10 h 10"/>
                  <a:gd name="T26" fmla="*/ 1 w 8"/>
                  <a:gd name="T27" fmla="*/ 10 h 10"/>
                  <a:gd name="T28" fmla="*/ 7 w 8"/>
                  <a:gd name="T29" fmla="*/ 8 h 10"/>
                  <a:gd name="T30" fmla="*/ 8 w 8"/>
                  <a:gd name="T31" fmla="*/ 8 h 10"/>
                  <a:gd name="T32" fmla="*/ 8 w 8"/>
                  <a:gd name="T33" fmla="*/ 8 h 10"/>
                  <a:gd name="T34" fmla="*/ 8 w 8"/>
                  <a:gd name="T35" fmla="*/ 4 h 10"/>
                  <a:gd name="T36" fmla="*/ 8 w 8"/>
                  <a:gd name="T37" fmla="*/ 4 h 10"/>
                  <a:gd name="T38" fmla="*/ 8 w 8"/>
                  <a:gd name="T39" fmla="*/ 3 h 10"/>
                  <a:gd name="T40" fmla="*/ 4 w 8"/>
                  <a:gd name="T41" fmla="*/ 1 h 10"/>
                  <a:gd name="T42" fmla="*/ 4 w 8"/>
                  <a:gd name="T43" fmla="*/ 0 h 10"/>
                  <a:gd name="T44" fmla="*/ 4 w 8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lnTo>
                      <a:pt x="8" y="4"/>
                    </a:lnTo>
                    <a:lnTo>
                      <a:pt x="7" y="8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7" name="Freeform 1368"/>
              <p:cNvSpPr>
                <a:spLocks noEditPoints="1"/>
              </p:cNvSpPr>
              <p:nvPr/>
            </p:nvSpPr>
            <p:spPr bwMode="gray">
              <a:xfrm>
                <a:off x="2690" y="1847"/>
                <a:ext cx="8" cy="10"/>
              </a:xfrm>
              <a:custGeom>
                <a:avLst/>
                <a:gdLst>
                  <a:gd name="T0" fmla="*/ 4 w 8"/>
                  <a:gd name="T1" fmla="*/ 1 h 10"/>
                  <a:gd name="T2" fmla="*/ 8 w 8"/>
                  <a:gd name="T3" fmla="*/ 4 h 10"/>
                  <a:gd name="T4" fmla="*/ 7 w 8"/>
                  <a:gd name="T5" fmla="*/ 8 h 10"/>
                  <a:gd name="T6" fmla="*/ 1 w 8"/>
                  <a:gd name="T7" fmla="*/ 9 h 10"/>
                  <a:gd name="T8" fmla="*/ 0 w 8"/>
                  <a:gd name="T9" fmla="*/ 5 h 10"/>
                  <a:gd name="T10" fmla="*/ 4 w 8"/>
                  <a:gd name="T11" fmla="*/ 1 h 10"/>
                  <a:gd name="T12" fmla="*/ 4 w 8"/>
                  <a:gd name="T13" fmla="*/ 0 h 10"/>
                  <a:gd name="T14" fmla="*/ 3 w 8"/>
                  <a:gd name="T15" fmla="*/ 1 h 10"/>
                  <a:gd name="T16" fmla="*/ 0 w 8"/>
                  <a:gd name="T17" fmla="*/ 5 h 10"/>
                  <a:gd name="T18" fmla="*/ 0 w 8"/>
                  <a:gd name="T19" fmla="*/ 5 h 10"/>
                  <a:gd name="T20" fmla="*/ 0 w 8"/>
                  <a:gd name="T21" fmla="*/ 5 h 10"/>
                  <a:gd name="T22" fmla="*/ 1 w 8"/>
                  <a:gd name="T23" fmla="*/ 10 h 10"/>
                  <a:gd name="T24" fmla="*/ 1 w 8"/>
                  <a:gd name="T25" fmla="*/ 10 h 10"/>
                  <a:gd name="T26" fmla="*/ 1 w 8"/>
                  <a:gd name="T27" fmla="*/ 10 h 10"/>
                  <a:gd name="T28" fmla="*/ 7 w 8"/>
                  <a:gd name="T29" fmla="*/ 8 h 10"/>
                  <a:gd name="T30" fmla="*/ 8 w 8"/>
                  <a:gd name="T31" fmla="*/ 8 h 10"/>
                  <a:gd name="T32" fmla="*/ 8 w 8"/>
                  <a:gd name="T33" fmla="*/ 8 h 10"/>
                  <a:gd name="T34" fmla="*/ 8 w 8"/>
                  <a:gd name="T35" fmla="*/ 4 h 10"/>
                  <a:gd name="T36" fmla="*/ 8 w 8"/>
                  <a:gd name="T37" fmla="*/ 4 h 10"/>
                  <a:gd name="T38" fmla="*/ 8 w 8"/>
                  <a:gd name="T39" fmla="*/ 3 h 10"/>
                  <a:gd name="T40" fmla="*/ 4 w 8"/>
                  <a:gd name="T41" fmla="*/ 1 h 10"/>
                  <a:gd name="T42" fmla="*/ 4 w 8"/>
                  <a:gd name="T43" fmla="*/ 0 h 10"/>
                  <a:gd name="T44" fmla="*/ 4 w 8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lnTo>
                      <a:pt x="8" y="4"/>
                    </a:lnTo>
                    <a:lnTo>
                      <a:pt x="7" y="8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8" name="Freeform 1369"/>
              <p:cNvSpPr>
                <a:spLocks/>
              </p:cNvSpPr>
              <p:nvPr/>
            </p:nvSpPr>
            <p:spPr bwMode="gray">
              <a:xfrm>
                <a:off x="2699" y="1842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5 w 5"/>
                  <a:gd name="T3" fmla="*/ 0 h 5"/>
                  <a:gd name="T4" fmla="*/ 4 w 5"/>
                  <a:gd name="T5" fmla="*/ 5 h 5"/>
                  <a:gd name="T6" fmla="*/ 0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9" name="Freeform 1370"/>
              <p:cNvSpPr>
                <a:spLocks noEditPoints="1"/>
              </p:cNvSpPr>
              <p:nvPr/>
            </p:nvSpPr>
            <p:spPr bwMode="gray">
              <a:xfrm>
                <a:off x="2698" y="1842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5 w 6"/>
                  <a:gd name="T3" fmla="*/ 5 h 5"/>
                  <a:gd name="T4" fmla="*/ 1 w 6"/>
                  <a:gd name="T5" fmla="*/ 2 h 5"/>
                  <a:gd name="T6" fmla="*/ 5 w 6"/>
                  <a:gd name="T7" fmla="*/ 0 h 5"/>
                  <a:gd name="T8" fmla="*/ 6 w 6"/>
                  <a:gd name="T9" fmla="*/ 0 h 5"/>
                  <a:gd name="T10" fmla="*/ 5 w 6"/>
                  <a:gd name="T11" fmla="*/ 0 h 5"/>
                  <a:gd name="T12" fmla="*/ 1 w 6"/>
                  <a:gd name="T13" fmla="*/ 1 h 5"/>
                  <a:gd name="T14" fmla="*/ 0 w 6"/>
                  <a:gd name="T15" fmla="*/ 1 h 5"/>
                  <a:gd name="T16" fmla="*/ 1 w 6"/>
                  <a:gd name="T17" fmla="*/ 2 h 5"/>
                  <a:gd name="T18" fmla="*/ 4 w 6"/>
                  <a:gd name="T19" fmla="*/ 5 h 5"/>
                  <a:gd name="T20" fmla="*/ 5 w 6"/>
                  <a:gd name="T21" fmla="*/ 5 h 5"/>
                  <a:gd name="T22" fmla="*/ 5 w 6"/>
                  <a:gd name="T23" fmla="*/ 5 h 5"/>
                  <a:gd name="T24" fmla="*/ 6 w 6"/>
                  <a:gd name="T25" fmla="*/ 0 h 5"/>
                  <a:gd name="T26" fmla="*/ 6 w 6"/>
                  <a:gd name="T27" fmla="*/ 0 h 5"/>
                  <a:gd name="T28" fmla="*/ 6 w 6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5" y="5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0" name="Freeform 1371"/>
              <p:cNvSpPr>
                <a:spLocks noEditPoints="1"/>
              </p:cNvSpPr>
              <p:nvPr/>
            </p:nvSpPr>
            <p:spPr bwMode="gray">
              <a:xfrm>
                <a:off x="2698" y="1842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5 w 6"/>
                  <a:gd name="T3" fmla="*/ 5 h 5"/>
                  <a:gd name="T4" fmla="*/ 1 w 6"/>
                  <a:gd name="T5" fmla="*/ 2 h 5"/>
                  <a:gd name="T6" fmla="*/ 5 w 6"/>
                  <a:gd name="T7" fmla="*/ 0 h 5"/>
                  <a:gd name="T8" fmla="*/ 6 w 6"/>
                  <a:gd name="T9" fmla="*/ 0 h 5"/>
                  <a:gd name="T10" fmla="*/ 5 w 6"/>
                  <a:gd name="T11" fmla="*/ 0 h 5"/>
                  <a:gd name="T12" fmla="*/ 1 w 6"/>
                  <a:gd name="T13" fmla="*/ 1 h 5"/>
                  <a:gd name="T14" fmla="*/ 0 w 6"/>
                  <a:gd name="T15" fmla="*/ 1 h 5"/>
                  <a:gd name="T16" fmla="*/ 1 w 6"/>
                  <a:gd name="T17" fmla="*/ 2 h 5"/>
                  <a:gd name="T18" fmla="*/ 4 w 6"/>
                  <a:gd name="T19" fmla="*/ 5 h 5"/>
                  <a:gd name="T20" fmla="*/ 5 w 6"/>
                  <a:gd name="T21" fmla="*/ 5 h 5"/>
                  <a:gd name="T22" fmla="*/ 5 w 6"/>
                  <a:gd name="T23" fmla="*/ 5 h 5"/>
                  <a:gd name="T24" fmla="*/ 6 w 6"/>
                  <a:gd name="T25" fmla="*/ 0 h 5"/>
                  <a:gd name="T26" fmla="*/ 6 w 6"/>
                  <a:gd name="T27" fmla="*/ 0 h 5"/>
                  <a:gd name="T28" fmla="*/ 6 w 6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5" y="5"/>
                    </a:lnTo>
                    <a:lnTo>
                      <a:pt x="1" y="2"/>
                    </a:lnTo>
                    <a:lnTo>
                      <a:pt x="5" y="0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1" name="Freeform 1372"/>
              <p:cNvSpPr>
                <a:spLocks/>
              </p:cNvSpPr>
              <p:nvPr/>
            </p:nvSpPr>
            <p:spPr bwMode="gray">
              <a:xfrm>
                <a:off x="2554" y="2054"/>
                <a:ext cx="10" cy="4"/>
              </a:xfrm>
              <a:custGeom>
                <a:avLst/>
                <a:gdLst>
                  <a:gd name="T0" fmla="*/ 0 w 10"/>
                  <a:gd name="T1" fmla="*/ 3 h 4"/>
                  <a:gd name="T2" fmla="*/ 3 w 10"/>
                  <a:gd name="T3" fmla="*/ 0 h 4"/>
                  <a:gd name="T4" fmla="*/ 7 w 10"/>
                  <a:gd name="T5" fmla="*/ 0 h 4"/>
                  <a:gd name="T6" fmla="*/ 10 w 10"/>
                  <a:gd name="T7" fmla="*/ 4 h 4"/>
                  <a:gd name="T8" fmla="*/ 0 w 10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0" y="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2" name="Freeform 1373"/>
              <p:cNvSpPr>
                <a:spLocks noEditPoints="1"/>
              </p:cNvSpPr>
              <p:nvPr/>
            </p:nvSpPr>
            <p:spPr bwMode="gray">
              <a:xfrm>
                <a:off x="2554" y="2054"/>
                <a:ext cx="10" cy="4"/>
              </a:xfrm>
              <a:custGeom>
                <a:avLst/>
                <a:gdLst>
                  <a:gd name="T0" fmla="*/ 7 w 10"/>
                  <a:gd name="T1" fmla="*/ 0 h 4"/>
                  <a:gd name="T2" fmla="*/ 10 w 10"/>
                  <a:gd name="T3" fmla="*/ 3 h 4"/>
                  <a:gd name="T4" fmla="*/ 1 w 10"/>
                  <a:gd name="T5" fmla="*/ 3 h 4"/>
                  <a:gd name="T6" fmla="*/ 3 w 10"/>
                  <a:gd name="T7" fmla="*/ 0 h 4"/>
                  <a:gd name="T8" fmla="*/ 7 w 10"/>
                  <a:gd name="T9" fmla="*/ 0 h 4"/>
                  <a:gd name="T10" fmla="*/ 7 w 10"/>
                  <a:gd name="T11" fmla="*/ 0 h 4"/>
                  <a:gd name="T12" fmla="*/ 7 w 10"/>
                  <a:gd name="T13" fmla="*/ 0 h 4"/>
                  <a:gd name="T14" fmla="*/ 3 w 10"/>
                  <a:gd name="T15" fmla="*/ 0 h 4"/>
                  <a:gd name="T16" fmla="*/ 2 w 10"/>
                  <a:gd name="T17" fmla="*/ 0 h 4"/>
                  <a:gd name="T18" fmla="*/ 2 w 10"/>
                  <a:gd name="T19" fmla="*/ 0 h 4"/>
                  <a:gd name="T20" fmla="*/ 0 w 10"/>
                  <a:gd name="T21" fmla="*/ 3 h 4"/>
                  <a:gd name="T22" fmla="*/ 0 w 10"/>
                  <a:gd name="T23" fmla="*/ 3 h 4"/>
                  <a:gd name="T24" fmla="*/ 1 w 10"/>
                  <a:gd name="T25" fmla="*/ 3 h 4"/>
                  <a:gd name="T26" fmla="*/ 10 w 10"/>
                  <a:gd name="T27" fmla="*/ 4 h 4"/>
                  <a:gd name="T28" fmla="*/ 10 w 10"/>
                  <a:gd name="T29" fmla="*/ 4 h 4"/>
                  <a:gd name="T30" fmla="*/ 10 w 10"/>
                  <a:gd name="T31" fmla="*/ 3 h 4"/>
                  <a:gd name="T32" fmla="*/ 7 w 10"/>
                  <a:gd name="T33" fmla="*/ 0 h 4"/>
                  <a:gd name="T34" fmla="*/ 7 w 10"/>
                  <a:gd name="T35" fmla="*/ 0 h 4"/>
                  <a:gd name="T36" fmla="*/ 7 w 10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4">
                    <a:moveTo>
                      <a:pt x="7" y="0"/>
                    </a:moveTo>
                    <a:lnTo>
                      <a:pt x="10" y="3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3" name="Freeform 1374"/>
              <p:cNvSpPr>
                <a:spLocks noEditPoints="1"/>
              </p:cNvSpPr>
              <p:nvPr/>
            </p:nvSpPr>
            <p:spPr bwMode="gray">
              <a:xfrm>
                <a:off x="2554" y="2054"/>
                <a:ext cx="10" cy="4"/>
              </a:xfrm>
              <a:custGeom>
                <a:avLst/>
                <a:gdLst>
                  <a:gd name="T0" fmla="*/ 7 w 10"/>
                  <a:gd name="T1" fmla="*/ 0 h 4"/>
                  <a:gd name="T2" fmla="*/ 10 w 10"/>
                  <a:gd name="T3" fmla="*/ 3 h 4"/>
                  <a:gd name="T4" fmla="*/ 1 w 10"/>
                  <a:gd name="T5" fmla="*/ 3 h 4"/>
                  <a:gd name="T6" fmla="*/ 3 w 10"/>
                  <a:gd name="T7" fmla="*/ 0 h 4"/>
                  <a:gd name="T8" fmla="*/ 7 w 10"/>
                  <a:gd name="T9" fmla="*/ 0 h 4"/>
                  <a:gd name="T10" fmla="*/ 7 w 10"/>
                  <a:gd name="T11" fmla="*/ 0 h 4"/>
                  <a:gd name="T12" fmla="*/ 7 w 10"/>
                  <a:gd name="T13" fmla="*/ 0 h 4"/>
                  <a:gd name="T14" fmla="*/ 3 w 10"/>
                  <a:gd name="T15" fmla="*/ 0 h 4"/>
                  <a:gd name="T16" fmla="*/ 2 w 10"/>
                  <a:gd name="T17" fmla="*/ 0 h 4"/>
                  <a:gd name="T18" fmla="*/ 2 w 10"/>
                  <a:gd name="T19" fmla="*/ 0 h 4"/>
                  <a:gd name="T20" fmla="*/ 0 w 10"/>
                  <a:gd name="T21" fmla="*/ 3 h 4"/>
                  <a:gd name="T22" fmla="*/ 0 w 10"/>
                  <a:gd name="T23" fmla="*/ 3 h 4"/>
                  <a:gd name="T24" fmla="*/ 1 w 10"/>
                  <a:gd name="T25" fmla="*/ 3 h 4"/>
                  <a:gd name="T26" fmla="*/ 10 w 10"/>
                  <a:gd name="T27" fmla="*/ 4 h 4"/>
                  <a:gd name="T28" fmla="*/ 10 w 10"/>
                  <a:gd name="T29" fmla="*/ 4 h 4"/>
                  <a:gd name="T30" fmla="*/ 10 w 10"/>
                  <a:gd name="T31" fmla="*/ 3 h 4"/>
                  <a:gd name="T32" fmla="*/ 7 w 10"/>
                  <a:gd name="T33" fmla="*/ 0 h 4"/>
                  <a:gd name="T34" fmla="*/ 7 w 10"/>
                  <a:gd name="T35" fmla="*/ 0 h 4"/>
                  <a:gd name="T36" fmla="*/ 7 w 10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4">
                    <a:moveTo>
                      <a:pt x="7" y="0"/>
                    </a:moveTo>
                    <a:lnTo>
                      <a:pt x="10" y="3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4" name="Freeform 1375"/>
              <p:cNvSpPr>
                <a:spLocks/>
              </p:cNvSpPr>
              <p:nvPr/>
            </p:nvSpPr>
            <p:spPr bwMode="gray">
              <a:xfrm>
                <a:off x="2570" y="2079"/>
                <a:ext cx="8" cy="6"/>
              </a:xfrm>
              <a:custGeom>
                <a:avLst/>
                <a:gdLst>
                  <a:gd name="T0" fmla="*/ 0 w 8"/>
                  <a:gd name="T1" fmla="*/ 2 h 6"/>
                  <a:gd name="T2" fmla="*/ 4 w 8"/>
                  <a:gd name="T3" fmla="*/ 0 h 6"/>
                  <a:gd name="T4" fmla="*/ 8 w 8"/>
                  <a:gd name="T5" fmla="*/ 4 h 6"/>
                  <a:gd name="T6" fmla="*/ 2 w 8"/>
                  <a:gd name="T7" fmla="*/ 6 h 6"/>
                  <a:gd name="T8" fmla="*/ 0 w 8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5" name="Freeform 1376"/>
              <p:cNvSpPr>
                <a:spLocks noEditPoints="1"/>
              </p:cNvSpPr>
              <p:nvPr/>
            </p:nvSpPr>
            <p:spPr bwMode="gray">
              <a:xfrm>
                <a:off x="2570" y="2079"/>
                <a:ext cx="8" cy="6"/>
              </a:xfrm>
              <a:custGeom>
                <a:avLst/>
                <a:gdLst>
                  <a:gd name="T0" fmla="*/ 4 w 8"/>
                  <a:gd name="T1" fmla="*/ 0 h 6"/>
                  <a:gd name="T2" fmla="*/ 7 w 8"/>
                  <a:gd name="T3" fmla="*/ 4 h 6"/>
                  <a:gd name="T4" fmla="*/ 3 w 8"/>
                  <a:gd name="T5" fmla="*/ 5 h 6"/>
                  <a:gd name="T6" fmla="*/ 0 w 8"/>
                  <a:gd name="T7" fmla="*/ 2 h 6"/>
                  <a:gd name="T8" fmla="*/ 4 w 8"/>
                  <a:gd name="T9" fmla="*/ 0 h 6"/>
                  <a:gd name="T10" fmla="*/ 4 w 8"/>
                  <a:gd name="T11" fmla="*/ 0 h 6"/>
                  <a:gd name="T12" fmla="*/ 3 w 8"/>
                  <a:gd name="T13" fmla="*/ 0 h 6"/>
                  <a:gd name="T14" fmla="*/ 0 w 8"/>
                  <a:gd name="T15" fmla="*/ 2 h 6"/>
                  <a:gd name="T16" fmla="*/ 0 w 8"/>
                  <a:gd name="T17" fmla="*/ 2 h 6"/>
                  <a:gd name="T18" fmla="*/ 0 w 8"/>
                  <a:gd name="T19" fmla="*/ 3 h 6"/>
                  <a:gd name="T20" fmla="*/ 2 w 8"/>
                  <a:gd name="T21" fmla="*/ 6 h 6"/>
                  <a:gd name="T22" fmla="*/ 2 w 8"/>
                  <a:gd name="T23" fmla="*/ 6 h 6"/>
                  <a:gd name="T24" fmla="*/ 3 w 8"/>
                  <a:gd name="T25" fmla="*/ 6 h 6"/>
                  <a:gd name="T26" fmla="*/ 7 w 8"/>
                  <a:gd name="T27" fmla="*/ 5 h 6"/>
                  <a:gd name="T28" fmla="*/ 8 w 8"/>
                  <a:gd name="T29" fmla="*/ 5 h 6"/>
                  <a:gd name="T30" fmla="*/ 8 w 8"/>
                  <a:gd name="T31" fmla="*/ 4 h 6"/>
                  <a:gd name="T32" fmla="*/ 4 w 8"/>
                  <a:gd name="T33" fmla="*/ 0 h 6"/>
                  <a:gd name="T34" fmla="*/ 4 w 8"/>
                  <a:gd name="T35" fmla="*/ 0 h 6"/>
                  <a:gd name="T36" fmla="*/ 4 w 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lnTo>
                      <a:pt x="7" y="4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6" name="Freeform 1377"/>
              <p:cNvSpPr>
                <a:spLocks noEditPoints="1"/>
              </p:cNvSpPr>
              <p:nvPr/>
            </p:nvSpPr>
            <p:spPr bwMode="gray">
              <a:xfrm>
                <a:off x="2570" y="2079"/>
                <a:ext cx="8" cy="6"/>
              </a:xfrm>
              <a:custGeom>
                <a:avLst/>
                <a:gdLst>
                  <a:gd name="T0" fmla="*/ 4 w 8"/>
                  <a:gd name="T1" fmla="*/ 0 h 6"/>
                  <a:gd name="T2" fmla="*/ 7 w 8"/>
                  <a:gd name="T3" fmla="*/ 4 h 6"/>
                  <a:gd name="T4" fmla="*/ 3 w 8"/>
                  <a:gd name="T5" fmla="*/ 5 h 6"/>
                  <a:gd name="T6" fmla="*/ 0 w 8"/>
                  <a:gd name="T7" fmla="*/ 2 h 6"/>
                  <a:gd name="T8" fmla="*/ 4 w 8"/>
                  <a:gd name="T9" fmla="*/ 0 h 6"/>
                  <a:gd name="T10" fmla="*/ 4 w 8"/>
                  <a:gd name="T11" fmla="*/ 0 h 6"/>
                  <a:gd name="T12" fmla="*/ 3 w 8"/>
                  <a:gd name="T13" fmla="*/ 0 h 6"/>
                  <a:gd name="T14" fmla="*/ 0 w 8"/>
                  <a:gd name="T15" fmla="*/ 2 h 6"/>
                  <a:gd name="T16" fmla="*/ 0 w 8"/>
                  <a:gd name="T17" fmla="*/ 2 h 6"/>
                  <a:gd name="T18" fmla="*/ 0 w 8"/>
                  <a:gd name="T19" fmla="*/ 3 h 6"/>
                  <a:gd name="T20" fmla="*/ 2 w 8"/>
                  <a:gd name="T21" fmla="*/ 6 h 6"/>
                  <a:gd name="T22" fmla="*/ 2 w 8"/>
                  <a:gd name="T23" fmla="*/ 6 h 6"/>
                  <a:gd name="T24" fmla="*/ 3 w 8"/>
                  <a:gd name="T25" fmla="*/ 6 h 6"/>
                  <a:gd name="T26" fmla="*/ 7 w 8"/>
                  <a:gd name="T27" fmla="*/ 5 h 6"/>
                  <a:gd name="T28" fmla="*/ 8 w 8"/>
                  <a:gd name="T29" fmla="*/ 5 h 6"/>
                  <a:gd name="T30" fmla="*/ 8 w 8"/>
                  <a:gd name="T31" fmla="*/ 4 h 6"/>
                  <a:gd name="T32" fmla="*/ 4 w 8"/>
                  <a:gd name="T33" fmla="*/ 0 h 6"/>
                  <a:gd name="T34" fmla="*/ 4 w 8"/>
                  <a:gd name="T35" fmla="*/ 0 h 6"/>
                  <a:gd name="T36" fmla="*/ 4 w 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lnTo>
                      <a:pt x="7" y="4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7" name="Freeform 1378"/>
              <p:cNvSpPr>
                <a:spLocks/>
              </p:cNvSpPr>
              <p:nvPr/>
            </p:nvSpPr>
            <p:spPr bwMode="gray">
              <a:xfrm>
                <a:off x="2552" y="2084"/>
                <a:ext cx="8" cy="7"/>
              </a:xfrm>
              <a:custGeom>
                <a:avLst/>
                <a:gdLst>
                  <a:gd name="T0" fmla="*/ 0 w 8"/>
                  <a:gd name="T1" fmla="*/ 2 h 7"/>
                  <a:gd name="T2" fmla="*/ 4 w 8"/>
                  <a:gd name="T3" fmla="*/ 0 h 7"/>
                  <a:gd name="T4" fmla="*/ 8 w 8"/>
                  <a:gd name="T5" fmla="*/ 3 h 7"/>
                  <a:gd name="T6" fmla="*/ 4 w 8"/>
                  <a:gd name="T7" fmla="*/ 7 h 7"/>
                  <a:gd name="T8" fmla="*/ 0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8" name="Freeform 1379"/>
              <p:cNvSpPr>
                <a:spLocks noEditPoints="1"/>
              </p:cNvSpPr>
              <p:nvPr/>
            </p:nvSpPr>
            <p:spPr bwMode="gray">
              <a:xfrm>
                <a:off x="2552" y="2084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3 h 7"/>
                  <a:gd name="T4" fmla="*/ 4 w 8"/>
                  <a:gd name="T5" fmla="*/ 6 h 7"/>
                  <a:gd name="T6" fmla="*/ 0 w 8"/>
                  <a:gd name="T7" fmla="*/ 2 h 7"/>
                  <a:gd name="T8" fmla="*/ 4 w 8"/>
                  <a:gd name="T9" fmla="*/ 0 h 7"/>
                  <a:gd name="T10" fmla="*/ 4 w 8"/>
                  <a:gd name="T11" fmla="*/ 0 h 7"/>
                  <a:gd name="T12" fmla="*/ 4 w 8"/>
                  <a:gd name="T13" fmla="*/ 0 h 7"/>
                  <a:gd name="T14" fmla="*/ 0 w 8"/>
                  <a:gd name="T15" fmla="*/ 1 h 7"/>
                  <a:gd name="T16" fmla="*/ 0 w 8"/>
                  <a:gd name="T17" fmla="*/ 2 h 7"/>
                  <a:gd name="T18" fmla="*/ 0 w 8"/>
                  <a:gd name="T19" fmla="*/ 2 h 7"/>
                  <a:gd name="T20" fmla="*/ 4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8 w 8"/>
                  <a:gd name="T27" fmla="*/ 3 h 7"/>
                  <a:gd name="T28" fmla="*/ 8 w 8"/>
                  <a:gd name="T29" fmla="*/ 3 h 7"/>
                  <a:gd name="T30" fmla="*/ 8 w 8"/>
                  <a:gd name="T31" fmla="*/ 3 h 7"/>
                  <a:gd name="T32" fmla="*/ 4 w 8"/>
                  <a:gd name="T33" fmla="*/ 0 h 7"/>
                  <a:gd name="T34" fmla="*/ 4 w 8"/>
                  <a:gd name="T35" fmla="*/ 0 h 7"/>
                  <a:gd name="T36" fmla="*/ 4 w 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7" y="3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9" name="Freeform 1380"/>
              <p:cNvSpPr>
                <a:spLocks noEditPoints="1"/>
              </p:cNvSpPr>
              <p:nvPr/>
            </p:nvSpPr>
            <p:spPr bwMode="gray">
              <a:xfrm>
                <a:off x="2552" y="2084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3 h 7"/>
                  <a:gd name="T4" fmla="*/ 4 w 8"/>
                  <a:gd name="T5" fmla="*/ 6 h 7"/>
                  <a:gd name="T6" fmla="*/ 0 w 8"/>
                  <a:gd name="T7" fmla="*/ 2 h 7"/>
                  <a:gd name="T8" fmla="*/ 4 w 8"/>
                  <a:gd name="T9" fmla="*/ 0 h 7"/>
                  <a:gd name="T10" fmla="*/ 4 w 8"/>
                  <a:gd name="T11" fmla="*/ 0 h 7"/>
                  <a:gd name="T12" fmla="*/ 4 w 8"/>
                  <a:gd name="T13" fmla="*/ 0 h 7"/>
                  <a:gd name="T14" fmla="*/ 0 w 8"/>
                  <a:gd name="T15" fmla="*/ 1 h 7"/>
                  <a:gd name="T16" fmla="*/ 0 w 8"/>
                  <a:gd name="T17" fmla="*/ 2 h 7"/>
                  <a:gd name="T18" fmla="*/ 0 w 8"/>
                  <a:gd name="T19" fmla="*/ 2 h 7"/>
                  <a:gd name="T20" fmla="*/ 4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8 w 8"/>
                  <a:gd name="T27" fmla="*/ 3 h 7"/>
                  <a:gd name="T28" fmla="*/ 8 w 8"/>
                  <a:gd name="T29" fmla="*/ 3 h 7"/>
                  <a:gd name="T30" fmla="*/ 8 w 8"/>
                  <a:gd name="T31" fmla="*/ 3 h 7"/>
                  <a:gd name="T32" fmla="*/ 4 w 8"/>
                  <a:gd name="T33" fmla="*/ 0 h 7"/>
                  <a:gd name="T34" fmla="*/ 4 w 8"/>
                  <a:gd name="T35" fmla="*/ 0 h 7"/>
                  <a:gd name="T36" fmla="*/ 4 w 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7" y="3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0" name="Freeform 1381"/>
              <p:cNvSpPr>
                <a:spLocks/>
              </p:cNvSpPr>
              <p:nvPr/>
            </p:nvSpPr>
            <p:spPr bwMode="gray">
              <a:xfrm>
                <a:off x="3984" y="498"/>
                <a:ext cx="2348" cy="1053"/>
              </a:xfrm>
              <a:custGeom>
                <a:avLst/>
                <a:gdLst>
                  <a:gd name="T0" fmla="*/ 1335 w 2348"/>
                  <a:gd name="T1" fmla="*/ 921 h 1053"/>
                  <a:gd name="T2" fmla="*/ 1114 w 2348"/>
                  <a:gd name="T3" fmla="*/ 804 h 1053"/>
                  <a:gd name="T4" fmla="*/ 956 w 2348"/>
                  <a:gd name="T5" fmla="*/ 889 h 1053"/>
                  <a:gd name="T6" fmla="*/ 699 w 2348"/>
                  <a:gd name="T7" fmla="*/ 870 h 1053"/>
                  <a:gd name="T8" fmla="*/ 531 w 2348"/>
                  <a:gd name="T9" fmla="*/ 889 h 1053"/>
                  <a:gd name="T10" fmla="*/ 261 w 2348"/>
                  <a:gd name="T11" fmla="*/ 754 h 1053"/>
                  <a:gd name="T12" fmla="*/ 62 w 2348"/>
                  <a:gd name="T13" fmla="*/ 805 h 1053"/>
                  <a:gd name="T14" fmla="*/ 17 w 2348"/>
                  <a:gd name="T15" fmla="*/ 723 h 1053"/>
                  <a:gd name="T16" fmla="*/ 126 w 2348"/>
                  <a:gd name="T17" fmla="*/ 288 h 1053"/>
                  <a:gd name="T18" fmla="*/ 191 w 2348"/>
                  <a:gd name="T19" fmla="*/ 269 h 1053"/>
                  <a:gd name="T20" fmla="*/ 277 w 2348"/>
                  <a:gd name="T21" fmla="*/ 168 h 1053"/>
                  <a:gd name="T22" fmla="*/ 294 w 2348"/>
                  <a:gd name="T23" fmla="*/ 293 h 1053"/>
                  <a:gd name="T24" fmla="*/ 200 w 2348"/>
                  <a:gd name="T25" fmla="*/ 344 h 1053"/>
                  <a:gd name="T26" fmla="*/ 346 w 2348"/>
                  <a:gd name="T27" fmla="*/ 287 h 1053"/>
                  <a:gd name="T28" fmla="*/ 324 w 2348"/>
                  <a:gd name="T29" fmla="*/ 274 h 1053"/>
                  <a:gd name="T30" fmla="*/ 314 w 2348"/>
                  <a:gd name="T31" fmla="*/ 167 h 1053"/>
                  <a:gd name="T32" fmla="*/ 386 w 2348"/>
                  <a:gd name="T33" fmla="*/ 221 h 1053"/>
                  <a:gd name="T34" fmla="*/ 355 w 2348"/>
                  <a:gd name="T35" fmla="*/ 184 h 1053"/>
                  <a:gd name="T36" fmla="*/ 449 w 2348"/>
                  <a:gd name="T37" fmla="*/ 244 h 1053"/>
                  <a:gd name="T38" fmla="*/ 444 w 2348"/>
                  <a:gd name="T39" fmla="*/ 182 h 1053"/>
                  <a:gd name="T40" fmla="*/ 527 w 2348"/>
                  <a:gd name="T41" fmla="*/ 132 h 1053"/>
                  <a:gd name="T42" fmla="*/ 527 w 2348"/>
                  <a:gd name="T43" fmla="*/ 90 h 1053"/>
                  <a:gd name="T44" fmla="*/ 648 w 2348"/>
                  <a:gd name="T45" fmla="*/ 60 h 1053"/>
                  <a:gd name="T46" fmla="*/ 716 w 2348"/>
                  <a:gd name="T47" fmla="*/ 55 h 1053"/>
                  <a:gd name="T48" fmla="*/ 781 w 2348"/>
                  <a:gd name="T49" fmla="*/ 42 h 1053"/>
                  <a:gd name="T50" fmla="*/ 799 w 2348"/>
                  <a:gd name="T51" fmla="*/ 10 h 1053"/>
                  <a:gd name="T52" fmla="*/ 880 w 2348"/>
                  <a:gd name="T53" fmla="*/ 32 h 1053"/>
                  <a:gd name="T54" fmla="*/ 1002 w 2348"/>
                  <a:gd name="T55" fmla="*/ 57 h 1053"/>
                  <a:gd name="T56" fmla="*/ 923 w 2348"/>
                  <a:gd name="T57" fmla="*/ 116 h 1053"/>
                  <a:gd name="T58" fmla="*/ 899 w 2348"/>
                  <a:gd name="T59" fmla="*/ 148 h 1053"/>
                  <a:gd name="T60" fmla="*/ 985 w 2348"/>
                  <a:gd name="T61" fmla="*/ 131 h 1053"/>
                  <a:gd name="T62" fmla="*/ 1085 w 2348"/>
                  <a:gd name="T63" fmla="*/ 140 h 1053"/>
                  <a:gd name="T64" fmla="*/ 1174 w 2348"/>
                  <a:gd name="T65" fmla="*/ 131 h 1053"/>
                  <a:gd name="T66" fmla="*/ 1260 w 2348"/>
                  <a:gd name="T67" fmla="*/ 169 h 1053"/>
                  <a:gd name="T68" fmla="*/ 1320 w 2348"/>
                  <a:gd name="T69" fmla="*/ 219 h 1053"/>
                  <a:gd name="T70" fmla="*/ 1468 w 2348"/>
                  <a:gd name="T71" fmla="*/ 203 h 1053"/>
                  <a:gd name="T72" fmla="*/ 1528 w 2348"/>
                  <a:gd name="T73" fmla="*/ 167 h 1053"/>
                  <a:gd name="T74" fmla="*/ 1595 w 2348"/>
                  <a:gd name="T75" fmla="*/ 179 h 1053"/>
                  <a:gd name="T76" fmla="*/ 1744 w 2348"/>
                  <a:gd name="T77" fmla="*/ 215 h 1053"/>
                  <a:gd name="T78" fmla="*/ 1857 w 2348"/>
                  <a:gd name="T79" fmla="*/ 260 h 1053"/>
                  <a:gd name="T80" fmla="*/ 1996 w 2348"/>
                  <a:gd name="T81" fmla="*/ 256 h 1053"/>
                  <a:gd name="T82" fmla="*/ 2141 w 2348"/>
                  <a:gd name="T83" fmla="*/ 265 h 1053"/>
                  <a:gd name="T84" fmla="*/ 2262 w 2348"/>
                  <a:gd name="T85" fmla="*/ 332 h 1053"/>
                  <a:gd name="T86" fmla="*/ 2332 w 2348"/>
                  <a:gd name="T87" fmla="*/ 372 h 1053"/>
                  <a:gd name="T88" fmla="*/ 2238 w 2348"/>
                  <a:gd name="T89" fmla="*/ 390 h 1053"/>
                  <a:gd name="T90" fmla="*/ 2167 w 2348"/>
                  <a:gd name="T91" fmla="*/ 401 h 1053"/>
                  <a:gd name="T92" fmla="*/ 2134 w 2348"/>
                  <a:gd name="T93" fmla="*/ 430 h 1053"/>
                  <a:gd name="T94" fmla="*/ 2103 w 2348"/>
                  <a:gd name="T95" fmla="*/ 507 h 1053"/>
                  <a:gd name="T96" fmla="*/ 1941 w 2348"/>
                  <a:gd name="T97" fmla="*/ 570 h 1053"/>
                  <a:gd name="T98" fmla="*/ 1858 w 2348"/>
                  <a:gd name="T99" fmla="*/ 625 h 1053"/>
                  <a:gd name="T100" fmla="*/ 1848 w 2348"/>
                  <a:gd name="T101" fmla="*/ 723 h 1053"/>
                  <a:gd name="T102" fmla="*/ 1756 w 2348"/>
                  <a:gd name="T103" fmla="*/ 850 h 1053"/>
                  <a:gd name="T104" fmla="*/ 1782 w 2348"/>
                  <a:gd name="T105" fmla="*/ 641 h 1053"/>
                  <a:gd name="T106" fmla="*/ 1893 w 2348"/>
                  <a:gd name="T107" fmla="*/ 498 h 1053"/>
                  <a:gd name="T108" fmla="*/ 1812 w 2348"/>
                  <a:gd name="T109" fmla="*/ 540 h 1053"/>
                  <a:gd name="T110" fmla="*/ 1722 w 2348"/>
                  <a:gd name="T111" fmla="*/ 580 h 1053"/>
                  <a:gd name="T112" fmla="*/ 1669 w 2348"/>
                  <a:gd name="T113" fmla="*/ 607 h 1053"/>
                  <a:gd name="T114" fmla="*/ 1553 w 2348"/>
                  <a:gd name="T115" fmla="*/ 600 h 1053"/>
                  <a:gd name="T116" fmla="*/ 1393 w 2348"/>
                  <a:gd name="T117" fmla="*/ 732 h 1053"/>
                  <a:gd name="T118" fmla="*/ 1446 w 2348"/>
                  <a:gd name="T119" fmla="*/ 757 h 1053"/>
                  <a:gd name="T120" fmla="*/ 1473 w 2348"/>
                  <a:gd name="T121" fmla="*/ 895 h 1053"/>
                  <a:gd name="T122" fmla="*/ 1325 w 2348"/>
                  <a:gd name="T123" fmla="*/ 1039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48" h="1053">
                    <a:moveTo>
                      <a:pt x="1299" y="1049"/>
                    </a:moveTo>
                    <a:lnTo>
                      <a:pt x="1290" y="1044"/>
                    </a:lnTo>
                    <a:lnTo>
                      <a:pt x="1313" y="1037"/>
                    </a:lnTo>
                    <a:lnTo>
                      <a:pt x="1314" y="1018"/>
                    </a:lnTo>
                    <a:lnTo>
                      <a:pt x="1307" y="996"/>
                    </a:lnTo>
                    <a:lnTo>
                      <a:pt x="1322" y="991"/>
                    </a:lnTo>
                    <a:lnTo>
                      <a:pt x="1336" y="995"/>
                    </a:lnTo>
                    <a:lnTo>
                      <a:pt x="1351" y="988"/>
                    </a:lnTo>
                    <a:lnTo>
                      <a:pt x="1360" y="951"/>
                    </a:lnTo>
                    <a:lnTo>
                      <a:pt x="1373" y="943"/>
                    </a:lnTo>
                    <a:lnTo>
                      <a:pt x="1380" y="911"/>
                    </a:lnTo>
                    <a:lnTo>
                      <a:pt x="1373" y="908"/>
                    </a:lnTo>
                    <a:lnTo>
                      <a:pt x="1352" y="920"/>
                    </a:lnTo>
                    <a:lnTo>
                      <a:pt x="1335" y="921"/>
                    </a:lnTo>
                    <a:lnTo>
                      <a:pt x="1327" y="926"/>
                    </a:lnTo>
                    <a:lnTo>
                      <a:pt x="1313" y="927"/>
                    </a:lnTo>
                    <a:lnTo>
                      <a:pt x="1305" y="903"/>
                    </a:lnTo>
                    <a:lnTo>
                      <a:pt x="1284" y="884"/>
                    </a:lnTo>
                    <a:lnTo>
                      <a:pt x="1267" y="877"/>
                    </a:lnTo>
                    <a:lnTo>
                      <a:pt x="1251" y="877"/>
                    </a:lnTo>
                    <a:lnTo>
                      <a:pt x="1247" y="853"/>
                    </a:lnTo>
                    <a:lnTo>
                      <a:pt x="1234" y="827"/>
                    </a:lnTo>
                    <a:lnTo>
                      <a:pt x="1233" y="814"/>
                    </a:lnTo>
                    <a:lnTo>
                      <a:pt x="1217" y="785"/>
                    </a:lnTo>
                    <a:lnTo>
                      <a:pt x="1198" y="781"/>
                    </a:lnTo>
                    <a:lnTo>
                      <a:pt x="1171" y="773"/>
                    </a:lnTo>
                    <a:lnTo>
                      <a:pt x="1130" y="778"/>
                    </a:lnTo>
                    <a:lnTo>
                      <a:pt x="1114" y="804"/>
                    </a:lnTo>
                    <a:lnTo>
                      <a:pt x="1126" y="803"/>
                    </a:lnTo>
                    <a:lnTo>
                      <a:pt x="1124" y="817"/>
                    </a:lnTo>
                    <a:lnTo>
                      <a:pt x="1112" y="826"/>
                    </a:lnTo>
                    <a:lnTo>
                      <a:pt x="1105" y="850"/>
                    </a:lnTo>
                    <a:lnTo>
                      <a:pt x="1096" y="854"/>
                    </a:lnTo>
                    <a:lnTo>
                      <a:pt x="1097" y="869"/>
                    </a:lnTo>
                    <a:lnTo>
                      <a:pt x="1069" y="887"/>
                    </a:lnTo>
                    <a:lnTo>
                      <a:pt x="1060" y="877"/>
                    </a:lnTo>
                    <a:lnTo>
                      <a:pt x="1039" y="880"/>
                    </a:lnTo>
                    <a:lnTo>
                      <a:pt x="1020" y="865"/>
                    </a:lnTo>
                    <a:lnTo>
                      <a:pt x="1005" y="863"/>
                    </a:lnTo>
                    <a:lnTo>
                      <a:pt x="997" y="877"/>
                    </a:lnTo>
                    <a:lnTo>
                      <a:pt x="975" y="891"/>
                    </a:lnTo>
                    <a:lnTo>
                      <a:pt x="956" y="889"/>
                    </a:lnTo>
                    <a:lnTo>
                      <a:pt x="930" y="894"/>
                    </a:lnTo>
                    <a:lnTo>
                      <a:pt x="923" y="888"/>
                    </a:lnTo>
                    <a:lnTo>
                      <a:pt x="900" y="880"/>
                    </a:lnTo>
                    <a:lnTo>
                      <a:pt x="896" y="870"/>
                    </a:lnTo>
                    <a:lnTo>
                      <a:pt x="849" y="857"/>
                    </a:lnTo>
                    <a:lnTo>
                      <a:pt x="816" y="869"/>
                    </a:lnTo>
                    <a:lnTo>
                      <a:pt x="785" y="830"/>
                    </a:lnTo>
                    <a:lnTo>
                      <a:pt x="742" y="818"/>
                    </a:lnTo>
                    <a:lnTo>
                      <a:pt x="732" y="831"/>
                    </a:lnTo>
                    <a:lnTo>
                      <a:pt x="718" y="843"/>
                    </a:lnTo>
                    <a:lnTo>
                      <a:pt x="725" y="858"/>
                    </a:lnTo>
                    <a:lnTo>
                      <a:pt x="723" y="877"/>
                    </a:lnTo>
                    <a:lnTo>
                      <a:pt x="701" y="878"/>
                    </a:lnTo>
                    <a:lnTo>
                      <a:pt x="699" y="870"/>
                    </a:lnTo>
                    <a:lnTo>
                      <a:pt x="686" y="870"/>
                    </a:lnTo>
                    <a:lnTo>
                      <a:pt x="682" y="880"/>
                    </a:lnTo>
                    <a:lnTo>
                      <a:pt x="675" y="880"/>
                    </a:lnTo>
                    <a:lnTo>
                      <a:pt x="654" y="860"/>
                    </a:lnTo>
                    <a:lnTo>
                      <a:pt x="638" y="861"/>
                    </a:lnTo>
                    <a:lnTo>
                      <a:pt x="622" y="851"/>
                    </a:lnTo>
                    <a:lnTo>
                      <a:pt x="613" y="851"/>
                    </a:lnTo>
                    <a:lnTo>
                      <a:pt x="599" y="863"/>
                    </a:lnTo>
                    <a:lnTo>
                      <a:pt x="589" y="864"/>
                    </a:lnTo>
                    <a:lnTo>
                      <a:pt x="575" y="882"/>
                    </a:lnTo>
                    <a:lnTo>
                      <a:pt x="545" y="888"/>
                    </a:lnTo>
                    <a:lnTo>
                      <a:pt x="539" y="898"/>
                    </a:lnTo>
                    <a:lnTo>
                      <a:pt x="533" y="898"/>
                    </a:lnTo>
                    <a:lnTo>
                      <a:pt x="531" y="889"/>
                    </a:lnTo>
                    <a:lnTo>
                      <a:pt x="496" y="880"/>
                    </a:lnTo>
                    <a:lnTo>
                      <a:pt x="468" y="849"/>
                    </a:lnTo>
                    <a:lnTo>
                      <a:pt x="403" y="849"/>
                    </a:lnTo>
                    <a:lnTo>
                      <a:pt x="387" y="822"/>
                    </a:lnTo>
                    <a:lnTo>
                      <a:pt x="378" y="802"/>
                    </a:lnTo>
                    <a:lnTo>
                      <a:pt x="352" y="786"/>
                    </a:lnTo>
                    <a:lnTo>
                      <a:pt x="346" y="768"/>
                    </a:lnTo>
                    <a:lnTo>
                      <a:pt x="346" y="757"/>
                    </a:lnTo>
                    <a:lnTo>
                      <a:pt x="323" y="754"/>
                    </a:lnTo>
                    <a:lnTo>
                      <a:pt x="314" y="764"/>
                    </a:lnTo>
                    <a:lnTo>
                      <a:pt x="310" y="774"/>
                    </a:lnTo>
                    <a:lnTo>
                      <a:pt x="288" y="778"/>
                    </a:lnTo>
                    <a:lnTo>
                      <a:pt x="285" y="764"/>
                    </a:lnTo>
                    <a:lnTo>
                      <a:pt x="261" y="754"/>
                    </a:lnTo>
                    <a:lnTo>
                      <a:pt x="248" y="758"/>
                    </a:lnTo>
                    <a:lnTo>
                      <a:pt x="240" y="736"/>
                    </a:lnTo>
                    <a:lnTo>
                      <a:pt x="228" y="732"/>
                    </a:lnTo>
                    <a:lnTo>
                      <a:pt x="204" y="729"/>
                    </a:lnTo>
                    <a:lnTo>
                      <a:pt x="181" y="732"/>
                    </a:lnTo>
                    <a:lnTo>
                      <a:pt x="162" y="747"/>
                    </a:lnTo>
                    <a:lnTo>
                      <a:pt x="113" y="766"/>
                    </a:lnTo>
                    <a:lnTo>
                      <a:pt x="86" y="773"/>
                    </a:lnTo>
                    <a:lnTo>
                      <a:pt x="64" y="777"/>
                    </a:lnTo>
                    <a:lnTo>
                      <a:pt x="64" y="789"/>
                    </a:lnTo>
                    <a:lnTo>
                      <a:pt x="80" y="788"/>
                    </a:lnTo>
                    <a:lnTo>
                      <a:pt x="80" y="793"/>
                    </a:lnTo>
                    <a:lnTo>
                      <a:pt x="65" y="798"/>
                    </a:lnTo>
                    <a:lnTo>
                      <a:pt x="62" y="805"/>
                    </a:lnTo>
                    <a:lnTo>
                      <a:pt x="70" y="810"/>
                    </a:lnTo>
                    <a:lnTo>
                      <a:pt x="67" y="818"/>
                    </a:lnTo>
                    <a:lnTo>
                      <a:pt x="57" y="820"/>
                    </a:lnTo>
                    <a:lnTo>
                      <a:pt x="56" y="832"/>
                    </a:lnTo>
                    <a:lnTo>
                      <a:pt x="68" y="840"/>
                    </a:lnTo>
                    <a:lnTo>
                      <a:pt x="70" y="854"/>
                    </a:lnTo>
                    <a:lnTo>
                      <a:pt x="60" y="860"/>
                    </a:lnTo>
                    <a:lnTo>
                      <a:pt x="53" y="849"/>
                    </a:lnTo>
                    <a:lnTo>
                      <a:pt x="48" y="850"/>
                    </a:lnTo>
                    <a:lnTo>
                      <a:pt x="29" y="832"/>
                    </a:lnTo>
                    <a:lnTo>
                      <a:pt x="0" y="806"/>
                    </a:lnTo>
                    <a:lnTo>
                      <a:pt x="6" y="785"/>
                    </a:lnTo>
                    <a:lnTo>
                      <a:pt x="32" y="736"/>
                    </a:lnTo>
                    <a:lnTo>
                      <a:pt x="17" y="723"/>
                    </a:lnTo>
                    <a:lnTo>
                      <a:pt x="25" y="703"/>
                    </a:lnTo>
                    <a:lnTo>
                      <a:pt x="42" y="694"/>
                    </a:lnTo>
                    <a:lnTo>
                      <a:pt x="48" y="668"/>
                    </a:lnTo>
                    <a:lnTo>
                      <a:pt x="47" y="627"/>
                    </a:lnTo>
                    <a:lnTo>
                      <a:pt x="42" y="596"/>
                    </a:lnTo>
                    <a:lnTo>
                      <a:pt x="50" y="537"/>
                    </a:lnTo>
                    <a:lnTo>
                      <a:pt x="60" y="492"/>
                    </a:lnTo>
                    <a:lnTo>
                      <a:pt x="51" y="479"/>
                    </a:lnTo>
                    <a:lnTo>
                      <a:pt x="57" y="421"/>
                    </a:lnTo>
                    <a:lnTo>
                      <a:pt x="109" y="367"/>
                    </a:lnTo>
                    <a:lnTo>
                      <a:pt x="124" y="360"/>
                    </a:lnTo>
                    <a:lnTo>
                      <a:pt x="127" y="341"/>
                    </a:lnTo>
                    <a:lnTo>
                      <a:pt x="117" y="295"/>
                    </a:lnTo>
                    <a:lnTo>
                      <a:pt x="126" y="288"/>
                    </a:lnTo>
                    <a:lnTo>
                      <a:pt x="116" y="264"/>
                    </a:lnTo>
                    <a:lnTo>
                      <a:pt x="136" y="273"/>
                    </a:lnTo>
                    <a:lnTo>
                      <a:pt x="146" y="278"/>
                    </a:lnTo>
                    <a:lnTo>
                      <a:pt x="157" y="281"/>
                    </a:lnTo>
                    <a:lnTo>
                      <a:pt x="168" y="286"/>
                    </a:lnTo>
                    <a:lnTo>
                      <a:pt x="176" y="286"/>
                    </a:lnTo>
                    <a:lnTo>
                      <a:pt x="188" y="293"/>
                    </a:lnTo>
                    <a:lnTo>
                      <a:pt x="189" y="300"/>
                    </a:lnTo>
                    <a:lnTo>
                      <a:pt x="193" y="303"/>
                    </a:lnTo>
                    <a:lnTo>
                      <a:pt x="210" y="293"/>
                    </a:lnTo>
                    <a:lnTo>
                      <a:pt x="211" y="284"/>
                    </a:lnTo>
                    <a:lnTo>
                      <a:pt x="201" y="283"/>
                    </a:lnTo>
                    <a:lnTo>
                      <a:pt x="188" y="275"/>
                    </a:lnTo>
                    <a:lnTo>
                      <a:pt x="191" y="269"/>
                    </a:lnTo>
                    <a:lnTo>
                      <a:pt x="180" y="263"/>
                    </a:lnTo>
                    <a:lnTo>
                      <a:pt x="173" y="265"/>
                    </a:lnTo>
                    <a:lnTo>
                      <a:pt x="170" y="253"/>
                    </a:lnTo>
                    <a:lnTo>
                      <a:pt x="173" y="252"/>
                    </a:lnTo>
                    <a:lnTo>
                      <a:pt x="175" y="232"/>
                    </a:lnTo>
                    <a:lnTo>
                      <a:pt x="170" y="230"/>
                    </a:lnTo>
                    <a:lnTo>
                      <a:pt x="176" y="219"/>
                    </a:lnTo>
                    <a:lnTo>
                      <a:pt x="192" y="206"/>
                    </a:lnTo>
                    <a:lnTo>
                      <a:pt x="206" y="190"/>
                    </a:lnTo>
                    <a:lnTo>
                      <a:pt x="214" y="160"/>
                    </a:lnTo>
                    <a:lnTo>
                      <a:pt x="229" y="158"/>
                    </a:lnTo>
                    <a:lnTo>
                      <a:pt x="240" y="161"/>
                    </a:lnTo>
                    <a:lnTo>
                      <a:pt x="258" y="160"/>
                    </a:lnTo>
                    <a:lnTo>
                      <a:pt x="277" y="168"/>
                    </a:lnTo>
                    <a:lnTo>
                      <a:pt x="274" y="182"/>
                    </a:lnTo>
                    <a:lnTo>
                      <a:pt x="278" y="182"/>
                    </a:lnTo>
                    <a:lnTo>
                      <a:pt x="277" y="190"/>
                    </a:lnTo>
                    <a:lnTo>
                      <a:pt x="257" y="205"/>
                    </a:lnTo>
                    <a:lnTo>
                      <a:pt x="255" y="212"/>
                    </a:lnTo>
                    <a:lnTo>
                      <a:pt x="271" y="215"/>
                    </a:lnTo>
                    <a:lnTo>
                      <a:pt x="272" y="234"/>
                    </a:lnTo>
                    <a:lnTo>
                      <a:pt x="280" y="238"/>
                    </a:lnTo>
                    <a:lnTo>
                      <a:pt x="269" y="246"/>
                    </a:lnTo>
                    <a:lnTo>
                      <a:pt x="269" y="267"/>
                    </a:lnTo>
                    <a:lnTo>
                      <a:pt x="275" y="271"/>
                    </a:lnTo>
                    <a:lnTo>
                      <a:pt x="269" y="280"/>
                    </a:lnTo>
                    <a:lnTo>
                      <a:pt x="280" y="290"/>
                    </a:lnTo>
                    <a:lnTo>
                      <a:pt x="294" y="293"/>
                    </a:lnTo>
                    <a:lnTo>
                      <a:pt x="280" y="301"/>
                    </a:lnTo>
                    <a:lnTo>
                      <a:pt x="283" y="307"/>
                    </a:lnTo>
                    <a:lnTo>
                      <a:pt x="275" y="319"/>
                    </a:lnTo>
                    <a:lnTo>
                      <a:pt x="260" y="327"/>
                    </a:lnTo>
                    <a:lnTo>
                      <a:pt x="262" y="331"/>
                    </a:lnTo>
                    <a:lnTo>
                      <a:pt x="254" y="336"/>
                    </a:lnTo>
                    <a:lnTo>
                      <a:pt x="254" y="341"/>
                    </a:lnTo>
                    <a:lnTo>
                      <a:pt x="240" y="346"/>
                    </a:lnTo>
                    <a:lnTo>
                      <a:pt x="230" y="338"/>
                    </a:lnTo>
                    <a:lnTo>
                      <a:pt x="222" y="336"/>
                    </a:lnTo>
                    <a:lnTo>
                      <a:pt x="214" y="338"/>
                    </a:lnTo>
                    <a:lnTo>
                      <a:pt x="201" y="338"/>
                    </a:lnTo>
                    <a:lnTo>
                      <a:pt x="197" y="340"/>
                    </a:lnTo>
                    <a:lnTo>
                      <a:pt x="200" y="344"/>
                    </a:lnTo>
                    <a:lnTo>
                      <a:pt x="213" y="344"/>
                    </a:lnTo>
                    <a:lnTo>
                      <a:pt x="225" y="353"/>
                    </a:lnTo>
                    <a:lnTo>
                      <a:pt x="258" y="354"/>
                    </a:lnTo>
                    <a:lnTo>
                      <a:pt x="264" y="360"/>
                    </a:lnTo>
                    <a:lnTo>
                      <a:pt x="272" y="348"/>
                    </a:lnTo>
                    <a:lnTo>
                      <a:pt x="288" y="339"/>
                    </a:lnTo>
                    <a:lnTo>
                      <a:pt x="299" y="325"/>
                    </a:lnTo>
                    <a:lnTo>
                      <a:pt x="309" y="320"/>
                    </a:lnTo>
                    <a:lnTo>
                      <a:pt x="312" y="312"/>
                    </a:lnTo>
                    <a:lnTo>
                      <a:pt x="302" y="297"/>
                    </a:lnTo>
                    <a:lnTo>
                      <a:pt x="297" y="293"/>
                    </a:lnTo>
                    <a:lnTo>
                      <a:pt x="329" y="281"/>
                    </a:lnTo>
                    <a:lnTo>
                      <a:pt x="342" y="282"/>
                    </a:lnTo>
                    <a:lnTo>
                      <a:pt x="346" y="287"/>
                    </a:lnTo>
                    <a:lnTo>
                      <a:pt x="355" y="297"/>
                    </a:lnTo>
                    <a:lnTo>
                      <a:pt x="351" y="315"/>
                    </a:lnTo>
                    <a:lnTo>
                      <a:pt x="358" y="320"/>
                    </a:lnTo>
                    <a:lnTo>
                      <a:pt x="375" y="322"/>
                    </a:lnTo>
                    <a:lnTo>
                      <a:pt x="384" y="320"/>
                    </a:lnTo>
                    <a:lnTo>
                      <a:pt x="376" y="317"/>
                    </a:lnTo>
                    <a:lnTo>
                      <a:pt x="369" y="319"/>
                    </a:lnTo>
                    <a:lnTo>
                      <a:pt x="361" y="312"/>
                    </a:lnTo>
                    <a:lnTo>
                      <a:pt x="359" y="307"/>
                    </a:lnTo>
                    <a:lnTo>
                      <a:pt x="371" y="300"/>
                    </a:lnTo>
                    <a:lnTo>
                      <a:pt x="361" y="286"/>
                    </a:lnTo>
                    <a:lnTo>
                      <a:pt x="352" y="284"/>
                    </a:lnTo>
                    <a:lnTo>
                      <a:pt x="346" y="278"/>
                    </a:lnTo>
                    <a:lnTo>
                      <a:pt x="324" y="274"/>
                    </a:lnTo>
                    <a:lnTo>
                      <a:pt x="313" y="279"/>
                    </a:lnTo>
                    <a:lnTo>
                      <a:pt x="294" y="276"/>
                    </a:lnTo>
                    <a:lnTo>
                      <a:pt x="291" y="267"/>
                    </a:lnTo>
                    <a:lnTo>
                      <a:pt x="287" y="257"/>
                    </a:lnTo>
                    <a:lnTo>
                      <a:pt x="288" y="249"/>
                    </a:lnTo>
                    <a:lnTo>
                      <a:pt x="296" y="241"/>
                    </a:lnTo>
                    <a:lnTo>
                      <a:pt x="303" y="234"/>
                    </a:lnTo>
                    <a:lnTo>
                      <a:pt x="299" y="222"/>
                    </a:lnTo>
                    <a:lnTo>
                      <a:pt x="282" y="210"/>
                    </a:lnTo>
                    <a:lnTo>
                      <a:pt x="290" y="197"/>
                    </a:lnTo>
                    <a:lnTo>
                      <a:pt x="317" y="186"/>
                    </a:lnTo>
                    <a:lnTo>
                      <a:pt x="319" y="177"/>
                    </a:lnTo>
                    <a:lnTo>
                      <a:pt x="317" y="174"/>
                    </a:lnTo>
                    <a:lnTo>
                      <a:pt x="314" y="167"/>
                    </a:lnTo>
                    <a:lnTo>
                      <a:pt x="305" y="160"/>
                    </a:lnTo>
                    <a:lnTo>
                      <a:pt x="309" y="160"/>
                    </a:lnTo>
                    <a:lnTo>
                      <a:pt x="317" y="160"/>
                    </a:lnTo>
                    <a:lnTo>
                      <a:pt x="328" y="169"/>
                    </a:lnTo>
                    <a:lnTo>
                      <a:pt x="329" y="184"/>
                    </a:lnTo>
                    <a:lnTo>
                      <a:pt x="320" y="192"/>
                    </a:lnTo>
                    <a:lnTo>
                      <a:pt x="320" y="198"/>
                    </a:lnTo>
                    <a:lnTo>
                      <a:pt x="328" y="202"/>
                    </a:lnTo>
                    <a:lnTo>
                      <a:pt x="322" y="212"/>
                    </a:lnTo>
                    <a:lnTo>
                      <a:pt x="349" y="219"/>
                    </a:lnTo>
                    <a:lnTo>
                      <a:pt x="363" y="219"/>
                    </a:lnTo>
                    <a:lnTo>
                      <a:pt x="373" y="224"/>
                    </a:lnTo>
                    <a:lnTo>
                      <a:pt x="385" y="226"/>
                    </a:lnTo>
                    <a:lnTo>
                      <a:pt x="386" y="221"/>
                    </a:lnTo>
                    <a:lnTo>
                      <a:pt x="378" y="220"/>
                    </a:lnTo>
                    <a:lnTo>
                      <a:pt x="370" y="215"/>
                    </a:lnTo>
                    <a:lnTo>
                      <a:pt x="370" y="211"/>
                    </a:lnTo>
                    <a:lnTo>
                      <a:pt x="362" y="212"/>
                    </a:lnTo>
                    <a:lnTo>
                      <a:pt x="341" y="205"/>
                    </a:lnTo>
                    <a:lnTo>
                      <a:pt x="332" y="197"/>
                    </a:lnTo>
                    <a:lnTo>
                      <a:pt x="339" y="190"/>
                    </a:lnTo>
                    <a:lnTo>
                      <a:pt x="349" y="189"/>
                    </a:lnTo>
                    <a:lnTo>
                      <a:pt x="360" y="196"/>
                    </a:lnTo>
                    <a:lnTo>
                      <a:pt x="369" y="196"/>
                    </a:lnTo>
                    <a:lnTo>
                      <a:pt x="369" y="187"/>
                    </a:lnTo>
                    <a:lnTo>
                      <a:pt x="362" y="188"/>
                    </a:lnTo>
                    <a:lnTo>
                      <a:pt x="355" y="188"/>
                    </a:lnTo>
                    <a:lnTo>
                      <a:pt x="355" y="184"/>
                    </a:lnTo>
                    <a:lnTo>
                      <a:pt x="370" y="178"/>
                    </a:lnTo>
                    <a:lnTo>
                      <a:pt x="387" y="178"/>
                    </a:lnTo>
                    <a:lnTo>
                      <a:pt x="413" y="190"/>
                    </a:lnTo>
                    <a:lnTo>
                      <a:pt x="435" y="201"/>
                    </a:lnTo>
                    <a:lnTo>
                      <a:pt x="456" y="199"/>
                    </a:lnTo>
                    <a:lnTo>
                      <a:pt x="458" y="202"/>
                    </a:lnTo>
                    <a:lnTo>
                      <a:pt x="452" y="210"/>
                    </a:lnTo>
                    <a:lnTo>
                      <a:pt x="444" y="211"/>
                    </a:lnTo>
                    <a:lnTo>
                      <a:pt x="437" y="215"/>
                    </a:lnTo>
                    <a:lnTo>
                      <a:pt x="443" y="218"/>
                    </a:lnTo>
                    <a:lnTo>
                      <a:pt x="444" y="227"/>
                    </a:lnTo>
                    <a:lnTo>
                      <a:pt x="460" y="224"/>
                    </a:lnTo>
                    <a:lnTo>
                      <a:pt x="461" y="235"/>
                    </a:lnTo>
                    <a:lnTo>
                      <a:pt x="449" y="244"/>
                    </a:lnTo>
                    <a:lnTo>
                      <a:pt x="466" y="256"/>
                    </a:lnTo>
                    <a:lnTo>
                      <a:pt x="472" y="263"/>
                    </a:lnTo>
                    <a:lnTo>
                      <a:pt x="480" y="264"/>
                    </a:lnTo>
                    <a:lnTo>
                      <a:pt x="486" y="262"/>
                    </a:lnTo>
                    <a:lnTo>
                      <a:pt x="482" y="259"/>
                    </a:lnTo>
                    <a:lnTo>
                      <a:pt x="459" y="245"/>
                    </a:lnTo>
                    <a:lnTo>
                      <a:pt x="471" y="241"/>
                    </a:lnTo>
                    <a:lnTo>
                      <a:pt x="473" y="234"/>
                    </a:lnTo>
                    <a:lnTo>
                      <a:pt x="461" y="221"/>
                    </a:lnTo>
                    <a:lnTo>
                      <a:pt x="461" y="212"/>
                    </a:lnTo>
                    <a:lnTo>
                      <a:pt x="467" y="204"/>
                    </a:lnTo>
                    <a:lnTo>
                      <a:pt x="463" y="195"/>
                    </a:lnTo>
                    <a:lnTo>
                      <a:pt x="444" y="190"/>
                    </a:lnTo>
                    <a:lnTo>
                      <a:pt x="444" y="182"/>
                    </a:lnTo>
                    <a:lnTo>
                      <a:pt x="420" y="176"/>
                    </a:lnTo>
                    <a:lnTo>
                      <a:pt x="421" y="169"/>
                    </a:lnTo>
                    <a:lnTo>
                      <a:pt x="414" y="165"/>
                    </a:lnTo>
                    <a:lnTo>
                      <a:pt x="415" y="152"/>
                    </a:lnTo>
                    <a:lnTo>
                      <a:pt x="409" y="146"/>
                    </a:lnTo>
                    <a:lnTo>
                      <a:pt x="420" y="137"/>
                    </a:lnTo>
                    <a:lnTo>
                      <a:pt x="428" y="137"/>
                    </a:lnTo>
                    <a:lnTo>
                      <a:pt x="457" y="133"/>
                    </a:lnTo>
                    <a:lnTo>
                      <a:pt x="476" y="131"/>
                    </a:lnTo>
                    <a:lnTo>
                      <a:pt x="483" y="131"/>
                    </a:lnTo>
                    <a:lnTo>
                      <a:pt x="496" y="131"/>
                    </a:lnTo>
                    <a:lnTo>
                      <a:pt x="503" y="127"/>
                    </a:lnTo>
                    <a:lnTo>
                      <a:pt x="520" y="127"/>
                    </a:lnTo>
                    <a:lnTo>
                      <a:pt x="527" y="132"/>
                    </a:lnTo>
                    <a:lnTo>
                      <a:pt x="528" y="126"/>
                    </a:lnTo>
                    <a:lnTo>
                      <a:pt x="522" y="121"/>
                    </a:lnTo>
                    <a:lnTo>
                      <a:pt x="524" y="116"/>
                    </a:lnTo>
                    <a:lnTo>
                      <a:pt x="516" y="112"/>
                    </a:lnTo>
                    <a:lnTo>
                      <a:pt x="507" y="111"/>
                    </a:lnTo>
                    <a:lnTo>
                      <a:pt x="509" y="106"/>
                    </a:lnTo>
                    <a:lnTo>
                      <a:pt x="524" y="107"/>
                    </a:lnTo>
                    <a:lnTo>
                      <a:pt x="524" y="104"/>
                    </a:lnTo>
                    <a:lnTo>
                      <a:pt x="516" y="101"/>
                    </a:lnTo>
                    <a:lnTo>
                      <a:pt x="507" y="102"/>
                    </a:lnTo>
                    <a:lnTo>
                      <a:pt x="503" y="97"/>
                    </a:lnTo>
                    <a:lnTo>
                      <a:pt x="509" y="92"/>
                    </a:lnTo>
                    <a:lnTo>
                      <a:pt x="521" y="96"/>
                    </a:lnTo>
                    <a:lnTo>
                      <a:pt x="527" y="90"/>
                    </a:lnTo>
                    <a:lnTo>
                      <a:pt x="535" y="86"/>
                    </a:lnTo>
                    <a:lnTo>
                      <a:pt x="537" y="83"/>
                    </a:lnTo>
                    <a:lnTo>
                      <a:pt x="529" y="82"/>
                    </a:lnTo>
                    <a:lnTo>
                      <a:pt x="522" y="81"/>
                    </a:lnTo>
                    <a:lnTo>
                      <a:pt x="526" y="79"/>
                    </a:lnTo>
                    <a:lnTo>
                      <a:pt x="535" y="79"/>
                    </a:lnTo>
                    <a:lnTo>
                      <a:pt x="545" y="79"/>
                    </a:lnTo>
                    <a:lnTo>
                      <a:pt x="559" y="71"/>
                    </a:lnTo>
                    <a:lnTo>
                      <a:pt x="576" y="69"/>
                    </a:lnTo>
                    <a:lnTo>
                      <a:pt x="590" y="65"/>
                    </a:lnTo>
                    <a:lnTo>
                      <a:pt x="600" y="66"/>
                    </a:lnTo>
                    <a:lnTo>
                      <a:pt x="606" y="63"/>
                    </a:lnTo>
                    <a:lnTo>
                      <a:pt x="631" y="62"/>
                    </a:lnTo>
                    <a:lnTo>
                      <a:pt x="648" y="60"/>
                    </a:lnTo>
                    <a:lnTo>
                      <a:pt x="650" y="58"/>
                    </a:lnTo>
                    <a:lnTo>
                      <a:pt x="640" y="59"/>
                    </a:lnTo>
                    <a:lnTo>
                      <a:pt x="633" y="57"/>
                    </a:lnTo>
                    <a:lnTo>
                      <a:pt x="628" y="55"/>
                    </a:lnTo>
                    <a:lnTo>
                      <a:pt x="638" y="52"/>
                    </a:lnTo>
                    <a:lnTo>
                      <a:pt x="657" y="52"/>
                    </a:lnTo>
                    <a:lnTo>
                      <a:pt x="669" y="50"/>
                    </a:lnTo>
                    <a:lnTo>
                      <a:pt x="688" y="53"/>
                    </a:lnTo>
                    <a:lnTo>
                      <a:pt x="677" y="59"/>
                    </a:lnTo>
                    <a:lnTo>
                      <a:pt x="681" y="60"/>
                    </a:lnTo>
                    <a:lnTo>
                      <a:pt x="689" y="57"/>
                    </a:lnTo>
                    <a:lnTo>
                      <a:pt x="698" y="57"/>
                    </a:lnTo>
                    <a:lnTo>
                      <a:pt x="698" y="60"/>
                    </a:lnTo>
                    <a:lnTo>
                      <a:pt x="716" y="55"/>
                    </a:lnTo>
                    <a:lnTo>
                      <a:pt x="724" y="50"/>
                    </a:lnTo>
                    <a:lnTo>
                      <a:pt x="733" y="47"/>
                    </a:lnTo>
                    <a:lnTo>
                      <a:pt x="751" y="53"/>
                    </a:lnTo>
                    <a:lnTo>
                      <a:pt x="744" y="57"/>
                    </a:lnTo>
                    <a:lnTo>
                      <a:pt x="747" y="63"/>
                    </a:lnTo>
                    <a:lnTo>
                      <a:pt x="760" y="61"/>
                    </a:lnTo>
                    <a:lnTo>
                      <a:pt x="763" y="54"/>
                    </a:lnTo>
                    <a:lnTo>
                      <a:pt x="760" y="49"/>
                    </a:lnTo>
                    <a:lnTo>
                      <a:pt x="742" y="43"/>
                    </a:lnTo>
                    <a:lnTo>
                      <a:pt x="737" y="41"/>
                    </a:lnTo>
                    <a:lnTo>
                      <a:pt x="740" y="38"/>
                    </a:lnTo>
                    <a:lnTo>
                      <a:pt x="753" y="42"/>
                    </a:lnTo>
                    <a:lnTo>
                      <a:pt x="769" y="40"/>
                    </a:lnTo>
                    <a:lnTo>
                      <a:pt x="781" y="42"/>
                    </a:lnTo>
                    <a:lnTo>
                      <a:pt x="790" y="43"/>
                    </a:lnTo>
                    <a:lnTo>
                      <a:pt x="805" y="45"/>
                    </a:lnTo>
                    <a:lnTo>
                      <a:pt x="823" y="42"/>
                    </a:lnTo>
                    <a:lnTo>
                      <a:pt x="820" y="41"/>
                    </a:lnTo>
                    <a:lnTo>
                      <a:pt x="801" y="42"/>
                    </a:lnTo>
                    <a:lnTo>
                      <a:pt x="792" y="40"/>
                    </a:lnTo>
                    <a:lnTo>
                      <a:pt x="782" y="39"/>
                    </a:lnTo>
                    <a:lnTo>
                      <a:pt x="776" y="35"/>
                    </a:lnTo>
                    <a:lnTo>
                      <a:pt x="781" y="34"/>
                    </a:lnTo>
                    <a:lnTo>
                      <a:pt x="775" y="32"/>
                    </a:lnTo>
                    <a:lnTo>
                      <a:pt x="772" y="27"/>
                    </a:lnTo>
                    <a:lnTo>
                      <a:pt x="782" y="22"/>
                    </a:lnTo>
                    <a:lnTo>
                      <a:pt x="783" y="17"/>
                    </a:lnTo>
                    <a:lnTo>
                      <a:pt x="799" y="10"/>
                    </a:lnTo>
                    <a:lnTo>
                      <a:pt x="805" y="6"/>
                    </a:lnTo>
                    <a:lnTo>
                      <a:pt x="828" y="0"/>
                    </a:lnTo>
                    <a:lnTo>
                      <a:pt x="847" y="5"/>
                    </a:lnTo>
                    <a:lnTo>
                      <a:pt x="858" y="5"/>
                    </a:lnTo>
                    <a:lnTo>
                      <a:pt x="865" y="10"/>
                    </a:lnTo>
                    <a:lnTo>
                      <a:pt x="856" y="17"/>
                    </a:lnTo>
                    <a:lnTo>
                      <a:pt x="834" y="19"/>
                    </a:lnTo>
                    <a:lnTo>
                      <a:pt x="834" y="20"/>
                    </a:lnTo>
                    <a:lnTo>
                      <a:pt x="854" y="21"/>
                    </a:lnTo>
                    <a:lnTo>
                      <a:pt x="854" y="26"/>
                    </a:lnTo>
                    <a:lnTo>
                      <a:pt x="861" y="26"/>
                    </a:lnTo>
                    <a:lnTo>
                      <a:pt x="870" y="22"/>
                    </a:lnTo>
                    <a:lnTo>
                      <a:pt x="883" y="25"/>
                    </a:lnTo>
                    <a:lnTo>
                      <a:pt x="880" y="32"/>
                    </a:lnTo>
                    <a:lnTo>
                      <a:pt x="866" y="37"/>
                    </a:lnTo>
                    <a:lnTo>
                      <a:pt x="876" y="40"/>
                    </a:lnTo>
                    <a:lnTo>
                      <a:pt x="893" y="38"/>
                    </a:lnTo>
                    <a:lnTo>
                      <a:pt x="896" y="35"/>
                    </a:lnTo>
                    <a:lnTo>
                      <a:pt x="947" y="32"/>
                    </a:lnTo>
                    <a:lnTo>
                      <a:pt x="952" y="35"/>
                    </a:lnTo>
                    <a:lnTo>
                      <a:pt x="961" y="35"/>
                    </a:lnTo>
                    <a:lnTo>
                      <a:pt x="981" y="45"/>
                    </a:lnTo>
                    <a:lnTo>
                      <a:pt x="976" y="50"/>
                    </a:lnTo>
                    <a:lnTo>
                      <a:pt x="980" y="51"/>
                    </a:lnTo>
                    <a:lnTo>
                      <a:pt x="990" y="45"/>
                    </a:lnTo>
                    <a:lnTo>
                      <a:pt x="997" y="46"/>
                    </a:lnTo>
                    <a:lnTo>
                      <a:pt x="996" y="56"/>
                    </a:lnTo>
                    <a:lnTo>
                      <a:pt x="1002" y="57"/>
                    </a:lnTo>
                    <a:lnTo>
                      <a:pt x="1002" y="66"/>
                    </a:lnTo>
                    <a:lnTo>
                      <a:pt x="988" y="64"/>
                    </a:lnTo>
                    <a:lnTo>
                      <a:pt x="980" y="59"/>
                    </a:lnTo>
                    <a:lnTo>
                      <a:pt x="976" y="59"/>
                    </a:lnTo>
                    <a:lnTo>
                      <a:pt x="975" y="61"/>
                    </a:lnTo>
                    <a:lnTo>
                      <a:pt x="979" y="64"/>
                    </a:lnTo>
                    <a:lnTo>
                      <a:pt x="997" y="71"/>
                    </a:lnTo>
                    <a:lnTo>
                      <a:pt x="989" y="80"/>
                    </a:lnTo>
                    <a:lnTo>
                      <a:pt x="972" y="90"/>
                    </a:lnTo>
                    <a:lnTo>
                      <a:pt x="970" y="97"/>
                    </a:lnTo>
                    <a:lnTo>
                      <a:pt x="956" y="97"/>
                    </a:lnTo>
                    <a:lnTo>
                      <a:pt x="932" y="109"/>
                    </a:lnTo>
                    <a:lnTo>
                      <a:pt x="931" y="116"/>
                    </a:lnTo>
                    <a:lnTo>
                      <a:pt x="923" y="116"/>
                    </a:lnTo>
                    <a:lnTo>
                      <a:pt x="908" y="123"/>
                    </a:lnTo>
                    <a:lnTo>
                      <a:pt x="896" y="134"/>
                    </a:lnTo>
                    <a:lnTo>
                      <a:pt x="886" y="134"/>
                    </a:lnTo>
                    <a:lnTo>
                      <a:pt x="878" y="137"/>
                    </a:lnTo>
                    <a:lnTo>
                      <a:pt x="876" y="145"/>
                    </a:lnTo>
                    <a:lnTo>
                      <a:pt x="869" y="145"/>
                    </a:lnTo>
                    <a:lnTo>
                      <a:pt x="861" y="148"/>
                    </a:lnTo>
                    <a:lnTo>
                      <a:pt x="861" y="158"/>
                    </a:lnTo>
                    <a:lnTo>
                      <a:pt x="847" y="166"/>
                    </a:lnTo>
                    <a:lnTo>
                      <a:pt x="857" y="165"/>
                    </a:lnTo>
                    <a:lnTo>
                      <a:pt x="873" y="159"/>
                    </a:lnTo>
                    <a:lnTo>
                      <a:pt x="876" y="153"/>
                    </a:lnTo>
                    <a:lnTo>
                      <a:pt x="896" y="152"/>
                    </a:lnTo>
                    <a:lnTo>
                      <a:pt x="899" y="148"/>
                    </a:lnTo>
                    <a:lnTo>
                      <a:pt x="908" y="144"/>
                    </a:lnTo>
                    <a:lnTo>
                      <a:pt x="916" y="144"/>
                    </a:lnTo>
                    <a:lnTo>
                      <a:pt x="921" y="141"/>
                    </a:lnTo>
                    <a:lnTo>
                      <a:pt x="932" y="141"/>
                    </a:lnTo>
                    <a:lnTo>
                      <a:pt x="945" y="131"/>
                    </a:lnTo>
                    <a:lnTo>
                      <a:pt x="937" y="132"/>
                    </a:lnTo>
                    <a:lnTo>
                      <a:pt x="929" y="132"/>
                    </a:lnTo>
                    <a:lnTo>
                      <a:pt x="926" y="127"/>
                    </a:lnTo>
                    <a:lnTo>
                      <a:pt x="936" y="121"/>
                    </a:lnTo>
                    <a:lnTo>
                      <a:pt x="945" y="123"/>
                    </a:lnTo>
                    <a:lnTo>
                      <a:pt x="959" y="121"/>
                    </a:lnTo>
                    <a:lnTo>
                      <a:pt x="958" y="129"/>
                    </a:lnTo>
                    <a:lnTo>
                      <a:pt x="974" y="131"/>
                    </a:lnTo>
                    <a:lnTo>
                      <a:pt x="985" y="131"/>
                    </a:lnTo>
                    <a:lnTo>
                      <a:pt x="985" y="123"/>
                    </a:lnTo>
                    <a:lnTo>
                      <a:pt x="994" y="125"/>
                    </a:lnTo>
                    <a:lnTo>
                      <a:pt x="999" y="130"/>
                    </a:lnTo>
                    <a:lnTo>
                      <a:pt x="996" y="136"/>
                    </a:lnTo>
                    <a:lnTo>
                      <a:pt x="989" y="139"/>
                    </a:lnTo>
                    <a:lnTo>
                      <a:pt x="991" y="144"/>
                    </a:lnTo>
                    <a:lnTo>
                      <a:pt x="1001" y="142"/>
                    </a:lnTo>
                    <a:lnTo>
                      <a:pt x="1003" y="137"/>
                    </a:lnTo>
                    <a:lnTo>
                      <a:pt x="1033" y="131"/>
                    </a:lnTo>
                    <a:lnTo>
                      <a:pt x="1047" y="133"/>
                    </a:lnTo>
                    <a:lnTo>
                      <a:pt x="1076" y="134"/>
                    </a:lnTo>
                    <a:lnTo>
                      <a:pt x="1092" y="136"/>
                    </a:lnTo>
                    <a:lnTo>
                      <a:pt x="1094" y="139"/>
                    </a:lnTo>
                    <a:lnTo>
                      <a:pt x="1085" y="140"/>
                    </a:lnTo>
                    <a:lnTo>
                      <a:pt x="1079" y="142"/>
                    </a:lnTo>
                    <a:lnTo>
                      <a:pt x="1078" y="148"/>
                    </a:lnTo>
                    <a:lnTo>
                      <a:pt x="1113" y="156"/>
                    </a:lnTo>
                    <a:lnTo>
                      <a:pt x="1118" y="154"/>
                    </a:lnTo>
                    <a:lnTo>
                      <a:pt x="1128" y="155"/>
                    </a:lnTo>
                    <a:lnTo>
                      <a:pt x="1144" y="159"/>
                    </a:lnTo>
                    <a:lnTo>
                      <a:pt x="1154" y="159"/>
                    </a:lnTo>
                    <a:lnTo>
                      <a:pt x="1160" y="153"/>
                    </a:lnTo>
                    <a:lnTo>
                      <a:pt x="1167" y="153"/>
                    </a:lnTo>
                    <a:lnTo>
                      <a:pt x="1175" y="153"/>
                    </a:lnTo>
                    <a:lnTo>
                      <a:pt x="1175" y="143"/>
                    </a:lnTo>
                    <a:lnTo>
                      <a:pt x="1172" y="139"/>
                    </a:lnTo>
                    <a:lnTo>
                      <a:pt x="1171" y="134"/>
                    </a:lnTo>
                    <a:lnTo>
                      <a:pt x="1174" y="131"/>
                    </a:lnTo>
                    <a:lnTo>
                      <a:pt x="1181" y="132"/>
                    </a:lnTo>
                    <a:lnTo>
                      <a:pt x="1186" y="131"/>
                    </a:lnTo>
                    <a:lnTo>
                      <a:pt x="1203" y="133"/>
                    </a:lnTo>
                    <a:lnTo>
                      <a:pt x="1203" y="138"/>
                    </a:lnTo>
                    <a:lnTo>
                      <a:pt x="1211" y="141"/>
                    </a:lnTo>
                    <a:lnTo>
                      <a:pt x="1221" y="138"/>
                    </a:lnTo>
                    <a:lnTo>
                      <a:pt x="1233" y="145"/>
                    </a:lnTo>
                    <a:lnTo>
                      <a:pt x="1243" y="139"/>
                    </a:lnTo>
                    <a:lnTo>
                      <a:pt x="1252" y="141"/>
                    </a:lnTo>
                    <a:lnTo>
                      <a:pt x="1270" y="157"/>
                    </a:lnTo>
                    <a:lnTo>
                      <a:pt x="1270" y="162"/>
                    </a:lnTo>
                    <a:lnTo>
                      <a:pt x="1280" y="166"/>
                    </a:lnTo>
                    <a:lnTo>
                      <a:pt x="1272" y="172"/>
                    </a:lnTo>
                    <a:lnTo>
                      <a:pt x="1260" y="169"/>
                    </a:lnTo>
                    <a:lnTo>
                      <a:pt x="1260" y="173"/>
                    </a:lnTo>
                    <a:lnTo>
                      <a:pt x="1265" y="175"/>
                    </a:lnTo>
                    <a:lnTo>
                      <a:pt x="1279" y="177"/>
                    </a:lnTo>
                    <a:lnTo>
                      <a:pt x="1277" y="187"/>
                    </a:lnTo>
                    <a:lnTo>
                      <a:pt x="1270" y="186"/>
                    </a:lnTo>
                    <a:lnTo>
                      <a:pt x="1257" y="182"/>
                    </a:lnTo>
                    <a:lnTo>
                      <a:pt x="1259" y="190"/>
                    </a:lnTo>
                    <a:lnTo>
                      <a:pt x="1266" y="194"/>
                    </a:lnTo>
                    <a:lnTo>
                      <a:pt x="1271" y="191"/>
                    </a:lnTo>
                    <a:lnTo>
                      <a:pt x="1277" y="197"/>
                    </a:lnTo>
                    <a:lnTo>
                      <a:pt x="1272" y="200"/>
                    </a:lnTo>
                    <a:lnTo>
                      <a:pt x="1275" y="206"/>
                    </a:lnTo>
                    <a:lnTo>
                      <a:pt x="1313" y="226"/>
                    </a:lnTo>
                    <a:lnTo>
                      <a:pt x="1320" y="219"/>
                    </a:lnTo>
                    <a:lnTo>
                      <a:pt x="1326" y="203"/>
                    </a:lnTo>
                    <a:lnTo>
                      <a:pt x="1336" y="191"/>
                    </a:lnTo>
                    <a:lnTo>
                      <a:pt x="1342" y="197"/>
                    </a:lnTo>
                    <a:lnTo>
                      <a:pt x="1357" y="206"/>
                    </a:lnTo>
                    <a:lnTo>
                      <a:pt x="1370" y="207"/>
                    </a:lnTo>
                    <a:lnTo>
                      <a:pt x="1388" y="200"/>
                    </a:lnTo>
                    <a:lnTo>
                      <a:pt x="1409" y="203"/>
                    </a:lnTo>
                    <a:lnTo>
                      <a:pt x="1425" y="212"/>
                    </a:lnTo>
                    <a:lnTo>
                      <a:pt x="1432" y="212"/>
                    </a:lnTo>
                    <a:lnTo>
                      <a:pt x="1435" y="204"/>
                    </a:lnTo>
                    <a:lnTo>
                      <a:pt x="1441" y="198"/>
                    </a:lnTo>
                    <a:lnTo>
                      <a:pt x="1451" y="200"/>
                    </a:lnTo>
                    <a:lnTo>
                      <a:pt x="1452" y="205"/>
                    </a:lnTo>
                    <a:lnTo>
                      <a:pt x="1468" y="203"/>
                    </a:lnTo>
                    <a:lnTo>
                      <a:pt x="1462" y="194"/>
                    </a:lnTo>
                    <a:lnTo>
                      <a:pt x="1462" y="183"/>
                    </a:lnTo>
                    <a:lnTo>
                      <a:pt x="1468" y="180"/>
                    </a:lnTo>
                    <a:lnTo>
                      <a:pt x="1452" y="180"/>
                    </a:lnTo>
                    <a:lnTo>
                      <a:pt x="1454" y="172"/>
                    </a:lnTo>
                    <a:lnTo>
                      <a:pt x="1462" y="174"/>
                    </a:lnTo>
                    <a:lnTo>
                      <a:pt x="1472" y="173"/>
                    </a:lnTo>
                    <a:lnTo>
                      <a:pt x="1485" y="167"/>
                    </a:lnTo>
                    <a:lnTo>
                      <a:pt x="1482" y="163"/>
                    </a:lnTo>
                    <a:lnTo>
                      <a:pt x="1484" y="160"/>
                    </a:lnTo>
                    <a:lnTo>
                      <a:pt x="1490" y="160"/>
                    </a:lnTo>
                    <a:lnTo>
                      <a:pt x="1492" y="164"/>
                    </a:lnTo>
                    <a:lnTo>
                      <a:pt x="1506" y="163"/>
                    </a:lnTo>
                    <a:lnTo>
                      <a:pt x="1528" y="167"/>
                    </a:lnTo>
                    <a:lnTo>
                      <a:pt x="1546" y="167"/>
                    </a:lnTo>
                    <a:lnTo>
                      <a:pt x="1579" y="177"/>
                    </a:lnTo>
                    <a:lnTo>
                      <a:pt x="1579" y="177"/>
                    </a:lnTo>
                    <a:lnTo>
                      <a:pt x="1562" y="175"/>
                    </a:lnTo>
                    <a:lnTo>
                      <a:pt x="1546" y="175"/>
                    </a:lnTo>
                    <a:lnTo>
                      <a:pt x="1538" y="181"/>
                    </a:lnTo>
                    <a:lnTo>
                      <a:pt x="1543" y="184"/>
                    </a:lnTo>
                    <a:lnTo>
                      <a:pt x="1565" y="182"/>
                    </a:lnTo>
                    <a:lnTo>
                      <a:pt x="1562" y="191"/>
                    </a:lnTo>
                    <a:lnTo>
                      <a:pt x="1550" y="191"/>
                    </a:lnTo>
                    <a:lnTo>
                      <a:pt x="1552" y="200"/>
                    </a:lnTo>
                    <a:lnTo>
                      <a:pt x="1571" y="197"/>
                    </a:lnTo>
                    <a:lnTo>
                      <a:pt x="1586" y="190"/>
                    </a:lnTo>
                    <a:lnTo>
                      <a:pt x="1595" y="179"/>
                    </a:lnTo>
                    <a:lnTo>
                      <a:pt x="1623" y="179"/>
                    </a:lnTo>
                    <a:lnTo>
                      <a:pt x="1636" y="185"/>
                    </a:lnTo>
                    <a:lnTo>
                      <a:pt x="1644" y="185"/>
                    </a:lnTo>
                    <a:lnTo>
                      <a:pt x="1643" y="195"/>
                    </a:lnTo>
                    <a:lnTo>
                      <a:pt x="1635" y="194"/>
                    </a:lnTo>
                    <a:lnTo>
                      <a:pt x="1628" y="193"/>
                    </a:lnTo>
                    <a:lnTo>
                      <a:pt x="1629" y="197"/>
                    </a:lnTo>
                    <a:lnTo>
                      <a:pt x="1645" y="200"/>
                    </a:lnTo>
                    <a:lnTo>
                      <a:pt x="1664" y="208"/>
                    </a:lnTo>
                    <a:lnTo>
                      <a:pt x="1677" y="215"/>
                    </a:lnTo>
                    <a:lnTo>
                      <a:pt x="1679" y="221"/>
                    </a:lnTo>
                    <a:lnTo>
                      <a:pt x="1691" y="226"/>
                    </a:lnTo>
                    <a:lnTo>
                      <a:pt x="1713" y="223"/>
                    </a:lnTo>
                    <a:lnTo>
                      <a:pt x="1744" y="215"/>
                    </a:lnTo>
                    <a:lnTo>
                      <a:pt x="1764" y="214"/>
                    </a:lnTo>
                    <a:lnTo>
                      <a:pt x="1780" y="218"/>
                    </a:lnTo>
                    <a:lnTo>
                      <a:pt x="1795" y="219"/>
                    </a:lnTo>
                    <a:lnTo>
                      <a:pt x="1816" y="230"/>
                    </a:lnTo>
                    <a:lnTo>
                      <a:pt x="1821" y="241"/>
                    </a:lnTo>
                    <a:lnTo>
                      <a:pt x="1813" y="247"/>
                    </a:lnTo>
                    <a:lnTo>
                      <a:pt x="1816" y="256"/>
                    </a:lnTo>
                    <a:lnTo>
                      <a:pt x="1827" y="259"/>
                    </a:lnTo>
                    <a:lnTo>
                      <a:pt x="1833" y="259"/>
                    </a:lnTo>
                    <a:lnTo>
                      <a:pt x="1837" y="262"/>
                    </a:lnTo>
                    <a:lnTo>
                      <a:pt x="1840" y="260"/>
                    </a:lnTo>
                    <a:lnTo>
                      <a:pt x="1846" y="261"/>
                    </a:lnTo>
                    <a:lnTo>
                      <a:pt x="1851" y="259"/>
                    </a:lnTo>
                    <a:lnTo>
                      <a:pt x="1857" y="260"/>
                    </a:lnTo>
                    <a:lnTo>
                      <a:pt x="1868" y="256"/>
                    </a:lnTo>
                    <a:lnTo>
                      <a:pt x="1880" y="258"/>
                    </a:lnTo>
                    <a:lnTo>
                      <a:pt x="1888" y="256"/>
                    </a:lnTo>
                    <a:lnTo>
                      <a:pt x="1905" y="262"/>
                    </a:lnTo>
                    <a:lnTo>
                      <a:pt x="1941" y="264"/>
                    </a:lnTo>
                    <a:lnTo>
                      <a:pt x="1952" y="256"/>
                    </a:lnTo>
                    <a:lnTo>
                      <a:pt x="1958" y="259"/>
                    </a:lnTo>
                    <a:lnTo>
                      <a:pt x="1966" y="271"/>
                    </a:lnTo>
                    <a:lnTo>
                      <a:pt x="1982" y="271"/>
                    </a:lnTo>
                    <a:lnTo>
                      <a:pt x="1985" y="279"/>
                    </a:lnTo>
                    <a:lnTo>
                      <a:pt x="2009" y="280"/>
                    </a:lnTo>
                    <a:lnTo>
                      <a:pt x="2014" y="271"/>
                    </a:lnTo>
                    <a:lnTo>
                      <a:pt x="1993" y="260"/>
                    </a:lnTo>
                    <a:lnTo>
                      <a:pt x="1996" y="256"/>
                    </a:lnTo>
                    <a:lnTo>
                      <a:pt x="2001" y="256"/>
                    </a:lnTo>
                    <a:lnTo>
                      <a:pt x="2004" y="253"/>
                    </a:lnTo>
                    <a:lnTo>
                      <a:pt x="1998" y="249"/>
                    </a:lnTo>
                    <a:lnTo>
                      <a:pt x="2003" y="244"/>
                    </a:lnTo>
                    <a:lnTo>
                      <a:pt x="2043" y="251"/>
                    </a:lnTo>
                    <a:lnTo>
                      <a:pt x="2053" y="252"/>
                    </a:lnTo>
                    <a:lnTo>
                      <a:pt x="2060" y="250"/>
                    </a:lnTo>
                    <a:lnTo>
                      <a:pt x="2074" y="252"/>
                    </a:lnTo>
                    <a:lnTo>
                      <a:pt x="2085" y="252"/>
                    </a:lnTo>
                    <a:lnTo>
                      <a:pt x="2093" y="255"/>
                    </a:lnTo>
                    <a:lnTo>
                      <a:pt x="2097" y="253"/>
                    </a:lnTo>
                    <a:lnTo>
                      <a:pt x="2119" y="259"/>
                    </a:lnTo>
                    <a:lnTo>
                      <a:pt x="2127" y="259"/>
                    </a:lnTo>
                    <a:lnTo>
                      <a:pt x="2141" y="265"/>
                    </a:lnTo>
                    <a:lnTo>
                      <a:pt x="2152" y="266"/>
                    </a:lnTo>
                    <a:lnTo>
                      <a:pt x="2168" y="276"/>
                    </a:lnTo>
                    <a:lnTo>
                      <a:pt x="2170" y="280"/>
                    </a:lnTo>
                    <a:lnTo>
                      <a:pt x="2180" y="280"/>
                    </a:lnTo>
                    <a:lnTo>
                      <a:pt x="2189" y="286"/>
                    </a:lnTo>
                    <a:lnTo>
                      <a:pt x="2189" y="289"/>
                    </a:lnTo>
                    <a:lnTo>
                      <a:pt x="2215" y="300"/>
                    </a:lnTo>
                    <a:lnTo>
                      <a:pt x="2226" y="302"/>
                    </a:lnTo>
                    <a:lnTo>
                      <a:pt x="2226" y="306"/>
                    </a:lnTo>
                    <a:lnTo>
                      <a:pt x="2235" y="308"/>
                    </a:lnTo>
                    <a:lnTo>
                      <a:pt x="2235" y="313"/>
                    </a:lnTo>
                    <a:lnTo>
                      <a:pt x="2244" y="311"/>
                    </a:lnTo>
                    <a:lnTo>
                      <a:pt x="2259" y="323"/>
                    </a:lnTo>
                    <a:lnTo>
                      <a:pt x="2262" y="332"/>
                    </a:lnTo>
                    <a:lnTo>
                      <a:pt x="2255" y="337"/>
                    </a:lnTo>
                    <a:lnTo>
                      <a:pt x="2271" y="347"/>
                    </a:lnTo>
                    <a:lnTo>
                      <a:pt x="2274" y="344"/>
                    </a:lnTo>
                    <a:lnTo>
                      <a:pt x="2269" y="340"/>
                    </a:lnTo>
                    <a:lnTo>
                      <a:pt x="2271" y="335"/>
                    </a:lnTo>
                    <a:lnTo>
                      <a:pt x="2267" y="328"/>
                    </a:lnTo>
                    <a:lnTo>
                      <a:pt x="2284" y="328"/>
                    </a:lnTo>
                    <a:lnTo>
                      <a:pt x="2295" y="330"/>
                    </a:lnTo>
                    <a:lnTo>
                      <a:pt x="2304" y="329"/>
                    </a:lnTo>
                    <a:lnTo>
                      <a:pt x="2326" y="343"/>
                    </a:lnTo>
                    <a:lnTo>
                      <a:pt x="2348" y="353"/>
                    </a:lnTo>
                    <a:lnTo>
                      <a:pt x="2345" y="362"/>
                    </a:lnTo>
                    <a:lnTo>
                      <a:pt x="2333" y="363"/>
                    </a:lnTo>
                    <a:lnTo>
                      <a:pt x="2332" y="372"/>
                    </a:lnTo>
                    <a:lnTo>
                      <a:pt x="2326" y="378"/>
                    </a:lnTo>
                    <a:lnTo>
                      <a:pt x="2304" y="383"/>
                    </a:lnTo>
                    <a:lnTo>
                      <a:pt x="2301" y="389"/>
                    </a:lnTo>
                    <a:lnTo>
                      <a:pt x="2297" y="391"/>
                    </a:lnTo>
                    <a:lnTo>
                      <a:pt x="2304" y="398"/>
                    </a:lnTo>
                    <a:lnTo>
                      <a:pt x="2292" y="407"/>
                    </a:lnTo>
                    <a:lnTo>
                      <a:pt x="2291" y="417"/>
                    </a:lnTo>
                    <a:lnTo>
                      <a:pt x="2300" y="424"/>
                    </a:lnTo>
                    <a:lnTo>
                      <a:pt x="2283" y="431"/>
                    </a:lnTo>
                    <a:lnTo>
                      <a:pt x="2274" y="425"/>
                    </a:lnTo>
                    <a:lnTo>
                      <a:pt x="2265" y="413"/>
                    </a:lnTo>
                    <a:lnTo>
                      <a:pt x="2256" y="408"/>
                    </a:lnTo>
                    <a:lnTo>
                      <a:pt x="2241" y="411"/>
                    </a:lnTo>
                    <a:lnTo>
                      <a:pt x="2238" y="390"/>
                    </a:lnTo>
                    <a:lnTo>
                      <a:pt x="2236" y="386"/>
                    </a:lnTo>
                    <a:lnTo>
                      <a:pt x="2222" y="382"/>
                    </a:lnTo>
                    <a:lnTo>
                      <a:pt x="2210" y="383"/>
                    </a:lnTo>
                    <a:lnTo>
                      <a:pt x="2198" y="384"/>
                    </a:lnTo>
                    <a:lnTo>
                      <a:pt x="2192" y="377"/>
                    </a:lnTo>
                    <a:lnTo>
                      <a:pt x="2193" y="365"/>
                    </a:lnTo>
                    <a:lnTo>
                      <a:pt x="2194" y="358"/>
                    </a:lnTo>
                    <a:lnTo>
                      <a:pt x="2193" y="350"/>
                    </a:lnTo>
                    <a:lnTo>
                      <a:pt x="2185" y="354"/>
                    </a:lnTo>
                    <a:lnTo>
                      <a:pt x="2180" y="352"/>
                    </a:lnTo>
                    <a:lnTo>
                      <a:pt x="2171" y="359"/>
                    </a:lnTo>
                    <a:lnTo>
                      <a:pt x="2178" y="375"/>
                    </a:lnTo>
                    <a:lnTo>
                      <a:pt x="2181" y="386"/>
                    </a:lnTo>
                    <a:lnTo>
                      <a:pt x="2167" y="401"/>
                    </a:lnTo>
                    <a:lnTo>
                      <a:pt x="2162" y="404"/>
                    </a:lnTo>
                    <a:lnTo>
                      <a:pt x="2155" y="413"/>
                    </a:lnTo>
                    <a:lnTo>
                      <a:pt x="2131" y="415"/>
                    </a:lnTo>
                    <a:lnTo>
                      <a:pt x="2126" y="406"/>
                    </a:lnTo>
                    <a:lnTo>
                      <a:pt x="2119" y="398"/>
                    </a:lnTo>
                    <a:lnTo>
                      <a:pt x="2112" y="402"/>
                    </a:lnTo>
                    <a:lnTo>
                      <a:pt x="2119" y="408"/>
                    </a:lnTo>
                    <a:lnTo>
                      <a:pt x="2115" y="411"/>
                    </a:lnTo>
                    <a:lnTo>
                      <a:pt x="2111" y="406"/>
                    </a:lnTo>
                    <a:lnTo>
                      <a:pt x="2103" y="405"/>
                    </a:lnTo>
                    <a:lnTo>
                      <a:pt x="2108" y="416"/>
                    </a:lnTo>
                    <a:lnTo>
                      <a:pt x="2119" y="419"/>
                    </a:lnTo>
                    <a:lnTo>
                      <a:pt x="2125" y="422"/>
                    </a:lnTo>
                    <a:lnTo>
                      <a:pt x="2134" y="430"/>
                    </a:lnTo>
                    <a:lnTo>
                      <a:pt x="2137" y="423"/>
                    </a:lnTo>
                    <a:lnTo>
                      <a:pt x="2143" y="426"/>
                    </a:lnTo>
                    <a:lnTo>
                      <a:pt x="2142" y="433"/>
                    </a:lnTo>
                    <a:lnTo>
                      <a:pt x="2149" y="437"/>
                    </a:lnTo>
                    <a:lnTo>
                      <a:pt x="2149" y="458"/>
                    </a:lnTo>
                    <a:lnTo>
                      <a:pt x="2156" y="463"/>
                    </a:lnTo>
                    <a:lnTo>
                      <a:pt x="2157" y="478"/>
                    </a:lnTo>
                    <a:lnTo>
                      <a:pt x="2163" y="482"/>
                    </a:lnTo>
                    <a:lnTo>
                      <a:pt x="2157" y="494"/>
                    </a:lnTo>
                    <a:lnTo>
                      <a:pt x="2156" y="501"/>
                    </a:lnTo>
                    <a:lnTo>
                      <a:pt x="2140" y="499"/>
                    </a:lnTo>
                    <a:lnTo>
                      <a:pt x="2129" y="493"/>
                    </a:lnTo>
                    <a:lnTo>
                      <a:pt x="2110" y="496"/>
                    </a:lnTo>
                    <a:lnTo>
                      <a:pt x="2103" y="507"/>
                    </a:lnTo>
                    <a:lnTo>
                      <a:pt x="2080" y="511"/>
                    </a:lnTo>
                    <a:lnTo>
                      <a:pt x="2067" y="522"/>
                    </a:lnTo>
                    <a:lnTo>
                      <a:pt x="2058" y="524"/>
                    </a:lnTo>
                    <a:lnTo>
                      <a:pt x="2047" y="537"/>
                    </a:lnTo>
                    <a:lnTo>
                      <a:pt x="2038" y="538"/>
                    </a:lnTo>
                    <a:lnTo>
                      <a:pt x="2033" y="548"/>
                    </a:lnTo>
                    <a:lnTo>
                      <a:pt x="2016" y="557"/>
                    </a:lnTo>
                    <a:lnTo>
                      <a:pt x="2004" y="569"/>
                    </a:lnTo>
                    <a:lnTo>
                      <a:pt x="2001" y="577"/>
                    </a:lnTo>
                    <a:lnTo>
                      <a:pt x="1993" y="582"/>
                    </a:lnTo>
                    <a:lnTo>
                      <a:pt x="1991" y="573"/>
                    </a:lnTo>
                    <a:lnTo>
                      <a:pt x="1987" y="565"/>
                    </a:lnTo>
                    <a:lnTo>
                      <a:pt x="1971" y="557"/>
                    </a:lnTo>
                    <a:lnTo>
                      <a:pt x="1941" y="570"/>
                    </a:lnTo>
                    <a:lnTo>
                      <a:pt x="1933" y="584"/>
                    </a:lnTo>
                    <a:lnTo>
                      <a:pt x="1924" y="591"/>
                    </a:lnTo>
                    <a:lnTo>
                      <a:pt x="1923" y="579"/>
                    </a:lnTo>
                    <a:lnTo>
                      <a:pt x="1929" y="566"/>
                    </a:lnTo>
                    <a:lnTo>
                      <a:pt x="1927" y="564"/>
                    </a:lnTo>
                    <a:lnTo>
                      <a:pt x="1919" y="572"/>
                    </a:lnTo>
                    <a:lnTo>
                      <a:pt x="1912" y="577"/>
                    </a:lnTo>
                    <a:lnTo>
                      <a:pt x="1905" y="586"/>
                    </a:lnTo>
                    <a:lnTo>
                      <a:pt x="1897" y="582"/>
                    </a:lnTo>
                    <a:lnTo>
                      <a:pt x="1890" y="581"/>
                    </a:lnTo>
                    <a:lnTo>
                      <a:pt x="1877" y="593"/>
                    </a:lnTo>
                    <a:lnTo>
                      <a:pt x="1874" y="609"/>
                    </a:lnTo>
                    <a:lnTo>
                      <a:pt x="1865" y="622"/>
                    </a:lnTo>
                    <a:lnTo>
                      <a:pt x="1858" y="625"/>
                    </a:lnTo>
                    <a:lnTo>
                      <a:pt x="1853" y="643"/>
                    </a:lnTo>
                    <a:lnTo>
                      <a:pt x="1861" y="652"/>
                    </a:lnTo>
                    <a:lnTo>
                      <a:pt x="1864" y="647"/>
                    </a:lnTo>
                    <a:lnTo>
                      <a:pt x="1876" y="651"/>
                    </a:lnTo>
                    <a:lnTo>
                      <a:pt x="1878" y="655"/>
                    </a:lnTo>
                    <a:lnTo>
                      <a:pt x="1866" y="666"/>
                    </a:lnTo>
                    <a:lnTo>
                      <a:pt x="1867" y="679"/>
                    </a:lnTo>
                    <a:lnTo>
                      <a:pt x="1875" y="684"/>
                    </a:lnTo>
                    <a:lnTo>
                      <a:pt x="1881" y="700"/>
                    </a:lnTo>
                    <a:lnTo>
                      <a:pt x="1876" y="705"/>
                    </a:lnTo>
                    <a:lnTo>
                      <a:pt x="1867" y="705"/>
                    </a:lnTo>
                    <a:lnTo>
                      <a:pt x="1867" y="693"/>
                    </a:lnTo>
                    <a:lnTo>
                      <a:pt x="1855" y="705"/>
                    </a:lnTo>
                    <a:lnTo>
                      <a:pt x="1848" y="723"/>
                    </a:lnTo>
                    <a:lnTo>
                      <a:pt x="1850" y="728"/>
                    </a:lnTo>
                    <a:lnTo>
                      <a:pt x="1856" y="736"/>
                    </a:lnTo>
                    <a:lnTo>
                      <a:pt x="1851" y="748"/>
                    </a:lnTo>
                    <a:lnTo>
                      <a:pt x="1844" y="751"/>
                    </a:lnTo>
                    <a:lnTo>
                      <a:pt x="1840" y="745"/>
                    </a:lnTo>
                    <a:lnTo>
                      <a:pt x="1817" y="763"/>
                    </a:lnTo>
                    <a:lnTo>
                      <a:pt x="1822" y="783"/>
                    </a:lnTo>
                    <a:lnTo>
                      <a:pt x="1818" y="790"/>
                    </a:lnTo>
                    <a:lnTo>
                      <a:pt x="1809" y="787"/>
                    </a:lnTo>
                    <a:lnTo>
                      <a:pt x="1798" y="789"/>
                    </a:lnTo>
                    <a:lnTo>
                      <a:pt x="1794" y="804"/>
                    </a:lnTo>
                    <a:lnTo>
                      <a:pt x="1793" y="813"/>
                    </a:lnTo>
                    <a:lnTo>
                      <a:pt x="1765" y="848"/>
                    </a:lnTo>
                    <a:lnTo>
                      <a:pt x="1756" y="850"/>
                    </a:lnTo>
                    <a:lnTo>
                      <a:pt x="1759" y="845"/>
                    </a:lnTo>
                    <a:lnTo>
                      <a:pt x="1756" y="834"/>
                    </a:lnTo>
                    <a:lnTo>
                      <a:pt x="1757" y="818"/>
                    </a:lnTo>
                    <a:lnTo>
                      <a:pt x="1755" y="804"/>
                    </a:lnTo>
                    <a:lnTo>
                      <a:pt x="1748" y="778"/>
                    </a:lnTo>
                    <a:lnTo>
                      <a:pt x="1743" y="767"/>
                    </a:lnTo>
                    <a:lnTo>
                      <a:pt x="1742" y="752"/>
                    </a:lnTo>
                    <a:lnTo>
                      <a:pt x="1741" y="724"/>
                    </a:lnTo>
                    <a:lnTo>
                      <a:pt x="1742" y="695"/>
                    </a:lnTo>
                    <a:lnTo>
                      <a:pt x="1756" y="680"/>
                    </a:lnTo>
                    <a:lnTo>
                      <a:pt x="1758" y="676"/>
                    </a:lnTo>
                    <a:lnTo>
                      <a:pt x="1761" y="648"/>
                    </a:lnTo>
                    <a:lnTo>
                      <a:pt x="1777" y="648"/>
                    </a:lnTo>
                    <a:lnTo>
                      <a:pt x="1782" y="641"/>
                    </a:lnTo>
                    <a:lnTo>
                      <a:pt x="1789" y="639"/>
                    </a:lnTo>
                    <a:lnTo>
                      <a:pt x="1800" y="630"/>
                    </a:lnTo>
                    <a:lnTo>
                      <a:pt x="1801" y="625"/>
                    </a:lnTo>
                    <a:lnTo>
                      <a:pt x="1820" y="609"/>
                    </a:lnTo>
                    <a:lnTo>
                      <a:pt x="1822" y="595"/>
                    </a:lnTo>
                    <a:lnTo>
                      <a:pt x="1831" y="594"/>
                    </a:lnTo>
                    <a:lnTo>
                      <a:pt x="1847" y="573"/>
                    </a:lnTo>
                    <a:lnTo>
                      <a:pt x="1852" y="564"/>
                    </a:lnTo>
                    <a:lnTo>
                      <a:pt x="1880" y="552"/>
                    </a:lnTo>
                    <a:lnTo>
                      <a:pt x="1881" y="544"/>
                    </a:lnTo>
                    <a:lnTo>
                      <a:pt x="1883" y="540"/>
                    </a:lnTo>
                    <a:lnTo>
                      <a:pt x="1886" y="520"/>
                    </a:lnTo>
                    <a:lnTo>
                      <a:pt x="1890" y="512"/>
                    </a:lnTo>
                    <a:lnTo>
                      <a:pt x="1893" y="498"/>
                    </a:lnTo>
                    <a:lnTo>
                      <a:pt x="1905" y="494"/>
                    </a:lnTo>
                    <a:lnTo>
                      <a:pt x="1894" y="484"/>
                    </a:lnTo>
                    <a:lnTo>
                      <a:pt x="1878" y="491"/>
                    </a:lnTo>
                    <a:lnTo>
                      <a:pt x="1868" y="513"/>
                    </a:lnTo>
                    <a:lnTo>
                      <a:pt x="1873" y="519"/>
                    </a:lnTo>
                    <a:lnTo>
                      <a:pt x="1870" y="526"/>
                    </a:lnTo>
                    <a:lnTo>
                      <a:pt x="1855" y="527"/>
                    </a:lnTo>
                    <a:lnTo>
                      <a:pt x="1852" y="531"/>
                    </a:lnTo>
                    <a:lnTo>
                      <a:pt x="1834" y="544"/>
                    </a:lnTo>
                    <a:lnTo>
                      <a:pt x="1830" y="559"/>
                    </a:lnTo>
                    <a:lnTo>
                      <a:pt x="1822" y="559"/>
                    </a:lnTo>
                    <a:lnTo>
                      <a:pt x="1821" y="546"/>
                    </a:lnTo>
                    <a:lnTo>
                      <a:pt x="1816" y="544"/>
                    </a:lnTo>
                    <a:lnTo>
                      <a:pt x="1812" y="540"/>
                    </a:lnTo>
                    <a:lnTo>
                      <a:pt x="1822" y="529"/>
                    </a:lnTo>
                    <a:lnTo>
                      <a:pt x="1824" y="519"/>
                    </a:lnTo>
                    <a:lnTo>
                      <a:pt x="1816" y="514"/>
                    </a:lnTo>
                    <a:lnTo>
                      <a:pt x="1813" y="518"/>
                    </a:lnTo>
                    <a:lnTo>
                      <a:pt x="1809" y="521"/>
                    </a:lnTo>
                    <a:lnTo>
                      <a:pt x="1799" y="514"/>
                    </a:lnTo>
                    <a:lnTo>
                      <a:pt x="1792" y="520"/>
                    </a:lnTo>
                    <a:lnTo>
                      <a:pt x="1770" y="521"/>
                    </a:lnTo>
                    <a:lnTo>
                      <a:pt x="1757" y="529"/>
                    </a:lnTo>
                    <a:lnTo>
                      <a:pt x="1760" y="540"/>
                    </a:lnTo>
                    <a:lnTo>
                      <a:pt x="1742" y="554"/>
                    </a:lnTo>
                    <a:lnTo>
                      <a:pt x="1742" y="560"/>
                    </a:lnTo>
                    <a:lnTo>
                      <a:pt x="1729" y="570"/>
                    </a:lnTo>
                    <a:lnTo>
                      <a:pt x="1722" y="580"/>
                    </a:lnTo>
                    <a:lnTo>
                      <a:pt x="1716" y="585"/>
                    </a:lnTo>
                    <a:lnTo>
                      <a:pt x="1717" y="595"/>
                    </a:lnTo>
                    <a:lnTo>
                      <a:pt x="1725" y="592"/>
                    </a:lnTo>
                    <a:lnTo>
                      <a:pt x="1733" y="596"/>
                    </a:lnTo>
                    <a:lnTo>
                      <a:pt x="1733" y="605"/>
                    </a:lnTo>
                    <a:lnTo>
                      <a:pt x="1719" y="608"/>
                    </a:lnTo>
                    <a:lnTo>
                      <a:pt x="1717" y="615"/>
                    </a:lnTo>
                    <a:lnTo>
                      <a:pt x="1711" y="614"/>
                    </a:lnTo>
                    <a:lnTo>
                      <a:pt x="1703" y="606"/>
                    </a:lnTo>
                    <a:lnTo>
                      <a:pt x="1691" y="615"/>
                    </a:lnTo>
                    <a:lnTo>
                      <a:pt x="1680" y="612"/>
                    </a:lnTo>
                    <a:lnTo>
                      <a:pt x="1670" y="617"/>
                    </a:lnTo>
                    <a:lnTo>
                      <a:pt x="1664" y="612"/>
                    </a:lnTo>
                    <a:lnTo>
                      <a:pt x="1669" y="607"/>
                    </a:lnTo>
                    <a:lnTo>
                      <a:pt x="1675" y="603"/>
                    </a:lnTo>
                    <a:lnTo>
                      <a:pt x="1671" y="595"/>
                    </a:lnTo>
                    <a:lnTo>
                      <a:pt x="1650" y="594"/>
                    </a:lnTo>
                    <a:lnTo>
                      <a:pt x="1640" y="592"/>
                    </a:lnTo>
                    <a:lnTo>
                      <a:pt x="1628" y="593"/>
                    </a:lnTo>
                    <a:lnTo>
                      <a:pt x="1618" y="606"/>
                    </a:lnTo>
                    <a:lnTo>
                      <a:pt x="1612" y="605"/>
                    </a:lnTo>
                    <a:lnTo>
                      <a:pt x="1593" y="606"/>
                    </a:lnTo>
                    <a:lnTo>
                      <a:pt x="1586" y="602"/>
                    </a:lnTo>
                    <a:lnTo>
                      <a:pt x="1579" y="610"/>
                    </a:lnTo>
                    <a:lnTo>
                      <a:pt x="1570" y="612"/>
                    </a:lnTo>
                    <a:lnTo>
                      <a:pt x="1565" y="606"/>
                    </a:lnTo>
                    <a:lnTo>
                      <a:pt x="1571" y="601"/>
                    </a:lnTo>
                    <a:lnTo>
                      <a:pt x="1553" y="600"/>
                    </a:lnTo>
                    <a:lnTo>
                      <a:pt x="1544" y="603"/>
                    </a:lnTo>
                    <a:lnTo>
                      <a:pt x="1530" y="603"/>
                    </a:lnTo>
                    <a:lnTo>
                      <a:pt x="1514" y="606"/>
                    </a:lnTo>
                    <a:lnTo>
                      <a:pt x="1499" y="617"/>
                    </a:lnTo>
                    <a:lnTo>
                      <a:pt x="1496" y="626"/>
                    </a:lnTo>
                    <a:lnTo>
                      <a:pt x="1477" y="642"/>
                    </a:lnTo>
                    <a:lnTo>
                      <a:pt x="1473" y="651"/>
                    </a:lnTo>
                    <a:lnTo>
                      <a:pt x="1457" y="669"/>
                    </a:lnTo>
                    <a:lnTo>
                      <a:pt x="1437" y="682"/>
                    </a:lnTo>
                    <a:lnTo>
                      <a:pt x="1436" y="690"/>
                    </a:lnTo>
                    <a:lnTo>
                      <a:pt x="1423" y="705"/>
                    </a:lnTo>
                    <a:lnTo>
                      <a:pt x="1418" y="712"/>
                    </a:lnTo>
                    <a:lnTo>
                      <a:pt x="1403" y="722"/>
                    </a:lnTo>
                    <a:lnTo>
                      <a:pt x="1393" y="732"/>
                    </a:lnTo>
                    <a:lnTo>
                      <a:pt x="1381" y="736"/>
                    </a:lnTo>
                    <a:lnTo>
                      <a:pt x="1380" y="741"/>
                    </a:lnTo>
                    <a:lnTo>
                      <a:pt x="1388" y="747"/>
                    </a:lnTo>
                    <a:lnTo>
                      <a:pt x="1395" y="745"/>
                    </a:lnTo>
                    <a:lnTo>
                      <a:pt x="1409" y="748"/>
                    </a:lnTo>
                    <a:lnTo>
                      <a:pt x="1410" y="768"/>
                    </a:lnTo>
                    <a:lnTo>
                      <a:pt x="1415" y="763"/>
                    </a:lnTo>
                    <a:lnTo>
                      <a:pt x="1423" y="758"/>
                    </a:lnTo>
                    <a:lnTo>
                      <a:pt x="1427" y="766"/>
                    </a:lnTo>
                    <a:lnTo>
                      <a:pt x="1424" y="774"/>
                    </a:lnTo>
                    <a:lnTo>
                      <a:pt x="1425" y="777"/>
                    </a:lnTo>
                    <a:lnTo>
                      <a:pt x="1433" y="773"/>
                    </a:lnTo>
                    <a:lnTo>
                      <a:pt x="1441" y="773"/>
                    </a:lnTo>
                    <a:lnTo>
                      <a:pt x="1446" y="757"/>
                    </a:lnTo>
                    <a:lnTo>
                      <a:pt x="1467" y="761"/>
                    </a:lnTo>
                    <a:lnTo>
                      <a:pt x="1472" y="772"/>
                    </a:lnTo>
                    <a:lnTo>
                      <a:pt x="1481" y="780"/>
                    </a:lnTo>
                    <a:lnTo>
                      <a:pt x="1487" y="791"/>
                    </a:lnTo>
                    <a:lnTo>
                      <a:pt x="1486" y="798"/>
                    </a:lnTo>
                    <a:lnTo>
                      <a:pt x="1479" y="794"/>
                    </a:lnTo>
                    <a:lnTo>
                      <a:pt x="1480" y="799"/>
                    </a:lnTo>
                    <a:lnTo>
                      <a:pt x="1490" y="807"/>
                    </a:lnTo>
                    <a:lnTo>
                      <a:pt x="1490" y="821"/>
                    </a:lnTo>
                    <a:lnTo>
                      <a:pt x="1476" y="842"/>
                    </a:lnTo>
                    <a:lnTo>
                      <a:pt x="1473" y="861"/>
                    </a:lnTo>
                    <a:lnTo>
                      <a:pt x="1476" y="869"/>
                    </a:lnTo>
                    <a:lnTo>
                      <a:pt x="1473" y="887"/>
                    </a:lnTo>
                    <a:lnTo>
                      <a:pt x="1473" y="895"/>
                    </a:lnTo>
                    <a:lnTo>
                      <a:pt x="1464" y="919"/>
                    </a:lnTo>
                    <a:lnTo>
                      <a:pt x="1459" y="926"/>
                    </a:lnTo>
                    <a:lnTo>
                      <a:pt x="1441" y="943"/>
                    </a:lnTo>
                    <a:lnTo>
                      <a:pt x="1432" y="958"/>
                    </a:lnTo>
                    <a:lnTo>
                      <a:pt x="1430" y="978"/>
                    </a:lnTo>
                    <a:lnTo>
                      <a:pt x="1414" y="992"/>
                    </a:lnTo>
                    <a:lnTo>
                      <a:pt x="1399" y="1007"/>
                    </a:lnTo>
                    <a:lnTo>
                      <a:pt x="1381" y="1035"/>
                    </a:lnTo>
                    <a:lnTo>
                      <a:pt x="1361" y="1041"/>
                    </a:lnTo>
                    <a:lnTo>
                      <a:pt x="1352" y="1050"/>
                    </a:lnTo>
                    <a:lnTo>
                      <a:pt x="1347" y="1047"/>
                    </a:lnTo>
                    <a:lnTo>
                      <a:pt x="1336" y="1046"/>
                    </a:lnTo>
                    <a:lnTo>
                      <a:pt x="1333" y="1042"/>
                    </a:lnTo>
                    <a:lnTo>
                      <a:pt x="1325" y="1039"/>
                    </a:lnTo>
                    <a:lnTo>
                      <a:pt x="1320" y="1042"/>
                    </a:lnTo>
                    <a:lnTo>
                      <a:pt x="1317" y="1049"/>
                    </a:lnTo>
                    <a:lnTo>
                      <a:pt x="1304" y="1053"/>
                    </a:lnTo>
                    <a:lnTo>
                      <a:pt x="1299" y="10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1" name="Freeform 1382"/>
              <p:cNvSpPr>
                <a:spLocks noEditPoints="1"/>
              </p:cNvSpPr>
              <p:nvPr/>
            </p:nvSpPr>
            <p:spPr bwMode="gray">
              <a:xfrm>
                <a:off x="3984" y="498"/>
                <a:ext cx="2348" cy="1053"/>
              </a:xfrm>
              <a:custGeom>
                <a:avLst/>
                <a:gdLst>
                  <a:gd name="T0" fmla="*/ 923 w 2348"/>
                  <a:gd name="T1" fmla="*/ 116 h 1053"/>
                  <a:gd name="T2" fmla="*/ 1094 w 2348"/>
                  <a:gd name="T3" fmla="*/ 139 h 1053"/>
                  <a:gd name="T4" fmla="*/ 1275 w 2348"/>
                  <a:gd name="T5" fmla="*/ 206 h 1053"/>
                  <a:gd name="T6" fmla="*/ 1571 w 2348"/>
                  <a:gd name="T7" fmla="*/ 197 h 1053"/>
                  <a:gd name="T8" fmla="*/ 2010 w 2348"/>
                  <a:gd name="T9" fmla="*/ 280 h 1053"/>
                  <a:gd name="T10" fmla="*/ 2326 w 2348"/>
                  <a:gd name="T11" fmla="*/ 343 h 1053"/>
                  <a:gd name="T12" fmla="*/ 2111 w 2348"/>
                  <a:gd name="T13" fmla="*/ 405 h 1053"/>
                  <a:gd name="T14" fmla="*/ 1905 w 2348"/>
                  <a:gd name="T15" fmla="*/ 586 h 1053"/>
                  <a:gd name="T16" fmla="*/ 1743 w 2348"/>
                  <a:gd name="T17" fmla="*/ 752 h 1053"/>
                  <a:gd name="T18" fmla="*/ 1799 w 2348"/>
                  <a:gd name="T19" fmla="*/ 513 h 1053"/>
                  <a:gd name="T20" fmla="*/ 1496 w 2348"/>
                  <a:gd name="T21" fmla="*/ 626 h 1053"/>
                  <a:gd name="T22" fmla="*/ 1432 w 2348"/>
                  <a:gd name="T23" fmla="*/ 958 h 1053"/>
                  <a:gd name="T24" fmla="*/ 1113 w 2348"/>
                  <a:gd name="T25" fmla="*/ 805 h 1053"/>
                  <a:gd name="T26" fmla="*/ 533 w 2348"/>
                  <a:gd name="T27" fmla="*/ 898 h 1053"/>
                  <a:gd name="T28" fmla="*/ 0 w 2348"/>
                  <a:gd name="T29" fmla="*/ 806 h 1053"/>
                  <a:gd name="T30" fmla="*/ 215 w 2348"/>
                  <a:gd name="T31" fmla="*/ 160 h 1053"/>
                  <a:gd name="T32" fmla="*/ 313 w 2348"/>
                  <a:gd name="T33" fmla="*/ 312 h 1053"/>
                  <a:gd name="T34" fmla="*/ 328 w 2348"/>
                  <a:gd name="T35" fmla="*/ 202 h 1053"/>
                  <a:gd name="T36" fmla="*/ 471 w 2348"/>
                  <a:gd name="T37" fmla="*/ 241 h 1053"/>
                  <a:gd name="T38" fmla="*/ 535 w 2348"/>
                  <a:gd name="T39" fmla="*/ 79 h 1053"/>
                  <a:gd name="T40" fmla="*/ 801 w 2348"/>
                  <a:gd name="T41" fmla="*/ 42 h 1053"/>
                  <a:gd name="T42" fmla="*/ 805 w 2348"/>
                  <a:gd name="T43" fmla="*/ 45 h 1053"/>
                  <a:gd name="T44" fmla="*/ 669 w 2348"/>
                  <a:gd name="T45" fmla="*/ 50 h 1053"/>
                  <a:gd name="T46" fmla="*/ 527 w 2348"/>
                  <a:gd name="T47" fmla="*/ 90 h 1053"/>
                  <a:gd name="T48" fmla="*/ 428 w 2348"/>
                  <a:gd name="T49" fmla="*/ 137 h 1053"/>
                  <a:gd name="T50" fmla="*/ 461 w 2348"/>
                  <a:gd name="T51" fmla="*/ 235 h 1053"/>
                  <a:gd name="T52" fmla="*/ 349 w 2348"/>
                  <a:gd name="T53" fmla="*/ 189 h 1053"/>
                  <a:gd name="T54" fmla="*/ 317 w 2348"/>
                  <a:gd name="T55" fmla="*/ 160 h 1053"/>
                  <a:gd name="T56" fmla="*/ 361 w 2348"/>
                  <a:gd name="T57" fmla="*/ 287 h 1053"/>
                  <a:gd name="T58" fmla="*/ 258 w 2348"/>
                  <a:gd name="T59" fmla="*/ 354 h 1053"/>
                  <a:gd name="T60" fmla="*/ 269 w 2348"/>
                  <a:gd name="T61" fmla="*/ 246 h 1053"/>
                  <a:gd name="T62" fmla="*/ 170 w 2348"/>
                  <a:gd name="T63" fmla="*/ 253 h 1053"/>
                  <a:gd name="T64" fmla="*/ 57 w 2348"/>
                  <a:gd name="T65" fmla="*/ 421 h 1053"/>
                  <a:gd name="T66" fmla="*/ 56 w 2348"/>
                  <a:gd name="T67" fmla="*/ 832 h 1053"/>
                  <a:gd name="T68" fmla="*/ 345 w 2348"/>
                  <a:gd name="T69" fmla="*/ 768 h 1053"/>
                  <a:gd name="T70" fmla="*/ 682 w 2348"/>
                  <a:gd name="T71" fmla="*/ 880 h 1053"/>
                  <a:gd name="T72" fmla="*/ 1039 w 2348"/>
                  <a:gd name="T73" fmla="*/ 880 h 1053"/>
                  <a:gd name="T74" fmla="*/ 1327 w 2348"/>
                  <a:gd name="T75" fmla="*/ 926 h 1053"/>
                  <a:gd name="T76" fmla="*/ 1361 w 2348"/>
                  <a:gd name="T77" fmla="*/ 1042 h 1053"/>
                  <a:gd name="T78" fmla="*/ 1472 w 2348"/>
                  <a:gd name="T79" fmla="*/ 772 h 1053"/>
                  <a:gd name="T80" fmla="*/ 1437 w 2348"/>
                  <a:gd name="T81" fmla="*/ 690 h 1053"/>
                  <a:gd name="T82" fmla="*/ 1671 w 2348"/>
                  <a:gd name="T83" fmla="*/ 595 h 1053"/>
                  <a:gd name="T84" fmla="*/ 1742 w 2348"/>
                  <a:gd name="T85" fmla="*/ 554 h 1053"/>
                  <a:gd name="T86" fmla="*/ 1873 w 2348"/>
                  <a:gd name="T87" fmla="*/ 519 h 1053"/>
                  <a:gd name="T88" fmla="*/ 1742 w 2348"/>
                  <a:gd name="T89" fmla="*/ 694 h 1053"/>
                  <a:gd name="T90" fmla="*/ 1852 w 2348"/>
                  <a:gd name="T91" fmla="*/ 748 h 1053"/>
                  <a:gd name="T92" fmla="*/ 1877 w 2348"/>
                  <a:gd name="T93" fmla="*/ 593 h 1053"/>
                  <a:gd name="T94" fmla="*/ 2067 w 2348"/>
                  <a:gd name="T95" fmla="*/ 522 h 1053"/>
                  <a:gd name="T96" fmla="*/ 2115 w 2348"/>
                  <a:gd name="T97" fmla="*/ 411 h 1053"/>
                  <a:gd name="T98" fmla="*/ 2238 w 2348"/>
                  <a:gd name="T99" fmla="*/ 391 h 1053"/>
                  <a:gd name="T100" fmla="*/ 2304 w 2348"/>
                  <a:gd name="T101" fmla="*/ 328 h 1053"/>
                  <a:gd name="T102" fmla="*/ 2168 w 2348"/>
                  <a:gd name="T103" fmla="*/ 276 h 1053"/>
                  <a:gd name="T104" fmla="*/ 1983 w 2348"/>
                  <a:gd name="T105" fmla="*/ 271 h 1053"/>
                  <a:gd name="T106" fmla="*/ 1795 w 2348"/>
                  <a:gd name="T107" fmla="*/ 219 h 1053"/>
                  <a:gd name="T108" fmla="*/ 1562 w 2348"/>
                  <a:gd name="T109" fmla="*/ 191 h 1053"/>
                  <a:gd name="T110" fmla="*/ 1462 w 2348"/>
                  <a:gd name="T111" fmla="*/ 183 h 1053"/>
                  <a:gd name="T112" fmla="*/ 1271 w 2348"/>
                  <a:gd name="T113" fmla="*/ 191 h 1053"/>
                  <a:gd name="T114" fmla="*/ 1186 w 2348"/>
                  <a:gd name="T115" fmla="*/ 130 h 1053"/>
                  <a:gd name="T116" fmla="*/ 1033 w 2348"/>
                  <a:gd name="T117" fmla="*/ 131 h 1053"/>
                  <a:gd name="T118" fmla="*/ 921 w 2348"/>
                  <a:gd name="T119" fmla="*/ 140 h 1053"/>
                  <a:gd name="T120" fmla="*/ 989 w 2348"/>
                  <a:gd name="T121" fmla="*/ 81 h 1053"/>
                  <a:gd name="T122" fmla="*/ 876 w 2348"/>
                  <a:gd name="T123" fmla="*/ 40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48" h="1053">
                    <a:moveTo>
                      <a:pt x="828" y="0"/>
                    </a:moveTo>
                    <a:lnTo>
                      <a:pt x="847" y="5"/>
                    </a:lnTo>
                    <a:lnTo>
                      <a:pt x="858" y="5"/>
                    </a:lnTo>
                    <a:lnTo>
                      <a:pt x="864" y="10"/>
                    </a:lnTo>
                    <a:lnTo>
                      <a:pt x="856" y="17"/>
                    </a:lnTo>
                    <a:lnTo>
                      <a:pt x="834" y="18"/>
                    </a:lnTo>
                    <a:lnTo>
                      <a:pt x="834" y="20"/>
                    </a:lnTo>
                    <a:lnTo>
                      <a:pt x="854" y="21"/>
                    </a:lnTo>
                    <a:lnTo>
                      <a:pt x="854" y="26"/>
                    </a:lnTo>
                    <a:lnTo>
                      <a:pt x="861" y="27"/>
                    </a:lnTo>
                    <a:lnTo>
                      <a:pt x="870" y="23"/>
                    </a:lnTo>
                    <a:lnTo>
                      <a:pt x="882" y="25"/>
                    </a:lnTo>
                    <a:lnTo>
                      <a:pt x="879" y="32"/>
                    </a:lnTo>
                    <a:lnTo>
                      <a:pt x="866" y="37"/>
                    </a:lnTo>
                    <a:lnTo>
                      <a:pt x="876" y="40"/>
                    </a:lnTo>
                    <a:lnTo>
                      <a:pt x="893" y="39"/>
                    </a:lnTo>
                    <a:lnTo>
                      <a:pt x="896" y="35"/>
                    </a:lnTo>
                    <a:lnTo>
                      <a:pt x="947" y="33"/>
                    </a:lnTo>
                    <a:lnTo>
                      <a:pt x="952" y="35"/>
                    </a:lnTo>
                    <a:lnTo>
                      <a:pt x="961" y="36"/>
                    </a:lnTo>
                    <a:lnTo>
                      <a:pt x="980" y="45"/>
                    </a:lnTo>
                    <a:lnTo>
                      <a:pt x="976" y="50"/>
                    </a:lnTo>
                    <a:lnTo>
                      <a:pt x="980" y="51"/>
                    </a:lnTo>
                    <a:lnTo>
                      <a:pt x="990" y="45"/>
                    </a:lnTo>
                    <a:lnTo>
                      <a:pt x="997" y="46"/>
                    </a:lnTo>
                    <a:lnTo>
                      <a:pt x="995" y="56"/>
                    </a:lnTo>
                    <a:lnTo>
                      <a:pt x="1002" y="57"/>
                    </a:lnTo>
                    <a:lnTo>
                      <a:pt x="1002" y="66"/>
                    </a:lnTo>
                    <a:lnTo>
                      <a:pt x="988" y="64"/>
                    </a:lnTo>
                    <a:lnTo>
                      <a:pt x="980" y="58"/>
                    </a:lnTo>
                    <a:lnTo>
                      <a:pt x="976" y="58"/>
                    </a:lnTo>
                    <a:lnTo>
                      <a:pt x="975" y="61"/>
                    </a:lnTo>
                    <a:lnTo>
                      <a:pt x="979" y="64"/>
                    </a:lnTo>
                    <a:lnTo>
                      <a:pt x="997" y="71"/>
                    </a:lnTo>
                    <a:lnTo>
                      <a:pt x="989" y="80"/>
                    </a:lnTo>
                    <a:lnTo>
                      <a:pt x="971" y="90"/>
                    </a:lnTo>
                    <a:lnTo>
                      <a:pt x="970" y="97"/>
                    </a:lnTo>
                    <a:lnTo>
                      <a:pt x="956" y="97"/>
                    </a:lnTo>
                    <a:lnTo>
                      <a:pt x="932" y="109"/>
                    </a:lnTo>
                    <a:lnTo>
                      <a:pt x="931" y="116"/>
                    </a:lnTo>
                    <a:lnTo>
                      <a:pt x="923" y="116"/>
                    </a:lnTo>
                    <a:lnTo>
                      <a:pt x="908" y="123"/>
                    </a:lnTo>
                    <a:lnTo>
                      <a:pt x="896" y="134"/>
                    </a:lnTo>
                    <a:lnTo>
                      <a:pt x="886" y="134"/>
                    </a:lnTo>
                    <a:lnTo>
                      <a:pt x="878" y="137"/>
                    </a:lnTo>
                    <a:lnTo>
                      <a:pt x="876" y="145"/>
                    </a:lnTo>
                    <a:lnTo>
                      <a:pt x="869" y="145"/>
                    </a:lnTo>
                    <a:lnTo>
                      <a:pt x="861" y="148"/>
                    </a:lnTo>
                    <a:lnTo>
                      <a:pt x="861" y="157"/>
                    </a:lnTo>
                    <a:lnTo>
                      <a:pt x="846" y="166"/>
                    </a:lnTo>
                    <a:lnTo>
                      <a:pt x="857" y="165"/>
                    </a:lnTo>
                    <a:lnTo>
                      <a:pt x="873" y="159"/>
                    </a:lnTo>
                    <a:lnTo>
                      <a:pt x="876" y="153"/>
                    </a:lnTo>
                    <a:lnTo>
                      <a:pt x="896" y="152"/>
                    </a:lnTo>
                    <a:lnTo>
                      <a:pt x="899" y="148"/>
                    </a:lnTo>
                    <a:lnTo>
                      <a:pt x="908" y="144"/>
                    </a:lnTo>
                    <a:lnTo>
                      <a:pt x="916" y="144"/>
                    </a:lnTo>
                    <a:lnTo>
                      <a:pt x="921" y="141"/>
                    </a:lnTo>
                    <a:lnTo>
                      <a:pt x="932" y="142"/>
                    </a:lnTo>
                    <a:lnTo>
                      <a:pt x="946" y="131"/>
                    </a:lnTo>
                    <a:lnTo>
                      <a:pt x="937" y="131"/>
                    </a:lnTo>
                    <a:lnTo>
                      <a:pt x="929" y="131"/>
                    </a:lnTo>
                    <a:lnTo>
                      <a:pt x="926" y="128"/>
                    </a:lnTo>
                    <a:lnTo>
                      <a:pt x="937" y="121"/>
                    </a:lnTo>
                    <a:lnTo>
                      <a:pt x="945" y="123"/>
                    </a:lnTo>
                    <a:lnTo>
                      <a:pt x="959" y="121"/>
                    </a:lnTo>
                    <a:lnTo>
                      <a:pt x="958" y="129"/>
                    </a:lnTo>
                    <a:lnTo>
                      <a:pt x="974" y="131"/>
                    </a:lnTo>
                    <a:lnTo>
                      <a:pt x="985" y="131"/>
                    </a:lnTo>
                    <a:lnTo>
                      <a:pt x="985" y="123"/>
                    </a:lnTo>
                    <a:lnTo>
                      <a:pt x="994" y="125"/>
                    </a:lnTo>
                    <a:lnTo>
                      <a:pt x="999" y="130"/>
                    </a:lnTo>
                    <a:lnTo>
                      <a:pt x="995" y="135"/>
                    </a:lnTo>
                    <a:lnTo>
                      <a:pt x="989" y="138"/>
                    </a:lnTo>
                    <a:lnTo>
                      <a:pt x="991" y="144"/>
                    </a:lnTo>
                    <a:lnTo>
                      <a:pt x="1002" y="142"/>
                    </a:lnTo>
                    <a:lnTo>
                      <a:pt x="1003" y="137"/>
                    </a:lnTo>
                    <a:lnTo>
                      <a:pt x="1033" y="131"/>
                    </a:lnTo>
                    <a:lnTo>
                      <a:pt x="1047" y="133"/>
                    </a:lnTo>
                    <a:lnTo>
                      <a:pt x="1076" y="135"/>
                    </a:lnTo>
                    <a:lnTo>
                      <a:pt x="1092" y="136"/>
                    </a:lnTo>
                    <a:lnTo>
                      <a:pt x="1094" y="139"/>
                    </a:lnTo>
                    <a:lnTo>
                      <a:pt x="1085" y="140"/>
                    </a:lnTo>
                    <a:lnTo>
                      <a:pt x="1079" y="142"/>
                    </a:lnTo>
                    <a:lnTo>
                      <a:pt x="1078" y="148"/>
                    </a:lnTo>
                    <a:lnTo>
                      <a:pt x="1113" y="157"/>
                    </a:lnTo>
                    <a:lnTo>
                      <a:pt x="1118" y="154"/>
                    </a:lnTo>
                    <a:lnTo>
                      <a:pt x="1128" y="155"/>
                    </a:lnTo>
                    <a:lnTo>
                      <a:pt x="1144" y="159"/>
                    </a:lnTo>
                    <a:lnTo>
                      <a:pt x="1154" y="159"/>
                    </a:lnTo>
                    <a:lnTo>
                      <a:pt x="1160" y="153"/>
                    </a:lnTo>
                    <a:lnTo>
                      <a:pt x="1167" y="153"/>
                    </a:lnTo>
                    <a:lnTo>
                      <a:pt x="1176" y="153"/>
                    </a:lnTo>
                    <a:lnTo>
                      <a:pt x="1176" y="143"/>
                    </a:lnTo>
                    <a:lnTo>
                      <a:pt x="1172" y="139"/>
                    </a:lnTo>
                    <a:lnTo>
                      <a:pt x="1171" y="134"/>
                    </a:lnTo>
                    <a:lnTo>
                      <a:pt x="1174" y="131"/>
                    </a:lnTo>
                    <a:lnTo>
                      <a:pt x="1181" y="132"/>
                    </a:lnTo>
                    <a:lnTo>
                      <a:pt x="1186" y="131"/>
                    </a:lnTo>
                    <a:lnTo>
                      <a:pt x="1203" y="133"/>
                    </a:lnTo>
                    <a:lnTo>
                      <a:pt x="1202" y="138"/>
                    </a:lnTo>
                    <a:lnTo>
                      <a:pt x="1211" y="142"/>
                    </a:lnTo>
                    <a:lnTo>
                      <a:pt x="1221" y="138"/>
                    </a:lnTo>
                    <a:lnTo>
                      <a:pt x="1233" y="145"/>
                    </a:lnTo>
                    <a:lnTo>
                      <a:pt x="1243" y="139"/>
                    </a:lnTo>
                    <a:lnTo>
                      <a:pt x="1252" y="141"/>
                    </a:lnTo>
                    <a:lnTo>
                      <a:pt x="1270" y="157"/>
                    </a:lnTo>
                    <a:lnTo>
                      <a:pt x="1270" y="162"/>
                    </a:lnTo>
                    <a:lnTo>
                      <a:pt x="1280" y="166"/>
                    </a:lnTo>
                    <a:lnTo>
                      <a:pt x="1272" y="172"/>
                    </a:lnTo>
                    <a:lnTo>
                      <a:pt x="1260" y="169"/>
                    </a:lnTo>
                    <a:lnTo>
                      <a:pt x="1260" y="173"/>
                    </a:lnTo>
                    <a:lnTo>
                      <a:pt x="1265" y="175"/>
                    </a:lnTo>
                    <a:lnTo>
                      <a:pt x="1278" y="177"/>
                    </a:lnTo>
                    <a:lnTo>
                      <a:pt x="1277" y="187"/>
                    </a:lnTo>
                    <a:lnTo>
                      <a:pt x="1270" y="186"/>
                    </a:lnTo>
                    <a:lnTo>
                      <a:pt x="1257" y="182"/>
                    </a:lnTo>
                    <a:lnTo>
                      <a:pt x="1259" y="190"/>
                    </a:lnTo>
                    <a:lnTo>
                      <a:pt x="1266" y="194"/>
                    </a:lnTo>
                    <a:lnTo>
                      <a:pt x="1271" y="191"/>
                    </a:lnTo>
                    <a:lnTo>
                      <a:pt x="1277" y="197"/>
                    </a:lnTo>
                    <a:lnTo>
                      <a:pt x="1272" y="200"/>
                    </a:lnTo>
                    <a:lnTo>
                      <a:pt x="1275" y="206"/>
                    </a:lnTo>
                    <a:lnTo>
                      <a:pt x="1313" y="227"/>
                    </a:lnTo>
                    <a:lnTo>
                      <a:pt x="1320" y="219"/>
                    </a:lnTo>
                    <a:lnTo>
                      <a:pt x="1326" y="203"/>
                    </a:lnTo>
                    <a:lnTo>
                      <a:pt x="1336" y="191"/>
                    </a:lnTo>
                    <a:lnTo>
                      <a:pt x="1342" y="197"/>
                    </a:lnTo>
                    <a:lnTo>
                      <a:pt x="1357" y="206"/>
                    </a:lnTo>
                    <a:lnTo>
                      <a:pt x="1370" y="207"/>
                    </a:lnTo>
                    <a:lnTo>
                      <a:pt x="1388" y="201"/>
                    </a:lnTo>
                    <a:lnTo>
                      <a:pt x="1409" y="203"/>
                    </a:lnTo>
                    <a:lnTo>
                      <a:pt x="1425" y="212"/>
                    </a:lnTo>
                    <a:lnTo>
                      <a:pt x="1432" y="212"/>
                    </a:lnTo>
                    <a:lnTo>
                      <a:pt x="1435" y="204"/>
                    </a:lnTo>
                    <a:lnTo>
                      <a:pt x="1441" y="198"/>
                    </a:lnTo>
                    <a:lnTo>
                      <a:pt x="1450" y="201"/>
                    </a:lnTo>
                    <a:lnTo>
                      <a:pt x="1452" y="205"/>
                    </a:lnTo>
                    <a:lnTo>
                      <a:pt x="1468" y="203"/>
                    </a:lnTo>
                    <a:lnTo>
                      <a:pt x="1462" y="194"/>
                    </a:lnTo>
                    <a:lnTo>
                      <a:pt x="1463" y="183"/>
                    </a:lnTo>
                    <a:lnTo>
                      <a:pt x="1468" y="179"/>
                    </a:lnTo>
                    <a:lnTo>
                      <a:pt x="1452" y="180"/>
                    </a:lnTo>
                    <a:lnTo>
                      <a:pt x="1454" y="172"/>
                    </a:lnTo>
                    <a:lnTo>
                      <a:pt x="1462" y="174"/>
                    </a:lnTo>
                    <a:lnTo>
                      <a:pt x="1472" y="173"/>
                    </a:lnTo>
                    <a:lnTo>
                      <a:pt x="1485" y="167"/>
                    </a:lnTo>
                    <a:lnTo>
                      <a:pt x="1482" y="163"/>
                    </a:lnTo>
                    <a:lnTo>
                      <a:pt x="1484" y="160"/>
                    </a:lnTo>
                    <a:lnTo>
                      <a:pt x="1490" y="160"/>
                    </a:lnTo>
                    <a:lnTo>
                      <a:pt x="1491" y="164"/>
                    </a:lnTo>
                    <a:lnTo>
                      <a:pt x="1506" y="164"/>
                    </a:lnTo>
                    <a:lnTo>
                      <a:pt x="1528" y="167"/>
                    </a:lnTo>
                    <a:lnTo>
                      <a:pt x="1546" y="168"/>
                    </a:lnTo>
                    <a:lnTo>
                      <a:pt x="1579" y="177"/>
                    </a:lnTo>
                    <a:lnTo>
                      <a:pt x="1562" y="175"/>
                    </a:lnTo>
                    <a:lnTo>
                      <a:pt x="1546" y="175"/>
                    </a:lnTo>
                    <a:lnTo>
                      <a:pt x="1538" y="181"/>
                    </a:lnTo>
                    <a:lnTo>
                      <a:pt x="1543" y="184"/>
                    </a:lnTo>
                    <a:lnTo>
                      <a:pt x="1565" y="182"/>
                    </a:lnTo>
                    <a:lnTo>
                      <a:pt x="1562" y="190"/>
                    </a:lnTo>
                    <a:lnTo>
                      <a:pt x="1550" y="190"/>
                    </a:lnTo>
                    <a:lnTo>
                      <a:pt x="1552" y="200"/>
                    </a:lnTo>
                    <a:lnTo>
                      <a:pt x="1571" y="197"/>
                    </a:lnTo>
                    <a:lnTo>
                      <a:pt x="1586" y="190"/>
                    </a:lnTo>
                    <a:lnTo>
                      <a:pt x="1595" y="179"/>
                    </a:lnTo>
                    <a:lnTo>
                      <a:pt x="1623" y="179"/>
                    </a:lnTo>
                    <a:lnTo>
                      <a:pt x="1636" y="185"/>
                    </a:lnTo>
                    <a:lnTo>
                      <a:pt x="1644" y="186"/>
                    </a:lnTo>
                    <a:lnTo>
                      <a:pt x="1642" y="195"/>
                    </a:lnTo>
                    <a:lnTo>
                      <a:pt x="1635" y="194"/>
                    </a:lnTo>
                    <a:lnTo>
                      <a:pt x="1627" y="193"/>
                    </a:lnTo>
                    <a:lnTo>
                      <a:pt x="1629" y="197"/>
                    </a:lnTo>
                    <a:lnTo>
                      <a:pt x="1645" y="201"/>
                    </a:lnTo>
                    <a:lnTo>
                      <a:pt x="1664" y="208"/>
                    </a:lnTo>
                    <a:lnTo>
                      <a:pt x="1677" y="216"/>
                    </a:lnTo>
                    <a:lnTo>
                      <a:pt x="1679" y="221"/>
                    </a:lnTo>
                    <a:lnTo>
                      <a:pt x="1691" y="226"/>
                    </a:lnTo>
                    <a:lnTo>
                      <a:pt x="1713" y="223"/>
                    </a:lnTo>
                    <a:lnTo>
                      <a:pt x="1744" y="215"/>
                    </a:lnTo>
                    <a:lnTo>
                      <a:pt x="1764" y="214"/>
                    </a:lnTo>
                    <a:lnTo>
                      <a:pt x="1780" y="218"/>
                    </a:lnTo>
                    <a:lnTo>
                      <a:pt x="1795" y="219"/>
                    </a:lnTo>
                    <a:lnTo>
                      <a:pt x="1816" y="231"/>
                    </a:lnTo>
                    <a:lnTo>
                      <a:pt x="1821" y="241"/>
                    </a:lnTo>
                    <a:lnTo>
                      <a:pt x="1813" y="247"/>
                    </a:lnTo>
                    <a:lnTo>
                      <a:pt x="1816" y="256"/>
                    </a:lnTo>
                    <a:lnTo>
                      <a:pt x="1827" y="260"/>
                    </a:lnTo>
                    <a:lnTo>
                      <a:pt x="1833" y="259"/>
                    </a:lnTo>
                    <a:lnTo>
                      <a:pt x="1837" y="262"/>
                    </a:lnTo>
                    <a:lnTo>
                      <a:pt x="1840" y="260"/>
                    </a:lnTo>
                    <a:lnTo>
                      <a:pt x="1846" y="261"/>
                    </a:lnTo>
                    <a:lnTo>
                      <a:pt x="1851" y="260"/>
                    </a:lnTo>
                    <a:lnTo>
                      <a:pt x="1857" y="260"/>
                    </a:lnTo>
                    <a:lnTo>
                      <a:pt x="1868" y="256"/>
                    </a:lnTo>
                    <a:lnTo>
                      <a:pt x="1879" y="258"/>
                    </a:lnTo>
                    <a:lnTo>
                      <a:pt x="1888" y="256"/>
                    </a:lnTo>
                    <a:lnTo>
                      <a:pt x="1905" y="262"/>
                    </a:lnTo>
                    <a:lnTo>
                      <a:pt x="1941" y="264"/>
                    </a:lnTo>
                    <a:lnTo>
                      <a:pt x="1952" y="256"/>
                    </a:lnTo>
                    <a:lnTo>
                      <a:pt x="1958" y="260"/>
                    </a:lnTo>
                    <a:lnTo>
                      <a:pt x="1966" y="271"/>
                    </a:lnTo>
                    <a:lnTo>
                      <a:pt x="1982" y="271"/>
                    </a:lnTo>
                    <a:lnTo>
                      <a:pt x="1985" y="279"/>
                    </a:lnTo>
                    <a:lnTo>
                      <a:pt x="2010" y="280"/>
                    </a:lnTo>
                    <a:lnTo>
                      <a:pt x="2014" y="271"/>
                    </a:lnTo>
                    <a:lnTo>
                      <a:pt x="1993" y="260"/>
                    </a:lnTo>
                    <a:lnTo>
                      <a:pt x="1996" y="256"/>
                    </a:lnTo>
                    <a:lnTo>
                      <a:pt x="2001" y="256"/>
                    </a:lnTo>
                    <a:lnTo>
                      <a:pt x="2005" y="253"/>
                    </a:lnTo>
                    <a:lnTo>
                      <a:pt x="1999" y="249"/>
                    </a:lnTo>
                    <a:lnTo>
                      <a:pt x="2003" y="244"/>
                    </a:lnTo>
                    <a:lnTo>
                      <a:pt x="2043" y="251"/>
                    </a:lnTo>
                    <a:lnTo>
                      <a:pt x="2053" y="253"/>
                    </a:lnTo>
                    <a:lnTo>
                      <a:pt x="2060" y="250"/>
                    </a:lnTo>
                    <a:lnTo>
                      <a:pt x="2074" y="252"/>
                    </a:lnTo>
                    <a:lnTo>
                      <a:pt x="2085" y="253"/>
                    </a:lnTo>
                    <a:lnTo>
                      <a:pt x="2093" y="255"/>
                    </a:lnTo>
                    <a:lnTo>
                      <a:pt x="2097" y="253"/>
                    </a:lnTo>
                    <a:lnTo>
                      <a:pt x="2119" y="260"/>
                    </a:lnTo>
                    <a:lnTo>
                      <a:pt x="2127" y="260"/>
                    </a:lnTo>
                    <a:lnTo>
                      <a:pt x="2141" y="265"/>
                    </a:lnTo>
                    <a:lnTo>
                      <a:pt x="2151" y="267"/>
                    </a:lnTo>
                    <a:lnTo>
                      <a:pt x="2168" y="276"/>
                    </a:lnTo>
                    <a:lnTo>
                      <a:pt x="2169" y="280"/>
                    </a:lnTo>
                    <a:lnTo>
                      <a:pt x="2180" y="280"/>
                    </a:lnTo>
                    <a:lnTo>
                      <a:pt x="2189" y="286"/>
                    </a:lnTo>
                    <a:lnTo>
                      <a:pt x="2189" y="289"/>
                    </a:lnTo>
                    <a:lnTo>
                      <a:pt x="2215" y="300"/>
                    </a:lnTo>
                    <a:lnTo>
                      <a:pt x="2226" y="302"/>
                    </a:lnTo>
                    <a:lnTo>
                      <a:pt x="2226" y="306"/>
                    </a:lnTo>
                    <a:lnTo>
                      <a:pt x="2234" y="308"/>
                    </a:lnTo>
                    <a:lnTo>
                      <a:pt x="2234" y="313"/>
                    </a:lnTo>
                    <a:lnTo>
                      <a:pt x="2243" y="312"/>
                    </a:lnTo>
                    <a:lnTo>
                      <a:pt x="2259" y="323"/>
                    </a:lnTo>
                    <a:lnTo>
                      <a:pt x="2262" y="332"/>
                    </a:lnTo>
                    <a:lnTo>
                      <a:pt x="2254" y="337"/>
                    </a:lnTo>
                    <a:lnTo>
                      <a:pt x="2271" y="348"/>
                    </a:lnTo>
                    <a:lnTo>
                      <a:pt x="2274" y="344"/>
                    </a:lnTo>
                    <a:lnTo>
                      <a:pt x="2269" y="340"/>
                    </a:lnTo>
                    <a:lnTo>
                      <a:pt x="2271" y="335"/>
                    </a:lnTo>
                    <a:lnTo>
                      <a:pt x="2267" y="328"/>
                    </a:lnTo>
                    <a:lnTo>
                      <a:pt x="2284" y="328"/>
                    </a:lnTo>
                    <a:lnTo>
                      <a:pt x="2295" y="330"/>
                    </a:lnTo>
                    <a:lnTo>
                      <a:pt x="2304" y="329"/>
                    </a:lnTo>
                    <a:lnTo>
                      <a:pt x="2326" y="343"/>
                    </a:lnTo>
                    <a:lnTo>
                      <a:pt x="2348" y="353"/>
                    </a:lnTo>
                    <a:lnTo>
                      <a:pt x="2345" y="362"/>
                    </a:lnTo>
                    <a:lnTo>
                      <a:pt x="2333" y="363"/>
                    </a:lnTo>
                    <a:lnTo>
                      <a:pt x="2332" y="372"/>
                    </a:lnTo>
                    <a:lnTo>
                      <a:pt x="2326" y="378"/>
                    </a:lnTo>
                    <a:lnTo>
                      <a:pt x="2304" y="382"/>
                    </a:lnTo>
                    <a:lnTo>
                      <a:pt x="2301" y="389"/>
                    </a:lnTo>
                    <a:lnTo>
                      <a:pt x="2296" y="391"/>
                    </a:lnTo>
                    <a:lnTo>
                      <a:pt x="2304" y="398"/>
                    </a:lnTo>
                    <a:lnTo>
                      <a:pt x="2292" y="407"/>
                    </a:lnTo>
                    <a:lnTo>
                      <a:pt x="2291" y="417"/>
                    </a:lnTo>
                    <a:lnTo>
                      <a:pt x="2299" y="424"/>
                    </a:lnTo>
                    <a:lnTo>
                      <a:pt x="2283" y="430"/>
                    </a:lnTo>
                    <a:lnTo>
                      <a:pt x="2274" y="425"/>
                    </a:lnTo>
                    <a:lnTo>
                      <a:pt x="2265" y="413"/>
                    </a:lnTo>
                    <a:lnTo>
                      <a:pt x="2256" y="408"/>
                    </a:lnTo>
                    <a:lnTo>
                      <a:pt x="2242" y="411"/>
                    </a:lnTo>
                    <a:lnTo>
                      <a:pt x="2239" y="390"/>
                    </a:lnTo>
                    <a:lnTo>
                      <a:pt x="2236" y="386"/>
                    </a:lnTo>
                    <a:lnTo>
                      <a:pt x="2222" y="382"/>
                    </a:lnTo>
                    <a:lnTo>
                      <a:pt x="2210" y="382"/>
                    </a:lnTo>
                    <a:lnTo>
                      <a:pt x="2198" y="383"/>
                    </a:lnTo>
                    <a:lnTo>
                      <a:pt x="2193" y="377"/>
                    </a:lnTo>
                    <a:lnTo>
                      <a:pt x="2193" y="365"/>
                    </a:lnTo>
                    <a:lnTo>
                      <a:pt x="2194" y="358"/>
                    </a:lnTo>
                    <a:lnTo>
                      <a:pt x="2193" y="350"/>
                    </a:lnTo>
                    <a:lnTo>
                      <a:pt x="2185" y="353"/>
                    </a:lnTo>
                    <a:lnTo>
                      <a:pt x="2180" y="352"/>
                    </a:lnTo>
                    <a:lnTo>
                      <a:pt x="2171" y="359"/>
                    </a:lnTo>
                    <a:lnTo>
                      <a:pt x="2177" y="375"/>
                    </a:lnTo>
                    <a:lnTo>
                      <a:pt x="2180" y="386"/>
                    </a:lnTo>
                    <a:lnTo>
                      <a:pt x="2167" y="401"/>
                    </a:lnTo>
                    <a:lnTo>
                      <a:pt x="2162" y="404"/>
                    </a:lnTo>
                    <a:lnTo>
                      <a:pt x="2155" y="413"/>
                    </a:lnTo>
                    <a:lnTo>
                      <a:pt x="2131" y="414"/>
                    </a:lnTo>
                    <a:lnTo>
                      <a:pt x="2126" y="406"/>
                    </a:lnTo>
                    <a:lnTo>
                      <a:pt x="2119" y="397"/>
                    </a:lnTo>
                    <a:lnTo>
                      <a:pt x="2111" y="402"/>
                    </a:lnTo>
                    <a:lnTo>
                      <a:pt x="2119" y="408"/>
                    </a:lnTo>
                    <a:lnTo>
                      <a:pt x="2115" y="411"/>
                    </a:lnTo>
                    <a:lnTo>
                      <a:pt x="2111" y="405"/>
                    </a:lnTo>
                    <a:lnTo>
                      <a:pt x="2103" y="405"/>
                    </a:lnTo>
                    <a:lnTo>
                      <a:pt x="2108" y="416"/>
                    </a:lnTo>
                    <a:lnTo>
                      <a:pt x="2119" y="419"/>
                    </a:lnTo>
                    <a:lnTo>
                      <a:pt x="2125" y="422"/>
                    </a:lnTo>
                    <a:lnTo>
                      <a:pt x="2134" y="430"/>
                    </a:lnTo>
                    <a:lnTo>
                      <a:pt x="2137" y="423"/>
                    </a:lnTo>
                    <a:lnTo>
                      <a:pt x="2143" y="426"/>
                    </a:lnTo>
                    <a:lnTo>
                      <a:pt x="2142" y="433"/>
                    </a:lnTo>
                    <a:lnTo>
                      <a:pt x="2149" y="437"/>
                    </a:lnTo>
                    <a:lnTo>
                      <a:pt x="2149" y="458"/>
                    </a:lnTo>
                    <a:lnTo>
                      <a:pt x="2156" y="463"/>
                    </a:lnTo>
                    <a:lnTo>
                      <a:pt x="2157" y="478"/>
                    </a:lnTo>
                    <a:lnTo>
                      <a:pt x="2162" y="482"/>
                    </a:lnTo>
                    <a:lnTo>
                      <a:pt x="2157" y="494"/>
                    </a:lnTo>
                    <a:lnTo>
                      <a:pt x="2156" y="501"/>
                    </a:lnTo>
                    <a:lnTo>
                      <a:pt x="2140" y="498"/>
                    </a:lnTo>
                    <a:lnTo>
                      <a:pt x="2129" y="493"/>
                    </a:lnTo>
                    <a:lnTo>
                      <a:pt x="2110" y="496"/>
                    </a:lnTo>
                    <a:lnTo>
                      <a:pt x="2103" y="506"/>
                    </a:lnTo>
                    <a:lnTo>
                      <a:pt x="2080" y="511"/>
                    </a:lnTo>
                    <a:lnTo>
                      <a:pt x="2067" y="522"/>
                    </a:lnTo>
                    <a:lnTo>
                      <a:pt x="2058" y="524"/>
                    </a:lnTo>
                    <a:lnTo>
                      <a:pt x="2047" y="536"/>
                    </a:lnTo>
                    <a:lnTo>
                      <a:pt x="2038" y="538"/>
                    </a:lnTo>
                    <a:lnTo>
                      <a:pt x="2033" y="548"/>
                    </a:lnTo>
                    <a:lnTo>
                      <a:pt x="2016" y="557"/>
                    </a:lnTo>
                    <a:lnTo>
                      <a:pt x="2004" y="569"/>
                    </a:lnTo>
                    <a:lnTo>
                      <a:pt x="2001" y="577"/>
                    </a:lnTo>
                    <a:lnTo>
                      <a:pt x="1993" y="581"/>
                    </a:lnTo>
                    <a:lnTo>
                      <a:pt x="1992" y="573"/>
                    </a:lnTo>
                    <a:lnTo>
                      <a:pt x="1987" y="565"/>
                    </a:lnTo>
                    <a:lnTo>
                      <a:pt x="1971" y="557"/>
                    </a:lnTo>
                    <a:lnTo>
                      <a:pt x="1941" y="570"/>
                    </a:lnTo>
                    <a:lnTo>
                      <a:pt x="1933" y="584"/>
                    </a:lnTo>
                    <a:lnTo>
                      <a:pt x="1924" y="590"/>
                    </a:lnTo>
                    <a:lnTo>
                      <a:pt x="1923" y="579"/>
                    </a:lnTo>
                    <a:lnTo>
                      <a:pt x="1929" y="566"/>
                    </a:lnTo>
                    <a:lnTo>
                      <a:pt x="1928" y="564"/>
                    </a:lnTo>
                    <a:lnTo>
                      <a:pt x="1919" y="572"/>
                    </a:lnTo>
                    <a:lnTo>
                      <a:pt x="1912" y="577"/>
                    </a:lnTo>
                    <a:lnTo>
                      <a:pt x="1905" y="586"/>
                    </a:lnTo>
                    <a:lnTo>
                      <a:pt x="1897" y="581"/>
                    </a:lnTo>
                    <a:lnTo>
                      <a:pt x="1890" y="581"/>
                    </a:lnTo>
                    <a:lnTo>
                      <a:pt x="1877" y="593"/>
                    </a:lnTo>
                    <a:lnTo>
                      <a:pt x="1874" y="609"/>
                    </a:lnTo>
                    <a:lnTo>
                      <a:pt x="1864" y="622"/>
                    </a:lnTo>
                    <a:lnTo>
                      <a:pt x="1858" y="625"/>
                    </a:lnTo>
                    <a:lnTo>
                      <a:pt x="1853" y="643"/>
                    </a:lnTo>
                    <a:lnTo>
                      <a:pt x="1862" y="652"/>
                    </a:lnTo>
                    <a:lnTo>
                      <a:pt x="1864" y="647"/>
                    </a:lnTo>
                    <a:lnTo>
                      <a:pt x="1876" y="651"/>
                    </a:lnTo>
                    <a:lnTo>
                      <a:pt x="1878" y="655"/>
                    </a:lnTo>
                    <a:lnTo>
                      <a:pt x="1866" y="665"/>
                    </a:lnTo>
                    <a:lnTo>
                      <a:pt x="1867" y="680"/>
                    </a:lnTo>
                    <a:lnTo>
                      <a:pt x="1875" y="684"/>
                    </a:lnTo>
                    <a:lnTo>
                      <a:pt x="1880" y="700"/>
                    </a:lnTo>
                    <a:lnTo>
                      <a:pt x="1876" y="704"/>
                    </a:lnTo>
                    <a:lnTo>
                      <a:pt x="1867" y="704"/>
                    </a:lnTo>
                    <a:lnTo>
                      <a:pt x="1867" y="692"/>
                    </a:lnTo>
                    <a:lnTo>
                      <a:pt x="1855" y="704"/>
                    </a:lnTo>
                    <a:lnTo>
                      <a:pt x="1847" y="723"/>
                    </a:lnTo>
                    <a:lnTo>
                      <a:pt x="1850" y="728"/>
                    </a:lnTo>
                    <a:lnTo>
                      <a:pt x="1856" y="736"/>
                    </a:lnTo>
                    <a:lnTo>
                      <a:pt x="1851" y="748"/>
                    </a:lnTo>
                    <a:lnTo>
                      <a:pt x="1844" y="750"/>
                    </a:lnTo>
                    <a:lnTo>
                      <a:pt x="1840" y="745"/>
                    </a:lnTo>
                    <a:lnTo>
                      <a:pt x="1817" y="763"/>
                    </a:lnTo>
                    <a:lnTo>
                      <a:pt x="1822" y="783"/>
                    </a:lnTo>
                    <a:lnTo>
                      <a:pt x="1818" y="789"/>
                    </a:lnTo>
                    <a:lnTo>
                      <a:pt x="1809" y="787"/>
                    </a:lnTo>
                    <a:lnTo>
                      <a:pt x="1797" y="789"/>
                    </a:lnTo>
                    <a:lnTo>
                      <a:pt x="1794" y="804"/>
                    </a:lnTo>
                    <a:lnTo>
                      <a:pt x="1793" y="813"/>
                    </a:lnTo>
                    <a:lnTo>
                      <a:pt x="1764" y="848"/>
                    </a:lnTo>
                    <a:lnTo>
                      <a:pt x="1757" y="849"/>
                    </a:lnTo>
                    <a:lnTo>
                      <a:pt x="1760" y="845"/>
                    </a:lnTo>
                    <a:lnTo>
                      <a:pt x="1756" y="833"/>
                    </a:lnTo>
                    <a:lnTo>
                      <a:pt x="1757" y="818"/>
                    </a:lnTo>
                    <a:lnTo>
                      <a:pt x="1755" y="804"/>
                    </a:lnTo>
                    <a:lnTo>
                      <a:pt x="1748" y="778"/>
                    </a:lnTo>
                    <a:lnTo>
                      <a:pt x="1744" y="767"/>
                    </a:lnTo>
                    <a:lnTo>
                      <a:pt x="1743" y="752"/>
                    </a:lnTo>
                    <a:lnTo>
                      <a:pt x="1741" y="724"/>
                    </a:lnTo>
                    <a:lnTo>
                      <a:pt x="1743" y="695"/>
                    </a:lnTo>
                    <a:lnTo>
                      <a:pt x="1756" y="680"/>
                    </a:lnTo>
                    <a:lnTo>
                      <a:pt x="1758" y="676"/>
                    </a:lnTo>
                    <a:lnTo>
                      <a:pt x="1762" y="648"/>
                    </a:lnTo>
                    <a:lnTo>
                      <a:pt x="1777" y="648"/>
                    </a:lnTo>
                    <a:lnTo>
                      <a:pt x="1782" y="641"/>
                    </a:lnTo>
                    <a:lnTo>
                      <a:pt x="1789" y="639"/>
                    </a:lnTo>
                    <a:lnTo>
                      <a:pt x="1800" y="630"/>
                    </a:lnTo>
                    <a:lnTo>
                      <a:pt x="1801" y="625"/>
                    </a:lnTo>
                    <a:lnTo>
                      <a:pt x="1820" y="609"/>
                    </a:lnTo>
                    <a:lnTo>
                      <a:pt x="1822" y="596"/>
                    </a:lnTo>
                    <a:lnTo>
                      <a:pt x="1831" y="594"/>
                    </a:lnTo>
                    <a:lnTo>
                      <a:pt x="1847" y="574"/>
                    </a:lnTo>
                    <a:lnTo>
                      <a:pt x="1852" y="564"/>
                    </a:lnTo>
                    <a:lnTo>
                      <a:pt x="1880" y="552"/>
                    </a:lnTo>
                    <a:lnTo>
                      <a:pt x="1881" y="544"/>
                    </a:lnTo>
                    <a:lnTo>
                      <a:pt x="1883" y="540"/>
                    </a:lnTo>
                    <a:lnTo>
                      <a:pt x="1886" y="520"/>
                    </a:lnTo>
                    <a:lnTo>
                      <a:pt x="1890" y="512"/>
                    </a:lnTo>
                    <a:lnTo>
                      <a:pt x="1894" y="498"/>
                    </a:lnTo>
                    <a:lnTo>
                      <a:pt x="1905" y="494"/>
                    </a:lnTo>
                    <a:lnTo>
                      <a:pt x="1895" y="484"/>
                    </a:lnTo>
                    <a:lnTo>
                      <a:pt x="1878" y="491"/>
                    </a:lnTo>
                    <a:lnTo>
                      <a:pt x="1868" y="513"/>
                    </a:lnTo>
                    <a:lnTo>
                      <a:pt x="1873" y="519"/>
                    </a:lnTo>
                    <a:lnTo>
                      <a:pt x="1870" y="526"/>
                    </a:lnTo>
                    <a:lnTo>
                      <a:pt x="1855" y="527"/>
                    </a:lnTo>
                    <a:lnTo>
                      <a:pt x="1852" y="531"/>
                    </a:lnTo>
                    <a:lnTo>
                      <a:pt x="1834" y="544"/>
                    </a:lnTo>
                    <a:lnTo>
                      <a:pt x="1829" y="559"/>
                    </a:lnTo>
                    <a:lnTo>
                      <a:pt x="1822" y="559"/>
                    </a:lnTo>
                    <a:lnTo>
                      <a:pt x="1821" y="546"/>
                    </a:lnTo>
                    <a:lnTo>
                      <a:pt x="1816" y="544"/>
                    </a:lnTo>
                    <a:lnTo>
                      <a:pt x="1812" y="540"/>
                    </a:lnTo>
                    <a:lnTo>
                      <a:pt x="1822" y="529"/>
                    </a:lnTo>
                    <a:lnTo>
                      <a:pt x="1824" y="519"/>
                    </a:lnTo>
                    <a:lnTo>
                      <a:pt x="1816" y="513"/>
                    </a:lnTo>
                    <a:lnTo>
                      <a:pt x="1812" y="518"/>
                    </a:lnTo>
                    <a:lnTo>
                      <a:pt x="1809" y="520"/>
                    </a:lnTo>
                    <a:lnTo>
                      <a:pt x="1799" y="513"/>
                    </a:lnTo>
                    <a:lnTo>
                      <a:pt x="1792" y="520"/>
                    </a:lnTo>
                    <a:lnTo>
                      <a:pt x="1770" y="520"/>
                    </a:lnTo>
                    <a:lnTo>
                      <a:pt x="1757" y="529"/>
                    </a:lnTo>
                    <a:lnTo>
                      <a:pt x="1760" y="540"/>
                    </a:lnTo>
                    <a:lnTo>
                      <a:pt x="1742" y="554"/>
                    </a:lnTo>
                    <a:lnTo>
                      <a:pt x="1742" y="560"/>
                    </a:lnTo>
                    <a:lnTo>
                      <a:pt x="1729" y="570"/>
                    </a:lnTo>
                    <a:lnTo>
                      <a:pt x="1722" y="580"/>
                    </a:lnTo>
                    <a:lnTo>
                      <a:pt x="1715" y="585"/>
                    </a:lnTo>
                    <a:lnTo>
                      <a:pt x="1716" y="596"/>
                    </a:lnTo>
                    <a:lnTo>
                      <a:pt x="1725" y="592"/>
                    </a:lnTo>
                    <a:lnTo>
                      <a:pt x="1732" y="596"/>
                    </a:lnTo>
                    <a:lnTo>
                      <a:pt x="1732" y="605"/>
                    </a:lnTo>
                    <a:lnTo>
                      <a:pt x="1719" y="608"/>
                    </a:lnTo>
                    <a:lnTo>
                      <a:pt x="1717" y="615"/>
                    </a:lnTo>
                    <a:lnTo>
                      <a:pt x="1711" y="614"/>
                    </a:lnTo>
                    <a:lnTo>
                      <a:pt x="1703" y="605"/>
                    </a:lnTo>
                    <a:lnTo>
                      <a:pt x="1691" y="615"/>
                    </a:lnTo>
                    <a:lnTo>
                      <a:pt x="1680" y="611"/>
                    </a:lnTo>
                    <a:lnTo>
                      <a:pt x="1670" y="617"/>
                    </a:lnTo>
                    <a:lnTo>
                      <a:pt x="1664" y="612"/>
                    </a:lnTo>
                    <a:lnTo>
                      <a:pt x="1669" y="607"/>
                    </a:lnTo>
                    <a:lnTo>
                      <a:pt x="1676" y="603"/>
                    </a:lnTo>
                    <a:lnTo>
                      <a:pt x="1671" y="595"/>
                    </a:lnTo>
                    <a:lnTo>
                      <a:pt x="1650" y="594"/>
                    </a:lnTo>
                    <a:lnTo>
                      <a:pt x="1640" y="592"/>
                    </a:lnTo>
                    <a:lnTo>
                      <a:pt x="1628" y="593"/>
                    </a:lnTo>
                    <a:lnTo>
                      <a:pt x="1618" y="606"/>
                    </a:lnTo>
                    <a:lnTo>
                      <a:pt x="1612" y="604"/>
                    </a:lnTo>
                    <a:lnTo>
                      <a:pt x="1593" y="606"/>
                    </a:lnTo>
                    <a:lnTo>
                      <a:pt x="1586" y="602"/>
                    </a:lnTo>
                    <a:lnTo>
                      <a:pt x="1579" y="610"/>
                    </a:lnTo>
                    <a:lnTo>
                      <a:pt x="1570" y="611"/>
                    </a:lnTo>
                    <a:lnTo>
                      <a:pt x="1565" y="606"/>
                    </a:lnTo>
                    <a:lnTo>
                      <a:pt x="1571" y="601"/>
                    </a:lnTo>
                    <a:lnTo>
                      <a:pt x="1553" y="600"/>
                    </a:lnTo>
                    <a:lnTo>
                      <a:pt x="1544" y="603"/>
                    </a:lnTo>
                    <a:lnTo>
                      <a:pt x="1530" y="603"/>
                    </a:lnTo>
                    <a:lnTo>
                      <a:pt x="1514" y="605"/>
                    </a:lnTo>
                    <a:lnTo>
                      <a:pt x="1499" y="617"/>
                    </a:lnTo>
                    <a:lnTo>
                      <a:pt x="1496" y="626"/>
                    </a:lnTo>
                    <a:lnTo>
                      <a:pt x="1477" y="642"/>
                    </a:lnTo>
                    <a:lnTo>
                      <a:pt x="1473" y="651"/>
                    </a:lnTo>
                    <a:lnTo>
                      <a:pt x="1457" y="669"/>
                    </a:lnTo>
                    <a:lnTo>
                      <a:pt x="1437" y="682"/>
                    </a:lnTo>
                    <a:lnTo>
                      <a:pt x="1436" y="690"/>
                    </a:lnTo>
                    <a:lnTo>
                      <a:pt x="1423" y="705"/>
                    </a:lnTo>
                    <a:lnTo>
                      <a:pt x="1417" y="712"/>
                    </a:lnTo>
                    <a:lnTo>
                      <a:pt x="1403" y="722"/>
                    </a:lnTo>
                    <a:lnTo>
                      <a:pt x="1393" y="732"/>
                    </a:lnTo>
                    <a:lnTo>
                      <a:pt x="1381" y="736"/>
                    </a:lnTo>
                    <a:lnTo>
                      <a:pt x="1380" y="742"/>
                    </a:lnTo>
                    <a:lnTo>
                      <a:pt x="1388" y="747"/>
                    </a:lnTo>
                    <a:lnTo>
                      <a:pt x="1395" y="745"/>
                    </a:lnTo>
                    <a:lnTo>
                      <a:pt x="1409" y="749"/>
                    </a:lnTo>
                    <a:lnTo>
                      <a:pt x="1410" y="769"/>
                    </a:lnTo>
                    <a:lnTo>
                      <a:pt x="1416" y="763"/>
                    </a:lnTo>
                    <a:lnTo>
                      <a:pt x="1423" y="758"/>
                    </a:lnTo>
                    <a:lnTo>
                      <a:pt x="1427" y="766"/>
                    </a:lnTo>
                    <a:lnTo>
                      <a:pt x="1424" y="774"/>
                    </a:lnTo>
                    <a:lnTo>
                      <a:pt x="1425" y="778"/>
                    </a:lnTo>
                    <a:lnTo>
                      <a:pt x="1433" y="773"/>
                    </a:lnTo>
                    <a:lnTo>
                      <a:pt x="1441" y="773"/>
                    </a:lnTo>
                    <a:lnTo>
                      <a:pt x="1446" y="757"/>
                    </a:lnTo>
                    <a:lnTo>
                      <a:pt x="1466" y="761"/>
                    </a:lnTo>
                    <a:lnTo>
                      <a:pt x="1472" y="773"/>
                    </a:lnTo>
                    <a:lnTo>
                      <a:pt x="1481" y="780"/>
                    </a:lnTo>
                    <a:lnTo>
                      <a:pt x="1487" y="791"/>
                    </a:lnTo>
                    <a:lnTo>
                      <a:pt x="1486" y="797"/>
                    </a:lnTo>
                    <a:lnTo>
                      <a:pt x="1479" y="794"/>
                    </a:lnTo>
                    <a:lnTo>
                      <a:pt x="1480" y="799"/>
                    </a:lnTo>
                    <a:lnTo>
                      <a:pt x="1490" y="807"/>
                    </a:lnTo>
                    <a:lnTo>
                      <a:pt x="1490" y="821"/>
                    </a:lnTo>
                    <a:lnTo>
                      <a:pt x="1476" y="841"/>
                    </a:lnTo>
                    <a:lnTo>
                      <a:pt x="1473" y="861"/>
                    </a:lnTo>
                    <a:lnTo>
                      <a:pt x="1476" y="869"/>
                    </a:lnTo>
                    <a:lnTo>
                      <a:pt x="1473" y="887"/>
                    </a:lnTo>
                    <a:lnTo>
                      <a:pt x="1473" y="895"/>
                    </a:lnTo>
                    <a:lnTo>
                      <a:pt x="1464" y="919"/>
                    </a:lnTo>
                    <a:lnTo>
                      <a:pt x="1459" y="925"/>
                    </a:lnTo>
                    <a:lnTo>
                      <a:pt x="1441" y="943"/>
                    </a:lnTo>
                    <a:lnTo>
                      <a:pt x="1432" y="958"/>
                    </a:lnTo>
                    <a:lnTo>
                      <a:pt x="1430" y="978"/>
                    </a:lnTo>
                    <a:lnTo>
                      <a:pt x="1414" y="992"/>
                    </a:lnTo>
                    <a:lnTo>
                      <a:pt x="1399" y="1007"/>
                    </a:lnTo>
                    <a:lnTo>
                      <a:pt x="1381" y="1035"/>
                    </a:lnTo>
                    <a:lnTo>
                      <a:pt x="1361" y="1041"/>
                    </a:lnTo>
                    <a:lnTo>
                      <a:pt x="1352" y="1050"/>
                    </a:lnTo>
                    <a:lnTo>
                      <a:pt x="1347" y="1047"/>
                    </a:lnTo>
                    <a:lnTo>
                      <a:pt x="1336" y="1046"/>
                    </a:lnTo>
                    <a:lnTo>
                      <a:pt x="1333" y="1042"/>
                    </a:lnTo>
                    <a:lnTo>
                      <a:pt x="1325" y="1039"/>
                    </a:lnTo>
                    <a:lnTo>
                      <a:pt x="1319" y="1042"/>
                    </a:lnTo>
                    <a:lnTo>
                      <a:pt x="1316" y="1049"/>
                    </a:lnTo>
                    <a:lnTo>
                      <a:pt x="1304" y="1053"/>
                    </a:lnTo>
                    <a:lnTo>
                      <a:pt x="1299" y="1049"/>
                    </a:lnTo>
                    <a:lnTo>
                      <a:pt x="1290" y="1044"/>
                    </a:lnTo>
                    <a:lnTo>
                      <a:pt x="1313" y="1037"/>
                    </a:lnTo>
                    <a:lnTo>
                      <a:pt x="1315" y="1018"/>
                    </a:lnTo>
                    <a:lnTo>
                      <a:pt x="1307" y="997"/>
                    </a:lnTo>
                    <a:lnTo>
                      <a:pt x="1322" y="991"/>
                    </a:lnTo>
                    <a:lnTo>
                      <a:pt x="1336" y="995"/>
                    </a:lnTo>
                    <a:lnTo>
                      <a:pt x="1351" y="988"/>
                    </a:lnTo>
                    <a:lnTo>
                      <a:pt x="1360" y="951"/>
                    </a:lnTo>
                    <a:lnTo>
                      <a:pt x="1374" y="943"/>
                    </a:lnTo>
                    <a:lnTo>
                      <a:pt x="1381" y="910"/>
                    </a:lnTo>
                    <a:lnTo>
                      <a:pt x="1373" y="908"/>
                    </a:lnTo>
                    <a:lnTo>
                      <a:pt x="1352" y="920"/>
                    </a:lnTo>
                    <a:lnTo>
                      <a:pt x="1335" y="921"/>
                    </a:lnTo>
                    <a:lnTo>
                      <a:pt x="1326" y="926"/>
                    </a:lnTo>
                    <a:lnTo>
                      <a:pt x="1313" y="927"/>
                    </a:lnTo>
                    <a:lnTo>
                      <a:pt x="1305" y="903"/>
                    </a:lnTo>
                    <a:lnTo>
                      <a:pt x="1284" y="883"/>
                    </a:lnTo>
                    <a:lnTo>
                      <a:pt x="1267" y="877"/>
                    </a:lnTo>
                    <a:lnTo>
                      <a:pt x="1251" y="876"/>
                    </a:lnTo>
                    <a:lnTo>
                      <a:pt x="1248" y="853"/>
                    </a:lnTo>
                    <a:lnTo>
                      <a:pt x="1234" y="827"/>
                    </a:lnTo>
                    <a:lnTo>
                      <a:pt x="1233" y="814"/>
                    </a:lnTo>
                    <a:lnTo>
                      <a:pt x="1218" y="785"/>
                    </a:lnTo>
                    <a:lnTo>
                      <a:pt x="1198" y="781"/>
                    </a:lnTo>
                    <a:lnTo>
                      <a:pt x="1171" y="773"/>
                    </a:lnTo>
                    <a:lnTo>
                      <a:pt x="1130" y="778"/>
                    </a:lnTo>
                    <a:lnTo>
                      <a:pt x="1113" y="805"/>
                    </a:lnTo>
                    <a:lnTo>
                      <a:pt x="1126" y="803"/>
                    </a:lnTo>
                    <a:lnTo>
                      <a:pt x="1124" y="817"/>
                    </a:lnTo>
                    <a:lnTo>
                      <a:pt x="1112" y="826"/>
                    </a:lnTo>
                    <a:lnTo>
                      <a:pt x="1104" y="850"/>
                    </a:lnTo>
                    <a:lnTo>
                      <a:pt x="1095" y="854"/>
                    </a:lnTo>
                    <a:lnTo>
                      <a:pt x="1097" y="869"/>
                    </a:lnTo>
                    <a:lnTo>
                      <a:pt x="1069" y="887"/>
                    </a:lnTo>
                    <a:lnTo>
                      <a:pt x="1060" y="877"/>
                    </a:lnTo>
                    <a:lnTo>
                      <a:pt x="1039" y="879"/>
                    </a:lnTo>
                    <a:lnTo>
                      <a:pt x="1020" y="865"/>
                    </a:lnTo>
                    <a:lnTo>
                      <a:pt x="1005" y="863"/>
                    </a:lnTo>
                    <a:lnTo>
                      <a:pt x="997" y="877"/>
                    </a:lnTo>
                    <a:lnTo>
                      <a:pt x="975" y="891"/>
                    </a:lnTo>
                    <a:lnTo>
                      <a:pt x="956" y="889"/>
                    </a:lnTo>
                    <a:lnTo>
                      <a:pt x="930" y="894"/>
                    </a:lnTo>
                    <a:lnTo>
                      <a:pt x="923" y="888"/>
                    </a:lnTo>
                    <a:lnTo>
                      <a:pt x="900" y="879"/>
                    </a:lnTo>
                    <a:lnTo>
                      <a:pt x="896" y="870"/>
                    </a:lnTo>
                    <a:lnTo>
                      <a:pt x="849" y="857"/>
                    </a:lnTo>
                    <a:lnTo>
                      <a:pt x="816" y="869"/>
                    </a:lnTo>
                    <a:lnTo>
                      <a:pt x="786" y="830"/>
                    </a:lnTo>
                    <a:lnTo>
                      <a:pt x="742" y="818"/>
                    </a:lnTo>
                    <a:lnTo>
                      <a:pt x="731" y="831"/>
                    </a:lnTo>
                    <a:lnTo>
                      <a:pt x="718" y="843"/>
                    </a:lnTo>
                    <a:lnTo>
                      <a:pt x="725" y="858"/>
                    </a:lnTo>
                    <a:lnTo>
                      <a:pt x="723" y="876"/>
                    </a:lnTo>
                    <a:lnTo>
                      <a:pt x="701" y="878"/>
                    </a:lnTo>
                    <a:lnTo>
                      <a:pt x="699" y="870"/>
                    </a:lnTo>
                    <a:lnTo>
                      <a:pt x="686" y="870"/>
                    </a:lnTo>
                    <a:lnTo>
                      <a:pt x="681" y="879"/>
                    </a:lnTo>
                    <a:lnTo>
                      <a:pt x="675" y="879"/>
                    </a:lnTo>
                    <a:lnTo>
                      <a:pt x="654" y="860"/>
                    </a:lnTo>
                    <a:lnTo>
                      <a:pt x="638" y="861"/>
                    </a:lnTo>
                    <a:lnTo>
                      <a:pt x="622" y="851"/>
                    </a:lnTo>
                    <a:lnTo>
                      <a:pt x="613" y="851"/>
                    </a:lnTo>
                    <a:lnTo>
                      <a:pt x="598" y="863"/>
                    </a:lnTo>
                    <a:lnTo>
                      <a:pt x="589" y="864"/>
                    </a:lnTo>
                    <a:lnTo>
                      <a:pt x="575" y="882"/>
                    </a:lnTo>
                    <a:lnTo>
                      <a:pt x="545" y="888"/>
                    </a:lnTo>
                    <a:lnTo>
                      <a:pt x="539" y="898"/>
                    </a:lnTo>
                    <a:lnTo>
                      <a:pt x="533" y="898"/>
                    </a:lnTo>
                    <a:lnTo>
                      <a:pt x="531" y="889"/>
                    </a:lnTo>
                    <a:lnTo>
                      <a:pt x="496" y="879"/>
                    </a:lnTo>
                    <a:lnTo>
                      <a:pt x="468" y="848"/>
                    </a:lnTo>
                    <a:lnTo>
                      <a:pt x="449" y="848"/>
                    </a:lnTo>
                    <a:lnTo>
                      <a:pt x="403" y="848"/>
                    </a:lnTo>
                    <a:lnTo>
                      <a:pt x="387" y="822"/>
                    </a:lnTo>
                    <a:lnTo>
                      <a:pt x="378" y="802"/>
                    </a:lnTo>
                    <a:lnTo>
                      <a:pt x="352" y="786"/>
                    </a:lnTo>
                    <a:lnTo>
                      <a:pt x="346" y="768"/>
                    </a:lnTo>
                    <a:lnTo>
                      <a:pt x="346" y="757"/>
                    </a:lnTo>
                    <a:lnTo>
                      <a:pt x="323" y="754"/>
                    </a:lnTo>
                    <a:lnTo>
                      <a:pt x="314" y="764"/>
                    </a:lnTo>
                    <a:lnTo>
                      <a:pt x="309" y="774"/>
                    </a:lnTo>
                    <a:lnTo>
                      <a:pt x="288" y="778"/>
                    </a:lnTo>
                    <a:lnTo>
                      <a:pt x="285" y="764"/>
                    </a:lnTo>
                    <a:lnTo>
                      <a:pt x="261" y="754"/>
                    </a:lnTo>
                    <a:lnTo>
                      <a:pt x="248" y="758"/>
                    </a:lnTo>
                    <a:lnTo>
                      <a:pt x="240" y="736"/>
                    </a:lnTo>
                    <a:lnTo>
                      <a:pt x="228" y="731"/>
                    </a:lnTo>
                    <a:lnTo>
                      <a:pt x="204" y="729"/>
                    </a:lnTo>
                    <a:lnTo>
                      <a:pt x="181" y="731"/>
                    </a:lnTo>
                    <a:lnTo>
                      <a:pt x="161" y="747"/>
                    </a:lnTo>
                    <a:lnTo>
                      <a:pt x="113" y="766"/>
                    </a:lnTo>
                    <a:lnTo>
                      <a:pt x="86" y="773"/>
                    </a:lnTo>
                    <a:lnTo>
                      <a:pt x="63" y="776"/>
                    </a:lnTo>
                    <a:lnTo>
                      <a:pt x="63" y="789"/>
                    </a:lnTo>
                    <a:lnTo>
                      <a:pt x="80" y="788"/>
                    </a:lnTo>
                    <a:lnTo>
                      <a:pt x="80" y="793"/>
                    </a:lnTo>
                    <a:lnTo>
                      <a:pt x="65" y="798"/>
                    </a:lnTo>
                    <a:lnTo>
                      <a:pt x="62" y="805"/>
                    </a:lnTo>
                    <a:lnTo>
                      <a:pt x="69" y="810"/>
                    </a:lnTo>
                    <a:lnTo>
                      <a:pt x="67" y="818"/>
                    </a:lnTo>
                    <a:lnTo>
                      <a:pt x="57" y="820"/>
                    </a:lnTo>
                    <a:lnTo>
                      <a:pt x="56" y="832"/>
                    </a:lnTo>
                    <a:lnTo>
                      <a:pt x="68" y="840"/>
                    </a:lnTo>
                    <a:lnTo>
                      <a:pt x="69" y="854"/>
                    </a:lnTo>
                    <a:lnTo>
                      <a:pt x="60" y="860"/>
                    </a:lnTo>
                    <a:lnTo>
                      <a:pt x="53" y="848"/>
                    </a:lnTo>
                    <a:lnTo>
                      <a:pt x="48" y="850"/>
                    </a:lnTo>
                    <a:lnTo>
                      <a:pt x="29" y="832"/>
                    </a:lnTo>
                    <a:lnTo>
                      <a:pt x="0" y="806"/>
                    </a:lnTo>
                    <a:lnTo>
                      <a:pt x="7" y="785"/>
                    </a:lnTo>
                    <a:lnTo>
                      <a:pt x="32" y="736"/>
                    </a:lnTo>
                    <a:lnTo>
                      <a:pt x="17" y="722"/>
                    </a:lnTo>
                    <a:lnTo>
                      <a:pt x="25" y="703"/>
                    </a:lnTo>
                    <a:lnTo>
                      <a:pt x="42" y="694"/>
                    </a:lnTo>
                    <a:lnTo>
                      <a:pt x="49" y="668"/>
                    </a:lnTo>
                    <a:lnTo>
                      <a:pt x="47" y="627"/>
                    </a:lnTo>
                    <a:lnTo>
                      <a:pt x="42" y="596"/>
                    </a:lnTo>
                    <a:lnTo>
                      <a:pt x="50" y="537"/>
                    </a:lnTo>
                    <a:lnTo>
                      <a:pt x="61" y="492"/>
                    </a:lnTo>
                    <a:lnTo>
                      <a:pt x="51" y="479"/>
                    </a:lnTo>
                    <a:lnTo>
                      <a:pt x="57" y="421"/>
                    </a:lnTo>
                    <a:lnTo>
                      <a:pt x="109" y="367"/>
                    </a:lnTo>
                    <a:lnTo>
                      <a:pt x="124" y="360"/>
                    </a:lnTo>
                    <a:lnTo>
                      <a:pt x="128" y="341"/>
                    </a:lnTo>
                    <a:lnTo>
                      <a:pt x="117" y="295"/>
                    </a:lnTo>
                    <a:lnTo>
                      <a:pt x="126" y="288"/>
                    </a:lnTo>
                    <a:lnTo>
                      <a:pt x="116" y="264"/>
                    </a:lnTo>
                    <a:lnTo>
                      <a:pt x="136" y="273"/>
                    </a:lnTo>
                    <a:lnTo>
                      <a:pt x="146" y="278"/>
                    </a:lnTo>
                    <a:lnTo>
                      <a:pt x="157" y="281"/>
                    </a:lnTo>
                    <a:lnTo>
                      <a:pt x="168" y="286"/>
                    </a:lnTo>
                    <a:lnTo>
                      <a:pt x="176" y="286"/>
                    </a:lnTo>
                    <a:lnTo>
                      <a:pt x="187" y="293"/>
                    </a:lnTo>
                    <a:lnTo>
                      <a:pt x="189" y="300"/>
                    </a:lnTo>
                    <a:lnTo>
                      <a:pt x="193" y="303"/>
                    </a:lnTo>
                    <a:lnTo>
                      <a:pt x="210" y="293"/>
                    </a:lnTo>
                    <a:lnTo>
                      <a:pt x="211" y="284"/>
                    </a:lnTo>
                    <a:lnTo>
                      <a:pt x="201" y="283"/>
                    </a:lnTo>
                    <a:lnTo>
                      <a:pt x="189" y="275"/>
                    </a:lnTo>
                    <a:lnTo>
                      <a:pt x="192" y="269"/>
                    </a:lnTo>
                    <a:lnTo>
                      <a:pt x="180" y="263"/>
                    </a:lnTo>
                    <a:lnTo>
                      <a:pt x="174" y="265"/>
                    </a:lnTo>
                    <a:lnTo>
                      <a:pt x="170" y="253"/>
                    </a:lnTo>
                    <a:lnTo>
                      <a:pt x="174" y="252"/>
                    </a:lnTo>
                    <a:lnTo>
                      <a:pt x="175" y="232"/>
                    </a:lnTo>
                    <a:lnTo>
                      <a:pt x="171" y="230"/>
                    </a:lnTo>
                    <a:lnTo>
                      <a:pt x="176" y="219"/>
                    </a:lnTo>
                    <a:lnTo>
                      <a:pt x="192" y="206"/>
                    </a:lnTo>
                    <a:lnTo>
                      <a:pt x="206" y="190"/>
                    </a:lnTo>
                    <a:lnTo>
                      <a:pt x="215" y="160"/>
                    </a:lnTo>
                    <a:lnTo>
                      <a:pt x="229" y="158"/>
                    </a:lnTo>
                    <a:lnTo>
                      <a:pt x="240" y="161"/>
                    </a:lnTo>
                    <a:lnTo>
                      <a:pt x="258" y="160"/>
                    </a:lnTo>
                    <a:lnTo>
                      <a:pt x="276" y="168"/>
                    </a:lnTo>
                    <a:lnTo>
                      <a:pt x="274" y="182"/>
                    </a:lnTo>
                    <a:lnTo>
                      <a:pt x="278" y="182"/>
                    </a:lnTo>
                    <a:lnTo>
                      <a:pt x="276" y="190"/>
                    </a:lnTo>
                    <a:lnTo>
                      <a:pt x="257" y="204"/>
                    </a:lnTo>
                    <a:lnTo>
                      <a:pt x="255" y="212"/>
                    </a:lnTo>
                    <a:lnTo>
                      <a:pt x="270" y="215"/>
                    </a:lnTo>
                    <a:lnTo>
                      <a:pt x="272" y="234"/>
                    </a:lnTo>
                    <a:lnTo>
                      <a:pt x="280" y="238"/>
                    </a:lnTo>
                    <a:lnTo>
                      <a:pt x="269" y="245"/>
                    </a:lnTo>
                    <a:lnTo>
                      <a:pt x="269" y="267"/>
                    </a:lnTo>
                    <a:lnTo>
                      <a:pt x="275" y="271"/>
                    </a:lnTo>
                    <a:lnTo>
                      <a:pt x="269" y="280"/>
                    </a:lnTo>
                    <a:lnTo>
                      <a:pt x="280" y="290"/>
                    </a:lnTo>
                    <a:lnTo>
                      <a:pt x="293" y="293"/>
                    </a:lnTo>
                    <a:lnTo>
                      <a:pt x="279" y="301"/>
                    </a:lnTo>
                    <a:lnTo>
                      <a:pt x="283" y="307"/>
                    </a:lnTo>
                    <a:lnTo>
                      <a:pt x="275" y="319"/>
                    </a:lnTo>
                    <a:lnTo>
                      <a:pt x="260" y="327"/>
                    </a:lnTo>
                    <a:lnTo>
                      <a:pt x="261" y="331"/>
                    </a:lnTo>
                    <a:lnTo>
                      <a:pt x="254" y="336"/>
                    </a:lnTo>
                    <a:lnTo>
                      <a:pt x="254" y="341"/>
                    </a:lnTo>
                    <a:lnTo>
                      <a:pt x="240" y="346"/>
                    </a:lnTo>
                    <a:lnTo>
                      <a:pt x="230" y="338"/>
                    </a:lnTo>
                    <a:lnTo>
                      <a:pt x="222" y="336"/>
                    </a:lnTo>
                    <a:lnTo>
                      <a:pt x="214" y="337"/>
                    </a:lnTo>
                    <a:lnTo>
                      <a:pt x="201" y="337"/>
                    </a:lnTo>
                    <a:lnTo>
                      <a:pt x="196" y="340"/>
                    </a:lnTo>
                    <a:lnTo>
                      <a:pt x="200" y="344"/>
                    </a:lnTo>
                    <a:lnTo>
                      <a:pt x="213" y="345"/>
                    </a:lnTo>
                    <a:lnTo>
                      <a:pt x="225" y="353"/>
                    </a:lnTo>
                    <a:lnTo>
                      <a:pt x="258" y="355"/>
                    </a:lnTo>
                    <a:lnTo>
                      <a:pt x="264" y="360"/>
                    </a:lnTo>
                    <a:lnTo>
                      <a:pt x="272" y="348"/>
                    </a:lnTo>
                    <a:lnTo>
                      <a:pt x="288" y="339"/>
                    </a:lnTo>
                    <a:lnTo>
                      <a:pt x="299" y="325"/>
                    </a:lnTo>
                    <a:lnTo>
                      <a:pt x="309" y="320"/>
                    </a:lnTo>
                    <a:lnTo>
                      <a:pt x="313" y="312"/>
                    </a:lnTo>
                    <a:lnTo>
                      <a:pt x="302" y="297"/>
                    </a:lnTo>
                    <a:lnTo>
                      <a:pt x="298" y="293"/>
                    </a:lnTo>
                    <a:lnTo>
                      <a:pt x="329" y="282"/>
                    </a:lnTo>
                    <a:lnTo>
                      <a:pt x="341" y="282"/>
                    </a:lnTo>
                    <a:lnTo>
                      <a:pt x="346" y="287"/>
                    </a:lnTo>
                    <a:lnTo>
                      <a:pt x="355" y="297"/>
                    </a:lnTo>
                    <a:lnTo>
                      <a:pt x="350" y="315"/>
                    </a:lnTo>
                    <a:lnTo>
                      <a:pt x="358" y="320"/>
                    </a:lnTo>
                    <a:lnTo>
                      <a:pt x="374" y="323"/>
                    </a:lnTo>
                    <a:lnTo>
                      <a:pt x="384" y="320"/>
                    </a:lnTo>
                    <a:lnTo>
                      <a:pt x="376" y="317"/>
                    </a:lnTo>
                    <a:lnTo>
                      <a:pt x="369" y="319"/>
                    </a:lnTo>
                    <a:lnTo>
                      <a:pt x="361" y="312"/>
                    </a:lnTo>
                    <a:lnTo>
                      <a:pt x="359" y="307"/>
                    </a:lnTo>
                    <a:lnTo>
                      <a:pt x="372" y="300"/>
                    </a:lnTo>
                    <a:lnTo>
                      <a:pt x="361" y="286"/>
                    </a:lnTo>
                    <a:lnTo>
                      <a:pt x="352" y="284"/>
                    </a:lnTo>
                    <a:lnTo>
                      <a:pt x="346" y="278"/>
                    </a:lnTo>
                    <a:lnTo>
                      <a:pt x="325" y="274"/>
                    </a:lnTo>
                    <a:lnTo>
                      <a:pt x="313" y="278"/>
                    </a:lnTo>
                    <a:lnTo>
                      <a:pt x="294" y="275"/>
                    </a:lnTo>
                    <a:lnTo>
                      <a:pt x="292" y="267"/>
                    </a:lnTo>
                    <a:lnTo>
                      <a:pt x="287" y="257"/>
                    </a:lnTo>
                    <a:lnTo>
                      <a:pt x="288" y="249"/>
                    </a:lnTo>
                    <a:lnTo>
                      <a:pt x="296" y="241"/>
                    </a:lnTo>
                    <a:lnTo>
                      <a:pt x="304" y="234"/>
                    </a:lnTo>
                    <a:lnTo>
                      <a:pt x="299" y="222"/>
                    </a:lnTo>
                    <a:lnTo>
                      <a:pt x="283" y="210"/>
                    </a:lnTo>
                    <a:lnTo>
                      <a:pt x="290" y="197"/>
                    </a:lnTo>
                    <a:lnTo>
                      <a:pt x="317" y="186"/>
                    </a:lnTo>
                    <a:lnTo>
                      <a:pt x="319" y="177"/>
                    </a:lnTo>
                    <a:lnTo>
                      <a:pt x="317" y="174"/>
                    </a:lnTo>
                    <a:lnTo>
                      <a:pt x="314" y="167"/>
                    </a:lnTo>
                    <a:lnTo>
                      <a:pt x="305" y="160"/>
                    </a:lnTo>
                    <a:lnTo>
                      <a:pt x="309" y="160"/>
                    </a:lnTo>
                    <a:lnTo>
                      <a:pt x="317" y="160"/>
                    </a:lnTo>
                    <a:lnTo>
                      <a:pt x="328" y="169"/>
                    </a:lnTo>
                    <a:lnTo>
                      <a:pt x="329" y="184"/>
                    </a:lnTo>
                    <a:lnTo>
                      <a:pt x="320" y="192"/>
                    </a:lnTo>
                    <a:lnTo>
                      <a:pt x="320" y="198"/>
                    </a:lnTo>
                    <a:lnTo>
                      <a:pt x="328" y="202"/>
                    </a:lnTo>
                    <a:lnTo>
                      <a:pt x="322" y="212"/>
                    </a:lnTo>
                    <a:lnTo>
                      <a:pt x="349" y="219"/>
                    </a:lnTo>
                    <a:lnTo>
                      <a:pt x="363" y="219"/>
                    </a:lnTo>
                    <a:lnTo>
                      <a:pt x="373" y="224"/>
                    </a:lnTo>
                    <a:lnTo>
                      <a:pt x="385" y="226"/>
                    </a:lnTo>
                    <a:lnTo>
                      <a:pt x="387" y="221"/>
                    </a:lnTo>
                    <a:lnTo>
                      <a:pt x="378" y="219"/>
                    </a:lnTo>
                    <a:lnTo>
                      <a:pt x="370" y="215"/>
                    </a:lnTo>
                    <a:lnTo>
                      <a:pt x="370" y="211"/>
                    </a:lnTo>
                    <a:lnTo>
                      <a:pt x="362" y="212"/>
                    </a:lnTo>
                    <a:lnTo>
                      <a:pt x="341" y="204"/>
                    </a:lnTo>
                    <a:lnTo>
                      <a:pt x="332" y="197"/>
                    </a:lnTo>
                    <a:lnTo>
                      <a:pt x="339" y="190"/>
                    </a:lnTo>
                    <a:lnTo>
                      <a:pt x="349" y="190"/>
                    </a:lnTo>
                    <a:lnTo>
                      <a:pt x="359" y="196"/>
                    </a:lnTo>
                    <a:lnTo>
                      <a:pt x="369" y="196"/>
                    </a:lnTo>
                    <a:lnTo>
                      <a:pt x="369" y="187"/>
                    </a:lnTo>
                    <a:lnTo>
                      <a:pt x="362" y="188"/>
                    </a:lnTo>
                    <a:lnTo>
                      <a:pt x="355" y="188"/>
                    </a:lnTo>
                    <a:lnTo>
                      <a:pt x="355" y="184"/>
                    </a:lnTo>
                    <a:lnTo>
                      <a:pt x="370" y="179"/>
                    </a:lnTo>
                    <a:lnTo>
                      <a:pt x="387" y="179"/>
                    </a:lnTo>
                    <a:lnTo>
                      <a:pt x="413" y="190"/>
                    </a:lnTo>
                    <a:lnTo>
                      <a:pt x="435" y="201"/>
                    </a:lnTo>
                    <a:lnTo>
                      <a:pt x="456" y="199"/>
                    </a:lnTo>
                    <a:lnTo>
                      <a:pt x="458" y="202"/>
                    </a:lnTo>
                    <a:lnTo>
                      <a:pt x="452" y="210"/>
                    </a:lnTo>
                    <a:lnTo>
                      <a:pt x="444" y="211"/>
                    </a:lnTo>
                    <a:lnTo>
                      <a:pt x="437" y="215"/>
                    </a:lnTo>
                    <a:lnTo>
                      <a:pt x="443" y="218"/>
                    </a:lnTo>
                    <a:lnTo>
                      <a:pt x="444" y="227"/>
                    </a:lnTo>
                    <a:lnTo>
                      <a:pt x="459" y="224"/>
                    </a:lnTo>
                    <a:lnTo>
                      <a:pt x="461" y="235"/>
                    </a:lnTo>
                    <a:lnTo>
                      <a:pt x="449" y="244"/>
                    </a:lnTo>
                    <a:lnTo>
                      <a:pt x="465" y="256"/>
                    </a:lnTo>
                    <a:lnTo>
                      <a:pt x="472" y="264"/>
                    </a:lnTo>
                    <a:lnTo>
                      <a:pt x="480" y="264"/>
                    </a:lnTo>
                    <a:lnTo>
                      <a:pt x="486" y="262"/>
                    </a:lnTo>
                    <a:lnTo>
                      <a:pt x="482" y="259"/>
                    </a:lnTo>
                    <a:lnTo>
                      <a:pt x="459" y="245"/>
                    </a:lnTo>
                    <a:lnTo>
                      <a:pt x="471" y="241"/>
                    </a:lnTo>
                    <a:lnTo>
                      <a:pt x="473" y="234"/>
                    </a:lnTo>
                    <a:lnTo>
                      <a:pt x="461" y="221"/>
                    </a:lnTo>
                    <a:lnTo>
                      <a:pt x="461" y="212"/>
                    </a:lnTo>
                    <a:lnTo>
                      <a:pt x="467" y="204"/>
                    </a:lnTo>
                    <a:lnTo>
                      <a:pt x="464" y="194"/>
                    </a:lnTo>
                    <a:lnTo>
                      <a:pt x="444" y="190"/>
                    </a:lnTo>
                    <a:lnTo>
                      <a:pt x="444" y="182"/>
                    </a:lnTo>
                    <a:lnTo>
                      <a:pt x="420" y="175"/>
                    </a:lnTo>
                    <a:lnTo>
                      <a:pt x="421" y="169"/>
                    </a:lnTo>
                    <a:lnTo>
                      <a:pt x="414" y="165"/>
                    </a:lnTo>
                    <a:lnTo>
                      <a:pt x="415" y="152"/>
                    </a:lnTo>
                    <a:lnTo>
                      <a:pt x="409" y="146"/>
                    </a:lnTo>
                    <a:lnTo>
                      <a:pt x="420" y="137"/>
                    </a:lnTo>
                    <a:lnTo>
                      <a:pt x="428" y="137"/>
                    </a:lnTo>
                    <a:lnTo>
                      <a:pt x="457" y="133"/>
                    </a:lnTo>
                    <a:lnTo>
                      <a:pt x="476" y="131"/>
                    </a:lnTo>
                    <a:lnTo>
                      <a:pt x="483" y="131"/>
                    </a:lnTo>
                    <a:lnTo>
                      <a:pt x="496" y="131"/>
                    </a:lnTo>
                    <a:lnTo>
                      <a:pt x="503" y="128"/>
                    </a:lnTo>
                    <a:lnTo>
                      <a:pt x="520" y="128"/>
                    </a:lnTo>
                    <a:lnTo>
                      <a:pt x="527" y="132"/>
                    </a:lnTo>
                    <a:lnTo>
                      <a:pt x="529" y="126"/>
                    </a:lnTo>
                    <a:lnTo>
                      <a:pt x="523" y="121"/>
                    </a:lnTo>
                    <a:lnTo>
                      <a:pt x="524" y="116"/>
                    </a:lnTo>
                    <a:lnTo>
                      <a:pt x="516" y="112"/>
                    </a:lnTo>
                    <a:lnTo>
                      <a:pt x="507" y="111"/>
                    </a:lnTo>
                    <a:lnTo>
                      <a:pt x="509" y="106"/>
                    </a:lnTo>
                    <a:lnTo>
                      <a:pt x="524" y="107"/>
                    </a:lnTo>
                    <a:lnTo>
                      <a:pt x="524" y="104"/>
                    </a:lnTo>
                    <a:lnTo>
                      <a:pt x="516" y="101"/>
                    </a:lnTo>
                    <a:lnTo>
                      <a:pt x="507" y="101"/>
                    </a:lnTo>
                    <a:lnTo>
                      <a:pt x="503" y="97"/>
                    </a:lnTo>
                    <a:lnTo>
                      <a:pt x="509" y="92"/>
                    </a:lnTo>
                    <a:lnTo>
                      <a:pt x="521" y="96"/>
                    </a:lnTo>
                    <a:lnTo>
                      <a:pt x="527" y="91"/>
                    </a:lnTo>
                    <a:lnTo>
                      <a:pt x="535" y="86"/>
                    </a:lnTo>
                    <a:lnTo>
                      <a:pt x="538" y="83"/>
                    </a:lnTo>
                    <a:lnTo>
                      <a:pt x="529" y="82"/>
                    </a:lnTo>
                    <a:lnTo>
                      <a:pt x="523" y="81"/>
                    </a:lnTo>
                    <a:lnTo>
                      <a:pt x="526" y="79"/>
                    </a:lnTo>
                    <a:lnTo>
                      <a:pt x="535" y="79"/>
                    </a:lnTo>
                    <a:lnTo>
                      <a:pt x="545" y="79"/>
                    </a:lnTo>
                    <a:lnTo>
                      <a:pt x="559" y="71"/>
                    </a:lnTo>
                    <a:lnTo>
                      <a:pt x="576" y="69"/>
                    </a:lnTo>
                    <a:lnTo>
                      <a:pt x="590" y="66"/>
                    </a:lnTo>
                    <a:lnTo>
                      <a:pt x="600" y="67"/>
                    </a:lnTo>
                    <a:lnTo>
                      <a:pt x="606" y="64"/>
                    </a:lnTo>
                    <a:lnTo>
                      <a:pt x="631" y="62"/>
                    </a:lnTo>
                    <a:lnTo>
                      <a:pt x="648" y="61"/>
                    </a:lnTo>
                    <a:lnTo>
                      <a:pt x="650" y="58"/>
                    </a:lnTo>
                    <a:lnTo>
                      <a:pt x="640" y="58"/>
                    </a:lnTo>
                    <a:lnTo>
                      <a:pt x="633" y="57"/>
                    </a:lnTo>
                    <a:lnTo>
                      <a:pt x="629" y="55"/>
                    </a:lnTo>
                    <a:lnTo>
                      <a:pt x="638" y="52"/>
                    </a:lnTo>
                    <a:lnTo>
                      <a:pt x="657" y="52"/>
                    </a:lnTo>
                    <a:lnTo>
                      <a:pt x="669" y="50"/>
                    </a:lnTo>
                    <a:lnTo>
                      <a:pt x="688" y="54"/>
                    </a:lnTo>
                    <a:lnTo>
                      <a:pt x="677" y="60"/>
                    </a:lnTo>
                    <a:lnTo>
                      <a:pt x="681" y="61"/>
                    </a:lnTo>
                    <a:lnTo>
                      <a:pt x="689" y="57"/>
                    </a:lnTo>
                    <a:lnTo>
                      <a:pt x="698" y="57"/>
                    </a:lnTo>
                    <a:lnTo>
                      <a:pt x="698" y="61"/>
                    </a:lnTo>
                    <a:lnTo>
                      <a:pt x="716" y="55"/>
                    </a:lnTo>
                    <a:lnTo>
                      <a:pt x="724" y="50"/>
                    </a:lnTo>
                    <a:lnTo>
                      <a:pt x="733" y="48"/>
                    </a:lnTo>
                    <a:lnTo>
                      <a:pt x="751" y="53"/>
                    </a:lnTo>
                    <a:lnTo>
                      <a:pt x="743" y="57"/>
                    </a:lnTo>
                    <a:lnTo>
                      <a:pt x="746" y="64"/>
                    </a:lnTo>
                    <a:lnTo>
                      <a:pt x="760" y="61"/>
                    </a:lnTo>
                    <a:lnTo>
                      <a:pt x="763" y="54"/>
                    </a:lnTo>
                    <a:lnTo>
                      <a:pt x="760" y="49"/>
                    </a:lnTo>
                    <a:lnTo>
                      <a:pt x="742" y="43"/>
                    </a:lnTo>
                    <a:lnTo>
                      <a:pt x="737" y="41"/>
                    </a:lnTo>
                    <a:lnTo>
                      <a:pt x="740" y="39"/>
                    </a:lnTo>
                    <a:lnTo>
                      <a:pt x="753" y="42"/>
                    </a:lnTo>
                    <a:lnTo>
                      <a:pt x="769" y="40"/>
                    </a:lnTo>
                    <a:lnTo>
                      <a:pt x="781" y="42"/>
                    </a:lnTo>
                    <a:lnTo>
                      <a:pt x="790" y="43"/>
                    </a:lnTo>
                    <a:lnTo>
                      <a:pt x="805" y="45"/>
                    </a:lnTo>
                    <a:lnTo>
                      <a:pt x="823" y="42"/>
                    </a:lnTo>
                    <a:lnTo>
                      <a:pt x="820" y="41"/>
                    </a:lnTo>
                    <a:lnTo>
                      <a:pt x="801" y="42"/>
                    </a:lnTo>
                    <a:lnTo>
                      <a:pt x="792" y="40"/>
                    </a:lnTo>
                    <a:lnTo>
                      <a:pt x="782" y="39"/>
                    </a:lnTo>
                    <a:lnTo>
                      <a:pt x="777" y="35"/>
                    </a:lnTo>
                    <a:lnTo>
                      <a:pt x="782" y="34"/>
                    </a:lnTo>
                    <a:lnTo>
                      <a:pt x="775" y="31"/>
                    </a:lnTo>
                    <a:lnTo>
                      <a:pt x="772" y="27"/>
                    </a:lnTo>
                    <a:lnTo>
                      <a:pt x="782" y="22"/>
                    </a:lnTo>
                    <a:lnTo>
                      <a:pt x="783" y="17"/>
                    </a:lnTo>
                    <a:lnTo>
                      <a:pt x="799" y="10"/>
                    </a:lnTo>
                    <a:lnTo>
                      <a:pt x="805" y="6"/>
                    </a:lnTo>
                    <a:lnTo>
                      <a:pt x="828" y="0"/>
                    </a:lnTo>
                    <a:close/>
                    <a:moveTo>
                      <a:pt x="828" y="0"/>
                    </a:moveTo>
                    <a:lnTo>
                      <a:pt x="828" y="0"/>
                    </a:lnTo>
                    <a:lnTo>
                      <a:pt x="805" y="5"/>
                    </a:lnTo>
                    <a:lnTo>
                      <a:pt x="805" y="5"/>
                    </a:lnTo>
                    <a:lnTo>
                      <a:pt x="805" y="6"/>
                    </a:lnTo>
                    <a:lnTo>
                      <a:pt x="799" y="10"/>
                    </a:lnTo>
                    <a:lnTo>
                      <a:pt x="783" y="17"/>
                    </a:lnTo>
                    <a:lnTo>
                      <a:pt x="782" y="17"/>
                    </a:lnTo>
                    <a:lnTo>
                      <a:pt x="782" y="17"/>
                    </a:lnTo>
                    <a:lnTo>
                      <a:pt x="782" y="22"/>
                    </a:lnTo>
                    <a:lnTo>
                      <a:pt x="772" y="26"/>
                    </a:lnTo>
                    <a:lnTo>
                      <a:pt x="771" y="26"/>
                    </a:lnTo>
                    <a:lnTo>
                      <a:pt x="772" y="27"/>
                    </a:lnTo>
                    <a:lnTo>
                      <a:pt x="775" y="32"/>
                    </a:lnTo>
                    <a:lnTo>
                      <a:pt x="775" y="32"/>
                    </a:lnTo>
                    <a:lnTo>
                      <a:pt x="775" y="32"/>
                    </a:lnTo>
                    <a:lnTo>
                      <a:pt x="781" y="34"/>
                    </a:lnTo>
                    <a:lnTo>
                      <a:pt x="777" y="35"/>
                    </a:lnTo>
                    <a:lnTo>
                      <a:pt x="776" y="35"/>
                    </a:lnTo>
                    <a:lnTo>
                      <a:pt x="776" y="35"/>
                    </a:lnTo>
                    <a:lnTo>
                      <a:pt x="782" y="40"/>
                    </a:lnTo>
                    <a:lnTo>
                      <a:pt x="782" y="40"/>
                    </a:lnTo>
                    <a:lnTo>
                      <a:pt x="782" y="40"/>
                    </a:lnTo>
                    <a:lnTo>
                      <a:pt x="792" y="40"/>
                    </a:lnTo>
                    <a:lnTo>
                      <a:pt x="801" y="42"/>
                    </a:lnTo>
                    <a:lnTo>
                      <a:pt x="801" y="42"/>
                    </a:lnTo>
                    <a:lnTo>
                      <a:pt x="801" y="42"/>
                    </a:lnTo>
                    <a:lnTo>
                      <a:pt x="820" y="41"/>
                    </a:lnTo>
                    <a:lnTo>
                      <a:pt x="822" y="42"/>
                    </a:lnTo>
                    <a:lnTo>
                      <a:pt x="805" y="45"/>
                    </a:lnTo>
                    <a:lnTo>
                      <a:pt x="790" y="42"/>
                    </a:lnTo>
                    <a:lnTo>
                      <a:pt x="781" y="42"/>
                    </a:lnTo>
                    <a:lnTo>
                      <a:pt x="769" y="40"/>
                    </a:lnTo>
                    <a:lnTo>
                      <a:pt x="769" y="40"/>
                    </a:lnTo>
                    <a:lnTo>
                      <a:pt x="769" y="40"/>
                    </a:lnTo>
                    <a:lnTo>
                      <a:pt x="753" y="42"/>
                    </a:lnTo>
                    <a:lnTo>
                      <a:pt x="740" y="38"/>
                    </a:lnTo>
                    <a:lnTo>
                      <a:pt x="740" y="38"/>
                    </a:lnTo>
                    <a:lnTo>
                      <a:pt x="740" y="38"/>
                    </a:lnTo>
                    <a:lnTo>
                      <a:pt x="737" y="41"/>
                    </a:lnTo>
                    <a:lnTo>
                      <a:pt x="736" y="41"/>
                    </a:lnTo>
                    <a:lnTo>
                      <a:pt x="737" y="41"/>
                    </a:lnTo>
                    <a:lnTo>
                      <a:pt x="742" y="43"/>
                    </a:lnTo>
                    <a:lnTo>
                      <a:pt x="759" y="49"/>
                    </a:lnTo>
                    <a:lnTo>
                      <a:pt x="762" y="54"/>
                    </a:lnTo>
                    <a:lnTo>
                      <a:pt x="760" y="60"/>
                    </a:lnTo>
                    <a:lnTo>
                      <a:pt x="747" y="63"/>
                    </a:lnTo>
                    <a:lnTo>
                      <a:pt x="744" y="57"/>
                    </a:lnTo>
                    <a:lnTo>
                      <a:pt x="751" y="53"/>
                    </a:lnTo>
                    <a:lnTo>
                      <a:pt x="752" y="53"/>
                    </a:lnTo>
                    <a:lnTo>
                      <a:pt x="751" y="53"/>
                    </a:lnTo>
                    <a:lnTo>
                      <a:pt x="733" y="47"/>
                    </a:lnTo>
                    <a:lnTo>
                      <a:pt x="733" y="47"/>
                    </a:lnTo>
                    <a:lnTo>
                      <a:pt x="733" y="47"/>
                    </a:lnTo>
                    <a:lnTo>
                      <a:pt x="724" y="50"/>
                    </a:lnTo>
                    <a:lnTo>
                      <a:pt x="724" y="50"/>
                    </a:lnTo>
                    <a:lnTo>
                      <a:pt x="724" y="50"/>
                    </a:lnTo>
                    <a:lnTo>
                      <a:pt x="716" y="55"/>
                    </a:lnTo>
                    <a:lnTo>
                      <a:pt x="698" y="60"/>
                    </a:lnTo>
                    <a:lnTo>
                      <a:pt x="698" y="57"/>
                    </a:lnTo>
                    <a:lnTo>
                      <a:pt x="698" y="57"/>
                    </a:lnTo>
                    <a:lnTo>
                      <a:pt x="698" y="57"/>
                    </a:lnTo>
                    <a:lnTo>
                      <a:pt x="689" y="57"/>
                    </a:lnTo>
                    <a:lnTo>
                      <a:pt x="689" y="57"/>
                    </a:lnTo>
                    <a:lnTo>
                      <a:pt x="689" y="57"/>
                    </a:lnTo>
                    <a:lnTo>
                      <a:pt x="681" y="60"/>
                    </a:lnTo>
                    <a:lnTo>
                      <a:pt x="678" y="59"/>
                    </a:lnTo>
                    <a:lnTo>
                      <a:pt x="688" y="54"/>
                    </a:lnTo>
                    <a:lnTo>
                      <a:pt x="689" y="53"/>
                    </a:lnTo>
                    <a:lnTo>
                      <a:pt x="688" y="53"/>
                    </a:lnTo>
                    <a:lnTo>
                      <a:pt x="669" y="50"/>
                    </a:lnTo>
                    <a:lnTo>
                      <a:pt x="669" y="50"/>
                    </a:lnTo>
                    <a:lnTo>
                      <a:pt x="669" y="50"/>
                    </a:lnTo>
                    <a:lnTo>
                      <a:pt x="657" y="51"/>
                    </a:lnTo>
                    <a:lnTo>
                      <a:pt x="638" y="52"/>
                    </a:lnTo>
                    <a:lnTo>
                      <a:pt x="638" y="52"/>
                    </a:lnTo>
                    <a:lnTo>
                      <a:pt x="637" y="52"/>
                    </a:lnTo>
                    <a:lnTo>
                      <a:pt x="628" y="54"/>
                    </a:lnTo>
                    <a:lnTo>
                      <a:pt x="628" y="54"/>
                    </a:lnTo>
                    <a:lnTo>
                      <a:pt x="628" y="55"/>
                    </a:lnTo>
                    <a:lnTo>
                      <a:pt x="633" y="58"/>
                    </a:lnTo>
                    <a:lnTo>
                      <a:pt x="633" y="58"/>
                    </a:lnTo>
                    <a:lnTo>
                      <a:pt x="633" y="58"/>
                    </a:lnTo>
                    <a:lnTo>
                      <a:pt x="640" y="59"/>
                    </a:lnTo>
                    <a:lnTo>
                      <a:pt x="640" y="59"/>
                    </a:lnTo>
                    <a:lnTo>
                      <a:pt x="640" y="59"/>
                    </a:lnTo>
                    <a:lnTo>
                      <a:pt x="650" y="58"/>
                    </a:lnTo>
                    <a:lnTo>
                      <a:pt x="648" y="60"/>
                    </a:lnTo>
                    <a:lnTo>
                      <a:pt x="631" y="62"/>
                    </a:lnTo>
                    <a:lnTo>
                      <a:pt x="606" y="63"/>
                    </a:lnTo>
                    <a:lnTo>
                      <a:pt x="606" y="63"/>
                    </a:lnTo>
                    <a:lnTo>
                      <a:pt x="606" y="63"/>
                    </a:lnTo>
                    <a:lnTo>
                      <a:pt x="600" y="66"/>
                    </a:lnTo>
                    <a:lnTo>
                      <a:pt x="590" y="65"/>
                    </a:lnTo>
                    <a:lnTo>
                      <a:pt x="590" y="65"/>
                    </a:lnTo>
                    <a:lnTo>
                      <a:pt x="590" y="65"/>
                    </a:lnTo>
                    <a:lnTo>
                      <a:pt x="576" y="69"/>
                    </a:lnTo>
                    <a:lnTo>
                      <a:pt x="559" y="70"/>
                    </a:lnTo>
                    <a:lnTo>
                      <a:pt x="559" y="70"/>
                    </a:lnTo>
                    <a:lnTo>
                      <a:pt x="559" y="70"/>
                    </a:lnTo>
                    <a:lnTo>
                      <a:pt x="545" y="78"/>
                    </a:lnTo>
                    <a:lnTo>
                      <a:pt x="535" y="79"/>
                    </a:lnTo>
                    <a:lnTo>
                      <a:pt x="526" y="78"/>
                    </a:lnTo>
                    <a:lnTo>
                      <a:pt x="526" y="78"/>
                    </a:lnTo>
                    <a:lnTo>
                      <a:pt x="526" y="78"/>
                    </a:lnTo>
                    <a:lnTo>
                      <a:pt x="522" y="81"/>
                    </a:lnTo>
                    <a:lnTo>
                      <a:pt x="521" y="81"/>
                    </a:lnTo>
                    <a:lnTo>
                      <a:pt x="523" y="82"/>
                    </a:lnTo>
                    <a:lnTo>
                      <a:pt x="529" y="82"/>
                    </a:lnTo>
                    <a:lnTo>
                      <a:pt x="537" y="83"/>
                    </a:lnTo>
                    <a:lnTo>
                      <a:pt x="534" y="86"/>
                    </a:lnTo>
                    <a:lnTo>
                      <a:pt x="527" y="90"/>
                    </a:lnTo>
                    <a:lnTo>
                      <a:pt x="527" y="90"/>
                    </a:lnTo>
                    <a:lnTo>
                      <a:pt x="527" y="90"/>
                    </a:lnTo>
                    <a:lnTo>
                      <a:pt x="521" y="95"/>
                    </a:lnTo>
                    <a:lnTo>
                      <a:pt x="509" y="92"/>
                    </a:lnTo>
                    <a:lnTo>
                      <a:pt x="509" y="92"/>
                    </a:lnTo>
                    <a:lnTo>
                      <a:pt x="509" y="92"/>
                    </a:lnTo>
                    <a:lnTo>
                      <a:pt x="503" y="96"/>
                    </a:lnTo>
                    <a:lnTo>
                      <a:pt x="503" y="97"/>
                    </a:lnTo>
                    <a:lnTo>
                      <a:pt x="503" y="97"/>
                    </a:lnTo>
                    <a:lnTo>
                      <a:pt x="507" y="102"/>
                    </a:lnTo>
                    <a:lnTo>
                      <a:pt x="507" y="102"/>
                    </a:lnTo>
                    <a:lnTo>
                      <a:pt x="508" y="102"/>
                    </a:lnTo>
                    <a:lnTo>
                      <a:pt x="516" y="101"/>
                    </a:lnTo>
                    <a:lnTo>
                      <a:pt x="524" y="104"/>
                    </a:lnTo>
                    <a:lnTo>
                      <a:pt x="524" y="107"/>
                    </a:lnTo>
                    <a:lnTo>
                      <a:pt x="509" y="106"/>
                    </a:lnTo>
                    <a:lnTo>
                      <a:pt x="509" y="106"/>
                    </a:lnTo>
                    <a:lnTo>
                      <a:pt x="509" y="106"/>
                    </a:lnTo>
                    <a:lnTo>
                      <a:pt x="507" y="111"/>
                    </a:lnTo>
                    <a:lnTo>
                      <a:pt x="507" y="111"/>
                    </a:lnTo>
                    <a:lnTo>
                      <a:pt x="507" y="111"/>
                    </a:lnTo>
                    <a:lnTo>
                      <a:pt x="516" y="112"/>
                    </a:lnTo>
                    <a:lnTo>
                      <a:pt x="523" y="116"/>
                    </a:lnTo>
                    <a:lnTo>
                      <a:pt x="522" y="121"/>
                    </a:lnTo>
                    <a:lnTo>
                      <a:pt x="522" y="121"/>
                    </a:lnTo>
                    <a:lnTo>
                      <a:pt x="522" y="122"/>
                    </a:lnTo>
                    <a:lnTo>
                      <a:pt x="528" y="126"/>
                    </a:lnTo>
                    <a:lnTo>
                      <a:pt x="527" y="131"/>
                    </a:lnTo>
                    <a:lnTo>
                      <a:pt x="520" y="127"/>
                    </a:lnTo>
                    <a:lnTo>
                      <a:pt x="520" y="127"/>
                    </a:lnTo>
                    <a:lnTo>
                      <a:pt x="520" y="127"/>
                    </a:lnTo>
                    <a:lnTo>
                      <a:pt x="503" y="127"/>
                    </a:lnTo>
                    <a:lnTo>
                      <a:pt x="503" y="127"/>
                    </a:lnTo>
                    <a:lnTo>
                      <a:pt x="503" y="127"/>
                    </a:lnTo>
                    <a:lnTo>
                      <a:pt x="496" y="131"/>
                    </a:lnTo>
                    <a:lnTo>
                      <a:pt x="483" y="131"/>
                    </a:lnTo>
                    <a:lnTo>
                      <a:pt x="476" y="130"/>
                    </a:lnTo>
                    <a:lnTo>
                      <a:pt x="476" y="130"/>
                    </a:lnTo>
                    <a:lnTo>
                      <a:pt x="476" y="130"/>
                    </a:lnTo>
                    <a:lnTo>
                      <a:pt x="457" y="133"/>
                    </a:lnTo>
                    <a:lnTo>
                      <a:pt x="428" y="137"/>
                    </a:lnTo>
                    <a:lnTo>
                      <a:pt x="420" y="137"/>
                    </a:lnTo>
                    <a:lnTo>
                      <a:pt x="420" y="137"/>
                    </a:lnTo>
                    <a:lnTo>
                      <a:pt x="419" y="137"/>
                    </a:lnTo>
                    <a:lnTo>
                      <a:pt x="409" y="146"/>
                    </a:lnTo>
                    <a:lnTo>
                      <a:pt x="409" y="146"/>
                    </a:lnTo>
                    <a:lnTo>
                      <a:pt x="409" y="147"/>
                    </a:lnTo>
                    <a:lnTo>
                      <a:pt x="415" y="152"/>
                    </a:lnTo>
                    <a:lnTo>
                      <a:pt x="414" y="165"/>
                    </a:lnTo>
                    <a:lnTo>
                      <a:pt x="414" y="166"/>
                    </a:lnTo>
                    <a:lnTo>
                      <a:pt x="414" y="166"/>
                    </a:lnTo>
                    <a:lnTo>
                      <a:pt x="421" y="169"/>
                    </a:lnTo>
                    <a:lnTo>
                      <a:pt x="419" y="175"/>
                    </a:lnTo>
                    <a:lnTo>
                      <a:pt x="419" y="176"/>
                    </a:lnTo>
                    <a:lnTo>
                      <a:pt x="420" y="176"/>
                    </a:lnTo>
                    <a:lnTo>
                      <a:pt x="444" y="182"/>
                    </a:lnTo>
                    <a:lnTo>
                      <a:pt x="444" y="190"/>
                    </a:lnTo>
                    <a:lnTo>
                      <a:pt x="444" y="190"/>
                    </a:lnTo>
                    <a:lnTo>
                      <a:pt x="444" y="190"/>
                    </a:lnTo>
                    <a:lnTo>
                      <a:pt x="463" y="195"/>
                    </a:lnTo>
                    <a:lnTo>
                      <a:pt x="466" y="204"/>
                    </a:lnTo>
                    <a:lnTo>
                      <a:pt x="460" y="212"/>
                    </a:lnTo>
                    <a:lnTo>
                      <a:pt x="460" y="212"/>
                    </a:lnTo>
                    <a:lnTo>
                      <a:pt x="460" y="212"/>
                    </a:lnTo>
                    <a:lnTo>
                      <a:pt x="460" y="221"/>
                    </a:lnTo>
                    <a:lnTo>
                      <a:pt x="460" y="221"/>
                    </a:lnTo>
                    <a:lnTo>
                      <a:pt x="460" y="221"/>
                    </a:lnTo>
                    <a:lnTo>
                      <a:pt x="472" y="234"/>
                    </a:lnTo>
                    <a:lnTo>
                      <a:pt x="471" y="240"/>
                    </a:lnTo>
                    <a:lnTo>
                      <a:pt x="459" y="244"/>
                    </a:lnTo>
                    <a:lnTo>
                      <a:pt x="458" y="245"/>
                    </a:lnTo>
                    <a:lnTo>
                      <a:pt x="459" y="245"/>
                    </a:lnTo>
                    <a:lnTo>
                      <a:pt x="482" y="259"/>
                    </a:lnTo>
                    <a:lnTo>
                      <a:pt x="485" y="262"/>
                    </a:lnTo>
                    <a:lnTo>
                      <a:pt x="480" y="264"/>
                    </a:lnTo>
                    <a:lnTo>
                      <a:pt x="472" y="263"/>
                    </a:lnTo>
                    <a:lnTo>
                      <a:pt x="466" y="256"/>
                    </a:lnTo>
                    <a:lnTo>
                      <a:pt x="466" y="256"/>
                    </a:lnTo>
                    <a:lnTo>
                      <a:pt x="466" y="256"/>
                    </a:lnTo>
                    <a:lnTo>
                      <a:pt x="449" y="244"/>
                    </a:lnTo>
                    <a:lnTo>
                      <a:pt x="461" y="236"/>
                    </a:lnTo>
                    <a:lnTo>
                      <a:pt x="461" y="235"/>
                    </a:lnTo>
                    <a:lnTo>
                      <a:pt x="461" y="235"/>
                    </a:lnTo>
                    <a:lnTo>
                      <a:pt x="460" y="224"/>
                    </a:lnTo>
                    <a:lnTo>
                      <a:pt x="460" y="224"/>
                    </a:lnTo>
                    <a:lnTo>
                      <a:pt x="459" y="224"/>
                    </a:lnTo>
                    <a:lnTo>
                      <a:pt x="445" y="227"/>
                    </a:lnTo>
                    <a:lnTo>
                      <a:pt x="443" y="218"/>
                    </a:lnTo>
                    <a:lnTo>
                      <a:pt x="443" y="218"/>
                    </a:lnTo>
                    <a:lnTo>
                      <a:pt x="443" y="218"/>
                    </a:lnTo>
                    <a:lnTo>
                      <a:pt x="438" y="215"/>
                    </a:lnTo>
                    <a:lnTo>
                      <a:pt x="444" y="211"/>
                    </a:lnTo>
                    <a:lnTo>
                      <a:pt x="452" y="211"/>
                    </a:lnTo>
                    <a:lnTo>
                      <a:pt x="452" y="211"/>
                    </a:lnTo>
                    <a:lnTo>
                      <a:pt x="452" y="210"/>
                    </a:lnTo>
                    <a:lnTo>
                      <a:pt x="458" y="203"/>
                    </a:lnTo>
                    <a:lnTo>
                      <a:pt x="459" y="202"/>
                    </a:lnTo>
                    <a:lnTo>
                      <a:pt x="458" y="202"/>
                    </a:lnTo>
                    <a:lnTo>
                      <a:pt x="456" y="199"/>
                    </a:lnTo>
                    <a:lnTo>
                      <a:pt x="456" y="199"/>
                    </a:lnTo>
                    <a:lnTo>
                      <a:pt x="456" y="199"/>
                    </a:lnTo>
                    <a:lnTo>
                      <a:pt x="435" y="201"/>
                    </a:lnTo>
                    <a:lnTo>
                      <a:pt x="413" y="189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70" y="178"/>
                    </a:lnTo>
                    <a:lnTo>
                      <a:pt x="370" y="178"/>
                    </a:lnTo>
                    <a:lnTo>
                      <a:pt x="370" y="178"/>
                    </a:lnTo>
                    <a:lnTo>
                      <a:pt x="355" y="184"/>
                    </a:lnTo>
                    <a:lnTo>
                      <a:pt x="355" y="184"/>
                    </a:lnTo>
                    <a:lnTo>
                      <a:pt x="355" y="184"/>
                    </a:lnTo>
                    <a:lnTo>
                      <a:pt x="355" y="188"/>
                    </a:lnTo>
                    <a:lnTo>
                      <a:pt x="355" y="189"/>
                    </a:lnTo>
                    <a:lnTo>
                      <a:pt x="355" y="189"/>
                    </a:lnTo>
                    <a:lnTo>
                      <a:pt x="362" y="189"/>
                    </a:lnTo>
                    <a:lnTo>
                      <a:pt x="362" y="189"/>
                    </a:lnTo>
                    <a:lnTo>
                      <a:pt x="362" y="189"/>
                    </a:lnTo>
                    <a:lnTo>
                      <a:pt x="369" y="187"/>
                    </a:lnTo>
                    <a:lnTo>
                      <a:pt x="369" y="196"/>
                    </a:lnTo>
                    <a:lnTo>
                      <a:pt x="360" y="196"/>
                    </a:lnTo>
                    <a:lnTo>
                      <a:pt x="349" y="189"/>
                    </a:lnTo>
                    <a:lnTo>
                      <a:pt x="349" y="189"/>
                    </a:lnTo>
                    <a:lnTo>
                      <a:pt x="349" y="189"/>
                    </a:lnTo>
                    <a:lnTo>
                      <a:pt x="339" y="190"/>
                    </a:lnTo>
                    <a:lnTo>
                      <a:pt x="339" y="190"/>
                    </a:lnTo>
                    <a:lnTo>
                      <a:pt x="339" y="190"/>
                    </a:lnTo>
                    <a:lnTo>
                      <a:pt x="332" y="196"/>
                    </a:lnTo>
                    <a:lnTo>
                      <a:pt x="332" y="197"/>
                    </a:lnTo>
                    <a:lnTo>
                      <a:pt x="332" y="197"/>
                    </a:lnTo>
                    <a:lnTo>
                      <a:pt x="341" y="205"/>
                    </a:lnTo>
                    <a:lnTo>
                      <a:pt x="341" y="205"/>
                    </a:lnTo>
                    <a:lnTo>
                      <a:pt x="341" y="205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70" y="211"/>
                    </a:lnTo>
                    <a:lnTo>
                      <a:pt x="370" y="215"/>
                    </a:lnTo>
                    <a:lnTo>
                      <a:pt x="370" y="215"/>
                    </a:lnTo>
                    <a:lnTo>
                      <a:pt x="370" y="215"/>
                    </a:lnTo>
                    <a:lnTo>
                      <a:pt x="378" y="220"/>
                    </a:lnTo>
                    <a:lnTo>
                      <a:pt x="378" y="220"/>
                    </a:lnTo>
                    <a:lnTo>
                      <a:pt x="378" y="220"/>
                    </a:lnTo>
                    <a:lnTo>
                      <a:pt x="386" y="221"/>
                    </a:lnTo>
                    <a:lnTo>
                      <a:pt x="385" y="225"/>
                    </a:lnTo>
                    <a:lnTo>
                      <a:pt x="373" y="224"/>
                    </a:lnTo>
                    <a:lnTo>
                      <a:pt x="363" y="218"/>
                    </a:lnTo>
                    <a:lnTo>
                      <a:pt x="363" y="218"/>
                    </a:lnTo>
                    <a:lnTo>
                      <a:pt x="363" y="218"/>
                    </a:lnTo>
                    <a:lnTo>
                      <a:pt x="349" y="218"/>
                    </a:lnTo>
                    <a:lnTo>
                      <a:pt x="322" y="211"/>
                    </a:lnTo>
                    <a:lnTo>
                      <a:pt x="328" y="203"/>
                    </a:lnTo>
                    <a:lnTo>
                      <a:pt x="328" y="202"/>
                    </a:lnTo>
                    <a:lnTo>
                      <a:pt x="328" y="202"/>
                    </a:lnTo>
                    <a:lnTo>
                      <a:pt x="321" y="198"/>
                    </a:lnTo>
                    <a:lnTo>
                      <a:pt x="321" y="192"/>
                    </a:lnTo>
                    <a:lnTo>
                      <a:pt x="330" y="184"/>
                    </a:lnTo>
                    <a:lnTo>
                      <a:pt x="330" y="184"/>
                    </a:lnTo>
                    <a:lnTo>
                      <a:pt x="330" y="184"/>
                    </a:lnTo>
                    <a:lnTo>
                      <a:pt x="328" y="169"/>
                    </a:lnTo>
                    <a:lnTo>
                      <a:pt x="328" y="169"/>
                    </a:lnTo>
                    <a:lnTo>
                      <a:pt x="328" y="169"/>
                    </a:lnTo>
                    <a:lnTo>
                      <a:pt x="317" y="160"/>
                    </a:lnTo>
                    <a:lnTo>
                      <a:pt x="317" y="160"/>
                    </a:lnTo>
                    <a:lnTo>
                      <a:pt x="317" y="160"/>
                    </a:lnTo>
                    <a:lnTo>
                      <a:pt x="310" y="159"/>
                    </a:lnTo>
                    <a:lnTo>
                      <a:pt x="309" y="159"/>
                    </a:lnTo>
                    <a:lnTo>
                      <a:pt x="309" y="159"/>
                    </a:lnTo>
                    <a:lnTo>
                      <a:pt x="305" y="160"/>
                    </a:lnTo>
                    <a:lnTo>
                      <a:pt x="304" y="160"/>
                    </a:lnTo>
                    <a:lnTo>
                      <a:pt x="305" y="161"/>
                    </a:lnTo>
                    <a:lnTo>
                      <a:pt x="314" y="167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18" y="177"/>
                    </a:lnTo>
                    <a:lnTo>
                      <a:pt x="317" y="186"/>
                    </a:lnTo>
                    <a:lnTo>
                      <a:pt x="290" y="196"/>
                    </a:lnTo>
                    <a:lnTo>
                      <a:pt x="290" y="196"/>
                    </a:lnTo>
                    <a:lnTo>
                      <a:pt x="290" y="197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1"/>
                    </a:lnTo>
                    <a:lnTo>
                      <a:pt x="299" y="222"/>
                    </a:lnTo>
                    <a:lnTo>
                      <a:pt x="303" y="234"/>
                    </a:lnTo>
                    <a:lnTo>
                      <a:pt x="296" y="241"/>
                    </a:lnTo>
                    <a:lnTo>
                      <a:pt x="288" y="249"/>
                    </a:lnTo>
                    <a:lnTo>
                      <a:pt x="288" y="249"/>
                    </a:lnTo>
                    <a:lnTo>
                      <a:pt x="288" y="249"/>
                    </a:lnTo>
                    <a:lnTo>
                      <a:pt x="286" y="257"/>
                    </a:lnTo>
                    <a:lnTo>
                      <a:pt x="286" y="257"/>
                    </a:lnTo>
                    <a:lnTo>
                      <a:pt x="286" y="257"/>
                    </a:lnTo>
                    <a:lnTo>
                      <a:pt x="291" y="267"/>
                    </a:lnTo>
                    <a:lnTo>
                      <a:pt x="294" y="276"/>
                    </a:lnTo>
                    <a:lnTo>
                      <a:pt x="294" y="276"/>
                    </a:lnTo>
                    <a:lnTo>
                      <a:pt x="294" y="276"/>
                    </a:lnTo>
                    <a:lnTo>
                      <a:pt x="313" y="279"/>
                    </a:lnTo>
                    <a:lnTo>
                      <a:pt x="313" y="279"/>
                    </a:lnTo>
                    <a:lnTo>
                      <a:pt x="313" y="279"/>
                    </a:lnTo>
                    <a:lnTo>
                      <a:pt x="325" y="274"/>
                    </a:lnTo>
                    <a:lnTo>
                      <a:pt x="346" y="278"/>
                    </a:lnTo>
                    <a:lnTo>
                      <a:pt x="352" y="284"/>
                    </a:lnTo>
                    <a:lnTo>
                      <a:pt x="352" y="284"/>
                    </a:lnTo>
                    <a:lnTo>
                      <a:pt x="352" y="285"/>
                    </a:lnTo>
                    <a:lnTo>
                      <a:pt x="361" y="287"/>
                    </a:lnTo>
                    <a:lnTo>
                      <a:pt x="371" y="300"/>
                    </a:lnTo>
                    <a:lnTo>
                      <a:pt x="359" y="306"/>
                    </a:lnTo>
                    <a:lnTo>
                      <a:pt x="359" y="307"/>
                    </a:lnTo>
                    <a:lnTo>
                      <a:pt x="359" y="307"/>
                    </a:lnTo>
                    <a:lnTo>
                      <a:pt x="360" y="312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9" y="319"/>
                    </a:lnTo>
                    <a:lnTo>
                      <a:pt x="369" y="319"/>
                    </a:lnTo>
                    <a:lnTo>
                      <a:pt x="369" y="319"/>
                    </a:lnTo>
                    <a:lnTo>
                      <a:pt x="376" y="317"/>
                    </a:lnTo>
                    <a:lnTo>
                      <a:pt x="383" y="320"/>
                    </a:lnTo>
                    <a:lnTo>
                      <a:pt x="374" y="322"/>
                    </a:lnTo>
                    <a:lnTo>
                      <a:pt x="358" y="320"/>
                    </a:lnTo>
                    <a:lnTo>
                      <a:pt x="351" y="315"/>
                    </a:lnTo>
                    <a:lnTo>
                      <a:pt x="356" y="298"/>
                    </a:lnTo>
                    <a:lnTo>
                      <a:pt x="356" y="297"/>
                    </a:lnTo>
                    <a:lnTo>
                      <a:pt x="355" y="297"/>
                    </a:lnTo>
                    <a:lnTo>
                      <a:pt x="346" y="287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1" y="282"/>
                    </a:lnTo>
                    <a:lnTo>
                      <a:pt x="329" y="281"/>
                    </a:lnTo>
                    <a:lnTo>
                      <a:pt x="329" y="281"/>
                    </a:lnTo>
                    <a:lnTo>
                      <a:pt x="329" y="281"/>
                    </a:lnTo>
                    <a:lnTo>
                      <a:pt x="297" y="292"/>
                    </a:lnTo>
                    <a:lnTo>
                      <a:pt x="297" y="293"/>
                    </a:lnTo>
                    <a:lnTo>
                      <a:pt x="297" y="293"/>
                    </a:lnTo>
                    <a:lnTo>
                      <a:pt x="302" y="297"/>
                    </a:lnTo>
                    <a:lnTo>
                      <a:pt x="312" y="312"/>
                    </a:lnTo>
                    <a:lnTo>
                      <a:pt x="309" y="320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5"/>
                    </a:lnTo>
                    <a:lnTo>
                      <a:pt x="288" y="339"/>
                    </a:lnTo>
                    <a:lnTo>
                      <a:pt x="272" y="347"/>
                    </a:lnTo>
                    <a:lnTo>
                      <a:pt x="271" y="347"/>
                    </a:lnTo>
                    <a:lnTo>
                      <a:pt x="271" y="347"/>
                    </a:lnTo>
                    <a:lnTo>
                      <a:pt x="264" y="359"/>
                    </a:lnTo>
                    <a:lnTo>
                      <a:pt x="258" y="354"/>
                    </a:lnTo>
                    <a:lnTo>
                      <a:pt x="258" y="354"/>
                    </a:lnTo>
                    <a:lnTo>
                      <a:pt x="258" y="354"/>
                    </a:lnTo>
                    <a:lnTo>
                      <a:pt x="225" y="353"/>
                    </a:lnTo>
                    <a:lnTo>
                      <a:pt x="213" y="344"/>
                    </a:lnTo>
                    <a:lnTo>
                      <a:pt x="213" y="344"/>
                    </a:lnTo>
                    <a:lnTo>
                      <a:pt x="213" y="344"/>
                    </a:lnTo>
                    <a:lnTo>
                      <a:pt x="200" y="343"/>
                    </a:lnTo>
                    <a:lnTo>
                      <a:pt x="197" y="340"/>
                    </a:lnTo>
                    <a:lnTo>
                      <a:pt x="201" y="338"/>
                    </a:lnTo>
                    <a:lnTo>
                      <a:pt x="214" y="338"/>
                    </a:lnTo>
                    <a:lnTo>
                      <a:pt x="214" y="338"/>
                    </a:lnTo>
                    <a:lnTo>
                      <a:pt x="214" y="338"/>
                    </a:lnTo>
                    <a:lnTo>
                      <a:pt x="222" y="336"/>
                    </a:lnTo>
                    <a:lnTo>
                      <a:pt x="229" y="339"/>
                    </a:lnTo>
                    <a:lnTo>
                      <a:pt x="240" y="346"/>
                    </a:lnTo>
                    <a:lnTo>
                      <a:pt x="240" y="347"/>
                    </a:lnTo>
                    <a:lnTo>
                      <a:pt x="240" y="347"/>
                    </a:lnTo>
                    <a:lnTo>
                      <a:pt x="254" y="341"/>
                    </a:lnTo>
                    <a:lnTo>
                      <a:pt x="254" y="341"/>
                    </a:lnTo>
                    <a:lnTo>
                      <a:pt x="254" y="341"/>
                    </a:lnTo>
                    <a:lnTo>
                      <a:pt x="254" y="336"/>
                    </a:lnTo>
                    <a:lnTo>
                      <a:pt x="262" y="332"/>
                    </a:lnTo>
                    <a:lnTo>
                      <a:pt x="262" y="331"/>
                    </a:lnTo>
                    <a:lnTo>
                      <a:pt x="262" y="331"/>
                    </a:lnTo>
                    <a:lnTo>
                      <a:pt x="260" y="328"/>
                    </a:lnTo>
                    <a:lnTo>
                      <a:pt x="275" y="319"/>
                    </a:lnTo>
                    <a:lnTo>
                      <a:pt x="275" y="319"/>
                    </a:lnTo>
                    <a:lnTo>
                      <a:pt x="275" y="319"/>
                    </a:lnTo>
                    <a:lnTo>
                      <a:pt x="283" y="307"/>
                    </a:lnTo>
                    <a:lnTo>
                      <a:pt x="283" y="307"/>
                    </a:lnTo>
                    <a:lnTo>
                      <a:pt x="283" y="307"/>
                    </a:lnTo>
                    <a:lnTo>
                      <a:pt x="280" y="301"/>
                    </a:lnTo>
                    <a:lnTo>
                      <a:pt x="293" y="293"/>
                    </a:lnTo>
                    <a:lnTo>
                      <a:pt x="294" y="292"/>
                    </a:lnTo>
                    <a:lnTo>
                      <a:pt x="293" y="292"/>
                    </a:lnTo>
                    <a:lnTo>
                      <a:pt x="280" y="290"/>
                    </a:lnTo>
                    <a:lnTo>
                      <a:pt x="269" y="280"/>
                    </a:lnTo>
                    <a:lnTo>
                      <a:pt x="275" y="271"/>
                    </a:lnTo>
                    <a:lnTo>
                      <a:pt x="276" y="271"/>
                    </a:lnTo>
                    <a:lnTo>
                      <a:pt x="275" y="271"/>
                    </a:lnTo>
                    <a:lnTo>
                      <a:pt x="269" y="266"/>
                    </a:lnTo>
                    <a:lnTo>
                      <a:pt x="269" y="246"/>
                    </a:lnTo>
                    <a:lnTo>
                      <a:pt x="280" y="239"/>
                    </a:lnTo>
                    <a:lnTo>
                      <a:pt x="281" y="238"/>
                    </a:lnTo>
                    <a:lnTo>
                      <a:pt x="280" y="238"/>
                    </a:lnTo>
                    <a:lnTo>
                      <a:pt x="272" y="234"/>
                    </a:lnTo>
                    <a:lnTo>
                      <a:pt x="271" y="215"/>
                    </a:lnTo>
                    <a:lnTo>
                      <a:pt x="271" y="214"/>
                    </a:lnTo>
                    <a:lnTo>
                      <a:pt x="270" y="214"/>
                    </a:lnTo>
                    <a:lnTo>
                      <a:pt x="256" y="212"/>
                    </a:lnTo>
                    <a:lnTo>
                      <a:pt x="257" y="205"/>
                    </a:lnTo>
                    <a:lnTo>
                      <a:pt x="277" y="191"/>
                    </a:lnTo>
                    <a:lnTo>
                      <a:pt x="277" y="191"/>
                    </a:lnTo>
                    <a:lnTo>
                      <a:pt x="277" y="190"/>
                    </a:lnTo>
                    <a:lnTo>
                      <a:pt x="278" y="183"/>
                    </a:lnTo>
                    <a:lnTo>
                      <a:pt x="278" y="182"/>
                    </a:lnTo>
                    <a:lnTo>
                      <a:pt x="278" y="182"/>
                    </a:lnTo>
                    <a:lnTo>
                      <a:pt x="274" y="182"/>
                    </a:lnTo>
                    <a:lnTo>
                      <a:pt x="277" y="168"/>
                    </a:lnTo>
                    <a:lnTo>
                      <a:pt x="277" y="168"/>
                    </a:lnTo>
                    <a:lnTo>
                      <a:pt x="277" y="168"/>
                    </a:lnTo>
                    <a:lnTo>
                      <a:pt x="259" y="160"/>
                    </a:lnTo>
                    <a:lnTo>
                      <a:pt x="259" y="160"/>
                    </a:lnTo>
                    <a:lnTo>
                      <a:pt x="258" y="160"/>
                    </a:lnTo>
                    <a:lnTo>
                      <a:pt x="240" y="161"/>
                    </a:lnTo>
                    <a:lnTo>
                      <a:pt x="229" y="158"/>
                    </a:lnTo>
                    <a:lnTo>
                      <a:pt x="229" y="158"/>
                    </a:lnTo>
                    <a:lnTo>
                      <a:pt x="229" y="158"/>
                    </a:lnTo>
                    <a:lnTo>
                      <a:pt x="215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06" y="189"/>
                    </a:lnTo>
                    <a:lnTo>
                      <a:pt x="192" y="206"/>
                    </a:lnTo>
                    <a:lnTo>
                      <a:pt x="176" y="219"/>
                    </a:lnTo>
                    <a:lnTo>
                      <a:pt x="176" y="219"/>
                    </a:lnTo>
                    <a:lnTo>
                      <a:pt x="176" y="219"/>
                    </a:lnTo>
                    <a:lnTo>
                      <a:pt x="170" y="230"/>
                    </a:lnTo>
                    <a:lnTo>
                      <a:pt x="170" y="230"/>
                    </a:lnTo>
                    <a:lnTo>
                      <a:pt x="171" y="230"/>
                    </a:lnTo>
                    <a:lnTo>
                      <a:pt x="175" y="232"/>
                    </a:lnTo>
                    <a:lnTo>
                      <a:pt x="173" y="251"/>
                    </a:lnTo>
                    <a:lnTo>
                      <a:pt x="170" y="253"/>
                    </a:lnTo>
                    <a:lnTo>
                      <a:pt x="170" y="253"/>
                    </a:lnTo>
                    <a:lnTo>
                      <a:pt x="170" y="253"/>
                    </a:lnTo>
                    <a:lnTo>
                      <a:pt x="173" y="265"/>
                    </a:lnTo>
                    <a:lnTo>
                      <a:pt x="173" y="266"/>
                    </a:lnTo>
                    <a:lnTo>
                      <a:pt x="174" y="266"/>
                    </a:lnTo>
                    <a:lnTo>
                      <a:pt x="180" y="263"/>
                    </a:lnTo>
                    <a:lnTo>
                      <a:pt x="191" y="269"/>
                    </a:lnTo>
                    <a:lnTo>
                      <a:pt x="188" y="274"/>
                    </a:lnTo>
                    <a:lnTo>
                      <a:pt x="188" y="275"/>
                    </a:lnTo>
                    <a:lnTo>
                      <a:pt x="188" y="275"/>
                    </a:lnTo>
                    <a:lnTo>
                      <a:pt x="201" y="284"/>
                    </a:lnTo>
                    <a:lnTo>
                      <a:pt x="201" y="284"/>
                    </a:lnTo>
                    <a:lnTo>
                      <a:pt x="201" y="284"/>
                    </a:lnTo>
                    <a:lnTo>
                      <a:pt x="211" y="284"/>
                    </a:lnTo>
                    <a:lnTo>
                      <a:pt x="210" y="293"/>
                    </a:lnTo>
                    <a:lnTo>
                      <a:pt x="193" y="302"/>
                    </a:lnTo>
                    <a:lnTo>
                      <a:pt x="189" y="300"/>
                    </a:lnTo>
                    <a:lnTo>
                      <a:pt x="188" y="293"/>
                    </a:lnTo>
                    <a:lnTo>
                      <a:pt x="188" y="293"/>
                    </a:lnTo>
                    <a:lnTo>
                      <a:pt x="188" y="293"/>
                    </a:lnTo>
                    <a:lnTo>
                      <a:pt x="177" y="286"/>
                    </a:lnTo>
                    <a:lnTo>
                      <a:pt x="177" y="286"/>
                    </a:lnTo>
                    <a:lnTo>
                      <a:pt x="176" y="286"/>
                    </a:lnTo>
                    <a:lnTo>
                      <a:pt x="168" y="286"/>
                    </a:lnTo>
                    <a:lnTo>
                      <a:pt x="157" y="280"/>
                    </a:lnTo>
                    <a:lnTo>
                      <a:pt x="157" y="280"/>
                    </a:lnTo>
                    <a:lnTo>
                      <a:pt x="157" y="280"/>
                    </a:lnTo>
                    <a:lnTo>
                      <a:pt x="146" y="278"/>
                    </a:lnTo>
                    <a:lnTo>
                      <a:pt x="136" y="273"/>
                    </a:lnTo>
                    <a:lnTo>
                      <a:pt x="116" y="264"/>
                    </a:lnTo>
                    <a:lnTo>
                      <a:pt x="115" y="264"/>
                    </a:lnTo>
                    <a:lnTo>
                      <a:pt x="116" y="264"/>
                    </a:lnTo>
                    <a:lnTo>
                      <a:pt x="125" y="288"/>
                    </a:lnTo>
                    <a:lnTo>
                      <a:pt x="117" y="295"/>
                    </a:lnTo>
                    <a:lnTo>
                      <a:pt x="117" y="295"/>
                    </a:lnTo>
                    <a:lnTo>
                      <a:pt x="117" y="295"/>
                    </a:lnTo>
                    <a:lnTo>
                      <a:pt x="127" y="341"/>
                    </a:lnTo>
                    <a:lnTo>
                      <a:pt x="124" y="360"/>
                    </a:lnTo>
                    <a:lnTo>
                      <a:pt x="109" y="366"/>
                    </a:lnTo>
                    <a:lnTo>
                      <a:pt x="109" y="366"/>
                    </a:lnTo>
                    <a:lnTo>
                      <a:pt x="109" y="367"/>
                    </a:lnTo>
                    <a:lnTo>
                      <a:pt x="57" y="421"/>
                    </a:lnTo>
                    <a:lnTo>
                      <a:pt x="57" y="421"/>
                    </a:lnTo>
                    <a:lnTo>
                      <a:pt x="57" y="421"/>
                    </a:lnTo>
                    <a:lnTo>
                      <a:pt x="51" y="479"/>
                    </a:lnTo>
                    <a:lnTo>
                      <a:pt x="51" y="479"/>
                    </a:lnTo>
                    <a:lnTo>
                      <a:pt x="51" y="479"/>
                    </a:lnTo>
                    <a:lnTo>
                      <a:pt x="60" y="492"/>
                    </a:lnTo>
                    <a:lnTo>
                      <a:pt x="50" y="537"/>
                    </a:lnTo>
                    <a:lnTo>
                      <a:pt x="41" y="596"/>
                    </a:lnTo>
                    <a:lnTo>
                      <a:pt x="41" y="596"/>
                    </a:lnTo>
                    <a:lnTo>
                      <a:pt x="41" y="596"/>
                    </a:lnTo>
                    <a:lnTo>
                      <a:pt x="47" y="627"/>
                    </a:lnTo>
                    <a:lnTo>
                      <a:pt x="48" y="668"/>
                    </a:lnTo>
                    <a:lnTo>
                      <a:pt x="42" y="694"/>
                    </a:lnTo>
                    <a:lnTo>
                      <a:pt x="25" y="703"/>
                    </a:lnTo>
                    <a:lnTo>
                      <a:pt x="25" y="703"/>
                    </a:lnTo>
                    <a:lnTo>
                      <a:pt x="25" y="703"/>
                    </a:lnTo>
                    <a:lnTo>
                      <a:pt x="17" y="722"/>
                    </a:lnTo>
                    <a:lnTo>
                      <a:pt x="16" y="723"/>
                    </a:lnTo>
                    <a:lnTo>
                      <a:pt x="17" y="723"/>
                    </a:lnTo>
                    <a:lnTo>
                      <a:pt x="31" y="736"/>
                    </a:lnTo>
                    <a:lnTo>
                      <a:pt x="6" y="785"/>
                    </a:lnTo>
                    <a:lnTo>
                      <a:pt x="6" y="785"/>
                    </a:lnTo>
                    <a:lnTo>
                      <a:pt x="6" y="785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29" y="832"/>
                    </a:lnTo>
                    <a:lnTo>
                      <a:pt x="48" y="850"/>
                    </a:lnTo>
                    <a:lnTo>
                      <a:pt x="48" y="850"/>
                    </a:lnTo>
                    <a:lnTo>
                      <a:pt x="48" y="850"/>
                    </a:lnTo>
                    <a:lnTo>
                      <a:pt x="53" y="849"/>
                    </a:lnTo>
                    <a:lnTo>
                      <a:pt x="60" y="860"/>
                    </a:lnTo>
                    <a:lnTo>
                      <a:pt x="60" y="860"/>
                    </a:lnTo>
                    <a:lnTo>
                      <a:pt x="61" y="860"/>
                    </a:lnTo>
                    <a:lnTo>
                      <a:pt x="70" y="854"/>
                    </a:lnTo>
                    <a:lnTo>
                      <a:pt x="70" y="854"/>
                    </a:lnTo>
                    <a:lnTo>
                      <a:pt x="70" y="854"/>
                    </a:lnTo>
                    <a:lnTo>
                      <a:pt x="68" y="840"/>
                    </a:lnTo>
                    <a:lnTo>
                      <a:pt x="68" y="840"/>
                    </a:lnTo>
                    <a:lnTo>
                      <a:pt x="68" y="840"/>
                    </a:lnTo>
                    <a:lnTo>
                      <a:pt x="56" y="832"/>
                    </a:lnTo>
                    <a:lnTo>
                      <a:pt x="58" y="821"/>
                    </a:lnTo>
                    <a:lnTo>
                      <a:pt x="67" y="818"/>
                    </a:lnTo>
                    <a:lnTo>
                      <a:pt x="67" y="818"/>
                    </a:lnTo>
                    <a:lnTo>
                      <a:pt x="67" y="818"/>
                    </a:lnTo>
                    <a:lnTo>
                      <a:pt x="70" y="811"/>
                    </a:lnTo>
                    <a:lnTo>
                      <a:pt x="70" y="810"/>
                    </a:lnTo>
                    <a:lnTo>
                      <a:pt x="70" y="810"/>
                    </a:lnTo>
                    <a:lnTo>
                      <a:pt x="62" y="805"/>
                    </a:lnTo>
                    <a:lnTo>
                      <a:pt x="65" y="798"/>
                    </a:lnTo>
                    <a:lnTo>
                      <a:pt x="80" y="794"/>
                    </a:lnTo>
                    <a:lnTo>
                      <a:pt x="80" y="794"/>
                    </a:lnTo>
                    <a:lnTo>
                      <a:pt x="80" y="793"/>
                    </a:lnTo>
                    <a:lnTo>
                      <a:pt x="80" y="788"/>
                    </a:lnTo>
                    <a:lnTo>
                      <a:pt x="80" y="788"/>
                    </a:lnTo>
                    <a:lnTo>
                      <a:pt x="80" y="788"/>
                    </a:lnTo>
                    <a:lnTo>
                      <a:pt x="64" y="789"/>
                    </a:lnTo>
                    <a:lnTo>
                      <a:pt x="64" y="777"/>
                    </a:lnTo>
                    <a:lnTo>
                      <a:pt x="86" y="773"/>
                    </a:lnTo>
                    <a:lnTo>
                      <a:pt x="113" y="766"/>
                    </a:lnTo>
                    <a:lnTo>
                      <a:pt x="162" y="747"/>
                    </a:lnTo>
                    <a:lnTo>
                      <a:pt x="162" y="747"/>
                    </a:lnTo>
                    <a:lnTo>
                      <a:pt x="162" y="747"/>
                    </a:lnTo>
                    <a:lnTo>
                      <a:pt x="181" y="732"/>
                    </a:lnTo>
                    <a:lnTo>
                      <a:pt x="204" y="729"/>
                    </a:lnTo>
                    <a:lnTo>
                      <a:pt x="228" y="732"/>
                    </a:lnTo>
                    <a:lnTo>
                      <a:pt x="240" y="736"/>
                    </a:lnTo>
                    <a:lnTo>
                      <a:pt x="247" y="758"/>
                    </a:lnTo>
                    <a:lnTo>
                      <a:pt x="247" y="758"/>
                    </a:lnTo>
                    <a:lnTo>
                      <a:pt x="248" y="758"/>
                    </a:lnTo>
                    <a:lnTo>
                      <a:pt x="261" y="754"/>
                    </a:lnTo>
                    <a:lnTo>
                      <a:pt x="285" y="764"/>
                    </a:lnTo>
                    <a:lnTo>
                      <a:pt x="288" y="778"/>
                    </a:lnTo>
                    <a:lnTo>
                      <a:pt x="288" y="778"/>
                    </a:lnTo>
                    <a:lnTo>
                      <a:pt x="288" y="778"/>
                    </a:lnTo>
                    <a:lnTo>
                      <a:pt x="310" y="774"/>
                    </a:lnTo>
                    <a:lnTo>
                      <a:pt x="310" y="774"/>
                    </a:lnTo>
                    <a:lnTo>
                      <a:pt x="310" y="774"/>
                    </a:lnTo>
                    <a:lnTo>
                      <a:pt x="315" y="764"/>
                    </a:lnTo>
                    <a:lnTo>
                      <a:pt x="323" y="754"/>
                    </a:lnTo>
                    <a:lnTo>
                      <a:pt x="345" y="757"/>
                    </a:lnTo>
                    <a:lnTo>
                      <a:pt x="345" y="768"/>
                    </a:lnTo>
                    <a:lnTo>
                      <a:pt x="345" y="768"/>
                    </a:lnTo>
                    <a:lnTo>
                      <a:pt x="345" y="768"/>
                    </a:lnTo>
                    <a:lnTo>
                      <a:pt x="351" y="786"/>
                    </a:lnTo>
                    <a:lnTo>
                      <a:pt x="351" y="786"/>
                    </a:lnTo>
                    <a:lnTo>
                      <a:pt x="352" y="787"/>
                    </a:lnTo>
                    <a:lnTo>
                      <a:pt x="377" y="802"/>
                    </a:lnTo>
                    <a:lnTo>
                      <a:pt x="386" y="822"/>
                    </a:lnTo>
                    <a:lnTo>
                      <a:pt x="403" y="849"/>
                    </a:lnTo>
                    <a:lnTo>
                      <a:pt x="403" y="849"/>
                    </a:lnTo>
                    <a:lnTo>
                      <a:pt x="403" y="849"/>
                    </a:lnTo>
                    <a:lnTo>
                      <a:pt x="449" y="849"/>
                    </a:lnTo>
                    <a:lnTo>
                      <a:pt x="468" y="849"/>
                    </a:lnTo>
                    <a:lnTo>
                      <a:pt x="495" y="880"/>
                    </a:lnTo>
                    <a:lnTo>
                      <a:pt x="495" y="880"/>
                    </a:lnTo>
                    <a:lnTo>
                      <a:pt x="496" y="880"/>
                    </a:lnTo>
                    <a:lnTo>
                      <a:pt x="531" y="890"/>
                    </a:lnTo>
                    <a:lnTo>
                      <a:pt x="533" y="898"/>
                    </a:lnTo>
                    <a:lnTo>
                      <a:pt x="533" y="898"/>
                    </a:lnTo>
                    <a:lnTo>
                      <a:pt x="533" y="898"/>
                    </a:lnTo>
                    <a:lnTo>
                      <a:pt x="539" y="898"/>
                    </a:lnTo>
                    <a:lnTo>
                      <a:pt x="539" y="898"/>
                    </a:lnTo>
                    <a:lnTo>
                      <a:pt x="539" y="898"/>
                    </a:lnTo>
                    <a:lnTo>
                      <a:pt x="545" y="888"/>
                    </a:lnTo>
                    <a:lnTo>
                      <a:pt x="575" y="883"/>
                    </a:lnTo>
                    <a:lnTo>
                      <a:pt x="576" y="883"/>
                    </a:lnTo>
                    <a:lnTo>
                      <a:pt x="576" y="882"/>
                    </a:lnTo>
                    <a:lnTo>
                      <a:pt x="589" y="864"/>
                    </a:lnTo>
                    <a:lnTo>
                      <a:pt x="598" y="863"/>
                    </a:lnTo>
                    <a:lnTo>
                      <a:pt x="599" y="863"/>
                    </a:lnTo>
                    <a:lnTo>
                      <a:pt x="599" y="863"/>
                    </a:lnTo>
                    <a:lnTo>
                      <a:pt x="613" y="852"/>
                    </a:lnTo>
                    <a:lnTo>
                      <a:pt x="622" y="852"/>
                    </a:lnTo>
                    <a:lnTo>
                      <a:pt x="637" y="861"/>
                    </a:lnTo>
                    <a:lnTo>
                      <a:pt x="637" y="861"/>
                    </a:lnTo>
                    <a:lnTo>
                      <a:pt x="638" y="861"/>
                    </a:lnTo>
                    <a:lnTo>
                      <a:pt x="654" y="860"/>
                    </a:lnTo>
                    <a:lnTo>
                      <a:pt x="675" y="880"/>
                    </a:lnTo>
                    <a:lnTo>
                      <a:pt x="675" y="880"/>
                    </a:lnTo>
                    <a:lnTo>
                      <a:pt x="675" y="880"/>
                    </a:lnTo>
                    <a:lnTo>
                      <a:pt x="681" y="880"/>
                    </a:lnTo>
                    <a:lnTo>
                      <a:pt x="682" y="880"/>
                    </a:lnTo>
                    <a:lnTo>
                      <a:pt x="682" y="880"/>
                    </a:lnTo>
                    <a:lnTo>
                      <a:pt x="686" y="870"/>
                    </a:lnTo>
                    <a:lnTo>
                      <a:pt x="699" y="870"/>
                    </a:lnTo>
                    <a:lnTo>
                      <a:pt x="700" y="878"/>
                    </a:lnTo>
                    <a:lnTo>
                      <a:pt x="700" y="879"/>
                    </a:lnTo>
                    <a:lnTo>
                      <a:pt x="701" y="879"/>
                    </a:lnTo>
                    <a:lnTo>
                      <a:pt x="723" y="877"/>
                    </a:lnTo>
                    <a:lnTo>
                      <a:pt x="723" y="877"/>
                    </a:lnTo>
                    <a:lnTo>
                      <a:pt x="723" y="876"/>
                    </a:lnTo>
                    <a:lnTo>
                      <a:pt x="726" y="858"/>
                    </a:lnTo>
                    <a:lnTo>
                      <a:pt x="726" y="858"/>
                    </a:lnTo>
                    <a:lnTo>
                      <a:pt x="726" y="858"/>
                    </a:lnTo>
                    <a:lnTo>
                      <a:pt x="718" y="843"/>
                    </a:lnTo>
                    <a:lnTo>
                      <a:pt x="732" y="832"/>
                    </a:lnTo>
                    <a:lnTo>
                      <a:pt x="732" y="832"/>
                    </a:lnTo>
                    <a:lnTo>
                      <a:pt x="732" y="832"/>
                    </a:lnTo>
                    <a:lnTo>
                      <a:pt x="742" y="818"/>
                    </a:lnTo>
                    <a:lnTo>
                      <a:pt x="785" y="830"/>
                    </a:lnTo>
                    <a:lnTo>
                      <a:pt x="815" y="869"/>
                    </a:lnTo>
                    <a:lnTo>
                      <a:pt x="816" y="869"/>
                    </a:lnTo>
                    <a:lnTo>
                      <a:pt x="816" y="869"/>
                    </a:lnTo>
                    <a:lnTo>
                      <a:pt x="849" y="857"/>
                    </a:lnTo>
                    <a:lnTo>
                      <a:pt x="896" y="870"/>
                    </a:lnTo>
                    <a:lnTo>
                      <a:pt x="900" y="880"/>
                    </a:lnTo>
                    <a:lnTo>
                      <a:pt x="900" y="880"/>
                    </a:lnTo>
                    <a:lnTo>
                      <a:pt x="900" y="880"/>
                    </a:lnTo>
                    <a:lnTo>
                      <a:pt x="923" y="888"/>
                    </a:lnTo>
                    <a:lnTo>
                      <a:pt x="930" y="894"/>
                    </a:lnTo>
                    <a:lnTo>
                      <a:pt x="930" y="894"/>
                    </a:lnTo>
                    <a:lnTo>
                      <a:pt x="930" y="894"/>
                    </a:lnTo>
                    <a:lnTo>
                      <a:pt x="956" y="890"/>
                    </a:lnTo>
                    <a:lnTo>
                      <a:pt x="975" y="891"/>
                    </a:lnTo>
                    <a:lnTo>
                      <a:pt x="975" y="891"/>
                    </a:lnTo>
                    <a:lnTo>
                      <a:pt x="975" y="891"/>
                    </a:lnTo>
                    <a:lnTo>
                      <a:pt x="997" y="877"/>
                    </a:lnTo>
                    <a:lnTo>
                      <a:pt x="997" y="877"/>
                    </a:lnTo>
                    <a:lnTo>
                      <a:pt x="997" y="877"/>
                    </a:lnTo>
                    <a:lnTo>
                      <a:pt x="1005" y="863"/>
                    </a:lnTo>
                    <a:lnTo>
                      <a:pt x="1020" y="866"/>
                    </a:lnTo>
                    <a:lnTo>
                      <a:pt x="1039" y="880"/>
                    </a:lnTo>
                    <a:lnTo>
                      <a:pt x="1039" y="880"/>
                    </a:lnTo>
                    <a:lnTo>
                      <a:pt x="1039" y="880"/>
                    </a:lnTo>
                    <a:lnTo>
                      <a:pt x="1060" y="877"/>
                    </a:lnTo>
                    <a:lnTo>
                      <a:pt x="1069" y="887"/>
                    </a:lnTo>
                    <a:lnTo>
                      <a:pt x="1069" y="887"/>
                    </a:lnTo>
                    <a:lnTo>
                      <a:pt x="1070" y="887"/>
                    </a:lnTo>
                    <a:lnTo>
                      <a:pt x="1097" y="869"/>
                    </a:lnTo>
                    <a:lnTo>
                      <a:pt x="1097" y="869"/>
                    </a:lnTo>
                    <a:lnTo>
                      <a:pt x="1097" y="869"/>
                    </a:lnTo>
                    <a:lnTo>
                      <a:pt x="1096" y="854"/>
                    </a:lnTo>
                    <a:lnTo>
                      <a:pt x="1105" y="850"/>
                    </a:lnTo>
                    <a:lnTo>
                      <a:pt x="1105" y="850"/>
                    </a:lnTo>
                    <a:lnTo>
                      <a:pt x="1105" y="850"/>
                    </a:lnTo>
                    <a:lnTo>
                      <a:pt x="1112" y="826"/>
                    </a:lnTo>
                    <a:lnTo>
                      <a:pt x="1124" y="818"/>
                    </a:lnTo>
                    <a:lnTo>
                      <a:pt x="1125" y="817"/>
                    </a:lnTo>
                    <a:lnTo>
                      <a:pt x="1125" y="817"/>
                    </a:lnTo>
                    <a:lnTo>
                      <a:pt x="1126" y="803"/>
                    </a:lnTo>
                    <a:lnTo>
                      <a:pt x="1126" y="803"/>
                    </a:lnTo>
                    <a:lnTo>
                      <a:pt x="1126" y="803"/>
                    </a:lnTo>
                    <a:lnTo>
                      <a:pt x="1114" y="804"/>
                    </a:lnTo>
                    <a:lnTo>
                      <a:pt x="1131" y="778"/>
                    </a:lnTo>
                    <a:lnTo>
                      <a:pt x="1171" y="773"/>
                    </a:lnTo>
                    <a:lnTo>
                      <a:pt x="1198" y="781"/>
                    </a:lnTo>
                    <a:lnTo>
                      <a:pt x="1217" y="785"/>
                    </a:lnTo>
                    <a:lnTo>
                      <a:pt x="1233" y="815"/>
                    </a:lnTo>
                    <a:lnTo>
                      <a:pt x="1234" y="827"/>
                    </a:lnTo>
                    <a:lnTo>
                      <a:pt x="1234" y="827"/>
                    </a:lnTo>
                    <a:lnTo>
                      <a:pt x="1234" y="827"/>
                    </a:lnTo>
                    <a:lnTo>
                      <a:pt x="1247" y="853"/>
                    </a:lnTo>
                    <a:lnTo>
                      <a:pt x="1251" y="876"/>
                    </a:lnTo>
                    <a:lnTo>
                      <a:pt x="1251" y="877"/>
                    </a:lnTo>
                    <a:lnTo>
                      <a:pt x="1251" y="877"/>
                    </a:lnTo>
                    <a:lnTo>
                      <a:pt x="1267" y="877"/>
                    </a:lnTo>
                    <a:lnTo>
                      <a:pt x="1284" y="884"/>
                    </a:lnTo>
                    <a:lnTo>
                      <a:pt x="1305" y="904"/>
                    </a:lnTo>
                    <a:lnTo>
                      <a:pt x="1312" y="927"/>
                    </a:lnTo>
                    <a:lnTo>
                      <a:pt x="1312" y="928"/>
                    </a:lnTo>
                    <a:lnTo>
                      <a:pt x="1313" y="928"/>
                    </a:lnTo>
                    <a:lnTo>
                      <a:pt x="1326" y="926"/>
                    </a:lnTo>
                    <a:lnTo>
                      <a:pt x="1327" y="926"/>
                    </a:lnTo>
                    <a:lnTo>
                      <a:pt x="1327" y="926"/>
                    </a:lnTo>
                    <a:lnTo>
                      <a:pt x="1336" y="921"/>
                    </a:lnTo>
                    <a:lnTo>
                      <a:pt x="1352" y="921"/>
                    </a:lnTo>
                    <a:lnTo>
                      <a:pt x="1352" y="921"/>
                    </a:lnTo>
                    <a:lnTo>
                      <a:pt x="1353" y="921"/>
                    </a:lnTo>
                    <a:lnTo>
                      <a:pt x="1373" y="908"/>
                    </a:lnTo>
                    <a:lnTo>
                      <a:pt x="1380" y="911"/>
                    </a:lnTo>
                    <a:lnTo>
                      <a:pt x="1373" y="942"/>
                    </a:lnTo>
                    <a:lnTo>
                      <a:pt x="1360" y="951"/>
                    </a:lnTo>
                    <a:lnTo>
                      <a:pt x="1359" y="951"/>
                    </a:lnTo>
                    <a:lnTo>
                      <a:pt x="1359" y="951"/>
                    </a:lnTo>
                    <a:lnTo>
                      <a:pt x="1351" y="988"/>
                    </a:lnTo>
                    <a:lnTo>
                      <a:pt x="1336" y="994"/>
                    </a:lnTo>
                    <a:lnTo>
                      <a:pt x="1322" y="990"/>
                    </a:lnTo>
                    <a:lnTo>
                      <a:pt x="1322" y="990"/>
                    </a:lnTo>
                    <a:lnTo>
                      <a:pt x="1322" y="990"/>
                    </a:lnTo>
                    <a:lnTo>
                      <a:pt x="1307" y="996"/>
                    </a:lnTo>
                    <a:lnTo>
                      <a:pt x="1307" y="996"/>
                    </a:lnTo>
                    <a:lnTo>
                      <a:pt x="1307" y="997"/>
                    </a:lnTo>
                    <a:lnTo>
                      <a:pt x="1314" y="1018"/>
                    </a:lnTo>
                    <a:lnTo>
                      <a:pt x="1312" y="1037"/>
                    </a:lnTo>
                    <a:lnTo>
                      <a:pt x="1290" y="1043"/>
                    </a:lnTo>
                    <a:lnTo>
                      <a:pt x="1289" y="1043"/>
                    </a:lnTo>
                    <a:lnTo>
                      <a:pt x="1290" y="1044"/>
                    </a:lnTo>
                    <a:lnTo>
                      <a:pt x="1299" y="1049"/>
                    </a:lnTo>
                    <a:lnTo>
                      <a:pt x="1304" y="1053"/>
                    </a:lnTo>
                    <a:lnTo>
                      <a:pt x="1304" y="1053"/>
                    </a:lnTo>
                    <a:lnTo>
                      <a:pt x="1304" y="1053"/>
                    </a:lnTo>
                    <a:lnTo>
                      <a:pt x="1317" y="1050"/>
                    </a:lnTo>
                    <a:lnTo>
                      <a:pt x="1317" y="1050"/>
                    </a:lnTo>
                    <a:lnTo>
                      <a:pt x="1317" y="1049"/>
                    </a:lnTo>
                    <a:lnTo>
                      <a:pt x="1320" y="1042"/>
                    </a:lnTo>
                    <a:lnTo>
                      <a:pt x="1325" y="1039"/>
                    </a:lnTo>
                    <a:lnTo>
                      <a:pt x="1333" y="1043"/>
                    </a:lnTo>
                    <a:lnTo>
                      <a:pt x="1336" y="1046"/>
                    </a:lnTo>
                    <a:lnTo>
                      <a:pt x="1336" y="1046"/>
                    </a:lnTo>
                    <a:lnTo>
                      <a:pt x="1336" y="1046"/>
                    </a:lnTo>
                    <a:lnTo>
                      <a:pt x="1347" y="1047"/>
                    </a:lnTo>
                    <a:lnTo>
                      <a:pt x="1352" y="1051"/>
                    </a:lnTo>
                    <a:lnTo>
                      <a:pt x="1352" y="1051"/>
                    </a:lnTo>
                    <a:lnTo>
                      <a:pt x="1353" y="1050"/>
                    </a:lnTo>
                    <a:lnTo>
                      <a:pt x="1361" y="1042"/>
                    </a:lnTo>
                    <a:lnTo>
                      <a:pt x="1381" y="1036"/>
                    </a:lnTo>
                    <a:lnTo>
                      <a:pt x="1381" y="1035"/>
                    </a:lnTo>
                    <a:lnTo>
                      <a:pt x="1381" y="1035"/>
                    </a:lnTo>
                    <a:lnTo>
                      <a:pt x="1399" y="1007"/>
                    </a:lnTo>
                    <a:lnTo>
                      <a:pt x="1414" y="992"/>
                    </a:lnTo>
                    <a:lnTo>
                      <a:pt x="1430" y="978"/>
                    </a:lnTo>
                    <a:lnTo>
                      <a:pt x="1430" y="978"/>
                    </a:lnTo>
                    <a:lnTo>
                      <a:pt x="1430" y="978"/>
                    </a:lnTo>
                    <a:lnTo>
                      <a:pt x="1432" y="958"/>
                    </a:lnTo>
                    <a:lnTo>
                      <a:pt x="1441" y="943"/>
                    </a:lnTo>
                    <a:lnTo>
                      <a:pt x="1459" y="926"/>
                    </a:lnTo>
                    <a:lnTo>
                      <a:pt x="1464" y="920"/>
                    </a:lnTo>
                    <a:lnTo>
                      <a:pt x="1464" y="920"/>
                    </a:lnTo>
                    <a:lnTo>
                      <a:pt x="1464" y="919"/>
                    </a:lnTo>
                    <a:lnTo>
                      <a:pt x="1473" y="896"/>
                    </a:lnTo>
                    <a:lnTo>
                      <a:pt x="1473" y="895"/>
                    </a:lnTo>
                    <a:lnTo>
                      <a:pt x="1473" y="895"/>
                    </a:lnTo>
                    <a:lnTo>
                      <a:pt x="1473" y="887"/>
                    </a:lnTo>
                    <a:lnTo>
                      <a:pt x="1476" y="869"/>
                    </a:lnTo>
                    <a:lnTo>
                      <a:pt x="1476" y="869"/>
                    </a:lnTo>
                    <a:lnTo>
                      <a:pt x="1476" y="869"/>
                    </a:lnTo>
                    <a:lnTo>
                      <a:pt x="1474" y="861"/>
                    </a:lnTo>
                    <a:lnTo>
                      <a:pt x="1476" y="842"/>
                    </a:lnTo>
                    <a:lnTo>
                      <a:pt x="1490" y="821"/>
                    </a:lnTo>
                    <a:lnTo>
                      <a:pt x="1490" y="821"/>
                    </a:lnTo>
                    <a:lnTo>
                      <a:pt x="1490" y="821"/>
                    </a:lnTo>
                    <a:lnTo>
                      <a:pt x="1490" y="807"/>
                    </a:lnTo>
                    <a:lnTo>
                      <a:pt x="1490" y="807"/>
                    </a:lnTo>
                    <a:lnTo>
                      <a:pt x="1490" y="807"/>
                    </a:lnTo>
                    <a:lnTo>
                      <a:pt x="1480" y="799"/>
                    </a:lnTo>
                    <a:lnTo>
                      <a:pt x="1479" y="795"/>
                    </a:lnTo>
                    <a:lnTo>
                      <a:pt x="1486" y="798"/>
                    </a:lnTo>
                    <a:lnTo>
                      <a:pt x="1487" y="798"/>
                    </a:lnTo>
                    <a:lnTo>
                      <a:pt x="1487" y="797"/>
                    </a:lnTo>
                    <a:lnTo>
                      <a:pt x="1488" y="791"/>
                    </a:lnTo>
                    <a:lnTo>
                      <a:pt x="1488" y="791"/>
                    </a:lnTo>
                    <a:lnTo>
                      <a:pt x="1488" y="791"/>
                    </a:lnTo>
                    <a:lnTo>
                      <a:pt x="1481" y="780"/>
                    </a:lnTo>
                    <a:lnTo>
                      <a:pt x="1481" y="780"/>
                    </a:lnTo>
                    <a:lnTo>
                      <a:pt x="1481" y="780"/>
                    </a:lnTo>
                    <a:lnTo>
                      <a:pt x="1472" y="772"/>
                    </a:lnTo>
                    <a:lnTo>
                      <a:pt x="1467" y="761"/>
                    </a:lnTo>
                    <a:lnTo>
                      <a:pt x="1467" y="761"/>
                    </a:lnTo>
                    <a:lnTo>
                      <a:pt x="1467" y="760"/>
                    </a:lnTo>
                    <a:lnTo>
                      <a:pt x="1446" y="757"/>
                    </a:lnTo>
                    <a:lnTo>
                      <a:pt x="1445" y="757"/>
                    </a:lnTo>
                    <a:lnTo>
                      <a:pt x="1445" y="757"/>
                    </a:lnTo>
                    <a:lnTo>
                      <a:pt x="1441" y="773"/>
                    </a:lnTo>
                    <a:lnTo>
                      <a:pt x="1433" y="773"/>
                    </a:lnTo>
                    <a:lnTo>
                      <a:pt x="1433" y="773"/>
                    </a:lnTo>
                    <a:lnTo>
                      <a:pt x="1433" y="773"/>
                    </a:lnTo>
                    <a:lnTo>
                      <a:pt x="1425" y="777"/>
                    </a:lnTo>
                    <a:lnTo>
                      <a:pt x="1425" y="774"/>
                    </a:lnTo>
                    <a:lnTo>
                      <a:pt x="1427" y="766"/>
                    </a:lnTo>
                    <a:lnTo>
                      <a:pt x="1427" y="766"/>
                    </a:lnTo>
                    <a:lnTo>
                      <a:pt x="1427" y="766"/>
                    </a:lnTo>
                    <a:lnTo>
                      <a:pt x="1423" y="758"/>
                    </a:lnTo>
                    <a:lnTo>
                      <a:pt x="1423" y="758"/>
                    </a:lnTo>
                    <a:lnTo>
                      <a:pt x="1423" y="758"/>
                    </a:lnTo>
                    <a:lnTo>
                      <a:pt x="1415" y="762"/>
                    </a:lnTo>
                    <a:lnTo>
                      <a:pt x="1415" y="762"/>
                    </a:lnTo>
                    <a:lnTo>
                      <a:pt x="1415" y="762"/>
                    </a:lnTo>
                    <a:lnTo>
                      <a:pt x="1410" y="768"/>
                    </a:lnTo>
                    <a:lnTo>
                      <a:pt x="1409" y="749"/>
                    </a:lnTo>
                    <a:lnTo>
                      <a:pt x="1409" y="748"/>
                    </a:lnTo>
                    <a:lnTo>
                      <a:pt x="1409" y="748"/>
                    </a:lnTo>
                    <a:lnTo>
                      <a:pt x="1395" y="745"/>
                    </a:lnTo>
                    <a:lnTo>
                      <a:pt x="1395" y="745"/>
                    </a:lnTo>
                    <a:lnTo>
                      <a:pt x="1395" y="745"/>
                    </a:lnTo>
                    <a:lnTo>
                      <a:pt x="1388" y="746"/>
                    </a:lnTo>
                    <a:lnTo>
                      <a:pt x="1380" y="741"/>
                    </a:lnTo>
                    <a:lnTo>
                      <a:pt x="1381" y="736"/>
                    </a:lnTo>
                    <a:lnTo>
                      <a:pt x="1393" y="732"/>
                    </a:lnTo>
                    <a:lnTo>
                      <a:pt x="1393" y="732"/>
                    </a:lnTo>
                    <a:lnTo>
                      <a:pt x="1393" y="732"/>
                    </a:lnTo>
                    <a:lnTo>
                      <a:pt x="1403" y="722"/>
                    </a:lnTo>
                    <a:lnTo>
                      <a:pt x="1418" y="713"/>
                    </a:lnTo>
                    <a:lnTo>
                      <a:pt x="1418" y="713"/>
                    </a:lnTo>
                    <a:lnTo>
                      <a:pt x="1418" y="713"/>
                    </a:lnTo>
                    <a:lnTo>
                      <a:pt x="1423" y="706"/>
                    </a:lnTo>
                    <a:lnTo>
                      <a:pt x="1437" y="691"/>
                    </a:lnTo>
                    <a:lnTo>
                      <a:pt x="1437" y="690"/>
                    </a:lnTo>
                    <a:lnTo>
                      <a:pt x="1437" y="690"/>
                    </a:lnTo>
                    <a:lnTo>
                      <a:pt x="1438" y="683"/>
                    </a:lnTo>
                    <a:lnTo>
                      <a:pt x="1457" y="669"/>
                    </a:lnTo>
                    <a:lnTo>
                      <a:pt x="1457" y="669"/>
                    </a:lnTo>
                    <a:lnTo>
                      <a:pt x="1457" y="669"/>
                    </a:lnTo>
                    <a:lnTo>
                      <a:pt x="1473" y="652"/>
                    </a:lnTo>
                    <a:lnTo>
                      <a:pt x="1473" y="652"/>
                    </a:lnTo>
                    <a:lnTo>
                      <a:pt x="1473" y="651"/>
                    </a:lnTo>
                    <a:lnTo>
                      <a:pt x="1477" y="642"/>
                    </a:lnTo>
                    <a:lnTo>
                      <a:pt x="1496" y="626"/>
                    </a:lnTo>
                    <a:lnTo>
                      <a:pt x="1496" y="626"/>
                    </a:lnTo>
                    <a:lnTo>
                      <a:pt x="1496" y="626"/>
                    </a:lnTo>
                    <a:lnTo>
                      <a:pt x="1499" y="617"/>
                    </a:lnTo>
                    <a:lnTo>
                      <a:pt x="1514" y="606"/>
                    </a:lnTo>
                    <a:lnTo>
                      <a:pt x="1530" y="603"/>
                    </a:lnTo>
                    <a:lnTo>
                      <a:pt x="1544" y="603"/>
                    </a:lnTo>
                    <a:lnTo>
                      <a:pt x="1544" y="603"/>
                    </a:lnTo>
                    <a:lnTo>
                      <a:pt x="1544" y="603"/>
                    </a:lnTo>
                    <a:lnTo>
                      <a:pt x="1553" y="600"/>
                    </a:lnTo>
                    <a:lnTo>
                      <a:pt x="1570" y="601"/>
                    </a:lnTo>
                    <a:lnTo>
                      <a:pt x="1565" y="606"/>
                    </a:lnTo>
                    <a:lnTo>
                      <a:pt x="1565" y="606"/>
                    </a:lnTo>
                    <a:lnTo>
                      <a:pt x="1565" y="606"/>
                    </a:lnTo>
                    <a:lnTo>
                      <a:pt x="1570" y="612"/>
                    </a:lnTo>
                    <a:lnTo>
                      <a:pt x="1570" y="612"/>
                    </a:lnTo>
                    <a:lnTo>
                      <a:pt x="1570" y="612"/>
                    </a:lnTo>
                    <a:lnTo>
                      <a:pt x="1579" y="610"/>
                    </a:lnTo>
                    <a:lnTo>
                      <a:pt x="1579" y="610"/>
                    </a:lnTo>
                    <a:lnTo>
                      <a:pt x="1579" y="610"/>
                    </a:lnTo>
                    <a:lnTo>
                      <a:pt x="1586" y="602"/>
                    </a:lnTo>
                    <a:lnTo>
                      <a:pt x="1593" y="607"/>
                    </a:lnTo>
                    <a:lnTo>
                      <a:pt x="1593" y="607"/>
                    </a:lnTo>
                    <a:lnTo>
                      <a:pt x="1593" y="607"/>
                    </a:lnTo>
                    <a:lnTo>
                      <a:pt x="1612" y="605"/>
                    </a:lnTo>
                    <a:lnTo>
                      <a:pt x="1618" y="607"/>
                    </a:lnTo>
                    <a:lnTo>
                      <a:pt x="1618" y="607"/>
                    </a:lnTo>
                    <a:lnTo>
                      <a:pt x="1619" y="606"/>
                    </a:lnTo>
                    <a:lnTo>
                      <a:pt x="1628" y="593"/>
                    </a:lnTo>
                    <a:lnTo>
                      <a:pt x="1640" y="593"/>
                    </a:lnTo>
                    <a:lnTo>
                      <a:pt x="1650" y="594"/>
                    </a:lnTo>
                    <a:lnTo>
                      <a:pt x="1671" y="595"/>
                    </a:lnTo>
                    <a:lnTo>
                      <a:pt x="1675" y="603"/>
                    </a:lnTo>
                    <a:lnTo>
                      <a:pt x="1669" y="607"/>
                    </a:lnTo>
                    <a:lnTo>
                      <a:pt x="1669" y="607"/>
                    </a:lnTo>
                    <a:lnTo>
                      <a:pt x="1669" y="607"/>
                    </a:lnTo>
                    <a:lnTo>
                      <a:pt x="1664" y="612"/>
                    </a:lnTo>
                    <a:lnTo>
                      <a:pt x="1664" y="612"/>
                    </a:lnTo>
                    <a:lnTo>
                      <a:pt x="1664" y="613"/>
                    </a:lnTo>
                    <a:lnTo>
                      <a:pt x="1670" y="617"/>
                    </a:lnTo>
                    <a:lnTo>
                      <a:pt x="1670" y="617"/>
                    </a:lnTo>
                    <a:lnTo>
                      <a:pt x="1670" y="617"/>
                    </a:lnTo>
                    <a:lnTo>
                      <a:pt x="1680" y="612"/>
                    </a:lnTo>
                    <a:lnTo>
                      <a:pt x="1691" y="616"/>
                    </a:lnTo>
                    <a:lnTo>
                      <a:pt x="1691" y="616"/>
                    </a:lnTo>
                    <a:lnTo>
                      <a:pt x="1691" y="615"/>
                    </a:lnTo>
                    <a:lnTo>
                      <a:pt x="1703" y="606"/>
                    </a:lnTo>
                    <a:lnTo>
                      <a:pt x="1710" y="614"/>
                    </a:lnTo>
                    <a:lnTo>
                      <a:pt x="1710" y="615"/>
                    </a:lnTo>
                    <a:lnTo>
                      <a:pt x="1711" y="615"/>
                    </a:lnTo>
                    <a:lnTo>
                      <a:pt x="1717" y="616"/>
                    </a:lnTo>
                    <a:lnTo>
                      <a:pt x="1718" y="616"/>
                    </a:lnTo>
                    <a:lnTo>
                      <a:pt x="1718" y="615"/>
                    </a:lnTo>
                    <a:lnTo>
                      <a:pt x="1720" y="608"/>
                    </a:lnTo>
                    <a:lnTo>
                      <a:pt x="1732" y="606"/>
                    </a:lnTo>
                    <a:lnTo>
                      <a:pt x="1733" y="606"/>
                    </a:lnTo>
                    <a:lnTo>
                      <a:pt x="1733" y="605"/>
                    </a:lnTo>
                    <a:lnTo>
                      <a:pt x="1733" y="596"/>
                    </a:lnTo>
                    <a:lnTo>
                      <a:pt x="1733" y="596"/>
                    </a:lnTo>
                    <a:lnTo>
                      <a:pt x="1733" y="596"/>
                    </a:lnTo>
                    <a:lnTo>
                      <a:pt x="1725" y="592"/>
                    </a:lnTo>
                    <a:lnTo>
                      <a:pt x="1725" y="592"/>
                    </a:lnTo>
                    <a:lnTo>
                      <a:pt x="1725" y="592"/>
                    </a:lnTo>
                    <a:lnTo>
                      <a:pt x="1717" y="595"/>
                    </a:lnTo>
                    <a:lnTo>
                      <a:pt x="1716" y="585"/>
                    </a:lnTo>
                    <a:lnTo>
                      <a:pt x="1722" y="580"/>
                    </a:lnTo>
                    <a:lnTo>
                      <a:pt x="1722" y="580"/>
                    </a:lnTo>
                    <a:lnTo>
                      <a:pt x="1722" y="580"/>
                    </a:lnTo>
                    <a:lnTo>
                      <a:pt x="1729" y="570"/>
                    </a:lnTo>
                    <a:lnTo>
                      <a:pt x="1742" y="561"/>
                    </a:lnTo>
                    <a:lnTo>
                      <a:pt x="1742" y="560"/>
                    </a:lnTo>
                    <a:lnTo>
                      <a:pt x="1742" y="560"/>
                    </a:lnTo>
                    <a:lnTo>
                      <a:pt x="1742" y="554"/>
                    </a:lnTo>
                    <a:lnTo>
                      <a:pt x="1760" y="540"/>
                    </a:lnTo>
                    <a:lnTo>
                      <a:pt x="1760" y="540"/>
                    </a:lnTo>
                    <a:lnTo>
                      <a:pt x="1760" y="540"/>
                    </a:lnTo>
                    <a:lnTo>
                      <a:pt x="1757" y="529"/>
                    </a:lnTo>
                    <a:lnTo>
                      <a:pt x="1770" y="521"/>
                    </a:lnTo>
                    <a:lnTo>
                      <a:pt x="1792" y="520"/>
                    </a:lnTo>
                    <a:lnTo>
                      <a:pt x="1792" y="520"/>
                    </a:lnTo>
                    <a:lnTo>
                      <a:pt x="1792" y="520"/>
                    </a:lnTo>
                    <a:lnTo>
                      <a:pt x="1799" y="514"/>
                    </a:lnTo>
                    <a:lnTo>
                      <a:pt x="1809" y="521"/>
                    </a:lnTo>
                    <a:lnTo>
                      <a:pt x="1809" y="521"/>
                    </a:lnTo>
                    <a:lnTo>
                      <a:pt x="1809" y="521"/>
                    </a:lnTo>
                    <a:lnTo>
                      <a:pt x="1813" y="518"/>
                    </a:lnTo>
                    <a:lnTo>
                      <a:pt x="1813" y="518"/>
                    </a:lnTo>
                    <a:lnTo>
                      <a:pt x="1813" y="518"/>
                    </a:lnTo>
                    <a:lnTo>
                      <a:pt x="1816" y="514"/>
                    </a:lnTo>
                    <a:lnTo>
                      <a:pt x="1823" y="519"/>
                    </a:lnTo>
                    <a:lnTo>
                      <a:pt x="1822" y="529"/>
                    </a:lnTo>
                    <a:lnTo>
                      <a:pt x="1812" y="540"/>
                    </a:lnTo>
                    <a:lnTo>
                      <a:pt x="1812" y="540"/>
                    </a:lnTo>
                    <a:lnTo>
                      <a:pt x="1812" y="540"/>
                    </a:lnTo>
                    <a:lnTo>
                      <a:pt x="1816" y="545"/>
                    </a:lnTo>
                    <a:lnTo>
                      <a:pt x="1816" y="545"/>
                    </a:lnTo>
                    <a:lnTo>
                      <a:pt x="1816" y="545"/>
                    </a:lnTo>
                    <a:lnTo>
                      <a:pt x="1821" y="546"/>
                    </a:lnTo>
                    <a:lnTo>
                      <a:pt x="1821" y="559"/>
                    </a:lnTo>
                    <a:lnTo>
                      <a:pt x="1822" y="559"/>
                    </a:lnTo>
                    <a:lnTo>
                      <a:pt x="1822" y="559"/>
                    </a:lnTo>
                    <a:lnTo>
                      <a:pt x="1829" y="559"/>
                    </a:lnTo>
                    <a:lnTo>
                      <a:pt x="1830" y="559"/>
                    </a:lnTo>
                    <a:lnTo>
                      <a:pt x="1830" y="559"/>
                    </a:lnTo>
                    <a:lnTo>
                      <a:pt x="1835" y="545"/>
                    </a:lnTo>
                    <a:lnTo>
                      <a:pt x="1852" y="531"/>
                    </a:lnTo>
                    <a:lnTo>
                      <a:pt x="1852" y="531"/>
                    </a:lnTo>
                    <a:lnTo>
                      <a:pt x="1853" y="531"/>
                    </a:lnTo>
                    <a:lnTo>
                      <a:pt x="1855" y="527"/>
                    </a:lnTo>
                    <a:lnTo>
                      <a:pt x="1870" y="526"/>
                    </a:lnTo>
                    <a:lnTo>
                      <a:pt x="1870" y="526"/>
                    </a:lnTo>
                    <a:lnTo>
                      <a:pt x="1870" y="526"/>
                    </a:lnTo>
                    <a:lnTo>
                      <a:pt x="1873" y="519"/>
                    </a:lnTo>
                    <a:lnTo>
                      <a:pt x="1873" y="519"/>
                    </a:lnTo>
                    <a:lnTo>
                      <a:pt x="1873" y="518"/>
                    </a:lnTo>
                    <a:lnTo>
                      <a:pt x="1869" y="513"/>
                    </a:lnTo>
                    <a:lnTo>
                      <a:pt x="1878" y="492"/>
                    </a:lnTo>
                    <a:lnTo>
                      <a:pt x="1894" y="485"/>
                    </a:lnTo>
                    <a:lnTo>
                      <a:pt x="1905" y="494"/>
                    </a:lnTo>
                    <a:lnTo>
                      <a:pt x="1893" y="498"/>
                    </a:lnTo>
                    <a:lnTo>
                      <a:pt x="1893" y="498"/>
                    </a:lnTo>
                    <a:lnTo>
                      <a:pt x="1893" y="498"/>
                    </a:lnTo>
                    <a:lnTo>
                      <a:pt x="1889" y="512"/>
                    </a:lnTo>
                    <a:lnTo>
                      <a:pt x="1886" y="520"/>
                    </a:lnTo>
                    <a:lnTo>
                      <a:pt x="1886" y="520"/>
                    </a:lnTo>
                    <a:lnTo>
                      <a:pt x="1886" y="520"/>
                    </a:lnTo>
                    <a:lnTo>
                      <a:pt x="1883" y="540"/>
                    </a:lnTo>
                    <a:lnTo>
                      <a:pt x="1881" y="544"/>
                    </a:lnTo>
                    <a:lnTo>
                      <a:pt x="1881" y="544"/>
                    </a:lnTo>
                    <a:lnTo>
                      <a:pt x="1881" y="544"/>
                    </a:lnTo>
                    <a:lnTo>
                      <a:pt x="1880" y="552"/>
                    </a:lnTo>
                    <a:lnTo>
                      <a:pt x="1852" y="563"/>
                    </a:lnTo>
                    <a:lnTo>
                      <a:pt x="1852" y="563"/>
                    </a:lnTo>
                    <a:lnTo>
                      <a:pt x="1852" y="564"/>
                    </a:lnTo>
                    <a:lnTo>
                      <a:pt x="1847" y="573"/>
                    </a:lnTo>
                    <a:lnTo>
                      <a:pt x="1831" y="593"/>
                    </a:lnTo>
                    <a:lnTo>
                      <a:pt x="1822" y="595"/>
                    </a:lnTo>
                    <a:lnTo>
                      <a:pt x="1822" y="595"/>
                    </a:lnTo>
                    <a:lnTo>
                      <a:pt x="1821" y="596"/>
                    </a:lnTo>
                    <a:lnTo>
                      <a:pt x="1820" y="609"/>
                    </a:lnTo>
                    <a:lnTo>
                      <a:pt x="1801" y="624"/>
                    </a:lnTo>
                    <a:lnTo>
                      <a:pt x="1801" y="625"/>
                    </a:lnTo>
                    <a:lnTo>
                      <a:pt x="1801" y="625"/>
                    </a:lnTo>
                    <a:lnTo>
                      <a:pt x="1800" y="630"/>
                    </a:lnTo>
                    <a:lnTo>
                      <a:pt x="1789" y="639"/>
                    </a:lnTo>
                    <a:lnTo>
                      <a:pt x="1782" y="640"/>
                    </a:lnTo>
                    <a:lnTo>
                      <a:pt x="1782" y="640"/>
                    </a:lnTo>
                    <a:lnTo>
                      <a:pt x="1782" y="640"/>
                    </a:lnTo>
                    <a:lnTo>
                      <a:pt x="1776" y="648"/>
                    </a:lnTo>
                    <a:lnTo>
                      <a:pt x="1762" y="648"/>
                    </a:lnTo>
                    <a:lnTo>
                      <a:pt x="1761" y="648"/>
                    </a:lnTo>
                    <a:lnTo>
                      <a:pt x="1761" y="648"/>
                    </a:lnTo>
                    <a:lnTo>
                      <a:pt x="1757" y="676"/>
                    </a:lnTo>
                    <a:lnTo>
                      <a:pt x="1756" y="680"/>
                    </a:lnTo>
                    <a:lnTo>
                      <a:pt x="1742" y="694"/>
                    </a:lnTo>
                    <a:lnTo>
                      <a:pt x="1742" y="694"/>
                    </a:lnTo>
                    <a:lnTo>
                      <a:pt x="1742" y="695"/>
                    </a:lnTo>
                    <a:lnTo>
                      <a:pt x="1740" y="724"/>
                    </a:lnTo>
                    <a:lnTo>
                      <a:pt x="1740" y="724"/>
                    </a:lnTo>
                    <a:lnTo>
                      <a:pt x="1740" y="724"/>
                    </a:lnTo>
                    <a:lnTo>
                      <a:pt x="1742" y="752"/>
                    </a:lnTo>
                    <a:lnTo>
                      <a:pt x="1743" y="767"/>
                    </a:lnTo>
                    <a:lnTo>
                      <a:pt x="1743" y="767"/>
                    </a:lnTo>
                    <a:lnTo>
                      <a:pt x="1743" y="767"/>
                    </a:lnTo>
                    <a:lnTo>
                      <a:pt x="1748" y="778"/>
                    </a:lnTo>
                    <a:lnTo>
                      <a:pt x="1755" y="804"/>
                    </a:lnTo>
                    <a:lnTo>
                      <a:pt x="1756" y="818"/>
                    </a:lnTo>
                    <a:lnTo>
                      <a:pt x="1755" y="833"/>
                    </a:lnTo>
                    <a:lnTo>
                      <a:pt x="1755" y="834"/>
                    </a:lnTo>
                    <a:lnTo>
                      <a:pt x="1756" y="834"/>
                    </a:lnTo>
                    <a:lnTo>
                      <a:pt x="1759" y="845"/>
                    </a:lnTo>
                    <a:lnTo>
                      <a:pt x="1757" y="849"/>
                    </a:lnTo>
                    <a:lnTo>
                      <a:pt x="1756" y="850"/>
                    </a:lnTo>
                    <a:lnTo>
                      <a:pt x="1757" y="850"/>
                    </a:lnTo>
                    <a:lnTo>
                      <a:pt x="1765" y="848"/>
                    </a:lnTo>
                    <a:lnTo>
                      <a:pt x="1765" y="848"/>
                    </a:lnTo>
                    <a:lnTo>
                      <a:pt x="1765" y="848"/>
                    </a:lnTo>
                    <a:lnTo>
                      <a:pt x="1793" y="813"/>
                    </a:lnTo>
                    <a:lnTo>
                      <a:pt x="1793" y="813"/>
                    </a:lnTo>
                    <a:lnTo>
                      <a:pt x="1793" y="813"/>
                    </a:lnTo>
                    <a:lnTo>
                      <a:pt x="1794" y="804"/>
                    </a:lnTo>
                    <a:lnTo>
                      <a:pt x="1798" y="790"/>
                    </a:lnTo>
                    <a:lnTo>
                      <a:pt x="1809" y="787"/>
                    </a:lnTo>
                    <a:lnTo>
                      <a:pt x="1818" y="790"/>
                    </a:lnTo>
                    <a:lnTo>
                      <a:pt x="1818" y="790"/>
                    </a:lnTo>
                    <a:lnTo>
                      <a:pt x="1819" y="789"/>
                    </a:lnTo>
                    <a:lnTo>
                      <a:pt x="1822" y="783"/>
                    </a:lnTo>
                    <a:lnTo>
                      <a:pt x="1822" y="783"/>
                    </a:lnTo>
                    <a:lnTo>
                      <a:pt x="1822" y="783"/>
                    </a:lnTo>
                    <a:lnTo>
                      <a:pt x="1818" y="763"/>
                    </a:lnTo>
                    <a:lnTo>
                      <a:pt x="1840" y="746"/>
                    </a:lnTo>
                    <a:lnTo>
                      <a:pt x="1843" y="751"/>
                    </a:lnTo>
                    <a:lnTo>
                      <a:pt x="1843" y="751"/>
                    </a:lnTo>
                    <a:lnTo>
                      <a:pt x="1844" y="751"/>
                    </a:lnTo>
                    <a:lnTo>
                      <a:pt x="1851" y="748"/>
                    </a:lnTo>
                    <a:lnTo>
                      <a:pt x="1852" y="748"/>
                    </a:lnTo>
                    <a:lnTo>
                      <a:pt x="1852" y="748"/>
                    </a:lnTo>
                    <a:lnTo>
                      <a:pt x="1856" y="736"/>
                    </a:lnTo>
                    <a:lnTo>
                      <a:pt x="1856" y="736"/>
                    </a:lnTo>
                    <a:lnTo>
                      <a:pt x="1856" y="736"/>
                    </a:lnTo>
                    <a:lnTo>
                      <a:pt x="1851" y="728"/>
                    </a:lnTo>
                    <a:lnTo>
                      <a:pt x="1848" y="723"/>
                    </a:lnTo>
                    <a:lnTo>
                      <a:pt x="1855" y="705"/>
                    </a:lnTo>
                    <a:lnTo>
                      <a:pt x="1867" y="693"/>
                    </a:lnTo>
                    <a:lnTo>
                      <a:pt x="1867" y="704"/>
                    </a:lnTo>
                    <a:lnTo>
                      <a:pt x="1867" y="705"/>
                    </a:lnTo>
                    <a:lnTo>
                      <a:pt x="1867" y="705"/>
                    </a:lnTo>
                    <a:lnTo>
                      <a:pt x="1876" y="705"/>
                    </a:lnTo>
                    <a:lnTo>
                      <a:pt x="1876" y="705"/>
                    </a:lnTo>
                    <a:lnTo>
                      <a:pt x="1876" y="705"/>
                    </a:lnTo>
                    <a:lnTo>
                      <a:pt x="1881" y="700"/>
                    </a:lnTo>
                    <a:lnTo>
                      <a:pt x="1881" y="700"/>
                    </a:lnTo>
                    <a:lnTo>
                      <a:pt x="1881" y="700"/>
                    </a:lnTo>
                    <a:lnTo>
                      <a:pt x="1875" y="684"/>
                    </a:lnTo>
                    <a:lnTo>
                      <a:pt x="1875" y="684"/>
                    </a:lnTo>
                    <a:lnTo>
                      <a:pt x="1875" y="684"/>
                    </a:lnTo>
                    <a:lnTo>
                      <a:pt x="1868" y="679"/>
                    </a:lnTo>
                    <a:lnTo>
                      <a:pt x="1867" y="666"/>
                    </a:lnTo>
                    <a:lnTo>
                      <a:pt x="1878" y="655"/>
                    </a:lnTo>
                    <a:lnTo>
                      <a:pt x="1878" y="655"/>
                    </a:lnTo>
                    <a:lnTo>
                      <a:pt x="1878" y="655"/>
                    </a:lnTo>
                    <a:lnTo>
                      <a:pt x="1876" y="651"/>
                    </a:lnTo>
                    <a:lnTo>
                      <a:pt x="1876" y="651"/>
                    </a:lnTo>
                    <a:lnTo>
                      <a:pt x="1876" y="651"/>
                    </a:lnTo>
                    <a:lnTo>
                      <a:pt x="1865" y="647"/>
                    </a:lnTo>
                    <a:lnTo>
                      <a:pt x="1864" y="646"/>
                    </a:lnTo>
                    <a:lnTo>
                      <a:pt x="1864" y="647"/>
                    </a:lnTo>
                    <a:lnTo>
                      <a:pt x="1861" y="651"/>
                    </a:lnTo>
                    <a:lnTo>
                      <a:pt x="1853" y="643"/>
                    </a:lnTo>
                    <a:lnTo>
                      <a:pt x="1858" y="625"/>
                    </a:lnTo>
                    <a:lnTo>
                      <a:pt x="1865" y="623"/>
                    </a:lnTo>
                    <a:lnTo>
                      <a:pt x="1865" y="622"/>
                    </a:lnTo>
                    <a:lnTo>
                      <a:pt x="1865" y="622"/>
                    </a:lnTo>
                    <a:lnTo>
                      <a:pt x="1874" y="609"/>
                    </a:lnTo>
                    <a:lnTo>
                      <a:pt x="1874" y="609"/>
                    </a:lnTo>
                    <a:lnTo>
                      <a:pt x="1874" y="609"/>
                    </a:lnTo>
                    <a:lnTo>
                      <a:pt x="1877" y="593"/>
                    </a:lnTo>
                    <a:lnTo>
                      <a:pt x="1890" y="581"/>
                    </a:lnTo>
                    <a:lnTo>
                      <a:pt x="1897" y="582"/>
                    </a:lnTo>
                    <a:lnTo>
                      <a:pt x="1905" y="586"/>
                    </a:lnTo>
                    <a:lnTo>
                      <a:pt x="1905" y="586"/>
                    </a:lnTo>
                    <a:lnTo>
                      <a:pt x="1905" y="586"/>
                    </a:lnTo>
                    <a:lnTo>
                      <a:pt x="1912" y="577"/>
                    </a:lnTo>
                    <a:lnTo>
                      <a:pt x="1919" y="572"/>
                    </a:lnTo>
                    <a:lnTo>
                      <a:pt x="1927" y="565"/>
                    </a:lnTo>
                    <a:lnTo>
                      <a:pt x="1929" y="566"/>
                    </a:lnTo>
                    <a:lnTo>
                      <a:pt x="1922" y="579"/>
                    </a:lnTo>
                    <a:lnTo>
                      <a:pt x="1922" y="579"/>
                    </a:lnTo>
                    <a:lnTo>
                      <a:pt x="1922" y="579"/>
                    </a:lnTo>
                    <a:lnTo>
                      <a:pt x="1923" y="590"/>
                    </a:lnTo>
                    <a:lnTo>
                      <a:pt x="1923" y="591"/>
                    </a:lnTo>
                    <a:lnTo>
                      <a:pt x="1924" y="591"/>
                    </a:lnTo>
                    <a:lnTo>
                      <a:pt x="1933" y="584"/>
                    </a:lnTo>
                    <a:lnTo>
                      <a:pt x="1934" y="584"/>
                    </a:lnTo>
                    <a:lnTo>
                      <a:pt x="1934" y="584"/>
                    </a:lnTo>
                    <a:lnTo>
                      <a:pt x="1941" y="570"/>
                    </a:lnTo>
                    <a:lnTo>
                      <a:pt x="1971" y="557"/>
                    </a:lnTo>
                    <a:lnTo>
                      <a:pt x="1987" y="565"/>
                    </a:lnTo>
                    <a:lnTo>
                      <a:pt x="1991" y="573"/>
                    </a:lnTo>
                    <a:lnTo>
                      <a:pt x="1993" y="581"/>
                    </a:lnTo>
                    <a:lnTo>
                      <a:pt x="1993" y="582"/>
                    </a:lnTo>
                    <a:lnTo>
                      <a:pt x="1993" y="582"/>
                    </a:lnTo>
                    <a:lnTo>
                      <a:pt x="2001" y="577"/>
                    </a:lnTo>
                    <a:lnTo>
                      <a:pt x="2001" y="577"/>
                    </a:lnTo>
                    <a:lnTo>
                      <a:pt x="2002" y="577"/>
                    </a:lnTo>
                    <a:lnTo>
                      <a:pt x="2004" y="569"/>
                    </a:lnTo>
                    <a:lnTo>
                      <a:pt x="2016" y="557"/>
                    </a:lnTo>
                    <a:lnTo>
                      <a:pt x="2033" y="548"/>
                    </a:lnTo>
                    <a:lnTo>
                      <a:pt x="2033" y="548"/>
                    </a:lnTo>
                    <a:lnTo>
                      <a:pt x="2034" y="548"/>
                    </a:lnTo>
                    <a:lnTo>
                      <a:pt x="2038" y="538"/>
                    </a:lnTo>
                    <a:lnTo>
                      <a:pt x="2047" y="537"/>
                    </a:lnTo>
                    <a:lnTo>
                      <a:pt x="2048" y="537"/>
                    </a:lnTo>
                    <a:lnTo>
                      <a:pt x="2048" y="537"/>
                    </a:lnTo>
                    <a:lnTo>
                      <a:pt x="2058" y="524"/>
                    </a:lnTo>
                    <a:lnTo>
                      <a:pt x="2067" y="523"/>
                    </a:lnTo>
                    <a:lnTo>
                      <a:pt x="2067" y="523"/>
                    </a:lnTo>
                    <a:lnTo>
                      <a:pt x="2067" y="522"/>
                    </a:lnTo>
                    <a:lnTo>
                      <a:pt x="2081" y="511"/>
                    </a:lnTo>
                    <a:lnTo>
                      <a:pt x="2103" y="507"/>
                    </a:lnTo>
                    <a:lnTo>
                      <a:pt x="2103" y="507"/>
                    </a:lnTo>
                    <a:lnTo>
                      <a:pt x="2103" y="507"/>
                    </a:lnTo>
                    <a:lnTo>
                      <a:pt x="2110" y="496"/>
                    </a:lnTo>
                    <a:lnTo>
                      <a:pt x="2129" y="493"/>
                    </a:lnTo>
                    <a:lnTo>
                      <a:pt x="2140" y="499"/>
                    </a:lnTo>
                    <a:lnTo>
                      <a:pt x="2140" y="499"/>
                    </a:lnTo>
                    <a:lnTo>
                      <a:pt x="2140" y="499"/>
                    </a:lnTo>
                    <a:lnTo>
                      <a:pt x="2156" y="501"/>
                    </a:lnTo>
                    <a:lnTo>
                      <a:pt x="2156" y="501"/>
                    </a:lnTo>
                    <a:lnTo>
                      <a:pt x="2156" y="501"/>
                    </a:lnTo>
                    <a:lnTo>
                      <a:pt x="2157" y="494"/>
                    </a:lnTo>
                    <a:lnTo>
                      <a:pt x="2163" y="483"/>
                    </a:lnTo>
                    <a:lnTo>
                      <a:pt x="2163" y="482"/>
                    </a:lnTo>
                    <a:lnTo>
                      <a:pt x="2163" y="482"/>
                    </a:lnTo>
                    <a:lnTo>
                      <a:pt x="2157" y="478"/>
                    </a:lnTo>
                    <a:lnTo>
                      <a:pt x="2156" y="463"/>
                    </a:lnTo>
                    <a:lnTo>
                      <a:pt x="2156" y="463"/>
                    </a:lnTo>
                    <a:lnTo>
                      <a:pt x="2156" y="463"/>
                    </a:lnTo>
                    <a:lnTo>
                      <a:pt x="2149" y="457"/>
                    </a:lnTo>
                    <a:lnTo>
                      <a:pt x="2149" y="437"/>
                    </a:lnTo>
                    <a:lnTo>
                      <a:pt x="2149" y="437"/>
                    </a:lnTo>
                    <a:lnTo>
                      <a:pt x="2149" y="437"/>
                    </a:lnTo>
                    <a:lnTo>
                      <a:pt x="2142" y="433"/>
                    </a:lnTo>
                    <a:lnTo>
                      <a:pt x="2143" y="426"/>
                    </a:lnTo>
                    <a:lnTo>
                      <a:pt x="2143" y="426"/>
                    </a:lnTo>
                    <a:lnTo>
                      <a:pt x="2143" y="425"/>
                    </a:lnTo>
                    <a:lnTo>
                      <a:pt x="2137" y="423"/>
                    </a:lnTo>
                    <a:lnTo>
                      <a:pt x="2137" y="423"/>
                    </a:lnTo>
                    <a:lnTo>
                      <a:pt x="2136" y="423"/>
                    </a:lnTo>
                    <a:lnTo>
                      <a:pt x="2134" y="429"/>
                    </a:lnTo>
                    <a:lnTo>
                      <a:pt x="2125" y="422"/>
                    </a:lnTo>
                    <a:lnTo>
                      <a:pt x="2119" y="418"/>
                    </a:lnTo>
                    <a:lnTo>
                      <a:pt x="2119" y="418"/>
                    </a:lnTo>
                    <a:lnTo>
                      <a:pt x="2119" y="418"/>
                    </a:lnTo>
                    <a:lnTo>
                      <a:pt x="2108" y="416"/>
                    </a:lnTo>
                    <a:lnTo>
                      <a:pt x="2104" y="405"/>
                    </a:lnTo>
                    <a:lnTo>
                      <a:pt x="2111" y="406"/>
                    </a:lnTo>
                    <a:lnTo>
                      <a:pt x="2115" y="411"/>
                    </a:lnTo>
                    <a:lnTo>
                      <a:pt x="2115" y="411"/>
                    </a:lnTo>
                    <a:lnTo>
                      <a:pt x="2116" y="411"/>
                    </a:lnTo>
                    <a:lnTo>
                      <a:pt x="2119" y="408"/>
                    </a:lnTo>
                    <a:lnTo>
                      <a:pt x="2119" y="408"/>
                    </a:lnTo>
                    <a:lnTo>
                      <a:pt x="2119" y="408"/>
                    </a:lnTo>
                    <a:lnTo>
                      <a:pt x="2112" y="402"/>
                    </a:lnTo>
                    <a:lnTo>
                      <a:pt x="2119" y="398"/>
                    </a:lnTo>
                    <a:lnTo>
                      <a:pt x="2126" y="407"/>
                    </a:lnTo>
                    <a:lnTo>
                      <a:pt x="2131" y="415"/>
                    </a:lnTo>
                    <a:lnTo>
                      <a:pt x="2131" y="415"/>
                    </a:lnTo>
                    <a:lnTo>
                      <a:pt x="2131" y="415"/>
                    </a:lnTo>
                    <a:lnTo>
                      <a:pt x="2155" y="413"/>
                    </a:lnTo>
                    <a:lnTo>
                      <a:pt x="2155" y="413"/>
                    </a:lnTo>
                    <a:lnTo>
                      <a:pt x="2155" y="413"/>
                    </a:lnTo>
                    <a:lnTo>
                      <a:pt x="2163" y="404"/>
                    </a:lnTo>
                    <a:lnTo>
                      <a:pt x="2167" y="401"/>
                    </a:lnTo>
                    <a:lnTo>
                      <a:pt x="2167" y="401"/>
                    </a:lnTo>
                    <a:lnTo>
                      <a:pt x="2167" y="401"/>
                    </a:lnTo>
                    <a:lnTo>
                      <a:pt x="2181" y="386"/>
                    </a:lnTo>
                    <a:lnTo>
                      <a:pt x="2181" y="386"/>
                    </a:lnTo>
                    <a:lnTo>
                      <a:pt x="2181" y="386"/>
                    </a:lnTo>
                    <a:lnTo>
                      <a:pt x="2178" y="375"/>
                    </a:lnTo>
                    <a:lnTo>
                      <a:pt x="2171" y="359"/>
                    </a:lnTo>
                    <a:lnTo>
                      <a:pt x="2180" y="352"/>
                    </a:lnTo>
                    <a:lnTo>
                      <a:pt x="2185" y="354"/>
                    </a:lnTo>
                    <a:lnTo>
                      <a:pt x="2185" y="354"/>
                    </a:lnTo>
                    <a:lnTo>
                      <a:pt x="2185" y="354"/>
                    </a:lnTo>
                    <a:lnTo>
                      <a:pt x="2193" y="350"/>
                    </a:lnTo>
                    <a:lnTo>
                      <a:pt x="2194" y="358"/>
                    </a:lnTo>
                    <a:lnTo>
                      <a:pt x="2193" y="365"/>
                    </a:lnTo>
                    <a:lnTo>
                      <a:pt x="2193" y="365"/>
                    </a:lnTo>
                    <a:lnTo>
                      <a:pt x="2193" y="365"/>
                    </a:lnTo>
                    <a:lnTo>
                      <a:pt x="2192" y="377"/>
                    </a:lnTo>
                    <a:lnTo>
                      <a:pt x="2192" y="377"/>
                    </a:lnTo>
                    <a:lnTo>
                      <a:pt x="2192" y="377"/>
                    </a:lnTo>
                    <a:lnTo>
                      <a:pt x="2198" y="384"/>
                    </a:lnTo>
                    <a:lnTo>
                      <a:pt x="2198" y="384"/>
                    </a:lnTo>
                    <a:lnTo>
                      <a:pt x="2198" y="384"/>
                    </a:lnTo>
                    <a:lnTo>
                      <a:pt x="2210" y="383"/>
                    </a:lnTo>
                    <a:lnTo>
                      <a:pt x="2222" y="382"/>
                    </a:lnTo>
                    <a:lnTo>
                      <a:pt x="2236" y="386"/>
                    </a:lnTo>
                    <a:lnTo>
                      <a:pt x="2238" y="391"/>
                    </a:lnTo>
                    <a:lnTo>
                      <a:pt x="2241" y="411"/>
                    </a:lnTo>
                    <a:lnTo>
                      <a:pt x="2241" y="411"/>
                    </a:lnTo>
                    <a:lnTo>
                      <a:pt x="2242" y="411"/>
                    </a:lnTo>
                    <a:lnTo>
                      <a:pt x="2256" y="409"/>
                    </a:lnTo>
                    <a:lnTo>
                      <a:pt x="2265" y="413"/>
                    </a:lnTo>
                    <a:lnTo>
                      <a:pt x="2273" y="425"/>
                    </a:lnTo>
                    <a:lnTo>
                      <a:pt x="2273" y="425"/>
                    </a:lnTo>
                    <a:lnTo>
                      <a:pt x="2273" y="425"/>
                    </a:lnTo>
                    <a:lnTo>
                      <a:pt x="2283" y="431"/>
                    </a:lnTo>
                    <a:lnTo>
                      <a:pt x="2283" y="431"/>
                    </a:lnTo>
                    <a:lnTo>
                      <a:pt x="2283" y="431"/>
                    </a:lnTo>
                    <a:lnTo>
                      <a:pt x="2299" y="425"/>
                    </a:lnTo>
                    <a:lnTo>
                      <a:pt x="2300" y="424"/>
                    </a:lnTo>
                    <a:lnTo>
                      <a:pt x="2299" y="424"/>
                    </a:lnTo>
                    <a:lnTo>
                      <a:pt x="2291" y="417"/>
                    </a:lnTo>
                    <a:lnTo>
                      <a:pt x="2292" y="407"/>
                    </a:lnTo>
                    <a:lnTo>
                      <a:pt x="2304" y="399"/>
                    </a:lnTo>
                    <a:lnTo>
                      <a:pt x="2304" y="398"/>
                    </a:lnTo>
                    <a:lnTo>
                      <a:pt x="2304" y="398"/>
                    </a:lnTo>
                    <a:lnTo>
                      <a:pt x="2297" y="391"/>
                    </a:lnTo>
                    <a:lnTo>
                      <a:pt x="2301" y="389"/>
                    </a:lnTo>
                    <a:lnTo>
                      <a:pt x="2301" y="389"/>
                    </a:lnTo>
                    <a:lnTo>
                      <a:pt x="2301" y="389"/>
                    </a:lnTo>
                    <a:lnTo>
                      <a:pt x="2304" y="383"/>
                    </a:lnTo>
                    <a:lnTo>
                      <a:pt x="2326" y="379"/>
                    </a:lnTo>
                    <a:lnTo>
                      <a:pt x="2326" y="378"/>
                    </a:lnTo>
                    <a:lnTo>
                      <a:pt x="2326" y="378"/>
                    </a:lnTo>
                    <a:lnTo>
                      <a:pt x="2332" y="372"/>
                    </a:lnTo>
                    <a:lnTo>
                      <a:pt x="2333" y="372"/>
                    </a:lnTo>
                    <a:lnTo>
                      <a:pt x="2333" y="372"/>
                    </a:lnTo>
                    <a:lnTo>
                      <a:pt x="2333" y="363"/>
                    </a:lnTo>
                    <a:lnTo>
                      <a:pt x="2345" y="362"/>
                    </a:lnTo>
                    <a:lnTo>
                      <a:pt x="2345" y="362"/>
                    </a:lnTo>
                    <a:lnTo>
                      <a:pt x="2345" y="362"/>
                    </a:lnTo>
                    <a:lnTo>
                      <a:pt x="2348" y="353"/>
                    </a:lnTo>
                    <a:lnTo>
                      <a:pt x="2348" y="353"/>
                    </a:lnTo>
                    <a:lnTo>
                      <a:pt x="2348" y="353"/>
                    </a:lnTo>
                    <a:lnTo>
                      <a:pt x="2326" y="343"/>
                    </a:lnTo>
                    <a:lnTo>
                      <a:pt x="2305" y="329"/>
                    </a:lnTo>
                    <a:lnTo>
                      <a:pt x="2304" y="328"/>
                    </a:lnTo>
                    <a:lnTo>
                      <a:pt x="2304" y="328"/>
                    </a:lnTo>
                    <a:lnTo>
                      <a:pt x="2295" y="330"/>
                    </a:lnTo>
                    <a:lnTo>
                      <a:pt x="2285" y="328"/>
                    </a:lnTo>
                    <a:lnTo>
                      <a:pt x="2285" y="328"/>
                    </a:lnTo>
                    <a:lnTo>
                      <a:pt x="2284" y="328"/>
                    </a:lnTo>
                    <a:lnTo>
                      <a:pt x="2267" y="328"/>
                    </a:lnTo>
                    <a:lnTo>
                      <a:pt x="2267" y="328"/>
                    </a:lnTo>
                    <a:lnTo>
                      <a:pt x="2267" y="328"/>
                    </a:lnTo>
                    <a:lnTo>
                      <a:pt x="2270" y="335"/>
                    </a:lnTo>
                    <a:lnTo>
                      <a:pt x="2269" y="340"/>
                    </a:lnTo>
                    <a:lnTo>
                      <a:pt x="2269" y="340"/>
                    </a:lnTo>
                    <a:lnTo>
                      <a:pt x="2269" y="340"/>
                    </a:lnTo>
                    <a:lnTo>
                      <a:pt x="2274" y="344"/>
                    </a:lnTo>
                    <a:lnTo>
                      <a:pt x="2271" y="347"/>
                    </a:lnTo>
                    <a:lnTo>
                      <a:pt x="2255" y="337"/>
                    </a:lnTo>
                    <a:lnTo>
                      <a:pt x="2262" y="332"/>
                    </a:lnTo>
                    <a:lnTo>
                      <a:pt x="2262" y="332"/>
                    </a:lnTo>
                    <a:lnTo>
                      <a:pt x="2262" y="332"/>
                    </a:lnTo>
                    <a:lnTo>
                      <a:pt x="2259" y="323"/>
                    </a:lnTo>
                    <a:lnTo>
                      <a:pt x="2259" y="322"/>
                    </a:lnTo>
                    <a:lnTo>
                      <a:pt x="2259" y="322"/>
                    </a:lnTo>
                    <a:lnTo>
                      <a:pt x="2244" y="311"/>
                    </a:lnTo>
                    <a:lnTo>
                      <a:pt x="2244" y="311"/>
                    </a:lnTo>
                    <a:lnTo>
                      <a:pt x="2243" y="311"/>
                    </a:lnTo>
                    <a:lnTo>
                      <a:pt x="2235" y="313"/>
                    </a:lnTo>
                    <a:lnTo>
                      <a:pt x="2235" y="308"/>
                    </a:lnTo>
                    <a:lnTo>
                      <a:pt x="2235" y="307"/>
                    </a:lnTo>
                    <a:lnTo>
                      <a:pt x="2235" y="307"/>
                    </a:lnTo>
                    <a:lnTo>
                      <a:pt x="2226" y="306"/>
                    </a:lnTo>
                    <a:lnTo>
                      <a:pt x="2226" y="302"/>
                    </a:lnTo>
                    <a:lnTo>
                      <a:pt x="2226" y="302"/>
                    </a:lnTo>
                    <a:lnTo>
                      <a:pt x="2226" y="302"/>
                    </a:lnTo>
                    <a:lnTo>
                      <a:pt x="2215" y="300"/>
                    </a:lnTo>
                    <a:lnTo>
                      <a:pt x="2190" y="288"/>
                    </a:lnTo>
                    <a:lnTo>
                      <a:pt x="2190" y="286"/>
                    </a:lnTo>
                    <a:lnTo>
                      <a:pt x="2190" y="285"/>
                    </a:lnTo>
                    <a:lnTo>
                      <a:pt x="2189" y="285"/>
                    </a:lnTo>
                    <a:lnTo>
                      <a:pt x="2180" y="280"/>
                    </a:lnTo>
                    <a:lnTo>
                      <a:pt x="2180" y="280"/>
                    </a:lnTo>
                    <a:lnTo>
                      <a:pt x="2180" y="280"/>
                    </a:lnTo>
                    <a:lnTo>
                      <a:pt x="2170" y="280"/>
                    </a:lnTo>
                    <a:lnTo>
                      <a:pt x="2168" y="276"/>
                    </a:lnTo>
                    <a:lnTo>
                      <a:pt x="2168" y="276"/>
                    </a:lnTo>
                    <a:lnTo>
                      <a:pt x="2168" y="276"/>
                    </a:lnTo>
                    <a:lnTo>
                      <a:pt x="2152" y="266"/>
                    </a:lnTo>
                    <a:lnTo>
                      <a:pt x="2152" y="266"/>
                    </a:lnTo>
                    <a:lnTo>
                      <a:pt x="2152" y="266"/>
                    </a:lnTo>
                    <a:lnTo>
                      <a:pt x="2141" y="265"/>
                    </a:lnTo>
                    <a:lnTo>
                      <a:pt x="2128" y="259"/>
                    </a:lnTo>
                    <a:lnTo>
                      <a:pt x="2128" y="259"/>
                    </a:lnTo>
                    <a:lnTo>
                      <a:pt x="2127" y="259"/>
                    </a:lnTo>
                    <a:lnTo>
                      <a:pt x="2119" y="259"/>
                    </a:lnTo>
                    <a:lnTo>
                      <a:pt x="2097" y="253"/>
                    </a:lnTo>
                    <a:lnTo>
                      <a:pt x="2097" y="253"/>
                    </a:lnTo>
                    <a:lnTo>
                      <a:pt x="2097" y="253"/>
                    </a:lnTo>
                    <a:lnTo>
                      <a:pt x="2093" y="255"/>
                    </a:lnTo>
                    <a:lnTo>
                      <a:pt x="2085" y="252"/>
                    </a:lnTo>
                    <a:lnTo>
                      <a:pt x="2085" y="252"/>
                    </a:lnTo>
                    <a:lnTo>
                      <a:pt x="2085" y="252"/>
                    </a:lnTo>
                    <a:lnTo>
                      <a:pt x="2074" y="251"/>
                    </a:lnTo>
                    <a:lnTo>
                      <a:pt x="2060" y="250"/>
                    </a:lnTo>
                    <a:lnTo>
                      <a:pt x="2060" y="250"/>
                    </a:lnTo>
                    <a:lnTo>
                      <a:pt x="2060" y="250"/>
                    </a:lnTo>
                    <a:lnTo>
                      <a:pt x="2053" y="252"/>
                    </a:lnTo>
                    <a:lnTo>
                      <a:pt x="2043" y="250"/>
                    </a:lnTo>
                    <a:lnTo>
                      <a:pt x="2004" y="243"/>
                    </a:lnTo>
                    <a:lnTo>
                      <a:pt x="2003" y="243"/>
                    </a:lnTo>
                    <a:lnTo>
                      <a:pt x="2003" y="244"/>
                    </a:lnTo>
                    <a:lnTo>
                      <a:pt x="1998" y="249"/>
                    </a:lnTo>
                    <a:lnTo>
                      <a:pt x="1998" y="249"/>
                    </a:lnTo>
                    <a:lnTo>
                      <a:pt x="1999" y="249"/>
                    </a:lnTo>
                    <a:lnTo>
                      <a:pt x="2004" y="253"/>
                    </a:lnTo>
                    <a:lnTo>
                      <a:pt x="2001" y="255"/>
                    </a:lnTo>
                    <a:lnTo>
                      <a:pt x="1996" y="256"/>
                    </a:lnTo>
                    <a:lnTo>
                      <a:pt x="1996" y="256"/>
                    </a:lnTo>
                    <a:lnTo>
                      <a:pt x="1996" y="256"/>
                    </a:lnTo>
                    <a:lnTo>
                      <a:pt x="1993" y="259"/>
                    </a:lnTo>
                    <a:lnTo>
                      <a:pt x="1993" y="260"/>
                    </a:lnTo>
                    <a:lnTo>
                      <a:pt x="1993" y="260"/>
                    </a:lnTo>
                    <a:lnTo>
                      <a:pt x="2013" y="271"/>
                    </a:lnTo>
                    <a:lnTo>
                      <a:pt x="2009" y="280"/>
                    </a:lnTo>
                    <a:lnTo>
                      <a:pt x="1985" y="279"/>
                    </a:lnTo>
                    <a:lnTo>
                      <a:pt x="1983" y="271"/>
                    </a:lnTo>
                    <a:lnTo>
                      <a:pt x="1983" y="271"/>
                    </a:lnTo>
                    <a:lnTo>
                      <a:pt x="1982" y="271"/>
                    </a:lnTo>
                    <a:lnTo>
                      <a:pt x="1966" y="271"/>
                    </a:lnTo>
                    <a:lnTo>
                      <a:pt x="1959" y="259"/>
                    </a:lnTo>
                    <a:lnTo>
                      <a:pt x="1959" y="259"/>
                    </a:lnTo>
                    <a:lnTo>
                      <a:pt x="1958" y="259"/>
                    </a:lnTo>
                    <a:lnTo>
                      <a:pt x="1952" y="256"/>
                    </a:lnTo>
                    <a:lnTo>
                      <a:pt x="1952" y="256"/>
                    </a:lnTo>
                    <a:lnTo>
                      <a:pt x="1952" y="256"/>
                    </a:lnTo>
                    <a:lnTo>
                      <a:pt x="1941" y="264"/>
                    </a:lnTo>
                    <a:lnTo>
                      <a:pt x="1905" y="262"/>
                    </a:lnTo>
                    <a:lnTo>
                      <a:pt x="1889" y="255"/>
                    </a:lnTo>
                    <a:lnTo>
                      <a:pt x="1888" y="255"/>
                    </a:lnTo>
                    <a:lnTo>
                      <a:pt x="1888" y="255"/>
                    </a:lnTo>
                    <a:lnTo>
                      <a:pt x="1879" y="258"/>
                    </a:lnTo>
                    <a:lnTo>
                      <a:pt x="1868" y="256"/>
                    </a:lnTo>
                    <a:lnTo>
                      <a:pt x="1868" y="256"/>
                    </a:lnTo>
                    <a:lnTo>
                      <a:pt x="1868" y="256"/>
                    </a:lnTo>
                    <a:lnTo>
                      <a:pt x="1857" y="260"/>
                    </a:lnTo>
                    <a:lnTo>
                      <a:pt x="1851" y="259"/>
                    </a:lnTo>
                    <a:lnTo>
                      <a:pt x="1851" y="259"/>
                    </a:lnTo>
                    <a:lnTo>
                      <a:pt x="1851" y="259"/>
                    </a:lnTo>
                    <a:lnTo>
                      <a:pt x="1846" y="261"/>
                    </a:lnTo>
                    <a:lnTo>
                      <a:pt x="1840" y="260"/>
                    </a:lnTo>
                    <a:lnTo>
                      <a:pt x="1840" y="260"/>
                    </a:lnTo>
                    <a:lnTo>
                      <a:pt x="1840" y="260"/>
                    </a:lnTo>
                    <a:lnTo>
                      <a:pt x="1837" y="262"/>
                    </a:lnTo>
                    <a:lnTo>
                      <a:pt x="1833" y="258"/>
                    </a:lnTo>
                    <a:lnTo>
                      <a:pt x="1833" y="258"/>
                    </a:lnTo>
                    <a:lnTo>
                      <a:pt x="1833" y="258"/>
                    </a:lnTo>
                    <a:lnTo>
                      <a:pt x="1827" y="259"/>
                    </a:lnTo>
                    <a:lnTo>
                      <a:pt x="1816" y="255"/>
                    </a:lnTo>
                    <a:lnTo>
                      <a:pt x="1814" y="247"/>
                    </a:lnTo>
                    <a:lnTo>
                      <a:pt x="1821" y="241"/>
                    </a:lnTo>
                    <a:lnTo>
                      <a:pt x="1821" y="241"/>
                    </a:lnTo>
                    <a:lnTo>
                      <a:pt x="1821" y="241"/>
                    </a:lnTo>
                    <a:lnTo>
                      <a:pt x="1817" y="230"/>
                    </a:lnTo>
                    <a:lnTo>
                      <a:pt x="1817" y="230"/>
                    </a:lnTo>
                    <a:lnTo>
                      <a:pt x="1816" y="230"/>
                    </a:lnTo>
                    <a:lnTo>
                      <a:pt x="1795" y="219"/>
                    </a:lnTo>
                    <a:lnTo>
                      <a:pt x="1795" y="219"/>
                    </a:lnTo>
                    <a:lnTo>
                      <a:pt x="1795" y="219"/>
                    </a:lnTo>
                    <a:lnTo>
                      <a:pt x="1780" y="218"/>
                    </a:lnTo>
                    <a:lnTo>
                      <a:pt x="1765" y="214"/>
                    </a:lnTo>
                    <a:lnTo>
                      <a:pt x="1764" y="214"/>
                    </a:lnTo>
                    <a:lnTo>
                      <a:pt x="1764" y="214"/>
                    </a:lnTo>
                    <a:lnTo>
                      <a:pt x="1744" y="214"/>
                    </a:lnTo>
                    <a:lnTo>
                      <a:pt x="1744" y="214"/>
                    </a:lnTo>
                    <a:lnTo>
                      <a:pt x="1744" y="214"/>
                    </a:lnTo>
                    <a:lnTo>
                      <a:pt x="1713" y="223"/>
                    </a:lnTo>
                    <a:lnTo>
                      <a:pt x="1691" y="225"/>
                    </a:lnTo>
                    <a:lnTo>
                      <a:pt x="1679" y="221"/>
                    </a:lnTo>
                    <a:lnTo>
                      <a:pt x="1678" y="215"/>
                    </a:lnTo>
                    <a:lnTo>
                      <a:pt x="1678" y="215"/>
                    </a:lnTo>
                    <a:lnTo>
                      <a:pt x="1677" y="215"/>
                    </a:lnTo>
                    <a:lnTo>
                      <a:pt x="1664" y="207"/>
                    </a:lnTo>
                    <a:lnTo>
                      <a:pt x="1664" y="207"/>
                    </a:lnTo>
                    <a:lnTo>
                      <a:pt x="1664" y="207"/>
                    </a:lnTo>
                    <a:lnTo>
                      <a:pt x="1645" y="200"/>
                    </a:lnTo>
                    <a:lnTo>
                      <a:pt x="1645" y="200"/>
                    </a:lnTo>
                    <a:lnTo>
                      <a:pt x="1645" y="200"/>
                    </a:lnTo>
                    <a:lnTo>
                      <a:pt x="1629" y="197"/>
                    </a:lnTo>
                    <a:lnTo>
                      <a:pt x="1628" y="193"/>
                    </a:lnTo>
                    <a:lnTo>
                      <a:pt x="1635" y="194"/>
                    </a:lnTo>
                    <a:lnTo>
                      <a:pt x="1642" y="196"/>
                    </a:lnTo>
                    <a:lnTo>
                      <a:pt x="1643" y="196"/>
                    </a:lnTo>
                    <a:lnTo>
                      <a:pt x="1643" y="195"/>
                    </a:lnTo>
                    <a:lnTo>
                      <a:pt x="1644" y="186"/>
                    </a:lnTo>
                    <a:lnTo>
                      <a:pt x="1644" y="185"/>
                    </a:lnTo>
                    <a:lnTo>
                      <a:pt x="1644" y="185"/>
                    </a:lnTo>
                    <a:lnTo>
                      <a:pt x="1636" y="184"/>
                    </a:lnTo>
                    <a:lnTo>
                      <a:pt x="1623" y="179"/>
                    </a:lnTo>
                    <a:lnTo>
                      <a:pt x="1623" y="179"/>
                    </a:lnTo>
                    <a:lnTo>
                      <a:pt x="1623" y="179"/>
                    </a:lnTo>
                    <a:lnTo>
                      <a:pt x="1595" y="179"/>
                    </a:lnTo>
                    <a:lnTo>
                      <a:pt x="1595" y="179"/>
                    </a:lnTo>
                    <a:lnTo>
                      <a:pt x="1595" y="179"/>
                    </a:lnTo>
                    <a:lnTo>
                      <a:pt x="1586" y="190"/>
                    </a:lnTo>
                    <a:lnTo>
                      <a:pt x="1571" y="196"/>
                    </a:lnTo>
                    <a:lnTo>
                      <a:pt x="1552" y="199"/>
                    </a:lnTo>
                    <a:lnTo>
                      <a:pt x="1550" y="191"/>
                    </a:lnTo>
                    <a:lnTo>
                      <a:pt x="1562" y="191"/>
                    </a:lnTo>
                    <a:lnTo>
                      <a:pt x="1563" y="191"/>
                    </a:lnTo>
                    <a:lnTo>
                      <a:pt x="1563" y="190"/>
                    </a:lnTo>
                    <a:lnTo>
                      <a:pt x="1565" y="183"/>
                    </a:lnTo>
                    <a:lnTo>
                      <a:pt x="1565" y="182"/>
                    </a:lnTo>
                    <a:lnTo>
                      <a:pt x="1565" y="182"/>
                    </a:lnTo>
                    <a:lnTo>
                      <a:pt x="1543" y="184"/>
                    </a:lnTo>
                    <a:lnTo>
                      <a:pt x="1539" y="181"/>
                    </a:lnTo>
                    <a:lnTo>
                      <a:pt x="1546" y="175"/>
                    </a:lnTo>
                    <a:lnTo>
                      <a:pt x="1562" y="175"/>
                    </a:lnTo>
                    <a:lnTo>
                      <a:pt x="1579" y="177"/>
                    </a:lnTo>
                    <a:lnTo>
                      <a:pt x="1579" y="177"/>
                    </a:lnTo>
                    <a:lnTo>
                      <a:pt x="1546" y="167"/>
                    </a:lnTo>
                    <a:lnTo>
                      <a:pt x="1546" y="167"/>
                    </a:lnTo>
                    <a:lnTo>
                      <a:pt x="1546" y="167"/>
                    </a:lnTo>
                    <a:lnTo>
                      <a:pt x="1528" y="166"/>
                    </a:lnTo>
                    <a:lnTo>
                      <a:pt x="1506" y="163"/>
                    </a:lnTo>
                    <a:lnTo>
                      <a:pt x="1506" y="163"/>
                    </a:lnTo>
                    <a:lnTo>
                      <a:pt x="1506" y="163"/>
                    </a:lnTo>
                    <a:lnTo>
                      <a:pt x="1492" y="164"/>
                    </a:lnTo>
                    <a:lnTo>
                      <a:pt x="1490" y="160"/>
                    </a:lnTo>
                    <a:lnTo>
                      <a:pt x="1490" y="160"/>
                    </a:lnTo>
                    <a:lnTo>
                      <a:pt x="1490" y="160"/>
                    </a:lnTo>
                    <a:lnTo>
                      <a:pt x="1484" y="159"/>
                    </a:lnTo>
                    <a:lnTo>
                      <a:pt x="1484" y="159"/>
                    </a:lnTo>
                    <a:lnTo>
                      <a:pt x="1484" y="160"/>
                    </a:lnTo>
                    <a:lnTo>
                      <a:pt x="1482" y="163"/>
                    </a:lnTo>
                    <a:lnTo>
                      <a:pt x="1481" y="163"/>
                    </a:lnTo>
                    <a:lnTo>
                      <a:pt x="1482" y="163"/>
                    </a:lnTo>
                    <a:lnTo>
                      <a:pt x="1484" y="167"/>
                    </a:lnTo>
                    <a:lnTo>
                      <a:pt x="1472" y="173"/>
                    </a:lnTo>
                    <a:lnTo>
                      <a:pt x="1462" y="174"/>
                    </a:lnTo>
                    <a:lnTo>
                      <a:pt x="1454" y="172"/>
                    </a:lnTo>
                    <a:lnTo>
                      <a:pt x="1454" y="172"/>
                    </a:lnTo>
                    <a:lnTo>
                      <a:pt x="1454" y="172"/>
                    </a:lnTo>
                    <a:lnTo>
                      <a:pt x="1451" y="180"/>
                    </a:lnTo>
                    <a:lnTo>
                      <a:pt x="1451" y="181"/>
                    </a:lnTo>
                    <a:lnTo>
                      <a:pt x="1452" y="181"/>
                    </a:lnTo>
                    <a:lnTo>
                      <a:pt x="1467" y="180"/>
                    </a:lnTo>
                    <a:lnTo>
                      <a:pt x="1462" y="183"/>
                    </a:lnTo>
                    <a:lnTo>
                      <a:pt x="1462" y="183"/>
                    </a:lnTo>
                    <a:lnTo>
                      <a:pt x="1462" y="183"/>
                    </a:lnTo>
                    <a:lnTo>
                      <a:pt x="1462" y="194"/>
                    </a:lnTo>
                    <a:lnTo>
                      <a:pt x="1462" y="195"/>
                    </a:lnTo>
                    <a:lnTo>
                      <a:pt x="1462" y="195"/>
                    </a:lnTo>
                    <a:lnTo>
                      <a:pt x="1468" y="203"/>
                    </a:lnTo>
                    <a:lnTo>
                      <a:pt x="1452" y="205"/>
                    </a:lnTo>
                    <a:lnTo>
                      <a:pt x="1451" y="201"/>
                    </a:lnTo>
                    <a:lnTo>
                      <a:pt x="1451" y="200"/>
                    </a:lnTo>
                    <a:lnTo>
                      <a:pt x="1451" y="200"/>
                    </a:lnTo>
                    <a:lnTo>
                      <a:pt x="1442" y="198"/>
                    </a:lnTo>
                    <a:lnTo>
                      <a:pt x="1441" y="198"/>
                    </a:lnTo>
                    <a:lnTo>
                      <a:pt x="1441" y="198"/>
                    </a:lnTo>
                    <a:lnTo>
                      <a:pt x="1435" y="204"/>
                    </a:lnTo>
                    <a:lnTo>
                      <a:pt x="1435" y="204"/>
                    </a:lnTo>
                    <a:lnTo>
                      <a:pt x="1435" y="204"/>
                    </a:lnTo>
                    <a:lnTo>
                      <a:pt x="1432" y="211"/>
                    </a:lnTo>
                    <a:lnTo>
                      <a:pt x="1425" y="212"/>
                    </a:lnTo>
                    <a:lnTo>
                      <a:pt x="1410" y="203"/>
                    </a:lnTo>
                    <a:lnTo>
                      <a:pt x="1410" y="203"/>
                    </a:lnTo>
                    <a:lnTo>
                      <a:pt x="1409" y="203"/>
                    </a:lnTo>
                    <a:lnTo>
                      <a:pt x="1388" y="200"/>
                    </a:lnTo>
                    <a:lnTo>
                      <a:pt x="1388" y="200"/>
                    </a:lnTo>
                    <a:lnTo>
                      <a:pt x="1388" y="200"/>
                    </a:lnTo>
                    <a:lnTo>
                      <a:pt x="1370" y="206"/>
                    </a:lnTo>
                    <a:lnTo>
                      <a:pt x="1357" y="206"/>
                    </a:lnTo>
                    <a:lnTo>
                      <a:pt x="1342" y="197"/>
                    </a:lnTo>
                    <a:lnTo>
                      <a:pt x="1336" y="191"/>
                    </a:lnTo>
                    <a:lnTo>
                      <a:pt x="1336" y="190"/>
                    </a:lnTo>
                    <a:lnTo>
                      <a:pt x="1336" y="191"/>
                    </a:lnTo>
                    <a:lnTo>
                      <a:pt x="1326" y="203"/>
                    </a:lnTo>
                    <a:lnTo>
                      <a:pt x="1326" y="203"/>
                    </a:lnTo>
                    <a:lnTo>
                      <a:pt x="1326" y="203"/>
                    </a:lnTo>
                    <a:lnTo>
                      <a:pt x="1320" y="219"/>
                    </a:lnTo>
                    <a:lnTo>
                      <a:pt x="1313" y="226"/>
                    </a:lnTo>
                    <a:lnTo>
                      <a:pt x="1275" y="206"/>
                    </a:lnTo>
                    <a:lnTo>
                      <a:pt x="1273" y="200"/>
                    </a:lnTo>
                    <a:lnTo>
                      <a:pt x="1277" y="197"/>
                    </a:lnTo>
                    <a:lnTo>
                      <a:pt x="1278" y="197"/>
                    </a:lnTo>
                    <a:lnTo>
                      <a:pt x="1277" y="197"/>
                    </a:lnTo>
                    <a:lnTo>
                      <a:pt x="1271" y="191"/>
                    </a:lnTo>
                    <a:lnTo>
                      <a:pt x="1271" y="191"/>
                    </a:lnTo>
                    <a:lnTo>
                      <a:pt x="1271" y="191"/>
                    </a:lnTo>
                    <a:lnTo>
                      <a:pt x="1266" y="194"/>
                    </a:lnTo>
                    <a:lnTo>
                      <a:pt x="1259" y="189"/>
                    </a:lnTo>
                    <a:lnTo>
                      <a:pt x="1258" y="182"/>
                    </a:lnTo>
                    <a:lnTo>
                      <a:pt x="1270" y="186"/>
                    </a:lnTo>
                    <a:lnTo>
                      <a:pt x="1270" y="186"/>
                    </a:lnTo>
                    <a:lnTo>
                      <a:pt x="1270" y="186"/>
                    </a:lnTo>
                    <a:lnTo>
                      <a:pt x="1277" y="187"/>
                    </a:lnTo>
                    <a:lnTo>
                      <a:pt x="1277" y="187"/>
                    </a:lnTo>
                    <a:lnTo>
                      <a:pt x="1277" y="187"/>
                    </a:lnTo>
                    <a:lnTo>
                      <a:pt x="1279" y="177"/>
                    </a:lnTo>
                    <a:lnTo>
                      <a:pt x="1279" y="177"/>
                    </a:lnTo>
                    <a:lnTo>
                      <a:pt x="1278" y="177"/>
                    </a:lnTo>
                    <a:lnTo>
                      <a:pt x="1265" y="175"/>
                    </a:lnTo>
                    <a:lnTo>
                      <a:pt x="1260" y="173"/>
                    </a:lnTo>
                    <a:lnTo>
                      <a:pt x="1260" y="170"/>
                    </a:lnTo>
                    <a:lnTo>
                      <a:pt x="1272" y="172"/>
                    </a:lnTo>
                    <a:lnTo>
                      <a:pt x="1272" y="172"/>
                    </a:lnTo>
                    <a:lnTo>
                      <a:pt x="1272" y="172"/>
                    </a:lnTo>
                    <a:lnTo>
                      <a:pt x="1280" y="166"/>
                    </a:lnTo>
                    <a:lnTo>
                      <a:pt x="1281" y="166"/>
                    </a:lnTo>
                    <a:lnTo>
                      <a:pt x="1280" y="166"/>
                    </a:lnTo>
                    <a:lnTo>
                      <a:pt x="1270" y="162"/>
                    </a:lnTo>
                    <a:lnTo>
                      <a:pt x="1270" y="157"/>
                    </a:lnTo>
                    <a:lnTo>
                      <a:pt x="1270" y="156"/>
                    </a:lnTo>
                    <a:lnTo>
                      <a:pt x="1270" y="156"/>
                    </a:lnTo>
                    <a:lnTo>
                      <a:pt x="1253" y="141"/>
                    </a:lnTo>
                    <a:lnTo>
                      <a:pt x="1253" y="140"/>
                    </a:lnTo>
                    <a:lnTo>
                      <a:pt x="1252" y="140"/>
                    </a:lnTo>
                    <a:lnTo>
                      <a:pt x="1244" y="139"/>
                    </a:lnTo>
                    <a:lnTo>
                      <a:pt x="1243" y="139"/>
                    </a:lnTo>
                    <a:lnTo>
                      <a:pt x="1243" y="139"/>
                    </a:lnTo>
                    <a:lnTo>
                      <a:pt x="1233" y="145"/>
                    </a:lnTo>
                    <a:lnTo>
                      <a:pt x="1221" y="138"/>
                    </a:lnTo>
                    <a:lnTo>
                      <a:pt x="1221" y="138"/>
                    </a:lnTo>
                    <a:lnTo>
                      <a:pt x="1221" y="138"/>
                    </a:lnTo>
                    <a:lnTo>
                      <a:pt x="1211" y="141"/>
                    </a:lnTo>
                    <a:lnTo>
                      <a:pt x="1203" y="138"/>
                    </a:lnTo>
                    <a:lnTo>
                      <a:pt x="1203" y="133"/>
                    </a:lnTo>
                    <a:lnTo>
                      <a:pt x="1203" y="133"/>
                    </a:lnTo>
                    <a:lnTo>
                      <a:pt x="1203" y="133"/>
                    </a:lnTo>
                    <a:lnTo>
                      <a:pt x="1186" y="130"/>
                    </a:lnTo>
                    <a:lnTo>
                      <a:pt x="1186" y="130"/>
                    </a:lnTo>
                    <a:lnTo>
                      <a:pt x="1186" y="130"/>
                    </a:lnTo>
                    <a:lnTo>
                      <a:pt x="1181" y="132"/>
                    </a:lnTo>
                    <a:lnTo>
                      <a:pt x="1174" y="131"/>
                    </a:lnTo>
                    <a:lnTo>
                      <a:pt x="1174" y="131"/>
                    </a:lnTo>
                    <a:lnTo>
                      <a:pt x="1174" y="131"/>
                    </a:lnTo>
                    <a:lnTo>
                      <a:pt x="1171" y="133"/>
                    </a:lnTo>
                    <a:lnTo>
                      <a:pt x="1170" y="134"/>
                    </a:lnTo>
                    <a:lnTo>
                      <a:pt x="1170" y="134"/>
                    </a:lnTo>
                    <a:lnTo>
                      <a:pt x="1172" y="139"/>
                    </a:lnTo>
                    <a:lnTo>
                      <a:pt x="1172" y="139"/>
                    </a:lnTo>
                    <a:lnTo>
                      <a:pt x="1172" y="140"/>
                    </a:lnTo>
                    <a:lnTo>
                      <a:pt x="1175" y="143"/>
                    </a:lnTo>
                    <a:lnTo>
                      <a:pt x="1175" y="152"/>
                    </a:lnTo>
                    <a:lnTo>
                      <a:pt x="1167" y="153"/>
                    </a:lnTo>
                    <a:lnTo>
                      <a:pt x="1160" y="153"/>
                    </a:lnTo>
                    <a:lnTo>
                      <a:pt x="1160" y="153"/>
                    </a:lnTo>
                    <a:lnTo>
                      <a:pt x="1160" y="153"/>
                    </a:lnTo>
                    <a:lnTo>
                      <a:pt x="1154" y="159"/>
                    </a:lnTo>
                    <a:lnTo>
                      <a:pt x="1144" y="159"/>
                    </a:lnTo>
                    <a:lnTo>
                      <a:pt x="1129" y="155"/>
                    </a:lnTo>
                    <a:lnTo>
                      <a:pt x="1128" y="155"/>
                    </a:lnTo>
                    <a:lnTo>
                      <a:pt x="1128" y="155"/>
                    </a:lnTo>
                    <a:lnTo>
                      <a:pt x="1118" y="154"/>
                    </a:lnTo>
                    <a:lnTo>
                      <a:pt x="1118" y="154"/>
                    </a:lnTo>
                    <a:lnTo>
                      <a:pt x="1118" y="154"/>
                    </a:lnTo>
                    <a:lnTo>
                      <a:pt x="1113" y="156"/>
                    </a:lnTo>
                    <a:lnTo>
                      <a:pt x="1078" y="148"/>
                    </a:lnTo>
                    <a:lnTo>
                      <a:pt x="1079" y="142"/>
                    </a:lnTo>
                    <a:lnTo>
                      <a:pt x="1085" y="141"/>
                    </a:lnTo>
                    <a:lnTo>
                      <a:pt x="1094" y="140"/>
                    </a:lnTo>
                    <a:lnTo>
                      <a:pt x="1095" y="140"/>
                    </a:lnTo>
                    <a:lnTo>
                      <a:pt x="1094" y="139"/>
                    </a:lnTo>
                    <a:lnTo>
                      <a:pt x="1092" y="136"/>
                    </a:lnTo>
                    <a:lnTo>
                      <a:pt x="1092" y="136"/>
                    </a:lnTo>
                    <a:lnTo>
                      <a:pt x="1092" y="136"/>
                    </a:lnTo>
                    <a:lnTo>
                      <a:pt x="1076" y="134"/>
                    </a:lnTo>
                    <a:lnTo>
                      <a:pt x="1047" y="133"/>
                    </a:lnTo>
                    <a:lnTo>
                      <a:pt x="1033" y="131"/>
                    </a:lnTo>
                    <a:lnTo>
                      <a:pt x="1033" y="131"/>
                    </a:lnTo>
                    <a:lnTo>
                      <a:pt x="1033" y="131"/>
                    </a:lnTo>
                    <a:lnTo>
                      <a:pt x="1003" y="137"/>
                    </a:lnTo>
                    <a:lnTo>
                      <a:pt x="1003" y="137"/>
                    </a:lnTo>
                    <a:lnTo>
                      <a:pt x="1003" y="137"/>
                    </a:lnTo>
                    <a:lnTo>
                      <a:pt x="1001" y="142"/>
                    </a:lnTo>
                    <a:lnTo>
                      <a:pt x="991" y="144"/>
                    </a:lnTo>
                    <a:lnTo>
                      <a:pt x="989" y="139"/>
                    </a:lnTo>
                    <a:lnTo>
                      <a:pt x="996" y="136"/>
                    </a:lnTo>
                    <a:lnTo>
                      <a:pt x="996" y="136"/>
                    </a:lnTo>
                    <a:lnTo>
                      <a:pt x="996" y="136"/>
                    </a:lnTo>
                    <a:lnTo>
                      <a:pt x="999" y="130"/>
                    </a:lnTo>
                    <a:lnTo>
                      <a:pt x="999" y="130"/>
                    </a:lnTo>
                    <a:lnTo>
                      <a:pt x="999" y="130"/>
                    </a:lnTo>
                    <a:lnTo>
                      <a:pt x="994" y="125"/>
                    </a:lnTo>
                    <a:lnTo>
                      <a:pt x="994" y="125"/>
                    </a:lnTo>
                    <a:lnTo>
                      <a:pt x="994" y="125"/>
                    </a:lnTo>
                    <a:lnTo>
                      <a:pt x="985" y="123"/>
                    </a:lnTo>
                    <a:lnTo>
                      <a:pt x="985" y="123"/>
                    </a:lnTo>
                    <a:lnTo>
                      <a:pt x="985" y="123"/>
                    </a:lnTo>
                    <a:lnTo>
                      <a:pt x="985" y="131"/>
                    </a:lnTo>
                    <a:lnTo>
                      <a:pt x="974" y="131"/>
                    </a:lnTo>
                    <a:lnTo>
                      <a:pt x="958" y="129"/>
                    </a:lnTo>
                    <a:lnTo>
                      <a:pt x="960" y="121"/>
                    </a:lnTo>
                    <a:lnTo>
                      <a:pt x="960" y="121"/>
                    </a:lnTo>
                    <a:lnTo>
                      <a:pt x="959" y="121"/>
                    </a:lnTo>
                    <a:lnTo>
                      <a:pt x="945" y="122"/>
                    </a:lnTo>
                    <a:lnTo>
                      <a:pt x="937" y="121"/>
                    </a:lnTo>
                    <a:lnTo>
                      <a:pt x="936" y="121"/>
                    </a:lnTo>
                    <a:lnTo>
                      <a:pt x="936" y="121"/>
                    </a:lnTo>
                    <a:lnTo>
                      <a:pt x="926" y="127"/>
                    </a:lnTo>
                    <a:lnTo>
                      <a:pt x="925" y="127"/>
                    </a:lnTo>
                    <a:lnTo>
                      <a:pt x="926" y="128"/>
                    </a:lnTo>
                    <a:lnTo>
                      <a:pt x="929" y="132"/>
                    </a:lnTo>
                    <a:lnTo>
                      <a:pt x="929" y="132"/>
                    </a:lnTo>
                    <a:lnTo>
                      <a:pt x="929" y="132"/>
                    </a:lnTo>
                    <a:lnTo>
                      <a:pt x="937" y="132"/>
                    </a:lnTo>
                    <a:lnTo>
                      <a:pt x="937" y="132"/>
                    </a:lnTo>
                    <a:lnTo>
                      <a:pt x="937" y="132"/>
                    </a:lnTo>
                    <a:lnTo>
                      <a:pt x="945" y="131"/>
                    </a:lnTo>
                    <a:lnTo>
                      <a:pt x="932" y="141"/>
                    </a:lnTo>
                    <a:lnTo>
                      <a:pt x="921" y="140"/>
                    </a:lnTo>
                    <a:lnTo>
                      <a:pt x="921" y="140"/>
                    </a:lnTo>
                    <a:lnTo>
                      <a:pt x="921" y="140"/>
                    </a:lnTo>
                    <a:lnTo>
                      <a:pt x="916" y="144"/>
                    </a:lnTo>
                    <a:lnTo>
                      <a:pt x="908" y="144"/>
                    </a:lnTo>
                    <a:lnTo>
                      <a:pt x="908" y="144"/>
                    </a:lnTo>
                    <a:lnTo>
                      <a:pt x="908" y="144"/>
                    </a:lnTo>
                    <a:lnTo>
                      <a:pt x="899" y="147"/>
                    </a:lnTo>
                    <a:lnTo>
                      <a:pt x="898" y="148"/>
                    </a:lnTo>
                    <a:lnTo>
                      <a:pt x="898" y="148"/>
                    </a:lnTo>
                    <a:lnTo>
                      <a:pt x="896" y="152"/>
                    </a:lnTo>
                    <a:lnTo>
                      <a:pt x="876" y="152"/>
                    </a:lnTo>
                    <a:lnTo>
                      <a:pt x="876" y="152"/>
                    </a:lnTo>
                    <a:lnTo>
                      <a:pt x="876" y="153"/>
                    </a:lnTo>
                    <a:lnTo>
                      <a:pt x="873" y="159"/>
                    </a:lnTo>
                    <a:lnTo>
                      <a:pt x="857" y="165"/>
                    </a:lnTo>
                    <a:lnTo>
                      <a:pt x="848" y="166"/>
                    </a:lnTo>
                    <a:lnTo>
                      <a:pt x="861" y="158"/>
                    </a:lnTo>
                    <a:lnTo>
                      <a:pt x="862" y="158"/>
                    </a:lnTo>
                    <a:lnTo>
                      <a:pt x="862" y="157"/>
                    </a:lnTo>
                    <a:lnTo>
                      <a:pt x="862" y="148"/>
                    </a:lnTo>
                    <a:lnTo>
                      <a:pt x="869" y="145"/>
                    </a:lnTo>
                    <a:lnTo>
                      <a:pt x="876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8" y="137"/>
                    </a:lnTo>
                    <a:lnTo>
                      <a:pt x="886" y="134"/>
                    </a:lnTo>
                    <a:lnTo>
                      <a:pt x="896" y="134"/>
                    </a:lnTo>
                    <a:lnTo>
                      <a:pt x="896" y="134"/>
                    </a:lnTo>
                    <a:lnTo>
                      <a:pt x="896" y="134"/>
                    </a:lnTo>
                    <a:lnTo>
                      <a:pt x="908" y="123"/>
                    </a:lnTo>
                    <a:lnTo>
                      <a:pt x="923" y="116"/>
                    </a:lnTo>
                    <a:lnTo>
                      <a:pt x="931" y="116"/>
                    </a:lnTo>
                    <a:lnTo>
                      <a:pt x="931" y="116"/>
                    </a:lnTo>
                    <a:lnTo>
                      <a:pt x="931" y="116"/>
                    </a:lnTo>
                    <a:lnTo>
                      <a:pt x="933" y="110"/>
                    </a:lnTo>
                    <a:lnTo>
                      <a:pt x="956" y="97"/>
                    </a:lnTo>
                    <a:lnTo>
                      <a:pt x="970" y="97"/>
                    </a:lnTo>
                    <a:lnTo>
                      <a:pt x="970" y="97"/>
                    </a:lnTo>
                    <a:lnTo>
                      <a:pt x="970" y="97"/>
                    </a:lnTo>
                    <a:lnTo>
                      <a:pt x="972" y="90"/>
                    </a:lnTo>
                    <a:lnTo>
                      <a:pt x="989" y="81"/>
                    </a:lnTo>
                    <a:lnTo>
                      <a:pt x="989" y="81"/>
                    </a:lnTo>
                    <a:lnTo>
                      <a:pt x="989" y="81"/>
                    </a:lnTo>
                    <a:lnTo>
                      <a:pt x="997" y="71"/>
                    </a:lnTo>
                    <a:lnTo>
                      <a:pt x="997" y="71"/>
                    </a:lnTo>
                    <a:lnTo>
                      <a:pt x="997" y="71"/>
                    </a:lnTo>
                    <a:lnTo>
                      <a:pt x="979" y="64"/>
                    </a:lnTo>
                    <a:lnTo>
                      <a:pt x="975" y="61"/>
                    </a:lnTo>
                    <a:lnTo>
                      <a:pt x="976" y="59"/>
                    </a:lnTo>
                    <a:lnTo>
                      <a:pt x="980" y="59"/>
                    </a:lnTo>
                    <a:lnTo>
                      <a:pt x="988" y="64"/>
                    </a:lnTo>
                    <a:lnTo>
                      <a:pt x="988" y="64"/>
                    </a:lnTo>
                    <a:lnTo>
                      <a:pt x="988" y="64"/>
                    </a:lnTo>
                    <a:lnTo>
                      <a:pt x="1001" y="67"/>
                    </a:lnTo>
                    <a:lnTo>
                      <a:pt x="1002" y="67"/>
                    </a:lnTo>
                    <a:lnTo>
                      <a:pt x="1002" y="66"/>
                    </a:lnTo>
                    <a:lnTo>
                      <a:pt x="1002" y="57"/>
                    </a:lnTo>
                    <a:lnTo>
                      <a:pt x="1002" y="57"/>
                    </a:lnTo>
                    <a:lnTo>
                      <a:pt x="1002" y="57"/>
                    </a:lnTo>
                    <a:lnTo>
                      <a:pt x="996" y="56"/>
                    </a:lnTo>
                    <a:lnTo>
                      <a:pt x="997" y="46"/>
                    </a:lnTo>
                    <a:lnTo>
                      <a:pt x="997" y="46"/>
                    </a:lnTo>
                    <a:lnTo>
                      <a:pt x="997" y="46"/>
                    </a:lnTo>
                    <a:lnTo>
                      <a:pt x="990" y="45"/>
                    </a:lnTo>
                    <a:lnTo>
                      <a:pt x="990" y="45"/>
                    </a:lnTo>
                    <a:lnTo>
                      <a:pt x="990" y="45"/>
                    </a:lnTo>
                    <a:lnTo>
                      <a:pt x="980" y="51"/>
                    </a:lnTo>
                    <a:lnTo>
                      <a:pt x="977" y="50"/>
                    </a:lnTo>
                    <a:lnTo>
                      <a:pt x="981" y="45"/>
                    </a:lnTo>
                    <a:lnTo>
                      <a:pt x="981" y="44"/>
                    </a:lnTo>
                    <a:lnTo>
                      <a:pt x="981" y="44"/>
                    </a:lnTo>
                    <a:lnTo>
                      <a:pt x="961" y="35"/>
                    </a:lnTo>
                    <a:lnTo>
                      <a:pt x="961" y="35"/>
                    </a:lnTo>
                    <a:lnTo>
                      <a:pt x="961" y="35"/>
                    </a:lnTo>
                    <a:lnTo>
                      <a:pt x="952" y="35"/>
                    </a:lnTo>
                    <a:lnTo>
                      <a:pt x="948" y="32"/>
                    </a:lnTo>
                    <a:lnTo>
                      <a:pt x="947" y="32"/>
                    </a:lnTo>
                    <a:lnTo>
                      <a:pt x="947" y="32"/>
                    </a:lnTo>
                    <a:lnTo>
                      <a:pt x="896" y="35"/>
                    </a:lnTo>
                    <a:lnTo>
                      <a:pt x="896" y="35"/>
                    </a:lnTo>
                    <a:lnTo>
                      <a:pt x="896" y="35"/>
                    </a:lnTo>
                    <a:lnTo>
                      <a:pt x="892" y="38"/>
                    </a:lnTo>
                    <a:lnTo>
                      <a:pt x="876" y="40"/>
                    </a:lnTo>
                    <a:lnTo>
                      <a:pt x="867" y="37"/>
                    </a:lnTo>
                    <a:lnTo>
                      <a:pt x="880" y="32"/>
                    </a:lnTo>
                    <a:lnTo>
                      <a:pt x="880" y="32"/>
                    </a:lnTo>
                    <a:lnTo>
                      <a:pt x="880" y="32"/>
                    </a:lnTo>
                    <a:lnTo>
                      <a:pt x="883" y="25"/>
                    </a:lnTo>
                    <a:lnTo>
                      <a:pt x="883" y="25"/>
                    </a:lnTo>
                    <a:lnTo>
                      <a:pt x="882" y="24"/>
                    </a:lnTo>
                    <a:lnTo>
                      <a:pt x="870" y="22"/>
                    </a:lnTo>
                    <a:lnTo>
                      <a:pt x="870" y="22"/>
                    </a:lnTo>
                    <a:lnTo>
                      <a:pt x="870" y="22"/>
                    </a:lnTo>
                    <a:lnTo>
                      <a:pt x="861" y="26"/>
                    </a:lnTo>
                    <a:lnTo>
                      <a:pt x="854" y="26"/>
                    </a:lnTo>
                    <a:lnTo>
                      <a:pt x="854" y="21"/>
                    </a:lnTo>
                    <a:lnTo>
                      <a:pt x="854" y="20"/>
                    </a:lnTo>
                    <a:lnTo>
                      <a:pt x="854" y="20"/>
                    </a:lnTo>
                    <a:lnTo>
                      <a:pt x="835" y="20"/>
                    </a:lnTo>
                    <a:lnTo>
                      <a:pt x="835" y="19"/>
                    </a:lnTo>
                    <a:lnTo>
                      <a:pt x="856" y="17"/>
                    </a:lnTo>
                    <a:lnTo>
                      <a:pt x="856" y="17"/>
                    </a:lnTo>
                    <a:lnTo>
                      <a:pt x="856" y="17"/>
                    </a:lnTo>
                    <a:lnTo>
                      <a:pt x="865" y="10"/>
                    </a:lnTo>
                    <a:lnTo>
                      <a:pt x="865" y="10"/>
                    </a:lnTo>
                    <a:lnTo>
                      <a:pt x="865" y="10"/>
                    </a:lnTo>
                    <a:lnTo>
                      <a:pt x="859" y="5"/>
                    </a:lnTo>
                    <a:lnTo>
                      <a:pt x="858" y="5"/>
                    </a:lnTo>
                    <a:lnTo>
                      <a:pt x="858" y="5"/>
                    </a:lnTo>
                    <a:lnTo>
                      <a:pt x="847" y="5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2" name="Freeform 1383"/>
              <p:cNvSpPr>
                <a:spLocks noEditPoints="1"/>
              </p:cNvSpPr>
              <p:nvPr/>
            </p:nvSpPr>
            <p:spPr bwMode="gray">
              <a:xfrm>
                <a:off x="3984" y="498"/>
                <a:ext cx="2348" cy="1053"/>
              </a:xfrm>
              <a:custGeom>
                <a:avLst/>
                <a:gdLst>
                  <a:gd name="T0" fmla="*/ 923 w 2348"/>
                  <a:gd name="T1" fmla="*/ 116 h 1053"/>
                  <a:gd name="T2" fmla="*/ 1094 w 2348"/>
                  <a:gd name="T3" fmla="*/ 139 h 1053"/>
                  <a:gd name="T4" fmla="*/ 1275 w 2348"/>
                  <a:gd name="T5" fmla="*/ 206 h 1053"/>
                  <a:gd name="T6" fmla="*/ 1571 w 2348"/>
                  <a:gd name="T7" fmla="*/ 197 h 1053"/>
                  <a:gd name="T8" fmla="*/ 2010 w 2348"/>
                  <a:gd name="T9" fmla="*/ 280 h 1053"/>
                  <a:gd name="T10" fmla="*/ 2326 w 2348"/>
                  <a:gd name="T11" fmla="*/ 343 h 1053"/>
                  <a:gd name="T12" fmla="*/ 2111 w 2348"/>
                  <a:gd name="T13" fmla="*/ 405 h 1053"/>
                  <a:gd name="T14" fmla="*/ 1905 w 2348"/>
                  <a:gd name="T15" fmla="*/ 586 h 1053"/>
                  <a:gd name="T16" fmla="*/ 1743 w 2348"/>
                  <a:gd name="T17" fmla="*/ 752 h 1053"/>
                  <a:gd name="T18" fmla="*/ 1799 w 2348"/>
                  <a:gd name="T19" fmla="*/ 513 h 1053"/>
                  <a:gd name="T20" fmla="*/ 1496 w 2348"/>
                  <a:gd name="T21" fmla="*/ 626 h 1053"/>
                  <a:gd name="T22" fmla="*/ 1432 w 2348"/>
                  <a:gd name="T23" fmla="*/ 958 h 1053"/>
                  <a:gd name="T24" fmla="*/ 1113 w 2348"/>
                  <a:gd name="T25" fmla="*/ 805 h 1053"/>
                  <a:gd name="T26" fmla="*/ 533 w 2348"/>
                  <a:gd name="T27" fmla="*/ 898 h 1053"/>
                  <a:gd name="T28" fmla="*/ 0 w 2348"/>
                  <a:gd name="T29" fmla="*/ 806 h 1053"/>
                  <a:gd name="T30" fmla="*/ 215 w 2348"/>
                  <a:gd name="T31" fmla="*/ 160 h 1053"/>
                  <a:gd name="T32" fmla="*/ 313 w 2348"/>
                  <a:gd name="T33" fmla="*/ 312 h 1053"/>
                  <a:gd name="T34" fmla="*/ 328 w 2348"/>
                  <a:gd name="T35" fmla="*/ 202 h 1053"/>
                  <a:gd name="T36" fmla="*/ 471 w 2348"/>
                  <a:gd name="T37" fmla="*/ 241 h 1053"/>
                  <a:gd name="T38" fmla="*/ 535 w 2348"/>
                  <a:gd name="T39" fmla="*/ 79 h 1053"/>
                  <a:gd name="T40" fmla="*/ 801 w 2348"/>
                  <a:gd name="T41" fmla="*/ 42 h 1053"/>
                  <a:gd name="T42" fmla="*/ 805 w 2348"/>
                  <a:gd name="T43" fmla="*/ 45 h 1053"/>
                  <a:gd name="T44" fmla="*/ 669 w 2348"/>
                  <a:gd name="T45" fmla="*/ 50 h 1053"/>
                  <a:gd name="T46" fmla="*/ 527 w 2348"/>
                  <a:gd name="T47" fmla="*/ 90 h 1053"/>
                  <a:gd name="T48" fmla="*/ 428 w 2348"/>
                  <a:gd name="T49" fmla="*/ 137 h 1053"/>
                  <a:gd name="T50" fmla="*/ 461 w 2348"/>
                  <a:gd name="T51" fmla="*/ 235 h 1053"/>
                  <a:gd name="T52" fmla="*/ 349 w 2348"/>
                  <a:gd name="T53" fmla="*/ 189 h 1053"/>
                  <a:gd name="T54" fmla="*/ 317 w 2348"/>
                  <a:gd name="T55" fmla="*/ 160 h 1053"/>
                  <a:gd name="T56" fmla="*/ 361 w 2348"/>
                  <a:gd name="T57" fmla="*/ 287 h 1053"/>
                  <a:gd name="T58" fmla="*/ 258 w 2348"/>
                  <a:gd name="T59" fmla="*/ 354 h 1053"/>
                  <a:gd name="T60" fmla="*/ 269 w 2348"/>
                  <a:gd name="T61" fmla="*/ 246 h 1053"/>
                  <a:gd name="T62" fmla="*/ 170 w 2348"/>
                  <a:gd name="T63" fmla="*/ 253 h 1053"/>
                  <a:gd name="T64" fmla="*/ 57 w 2348"/>
                  <a:gd name="T65" fmla="*/ 421 h 1053"/>
                  <a:gd name="T66" fmla="*/ 56 w 2348"/>
                  <a:gd name="T67" fmla="*/ 832 h 1053"/>
                  <a:gd name="T68" fmla="*/ 345 w 2348"/>
                  <a:gd name="T69" fmla="*/ 768 h 1053"/>
                  <a:gd name="T70" fmla="*/ 682 w 2348"/>
                  <a:gd name="T71" fmla="*/ 880 h 1053"/>
                  <a:gd name="T72" fmla="*/ 1039 w 2348"/>
                  <a:gd name="T73" fmla="*/ 880 h 1053"/>
                  <a:gd name="T74" fmla="*/ 1327 w 2348"/>
                  <a:gd name="T75" fmla="*/ 926 h 1053"/>
                  <a:gd name="T76" fmla="*/ 1361 w 2348"/>
                  <a:gd name="T77" fmla="*/ 1042 h 1053"/>
                  <a:gd name="T78" fmla="*/ 1472 w 2348"/>
                  <a:gd name="T79" fmla="*/ 772 h 1053"/>
                  <a:gd name="T80" fmla="*/ 1437 w 2348"/>
                  <a:gd name="T81" fmla="*/ 690 h 1053"/>
                  <a:gd name="T82" fmla="*/ 1671 w 2348"/>
                  <a:gd name="T83" fmla="*/ 595 h 1053"/>
                  <a:gd name="T84" fmla="*/ 1742 w 2348"/>
                  <a:gd name="T85" fmla="*/ 554 h 1053"/>
                  <a:gd name="T86" fmla="*/ 1873 w 2348"/>
                  <a:gd name="T87" fmla="*/ 519 h 1053"/>
                  <a:gd name="T88" fmla="*/ 1742 w 2348"/>
                  <a:gd name="T89" fmla="*/ 694 h 1053"/>
                  <a:gd name="T90" fmla="*/ 1852 w 2348"/>
                  <a:gd name="T91" fmla="*/ 748 h 1053"/>
                  <a:gd name="T92" fmla="*/ 1877 w 2348"/>
                  <a:gd name="T93" fmla="*/ 593 h 1053"/>
                  <a:gd name="T94" fmla="*/ 2067 w 2348"/>
                  <a:gd name="T95" fmla="*/ 522 h 1053"/>
                  <a:gd name="T96" fmla="*/ 2115 w 2348"/>
                  <a:gd name="T97" fmla="*/ 411 h 1053"/>
                  <a:gd name="T98" fmla="*/ 2238 w 2348"/>
                  <a:gd name="T99" fmla="*/ 391 h 1053"/>
                  <a:gd name="T100" fmla="*/ 2304 w 2348"/>
                  <a:gd name="T101" fmla="*/ 328 h 1053"/>
                  <a:gd name="T102" fmla="*/ 2168 w 2348"/>
                  <a:gd name="T103" fmla="*/ 276 h 1053"/>
                  <a:gd name="T104" fmla="*/ 1983 w 2348"/>
                  <a:gd name="T105" fmla="*/ 271 h 1053"/>
                  <a:gd name="T106" fmla="*/ 1795 w 2348"/>
                  <a:gd name="T107" fmla="*/ 219 h 1053"/>
                  <a:gd name="T108" fmla="*/ 1562 w 2348"/>
                  <a:gd name="T109" fmla="*/ 191 h 1053"/>
                  <a:gd name="T110" fmla="*/ 1462 w 2348"/>
                  <a:gd name="T111" fmla="*/ 183 h 1053"/>
                  <a:gd name="T112" fmla="*/ 1271 w 2348"/>
                  <a:gd name="T113" fmla="*/ 191 h 1053"/>
                  <a:gd name="T114" fmla="*/ 1186 w 2348"/>
                  <a:gd name="T115" fmla="*/ 130 h 1053"/>
                  <a:gd name="T116" fmla="*/ 1033 w 2348"/>
                  <a:gd name="T117" fmla="*/ 131 h 1053"/>
                  <a:gd name="T118" fmla="*/ 921 w 2348"/>
                  <a:gd name="T119" fmla="*/ 140 h 1053"/>
                  <a:gd name="T120" fmla="*/ 989 w 2348"/>
                  <a:gd name="T121" fmla="*/ 81 h 1053"/>
                  <a:gd name="T122" fmla="*/ 876 w 2348"/>
                  <a:gd name="T123" fmla="*/ 40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48" h="1053">
                    <a:moveTo>
                      <a:pt x="828" y="0"/>
                    </a:moveTo>
                    <a:lnTo>
                      <a:pt x="847" y="5"/>
                    </a:lnTo>
                    <a:lnTo>
                      <a:pt x="858" y="5"/>
                    </a:lnTo>
                    <a:lnTo>
                      <a:pt x="864" y="10"/>
                    </a:lnTo>
                    <a:lnTo>
                      <a:pt x="856" y="17"/>
                    </a:lnTo>
                    <a:lnTo>
                      <a:pt x="834" y="18"/>
                    </a:lnTo>
                    <a:lnTo>
                      <a:pt x="834" y="20"/>
                    </a:lnTo>
                    <a:lnTo>
                      <a:pt x="854" y="21"/>
                    </a:lnTo>
                    <a:lnTo>
                      <a:pt x="854" y="26"/>
                    </a:lnTo>
                    <a:lnTo>
                      <a:pt x="861" y="27"/>
                    </a:lnTo>
                    <a:lnTo>
                      <a:pt x="870" y="23"/>
                    </a:lnTo>
                    <a:lnTo>
                      <a:pt x="882" y="25"/>
                    </a:lnTo>
                    <a:lnTo>
                      <a:pt x="879" y="32"/>
                    </a:lnTo>
                    <a:lnTo>
                      <a:pt x="866" y="37"/>
                    </a:lnTo>
                    <a:lnTo>
                      <a:pt x="876" y="40"/>
                    </a:lnTo>
                    <a:lnTo>
                      <a:pt x="893" y="39"/>
                    </a:lnTo>
                    <a:lnTo>
                      <a:pt x="896" y="35"/>
                    </a:lnTo>
                    <a:lnTo>
                      <a:pt x="947" y="33"/>
                    </a:lnTo>
                    <a:lnTo>
                      <a:pt x="952" y="35"/>
                    </a:lnTo>
                    <a:lnTo>
                      <a:pt x="961" y="36"/>
                    </a:lnTo>
                    <a:lnTo>
                      <a:pt x="980" y="45"/>
                    </a:lnTo>
                    <a:lnTo>
                      <a:pt x="976" y="50"/>
                    </a:lnTo>
                    <a:lnTo>
                      <a:pt x="980" y="51"/>
                    </a:lnTo>
                    <a:lnTo>
                      <a:pt x="990" y="45"/>
                    </a:lnTo>
                    <a:lnTo>
                      <a:pt x="997" y="46"/>
                    </a:lnTo>
                    <a:lnTo>
                      <a:pt x="995" y="56"/>
                    </a:lnTo>
                    <a:lnTo>
                      <a:pt x="1002" y="57"/>
                    </a:lnTo>
                    <a:lnTo>
                      <a:pt x="1002" y="66"/>
                    </a:lnTo>
                    <a:lnTo>
                      <a:pt x="988" y="64"/>
                    </a:lnTo>
                    <a:lnTo>
                      <a:pt x="980" y="58"/>
                    </a:lnTo>
                    <a:lnTo>
                      <a:pt x="976" y="58"/>
                    </a:lnTo>
                    <a:lnTo>
                      <a:pt x="975" y="61"/>
                    </a:lnTo>
                    <a:lnTo>
                      <a:pt x="979" y="64"/>
                    </a:lnTo>
                    <a:lnTo>
                      <a:pt x="997" y="71"/>
                    </a:lnTo>
                    <a:lnTo>
                      <a:pt x="989" y="80"/>
                    </a:lnTo>
                    <a:lnTo>
                      <a:pt x="971" y="90"/>
                    </a:lnTo>
                    <a:lnTo>
                      <a:pt x="970" y="97"/>
                    </a:lnTo>
                    <a:lnTo>
                      <a:pt x="956" y="97"/>
                    </a:lnTo>
                    <a:lnTo>
                      <a:pt x="932" y="109"/>
                    </a:lnTo>
                    <a:lnTo>
                      <a:pt x="931" y="116"/>
                    </a:lnTo>
                    <a:lnTo>
                      <a:pt x="923" y="116"/>
                    </a:lnTo>
                    <a:lnTo>
                      <a:pt x="908" y="123"/>
                    </a:lnTo>
                    <a:lnTo>
                      <a:pt x="896" y="134"/>
                    </a:lnTo>
                    <a:lnTo>
                      <a:pt x="886" y="134"/>
                    </a:lnTo>
                    <a:lnTo>
                      <a:pt x="878" y="137"/>
                    </a:lnTo>
                    <a:lnTo>
                      <a:pt x="876" y="145"/>
                    </a:lnTo>
                    <a:lnTo>
                      <a:pt x="869" y="145"/>
                    </a:lnTo>
                    <a:lnTo>
                      <a:pt x="861" y="148"/>
                    </a:lnTo>
                    <a:lnTo>
                      <a:pt x="861" y="157"/>
                    </a:lnTo>
                    <a:lnTo>
                      <a:pt x="846" y="166"/>
                    </a:lnTo>
                    <a:lnTo>
                      <a:pt x="857" y="165"/>
                    </a:lnTo>
                    <a:lnTo>
                      <a:pt x="873" y="159"/>
                    </a:lnTo>
                    <a:lnTo>
                      <a:pt x="876" y="153"/>
                    </a:lnTo>
                    <a:lnTo>
                      <a:pt x="896" y="152"/>
                    </a:lnTo>
                    <a:lnTo>
                      <a:pt x="899" y="148"/>
                    </a:lnTo>
                    <a:lnTo>
                      <a:pt x="908" y="144"/>
                    </a:lnTo>
                    <a:lnTo>
                      <a:pt x="916" y="144"/>
                    </a:lnTo>
                    <a:lnTo>
                      <a:pt x="921" y="141"/>
                    </a:lnTo>
                    <a:lnTo>
                      <a:pt x="932" y="142"/>
                    </a:lnTo>
                    <a:lnTo>
                      <a:pt x="946" y="131"/>
                    </a:lnTo>
                    <a:lnTo>
                      <a:pt x="937" y="131"/>
                    </a:lnTo>
                    <a:lnTo>
                      <a:pt x="929" y="131"/>
                    </a:lnTo>
                    <a:lnTo>
                      <a:pt x="926" y="128"/>
                    </a:lnTo>
                    <a:lnTo>
                      <a:pt x="937" y="121"/>
                    </a:lnTo>
                    <a:lnTo>
                      <a:pt x="945" y="123"/>
                    </a:lnTo>
                    <a:lnTo>
                      <a:pt x="959" y="121"/>
                    </a:lnTo>
                    <a:lnTo>
                      <a:pt x="958" y="129"/>
                    </a:lnTo>
                    <a:lnTo>
                      <a:pt x="974" y="131"/>
                    </a:lnTo>
                    <a:lnTo>
                      <a:pt x="985" y="131"/>
                    </a:lnTo>
                    <a:lnTo>
                      <a:pt x="985" y="123"/>
                    </a:lnTo>
                    <a:lnTo>
                      <a:pt x="994" y="125"/>
                    </a:lnTo>
                    <a:lnTo>
                      <a:pt x="999" y="130"/>
                    </a:lnTo>
                    <a:lnTo>
                      <a:pt x="995" y="135"/>
                    </a:lnTo>
                    <a:lnTo>
                      <a:pt x="989" y="138"/>
                    </a:lnTo>
                    <a:lnTo>
                      <a:pt x="991" y="144"/>
                    </a:lnTo>
                    <a:lnTo>
                      <a:pt x="1002" y="142"/>
                    </a:lnTo>
                    <a:lnTo>
                      <a:pt x="1003" y="137"/>
                    </a:lnTo>
                    <a:lnTo>
                      <a:pt x="1033" y="131"/>
                    </a:lnTo>
                    <a:lnTo>
                      <a:pt x="1047" y="133"/>
                    </a:lnTo>
                    <a:lnTo>
                      <a:pt x="1076" y="135"/>
                    </a:lnTo>
                    <a:lnTo>
                      <a:pt x="1092" y="136"/>
                    </a:lnTo>
                    <a:lnTo>
                      <a:pt x="1094" y="139"/>
                    </a:lnTo>
                    <a:lnTo>
                      <a:pt x="1085" y="140"/>
                    </a:lnTo>
                    <a:lnTo>
                      <a:pt x="1079" y="142"/>
                    </a:lnTo>
                    <a:lnTo>
                      <a:pt x="1078" y="148"/>
                    </a:lnTo>
                    <a:lnTo>
                      <a:pt x="1113" y="157"/>
                    </a:lnTo>
                    <a:lnTo>
                      <a:pt x="1118" y="154"/>
                    </a:lnTo>
                    <a:lnTo>
                      <a:pt x="1128" y="155"/>
                    </a:lnTo>
                    <a:lnTo>
                      <a:pt x="1144" y="159"/>
                    </a:lnTo>
                    <a:lnTo>
                      <a:pt x="1154" y="159"/>
                    </a:lnTo>
                    <a:lnTo>
                      <a:pt x="1160" y="153"/>
                    </a:lnTo>
                    <a:lnTo>
                      <a:pt x="1167" y="153"/>
                    </a:lnTo>
                    <a:lnTo>
                      <a:pt x="1176" y="153"/>
                    </a:lnTo>
                    <a:lnTo>
                      <a:pt x="1176" y="143"/>
                    </a:lnTo>
                    <a:lnTo>
                      <a:pt x="1172" y="139"/>
                    </a:lnTo>
                    <a:lnTo>
                      <a:pt x="1171" y="134"/>
                    </a:lnTo>
                    <a:lnTo>
                      <a:pt x="1174" y="131"/>
                    </a:lnTo>
                    <a:lnTo>
                      <a:pt x="1181" y="132"/>
                    </a:lnTo>
                    <a:lnTo>
                      <a:pt x="1186" y="131"/>
                    </a:lnTo>
                    <a:lnTo>
                      <a:pt x="1203" y="133"/>
                    </a:lnTo>
                    <a:lnTo>
                      <a:pt x="1202" y="138"/>
                    </a:lnTo>
                    <a:lnTo>
                      <a:pt x="1211" y="142"/>
                    </a:lnTo>
                    <a:lnTo>
                      <a:pt x="1221" y="138"/>
                    </a:lnTo>
                    <a:lnTo>
                      <a:pt x="1233" y="145"/>
                    </a:lnTo>
                    <a:lnTo>
                      <a:pt x="1243" y="139"/>
                    </a:lnTo>
                    <a:lnTo>
                      <a:pt x="1252" y="141"/>
                    </a:lnTo>
                    <a:lnTo>
                      <a:pt x="1270" y="157"/>
                    </a:lnTo>
                    <a:lnTo>
                      <a:pt x="1270" y="162"/>
                    </a:lnTo>
                    <a:lnTo>
                      <a:pt x="1280" y="166"/>
                    </a:lnTo>
                    <a:lnTo>
                      <a:pt x="1272" y="172"/>
                    </a:lnTo>
                    <a:lnTo>
                      <a:pt x="1260" y="169"/>
                    </a:lnTo>
                    <a:lnTo>
                      <a:pt x="1260" y="173"/>
                    </a:lnTo>
                    <a:lnTo>
                      <a:pt x="1265" y="175"/>
                    </a:lnTo>
                    <a:lnTo>
                      <a:pt x="1278" y="177"/>
                    </a:lnTo>
                    <a:lnTo>
                      <a:pt x="1277" y="187"/>
                    </a:lnTo>
                    <a:lnTo>
                      <a:pt x="1270" y="186"/>
                    </a:lnTo>
                    <a:lnTo>
                      <a:pt x="1257" y="182"/>
                    </a:lnTo>
                    <a:lnTo>
                      <a:pt x="1259" y="190"/>
                    </a:lnTo>
                    <a:lnTo>
                      <a:pt x="1266" y="194"/>
                    </a:lnTo>
                    <a:lnTo>
                      <a:pt x="1271" y="191"/>
                    </a:lnTo>
                    <a:lnTo>
                      <a:pt x="1277" y="197"/>
                    </a:lnTo>
                    <a:lnTo>
                      <a:pt x="1272" y="200"/>
                    </a:lnTo>
                    <a:lnTo>
                      <a:pt x="1275" y="206"/>
                    </a:lnTo>
                    <a:lnTo>
                      <a:pt x="1313" y="227"/>
                    </a:lnTo>
                    <a:lnTo>
                      <a:pt x="1320" y="219"/>
                    </a:lnTo>
                    <a:lnTo>
                      <a:pt x="1326" y="203"/>
                    </a:lnTo>
                    <a:lnTo>
                      <a:pt x="1336" y="191"/>
                    </a:lnTo>
                    <a:lnTo>
                      <a:pt x="1342" y="197"/>
                    </a:lnTo>
                    <a:lnTo>
                      <a:pt x="1357" y="206"/>
                    </a:lnTo>
                    <a:lnTo>
                      <a:pt x="1370" y="207"/>
                    </a:lnTo>
                    <a:lnTo>
                      <a:pt x="1388" y="201"/>
                    </a:lnTo>
                    <a:lnTo>
                      <a:pt x="1409" y="203"/>
                    </a:lnTo>
                    <a:lnTo>
                      <a:pt x="1425" y="212"/>
                    </a:lnTo>
                    <a:lnTo>
                      <a:pt x="1432" y="212"/>
                    </a:lnTo>
                    <a:lnTo>
                      <a:pt x="1435" y="204"/>
                    </a:lnTo>
                    <a:lnTo>
                      <a:pt x="1441" y="198"/>
                    </a:lnTo>
                    <a:lnTo>
                      <a:pt x="1450" y="201"/>
                    </a:lnTo>
                    <a:lnTo>
                      <a:pt x="1452" y="205"/>
                    </a:lnTo>
                    <a:lnTo>
                      <a:pt x="1468" y="203"/>
                    </a:lnTo>
                    <a:lnTo>
                      <a:pt x="1462" y="194"/>
                    </a:lnTo>
                    <a:lnTo>
                      <a:pt x="1463" y="183"/>
                    </a:lnTo>
                    <a:lnTo>
                      <a:pt x="1468" y="179"/>
                    </a:lnTo>
                    <a:lnTo>
                      <a:pt x="1452" y="180"/>
                    </a:lnTo>
                    <a:lnTo>
                      <a:pt x="1454" y="172"/>
                    </a:lnTo>
                    <a:lnTo>
                      <a:pt x="1462" y="174"/>
                    </a:lnTo>
                    <a:lnTo>
                      <a:pt x="1472" y="173"/>
                    </a:lnTo>
                    <a:lnTo>
                      <a:pt x="1485" y="167"/>
                    </a:lnTo>
                    <a:lnTo>
                      <a:pt x="1482" y="163"/>
                    </a:lnTo>
                    <a:lnTo>
                      <a:pt x="1484" y="160"/>
                    </a:lnTo>
                    <a:lnTo>
                      <a:pt x="1490" y="160"/>
                    </a:lnTo>
                    <a:lnTo>
                      <a:pt x="1491" y="164"/>
                    </a:lnTo>
                    <a:lnTo>
                      <a:pt x="1506" y="164"/>
                    </a:lnTo>
                    <a:lnTo>
                      <a:pt x="1528" y="167"/>
                    </a:lnTo>
                    <a:lnTo>
                      <a:pt x="1546" y="168"/>
                    </a:lnTo>
                    <a:lnTo>
                      <a:pt x="1579" y="177"/>
                    </a:lnTo>
                    <a:lnTo>
                      <a:pt x="1562" y="175"/>
                    </a:lnTo>
                    <a:lnTo>
                      <a:pt x="1546" y="175"/>
                    </a:lnTo>
                    <a:lnTo>
                      <a:pt x="1538" y="181"/>
                    </a:lnTo>
                    <a:lnTo>
                      <a:pt x="1543" y="184"/>
                    </a:lnTo>
                    <a:lnTo>
                      <a:pt x="1565" y="182"/>
                    </a:lnTo>
                    <a:lnTo>
                      <a:pt x="1562" y="190"/>
                    </a:lnTo>
                    <a:lnTo>
                      <a:pt x="1550" y="190"/>
                    </a:lnTo>
                    <a:lnTo>
                      <a:pt x="1552" y="200"/>
                    </a:lnTo>
                    <a:lnTo>
                      <a:pt x="1571" y="197"/>
                    </a:lnTo>
                    <a:lnTo>
                      <a:pt x="1586" y="190"/>
                    </a:lnTo>
                    <a:lnTo>
                      <a:pt x="1595" y="179"/>
                    </a:lnTo>
                    <a:lnTo>
                      <a:pt x="1623" y="179"/>
                    </a:lnTo>
                    <a:lnTo>
                      <a:pt x="1636" y="185"/>
                    </a:lnTo>
                    <a:lnTo>
                      <a:pt x="1644" y="186"/>
                    </a:lnTo>
                    <a:lnTo>
                      <a:pt x="1642" y="195"/>
                    </a:lnTo>
                    <a:lnTo>
                      <a:pt x="1635" y="194"/>
                    </a:lnTo>
                    <a:lnTo>
                      <a:pt x="1627" y="193"/>
                    </a:lnTo>
                    <a:lnTo>
                      <a:pt x="1629" y="197"/>
                    </a:lnTo>
                    <a:lnTo>
                      <a:pt x="1645" y="201"/>
                    </a:lnTo>
                    <a:lnTo>
                      <a:pt x="1664" y="208"/>
                    </a:lnTo>
                    <a:lnTo>
                      <a:pt x="1677" y="216"/>
                    </a:lnTo>
                    <a:lnTo>
                      <a:pt x="1679" y="221"/>
                    </a:lnTo>
                    <a:lnTo>
                      <a:pt x="1691" y="226"/>
                    </a:lnTo>
                    <a:lnTo>
                      <a:pt x="1713" y="223"/>
                    </a:lnTo>
                    <a:lnTo>
                      <a:pt x="1744" y="215"/>
                    </a:lnTo>
                    <a:lnTo>
                      <a:pt x="1764" y="214"/>
                    </a:lnTo>
                    <a:lnTo>
                      <a:pt x="1780" y="218"/>
                    </a:lnTo>
                    <a:lnTo>
                      <a:pt x="1795" y="219"/>
                    </a:lnTo>
                    <a:lnTo>
                      <a:pt x="1816" y="231"/>
                    </a:lnTo>
                    <a:lnTo>
                      <a:pt x="1821" y="241"/>
                    </a:lnTo>
                    <a:lnTo>
                      <a:pt x="1813" y="247"/>
                    </a:lnTo>
                    <a:lnTo>
                      <a:pt x="1816" y="256"/>
                    </a:lnTo>
                    <a:lnTo>
                      <a:pt x="1827" y="260"/>
                    </a:lnTo>
                    <a:lnTo>
                      <a:pt x="1833" y="259"/>
                    </a:lnTo>
                    <a:lnTo>
                      <a:pt x="1837" y="262"/>
                    </a:lnTo>
                    <a:lnTo>
                      <a:pt x="1840" y="260"/>
                    </a:lnTo>
                    <a:lnTo>
                      <a:pt x="1846" y="261"/>
                    </a:lnTo>
                    <a:lnTo>
                      <a:pt x="1851" y="260"/>
                    </a:lnTo>
                    <a:lnTo>
                      <a:pt x="1857" y="260"/>
                    </a:lnTo>
                    <a:lnTo>
                      <a:pt x="1868" y="256"/>
                    </a:lnTo>
                    <a:lnTo>
                      <a:pt x="1879" y="258"/>
                    </a:lnTo>
                    <a:lnTo>
                      <a:pt x="1888" y="256"/>
                    </a:lnTo>
                    <a:lnTo>
                      <a:pt x="1905" y="262"/>
                    </a:lnTo>
                    <a:lnTo>
                      <a:pt x="1941" y="264"/>
                    </a:lnTo>
                    <a:lnTo>
                      <a:pt x="1952" y="256"/>
                    </a:lnTo>
                    <a:lnTo>
                      <a:pt x="1958" y="260"/>
                    </a:lnTo>
                    <a:lnTo>
                      <a:pt x="1966" y="271"/>
                    </a:lnTo>
                    <a:lnTo>
                      <a:pt x="1982" y="271"/>
                    </a:lnTo>
                    <a:lnTo>
                      <a:pt x="1985" y="279"/>
                    </a:lnTo>
                    <a:lnTo>
                      <a:pt x="2010" y="280"/>
                    </a:lnTo>
                    <a:lnTo>
                      <a:pt x="2014" y="271"/>
                    </a:lnTo>
                    <a:lnTo>
                      <a:pt x="1993" y="260"/>
                    </a:lnTo>
                    <a:lnTo>
                      <a:pt x="1996" y="256"/>
                    </a:lnTo>
                    <a:lnTo>
                      <a:pt x="2001" y="256"/>
                    </a:lnTo>
                    <a:lnTo>
                      <a:pt x="2005" y="253"/>
                    </a:lnTo>
                    <a:lnTo>
                      <a:pt x="1999" y="249"/>
                    </a:lnTo>
                    <a:lnTo>
                      <a:pt x="2003" y="244"/>
                    </a:lnTo>
                    <a:lnTo>
                      <a:pt x="2043" y="251"/>
                    </a:lnTo>
                    <a:lnTo>
                      <a:pt x="2053" y="253"/>
                    </a:lnTo>
                    <a:lnTo>
                      <a:pt x="2060" y="250"/>
                    </a:lnTo>
                    <a:lnTo>
                      <a:pt x="2074" y="252"/>
                    </a:lnTo>
                    <a:lnTo>
                      <a:pt x="2085" y="253"/>
                    </a:lnTo>
                    <a:lnTo>
                      <a:pt x="2093" y="255"/>
                    </a:lnTo>
                    <a:lnTo>
                      <a:pt x="2097" y="253"/>
                    </a:lnTo>
                    <a:lnTo>
                      <a:pt x="2119" y="260"/>
                    </a:lnTo>
                    <a:lnTo>
                      <a:pt x="2127" y="260"/>
                    </a:lnTo>
                    <a:lnTo>
                      <a:pt x="2141" y="265"/>
                    </a:lnTo>
                    <a:lnTo>
                      <a:pt x="2151" y="267"/>
                    </a:lnTo>
                    <a:lnTo>
                      <a:pt x="2168" y="276"/>
                    </a:lnTo>
                    <a:lnTo>
                      <a:pt x="2169" y="280"/>
                    </a:lnTo>
                    <a:lnTo>
                      <a:pt x="2180" y="280"/>
                    </a:lnTo>
                    <a:lnTo>
                      <a:pt x="2189" y="286"/>
                    </a:lnTo>
                    <a:lnTo>
                      <a:pt x="2189" y="289"/>
                    </a:lnTo>
                    <a:lnTo>
                      <a:pt x="2215" y="300"/>
                    </a:lnTo>
                    <a:lnTo>
                      <a:pt x="2226" y="302"/>
                    </a:lnTo>
                    <a:lnTo>
                      <a:pt x="2226" y="306"/>
                    </a:lnTo>
                    <a:lnTo>
                      <a:pt x="2234" y="308"/>
                    </a:lnTo>
                    <a:lnTo>
                      <a:pt x="2234" y="313"/>
                    </a:lnTo>
                    <a:lnTo>
                      <a:pt x="2243" y="312"/>
                    </a:lnTo>
                    <a:lnTo>
                      <a:pt x="2259" y="323"/>
                    </a:lnTo>
                    <a:lnTo>
                      <a:pt x="2262" y="332"/>
                    </a:lnTo>
                    <a:lnTo>
                      <a:pt x="2254" y="337"/>
                    </a:lnTo>
                    <a:lnTo>
                      <a:pt x="2271" y="348"/>
                    </a:lnTo>
                    <a:lnTo>
                      <a:pt x="2274" y="344"/>
                    </a:lnTo>
                    <a:lnTo>
                      <a:pt x="2269" y="340"/>
                    </a:lnTo>
                    <a:lnTo>
                      <a:pt x="2271" y="335"/>
                    </a:lnTo>
                    <a:lnTo>
                      <a:pt x="2267" y="328"/>
                    </a:lnTo>
                    <a:lnTo>
                      <a:pt x="2284" y="328"/>
                    </a:lnTo>
                    <a:lnTo>
                      <a:pt x="2295" y="330"/>
                    </a:lnTo>
                    <a:lnTo>
                      <a:pt x="2304" y="329"/>
                    </a:lnTo>
                    <a:lnTo>
                      <a:pt x="2326" y="343"/>
                    </a:lnTo>
                    <a:lnTo>
                      <a:pt x="2348" y="353"/>
                    </a:lnTo>
                    <a:lnTo>
                      <a:pt x="2345" y="362"/>
                    </a:lnTo>
                    <a:lnTo>
                      <a:pt x="2333" y="363"/>
                    </a:lnTo>
                    <a:lnTo>
                      <a:pt x="2332" y="372"/>
                    </a:lnTo>
                    <a:lnTo>
                      <a:pt x="2326" y="378"/>
                    </a:lnTo>
                    <a:lnTo>
                      <a:pt x="2304" y="382"/>
                    </a:lnTo>
                    <a:lnTo>
                      <a:pt x="2301" y="389"/>
                    </a:lnTo>
                    <a:lnTo>
                      <a:pt x="2296" y="391"/>
                    </a:lnTo>
                    <a:lnTo>
                      <a:pt x="2304" y="398"/>
                    </a:lnTo>
                    <a:lnTo>
                      <a:pt x="2292" y="407"/>
                    </a:lnTo>
                    <a:lnTo>
                      <a:pt x="2291" y="417"/>
                    </a:lnTo>
                    <a:lnTo>
                      <a:pt x="2299" y="424"/>
                    </a:lnTo>
                    <a:lnTo>
                      <a:pt x="2283" y="430"/>
                    </a:lnTo>
                    <a:lnTo>
                      <a:pt x="2274" y="425"/>
                    </a:lnTo>
                    <a:lnTo>
                      <a:pt x="2265" y="413"/>
                    </a:lnTo>
                    <a:lnTo>
                      <a:pt x="2256" y="408"/>
                    </a:lnTo>
                    <a:lnTo>
                      <a:pt x="2242" y="411"/>
                    </a:lnTo>
                    <a:lnTo>
                      <a:pt x="2239" y="390"/>
                    </a:lnTo>
                    <a:lnTo>
                      <a:pt x="2236" y="386"/>
                    </a:lnTo>
                    <a:lnTo>
                      <a:pt x="2222" y="382"/>
                    </a:lnTo>
                    <a:lnTo>
                      <a:pt x="2210" y="382"/>
                    </a:lnTo>
                    <a:lnTo>
                      <a:pt x="2198" y="383"/>
                    </a:lnTo>
                    <a:lnTo>
                      <a:pt x="2193" y="377"/>
                    </a:lnTo>
                    <a:lnTo>
                      <a:pt x="2193" y="365"/>
                    </a:lnTo>
                    <a:lnTo>
                      <a:pt x="2194" y="358"/>
                    </a:lnTo>
                    <a:lnTo>
                      <a:pt x="2193" y="350"/>
                    </a:lnTo>
                    <a:lnTo>
                      <a:pt x="2185" y="353"/>
                    </a:lnTo>
                    <a:lnTo>
                      <a:pt x="2180" y="352"/>
                    </a:lnTo>
                    <a:lnTo>
                      <a:pt x="2171" y="359"/>
                    </a:lnTo>
                    <a:lnTo>
                      <a:pt x="2177" y="375"/>
                    </a:lnTo>
                    <a:lnTo>
                      <a:pt x="2180" y="386"/>
                    </a:lnTo>
                    <a:lnTo>
                      <a:pt x="2167" y="401"/>
                    </a:lnTo>
                    <a:lnTo>
                      <a:pt x="2162" y="404"/>
                    </a:lnTo>
                    <a:lnTo>
                      <a:pt x="2155" y="413"/>
                    </a:lnTo>
                    <a:lnTo>
                      <a:pt x="2131" y="414"/>
                    </a:lnTo>
                    <a:lnTo>
                      <a:pt x="2126" y="406"/>
                    </a:lnTo>
                    <a:lnTo>
                      <a:pt x="2119" y="397"/>
                    </a:lnTo>
                    <a:lnTo>
                      <a:pt x="2111" y="402"/>
                    </a:lnTo>
                    <a:lnTo>
                      <a:pt x="2119" y="408"/>
                    </a:lnTo>
                    <a:lnTo>
                      <a:pt x="2115" y="411"/>
                    </a:lnTo>
                    <a:lnTo>
                      <a:pt x="2111" y="405"/>
                    </a:lnTo>
                    <a:lnTo>
                      <a:pt x="2103" y="405"/>
                    </a:lnTo>
                    <a:lnTo>
                      <a:pt x="2108" y="416"/>
                    </a:lnTo>
                    <a:lnTo>
                      <a:pt x="2119" y="419"/>
                    </a:lnTo>
                    <a:lnTo>
                      <a:pt x="2125" y="422"/>
                    </a:lnTo>
                    <a:lnTo>
                      <a:pt x="2134" y="430"/>
                    </a:lnTo>
                    <a:lnTo>
                      <a:pt x="2137" y="423"/>
                    </a:lnTo>
                    <a:lnTo>
                      <a:pt x="2143" y="426"/>
                    </a:lnTo>
                    <a:lnTo>
                      <a:pt x="2142" y="433"/>
                    </a:lnTo>
                    <a:lnTo>
                      <a:pt x="2149" y="437"/>
                    </a:lnTo>
                    <a:lnTo>
                      <a:pt x="2149" y="458"/>
                    </a:lnTo>
                    <a:lnTo>
                      <a:pt x="2156" y="463"/>
                    </a:lnTo>
                    <a:lnTo>
                      <a:pt x="2157" y="478"/>
                    </a:lnTo>
                    <a:lnTo>
                      <a:pt x="2162" y="482"/>
                    </a:lnTo>
                    <a:lnTo>
                      <a:pt x="2157" y="494"/>
                    </a:lnTo>
                    <a:lnTo>
                      <a:pt x="2156" y="501"/>
                    </a:lnTo>
                    <a:lnTo>
                      <a:pt x="2140" y="498"/>
                    </a:lnTo>
                    <a:lnTo>
                      <a:pt x="2129" y="493"/>
                    </a:lnTo>
                    <a:lnTo>
                      <a:pt x="2110" y="496"/>
                    </a:lnTo>
                    <a:lnTo>
                      <a:pt x="2103" y="506"/>
                    </a:lnTo>
                    <a:lnTo>
                      <a:pt x="2080" y="511"/>
                    </a:lnTo>
                    <a:lnTo>
                      <a:pt x="2067" y="522"/>
                    </a:lnTo>
                    <a:lnTo>
                      <a:pt x="2058" y="524"/>
                    </a:lnTo>
                    <a:lnTo>
                      <a:pt x="2047" y="536"/>
                    </a:lnTo>
                    <a:lnTo>
                      <a:pt x="2038" y="538"/>
                    </a:lnTo>
                    <a:lnTo>
                      <a:pt x="2033" y="548"/>
                    </a:lnTo>
                    <a:lnTo>
                      <a:pt x="2016" y="557"/>
                    </a:lnTo>
                    <a:lnTo>
                      <a:pt x="2004" y="569"/>
                    </a:lnTo>
                    <a:lnTo>
                      <a:pt x="2001" y="577"/>
                    </a:lnTo>
                    <a:lnTo>
                      <a:pt x="1993" y="581"/>
                    </a:lnTo>
                    <a:lnTo>
                      <a:pt x="1992" y="573"/>
                    </a:lnTo>
                    <a:lnTo>
                      <a:pt x="1987" y="565"/>
                    </a:lnTo>
                    <a:lnTo>
                      <a:pt x="1971" y="557"/>
                    </a:lnTo>
                    <a:lnTo>
                      <a:pt x="1941" y="570"/>
                    </a:lnTo>
                    <a:lnTo>
                      <a:pt x="1933" y="584"/>
                    </a:lnTo>
                    <a:lnTo>
                      <a:pt x="1924" y="590"/>
                    </a:lnTo>
                    <a:lnTo>
                      <a:pt x="1923" y="579"/>
                    </a:lnTo>
                    <a:lnTo>
                      <a:pt x="1929" y="566"/>
                    </a:lnTo>
                    <a:lnTo>
                      <a:pt x="1928" y="564"/>
                    </a:lnTo>
                    <a:lnTo>
                      <a:pt x="1919" y="572"/>
                    </a:lnTo>
                    <a:lnTo>
                      <a:pt x="1912" y="577"/>
                    </a:lnTo>
                    <a:lnTo>
                      <a:pt x="1905" y="586"/>
                    </a:lnTo>
                    <a:lnTo>
                      <a:pt x="1897" y="581"/>
                    </a:lnTo>
                    <a:lnTo>
                      <a:pt x="1890" y="581"/>
                    </a:lnTo>
                    <a:lnTo>
                      <a:pt x="1877" y="593"/>
                    </a:lnTo>
                    <a:lnTo>
                      <a:pt x="1874" y="609"/>
                    </a:lnTo>
                    <a:lnTo>
                      <a:pt x="1864" y="622"/>
                    </a:lnTo>
                    <a:lnTo>
                      <a:pt x="1858" y="625"/>
                    </a:lnTo>
                    <a:lnTo>
                      <a:pt x="1853" y="643"/>
                    </a:lnTo>
                    <a:lnTo>
                      <a:pt x="1862" y="652"/>
                    </a:lnTo>
                    <a:lnTo>
                      <a:pt x="1864" y="647"/>
                    </a:lnTo>
                    <a:lnTo>
                      <a:pt x="1876" y="651"/>
                    </a:lnTo>
                    <a:lnTo>
                      <a:pt x="1878" y="655"/>
                    </a:lnTo>
                    <a:lnTo>
                      <a:pt x="1866" y="665"/>
                    </a:lnTo>
                    <a:lnTo>
                      <a:pt x="1867" y="680"/>
                    </a:lnTo>
                    <a:lnTo>
                      <a:pt x="1875" y="684"/>
                    </a:lnTo>
                    <a:lnTo>
                      <a:pt x="1880" y="700"/>
                    </a:lnTo>
                    <a:lnTo>
                      <a:pt x="1876" y="704"/>
                    </a:lnTo>
                    <a:lnTo>
                      <a:pt x="1867" y="704"/>
                    </a:lnTo>
                    <a:lnTo>
                      <a:pt x="1867" y="692"/>
                    </a:lnTo>
                    <a:lnTo>
                      <a:pt x="1855" y="704"/>
                    </a:lnTo>
                    <a:lnTo>
                      <a:pt x="1847" y="723"/>
                    </a:lnTo>
                    <a:lnTo>
                      <a:pt x="1850" y="728"/>
                    </a:lnTo>
                    <a:lnTo>
                      <a:pt x="1856" y="736"/>
                    </a:lnTo>
                    <a:lnTo>
                      <a:pt x="1851" y="748"/>
                    </a:lnTo>
                    <a:lnTo>
                      <a:pt x="1844" y="750"/>
                    </a:lnTo>
                    <a:lnTo>
                      <a:pt x="1840" y="745"/>
                    </a:lnTo>
                    <a:lnTo>
                      <a:pt x="1817" y="763"/>
                    </a:lnTo>
                    <a:lnTo>
                      <a:pt x="1822" y="783"/>
                    </a:lnTo>
                    <a:lnTo>
                      <a:pt x="1818" y="789"/>
                    </a:lnTo>
                    <a:lnTo>
                      <a:pt x="1809" y="787"/>
                    </a:lnTo>
                    <a:lnTo>
                      <a:pt x="1797" y="789"/>
                    </a:lnTo>
                    <a:lnTo>
                      <a:pt x="1794" y="804"/>
                    </a:lnTo>
                    <a:lnTo>
                      <a:pt x="1793" y="813"/>
                    </a:lnTo>
                    <a:lnTo>
                      <a:pt x="1764" y="848"/>
                    </a:lnTo>
                    <a:lnTo>
                      <a:pt x="1757" y="849"/>
                    </a:lnTo>
                    <a:lnTo>
                      <a:pt x="1760" y="845"/>
                    </a:lnTo>
                    <a:lnTo>
                      <a:pt x="1756" y="833"/>
                    </a:lnTo>
                    <a:lnTo>
                      <a:pt x="1757" y="818"/>
                    </a:lnTo>
                    <a:lnTo>
                      <a:pt x="1755" y="804"/>
                    </a:lnTo>
                    <a:lnTo>
                      <a:pt x="1748" y="778"/>
                    </a:lnTo>
                    <a:lnTo>
                      <a:pt x="1744" y="767"/>
                    </a:lnTo>
                    <a:lnTo>
                      <a:pt x="1743" y="752"/>
                    </a:lnTo>
                    <a:lnTo>
                      <a:pt x="1741" y="724"/>
                    </a:lnTo>
                    <a:lnTo>
                      <a:pt x="1743" y="695"/>
                    </a:lnTo>
                    <a:lnTo>
                      <a:pt x="1756" y="680"/>
                    </a:lnTo>
                    <a:lnTo>
                      <a:pt x="1758" y="676"/>
                    </a:lnTo>
                    <a:lnTo>
                      <a:pt x="1762" y="648"/>
                    </a:lnTo>
                    <a:lnTo>
                      <a:pt x="1777" y="648"/>
                    </a:lnTo>
                    <a:lnTo>
                      <a:pt x="1782" y="641"/>
                    </a:lnTo>
                    <a:lnTo>
                      <a:pt x="1789" y="639"/>
                    </a:lnTo>
                    <a:lnTo>
                      <a:pt x="1800" y="630"/>
                    </a:lnTo>
                    <a:lnTo>
                      <a:pt x="1801" y="625"/>
                    </a:lnTo>
                    <a:lnTo>
                      <a:pt x="1820" y="609"/>
                    </a:lnTo>
                    <a:lnTo>
                      <a:pt x="1822" y="596"/>
                    </a:lnTo>
                    <a:lnTo>
                      <a:pt x="1831" y="594"/>
                    </a:lnTo>
                    <a:lnTo>
                      <a:pt x="1847" y="574"/>
                    </a:lnTo>
                    <a:lnTo>
                      <a:pt x="1852" y="564"/>
                    </a:lnTo>
                    <a:lnTo>
                      <a:pt x="1880" y="552"/>
                    </a:lnTo>
                    <a:lnTo>
                      <a:pt x="1881" y="544"/>
                    </a:lnTo>
                    <a:lnTo>
                      <a:pt x="1883" y="540"/>
                    </a:lnTo>
                    <a:lnTo>
                      <a:pt x="1886" y="520"/>
                    </a:lnTo>
                    <a:lnTo>
                      <a:pt x="1890" y="512"/>
                    </a:lnTo>
                    <a:lnTo>
                      <a:pt x="1894" y="498"/>
                    </a:lnTo>
                    <a:lnTo>
                      <a:pt x="1905" y="494"/>
                    </a:lnTo>
                    <a:lnTo>
                      <a:pt x="1895" y="484"/>
                    </a:lnTo>
                    <a:lnTo>
                      <a:pt x="1878" y="491"/>
                    </a:lnTo>
                    <a:lnTo>
                      <a:pt x="1868" y="513"/>
                    </a:lnTo>
                    <a:lnTo>
                      <a:pt x="1873" y="519"/>
                    </a:lnTo>
                    <a:lnTo>
                      <a:pt x="1870" y="526"/>
                    </a:lnTo>
                    <a:lnTo>
                      <a:pt x="1855" y="527"/>
                    </a:lnTo>
                    <a:lnTo>
                      <a:pt x="1852" y="531"/>
                    </a:lnTo>
                    <a:lnTo>
                      <a:pt x="1834" y="544"/>
                    </a:lnTo>
                    <a:lnTo>
                      <a:pt x="1829" y="559"/>
                    </a:lnTo>
                    <a:lnTo>
                      <a:pt x="1822" y="559"/>
                    </a:lnTo>
                    <a:lnTo>
                      <a:pt x="1821" y="546"/>
                    </a:lnTo>
                    <a:lnTo>
                      <a:pt x="1816" y="544"/>
                    </a:lnTo>
                    <a:lnTo>
                      <a:pt x="1812" y="540"/>
                    </a:lnTo>
                    <a:lnTo>
                      <a:pt x="1822" y="529"/>
                    </a:lnTo>
                    <a:lnTo>
                      <a:pt x="1824" y="519"/>
                    </a:lnTo>
                    <a:lnTo>
                      <a:pt x="1816" y="513"/>
                    </a:lnTo>
                    <a:lnTo>
                      <a:pt x="1812" y="518"/>
                    </a:lnTo>
                    <a:lnTo>
                      <a:pt x="1809" y="520"/>
                    </a:lnTo>
                    <a:lnTo>
                      <a:pt x="1799" y="513"/>
                    </a:lnTo>
                    <a:lnTo>
                      <a:pt x="1792" y="520"/>
                    </a:lnTo>
                    <a:lnTo>
                      <a:pt x="1770" y="520"/>
                    </a:lnTo>
                    <a:lnTo>
                      <a:pt x="1757" y="529"/>
                    </a:lnTo>
                    <a:lnTo>
                      <a:pt x="1760" y="540"/>
                    </a:lnTo>
                    <a:lnTo>
                      <a:pt x="1742" y="554"/>
                    </a:lnTo>
                    <a:lnTo>
                      <a:pt x="1742" y="560"/>
                    </a:lnTo>
                    <a:lnTo>
                      <a:pt x="1729" y="570"/>
                    </a:lnTo>
                    <a:lnTo>
                      <a:pt x="1722" y="580"/>
                    </a:lnTo>
                    <a:lnTo>
                      <a:pt x="1715" y="585"/>
                    </a:lnTo>
                    <a:lnTo>
                      <a:pt x="1716" y="596"/>
                    </a:lnTo>
                    <a:lnTo>
                      <a:pt x="1725" y="592"/>
                    </a:lnTo>
                    <a:lnTo>
                      <a:pt x="1732" y="596"/>
                    </a:lnTo>
                    <a:lnTo>
                      <a:pt x="1732" y="605"/>
                    </a:lnTo>
                    <a:lnTo>
                      <a:pt x="1719" y="608"/>
                    </a:lnTo>
                    <a:lnTo>
                      <a:pt x="1717" y="615"/>
                    </a:lnTo>
                    <a:lnTo>
                      <a:pt x="1711" y="614"/>
                    </a:lnTo>
                    <a:lnTo>
                      <a:pt x="1703" y="605"/>
                    </a:lnTo>
                    <a:lnTo>
                      <a:pt x="1691" y="615"/>
                    </a:lnTo>
                    <a:lnTo>
                      <a:pt x="1680" y="611"/>
                    </a:lnTo>
                    <a:lnTo>
                      <a:pt x="1670" y="617"/>
                    </a:lnTo>
                    <a:lnTo>
                      <a:pt x="1664" y="612"/>
                    </a:lnTo>
                    <a:lnTo>
                      <a:pt x="1669" y="607"/>
                    </a:lnTo>
                    <a:lnTo>
                      <a:pt x="1676" y="603"/>
                    </a:lnTo>
                    <a:lnTo>
                      <a:pt x="1671" y="595"/>
                    </a:lnTo>
                    <a:lnTo>
                      <a:pt x="1650" y="594"/>
                    </a:lnTo>
                    <a:lnTo>
                      <a:pt x="1640" y="592"/>
                    </a:lnTo>
                    <a:lnTo>
                      <a:pt x="1628" y="593"/>
                    </a:lnTo>
                    <a:lnTo>
                      <a:pt x="1618" y="606"/>
                    </a:lnTo>
                    <a:lnTo>
                      <a:pt x="1612" y="604"/>
                    </a:lnTo>
                    <a:lnTo>
                      <a:pt x="1593" y="606"/>
                    </a:lnTo>
                    <a:lnTo>
                      <a:pt x="1586" y="602"/>
                    </a:lnTo>
                    <a:lnTo>
                      <a:pt x="1579" y="610"/>
                    </a:lnTo>
                    <a:lnTo>
                      <a:pt x="1570" y="611"/>
                    </a:lnTo>
                    <a:lnTo>
                      <a:pt x="1565" y="606"/>
                    </a:lnTo>
                    <a:lnTo>
                      <a:pt x="1571" y="601"/>
                    </a:lnTo>
                    <a:lnTo>
                      <a:pt x="1553" y="600"/>
                    </a:lnTo>
                    <a:lnTo>
                      <a:pt x="1544" y="603"/>
                    </a:lnTo>
                    <a:lnTo>
                      <a:pt x="1530" y="603"/>
                    </a:lnTo>
                    <a:lnTo>
                      <a:pt x="1514" y="605"/>
                    </a:lnTo>
                    <a:lnTo>
                      <a:pt x="1499" y="617"/>
                    </a:lnTo>
                    <a:lnTo>
                      <a:pt x="1496" y="626"/>
                    </a:lnTo>
                    <a:lnTo>
                      <a:pt x="1477" y="642"/>
                    </a:lnTo>
                    <a:lnTo>
                      <a:pt x="1473" y="651"/>
                    </a:lnTo>
                    <a:lnTo>
                      <a:pt x="1457" y="669"/>
                    </a:lnTo>
                    <a:lnTo>
                      <a:pt x="1437" y="682"/>
                    </a:lnTo>
                    <a:lnTo>
                      <a:pt x="1436" y="690"/>
                    </a:lnTo>
                    <a:lnTo>
                      <a:pt x="1423" y="705"/>
                    </a:lnTo>
                    <a:lnTo>
                      <a:pt x="1417" y="712"/>
                    </a:lnTo>
                    <a:lnTo>
                      <a:pt x="1403" y="722"/>
                    </a:lnTo>
                    <a:lnTo>
                      <a:pt x="1393" y="732"/>
                    </a:lnTo>
                    <a:lnTo>
                      <a:pt x="1381" y="736"/>
                    </a:lnTo>
                    <a:lnTo>
                      <a:pt x="1380" y="742"/>
                    </a:lnTo>
                    <a:lnTo>
                      <a:pt x="1388" y="747"/>
                    </a:lnTo>
                    <a:lnTo>
                      <a:pt x="1395" y="745"/>
                    </a:lnTo>
                    <a:lnTo>
                      <a:pt x="1409" y="749"/>
                    </a:lnTo>
                    <a:lnTo>
                      <a:pt x="1410" y="769"/>
                    </a:lnTo>
                    <a:lnTo>
                      <a:pt x="1416" y="763"/>
                    </a:lnTo>
                    <a:lnTo>
                      <a:pt x="1423" y="758"/>
                    </a:lnTo>
                    <a:lnTo>
                      <a:pt x="1427" y="766"/>
                    </a:lnTo>
                    <a:lnTo>
                      <a:pt x="1424" y="774"/>
                    </a:lnTo>
                    <a:lnTo>
                      <a:pt x="1425" y="778"/>
                    </a:lnTo>
                    <a:lnTo>
                      <a:pt x="1433" y="773"/>
                    </a:lnTo>
                    <a:lnTo>
                      <a:pt x="1441" y="773"/>
                    </a:lnTo>
                    <a:lnTo>
                      <a:pt x="1446" y="757"/>
                    </a:lnTo>
                    <a:lnTo>
                      <a:pt x="1466" y="761"/>
                    </a:lnTo>
                    <a:lnTo>
                      <a:pt x="1472" y="773"/>
                    </a:lnTo>
                    <a:lnTo>
                      <a:pt x="1481" y="780"/>
                    </a:lnTo>
                    <a:lnTo>
                      <a:pt x="1487" y="791"/>
                    </a:lnTo>
                    <a:lnTo>
                      <a:pt x="1486" y="797"/>
                    </a:lnTo>
                    <a:lnTo>
                      <a:pt x="1479" y="794"/>
                    </a:lnTo>
                    <a:lnTo>
                      <a:pt x="1480" y="799"/>
                    </a:lnTo>
                    <a:lnTo>
                      <a:pt x="1490" y="807"/>
                    </a:lnTo>
                    <a:lnTo>
                      <a:pt x="1490" y="821"/>
                    </a:lnTo>
                    <a:lnTo>
                      <a:pt x="1476" y="841"/>
                    </a:lnTo>
                    <a:lnTo>
                      <a:pt x="1473" y="861"/>
                    </a:lnTo>
                    <a:lnTo>
                      <a:pt x="1476" y="869"/>
                    </a:lnTo>
                    <a:lnTo>
                      <a:pt x="1473" y="887"/>
                    </a:lnTo>
                    <a:lnTo>
                      <a:pt x="1473" y="895"/>
                    </a:lnTo>
                    <a:lnTo>
                      <a:pt x="1464" y="919"/>
                    </a:lnTo>
                    <a:lnTo>
                      <a:pt x="1459" y="925"/>
                    </a:lnTo>
                    <a:lnTo>
                      <a:pt x="1441" y="943"/>
                    </a:lnTo>
                    <a:lnTo>
                      <a:pt x="1432" y="958"/>
                    </a:lnTo>
                    <a:lnTo>
                      <a:pt x="1430" y="978"/>
                    </a:lnTo>
                    <a:lnTo>
                      <a:pt x="1414" y="992"/>
                    </a:lnTo>
                    <a:lnTo>
                      <a:pt x="1399" y="1007"/>
                    </a:lnTo>
                    <a:lnTo>
                      <a:pt x="1381" y="1035"/>
                    </a:lnTo>
                    <a:lnTo>
                      <a:pt x="1361" y="1041"/>
                    </a:lnTo>
                    <a:lnTo>
                      <a:pt x="1352" y="1050"/>
                    </a:lnTo>
                    <a:lnTo>
                      <a:pt x="1347" y="1047"/>
                    </a:lnTo>
                    <a:lnTo>
                      <a:pt x="1336" y="1046"/>
                    </a:lnTo>
                    <a:lnTo>
                      <a:pt x="1333" y="1042"/>
                    </a:lnTo>
                    <a:lnTo>
                      <a:pt x="1325" y="1039"/>
                    </a:lnTo>
                    <a:lnTo>
                      <a:pt x="1319" y="1042"/>
                    </a:lnTo>
                    <a:lnTo>
                      <a:pt x="1316" y="1049"/>
                    </a:lnTo>
                    <a:lnTo>
                      <a:pt x="1304" y="1053"/>
                    </a:lnTo>
                    <a:lnTo>
                      <a:pt x="1299" y="1049"/>
                    </a:lnTo>
                    <a:lnTo>
                      <a:pt x="1290" y="1044"/>
                    </a:lnTo>
                    <a:lnTo>
                      <a:pt x="1313" y="1037"/>
                    </a:lnTo>
                    <a:lnTo>
                      <a:pt x="1315" y="1018"/>
                    </a:lnTo>
                    <a:lnTo>
                      <a:pt x="1307" y="997"/>
                    </a:lnTo>
                    <a:lnTo>
                      <a:pt x="1322" y="991"/>
                    </a:lnTo>
                    <a:lnTo>
                      <a:pt x="1336" y="995"/>
                    </a:lnTo>
                    <a:lnTo>
                      <a:pt x="1351" y="988"/>
                    </a:lnTo>
                    <a:lnTo>
                      <a:pt x="1360" y="951"/>
                    </a:lnTo>
                    <a:lnTo>
                      <a:pt x="1374" y="943"/>
                    </a:lnTo>
                    <a:lnTo>
                      <a:pt x="1381" y="910"/>
                    </a:lnTo>
                    <a:lnTo>
                      <a:pt x="1373" y="908"/>
                    </a:lnTo>
                    <a:lnTo>
                      <a:pt x="1352" y="920"/>
                    </a:lnTo>
                    <a:lnTo>
                      <a:pt x="1335" y="921"/>
                    </a:lnTo>
                    <a:lnTo>
                      <a:pt x="1326" y="926"/>
                    </a:lnTo>
                    <a:lnTo>
                      <a:pt x="1313" y="927"/>
                    </a:lnTo>
                    <a:lnTo>
                      <a:pt x="1305" y="903"/>
                    </a:lnTo>
                    <a:lnTo>
                      <a:pt x="1284" y="883"/>
                    </a:lnTo>
                    <a:lnTo>
                      <a:pt x="1267" y="877"/>
                    </a:lnTo>
                    <a:lnTo>
                      <a:pt x="1251" y="876"/>
                    </a:lnTo>
                    <a:lnTo>
                      <a:pt x="1248" y="853"/>
                    </a:lnTo>
                    <a:lnTo>
                      <a:pt x="1234" y="827"/>
                    </a:lnTo>
                    <a:lnTo>
                      <a:pt x="1233" y="814"/>
                    </a:lnTo>
                    <a:lnTo>
                      <a:pt x="1218" y="785"/>
                    </a:lnTo>
                    <a:lnTo>
                      <a:pt x="1198" y="781"/>
                    </a:lnTo>
                    <a:lnTo>
                      <a:pt x="1171" y="773"/>
                    </a:lnTo>
                    <a:lnTo>
                      <a:pt x="1130" y="778"/>
                    </a:lnTo>
                    <a:lnTo>
                      <a:pt x="1113" y="805"/>
                    </a:lnTo>
                    <a:lnTo>
                      <a:pt x="1126" y="803"/>
                    </a:lnTo>
                    <a:lnTo>
                      <a:pt x="1124" y="817"/>
                    </a:lnTo>
                    <a:lnTo>
                      <a:pt x="1112" y="826"/>
                    </a:lnTo>
                    <a:lnTo>
                      <a:pt x="1104" y="850"/>
                    </a:lnTo>
                    <a:lnTo>
                      <a:pt x="1095" y="854"/>
                    </a:lnTo>
                    <a:lnTo>
                      <a:pt x="1097" y="869"/>
                    </a:lnTo>
                    <a:lnTo>
                      <a:pt x="1069" y="887"/>
                    </a:lnTo>
                    <a:lnTo>
                      <a:pt x="1060" y="877"/>
                    </a:lnTo>
                    <a:lnTo>
                      <a:pt x="1039" y="879"/>
                    </a:lnTo>
                    <a:lnTo>
                      <a:pt x="1020" y="865"/>
                    </a:lnTo>
                    <a:lnTo>
                      <a:pt x="1005" y="863"/>
                    </a:lnTo>
                    <a:lnTo>
                      <a:pt x="997" y="877"/>
                    </a:lnTo>
                    <a:lnTo>
                      <a:pt x="975" y="891"/>
                    </a:lnTo>
                    <a:lnTo>
                      <a:pt x="956" y="889"/>
                    </a:lnTo>
                    <a:lnTo>
                      <a:pt x="930" y="894"/>
                    </a:lnTo>
                    <a:lnTo>
                      <a:pt x="923" y="888"/>
                    </a:lnTo>
                    <a:lnTo>
                      <a:pt x="900" y="879"/>
                    </a:lnTo>
                    <a:lnTo>
                      <a:pt x="896" y="870"/>
                    </a:lnTo>
                    <a:lnTo>
                      <a:pt x="849" y="857"/>
                    </a:lnTo>
                    <a:lnTo>
                      <a:pt x="816" y="869"/>
                    </a:lnTo>
                    <a:lnTo>
                      <a:pt x="786" y="830"/>
                    </a:lnTo>
                    <a:lnTo>
                      <a:pt x="742" y="818"/>
                    </a:lnTo>
                    <a:lnTo>
                      <a:pt x="731" y="831"/>
                    </a:lnTo>
                    <a:lnTo>
                      <a:pt x="718" y="843"/>
                    </a:lnTo>
                    <a:lnTo>
                      <a:pt x="725" y="858"/>
                    </a:lnTo>
                    <a:lnTo>
                      <a:pt x="723" y="876"/>
                    </a:lnTo>
                    <a:lnTo>
                      <a:pt x="701" y="878"/>
                    </a:lnTo>
                    <a:lnTo>
                      <a:pt x="699" y="870"/>
                    </a:lnTo>
                    <a:lnTo>
                      <a:pt x="686" y="870"/>
                    </a:lnTo>
                    <a:lnTo>
                      <a:pt x="681" y="879"/>
                    </a:lnTo>
                    <a:lnTo>
                      <a:pt x="675" y="879"/>
                    </a:lnTo>
                    <a:lnTo>
                      <a:pt x="654" y="860"/>
                    </a:lnTo>
                    <a:lnTo>
                      <a:pt x="638" y="861"/>
                    </a:lnTo>
                    <a:lnTo>
                      <a:pt x="622" y="851"/>
                    </a:lnTo>
                    <a:lnTo>
                      <a:pt x="613" y="851"/>
                    </a:lnTo>
                    <a:lnTo>
                      <a:pt x="598" y="863"/>
                    </a:lnTo>
                    <a:lnTo>
                      <a:pt x="589" y="864"/>
                    </a:lnTo>
                    <a:lnTo>
                      <a:pt x="575" y="882"/>
                    </a:lnTo>
                    <a:lnTo>
                      <a:pt x="545" y="888"/>
                    </a:lnTo>
                    <a:lnTo>
                      <a:pt x="539" y="898"/>
                    </a:lnTo>
                    <a:lnTo>
                      <a:pt x="533" y="898"/>
                    </a:lnTo>
                    <a:lnTo>
                      <a:pt x="531" y="889"/>
                    </a:lnTo>
                    <a:lnTo>
                      <a:pt x="496" y="879"/>
                    </a:lnTo>
                    <a:lnTo>
                      <a:pt x="468" y="848"/>
                    </a:lnTo>
                    <a:lnTo>
                      <a:pt x="449" y="848"/>
                    </a:lnTo>
                    <a:lnTo>
                      <a:pt x="403" y="848"/>
                    </a:lnTo>
                    <a:lnTo>
                      <a:pt x="387" y="822"/>
                    </a:lnTo>
                    <a:lnTo>
                      <a:pt x="378" y="802"/>
                    </a:lnTo>
                    <a:lnTo>
                      <a:pt x="352" y="786"/>
                    </a:lnTo>
                    <a:lnTo>
                      <a:pt x="346" y="768"/>
                    </a:lnTo>
                    <a:lnTo>
                      <a:pt x="346" y="757"/>
                    </a:lnTo>
                    <a:lnTo>
                      <a:pt x="323" y="754"/>
                    </a:lnTo>
                    <a:lnTo>
                      <a:pt x="314" y="764"/>
                    </a:lnTo>
                    <a:lnTo>
                      <a:pt x="309" y="774"/>
                    </a:lnTo>
                    <a:lnTo>
                      <a:pt x="288" y="778"/>
                    </a:lnTo>
                    <a:lnTo>
                      <a:pt x="285" y="764"/>
                    </a:lnTo>
                    <a:lnTo>
                      <a:pt x="261" y="754"/>
                    </a:lnTo>
                    <a:lnTo>
                      <a:pt x="248" y="758"/>
                    </a:lnTo>
                    <a:lnTo>
                      <a:pt x="240" y="736"/>
                    </a:lnTo>
                    <a:lnTo>
                      <a:pt x="228" y="731"/>
                    </a:lnTo>
                    <a:lnTo>
                      <a:pt x="204" y="729"/>
                    </a:lnTo>
                    <a:lnTo>
                      <a:pt x="181" y="731"/>
                    </a:lnTo>
                    <a:lnTo>
                      <a:pt x="161" y="747"/>
                    </a:lnTo>
                    <a:lnTo>
                      <a:pt x="113" y="766"/>
                    </a:lnTo>
                    <a:lnTo>
                      <a:pt x="86" y="773"/>
                    </a:lnTo>
                    <a:lnTo>
                      <a:pt x="63" y="776"/>
                    </a:lnTo>
                    <a:lnTo>
                      <a:pt x="63" y="789"/>
                    </a:lnTo>
                    <a:lnTo>
                      <a:pt x="80" y="788"/>
                    </a:lnTo>
                    <a:lnTo>
                      <a:pt x="80" y="793"/>
                    </a:lnTo>
                    <a:lnTo>
                      <a:pt x="65" y="798"/>
                    </a:lnTo>
                    <a:lnTo>
                      <a:pt x="62" y="805"/>
                    </a:lnTo>
                    <a:lnTo>
                      <a:pt x="69" y="810"/>
                    </a:lnTo>
                    <a:lnTo>
                      <a:pt x="67" y="818"/>
                    </a:lnTo>
                    <a:lnTo>
                      <a:pt x="57" y="820"/>
                    </a:lnTo>
                    <a:lnTo>
                      <a:pt x="56" y="832"/>
                    </a:lnTo>
                    <a:lnTo>
                      <a:pt x="68" y="840"/>
                    </a:lnTo>
                    <a:lnTo>
                      <a:pt x="69" y="854"/>
                    </a:lnTo>
                    <a:lnTo>
                      <a:pt x="60" y="860"/>
                    </a:lnTo>
                    <a:lnTo>
                      <a:pt x="53" y="848"/>
                    </a:lnTo>
                    <a:lnTo>
                      <a:pt x="48" y="850"/>
                    </a:lnTo>
                    <a:lnTo>
                      <a:pt x="29" y="832"/>
                    </a:lnTo>
                    <a:lnTo>
                      <a:pt x="0" y="806"/>
                    </a:lnTo>
                    <a:lnTo>
                      <a:pt x="7" y="785"/>
                    </a:lnTo>
                    <a:lnTo>
                      <a:pt x="32" y="736"/>
                    </a:lnTo>
                    <a:lnTo>
                      <a:pt x="17" y="722"/>
                    </a:lnTo>
                    <a:lnTo>
                      <a:pt x="25" y="703"/>
                    </a:lnTo>
                    <a:lnTo>
                      <a:pt x="42" y="694"/>
                    </a:lnTo>
                    <a:lnTo>
                      <a:pt x="49" y="668"/>
                    </a:lnTo>
                    <a:lnTo>
                      <a:pt x="47" y="627"/>
                    </a:lnTo>
                    <a:lnTo>
                      <a:pt x="42" y="596"/>
                    </a:lnTo>
                    <a:lnTo>
                      <a:pt x="50" y="537"/>
                    </a:lnTo>
                    <a:lnTo>
                      <a:pt x="61" y="492"/>
                    </a:lnTo>
                    <a:lnTo>
                      <a:pt x="51" y="479"/>
                    </a:lnTo>
                    <a:lnTo>
                      <a:pt x="57" y="421"/>
                    </a:lnTo>
                    <a:lnTo>
                      <a:pt x="109" y="367"/>
                    </a:lnTo>
                    <a:lnTo>
                      <a:pt x="124" y="360"/>
                    </a:lnTo>
                    <a:lnTo>
                      <a:pt x="128" y="341"/>
                    </a:lnTo>
                    <a:lnTo>
                      <a:pt x="117" y="295"/>
                    </a:lnTo>
                    <a:lnTo>
                      <a:pt x="126" y="288"/>
                    </a:lnTo>
                    <a:lnTo>
                      <a:pt x="116" y="264"/>
                    </a:lnTo>
                    <a:lnTo>
                      <a:pt x="136" y="273"/>
                    </a:lnTo>
                    <a:lnTo>
                      <a:pt x="146" y="278"/>
                    </a:lnTo>
                    <a:lnTo>
                      <a:pt x="157" y="281"/>
                    </a:lnTo>
                    <a:lnTo>
                      <a:pt x="168" y="286"/>
                    </a:lnTo>
                    <a:lnTo>
                      <a:pt x="176" y="286"/>
                    </a:lnTo>
                    <a:lnTo>
                      <a:pt x="187" y="293"/>
                    </a:lnTo>
                    <a:lnTo>
                      <a:pt x="189" y="300"/>
                    </a:lnTo>
                    <a:lnTo>
                      <a:pt x="193" y="303"/>
                    </a:lnTo>
                    <a:lnTo>
                      <a:pt x="210" y="293"/>
                    </a:lnTo>
                    <a:lnTo>
                      <a:pt x="211" y="284"/>
                    </a:lnTo>
                    <a:lnTo>
                      <a:pt x="201" y="283"/>
                    </a:lnTo>
                    <a:lnTo>
                      <a:pt x="189" y="275"/>
                    </a:lnTo>
                    <a:lnTo>
                      <a:pt x="192" y="269"/>
                    </a:lnTo>
                    <a:lnTo>
                      <a:pt x="180" y="263"/>
                    </a:lnTo>
                    <a:lnTo>
                      <a:pt x="174" y="265"/>
                    </a:lnTo>
                    <a:lnTo>
                      <a:pt x="170" y="253"/>
                    </a:lnTo>
                    <a:lnTo>
                      <a:pt x="174" y="252"/>
                    </a:lnTo>
                    <a:lnTo>
                      <a:pt x="175" y="232"/>
                    </a:lnTo>
                    <a:lnTo>
                      <a:pt x="171" y="230"/>
                    </a:lnTo>
                    <a:lnTo>
                      <a:pt x="176" y="219"/>
                    </a:lnTo>
                    <a:lnTo>
                      <a:pt x="192" y="206"/>
                    </a:lnTo>
                    <a:lnTo>
                      <a:pt x="206" y="190"/>
                    </a:lnTo>
                    <a:lnTo>
                      <a:pt x="215" y="160"/>
                    </a:lnTo>
                    <a:lnTo>
                      <a:pt x="229" y="158"/>
                    </a:lnTo>
                    <a:lnTo>
                      <a:pt x="240" y="161"/>
                    </a:lnTo>
                    <a:lnTo>
                      <a:pt x="258" y="160"/>
                    </a:lnTo>
                    <a:lnTo>
                      <a:pt x="276" y="168"/>
                    </a:lnTo>
                    <a:lnTo>
                      <a:pt x="274" y="182"/>
                    </a:lnTo>
                    <a:lnTo>
                      <a:pt x="278" y="182"/>
                    </a:lnTo>
                    <a:lnTo>
                      <a:pt x="276" y="190"/>
                    </a:lnTo>
                    <a:lnTo>
                      <a:pt x="257" y="204"/>
                    </a:lnTo>
                    <a:lnTo>
                      <a:pt x="255" y="212"/>
                    </a:lnTo>
                    <a:lnTo>
                      <a:pt x="270" y="215"/>
                    </a:lnTo>
                    <a:lnTo>
                      <a:pt x="272" y="234"/>
                    </a:lnTo>
                    <a:lnTo>
                      <a:pt x="280" y="238"/>
                    </a:lnTo>
                    <a:lnTo>
                      <a:pt x="269" y="245"/>
                    </a:lnTo>
                    <a:lnTo>
                      <a:pt x="269" y="267"/>
                    </a:lnTo>
                    <a:lnTo>
                      <a:pt x="275" y="271"/>
                    </a:lnTo>
                    <a:lnTo>
                      <a:pt x="269" y="280"/>
                    </a:lnTo>
                    <a:lnTo>
                      <a:pt x="280" y="290"/>
                    </a:lnTo>
                    <a:lnTo>
                      <a:pt x="293" y="293"/>
                    </a:lnTo>
                    <a:lnTo>
                      <a:pt x="279" y="301"/>
                    </a:lnTo>
                    <a:lnTo>
                      <a:pt x="283" y="307"/>
                    </a:lnTo>
                    <a:lnTo>
                      <a:pt x="275" y="319"/>
                    </a:lnTo>
                    <a:lnTo>
                      <a:pt x="260" y="327"/>
                    </a:lnTo>
                    <a:lnTo>
                      <a:pt x="261" y="331"/>
                    </a:lnTo>
                    <a:lnTo>
                      <a:pt x="254" y="336"/>
                    </a:lnTo>
                    <a:lnTo>
                      <a:pt x="254" y="341"/>
                    </a:lnTo>
                    <a:lnTo>
                      <a:pt x="240" y="346"/>
                    </a:lnTo>
                    <a:lnTo>
                      <a:pt x="230" y="338"/>
                    </a:lnTo>
                    <a:lnTo>
                      <a:pt x="222" y="336"/>
                    </a:lnTo>
                    <a:lnTo>
                      <a:pt x="214" y="337"/>
                    </a:lnTo>
                    <a:lnTo>
                      <a:pt x="201" y="337"/>
                    </a:lnTo>
                    <a:lnTo>
                      <a:pt x="196" y="340"/>
                    </a:lnTo>
                    <a:lnTo>
                      <a:pt x="200" y="344"/>
                    </a:lnTo>
                    <a:lnTo>
                      <a:pt x="213" y="345"/>
                    </a:lnTo>
                    <a:lnTo>
                      <a:pt x="225" y="353"/>
                    </a:lnTo>
                    <a:lnTo>
                      <a:pt x="258" y="355"/>
                    </a:lnTo>
                    <a:lnTo>
                      <a:pt x="264" y="360"/>
                    </a:lnTo>
                    <a:lnTo>
                      <a:pt x="272" y="348"/>
                    </a:lnTo>
                    <a:lnTo>
                      <a:pt x="288" y="339"/>
                    </a:lnTo>
                    <a:lnTo>
                      <a:pt x="299" y="325"/>
                    </a:lnTo>
                    <a:lnTo>
                      <a:pt x="309" y="320"/>
                    </a:lnTo>
                    <a:lnTo>
                      <a:pt x="313" y="312"/>
                    </a:lnTo>
                    <a:lnTo>
                      <a:pt x="302" y="297"/>
                    </a:lnTo>
                    <a:lnTo>
                      <a:pt x="298" y="293"/>
                    </a:lnTo>
                    <a:lnTo>
                      <a:pt x="329" y="282"/>
                    </a:lnTo>
                    <a:lnTo>
                      <a:pt x="341" y="282"/>
                    </a:lnTo>
                    <a:lnTo>
                      <a:pt x="346" y="287"/>
                    </a:lnTo>
                    <a:lnTo>
                      <a:pt x="355" y="297"/>
                    </a:lnTo>
                    <a:lnTo>
                      <a:pt x="350" y="315"/>
                    </a:lnTo>
                    <a:lnTo>
                      <a:pt x="358" y="320"/>
                    </a:lnTo>
                    <a:lnTo>
                      <a:pt x="374" y="323"/>
                    </a:lnTo>
                    <a:lnTo>
                      <a:pt x="384" y="320"/>
                    </a:lnTo>
                    <a:lnTo>
                      <a:pt x="376" y="317"/>
                    </a:lnTo>
                    <a:lnTo>
                      <a:pt x="369" y="319"/>
                    </a:lnTo>
                    <a:lnTo>
                      <a:pt x="361" y="312"/>
                    </a:lnTo>
                    <a:lnTo>
                      <a:pt x="359" y="307"/>
                    </a:lnTo>
                    <a:lnTo>
                      <a:pt x="372" y="300"/>
                    </a:lnTo>
                    <a:lnTo>
                      <a:pt x="361" y="286"/>
                    </a:lnTo>
                    <a:lnTo>
                      <a:pt x="352" y="284"/>
                    </a:lnTo>
                    <a:lnTo>
                      <a:pt x="346" y="278"/>
                    </a:lnTo>
                    <a:lnTo>
                      <a:pt x="325" y="274"/>
                    </a:lnTo>
                    <a:lnTo>
                      <a:pt x="313" y="278"/>
                    </a:lnTo>
                    <a:lnTo>
                      <a:pt x="294" y="275"/>
                    </a:lnTo>
                    <a:lnTo>
                      <a:pt x="292" y="267"/>
                    </a:lnTo>
                    <a:lnTo>
                      <a:pt x="287" y="257"/>
                    </a:lnTo>
                    <a:lnTo>
                      <a:pt x="288" y="249"/>
                    </a:lnTo>
                    <a:lnTo>
                      <a:pt x="296" y="241"/>
                    </a:lnTo>
                    <a:lnTo>
                      <a:pt x="304" y="234"/>
                    </a:lnTo>
                    <a:lnTo>
                      <a:pt x="299" y="222"/>
                    </a:lnTo>
                    <a:lnTo>
                      <a:pt x="283" y="210"/>
                    </a:lnTo>
                    <a:lnTo>
                      <a:pt x="290" y="197"/>
                    </a:lnTo>
                    <a:lnTo>
                      <a:pt x="317" y="186"/>
                    </a:lnTo>
                    <a:lnTo>
                      <a:pt x="319" y="177"/>
                    </a:lnTo>
                    <a:lnTo>
                      <a:pt x="317" y="174"/>
                    </a:lnTo>
                    <a:lnTo>
                      <a:pt x="314" y="167"/>
                    </a:lnTo>
                    <a:lnTo>
                      <a:pt x="305" y="160"/>
                    </a:lnTo>
                    <a:lnTo>
                      <a:pt x="309" y="160"/>
                    </a:lnTo>
                    <a:lnTo>
                      <a:pt x="317" y="160"/>
                    </a:lnTo>
                    <a:lnTo>
                      <a:pt x="328" y="169"/>
                    </a:lnTo>
                    <a:lnTo>
                      <a:pt x="329" y="184"/>
                    </a:lnTo>
                    <a:lnTo>
                      <a:pt x="320" y="192"/>
                    </a:lnTo>
                    <a:lnTo>
                      <a:pt x="320" y="198"/>
                    </a:lnTo>
                    <a:lnTo>
                      <a:pt x="328" y="202"/>
                    </a:lnTo>
                    <a:lnTo>
                      <a:pt x="322" y="212"/>
                    </a:lnTo>
                    <a:lnTo>
                      <a:pt x="349" y="219"/>
                    </a:lnTo>
                    <a:lnTo>
                      <a:pt x="363" y="219"/>
                    </a:lnTo>
                    <a:lnTo>
                      <a:pt x="373" y="224"/>
                    </a:lnTo>
                    <a:lnTo>
                      <a:pt x="385" y="226"/>
                    </a:lnTo>
                    <a:lnTo>
                      <a:pt x="387" y="221"/>
                    </a:lnTo>
                    <a:lnTo>
                      <a:pt x="378" y="219"/>
                    </a:lnTo>
                    <a:lnTo>
                      <a:pt x="370" y="215"/>
                    </a:lnTo>
                    <a:lnTo>
                      <a:pt x="370" y="211"/>
                    </a:lnTo>
                    <a:lnTo>
                      <a:pt x="362" y="212"/>
                    </a:lnTo>
                    <a:lnTo>
                      <a:pt x="341" y="204"/>
                    </a:lnTo>
                    <a:lnTo>
                      <a:pt x="332" y="197"/>
                    </a:lnTo>
                    <a:lnTo>
                      <a:pt x="339" y="190"/>
                    </a:lnTo>
                    <a:lnTo>
                      <a:pt x="349" y="190"/>
                    </a:lnTo>
                    <a:lnTo>
                      <a:pt x="359" y="196"/>
                    </a:lnTo>
                    <a:lnTo>
                      <a:pt x="369" y="196"/>
                    </a:lnTo>
                    <a:lnTo>
                      <a:pt x="369" y="187"/>
                    </a:lnTo>
                    <a:lnTo>
                      <a:pt x="362" y="188"/>
                    </a:lnTo>
                    <a:lnTo>
                      <a:pt x="355" y="188"/>
                    </a:lnTo>
                    <a:lnTo>
                      <a:pt x="355" y="184"/>
                    </a:lnTo>
                    <a:lnTo>
                      <a:pt x="370" y="179"/>
                    </a:lnTo>
                    <a:lnTo>
                      <a:pt x="387" y="179"/>
                    </a:lnTo>
                    <a:lnTo>
                      <a:pt x="413" y="190"/>
                    </a:lnTo>
                    <a:lnTo>
                      <a:pt x="435" y="201"/>
                    </a:lnTo>
                    <a:lnTo>
                      <a:pt x="456" y="199"/>
                    </a:lnTo>
                    <a:lnTo>
                      <a:pt x="458" y="202"/>
                    </a:lnTo>
                    <a:lnTo>
                      <a:pt x="452" y="210"/>
                    </a:lnTo>
                    <a:lnTo>
                      <a:pt x="444" y="211"/>
                    </a:lnTo>
                    <a:lnTo>
                      <a:pt x="437" y="215"/>
                    </a:lnTo>
                    <a:lnTo>
                      <a:pt x="443" y="218"/>
                    </a:lnTo>
                    <a:lnTo>
                      <a:pt x="444" y="227"/>
                    </a:lnTo>
                    <a:lnTo>
                      <a:pt x="459" y="224"/>
                    </a:lnTo>
                    <a:lnTo>
                      <a:pt x="461" y="235"/>
                    </a:lnTo>
                    <a:lnTo>
                      <a:pt x="449" y="244"/>
                    </a:lnTo>
                    <a:lnTo>
                      <a:pt x="465" y="256"/>
                    </a:lnTo>
                    <a:lnTo>
                      <a:pt x="472" y="264"/>
                    </a:lnTo>
                    <a:lnTo>
                      <a:pt x="480" y="264"/>
                    </a:lnTo>
                    <a:lnTo>
                      <a:pt x="486" y="262"/>
                    </a:lnTo>
                    <a:lnTo>
                      <a:pt x="482" y="259"/>
                    </a:lnTo>
                    <a:lnTo>
                      <a:pt x="459" y="245"/>
                    </a:lnTo>
                    <a:lnTo>
                      <a:pt x="471" y="241"/>
                    </a:lnTo>
                    <a:lnTo>
                      <a:pt x="473" y="234"/>
                    </a:lnTo>
                    <a:lnTo>
                      <a:pt x="461" y="221"/>
                    </a:lnTo>
                    <a:lnTo>
                      <a:pt x="461" y="212"/>
                    </a:lnTo>
                    <a:lnTo>
                      <a:pt x="467" y="204"/>
                    </a:lnTo>
                    <a:lnTo>
                      <a:pt x="464" y="194"/>
                    </a:lnTo>
                    <a:lnTo>
                      <a:pt x="444" y="190"/>
                    </a:lnTo>
                    <a:lnTo>
                      <a:pt x="444" y="182"/>
                    </a:lnTo>
                    <a:lnTo>
                      <a:pt x="420" y="175"/>
                    </a:lnTo>
                    <a:lnTo>
                      <a:pt x="421" y="169"/>
                    </a:lnTo>
                    <a:lnTo>
                      <a:pt x="414" y="165"/>
                    </a:lnTo>
                    <a:lnTo>
                      <a:pt x="415" y="152"/>
                    </a:lnTo>
                    <a:lnTo>
                      <a:pt x="409" y="146"/>
                    </a:lnTo>
                    <a:lnTo>
                      <a:pt x="420" y="137"/>
                    </a:lnTo>
                    <a:lnTo>
                      <a:pt x="428" y="137"/>
                    </a:lnTo>
                    <a:lnTo>
                      <a:pt x="457" y="133"/>
                    </a:lnTo>
                    <a:lnTo>
                      <a:pt x="476" y="131"/>
                    </a:lnTo>
                    <a:lnTo>
                      <a:pt x="483" y="131"/>
                    </a:lnTo>
                    <a:lnTo>
                      <a:pt x="496" y="131"/>
                    </a:lnTo>
                    <a:lnTo>
                      <a:pt x="503" y="128"/>
                    </a:lnTo>
                    <a:lnTo>
                      <a:pt x="520" y="128"/>
                    </a:lnTo>
                    <a:lnTo>
                      <a:pt x="527" y="132"/>
                    </a:lnTo>
                    <a:lnTo>
                      <a:pt x="529" y="126"/>
                    </a:lnTo>
                    <a:lnTo>
                      <a:pt x="523" y="121"/>
                    </a:lnTo>
                    <a:lnTo>
                      <a:pt x="524" y="116"/>
                    </a:lnTo>
                    <a:lnTo>
                      <a:pt x="516" y="112"/>
                    </a:lnTo>
                    <a:lnTo>
                      <a:pt x="507" y="111"/>
                    </a:lnTo>
                    <a:lnTo>
                      <a:pt x="509" y="106"/>
                    </a:lnTo>
                    <a:lnTo>
                      <a:pt x="524" y="107"/>
                    </a:lnTo>
                    <a:lnTo>
                      <a:pt x="524" y="104"/>
                    </a:lnTo>
                    <a:lnTo>
                      <a:pt x="516" y="101"/>
                    </a:lnTo>
                    <a:lnTo>
                      <a:pt x="507" y="101"/>
                    </a:lnTo>
                    <a:lnTo>
                      <a:pt x="503" y="97"/>
                    </a:lnTo>
                    <a:lnTo>
                      <a:pt x="509" y="92"/>
                    </a:lnTo>
                    <a:lnTo>
                      <a:pt x="521" y="96"/>
                    </a:lnTo>
                    <a:lnTo>
                      <a:pt x="527" y="91"/>
                    </a:lnTo>
                    <a:lnTo>
                      <a:pt x="535" y="86"/>
                    </a:lnTo>
                    <a:lnTo>
                      <a:pt x="538" y="83"/>
                    </a:lnTo>
                    <a:lnTo>
                      <a:pt x="529" y="82"/>
                    </a:lnTo>
                    <a:lnTo>
                      <a:pt x="523" y="81"/>
                    </a:lnTo>
                    <a:lnTo>
                      <a:pt x="526" y="79"/>
                    </a:lnTo>
                    <a:lnTo>
                      <a:pt x="535" y="79"/>
                    </a:lnTo>
                    <a:lnTo>
                      <a:pt x="545" y="79"/>
                    </a:lnTo>
                    <a:lnTo>
                      <a:pt x="559" y="71"/>
                    </a:lnTo>
                    <a:lnTo>
                      <a:pt x="576" y="69"/>
                    </a:lnTo>
                    <a:lnTo>
                      <a:pt x="590" y="66"/>
                    </a:lnTo>
                    <a:lnTo>
                      <a:pt x="600" y="67"/>
                    </a:lnTo>
                    <a:lnTo>
                      <a:pt x="606" y="64"/>
                    </a:lnTo>
                    <a:lnTo>
                      <a:pt x="631" y="62"/>
                    </a:lnTo>
                    <a:lnTo>
                      <a:pt x="648" y="61"/>
                    </a:lnTo>
                    <a:lnTo>
                      <a:pt x="650" y="58"/>
                    </a:lnTo>
                    <a:lnTo>
                      <a:pt x="640" y="58"/>
                    </a:lnTo>
                    <a:lnTo>
                      <a:pt x="633" y="57"/>
                    </a:lnTo>
                    <a:lnTo>
                      <a:pt x="629" y="55"/>
                    </a:lnTo>
                    <a:lnTo>
                      <a:pt x="638" y="52"/>
                    </a:lnTo>
                    <a:lnTo>
                      <a:pt x="657" y="52"/>
                    </a:lnTo>
                    <a:lnTo>
                      <a:pt x="669" y="50"/>
                    </a:lnTo>
                    <a:lnTo>
                      <a:pt x="688" y="54"/>
                    </a:lnTo>
                    <a:lnTo>
                      <a:pt x="677" y="60"/>
                    </a:lnTo>
                    <a:lnTo>
                      <a:pt x="681" y="61"/>
                    </a:lnTo>
                    <a:lnTo>
                      <a:pt x="689" y="57"/>
                    </a:lnTo>
                    <a:lnTo>
                      <a:pt x="698" y="57"/>
                    </a:lnTo>
                    <a:lnTo>
                      <a:pt x="698" y="61"/>
                    </a:lnTo>
                    <a:lnTo>
                      <a:pt x="716" y="55"/>
                    </a:lnTo>
                    <a:lnTo>
                      <a:pt x="724" y="50"/>
                    </a:lnTo>
                    <a:lnTo>
                      <a:pt x="733" y="48"/>
                    </a:lnTo>
                    <a:lnTo>
                      <a:pt x="751" y="53"/>
                    </a:lnTo>
                    <a:lnTo>
                      <a:pt x="743" y="57"/>
                    </a:lnTo>
                    <a:lnTo>
                      <a:pt x="746" y="64"/>
                    </a:lnTo>
                    <a:lnTo>
                      <a:pt x="760" y="61"/>
                    </a:lnTo>
                    <a:lnTo>
                      <a:pt x="763" y="54"/>
                    </a:lnTo>
                    <a:lnTo>
                      <a:pt x="760" y="49"/>
                    </a:lnTo>
                    <a:lnTo>
                      <a:pt x="742" y="43"/>
                    </a:lnTo>
                    <a:lnTo>
                      <a:pt x="737" y="41"/>
                    </a:lnTo>
                    <a:lnTo>
                      <a:pt x="740" y="39"/>
                    </a:lnTo>
                    <a:lnTo>
                      <a:pt x="753" y="42"/>
                    </a:lnTo>
                    <a:lnTo>
                      <a:pt x="769" y="40"/>
                    </a:lnTo>
                    <a:lnTo>
                      <a:pt x="781" y="42"/>
                    </a:lnTo>
                    <a:lnTo>
                      <a:pt x="790" y="43"/>
                    </a:lnTo>
                    <a:lnTo>
                      <a:pt x="805" y="45"/>
                    </a:lnTo>
                    <a:lnTo>
                      <a:pt x="823" y="42"/>
                    </a:lnTo>
                    <a:lnTo>
                      <a:pt x="820" y="41"/>
                    </a:lnTo>
                    <a:lnTo>
                      <a:pt x="801" y="42"/>
                    </a:lnTo>
                    <a:lnTo>
                      <a:pt x="792" y="40"/>
                    </a:lnTo>
                    <a:lnTo>
                      <a:pt x="782" y="39"/>
                    </a:lnTo>
                    <a:lnTo>
                      <a:pt x="777" y="35"/>
                    </a:lnTo>
                    <a:lnTo>
                      <a:pt x="782" y="34"/>
                    </a:lnTo>
                    <a:lnTo>
                      <a:pt x="775" y="31"/>
                    </a:lnTo>
                    <a:lnTo>
                      <a:pt x="772" y="27"/>
                    </a:lnTo>
                    <a:lnTo>
                      <a:pt x="782" y="22"/>
                    </a:lnTo>
                    <a:lnTo>
                      <a:pt x="783" y="17"/>
                    </a:lnTo>
                    <a:lnTo>
                      <a:pt x="799" y="10"/>
                    </a:lnTo>
                    <a:lnTo>
                      <a:pt x="805" y="6"/>
                    </a:lnTo>
                    <a:lnTo>
                      <a:pt x="828" y="0"/>
                    </a:lnTo>
                    <a:moveTo>
                      <a:pt x="828" y="0"/>
                    </a:moveTo>
                    <a:lnTo>
                      <a:pt x="828" y="0"/>
                    </a:lnTo>
                    <a:lnTo>
                      <a:pt x="805" y="5"/>
                    </a:lnTo>
                    <a:lnTo>
                      <a:pt x="805" y="5"/>
                    </a:lnTo>
                    <a:lnTo>
                      <a:pt x="805" y="6"/>
                    </a:lnTo>
                    <a:lnTo>
                      <a:pt x="799" y="10"/>
                    </a:lnTo>
                    <a:lnTo>
                      <a:pt x="783" y="17"/>
                    </a:lnTo>
                    <a:lnTo>
                      <a:pt x="782" y="17"/>
                    </a:lnTo>
                    <a:lnTo>
                      <a:pt x="782" y="17"/>
                    </a:lnTo>
                    <a:lnTo>
                      <a:pt x="782" y="22"/>
                    </a:lnTo>
                    <a:lnTo>
                      <a:pt x="772" y="26"/>
                    </a:lnTo>
                    <a:lnTo>
                      <a:pt x="771" y="26"/>
                    </a:lnTo>
                    <a:lnTo>
                      <a:pt x="772" y="27"/>
                    </a:lnTo>
                    <a:lnTo>
                      <a:pt x="775" y="32"/>
                    </a:lnTo>
                    <a:lnTo>
                      <a:pt x="775" y="32"/>
                    </a:lnTo>
                    <a:lnTo>
                      <a:pt x="775" y="32"/>
                    </a:lnTo>
                    <a:lnTo>
                      <a:pt x="781" y="34"/>
                    </a:lnTo>
                    <a:lnTo>
                      <a:pt x="777" y="35"/>
                    </a:lnTo>
                    <a:lnTo>
                      <a:pt x="776" y="35"/>
                    </a:lnTo>
                    <a:lnTo>
                      <a:pt x="776" y="35"/>
                    </a:lnTo>
                    <a:lnTo>
                      <a:pt x="782" y="40"/>
                    </a:lnTo>
                    <a:lnTo>
                      <a:pt x="782" y="40"/>
                    </a:lnTo>
                    <a:lnTo>
                      <a:pt x="782" y="40"/>
                    </a:lnTo>
                    <a:lnTo>
                      <a:pt x="792" y="40"/>
                    </a:lnTo>
                    <a:lnTo>
                      <a:pt x="801" y="42"/>
                    </a:lnTo>
                    <a:lnTo>
                      <a:pt x="801" y="42"/>
                    </a:lnTo>
                    <a:lnTo>
                      <a:pt x="801" y="42"/>
                    </a:lnTo>
                    <a:lnTo>
                      <a:pt x="820" y="41"/>
                    </a:lnTo>
                    <a:lnTo>
                      <a:pt x="822" y="42"/>
                    </a:lnTo>
                    <a:lnTo>
                      <a:pt x="805" y="45"/>
                    </a:lnTo>
                    <a:lnTo>
                      <a:pt x="790" y="42"/>
                    </a:lnTo>
                    <a:lnTo>
                      <a:pt x="781" y="42"/>
                    </a:lnTo>
                    <a:lnTo>
                      <a:pt x="769" y="40"/>
                    </a:lnTo>
                    <a:lnTo>
                      <a:pt x="769" y="40"/>
                    </a:lnTo>
                    <a:lnTo>
                      <a:pt x="769" y="40"/>
                    </a:lnTo>
                    <a:lnTo>
                      <a:pt x="753" y="42"/>
                    </a:lnTo>
                    <a:lnTo>
                      <a:pt x="740" y="38"/>
                    </a:lnTo>
                    <a:lnTo>
                      <a:pt x="740" y="38"/>
                    </a:lnTo>
                    <a:lnTo>
                      <a:pt x="740" y="38"/>
                    </a:lnTo>
                    <a:lnTo>
                      <a:pt x="737" y="41"/>
                    </a:lnTo>
                    <a:lnTo>
                      <a:pt x="736" y="41"/>
                    </a:lnTo>
                    <a:lnTo>
                      <a:pt x="737" y="41"/>
                    </a:lnTo>
                    <a:lnTo>
                      <a:pt x="742" y="43"/>
                    </a:lnTo>
                    <a:lnTo>
                      <a:pt x="759" y="49"/>
                    </a:lnTo>
                    <a:lnTo>
                      <a:pt x="762" y="54"/>
                    </a:lnTo>
                    <a:lnTo>
                      <a:pt x="760" y="60"/>
                    </a:lnTo>
                    <a:lnTo>
                      <a:pt x="747" y="63"/>
                    </a:lnTo>
                    <a:lnTo>
                      <a:pt x="744" y="57"/>
                    </a:lnTo>
                    <a:lnTo>
                      <a:pt x="751" y="53"/>
                    </a:lnTo>
                    <a:lnTo>
                      <a:pt x="752" y="53"/>
                    </a:lnTo>
                    <a:lnTo>
                      <a:pt x="751" y="53"/>
                    </a:lnTo>
                    <a:lnTo>
                      <a:pt x="733" y="47"/>
                    </a:lnTo>
                    <a:lnTo>
                      <a:pt x="733" y="47"/>
                    </a:lnTo>
                    <a:lnTo>
                      <a:pt x="733" y="47"/>
                    </a:lnTo>
                    <a:lnTo>
                      <a:pt x="724" y="50"/>
                    </a:lnTo>
                    <a:lnTo>
                      <a:pt x="724" y="50"/>
                    </a:lnTo>
                    <a:lnTo>
                      <a:pt x="724" y="50"/>
                    </a:lnTo>
                    <a:lnTo>
                      <a:pt x="716" y="55"/>
                    </a:lnTo>
                    <a:lnTo>
                      <a:pt x="698" y="60"/>
                    </a:lnTo>
                    <a:lnTo>
                      <a:pt x="698" y="57"/>
                    </a:lnTo>
                    <a:lnTo>
                      <a:pt x="698" y="57"/>
                    </a:lnTo>
                    <a:lnTo>
                      <a:pt x="698" y="57"/>
                    </a:lnTo>
                    <a:lnTo>
                      <a:pt x="689" y="57"/>
                    </a:lnTo>
                    <a:lnTo>
                      <a:pt x="689" y="57"/>
                    </a:lnTo>
                    <a:lnTo>
                      <a:pt x="689" y="57"/>
                    </a:lnTo>
                    <a:lnTo>
                      <a:pt x="681" y="60"/>
                    </a:lnTo>
                    <a:lnTo>
                      <a:pt x="678" y="59"/>
                    </a:lnTo>
                    <a:lnTo>
                      <a:pt x="688" y="54"/>
                    </a:lnTo>
                    <a:lnTo>
                      <a:pt x="689" y="53"/>
                    </a:lnTo>
                    <a:lnTo>
                      <a:pt x="688" y="53"/>
                    </a:lnTo>
                    <a:lnTo>
                      <a:pt x="669" y="50"/>
                    </a:lnTo>
                    <a:lnTo>
                      <a:pt x="669" y="50"/>
                    </a:lnTo>
                    <a:lnTo>
                      <a:pt x="669" y="50"/>
                    </a:lnTo>
                    <a:lnTo>
                      <a:pt x="657" y="51"/>
                    </a:lnTo>
                    <a:lnTo>
                      <a:pt x="638" y="52"/>
                    </a:lnTo>
                    <a:lnTo>
                      <a:pt x="638" y="52"/>
                    </a:lnTo>
                    <a:lnTo>
                      <a:pt x="637" y="52"/>
                    </a:lnTo>
                    <a:lnTo>
                      <a:pt x="628" y="54"/>
                    </a:lnTo>
                    <a:lnTo>
                      <a:pt x="628" y="54"/>
                    </a:lnTo>
                    <a:lnTo>
                      <a:pt x="628" y="55"/>
                    </a:lnTo>
                    <a:lnTo>
                      <a:pt x="633" y="58"/>
                    </a:lnTo>
                    <a:lnTo>
                      <a:pt x="633" y="58"/>
                    </a:lnTo>
                    <a:lnTo>
                      <a:pt x="633" y="58"/>
                    </a:lnTo>
                    <a:lnTo>
                      <a:pt x="640" y="59"/>
                    </a:lnTo>
                    <a:lnTo>
                      <a:pt x="640" y="59"/>
                    </a:lnTo>
                    <a:lnTo>
                      <a:pt x="640" y="59"/>
                    </a:lnTo>
                    <a:lnTo>
                      <a:pt x="650" y="58"/>
                    </a:lnTo>
                    <a:lnTo>
                      <a:pt x="648" y="60"/>
                    </a:lnTo>
                    <a:lnTo>
                      <a:pt x="631" y="62"/>
                    </a:lnTo>
                    <a:lnTo>
                      <a:pt x="606" y="63"/>
                    </a:lnTo>
                    <a:lnTo>
                      <a:pt x="606" y="63"/>
                    </a:lnTo>
                    <a:lnTo>
                      <a:pt x="606" y="63"/>
                    </a:lnTo>
                    <a:lnTo>
                      <a:pt x="600" y="66"/>
                    </a:lnTo>
                    <a:lnTo>
                      <a:pt x="590" y="65"/>
                    </a:lnTo>
                    <a:lnTo>
                      <a:pt x="590" y="65"/>
                    </a:lnTo>
                    <a:lnTo>
                      <a:pt x="590" y="65"/>
                    </a:lnTo>
                    <a:lnTo>
                      <a:pt x="576" y="69"/>
                    </a:lnTo>
                    <a:lnTo>
                      <a:pt x="559" y="70"/>
                    </a:lnTo>
                    <a:lnTo>
                      <a:pt x="559" y="70"/>
                    </a:lnTo>
                    <a:lnTo>
                      <a:pt x="559" y="70"/>
                    </a:lnTo>
                    <a:lnTo>
                      <a:pt x="545" y="78"/>
                    </a:lnTo>
                    <a:lnTo>
                      <a:pt x="535" y="79"/>
                    </a:lnTo>
                    <a:lnTo>
                      <a:pt x="526" y="78"/>
                    </a:lnTo>
                    <a:lnTo>
                      <a:pt x="526" y="78"/>
                    </a:lnTo>
                    <a:lnTo>
                      <a:pt x="526" y="78"/>
                    </a:lnTo>
                    <a:lnTo>
                      <a:pt x="522" y="81"/>
                    </a:lnTo>
                    <a:lnTo>
                      <a:pt x="521" y="81"/>
                    </a:lnTo>
                    <a:lnTo>
                      <a:pt x="523" y="82"/>
                    </a:lnTo>
                    <a:lnTo>
                      <a:pt x="529" y="82"/>
                    </a:lnTo>
                    <a:lnTo>
                      <a:pt x="537" y="83"/>
                    </a:lnTo>
                    <a:lnTo>
                      <a:pt x="534" y="86"/>
                    </a:lnTo>
                    <a:lnTo>
                      <a:pt x="527" y="90"/>
                    </a:lnTo>
                    <a:lnTo>
                      <a:pt x="527" y="90"/>
                    </a:lnTo>
                    <a:lnTo>
                      <a:pt x="527" y="90"/>
                    </a:lnTo>
                    <a:lnTo>
                      <a:pt x="521" y="95"/>
                    </a:lnTo>
                    <a:lnTo>
                      <a:pt x="509" y="92"/>
                    </a:lnTo>
                    <a:lnTo>
                      <a:pt x="509" y="92"/>
                    </a:lnTo>
                    <a:lnTo>
                      <a:pt x="509" y="92"/>
                    </a:lnTo>
                    <a:lnTo>
                      <a:pt x="503" y="96"/>
                    </a:lnTo>
                    <a:lnTo>
                      <a:pt x="503" y="97"/>
                    </a:lnTo>
                    <a:lnTo>
                      <a:pt x="503" y="97"/>
                    </a:lnTo>
                    <a:lnTo>
                      <a:pt x="507" y="102"/>
                    </a:lnTo>
                    <a:lnTo>
                      <a:pt x="507" y="102"/>
                    </a:lnTo>
                    <a:lnTo>
                      <a:pt x="508" y="102"/>
                    </a:lnTo>
                    <a:lnTo>
                      <a:pt x="516" y="101"/>
                    </a:lnTo>
                    <a:lnTo>
                      <a:pt x="524" y="104"/>
                    </a:lnTo>
                    <a:lnTo>
                      <a:pt x="524" y="107"/>
                    </a:lnTo>
                    <a:lnTo>
                      <a:pt x="509" y="106"/>
                    </a:lnTo>
                    <a:lnTo>
                      <a:pt x="509" y="106"/>
                    </a:lnTo>
                    <a:lnTo>
                      <a:pt x="509" y="106"/>
                    </a:lnTo>
                    <a:lnTo>
                      <a:pt x="507" y="111"/>
                    </a:lnTo>
                    <a:lnTo>
                      <a:pt x="507" y="111"/>
                    </a:lnTo>
                    <a:lnTo>
                      <a:pt x="507" y="111"/>
                    </a:lnTo>
                    <a:lnTo>
                      <a:pt x="516" y="112"/>
                    </a:lnTo>
                    <a:lnTo>
                      <a:pt x="523" y="116"/>
                    </a:lnTo>
                    <a:lnTo>
                      <a:pt x="522" y="121"/>
                    </a:lnTo>
                    <a:lnTo>
                      <a:pt x="522" y="121"/>
                    </a:lnTo>
                    <a:lnTo>
                      <a:pt x="522" y="122"/>
                    </a:lnTo>
                    <a:lnTo>
                      <a:pt x="528" y="126"/>
                    </a:lnTo>
                    <a:lnTo>
                      <a:pt x="527" y="131"/>
                    </a:lnTo>
                    <a:lnTo>
                      <a:pt x="520" y="127"/>
                    </a:lnTo>
                    <a:lnTo>
                      <a:pt x="520" y="127"/>
                    </a:lnTo>
                    <a:lnTo>
                      <a:pt x="520" y="127"/>
                    </a:lnTo>
                    <a:lnTo>
                      <a:pt x="503" y="127"/>
                    </a:lnTo>
                    <a:lnTo>
                      <a:pt x="503" y="127"/>
                    </a:lnTo>
                    <a:lnTo>
                      <a:pt x="503" y="127"/>
                    </a:lnTo>
                    <a:lnTo>
                      <a:pt x="496" y="131"/>
                    </a:lnTo>
                    <a:lnTo>
                      <a:pt x="483" y="131"/>
                    </a:lnTo>
                    <a:lnTo>
                      <a:pt x="476" y="130"/>
                    </a:lnTo>
                    <a:lnTo>
                      <a:pt x="476" y="130"/>
                    </a:lnTo>
                    <a:lnTo>
                      <a:pt x="476" y="130"/>
                    </a:lnTo>
                    <a:lnTo>
                      <a:pt x="457" y="133"/>
                    </a:lnTo>
                    <a:lnTo>
                      <a:pt x="428" y="137"/>
                    </a:lnTo>
                    <a:lnTo>
                      <a:pt x="420" y="137"/>
                    </a:lnTo>
                    <a:lnTo>
                      <a:pt x="420" y="137"/>
                    </a:lnTo>
                    <a:lnTo>
                      <a:pt x="419" y="137"/>
                    </a:lnTo>
                    <a:lnTo>
                      <a:pt x="409" y="146"/>
                    </a:lnTo>
                    <a:lnTo>
                      <a:pt x="409" y="146"/>
                    </a:lnTo>
                    <a:lnTo>
                      <a:pt x="409" y="147"/>
                    </a:lnTo>
                    <a:lnTo>
                      <a:pt x="415" y="152"/>
                    </a:lnTo>
                    <a:lnTo>
                      <a:pt x="414" y="165"/>
                    </a:lnTo>
                    <a:lnTo>
                      <a:pt x="414" y="166"/>
                    </a:lnTo>
                    <a:lnTo>
                      <a:pt x="414" y="166"/>
                    </a:lnTo>
                    <a:lnTo>
                      <a:pt x="421" y="169"/>
                    </a:lnTo>
                    <a:lnTo>
                      <a:pt x="419" y="175"/>
                    </a:lnTo>
                    <a:lnTo>
                      <a:pt x="419" y="176"/>
                    </a:lnTo>
                    <a:lnTo>
                      <a:pt x="420" y="176"/>
                    </a:lnTo>
                    <a:lnTo>
                      <a:pt x="444" y="182"/>
                    </a:lnTo>
                    <a:lnTo>
                      <a:pt x="444" y="190"/>
                    </a:lnTo>
                    <a:lnTo>
                      <a:pt x="444" y="190"/>
                    </a:lnTo>
                    <a:lnTo>
                      <a:pt x="444" y="190"/>
                    </a:lnTo>
                    <a:lnTo>
                      <a:pt x="463" y="195"/>
                    </a:lnTo>
                    <a:lnTo>
                      <a:pt x="466" y="204"/>
                    </a:lnTo>
                    <a:lnTo>
                      <a:pt x="460" y="212"/>
                    </a:lnTo>
                    <a:lnTo>
                      <a:pt x="460" y="212"/>
                    </a:lnTo>
                    <a:lnTo>
                      <a:pt x="460" y="212"/>
                    </a:lnTo>
                    <a:lnTo>
                      <a:pt x="460" y="221"/>
                    </a:lnTo>
                    <a:lnTo>
                      <a:pt x="460" y="221"/>
                    </a:lnTo>
                    <a:lnTo>
                      <a:pt x="460" y="221"/>
                    </a:lnTo>
                    <a:lnTo>
                      <a:pt x="472" y="234"/>
                    </a:lnTo>
                    <a:lnTo>
                      <a:pt x="471" y="240"/>
                    </a:lnTo>
                    <a:lnTo>
                      <a:pt x="459" y="244"/>
                    </a:lnTo>
                    <a:lnTo>
                      <a:pt x="458" y="245"/>
                    </a:lnTo>
                    <a:lnTo>
                      <a:pt x="459" y="245"/>
                    </a:lnTo>
                    <a:lnTo>
                      <a:pt x="482" y="259"/>
                    </a:lnTo>
                    <a:lnTo>
                      <a:pt x="485" y="262"/>
                    </a:lnTo>
                    <a:lnTo>
                      <a:pt x="480" y="264"/>
                    </a:lnTo>
                    <a:lnTo>
                      <a:pt x="472" y="263"/>
                    </a:lnTo>
                    <a:lnTo>
                      <a:pt x="466" y="256"/>
                    </a:lnTo>
                    <a:lnTo>
                      <a:pt x="466" y="256"/>
                    </a:lnTo>
                    <a:lnTo>
                      <a:pt x="466" y="256"/>
                    </a:lnTo>
                    <a:lnTo>
                      <a:pt x="449" y="244"/>
                    </a:lnTo>
                    <a:lnTo>
                      <a:pt x="461" y="236"/>
                    </a:lnTo>
                    <a:lnTo>
                      <a:pt x="461" y="235"/>
                    </a:lnTo>
                    <a:lnTo>
                      <a:pt x="461" y="235"/>
                    </a:lnTo>
                    <a:lnTo>
                      <a:pt x="460" y="224"/>
                    </a:lnTo>
                    <a:lnTo>
                      <a:pt x="460" y="224"/>
                    </a:lnTo>
                    <a:lnTo>
                      <a:pt x="459" y="224"/>
                    </a:lnTo>
                    <a:lnTo>
                      <a:pt x="445" y="227"/>
                    </a:lnTo>
                    <a:lnTo>
                      <a:pt x="443" y="218"/>
                    </a:lnTo>
                    <a:lnTo>
                      <a:pt x="443" y="218"/>
                    </a:lnTo>
                    <a:lnTo>
                      <a:pt x="443" y="218"/>
                    </a:lnTo>
                    <a:lnTo>
                      <a:pt x="438" y="215"/>
                    </a:lnTo>
                    <a:lnTo>
                      <a:pt x="444" y="211"/>
                    </a:lnTo>
                    <a:lnTo>
                      <a:pt x="452" y="211"/>
                    </a:lnTo>
                    <a:lnTo>
                      <a:pt x="452" y="211"/>
                    </a:lnTo>
                    <a:lnTo>
                      <a:pt x="452" y="210"/>
                    </a:lnTo>
                    <a:lnTo>
                      <a:pt x="458" y="203"/>
                    </a:lnTo>
                    <a:lnTo>
                      <a:pt x="459" y="202"/>
                    </a:lnTo>
                    <a:lnTo>
                      <a:pt x="458" y="202"/>
                    </a:lnTo>
                    <a:lnTo>
                      <a:pt x="456" y="199"/>
                    </a:lnTo>
                    <a:lnTo>
                      <a:pt x="456" y="199"/>
                    </a:lnTo>
                    <a:lnTo>
                      <a:pt x="456" y="199"/>
                    </a:lnTo>
                    <a:lnTo>
                      <a:pt x="435" y="201"/>
                    </a:lnTo>
                    <a:lnTo>
                      <a:pt x="413" y="189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70" y="178"/>
                    </a:lnTo>
                    <a:lnTo>
                      <a:pt x="370" y="178"/>
                    </a:lnTo>
                    <a:lnTo>
                      <a:pt x="370" y="178"/>
                    </a:lnTo>
                    <a:lnTo>
                      <a:pt x="355" y="184"/>
                    </a:lnTo>
                    <a:lnTo>
                      <a:pt x="355" y="184"/>
                    </a:lnTo>
                    <a:lnTo>
                      <a:pt x="355" y="184"/>
                    </a:lnTo>
                    <a:lnTo>
                      <a:pt x="355" y="188"/>
                    </a:lnTo>
                    <a:lnTo>
                      <a:pt x="355" y="189"/>
                    </a:lnTo>
                    <a:lnTo>
                      <a:pt x="355" y="189"/>
                    </a:lnTo>
                    <a:lnTo>
                      <a:pt x="362" y="189"/>
                    </a:lnTo>
                    <a:lnTo>
                      <a:pt x="362" y="189"/>
                    </a:lnTo>
                    <a:lnTo>
                      <a:pt x="362" y="189"/>
                    </a:lnTo>
                    <a:lnTo>
                      <a:pt x="369" y="187"/>
                    </a:lnTo>
                    <a:lnTo>
                      <a:pt x="369" y="196"/>
                    </a:lnTo>
                    <a:lnTo>
                      <a:pt x="360" y="196"/>
                    </a:lnTo>
                    <a:lnTo>
                      <a:pt x="349" y="189"/>
                    </a:lnTo>
                    <a:lnTo>
                      <a:pt x="349" y="189"/>
                    </a:lnTo>
                    <a:lnTo>
                      <a:pt x="349" y="189"/>
                    </a:lnTo>
                    <a:lnTo>
                      <a:pt x="339" y="190"/>
                    </a:lnTo>
                    <a:lnTo>
                      <a:pt x="339" y="190"/>
                    </a:lnTo>
                    <a:lnTo>
                      <a:pt x="339" y="190"/>
                    </a:lnTo>
                    <a:lnTo>
                      <a:pt x="332" y="196"/>
                    </a:lnTo>
                    <a:lnTo>
                      <a:pt x="332" y="197"/>
                    </a:lnTo>
                    <a:lnTo>
                      <a:pt x="332" y="197"/>
                    </a:lnTo>
                    <a:lnTo>
                      <a:pt x="341" y="205"/>
                    </a:lnTo>
                    <a:lnTo>
                      <a:pt x="341" y="205"/>
                    </a:lnTo>
                    <a:lnTo>
                      <a:pt x="341" y="205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70" y="211"/>
                    </a:lnTo>
                    <a:lnTo>
                      <a:pt x="370" y="215"/>
                    </a:lnTo>
                    <a:lnTo>
                      <a:pt x="370" y="215"/>
                    </a:lnTo>
                    <a:lnTo>
                      <a:pt x="370" y="215"/>
                    </a:lnTo>
                    <a:lnTo>
                      <a:pt x="378" y="220"/>
                    </a:lnTo>
                    <a:lnTo>
                      <a:pt x="378" y="220"/>
                    </a:lnTo>
                    <a:lnTo>
                      <a:pt x="378" y="220"/>
                    </a:lnTo>
                    <a:lnTo>
                      <a:pt x="386" y="221"/>
                    </a:lnTo>
                    <a:lnTo>
                      <a:pt x="385" y="225"/>
                    </a:lnTo>
                    <a:lnTo>
                      <a:pt x="373" y="224"/>
                    </a:lnTo>
                    <a:lnTo>
                      <a:pt x="363" y="218"/>
                    </a:lnTo>
                    <a:lnTo>
                      <a:pt x="363" y="218"/>
                    </a:lnTo>
                    <a:lnTo>
                      <a:pt x="363" y="218"/>
                    </a:lnTo>
                    <a:lnTo>
                      <a:pt x="349" y="218"/>
                    </a:lnTo>
                    <a:lnTo>
                      <a:pt x="322" y="211"/>
                    </a:lnTo>
                    <a:lnTo>
                      <a:pt x="328" y="203"/>
                    </a:lnTo>
                    <a:lnTo>
                      <a:pt x="328" y="202"/>
                    </a:lnTo>
                    <a:lnTo>
                      <a:pt x="328" y="202"/>
                    </a:lnTo>
                    <a:lnTo>
                      <a:pt x="321" y="198"/>
                    </a:lnTo>
                    <a:lnTo>
                      <a:pt x="321" y="192"/>
                    </a:lnTo>
                    <a:lnTo>
                      <a:pt x="330" y="184"/>
                    </a:lnTo>
                    <a:lnTo>
                      <a:pt x="330" y="184"/>
                    </a:lnTo>
                    <a:lnTo>
                      <a:pt x="330" y="184"/>
                    </a:lnTo>
                    <a:lnTo>
                      <a:pt x="328" y="169"/>
                    </a:lnTo>
                    <a:lnTo>
                      <a:pt x="328" y="169"/>
                    </a:lnTo>
                    <a:lnTo>
                      <a:pt x="328" y="169"/>
                    </a:lnTo>
                    <a:lnTo>
                      <a:pt x="317" y="160"/>
                    </a:lnTo>
                    <a:lnTo>
                      <a:pt x="317" y="160"/>
                    </a:lnTo>
                    <a:lnTo>
                      <a:pt x="317" y="160"/>
                    </a:lnTo>
                    <a:lnTo>
                      <a:pt x="310" y="159"/>
                    </a:lnTo>
                    <a:lnTo>
                      <a:pt x="309" y="159"/>
                    </a:lnTo>
                    <a:lnTo>
                      <a:pt x="309" y="159"/>
                    </a:lnTo>
                    <a:lnTo>
                      <a:pt x="305" y="160"/>
                    </a:lnTo>
                    <a:lnTo>
                      <a:pt x="304" y="160"/>
                    </a:lnTo>
                    <a:lnTo>
                      <a:pt x="305" y="161"/>
                    </a:lnTo>
                    <a:lnTo>
                      <a:pt x="314" y="167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18" y="177"/>
                    </a:lnTo>
                    <a:lnTo>
                      <a:pt x="317" y="186"/>
                    </a:lnTo>
                    <a:lnTo>
                      <a:pt x="290" y="196"/>
                    </a:lnTo>
                    <a:lnTo>
                      <a:pt x="290" y="196"/>
                    </a:lnTo>
                    <a:lnTo>
                      <a:pt x="290" y="197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1"/>
                    </a:lnTo>
                    <a:lnTo>
                      <a:pt x="299" y="222"/>
                    </a:lnTo>
                    <a:lnTo>
                      <a:pt x="303" y="234"/>
                    </a:lnTo>
                    <a:lnTo>
                      <a:pt x="296" y="241"/>
                    </a:lnTo>
                    <a:lnTo>
                      <a:pt x="288" y="249"/>
                    </a:lnTo>
                    <a:lnTo>
                      <a:pt x="288" y="249"/>
                    </a:lnTo>
                    <a:lnTo>
                      <a:pt x="288" y="249"/>
                    </a:lnTo>
                    <a:lnTo>
                      <a:pt x="286" y="257"/>
                    </a:lnTo>
                    <a:lnTo>
                      <a:pt x="286" y="257"/>
                    </a:lnTo>
                    <a:lnTo>
                      <a:pt x="286" y="257"/>
                    </a:lnTo>
                    <a:lnTo>
                      <a:pt x="291" y="267"/>
                    </a:lnTo>
                    <a:lnTo>
                      <a:pt x="294" y="276"/>
                    </a:lnTo>
                    <a:lnTo>
                      <a:pt x="294" y="276"/>
                    </a:lnTo>
                    <a:lnTo>
                      <a:pt x="294" y="276"/>
                    </a:lnTo>
                    <a:lnTo>
                      <a:pt x="313" y="279"/>
                    </a:lnTo>
                    <a:lnTo>
                      <a:pt x="313" y="279"/>
                    </a:lnTo>
                    <a:lnTo>
                      <a:pt x="313" y="279"/>
                    </a:lnTo>
                    <a:lnTo>
                      <a:pt x="325" y="274"/>
                    </a:lnTo>
                    <a:lnTo>
                      <a:pt x="346" y="278"/>
                    </a:lnTo>
                    <a:lnTo>
                      <a:pt x="352" y="284"/>
                    </a:lnTo>
                    <a:lnTo>
                      <a:pt x="352" y="284"/>
                    </a:lnTo>
                    <a:lnTo>
                      <a:pt x="352" y="285"/>
                    </a:lnTo>
                    <a:lnTo>
                      <a:pt x="361" y="287"/>
                    </a:lnTo>
                    <a:lnTo>
                      <a:pt x="371" y="300"/>
                    </a:lnTo>
                    <a:lnTo>
                      <a:pt x="359" y="306"/>
                    </a:lnTo>
                    <a:lnTo>
                      <a:pt x="359" y="307"/>
                    </a:lnTo>
                    <a:lnTo>
                      <a:pt x="359" y="307"/>
                    </a:lnTo>
                    <a:lnTo>
                      <a:pt x="360" y="312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9" y="319"/>
                    </a:lnTo>
                    <a:lnTo>
                      <a:pt x="369" y="319"/>
                    </a:lnTo>
                    <a:lnTo>
                      <a:pt x="369" y="319"/>
                    </a:lnTo>
                    <a:lnTo>
                      <a:pt x="376" y="317"/>
                    </a:lnTo>
                    <a:lnTo>
                      <a:pt x="383" y="320"/>
                    </a:lnTo>
                    <a:lnTo>
                      <a:pt x="374" y="322"/>
                    </a:lnTo>
                    <a:lnTo>
                      <a:pt x="358" y="320"/>
                    </a:lnTo>
                    <a:lnTo>
                      <a:pt x="351" y="315"/>
                    </a:lnTo>
                    <a:lnTo>
                      <a:pt x="356" y="298"/>
                    </a:lnTo>
                    <a:lnTo>
                      <a:pt x="356" y="297"/>
                    </a:lnTo>
                    <a:lnTo>
                      <a:pt x="355" y="297"/>
                    </a:lnTo>
                    <a:lnTo>
                      <a:pt x="346" y="287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1" y="282"/>
                    </a:lnTo>
                    <a:lnTo>
                      <a:pt x="329" y="281"/>
                    </a:lnTo>
                    <a:lnTo>
                      <a:pt x="329" y="281"/>
                    </a:lnTo>
                    <a:lnTo>
                      <a:pt x="329" y="281"/>
                    </a:lnTo>
                    <a:lnTo>
                      <a:pt x="297" y="292"/>
                    </a:lnTo>
                    <a:lnTo>
                      <a:pt x="297" y="293"/>
                    </a:lnTo>
                    <a:lnTo>
                      <a:pt x="297" y="293"/>
                    </a:lnTo>
                    <a:lnTo>
                      <a:pt x="302" y="297"/>
                    </a:lnTo>
                    <a:lnTo>
                      <a:pt x="312" y="312"/>
                    </a:lnTo>
                    <a:lnTo>
                      <a:pt x="309" y="320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5"/>
                    </a:lnTo>
                    <a:lnTo>
                      <a:pt x="288" y="339"/>
                    </a:lnTo>
                    <a:lnTo>
                      <a:pt x="272" y="347"/>
                    </a:lnTo>
                    <a:lnTo>
                      <a:pt x="271" y="347"/>
                    </a:lnTo>
                    <a:lnTo>
                      <a:pt x="271" y="347"/>
                    </a:lnTo>
                    <a:lnTo>
                      <a:pt x="264" y="359"/>
                    </a:lnTo>
                    <a:lnTo>
                      <a:pt x="258" y="354"/>
                    </a:lnTo>
                    <a:lnTo>
                      <a:pt x="258" y="354"/>
                    </a:lnTo>
                    <a:lnTo>
                      <a:pt x="258" y="354"/>
                    </a:lnTo>
                    <a:lnTo>
                      <a:pt x="225" y="353"/>
                    </a:lnTo>
                    <a:lnTo>
                      <a:pt x="213" y="344"/>
                    </a:lnTo>
                    <a:lnTo>
                      <a:pt x="213" y="344"/>
                    </a:lnTo>
                    <a:lnTo>
                      <a:pt x="213" y="344"/>
                    </a:lnTo>
                    <a:lnTo>
                      <a:pt x="200" y="343"/>
                    </a:lnTo>
                    <a:lnTo>
                      <a:pt x="197" y="340"/>
                    </a:lnTo>
                    <a:lnTo>
                      <a:pt x="201" y="338"/>
                    </a:lnTo>
                    <a:lnTo>
                      <a:pt x="214" y="338"/>
                    </a:lnTo>
                    <a:lnTo>
                      <a:pt x="214" y="338"/>
                    </a:lnTo>
                    <a:lnTo>
                      <a:pt x="214" y="338"/>
                    </a:lnTo>
                    <a:lnTo>
                      <a:pt x="222" y="336"/>
                    </a:lnTo>
                    <a:lnTo>
                      <a:pt x="229" y="339"/>
                    </a:lnTo>
                    <a:lnTo>
                      <a:pt x="240" y="346"/>
                    </a:lnTo>
                    <a:lnTo>
                      <a:pt x="240" y="347"/>
                    </a:lnTo>
                    <a:lnTo>
                      <a:pt x="240" y="347"/>
                    </a:lnTo>
                    <a:lnTo>
                      <a:pt x="254" y="341"/>
                    </a:lnTo>
                    <a:lnTo>
                      <a:pt x="254" y="341"/>
                    </a:lnTo>
                    <a:lnTo>
                      <a:pt x="254" y="341"/>
                    </a:lnTo>
                    <a:lnTo>
                      <a:pt x="254" y="336"/>
                    </a:lnTo>
                    <a:lnTo>
                      <a:pt x="262" y="332"/>
                    </a:lnTo>
                    <a:lnTo>
                      <a:pt x="262" y="331"/>
                    </a:lnTo>
                    <a:lnTo>
                      <a:pt x="262" y="331"/>
                    </a:lnTo>
                    <a:lnTo>
                      <a:pt x="260" y="328"/>
                    </a:lnTo>
                    <a:lnTo>
                      <a:pt x="275" y="319"/>
                    </a:lnTo>
                    <a:lnTo>
                      <a:pt x="275" y="319"/>
                    </a:lnTo>
                    <a:lnTo>
                      <a:pt x="275" y="319"/>
                    </a:lnTo>
                    <a:lnTo>
                      <a:pt x="283" y="307"/>
                    </a:lnTo>
                    <a:lnTo>
                      <a:pt x="283" y="307"/>
                    </a:lnTo>
                    <a:lnTo>
                      <a:pt x="283" y="307"/>
                    </a:lnTo>
                    <a:lnTo>
                      <a:pt x="280" y="301"/>
                    </a:lnTo>
                    <a:lnTo>
                      <a:pt x="293" y="293"/>
                    </a:lnTo>
                    <a:lnTo>
                      <a:pt x="294" y="292"/>
                    </a:lnTo>
                    <a:lnTo>
                      <a:pt x="293" y="292"/>
                    </a:lnTo>
                    <a:lnTo>
                      <a:pt x="280" y="290"/>
                    </a:lnTo>
                    <a:lnTo>
                      <a:pt x="269" y="280"/>
                    </a:lnTo>
                    <a:lnTo>
                      <a:pt x="275" y="271"/>
                    </a:lnTo>
                    <a:lnTo>
                      <a:pt x="276" y="271"/>
                    </a:lnTo>
                    <a:lnTo>
                      <a:pt x="275" y="271"/>
                    </a:lnTo>
                    <a:lnTo>
                      <a:pt x="269" y="266"/>
                    </a:lnTo>
                    <a:lnTo>
                      <a:pt x="269" y="246"/>
                    </a:lnTo>
                    <a:lnTo>
                      <a:pt x="280" y="239"/>
                    </a:lnTo>
                    <a:lnTo>
                      <a:pt x="281" y="238"/>
                    </a:lnTo>
                    <a:lnTo>
                      <a:pt x="280" y="238"/>
                    </a:lnTo>
                    <a:lnTo>
                      <a:pt x="272" y="234"/>
                    </a:lnTo>
                    <a:lnTo>
                      <a:pt x="271" y="215"/>
                    </a:lnTo>
                    <a:lnTo>
                      <a:pt x="271" y="214"/>
                    </a:lnTo>
                    <a:lnTo>
                      <a:pt x="270" y="214"/>
                    </a:lnTo>
                    <a:lnTo>
                      <a:pt x="256" y="212"/>
                    </a:lnTo>
                    <a:lnTo>
                      <a:pt x="257" y="205"/>
                    </a:lnTo>
                    <a:lnTo>
                      <a:pt x="277" y="191"/>
                    </a:lnTo>
                    <a:lnTo>
                      <a:pt x="277" y="191"/>
                    </a:lnTo>
                    <a:lnTo>
                      <a:pt x="277" y="190"/>
                    </a:lnTo>
                    <a:lnTo>
                      <a:pt x="278" y="183"/>
                    </a:lnTo>
                    <a:lnTo>
                      <a:pt x="278" y="182"/>
                    </a:lnTo>
                    <a:lnTo>
                      <a:pt x="278" y="182"/>
                    </a:lnTo>
                    <a:lnTo>
                      <a:pt x="274" y="182"/>
                    </a:lnTo>
                    <a:lnTo>
                      <a:pt x="277" y="168"/>
                    </a:lnTo>
                    <a:lnTo>
                      <a:pt x="277" y="168"/>
                    </a:lnTo>
                    <a:lnTo>
                      <a:pt x="277" y="168"/>
                    </a:lnTo>
                    <a:lnTo>
                      <a:pt x="259" y="160"/>
                    </a:lnTo>
                    <a:lnTo>
                      <a:pt x="259" y="160"/>
                    </a:lnTo>
                    <a:lnTo>
                      <a:pt x="258" y="160"/>
                    </a:lnTo>
                    <a:lnTo>
                      <a:pt x="240" y="161"/>
                    </a:lnTo>
                    <a:lnTo>
                      <a:pt x="229" y="158"/>
                    </a:lnTo>
                    <a:lnTo>
                      <a:pt x="229" y="158"/>
                    </a:lnTo>
                    <a:lnTo>
                      <a:pt x="229" y="158"/>
                    </a:lnTo>
                    <a:lnTo>
                      <a:pt x="215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06" y="189"/>
                    </a:lnTo>
                    <a:lnTo>
                      <a:pt x="192" y="206"/>
                    </a:lnTo>
                    <a:lnTo>
                      <a:pt x="176" y="219"/>
                    </a:lnTo>
                    <a:lnTo>
                      <a:pt x="176" y="219"/>
                    </a:lnTo>
                    <a:lnTo>
                      <a:pt x="176" y="219"/>
                    </a:lnTo>
                    <a:lnTo>
                      <a:pt x="170" y="230"/>
                    </a:lnTo>
                    <a:lnTo>
                      <a:pt x="170" y="230"/>
                    </a:lnTo>
                    <a:lnTo>
                      <a:pt x="171" y="230"/>
                    </a:lnTo>
                    <a:lnTo>
                      <a:pt x="175" y="232"/>
                    </a:lnTo>
                    <a:lnTo>
                      <a:pt x="173" y="251"/>
                    </a:lnTo>
                    <a:lnTo>
                      <a:pt x="170" y="253"/>
                    </a:lnTo>
                    <a:lnTo>
                      <a:pt x="170" y="253"/>
                    </a:lnTo>
                    <a:lnTo>
                      <a:pt x="170" y="253"/>
                    </a:lnTo>
                    <a:lnTo>
                      <a:pt x="173" y="265"/>
                    </a:lnTo>
                    <a:lnTo>
                      <a:pt x="173" y="266"/>
                    </a:lnTo>
                    <a:lnTo>
                      <a:pt x="174" y="266"/>
                    </a:lnTo>
                    <a:lnTo>
                      <a:pt x="180" y="263"/>
                    </a:lnTo>
                    <a:lnTo>
                      <a:pt x="191" y="269"/>
                    </a:lnTo>
                    <a:lnTo>
                      <a:pt x="188" y="274"/>
                    </a:lnTo>
                    <a:lnTo>
                      <a:pt x="188" y="275"/>
                    </a:lnTo>
                    <a:lnTo>
                      <a:pt x="188" y="275"/>
                    </a:lnTo>
                    <a:lnTo>
                      <a:pt x="201" y="284"/>
                    </a:lnTo>
                    <a:lnTo>
                      <a:pt x="201" y="284"/>
                    </a:lnTo>
                    <a:lnTo>
                      <a:pt x="201" y="284"/>
                    </a:lnTo>
                    <a:lnTo>
                      <a:pt x="211" y="284"/>
                    </a:lnTo>
                    <a:lnTo>
                      <a:pt x="210" y="293"/>
                    </a:lnTo>
                    <a:lnTo>
                      <a:pt x="193" y="302"/>
                    </a:lnTo>
                    <a:lnTo>
                      <a:pt x="189" y="300"/>
                    </a:lnTo>
                    <a:lnTo>
                      <a:pt x="188" y="293"/>
                    </a:lnTo>
                    <a:lnTo>
                      <a:pt x="188" y="293"/>
                    </a:lnTo>
                    <a:lnTo>
                      <a:pt x="188" y="293"/>
                    </a:lnTo>
                    <a:lnTo>
                      <a:pt x="177" y="286"/>
                    </a:lnTo>
                    <a:lnTo>
                      <a:pt x="177" y="286"/>
                    </a:lnTo>
                    <a:lnTo>
                      <a:pt x="176" y="286"/>
                    </a:lnTo>
                    <a:lnTo>
                      <a:pt x="168" y="286"/>
                    </a:lnTo>
                    <a:lnTo>
                      <a:pt x="157" y="280"/>
                    </a:lnTo>
                    <a:lnTo>
                      <a:pt x="157" y="280"/>
                    </a:lnTo>
                    <a:lnTo>
                      <a:pt x="157" y="280"/>
                    </a:lnTo>
                    <a:lnTo>
                      <a:pt x="146" y="278"/>
                    </a:lnTo>
                    <a:lnTo>
                      <a:pt x="136" y="273"/>
                    </a:lnTo>
                    <a:lnTo>
                      <a:pt x="116" y="264"/>
                    </a:lnTo>
                    <a:lnTo>
                      <a:pt x="115" y="264"/>
                    </a:lnTo>
                    <a:lnTo>
                      <a:pt x="116" y="264"/>
                    </a:lnTo>
                    <a:lnTo>
                      <a:pt x="125" y="288"/>
                    </a:lnTo>
                    <a:lnTo>
                      <a:pt x="117" y="295"/>
                    </a:lnTo>
                    <a:lnTo>
                      <a:pt x="117" y="295"/>
                    </a:lnTo>
                    <a:lnTo>
                      <a:pt x="117" y="295"/>
                    </a:lnTo>
                    <a:lnTo>
                      <a:pt x="127" y="341"/>
                    </a:lnTo>
                    <a:lnTo>
                      <a:pt x="124" y="360"/>
                    </a:lnTo>
                    <a:lnTo>
                      <a:pt x="109" y="366"/>
                    </a:lnTo>
                    <a:lnTo>
                      <a:pt x="109" y="366"/>
                    </a:lnTo>
                    <a:lnTo>
                      <a:pt x="109" y="367"/>
                    </a:lnTo>
                    <a:lnTo>
                      <a:pt x="57" y="421"/>
                    </a:lnTo>
                    <a:lnTo>
                      <a:pt x="57" y="421"/>
                    </a:lnTo>
                    <a:lnTo>
                      <a:pt x="57" y="421"/>
                    </a:lnTo>
                    <a:lnTo>
                      <a:pt x="51" y="479"/>
                    </a:lnTo>
                    <a:lnTo>
                      <a:pt x="51" y="479"/>
                    </a:lnTo>
                    <a:lnTo>
                      <a:pt x="51" y="479"/>
                    </a:lnTo>
                    <a:lnTo>
                      <a:pt x="60" y="492"/>
                    </a:lnTo>
                    <a:lnTo>
                      <a:pt x="50" y="537"/>
                    </a:lnTo>
                    <a:lnTo>
                      <a:pt x="41" y="596"/>
                    </a:lnTo>
                    <a:lnTo>
                      <a:pt x="41" y="596"/>
                    </a:lnTo>
                    <a:lnTo>
                      <a:pt x="41" y="596"/>
                    </a:lnTo>
                    <a:lnTo>
                      <a:pt x="47" y="627"/>
                    </a:lnTo>
                    <a:lnTo>
                      <a:pt x="48" y="668"/>
                    </a:lnTo>
                    <a:lnTo>
                      <a:pt x="42" y="694"/>
                    </a:lnTo>
                    <a:lnTo>
                      <a:pt x="25" y="703"/>
                    </a:lnTo>
                    <a:lnTo>
                      <a:pt x="25" y="703"/>
                    </a:lnTo>
                    <a:lnTo>
                      <a:pt x="25" y="703"/>
                    </a:lnTo>
                    <a:lnTo>
                      <a:pt x="17" y="722"/>
                    </a:lnTo>
                    <a:lnTo>
                      <a:pt x="16" y="723"/>
                    </a:lnTo>
                    <a:lnTo>
                      <a:pt x="17" y="723"/>
                    </a:lnTo>
                    <a:lnTo>
                      <a:pt x="31" y="736"/>
                    </a:lnTo>
                    <a:lnTo>
                      <a:pt x="6" y="785"/>
                    </a:lnTo>
                    <a:lnTo>
                      <a:pt x="6" y="785"/>
                    </a:lnTo>
                    <a:lnTo>
                      <a:pt x="6" y="785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29" y="832"/>
                    </a:lnTo>
                    <a:lnTo>
                      <a:pt x="48" y="850"/>
                    </a:lnTo>
                    <a:lnTo>
                      <a:pt x="48" y="850"/>
                    </a:lnTo>
                    <a:lnTo>
                      <a:pt x="48" y="850"/>
                    </a:lnTo>
                    <a:lnTo>
                      <a:pt x="53" y="849"/>
                    </a:lnTo>
                    <a:lnTo>
                      <a:pt x="60" y="860"/>
                    </a:lnTo>
                    <a:lnTo>
                      <a:pt x="60" y="860"/>
                    </a:lnTo>
                    <a:lnTo>
                      <a:pt x="61" y="860"/>
                    </a:lnTo>
                    <a:lnTo>
                      <a:pt x="70" y="854"/>
                    </a:lnTo>
                    <a:lnTo>
                      <a:pt x="70" y="854"/>
                    </a:lnTo>
                    <a:lnTo>
                      <a:pt x="70" y="854"/>
                    </a:lnTo>
                    <a:lnTo>
                      <a:pt x="68" y="840"/>
                    </a:lnTo>
                    <a:lnTo>
                      <a:pt x="68" y="840"/>
                    </a:lnTo>
                    <a:lnTo>
                      <a:pt x="68" y="840"/>
                    </a:lnTo>
                    <a:lnTo>
                      <a:pt x="56" y="832"/>
                    </a:lnTo>
                    <a:lnTo>
                      <a:pt x="58" y="821"/>
                    </a:lnTo>
                    <a:lnTo>
                      <a:pt x="67" y="818"/>
                    </a:lnTo>
                    <a:lnTo>
                      <a:pt x="67" y="818"/>
                    </a:lnTo>
                    <a:lnTo>
                      <a:pt x="67" y="818"/>
                    </a:lnTo>
                    <a:lnTo>
                      <a:pt x="70" y="811"/>
                    </a:lnTo>
                    <a:lnTo>
                      <a:pt x="70" y="810"/>
                    </a:lnTo>
                    <a:lnTo>
                      <a:pt x="70" y="810"/>
                    </a:lnTo>
                    <a:lnTo>
                      <a:pt x="62" y="805"/>
                    </a:lnTo>
                    <a:lnTo>
                      <a:pt x="65" y="798"/>
                    </a:lnTo>
                    <a:lnTo>
                      <a:pt x="80" y="794"/>
                    </a:lnTo>
                    <a:lnTo>
                      <a:pt x="80" y="794"/>
                    </a:lnTo>
                    <a:lnTo>
                      <a:pt x="80" y="793"/>
                    </a:lnTo>
                    <a:lnTo>
                      <a:pt x="80" y="788"/>
                    </a:lnTo>
                    <a:lnTo>
                      <a:pt x="80" y="788"/>
                    </a:lnTo>
                    <a:lnTo>
                      <a:pt x="80" y="788"/>
                    </a:lnTo>
                    <a:lnTo>
                      <a:pt x="64" y="789"/>
                    </a:lnTo>
                    <a:lnTo>
                      <a:pt x="64" y="777"/>
                    </a:lnTo>
                    <a:lnTo>
                      <a:pt x="86" y="773"/>
                    </a:lnTo>
                    <a:lnTo>
                      <a:pt x="113" y="766"/>
                    </a:lnTo>
                    <a:lnTo>
                      <a:pt x="162" y="747"/>
                    </a:lnTo>
                    <a:lnTo>
                      <a:pt x="162" y="747"/>
                    </a:lnTo>
                    <a:lnTo>
                      <a:pt x="162" y="747"/>
                    </a:lnTo>
                    <a:lnTo>
                      <a:pt x="181" y="732"/>
                    </a:lnTo>
                    <a:lnTo>
                      <a:pt x="204" y="729"/>
                    </a:lnTo>
                    <a:lnTo>
                      <a:pt x="228" y="732"/>
                    </a:lnTo>
                    <a:lnTo>
                      <a:pt x="240" y="736"/>
                    </a:lnTo>
                    <a:lnTo>
                      <a:pt x="247" y="758"/>
                    </a:lnTo>
                    <a:lnTo>
                      <a:pt x="247" y="758"/>
                    </a:lnTo>
                    <a:lnTo>
                      <a:pt x="248" y="758"/>
                    </a:lnTo>
                    <a:lnTo>
                      <a:pt x="261" y="754"/>
                    </a:lnTo>
                    <a:lnTo>
                      <a:pt x="285" y="764"/>
                    </a:lnTo>
                    <a:lnTo>
                      <a:pt x="288" y="778"/>
                    </a:lnTo>
                    <a:lnTo>
                      <a:pt x="288" y="778"/>
                    </a:lnTo>
                    <a:lnTo>
                      <a:pt x="288" y="778"/>
                    </a:lnTo>
                    <a:lnTo>
                      <a:pt x="310" y="774"/>
                    </a:lnTo>
                    <a:lnTo>
                      <a:pt x="310" y="774"/>
                    </a:lnTo>
                    <a:lnTo>
                      <a:pt x="310" y="774"/>
                    </a:lnTo>
                    <a:lnTo>
                      <a:pt x="315" y="764"/>
                    </a:lnTo>
                    <a:lnTo>
                      <a:pt x="323" y="754"/>
                    </a:lnTo>
                    <a:lnTo>
                      <a:pt x="345" y="757"/>
                    </a:lnTo>
                    <a:lnTo>
                      <a:pt x="345" y="768"/>
                    </a:lnTo>
                    <a:lnTo>
                      <a:pt x="345" y="768"/>
                    </a:lnTo>
                    <a:lnTo>
                      <a:pt x="345" y="768"/>
                    </a:lnTo>
                    <a:lnTo>
                      <a:pt x="351" y="786"/>
                    </a:lnTo>
                    <a:lnTo>
                      <a:pt x="351" y="786"/>
                    </a:lnTo>
                    <a:lnTo>
                      <a:pt x="352" y="787"/>
                    </a:lnTo>
                    <a:lnTo>
                      <a:pt x="377" y="802"/>
                    </a:lnTo>
                    <a:lnTo>
                      <a:pt x="386" y="822"/>
                    </a:lnTo>
                    <a:lnTo>
                      <a:pt x="403" y="849"/>
                    </a:lnTo>
                    <a:lnTo>
                      <a:pt x="403" y="849"/>
                    </a:lnTo>
                    <a:lnTo>
                      <a:pt x="403" y="849"/>
                    </a:lnTo>
                    <a:lnTo>
                      <a:pt x="449" y="849"/>
                    </a:lnTo>
                    <a:lnTo>
                      <a:pt x="468" y="849"/>
                    </a:lnTo>
                    <a:lnTo>
                      <a:pt x="495" y="880"/>
                    </a:lnTo>
                    <a:lnTo>
                      <a:pt x="495" y="880"/>
                    </a:lnTo>
                    <a:lnTo>
                      <a:pt x="496" y="880"/>
                    </a:lnTo>
                    <a:lnTo>
                      <a:pt x="531" y="890"/>
                    </a:lnTo>
                    <a:lnTo>
                      <a:pt x="533" y="898"/>
                    </a:lnTo>
                    <a:lnTo>
                      <a:pt x="533" y="898"/>
                    </a:lnTo>
                    <a:lnTo>
                      <a:pt x="533" y="898"/>
                    </a:lnTo>
                    <a:lnTo>
                      <a:pt x="539" y="898"/>
                    </a:lnTo>
                    <a:lnTo>
                      <a:pt x="539" y="898"/>
                    </a:lnTo>
                    <a:lnTo>
                      <a:pt x="539" y="898"/>
                    </a:lnTo>
                    <a:lnTo>
                      <a:pt x="545" y="888"/>
                    </a:lnTo>
                    <a:lnTo>
                      <a:pt x="575" y="883"/>
                    </a:lnTo>
                    <a:lnTo>
                      <a:pt x="576" y="883"/>
                    </a:lnTo>
                    <a:lnTo>
                      <a:pt x="576" y="882"/>
                    </a:lnTo>
                    <a:lnTo>
                      <a:pt x="589" y="864"/>
                    </a:lnTo>
                    <a:lnTo>
                      <a:pt x="598" y="863"/>
                    </a:lnTo>
                    <a:lnTo>
                      <a:pt x="599" y="863"/>
                    </a:lnTo>
                    <a:lnTo>
                      <a:pt x="599" y="863"/>
                    </a:lnTo>
                    <a:lnTo>
                      <a:pt x="613" y="852"/>
                    </a:lnTo>
                    <a:lnTo>
                      <a:pt x="622" y="852"/>
                    </a:lnTo>
                    <a:lnTo>
                      <a:pt x="637" y="861"/>
                    </a:lnTo>
                    <a:lnTo>
                      <a:pt x="637" y="861"/>
                    </a:lnTo>
                    <a:lnTo>
                      <a:pt x="638" y="861"/>
                    </a:lnTo>
                    <a:lnTo>
                      <a:pt x="654" y="860"/>
                    </a:lnTo>
                    <a:lnTo>
                      <a:pt x="675" y="880"/>
                    </a:lnTo>
                    <a:lnTo>
                      <a:pt x="675" y="880"/>
                    </a:lnTo>
                    <a:lnTo>
                      <a:pt x="675" y="880"/>
                    </a:lnTo>
                    <a:lnTo>
                      <a:pt x="681" y="880"/>
                    </a:lnTo>
                    <a:lnTo>
                      <a:pt x="682" y="880"/>
                    </a:lnTo>
                    <a:lnTo>
                      <a:pt x="682" y="880"/>
                    </a:lnTo>
                    <a:lnTo>
                      <a:pt x="686" y="870"/>
                    </a:lnTo>
                    <a:lnTo>
                      <a:pt x="699" y="870"/>
                    </a:lnTo>
                    <a:lnTo>
                      <a:pt x="700" y="878"/>
                    </a:lnTo>
                    <a:lnTo>
                      <a:pt x="700" y="879"/>
                    </a:lnTo>
                    <a:lnTo>
                      <a:pt x="701" y="879"/>
                    </a:lnTo>
                    <a:lnTo>
                      <a:pt x="723" y="877"/>
                    </a:lnTo>
                    <a:lnTo>
                      <a:pt x="723" y="877"/>
                    </a:lnTo>
                    <a:lnTo>
                      <a:pt x="723" y="876"/>
                    </a:lnTo>
                    <a:lnTo>
                      <a:pt x="726" y="858"/>
                    </a:lnTo>
                    <a:lnTo>
                      <a:pt x="726" y="858"/>
                    </a:lnTo>
                    <a:lnTo>
                      <a:pt x="726" y="858"/>
                    </a:lnTo>
                    <a:lnTo>
                      <a:pt x="718" y="843"/>
                    </a:lnTo>
                    <a:lnTo>
                      <a:pt x="732" y="832"/>
                    </a:lnTo>
                    <a:lnTo>
                      <a:pt x="732" y="832"/>
                    </a:lnTo>
                    <a:lnTo>
                      <a:pt x="732" y="832"/>
                    </a:lnTo>
                    <a:lnTo>
                      <a:pt x="742" y="818"/>
                    </a:lnTo>
                    <a:lnTo>
                      <a:pt x="785" y="830"/>
                    </a:lnTo>
                    <a:lnTo>
                      <a:pt x="815" y="869"/>
                    </a:lnTo>
                    <a:lnTo>
                      <a:pt x="816" y="869"/>
                    </a:lnTo>
                    <a:lnTo>
                      <a:pt x="816" y="869"/>
                    </a:lnTo>
                    <a:lnTo>
                      <a:pt x="849" y="857"/>
                    </a:lnTo>
                    <a:lnTo>
                      <a:pt x="896" y="870"/>
                    </a:lnTo>
                    <a:lnTo>
                      <a:pt x="900" y="880"/>
                    </a:lnTo>
                    <a:lnTo>
                      <a:pt x="900" y="880"/>
                    </a:lnTo>
                    <a:lnTo>
                      <a:pt x="900" y="880"/>
                    </a:lnTo>
                    <a:lnTo>
                      <a:pt x="923" y="888"/>
                    </a:lnTo>
                    <a:lnTo>
                      <a:pt x="930" y="894"/>
                    </a:lnTo>
                    <a:lnTo>
                      <a:pt x="930" y="894"/>
                    </a:lnTo>
                    <a:lnTo>
                      <a:pt x="930" y="894"/>
                    </a:lnTo>
                    <a:lnTo>
                      <a:pt x="956" y="890"/>
                    </a:lnTo>
                    <a:lnTo>
                      <a:pt x="975" y="891"/>
                    </a:lnTo>
                    <a:lnTo>
                      <a:pt x="975" y="891"/>
                    </a:lnTo>
                    <a:lnTo>
                      <a:pt x="975" y="891"/>
                    </a:lnTo>
                    <a:lnTo>
                      <a:pt x="997" y="877"/>
                    </a:lnTo>
                    <a:lnTo>
                      <a:pt x="997" y="877"/>
                    </a:lnTo>
                    <a:lnTo>
                      <a:pt x="997" y="877"/>
                    </a:lnTo>
                    <a:lnTo>
                      <a:pt x="1005" y="863"/>
                    </a:lnTo>
                    <a:lnTo>
                      <a:pt x="1020" y="866"/>
                    </a:lnTo>
                    <a:lnTo>
                      <a:pt x="1039" y="880"/>
                    </a:lnTo>
                    <a:lnTo>
                      <a:pt x="1039" y="880"/>
                    </a:lnTo>
                    <a:lnTo>
                      <a:pt x="1039" y="880"/>
                    </a:lnTo>
                    <a:lnTo>
                      <a:pt x="1060" y="877"/>
                    </a:lnTo>
                    <a:lnTo>
                      <a:pt x="1069" y="887"/>
                    </a:lnTo>
                    <a:lnTo>
                      <a:pt x="1069" y="887"/>
                    </a:lnTo>
                    <a:lnTo>
                      <a:pt x="1070" y="887"/>
                    </a:lnTo>
                    <a:lnTo>
                      <a:pt x="1097" y="869"/>
                    </a:lnTo>
                    <a:lnTo>
                      <a:pt x="1097" y="869"/>
                    </a:lnTo>
                    <a:lnTo>
                      <a:pt x="1097" y="869"/>
                    </a:lnTo>
                    <a:lnTo>
                      <a:pt x="1096" y="854"/>
                    </a:lnTo>
                    <a:lnTo>
                      <a:pt x="1105" y="850"/>
                    </a:lnTo>
                    <a:lnTo>
                      <a:pt x="1105" y="850"/>
                    </a:lnTo>
                    <a:lnTo>
                      <a:pt x="1105" y="850"/>
                    </a:lnTo>
                    <a:lnTo>
                      <a:pt x="1112" y="826"/>
                    </a:lnTo>
                    <a:lnTo>
                      <a:pt x="1124" y="818"/>
                    </a:lnTo>
                    <a:lnTo>
                      <a:pt x="1125" y="817"/>
                    </a:lnTo>
                    <a:lnTo>
                      <a:pt x="1125" y="817"/>
                    </a:lnTo>
                    <a:lnTo>
                      <a:pt x="1126" y="803"/>
                    </a:lnTo>
                    <a:lnTo>
                      <a:pt x="1126" y="803"/>
                    </a:lnTo>
                    <a:lnTo>
                      <a:pt x="1126" y="803"/>
                    </a:lnTo>
                    <a:lnTo>
                      <a:pt x="1114" y="804"/>
                    </a:lnTo>
                    <a:lnTo>
                      <a:pt x="1131" y="778"/>
                    </a:lnTo>
                    <a:lnTo>
                      <a:pt x="1171" y="773"/>
                    </a:lnTo>
                    <a:lnTo>
                      <a:pt x="1198" y="781"/>
                    </a:lnTo>
                    <a:lnTo>
                      <a:pt x="1217" y="785"/>
                    </a:lnTo>
                    <a:lnTo>
                      <a:pt x="1233" y="815"/>
                    </a:lnTo>
                    <a:lnTo>
                      <a:pt x="1234" y="827"/>
                    </a:lnTo>
                    <a:lnTo>
                      <a:pt x="1234" y="827"/>
                    </a:lnTo>
                    <a:lnTo>
                      <a:pt x="1234" y="827"/>
                    </a:lnTo>
                    <a:lnTo>
                      <a:pt x="1247" y="853"/>
                    </a:lnTo>
                    <a:lnTo>
                      <a:pt x="1251" y="876"/>
                    </a:lnTo>
                    <a:lnTo>
                      <a:pt x="1251" y="877"/>
                    </a:lnTo>
                    <a:lnTo>
                      <a:pt x="1251" y="877"/>
                    </a:lnTo>
                    <a:lnTo>
                      <a:pt x="1267" y="877"/>
                    </a:lnTo>
                    <a:lnTo>
                      <a:pt x="1284" y="884"/>
                    </a:lnTo>
                    <a:lnTo>
                      <a:pt x="1305" y="904"/>
                    </a:lnTo>
                    <a:lnTo>
                      <a:pt x="1312" y="927"/>
                    </a:lnTo>
                    <a:lnTo>
                      <a:pt x="1312" y="928"/>
                    </a:lnTo>
                    <a:lnTo>
                      <a:pt x="1313" y="928"/>
                    </a:lnTo>
                    <a:lnTo>
                      <a:pt x="1326" y="926"/>
                    </a:lnTo>
                    <a:lnTo>
                      <a:pt x="1327" y="926"/>
                    </a:lnTo>
                    <a:lnTo>
                      <a:pt x="1327" y="926"/>
                    </a:lnTo>
                    <a:lnTo>
                      <a:pt x="1336" y="921"/>
                    </a:lnTo>
                    <a:lnTo>
                      <a:pt x="1352" y="921"/>
                    </a:lnTo>
                    <a:lnTo>
                      <a:pt x="1352" y="921"/>
                    </a:lnTo>
                    <a:lnTo>
                      <a:pt x="1353" y="921"/>
                    </a:lnTo>
                    <a:lnTo>
                      <a:pt x="1373" y="908"/>
                    </a:lnTo>
                    <a:lnTo>
                      <a:pt x="1380" y="911"/>
                    </a:lnTo>
                    <a:lnTo>
                      <a:pt x="1373" y="942"/>
                    </a:lnTo>
                    <a:lnTo>
                      <a:pt x="1360" y="951"/>
                    </a:lnTo>
                    <a:lnTo>
                      <a:pt x="1359" y="951"/>
                    </a:lnTo>
                    <a:lnTo>
                      <a:pt x="1359" y="951"/>
                    </a:lnTo>
                    <a:lnTo>
                      <a:pt x="1351" y="988"/>
                    </a:lnTo>
                    <a:lnTo>
                      <a:pt x="1336" y="994"/>
                    </a:lnTo>
                    <a:lnTo>
                      <a:pt x="1322" y="990"/>
                    </a:lnTo>
                    <a:lnTo>
                      <a:pt x="1322" y="990"/>
                    </a:lnTo>
                    <a:lnTo>
                      <a:pt x="1322" y="990"/>
                    </a:lnTo>
                    <a:lnTo>
                      <a:pt x="1307" y="996"/>
                    </a:lnTo>
                    <a:lnTo>
                      <a:pt x="1307" y="996"/>
                    </a:lnTo>
                    <a:lnTo>
                      <a:pt x="1307" y="997"/>
                    </a:lnTo>
                    <a:lnTo>
                      <a:pt x="1314" y="1018"/>
                    </a:lnTo>
                    <a:lnTo>
                      <a:pt x="1312" y="1037"/>
                    </a:lnTo>
                    <a:lnTo>
                      <a:pt x="1290" y="1043"/>
                    </a:lnTo>
                    <a:lnTo>
                      <a:pt x="1289" y="1043"/>
                    </a:lnTo>
                    <a:lnTo>
                      <a:pt x="1290" y="1044"/>
                    </a:lnTo>
                    <a:lnTo>
                      <a:pt x="1299" y="1049"/>
                    </a:lnTo>
                    <a:lnTo>
                      <a:pt x="1304" y="1053"/>
                    </a:lnTo>
                    <a:lnTo>
                      <a:pt x="1304" y="1053"/>
                    </a:lnTo>
                    <a:lnTo>
                      <a:pt x="1304" y="1053"/>
                    </a:lnTo>
                    <a:lnTo>
                      <a:pt x="1317" y="1050"/>
                    </a:lnTo>
                    <a:lnTo>
                      <a:pt x="1317" y="1050"/>
                    </a:lnTo>
                    <a:lnTo>
                      <a:pt x="1317" y="1049"/>
                    </a:lnTo>
                    <a:lnTo>
                      <a:pt x="1320" y="1042"/>
                    </a:lnTo>
                    <a:lnTo>
                      <a:pt x="1325" y="1039"/>
                    </a:lnTo>
                    <a:lnTo>
                      <a:pt x="1333" y="1043"/>
                    </a:lnTo>
                    <a:lnTo>
                      <a:pt x="1336" y="1046"/>
                    </a:lnTo>
                    <a:lnTo>
                      <a:pt x="1336" y="1046"/>
                    </a:lnTo>
                    <a:lnTo>
                      <a:pt x="1336" y="1046"/>
                    </a:lnTo>
                    <a:lnTo>
                      <a:pt x="1347" y="1047"/>
                    </a:lnTo>
                    <a:lnTo>
                      <a:pt x="1352" y="1051"/>
                    </a:lnTo>
                    <a:lnTo>
                      <a:pt x="1352" y="1051"/>
                    </a:lnTo>
                    <a:lnTo>
                      <a:pt x="1353" y="1050"/>
                    </a:lnTo>
                    <a:lnTo>
                      <a:pt x="1361" y="1042"/>
                    </a:lnTo>
                    <a:lnTo>
                      <a:pt x="1381" y="1036"/>
                    </a:lnTo>
                    <a:lnTo>
                      <a:pt x="1381" y="1035"/>
                    </a:lnTo>
                    <a:lnTo>
                      <a:pt x="1381" y="1035"/>
                    </a:lnTo>
                    <a:lnTo>
                      <a:pt x="1399" y="1007"/>
                    </a:lnTo>
                    <a:lnTo>
                      <a:pt x="1414" y="992"/>
                    </a:lnTo>
                    <a:lnTo>
                      <a:pt x="1430" y="978"/>
                    </a:lnTo>
                    <a:lnTo>
                      <a:pt x="1430" y="978"/>
                    </a:lnTo>
                    <a:lnTo>
                      <a:pt x="1430" y="978"/>
                    </a:lnTo>
                    <a:lnTo>
                      <a:pt x="1432" y="958"/>
                    </a:lnTo>
                    <a:lnTo>
                      <a:pt x="1441" y="943"/>
                    </a:lnTo>
                    <a:lnTo>
                      <a:pt x="1459" y="926"/>
                    </a:lnTo>
                    <a:lnTo>
                      <a:pt x="1464" y="920"/>
                    </a:lnTo>
                    <a:lnTo>
                      <a:pt x="1464" y="920"/>
                    </a:lnTo>
                    <a:lnTo>
                      <a:pt x="1464" y="919"/>
                    </a:lnTo>
                    <a:lnTo>
                      <a:pt x="1473" y="896"/>
                    </a:lnTo>
                    <a:lnTo>
                      <a:pt x="1473" y="895"/>
                    </a:lnTo>
                    <a:lnTo>
                      <a:pt x="1473" y="895"/>
                    </a:lnTo>
                    <a:lnTo>
                      <a:pt x="1473" y="887"/>
                    </a:lnTo>
                    <a:lnTo>
                      <a:pt x="1476" y="869"/>
                    </a:lnTo>
                    <a:lnTo>
                      <a:pt x="1476" y="869"/>
                    </a:lnTo>
                    <a:lnTo>
                      <a:pt x="1476" y="869"/>
                    </a:lnTo>
                    <a:lnTo>
                      <a:pt x="1474" y="861"/>
                    </a:lnTo>
                    <a:lnTo>
                      <a:pt x="1476" y="842"/>
                    </a:lnTo>
                    <a:lnTo>
                      <a:pt x="1490" y="821"/>
                    </a:lnTo>
                    <a:lnTo>
                      <a:pt x="1490" y="821"/>
                    </a:lnTo>
                    <a:lnTo>
                      <a:pt x="1490" y="821"/>
                    </a:lnTo>
                    <a:lnTo>
                      <a:pt x="1490" y="807"/>
                    </a:lnTo>
                    <a:lnTo>
                      <a:pt x="1490" y="807"/>
                    </a:lnTo>
                    <a:lnTo>
                      <a:pt x="1490" y="807"/>
                    </a:lnTo>
                    <a:lnTo>
                      <a:pt x="1480" y="799"/>
                    </a:lnTo>
                    <a:lnTo>
                      <a:pt x="1479" y="795"/>
                    </a:lnTo>
                    <a:lnTo>
                      <a:pt x="1486" y="798"/>
                    </a:lnTo>
                    <a:lnTo>
                      <a:pt x="1487" y="798"/>
                    </a:lnTo>
                    <a:lnTo>
                      <a:pt x="1487" y="797"/>
                    </a:lnTo>
                    <a:lnTo>
                      <a:pt x="1488" y="791"/>
                    </a:lnTo>
                    <a:lnTo>
                      <a:pt x="1488" y="791"/>
                    </a:lnTo>
                    <a:lnTo>
                      <a:pt x="1488" y="791"/>
                    </a:lnTo>
                    <a:lnTo>
                      <a:pt x="1481" y="780"/>
                    </a:lnTo>
                    <a:lnTo>
                      <a:pt x="1481" y="780"/>
                    </a:lnTo>
                    <a:lnTo>
                      <a:pt x="1481" y="780"/>
                    </a:lnTo>
                    <a:lnTo>
                      <a:pt x="1472" y="772"/>
                    </a:lnTo>
                    <a:lnTo>
                      <a:pt x="1467" y="761"/>
                    </a:lnTo>
                    <a:lnTo>
                      <a:pt x="1467" y="761"/>
                    </a:lnTo>
                    <a:lnTo>
                      <a:pt x="1467" y="760"/>
                    </a:lnTo>
                    <a:lnTo>
                      <a:pt x="1446" y="757"/>
                    </a:lnTo>
                    <a:lnTo>
                      <a:pt x="1445" y="757"/>
                    </a:lnTo>
                    <a:lnTo>
                      <a:pt x="1445" y="757"/>
                    </a:lnTo>
                    <a:lnTo>
                      <a:pt x="1441" y="773"/>
                    </a:lnTo>
                    <a:lnTo>
                      <a:pt x="1433" y="773"/>
                    </a:lnTo>
                    <a:lnTo>
                      <a:pt x="1433" y="773"/>
                    </a:lnTo>
                    <a:lnTo>
                      <a:pt x="1433" y="773"/>
                    </a:lnTo>
                    <a:lnTo>
                      <a:pt x="1425" y="777"/>
                    </a:lnTo>
                    <a:lnTo>
                      <a:pt x="1425" y="774"/>
                    </a:lnTo>
                    <a:lnTo>
                      <a:pt x="1427" y="766"/>
                    </a:lnTo>
                    <a:lnTo>
                      <a:pt x="1427" y="766"/>
                    </a:lnTo>
                    <a:lnTo>
                      <a:pt x="1427" y="766"/>
                    </a:lnTo>
                    <a:lnTo>
                      <a:pt x="1423" y="758"/>
                    </a:lnTo>
                    <a:lnTo>
                      <a:pt x="1423" y="758"/>
                    </a:lnTo>
                    <a:lnTo>
                      <a:pt x="1423" y="758"/>
                    </a:lnTo>
                    <a:lnTo>
                      <a:pt x="1415" y="762"/>
                    </a:lnTo>
                    <a:lnTo>
                      <a:pt x="1415" y="762"/>
                    </a:lnTo>
                    <a:lnTo>
                      <a:pt x="1415" y="762"/>
                    </a:lnTo>
                    <a:lnTo>
                      <a:pt x="1410" y="768"/>
                    </a:lnTo>
                    <a:lnTo>
                      <a:pt x="1409" y="749"/>
                    </a:lnTo>
                    <a:lnTo>
                      <a:pt x="1409" y="748"/>
                    </a:lnTo>
                    <a:lnTo>
                      <a:pt x="1409" y="748"/>
                    </a:lnTo>
                    <a:lnTo>
                      <a:pt x="1395" y="745"/>
                    </a:lnTo>
                    <a:lnTo>
                      <a:pt x="1395" y="745"/>
                    </a:lnTo>
                    <a:lnTo>
                      <a:pt x="1395" y="745"/>
                    </a:lnTo>
                    <a:lnTo>
                      <a:pt x="1388" y="746"/>
                    </a:lnTo>
                    <a:lnTo>
                      <a:pt x="1380" y="741"/>
                    </a:lnTo>
                    <a:lnTo>
                      <a:pt x="1381" y="736"/>
                    </a:lnTo>
                    <a:lnTo>
                      <a:pt x="1393" y="732"/>
                    </a:lnTo>
                    <a:lnTo>
                      <a:pt x="1393" y="732"/>
                    </a:lnTo>
                    <a:lnTo>
                      <a:pt x="1393" y="732"/>
                    </a:lnTo>
                    <a:lnTo>
                      <a:pt x="1403" y="722"/>
                    </a:lnTo>
                    <a:lnTo>
                      <a:pt x="1418" y="713"/>
                    </a:lnTo>
                    <a:lnTo>
                      <a:pt x="1418" y="713"/>
                    </a:lnTo>
                    <a:lnTo>
                      <a:pt x="1418" y="713"/>
                    </a:lnTo>
                    <a:lnTo>
                      <a:pt x="1423" y="706"/>
                    </a:lnTo>
                    <a:lnTo>
                      <a:pt x="1437" y="691"/>
                    </a:lnTo>
                    <a:lnTo>
                      <a:pt x="1437" y="690"/>
                    </a:lnTo>
                    <a:lnTo>
                      <a:pt x="1437" y="690"/>
                    </a:lnTo>
                    <a:lnTo>
                      <a:pt x="1438" y="683"/>
                    </a:lnTo>
                    <a:lnTo>
                      <a:pt x="1457" y="669"/>
                    </a:lnTo>
                    <a:lnTo>
                      <a:pt x="1457" y="669"/>
                    </a:lnTo>
                    <a:lnTo>
                      <a:pt x="1457" y="669"/>
                    </a:lnTo>
                    <a:lnTo>
                      <a:pt x="1473" y="652"/>
                    </a:lnTo>
                    <a:lnTo>
                      <a:pt x="1473" y="652"/>
                    </a:lnTo>
                    <a:lnTo>
                      <a:pt x="1473" y="651"/>
                    </a:lnTo>
                    <a:lnTo>
                      <a:pt x="1477" y="642"/>
                    </a:lnTo>
                    <a:lnTo>
                      <a:pt x="1496" y="626"/>
                    </a:lnTo>
                    <a:lnTo>
                      <a:pt x="1496" y="626"/>
                    </a:lnTo>
                    <a:lnTo>
                      <a:pt x="1496" y="626"/>
                    </a:lnTo>
                    <a:lnTo>
                      <a:pt x="1499" y="617"/>
                    </a:lnTo>
                    <a:lnTo>
                      <a:pt x="1514" y="606"/>
                    </a:lnTo>
                    <a:lnTo>
                      <a:pt x="1530" y="603"/>
                    </a:lnTo>
                    <a:lnTo>
                      <a:pt x="1544" y="603"/>
                    </a:lnTo>
                    <a:lnTo>
                      <a:pt x="1544" y="603"/>
                    </a:lnTo>
                    <a:lnTo>
                      <a:pt x="1544" y="603"/>
                    </a:lnTo>
                    <a:lnTo>
                      <a:pt x="1553" y="600"/>
                    </a:lnTo>
                    <a:lnTo>
                      <a:pt x="1570" y="601"/>
                    </a:lnTo>
                    <a:lnTo>
                      <a:pt x="1565" y="606"/>
                    </a:lnTo>
                    <a:lnTo>
                      <a:pt x="1565" y="606"/>
                    </a:lnTo>
                    <a:lnTo>
                      <a:pt x="1565" y="606"/>
                    </a:lnTo>
                    <a:lnTo>
                      <a:pt x="1570" y="612"/>
                    </a:lnTo>
                    <a:lnTo>
                      <a:pt x="1570" y="612"/>
                    </a:lnTo>
                    <a:lnTo>
                      <a:pt x="1570" y="612"/>
                    </a:lnTo>
                    <a:lnTo>
                      <a:pt x="1579" y="610"/>
                    </a:lnTo>
                    <a:lnTo>
                      <a:pt x="1579" y="610"/>
                    </a:lnTo>
                    <a:lnTo>
                      <a:pt x="1579" y="610"/>
                    </a:lnTo>
                    <a:lnTo>
                      <a:pt x="1586" y="602"/>
                    </a:lnTo>
                    <a:lnTo>
                      <a:pt x="1593" y="607"/>
                    </a:lnTo>
                    <a:lnTo>
                      <a:pt x="1593" y="607"/>
                    </a:lnTo>
                    <a:lnTo>
                      <a:pt x="1593" y="607"/>
                    </a:lnTo>
                    <a:lnTo>
                      <a:pt x="1612" y="605"/>
                    </a:lnTo>
                    <a:lnTo>
                      <a:pt x="1618" y="607"/>
                    </a:lnTo>
                    <a:lnTo>
                      <a:pt x="1618" y="607"/>
                    </a:lnTo>
                    <a:lnTo>
                      <a:pt x="1619" y="606"/>
                    </a:lnTo>
                    <a:lnTo>
                      <a:pt x="1628" y="593"/>
                    </a:lnTo>
                    <a:lnTo>
                      <a:pt x="1640" y="593"/>
                    </a:lnTo>
                    <a:lnTo>
                      <a:pt x="1650" y="594"/>
                    </a:lnTo>
                    <a:lnTo>
                      <a:pt x="1671" y="595"/>
                    </a:lnTo>
                    <a:lnTo>
                      <a:pt x="1675" y="603"/>
                    </a:lnTo>
                    <a:lnTo>
                      <a:pt x="1669" y="607"/>
                    </a:lnTo>
                    <a:lnTo>
                      <a:pt x="1669" y="607"/>
                    </a:lnTo>
                    <a:lnTo>
                      <a:pt x="1669" y="607"/>
                    </a:lnTo>
                    <a:lnTo>
                      <a:pt x="1664" y="612"/>
                    </a:lnTo>
                    <a:lnTo>
                      <a:pt x="1664" y="612"/>
                    </a:lnTo>
                    <a:lnTo>
                      <a:pt x="1664" y="613"/>
                    </a:lnTo>
                    <a:lnTo>
                      <a:pt x="1670" y="617"/>
                    </a:lnTo>
                    <a:lnTo>
                      <a:pt x="1670" y="617"/>
                    </a:lnTo>
                    <a:lnTo>
                      <a:pt x="1670" y="617"/>
                    </a:lnTo>
                    <a:lnTo>
                      <a:pt x="1680" y="612"/>
                    </a:lnTo>
                    <a:lnTo>
                      <a:pt x="1691" y="616"/>
                    </a:lnTo>
                    <a:lnTo>
                      <a:pt x="1691" y="616"/>
                    </a:lnTo>
                    <a:lnTo>
                      <a:pt x="1691" y="615"/>
                    </a:lnTo>
                    <a:lnTo>
                      <a:pt x="1703" y="606"/>
                    </a:lnTo>
                    <a:lnTo>
                      <a:pt x="1710" y="614"/>
                    </a:lnTo>
                    <a:lnTo>
                      <a:pt x="1710" y="615"/>
                    </a:lnTo>
                    <a:lnTo>
                      <a:pt x="1711" y="615"/>
                    </a:lnTo>
                    <a:lnTo>
                      <a:pt x="1717" y="616"/>
                    </a:lnTo>
                    <a:lnTo>
                      <a:pt x="1718" y="616"/>
                    </a:lnTo>
                    <a:lnTo>
                      <a:pt x="1718" y="615"/>
                    </a:lnTo>
                    <a:lnTo>
                      <a:pt x="1720" y="608"/>
                    </a:lnTo>
                    <a:lnTo>
                      <a:pt x="1732" y="606"/>
                    </a:lnTo>
                    <a:lnTo>
                      <a:pt x="1733" y="606"/>
                    </a:lnTo>
                    <a:lnTo>
                      <a:pt x="1733" y="605"/>
                    </a:lnTo>
                    <a:lnTo>
                      <a:pt x="1733" y="596"/>
                    </a:lnTo>
                    <a:lnTo>
                      <a:pt x="1733" y="596"/>
                    </a:lnTo>
                    <a:lnTo>
                      <a:pt x="1733" y="596"/>
                    </a:lnTo>
                    <a:lnTo>
                      <a:pt x="1725" y="592"/>
                    </a:lnTo>
                    <a:lnTo>
                      <a:pt x="1725" y="592"/>
                    </a:lnTo>
                    <a:lnTo>
                      <a:pt x="1725" y="592"/>
                    </a:lnTo>
                    <a:lnTo>
                      <a:pt x="1717" y="595"/>
                    </a:lnTo>
                    <a:lnTo>
                      <a:pt x="1716" y="585"/>
                    </a:lnTo>
                    <a:lnTo>
                      <a:pt x="1722" y="580"/>
                    </a:lnTo>
                    <a:lnTo>
                      <a:pt x="1722" y="580"/>
                    </a:lnTo>
                    <a:lnTo>
                      <a:pt x="1722" y="580"/>
                    </a:lnTo>
                    <a:lnTo>
                      <a:pt x="1729" y="570"/>
                    </a:lnTo>
                    <a:lnTo>
                      <a:pt x="1742" y="561"/>
                    </a:lnTo>
                    <a:lnTo>
                      <a:pt x="1742" y="560"/>
                    </a:lnTo>
                    <a:lnTo>
                      <a:pt x="1742" y="560"/>
                    </a:lnTo>
                    <a:lnTo>
                      <a:pt x="1742" y="554"/>
                    </a:lnTo>
                    <a:lnTo>
                      <a:pt x="1760" y="540"/>
                    </a:lnTo>
                    <a:lnTo>
                      <a:pt x="1760" y="540"/>
                    </a:lnTo>
                    <a:lnTo>
                      <a:pt x="1760" y="540"/>
                    </a:lnTo>
                    <a:lnTo>
                      <a:pt x="1757" y="529"/>
                    </a:lnTo>
                    <a:lnTo>
                      <a:pt x="1770" y="521"/>
                    </a:lnTo>
                    <a:lnTo>
                      <a:pt x="1792" y="520"/>
                    </a:lnTo>
                    <a:lnTo>
                      <a:pt x="1792" y="520"/>
                    </a:lnTo>
                    <a:lnTo>
                      <a:pt x="1792" y="520"/>
                    </a:lnTo>
                    <a:lnTo>
                      <a:pt x="1799" y="514"/>
                    </a:lnTo>
                    <a:lnTo>
                      <a:pt x="1809" y="521"/>
                    </a:lnTo>
                    <a:lnTo>
                      <a:pt x="1809" y="521"/>
                    </a:lnTo>
                    <a:lnTo>
                      <a:pt x="1809" y="521"/>
                    </a:lnTo>
                    <a:lnTo>
                      <a:pt x="1813" y="518"/>
                    </a:lnTo>
                    <a:lnTo>
                      <a:pt x="1813" y="518"/>
                    </a:lnTo>
                    <a:lnTo>
                      <a:pt x="1813" y="518"/>
                    </a:lnTo>
                    <a:lnTo>
                      <a:pt x="1816" y="514"/>
                    </a:lnTo>
                    <a:lnTo>
                      <a:pt x="1823" y="519"/>
                    </a:lnTo>
                    <a:lnTo>
                      <a:pt x="1822" y="529"/>
                    </a:lnTo>
                    <a:lnTo>
                      <a:pt x="1812" y="540"/>
                    </a:lnTo>
                    <a:lnTo>
                      <a:pt x="1812" y="540"/>
                    </a:lnTo>
                    <a:lnTo>
                      <a:pt x="1812" y="540"/>
                    </a:lnTo>
                    <a:lnTo>
                      <a:pt x="1816" y="545"/>
                    </a:lnTo>
                    <a:lnTo>
                      <a:pt x="1816" y="545"/>
                    </a:lnTo>
                    <a:lnTo>
                      <a:pt x="1816" y="545"/>
                    </a:lnTo>
                    <a:lnTo>
                      <a:pt x="1821" y="546"/>
                    </a:lnTo>
                    <a:lnTo>
                      <a:pt x="1821" y="559"/>
                    </a:lnTo>
                    <a:lnTo>
                      <a:pt x="1822" y="559"/>
                    </a:lnTo>
                    <a:lnTo>
                      <a:pt x="1822" y="559"/>
                    </a:lnTo>
                    <a:lnTo>
                      <a:pt x="1829" y="559"/>
                    </a:lnTo>
                    <a:lnTo>
                      <a:pt x="1830" y="559"/>
                    </a:lnTo>
                    <a:lnTo>
                      <a:pt x="1830" y="559"/>
                    </a:lnTo>
                    <a:lnTo>
                      <a:pt x="1835" y="545"/>
                    </a:lnTo>
                    <a:lnTo>
                      <a:pt x="1852" y="531"/>
                    </a:lnTo>
                    <a:lnTo>
                      <a:pt x="1852" y="531"/>
                    </a:lnTo>
                    <a:lnTo>
                      <a:pt x="1853" y="531"/>
                    </a:lnTo>
                    <a:lnTo>
                      <a:pt x="1855" y="527"/>
                    </a:lnTo>
                    <a:lnTo>
                      <a:pt x="1870" y="526"/>
                    </a:lnTo>
                    <a:lnTo>
                      <a:pt x="1870" y="526"/>
                    </a:lnTo>
                    <a:lnTo>
                      <a:pt x="1870" y="526"/>
                    </a:lnTo>
                    <a:lnTo>
                      <a:pt x="1873" y="519"/>
                    </a:lnTo>
                    <a:lnTo>
                      <a:pt x="1873" y="519"/>
                    </a:lnTo>
                    <a:lnTo>
                      <a:pt x="1873" y="518"/>
                    </a:lnTo>
                    <a:lnTo>
                      <a:pt x="1869" y="513"/>
                    </a:lnTo>
                    <a:lnTo>
                      <a:pt x="1878" y="492"/>
                    </a:lnTo>
                    <a:lnTo>
                      <a:pt x="1894" y="485"/>
                    </a:lnTo>
                    <a:lnTo>
                      <a:pt x="1905" y="494"/>
                    </a:lnTo>
                    <a:lnTo>
                      <a:pt x="1893" y="498"/>
                    </a:lnTo>
                    <a:lnTo>
                      <a:pt x="1893" y="498"/>
                    </a:lnTo>
                    <a:lnTo>
                      <a:pt x="1893" y="498"/>
                    </a:lnTo>
                    <a:lnTo>
                      <a:pt x="1889" y="512"/>
                    </a:lnTo>
                    <a:lnTo>
                      <a:pt x="1886" y="520"/>
                    </a:lnTo>
                    <a:lnTo>
                      <a:pt x="1886" y="520"/>
                    </a:lnTo>
                    <a:lnTo>
                      <a:pt x="1886" y="520"/>
                    </a:lnTo>
                    <a:lnTo>
                      <a:pt x="1883" y="540"/>
                    </a:lnTo>
                    <a:lnTo>
                      <a:pt x="1881" y="544"/>
                    </a:lnTo>
                    <a:lnTo>
                      <a:pt x="1881" y="544"/>
                    </a:lnTo>
                    <a:lnTo>
                      <a:pt x="1881" y="544"/>
                    </a:lnTo>
                    <a:lnTo>
                      <a:pt x="1880" y="552"/>
                    </a:lnTo>
                    <a:lnTo>
                      <a:pt x="1852" y="563"/>
                    </a:lnTo>
                    <a:lnTo>
                      <a:pt x="1852" y="563"/>
                    </a:lnTo>
                    <a:lnTo>
                      <a:pt x="1852" y="564"/>
                    </a:lnTo>
                    <a:lnTo>
                      <a:pt x="1847" y="573"/>
                    </a:lnTo>
                    <a:lnTo>
                      <a:pt x="1831" y="593"/>
                    </a:lnTo>
                    <a:lnTo>
                      <a:pt x="1822" y="595"/>
                    </a:lnTo>
                    <a:lnTo>
                      <a:pt x="1822" y="595"/>
                    </a:lnTo>
                    <a:lnTo>
                      <a:pt x="1821" y="596"/>
                    </a:lnTo>
                    <a:lnTo>
                      <a:pt x="1820" y="609"/>
                    </a:lnTo>
                    <a:lnTo>
                      <a:pt x="1801" y="624"/>
                    </a:lnTo>
                    <a:lnTo>
                      <a:pt x="1801" y="625"/>
                    </a:lnTo>
                    <a:lnTo>
                      <a:pt x="1801" y="625"/>
                    </a:lnTo>
                    <a:lnTo>
                      <a:pt x="1800" y="630"/>
                    </a:lnTo>
                    <a:lnTo>
                      <a:pt x="1789" y="639"/>
                    </a:lnTo>
                    <a:lnTo>
                      <a:pt x="1782" y="640"/>
                    </a:lnTo>
                    <a:lnTo>
                      <a:pt x="1782" y="640"/>
                    </a:lnTo>
                    <a:lnTo>
                      <a:pt x="1782" y="640"/>
                    </a:lnTo>
                    <a:lnTo>
                      <a:pt x="1776" y="648"/>
                    </a:lnTo>
                    <a:lnTo>
                      <a:pt x="1762" y="648"/>
                    </a:lnTo>
                    <a:lnTo>
                      <a:pt x="1761" y="648"/>
                    </a:lnTo>
                    <a:lnTo>
                      <a:pt x="1761" y="648"/>
                    </a:lnTo>
                    <a:lnTo>
                      <a:pt x="1757" y="676"/>
                    </a:lnTo>
                    <a:lnTo>
                      <a:pt x="1756" y="680"/>
                    </a:lnTo>
                    <a:lnTo>
                      <a:pt x="1742" y="694"/>
                    </a:lnTo>
                    <a:lnTo>
                      <a:pt x="1742" y="694"/>
                    </a:lnTo>
                    <a:lnTo>
                      <a:pt x="1742" y="695"/>
                    </a:lnTo>
                    <a:lnTo>
                      <a:pt x="1740" y="724"/>
                    </a:lnTo>
                    <a:lnTo>
                      <a:pt x="1740" y="724"/>
                    </a:lnTo>
                    <a:lnTo>
                      <a:pt x="1740" y="724"/>
                    </a:lnTo>
                    <a:lnTo>
                      <a:pt x="1742" y="752"/>
                    </a:lnTo>
                    <a:lnTo>
                      <a:pt x="1743" y="767"/>
                    </a:lnTo>
                    <a:lnTo>
                      <a:pt x="1743" y="767"/>
                    </a:lnTo>
                    <a:lnTo>
                      <a:pt x="1743" y="767"/>
                    </a:lnTo>
                    <a:lnTo>
                      <a:pt x="1748" y="778"/>
                    </a:lnTo>
                    <a:lnTo>
                      <a:pt x="1755" y="804"/>
                    </a:lnTo>
                    <a:lnTo>
                      <a:pt x="1756" y="818"/>
                    </a:lnTo>
                    <a:lnTo>
                      <a:pt x="1755" y="833"/>
                    </a:lnTo>
                    <a:lnTo>
                      <a:pt x="1755" y="834"/>
                    </a:lnTo>
                    <a:lnTo>
                      <a:pt x="1756" y="834"/>
                    </a:lnTo>
                    <a:lnTo>
                      <a:pt x="1759" y="845"/>
                    </a:lnTo>
                    <a:lnTo>
                      <a:pt x="1757" y="849"/>
                    </a:lnTo>
                    <a:lnTo>
                      <a:pt x="1756" y="850"/>
                    </a:lnTo>
                    <a:lnTo>
                      <a:pt x="1757" y="850"/>
                    </a:lnTo>
                    <a:lnTo>
                      <a:pt x="1765" y="848"/>
                    </a:lnTo>
                    <a:lnTo>
                      <a:pt x="1765" y="848"/>
                    </a:lnTo>
                    <a:lnTo>
                      <a:pt x="1765" y="848"/>
                    </a:lnTo>
                    <a:lnTo>
                      <a:pt x="1793" y="813"/>
                    </a:lnTo>
                    <a:lnTo>
                      <a:pt x="1793" y="813"/>
                    </a:lnTo>
                    <a:lnTo>
                      <a:pt x="1793" y="813"/>
                    </a:lnTo>
                    <a:lnTo>
                      <a:pt x="1794" y="804"/>
                    </a:lnTo>
                    <a:lnTo>
                      <a:pt x="1798" y="790"/>
                    </a:lnTo>
                    <a:lnTo>
                      <a:pt x="1809" y="787"/>
                    </a:lnTo>
                    <a:lnTo>
                      <a:pt x="1818" y="790"/>
                    </a:lnTo>
                    <a:lnTo>
                      <a:pt x="1818" y="790"/>
                    </a:lnTo>
                    <a:lnTo>
                      <a:pt x="1819" y="789"/>
                    </a:lnTo>
                    <a:lnTo>
                      <a:pt x="1822" y="783"/>
                    </a:lnTo>
                    <a:lnTo>
                      <a:pt x="1822" y="783"/>
                    </a:lnTo>
                    <a:lnTo>
                      <a:pt x="1822" y="783"/>
                    </a:lnTo>
                    <a:lnTo>
                      <a:pt x="1818" y="763"/>
                    </a:lnTo>
                    <a:lnTo>
                      <a:pt x="1840" y="746"/>
                    </a:lnTo>
                    <a:lnTo>
                      <a:pt x="1843" y="751"/>
                    </a:lnTo>
                    <a:lnTo>
                      <a:pt x="1843" y="751"/>
                    </a:lnTo>
                    <a:lnTo>
                      <a:pt x="1844" y="751"/>
                    </a:lnTo>
                    <a:lnTo>
                      <a:pt x="1851" y="748"/>
                    </a:lnTo>
                    <a:lnTo>
                      <a:pt x="1852" y="748"/>
                    </a:lnTo>
                    <a:lnTo>
                      <a:pt x="1852" y="748"/>
                    </a:lnTo>
                    <a:lnTo>
                      <a:pt x="1856" y="736"/>
                    </a:lnTo>
                    <a:lnTo>
                      <a:pt x="1856" y="736"/>
                    </a:lnTo>
                    <a:lnTo>
                      <a:pt x="1856" y="736"/>
                    </a:lnTo>
                    <a:lnTo>
                      <a:pt x="1851" y="728"/>
                    </a:lnTo>
                    <a:lnTo>
                      <a:pt x="1848" y="723"/>
                    </a:lnTo>
                    <a:lnTo>
                      <a:pt x="1855" y="705"/>
                    </a:lnTo>
                    <a:lnTo>
                      <a:pt x="1867" y="693"/>
                    </a:lnTo>
                    <a:lnTo>
                      <a:pt x="1867" y="704"/>
                    </a:lnTo>
                    <a:lnTo>
                      <a:pt x="1867" y="705"/>
                    </a:lnTo>
                    <a:lnTo>
                      <a:pt x="1867" y="705"/>
                    </a:lnTo>
                    <a:lnTo>
                      <a:pt x="1876" y="705"/>
                    </a:lnTo>
                    <a:lnTo>
                      <a:pt x="1876" y="705"/>
                    </a:lnTo>
                    <a:lnTo>
                      <a:pt x="1876" y="705"/>
                    </a:lnTo>
                    <a:lnTo>
                      <a:pt x="1881" y="700"/>
                    </a:lnTo>
                    <a:lnTo>
                      <a:pt x="1881" y="700"/>
                    </a:lnTo>
                    <a:lnTo>
                      <a:pt x="1881" y="700"/>
                    </a:lnTo>
                    <a:lnTo>
                      <a:pt x="1875" y="684"/>
                    </a:lnTo>
                    <a:lnTo>
                      <a:pt x="1875" y="684"/>
                    </a:lnTo>
                    <a:lnTo>
                      <a:pt x="1875" y="684"/>
                    </a:lnTo>
                    <a:lnTo>
                      <a:pt x="1868" y="679"/>
                    </a:lnTo>
                    <a:lnTo>
                      <a:pt x="1867" y="666"/>
                    </a:lnTo>
                    <a:lnTo>
                      <a:pt x="1878" y="655"/>
                    </a:lnTo>
                    <a:lnTo>
                      <a:pt x="1878" y="655"/>
                    </a:lnTo>
                    <a:lnTo>
                      <a:pt x="1878" y="655"/>
                    </a:lnTo>
                    <a:lnTo>
                      <a:pt x="1876" y="651"/>
                    </a:lnTo>
                    <a:lnTo>
                      <a:pt x="1876" y="651"/>
                    </a:lnTo>
                    <a:lnTo>
                      <a:pt x="1876" y="651"/>
                    </a:lnTo>
                    <a:lnTo>
                      <a:pt x="1865" y="647"/>
                    </a:lnTo>
                    <a:lnTo>
                      <a:pt x="1864" y="646"/>
                    </a:lnTo>
                    <a:lnTo>
                      <a:pt x="1864" y="647"/>
                    </a:lnTo>
                    <a:lnTo>
                      <a:pt x="1861" y="651"/>
                    </a:lnTo>
                    <a:lnTo>
                      <a:pt x="1853" y="643"/>
                    </a:lnTo>
                    <a:lnTo>
                      <a:pt x="1858" y="625"/>
                    </a:lnTo>
                    <a:lnTo>
                      <a:pt x="1865" y="623"/>
                    </a:lnTo>
                    <a:lnTo>
                      <a:pt x="1865" y="622"/>
                    </a:lnTo>
                    <a:lnTo>
                      <a:pt x="1865" y="622"/>
                    </a:lnTo>
                    <a:lnTo>
                      <a:pt x="1874" y="609"/>
                    </a:lnTo>
                    <a:lnTo>
                      <a:pt x="1874" y="609"/>
                    </a:lnTo>
                    <a:lnTo>
                      <a:pt x="1874" y="609"/>
                    </a:lnTo>
                    <a:lnTo>
                      <a:pt x="1877" y="593"/>
                    </a:lnTo>
                    <a:lnTo>
                      <a:pt x="1890" y="581"/>
                    </a:lnTo>
                    <a:lnTo>
                      <a:pt x="1897" y="582"/>
                    </a:lnTo>
                    <a:lnTo>
                      <a:pt x="1905" y="586"/>
                    </a:lnTo>
                    <a:lnTo>
                      <a:pt x="1905" y="586"/>
                    </a:lnTo>
                    <a:lnTo>
                      <a:pt x="1905" y="586"/>
                    </a:lnTo>
                    <a:lnTo>
                      <a:pt x="1912" y="577"/>
                    </a:lnTo>
                    <a:lnTo>
                      <a:pt x="1919" y="572"/>
                    </a:lnTo>
                    <a:lnTo>
                      <a:pt x="1927" y="565"/>
                    </a:lnTo>
                    <a:lnTo>
                      <a:pt x="1929" y="566"/>
                    </a:lnTo>
                    <a:lnTo>
                      <a:pt x="1922" y="579"/>
                    </a:lnTo>
                    <a:lnTo>
                      <a:pt x="1922" y="579"/>
                    </a:lnTo>
                    <a:lnTo>
                      <a:pt x="1922" y="579"/>
                    </a:lnTo>
                    <a:lnTo>
                      <a:pt x="1923" y="590"/>
                    </a:lnTo>
                    <a:lnTo>
                      <a:pt x="1923" y="591"/>
                    </a:lnTo>
                    <a:lnTo>
                      <a:pt x="1924" y="591"/>
                    </a:lnTo>
                    <a:lnTo>
                      <a:pt x="1933" y="584"/>
                    </a:lnTo>
                    <a:lnTo>
                      <a:pt x="1934" y="584"/>
                    </a:lnTo>
                    <a:lnTo>
                      <a:pt x="1934" y="584"/>
                    </a:lnTo>
                    <a:lnTo>
                      <a:pt x="1941" y="570"/>
                    </a:lnTo>
                    <a:lnTo>
                      <a:pt x="1971" y="557"/>
                    </a:lnTo>
                    <a:lnTo>
                      <a:pt x="1987" y="565"/>
                    </a:lnTo>
                    <a:lnTo>
                      <a:pt x="1991" y="573"/>
                    </a:lnTo>
                    <a:lnTo>
                      <a:pt x="1993" y="581"/>
                    </a:lnTo>
                    <a:lnTo>
                      <a:pt x="1993" y="582"/>
                    </a:lnTo>
                    <a:lnTo>
                      <a:pt x="1993" y="582"/>
                    </a:lnTo>
                    <a:lnTo>
                      <a:pt x="2001" y="577"/>
                    </a:lnTo>
                    <a:lnTo>
                      <a:pt x="2001" y="577"/>
                    </a:lnTo>
                    <a:lnTo>
                      <a:pt x="2002" y="577"/>
                    </a:lnTo>
                    <a:lnTo>
                      <a:pt x="2004" y="569"/>
                    </a:lnTo>
                    <a:lnTo>
                      <a:pt x="2016" y="557"/>
                    </a:lnTo>
                    <a:lnTo>
                      <a:pt x="2033" y="548"/>
                    </a:lnTo>
                    <a:lnTo>
                      <a:pt x="2033" y="548"/>
                    </a:lnTo>
                    <a:lnTo>
                      <a:pt x="2034" y="548"/>
                    </a:lnTo>
                    <a:lnTo>
                      <a:pt x="2038" y="538"/>
                    </a:lnTo>
                    <a:lnTo>
                      <a:pt x="2047" y="537"/>
                    </a:lnTo>
                    <a:lnTo>
                      <a:pt x="2048" y="537"/>
                    </a:lnTo>
                    <a:lnTo>
                      <a:pt x="2048" y="537"/>
                    </a:lnTo>
                    <a:lnTo>
                      <a:pt x="2058" y="524"/>
                    </a:lnTo>
                    <a:lnTo>
                      <a:pt x="2067" y="523"/>
                    </a:lnTo>
                    <a:lnTo>
                      <a:pt x="2067" y="523"/>
                    </a:lnTo>
                    <a:lnTo>
                      <a:pt x="2067" y="522"/>
                    </a:lnTo>
                    <a:lnTo>
                      <a:pt x="2081" y="511"/>
                    </a:lnTo>
                    <a:lnTo>
                      <a:pt x="2103" y="507"/>
                    </a:lnTo>
                    <a:lnTo>
                      <a:pt x="2103" y="507"/>
                    </a:lnTo>
                    <a:lnTo>
                      <a:pt x="2103" y="507"/>
                    </a:lnTo>
                    <a:lnTo>
                      <a:pt x="2110" y="496"/>
                    </a:lnTo>
                    <a:lnTo>
                      <a:pt x="2129" y="493"/>
                    </a:lnTo>
                    <a:lnTo>
                      <a:pt x="2140" y="499"/>
                    </a:lnTo>
                    <a:lnTo>
                      <a:pt x="2140" y="499"/>
                    </a:lnTo>
                    <a:lnTo>
                      <a:pt x="2140" y="499"/>
                    </a:lnTo>
                    <a:lnTo>
                      <a:pt x="2156" y="501"/>
                    </a:lnTo>
                    <a:lnTo>
                      <a:pt x="2156" y="501"/>
                    </a:lnTo>
                    <a:lnTo>
                      <a:pt x="2156" y="501"/>
                    </a:lnTo>
                    <a:lnTo>
                      <a:pt x="2157" y="494"/>
                    </a:lnTo>
                    <a:lnTo>
                      <a:pt x="2163" y="483"/>
                    </a:lnTo>
                    <a:lnTo>
                      <a:pt x="2163" y="482"/>
                    </a:lnTo>
                    <a:lnTo>
                      <a:pt x="2163" y="482"/>
                    </a:lnTo>
                    <a:lnTo>
                      <a:pt x="2157" y="478"/>
                    </a:lnTo>
                    <a:lnTo>
                      <a:pt x="2156" y="463"/>
                    </a:lnTo>
                    <a:lnTo>
                      <a:pt x="2156" y="463"/>
                    </a:lnTo>
                    <a:lnTo>
                      <a:pt x="2156" y="463"/>
                    </a:lnTo>
                    <a:lnTo>
                      <a:pt x="2149" y="457"/>
                    </a:lnTo>
                    <a:lnTo>
                      <a:pt x="2149" y="437"/>
                    </a:lnTo>
                    <a:lnTo>
                      <a:pt x="2149" y="437"/>
                    </a:lnTo>
                    <a:lnTo>
                      <a:pt x="2149" y="437"/>
                    </a:lnTo>
                    <a:lnTo>
                      <a:pt x="2142" y="433"/>
                    </a:lnTo>
                    <a:lnTo>
                      <a:pt x="2143" y="426"/>
                    </a:lnTo>
                    <a:lnTo>
                      <a:pt x="2143" y="426"/>
                    </a:lnTo>
                    <a:lnTo>
                      <a:pt x="2143" y="425"/>
                    </a:lnTo>
                    <a:lnTo>
                      <a:pt x="2137" y="423"/>
                    </a:lnTo>
                    <a:lnTo>
                      <a:pt x="2137" y="423"/>
                    </a:lnTo>
                    <a:lnTo>
                      <a:pt x="2136" y="423"/>
                    </a:lnTo>
                    <a:lnTo>
                      <a:pt x="2134" y="429"/>
                    </a:lnTo>
                    <a:lnTo>
                      <a:pt x="2125" y="422"/>
                    </a:lnTo>
                    <a:lnTo>
                      <a:pt x="2119" y="418"/>
                    </a:lnTo>
                    <a:lnTo>
                      <a:pt x="2119" y="418"/>
                    </a:lnTo>
                    <a:lnTo>
                      <a:pt x="2119" y="418"/>
                    </a:lnTo>
                    <a:lnTo>
                      <a:pt x="2108" y="416"/>
                    </a:lnTo>
                    <a:lnTo>
                      <a:pt x="2104" y="405"/>
                    </a:lnTo>
                    <a:lnTo>
                      <a:pt x="2111" y="406"/>
                    </a:lnTo>
                    <a:lnTo>
                      <a:pt x="2115" y="411"/>
                    </a:lnTo>
                    <a:lnTo>
                      <a:pt x="2115" y="411"/>
                    </a:lnTo>
                    <a:lnTo>
                      <a:pt x="2116" y="411"/>
                    </a:lnTo>
                    <a:lnTo>
                      <a:pt x="2119" y="408"/>
                    </a:lnTo>
                    <a:lnTo>
                      <a:pt x="2119" y="408"/>
                    </a:lnTo>
                    <a:lnTo>
                      <a:pt x="2119" y="408"/>
                    </a:lnTo>
                    <a:lnTo>
                      <a:pt x="2112" y="402"/>
                    </a:lnTo>
                    <a:lnTo>
                      <a:pt x="2119" y="398"/>
                    </a:lnTo>
                    <a:lnTo>
                      <a:pt x="2126" y="407"/>
                    </a:lnTo>
                    <a:lnTo>
                      <a:pt x="2131" y="415"/>
                    </a:lnTo>
                    <a:lnTo>
                      <a:pt x="2131" y="415"/>
                    </a:lnTo>
                    <a:lnTo>
                      <a:pt x="2131" y="415"/>
                    </a:lnTo>
                    <a:lnTo>
                      <a:pt x="2155" y="413"/>
                    </a:lnTo>
                    <a:lnTo>
                      <a:pt x="2155" y="413"/>
                    </a:lnTo>
                    <a:lnTo>
                      <a:pt x="2155" y="413"/>
                    </a:lnTo>
                    <a:lnTo>
                      <a:pt x="2163" y="404"/>
                    </a:lnTo>
                    <a:lnTo>
                      <a:pt x="2167" y="401"/>
                    </a:lnTo>
                    <a:lnTo>
                      <a:pt x="2167" y="401"/>
                    </a:lnTo>
                    <a:lnTo>
                      <a:pt x="2167" y="401"/>
                    </a:lnTo>
                    <a:lnTo>
                      <a:pt x="2181" y="386"/>
                    </a:lnTo>
                    <a:lnTo>
                      <a:pt x="2181" y="386"/>
                    </a:lnTo>
                    <a:lnTo>
                      <a:pt x="2181" y="386"/>
                    </a:lnTo>
                    <a:lnTo>
                      <a:pt x="2178" y="375"/>
                    </a:lnTo>
                    <a:lnTo>
                      <a:pt x="2171" y="359"/>
                    </a:lnTo>
                    <a:lnTo>
                      <a:pt x="2180" y="352"/>
                    </a:lnTo>
                    <a:lnTo>
                      <a:pt x="2185" y="354"/>
                    </a:lnTo>
                    <a:lnTo>
                      <a:pt x="2185" y="354"/>
                    </a:lnTo>
                    <a:lnTo>
                      <a:pt x="2185" y="354"/>
                    </a:lnTo>
                    <a:lnTo>
                      <a:pt x="2193" y="350"/>
                    </a:lnTo>
                    <a:lnTo>
                      <a:pt x="2194" y="358"/>
                    </a:lnTo>
                    <a:lnTo>
                      <a:pt x="2193" y="365"/>
                    </a:lnTo>
                    <a:lnTo>
                      <a:pt x="2193" y="365"/>
                    </a:lnTo>
                    <a:lnTo>
                      <a:pt x="2193" y="365"/>
                    </a:lnTo>
                    <a:lnTo>
                      <a:pt x="2192" y="377"/>
                    </a:lnTo>
                    <a:lnTo>
                      <a:pt x="2192" y="377"/>
                    </a:lnTo>
                    <a:lnTo>
                      <a:pt x="2192" y="377"/>
                    </a:lnTo>
                    <a:lnTo>
                      <a:pt x="2198" y="384"/>
                    </a:lnTo>
                    <a:lnTo>
                      <a:pt x="2198" y="384"/>
                    </a:lnTo>
                    <a:lnTo>
                      <a:pt x="2198" y="384"/>
                    </a:lnTo>
                    <a:lnTo>
                      <a:pt x="2210" y="383"/>
                    </a:lnTo>
                    <a:lnTo>
                      <a:pt x="2222" y="382"/>
                    </a:lnTo>
                    <a:lnTo>
                      <a:pt x="2236" y="386"/>
                    </a:lnTo>
                    <a:lnTo>
                      <a:pt x="2238" y="391"/>
                    </a:lnTo>
                    <a:lnTo>
                      <a:pt x="2241" y="411"/>
                    </a:lnTo>
                    <a:lnTo>
                      <a:pt x="2241" y="411"/>
                    </a:lnTo>
                    <a:lnTo>
                      <a:pt x="2242" y="411"/>
                    </a:lnTo>
                    <a:lnTo>
                      <a:pt x="2256" y="409"/>
                    </a:lnTo>
                    <a:lnTo>
                      <a:pt x="2265" y="413"/>
                    </a:lnTo>
                    <a:lnTo>
                      <a:pt x="2273" y="425"/>
                    </a:lnTo>
                    <a:lnTo>
                      <a:pt x="2273" y="425"/>
                    </a:lnTo>
                    <a:lnTo>
                      <a:pt x="2273" y="425"/>
                    </a:lnTo>
                    <a:lnTo>
                      <a:pt x="2283" y="431"/>
                    </a:lnTo>
                    <a:lnTo>
                      <a:pt x="2283" y="431"/>
                    </a:lnTo>
                    <a:lnTo>
                      <a:pt x="2283" y="431"/>
                    </a:lnTo>
                    <a:lnTo>
                      <a:pt x="2299" y="425"/>
                    </a:lnTo>
                    <a:lnTo>
                      <a:pt x="2300" y="424"/>
                    </a:lnTo>
                    <a:lnTo>
                      <a:pt x="2299" y="424"/>
                    </a:lnTo>
                    <a:lnTo>
                      <a:pt x="2291" y="417"/>
                    </a:lnTo>
                    <a:lnTo>
                      <a:pt x="2292" y="407"/>
                    </a:lnTo>
                    <a:lnTo>
                      <a:pt x="2304" y="399"/>
                    </a:lnTo>
                    <a:lnTo>
                      <a:pt x="2304" y="398"/>
                    </a:lnTo>
                    <a:lnTo>
                      <a:pt x="2304" y="398"/>
                    </a:lnTo>
                    <a:lnTo>
                      <a:pt x="2297" y="391"/>
                    </a:lnTo>
                    <a:lnTo>
                      <a:pt x="2301" y="389"/>
                    </a:lnTo>
                    <a:lnTo>
                      <a:pt x="2301" y="389"/>
                    </a:lnTo>
                    <a:lnTo>
                      <a:pt x="2301" y="389"/>
                    </a:lnTo>
                    <a:lnTo>
                      <a:pt x="2304" y="383"/>
                    </a:lnTo>
                    <a:lnTo>
                      <a:pt x="2326" y="379"/>
                    </a:lnTo>
                    <a:lnTo>
                      <a:pt x="2326" y="378"/>
                    </a:lnTo>
                    <a:lnTo>
                      <a:pt x="2326" y="378"/>
                    </a:lnTo>
                    <a:lnTo>
                      <a:pt x="2332" y="372"/>
                    </a:lnTo>
                    <a:lnTo>
                      <a:pt x="2333" y="372"/>
                    </a:lnTo>
                    <a:lnTo>
                      <a:pt x="2333" y="372"/>
                    </a:lnTo>
                    <a:lnTo>
                      <a:pt x="2333" y="363"/>
                    </a:lnTo>
                    <a:lnTo>
                      <a:pt x="2345" y="362"/>
                    </a:lnTo>
                    <a:lnTo>
                      <a:pt x="2345" y="362"/>
                    </a:lnTo>
                    <a:lnTo>
                      <a:pt x="2345" y="362"/>
                    </a:lnTo>
                    <a:lnTo>
                      <a:pt x="2348" y="353"/>
                    </a:lnTo>
                    <a:lnTo>
                      <a:pt x="2348" y="353"/>
                    </a:lnTo>
                    <a:lnTo>
                      <a:pt x="2348" y="353"/>
                    </a:lnTo>
                    <a:lnTo>
                      <a:pt x="2326" y="343"/>
                    </a:lnTo>
                    <a:lnTo>
                      <a:pt x="2305" y="329"/>
                    </a:lnTo>
                    <a:lnTo>
                      <a:pt x="2304" y="328"/>
                    </a:lnTo>
                    <a:lnTo>
                      <a:pt x="2304" y="328"/>
                    </a:lnTo>
                    <a:lnTo>
                      <a:pt x="2295" y="330"/>
                    </a:lnTo>
                    <a:lnTo>
                      <a:pt x="2285" y="328"/>
                    </a:lnTo>
                    <a:lnTo>
                      <a:pt x="2285" y="328"/>
                    </a:lnTo>
                    <a:lnTo>
                      <a:pt x="2284" y="328"/>
                    </a:lnTo>
                    <a:lnTo>
                      <a:pt x="2267" y="328"/>
                    </a:lnTo>
                    <a:lnTo>
                      <a:pt x="2267" y="328"/>
                    </a:lnTo>
                    <a:lnTo>
                      <a:pt x="2267" y="328"/>
                    </a:lnTo>
                    <a:lnTo>
                      <a:pt x="2270" y="335"/>
                    </a:lnTo>
                    <a:lnTo>
                      <a:pt x="2269" y="340"/>
                    </a:lnTo>
                    <a:lnTo>
                      <a:pt x="2269" y="340"/>
                    </a:lnTo>
                    <a:lnTo>
                      <a:pt x="2269" y="340"/>
                    </a:lnTo>
                    <a:lnTo>
                      <a:pt x="2274" y="344"/>
                    </a:lnTo>
                    <a:lnTo>
                      <a:pt x="2271" y="347"/>
                    </a:lnTo>
                    <a:lnTo>
                      <a:pt x="2255" y="337"/>
                    </a:lnTo>
                    <a:lnTo>
                      <a:pt x="2262" y="332"/>
                    </a:lnTo>
                    <a:lnTo>
                      <a:pt x="2262" y="332"/>
                    </a:lnTo>
                    <a:lnTo>
                      <a:pt x="2262" y="332"/>
                    </a:lnTo>
                    <a:lnTo>
                      <a:pt x="2259" y="323"/>
                    </a:lnTo>
                    <a:lnTo>
                      <a:pt x="2259" y="322"/>
                    </a:lnTo>
                    <a:lnTo>
                      <a:pt x="2259" y="322"/>
                    </a:lnTo>
                    <a:lnTo>
                      <a:pt x="2244" y="311"/>
                    </a:lnTo>
                    <a:lnTo>
                      <a:pt x="2244" y="311"/>
                    </a:lnTo>
                    <a:lnTo>
                      <a:pt x="2243" y="311"/>
                    </a:lnTo>
                    <a:lnTo>
                      <a:pt x="2235" y="313"/>
                    </a:lnTo>
                    <a:lnTo>
                      <a:pt x="2235" y="308"/>
                    </a:lnTo>
                    <a:lnTo>
                      <a:pt x="2235" y="307"/>
                    </a:lnTo>
                    <a:lnTo>
                      <a:pt x="2235" y="307"/>
                    </a:lnTo>
                    <a:lnTo>
                      <a:pt x="2226" y="306"/>
                    </a:lnTo>
                    <a:lnTo>
                      <a:pt x="2226" y="302"/>
                    </a:lnTo>
                    <a:lnTo>
                      <a:pt x="2226" y="302"/>
                    </a:lnTo>
                    <a:lnTo>
                      <a:pt x="2226" y="302"/>
                    </a:lnTo>
                    <a:lnTo>
                      <a:pt x="2215" y="300"/>
                    </a:lnTo>
                    <a:lnTo>
                      <a:pt x="2190" y="288"/>
                    </a:lnTo>
                    <a:lnTo>
                      <a:pt x="2190" y="286"/>
                    </a:lnTo>
                    <a:lnTo>
                      <a:pt x="2190" y="285"/>
                    </a:lnTo>
                    <a:lnTo>
                      <a:pt x="2189" y="285"/>
                    </a:lnTo>
                    <a:lnTo>
                      <a:pt x="2180" y="280"/>
                    </a:lnTo>
                    <a:lnTo>
                      <a:pt x="2180" y="280"/>
                    </a:lnTo>
                    <a:lnTo>
                      <a:pt x="2180" y="280"/>
                    </a:lnTo>
                    <a:lnTo>
                      <a:pt x="2170" y="280"/>
                    </a:lnTo>
                    <a:lnTo>
                      <a:pt x="2168" y="276"/>
                    </a:lnTo>
                    <a:lnTo>
                      <a:pt x="2168" y="276"/>
                    </a:lnTo>
                    <a:lnTo>
                      <a:pt x="2168" y="276"/>
                    </a:lnTo>
                    <a:lnTo>
                      <a:pt x="2152" y="266"/>
                    </a:lnTo>
                    <a:lnTo>
                      <a:pt x="2152" y="266"/>
                    </a:lnTo>
                    <a:lnTo>
                      <a:pt x="2152" y="266"/>
                    </a:lnTo>
                    <a:lnTo>
                      <a:pt x="2141" y="265"/>
                    </a:lnTo>
                    <a:lnTo>
                      <a:pt x="2128" y="259"/>
                    </a:lnTo>
                    <a:lnTo>
                      <a:pt x="2128" y="259"/>
                    </a:lnTo>
                    <a:lnTo>
                      <a:pt x="2127" y="259"/>
                    </a:lnTo>
                    <a:lnTo>
                      <a:pt x="2119" y="259"/>
                    </a:lnTo>
                    <a:lnTo>
                      <a:pt x="2097" y="253"/>
                    </a:lnTo>
                    <a:lnTo>
                      <a:pt x="2097" y="253"/>
                    </a:lnTo>
                    <a:lnTo>
                      <a:pt x="2097" y="253"/>
                    </a:lnTo>
                    <a:lnTo>
                      <a:pt x="2093" y="255"/>
                    </a:lnTo>
                    <a:lnTo>
                      <a:pt x="2085" y="252"/>
                    </a:lnTo>
                    <a:lnTo>
                      <a:pt x="2085" y="252"/>
                    </a:lnTo>
                    <a:lnTo>
                      <a:pt x="2085" y="252"/>
                    </a:lnTo>
                    <a:lnTo>
                      <a:pt x="2074" y="251"/>
                    </a:lnTo>
                    <a:lnTo>
                      <a:pt x="2060" y="250"/>
                    </a:lnTo>
                    <a:lnTo>
                      <a:pt x="2060" y="250"/>
                    </a:lnTo>
                    <a:lnTo>
                      <a:pt x="2060" y="250"/>
                    </a:lnTo>
                    <a:lnTo>
                      <a:pt x="2053" y="252"/>
                    </a:lnTo>
                    <a:lnTo>
                      <a:pt x="2043" y="250"/>
                    </a:lnTo>
                    <a:lnTo>
                      <a:pt x="2004" y="243"/>
                    </a:lnTo>
                    <a:lnTo>
                      <a:pt x="2003" y="243"/>
                    </a:lnTo>
                    <a:lnTo>
                      <a:pt x="2003" y="244"/>
                    </a:lnTo>
                    <a:lnTo>
                      <a:pt x="1998" y="249"/>
                    </a:lnTo>
                    <a:lnTo>
                      <a:pt x="1998" y="249"/>
                    </a:lnTo>
                    <a:lnTo>
                      <a:pt x="1999" y="249"/>
                    </a:lnTo>
                    <a:lnTo>
                      <a:pt x="2004" y="253"/>
                    </a:lnTo>
                    <a:lnTo>
                      <a:pt x="2001" y="255"/>
                    </a:lnTo>
                    <a:lnTo>
                      <a:pt x="1996" y="256"/>
                    </a:lnTo>
                    <a:lnTo>
                      <a:pt x="1996" y="256"/>
                    </a:lnTo>
                    <a:lnTo>
                      <a:pt x="1996" y="256"/>
                    </a:lnTo>
                    <a:lnTo>
                      <a:pt x="1993" y="259"/>
                    </a:lnTo>
                    <a:lnTo>
                      <a:pt x="1993" y="260"/>
                    </a:lnTo>
                    <a:lnTo>
                      <a:pt x="1993" y="260"/>
                    </a:lnTo>
                    <a:lnTo>
                      <a:pt x="2013" y="271"/>
                    </a:lnTo>
                    <a:lnTo>
                      <a:pt x="2009" y="280"/>
                    </a:lnTo>
                    <a:lnTo>
                      <a:pt x="1985" y="279"/>
                    </a:lnTo>
                    <a:lnTo>
                      <a:pt x="1983" y="271"/>
                    </a:lnTo>
                    <a:lnTo>
                      <a:pt x="1983" y="271"/>
                    </a:lnTo>
                    <a:lnTo>
                      <a:pt x="1982" y="271"/>
                    </a:lnTo>
                    <a:lnTo>
                      <a:pt x="1966" y="271"/>
                    </a:lnTo>
                    <a:lnTo>
                      <a:pt x="1959" y="259"/>
                    </a:lnTo>
                    <a:lnTo>
                      <a:pt x="1959" y="259"/>
                    </a:lnTo>
                    <a:lnTo>
                      <a:pt x="1958" y="259"/>
                    </a:lnTo>
                    <a:lnTo>
                      <a:pt x="1952" y="256"/>
                    </a:lnTo>
                    <a:lnTo>
                      <a:pt x="1952" y="256"/>
                    </a:lnTo>
                    <a:lnTo>
                      <a:pt x="1952" y="256"/>
                    </a:lnTo>
                    <a:lnTo>
                      <a:pt x="1941" y="264"/>
                    </a:lnTo>
                    <a:lnTo>
                      <a:pt x="1905" y="262"/>
                    </a:lnTo>
                    <a:lnTo>
                      <a:pt x="1889" y="255"/>
                    </a:lnTo>
                    <a:lnTo>
                      <a:pt x="1888" y="255"/>
                    </a:lnTo>
                    <a:lnTo>
                      <a:pt x="1888" y="255"/>
                    </a:lnTo>
                    <a:lnTo>
                      <a:pt x="1879" y="258"/>
                    </a:lnTo>
                    <a:lnTo>
                      <a:pt x="1868" y="256"/>
                    </a:lnTo>
                    <a:lnTo>
                      <a:pt x="1868" y="256"/>
                    </a:lnTo>
                    <a:lnTo>
                      <a:pt x="1868" y="256"/>
                    </a:lnTo>
                    <a:lnTo>
                      <a:pt x="1857" y="260"/>
                    </a:lnTo>
                    <a:lnTo>
                      <a:pt x="1851" y="259"/>
                    </a:lnTo>
                    <a:lnTo>
                      <a:pt x="1851" y="259"/>
                    </a:lnTo>
                    <a:lnTo>
                      <a:pt x="1851" y="259"/>
                    </a:lnTo>
                    <a:lnTo>
                      <a:pt x="1846" y="261"/>
                    </a:lnTo>
                    <a:lnTo>
                      <a:pt x="1840" y="260"/>
                    </a:lnTo>
                    <a:lnTo>
                      <a:pt x="1840" y="260"/>
                    </a:lnTo>
                    <a:lnTo>
                      <a:pt x="1840" y="260"/>
                    </a:lnTo>
                    <a:lnTo>
                      <a:pt x="1837" y="262"/>
                    </a:lnTo>
                    <a:lnTo>
                      <a:pt x="1833" y="258"/>
                    </a:lnTo>
                    <a:lnTo>
                      <a:pt x="1833" y="258"/>
                    </a:lnTo>
                    <a:lnTo>
                      <a:pt x="1833" y="258"/>
                    </a:lnTo>
                    <a:lnTo>
                      <a:pt x="1827" y="259"/>
                    </a:lnTo>
                    <a:lnTo>
                      <a:pt x="1816" y="255"/>
                    </a:lnTo>
                    <a:lnTo>
                      <a:pt x="1814" y="247"/>
                    </a:lnTo>
                    <a:lnTo>
                      <a:pt x="1821" y="241"/>
                    </a:lnTo>
                    <a:lnTo>
                      <a:pt x="1821" y="241"/>
                    </a:lnTo>
                    <a:lnTo>
                      <a:pt x="1821" y="241"/>
                    </a:lnTo>
                    <a:lnTo>
                      <a:pt x="1817" y="230"/>
                    </a:lnTo>
                    <a:lnTo>
                      <a:pt x="1817" y="230"/>
                    </a:lnTo>
                    <a:lnTo>
                      <a:pt x="1816" y="230"/>
                    </a:lnTo>
                    <a:lnTo>
                      <a:pt x="1795" y="219"/>
                    </a:lnTo>
                    <a:lnTo>
                      <a:pt x="1795" y="219"/>
                    </a:lnTo>
                    <a:lnTo>
                      <a:pt x="1795" y="219"/>
                    </a:lnTo>
                    <a:lnTo>
                      <a:pt x="1780" y="218"/>
                    </a:lnTo>
                    <a:lnTo>
                      <a:pt x="1765" y="214"/>
                    </a:lnTo>
                    <a:lnTo>
                      <a:pt x="1764" y="214"/>
                    </a:lnTo>
                    <a:lnTo>
                      <a:pt x="1764" y="214"/>
                    </a:lnTo>
                    <a:lnTo>
                      <a:pt x="1744" y="214"/>
                    </a:lnTo>
                    <a:lnTo>
                      <a:pt x="1744" y="214"/>
                    </a:lnTo>
                    <a:lnTo>
                      <a:pt x="1744" y="214"/>
                    </a:lnTo>
                    <a:lnTo>
                      <a:pt x="1713" y="223"/>
                    </a:lnTo>
                    <a:lnTo>
                      <a:pt x="1691" y="225"/>
                    </a:lnTo>
                    <a:lnTo>
                      <a:pt x="1679" y="221"/>
                    </a:lnTo>
                    <a:lnTo>
                      <a:pt x="1678" y="215"/>
                    </a:lnTo>
                    <a:lnTo>
                      <a:pt x="1678" y="215"/>
                    </a:lnTo>
                    <a:lnTo>
                      <a:pt x="1677" y="215"/>
                    </a:lnTo>
                    <a:lnTo>
                      <a:pt x="1664" y="207"/>
                    </a:lnTo>
                    <a:lnTo>
                      <a:pt x="1664" y="207"/>
                    </a:lnTo>
                    <a:lnTo>
                      <a:pt x="1664" y="207"/>
                    </a:lnTo>
                    <a:lnTo>
                      <a:pt x="1645" y="200"/>
                    </a:lnTo>
                    <a:lnTo>
                      <a:pt x="1645" y="200"/>
                    </a:lnTo>
                    <a:lnTo>
                      <a:pt x="1645" y="200"/>
                    </a:lnTo>
                    <a:lnTo>
                      <a:pt x="1629" y="197"/>
                    </a:lnTo>
                    <a:lnTo>
                      <a:pt x="1628" y="193"/>
                    </a:lnTo>
                    <a:lnTo>
                      <a:pt x="1635" y="194"/>
                    </a:lnTo>
                    <a:lnTo>
                      <a:pt x="1642" y="196"/>
                    </a:lnTo>
                    <a:lnTo>
                      <a:pt x="1643" y="196"/>
                    </a:lnTo>
                    <a:lnTo>
                      <a:pt x="1643" y="195"/>
                    </a:lnTo>
                    <a:lnTo>
                      <a:pt x="1644" y="186"/>
                    </a:lnTo>
                    <a:lnTo>
                      <a:pt x="1644" y="185"/>
                    </a:lnTo>
                    <a:lnTo>
                      <a:pt x="1644" y="185"/>
                    </a:lnTo>
                    <a:lnTo>
                      <a:pt x="1636" y="184"/>
                    </a:lnTo>
                    <a:lnTo>
                      <a:pt x="1623" y="179"/>
                    </a:lnTo>
                    <a:lnTo>
                      <a:pt x="1623" y="179"/>
                    </a:lnTo>
                    <a:lnTo>
                      <a:pt x="1623" y="179"/>
                    </a:lnTo>
                    <a:lnTo>
                      <a:pt x="1595" y="179"/>
                    </a:lnTo>
                    <a:lnTo>
                      <a:pt x="1595" y="179"/>
                    </a:lnTo>
                    <a:lnTo>
                      <a:pt x="1595" y="179"/>
                    </a:lnTo>
                    <a:lnTo>
                      <a:pt x="1586" y="190"/>
                    </a:lnTo>
                    <a:lnTo>
                      <a:pt x="1571" y="196"/>
                    </a:lnTo>
                    <a:lnTo>
                      <a:pt x="1552" y="199"/>
                    </a:lnTo>
                    <a:lnTo>
                      <a:pt x="1550" y="191"/>
                    </a:lnTo>
                    <a:lnTo>
                      <a:pt x="1562" y="191"/>
                    </a:lnTo>
                    <a:lnTo>
                      <a:pt x="1563" y="191"/>
                    </a:lnTo>
                    <a:lnTo>
                      <a:pt x="1563" y="190"/>
                    </a:lnTo>
                    <a:lnTo>
                      <a:pt x="1565" y="183"/>
                    </a:lnTo>
                    <a:lnTo>
                      <a:pt x="1565" y="182"/>
                    </a:lnTo>
                    <a:lnTo>
                      <a:pt x="1565" y="182"/>
                    </a:lnTo>
                    <a:lnTo>
                      <a:pt x="1543" y="184"/>
                    </a:lnTo>
                    <a:lnTo>
                      <a:pt x="1539" y="181"/>
                    </a:lnTo>
                    <a:lnTo>
                      <a:pt x="1546" y="175"/>
                    </a:lnTo>
                    <a:lnTo>
                      <a:pt x="1562" y="175"/>
                    </a:lnTo>
                    <a:lnTo>
                      <a:pt x="1579" y="177"/>
                    </a:lnTo>
                    <a:lnTo>
                      <a:pt x="1579" y="177"/>
                    </a:lnTo>
                    <a:lnTo>
                      <a:pt x="1546" y="167"/>
                    </a:lnTo>
                    <a:lnTo>
                      <a:pt x="1546" y="167"/>
                    </a:lnTo>
                    <a:lnTo>
                      <a:pt x="1546" y="167"/>
                    </a:lnTo>
                    <a:lnTo>
                      <a:pt x="1528" y="166"/>
                    </a:lnTo>
                    <a:lnTo>
                      <a:pt x="1506" y="163"/>
                    </a:lnTo>
                    <a:lnTo>
                      <a:pt x="1506" y="163"/>
                    </a:lnTo>
                    <a:lnTo>
                      <a:pt x="1506" y="163"/>
                    </a:lnTo>
                    <a:lnTo>
                      <a:pt x="1492" y="164"/>
                    </a:lnTo>
                    <a:lnTo>
                      <a:pt x="1490" y="160"/>
                    </a:lnTo>
                    <a:lnTo>
                      <a:pt x="1490" y="160"/>
                    </a:lnTo>
                    <a:lnTo>
                      <a:pt x="1490" y="160"/>
                    </a:lnTo>
                    <a:lnTo>
                      <a:pt x="1484" y="159"/>
                    </a:lnTo>
                    <a:lnTo>
                      <a:pt x="1484" y="159"/>
                    </a:lnTo>
                    <a:lnTo>
                      <a:pt x="1484" y="160"/>
                    </a:lnTo>
                    <a:lnTo>
                      <a:pt x="1482" y="163"/>
                    </a:lnTo>
                    <a:lnTo>
                      <a:pt x="1481" y="163"/>
                    </a:lnTo>
                    <a:lnTo>
                      <a:pt x="1482" y="163"/>
                    </a:lnTo>
                    <a:lnTo>
                      <a:pt x="1484" y="167"/>
                    </a:lnTo>
                    <a:lnTo>
                      <a:pt x="1472" y="173"/>
                    </a:lnTo>
                    <a:lnTo>
                      <a:pt x="1462" y="174"/>
                    </a:lnTo>
                    <a:lnTo>
                      <a:pt x="1454" y="172"/>
                    </a:lnTo>
                    <a:lnTo>
                      <a:pt x="1454" y="172"/>
                    </a:lnTo>
                    <a:lnTo>
                      <a:pt x="1454" y="172"/>
                    </a:lnTo>
                    <a:lnTo>
                      <a:pt x="1451" y="180"/>
                    </a:lnTo>
                    <a:lnTo>
                      <a:pt x="1451" y="181"/>
                    </a:lnTo>
                    <a:lnTo>
                      <a:pt x="1452" y="181"/>
                    </a:lnTo>
                    <a:lnTo>
                      <a:pt x="1467" y="180"/>
                    </a:lnTo>
                    <a:lnTo>
                      <a:pt x="1462" y="183"/>
                    </a:lnTo>
                    <a:lnTo>
                      <a:pt x="1462" y="183"/>
                    </a:lnTo>
                    <a:lnTo>
                      <a:pt x="1462" y="183"/>
                    </a:lnTo>
                    <a:lnTo>
                      <a:pt x="1462" y="194"/>
                    </a:lnTo>
                    <a:lnTo>
                      <a:pt x="1462" y="195"/>
                    </a:lnTo>
                    <a:lnTo>
                      <a:pt x="1462" y="195"/>
                    </a:lnTo>
                    <a:lnTo>
                      <a:pt x="1468" y="203"/>
                    </a:lnTo>
                    <a:lnTo>
                      <a:pt x="1452" y="205"/>
                    </a:lnTo>
                    <a:lnTo>
                      <a:pt x="1451" y="201"/>
                    </a:lnTo>
                    <a:lnTo>
                      <a:pt x="1451" y="200"/>
                    </a:lnTo>
                    <a:lnTo>
                      <a:pt x="1451" y="200"/>
                    </a:lnTo>
                    <a:lnTo>
                      <a:pt x="1442" y="198"/>
                    </a:lnTo>
                    <a:lnTo>
                      <a:pt x="1441" y="198"/>
                    </a:lnTo>
                    <a:lnTo>
                      <a:pt x="1441" y="198"/>
                    </a:lnTo>
                    <a:lnTo>
                      <a:pt x="1435" y="204"/>
                    </a:lnTo>
                    <a:lnTo>
                      <a:pt x="1435" y="204"/>
                    </a:lnTo>
                    <a:lnTo>
                      <a:pt x="1435" y="204"/>
                    </a:lnTo>
                    <a:lnTo>
                      <a:pt x="1432" y="211"/>
                    </a:lnTo>
                    <a:lnTo>
                      <a:pt x="1425" y="212"/>
                    </a:lnTo>
                    <a:lnTo>
                      <a:pt x="1410" y="203"/>
                    </a:lnTo>
                    <a:lnTo>
                      <a:pt x="1410" y="203"/>
                    </a:lnTo>
                    <a:lnTo>
                      <a:pt x="1409" y="203"/>
                    </a:lnTo>
                    <a:lnTo>
                      <a:pt x="1388" y="200"/>
                    </a:lnTo>
                    <a:lnTo>
                      <a:pt x="1388" y="200"/>
                    </a:lnTo>
                    <a:lnTo>
                      <a:pt x="1388" y="200"/>
                    </a:lnTo>
                    <a:lnTo>
                      <a:pt x="1370" y="206"/>
                    </a:lnTo>
                    <a:lnTo>
                      <a:pt x="1357" y="206"/>
                    </a:lnTo>
                    <a:lnTo>
                      <a:pt x="1342" y="197"/>
                    </a:lnTo>
                    <a:lnTo>
                      <a:pt x="1336" y="191"/>
                    </a:lnTo>
                    <a:lnTo>
                      <a:pt x="1336" y="190"/>
                    </a:lnTo>
                    <a:lnTo>
                      <a:pt x="1336" y="191"/>
                    </a:lnTo>
                    <a:lnTo>
                      <a:pt x="1326" y="203"/>
                    </a:lnTo>
                    <a:lnTo>
                      <a:pt x="1326" y="203"/>
                    </a:lnTo>
                    <a:lnTo>
                      <a:pt x="1326" y="203"/>
                    </a:lnTo>
                    <a:lnTo>
                      <a:pt x="1320" y="219"/>
                    </a:lnTo>
                    <a:lnTo>
                      <a:pt x="1313" y="226"/>
                    </a:lnTo>
                    <a:lnTo>
                      <a:pt x="1275" y="206"/>
                    </a:lnTo>
                    <a:lnTo>
                      <a:pt x="1273" y="200"/>
                    </a:lnTo>
                    <a:lnTo>
                      <a:pt x="1277" y="197"/>
                    </a:lnTo>
                    <a:lnTo>
                      <a:pt x="1278" y="197"/>
                    </a:lnTo>
                    <a:lnTo>
                      <a:pt x="1277" y="197"/>
                    </a:lnTo>
                    <a:lnTo>
                      <a:pt x="1271" y="191"/>
                    </a:lnTo>
                    <a:lnTo>
                      <a:pt x="1271" y="191"/>
                    </a:lnTo>
                    <a:lnTo>
                      <a:pt x="1271" y="191"/>
                    </a:lnTo>
                    <a:lnTo>
                      <a:pt x="1266" y="194"/>
                    </a:lnTo>
                    <a:lnTo>
                      <a:pt x="1259" y="189"/>
                    </a:lnTo>
                    <a:lnTo>
                      <a:pt x="1258" y="182"/>
                    </a:lnTo>
                    <a:lnTo>
                      <a:pt x="1270" y="186"/>
                    </a:lnTo>
                    <a:lnTo>
                      <a:pt x="1270" y="186"/>
                    </a:lnTo>
                    <a:lnTo>
                      <a:pt x="1270" y="186"/>
                    </a:lnTo>
                    <a:lnTo>
                      <a:pt x="1277" y="187"/>
                    </a:lnTo>
                    <a:lnTo>
                      <a:pt x="1277" y="187"/>
                    </a:lnTo>
                    <a:lnTo>
                      <a:pt x="1277" y="187"/>
                    </a:lnTo>
                    <a:lnTo>
                      <a:pt x="1279" y="177"/>
                    </a:lnTo>
                    <a:lnTo>
                      <a:pt x="1279" y="177"/>
                    </a:lnTo>
                    <a:lnTo>
                      <a:pt x="1278" y="177"/>
                    </a:lnTo>
                    <a:lnTo>
                      <a:pt x="1265" y="175"/>
                    </a:lnTo>
                    <a:lnTo>
                      <a:pt x="1260" y="173"/>
                    </a:lnTo>
                    <a:lnTo>
                      <a:pt x="1260" y="170"/>
                    </a:lnTo>
                    <a:lnTo>
                      <a:pt x="1272" y="172"/>
                    </a:lnTo>
                    <a:lnTo>
                      <a:pt x="1272" y="172"/>
                    </a:lnTo>
                    <a:lnTo>
                      <a:pt x="1272" y="172"/>
                    </a:lnTo>
                    <a:lnTo>
                      <a:pt x="1280" y="166"/>
                    </a:lnTo>
                    <a:lnTo>
                      <a:pt x="1281" y="166"/>
                    </a:lnTo>
                    <a:lnTo>
                      <a:pt x="1280" y="166"/>
                    </a:lnTo>
                    <a:lnTo>
                      <a:pt x="1270" y="162"/>
                    </a:lnTo>
                    <a:lnTo>
                      <a:pt x="1270" y="157"/>
                    </a:lnTo>
                    <a:lnTo>
                      <a:pt x="1270" y="156"/>
                    </a:lnTo>
                    <a:lnTo>
                      <a:pt x="1270" y="156"/>
                    </a:lnTo>
                    <a:lnTo>
                      <a:pt x="1253" y="141"/>
                    </a:lnTo>
                    <a:lnTo>
                      <a:pt x="1253" y="140"/>
                    </a:lnTo>
                    <a:lnTo>
                      <a:pt x="1252" y="140"/>
                    </a:lnTo>
                    <a:lnTo>
                      <a:pt x="1244" y="139"/>
                    </a:lnTo>
                    <a:lnTo>
                      <a:pt x="1243" y="139"/>
                    </a:lnTo>
                    <a:lnTo>
                      <a:pt x="1243" y="139"/>
                    </a:lnTo>
                    <a:lnTo>
                      <a:pt x="1233" y="145"/>
                    </a:lnTo>
                    <a:lnTo>
                      <a:pt x="1221" y="138"/>
                    </a:lnTo>
                    <a:lnTo>
                      <a:pt x="1221" y="138"/>
                    </a:lnTo>
                    <a:lnTo>
                      <a:pt x="1221" y="138"/>
                    </a:lnTo>
                    <a:lnTo>
                      <a:pt x="1211" y="141"/>
                    </a:lnTo>
                    <a:lnTo>
                      <a:pt x="1203" y="138"/>
                    </a:lnTo>
                    <a:lnTo>
                      <a:pt x="1203" y="133"/>
                    </a:lnTo>
                    <a:lnTo>
                      <a:pt x="1203" y="133"/>
                    </a:lnTo>
                    <a:lnTo>
                      <a:pt x="1203" y="133"/>
                    </a:lnTo>
                    <a:lnTo>
                      <a:pt x="1186" y="130"/>
                    </a:lnTo>
                    <a:lnTo>
                      <a:pt x="1186" y="130"/>
                    </a:lnTo>
                    <a:lnTo>
                      <a:pt x="1186" y="130"/>
                    </a:lnTo>
                    <a:lnTo>
                      <a:pt x="1181" y="132"/>
                    </a:lnTo>
                    <a:lnTo>
                      <a:pt x="1174" y="131"/>
                    </a:lnTo>
                    <a:lnTo>
                      <a:pt x="1174" y="131"/>
                    </a:lnTo>
                    <a:lnTo>
                      <a:pt x="1174" y="131"/>
                    </a:lnTo>
                    <a:lnTo>
                      <a:pt x="1171" y="133"/>
                    </a:lnTo>
                    <a:lnTo>
                      <a:pt x="1170" y="134"/>
                    </a:lnTo>
                    <a:lnTo>
                      <a:pt x="1170" y="134"/>
                    </a:lnTo>
                    <a:lnTo>
                      <a:pt x="1172" y="139"/>
                    </a:lnTo>
                    <a:lnTo>
                      <a:pt x="1172" y="139"/>
                    </a:lnTo>
                    <a:lnTo>
                      <a:pt x="1172" y="140"/>
                    </a:lnTo>
                    <a:lnTo>
                      <a:pt x="1175" y="143"/>
                    </a:lnTo>
                    <a:lnTo>
                      <a:pt x="1175" y="152"/>
                    </a:lnTo>
                    <a:lnTo>
                      <a:pt x="1167" y="153"/>
                    </a:lnTo>
                    <a:lnTo>
                      <a:pt x="1160" y="153"/>
                    </a:lnTo>
                    <a:lnTo>
                      <a:pt x="1160" y="153"/>
                    </a:lnTo>
                    <a:lnTo>
                      <a:pt x="1160" y="153"/>
                    </a:lnTo>
                    <a:lnTo>
                      <a:pt x="1154" y="159"/>
                    </a:lnTo>
                    <a:lnTo>
                      <a:pt x="1144" y="159"/>
                    </a:lnTo>
                    <a:lnTo>
                      <a:pt x="1129" y="155"/>
                    </a:lnTo>
                    <a:lnTo>
                      <a:pt x="1128" y="155"/>
                    </a:lnTo>
                    <a:lnTo>
                      <a:pt x="1128" y="155"/>
                    </a:lnTo>
                    <a:lnTo>
                      <a:pt x="1118" y="154"/>
                    </a:lnTo>
                    <a:lnTo>
                      <a:pt x="1118" y="154"/>
                    </a:lnTo>
                    <a:lnTo>
                      <a:pt x="1118" y="154"/>
                    </a:lnTo>
                    <a:lnTo>
                      <a:pt x="1113" y="156"/>
                    </a:lnTo>
                    <a:lnTo>
                      <a:pt x="1078" y="148"/>
                    </a:lnTo>
                    <a:lnTo>
                      <a:pt x="1079" y="142"/>
                    </a:lnTo>
                    <a:lnTo>
                      <a:pt x="1085" y="141"/>
                    </a:lnTo>
                    <a:lnTo>
                      <a:pt x="1094" y="140"/>
                    </a:lnTo>
                    <a:lnTo>
                      <a:pt x="1095" y="140"/>
                    </a:lnTo>
                    <a:lnTo>
                      <a:pt x="1094" y="139"/>
                    </a:lnTo>
                    <a:lnTo>
                      <a:pt x="1092" y="136"/>
                    </a:lnTo>
                    <a:lnTo>
                      <a:pt x="1092" y="136"/>
                    </a:lnTo>
                    <a:lnTo>
                      <a:pt x="1092" y="136"/>
                    </a:lnTo>
                    <a:lnTo>
                      <a:pt x="1076" y="134"/>
                    </a:lnTo>
                    <a:lnTo>
                      <a:pt x="1047" y="133"/>
                    </a:lnTo>
                    <a:lnTo>
                      <a:pt x="1033" y="131"/>
                    </a:lnTo>
                    <a:lnTo>
                      <a:pt x="1033" y="131"/>
                    </a:lnTo>
                    <a:lnTo>
                      <a:pt x="1033" y="131"/>
                    </a:lnTo>
                    <a:lnTo>
                      <a:pt x="1003" y="137"/>
                    </a:lnTo>
                    <a:lnTo>
                      <a:pt x="1003" y="137"/>
                    </a:lnTo>
                    <a:lnTo>
                      <a:pt x="1003" y="137"/>
                    </a:lnTo>
                    <a:lnTo>
                      <a:pt x="1001" y="142"/>
                    </a:lnTo>
                    <a:lnTo>
                      <a:pt x="991" y="144"/>
                    </a:lnTo>
                    <a:lnTo>
                      <a:pt x="989" y="139"/>
                    </a:lnTo>
                    <a:lnTo>
                      <a:pt x="996" y="136"/>
                    </a:lnTo>
                    <a:lnTo>
                      <a:pt x="996" y="136"/>
                    </a:lnTo>
                    <a:lnTo>
                      <a:pt x="996" y="136"/>
                    </a:lnTo>
                    <a:lnTo>
                      <a:pt x="999" y="130"/>
                    </a:lnTo>
                    <a:lnTo>
                      <a:pt x="999" y="130"/>
                    </a:lnTo>
                    <a:lnTo>
                      <a:pt x="999" y="130"/>
                    </a:lnTo>
                    <a:lnTo>
                      <a:pt x="994" y="125"/>
                    </a:lnTo>
                    <a:lnTo>
                      <a:pt x="994" y="125"/>
                    </a:lnTo>
                    <a:lnTo>
                      <a:pt x="994" y="125"/>
                    </a:lnTo>
                    <a:lnTo>
                      <a:pt x="985" y="123"/>
                    </a:lnTo>
                    <a:lnTo>
                      <a:pt x="985" y="123"/>
                    </a:lnTo>
                    <a:lnTo>
                      <a:pt x="985" y="123"/>
                    </a:lnTo>
                    <a:lnTo>
                      <a:pt x="985" y="131"/>
                    </a:lnTo>
                    <a:lnTo>
                      <a:pt x="974" y="131"/>
                    </a:lnTo>
                    <a:lnTo>
                      <a:pt x="958" y="129"/>
                    </a:lnTo>
                    <a:lnTo>
                      <a:pt x="960" y="121"/>
                    </a:lnTo>
                    <a:lnTo>
                      <a:pt x="960" y="121"/>
                    </a:lnTo>
                    <a:lnTo>
                      <a:pt x="959" y="121"/>
                    </a:lnTo>
                    <a:lnTo>
                      <a:pt x="945" y="122"/>
                    </a:lnTo>
                    <a:lnTo>
                      <a:pt x="937" y="121"/>
                    </a:lnTo>
                    <a:lnTo>
                      <a:pt x="936" y="121"/>
                    </a:lnTo>
                    <a:lnTo>
                      <a:pt x="936" y="121"/>
                    </a:lnTo>
                    <a:lnTo>
                      <a:pt x="926" y="127"/>
                    </a:lnTo>
                    <a:lnTo>
                      <a:pt x="925" y="127"/>
                    </a:lnTo>
                    <a:lnTo>
                      <a:pt x="926" y="128"/>
                    </a:lnTo>
                    <a:lnTo>
                      <a:pt x="929" y="132"/>
                    </a:lnTo>
                    <a:lnTo>
                      <a:pt x="929" y="132"/>
                    </a:lnTo>
                    <a:lnTo>
                      <a:pt x="929" y="132"/>
                    </a:lnTo>
                    <a:lnTo>
                      <a:pt x="937" y="132"/>
                    </a:lnTo>
                    <a:lnTo>
                      <a:pt x="937" y="132"/>
                    </a:lnTo>
                    <a:lnTo>
                      <a:pt x="937" y="132"/>
                    </a:lnTo>
                    <a:lnTo>
                      <a:pt x="945" y="131"/>
                    </a:lnTo>
                    <a:lnTo>
                      <a:pt x="932" y="141"/>
                    </a:lnTo>
                    <a:lnTo>
                      <a:pt x="921" y="140"/>
                    </a:lnTo>
                    <a:lnTo>
                      <a:pt x="921" y="140"/>
                    </a:lnTo>
                    <a:lnTo>
                      <a:pt x="921" y="140"/>
                    </a:lnTo>
                    <a:lnTo>
                      <a:pt x="916" y="144"/>
                    </a:lnTo>
                    <a:lnTo>
                      <a:pt x="908" y="144"/>
                    </a:lnTo>
                    <a:lnTo>
                      <a:pt x="908" y="144"/>
                    </a:lnTo>
                    <a:lnTo>
                      <a:pt x="908" y="144"/>
                    </a:lnTo>
                    <a:lnTo>
                      <a:pt x="899" y="147"/>
                    </a:lnTo>
                    <a:lnTo>
                      <a:pt x="898" y="148"/>
                    </a:lnTo>
                    <a:lnTo>
                      <a:pt x="898" y="148"/>
                    </a:lnTo>
                    <a:lnTo>
                      <a:pt x="896" y="152"/>
                    </a:lnTo>
                    <a:lnTo>
                      <a:pt x="876" y="152"/>
                    </a:lnTo>
                    <a:lnTo>
                      <a:pt x="876" y="152"/>
                    </a:lnTo>
                    <a:lnTo>
                      <a:pt x="876" y="153"/>
                    </a:lnTo>
                    <a:lnTo>
                      <a:pt x="873" y="159"/>
                    </a:lnTo>
                    <a:lnTo>
                      <a:pt x="857" y="165"/>
                    </a:lnTo>
                    <a:lnTo>
                      <a:pt x="848" y="166"/>
                    </a:lnTo>
                    <a:lnTo>
                      <a:pt x="861" y="158"/>
                    </a:lnTo>
                    <a:lnTo>
                      <a:pt x="862" y="158"/>
                    </a:lnTo>
                    <a:lnTo>
                      <a:pt x="862" y="157"/>
                    </a:lnTo>
                    <a:lnTo>
                      <a:pt x="862" y="148"/>
                    </a:lnTo>
                    <a:lnTo>
                      <a:pt x="869" y="145"/>
                    </a:lnTo>
                    <a:lnTo>
                      <a:pt x="876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8" y="137"/>
                    </a:lnTo>
                    <a:lnTo>
                      <a:pt x="886" y="134"/>
                    </a:lnTo>
                    <a:lnTo>
                      <a:pt x="896" y="134"/>
                    </a:lnTo>
                    <a:lnTo>
                      <a:pt x="896" y="134"/>
                    </a:lnTo>
                    <a:lnTo>
                      <a:pt x="896" y="134"/>
                    </a:lnTo>
                    <a:lnTo>
                      <a:pt x="908" y="123"/>
                    </a:lnTo>
                    <a:lnTo>
                      <a:pt x="923" y="116"/>
                    </a:lnTo>
                    <a:lnTo>
                      <a:pt x="931" y="116"/>
                    </a:lnTo>
                    <a:lnTo>
                      <a:pt x="931" y="116"/>
                    </a:lnTo>
                    <a:lnTo>
                      <a:pt x="931" y="116"/>
                    </a:lnTo>
                    <a:lnTo>
                      <a:pt x="933" y="110"/>
                    </a:lnTo>
                    <a:lnTo>
                      <a:pt x="956" y="97"/>
                    </a:lnTo>
                    <a:lnTo>
                      <a:pt x="970" y="97"/>
                    </a:lnTo>
                    <a:lnTo>
                      <a:pt x="970" y="97"/>
                    </a:lnTo>
                    <a:lnTo>
                      <a:pt x="970" y="97"/>
                    </a:lnTo>
                    <a:lnTo>
                      <a:pt x="972" y="90"/>
                    </a:lnTo>
                    <a:lnTo>
                      <a:pt x="989" y="81"/>
                    </a:lnTo>
                    <a:lnTo>
                      <a:pt x="989" y="81"/>
                    </a:lnTo>
                    <a:lnTo>
                      <a:pt x="989" y="81"/>
                    </a:lnTo>
                    <a:lnTo>
                      <a:pt x="997" y="71"/>
                    </a:lnTo>
                    <a:lnTo>
                      <a:pt x="997" y="71"/>
                    </a:lnTo>
                    <a:lnTo>
                      <a:pt x="997" y="71"/>
                    </a:lnTo>
                    <a:lnTo>
                      <a:pt x="979" y="64"/>
                    </a:lnTo>
                    <a:lnTo>
                      <a:pt x="975" y="61"/>
                    </a:lnTo>
                    <a:lnTo>
                      <a:pt x="976" y="59"/>
                    </a:lnTo>
                    <a:lnTo>
                      <a:pt x="980" y="59"/>
                    </a:lnTo>
                    <a:lnTo>
                      <a:pt x="988" y="64"/>
                    </a:lnTo>
                    <a:lnTo>
                      <a:pt x="988" y="64"/>
                    </a:lnTo>
                    <a:lnTo>
                      <a:pt x="988" y="64"/>
                    </a:lnTo>
                    <a:lnTo>
                      <a:pt x="1001" y="67"/>
                    </a:lnTo>
                    <a:lnTo>
                      <a:pt x="1002" y="67"/>
                    </a:lnTo>
                    <a:lnTo>
                      <a:pt x="1002" y="66"/>
                    </a:lnTo>
                    <a:lnTo>
                      <a:pt x="1002" y="57"/>
                    </a:lnTo>
                    <a:lnTo>
                      <a:pt x="1002" y="57"/>
                    </a:lnTo>
                    <a:lnTo>
                      <a:pt x="1002" y="57"/>
                    </a:lnTo>
                    <a:lnTo>
                      <a:pt x="996" y="56"/>
                    </a:lnTo>
                    <a:lnTo>
                      <a:pt x="997" y="46"/>
                    </a:lnTo>
                    <a:lnTo>
                      <a:pt x="997" y="46"/>
                    </a:lnTo>
                    <a:lnTo>
                      <a:pt x="997" y="46"/>
                    </a:lnTo>
                    <a:lnTo>
                      <a:pt x="990" y="45"/>
                    </a:lnTo>
                    <a:lnTo>
                      <a:pt x="990" y="45"/>
                    </a:lnTo>
                    <a:lnTo>
                      <a:pt x="990" y="45"/>
                    </a:lnTo>
                    <a:lnTo>
                      <a:pt x="980" y="51"/>
                    </a:lnTo>
                    <a:lnTo>
                      <a:pt x="977" y="50"/>
                    </a:lnTo>
                    <a:lnTo>
                      <a:pt x="981" y="45"/>
                    </a:lnTo>
                    <a:lnTo>
                      <a:pt x="981" y="44"/>
                    </a:lnTo>
                    <a:lnTo>
                      <a:pt x="981" y="44"/>
                    </a:lnTo>
                    <a:lnTo>
                      <a:pt x="961" y="35"/>
                    </a:lnTo>
                    <a:lnTo>
                      <a:pt x="961" y="35"/>
                    </a:lnTo>
                    <a:lnTo>
                      <a:pt x="961" y="35"/>
                    </a:lnTo>
                    <a:lnTo>
                      <a:pt x="952" y="35"/>
                    </a:lnTo>
                    <a:lnTo>
                      <a:pt x="948" y="32"/>
                    </a:lnTo>
                    <a:lnTo>
                      <a:pt x="947" y="32"/>
                    </a:lnTo>
                    <a:lnTo>
                      <a:pt x="947" y="32"/>
                    </a:lnTo>
                    <a:lnTo>
                      <a:pt x="896" y="35"/>
                    </a:lnTo>
                    <a:lnTo>
                      <a:pt x="896" y="35"/>
                    </a:lnTo>
                    <a:lnTo>
                      <a:pt x="896" y="35"/>
                    </a:lnTo>
                    <a:lnTo>
                      <a:pt x="892" y="38"/>
                    </a:lnTo>
                    <a:lnTo>
                      <a:pt x="876" y="40"/>
                    </a:lnTo>
                    <a:lnTo>
                      <a:pt x="867" y="37"/>
                    </a:lnTo>
                    <a:lnTo>
                      <a:pt x="880" y="32"/>
                    </a:lnTo>
                    <a:lnTo>
                      <a:pt x="880" y="32"/>
                    </a:lnTo>
                    <a:lnTo>
                      <a:pt x="880" y="32"/>
                    </a:lnTo>
                    <a:lnTo>
                      <a:pt x="883" y="25"/>
                    </a:lnTo>
                    <a:lnTo>
                      <a:pt x="883" y="25"/>
                    </a:lnTo>
                    <a:lnTo>
                      <a:pt x="882" y="24"/>
                    </a:lnTo>
                    <a:lnTo>
                      <a:pt x="870" y="22"/>
                    </a:lnTo>
                    <a:lnTo>
                      <a:pt x="870" y="22"/>
                    </a:lnTo>
                    <a:lnTo>
                      <a:pt x="870" y="22"/>
                    </a:lnTo>
                    <a:lnTo>
                      <a:pt x="861" y="26"/>
                    </a:lnTo>
                    <a:lnTo>
                      <a:pt x="854" y="26"/>
                    </a:lnTo>
                    <a:lnTo>
                      <a:pt x="854" y="21"/>
                    </a:lnTo>
                    <a:lnTo>
                      <a:pt x="854" y="20"/>
                    </a:lnTo>
                    <a:lnTo>
                      <a:pt x="854" y="20"/>
                    </a:lnTo>
                    <a:lnTo>
                      <a:pt x="835" y="20"/>
                    </a:lnTo>
                    <a:lnTo>
                      <a:pt x="835" y="19"/>
                    </a:lnTo>
                    <a:lnTo>
                      <a:pt x="856" y="17"/>
                    </a:lnTo>
                    <a:lnTo>
                      <a:pt x="856" y="17"/>
                    </a:lnTo>
                    <a:lnTo>
                      <a:pt x="856" y="17"/>
                    </a:lnTo>
                    <a:lnTo>
                      <a:pt x="865" y="10"/>
                    </a:lnTo>
                    <a:lnTo>
                      <a:pt x="865" y="10"/>
                    </a:lnTo>
                    <a:lnTo>
                      <a:pt x="865" y="10"/>
                    </a:lnTo>
                    <a:lnTo>
                      <a:pt x="859" y="5"/>
                    </a:lnTo>
                    <a:lnTo>
                      <a:pt x="858" y="5"/>
                    </a:lnTo>
                    <a:lnTo>
                      <a:pt x="858" y="5"/>
                    </a:lnTo>
                    <a:lnTo>
                      <a:pt x="847" y="5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3" name="Freeform 1384"/>
              <p:cNvSpPr>
                <a:spLocks/>
              </p:cNvSpPr>
              <p:nvPr/>
            </p:nvSpPr>
            <p:spPr bwMode="gray">
              <a:xfrm>
                <a:off x="227" y="2003"/>
                <a:ext cx="19" cy="22"/>
              </a:xfrm>
              <a:custGeom>
                <a:avLst/>
                <a:gdLst>
                  <a:gd name="T0" fmla="*/ 2 w 19"/>
                  <a:gd name="T1" fmla="*/ 16 h 22"/>
                  <a:gd name="T2" fmla="*/ 0 w 19"/>
                  <a:gd name="T3" fmla="*/ 6 h 22"/>
                  <a:gd name="T4" fmla="*/ 5 w 19"/>
                  <a:gd name="T5" fmla="*/ 0 h 22"/>
                  <a:gd name="T6" fmla="*/ 7 w 19"/>
                  <a:gd name="T7" fmla="*/ 0 h 22"/>
                  <a:gd name="T8" fmla="*/ 14 w 19"/>
                  <a:gd name="T9" fmla="*/ 8 h 22"/>
                  <a:gd name="T10" fmla="*/ 19 w 19"/>
                  <a:gd name="T11" fmla="*/ 9 h 22"/>
                  <a:gd name="T12" fmla="*/ 19 w 19"/>
                  <a:gd name="T13" fmla="*/ 14 h 22"/>
                  <a:gd name="T14" fmla="*/ 5 w 19"/>
                  <a:gd name="T15" fmla="*/ 22 h 22"/>
                  <a:gd name="T16" fmla="*/ 2 w 19"/>
                  <a:gd name="T1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2" y="16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4" y="8"/>
                    </a:lnTo>
                    <a:lnTo>
                      <a:pt x="19" y="9"/>
                    </a:lnTo>
                    <a:lnTo>
                      <a:pt x="19" y="14"/>
                    </a:lnTo>
                    <a:lnTo>
                      <a:pt x="5" y="22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4" name="Freeform 1385"/>
              <p:cNvSpPr>
                <a:spLocks noEditPoints="1"/>
              </p:cNvSpPr>
              <p:nvPr/>
            </p:nvSpPr>
            <p:spPr bwMode="gray">
              <a:xfrm>
                <a:off x="227" y="2003"/>
                <a:ext cx="20" cy="23"/>
              </a:xfrm>
              <a:custGeom>
                <a:avLst/>
                <a:gdLst>
                  <a:gd name="T0" fmla="*/ 7 w 20"/>
                  <a:gd name="T1" fmla="*/ 0 h 23"/>
                  <a:gd name="T2" fmla="*/ 14 w 20"/>
                  <a:gd name="T3" fmla="*/ 8 h 23"/>
                  <a:gd name="T4" fmla="*/ 18 w 20"/>
                  <a:gd name="T5" fmla="*/ 9 h 23"/>
                  <a:gd name="T6" fmla="*/ 19 w 20"/>
                  <a:gd name="T7" fmla="*/ 14 h 23"/>
                  <a:gd name="T8" fmla="*/ 5 w 20"/>
                  <a:gd name="T9" fmla="*/ 22 h 23"/>
                  <a:gd name="T10" fmla="*/ 2 w 20"/>
                  <a:gd name="T11" fmla="*/ 16 h 23"/>
                  <a:gd name="T12" fmla="*/ 1 w 20"/>
                  <a:gd name="T13" fmla="*/ 6 h 23"/>
                  <a:gd name="T14" fmla="*/ 5 w 20"/>
                  <a:gd name="T15" fmla="*/ 0 h 23"/>
                  <a:gd name="T16" fmla="*/ 7 w 20"/>
                  <a:gd name="T17" fmla="*/ 0 h 23"/>
                  <a:gd name="T18" fmla="*/ 8 w 20"/>
                  <a:gd name="T19" fmla="*/ 0 h 23"/>
                  <a:gd name="T20" fmla="*/ 7 w 20"/>
                  <a:gd name="T21" fmla="*/ 0 h 23"/>
                  <a:gd name="T22" fmla="*/ 5 w 20"/>
                  <a:gd name="T23" fmla="*/ 0 h 23"/>
                  <a:gd name="T24" fmla="*/ 5 w 20"/>
                  <a:gd name="T25" fmla="*/ 0 h 23"/>
                  <a:gd name="T26" fmla="*/ 4 w 20"/>
                  <a:gd name="T27" fmla="*/ 0 h 23"/>
                  <a:gd name="T28" fmla="*/ 0 w 20"/>
                  <a:gd name="T29" fmla="*/ 6 h 23"/>
                  <a:gd name="T30" fmla="*/ 0 w 20"/>
                  <a:gd name="T31" fmla="*/ 6 h 23"/>
                  <a:gd name="T32" fmla="*/ 0 w 20"/>
                  <a:gd name="T33" fmla="*/ 6 h 23"/>
                  <a:gd name="T34" fmla="*/ 1 w 20"/>
                  <a:gd name="T35" fmla="*/ 16 h 23"/>
                  <a:gd name="T36" fmla="*/ 1 w 20"/>
                  <a:gd name="T37" fmla="*/ 17 h 23"/>
                  <a:gd name="T38" fmla="*/ 2 w 20"/>
                  <a:gd name="T39" fmla="*/ 17 h 23"/>
                  <a:gd name="T40" fmla="*/ 5 w 20"/>
                  <a:gd name="T41" fmla="*/ 22 h 23"/>
                  <a:gd name="T42" fmla="*/ 5 w 20"/>
                  <a:gd name="T43" fmla="*/ 23 h 23"/>
                  <a:gd name="T44" fmla="*/ 5 w 20"/>
                  <a:gd name="T45" fmla="*/ 22 h 23"/>
                  <a:gd name="T46" fmla="*/ 19 w 20"/>
                  <a:gd name="T47" fmla="*/ 14 h 23"/>
                  <a:gd name="T48" fmla="*/ 20 w 20"/>
                  <a:gd name="T49" fmla="*/ 14 h 23"/>
                  <a:gd name="T50" fmla="*/ 20 w 20"/>
                  <a:gd name="T51" fmla="*/ 14 h 23"/>
                  <a:gd name="T52" fmla="*/ 19 w 20"/>
                  <a:gd name="T53" fmla="*/ 9 h 23"/>
                  <a:gd name="T54" fmla="*/ 19 w 20"/>
                  <a:gd name="T55" fmla="*/ 9 h 23"/>
                  <a:gd name="T56" fmla="*/ 19 w 20"/>
                  <a:gd name="T57" fmla="*/ 9 h 23"/>
                  <a:gd name="T58" fmla="*/ 14 w 20"/>
                  <a:gd name="T59" fmla="*/ 8 h 23"/>
                  <a:gd name="T60" fmla="*/ 8 w 20"/>
                  <a:gd name="T61" fmla="*/ 0 h 23"/>
                  <a:gd name="T62" fmla="*/ 8 w 20"/>
                  <a:gd name="T63" fmla="*/ 0 h 23"/>
                  <a:gd name="T64" fmla="*/ 8 w 20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3">
                    <a:moveTo>
                      <a:pt x="7" y="0"/>
                    </a:moveTo>
                    <a:lnTo>
                      <a:pt x="14" y="8"/>
                    </a:lnTo>
                    <a:lnTo>
                      <a:pt x="18" y="9"/>
                    </a:lnTo>
                    <a:lnTo>
                      <a:pt x="19" y="14"/>
                    </a:lnTo>
                    <a:lnTo>
                      <a:pt x="5" y="22"/>
                    </a:lnTo>
                    <a:lnTo>
                      <a:pt x="2" y="16"/>
                    </a:lnTo>
                    <a:lnTo>
                      <a:pt x="1" y="6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  <a:moveTo>
                      <a:pt x="8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4" y="8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5" name="Freeform 1386"/>
              <p:cNvSpPr>
                <a:spLocks noEditPoints="1"/>
              </p:cNvSpPr>
              <p:nvPr/>
            </p:nvSpPr>
            <p:spPr bwMode="gray">
              <a:xfrm>
                <a:off x="227" y="2003"/>
                <a:ext cx="20" cy="23"/>
              </a:xfrm>
              <a:custGeom>
                <a:avLst/>
                <a:gdLst>
                  <a:gd name="T0" fmla="*/ 7 w 20"/>
                  <a:gd name="T1" fmla="*/ 0 h 23"/>
                  <a:gd name="T2" fmla="*/ 14 w 20"/>
                  <a:gd name="T3" fmla="*/ 8 h 23"/>
                  <a:gd name="T4" fmla="*/ 18 w 20"/>
                  <a:gd name="T5" fmla="*/ 9 h 23"/>
                  <a:gd name="T6" fmla="*/ 19 w 20"/>
                  <a:gd name="T7" fmla="*/ 14 h 23"/>
                  <a:gd name="T8" fmla="*/ 5 w 20"/>
                  <a:gd name="T9" fmla="*/ 22 h 23"/>
                  <a:gd name="T10" fmla="*/ 2 w 20"/>
                  <a:gd name="T11" fmla="*/ 16 h 23"/>
                  <a:gd name="T12" fmla="*/ 1 w 20"/>
                  <a:gd name="T13" fmla="*/ 6 h 23"/>
                  <a:gd name="T14" fmla="*/ 5 w 20"/>
                  <a:gd name="T15" fmla="*/ 0 h 23"/>
                  <a:gd name="T16" fmla="*/ 7 w 20"/>
                  <a:gd name="T17" fmla="*/ 0 h 23"/>
                  <a:gd name="T18" fmla="*/ 8 w 20"/>
                  <a:gd name="T19" fmla="*/ 0 h 23"/>
                  <a:gd name="T20" fmla="*/ 7 w 20"/>
                  <a:gd name="T21" fmla="*/ 0 h 23"/>
                  <a:gd name="T22" fmla="*/ 5 w 20"/>
                  <a:gd name="T23" fmla="*/ 0 h 23"/>
                  <a:gd name="T24" fmla="*/ 5 w 20"/>
                  <a:gd name="T25" fmla="*/ 0 h 23"/>
                  <a:gd name="T26" fmla="*/ 4 w 20"/>
                  <a:gd name="T27" fmla="*/ 0 h 23"/>
                  <a:gd name="T28" fmla="*/ 0 w 20"/>
                  <a:gd name="T29" fmla="*/ 6 h 23"/>
                  <a:gd name="T30" fmla="*/ 0 w 20"/>
                  <a:gd name="T31" fmla="*/ 6 h 23"/>
                  <a:gd name="T32" fmla="*/ 0 w 20"/>
                  <a:gd name="T33" fmla="*/ 6 h 23"/>
                  <a:gd name="T34" fmla="*/ 1 w 20"/>
                  <a:gd name="T35" fmla="*/ 16 h 23"/>
                  <a:gd name="T36" fmla="*/ 1 w 20"/>
                  <a:gd name="T37" fmla="*/ 17 h 23"/>
                  <a:gd name="T38" fmla="*/ 2 w 20"/>
                  <a:gd name="T39" fmla="*/ 17 h 23"/>
                  <a:gd name="T40" fmla="*/ 5 w 20"/>
                  <a:gd name="T41" fmla="*/ 22 h 23"/>
                  <a:gd name="T42" fmla="*/ 5 w 20"/>
                  <a:gd name="T43" fmla="*/ 23 h 23"/>
                  <a:gd name="T44" fmla="*/ 5 w 20"/>
                  <a:gd name="T45" fmla="*/ 22 h 23"/>
                  <a:gd name="T46" fmla="*/ 19 w 20"/>
                  <a:gd name="T47" fmla="*/ 14 h 23"/>
                  <a:gd name="T48" fmla="*/ 20 w 20"/>
                  <a:gd name="T49" fmla="*/ 14 h 23"/>
                  <a:gd name="T50" fmla="*/ 20 w 20"/>
                  <a:gd name="T51" fmla="*/ 14 h 23"/>
                  <a:gd name="T52" fmla="*/ 19 w 20"/>
                  <a:gd name="T53" fmla="*/ 9 h 23"/>
                  <a:gd name="T54" fmla="*/ 19 w 20"/>
                  <a:gd name="T55" fmla="*/ 9 h 23"/>
                  <a:gd name="T56" fmla="*/ 19 w 20"/>
                  <a:gd name="T57" fmla="*/ 9 h 23"/>
                  <a:gd name="T58" fmla="*/ 14 w 20"/>
                  <a:gd name="T59" fmla="*/ 8 h 23"/>
                  <a:gd name="T60" fmla="*/ 8 w 20"/>
                  <a:gd name="T61" fmla="*/ 0 h 23"/>
                  <a:gd name="T62" fmla="*/ 8 w 20"/>
                  <a:gd name="T63" fmla="*/ 0 h 23"/>
                  <a:gd name="T64" fmla="*/ 8 w 20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3">
                    <a:moveTo>
                      <a:pt x="7" y="0"/>
                    </a:moveTo>
                    <a:lnTo>
                      <a:pt x="14" y="8"/>
                    </a:lnTo>
                    <a:lnTo>
                      <a:pt x="18" y="9"/>
                    </a:lnTo>
                    <a:lnTo>
                      <a:pt x="19" y="14"/>
                    </a:lnTo>
                    <a:lnTo>
                      <a:pt x="5" y="22"/>
                    </a:lnTo>
                    <a:lnTo>
                      <a:pt x="2" y="16"/>
                    </a:lnTo>
                    <a:lnTo>
                      <a:pt x="1" y="6"/>
                    </a:lnTo>
                    <a:lnTo>
                      <a:pt x="5" y="0"/>
                    </a:lnTo>
                    <a:lnTo>
                      <a:pt x="7" y="0"/>
                    </a:lnTo>
                    <a:moveTo>
                      <a:pt x="8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4" y="8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6" name="Freeform 1387"/>
              <p:cNvSpPr>
                <a:spLocks/>
              </p:cNvSpPr>
              <p:nvPr/>
            </p:nvSpPr>
            <p:spPr bwMode="gray">
              <a:xfrm>
                <a:off x="218" y="1991"/>
                <a:ext cx="8" cy="4"/>
              </a:xfrm>
              <a:custGeom>
                <a:avLst/>
                <a:gdLst>
                  <a:gd name="T0" fmla="*/ 5 w 8"/>
                  <a:gd name="T1" fmla="*/ 4 h 4"/>
                  <a:gd name="T2" fmla="*/ 0 w 8"/>
                  <a:gd name="T3" fmla="*/ 1 h 4"/>
                  <a:gd name="T4" fmla="*/ 5 w 8"/>
                  <a:gd name="T5" fmla="*/ 0 h 4"/>
                  <a:gd name="T6" fmla="*/ 8 w 8"/>
                  <a:gd name="T7" fmla="*/ 1 h 4"/>
                  <a:gd name="T8" fmla="*/ 8 w 8"/>
                  <a:gd name="T9" fmla="*/ 4 h 4"/>
                  <a:gd name="T10" fmla="*/ 5 w 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5" y="4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7" name="Freeform 1388"/>
              <p:cNvSpPr>
                <a:spLocks noEditPoints="1"/>
              </p:cNvSpPr>
              <p:nvPr/>
            </p:nvSpPr>
            <p:spPr bwMode="gray">
              <a:xfrm>
                <a:off x="218" y="1991"/>
                <a:ext cx="9" cy="4"/>
              </a:xfrm>
              <a:custGeom>
                <a:avLst/>
                <a:gdLst>
                  <a:gd name="T0" fmla="*/ 5 w 9"/>
                  <a:gd name="T1" fmla="*/ 0 h 4"/>
                  <a:gd name="T2" fmla="*/ 7 w 9"/>
                  <a:gd name="T3" fmla="*/ 1 h 4"/>
                  <a:gd name="T4" fmla="*/ 8 w 9"/>
                  <a:gd name="T5" fmla="*/ 4 h 4"/>
                  <a:gd name="T6" fmla="*/ 6 w 9"/>
                  <a:gd name="T7" fmla="*/ 4 h 4"/>
                  <a:gd name="T8" fmla="*/ 0 w 9"/>
                  <a:gd name="T9" fmla="*/ 1 h 4"/>
                  <a:gd name="T10" fmla="*/ 5 w 9"/>
                  <a:gd name="T11" fmla="*/ 0 h 4"/>
                  <a:gd name="T12" fmla="*/ 5 w 9"/>
                  <a:gd name="T13" fmla="*/ 0 h 4"/>
                  <a:gd name="T14" fmla="*/ 5 w 9"/>
                  <a:gd name="T15" fmla="*/ 0 h 4"/>
                  <a:gd name="T16" fmla="*/ 0 w 9"/>
                  <a:gd name="T17" fmla="*/ 0 h 4"/>
                  <a:gd name="T18" fmla="*/ 0 w 9"/>
                  <a:gd name="T19" fmla="*/ 0 h 4"/>
                  <a:gd name="T20" fmla="*/ 0 w 9"/>
                  <a:gd name="T21" fmla="*/ 1 h 4"/>
                  <a:gd name="T22" fmla="*/ 5 w 9"/>
                  <a:gd name="T23" fmla="*/ 4 h 4"/>
                  <a:gd name="T24" fmla="*/ 5 w 9"/>
                  <a:gd name="T25" fmla="*/ 4 h 4"/>
                  <a:gd name="T26" fmla="*/ 6 w 9"/>
                  <a:gd name="T27" fmla="*/ 4 h 4"/>
                  <a:gd name="T28" fmla="*/ 8 w 9"/>
                  <a:gd name="T29" fmla="*/ 4 h 4"/>
                  <a:gd name="T30" fmla="*/ 9 w 9"/>
                  <a:gd name="T31" fmla="*/ 4 h 4"/>
                  <a:gd name="T32" fmla="*/ 9 w 9"/>
                  <a:gd name="T33" fmla="*/ 4 h 4"/>
                  <a:gd name="T34" fmla="*/ 8 w 9"/>
                  <a:gd name="T35" fmla="*/ 1 h 4"/>
                  <a:gd name="T36" fmla="*/ 8 w 9"/>
                  <a:gd name="T37" fmla="*/ 1 h 4"/>
                  <a:gd name="T38" fmla="*/ 8 w 9"/>
                  <a:gd name="T39" fmla="*/ 1 h 4"/>
                  <a:gd name="T40" fmla="*/ 5 w 9"/>
                  <a:gd name="T41" fmla="*/ 0 h 4"/>
                  <a:gd name="T42" fmla="*/ 5 w 9"/>
                  <a:gd name="T43" fmla="*/ 0 h 4"/>
                  <a:gd name="T44" fmla="*/ 5 w 9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lnTo>
                      <a:pt x="7" y="1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8" name="Freeform 1389"/>
              <p:cNvSpPr>
                <a:spLocks noEditPoints="1"/>
              </p:cNvSpPr>
              <p:nvPr/>
            </p:nvSpPr>
            <p:spPr bwMode="gray">
              <a:xfrm>
                <a:off x="218" y="1991"/>
                <a:ext cx="9" cy="4"/>
              </a:xfrm>
              <a:custGeom>
                <a:avLst/>
                <a:gdLst>
                  <a:gd name="T0" fmla="*/ 5 w 9"/>
                  <a:gd name="T1" fmla="*/ 0 h 4"/>
                  <a:gd name="T2" fmla="*/ 7 w 9"/>
                  <a:gd name="T3" fmla="*/ 1 h 4"/>
                  <a:gd name="T4" fmla="*/ 8 w 9"/>
                  <a:gd name="T5" fmla="*/ 4 h 4"/>
                  <a:gd name="T6" fmla="*/ 6 w 9"/>
                  <a:gd name="T7" fmla="*/ 4 h 4"/>
                  <a:gd name="T8" fmla="*/ 0 w 9"/>
                  <a:gd name="T9" fmla="*/ 1 h 4"/>
                  <a:gd name="T10" fmla="*/ 5 w 9"/>
                  <a:gd name="T11" fmla="*/ 0 h 4"/>
                  <a:gd name="T12" fmla="*/ 5 w 9"/>
                  <a:gd name="T13" fmla="*/ 0 h 4"/>
                  <a:gd name="T14" fmla="*/ 5 w 9"/>
                  <a:gd name="T15" fmla="*/ 0 h 4"/>
                  <a:gd name="T16" fmla="*/ 0 w 9"/>
                  <a:gd name="T17" fmla="*/ 0 h 4"/>
                  <a:gd name="T18" fmla="*/ 0 w 9"/>
                  <a:gd name="T19" fmla="*/ 0 h 4"/>
                  <a:gd name="T20" fmla="*/ 0 w 9"/>
                  <a:gd name="T21" fmla="*/ 1 h 4"/>
                  <a:gd name="T22" fmla="*/ 5 w 9"/>
                  <a:gd name="T23" fmla="*/ 4 h 4"/>
                  <a:gd name="T24" fmla="*/ 5 w 9"/>
                  <a:gd name="T25" fmla="*/ 4 h 4"/>
                  <a:gd name="T26" fmla="*/ 6 w 9"/>
                  <a:gd name="T27" fmla="*/ 4 h 4"/>
                  <a:gd name="T28" fmla="*/ 8 w 9"/>
                  <a:gd name="T29" fmla="*/ 4 h 4"/>
                  <a:gd name="T30" fmla="*/ 9 w 9"/>
                  <a:gd name="T31" fmla="*/ 4 h 4"/>
                  <a:gd name="T32" fmla="*/ 9 w 9"/>
                  <a:gd name="T33" fmla="*/ 4 h 4"/>
                  <a:gd name="T34" fmla="*/ 8 w 9"/>
                  <a:gd name="T35" fmla="*/ 1 h 4"/>
                  <a:gd name="T36" fmla="*/ 8 w 9"/>
                  <a:gd name="T37" fmla="*/ 1 h 4"/>
                  <a:gd name="T38" fmla="*/ 8 w 9"/>
                  <a:gd name="T39" fmla="*/ 1 h 4"/>
                  <a:gd name="T40" fmla="*/ 5 w 9"/>
                  <a:gd name="T41" fmla="*/ 0 h 4"/>
                  <a:gd name="T42" fmla="*/ 5 w 9"/>
                  <a:gd name="T43" fmla="*/ 0 h 4"/>
                  <a:gd name="T44" fmla="*/ 5 w 9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lnTo>
                      <a:pt x="7" y="1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0" y="1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9" name="Freeform 1390"/>
              <p:cNvSpPr>
                <a:spLocks/>
              </p:cNvSpPr>
              <p:nvPr/>
            </p:nvSpPr>
            <p:spPr bwMode="gray">
              <a:xfrm>
                <a:off x="207" y="1985"/>
                <a:ext cx="6" cy="3"/>
              </a:xfrm>
              <a:custGeom>
                <a:avLst/>
                <a:gdLst>
                  <a:gd name="T0" fmla="*/ 0 w 6"/>
                  <a:gd name="T1" fmla="*/ 2 h 3"/>
                  <a:gd name="T2" fmla="*/ 3 w 6"/>
                  <a:gd name="T3" fmla="*/ 0 h 3"/>
                  <a:gd name="T4" fmla="*/ 6 w 6"/>
                  <a:gd name="T5" fmla="*/ 2 h 3"/>
                  <a:gd name="T6" fmla="*/ 3 w 6"/>
                  <a:gd name="T7" fmla="*/ 3 h 3"/>
                  <a:gd name="T8" fmla="*/ 0 w 6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3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0" name="Freeform 1391"/>
              <p:cNvSpPr>
                <a:spLocks noEditPoints="1"/>
              </p:cNvSpPr>
              <p:nvPr/>
            </p:nvSpPr>
            <p:spPr bwMode="gray">
              <a:xfrm>
                <a:off x="207" y="1985"/>
                <a:ext cx="6" cy="3"/>
              </a:xfrm>
              <a:custGeom>
                <a:avLst/>
                <a:gdLst>
                  <a:gd name="T0" fmla="*/ 3 w 6"/>
                  <a:gd name="T1" fmla="*/ 0 h 3"/>
                  <a:gd name="T2" fmla="*/ 5 w 6"/>
                  <a:gd name="T3" fmla="*/ 2 h 3"/>
                  <a:gd name="T4" fmla="*/ 3 w 6"/>
                  <a:gd name="T5" fmla="*/ 3 h 3"/>
                  <a:gd name="T6" fmla="*/ 1 w 6"/>
                  <a:gd name="T7" fmla="*/ 2 h 3"/>
                  <a:gd name="T8" fmla="*/ 3 w 6"/>
                  <a:gd name="T9" fmla="*/ 0 h 3"/>
                  <a:gd name="T10" fmla="*/ 3 w 6"/>
                  <a:gd name="T11" fmla="*/ 0 h 3"/>
                  <a:gd name="T12" fmla="*/ 3 w 6"/>
                  <a:gd name="T13" fmla="*/ 0 h 3"/>
                  <a:gd name="T14" fmla="*/ 0 w 6"/>
                  <a:gd name="T15" fmla="*/ 1 h 3"/>
                  <a:gd name="T16" fmla="*/ 0 w 6"/>
                  <a:gd name="T17" fmla="*/ 2 h 3"/>
                  <a:gd name="T18" fmla="*/ 0 w 6"/>
                  <a:gd name="T19" fmla="*/ 2 h 3"/>
                  <a:gd name="T20" fmla="*/ 3 w 6"/>
                  <a:gd name="T21" fmla="*/ 3 h 3"/>
                  <a:gd name="T22" fmla="*/ 3 w 6"/>
                  <a:gd name="T23" fmla="*/ 3 h 3"/>
                  <a:gd name="T24" fmla="*/ 4 w 6"/>
                  <a:gd name="T25" fmla="*/ 3 h 3"/>
                  <a:gd name="T26" fmla="*/ 6 w 6"/>
                  <a:gd name="T27" fmla="*/ 2 h 3"/>
                  <a:gd name="T28" fmla="*/ 6 w 6"/>
                  <a:gd name="T29" fmla="*/ 2 h 3"/>
                  <a:gd name="T30" fmla="*/ 6 w 6"/>
                  <a:gd name="T31" fmla="*/ 1 h 3"/>
                  <a:gd name="T32" fmla="*/ 3 w 6"/>
                  <a:gd name="T33" fmla="*/ 0 h 3"/>
                  <a:gd name="T34" fmla="*/ 3 w 6"/>
                  <a:gd name="T35" fmla="*/ 0 h 3"/>
                  <a:gd name="T36" fmla="*/ 3 w 6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5" y="2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1" name="Freeform 1392"/>
              <p:cNvSpPr>
                <a:spLocks noEditPoints="1"/>
              </p:cNvSpPr>
              <p:nvPr/>
            </p:nvSpPr>
            <p:spPr bwMode="gray">
              <a:xfrm>
                <a:off x="207" y="1985"/>
                <a:ext cx="6" cy="3"/>
              </a:xfrm>
              <a:custGeom>
                <a:avLst/>
                <a:gdLst>
                  <a:gd name="T0" fmla="*/ 3 w 6"/>
                  <a:gd name="T1" fmla="*/ 0 h 3"/>
                  <a:gd name="T2" fmla="*/ 5 w 6"/>
                  <a:gd name="T3" fmla="*/ 2 h 3"/>
                  <a:gd name="T4" fmla="*/ 3 w 6"/>
                  <a:gd name="T5" fmla="*/ 3 h 3"/>
                  <a:gd name="T6" fmla="*/ 1 w 6"/>
                  <a:gd name="T7" fmla="*/ 2 h 3"/>
                  <a:gd name="T8" fmla="*/ 3 w 6"/>
                  <a:gd name="T9" fmla="*/ 0 h 3"/>
                  <a:gd name="T10" fmla="*/ 3 w 6"/>
                  <a:gd name="T11" fmla="*/ 0 h 3"/>
                  <a:gd name="T12" fmla="*/ 3 w 6"/>
                  <a:gd name="T13" fmla="*/ 0 h 3"/>
                  <a:gd name="T14" fmla="*/ 0 w 6"/>
                  <a:gd name="T15" fmla="*/ 1 h 3"/>
                  <a:gd name="T16" fmla="*/ 0 w 6"/>
                  <a:gd name="T17" fmla="*/ 2 h 3"/>
                  <a:gd name="T18" fmla="*/ 0 w 6"/>
                  <a:gd name="T19" fmla="*/ 2 h 3"/>
                  <a:gd name="T20" fmla="*/ 3 w 6"/>
                  <a:gd name="T21" fmla="*/ 3 h 3"/>
                  <a:gd name="T22" fmla="*/ 3 w 6"/>
                  <a:gd name="T23" fmla="*/ 3 h 3"/>
                  <a:gd name="T24" fmla="*/ 4 w 6"/>
                  <a:gd name="T25" fmla="*/ 3 h 3"/>
                  <a:gd name="T26" fmla="*/ 6 w 6"/>
                  <a:gd name="T27" fmla="*/ 2 h 3"/>
                  <a:gd name="T28" fmla="*/ 6 w 6"/>
                  <a:gd name="T29" fmla="*/ 2 h 3"/>
                  <a:gd name="T30" fmla="*/ 6 w 6"/>
                  <a:gd name="T31" fmla="*/ 1 h 3"/>
                  <a:gd name="T32" fmla="*/ 3 w 6"/>
                  <a:gd name="T33" fmla="*/ 0 h 3"/>
                  <a:gd name="T34" fmla="*/ 3 w 6"/>
                  <a:gd name="T35" fmla="*/ 0 h 3"/>
                  <a:gd name="T36" fmla="*/ 3 w 6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5" y="2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2" name="Freeform 1393"/>
              <p:cNvSpPr>
                <a:spLocks/>
              </p:cNvSpPr>
              <p:nvPr/>
            </p:nvSpPr>
            <p:spPr bwMode="gray">
              <a:xfrm>
                <a:off x="188" y="1980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2 w 7"/>
                  <a:gd name="T3" fmla="*/ 0 h 4"/>
                  <a:gd name="T4" fmla="*/ 7 w 7"/>
                  <a:gd name="T5" fmla="*/ 3 h 4"/>
                  <a:gd name="T6" fmla="*/ 3 w 7"/>
                  <a:gd name="T7" fmla="*/ 4 h 4"/>
                  <a:gd name="T8" fmla="*/ 0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2" y="0"/>
                    </a:lnTo>
                    <a:lnTo>
                      <a:pt x="7" y="3"/>
                    </a:lnTo>
                    <a:lnTo>
                      <a:pt x="3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3" name="Freeform 1394"/>
              <p:cNvSpPr>
                <a:spLocks noEditPoints="1"/>
              </p:cNvSpPr>
              <p:nvPr/>
            </p:nvSpPr>
            <p:spPr bwMode="gray">
              <a:xfrm>
                <a:off x="188" y="1980"/>
                <a:ext cx="8" cy="5"/>
              </a:xfrm>
              <a:custGeom>
                <a:avLst/>
                <a:gdLst>
                  <a:gd name="T0" fmla="*/ 2 w 8"/>
                  <a:gd name="T1" fmla="*/ 1 h 5"/>
                  <a:gd name="T2" fmla="*/ 7 w 8"/>
                  <a:gd name="T3" fmla="*/ 3 h 5"/>
                  <a:gd name="T4" fmla="*/ 3 w 8"/>
                  <a:gd name="T5" fmla="*/ 4 h 5"/>
                  <a:gd name="T6" fmla="*/ 0 w 8"/>
                  <a:gd name="T7" fmla="*/ 2 h 5"/>
                  <a:gd name="T8" fmla="*/ 2 w 8"/>
                  <a:gd name="T9" fmla="*/ 1 h 5"/>
                  <a:gd name="T10" fmla="*/ 2 w 8"/>
                  <a:gd name="T11" fmla="*/ 0 h 5"/>
                  <a:gd name="T12" fmla="*/ 2 w 8"/>
                  <a:gd name="T13" fmla="*/ 0 h 5"/>
                  <a:gd name="T14" fmla="*/ 0 w 8"/>
                  <a:gd name="T15" fmla="*/ 2 h 5"/>
                  <a:gd name="T16" fmla="*/ 0 w 8"/>
                  <a:gd name="T17" fmla="*/ 2 h 5"/>
                  <a:gd name="T18" fmla="*/ 0 w 8"/>
                  <a:gd name="T19" fmla="*/ 2 h 5"/>
                  <a:gd name="T20" fmla="*/ 3 w 8"/>
                  <a:gd name="T21" fmla="*/ 4 h 5"/>
                  <a:gd name="T22" fmla="*/ 3 w 8"/>
                  <a:gd name="T23" fmla="*/ 5 h 5"/>
                  <a:gd name="T24" fmla="*/ 3 w 8"/>
                  <a:gd name="T25" fmla="*/ 4 h 5"/>
                  <a:gd name="T26" fmla="*/ 7 w 8"/>
                  <a:gd name="T27" fmla="*/ 4 h 5"/>
                  <a:gd name="T28" fmla="*/ 8 w 8"/>
                  <a:gd name="T29" fmla="*/ 4 h 5"/>
                  <a:gd name="T30" fmla="*/ 7 w 8"/>
                  <a:gd name="T31" fmla="*/ 3 h 5"/>
                  <a:gd name="T32" fmla="*/ 3 w 8"/>
                  <a:gd name="T33" fmla="*/ 0 h 5"/>
                  <a:gd name="T34" fmla="*/ 2 w 8"/>
                  <a:gd name="T35" fmla="*/ 0 h 5"/>
                  <a:gd name="T36" fmla="*/ 2 w 8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5">
                    <a:moveTo>
                      <a:pt x="2" y="1"/>
                    </a:moveTo>
                    <a:lnTo>
                      <a:pt x="7" y="3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4" name="Freeform 1395"/>
              <p:cNvSpPr>
                <a:spLocks noEditPoints="1"/>
              </p:cNvSpPr>
              <p:nvPr/>
            </p:nvSpPr>
            <p:spPr bwMode="gray">
              <a:xfrm>
                <a:off x="188" y="1980"/>
                <a:ext cx="8" cy="5"/>
              </a:xfrm>
              <a:custGeom>
                <a:avLst/>
                <a:gdLst>
                  <a:gd name="T0" fmla="*/ 2 w 8"/>
                  <a:gd name="T1" fmla="*/ 1 h 5"/>
                  <a:gd name="T2" fmla="*/ 7 w 8"/>
                  <a:gd name="T3" fmla="*/ 3 h 5"/>
                  <a:gd name="T4" fmla="*/ 3 w 8"/>
                  <a:gd name="T5" fmla="*/ 4 h 5"/>
                  <a:gd name="T6" fmla="*/ 0 w 8"/>
                  <a:gd name="T7" fmla="*/ 2 h 5"/>
                  <a:gd name="T8" fmla="*/ 2 w 8"/>
                  <a:gd name="T9" fmla="*/ 1 h 5"/>
                  <a:gd name="T10" fmla="*/ 2 w 8"/>
                  <a:gd name="T11" fmla="*/ 0 h 5"/>
                  <a:gd name="T12" fmla="*/ 2 w 8"/>
                  <a:gd name="T13" fmla="*/ 0 h 5"/>
                  <a:gd name="T14" fmla="*/ 0 w 8"/>
                  <a:gd name="T15" fmla="*/ 2 h 5"/>
                  <a:gd name="T16" fmla="*/ 0 w 8"/>
                  <a:gd name="T17" fmla="*/ 2 h 5"/>
                  <a:gd name="T18" fmla="*/ 0 w 8"/>
                  <a:gd name="T19" fmla="*/ 2 h 5"/>
                  <a:gd name="T20" fmla="*/ 3 w 8"/>
                  <a:gd name="T21" fmla="*/ 4 h 5"/>
                  <a:gd name="T22" fmla="*/ 3 w 8"/>
                  <a:gd name="T23" fmla="*/ 5 h 5"/>
                  <a:gd name="T24" fmla="*/ 3 w 8"/>
                  <a:gd name="T25" fmla="*/ 4 h 5"/>
                  <a:gd name="T26" fmla="*/ 7 w 8"/>
                  <a:gd name="T27" fmla="*/ 4 h 5"/>
                  <a:gd name="T28" fmla="*/ 8 w 8"/>
                  <a:gd name="T29" fmla="*/ 4 h 5"/>
                  <a:gd name="T30" fmla="*/ 7 w 8"/>
                  <a:gd name="T31" fmla="*/ 3 h 5"/>
                  <a:gd name="T32" fmla="*/ 3 w 8"/>
                  <a:gd name="T33" fmla="*/ 0 h 5"/>
                  <a:gd name="T34" fmla="*/ 2 w 8"/>
                  <a:gd name="T35" fmla="*/ 0 h 5"/>
                  <a:gd name="T36" fmla="*/ 2 w 8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5">
                    <a:moveTo>
                      <a:pt x="2" y="1"/>
                    </a:moveTo>
                    <a:lnTo>
                      <a:pt x="7" y="3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5" name="Freeform 1396"/>
              <p:cNvSpPr>
                <a:spLocks/>
              </p:cNvSpPr>
              <p:nvPr/>
            </p:nvSpPr>
            <p:spPr bwMode="gray">
              <a:xfrm>
                <a:off x="161" y="1968"/>
                <a:ext cx="8" cy="5"/>
              </a:xfrm>
              <a:custGeom>
                <a:avLst/>
                <a:gdLst>
                  <a:gd name="T0" fmla="*/ 0 w 8"/>
                  <a:gd name="T1" fmla="*/ 2 h 5"/>
                  <a:gd name="T2" fmla="*/ 6 w 8"/>
                  <a:gd name="T3" fmla="*/ 0 h 5"/>
                  <a:gd name="T4" fmla="*/ 8 w 8"/>
                  <a:gd name="T5" fmla="*/ 3 h 5"/>
                  <a:gd name="T6" fmla="*/ 2 w 8"/>
                  <a:gd name="T7" fmla="*/ 5 h 5"/>
                  <a:gd name="T8" fmla="*/ 0 w 8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lnTo>
                      <a:pt x="6" y="0"/>
                    </a:lnTo>
                    <a:lnTo>
                      <a:pt x="8" y="3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6" name="Freeform 1397"/>
              <p:cNvSpPr>
                <a:spLocks noEditPoints="1"/>
              </p:cNvSpPr>
              <p:nvPr/>
            </p:nvSpPr>
            <p:spPr bwMode="gray">
              <a:xfrm>
                <a:off x="161" y="1967"/>
                <a:ext cx="8" cy="6"/>
              </a:xfrm>
              <a:custGeom>
                <a:avLst/>
                <a:gdLst>
                  <a:gd name="T0" fmla="*/ 5 w 8"/>
                  <a:gd name="T1" fmla="*/ 1 h 6"/>
                  <a:gd name="T2" fmla="*/ 8 w 8"/>
                  <a:gd name="T3" fmla="*/ 4 h 6"/>
                  <a:gd name="T4" fmla="*/ 2 w 8"/>
                  <a:gd name="T5" fmla="*/ 6 h 6"/>
                  <a:gd name="T6" fmla="*/ 1 w 8"/>
                  <a:gd name="T7" fmla="*/ 4 h 6"/>
                  <a:gd name="T8" fmla="*/ 5 w 8"/>
                  <a:gd name="T9" fmla="*/ 1 h 6"/>
                  <a:gd name="T10" fmla="*/ 6 w 8"/>
                  <a:gd name="T11" fmla="*/ 0 h 6"/>
                  <a:gd name="T12" fmla="*/ 5 w 8"/>
                  <a:gd name="T13" fmla="*/ 0 h 6"/>
                  <a:gd name="T14" fmla="*/ 1 w 8"/>
                  <a:gd name="T15" fmla="*/ 3 h 6"/>
                  <a:gd name="T16" fmla="*/ 0 w 8"/>
                  <a:gd name="T17" fmla="*/ 3 h 6"/>
                  <a:gd name="T18" fmla="*/ 0 w 8"/>
                  <a:gd name="T19" fmla="*/ 4 h 6"/>
                  <a:gd name="T20" fmla="*/ 2 w 8"/>
                  <a:gd name="T21" fmla="*/ 6 h 6"/>
                  <a:gd name="T22" fmla="*/ 2 w 8"/>
                  <a:gd name="T23" fmla="*/ 6 h 6"/>
                  <a:gd name="T24" fmla="*/ 2 w 8"/>
                  <a:gd name="T25" fmla="*/ 6 h 6"/>
                  <a:gd name="T26" fmla="*/ 8 w 8"/>
                  <a:gd name="T27" fmla="*/ 4 h 6"/>
                  <a:gd name="T28" fmla="*/ 8 w 8"/>
                  <a:gd name="T29" fmla="*/ 4 h 6"/>
                  <a:gd name="T30" fmla="*/ 8 w 8"/>
                  <a:gd name="T31" fmla="*/ 3 h 6"/>
                  <a:gd name="T32" fmla="*/ 6 w 8"/>
                  <a:gd name="T33" fmla="*/ 1 h 6"/>
                  <a:gd name="T34" fmla="*/ 6 w 8"/>
                  <a:gd name="T35" fmla="*/ 0 h 6"/>
                  <a:gd name="T36" fmla="*/ 6 w 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6">
                    <a:moveTo>
                      <a:pt x="5" y="1"/>
                    </a:moveTo>
                    <a:lnTo>
                      <a:pt x="8" y="4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5" y="1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7" name="Freeform 1398"/>
              <p:cNvSpPr>
                <a:spLocks noEditPoints="1"/>
              </p:cNvSpPr>
              <p:nvPr/>
            </p:nvSpPr>
            <p:spPr bwMode="gray">
              <a:xfrm>
                <a:off x="161" y="1967"/>
                <a:ext cx="8" cy="6"/>
              </a:xfrm>
              <a:custGeom>
                <a:avLst/>
                <a:gdLst>
                  <a:gd name="T0" fmla="*/ 5 w 8"/>
                  <a:gd name="T1" fmla="*/ 1 h 6"/>
                  <a:gd name="T2" fmla="*/ 8 w 8"/>
                  <a:gd name="T3" fmla="*/ 4 h 6"/>
                  <a:gd name="T4" fmla="*/ 2 w 8"/>
                  <a:gd name="T5" fmla="*/ 6 h 6"/>
                  <a:gd name="T6" fmla="*/ 1 w 8"/>
                  <a:gd name="T7" fmla="*/ 4 h 6"/>
                  <a:gd name="T8" fmla="*/ 5 w 8"/>
                  <a:gd name="T9" fmla="*/ 1 h 6"/>
                  <a:gd name="T10" fmla="*/ 6 w 8"/>
                  <a:gd name="T11" fmla="*/ 0 h 6"/>
                  <a:gd name="T12" fmla="*/ 5 w 8"/>
                  <a:gd name="T13" fmla="*/ 0 h 6"/>
                  <a:gd name="T14" fmla="*/ 1 w 8"/>
                  <a:gd name="T15" fmla="*/ 3 h 6"/>
                  <a:gd name="T16" fmla="*/ 0 w 8"/>
                  <a:gd name="T17" fmla="*/ 3 h 6"/>
                  <a:gd name="T18" fmla="*/ 0 w 8"/>
                  <a:gd name="T19" fmla="*/ 4 h 6"/>
                  <a:gd name="T20" fmla="*/ 2 w 8"/>
                  <a:gd name="T21" fmla="*/ 6 h 6"/>
                  <a:gd name="T22" fmla="*/ 2 w 8"/>
                  <a:gd name="T23" fmla="*/ 6 h 6"/>
                  <a:gd name="T24" fmla="*/ 2 w 8"/>
                  <a:gd name="T25" fmla="*/ 6 h 6"/>
                  <a:gd name="T26" fmla="*/ 8 w 8"/>
                  <a:gd name="T27" fmla="*/ 4 h 6"/>
                  <a:gd name="T28" fmla="*/ 8 w 8"/>
                  <a:gd name="T29" fmla="*/ 4 h 6"/>
                  <a:gd name="T30" fmla="*/ 8 w 8"/>
                  <a:gd name="T31" fmla="*/ 3 h 6"/>
                  <a:gd name="T32" fmla="*/ 6 w 8"/>
                  <a:gd name="T33" fmla="*/ 1 h 6"/>
                  <a:gd name="T34" fmla="*/ 6 w 8"/>
                  <a:gd name="T35" fmla="*/ 0 h 6"/>
                  <a:gd name="T36" fmla="*/ 6 w 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6">
                    <a:moveTo>
                      <a:pt x="5" y="1"/>
                    </a:moveTo>
                    <a:lnTo>
                      <a:pt x="8" y="4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5" y="1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8" name="Freeform 1399"/>
              <p:cNvSpPr>
                <a:spLocks/>
              </p:cNvSpPr>
              <p:nvPr/>
            </p:nvSpPr>
            <p:spPr bwMode="gray">
              <a:xfrm>
                <a:off x="10" y="1915"/>
                <a:ext cx="8" cy="7"/>
              </a:xfrm>
              <a:custGeom>
                <a:avLst/>
                <a:gdLst>
                  <a:gd name="T0" fmla="*/ 0 w 8"/>
                  <a:gd name="T1" fmla="*/ 3 h 7"/>
                  <a:gd name="T2" fmla="*/ 2 w 8"/>
                  <a:gd name="T3" fmla="*/ 0 h 7"/>
                  <a:gd name="T4" fmla="*/ 8 w 8"/>
                  <a:gd name="T5" fmla="*/ 3 h 7"/>
                  <a:gd name="T6" fmla="*/ 4 w 8"/>
                  <a:gd name="T7" fmla="*/ 7 h 7"/>
                  <a:gd name="T8" fmla="*/ 0 w 8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lnTo>
                      <a:pt x="2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9" name="Freeform 1400"/>
              <p:cNvSpPr>
                <a:spLocks noEditPoints="1"/>
              </p:cNvSpPr>
              <p:nvPr/>
            </p:nvSpPr>
            <p:spPr bwMode="gray">
              <a:xfrm>
                <a:off x="10" y="1915"/>
                <a:ext cx="8" cy="7"/>
              </a:xfrm>
              <a:custGeom>
                <a:avLst/>
                <a:gdLst>
                  <a:gd name="T0" fmla="*/ 2 w 8"/>
                  <a:gd name="T1" fmla="*/ 1 h 7"/>
                  <a:gd name="T2" fmla="*/ 8 w 8"/>
                  <a:gd name="T3" fmla="*/ 3 h 7"/>
                  <a:gd name="T4" fmla="*/ 4 w 8"/>
                  <a:gd name="T5" fmla="*/ 6 h 7"/>
                  <a:gd name="T6" fmla="*/ 0 w 8"/>
                  <a:gd name="T7" fmla="*/ 3 h 7"/>
                  <a:gd name="T8" fmla="*/ 2 w 8"/>
                  <a:gd name="T9" fmla="*/ 1 h 7"/>
                  <a:gd name="T10" fmla="*/ 2 w 8"/>
                  <a:gd name="T11" fmla="*/ 0 h 7"/>
                  <a:gd name="T12" fmla="*/ 2 w 8"/>
                  <a:gd name="T13" fmla="*/ 0 h 7"/>
                  <a:gd name="T14" fmla="*/ 0 w 8"/>
                  <a:gd name="T15" fmla="*/ 2 h 7"/>
                  <a:gd name="T16" fmla="*/ 0 w 8"/>
                  <a:gd name="T17" fmla="*/ 3 h 7"/>
                  <a:gd name="T18" fmla="*/ 0 w 8"/>
                  <a:gd name="T19" fmla="*/ 3 h 7"/>
                  <a:gd name="T20" fmla="*/ 3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8 w 8"/>
                  <a:gd name="T27" fmla="*/ 4 h 7"/>
                  <a:gd name="T28" fmla="*/ 8 w 8"/>
                  <a:gd name="T29" fmla="*/ 3 h 7"/>
                  <a:gd name="T30" fmla="*/ 8 w 8"/>
                  <a:gd name="T31" fmla="*/ 3 h 7"/>
                  <a:gd name="T32" fmla="*/ 2 w 8"/>
                  <a:gd name="T33" fmla="*/ 0 h 7"/>
                  <a:gd name="T34" fmla="*/ 2 w 8"/>
                  <a:gd name="T35" fmla="*/ 0 h 7"/>
                  <a:gd name="T36" fmla="*/ 2 w 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lnTo>
                      <a:pt x="8" y="3"/>
                    </a:lnTo>
                    <a:lnTo>
                      <a:pt x="4" y="6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0" name="Freeform 1401"/>
              <p:cNvSpPr>
                <a:spLocks noEditPoints="1"/>
              </p:cNvSpPr>
              <p:nvPr/>
            </p:nvSpPr>
            <p:spPr bwMode="gray">
              <a:xfrm>
                <a:off x="10" y="1915"/>
                <a:ext cx="8" cy="7"/>
              </a:xfrm>
              <a:custGeom>
                <a:avLst/>
                <a:gdLst>
                  <a:gd name="T0" fmla="*/ 2 w 8"/>
                  <a:gd name="T1" fmla="*/ 1 h 7"/>
                  <a:gd name="T2" fmla="*/ 8 w 8"/>
                  <a:gd name="T3" fmla="*/ 3 h 7"/>
                  <a:gd name="T4" fmla="*/ 4 w 8"/>
                  <a:gd name="T5" fmla="*/ 6 h 7"/>
                  <a:gd name="T6" fmla="*/ 0 w 8"/>
                  <a:gd name="T7" fmla="*/ 3 h 7"/>
                  <a:gd name="T8" fmla="*/ 2 w 8"/>
                  <a:gd name="T9" fmla="*/ 1 h 7"/>
                  <a:gd name="T10" fmla="*/ 2 w 8"/>
                  <a:gd name="T11" fmla="*/ 0 h 7"/>
                  <a:gd name="T12" fmla="*/ 2 w 8"/>
                  <a:gd name="T13" fmla="*/ 0 h 7"/>
                  <a:gd name="T14" fmla="*/ 0 w 8"/>
                  <a:gd name="T15" fmla="*/ 2 h 7"/>
                  <a:gd name="T16" fmla="*/ 0 w 8"/>
                  <a:gd name="T17" fmla="*/ 3 h 7"/>
                  <a:gd name="T18" fmla="*/ 0 w 8"/>
                  <a:gd name="T19" fmla="*/ 3 h 7"/>
                  <a:gd name="T20" fmla="*/ 3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8 w 8"/>
                  <a:gd name="T27" fmla="*/ 4 h 7"/>
                  <a:gd name="T28" fmla="*/ 8 w 8"/>
                  <a:gd name="T29" fmla="*/ 3 h 7"/>
                  <a:gd name="T30" fmla="*/ 8 w 8"/>
                  <a:gd name="T31" fmla="*/ 3 h 7"/>
                  <a:gd name="T32" fmla="*/ 2 w 8"/>
                  <a:gd name="T33" fmla="*/ 0 h 7"/>
                  <a:gd name="T34" fmla="*/ 2 w 8"/>
                  <a:gd name="T35" fmla="*/ 0 h 7"/>
                  <a:gd name="T36" fmla="*/ 2 w 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lnTo>
                      <a:pt x="8" y="3"/>
                    </a:lnTo>
                    <a:lnTo>
                      <a:pt x="4" y="6"/>
                    </a:lnTo>
                    <a:lnTo>
                      <a:pt x="0" y="3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1" name="Freeform 1402"/>
              <p:cNvSpPr>
                <a:spLocks/>
              </p:cNvSpPr>
              <p:nvPr/>
            </p:nvSpPr>
            <p:spPr bwMode="gray">
              <a:xfrm>
                <a:off x="1739" y="3396"/>
                <a:ext cx="34" cy="14"/>
              </a:xfrm>
              <a:custGeom>
                <a:avLst/>
                <a:gdLst>
                  <a:gd name="T0" fmla="*/ 26 w 34"/>
                  <a:gd name="T1" fmla="*/ 14 h 14"/>
                  <a:gd name="T2" fmla="*/ 21 w 34"/>
                  <a:gd name="T3" fmla="*/ 10 h 14"/>
                  <a:gd name="T4" fmla="*/ 15 w 34"/>
                  <a:gd name="T5" fmla="*/ 8 h 14"/>
                  <a:gd name="T6" fmla="*/ 5 w 34"/>
                  <a:gd name="T7" fmla="*/ 8 h 14"/>
                  <a:gd name="T8" fmla="*/ 0 w 34"/>
                  <a:gd name="T9" fmla="*/ 4 h 14"/>
                  <a:gd name="T10" fmla="*/ 0 w 34"/>
                  <a:gd name="T11" fmla="*/ 2 h 14"/>
                  <a:gd name="T12" fmla="*/ 13 w 34"/>
                  <a:gd name="T13" fmla="*/ 0 h 14"/>
                  <a:gd name="T14" fmla="*/ 25 w 34"/>
                  <a:gd name="T15" fmla="*/ 2 h 14"/>
                  <a:gd name="T16" fmla="*/ 34 w 34"/>
                  <a:gd name="T17" fmla="*/ 10 h 14"/>
                  <a:gd name="T18" fmla="*/ 32 w 34"/>
                  <a:gd name="T19" fmla="*/ 14 h 14"/>
                  <a:gd name="T20" fmla="*/ 26 w 34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14">
                    <a:moveTo>
                      <a:pt x="26" y="14"/>
                    </a:moveTo>
                    <a:lnTo>
                      <a:pt x="21" y="10"/>
                    </a:lnTo>
                    <a:lnTo>
                      <a:pt x="15" y="8"/>
                    </a:lnTo>
                    <a:lnTo>
                      <a:pt x="5" y="8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25" y="2"/>
                    </a:lnTo>
                    <a:lnTo>
                      <a:pt x="34" y="10"/>
                    </a:lnTo>
                    <a:lnTo>
                      <a:pt x="32" y="14"/>
                    </a:lnTo>
                    <a:lnTo>
                      <a:pt x="26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2" name="Freeform 1403"/>
              <p:cNvSpPr>
                <a:spLocks noEditPoints="1"/>
              </p:cNvSpPr>
              <p:nvPr/>
            </p:nvSpPr>
            <p:spPr bwMode="gray">
              <a:xfrm>
                <a:off x="1738" y="3396"/>
                <a:ext cx="35" cy="14"/>
              </a:xfrm>
              <a:custGeom>
                <a:avLst/>
                <a:gdLst>
                  <a:gd name="T0" fmla="*/ 14 w 35"/>
                  <a:gd name="T1" fmla="*/ 0 h 14"/>
                  <a:gd name="T2" fmla="*/ 26 w 35"/>
                  <a:gd name="T3" fmla="*/ 2 h 14"/>
                  <a:gd name="T4" fmla="*/ 35 w 35"/>
                  <a:gd name="T5" fmla="*/ 10 h 14"/>
                  <a:gd name="T6" fmla="*/ 33 w 35"/>
                  <a:gd name="T7" fmla="*/ 14 h 14"/>
                  <a:gd name="T8" fmla="*/ 27 w 35"/>
                  <a:gd name="T9" fmla="*/ 14 h 14"/>
                  <a:gd name="T10" fmla="*/ 23 w 35"/>
                  <a:gd name="T11" fmla="*/ 10 h 14"/>
                  <a:gd name="T12" fmla="*/ 16 w 35"/>
                  <a:gd name="T13" fmla="*/ 7 h 14"/>
                  <a:gd name="T14" fmla="*/ 6 w 35"/>
                  <a:gd name="T15" fmla="*/ 7 h 14"/>
                  <a:gd name="T16" fmla="*/ 1 w 35"/>
                  <a:gd name="T17" fmla="*/ 4 h 14"/>
                  <a:gd name="T18" fmla="*/ 1 w 35"/>
                  <a:gd name="T19" fmla="*/ 2 h 14"/>
                  <a:gd name="T20" fmla="*/ 14 w 35"/>
                  <a:gd name="T21" fmla="*/ 0 h 14"/>
                  <a:gd name="T22" fmla="*/ 14 w 35"/>
                  <a:gd name="T23" fmla="*/ 0 h 14"/>
                  <a:gd name="T24" fmla="*/ 14 w 35"/>
                  <a:gd name="T25" fmla="*/ 0 h 14"/>
                  <a:gd name="T26" fmla="*/ 1 w 35"/>
                  <a:gd name="T27" fmla="*/ 2 h 14"/>
                  <a:gd name="T28" fmla="*/ 1 w 35"/>
                  <a:gd name="T29" fmla="*/ 2 h 14"/>
                  <a:gd name="T30" fmla="*/ 1 w 35"/>
                  <a:gd name="T31" fmla="*/ 2 h 14"/>
                  <a:gd name="T32" fmla="*/ 0 w 35"/>
                  <a:gd name="T33" fmla="*/ 4 h 14"/>
                  <a:gd name="T34" fmla="*/ 0 w 35"/>
                  <a:gd name="T35" fmla="*/ 5 h 14"/>
                  <a:gd name="T36" fmla="*/ 1 w 35"/>
                  <a:gd name="T37" fmla="*/ 5 h 14"/>
                  <a:gd name="T38" fmla="*/ 5 w 35"/>
                  <a:gd name="T39" fmla="*/ 8 h 14"/>
                  <a:gd name="T40" fmla="*/ 5 w 35"/>
                  <a:gd name="T41" fmla="*/ 8 h 14"/>
                  <a:gd name="T42" fmla="*/ 6 w 35"/>
                  <a:gd name="T43" fmla="*/ 8 h 14"/>
                  <a:gd name="T44" fmla="*/ 16 w 35"/>
                  <a:gd name="T45" fmla="*/ 8 h 14"/>
                  <a:gd name="T46" fmla="*/ 22 w 35"/>
                  <a:gd name="T47" fmla="*/ 11 h 14"/>
                  <a:gd name="T48" fmla="*/ 27 w 35"/>
                  <a:gd name="T49" fmla="*/ 14 h 14"/>
                  <a:gd name="T50" fmla="*/ 27 w 35"/>
                  <a:gd name="T51" fmla="*/ 14 h 14"/>
                  <a:gd name="T52" fmla="*/ 27 w 35"/>
                  <a:gd name="T53" fmla="*/ 14 h 14"/>
                  <a:gd name="T54" fmla="*/ 33 w 35"/>
                  <a:gd name="T55" fmla="*/ 14 h 14"/>
                  <a:gd name="T56" fmla="*/ 33 w 35"/>
                  <a:gd name="T57" fmla="*/ 14 h 14"/>
                  <a:gd name="T58" fmla="*/ 33 w 35"/>
                  <a:gd name="T59" fmla="*/ 14 h 14"/>
                  <a:gd name="T60" fmla="*/ 35 w 35"/>
                  <a:gd name="T61" fmla="*/ 10 h 14"/>
                  <a:gd name="T62" fmla="*/ 35 w 35"/>
                  <a:gd name="T63" fmla="*/ 10 h 14"/>
                  <a:gd name="T64" fmla="*/ 35 w 35"/>
                  <a:gd name="T65" fmla="*/ 10 h 14"/>
                  <a:gd name="T66" fmla="*/ 27 w 35"/>
                  <a:gd name="T67" fmla="*/ 2 h 14"/>
                  <a:gd name="T68" fmla="*/ 27 w 35"/>
                  <a:gd name="T69" fmla="*/ 2 h 14"/>
                  <a:gd name="T70" fmla="*/ 26 w 35"/>
                  <a:gd name="T71" fmla="*/ 2 h 14"/>
                  <a:gd name="T72" fmla="*/ 14 w 35"/>
                  <a:gd name="T73" fmla="*/ 0 h 14"/>
                  <a:gd name="T74" fmla="*/ 14 w 35"/>
                  <a:gd name="T75" fmla="*/ 0 h 14"/>
                  <a:gd name="T76" fmla="*/ 14 w 35"/>
                  <a:gd name="T7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5" h="14">
                    <a:moveTo>
                      <a:pt x="14" y="0"/>
                    </a:moveTo>
                    <a:lnTo>
                      <a:pt x="26" y="2"/>
                    </a:lnTo>
                    <a:lnTo>
                      <a:pt x="35" y="10"/>
                    </a:lnTo>
                    <a:lnTo>
                      <a:pt x="33" y="14"/>
                    </a:lnTo>
                    <a:lnTo>
                      <a:pt x="27" y="14"/>
                    </a:lnTo>
                    <a:lnTo>
                      <a:pt x="23" y="10"/>
                    </a:lnTo>
                    <a:lnTo>
                      <a:pt x="16" y="7"/>
                    </a:lnTo>
                    <a:lnTo>
                      <a:pt x="6" y="7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4" y="0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16" y="8"/>
                    </a:lnTo>
                    <a:lnTo>
                      <a:pt x="22" y="11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3" name="Freeform 1404"/>
              <p:cNvSpPr>
                <a:spLocks noEditPoints="1"/>
              </p:cNvSpPr>
              <p:nvPr/>
            </p:nvSpPr>
            <p:spPr bwMode="gray">
              <a:xfrm>
                <a:off x="1738" y="3396"/>
                <a:ext cx="35" cy="14"/>
              </a:xfrm>
              <a:custGeom>
                <a:avLst/>
                <a:gdLst>
                  <a:gd name="T0" fmla="*/ 14 w 35"/>
                  <a:gd name="T1" fmla="*/ 0 h 14"/>
                  <a:gd name="T2" fmla="*/ 26 w 35"/>
                  <a:gd name="T3" fmla="*/ 2 h 14"/>
                  <a:gd name="T4" fmla="*/ 35 w 35"/>
                  <a:gd name="T5" fmla="*/ 10 h 14"/>
                  <a:gd name="T6" fmla="*/ 33 w 35"/>
                  <a:gd name="T7" fmla="*/ 14 h 14"/>
                  <a:gd name="T8" fmla="*/ 27 w 35"/>
                  <a:gd name="T9" fmla="*/ 14 h 14"/>
                  <a:gd name="T10" fmla="*/ 23 w 35"/>
                  <a:gd name="T11" fmla="*/ 10 h 14"/>
                  <a:gd name="T12" fmla="*/ 16 w 35"/>
                  <a:gd name="T13" fmla="*/ 7 h 14"/>
                  <a:gd name="T14" fmla="*/ 6 w 35"/>
                  <a:gd name="T15" fmla="*/ 7 h 14"/>
                  <a:gd name="T16" fmla="*/ 1 w 35"/>
                  <a:gd name="T17" fmla="*/ 4 h 14"/>
                  <a:gd name="T18" fmla="*/ 1 w 35"/>
                  <a:gd name="T19" fmla="*/ 2 h 14"/>
                  <a:gd name="T20" fmla="*/ 14 w 35"/>
                  <a:gd name="T21" fmla="*/ 0 h 14"/>
                  <a:gd name="T22" fmla="*/ 14 w 35"/>
                  <a:gd name="T23" fmla="*/ 0 h 14"/>
                  <a:gd name="T24" fmla="*/ 14 w 35"/>
                  <a:gd name="T25" fmla="*/ 0 h 14"/>
                  <a:gd name="T26" fmla="*/ 1 w 35"/>
                  <a:gd name="T27" fmla="*/ 2 h 14"/>
                  <a:gd name="T28" fmla="*/ 1 w 35"/>
                  <a:gd name="T29" fmla="*/ 2 h 14"/>
                  <a:gd name="T30" fmla="*/ 1 w 35"/>
                  <a:gd name="T31" fmla="*/ 2 h 14"/>
                  <a:gd name="T32" fmla="*/ 0 w 35"/>
                  <a:gd name="T33" fmla="*/ 4 h 14"/>
                  <a:gd name="T34" fmla="*/ 0 w 35"/>
                  <a:gd name="T35" fmla="*/ 5 h 14"/>
                  <a:gd name="T36" fmla="*/ 1 w 35"/>
                  <a:gd name="T37" fmla="*/ 5 h 14"/>
                  <a:gd name="T38" fmla="*/ 5 w 35"/>
                  <a:gd name="T39" fmla="*/ 8 h 14"/>
                  <a:gd name="T40" fmla="*/ 5 w 35"/>
                  <a:gd name="T41" fmla="*/ 8 h 14"/>
                  <a:gd name="T42" fmla="*/ 6 w 35"/>
                  <a:gd name="T43" fmla="*/ 8 h 14"/>
                  <a:gd name="T44" fmla="*/ 16 w 35"/>
                  <a:gd name="T45" fmla="*/ 8 h 14"/>
                  <a:gd name="T46" fmla="*/ 22 w 35"/>
                  <a:gd name="T47" fmla="*/ 11 h 14"/>
                  <a:gd name="T48" fmla="*/ 27 w 35"/>
                  <a:gd name="T49" fmla="*/ 14 h 14"/>
                  <a:gd name="T50" fmla="*/ 27 w 35"/>
                  <a:gd name="T51" fmla="*/ 14 h 14"/>
                  <a:gd name="T52" fmla="*/ 27 w 35"/>
                  <a:gd name="T53" fmla="*/ 14 h 14"/>
                  <a:gd name="T54" fmla="*/ 33 w 35"/>
                  <a:gd name="T55" fmla="*/ 14 h 14"/>
                  <a:gd name="T56" fmla="*/ 33 w 35"/>
                  <a:gd name="T57" fmla="*/ 14 h 14"/>
                  <a:gd name="T58" fmla="*/ 33 w 35"/>
                  <a:gd name="T59" fmla="*/ 14 h 14"/>
                  <a:gd name="T60" fmla="*/ 35 w 35"/>
                  <a:gd name="T61" fmla="*/ 10 h 14"/>
                  <a:gd name="T62" fmla="*/ 35 w 35"/>
                  <a:gd name="T63" fmla="*/ 10 h 14"/>
                  <a:gd name="T64" fmla="*/ 35 w 35"/>
                  <a:gd name="T65" fmla="*/ 10 h 14"/>
                  <a:gd name="T66" fmla="*/ 27 w 35"/>
                  <a:gd name="T67" fmla="*/ 2 h 14"/>
                  <a:gd name="T68" fmla="*/ 27 w 35"/>
                  <a:gd name="T69" fmla="*/ 2 h 14"/>
                  <a:gd name="T70" fmla="*/ 26 w 35"/>
                  <a:gd name="T71" fmla="*/ 2 h 14"/>
                  <a:gd name="T72" fmla="*/ 14 w 35"/>
                  <a:gd name="T73" fmla="*/ 0 h 14"/>
                  <a:gd name="T74" fmla="*/ 14 w 35"/>
                  <a:gd name="T75" fmla="*/ 0 h 14"/>
                  <a:gd name="T76" fmla="*/ 14 w 35"/>
                  <a:gd name="T7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5" h="14">
                    <a:moveTo>
                      <a:pt x="14" y="0"/>
                    </a:moveTo>
                    <a:lnTo>
                      <a:pt x="26" y="2"/>
                    </a:lnTo>
                    <a:lnTo>
                      <a:pt x="35" y="10"/>
                    </a:lnTo>
                    <a:lnTo>
                      <a:pt x="33" y="14"/>
                    </a:lnTo>
                    <a:lnTo>
                      <a:pt x="27" y="14"/>
                    </a:lnTo>
                    <a:lnTo>
                      <a:pt x="23" y="10"/>
                    </a:lnTo>
                    <a:lnTo>
                      <a:pt x="16" y="7"/>
                    </a:lnTo>
                    <a:lnTo>
                      <a:pt x="6" y="7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4" y="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16" y="8"/>
                    </a:lnTo>
                    <a:lnTo>
                      <a:pt x="22" y="11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4" name="Freeform 1405"/>
              <p:cNvSpPr>
                <a:spLocks/>
              </p:cNvSpPr>
              <p:nvPr/>
            </p:nvSpPr>
            <p:spPr bwMode="gray">
              <a:xfrm>
                <a:off x="1773" y="3396"/>
                <a:ext cx="15" cy="8"/>
              </a:xfrm>
              <a:custGeom>
                <a:avLst/>
                <a:gdLst>
                  <a:gd name="T0" fmla="*/ 0 w 15"/>
                  <a:gd name="T1" fmla="*/ 4 h 8"/>
                  <a:gd name="T2" fmla="*/ 0 w 15"/>
                  <a:gd name="T3" fmla="*/ 2 h 8"/>
                  <a:gd name="T4" fmla="*/ 5 w 15"/>
                  <a:gd name="T5" fmla="*/ 0 h 8"/>
                  <a:gd name="T6" fmla="*/ 15 w 15"/>
                  <a:gd name="T7" fmla="*/ 2 h 8"/>
                  <a:gd name="T8" fmla="*/ 15 w 15"/>
                  <a:gd name="T9" fmla="*/ 7 h 8"/>
                  <a:gd name="T10" fmla="*/ 9 w 15"/>
                  <a:gd name="T11" fmla="*/ 8 h 8"/>
                  <a:gd name="T12" fmla="*/ 0 w 15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0" y="4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15" y="2"/>
                    </a:lnTo>
                    <a:lnTo>
                      <a:pt x="15" y="7"/>
                    </a:lnTo>
                    <a:lnTo>
                      <a:pt x="9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5" name="Freeform 1406"/>
              <p:cNvSpPr>
                <a:spLocks noEditPoints="1"/>
              </p:cNvSpPr>
              <p:nvPr/>
            </p:nvSpPr>
            <p:spPr bwMode="gray">
              <a:xfrm>
                <a:off x="1773" y="3395"/>
                <a:ext cx="15" cy="9"/>
              </a:xfrm>
              <a:custGeom>
                <a:avLst/>
                <a:gdLst>
                  <a:gd name="T0" fmla="*/ 5 w 15"/>
                  <a:gd name="T1" fmla="*/ 1 h 9"/>
                  <a:gd name="T2" fmla="*/ 15 w 15"/>
                  <a:gd name="T3" fmla="*/ 3 h 9"/>
                  <a:gd name="T4" fmla="*/ 15 w 15"/>
                  <a:gd name="T5" fmla="*/ 8 h 9"/>
                  <a:gd name="T6" fmla="*/ 9 w 15"/>
                  <a:gd name="T7" fmla="*/ 8 h 9"/>
                  <a:gd name="T8" fmla="*/ 1 w 15"/>
                  <a:gd name="T9" fmla="*/ 5 h 9"/>
                  <a:gd name="T10" fmla="*/ 1 w 15"/>
                  <a:gd name="T11" fmla="*/ 3 h 9"/>
                  <a:gd name="T12" fmla="*/ 5 w 15"/>
                  <a:gd name="T13" fmla="*/ 1 h 9"/>
                  <a:gd name="T14" fmla="*/ 5 w 15"/>
                  <a:gd name="T15" fmla="*/ 0 h 9"/>
                  <a:gd name="T16" fmla="*/ 5 w 15"/>
                  <a:gd name="T17" fmla="*/ 1 h 9"/>
                  <a:gd name="T18" fmla="*/ 1 w 15"/>
                  <a:gd name="T19" fmla="*/ 3 h 9"/>
                  <a:gd name="T20" fmla="*/ 0 w 15"/>
                  <a:gd name="T21" fmla="*/ 3 h 9"/>
                  <a:gd name="T22" fmla="*/ 0 w 15"/>
                  <a:gd name="T23" fmla="*/ 3 h 9"/>
                  <a:gd name="T24" fmla="*/ 0 w 15"/>
                  <a:gd name="T25" fmla="*/ 5 h 9"/>
                  <a:gd name="T26" fmla="*/ 0 w 15"/>
                  <a:gd name="T27" fmla="*/ 6 h 9"/>
                  <a:gd name="T28" fmla="*/ 1 w 15"/>
                  <a:gd name="T29" fmla="*/ 6 h 9"/>
                  <a:gd name="T30" fmla="*/ 9 w 15"/>
                  <a:gd name="T31" fmla="*/ 9 h 9"/>
                  <a:gd name="T32" fmla="*/ 9 w 15"/>
                  <a:gd name="T33" fmla="*/ 9 h 9"/>
                  <a:gd name="T34" fmla="*/ 9 w 15"/>
                  <a:gd name="T35" fmla="*/ 9 h 9"/>
                  <a:gd name="T36" fmla="*/ 15 w 15"/>
                  <a:gd name="T37" fmla="*/ 8 h 9"/>
                  <a:gd name="T38" fmla="*/ 15 w 15"/>
                  <a:gd name="T39" fmla="*/ 8 h 9"/>
                  <a:gd name="T40" fmla="*/ 15 w 15"/>
                  <a:gd name="T41" fmla="*/ 8 h 9"/>
                  <a:gd name="T42" fmla="*/ 15 w 15"/>
                  <a:gd name="T43" fmla="*/ 3 h 9"/>
                  <a:gd name="T44" fmla="*/ 15 w 15"/>
                  <a:gd name="T45" fmla="*/ 3 h 9"/>
                  <a:gd name="T46" fmla="*/ 15 w 15"/>
                  <a:gd name="T47" fmla="*/ 3 h 9"/>
                  <a:gd name="T48" fmla="*/ 6 w 15"/>
                  <a:gd name="T49" fmla="*/ 1 h 9"/>
                  <a:gd name="T50" fmla="*/ 5 w 15"/>
                  <a:gd name="T51" fmla="*/ 0 h 9"/>
                  <a:gd name="T52" fmla="*/ 5 w 15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9">
                    <a:moveTo>
                      <a:pt x="5" y="1"/>
                    </a:moveTo>
                    <a:lnTo>
                      <a:pt x="15" y="3"/>
                    </a:lnTo>
                    <a:lnTo>
                      <a:pt x="15" y="8"/>
                    </a:lnTo>
                    <a:lnTo>
                      <a:pt x="9" y="8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6" name="Freeform 1407"/>
              <p:cNvSpPr>
                <a:spLocks noEditPoints="1"/>
              </p:cNvSpPr>
              <p:nvPr/>
            </p:nvSpPr>
            <p:spPr bwMode="gray">
              <a:xfrm>
                <a:off x="1773" y="3395"/>
                <a:ext cx="15" cy="9"/>
              </a:xfrm>
              <a:custGeom>
                <a:avLst/>
                <a:gdLst>
                  <a:gd name="T0" fmla="*/ 5 w 15"/>
                  <a:gd name="T1" fmla="*/ 1 h 9"/>
                  <a:gd name="T2" fmla="*/ 15 w 15"/>
                  <a:gd name="T3" fmla="*/ 3 h 9"/>
                  <a:gd name="T4" fmla="*/ 15 w 15"/>
                  <a:gd name="T5" fmla="*/ 8 h 9"/>
                  <a:gd name="T6" fmla="*/ 9 w 15"/>
                  <a:gd name="T7" fmla="*/ 8 h 9"/>
                  <a:gd name="T8" fmla="*/ 1 w 15"/>
                  <a:gd name="T9" fmla="*/ 5 h 9"/>
                  <a:gd name="T10" fmla="*/ 1 w 15"/>
                  <a:gd name="T11" fmla="*/ 3 h 9"/>
                  <a:gd name="T12" fmla="*/ 5 w 15"/>
                  <a:gd name="T13" fmla="*/ 1 h 9"/>
                  <a:gd name="T14" fmla="*/ 5 w 15"/>
                  <a:gd name="T15" fmla="*/ 0 h 9"/>
                  <a:gd name="T16" fmla="*/ 5 w 15"/>
                  <a:gd name="T17" fmla="*/ 1 h 9"/>
                  <a:gd name="T18" fmla="*/ 1 w 15"/>
                  <a:gd name="T19" fmla="*/ 3 h 9"/>
                  <a:gd name="T20" fmla="*/ 0 w 15"/>
                  <a:gd name="T21" fmla="*/ 3 h 9"/>
                  <a:gd name="T22" fmla="*/ 0 w 15"/>
                  <a:gd name="T23" fmla="*/ 3 h 9"/>
                  <a:gd name="T24" fmla="*/ 0 w 15"/>
                  <a:gd name="T25" fmla="*/ 5 h 9"/>
                  <a:gd name="T26" fmla="*/ 0 w 15"/>
                  <a:gd name="T27" fmla="*/ 6 h 9"/>
                  <a:gd name="T28" fmla="*/ 1 w 15"/>
                  <a:gd name="T29" fmla="*/ 6 h 9"/>
                  <a:gd name="T30" fmla="*/ 9 w 15"/>
                  <a:gd name="T31" fmla="*/ 9 h 9"/>
                  <a:gd name="T32" fmla="*/ 9 w 15"/>
                  <a:gd name="T33" fmla="*/ 9 h 9"/>
                  <a:gd name="T34" fmla="*/ 9 w 15"/>
                  <a:gd name="T35" fmla="*/ 9 h 9"/>
                  <a:gd name="T36" fmla="*/ 15 w 15"/>
                  <a:gd name="T37" fmla="*/ 8 h 9"/>
                  <a:gd name="T38" fmla="*/ 15 w 15"/>
                  <a:gd name="T39" fmla="*/ 8 h 9"/>
                  <a:gd name="T40" fmla="*/ 15 w 15"/>
                  <a:gd name="T41" fmla="*/ 8 h 9"/>
                  <a:gd name="T42" fmla="*/ 15 w 15"/>
                  <a:gd name="T43" fmla="*/ 3 h 9"/>
                  <a:gd name="T44" fmla="*/ 15 w 15"/>
                  <a:gd name="T45" fmla="*/ 3 h 9"/>
                  <a:gd name="T46" fmla="*/ 15 w 15"/>
                  <a:gd name="T47" fmla="*/ 3 h 9"/>
                  <a:gd name="T48" fmla="*/ 6 w 15"/>
                  <a:gd name="T49" fmla="*/ 1 h 9"/>
                  <a:gd name="T50" fmla="*/ 5 w 15"/>
                  <a:gd name="T51" fmla="*/ 0 h 9"/>
                  <a:gd name="T52" fmla="*/ 5 w 15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9">
                    <a:moveTo>
                      <a:pt x="5" y="1"/>
                    </a:moveTo>
                    <a:lnTo>
                      <a:pt x="15" y="3"/>
                    </a:lnTo>
                    <a:lnTo>
                      <a:pt x="15" y="8"/>
                    </a:lnTo>
                    <a:lnTo>
                      <a:pt x="9" y="8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7" name="Freeform 1408"/>
              <p:cNvSpPr>
                <a:spLocks/>
              </p:cNvSpPr>
              <p:nvPr/>
            </p:nvSpPr>
            <p:spPr bwMode="gray">
              <a:xfrm>
                <a:off x="1772" y="3410"/>
                <a:ext cx="14" cy="7"/>
              </a:xfrm>
              <a:custGeom>
                <a:avLst/>
                <a:gdLst>
                  <a:gd name="T0" fmla="*/ 4 w 14"/>
                  <a:gd name="T1" fmla="*/ 5 h 7"/>
                  <a:gd name="T2" fmla="*/ 0 w 14"/>
                  <a:gd name="T3" fmla="*/ 3 h 7"/>
                  <a:gd name="T4" fmla="*/ 8 w 14"/>
                  <a:gd name="T5" fmla="*/ 0 h 7"/>
                  <a:gd name="T6" fmla="*/ 14 w 14"/>
                  <a:gd name="T7" fmla="*/ 3 h 7"/>
                  <a:gd name="T8" fmla="*/ 13 w 14"/>
                  <a:gd name="T9" fmla="*/ 7 h 7"/>
                  <a:gd name="T10" fmla="*/ 4 w 14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4" y="5"/>
                    </a:moveTo>
                    <a:lnTo>
                      <a:pt x="0" y="3"/>
                    </a:lnTo>
                    <a:lnTo>
                      <a:pt x="8" y="0"/>
                    </a:lnTo>
                    <a:lnTo>
                      <a:pt x="14" y="3"/>
                    </a:lnTo>
                    <a:lnTo>
                      <a:pt x="1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8" name="Freeform 1409"/>
              <p:cNvSpPr>
                <a:spLocks noEditPoints="1"/>
              </p:cNvSpPr>
              <p:nvPr/>
            </p:nvSpPr>
            <p:spPr bwMode="gray">
              <a:xfrm>
                <a:off x="1772" y="3410"/>
                <a:ext cx="15" cy="7"/>
              </a:xfrm>
              <a:custGeom>
                <a:avLst/>
                <a:gdLst>
                  <a:gd name="T0" fmla="*/ 8 w 15"/>
                  <a:gd name="T1" fmla="*/ 1 h 7"/>
                  <a:gd name="T2" fmla="*/ 14 w 15"/>
                  <a:gd name="T3" fmla="*/ 3 h 7"/>
                  <a:gd name="T4" fmla="*/ 13 w 15"/>
                  <a:gd name="T5" fmla="*/ 7 h 7"/>
                  <a:gd name="T6" fmla="*/ 4 w 15"/>
                  <a:gd name="T7" fmla="*/ 5 h 7"/>
                  <a:gd name="T8" fmla="*/ 1 w 15"/>
                  <a:gd name="T9" fmla="*/ 3 h 7"/>
                  <a:gd name="T10" fmla="*/ 8 w 15"/>
                  <a:gd name="T11" fmla="*/ 1 h 7"/>
                  <a:gd name="T12" fmla="*/ 8 w 15"/>
                  <a:gd name="T13" fmla="*/ 0 h 7"/>
                  <a:gd name="T14" fmla="*/ 8 w 15"/>
                  <a:gd name="T15" fmla="*/ 0 h 7"/>
                  <a:gd name="T16" fmla="*/ 1 w 15"/>
                  <a:gd name="T17" fmla="*/ 3 h 7"/>
                  <a:gd name="T18" fmla="*/ 0 w 15"/>
                  <a:gd name="T19" fmla="*/ 3 h 7"/>
                  <a:gd name="T20" fmla="*/ 0 w 15"/>
                  <a:gd name="T21" fmla="*/ 3 h 7"/>
                  <a:gd name="T22" fmla="*/ 3 w 15"/>
                  <a:gd name="T23" fmla="*/ 5 h 7"/>
                  <a:gd name="T24" fmla="*/ 3 w 15"/>
                  <a:gd name="T25" fmla="*/ 6 h 7"/>
                  <a:gd name="T26" fmla="*/ 4 w 15"/>
                  <a:gd name="T27" fmla="*/ 6 h 7"/>
                  <a:gd name="T28" fmla="*/ 13 w 15"/>
                  <a:gd name="T29" fmla="*/ 7 h 7"/>
                  <a:gd name="T30" fmla="*/ 13 w 15"/>
                  <a:gd name="T31" fmla="*/ 7 h 7"/>
                  <a:gd name="T32" fmla="*/ 13 w 15"/>
                  <a:gd name="T33" fmla="*/ 7 h 7"/>
                  <a:gd name="T34" fmla="*/ 14 w 15"/>
                  <a:gd name="T35" fmla="*/ 3 h 7"/>
                  <a:gd name="T36" fmla="*/ 15 w 15"/>
                  <a:gd name="T37" fmla="*/ 3 h 7"/>
                  <a:gd name="T38" fmla="*/ 14 w 15"/>
                  <a:gd name="T39" fmla="*/ 3 h 7"/>
                  <a:gd name="T40" fmla="*/ 9 w 15"/>
                  <a:gd name="T41" fmla="*/ 0 h 7"/>
                  <a:gd name="T42" fmla="*/ 8 w 15"/>
                  <a:gd name="T43" fmla="*/ 0 h 7"/>
                  <a:gd name="T44" fmla="*/ 8 w 15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7">
                    <a:moveTo>
                      <a:pt x="8" y="1"/>
                    </a:moveTo>
                    <a:lnTo>
                      <a:pt x="14" y="3"/>
                    </a:lnTo>
                    <a:lnTo>
                      <a:pt x="13" y="7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8" y="1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9" name="Freeform 1410"/>
              <p:cNvSpPr>
                <a:spLocks noEditPoints="1"/>
              </p:cNvSpPr>
              <p:nvPr/>
            </p:nvSpPr>
            <p:spPr bwMode="gray">
              <a:xfrm>
                <a:off x="1772" y="3410"/>
                <a:ext cx="15" cy="7"/>
              </a:xfrm>
              <a:custGeom>
                <a:avLst/>
                <a:gdLst>
                  <a:gd name="T0" fmla="*/ 8 w 15"/>
                  <a:gd name="T1" fmla="*/ 1 h 7"/>
                  <a:gd name="T2" fmla="*/ 14 w 15"/>
                  <a:gd name="T3" fmla="*/ 3 h 7"/>
                  <a:gd name="T4" fmla="*/ 13 w 15"/>
                  <a:gd name="T5" fmla="*/ 7 h 7"/>
                  <a:gd name="T6" fmla="*/ 4 w 15"/>
                  <a:gd name="T7" fmla="*/ 5 h 7"/>
                  <a:gd name="T8" fmla="*/ 1 w 15"/>
                  <a:gd name="T9" fmla="*/ 3 h 7"/>
                  <a:gd name="T10" fmla="*/ 8 w 15"/>
                  <a:gd name="T11" fmla="*/ 1 h 7"/>
                  <a:gd name="T12" fmla="*/ 8 w 15"/>
                  <a:gd name="T13" fmla="*/ 0 h 7"/>
                  <a:gd name="T14" fmla="*/ 8 w 15"/>
                  <a:gd name="T15" fmla="*/ 0 h 7"/>
                  <a:gd name="T16" fmla="*/ 1 w 15"/>
                  <a:gd name="T17" fmla="*/ 3 h 7"/>
                  <a:gd name="T18" fmla="*/ 0 w 15"/>
                  <a:gd name="T19" fmla="*/ 3 h 7"/>
                  <a:gd name="T20" fmla="*/ 0 w 15"/>
                  <a:gd name="T21" fmla="*/ 3 h 7"/>
                  <a:gd name="T22" fmla="*/ 3 w 15"/>
                  <a:gd name="T23" fmla="*/ 5 h 7"/>
                  <a:gd name="T24" fmla="*/ 3 w 15"/>
                  <a:gd name="T25" fmla="*/ 6 h 7"/>
                  <a:gd name="T26" fmla="*/ 4 w 15"/>
                  <a:gd name="T27" fmla="*/ 6 h 7"/>
                  <a:gd name="T28" fmla="*/ 13 w 15"/>
                  <a:gd name="T29" fmla="*/ 7 h 7"/>
                  <a:gd name="T30" fmla="*/ 13 w 15"/>
                  <a:gd name="T31" fmla="*/ 7 h 7"/>
                  <a:gd name="T32" fmla="*/ 13 w 15"/>
                  <a:gd name="T33" fmla="*/ 7 h 7"/>
                  <a:gd name="T34" fmla="*/ 14 w 15"/>
                  <a:gd name="T35" fmla="*/ 3 h 7"/>
                  <a:gd name="T36" fmla="*/ 15 w 15"/>
                  <a:gd name="T37" fmla="*/ 3 h 7"/>
                  <a:gd name="T38" fmla="*/ 14 w 15"/>
                  <a:gd name="T39" fmla="*/ 3 h 7"/>
                  <a:gd name="T40" fmla="*/ 9 w 15"/>
                  <a:gd name="T41" fmla="*/ 0 h 7"/>
                  <a:gd name="T42" fmla="*/ 8 w 15"/>
                  <a:gd name="T43" fmla="*/ 0 h 7"/>
                  <a:gd name="T44" fmla="*/ 8 w 15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7">
                    <a:moveTo>
                      <a:pt x="8" y="1"/>
                    </a:moveTo>
                    <a:lnTo>
                      <a:pt x="14" y="3"/>
                    </a:lnTo>
                    <a:lnTo>
                      <a:pt x="13" y="7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8" y="1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6" name="Group 1612"/>
            <p:cNvGrpSpPr>
              <a:grpSpLocks/>
            </p:cNvGrpSpPr>
            <p:nvPr/>
          </p:nvGrpSpPr>
          <p:grpSpPr bwMode="gray">
            <a:xfrm>
              <a:off x="0" y="602"/>
              <a:ext cx="1949" cy="2791"/>
              <a:chOff x="0" y="602"/>
              <a:chExt cx="1949" cy="2791"/>
            </a:xfrm>
            <a:grpFill/>
          </p:grpSpPr>
          <p:sp>
            <p:nvSpPr>
              <p:cNvPr id="481" name="Freeform 1412"/>
              <p:cNvSpPr>
                <a:spLocks/>
              </p:cNvSpPr>
              <p:nvPr/>
            </p:nvSpPr>
            <p:spPr bwMode="gray">
              <a:xfrm>
                <a:off x="1829" y="3386"/>
                <a:ext cx="17" cy="6"/>
              </a:xfrm>
              <a:custGeom>
                <a:avLst/>
                <a:gdLst>
                  <a:gd name="T0" fmla="*/ 1 w 17"/>
                  <a:gd name="T1" fmla="*/ 4 h 6"/>
                  <a:gd name="T2" fmla="*/ 10 w 17"/>
                  <a:gd name="T3" fmla="*/ 2 h 6"/>
                  <a:gd name="T4" fmla="*/ 13 w 17"/>
                  <a:gd name="T5" fmla="*/ 0 h 6"/>
                  <a:gd name="T6" fmla="*/ 17 w 17"/>
                  <a:gd name="T7" fmla="*/ 2 h 6"/>
                  <a:gd name="T8" fmla="*/ 16 w 17"/>
                  <a:gd name="T9" fmla="*/ 5 h 6"/>
                  <a:gd name="T10" fmla="*/ 0 w 17"/>
                  <a:gd name="T11" fmla="*/ 6 h 6"/>
                  <a:gd name="T12" fmla="*/ 1 w 17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">
                    <a:moveTo>
                      <a:pt x="1" y="4"/>
                    </a:moveTo>
                    <a:lnTo>
                      <a:pt x="10" y="2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6" y="5"/>
                    </a:lnTo>
                    <a:lnTo>
                      <a:pt x="0" y="6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2" name="Freeform 1413"/>
              <p:cNvSpPr>
                <a:spLocks noEditPoints="1"/>
              </p:cNvSpPr>
              <p:nvPr/>
            </p:nvSpPr>
            <p:spPr bwMode="gray">
              <a:xfrm>
                <a:off x="1829" y="3386"/>
                <a:ext cx="17" cy="7"/>
              </a:xfrm>
              <a:custGeom>
                <a:avLst/>
                <a:gdLst>
                  <a:gd name="T0" fmla="*/ 13 w 17"/>
                  <a:gd name="T1" fmla="*/ 0 h 7"/>
                  <a:gd name="T2" fmla="*/ 16 w 17"/>
                  <a:gd name="T3" fmla="*/ 2 h 7"/>
                  <a:gd name="T4" fmla="*/ 15 w 17"/>
                  <a:gd name="T5" fmla="*/ 5 h 7"/>
                  <a:gd name="T6" fmla="*/ 0 w 17"/>
                  <a:gd name="T7" fmla="*/ 6 h 7"/>
                  <a:gd name="T8" fmla="*/ 1 w 17"/>
                  <a:gd name="T9" fmla="*/ 4 h 7"/>
                  <a:gd name="T10" fmla="*/ 10 w 17"/>
                  <a:gd name="T11" fmla="*/ 3 h 7"/>
                  <a:gd name="T12" fmla="*/ 13 w 17"/>
                  <a:gd name="T13" fmla="*/ 0 h 7"/>
                  <a:gd name="T14" fmla="*/ 13 w 17"/>
                  <a:gd name="T15" fmla="*/ 0 h 7"/>
                  <a:gd name="T16" fmla="*/ 12 w 17"/>
                  <a:gd name="T17" fmla="*/ 0 h 7"/>
                  <a:gd name="T18" fmla="*/ 10 w 17"/>
                  <a:gd name="T19" fmla="*/ 2 h 7"/>
                  <a:gd name="T20" fmla="*/ 1 w 17"/>
                  <a:gd name="T21" fmla="*/ 4 h 7"/>
                  <a:gd name="T22" fmla="*/ 1 w 17"/>
                  <a:gd name="T23" fmla="*/ 4 h 7"/>
                  <a:gd name="T24" fmla="*/ 1 w 17"/>
                  <a:gd name="T25" fmla="*/ 4 h 7"/>
                  <a:gd name="T26" fmla="*/ 0 w 17"/>
                  <a:gd name="T27" fmla="*/ 6 h 7"/>
                  <a:gd name="T28" fmla="*/ 0 w 17"/>
                  <a:gd name="T29" fmla="*/ 7 h 7"/>
                  <a:gd name="T30" fmla="*/ 0 w 17"/>
                  <a:gd name="T31" fmla="*/ 7 h 7"/>
                  <a:gd name="T32" fmla="*/ 15 w 17"/>
                  <a:gd name="T33" fmla="*/ 5 h 7"/>
                  <a:gd name="T34" fmla="*/ 16 w 17"/>
                  <a:gd name="T35" fmla="*/ 5 h 7"/>
                  <a:gd name="T36" fmla="*/ 16 w 17"/>
                  <a:gd name="T37" fmla="*/ 5 h 7"/>
                  <a:gd name="T38" fmla="*/ 17 w 17"/>
                  <a:gd name="T39" fmla="*/ 2 h 7"/>
                  <a:gd name="T40" fmla="*/ 17 w 17"/>
                  <a:gd name="T41" fmla="*/ 2 h 7"/>
                  <a:gd name="T42" fmla="*/ 17 w 17"/>
                  <a:gd name="T43" fmla="*/ 1 h 7"/>
                  <a:gd name="T44" fmla="*/ 13 w 17"/>
                  <a:gd name="T45" fmla="*/ 0 h 7"/>
                  <a:gd name="T46" fmla="*/ 13 w 17"/>
                  <a:gd name="T47" fmla="*/ 0 h 7"/>
                  <a:gd name="T48" fmla="*/ 13 w 17"/>
                  <a:gd name="T4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7">
                    <a:moveTo>
                      <a:pt x="13" y="0"/>
                    </a:moveTo>
                    <a:lnTo>
                      <a:pt x="16" y="2"/>
                    </a:lnTo>
                    <a:lnTo>
                      <a:pt x="15" y="5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0" y="3"/>
                    </a:lnTo>
                    <a:lnTo>
                      <a:pt x="13" y="0"/>
                    </a:lnTo>
                    <a:close/>
                    <a:moveTo>
                      <a:pt x="13" y="0"/>
                    </a:moveTo>
                    <a:lnTo>
                      <a:pt x="12" y="0"/>
                    </a:lnTo>
                    <a:lnTo>
                      <a:pt x="1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3" name="Freeform 1414"/>
              <p:cNvSpPr>
                <a:spLocks noEditPoints="1"/>
              </p:cNvSpPr>
              <p:nvPr/>
            </p:nvSpPr>
            <p:spPr bwMode="gray">
              <a:xfrm>
                <a:off x="1829" y="3386"/>
                <a:ext cx="17" cy="7"/>
              </a:xfrm>
              <a:custGeom>
                <a:avLst/>
                <a:gdLst>
                  <a:gd name="T0" fmla="*/ 13 w 17"/>
                  <a:gd name="T1" fmla="*/ 0 h 7"/>
                  <a:gd name="T2" fmla="*/ 16 w 17"/>
                  <a:gd name="T3" fmla="*/ 2 h 7"/>
                  <a:gd name="T4" fmla="*/ 15 w 17"/>
                  <a:gd name="T5" fmla="*/ 5 h 7"/>
                  <a:gd name="T6" fmla="*/ 0 w 17"/>
                  <a:gd name="T7" fmla="*/ 6 h 7"/>
                  <a:gd name="T8" fmla="*/ 1 w 17"/>
                  <a:gd name="T9" fmla="*/ 4 h 7"/>
                  <a:gd name="T10" fmla="*/ 10 w 17"/>
                  <a:gd name="T11" fmla="*/ 3 h 7"/>
                  <a:gd name="T12" fmla="*/ 13 w 17"/>
                  <a:gd name="T13" fmla="*/ 0 h 7"/>
                  <a:gd name="T14" fmla="*/ 13 w 17"/>
                  <a:gd name="T15" fmla="*/ 0 h 7"/>
                  <a:gd name="T16" fmla="*/ 12 w 17"/>
                  <a:gd name="T17" fmla="*/ 0 h 7"/>
                  <a:gd name="T18" fmla="*/ 10 w 17"/>
                  <a:gd name="T19" fmla="*/ 2 h 7"/>
                  <a:gd name="T20" fmla="*/ 1 w 17"/>
                  <a:gd name="T21" fmla="*/ 4 h 7"/>
                  <a:gd name="T22" fmla="*/ 1 w 17"/>
                  <a:gd name="T23" fmla="*/ 4 h 7"/>
                  <a:gd name="T24" fmla="*/ 1 w 17"/>
                  <a:gd name="T25" fmla="*/ 4 h 7"/>
                  <a:gd name="T26" fmla="*/ 0 w 17"/>
                  <a:gd name="T27" fmla="*/ 6 h 7"/>
                  <a:gd name="T28" fmla="*/ 0 w 17"/>
                  <a:gd name="T29" fmla="*/ 7 h 7"/>
                  <a:gd name="T30" fmla="*/ 0 w 17"/>
                  <a:gd name="T31" fmla="*/ 7 h 7"/>
                  <a:gd name="T32" fmla="*/ 15 w 17"/>
                  <a:gd name="T33" fmla="*/ 5 h 7"/>
                  <a:gd name="T34" fmla="*/ 16 w 17"/>
                  <a:gd name="T35" fmla="*/ 5 h 7"/>
                  <a:gd name="T36" fmla="*/ 16 w 17"/>
                  <a:gd name="T37" fmla="*/ 5 h 7"/>
                  <a:gd name="T38" fmla="*/ 17 w 17"/>
                  <a:gd name="T39" fmla="*/ 2 h 7"/>
                  <a:gd name="T40" fmla="*/ 17 w 17"/>
                  <a:gd name="T41" fmla="*/ 2 h 7"/>
                  <a:gd name="T42" fmla="*/ 17 w 17"/>
                  <a:gd name="T43" fmla="*/ 1 h 7"/>
                  <a:gd name="T44" fmla="*/ 13 w 17"/>
                  <a:gd name="T45" fmla="*/ 0 h 7"/>
                  <a:gd name="T46" fmla="*/ 13 w 17"/>
                  <a:gd name="T47" fmla="*/ 0 h 7"/>
                  <a:gd name="T48" fmla="*/ 13 w 17"/>
                  <a:gd name="T4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7">
                    <a:moveTo>
                      <a:pt x="13" y="0"/>
                    </a:moveTo>
                    <a:lnTo>
                      <a:pt x="16" y="2"/>
                    </a:lnTo>
                    <a:lnTo>
                      <a:pt x="15" y="5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0" y="3"/>
                    </a:lnTo>
                    <a:lnTo>
                      <a:pt x="13" y="0"/>
                    </a:lnTo>
                    <a:moveTo>
                      <a:pt x="13" y="0"/>
                    </a:moveTo>
                    <a:lnTo>
                      <a:pt x="12" y="0"/>
                    </a:lnTo>
                    <a:lnTo>
                      <a:pt x="1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4" name="Freeform 1415"/>
              <p:cNvSpPr>
                <a:spLocks/>
              </p:cNvSpPr>
              <p:nvPr/>
            </p:nvSpPr>
            <p:spPr bwMode="gray">
              <a:xfrm>
                <a:off x="1725" y="3364"/>
                <a:ext cx="7" cy="12"/>
              </a:xfrm>
              <a:custGeom>
                <a:avLst/>
                <a:gdLst>
                  <a:gd name="T0" fmla="*/ 2 w 7"/>
                  <a:gd name="T1" fmla="*/ 12 h 12"/>
                  <a:gd name="T2" fmla="*/ 0 w 7"/>
                  <a:gd name="T3" fmla="*/ 8 h 12"/>
                  <a:gd name="T4" fmla="*/ 2 w 7"/>
                  <a:gd name="T5" fmla="*/ 0 h 12"/>
                  <a:gd name="T6" fmla="*/ 6 w 7"/>
                  <a:gd name="T7" fmla="*/ 5 h 12"/>
                  <a:gd name="T8" fmla="*/ 7 w 7"/>
                  <a:gd name="T9" fmla="*/ 12 h 12"/>
                  <a:gd name="T10" fmla="*/ 2 w 7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2" y="12"/>
                    </a:moveTo>
                    <a:lnTo>
                      <a:pt x="0" y="8"/>
                    </a:lnTo>
                    <a:lnTo>
                      <a:pt x="2" y="0"/>
                    </a:lnTo>
                    <a:lnTo>
                      <a:pt x="6" y="5"/>
                    </a:lnTo>
                    <a:lnTo>
                      <a:pt x="7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5" name="Freeform 1416"/>
              <p:cNvSpPr>
                <a:spLocks noEditPoints="1"/>
              </p:cNvSpPr>
              <p:nvPr/>
            </p:nvSpPr>
            <p:spPr bwMode="gray">
              <a:xfrm>
                <a:off x="1725" y="3364"/>
                <a:ext cx="8" cy="12"/>
              </a:xfrm>
              <a:custGeom>
                <a:avLst/>
                <a:gdLst>
                  <a:gd name="T0" fmla="*/ 3 w 8"/>
                  <a:gd name="T1" fmla="*/ 1 h 12"/>
                  <a:gd name="T2" fmla="*/ 6 w 8"/>
                  <a:gd name="T3" fmla="*/ 5 h 12"/>
                  <a:gd name="T4" fmla="*/ 7 w 8"/>
                  <a:gd name="T5" fmla="*/ 12 h 12"/>
                  <a:gd name="T6" fmla="*/ 3 w 8"/>
                  <a:gd name="T7" fmla="*/ 12 h 12"/>
                  <a:gd name="T8" fmla="*/ 1 w 8"/>
                  <a:gd name="T9" fmla="*/ 8 h 12"/>
                  <a:gd name="T10" fmla="*/ 3 w 8"/>
                  <a:gd name="T11" fmla="*/ 1 h 12"/>
                  <a:gd name="T12" fmla="*/ 2 w 8"/>
                  <a:gd name="T13" fmla="*/ 0 h 12"/>
                  <a:gd name="T14" fmla="*/ 2 w 8"/>
                  <a:gd name="T15" fmla="*/ 1 h 12"/>
                  <a:gd name="T16" fmla="*/ 0 w 8"/>
                  <a:gd name="T17" fmla="*/ 7 h 12"/>
                  <a:gd name="T18" fmla="*/ 0 w 8"/>
                  <a:gd name="T19" fmla="*/ 8 h 12"/>
                  <a:gd name="T20" fmla="*/ 0 w 8"/>
                  <a:gd name="T21" fmla="*/ 8 h 12"/>
                  <a:gd name="T22" fmla="*/ 2 w 8"/>
                  <a:gd name="T23" fmla="*/ 12 h 12"/>
                  <a:gd name="T24" fmla="*/ 2 w 8"/>
                  <a:gd name="T25" fmla="*/ 12 h 12"/>
                  <a:gd name="T26" fmla="*/ 3 w 8"/>
                  <a:gd name="T27" fmla="*/ 12 h 12"/>
                  <a:gd name="T28" fmla="*/ 7 w 8"/>
                  <a:gd name="T29" fmla="*/ 12 h 12"/>
                  <a:gd name="T30" fmla="*/ 8 w 8"/>
                  <a:gd name="T31" fmla="*/ 12 h 12"/>
                  <a:gd name="T32" fmla="*/ 8 w 8"/>
                  <a:gd name="T33" fmla="*/ 12 h 12"/>
                  <a:gd name="T34" fmla="*/ 7 w 8"/>
                  <a:gd name="T35" fmla="*/ 5 h 12"/>
                  <a:gd name="T36" fmla="*/ 7 w 8"/>
                  <a:gd name="T37" fmla="*/ 5 h 12"/>
                  <a:gd name="T38" fmla="*/ 7 w 8"/>
                  <a:gd name="T39" fmla="*/ 5 h 12"/>
                  <a:gd name="T40" fmla="*/ 3 w 8"/>
                  <a:gd name="T41" fmla="*/ 1 h 12"/>
                  <a:gd name="T42" fmla="*/ 2 w 8"/>
                  <a:gd name="T43" fmla="*/ 0 h 12"/>
                  <a:gd name="T44" fmla="*/ 2 w 8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2">
                    <a:moveTo>
                      <a:pt x="3" y="1"/>
                    </a:moveTo>
                    <a:lnTo>
                      <a:pt x="6" y="5"/>
                    </a:lnTo>
                    <a:lnTo>
                      <a:pt x="7" y="12"/>
                    </a:lnTo>
                    <a:lnTo>
                      <a:pt x="3" y="12"/>
                    </a:lnTo>
                    <a:lnTo>
                      <a:pt x="1" y="8"/>
                    </a:lnTo>
                    <a:lnTo>
                      <a:pt x="3" y="1"/>
                    </a:lnTo>
                    <a:close/>
                    <a:moveTo>
                      <a:pt x="2" y="0"/>
                    </a:move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6" name="Freeform 1417"/>
              <p:cNvSpPr>
                <a:spLocks noEditPoints="1"/>
              </p:cNvSpPr>
              <p:nvPr/>
            </p:nvSpPr>
            <p:spPr bwMode="gray">
              <a:xfrm>
                <a:off x="1725" y="3364"/>
                <a:ext cx="8" cy="12"/>
              </a:xfrm>
              <a:custGeom>
                <a:avLst/>
                <a:gdLst>
                  <a:gd name="T0" fmla="*/ 3 w 8"/>
                  <a:gd name="T1" fmla="*/ 1 h 12"/>
                  <a:gd name="T2" fmla="*/ 6 w 8"/>
                  <a:gd name="T3" fmla="*/ 5 h 12"/>
                  <a:gd name="T4" fmla="*/ 7 w 8"/>
                  <a:gd name="T5" fmla="*/ 12 h 12"/>
                  <a:gd name="T6" fmla="*/ 3 w 8"/>
                  <a:gd name="T7" fmla="*/ 12 h 12"/>
                  <a:gd name="T8" fmla="*/ 1 w 8"/>
                  <a:gd name="T9" fmla="*/ 8 h 12"/>
                  <a:gd name="T10" fmla="*/ 3 w 8"/>
                  <a:gd name="T11" fmla="*/ 1 h 12"/>
                  <a:gd name="T12" fmla="*/ 2 w 8"/>
                  <a:gd name="T13" fmla="*/ 0 h 12"/>
                  <a:gd name="T14" fmla="*/ 2 w 8"/>
                  <a:gd name="T15" fmla="*/ 1 h 12"/>
                  <a:gd name="T16" fmla="*/ 0 w 8"/>
                  <a:gd name="T17" fmla="*/ 7 h 12"/>
                  <a:gd name="T18" fmla="*/ 0 w 8"/>
                  <a:gd name="T19" fmla="*/ 8 h 12"/>
                  <a:gd name="T20" fmla="*/ 0 w 8"/>
                  <a:gd name="T21" fmla="*/ 8 h 12"/>
                  <a:gd name="T22" fmla="*/ 2 w 8"/>
                  <a:gd name="T23" fmla="*/ 12 h 12"/>
                  <a:gd name="T24" fmla="*/ 2 w 8"/>
                  <a:gd name="T25" fmla="*/ 12 h 12"/>
                  <a:gd name="T26" fmla="*/ 3 w 8"/>
                  <a:gd name="T27" fmla="*/ 12 h 12"/>
                  <a:gd name="T28" fmla="*/ 7 w 8"/>
                  <a:gd name="T29" fmla="*/ 12 h 12"/>
                  <a:gd name="T30" fmla="*/ 8 w 8"/>
                  <a:gd name="T31" fmla="*/ 12 h 12"/>
                  <a:gd name="T32" fmla="*/ 8 w 8"/>
                  <a:gd name="T33" fmla="*/ 12 h 12"/>
                  <a:gd name="T34" fmla="*/ 7 w 8"/>
                  <a:gd name="T35" fmla="*/ 5 h 12"/>
                  <a:gd name="T36" fmla="*/ 7 w 8"/>
                  <a:gd name="T37" fmla="*/ 5 h 12"/>
                  <a:gd name="T38" fmla="*/ 7 w 8"/>
                  <a:gd name="T39" fmla="*/ 5 h 12"/>
                  <a:gd name="T40" fmla="*/ 3 w 8"/>
                  <a:gd name="T41" fmla="*/ 1 h 12"/>
                  <a:gd name="T42" fmla="*/ 2 w 8"/>
                  <a:gd name="T43" fmla="*/ 0 h 12"/>
                  <a:gd name="T44" fmla="*/ 2 w 8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2">
                    <a:moveTo>
                      <a:pt x="3" y="1"/>
                    </a:moveTo>
                    <a:lnTo>
                      <a:pt x="6" y="5"/>
                    </a:lnTo>
                    <a:lnTo>
                      <a:pt x="7" y="12"/>
                    </a:lnTo>
                    <a:lnTo>
                      <a:pt x="3" y="12"/>
                    </a:lnTo>
                    <a:lnTo>
                      <a:pt x="1" y="8"/>
                    </a:lnTo>
                    <a:lnTo>
                      <a:pt x="3" y="1"/>
                    </a:lnTo>
                    <a:moveTo>
                      <a:pt x="2" y="0"/>
                    </a:move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7" name="Freeform 1418"/>
              <p:cNvSpPr>
                <a:spLocks/>
              </p:cNvSpPr>
              <p:nvPr/>
            </p:nvSpPr>
            <p:spPr bwMode="gray">
              <a:xfrm>
                <a:off x="1718" y="3369"/>
                <a:ext cx="5" cy="9"/>
              </a:xfrm>
              <a:custGeom>
                <a:avLst/>
                <a:gdLst>
                  <a:gd name="T0" fmla="*/ 0 w 5"/>
                  <a:gd name="T1" fmla="*/ 0 h 9"/>
                  <a:gd name="T2" fmla="*/ 4 w 5"/>
                  <a:gd name="T3" fmla="*/ 0 h 9"/>
                  <a:gd name="T4" fmla="*/ 4 w 5"/>
                  <a:gd name="T5" fmla="*/ 3 h 9"/>
                  <a:gd name="T6" fmla="*/ 5 w 5"/>
                  <a:gd name="T7" fmla="*/ 8 h 9"/>
                  <a:gd name="T8" fmla="*/ 0 w 5"/>
                  <a:gd name="T9" fmla="*/ 9 h 9"/>
                  <a:gd name="T10" fmla="*/ 0 w 5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5" y="8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8" name="Freeform 1419"/>
              <p:cNvSpPr>
                <a:spLocks noEditPoints="1"/>
              </p:cNvSpPr>
              <p:nvPr/>
            </p:nvSpPr>
            <p:spPr bwMode="gray">
              <a:xfrm>
                <a:off x="1718" y="3369"/>
                <a:ext cx="5" cy="9"/>
              </a:xfrm>
              <a:custGeom>
                <a:avLst/>
                <a:gdLst>
                  <a:gd name="T0" fmla="*/ 4 w 5"/>
                  <a:gd name="T1" fmla="*/ 0 h 9"/>
                  <a:gd name="T2" fmla="*/ 4 w 5"/>
                  <a:gd name="T3" fmla="*/ 3 h 9"/>
                  <a:gd name="T4" fmla="*/ 5 w 5"/>
                  <a:gd name="T5" fmla="*/ 8 h 9"/>
                  <a:gd name="T6" fmla="*/ 0 w 5"/>
                  <a:gd name="T7" fmla="*/ 8 h 9"/>
                  <a:gd name="T8" fmla="*/ 0 w 5"/>
                  <a:gd name="T9" fmla="*/ 0 h 9"/>
                  <a:gd name="T10" fmla="*/ 4 w 5"/>
                  <a:gd name="T11" fmla="*/ 0 h 9"/>
                  <a:gd name="T12" fmla="*/ 4 w 5"/>
                  <a:gd name="T13" fmla="*/ 0 h 9"/>
                  <a:gd name="T14" fmla="*/ 4 w 5"/>
                  <a:gd name="T15" fmla="*/ 0 h 9"/>
                  <a:gd name="T16" fmla="*/ 0 w 5"/>
                  <a:gd name="T17" fmla="*/ 0 h 9"/>
                  <a:gd name="T18" fmla="*/ 0 w 5"/>
                  <a:gd name="T19" fmla="*/ 0 h 9"/>
                  <a:gd name="T20" fmla="*/ 0 w 5"/>
                  <a:gd name="T21" fmla="*/ 0 h 9"/>
                  <a:gd name="T22" fmla="*/ 0 w 5"/>
                  <a:gd name="T23" fmla="*/ 8 h 9"/>
                  <a:gd name="T24" fmla="*/ 0 w 5"/>
                  <a:gd name="T25" fmla="*/ 9 h 9"/>
                  <a:gd name="T26" fmla="*/ 0 w 5"/>
                  <a:gd name="T27" fmla="*/ 9 h 9"/>
                  <a:gd name="T28" fmla="*/ 5 w 5"/>
                  <a:gd name="T29" fmla="*/ 8 h 9"/>
                  <a:gd name="T30" fmla="*/ 5 w 5"/>
                  <a:gd name="T31" fmla="*/ 8 h 9"/>
                  <a:gd name="T32" fmla="*/ 5 w 5"/>
                  <a:gd name="T33" fmla="*/ 8 h 9"/>
                  <a:gd name="T34" fmla="*/ 4 w 5"/>
                  <a:gd name="T35" fmla="*/ 3 h 9"/>
                  <a:gd name="T36" fmla="*/ 4 w 5"/>
                  <a:gd name="T37" fmla="*/ 0 h 9"/>
                  <a:gd name="T38" fmla="*/ 4 w 5"/>
                  <a:gd name="T39" fmla="*/ 0 h 9"/>
                  <a:gd name="T40" fmla="*/ 4 w 5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lnTo>
                      <a:pt x="4" y="3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9" name="Freeform 1420"/>
              <p:cNvSpPr>
                <a:spLocks noEditPoints="1"/>
              </p:cNvSpPr>
              <p:nvPr/>
            </p:nvSpPr>
            <p:spPr bwMode="gray">
              <a:xfrm>
                <a:off x="1718" y="3369"/>
                <a:ext cx="5" cy="9"/>
              </a:xfrm>
              <a:custGeom>
                <a:avLst/>
                <a:gdLst>
                  <a:gd name="T0" fmla="*/ 4 w 5"/>
                  <a:gd name="T1" fmla="*/ 0 h 9"/>
                  <a:gd name="T2" fmla="*/ 4 w 5"/>
                  <a:gd name="T3" fmla="*/ 3 h 9"/>
                  <a:gd name="T4" fmla="*/ 5 w 5"/>
                  <a:gd name="T5" fmla="*/ 8 h 9"/>
                  <a:gd name="T6" fmla="*/ 0 w 5"/>
                  <a:gd name="T7" fmla="*/ 8 h 9"/>
                  <a:gd name="T8" fmla="*/ 0 w 5"/>
                  <a:gd name="T9" fmla="*/ 0 h 9"/>
                  <a:gd name="T10" fmla="*/ 4 w 5"/>
                  <a:gd name="T11" fmla="*/ 0 h 9"/>
                  <a:gd name="T12" fmla="*/ 4 w 5"/>
                  <a:gd name="T13" fmla="*/ 0 h 9"/>
                  <a:gd name="T14" fmla="*/ 4 w 5"/>
                  <a:gd name="T15" fmla="*/ 0 h 9"/>
                  <a:gd name="T16" fmla="*/ 0 w 5"/>
                  <a:gd name="T17" fmla="*/ 0 h 9"/>
                  <a:gd name="T18" fmla="*/ 0 w 5"/>
                  <a:gd name="T19" fmla="*/ 0 h 9"/>
                  <a:gd name="T20" fmla="*/ 0 w 5"/>
                  <a:gd name="T21" fmla="*/ 0 h 9"/>
                  <a:gd name="T22" fmla="*/ 0 w 5"/>
                  <a:gd name="T23" fmla="*/ 8 h 9"/>
                  <a:gd name="T24" fmla="*/ 0 w 5"/>
                  <a:gd name="T25" fmla="*/ 9 h 9"/>
                  <a:gd name="T26" fmla="*/ 0 w 5"/>
                  <a:gd name="T27" fmla="*/ 9 h 9"/>
                  <a:gd name="T28" fmla="*/ 5 w 5"/>
                  <a:gd name="T29" fmla="*/ 8 h 9"/>
                  <a:gd name="T30" fmla="*/ 5 w 5"/>
                  <a:gd name="T31" fmla="*/ 8 h 9"/>
                  <a:gd name="T32" fmla="*/ 5 w 5"/>
                  <a:gd name="T33" fmla="*/ 8 h 9"/>
                  <a:gd name="T34" fmla="*/ 4 w 5"/>
                  <a:gd name="T35" fmla="*/ 3 h 9"/>
                  <a:gd name="T36" fmla="*/ 4 w 5"/>
                  <a:gd name="T37" fmla="*/ 0 h 9"/>
                  <a:gd name="T38" fmla="*/ 4 w 5"/>
                  <a:gd name="T39" fmla="*/ 0 h 9"/>
                  <a:gd name="T40" fmla="*/ 4 w 5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lnTo>
                      <a:pt x="4" y="3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0" name="Freeform 1421"/>
              <p:cNvSpPr>
                <a:spLocks/>
              </p:cNvSpPr>
              <p:nvPr/>
            </p:nvSpPr>
            <p:spPr bwMode="gray">
              <a:xfrm>
                <a:off x="1709" y="3368"/>
                <a:ext cx="7" cy="8"/>
              </a:xfrm>
              <a:custGeom>
                <a:avLst/>
                <a:gdLst>
                  <a:gd name="T0" fmla="*/ 0 w 7"/>
                  <a:gd name="T1" fmla="*/ 7 h 8"/>
                  <a:gd name="T2" fmla="*/ 1 w 7"/>
                  <a:gd name="T3" fmla="*/ 5 h 8"/>
                  <a:gd name="T4" fmla="*/ 5 w 7"/>
                  <a:gd name="T5" fmla="*/ 0 h 8"/>
                  <a:gd name="T6" fmla="*/ 7 w 7"/>
                  <a:gd name="T7" fmla="*/ 6 h 8"/>
                  <a:gd name="T8" fmla="*/ 4 w 7"/>
                  <a:gd name="T9" fmla="*/ 8 h 8"/>
                  <a:gd name="T10" fmla="*/ 0 w 7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lnTo>
                      <a:pt x="1" y="5"/>
                    </a:lnTo>
                    <a:lnTo>
                      <a:pt x="5" y="0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1" name="Freeform 1422"/>
              <p:cNvSpPr>
                <a:spLocks noEditPoints="1"/>
              </p:cNvSpPr>
              <p:nvPr/>
            </p:nvSpPr>
            <p:spPr bwMode="gray">
              <a:xfrm>
                <a:off x="1709" y="3368"/>
                <a:ext cx="7" cy="8"/>
              </a:xfrm>
              <a:custGeom>
                <a:avLst/>
                <a:gdLst>
                  <a:gd name="T0" fmla="*/ 5 w 7"/>
                  <a:gd name="T1" fmla="*/ 1 h 8"/>
                  <a:gd name="T2" fmla="*/ 6 w 7"/>
                  <a:gd name="T3" fmla="*/ 6 h 8"/>
                  <a:gd name="T4" fmla="*/ 4 w 7"/>
                  <a:gd name="T5" fmla="*/ 8 h 8"/>
                  <a:gd name="T6" fmla="*/ 1 w 7"/>
                  <a:gd name="T7" fmla="*/ 7 h 8"/>
                  <a:gd name="T8" fmla="*/ 2 w 7"/>
                  <a:gd name="T9" fmla="*/ 5 h 8"/>
                  <a:gd name="T10" fmla="*/ 5 w 7"/>
                  <a:gd name="T11" fmla="*/ 1 h 8"/>
                  <a:gd name="T12" fmla="*/ 6 w 7"/>
                  <a:gd name="T13" fmla="*/ 0 h 8"/>
                  <a:gd name="T14" fmla="*/ 5 w 7"/>
                  <a:gd name="T15" fmla="*/ 0 h 8"/>
                  <a:gd name="T16" fmla="*/ 1 w 7"/>
                  <a:gd name="T17" fmla="*/ 5 h 8"/>
                  <a:gd name="T18" fmla="*/ 1 w 7"/>
                  <a:gd name="T19" fmla="*/ 5 h 8"/>
                  <a:gd name="T20" fmla="*/ 1 w 7"/>
                  <a:gd name="T21" fmla="*/ 5 h 8"/>
                  <a:gd name="T22" fmla="*/ 0 w 7"/>
                  <a:gd name="T23" fmla="*/ 7 h 8"/>
                  <a:gd name="T24" fmla="*/ 0 w 7"/>
                  <a:gd name="T25" fmla="*/ 8 h 8"/>
                  <a:gd name="T26" fmla="*/ 0 w 7"/>
                  <a:gd name="T27" fmla="*/ 8 h 8"/>
                  <a:gd name="T28" fmla="*/ 4 w 7"/>
                  <a:gd name="T29" fmla="*/ 8 h 8"/>
                  <a:gd name="T30" fmla="*/ 5 w 7"/>
                  <a:gd name="T31" fmla="*/ 8 h 8"/>
                  <a:gd name="T32" fmla="*/ 5 w 7"/>
                  <a:gd name="T33" fmla="*/ 8 h 8"/>
                  <a:gd name="T34" fmla="*/ 7 w 7"/>
                  <a:gd name="T35" fmla="*/ 6 h 8"/>
                  <a:gd name="T36" fmla="*/ 7 w 7"/>
                  <a:gd name="T37" fmla="*/ 6 h 8"/>
                  <a:gd name="T38" fmla="*/ 7 w 7"/>
                  <a:gd name="T39" fmla="*/ 6 h 8"/>
                  <a:gd name="T40" fmla="*/ 6 w 7"/>
                  <a:gd name="T41" fmla="*/ 1 h 8"/>
                  <a:gd name="T42" fmla="*/ 6 w 7"/>
                  <a:gd name="T43" fmla="*/ 0 h 8"/>
                  <a:gd name="T44" fmla="*/ 6 w 7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lnTo>
                      <a:pt x="6" y="6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5" y="1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2" name="Freeform 1423"/>
              <p:cNvSpPr>
                <a:spLocks noEditPoints="1"/>
              </p:cNvSpPr>
              <p:nvPr/>
            </p:nvSpPr>
            <p:spPr bwMode="gray">
              <a:xfrm>
                <a:off x="1709" y="3368"/>
                <a:ext cx="7" cy="8"/>
              </a:xfrm>
              <a:custGeom>
                <a:avLst/>
                <a:gdLst>
                  <a:gd name="T0" fmla="*/ 5 w 7"/>
                  <a:gd name="T1" fmla="*/ 1 h 8"/>
                  <a:gd name="T2" fmla="*/ 6 w 7"/>
                  <a:gd name="T3" fmla="*/ 6 h 8"/>
                  <a:gd name="T4" fmla="*/ 4 w 7"/>
                  <a:gd name="T5" fmla="*/ 8 h 8"/>
                  <a:gd name="T6" fmla="*/ 1 w 7"/>
                  <a:gd name="T7" fmla="*/ 7 h 8"/>
                  <a:gd name="T8" fmla="*/ 2 w 7"/>
                  <a:gd name="T9" fmla="*/ 5 h 8"/>
                  <a:gd name="T10" fmla="*/ 5 w 7"/>
                  <a:gd name="T11" fmla="*/ 1 h 8"/>
                  <a:gd name="T12" fmla="*/ 6 w 7"/>
                  <a:gd name="T13" fmla="*/ 0 h 8"/>
                  <a:gd name="T14" fmla="*/ 5 w 7"/>
                  <a:gd name="T15" fmla="*/ 0 h 8"/>
                  <a:gd name="T16" fmla="*/ 1 w 7"/>
                  <a:gd name="T17" fmla="*/ 5 h 8"/>
                  <a:gd name="T18" fmla="*/ 1 w 7"/>
                  <a:gd name="T19" fmla="*/ 5 h 8"/>
                  <a:gd name="T20" fmla="*/ 1 w 7"/>
                  <a:gd name="T21" fmla="*/ 5 h 8"/>
                  <a:gd name="T22" fmla="*/ 0 w 7"/>
                  <a:gd name="T23" fmla="*/ 7 h 8"/>
                  <a:gd name="T24" fmla="*/ 0 w 7"/>
                  <a:gd name="T25" fmla="*/ 8 h 8"/>
                  <a:gd name="T26" fmla="*/ 0 w 7"/>
                  <a:gd name="T27" fmla="*/ 8 h 8"/>
                  <a:gd name="T28" fmla="*/ 4 w 7"/>
                  <a:gd name="T29" fmla="*/ 8 h 8"/>
                  <a:gd name="T30" fmla="*/ 5 w 7"/>
                  <a:gd name="T31" fmla="*/ 8 h 8"/>
                  <a:gd name="T32" fmla="*/ 5 w 7"/>
                  <a:gd name="T33" fmla="*/ 8 h 8"/>
                  <a:gd name="T34" fmla="*/ 7 w 7"/>
                  <a:gd name="T35" fmla="*/ 6 h 8"/>
                  <a:gd name="T36" fmla="*/ 7 w 7"/>
                  <a:gd name="T37" fmla="*/ 6 h 8"/>
                  <a:gd name="T38" fmla="*/ 7 w 7"/>
                  <a:gd name="T39" fmla="*/ 6 h 8"/>
                  <a:gd name="T40" fmla="*/ 6 w 7"/>
                  <a:gd name="T41" fmla="*/ 1 h 8"/>
                  <a:gd name="T42" fmla="*/ 6 w 7"/>
                  <a:gd name="T43" fmla="*/ 0 h 8"/>
                  <a:gd name="T44" fmla="*/ 6 w 7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lnTo>
                      <a:pt x="6" y="6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5" y="1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3" name="Freeform 1424"/>
              <p:cNvSpPr>
                <a:spLocks/>
              </p:cNvSpPr>
              <p:nvPr/>
            </p:nvSpPr>
            <p:spPr bwMode="gray">
              <a:xfrm>
                <a:off x="1701" y="3369"/>
                <a:ext cx="6" cy="7"/>
              </a:xfrm>
              <a:custGeom>
                <a:avLst/>
                <a:gdLst>
                  <a:gd name="T0" fmla="*/ 0 w 6"/>
                  <a:gd name="T1" fmla="*/ 7 h 7"/>
                  <a:gd name="T2" fmla="*/ 0 w 6"/>
                  <a:gd name="T3" fmla="*/ 2 h 7"/>
                  <a:gd name="T4" fmla="*/ 6 w 6"/>
                  <a:gd name="T5" fmla="*/ 0 h 7"/>
                  <a:gd name="T6" fmla="*/ 3 w 6"/>
                  <a:gd name="T7" fmla="*/ 4 h 7"/>
                  <a:gd name="T8" fmla="*/ 4 w 6"/>
                  <a:gd name="T9" fmla="*/ 7 h 7"/>
                  <a:gd name="T10" fmla="*/ 0 w 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4" name="Freeform 1425"/>
              <p:cNvSpPr>
                <a:spLocks noEditPoints="1"/>
              </p:cNvSpPr>
              <p:nvPr/>
            </p:nvSpPr>
            <p:spPr bwMode="gray">
              <a:xfrm>
                <a:off x="1701" y="3369"/>
                <a:ext cx="7" cy="7"/>
              </a:xfrm>
              <a:custGeom>
                <a:avLst/>
                <a:gdLst>
                  <a:gd name="T0" fmla="*/ 6 w 7"/>
                  <a:gd name="T1" fmla="*/ 0 h 7"/>
                  <a:gd name="T2" fmla="*/ 3 w 7"/>
                  <a:gd name="T3" fmla="*/ 4 h 7"/>
                  <a:gd name="T4" fmla="*/ 4 w 7"/>
                  <a:gd name="T5" fmla="*/ 7 h 7"/>
                  <a:gd name="T6" fmla="*/ 0 w 7"/>
                  <a:gd name="T7" fmla="*/ 7 h 7"/>
                  <a:gd name="T8" fmla="*/ 0 w 7"/>
                  <a:gd name="T9" fmla="*/ 3 h 7"/>
                  <a:gd name="T10" fmla="*/ 6 w 7"/>
                  <a:gd name="T11" fmla="*/ 0 h 7"/>
                  <a:gd name="T12" fmla="*/ 7 w 7"/>
                  <a:gd name="T13" fmla="*/ 0 h 7"/>
                  <a:gd name="T14" fmla="*/ 6 w 7"/>
                  <a:gd name="T15" fmla="*/ 0 h 7"/>
                  <a:gd name="T16" fmla="*/ 0 w 7"/>
                  <a:gd name="T17" fmla="*/ 2 h 7"/>
                  <a:gd name="T18" fmla="*/ 0 w 7"/>
                  <a:gd name="T19" fmla="*/ 2 h 7"/>
                  <a:gd name="T20" fmla="*/ 0 w 7"/>
                  <a:gd name="T21" fmla="*/ 3 h 7"/>
                  <a:gd name="T22" fmla="*/ 0 w 7"/>
                  <a:gd name="T23" fmla="*/ 7 h 7"/>
                  <a:gd name="T24" fmla="*/ 0 w 7"/>
                  <a:gd name="T25" fmla="*/ 7 h 7"/>
                  <a:gd name="T26" fmla="*/ 0 w 7"/>
                  <a:gd name="T27" fmla="*/ 7 h 7"/>
                  <a:gd name="T28" fmla="*/ 4 w 7"/>
                  <a:gd name="T29" fmla="*/ 7 h 7"/>
                  <a:gd name="T30" fmla="*/ 4 w 7"/>
                  <a:gd name="T31" fmla="*/ 7 h 7"/>
                  <a:gd name="T32" fmla="*/ 4 w 7"/>
                  <a:gd name="T33" fmla="*/ 7 h 7"/>
                  <a:gd name="T34" fmla="*/ 3 w 7"/>
                  <a:gd name="T35" fmla="*/ 4 h 7"/>
                  <a:gd name="T36" fmla="*/ 6 w 7"/>
                  <a:gd name="T37" fmla="*/ 1 h 7"/>
                  <a:gd name="T38" fmla="*/ 7 w 7"/>
                  <a:gd name="T39" fmla="*/ 0 h 7"/>
                  <a:gd name="T40" fmla="*/ 7 w 7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5" name="Freeform 1426"/>
              <p:cNvSpPr>
                <a:spLocks noEditPoints="1"/>
              </p:cNvSpPr>
              <p:nvPr/>
            </p:nvSpPr>
            <p:spPr bwMode="gray">
              <a:xfrm>
                <a:off x="1701" y="3369"/>
                <a:ext cx="7" cy="7"/>
              </a:xfrm>
              <a:custGeom>
                <a:avLst/>
                <a:gdLst>
                  <a:gd name="T0" fmla="*/ 6 w 7"/>
                  <a:gd name="T1" fmla="*/ 0 h 7"/>
                  <a:gd name="T2" fmla="*/ 3 w 7"/>
                  <a:gd name="T3" fmla="*/ 4 h 7"/>
                  <a:gd name="T4" fmla="*/ 4 w 7"/>
                  <a:gd name="T5" fmla="*/ 7 h 7"/>
                  <a:gd name="T6" fmla="*/ 0 w 7"/>
                  <a:gd name="T7" fmla="*/ 7 h 7"/>
                  <a:gd name="T8" fmla="*/ 0 w 7"/>
                  <a:gd name="T9" fmla="*/ 3 h 7"/>
                  <a:gd name="T10" fmla="*/ 6 w 7"/>
                  <a:gd name="T11" fmla="*/ 0 h 7"/>
                  <a:gd name="T12" fmla="*/ 7 w 7"/>
                  <a:gd name="T13" fmla="*/ 0 h 7"/>
                  <a:gd name="T14" fmla="*/ 6 w 7"/>
                  <a:gd name="T15" fmla="*/ 0 h 7"/>
                  <a:gd name="T16" fmla="*/ 0 w 7"/>
                  <a:gd name="T17" fmla="*/ 2 h 7"/>
                  <a:gd name="T18" fmla="*/ 0 w 7"/>
                  <a:gd name="T19" fmla="*/ 2 h 7"/>
                  <a:gd name="T20" fmla="*/ 0 w 7"/>
                  <a:gd name="T21" fmla="*/ 3 h 7"/>
                  <a:gd name="T22" fmla="*/ 0 w 7"/>
                  <a:gd name="T23" fmla="*/ 7 h 7"/>
                  <a:gd name="T24" fmla="*/ 0 w 7"/>
                  <a:gd name="T25" fmla="*/ 7 h 7"/>
                  <a:gd name="T26" fmla="*/ 0 w 7"/>
                  <a:gd name="T27" fmla="*/ 7 h 7"/>
                  <a:gd name="T28" fmla="*/ 4 w 7"/>
                  <a:gd name="T29" fmla="*/ 7 h 7"/>
                  <a:gd name="T30" fmla="*/ 4 w 7"/>
                  <a:gd name="T31" fmla="*/ 7 h 7"/>
                  <a:gd name="T32" fmla="*/ 4 w 7"/>
                  <a:gd name="T33" fmla="*/ 7 h 7"/>
                  <a:gd name="T34" fmla="*/ 3 w 7"/>
                  <a:gd name="T35" fmla="*/ 4 h 7"/>
                  <a:gd name="T36" fmla="*/ 6 w 7"/>
                  <a:gd name="T37" fmla="*/ 1 h 7"/>
                  <a:gd name="T38" fmla="*/ 7 w 7"/>
                  <a:gd name="T39" fmla="*/ 0 h 7"/>
                  <a:gd name="T40" fmla="*/ 7 w 7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6" y="0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6" name="Freeform 1427"/>
              <p:cNvSpPr>
                <a:spLocks/>
              </p:cNvSpPr>
              <p:nvPr/>
            </p:nvSpPr>
            <p:spPr bwMode="gray">
              <a:xfrm>
                <a:off x="1672" y="3360"/>
                <a:ext cx="25" cy="17"/>
              </a:xfrm>
              <a:custGeom>
                <a:avLst/>
                <a:gdLst>
                  <a:gd name="T0" fmla="*/ 8 w 25"/>
                  <a:gd name="T1" fmla="*/ 11 h 17"/>
                  <a:gd name="T2" fmla="*/ 3 w 25"/>
                  <a:gd name="T3" fmla="*/ 7 h 17"/>
                  <a:gd name="T4" fmla="*/ 0 w 25"/>
                  <a:gd name="T5" fmla="*/ 0 h 17"/>
                  <a:gd name="T6" fmla="*/ 15 w 25"/>
                  <a:gd name="T7" fmla="*/ 1 h 17"/>
                  <a:gd name="T8" fmla="*/ 25 w 25"/>
                  <a:gd name="T9" fmla="*/ 8 h 17"/>
                  <a:gd name="T10" fmla="*/ 22 w 25"/>
                  <a:gd name="T11" fmla="*/ 11 h 17"/>
                  <a:gd name="T12" fmla="*/ 19 w 25"/>
                  <a:gd name="T13" fmla="*/ 17 h 17"/>
                  <a:gd name="T14" fmla="*/ 8 w 25"/>
                  <a:gd name="T1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7">
                    <a:moveTo>
                      <a:pt x="8" y="11"/>
                    </a:moveTo>
                    <a:lnTo>
                      <a:pt x="3" y="7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25" y="8"/>
                    </a:lnTo>
                    <a:lnTo>
                      <a:pt x="22" y="11"/>
                    </a:lnTo>
                    <a:lnTo>
                      <a:pt x="19" y="17"/>
                    </a:lnTo>
                    <a:lnTo>
                      <a:pt x="8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7" name="Freeform 1428"/>
              <p:cNvSpPr>
                <a:spLocks noEditPoints="1"/>
              </p:cNvSpPr>
              <p:nvPr/>
            </p:nvSpPr>
            <p:spPr bwMode="gray">
              <a:xfrm>
                <a:off x="1672" y="3360"/>
                <a:ext cx="25" cy="17"/>
              </a:xfrm>
              <a:custGeom>
                <a:avLst/>
                <a:gdLst>
                  <a:gd name="T0" fmla="*/ 0 w 25"/>
                  <a:gd name="T1" fmla="*/ 1 h 17"/>
                  <a:gd name="T2" fmla="*/ 15 w 25"/>
                  <a:gd name="T3" fmla="*/ 1 h 17"/>
                  <a:gd name="T4" fmla="*/ 24 w 25"/>
                  <a:gd name="T5" fmla="*/ 8 h 17"/>
                  <a:gd name="T6" fmla="*/ 22 w 25"/>
                  <a:gd name="T7" fmla="*/ 11 h 17"/>
                  <a:gd name="T8" fmla="*/ 19 w 25"/>
                  <a:gd name="T9" fmla="*/ 17 h 17"/>
                  <a:gd name="T10" fmla="*/ 8 w 25"/>
                  <a:gd name="T11" fmla="*/ 11 h 17"/>
                  <a:gd name="T12" fmla="*/ 3 w 25"/>
                  <a:gd name="T13" fmla="*/ 6 h 17"/>
                  <a:gd name="T14" fmla="*/ 0 w 25"/>
                  <a:gd name="T15" fmla="*/ 1 h 17"/>
                  <a:gd name="T16" fmla="*/ 0 w 25"/>
                  <a:gd name="T17" fmla="*/ 0 h 17"/>
                  <a:gd name="T18" fmla="*/ 0 w 25"/>
                  <a:gd name="T19" fmla="*/ 1 h 17"/>
                  <a:gd name="T20" fmla="*/ 2 w 25"/>
                  <a:gd name="T21" fmla="*/ 7 h 17"/>
                  <a:gd name="T22" fmla="*/ 2 w 25"/>
                  <a:gd name="T23" fmla="*/ 7 h 17"/>
                  <a:gd name="T24" fmla="*/ 2 w 25"/>
                  <a:gd name="T25" fmla="*/ 7 h 17"/>
                  <a:gd name="T26" fmla="*/ 8 w 25"/>
                  <a:gd name="T27" fmla="*/ 11 h 17"/>
                  <a:gd name="T28" fmla="*/ 19 w 25"/>
                  <a:gd name="T29" fmla="*/ 17 h 17"/>
                  <a:gd name="T30" fmla="*/ 19 w 25"/>
                  <a:gd name="T31" fmla="*/ 17 h 17"/>
                  <a:gd name="T32" fmla="*/ 19 w 25"/>
                  <a:gd name="T33" fmla="*/ 17 h 17"/>
                  <a:gd name="T34" fmla="*/ 22 w 25"/>
                  <a:gd name="T35" fmla="*/ 11 h 17"/>
                  <a:gd name="T36" fmla="*/ 25 w 25"/>
                  <a:gd name="T37" fmla="*/ 8 h 17"/>
                  <a:gd name="T38" fmla="*/ 25 w 25"/>
                  <a:gd name="T39" fmla="*/ 8 h 17"/>
                  <a:gd name="T40" fmla="*/ 25 w 25"/>
                  <a:gd name="T41" fmla="*/ 8 h 17"/>
                  <a:gd name="T42" fmla="*/ 15 w 25"/>
                  <a:gd name="T43" fmla="*/ 1 h 17"/>
                  <a:gd name="T44" fmla="*/ 15 w 25"/>
                  <a:gd name="T45" fmla="*/ 1 h 17"/>
                  <a:gd name="T46" fmla="*/ 15 w 25"/>
                  <a:gd name="T47" fmla="*/ 1 h 17"/>
                  <a:gd name="T48" fmla="*/ 0 w 25"/>
                  <a:gd name="T49" fmla="*/ 0 h 17"/>
                  <a:gd name="T50" fmla="*/ 0 w 25"/>
                  <a:gd name="T51" fmla="*/ 0 h 17"/>
                  <a:gd name="T52" fmla="*/ 0 w 25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7">
                    <a:moveTo>
                      <a:pt x="0" y="1"/>
                    </a:moveTo>
                    <a:lnTo>
                      <a:pt x="15" y="1"/>
                    </a:lnTo>
                    <a:lnTo>
                      <a:pt x="24" y="8"/>
                    </a:lnTo>
                    <a:lnTo>
                      <a:pt x="22" y="11"/>
                    </a:lnTo>
                    <a:lnTo>
                      <a:pt x="19" y="17"/>
                    </a:lnTo>
                    <a:lnTo>
                      <a:pt x="8" y="11"/>
                    </a:lnTo>
                    <a:lnTo>
                      <a:pt x="3" y="6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8" y="11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22" y="11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8" name="Freeform 1429"/>
              <p:cNvSpPr>
                <a:spLocks noEditPoints="1"/>
              </p:cNvSpPr>
              <p:nvPr/>
            </p:nvSpPr>
            <p:spPr bwMode="gray">
              <a:xfrm>
                <a:off x="1672" y="3360"/>
                <a:ext cx="25" cy="17"/>
              </a:xfrm>
              <a:custGeom>
                <a:avLst/>
                <a:gdLst>
                  <a:gd name="T0" fmla="*/ 0 w 25"/>
                  <a:gd name="T1" fmla="*/ 1 h 17"/>
                  <a:gd name="T2" fmla="*/ 15 w 25"/>
                  <a:gd name="T3" fmla="*/ 1 h 17"/>
                  <a:gd name="T4" fmla="*/ 24 w 25"/>
                  <a:gd name="T5" fmla="*/ 8 h 17"/>
                  <a:gd name="T6" fmla="*/ 22 w 25"/>
                  <a:gd name="T7" fmla="*/ 11 h 17"/>
                  <a:gd name="T8" fmla="*/ 19 w 25"/>
                  <a:gd name="T9" fmla="*/ 17 h 17"/>
                  <a:gd name="T10" fmla="*/ 8 w 25"/>
                  <a:gd name="T11" fmla="*/ 11 h 17"/>
                  <a:gd name="T12" fmla="*/ 3 w 25"/>
                  <a:gd name="T13" fmla="*/ 6 h 17"/>
                  <a:gd name="T14" fmla="*/ 0 w 25"/>
                  <a:gd name="T15" fmla="*/ 1 h 17"/>
                  <a:gd name="T16" fmla="*/ 0 w 25"/>
                  <a:gd name="T17" fmla="*/ 0 h 17"/>
                  <a:gd name="T18" fmla="*/ 0 w 25"/>
                  <a:gd name="T19" fmla="*/ 1 h 17"/>
                  <a:gd name="T20" fmla="*/ 2 w 25"/>
                  <a:gd name="T21" fmla="*/ 7 h 17"/>
                  <a:gd name="T22" fmla="*/ 2 w 25"/>
                  <a:gd name="T23" fmla="*/ 7 h 17"/>
                  <a:gd name="T24" fmla="*/ 2 w 25"/>
                  <a:gd name="T25" fmla="*/ 7 h 17"/>
                  <a:gd name="T26" fmla="*/ 8 w 25"/>
                  <a:gd name="T27" fmla="*/ 11 h 17"/>
                  <a:gd name="T28" fmla="*/ 19 w 25"/>
                  <a:gd name="T29" fmla="*/ 17 h 17"/>
                  <a:gd name="T30" fmla="*/ 19 w 25"/>
                  <a:gd name="T31" fmla="*/ 17 h 17"/>
                  <a:gd name="T32" fmla="*/ 19 w 25"/>
                  <a:gd name="T33" fmla="*/ 17 h 17"/>
                  <a:gd name="T34" fmla="*/ 22 w 25"/>
                  <a:gd name="T35" fmla="*/ 11 h 17"/>
                  <a:gd name="T36" fmla="*/ 25 w 25"/>
                  <a:gd name="T37" fmla="*/ 8 h 17"/>
                  <a:gd name="T38" fmla="*/ 25 w 25"/>
                  <a:gd name="T39" fmla="*/ 8 h 17"/>
                  <a:gd name="T40" fmla="*/ 25 w 25"/>
                  <a:gd name="T41" fmla="*/ 8 h 17"/>
                  <a:gd name="T42" fmla="*/ 15 w 25"/>
                  <a:gd name="T43" fmla="*/ 1 h 17"/>
                  <a:gd name="T44" fmla="*/ 15 w 25"/>
                  <a:gd name="T45" fmla="*/ 1 h 17"/>
                  <a:gd name="T46" fmla="*/ 15 w 25"/>
                  <a:gd name="T47" fmla="*/ 1 h 17"/>
                  <a:gd name="T48" fmla="*/ 0 w 25"/>
                  <a:gd name="T49" fmla="*/ 0 h 17"/>
                  <a:gd name="T50" fmla="*/ 0 w 25"/>
                  <a:gd name="T51" fmla="*/ 0 h 17"/>
                  <a:gd name="T52" fmla="*/ 0 w 25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7">
                    <a:moveTo>
                      <a:pt x="0" y="1"/>
                    </a:moveTo>
                    <a:lnTo>
                      <a:pt x="15" y="1"/>
                    </a:lnTo>
                    <a:lnTo>
                      <a:pt x="24" y="8"/>
                    </a:lnTo>
                    <a:lnTo>
                      <a:pt x="22" y="11"/>
                    </a:lnTo>
                    <a:lnTo>
                      <a:pt x="19" y="17"/>
                    </a:lnTo>
                    <a:lnTo>
                      <a:pt x="8" y="11"/>
                    </a:lnTo>
                    <a:lnTo>
                      <a:pt x="3" y="6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8" y="11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22" y="11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9" name="Freeform 1430"/>
              <p:cNvSpPr>
                <a:spLocks/>
              </p:cNvSpPr>
              <p:nvPr/>
            </p:nvSpPr>
            <p:spPr bwMode="gray">
              <a:xfrm>
                <a:off x="1652" y="3339"/>
                <a:ext cx="25" cy="19"/>
              </a:xfrm>
              <a:custGeom>
                <a:avLst/>
                <a:gdLst>
                  <a:gd name="T0" fmla="*/ 19 w 25"/>
                  <a:gd name="T1" fmla="*/ 19 h 19"/>
                  <a:gd name="T2" fmla="*/ 8 w 25"/>
                  <a:gd name="T3" fmla="*/ 10 h 19"/>
                  <a:gd name="T4" fmla="*/ 0 w 25"/>
                  <a:gd name="T5" fmla="*/ 5 h 19"/>
                  <a:gd name="T6" fmla="*/ 0 w 25"/>
                  <a:gd name="T7" fmla="*/ 0 h 19"/>
                  <a:gd name="T8" fmla="*/ 4 w 25"/>
                  <a:gd name="T9" fmla="*/ 0 h 19"/>
                  <a:gd name="T10" fmla="*/ 18 w 25"/>
                  <a:gd name="T11" fmla="*/ 11 h 19"/>
                  <a:gd name="T12" fmla="*/ 25 w 25"/>
                  <a:gd name="T13" fmla="*/ 19 h 19"/>
                  <a:gd name="T14" fmla="*/ 19 w 25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19" y="19"/>
                    </a:moveTo>
                    <a:lnTo>
                      <a:pt x="8" y="1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8" y="11"/>
                    </a:lnTo>
                    <a:lnTo>
                      <a:pt x="25" y="19"/>
                    </a:lnTo>
                    <a:lnTo>
                      <a:pt x="19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0" name="Freeform 1431"/>
              <p:cNvSpPr>
                <a:spLocks noEditPoints="1"/>
              </p:cNvSpPr>
              <p:nvPr/>
            </p:nvSpPr>
            <p:spPr bwMode="gray">
              <a:xfrm>
                <a:off x="1652" y="3339"/>
                <a:ext cx="26" cy="19"/>
              </a:xfrm>
              <a:custGeom>
                <a:avLst/>
                <a:gdLst>
                  <a:gd name="T0" fmla="*/ 0 w 26"/>
                  <a:gd name="T1" fmla="*/ 1 h 19"/>
                  <a:gd name="T2" fmla="*/ 4 w 26"/>
                  <a:gd name="T3" fmla="*/ 1 h 19"/>
                  <a:gd name="T4" fmla="*/ 18 w 26"/>
                  <a:gd name="T5" fmla="*/ 11 h 19"/>
                  <a:gd name="T6" fmla="*/ 25 w 26"/>
                  <a:gd name="T7" fmla="*/ 19 h 19"/>
                  <a:gd name="T8" fmla="*/ 19 w 26"/>
                  <a:gd name="T9" fmla="*/ 19 h 19"/>
                  <a:gd name="T10" fmla="*/ 9 w 26"/>
                  <a:gd name="T11" fmla="*/ 10 h 19"/>
                  <a:gd name="T12" fmla="*/ 0 w 26"/>
                  <a:gd name="T13" fmla="*/ 5 h 19"/>
                  <a:gd name="T14" fmla="*/ 0 w 26"/>
                  <a:gd name="T15" fmla="*/ 1 h 19"/>
                  <a:gd name="T16" fmla="*/ 0 w 26"/>
                  <a:gd name="T17" fmla="*/ 0 h 19"/>
                  <a:gd name="T18" fmla="*/ 0 w 26"/>
                  <a:gd name="T19" fmla="*/ 1 h 19"/>
                  <a:gd name="T20" fmla="*/ 0 w 26"/>
                  <a:gd name="T21" fmla="*/ 5 h 19"/>
                  <a:gd name="T22" fmla="*/ 0 w 26"/>
                  <a:gd name="T23" fmla="*/ 5 h 19"/>
                  <a:gd name="T24" fmla="*/ 0 w 26"/>
                  <a:gd name="T25" fmla="*/ 5 h 19"/>
                  <a:gd name="T26" fmla="*/ 8 w 26"/>
                  <a:gd name="T27" fmla="*/ 10 h 19"/>
                  <a:gd name="T28" fmla="*/ 19 w 26"/>
                  <a:gd name="T29" fmla="*/ 19 h 19"/>
                  <a:gd name="T30" fmla="*/ 19 w 26"/>
                  <a:gd name="T31" fmla="*/ 19 h 19"/>
                  <a:gd name="T32" fmla="*/ 19 w 26"/>
                  <a:gd name="T33" fmla="*/ 19 h 19"/>
                  <a:gd name="T34" fmla="*/ 25 w 26"/>
                  <a:gd name="T35" fmla="*/ 19 h 19"/>
                  <a:gd name="T36" fmla="*/ 26 w 26"/>
                  <a:gd name="T37" fmla="*/ 19 h 19"/>
                  <a:gd name="T38" fmla="*/ 25 w 26"/>
                  <a:gd name="T39" fmla="*/ 18 h 19"/>
                  <a:gd name="T40" fmla="*/ 18 w 26"/>
                  <a:gd name="T41" fmla="*/ 11 h 19"/>
                  <a:gd name="T42" fmla="*/ 18 w 26"/>
                  <a:gd name="T43" fmla="*/ 11 h 19"/>
                  <a:gd name="T44" fmla="*/ 18 w 26"/>
                  <a:gd name="T45" fmla="*/ 11 h 19"/>
                  <a:gd name="T46" fmla="*/ 4 w 26"/>
                  <a:gd name="T47" fmla="*/ 0 h 19"/>
                  <a:gd name="T48" fmla="*/ 4 w 26"/>
                  <a:gd name="T49" fmla="*/ 0 h 19"/>
                  <a:gd name="T50" fmla="*/ 4 w 26"/>
                  <a:gd name="T51" fmla="*/ 0 h 19"/>
                  <a:gd name="T52" fmla="*/ 0 w 26"/>
                  <a:gd name="T53" fmla="*/ 0 h 19"/>
                  <a:gd name="T54" fmla="*/ 0 w 26"/>
                  <a:gd name="T55" fmla="*/ 0 h 19"/>
                  <a:gd name="T56" fmla="*/ 0 w 26"/>
                  <a:gd name="T5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19">
                    <a:moveTo>
                      <a:pt x="0" y="1"/>
                    </a:moveTo>
                    <a:lnTo>
                      <a:pt x="4" y="1"/>
                    </a:lnTo>
                    <a:lnTo>
                      <a:pt x="18" y="11"/>
                    </a:lnTo>
                    <a:lnTo>
                      <a:pt x="25" y="19"/>
                    </a:lnTo>
                    <a:lnTo>
                      <a:pt x="19" y="19"/>
                    </a:lnTo>
                    <a:lnTo>
                      <a:pt x="9" y="10"/>
                    </a:lnTo>
                    <a:lnTo>
                      <a:pt x="0" y="5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10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5" y="18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1" name="Freeform 1432"/>
              <p:cNvSpPr>
                <a:spLocks noEditPoints="1"/>
              </p:cNvSpPr>
              <p:nvPr/>
            </p:nvSpPr>
            <p:spPr bwMode="gray">
              <a:xfrm>
                <a:off x="1652" y="3339"/>
                <a:ext cx="26" cy="19"/>
              </a:xfrm>
              <a:custGeom>
                <a:avLst/>
                <a:gdLst>
                  <a:gd name="T0" fmla="*/ 0 w 26"/>
                  <a:gd name="T1" fmla="*/ 1 h 19"/>
                  <a:gd name="T2" fmla="*/ 4 w 26"/>
                  <a:gd name="T3" fmla="*/ 1 h 19"/>
                  <a:gd name="T4" fmla="*/ 18 w 26"/>
                  <a:gd name="T5" fmla="*/ 11 h 19"/>
                  <a:gd name="T6" fmla="*/ 25 w 26"/>
                  <a:gd name="T7" fmla="*/ 19 h 19"/>
                  <a:gd name="T8" fmla="*/ 19 w 26"/>
                  <a:gd name="T9" fmla="*/ 19 h 19"/>
                  <a:gd name="T10" fmla="*/ 9 w 26"/>
                  <a:gd name="T11" fmla="*/ 10 h 19"/>
                  <a:gd name="T12" fmla="*/ 0 w 26"/>
                  <a:gd name="T13" fmla="*/ 5 h 19"/>
                  <a:gd name="T14" fmla="*/ 0 w 26"/>
                  <a:gd name="T15" fmla="*/ 1 h 19"/>
                  <a:gd name="T16" fmla="*/ 0 w 26"/>
                  <a:gd name="T17" fmla="*/ 0 h 19"/>
                  <a:gd name="T18" fmla="*/ 0 w 26"/>
                  <a:gd name="T19" fmla="*/ 1 h 19"/>
                  <a:gd name="T20" fmla="*/ 0 w 26"/>
                  <a:gd name="T21" fmla="*/ 5 h 19"/>
                  <a:gd name="T22" fmla="*/ 0 w 26"/>
                  <a:gd name="T23" fmla="*/ 5 h 19"/>
                  <a:gd name="T24" fmla="*/ 0 w 26"/>
                  <a:gd name="T25" fmla="*/ 5 h 19"/>
                  <a:gd name="T26" fmla="*/ 8 w 26"/>
                  <a:gd name="T27" fmla="*/ 10 h 19"/>
                  <a:gd name="T28" fmla="*/ 19 w 26"/>
                  <a:gd name="T29" fmla="*/ 19 h 19"/>
                  <a:gd name="T30" fmla="*/ 19 w 26"/>
                  <a:gd name="T31" fmla="*/ 19 h 19"/>
                  <a:gd name="T32" fmla="*/ 19 w 26"/>
                  <a:gd name="T33" fmla="*/ 19 h 19"/>
                  <a:gd name="T34" fmla="*/ 25 w 26"/>
                  <a:gd name="T35" fmla="*/ 19 h 19"/>
                  <a:gd name="T36" fmla="*/ 26 w 26"/>
                  <a:gd name="T37" fmla="*/ 19 h 19"/>
                  <a:gd name="T38" fmla="*/ 25 w 26"/>
                  <a:gd name="T39" fmla="*/ 18 h 19"/>
                  <a:gd name="T40" fmla="*/ 18 w 26"/>
                  <a:gd name="T41" fmla="*/ 11 h 19"/>
                  <a:gd name="T42" fmla="*/ 18 w 26"/>
                  <a:gd name="T43" fmla="*/ 11 h 19"/>
                  <a:gd name="T44" fmla="*/ 18 w 26"/>
                  <a:gd name="T45" fmla="*/ 11 h 19"/>
                  <a:gd name="T46" fmla="*/ 4 w 26"/>
                  <a:gd name="T47" fmla="*/ 0 h 19"/>
                  <a:gd name="T48" fmla="*/ 4 w 26"/>
                  <a:gd name="T49" fmla="*/ 0 h 19"/>
                  <a:gd name="T50" fmla="*/ 4 w 26"/>
                  <a:gd name="T51" fmla="*/ 0 h 19"/>
                  <a:gd name="T52" fmla="*/ 0 w 26"/>
                  <a:gd name="T53" fmla="*/ 0 h 19"/>
                  <a:gd name="T54" fmla="*/ 0 w 26"/>
                  <a:gd name="T55" fmla="*/ 0 h 19"/>
                  <a:gd name="T56" fmla="*/ 0 w 26"/>
                  <a:gd name="T5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19">
                    <a:moveTo>
                      <a:pt x="0" y="1"/>
                    </a:moveTo>
                    <a:lnTo>
                      <a:pt x="4" y="1"/>
                    </a:lnTo>
                    <a:lnTo>
                      <a:pt x="18" y="11"/>
                    </a:lnTo>
                    <a:lnTo>
                      <a:pt x="25" y="19"/>
                    </a:lnTo>
                    <a:lnTo>
                      <a:pt x="19" y="19"/>
                    </a:lnTo>
                    <a:lnTo>
                      <a:pt x="9" y="10"/>
                    </a:lnTo>
                    <a:lnTo>
                      <a:pt x="0" y="5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10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5" y="18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2" name="Freeform 1433"/>
              <p:cNvSpPr>
                <a:spLocks/>
              </p:cNvSpPr>
              <p:nvPr/>
            </p:nvSpPr>
            <p:spPr bwMode="gray">
              <a:xfrm>
                <a:off x="1686" y="3339"/>
                <a:ext cx="16" cy="15"/>
              </a:xfrm>
              <a:custGeom>
                <a:avLst/>
                <a:gdLst>
                  <a:gd name="T0" fmla="*/ 1 w 16"/>
                  <a:gd name="T1" fmla="*/ 5 h 15"/>
                  <a:gd name="T2" fmla="*/ 8 w 16"/>
                  <a:gd name="T3" fmla="*/ 0 h 15"/>
                  <a:gd name="T4" fmla="*/ 16 w 16"/>
                  <a:gd name="T5" fmla="*/ 2 h 15"/>
                  <a:gd name="T6" fmla="*/ 15 w 16"/>
                  <a:gd name="T7" fmla="*/ 8 h 15"/>
                  <a:gd name="T8" fmla="*/ 7 w 16"/>
                  <a:gd name="T9" fmla="*/ 8 h 15"/>
                  <a:gd name="T10" fmla="*/ 0 w 16"/>
                  <a:gd name="T11" fmla="*/ 15 h 15"/>
                  <a:gd name="T12" fmla="*/ 1 w 16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" y="5"/>
                    </a:moveTo>
                    <a:lnTo>
                      <a:pt x="8" y="0"/>
                    </a:lnTo>
                    <a:lnTo>
                      <a:pt x="16" y="2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1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3" name="Freeform 1434"/>
              <p:cNvSpPr>
                <a:spLocks noEditPoints="1"/>
              </p:cNvSpPr>
              <p:nvPr/>
            </p:nvSpPr>
            <p:spPr bwMode="gray">
              <a:xfrm>
                <a:off x="1685" y="3339"/>
                <a:ext cx="18" cy="15"/>
              </a:xfrm>
              <a:custGeom>
                <a:avLst/>
                <a:gdLst>
                  <a:gd name="T0" fmla="*/ 9 w 18"/>
                  <a:gd name="T1" fmla="*/ 1 h 15"/>
                  <a:gd name="T2" fmla="*/ 17 w 18"/>
                  <a:gd name="T3" fmla="*/ 2 h 15"/>
                  <a:gd name="T4" fmla="*/ 16 w 18"/>
                  <a:gd name="T5" fmla="*/ 8 h 15"/>
                  <a:gd name="T6" fmla="*/ 8 w 18"/>
                  <a:gd name="T7" fmla="*/ 8 h 15"/>
                  <a:gd name="T8" fmla="*/ 1 w 18"/>
                  <a:gd name="T9" fmla="*/ 15 h 15"/>
                  <a:gd name="T10" fmla="*/ 2 w 18"/>
                  <a:gd name="T11" fmla="*/ 5 h 15"/>
                  <a:gd name="T12" fmla="*/ 9 w 18"/>
                  <a:gd name="T13" fmla="*/ 1 h 15"/>
                  <a:gd name="T14" fmla="*/ 8 w 18"/>
                  <a:gd name="T15" fmla="*/ 0 h 15"/>
                  <a:gd name="T16" fmla="*/ 8 w 18"/>
                  <a:gd name="T17" fmla="*/ 0 h 15"/>
                  <a:gd name="T18" fmla="*/ 2 w 18"/>
                  <a:gd name="T19" fmla="*/ 5 h 15"/>
                  <a:gd name="T20" fmla="*/ 2 w 18"/>
                  <a:gd name="T21" fmla="*/ 5 h 15"/>
                  <a:gd name="T22" fmla="*/ 2 w 18"/>
                  <a:gd name="T23" fmla="*/ 5 h 15"/>
                  <a:gd name="T24" fmla="*/ 1 w 18"/>
                  <a:gd name="T25" fmla="*/ 15 h 15"/>
                  <a:gd name="T26" fmla="*/ 0 w 18"/>
                  <a:gd name="T27" fmla="*/ 15 h 15"/>
                  <a:gd name="T28" fmla="*/ 1 w 18"/>
                  <a:gd name="T29" fmla="*/ 15 h 15"/>
                  <a:gd name="T30" fmla="*/ 8 w 18"/>
                  <a:gd name="T31" fmla="*/ 8 h 15"/>
                  <a:gd name="T32" fmla="*/ 16 w 18"/>
                  <a:gd name="T33" fmla="*/ 9 h 15"/>
                  <a:gd name="T34" fmla="*/ 16 w 18"/>
                  <a:gd name="T35" fmla="*/ 9 h 15"/>
                  <a:gd name="T36" fmla="*/ 17 w 18"/>
                  <a:gd name="T37" fmla="*/ 8 h 15"/>
                  <a:gd name="T38" fmla="*/ 17 w 18"/>
                  <a:gd name="T39" fmla="*/ 2 h 15"/>
                  <a:gd name="T40" fmla="*/ 18 w 18"/>
                  <a:gd name="T41" fmla="*/ 2 h 15"/>
                  <a:gd name="T42" fmla="*/ 17 w 18"/>
                  <a:gd name="T43" fmla="*/ 2 h 15"/>
                  <a:gd name="T44" fmla="*/ 9 w 18"/>
                  <a:gd name="T45" fmla="*/ 0 h 15"/>
                  <a:gd name="T46" fmla="*/ 8 w 18"/>
                  <a:gd name="T47" fmla="*/ 0 h 15"/>
                  <a:gd name="T48" fmla="*/ 8 w 18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5">
                    <a:moveTo>
                      <a:pt x="9" y="1"/>
                    </a:moveTo>
                    <a:lnTo>
                      <a:pt x="17" y="2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1" y="15"/>
                    </a:lnTo>
                    <a:lnTo>
                      <a:pt x="2" y="5"/>
                    </a:lnTo>
                    <a:lnTo>
                      <a:pt x="9" y="1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8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7" y="8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4" name="Freeform 1435"/>
              <p:cNvSpPr>
                <a:spLocks noEditPoints="1"/>
              </p:cNvSpPr>
              <p:nvPr/>
            </p:nvSpPr>
            <p:spPr bwMode="gray">
              <a:xfrm>
                <a:off x="1685" y="3339"/>
                <a:ext cx="18" cy="15"/>
              </a:xfrm>
              <a:custGeom>
                <a:avLst/>
                <a:gdLst>
                  <a:gd name="T0" fmla="*/ 9 w 18"/>
                  <a:gd name="T1" fmla="*/ 1 h 15"/>
                  <a:gd name="T2" fmla="*/ 17 w 18"/>
                  <a:gd name="T3" fmla="*/ 2 h 15"/>
                  <a:gd name="T4" fmla="*/ 16 w 18"/>
                  <a:gd name="T5" fmla="*/ 8 h 15"/>
                  <a:gd name="T6" fmla="*/ 8 w 18"/>
                  <a:gd name="T7" fmla="*/ 8 h 15"/>
                  <a:gd name="T8" fmla="*/ 1 w 18"/>
                  <a:gd name="T9" fmla="*/ 15 h 15"/>
                  <a:gd name="T10" fmla="*/ 2 w 18"/>
                  <a:gd name="T11" fmla="*/ 5 h 15"/>
                  <a:gd name="T12" fmla="*/ 9 w 18"/>
                  <a:gd name="T13" fmla="*/ 1 h 15"/>
                  <a:gd name="T14" fmla="*/ 8 w 18"/>
                  <a:gd name="T15" fmla="*/ 0 h 15"/>
                  <a:gd name="T16" fmla="*/ 8 w 18"/>
                  <a:gd name="T17" fmla="*/ 0 h 15"/>
                  <a:gd name="T18" fmla="*/ 2 w 18"/>
                  <a:gd name="T19" fmla="*/ 5 h 15"/>
                  <a:gd name="T20" fmla="*/ 2 w 18"/>
                  <a:gd name="T21" fmla="*/ 5 h 15"/>
                  <a:gd name="T22" fmla="*/ 2 w 18"/>
                  <a:gd name="T23" fmla="*/ 5 h 15"/>
                  <a:gd name="T24" fmla="*/ 1 w 18"/>
                  <a:gd name="T25" fmla="*/ 15 h 15"/>
                  <a:gd name="T26" fmla="*/ 0 w 18"/>
                  <a:gd name="T27" fmla="*/ 15 h 15"/>
                  <a:gd name="T28" fmla="*/ 1 w 18"/>
                  <a:gd name="T29" fmla="*/ 15 h 15"/>
                  <a:gd name="T30" fmla="*/ 8 w 18"/>
                  <a:gd name="T31" fmla="*/ 8 h 15"/>
                  <a:gd name="T32" fmla="*/ 16 w 18"/>
                  <a:gd name="T33" fmla="*/ 9 h 15"/>
                  <a:gd name="T34" fmla="*/ 16 w 18"/>
                  <a:gd name="T35" fmla="*/ 9 h 15"/>
                  <a:gd name="T36" fmla="*/ 17 w 18"/>
                  <a:gd name="T37" fmla="*/ 8 h 15"/>
                  <a:gd name="T38" fmla="*/ 17 w 18"/>
                  <a:gd name="T39" fmla="*/ 2 h 15"/>
                  <a:gd name="T40" fmla="*/ 18 w 18"/>
                  <a:gd name="T41" fmla="*/ 2 h 15"/>
                  <a:gd name="T42" fmla="*/ 17 w 18"/>
                  <a:gd name="T43" fmla="*/ 2 h 15"/>
                  <a:gd name="T44" fmla="*/ 9 w 18"/>
                  <a:gd name="T45" fmla="*/ 0 h 15"/>
                  <a:gd name="T46" fmla="*/ 8 w 18"/>
                  <a:gd name="T47" fmla="*/ 0 h 15"/>
                  <a:gd name="T48" fmla="*/ 8 w 18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5">
                    <a:moveTo>
                      <a:pt x="9" y="1"/>
                    </a:moveTo>
                    <a:lnTo>
                      <a:pt x="17" y="2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1" y="15"/>
                    </a:lnTo>
                    <a:lnTo>
                      <a:pt x="2" y="5"/>
                    </a:lnTo>
                    <a:lnTo>
                      <a:pt x="9" y="1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8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7" y="8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5" name="Freeform 1436"/>
              <p:cNvSpPr>
                <a:spLocks/>
              </p:cNvSpPr>
              <p:nvPr/>
            </p:nvSpPr>
            <p:spPr bwMode="gray">
              <a:xfrm>
                <a:off x="1658" y="3314"/>
                <a:ext cx="9" cy="11"/>
              </a:xfrm>
              <a:custGeom>
                <a:avLst/>
                <a:gdLst>
                  <a:gd name="T0" fmla="*/ 0 w 9"/>
                  <a:gd name="T1" fmla="*/ 6 h 11"/>
                  <a:gd name="T2" fmla="*/ 0 w 9"/>
                  <a:gd name="T3" fmla="*/ 1 h 11"/>
                  <a:gd name="T4" fmla="*/ 5 w 9"/>
                  <a:gd name="T5" fmla="*/ 0 h 11"/>
                  <a:gd name="T6" fmla="*/ 5 w 9"/>
                  <a:gd name="T7" fmla="*/ 3 h 11"/>
                  <a:gd name="T8" fmla="*/ 9 w 9"/>
                  <a:gd name="T9" fmla="*/ 10 h 11"/>
                  <a:gd name="T10" fmla="*/ 4 w 9"/>
                  <a:gd name="T11" fmla="*/ 11 h 11"/>
                  <a:gd name="T12" fmla="*/ 0 w 9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6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9" y="10"/>
                    </a:lnTo>
                    <a:lnTo>
                      <a:pt x="4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6" name="Freeform 1437"/>
              <p:cNvSpPr>
                <a:spLocks noEditPoints="1"/>
              </p:cNvSpPr>
              <p:nvPr/>
            </p:nvSpPr>
            <p:spPr bwMode="gray">
              <a:xfrm>
                <a:off x="1658" y="3314"/>
                <a:ext cx="9" cy="11"/>
              </a:xfrm>
              <a:custGeom>
                <a:avLst/>
                <a:gdLst>
                  <a:gd name="T0" fmla="*/ 4 w 9"/>
                  <a:gd name="T1" fmla="*/ 1 h 11"/>
                  <a:gd name="T2" fmla="*/ 4 w 9"/>
                  <a:gd name="T3" fmla="*/ 4 h 11"/>
                  <a:gd name="T4" fmla="*/ 8 w 9"/>
                  <a:gd name="T5" fmla="*/ 10 h 11"/>
                  <a:gd name="T6" fmla="*/ 4 w 9"/>
                  <a:gd name="T7" fmla="*/ 11 h 11"/>
                  <a:gd name="T8" fmla="*/ 1 w 9"/>
                  <a:gd name="T9" fmla="*/ 6 h 11"/>
                  <a:gd name="T10" fmla="*/ 1 w 9"/>
                  <a:gd name="T11" fmla="*/ 2 h 11"/>
                  <a:gd name="T12" fmla="*/ 4 w 9"/>
                  <a:gd name="T13" fmla="*/ 1 h 11"/>
                  <a:gd name="T14" fmla="*/ 5 w 9"/>
                  <a:gd name="T15" fmla="*/ 0 h 11"/>
                  <a:gd name="T16" fmla="*/ 4 w 9"/>
                  <a:gd name="T17" fmla="*/ 0 h 11"/>
                  <a:gd name="T18" fmla="*/ 1 w 9"/>
                  <a:gd name="T19" fmla="*/ 1 h 11"/>
                  <a:gd name="T20" fmla="*/ 0 w 9"/>
                  <a:gd name="T21" fmla="*/ 1 h 11"/>
                  <a:gd name="T22" fmla="*/ 0 w 9"/>
                  <a:gd name="T23" fmla="*/ 2 h 11"/>
                  <a:gd name="T24" fmla="*/ 0 w 9"/>
                  <a:gd name="T25" fmla="*/ 6 h 11"/>
                  <a:gd name="T26" fmla="*/ 0 w 9"/>
                  <a:gd name="T27" fmla="*/ 6 h 11"/>
                  <a:gd name="T28" fmla="*/ 0 w 9"/>
                  <a:gd name="T29" fmla="*/ 6 h 11"/>
                  <a:gd name="T30" fmla="*/ 4 w 9"/>
                  <a:gd name="T31" fmla="*/ 11 h 11"/>
                  <a:gd name="T32" fmla="*/ 4 w 9"/>
                  <a:gd name="T33" fmla="*/ 11 h 11"/>
                  <a:gd name="T34" fmla="*/ 5 w 9"/>
                  <a:gd name="T35" fmla="*/ 11 h 11"/>
                  <a:gd name="T36" fmla="*/ 8 w 9"/>
                  <a:gd name="T37" fmla="*/ 10 h 11"/>
                  <a:gd name="T38" fmla="*/ 9 w 9"/>
                  <a:gd name="T39" fmla="*/ 10 h 11"/>
                  <a:gd name="T40" fmla="*/ 9 w 9"/>
                  <a:gd name="T41" fmla="*/ 9 h 11"/>
                  <a:gd name="T42" fmla="*/ 5 w 9"/>
                  <a:gd name="T43" fmla="*/ 3 h 11"/>
                  <a:gd name="T44" fmla="*/ 5 w 9"/>
                  <a:gd name="T45" fmla="*/ 1 h 11"/>
                  <a:gd name="T46" fmla="*/ 5 w 9"/>
                  <a:gd name="T47" fmla="*/ 0 h 11"/>
                  <a:gd name="T48" fmla="*/ 5 w 9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1">
                    <a:moveTo>
                      <a:pt x="4" y="1"/>
                    </a:moveTo>
                    <a:lnTo>
                      <a:pt x="4" y="4"/>
                    </a:lnTo>
                    <a:lnTo>
                      <a:pt x="8" y="10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  <a:moveTo>
                      <a:pt x="5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7" name="Freeform 1438"/>
              <p:cNvSpPr>
                <a:spLocks noEditPoints="1"/>
              </p:cNvSpPr>
              <p:nvPr/>
            </p:nvSpPr>
            <p:spPr bwMode="gray">
              <a:xfrm>
                <a:off x="1658" y="3314"/>
                <a:ext cx="9" cy="11"/>
              </a:xfrm>
              <a:custGeom>
                <a:avLst/>
                <a:gdLst>
                  <a:gd name="T0" fmla="*/ 4 w 9"/>
                  <a:gd name="T1" fmla="*/ 1 h 11"/>
                  <a:gd name="T2" fmla="*/ 4 w 9"/>
                  <a:gd name="T3" fmla="*/ 4 h 11"/>
                  <a:gd name="T4" fmla="*/ 8 w 9"/>
                  <a:gd name="T5" fmla="*/ 10 h 11"/>
                  <a:gd name="T6" fmla="*/ 4 w 9"/>
                  <a:gd name="T7" fmla="*/ 11 h 11"/>
                  <a:gd name="T8" fmla="*/ 1 w 9"/>
                  <a:gd name="T9" fmla="*/ 6 h 11"/>
                  <a:gd name="T10" fmla="*/ 1 w 9"/>
                  <a:gd name="T11" fmla="*/ 2 h 11"/>
                  <a:gd name="T12" fmla="*/ 4 w 9"/>
                  <a:gd name="T13" fmla="*/ 1 h 11"/>
                  <a:gd name="T14" fmla="*/ 5 w 9"/>
                  <a:gd name="T15" fmla="*/ 0 h 11"/>
                  <a:gd name="T16" fmla="*/ 4 w 9"/>
                  <a:gd name="T17" fmla="*/ 0 h 11"/>
                  <a:gd name="T18" fmla="*/ 1 w 9"/>
                  <a:gd name="T19" fmla="*/ 1 h 11"/>
                  <a:gd name="T20" fmla="*/ 0 w 9"/>
                  <a:gd name="T21" fmla="*/ 1 h 11"/>
                  <a:gd name="T22" fmla="*/ 0 w 9"/>
                  <a:gd name="T23" fmla="*/ 2 h 11"/>
                  <a:gd name="T24" fmla="*/ 0 w 9"/>
                  <a:gd name="T25" fmla="*/ 6 h 11"/>
                  <a:gd name="T26" fmla="*/ 0 w 9"/>
                  <a:gd name="T27" fmla="*/ 6 h 11"/>
                  <a:gd name="T28" fmla="*/ 0 w 9"/>
                  <a:gd name="T29" fmla="*/ 6 h 11"/>
                  <a:gd name="T30" fmla="*/ 4 w 9"/>
                  <a:gd name="T31" fmla="*/ 11 h 11"/>
                  <a:gd name="T32" fmla="*/ 4 w 9"/>
                  <a:gd name="T33" fmla="*/ 11 h 11"/>
                  <a:gd name="T34" fmla="*/ 5 w 9"/>
                  <a:gd name="T35" fmla="*/ 11 h 11"/>
                  <a:gd name="T36" fmla="*/ 8 w 9"/>
                  <a:gd name="T37" fmla="*/ 10 h 11"/>
                  <a:gd name="T38" fmla="*/ 9 w 9"/>
                  <a:gd name="T39" fmla="*/ 10 h 11"/>
                  <a:gd name="T40" fmla="*/ 9 w 9"/>
                  <a:gd name="T41" fmla="*/ 9 h 11"/>
                  <a:gd name="T42" fmla="*/ 5 w 9"/>
                  <a:gd name="T43" fmla="*/ 3 h 11"/>
                  <a:gd name="T44" fmla="*/ 5 w 9"/>
                  <a:gd name="T45" fmla="*/ 1 h 11"/>
                  <a:gd name="T46" fmla="*/ 5 w 9"/>
                  <a:gd name="T47" fmla="*/ 0 h 11"/>
                  <a:gd name="T48" fmla="*/ 5 w 9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1">
                    <a:moveTo>
                      <a:pt x="4" y="1"/>
                    </a:moveTo>
                    <a:lnTo>
                      <a:pt x="4" y="4"/>
                    </a:lnTo>
                    <a:lnTo>
                      <a:pt x="8" y="10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4" y="1"/>
                    </a:lnTo>
                    <a:moveTo>
                      <a:pt x="5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8" name="Freeform 1439"/>
              <p:cNvSpPr>
                <a:spLocks/>
              </p:cNvSpPr>
              <p:nvPr/>
            </p:nvSpPr>
            <p:spPr bwMode="gray">
              <a:xfrm>
                <a:off x="1650" y="3325"/>
                <a:ext cx="6" cy="6"/>
              </a:xfrm>
              <a:custGeom>
                <a:avLst/>
                <a:gdLst>
                  <a:gd name="T0" fmla="*/ 0 w 6"/>
                  <a:gd name="T1" fmla="*/ 2 h 6"/>
                  <a:gd name="T2" fmla="*/ 3 w 6"/>
                  <a:gd name="T3" fmla="*/ 0 h 6"/>
                  <a:gd name="T4" fmla="*/ 6 w 6"/>
                  <a:gd name="T5" fmla="*/ 1 h 6"/>
                  <a:gd name="T6" fmla="*/ 1 w 6"/>
                  <a:gd name="T7" fmla="*/ 6 h 6"/>
                  <a:gd name="T8" fmla="*/ 0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lnTo>
                      <a:pt x="3" y="0"/>
                    </a:lnTo>
                    <a:lnTo>
                      <a:pt x="6" y="1"/>
                    </a:lnTo>
                    <a:lnTo>
                      <a:pt x="1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9" name="Freeform 1440"/>
              <p:cNvSpPr>
                <a:spLocks noEditPoints="1"/>
              </p:cNvSpPr>
              <p:nvPr/>
            </p:nvSpPr>
            <p:spPr bwMode="gray">
              <a:xfrm>
                <a:off x="1650" y="332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6 w 7"/>
                  <a:gd name="T3" fmla="*/ 1 h 7"/>
                  <a:gd name="T4" fmla="*/ 1 w 7"/>
                  <a:gd name="T5" fmla="*/ 6 h 7"/>
                  <a:gd name="T6" fmla="*/ 0 w 7"/>
                  <a:gd name="T7" fmla="*/ 2 h 7"/>
                  <a:gd name="T8" fmla="*/ 3 w 7"/>
                  <a:gd name="T9" fmla="*/ 0 h 7"/>
                  <a:gd name="T10" fmla="*/ 3 w 7"/>
                  <a:gd name="T11" fmla="*/ 0 h 7"/>
                  <a:gd name="T12" fmla="*/ 3 w 7"/>
                  <a:gd name="T13" fmla="*/ 0 h 7"/>
                  <a:gd name="T14" fmla="*/ 0 w 7"/>
                  <a:gd name="T15" fmla="*/ 2 h 7"/>
                  <a:gd name="T16" fmla="*/ 0 w 7"/>
                  <a:gd name="T17" fmla="*/ 2 h 7"/>
                  <a:gd name="T18" fmla="*/ 0 w 7"/>
                  <a:gd name="T19" fmla="*/ 2 h 7"/>
                  <a:gd name="T20" fmla="*/ 1 w 7"/>
                  <a:gd name="T21" fmla="*/ 6 h 7"/>
                  <a:gd name="T22" fmla="*/ 1 w 7"/>
                  <a:gd name="T23" fmla="*/ 7 h 7"/>
                  <a:gd name="T24" fmla="*/ 1 w 7"/>
                  <a:gd name="T25" fmla="*/ 6 h 7"/>
                  <a:gd name="T26" fmla="*/ 6 w 7"/>
                  <a:gd name="T27" fmla="*/ 2 h 7"/>
                  <a:gd name="T28" fmla="*/ 7 w 7"/>
                  <a:gd name="T29" fmla="*/ 1 h 7"/>
                  <a:gd name="T30" fmla="*/ 6 w 7"/>
                  <a:gd name="T31" fmla="*/ 1 h 7"/>
                  <a:gd name="T32" fmla="*/ 3 w 7"/>
                  <a:gd name="T33" fmla="*/ 0 h 7"/>
                  <a:gd name="T34" fmla="*/ 3 w 7"/>
                  <a:gd name="T35" fmla="*/ 0 h 7"/>
                  <a:gd name="T36" fmla="*/ 3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6" y="1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0" name="Freeform 1441"/>
              <p:cNvSpPr>
                <a:spLocks noEditPoints="1"/>
              </p:cNvSpPr>
              <p:nvPr/>
            </p:nvSpPr>
            <p:spPr bwMode="gray">
              <a:xfrm>
                <a:off x="1650" y="332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6 w 7"/>
                  <a:gd name="T3" fmla="*/ 1 h 7"/>
                  <a:gd name="T4" fmla="*/ 1 w 7"/>
                  <a:gd name="T5" fmla="*/ 6 h 7"/>
                  <a:gd name="T6" fmla="*/ 0 w 7"/>
                  <a:gd name="T7" fmla="*/ 2 h 7"/>
                  <a:gd name="T8" fmla="*/ 3 w 7"/>
                  <a:gd name="T9" fmla="*/ 0 h 7"/>
                  <a:gd name="T10" fmla="*/ 3 w 7"/>
                  <a:gd name="T11" fmla="*/ 0 h 7"/>
                  <a:gd name="T12" fmla="*/ 3 w 7"/>
                  <a:gd name="T13" fmla="*/ 0 h 7"/>
                  <a:gd name="T14" fmla="*/ 0 w 7"/>
                  <a:gd name="T15" fmla="*/ 2 h 7"/>
                  <a:gd name="T16" fmla="*/ 0 w 7"/>
                  <a:gd name="T17" fmla="*/ 2 h 7"/>
                  <a:gd name="T18" fmla="*/ 0 w 7"/>
                  <a:gd name="T19" fmla="*/ 2 h 7"/>
                  <a:gd name="T20" fmla="*/ 1 w 7"/>
                  <a:gd name="T21" fmla="*/ 6 h 7"/>
                  <a:gd name="T22" fmla="*/ 1 w 7"/>
                  <a:gd name="T23" fmla="*/ 7 h 7"/>
                  <a:gd name="T24" fmla="*/ 1 w 7"/>
                  <a:gd name="T25" fmla="*/ 6 h 7"/>
                  <a:gd name="T26" fmla="*/ 6 w 7"/>
                  <a:gd name="T27" fmla="*/ 2 h 7"/>
                  <a:gd name="T28" fmla="*/ 7 w 7"/>
                  <a:gd name="T29" fmla="*/ 1 h 7"/>
                  <a:gd name="T30" fmla="*/ 6 w 7"/>
                  <a:gd name="T31" fmla="*/ 1 h 7"/>
                  <a:gd name="T32" fmla="*/ 3 w 7"/>
                  <a:gd name="T33" fmla="*/ 0 h 7"/>
                  <a:gd name="T34" fmla="*/ 3 w 7"/>
                  <a:gd name="T35" fmla="*/ 0 h 7"/>
                  <a:gd name="T36" fmla="*/ 3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6" y="1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1" name="Freeform 1442"/>
              <p:cNvSpPr>
                <a:spLocks/>
              </p:cNvSpPr>
              <p:nvPr/>
            </p:nvSpPr>
            <p:spPr bwMode="gray">
              <a:xfrm>
                <a:off x="1660" y="3331"/>
                <a:ext cx="6" cy="7"/>
              </a:xfrm>
              <a:custGeom>
                <a:avLst/>
                <a:gdLst>
                  <a:gd name="T0" fmla="*/ 0 w 6"/>
                  <a:gd name="T1" fmla="*/ 1 h 7"/>
                  <a:gd name="T2" fmla="*/ 5 w 6"/>
                  <a:gd name="T3" fmla="*/ 0 h 7"/>
                  <a:gd name="T4" fmla="*/ 6 w 6"/>
                  <a:gd name="T5" fmla="*/ 4 h 7"/>
                  <a:gd name="T6" fmla="*/ 4 w 6"/>
                  <a:gd name="T7" fmla="*/ 7 h 7"/>
                  <a:gd name="T8" fmla="*/ 0 w 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1"/>
                    </a:moveTo>
                    <a:lnTo>
                      <a:pt x="5" y="0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2" name="Freeform 1443"/>
              <p:cNvSpPr>
                <a:spLocks noEditPoints="1"/>
              </p:cNvSpPr>
              <p:nvPr/>
            </p:nvSpPr>
            <p:spPr bwMode="gray">
              <a:xfrm>
                <a:off x="1660" y="3330"/>
                <a:ext cx="7" cy="8"/>
              </a:xfrm>
              <a:custGeom>
                <a:avLst/>
                <a:gdLst>
                  <a:gd name="T0" fmla="*/ 5 w 7"/>
                  <a:gd name="T1" fmla="*/ 1 h 8"/>
                  <a:gd name="T2" fmla="*/ 6 w 7"/>
                  <a:gd name="T3" fmla="*/ 5 h 8"/>
                  <a:gd name="T4" fmla="*/ 4 w 7"/>
                  <a:gd name="T5" fmla="*/ 8 h 8"/>
                  <a:gd name="T6" fmla="*/ 1 w 7"/>
                  <a:gd name="T7" fmla="*/ 2 h 8"/>
                  <a:gd name="T8" fmla="*/ 5 w 7"/>
                  <a:gd name="T9" fmla="*/ 1 h 8"/>
                  <a:gd name="T10" fmla="*/ 6 w 7"/>
                  <a:gd name="T11" fmla="*/ 0 h 8"/>
                  <a:gd name="T12" fmla="*/ 5 w 7"/>
                  <a:gd name="T13" fmla="*/ 1 h 8"/>
                  <a:gd name="T14" fmla="*/ 0 w 7"/>
                  <a:gd name="T15" fmla="*/ 2 h 8"/>
                  <a:gd name="T16" fmla="*/ 0 w 7"/>
                  <a:gd name="T17" fmla="*/ 2 h 8"/>
                  <a:gd name="T18" fmla="*/ 0 w 7"/>
                  <a:gd name="T19" fmla="*/ 2 h 8"/>
                  <a:gd name="T20" fmla="*/ 4 w 7"/>
                  <a:gd name="T21" fmla="*/ 8 h 8"/>
                  <a:gd name="T22" fmla="*/ 4 w 7"/>
                  <a:gd name="T23" fmla="*/ 8 h 8"/>
                  <a:gd name="T24" fmla="*/ 5 w 7"/>
                  <a:gd name="T25" fmla="*/ 8 h 8"/>
                  <a:gd name="T26" fmla="*/ 6 w 7"/>
                  <a:gd name="T27" fmla="*/ 6 h 8"/>
                  <a:gd name="T28" fmla="*/ 7 w 7"/>
                  <a:gd name="T29" fmla="*/ 6 h 8"/>
                  <a:gd name="T30" fmla="*/ 7 w 7"/>
                  <a:gd name="T31" fmla="*/ 5 h 8"/>
                  <a:gd name="T32" fmla="*/ 6 w 7"/>
                  <a:gd name="T33" fmla="*/ 1 h 8"/>
                  <a:gd name="T34" fmla="*/ 6 w 7"/>
                  <a:gd name="T35" fmla="*/ 0 h 8"/>
                  <a:gd name="T36" fmla="*/ 6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lnTo>
                      <a:pt x="6" y="5"/>
                    </a:lnTo>
                    <a:lnTo>
                      <a:pt x="4" y="8"/>
                    </a:lnTo>
                    <a:lnTo>
                      <a:pt x="1" y="2"/>
                    </a:lnTo>
                    <a:lnTo>
                      <a:pt x="5" y="1"/>
                    </a:lnTo>
                    <a:close/>
                    <a:moveTo>
                      <a:pt x="6" y="0"/>
                    </a:moveTo>
                    <a:lnTo>
                      <a:pt x="5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3" name="Freeform 1444"/>
              <p:cNvSpPr>
                <a:spLocks noEditPoints="1"/>
              </p:cNvSpPr>
              <p:nvPr/>
            </p:nvSpPr>
            <p:spPr bwMode="gray">
              <a:xfrm>
                <a:off x="1660" y="3330"/>
                <a:ext cx="7" cy="8"/>
              </a:xfrm>
              <a:custGeom>
                <a:avLst/>
                <a:gdLst>
                  <a:gd name="T0" fmla="*/ 5 w 7"/>
                  <a:gd name="T1" fmla="*/ 1 h 8"/>
                  <a:gd name="T2" fmla="*/ 6 w 7"/>
                  <a:gd name="T3" fmla="*/ 5 h 8"/>
                  <a:gd name="T4" fmla="*/ 4 w 7"/>
                  <a:gd name="T5" fmla="*/ 8 h 8"/>
                  <a:gd name="T6" fmla="*/ 1 w 7"/>
                  <a:gd name="T7" fmla="*/ 2 h 8"/>
                  <a:gd name="T8" fmla="*/ 5 w 7"/>
                  <a:gd name="T9" fmla="*/ 1 h 8"/>
                  <a:gd name="T10" fmla="*/ 6 w 7"/>
                  <a:gd name="T11" fmla="*/ 0 h 8"/>
                  <a:gd name="T12" fmla="*/ 5 w 7"/>
                  <a:gd name="T13" fmla="*/ 1 h 8"/>
                  <a:gd name="T14" fmla="*/ 0 w 7"/>
                  <a:gd name="T15" fmla="*/ 2 h 8"/>
                  <a:gd name="T16" fmla="*/ 0 w 7"/>
                  <a:gd name="T17" fmla="*/ 2 h 8"/>
                  <a:gd name="T18" fmla="*/ 0 w 7"/>
                  <a:gd name="T19" fmla="*/ 2 h 8"/>
                  <a:gd name="T20" fmla="*/ 4 w 7"/>
                  <a:gd name="T21" fmla="*/ 8 h 8"/>
                  <a:gd name="T22" fmla="*/ 4 w 7"/>
                  <a:gd name="T23" fmla="*/ 8 h 8"/>
                  <a:gd name="T24" fmla="*/ 5 w 7"/>
                  <a:gd name="T25" fmla="*/ 8 h 8"/>
                  <a:gd name="T26" fmla="*/ 6 w 7"/>
                  <a:gd name="T27" fmla="*/ 6 h 8"/>
                  <a:gd name="T28" fmla="*/ 7 w 7"/>
                  <a:gd name="T29" fmla="*/ 6 h 8"/>
                  <a:gd name="T30" fmla="*/ 7 w 7"/>
                  <a:gd name="T31" fmla="*/ 5 h 8"/>
                  <a:gd name="T32" fmla="*/ 6 w 7"/>
                  <a:gd name="T33" fmla="*/ 1 h 8"/>
                  <a:gd name="T34" fmla="*/ 6 w 7"/>
                  <a:gd name="T35" fmla="*/ 0 h 8"/>
                  <a:gd name="T36" fmla="*/ 6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lnTo>
                      <a:pt x="6" y="5"/>
                    </a:lnTo>
                    <a:lnTo>
                      <a:pt x="4" y="8"/>
                    </a:lnTo>
                    <a:lnTo>
                      <a:pt x="1" y="2"/>
                    </a:lnTo>
                    <a:lnTo>
                      <a:pt x="5" y="1"/>
                    </a:lnTo>
                    <a:moveTo>
                      <a:pt x="6" y="0"/>
                    </a:moveTo>
                    <a:lnTo>
                      <a:pt x="5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4" name="Freeform 1445"/>
              <p:cNvSpPr>
                <a:spLocks/>
              </p:cNvSpPr>
              <p:nvPr/>
            </p:nvSpPr>
            <p:spPr bwMode="gray">
              <a:xfrm>
                <a:off x="1641" y="3309"/>
                <a:ext cx="9" cy="10"/>
              </a:xfrm>
              <a:custGeom>
                <a:avLst/>
                <a:gdLst>
                  <a:gd name="T0" fmla="*/ 0 w 9"/>
                  <a:gd name="T1" fmla="*/ 4 h 10"/>
                  <a:gd name="T2" fmla="*/ 2 w 9"/>
                  <a:gd name="T3" fmla="*/ 0 h 10"/>
                  <a:gd name="T4" fmla="*/ 6 w 9"/>
                  <a:gd name="T5" fmla="*/ 0 h 10"/>
                  <a:gd name="T6" fmla="*/ 9 w 9"/>
                  <a:gd name="T7" fmla="*/ 8 h 10"/>
                  <a:gd name="T8" fmla="*/ 4 w 9"/>
                  <a:gd name="T9" fmla="*/ 10 h 10"/>
                  <a:gd name="T10" fmla="*/ 0 w 9"/>
                  <a:gd name="T1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9" y="8"/>
                    </a:lnTo>
                    <a:lnTo>
                      <a:pt x="4" y="1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5" name="Freeform 1446"/>
              <p:cNvSpPr>
                <a:spLocks noEditPoints="1"/>
              </p:cNvSpPr>
              <p:nvPr/>
            </p:nvSpPr>
            <p:spPr bwMode="gray">
              <a:xfrm>
                <a:off x="1641" y="3308"/>
                <a:ext cx="9" cy="12"/>
              </a:xfrm>
              <a:custGeom>
                <a:avLst/>
                <a:gdLst>
                  <a:gd name="T0" fmla="*/ 5 w 9"/>
                  <a:gd name="T1" fmla="*/ 1 h 12"/>
                  <a:gd name="T2" fmla="*/ 8 w 9"/>
                  <a:gd name="T3" fmla="*/ 9 h 12"/>
                  <a:gd name="T4" fmla="*/ 4 w 9"/>
                  <a:gd name="T5" fmla="*/ 11 h 12"/>
                  <a:gd name="T6" fmla="*/ 1 w 9"/>
                  <a:gd name="T7" fmla="*/ 5 h 12"/>
                  <a:gd name="T8" fmla="*/ 2 w 9"/>
                  <a:gd name="T9" fmla="*/ 1 h 12"/>
                  <a:gd name="T10" fmla="*/ 5 w 9"/>
                  <a:gd name="T11" fmla="*/ 1 h 12"/>
                  <a:gd name="T12" fmla="*/ 6 w 9"/>
                  <a:gd name="T13" fmla="*/ 0 h 12"/>
                  <a:gd name="T14" fmla="*/ 5 w 9"/>
                  <a:gd name="T15" fmla="*/ 0 h 12"/>
                  <a:gd name="T16" fmla="*/ 2 w 9"/>
                  <a:gd name="T17" fmla="*/ 0 h 12"/>
                  <a:gd name="T18" fmla="*/ 2 w 9"/>
                  <a:gd name="T19" fmla="*/ 0 h 12"/>
                  <a:gd name="T20" fmla="*/ 2 w 9"/>
                  <a:gd name="T21" fmla="*/ 1 h 12"/>
                  <a:gd name="T22" fmla="*/ 0 w 9"/>
                  <a:gd name="T23" fmla="*/ 5 h 12"/>
                  <a:gd name="T24" fmla="*/ 0 w 9"/>
                  <a:gd name="T25" fmla="*/ 5 h 12"/>
                  <a:gd name="T26" fmla="*/ 0 w 9"/>
                  <a:gd name="T27" fmla="*/ 5 h 12"/>
                  <a:gd name="T28" fmla="*/ 4 w 9"/>
                  <a:gd name="T29" fmla="*/ 11 h 12"/>
                  <a:gd name="T30" fmla="*/ 4 w 9"/>
                  <a:gd name="T31" fmla="*/ 12 h 12"/>
                  <a:gd name="T32" fmla="*/ 5 w 9"/>
                  <a:gd name="T33" fmla="*/ 11 h 12"/>
                  <a:gd name="T34" fmla="*/ 9 w 9"/>
                  <a:gd name="T35" fmla="*/ 9 h 12"/>
                  <a:gd name="T36" fmla="*/ 9 w 9"/>
                  <a:gd name="T37" fmla="*/ 9 h 12"/>
                  <a:gd name="T38" fmla="*/ 9 w 9"/>
                  <a:gd name="T39" fmla="*/ 9 h 12"/>
                  <a:gd name="T40" fmla="*/ 6 w 9"/>
                  <a:gd name="T41" fmla="*/ 1 h 12"/>
                  <a:gd name="T42" fmla="*/ 6 w 9"/>
                  <a:gd name="T43" fmla="*/ 0 h 12"/>
                  <a:gd name="T44" fmla="*/ 6 w 9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2">
                    <a:moveTo>
                      <a:pt x="5" y="1"/>
                    </a:moveTo>
                    <a:lnTo>
                      <a:pt x="8" y="9"/>
                    </a:lnTo>
                    <a:lnTo>
                      <a:pt x="4" y="11"/>
                    </a:lnTo>
                    <a:lnTo>
                      <a:pt x="1" y="5"/>
                    </a:lnTo>
                    <a:lnTo>
                      <a:pt x="2" y="1"/>
                    </a:lnTo>
                    <a:lnTo>
                      <a:pt x="5" y="1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6" name="Freeform 1447"/>
              <p:cNvSpPr>
                <a:spLocks noEditPoints="1"/>
              </p:cNvSpPr>
              <p:nvPr/>
            </p:nvSpPr>
            <p:spPr bwMode="gray">
              <a:xfrm>
                <a:off x="1641" y="3308"/>
                <a:ext cx="9" cy="12"/>
              </a:xfrm>
              <a:custGeom>
                <a:avLst/>
                <a:gdLst>
                  <a:gd name="T0" fmla="*/ 5 w 9"/>
                  <a:gd name="T1" fmla="*/ 1 h 12"/>
                  <a:gd name="T2" fmla="*/ 8 w 9"/>
                  <a:gd name="T3" fmla="*/ 9 h 12"/>
                  <a:gd name="T4" fmla="*/ 4 w 9"/>
                  <a:gd name="T5" fmla="*/ 11 h 12"/>
                  <a:gd name="T6" fmla="*/ 1 w 9"/>
                  <a:gd name="T7" fmla="*/ 5 h 12"/>
                  <a:gd name="T8" fmla="*/ 2 w 9"/>
                  <a:gd name="T9" fmla="*/ 1 h 12"/>
                  <a:gd name="T10" fmla="*/ 5 w 9"/>
                  <a:gd name="T11" fmla="*/ 1 h 12"/>
                  <a:gd name="T12" fmla="*/ 6 w 9"/>
                  <a:gd name="T13" fmla="*/ 0 h 12"/>
                  <a:gd name="T14" fmla="*/ 5 w 9"/>
                  <a:gd name="T15" fmla="*/ 0 h 12"/>
                  <a:gd name="T16" fmla="*/ 2 w 9"/>
                  <a:gd name="T17" fmla="*/ 0 h 12"/>
                  <a:gd name="T18" fmla="*/ 2 w 9"/>
                  <a:gd name="T19" fmla="*/ 0 h 12"/>
                  <a:gd name="T20" fmla="*/ 2 w 9"/>
                  <a:gd name="T21" fmla="*/ 1 h 12"/>
                  <a:gd name="T22" fmla="*/ 0 w 9"/>
                  <a:gd name="T23" fmla="*/ 5 h 12"/>
                  <a:gd name="T24" fmla="*/ 0 w 9"/>
                  <a:gd name="T25" fmla="*/ 5 h 12"/>
                  <a:gd name="T26" fmla="*/ 0 w 9"/>
                  <a:gd name="T27" fmla="*/ 5 h 12"/>
                  <a:gd name="T28" fmla="*/ 4 w 9"/>
                  <a:gd name="T29" fmla="*/ 11 h 12"/>
                  <a:gd name="T30" fmla="*/ 4 w 9"/>
                  <a:gd name="T31" fmla="*/ 12 h 12"/>
                  <a:gd name="T32" fmla="*/ 5 w 9"/>
                  <a:gd name="T33" fmla="*/ 11 h 12"/>
                  <a:gd name="T34" fmla="*/ 9 w 9"/>
                  <a:gd name="T35" fmla="*/ 9 h 12"/>
                  <a:gd name="T36" fmla="*/ 9 w 9"/>
                  <a:gd name="T37" fmla="*/ 9 h 12"/>
                  <a:gd name="T38" fmla="*/ 9 w 9"/>
                  <a:gd name="T39" fmla="*/ 9 h 12"/>
                  <a:gd name="T40" fmla="*/ 6 w 9"/>
                  <a:gd name="T41" fmla="*/ 1 h 12"/>
                  <a:gd name="T42" fmla="*/ 6 w 9"/>
                  <a:gd name="T43" fmla="*/ 0 h 12"/>
                  <a:gd name="T44" fmla="*/ 6 w 9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2">
                    <a:moveTo>
                      <a:pt x="5" y="1"/>
                    </a:moveTo>
                    <a:lnTo>
                      <a:pt x="8" y="9"/>
                    </a:lnTo>
                    <a:lnTo>
                      <a:pt x="4" y="11"/>
                    </a:lnTo>
                    <a:lnTo>
                      <a:pt x="1" y="5"/>
                    </a:lnTo>
                    <a:lnTo>
                      <a:pt x="2" y="1"/>
                    </a:lnTo>
                    <a:lnTo>
                      <a:pt x="5" y="1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7" name="Freeform 1448"/>
              <p:cNvSpPr>
                <a:spLocks/>
              </p:cNvSpPr>
              <p:nvPr/>
            </p:nvSpPr>
            <p:spPr bwMode="gray">
              <a:xfrm>
                <a:off x="1650" y="3299"/>
                <a:ext cx="7" cy="11"/>
              </a:xfrm>
              <a:custGeom>
                <a:avLst/>
                <a:gdLst>
                  <a:gd name="T0" fmla="*/ 0 w 7"/>
                  <a:gd name="T1" fmla="*/ 5 h 11"/>
                  <a:gd name="T2" fmla="*/ 0 w 7"/>
                  <a:gd name="T3" fmla="*/ 0 h 11"/>
                  <a:gd name="T4" fmla="*/ 7 w 7"/>
                  <a:gd name="T5" fmla="*/ 0 h 11"/>
                  <a:gd name="T6" fmla="*/ 3 w 7"/>
                  <a:gd name="T7" fmla="*/ 11 h 11"/>
                  <a:gd name="T8" fmla="*/ 0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3" y="11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8" name="Freeform 1449"/>
              <p:cNvSpPr>
                <a:spLocks noEditPoints="1"/>
              </p:cNvSpPr>
              <p:nvPr/>
            </p:nvSpPr>
            <p:spPr bwMode="gray">
              <a:xfrm>
                <a:off x="1650" y="3299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3 w 7"/>
                  <a:gd name="T3" fmla="*/ 11 h 12"/>
                  <a:gd name="T4" fmla="*/ 0 w 7"/>
                  <a:gd name="T5" fmla="*/ 5 h 12"/>
                  <a:gd name="T6" fmla="*/ 0 w 7"/>
                  <a:gd name="T7" fmla="*/ 0 h 12"/>
                  <a:gd name="T8" fmla="*/ 7 w 7"/>
                  <a:gd name="T9" fmla="*/ 0 h 12"/>
                  <a:gd name="T10" fmla="*/ 7 w 7"/>
                  <a:gd name="T11" fmla="*/ 0 h 12"/>
                  <a:gd name="T12" fmla="*/ 7 w 7"/>
                  <a:gd name="T13" fmla="*/ 0 h 12"/>
                  <a:gd name="T14" fmla="*/ 0 w 7"/>
                  <a:gd name="T15" fmla="*/ 0 h 12"/>
                  <a:gd name="T16" fmla="*/ 0 w 7"/>
                  <a:gd name="T17" fmla="*/ 0 h 12"/>
                  <a:gd name="T18" fmla="*/ 0 w 7"/>
                  <a:gd name="T19" fmla="*/ 0 h 12"/>
                  <a:gd name="T20" fmla="*/ 0 w 7"/>
                  <a:gd name="T21" fmla="*/ 5 h 12"/>
                  <a:gd name="T22" fmla="*/ 0 w 7"/>
                  <a:gd name="T23" fmla="*/ 5 h 12"/>
                  <a:gd name="T24" fmla="*/ 0 w 7"/>
                  <a:gd name="T25" fmla="*/ 6 h 12"/>
                  <a:gd name="T26" fmla="*/ 3 w 7"/>
                  <a:gd name="T27" fmla="*/ 11 h 12"/>
                  <a:gd name="T28" fmla="*/ 3 w 7"/>
                  <a:gd name="T29" fmla="*/ 12 h 12"/>
                  <a:gd name="T30" fmla="*/ 3 w 7"/>
                  <a:gd name="T31" fmla="*/ 11 h 12"/>
                  <a:gd name="T32" fmla="*/ 7 w 7"/>
                  <a:gd name="T33" fmla="*/ 0 h 12"/>
                  <a:gd name="T34" fmla="*/ 7 w 7"/>
                  <a:gd name="T35" fmla="*/ 0 h 12"/>
                  <a:gd name="T36" fmla="*/ 7 w 7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3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9" name="Freeform 1450"/>
              <p:cNvSpPr>
                <a:spLocks noEditPoints="1"/>
              </p:cNvSpPr>
              <p:nvPr/>
            </p:nvSpPr>
            <p:spPr bwMode="gray">
              <a:xfrm>
                <a:off x="1650" y="3299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3 w 7"/>
                  <a:gd name="T3" fmla="*/ 11 h 12"/>
                  <a:gd name="T4" fmla="*/ 0 w 7"/>
                  <a:gd name="T5" fmla="*/ 5 h 12"/>
                  <a:gd name="T6" fmla="*/ 0 w 7"/>
                  <a:gd name="T7" fmla="*/ 0 h 12"/>
                  <a:gd name="T8" fmla="*/ 7 w 7"/>
                  <a:gd name="T9" fmla="*/ 0 h 12"/>
                  <a:gd name="T10" fmla="*/ 7 w 7"/>
                  <a:gd name="T11" fmla="*/ 0 h 12"/>
                  <a:gd name="T12" fmla="*/ 7 w 7"/>
                  <a:gd name="T13" fmla="*/ 0 h 12"/>
                  <a:gd name="T14" fmla="*/ 0 w 7"/>
                  <a:gd name="T15" fmla="*/ 0 h 12"/>
                  <a:gd name="T16" fmla="*/ 0 w 7"/>
                  <a:gd name="T17" fmla="*/ 0 h 12"/>
                  <a:gd name="T18" fmla="*/ 0 w 7"/>
                  <a:gd name="T19" fmla="*/ 0 h 12"/>
                  <a:gd name="T20" fmla="*/ 0 w 7"/>
                  <a:gd name="T21" fmla="*/ 5 h 12"/>
                  <a:gd name="T22" fmla="*/ 0 w 7"/>
                  <a:gd name="T23" fmla="*/ 5 h 12"/>
                  <a:gd name="T24" fmla="*/ 0 w 7"/>
                  <a:gd name="T25" fmla="*/ 6 h 12"/>
                  <a:gd name="T26" fmla="*/ 3 w 7"/>
                  <a:gd name="T27" fmla="*/ 11 h 12"/>
                  <a:gd name="T28" fmla="*/ 3 w 7"/>
                  <a:gd name="T29" fmla="*/ 12 h 12"/>
                  <a:gd name="T30" fmla="*/ 3 w 7"/>
                  <a:gd name="T31" fmla="*/ 11 h 12"/>
                  <a:gd name="T32" fmla="*/ 7 w 7"/>
                  <a:gd name="T33" fmla="*/ 0 h 12"/>
                  <a:gd name="T34" fmla="*/ 7 w 7"/>
                  <a:gd name="T35" fmla="*/ 0 h 12"/>
                  <a:gd name="T36" fmla="*/ 7 w 7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3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0" name="Freeform 1451"/>
              <p:cNvSpPr>
                <a:spLocks/>
              </p:cNvSpPr>
              <p:nvPr/>
            </p:nvSpPr>
            <p:spPr bwMode="gray">
              <a:xfrm>
                <a:off x="1643" y="3251"/>
                <a:ext cx="12" cy="25"/>
              </a:xfrm>
              <a:custGeom>
                <a:avLst/>
                <a:gdLst>
                  <a:gd name="T0" fmla="*/ 7 w 12"/>
                  <a:gd name="T1" fmla="*/ 22 h 25"/>
                  <a:gd name="T2" fmla="*/ 1 w 12"/>
                  <a:gd name="T3" fmla="*/ 15 h 25"/>
                  <a:gd name="T4" fmla="*/ 0 w 12"/>
                  <a:gd name="T5" fmla="*/ 11 h 25"/>
                  <a:gd name="T6" fmla="*/ 5 w 12"/>
                  <a:gd name="T7" fmla="*/ 7 h 25"/>
                  <a:gd name="T8" fmla="*/ 7 w 12"/>
                  <a:gd name="T9" fmla="*/ 0 h 25"/>
                  <a:gd name="T10" fmla="*/ 10 w 12"/>
                  <a:gd name="T11" fmla="*/ 1 h 25"/>
                  <a:gd name="T12" fmla="*/ 11 w 12"/>
                  <a:gd name="T13" fmla="*/ 8 h 25"/>
                  <a:gd name="T14" fmla="*/ 10 w 12"/>
                  <a:gd name="T15" fmla="*/ 18 h 25"/>
                  <a:gd name="T16" fmla="*/ 12 w 12"/>
                  <a:gd name="T17" fmla="*/ 25 h 25"/>
                  <a:gd name="T18" fmla="*/ 7 w 12"/>
                  <a:gd name="T1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5">
                    <a:moveTo>
                      <a:pt x="7" y="22"/>
                    </a:moveTo>
                    <a:lnTo>
                      <a:pt x="1" y="15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1" y="8"/>
                    </a:lnTo>
                    <a:lnTo>
                      <a:pt x="10" y="18"/>
                    </a:lnTo>
                    <a:lnTo>
                      <a:pt x="12" y="25"/>
                    </a:lnTo>
                    <a:lnTo>
                      <a:pt x="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1" name="Freeform 1452"/>
              <p:cNvSpPr>
                <a:spLocks noEditPoints="1"/>
              </p:cNvSpPr>
              <p:nvPr/>
            </p:nvSpPr>
            <p:spPr bwMode="gray">
              <a:xfrm>
                <a:off x="1643" y="3251"/>
                <a:ext cx="13" cy="26"/>
              </a:xfrm>
              <a:custGeom>
                <a:avLst/>
                <a:gdLst>
                  <a:gd name="T0" fmla="*/ 7 w 13"/>
                  <a:gd name="T1" fmla="*/ 0 h 26"/>
                  <a:gd name="T2" fmla="*/ 10 w 13"/>
                  <a:gd name="T3" fmla="*/ 1 h 26"/>
                  <a:gd name="T4" fmla="*/ 11 w 13"/>
                  <a:gd name="T5" fmla="*/ 8 h 26"/>
                  <a:gd name="T6" fmla="*/ 10 w 13"/>
                  <a:gd name="T7" fmla="*/ 18 h 26"/>
                  <a:gd name="T8" fmla="*/ 12 w 13"/>
                  <a:gd name="T9" fmla="*/ 25 h 26"/>
                  <a:gd name="T10" fmla="*/ 7 w 13"/>
                  <a:gd name="T11" fmla="*/ 22 h 26"/>
                  <a:gd name="T12" fmla="*/ 2 w 13"/>
                  <a:gd name="T13" fmla="*/ 15 h 26"/>
                  <a:gd name="T14" fmla="*/ 1 w 13"/>
                  <a:gd name="T15" fmla="*/ 11 h 26"/>
                  <a:gd name="T16" fmla="*/ 5 w 13"/>
                  <a:gd name="T17" fmla="*/ 7 h 26"/>
                  <a:gd name="T18" fmla="*/ 7 w 13"/>
                  <a:gd name="T19" fmla="*/ 0 h 26"/>
                  <a:gd name="T20" fmla="*/ 7 w 13"/>
                  <a:gd name="T21" fmla="*/ 0 h 26"/>
                  <a:gd name="T22" fmla="*/ 7 w 13"/>
                  <a:gd name="T23" fmla="*/ 0 h 26"/>
                  <a:gd name="T24" fmla="*/ 5 w 13"/>
                  <a:gd name="T25" fmla="*/ 7 h 26"/>
                  <a:gd name="T26" fmla="*/ 0 w 13"/>
                  <a:gd name="T27" fmla="*/ 11 h 26"/>
                  <a:gd name="T28" fmla="*/ 0 w 13"/>
                  <a:gd name="T29" fmla="*/ 11 h 26"/>
                  <a:gd name="T30" fmla="*/ 0 w 13"/>
                  <a:gd name="T31" fmla="*/ 11 h 26"/>
                  <a:gd name="T32" fmla="*/ 1 w 13"/>
                  <a:gd name="T33" fmla="*/ 15 h 26"/>
                  <a:gd name="T34" fmla="*/ 1 w 13"/>
                  <a:gd name="T35" fmla="*/ 15 h 26"/>
                  <a:gd name="T36" fmla="*/ 1 w 13"/>
                  <a:gd name="T37" fmla="*/ 15 h 26"/>
                  <a:gd name="T38" fmla="*/ 7 w 13"/>
                  <a:gd name="T39" fmla="*/ 22 h 26"/>
                  <a:gd name="T40" fmla="*/ 7 w 13"/>
                  <a:gd name="T41" fmla="*/ 22 h 26"/>
                  <a:gd name="T42" fmla="*/ 7 w 13"/>
                  <a:gd name="T43" fmla="*/ 22 h 26"/>
                  <a:gd name="T44" fmla="*/ 12 w 13"/>
                  <a:gd name="T45" fmla="*/ 25 h 26"/>
                  <a:gd name="T46" fmla="*/ 13 w 13"/>
                  <a:gd name="T47" fmla="*/ 26 h 26"/>
                  <a:gd name="T48" fmla="*/ 12 w 13"/>
                  <a:gd name="T49" fmla="*/ 24 h 26"/>
                  <a:gd name="T50" fmla="*/ 10 w 13"/>
                  <a:gd name="T51" fmla="*/ 18 h 26"/>
                  <a:gd name="T52" fmla="*/ 11 w 13"/>
                  <a:gd name="T53" fmla="*/ 8 h 26"/>
                  <a:gd name="T54" fmla="*/ 11 w 13"/>
                  <a:gd name="T55" fmla="*/ 8 h 26"/>
                  <a:gd name="T56" fmla="*/ 11 w 13"/>
                  <a:gd name="T57" fmla="*/ 8 h 26"/>
                  <a:gd name="T58" fmla="*/ 10 w 13"/>
                  <a:gd name="T59" fmla="*/ 1 h 26"/>
                  <a:gd name="T60" fmla="*/ 10 w 13"/>
                  <a:gd name="T61" fmla="*/ 0 h 26"/>
                  <a:gd name="T62" fmla="*/ 10 w 13"/>
                  <a:gd name="T63" fmla="*/ 0 h 26"/>
                  <a:gd name="T64" fmla="*/ 7 w 13"/>
                  <a:gd name="T65" fmla="*/ 0 h 26"/>
                  <a:gd name="T66" fmla="*/ 7 w 13"/>
                  <a:gd name="T67" fmla="*/ 0 h 26"/>
                  <a:gd name="T68" fmla="*/ 7 w 13"/>
                  <a:gd name="T6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26">
                    <a:moveTo>
                      <a:pt x="7" y="0"/>
                    </a:moveTo>
                    <a:lnTo>
                      <a:pt x="10" y="1"/>
                    </a:lnTo>
                    <a:lnTo>
                      <a:pt x="11" y="8"/>
                    </a:lnTo>
                    <a:lnTo>
                      <a:pt x="10" y="18"/>
                    </a:lnTo>
                    <a:lnTo>
                      <a:pt x="12" y="25"/>
                    </a:lnTo>
                    <a:lnTo>
                      <a:pt x="7" y="22"/>
                    </a:lnTo>
                    <a:lnTo>
                      <a:pt x="2" y="15"/>
                    </a:lnTo>
                    <a:lnTo>
                      <a:pt x="1" y="11"/>
                    </a:lnTo>
                    <a:lnTo>
                      <a:pt x="5" y="7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2" y="24"/>
                    </a:lnTo>
                    <a:lnTo>
                      <a:pt x="10" y="1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2" name="Freeform 1453"/>
              <p:cNvSpPr>
                <a:spLocks noEditPoints="1"/>
              </p:cNvSpPr>
              <p:nvPr/>
            </p:nvSpPr>
            <p:spPr bwMode="gray">
              <a:xfrm>
                <a:off x="1643" y="3251"/>
                <a:ext cx="13" cy="26"/>
              </a:xfrm>
              <a:custGeom>
                <a:avLst/>
                <a:gdLst>
                  <a:gd name="T0" fmla="*/ 7 w 13"/>
                  <a:gd name="T1" fmla="*/ 0 h 26"/>
                  <a:gd name="T2" fmla="*/ 10 w 13"/>
                  <a:gd name="T3" fmla="*/ 1 h 26"/>
                  <a:gd name="T4" fmla="*/ 11 w 13"/>
                  <a:gd name="T5" fmla="*/ 8 h 26"/>
                  <a:gd name="T6" fmla="*/ 10 w 13"/>
                  <a:gd name="T7" fmla="*/ 18 h 26"/>
                  <a:gd name="T8" fmla="*/ 12 w 13"/>
                  <a:gd name="T9" fmla="*/ 25 h 26"/>
                  <a:gd name="T10" fmla="*/ 7 w 13"/>
                  <a:gd name="T11" fmla="*/ 22 h 26"/>
                  <a:gd name="T12" fmla="*/ 2 w 13"/>
                  <a:gd name="T13" fmla="*/ 15 h 26"/>
                  <a:gd name="T14" fmla="*/ 1 w 13"/>
                  <a:gd name="T15" fmla="*/ 11 h 26"/>
                  <a:gd name="T16" fmla="*/ 5 w 13"/>
                  <a:gd name="T17" fmla="*/ 7 h 26"/>
                  <a:gd name="T18" fmla="*/ 7 w 13"/>
                  <a:gd name="T19" fmla="*/ 0 h 26"/>
                  <a:gd name="T20" fmla="*/ 7 w 13"/>
                  <a:gd name="T21" fmla="*/ 0 h 26"/>
                  <a:gd name="T22" fmla="*/ 7 w 13"/>
                  <a:gd name="T23" fmla="*/ 0 h 26"/>
                  <a:gd name="T24" fmla="*/ 5 w 13"/>
                  <a:gd name="T25" fmla="*/ 7 h 26"/>
                  <a:gd name="T26" fmla="*/ 0 w 13"/>
                  <a:gd name="T27" fmla="*/ 11 h 26"/>
                  <a:gd name="T28" fmla="*/ 0 w 13"/>
                  <a:gd name="T29" fmla="*/ 11 h 26"/>
                  <a:gd name="T30" fmla="*/ 0 w 13"/>
                  <a:gd name="T31" fmla="*/ 11 h 26"/>
                  <a:gd name="T32" fmla="*/ 1 w 13"/>
                  <a:gd name="T33" fmla="*/ 15 h 26"/>
                  <a:gd name="T34" fmla="*/ 1 w 13"/>
                  <a:gd name="T35" fmla="*/ 15 h 26"/>
                  <a:gd name="T36" fmla="*/ 1 w 13"/>
                  <a:gd name="T37" fmla="*/ 15 h 26"/>
                  <a:gd name="T38" fmla="*/ 7 w 13"/>
                  <a:gd name="T39" fmla="*/ 22 h 26"/>
                  <a:gd name="T40" fmla="*/ 7 w 13"/>
                  <a:gd name="T41" fmla="*/ 22 h 26"/>
                  <a:gd name="T42" fmla="*/ 7 w 13"/>
                  <a:gd name="T43" fmla="*/ 22 h 26"/>
                  <a:gd name="T44" fmla="*/ 12 w 13"/>
                  <a:gd name="T45" fmla="*/ 25 h 26"/>
                  <a:gd name="T46" fmla="*/ 13 w 13"/>
                  <a:gd name="T47" fmla="*/ 26 h 26"/>
                  <a:gd name="T48" fmla="*/ 12 w 13"/>
                  <a:gd name="T49" fmla="*/ 24 h 26"/>
                  <a:gd name="T50" fmla="*/ 10 w 13"/>
                  <a:gd name="T51" fmla="*/ 18 h 26"/>
                  <a:gd name="T52" fmla="*/ 11 w 13"/>
                  <a:gd name="T53" fmla="*/ 8 h 26"/>
                  <a:gd name="T54" fmla="*/ 11 w 13"/>
                  <a:gd name="T55" fmla="*/ 8 h 26"/>
                  <a:gd name="T56" fmla="*/ 11 w 13"/>
                  <a:gd name="T57" fmla="*/ 8 h 26"/>
                  <a:gd name="T58" fmla="*/ 10 w 13"/>
                  <a:gd name="T59" fmla="*/ 1 h 26"/>
                  <a:gd name="T60" fmla="*/ 10 w 13"/>
                  <a:gd name="T61" fmla="*/ 0 h 26"/>
                  <a:gd name="T62" fmla="*/ 10 w 13"/>
                  <a:gd name="T63" fmla="*/ 0 h 26"/>
                  <a:gd name="T64" fmla="*/ 7 w 13"/>
                  <a:gd name="T65" fmla="*/ 0 h 26"/>
                  <a:gd name="T66" fmla="*/ 7 w 13"/>
                  <a:gd name="T67" fmla="*/ 0 h 26"/>
                  <a:gd name="T68" fmla="*/ 7 w 13"/>
                  <a:gd name="T6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26">
                    <a:moveTo>
                      <a:pt x="7" y="0"/>
                    </a:moveTo>
                    <a:lnTo>
                      <a:pt x="10" y="1"/>
                    </a:lnTo>
                    <a:lnTo>
                      <a:pt x="11" y="8"/>
                    </a:lnTo>
                    <a:lnTo>
                      <a:pt x="10" y="18"/>
                    </a:lnTo>
                    <a:lnTo>
                      <a:pt x="12" y="25"/>
                    </a:lnTo>
                    <a:lnTo>
                      <a:pt x="7" y="22"/>
                    </a:lnTo>
                    <a:lnTo>
                      <a:pt x="2" y="15"/>
                    </a:lnTo>
                    <a:lnTo>
                      <a:pt x="1" y="11"/>
                    </a:lnTo>
                    <a:lnTo>
                      <a:pt x="5" y="7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2" y="24"/>
                    </a:lnTo>
                    <a:lnTo>
                      <a:pt x="10" y="1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3" name="Freeform 1454"/>
              <p:cNvSpPr>
                <a:spLocks/>
              </p:cNvSpPr>
              <p:nvPr/>
            </p:nvSpPr>
            <p:spPr bwMode="gray">
              <a:xfrm>
                <a:off x="1648" y="3284"/>
                <a:ext cx="8" cy="8"/>
              </a:xfrm>
              <a:custGeom>
                <a:avLst/>
                <a:gdLst>
                  <a:gd name="T0" fmla="*/ 0 w 8"/>
                  <a:gd name="T1" fmla="*/ 4 h 8"/>
                  <a:gd name="T2" fmla="*/ 8 w 8"/>
                  <a:gd name="T3" fmla="*/ 0 h 8"/>
                  <a:gd name="T4" fmla="*/ 3 w 8"/>
                  <a:gd name="T5" fmla="*/ 6 h 8"/>
                  <a:gd name="T6" fmla="*/ 2 w 8"/>
                  <a:gd name="T7" fmla="*/ 8 h 8"/>
                  <a:gd name="T8" fmla="*/ 0 w 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lnTo>
                      <a:pt x="8" y="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4" name="Freeform 1455"/>
              <p:cNvSpPr>
                <a:spLocks noEditPoints="1"/>
              </p:cNvSpPr>
              <p:nvPr/>
            </p:nvSpPr>
            <p:spPr bwMode="gray">
              <a:xfrm>
                <a:off x="1648" y="3283"/>
                <a:ext cx="8" cy="10"/>
              </a:xfrm>
              <a:custGeom>
                <a:avLst/>
                <a:gdLst>
                  <a:gd name="T0" fmla="*/ 7 w 8"/>
                  <a:gd name="T1" fmla="*/ 1 h 10"/>
                  <a:gd name="T2" fmla="*/ 3 w 8"/>
                  <a:gd name="T3" fmla="*/ 7 h 10"/>
                  <a:gd name="T4" fmla="*/ 2 w 8"/>
                  <a:gd name="T5" fmla="*/ 9 h 10"/>
                  <a:gd name="T6" fmla="*/ 0 w 8"/>
                  <a:gd name="T7" fmla="*/ 5 h 10"/>
                  <a:gd name="T8" fmla="*/ 7 w 8"/>
                  <a:gd name="T9" fmla="*/ 1 h 10"/>
                  <a:gd name="T10" fmla="*/ 8 w 8"/>
                  <a:gd name="T11" fmla="*/ 0 h 10"/>
                  <a:gd name="T12" fmla="*/ 7 w 8"/>
                  <a:gd name="T13" fmla="*/ 1 h 10"/>
                  <a:gd name="T14" fmla="*/ 0 w 8"/>
                  <a:gd name="T15" fmla="*/ 5 h 10"/>
                  <a:gd name="T16" fmla="*/ 0 w 8"/>
                  <a:gd name="T17" fmla="*/ 5 h 10"/>
                  <a:gd name="T18" fmla="*/ 0 w 8"/>
                  <a:gd name="T19" fmla="*/ 5 h 10"/>
                  <a:gd name="T20" fmla="*/ 2 w 8"/>
                  <a:gd name="T21" fmla="*/ 9 h 10"/>
                  <a:gd name="T22" fmla="*/ 2 w 8"/>
                  <a:gd name="T23" fmla="*/ 10 h 10"/>
                  <a:gd name="T24" fmla="*/ 3 w 8"/>
                  <a:gd name="T25" fmla="*/ 9 h 10"/>
                  <a:gd name="T26" fmla="*/ 4 w 8"/>
                  <a:gd name="T27" fmla="*/ 7 h 10"/>
                  <a:gd name="T28" fmla="*/ 7 w 8"/>
                  <a:gd name="T29" fmla="*/ 2 h 10"/>
                  <a:gd name="T30" fmla="*/ 8 w 8"/>
                  <a:gd name="T31" fmla="*/ 0 h 10"/>
                  <a:gd name="T32" fmla="*/ 8 w 8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0">
                    <a:moveTo>
                      <a:pt x="7" y="1"/>
                    </a:moveTo>
                    <a:lnTo>
                      <a:pt x="3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7" y="1"/>
                    </a:lnTo>
                    <a:close/>
                    <a:moveTo>
                      <a:pt x="8" y="0"/>
                    </a:moveTo>
                    <a:lnTo>
                      <a:pt x="7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5" name="Freeform 1456"/>
              <p:cNvSpPr>
                <a:spLocks noEditPoints="1"/>
              </p:cNvSpPr>
              <p:nvPr/>
            </p:nvSpPr>
            <p:spPr bwMode="gray">
              <a:xfrm>
                <a:off x="1648" y="3283"/>
                <a:ext cx="8" cy="10"/>
              </a:xfrm>
              <a:custGeom>
                <a:avLst/>
                <a:gdLst>
                  <a:gd name="T0" fmla="*/ 7 w 8"/>
                  <a:gd name="T1" fmla="*/ 1 h 10"/>
                  <a:gd name="T2" fmla="*/ 3 w 8"/>
                  <a:gd name="T3" fmla="*/ 7 h 10"/>
                  <a:gd name="T4" fmla="*/ 2 w 8"/>
                  <a:gd name="T5" fmla="*/ 9 h 10"/>
                  <a:gd name="T6" fmla="*/ 0 w 8"/>
                  <a:gd name="T7" fmla="*/ 5 h 10"/>
                  <a:gd name="T8" fmla="*/ 7 w 8"/>
                  <a:gd name="T9" fmla="*/ 1 h 10"/>
                  <a:gd name="T10" fmla="*/ 8 w 8"/>
                  <a:gd name="T11" fmla="*/ 0 h 10"/>
                  <a:gd name="T12" fmla="*/ 7 w 8"/>
                  <a:gd name="T13" fmla="*/ 1 h 10"/>
                  <a:gd name="T14" fmla="*/ 0 w 8"/>
                  <a:gd name="T15" fmla="*/ 5 h 10"/>
                  <a:gd name="T16" fmla="*/ 0 w 8"/>
                  <a:gd name="T17" fmla="*/ 5 h 10"/>
                  <a:gd name="T18" fmla="*/ 0 w 8"/>
                  <a:gd name="T19" fmla="*/ 5 h 10"/>
                  <a:gd name="T20" fmla="*/ 2 w 8"/>
                  <a:gd name="T21" fmla="*/ 9 h 10"/>
                  <a:gd name="T22" fmla="*/ 2 w 8"/>
                  <a:gd name="T23" fmla="*/ 10 h 10"/>
                  <a:gd name="T24" fmla="*/ 3 w 8"/>
                  <a:gd name="T25" fmla="*/ 9 h 10"/>
                  <a:gd name="T26" fmla="*/ 4 w 8"/>
                  <a:gd name="T27" fmla="*/ 7 h 10"/>
                  <a:gd name="T28" fmla="*/ 7 w 8"/>
                  <a:gd name="T29" fmla="*/ 2 h 10"/>
                  <a:gd name="T30" fmla="*/ 8 w 8"/>
                  <a:gd name="T31" fmla="*/ 0 h 10"/>
                  <a:gd name="T32" fmla="*/ 8 w 8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0">
                    <a:moveTo>
                      <a:pt x="7" y="1"/>
                    </a:moveTo>
                    <a:lnTo>
                      <a:pt x="3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7" y="1"/>
                    </a:lnTo>
                    <a:moveTo>
                      <a:pt x="8" y="0"/>
                    </a:moveTo>
                    <a:lnTo>
                      <a:pt x="7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6" name="Freeform 1457"/>
              <p:cNvSpPr>
                <a:spLocks/>
              </p:cNvSpPr>
              <p:nvPr/>
            </p:nvSpPr>
            <p:spPr bwMode="gray">
              <a:xfrm>
                <a:off x="1641" y="3279"/>
                <a:ext cx="10" cy="6"/>
              </a:xfrm>
              <a:custGeom>
                <a:avLst/>
                <a:gdLst>
                  <a:gd name="T0" fmla="*/ 0 w 10"/>
                  <a:gd name="T1" fmla="*/ 5 h 6"/>
                  <a:gd name="T2" fmla="*/ 2 w 10"/>
                  <a:gd name="T3" fmla="*/ 1 h 6"/>
                  <a:gd name="T4" fmla="*/ 8 w 10"/>
                  <a:gd name="T5" fmla="*/ 0 h 6"/>
                  <a:gd name="T6" fmla="*/ 10 w 10"/>
                  <a:gd name="T7" fmla="*/ 3 h 6"/>
                  <a:gd name="T8" fmla="*/ 4 w 10"/>
                  <a:gd name="T9" fmla="*/ 6 h 6"/>
                  <a:gd name="T10" fmla="*/ 0 w 10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0" y="5"/>
                    </a:moveTo>
                    <a:lnTo>
                      <a:pt x="2" y="1"/>
                    </a:lnTo>
                    <a:lnTo>
                      <a:pt x="8" y="0"/>
                    </a:lnTo>
                    <a:lnTo>
                      <a:pt x="10" y="3"/>
                    </a:lnTo>
                    <a:lnTo>
                      <a:pt x="4" y="6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7" name="Freeform 1458"/>
              <p:cNvSpPr>
                <a:spLocks noEditPoints="1"/>
              </p:cNvSpPr>
              <p:nvPr/>
            </p:nvSpPr>
            <p:spPr bwMode="gray">
              <a:xfrm>
                <a:off x="1641" y="3279"/>
                <a:ext cx="11" cy="7"/>
              </a:xfrm>
              <a:custGeom>
                <a:avLst/>
                <a:gdLst>
                  <a:gd name="T0" fmla="*/ 8 w 11"/>
                  <a:gd name="T1" fmla="*/ 0 h 7"/>
                  <a:gd name="T2" fmla="*/ 10 w 11"/>
                  <a:gd name="T3" fmla="*/ 3 h 7"/>
                  <a:gd name="T4" fmla="*/ 4 w 11"/>
                  <a:gd name="T5" fmla="*/ 6 h 7"/>
                  <a:gd name="T6" fmla="*/ 1 w 11"/>
                  <a:gd name="T7" fmla="*/ 5 h 7"/>
                  <a:gd name="T8" fmla="*/ 2 w 11"/>
                  <a:gd name="T9" fmla="*/ 1 h 7"/>
                  <a:gd name="T10" fmla="*/ 8 w 11"/>
                  <a:gd name="T11" fmla="*/ 0 h 7"/>
                  <a:gd name="T12" fmla="*/ 8 w 11"/>
                  <a:gd name="T13" fmla="*/ 0 h 7"/>
                  <a:gd name="T14" fmla="*/ 8 w 11"/>
                  <a:gd name="T15" fmla="*/ 0 h 7"/>
                  <a:gd name="T16" fmla="*/ 2 w 11"/>
                  <a:gd name="T17" fmla="*/ 1 h 7"/>
                  <a:gd name="T18" fmla="*/ 2 w 11"/>
                  <a:gd name="T19" fmla="*/ 1 h 7"/>
                  <a:gd name="T20" fmla="*/ 2 w 11"/>
                  <a:gd name="T21" fmla="*/ 1 h 7"/>
                  <a:gd name="T22" fmla="*/ 0 w 11"/>
                  <a:gd name="T23" fmla="*/ 4 h 7"/>
                  <a:gd name="T24" fmla="*/ 0 w 11"/>
                  <a:gd name="T25" fmla="*/ 5 h 7"/>
                  <a:gd name="T26" fmla="*/ 1 w 11"/>
                  <a:gd name="T27" fmla="*/ 5 h 7"/>
                  <a:gd name="T28" fmla="*/ 4 w 11"/>
                  <a:gd name="T29" fmla="*/ 7 h 7"/>
                  <a:gd name="T30" fmla="*/ 4 w 11"/>
                  <a:gd name="T31" fmla="*/ 7 h 7"/>
                  <a:gd name="T32" fmla="*/ 5 w 11"/>
                  <a:gd name="T33" fmla="*/ 7 h 7"/>
                  <a:gd name="T34" fmla="*/ 10 w 11"/>
                  <a:gd name="T35" fmla="*/ 4 h 7"/>
                  <a:gd name="T36" fmla="*/ 11 w 11"/>
                  <a:gd name="T37" fmla="*/ 3 h 7"/>
                  <a:gd name="T38" fmla="*/ 10 w 11"/>
                  <a:gd name="T39" fmla="*/ 3 h 7"/>
                  <a:gd name="T40" fmla="*/ 9 w 11"/>
                  <a:gd name="T41" fmla="*/ 0 h 7"/>
                  <a:gd name="T42" fmla="*/ 8 w 11"/>
                  <a:gd name="T43" fmla="*/ 0 h 7"/>
                  <a:gd name="T44" fmla="*/ 8 w 11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7">
                    <a:moveTo>
                      <a:pt x="8" y="0"/>
                    </a:moveTo>
                    <a:lnTo>
                      <a:pt x="10" y="3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2" y="1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8" name="Freeform 1459"/>
              <p:cNvSpPr>
                <a:spLocks noEditPoints="1"/>
              </p:cNvSpPr>
              <p:nvPr/>
            </p:nvSpPr>
            <p:spPr bwMode="gray">
              <a:xfrm>
                <a:off x="1641" y="3279"/>
                <a:ext cx="11" cy="7"/>
              </a:xfrm>
              <a:custGeom>
                <a:avLst/>
                <a:gdLst>
                  <a:gd name="T0" fmla="*/ 8 w 11"/>
                  <a:gd name="T1" fmla="*/ 0 h 7"/>
                  <a:gd name="T2" fmla="*/ 10 w 11"/>
                  <a:gd name="T3" fmla="*/ 3 h 7"/>
                  <a:gd name="T4" fmla="*/ 4 w 11"/>
                  <a:gd name="T5" fmla="*/ 6 h 7"/>
                  <a:gd name="T6" fmla="*/ 1 w 11"/>
                  <a:gd name="T7" fmla="*/ 5 h 7"/>
                  <a:gd name="T8" fmla="*/ 2 w 11"/>
                  <a:gd name="T9" fmla="*/ 1 h 7"/>
                  <a:gd name="T10" fmla="*/ 8 w 11"/>
                  <a:gd name="T11" fmla="*/ 0 h 7"/>
                  <a:gd name="T12" fmla="*/ 8 w 11"/>
                  <a:gd name="T13" fmla="*/ 0 h 7"/>
                  <a:gd name="T14" fmla="*/ 8 w 11"/>
                  <a:gd name="T15" fmla="*/ 0 h 7"/>
                  <a:gd name="T16" fmla="*/ 2 w 11"/>
                  <a:gd name="T17" fmla="*/ 1 h 7"/>
                  <a:gd name="T18" fmla="*/ 2 w 11"/>
                  <a:gd name="T19" fmla="*/ 1 h 7"/>
                  <a:gd name="T20" fmla="*/ 2 w 11"/>
                  <a:gd name="T21" fmla="*/ 1 h 7"/>
                  <a:gd name="T22" fmla="*/ 0 w 11"/>
                  <a:gd name="T23" fmla="*/ 4 h 7"/>
                  <a:gd name="T24" fmla="*/ 0 w 11"/>
                  <a:gd name="T25" fmla="*/ 5 h 7"/>
                  <a:gd name="T26" fmla="*/ 1 w 11"/>
                  <a:gd name="T27" fmla="*/ 5 h 7"/>
                  <a:gd name="T28" fmla="*/ 4 w 11"/>
                  <a:gd name="T29" fmla="*/ 7 h 7"/>
                  <a:gd name="T30" fmla="*/ 4 w 11"/>
                  <a:gd name="T31" fmla="*/ 7 h 7"/>
                  <a:gd name="T32" fmla="*/ 5 w 11"/>
                  <a:gd name="T33" fmla="*/ 7 h 7"/>
                  <a:gd name="T34" fmla="*/ 10 w 11"/>
                  <a:gd name="T35" fmla="*/ 4 h 7"/>
                  <a:gd name="T36" fmla="*/ 11 w 11"/>
                  <a:gd name="T37" fmla="*/ 3 h 7"/>
                  <a:gd name="T38" fmla="*/ 10 w 11"/>
                  <a:gd name="T39" fmla="*/ 3 h 7"/>
                  <a:gd name="T40" fmla="*/ 9 w 11"/>
                  <a:gd name="T41" fmla="*/ 0 h 7"/>
                  <a:gd name="T42" fmla="*/ 8 w 11"/>
                  <a:gd name="T43" fmla="*/ 0 h 7"/>
                  <a:gd name="T44" fmla="*/ 8 w 11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7">
                    <a:moveTo>
                      <a:pt x="8" y="0"/>
                    </a:moveTo>
                    <a:lnTo>
                      <a:pt x="10" y="3"/>
                    </a:lnTo>
                    <a:lnTo>
                      <a:pt x="4" y="6"/>
                    </a:lnTo>
                    <a:lnTo>
                      <a:pt x="1" y="5"/>
                    </a:lnTo>
                    <a:lnTo>
                      <a:pt x="2" y="1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9" name="Freeform 1460"/>
              <p:cNvSpPr>
                <a:spLocks/>
              </p:cNvSpPr>
              <p:nvPr/>
            </p:nvSpPr>
            <p:spPr bwMode="gray">
              <a:xfrm>
                <a:off x="1640" y="3288"/>
                <a:ext cx="4" cy="8"/>
              </a:xfrm>
              <a:custGeom>
                <a:avLst/>
                <a:gdLst>
                  <a:gd name="T0" fmla="*/ 0 w 4"/>
                  <a:gd name="T1" fmla="*/ 3 h 8"/>
                  <a:gd name="T2" fmla="*/ 3 w 4"/>
                  <a:gd name="T3" fmla="*/ 0 h 8"/>
                  <a:gd name="T4" fmla="*/ 4 w 4"/>
                  <a:gd name="T5" fmla="*/ 4 h 8"/>
                  <a:gd name="T6" fmla="*/ 0 w 4"/>
                  <a:gd name="T7" fmla="*/ 8 h 8"/>
                  <a:gd name="T8" fmla="*/ 0 w 4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3"/>
                    </a:moveTo>
                    <a:lnTo>
                      <a:pt x="3" y="0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0" name="Freeform 1461"/>
              <p:cNvSpPr>
                <a:spLocks noEditPoints="1"/>
              </p:cNvSpPr>
              <p:nvPr/>
            </p:nvSpPr>
            <p:spPr bwMode="gray">
              <a:xfrm>
                <a:off x="1639" y="3288"/>
                <a:ext cx="5" cy="8"/>
              </a:xfrm>
              <a:custGeom>
                <a:avLst/>
                <a:gdLst>
                  <a:gd name="T0" fmla="*/ 4 w 5"/>
                  <a:gd name="T1" fmla="*/ 1 h 8"/>
                  <a:gd name="T2" fmla="*/ 5 w 5"/>
                  <a:gd name="T3" fmla="*/ 4 h 8"/>
                  <a:gd name="T4" fmla="*/ 1 w 5"/>
                  <a:gd name="T5" fmla="*/ 7 h 8"/>
                  <a:gd name="T6" fmla="*/ 1 w 5"/>
                  <a:gd name="T7" fmla="*/ 3 h 8"/>
                  <a:gd name="T8" fmla="*/ 4 w 5"/>
                  <a:gd name="T9" fmla="*/ 1 h 8"/>
                  <a:gd name="T10" fmla="*/ 4 w 5"/>
                  <a:gd name="T11" fmla="*/ 0 h 8"/>
                  <a:gd name="T12" fmla="*/ 3 w 5"/>
                  <a:gd name="T13" fmla="*/ 0 h 8"/>
                  <a:gd name="T14" fmla="*/ 1 w 5"/>
                  <a:gd name="T15" fmla="*/ 3 h 8"/>
                  <a:gd name="T16" fmla="*/ 0 w 5"/>
                  <a:gd name="T17" fmla="*/ 3 h 8"/>
                  <a:gd name="T18" fmla="*/ 0 w 5"/>
                  <a:gd name="T19" fmla="*/ 3 h 8"/>
                  <a:gd name="T20" fmla="*/ 0 w 5"/>
                  <a:gd name="T21" fmla="*/ 7 h 8"/>
                  <a:gd name="T22" fmla="*/ 0 w 5"/>
                  <a:gd name="T23" fmla="*/ 8 h 8"/>
                  <a:gd name="T24" fmla="*/ 1 w 5"/>
                  <a:gd name="T25" fmla="*/ 8 h 8"/>
                  <a:gd name="T26" fmla="*/ 5 w 5"/>
                  <a:gd name="T27" fmla="*/ 4 h 8"/>
                  <a:gd name="T28" fmla="*/ 5 w 5"/>
                  <a:gd name="T29" fmla="*/ 4 h 8"/>
                  <a:gd name="T30" fmla="*/ 5 w 5"/>
                  <a:gd name="T31" fmla="*/ 4 h 8"/>
                  <a:gd name="T32" fmla="*/ 4 w 5"/>
                  <a:gd name="T33" fmla="*/ 1 h 8"/>
                  <a:gd name="T34" fmla="*/ 4 w 5"/>
                  <a:gd name="T35" fmla="*/ 0 h 8"/>
                  <a:gd name="T36" fmla="*/ 4 w 5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8">
                    <a:moveTo>
                      <a:pt x="4" y="1"/>
                    </a:moveTo>
                    <a:lnTo>
                      <a:pt x="5" y="4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1" name="Freeform 1462"/>
              <p:cNvSpPr>
                <a:spLocks noEditPoints="1"/>
              </p:cNvSpPr>
              <p:nvPr/>
            </p:nvSpPr>
            <p:spPr bwMode="gray">
              <a:xfrm>
                <a:off x="1639" y="3288"/>
                <a:ext cx="5" cy="8"/>
              </a:xfrm>
              <a:custGeom>
                <a:avLst/>
                <a:gdLst>
                  <a:gd name="T0" fmla="*/ 4 w 5"/>
                  <a:gd name="T1" fmla="*/ 1 h 8"/>
                  <a:gd name="T2" fmla="*/ 5 w 5"/>
                  <a:gd name="T3" fmla="*/ 4 h 8"/>
                  <a:gd name="T4" fmla="*/ 1 w 5"/>
                  <a:gd name="T5" fmla="*/ 7 h 8"/>
                  <a:gd name="T6" fmla="*/ 1 w 5"/>
                  <a:gd name="T7" fmla="*/ 3 h 8"/>
                  <a:gd name="T8" fmla="*/ 4 w 5"/>
                  <a:gd name="T9" fmla="*/ 1 h 8"/>
                  <a:gd name="T10" fmla="*/ 4 w 5"/>
                  <a:gd name="T11" fmla="*/ 0 h 8"/>
                  <a:gd name="T12" fmla="*/ 3 w 5"/>
                  <a:gd name="T13" fmla="*/ 0 h 8"/>
                  <a:gd name="T14" fmla="*/ 1 w 5"/>
                  <a:gd name="T15" fmla="*/ 3 h 8"/>
                  <a:gd name="T16" fmla="*/ 0 w 5"/>
                  <a:gd name="T17" fmla="*/ 3 h 8"/>
                  <a:gd name="T18" fmla="*/ 0 w 5"/>
                  <a:gd name="T19" fmla="*/ 3 h 8"/>
                  <a:gd name="T20" fmla="*/ 0 w 5"/>
                  <a:gd name="T21" fmla="*/ 7 h 8"/>
                  <a:gd name="T22" fmla="*/ 0 w 5"/>
                  <a:gd name="T23" fmla="*/ 8 h 8"/>
                  <a:gd name="T24" fmla="*/ 1 w 5"/>
                  <a:gd name="T25" fmla="*/ 8 h 8"/>
                  <a:gd name="T26" fmla="*/ 5 w 5"/>
                  <a:gd name="T27" fmla="*/ 4 h 8"/>
                  <a:gd name="T28" fmla="*/ 5 w 5"/>
                  <a:gd name="T29" fmla="*/ 4 h 8"/>
                  <a:gd name="T30" fmla="*/ 5 w 5"/>
                  <a:gd name="T31" fmla="*/ 4 h 8"/>
                  <a:gd name="T32" fmla="*/ 4 w 5"/>
                  <a:gd name="T33" fmla="*/ 1 h 8"/>
                  <a:gd name="T34" fmla="*/ 4 w 5"/>
                  <a:gd name="T35" fmla="*/ 0 h 8"/>
                  <a:gd name="T36" fmla="*/ 4 w 5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8">
                    <a:moveTo>
                      <a:pt x="4" y="1"/>
                    </a:moveTo>
                    <a:lnTo>
                      <a:pt x="5" y="4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2" name="Freeform 1463"/>
              <p:cNvSpPr>
                <a:spLocks/>
              </p:cNvSpPr>
              <p:nvPr/>
            </p:nvSpPr>
            <p:spPr bwMode="gray">
              <a:xfrm>
                <a:off x="1650" y="3231"/>
                <a:ext cx="3" cy="9"/>
              </a:xfrm>
              <a:custGeom>
                <a:avLst/>
                <a:gdLst>
                  <a:gd name="T0" fmla="*/ 0 w 3"/>
                  <a:gd name="T1" fmla="*/ 8 h 9"/>
                  <a:gd name="T2" fmla="*/ 0 w 3"/>
                  <a:gd name="T3" fmla="*/ 0 h 9"/>
                  <a:gd name="T4" fmla="*/ 3 w 3"/>
                  <a:gd name="T5" fmla="*/ 5 h 9"/>
                  <a:gd name="T6" fmla="*/ 3 w 3"/>
                  <a:gd name="T7" fmla="*/ 9 h 9"/>
                  <a:gd name="T8" fmla="*/ 0 w 3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0" y="8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3" name="Freeform 1464"/>
              <p:cNvSpPr>
                <a:spLocks noEditPoints="1"/>
              </p:cNvSpPr>
              <p:nvPr/>
            </p:nvSpPr>
            <p:spPr bwMode="gray">
              <a:xfrm>
                <a:off x="1650" y="3230"/>
                <a:ext cx="3" cy="10"/>
              </a:xfrm>
              <a:custGeom>
                <a:avLst/>
                <a:gdLst>
                  <a:gd name="T0" fmla="*/ 0 w 3"/>
                  <a:gd name="T1" fmla="*/ 1 h 10"/>
                  <a:gd name="T2" fmla="*/ 3 w 3"/>
                  <a:gd name="T3" fmla="*/ 6 h 10"/>
                  <a:gd name="T4" fmla="*/ 3 w 3"/>
                  <a:gd name="T5" fmla="*/ 9 h 10"/>
                  <a:gd name="T6" fmla="*/ 0 w 3"/>
                  <a:gd name="T7" fmla="*/ 9 h 10"/>
                  <a:gd name="T8" fmla="*/ 0 w 3"/>
                  <a:gd name="T9" fmla="*/ 1 h 10"/>
                  <a:gd name="T10" fmla="*/ 0 w 3"/>
                  <a:gd name="T11" fmla="*/ 0 h 10"/>
                  <a:gd name="T12" fmla="*/ 0 w 3"/>
                  <a:gd name="T13" fmla="*/ 1 h 10"/>
                  <a:gd name="T14" fmla="*/ 0 w 3"/>
                  <a:gd name="T15" fmla="*/ 9 h 10"/>
                  <a:gd name="T16" fmla="*/ 0 w 3"/>
                  <a:gd name="T17" fmla="*/ 9 h 10"/>
                  <a:gd name="T18" fmla="*/ 0 w 3"/>
                  <a:gd name="T19" fmla="*/ 9 h 10"/>
                  <a:gd name="T20" fmla="*/ 3 w 3"/>
                  <a:gd name="T21" fmla="*/ 10 h 10"/>
                  <a:gd name="T22" fmla="*/ 3 w 3"/>
                  <a:gd name="T23" fmla="*/ 10 h 10"/>
                  <a:gd name="T24" fmla="*/ 3 w 3"/>
                  <a:gd name="T25" fmla="*/ 9 h 10"/>
                  <a:gd name="T26" fmla="*/ 3 w 3"/>
                  <a:gd name="T27" fmla="*/ 6 h 10"/>
                  <a:gd name="T28" fmla="*/ 3 w 3"/>
                  <a:gd name="T29" fmla="*/ 6 h 10"/>
                  <a:gd name="T30" fmla="*/ 3 w 3"/>
                  <a:gd name="T31" fmla="*/ 6 h 10"/>
                  <a:gd name="T32" fmla="*/ 0 w 3"/>
                  <a:gd name="T33" fmla="*/ 1 h 10"/>
                  <a:gd name="T34" fmla="*/ 0 w 3"/>
                  <a:gd name="T35" fmla="*/ 0 h 10"/>
                  <a:gd name="T36" fmla="*/ 0 w 3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10">
                    <a:moveTo>
                      <a:pt x="0" y="1"/>
                    </a:moveTo>
                    <a:lnTo>
                      <a:pt x="3" y="6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4" name="Freeform 1465"/>
              <p:cNvSpPr>
                <a:spLocks noEditPoints="1"/>
              </p:cNvSpPr>
              <p:nvPr/>
            </p:nvSpPr>
            <p:spPr bwMode="gray">
              <a:xfrm>
                <a:off x="1650" y="3230"/>
                <a:ext cx="3" cy="10"/>
              </a:xfrm>
              <a:custGeom>
                <a:avLst/>
                <a:gdLst>
                  <a:gd name="T0" fmla="*/ 0 w 3"/>
                  <a:gd name="T1" fmla="*/ 1 h 10"/>
                  <a:gd name="T2" fmla="*/ 3 w 3"/>
                  <a:gd name="T3" fmla="*/ 6 h 10"/>
                  <a:gd name="T4" fmla="*/ 3 w 3"/>
                  <a:gd name="T5" fmla="*/ 9 h 10"/>
                  <a:gd name="T6" fmla="*/ 0 w 3"/>
                  <a:gd name="T7" fmla="*/ 9 h 10"/>
                  <a:gd name="T8" fmla="*/ 0 w 3"/>
                  <a:gd name="T9" fmla="*/ 1 h 10"/>
                  <a:gd name="T10" fmla="*/ 0 w 3"/>
                  <a:gd name="T11" fmla="*/ 0 h 10"/>
                  <a:gd name="T12" fmla="*/ 0 w 3"/>
                  <a:gd name="T13" fmla="*/ 1 h 10"/>
                  <a:gd name="T14" fmla="*/ 0 w 3"/>
                  <a:gd name="T15" fmla="*/ 9 h 10"/>
                  <a:gd name="T16" fmla="*/ 0 w 3"/>
                  <a:gd name="T17" fmla="*/ 9 h 10"/>
                  <a:gd name="T18" fmla="*/ 0 w 3"/>
                  <a:gd name="T19" fmla="*/ 9 h 10"/>
                  <a:gd name="T20" fmla="*/ 3 w 3"/>
                  <a:gd name="T21" fmla="*/ 10 h 10"/>
                  <a:gd name="T22" fmla="*/ 3 w 3"/>
                  <a:gd name="T23" fmla="*/ 10 h 10"/>
                  <a:gd name="T24" fmla="*/ 3 w 3"/>
                  <a:gd name="T25" fmla="*/ 9 h 10"/>
                  <a:gd name="T26" fmla="*/ 3 w 3"/>
                  <a:gd name="T27" fmla="*/ 6 h 10"/>
                  <a:gd name="T28" fmla="*/ 3 w 3"/>
                  <a:gd name="T29" fmla="*/ 6 h 10"/>
                  <a:gd name="T30" fmla="*/ 3 w 3"/>
                  <a:gd name="T31" fmla="*/ 6 h 10"/>
                  <a:gd name="T32" fmla="*/ 0 w 3"/>
                  <a:gd name="T33" fmla="*/ 1 h 10"/>
                  <a:gd name="T34" fmla="*/ 0 w 3"/>
                  <a:gd name="T35" fmla="*/ 0 h 10"/>
                  <a:gd name="T36" fmla="*/ 0 w 3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10">
                    <a:moveTo>
                      <a:pt x="0" y="1"/>
                    </a:moveTo>
                    <a:lnTo>
                      <a:pt x="3" y="6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5" name="Freeform 1466"/>
              <p:cNvSpPr>
                <a:spLocks/>
              </p:cNvSpPr>
              <p:nvPr/>
            </p:nvSpPr>
            <p:spPr bwMode="gray">
              <a:xfrm>
                <a:off x="1640" y="3235"/>
                <a:ext cx="5" cy="8"/>
              </a:xfrm>
              <a:custGeom>
                <a:avLst/>
                <a:gdLst>
                  <a:gd name="T0" fmla="*/ 0 w 5"/>
                  <a:gd name="T1" fmla="*/ 3 h 8"/>
                  <a:gd name="T2" fmla="*/ 3 w 5"/>
                  <a:gd name="T3" fmla="*/ 0 h 8"/>
                  <a:gd name="T4" fmla="*/ 5 w 5"/>
                  <a:gd name="T5" fmla="*/ 3 h 8"/>
                  <a:gd name="T6" fmla="*/ 3 w 5"/>
                  <a:gd name="T7" fmla="*/ 8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3" y="0"/>
                    </a:lnTo>
                    <a:lnTo>
                      <a:pt x="5" y="3"/>
                    </a:lnTo>
                    <a:lnTo>
                      <a:pt x="3" y="8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6" name="Freeform 1467"/>
              <p:cNvSpPr>
                <a:spLocks noEditPoints="1"/>
              </p:cNvSpPr>
              <p:nvPr/>
            </p:nvSpPr>
            <p:spPr bwMode="gray">
              <a:xfrm>
                <a:off x="1639" y="3235"/>
                <a:ext cx="6" cy="8"/>
              </a:xfrm>
              <a:custGeom>
                <a:avLst/>
                <a:gdLst>
                  <a:gd name="T0" fmla="*/ 4 w 6"/>
                  <a:gd name="T1" fmla="*/ 1 h 8"/>
                  <a:gd name="T2" fmla="*/ 6 w 6"/>
                  <a:gd name="T3" fmla="*/ 3 h 8"/>
                  <a:gd name="T4" fmla="*/ 4 w 6"/>
                  <a:gd name="T5" fmla="*/ 7 h 8"/>
                  <a:gd name="T6" fmla="*/ 1 w 6"/>
                  <a:gd name="T7" fmla="*/ 3 h 8"/>
                  <a:gd name="T8" fmla="*/ 4 w 6"/>
                  <a:gd name="T9" fmla="*/ 1 h 8"/>
                  <a:gd name="T10" fmla="*/ 4 w 6"/>
                  <a:gd name="T11" fmla="*/ 0 h 8"/>
                  <a:gd name="T12" fmla="*/ 3 w 6"/>
                  <a:gd name="T13" fmla="*/ 0 h 8"/>
                  <a:gd name="T14" fmla="*/ 0 w 6"/>
                  <a:gd name="T15" fmla="*/ 3 h 8"/>
                  <a:gd name="T16" fmla="*/ 0 w 6"/>
                  <a:gd name="T17" fmla="*/ 3 h 8"/>
                  <a:gd name="T18" fmla="*/ 0 w 6"/>
                  <a:gd name="T19" fmla="*/ 3 h 8"/>
                  <a:gd name="T20" fmla="*/ 3 w 6"/>
                  <a:gd name="T21" fmla="*/ 8 h 8"/>
                  <a:gd name="T22" fmla="*/ 4 w 6"/>
                  <a:gd name="T23" fmla="*/ 8 h 8"/>
                  <a:gd name="T24" fmla="*/ 4 w 6"/>
                  <a:gd name="T25" fmla="*/ 8 h 8"/>
                  <a:gd name="T26" fmla="*/ 6 w 6"/>
                  <a:gd name="T27" fmla="*/ 3 h 8"/>
                  <a:gd name="T28" fmla="*/ 6 w 6"/>
                  <a:gd name="T29" fmla="*/ 3 h 8"/>
                  <a:gd name="T30" fmla="*/ 6 w 6"/>
                  <a:gd name="T31" fmla="*/ 3 h 8"/>
                  <a:gd name="T32" fmla="*/ 4 w 6"/>
                  <a:gd name="T33" fmla="*/ 0 h 8"/>
                  <a:gd name="T34" fmla="*/ 4 w 6"/>
                  <a:gd name="T35" fmla="*/ 0 h 8"/>
                  <a:gd name="T36" fmla="*/ 4 w 6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8">
                    <a:moveTo>
                      <a:pt x="4" y="1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1" y="3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7" name="Freeform 1468"/>
              <p:cNvSpPr>
                <a:spLocks noEditPoints="1"/>
              </p:cNvSpPr>
              <p:nvPr/>
            </p:nvSpPr>
            <p:spPr bwMode="gray">
              <a:xfrm>
                <a:off x="1639" y="3235"/>
                <a:ext cx="6" cy="8"/>
              </a:xfrm>
              <a:custGeom>
                <a:avLst/>
                <a:gdLst>
                  <a:gd name="T0" fmla="*/ 4 w 6"/>
                  <a:gd name="T1" fmla="*/ 1 h 8"/>
                  <a:gd name="T2" fmla="*/ 6 w 6"/>
                  <a:gd name="T3" fmla="*/ 3 h 8"/>
                  <a:gd name="T4" fmla="*/ 4 w 6"/>
                  <a:gd name="T5" fmla="*/ 7 h 8"/>
                  <a:gd name="T6" fmla="*/ 1 w 6"/>
                  <a:gd name="T7" fmla="*/ 3 h 8"/>
                  <a:gd name="T8" fmla="*/ 4 w 6"/>
                  <a:gd name="T9" fmla="*/ 1 h 8"/>
                  <a:gd name="T10" fmla="*/ 4 w 6"/>
                  <a:gd name="T11" fmla="*/ 0 h 8"/>
                  <a:gd name="T12" fmla="*/ 3 w 6"/>
                  <a:gd name="T13" fmla="*/ 0 h 8"/>
                  <a:gd name="T14" fmla="*/ 0 w 6"/>
                  <a:gd name="T15" fmla="*/ 3 h 8"/>
                  <a:gd name="T16" fmla="*/ 0 w 6"/>
                  <a:gd name="T17" fmla="*/ 3 h 8"/>
                  <a:gd name="T18" fmla="*/ 0 w 6"/>
                  <a:gd name="T19" fmla="*/ 3 h 8"/>
                  <a:gd name="T20" fmla="*/ 3 w 6"/>
                  <a:gd name="T21" fmla="*/ 8 h 8"/>
                  <a:gd name="T22" fmla="*/ 4 w 6"/>
                  <a:gd name="T23" fmla="*/ 8 h 8"/>
                  <a:gd name="T24" fmla="*/ 4 w 6"/>
                  <a:gd name="T25" fmla="*/ 8 h 8"/>
                  <a:gd name="T26" fmla="*/ 6 w 6"/>
                  <a:gd name="T27" fmla="*/ 3 h 8"/>
                  <a:gd name="T28" fmla="*/ 6 w 6"/>
                  <a:gd name="T29" fmla="*/ 3 h 8"/>
                  <a:gd name="T30" fmla="*/ 6 w 6"/>
                  <a:gd name="T31" fmla="*/ 3 h 8"/>
                  <a:gd name="T32" fmla="*/ 4 w 6"/>
                  <a:gd name="T33" fmla="*/ 0 h 8"/>
                  <a:gd name="T34" fmla="*/ 4 w 6"/>
                  <a:gd name="T35" fmla="*/ 0 h 8"/>
                  <a:gd name="T36" fmla="*/ 4 w 6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8">
                    <a:moveTo>
                      <a:pt x="4" y="1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1" y="3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8" name="Freeform 1469"/>
              <p:cNvSpPr>
                <a:spLocks/>
              </p:cNvSpPr>
              <p:nvPr/>
            </p:nvSpPr>
            <p:spPr bwMode="gray">
              <a:xfrm>
                <a:off x="1637" y="3264"/>
                <a:ext cx="6" cy="9"/>
              </a:xfrm>
              <a:custGeom>
                <a:avLst/>
                <a:gdLst>
                  <a:gd name="T0" fmla="*/ 0 w 6"/>
                  <a:gd name="T1" fmla="*/ 7 h 9"/>
                  <a:gd name="T2" fmla="*/ 2 w 6"/>
                  <a:gd name="T3" fmla="*/ 0 h 9"/>
                  <a:gd name="T4" fmla="*/ 6 w 6"/>
                  <a:gd name="T5" fmla="*/ 7 h 9"/>
                  <a:gd name="T6" fmla="*/ 2 w 6"/>
                  <a:gd name="T7" fmla="*/ 9 h 9"/>
                  <a:gd name="T8" fmla="*/ 0 w 6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7"/>
                    </a:moveTo>
                    <a:lnTo>
                      <a:pt x="2" y="0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9" name="Freeform 1470"/>
              <p:cNvSpPr>
                <a:spLocks noEditPoints="1"/>
              </p:cNvSpPr>
              <p:nvPr/>
            </p:nvSpPr>
            <p:spPr bwMode="gray">
              <a:xfrm>
                <a:off x="1636" y="3263"/>
                <a:ext cx="7" cy="10"/>
              </a:xfrm>
              <a:custGeom>
                <a:avLst/>
                <a:gdLst>
                  <a:gd name="T0" fmla="*/ 3 w 7"/>
                  <a:gd name="T1" fmla="*/ 2 h 10"/>
                  <a:gd name="T2" fmla="*/ 7 w 7"/>
                  <a:gd name="T3" fmla="*/ 7 h 10"/>
                  <a:gd name="T4" fmla="*/ 3 w 7"/>
                  <a:gd name="T5" fmla="*/ 10 h 10"/>
                  <a:gd name="T6" fmla="*/ 1 w 7"/>
                  <a:gd name="T7" fmla="*/ 8 h 10"/>
                  <a:gd name="T8" fmla="*/ 3 w 7"/>
                  <a:gd name="T9" fmla="*/ 2 h 10"/>
                  <a:gd name="T10" fmla="*/ 3 w 7"/>
                  <a:gd name="T11" fmla="*/ 0 h 10"/>
                  <a:gd name="T12" fmla="*/ 2 w 7"/>
                  <a:gd name="T13" fmla="*/ 1 h 10"/>
                  <a:gd name="T14" fmla="*/ 1 w 7"/>
                  <a:gd name="T15" fmla="*/ 8 h 10"/>
                  <a:gd name="T16" fmla="*/ 0 w 7"/>
                  <a:gd name="T17" fmla="*/ 8 h 10"/>
                  <a:gd name="T18" fmla="*/ 1 w 7"/>
                  <a:gd name="T19" fmla="*/ 9 h 10"/>
                  <a:gd name="T20" fmla="*/ 3 w 7"/>
                  <a:gd name="T21" fmla="*/ 10 h 10"/>
                  <a:gd name="T22" fmla="*/ 3 w 7"/>
                  <a:gd name="T23" fmla="*/ 10 h 10"/>
                  <a:gd name="T24" fmla="*/ 3 w 7"/>
                  <a:gd name="T25" fmla="*/ 10 h 10"/>
                  <a:gd name="T26" fmla="*/ 7 w 7"/>
                  <a:gd name="T27" fmla="*/ 8 h 10"/>
                  <a:gd name="T28" fmla="*/ 7 w 7"/>
                  <a:gd name="T29" fmla="*/ 8 h 10"/>
                  <a:gd name="T30" fmla="*/ 7 w 7"/>
                  <a:gd name="T31" fmla="*/ 7 h 10"/>
                  <a:gd name="T32" fmla="*/ 3 w 7"/>
                  <a:gd name="T33" fmla="*/ 1 h 10"/>
                  <a:gd name="T34" fmla="*/ 3 w 7"/>
                  <a:gd name="T35" fmla="*/ 0 h 10"/>
                  <a:gd name="T36" fmla="*/ 3 w 7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3" y="2"/>
                    </a:moveTo>
                    <a:lnTo>
                      <a:pt x="7" y="7"/>
                    </a:lnTo>
                    <a:lnTo>
                      <a:pt x="3" y="10"/>
                    </a:lnTo>
                    <a:lnTo>
                      <a:pt x="1" y="8"/>
                    </a:lnTo>
                    <a:lnTo>
                      <a:pt x="3" y="2"/>
                    </a:lnTo>
                    <a:close/>
                    <a:moveTo>
                      <a:pt x="3" y="0"/>
                    </a:moveTo>
                    <a:lnTo>
                      <a:pt x="2" y="1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0" name="Freeform 1471"/>
              <p:cNvSpPr>
                <a:spLocks noEditPoints="1"/>
              </p:cNvSpPr>
              <p:nvPr/>
            </p:nvSpPr>
            <p:spPr bwMode="gray">
              <a:xfrm>
                <a:off x="1636" y="3263"/>
                <a:ext cx="7" cy="10"/>
              </a:xfrm>
              <a:custGeom>
                <a:avLst/>
                <a:gdLst>
                  <a:gd name="T0" fmla="*/ 3 w 7"/>
                  <a:gd name="T1" fmla="*/ 2 h 10"/>
                  <a:gd name="T2" fmla="*/ 7 w 7"/>
                  <a:gd name="T3" fmla="*/ 7 h 10"/>
                  <a:gd name="T4" fmla="*/ 3 w 7"/>
                  <a:gd name="T5" fmla="*/ 10 h 10"/>
                  <a:gd name="T6" fmla="*/ 1 w 7"/>
                  <a:gd name="T7" fmla="*/ 8 h 10"/>
                  <a:gd name="T8" fmla="*/ 3 w 7"/>
                  <a:gd name="T9" fmla="*/ 2 h 10"/>
                  <a:gd name="T10" fmla="*/ 3 w 7"/>
                  <a:gd name="T11" fmla="*/ 0 h 10"/>
                  <a:gd name="T12" fmla="*/ 2 w 7"/>
                  <a:gd name="T13" fmla="*/ 1 h 10"/>
                  <a:gd name="T14" fmla="*/ 1 w 7"/>
                  <a:gd name="T15" fmla="*/ 8 h 10"/>
                  <a:gd name="T16" fmla="*/ 0 w 7"/>
                  <a:gd name="T17" fmla="*/ 8 h 10"/>
                  <a:gd name="T18" fmla="*/ 1 w 7"/>
                  <a:gd name="T19" fmla="*/ 9 h 10"/>
                  <a:gd name="T20" fmla="*/ 3 w 7"/>
                  <a:gd name="T21" fmla="*/ 10 h 10"/>
                  <a:gd name="T22" fmla="*/ 3 w 7"/>
                  <a:gd name="T23" fmla="*/ 10 h 10"/>
                  <a:gd name="T24" fmla="*/ 3 w 7"/>
                  <a:gd name="T25" fmla="*/ 10 h 10"/>
                  <a:gd name="T26" fmla="*/ 7 w 7"/>
                  <a:gd name="T27" fmla="*/ 8 h 10"/>
                  <a:gd name="T28" fmla="*/ 7 w 7"/>
                  <a:gd name="T29" fmla="*/ 8 h 10"/>
                  <a:gd name="T30" fmla="*/ 7 w 7"/>
                  <a:gd name="T31" fmla="*/ 7 h 10"/>
                  <a:gd name="T32" fmla="*/ 3 w 7"/>
                  <a:gd name="T33" fmla="*/ 1 h 10"/>
                  <a:gd name="T34" fmla="*/ 3 w 7"/>
                  <a:gd name="T35" fmla="*/ 0 h 10"/>
                  <a:gd name="T36" fmla="*/ 3 w 7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3" y="2"/>
                    </a:moveTo>
                    <a:lnTo>
                      <a:pt x="7" y="7"/>
                    </a:lnTo>
                    <a:lnTo>
                      <a:pt x="3" y="10"/>
                    </a:lnTo>
                    <a:lnTo>
                      <a:pt x="1" y="8"/>
                    </a:lnTo>
                    <a:lnTo>
                      <a:pt x="3" y="2"/>
                    </a:lnTo>
                    <a:moveTo>
                      <a:pt x="3" y="0"/>
                    </a:moveTo>
                    <a:lnTo>
                      <a:pt x="2" y="1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1" name="Freeform 1472"/>
              <p:cNvSpPr>
                <a:spLocks/>
              </p:cNvSpPr>
              <p:nvPr/>
            </p:nvSpPr>
            <p:spPr bwMode="gray">
              <a:xfrm>
                <a:off x="1897" y="3307"/>
                <a:ext cx="28" cy="21"/>
              </a:xfrm>
              <a:custGeom>
                <a:avLst/>
                <a:gdLst>
                  <a:gd name="T0" fmla="*/ 0 w 28"/>
                  <a:gd name="T1" fmla="*/ 18 h 21"/>
                  <a:gd name="T2" fmla="*/ 4 w 28"/>
                  <a:gd name="T3" fmla="*/ 13 h 21"/>
                  <a:gd name="T4" fmla="*/ 11 w 28"/>
                  <a:gd name="T5" fmla="*/ 11 h 21"/>
                  <a:gd name="T6" fmla="*/ 11 w 28"/>
                  <a:gd name="T7" fmla="*/ 4 h 21"/>
                  <a:gd name="T8" fmla="*/ 27 w 28"/>
                  <a:gd name="T9" fmla="*/ 0 h 21"/>
                  <a:gd name="T10" fmla="*/ 28 w 28"/>
                  <a:gd name="T11" fmla="*/ 9 h 21"/>
                  <a:gd name="T12" fmla="*/ 16 w 28"/>
                  <a:gd name="T13" fmla="*/ 12 h 21"/>
                  <a:gd name="T14" fmla="*/ 10 w 28"/>
                  <a:gd name="T15" fmla="*/ 21 h 21"/>
                  <a:gd name="T16" fmla="*/ 0 w 28"/>
                  <a:gd name="T1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1">
                    <a:moveTo>
                      <a:pt x="0" y="18"/>
                    </a:moveTo>
                    <a:lnTo>
                      <a:pt x="4" y="13"/>
                    </a:lnTo>
                    <a:lnTo>
                      <a:pt x="11" y="11"/>
                    </a:lnTo>
                    <a:lnTo>
                      <a:pt x="11" y="4"/>
                    </a:lnTo>
                    <a:lnTo>
                      <a:pt x="27" y="0"/>
                    </a:lnTo>
                    <a:lnTo>
                      <a:pt x="28" y="9"/>
                    </a:lnTo>
                    <a:lnTo>
                      <a:pt x="16" y="12"/>
                    </a:lnTo>
                    <a:lnTo>
                      <a:pt x="10" y="21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2" name="Freeform 1473"/>
              <p:cNvSpPr>
                <a:spLocks noEditPoints="1"/>
              </p:cNvSpPr>
              <p:nvPr/>
            </p:nvSpPr>
            <p:spPr bwMode="gray">
              <a:xfrm>
                <a:off x="1896" y="3307"/>
                <a:ext cx="29" cy="22"/>
              </a:xfrm>
              <a:custGeom>
                <a:avLst/>
                <a:gdLst>
                  <a:gd name="T0" fmla="*/ 28 w 29"/>
                  <a:gd name="T1" fmla="*/ 0 h 22"/>
                  <a:gd name="T2" fmla="*/ 29 w 29"/>
                  <a:gd name="T3" fmla="*/ 9 h 22"/>
                  <a:gd name="T4" fmla="*/ 17 w 29"/>
                  <a:gd name="T5" fmla="*/ 12 h 22"/>
                  <a:gd name="T6" fmla="*/ 11 w 29"/>
                  <a:gd name="T7" fmla="*/ 21 h 22"/>
                  <a:gd name="T8" fmla="*/ 1 w 29"/>
                  <a:gd name="T9" fmla="*/ 18 h 22"/>
                  <a:gd name="T10" fmla="*/ 5 w 29"/>
                  <a:gd name="T11" fmla="*/ 14 h 22"/>
                  <a:gd name="T12" fmla="*/ 13 w 29"/>
                  <a:gd name="T13" fmla="*/ 11 h 22"/>
                  <a:gd name="T14" fmla="*/ 13 w 29"/>
                  <a:gd name="T15" fmla="*/ 4 h 22"/>
                  <a:gd name="T16" fmla="*/ 28 w 29"/>
                  <a:gd name="T17" fmla="*/ 0 h 22"/>
                  <a:gd name="T18" fmla="*/ 28 w 29"/>
                  <a:gd name="T19" fmla="*/ 0 h 22"/>
                  <a:gd name="T20" fmla="*/ 28 w 29"/>
                  <a:gd name="T21" fmla="*/ 0 h 22"/>
                  <a:gd name="T22" fmla="*/ 12 w 29"/>
                  <a:gd name="T23" fmla="*/ 3 h 22"/>
                  <a:gd name="T24" fmla="*/ 12 w 29"/>
                  <a:gd name="T25" fmla="*/ 4 h 22"/>
                  <a:gd name="T26" fmla="*/ 12 w 29"/>
                  <a:gd name="T27" fmla="*/ 4 h 22"/>
                  <a:gd name="T28" fmla="*/ 12 w 29"/>
                  <a:gd name="T29" fmla="*/ 11 h 22"/>
                  <a:gd name="T30" fmla="*/ 5 w 29"/>
                  <a:gd name="T31" fmla="*/ 13 h 22"/>
                  <a:gd name="T32" fmla="*/ 5 w 29"/>
                  <a:gd name="T33" fmla="*/ 13 h 22"/>
                  <a:gd name="T34" fmla="*/ 5 w 29"/>
                  <a:gd name="T35" fmla="*/ 13 h 22"/>
                  <a:gd name="T36" fmla="*/ 1 w 29"/>
                  <a:gd name="T37" fmla="*/ 18 h 22"/>
                  <a:gd name="T38" fmla="*/ 0 w 29"/>
                  <a:gd name="T39" fmla="*/ 18 h 22"/>
                  <a:gd name="T40" fmla="*/ 1 w 29"/>
                  <a:gd name="T41" fmla="*/ 18 h 22"/>
                  <a:gd name="T42" fmla="*/ 11 w 29"/>
                  <a:gd name="T43" fmla="*/ 21 h 22"/>
                  <a:gd name="T44" fmla="*/ 11 w 29"/>
                  <a:gd name="T45" fmla="*/ 22 h 22"/>
                  <a:gd name="T46" fmla="*/ 11 w 29"/>
                  <a:gd name="T47" fmla="*/ 21 h 22"/>
                  <a:gd name="T48" fmla="*/ 18 w 29"/>
                  <a:gd name="T49" fmla="*/ 12 h 22"/>
                  <a:gd name="T50" fmla="*/ 29 w 29"/>
                  <a:gd name="T51" fmla="*/ 9 h 22"/>
                  <a:gd name="T52" fmla="*/ 29 w 29"/>
                  <a:gd name="T53" fmla="*/ 9 h 22"/>
                  <a:gd name="T54" fmla="*/ 29 w 29"/>
                  <a:gd name="T55" fmla="*/ 8 h 22"/>
                  <a:gd name="T56" fmla="*/ 28 w 29"/>
                  <a:gd name="T57" fmla="*/ 0 h 22"/>
                  <a:gd name="T58" fmla="*/ 28 w 29"/>
                  <a:gd name="T59" fmla="*/ 0 h 22"/>
                  <a:gd name="T60" fmla="*/ 28 w 29"/>
                  <a:gd name="T6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22">
                    <a:moveTo>
                      <a:pt x="28" y="0"/>
                    </a:moveTo>
                    <a:lnTo>
                      <a:pt x="29" y="9"/>
                    </a:lnTo>
                    <a:lnTo>
                      <a:pt x="17" y="12"/>
                    </a:lnTo>
                    <a:lnTo>
                      <a:pt x="11" y="21"/>
                    </a:lnTo>
                    <a:lnTo>
                      <a:pt x="1" y="18"/>
                    </a:lnTo>
                    <a:lnTo>
                      <a:pt x="5" y="14"/>
                    </a:lnTo>
                    <a:lnTo>
                      <a:pt x="13" y="11"/>
                    </a:lnTo>
                    <a:lnTo>
                      <a:pt x="13" y="4"/>
                    </a:ln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1" y="21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8" y="12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3" name="Freeform 1474"/>
              <p:cNvSpPr>
                <a:spLocks noEditPoints="1"/>
              </p:cNvSpPr>
              <p:nvPr/>
            </p:nvSpPr>
            <p:spPr bwMode="gray">
              <a:xfrm>
                <a:off x="1896" y="3307"/>
                <a:ext cx="29" cy="22"/>
              </a:xfrm>
              <a:custGeom>
                <a:avLst/>
                <a:gdLst>
                  <a:gd name="T0" fmla="*/ 28 w 29"/>
                  <a:gd name="T1" fmla="*/ 0 h 22"/>
                  <a:gd name="T2" fmla="*/ 29 w 29"/>
                  <a:gd name="T3" fmla="*/ 9 h 22"/>
                  <a:gd name="T4" fmla="*/ 17 w 29"/>
                  <a:gd name="T5" fmla="*/ 12 h 22"/>
                  <a:gd name="T6" fmla="*/ 11 w 29"/>
                  <a:gd name="T7" fmla="*/ 21 h 22"/>
                  <a:gd name="T8" fmla="*/ 1 w 29"/>
                  <a:gd name="T9" fmla="*/ 18 h 22"/>
                  <a:gd name="T10" fmla="*/ 5 w 29"/>
                  <a:gd name="T11" fmla="*/ 14 h 22"/>
                  <a:gd name="T12" fmla="*/ 13 w 29"/>
                  <a:gd name="T13" fmla="*/ 11 h 22"/>
                  <a:gd name="T14" fmla="*/ 13 w 29"/>
                  <a:gd name="T15" fmla="*/ 4 h 22"/>
                  <a:gd name="T16" fmla="*/ 28 w 29"/>
                  <a:gd name="T17" fmla="*/ 0 h 22"/>
                  <a:gd name="T18" fmla="*/ 28 w 29"/>
                  <a:gd name="T19" fmla="*/ 0 h 22"/>
                  <a:gd name="T20" fmla="*/ 28 w 29"/>
                  <a:gd name="T21" fmla="*/ 0 h 22"/>
                  <a:gd name="T22" fmla="*/ 12 w 29"/>
                  <a:gd name="T23" fmla="*/ 3 h 22"/>
                  <a:gd name="T24" fmla="*/ 12 w 29"/>
                  <a:gd name="T25" fmla="*/ 4 h 22"/>
                  <a:gd name="T26" fmla="*/ 12 w 29"/>
                  <a:gd name="T27" fmla="*/ 4 h 22"/>
                  <a:gd name="T28" fmla="*/ 12 w 29"/>
                  <a:gd name="T29" fmla="*/ 11 h 22"/>
                  <a:gd name="T30" fmla="*/ 5 w 29"/>
                  <a:gd name="T31" fmla="*/ 13 h 22"/>
                  <a:gd name="T32" fmla="*/ 5 w 29"/>
                  <a:gd name="T33" fmla="*/ 13 h 22"/>
                  <a:gd name="T34" fmla="*/ 5 w 29"/>
                  <a:gd name="T35" fmla="*/ 13 h 22"/>
                  <a:gd name="T36" fmla="*/ 1 w 29"/>
                  <a:gd name="T37" fmla="*/ 18 h 22"/>
                  <a:gd name="T38" fmla="*/ 0 w 29"/>
                  <a:gd name="T39" fmla="*/ 18 h 22"/>
                  <a:gd name="T40" fmla="*/ 1 w 29"/>
                  <a:gd name="T41" fmla="*/ 18 h 22"/>
                  <a:gd name="T42" fmla="*/ 11 w 29"/>
                  <a:gd name="T43" fmla="*/ 21 h 22"/>
                  <a:gd name="T44" fmla="*/ 11 w 29"/>
                  <a:gd name="T45" fmla="*/ 22 h 22"/>
                  <a:gd name="T46" fmla="*/ 11 w 29"/>
                  <a:gd name="T47" fmla="*/ 21 h 22"/>
                  <a:gd name="T48" fmla="*/ 18 w 29"/>
                  <a:gd name="T49" fmla="*/ 12 h 22"/>
                  <a:gd name="T50" fmla="*/ 29 w 29"/>
                  <a:gd name="T51" fmla="*/ 9 h 22"/>
                  <a:gd name="T52" fmla="*/ 29 w 29"/>
                  <a:gd name="T53" fmla="*/ 9 h 22"/>
                  <a:gd name="T54" fmla="*/ 29 w 29"/>
                  <a:gd name="T55" fmla="*/ 8 h 22"/>
                  <a:gd name="T56" fmla="*/ 28 w 29"/>
                  <a:gd name="T57" fmla="*/ 0 h 22"/>
                  <a:gd name="T58" fmla="*/ 28 w 29"/>
                  <a:gd name="T59" fmla="*/ 0 h 22"/>
                  <a:gd name="T60" fmla="*/ 28 w 29"/>
                  <a:gd name="T6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22">
                    <a:moveTo>
                      <a:pt x="28" y="0"/>
                    </a:moveTo>
                    <a:lnTo>
                      <a:pt x="29" y="9"/>
                    </a:lnTo>
                    <a:lnTo>
                      <a:pt x="17" y="12"/>
                    </a:lnTo>
                    <a:lnTo>
                      <a:pt x="11" y="21"/>
                    </a:lnTo>
                    <a:lnTo>
                      <a:pt x="1" y="18"/>
                    </a:lnTo>
                    <a:lnTo>
                      <a:pt x="5" y="14"/>
                    </a:lnTo>
                    <a:lnTo>
                      <a:pt x="13" y="11"/>
                    </a:lnTo>
                    <a:lnTo>
                      <a:pt x="13" y="4"/>
                    </a:lnTo>
                    <a:lnTo>
                      <a:pt x="28" y="0"/>
                    </a:lnTo>
                    <a:moveTo>
                      <a:pt x="28" y="0"/>
                    </a:moveTo>
                    <a:lnTo>
                      <a:pt x="28" y="0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1" y="21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8" y="12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4" name="Freeform 1475"/>
              <p:cNvSpPr>
                <a:spLocks/>
              </p:cNvSpPr>
              <p:nvPr/>
            </p:nvSpPr>
            <p:spPr bwMode="gray">
              <a:xfrm>
                <a:off x="1921" y="3310"/>
                <a:ext cx="28" cy="21"/>
              </a:xfrm>
              <a:custGeom>
                <a:avLst/>
                <a:gdLst>
                  <a:gd name="T0" fmla="*/ 0 w 28"/>
                  <a:gd name="T1" fmla="*/ 17 h 21"/>
                  <a:gd name="T2" fmla="*/ 6 w 28"/>
                  <a:gd name="T3" fmla="*/ 8 h 21"/>
                  <a:gd name="T4" fmla="*/ 15 w 28"/>
                  <a:gd name="T5" fmla="*/ 5 h 21"/>
                  <a:gd name="T6" fmla="*/ 15 w 28"/>
                  <a:gd name="T7" fmla="*/ 0 h 21"/>
                  <a:gd name="T8" fmla="*/ 22 w 28"/>
                  <a:gd name="T9" fmla="*/ 0 h 21"/>
                  <a:gd name="T10" fmla="*/ 28 w 28"/>
                  <a:gd name="T11" fmla="*/ 6 h 21"/>
                  <a:gd name="T12" fmla="*/ 17 w 28"/>
                  <a:gd name="T13" fmla="*/ 9 h 21"/>
                  <a:gd name="T14" fmla="*/ 16 w 28"/>
                  <a:gd name="T15" fmla="*/ 15 h 21"/>
                  <a:gd name="T16" fmla="*/ 4 w 28"/>
                  <a:gd name="T17" fmla="*/ 21 h 21"/>
                  <a:gd name="T18" fmla="*/ 0 w 28"/>
                  <a:gd name="T19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1">
                    <a:moveTo>
                      <a:pt x="0" y="17"/>
                    </a:moveTo>
                    <a:lnTo>
                      <a:pt x="6" y="8"/>
                    </a:lnTo>
                    <a:lnTo>
                      <a:pt x="15" y="5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8" y="6"/>
                    </a:lnTo>
                    <a:lnTo>
                      <a:pt x="17" y="9"/>
                    </a:lnTo>
                    <a:lnTo>
                      <a:pt x="16" y="15"/>
                    </a:lnTo>
                    <a:lnTo>
                      <a:pt x="4" y="21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5" name="Freeform 1476"/>
              <p:cNvSpPr>
                <a:spLocks noEditPoints="1"/>
              </p:cNvSpPr>
              <p:nvPr/>
            </p:nvSpPr>
            <p:spPr bwMode="gray">
              <a:xfrm>
                <a:off x="1921" y="3310"/>
                <a:ext cx="28" cy="21"/>
              </a:xfrm>
              <a:custGeom>
                <a:avLst/>
                <a:gdLst>
                  <a:gd name="T0" fmla="*/ 22 w 28"/>
                  <a:gd name="T1" fmla="*/ 0 h 21"/>
                  <a:gd name="T2" fmla="*/ 27 w 28"/>
                  <a:gd name="T3" fmla="*/ 6 h 21"/>
                  <a:gd name="T4" fmla="*/ 17 w 28"/>
                  <a:gd name="T5" fmla="*/ 9 h 21"/>
                  <a:gd name="T6" fmla="*/ 16 w 28"/>
                  <a:gd name="T7" fmla="*/ 15 h 21"/>
                  <a:gd name="T8" fmla="*/ 5 w 28"/>
                  <a:gd name="T9" fmla="*/ 20 h 21"/>
                  <a:gd name="T10" fmla="*/ 1 w 28"/>
                  <a:gd name="T11" fmla="*/ 16 h 21"/>
                  <a:gd name="T12" fmla="*/ 6 w 28"/>
                  <a:gd name="T13" fmla="*/ 8 h 21"/>
                  <a:gd name="T14" fmla="*/ 15 w 28"/>
                  <a:gd name="T15" fmla="*/ 6 h 21"/>
                  <a:gd name="T16" fmla="*/ 15 w 28"/>
                  <a:gd name="T17" fmla="*/ 0 h 21"/>
                  <a:gd name="T18" fmla="*/ 22 w 28"/>
                  <a:gd name="T19" fmla="*/ 0 h 21"/>
                  <a:gd name="T20" fmla="*/ 22 w 28"/>
                  <a:gd name="T21" fmla="*/ 0 h 21"/>
                  <a:gd name="T22" fmla="*/ 22 w 28"/>
                  <a:gd name="T23" fmla="*/ 0 h 21"/>
                  <a:gd name="T24" fmla="*/ 15 w 28"/>
                  <a:gd name="T25" fmla="*/ 0 h 21"/>
                  <a:gd name="T26" fmla="*/ 14 w 28"/>
                  <a:gd name="T27" fmla="*/ 0 h 21"/>
                  <a:gd name="T28" fmla="*/ 14 w 28"/>
                  <a:gd name="T29" fmla="*/ 0 h 21"/>
                  <a:gd name="T30" fmla="*/ 14 w 28"/>
                  <a:gd name="T31" fmla="*/ 5 h 21"/>
                  <a:gd name="T32" fmla="*/ 6 w 28"/>
                  <a:gd name="T33" fmla="*/ 8 h 21"/>
                  <a:gd name="T34" fmla="*/ 6 w 28"/>
                  <a:gd name="T35" fmla="*/ 8 h 21"/>
                  <a:gd name="T36" fmla="*/ 6 w 28"/>
                  <a:gd name="T37" fmla="*/ 8 h 21"/>
                  <a:gd name="T38" fmla="*/ 0 w 28"/>
                  <a:gd name="T39" fmla="*/ 16 h 21"/>
                  <a:gd name="T40" fmla="*/ 0 w 28"/>
                  <a:gd name="T41" fmla="*/ 17 h 21"/>
                  <a:gd name="T42" fmla="*/ 0 w 28"/>
                  <a:gd name="T43" fmla="*/ 17 h 21"/>
                  <a:gd name="T44" fmla="*/ 4 w 28"/>
                  <a:gd name="T45" fmla="*/ 21 h 21"/>
                  <a:gd name="T46" fmla="*/ 4 w 28"/>
                  <a:gd name="T47" fmla="*/ 21 h 21"/>
                  <a:gd name="T48" fmla="*/ 5 w 28"/>
                  <a:gd name="T49" fmla="*/ 21 h 21"/>
                  <a:gd name="T50" fmla="*/ 16 w 28"/>
                  <a:gd name="T51" fmla="*/ 15 h 21"/>
                  <a:gd name="T52" fmla="*/ 16 w 28"/>
                  <a:gd name="T53" fmla="*/ 15 h 21"/>
                  <a:gd name="T54" fmla="*/ 16 w 28"/>
                  <a:gd name="T55" fmla="*/ 15 h 21"/>
                  <a:gd name="T56" fmla="*/ 17 w 28"/>
                  <a:gd name="T57" fmla="*/ 9 h 21"/>
                  <a:gd name="T58" fmla="*/ 27 w 28"/>
                  <a:gd name="T59" fmla="*/ 7 h 21"/>
                  <a:gd name="T60" fmla="*/ 28 w 28"/>
                  <a:gd name="T61" fmla="*/ 6 h 21"/>
                  <a:gd name="T62" fmla="*/ 27 w 28"/>
                  <a:gd name="T63" fmla="*/ 6 h 21"/>
                  <a:gd name="T64" fmla="*/ 22 w 28"/>
                  <a:gd name="T65" fmla="*/ 0 h 21"/>
                  <a:gd name="T66" fmla="*/ 22 w 28"/>
                  <a:gd name="T67" fmla="*/ 0 h 21"/>
                  <a:gd name="T68" fmla="*/ 22 w 28"/>
                  <a:gd name="T6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1">
                    <a:moveTo>
                      <a:pt x="22" y="0"/>
                    </a:moveTo>
                    <a:lnTo>
                      <a:pt x="27" y="6"/>
                    </a:lnTo>
                    <a:lnTo>
                      <a:pt x="17" y="9"/>
                    </a:lnTo>
                    <a:lnTo>
                      <a:pt x="16" y="15"/>
                    </a:lnTo>
                    <a:lnTo>
                      <a:pt x="5" y="20"/>
                    </a:lnTo>
                    <a:lnTo>
                      <a:pt x="1" y="16"/>
                    </a:lnTo>
                    <a:lnTo>
                      <a:pt x="6" y="8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22" y="0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5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7" y="9"/>
                    </a:lnTo>
                    <a:lnTo>
                      <a:pt x="27" y="7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6" name="Freeform 1477"/>
              <p:cNvSpPr>
                <a:spLocks noEditPoints="1"/>
              </p:cNvSpPr>
              <p:nvPr/>
            </p:nvSpPr>
            <p:spPr bwMode="gray">
              <a:xfrm>
                <a:off x="1921" y="3310"/>
                <a:ext cx="28" cy="21"/>
              </a:xfrm>
              <a:custGeom>
                <a:avLst/>
                <a:gdLst>
                  <a:gd name="T0" fmla="*/ 22 w 28"/>
                  <a:gd name="T1" fmla="*/ 0 h 21"/>
                  <a:gd name="T2" fmla="*/ 27 w 28"/>
                  <a:gd name="T3" fmla="*/ 6 h 21"/>
                  <a:gd name="T4" fmla="*/ 17 w 28"/>
                  <a:gd name="T5" fmla="*/ 9 h 21"/>
                  <a:gd name="T6" fmla="*/ 16 w 28"/>
                  <a:gd name="T7" fmla="*/ 15 h 21"/>
                  <a:gd name="T8" fmla="*/ 5 w 28"/>
                  <a:gd name="T9" fmla="*/ 20 h 21"/>
                  <a:gd name="T10" fmla="*/ 1 w 28"/>
                  <a:gd name="T11" fmla="*/ 16 h 21"/>
                  <a:gd name="T12" fmla="*/ 6 w 28"/>
                  <a:gd name="T13" fmla="*/ 8 h 21"/>
                  <a:gd name="T14" fmla="*/ 15 w 28"/>
                  <a:gd name="T15" fmla="*/ 6 h 21"/>
                  <a:gd name="T16" fmla="*/ 15 w 28"/>
                  <a:gd name="T17" fmla="*/ 0 h 21"/>
                  <a:gd name="T18" fmla="*/ 22 w 28"/>
                  <a:gd name="T19" fmla="*/ 0 h 21"/>
                  <a:gd name="T20" fmla="*/ 22 w 28"/>
                  <a:gd name="T21" fmla="*/ 0 h 21"/>
                  <a:gd name="T22" fmla="*/ 22 w 28"/>
                  <a:gd name="T23" fmla="*/ 0 h 21"/>
                  <a:gd name="T24" fmla="*/ 15 w 28"/>
                  <a:gd name="T25" fmla="*/ 0 h 21"/>
                  <a:gd name="T26" fmla="*/ 14 w 28"/>
                  <a:gd name="T27" fmla="*/ 0 h 21"/>
                  <a:gd name="T28" fmla="*/ 14 w 28"/>
                  <a:gd name="T29" fmla="*/ 0 h 21"/>
                  <a:gd name="T30" fmla="*/ 14 w 28"/>
                  <a:gd name="T31" fmla="*/ 5 h 21"/>
                  <a:gd name="T32" fmla="*/ 6 w 28"/>
                  <a:gd name="T33" fmla="*/ 8 h 21"/>
                  <a:gd name="T34" fmla="*/ 6 w 28"/>
                  <a:gd name="T35" fmla="*/ 8 h 21"/>
                  <a:gd name="T36" fmla="*/ 6 w 28"/>
                  <a:gd name="T37" fmla="*/ 8 h 21"/>
                  <a:gd name="T38" fmla="*/ 0 w 28"/>
                  <a:gd name="T39" fmla="*/ 16 h 21"/>
                  <a:gd name="T40" fmla="*/ 0 w 28"/>
                  <a:gd name="T41" fmla="*/ 17 h 21"/>
                  <a:gd name="T42" fmla="*/ 0 w 28"/>
                  <a:gd name="T43" fmla="*/ 17 h 21"/>
                  <a:gd name="T44" fmla="*/ 4 w 28"/>
                  <a:gd name="T45" fmla="*/ 21 h 21"/>
                  <a:gd name="T46" fmla="*/ 4 w 28"/>
                  <a:gd name="T47" fmla="*/ 21 h 21"/>
                  <a:gd name="T48" fmla="*/ 5 w 28"/>
                  <a:gd name="T49" fmla="*/ 21 h 21"/>
                  <a:gd name="T50" fmla="*/ 16 w 28"/>
                  <a:gd name="T51" fmla="*/ 15 h 21"/>
                  <a:gd name="T52" fmla="*/ 16 w 28"/>
                  <a:gd name="T53" fmla="*/ 15 h 21"/>
                  <a:gd name="T54" fmla="*/ 16 w 28"/>
                  <a:gd name="T55" fmla="*/ 15 h 21"/>
                  <a:gd name="T56" fmla="*/ 17 w 28"/>
                  <a:gd name="T57" fmla="*/ 9 h 21"/>
                  <a:gd name="T58" fmla="*/ 27 w 28"/>
                  <a:gd name="T59" fmla="*/ 7 h 21"/>
                  <a:gd name="T60" fmla="*/ 28 w 28"/>
                  <a:gd name="T61" fmla="*/ 6 h 21"/>
                  <a:gd name="T62" fmla="*/ 27 w 28"/>
                  <a:gd name="T63" fmla="*/ 6 h 21"/>
                  <a:gd name="T64" fmla="*/ 22 w 28"/>
                  <a:gd name="T65" fmla="*/ 0 h 21"/>
                  <a:gd name="T66" fmla="*/ 22 w 28"/>
                  <a:gd name="T67" fmla="*/ 0 h 21"/>
                  <a:gd name="T68" fmla="*/ 22 w 28"/>
                  <a:gd name="T6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1">
                    <a:moveTo>
                      <a:pt x="22" y="0"/>
                    </a:moveTo>
                    <a:lnTo>
                      <a:pt x="27" y="6"/>
                    </a:lnTo>
                    <a:lnTo>
                      <a:pt x="17" y="9"/>
                    </a:lnTo>
                    <a:lnTo>
                      <a:pt x="16" y="15"/>
                    </a:lnTo>
                    <a:lnTo>
                      <a:pt x="5" y="20"/>
                    </a:lnTo>
                    <a:lnTo>
                      <a:pt x="1" y="16"/>
                    </a:lnTo>
                    <a:lnTo>
                      <a:pt x="6" y="8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22" y="0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5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7" y="9"/>
                    </a:lnTo>
                    <a:lnTo>
                      <a:pt x="27" y="7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7" name="Freeform 1478"/>
              <p:cNvSpPr>
                <a:spLocks/>
              </p:cNvSpPr>
              <p:nvPr/>
            </p:nvSpPr>
            <p:spPr bwMode="gray">
              <a:xfrm>
                <a:off x="1654" y="3178"/>
                <a:ext cx="9" cy="8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3 h 8"/>
                  <a:gd name="T4" fmla="*/ 6 w 9"/>
                  <a:gd name="T5" fmla="*/ 0 h 8"/>
                  <a:gd name="T6" fmla="*/ 9 w 9"/>
                  <a:gd name="T7" fmla="*/ 6 h 8"/>
                  <a:gd name="T8" fmla="*/ 5 w 9"/>
                  <a:gd name="T9" fmla="*/ 8 h 8"/>
                  <a:gd name="T10" fmla="*/ 0 w 9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lnTo>
                      <a:pt x="2" y="3"/>
                    </a:lnTo>
                    <a:lnTo>
                      <a:pt x="6" y="0"/>
                    </a:lnTo>
                    <a:lnTo>
                      <a:pt x="9" y="6"/>
                    </a:lnTo>
                    <a:lnTo>
                      <a:pt x="5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8" name="Freeform 1479"/>
              <p:cNvSpPr>
                <a:spLocks noEditPoints="1"/>
              </p:cNvSpPr>
              <p:nvPr/>
            </p:nvSpPr>
            <p:spPr bwMode="gray">
              <a:xfrm>
                <a:off x="1653" y="3177"/>
                <a:ext cx="10" cy="10"/>
              </a:xfrm>
              <a:custGeom>
                <a:avLst/>
                <a:gdLst>
                  <a:gd name="T0" fmla="*/ 7 w 10"/>
                  <a:gd name="T1" fmla="*/ 1 h 10"/>
                  <a:gd name="T2" fmla="*/ 9 w 10"/>
                  <a:gd name="T3" fmla="*/ 7 h 10"/>
                  <a:gd name="T4" fmla="*/ 6 w 10"/>
                  <a:gd name="T5" fmla="*/ 9 h 10"/>
                  <a:gd name="T6" fmla="*/ 1 w 10"/>
                  <a:gd name="T7" fmla="*/ 9 h 10"/>
                  <a:gd name="T8" fmla="*/ 3 w 10"/>
                  <a:gd name="T9" fmla="*/ 4 h 10"/>
                  <a:gd name="T10" fmla="*/ 7 w 10"/>
                  <a:gd name="T11" fmla="*/ 1 h 10"/>
                  <a:gd name="T12" fmla="*/ 7 w 10"/>
                  <a:gd name="T13" fmla="*/ 0 h 10"/>
                  <a:gd name="T14" fmla="*/ 6 w 10"/>
                  <a:gd name="T15" fmla="*/ 1 h 10"/>
                  <a:gd name="T16" fmla="*/ 3 w 10"/>
                  <a:gd name="T17" fmla="*/ 4 h 10"/>
                  <a:gd name="T18" fmla="*/ 2 w 10"/>
                  <a:gd name="T19" fmla="*/ 4 h 10"/>
                  <a:gd name="T20" fmla="*/ 2 w 10"/>
                  <a:gd name="T21" fmla="*/ 4 h 10"/>
                  <a:gd name="T22" fmla="*/ 1 w 10"/>
                  <a:gd name="T23" fmla="*/ 9 h 10"/>
                  <a:gd name="T24" fmla="*/ 0 w 10"/>
                  <a:gd name="T25" fmla="*/ 10 h 10"/>
                  <a:gd name="T26" fmla="*/ 1 w 10"/>
                  <a:gd name="T27" fmla="*/ 10 h 10"/>
                  <a:gd name="T28" fmla="*/ 6 w 10"/>
                  <a:gd name="T29" fmla="*/ 10 h 10"/>
                  <a:gd name="T30" fmla="*/ 6 w 10"/>
                  <a:gd name="T31" fmla="*/ 10 h 10"/>
                  <a:gd name="T32" fmla="*/ 6 w 10"/>
                  <a:gd name="T33" fmla="*/ 10 h 10"/>
                  <a:gd name="T34" fmla="*/ 10 w 10"/>
                  <a:gd name="T35" fmla="*/ 7 h 10"/>
                  <a:gd name="T36" fmla="*/ 10 w 10"/>
                  <a:gd name="T37" fmla="*/ 7 h 10"/>
                  <a:gd name="T38" fmla="*/ 10 w 10"/>
                  <a:gd name="T39" fmla="*/ 7 h 10"/>
                  <a:gd name="T40" fmla="*/ 7 w 10"/>
                  <a:gd name="T41" fmla="*/ 1 h 10"/>
                  <a:gd name="T42" fmla="*/ 7 w 10"/>
                  <a:gd name="T43" fmla="*/ 0 h 10"/>
                  <a:gd name="T44" fmla="*/ 7 w 10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0">
                    <a:moveTo>
                      <a:pt x="7" y="1"/>
                    </a:moveTo>
                    <a:lnTo>
                      <a:pt x="9" y="7"/>
                    </a:lnTo>
                    <a:lnTo>
                      <a:pt x="6" y="9"/>
                    </a:lnTo>
                    <a:lnTo>
                      <a:pt x="1" y="9"/>
                    </a:lnTo>
                    <a:lnTo>
                      <a:pt x="3" y="4"/>
                    </a:lnTo>
                    <a:lnTo>
                      <a:pt x="7" y="1"/>
                    </a:lnTo>
                    <a:close/>
                    <a:moveTo>
                      <a:pt x="7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9" name="Freeform 1480"/>
              <p:cNvSpPr>
                <a:spLocks noEditPoints="1"/>
              </p:cNvSpPr>
              <p:nvPr/>
            </p:nvSpPr>
            <p:spPr bwMode="gray">
              <a:xfrm>
                <a:off x="1653" y="3177"/>
                <a:ext cx="10" cy="10"/>
              </a:xfrm>
              <a:custGeom>
                <a:avLst/>
                <a:gdLst>
                  <a:gd name="T0" fmla="*/ 7 w 10"/>
                  <a:gd name="T1" fmla="*/ 1 h 10"/>
                  <a:gd name="T2" fmla="*/ 9 w 10"/>
                  <a:gd name="T3" fmla="*/ 7 h 10"/>
                  <a:gd name="T4" fmla="*/ 6 w 10"/>
                  <a:gd name="T5" fmla="*/ 9 h 10"/>
                  <a:gd name="T6" fmla="*/ 1 w 10"/>
                  <a:gd name="T7" fmla="*/ 9 h 10"/>
                  <a:gd name="T8" fmla="*/ 3 w 10"/>
                  <a:gd name="T9" fmla="*/ 4 h 10"/>
                  <a:gd name="T10" fmla="*/ 7 w 10"/>
                  <a:gd name="T11" fmla="*/ 1 h 10"/>
                  <a:gd name="T12" fmla="*/ 7 w 10"/>
                  <a:gd name="T13" fmla="*/ 0 h 10"/>
                  <a:gd name="T14" fmla="*/ 6 w 10"/>
                  <a:gd name="T15" fmla="*/ 1 h 10"/>
                  <a:gd name="T16" fmla="*/ 3 w 10"/>
                  <a:gd name="T17" fmla="*/ 4 h 10"/>
                  <a:gd name="T18" fmla="*/ 2 w 10"/>
                  <a:gd name="T19" fmla="*/ 4 h 10"/>
                  <a:gd name="T20" fmla="*/ 2 w 10"/>
                  <a:gd name="T21" fmla="*/ 4 h 10"/>
                  <a:gd name="T22" fmla="*/ 1 w 10"/>
                  <a:gd name="T23" fmla="*/ 9 h 10"/>
                  <a:gd name="T24" fmla="*/ 0 w 10"/>
                  <a:gd name="T25" fmla="*/ 10 h 10"/>
                  <a:gd name="T26" fmla="*/ 1 w 10"/>
                  <a:gd name="T27" fmla="*/ 10 h 10"/>
                  <a:gd name="T28" fmla="*/ 6 w 10"/>
                  <a:gd name="T29" fmla="*/ 10 h 10"/>
                  <a:gd name="T30" fmla="*/ 6 w 10"/>
                  <a:gd name="T31" fmla="*/ 10 h 10"/>
                  <a:gd name="T32" fmla="*/ 6 w 10"/>
                  <a:gd name="T33" fmla="*/ 10 h 10"/>
                  <a:gd name="T34" fmla="*/ 10 w 10"/>
                  <a:gd name="T35" fmla="*/ 7 h 10"/>
                  <a:gd name="T36" fmla="*/ 10 w 10"/>
                  <a:gd name="T37" fmla="*/ 7 h 10"/>
                  <a:gd name="T38" fmla="*/ 10 w 10"/>
                  <a:gd name="T39" fmla="*/ 7 h 10"/>
                  <a:gd name="T40" fmla="*/ 7 w 10"/>
                  <a:gd name="T41" fmla="*/ 1 h 10"/>
                  <a:gd name="T42" fmla="*/ 7 w 10"/>
                  <a:gd name="T43" fmla="*/ 0 h 10"/>
                  <a:gd name="T44" fmla="*/ 7 w 10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0">
                    <a:moveTo>
                      <a:pt x="7" y="1"/>
                    </a:moveTo>
                    <a:lnTo>
                      <a:pt x="9" y="7"/>
                    </a:lnTo>
                    <a:lnTo>
                      <a:pt x="6" y="9"/>
                    </a:lnTo>
                    <a:lnTo>
                      <a:pt x="1" y="9"/>
                    </a:lnTo>
                    <a:lnTo>
                      <a:pt x="3" y="4"/>
                    </a:lnTo>
                    <a:lnTo>
                      <a:pt x="7" y="1"/>
                    </a:lnTo>
                    <a:moveTo>
                      <a:pt x="7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0" name="Freeform 1481"/>
              <p:cNvSpPr>
                <a:spLocks/>
              </p:cNvSpPr>
              <p:nvPr/>
            </p:nvSpPr>
            <p:spPr bwMode="gray">
              <a:xfrm>
                <a:off x="1661" y="3170"/>
                <a:ext cx="8" cy="9"/>
              </a:xfrm>
              <a:custGeom>
                <a:avLst/>
                <a:gdLst>
                  <a:gd name="T0" fmla="*/ 0 w 8"/>
                  <a:gd name="T1" fmla="*/ 6 h 9"/>
                  <a:gd name="T2" fmla="*/ 1 w 8"/>
                  <a:gd name="T3" fmla="*/ 0 h 9"/>
                  <a:gd name="T4" fmla="*/ 7 w 8"/>
                  <a:gd name="T5" fmla="*/ 1 h 9"/>
                  <a:gd name="T6" fmla="*/ 8 w 8"/>
                  <a:gd name="T7" fmla="*/ 7 h 9"/>
                  <a:gd name="T8" fmla="*/ 5 w 8"/>
                  <a:gd name="T9" fmla="*/ 9 h 9"/>
                  <a:gd name="T10" fmla="*/ 0 w 8"/>
                  <a:gd name="T1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6"/>
                    </a:moveTo>
                    <a:lnTo>
                      <a:pt x="1" y="0"/>
                    </a:lnTo>
                    <a:lnTo>
                      <a:pt x="7" y="1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1" name="Freeform 1482"/>
              <p:cNvSpPr>
                <a:spLocks noEditPoints="1"/>
              </p:cNvSpPr>
              <p:nvPr/>
            </p:nvSpPr>
            <p:spPr bwMode="gray">
              <a:xfrm>
                <a:off x="1661" y="3169"/>
                <a:ext cx="9" cy="10"/>
              </a:xfrm>
              <a:custGeom>
                <a:avLst/>
                <a:gdLst>
                  <a:gd name="T0" fmla="*/ 1 w 9"/>
                  <a:gd name="T1" fmla="*/ 1 h 10"/>
                  <a:gd name="T2" fmla="*/ 7 w 9"/>
                  <a:gd name="T3" fmla="*/ 2 h 10"/>
                  <a:gd name="T4" fmla="*/ 8 w 9"/>
                  <a:gd name="T5" fmla="*/ 8 h 10"/>
                  <a:gd name="T6" fmla="*/ 5 w 9"/>
                  <a:gd name="T7" fmla="*/ 10 h 10"/>
                  <a:gd name="T8" fmla="*/ 1 w 9"/>
                  <a:gd name="T9" fmla="*/ 7 h 10"/>
                  <a:gd name="T10" fmla="*/ 1 w 9"/>
                  <a:gd name="T11" fmla="*/ 1 h 10"/>
                  <a:gd name="T12" fmla="*/ 1 w 9"/>
                  <a:gd name="T13" fmla="*/ 0 h 10"/>
                  <a:gd name="T14" fmla="*/ 1 w 9"/>
                  <a:gd name="T15" fmla="*/ 1 h 10"/>
                  <a:gd name="T16" fmla="*/ 0 w 9"/>
                  <a:gd name="T17" fmla="*/ 7 h 10"/>
                  <a:gd name="T18" fmla="*/ 0 w 9"/>
                  <a:gd name="T19" fmla="*/ 7 h 10"/>
                  <a:gd name="T20" fmla="*/ 0 w 9"/>
                  <a:gd name="T21" fmla="*/ 7 h 10"/>
                  <a:gd name="T22" fmla="*/ 5 w 9"/>
                  <a:gd name="T23" fmla="*/ 10 h 10"/>
                  <a:gd name="T24" fmla="*/ 5 w 9"/>
                  <a:gd name="T25" fmla="*/ 10 h 10"/>
                  <a:gd name="T26" fmla="*/ 5 w 9"/>
                  <a:gd name="T27" fmla="*/ 10 h 10"/>
                  <a:gd name="T28" fmla="*/ 8 w 9"/>
                  <a:gd name="T29" fmla="*/ 8 h 10"/>
                  <a:gd name="T30" fmla="*/ 9 w 9"/>
                  <a:gd name="T31" fmla="*/ 8 h 10"/>
                  <a:gd name="T32" fmla="*/ 9 w 9"/>
                  <a:gd name="T33" fmla="*/ 8 h 10"/>
                  <a:gd name="T34" fmla="*/ 8 w 9"/>
                  <a:gd name="T35" fmla="*/ 2 h 10"/>
                  <a:gd name="T36" fmla="*/ 8 w 9"/>
                  <a:gd name="T37" fmla="*/ 2 h 10"/>
                  <a:gd name="T38" fmla="*/ 7 w 9"/>
                  <a:gd name="T39" fmla="*/ 2 h 10"/>
                  <a:gd name="T40" fmla="*/ 2 w 9"/>
                  <a:gd name="T41" fmla="*/ 1 h 10"/>
                  <a:gd name="T42" fmla="*/ 1 w 9"/>
                  <a:gd name="T43" fmla="*/ 0 h 10"/>
                  <a:gd name="T44" fmla="*/ 1 w 9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0">
                    <a:moveTo>
                      <a:pt x="1" y="1"/>
                    </a:moveTo>
                    <a:lnTo>
                      <a:pt x="7" y="2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1" y="7"/>
                    </a:lnTo>
                    <a:lnTo>
                      <a:pt x="1" y="1"/>
                    </a:lnTo>
                    <a:close/>
                    <a:moveTo>
                      <a:pt x="1" y="0"/>
                    </a:moveTo>
                    <a:lnTo>
                      <a:pt x="1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2" name="Freeform 1483"/>
              <p:cNvSpPr>
                <a:spLocks noEditPoints="1"/>
              </p:cNvSpPr>
              <p:nvPr/>
            </p:nvSpPr>
            <p:spPr bwMode="gray">
              <a:xfrm>
                <a:off x="1661" y="3169"/>
                <a:ext cx="9" cy="10"/>
              </a:xfrm>
              <a:custGeom>
                <a:avLst/>
                <a:gdLst>
                  <a:gd name="T0" fmla="*/ 1 w 9"/>
                  <a:gd name="T1" fmla="*/ 1 h 10"/>
                  <a:gd name="T2" fmla="*/ 7 w 9"/>
                  <a:gd name="T3" fmla="*/ 2 h 10"/>
                  <a:gd name="T4" fmla="*/ 8 w 9"/>
                  <a:gd name="T5" fmla="*/ 8 h 10"/>
                  <a:gd name="T6" fmla="*/ 5 w 9"/>
                  <a:gd name="T7" fmla="*/ 10 h 10"/>
                  <a:gd name="T8" fmla="*/ 1 w 9"/>
                  <a:gd name="T9" fmla="*/ 7 h 10"/>
                  <a:gd name="T10" fmla="*/ 1 w 9"/>
                  <a:gd name="T11" fmla="*/ 1 h 10"/>
                  <a:gd name="T12" fmla="*/ 1 w 9"/>
                  <a:gd name="T13" fmla="*/ 0 h 10"/>
                  <a:gd name="T14" fmla="*/ 1 w 9"/>
                  <a:gd name="T15" fmla="*/ 1 h 10"/>
                  <a:gd name="T16" fmla="*/ 0 w 9"/>
                  <a:gd name="T17" fmla="*/ 7 h 10"/>
                  <a:gd name="T18" fmla="*/ 0 w 9"/>
                  <a:gd name="T19" fmla="*/ 7 h 10"/>
                  <a:gd name="T20" fmla="*/ 0 w 9"/>
                  <a:gd name="T21" fmla="*/ 7 h 10"/>
                  <a:gd name="T22" fmla="*/ 5 w 9"/>
                  <a:gd name="T23" fmla="*/ 10 h 10"/>
                  <a:gd name="T24" fmla="*/ 5 w 9"/>
                  <a:gd name="T25" fmla="*/ 10 h 10"/>
                  <a:gd name="T26" fmla="*/ 5 w 9"/>
                  <a:gd name="T27" fmla="*/ 10 h 10"/>
                  <a:gd name="T28" fmla="*/ 8 w 9"/>
                  <a:gd name="T29" fmla="*/ 8 h 10"/>
                  <a:gd name="T30" fmla="*/ 9 w 9"/>
                  <a:gd name="T31" fmla="*/ 8 h 10"/>
                  <a:gd name="T32" fmla="*/ 9 w 9"/>
                  <a:gd name="T33" fmla="*/ 8 h 10"/>
                  <a:gd name="T34" fmla="*/ 8 w 9"/>
                  <a:gd name="T35" fmla="*/ 2 h 10"/>
                  <a:gd name="T36" fmla="*/ 8 w 9"/>
                  <a:gd name="T37" fmla="*/ 2 h 10"/>
                  <a:gd name="T38" fmla="*/ 7 w 9"/>
                  <a:gd name="T39" fmla="*/ 2 h 10"/>
                  <a:gd name="T40" fmla="*/ 2 w 9"/>
                  <a:gd name="T41" fmla="*/ 1 h 10"/>
                  <a:gd name="T42" fmla="*/ 1 w 9"/>
                  <a:gd name="T43" fmla="*/ 0 h 10"/>
                  <a:gd name="T44" fmla="*/ 1 w 9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0">
                    <a:moveTo>
                      <a:pt x="1" y="1"/>
                    </a:moveTo>
                    <a:lnTo>
                      <a:pt x="7" y="2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1" y="7"/>
                    </a:lnTo>
                    <a:lnTo>
                      <a:pt x="1" y="1"/>
                    </a:lnTo>
                    <a:moveTo>
                      <a:pt x="1" y="0"/>
                    </a:moveTo>
                    <a:lnTo>
                      <a:pt x="1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3" name="Freeform 1484"/>
              <p:cNvSpPr>
                <a:spLocks/>
              </p:cNvSpPr>
              <p:nvPr/>
            </p:nvSpPr>
            <p:spPr bwMode="gray">
              <a:xfrm>
                <a:off x="1673" y="3162"/>
                <a:ext cx="8" cy="9"/>
              </a:xfrm>
              <a:custGeom>
                <a:avLst/>
                <a:gdLst>
                  <a:gd name="T0" fmla="*/ 0 w 8"/>
                  <a:gd name="T1" fmla="*/ 5 h 9"/>
                  <a:gd name="T2" fmla="*/ 4 w 8"/>
                  <a:gd name="T3" fmla="*/ 0 h 9"/>
                  <a:gd name="T4" fmla="*/ 8 w 8"/>
                  <a:gd name="T5" fmla="*/ 3 h 9"/>
                  <a:gd name="T6" fmla="*/ 7 w 8"/>
                  <a:gd name="T7" fmla="*/ 6 h 9"/>
                  <a:gd name="T8" fmla="*/ 3 w 8"/>
                  <a:gd name="T9" fmla="*/ 9 h 9"/>
                  <a:gd name="T10" fmla="*/ 0 w 8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4" name="Freeform 1485"/>
              <p:cNvSpPr>
                <a:spLocks noEditPoints="1"/>
              </p:cNvSpPr>
              <p:nvPr/>
            </p:nvSpPr>
            <p:spPr bwMode="gray">
              <a:xfrm>
                <a:off x="1673" y="3162"/>
                <a:ext cx="8" cy="9"/>
              </a:xfrm>
              <a:custGeom>
                <a:avLst/>
                <a:gdLst>
                  <a:gd name="T0" fmla="*/ 4 w 8"/>
                  <a:gd name="T1" fmla="*/ 1 h 9"/>
                  <a:gd name="T2" fmla="*/ 7 w 8"/>
                  <a:gd name="T3" fmla="*/ 4 h 9"/>
                  <a:gd name="T4" fmla="*/ 6 w 8"/>
                  <a:gd name="T5" fmla="*/ 6 h 9"/>
                  <a:gd name="T6" fmla="*/ 3 w 8"/>
                  <a:gd name="T7" fmla="*/ 9 h 9"/>
                  <a:gd name="T8" fmla="*/ 1 w 8"/>
                  <a:gd name="T9" fmla="*/ 5 h 9"/>
                  <a:gd name="T10" fmla="*/ 4 w 8"/>
                  <a:gd name="T11" fmla="*/ 1 h 9"/>
                  <a:gd name="T12" fmla="*/ 3 w 8"/>
                  <a:gd name="T13" fmla="*/ 0 h 9"/>
                  <a:gd name="T14" fmla="*/ 3 w 8"/>
                  <a:gd name="T15" fmla="*/ 1 h 9"/>
                  <a:gd name="T16" fmla="*/ 0 w 8"/>
                  <a:gd name="T17" fmla="*/ 5 h 9"/>
                  <a:gd name="T18" fmla="*/ 0 w 8"/>
                  <a:gd name="T19" fmla="*/ 5 h 9"/>
                  <a:gd name="T20" fmla="*/ 0 w 8"/>
                  <a:gd name="T21" fmla="*/ 5 h 9"/>
                  <a:gd name="T22" fmla="*/ 2 w 8"/>
                  <a:gd name="T23" fmla="*/ 9 h 9"/>
                  <a:gd name="T24" fmla="*/ 2 w 8"/>
                  <a:gd name="T25" fmla="*/ 9 h 9"/>
                  <a:gd name="T26" fmla="*/ 3 w 8"/>
                  <a:gd name="T27" fmla="*/ 9 h 9"/>
                  <a:gd name="T28" fmla="*/ 7 w 8"/>
                  <a:gd name="T29" fmla="*/ 6 h 9"/>
                  <a:gd name="T30" fmla="*/ 8 w 8"/>
                  <a:gd name="T31" fmla="*/ 4 h 9"/>
                  <a:gd name="T32" fmla="*/ 8 w 8"/>
                  <a:gd name="T33" fmla="*/ 3 h 9"/>
                  <a:gd name="T34" fmla="*/ 8 w 8"/>
                  <a:gd name="T35" fmla="*/ 3 h 9"/>
                  <a:gd name="T36" fmla="*/ 4 w 8"/>
                  <a:gd name="T37" fmla="*/ 0 h 9"/>
                  <a:gd name="T38" fmla="*/ 3 w 8"/>
                  <a:gd name="T39" fmla="*/ 0 h 9"/>
                  <a:gd name="T40" fmla="*/ 3 w 8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4" y="1"/>
                    </a:moveTo>
                    <a:lnTo>
                      <a:pt x="7" y="4"/>
                    </a:lnTo>
                    <a:lnTo>
                      <a:pt x="6" y="6"/>
                    </a:lnTo>
                    <a:lnTo>
                      <a:pt x="3" y="9"/>
                    </a:lnTo>
                    <a:lnTo>
                      <a:pt x="1" y="5"/>
                    </a:lnTo>
                    <a:lnTo>
                      <a:pt x="4" y="1"/>
                    </a:lnTo>
                    <a:close/>
                    <a:moveTo>
                      <a:pt x="3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5" name="Freeform 1486"/>
              <p:cNvSpPr>
                <a:spLocks noEditPoints="1"/>
              </p:cNvSpPr>
              <p:nvPr/>
            </p:nvSpPr>
            <p:spPr bwMode="gray">
              <a:xfrm>
                <a:off x="1673" y="3162"/>
                <a:ext cx="8" cy="9"/>
              </a:xfrm>
              <a:custGeom>
                <a:avLst/>
                <a:gdLst>
                  <a:gd name="T0" fmla="*/ 4 w 8"/>
                  <a:gd name="T1" fmla="*/ 1 h 9"/>
                  <a:gd name="T2" fmla="*/ 7 w 8"/>
                  <a:gd name="T3" fmla="*/ 4 h 9"/>
                  <a:gd name="T4" fmla="*/ 6 w 8"/>
                  <a:gd name="T5" fmla="*/ 6 h 9"/>
                  <a:gd name="T6" fmla="*/ 3 w 8"/>
                  <a:gd name="T7" fmla="*/ 9 h 9"/>
                  <a:gd name="T8" fmla="*/ 1 w 8"/>
                  <a:gd name="T9" fmla="*/ 5 h 9"/>
                  <a:gd name="T10" fmla="*/ 4 w 8"/>
                  <a:gd name="T11" fmla="*/ 1 h 9"/>
                  <a:gd name="T12" fmla="*/ 3 w 8"/>
                  <a:gd name="T13" fmla="*/ 0 h 9"/>
                  <a:gd name="T14" fmla="*/ 3 w 8"/>
                  <a:gd name="T15" fmla="*/ 1 h 9"/>
                  <a:gd name="T16" fmla="*/ 0 w 8"/>
                  <a:gd name="T17" fmla="*/ 5 h 9"/>
                  <a:gd name="T18" fmla="*/ 0 w 8"/>
                  <a:gd name="T19" fmla="*/ 5 h 9"/>
                  <a:gd name="T20" fmla="*/ 0 w 8"/>
                  <a:gd name="T21" fmla="*/ 5 h 9"/>
                  <a:gd name="T22" fmla="*/ 2 w 8"/>
                  <a:gd name="T23" fmla="*/ 9 h 9"/>
                  <a:gd name="T24" fmla="*/ 2 w 8"/>
                  <a:gd name="T25" fmla="*/ 9 h 9"/>
                  <a:gd name="T26" fmla="*/ 3 w 8"/>
                  <a:gd name="T27" fmla="*/ 9 h 9"/>
                  <a:gd name="T28" fmla="*/ 7 w 8"/>
                  <a:gd name="T29" fmla="*/ 6 h 9"/>
                  <a:gd name="T30" fmla="*/ 8 w 8"/>
                  <a:gd name="T31" fmla="*/ 4 h 9"/>
                  <a:gd name="T32" fmla="*/ 8 w 8"/>
                  <a:gd name="T33" fmla="*/ 3 h 9"/>
                  <a:gd name="T34" fmla="*/ 8 w 8"/>
                  <a:gd name="T35" fmla="*/ 3 h 9"/>
                  <a:gd name="T36" fmla="*/ 4 w 8"/>
                  <a:gd name="T37" fmla="*/ 0 h 9"/>
                  <a:gd name="T38" fmla="*/ 3 w 8"/>
                  <a:gd name="T39" fmla="*/ 0 h 9"/>
                  <a:gd name="T40" fmla="*/ 3 w 8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4" y="1"/>
                    </a:moveTo>
                    <a:lnTo>
                      <a:pt x="7" y="4"/>
                    </a:lnTo>
                    <a:lnTo>
                      <a:pt x="6" y="6"/>
                    </a:lnTo>
                    <a:lnTo>
                      <a:pt x="3" y="9"/>
                    </a:lnTo>
                    <a:lnTo>
                      <a:pt x="1" y="5"/>
                    </a:lnTo>
                    <a:lnTo>
                      <a:pt x="4" y="1"/>
                    </a:lnTo>
                    <a:moveTo>
                      <a:pt x="3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6" name="Freeform 1487"/>
              <p:cNvSpPr>
                <a:spLocks/>
              </p:cNvSpPr>
              <p:nvPr/>
            </p:nvSpPr>
            <p:spPr bwMode="gray">
              <a:xfrm>
                <a:off x="1660" y="3102"/>
                <a:ext cx="17" cy="33"/>
              </a:xfrm>
              <a:custGeom>
                <a:avLst/>
                <a:gdLst>
                  <a:gd name="T0" fmla="*/ 0 w 17"/>
                  <a:gd name="T1" fmla="*/ 31 h 33"/>
                  <a:gd name="T2" fmla="*/ 2 w 17"/>
                  <a:gd name="T3" fmla="*/ 7 h 33"/>
                  <a:gd name="T4" fmla="*/ 2 w 17"/>
                  <a:gd name="T5" fmla="*/ 1 h 33"/>
                  <a:gd name="T6" fmla="*/ 6 w 17"/>
                  <a:gd name="T7" fmla="*/ 0 h 33"/>
                  <a:gd name="T8" fmla="*/ 17 w 17"/>
                  <a:gd name="T9" fmla="*/ 5 h 33"/>
                  <a:gd name="T10" fmla="*/ 17 w 17"/>
                  <a:gd name="T11" fmla="*/ 16 h 33"/>
                  <a:gd name="T12" fmla="*/ 10 w 17"/>
                  <a:gd name="T13" fmla="*/ 28 h 33"/>
                  <a:gd name="T14" fmla="*/ 8 w 17"/>
                  <a:gd name="T15" fmla="*/ 33 h 33"/>
                  <a:gd name="T16" fmla="*/ 0 w 17"/>
                  <a:gd name="T17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3">
                    <a:moveTo>
                      <a:pt x="0" y="31"/>
                    </a:moveTo>
                    <a:lnTo>
                      <a:pt x="2" y="7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7" y="5"/>
                    </a:lnTo>
                    <a:lnTo>
                      <a:pt x="17" y="16"/>
                    </a:lnTo>
                    <a:lnTo>
                      <a:pt x="10" y="28"/>
                    </a:lnTo>
                    <a:lnTo>
                      <a:pt x="8" y="33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7" name="Freeform 1488"/>
              <p:cNvSpPr>
                <a:spLocks noEditPoints="1"/>
              </p:cNvSpPr>
              <p:nvPr/>
            </p:nvSpPr>
            <p:spPr bwMode="gray">
              <a:xfrm>
                <a:off x="1660" y="3101"/>
                <a:ext cx="17" cy="34"/>
              </a:xfrm>
              <a:custGeom>
                <a:avLst/>
                <a:gdLst>
                  <a:gd name="T0" fmla="*/ 6 w 17"/>
                  <a:gd name="T1" fmla="*/ 1 h 34"/>
                  <a:gd name="T2" fmla="*/ 17 w 17"/>
                  <a:gd name="T3" fmla="*/ 6 h 34"/>
                  <a:gd name="T4" fmla="*/ 17 w 17"/>
                  <a:gd name="T5" fmla="*/ 17 h 34"/>
                  <a:gd name="T6" fmla="*/ 10 w 17"/>
                  <a:gd name="T7" fmla="*/ 29 h 34"/>
                  <a:gd name="T8" fmla="*/ 8 w 17"/>
                  <a:gd name="T9" fmla="*/ 34 h 34"/>
                  <a:gd name="T10" fmla="*/ 1 w 17"/>
                  <a:gd name="T11" fmla="*/ 32 h 34"/>
                  <a:gd name="T12" fmla="*/ 2 w 17"/>
                  <a:gd name="T13" fmla="*/ 8 h 34"/>
                  <a:gd name="T14" fmla="*/ 2 w 17"/>
                  <a:gd name="T15" fmla="*/ 3 h 34"/>
                  <a:gd name="T16" fmla="*/ 6 w 17"/>
                  <a:gd name="T17" fmla="*/ 1 h 34"/>
                  <a:gd name="T18" fmla="*/ 6 w 17"/>
                  <a:gd name="T19" fmla="*/ 0 h 34"/>
                  <a:gd name="T20" fmla="*/ 6 w 17"/>
                  <a:gd name="T21" fmla="*/ 0 h 34"/>
                  <a:gd name="T22" fmla="*/ 2 w 17"/>
                  <a:gd name="T23" fmla="*/ 2 h 34"/>
                  <a:gd name="T24" fmla="*/ 2 w 17"/>
                  <a:gd name="T25" fmla="*/ 2 h 34"/>
                  <a:gd name="T26" fmla="*/ 2 w 17"/>
                  <a:gd name="T27" fmla="*/ 3 h 34"/>
                  <a:gd name="T28" fmla="*/ 2 w 17"/>
                  <a:gd name="T29" fmla="*/ 8 h 34"/>
                  <a:gd name="T30" fmla="*/ 0 w 17"/>
                  <a:gd name="T31" fmla="*/ 32 h 34"/>
                  <a:gd name="T32" fmla="*/ 0 w 17"/>
                  <a:gd name="T33" fmla="*/ 32 h 34"/>
                  <a:gd name="T34" fmla="*/ 0 w 17"/>
                  <a:gd name="T35" fmla="*/ 32 h 34"/>
                  <a:gd name="T36" fmla="*/ 8 w 17"/>
                  <a:gd name="T37" fmla="*/ 34 h 34"/>
                  <a:gd name="T38" fmla="*/ 8 w 17"/>
                  <a:gd name="T39" fmla="*/ 34 h 34"/>
                  <a:gd name="T40" fmla="*/ 9 w 17"/>
                  <a:gd name="T41" fmla="*/ 34 h 34"/>
                  <a:gd name="T42" fmla="*/ 10 w 17"/>
                  <a:gd name="T43" fmla="*/ 29 h 34"/>
                  <a:gd name="T44" fmla="*/ 17 w 17"/>
                  <a:gd name="T45" fmla="*/ 17 h 34"/>
                  <a:gd name="T46" fmla="*/ 17 w 17"/>
                  <a:gd name="T47" fmla="*/ 17 h 34"/>
                  <a:gd name="T48" fmla="*/ 17 w 17"/>
                  <a:gd name="T49" fmla="*/ 17 h 34"/>
                  <a:gd name="T50" fmla="*/ 17 w 17"/>
                  <a:gd name="T51" fmla="*/ 6 h 34"/>
                  <a:gd name="T52" fmla="*/ 17 w 17"/>
                  <a:gd name="T53" fmla="*/ 6 h 34"/>
                  <a:gd name="T54" fmla="*/ 17 w 17"/>
                  <a:gd name="T55" fmla="*/ 6 h 34"/>
                  <a:gd name="T56" fmla="*/ 6 w 17"/>
                  <a:gd name="T57" fmla="*/ 0 h 34"/>
                  <a:gd name="T58" fmla="*/ 6 w 17"/>
                  <a:gd name="T59" fmla="*/ 0 h 34"/>
                  <a:gd name="T60" fmla="*/ 6 w 17"/>
                  <a:gd name="T6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34">
                    <a:moveTo>
                      <a:pt x="6" y="1"/>
                    </a:moveTo>
                    <a:lnTo>
                      <a:pt x="17" y="6"/>
                    </a:lnTo>
                    <a:lnTo>
                      <a:pt x="17" y="17"/>
                    </a:lnTo>
                    <a:lnTo>
                      <a:pt x="10" y="29"/>
                    </a:lnTo>
                    <a:lnTo>
                      <a:pt x="8" y="34"/>
                    </a:lnTo>
                    <a:lnTo>
                      <a:pt x="1" y="32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9" y="34"/>
                    </a:lnTo>
                    <a:lnTo>
                      <a:pt x="10" y="29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8" name="Freeform 1489"/>
              <p:cNvSpPr>
                <a:spLocks noEditPoints="1"/>
              </p:cNvSpPr>
              <p:nvPr/>
            </p:nvSpPr>
            <p:spPr bwMode="gray">
              <a:xfrm>
                <a:off x="1660" y="3101"/>
                <a:ext cx="17" cy="34"/>
              </a:xfrm>
              <a:custGeom>
                <a:avLst/>
                <a:gdLst>
                  <a:gd name="T0" fmla="*/ 6 w 17"/>
                  <a:gd name="T1" fmla="*/ 1 h 34"/>
                  <a:gd name="T2" fmla="*/ 17 w 17"/>
                  <a:gd name="T3" fmla="*/ 6 h 34"/>
                  <a:gd name="T4" fmla="*/ 17 w 17"/>
                  <a:gd name="T5" fmla="*/ 17 h 34"/>
                  <a:gd name="T6" fmla="*/ 10 w 17"/>
                  <a:gd name="T7" fmla="*/ 29 h 34"/>
                  <a:gd name="T8" fmla="*/ 8 w 17"/>
                  <a:gd name="T9" fmla="*/ 34 h 34"/>
                  <a:gd name="T10" fmla="*/ 1 w 17"/>
                  <a:gd name="T11" fmla="*/ 32 h 34"/>
                  <a:gd name="T12" fmla="*/ 2 w 17"/>
                  <a:gd name="T13" fmla="*/ 8 h 34"/>
                  <a:gd name="T14" fmla="*/ 2 w 17"/>
                  <a:gd name="T15" fmla="*/ 3 h 34"/>
                  <a:gd name="T16" fmla="*/ 6 w 17"/>
                  <a:gd name="T17" fmla="*/ 1 h 34"/>
                  <a:gd name="T18" fmla="*/ 6 w 17"/>
                  <a:gd name="T19" fmla="*/ 0 h 34"/>
                  <a:gd name="T20" fmla="*/ 6 w 17"/>
                  <a:gd name="T21" fmla="*/ 0 h 34"/>
                  <a:gd name="T22" fmla="*/ 2 w 17"/>
                  <a:gd name="T23" fmla="*/ 2 h 34"/>
                  <a:gd name="T24" fmla="*/ 2 w 17"/>
                  <a:gd name="T25" fmla="*/ 2 h 34"/>
                  <a:gd name="T26" fmla="*/ 2 w 17"/>
                  <a:gd name="T27" fmla="*/ 3 h 34"/>
                  <a:gd name="T28" fmla="*/ 2 w 17"/>
                  <a:gd name="T29" fmla="*/ 8 h 34"/>
                  <a:gd name="T30" fmla="*/ 0 w 17"/>
                  <a:gd name="T31" fmla="*/ 32 h 34"/>
                  <a:gd name="T32" fmla="*/ 0 w 17"/>
                  <a:gd name="T33" fmla="*/ 32 h 34"/>
                  <a:gd name="T34" fmla="*/ 0 w 17"/>
                  <a:gd name="T35" fmla="*/ 32 h 34"/>
                  <a:gd name="T36" fmla="*/ 8 w 17"/>
                  <a:gd name="T37" fmla="*/ 34 h 34"/>
                  <a:gd name="T38" fmla="*/ 8 w 17"/>
                  <a:gd name="T39" fmla="*/ 34 h 34"/>
                  <a:gd name="T40" fmla="*/ 9 w 17"/>
                  <a:gd name="T41" fmla="*/ 34 h 34"/>
                  <a:gd name="T42" fmla="*/ 10 w 17"/>
                  <a:gd name="T43" fmla="*/ 29 h 34"/>
                  <a:gd name="T44" fmla="*/ 17 w 17"/>
                  <a:gd name="T45" fmla="*/ 17 h 34"/>
                  <a:gd name="T46" fmla="*/ 17 w 17"/>
                  <a:gd name="T47" fmla="*/ 17 h 34"/>
                  <a:gd name="T48" fmla="*/ 17 w 17"/>
                  <a:gd name="T49" fmla="*/ 17 h 34"/>
                  <a:gd name="T50" fmla="*/ 17 w 17"/>
                  <a:gd name="T51" fmla="*/ 6 h 34"/>
                  <a:gd name="T52" fmla="*/ 17 w 17"/>
                  <a:gd name="T53" fmla="*/ 6 h 34"/>
                  <a:gd name="T54" fmla="*/ 17 w 17"/>
                  <a:gd name="T55" fmla="*/ 6 h 34"/>
                  <a:gd name="T56" fmla="*/ 6 w 17"/>
                  <a:gd name="T57" fmla="*/ 0 h 34"/>
                  <a:gd name="T58" fmla="*/ 6 w 17"/>
                  <a:gd name="T59" fmla="*/ 0 h 34"/>
                  <a:gd name="T60" fmla="*/ 6 w 17"/>
                  <a:gd name="T6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34">
                    <a:moveTo>
                      <a:pt x="6" y="1"/>
                    </a:moveTo>
                    <a:lnTo>
                      <a:pt x="17" y="6"/>
                    </a:lnTo>
                    <a:lnTo>
                      <a:pt x="17" y="17"/>
                    </a:lnTo>
                    <a:lnTo>
                      <a:pt x="10" y="29"/>
                    </a:lnTo>
                    <a:lnTo>
                      <a:pt x="8" y="34"/>
                    </a:lnTo>
                    <a:lnTo>
                      <a:pt x="1" y="32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9" y="34"/>
                    </a:lnTo>
                    <a:lnTo>
                      <a:pt x="10" y="29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9" name="Freeform 1490"/>
              <p:cNvSpPr>
                <a:spLocks/>
              </p:cNvSpPr>
              <p:nvPr/>
            </p:nvSpPr>
            <p:spPr bwMode="gray">
              <a:xfrm>
                <a:off x="108" y="847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9 w 13"/>
                  <a:gd name="T3" fmla="*/ 0 h 11"/>
                  <a:gd name="T4" fmla="*/ 9 w 13"/>
                  <a:gd name="T5" fmla="*/ 3 h 11"/>
                  <a:gd name="T6" fmla="*/ 13 w 13"/>
                  <a:gd name="T7" fmla="*/ 7 h 11"/>
                  <a:gd name="T8" fmla="*/ 10 w 13"/>
                  <a:gd name="T9" fmla="*/ 11 h 11"/>
                  <a:gd name="T10" fmla="*/ 0 w 13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13" y="7"/>
                    </a:lnTo>
                    <a:lnTo>
                      <a:pt x="10" y="1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0" name="Freeform 1491"/>
              <p:cNvSpPr>
                <a:spLocks noEditPoints="1"/>
              </p:cNvSpPr>
              <p:nvPr/>
            </p:nvSpPr>
            <p:spPr bwMode="gray">
              <a:xfrm>
                <a:off x="108" y="846"/>
                <a:ext cx="13" cy="12"/>
              </a:xfrm>
              <a:custGeom>
                <a:avLst/>
                <a:gdLst>
                  <a:gd name="T0" fmla="*/ 8 w 13"/>
                  <a:gd name="T1" fmla="*/ 1 h 12"/>
                  <a:gd name="T2" fmla="*/ 8 w 13"/>
                  <a:gd name="T3" fmla="*/ 4 h 12"/>
                  <a:gd name="T4" fmla="*/ 13 w 13"/>
                  <a:gd name="T5" fmla="*/ 8 h 12"/>
                  <a:gd name="T6" fmla="*/ 10 w 13"/>
                  <a:gd name="T7" fmla="*/ 12 h 12"/>
                  <a:gd name="T8" fmla="*/ 1 w 13"/>
                  <a:gd name="T9" fmla="*/ 2 h 12"/>
                  <a:gd name="T10" fmla="*/ 8 w 13"/>
                  <a:gd name="T11" fmla="*/ 1 h 12"/>
                  <a:gd name="T12" fmla="*/ 9 w 13"/>
                  <a:gd name="T13" fmla="*/ 0 h 12"/>
                  <a:gd name="T14" fmla="*/ 8 w 13"/>
                  <a:gd name="T15" fmla="*/ 0 h 12"/>
                  <a:gd name="T16" fmla="*/ 1 w 13"/>
                  <a:gd name="T17" fmla="*/ 2 h 12"/>
                  <a:gd name="T18" fmla="*/ 0 w 13"/>
                  <a:gd name="T19" fmla="*/ 2 h 12"/>
                  <a:gd name="T20" fmla="*/ 1 w 13"/>
                  <a:gd name="T21" fmla="*/ 2 h 12"/>
                  <a:gd name="T22" fmla="*/ 10 w 13"/>
                  <a:gd name="T23" fmla="*/ 12 h 12"/>
                  <a:gd name="T24" fmla="*/ 10 w 13"/>
                  <a:gd name="T25" fmla="*/ 12 h 12"/>
                  <a:gd name="T26" fmla="*/ 10 w 13"/>
                  <a:gd name="T27" fmla="*/ 12 h 12"/>
                  <a:gd name="T28" fmla="*/ 13 w 13"/>
                  <a:gd name="T29" fmla="*/ 8 h 12"/>
                  <a:gd name="T30" fmla="*/ 13 w 13"/>
                  <a:gd name="T31" fmla="*/ 8 h 12"/>
                  <a:gd name="T32" fmla="*/ 13 w 13"/>
                  <a:gd name="T33" fmla="*/ 8 h 12"/>
                  <a:gd name="T34" fmla="*/ 9 w 13"/>
                  <a:gd name="T35" fmla="*/ 4 h 12"/>
                  <a:gd name="T36" fmla="*/ 9 w 13"/>
                  <a:gd name="T37" fmla="*/ 1 h 12"/>
                  <a:gd name="T38" fmla="*/ 9 w 13"/>
                  <a:gd name="T39" fmla="*/ 0 h 12"/>
                  <a:gd name="T40" fmla="*/ 9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8" y="1"/>
                    </a:moveTo>
                    <a:lnTo>
                      <a:pt x="8" y="4"/>
                    </a:lnTo>
                    <a:lnTo>
                      <a:pt x="13" y="8"/>
                    </a:lnTo>
                    <a:lnTo>
                      <a:pt x="10" y="12"/>
                    </a:lnTo>
                    <a:lnTo>
                      <a:pt x="1" y="2"/>
                    </a:lnTo>
                    <a:lnTo>
                      <a:pt x="8" y="1"/>
                    </a:lnTo>
                    <a:close/>
                    <a:moveTo>
                      <a:pt x="9" y="0"/>
                    </a:moveTo>
                    <a:lnTo>
                      <a:pt x="8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9" y="4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1" name="Freeform 1492"/>
              <p:cNvSpPr>
                <a:spLocks noEditPoints="1"/>
              </p:cNvSpPr>
              <p:nvPr/>
            </p:nvSpPr>
            <p:spPr bwMode="gray">
              <a:xfrm>
                <a:off x="108" y="846"/>
                <a:ext cx="13" cy="12"/>
              </a:xfrm>
              <a:custGeom>
                <a:avLst/>
                <a:gdLst>
                  <a:gd name="T0" fmla="*/ 8 w 13"/>
                  <a:gd name="T1" fmla="*/ 1 h 12"/>
                  <a:gd name="T2" fmla="*/ 8 w 13"/>
                  <a:gd name="T3" fmla="*/ 4 h 12"/>
                  <a:gd name="T4" fmla="*/ 13 w 13"/>
                  <a:gd name="T5" fmla="*/ 8 h 12"/>
                  <a:gd name="T6" fmla="*/ 10 w 13"/>
                  <a:gd name="T7" fmla="*/ 12 h 12"/>
                  <a:gd name="T8" fmla="*/ 1 w 13"/>
                  <a:gd name="T9" fmla="*/ 2 h 12"/>
                  <a:gd name="T10" fmla="*/ 8 w 13"/>
                  <a:gd name="T11" fmla="*/ 1 h 12"/>
                  <a:gd name="T12" fmla="*/ 9 w 13"/>
                  <a:gd name="T13" fmla="*/ 0 h 12"/>
                  <a:gd name="T14" fmla="*/ 8 w 13"/>
                  <a:gd name="T15" fmla="*/ 0 h 12"/>
                  <a:gd name="T16" fmla="*/ 1 w 13"/>
                  <a:gd name="T17" fmla="*/ 2 h 12"/>
                  <a:gd name="T18" fmla="*/ 0 w 13"/>
                  <a:gd name="T19" fmla="*/ 2 h 12"/>
                  <a:gd name="T20" fmla="*/ 1 w 13"/>
                  <a:gd name="T21" fmla="*/ 2 h 12"/>
                  <a:gd name="T22" fmla="*/ 10 w 13"/>
                  <a:gd name="T23" fmla="*/ 12 h 12"/>
                  <a:gd name="T24" fmla="*/ 10 w 13"/>
                  <a:gd name="T25" fmla="*/ 12 h 12"/>
                  <a:gd name="T26" fmla="*/ 10 w 13"/>
                  <a:gd name="T27" fmla="*/ 12 h 12"/>
                  <a:gd name="T28" fmla="*/ 13 w 13"/>
                  <a:gd name="T29" fmla="*/ 8 h 12"/>
                  <a:gd name="T30" fmla="*/ 13 w 13"/>
                  <a:gd name="T31" fmla="*/ 8 h 12"/>
                  <a:gd name="T32" fmla="*/ 13 w 13"/>
                  <a:gd name="T33" fmla="*/ 8 h 12"/>
                  <a:gd name="T34" fmla="*/ 9 w 13"/>
                  <a:gd name="T35" fmla="*/ 4 h 12"/>
                  <a:gd name="T36" fmla="*/ 9 w 13"/>
                  <a:gd name="T37" fmla="*/ 1 h 12"/>
                  <a:gd name="T38" fmla="*/ 9 w 13"/>
                  <a:gd name="T39" fmla="*/ 0 h 12"/>
                  <a:gd name="T40" fmla="*/ 9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8" y="1"/>
                    </a:moveTo>
                    <a:lnTo>
                      <a:pt x="8" y="4"/>
                    </a:lnTo>
                    <a:lnTo>
                      <a:pt x="13" y="8"/>
                    </a:lnTo>
                    <a:lnTo>
                      <a:pt x="10" y="12"/>
                    </a:lnTo>
                    <a:lnTo>
                      <a:pt x="1" y="2"/>
                    </a:lnTo>
                    <a:lnTo>
                      <a:pt x="8" y="1"/>
                    </a:lnTo>
                    <a:moveTo>
                      <a:pt x="9" y="0"/>
                    </a:moveTo>
                    <a:lnTo>
                      <a:pt x="8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9" y="4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2" name="Freeform 1493"/>
              <p:cNvSpPr>
                <a:spLocks/>
              </p:cNvSpPr>
              <p:nvPr/>
            </p:nvSpPr>
            <p:spPr bwMode="gray">
              <a:xfrm>
                <a:off x="716" y="1359"/>
                <a:ext cx="90" cy="63"/>
              </a:xfrm>
              <a:custGeom>
                <a:avLst/>
                <a:gdLst>
                  <a:gd name="T0" fmla="*/ 71 w 90"/>
                  <a:gd name="T1" fmla="*/ 59 h 63"/>
                  <a:gd name="T2" fmla="*/ 63 w 90"/>
                  <a:gd name="T3" fmla="*/ 58 h 63"/>
                  <a:gd name="T4" fmla="*/ 52 w 90"/>
                  <a:gd name="T5" fmla="*/ 53 h 63"/>
                  <a:gd name="T6" fmla="*/ 37 w 90"/>
                  <a:gd name="T7" fmla="*/ 38 h 63"/>
                  <a:gd name="T8" fmla="*/ 30 w 90"/>
                  <a:gd name="T9" fmla="*/ 31 h 63"/>
                  <a:gd name="T10" fmla="*/ 22 w 90"/>
                  <a:gd name="T11" fmla="*/ 31 h 63"/>
                  <a:gd name="T12" fmla="*/ 16 w 90"/>
                  <a:gd name="T13" fmla="*/ 26 h 63"/>
                  <a:gd name="T14" fmla="*/ 8 w 90"/>
                  <a:gd name="T15" fmla="*/ 25 h 63"/>
                  <a:gd name="T16" fmla="*/ 0 w 90"/>
                  <a:gd name="T17" fmla="*/ 5 h 63"/>
                  <a:gd name="T18" fmla="*/ 0 w 90"/>
                  <a:gd name="T19" fmla="*/ 1 h 63"/>
                  <a:gd name="T20" fmla="*/ 12 w 90"/>
                  <a:gd name="T21" fmla="*/ 0 h 63"/>
                  <a:gd name="T22" fmla="*/ 23 w 90"/>
                  <a:gd name="T23" fmla="*/ 14 h 63"/>
                  <a:gd name="T24" fmla="*/ 43 w 90"/>
                  <a:gd name="T25" fmla="*/ 20 h 63"/>
                  <a:gd name="T26" fmla="*/ 54 w 90"/>
                  <a:gd name="T27" fmla="*/ 19 h 63"/>
                  <a:gd name="T28" fmla="*/ 62 w 90"/>
                  <a:gd name="T29" fmla="*/ 25 h 63"/>
                  <a:gd name="T30" fmla="*/ 63 w 90"/>
                  <a:gd name="T31" fmla="*/ 33 h 63"/>
                  <a:gd name="T32" fmla="*/ 76 w 90"/>
                  <a:gd name="T33" fmla="*/ 45 h 63"/>
                  <a:gd name="T34" fmla="*/ 85 w 90"/>
                  <a:gd name="T35" fmla="*/ 49 h 63"/>
                  <a:gd name="T36" fmla="*/ 90 w 90"/>
                  <a:gd name="T37" fmla="*/ 61 h 63"/>
                  <a:gd name="T38" fmla="*/ 83 w 90"/>
                  <a:gd name="T39" fmla="*/ 63 h 63"/>
                  <a:gd name="T40" fmla="*/ 71 w 90"/>
                  <a:gd name="T41" fmla="*/ 5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0" h="63">
                    <a:moveTo>
                      <a:pt x="71" y="59"/>
                    </a:moveTo>
                    <a:lnTo>
                      <a:pt x="63" y="58"/>
                    </a:lnTo>
                    <a:lnTo>
                      <a:pt x="52" y="53"/>
                    </a:lnTo>
                    <a:lnTo>
                      <a:pt x="37" y="38"/>
                    </a:lnTo>
                    <a:lnTo>
                      <a:pt x="30" y="31"/>
                    </a:lnTo>
                    <a:lnTo>
                      <a:pt x="22" y="31"/>
                    </a:lnTo>
                    <a:lnTo>
                      <a:pt x="16" y="26"/>
                    </a:lnTo>
                    <a:lnTo>
                      <a:pt x="8" y="2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2" y="0"/>
                    </a:lnTo>
                    <a:lnTo>
                      <a:pt x="23" y="14"/>
                    </a:lnTo>
                    <a:lnTo>
                      <a:pt x="43" y="20"/>
                    </a:lnTo>
                    <a:lnTo>
                      <a:pt x="54" y="19"/>
                    </a:lnTo>
                    <a:lnTo>
                      <a:pt x="62" y="25"/>
                    </a:lnTo>
                    <a:lnTo>
                      <a:pt x="63" y="33"/>
                    </a:lnTo>
                    <a:lnTo>
                      <a:pt x="76" y="45"/>
                    </a:lnTo>
                    <a:lnTo>
                      <a:pt x="85" y="49"/>
                    </a:lnTo>
                    <a:lnTo>
                      <a:pt x="90" y="61"/>
                    </a:lnTo>
                    <a:lnTo>
                      <a:pt x="83" y="63"/>
                    </a:lnTo>
                    <a:lnTo>
                      <a:pt x="71" y="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3" name="Freeform 1494"/>
              <p:cNvSpPr>
                <a:spLocks noEditPoints="1"/>
              </p:cNvSpPr>
              <p:nvPr/>
            </p:nvSpPr>
            <p:spPr bwMode="gray">
              <a:xfrm>
                <a:off x="715" y="1358"/>
                <a:ext cx="91" cy="64"/>
              </a:xfrm>
              <a:custGeom>
                <a:avLst/>
                <a:gdLst>
                  <a:gd name="T0" fmla="*/ 23 w 91"/>
                  <a:gd name="T1" fmla="*/ 15 h 64"/>
                  <a:gd name="T2" fmla="*/ 54 w 91"/>
                  <a:gd name="T3" fmla="*/ 20 h 64"/>
                  <a:gd name="T4" fmla="*/ 64 w 91"/>
                  <a:gd name="T5" fmla="*/ 34 h 64"/>
                  <a:gd name="T6" fmla="*/ 86 w 91"/>
                  <a:gd name="T7" fmla="*/ 50 h 64"/>
                  <a:gd name="T8" fmla="*/ 84 w 91"/>
                  <a:gd name="T9" fmla="*/ 64 h 64"/>
                  <a:gd name="T10" fmla="*/ 64 w 91"/>
                  <a:gd name="T11" fmla="*/ 58 h 64"/>
                  <a:gd name="T12" fmla="*/ 38 w 91"/>
                  <a:gd name="T13" fmla="*/ 39 h 64"/>
                  <a:gd name="T14" fmla="*/ 23 w 91"/>
                  <a:gd name="T15" fmla="*/ 32 h 64"/>
                  <a:gd name="T16" fmla="*/ 9 w 91"/>
                  <a:gd name="T17" fmla="*/ 26 h 64"/>
                  <a:gd name="T18" fmla="*/ 1 w 91"/>
                  <a:gd name="T19" fmla="*/ 2 h 64"/>
                  <a:gd name="T20" fmla="*/ 13 w 91"/>
                  <a:gd name="T21" fmla="*/ 0 h 64"/>
                  <a:gd name="T22" fmla="*/ 1 w 91"/>
                  <a:gd name="T23" fmla="*/ 1 h 64"/>
                  <a:gd name="T24" fmla="*/ 0 w 91"/>
                  <a:gd name="T25" fmla="*/ 2 h 64"/>
                  <a:gd name="T26" fmla="*/ 0 w 91"/>
                  <a:gd name="T27" fmla="*/ 6 h 64"/>
                  <a:gd name="T28" fmla="*/ 9 w 91"/>
                  <a:gd name="T29" fmla="*/ 26 h 64"/>
                  <a:gd name="T30" fmla="*/ 9 w 91"/>
                  <a:gd name="T31" fmla="*/ 26 h 64"/>
                  <a:gd name="T32" fmla="*/ 23 w 91"/>
                  <a:gd name="T33" fmla="*/ 32 h 64"/>
                  <a:gd name="T34" fmla="*/ 23 w 91"/>
                  <a:gd name="T35" fmla="*/ 32 h 64"/>
                  <a:gd name="T36" fmla="*/ 38 w 91"/>
                  <a:gd name="T37" fmla="*/ 39 h 64"/>
                  <a:gd name="T38" fmla="*/ 52 w 91"/>
                  <a:gd name="T39" fmla="*/ 54 h 64"/>
                  <a:gd name="T40" fmla="*/ 64 w 91"/>
                  <a:gd name="T41" fmla="*/ 59 h 64"/>
                  <a:gd name="T42" fmla="*/ 64 w 91"/>
                  <a:gd name="T43" fmla="*/ 59 h 64"/>
                  <a:gd name="T44" fmla="*/ 84 w 91"/>
                  <a:gd name="T45" fmla="*/ 64 h 64"/>
                  <a:gd name="T46" fmla="*/ 84 w 91"/>
                  <a:gd name="T47" fmla="*/ 64 h 64"/>
                  <a:gd name="T48" fmla="*/ 91 w 91"/>
                  <a:gd name="T49" fmla="*/ 62 h 64"/>
                  <a:gd name="T50" fmla="*/ 86 w 91"/>
                  <a:gd name="T51" fmla="*/ 50 h 64"/>
                  <a:gd name="T52" fmla="*/ 86 w 91"/>
                  <a:gd name="T53" fmla="*/ 50 h 64"/>
                  <a:gd name="T54" fmla="*/ 64 w 91"/>
                  <a:gd name="T55" fmla="*/ 34 h 64"/>
                  <a:gd name="T56" fmla="*/ 63 w 91"/>
                  <a:gd name="T57" fmla="*/ 26 h 64"/>
                  <a:gd name="T58" fmla="*/ 55 w 91"/>
                  <a:gd name="T59" fmla="*/ 20 h 64"/>
                  <a:gd name="T60" fmla="*/ 54 w 91"/>
                  <a:gd name="T61" fmla="*/ 20 h 64"/>
                  <a:gd name="T62" fmla="*/ 24 w 91"/>
                  <a:gd name="T63" fmla="*/ 15 h 64"/>
                  <a:gd name="T64" fmla="*/ 13 w 91"/>
                  <a:gd name="T6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64">
                    <a:moveTo>
                      <a:pt x="13" y="1"/>
                    </a:moveTo>
                    <a:lnTo>
                      <a:pt x="23" y="15"/>
                    </a:lnTo>
                    <a:lnTo>
                      <a:pt x="44" y="21"/>
                    </a:lnTo>
                    <a:lnTo>
                      <a:pt x="54" y="20"/>
                    </a:lnTo>
                    <a:lnTo>
                      <a:pt x="63" y="26"/>
                    </a:lnTo>
                    <a:lnTo>
                      <a:pt x="64" y="34"/>
                    </a:lnTo>
                    <a:lnTo>
                      <a:pt x="77" y="46"/>
                    </a:lnTo>
                    <a:lnTo>
                      <a:pt x="86" y="50"/>
                    </a:lnTo>
                    <a:lnTo>
                      <a:pt x="90" y="62"/>
                    </a:lnTo>
                    <a:lnTo>
                      <a:pt x="84" y="64"/>
                    </a:lnTo>
                    <a:lnTo>
                      <a:pt x="72" y="60"/>
                    </a:lnTo>
                    <a:lnTo>
                      <a:pt x="64" y="58"/>
                    </a:lnTo>
                    <a:lnTo>
                      <a:pt x="53" y="54"/>
                    </a:lnTo>
                    <a:lnTo>
                      <a:pt x="38" y="39"/>
                    </a:lnTo>
                    <a:lnTo>
                      <a:pt x="31" y="32"/>
                    </a:lnTo>
                    <a:lnTo>
                      <a:pt x="23" y="32"/>
                    </a:lnTo>
                    <a:lnTo>
                      <a:pt x="17" y="26"/>
                    </a:lnTo>
                    <a:lnTo>
                      <a:pt x="9" y="26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13" y="1"/>
                    </a:lnTo>
                    <a:close/>
                    <a:moveTo>
                      <a:pt x="13" y="0"/>
                    </a:moveTo>
                    <a:lnTo>
                      <a:pt x="1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17" y="27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31" y="32"/>
                    </a:lnTo>
                    <a:lnTo>
                      <a:pt x="38" y="39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72" y="61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90" y="62"/>
                    </a:lnTo>
                    <a:lnTo>
                      <a:pt x="91" y="62"/>
                    </a:lnTo>
                    <a:lnTo>
                      <a:pt x="91" y="62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77" y="46"/>
                    </a:lnTo>
                    <a:lnTo>
                      <a:pt x="64" y="34"/>
                    </a:lnTo>
                    <a:lnTo>
                      <a:pt x="63" y="26"/>
                    </a:lnTo>
                    <a:lnTo>
                      <a:pt x="63" y="26"/>
                    </a:lnTo>
                    <a:lnTo>
                      <a:pt x="63" y="26"/>
                    </a:lnTo>
                    <a:lnTo>
                      <a:pt x="55" y="20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44" y="21"/>
                    </a:lnTo>
                    <a:lnTo>
                      <a:pt x="24" y="15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4" name="Freeform 1495"/>
              <p:cNvSpPr>
                <a:spLocks noEditPoints="1"/>
              </p:cNvSpPr>
              <p:nvPr/>
            </p:nvSpPr>
            <p:spPr bwMode="gray">
              <a:xfrm>
                <a:off x="715" y="1358"/>
                <a:ext cx="91" cy="64"/>
              </a:xfrm>
              <a:custGeom>
                <a:avLst/>
                <a:gdLst>
                  <a:gd name="T0" fmla="*/ 23 w 91"/>
                  <a:gd name="T1" fmla="*/ 15 h 64"/>
                  <a:gd name="T2" fmla="*/ 54 w 91"/>
                  <a:gd name="T3" fmla="*/ 20 h 64"/>
                  <a:gd name="T4" fmla="*/ 64 w 91"/>
                  <a:gd name="T5" fmla="*/ 34 h 64"/>
                  <a:gd name="T6" fmla="*/ 86 w 91"/>
                  <a:gd name="T7" fmla="*/ 50 h 64"/>
                  <a:gd name="T8" fmla="*/ 84 w 91"/>
                  <a:gd name="T9" fmla="*/ 64 h 64"/>
                  <a:gd name="T10" fmla="*/ 64 w 91"/>
                  <a:gd name="T11" fmla="*/ 58 h 64"/>
                  <a:gd name="T12" fmla="*/ 38 w 91"/>
                  <a:gd name="T13" fmla="*/ 39 h 64"/>
                  <a:gd name="T14" fmla="*/ 23 w 91"/>
                  <a:gd name="T15" fmla="*/ 32 h 64"/>
                  <a:gd name="T16" fmla="*/ 9 w 91"/>
                  <a:gd name="T17" fmla="*/ 26 h 64"/>
                  <a:gd name="T18" fmla="*/ 1 w 91"/>
                  <a:gd name="T19" fmla="*/ 2 h 64"/>
                  <a:gd name="T20" fmla="*/ 13 w 91"/>
                  <a:gd name="T21" fmla="*/ 0 h 64"/>
                  <a:gd name="T22" fmla="*/ 1 w 91"/>
                  <a:gd name="T23" fmla="*/ 1 h 64"/>
                  <a:gd name="T24" fmla="*/ 0 w 91"/>
                  <a:gd name="T25" fmla="*/ 2 h 64"/>
                  <a:gd name="T26" fmla="*/ 0 w 91"/>
                  <a:gd name="T27" fmla="*/ 6 h 64"/>
                  <a:gd name="T28" fmla="*/ 9 w 91"/>
                  <a:gd name="T29" fmla="*/ 26 h 64"/>
                  <a:gd name="T30" fmla="*/ 9 w 91"/>
                  <a:gd name="T31" fmla="*/ 26 h 64"/>
                  <a:gd name="T32" fmla="*/ 23 w 91"/>
                  <a:gd name="T33" fmla="*/ 32 h 64"/>
                  <a:gd name="T34" fmla="*/ 23 w 91"/>
                  <a:gd name="T35" fmla="*/ 32 h 64"/>
                  <a:gd name="T36" fmla="*/ 38 w 91"/>
                  <a:gd name="T37" fmla="*/ 39 h 64"/>
                  <a:gd name="T38" fmla="*/ 52 w 91"/>
                  <a:gd name="T39" fmla="*/ 54 h 64"/>
                  <a:gd name="T40" fmla="*/ 64 w 91"/>
                  <a:gd name="T41" fmla="*/ 59 h 64"/>
                  <a:gd name="T42" fmla="*/ 64 w 91"/>
                  <a:gd name="T43" fmla="*/ 59 h 64"/>
                  <a:gd name="T44" fmla="*/ 84 w 91"/>
                  <a:gd name="T45" fmla="*/ 64 h 64"/>
                  <a:gd name="T46" fmla="*/ 84 w 91"/>
                  <a:gd name="T47" fmla="*/ 64 h 64"/>
                  <a:gd name="T48" fmla="*/ 91 w 91"/>
                  <a:gd name="T49" fmla="*/ 62 h 64"/>
                  <a:gd name="T50" fmla="*/ 86 w 91"/>
                  <a:gd name="T51" fmla="*/ 50 h 64"/>
                  <a:gd name="T52" fmla="*/ 86 w 91"/>
                  <a:gd name="T53" fmla="*/ 50 h 64"/>
                  <a:gd name="T54" fmla="*/ 64 w 91"/>
                  <a:gd name="T55" fmla="*/ 34 h 64"/>
                  <a:gd name="T56" fmla="*/ 63 w 91"/>
                  <a:gd name="T57" fmla="*/ 26 h 64"/>
                  <a:gd name="T58" fmla="*/ 55 w 91"/>
                  <a:gd name="T59" fmla="*/ 20 h 64"/>
                  <a:gd name="T60" fmla="*/ 54 w 91"/>
                  <a:gd name="T61" fmla="*/ 20 h 64"/>
                  <a:gd name="T62" fmla="*/ 24 w 91"/>
                  <a:gd name="T63" fmla="*/ 15 h 64"/>
                  <a:gd name="T64" fmla="*/ 13 w 91"/>
                  <a:gd name="T6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64">
                    <a:moveTo>
                      <a:pt x="13" y="1"/>
                    </a:moveTo>
                    <a:lnTo>
                      <a:pt x="23" y="15"/>
                    </a:lnTo>
                    <a:lnTo>
                      <a:pt x="44" y="21"/>
                    </a:lnTo>
                    <a:lnTo>
                      <a:pt x="54" y="20"/>
                    </a:lnTo>
                    <a:lnTo>
                      <a:pt x="63" y="26"/>
                    </a:lnTo>
                    <a:lnTo>
                      <a:pt x="64" y="34"/>
                    </a:lnTo>
                    <a:lnTo>
                      <a:pt x="77" y="46"/>
                    </a:lnTo>
                    <a:lnTo>
                      <a:pt x="86" y="50"/>
                    </a:lnTo>
                    <a:lnTo>
                      <a:pt x="90" y="62"/>
                    </a:lnTo>
                    <a:lnTo>
                      <a:pt x="84" y="64"/>
                    </a:lnTo>
                    <a:lnTo>
                      <a:pt x="72" y="60"/>
                    </a:lnTo>
                    <a:lnTo>
                      <a:pt x="64" y="58"/>
                    </a:lnTo>
                    <a:lnTo>
                      <a:pt x="53" y="54"/>
                    </a:lnTo>
                    <a:lnTo>
                      <a:pt x="38" y="39"/>
                    </a:lnTo>
                    <a:lnTo>
                      <a:pt x="31" y="32"/>
                    </a:lnTo>
                    <a:lnTo>
                      <a:pt x="23" y="32"/>
                    </a:lnTo>
                    <a:lnTo>
                      <a:pt x="17" y="26"/>
                    </a:lnTo>
                    <a:lnTo>
                      <a:pt x="9" y="26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13" y="1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17" y="27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31" y="32"/>
                    </a:lnTo>
                    <a:lnTo>
                      <a:pt x="38" y="39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72" y="61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90" y="62"/>
                    </a:lnTo>
                    <a:lnTo>
                      <a:pt x="91" y="62"/>
                    </a:lnTo>
                    <a:lnTo>
                      <a:pt x="91" y="62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77" y="46"/>
                    </a:lnTo>
                    <a:lnTo>
                      <a:pt x="64" y="34"/>
                    </a:lnTo>
                    <a:lnTo>
                      <a:pt x="63" y="26"/>
                    </a:lnTo>
                    <a:lnTo>
                      <a:pt x="63" y="26"/>
                    </a:lnTo>
                    <a:lnTo>
                      <a:pt x="63" y="26"/>
                    </a:lnTo>
                    <a:lnTo>
                      <a:pt x="55" y="20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44" y="21"/>
                    </a:lnTo>
                    <a:lnTo>
                      <a:pt x="24" y="15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5" name="Freeform 1496"/>
              <p:cNvSpPr>
                <a:spLocks/>
              </p:cNvSpPr>
              <p:nvPr/>
            </p:nvSpPr>
            <p:spPr bwMode="gray">
              <a:xfrm>
                <a:off x="634" y="1272"/>
                <a:ext cx="22" cy="26"/>
              </a:xfrm>
              <a:custGeom>
                <a:avLst/>
                <a:gdLst>
                  <a:gd name="T0" fmla="*/ 0 w 22"/>
                  <a:gd name="T1" fmla="*/ 14 h 26"/>
                  <a:gd name="T2" fmla="*/ 1 w 22"/>
                  <a:gd name="T3" fmla="*/ 2 h 26"/>
                  <a:gd name="T4" fmla="*/ 10 w 22"/>
                  <a:gd name="T5" fmla="*/ 0 h 26"/>
                  <a:gd name="T6" fmla="*/ 14 w 22"/>
                  <a:gd name="T7" fmla="*/ 3 h 26"/>
                  <a:gd name="T8" fmla="*/ 15 w 22"/>
                  <a:gd name="T9" fmla="*/ 7 h 26"/>
                  <a:gd name="T10" fmla="*/ 22 w 22"/>
                  <a:gd name="T11" fmla="*/ 4 h 26"/>
                  <a:gd name="T12" fmla="*/ 20 w 22"/>
                  <a:gd name="T13" fmla="*/ 14 h 26"/>
                  <a:gd name="T14" fmla="*/ 19 w 22"/>
                  <a:gd name="T15" fmla="*/ 25 h 26"/>
                  <a:gd name="T16" fmla="*/ 7 w 22"/>
                  <a:gd name="T17" fmla="*/ 26 h 26"/>
                  <a:gd name="T18" fmla="*/ 0 w 22"/>
                  <a:gd name="T1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6">
                    <a:moveTo>
                      <a:pt x="0" y="14"/>
                    </a:moveTo>
                    <a:lnTo>
                      <a:pt x="1" y="2"/>
                    </a:lnTo>
                    <a:lnTo>
                      <a:pt x="10" y="0"/>
                    </a:lnTo>
                    <a:lnTo>
                      <a:pt x="14" y="3"/>
                    </a:lnTo>
                    <a:lnTo>
                      <a:pt x="15" y="7"/>
                    </a:lnTo>
                    <a:lnTo>
                      <a:pt x="22" y="4"/>
                    </a:lnTo>
                    <a:lnTo>
                      <a:pt x="20" y="14"/>
                    </a:lnTo>
                    <a:lnTo>
                      <a:pt x="19" y="25"/>
                    </a:lnTo>
                    <a:lnTo>
                      <a:pt x="7" y="26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6" name="Freeform 1497"/>
              <p:cNvSpPr>
                <a:spLocks noEditPoints="1"/>
              </p:cNvSpPr>
              <p:nvPr/>
            </p:nvSpPr>
            <p:spPr bwMode="gray">
              <a:xfrm>
                <a:off x="634" y="1272"/>
                <a:ext cx="22" cy="26"/>
              </a:xfrm>
              <a:custGeom>
                <a:avLst/>
                <a:gdLst>
                  <a:gd name="T0" fmla="*/ 10 w 22"/>
                  <a:gd name="T1" fmla="*/ 0 h 26"/>
                  <a:gd name="T2" fmla="*/ 14 w 22"/>
                  <a:gd name="T3" fmla="*/ 3 h 26"/>
                  <a:gd name="T4" fmla="*/ 15 w 22"/>
                  <a:gd name="T5" fmla="*/ 7 h 26"/>
                  <a:gd name="T6" fmla="*/ 21 w 22"/>
                  <a:gd name="T7" fmla="*/ 5 h 26"/>
                  <a:gd name="T8" fmla="*/ 19 w 22"/>
                  <a:gd name="T9" fmla="*/ 14 h 26"/>
                  <a:gd name="T10" fmla="*/ 19 w 22"/>
                  <a:gd name="T11" fmla="*/ 25 h 26"/>
                  <a:gd name="T12" fmla="*/ 7 w 22"/>
                  <a:gd name="T13" fmla="*/ 26 h 26"/>
                  <a:gd name="T14" fmla="*/ 1 w 22"/>
                  <a:gd name="T15" fmla="*/ 14 h 26"/>
                  <a:gd name="T16" fmla="*/ 2 w 22"/>
                  <a:gd name="T17" fmla="*/ 2 h 26"/>
                  <a:gd name="T18" fmla="*/ 10 w 22"/>
                  <a:gd name="T19" fmla="*/ 0 h 26"/>
                  <a:gd name="T20" fmla="*/ 10 w 22"/>
                  <a:gd name="T21" fmla="*/ 0 h 26"/>
                  <a:gd name="T22" fmla="*/ 10 w 22"/>
                  <a:gd name="T23" fmla="*/ 0 h 26"/>
                  <a:gd name="T24" fmla="*/ 2 w 22"/>
                  <a:gd name="T25" fmla="*/ 1 h 26"/>
                  <a:gd name="T26" fmla="*/ 1 w 22"/>
                  <a:gd name="T27" fmla="*/ 2 h 26"/>
                  <a:gd name="T28" fmla="*/ 1 w 22"/>
                  <a:gd name="T29" fmla="*/ 2 h 26"/>
                  <a:gd name="T30" fmla="*/ 0 w 22"/>
                  <a:gd name="T31" fmla="*/ 14 h 26"/>
                  <a:gd name="T32" fmla="*/ 0 w 22"/>
                  <a:gd name="T33" fmla="*/ 14 h 26"/>
                  <a:gd name="T34" fmla="*/ 0 w 22"/>
                  <a:gd name="T35" fmla="*/ 14 h 26"/>
                  <a:gd name="T36" fmla="*/ 7 w 22"/>
                  <a:gd name="T37" fmla="*/ 26 h 26"/>
                  <a:gd name="T38" fmla="*/ 7 w 22"/>
                  <a:gd name="T39" fmla="*/ 26 h 26"/>
                  <a:gd name="T40" fmla="*/ 7 w 22"/>
                  <a:gd name="T41" fmla="*/ 26 h 26"/>
                  <a:gd name="T42" fmla="*/ 19 w 22"/>
                  <a:gd name="T43" fmla="*/ 25 h 26"/>
                  <a:gd name="T44" fmla="*/ 19 w 22"/>
                  <a:gd name="T45" fmla="*/ 25 h 26"/>
                  <a:gd name="T46" fmla="*/ 19 w 22"/>
                  <a:gd name="T47" fmla="*/ 25 h 26"/>
                  <a:gd name="T48" fmla="*/ 20 w 22"/>
                  <a:gd name="T49" fmla="*/ 14 h 26"/>
                  <a:gd name="T50" fmla="*/ 22 w 22"/>
                  <a:gd name="T51" fmla="*/ 5 h 26"/>
                  <a:gd name="T52" fmla="*/ 22 w 22"/>
                  <a:gd name="T53" fmla="*/ 4 h 26"/>
                  <a:gd name="T54" fmla="*/ 21 w 22"/>
                  <a:gd name="T55" fmla="*/ 4 h 26"/>
                  <a:gd name="T56" fmla="*/ 15 w 22"/>
                  <a:gd name="T57" fmla="*/ 7 h 26"/>
                  <a:gd name="T58" fmla="*/ 14 w 22"/>
                  <a:gd name="T59" fmla="*/ 3 h 26"/>
                  <a:gd name="T60" fmla="*/ 14 w 22"/>
                  <a:gd name="T61" fmla="*/ 2 h 26"/>
                  <a:gd name="T62" fmla="*/ 14 w 22"/>
                  <a:gd name="T63" fmla="*/ 2 h 26"/>
                  <a:gd name="T64" fmla="*/ 10 w 22"/>
                  <a:gd name="T65" fmla="*/ 0 h 26"/>
                  <a:gd name="T66" fmla="*/ 10 w 22"/>
                  <a:gd name="T67" fmla="*/ 0 h 26"/>
                  <a:gd name="T68" fmla="*/ 10 w 22"/>
                  <a:gd name="T6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26">
                    <a:moveTo>
                      <a:pt x="10" y="0"/>
                    </a:moveTo>
                    <a:lnTo>
                      <a:pt x="14" y="3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19" y="14"/>
                    </a:lnTo>
                    <a:lnTo>
                      <a:pt x="19" y="25"/>
                    </a:lnTo>
                    <a:lnTo>
                      <a:pt x="7" y="26"/>
                    </a:lnTo>
                    <a:lnTo>
                      <a:pt x="1" y="14"/>
                    </a:lnTo>
                    <a:lnTo>
                      <a:pt x="2" y="2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0" y="14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7" name="Freeform 1498"/>
              <p:cNvSpPr>
                <a:spLocks noEditPoints="1"/>
              </p:cNvSpPr>
              <p:nvPr/>
            </p:nvSpPr>
            <p:spPr bwMode="gray">
              <a:xfrm>
                <a:off x="634" y="1272"/>
                <a:ext cx="22" cy="26"/>
              </a:xfrm>
              <a:custGeom>
                <a:avLst/>
                <a:gdLst>
                  <a:gd name="T0" fmla="*/ 10 w 22"/>
                  <a:gd name="T1" fmla="*/ 0 h 26"/>
                  <a:gd name="T2" fmla="*/ 14 w 22"/>
                  <a:gd name="T3" fmla="*/ 3 h 26"/>
                  <a:gd name="T4" fmla="*/ 15 w 22"/>
                  <a:gd name="T5" fmla="*/ 7 h 26"/>
                  <a:gd name="T6" fmla="*/ 21 w 22"/>
                  <a:gd name="T7" fmla="*/ 5 h 26"/>
                  <a:gd name="T8" fmla="*/ 19 w 22"/>
                  <a:gd name="T9" fmla="*/ 14 h 26"/>
                  <a:gd name="T10" fmla="*/ 19 w 22"/>
                  <a:gd name="T11" fmla="*/ 25 h 26"/>
                  <a:gd name="T12" fmla="*/ 7 w 22"/>
                  <a:gd name="T13" fmla="*/ 26 h 26"/>
                  <a:gd name="T14" fmla="*/ 1 w 22"/>
                  <a:gd name="T15" fmla="*/ 14 h 26"/>
                  <a:gd name="T16" fmla="*/ 2 w 22"/>
                  <a:gd name="T17" fmla="*/ 2 h 26"/>
                  <a:gd name="T18" fmla="*/ 10 w 22"/>
                  <a:gd name="T19" fmla="*/ 0 h 26"/>
                  <a:gd name="T20" fmla="*/ 10 w 22"/>
                  <a:gd name="T21" fmla="*/ 0 h 26"/>
                  <a:gd name="T22" fmla="*/ 10 w 22"/>
                  <a:gd name="T23" fmla="*/ 0 h 26"/>
                  <a:gd name="T24" fmla="*/ 2 w 22"/>
                  <a:gd name="T25" fmla="*/ 1 h 26"/>
                  <a:gd name="T26" fmla="*/ 1 w 22"/>
                  <a:gd name="T27" fmla="*/ 2 h 26"/>
                  <a:gd name="T28" fmla="*/ 1 w 22"/>
                  <a:gd name="T29" fmla="*/ 2 h 26"/>
                  <a:gd name="T30" fmla="*/ 0 w 22"/>
                  <a:gd name="T31" fmla="*/ 14 h 26"/>
                  <a:gd name="T32" fmla="*/ 0 w 22"/>
                  <a:gd name="T33" fmla="*/ 14 h 26"/>
                  <a:gd name="T34" fmla="*/ 0 w 22"/>
                  <a:gd name="T35" fmla="*/ 14 h 26"/>
                  <a:gd name="T36" fmla="*/ 7 w 22"/>
                  <a:gd name="T37" fmla="*/ 26 h 26"/>
                  <a:gd name="T38" fmla="*/ 7 w 22"/>
                  <a:gd name="T39" fmla="*/ 26 h 26"/>
                  <a:gd name="T40" fmla="*/ 7 w 22"/>
                  <a:gd name="T41" fmla="*/ 26 h 26"/>
                  <a:gd name="T42" fmla="*/ 19 w 22"/>
                  <a:gd name="T43" fmla="*/ 25 h 26"/>
                  <a:gd name="T44" fmla="*/ 19 w 22"/>
                  <a:gd name="T45" fmla="*/ 25 h 26"/>
                  <a:gd name="T46" fmla="*/ 19 w 22"/>
                  <a:gd name="T47" fmla="*/ 25 h 26"/>
                  <a:gd name="T48" fmla="*/ 20 w 22"/>
                  <a:gd name="T49" fmla="*/ 14 h 26"/>
                  <a:gd name="T50" fmla="*/ 22 w 22"/>
                  <a:gd name="T51" fmla="*/ 5 h 26"/>
                  <a:gd name="T52" fmla="*/ 22 w 22"/>
                  <a:gd name="T53" fmla="*/ 4 h 26"/>
                  <a:gd name="T54" fmla="*/ 21 w 22"/>
                  <a:gd name="T55" fmla="*/ 4 h 26"/>
                  <a:gd name="T56" fmla="*/ 15 w 22"/>
                  <a:gd name="T57" fmla="*/ 7 h 26"/>
                  <a:gd name="T58" fmla="*/ 14 w 22"/>
                  <a:gd name="T59" fmla="*/ 3 h 26"/>
                  <a:gd name="T60" fmla="*/ 14 w 22"/>
                  <a:gd name="T61" fmla="*/ 2 h 26"/>
                  <a:gd name="T62" fmla="*/ 14 w 22"/>
                  <a:gd name="T63" fmla="*/ 2 h 26"/>
                  <a:gd name="T64" fmla="*/ 10 w 22"/>
                  <a:gd name="T65" fmla="*/ 0 h 26"/>
                  <a:gd name="T66" fmla="*/ 10 w 22"/>
                  <a:gd name="T67" fmla="*/ 0 h 26"/>
                  <a:gd name="T68" fmla="*/ 10 w 22"/>
                  <a:gd name="T6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26">
                    <a:moveTo>
                      <a:pt x="10" y="0"/>
                    </a:moveTo>
                    <a:lnTo>
                      <a:pt x="14" y="3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19" y="14"/>
                    </a:lnTo>
                    <a:lnTo>
                      <a:pt x="19" y="25"/>
                    </a:lnTo>
                    <a:lnTo>
                      <a:pt x="7" y="26"/>
                    </a:lnTo>
                    <a:lnTo>
                      <a:pt x="1" y="14"/>
                    </a:lnTo>
                    <a:lnTo>
                      <a:pt x="2" y="2"/>
                    </a:lnTo>
                    <a:lnTo>
                      <a:pt x="10" y="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0" y="14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8" name="Freeform 1499"/>
              <p:cNvSpPr>
                <a:spLocks/>
              </p:cNvSpPr>
              <p:nvPr/>
            </p:nvSpPr>
            <p:spPr bwMode="gray">
              <a:xfrm>
                <a:off x="629" y="1214"/>
                <a:ext cx="23" cy="38"/>
              </a:xfrm>
              <a:custGeom>
                <a:avLst/>
                <a:gdLst>
                  <a:gd name="T0" fmla="*/ 2 w 23"/>
                  <a:gd name="T1" fmla="*/ 18 h 38"/>
                  <a:gd name="T2" fmla="*/ 0 w 23"/>
                  <a:gd name="T3" fmla="*/ 0 h 38"/>
                  <a:gd name="T4" fmla="*/ 4 w 23"/>
                  <a:gd name="T5" fmla="*/ 0 h 38"/>
                  <a:gd name="T6" fmla="*/ 15 w 23"/>
                  <a:gd name="T7" fmla="*/ 14 h 38"/>
                  <a:gd name="T8" fmla="*/ 23 w 23"/>
                  <a:gd name="T9" fmla="*/ 35 h 38"/>
                  <a:gd name="T10" fmla="*/ 20 w 23"/>
                  <a:gd name="T11" fmla="*/ 38 h 38"/>
                  <a:gd name="T12" fmla="*/ 2 w 23"/>
                  <a:gd name="T13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8">
                    <a:moveTo>
                      <a:pt x="2" y="1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5" y="14"/>
                    </a:lnTo>
                    <a:lnTo>
                      <a:pt x="23" y="35"/>
                    </a:lnTo>
                    <a:lnTo>
                      <a:pt x="20" y="38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9" name="Freeform 1500"/>
              <p:cNvSpPr>
                <a:spLocks noEditPoints="1"/>
              </p:cNvSpPr>
              <p:nvPr/>
            </p:nvSpPr>
            <p:spPr bwMode="gray">
              <a:xfrm>
                <a:off x="628" y="1213"/>
                <a:ext cx="24" cy="39"/>
              </a:xfrm>
              <a:custGeom>
                <a:avLst/>
                <a:gdLst>
                  <a:gd name="T0" fmla="*/ 5 w 24"/>
                  <a:gd name="T1" fmla="*/ 1 h 39"/>
                  <a:gd name="T2" fmla="*/ 16 w 24"/>
                  <a:gd name="T3" fmla="*/ 15 h 39"/>
                  <a:gd name="T4" fmla="*/ 24 w 24"/>
                  <a:gd name="T5" fmla="*/ 36 h 39"/>
                  <a:gd name="T6" fmla="*/ 21 w 24"/>
                  <a:gd name="T7" fmla="*/ 39 h 39"/>
                  <a:gd name="T8" fmla="*/ 3 w 24"/>
                  <a:gd name="T9" fmla="*/ 19 h 39"/>
                  <a:gd name="T10" fmla="*/ 1 w 24"/>
                  <a:gd name="T11" fmla="*/ 1 h 39"/>
                  <a:gd name="T12" fmla="*/ 5 w 24"/>
                  <a:gd name="T13" fmla="*/ 1 h 39"/>
                  <a:gd name="T14" fmla="*/ 5 w 24"/>
                  <a:gd name="T15" fmla="*/ 0 h 39"/>
                  <a:gd name="T16" fmla="*/ 5 w 24"/>
                  <a:gd name="T17" fmla="*/ 0 h 39"/>
                  <a:gd name="T18" fmla="*/ 1 w 24"/>
                  <a:gd name="T19" fmla="*/ 0 h 39"/>
                  <a:gd name="T20" fmla="*/ 0 w 24"/>
                  <a:gd name="T21" fmla="*/ 0 h 39"/>
                  <a:gd name="T22" fmla="*/ 1 w 24"/>
                  <a:gd name="T23" fmla="*/ 1 h 39"/>
                  <a:gd name="T24" fmla="*/ 2 w 24"/>
                  <a:gd name="T25" fmla="*/ 19 h 39"/>
                  <a:gd name="T26" fmla="*/ 2 w 24"/>
                  <a:gd name="T27" fmla="*/ 20 h 39"/>
                  <a:gd name="T28" fmla="*/ 3 w 24"/>
                  <a:gd name="T29" fmla="*/ 20 h 39"/>
                  <a:gd name="T30" fmla="*/ 20 w 24"/>
                  <a:gd name="T31" fmla="*/ 39 h 39"/>
                  <a:gd name="T32" fmla="*/ 21 w 24"/>
                  <a:gd name="T33" fmla="*/ 39 h 39"/>
                  <a:gd name="T34" fmla="*/ 21 w 24"/>
                  <a:gd name="T35" fmla="*/ 39 h 39"/>
                  <a:gd name="T36" fmla="*/ 24 w 24"/>
                  <a:gd name="T37" fmla="*/ 36 h 39"/>
                  <a:gd name="T38" fmla="*/ 24 w 24"/>
                  <a:gd name="T39" fmla="*/ 36 h 39"/>
                  <a:gd name="T40" fmla="*/ 24 w 24"/>
                  <a:gd name="T41" fmla="*/ 36 h 39"/>
                  <a:gd name="T42" fmla="*/ 17 w 24"/>
                  <a:gd name="T43" fmla="*/ 15 h 39"/>
                  <a:gd name="T44" fmla="*/ 17 w 24"/>
                  <a:gd name="T45" fmla="*/ 15 h 39"/>
                  <a:gd name="T46" fmla="*/ 16 w 24"/>
                  <a:gd name="T47" fmla="*/ 15 h 39"/>
                  <a:gd name="T48" fmla="*/ 5 w 24"/>
                  <a:gd name="T49" fmla="*/ 0 h 39"/>
                  <a:gd name="T50" fmla="*/ 5 w 24"/>
                  <a:gd name="T51" fmla="*/ 0 h 39"/>
                  <a:gd name="T52" fmla="*/ 5 w 24"/>
                  <a:gd name="T5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39">
                    <a:moveTo>
                      <a:pt x="5" y="1"/>
                    </a:moveTo>
                    <a:lnTo>
                      <a:pt x="16" y="15"/>
                    </a:lnTo>
                    <a:lnTo>
                      <a:pt x="24" y="36"/>
                    </a:lnTo>
                    <a:lnTo>
                      <a:pt x="21" y="39"/>
                    </a:lnTo>
                    <a:lnTo>
                      <a:pt x="3" y="19"/>
                    </a:lnTo>
                    <a:lnTo>
                      <a:pt x="1" y="1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0" name="Freeform 1501"/>
              <p:cNvSpPr>
                <a:spLocks noEditPoints="1"/>
              </p:cNvSpPr>
              <p:nvPr/>
            </p:nvSpPr>
            <p:spPr bwMode="gray">
              <a:xfrm>
                <a:off x="628" y="1213"/>
                <a:ext cx="24" cy="39"/>
              </a:xfrm>
              <a:custGeom>
                <a:avLst/>
                <a:gdLst>
                  <a:gd name="T0" fmla="*/ 5 w 24"/>
                  <a:gd name="T1" fmla="*/ 1 h 39"/>
                  <a:gd name="T2" fmla="*/ 16 w 24"/>
                  <a:gd name="T3" fmla="*/ 15 h 39"/>
                  <a:gd name="T4" fmla="*/ 24 w 24"/>
                  <a:gd name="T5" fmla="*/ 36 h 39"/>
                  <a:gd name="T6" fmla="*/ 21 w 24"/>
                  <a:gd name="T7" fmla="*/ 39 h 39"/>
                  <a:gd name="T8" fmla="*/ 3 w 24"/>
                  <a:gd name="T9" fmla="*/ 19 h 39"/>
                  <a:gd name="T10" fmla="*/ 1 w 24"/>
                  <a:gd name="T11" fmla="*/ 1 h 39"/>
                  <a:gd name="T12" fmla="*/ 5 w 24"/>
                  <a:gd name="T13" fmla="*/ 1 h 39"/>
                  <a:gd name="T14" fmla="*/ 5 w 24"/>
                  <a:gd name="T15" fmla="*/ 0 h 39"/>
                  <a:gd name="T16" fmla="*/ 5 w 24"/>
                  <a:gd name="T17" fmla="*/ 0 h 39"/>
                  <a:gd name="T18" fmla="*/ 1 w 24"/>
                  <a:gd name="T19" fmla="*/ 0 h 39"/>
                  <a:gd name="T20" fmla="*/ 0 w 24"/>
                  <a:gd name="T21" fmla="*/ 0 h 39"/>
                  <a:gd name="T22" fmla="*/ 1 w 24"/>
                  <a:gd name="T23" fmla="*/ 1 h 39"/>
                  <a:gd name="T24" fmla="*/ 2 w 24"/>
                  <a:gd name="T25" fmla="*/ 19 h 39"/>
                  <a:gd name="T26" fmla="*/ 2 w 24"/>
                  <a:gd name="T27" fmla="*/ 20 h 39"/>
                  <a:gd name="T28" fmla="*/ 3 w 24"/>
                  <a:gd name="T29" fmla="*/ 20 h 39"/>
                  <a:gd name="T30" fmla="*/ 20 w 24"/>
                  <a:gd name="T31" fmla="*/ 39 h 39"/>
                  <a:gd name="T32" fmla="*/ 21 w 24"/>
                  <a:gd name="T33" fmla="*/ 39 h 39"/>
                  <a:gd name="T34" fmla="*/ 21 w 24"/>
                  <a:gd name="T35" fmla="*/ 39 h 39"/>
                  <a:gd name="T36" fmla="*/ 24 w 24"/>
                  <a:gd name="T37" fmla="*/ 36 h 39"/>
                  <a:gd name="T38" fmla="*/ 24 w 24"/>
                  <a:gd name="T39" fmla="*/ 36 h 39"/>
                  <a:gd name="T40" fmla="*/ 24 w 24"/>
                  <a:gd name="T41" fmla="*/ 36 h 39"/>
                  <a:gd name="T42" fmla="*/ 17 w 24"/>
                  <a:gd name="T43" fmla="*/ 15 h 39"/>
                  <a:gd name="T44" fmla="*/ 17 w 24"/>
                  <a:gd name="T45" fmla="*/ 15 h 39"/>
                  <a:gd name="T46" fmla="*/ 16 w 24"/>
                  <a:gd name="T47" fmla="*/ 15 h 39"/>
                  <a:gd name="T48" fmla="*/ 5 w 24"/>
                  <a:gd name="T49" fmla="*/ 0 h 39"/>
                  <a:gd name="T50" fmla="*/ 5 w 24"/>
                  <a:gd name="T51" fmla="*/ 0 h 39"/>
                  <a:gd name="T52" fmla="*/ 5 w 24"/>
                  <a:gd name="T5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39">
                    <a:moveTo>
                      <a:pt x="5" y="1"/>
                    </a:moveTo>
                    <a:lnTo>
                      <a:pt x="16" y="15"/>
                    </a:lnTo>
                    <a:lnTo>
                      <a:pt x="24" y="36"/>
                    </a:lnTo>
                    <a:lnTo>
                      <a:pt x="21" y="39"/>
                    </a:lnTo>
                    <a:lnTo>
                      <a:pt x="3" y="19"/>
                    </a:lnTo>
                    <a:lnTo>
                      <a:pt x="1" y="1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1" name="Freeform 1502"/>
              <p:cNvSpPr>
                <a:spLocks/>
              </p:cNvSpPr>
              <p:nvPr/>
            </p:nvSpPr>
            <p:spPr bwMode="gray">
              <a:xfrm>
                <a:off x="631" y="1242"/>
                <a:ext cx="10" cy="13"/>
              </a:xfrm>
              <a:custGeom>
                <a:avLst/>
                <a:gdLst>
                  <a:gd name="T0" fmla="*/ 0 w 10"/>
                  <a:gd name="T1" fmla="*/ 0 h 13"/>
                  <a:gd name="T2" fmla="*/ 3 w 10"/>
                  <a:gd name="T3" fmla="*/ 0 h 13"/>
                  <a:gd name="T4" fmla="*/ 10 w 10"/>
                  <a:gd name="T5" fmla="*/ 10 h 13"/>
                  <a:gd name="T6" fmla="*/ 6 w 10"/>
                  <a:gd name="T7" fmla="*/ 13 h 13"/>
                  <a:gd name="T8" fmla="*/ 0 w 10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0" y="0"/>
                    </a:moveTo>
                    <a:lnTo>
                      <a:pt x="3" y="0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2" name="Freeform 1503"/>
              <p:cNvSpPr>
                <a:spLocks noEditPoints="1"/>
              </p:cNvSpPr>
              <p:nvPr/>
            </p:nvSpPr>
            <p:spPr bwMode="gray">
              <a:xfrm>
                <a:off x="630" y="1242"/>
                <a:ext cx="11" cy="13"/>
              </a:xfrm>
              <a:custGeom>
                <a:avLst/>
                <a:gdLst>
                  <a:gd name="T0" fmla="*/ 4 w 11"/>
                  <a:gd name="T1" fmla="*/ 0 h 13"/>
                  <a:gd name="T2" fmla="*/ 10 w 11"/>
                  <a:gd name="T3" fmla="*/ 10 h 13"/>
                  <a:gd name="T4" fmla="*/ 7 w 11"/>
                  <a:gd name="T5" fmla="*/ 12 h 13"/>
                  <a:gd name="T6" fmla="*/ 1 w 11"/>
                  <a:gd name="T7" fmla="*/ 0 h 13"/>
                  <a:gd name="T8" fmla="*/ 4 w 11"/>
                  <a:gd name="T9" fmla="*/ 0 h 13"/>
                  <a:gd name="T10" fmla="*/ 4 w 11"/>
                  <a:gd name="T11" fmla="*/ 0 h 13"/>
                  <a:gd name="T12" fmla="*/ 4 w 11"/>
                  <a:gd name="T13" fmla="*/ 0 h 13"/>
                  <a:gd name="T14" fmla="*/ 1 w 11"/>
                  <a:gd name="T15" fmla="*/ 0 h 13"/>
                  <a:gd name="T16" fmla="*/ 0 w 11"/>
                  <a:gd name="T17" fmla="*/ 0 h 13"/>
                  <a:gd name="T18" fmla="*/ 0 w 11"/>
                  <a:gd name="T19" fmla="*/ 0 h 13"/>
                  <a:gd name="T20" fmla="*/ 7 w 11"/>
                  <a:gd name="T21" fmla="*/ 13 h 13"/>
                  <a:gd name="T22" fmla="*/ 7 w 11"/>
                  <a:gd name="T23" fmla="*/ 13 h 13"/>
                  <a:gd name="T24" fmla="*/ 8 w 11"/>
                  <a:gd name="T25" fmla="*/ 13 h 13"/>
                  <a:gd name="T26" fmla="*/ 11 w 11"/>
                  <a:gd name="T27" fmla="*/ 10 h 13"/>
                  <a:gd name="T28" fmla="*/ 11 w 11"/>
                  <a:gd name="T29" fmla="*/ 10 h 13"/>
                  <a:gd name="T30" fmla="*/ 11 w 11"/>
                  <a:gd name="T31" fmla="*/ 10 h 13"/>
                  <a:gd name="T32" fmla="*/ 4 w 11"/>
                  <a:gd name="T33" fmla="*/ 0 h 13"/>
                  <a:gd name="T34" fmla="*/ 4 w 11"/>
                  <a:gd name="T35" fmla="*/ 0 h 13"/>
                  <a:gd name="T36" fmla="*/ 4 w 11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lnTo>
                      <a:pt x="10" y="10"/>
                    </a:lnTo>
                    <a:lnTo>
                      <a:pt x="7" y="1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3" name="Freeform 1504"/>
              <p:cNvSpPr>
                <a:spLocks noEditPoints="1"/>
              </p:cNvSpPr>
              <p:nvPr/>
            </p:nvSpPr>
            <p:spPr bwMode="gray">
              <a:xfrm>
                <a:off x="630" y="1242"/>
                <a:ext cx="11" cy="13"/>
              </a:xfrm>
              <a:custGeom>
                <a:avLst/>
                <a:gdLst>
                  <a:gd name="T0" fmla="*/ 4 w 11"/>
                  <a:gd name="T1" fmla="*/ 0 h 13"/>
                  <a:gd name="T2" fmla="*/ 10 w 11"/>
                  <a:gd name="T3" fmla="*/ 10 h 13"/>
                  <a:gd name="T4" fmla="*/ 7 w 11"/>
                  <a:gd name="T5" fmla="*/ 12 h 13"/>
                  <a:gd name="T6" fmla="*/ 1 w 11"/>
                  <a:gd name="T7" fmla="*/ 0 h 13"/>
                  <a:gd name="T8" fmla="*/ 4 w 11"/>
                  <a:gd name="T9" fmla="*/ 0 h 13"/>
                  <a:gd name="T10" fmla="*/ 4 w 11"/>
                  <a:gd name="T11" fmla="*/ 0 h 13"/>
                  <a:gd name="T12" fmla="*/ 4 w 11"/>
                  <a:gd name="T13" fmla="*/ 0 h 13"/>
                  <a:gd name="T14" fmla="*/ 1 w 11"/>
                  <a:gd name="T15" fmla="*/ 0 h 13"/>
                  <a:gd name="T16" fmla="*/ 0 w 11"/>
                  <a:gd name="T17" fmla="*/ 0 h 13"/>
                  <a:gd name="T18" fmla="*/ 0 w 11"/>
                  <a:gd name="T19" fmla="*/ 0 h 13"/>
                  <a:gd name="T20" fmla="*/ 7 w 11"/>
                  <a:gd name="T21" fmla="*/ 13 h 13"/>
                  <a:gd name="T22" fmla="*/ 7 w 11"/>
                  <a:gd name="T23" fmla="*/ 13 h 13"/>
                  <a:gd name="T24" fmla="*/ 8 w 11"/>
                  <a:gd name="T25" fmla="*/ 13 h 13"/>
                  <a:gd name="T26" fmla="*/ 11 w 11"/>
                  <a:gd name="T27" fmla="*/ 10 h 13"/>
                  <a:gd name="T28" fmla="*/ 11 w 11"/>
                  <a:gd name="T29" fmla="*/ 10 h 13"/>
                  <a:gd name="T30" fmla="*/ 11 w 11"/>
                  <a:gd name="T31" fmla="*/ 10 h 13"/>
                  <a:gd name="T32" fmla="*/ 4 w 11"/>
                  <a:gd name="T33" fmla="*/ 0 h 13"/>
                  <a:gd name="T34" fmla="*/ 4 w 11"/>
                  <a:gd name="T35" fmla="*/ 0 h 13"/>
                  <a:gd name="T36" fmla="*/ 4 w 11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lnTo>
                      <a:pt x="10" y="10"/>
                    </a:lnTo>
                    <a:lnTo>
                      <a:pt x="7" y="12"/>
                    </a:lnTo>
                    <a:lnTo>
                      <a:pt x="1" y="0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4" name="Freeform 1505"/>
              <p:cNvSpPr>
                <a:spLocks/>
              </p:cNvSpPr>
              <p:nvPr/>
            </p:nvSpPr>
            <p:spPr bwMode="gray">
              <a:xfrm>
                <a:off x="612" y="1191"/>
                <a:ext cx="6" cy="25"/>
              </a:xfrm>
              <a:custGeom>
                <a:avLst/>
                <a:gdLst>
                  <a:gd name="T0" fmla="*/ 3 w 6"/>
                  <a:gd name="T1" fmla="*/ 23 h 25"/>
                  <a:gd name="T2" fmla="*/ 0 w 6"/>
                  <a:gd name="T3" fmla="*/ 4 h 25"/>
                  <a:gd name="T4" fmla="*/ 3 w 6"/>
                  <a:gd name="T5" fmla="*/ 0 h 25"/>
                  <a:gd name="T6" fmla="*/ 5 w 6"/>
                  <a:gd name="T7" fmla="*/ 4 h 25"/>
                  <a:gd name="T8" fmla="*/ 6 w 6"/>
                  <a:gd name="T9" fmla="*/ 25 h 25"/>
                  <a:gd name="T10" fmla="*/ 3 w 6"/>
                  <a:gd name="T1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5">
                    <a:moveTo>
                      <a:pt x="3" y="23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4"/>
                    </a:lnTo>
                    <a:lnTo>
                      <a:pt x="6" y="25"/>
                    </a:lnTo>
                    <a:lnTo>
                      <a:pt x="3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5" name="Freeform 1506"/>
              <p:cNvSpPr>
                <a:spLocks noEditPoints="1"/>
              </p:cNvSpPr>
              <p:nvPr/>
            </p:nvSpPr>
            <p:spPr bwMode="gray">
              <a:xfrm>
                <a:off x="612" y="1191"/>
                <a:ext cx="6" cy="25"/>
              </a:xfrm>
              <a:custGeom>
                <a:avLst/>
                <a:gdLst>
                  <a:gd name="T0" fmla="*/ 3 w 6"/>
                  <a:gd name="T1" fmla="*/ 1 h 25"/>
                  <a:gd name="T2" fmla="*/ 5 w 6"/>
                  <a:gd name="T3" fmla="*/ 4 h 25"/>
                  <a:gd name="T4" fmla="*/ 6 w 6"/>
                  <a:gd name="T5" fmla="*/ 25 h 25"/>
                  <a:gd name="T6" fmla="*/ 3 w 6"/>
                  <a:gd name="T7" fmla="*/ 23 h 25"/>
                  <a:gd name="T8" fmla="*/ 0 w 6"/>
                  <a:gd name="T9" fmla="*/ 4 h 25"/>
                  <a:gd name="T10" fmla="*/ 3 w 6"/>
                  <a:gd name="T11" fmla="*/ 1 h 25"/>
                  <a:gd name="T12" fmla="*/ 3 w 6"/>
                  <a:gd name="T13" fmla="*/ 0 h 25"/>
                  <a:gd name="T14" fmla="*/ 2 w 6"/>
                  <a:gd name="T15" fmla="*/ 0 h 25"/>
                  <a:gd name="T16" fmla="*/ 0 w 6"/>
                  <a:gd name="T17" fmla="*/ 4 h 25"/>
                  <a:gd name="T18" fmla="*/ 0 w 6"/>
                  <a:gd name="T19" fmla="*/ 4 h 25"/>
                  <a:gd name="T20" fmla="*/ 0 w 6"/>
                  <a:gd name="T21" fmla="*/ 4 h 25"/>
                  <a:gd name="T22" fmla="*/ 2 w 6"/>
                  <a:gd name="T23" fmla="*/ 23 h 25"/>
                  <a:gd name="T24" fmla="*/ 2 w 6"/>
                  <a:gd name="T25" fmla="*/ 23 h 25"/>
                  <a:gd name="T26" fmla="*/ 3 w 6"/>
                  <a:gd name="T27" fmla="*/ 23 h 25"/>
                  <a:gd name="T28" fmla="*/ 5 w 6"/>
                  <a:gd name="T29" fmla="*/ 25 h 25"/>
                  <a:gd name="T30" fmla="*/ 6 w 6"/>
                  <a:gd name="T31" fmla="*/ 25 h 25"/>
                  <a:gd name="T32" fmla="*/ 6 w 6"/>
                  <a:gd name="T33" fmla="*/ 25 h 25"/>
                  <a:gd name="T34" fmla="*/ 5 w 6"/>
                  <a:gd name="T35" fmla="*/ 4 h 25"/>
                  <a:gd name="T36" fmla="*/ 5 w 6"/>
                  <a:gd name="T37" fmla="*/ 4 h 25"/>
                  <a:gd name="T38" fmla="*/ 5 w 6"/>
                  <a:gd name="T39" fmla="*/ 4 h 25"/>
                  <a:gd name="T40" fmla="*/ 3 w 6"/>
                  <a:gd name="T41" fmla="*/ 0 h 25"/>
                  <a:gd name="T42" fmla="*/ 3 w 6"/>
                  <a:gd name="T43" fmla="*/ 0 h 25"/>
                  <a:gd name="T44" fmla="*/ 3 w 6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25">
                    <a:moveTo>
                      <a:pt x="3" y="1"/>
                    </a:moveTo>
                    <a:lnTo>
                      <a:pt x="5" y="4"/>
                    </a:lnTo>
                    <a:lnTo>
                      <a:pt x="6" y="25"/>
                    </a:lnTo>
                    <a:lnTo>
                      <a:pt x="3" y="23"/>
                    </a:lnTo>
                    <a:lnTo>
                      <a:pt x="0" y="4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6" name="Freeform 1507"/>
              <p:cNvSpPr>
                <a:spLocks noEditPoints="1"/>
              </p:cNvSpPr>
              <p:nvPr/>
            </p:nvSpPr>
            <p:spPr bwMode="gray">
              <a:xfrm>
                <a:off x="612" y="1191"/>
                <a:ext cx="6" cy="25"/>
              </a:xfrm>
              <a:custGeom>
                <a:avLst/>
                <a:gdLst>
                  <a:gd name="T0" fmla="*/ 3 w 6"/>
                  <a:gd name="T1" fmla="*/ 1 h 25"/>
                  <a:gd name="T2" fmla="*/ 5 w 6"/>
                  <a:gd name="T3" fmla="*/ 4 h 25"/>
                  <a:gd name="T4" fmla="*/ 6 w 6"/>
                  <a:gd name="T5" fmla="*/ 25 h 25"/>
                  <a:gd name="T6" fmla="*/ 3 w 6"/>
                  <a:gd name="T7" fmla="*/ 23 h 25"/>
                  <a:gd name="T8" fmla="*/ 0 w 6"/>
                  <a:gd name="T9" fmla="*/ 4 h 25"/>
                  <a:gd name="T10" fmla="*/ 3 w 6"/>
                  <a:gd name="T11" fmla="*/ 1 h 25"/>
                  <a:gd name="T12" fmla="*/ 3 w 6"/>
                  <a:gd name="T13" fmla="*/ 0 h 25"/>
                  <a:gd name="T14" fmla="*/ 2 w 6"/>
                  <a:gd name="T15" fmla="*/ 0 h 25"/>
                  <a:gd name="T16" fmla="*/ 0 w 6"/>
                  <a:gd name="T17" fmla="*/ 4 h 25"/>
                  <a:gd name="T18" fmla="*/ 0 w 6"/>
                  <a:gd name="T19" fmla="*/ 4 h 25"/>
                  <a:gd name="T20" fmla="*/ 0 w 6"/>
                  <a:gd name="T21" fmla="*/ 4 h 25"/>
                  <a:gd name="T22" fmla="*/ 2 w 6"/>
                  <a:gd name="T23" fmla="*/ 23 h 25"/>
                  <a:gd name="T24" fmla="*/ 2 w 6"/>
                  <a:gd name="T25" fmla="*/ 23 h 25"/>
                  <a:gd name="T26" fmla="*/ 3 w 6"/>
                  <a:gd name="T27" fmla="*/ 23 h 25"/>
                  <a:gd name="T28" fmla="*/ 5 w 6"/>
                  <a:gd name="T29" fmla="*/ 25 h 25"/>
                  <a:gd name="T30" fmla="*/ 6 w 6"/>
                  <a:gd name="T31" fmla="*/ 25 h 25"/>
                  <a:gd name="T32" fmla="*/ 6 w 6"/>
                  <a:gd name="T33" fmla="*/ 25 h 25"/>
                  <a:gd name="T34" fmla="*/ 5 w 6"/>
                  <a:gd name="T35" fmla="*/ 4 h 25"/>
                  <a:gd name="T36" fmla="*/ 5 w 6"/>
                  <a:gd name="T37" fmla="*/ 4 h 25"/>
                  <a:gd name="T38" fmla="*/ 5 w 6"/>
                  <a:gd name="T39" fmla="*/ 4 h 25"/>
                  <a:gd name="T40" fmla="*/ 3 w 6"/>
                  <a:gd name="T41" fmla="*/ 0 h 25"/>
                  <a:gd name="T42" fmla="*/ 3 w 6"/>
                  <a:gd name="T43" fmla="*/ 0 h 25"/>
                  <a:gd name="T44" fmla="*/ 3 w 6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25">
                    <a:moveTo>
                      <a:pt x="3" y="1"/>
                    </a:moveTo>
                    <a:lnTo>
                      <a:pt x="5" y="4"/>
                    </a:lnTo>
                    <a:lnTo>
                      <a:pt x="6" y="25"/>
                    </a:lnTo>
                    <a:lnTo>
                      <a:pt x="3" y="23"/>
                    </a:lnTo>
                    <a:lnTo>
                      <a:pt x="0" y="4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7" name="Freeform 1508"/>
              <p:cNvSpPr>
                <a:spLocks/>
              </p:cNvSpPr>
              <p:nvPr/>
            </p:nvSpPr>
            <p:spPr bwMode="gray">
              <a:xfrm>
                <a:off x="597" y="1187"/>
                <a:ext cx="10" cy="23"/>
              </a:xfrm>
              <a:custGeom>
                <a:avLst/>
                <a:gdLst>
                  <a:gd name="T0" fmla="*/ 0 w 10"/>
                  <a:gd name="T1" fmla="*/ 10 h 23"/>
                  <a:gd name="T2" fmla="*/ 5 w 10"/>
                  <a:gd name="T3" fmla="*/ 0 h 23"/>
                  <a:gd name="T4" fmla="*/ 9 w 10"/>
                  <a:gd name="T5" fmla="*/ 9 h 23"/>
                  <a:gd name="T6" fmla="*/ 10 w 10"/>
                  <a:gd name="T7" fmla="*/ 21 h 23"/>
                  <a:gd name="T8" fmla="*/ 5 w 10"/>
                  <a:gd name="T9" fmla="*/ 23 h 23"/>
                  <a:gd name="T10" fmla="*/ 0 w 10"/>
                  <a:gd name="T1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3">
                    <a:moveTo>
                      <a:pt x="0" y="10"/>
                    </a:moveTo>
                    <a:lnTo>
                      <a:pt x="5" y="0"/>
                    </a:lnTo>
                    <a:lnTo>
                      <a:pt x="9" y="9"/>
                    </a:lnTo>
                    <a:lnTo>
                      <a:pt x="10" y="21"/>
                    </a:lnTo>
                    <a:lnTo>
                      <a:pt x="5" y="23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8" name="Freeform 1509"/>
              <p:cNvSpPr>
                <a:spLocks noEditPoints="1"/>
              </p:cNvSpPr>
              <p:nvPr/>
            </p:nvSpPr>
            <p:spPr bwMode="gray">
              <a:xfrm>
                <a:off x="596" y="1186"/>
                <a:ext cx="11" cy="24"/>
              </a:xfrm>
              <a:custGeom>
                <a:avLst/>
                <a:gdLst>
                  <a:gd name="T0" fmla="*/ 6 w 11"/>
                  <a:gd name="T1" fmla="*/ 1 h 24"/>
                  <a:gd name="T2" fmla="*/ 9 w 11"/>
                  <a:gd name="T3" fmla="*/ 10 h 24"/>
                  <a:gd name="T4" fmla="*/ 10 w 11"/>
                  <a:gd name="T5" fmla="*/ 22 h 24"/>
                  <a:gd name="T6" fmla="*/ 7 w 11"/>
                  <a:gd name="T7" fmla="*/ 23 h 24"/>
                  <a:gd name="T8" fmla="*/ 1 w 11"/>
                  <a:gd name="T9" fmla="*/ 11 h 24"/>
                  <a:gd name="T10" fmla="*/ 6 w 11"/>
                  <a:gd name="T11" fmla="*/ 1 h 24"/>
                  <a:gd name="T12" fmla="*/ 6 w 11"/>
                  <a:gd name="T13" fmla="*/ 0 h 24"/>
                  <a:gd name="T14" fmla="*/ 6 w 11"/>
                  <a:gd name="T15" fmla="*/ 1 h 24"/>
                  <a:gd name="T16" fmla="*/ 1 w 11"/>
                  <a:gd name="T17" fmla="*/ 11 h 24"/>
                  <a:gd name="T18" fmla="*/ 0 w 11"/>
                  <a:gd name="T19" fmla="*/ 11 h 24"/>
                  <a:gd name="T20" fmla="*/ 1 w 11"/>
                  <a:gd name="T21" fmla="*/ 11 h 24"/>
                  <a:gd name="T22" fmla="*/ 6 w 11"/>
                  <a:gd name="T23" fmla="*/ 24 h 24"/>
                  <a:gd name="T24" fmla="*/ 6 w 11"/>
                  <a:gd name="T25" fmla="*/ 24 h 24"/>
                  <a:gd name="T26" fmla="*/ 7 w 11"/>
                  <a:gd name="T27" fmla="*/ 24 h 24"/>
                  <a:gd name="T28" fmla="*/ 11 w 11"/>
                  <a:gd name="T29" fmla="*/ 22 h 24"/>
                  <a:gd name="T30" fmla="*/ 11 w 11"/>
                  <a:gd name="T31" fmla="*/ 22 h 24"/>
                  <a:gd name="T32" fmla="*/ 11 w 11"/>
                  <a:gd name="T33" fmla="*/ 22 h 24"/>
                  <a:gd name="T34" fmla="*/ 10 w 11"/>
                  <a:gd name="T35" fmla="*/ 10 h 24"/>
                  <a:gd name="T36" fmla="*/ 10 w 11"/>
                  <a:gd name="T37" fmla="*/ 10 h 24"/>
                  <a:gd name="T38" fmla="*/ 10 w 11"/>
                  <a:gd name="T39" fmla="*/ 10 h 24"/>
                  <a:gd name="T40" fmla="*/ 6 w 11"/>
                  <a:gd name="T41" fmla="*/ 1 h 24"/>
                  <a:gd name="T42" fmla="*/ 6 w 11"/>
                  <a:gd name="T43" fmla="*/ 0 h 24"/>
                  <a:gd name="T44" fmla="*/ 6 w 11"/>
                  <a:gd name="T4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24">
                    <a:moveTo>
                      <a:pt x="6" y="1"/>
                    </a:moveTo>
                    <a:lnTo>
                      <a:pt x="9" y="10"/>
                    </a:lnTo>
                    <a:lnTo>
                      <a:pt x="10" y="22"/>
                    </a:lnTo>
                    <a:lnTo>
                      <a:pt x="7" y="23"/>
                    </a:lnTo>
                    <a:lnTo>
                      <a:pt x="1" y="11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6" y="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7" y="24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9" name="Freeform 1510"/>
              <p:cNvSpPr>
                <a:spLocks noEditPoints="1"/>
              </p:cNvSpPr>
              <p:nvPr/>
            </p:nvSpPr>
            <p:spPr bwMode="gray">
              <a:xfrm>
                <a:off x="596" y="1186"/>
                <a:ext cx="11" cy="24"/>
              </a:xfrm>
              <a:custGeom>
                <a:avLst/>
                <a:gdLst>
                  <a:gd name="T0" fmla="*/ 6 w 11"/>
                  <a:gd name="T1" fmla="*/ 1 h 24"/>
                  <a:gd name="T2" fmla="*/ 9 w 11"/>
                  <a:gd name="T3" fmla="*/ 10 h 24"/>
                  <a:gd name="T4" fmla="*/ 10 w 11"/>
                  <a:gd name="T5" fmla="*/ 22 h 24"/>
                  <a:gd name="T6" fmla="*/ 7 w 11"/>
                  <a:gd name="T7" fmla="*/ 23 h 24"/>
                  <a:gd name="T8" fmla="*/ 1 w 11"/>
                  <a:gd name="T9" fmla="*/ 11 h 24"/>
                  <a:gd name="T10" fmla="*/ 6 w 11"/>
                  <a:gd name="T11" fmla="*/ 1 h 24"/>
                  <a:gd name="T12" fmla="*/ 6 w 11"/>
                  <a:gd name="T13" fmla="*/ 0 h 24"/>
                  <a:gd name="T14" fmla="*/ 6 w 11"/>
                  <a:gd name="T15" fmla="*/ 1 h 24"/>
                  <a:gd name="T16" fmla="*/ 1 w 11"/>
                  <a:gd name="T17" fmla="*/ 11 h 24"/>
                  <a:gd name="T18" fmla="*/ 0 w 11"/>
                  <a:gd name="T19" fmla="*/ 11 h 24"/>
                  <a:gd name="T20" fmla="*/ 1 w 11"/>
                  <a:gd name="T21" fmla="*/ 11 h 24"/>
                  <a:gd name="T22" fmla="*/ 6 w 11"/>
                  <a:gd name="T23" fmla="*/ 24 h 24"/>
                  <a:gd name="T24" fmla="*/ 6 w 11"/>
                  <a:gd name="T25" fmla="*/ 24 h 24"/>
                  <a:gd name="T26" fmla="*/ 7 w 11"/>
                  <a:gd name="T27" fmla="*/ 24 h 24"/>
                  <a:gd name="T28" fmla="*/ 11 w 11"/>
                  <a:gd name="T29" fmla="*/ 22 h 24"/>
                  <a:gd name="T30" fmla="*/ 11 w 11"/>
                  <a:gd name="T31" fmla="*/ 22 h 24"/>
                  <a:gd name="T32" fmla="*/ 11 w 11"/>
                  <a:gd name="T33" fmla="*/ 22 h 24"/>
                  <a:gd name="T34" fmla="*/ 10 w 11"/>
                  <a:gd name="T35" fmla="*/ 10 h 24"/>
                  <a:gd name="T36" fmla="*/ 10 w 11"/>
                  <a:gd name="T37" fmla="*/ 10 h 24"/>
                  <a:gd name="T38" fmla="*/ 10 w 11"/>
                  <a:gd name="T39" fmla="*/ 10 h 24"/>
                  <a:gd name="T40" fmla="*/ 6 w 11"/>
                  <a:gd name="T41" fmla="*/ 1 h 24"/>
                  <a:gd name="T42" fmla="*/ 6 w 11"/>
                  <a:gd name="T43" fmla="*/ 0 h 24"/>
                  <a:gd name="T44" fmla="*/ 6 w 11"/>
                  <a:gd name="T4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24">
                    <a:moveTo>
                      <a:pt x="6" y="1"/>
                    </a:moveTo>
                    <a:lnTo>
                      <a:pt x="9" y="10"/>
                    </a:lnTo>
                    <a:lnTo>
                      <a:pt x="10" y="22"/>
                    </a:lnTo>
                    <a:lnTo>
                      <a:pt x="7" y="23"/>
                    </a:lnTo>
                    <a:lnTo>
                      <a:pt x="1" y="11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6" y="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7" y="24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0" name="Freeform 1511"/>
              <p:cNvSpPr>
                <a:spLocks/>
              </p:cNvSpPr>
              <p:nvPr/>
            </p:nvSpPr>
            <p:spPr bwMode="gray">
              <a:xfrm>
                <a:off x="608" y="1153"/>
                <a:ext cx="10" cy="32"/>
              </a:xfrm>
              <a:custGeom>
                <a:avLst/>
                <a:gdLst>
                  <a:gd name="T0" fmla="*/ 0 w 10"/>
                  <a:gd name="T1" fmla="*/ 31 h 32"/>
                  <a:gd name="T2" fmla="*/ 0 w 10"/>
                  <a:gd name="T3" fmla="*/ 5 h 32"/>
                  <a:gd name="T4" fmla="*/ 1 w 10"/>
                  <a:gd name="T5" fmla="*/ 0 h 32"/>
                  <a:gd name="T6" fmla="*/ 9 w 10"/>
                  <a:gd name="T7" fmla="*/ 9 h 32"/>
                  <a:gd name="T8" fmla="*/ 10 w 10"/>
                  <a:gd name="T9" fmla="*/ 28 h 32"/>
                  <a:gd name="T10" fmla="*/ 5 w 10"/>
                  <a:gd name="T11" fmla="*/ 32 h 32"/>
                  <a:gd name="T12" fmla="*/ 0 w 10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2">
                    <a:moveTo>
                      <a:pt x="0" y="31"/>
                    </a:moveTo>
                    <a:lnTo>
                      <a:pt x="0" y="5"/>
                    </a:lnTo>
                    <a:lnTo>
                      <a:pt x="1" y="0"/>
                    </a:lnTo>
                    <a:lnTo>
                      <a:pt x="9" y="9"/>
                    </a:lnTo>
                    <a:lnTo>
                      <a:pt x="10" y="28"/>
                    </a:lnTo>
                    <a:lnTo>
                      <a:pt x="5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1" name="Freeform 1512"/>
              <p:cNvSpPr>
                <a:spLocks noEditPoints="1"/>
              </p:cNvSpPr>
              <p:nvPr/>
            </p:nvSpPr>
            <p:spPr bwMode="gray">
              <a:xfrm>
                <a:off x="608" y="1153"/>
                <a:ext cx="10" cy="32"/>
              </a:xfrm>
              <a:custGeom>
                <a:avLst/>
                <a:gdLst>
                  <a:gd name="T0" fmla="*/ 1 w 10"/>
                  <a:gd name="T1" fmla="*/ 1 h 32"/>
                  <a:gd name="T2" fmla="*/ 9 w 10"/>
                  <a:gd name="T3" fmla="*/ 9 h 32"/>
                  <a:gd name="T4" fmla="*/ 10 w 10"/>
                  <a:gd name="T5" fmla="*/ 28 h 32"/>
                  <a:gd name="T6" fmla="*/ 5 w 10"/>
                  <a:gd name="T7" fmla="*/ 32 h 32"/>
                  <a:gd name="T8" fmla="*/ 0 w 10"/>
                  <a:gd name="T9" fmla="*/ 31 h 32"/>
                  <a:gd name="T10" fmla="*/ 0 w 10"/>
                  <a:gd name="T11" fmla="*/ 5 h 32"/>
                  <a:gd name="T12" fmla="*/ 1 w 10"/>
                  <a:gd name="T13" fmla="*/ 1 h 32"/>
                  <a:gd name="T14" fmla="*/ 1 w 10"/>
                  <a:gd name="T15" fmla="*/ 0 h 32"/>
                  <a:gd name="T16" fmla="*/ 1 w 10"/>
                  <a:gd name="T17" fmla="*/ 1 h 32"/>
                  <a:gd name="T18" fmla="*/ 0 w 10"/>
                  <a:gd name="T19" fmla="*/ 5 h 32"/>
                  <a:gd name="T20" fmla="*/ 0 w 10"/>
                  <a:gd name="T21" fmla="*/ 5 h 32"/>
                  <a:gd name="T22" fmla="*/ 0 w 10"/>
                  <a:gd name="T23" fmla="*/ 5 h 32"/>
                  <a:gd name="T24" fmla="*/ 0 w 10"/>
                  <a:gd name="T25" fmla="*/ 31 h 32"/>
                  <a:gd name="T26" fmla="*/ 0 w 10"/>
                  <a:gd name="T27" fmla="*/ 31 h 32"/>
                  <a:gd name="T28" fmla="*/ 0 w 10"/>
                  <a:gd name="T29" fmla="*/ 31 h 32"/>
                  <a:gd name="T30" fmla="*/ 5 w 10"/>
                  <a:gd name="T31" fmla="*/ 32 h 32"/>
                  <a:gd name="T32" fmla="*/ 5 w 10"/>
                  <a:gd name="T33" fmla="*/ 32 h 32"/>
                  <a:gd name="T34" fmla="*/ 5 w 10"/>
                  <a:gd name="T35" fmla="*/ 32 h 32"/>
                  <a:gd name="T36" fmla="*/ 10 w 10"/>
                  <a:gd name="T37" fmla="*/ 28 h 32"/>
                  <a:gd name="T38" fmla="*/ 10 w 10"/>
                  <a:gd name="T39" fmla="*/ 28 h 32"/>
                  <a:gd name="T40" fmla="*/ 10 w 10"/>
                  <a:gd name="T41" fmla="*/ 28 h 32"/>
                  <a:gd name="T42" fmla="*/ 9 w 10"/>
                  <a:gd name="T43" fmla="*/ 9 h 32"/>
                  <a:gd name="T44" fmla="*/ 9 w 10"/>
                  <a:gd name="T45" fmla="*/ 9 h 32"/>
                  <a:gd name="T46" fmla="*/ 9 w 10"/>
                  <a:gd name="T47" fmla="*/ 9 h 32"/>
                  <a:gd name="T48" fmla="*/ 1 w 10"/>
                  <a:gd name="T49" fmla="*/ 0 h 32"/>
                  <a:gd name="T50" fmla="*/ 1 w 10"/>
                  <a:gd name="T51" fmla="*/ 0 h 32"/>
                  <a:gd name="T52" fmla="*/ 1 w 10"/>
                  <a:gd name="T5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" h="32">
                    <a:moveTo>
                      <a:pt x="1" y="1"/>
                    </a:moveTo>
                    <a:lnTo>
                      <a:pt x="9" y="9"/>
                    </a:lnTo>
                    <a:lnTo>
                      <a:pt x="10" y="28"/>
                    </a:lnTo>
                    <a:lnTo>
                      <a:pt x="5" y="32"/>
                    </a:lnTo>
                    <a:lnTo>
                      <a:pt x="0" y="31"/>
                    </a:lnTo>
                    <a:lnTo>
                      <a:pt x="0" y="5"/>
                    </a:lnTo>
                    <a:lnTo>
                      <a:pt x="1" y="1"/>
                    </a:lnTo>
                    <a:close/>
                    <a:moveTo>
                      <a:pt x="1" y="0"/>
                    </a:move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2" name="Freeform 1513"/>
              <p:cNvSpPr>
                <a:spLocks noEditPoints="1"/>
              </p:cNvSpPr>
              <p:nvPr/>
            </p:nvSpPr>
            <p:spPr bwMode="gray">
              <a:xfrm>
                <a:off x="608" y="1153"/>
                <a:ext cx="10" cy="32"/>
              </a:xfrm>
              <a:custGeom>
                <a:avLst/>
                <a:gdLst>
                  <a:gd name="T0" fmla="*/ 1 w 10"/>
                  <a:gd name="T1" fmla="*/ 1 h 32"/>
                  <a:gd name="T2" fmla="*/ 9 w 10"/>
                  <a:gd name="T3" fmla="*/ 9 h 32"/>
                  <a:gd name="T4" fmla="*/ 10 w 10"/>
                  <a:gd name="T5" fmla="*/ 28 h 32"/>
                  <a:gd name="T6" fmla="*/ 5 w 10"/>
                  <a:gd name="T7" fmla="*/ 32 h 32"/>
                  <a:gd name="T8" fmla="*/ 0 w 10"/>
                  <a:gd name="T9" fmla="*/ 31 h 32"/>
                  <a:gd name="T10" fmla="*/ 0 w 10"/>
                  <a:gd name="T11" fmla="*/ 5 h 32"/>
                  <a:gd name="T12" fmla="*/ 1 w 10"/>
                  <a:gd name="T13" fmla="*/ 1 h 32"/>
                  <a:gd name="T14" fmla="*/ 1 w 10"/>
                  <a:gd name="T15" fmla="*/ 0 h 32"/>
                  <a:gd name="T16" fmla="*/ 1 w 10"/>
                  <a:gd name="T17" fmla="*/ 1 h 32"/>
                  <a:gd name="T18" fmla="*/ 0 w 10"/>
                  <a:gd name="T19" fmla="*/ 5 h 32"/>
                  <a:gd name="T20" fmla="*/ 0 w 10"/>
                  <a:gd name="T21" fmla="*/ 5 h 32"/>
                  <a:gd name="T22" fmla="*/ 0 w 10"/>
                  <a:gd name="T23" fmla="*/ 5 h 32"/>
                  <a:gd name="T24" fmla="*/ 0 w 10"/>
                  <a:gd name="T25" fmla="*/ 31 h 32"/>
                  <a:gd name="T26" fmla="*/ 0 w 10"/>
                  <a:gd name="T27" fmla="*/ 31 h 32"/>
                  <a:gd name="T28" fmla="*/ 0 w 10"/>
                  <a:gd name="T29" fmla="*/ 31 h 32"/>
                  <a:gd name="T30" fmla="*/ 5 w 10"/>
                  <a:gd name="T31" fmla="*/ 32 h 32"/>
                  <a:gd name="T32" fmla="*/ 5 w 10"/>
                  <a:gd name="T33" fmla="*/ 32 h 32"/>
                  <a:gd name="T34" fmla="*/ 5 w 10"/>
                  <a:gd name="T35" fmla="*/ 32 h 32"/>
                  <a:gd name="T36" fmla="*/ 10 w 10"/>
                  <a:gd name="T37" fmla="*/ 28 h 32"/>
                  <a:gd name="T38" fmla="*/ 10 w 10"/>
                  <a:gd name="T39" fmla="*/ 28 h 32"/>
                  <a:gd name="T40" fmla="*/ 10 w 10"/>
                  <a:gd name="T41" fmla="*/ 28 h 32"/>
                  <a:gd name="T42" fmla="*/ 9 w 10"/>
                  <a:gd name="T43" fmla="*/ 9 h 32"/>
                  <a:gd name="T44" fmla="*/ 9 w 10"/>
                  <a:gd name="T45" fmla="*/ 9 h 32"/>
                  <a:gd name="T46" fmla="*/ 9 w 10"/>
                  <a:gd name="T47" fmla="*/ 9 h 32"/>
                  <a:gd name="T48" fmla="*/ 1 w 10"/>
                  <a:gd name="T49" fmla="*/ 0 h 32"/>
                  <a:gd name="T50" fmla="*/ 1 w 10"/>
                  <a:gd name="T51" fmla="*/ 0 h 32"/>
                  <a:gd name="T52" fmla="*/ 1 w 10"/>
                  <a:gd name="T5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" h="32">
                    <a:moveTo>
                      <a:pt x="1" y="1"/>
                    </a:moveTo>
                    <a:lnTo>
                      <a:pt x="9" y="9"/>
                    </a:lnTo>
                    <a:lnTo>
                      <a:pt x="10" y="28"/>
                    </a:lnTo>
                    <a:lnTo>
                      <a:pt x="5" y="32"/>
                    </a:lnTo>
                    <a:lnTo>
                      <a:pt x="0" y="31"/>
                    </a:lnTo>
                    <a:lnTo>
                      <a:pt x="0" y="5"/>
                    </a:lnTo>
                    <a:lnTo>
                      <a:pt x="1" y="1"/>
                    </a:lnTo>
                    <a:moveTo>
                      <a:pt x="1" y="0"/>
                    </a:move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3" name="Freeform 1514"/>
              <p:cNvSpPr>
                <a:spLocks/>
              </p:cNvSpPr>
              <p:nvPr/>
            </p:nvSpPr>
            <p:spPr bwMode="gray">
              <a:xfrm>
                <a:off x="572" y="1149"/>
                <a:ext cx="30" cy="27"/>
              </a:xfrm>
              <a:custGeom>
                <a:avLst/>
                <a:gdLst>
                  <a:gd name="T0" fmla="*/ 13 w 30"/>
                  <a:gd name="T1" fmla="*/ 26 h 27"/>
                  <a:gd name="T2" fmla="*/ 7 w 30"/>
                  <a:gd name="T3" fmla="*/ 19 h 27"/>
                  <a:gd name="T4" fmla="*/ 0 w 30"/>
                  <a:gd name="T5" fmla="*/ 10 h 27"/>
                  <a:gd name="T6" fmla="*/ 0 w 30"/>
                  <a:gd name="T7" fmla="*/ 4 h 27"/>
                  <a:gd name="T8" fmla="*/ 15 w 30"/>
                  <a:gd name="T9" fmla="*/ 0 h 27"/>
                  <a:gd name="T10" fmla="*/ 22 w 30"/>
                  <a:gd name="T11" fmla="*/ 4 h 27"/>
                  <a:gd name="T12" fmla="*/ 30 w 30"/>
                  <a:gd name="T13" fmla="*/ 6 h 27"/>
                  <a:gd name="T14" fmla="*/ 30 w 30"/>
                  <a:gd name="T15" fmla="*/ 10 h 27"/>
                  <a:gd name="T16" fmla="*/ 22 w 30"/>
                  <a:gd name="T17" fmla="*/ 8 h 27"/>
                  <a:gd name="T18" fmla="*/ 22 w 30"/>
                  <a:gd name="T19" fmla="*/ 12 h 27"/>
                  <a:gd name="T20" fmla="*/ 29 w 30"/>
                  <a:gd name="T21" fmla="*/ 19 h 27"/>
                  <a:gd name="T22" fmla="*/ 25 w 30"/>
                  <a:gd name="T23" fmla="*/ 22 h 27"/>
                  <a:gd name="T24" fmla="*/ 16 w 30"/>
                  <a:gd name="T25" fmla="*/ 14 h 27"/>
                  <a:gd name="T26" fmla="*/ 15 w 30"/>
                  <a:gd name="T27" fmla="*/ 16 h 27"/>
                  <a:gd name="T28" fmla="*/ 18 w 30"/>
                  <a:gd name="T29" fmla="*/ 27 h 27"/>
                  <a:gd name="T30" fmla="*/ 13 w 30"/>
                  <a:gd name="T3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27">
                    <a:moveTo>
                      <a:pt x="13" y="26"/>
                    </a:moveTo>
                    <a:lnTo>
                      <a:pt x="7" y="19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2" y="8"/>
                    </a:lnTo>
                    <a:lnTo>
                      <a:pt x="22" y="12"/>
                    </a:lnTo>
                    <a:lnTo>
                      <a:pt x="29" y="19"/>
                    </a:lnTo>
                    <a:lnTo>
                      <a:pt x="25" y="22"/>
                    </a:lnTo>
                    <a:lnTo>
                      <a:pt x="16" y="14"/>
                    </a:lnTo>
                    <a:lnTo>
                      <a:pt x="15" y="16"/>
                    </a:lnTo>
                    <a:lnTo>
                      <a:pt x="18" y="27"/>
                    </a:lnTo>
                    <a:lnTo>
                      <a:pt x="13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4" name="Freeform 1515"/>
              <p:cNvSpPr>
                <a:spLocks noEditPoints="1"/>
              </p:cNvSpPr>
              <p:nvPr/>
            </p:nvSpPr>
            <p:spPr bwMode="gray">
              <a:xfrm>
                <a:off x="572" y="1149"/>
                <a:ext cx="30" cy="27"/>
              </a:xfrm>
              <a:custGeom>
                <a:avLst/>
                <a:gdLst>
                  <a:gd name="T0" fmla="*/ 15 w 30"/>
                  <a:gd name="T1" fmla="*/ 0 h 27"/>
                  <a:gd name="T2" fmla="*/ 22 w 30"/>
                  <a:gd name="T3" fmla="*/ 4 h 27"/>
                  <a:gd name="T4" fmla="*/ 30 w 30"/>
                  <a:gd name="T5" fmla="*/ 6 h 27"/>
                  <a:gd name="T6" fmla="*/ 30 w 30"/>
                  <a:gd name="T7" fmla="*/ 10 h 27"/>
                  <a:gd name="T8" fmla="*/ 22 w 30"/>
                  <a:gd name="T9" fmla="*/ 8 h 27"/>
                  <a:gd name="T10" fmla="*/ 22 w 30"/>
                  <a:gd name="T11" fmla="*/ 12 h 27"/>
                  <a:gd name="T12" fmla="*/ 29 w 30"/>
                  <a:gd name="T13" fmla="*/ 19 h 27"/>
                  <a:gd name="T14" fmla="*/ 25 w 30"/>
                  <a:gd name="T15" fmla="*/ 21 h 27"/>
                  <a:gd name="T16" fmla="*/ 16 w 30"/>
                  <a:gd name="T17" fmla="*/ 13 h 27"/>
                  <a:gd name="T18" fmla="*/ 15 w 30"/>
                  <a:gd name="T19" fmla="*/ 16 h 27"/>
                  <a:gd name="T20" fmla="*/ 17 w 30"/>
                  <a:gd name="T21" fmla="*/ 27 h 27"/>
                  <a:gd name="T22" fmla="*/ 13 w 30"/>
                  <a:gd name="T23" fmla="*/ 26 h 27"/>
                  <a:gd name="T24" fmla="*/ 7 w 30"/>
                  <a:gd name="T25" fmla="*/ 19 h 27"/>
                  <a:gd name="T26" fmla="*/ 0 w 30"/>
                  <a:gd name="T27" fmla="*/ 10 h 27"/>
                  <a:gd name="T28" fmla="*/ 0 w 30"/>
                  <a:gd name="T29" fmla="*/ 5 h 27"/>
                  <a:gd name="T30" fmla="*/ 15 w 30"/>
                  <a:gd name="T31" fmla="*/ 0 h 27"/>
                  <a:gd name="T32" fmla="*/ 15 w 30"/>
                  <a:gd name="T33" fmla="*/ 0 h 27"/>
                  <a:gd name="T34" fmla="*/ 15 w 30"/>
                  <a:gd name="T35" fmla="*/ 0 h 27"/>
                  <a:gd name="T36" fmla="*/ 0 w 30"/>
                  <a:gd name="T37" fmla="*/ 4 h 27"/>
                  <a:gd name="T38" fmla="*/ 0 w 30"/>
                  <a:gd name="T39" fmla="*/ 4 h 27"/>
                  <a:gd name="T40" fmla="*/ 0 w 30"/>
                  <a:gd name="T41" fmla="*/ 5 h 27"/>
                  <a:gd name="T42" fmla="*/ 0 w 30"/>
                  <a:gd name="T43" fmla="*/ 10 h 27"/>
                  <a:gd name="T44" fmla="*/ 0 w 30"/>
                  <a:gd name="T45" fmla="*/ 10 h 27"/>
                  <a:gd name="T46" fmla="*/ 0 w 30"/>
                  <a:gd name="T47" fmla="*/ 10 h 27"/>
                  <a:gd name="T48" fmla="*/ 7 w 30"/>
                  <a:gd name="T49" fmla="*/ 19 h 27"/>
                  <a:gd name="T50" fmla="*/ 12 w 30"/>
                  <a:gd name="T51" fmla="*/ 26 h 27"/>
                  <a:gd name="T52" fmla="*/ 12 w 30"/>
                  <a:gd name="T53" fmla="*/ 26 h 27"/>
                  <a:gd name="T54" fmla="*/ 13 w 30"/>
                  <a:gd name="T55" fmla="*/ 26 h 27"/>
                  <a:gd name="T56" fmla="*/ 17 w 30"/>
                  <a:gd name="T57" fmla="*/ 27 h 27"/>
                  <a:gd name="T58" fmla="*/ 18 w 30"/>
                  <a:gd name="T59" fmla="*/ 27 h 27"/>
                  <a:gd name="T60" fmla="*/ 18 w 30"/>
                  <a:gd name="T61" fmla="*/ 27 h 27"/>
                  <a:gd name="T62" fmla="*/ 15 w 30"/>
                  <a:gd name="T63" fmla="*/ 16 h 27"/>
                  <a:gd name="T64" fmla="*/ 16 w 30"/>
                  <a:gd name="T65" fmla="*/ 14 h 27"/>
                  <a:gd name="T66" fmla="*/ 25 w 30"/>
                  <a:gd name="T67" fmla="*/ 22 h 27"/>
                  <a:gd name="T68" fmla="*/ 25 w 30"/>
                  <a:gd name="T69" fmla="*/ 22 h 27"/>
                  <a:gd name="T70" fmla="*/ 25 w 30"/>
                  <a:gd name="T71" fmla="*/ 22 h 27"/>
                  <a:gd name="T72" fmla="*/ 29 w 30"/>
                  <a:gd name="T73" fmla="*/ 19 h 27"/>
                  <a:gd name="T74" fmla="*/ 29 w 30"/>
                  <a:gd name="T75" fmla="*/ 19 h 27"/>
                  <a:gd name="T76" fmla="*/ 29 w 30"/>
                  <a:gd name="T77" fmla="*/ 19 h 27"/>
                  <a:gd name="T78" fmla="*/ 22 w 30"/>
                  <a:gd name="T79" fmla="*/ 11 h 27"/>
                  <a:gd name="T80" fmla="*/ 22 w 30"/>
                  <a:gd name="T81" fmla="*/ 9 h 27"/>
                  <a:gd name="T82" fmla="*/ 30 w 30"/>
                  <a:gd name="T83" fmla="*/ 10 h 27"/>
                  <a:gd name="T84" fmla="*/ 30 w 30"/>
                  <a:gd name="T85" fmla="*/ 11 h 27"/>
                  <a:gd name="T86" fmla="*/ 30 w 30"/>
                  <a:gd name="T87" fmla="*/ 10 h 27"/>
                  <a:gd name="T88" fmla="*/ 30 w 30"/>
                  <a:gd name="T89" fmla="*/ 6 h 27"/>
                  <a:gd name="T90" fmla="*/ 30 w 30"/>
                  <a:gd name="T91" fmla="*/ 6 h 27"/>
                  <a:gd name="T92" fmla="*/ 30 w 30"/>
                  <a:gd name="T93" fmla="*/ 6 h 27"/>
                  <a:gd name="T94" fmla="*/ 22 w 30"/>
                  <a:gd name="T95" fmla="*/ 3 h 27"/>
                  <a:gd name="T96" fmla="*/ 15 w 30"/>
                  <a:gd name="T97" fmla="*/ 0 h 27"/>
                  <a:gd name="T98" fmla="*/ 15 w 30"/>
                  <a:gd name="T99" fmla="*/ 0 h 27"/>
                  <a:gd name="T100" fmla="*/ 15 w 30"/>
                  <a:gd name="T10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" h="27">
                    <a:moveTo>
                      <a:pt x="15" y="0"/>
                    </a:moveTo>
                    <a:lnTo>
                      <a:pt x="22" y="4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2" y="8"/>
                    </a:lnTo>
                    <a:lnTo>
                      <a:pt x="22" y="12"/>
                    </a:lnTo>
                    <a:lnTo>
                      <a:pt x="29" y="19"/>
                    </a:lnTo>
                    <a:lnTo>
                      <a:pt x="25" y="21"/>
                    </a:lnTo>
                    <a:lnTo>
                      <a:pt x="16" y="13"/>
                    </a:lnTo>
                    <a:lnTo>
                      <a:pt x="15" y="16"/>
                    </a:lnTo>
                    <a:lnTo>
                      <a:pt x="17" y="27"/>
                    </a:lnTo>
                    <a:lnTo>
                      <a:pt x="13" y="26"/>
                    </a:lnTo>
                    <a:lnTo>
                      <a:pt x="7" y="19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5" y="0"/>
                    </a:lnTo>
                    <a:close/>
                    <a:moveTo>
                      <a:pt x="15" y="0"/>
                    </a:moveTo>
                    <a:lnTo>
                      <a:pt x="15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7" y="19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3" y="26"/>
                    </a:lnTo>
                    <a:lnTo>
                      <a:pt x="17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0" y="10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5" name="Freeform 1516"/>
              <p:cNvSpPr>
                <a:spLocks noEditPoints="1"/>
              </p:cNvSpPr>
              <p:nvPr/>
            </p:nvSpPr>
            <p:spPr bwMode="gray">
              <a:xfrm>
                <a:off x="572" y="1149"/>
                <a:ext cx="30" cy="27"/>
              </a:xfrm>
              <a:custGeom>
                <a:avLst/>
                <a:gdLst>
                  <a:gd name="T0" fmla="*/ 15 w 30"/>
                  <a:gd name="T1" fmla="*/ 0 h 27"/>
                  <a:gd name="T2" fmla="*/ 22 w 30"/>
                  <a:gd name="T3" fmla="*/ 4 h 27"/>
                  <a:gd name="T4" fmla="*/ 30 w 30"/>
                  <a:gd name="T5" fmla="*/ 6 h 27"/>
                  <a:gd name="T6" fmla="*/ 30 w 30"/>
                  <a:gd name="T7" fmla="*/ 10 h 27"/>
                  <a:gd name="T8" fmla="*/ 22 w 30"/>
                  <a:gd name="T9" fmla="*/ 8 h 27"/>
                  <a:gd name="T10" fmla="*/ 22 w 30"/>
                  <a:gd name="T11" fmla="*/ 12 h 27"/>
                  <a:gd name="T12" fmla="*/ 29 w 30"/>
                  <a:gd name="T13" fmla="*/ 19 h 27"/>
                  <a:gd name="T14" fmla="*/ 25 w 30"/>
                  <a:gd name="T15" fmla="*/ 21 h 27"/>
                  <a:gd name="T16" fmla="*/ 16 w 30"/>
                  <a:gd name="T17" fmla="*/ 13 h 27"/>
                  <a:gd name="T18" fmla="*/ 15 w 30"/>
                  <a:gd name="T19" fmla="*/ 16 h 27"/>
                  <a:gd name="T20" fmla="*/ 17 w 30"/>
                  <a:gd name="T21" fmla="*/ 27 h 27"/>
                  <a:gd name="T22" fmla="*/ 13 w 30"/>
                  <a:gd name="T23" fmla="*/ 26 h 27"/>
                  <a:gd name="T24" fmla="*/ 7 w 30"/>
                  <a:gd name="T25" fmla="*/ 19 h 27"/>
                  <a:gd name="T26" fmla="*/ 0 w 30"/>
                  <a:gd name="T27" fmla="*/ 10 h 27"/>
                  <a:gd name="T28" fmla="*/ 0 w 30"/>
                  <a:gd name="T29" fmla="*/ 5 h 27"/>
                  <a:gd name="T30" fmla="*/ 15 w 30"/>
                  <a:gd name="T31" fmla="*/ 0 h 27"/>
                  <a:gd name="T32" fmla="*/ 15 w 30"/>
                  <a:gd name="T33" fmla="*/ 0 h 27"/>
                  <a:gd name="T34" fmla="*/ 15 w 30"/>
                  <a:gd name="T35" fmla="*/ 0 h 27"/>
                  <a:gd name="T36" fmla="*/ 0 w 30"/>
                  <a:gd name="T37" fmla="*/ 4 h 27"/>
                  <a:gd name="T38" fmla="*/ 0 w 30"/>
                  <a:gd name="T39" fmla="*/ 4 h 27"/>
                  <a:gd name="T40" fmla="*/ 0 w 30"/>
                  <a:gd name="T41" fmla="*/ 5 h 27"/>
                  <a:gd name="T42" fmla="*/ 0 w 30"/>
                  <a:gd name="T43" fmla="*/ 10 h 27"/>
                  <a:gd name="T44" fmla="*/ 0 w 30"/>
                  <a:gd name="T45" fmla="*/ 10 h 27"/>
                  <a:gd name="T46" fmla="*/ 0 w 30"/>
                  <a:gd name="T47" fmla="*/ 10 h 27"/>
                  <a:gd name="T48" fmla="*/ 7 w 30"/>
                  <a:gd name="T49" fmla="*/ 19 h 27"/>
                  <a:gd name="T50" fmla="*/ 12 w 30"/>
                  <a:gd name="T51" fmla="*/ 26 h 27"/>
                  <a:gd name="T52" fmla="*/ 12 w 30"/>
                  <a:gd name="T53" fmla="*/ 26 h 27"/>
                  <a:gd name="T54" fmla="*/ 13 w 30"/>
                  <a:gd name="T55" fmla="*/ 26 h 27"/>
                  <a:gd name="T56" fmla="*/ 17 w 30"/>
                  <a:gd name="T57" fmla="*/ 27 h 27"/>
                  <a:gd name="T58" fmla="*/ 18 w 30"/>
                  <a:gd name="T59" fmla="*/ 27 h 27"/>
                  <a:gd name="T60" fmla="*/ 18 w 30"/>
                  <a:gd name="T61" fmla="*/ 27 h 27"/>
                  <a:gd name="T62" fmla="*/ 15 w 30"/>
                  <a:gd name="T63" fmla="*/ 16 h 27"/>
                  <a:gd name="T64" fmla="*/ 16 w 30"/>
                  <a:gd name="T65" fmla="*/ 14 h 27"/>
                  <a:gd name="T66" fmla="*/ 25 w 30"/>
                  <a:gd name="T67" fmla="*/ 22 h 27"/>
                  <a:gd name="T68" fmla="*/ 25 w 30"/>
                  <a:gd name="T69" fmla="*/ 22 h 27"/>
                  <a:gd name="T70" fmla="*/ 25 w 30"/>
                  <a:gd name="T71" fmla="*/ 22 h 27"/>
                  <a:gd name="T72" fmla="*/ 29 w 30"/>
                  <a:gd name="T73" fmla="*/ 19 h 27"/>
                  <a:gd name="T74" fmla="*/ 29 w 30"/>
                  <a:gd name="T75" fmla="*/ 19 h 27"/>
                  <a:gd name="T76" fmla="*/ 29 w 30"/>
                  <a:gd name="T77" fmla="*/ 19 h 27"/>
                  <a:gd name="T78" fmla="*/ 22 w 30"/>
                  <a:gd name="T79" fmla="*/ 11 h 27"/>
                  <a:gd name="T80" fmla="*/ 22 w 30"/>
                  <a:gd name="T81" fmla="*/ 9 h 27"/>
                  <a:gd name="T82" fmla="*/ 30 w 30"/>
                  <a:gd name="T83" fmla="*/ 10 h 27"/>
                  <a:gd name="T84" fmla="*/ 30 w 30"/>
                  <a:gd name="T85" fmla="*/ 11 h 27"/>
                  <a:gd name="T86" fmla="*/ 30 w 30"/>
                  <a:gd name="T87" fmla="*/ 10 h 27"/>
                  <a:gd name="T88" fmla="*/ 30 w 30"/>
                  <a:gd name="T89" fmla="*/ 6 h 27"/>
                  <a:gd name="T90" fmla="*/ 30 w 30"/>
                  <a:gd name="T91" fmla="*/ 6 h 27"/>
                  <a:gd name="T92" fmla="*/ 30 w 30"/>
                  <a:gd name="T93" fmla="*/ 6 h 27"/>
                  <a:gd name="T94" fmla="*/ 22 w 30"/>
                  <a:gd name="T95" fmla="*/ 3 h 27"/>
                  <a:gd name="T96" fmla="*/ 15 w 30"/>
                  <a:gd name="T97" fmla="*/ 0 h 27"/>
                  <a:gd name="T98" fmla="*/ 15 w 30"/>
                  <a:gd name="T99" fmla="*/ 0 h 27"/>
                  <a:gd name="T100" fmla="*/ 15 w 30"/>
                  <a:gd name="T10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" h="27">
                    <a:moveTo>
                      <a:pt x="15" y="0"/>
                    </a:moveTo>
                    <a:lnTo>
                      <a:pt x="22" y="4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2" y="8"/>
                    </a:lnTo>
                    <a:lnTo>
                      <a:pt x="22" y="12"/>
                    </a:lnTo>
                    <a:lnTo>
                      <a:pt x="29" y="19"/>
                    </a:lnTo>
                    <a:lnTo>
                      <a:pt x="25" y="21"/>
                    </a:lnTo>
                    <a:lnTo>
                      <a:pt x="16" y="13"/>
                    </a:lnTo>
                    <a:lnTo>
                      <a:pt x="15" y="16"/>
                    </a:lnTo>
                    <a:lnTo>
                      <a:pt x="17" y="27"/>
                    </a:lnTo>
                    <a:lnTo>
                      <a:pt x="13" y="26"/>
                    </a:lnTo>
                    <a:lnTo>
                      <a:pt x="7" y="19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5" y="0"/>
                    </a:lnTo>
                    <a:moveTo>
                      <a:pt x="15" y="0"/>
                    </a:moveTo>
                    <a:lnTo>
                      <a:pt x="15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7" y="19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3" y="26"/>
                    </a:lnTo>
                    <a:lnTo>
                      <a:pt x="17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0" y="10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6" name="Freeform 1517"/>
              <p:cNvSpPr>
                <a:spLocks/>
              </p:cNvSpPr>
              <p:nvPr/>
            </p:nvSpPr>
            <p:spPr bwMode="gray">
              <a:xfrm>
                <a:off x="619" y="1188"/>
                <a:ext cx="18" cy="15"/>
              </a:xfrm>
              <a:custGeom>
                <a:avLst/>
                <a:gdLst>
                  <a:gd name="T0" fmla="*/ 0 w 18"/>
                  <a:gd name="T1" fmla="*/ 4 h 15"/>
                  <a:gd name="T2" fmla="*/ 3 w 18"/>
                  <a:gd name="T3" fmla="*/ 0 h 15"/>
                  <a:gd name="T4" fmla="*/ 12 w 18"/>
                  <a:gd name="T5" fmla="*/ 3 h 15"/>
                  <a:gd name="T6" fmla="*/ 18 w 18"/>
                  <a:gd name="T7" fmla="*/ 9 h 15"/>
                  <a:gd name="T8" fmla="*/ 17 w 18"/>
                  <a:gd name="T9" fmla="*/ 11 h 15"/>
                  <a:gd name="T10" fmla="*/ 10 w 18"/>
                  <a:gd name="T11" fmla="*/ 9 h 15"/>
                  <a:gd name="T12" fmla="*/ 12 w 18"/>
                  <a:gd name="T13" fmla="*/ 13 h 15"/>
                  <a:gd name="T14" fmla="*/ 5 w 18"/>
                  <a:gd name="T15" fmla="*/ 15 h 15"/>
                  <a:gd name="T16" fmla="*/ 0 w 18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5">
                    <a:moveTo>
                      <a:pt x="0" y="4"/>
                    </a:moveTo>
                    <a:lnTo>
                      <a:pt x="3" y="0"/>
                    </a:lnTo>
                    <a:lnTo>
                      <a:pt x="12" y="3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0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7" name="Freeform 1518"/>
              <p:cNvSpPr>
                <a:spLocks noEditPoints="1"/>
              </p:cNvSpPr>
              <p:nvPr/>
            </p:nvSpPr>
            <p:spPr bwMode="gray">
              <a:xfrm>
                <a:off x="619" y="1188"/>
                <a:ext cx="18" cy="15"/>
              </a:xfrm>
              <a:custGeom>
                <a:avLst/>
                <a:gdLst>
                  <a:gd name="T0" fmla="*/ 3 w 18"/>
                  <a:gd name="T1" fmla="*/ 0 h 15"/>
                  <a:gd name="T2" fmla="*/ 12 w 18"/>
                  <a:gd name="T3" fmla="*/ 4 h 15"/>
                  <a:gd name="T4" fmla="*/ 18 w 18"/>
                  <a:gd name="T5" fmla="*/ 9 h 15"/>
                  <a:gd name="T6" fmla="*/ 17 w 18"/>
                  <a:gd name="T7" fmla="*/ 11 h 15"/>
                  <a:gd name="T8" fmla="*/ 10 w 18"/>
                  <a:gd name="T9" fmla="*/ 8 h 15"/>
                  <a:gd name="T10" fmla="*/ 12 w 18"/>
                  <a:gd name="T11" fmla="*/ 13 h 15"/>
                  <a:gd name="T12" fmla="*/ 5 w 18"/>
                  <a:gd name="T13" fmla="*/ 14 h 15"/>
                  <a:gd name="T14" fmla="*/ 1 w 18"/>
                  <a:gd name="T15" fmla="*/ 4 h 15"/>
                  <a:gd name="T16" fmla="*/ 3 w 18"/>
                  <a:gd name="T17" fmla="*/ 0 h 15"/>
                  <a:gd name="T18" fmla="*/ 3 w 18"/>
                  <a:gd name="T19" fmla="*/ 0 h 15"/>
                  <a:gd name="T20" fmla="*/ 3 w 18"/>
                  <a:gd name="T21" fmla="*/ 0 h 15"/>
                  <a:gd name="T22" fmla="*/ 0 w 18"/>
                  <a:gd name="T23" fmla="*/ 3 h 15"/>
                  <a:gd name="T24" fmla="*/ 0 w 18"/>
                  <a:gd name="T25" fmla="*/ 4 h 15"/>
                  <a:gd name="T26" fmla="*/ 0 w 18"/>
                  <a:gd name="T27" fmla="*/ 4 h 15"/>
                  <a:gd name="T28" fmla="*/ 5 w 18"/>
                  <a:gd name="T29" fmla="*/ 15 h 15"/>
                  <a:gd name="T30" fmla="*/ 5 w 18"/>
                  <a:gd name="T31" fmla="*/ 15 h 15"/>
                  <a:gd name="T32" fmla="*/ 5 w 18"/>
                  <a:gd name="T33" fmla="*/ 15 h 15"/>
                  <a:gd name="T34" fmla="*/ 12 w 18"/>
                  <a:gd name="T35" fmla="*/ 13 h 15"/>
                  <a:gd name="T36" fmla="*/ 12 w 18"/>
                  <a:gd name="T37" fmla="*/ 13 h 15"/>
                  <a:gd name="T38" fmla="*/ 12 w 18"/>
                  <a:gd name="T39" fmla="*/ 12 h 15"/>
                  <a:gd name="T40" fmla="*/ 11 w 18"/>
                  <a:gd name="T41" fmla="*/ 9 h 15"/>
                  <a:gd name="T42" fmla="*/ 16 w 18"/>
                  <a:gd name="T43" fmla="*/ 11 h 15"/>
                  <a:gd name="T44" fmla="*/ 17 w 18"/>
                  <a:gd name="T45" fmla="*/ 11 h 15"/>
                  <a:gd name="T46" fmla="*/ 17 w 18"/>
                  <a:gd name="T47" fmla="*/ 11 h 15"/>
                  <a:gd name="T48" fmla="*/ 18 w 18"/>
                  <a:gd name="T49" fmla="*/ 9 h 15"/>
                  <a:gd name="T50" fmla="*/ 18 w 18"/>
                  <a:gd name="T51" fmla="*/ 9 h 15"/>
                  <a:gd name="T52" fmla="*/ 18 w 18"/>
                  <a:gd name="T53" fmla="*/ 9 h 15"/>
                  <a:gd name="T54" fmla="*/ 12 w 18"/>
                  <a:gd name="T55" fmla="*/ 3 h 15"/>
                  <a:gd name="T56" fmla="*/ 12 w 18"/>
                  <a:gd name="T57" fmla="*/ 3 h 15"/>
                  <a:gd name="T58" fmla="*/ 12 w 18"/>
                  <a:gd name="T59" fmla="*/ 3 h 15"/>
                  <a:gd name="T60" fmla="*/ 4 w 18"/>
                  <a:gd name="T61" fmla="*/ 0 h 15"/>
                  <a:gd name="T62" fmla="*/ 3 w 18"/>
                  <a:gd name="T63" fmla="*/ 0 h 15"/>
                  <a:gd name="T64" fmla="*/ 3 w 18"/>
                  <a:gd name="T6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5">
                    <a:moveTo>
                      <a:pt x="3" y="0"/>
                    </a:moveTo>
                    <a:lnTo>
                      <a:pt x="12" y="4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0" y="8"/>
                    </a:lnTo>
                    <a:lnTo>
                      <a:pt x="12" y="13"/>
                    </a:lnTo>
                    <a:lnTo>
                      <a:pt x="5" y="14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1" y="9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8" name="Freeform 1519"/>
              <p:cNvSpPr>
                <a:spLocks noEditPoints="1"/>
              </p:cNvSpPr>
              <p:nvPr/>
            </p:nvSpPr>
            <p:spPr bwMode="gray">
              <a:xfrm>
                <a:off x="619" y="1188"/>
                <a:ext cx="18" cy="15"/>
              </a:xfrm>
              <a:custGeom>
                <a:avLst/>
                <a:gdLst>
                  <a:gd name="T0" fmla="*/ 3 w 18"/>
                  <a:gd name="T1" fmla="*/ 0 h 15"/>
                  <a:gd name="T2" fmla="*/ 12 w 18"/>
                  <a:gd name="T3" fmla="*/ 4 h 15"/>
                  <a:gd name="T4" fmla="*/ 18 w 18"/>
                  <a:gd name="T5" fmla="*/ 9 h 15"/>
                  <a:gd name="T6" fmla="*/ 17 w 18"/>
                  <a:gd name="T7" fmla="*/ 11 h 15"/>
                  <a:gd name="T8" fmla="*/ 10 w 18"/>
                  <a:gd name="T9" fmla="*/ 8 h 15"/>
                  <a:gd name="T10" fmla="*/ 12 w 18"/>
                  <a:gd name="T11" fmla="*/ 13 h 15"/>
                  <a:gd name="T12" fmla="*/ 5 w 18"/>
                  <a:gd name="T13" fmla="*/ 14 h 15"/>
                  <a:gd name="T14" fmla="*/ 1 w 18"/>
                  <a:gd name="T15" fmla="*/ 4 h 15"/>
                  <a:gd name="T16" fmla="*/ 3 w 18"/>
                  <a:gd name="T17" fmla="*/ 0 h 15"/>
                  <a:gd name="T18" fmla="*/ 3 w 18"/>
                  <a:gd name="T19" fmla="*/ 0 h 15"/>
                  <a:gd name="T20" fmla="*/ 3 w 18"/>
                  <a:gd name="T21" fmla="*/ 0 h 15"/>
                  <a:gd name="T22" fmla="*/ 0 w 18"/>
                  <a:gd name="T23" fmla="*/ 3 h 15"/>
                  <a:gd name="T24" fmla="*/ 0 w 18"/>
                  <a:gd name="T25" fmla="*/ 4 h 15"/>
                  <a:gd name="T26" fmla="*/ 0 w 18"/>
                  <a:gd name="T27" fmla="*/ 4 h 15"/>
                  <a:gd name="T28" fmla="*/ 5 w 18"/>
                  <a:gd name="T29" fmla="*/ 15 h 15"/>
                  <a:gd name="T30" fmla="*/ 5 w 18"/>
                  <a:gd name="T31" fmla="*/ 15 h 15"/>
                  <a:gd name="T32" fmla="*/ 5 w 18"/>
                  <a:gd name="T33" fmla="*/ 15 h 15"/>
                  <a:gd name="T34" fmla="*/ 12 w 18"/>
                  <a:gd name="T35" fmla="*/ 13 h 15"/>
                  <a:gd name="T36" fmla="*/ 12 w 18"/>
                  <a:gd name="T37" fmla="*/ 13 h 15"/>
                  <a:gd name="T38" fmla="*/ 12 w 18"/>
                  <a:gd name="T39" fmla="*/ 12 h 15"/>
                  <a:gd name="T40" fmla="*/ 11 w 18"/>
                  <a:gd name="T41" fmla="*/ 9 h 15"/>
                  <a:gd name="T42" fmla="*/ 16 w 18"/>
                  <a:gd name="T43" fmla="*/ 11 h 15"/>
                  <a:gd name="T44" fmla="*/ 17 w 18"/>
                  <a:gd name="T45" fmla="*/ 11 h 15"/>
                  <a:gd name="T46" fmla="*/ 17 w 18"/>
                  <a:gd name="T47" fmla="*/ 11 h 15"/>
                  <a:gd name="T48" fmla="*/ 18 w 18"/>
                  <a:gd name="T49" fmla="*/ 9 h 15"/>
                  <a:gd name="T50" fmla="*/ 18 w 18"/>
                  <a:gd name="T51" fmla="*/ 9 h 15"/>
                  <a:gd name="T52" fmla="*/ 18 w 18"/>
                  <a:gd name="T53" fmla="*/ 9 h 15"/>
                  <a:gd name="T54" fmla="*/ 12 w 18"/>
                  <a:gd name="T55" fmla="*/ 3 h 15"/>
                  <a:gd name="T56" fmla="*/ 12 w 18"/>
                  <a:gd name="T57" fmla="*/ 3 h 15"/>
                  <a:gd name="T58" fmla="*/ 12 w 18"/>
                  <a:gd name="T59" fmla="*/ 3 h 15"/>
                  <a:gd name="T60" fmla="*/ 4 w 18"/>
                  <a:gd name="T61" fmla="*/ 0 h 15"/>
                  <a:gd name="T62" fmla="*/ 3 w 18"/>
                  <a:gd name="T63" fmla="*/ 0 h 15"/>
                  <a:gd name="T64" fmla="*/ 3 w 18"/>
                  <a:gd name="T6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5">
                    <a:moveTo>
                      <a:pt x="3" y="0"/>
                    </a:moveTo>
                    <a:lnTo>
                      <a:pt x="12" y="4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0" y="8"/>
                    </a:lnTo>
                    <a:lnTo>
                      <a:pt x="12" y="13"/>
                    </a:lnTo>
                    <a:lnTo>
                      <a:pt x="5" y="14"/>
                    </a:lnTo>
                    <a:lnTo>
                      <a:pt x="1" y="4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1" y="9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9" name="Freeform 1520"/>
              <p:cNvSpPr>
                <a:spLocks/>
              </p:cNvSpPr>
              <p:nvPr/>
            </p:nvSpPr>
            <p:spPr bwMode="gray">
              <a:xfrm>
                <a:off x="647" y="1300"/>
                <a:ext cx="11" cy="4"/>
              </a:xfrm>
              <a:custGeom>
                <a:avLst/>
                <a:gdLst>
                  <a:gd name="T0" fmla="*/ 0 w 11"/>
                  <a:gd name="T1" fmla="*/ 2 h 4"/>
                  <a:gd name="T2" fmla="*/ 5 w 11"/>
                  <a:gd name="T3" fmla="*/ 0 h 4"/>
                  <a:gd name="T4" fmla="*/ 11 w 11"/>
                  <a:gd name="T5" fmla="*/ 1 h 4"/>
                  <a:gd name="T6" fmla="*/ 11 w 11"/>
                  <a:gd name="T7" fmla="*/ 4 h 4"/>
                  <a:gd name="T8" fmla="*/ 4 w 11"/>
                  <a:gd name="T9" fmla="*/ 4 h 4"/>
                  <a:gd name="T10" fmla="*/ 0 w 1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0" y="2"/>
                    </a:moveTo>
                    <a:lnTo>
                      <a:pt x="5" y="0"/>
                    </a:lnTo>
                    <a:lnTo>
                      <a:pt x="11" y="1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0" name="Freeform 1521"/>
              <p:cNvSpPr>
                <a:spLocks noEditPoints="1"/>
              </p:cNvSpPr>
              <p:nvPr/>
            </p:nvSpPr>
            <p:spPr bwMode="gray">
              <a:xfrm>
                <a:off x="647" y="1300"/>
                <a:ext cx="11" cy="4"/>
              </a:xfrm>
              <a:custGeom>
                <a:avLst/>
                <a:gdLst>
                  <a:gd name="T0" fmla="*/ 5 w 11"/>
                  <a:gd name="T1" fmla="*/ 0 h 4"/>
                  <a:gd name="T2" fmla="*/ 11 w 11"/>
                  <a:gd name="T3" fmla="*/ 1 h 4"/>
                  <a:gd name="T4" fmla="*/ 11 w 11"/>
                  <a:gd name="T5" fmla="*/ 3 h 4"/>
                  <a:gd name="T6" fmla="*/ 4 w 11"/>
                  <a:gd name="T7" fmla="*/ 4 h 4"/>
                  <a:gd name="T8" fmla="*/ 1 w 11"/>
                  <a:gd name="T9" fmla="*/ 2 h 4"/>
                  <a:gd name="T10" fmla="*/ 5 w 11"/>
                  <a:gd name="T11" fmla="*/ 0 h 4"/>
                  <a:gd name="T12" fmla="*/ 5 w 11"/>
                  <a:gd name="T13" fmla="*/ 0 h 4"/>
                  <a:gd name="T14" fmla="*/ 5 w 11"/>
                  <a:gd name="T15" fmla="*/ 0 h 4"/>
                  <a:gd name="T16" fmla="*/ 0 w 11"/>
                  <a:gd name="T17" fmla="*/ 2 h 4"/>
                  <a:gd name="T18" fmla="*/ 0 w 11"/>
                  <a:gd name="T19" fmla="*/ 2 h 4"/>
                  <a:gd name="T20" fmla="*/ 0 w 11"/>
                  <a:gd name="T21" fmla="*/ 2 h 4"/>
                  <a:gd name="T22" fmla="*/ 4 w 11"/>
                  <a:gd name="T23" fmla="*/ 4 h 4"/>
                  <a:gd name="T24" fmla="*/ 4 w 11"/>
                  <a:gd name="T25" fmla="*/ 4 h 4"/>
                  <a:gd name="T26" fmla="*/ 4 w 11"/>
                  <a:gd name="T27" fmla="*/ 4 h 4"/>
                  <a:gd name="T28" fmla="*/ 11 w 11"/>
                  <a:gd name="T29" fmla="*/ 4 h 4"/>
                  <a:gd name="T30" fmla="*/ 11 w 11"/>
                  <a:gd name="T31" fmla="*/ 4 h 4"/>
                  <a:gd name="T32" fmla="*/ 11 w 11"/>
                  <a:gd name="T33" fmla="*/ 3 h 4"/>
                  <a:gd name="T34" fmla="*/ 11 w 11"/>
                  <a:gd name="T35" fmla="*/ 1 h 4"/>
                  <a:gd name="T36" fmla="*/ 11 w 11"/>
                  <a:gd name="T37" fmla="*/ 1 h 4"/>
                  <a:gd name="T38" fmla="*/ 11 w 11"/>
                  <a:gd name="T39" fmla="*/ 0 h 4"/>
                  <a:gd name="T40" fmla="*/ 5 w 11"/>
                  <a:gd name="T41" fmla="*/ 0 h 4"/>
                  <a:gd name="T42" fmla="*/ 5 w 11"/>
                  <a:gd name="T43" fmla="*/ 0 h 4"/>
                  <a:gd name="T44" fmla="*/ 5 w 11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4">
                    <a:moveTo>
                      <a:pt x="5" y="0"/>
                    </a:moveTo>
                    <a:lnTo>
                      <a:pt x="11" y="1"/>
                    </a:lnTo>
                    <a:lnTo>
                      <a:pt x="11" y="3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1" name="Freeform 1522"/>
              <p:cNvSpPr>
                <a:spLocks noEditPoints="1"/>
              </p:cNvSpPr>
              <p:nvPr/>
            </p:nvSpPr>
            <p:spPr bwMode="gray">
              <a:xfrm>
                <a:off x="647" y="1300"/>
                <a:ext cx="11" cy="4"/>
              </a:xfrm>
              <a:custGeom>
                <a:avLst/>
                <a:gdLst>
                  <a:gd name="T0" fmla="*/ 5 w 11"/>
                  <a:gd name="T1" fmla="*/ 0 h 4"/>
                  <a:gd name="T2" fmla="*/ 11 w 11"/>
                  <a:gd name="T3" fmla="*/ 1 h 4"/>
                  <a:gd name="T4" fmla="*/ 11 w 11"/>
                  <a:gd name="T5" fmla="*/ 3 h 4"/>
                  <a:gd name="T6" fmla="*/ 4 w 11"/>
                  <a:gd name="T7" fmla="*/ 4 h 4"/>
                  <a:gd name="T8" fmla="*/ 1 w 11"/>
                  <a:gd name="T9" fmla="*/ 2 h 4"/>
                  <a:gd name="T10" fmla="*/ 5 w 11"/>
                  <a:gd name="T11" fmla="*/ 0 h 4"/>
                  <a:gd name="T12" fmla="*/ 5 w 11"/>
                  <a:gd name="T13" fmla="*/ 0 h 4"/>
                  <a:gd name="T14" fmla="*/ 5 w 11"/>
                  <a:gd name="T15" fmla="*/ 0 h 4"/>
                  <a:gd name="T16" fmla="*/ 0 w 11"/>
                  <a:gd name="T17" fmla="*/ 2 h 4"/>
                  <a:gd name="T18" fmla="*/ 0 w 11"/>
                  <a:gd name="T19" fmla="*/ 2 h 4"/>
                  <a:gd name="T20" fmla="*/ 0 w 11"/>
                  <a:gd name="T21" fmla="*/ 2 h 4"/>
                  <a:gd name="T22" fmla="*/ 4 w 11"/>
                  <a:gd name="T23" fmla="*/ 4 h 4"/>
                  <a:gd name="T24" fmla="*/ 4 w 11"/>
                  <a:gd name="T25" fmla="*/ 4 h 4"/>
                  <a:gd name="T26" fmla="*/ 4 w 11"/>
                  <a:gd name="T27" fmla="*/ 4 h 4"/>
                  <a:gd name="T28" fmla="*/ 11 w 11"/>
                  <a:gd name="T29" fmla="*/ 4 h 4"/>
                  <a:gd name="T30" fmla="*/ 11 w 11"/>
                  <a:gd name="T31" fmla="*/ 4 h 4"/>
                  <a:gd name="T32" fmla="*/ 11 w 11"/>
                  <a:gd name="T33" fmla="*/ 3 h 4"/>
                  <a:gd name="T34" fmla="*/ 11 w 11"/>
                  <a:gd name="T35" fmla="*/ 1 h 4"/>
                  <a:gd name="T36" fmla="*/ 11 w 11"/>
                  <a:gd name="T37" fmla="*/ 1 h 4"/>
                  <a:gd name="T38" fmla="*/ 11 w 11"/>
                  <a:gd name="T39" fmla="*/ 0 h 4"/>
                  <a:gd name="T40" fmla="*/ 5 w 11"/>
                  <a:gd name="T41" fmla="*/ 0 h 4"/>
                  <a:gd name="T42" fmla="*/ 5 w 11"/>
                  <a:gd name="T43" fmla="*/ 0 h 4"/>
                  <a:gd name="T44" fmla="*/ 5 w 11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4">
                    <a:moveTo>
                      <a:pt x="5" y="0"/>
                    </a:moveTo>
                    <a:lnTo>
                      <a:pt x="11" y="1"/>
                    </a:lnTo>
                    <a:lnTo>
                      <a:pt x="11" y="3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2" name="Freeform 1523"/>
              <p:cNvSpPr>
                <a:spLocks/>
              </p:cNvSpPr>
              <p:nvPr/>
            </p:nvSpPr>
            <p:spPr bwMode="gray">
              <a:xfrm>
                <a:off x="651" y="1309"/>
                <a:ext cx="11" cy="5"/>
              </a:xfrm>
              <a:custGeom>
                <a:avLst/>
                <a:gdLst>
                  <a:gd name="T0" fmla="*/ 0 w 11"/>
                  <a:gd name="T1" fmla="*/ 3 h 5"/>
                  <a:gd name="T2" fmla="*/ 3 w 11"/>
                  <a:gd name="T3" fmla="*/ 1 h 5"/>
                  <a:gd name="T4" fmla="*/ 11 w 11"/>
                  <a:gd name="T5" fmla="*/ 0 h 5"/>
                  <a:gd name="T6" fmla="*/ 11 w 11"/>
                  <a:gd name="T7" fmla="*/ 4 h 5"/>
                  <a:gd name="T8" fmla="*/ 3 w 11"/>
                  <a:gd name="T9" fmla="*/ 5 h 5"/>
                  <a:gd name="T10" fmla="*/ 0 w 11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0" y="3"/>
                    </a:moveTo>
                    <a:lnTo>
                      <a:pt x="3" y="1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3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3" name="Freeform 1524"/>
              <p:cNvSpPr>
                <a:spLocks noEditPoints="1"/>
              </p:cNvSpPr>
              <p:nvPr/>
            </p:nvSpPr>
            <p:spPr bwMode="gray">
              <a:xfrm>
                <a:off x="650" y="1309"/>
                <a:ext cx="12" cy="5"/>
              </a:xfrm>
              <a:custGeom>
                <a:avLst/>
                <a:gdLst>
                  <a:gd name="T0" fmla="*/ 12 w 12"/>
                  <a:gd name="T1" fmla="*/ 1 h 5"/>
                  <a:gd name="T2" fmla="*/ 12 w 12"/>
                  <a:gd name="T3" fmla="*/ 4 h 5"/>
                  <a:gd name="T4" fmla="*/ 4 w 12"/>
                  <a:gd name="T5" fmla="*/ 5 h 5"/>
                  <a:gd name="T6" fmla="*/ 1 w 12"/>
                  <a:gd name="T7" fmla="*/ 3 h 5"/>
                  <a:gd name="T8" fmla="*/ 4 w 12"/>
                  <a:gd name="T9" fmla="*/ 1 h 5"/>
                  <a:gd name="T10" fmla="*/ 12 w 12"/>
                  <a:gd name="T11" fmla="*/ 1 h 5"/>
                  <a:gd name="T12" fmla="*/ 12 w 12"/>
                  <a:gd name="T13" fmla="*/ 0 h 5"/>
                  <a:gd name="T14" fmla="*/ 12 w 12"/>
                  <a:gd name="T15" fmla="*/ 0 h 5"/>
                  <a:gd name="T16" fmla="*/ 4 w 12"/>
                  <a:gd name="T17" fmla="*/ 0 h 5"/>
                  <a:gd name="T18" fmla="*/ 4 w 12"/>
                  <a:gd name="T19" fmla="*/ 0 h 5"/>
                  <a:gd name="T20" fmla="*/ 3 w 12"/>
                  <a:gd name="T21" fmla="*/ 0 h 5"/>
                  <a:gd name="T22" fmla="*/ 1 w 12"/>
                  <a:gd name="T23" fmla="*/ 2 h 5"/>
                  <a:gd name="T24" fmla="*/ 0 w 12"/>
                  <a:gd name="T25" fmla="*/ 3 h 5"/>
                  <a:gd name="T26" fmla="*/ 1 w 12"/>
                  <a:gd name="T27" fmla="*/ 3 h 5"/>
                  <a:gd name="T28" fmla="*/ 3 w 12"/>
                  <a:gd name="T29" fmla="*/ 5 h 5"/>
                  <a:gd name="T30" fmla="*/ 4 w 12"/>
                  <a:gd name="T31" fmla="*/ 5 h 5"/>
                  <a:gd name="T32" fmla="*/ 4 w 12"/>
                  <a:gd name="T33" fmla="*/ 5 h 5"/>
                  <a:gd name="T34" fmla="*/ 12 w 12"/>
                  <a:gd name="T35" fmla="*/ 5 h 5"/>
                  <a:gd name="T36" fmla="*/ 12 w 12"/>
                  <a:gd name="T37" fmla="*/ 5 h 5"/>
                  <a:gd name="T38" fmla="*/ 12 w 12"/>
                  <a:gd name="T39" fmla="*/ 4 h 5"/>
                  <a:gd name="T40" fmla="*/ 12 w 12"/>
                  <a:gd name="T41" fmla="*/ 1 h 5"/>
                  <a:gd name="T42" fmla="*/ 12 w 12"/>
                  <a:gd name="T43" fmla="*/ 0 h 5"/>
                  <a:gd name="T44" fmla="*/ 12 w 12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5">
                    <a:moveTo>
                      <a:pt x="12" y="1"/>
                    </a:moveTo>
                    <a:lnTo>
                      <a:pt x="12" y="4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12" y="1"/>
                    </a:ln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4" name="Freeform 1525"/>
              <p:cNvSpPr>
                <a:spLocks noEditPoints="1"/>
              </p:cNvSpPr>
              <p:nvPr/>
            </p:nvSpPr>
            <p:spPr bwMode="gray">
              <a:xfrm>
                <a:off x="650" y="1309"/>
                <a:ext cx="12" cy="5"/>
              </a:xfrm>
              <a:custGeom>
                <a:avLst/>
                <a:gdLst>
                  <a:gd name="T0" fmla="*/ 12 w 12"/>
                  <a:gd name="T1" fmla="*/ 1 h 5"/>
                  <a:gd name="T2" fmla="*/ 12 w 12"/>
                  <a:gd name="T3" fmla="*/ 4 h 5"/>
                  <a:gd name="T4" fmla="*/ 4 w 12"/>
                  <a:gd name="T5" fmla="*/ 5 h 5"/>
                  <a:gd name="T6" fmla="*/ 1 w 12"/>
                  <a:gd name="T7" fmla="*/ 3 h 5"/>
                  <a:gd name="T8" fmla="*/ 4 w 12"/>
                  <a:gd name="T9" fmla="*/ 1 h 5"/>
                  <a:gd name="T10" fmla="*/ 12 w 12"/>
                  <a:gd name="T11" fmla="*/ 1 h 5"/>
                  <a:gd name="T12" fmla="*/ 12 w 12"/>
                  <a:gd name="T13" fmla="*/ 0 h 5"/>
                  <a:gd name="T14" fmla="*/ 12 w 12"/>
                  <a:gd name="T15" fmla="*/ 0 h 5"/>
                  <a:gd name="T16" fmla="*/ 4 w 12"/>
                  <a:gd name="T17" fmla="*/ 0 h 5"/>
                  <a:gd name="T18" fmla="*/ 4 w 12"/>
                  <a:gd name="T19" fmla="*/ 0 h 5"/>
                  <a:gd name="T20" fmla="*/ 3 w 12"/>
                  <a:gd name="T21" fmla="*/ 0 h 5"/>
                  <a:gd name="T22" fmla="*/ 1 w 12"/>
                  <a:gd name="T23" fmla="*/ 2 h 5"/>
                  <a:gd name="T24" fmla="*/ 0 w 12"/>
                  <a:gd name="T25" fmla="*/ 3 h 5"/>
                  <a:gd name="T26" fmla="*/ 1 w 12"/>
                  <a:gd name="T27" fmla="*/ 3 h 5"/>
                  <a:gd name="T28" fmla="*/ 3 w 12"/>
                  <a:gd name="T29" fmla="*/ 5 h 5"/>
                  <a:gd name="T30" fmla="*/ 4 w 12"/>
                  <a:gd name="T31" fmla="*/ 5 h 5"/>
                  <a:gd name="T32" fmla="*/ 4 w 12"/>
                  <a:gd name="T33" fmla="*/ 5 h 5"/>
                  <a:gd name="T34" fmla="*/ 12 w 12"/>
                  <a:gd name="T35" fmla="*/ 5 h 5"/>
                  <a:gd name="T36" fmla="*/ 12 w 12"/>
                  <a:gd name="T37" fmla="*/ 5 h 5"/>
                  <a:gd name="T38" fmla="*/ 12 w 12"/>
                  <a:gd name="T39" fmla="*/ 4 h 5"/>
                  <a:gd name="T40" fmla="*/ 12 w 12"/>
                  <a:gd name="T41" fmla="*/ 1 h 5"/>
                  <a:gd name="T42" fmla="*/ 12 w 12"/>
                  <a:gd name="T43" fmla="*/ 0 h 5"/>
                  <a:gd name="T44" fmla="*/ 12 w 12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5">
                    <a:moveTo>
                      <a:pt x="12" y="1"/>
                    </a:moveTo>
                    <a:lnTo>
                      <a:pt x="12" y="4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12" y="1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5" name="Freeform 1526"/>
              <p:cNvSpPr>
                <a:spLocks/>
              </p:cNvSpPr>
              <p:nvPr/>
            </p:nvSpPr>
            <p:spPr bwMode="gray">
              <a:xfrm>
                <a:off x="662" y="1319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0 w 8"/>
                  <a:gd name="T3" fmla="*/ 0 h 7"/>
                  <a:gd name="T4" fmla="*/ 4 w 8"/>
                  <a:gd name="T5" fmla="*/ 2 h 7"/>
                  <a:gd name="T6" fmla="*/ 8 w 8"/>
                  <a:gd name="T7" fmla="*/ 4 h 7"/>
                  <a:gd name="T8" fmla="*/ 6 w 8"/>
                  <a:gd name="T9" fmla="*/ 7 h 7"/>
                  <a:gd name="T10" fmla="*/ 0 w 8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4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6" name="Freeform 1527"/>
              <p:cNvSpPr>
                <a:spLocks noEditPoints="1"/>
              </p:cNvSpPr>
              <p:nvPr/>
            </p:nvSpPr>
            <p:spPr bwMode="gray">
              <a:xfrm>
                <a:off x="661" y="1319"/>
                <a:ext cx="9" cy="7"/>
              </a:xfrm>
              <a:custGeom>
                <a:avLst/>
                <a:gdLst>
                  <a:gd name="T0" fmla="*/ 1 w 9"/>
                  <a:gd name="T1" fmla="*/ 0 h 7"/>
                  <a:gd name="T2" fmla="*/ 5 w 9"/>
                  <a:gd name="T3" fmla="*/ 2 h 7"/>
                  <a:gd name="T4" fmla="*/ 9 w 9"/>
                  <a:gd name="T5" fmla="*/ 4 h 7"/>
                  <a:gd name="T6" fmla="*/ 7 w 9"/>
                  <a:gd name="T7" fmla="*/ 7 h 7"/>
                  <a:gd name="T8" fmla="*/ 2 w 9"/>
                  <a:gd name="T9" fmla="*/ 4 h 7"/>
                  <a:gd name="T10" fmla="*/ 1 w 9"/>
                  <a:gd name="T11" fmla="*/ 0 h 7"/>
                  <a:gd name="T12" fmla="*/ 0 w 9"/>
                  <a:gd name="T13" fmla="*/ 0 h 7"/>
                  <a:gd name="T14" fmla="*/ 1 w 9"/>
                  <a:gd name="T15" fmla="*/ 1 h 7"/>
                  <a:gd name="T16" fmla="*/ 1 w 9"/>
                  <a:gd name="T17" fmla="*/ 4 h 7"/>
                  <a:gd name="T18" fmla="*/ 1 w 9"/>
                  <a:gd name="T19" fmla="*/ 4 h 7"/>
                  <a:gd name="T20" fmla="*/ 2 w 9"/>
                  <a:gd name="T21" fmla="*/ 5 h 7"/>
                  <a:gd name="T22" fmla="*/ 7 w 9"/>
                  <a:gd name="T23" fmla="*/ 7 h 7"/>
                  <a:gd name="T24" fmla="*/ 7 w 9"/>
                  <a:gd name="T25" fmla="*/ 7 h 7"/>
                  <a:gd name="T26" fmla="*/ 8 w 9"/>
                  <a:gd name="T27" fmla="*/ 7 h 7"/>
                  <a:gd name="T28" fmla="*/ 9 w 9"/>
                  <a:gd name="T29" fmla="*/ 4 h 7"/>
                  <a:gd name="T30" fmla="*/ 9 w 9"/>
                  <a:gd name="T31" fmla="*/ 4 h 7"/>
                  <a:gd name="T32" fmla="*/ 9 w 9"/>
                  <a:gd name="T33" fmla="*/ 4 h 7"/>
                  <a:gd name="T34" fmla="*/ 6 w 9"/>
                  <a:gd name="T35" fmla="*/ 1 h 7"/>
                  <a:gd name="T36" fmla="*/ 5 w 9"/>
                  <a:gd name="T37" fmla="*/ 1 h 7"/>
                  <a:gd name="T38" fmla="*/ 5 w 9"/>
                  <a:gd name="T39" fmla="*/ 1 h 7"/>
                  <a:gd name="T40" fmla="*/ 1 w 9"/>
                  <a:gd name="T41" fmla="*/ 0 h 7"/>
                  <a:gd name="T42" fmla="*/ 0 w 9"/>
                  <a:gd name="T43" fmla="*/ 0 h 7"/>
                  <a:gd name="T44" fmla="*/ 0 w 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7">
                    <a:moveTo>
                      <a:pt x="1" y="0"/>
                    </a:moveTo>
                    <a:lnTo>
                      <a:pt x="5" y="2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4"/>
                    </a:lnTo>
                    <a:lnTo>
                      <a:pt x="1" y="0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7" name="Freeform 1528"/>
              <p:cNvSpPr>
                <a:spLocks noEditPoints="1"/>
              </p:cNvSpPr>
              <p:nvPr/>
            </p:nvSpPr>
            <p:spPr bwMode="gray">
              <a:xfrm>
                <a:off x="661" y="1319"/>
                <a:ext cx="9" cy="7"/>
              </a:xfrm>
              <a:custGeom>
                <a:avLst/>
                <a:gdLst>
                  <a:gd name="T0" fmla="*/ 1 w 9"/>
                  <a:gd name="T1" fmla="*/ 0 h 7"/>
                  <a:gd name="T2" fmla="*/ 5 w 9"/>
                  <a:gd name="T3" fmla="*/ 2 h 7"/>
                  <a:gd name="T4" fmla="*/ 9 w 9"/>
                  <a:gd name="T5" fmla="*/ 4 h 7"/>
                  <a:gd name="T6" fmla="*/ 7 w 9"/>
                  <a:gd name="T7" fmla="*/ 7 h 7"/>
                  <a:gd name="T8" fmla="*/ 2 w 9"/>
                  <a:gd name="T9" fmla="*/ 4 h 7"/>
                  <a:gd name="T10" fmla="*/ 1 w 9"/>
                  <a:gd name="T11" fmla="*/ 0 h 7"/>
                  <a:gd name="T12" fmla="*/ 0 w 9"/>
                  <a:gd name="T13" fmla="*/ 0 h 7"/>
                  <a:gd name="T14" fmla="*/ 1 w 9"/>
                  <a:gd name="T15" fmla="*/ 1 h 7"/>
                  <a:gd name="T16" fmla="*/ 1 w 9"/>
                  <a:gd name="T17" fmla="*/ 4 h 7"/>
                  <a:gd name="T18" fmla="*/ 1 w 9"/>
                  <a:gd name="T19" fmla="*/ 4 h 7"/>
                  <a:gd name="T20" fmla="*/ 2 w 9"/>
                  <a:gd name="T21" fmla="*/ 5 h 7"/>
                  <a:gd name="T22" fmla="*/ 7 w 9"/>
                  <a:gd name="T23" fmla="*/ 7 h 7"/>
                  <a:gd name="T24" fmla="*/ 7 w 9"/>
                  <a:gd name="T25" fmla="*/ 7 h 7"/>
                  <a:gd name="T26" fmla="*/ 8 w 9"/>
                  <a:gd name="T27" fmla="*/ 7 h 7"/>
                  <a:gd name="T28" fmla="*/ 9 w 9"/>
                  <a:gd name="T29" fmla="*/ 4 h 7"/>
                  <a:gd name="T30" fmla="*/ 9 w 9"/>
                  <a:gd name="T31" fmla="*/ 4 h 7"/>
                  <a:gd name="T32" fmla="*/ 9 w 9"/>
                  <a:gd name="T33" fmla="*/ 4 h 7"/>
                  <a:gd name="T34" fmla="*/ 6 w 9"/>
                  <a:gd name="T35" fmla="*/ 1 h 7"/>
                  <a:gd name="T36" fmla="*/ 5 w 9"/>
                  <a:gd name="T37" fmla="*/ 1 h 7"/>
                  <a:gd name="T38" fmla="*/ 5 w 9"/>
                  <a:gd name="T39" fmla="*/ 1 h 7"/>
                  <a:gd name="T40" fmla="*/ 1 w 9"/>
                  <a:gd name="T41" fmla="*/ 0 h 7"/>
                  <a:gd name="T42" fmla="*/ 0 w 9"/>
                  <a:gd name="T43" fmla="*/ 0 h 7"/>
                  <a:gd name="T44" fmla="*/ 0 w 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7">
                    <a:moveTo>
                      <a:pt x="1" y="0"/>
                    </a:moveTo>
                    <a:lnTo>
                      <a:pt x="5" y="2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4"/>
                    </a:lnTo>
                    <a:lnTo>
                      <a:pt x="1" y="0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8" name="Freeform 1529"/>
              <p:cNvSpPr>
                <a:spLocks/>
              </p:cNvSpPr>
              <p:nvPr/>
            </p:nvSpPr>
            <p:spPr bwMode="gray">
              <a:xfrm>
                <a:off x="673" y="1275"/>
                <a:ext cx="8" cy="6"/>
              </a:xfrm>
              <a:custGeom>
                <a:avLst/>
                <a:gdLst>
                  <a:gd name="T0" fmla="*/ 3 w 8"/>
                  <a:gd name="T1" fmla="*/ 5 h 6"/>
                  <a:gd name="T2" fmla="*/ 0 w 8"/>
                  <a:gd name="T3" fmla="*/ 3 h 6"/>
                  <a:gd name="T4" fmla="*/ 2 w 8"/>
                  <a:gd name="T5" fmla="*/ 0 h 6"/>
                  <a:gd name="T6" fmla="*/ 7 w 8"/>
                  <a:gd name="T7" fmla="*/ 2 h 6"/>
                  <a:gd name="T8" fmla="*/ 8 w 8"/>
                  <a:gd name="T9" fmla="*/ 6 h 6"/>
                  <a:gd name="T10" fmla="*/ 3 w 8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3" y="5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8" y="6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9" name="Freeform 1530"/>
              <p:cNvSpPr>
                <a:spLocks noEditPoints="1"/>
              </p:cNvSpPr>
              <p:nvPr/>
            </p:nvSpPr>
            <p:spPr bwMode="gray">
              <a:xfrm>
                <a:off x="673" y="1275"/>
                <a:ext cx="8" cy="6"/>
              </a:xfrm>
              <a:custGeom>
                <a:avLst/>
                <a:gdLst>
                  <a:gd name="T0" fmla="*/ 2 w 8"/>
                  <a:gd name="T1" fmla="*/ 1 h 6"/>
                  <a:gd name="T2" fmla="*/ 7 w 8"/>
                  <a:gd name="T3" fmla="*/ 2 h 6"/>
                  <a:gd name="T4" fmla="*/ 8 w 8"/>
                  <a:gd name="T5" fmla="*/ 6 h 6"/>
                  <a:gd name="T6" fmla="*/ 3 w 8"/>
                  <a:gd name="T7" fmla="*/ 4 h 6"/>
                  <a:gd name="T8" fmla="*/ 1 w 8"/>
                  <a:gd name="T9" fmla="*/ 3 h 6"/>
                  <a:gd name="T10" fmla="*/ 2 w 8"/>
                  <a:gd name="T11" fmla="*/ 1 h 6"/>
                  <a:gd name="T12" fmla="*/ 2 w 8"/>
                  <a:gd name="T13" fmla="*/ 0 h 6"/>
                  <a:gd name="T14" fmla="*/ 2 w 8"/>
                  <a:gd name="T15" fmla="*/ 0 h 6"/>
                  <a:gd name="T16" fmla="*/ 0 w 8"/>
                  <a:gd name="T17" fmla="*/ 3 h 6"/>
                  <a:gd name="T18" fmla="*/ 0 w 8"/>
                  <a:gd name="T19" fmla="*/ 3 h 6"/>
                  <a:gd name="T20" fmla="*/ 1 w 8"/>
                  <a:gd name="T21" fmla="*/ 4 h 6"/>
                  <a:gd name="T22" fmla="*/ 2 w 8"/>
                  <a:gd name="T23" fmla="*/ 5 h 6"/>
                  <a:gd name="T24" fmla="*/ 2 w 8"/>
                  <a:gd name="T25" fmla="*/ 5 h 6"/>
                  <a:gd name="T26" fmla="*/ 3 w 8"/>
                  <a:gd name="T27" fmla="*/ 5 h 6"/>
                  <a:gd name="T28" fmla="*/ 8 w 8"/>
                  <a:gd name="T29" fmla="*/ 6 h 6"/>
                  <a:gd name="T30" fmla="*/ 8 w 8"/>
                  <a:gd name="T31" fmla="*/ 6 h 6"/>
                  <a:gd name="T32" fmla="*/ 8 w 8"/>
                  <a:gd name="T33" fmla="*/ 6 h 6"/>
                  <a:gd name="T34" fmla="*/ 7 w 8"/>
                  <a:gd name="T35" fmla="*/ 2 h 6"/>
                  <a:gd name="T36" fmla="*/ 7 w 8"/>
                  <a:gd name="T37" fmla="*/ 2 h 6"/>
                  <a:gd name="T38" fmla="*/ 7 w 8"/>
                  <a:gd name="T39" fmla="*/ 2 h 6"/>
                  <a:gd name="T40" fmla="*/ 2 w 8"/>
                  <a:gd name="T41" fmla="*/ 0 h 6"/>
                  <a:gd name="T42" fmla="*/ 2 w 8"/>
                  <a:gd name="T43" fmla="*/ 0 h 6"/>
                  <a:gd name="T44" fmla="*/ 2 w 8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lnTo>
                      <a:pt x="7" y="2"/>
                    </a:lnTo>
                    <a:lnTo>
                      <a:pt x="8" y="6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0" name="Freeform 1531"/>
              <p:cNvSpPr>
                <a:spLocks noEditPoints="1"/>
              </p:cNvSpPr>
              <p:nvPr/>
            </p:nvSpPr>
            <p:spPr bwMode="gray">
              <a:xfrm>
                <a:off x="673" y="1275"/>
                <a:ext cx="8" cy="6"/>
              </a:xfrm>
              <a:custGeom>
                <a:avLst/>
                <a:gdLst>
                  <a:gd name="T0" fmla="*/ 2 w 8"/>
                  <a:gd name="T1" fmla="*/ 1 h 6"/>
                  <a:gd name="T2" fmla="*/ 7 w 8"/>
                  <a:gd name="T3" fmla="*/ 2 h 6"/>
                  <a:gd name="T4" fmla="*/ 8 w 8"/>
                  <a:gd name="T5" fmla="*/ 6 h 6"/>
                  <a:gd name="T6" fmla="*/ 3 w 8"/>
                  <a:gd name="T7" fmla="*/ 4 h 6"/>
                  <a:gd name="T8" fmla="*/ 1 w 8"/>
                  <a:gd name="T9" fmla="*/ 3 h 6"/>
                  <a:gd name="T10" fmla="*/ 2 w 8"/>
                  <a:gd name="T11" fmla="*/ 1 h 6"/>
                  <a:gd name="T12" fmla="*/ 2 w 8"/>
                  <a:gd name="T13" fmla="*/ 0 h 6"/>
                  <a:gd name="T14" fmla="*/ 2 w 8"/>
                  <a:gd name="T15" fmla="*/ 0 h 6"/>
                  <a:gd name="T16" fmla="*/ 0 w 8"/>
                  <a:gd name="T17" fmla="*/ 3 h 6"/>
                  <a:gd name="T18" fmla="*/ 0 w 8"/>
                  <a:gd name="T19" fmla="*/ 3 h 6"/>
                  <a:gd name="T20" fmla="*/ 1 w 8"/>
                  <a:gd name="T21" fmla="*/ 4 h 6"/>
                  <a:gd name="T22" fmla="*/ 2 w 8"/>
                  <a:gd name="T23" fmla="*/ 5 h 6"/>
                  <a:gd name="T24" fmla="*/ 2 w 8"/>
                  <a:gd name="T25" fmla="*/ 5 h 6"/>
                  <a:gd name="T26" fmla="*/ 3 w 8"/>
                  <a:gd name="T27" fmla="*/ 5 h 6"/>
                  <a:gd name="T28" fmla="*/ 8 w 8"/>
                  <a:gd name="T29" fmla="*/ 6 h 6"/>
                  <a:gd name="T30" fmla="*/ 8 w 8"/>
                  <a:gd name="T31" fmla="*/ 6 h 6"/>
                  <a:gd name="T32" fmla="*/ 8 w 8"/>
                  <a:gd name="T33" fmla="*/ 6 h 6"/>
                  <a:gd name="T34" fmla="*/ 7 w 8"/>
                  <a:gd name="T35" fmla="*/ 2 h 6"/>
                  <a:gd name="T36" fmla="*/ 7 w 8"/>
                  <a:gd name="T37" fmla="*/ 2 h 6"/>
                  <a:gd name="T38" fmla="*/ 7 w 8"/>
                  <a:gd name="T39" fmla="*/ 2 h 6"/>
                  <a:gd name="T40" fmla="*/ 2 w 8"/>
                  <a:gd name="T41" fmla="*/ 0 h 6"/>
                  <a:gd name="T42" fmla="*/ 2 w 8"/>
                  <a:gd name="T43" fmla="*/ 0 h 6"/>
                  <a:gd name="T44" fmla="*/ 2 w 8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lnTo>
                      <a:pt x="7" y="2"/>
                    </a:lnTo>
                    <a:lnTo>
                      <a:pt x="8" y="6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1" name="Freeform 1532"/>
              <p:cNvSpPr>
                <a:spLocks/>
              </p:cNvSpPr>
              <p:nvPr/>
            </p:nvSpPr>
            <p:spPr bwMode="gray">
              <a:xfrm>
                <a:off x="681" y="1289"/>
                <a:ext cx="12" cy="8"/>
              </a:xfrm>
              <a:custGeom>
                <a:avLst/>
                <a:gdLst>
                  <a:gd name="T0" fmla="*/ 0 w 12"/>
                  <a:gd name="T1" fmla="*/ 4 h 8"/>
                  <a:gd name="T2" fmla="*/ 1 w 12"/>
                  <a:gd name="T3" fmla="*/ 0 h 8"/>
                  <a:gd name="T4" fmla="*/ 6 w 12"/>
                  <a:gd name="T5" fmla="*/ 3 h 8"/>
                  <a:gd name="T6" fmla="*/ 12 w 12"/>
                  <a:gd name="T7" fmla="*/ 7 h 8"/>
                  <a:gd name="T8" fmla="*/ 8 w 12"/>
                  <a:gd name="T9" fmla="*/ 8 h 8"/>
                  <a:gd name="T10" fmla="*/ 0 w 12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4"/>
                    </a:moveTo>
                    <a:lnTo>
                      <a:pt x="1" y="0"/>
                    </a:lnTo>
                    <a:lnTo>
                      <a:pt x="6" y="3"/>
                    </a:lnTo>
                    <a:lnTo>
                      <a:pt x="12" y="7"/>
                    </a:lnTo>
                    <a:lnTo>
                      <a:pt x="8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2" name="Freeform 1533"/>
              <p:cNvSpPr>
                <a:spLocks noEditPoints="1"/>
              </p:cNvSpPr>
              <p:nvPr/>
            </p:nvSpPr>
            <p:spPr bwMode="gray">
              <a:xfrm>
                <a:off x="681" y="1288"/>
                <a:ext cx="13" cy="9"/>
              </a:xfrm>
              <a:custGeom>
                <a:avLst/>
                <a:gdLst>
                  <a:gd name="T0" fmla="*/ 1 w 13"/>
                  <a:gd name="T1" fmla="*/ 1 h 9"/>
                  <a:gd name="T2" fmla="*/ 6 w 13"/>
                  <a:gd name="T3" fmla="*/ 4 h 9"/>
                  <a:gd name="T4" fmla="*/ 12 w 13"/>
                  <a:gd name="T5" fmla="*/ 8 h 9"/>
                  <a:gd name="T6" fmla="*/ 8 w 13"/>
                  <a:gd name="T7" fmla="*/ 9 h 9"/>
                  <a:gd name="T8" fmla="*/ 0 w 13"/>
                  <a:gd name="T9" fmla="*/ 5 h 9"/>
                  <a:gd name="T10" fmla="*/ 1 w 13"/>
                  <a:gd name="T11" fmla="*/ 1 h 9"/>
                  <a:gd name="T12" fmla="*/ 1 w 13"/>
                  <a:gd name="T13" fmla="*/ 0 h 9"/>
                  <a:gd name="T14" fmla="*/ 1 w 13"/>
                  <a:gd name="T15" fmla="*/ 1 h 9"/>
                  <a:gd name="T16" fmla="*/ 0 w 13"/>
                  <a:gd name="T17" fmla="*/ 5 h 9"/>
                  <a:gd name="T18" fmla="*/ 0 w 13"/>
                  <a:gd name="T19" fmla="*/ 5 h 9"/>
                  <a:gd name="T20" fmla="*/ 0 w 13"/>
                  <a:gd name="T21" fmla="*/ 5 h 9"/>
                  <a:gd name="T22" fmla="*/ 8 w 13"/>
                  <a:gd name="T23" fmla="*/ 9 h 9"/>
                  <a:gd name="T24" fmla="*/ 8 w 13"/>
                  <a:gd name="T25" fmla="*/ 9 h 9"/>
                  <a:gd name="T26" fmla="*/ 8 w 13"/>
                  <a:gd name="T27" fmla="*/ 9 h 9"/>
                  <a:gd name="T28" fmla="*/ 12 w 13"/>
                  <a:gd name="T29" fmla="*/ 8 h 9"/>
                  <a:gd name="T30" fmla="*/ 13 w 13"/>
                  <a:gd name="T31" fmla="*/ 8 h 9"/>
                  <a:gd name="T32" fmla="*/ 12 w 13"/>
                  <a:gd name="T33" fmla="*/ 7 h 9"/>
                  <a:gd name="T34" fmla="*/ 6 w 13"/>
                  <a:gd name="T35" fmla="*/ 3 h 9"/>
                  <a:gd name="T36" fmla="*/ 1 w 13"/>
                  <a:gd name="T37" fmla="*/ 1 h 9"/>
                  <a:gd name="T38" fmla="*/ 1 w 13"/>
                  <a:gd name="T39" fmla="*/ 0 h 9"/>
                  <a:gd name="T40" fmla="*/ 1 w 13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1" y="1"/>
                    </a:moveTo>
                    <a:lnTo>
                      <a:pt x="6" y="4"/>
                    </a:lnTo>
                    <a:lnTo>
                      <a:pt x="12" y="8"/>
                    </a:lnTo>
                    <a:lnTo>
                      <a:pt x="8" y="9"/>
                    </a:lnTo>
                    <a:lnTo>
                      <a:pt x="0" y="5"/>
                    </a:lnTo>
                    <a:lnTo>
                      <a:pt x="1" y="1"/>
                    </a:lnTo>
                    <a:close/>
                    <a:moveTo>
                      <a:pt x="1" y="0"/>
                    </a:move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6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3" name="Freeform 1534"/>
              <p:cNvSpPr>
                <a:spLocks noEditPoints="1"/>
              </p:cNvSpPr>
              <p:nvPr/>
            </p:nvSpPr>
            <p:spPr bwMode="gray">
              <a:xfrm>
                <a:off x="681" y="1288"/>
                <a:ext cx="13" cy="9"/>
              </a:xfrm>
              <a:custGeom>
                <a:avLst/>
                <a:gdLst>
                  <a:gd name="T0" fmla="*/ 1 w 13"/>
                  <a:gd name="T1" fmla="*/ 1 h 9"/>
                  <a:gd name="T2" fmla="*/ 6 w 13"/>
                  <a:gd name="T3" fmla="*/ 4 h 9"/>
                  <a:gd name="T4" fmla="*/ 12 w 13"/>
                  <a:gd name="T5" fmla="*/ 8 h 9"/>
                  <a:gd name="T6" fmla="*/ 8 w 13"/>
                  <a:gd name="T7" fmla="*/ 9 h 9"/>
                  <a:gd name="T8" fmla="*/ 0 w 13"/>
                  <a:gd name="T9" fmla="*/ 5 h 9"/>
                  <a:gd name="T10" fmla="*/ 1 w 13"/>
                  <a:gd name="T11" fmla="*/ 1 h 9"/>
                  <a:gd name="T12" fmla="*/ 1 w 13"/>
                  <a:gd name="T13" fmla="*/ 0 h 9"/>
                  <a:gd name="T14" fmla="*/ 1 w 13"/>
                  <a:gd name="T15" fmla="*/ 1 h 9"/>
                  <a:gd name="T16" fmla="*/ 0 w 13"/>
                  <a:gd name="T17" fmla="*/ 5 h 9"/>
                  <a:gd name="T18" fmla="*/ 0 w 13"/>
                  <a:gd name="T19" fmla="*/ 5 h 9"/>
                  <a:gd name="T20" fmla="*/ 0 w 13"/>
                  <a:gd name="T21" fmla="*/ 5 h 9"/>
                  <a:gd name="T22" fmla="*/ 8 w 13"/>
                  <a:gd name="T23" fmla="*/ 9 h 9"/>
                  <a:gd name="T24" fmla="*/ 8 w 13"/>
                  <a:gd name="T25" fmla="*/ 9 h 9"/>
                  <a:gd name="T26" fmla="*/ 8 w 13"/>
                  <a:gd name="T27" fmla="*/ 9 h 9"/>
                  <a:gd name="T28" fmla="*/ 12 w 13"/>
                  <a:gd name="T29" fmla="*/ 8 h 9"/>
                  <a:gd name="T30" fmla="*/ 13 w 13"/>
                  <a:gd name="T31" fmla="*/ 8 h 9"/>
                  <a:gd name="T32" fmla="*/ 12 w 13"/>
                  <a:gd name="T33" fmla="*/ 7 h 9"/>
                  <a:gd name="T34" fmla="*/ 6 w 13"/>
                  <a:gd name="T35" fmla="*/ 3 h 9"/>
                  <a:gd name="T36" fmla="*/ 1 w 13"/>
                  <a:gd name="T37" fmla="*/ 1 h 9"/>
                  <a:gd name="T38" fmla="*/ 1 w 13"/>
                  <a:gd name="T39" fmla="*/ 0 h 9"/>
                  <a:gd name="T40" fmla="*/ 1 w 13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1" y="1"/>
                    </a:moveTo>
                    <a:lnTo>
                      <a:pt x="6" y="4"/>
                    </a:lnTo>
                    <a:lnTo>
                      <a:pt x="12" y="8"/>
                    </a:lnTo>
                    <a:lnTo>
                      <a:pt x="8" y="9"/>
                    </a:lnTo>
                    <a:lnTo>
                      <a:pt x="0" y="5"/>
                    </a:lnTo>
                    <a:lnTo>
                      <a:pt x="1" y="1"/>
                    </a:lnTo>
                    <a:moveTo>
                      <a:pt x="1" y="0"/>
                    </a:move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6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4" name="Freeform 1535"/>
              <p:cNvSpPr>
                <a:spLocks/>
              </p:cNvSpPr>
              <p:nvPr/>
            </p:nvSpPr>
            <p:spPr bwMode="gray">
              <a:xfrm>
                <a:off x="371" y="1085"/>
                <a:ext cx="16" cy="17"/>
              </a:xfrm>
              <a:custGeom>
                <a:avLst/>
                <a:gdLst>
                  <a:gd name="T0" fmla="*/ 0 w 16"/>
                  <a:gd name="T1" fmla="*/ 13 h 17"/>
                  <a:gd name="T2" fmla="*/ 11 w 16"/>
                  <a:gd name="T3" fmla="*/ 1 h 17"/>
                  <a:gd name="T4" fmla="*/ 16 w 16"/>
                  <a:gd name="T5" fmla="*/ 0 h 17"/>
                  <a:gd name="T6" fmla="*/ 16 w 16"/>
                  <a:gd name="T7" fmla="*/ 5 h 17"/>
                  <a:gd name="T8" fmla="*/ 7 w 16"/>
                  <a:gd name="T9" fmla="*/ 16 h 17"/>
                  <a:gd name="T10" fmla="*/ 0 w 16"/>
                  <a:gd name="T11" fmla="*/ 17 h 17"/>
                  <a:gd name="T12" fmla="*/ 0 w 16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0" y="13"/>
                    </a:moveTo>
                    <a:lnTo>
                      <a:pt x="11" y="1"/>
                    </a:lnTo>
                    <a:lnTo>
                      <a:pt x="16" y="0"/>
                    </a:lnTo>
                    <a:lnTo>
                      <a:pt x="16" y="5"/>
                    </a:lnTo>
                    <a:lnTo>
                      <a:pt x="7" y="16"/>
                    </a:lnTo>
                    <a:lnTo>
                      <a:pt x="0" y="17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5" name="Freeform 1536"/>
              <p:cNvSpPr>
                <a:spLocks noEditPoints="1"/>
              </p:cNvSpPr>
              <p:nvPr/>
            </p:nvSpPr>
            <p:spPr bwMode="gray">
              <a:xfrm>
                <a:off x="370" y="1085"/>
                <a:ext cx="18" cy="17"/>
              </a:xfrm>
              <a:custGeom>
                <a:avLst/>
                <a:gdLst>
                  <a:gd name="T0" fmla="*/ 17 w 18"/>
                  <a:gd name="T1" fmla="*/ 0 h 17"/>
                  <a:gd name="T2" fmla="*/ 17 w 18"/>
                  <a:gd name="T3" fmla="*/ 5 h 17"/>
                  <a:gd name="T4" fmla="*/ 8 w 18"/>
                  <a:gd name="T5" fmla="*/ 16 h 17"/>
                  <a:gd name="T6" fmla="*/ 1 w 18"/>
                  <a:gd name="T7" fmla="*/ 17 h 17"/>
                  <a:gd name="T8" fmla="*/ 2 w 18"/>
                  <a:gd name="T9" fmla="*/ 13 h 17"/>
                  <a:gd name="T10" fmla="*/ 12 w 18"/>
                  <a:gd name="T11" fmla="*/ 1 h 17"/>
                  <a:gd name="T12" fmla="*/ 17 w 18"/>
                  <a:gd name="T13" fmla="*/ 0 h 17"/>
                  <a:gd name="T14" fmla="*/ 18 w 18"/>
                  <a:gd name="T15" fmla="*/ 0 h 17"/>
                  <a:gd name="T16" fmla="*/ 17 w 18"/>
                  <a:gd name="T17" fmla="*/ 0 h 17"/>
                  <a:gd name="T18" fmla="*/ 12 w 18"/>
                  <a:gd name="T19" fmla="*/ 1 h 17"/>
                  <a:gd name="T20" fmla="*/ 12 w 18"/>
                  <a:gd name="T21" fmla="*/ 1 h 17"/>
                  <a:gd name="T22" fmla="*/ 12 w 18"/>
                  <a:gd name="T23" fmla="*/ 1 h 17"/>
                  <a:gd name="T24" fmla="*/ 1 w 18"/>
                  <a:gd name="T25" fmla="*/ 13 h 17"/>
                  <a:gd name="T26" fmla="*/ 1 w 18"/>
                  <a:gd name="T27" fmla="*/ 13 h 17"/>
                  <a:gd name="T28" fmla="*/ 1 w 18"/>
                  <a:gd name="T29" fmla="*/ 13 h 17"/>
                  <a:gd name="T30" fmla="*/ 0 w 18"/>
                  <a:gd name="T31" fmla="*/ 17 h 17"/>
                  <a:gd name="T32" fmla="*/ 0 w 18"/>
                  <a:gd name="T33" fmla="*/ 17 h 17"/>
                  <a:gd name="T34" fmla="*/ 1 w 18"/>
                  <a:gd name="T35" fmla="*/ 17 h 17"/>
                  <a:gd name="T36" fmla="*/ 8 w 18"/>
                  <a:gd name="T37" fmla="*/ 16 h 17"/>
                  <a:gd name="T38" fmla="*/ 8 w 18"/>
                  <a:gd name="T39" fmla="*/ 16 h 17"/>
                  <a:gd name="T40" fmla="*/ 8 w 18"/>
                  <a:gd name="T41" fmla="*/ 16 h 17"/>
                  <a:gd name="T42" fmla="*/ 17 w 18"/>
                  <a:gd name="T43" fmla="*/ 6 h 17"/>
                  <a:gd name="T44" fmla="*/ 18 w 18"/>
                  <a:gd name="T45" fmla="*/ 5 h 17"/>
                  <a:gd name="T46" fmla="*/ 18 w 18"/>
                  <a:gd name="T47" fmla="*/ 5 h 17"/>
                  <a:gd name="T48" fmla="*/ 18 w 18"/>
                  <a:gd name="T49" fmla="*/ 0 h 17"/>
                  <a:gd name="T50" fmla="*/ 18 w 18"/>
                  <a:gd name="T51" fmla="*/ 0 h 17"/>
                  <a:gd name="T52" fmla="*/ 18 w 18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7">
                    <a:moveTo>
                      <a:pt x="17" y="0"/>
                    </a:moveTo>
                    <a:lnTo>
                      <a:pt x="17" y="5"/>
                    </a:lnTo>
                    <a:lnTo>
                      <a:pt x="8" y="16"/>
                    </a:lnTo>
                    <a:lnTo>
                      <a:pt x="1" y="17"/>
                    </a:lnTo>
                    <a:lnTo>
                      <a:pt x="2" y="1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  <a:moveTo>
                      <a:pt x="18" y="0"/>
                    </a:moveTo>
                    <a:lnTo>
                      <a:pt x="17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7" y="6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6" name="Freeform 1537"/>
              <p:cNvSpPr>
                <a:spLocks noEditPoints="1"/>
              </p:cNvSpPr>
              <p:nvPr/>
            </p:nvSpPr>
            <p:spPr bwMode="gray">
              <a:xfrm>
                <a:off x="370" y="1085"/>
                <a:ext cx="18" cy="17"/>
              </a:xfrm>
              <a:custGeom>
                <a:avLst/>
                <a:gdLst>
                  <a:gd name="T0" fmla="*/ 17 w 18"/>
                  <a:gd name="T1" fmla="*/ 0 h 17"/>
                  <a:gd name="T2" fmla="*/ 17 w 18"/>
                  <a:gd name="T3" fmla="*/ 5 h 17"/>
                  <a:gd name="T4" fmla="*/ 8 w 18"/>
                  <a:gd name="T5" fmla="*/ 16 h 17"/>
                  <a:gd name="T6" fmla="*/ 1 w 18"/>
                  <a:gd name="T7" fmla="*/ 17 h 17"/>
                  <a:gd name="T8" fmla="*/ 2 w 18"/>
                  <a:gd name="T9" fmla="*/ 13 h 17"/>
                  <a:gd name="T10" fmla="*/ 12 w 18"/>
                  <a:gd name="T11" fmla="*/ 1 h 17"/>
                  <a:gd name="T12" fmla="*/ 17 w 18"/>
                  <a:gd name="T13" fmla="*/ 0 h 17"/>
                  <a:gd name="T14" fmla="*/ 18 w 18"/>
                  <a:gd name="T15" fmla="*/ 0 h 17"/>
                  <a:gd name="T16" fmla="*/ 17 w 18"/>
                  <a:gd name="T17" fmla="*/ 0 h 17"/>
                  <a:gd name="T18" fmla="*/ 12 w 18"/>
                  <a:gd name="T19" fmla="*/ 1 h 17"/>
                  <a:gd name="T20" fmla="*/ 12 w 18"/>
                  <a:gd name="T21" fmla="*/ 1 h 17"/>
                  <a:gd name="T22" fmla="*/ 12 w 18"/>
                  <a:gd name="T23" fmla="*/ 1 h 17"/>
                  <a:gd name="T24" fmla="*/ 1 w 18"/>
                  <a:gd name="T25" fmla="*/ 13 h 17"/>
                  <a:gd name="T26" fmla="*/ 1 w 18"/>
                  <a:gd name="T27" fmla="*/ 13 h 17"/>
                  <a:gd name="T28" fmla="*/ 1 w 18"/>
                  <a:gd name="T29" fmla="*/ 13 h 17"/>
                  <a:gd name="T30" fmla="*/ 0 w 18"/>
                  <a:gd name="T31" fmla="*/ 17 h 17"/>
                  <a:gd name="T32" fmla="*/ 0 w 18"/>
                  <a:gd name="T33" fmla="*/ 17 h 17"/>
                  <a:gd name="T34" fmla="*/ 1 w 18"/>
                  <a:gd name="T35" fmla="*/ 17 h 17"/>
                  <a:gd name="T36" fmla="*/ 8 w 18"/>
                  <a:gd name="T37" fmla="*/ 16 h 17"/>
                  <a:gd name="T38" fmla="*/ 8 w 18"/>
                  <a:gd name="T39" fmla="*/ 16 h 17"/>
                  <a:gd name="T40" fmla="*/ 8 w 18"/>
                  <a:gd name="T41" fmla="*/ 16 h 17"/>
                  <a:gd name="T42" fmla="*/ 17 w 18"/>
                  <a:gd name="T43" fmla="*/ 6 h 17"/>
                  <a:gd name="T44" fmla="*/ 18 w 18"/>
                  <a:gd name="T45" fmla="*/ 5 h 17"/>
                  <a:gd name="T46" fmla="*/ 18 w 18"/>
                  <a:gd name="T47" fmla="*/ 5 h 17"/>
                  <a:gd name="T48" fmla="*/ 18 w 18"/>
                  <a:gd name="T49" fmla="*/ 0 h 17"/>
                  <a:gd name="T50" fmla="*/ 18 w 18"/>
                  <a:gd name="T51" fmla="*/ 0 h 17"/>
                  <a:gd name="T52" fmla="*/ 18 w 18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7">
                    <a:moveTo>
                      <a:pt x="17" y="0"/>
                    </a:moveTo>
                    <a:lnTo>
                      <a:pt x="17" y="5"/>
                    </a:lnTo>
                    <a:lnTo>
                      <a:pt x="8" y="16"/>
                    </a:lnTo>
                    <a:lnTo>
                      <a:pt x="1" y="17"/>
                    </a:lnTo>
                    <a:lnTo>
                      <a:pt x="2" y="13"/>
                    </a:lnTo>
                    <a:lnTo>
                      <a:pt x="12" y="1"/>
                    </a:lnTo>
                    <a:lnTo>
                      <a:pt x="17" y="0"/>
                    </a:lnTo>
                    <a:moveTo>
                      <a:pt x="18" y="0"/>
                    </a:moveTo>
                    <a:lnTo>
                      <a:pt x="17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7" y="6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7" name="Freeform 1538"/>
              <p:cNvSpPr>
                <a:spLocks/>
              </p:cNvSpPr>
              <p:nvPr/>
            </p:nvSpPr>
            <p:spPr bwMode="gray">
              <a:xfrm>
                <a:off x="392" y="1077"/>
                <a:ext cx="10" cy="10"/>
              </a:xfrm>
              <a:custGeom>
                <a:avLst/>
                <a:gdLst>
                  <a:gd name="T0" fmla="*/ 0 w 10"/>
                  <a:gd name="T1" fmla="*/ 6 h 10"/>
                  <a:gd name="T2" fmla="*/ 1 w 10"/>
                  <a:gd name="T3" fmla="*/ 2 h 10"/>
                  <a:gd name="T4" fmla="*/ 9 w 10"/>
                  <a:gd name="T5" fmla="*/ 0 h 10"/>
                  <a:gd name="T6" fmla="*/ 10 w 10"/>
                  <a:gd name="T7" fmla="*/ 6 h 10"/>
                  <a:gd name="T8" fmla="*/ 3 w 10"/>
                  <a:gd name="T9" fmla="*/ 10 h 10"/>
                  <a:gd name="T10" fmla="*/ 0 w 10"/>
                  <a:gd name="T1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lnTo>
                      <a:pt x="1" y="2"/>
                    </a:lnTo>
                    <a:lnTo>
                      <a:pt x="9" y="0"/>
                    </a:lnTo>
                    <a:lnTo>
                      <a:pt x="10" y="6"/>
                    </a:lnTo>
                    <a:lnTo>
                      <a:pt x="3" y="1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8" name="Freeform 1539"/>
              <p:cNvSpPr>
                <a:spLocks noEditPoints="1"/>
              </p:cNvSpPr>
              <p:nvPr/>
            </p:nvSpPr>
            <p:spPr bwMode="gray">
              <a:xfrm>
                <a:off x="392" y="1077"/>
                <a:ext cx="10" cy="10"/>
              </a:xfrm>
              <a:custGeom>
                <a:avLst/>
                <a:gdLst>
                  <a:gd name="T0" fmla="*/ 9 w 10"/>
                  <a:gd name="T1" fmla="*/ 0 h 10"/>
                  <a:gd name="T2" fmla="*/ 10 w 10"/>
                  <a:gd name="T3" fmla="*/ 6 h 10"/>
                  <a:gd name="T4" fmla="*/ 3 w 10"/>
                  <a:gd name="T5" fmla="*/ 10 h 10"/>
                  <a:gd name="T6" fmla="*/ 0 w 10"/>
                  <a:gd name="T7" fmla="*/ 5 h 10"/>
                  <a:gd name="T8" fmla="*/ 1 w 10"/>
                  <a:gd name="T9" fmla="*/ 2 h 10"/>
                  <a:gd name="T10" fmla="*/ 9 w 10"/>
                  <a:gd name="T11" fmla="*/ 0 h 10"/>
                  <a:gd name="T12" fmla="*/ 9 w 10"/>
                  <a:gd name="T13" fmla="*/ 0 h 10"/>
                  <a:gd name="T14" fmla="*/ 9 w 10"/>
                  <a:gd name="T15" fmla="*/ 0 h 10"/>
                  <a:gd name="T16" fmla="*/ 1 w 10"/>
                  <a:gd name="T17" fmla="*/ 1 h 10"/>
                  <a:gd name="T18" fmla="*/ 0 w 10"/>
                  <a:gd name="T19" fmla="*/ 1 h 10"/>
                  <a:gd name="T20" fmla="*/ 0 w 10"/>
                  <a:gd name="T21" fmla="*/ 2 h 10"/>
                  <a:gd name="T22" fmla="*/ 0 w 10"/>
                  <a:gd name="T23" fmla="*/ 5 h 10"/>
                  <a:gd name="T24" fmla="*/ 0 w 10"/>
                  <a:gd name="T25" fmla="*/ 6 h 10"/>
                  <a:gd name="T26" fmla="*/ 0 w 10"/>
                  <a:gd name="T27" fmla="*/ 6 h 10"/>
                  <a:gd name="T28" fmla="*/ 3 w 10"/>
                  <a:gd name="T29" fmla="*/ 10 h 10"/>
                  <a:gd name="T30" fmla="*/ 3 w 10"/>
                  <a:gd name="T31" fmla="*/ 10 h 10"/>
                  <a:gd name="T32" fmla="*/ 4 w 10"/>
                  <a:gd name="T33" fmla="*/ 10 h 10"/>
                  <a:gd name="T34" fmla="*/ 10 w 10"/>
                  <a:gd name="T35" fmla="*/ 7 h 10"/>
                  <a:gd name="T36" fmla="*/ 10 w 10"/>
                  <a:gd name="T37" fmla="*/ 6 h 10"/>
                  <a:gd name="T38" fmla="*/ 10 w 10"/>
                  <a:gd name="T39" fmla="*/ 6 h 10"/>
                  <a:gd name="T40" fmla="*/ 10 w 10"/>
                  <a:gd name="T41" fmla="*/ 0 h 10"/>
                  <a:gd name="T42" fmla="*/ 9 w 10"/>
                  <a:gd name="T43" fmla="*/ 0 h 10"/>
                  <a:gd name="T44" fmla="*/ 9 w 10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lnTo>
                      <a:pt x="10" y="6"/>
                    </a:lnTo>
                    <a:lnTo>
                      <a:pt x="3" y="1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9" name="Freeform 1540"/>
              <p:cNvSpPr>
                <a:spLocks noEditPoints="1"/>
              </p:cNvSpPr>
              <p:nvPr/>
            </p:nvSpPr>
            <p:spPr bwMode="gray">
              <a:xfrm>
                <a:off x="392" y="1077"/>
                <a:ext cx="10" cy="10"/>
              </a:xfrm>
              <a:custGeom>
                <a:avLst/>
                <a:gdLst>
                  <a:gd name="T0" fmla="*/ 9 w 10"/>
                  <a:gd name="T1" fmla="*/ 0 h 10"/>
                  <a:gd name="T2" fmla="*/ 10 w 10"/>
                  <a:gd name="T3" fmla="*/ 6 h 10"/>
                  <a:gd name="T4" fmla="*/ 3 w 10"/>
                  <a:gd name="T5" fmla="*/ 10 h 10"/>
                  <a:gd name="T6" fmla="*/ 0 w 10"/>
                  <a:gd name="T7" fmla="*/ 5 h 10"/>
                  <a:gd name="T8" fmla="*/ 1 w 10"/>
                  <a:gd name="T9" fmla="*/ 2 h 10"/>
                  <a:gd name="T10" fmla="*/ 9 w 10"/>
                  <a:gd name="T11" fmla="*/ 0 h 10"/>
                  <a:gd name="T12" fmla="*/ 9 w 10"/>
                  <a:gd name="T13" fmla="*/ 0 h 10"/>
                  <a:gd name="T14" fmla="*/ 9 w 10"/>
                  <a:gd name="T15" fmla="*/ 0 h 10"/>
                  <a:gd name="T16" fmla="*/ 1 w 10"/>
                  <a:gd name="T17" fmla="*/ 1 h 10"/>
                  <a:gd name="T18" fmla="*/ 0 w 10"/>
                  <a:gd name="T19" fmla="*/ 1 h 10"/>
                  <a:gd name="T20" fmla="*/ 0 w 10"/>
                  <a:gd name="T21" fmla="*/ 2 h 10"/>
                  <a:gd name="T22" fmla="*/ 0 w 10"/>
                  <a:gd name="T23" fmla="*/ 5 h 10"/>
                  <a:gd name="T24" fmla="*/ 0 w 10"/>
                  <a:gd name="T25" fmla="*/ 6 h 10"/>
                  <a:gd name="T26" fmla="*/ 0 w 10"/>
                  <a:gd name="T27" fmla="*/ 6 h 10"/>
                  <a:gd name="T28" fmla="*/ 3 w 10"/>
                  <a:gd name="T29" fmla="*/ 10 h 10"/>
                  <a:gd name="T30" fmla="*/ 3 w 10"/>
                  <a:gd name="T31" fmla="*/ 10 h 10"/>
                  <a:gd name="T32" fmla="*/ 4 w 10"/>
                  <a:gd name="T33" fmla="*/ 10 h 10"/>
                  <a:gd name="T34" fmla="*/ 10 w 10"/>
                  <a:gd name="T35" fmla="*/ 7 h 10"/>
                  <a:gd name="T36" fmla="*/ 10 w 10"/>
                  <a:gd name="T37" fmla="*/ 6 h 10"/>
                  <a:gd name="T38" fmla="*/ 10 w 10"/>
                  <a:gd name="T39" fmla="*/ 6 h 10"/>
                  <a:gd name="T40" fmla="*/ 10 w 10"/>
                  <a:gd name="T41" fmla="*/ 0 h 10"/>
                  <a:gd name="T42" fmla="*/ 9 w 10"/>
                  <a:gd name="T43" fmla="*/ 0 h 10"/>
                  <a:gd name="T44" fmla="*/ 9 w 10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lnTo>
                      <a:pt x="10" y="6"/>
                    </a:lnTo>
                    <a:lnTo>
                      <a:pt x="3" y="1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9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0" name="Freeform 1541"/>
              <p:cNvSpPr>
                <a:spLocks/>
              </p:cNvSpPr>
              <p:nvPr/>
            </p:nvSpPr>
            <p:spPr bwMode="gray">
              <a:xfrm>
                <a:off x="369" y="1079"/>
                <a:ext cx="6" cy="6"/>
              </a:xfrm>
              <a:custGeom>
                <a:avLst/>
                <a:gdLst>
                  <a:gd name="T0" fmla="*/ 0 w 6"/>
                  <a:gd name="T1" fmla="*/ 2 h 6"/>
                  <a:gd name="T2" fmla="*/ 3 w 6"/>
                  <a:gd name="T3" fmla="*/ 0 h 6"/>
                  <a:gd name="T4" fmla="*/ 6 w 6"/>
                  <a:gd name="T5" fmla="*/ 4 h 6"/>
                  <a:gd name="T6" fmla="*/ 4 w 6"/>
                  <a:gd name="T7" fmla="*/ 6 h 6"/>
                  <a:gd name="T8" fmla="*/ 0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lnTo>
                      <a:pt x="3" y="0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1" name="Freeform 1542"/>
              <p:cNvSpPr>
                <a:spLocks noEditPoints="1"/>
              </p:cNvSpPr>
              <p:nvPr/>
            </p:nvSpPr>
            <p:spPr bwMode="gray">
              <a:xfrm>
                <a:off x="369" y="1079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6 w 7"/>
                  <a:gd name="T3" fmla="*/ 4 h 7"/>
                  <a:gd name="T4" fmla="*/ 4 w 7"/>
                  <a:gd name="T5" fmla="*/ 6 h 7"/>
                  <a:gd name="T6" fmla="*/ 0 w 7"/>
                  <a:gd name="T7" fmla="*/ 2 h 7"/>
                  <a:gd name="T8" fmla="*/ 3 w 7"/>
                  <a:gd name="T9" fmla="*/ 0 h 7"/>
                  <a:gd name="T10" fmla="*/ 3 w 7"/>
                  <a:gd name="T11" fmla="*/ 0 h 7"/>
                  <a:gd name="T12" fmla="*/ 3 w 7"/>
                  <a:gd name="T13" fmla="*/ 0 h 7"/>
                  <a:gd name="T14" fmla="*/ 0 w 7"/>
                  <a:gd name="T15" fmla="*/ 2 h 7"/>
                  <a:gd name="T16" fmla="*/ 0 w 7"/>
                  <a:gd name="T17" fmla="*/ 2 h 7"/>
                  <a:gd name="T18" fmla="*/ 0 w 7"/>
                  <a:gd name="T19" fmla="*/ 2 h 7"/>
                  <a:gd name="T20" fmla="*/ 4 w 7"/>
                  <a:gd name="T21" fmla="*/ 6 h 7"/>
                  <a:gd name="T22" fmla="*/ 4 w 7"/>
                  <a:gd name="T23" fmla="*/ 7 h 7"/>
                  <a:gd name="T24" fmla="*/ 4 w 7"/>
                  <a:gd name="T25" fmla="*/ 7 h 7"/>
                  <a:gd name="T26" fmla="*/ 6 w 7"/>
                  <a:gd name="T27" fmla="*/ 5 h 7"/>
                  <a:gd name="T28" fmla="*/ 7 w 7"/>
                  <a:gd name="T29" fmla="*/ 4 h 7"/>
                  <a:gd name="T30" fmla="*/ 6 w 7"/>
                  <a:gd name="T31" fmla="*/ 4 h 7"/>
                  <a:gd name="T32" fmla="*/ 4 w 7"/>
                  <a:gd name="T33" fmla="*/ 0 h 7"/>
                  <a:gd name="T34" fmla="*/ 3 w 7"/>
                  <a:gd name="T35" fmla="*/ 0 h 7"/>
                  <a:gd name="T36" fmla="*/ 3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6" y="4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2" name="Freeform 1543"/>
              <p:cNvSpPr>
                <a:spLocks noEditPoints="1"/>
              </p:cNvSpPr>
              <p:nvPr/>
            </p:nvSpPr>
            <p:spPr bwMode="gray">
              <a:xfrm>
                <a:off x="369" y="1079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6 w 7"/>
                  <a:gd name="T3" fmla="*/ 4 h 7"/>
                  <a:gd name="T4" fmla="*/ 4 w 7"/>
                  <a:gd name="T5" fmla="*/ 6 h 7"/>
                  <a:gd name="T6" fmla="*/ 0 w 7"/>
                  <a:gd name="T7" fmla="*/ 2 h 7"/>
                  <a:gd name="T8" fmla="*/ 3 w 7"/>
                  <a:gd name="T9" fmla="*/ 0 h 7"/>
                  <a:gd name="T10" fmla="*/ 3 w 7"/>
                  <a:gd name="T11" fmla="*/ 0 h 7"/>
                  <a:gd name="T12" fmla="*/ 3 w 7"/>
                  <a:gd name="T13" fmla="*/ 0 h 7"/>
                  <a:gd name="T14" fmla="*/ 0 w 7"/>
                  <a:gd name="T15" fmla="*/ 2 h 7"/>
                  <a:gd name="T16" fmla="*/ 0 w 7"/>
                  <a:gd name="T17" fmla="*/ 2 h 7"/>
                  <a:gd name="T18" fmla="*/ 0 w 7"/>
                  <a:gd name="T19" fmla="*/ 2 h 7"/>
                  <a:gd name="T20" fmla="*/ 4 w 7"/>
                  <a:gd name="T21" fmla="*/ 6 h 7"/>
                  <a:gd name="T22" fmla="*/ 4 w 7"/>
                  <a:gd name="T23" fmla="*/ 7 h 7"/>
                  <a:gd name="T24" fmla="*/ 4 w 7"/>
                  <a:gd name="T25" fmla="*/ 7 h 7"/>
                  <a:gd name="T26" fmla="*/ 6 w 7"/>
                  <a:gd name="T27" fmla="*/ 5 h 7"/>
                  <a:gd name="T28" fmla="*/ 7 w 7"/>
                  <a:gd name="T29" fmla="*/ 4 h 7"/>
                  <a:gd name="T30" fmla="*/ 6 w 7"/>
                  <a:gd name="T31" fmla="*/ 4 h 7"/>
                  <a:gd name="T32" fmla="*/ 4 w 7"/>
                  <a:gd name="T33" fmla="*/ 0 h 7"/>
                  <a:gd name="T34" fmla="*/ 3 w 7"/>
                  <a:gd name="T35" fmla="*/ 0 h 7"/>
                  <a:gd name="T36" fmla="*/ 3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6" y="4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3" name="Freeform 1544"/>
              <p:cNvSpPr>
                <a:spLocks/>
              </p:cNvSpPr>
              <p:nvPr/>
            </p:nvSpPr>
            <p:spPr bwMode="gray">
              <a:xfrm>
                <a:off x="365" y="1089"/>
                <a:ext cx="6" cy="5"/>
              </a:xfrm>
              <a:custGeom>
                <a:avLst/>
                <a:gdLst>
                  <a:gd name="T0" fmla="*/ 0 w 6"/>
                  <a:gd name="T1" fmla="*/ 4 h 5"/>
                  <a:gd name="T2" fmla="*/ 2 w 6"/>
                  <a:gd name="T3" fmla="*/ 0 h 5"/>
                  <a:gd name="T4" fmla="*/ 6 w 6"/>
                  <a:gd name="T5" fmla="*/ 1 h 5"/>
                  <a:gd name="T6" fmla="*/ 4 w 6"/>
                  <a:gd name="T7" fmla="*/ 5 h 5"/>
                  <a:gd name="T8" fmla="*/ 0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lnTo>
                      <a:pt x="2" y="0"/>
                    </a:lnTo>
                    <a:lnTo>
                      <a:pt x="6" y="1"/>
                    </a:lnTo>
                    <a:lnTo>
                      <a:pt x="4" y="5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4" name="Freeform 1545"/>
              <p:cNvSpPr>
                <a:spLocks noEditPoints="1"/>
              </p:cNvSpPr>
              <p:nvPr/>
            </p:nvSpPr>
            <p:spPr bwMode="gray">
              <a:xfrm>
                <a:off x="365" y="1088"/>
                <a:ext cx="7" cy="7"/>
              </a:xfrm>
              <a:custGeom>
                <a:avLst/>
                <a:gdLst>
                  <a:gd name="T0" fmla="*/ 2 w 7"/>
                  <a:gd name="T1" fmla="*/ 1 h 7"/>
                  <a:gd name="T2" fmla="*/ 6 w 7"/>
                  <a:gd name="T3" fmla="*/ 2 h 7"/>
                  <a:gd name="T4" fmla="*/ 4 w 7"/>
                  <a:gd name="T5" fmla="*/ 6 h 7"/>
                  <a:gd name="T6" fmla="*/ 0 w 7"/>
                  <a:gd name="T7" fmla="*/ 5 h 7"/>
                  <a:gd name="T8" fmla="*/ 2 w 7"/>
                  <a:gd name="T9" fmla="*/ 1 h 7"/>
                  <a:gd name="T10" fmla="*/ 2 w 7"/>
                  <a:gd name="T11" fmla="*/ 0 h 7"/>
                  <a:gd name="T12" fmla="*/ 2 w 7"/>
                  <a:gd name="T13" fmla="*/ 1 h 7"/>
                  <a:gd name="T14" fmla="*/ 0 w 7"/>
                  <a:gd name="T15" fmla="*/ 5 h 7"/>
                  <a:gd name="T16" fmla="*/ 0 w 7"/>
                  <a:gd name="T17" fmla="*/ 5 h 7"/>
                  <a:gd name="T18" fmla="*/ 0 w 7"/>
                  <a:gd name="T19" fmla="*/ 5 h 7"/>
                  <a:gd name="T20" fmla="*/ 4 w 7"/>
                  <a:gd name="T21" fmla="*/ 6 h 7"/>
                  <a:gd name="T22" fmla="*/ 4 w 7"/>
                  <a:gd name="T23" fmla="*/ 7 h 7"/>
                  <a:gd name="T24" fmla="*/ 4 w 7"/>
                  <a:gd name="T25" fmla="*/ 6 h 7"/>
                  <a:gd name="T26" fmla="*/ 6 w 7"/>
                  <a:gd name="T27" fmla="*/ 2 h 7"/>
                  <a:gd name="T28" fmla="*/ 7 w 7"/>
                  <a:gd name="T29" fmla="*/ 2 h 7"/>
                  <a:gd name="T30" fmla="*/ 6 w 7"/>
                  <a:gd name="T31" fmla="*/ 2 h 7"/>
                  <a:gd name="T32" fmla="*/ 2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2" y="1"/>
                    </a:moveTo>
                    <a:lnTo>
                      <a:pt x="6" y="2"/>
                    </a:lnTo>
                    <a:lnTo>
                      <a:pt x="4" y="6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5" name="Freeform 1546"/>
              <p:cNvSpPr>
                <a:spLocks noEditPoints="1"/>
              </p:cNvSpPr>
              <p:nvPr/>
            </p:nvSpPr>
            <p:spPr bwMode="gray">
              <a:xfrm>
                <a:off x="365" y="1088"/>
                <a:ext cx="7" cy="7"/>
              </a:xfrm>
              <a:custGeom>
                <a:avLst/>
                <a:gdLst>
                  <a:gd name="T0" fmla="*/ 2 w 7"/>
                  <a:gd name="T1" fmla="*/ 1 h 7"/>
                  <a:gd name="T2" fmla="*/ 6 w 7"/>
                  <a:gd name="T3" fmla="*/ 2 h 7"/>
                  <a:gd name="T4" fmla="*/ 4 w 7"/>
                  <a:gd name="T5" fmla="*/ 6 h 7"/>
                  <a:gd name="T6" fmla="*/ 0 w 7"/>
                  <a:gd name="T7" fmla="*/ 5 h 7"/>
                  <a:gd name="T8" fmla="*/ 2 w 7"/>
                  <a:gd name="T9" fmla="*/ 1 h 7"/>
                  <a:gd name="T10" fmla="*/ 2 w 7"/>
                  <a:gd name="T11" fmla="*/ 0 h 7"/>
                  <a:gd name="T12" fmla="*/ 2 w 7"/>
                  <a:gd name="T13" fmla="*/ 1 h 7"/>
                  <a:gd name="T14" fmla="*/ 0 w 7"/>
                  <a:gd name="T15" fmla="*/ 5 h 7"/>
                  <a:gd name="T16" fmla="*/ 0 w 7"/>
                  <a:gd name="T17" fmla="*/ 5 h 7"/>
                  <a:gd name="T18" fmla="*/ 0 w 7"/>
                  <a:gd name="T19" fmla="*/ 5 h 7"/>
                  <a:gd name="T20" fmla="*/ 4 w 7"/>
                  <a:gd name="T21" fmla="*/ 6 h 7"/>
                  <a:gd name="T22" fmla="*/ 4 w 7"/>
                  <a:gd name="T23" fmla="*/ 7 h 7"/>
                  <a:gd name="T24" fmla="*/ 4 w 7"/>
                  <a:gd name="T25" fmla="*/ 6 h 7"/>
                  <a:gd name="T26" fmla="*/ 6 w 7"/>
                  <a:gd name="T27" fmla="*/ 2 h 7"/>
                  <a:gd name="T28" fmla="*/ 7 w 7"/>
                  <a:gd name="T29" fmla="*/ 2 h 7"/>
                  <a:gd name="T30" fmla="*/ 6 w 7"/>
                  <a:gd name="T31" fmla="*/ 2 h 7"/>
                  <a:gd name="T32" fmla="*/ 2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2" y="1"/>
                    </a:moveTo>
                    <a:lnTo>
                      <a:pt x="6" y="2"/>
                    </a:lnTo>
                    <a:lnTo>
                      <a:pt x="4" y="6"/>
                    </a:lnTo>
                    <a:lnTo>
                      <a:pt x="0" y="5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6" name="Freeform 1547"/>
              <p:cNvSpPr>
                <a:spLocks/>
              </p:cNvSpPr>
              <p:nvPr/>
            </p:nvSpPr>
            <p:spPr bwMode="gray">
              <a:xfrm>
                <a:off x="27" y="1284"/>
                <a:ext cx="20" cy="14"/>
              </a:xfrm>
              <a:custGeom>
                <a:avLst/>
                <a:gdLst>
                  <a:gd name="T0" fmla="*/ 1 w 20"/>
                  <a:gd name="T1" fmla="*/ 10 h 14"/>
                  <a:gd name="T2" fmla="*/ 14 w 20"/>
                  <a:gd name="T3" fmla="*/ 0 h 14"/>
                  <a:gd name="T4" fmla="*/ 18 w 20"/>
                  <a:gd name="T5" fmla="*/ 1 h 14"/>
                  <a:gd name="T6" fmla="*/ 20 w 20"/>
                  <a:gd name="T7" fmla="*/ 4 h 14"/>
                  <a:gd name="T8" fmla="*/ 6 w 20"/>
                  <a:gd name="T9" fmla="*/ 13 h 14"/>
                  <a:gd name="T10" fmla="*/ 0 w 20"/>
                  <a:gd name="T11" fmla="*/ 14 h 14"/>
                  <a:gd name="T12" fmla="*/ 1 w 20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" y="10"/>
                    </a:moveTo>
                    <a:lnTo>
                      <a:pt x="14" y="0"/>
                    </a:lnTo>
                    <a:lnTo>
                      <a:pt x="18" y="1"/>
                    </a:lnTo>
                    <a:lnTo>
                      <a:pt x="20" y="4"/>
                    </a:lnTo>
                    <a:lnTo>
                      <a:pt x="6" y="13"/>
                    </a:lnTo>
                    <a:lnTo>
                      <a:pt x="0" y="14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7" name="Freeform 1548"/>
              <p:cNvSpPr>
                <a:spLocks noEditPoints="1"/>
              </p:cNvSpPr>
              <p:nvPr/>
            </p:nvSpPr>
            <p:spPr bwMode="gray">
              <a:xfrm>
                <a:off x="27" y="1284"/>
                <a:ext cx="20" cy="14"/>
              </a:xfrm>
              <a:custGeom>
                <a:avLst/>
                <a:gdLst>
                  <a:gd name="T0" fmla="*/ 15 w 20"/>
                  <a:gd name="T1" fmla="*/ 1 h 14"/>
                  <a:gd name="T2" fmla="*/ 18 w 20"/>
                  <a:gd name="T3" fmla="*/ 1 h 14"/>
                  <a:gd name="T4" fmla="*/ 19 w 20"/>
                  <a:gd name="T5" fmla="*/ 4 h 14"/>
                  <a:gd name="T6" fmla="*/ 6 w 20"/>
                  <a:gd name="T7" fmla="*/ 13 h 14"/>
                  <a:gd name="T8" fmla="*/ 0 w 20"/>
                  <a:gd name="T9" fmla="*/ 14 h 14"/>
                  <a:gd name="T10" fmla="*/ 1 w 20"/>
                  <a:gd name="T11" fmla="*/ 10 h 14"/>
                  <a:gd name="T12" fmla="*/ 15 w 20"/>
                  <a:gd name="T13" fmla="*/ 1 h 14"/>
                  <a:gd name="T14" fmla="*/ 14 w 20"/>
                  <a:gd name="T15" fmla="*/ 0 h 14"/>
                  <a:gd name="T16" fmla="*/ 14 w 20"/>
                  <a:gd name="T17" fmla="*/ 0 h 14"/>
                  <a:gd name="T18" fmla="*/ 1 w 20"/>
                  <a:gd name="T19" fmla="*/ 10 h 14"/>
                  <a:gd name="T20" fmla="*/ 1 w 20"/>
                  <a:gd name="T21" fmla="*/ 10 h 14"/>
                  <a:gd name="T22" fmla="*/ 1 w 20"/>
                  <a:gd name="T23" fmla="*/ 10 h 14"/>
                  <a:gd name="T24" fmla="*/ 0 w 20"/>
                  <a:gd name="T25" fmla="*/ 14 h 14"/>
                  <a:gd name="T26" fmla="*/ 0 w 20"/>
                  <a:gd name="T27" fmla="*/ 14 h 14"/>
                  <a:gd name="T28" fmla="*/ 0 w 20"/>
                  <a:gd name="T29" fmla="*/ 14 h 14"/>
                  <a:gd name="T30" fmla="*/ 6 w 20"/>
                  <a:gd name="T31" fmla="*/ 13 h 14"/>
                  <a:gd name="T32" fmla="*/ 6 w 20"/>
                  <a:gd name="T33" fmla="*/ 13 h 14"/>
                  <a:gd name="T34" fmla="*/ 6 w 20"/>
                  <a:gd name="T35" fmla="*/ 13 h 14"/>
                  <a:gd name="T36" fmla="*/ 20 w 20"/>
                  <a:gd name="T37" fmla="*/ 4 h 14"/>
                  <a:gd name="T38" fmla="*/ 20 w 20"/>
                  <a:gd name="T39" fmla="*/ 4 h 14"/>
                  <a:gd name="T40" fmla="*/ 20 w 20"/>
                  <a:gd name="T41" fmla="*/ 4 h 14"/>
                  <a:gd name="T42" fmla="*/ 19 w 20"/>
                  <a:gd name="T43" fmla="*/ 1 h 14"/>
                  <a:gd name="T44" fmla="*/ 19 w 20"/>
                  <a:gd name="T45" fmla="*/ 1 h 14"/>
                  <a:gd name="T46" fmla="*/ 18 w 20"/>
                  <a:gd name="T47" fmla="*/ 1 h 14"/>
                  <a:gd name="T48" fmla="*/ 15 w 20"/>
                  <a:gd name="T49" fmla="*/ 0 h 14"/>
                  <a:gd name="T50" fmla="*/ 14 w 20"/>
                  <a:gd name="T51" fmla="*/ 0 h 14"/>
                  <a:gd name="T52" fmla="*/ 14 w 20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14">
                    <a:moveTo>
                      <a:pt x="15" y="1"/>
                    </a:moveTo>
                    <a:lnTo>
                      <a:pt x="18" y="1"/>
                    </a:lnTo>
                    <a:lnTo>
                      <a:pt x="19" y="4"/>
                    </a:lnTo>
                    <a:lnTo>
                      <a:pt x="6" y="13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5" y="1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8" name="Freeform 1549"/>
              <p:cNvSpPr>
                <a:spLocks noEditPoints="1"/>
              </p:cNvSpPr>
              <p:nvPr/>
            </p:nvSpPr>
            <p:spPr bwMode="gray">
              <a:xfrm>
                <a:off x="27" y="1284"/>
                <a:ext cx="20" cy="14"/>
              </a:xfrm>
              <a:custGeom>
                <a:avLst/>
                <a:gdLst>
                  <a:gd name="T0" fmla="*/ 15 w 20"/>
                  <a:gd name="T1" fmla="*/ 1 h 14"/>
                  <a:gd name="T2" fmla="*/ 18 w 20"/>
                  <a:gd name="T3" fmla="*/ 1 h 14"/>
                  <a:gd name="T4" fmla="*/ 19 w 20"/>
                  <a:gd name="T5" fmla="*/ 4 h 14"/>
                  <a:gd name="T6" fmla="*/ 6 w 20"/>
                  <a:gd name="T7" fmla="*/ 13 h 14"/>
                  <a:gd name="T8" fmla="*/ 0 w 20"/>
                  <a:gd name="T9" fmla="*/ 14 h 14"/>
                  <a:gd name="T10" fmla="*/ 1 w 20"/>
                  <a:gd name="T11" fmla="*/ 10 h 14"/>
                  <a:gd name="T12" fmla="*/ 15 w 20"/>
                  <a:gd name="T13" fmla="*/ 1 h 14"/>
                  <a:gd name="T14" fmla="*/ 14 w 20"/>
                  <a:gd name="T15" fmla="*/ 0 h 14"/>
                  <a:gd name="T16" fmla="*/ 14 w 20"/>
                  <a:gd name="T17" fmla="*/ 0 h 14"/>
                  <a:gd name="T18" fmla="*/ 1 w 20"/>
                  <a:gd name="T19" fmla="*/ 10 h 14"/>
                  <a:gd name="T20" fmla="*/ 1 w 20"/>
                  <a:gd name="T21" fmla="*/ 10 h 14"/>
                  <a:gd name="T22" fmla="*/ 1 w 20"/>
                  <a:gd name="T23" fmla="*/ 10 h 14"/>
                  <a:gd name="T24" fmla="*/ 0 w 20"/>
                  <a:gd name="T25" fmla="*/ 14 h 14"/>
                  <a:gd name="T26" fmla="*/ 0 w 20"/>
                  <a:gd name="T27" fmla="*/ 14 h 14"/>
                  <a:gd name="T28" fmla="*/ 0 w 20"/>
                  <a:gd name="T29" fmla="*/ 14 h 14"/>
                  <a:gd name="T30" fmla="*/ 6 w 20"/>
                  <a:gd name="T31" fmla="*/ 13 h 14"/>
                  <a:gd name="T32" fmla="*/ 6 w 20"/>
                  <a:gd name="T33" fmla="*/ 13 h 14"/>
                  <a:gd name="T34" fmla="*/ 6 w 20"/>
                  <a:gd name="T35" fmla="*/ 13 h 14"/>
                  <a:gd name="T36" fmla="*/ 20 w 20"/>
                  <a:gd name="T37" fmla="*/ 4 h 14"/>
                  <a:gd name="T38" fmla="*/ 20 w 20"/>
                  <a:gd name="T39" fmla="*/ 4 h 14"/>
                  <a:gd name="T40" fmla="*/ 20 w 20"/>
                  <a:gd name="T41" fmla="*/ 4 h 14"/>
                  <a:gd name="T42" fmla="*/ 19 w 20"/>
                  <a:gd name="T43" fmla="*/ 1 h 14"/>
                  <a:gd name="T44" fmla="*/ 19 w 20"/>
                  <a:gd name="T45" fmla="*/ 1 h 14"/>
                  <a:gd name="T46" fmla="*/ 18 w 20"/>
                  <a:gd name="T47" fmla="*/ 1 h 14"/>
                  <a:gd name="T48" fmla="*/ 15 w 20"/>
                  <a:gd name="T49" fmla="*/ 0 h 14"/>
                  <a:gd name="T50" fmla="*/ 14 w 20"/>
                  <a:gd name="T51" fmla="*/ 0 h 14"/>
                  <a:gd name="T52" fmla="*/ 14 w 20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14">
                    <a:moveTo>
                      <a:pt x="15" y="1"/>
                    </a:moveTo>
                    <a:lnTo>
                      <a:pt x="18" y="1"/>
                    </a:lnTo>
                    <a:lnTo>
                      <a:pt x="19" y="4"/>
                    </a:lnTo>
                    <a:lnTo>
                      <a:pt x="6" y="13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5" y="1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9" name="Freeform 1550"/>
              <p:cNvSpPr>
                <a:spLocks/>
              </p:cNvSpPr>
              <p:nvPr/>
            </p:nvSpPr>
            <p:spPr bwMode="gray">
              <a:xfrm>
                <a:off x="1" y="1293"/>
                <a:ext cx="19" cy="18"/>
              </a:xfrm>
              <a:custGeom>
                <a:avLst/>
                <a:gdLst>
                  <a:gd name="T0" fmla="*/ 0 w 19"/>
                  <a:gd name="T1" fmla="*/ 15 h 18"/>
                  <a:gd name="T2" fmla="*/ 4 w 19"/>
                  <a:gd name="T3" fmla="*/ 8 h 18"/>
                  <a:gd name="T4" fmla="*/ 5 w 19"/>
                  <a:gd name="T5" fmla="*/ 3 h 18"/>
                  <a:gd name="T6" fmla="*/ 13 w 19"/>
                  <a:gd name="T7" fmla="*/ 0 h 18"/>
                  <a:gd name="T8" fmla="*/ 19 w 19"/>
                  <a:gd name="T9" fmla="*/ 3 h 18"/>
                  <a:gd name="T10" fmla="*/ 2 w 19"/>
                  <a:gd name="T11" fmla="*/ 18 h 18"/>
                  <a:gd name="T12" fmla="*/ 0 w 19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5"/>
                    </a:moveTo>
                    <a:lnTo>
                      <a:pt x="4" y="8"/>
                    </a:lnTo>
                    <a:lnTo>
                      <a:pt x="5" y="3"/>
                    </a:lnTo>
                    <a:lnTo>
                      <a:pt x="13" y="0"/>
                    </a:lnTo>
                    <a:lnTo>
                      <a:pt x="19" y="3"/>
                    </a:lnTo>
                    <a:lnTo>
                      <a:pt x="2" y="18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0" name="Freeform 1551"/>
              <p:cNvSpPr>
                <a:spLocks noEditPoints="1"/>
              </p:cNvSpPr>
              <p:nvPr/>
            </p:nvSpPr>
            <p:spPr bwMode="gray">
              <a:xfrm>
                <a:off x="0" y="1293"/>
                <a:ext cx="21" cy="19"/>
              </a:xfrm>
              <a:custGeom>
                <a:avLst/>
                <a:gdLst>
                  <a:gd name="T0" fmla="*/ 14 w 21"/>
                  <a:gd name="T1" fmla="*/ 0 h 19"/>
                  <a:gd name="T2" fmla="*/ 20 w 21"/>
                  <a:gd name="T3" fmla="*/ 3 h 19"/>
                  <a:gd name="T4" fmla="*/ 3 w 21"/>
                  <a:gd name="T5" fmla="*/ 18 h 19"/>
                  <a:gd name="T6" fmla="*/ 1 w 21"/>
                  <a:gd name="T7" fmla="*/ 15 h 19"/>
                  <a:gd name="T8" fmla="*/ 6 w 21"/>
                  <a:gd name="T9" fmla="*/ 8 h 19"/>
                  <a:gd name="T10" fmla="*/ 7 w 21"/>
                  <a:gd name="T11" fmla="*/ 3 h 19"/>
                  <a:gd name="T12" fmla="*/ 14 w 21"/>
                  <a:gd name="T13" fmla="*/ 0 h 19"/>
                  <a:gd name="T14" fmla="*/ 14 w 21"/>
                  <a:gd name="T15" fmla="*/ 0 h 19"/>
                  <a:gd name="T16" fmla="*/ 14 w 21"/>
                  <a:gd name="T17" fmla="*/ 0 h 19"/>
                  <a:gd name="T18" fmla="*/ 6 w 21"/>
                  <a:gd name="T19" fmla="*/ 3 h 19"/>
                  <a:gd name="T20" fmla="*/ 6 w 21"/>
                  <a:gd name="T21" fmla="*/ 3 h 19"/>
                  <a:gd name="T22" fmla="*/ 6 w 21"/>
                  <a:gd name="T23" fmla="*/ 3 h 19"/>
                  <a:gd name="T24" fmla="*/ 5 w 21"/>
                  <a:gd name="T25" fmla="*/ 8 h 19"/>
                  <a:gd name="T26" fmla="*/ 1 w 21"/>
                  <a:gd name="T27" fmla="*/ 15 h 19"/>
                  <a:gd name="T28" fmla="*/ 0 w 21"/>
                  <a:gd name="T29" fmla="*/ 15 h 19"/>
                  <a:gd name="T30" fmla="*/ 1 w 21"/>
                  <a:gd name="T31" fmla="*/ 16 h 19"/>
                  <a:gd name="T32" fmla="*/ 3 w 21"/>
                  <a:gd name="T33" fmla="*/ 18 h 19"/>
                  <a:gd name="T34" fmla="*/ 3 w 21"/>
                  <a:gd name="T35" fmla="*/ 19 h 19"/>
                  <a:gd name="T36" fmla="*/ 3 w 21"/>
                  <a:gd name="T37" fmla="*/ 18 h 19"/>
                  <a:gd name="T38" fmla="*/ 20 w 21"/>
                  <a:gd name="T39" fmla="*/ 3 h 19"/>
                  <a:gd name="T40" fmla="*/ 21 w 21"/>
                  <a:gd name="T41" fmla="*/ 3 h 19"/>
                  <a:gd name="T42" fmla="*/ 20 w 21"/>
                  <a:gd name="T43" fmla="*/ 3 h 19"/>
                  <a:gd name="T44" fmla="*/ 14 w 21"/>
                  <a:gd name="T45" fmla="*/ 0 h 19"/>
                  <a:gd name="T46" fmla="*/ 14 w 21"/>
                  <a:gd name="T47" fmla="*/ 0 h 19"/>
                  <a:gd name="T48" fmla="*/ 14 w 21"/>
                  <a:gd name="T4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" h="19">
                    <a:moveTo>
                      <a:pt x="14" y="0"/>
                    </a:moveTo>
                    <a:lnTo>
                      <a:pt x="20" y="3"/>
                    </a:lnTo>
                    <a:lnTo>
                      <a:pt x="3" y="18"/>
                    </a:lnTo>
                    <a:lnTo>
                      <a:pt x="1" y="15"/>
                    </a:lnTo>
                    <a:lnTo>
                      <a:pt x="6" y="8"/>
                    </a:lnTo>
                    <a:lnTo>
                      <a:pt x="7" y="3"/>
                    </a:lnTo>
                    <a:lnTo>
                      <a:pt x="14" y="0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8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1" name="Freeform 1552"/>
              <p:cNvSpPr>
                <a:spLocks noEditPoints="1"/>
              </p:cNvSpPr>
              <p:nvPr/>
            </p:nvSpPr>
            <p:spPr bwMode="gray">
              <a:xfrm>
                <a:off x="0" y="1293"/>
                <a:ext cx="21" cy="19"/>
              </a:xfrm>
              <a:custGeom>
                <a:avLst/>
                <a:gdLst>
                  <a:gd name="T0" fmla="*/ 14 w 21"/>
                  <a:gd name="T1" fmla="*/ 0 h 19"/>
                  <a:gd name="T2" fmla="*/ 20 w 21"/>
                  <a:gd name="T3" fmla="*/ 3 h 19"/>
                  <a:gd name="T4" fmla="*/ 3 w 21"/>
                  <a:gd name="T5" fmla="*/ 18 h 19"/>
                  <a:gd name="T6" fmla="*/ 1 w 21"/>
                  <a:gd name="T7" fmla="*/ 15 h 19"/>
                  <a:gd name="T8" fmla="*/ 6 w 21"/>
                  <a:gd name="T9" fmla="*/ 8 h 19"/>
                  <a:gd name="T10" fmla="*/ 7 w 21"/>
                  <a:gd name="T11" fmla="*/ 3 h 19"/>
                  <a:gd name="T12" fmla="*/ 14 w 21"/>
                  <a:gd name="T13" fmla="*/ 0 h 19"/>
                  <a:gd name="T14" fmla="*/ 14 w 21"/>
                  <a:gd name="T15" fmla="*/ 0 h 19"/>
                  <a:gd name="T16" fmla="*/ 14 w 21"/>
                  <a:gd name="T17" fmla="*/ 0 h 19"/>
                  <a:gd name="T18" fmla="*/ 6 w 21"/>
                  <a:gd name="T19" fmla="*/ 3 h 19"/>
                  <a:gd name="T20" fmla="*/ 6 w 21"/>
                  <a:gd name="T21" fmla="*/ 3 h 19"/>
                  <a:gd name="T22" fmla="*/ 6 w 21"/>
                  <a:gd name="T23" fmla="*/ 3 h 19"/>
                  <a:gd name="T24" fmla="*/ 5 w 21"/>
                  <a:gd name="T25" fmla="*/ 8 h 19"/>
                  <a:gd name="T26" fmla="*/ 1 w 21"/>
                  <a:gd name="T27" fmla="*/ 15 h 19"/>
                  <a:gd name="T28" fmla="*/ 0 w 21"/>
                  <a:gd name="T29" fmla="*/ 15 h 19"/>
                  <a:gd name="T30" fmla="*/ 1 w 21"/>
                  <a:gd name="T31" fmla="*/ 16 h 19"/>
                  <a:gd name="T32" fmla="*/ 3 w 21"/>
                  <a:gd name="T33" fmla="*/ 18 h 19"/>
                  <a:gd name="T34" fmla="*/ 3 w 21"/>
                  <a:gd name="T35" fmla="*/ 19 h 19"/>
                  <a:gd name="T36" fmla="*/ 3 w 21"/>
                  <a:gd name="T37" fmla="*/ 18 h 19"/>
                  <a:gd name="T38" fmla="*/ 20 w 21"/>
                  <a:gd name="T39" fmla="*/ 3 h 19"/>
                  <a:gd name="T40" fmla="*/ 21 w 21"/>
                  <a:gd name="T41" fmla="*/ 3 h 19"/>
                  <a:gd name="T42" fmla="*/ 20 w 21"/>
                  <a:gd name="T43" fmla="*/ 3 h 19"/>
                  <a:gd name="T44" fmla="*/ 14 w 21"/>
                  <a:gd name="T45" fmla="*/ 0 h 19"/>
                  <a:gd name="T46" fmla="*/ 14 w 21"/>
                  <a:gd name="T47" fmla="*/ 0 h 19"/>
                  <a:gd name="T48" fmla="*/ 14 w 21"/>
                  <a:gd name="T4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" h="19">
                    <a:moveTo>
                      <a:pt x="14" y="0"/>
                    </a:moveTo>
                    <a:lnTo>
                      <a:pt x="20" y="3"/>
                    </a:lnTo>
                    <a:lnTo>
                      <a:pt x="3" y="18"/>
                    </a:lnTo>
                    <a:lnTo>
                      <a:pt x="1" y="15"/>
                    </a:lnTo>
                    <a:lnTo>
                      <a:pt x="6" y="8"/>
                    </a:lnTo>
                    <a:lnTo>
                      <a:pt x="7" y="3"/>
                    </a:lnTo>
                    <a:lnTo>
                      <a:pt x="14" y="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8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2" name="Freeform 1553"/>
              <p:cNvSpPr>
                <a:spLocks/>
              </p:cNvSpPr>
              <p:nvPr/>
            </p:nvSpPr>
            <p:spPr bwMode="gray">
              <a:xfrm>
                <a:off x="25" y="1084"/>
                <a:ext cx="31" cy="24"/>
              </a:xfrm>
              <a:custGeom>
                <a:avLst/>
                <a:gdLst>
                  <a:gd name="T0" fmla="*/ 8 w 31"/>
                  <a:gd name="T1" fmla="*/ 15 h 24"/>
                  <a:gd name="T2" fmla="*/ 1 w 31"/>
                  <a:gd name="T3" fmla="*/ 13 h 24"/>
                  <a:gd name="T4" fmla="*/ 0 w 31"/>
                  <a:gd name="T5" fmla="*/ 7 h 24"/>
                  <a:gd name="T6" fmla="*/ 11 w 31"/>
                  <a:gd name="T7" fmla="*/ 4 h 24"/>
                  <a:gd name="T8" fmla="*/ 19 w 31"/>
                  <a:gd name="T9" fmla="*/ 0 h 24"/>
                  <a:gd name="T10" fmla="*/ 30 w 31"/>
                  <a:gd name="T11" fmla="*/ 6 h 24"/>
                  <a:gd name="T12" fmla="*/ 31 w 31"/>
                  <a:gd name="T13" fmla="*/ 17 h 24"/>
                  <a:gd name="T14" fmla="*/ 24 w 31"/>
                  <a:gd name="T15" fmla="*/ 19 h 24"/>
                  <a:gd name="T16" fmla="*/ 17 w 31"/>
                  <a:gd name="T17" fmla="*/ 24 h 24"/>
                  <a:gd name="T18" fmla="*/ 8 w 31"/>
                  <a:gd name="T1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4">
                    <a:moveTo>
                      <a:pt x="8" y="15"/>
                    </a:moveTo>
                    <a:lnTo>
                      <a:pt x="1" y="13"/>
                    </a:lnTo>
                    <a:lnTo>
                      <a:pt x="0" y="7"/>
                    </a:lnTo>
                    <a:lnTo>
                      <a:pt x="11" y="4"/>
                    </a:lnTo>
                    <a:lnTo>
                      <a:pt x="19" y="0"/>
                    </a:lnTo>
                    <a:lnTo>
                      <a:pt x="30" y="6"/>
                    </a:lnTo>
                    <a:lnTo>
                      <a:pt x="31" y="17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8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3" name="Freeform 1554"/>
              <p:cNvSpPr>
                <a:spLocks noEditPoints="1"/>
              </p:cNvSpPr>
              <p:nvPr/>
            </p:nvSpPr>
            <p:spPr bwMode="gray">
              <a:xfrm>
                <a:off x="25" y="1084"/>
                <a:ext cx="31" cy="24"/>
              </a:xfrm>
              <a:custGeom>
                <a:avLst/>
                <a:gdLst>
                  <a:gd name="T0" fmla="*/ 19 w 31"/>
                  <a:gd name="T1" fmla="*/ 1 h 24"/>
                  <a:gd name="T2" fmla="*/ 30 w 31"/>
                  <a:gd name="T3" fmla="*/ 6 h 24"/>
                  <a:gd name="T4" fmla="*/ 31 w 31"/>
                  <a:gd name="T5" fmla="*/ 17 h 24"/>
                  <a:gd name="T6" fmla="*/ 24 w 31"/>
                  <a:gd name="T7" fmla="*/ 19 h 24"/>
                  <a:gd name="T8" fmla="*/ 17 w 31"/>
                  <a:gd name="T9" fmla="*/ 24 h 24"/>
                  <a:gd name="T10" fmla="*/ 8 w 31"/>
                  <a:gd name="T11" fmla="*/ 15 h 24"/>
                  <a:gd name="T12" fmla="*/ 1 w 31"/>
                  <a:gd name="T13" fmla="*/ 13 h 24"/>
                  <a:gd name="T14" fmla="*/ 1 w 31"/>
                  <a:gd name="T15" fmla="*/ 7 h 24"/>
                  <a:gd name="T16" fmla="*/ 11 w 31"/>
                  <a:gd name="T17" fmla="*/ 4 h 24"/>
                  <a:gd name="T18" fmla="*/ 19 w 31"/>
                  <a:gd name="T19" fmla="*/ 1 h 24"/>
                  <a:gd name="T20" fmla="*/ 19 w 31"/>
                  <a:gd name="T21" fmla="*/ 0 h 24"/>
                  <a:gd name="T22" fmla="*/ 19 w 31"/>
                  <a:gd name="T23" fmla="*/ 0 h 24"/>
                  <a:gd name="T24" fmla="*/ 11 w 31"/>
                  <a:gd name="T25" fmla="*/ 4 h 24"/>
                  <a:gd name="T26" fmla="*/ 0 w 31"/>
                  <a:gd name="T27" fmla="*/ 6 h 24"/>
                  <a:gd name="T28" fmla="*/ 0 w 31"/>
                  <a:gd name="T29" fmla="*/ 7 h 24"/>
                  <a:gd name="T30" fmla="*/ 0 w 31"/>
                  <a:gd name="T31" fmla="*/ 7 h 24"/>
                  <a:gd name="T32" fmla="*/ 1 w 31"/>
                  <a:gd name="T33" fmla="*/ 13 h 24"/>
                  <a:gd name="T34" fmla="*/ 1 w 31"/>
                  <a:gd name="T35" fmla="*/ 13 h 24"/>
                  <a:gd name="T36" fmla="*/ 1 w 31"/>
                  <a:gd name="T37" fmla="*/ 13 h 24"/>
                  <a:gd name="T38" fmla="*/ 8 w 31"/>
                  <a:gd name="T39" fmla="*/ 15 h 24"/>
                  <a:gd name="T40" fmla="*/ 17 w 31"/>
                  <a:gd name="T41" fmla="*/ 24 h 24"/>
                  <a:gd name="T42" fmla="*/ 17 w 31"/>
                  <a:gd name="T43" fmla="*/ 24 h 24"/>
                  <a:gd name="T44" fmla="*/ 18 w 31"/>
                  <a:gd name="T45" fmla="*/ 24 h 24"/>
                  <a:gd name="T46" fmla="*/ 24 w 31"/>
                  <a:gd name="T47" fmla="*/ 20 h 24"/>
                  <a:gd name="T48" fmla="*/ 31 w 31"/>
                  <a:gd name="T49" fmla="*/ 17 h 24"/>
                  <a:gd name="T50" fmla="*/ 31 w 31"/>
                  <a:gd name="T51" fmla="*/ 17 h 24"/>
                  <a:gd name="T52" fmla="*/ 31 w 31"/>
                  <a:gd name="T53" fmla="*/ 17 h 24"/>
                  <a:gd name="T54" fmla="*/ 30 w 31"/>
                  <a:gd name="T55" fmla="*/ 6 h 24"/>
                  <a:gd name="T56" fmla="*/ 30 w 31"/>
                  <a:gd name="T57" fmla="*/ 6 h 24"/>
                  <a:gd name="T58" fmla="*/ 30 w 31"/>
                  <a:gd name="T59" fmla="*/ 6 h 24"/>
                  <a:gd name="T60" fmla="*/ 20 w 31"/>
                  <a:gd name="T61" fmla="*/ 0 h 24"/>
                  <a:gd name="T62" fmla="*/ 19 w 31"/>
                  <a:gd name="T63" fmla="*/ 0 h 24"/>
                  <a:gd name="T64" fmla="*/ 19 w 31"/>
                  <a:gd name="T6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24">
                    <a:moveTo>
                      <a:pt x="19" y="1"/>
                    </a:moveTo>
                    <a:lnTo>
                      <a:pt x="30" y="6"/>
                    </a:lnTo>
                    <a:lnTo>
                      <a:pt x="31" y="17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8" y="15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11" y="4"/>
                    </a:lnTo>
                    <a:lnTo>
                      <a:pt x="19" y="1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11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8" y="15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4" name="Freeform 1555"/>
              <p:cNvSpPr>
                <a:spLocks noEditPoints="1"/>
              </p:cNvSpPr>
              <p:nvPr/>
            </p:nvSpPr>
            <p:spPr bwMode="gray">
              <a:xfrm>
                <a:off x="25" y="1084"/>
                <a:ext cx="31" cy="24"/>
              </a:xfrm>
              <a:custGeom>
                <a:avLst/>
                <a:gdLst>
                  <a:gd name="T0" fmla="*/ 19 w 31"/>
                  <a:gd name="T1" fmla="*/ 1 h 24"/>
                  <a:gd name="T2" fmla="*/ 30 w 31"/>
                  <a:gd name="T3" fmla="*/ 6 h 24"/>
                  <a:gd name="T4" fmla="*/ 31 w 31"/>
                  <a:gd name="T5" fmla="*/ 17 h 24"/>
                  <a:gd name="T6" fmla="*/ 24 w 31"/>
                  <a:gd name="T7" fmla="*/ 19 h 24"/>
                  <a:gd name="T8" fmla="*/ 17 w 31"/>
                  <a:gd name="T9" fmla="*/ 24 h 24"/>
                  <a:gd name="T10" fmla="*/ 8 w 31"/>
                  <a:gd name="T11" fmla="*/ 15 h 24"/>
                  <a:gd name="T12" fmla="*/ 1 w 31"/>
                  <a:gd name="T13" fmla="*/ 13 h 24"/>
                  <a:gd name="T14" fmla="*/ 1 w 31"/>
                  <a:gd name="T15" fmla="*/ 7 h 24"/>
                  <a:gd name="T16" fmla="*/ 11 w 31"/>
                  <a:gd name="T17" fmla="*/ 4 h 24"/>
                  <a:gd name="T18" fmla="*/ 19 w 31"/>
                  <a:gd name="T19" fmla="*/ 1 h 24"/>
                  <a:gd name="T20" fmla="*/ 19 w 31"/>
                  <a:gd name="T21" fmla="*/ 0 h 24"/>
                  <a:gd name="T22" fmla="*/ 19 w 31"/>
                  <a:gd name="T23" fmla="*/ 0 h 24"/>
                  <a:gd name="T24" fmla="*/ 11 w 31"/>
                  <a:gd name="T25" fmla="*/ 4 h 24"/>
                  <a:gd name="T26" fmla="*/ 0 w 31"/>
                  <a:gd name="T27" fmla="*/ 6 h 24"/>
                  <a:gd name="T28" fmla="*/ 0 w 31"/>
                  <a:gd name="T29" fmla="*/ 7 h 24"/>
                  <a:gd name="T30" fmla="*/ 0 w 31"/>
                  <a:gd name="T31" fmla="*/ 7 h 24"/>
                  <a:gd name="T32" fmla="*/ 1 w 31"/>
                  <a:gd name="T33" fmla="*/ 13 h 24"/>
                  <a:gd name="T34" fmla="*/ 1 w 31"/>
                  <a:gd name="T35" fmla="*/ 13 h 24"/>
                  <a:gd name="T36" fmla="*/ 1 w 31"/>
                  <a:gd name="T37" fmla="*/ 13 h 24"/>
                  <a:gd name="T38" fmla="*/ 8 w 31"/>
                  <a:gd name="T39" fmla="*/ 15 h 24"/>
                  <a:gd name="T40" fmla="*/ 17 w 31"/>
                  <a:gd name="T41" fmla="*/ 24 h 24"/>
                  <a:gd name="T42" fmla="*/ 17 w 31"/>
                  <a:gd name="T43" fmla="*/ 24 h 24"/>
                  <a:gd name="T44" fmla="*/ 18 w 31"/>
                  <a:gd name="T45" fmla="*/ 24 h 24"/>
                  <a:gd name="T46" fmla="*/ 24 w 31"/>
                  <a:gd name="T47" fmla="*/ 20 h 24"/>
                  <a:gd name="T48" fmla="*/ 31 w 31"/>
                  <a:gd name="T49" fmla="*/ 17 h 24"/>
                  <a:gd name="T50" fmla="*/ 31 w 31"/>
                  <a:gd name="T51" fmla="*/ 17 h 24"/>
                  <a:gd name="T52" fmla="*/ 31 w 31"/>
                  <a:gd name="T53" fmla="*/ 17 h 24"/>
                  <a:gd name="T54" fmla="*/ 30 w 31"/>
                  <a:gd name="T55" fmla="*/ 6 h 24"/>
                  <a:gd name="T56" fmla="*/ 30 w 31"/>
                  <a:gd name="T57" fmla="*/ 6 h 24"/>
                  <a:gd name="T58" fmla="*/ 30 w 31"/>
                  <a:gd name="T59" fmla="*/ 6 h 24"/>
                  <a:gd name="T60" fmla="*/ 20 w 31"/>
                  <a:gd name="T61" fmla="*/ 0 h 24"/>
                  <a:gd name="T62" fmla="*/ 19 w 31"/>
                  <a:gd name="T63" fmla="*/ 0 h 24"/>
                  <a:gd name="T64" fmla="*/ 19 w 31"/>
                  <a:gd name="T6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24">
                    <a:moveTo>
                      <a:pt x="19" y="1"/>
                    </a:moveTo>
                    <a:lnTo>
                      <a:pt x="30" y="6"/>
                    </a:lnTo>
                    <a:lnTo>
                      <a:pt x="31" y="17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8" y="15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11" y="4"/>
                    </a:lnTo>
                    <a:lnTo>
                      <a:pt x="19" y="1"/>
                    </a:lnTo>
                    <a:moveTo>
                      <a:pt x="19" y="0"/>
                    </a:moveTo>
                    <a:lnTo>
                      <a:pt x="19" y="0"/>
                    </a:lnTo>
                    <a:lnTo>
                      <a:pt x="11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8" y="15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5" name="Freeform 1556"/>
              <p:cNvSpPr>
                <a:spLocks/>
              </p:cNvSpPr>
              <p:nvPr/>
            </p:nvSpPr>
            <p:spPr bwMode="gray">
              <a:xfrm>
                <a:off x="371" y="1085"/>
                <a:ext cx="16" cy="17"/>
              </a:xfrm>
              <a:custGeom>
                <a:avLst/>
                <a:gdLst>
                  <a:gd name="T0" fmla="*/ 0 w 16"/>
                  <a:gd name="T1" fmla="*/ 13 h 17"/>
                  <a:gd name="T2" fmla="*/ 11 w 16"/>
                  <a:gd name="T3" fmla="*/ 1 h 17"/>
                  <a:gd name="T4" fmla="*/ 16 w 16"/>
                  <a:gd name="T5" fmla="*/ 0 h 17"/>
                  <a:gd name="T6" fmla="*/ 16 w 16"/>
                  <a:gd name="T7" fmla="*/ 5 h 17"/>
                  <a:gd name="T8" fmla="*/ 7 w 16"/>
                  <a:gd name="T9" fmla="*/ 16 h 17"/>
                  <a:gd name="T10" fmla="*/ 0 w 16"/>
                  <a:gd name="T11" fmla="*/ 17 h 17"/>
                  <a:gd name="T12" fmla="*/ 0 w 16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0" y="13"/>
                    </a:moveTo>
                    <a:lnTo>
                      <a:pt x="11" y="1"/>
                    </a:lnTo>
                    <a:lnTo>
                      <a:pt x="16" y="0"/>
                    </a:lnTo>
                    <a:lnTo>
                      <a:pt x="16" y="5"/>
                    </a:lnTo>
                    <a:lnTo>
                      <a:pt x="7" y="16"/>
                    </a:lnTo>
                    <a:lnTo>
                      <a:pt x="0" y="17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6" name="Freeform 1557"/>
              <p:cNvSpPr>
                <a:spLocks noEditPoints="1"/>
              </p:cNvSpPr>
              <p:nvPr/>
            </p:nvSpPr>
            <p:spPr bwMode="gray">
              <a:xfrm>
                <a:off x="370" y="1085"/>
                <a:ext cx="18" cy="17"/>
              </a:xfrm>
              <a:custGeom>
                <a:avLst/>
                <a:gdLst>
                  <a:gd name="T0" fmla="*/ 17 w 18"/>
                  <a:gd name="T1" fmla="*/ 0 h 17"/>
                  <a:gd name="T2" fmla="*/ 17 w 18"/>
                  <a:gd name="T3" fmla="*/ 5 h 17"/>
                  <a:gd name="T4" fmla="*/ 8 w 18"/>
                  <a:gd name="T5" fmla="*/ 16 h 17"/>
                  <a:gd name="T6" fmla="*/ 1 w 18"/>
                  <a:gd name="T7" fmla="*/ 17 h 17"/>
                  <a:gd name="T8" fmla="*/ 2 w 18"/>
                  <a:gd name="T9" fmla="*/ 13 h 17"/>
                  <a:gd name="T10" fmla="*/ 12 w 18"/>
                  <a:gd name="T11" fmla="*/ 1 h 17"/>
                  <a:gd name="T12" fmla="*/ 17 w 18"/>
                  <a:gd name="T13" fmla="*/ 0 h 17"/>
                  <a:gd name="T14" fmla="*/ 18 w 18"/>
                  <a:gd name="T15" fmla="*/ 0 h 17"/>
                  <a:gd name="T16" fmla="*/ 17 w 18"/>
                  <a:gd name="T17" fmla="*/ 0 h 17"/>
                  <a:gd name="T18" fmla="*/ 12 w 18"/>
                  <a:gd name="T19" fmla="*/ 1 h 17"/>
                  <a:gd name="T20" fmla="*/ 12 w 18"/>
                  <a:gd name="T21" fmla="*/ 1 h 17"/>
                  <a:gd name="T22" fmla="*/ 12 w 18"/>
                  <a:gd name="T23" fmla="*/ 1 h 17"/>
                  <a:gd name="T24" fmla="*/ 1 w 18"/>
                  <a:gd name="T25" fmla="*/ 13 h 17"/>
                  <a:gd name="T26" fmla="*/ 1 w 18"/>
                  <a:gd name="T27" fmla="*/ 13 h 17"/>
                  <a:gd name="T28" fmla="*/ 1 w 18"/>
                  <a:gd name="T29" fmla="*/ 13 h 17"/>
                  <a:gd name="T30" fmla="*/ 0 w 18"/>
                  <a:gd name="T31" fmla="*/ 17 h 17"/>
                  <a:gd name="T32" fmla="*/ 0 w 18"/>
                  <a:gd name="T33" fmla="*/ 17 h 17"/>
                  <a:gd name="T34" fmla="*/ 1 w 18"/>
                  <a:gd name="T35" fmla="*/ 17 h 17"/>
                  <a:gd name="T36" fmla="*/ 8 w 18"/>
                  <a:gd name="T37" fmla="*/ 16 h 17"/>
                  <a:gd name="T38" fmla="*/ 8 w 18"/>
                  <a:gd name="T39" fmla="*/ 16 h 17"/>
                  <a:gd name="T40" fmla="*/ 8 w 18"/>
                  <a:gd name="T41" fmla="*/ 16 h 17"/>
                  <a:gd name="T42" fmla="*/ 17 w 18"/>
                  <a:gd name="T43" fmla="*/ 6 h 17"/>
                  <a:gd name="T44" fmla="*/ 18 w 18"/>
                  <a:gd name="T45" fmla="*/ 5 h 17"/>
                  <a:gd name="T46" fmla="*/ 18 w 18"/>
                  <a:gd name="T47" fmla="*/ 5 h 17"/>
                  <a:gd name="T48" fmla="*/ 18 w 18"/>
                  <a:gd name="T49" fmla="*/ 0 h 17"/>
                  <a:gd name="T50" fmla="*/ 18 w 18"/>
                  <a:gd name="T51" fmla="*/ 0 h 17"/>
                  <a:gd name="T52" fmla="*/ 18 w 18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7">
                    <a:moveTo>
                      <a:pt x="17" y="0"/>
                    </a:moveTo>
                    <a:lnTo>
                      <a:pt x="17" y="5"/>
                    </a:lnTo>
                    <a:lnTo>
                      <a:pt x="8" y="16"/>
                    </a:lnTo>
                    <a:lnTo>
                      <a:pt x="1" y="17"/>
                    </a:lnTo>
                    <a:lnTo>
                      <a:pt x="2" y="1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  <a:moveTo>
                      <a:pt x="18" y="0"/>
                    </a:moveTo>
                    <a:lnTo>
                      <a:pt x="17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7" y="6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7" name="Freeform 1558"/>
              <p:cNvSpPr>
                <a:spLocks noEditPoints="1"/>
              </p:cNvSpPr>
              <p:nvPr/>
            </p:nvSpPr>
            <p:spPr bwMode="gray">
              <a:xfrm>
                <a:off x="370" y="1085"/>
                <a:ext cx="18" cy="17"/>
              </a:xfrm>
              <a:custGeom>
                <a:avLst/>
                <a:gdLst>
                  <a:gd name="T0" fmla="*/ 17 w 18"/>
                  <a:gd name="T1" fmla="*/ 0 h 17"/>
                  <a:gd name="T2" fmla="*/ 17 w 18"/>
                  <a:gd name="T3" fmla="*/ 5 h 17"/>
                  <a:gd name="T4" fmla="*/ 8 w 18"/>
                  <a:gd name="T5" fmla="*/ 16 h 17"/>
                  <a:gd name="T6" fmla="*/ 1 w 18"/>
                  <a:gd name="T7" fmla="*/ 17 h 17"/>
                  <a:gd name="T8" fmla="*/ 2 w 18"/>
                  <a:gd name="T9" fmla="*/ 13 h 17"/>
                  <a:gd name="T10" fmla="*/ 12 w 18"/>
                  <a:gd name="T11" fmla="*/ 1 h 17"/>
                  <a:gd name="T12" fmla="*/ 17 w 18"/>
                  <a:gd name="T13" fmla="*/ 0 h 17"/>
                  <a:gd name="T14" fmla="*/ 18 w 18"/>
                  <a:gd name="T15" fmla="*/ 0 h 17"/>
                  <a:gd name="T16" fmla="*/ 17 w 18"/>
                  <a:gd name="T17" fmla="*/ 0 h 17"/>
                  <a:gd name="T18" fmla="*/ 12 w 18"/>
                  <a:gd name="T19" fmla="*/ 1 h 17"/>
                  <a:gd name="T20" fmla="*/ 12 w 18"/>
                  <a:gd name="T21" fmla="*/ 1 h 17"/>
                  <a:gd name="T22" fmla="*/ 12 w 18"/>
                  <a:gd name="T23" fmla="*/ 1 h 17"/>
                  <a:gd name="T24" fmla="*/ 1 w 18"/>
                  <a:gd name="T25" fmla="*/ 13 h 17"/>
                  <a:gd name="T26" fmla="*/ 1 w 18"/>
                  <a:gd name="T27" fmla="*/ 13 h 17"/>
                  <a:gd name="T28" fmla="*/ 1 w 18"/>
                  <a:gd name="T29" fmla="*/ 13 h 17"/>
                  <a:gd name="T30" fmla="*/ 0 w 18"/>
                  <a:gd name="T31" fmla="*/ 17 h 17"/>
                  <a:gd name="T32" fmla="*/ 0 w 18"/>
                  <a:gd name="T33" fmla="*/ 17 h 17"/>
                  <a:gd name="T34" fmla="*/ 1 w 18"/>
                  <a:gd name="T35" fmla="*/ 17 h 17"/>
                  <a:gd name="T36" fmla="*/ 8 w 18"/>
                  <a:gd name="T37" fmla="*/ 16 h 17"/>
                  <a:gd name="T38" fmla="*/ 8 w 18"/>
                  <a:gd name="T39" fmla="*/ 16 h 17"/>
                  <a:gd name="T40" fmla="*/ 8 w 18"/>
                  <a:gd name="T41" fmla="*/ 16 h 17"/>
                  <a:gd name="T42" fmla="*/ 17 w 18"/>
                  <a:gd name="T43" fmla="*/ 6 h 17"/>
                  <a:gd name="T44" fmla="*/ 18 w 18"/>
                  <a:gd name="T45" fmla="*/ 5 h 17"/>
                  <a:gd name="T46" fmla="*/ 18 w 18"/>
                  <a:gd name="T47" fmla="*/ 5 h 17"/>
                  <a:gd name="T48" fmla="*/ 18 w 18"/>
                  <a:gd name="T49" fmla="*/ 0 h 17"/>
                  <a:gd name="T50" fmla="*/ 18 w 18"/>
                  <a:gd name="T51" fmla="*/ 0 h 17"/>
                  <a:gd name="T52" fmla="*/ 18 w 18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7">
                    <a:moveTo>
                      <a:pt x="17" y="0"/>
                    </a:moveTo>
                    <a:lnTo>
                      <a:pt x="17" y="5"/>
                    </a:lnTo>
                    <a:lnTo>
                      <a:pt x="8" y="16"/>
                    </a:lnTo>
                    <a:lnTo>
                      <a:pt x="1" y="17"/>
                    </a:lnTo>
                    <a:lnTo>
                      <a:pt x="2" y="13"/>
                    </a:lnTo>
                    <a:lnTo>
                      <a:pt x="12" y="1"/>
                    </a:lnTo>
                    <a:lnTo>
                      <a:pt x="17" y="0"/>
                    </a:lnTo>
                    <a:moveTo>
                      <a:pt x="18" y="0"/>
                    </a:moveTo>
                    <a:lnTo>
                      <a:pt x="17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7" y="6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8" name="Freeform 1559"/>
              <p:cNvSpPr>
                <a:spLocks/>
              </p:cNvSpPr>
              <p:nvPr/>
            </p:nvSpPr>
            <p:spPr bwMode="gray">
              <a:xfrm>
                <a:off x="392" y="1077"/>
                <a:ext cx="10" cy="10"/>
              </a:xfrm>
              <a:custGeom>
                <a:avLst/>
                <a:gdLst>
                  <a:gd name="T0" fmla="*/ 0 w 10"/>
                  <a:gd name="T1" fmla="*/ 6 h 10"/>
                  <a:gd name="T2" fmla="*/ 1 w 10"/>
                  <a:gd name="T3" fmla="*/ 2 h 10"/>
                  <a:gd name="T4" fmla="*/ 9 w 10"/>
                  <a:gd name="T5" fmla="*/ 0 h 10"/>
                  <a:gd name="T6" fmla="*/ 10 w 10"/>
                  <a:gd name="T7" fmla="*/ 6 h 10"/>
                  <a:gd name="T8" fmla="*/ 3 w 10"/>
                  <a:gd name="T9" fmla="*/ 10 h 10"/>
                  <a:gd name="T10" fmla="*/ 0 w 10"/>
                  <a:gd name="T1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lnTo>
                      <a:pt x="1" y="2"/>
                    </a:lnTo>
                    <a:lnTo>
                      <a:pt x="9" y="0"/>
                    </a:lnTo>
                    <a:lnTo>
                      <a:pt x="10" y="6"/>
                    </a:lnTo>
                    <a:lnTo>
                      <a:pt x="3" y="1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9" name="Freeform 1560"/>
              <p:cNvSpPr>
                <a:spLocks noEditPoints="1"/>
              </p:cNvSpPr>
              <p:nvPr/>
            </p:nvSpPr>
            <p:spPr bwMode="gray">
              <a:xfrm>
                <a:off x="392" y="1077"/>
                <a:ext cx="10" cy="10"/>
              </a:xfrm>
              <a:custGeom>
                <a:avLst/>
                <a:gdLst>
                  <a:gd name="T0" fmla="*/ 9 w 10"/>
                  <a:gd name="T1" fmla="*/ 0 h 10"/>
                  <a:gd name="T2" fmla="*/ 10 w 10"/>
                  <a:gd name="T3" fmla="*/ 6 h 10"/>
                  <a:gd name="T4" fmla="*/ 3 w 10"/>
                  <a:gd name="T5" fmla="*/ 10 h 10"/>
                  <a:gd name="T6" fmla="*/ 0 w 10"/>
                  <a:gd name="T7" fmla="*/ 5 h 10"/>
                  <a:gd name="T8" fmla="*/ 1 w 10"/>
                  <a:gd name="T9" fmla="*/ 2 h 10"/>
                  <a:gd name="T10" fmla="*/ 9 w 10"/>
                  <a:gd name="T11" fmla="*/ 0 h 10"/>
                  <a:gd name="T12" fmla="*/ 9 w 10"/>
                  <a:gd name="T13" fmla="*/ 0 h 10"/>
                  <a:gd name="T14" fmla="*/ 9 w 10"/>
                  <a:gd name="T15" fmla="*/ 0 h 10"/>
                  <a:gd name="T16" fmla="*/ 1 w 10"/>
                  <a:gd name="T17" fmla="*/ 1 h 10"/>
                  <a:gd name="T18" fmla="*/ 0 w 10"/>
                  <a:gd name="T19" fmla="*/ 1 h 10"/>
                  <a:gd name="T20" fmla="*/ 0 w 10"/>
                  <a:gd name="T21" fmla="*/ 2 h 10"/>
                  <a:gd name="T22" fmla="*/ 0 w 10"/>
                  <a:gd name="T23" fmla="*/ 5 h 10"/>
                  <a:gd name="T24" fmla="*/ 0 w 10"/>
                  <a:gd name="T25" fmla="*/ 6 h 10"/>
                  <a:gd name="T26" fmla="*/ 0 w 10"/>
                  <a:gd name="T27" fmla="*/ 6 h 10"/>
                  <a:gd name="T28" fmla="*/ 3 w 10"/>
                  <a:gd name="T29" fmla="*/ 10 h 10"/>
                  <a:gd name="T30" fmla="*/ 3 w 10"/>
                  <a:gd name="T31" fmla="*/ 10 h 10"/>
                  <a:gd name="T32" fmla="*/ 4 w 10"/>
                  <a:gd name="T33" fmla="*/ 10 h 10"/>
                  <a:gd name="T34" fmla="*/ 10 w 10"/>
                  <a:gd name="T35" fmla="*/ 7 h 10"/>
                  <a:gd name="T36" fmla="*/ 10 w 10"/>
                  <a:gd name="T37" fmla="*/ 6 h 10"/>
                  <a:gd name="T38" fmla="*/ 10 w 10"/>
                  <a:gd name="T39" fmla="*/ 6 h 10"/>
                  <a:gd name="T40" fmla="*/ 10 w 10"/>
                  <a:gd name="T41" fmla="*/ 0 h 10"/>
                  <a:gd name="T42" fmla="*/ 9 w 10"/>
                  <a:gd name="T43" fmla="*/ 0 h 10"/>
                  <a:gd name="T44" fmla="*/ 9 w 10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lnTo>
                      <a:pt x="10" y="6"/>
                    </a:lnTo>
                    <a:lnTo>
                      <a:pt x="3" y="1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0" name="Freeform 1561"/>
              <p:cNvSpPr>
                <a:spLocks noEditPoints="1"/>
              </p:cNvSpPr>
              <p:nvPr/>
            </p:nvSpPr>
            <p:spPr bwMode="gray">
              <a:xfrm>
                <a:off x="392" y="1077"/>
                <a:ext cx="10" cy="10"/>
              </a:xfrm>
              <a:custGeom>
                <a:avLst/>
                <a:gdLst>
                  <a:gd name="T0" fmla="*/ 9 w 10"/>
                  <a:gd name="T1" fmla="*/ 0 h 10"/>
                  <a:gd name="T2" fmla="*/ 10 w 10"/>
                  <a:gd name="T3" fmla="*/ 6 h 10"/>
                  <a:gd name="T4" fmla="*/ 3 w 10"/>
                  <a:gd name="T5" fmla="*/ 10 h 10"/>
                  <a:gd name="T6" fmla="*/ 0 w 10"/>
                  <a:gd name="T7" fmla="*/ 5 h 10"/>
                  <a:gd name="T8" fmla="*/ 1 w 10"/>
                  <a:gd name="T9" fmla="*/ 2 h 10"/>
                  <a:gd name="T10" fmla="*/ 9 w 10"/>
                  <a:gd name="T11" fmla="*/ 0 h 10"/>
                  <a:gd name="T12" fmla="*/ 9 w 10"/>
                  <a:gd name="T13" fmla="*/ 0 h 10"/>
                  <a:gd name="T14" fmla="*/ 9 w 10"/>
                  <a:gd name="T15" fmla="*/ 0 h 10"/>
                  <a:gd name="T16" fmla="*/ 1 w 10"/>
                  <a:gd name="T17" fmla="*/ 1 h 10"/>
                  <a:gd name="T18" fmla="*/ 0 w 10"/>
                  <a:gd name="T19" fmla="*/ 1 h 10"/>
                  <a:gd name="T20" fmla="*/ 0 w 10"/>
                  <a:gd name="T21" fmla="*/ 2 h 10"/>
                  <a:gd name="T22" fmla="*/ 0 w 10"/>
                  <a:gd name="T23" fmla="*/ 5 h 10"/>
                  <a:gd name="T24" fmla="*/ 0 w 10"/>
                  <a:gd name="T25" fmla="*/ 6 h 10"/>
                  <a:gd name="T26" fmla="*/ 0 w 10"/>
                  <a:gd name="T27" fmla="*/ 6 h 10"/>
                  <a:gd name="T28" fmla="*/ 3 w 10"/>
                  <a:gd name="T29" fmla="*/ 10 h 10"/>
                  <a:gd name="T30" fmla="*/ 3 w 10"/>
                  <a:gd name="T31" fmla="*/ 10 h 10"/>
                  <a:gd name="T32" fmla="*/ 4 w 10"/>
                  <a:gd name="T33" fmla="*/ 10 h 10"/>
                  <a:gd name="T34" fmla="*/ 10 w 10"/>
                  <a:gd name="T35" fmla="*/ 7 h 10"/>
                  <a:gd name="T36" fmla="*/ 10 w 10"/>
                  <a:gd name="T37" fmla="*/ 6 h 10"/>
                  <a:gd name="T38" fmla="*/ 10 w 10"/>
                  <a:gd name="T39" fmla="*/ 6 h 10"/>
                  <a:gd name="T40" fmla="*/ 10 w 10"/>
                  <a:gd name="T41" fmla="*/ 0 h 10"/>
                  <a:gd name="T42" fmla="*/ 9 w 10"/>
                  <a:gd name="T43" fmla="*/ 0 h 10"/>
                  <a:gd name="T44" fmla="*/ 9 w 10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lnTo>
                      <a:pt x="10" y="6"/>
                    </a:lnTo>
                    <a:lnTo>
                      <a:pt x="3" y="1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9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1" name="Freeform 1562"/>
              <p:cNvSpPr>
                <a:spLocks/>
              </p:cNvSpPr>
              <p:nvPr/>
            </p:nvSpPr>
            <p:spPr bwMode="gray">
              <a:xfrm>
                <a:off x="275" y="1147"/>
                <a:ext cx="24" cy="11"/>
              </a:xfrm>
              <a:custGeom>
                <a:avLst/>
                <a:gdLst>
                  <a:gd name="T0" fmla="*/ 0 w 24"/>
                  <a:gd name="T1" fmla="*/ 5 h 11"/>
                  <a:gd name="T2" fmla="*/ 2 w 24"/>
                  <a:gd name="T3" fmla="*/ 2 h 11"/>
                  <a:gd name="T4" fmla="*/ 16 w 24"/>
                  <a:gd name="T5" fmla="*/ 0 h 11"/>
                  <a:gd name="T6" fmla="*/ 24 w 24"/>
                  <a:gd name="T7" fmla="*/ 6 h 11"/>
                  <a:gd name="T8" fmla="*/ 23 w 24"/>
                  <a:gd name="T9" fmla="*/ 9 h 11"/>
                  <a:gd name="T10" fmla="*/ 1 w 24"/>
                  <a:gd name="T11" fmla="*/ 11 h 11"/>
                  <a:gd name="T12" fmla="*/ 0 w 24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0" y="5"/>
                    </a:moveTo>
                    <a:lnTo>
                      <a:pt x="2" y="2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23" y="9"/>
                    </a:lnTo>
                    <a:lnTo>
                      <a:pt x="1" y="11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2" name="Freeform 1563"/>
              <p:cNvSpPr>
                <a:spLocks noEditPoints="1"/>
              </p:cNvSpPr>
              <p:nvPr/>
            </p:nvSpPr>
            <p:spPr bwMode="gray">
              <a:xfrm>
                <a:off x="274" y="1147"/>
                <a:ext cx="25" cy="11"/>
              </a:xfrm>
              <a:custGeom>
                <a:avLst/>
                <a:gdLst>
                  <a:gd name="T0" fmla="*/ 17 w 25"/>
                  <a:gd name="T1" fmla="*/ 0 h 11"/>
                  <a:gd name="T2" fmla="*/ 25 w 25"/>
                  <a:gd name="T3" fmla="*/ 6 h 11"/>
                  <a:gd name="T4" fmla="*/ 24 w 25"/>
                  <a:gd name="T5" fmla="*/ 9 h 11"/>
                  <a:gd name="T6" fmla="*/ 2 w 25"/>
                  <a:gd name="T7" fmla="*/ 11 h 11"/>
                  <a:gd name="T8" fmla="*/ 1 w 25"/>
                  <a:gd name="T9" fmla="*/ 5 h 11"/>
                  <a:gd name="T10" fmla="*/ 3 w 25"/>
                  <a:gd name="T11" fmla="*/ 2 h 11"/>
                  <a:gd name="T12" fmla="*/ 17 w 25"/>
                  <a:gd name="T13" fmla="*/ 0 h 11"/>
                  <a:gd name="T14" fmla="*/ 17 w 25"/>
                  <a:gd name="T15" fmla="*/ 0 h 11"/>
                  <a:gd name="T16" fmla="*/ 17 w 25"/>
                  <a:gd name="T17" fmla="*/ 0 h 11"/>
                  <a:gd name="T18" fmla="*/ 3 w 25"/>
                  <a:gd name="T19" fmla="*/ 1 h 11"/>
                  <a:gd name="T20" fmla="*/ 3 w 25"/>
                  <a:gd name="T21" fmla="*/ 1 h 11"/>
                  <a:gd name="T22" fmla="*/ 3 w 25"/>
                  <a:gd name="T23" fmla="*/ 1 h 11"/>
                  <a:gd name="T24" fmla="*/ 1 w 25"/>
                  <a:gd name="T25" fmla="*/ 5 h 11"/>
                  <a:gd name="T26" fmla="*/ 0 w 25"/>
                  <a:gd name="T27" fmla="*/ 5 h 11"/>
                  <a:gd name="T28" fmla="*/ 0 w 25"/>
                  <a:gd name="T29" fmla="*/ 5 h 11"/>
                  <a:gd name="T30" fmla="*/ 2 w 25"/>
                  <a:gd name="T31" fmla="*/ 11 h 11"/>
                  <a:gd name="T32" fmla="*/ 2 w 25"/>
                  <a:gd name="T33" fmla="*/ 11 h 11"/>
                  <a:gd name="T34" fmla="*/ 2 w 25"/>
                  <a:gd name="T35" fmla="*/ 11 h 11"/>
                  <a:gd name="T36" fmla="*/ 24 w 25"/>
                  <a:gd name="T37" fmla="*/ 9 h 11"/>
                  <a:gd name="T38" fmla="*/ 24 w 25"/>
                  <a:gd name="T39" fmla="*/ 9 h 11"/>
                  <a:gd name="T40" fmla="*/ 24 w 25"/>
                  <a:gd name="T41" fmla="*/ 9 h 11"/>
                  <a:gd name="T42" fmla="*/ 25 w 25"/>
                  <a:gd name="T43" fmla="*/ 6 h 11"/>
                  <a:gd name="T44" fmla="*/ 25 w 25"/>
                  <a:gd name="T45" fmla="*/ 6 h 11"/>
                  <a:gd name="T46" fmla="*/ 25 w 25"/>
                  <a:gd name="T47" fmla="*/ 5 h 11"/>
                  <a:gd name="T48" fmla="*/ 17 w 25"/>
                  <a:gd name="T49" fmla="*/ 0 h 11"/>
                  <a:gd name="T50" fmla="*/ 17 w 25"/>
                  <a:gd name="T51" fmla="*/ 0 h 11"/>
                  <a:gd name="T52" fmla="*/ 17 w 25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1">
                    <a:moveTo>
                      <a:pt x="17" y="0"/>
                    </a:moveTo>
                    <a:lnTo>
                      <a:pt x="25" y="6"/>
                    </a:lnTo>
                    <a:lnTo>
                      <a:pt x="24" y="9"/>
                    </a:lnTo>
                    <a:lnTo>
                      <a:pt x="2" y="11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17" y="0"/>
                    </a:lnTo>
                    <a:close/>
                    <a:moveTo>
                      <a:pt x="17" y="0"/>
                    </a:moveTo>
                    <a:lnTo>
                      <a:pt x="17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3" name="Freeform 1564"/>
              <p:cNvSpPr>
                <a:spLocks noEditPoints="1"/>
              </p:cNvSpPr>
              <p:nvPr/>
            </p:nvSpPr>
            <p:spPr bwMode="gray">
              <a:xfrm>
                <a:off x="274" y="1147"/>
                <a:ext cx="25" cy="11"/>
              </a:xfrm>
              <a:custGeom>
                <a:avLst/>
                <a:gdLst>
                  <a:gd name="T0" fmla="*/ 17 w 25"/>
                  <a:gd name="T1" fmla="*/ 0 h 11"/>
                  <a:gd name="T2" fmla="*/ 25 w 25"/>
                  <a:gd name="T3" fmla="*/ 6 h 11"/>
                  <a:gd name="T4" fmla="*/ 24 w 25"/>
                  <a:gd name="T5" fmla="*/ 9 h 11"/>
                  <a:gd name="T6" fmla="*/ 2 w 25"/>
                  <a:gd name="T7" fmla="*/ 11 h 11"/>
                  <a:gd name="T8" fmla="*/ 1 w 25"/>
                  <a:gd name="T9" fmla="*/ 5 h 11"/>
                  <a:gd name="T10" fmla="*/ 3 w 25"/>
                  <a:gd name="T11" fmla="*/ 2 h 11"/>
                  <a:gd name="T12" fmla="*/ 17 w 25"/>
                  <a:gd name="T13" fmla="*/ 0 h 11"/>
                  <a:gd name="T14" fmla="*/ 17 w 25"/>
                  <a:gd name="T15" fmla="*/ 0 h 11"/>
                  <a:gd name="T16" fmla="*/ 17 w 25"/>
                  <a:gd name="T17" fmla="*/ 0 h 11"/>
                  <a:gd name="T18" fmla="*/ 3 w 25"/>
                  <a:gd name="T19" fmla="*/ 1 h 11"/>
                  <a:gd name="T20" fmla="*/ 3 w 25"/>
                  <a:gd name="T21" fmla="*/ 1 h 11"/>
                  <a:gd name="T22" fmla="*/ 3 w 25"/>
                  <a:gd name="T23" fmla="*/ 1 h 11"/>
                  <a:gd name="T24" fmla="*/ 1 w 25"/>
                  <a:gd name="T25" fmla="*/ 5 h 11"/>
                  <a:gd name="T26" fmla="*/ 0 w 25"/>
                  <a:gd name="T27" fmla="*/ 5 h 11"/>
                  <a:gd name="T28" fmla="*/ 0 w 25"/>
                  <a:gd name="T29" fmla="*/ 5 h 11"/>
                  <a:gd name="T30" fmla="*/ 2 w 25"/>
                  <a:gd name="T31" fmla="*/ 11 h 11"/>
                  <a:gd name="T32" fmla="*/ 2 w 25"/>
                  <a:gd name="T33" fmla="*/ 11 h 11"/>
                  <a:gd name="T34" fmla="*/ 2 w 25"/>
                  <a:gd name="T35" fmla="*/ 11 h 11"/>
                  <a:gd name="T36" fmla="*/ 24 w 25"/>
                  <a:gd name="T37" fmla="*/ 9 h 11"/>
                  <a:gd name="T38" fmla="*/ 24 w 25"/>
                  <a:gd name="T39" fmla="*/ 9 h 11"/>
                  <a:gd name="T40" fmla="*/ 24 w 25"/>
                  <a:gd name="T41" fmla="*/ 9 h 11"/>
                  <a:gd name="T42" fmla="*/ 25 w 25"/>
                  <a:gd name="T43" fmla="*/ 6 h 11"/>
                  <a:gd name="T44" fmla="*/ 25 w 25"/>
                  <a:gd name="T45" fmla="*/ 6 h 11"/>
                  <a:gd name="T46" fmla="*/ 25 w 25"/>
                  <a:gd name="T47" fmla="*/ 5 h 11"/>
                  <a:gd name="T48" fmla="*/ 17 w 25"/>
                  <a:gd name="T49" fmla="*/ 0 h 11"/>
                  <a:gd name="T50" fmla="*/ 17 w 25"/>
                  <a:gd name="T51" fmla="*/ 0 h 11"/>
                  <a:gd name="T52" fmla="*/ 17 w 25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1">
                    <a:moveTo>
                      <a:pt x="17" y="0"/>
                    </a:moveTo>
                    <a:lnTo>
                      <a:pt x="25" y="6"/>
                    </a:lnTo>
                    <a:lnTo>
                      <a:pt x="24" y="9"/>
                    </a:lnTo>
                    <a:lnTo>
                      <a:pt x="2" y="11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17" y="0"/>
                    </a:lnTo>
                    <a:moveTo>
                      <a:pt x="17" y="0"/>
                    </a:moveTo>
                    <a:lnTo>
                      <a:pt x="17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4" name="Freeform 1565"/>
              <p:cNvSpPr>
                <a:spLocks/>
              </p:cNvSpPr>
              <p:nvPr/>
            </p:nvSpPr>
            <p:spPr bwMode="gray">
              <a:xfrm>
                <a:off x="248" y="1165"/>
                <a:ext cx="48" cy="28"/>
              </a:xfrm>
              <a:custGeom>
                <a:avLst/>
                <a:gdLst>
                  <a:gd name="T0" fmla="*/ 8 w 48"/>
                  <a:gd name="T1" fmla="*/ 25 h 28"/>
                  <a:gd name="T2" fmla="*/ 8 w 48"/>
                  <a:gd name="T3" fmla="*/ 21 h 28"/>
                  <a:gd name="T4" fmla="*/ 1 w 48"/>
                  <a:gd name="T5" fmla="*/ 17 h 28"/>
                  <a:gd name="T6" fmla="*/ 0 w 48"/>
                  <a:gd name="T7" fmla="*/ 9 h 28"/>
                  <a:gd name="T8" fmla="*/ 6 w 48"/>
                  <a:gd name="T9" fmla="*/ 7 h 28"/>
                  <a:gd name="T10" fmla="*/ 15 w 48"/>
                  <a:gd name="T11" fmla="*/ 5 h 28"/>
                  <a:gd name="T12" fmla="*/ 24 w 48"/>
                  <a:gd name="T13" fmla="*/ 1 h 28"/>
                  <a:gd name="T14" fmla="*/ 45 w 48"/>
                  <a:gd name="T15" fmla="*/ 0 h 28"/>
                  <a:gd name="T16" fmla="*/ 48 w 48"/>
                  <a:gd name="T17" fmla="*/ 5 h 28"/>
                  <a:gd name="T18" fmla="*/ 43 w 48"/>
                  <a:gd name="T19" fmla="*/ 10 h 28"/>
                  <a:gd name="T20" fmla="*/ 30 w 48"/>
                  <a:gd name="T21" fmla="*/ 18 h 28"/>
                  <a:gd name="T22" fmla="*/ 30 w 48"/>
                  <a:gd name="T23" fmla="*/ 23 h 28"/>
                  <a:gd name="T24" fmla="*/ 19 w 48"/>
                  <a:gd name="T25" fmla="*/ 24 h 28"/>
                  <a:gd name="T26" fmla="*/ 15 w 48"/>
                  <a:gd name="T27" fmla="*/ 28 h 28"/>
                  <a:gd name="T28" fmla="*/ 8 w 48"/>
                  <a:gd name="T2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28">
                    <a:moveTo>
                      <a:pt x="8" y="25"/>
                    </a:moveTo>
                    <a:lnTo>
                      <a:pt x="8" y="21"/>
                    </a:lnTo>
                    <a:lnTo>
                      <a:pt x="1" y="17"/>
                    </a:lnTo>
                    <a:lnTo>
                      <a:pt x="0" y="9"/>
                    </a:lnTo>
                    <a:lnTo>
                      <a:pt x="6" y="7"/>
                    </a:lnTo>
                    <a:lnTo>
                      <a:pt x="15" y="5"/>
                    </a:lnTo>
                    <a:lnTo>
                      <a:pt x="24" y="1"/>
                    </a:lnTo>
                    <a:lnTo>
                      <a:pt x="45" y="0"/>
                    </a:lnTo>
                    <a:lnTo>
                      <a:pt x="48" y="5"/>
                    </a:lnTo>
                    <a:lnTo>
                      <a:pt x="43" y="10"/>
                    </a:lnTo>
                    <a:lnTo>
                      <a:pt x="30" y="18"/>
                    </a:lnTo>
                    <a:lnTo>
                      <a:pt x="30" y="23"/>
                    </a:lnTo>
                    <a:lnTo>
                      <a:pt x="19" y="24"/>
                    </a:lnTo>
                    <a:lnTo>
                      <a:pt x="15" y="28"/>
                    </a:lnTo>
                    <a:lnTo>
                      <a:pt x="8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5" name="Freeform 1566"/>
              <p:cNvSpPr>
                <a:spLocks noEditPoints="1"/>
              </p:cNvSpPr>
              <p:nvPr/>
            </p:nvSpPr>
            <p:spPr bwMode="gray">
              <a:xfrm>
                <a:off x="248" y="1165"/>
                <a:ext cx="48" cy="28"/>
              </a:xfrm>
              <a:custGeom>
                <a:avLst/>
                <a:gdLst>
                  <a:gd name="T0" fmla="*/ 45 w 48"/>
                  <a:gd name="T1" fmla="*/ 1 h 28"/>
                  <a:gd name="T2" fmla="*/ 47 w 48"/>
                  <a:gd name="T3" fmla="*/ 5 h 28"/>
                  <a:gd name="T4" fmla="*/ 43 w 48"/>
                  <a:gd name="T5" fmla="*/ 10 h 28"/>
                  <a:gd name="T6" fmla="*/ 30 w 48"/>
                  <a:gd name="T7" fmla="*/ 18 h 28"/>
                  <a:gd name="T8" fmla="*/ 30 w 48"/>
                  <a:gd name="T9" fmla="*/ 22 h 28"/>
                  <a:gd name="T10" fmla="*/ 19 w 48"/>
                  <a:gd name="T11" fmla="*/ 24 h 28"/>
                  <a:gd name="T12" fmla="*/ 15 w 48"/>
                  <a:gd name="T13" fmla="*/ 28 h 28"/>
                  <a:gd name="T14" fmla="*/ 8 w 48"/>
                  <a:gd name="T15" fmla="*/ 25 h 28"/>
                  <a:gd name="T16" fmla="*/ 8 w 48"/>
                  <a:gd name="T17" fmla="*/ 20 h 28"/>
                  <a:gd name="T18" fmla="*/ 1 w 48"/>
                  <a:gd name="T19" fmla="*/ 17 h 28"/>
                  <a:gd name="T20" fmla="*/ 1 w 48"/>
                  <a:gd name="T21" fmla="*/ 9 h 28"/>
                  <a:gd name="T22" fmla="*/ 6 w 48"/>
                  <a:gd name="T23" fmla="*/ 7 h 28"/>
                  <a:gd name="T24" fmla="*/ 15 w 48"/>
                  <a:gd name="T25" fmla="*/ 6 h 28"/>
                  <a:gd name="T26" fmla="*/ 24 w 48"/>
                  <a:gd name="T27" fmla="*/ 1 h 28"/>
                  <a:gd name="T28" fmla="*/ 45 w 48"/>
                  <a:gd name="T29" fmla="*/ 1 h 28"/>
                  <a:gd name="T30" fmla="*/ 45 w 48"/>
                  <a:gd name="T31" fmla="*/ 0 h 28"/>
                  <a:gd name="T32" fmla="*/ 45 w 48"/>
                  <a:gd name="T33" fmla="*/ 0 h 28"/>
                  <a:gd name="T34" fmla="*/ 24 w 48"/>
                  <a:gd name="T35" fmla="*/ 1 h 28"/>
                  <a:gd name="T36" fmla="*/ 24 w 48"/>
                  <a:gd name="T37" fmla="*/ 1 h 28"/>
                  <a:gd name="T38" fmla="*/ 24 w 48"/>
                  <a:gd name="T39" fmla="*/ 1 h 28"/>
                  <a:gd name="T40" fmla="*/ 15 w 48"/>
                  <a:gd name="T41" fmla="*/ 5 h 28"/>
                  <a:gd name="T42" fmla="*/ 6 w 48"/>
                  <a:gd name="T43" fmla="*/ 7 h 28"/>
                  <a:gd name="T44" fmla="*/ 6 w 48"/>
                  <a:gd name="T45" fmla="*/ 7 h 28"/>
                  <a:gd name="T46" fmla="*/ 6 w 48"/>
                  <a:gd name="T47" fmla="*/ 7 h 28"/>
                  <a:gd name="T48" fmla="*/ 1 w 48"/>
                  <a:gd name="T49" fmla="*/ 9 h 28"/>
                  <a:gd name="T50" fmla="*/ 0 w 48"/>
                  <a:gd name="T51" fmla="*/ 9 h 28"/>
                  <a:gd name="T52" fmla="*/ 0 w 48"/>
                  <a:gd name="T53" fmla="*/ 9 h 28"/>
                  <a:gd name="T54" fmla="*/ 1 w 48"/>
                  <a:gd name="T55" fmla="*/ 17 h 28"/>
                  <a:gd name="T56" fmla="*/ 1 w 48"/>
                  <a:gd name="T57" fmla="*/ 17 h 28"/>
                  <a:gd name="T58" fmla="*/ 1 w 48"/>
                  <a:gd name="T59" fmla="*/ 17 h 28"/>
                  <a:gd name="T60" fmla="*/ 8 w 48"/>
                  <a:gd name="T61" fmla="*/ 21 h 28"/>
                  <a:gd name="T62" fmla="*/ 8 w 48"/>
                  <a:gd name="T63" fmla="*/ 25 h 28"/>
                  <a:gd name="T64" fmla="*/ 8 w 48"/>
                  <a:gd name="T65" fmla="*/ 25 h 28"/>
                  <a:gd name="T66" fmla="*/ 8 w 48"/>
                  <a:gd name="T67" fmla="*/ 25 h 28"/>
                  <a:gd name="T68" fmla="*/ 15 w 48"/>
                  <a:gd name="T69" fmla="*/ 28 h 28"/>
                  <a:gd name="T70" fmla="*/ 15 w 48"/>
                  <a:gd name="T71" fmla="*/ 28 h 28"/>
                  <a:gd name="T72" fmla="*/ 15 w 48"/>
                  <a:gd name="T73" fmla="*/ 28 h 28"/>
                  <a:gd name="T74" fmla="*/ 20 w 48"/>
                  <a:gd name="T75" fmla="*/ 24 h 28"/>
                  <a:gd name="T76" fmla="*/ 30 w 48"/>
                  <a:gd name="T77" fmla="*/ 23 h 28"/>
                  <a:gd name="T78" fmla="*/ 31 w 48"/>
                  <a:gd name="T79" fmla="*/ 23 h 28"/>
                  <a:gd name="T80" fmla="*/ 31 w 48"/>
                  <a:gd name="T81" fmla="*/ 22 h 28"/>
                  <a:gd name="T82" fmla="*/ 31 w 48"/>
                  <a:gd name="T83" fmla="*/ 18 h 28"/>
                  <a:gd name="T84" fmla="*/ 43 w 48"/>
                  <a:gd name="T85" fmla="*/ 10 h 28"/>
                  <a:gd name="T86" fmla="*/ 43 w 48"/>
                  <a:gd name="T87" fmla="*/ 10 h 28"/>
                  <a:gd name="T88" fmla="*/ 44 w 48"/>
                  <a:gd name="T89" fmla="*/ 10 h 28"/>
                  <a:gd name="T90" fmla="*/ 48 w 48"/>
                  <a:gd name="T91" fmla="*/ 5 h 28"/>
                  <a:gd name="T92" fmla="*/ 48 w 48"/>
                  <a:gd name="T93" fmla="*/ 5 h 28"/>
                  <a:gd name="T94" fmla="*/ 48 w 48"/>
                  <a:gd name="T95" fmla="*/ 5 h 28"/>
                  <a:gd name="T96" fmla="*/ 45 w 48"/>
                  <a:gd name="T97" fmla="*/ 0 h 28"/>
                  <a:gd name="T98" fmla="*/ 45 w 48"/>
                  <a:gd name="T99" fmla="*/ 0 h 28"/>
                  <a:gd name="T100" fmla="*/ 45 w 48"/>
                  <a:gd name="T10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8" h="28">
                    <a:moveTo>
                      <a:pt x="45" y="1"/>
                    </a:moveTo>
                    <a:lnTo>
                      <a:pt x="47" y="5"/>
                    </a:lnTo>
                    <a:lnTo>
                      <a:pt x="43" y="10"/>
                    </a:lnTo>
                    <a:lnTo>
                      <a:pt x="30" y="18"/>
                    </a:lnTo>
                    <a:lnTo>
                      <a:pt x="30" y="22"/>
                    </a:lnTo>
                    <a:lnTo>
                      <a:pt x="19" y="24"/>
                    </a:lnTo>
                    <a:lnTo>
                      <a:pt x="15" y="28"/>
                    </a:lnTo>
                    <a:lnTo>
                      <a:pt x="8" y="25"/>
                    </a:lnTo>
                    <a:lnTo>
                      <a:pt x="8" y="20"/>
                    </a:lnTo>
                    <a:lnTo>
                      <a:pt x="1" y="17"/>
                    </a:lnTo>
                    <a:lnTo>
                      <a:pt x="1" y="9"/>
                    </a:lnTo>
                    <a:lnTo>
                      <a:pt x="6" y="7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45" y="1"/>
                    </a:lnTo>
                    <a:close/>
                    <a:moveTo>
                      <a:pt x="45" y="0"/>
                    </a:moveTo>
                    <a:lnTo>
                      <a:pt x="45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5" y="5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8" y="21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15" y="28"/>
                    </a:lnTo>
                    <a:lnTo>
                      <a:pt x="15" y="28"/>
                    </a:lnTo>
                    <a:lnTo>
                      <a:pt x="15" y="28"/>
                    </a:lnTo>
                    <a:lnTo>
                      <a:pt x="20" y="24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6" name="Freeform 1567"/>
              <p:cNvSpPr>
                <a:spLocks noEditPoints="1"/>
              </p:cNvSpPr>
              <p:nvPr/>
            </p:nvSpPr>
            <p:spPr bwMode="gray">
              <a:xfrm>
                <a:off x="248" y="1165"/>
                <a:ext cx="48" cy="28"/>
              </a:xfrm>
              <a:custGeom>
                <a:avLst/>
                <a:gdLst>
                  <a:gd name="T0" fmla="*/ 45 w 48"/>
                  <a:gd name="T1" fmla="*/ 1 h 28"/>
                  <a:gd name="T2" fmla="*/ 47 w 48"/>
                  <a:gd name="T3" fmla="*/ 5 h 28"/>
                  <a:gd name="T4" fmla="*/ 43 w 48"/>
                  <a:gd name="T5" fmla="*/ 10 h 28"/>
                  <a:gd name="T6" fmla="*/ 30 w 48"/>
                  <a:gd name="T7" fmla="*/ 18 h 28"/>
                  <a:gd name="T8" fmla="*/ 30 w 48"/>
                  <a:gd name="T9" fmla="*/ 22 h 28"/>
                  <a:gd name="T10" fmla="*/ 19 w 48"/>
                  <a:gd name="T11" fmla="*/ 24 h 28"/>
                  <a:gd name="T12" fmla="*/ 15 w 48"/>
                  <a:gd name="T13" fmla="*/ 28 h 28"/>
                  <a:gd name="T14" fmla="*/ 8 w 48"/>
                  <a:gd name="T15" fmla="*/ 25 h 28"/>
                  <a:gd name="T16" fmla="*/ 8 w 48"/>
                  <a:gd name="T17" fmla="*/ 20 h 28"/>
                  <a:gd name="T18" fmla="*/ 1 w 48"/>
                  <a:gd name="T19" fmla="*/ 17 h 28"/>
                  <a:gd name="T20" fmla="*/ 1 w 48"/>
                  <a:gd name="T21" fmla="*/ 9 h 28"/>
                  <a:gd name="T22" fmla="*/ 6 w 48"/>
                  <a:gd name="T23" fmla="*/ 7 h 28"/>
                  <a:gd name="T24" fmla="*/ 15 w 48"/>
                  <a:gd name="T25" fmla="*/ 6 h 28"/>
                  <a:gd name="T26" fmla="*/ 24 w 48"/>
                  <a:gd name="T27" fmla="*/ 1 h 28"/>
                  <a:gd name="T28" fmla="*/ 45 w 48"/>
                  <a:gd name="T29" fmla="*/ 1 h 28"/>
                  <a:gd name="T30" fmla="*/ 45 w 48"/>
                  <a:gd name="T31" fmla="*/ 0 h 28"/>
                  <a:gd name="T32" fmla="*/ 45 w 48"/>
                  <a:gd name="T33" fmla="*/ 0 h 28"/>
                  <a:gd name="T34" fmla="*/ 24 w 48"/>
                  <a:gd name="T35" fmla="*/ 1 h 28"/>
                  <a:gd name="T36" fmla="*/ 24 w 48"/>
                  <a:gd name="T37" fmla="*/ 1 h 28"/>
                  <a:gd name="T38" fmla="*/ 24 w 48"/>
                  <a:gd name="T39" fmla="*/ 1 h 28"/>
                  <a:gd name="T40" fmla="*/ 15 w 48"/>
                  <a:gd name="T41" fmla="*/ 5 h 28"/>
                  <a:gd name="T42" fmla="*/ 6 w 48"/>
                  <a:gd name="T43" fmla="*/ 7 h 28"/>
                  <a:gd name="T44" fmla="*/ 6 w 48"/>
                  <a:gd name="T45" fmla="*/ 7 h 28"/>
                  <a:gd name="T46" fmla="*/ 6 w 48"/>
                  <a:gd name="T47" fmla="*/ 7 h 28"/>
                  <a:gd name="T48" fmla="*/ 1 w 48"/>
                  <a:gd name="T49" fmla="*/ 9 h 28"/>
                  <a:gd name="T50" fmla="*/ 0 w 48"/>
                  <a:gd name="T51" fmla="*/ 9 h 28"/>
                  <a:gd name="T52" fmla="*/ 0 w 48"/>
                  <a:gd name="T53" fmla="*/ 9 h 28"/>
                  <a:gd name="T54" fmla="*/ 1 w 48"/>
                  <a:gd name="T55" fmla="*/ 17 h 28"/>
                  <a:gd name="T56" fmla="*/ 1 w 48"/>
                  <a:gd name="T57" fmla="*/ 17 h 28"/>
                  <a:gd name="T58" fmla="*/ 1 w 48"/>
                  <a:gd name="T59" fmla="*/ 17 h 28"/>
                  <a:gd name="T60" fmla="*/ 8 w 48"/>
                  <a:gd name="T61" fmla="*/ 21 h 28"/>
                  <a:gd name="T62" fmla="*/ 8 w 48"/>
                  <a:gd name="T63" fmla="*/ 25 h 28"/>
                  <a:gd name="T64" fmla="*/ 8 w 48"/>
                  <a:gd name="T65" fmla="*/ 25 h 28"/>
                  <a:gd name="T66" fmla="*/ 8 w 48"/>
                  <a:gd name="T67" fmla="*/ 25 h 28"/>
                  <a:gd name="T68" fmla="*/ 15 w 48"/>
                  <a:gd name="T69" fmla="*/ 28 h 28"/>
                  <a:gd name="T70" fmla="*/ 15 w 48"/>
                  <a:gd name="T71" fmla="*/ 28 h 28"/>
                  <a:gd name="T72" fmla="*/ 15 w 48"/>
                  <a:gd name="T73" fmla="*/ 28 h 28"/>
                  <a:gd name="T74" fmla="*/ 20 w 48"/>
                  <a:gd name="T75" fmla="*/ 24 h 28"/>
                  <a:gd name="T76" fmla="*/ 30 w 48"/>
                  <a:gd name="T77" fmla="*/ 23 h 28"/>
                  <a:gd name="T78" fmla="*/ 31 w 48"/>
                  <a:gd name="T79" fmla="*/ 23 h 28"/>
                  <a:gd name="T80" fmla="*/ 31 w 48"/>
                  <a:gd name="T81" fmla="*/ 22 h 28"/>
                  <a:gd name="T82" fmla="*/ 31 w 48"/>
                  <a:gd name="T83" fmla="*/ 18 h 28"/>
                  <a:gd name="T84" fmla="*/ 43 w 48"/>
                  <a:gd name="T85" fmla="*/ 10 h 28"/>
                  <a:gd name="T86" fmla="*/ 43 w 48"/>
                  <a:gd name="T87" fmla="*/ 10 h 28"/>
                  <a:gd name="T88" fmla="*/ 44 w 48"/>
                  <a:gd name="T89" fmla="*/ 10 h 28"/>
                  <a:gd name="T90" fmla="*/ 48 w 48"/>
                  <a:gd name="T91" fmla="*/ 5 h 28"/>
                  <a:gd name="T92" fmla="*/ 48 w 48"/>
                  <a:gd name="T93" fmla="*/ 5 h 28"/>
                  <a:gd name="T94" fmla="*/ 48 w 48"/>
                  <a:gd name="T95" fmla="*/ 5 h 28"/>
                  <a:gd name="T96" fmla="*/ 45 w 48"/>
                  <a:gd name="T97" fmla="*/ 0 h 28"/>
                  <a:gd name="T98" fmla="*/ 45 w 48"/>
                  <a:gd name="T99" fmla="*/ 0 h 28"/>
                  <a:gd name="T100" fmla="*/ 45 w 48"/>
                  <a:gd name="T10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8" h="28">
                    <a:moveTo>
                      <a:pt x="45" y="1"/>
                    </a:moveTo>
                    <a:lnTo>
                      <a:pt x="47" y="5"/>
                    </a:lnTo>
                    <a:lnTo>
                      <a:pt x="43" y="10"/>
                    </a:lnTo>
                    <a:lnTo>
                      <a:pt x="30" y="18"/>
                    </a:lnTo>
                    <a:lnTo>
                      <a:pt x="30" y="22"/>
                    </a:lnTo>
                    <a:lnTo>
                      <a:pt x="19" y="24"/>
                    </a:lnTo>
                    <a:lnTo>
                      <a:pt x="15" y="28"/>
                    </a:lnTo>
                    <a:lnTo>
                      <a:pt x="8" y="25"/>
                    </a:lnTo>
                    <a:lnTo>
                      <a:pt x="8" y="20"/>
                    </a:lnTo>
                    <a:lnTo>
                      <a:pt x="1" y="17"/>
                    </a:lnTo>
                    <a:lnTo>
                      <a:pt x="1" y="9"/>
                    </a:lnTo>
                    <a:lnTo>
                      <a:pt x="6" y="7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45" y="1"/>
                    </a:lnTo>
                    <a:moveTo>
                      <a:pt x="45" y="0"/>
                    </a:moveTo>
                    <a:lnTo>
                      <a:pt x="45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5" y="5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8" y="21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15" y="28"/>
                    </a:lnTo>
                    <a:lnTo>
                      <a:pt x="15" y="28"/>
                    </a:lnTo>
                    <a:lnTo>
                      <a:pt x="15" y="28"/>
                    </a:lnTo>
                    <a:lnTo>
                      <a:pt x="20" y="24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7" name="Freeform 1568"/>
              <p:cNvSpPr>
                <a:spLocks/>
              </p:cNvSpPr>
              <p:nvPr/>
            </p:nvSpPr>
            <p:spPr bwMode="gray">
              <a:xfrm>
                <a:off x="369" y="1079"/>
                <a:ext cx="6" cy="6"/>
              </a:xfrm>
              <a:custGeom>
                <a:avLst/>
                <a:gdLst>
                  <a:gd name="T0" fmla="*/ 0 w 6"/>
                  <a:gd name="T1" fmla="*/ 2 h 6"/>
                  <a:gd name="T2" fmla="*/ 3 w 6"/>
                  <a:gd name="T3" fmla="*/ 0 h 6"/>
                  <a:gd name="T4" fmla="*/ 6 w 6"/>
                  <a:gd name="T5" fmla="*/ 4 h 6"/>
                  <a:gd name="T6" fmla="*/ 4 w 6"/>
                  <a:gd name="T7" fmla="*/ 6 h 6"/>
                  <a:gd name="T8" fmla="*/ 0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lnTo>
                      <a:pt x="3" y="0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8" name="Freeform 1569"/>
              <p:cNvSpPr>
                <a:spLocks noEditPoints="1"/>
              </p:cNvSpPr>
              <p:nvPr/>
            </p:nvSpPr>
            <p:spPr bwMode="gray">
              <a:xfrm>
                <a:off x="369" y="1079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6 w 7"/>
                  <a:gd name="T3" fmla="*/ 4 h 7"/>
                  <a:gd name="T4" fmla="*/ 4 w 7"/>
                  <a:gd name="T5" fmla="*/ 6 h 7"/>
                  <a:gd name="T6" fmla="*/ 0 w 7"/>
                  <a:gd name="T7" fmla="*/ 2 h 7"/>
                  <a:gd name="T8" fmla="*/ 3 w 7"/>
                  <a:gd name="T9" fmla="*/ 0 h 7"/>
                  <a:gd name="T10" fmla="*/ 3 w 7"/>
                  <a:gd name="T11" fmla="*/ 0 h 7"/>
                  <a:gd name="T12" fmla="*/ 3 w 7"/>
                  <a:gd name="T13" fmla="*/ 0 h 7"/>
                  <a:gd name="T14" fmla="*/ 0 w 7"/>
                  <a:gd name="T15" fmla="*/ 2 h 7"/>
                  <a:gd name="T16" fmla="*/ 0 w 7"/>
                  <a:gd name="T17" fmla="*/ 2 h 7"/>
                  <a:gd name="T18" fmla="*/ 0 w 7"/>
                  <a:gd name="T19" fmla="*/ 2 h 7"/>
                  <a:gd name="T20" fmla="*/ 4 w 7"/>
                  <a:gd name="T21" fmla="*/ 6 h 7"/>
                  <a:gd name="T22" fmla="*/ 4 w 7"/>
                  <a:gd name="T23" fmla="*/ 7 h 7"/>
                  <a:gd name="T24" fmla="*/ 4 w 7"/>
                  <a:gd name="T25" fmla="*/ 7 h 7"/>
                  <a:gd name="T26" fmla="*/ 6 w 7"/>
                  <a:gd name="T27" fmla="*/ 5 h 7"/>
                  <a:gd name="T28" fmla="*/ 7 w 7"/>
                  <a:gd name="T29" fmla="*/ 4 h 7"/>
                  <a:gd name="T30" fmla="*/ 6 w 7"/>
                  <a:gd name="T31" fmla="*/ 4 h 7"/>
                  <a:gd name="T32" fmla="*/ 4 w 7"/>
                  <a:gd name="T33" fmla="*/ 0 h 7"/>
                  <a:gd name="T34" fmla="*/ 3 w 7"/>
                  <a:gd name="T35" fmla="*/ 0 h 7"/>
                  <a:gd name="T36" fmla="*/ 3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6" y="4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9" name="Freeform 1570"/>
              <p:cNvSpPr>
                <a:spLocks noEditPoints="1"/>
              </p:cNvSpPr>
              <p:nvPr/>
            </p:nvSpPr>
            <p:spPr bwMode="gray">
              <a:xfrm>
                <a:off x="369" y="1079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6 w 7"/>
                  <a:gd name="T3" fmla="*/ 4 h 7"/>
                  <a:gd name="T4" fmla="*/ 4 w 7"/>
                  <a:gd name="T5" fmla="*/ 6 h 7"/>
                  <a:gd name="T6" fmla="*/ 0 w 7"/>
                  <a:gd name="T7" fmla="*/ 2 h 7"/>
                  <a:gd name="T8" fmla="*/ 3 w 7"/>
                  <a:gd name="T9" fmla="*/ 0 h 7"/>
                  <a:gd name="T10" fmla="*/ 3 w 7"/>
                  <a:gd name="T11" fmla="*/ 0 h 7"/>
                  <a:gd name="T12" fmla="*/ 3 w 7"/>
                  <a:gd name="T13" fmla="*/ 0 h 7"/>
                  <a:gd name="T14" fmla="*/ 0 w 7"/>
                  <a:gd name="T15" fmla="*/ 2 h 7"/>
                  <a:gd name="T16" fmla="*/ 0 w 7"/>
                  <a:gd name="T17" fmla="*/ 2 h 7"/>
                  <a:gd name="T18" fmla="*/ 0 w 7"/>
                  <a:gd name="T19" fmla="*/ 2 h 7"/>
                  <a:gd name="T20" fmla="*/ 4 w 7"/>
                  <a:gd name="T21" fmla="*/ 6 h 7"/>
                  <a:gd name="T22" fmla="*/ 4 w 7"/>
                  <a:gd name="T23" fmla="*/ 7 h 7"/>
                  <a:gd name="T24" fmla="*/ 4 w 7"/>
                  <a:gd name="T25" fmla="*/ 7 h 7"/>
                  <a:gd name="T26" fmla="*/ 6 w 7"/>
                  <a:gd name="T27" fmla="*/ 5 h 7"/>
                  <a:gd name="T28" fmla="*/ 7 w 7"/>
                  <a:gd name="T29" fmla="*/ 4 h 7"/>
                  <a:gd name="T30" fmla="*/ 6 w 7"/>
                  <a:gd name="T31" fmla="*/ 4 h 7"/>
                  <a:gd name="T32" fmla="*/ 4 w 7"/>
                  <a:gd name="T33" fmla="*/ 0 h 7"/>
                  <a:gd name="T34" fmla="*/ 3 w 7"/>
                  <a:gd name="T35" fmla="*/ 0 h 7"/>
                  <a:gd name="T36" fmla="*/ 3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6" y="4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0" name="Freeform 1571"/>
              <p:cNvSpPr>
                <a:spLocks/>
              </p:cNvSpPr>
              <p:nvPr/>
            </p:nvSpPr>
            <p:spPr bwMode="gray">
              <a:xfrm>
                <a:off x="365" y="1089"/>
                <a:ext cx="6" cy="5"/>
              </a:xfrm>
              <a:custGeom>
                <a:avLst/>
                <a:gdLst>
                  <a:gd name="T0" fmla="*/ 0 w 6"/>
                  <a:gd name="T1" fmla="*/ 4 h 5"/>
                  <a:gd name="T2" fmla="*/ 2 w 6"/>
                  <a:gd name="T3" fmla="*/ 0 h 5"/>
                  <a:gd name="T4" fmla="*/ 6 w 6"/>
                  <a:gd name="T5" fmla="*/ 1 h 5"/>
                  <a:gd name="T6" fmla="*/ 4 w 6"/>
                  <a:gd name="T7" fmla="*/ 5 h 5"/>
                  <a:gd name="T8" fmla="*/ 0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lnTo>
                      <a:pt x="2" y="0"/>
                    </a:lnTo>
                    <a:lnTo>
                      <a:pt x="6" y="1"/>
                    </a:lnTo>
                    <a:lnTo>
                      <a:pt x="4" y="5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1" name="Freeform 1572"/>
              <p:cNvSpPr>
                <a:spLocks noEditPoints="1"/>
              </p:cNvSpPr>
              <p:nvPr/>
            </p:nvSpPr>
            <p:spPr bwMode="gray">
              <a:xfrm>
                <a:off x="365" y="1088"/>
                <a:ext cx="7" cy="7"/>
              </a:xfrm>
              <a:custGeom>
                <a:avLst/>
                <a:gdLst>
                  <a:gd name="T0" fmla="*/ 2 w 7"/>
                  <a:gd name="T1" fmla="*/ 1 h 7"/>
                  <a:gd name="T2" fmla="*/ 6 w 7"/>
                  <a:gd name="T3" fmla="*/ 2 h 7"/>
                  <a:gd name="T4" fmla="*/ 4 w 7"/>
                  <a:gd name="T5" fmla="*/ 6 h 7"/>
                  <a:gd name="T6" fmla="*/ 0 w 7"/>
                  <a:gd name="T7" fmla="*/ 5 h 7"/>
                  <a:gd name="T8" fmla="*/ 2 w 7"/>
                  <a:gd name="T9" fmla="*/ 1 h 7"/>
                  <a:gd name="T10" fmla="*/ 2 w 7"/>
                  <a:gd name="T11" fmla="*/ 0 h 7"/>
                  <a:gd name="T12" fmla="*/ 2 w 7"/>
                  <a:gd name="T13" fmla="*/ 1 h 7"/>
                  <a:gd name="T14" fmla="*/ 0 w 7"/>
                  <a:gd name="T15" fmla="*/ 5 h 7"/>
                  <a:gd name="T16" fmla="*/ 0 w 7"/>
                  <a:gd name="T17" fmla="*/ 5 h 7"/>
                  <a:gd name="T18" fmla="*/ 0 w 7"/>
                  <a:gd name="T19" fmla="*/ 5 h 7"/>
                  <a:gd name="T20" fmla="*/ 4 w 7"/>
                  <a:gd name="T21" fmla="*/ 6 h 7"/>
                  <a:gd name="T22" fmla="*/ 4 w 7"/>
                  <a:gd name="T23" fmla="*/ 7 h 7"/>
                  <a:gd name="T24" fmla="*/ 4 w 7"/>
                  <a:gd name="T25" fmla="*/ 6 h 7"/>
                  <a:gd name="T26" fmla="*/ 6 w 7"/>
                  <a:gd name="T27" fmla="*/ 2 h 7"/>
                  <a:gd name="T28" fmla="*/ 7 w 7"/>
                  <a:gd name="T29" fmla="*/ 2 h 7"/>
                  <a:gd name="T30" fmla="*/ 6 w 7"/>
                  <a:gd name="T31" fmla="*/ 2 h 7"/>
                  <a:gd name="T32" fmla="*/ 2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2" y="1"/>
                    </a:moveTo>
                    <a:lnTo>
                      <a:pt x="6" y="2"/>
                    </a:lnTo>
                    <a:lnTo>
                      <a:pt x="4" y="6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2" name="Freeform 1573"/>
              <p:cNvSpPr>
                <a:spLocks noEditPoints="1"/>
              </p:cNvSpPr>
              <p:nvPr/>
            </p:nvSpPr>
            <p:spPr bwMode="gray">
              <a:xfrm>
                <a:off x="365" y="1088"/>
                <a:ext cx="7" cy="7"/>
              </a:xfrm>
              <a:custGeom>
                <a:avLst/>
                <a:gdLst>
                  <a:gd name="T0" fmla="*/ 2 w 7"/>
                  <a:gd name="T1" fmla="*/ 1 h 7"/>
                  <a:gd name="T2" fmla="*/ 6 w 7"/>
                  <a:gd name="T3" fmla="*/ 2 h 7"/>
                  <a:gd name="T4" fmla="*/ 4 w 7"/>
                  <a:gd name="T5" fmla="*/ 6 h 7"/>
                  <a:gd name="T6" fmla="*/ 0 w 7"/>
                  <a:gd name="T7" fmla="*/ 5 h 7"/>
                  <a:gd name="T8" fmla="*/ 2 w 7"/>
                  <a:gd name="T9" fmla="*/ 1 h 7"/>
                  <a:gd name="T10" fmla="*/ 2 w 7"/>
                  <a:gd name="T11" fmla="*/ 0 h 7"/>
                  <a:gd name="T12" fmla="*/ 2 w 7"/>
                  <a:gd name="T13" fmla="*/ 1 h 7"/>
                  <a:gd name="T14" fmla="*/ 0 w 7"/>
                  <a:gd name="T15" fmla="*/ 5 h 7"/>
                  <a:gd name="T16" fmla="*/ 0 w 7"/>
                  <a:gd name="T17" fmla="*/ 5 h 7"/>
                  <a:gd name="T18" fmla="*/ 0 w 7"/>
                  <a:gd name="T19" fmla="*/ 5 h 7"/>
                  <a:gd name="T20" fmla="*/ 4 w 7"/>
                  <a:gd name="T21" fmla="*/ 6 h 7"/>
                  <a:gd name="T22" fmla="*/ 4 w 7"/>
                  <a:gd name="T23" fmla="*/ 7 h 7"/>
                  <a:gd name="T24" fmla="*/ 4 w 7"/>
                  <a:gd name="T25" fmla="*/ 6 h 7"/>
                  <a:gd name="T26" fmla="*/ 6 w 7"/>
                  <a:gd name="T27" fmla="*/ 2 h 7"/>
                  <a:gd name="T28" fmla="*/ 7 w 7"/>
                  <a:gd name="T29" fmla="*/ 2 h 7"/>
                  <a:gd name="T30" fmla="*/ 6 w 7"/>
                  <a:gd name="T31" fmla="*/ 2 h 7"/>
                  <a:gd name="T32" fmla="*/ 2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2" y="1"/>
                    </a:moveTo>
                    <a:lnTo>
                      <a:pt x="6" y="2"/>
                    </a:lnTo>
                    <a:lnTo>
                      <a:pt x="4" y="6"/>
                    </a:lnTo>
                    <a:lnTo>
                      <a:pt x="0" y="5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3" name="Freeform 1574"/>
              <p:cNvSpPr>
                <a:spLocks/>
              </p:cNvSpPr>
              <p:nvPr/>
            </p:nvSpPr>
            <p:spPr bwMode="gray">
              <a:xfrm>
                <a:off x="141" y="1242"/>
                <a:ext cx="7" cy="7"/>
              </a:xfrm>
              <a:custGeom>
                <a:avLst/>
                <a:gdLst>
                  <a:gd name="T0" fmla="*/ 0 w 7"/>
                  <a:gd name="T1" fmla="*/ 1 h 7"/>
                  <a:gd name="T2" fmla="*/ 4 w 7"/>
                  <a:gd name="T3" fmla="*/ 0 h 7"/>
                  <a:gd name="T4" fmla="*/ 7 w 7"/>
                  <a:gd name="T5" fmla="*/ 2 h 7"/>
                  <a:gd name="T6" fmla="*/ 1 w 7"/>
                  <a:gd name="T7" fmla="*/ 7 h 7"/>
                  <a:gd name="T8" fmla="*/ 0 w 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1"/>
                    </a:moveTo>
                    <a:lnTo>
                      <a:pt x="4" y="0"/>
                    </a:lnTo>
                    <a:lnTo>
                      <a:pt x="7" y="2"/>
                    </a:lnTo>
                    <a:lnTo>
                      <a:pt x="1" y="7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4" name="Freeform 1575"/>
              <p:cNvSpPr>
                <a:spLocks noEditPoints="1"/>
              </p:cNvSpPr>
              <p:nvPr/>
            </p:nvSpPr>
            <p:spPr bwMode="gray">
              <a:xfrm>
                <a:off x="141" y="1242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1 w 8"/>
                  <a:gd name="T5" fmla="*/ 7 h 7"/>
                  <a:gd name="T6" fmla="*/ 0 w 8"/>
                  <a:gd name="T7" fmla="*/ 1 h 7"/>
                  <a:gd name="T8" fmla="*/ 4 w 8"/>
                  <a:gd name="T9" fmla="*/ 0 h 7"/>
                  <a:gd name="T10" fmla="*/ 4 w 8"/>
                  <a:gd name="T11" fmla="*/ 0 h 7"/>
                  <a:gd name="T12" fmla="*/ 4 w 8"/>
                  <a:gd name="T13" fmla="*/ 0 h 7"/>
                  <a:gd name="T14" fmla="*/ 0 w 8"/>
                  <a:gd name="T15" fmla="*/ 0 h 7"/>
                  <a:gd name="T16" fmla="*/ 0 w 8"/>
                  <a:gd name="T17" fmla="*/ 1 h 7"/>
                  <a:gd name="T18" fmla="*/ 0 w 8"/>
                  <a:gd name="T19" fmla="*/ 1 h 7"/>
                  <a:gd name="T20" fmla="*/ 1 w 8"/>
                  <a:gd name="T21" fmla="*/ 7 h 7"/>
                  <a:gd name="T22" fmla="*/ 1 w 8"/>
                  <a:gd name="T23" fmla="*/ 7 h 7"/>
                  <a:gd name="T24" fmla="*/ 2 w 8"/>
                  <a:gd name="T25" fmla="*/ 7 h 7"/>
                  <a:gd name="T26" fmla="*/ 7 w 8"/>
                  <a:gd name="T27" fmla="*/ 2 h 7"/>
                  <a:gd name="T28" fmla="*/ 8 w 8"/>
                  <a:gd name="T29" fmla="*/ 2 h 7"/>
                  <a:gd name="T30" fmla="*/ 7 w 8"/>
                  <a:gd name="T31" fmla="*/ 1 h 7"/>
                  <a:gd name="T32" fmla="*/ 5 w 8"/>
                  <a:gd name="T33" fmla="*/ 0 h 7"/>
                  <a:gd name="T34" fmla="*/ 4 w 8"/>
                  <a:gd name="T35" fmla="*/ 0 h 7"/>
                  <a:gd name="T36" fmla="*/ 4 w 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7" y="2"/>
                    </a:lnTo>
                    <a:lnTo>
                      <a:pt x="1" y="7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5" name="Freeform 1576"/>
              <p:cNvSpPr>
                <a:spLocks noEditPoints="1"/>
              </p:cNvSpPr>
              <p:nvPr/>
            </p:nvSpPr>
            <p:spPr bwMode="gray">
              <a:xfrm>
                <a:off x="141" y="1242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1 w 8"/>
                  <a:gd name="T5" fmla="*/ 7 h 7"/>
                  <a:gd name="T6" fmla="*/ 0 w 8"/>
                  <a:gd name="T7" fmla="*/ 1 h 7"/>
                  <a:gd name="T8" fmla="*/ 4 w 8"/>
                  <a:gd name="T9" fmla="*/ 0 h 7"/>
                  <a:gd name="T10" fmla="*/ 4 w 8"/>
                  <a:gd name="T11" fmla="*/ 0 h 7"/>
                  <a:gd name="T12" fmla="*/ 4 w 8"/>
                  <a:gd name="T13" fmla="*/ 0 h 7"/>
                  <a:gd name="T14" fmla="*/ 0 w 8"/>
                  <a:gd name="T15" fmla="*/ 0 h 7"/>
                  <a:gd name="T16" fmla="*/ 0 w 8"/>
                  <a:gd name="T17" fmla="*/ 1 h 7"/>
                  <a:gd name="T18" fmla="*/ 0 w 8"/>
                  <a:gd name="T19" fmla="*/ 1 h 7"/>
                  <a:gd name="T20" fmla="*/ 1 w 8"/>
                  <a:gd name="T21" fmla="*/ 7 h 7"/>
                  <a:gd name="T22" fmla="*/ 1 w 8"/>
                  <a:gd name="T23" fmla="*/ 7 h 7"/>
                  <a:gd name="T24" fmla="*/ 2 w 8"/>
                  <a:gd name="T25" fmla="*/ 7 h 7"/>
                  <a:gd name="T26" fmla="*/ 7 w 8"/>
                  <a:gd name="T27" fmla="*/ 2 h 7"/>
                  <a:gd name="T28" fmla="*/ 8 w 8"/>
                  <a:gd name="T29" fmla="*/ 2 h 7"/>
                  <a:gd name="T30" fmla="*/ 7 w 8"/>
                  <a:gd name="T31" fmla="*/ 1 h 7"/>
                  <a:gd name="T32" fmla="*/ 5 w 8"/>
                  <a:gd name="T33" fmla="*/ 0 h 7"/>
                  <a:gd name="T34" fmla="*/ 4 w 8"/>
                  <a:gd name="T35" fmla="*/ 0 h 7"/>
                  <a:gd name="T36" fmla="*/ 4 w 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7" y="2"/>
                    </a:lnTo>
                    <a:lnTo>
                      <a:pt x="1" y="7"/>
                    </a:lnTo>
                    <a:lnTo>
                      <a:pt x="0" y="1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6" name="Freeform 1577"/>
              <p:cNvSpPr>
                <a:spLocks/>
              </p:cNvSpPr>
              <p:nvPr/>
            </p:nvSpPr>
            <p:spPr bwMode="gray">
              <a:xfrm>
                <a:off x="152" y="1246"/>
                <a:ext cx="8" cy="9"/>
              </a:xfrm>
              <a:custGeom>
                <a:avLst/>
                <a:gdLst>
                  <a:gd name="T0" fmla="*/ 0 w 8"/>
                  <a:gd name="T1" fmla="*/ 3 h 9"/>
                  <a:gd name="T2" fmla="*/ 6 w 8"/>
                  <a:gd name="T3" fmla="*/ 0 h 9"/>
                  <a:gd name="T4" fmla="*/ 8 w 8"/>
                  <a:gd name="T5" fmla="*/ 2 h 9"/>
                  <a:gd name="T6" fmla="*/ 3 w 8"/>
                  <a:gd name="T7" fmla="*/ 9 h 9"/>
                  <a:gd name="T8" fmla="*/ 0 w 8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3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3" y="9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7" name="Freeform 1578"/>
              <p:cNvSpPr>
                <a:spLocks noEditPoints="1"/>
              </p:cNvSpPr>
              <p:nvPr/>
            </p:nvSpPr>
            <p:spPr bwMode="gray">
              <a:xfrm>
                <a:off x="151" y="1246"/>
                <a:ext cx="9" cy="9"/>
              </a:xfrm>
              <a:custGeom>
                <a:avLst/>
                <a:gdLst>
                  <a:gd name="T0" fmla="*/ 7 w 9"/>
                  <a:gd name="T1" fmla="*/ 1 h 9"/>
                  <a:gd name="T2" fmla="*/ 8 w 9"/>
                  <a:gd name="T3" fmla="*/ 2 h 9"/>
                  <a:gd name="T4" fmla="*/ 4 w 9"/>
                  <a:gd name="T5" fmla="*/ 8 h 9"/>
                  <a:gd name="T6" fmla="*/ 1 w 9"/>
                  <a:gd name="T7" fmla="*/ 3 h 9"/>
                  <a:gd name="T8" fmla="*/ 7 w 9"/>
                  <a:gd name="T9" fmla="*/ 1 h 9"/>
                  <a:gd name="T10" fmla="*/ 7 w 9"/>
                  <a:gd name="T11" fmla="*/ 0 h 9"/>
                  <a:gd name="T12" fmla="*/ 6 w 9"/>
                  <a:gd name="T13" fmla="*/ 0 h 9"/>
                  <a:gd name="T14" fmla="*/ 1 w 9"/>
                  <a:gd name="T15" fmla="*/ 3 h 9"/>
                  <a:gd name="T16" fmla="*/ 0 w 9"/>
                  <a:gd name="T17" fmla="*/ 3 h 9"/>
                  <a:gd name="T18" fmla="*/ 0 w 9"/>
                  <a:gd name="T19" fmla="*/ 3 h 9"/>
                  <a:gd name="T20" fmla="*/ 3 w 9"/>
                  <a:gd name="T21" fmla="*/ 9 h 9"/>
                  <a:gd name="T22" fmla="*/ 4 w 9"/>
                  <a:gd name="T23" fmla="*/ 9 h 9"/>
                  <a:gd name="T24" fmla="*/ 4 w 9"/>
                  <a:gd name="T25" fmla="*/ 9 h 9"/>
                  <a:gd name="T26" fmla="*/ 9 w 9"/>
                  <a:gd name="T27" fmla="*/ 3 h 9"/>
                  <a:gd name="T28" fmla="*/ 9 w 9"/>
                  <a:gd name="T29" fmla="*/ 2 h 9"/>
                  <a:gd name="T30" fmla="*/ 9 w 9"/>
                  <a:gd name="T31" fmla="*/ 2 h 9"/>
                  <a:gd name="T32" fmla="*/ 7 w 9"/>
                  <a:gd name="T33" fmla="*/ 0 h 9"/>
                  <a:gd name="T34" fmla="*/ 7 w 9"/>
                  <a:gd name="T35" fmla="*/ 0 h 9"/>
                  <a:gd name="T36" fmla="*/ 7 w 9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9">
                    <a:moveTo>
                      <a:pt x="7" y="1"/>
                    </a:moveTo>
                    <a:lnTo>
                      <a:pt x="8" y="2"/>
                    </a:lnTo>
                    <a:lnTo>
                      <a:pt x="4" y="8"/>
                    </a:lnTo>
                    <a:lnTo>
                      <a:pt x="1" y="3"/>
                    </a:lnTo>
                    <a:lnTo>
                      <a:pt x="7" y="1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8" name="Freeform 1579"/>
              <p:cNvSpPr>
                <a:spLocks noEditPoints="1"/>
              </p:cNvSpPr>
              <p:nvPr/>
            </p:nvSpPr>
            <p:spPr bwMode="gray">
              <a:xfrm>
                <a:off x="151" y="1246"/>
                <a:ext cx="9" cy="9"/>
              </a:xfrm>
              <a:custGeom>
                <a:avLst/>
                <a:gdLst>
                  <a:gd name="T0" fmla="*/ 7 w 9"/>
                  <a:gd name="T1" fmla="*/ 1 h 9"/>
                  <a:gd name="T2" fmla="*/ 8 w 9"/>
                  <a:gd name="T3" fmla="*/ 2 h 9"/>
                  <a:gd name="T4" fmla="*/ 4 w 9"/>
                  <a:gd name="T5" fmla="*/ 8 h 9"/>
                  <a:gd name="T6" fmla="*/ 1 w 9"/>
                  <a:gd name="T7" fmla="*/ 3 h 9"/>
                  <a:gd name="T8" fmla="*/ 7 w 9"/>
                  <a:gd name="T9" fmla="*/ 1 h 9"/>
                  <a:gd name="T10" fmla="*/ 7 w 9"/>
                  <a:gd name="T11" fmla="*/ 0 h 9"/>
                  <a:gd name="T12" fmla="*/ 6 w 9"/>
                  <a:gd name="T13" fmla="*/ 0 h 9"/>
                  <a:gd name="T14" fmla="*/ 1 w 9"/>
                  <a:gd name="T15" fmla="*/ 3 h 9"/>
                  <a:gd name="T16" fmla="*/ 0 w 9"/>
                  <a:gd name="T17" fmla="*/ 3 h 9"/>
                  <a:gd name="T18" fmla="*/ 0 w 9"/>
                  <a:gd name="T19" fmla="*/ 3 h 9"/>
                  <a:gd name="T20" fmla="*/ 3 w 9"/>
                  <a:gd name="T21" fmla="*/ 9 h 9"/>
                  <a:gd name="T22" fmla="*/ 4 w 9"/>
                  <a:gd name="T23" fmla="*/ 9 h 9"/>
                  <a:gd name="T24" fmla="*/ 4 w 9"/>
                  <a:gd name="T25" fmla="*/ 9 h 9"/>
                  <a:gd name="T26" fmla="*/ 9 w 9"/>
                  <a:gd name="T27" fmla="*/ 3 h 9"/>
                  <a:gd name="T28" fmla="*/ 9 w 9"/>
                  <a:gd name="T29" fmla="*/ 2 h 9"/>
                  <a:gd name="T30" fmla="*/ 9 w 9"/>
                  <a:gd name="T31" fmla="*/ 2 h 9"/>
                  <a:gd name="T32" fmla="*/ 7 w 9"/>
                  <a:gd name="T33" fmla="*/ 0 h 9"/>
                  <a:gd name="T34" fmla="*/ 7 w 9"/>
                  <a:gd name="T35" fmla="*/ 0 h 9"/>
                  <a:gd name="T36" fmla="*/ 7 w 9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9">
                    <a:moveTo>
                      <a:pt x="7" y="1"/>
                    </a:moveTo>
                    <a:lnTo>
                      <a:pt x="8" y="2"/>
                    </a:lnTo>
                    <a:lnTo>
                      <a:pt x="4" y="8"/>
                    </a:lnTo>
                    <a:lnTo>
                      <a:pt x="1" y="3"/>
                    </a:lnTo>
                    <a:lnTo>
                      <a:pt x="7" y="1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9" name="Freeform 1580"/>
              <p:cNvSpPr>
                <a:spLocks/>
              </p:cNvSpPr>
              <p:nvPr/>
            </p:nvSpPr>
            <p:spPr bwMode="gray">
              <a:xfrm>
                <a:off x="887" y="648"/>
                <a:ext cx="316" cy="149"/>
              </a:xfrm>
              <a:custGeom>
                <a:avLst/>
                <a:gdLst>
                  <a:gd name="T0" fmla="*/ 90 w 316"/>
                  <a:gd name="T1" fmla="*/ 130 h 149"/>
                  <a:gd name="T2" fmla="*/ 60 w 316"/>
                  <a:gd name="T3" fmla="*/ 126 h 149"/>
                  <a:gd name="T4" fmla="*/ 24 w 316"/>
                  <a:gd name="T5" fmla="*/ 114 h 149"/>
                  <a:gd name="T6" fmla="*/ 39 w 316"/>
                  <a:gd name="T7" fmla="*/ 101 h 149"/>
                  <a:gd name="T8" fmla="*/ 100 w 316"/>
                  <a:gd name="T9" fmla="*/ 99 h 149"/>
                  <a:gd name="T10" fmla="*/ 122 w 316"/>
                  <a:gd name="T11" fmla="*/ 95 h 149"/>
                  <a:gd name="T12" fmla="*/ 95 w 316"/>
                  <a:gd name="T13" fmla="*/ 89 h 149"/>
                  <a:gd name="T14" fmla="*/ 54 w 316"/>
                  <a:gd name="T15" fmla="*/ 91 h 149"/>
                  <a:gd name="T16" fmla="*/ 20 w 316"/>
                  <a:gd name="T17" fmla="*/ 86 h 149"/>
                  <a:gd name="T18" fmla="*/ 25 w 316"/>
                  <a:gd name="T19" fmla="*/ 70 h 149"/>
                  <a:gd name="T20" fmla="*/ 52 w 316"/>
                  <a:gd name="T21" fmla="*/ 62 h 149"/>
                  <a:gd name="T22" fmla="*/ 24 w 316"/>
                  <a:gd name="T23" fmla="*/ 62 h 149"/>
                  <a:gd name="T24" fmla="*/ 12 w 316"/>
                  <a:gd name="T25" fmla="*/ 63 h 149"/>
                  <a:gd name="T26" fmla="*/ 1 w 316"/>
                  <a:gd name="T27" fmla="*/ 57 h 149"/>
                  <a:gd name="T28" fmla="*/ 13 w 316"/>
                  <a:gd name="T29" fmla="*/ 40 h 149"/>
                  <a:gd name="T30" fmla="*/ 2 w 316"/>
                  <a:gd name="T31" fmla="*/ 32 h 149"/>
                  <a:gd name="T32" fmla="*/ 24 w 316"/>
                  <a:gd name="T33" fmla="*/ 17 h 149"/>
                  <a:gd name="T34" fmla="*/ 53 w 316"/>
                  <a:gd name="T35" fmla="*/ 4 h 149"/>
                  <a:gd name="T36" fmla="*/ 77 w 316"/>
                  <a:gd name="T37" fmla="*/ 3 h 149"/>
                  <a:gd name="T38" fmla="*/ 73 w 316"/>
                  <a:gd name="T39" fmla="*/ 18 h 149"/>
                  <a:gd name="T40" fmla="*/ 83 w 316"/>
                  <a:gd name="T41" fmla="*/ 20 h 149"/>
                  <a:gd name="T42" fmla="*/ 93 w 316"/>
                  <a:gd name="T43" fmla="*/ 21 h 149"/>
                  <a:gd name="T44" fmla="*/ 100 w 316"/>
                  <a:gd name="T45" fmla="*/ 11 h 149"/>
                  <a:gd name="T46" fmla="*/ 129 w 316"/>
                  <a:gd name="T47" fmla="*/ 28 h 149"/>
                  <a:gd name="T48" fmla="*/ 121 w 316"/>
                  <a:gd name="T49" fmla="*/ 35 h 149"/>
                  <a:gd name="T50" fmla="*/ 135 w 316"/>
                  <a:gd name="T51" fmla="*/ 31 h 149"/>
                  <a:gd name="T52" fmla="*/ 150 w 316"/>
                  <a:gd name="T53" fmla="*/ 30 h 149"/>
                  <a:gd name="T54" fmla="*/ 149 w 316"/>
                  <a:gd name="T55" fmla="*/ 18 h 149"/>
                  <a:gd name="T56" fmla="*/ 158 w 316"/>
                  <a:gd name="T57" fmla="*/ 13 h 149"/>
                  <a:gd name="T58" fmla="*/ 178 w 316"/>
                  <a:gd name="T59" fmla="*/ 37 h 149"/>
                  <a:gd name="T60" fmla="*/ 189 w 316"/>
                  <a:gd name="T61" fmla="*/ 57 h 149"/>
                  <a:gd name="T62" fmla="*/ 195 w 316"/>
                  <a:gd name="T63" fmla="*/ 40 h 149"/>
                  <a:gd name="T64" fmla="*/ 193 w 316"/>
                  <a:gd name="T65" fmla="*/ 19 h 149"/>
                  <a:gd name="T66" fmla="*/ 189 w 316"/>
                  <a:gd name="T67" fmla="*/ 3 h 149"/>
                  <a:gd name="T68" fmla="*/ 201 w 316"/>
                  <a:gd name="T69" fmla="*/ 4 h 149"/>
                  <a:gd name="T70" fmla="*/ 217 w 316"/>
                  <a:gd name="T71" fmla="*/ 3 h 149"/>
                  <a:gd name="T72" fmla="*/ 224 w 316"/>
                  <a:gd name="T73" fmla="*/ 10 h 149"/>
                  <a:gd name="T74" fmla="*/ 239 w 316"/>
                  <a:gd name="T75" fmla="*/ 36 h 149"/>
                  <a:gd name="T76" fmla="*/ 256 w 316"/>
                  <a:gd name="T77" fmla="*/ 61 h 149"/>
                  <a:gd name="T78" fmla="*/ 276 w 316"/>
                  <a:gd name="T79" fmla="*/ 87 h 149"/>
                  <a:gd name="T80" fmla="*/ 291 w 316"/>
                  <a:gd name="T81" fmla="*/ 86 h 149"/>
                  <a:gd name="T82" fmla="*/ 316 w 316"/>
                  <a:gd name="T83" fmla="*/ 106 h 149"/>
                  <a:gd name="T84" fmla="*/ 313 w 316"/>
                  <a:gd name="T85" fmla="*/ 114 h 149"/>
                  <a:gd name="T86" fmla="*/ 299 w 316"/>
                  <a:gd name="T87" fmla="*/ 114 h 149"/>
                  <a:gd name="T88" fmla="*/ 286 w 316"/>
                  <a:gd name="T89" fmla="*/ 118 h 149"/>
                  <a:gd name="T90" fmla="*/ 272 w 316"/>
                  <a:gd name="T91" fmla="*/ 118 h 149"/>
                  <a:gd name="T92" fmla="*/ 286 w 316"/>
                  <a:gd name="T93" fmla="*/ 122 h 149"/>
                  <a:gd name="T94" fmla="*/ 298 w 316"/>
                  <a:gd name="T95" fmla="*/ 136 h 149"/>
                  <a:gd name="T96" fmla="*/ 269 w 316"/>
                  <a:gd name="T97" fmla="*/ 141 h 149"/>
                  <a:gd name="T98" fmla="*/ 245 w 316"/>
                  <a:gd name="T99" fmla="*/ 141 h 149"/>
                  <a:gd name="T100" fmla="*/ 223 w 316"/>
                  <a:gd name="T101" fmla="*/ 130 h 149"/>
                  <a:gd name="T102" fmla="*/ 212 w 316"/>
                  <a:gd name="T103" fmla="*/ 125 h 149"/>
                  <a:gd name="T104" fmla="*/ 198 w 316"/>
                  <a:gd name="T105" fmla="*/ 138 h 149"/>
                  <a:gd name="T106" fmla="*/ 159 w 316"/>
                  <a:gd name="T107" fmla="*/ 146 h 149"/>
                  <a:gd name="T108" fmla="*/ 101 w 316"/>
                  <a:gd name="T10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6" h="149">
                    <a:moveTo>
                      <a:pt x="90" y="142"/>
                    </a:moveTo>
                    <a:lnTo>
                      <a:pt x="90" y="130"/>
                    </a:lnTo>
                    <a:lnTo>
                      <a:pt x="84" y="127"/>
                    </a:lnTo>
                    <a:lnTo>
                      <a:pt x="60" y="126"/>
                    </a:lnTo>
                    <a:lnTo>
                      <a:pt x="41" y="124"/>
                    </a:lnTo>
                    <a:lnTo>
                      <a:pt x="24" y="114"/>
                    </a:lnTo>
                    <a:lnTo>
                      <a:pt x="24" y="106"/>
                    </a:lnTo>
                    <a:lnTo>
                      <a:pt x="39" y="101"/>
                    </a:lnTo>
                    <a:lnTo>
                      <a:pt x="77" y="98"/>
                    </a:lnTo>
                    <a:lnTo>
                      <a:pt x="100" y="99"/>
                    </a:lnTo>
                    <a:lnTo>
                      <a:pt x="121" y="98"/>
                    </a:lnTo>
                    <a:lnTo>
                      <a:pt x="122" y="95"/>
                    </a:lnTo>
                    <a:lnTo>
                      <a:pt x="103" y="90"/>
                    </a:lnTo>
                    <a:lnTo>
                      <a:pt x="95" y="89"/>
                    </a:lnTo>
                    <a:lnTo>
                      <a:pt x="77" y="85"/>
                    </a:lnTo>
                    <a:lnTo>
                      <a:pt x="54" y="91"/>
                    </a:lnTo>
                    <a:lnTo>
                      <a:pt x="36" y="91"/>
                    </a:lnTo>
                    <a:lnTo>
                      <a:pt x="20" y="86"/>
                    </a:lnTo>
                    <a:lnTo>
                      <a:pt x="8" y="74"/>
                    </a:lnTo>
                    <a:lnTo>
                      <a:pt x="25" y="70"/>
                    </a:lnTo>
                    <a:lnTo>
                      <a:pt x="44" y="69"/>
                    </a:lnTo>
                    <a:lnTo>
                      <a:pt x="52" y="62"/>
                    </a:lnTo>
                    <a:lnTo>
                      <a:pt x="47" y="60"/>
                    </a:lnTo>
                    <a:lnTo>
                      <a:pt x="24" y="62"/>
                    </a:lnTo>
                    <a:lnTo>
                      <a:pt x="17" y="65"/>
                    </a:lnTo>
                    <a:lnTo>
                      <a:pt x="12" y="63"/>
                    </a:lnTo>
                    <a:lnTo>
                      <a:pt x="13" y="58"/>
                    </a:lnTo>
                    <a:lnTo>
                      <a:pt x="1" y="57"/>
                    </a:lnTo>
                    <a:lnTo>
                      <a:pt x="0" y="44"/>
                    </a:lnTo>
                    <a:lnTo>
                      <a:pt x="13" y="40"/>
                    </a:lnTo>
                    <a:lnTo>
                      <a:pt x="12" y="36"/>
                    </a:lnTo>
                    <a:lnTo>
                      <a:pt x="2" y="32"/>
                    </a:lnTo>
                    <a:lnTo>
                      <a:pt x="10" y="21"/>
                    </a:lnTo>
                    <a:lnTo>
                      <a:pt x="24" y="17"/>
                    </a:lnTo>
                    <a:lnTo>
                      <a:pt x="31" y="17"/>
                    </a:lnTo>
                    <a:lnTo>
                      <a:pt x="53" y="4"/>
                    </a:lnTo>
                    <a:lnTo>
                      <a:pt x="68" y="0"/>
                    </a:lnTo>
                    <a:lnTo>
                      <a:pt x="77" y="3"/>
                    </a:lnTo>
                    <a:lnTo>
                      <a:pt x="83" y="10"/>
                    </a:lnTo>
                    <a:lnTo>
                      <a:pt x="73" y="18"/>
                    </a:lnTo>
                    <a:lnTo>
                      <a:pt x="75" y="25"/>
                    </a:lnTo>
                    <a:lnTo>
                      <a:pt x="83" y="20"/>
                    </a:lnTo>
                    <a:lnTo>
                      <a:pt x="88" y="23"/>
                    </a:lnTo>
                    <a:lnTo>
                      <a:pt x="93" y="21"/>
                    </a:lnTo>
                    <a:lnTo>
                      <a:pt x="92" y="14"/>
                    </a:lnTo>
                    <a:lnTo>
                      <a:pt x="100" y="11"/>
                    </a:lnTo>
                    <a:lnTo>
                      <a:pt x="128" y="20"/>
                    </a:lnTo>
                    <a:lnTo>
                      <a:pt x="129" y="28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31" y="35"/>
                    </a:lnTo>
                    <a:lnTo>
                      <a:pt x="135" y="31"/>
                    </a:lnTo>
                    <a:lnTo>
                      <a:pt x="142" y="26"/>
                    </a:lnTo>
                    <a:lnTo>
                      <a:pt x="150" y="30"/>
                    </a:lnTo>
                    <a:lnTo>
                      <a:pt x="152" y="26"/>
                    </a:lnTo>
                    <a:lnTo>
                      <a:pt x="149" y="18"/>
                    </a:lnTo>
                    <a:lnTo>
                      <a:pt x="146" y="13"/>
                    </a:lnTo>
                    <a:lnTo>
                      <a:pt x="158" y="13"/>
                    </a:lnTo>
                    <a:lnTo>
                      <a:pt x="174" y="25"/>
                    </a:lnTo>
                    <a:lnTo>
                      <a:pt x="178" y="37"/>
                    </a:lnTo>
                    <a:lnTo>
                      <a:pt x="182" y="54"/>
                    </a:lnTo>
                    <a:lnTo>
                      <a:pt x="189" y="57"/>
                    </a:lnTo>
                    <a:lnTo>
                      <a:pt x="202" y="46"/>
                    </a:lnTo>
                    <a:lnTo>
                      <a:pt x="195" y="40"/>
                    </a:lnTo>
                    <a:lnTo>
                      <a:pt x="190" y="27"/>
                    </a:lnTo>
                    <a:lnTo>
                      <a:pt x="193" y="19"/>
                    </a:lnTo>
                    <a:lnTo>
                      <a:pt x="189" y="10"/>
                    </a:lnTo>
                    <a:lnTo>
                      <a:pt x="189" y="3"/>
                    </a:lnTo>
                    <a:lnTo>
                      <a:pt x="195" y="2"/>
                    </a:lnTo>
                    <a:lnTo>
                      <a:pt x="201" y="4"/>
                    </a:lnTo>
                    <a:lnTo>
                      <a:pt x="208" y="6"/>
                    </a:lnTo>
                    <a:lnTo>
                      <a:pt x="217" y="3"/>
                    </a:lnTo>
                    <a:lnTo>
                      <a:pt x="224" y="8"/>
                    </a:lnTo>
                    <a:lnTo>
                      <a:pt x="224" y="10"/>
                    </a:lnTo>
                    <a:lnTo>
                      <a:pt x="239" y="17"/>
                    </a:lnTo>
                    <a:lnTo>
                      <a:pt x="239" y="36"/>
                    </a:lnTo>
                    <a:lnTo>
                      <a:pt x="245" y="50"/>
                    </a:lnTo>
                    <a:lnTo>
                      <a:pt x="256" y="61"/>
                    </a:lnTo>
                    <a:lnTo>
                      <a:pt x="252" y="74"/>
                    </a:lnTo>
                    <a:lnTo>
                      <a:pt x="276" y="87"/>
                    </a:lnTo>
                    <a:lnTo>
                      <a:pt x="281" y="84"/>
                    </a:lnTo>
                    <a:lnTo>
                      <a:pt x="291" y="86"/>
                    </a:lnTo>
                    <a:lnTo>
                      <a:pt x="293" y="94"/>
                    </a:lnTo>
                    <a:lnTo>
                      <a:pt x="316" y="106"/>
                    </a:lnTo>
                    <a:lnTo>
                      <a:pt x="316" y="110"/>
                    </a:lnTo>
                    <a:lnTo>
                      <a:pt x="313" y="114"/>
                    </a:lnTo>
                    <a:lnTo>
                      <a:pt x="305" y="114"/>
                    </a:lnTo>
                    <a:lnTo>
                      <a:pt x="299" y="114"/>
                    </a:lnTo>
                    <a:lnTo>
                      <a:pt x="293" y="113"/>
                    </a:lnTo>
                    <a:lnTo>
                      <a:pt x="286" y="118"/>
                    </a:lnTo>
                    <a:lnTo>
                      <a:pt x="275" y="114"/>
                    </a:lnTo>
                    <a:lnTo>
                      <a:pt x="272" y="118"/>
                    </a:lnTo>
                    <a:lnTo>
                      <a:pt x="275" y="125"/>
                    </a:lnTo>
                    <a:lnTo>
                      <a:pt x="286" y="122"/>
                    </a:lnTo>
                    <a:lnTo>
                      <a:pt x="293" y="124"/>
                    </a:lnTo>
                    <a:lnTo>
                      <a:pt x="298" y="136"/>
                    </a:lnTo>
                    <a:lnTo>
                      <a:pt x="284" y="136"/>
                    </a:lnTo>
                    <a:lnTo>
                      <a:pt x="269" y="141"/>
                    </a:lnTo>
                    <a:lnTo>
                      <a:pt x="254" y="139"/>
                    </a:lnTo>
                    <a:lnTo>
                      <a:pt x="245" y="141"/>
                    </a:lnTo>
                    <a:lnTo>
                      <a:pt x="239" y="134"/>
                    </a:lnTo>
                    <a:lnTo>
                      <a:pt x="223" y="130"/>
                    </a:lnTo>
                    <a:lnTo>
                      <a:pt x="220" y="125"/>
                    </a:lnTo>
                    <a:lnTo>
                      <a:pt x="212" y="125"/>
                    </a:lnTo>
                    <a:lnTo>
                      <a:pt x="209" y="133"/>
                    </a:lnTo>
                    <a:lnTo>
                      <a:pt x="198" y="138"/>
                    </a:lnTo>
                    <a:lnTo>
                      <a:pt x="178" y="138"/>
                    </a:lnTo>
                    <a:lnTo>
                      <a:pt x="159" y="146"/>
                    </a:lnTo>
                    <a:lnTo>
                      <a:pt x="148" y="147"/>
                    </a:lnTo>
                    <a:lnTo>
                      <a:pt x="101" y="149"/>
                    </a:lnTo>
                    <a:lnTo>
                      <a:pt x="90" y="1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0" name="Freeform 1581"/>
              <p:cNvSpPr>
                <a:spLocks noEditPoints="1"/>
              </p:cNvSpPr>
              <p:nvPr/>
            </p:nvSpPr>
            <p:spPr bwMode="gray">
              <a:xfrm>
                <a:off x="886" y="648"/>
                <a:ext cx="317" cy="149"/>
              </a:xfrm>
              <a:custGeom>
                <a:avLst/>
                <a:gdLst>
                  <a:gd name="T0" fmla="*/ 84 w 317"/>
                  <a:gd name="T1" fmla="*/ 21 h 149"/>
                  <a:gd name="T2" fmla="*/ 130 w 317"/>
                  <a:gd name="T3" fmla="*/ 28 h 149"/>
                  <a:gd name="T4" fmla="*/ 151 w 317"/>
                  <a:gd name="T5" fmla="*/ 30 h 149"/>
                  <a:gd name="T6" fmla="*/ 179 w 317"/>
                  <a:gd name="T7" fmla="*/ 37 h 149"/>
                  <a:gd name="T8" fmla="*/ 194 w 317"/>
                  <a:gd name="T9" fmla="*/ 19 h 149"/>
                  <a:gd name="T10" fmla="*/ 218 w 317"/>
                  <a:gd name="T11" fmla="*/ 3 h 149"/>
                  <a:gd name="T12" fmla="*/ 256 w 317"/>
                  <a:gd name="T13" fmla="*/ 61 h 149"/>
                  <a:gd name="T14" fmla="*/ 317 w 317"/>
                  <a:gd name="T15" fmla="*/ 106 h 149"/>
                  <a:gd name="T16" fmla="*/ 287 w 317"/>
                  <a:gd name="T17" fmla="*/ 117 h 149"/>
                  <a:gd name="T18" fmla="*/ 298 w 317"/>
                  <a:gd name="T19" fmla="*/ 135 h 149"/>
                  <a:gd name="T20" fmla="*/ 224 w 317"/>
                  <a:gd name="T21" fmla="*/ 130 h 149"/>
                  <a:gd name="T22" fmla="*/ 160 w 317"/>
                  <a:gd name="T23" fmla="*/ 146 h 149"/>
                  <a:gd name="T24" fmla="*/ 61 w 317"/>
                  <a:gd name="T25" fmla="*/ 126 h 149"/>
                  <a:gd name="T26" fmla="*/ 101 w 317"/>
                  <a:gd name="T27" fmla="*/ 99 h 149"/>
                  <a:gd name="T28" fmla="*/ 55 w 317"/>
                  <a:gd name="T29" fmla="*/ 91 h 149"/>
                  <a:gd name="T30" fmla="*/ 54 w 317"/>
                  <a:gd name="T31" fmla="*/ 62 h 149"/>
                  <a:gd name="T32" fmla="*/ 2 w 317"/>
                  <a:gd name="T33" fmla="*/ 57 h 149"/>
                  <a:gd name="T34" fmla="*/ 25 w 317"/>
                  <a:gd name="T35" fmla="*/ 17 h 149"/>
                  <a:gd name="T36" fmla="*/ 54 w 317"/>
                  <a:gd name="T37" fmla="*/ 4 h 149"/>
                  <a:gd name="T38" fmla="*/ 11 w 317"/>
                  <a:gd name="T39" fmla="*/ 21 h 149"/>
                  <a:gd name="T40" fmla="*/ 14 w 317"/>
                  <a:gd name="T41" fmla="*/ 40 h 149"/>
                  <a:gd name="T42" fmla="*/ 2 w 317"/>
                  <a:gd name="T43" fmla="*/ 57 h 149"/>
                  <a:gd name="T44" fmla="*/ 18 w 317"/>
                  <a:gd name="T45" fmla="*/ 65 h 149"/>
                  <a:gd name="T46" fmla="*/ 26 w 317"/>
                  <a:gd name="T47" fmla="*/ 70 h 149"/>
                  <a:gd name="T48" fmla="*/ 21 w 317"/>
                  <a:gd name="T49" fmla="*/ 86 h 149"/>
                  <a:gd name="T50" fmla="*/ 55 w 317"/>
                  <a:gd name="T51" fmla="*/ 91 h 149"/>
                  <a:gd name="T52" fmla="*/ 101 w 317"/>
                  <a:gd name="T53" fmla="*/ 99 h 149"/>
                  <a:gd name="T54" fmla="*/ 40 w 317"/>
                  <a:gd name="T55" fmla="*/ 100 h 149"/>
                  <a:gd name="T56" fmla="*/ 25 w 317"/>
                  <a:gd name="T57" fmla="*/ 114 h 149"/>
                  <a:gd name="T58" fmla="*/ 91 w 317"/>
                  <a:gd name="T59" fmla="*/ 130 h 149"/>
                  <a:gd name="T60" fmla="*/ 102 w 317"/>
                  <a:gd name="T61" fmla="*/ 149 h 149"/>
                  <a:gd name="T62" fmla="*/ 199 w 317"/>
                  <a:gd name="T63" fmla="*/ 138 h 149"/>
                  <a:gd name="T64" fmla="*/ 213 w 317"/>
                  <a:gd name="T65" fmla="*/ 125 h 149"/>
                  <a:gd name="T66" fmla="*/ 245 w 317"/>
                  <a:gd name="T67" fmla="*/ 141 h 149"/>
                  <a:gd name="T68" fmla="*/ 270 w 317"/>
                  <a:gd name="T69" fmla="*/ 141 h 149"/>
                  <a:gd name="T70" fmla="*/ 295 w 317"/>
                  <a:gd name="T71" fmla="*/ 124 h 149"/>
                  <a:gd name="T72" fmla="*/ 273 w 317"/>
                  <a:gd name="T73" fmla="*/ 118 h 149"/>
                  <a:gd name="T74" fmla="*/ 300 w 317"/>
                  <a:gd name="T75" fmla="*/ 115 h 149"/>
                  <a:gd name="T76" fmla="*/ 314 w 317"/>
                  <a:gd name="T77" fmla="*/ 114 h 149"/>
                  <a:gd name="T78" fmla="*/ 317 w 317"/>
                  <a:gd name="T79" fmla="*/ 105 h 149"/>
                  <a:gd name="T80" fmla="*/ 282 w 317"/>
                  <a:gd name="T81" fmla="*/ 84 h 149"/>
                  <a:gd name="T82" fmla="*/ 257 w 317"/>
                  <a:gd name="T83" fmla="*/ 61 h 149"/>
                  <a:gd name="T84" fmla="*/ 225 w 317"/>
                  <a:gd name="T85" fmla="*/ 10 h 149"/>
                  <a:gd name="T86" fmla="*/ 218 w 317"/>
                  <a:gd name="T87" fmla="*/ 3 h 149"/>
                  <a:gd name="T88" fmla="*/ 190 w 317"/>
                  <a:gd name="T89" fmla="*/ 2 h 149"/>
                  <a:gd name="T90" fmla="*/ 194 w 317"/>
                  <a:gd name="T91" fmla="*/ 19 h 149"/>
                  <a:gd name="T92" fmla="*/ 196 w 317"/>
                  <a:gd name="T93" fmla="*/ 40 h 149"/>
                  <a:gd name="T94" fmla="*/ 175 w 317"/>
                  <a:gd name="T95" fmla="*/ 25 h 149"/>
                  <a:gd name="T96" fmla="*/ 147 w 317"/>
                  <a:gd name="T97" fmla="*/ 12 h 149"/>
                  <a:gd name="T98" fmla="*/ 143 w 317"/>
                  <a:gd name="T99" fmla="*/ 26 h 149"/>
                  <a:gd name="T100" fmla="*/ 122 w 317"/>
                  <a:gd name="T101" fmla="*/ 35 h 149"/>
                  <a:gd name="T102" fmla="*/ 129 w 317"/>
                  <a:gd name="T103" fmla="*/ 20 h 149"/>
                  <a:gd name="T104" fmla="*/ 93 w 317"/>
                  <a:gd name="T105" fmla="*/ 14 h 149"/>
                  <a:gd name="T106" fmla="*/ 84 w 317"/>
                  <a:gd name="T107" fmla="*/ 20 h 149"/>
                  <a:gd name="T108" fmla="*/ 79 w 317"/>
                  <a:gd name="T109" fmla="*/ 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7" h="149">
                    <a:moveTo>
                      <a:pt x="69" y="0"/>
                    </a:moveTo>
                    <a:lnTo>
                      <a:pt x="78" y="3"/>
                    </a:lnTo>
                    <a:lnTo>
                      <a:pt x="84" y="10"/>
                    </a:lnTo>
                    <a:lnTo>
                      <a:pt x="74" y="18"/>
                    </a:lnTo>
                    <a:lnTo>
                      <a:pt x="76" y="25"/>
                    </a:lnTo>
                    <a:lnTo>
                      <a:pt x="84" y="21"/>
                    </a:lnTo>
                    <a:lnTo>
                      <a:pt x="89" y="23"/>
                    </a:lnTo>
                    <a:lnTo>
                      <a:pt x="95" y="21"/>
                    </a:lnTo>
                    <a:lnTo>
                      <a:pt x="93" y="14"/>
                    </a:lnTo>
                    <a:lnTo>
                      <a:pt x="101" y="11"/>
                    </a:lnTo>
                    <a:lnTo>
                      <a:pt x="129" y="20"/>
                    </a:lnTo>
                    <a:lnTo>
                      <a:pt x="130" y="28"/>
                    </a:lnTo>
                    <a:lnTo>
                      <a:pt x="122" y="32"/>
                    </a:lnTo>
                    <a:lnTo>
                      <a:pt x="122" y="36"/>
                    </a:lnTo>
                    <a:lnTo>
                      <a:pt x="132" y="36"/>
                    </a:lnTo>
                    <a:lnTo>
                      <a:pt x="136" y="31"/>
                    </a:lnTo>
                    <a:lnTo>
                      <a:pt x="143" y="26"/>
                    </a:lnTo>
                    <a:lnTo>
                      <a:pt x="151" y="30"/>
                    </a:lnTo>
                    <a:lnTo>
                      <a:pt x="154" y="26"/>
                    </a:lnTo>
                    <a:lnTo>
                      <a:pt x="150" y="18"/>
                    </a:lnTo>
                    <a:lnTo>
                      <a:pt x="148" y="13"/>
                    </a:lnTo>
                    <a:lnTo>
                      <a:pt x="159" y="13"/>
                    </a:lnTo>
                    <a:lnTo>
                      <a:pt x="175" y="25"/>
                    </a:lnTo>
                    <a:lnTo>
                      <a:pt x="179" y="37"/>
                    </a:lnTo>
                    <a:lnTo>
                      <a:pt x="182" y="54"/>
                    </a:lnTo>
                    <a:lnTo>
                      <a:pt x="190" y="57"/>
                    </a:lnTo>
                    <a:lnTo>
                      <a:pt x="203" y="46"/>
                    </a:lnTo>
                    <a:lnTo>
                      <a:pt x="196" y="40"/>
                    </a:lnTo>
                    <a:lnTo>
                      <a:pt x="191" y="27"/>
                    </a:lnTo>
                    <a:lnTo>
                      <a:pt x="194" y="19"/>
                    </a:lnTo>
                    <a:lnTo>
                      <a:pt x="190" y="10"/>
                    </a:lnTo>
                    <a:lnTo>
                      <a:pt x="190" y="3"/>
                    </a:lnTo>
                    <a:lnTo>
                      <a:pt x="196" y="2"/>
                    </a:lnTo>
                    <a:lnTo>
                      <a:pt x="202" y="4"/>
                    </a:lnTo>
                    <a:lnTo>
                      <a:pt x="209" y="6"/>
                    </a:lnTo>
                    <a:lnTo>
                      <a:pt x="218" y="3"/>
                    </a:lnTo>
                    <a:lnTo>
                      <a:pt x="225" y="8"/>
                    </a:lnTo>
                    <a:lnTo>
                      <a:pt x="225" y="10"/>
                    </a:lnTo>
                    <a:lnTo>
                      <a:pt x="240" y="17"/>
                    </a:lnTo>
                    <a:lnTo>
                      <a:pt x="240" y="36"/>
                    </a:lnTo>
                    <a:lnTo>
                      <a:pt x="246" y="50"/>
                    </a:lnTo>
                    <a:lnTo>
                      <a:pt x="256" y="61"/>
                    </a:lnTo>
                    <a:lnTo>
                      <a:pt x="253" y="74"/>
                    </a:lnTo>
                    <a:lnTo>
                      <a:pt x="277" y="87"/>
                    </a:lnTo>
                    <a:lnTo>
                      <a:pt x="282" y="84"/>
                    </a:lnTo>
                    <a:lnTo>
                      <a:pt x="292" y="86"/>
                    </a:lnTo>
                    <a:lnTo>
                      <a:pt x="294" y="95"/>
                    </a:lnTo>
                    <a:lnTo>
                      <a:pt x="317" y="106"/>
                    </a:lnTo>
                    <a:lnTo>
                      <a:pt x="317" y="110"/>
                    </a:lnTo>
                    <a:lnTo>
                      <a:pt x="314" y="114"/>
                    </a:lnTo>
                    <a:lnTo>
                      <a:pt x="306" y="114"/>
                    </a:lnTo>
                    <a:lnTo>
                      <a:pt x="300" y="114"/>
                    </a:lnTo>
                    <a:lnTo>
                      <a:pt x="294" y="113"/>
                    </a:lnTo>
                    <a:lnTo>
                      <a:pt x="287" y="117"/>
                    </a:lnTo>
                    <a:lnTo>
                      <a:pt x="276" y="114"/>
                    </a:lnTo>
                    <a:lnTo>
                      <a:pt x="273" y="117"/>
                    </a:lnTo>
                    <a:lnTo>
                      <a:pt x="276" y="125"/>
                    </a:lnTo>
                    <a:lnTo>
                      <a:pt x="287" y="122"/>
                    </a:lnTo>
                    <a:lnTo>
                      <a:pt x="294" y="125"/>
                    </a:lnTo>
                    <a:lnTo>
                      <a:pt x="298" y="135"/>
                    </a:lnTo>
                    <a:lnTo>
                      <a:pt x="285" y="136"/>
                    </a:lnTo>
                    <a:lnTo>
                      <a:pt x="270" y="140"/>
                    </a:lnTo>
                    <a:lnTo>
                      <a:pt x="255" y="139"/>
                    </a:lnTo>
                    <a:lnTo>
                      <a:pt x="246" y="141"/>
                    </a:lnTo>
                    <a:lnTo>
                      <a:pt x="240" y="134"/>
                    </a:lnTo>
                    <a:lnTo>
                      <a:pt x="224" y="130"/>
                    </a:lnTo>
                    <a:lnTo>
                      <a:pt x="222" y="125"/>
                    </a:lnTo>
                    <a:lnTo>
                      <a:pt x="213" y="125"/>
                    </a:lnTo>
                    <a:lnTo>
                      <a:pt x="210" y="132"/>
                    </a:lnTo>
                    <a:lnTo>
                      <a:pt x="199" y="138"/>
                    </a:lnTo>
                    <a:lnTo>
                      <a:pt x="179" y="138"/>
                    </a:lnTo>
                    <a:lnTo>
                      <a:pt x="160" y="146"/>
                    </a:lnTo>
                    <a:lnTo>
                      <a:pt x="149" y="147"/>
                    </a:lnTo>
                    <a:lnTo>
                      <a:pt x="102" y="149"/>
                    </a:lnTo>
                    <a:lnTo>
                      <a:pt x="91" y="142"/>
                    </a:lnTo>
                    <a:lnTo>
                      <a:pt x="91" y="130"/>
                    </a:lnTo>
                    <a:lnTo>
                      <a:pt x="85" y="127"/>
                    </a:lnTo>
                    <a:lnTo>
                      <a:pt x="61" y="126"/>
                    </a:lnTo>
                    <a:lnTo>
                      <a:pt x="42" y="124"/>
                    </a:lnTo>
                    <a:lnTo>
                      <a:pt x="25" y="114"/>
                    </a:lnTo>
                    <a:lnTo>
                      <a:pt x="25" y="106"/>
                    </a:lnTo>
                    <a:lnTo>
                      <a:pt x="40" y="101"/>
                    </a:lnTo>
                    <a:lnTo>
                      <a:pt x="78" y="98"/>
                    </a:lnTo>
                    <a:lnTo>
                      <a:pt x="101" y="99"/>
                    </a:lnTo>
                    <a:lnTo>
                      <a:pt x="122" y="98"/>
                    </a:lnTo>
                    <a:lnTo>
                      <a:pt x="123" y="95"/>
                    </a:lnTo>
                    <a:lnTo>
                      <a:pt x="104" y="90"/>
                    </a:lnTo>
                    <a:lnTo>
                      <a:pt x="96" y="89"/>
                    </a:lnTo>
                    <a:lnTo>
                      <a:pt x="78" y="85"/>
                    </a:lnTo>
                    <a:lnTo>
                      <a:pt x="55" y="91"/>
                    </a:lnTo>
                    <a:lnTo>
                      <a:pt x="37" y="91"/>
                    </a:lnTo>
                    <a:lnTo>
                      <a:pt x="21" y="86"/>
                    </a:lnTo>
                    <a:lnTo>
                      <a:pt x="10" y="74"/>
                    </a:lnTo>
                    <a:lnTo>
                      <a:pt x="26" y="70"/>
                    </a:lnTo>
                    <a:lnTo>
                      <a:pt x="45" y="69"/>
                    </a:lnTo>
                    <a:lnTo>
                      <a:pt x="54" y="62"/>
                    </a:lnTo>
                    <a:lnTo>
                      <a:pt x="48" y="60"/>
                    </a:lnTo>
                    <a:lnTo>
                      <a:pt x="25" y="62"/>
                    </a:lnTo>
                    <a:lnTo>
                      <a:pt x="18" y="65"/>
                    </a:lnTo>
                    <a:lnTo>
                      <a:pt x="13" y="63"/>
                    </a:lnTo>
                    <a:lnTo>
                      <a:pt x="15" y="58"/>
                    </a:lnTo>
                    <a:lnTo>
                      <a:pt x="2" y="57"/>
                    </a:lnTo>
                    <a:lnTo>
                      <a:pt x="1" y="44"/>
                    </a:lnTo>
                    <a:lnTo>
                      <a:pt x="15" y="40"/>
                    </a:lnTo>
                    <a:lnTo>
                      <a:pt x="13" y="36"/>
                    </a:lnTo>
                    <a:lnTo>
                      <a:pt x="4" y="32"/>
                    </a:lnTo>
                    <a:lnTo>
                      <a:pt x="11" y="22"/>
                    </a:lnTo>
                    <a:lnTo>
                      <a:pt x="25" y="17"/>
                    </a:lnTo>
                    <a:lnTo>
                      <a:pt x="33" y="17"/>
                    </a:lnTo>
                    <a:lnTo>
                      <a:pt x="54" y="4"/>
                    </a:lnTo>
                    <a:lnTo>
                      <a:pt x="69" y="0"/>
                    </a:lnTo>
                    <a:close/>
                    <a:moveTo>
                      <a:pt x="69" y="0"/>
                    </a:moveTo>
                    <a:lnTo>
                      <a:pt x="69" y="0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3" y="4"/>
                    </a:lnTo>
                    <a:lnTo>
                      <a:pt x="32" y="16"/>
                    </a:lnTo>
                    <a:lnTo>
                      <a:pt x="25" y="17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13" y="36"/>
                    </a:lnTo>
                    <a:lnTo>
                      <a:pt x="14" y="40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14" y="58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4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25" y="62"/>
                    </a:lnTo>
                    <a:lnTo>
                      <a:pt x="48" y="61"/>
                    </a:lnTo>
                    <a:lnTo>
                      <a:pt x="53" y="62"/>
                    </a:lnTo>
                    <a:lnTo>
                      <a:pt x="45" y="69"/>
                    </a:lnTo>
                    <a:lnTo>
                      <a:pt x="26" y="70"/>
                    </a:lnTo>
                    <a:lnTo>
                      <a:pt x="10" y="74"/>
                    </a:lnTo>
                    <a:lnTo>
                      <a:pt x="9" y="74"/>
                    </a:lnTo>
                    <a:lnTo>
                      <a:pt x="10" y="75"/>
                    </a:lnTo>
                    <a:lnTo>
                      <a:pt x="20" y="86"/>
                    </a:lnTo>
                    <a:lnTo>
                      <a:pt x="20" y="86"/>
                    </a:lnTo>
                    <a:lnTo>
                      <a:pt x="21" y="86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78" y="86"/>
                    </a:lnTo>
                    <a:lnTo>
                      <a:pt x="96" y="90"/>
                    </a:lnTo>
                    <a:lnTo>
                      <a:pt x="104" y="90"/>
                    </a:lnTo>
                    <a:lnTo>
                      <a:pt x="123" y="95"/>
                    </a:lnTo>
                    <a:lnTo>
                      <a:pt x="121" y="97"/>
                    </a:lnTo>
                    <a:lnTo>
                      <a:pt x="101" y="99"/>
                    </a:lnTo>
                    <a:lnTo>
                      <a:pt x="78" y="97"/>
                    </a:lnTo>
                    <a:lnTo>
                      <a:pt x="78" y="97"/>
                    </a:lnTo>
                    <a:lnTo>
                      <a:pt x="78" y="97"/>
                    </a:lnTo>
                    <a:lnTo>
                      <a:pt x="40" y="100"/>
                    </a:lnTo>
                    <a:lnTo>
                      <a:pt x="40" y="100"/>
                    </a:lnTo>
                    <a:lnTo>
                      <a:pt x="40" y="100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42" y="124"/>
                    </a:lnTo>
                    <a:lnTo>
                      <a:pt x="42" y="124"/>
                    </a:lnTo>
                    <a:lnTo>
                      <a:pt x="42" y="124"/>
                    </a:lnTo>
                    <a:lnTo>
                      <a:pt x="61" y="127"/>
                    </a:lnTo>
                    <a:lnTo>
                      <a:pt x="85" y="127"/>
                    </a:lnTo>
                    <a:lnTo>
                      <a:pt x="91" y="130"/>
                    </a:lnTo>
                    <a:lnTo>
                      <a:pt x="91" y="142"/>
                    </a:lnTo>
                    <a:lnTo>
                      <a:pt x="91" y="142"/>
                    </a:lnTo>
                    <a:lnTo>
                      <a:pt x="91" y="142"/>
                    </a:lnTo>
                    <a:lnTo>
                      <a:pt x="102" y="149"/>
                    </a:lnTo>
                    <a:lnTo>
                      <a:pt x="102" y="149"/>
                    </a:lnTo>
                    <a:lnTo>
                      <a:pt x="102" y="149"/>
                    </a:lnTo>
                    <a:lnTo>
                      <a:pt x="149" y="147"/>
                    </a:lnTo>
                    <a:lnTo>
                      <a:pt x="160" y="146"/>
                    </a:lnTo>
                    <a:lnTo>
                      <a:pt x="160" y="146"/>
                    </a:lnTo>
                    <a:lnTo>
                      <a:pt x="160" y="146"/>
                    </a:lnTo>
                    <a:lnTo>
                      <a:pt x="179" y="138"/>
                    </a:lnTo>
                    <a:lnTo>
                      <a:pt x="199" y="138"/>
                    </a:lnTo>
                    <a:lnTo>
                      <a:pt x="199" y="138"/>
                    </a:lnTo>
                    <a:lnTo>
                      <a:pt x="199" y="138"/>
                    </a:lnTo>
                    <a:lnTo>
                      <a:pt x="210" y="133"/>
                    </a:lnTo>
                    <a:lnTo>
                      <a:pt x="210" y="133"/>
                    </a:lnTo>
                    <a:lnTo>
                      <a:pt x="210" y="133"/>
                    </a:lnTo>
                    <a:lnTo>
                      <a:pt x="213" y="125"/>
                    </a:lnTo>
                    <a:lnTo>
                      <a:pt x="221" y="125"/>
                    </a:lnTo>
                    <a:lnTo>
                      <a:pt x="224" y="130"/>
                    </a:lnTo>
                    <a:lnTo>
                      <a:pt x="224" y="130"/>
                    </a:lnTo>
                    <a:lnTo>
                      <a:pt x="224" y="130"/>
                    </a:lnTo>
                    <a:lnTo>
                      <a:pt x="240" y="134"/>
                    </a:lnTo>
                    <a:lnTo>
                      <a:pt x="245" y="141"/>
                    </a:lnTo>
                    <a:lnTo>
                      <a:pt x="245" y="142"/>
                    </a:lnTo>
                    <a:lnTo>
                      <a:pt x="246" y="142"/>
                    </a:lnTo>
                    <a:lnTo>
                      <a:pt x="255" y="139"/>
                    </a:lnTo>
                    <a:lnTo>
                      <a:pt x="270" y="141"/>
                    </a:lnTo>
                    <a:lnTo>
                      <a:pt x="270" y="141"/>
                    </a:lnTo>
                    <a:lnTo>
                      <a:pt x="270" y="141"/>
                    </a:lnTo>
                    <a:lnTo>
                      <a:pt x="285" y="136"/>
                    </a:lnTo>
                    <a:lnTo>
                      <a:pt x="298" y="136"/>
                    </a:lnTo>
                    <a:lnTo>
                      <a:pt x="299" y="136"/>
                    </a:lnTo>
                    <a:lnTo>
                      <a:pt x="299" y="135"/>
                    </a:lnTo>
                    <a:lnTo>
                      <a:pt x="295" y="124"/>
                    </a:lnTo>
                    <a:lnTo>
                      <a:pt x="295" y="124"/>
                    </a:lnTo>
                    <a:lnTo>
                      <a:pt x="294" y="124"/>
                    </a:lnTo>
                    <a:lnTo>
                      <a:pt x="287" y="122"/>
                    </a:lnTo>
                    <a:lnTo>
                      <a:pt x="287" y="122"/>
                    </a:lnTo>
                    <a:lnTo>
                      <a:pt x="287" y="122"/>
                    </a:lnTo>
                    <a:lnTo>
                      <a:pt x="276" y="125"/>
                    </a:lnTo>
                    <a:lnTo>
                      <a:pt x="273" y="118"/>
                    </a:lnTo>
                    <a:lnTo>
                      <a:pt x="276" y="115"/>
                    </a:lnTo>
                    <a:lnTo>
                      <a:pt x="287" y="118"/>
                    </a:lnTo>
                    <a:lnTo>
                      <a:pt x="287" y="118"/>
                    </a:lnTo>
                    <a:lnTo>
                      <a:pt x="287" y="118"/>
                    </a:lnTo>
                    <a:lnTo>
                      <a:pt x="294" y="113"/>
                    </a:lnTo>
                    <a:lnTo>
                      <a:pt x="300" y="115"/>
                    </a:lnTo>
                    <a:lnTo>
                      <a:pt x="300" y="115"/>
                    </a:lnTo>
                    <a:lnTo>
                      <a:pt x="300" y="115"/>
                    </a:lnTo>
                    <a:lnTo>
                      <a:pt x="306" y="114"/>
                    </a:lnTo>
                    <a:lnTo>
                      <a:pt x="314" y="114"/>
                    </a:lnTo>
                    <a:lnTo>
                      <a:pt x="314" y="114"/>
                    </a:lnTo>
                    <a:lnTo>
                      <a:pt x="314" y="114"/>
                    </a:lnTo>
                    <a:lnTo>
                      <a:pt x="317" y="111"/>
                    </a:lnTo>
                    <a:lnTo>
                      <a:pt x="317" y="111"/>
                    </a:lnTo>
                    <a:lnTo>
                      <a:pt x="317" y="110"/>
                    </a:lnTo>
                    <a:lnTo>
                      <a:pt x="317" y="106"/>
                    </a:lnTo>
                    <a:lnTo>
                      <a:pt x="317" y="105"/>
                    </a:lnTo>
                    <a:lnTo>
                      <a:pt x="317" y="105"/>
                    </a:lnTo>
                    <a:lnTo>
                      <a:pt x="295" y="94"/>
                    </a:lnTo>
                    <a:lnTo>
                      <a:pt x="292" y="86"/>
                    </a:lnTo>
                    <a:lnTo>
                      <a:pt x="292" y="86"/>
                    </a:lnTo>
                    <a:lnTo>
                      <a:pt x="292" y="86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77" y="86"/>
                    </a:lnTo>
                    <a:lnTo>
                      <a:pt x="254" y="74"/>
                    </a:lnTo>
                    <a:lnTo>
                      <a:pt x="257" y="61"/>
                    </a:lnTo>
                    <a:lnTo>
                      <a:pt x="257" y="61"/>
                    </a:lnTo>
                    <a:lnTo>
                      <a:pt x="257" y="61"/>
                    </a:lnTo>
                    <a:lnTo>
                      <a:pt x="246" y="50"/>
                    </a:lnTo>
                    <a:lnTo>
                      <a:pt x="240" y="36"/>
                    </a:lnTo>
                    <a:lnTo>
                      <a:pt x="240" y="17"/>
                    </a:lnTo>
                    <a:lnTo>
                      <a:pt x="240" y="17"/>
                    </a:lnTo>
                    <a:lnTo>
                      <a:pt x="240" y="17"/>
                    </a:lnTo>
                    <a:lnTo>
                      <a:pt x="225" y="10"/>
                    </a:lnTo>
                    <a:lnTo>
                      <a:pt x="225" y="8"/>
                    </a:lnTo>
                    <a:lnTo>
                      <a:pt x="225" y="7"/>
                    </a:lnTo>
                    <a:lnTo>
                      <a:pt x="225" y="7"/>
                    </a:lnTo>
                    <a:lnTo>
                      <a:pt x="218" y="3"/>
                    </a:lnTo>
                    <a:lnTo>
                      <a:pt x="218" y="3"/>
                    </a:lnTo>
                    <a:lnTo>
                      <a:pt x="218" y="3"/>
                    </a:lnTo>
                    <a:lnTo>
                      <a:pt x="209" y="5"/>
                    </a:lnTo>
                    <a:lnTo>
                      <a:pt x="202" y="4"/>
                    </a:lnTo>
                    <a:lnTo>
                      <a:pt x="196" y="1"/>
                    </a:lnTo>
                    <a:lnTo>
                      <a:pt x="196" y="1"/>
                    </a:lnTo>
                    <a:lnTo>
                      <a:pt x="196" y="1"/>
                    </a:lnTo>
                    <a:lnTo>
                      <a:pt x="190" y="2"/>
                    </a:lnTo>
                    <a:lnTo>
                      <a:pt x="189" y="2"/>
                    </a:lnTo>
                    <a:lnTo>
                      <a:pt x="189" y="3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0" y="10"/>
                    </a:lnTo>
                    <a:lnTo>
                      <a:pt x="194" y="19"/>
                    </a:lnTo>
                    <a:lnTo>
                      <a:pt x="191" y="27"/>
                    </a:lnTo>
                    <a:lnTo>
                      <a:pt x="191" y="27"/>
                    </a:lnTo>
                    <a:lnTo>
                      <a:pt x="191" y="27"/>
                    </a:lnTo>
                    <a:lnTo>
                      <a:pt x="196" y="40"/>
                    </a:lnTo>
                    <a:lnTo>
                      <a:pt x="196" y="40"/>
                    </a:lnTo>
                    <a:lnTo>
                      <a:pt x="196" y="40"/>
                    </a:lnTo>
                    <a:lnTo>
                      <a:pt x="203" y="46"/>
                    </a:lnTo>
                    <a:lnTo>
                      <a:pt x="190" y="56"/>
                    </a:lnTo>
                    <a:lnTo>
                      <a:pt x="183" y="54"/>
                    </a:lnTo>
                    <a:lnTo>
                      <a:pt x="180" y="37"/>
                    </a:lnTo>
                    <a:lnTo>
                      <a:pt x="175" y="25"/>
                    </a:lnTo>
                    <a:lnTo>
                      <a:pt x="175" y="25"/>
                    </a:lnTo>
                    <a:lnTo>
                      <a:pt x="175" y="25"/>
                    </a:lnTo>
                    <a:lnTo>
                      <a:pt x="159" y="12"/>
                    </a:lnTo>
                    <a:lnTo>
                      <a:pt x="159" y="12"/>
                    </a:lnTo>
                    <a:lnTo>
                      <a:pt x="159" y="12"/>
                    </a:lnTo>
                    <a:lnTo>
                      <a:pt x="148" y="12"/>
                    </a:lnTo>
                    <a:lnTo>
                      <a:pt x="147" y="12"/>
                    </a:lnTo>
                    <a:lnTo>
                      <a:pt x="147" y="13"/>
                    </a:lnTo>
                    <a:lnTo>
                      <a:pt x="150" y="18"/>
                    </a:lnTo>
                    <a:lnTo>
                      <a:pt x="153" y="26"/>
                    </a:lnTo>
                    <a:lnTo>
                      <a:pt x="151" y="30"/>
                    </a:lnTo>
                    <a:lnTo>
                      <a:pt x="143" y="26"/>
                    </a:lnTo>
                    <a:lnTo>
                      <a:pt x="143" y="26"/>
                    </a:lnTo>
                    <a:lnTo>
                      <a:pt x="143" y="26"/>
                    </a:lnTo>
                    <a:lnTo>
                      <a:pt x="136" y="31"/>
                    </a:lnTo>
                    <a:lnTo>
                      <a:pt x="136" y="31"/>
                    </a:lnTo>
                    <a:lnTo>
                      <a:pt x="136" y="31"/>
                    </a:lnTo>
                    <a:lnTo>
                      <a:pt x="132" y="35"/>
                    </a:lnTo>
                    <a:lnTo>
                      <a:pt x="122" y="35"/>
                    </a:lnTo>
                    <a:lnTo>
                      <a:pt x="122" y="33"/>
                    </a:lnTo>
                    <a:lnTo>
                      <a:pt x="130" y="28"/>
                    </a:lnTo>
                    <a:lnTo>
                      <a:pt x="130" y="28"/>
                    </a:lnTo>
                    <a:lnTo>
                      <a:pt x="130" y="28"/>
                    </a:lnTo>
                    <a:lnTo>
                      <a:pt x="129" y="20"/>
                    </a:lnTo>
                    <a:lnTo>
                      <a:pt x="129" y="20"/>
                    </a:lnTo>
                    <a:lnTo>
                      <a:pt x="129" y="19"/>
                    </a:lnTo>
                    <a:lnTo>
                      <a:pt x="101" y="11"/>
                    </a:lnTo>
                    <a:lnTo>
                      <a:pt x="101" y="11"/>
                    </a:lnTo>
                    <a:lnTo>
                      <a:pt x="101" y="11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93" y="15"/>
                    </a:lnTo>
                    <a:lnTo>
                      <a:pt x="94" y="20"/>
                    </a:lnTo>
                    <a:lnTo>
                      <a:pt x="89" y="23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77" y="25"/>
                    </a:lnTo>
                    <a:lnTo>
                      <a:pt x="74" y="18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4" y="10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8" y="3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1" name="Freeform 1582"/>
              <p:cNvSpPr>
                <a:spLocks noEditPoints="1"/>
              </p:cNvSpPr>
              <p:nvPr/>
            </p:nvSpPr>
            <p:spPr bwMode="gray">
              <a:xfrm>
                <a:off x="886" y="648"/>
                <a:ext cx="317" cy="149"/>
              </a:xfrm>
              <a:custGeom>
                <a:avLst/>
                <a:gdLst>
                  <a:gd name="T0" fmla="*/ 84 w 317"/>
                  <a:gd name="T1" fmla="*/ 21 h 149"/>
                  <a:gd name="T2" fmla="*/ 130 w 317"/>
                  <a:gd name="T3" fmla="*/ 28 h 149"/>
                  <a:gd name="T4" fmla="*/ 151 w 317"/>
                  <a:gd name="T5" fmla="*/ 30 h 149"/>
                  <a:gd name="T6" fmla="*/ 179 w 317"/>
                  <a:gd name="T7" fmla="*/ 37 h 149"/>
                  <a:gd name="T8" fmla="*/ 194 w 317"/>
                  <a:gd name="T9" fmla="*/ 19 h 149"/>
                  <a:gd name="T10" fmla="*/ 218 w 317"/>
                  <a:gd name="T11" fmla="*/ 3 h 149"/>
                  <a:gd name="T12" fmla="*/ 256 w 317"/>
                  <a:gd name="T13" fmla="*/ 61 h 149"/>
                  <a:gd name="T14" fmla="*/ 317 w 317"/>
                  <a:gd name="T15" fmla="*/ 106 h 149"/>
                  <a:gd name="T16" fmla="*/ 287 w 317"/>
                  <a:gd name="T17" fmla="*/ 117 h 149"/>
                  <a:gd name="T18" fmla="*/ 298 w 317"/>
                  <a:gd name="T19" fmla="*/ 135 h 149"/>
                  <a:gd name="T20" fmla="*/ 224 w 317"/>
                  <a:gd name="T21" fmla="*/ 130 h 149"/>
                  <a:gd name="T22" fmla="*/ 160 w 317"/>
                  <a:gd name="T23" fmla="*/ 146 h 149"/>
                  <a:gd name="T24" fmla="*/ 61 w 317"/>
                  <a:gd name="T25" fmla="*/ 126 h 149"/>
                  <a:gd name="T26" fmla="*/ 101 w 317"/>
                  <a:gd name="T27" fmla="*/ 99 h 149"/>
                  <a:gd name="T28" fmla="*/ 55 w 317"/>
                  <a:gd name="T29" fmla="*/ 91 h 149"/>
                  <a:gd name="T30" fmla="*/ 54 w 317"/>
                  <a:gd name="T31" fmla="*/ 62 h 149"/>
                  <a:gd name="T32" fmla="*/ 2 w 317"/>
                  <a:gd name="T33" fmla="*/ 57 h 149"/>
                  <a:gd name="T34" fmla="*/ 25 w 317"/>
                  <a:gd name="T35" fmla="*/ 17 h 149"/>
                  <a:gd name="T36" fmla="*/ 54 w 317"/>
                  <a:gd name="T37" fmla="*/ 4 h 149"/>
                  <a:gd name="T38" fmla="*/ 11 w 317"/>
                  <a:gd name="T39" fmla="*/ 21 h 149"/>
                  <a:gd name="T40" fmla="*/ 14 w 317"/>
                  <a:gd name="T41" fmla="*/ 40 h 149"/>
                  <a:gd name="T42" fmla="*/ 2 w 317"/>
                  <a:gd name="T43" fmla="*/ 57 h 149"/>
                  <a:gd name="T44" fmla="*/ 18 w 317"/>
                  <a:gd name="T45" fmla="*/ 65 h 149"/>
                  <a:gd name="T46" fmla="*/ 26 w 317"/>
                  <a:gd name="T47" fmla="*/ 70 h 149"/>
                  <a:gd name="T48" fmla="*/ 21 w 317"/>
                  <a:gd name="T49" fmla="*/ 86 h 149"/>
                  <a:gd name="T50" fmla="*/ 55 w 317"/>
                  <a:gd name="T51" fmla="*/ 91 h 149"/>
                  <a:gd name="T52" fmla="*/ 101 w 317"/>
                  <a:gd name="T53" fmla="*/ 99 h 149"/>
                  <a:gd name="T54" fmla="*/ 40 w 317"/>
                  <a:gd name="T55" fmla="*/ 100 h 149"/>
                  <a:gd name="T56" fmla="*/ 25 w 317"/>
                  <a:gd name="T57" fmla="*/ 114 h 149"/>
                  <a:gd name="T58" fmla="*/ 91 w 317"/>
                  <a:gd name="T59" fmla="*/ 130 h 149"/>
                  <a:gd name="T60" fmla="*/ 102 w 317"/>
                  <a:gd name="T61" fmla="*/ 149 h 149"/>
                  <a:gd name="T62" fmla="*/ 199 w 317"/>
                  <a:gd name="T63" fmla="*/ 138 h 149"/>
                  <a:gd name="T64" fmla="*/ 213 w 317"/>
                  <a:gd name="T65" fmla="*/ 125 h 149"/>
                  <a:gd name="T66" fmla="*/ 245 w 317"/>
                  <a:gd name="T67" fmla="*/ 141 h 149"/>
                  <a:gd name="T68" fmla="*/ 270 w 317"/>
                  <a:gd name="T69" fmla="*/ 141 h 149"/>
                  <a:gd name="T70" fmla="*/ 295 w 317"/>
                  <a:gd name="T71" fmla="*/ 124 h 149"/>
                  <a:gd name="T72" fmla="*/ 273 w 317"/>
                  <a:gd name="T73" fmla="*/ 118 h 149"/>
                  <a:gd name="T74" fmla="*/ 300 w 317"/>
                  <a:gd name="T75" fmla="*/ 115 h 149"/>
                  <a:gd name="T76" fmla="*/ 314 w 317"/>
                  <a:gd name="T77" fmla="*/ 114 h 149"/>
                  <a:gd name="T78" fmla="*/ 317 w 317"/>
                  <a:gd name="T79" fmla="*/ 105 h 149"/>
                  <a:gd name="T80" fmla="*/ 282 w 317"/>
                  <a:gd name="T81" fmla="*/ 84 h 149"/>
                  <a:gd name="T82" fmla="*/ 257 w 317"/>
                  <a:gd name="T83" fmla="*/ 61 h 149"/>
                  <a:gd name="T84" fmla="*/ 225 w 317"/>
                  <a:gd name="T85" fmla="*/ 10 h 149"/>
                  <a:gd name="T86" fmla="*/ 218 w 317"/>
                  <a:gd name="T87" fmla="*/ 3 h 149"/>
                  <a:gd name="T88" fmla="*/ 190 w 317"/>
                  <a:gd name="T89" fmla="*/ 2 h 149"/>
                  <a:gd name="T90" fmla="*/ 194 w 317"/>
                  <a:gd name="T91" fmla="*/ 19 h 149"/>
                  <a:gd name="T92" fmla="*/ 196 w 317"/>
                  <a:gd name="T93" fmla="*/ 40 h 149"/>
                  <a:gd name="T94" fmla="*/ 175 w 317"/>
                  <a:gd name="T95" fmla="*/ 25 h 149"/>
                  <a:gd name="T96" fmla="*/ 147 w 317"/>
                  <a:gd name="T97" fmla="*/ 12 h 149"/>
                  <a:gd name="T98" fmla="*/ 143 w 317"/>
                  <a:gd name="T99" fmla="*/ 26 h 149"/>
                  <a:gd name="T100" fmla="*/ 122 w 317"/>
                  <a:gd name="T101" fmla="*/ 35 h 149"/>
                  <a:gd name="T102" fmla="*/ 129 w 317"/>
                  <a:gd name="T103" fmla="*/ 20 h 149"/>
                  <a:gd name="T104" fmla="*/ 93 w 317"/>
                  <a:gd name="T105" fmla="*/ 14 h 149"/>
                  <a:gd name="T106" fmla="*/ 84 w 317"/>
                  <a:gd name="T107" fmla="*/ 20 h 149"/>
                  <a:gd name="T108" fmla="*/ 79 w 317"/>
                  <a:gd name="T109" fmla="*/ 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7" h="149">
                    <a:moveTo>
                      <a:pt x="69" y="0"/>
                    </a:moveTo>
                    <a:lnTo>
                      <a:pt x="78" y="3"/>
                    </a:lnTo>
                    <a:lnTo>
                      <a:pt x="84" y="10"/>
                    </a:lnTo>
                    <a:lnTo>
                      <a:pt x="74" y="18"/>
                    </a:lnTo>
                    <a:lnTo>
                      <a:pt x="76" y="25"/>
                    </a:lnTo>
                    <a:lnTo>
                      <a:pt x="84" y="21"/>
                    </a:lnTo>
                    <a:lnTo>
                      <a:pt x="89" y="23"/>
                    </a:lnTo>
                    <a:lnTo>
                      <a:pt x="95" y="21"/>
                    </a:lnTo>
                    <a:lnTo>
                      <a:pt x="93" y="14"/>
                    </a:lnTo>
                    <a:lnTo>
                      <a:pt x="101" y="11"/>
                    </a:lnTo>
                    <a:lnTo>
                      <a:pt x="129" y="20"/>
                    </a:lnTo>
                    <a:lnTo>
                      <a:pt x="130" y="28"/>
                    </a:lnTo>
                    <a:lnTo>
                      <a:pt x="122" y="32"/>
                    </a:lnTo>
                    <a:lnTo>
                      <a:pt x="122" y="36"/>
                    </a:lnTo>
                    <a:lnTo>
                      <a:pt x="132" y="36"/>
                    </a:lnTo>
                    <a:lnTo>
                      <a:pt x="136" y="31"/>
                    </a:lnTo>
                    <a:lnTo>
                      <a:pt x="143" y="26"/>
                    </a:lnTo>
                    <a:lnTo>
                      <a:pt x="151" y="30"/>
                    </a:lnTo>
                    <a:lnTo>
                      <a:pt x="154" y="26"/>
                    </a:lnTo>
                    <a:lnTo>
                      <a:pt x="150" y="18"/>
                    </a:lnTo>
                    <a:lnTo>
                      <a:pt x="148" y="13"/>
                    </a:lnTo>
                    <a:lnTo>
                      <a:pt x="159" y="13"/>
                    </a:lnTo>
                    <a:lnTo>
                      <a:pt x="175" y="25"/>
                    </a:lnTo>
                    <a:lnTo>
                      <a:pt x="179" y="37"/>
                    </a:lnTo>
                    <a:lnTo>
                      <a:pt x="182" y="54"/>
                    </a:lnTo>
                    <a:lnTo>
                      <a:pt x="190" y="57"/>
                    </a:lnTo>
                    <a:lnTo>
                      <a:pt x="203" y="46"/>
                    </a:lnTo>
                    <a:lnTo>
                      <a:pt x="196" y="40"/>
                    </a:lnTo>
                    <a:lnTo>
                      <a:pt x="191" y="27"/>
                    </a:lnTo>
                    <a:lnTo>
                      <a:pt x="194" y="19"/>
                    </a:lnTo>
                    <a:lnTo>
                      <a:pt x="190" y="10"/>
                    </a:lnTo>
                    <a:lnTo>
                      <a:pt x="190" y="3"/>
                    </a:lnTo>
                    <a:lnTo>
                      <a:pt x="196" y="2"/>
                    </a:lnTo>
                    <a:lnTo>
                      <a:pt x="202" y="4"/>
                    </a:lnTo>
                    <a:lnTo>
                      <a:pt x="209" y="6"/>
                    </a:lnTo>
                    <a:lnTo>
                      <a:pt x="218" y="3"/>
                    </a:lnTo>
                    <a:lnTo>
                      <a:pt x="225" y="8"/>
                    </a:lnTo>
                    <a:lnTo>
                      <a:pt x="225" y="10"/>
                    </a:lnTo>
                    <a:lnTo>
                      <a:pt x="240" y="17"/>
                    </a:lnTo>
                    <a:lnTo>
                      <a:pt x="240" y="36"/>
                    </a:lnTo>
                    <a:lnTo>
                      <a:pt x="246" y="50"/>
                    </a:lnTo>
                    <a:lnTo>
                      <a:pt x="256" y="61"/>
                    </a:lnTo>
                    <a:lnTo>
                      <a:pt x="253" y="74"/>
                    </a:lnTo>
                    <a:lnTo>
                      <a:pt x="277" y="87"/>
                    </a:lnTo>
                    <a:lnTo>
                      <a:pt x="282" y="84"/>
                    </a:lnTo>
                    <a:lnTo>
                      <a:pt x="292" y="86"/>
                    </a:lnTo>
                    <a:lnTo>
                      <a:pt x="294" y="95"/>
                    </a:lnTo>
                    <a:lnTo>
                      <a:pt x="317" y="106"/>
                    </a:lnTo>
                    <a:lnTo>
                      <a:pt x="317" y="110"/>
                    </a:lnTo>
                    <a:lnTo>
                      <a:pt x="314" y="114"/>
                    </a:lnTo>
                    <a:lnTo>
                      <a:pt x="306" y="114"/>
                    </a:lnTo>
                    <a:lnTo>
                      <a:pt x="300" y="114"/>
                    </a:lnTo>
                    <a:lnTo>
                      <a:pt x="294" y="113"/>
                    </a:lnTo>
                    <a:lnTo>
                      <a:pt x="287" y="117"/>
                    </a:lnTo>
                    <a:lnTo>
                      <a:pt x="276" y="114"/>
                    </a:lnTo>
                    <a:lnTo>
                      <a:pt x="273" y="117"/>
                    </a:lnTo>
                    <a:lnTo>
                      <a:pt x="276" y="125"/>
                    </a:lnTo>
                    <a:lnTo>
                      <a:pt x="287" y="122"/>
                    </a:lnTo>
                    <a:lnTo>
                      <a:pt x="294" y="125"/>
                    </a:lnTo>
                    <a:lnTo>
                      <a:pt x="298" y="135"/>
                    </a:lnTo>
                    <a:lnTo>
                      <a:pt x="285" y="136"/>
                    </a:lnTo>
                    <a:lnTo>
                      <a:pt x="270" y="140"/>
                    </a:lnTo>
                    <a:lnTo>
                      <a:pt x="255" y="139"/>
                    </a:lnTo>
                    <a:lnTo>
                      <a:pt x="246" y="141"/>
                    </a:lnTo>
                    <a:lnTo>
                      <a:pt x="240" y="134"/>
                    </a:lnTo>
                    <a:lnTo>
                      <a:pt x="224" y="130"/>
                    </a:lnTo>
                    <a:lnTo>
                      <a:pt x="222" y="125"/>
                    </a:lnTo>
                    <a:lnTo>
                      <a:pt x="213" y="125"/>
                    </a:lnTo>
                    <a:lnTo>
                      <a:pt x="210" y="132"/>
                    </a:lnTo>
                    <a:lnTo>
                      <a:pt x="199" y="138"/>
                    </a:lnTo>
                    <a:lnTo>
                      <a:pt x="179" y="138"/>
                    </a:lnTo>
                    <a:lnTo>
                      <a:pt x="160" y="146"/>
                    </a:lnTo>
                    <a:lnTo>
                      <a:pt x="149" y="147"/>
                    </a:lnTo>
                    <a:lnTo>
                      <a:pt x="102" y="149"/>
                    </a:lnTo>
                    <a:lnTo>
                      <a:pt x="91" y="142"/>
                    </a:lnTo>
                    <a:lnTo>
                      <a:pt x="91" y="130"/>
                    </a:lnTo>
                    <a:lnTo>
                      <a:pt x="85" y="127"/>
                    </a:lnTo>
                    <a:lnTo>
                      <a:pt x="61" y="126"/>
                    </a:lnTo>
                    <a:lnTo>
                      <a:pt x="42" y="124"/>
                    </a:lnTo>
                    <a:lnTo>
                      <a:pt x="25" y="114"/>
                    </a:lnTo>
                    <a:lnTo>
                      <a:pt x="25" y="106"/>
                    </a:lnTo>
                    <a:lnTo>
                      <a:pt x="40" y="101"/>
                    </a:lnTo>
                    <a:lnTo>
                      <a:pt x="78" y="98"/>
                    </a:lnTo>
                    <a:lnTo>
                      <a:pt x="101" y="99"/>
                    </a:lnTo>
                    <a:lnTo>
                      <a:pt x="122" y="98"/>
                    </a:lnTo>
                    <a:lnTo>
                      <a:pt x="123" y="95"/>
                    </a:lnTo>
                    <a:lnTo>
                      <a:pt x="104" y="90"/>
                    </a:lnTo>
                    <a:lnTo>
                      <a:pt x="96" y="89"/>
                    </a:lnTo>
                    <a:lnTo>
                      <a:pt x="78" y="85"/>
                    </a:lnTo>
                    <a:lnTo>
                      <a:pt x="55" y="91"/>
                    </a:lnTo>
                    <a:lnTo>
                      <a:pt x="37" y="91"/>
                    </a:lnTo>
                    <a:lnTo>
                      <a:pt x="21" y="86"/>
                    </a:lnTo>
                    <a:lnTo>
                      <a:pt x="10" y="74"/>
                    </a:lnTo>
                    <a:lnTo>
                      <a:pt x="26" y="70"/>
                    </a:lnTo>
                    <a:lnTo>
                      <a:pt x="45" y="69"/>
                    </a:lnTo>
                    <a:lnTo>
                      <a:pt x="54" y="62"/>
                    </a:lnTo>
                    <a:lnTo>
                      <a:pt x="48" y="60"/>
                    </a:lnTo>
                    <a:lnTo>
                      <a:pt x="25" y="62"/>
                    </a:lnTo>
                    <a:lnTo>
                      <a:pt x="18" y="65"/>
                    </a:lnTo>
                    <a:lnTo>
                      <a:pt x="13" y="63"/>
                    </a:lnTo>
                    <a:lnTo>
                      <a:pt x="15" y="58"/>
                    </a:lnTo>
                    <a:lnTo>
                      <a:pt x="2" y="57"/>
                    </a:lnTo>
                    <a:lnTo>
                      <a:pt x="1" y="44"/>
                    </a:lnTo>
                    <a:lnTo>
                      <a:pt x="15" y="40"/>
                    </a:lnTo>
                    <a:lnTo>
                      <a:pt x="13" y="36"/>
                    </a:lnTo>
                    <a:lnTo>
                      <a:pt x="4" y="32"/>
                    </a:lnTo>
                    <a:lnTo>
                      <a:pt x="11" y="22"/>
                    </a:lnTo>
                    <a:lnTo>
                      <a:pt x="25" y="17"/>
                    </a:lnTo>
                    <a:lnTo>
                      <a:pt x="33" y="17"/>
                    </a:lnTo>
                    <a:lnTo>
                      <a:pt x="54" y="4"/>
                    </a:lnTo>
                    <a:lnTo>
                      <a:pt x="69" y="0"/>
                    </a:lnTo>
                    <a:moveTo>
                      <a:pt x="69" y="0"/>
                    </a:moveTo>
                    <a:lnTo>
                      <a:pt x="69" y="0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3" y="4"/>
                    </a:lnTo>
                    <a:lnTo>
                      <a:pt x="32" y="16"/>
                    </a:lnTo>
                    <a:lnTo>
                      <a:pt x="25" y="17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13" y="36"/>
                    </a:lnTo>
                    <a:lnTo>
                      <a:pt x="14" y="40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14" y="58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4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25" y="62"/>
                    </a:lnTo>
                    <a:lnTo>
                      <a:pt x="48" y="61"/>
                    </a:lnTo>
                    <a:lnTo>
                      <a:pt x="53" y="62"/>
                    </a:lnTo>
                    <a:lnTo>
                      <a:pt x="45" y="69"/>
                    </a:lnTo>
                    <a:lnTo>
                      <a:pt x="26" y="70"/>
                    </a:lnTo>
                    <a:lnTo>
                      <a:pt x="10" y="74"/>
                    </a:lnTo>
                    <a:lnTo>
                      <a:pt x="9" y="74"/>
                    </a:lnTo>
                    <a:lnTo>
                      <a:pt x="10" y="75"/>
                    </a:lnTo>
                    <a:lnTo>
                      <a:pt x="20" y="86"/>
                    </a:lnTo>
                    <a:lnTo>
                      <a:pt x="20" y="86"/>
                    </a:lnTo>
                    <a:lnTo>
                      <a:pt x="21" y="86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78" y="86"/>
                    </a:lnTo>
                    <a:lnTo>
                      <a:pt x="96" y="90"/>
                    </a:lnTo>
                    <a:lnTo>
                      <a:pt x="104" y="90"/>
                    </a:lnTo>
                    <a:lnTo>
                      <a:pt x="123" y="95"/>
                    </a:lnTo>
                    <a:lnTo>
                      <a:pt x="121" y="97"/>
                    </a:lnTo>
                    <a:lnTo>
                      <a:pt x="101" y="99"/>
                    </a:lnTo>
                    <a:lnTo>
                      <a:pt x="78" y="97"/>
                    </a:lnTo>
                    <a:lnTo>
                      <a:pt x="78" y="97"/>
                    </a:lnTo>
                    <a:lnTo>
                      <a:pt x="78" y="97"/>
                    </a:lnTo>
                    <a:lnTo>
                      <a:pt x="40" y="100"/>
                    </a:lnTo>
                    <a:lnTo>
                      <a:pt x="40" y="100"/>
                    </a:lnTo>
                    <a:lnTo>
                      <a:pt x="40" y="100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42" y="124"/>
                    </a:lnTo>
                    <a:lnTo>
                      <a:pt x="42" y="124"/>
                    </a:lnTo>
                    <a:lnTo>
                      <a:pt x="42" y="124"/>
                    </a:lnTo>
                    <a:lnTo>
                      <a:pt x="61" y="127"/>
                    </a:lnTo>
                    <a:lnTo>
                      <a:pt x="85" y="127"/>
                    </a:lnTo>
                    <a:lnTo>
                      <a:pt x="91" y="130"/>
                    </a:lnTo>
                    <a:lnTo>
                      <a:pt x="91" y="142"/>
                    </a:lnTo>
                    <a:lnTo>
                      <a:pt x="91" y="142"/>
                    </a:lnTo>
                    <a:lnTo>
                      <a:pt x="91" y="142"/>
                    </a:lnTo>
                    <a:lnTo>
                      <a:pt x="102" y="149"/>
                    </a:lnTo>
                    <a:lnTo>
                      <a:pt x="102" y="149"/>
                    </a:lnTo>
                    <a:lnTo>
                      <a:pt x="102" y="149"/>
                    </a:lnTo>
                    <a:lnTo>
                      <a:pt x="149" y="147"/>
                    </a:lnTo>
                    <a:lnTo>
                      <a:pt x="160" y="146"/>
                    </a:lnTo>
                    <a:lnTo>
                      <a:pt x="160" y="146"/>
                    </a:lnTo>
                    <a:lnTo>
                      <a:pt x="160" y="146"/>
                    </a:lnTo>
                    <a:lnTo>
                      <a:pt x="179" y="138"/>
                    </a:lnTo>
                    <a:lnTo>
                      <a:pt x="199" y="138"/>
                    </a:lnTo>
                    <a:lnTo>
                      <a:pt x="199" y="138"/>
                    </a:lnTo>
                    <a:lnTo>
                      <a:pt x="199" y="138"/>
                    </a:lnTo>
                    <a:lnTo>
                      <a:pt x="210" y="133"/>
                    </a:lnTo>
                    <a:lnTo>
                      <a:pt x="210" y="133"/>
                    </a:lnTo>
                    <a:lnTo>
                      <a:pt x="210" y="133"/>
                    </a:lnTo>
                    <a:lnTo>
                      <a:pt x="213" y="125"/>
                    </a:lnTo>
                    <a:lnTo>
                      <a:pt x="221" y="125"/>
                    </a:lnTo>
                    <a:lnTo>
                      <a:pt x="224" y="130"/>
                    </a:lnTo>
                    <a:lnTo>
                      <a:pt x="224" y="130"/>
                    </a:lnTo>
                    <a:lnTo>
                      <a:pt x="224" y="130"/>
                    </a:lnTo>
                    <a:lnTo>
                      <a:pt x="240" y="134"/>
                    </a:lnTo>
                    <a:lnTo>
                      <a:pt x="245" y="141"/>
                    </a:lnTo>
                    <a:lnTo>
                      <a:pt x="245" y="142"/>
                    </a:lnTo>
                    <a:lnTo>
                      <a:pt x="246" y="142"/>
                    </a:lnTo>
                    <a:lnTo>
                      <a:pt x="255" y="139"/>
                    </a:lnTo>
                    <a:lnTo>
                      <a:pt x="270" y="141"/>
                    </a:lnTo>
                    <a:lnTo>
                      <a:pt x="270" y="141"/>
                    </a:lnTo>
                    <a:lnTo>
                      <a:pt x="270" y="141"/>
                    </a:lnTo>
                    <a:lnTo>
                      <a:pt x="285" y="136"/>
                    </a:lnTo>
                    <a:lnTo>
                      <a:pt x="298" y="136"/>
                    </a:lnTo>
                    <a:lnTo>
                      <a:pt x="299" y="136"/>
                    </a:lnTo>
                    <a:lnTo>
                      <a:pt x="299" y="135"/>
                    </a:lnTo>
                    <a:lnTo>
                      <a:pt x="295" y="124"/>
                    </a:lnTo>
                    <a:lnTo>
                      <a:pt x="295" y="124"/>
                    </a:lnTo>
                    <a:lnTo>
                      <a:pt x="294" y="124"/>
                    </a:lnTo>
                    <a:lnTo>
                      <a:pt x="287" y="122"/>
                    </a:lnTo>
                    <a:lnTo>
                      <a:pt x="287" y="122"/>
                    </a:lnTo>
                    <a:lnTo>
                      <a:pt x="287" y="122"/>
                    </a:lnTo>
                    <a:lnTo>
                      <a:pt x="276" y="125"/>
                    </a:lnTo>
                    <a:lnTo>
                      <a:pt x="273" y="118"/>
                    </a:lnTo>
                    <a:lnTo>
                      <a:pt x="276" y="115"/>
                    </a:lnTo>
                    <a:lnTo>
                      <a:pt x="287" y="118"/>
                    </a:lnTo>
                    <a:lnTo>
                      <a:pt x="287" y="118"/>
                    </a:lnTo>
                    <a:lnTo>
                      <a:pt x="287" y="118"/>
                    </a:lnTo>
                    <a:lnTo>
                      <a:pt x="294" y="113"/>
                    </a:lnTo>
                    <a:lnTo>
                      <a:pt x="300" y="115"/>
                    </a:lnTo>
                    <a:lnTo>
                      <a:pt x="300" y="115"/>
                    </a:lnTo>
                    <a:lnTo>
                      <a:pt x="300" y="115"/>
                    </a:lnTo>
                    <a:lnTo>
                      <a:pt x="306" y="114"/>
                    </a:lnTo>
                    <a:lnTo>
                      <a:pt x="314" y="114"/>
                    </a:lnTo>
                    <a:lnTo>
                      <a:pt x="314" y="114"/>
                    </a:lnTo>
                    <a:lnTo>
                      <a:pt x="314" y="114"/>
                    </a:lnTo>
                    <a:lnTo>
                      <a:pt x="317" y="111"/>
                    </a:lnTo>
                    <a:lnTo>
                      <a:pt x="317" y="111"/>
                    </a:lnTo>
                    <a:lnTo>
                      <a:pt x="317" y="110"/>
                    </a:lnTo>
                    <a:lnTo>
                      <a:pt x="317" y="106"/>
                    </a:lnTo>
                    <a:lnTo>
                      <a:pt x="317" y="105"/>
                    </a:lnTo>
                    <a:lnTo>
                      <a:pt x="317" y="105"/>
                    </a:lnTo>
                    <a:lnTo>
                      <a:pt x="295" y="94"/>
                    </a:lnTo>
                    <a:lnTo>
                      <a:pt x="292" y="86"/>
                    </a:lnTo>
                    <a:lnTo>
                      <a:pt x="292" y="86"/>
                    </a:lnTo>
                    <a:lnTo>
                      <a:pt x="292" y="86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77" y="86"/>
                    </a:lnTo>
                    <a:lnTo>
                      <a:pt x="254" y="74"/>
                    </a:lnTo>
                    <a:lnTo>
                      <a:pt x="257" y="61"/>
                    </a:lnTo>
                    <a:lnTo>
                      <a:pt x="257" y="61"/>
                    </a:lnTo>
                    <a:lnTo>
                      <a:pt x="257" y="61"/>
                    </a:lnTo>
                    <a:lnTo>
                      <a:pt x="246" y="50"/>
                    </a:lnTo>
                    <a:lnTo>
                      <a:pt x="240" y="36"/>
                    </a:lnTo>
                    <a:lnTo>
                      <a:pt x="240" y="17"/>
                    </a:lnTo>
                    <a:lnTo>
                      <a:pt x="240" y="17"/>
                    </a:lnTo>
                    <a:lnTo>
                      <a:pt x="240" y="17"/>
                    </a:lnTo>
                    <a:lnTo>
                      <a:pt x="225" y="10"/>
                    </a:lnTo>
                    <a:lnTo>
                      <a:pt x="225" y="8"/>
                    </a:lnTo>
                    <a:lnTo>
                      <a:pt x="225" y="7"/>
                    </a:lnTo>
                    <a:lnTo>
                      <a:pt x="225" y="7"/>
                    </a:lnTo>
                    <a:lnTo>
                      <a:pt x="218" y="3"/>
                    </a:lnTo>
                    <a:lnTo>
                      <a:pt x="218" y="3"/>
                    </a:lnTo>
                    <a:lnTo>
                      <a:pt x="218" y="3"/>
                    </a:lnTo>
                    <a:lnTo>
                      <a:pt x="209" y="5"/>
                    </a:lnTo>
                    <a:lnTo>
                      <a:pt x="202" y="4"/>
                    </a:lnTo>
                    <a:lnTo>
                      <a:pt x="196" y="1"/>
                    </a:lnTo>
                    <a:lnTo>
                      <a:pt x="196" y="1"/>
                    </a:lnTo>
                    <a:lnTo>
                      <a:pt x="196" y="1"/>
                    </a:lnTo>
                    <a:lnTo>
                      <a:pt x="190" y="2"/>
                    </a:lnTo>
                    <a:lnTo>
                      <a:pt x="189" y="2"/>
                    </a:lnTo>
                    <a:lnTo>
                      <a:pt x="189" y="3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0" y="10"/>
                    </a:lnTo>
                    <a:lnTo>
                      <a:pt x="194" y="19"/>
                    </a:lnTo>
                    <a:lnTo>
                      <a:pt x="191" y="27"/>
                    </a:lnTo>
                    <a:lnTo>
                      <a:pt x="191" y="27"/>
                    </a:lnTo>
                    <a:lnTo>
                      <a:pt x="191" y="27"/>
                    </a:lnTo>
                    <a:lnTo>
                      <a:pt x="196" y="40"/>
                    </a:lnTo>
                    <a:lnTo>
                      <a:pt x="196" y="40"/>
                    </a:lnTo>
                    <a:lnTo>
                      <a:pt x="196" y="40"/>
                    </a:lnTo>
                    <a:lnTo>
                      <a:pt x="203" y="46"/>
                    </a:lnTo>
                    <a:lnTo>
                      <a:pt x="190" y="56"/>
                    </a:lnTo>
                    <a:lnTo>
                      <a:pt x="183" y="54"/>
                    </a:lnTo>
                    <a:lnTo>
                      <a:pt x="180" y="37"/>
                    </a:lnTo>
                    <a:lnTo>
                      <a:pt x="175" y="25"/>
                    </a:lnTo>
                    <a:lnTo>
                      <a:pt x="175" y="25"/>
                    </a:lnTo>
                    <a:lnTo>
                      <a:pt x="175" y="25"/>
                    </a:lnTo>
                    <a:lnTo>
                      <a:pt x="159" y="12"/>
                    </a:lnTo>
                    <a:lnTo>
                      <a:pt x="159" y="12"/>
                    </a:lnTo>
                    <a:lnTo>
                      <a:pt x="159" y="12"/>
                    </a:lnTo>
                    <a:lnTo>
                      <a:pt x="148" y="12"/>
                    </a:lnTo>
                    <a:lnTo>
                      <a:pt x="147" y="12"/>
                    </a:lnTo>
                    <a:lnTo>
                      <a:pt x="147" y="13"/>
                    </a:lnTo>
                    <a:lnTo>
                      <a:pt x="150" y="18"/>
                    </a:lnTo>
                    <a:lnTo>
                      <a:pt x="153" y="26"/>
                    </a:lnTo>
                    <a:lnTo>
                      <a:pt x="151" y="30"/>
                    </a:lnTo>
                    <a:lnTo>
                      <a:pt x="143" y="26"/>
                    </a:lnTo>
                    <a:lnTo>
                      <a:pt x="143" y="26"/>
                    </a:lnTo>
                    <a:lnTo>
                      <a:pt x="143" y="26"/>
                    </a:lnTo>
                    <a:lnTo>
                      <a:pt x="136" y="31"/>
                    </a:lnTo>
                    <a:lnTo>
                      <a:pt x="136" y="31"/>
                    </a:lnTo>
                    <a:lnTo>
                      <a:pt x="136" y="31"/>
                    </a:lnTo>
                    <a:lnTo>
                      <a:pt x="132" y="35"/>
                    </a:lnTo>
                    <a:lnTo>
                      <a:pt x="122" y="35"/>
                    </a:lnTo>
                    <a:lnTo>
                      <a:pt x="122" y="33"/>
                    </a:lnTo>
                    <a:lnTo>
                      <a:pt x="130" y="28"/>
                    </a:lnTo>
                    <a:lnTo>
                      <a:pt x="130" y="28"/>
                    </a:lnTo>
                    <a:lnTo>
                      <a:pt x="130" y="28"/>
                    </a:lnTo>
                    <a:lnTo>
                      <a:pt x="129" y="20"/>
                    </a:lnTo>
                    <a:lnTo>
                      <a:pt x="129" y="20"/>
                    </a:lnTo>
                    <a:lnTo>
                      <a:pt x="129" y="19"/>
                    </a:lnTo>
                    <a:lnTo>
                      <a:pt x="101" y="11"/>
                    </a:lnTo>
                    <a:lnTo>
                      <a:pt x="101" y="11"/>
                    </a:lnTo>
                    <a:lnTo>
                      <a:pt x="101" y="11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93" y="15"/>
                    </a:lnTo>
                    <a:lnTo>
                      <a:pt x="94" y="20"/>
                    </a:lnTo>
                    <a:lnTo>
                      <a:pt x="89" y="23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77" y="25"/>
                    </a:lnTo>
                    <a:lnTo>
                      <a:pt x="74" y="18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4" y="10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8" y="3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2" name="Freeform 1583"/>
              <p:cNvSpPr>
                <a:spLocks/>
              </p:cNvSpPr>
              <p:nvPr/>
            </p:nvSpPr>
            <p:spPr bwMode="gray">
              <a:xfrm>
                <a:off x="1068" y="788"/>
                <a:ext cx="49" cy="16"/>
              </a:xfrm>
              <a:custGeom>
                <a:avLst/>
                <a:gdLst>
                  <a:gd name="T0" fmla="*/ 0 w 49"/>
                  <a:gd name="T1" fmla="*/ 11 h 16"/>
                  <a:gd name="T2" fmla="*/ 8 w 49"/>
                  <a:gd name="T3" fmla="*/ 4 h 16"/>
                  <a:gd name="T4" fmla="*/ 26 w 49"/>
                  <a:gd name="T5" fmla="*/ 3 h 16"/>
                  <a:gd name="T6" fmla="*/ 43 w 49"/>
                  <a:gd name="T7" fmla="*/ 0 h 16"/>
                  <a:gd name="T8" fmla="*/ 49 w 49"/>
                  <a:gd name="T9" fmla="*/ 3 h 16"/>
                  <a:gd name="T10" fmla="*/ 49 w 49"/>
                  <a:gd name="T11" fmla="*/ 6 h 16"/>
                  <a:gd name="T12" fmla="*/ 40 w 49"/>
                  <a:gd name="T13" fmla="*/ 8 h 16"/>
                  <a:gd name="T14" fmla="*/ 32 w 49"/>
                  <a:gd name="T15" fmla="*/ 14 h 16"/>
                  <a:gd name="T16" fmla="*/ 12 w 49"/>
                  <a:gd name="T17" fmla="*/ 16 h 16"/>
                  <a:gd name="T18" fmla="*/ 0 w 49"/>
                  <a:gd name="T1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16">
                    <a:moveTo>
                      <a:pt x="0" y="11"/>
                    </a:moveTo>
                    <a:lnTo>
                      <a:pt x="8" y="4"/>
                    </a:lnTo>
                    <a:lnTo>
                      <a:pt x="26" y="3"/>
                    </a:lnTo>
                    <a:lnTo>
                      <a:pt x="43" y="0"/>
                    </a:lnTo>
                    <a:lnTo>
                      <a:pt x="49" y="3"/>
                    </a:lnTo>
                    <a:lnTo>
                      <a:pt x="49" y="6"/>
                    </a:lnTo>
                    <a:lnTo>
                      <a:pt x="40" y="8"/>
                    </a:lnTo>
                    <a:lnTo>
                      <a:pt x="32" y="14"/>
                    </a:lnTo>
                    <a:lnTo>
                      <a:pt x="1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3" name="Freeform 1584"/>
              <p:cNvSpPr>
                <a:spLocks noEditPoints="1"/>
              </p:cNvSpPr>
              <p:nvPr/>
            </p:nvSpPr>
            <p:spPr bwMode="gray">
              <a:xfrm>
                <a:off x="1068" y="788"/>
                <a:ext cx="49" cy="17"/>
              </a:xfrm>
              <a:custGeom>
                <a:avLst/>
                <a:gdLst>
                  <a:gd name="T0" fmla="*/ 43 w 49"/>
                  <a:gd name="T1" fmla="*/ 0 h 17"/>
                  <a:gd name="T2" fmla="*/ 49 w 49"/>
                  <a:gd name="T3" fmla="*/ 3 h 17"/>
                  <a:gd name="T4" fmla="*/ 49 w 49"/>
                  <a:gd name="T5" fmla="*/ 6 h 17"/>
                  <a:gd name="T6" fmla="*/ 40 w 49"/>
                  <a:gd name="T7" fmla="*/ 8 h 17"/>
                  <a:gd name="T8" fmla="*/ 32 w 49"/>
                  <a:gd name="T9" fmla="*/ 14 h 17"/>
                  <a:gd name="T10" fmla="*/ 12 w 49"/>
                  <a:gd name="T11" fmla="*/ 16 h 17"/>
                  <a:gd name="T12" fmla="*/ 0 w 49"/>
                  <a:gd name="T13" fmla="*/ 11 h 17"/>
                  <a:gd name="T14" fmla="*/ 8 w 49"/>
                  <a:gd name="T15" fmla="*/ 4 h 17"/>
                  <a:gd name="T16" fmla="*/ 26 w 49"/>
                  <a:gd name="T17" fmla="*/ 3 h 17"/>
                  <a:gd name="T18" fmla="*/ 43 w 49"/>
                  <a:gd name="T19" fmla="*/ 0 h 17"/>
                  <a:gd name="T20" fmla="*/ 43 w 49"/>
                  <a:gd name="T21" fmla="*/ 0 h 17"/>
                  <a:gd name="T22" fmla="*/ 43 w 49"/>
                  <a:gd name="T23" fmla="*/ 0 h 17"/>
                  <a:gd name="T24" fmla="*/ 26 w 49"/>
                  <a:gd name="T25" fmla="*/ 3 h 17"/>
                  <a:gd name="T26" fmla="*/ 8 w 49"/>
                  <a:gd name="T27" fmla="*/ 4 h 17"/>
                  <a:gd name="T28" fmla="*/ 8 w 49"/>
                  <a:gd name="T29" fmla="*/ 4 h 17"/>
                  <a:gd name="T30" fmla="*/ 8 w 49"/>
                  <a:gd name="T31" fmla="*/ 4 h 17"/>
                  <a:gd name="T32" fmla="*/ 0 w 49"/>
                  <a:gd name="T33" fmla="*/ 11 h 17"/>
                  <a:gd name="T34" fmla="*/ 0 w 49"/>
                  <a:gd name="T35" fmla="*/ 11 h 17"/>
                  <a:gd name="T36" fmla="*/ 0 w 49"/>
                  <a:gd name="T37" fmla="*/ 12 h 17"/>
                  <a:gd name="T38" fmla="*/ 12 w 49"/>
                  <a:gd name="T39" fmla="*/ 16 h 17"/>
                  <a:gd name="T40" fmla="*/ 12 w 49"/>
                  <a:gd name="T41" fmla="*/ 17 h 17"/>
                  <a:gd name="T42" fmla="*/ 12 w 49"/>
                  <a:gd name="T43" fmla="*/ 17 h 17"/>
                  <a:gd name="T44" fmla="*/ 32 w 49"/>
                  <a:gd name="T45" fmla="*/ 14 h 17"/>
                  <a:gd name="T46" fmla="*/ 32 w 49"/>
                  <a:gd name="T47" fmla="*/ 14 h 17"/>
                  <a:gd name="T48" fmla="*/ 32 w 49"/>
                  <a:gd name="T49" fmla="*/ 14 h 17"/>
                  <a:gd name="T50" fmla="*/ 40 w 49"/>
                  <a:gd name="T51" fmla="*/ 9 h 17"/>
                  <a:gd name="T52" fmla="*/ 49 w 49"/>
                  <a:gd name="T53" fmla="*/ 6 h 17"/>
                  <a:gd name="T54" fmla="*/ 49 w 49"/>
                  <a:gd name="T55" fmla="*/ 6 h 17"/>
                  <a:gd name="T56" fmla="*/ 49 w 49"/>
                  <a:gd name="T57" fmla="*/ 6 h 17"/>
                  <a:gd name="T58" fmla="*/ 49 w 49"/>
                  <a:gd name="T59" fmla="*/ 3 h 17"/>
                  <a:gd name="T60" fmla="*/ 49 w 49"/>
                  <a:gd name="T61" fmla="*/ 2 h 17"/>
                  <a:gd name="T62" fmla="*/ 49 w 49"/>
                  <a:gd name="T63" fmla="*/ 2 h 17"/>
                  <a:gd name="T64" fmla="*/ 43 w 49"/>
                  <a:gd name="T65" fmla="*/ 0 h 17"/>
                  <a:gd name="T66" fmla="*/ 43 w 49"/>
                  <a:gd name="T67" fmla="*/ 0 h 17"/>
                  <a:gd name="T68" fmla="*/ 43 w 49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17">
                    <a:moveTo>
                      <a:pt x="43" y="0"/>
                    </a:moveTo>
                    <a:lnTo>
                      <a:pt x="49" y="3"/>
                    </a:lnTo>
                    <a:lnTo>
                      <a:pt x="49" y="6"/>
                    </a:lnTo>
                    <a:lnTo>
                      <a:pt x="40" y="8"/>
                    </a:lnTo>
                    <a:lnTo>
                      <a:pt x="32" y="14"/>
                    </a:lnTo>
                    <a:lnTo>
                      <a:pt x="12" y="16"/>
                    </a:lnTo>
                    <a:lnTo>
                      <a:pt x="0" y="11"/>
                    </a:lnTo>
                    <a:lnTo>
                      <a:pt x="8" y="4"/>
                    </a:lnTo>
                    <a:lnTo>
                      <a:pt x="26" y="3"/>
                    </a:lnTo>
                    <a:lnTo>
                      <a:pt x="43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26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2" y="16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40" y="9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49" y="3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4" name="Freeform 1585"/>
              <p:cNvSpPr>
                <a:spLocks noEditPoints="1"/>
              </p:cNvSpPr>
              <p:nvPr/>
            </p:nvSpPr>
            <p:spPr bwMode="gray">
              <a:xfrm>
                <a:off x="1068" y="788"/>
                <a:ext cx="49" cy="17"/>
              </a:xfrm>
              <a:custGeom>
                <a:avLst/>
                <a:gdLst>
                  <a:gd name="T0" fmla="*/ 43 w 49"/>
                  <a:gd name="T1" fmla="*/ 0 h 17"/>
                  <a:gd name="T2" fmla="*/ 49 w 49"/>
                  <a:gd name="T3" fmla="*/ 3 h 17"/>
                  <a:gd name="T4" fmla="*/ 49 w 49"/>
                  <a:gd name="T5" fmla="*/ 6 h 17"/>
                  <a:gd name="T6" fmla="*/ 40 w 49"/>
                  <a:gd name="T7" fmla="*/ 8 h 17"/>
                  <a:gd name="T8" fmla="*/ 32 w 49"/>
                  <a:gd name="T9" fmla="*/ 14 h 17"/>
                  <a:gd name="T10" fmla="*/ 12 w 49"/>
                  <a:gd name="T11" fmla="*/ 16 h 17"/>
                  <a:gd name="T12" fmla="*/ 0 w 49"/>
                  <a:gd name="T13" fmla="*/ 11 h 17"/>
                  <a:gd name="T14" fmla="*/ 8 w 49"/>
                  <a:gd name="T15" fmla="*/ 4 h 17"/>
                  <a:gd name="T16" fmla="*/ 26 w 49"/>
                  <a:gd name="T17" fmla="*/ 3 h 17"/>
                  <a:gd name="T18" fmla="*/ 43 w 49"/>
                  <a:gd name="T19" fmla="*/ 0 h 17"/>
                  <a:gd name="T20" fmla="*/ 43 w 49"/>
                  <a:gd name="T21" fmla="*/ 0 h 17"/>
                  <a:gd name="T22" fmla="*/ 43 w 49"/>
                  <a:gd name="T23" fmla="*/ 0 h 17"/>
                  <a:gd name="T24" fmla="*/ 26 w 49"/>
                  <a:gd name="T25" fmla="*/ 3 h 17"/>
                  <a:gd name="T26" fmla="*/ 8 w 49"/>
                  <a:gd name="T27" fmla="*/ 4 h 17"/>
                  <a:gd name="T28" fmla="*/ 8 w 49"/>
                  <a:gd name="T29" fmla="*/ 4 h 17"/>
                  <a:gd name="T30" fmla="*/ 8 w 49"/>
                  <a:gd name="T31" fmla="*/ 4 h 17"/>
                  <a:gd name="T32" fmla="*/ 0 w 49"/>
                  <a:gd name="T33" fmla="*/ 11 h 17"/>
                  <a:gd name="T34" fmla="*/ 0 w 49"/>
                  <a:gd name="T35" fmla="*/ 11 h 17"/>
                  <a:gd name="T36" fmla="*/ 0 w 49"/>
                  <a:gd name="T37" fmla="*/ 12 h 17"/>
                  <a:gd name="T38" fmla="*/ 12 w 49"/>
                  <a:gd name="T39" fmla="*/ 16 h 17"/>
                  <a:gd name="T40" fmla="*/ 12 w 49"/>
                  <a:gd name="T41" fmla="*/ 17 h 17"/>
                  <a:gd name="T42" fmla="*/ 12 w 49"/>
                  <a:gd name="T43" fmla="*/ 17 h 17"/>
                  <a:gd name="T44" fmla="*/ 32 w 49"/>
                  <a:gd name="T45" fmla="*/ 14 h 17"/>
                  <a:gd name="T46" fmla="*/ 32 w 49"/>
                  <a:gd name="T47" fmla="*/ 14 h 17"/>
                  <a:gd name="T48" fmla="*/ 32 w 49"/>
                  <a:gd name="T49" fmla="*/ 14 h 17"/>
                  <a:gd name="T50" fmla="*/ 40 w 49"/>
                  <a:gd name="T51" fmla="*/ 9 h 17"/>
                  <a:gd name="T52" fmla="*/ 49 w 49"/>
                  <a:gd name="T53" fmla="*/ 6 h 17"/>
                  <a:gd name="T54" fmla="*/ 49 w 49"/>
                  <a:gd name="T55" fmla="*/ 6 h 17"/>
                  <a:gd name="T56" fmla="*/ 49 w 49"/>
                  <a:gd name="T57" fmla="*/ 6 h 17"/>
                  <a:gd name="T58" fmla="*/ 49 w 49"/>
                  <a:gd name="T59" fmla="*/ 3 h 17"/>
                  <a:gd name="T60" fmla="*/ 49 w 49"/>
                  <a:gd name="T61" fmla="*/ 2 h 17"/>
                  <a:gd name="T62" fmla="*/ 49 w 49"/>
                  <a:gd name="T63" fmla="*/ 2 h 17"/>
                  <a:gd name="T64" fmla="*/ 43 w 49"/>
                  <a:gd name="T65" fmla="*/ 0 h 17"/>
                  <a:gd name="T66" fmla="*/ 43 w 49"/>
                  <a:gd name="T67" fmla="*/ 0 h 17"/>
                  <a:gd name="T68" fmla="*/ 43 w 49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17">
                    <a:moveTo>
                      <a:pt x="43" y="0"/>
                    </a:moveTo>
                    <a:lnTo>
                      <a:pt x="49" y="3"/>
                    </a:lnTo>
                    <a:lnTo>
                      <a:pt x="49" y="6"/>
                    </a:lnTo>
                    <a:lnTo>
                      <a:pt x="40" y="8"/>
                    </a:lnTo>
                    <a:lnTo>
                      <a:pt x="32" y="14"/>
                    </a:lnTo>
                    <a:lnTo>
                      <a:pt x="12" y="16"/>
                    </a:lnTo>
                    <a:lnTo>
                      <a:pt x="0" y="11"/>
                    </a:lnTo>
                    <a:lnTo>
                      <a:pt x="8" y="4"/>
                    </a:lnTo>
                    <a:lnTo>
                      <a:pt x="26" y="3"/>
                    </a:lnTo>
                    <a:lnTo>
                      <a:pt x="43" y="0"/>
                    </a:lnTo>
                    <a:moveTo>
                      <a:pt x="43" y="0"/>
                    </a:moveTo>
                    <a:lnTo>
                      <a:pt x="43" y="0"/>
                    </a:lnTo>
                    <a:lnTo>
                      <a:pt x="26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2" y="16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40" y="9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49" y="3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5" name="Freeform 1586"/>
              <p:cNvSpPr>
                <a:spLocks/>
              </p:cNvSpPr>
              <p:nvPr/>
            </p:nvSpPr>
            <p:spPr bwMode="gray">
              <a:xfrm>
                <a:off x="763" y="602"/>
                <a:ext cx="179" cy="121"/>
              </a:xfrm>
              <a:custGeom>
                <a:avLst/>
                <a:gdLst>
                  <a:gd name="T0" fmla="*/ 41 w 179"/>
                  <a:gd name="T1" fmla="*/ 120 h 121"/>
                  <a:gd name="T2" fmla="*/ 38 w 179"/>
                  <a:gd name="T3" fmla="*/ 106 h 121"/>
                  <a:gd name="T4" fmla="*/ 8 w 179"/>
                  <a:gd name="T5" fmla="*/ 93 h 121"/>
                  <a:gd name="T6" fmla="*/ 0 w 179"/>
                  <a:gd name="T7" fmla="*/ 93 h 121"/>
                  <a:gd name="T8" fmla="*/ 1 w 179"/>
                  <a:gd name="T9" fmla="*/ 80 h 121"/>
                  <a:gd name="T10" fmla="*/ 16 w 179"/>
                  <a:gd name="T11" fmla="*/ 73 h 121"/>
                  <a:gd name="T12" fmla="*/ 15 w 179"/>
                  <a:gd name="T13" fmla="*/ 69 h 121"/>
                  <a:gd name="T14" fmla="*/ 9 w 179"/>
                  <a:gd name="T15" fmla="*/ 65 h 121"/>
                  <a:gd name="T16" fmla="*/ 9 w 179"/>
                  <a:gd name="T17" fmla="*/ 59 h 121"/>
                  <a:gd name="T18" fmla="*/ 16 w 179"/>
                  <a:gd name="T19" fmla="*/ 59 h 121"/>
                  <a:gd name="T20" fmla="*/ 23 w 179"/>
                  <a:gd name="T21" fmla="*/ 56 h 121"/>
                  <a:gd name="T22" fmla="*/ 15 w 179"/>
                  <a:gd name="T23" fmla="*/ 52 h 121"/>
                  <a:gd name="T24" fmla="*/ 15 w 179"/>
                  <a:gd name="T25" fmla="*/ 45 h 121"/>
                  <a:gd name="T26" fmla="*/ 31 w 179"/>
                  <a:gd name="T27" fmla="*/ 34 h 121"/>
                  <a:gd name="T28" fmla="*/ 18 w 179"/>
                  <a:gd name="T29" fmla="*/ 7 h 121"/>
                  <a:gd name="T30" fmla="*/ 57 w 179"/>
                  <a:gd name="T31" fmla="*/ 4 h 121"/>
                  <a:gd name="T32" fmla="*/ 67 w 179"/>
                  <a:gd name="T33" fmla="*/ 0 h 121"/>
                  <a:gd name="T34" fmla="*/ 82 w 179"/>
                  <a:gd name="T35" fmla="*/ 1 h 121"/>
                  <a:gd name="T36" fmla="*/ 101 w 179"/>
                  <a:gd name="T37" fmla="*/ 14 h 121"/>
                  <a:gd name="T38" fmla="*/ 105 w 179"/>
                  <a:gd name="T39" fmla="*/ 19 h 121"/>
                  <a:gd name="T40" fmla="*/ 110 w 179"/>
                  <a:gd name="T41" fmla="*/ 14 h 121"/>
                  <a:gd name="T42" fmla="*/ 115 w 179"/>
                  <a:gd name="T43" fmla="*/ 14 h 121"/>
                  <a:gd name="T44" fmla="*/ 117 w 179"/>
                  <a:gd name="T45" fmla="*/ 21 h 121"/>
                  <a:gd name="T46" fmla="*/ 121 w 179"/>
                  <a:gd name="T47" fmla="*/ 19 h 121"/>
                  <a:gd name="T48" fmla="*/ 122 w 179"/>
                  <a:gd name="T49" fmla="*/ 14 h 121"/>
                  <a:gd name="T50" fmla="*/ 144 w 179"/>
                  <a:gd name="T51" fmla="*/ 12 h 121"/>
                  <a:gd name="T52" fmla="*/ 178 w 179"/>
                  <a:gd name="T53" fmla="*/ 35 h 121"/>
                  <a:gd name="T54" fmla="*/ 179 w 179"/>
                  <a:gd name="T55" fmla="*/ 42 h 121"/>
                  <a:gd name="T56" fmla="*/ 171 w 179"/>
                  <a:gd name="T57" fmla="*/ 43 h 121"/>
                  <a:gd name="T58" fmla="*/ 166 w 179"/>
                  <a:gd name="T59" fmla="*/ 47 h 121"/>
                  <a:gd name="T60" fmla="*/ 138 w 179"/>
                  <a:gd name="T61" fmla="*/ 60 h 121"/>
                  <a:gd name="T62" fmla="*/ 130 w 179"/>
                  <a:gd name="T63" fmla="*/ 64 h 121"/>
                  <a:gd name="T64" fmla="*/ 114 w 179"/>
                  <a:gd name="T65" fmla="*/ 72 h 121"/>
                  <a:gd name="T66" fmla="*/ 112 w 179"/>
                  <a:gd name="T67" fmla="*/ 82 h 121"/>
                  <a:gd name="T68" fmla="*/ 106 w 179"/>
                  <a:gd name="T69" fmla="*/ 84 h 121"/>
                  <a:gd name="T70" fmla="*/ 103 w 179"/>
                  <a:gd name="T71" fmla="*/ 81 h 121"/>
                  <a:gd name="T72" fmla="*/ 93 w 179"/>
                  <a:gd name="T73" fmla="*/ 86 h 121"/>
                  <a:gd name="T74" fmla="*/ 93 w 179"/>
                  <a:gd name="T75" fmla="*/ 102 h 121"/>
                  <a:gd name="T76" fmla="*/ 80 w 179"/>
                  <a:gd name="T77" fmla="*/ 109 h 121"/>
                  <a:gd name="T78" fmla="*/ 75 w 179"/>
                  <a:gd name="T79" fmla="*/ 107 h 121"/>
                  <a:gd name="T80" fmla="*/ 61 w 179"/>
                  <a:gd name="T81" fmla="*/ 116 h 121"/>
                  <a:gd name="T82" fmla="*/ 51 w 179"/>
                  <a:gd name="T83" fmla="*/ 121 h 121"/>
                  <a:gd name="T84" fmla="*/ 41 w 179"/>
                  <a:gd name="T8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9" h="121">
                    <a:moveTo>
                      <a:pt x="41" y="120"/>
                    </a:moveTo>
                    <a:lnTo>
                      <a:pt x="38" y="106"/>
                    </a:lnTo>
                    <a:lnTo>
                      <a:pt x="8" y="93"/>
                    </a:lnTo>
                    <a:lnTo>
                      <a:pt x="0" y="93"/>
                    </a:lnTo>
                    <a:lnTo>
                      <a:pt x="1" y="80"/>
                    </a:lnTo>
                    <a:lnTo>
                      <a:pt x="16" y="73"/>
                    </a:lnTo>
                    <a:lnTo>
                      <a:pt x="15" y="69"/>
                    </a:lnTo>
                    <a:lnTo>
                      <a:pt x="9" y="65"/>
                    </a:lnTo>
                    <a:lnTo>
                      <a:pt x="9" y="59"/>
                    </a:lnTo>
                    <a:lnTo>
                      <a:pt x="16" y="59"/>
                    </a:lnTo>
                    <a:lnTo>
                      <a:pt x="23" y="56"/>
                    </a:lnTo>
                    <a:lnTo>
                      <a:pt x="15" y="52"/>
                    </a:lnTo>
                    <a:lnTo>
                      <a:pt x="15" y="45"/>
                    </a:lnTo>
                    <a:lnTo>
                      <a:pt x="31" y="34"/>
                    </a:lnTo>
                    <a:lnTo>
                      <a:pt x="18" y="7"/>
                    </a:lnTo>
                    <a:lnTo>
                      <a:pt x="57" y="4"/>
                    </a:lnTo>
                    <a:lnTo>
                      <a:pt x="67" y="0"/>
                    </a:lnTo>
                    <a:lnTo>
                      <a:pt x="82" y="1"/>
                    </a:lnTo>
                    <a:lnTo>
                      <a:pt x="101" y="14"/>
                    </a:lnTo>
                    <a:lnTo>
                      <a:pt x="105" y="19"/>
                    </a:lnTo>
                    <a:lnTo>
                      <a:pt x="110" y="14"/>
                    </a:lnTo>
                    <a:lnTo>
                      <a:pt x="115" y="14"/>
                    </a:lnTo>
                    <a:lnTo>
                      <a:pt x="117" y="21"/>
                    </a:lnTo>
                    <a:lnTo>
                      <a:pt x="121" y="19"/>
                    </a:lnTo>
                    <a:lnTo>
                      <a:pt x="122" y="14"/>
                    </a:lnTo>
                    <a:lnTo>
                      <a:pt x="144" y="12"/>
                    </a:lnTo>
                    <a:lnTo>
                      <a:pt x="178" y="35"/>
                    </a:lnTo>
                    <a:lnTo>
                      <a:pt x="179" y="42"/>
                    </a:lnTo>
                    <a:lnTo>
                      <a:pt x="171" y="43"/>
                    </a:lnTo>
                    <a:lnTo>
                      <a:pt x="166" y="47"/>
                    </a:lnTo>
                    <a:lnTo>
                      <a:pt x="138" y="60"/>
                    </a:lnTo>
                    <a:lnTo>
                      <a:pt x="130" y="64"/>
                    </a:lnTo>
                    <a:lnTo>
                      <a:pt x="114" y="72"/>
                    </a:lnTo>
                    <a:lnTo>
                      <a:pt x="112" y="82"/>
                    </a:lnTo>
                    <a:lnTo>
                      <a:pt x="106" y="84"/>
                    </a:lnTo>
                    <a:lnTo>
                      <a:pt x="103" y="81"/>
                    </a:lnTo>
                    <a:lnTo>
                      <a:pt x="93" y="86"/>
                    </a:lnTo>
                    <a:lnTo>
                      <a:pt x="93" y="102"/>
                    </a:lnTo>
                    <a:lnTo>
                      <a:pt x="80" y="109"/>
                    </a:lnTo>
                    <a:lnTo>
                      <a:pt x="75" y="107"/>
                    </a:lnTo>
                    <a:lnTo>
                      <a:pt x="61" y="116"/>
                    </a:lnTo>
                    <a:lnTo>
                      <a:pt x="51" y="121"/>
                    </a:lnTo>
                    <a:lnTo>
                      <a:pt x="41" y="1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6" name="Freeform 1587"/>
              <p:cNvSpPr>
                <a:spLocks noEditPoints="1"/>
              </p:cNvSpPr>
              <p:nvPr/>
            </p:nvSpPr>
            <p:spPr bwMode="gray">
              <a:xfrm>
                <a:off x="762" y="602"/>
                <a:ext cx="180" cy="122"/>
              </a:xfrm>
              <a:custGeom>
                <a:avLst/>
                <a:gdLst>
                  <a:gd name="T0" fmla="*/ 102 w 180"/>
                  <a:gd name="T1" fmla="*/ 14 h 122"/>
                  <a:gd name="T2" fmla="*/ 116 w 180"/>
                  <a:gd name="T3" fmla="*/ 14 h 122"/>
                  <a:gd name="T4" fmla="*/ 123 w 180"/>
                  <a:gd name="T5" fmla="*/ 14 h 122"/>
                  <a:gd name="T6" fmla="*/ 180 w 180"/>
                  <a:gd name="T7" fmla="*/ 41 h 122"/>
                  <a:gd name="T8" fmla="*/ 139 w 180"/>
                  <a:gd name="T9" fmla="*/ 60 h 122"/>
                  <a:gd name="T10" fmla="*/ 113 w 180"/>
                  <a:gd name="T11" fmla="*/ 82 h 122"/>
                  <a:gd name="T12" fmla="*/ 93 w 180"/>
                  <a:gd name="T13" fmla="*/ 86 h 122"/>
                  <a:gd name="T14" fmla="*/ 76 w 180"/>
                  <a:gd name="T15" fmla="*/ 107 h 122"/>
                  <a:gd name="T16" fmla="*/ 42 w 180"/>
                  <a:gd name="T17" fmla="*/ 120 h 122"/>
                  <a:gd name="T18" fmla="*/ 1 w 180"/>
                  <a:gd name="T19" fmla="*/ 93 h 122"/>
                  <a:gd name="T20" fmla="*/ 16 w 180"/>
                  <a:gd name="T21" fmla="*/ 69 h 122"/>
                  <a:gd name="T22" fmla="*/ 17 w 180"/>
                  <a:gd name="T23" fmla="*/ 60 h 122"/>
                  <a:gd name="T24" fmla="*/ 16 w 180"/>
                  <a:gd name="T25" fmla="*/ 45 h 122"/>
                  <a:gd name="T26" fmla="*/ 58 w 180"/>
                  <a:gd name="T27" fmla="*/ 4 h 122"/>
                  <a:gd name="T28" fmla="*/ 68 w 180"/>
                  <a:gd name="T29" fmla="*/ 0 h 122"/>
                  <a:gd name="T30" fmla="*/ 19 w 180"/>
                  <a:gd name="T31" fmla="*/ 7 h 122"/>
                  <a:gd name="T32" fmla="*/ 16 w 180"/>
                  <a:gd name="T33" fmla="*/ 45 h 122"/>
                  <a:gd name="T34" fmla="*/ 16 w 180"/>
                  <a:gd name="T35" fmla="*/ 52 h 122"/>
                  <a:gd name="T36" fmla="*/ 24 w 180"/>
                  <a:gd name="T37" fmla="*/ 56 h 122"/>
                  <a:gd name="T38" fmla="*/ 10 w 180"/>
                  <a:gd name="T39" fmla="*/ 58 h 122"/>
                  <a:gd name="T40" fmla="*/ 10 w 180"/>
                  <a:gd name="T41" fmla="*/ 65 h 122"/>
                  <a:gd name="T42" fmla="*/ 17 w 180"/>
                  <a:gd name="T43" fmla="*/ 73 h 122"/>
                  <a:gd name="T44" fmla="*/ 2 w 180"/>
                  <a:gd name="T45" fmla="*/ 80 h 122"/>
                  <a:gd name="T46" fmla="*/ 1 w 180"/>
                  <a:gd name="T47" fmla="*/ 93 h 122"/>
                  <a:gd name="T48" fmla="*/ 41 w 180"/>
                  <a:gd name="T49" fmla="*/ 120 h 122"/>
                  <a:gd name="T50" fmla="*/ 52 w 180"/>
                  <a:gd name="T51" fmla="*/ 122 h 122"/>
                  <a:gd name="T52" fmla="*/ 62 w 180"/>
                  <a:gd name="T53" fmla="*/ 116 h 122"/>
                  <a:gd name="T54" fmla="*/ 81 w 180"/>
                  <a:gd name="T55" fmla="*/ 110 h 122"/>
                  <a:gd name="T56" fmla="*/ 94 w 180"/>
                  <a:gd name="T57" fmla="*/ 102 h 122"/>
                  <a:gd name="T58" fmla="*/ 104 w 180"/>
                  <a:gd name="T59" fmla="*/ 81 h 122"/>
                  <a:gd name="T60" fmla="*/ 107 w 180"/>
                  <a:gd name="T61" fmla="*/ 85 h 122"/>
                  <a:gd name="T62" fmla="*/ 113 w 180"/>
                  <a:gd name="T63" fmla="*/ 82 h 122"/>
                  <a:gd name="T64" fmla="*/ 139 w 180"/>
                  <a:gd name="T65" fmla="*/ 60 h 122"/>
                  <a:gd name="T66" fmla="*/ 168 w 180"/>
                  <a:gd name="T67" fmla="*/ 47 h 122"/>
                  <a:gd name="T68" fmla="*/ 180 w 180"/>
                  <a:gd name="T69" fmla="*/ 42 h 122"/>
                  <a:gd name="T70" fmla="*/ 179 w 180"/>
                  <a:gd name="T71" fmla="*/ 35 h 122"/>
                  <a:gd name="T72" fmla="*/ 145 w 180"/>
                  <a:gd name="T73" fmla="*/ 12 h 122"/>
                  <a:gd name="T74" fmla="*/ 123 w 180"/>
                  <a:gd name="T75" fmla="*/ 14 h 122"/>
                  <a:gd name="T76" fmla="*/ 118 w 180"/>
                  <a:gd name="T77" fmla="*/ 20 h 122"/>
                  <a:gd name="T78" fmla="*/ 116 w 180"/>
                  <a:gd name="T79" fmla="*/ 14 h 122"/>
                  <a:gd name="T80" fmla="*/ 111 w 180"/>
                  <a:gd name="T81" fmla="*/ 14 h 122"/>
                  <a:gd name="T82" fmla="*/ 103 w 180"/>
                  <a:gd name="T83" fmla="*/ 14 h 122"/>
                  <a:gd name="T84" fmla="*/ 83 w 180"/>
                  <a:gd name="T85" fmla="*/ 1 h 122"/>
                  <a:gd name="T86" fmla="*/ 68 w 180"/>
                  <a:gd name="T87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0" h="122">
                    <a:moveTo>
                      <a:pt x="68" y="1"/>
                    </a:moveTo>
                    <a:lnTo>
                      <a:pt x="83" y="1"/>
                    </a:lnTo>
                    <a:lnTo>
                      <a:pt x="102" y="14"/>
                    </a:lnTo>
                    <a:lnTo>
                      <a:pt x="106" y="19"/>
                    </a:lnTo>
                    <a:lnTo>
                      <a:pt x="111" y="14"/>
                    </a:lnTo>
                    <a:lnTo>
                      <a:pt x="116" y="14"/>
                    </a:lnTo>
                    <a:lnTo>
                      <a:pt x="117" y="21"/>
                    </a:lnTo>
                    <a:lnTo>
                      <a:pt x="122" y="19"/>
                    </a:lnTo>
                    <a:lnTo>
                      <a:pt x="123" y="14"/>
                    </a:lnTo>
                    <a:lnTo>
                      <a:pt x="145" y="12"/>
                    </a:lnTo>
                    <a:lnTo>
                      <a:pt x="179" y="35"/>
                    </a:lnTo>
                    <a:lnTo>
                      <a:pt x="180" y="41"/>
                    </a:lnTo>
                    <a:lnTo>
                      <a:pt x="172" y="43"/>
                    </a:lnTo>
                    <a:lnTo>
                      <a:pt x="167" y="47"/>
                    </a:lnTo>
                    <a:lnTo>
                      <a:pt x="139" y="60"/>
                    </a:lnTo>
                    <a:lnTo>
                      <a:pt x="131" y="63"/>
                    </a:lnTo>
                    <a:lnTo>
                      <a:pt x="115" y="72"/>
                    </a:lnTo>
                    <a:lnTo>
                      <a:pt x="113" y="82"/>
                    </a:lnTo>
                    <a:lnTo>
                      <a:pt x="107" y="84"/>
                    </a:lnTo>
                    <a:lnTo>
                      <a:pt x="104" y="81"/>
                    </a:lnTo>
                    <a:lnTo>
                      <a:pt x="93" y="86"/>
                    </a:lnTo>
                    <a:lnTo>
                      <a:pt x="93" y="102"/>
                    </a:lnTo>
                    <a:lnTo>
                      <a:pt x="81" y="109"/>
                    </a:lnTo>
                    <a:lnTo>
                      <a:pt x="76" y="107"/>
                    </a:lnTo>
                    <a:lnTo>
                      <a:pt x="62" y="115"/>
                    </a:lnTo>
                    <a:lnTo>
                      <a:pt x="52" y="121"/>
                    </a:lnTo>
                    <a:lnTo>
                      <a:pt x="42" y="120"/>
                    </a:lnTo>
                    <a:lnTo>
                      <a:pt x="39" y="106"/>
                    </a:lnTo>
                    <a:lnTo>
                      <a:pt x="9" y="93"/>
                    </a:lnTo>
                    <a:lnTo>
                      <a:pt x="1" y="93"/>
                    </a:lnTo>
                    <a:lnTo>
                      <a:pt x="2" y="80"/>
                    </a:lnTo>
                    <a:lnTo>
                      <a:pt x="17" y="73"/>
                    </a:lnTo>
                    <a:lnTo>
                      <a:pt x="16" y="69"/>
                    </a:lnTo>
                    <a:lnTo>
                      <a:pt x="10" y="65"/>
                    </a:lnTo>
                    <a:lnTo>
                      <a:pt x="10" y="59"/>
                    </a:lnTo>
                    <a:lnTo>
                      <a:pt x="17" y="60"/>
                    </a:lnTo>
                    <a:lnTo>
                      <a:pt x="24" y="56"/>
                    </a:lnTo>
                    <a:lnTo>
                      <a:pt x="16" y="52"/>
                    </a:lnTo>
                    <a:lnTo>
                      <a:pt x="16" y="45"/>
                    </a:lnTo>
                    <a:lnTo>
                      <a:pt x="32" y="34"/>
                    </a:lnTo>
                    <a:lnTo>
                      <a:pt x="19" y="7"/>
                    </a:lnTo>
                    <a:lnTo>
                      <a:pt x="58" y="4"/>
                    </a:lnTo>
                    <a:lnTo>
                      <a:pt x="68" y="1"/>
                    </a:lnTo>
                    <a:close/>
                    <a:moveTo>
                      <a:pt x="68" y="0"/>
                    </a:moveTo>
                    <a:lnTo>
                      <a:pt x="68" y="0"/>
                    </a:lnTo>
                    <a:lnTo>
                      <a:pt x="58" y="4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32" y="34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24" y="56"/>
                    </a:lnTo>
                    <a:lnTo>
                      <a:pt x="17" y="59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9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6" y="69"/>
                    </a:lnTo>
                    <a:lnTo>
                      <a:pt x="17" y="73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1" y="93"/>
                    </a:lnTo>
                    <a:lnTo>
                      <a:pt x="9" y="93"/>
                    </a:lnTo>
                    <a:lnTo>
                      <a:pt x="39" y="106"/>
                    </a:lnTo>
                    <a:lnTo>
                      <a:pt x="41" y="120"/>
                    </a:lnTo>
                    <a:lnTo>
                      <a:pt x="42" y="121"/>
                    </a:lnTo>
                    <a:lnTo>
                      <a:pt x="42" y="121"/>
                    </a:lnTo>
                    <a:lnTo>
                      <a:pt x="52" y="122"/>
                    </a:lnTo>
                    <a:lnTo>
                      <a:pt x="52" y="122"/>
                    </a:lnTo>
                    <a:lnTo>
                      <a:pt x="53" y="121"/>
                    </a:lnTo>
                    <a:lnTo>
                      <a:pt x="62" y="116"/>
                    </a:lnTo>
                    <a:lnTo>
                      <a:pt x="76" y="107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94" y="102"/>
                    </a:lnTo>
                    <a:lnTo>
                      <a:pt x="94" y="102"/>
                    </a:lnTo>
                    <a:lnTo>
                      <a:pt x="94" y="102"/>
                    </a:lnTo>
                    <a:lnTo>
                      <a:pt x="94" y="86"/>
                    </a:lnTo>
                    <a:lnTo>
                      <a:pt x="104" y="81"/>
                    </a:lnTo>
                    <a:lnTo>
                      <a:pt x="107" y="84"/>
                    </a:lnTo>
                    <a:lnTo>
                      <a:pt x="107" y="85"/>
                    </a:lnTo>
                    <a:lnTo>
                      <a:pt x="107" y="85"/>
                    </a:lnTo>
                    <a:lnTo>
                      <a:pt x="113" y="82"/>
                    </a:lnTo>
                    <a:lnTo>
                      <a:pt x="113" y="82"/>
                    </a:lnTo>
                    <a:lnTo>
                      <a:pt x="113" y="82"/>
                    </a:lnTo>
                    <a:lnTo>
                      <a:pt x="115" y="72"/>
                    </a:lnTo>
                    <a:lnTo>
                      <a:pt x="131" y="64"/>
                    </a:lnTo>
                    <a:lnTo>
                      <a:pt x="139" y="60"/>
                    </a:lnTo>
                    <a:lnTo>
                      <a:pt x="168" y="48"/>
                    </a:lnTo>
                    <a:lnTo>
                      <a:pt x="168" y="48"/>
                    </a:lnTo>
                    <a:lnTo>
                      <a:pt x="168" y="47"/>
                    </a:lnTo>
                    <a:lnTo>
                      <a:pt x="172" y="44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1"/>
                    </a:lnTo>
                    <a:lnTo>
                      <a:pt x="179" y="35"/>
                    </a:lnTo>
                    <a:lnTo>
                      <a:pt x="179" y="35"/>
                    </a:lnTo>
                    <a:lnTo>
                      <a:pt x="179" y="35"/>
                    </a:lnTo>
                    <a:lnTo>
                      <a:pt x="145" y="12"/>
                    </a:lnTo>
                    <a:lnTo>
                      <a:pt x="145" y="12"/>
                    </a:lnTo>
                    <a:lnTo>
                      <a:pt x="145" y="12"/>
                    </a:lnTo>
                    <a:lnTo>
                      <a:pt x="123" y="14"/>
                    </a:lnTo>
                    <a:lnTo>
                      <a:pt x="123" y="14"/>
                    </a:lnTo>
                    <a:lnTo>
                      <a:pt x="123" y="14"/>
                    </a:lnTo>
                    <a:lnTo>
                      <a:pt x="122" y="19"/>
                    </a:lnTo>
                    <a:lnTo>
                      <a:pt x="118" y="20"/>
                    </a:lnTo>
                    <a:lnTo>
                      <a:pt x="116" y="14"/>
                    </a:lnTo>
                    <a:lnTo>
                      <a:pt x="116" y="14"/>
                    </a:lnTo>
                    <a:lnTo>
                      <a:pt x="116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06" y="18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7" name="Freeform 1588"/>
              <p:cNvSpPr>
                <a:spLocks noEditPoints="1"/>
              </p:cNvSpPr>
              <p:nvPr/>
            </p:nvSpPr>
            <p:spPr bwMode="gray">
              <a:xfrm>
                <a:off x="762" y="602"/>
                <a:ext cx="180" cy="122"/>
              </a:xfrm>
              <a:custGeom>
                <a:avLst/>
                <a:gdLst>
                  <a:gd name="T0" fmla="*/ 102 w 180"/>
                  <a:gd name="T1" fmla="*/ 14 h 122"/>
                  <a:gd name="T2" fmla="*/ 116 w 180"/>
                  <a:gd name="T3" fmla="*/ 14 h 122"/>
                  <a:gd name="T4" fmla="*/ 123 w 180"/>
                  <a:gd name="T5" fmla="*/ 14 h 122"/>
                  <a:gd name="T6" fmla="*/ 180 w 180"/>
                  <a:gd name="T7" fmla="*/ 41 h 122"/>
                  <a:gd name="T8" fmla="*/ 139 w 180"/>
                  <a:gd name="T9" fmla="*/ 60 h 122"/>
                  <a:gd name="T10" fmla="*/ 113 w 180"/>
                  <a:gd name="T11" fmla="*/ 82 h 122"/>
                  <a:gd name="T12" fmla="*/ 93 w 180"/>
                  <a:gd name="T13" fmla="*/ 86 h 122"/>
                  <a:gd name="T14" fmla="*/ 76 w 180"/>
                  <a:gd name="T15" fmla="*/ 107 h 122"/>
                  <a:gd name="T16" fmla="*/ 42 w 180"/>
                  <a:gd name="T17" fmla="*/ 120 h 122"/>
                  <a:gd name="T18" fmla="*/ 1 w 180"/>
                  <a:gd name="T19" fmla="*/ 93 h 122"/>
                  <a:gd name="T20" fmla="*/ 16 w 180"/>
                  <a:gd name="T21" fmla="*/ 69 h 122"/>
                  <a:gd name="T22" fmla="*/ 17 w 180"/>
                  <a:gd name="T23" fmla="*/ 60 h 122"/>
                  <a:gd name="T24" fmla="*/ 16 w 180"/>
                  <a:gd name="T25" fmla="*/ 45 h 122"/>
                  <a:gd name="T26" fmla="*/ 58 w 180"/>
                  <a:gd name="T27" fmla="*/ 4 h 122"/>
                  <a:gd name="T28" fmla="*/ 68 w 180"/>
                  <a:gd name="T29" fmla="*/ 0 h 122"/>
                  <a:gd name="T30" fmla="*/ 19 w 180"/>
                  <a:gd name="T31" fmla="*/ 7 h 122"/>
                  <a:gd name="T32" fmla="*/ 16 w 180"/>
                  <a:gd name="T33" fmla="*/ 45 h 122"/>
                  <a:gd name="T34" fmla="*/ 16 w 180"/>
                  <a:gd name="T35" fmla="*/ 52 h 122"/>
                  <a:gd name="T36" fmla="*/ 24 w 180"/>
                  <a:gd name="T37" fmla="*/ 56 h 122"/>
                  <a:gd name="T38" fmla="*/ 10 w 180"/>
                  <a:gd name="T39" fmla="*/ 58 h 122"/>
                  <a:gd name="T40" fmla="*/ 10 w 180"/>
                  <a:gd name="T41" fmla="*/ 65 h 122"/>
                  <a:gd name="T42" fmla="*/ 17 w 180"/>
                  <a:gd name="T43" fmla="*/ 73 h 122"/>
                  <a:gd name="T44" fmla="*/ 2 w 180"/>
                  <a:gd name="T45" fmla="*/ 80 h 122"/>
                  <a:gd name="T46" fmla="*/ 1 w 180"/>
                  <a:gd name="T47" fmla="*/ 93 h 122"/>
                  <a:gd name="T48" fmla="*/ 41 w 180"/>
                  <a:gd name="T49" fmla="*/ 120 h 122"/>
                  <a:gd name="T50" fmla="*/ 52 w 180"/>
                  <a:gd name="T51" fmla="*/ 122 h 122"/>
                  <a:gd name="T52" fmla="*/ 62 w 180"/>
                  <a:gd name="T53" fmla="*/ 116 h 122"/>
                  <a:gd name="T54" fmla="*/ 81 w 180"/>
                  <a:gd name="T55" fmla="*/ 110 h 122"/>
                  <a:gd name="T56" fmla="*/ 94 w 180"/>
                  <a:gd name="T57" fmla="*/ 102 h 122"/>
                  <a:gd name="T58" fmla="*/ 104 w 180"/>
                  <a:gd name="T59" fmla="*/ 81 h 122"/>
                  <a:gd name="T60" fmla="*/ 107 w 180"/>
                  <a:gd name="T61" fmla="*/ 85 h 122"/>
                  <a:gd name="T62" fmla="*/ 113 w 180"/>
                  <a:gd name="T63" fmla="*/ 82 h 122"/>
                  <a:gd name="T64" fmla="*/ 139 w 180"/>
                  <a:gd name="T65" fmla="*/ 60 h 122"/>
                  <a:gd name="T66" fmla="*/ 168 w 180"/>
                  <a:gd name="T67" fmla="*/ 47 h 122"/>
                  <a:gd name="T68" fmla="*/ 180 w 180"/>
                  <a:gd name="T69" fmla="*/ 42 h 122"/>
                  <a:gd name="T70" fmla="*/ 179 w 180"/>
                  <a:gd name="T71" fmla="*/ 35 h 122"/>
                  <a:gd name="T72" fmla="*/ 145 w 180"/>
                  <a:gd name="T73" fmla="*/ 12 h 122"/>
                  <a:gd name="T74" fmla="*/ 123 w 180"/>
                  <a:gd name="T75" fmla="*/ 14 h 122"/>
                  <a:gd name="T76" fmla="*/ 118 w 180"/>
                  <a:gd name="T77" fmla="*/ 20 h 122"/>
                  <a:gd name="T78" fmla="*/ 116 w 180"/>
                  <a:gd name="T79" fmla="*/ 14 h 122"/>
                  <a:gd name="T80" fmla="*/ 111 w 180"/>
                  <a:gd name="T81" fmla="*/ 14 h 122"/>
                  <a:gd name="T82" fmla="*/ 103 w 180"/>
                  <a:gd name="T83" fmla="*/ 14 h 122"/>
                  <a:gd name="T84" fmla="*/ 83 w 180"/>
                  <a:gd name="T85" fmla="*/ 1 h 122"/>
                  <a:gd name="T86" fmla="*/ 68 w 180"/>
                  <a:gd name="T87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0" h="122">
                    <a:moveTo>
                      <a:pt x="68" y="1"/>
                    </a:moveTo>
                    <a:lnTo>
                      <a:pt x="83" y="1"/>
                    </a:lnTo>
                    <a:lnTo>
                      <a:pt x="102" y="14"/>
                    </a:lnTo>
                    <a:lnTo>
                      <a:pt x="106" y="19"/>
                    </a:lnTo>
                    <a:lnTo>
                      <a:pt x="111" y="14"/>
                    </a:lnTo>
                    <a:lnTo>
                      <a:pt x="116" y="14"/>
                    </a:lnTo>
                    <a:lnTo>
                      <a:pt x="117" y="21"/>
                    </a:lnTo>
                    <a:lnTo>
                      <a:pt x="122" y="19"/>
                    </a:lnTo>
                    <a:lnTo>
                      <a:pt x="123" y="14"/>
                    </a:lnTo>
                    <a:lnTo>
                      <a:pt x="145" y="12"/>
                    </a:lnTo>
                    <a:lnTo>
                      <a:pt x="179" y="35"/>
                    </a:lnTo>
                    <a:lnTo>
                      <a:pt x="180" y="41"/>
                    </a:lnTo>
                    <a:lnTo>
                      <a:pt x="172" y="43"/>
                    </a:lnTo>
                    <a:lnTo>
                      <a:pt x="167" y="47"/>
                    </a:lnTo>
                    <a:lnTo>
                      <a:pt x="139" y="60"/>
                    </a:lnTo>
                    <a:lnTo>
                      <a:pt x="131" y="63"/>
                    </a:lnTo>
                    <a:lnTo>
                      <a:pt x="115" y="72"/>
                    </a:lnTo>
                    <a:lnTo>
                      <a:pt x="113" y="82"/>
                    </a:lnTo>
                    <a:lnTo>
                      <a:pt x="107" y="84"/>
                    </a:lnTo>
                    <a:lnTo>
                      <a:pt x="104" y="81"/>
                    </a:lnTo>
                    <a:lnTo>
                      <a:pt x="93" y="86"/>
                    </a:lnTo>
                    <a:lnTo>
                      <a:pt x="93" y="102"/>
                    </a:lnTo>
                    <a:lnTo>
                      <a:pt x="81" y="109"/>
                    </a:lnTo>
                    <a:lnTo>
                      <a:pt x="76" y="107"/>
                    </a:lnTo>
                    <a:lnTo>
                      <a:pt x="62" y="115"/>
                    </a:lnTo>
                    <a:lnTo>
                      <a:pt x="52" y="121"/>
                    </a:lnTo>
                    <a:lnTo>
                      <a:pt x="42" y="120"/>
                    </a:lnTo>
                    <a:lnTo>
                      <a:pt x="39" y="106"/>
                    </a:lnTo>
                    <a:lnTo>
                      <a:pt x="9" y="93"/>
                    </a:lnTo>
                    <a:lnTo>
                      <a:pt x="1" y="93"/>
                    </a:lnTo>
                    <a:lnTo>
                      <a:pt x="2" y="80"/>
                    </a:lnTo>
                    <a:lnTo>
                      <a:pt x="17" y="73"/>
                    </a:lnTo>
                    <a:lnTo>
                      <a:pt x="16" y="69"/>
                    </a:lnTo>
                    <a:lnTo>
                      <a:pt x="10" y="65"/>
                    </a:lnTo>
                    <a:lnTo>
                      <a:pt x="10" y="59"/>
                    </a:lnTo>
                    <a:lnTo>
                      <a:pt x="17" y="60"/>
                    </a:lnTo>
                    <a:lnTo>
                      <a:pt x="24" y="56"/>
                    </a:lnTo>
                    <a:lnTo>
                      <a:pt x="16" y="52"/>
                    </a:lnTo>
                    <a:lnTo>
                      <a:pt x="16" y="45"/>
                    </a:lnTo>
                    <a:lnTo>
                      <a:pt x="32" y="34"/>
                    </a:lnTo>
                    <a:lnTo>
                      <a:pt x="19" y="7"/>
                    </a:lnTo>
                    <a:lnTo>
                      <a:pt x="58" y="4"/>
                    </a:lnTo>
                    <a:lnTo>
                      <a:pt x="68" y="1"/>
                    </a:lnTo>
                    <a:moveTo>
                      <a:pt x="68" y="0"/>
                    </a:moveTo>
                    <a:lnTo>
                      <a:pt x="68" y="0"/>
                    </a:lnTo>
                    <a:lnTo>
                      <a:pt x="58" y="4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32" y="34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24" y="56"/>
                    </a:lnTo>
                    <a:lnTo>
                      <a:pt x="17" y="59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9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6" y="69"/>
                    </a:lnTo>
                    <a:lnTo>
                      <a:pt x="17" y="73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1" y="93"/>
                    </a:lnTo>
                    <a:lnTo>
                      <a:pt x="9" y="93"/>
                    </a:lnTo>
                    <a:lnTo>
                      <a:pt x="39" y="106"/>
                    </a:lnTo>
                    <a:lnTo>
                      <a:pt x="41" y="120"/>
                    </a:lnTo>
                    <a:lnTo>
                      <a:pt x="42" y="121"/>
                    </a:lnTo>
                    <a:lnTo>
                      <a:pt x="42" y="121"/>
                    </a:lnTo>
                    <a:lnTo>
                      <a:pt x="52" y="122"/>
                    </a:lnTo>
                    <a:lnTo>
                      <a:pt x="52" y="122"/>
                    </a:lnTo>
                    <a:lnTo>
                      <a:pt x="53" y="121"/>
                    </a:lnTo>
                    <a:lnTo>
                      <a:pt x="62" y="116"/>
                    </a:lnTo>
                    <a:lnTo>
                      <a:pt x="76" y="107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94" y="102"/>
                    </a:lnTo>
                    <a:lnTo>
                      <a:pt x="94" y="102"/>
                    </a:lnTo>
                    <a:lnTo>
                      <a:pt x="94" y="102"/>
                    </a:lnTo>
                    <a:lnTo>
                      <a:pt x="94" y="86"/>
                    </a:lnTo>
                    <a:lnTo>
                      <a:pt x="104" y="81"/>
                    </a:lnTo>
                    <a:lnTo>
                      <a:pt x="107" y="84"/>
                    </a:lnTo>
                    <a:lnTo>
                      <a:pt x="107" y="85"/>
                    </a:lnTo>
                    <a:lnTo>
                      <a:pt x="107" y="85"/>
                    </a:lnTo>
                    <a:lnTo>
                      <a:pt x="113" y="82"/>
                    </a:lnTo>
                    <a:lnTo>
                      <a:pt x="113" y="82"/>
                    </a:lnTo>
                    <a:lnTo>
                      <a:pt x="113" y="82"/>
                    </a:lnTo>
                    <a:lnTo>
                      <a:pt x="115" y="72"/>
                    </a:lnTo>
                    <a:lnTo>
                      <a:pt x="131" y="64"/>
                    </a:lnTo>
                    <a:lnTo>
                      <a:pt x="139" y="60"/>
                    </a:lnTo>
                    <a:lnTo>
                      <a:pt x="168" y="48"/>
                    </a:lnTo>
                    <a:lnTo>
                      <a:pt x="168" y="48"/>
                    </a:lnTo>
                    <a:lnTo>
                      <a:pt x="168" y="47"/>
                    </a:lnTo>
                    <a:lnTo>
                      <a:pt x="172" y="44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1"/>
                    </a:lnTo>
                    <a:lnTo>
                      <a:pt x="179" y="35"/>
                    </a:lnTo>
                    <a:lnTo>
                      <a:pt x="179" y="35"/>
                    </a:lnTo>
                    <a:lnTo>
                      <a:pt x="179" y="35"/>
                    </a:lnTo>
                    <a:lnTo>
                      <a:pt x="145" y="12"/>
                    </a:lnTo>
                    <a:lnTo>
                      <a:pt x="145" y="12"/>
                    </a:lnTo>
                    <a:lnTo>
                      <a:pt x="145" y="12"/>
                    </a:lnTo>
                    <a:lnTo>
                      <a:pt x="123" y="14"/>
                    </a:lnTo>
                    <a:lnTo>
                      <a:pt x="123" y="14"/>
                    </a:lnTo>
                    <a:lnTo>
                      <a:pt x="123" y="14"/>
                    </a:lnTo>
                    <a:lnTo>
                      <a:pt x="122" y="19"/>
                    </a:lnTo>
                    <a:lnTo>
                      <a:pt x="118" y="20"/>
                    </a:lnTo>
                    <a:lnTo>
                      <a:pt x="116" y="14"/>
                    </a:lnTo>
                    <a:lnTo>
                      <a:pt x="116" y="14"/>
                    </a:lnTo>
                    <a:lnTo>
                      <a:pt x="116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06" y="18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8" name="Freeform 1589"/>
              <p:cNvSpPr>
                <a:spLocks/>
              </p:cNvSpPr>
              <p:nvPr/>
            </p:nvSpPr>
            <p:spPr bwMode="gray">
              <a:xfrm>
                <a:off x="1174" y="630"/>
                <a:ext cx="112" cy="87"/>
              </a:xfrm>
              <a:custGeom>
                <a:avLst/>
                <a:gdLst>
                  <a:gd name="T0" fmla="*/ 50 w 112"/>
                  <a:gd name="T1" fmla="*/ 68 h 87"/>
                  <a:gd name="T2" fmla="*/ 39 w 112"/>
                  <a:gd name="T3" fmla="*/ 65 h 87"/>
                  <a:gd name="T4" fmla="*/ 33 w 112"/>
                  <a:gd name="T5" fmla="*/ 59 h 87"/>
                  <a:gd name="T6" fmla="*/ 20 w 112"/>
                  <a:gd name="T7" fmla="*/ 58 h 87"/>
                  <a:gd name="T8" fmla="*/ 18 w 112"/>
                  <a:gd name="T9" fmla="*/ 54 h 87"/>
                  <a:gd name="T10" fmla="*/ 4 w 112"/>
                  <a:gd name="T11" fmla="*/ 48 h 87"/>
                  <a:gd name="T12" fmla="*/ 0 w 112"/>
                  <a:gd name="T13" fmla="*/ 40 h 87"/>
                  <a:gd name="T14" fmla="*/ 3 w 112"/>
                  <a:gd name="T15" fmla="*/ 31 h 87"/>
                  <a:gd name="T16" fmla="*/ 14 w 112"/>
                  <a:gd name="T17" fmla="*/ 31 h 87"/>
                  <a:gd name="T18" fmla="*/ 32 w 112"/>
                  <a:gd name="T19" fmla="*/ 42 h 87"/>
                  <a:gd name="T20" fmla="*/ 35 w 112"/>
                  <a:gd name="T21" fmla="*/ 41 h 87"/>
                  <a:gd name="T22" fmla="*/ 45 w 112"/>
                  <a:gd name="T23" fmla="*/ 38 h 87"/>
                  <a:gd name="T24" fmla="*/ 39 w 112"/>
                  <a:gd name="T25" fmla="*/ 27 h 87"/>
                  <a:gd name="T26" fmla="*/ 44 w 112"/>
                  <a:gd name="T27" fmla="*/ 25 h 87"/>
                  <a:gd name="T28" fmla="*/ 42 w 112"/>
                  <a:gd name="T29" fmla="*/ 23 h 87"/>
                  <a:gd name="T30" fmla="*/ 33 w 112"/>
                  <a:gd name="T31" fmla="*/ 22 h 87"/>
                  <a:gd name="T32" fmla="*/ 27 w 112"/>
                  <a:gd name="T33" fmla="*/ 18 h 87"/>
                  <a:gd name="T34" fmla="*/ 27 w 112"/>
                  <a:gd name="T35" fmla="*/ 13 h 87"/>
                  <a:gd name="T36" fmla="*/ 36 w 112"/>
                  <a:gd name="T37" fmla="*/ 13 h 87"/>
                  <a:gd name="T38" fmla="*/ 30 w 112"/>
                  <a:gd name="T39" fmla="*/ 9 h 87"/>
                  <a:gd name="T40" fmla="*/ 29 w 112"/>
                  <a:gd name="T41" fmla="*/ 2 h 87"/>
                  <a:gd name="T42" fmla="*/ 35 w 112"/>
                  <a:gd name="T43" fmla="*/ 0 h 87"/>
                  <a:gd name="T44" fmla="*/ 40 w 112"/>
                  <a:gd name="T45" fmla="*/ 4 h 87"/>
                  <a:gd name="T46" fmla="*/ 51 w 112"/>
                  <a:gd name="T47" fmla="*/ 1 h 87"/>
                  <a:gd name="T48" fmla="*/ 61 w 112"/>
                  <a:gd name="T49" fmla="*/ 6 h 87"/>
                  <a:gd name="T50" fmla="*/ 71 w 112"/>
                  <a:gd name="T51" fmla="*/ 6 h 87"/>
                  <a:gd name="T52" fmla="*/ 86 w 112"/>
                  <a:gd name="T53" fmla="*/ 2 h 87"/>
                  <a:gd name="T54" fmla="*/ 100 w 112"/>
                  <a:gd name="T55" fmla="*/ 2 h 87"/>
                  <a:gd name="T56" fmla="*/ 97 w 112"/>
                  <a:gd name="T57" fmla="*/ 10 h 87"/>
                  <a:gd name="T58" fmla="*/ 91 w 112"/>
                  <a:gd name="T59" fmla="*/ 13 h 87"/>
                  <a:gd name="T60" fmla="*/ 89 w 112"/>
                  <a:gd name="T61" fmla="*/ 15 h 87"/>
                  <a:gd name="T62" fmla="*/ 78 w 112"/>
                  <a:gd name="T63" fmla="*/ 28 h 87"/>
                  <a:gd name="T64" fmla="*/ 75 w 112"/>
                  <a:gd name="T65" fmla="*/ 33 h 87"/>
                  <a:gd name="T66" fmla="*/ 89 w 112"/>
                  <a:gd name="T67" fmla="*/ 32 h 87"/>
                  <a:gd name="T68" fmla="*/ 94 w 112"/>
                  <a:gd name="T69" fmla="*/ 35 h 87"/>
                  <a:gd name="T70" fmla="*/ 94 w 112"/>
                  <a:gd name="T71" fmla="*/ 42 h 87"/>
                  <a:gd name="T72" fmla="*/ 106 w 112"/>
                  <a:gd name="T73" fmla="*/ 43 h 87"/>
                  <a:gd name="T74" fmla="*/ 107 w 112"/>
                  <a:gd name="T75" fmla="*/ 44 h 87"/>
                  <a:gd name="T76" fmla="*/ 112 w 112"/>
                  <a:gd name="T77" fmla="*/ 50 h 87"/>
                  <a:gd name="T78" fmla="*/ 105 w 112"/>
                  <a:gd name="T79" fmla="*/ 55 h 87"/>
                  <a:gd name="T80" fmla="*/ 108 w 112"/>
                  <a:gd name="T81" fmla="*/ 65 h 87"/>
                  <a:gd name="T82" fmla="*/ 104 w 112"/>
                  <a:gd name="T83" fmla="*/ 72 h 87"/>
                  <a:gd name="T84" fmla="*/ 84 w 112"/>
                  <a:gd name="T85" fmla="*/ 77 h 87"/>
                  <a:gd name="T86" fmla="*/ 73 w 112"/>
                  <a:gd name="T87" fmla="*/ 72 h 87"/>
                  <a:gd name="T88" fmla="*/ 73 w 112"/>
                  <a:gd name="T89" fmla="*/ 76 h 87"/>
                  <a:gd name="T90" fmla="*/ 79 w 112"/>
                  <a:gd name="T91" fmla="*/ 79 h 87"/>
                  <a:gd name="T92" fmla="*/ 79 w 112"/>
                  <a:gd name="T93" fmla="*/ 84 h 87"/>
                  <a:gd name="T94" fmla="*/ 60 w 112"/>
                  <a:gd name="T95" fmla="*/ 87 h 87"/>
                  <a:gd name="T96" fmla="*/ 50 w 112"/>
                  <a:gd name="T97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87">
                    <a:moveTo>
                      <a:pt x="50" y="68"/>
                    </a:moveTo>
                    <a:lnTo>
                      <a:pt x="39" y="65"/>
                    </a:lnTo>
                    <a:lnTo>
                      <a:pt x="33" y="59"/>
                    </a:lnTo>
                    <a:lnTo>
                      <a:pt x="20" y="58"/>
                    </a:lnTo>
                    <a:lnTo>
                      <a:pt x="18" y="54"/>
                    </a:lnTo>
                    <a:lnTo>
                      <a:pt x="4" y="48"/>
                    </a:lnTo>
                    <a:lnTo>
                      <a:pt x="0" y="40"/>
                    </a:lnTo>
                    <a:lnTo>
                      <a:pt x="3" y="31"/>
                    </a:lnTo>
                    <a:lnTo>
                      <a:pt x="14" y="31"/>
                    </a:lnTo>
                    <a:lnTo>
                      <a:pt x="32" y="42"/>
                    </a:lnTo>
                    <a:lnTo>
                      <a:pt x="35" y="41"/>
                    </a:lnTo>
                    <a:lnTo>
                      <a:pt x="45" y="38"/>
                    </a:lnTo>
                    <a:lnTo>
                      <a:pt x="39" y="27"/>
                    </a:lnTo>
                    <a:lnTo>
                      <a:pt x="44" y="25"/>
                    </a:lnTo>
                    <a:lnTo>
                      <a:pt x="42" y="23"/>
                    </a:lnTo>
                    <a:lnTo>
                      <a:pt x="33" y="22"/>
                    </a:lnTo>
                    <a:lnTo>
                      <a:pt x="27" y="18"/>
                    </a:lnTo>
                    <a:lnTo>
                      <a:pt x="27" y="13"/>
                    </a:lnTo>
                    <a:lnTo>
                      <a:pt x="36" y="13"/>
                    </a:lnTo>
                    <a:lnTo>
                      <a:pt x="30" y="9"/>
                    </a:lnTo>
                    <a:lnTo>
                      <a:pt x="29" y="2"/>
                    </a:lnTo>
                    <a:lnTo>
                      <a:pt x="35" y="0"/>
                    </a:lnTo>
                    <a:lnTo>
                      <a:pt x="40" y="4"/>
                    </a:lnTo>
                    <a:lnTo>
                      <a:pt x="51" y="1"/>
                    </a:lnTo>
                    <a:lnTo>
                      <a:pt x="61" y="6"/>
                    </a:lnTo>
                    <a:lnTo>
                      <a:pt x="71" y="6"/>
                    </a:lnTo>
                    <a:lnTo>
                      <a:pt x="86" y="2"/>
                    </a:lnTo>
                    <a:lnTo>
                      <a:pt x="100" y="2"/>
                    </a:lnTo>
                    <a:lnTo>
                      <a:pt x="97" y="10"/>
                    </a:lnTo>
                    <a:lnTo>
                      <a:pt x="91" y="13"/>
                    </a:lnTo>
                    <a:lnTo>
                      <a:pt x="89" y="15"/>
                    </a:lnTo>
                    <a:lnTo>
                      <a:pt x="78" y="28"/>
                    </a:lnTo>
                    <a:lnTo>
                      <a:pt x="75" y="33"/>
                    </a:lnTo>
                    <a:lnTo>
                      <a:pt x="89" y="32"/>
                    </a:lnTo>
                    <a:lnTo>
                      <a:pt x="94" y="35"/>
                    </a:lnTo>
                    <a:lnTo>
                      <a:pt x="94" y="42"/>
                    </a:lnTo>
                    <a:lnTo>
                      <a:pt x="106" y="43"/>
                    </a:lnTo>
                    <a:lnTo>
                      <a:pt x="107" y="44"/>
                    </a:lnTo>
                    <a:lnTo>
                      <a:pt x="112" y="50"/>
                    </a:lnTo>
                    <a:lnTo>
                      <a:pt x="105" y="55"/>
                    </a:lnTo>
                    <a:lnTo>
                      <a:pt x="108" y="65"/>
                    </a:lnTo>
                    <a:lnTo>
                      <a:pt x="104" y="72"/>
                    </a:lnTo>
                    <a:lnTo>
                      <a:pt x="84" y="77"/>
                    </a:lnTo>
                    <a:lnTo>
                      <a:pt x="73" y="72"/>
                    </a:lnTo>
                    <a:lnTo>
                      <a:pt x="73" y="76"/>
                    </a:lnTo>
                    <a:lnTo>
                      <a:pt x="79" y="79"/>
                    </a:lnTo>
                    <a:lnTo>
                      <a:pt x="79" y="84"/>
                    </a:lnTo>
                    <a:lnTo>
                      <a:pt x="60" y="87"/>
                    </a:lnTo>
                    <a:lnTo>
                      <a:pt x="50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9" name="Freeform 1590"/>
              <p:cNvSpPr>
                <a:spLocks noEditPoints="1"/>
              </p:cNvSpPr>
              <p:nvPr/>
            </p:nvSpPr>
            <p:spPr bwMode="gray">
              <a:xfrm>
                <a:off x="1174" y="630"/>
                <a:ext cx="112" cy="87"/>
              </a:xfrm>
              <a:custGeom>
                <a:avLst/>
                <a:gdLst>
                  <a:gd name="T0" fmla="*/ 51 w 112"/>
                  <a:gd name="T1" fmla="*/ 1 h 87"/>
                  <a:gd name="T2" fmla="*/ 79 w 112"/>
                  <a:gd name="T3" fmla="*/ 4 h 87"/>
                  <a:gd name="T4" fmla="*/ 97 w 112"/>
                  <a:gd name="T5" fmla="*/ 10 h 87"/>
                  <a:gd name="T6" fmla="*/ 77 w 112"/>
                  <a:gd name="T7" fmla="*/ 28 h 87"/>
                  <a:gd name="T8" fmla="*/ 94 w 112"/>
                  <a:gd name="T9" fmla="*/ 35 h 87"/>
                  <a:gd name="T10" fmla="*/ 107 w 112"/>
                  <a:gd name="T11" fmla="*/ 44 h 87"/>
                  <a:gd name="T12" fmla="*/ 108 w 112"/>
                  <a:gd name="T13" fmla="*/ 65 h 87"/>
                  <a:gd name="T14" fmla="*/ 73 w 112"/>
                  <a:gd name="T15" fmla="*/ 72 h 87"/>
                  <a:gd name="T16" fmla="*/ 79 w 112"/>
                  <a:gd name="T17" fmla="*/ 84 h 87"/>
                  <a:gd name="T18" fmla="*/ 39 w 112"/>
                  <a:gd name="T19" fmla="*/ 65 h 87"/>
                  <a:gd name="T20" fmla="*/ 18 w 112"/>
                  <a:gd name="T21" fmla="*/ 54 h 87"/>
                  <a:gd name="T22" fmla="*/ 3 w 112"/>
                  <a:gd name="T23" fmla="*/ 32 h 87"/>
                  <a:gd name="T24" fmla="*/ 35 w 112"/>
                  <a:gd name="T25" fmla="*/ 41 h 87"/>
                  <a:gd name="T26" fmla="*/ 44 w 112"/>
                  <a:gd name="T27" fmla="*/ 25 h 87"/>
                  <a:gd name="T28" fmla="*/ 27 w 112"/>
                  <a:gd name="T29" fmla="*/ 18 h 87"/>
                  <a:gd name="T30" fmla="*/ 30 w 112"/>
                  <a:gd name="T31" fmla="*/ 9 h 87"/>
                  <a:gd name="T32" fmla="*/ 35 w 112"/>
                  <a:gd name="T33" fmla="*/ 0 h 87"/>
                  <a:gd name="T34" fmla="*/ 28 w 112"/>
                  <a:gd name="T35" fmla="*/ 1 h 87"/>
                  <a:gd name="T36" fmla="*/ 30 w 112"/>
                  <a:gd name="T37" fmla="*/ 9 h 87"/>
                  <a:gd name="T38" fmla="*/ 27 w 112"/>
                  <a:gd name="T39" fmla="*/ 13 h 87"/>
                  <a:gd name="T40" fmla="*/ 27 w 112"/>
                  <a:gd name="T41" fmla="*/ 18 h 87"/>
                  <a:gd name="T42" fmla="*/ 33 w 112"/>
                  <a:gd name="T43" fmla="*/ 23 h 87"/>
                  <a:gd name="T44" fmla="*/ 42 w 112"/>
                  <a:gd name="T45" fmla="*/ 23 h 87"/>
                  <a:gd name="T46" fmla="*/ 38 w 112"/>
                  <a:gd name="T47" fmla="*/ 27 h 87"/>
                  <a:gd name="T48" fmla="*/ 35 w 112"/>
                  <a:gd name="T49" fmla="*/ 41 h 87"/>
                  <a:gd name="T50" fmla="*/ 14 w 112"/>
                  <a:gd name="T51" fmla="*/ 30 h 87"/>
                  <a:gd name="T52" fmla="*/ 3 w 112"/>
                  <a:gd name="T53" fmla="*/ 31 h 87"/>
                  <a:gd name="T54" fmla="*/ 0 w 112"/>
                  <a:gd name="T55" fmla="*/ 40 h 87"/>
                  <a:gd name="T56" fmla="*/ 4 w 112"/>
                  <a:gd name="T57" fmla="*/ 48 h 87"/>
                  <a:gd name="T58" fmla="*/ 19 w 112"/>
                  <a:gd name="T59" fmla="*/ 58 h 87"/>
                  <a:gd name="T60" fmla="*/ 33 w 112"/>
                  <a:gd name="T61" fmla="*/ 60 h 87"/>
                  <a:gd name="T62" fmla="*/ 39 w 112"/>
                  <a:gd name="T63" fmla="*/ 65 h 87"/>
                  <a:gd name="T64" fmla="*/ 60 w 112"/>
                  <a:gd name="T65" fmla="*/ 87 h 87"/>
                  <a:gd name="T66" fmla="*/ 79 w 112"/>
                  <a:gd name="T67" fmla="*/ 84 h 87"/>
                  <a:gd name="T68" fmla="*/ 79 w 112"/>
                  <a:gd name="T69" fmla="*/ 79 h 87"/>
                  <a:gd name="T70" fmla="*/ 73 w 112"/>
                  <a:gd name="T71" fmla="*/ 72 h 87"/>
                  <a:gd name="T72" fmla="*/ 85 w 112"/>
                  <a:gd name="T73" fmla="*/ 77 h 87"/>
                  <a:gd name="T74" fmla="*/ 105 w 112"/>
                  <a:gd name="T75" fmla="*/ 72 h 87"/>
                  <a:gd name="T76" fmla="*/ 108 w 112"/>
                  <a:gd name="T77" fmla="*/ 65 h 87"/>
                  <a:gd name="T78" fmla="*/ 112 w 112"/>
                  <a:gd name="T79" fmla="*/ 50 h 87"/>
                  <a:gd name="T80" fmla="*/ 106 w 112"/>
                  <a:gd name="T81" fmla="*/ 43 h 87"/>
                  <a:gd name="T82" fmla="*/ 94 w 112"/>
                  <a:gd name="T83" fmla="*/ 42 h 87"/>
                  <a:gd name="T84" fmla="*/ 94 w 112"/>
                  <a:gd name="T85" fmla="*/ 34 h 87"/>
                  <a:gd name="T86" fmla="*/ 89 w 112"/>
                  <a:gd name="T87" fmla="*/ 32 h 87"/>
                  <a:gd name="T88" fmla="*/ 90 w 112"/>
                  <a:gd name="T89" fmla="*/ 15 h 87"/>
                  <a:gd name="T90" fmla="*/ 91 w 112"/>
                  <a:gd name="T91" fmla="*/ 13 h 87"/>
                  <a:gd name="T92" fmla="*/ 97 w 112"/>
                  <a:gd name="T93" fmla="*/ 10 h 87"/>
                  <a:gd name="T94" fmla="*/ 100 w 112"/>
                  <a:gd name="T95" fmla="*/ 1 h 87"/>
                  <a:gd name="T96" fmla="*/ 86 w 112"/>
                  <a:gd name="T97" fmla="*/ 1 h 87"/>
                  <a:gd name="T98" fmla="*/ 61 w 112"/>
                  <a:gd name="T99" fmla="*/ 5 h 87"/>
                  <a:gd name="T100" fmla="*/ 51 w 112"/>
                  <a:gd name="T101" fmla="*/ 0 h 87"/>
                  <a:gd name="T102" fmla="*/ 35 w 112"/>
                  <a:gd name="T10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2" h="87">
                    <a:moveTo>
                      <a:pt x="35" y="0"/>
                    </a:moveTo>
                    <a:lnTo>
                      <a:pt x="40" y="4"/>
                    </a:lnTo>
                    <a:lnTo>
                      <a:pt x="51" y="1"/>
                    </a:lnTo>
                    <a:lnTo>
                      <a:pt x="60" y="6"/>
                    </a:lnTo>
                    <a:lnTo>
                      <a:pt x="71" y="6"/>
                    </a:lnTo>
                    <a:lnTo>
                      <a:pt x="79" y="4"/>
                    </a:lnTo>
                    <a:lnTo>
                      <a:pt x="86" y="2"/>
                    </a:lnTo>
                    <a:lnTo>
                      <a:pt x="100" y="2"/>
                    </a:lnTo>
                    <a:lnTo>
                      <a:pt x="97" y="10"/>
                    </a:lnTo>
                    <a:lnTo>
                      <a:pt x="91" y="13"/>
                    </a:lnTo>
                    <a:lnTo>
                      <a:pt x="89" y="15"/>
                    </a:lnTo>
                    <a:lnTo>
                      <a:pt x="77" y="28"/>
                    </a:lnTo>
                    <a:lnTo>
                      <a:pt x="74" y="33"/>
                    </a:lnTo>
                    <a:lnTo>
                      <a:pt x="89" y="32"/>
                    </a:lnTo>
                    <a:lnTo>
                      <a:pt x="94" y="35"/>
                    </a:lnTo>
                    <a:lnTo>
                      <a:pt x="94" y="42"/>
                    </a:lnTo>
                    <a:lnTo>
                      <a:pt x="106" y="43"/>
                    </a:lnTo>
                    <a:lnTo>
                      <a:pt x="107" y="44"/>
                    </a:lnTo>
                    <a:lnTo>
                      <a:pt x="112" y="50"/>
                    </a:lnTo>
                    <a:lnTo>
                      <a:pt x="104" y="55"/>
                    </a:lnTo>
                    <a:lnTo>
                      <a:pt x="108" y="65"/>
                    </a:lnTo>
                    <a:lnTo>
                      <a:pt x="104" y="72"/>
                    </a:lnTo>
                    <a:lnTo>
                      <a:pt x="84" y="76"/>
                    </a:lnTo>
                    <a:lnTo>
                      <a:pt x="73" y="72"/>
                    </a:lnTo>
                    <a:lnTo>
                      <a:pt x="73" y="76"/>
                    </a:lnTo>
                    <a:lnTo>
                      <a:pt x="79" y="79"/>
                    </a:lnTo>
                    <a:lnTo>
                      <a:pt x="79" y="84"/>
                    </a:lnTo>
                    <a:lnTo>
                      <a:pt x="60" y="87"/>
                    </a:lnTo>
                    <a:lnTo>
                      <a:pt x="50" y="68"/>
                    </a:lnTo>
                    <a:lnTo>
                      <a:pt x="39" y="65"/>
                    </a:lnTo>
                    <a:lnTo>
                      <a:pt x="33" y="59"/>
                    </a:lnTo>
                    <a:lnTo>
                      <a:pt x="20" y="58"/>
                    </a:lnTo>
                    <a:lnTo>
                      <a:pt x="18" y="54"/>
                    </a:lnTo>
                    <a:lnTo>
                      <a:pt x="4" y="47"/>
                    </a:lnTo>
                    <a:lnTo>
                      <a:pt x="0" y="40"/>
                    </a:lnTo>
                    <a:lnTo>
                      <a:pt x="3" y="32"/>
                    </a:lnTo>
                    <a:lnTo>
                      <a:pt x="14" y="31"/>
                    </a:lnTo>
                    <a:lnTo>
                      <a:pt x="32" y="43"/>
                    </a:lnTo>
                    <a:lnTo>
                      <a:pt x="35" y="41"/>
                    </a:lnTo>
                    <a:lnTo>
                      <a:pt x="45" y="38"/>
                    </a:lnTo>
                    <a:lnTo>
                      <a:pt x="39" y="27"/>
                    </a:lnTo>
                    <a:lnTo>
                      <a:pt x="44" y="25"/>
                    </a:lnTo>
                    <a:lnTo>
                      <a:pt x="42" y="23"/>
                    </a:lnTo>
                    <a:lnTo>
                      <a:pt x="33" y="22"/>
                    </a:lnTo>
                    <a:lnTo>
                      <a:pt x="27" y="18"/>
                    </a:lnTo>
                    <a:lnTo>
                      <a:pt x="27" y="13"/>
                    </a:lnTo>
                    <a:lnTo>
                      <a:pt x="36" y="13"/>
                    </a:lnTo>
                    <a:lnTo>
                      <a:pt x="30" y="9"/>
                    </a:lnTo>
                    <a:lnTo>
                      <a:pt x="29" y="2"/>
                    </a:lnTo>
                    <a:lnTo>
                      <a:pt x="35" y="0"/>
                    </a:lnTo>
                    <a:close/>
                    <a:moveTo>
                      <a:pt x="35" y="0"/>
                    </a:moveTo>
                    <a:lnTo>
                      <a:pt x="35" y="0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42" y="23"/>
                    </a:lnTo>
                    <a:lnTo>
                      <a:pt x="43" y="25"/>
                    </a:lnTo>
                    <a:lnTo>
                      <a:pt x="39" y="27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45" y="38"/>
                    </a:lnTo>
                    <a:lnTo>
                      <a:pt x="35" y="41"/>
                    </a:lnTo>
                    <a:lnTo>
                      <a:pt x="32" y="42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18" y="54"/>
                    </a:lnTo>
                    <a:lnTo>
                      <a:pt x="19" y="58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33" y="60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50" y="68"/>
                    </a:lnTo>
                    <a:lnTo>
                      <a:pt x="60" y="87"/>
                    </a:lnTo>
                    <a:lnTo>
                      <a:pt x="60" y="87"/>
                    </a:lnTo>
                    <a:lnTo>
                      <a:pt x="60" y="87"/>
                    </a:lnTo>
                    <a:lnTo>
                      <a:pt x="79" y="84"/>
                    </a:lnTo>
                    <a:lnTo>
                      <a:pt x="79" y="84"/>
                    </a:lnTo>
                    <a:lnTo>
                      <a:pt x="79" y="84"/>
                    </a:lnTo>
                    <a:lnTo>
                      <a:pt x="79" y="79"/>
                    </a:lnTo>
                    <a:lnTo>
                      <a:pt x="79" y="79"/>
                    </a:lnTo>
                    <a:lnTo>
                      <a:pt x="79" y="78"/>
                    </a:lnTo>
                    <a:lnTo>
                      <a:pt x="73" y="76"/>
                    </a:lnTo>
                    <a:lnTo>
                      <a:pt x="73" y="72"/>
                    </a:lnTo>
                    <a:lnTo>
                      <a:pt x="84" y="77"/>
                    </a:lnTo>
                    <a:lnTo>
                      <a:pt x="84" y="77"/>
                    </a:lnTo>
                    <a:lnTo>
                      <a:pt x="85" y="77"/>
                    </a:lnTo>
                    <a:lnTo>
                      <a:pt x="104" y="72"/>
                    </a:lnTo>
                    <a:lnTo>
                      <a:pt x="105" y="72"/>
                    </a:lnTo>
                    <a:lnTo>
                      <a:pt x="105" y="72"/>
                    </a:lnTo>
                    <a:lnTo>
                      <a:pt x="108" y="65"/>
                    </a:lnTo>
                    <a:lnTo>
                      <a:pt x="108" y="65"/>
                    </a:lnTo>
                    <a:lnTo>
                      <a:pt x="108" y="65"/>
                    </a:lnTo>
                    <a:lnTo>
                      <a:pt x="105" y="55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07" y="44"/>
                    </a:lnTo>
                    <a:lnTo>
                      <a:pt x="106" y="43"/>
                    </a:lnTo>
                    <a:lnTo>
                      <a:pt x="106" y="42"/>
                    </a:lnTo>
                    <a:lnTo>
                      <a:pt x="106" y="42"/>
                    </a:lnTo>
                    <a:lnTo>
                      <a:pt x="94" y="42"/>
                    </a:lnTo>
                    <a:lnTo>
                      <a:pt x="94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89" y="32"/>
                    </a:lnTo>
                    <a:lnTo>
                      <a:pt x="89" y="32"/>
                    </a:lnTo>
                    <a:lnTo>
                      <a:pt x="89" y="32"/>
                    </a:lnTo>
                    <a:lnTo>
                      <a:pt x="75" y="33"/>
                    </a:lnTo>
                    <a:lnTo>
                      <a:pt x="78" y="28"/>
                    </a:lnTo>
                    <a:lnTo>
                      <a:pt x="90" y="15"/>
                    </a:lnTo>
                    <a:lnTo>
                      <a:pt x="90" y="15"/>
                    </a:lnTo>
                    <a:lnTo>
                      <a:pt x="90" y="15"/>
                    </a:lnTo>
                    <a:lnTo>
                      <a:pt x="91" y="13"/>
                    </a:lnTo>
                    <a:lnTo>
                      <a:pt x="97" y="10"/>
                    </a:lnTo>
                    <a:lnTo>
                      <a:pt x="97" y="10"/>
                    </a:lnTo>
                    <a:lnTo>
                      <a:pt x="97" y="10"/>
                    </a:lnTo>
                    <a:lnTo>
                      <a:pt x="100" y="2"/>
                    </a:lnTo>
                    <a:lnTo>
                      <a:pt x="101" y="1"/>
                    </a:lnTo>
                    <a:lnTo>
                      <a:pt x="100" y="1"/>
                    </a:lnTo>
                    <a:lnTo>
                      <a:pt x="86" y="1"/>
                    </a:lnTo>
                    <a:lnTo>
                      <a:pt x="86" y="1"/>
                    </a:lnTo>
                    <a:lnTo>
                      <a:pt x="86" y="1"/>
                    </a:lnTo>
                    <a:lnTo>
                      <a:pt x="79" y="4"/>
                    </a:lnTo>
                    <a:lnTo>
                      <a:pt x="71" y="6"/>
                    </a:lnTo>
                    <a:lnTo>
                      <a:pt x="61" y="5"/>
                    </a:lnTo>
                    <a:lnTo>
                      <a:pt x="52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40" y="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0" name="Freeform 1591"/>
              <p:cNvSpPr>
                <a:spLocks noEditPoints="1"/>
              </p:cNvSpPr>
              <p:nvPr/>
            </p:nvSpPr>
            <p:spPr bwMode="gray">
              <a:xfrm>
                <a:off x="1174" y="630"/>
                <a:ext cx="112" cy="87"/>
              </a:xfrm>
              <a:custGeom>
                <a:avLst/>
                <a:gdLst>
                  <a:gd name="T0" fmla="*/ 51 w 112"/>
                  <a:gd name="T1" fmla="*/ 1 h 87"/>
                  <a:gd name="T2" fmla="*/ 79 w 112"/>
                  <a:gd name="T3" fmla="*/ 4 h 87"/>
                  <a:gd name="T4" fmla="*/ 97 w 112"/>
                  <a:gd name="T5" fmla="*/ 10 h 87"/>
                  <a:gd name="T6" fmla="*/ 77 w 112"/>
                  <a:gd name="T7" fmla="*/ 28 h 87"/>
                  <a:gd name="T8" fmla="*/ 94 w 112"/>
                  <a:gd name="T9" fmla="*/ 35 h 87"/>
                  <a:gd name="T10" fmla="*/ 107 w 112"/>
                  <a:gd name="T11" fmla="*/ 44 h 87"/>
                  <a:gd name="T12" fmla="*/ 108 w 112"/>
                  <a:gd name="T13" fmla="*/ 65 h 87"/>
                  <a:gd name="T14" fmla="*/ 73 w 112"/>
                  <a:gd name="T15" fmla="*/ 72 h 87"/>
                  <a:gd name="T16" fmla="*/ 79 w 112"/>
                  <a:gd name="T17" fmla="*/ 84 h 87"/>
                  <a:gd name="T18" fmla="*/ 39 w 112"/>
                  <a:gd name="T19" fmla="*/ 65 h 87"/>
                  <a:gd name="T20" fmla="*/ 18 w 112"/>
                  <a:gd name="T21" fmla="*/ 54 h 87"/>
                  <a:gd name="T22" fmla="*/ 3 w 112"/>
                  <a:gd name="T23" fmla="*/ 32 h 87"/>
                  <a:gd name="T24" fmla="*/ 35 w 112"/>
                  <a:gd name="T25" fmla="*/ 41 h 87"/>
                  <a:gd name="T26" fmla="*/ 44 w 112"/>
                  <a:gd name="T27" fmla="*/ 25 h 87"/>
                  <a:gd name="T28" fmla="*/ 27 w 112"/>
                  <a:gd name="T29" fmla="*/ 18 h 87"/>
                  <a:gd name="T30" fmla="*/ 30 w 112"/>
                  <a:gd name="T31" fmla="*/ 9 h 87"/>
                  <a:gd name="T32" fmla="*/ 35 w 112"/>
                  <a:gd name="T33" fmla="*/ 0 h 87"/>
                  <a:gd name="T34" fmla="*/ 28 w 112"/>
                  <a:gd name="T35" fmla="*/ 1 h 87"/>
                  <a:gd name="T36" fmla="*/ 30 w 112"/>
                  <a:gd name="T37" fmla="*/ 9 h 87"/>
                  <a:gd name="T38" fmla="*/ 27 w 112"/>
                  <a:gd name="T39" fmla="*/ 13 h 87"/>
                  <a:gd name="T40" fmla="*/ 27 w 112"/>
                  <a:gd name="T41" fmla="*/ 18 h 87"/>
                  <a:gd name="T42" fmla="*/ 33 w 112"/>
                  <a:gd name="T43" fmla="*/ 23 h 87"/>
                  <a:gd name="T44" fmla="*/ 42 w 112"/>
                  <a:gd name="T45" fmla="*/ 23 h 87"/>
                  <a:gd name="T46" fmla="*/ 38 w 112"/>
                  <a:gd name="T47" fmla="*/ 27 h 87"/>
                  <a:gd name="T48" fmla="*/ 35 w 112"/>
                  <a:gd name="T49" fmla="*/ 41 h 87"/>
                  <a:gd name="T50" fmla="*/ 14 w 112"/>
                  <a:gd name="T51" fmla="*/ 30 h 87"/>
                  <a:gd name="T52" fmla="*/ 3 w 112"/>
                  <a:gd name="T53" fmla="*/ 31 h 87"/>
                  <a:gd name="T54" fmla="*/ 0 w 112"/>
                  <a:gd name="T55" fmla="*/ 40 h 87"/>
                  <a:gd name="T56" fmla="*/ 4 w 112"/>
                  <a:gd name="T57" fmla="*/ 48 h 87"/>
                  <a:gd name="T58" fmla="*/ 19 w 112"/>
                  <a:gd name="T59" fmla="*/ 58 h 87"/>
                  <a:gd name="T60" fmla="*/ 33 w 112"/>
                  <a:gd name="T61" fmla="*/ 60 h 87"/>
                  <a:gd name="T62" fmla="*/ 39 w 112"/>
                  <a:gd name="T63" fmla="*/ 65 h 87"/>
                  <a:gd name="T64" fmla="*/ 60 w 112"/>
                  <a:gd name="T65" fmla="*/ 87 h 87"/>
                  <a:gd name="T66" fmla="*/ 79 w 112"/>
                  <a:gd name="T67" fmla="*/ 84 h 87"/>
                  <a:gd name="T68" fmla="*/ 79 w 112"/>
                  <a:gd name="T69" fmla="*/ 79 h 87"/>
                  <a:gd name="T70" fmla="*/ 73 w 112"/>
                  <a:gd name="T71" fmla="*/ 72 h 87"/>
                  <a:gd name="T72" fmla="*/ 85 w 112"/>
                  <a:gd name="T73" fmla="*/ 77 h 87"/>
                  <a:gd name="T74" fmla="*/ 105 w 112"/>
                  <a:gd name="T75" fmla="*/ 72 h 87"/>
                  <a:gd name="T76" fmla="*/ 108 w 112"/>
                  <a:gd name="T77" fmla="*/ 65 h 87"/>
                  <a:gd name="T78" fmla="*/ 112 w 112"/>
                  <a:gd name="T79" fmla="*/ 50 h 87"/>
                  <a:gd name="T80" fmla="*/ 106 w 112"/>
                  <a:gd name="T81" fmla="*/ 43 h 87"/>
                  <a:gd name="T82" fmla="*/ 94 w 112"/>
                  <a:gd name="T83" fmla="*/ 42 h 87"/>
                  <a:gd name="T84" fmla="*/ 94 w 112"/>
                  <a:gd name="T85" fmla="*/ 34 h 87"/>
                  <a:gd name="T86" fmla="*/ 89 w 112"/>
                  <a:gd name="T87" fmla="*/ 32 h 87"/>
                  <a:gd name="T88" fmla="*/ 90 w 112"/>
                  <a:gd name="T89" fmla="*/ 15 h 87"/>
                  <a:gd name="T90" fmla="*/ 91 w 112"/>
                  <a:gd name="T91" fmla="*/ 13 h 87"/>
                  <a:gd name="T92" fmla="*/ 97 w 112"/>
                  <a:gd name="T93" fmla="*/ 10 h 87"/>
                  <a:gd name="T94" fmla="*/ 100 w 112"/>
                  <a:gd name="T95" fmla="*/ 1 h 87"/>
                  <a:gd name="T96" fmla="*/ 86 w 112"/>
                  <a:gd name="T97" fmla="*/ 1 h 87"/>
                  <a:gd name="T98" fmla="*/ 61 w 112"/>
                  <a:gd name="T99" fmla="*/ 5 h 87"/>
                  <a:gd name="T100" fmla="*/ 51 w 112"/>
                  <a:gd name="T101" fmla="*/ 0 h 87"/>
                  <a:gd name="T102" fmla="*/ 35 w 112"/>
                  <a:gd name="T10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2" h="87">
                    <a:moveTo>
                      <a:pt x="35" y="0"/>
                    </a:moveTo>
                    <a:lnTo>
                      <a:pt x="40" y="4"/>
                    </a:lnTo>
                    <a:lnTo>
                      <a:pt x="51" y="1"/>
                    </a:lnTo>
                    <a:lnTo>
                      <a:pt x="60" y="6"/>
                    </a:lnTo>
                    <a:lnTo>
                      <a:pt x="71" y="6"/>
                    </a:lnTo>
                    <a:lnTo>
                      <a:pt x="79" y="4"/>
                    </a:lnTo>
                    <a:lnTo>
                      <a:pt x="86" y="2"/>
                    </a:lnTo>
                    <a:lnTo>
                      <a:pt x="100" y="2"/>
                    </a:lnTo>
                    <a:lnTo>
                      <a:pt x="97" y="10"/>
                    </a:lnTo>
                    <a:lnTo>
                      <a:pt x="91" y="13"/>
                    </a:lnTo>
                    <a:lnTo>
                      <a:pt x="89" y="15"/>
                    </a:lnTo>
                    <a:lnTo>
                      <a:pt x="77" y="28"/>
                    </a:lnTo>
                    <a:lnTo>
                      <a:pt x="74" y="33"/>
                    </a:lnTo>
                    <a:lnTo>
                      <a:pt x="89" y="32"/>
                    </a:lnTo>
                    <a:lnTo>
                      <a:pt x="94" y="35"/>
                    </a:lnTo>
                    <a:lnTo>
                      <a:pt x="94" y="42"/>
                    </a:lnTo>
                    <a:lnTo>
                      <a:pt x="106" y="43"/>
                    </a:lnTo>
                    <a:lnTo>
                      <a:pt x="107" y="44"/>
                    </a:lnTo>
                    <a:lnTo>
                      <a:pt x="112" y="50"/>
                    </a:lnTo>
                    <a:lnTo>
                      <a:pt x="104" y="55"/>
                    </a:lnTo>
                    <a:lnTo>
                      <a:pt x="108" y="65"/>
                    </a:lnTo>
                    <a:lnTo>
                      <a:pt x="104" y="72"/>
                    </a:lnTo>
                    <a:lnTo>
                      <a:pt x="84" y="76"/>
                    </a:lnTo>
                    <a:lnTo>
                      <a:pt x="73" y="72"/>
                    </a:lnTo>
                    <a:lnTo>
                      <a:pt x="73" y="76"/>
                    </a:lnTo>
                    <a:lnTo>
                      <a:pt x="79" y="79"/>
                    </a:lnTo>
                    <a:lnTo>
                      <a:pt x="79" y="84"/>
                    </a:lnTo>
                    <a:lnTo>
                      <a:pt x="60" y="87"/>
                    </a:lnTo>
                    <a:lnTo>
                      <a:pt x="50" y="68"/>
                    </a:lnTo>
                    <a:lnTo>
                      <a:pt x="39" y="65"/>
                    </a:lnTo>
                    <a:lnTo>
                      <a:pt x="33" y="59"/>
                    </a:lnTo>
                    <a:lnTo>
                      <a:pt x="20" y="58"/>
                    </a:lnTo>
                    <a:lnTo>
                      <a:pt x="18" y="54"/>
                    </a:lnTo>
                    <a:lnTo>
                      <a:pt x="4" y="47"/>
                    </a:lnTo>
                    <a:lnTo>
                      <a:pt x="0" y="40"/>
                    </a:lnTo>
                    <a:lnTo>
                      <a:pt x="3" y="32"/>
                    </a:lnTo>
                    <a:lnTo>
                      <a:pt x="14" y="31"/>
                    </a:lnTo>
                    <a:lnTo>
                      <a:pt x="32" y="43"/>
                    </a:lnTo>
                    <a:lnTo>
                      <a:pt x="35" y="41"/>
                    </a:lnTo>
                    <a:lnTo>
                      <a:pt x="45" y="38"/>
                    </a:lnTo>
                    <a:lnTo>
                      <a:pt x="39" y="27"/>
                    </a:lnTo>
                    <a:lnTo>
                      <a:pt x="44" y="25"/>
                    </a:lnTo>
                    <a:lnTo>
                      <a:pt x="42" y="23"/>
                    </a:lnTo>
                    <a:lnTo>
                      <a:pt x="33" y="22"/>
                    </a:lnTo>
                    <a:lnTo>
                      <a:pt x="27" y="18"/>
                    </a:lnTo>
                    <a:lnTo>
                      <a:pt x="27" y="13"/>
                    </a:lnTo>
                    <a:lnTo>
                      <a:pt x="36" y="13"/>
                    </a:lnTo>
                    <a:lnTo>
                      <a:pt x="30" y="9"/>
                    </a:lnTo>
                    <a:lnTo>
                      <a:pt x="29" y="2"/>
                    </a:lnTo>
                    <a:lnTo>
                      <a:pt x="35" y="0"/>
                    </a:lnTo>
                    <a:moveTo>
                      <a:pt x="35" y="0"/>
                    </a:moveTo>
                    <a:lnTo>
                      <a:pt x="35" y="0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42" y="23"/>
                    </a:lnTo>
                    <a:lnTo>
                      <a:pt x="43" y="25"/>
                    </a:lnTo>
                    <a:lnTo>
                      <a:pt x="39" y="27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45" y="38"/>
                    </a:lnTo>
                    <a:lnTo>
                      <a:pt x="35" y="41"/>
                    </a:lnTo>
                    <a:lnTo>
                      <a:pt x="32" y="42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18" y="54"/>
                    </a:lnTo>
                    <a:lnTo>
                      <a:pt x="19" y="58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33" y="60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50" y="68"/>
                    </a:lnTo>
                    <a:lnTo>
                      <a:pt x="60" y="87"/>
                    </a:lnTo>
                    <a:lnTo>
                      <a:pt x="60" y="87"/>
                    </a:lnTo>
                    <a:lnTo>
                      <a:pt x="60" y="87"/>
                    </a:lnTo>
                    <a:lnTo>
                      <a:pt x="79" y="84"/>
                    </a:lnTo>
                    <a:lnTo>
                      <a:pt x="79" y="84"/>
                    </a:lnTo>
                    <a:lnTo>
                      <a:pt x="79" y="84"/>
                    </a:lnTo>
                    <a:lnTo>
                      <a:pt x="79" y="79"/>
                    </a:lnTo>
                    <a:lnTo>
                      <a:pt x="79" y="79"/>
                    </a:lnTo>
                    <a:lnTo>
                      <a:pt x="79" y="78"/>
                    </a:lnTo>
                    <a:lnTo>
                      <a:pt x="73" y="76"/>
                    </a:lnTo>
                    <a:lnTo>
                      <a:pt x="73" y="72"/>
                    </a:lnTo>
                    <a:lnTo>
                      <a:pt x="84" y="77"/>
                    </a:lnTo>
                    <a:lnTo>
                      <a:pt x="84" y="77"/>
                    </a:lnTo>
                    <a:lnTo>
                      <a:pt x="85" y="77"/>
                    </a:lnTo>
                    <a:lnTo>
                      <a:pt x="104" y="72"/>
                    </a:lnTo>
                    <a:lnTo>
                      <a:pt x="105" y="72"/>
                    </a:lnTo>
                    <a:lnTo>
                      <a:pt x="105" y="72"/>
                    </a:lnTo>
                    <a:lnTo>
                      <a:pt x="108" y="65"/>
                    </a:lnTo>
                    <a:lnTo>
                      <a:pt x="108" y="65"/>
                    </a:lnTo>
                    <a:lnTo>
                      <a:pt x="108" y="65"/>
                    </a:lnTo>
                    <a:lnTo>
                      <a:pt x="105" y="55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07" y="44"/>
                    </a:lnTo>
                    <a:lnTo>
                      <a:pt x="106" y="43"/>
                    </a:lnTo>
                    <a:lnTo>
                      <a:pt x="106" y="42"/>
                    </a:lnTo>
                    <a:lnTo>
                      <a:pt x="106" y="42"/>
                    </a:lnTo>
                    <a:lnTo>
                      <a:pt x="94" y="42"/>
                    </a:lnTo>
                    <a:lnTo>
                      <a:pt x="94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89" y="32"/>
                    </a:lnTo>
                    <a:lnTo>
                      <a:pt x="89" y="32"/>
                    </a:lnTo>
                    <a:lnTo>
                      <a:pt x="89" y="32"/>
                    </a:lnTo>
                    <a:lnTo>
                      <a:pt x="75" y="33"/>
                    </a:lnTo>
                    <a:lnTo>
                      <a:pt x="78" y="28"/>
                    </a:lnTo>
                    <a:lnTo>
                      <a:pt x="90" y="15"/>
                    </a:lnTo>
                    <a:lnTo>
                      <a:pt x="90" y="15"/>
                    </a:lnTo>
                    <a:lnTo>
                      <a:pt x="90" y="15"/>
                    </a:lnTo>
                    <a:lnTo>
                      <a:pt x="91" y="13"/>
                    </a:lnTo>
                    <a:lnTo>
                      <a:pt x="97" y="10"/>
                    </a:lnTo>
                    <a:lnTo>
                      <a:pt x="97" y="10"/>
                    </a:lnTo>
                    <a:lnTo>
                      <a:pt x="97" y="10"/>
                    </a:lnTo>
                    <a:lnTo>
                      <a:pt x="100" y="2"/>
                    </a:lnTo>
                    <a:lnTo>
                      <a:pt x="101" y="1"/>
                    </a:lnTo>
                    <a:lnTo>
                      <a:pt x="100" y="1"/>
                    </a:lnTo>
                    <a:lnTo>
                      <a:pt x="86" y="1"/>
                    </a:lnTo>
                    <a:lnTo>
                      <a:pt x="86" y="1"/>
                    </a:lnTo>
                    <a:lnTo>
                      <a:pt x="86" y="1"/>
                    </a:lnTo>
                    <a:lnTo>
                      <a:pt x="79" y="4"/>
                    </a:lnTo>
                    <a:lnTo>
                      <a:pt x="71" y="6"/>
                    </a:lnTo>
                    <a:lnTo>
                      <a:pt x="61" y="5"/>
                    </a:lnTo>
                    <a:lnTo>
                      <a:pt x="52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40" y="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1" name="Freeform 1592"/>
              <p:cNvSpPr>
                <a:spLocks/>
              </p:cNvSpPr>
              <p:nvPr/>
            </p:nvSpPr>
            <p:spPr bwMode="gray">
              <a:xfrm>
                <a:off x="1225" y="761"/>
                <a:ext cx="75" cy="35"/>
              </a:xfrm>
              <a:custGeom>
                <a:avLst/>
                <a:gdLst>
                  <a:gd name="T0" fmla="*/ 49 w 75"/>
                  <a:gd name="T1" fmla="*/ 35 h 35"/>
                  <a:gd name="T2" fmla="*/ 34 w 75"/>
                  <a:gd name="T3" fmla="*/ 30 h 35"/>
                  <a:gd name="T4" fmla="*/ 15 w 75"/>
                  <a:gd name="T5" fmla="*/ 27 h 35"/>
                  <a:gd name="T6" fmla="*/ 4 w 75"/>
                  <a:gd name="T7" fmla="*/ 26 h 35"/>
                  <a:gd name="T8" fmla="*/ 0 w 75"/>
                  <a:gd name="T9" fmla="*/ 20 h 35"/>
                  <a:gd name="T10" fmla="*/ 21 w 75"/>
                  <a:gd name="T11" fmla="*/ 12 h 35"/>
                  <a:gd name="T12" fmla="*/ 23 w 75"/>
                  <a:gd name="T13" fmla="*/ 4 h 35"/>
                  <a:gd name="T14" fmla="*/ 31 w 75"/>
                  <a:gd name="T15" fmla="*/ 0 h 35"/>
                  <a:gd name="T16" fmla="*/ 37 w 75"/>
                  <a:gd name="T17" fmla="*/ 1 h 35"/>
                  <a:gd name="T18" fmla="*/ 47 w 75"/>
                  <a:gd name="T19" fmla="*/ 6 h 35"/>
                  <a:gd name="T20" fmla="*/ 51 w 75"/>
                  <a:gd name="T21" fmla="*/ 10 h 35"/>
                  <a:gd name="T22" fmla="*/ 57 w 75"/>
                  <a:gd name="T23" fmla="*/ 12 h 35"/>
                  <a:gd name="T24" fmla="*/ 58 w 75"/>
                  <a:gd name="T25" fmla="*/ 15 h 35"/>
                  <a:gd name="T26" fmla="*/ 75 w 75"/>
                  <a:gd name="T27" fmla="*/ 27 h 35"/>
                  <a:gd name="T28" fmla="*/ 67 w 75"/>
                  <a:gd name="T29" fmla="*/ 30 h 35"/>
                  <a:gd name="T30" fmla="*/ 56 w 75"/>
                  <a:gd name="T31" fmla="*/ 35 h 35"/>
                  <a:gd name="T32" fmla="*/ 49 w 75"/>
                  <a:gd name="T3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5">
                    <a:moveTo>
                      <a:pt x="49" y="35"/>
                    </a:moveTo>
                    <a:lnTo>
                      <a:pt x="34" y="30"/>
                    </a:lnTo>
                    <a:lnTo>
                      <a:pt x="15" y="27"/>
                    </a:lnTo>
                    <a:lnTo>
                      <a:pt x="4" y="26"/>
                    </a:lnTo>
                    <a:lnTo>
                      <a:pt x="0" y="20"/>
                    </a:lnTo>
                    <a:lnTo>
                      <a:pt x="21" y="12"/>
                    </a:lnTo>
                    <a:lnTo>
                      <a:pt x="23" y="4"/>
                    </a:lnTo>
                    <a:lnTo>
                      <a:pt x="31" y="0"/>
                    </a:lnTo>
                    <a:lnTo>
                      <a:pt x="37" y="1"/>
                    </a:lnTo>
                    <a:lnTo>
                      <a:pt x="47" y="6"/>
                    </a:lnTo>
                    <a:lnTo>
                      <a:pt x="51" y="10"/>
                    </a:lnTo>
                    <a:lnTo>
                      <a:pt x="57" y="12"/>
                    </a:lnTo>
                    <a:lnTo>
                      <a:pt x="58" y="15"/>
                    </a:lnTo>
                    <a:lnTo>
                      <a:pt x="75" y="27"/>
                    </a:lnTo>
                    <a:lnTo>
                      <a:pt x="67" y="30"/>
                    </a:lnTo>
                    <a:lnTo>
                      <a:pt x="56" y="35"/>
                    </a:lnTo>
                    <a:lnTo>
                      <a:pt x="49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2" name="Freeform 1593"/>
              <p:cNvSpPr>
                <a:spLocks noEditPoints="1"/>
              </p:cNvSpPr>
              <p:nvPr/>
            </p:nvSpPr>
            <p:spPr bwMode="gray">
              <a:xfrm>
                <a:off x="1225" y="761"/>
                <a:ext cx="75" cy="36"/>
              </a:xfrm>
              <a:custGeom>
                <a:avLst/>
                <a:gdLst>
                  <a:gd name="T0" fmla="*/ 31 w 75"/>
                  <a:gd name="T1" fmla="*/ 1 h 36"/>
                  <a:gd name="T2" fmla="*/ 37 w 75"/>
                  <a:gd name="T3" fmla="*/ 1 h 36"/>
                  <a:gd name="T4" fmla="*/ 47 w 75"/>
                  <a:gd name="T5" fmla="*/ 6 h 36"/>
                  <a:gd name="T6" fmla="*/ 50 w 75"/>
                  <a:gd name="T7" fmla="*/ 10 h 36"/>
                  <a:gd name="T8" fmla="*/ 57 w 75"/>
                  <a:gd name="T9" fmla="*/ 12 h 36"/>
                  <a:gd name="T10" fmla="*/ 58 w 75"/>
                  <a:gd name="T11" fmla="*/ 15 h 36"/>
                  <a:gd name="T12" fmla="*/ 74 w 75"/>
                  <a:gd name="T13" fmla="*/ 26 h 36"/>
                  <a:gd name="T14" fmla="*/ 67 w 75"/>
                  <a:gd name="T15" fmla="*/ 30 h 36"/>
                  <a:gd name="T16" fmla="*/ 56 w 75"/>
                  <a:gd name="T17" fmla="*/ 35 h 36"/>
                  <a:gd name="T18" fmla="*/ 49 w 75"/>
                  <a:gd name="T19" fmla="*/ 35 h 36"/>
                  <a:gd name="T20" fmla="*/ 34 w 75"/>
                  <a:gd name="T21" fmla="*/ 30 h 36"/>
                  <a:gd name="T22" fmla="*/ 16 w 75"/>
                  <a:gd name="T23" fmla="*/ 26 h 36"/>
                  <a:gd name="T24" fmla="*/ 4 w 75"/>
                  <a:gd name="T25" fmla="*/ 26 h 36"/>
                  <a:gd name="T26" fmla="*/ 0 w 75"/>
                  <a:gd name="T27" fmla="*/ 20 h 36"/>
                  <a:gd name="T28" fmla="*/ 22 w 75"/>
                  <a:gd name="T29" fmla="*/ 12 h 36"/>
                  <a:gd name="T30" fmla="*/ 23 w 75"/>
                  <a:gd name="T31" fmla="*/ 4 h 36"/>
                  <a:gd name="T32" fmla="*/ 31 w 75"/>
                  <a:gd name="T33" fmla="*/ 1 h 36"/>
                  <a:gd name="T34" fmla="*/ 31 w 75"/>
                  <a:gd name="T35" fmla="*/ 0 h 36"/>
                  <a:gd name="T36" fmla="*/ 30 w 75"/>
                  <a:gd name="T37" fmla="*/ 0 h 36"/>
                  <a:gd name="T38" fmla="*/ 23 w 75"/>
                  <a:gd name="T39" fmla="*/ 4 h 36"/>
                  <a:gd name="T40" fmla="*/ 23 w 75"/>
                  <a:gd name="T41" fmla="*/ 4 h 36"/>
                  <a:gd name="T42" fmla="*/ 23 w 75"/>
                  <a:gd name="T43" fmla="*/ 4 h 36"/>
                  <a:gd name="T44" fmla="*/ 21 w 75"/>
                  <a:gd name="T45" fmla="*/ 12 h 36"/>
                  <a:gd name="T46" fmla="*/ 0 w 75"/>
                  <a:gd name="T47" fmla="*/ 20 h 36"/>
                  <a:gd name="T48" fmla="*/ 0 w 75"/>
                  <a:gd name="T49" fmla="*/ 20 h 36"/>
                  <a:gd name="T50" fmla="*/ 0 w 75"/>
                  <a:gd name="T51" fmla="*/ 20 h 36"/>
                  <a:gd name="T52" fmla="*/ 4 w 75"/>
                  <a:gd name="T53" fmla="*/ 26 h 36"/>
                  <a:gd name="T54" fmla="*/ 4 w 75"/>
                  <a:gd name="T55" fmla="*/ 26 h 36"/>
                  <a:gd name="T56" fmla="*/ 4 w 75"/>
                  <a:gd name="T57" fmla="*/ 26 h 36"/>
                  <a:gd name="T58" fmla="*/ 15 w 75"/>
                  <a:gd name="T59" fmla="*/ 27 h 36"/>
                  <a:gd name="T60" fmla="*/ 34 w 75"/>
                  <a:gd name="T61" fmla="*/ 30 h 36"/>
                  <a:gd name="T62" fmla="*/ 48 w 75"/>
                  <a:gd name="T63" fmla="*/ 36 h 36"/>
                  <a:gd name="T64" fmla="*/ 48 w 75"/>
                  <a:gd name="T65" fmla="*/ 36 h 36"/>
                  <a:gd name="T66" fmla="*/ 49 w 75"/>
                  <a:gd name="T67" fmla="*/ 36 h 36"/>
                  <a:gd name="T68" fmla="*/ 56 w 75"/>
                  <a:gd name="T69" fmla="*/ 36 h 36"/>
                  <a:gd name="T70" fmla="*/ 56 w 75"/>
                  <a:gd name="T71" fmla="*/ 36 h 36"/>
                  <a:gd name="T72" fmla="*/ 56 w 75"/>
                  <a:gd name="T73" fmla="*/ 36 h 36"/>
                  <a:gd name="T74" fmla="*/ 67 w 75"/>
                  <a:gd name="T75" fmla="*/ 30 h 36"/>
                  <a:gd name="T76" fmla="*/ 75 w 75"/>
                  <a:gd name="T77" fmla="*/ 27 h 36"/>
                  <a:gd name="T78" fmla="*/ 75 w 75"/>
                  <a:gd name="T79" fmla="*/ 27 h 36"/>
                  <a:gd name="T80" fmla="*/ 75 w 75"/>
                  <a:gd name="T81" fmla="*/ 26 h 36"/>
                  <a:gd name="T82" fmla="*/ 58 w 75"/>
                  <a:gd name="T83" fmla="*/ 15 h 36"/>
                  <a:gd name="T84" fmla="*/ 57 w 75"/>
                  <a:gd name="T85" fmla="*/ 12 h 36"/>
                  <a:gd name="T86" fmla="*/ 57 w 75"/>
                  <a:gd name="T87" fmla="*/ 12 h 36"/>
                  <a:gd name="T88" fmla="*/ 57 w 75"/>
                  <a:gd name="T89" fmla="*/ 12 h 36"/>
                  <a:gd name="T90" fmla="*/ 51 w 75"/>
                  <a:gd name="T91" fmla="*/ 10 h 36"/>
                  <a:gd name="T92" fmla="*/ 47 w 75"/>
                  <a:gd name="T93" fmla="*/ 6 h 36"/>
                  <a:gd name="T94" fmla="*/ 47 w 75"/>
                  <a:gd name="T95" fmla="*/ 6 h 36"/>
                  <a:gd name="T96" fmla="*/ 47 w 75"/>
                  <a:gd name="T97" fmla="*/ 6 h 36"/>
                  <a:gd name="T98" fmla="*/ 37 w 75"/>
                  <a:gd name="T99" fmla="*/ 1 h 36"/>
                  <a:gd name="T100" fmla="*/ 37 w 75"/>
                  <a:gd name="T101" fmla="*/ 1 h 36"/>
                  <a:gd name="T102" fmla="*/ 37 w 75"/>
                  <a:gd name="T103" fmla="*/ 1 h 36"/>
                  <a:gd name="T104" fmla="*/ 31 w 75"/>
                  <a:gd name="T105" fmla="*/ 0 h 36"/>
                  <a:gd name="T106" fmla="*/ 31 w 75"/>
                  <a:gd name="T107" fmla="*/ 0 h 36"/>
                  <a:gd name="T108" fmla="*/ 31 w 75"/>
                  <a:gd name="T10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5" h="36">
                    <a:moveTo>
                      <a:pt x="31" y="1"/>
                    </a:moveTo>
                    <a:lnTo>
                      <a:pt x="37" y="1"/>
                    </a:lnTo>
                    <a:lnTo>
                      <a:pt x="47" y="6"/>
                    </a:lnTo>
                    <a:lnTo>
                      <a:pt x="50" y="10"/>
                    </a:lnTo>
                    <a:lnTo>
                      <a:pt x="57" y="12"/>
                    </a:lnTo>
                    <a:lnTo>
                      <a:pt x="58" y="15"/>
                    </a:lnTo>
                    <a:lnTo>
                      <a:pt x="74" y="26"/>
                    </a:lnTo>
                    <a:lnTo>
                      <a:pt x="67" y="30"/>
                    </a:lnTo>
                    <a:lnTo>
                      <a:pt x="56" y="35"/>
                    </a:lnTo>
                    <a:lnTo>
                      <a:pt x="49" y="35"/>
                    </a:lnTo>
                    <a:lnTo>
                      <a:pt x="34" y="30"/>
                    </a:lnTo>
                    <a:lnTo>
                      <a:pt x="16" y="26"/>
                    </a:lnTo>
                    <a:lnTo>
                      <a:pt x="4" y="26"/>
                    </a:lnTo>
                    <a:lnTo>
                      <a:pt x="0" y="20"/>
                    </a:lnTo>
                    <a:lnTo>
                      <a:pt x="22" y="12"/>
                    </a:lnTo>
                    <a:lnTo>
                      <a:pt x="23" y="4"/>
                    </a:lnTo>
                    <a:lnTo>
                      <a:pt x="31" y="1"/>
                    </a:lnTo>
                    <a:close/>
                    <a:moveTo>
                      <a:pt x="31" y="0"/>
                    </a:moveTo>
                    <a:lnTo>
                      <a:pt x="30" y="0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1" y="1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15" y="27"/>
                    </a:lnTo>
                    <a:lnTo>
                      <a:pt x="34" y="30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9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67" y="30"/>
                    </a:lnTo>
                    <a:lnTo>
                      <a:pt x="75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58" y="15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1" y="1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3" name="Freeform 1594"/>
              <p:cNvSpPr>
                <a:spLocks noEditPoints="1"/>
              </p:cNvSpPr>
              <p:nvPr/>
            </p:nvSpPr>
            <p:spPr bwMode="gray">
              <a:xfrm>
                <a:off x="1225" y="761"/>
                <a:ext cx="75" cy="36"/>
              </a:xfrm>
              <a:custGeom>
                <a:avLst/>
                <a:gdLst>
                  <a:gd name="T0" fmla="*/ 31 w 75"/>
                  <a:gd name="T1" fmla="*/ 1 h 36"/>
                  <a:gd name="T2" fmla="*/ 37 w 75"/>
                  <a:gd name="T3" fmla="*/ 1 h 36"/>
                  <a:gd name="T4" fmla="*/ 47 w 75"/>
                  <a:gd name="T5" fmla="*/ 6 h 36"/>
                  <a:gd name="T6" fmla="*/ 50 w 75"/>
                  <a:gd name="T7" fmla="*/ 10 h 36"/>
                  <a:gd name="T8" fmla="*/ 57 w 75"/>
                  <a:gd name="T9" fmla="*/ 12 h 36"/>
                  <a:gd name="T10" fmla="*/ 58 w 75"/>
                  <a:gd name="T11" fmla="*/ 15 h 36"/>
                  <a:gd name="T12" fmla="*/ 74 w 75"/>
                  <a:gd name="T13" fmla="*/ 26 h 36"/>
                  <a:gd name="T14" fmla="*/ 67 w 75"/>
                  <a:gd name="T15" fmla="*/ 30 h 36"/>
                  <a:gd name="T16" fmla="*/ 56 w 75"/>
                  <a:gd name="T17" fmla="*/ 35 h 36"/>
                  <a:gd name="T18" fmla="*/ 49 w 75"/>
                  <a:gd name="T19" fmla="*/ 35 h 36"/>
                  <a:gd name="T20" fmla="*/ 34 w 75"/>
                  <a:gd name="T21" fmla="*/ 30 h 36"/>
                  <a:gd name="T22" fmla="*/ 16 w 75"/>
                  <a:gd name="T23" fmla="*/ 26 h 36"/>
                  <a:gd name="T24" fmla="*/ 4 w 75"/>
                  <a:gd name="T25" fmla="*/ 26 h 36"/>
                  <a:gd name="T26" fmla="*/ 0 w 75"/>
                  <a:gd name="T27" fmla="*/ 20 h 36"/>
                  <a:gd name="T28" fmla="*/ 22 w 75"/>
                  <a:gd name="T29" fmla="*/ 12 h 36"/>
                  <a:gd name="T30" fmla="*/ 23 w 75"/>
                  <a:gd name="T31" fmla="*/ 4 h 36"/>
                  <a:gd name="T32" fmla="*/ 31 w 75"/>
                  <a:gd name="T33" fmla="*/ 1 h 36"/>
                  <a:gd name="T34" fmla="*/ 31 w 75"/>
                  <a:gd name="T35" fmla="*/ 0 h 36"/>
                  <a:gd name="T36" fmla="*/ 30 w 75"/>
                  <a:gd name="T37" fmla="*/ 0 h 36"/>
                  <a:gd name="T38" fmla="*/ 23 w 75"/>
                  <a:gd name="T39" fmla="*/ 4 h 36"/>
                  <a:gd name="T40" fmla="*/ 23 w 75"/>
                  <a:gd name="T41" fmla="*/ 4 h 36"/>
                  <a:gd name="T42" fmla="*/ 23 w 75"/>
                  <a:gd name="T43" fmla="*/ 4 h 36"/>
                  <a:gd name="T44" fmla="*/ 21 w 75"/>
                  <a:gd name="T45" fmla="*/ 12 h 36"/>
                  <a:gd name="T46" fmla="*/ 0 w 75"/>
                  <a:gd name="T47" fmla="*/ 20 h 36"/>
                  <a:gd name="T48" fmla="*/ 0 w 75"/>
                  <a:gd name="T49" fmla="*/ 20 h 36"/>
                  <a:gd name="T50" fmla="*/ 0 w 75"/>
                  <a:gd name="T51" fmla="*/ 20 h 36"/>
                  <a:gd name="T52" fmla="*/ 4 w 75"/>
                  <a:gd name="T53" fmla="*/ 26 h 36"/>
                  <a:gd name="T54" fmla="*/ 4 w 75"/>
                  <a:gd name="T55" fmla="*/ 26 h 36"/>
                  <a:gd name="T56" fmla="*/ 4 w 75"/>
                  <a:gd name="T57" fmla="*/ 26 h 36"/>
                  <a:gd name="T58" fmla="*/ 15 w 75"/>
                  <a:gd name="T59" fmla="*/ 27 h 36"/>
                  <a:gd name="T60" fmla="*/ 34 w 75"/>
                  <a:gd name="T61" fmla="*/ 30 h 36"/>
                  <a:gd name="T62" fmla="*/ 48 w 75"/>
                  <a:gd name="T63" fmla="*/ 36 h 36"/>
                  <a:gd name="T64" fmla="*/ 48 w 75"/>
                  <a:gd name="T65" fmla="*/ 36 h 36"/>
                  <a:gd name="T66" fmla="*/ 49 w 75"/>
                  <a:gd name="T67" fmla="*/ 36 h 36"/>
                  <a:gd name="T68" fmla="*/ 56 w 75"/>
                  <a:gd name="T69" fmla="*/ 36 h 36"/>
                  <a:gd name="T70" fmla="*/ 56 w 75"/>
                  <a:gd name="T71" fmla="*/ 36 h 36"/>
                  <a:gd name="T72" fmla="*/ 56 w 75"/>
                  <a:gd name="T73" fmla="*/ 36 h 36"/>
                  <a:gd name="T74" fmla="*/ 67 w 75"/>
                  <a:gd name="T75" fmla="*/ 30 h 36"/>
                  <a:gd name="T76" fmla="*/ 75 w 75"/>
                  <a:gd name="T77" fmla="*/ 27 h 36"/>
                  <a:gd name="T78" fmla="*/ 75 w 75"/>
                  <a:gd name="T79" fmla="*/ 27 h 36"/>
                  <a:gd name="T80" fmla="*/ 75 w 75"/>
                  <a:gd name="T81" fmla="*/ 26 h 36"/>
                  <a:gd name="T82" fmla="*/ 58 w 75"/>
                  <a:gd name="T83" fmla="*/ 15 h 36"/>
                  <a:gd name="T84" fmla="*/ 57 w 75"/>
                  <a:gd name="T85" fmla="*/ 12 h 36"/>
                  <a:gd name="T86" fmla="*/ 57 w 75"/>
                  <a:gd name="T87" fmla="*/ 12 h 36"/>
                  <a:gd name="T88" fmla="*/ 57 w 75"/>
                  <a:gd name="T89" fmla="*/ 12 h 36"/>
                  <a:gd name="T90" fmla="*/ 51 w 75"/>
                  <a:gd name="T91" fmla="*/ 10 h 36"/>
                  <a:gd name="T92" fmla="*/ 47 w 75"/>
                  <a:gd name="T93" fmla="*/ 6 h 36"/>
                  <a:gd name="T94" fmla="*/ 47 w 75"/>
                  <a:gd name="T95" fmla="*/ 6 h 36"/>
                  <a:gd name="T96" fmla="*/ 47 w 75"/>
                  <a:gd name="T97" fmla="*/ 6 h 36"/>
                  <a:gd name="T98" fmla="*/ 37 w 75"/>
                  <a:gd name="T99" fmla="*/ 1 h 36"/>
                  <a:gd name="T100" fmla="*/ 37 w 75"/>
                  <a:gd name="T101" fmla="*/ 1 h 36"/>
                  <a:gd name="T102" fmla="*/ 37 w 75"/>
                  <a:gd name="T103" fmla="*/ 1 h 36"/>
                  <a:gd name="T104" fmla="*/ 31 w 75"/>
                  <a:gd name="T105" fmla="*/ 0 h 36"/>
                  <a:gd name="T106" fmla="*/ 31 w 75"/>
                  <a:gd name="T107" fmla="*/ 0 h 36"/>
                  <a:gd name="T108" fmla="*/ 31 w 75"/>
                  <a:gd name="T10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5" h="36">
                    <a:moveTo>
                      <a:pt x="31" y="1"/>
                    </a:moveTo>
                    <a:lnTo>
                      <a:pt x="37" y="1"/>
                    </a:lnTo>
                    <a:lnTo>
                      <a:pt x="47" y="6"/>
                    </a:lnTo>
                    <a:lnTo>
                      <a:pt x="50" y="10"/>
                    </a:lnTo>
                    <a:lnTo>
                      <a:pt x="57" y="12"/>
                    </a:lnTo>
                    <a:lnTo>
                      <a:pt x="58" y="15"/>
                    </a:lnTo>
                    <a:lnTo>
                      <a:pt x="74" y="26"/>
                    </a:lnTo>
                    <a:lnTo>
                      <a:pt x="67" y="30"/>
                    </a:lnTo>
                    <a:lnTo>
                      <a:pt x="56" y="35"/>
                    </a:lnTo>
                    <a:lnTo>
                      <a:pt x="49" y="35"/>
                    </a:lnTo>
                    <a:lnTo>
                      <a:pt x="34" y="30"/>
                    </a:lnTo>
                    <a:lnTo>
                      <a:pt x="16" y="26"/>
                    </a:lnTo>
                    <a:lnTo>
                      <a:pt x="4" y="26"/>
                    </a:lnTo>
                    <a:lnTo>
                      <a:pt x="0" y="20"/>
                    </a:lnTo>
                    <a:lnTo>
                      <a:pt x="22" y="12"/>
                    </a:lnTo>
                    <a:lnTo>
                      <a:pt x="23" y="4"/>
                    </a:lnTo>
                    <a:lnTo>
                      <a:pt x="31" y="1"/>
                    </a:lnTo>
                    <a:moveTo>
                      <a:pt x="31" y="0"/>
                    </a:moveTo>
                    <a:lnTo>
                      <a:pt x="30" y="0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1" y="1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15" y="27"/>
                    </a:lnTo>
                    <a:lnTo>
                      <a:pt x="34" y="30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9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67" y="30"/>
                    </a:lnTo>
                    <a:lnTo>
                      <a:pt x="75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58" y="15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1" y="1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4" name="Freeform 1595"/>
              <p:cNvSpPr>
                <a:spLocks/>
              </p:cNvSpPr>
              <p:nvPr/>
            </p:nvSpPr>
            <p:spPr bwMode="gray">
              <a:xfrm>
                <a:off x="1207" y="784"/>
                <a:ext cx="7" cy="7"/>
              </a:xfrm>
              <a:custGeom>
                <a:avLst/>
                <a:gdLst>
                  <a:gd name="T0" fmla="*/ 0 w 7"/>
                  <a:gd name="T1" fmla="*/ 5 h 7"/>
                  <a:gd name="T2" fmla="*/ 2 w 7"/>
                  <a:gd name="T3" fmla="*/ 2 h 7"/>
                  <a:gd name="T4" fmla="*/ 7 w 7"/>
                  <a:gd name="T5" fmla="*/ 0 h 7"/>
                  <a:gd name="T6" fmla="*/ 7 w 7"/>
                  <a:gd name="T7" fmla="*/ 5 h 7"/>
                  <a:gd name="T8" fmla="*/ 2 w 7"/>
                  <a:gd name="T9" fmla="*/ 7 h 7"/>
                  <a:gd name="T10" fmla="*/ 0 w 7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5"/>
                    </a:moveTo>
                    <a:lnTo>
                      <a:pt x="2" y="2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5" name="Freeform 1596"/>
              <p:cNvSpPr>
                <a:spLocks noEditPoints="1"/>
              </p:cNvSpPr>
              <p:nvPr/>
            </p:nvSpPr>
            <p:spPr bwMode="gray">
              <a:xfrm>
                <a:off x="1206" y="784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5 h 7"/>
                  <a:gd name="T4" fmla="*/ 3 w 8"/>
                  <a:gd name="T5" fmla="*/ 7 h 7"/>
                  <a:gd name="T6" fmla="*/ 1 w 8"/>
                  <a:gd name="T7" fmla="*/ 5 h 7"/>
                  <a:gd name="T8" fmla="*/ 3 w 8"/>
                  <a:gd name="T9" fmla="*/ 2 h 7"/>
                  <a:gd name="T10" fmla="*/ 8 w 8"/>
                  <a:gd name="T11" fmla="*/ 0 h 7"/>
                  <a:gd name="T12" fmla="*/ 8 w 8"/>
                  <a:gd name="T13" fmla="*/ 0 h 7"/>
                  <a:gd name="T14" fmla="*/ 8 w 8"/>
                  <a:gd name="T15" fmla="*/ 0 h 7"/>
                  <a:gd name="T16" fmla="*/ 3 w 8"/>
                  <a:gd name="T17" fmla="*/ 1 h 7"/>
                  <a:gd name="T18" fmla="*/ 3 w 8"/>
                  <a:gd name="T19" fmla="*/ 1 h 7"/>
                  <a:gd name="T20" fmla="*/ 3 w 8"/>
                  <a:gd name="T21" fmla="*/ 2 h 7"/>
                  <a:gd name="T22" fmla="*/ 1 w 8"/>
                  <a:gd name="T23" fmla="*/ 5 h 7"/>
                  <a:gd name="T24" fmla="*/ 0 w 8"/>
                  <a:gd name="T25" fmla="*/ 5 h 7"/>
                  <a:gd name="T26" fmla="*/ 1 w 8"/>
                  <a:gd name="T27" fmla="*/ 5 h 7"/>
                  <a:gd name="T28" fmla="*/ 3 w 8"/>
                  <a:gd name="T29" fmla="*/ 7 h 7"/>
                  <a:gd name="T30" fmla="*/ 3 w 8"/>
                  <a:gd name="T31" fmla="*/ 7 h 7"/>
                  <a:gd name="T32" fmla="*/ 3 w 8"/>
                  <a:gd name="T33" fmla="*/ 7 h 7"/>
                  <a:gd name="T34" fmla="*/ 8 w 8"/>
                  <a:gd name="T35" fmla="*/ 6 h 7"/>
                  <a:gd name="T36" fmla="*/ 8 w 8"/>
                  <a:gd name="T37" fmla="*/ 5 h 7"/>
                  <a:gd name="T38" fmla="*/ 8 w 8"/>
                  <a:gd name="T39" fmla="*/ 5 h 7"/>
                  <a:gd name="T40" fmla="*/ 8 w 8"/>
                  <a:gd name="T41" fmla="*/ 0 h 7"/>
                  <a:gd name="T42" fmla="*/ 8 w 8"/>
                  <a:gd name="T43" fmla="*/ 0 h 7"/>
                  <a:gd name="T44" fmla="*/ 8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8" y="5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6" name="Freeform 1597"/>
              <p:cNvSpPr>
                <a:spLocks noEditPoints="1"/>
              </p:cNvSpPr>
              <p:nvPr/>
            </p:nvSpPr>
            <p:spPr bwMode="gray">
              <a:xfrm>
                <a:off x="1206" y="784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5 h 7"/>
                  <a:gd name="T4" fmla="*/ 3 w 8"/>
                  <a:gd name="T5" fmla="*/ 7 h 7"/>
                  <a:gd name="T6" fmla="*/ 1 w 8"/>
                  <a:gd name="T7" fmla="*/ 5 h 7"/>
                  <a:gd name="T8" fmla="*/ 3 w 8"/>
                  <a:gd name="T9" fmla="*/ 2 h 7"/>
                  <a:gd name="T10" fmla="*/ 8 w 8"/>
                  <a:gd name="T11" fmla="*/ 0 h 7"/>
                  <a:gd name="T12" fmla="*/ 8 w 8"/>
                  <a:gd name="T13" fmla="*/ 0 h 7"/>
                  <a:gd name="T14" fmla="*/ 8 w 8"/>
                  <a:gd name="T15" fmla="*/ 0 h 7"/>
                  <a:gd name="T16" fmla="*/ 3 w 8"/>
                  <a:gd name="T17" fmla="*/ 1 h 7"/>
                  <a:gd name="T18" fmla="*/ 3 w 8"/>
                  <a:gd name="T19" fmla="*/ 1 h 7"/>
                  <a:gd name="T20" fmla="*/ 3 w 8"/>
                  <a:gd name="T21" fmla="*/ 2 h 7"/>
                  <a:gd name="T22" fmla="*/ 1 w 8"/>
                  <a:gd name="T23" fmla="*/ 5 h 7"/>
                  <a:gd name="T24" fmla="*/ 0 w 8"/>
                  <a:gd name="T25" fmla="*/ 5 h 7"/>
                  <a:gd name="T26" fmla="*/ 1 w 8"/>
                  <a:gd name="T27" fmla="*/ 5 h 7"/>
                  <a:gd name="T28" fmla="*/ 3 w 8"/>
                  <a:gd name="T29" fmla="*/ 7 h 7"/>
                  <a:gd name="T30" fmla="*/ 3 w 8"/>
                  <a:gd name="T31" fmla="*/ 7 h 7"/>
                  <a:gd name="T32" fmla="*/ 3 w 8"/>
                  <a:gd name="T33" fmla="*/ 7 h 7"/>
                  <a:gd name="T34" fmla="*/ 8 w 8"/>
                  <a:gd name="T35" fmla="*/ 6 h 7"/>
                  <a:gd name="T36" fmla="*/ 8 w 8"/>
                  <a:gd name="T37" fmla="*/ 5 h 7"/>
                  <a:gd name="T38" fmla="*/ 8 w 8"/>
                  <a:gd name="T39" fmla="*/ 5 h 7"/>
                  <a:gd name="T40" fmla="*/ 8 w 8"/>
                  <a:gd name="T41" fmla="*/ 0 h 7"/>
                  <a:gd name="T42" fmla="*/ 8 w 8"/>
                  <a:gd name="T43" fmla="*/ 0 h 7"/>
                  <a:gd name="T44" fmla="*/ 8 w 8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8" y="5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7" name="Freeform 1598"/>
              <p:cNvSpPr>
                <a:spLocks/>
              </p:cNvSpPr>
              <p:nvPr/>
            </p:nvSpPr>
            <p:spPr bwMode="gray">
              <a:xfrm>
                <a:off x="1179" y="790"/>
                <a:ext cx="13" cy="6"/>
              </a:xfrm>
              <a:custGeom>
                <a:avLst/>
                <a:gdLst>
                  <a:gd name="T0" fmla="*/ 0 w 13"/>
                  <a:gd name="T1" fmla="*/ 4 h 6"/>
                  <a:gd name="T2" fmla="*/ 0 w 13"/>
                  <a:gd name="T3" fmla="*/ 1 h 6"/>
                  <a:gd name="T4" fmla="*/ 6 w 13"/>
                  <a:gd name="T5" fmla="*/ 0 h 6"/>
                  <a:gd name="T6" fmla="*/ 13 w 13"/>
                  <a:gd name="T7" fmla="*/ 0 h 6"/>
                  <a:gd name="T8" fmla="*/ 13 w 13"/>
                  <a:gd name="T9" fmla="*/ 2 h 6"/>
                  <a:gd name="T10" fmla="*/ 5 w 13"/>
                  <a:gd name="T11" fmla="*/ 6 h 6"/>
                  <a:gd name="T12" fmla="*/ 0 w 13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5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8" name="Freeform 1599"/>
              <p:cNvSpPr>
                <a:spLocks noEditPoints="1"/>
              </p:cNvSpPr>
              <p:nvPr/>
            </p:nvSpPr>
            <p:spPr bwMode="gray">
              <a:xfrm>
                <a:off x="1178" y="789"/>
                <a:ext cx="14" cy="8"/>
              </a:xfrm>
              <a:custGeom>
                <a:avLst/>
                <a:gdLst>
                  <a:gd name="T0" fmla="*/ 7 w 14"/>
                  <a:gd name="T1" fmla="*/ 1 h 8"/>
                  <a:gd name="T2" fmla="*/ 14 w 14"/>
                  <a:gd name="T3" fmla="*/ 1 h 8"/>
                  <a:gd name="T4" fmla="*/ 14 w 14"/>
                  <a:gd name="T5" fmla="*/ 3 h 8"/>
                  <a:gd name="T6" fmla="*/ 6 w 14"/>
                  <a:gd name="T7" fmla="*/ 7 h 8"/>
                  <a:gd name="T8" fmla="*/ 1 w 14"/>
                  <a:gd name="T9" fmla="*/ 5 h 8"/>
                  <a:gd name="T10" fmla="*/ 1 w 14"/>
                  <a:gd name="T11" fmla="*/ 2 h 8"/>
                  <a:gd name="T12" fmla="*/ 7 w 14"/>
                  <a:gd name="T13" fmla="*/ 1 h 8"/>
                  <a:gd name="T14" fmla="*/ 7 w 14"/>
                  <a:gd name="T15" fmla="*/ 0 h 8"/>
                  <a:gd name="T16" fmla="*/ 7 w 14"/>
                  <a:gd name="T17" fmla="*/ 0 h 8"/>
                  <a:gd name="T18" fmla="*/ 1 w 14"/>
                  <a:gd name="T19" fmla="*/ 2 h 8"/>
                  <a:gd name="T20" fmla="*/ 0 w 14"/>
                  <a:gd name="T21" fmla="*/ 2 h 8"/>
                  <a:gd name="T22" fmla="*/ 0 w 14"/>
                  <a:gd name="T23" fmla="*/ 2 h 8"/>
                  <a:gd name="T24" fmla="*/ 0 w 14"/>
                  <a:gd name="T25" fmla="*/ 5 h 8"/>
                  <a:gd name="T26" fmla="*/ 0 w 14"/>
                  <a:gd name="T27" fmla="*/ 5 h 8"/>
                  <a:gd name="T28" fmla="*/ 1 w 14"/>
                  <a:gd name="T29" fmla="*/ 5 h 8"/>
                  <a:gd name="T30" fmla="*/ 6 w 14"/>
                  <a:gd name="T31" fmla="*/ 8 h 8"/>
                  <a:gd name="T32" fmla="*/ 6 w 14"/>
                  <a:gd name="T33" fmla="*/ 8 h 8"/>
                  <a:gd name="T34" fmla="*/ 7 w 14"/>
                  <a:gd name="T35" fmla="*/ 8 h 8"/>
                  <a:gd name="T36" fmla="*/ 14 w 14"/>
                  <a:gd name="T37" fmla="*/ 4 h 8"/>
                  <a:gd name="T38" fmla="*/ 14 w 14"/>
                  <a:gd name="T39" fmla="*/ 3 h 8"/>
                  <a:gd name="T40" fmla="*/ 14 w 14"/>
                  <a:gd name="T41" fmla="*/ 3 h 8"/>
                  <a:gd name="T42" fmla="*/ 14 w 14"/>
                  <a:gd name="T43" fmla="*/ 1 h 8"/>
                  <a:gd name="T44" fmla="*/ 14 w 14"/>
                  <a:gd name="T45" fmla="*/ 0 h 8"/>
                  <a:gd name="T46" fmla="*/ 14 w 14"/>
                  <a:gd name="T47" fmla="*/ 0 h 8"/>
                  <a:gd name="T48" fmla="*/ 7 w 14"/>
                  <a:gd name="T49" fmla="*/ 0 h 8"/>
                  <a:gd name="T50" fmla="*/ 7 w 14"/>
                  <a:gd name="T51" fmla="*/ 0 h 8"/>
                  <a:gd name="T52" fmla="*/ 7 w 14"/>
                  <a:gd name="T5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8">
                    <a:moveTo>
                      <a:pt x="7" y="1"/>
                    </a:moveTo>
                    <a:lnTo>
                      <a:pt x="14" y="1"/>
                    </a:lnTo>
                    <a:lnTo>
                      <a:pt x="14" y="3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7" y="1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9" name="Freeform 1600"/>
              <p:cNvSpPr>
                <a:spLocks noEditPoints="1"/>
              </p:cNvSpPr>
              <p:nvPr/>
            </p:nvSpPr>
            <p:spPr bwMode="gray">
              <a:xfrm>
                <a:off x="1178" y="789"/>
                <a:ext cx="14" cy="8"/>
              </a:xfrm>
              <a:custGeom>
                <a:avLst/>
                <a:gdLst>
                  <a:gd name="T0" fmla="*/ 7 w 14"/>
                  <a:gd name="T1" fmla="*/ 1 h 8"/>
                  <a:gd name="T2" fmla="*/ 14 w 14"/>
                  <a:gd name="T3" fmla="*/ 1 h 8"/>
                  <a:gd name="T4" fmla="*/ 14 w 14"/>
                  <a:gd name="T5" fmla="*/ 3 h 8"/>
                  <a:gd name="T6" fmla="*/ 6 w 14"/>
                  <a:gd name="T7" fmla="*/ 7 h 8"/>
                  <a:gd name="T8" fmla="*/ 1 w 14"/>
                  <a:gd name="T9" fmla="*/ 5 h 8"/>
                  <a:gd name="T10" fmla="*/ 1 w 14"/>
                  <a:gd name="T11" fmla="*/ 2 h 8"/>
                  <a:gd name="T12" fmla="*/ 7 w 14"/>
                  <a:gd name="T13" fmla="*/ 1 h 8"/>
                  <a:gd name="T14" fmla="*/ 7 w 14"/>
                  <a:gd name="T15" fmla="*/ 0 h 8"/>
                  <a:gd name="T16" fmla="*/ 7 w 14"/>
                  <a:gd name="T17" fmla="*/ 0 h 8"/>
                  <a:gd name="T18" fmla="*/ 1 w 14"/>
                  <a:gd name="T19" fmla="*/ 2 h 8"/>
                  <a:gd name="T20" fmla="*/ 0 w 14"/>
                  <a:gd name="T21" fmla="*/ 2 h 8"/>
                  <a:gd name="T22" fmla="*/ 0 w 14"/>
                  <a:gd name="T23" fmla="*/ 2 h 8"/>
                  <a:gd name="T24" fmla="*/ 0 w 14"/>
                  <a:gd name="T25" fmla="*/ 5 h 8"/>
                  <a:gd name="T26" fmla="*/ 0 w 14"/>
                  <a:gd name="T27" fmla="*/ 5 h 8"/>
                  <a:gd name="T28" fmla="*/ 1 w 14"/>
                  <a:gd name="T29" fmla="*/ 5 h 8"/>
                  <a:gd name="T30" fmla="*/ 6 w 14"/>
                  <a:gd name="T31" fmla="*/ 8 h 8"/>
                  <a:gd name="T32" fmla="*/ 6 w 14"/>
                  <a:gd name="T33" fmla="*/ 8 h 8"/>
                  <a:gd name="T34" fmla="*/ 7 w 14"/>
                  <a:gd name="T35" fmla="*/ 8 h 8"/>
                  <a:gd name="T36" fmla="*/ 14 w 14"/>
                  <a:gd name="T37" fmla="*/ 4 h 8"/>
                  <a:gd name="T38" fmla="*/ 14 w 14"/>
                  <a:gd name="T39" fmla="*/ 3 h 8"/>
                  <a:gd name="T40" fmla="*/ 14 w 14"/>
                  <a:gd name="T41" fmla="*/ 3 h 8"/>
                  <a:gd name="T42" fmla="*/ 14 w 14"/>
                  <a:gd name="T43" fmla="*/ 1 h 8"/>
                  <a:gd name="T44" fmla="*/ 14 w 14"/>
                  <a:gd name="T45" fmla="*/ 0 h 8"/>
                  <a:gd name="T46" fmla="*/ 14 w 14"/>
                  <a:gd name="T47" fmla="*/ 0 h 8"/>
                  <a:gd name="T48" fmla="*/ 7 w 14"/>
                  <a:gd name="T49" fmla="*/ 0 h 8"/>
                  <a:gd name="T50" fmla="*/ 7 w 14"/>
                  <a:gd name="T51" fmla="*/ 0 h 8"/>
                  <a:gd name="T52" fmla="*/ 7 w 14"/>
                  <a:gd name="T5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8">
                    <a:moveTo>
                      <a:pt x="7" y="1"/>
                    </a:moveTo>
                    <a:lnTo>
                      <a:pt x="14" y="1"/>
                    </a:lnTo>
                    <a:lnTo>
                      <a:pt x="14" y="3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7" y="1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0" name="Freeform 1601"/>
              <p:cNvSpPr>
                <a:spLocks/>
              </p:cNvSpPr>
              <p:nvPr/>
            </p:nvSpPr>
            <p:spPr bwMode="gray">
              <a:xfrm>
                <a:off x="1128" y="796"/>
                <a:ext cx="15" cy="3"/>
              </a:xfrm>
              <a:custGeom>
                <a:avLst/>
                <a:gdLst>
                  <a:gd name="T0" fmla="*/ 2 w 15"/>
                  <a:gd name="T1" fmla="*/ 3 h 3"/>
                  <a:gd name="T2" fmla="*/ 0 w 15"/>
                  <a:gd name="T3" fmla="*/ 1 h 3"/>
                  <a:gd name="T4" fmla="*/ 11 w 15"/>
                  <a:gd name="T5" fmla="*/ 0 h 3"/>
                  <a:gd name="T6" fmla="*/ 15 w 15"/>
                  <a:gd name="T7" fmla="*/ 3 h 3"/>
                  <a:gd name="T8" fmla="*/ 10 w 15"/>
                  <a:gd name="T9" fmla="*/ 3 h 3"/>
                  <a:gd name="T10" fmla="*/ 2 w 1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">
                    <a:moveTo>
                      <a:pt x="2" y="3"/>
                    </a:moveTo>
                    <a:lnTo>
                      <a:pt x="0" y="1"/>
                    </a:lnTo>
                    <a:lnTo>
                      <a:pt x="11" y="0"/>
                    </a:lnTo>
                    <a:lnTo>
                      <a:pt x="15" y="3"/>
                    </a:lnTo>
                    <a:lnTo>
                      <a:pt x="1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1" name="Freeform 1602"/>
              <p:cNvSpPr>
                <a:spLocks noEditPoints="1"/>
              </p:cNvSpPr>
              <p:nvPr/>
            </p:nvSpPr>
            <p:spPr bwMode="gray">
              <a:xfrm>
                <a:off x="1128" y="796"/>
                <a:ext cx="16" cy="4"/>
              </a:xfrm>
              <a:custGeom>
                <a:avLst/>
                <a:gdLst>
                  <a:gd name="T0" fmla="*/ 11 w 16"/>
                  <a:gd name="T1" fmla="*/ 0 h 4"/>
                  <a:gd name="T2" fmla="*/ 14 w 16"/>
                  <a:gd name="T3" fmla="*/ 2 h 4"/>
                  <a:gd name="T4" fmla="*/ 10 w 16"/>
                  <a:gd name="T5" fmla="*/ 3 h 4"/>
                  <a:gd name="T6" fmla="*/ 2 w 16"/>
                  <a:gd name="T7" fmla="*/ 2 h 4"/>
                  <a:gd name="T8" fmla="*/ 1 w 16"/>
                  <a:gd name="T9" fmla="*/ 1 h 4"/>
                  <a:gd name="T10" fmla="*/ 11 w 16"/>
                  <a:gd name="T11" fmla="*/ 0 h 4"/>
                  <a:gd name="T12" fmla="*/ 11 w 16"/>
                  <a:gd name="T13" fmla="*/ 0 h 4"/>
                  <a:gd name="T14" fmla="*/ 11 w 16"/>
                  <a:gd name="T15" fmla="*/ 0 h 4"/>
                  <a:gd name="T16" fmla="*/ 1 w 16"/>
                  <a:gd name="T17" fmla="*/ 1 h 4"/>
                  <a:gd name="T18" fmla="*/ 0 w 16"/>
                  <a:gd name="T19" fmla="*/ 1 h 4"/>
                  <a:gd name="T20" fmla="*/ 0 w 16"/>
                  <a:gd name="T21" fmla="*/ 1 h 4"/>
                  <a:gd name="T22" fmla="*/ 2 w 16"/>
                  <a:gd name="T23" fmla="*/ 3 h 4"/>
                  <a:gd name="T24" fmla="*/ 2 w 16"/>
                  <a:gd name="T25" fmla="*/ 3 h 4"/>
                  <a:gd name="T26" fmla="*/ 2 w 16"/>
                  <a:gd name="T27" fmla="*/ 3 h 4"/>
                  <a:gd name="T28" fmla="*/ 10 w 16"/>
                  <a:gd name="T29" fmla="*/ 4 h 4"/>
                  <a:gd name="T30" fmla="*/ 10 w 16"/>
                  <a:gd name="T31" fmla="*/ 4 h 4"/>
                  <a:gd name="T32" fmla="*/ 10 w 16"/>
                  <a:gd name="T33" fmla="*/ 4 h 4"/>
                  <a:gd name="T34" fmla="*/ 15 w 16"/>
                  <a:gd name="T35" fmla="*/ 3 h 4"/>
                  <a:gd name="T36" fmla="*/ 16 w 16"/>
                  <a:gd name="T37" fmla="*/ 3 h 4"/>
                  <a:gd name="T38" fmla="*/ 15 w 16"/>
                  <a:gd name="T39" fmla="*/ 2 h 4"/>
                  <a:gd name="T40" fmla="*/ 11 w 16"/>
                  <a:gd name="T41" fmla="*/ 0 h 4"/>
                  <a:gd name="T42" fmla="*/ 11 w 16"/>
                  <a:gd name="T43" fmla="*/ 0 h 4"/>
                  <a:gd name="T44" fmla="*/ 11 w 16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4">
                    <a:moveTo>
                      <a:pt x="11" y="0"/>
                    </a:moveTo>
                    <a:lnTo>
                      <a:pt x="14" y="2"/>
                    </a:lnTo>
                    <a:lnTo>
                      <a:pt x="10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1" y="0"/>
                    </a:lnTo>
                    <a:close/>
                    <a:moveTo>
                      <a:pt x="11" y="0"/>
                    </a:moveTo>
                    <a:lnTo>
                      <a:pt x="1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2" name="Freeform 1603"/>
              <p:cNvSpPr>
                <a:spLocks noEditPoints="1"/>
              </p:cNvSpPr>
              <p:nvPr/>
            </p:nvSpPr>
            <p:spPr bwMode="gray">
              <a:xfrm>
                <a:off x="1128" y="796"/>
                <a:ext cx="16" cy="4"/>
              </a:xfrm>
              <a:custGeom>
                <a:avLst/>
                <a:gdLst>
                  <a:gd name="T0" fmla="*/ 11 w 16"/>
                  <a:gd name="T1" fmla="*/ 0 h 4"/>
                  <a:gd name="T2" fmla="*/ 14 w 16"/>
                  <a:gd name="T3" fmla="*/ 2 h 4"/>
                  <a:gd name="T4" fmla="*/ 10 w 16"/>
                  <a:gd name="T5" fmla="*/ 3 h 4"/>
                  <a:gd name="T6" fmla="*/ 2 w 16"/>
                  <a:gd name="T7" fmla="*/ 2 h 4"/>
                  <a:gd name="T8" fmla="*/ 1 w 16"/>
                  <a:gd name="T9" fmla="*/ 1 h 4"/>
                  <a:gd name="T10" fmla="*/ 11 w 16"/>
                  <a:gd name="T11" fmla="*/ 0 h 4"/>
                  <a:gd name="T12" fmla="*/ 11 w 16"/>
                  <a:gd name="T13" fmla="*/ 0 h 4"/>
                  <a:gd name="T14" fmla="*/ 11 w 16"/>
                  <a:gd name="T15" fmla="*/ 0 h 4"/>
                  <a:gd name="T16" fmla="*/ 1 w 16"/>
                  <a:gd name="T17" fmla="*/ 1 h 4"/>
                  <a:gd name="T18" fmla="*/ 0 w 16"/>
                  <a:gd name="T19" fmla="*/ 1 h 4"/>
                  <a:gd name="T20" fmla="*/ 0 w 16"/>
                  <a:gd name="T21" fmla="*/ 1 h 4"/>
                  <a:gd name="T22" fmla="*/ 2 w 16"/>
                  <a:gd name="T23" fmla="*/ 3 h 4"/>
                  <a:gd name="T24" fmla="*/ 2 w 16"/>
                  <a:gd name="T25" fmla="*/ 3 h 4"/>
                  <a:gd name="T26" fmla="*/ 2 w 16"/>
                  <a:gd name="T27" fmla="*/ 3 h 4"/>
                  <a:gd name="T28" fmla="*/ 10 w 16"/>
                  <a:gd name="T29" fmla="*/ 4 h 4"/>
                  <a:gd name="T30" fmla="*/ 10 w 16"/>
                  <a:gd name="T31" fmla="*/ 4 h 4"/>
                  <a:gd name="T32" fmla="*/ 10 w 16"/>
                  <a:gd name="T33" fmla="*/ 4 h 4"/>
                  <a:gd name="T34" fmla="*/ 15 w 16"/>
                  <a:gd name="T35" fmla="*/ 3 h 4"/>
                  <a:gd name="T36" fmla="*/ 16 w 16"/>
                  <a:gd name="T37" fmla="*/ 3 h 4"/>
                  <a:gd name="T38" fmla="*/ 15 w 16"/>
                  <a:gd name="T39" fmla="*/ 2 h 4"/>
                  <a:gd name="T40" fmla="*/ 11 w 16"/>
                  <a:gd name="T41" fmla="*/ 0 h 4"/>
                  <a:gd name="T42" fmla="*/ 11 w 16"/>
                  <a:gd name="T43" fmla="*/ 0 h 4"/>
                  <a:gd name="T44" fmla="*/ 11 w 16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4">
                    <a:moveTo>
                      <a:pt x="11" y="0"/>
                    </a:moveTo>
                    <a:lnTo>
                      <a:pt x="14" y="2"/>
                    </a:lnTo>
                    <a:lnTo>
                      <a:pt x="10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1" y="0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3" name="Freeform 1604"/>
              <p:cNvSpPr>
                <a:spLocks/>
              </p:cNvSpPr>
              <p:nvPr/>
            </p:nvSpPr>
            <p:spPr bwMode="gray">
              <a:xfrm>
                <a:off x="1094" y="635"/>
                <a:ext cx="43" cy="24"/>
              </a:xfrm>
              <a:custGeom>
                <a:avLst/>
                <a:gdLst>
                  <a:gd name="T0" fmla="*/ 15 w 43"/>
                  <a:gd name="T1" fmla="*/ 16 h 24"/>
                  <a:gd name="T2" fmla="*/ 0 w 43"/>
                  <a:gd name="T3" fmla="*/ 10 h 24"/>
                  <a:gd name="T4" fmla="*/ 6 w 43"/>
                  <a:gd name="T5" fmla="*/ 1 h 24"/>
                  <a:gd name="T6" fmla="*/ 27 w 43"/>
                  <a:gd name="T7" fmla="*/ 0 h 24"/>
                  <a:gd name="T8" fmla="*/ 33 w 43"/>
                  <a:gd name="T9" fmla="*/ 1 h 24"/>
                  <a:gd name="T10" fmla="*/ 40 w 43"/>
                  <a:gd name="T11" fmla="*/ 4 h 24"/>
                  <a:gd name="T12" fmla="*/ 43 w 43"/>
                  <a:gd name="T13" fmla="*/ 6 h 24"/>
                  <a:gd name="T14" fmla="*/ 35 w 43"/>
                  <a:gd name="T15" fmla="*/ 23 h 24"/>
                  <a:gd name="T16" fmla="*/ 30 w 43"/>
                  <a:gd name="T17" fmla="*/ 24 h 24"/>
                  <a:gd name="T18" fmla="*/ 15 w 43"/>
                  <a:gd name="T1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24">
                    <a:moveTo>
                      <a:pt x="15" y="16"/>
                    </a:moveTo>
                    <a:lnTo>
                      <a:pt x="0" y="10"/>
                    </a:lnTo>
                    <a:lnTo>
                      <a:pt x="6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40" y="4"/>
                    </a:lnTo>
                    <a:lnTo>
                      <a:pt x="43" y="6"/>
                    </a:lnTo>
                    <a:lnTo>
                      <a:pt x="35" y="23"/>
                    </a:lnTo>
                    <a:lnTo>
                      <a:pt x="30" y="24"/>
                    </a:lnTo>
                    <a:lnTo>
                      <a:pt x="1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4" name="Freeform 1605"/>
              <p:cNvSpPr>
                <a:spLocks noEditPoints="1"/>
              </p:cNvSpPr>
              <p:nvPr/>
            </p:nvSpPr>
            <p:spPr bwMode="gray">
              <a:xfrm>
                <a:off x="1093" y="635"/>
                <a:ext cx="44" cy="24"/>
              </a:xfrm>
              <a:custGeom>
                <a:avLst/>
                <a:gdLst>
                  <a:gd name="T0" fmla="*/ 28 w 44"/>
                  <a:gd name="T1" fmla="*/ 0 h 24"/>
                  <a:gd name="T2" fmla="*/ 34 w 44"/>
                  <a:gd name="T3" fmla="*/ 1 h 24"/>
                  <a:gd name="T4" fmla="*/ 40 w 44"/>
                  <a:gd name="T5" fmla="*/ 4 h 24"/>
                  <a:gd name="T6" fmla="*/ 43 w 44"/>
                  <a:gd name="T7" fmla="*/ 6 h 24"/>
                  <a:gd name="T8" fmla="*/ 36 w 44"/>
                  <a:gd name="T9" fmla="*/ 23 h 24"/>
                  <a:gd name="T10" fmla="*/ 31 w 44"/>
                  <a:gd name="T11" fmla="*/ 23 h 24"/>
                  <a:gd name="T12" fmla="*/ 16 w 44"/>
                  <a:gd name="T13" fmla="*/ 16 h 24"/>
                  <a:gd name="T14" fmla="*/ 1 w 44"/>
                  <a:gd name="T15" fmla="*/ 10 h 24"/>
                  <a:gd name="T16" fmla="*/ 7 w 44"/>
                  <a:gd name="T17" fmla="*/ 1 h 24"/>
                  <a:gd name="T18" fmla="*/ 28 w 44"/>
                  <a:gd name="T19" fmla="*/ 0 h 24"/>
                  <a:gd name="T20" fmla="*/ 28 w 44"/>
                  <a:gd name="T21" fmla="*/ 0 h 24"/>
                  <a:gd name="T22" fmla="*/ 28 w 44"/>
                  <a:gd name="T23" fmla="*/ 0 h 24"/>
                  <a:gd name="T24" fmla="*/ 7 w 44"/>
                  <a:gd name="T25" fmla="*/ 1 h 24"/>
                  <a:gd name="T26" fmla="*/ 7 w 44"/>
                  <a:gd name="T27" fmla="*/ 1 h 24"/>
                  <a:gd name="T28" fmla="*/ 7 w 44"/>
                  <a:gd name="T29" fmla="*/ 1 h 24"/>
                  <a:gd name="T30" fmla="*/ 1 w 44"/>
                  <a:gd name="T31" fmla="*/ 10 h 24"/>
                  <a:gd name="T32" fmla="*/ 0 w 44"/>
                  <a:gd name="T33" fmla="*/ 10 h 24"/>
                  <a:gd name="T34" fmla="*/ 1 w 44"/>
                  <a:gd name="T35" fmla="*/ 11 h 24"/>
                  <a:gd name="T36" fmla="*/ 16 w 44"/>
                  <a:gd name="T37" fmla="*/ 16 h 24"/>
                  <a:gd name="T38" fmla="*/ 31 w 44"/>
                  <a:gd name="T39" fmla="*/ 24 h 24"/>
                  <a:gd name="T40" fmla="*/ 31 w 44"/>
                  <a:gd name="T41" fmla="*/ 24 h 24"/>
                  <a:gd name="T42" fmla="*/ 31 w 44"/>
                  <a:gd name="T43" fmla="*/ 24 h 24"/>
                  <a:gd name="T44" fmla="*/ 36 w 44"/>
                  <a:gd name="T45" fmla="*/ 23 h 24"/>
                  <a:gd name="T46" fmla="*/ 36 w 44"/>
                  <a:gd name="T47" fmla="*/ 23 h 24"/>
                  <a:gd name="T48" fmla="*/ 36 w 44"/>
                  <a:gd name="T49" fmla="*/ 23 h 24"/>
                  <a:gd name="T50" fmla="*/ 44 w 44"/>
                  <a:gd name="T51" fmla="*/ 6 h 24"/>
                  <a:gd name="T52" fmla="*/ 44 w 44"/>
                  <a:gd name="T53" fmla="*/ 6 h 24"/>
                  <a:gd name="T54" fmla="*/ 44 w 44"/>
                  <a:gd name="T55" fmla="*/ 6 h 24"/>
                  <a:gd name="T56" fmla="*/ 41 w 44"/>
                  <a:gd name="T57" fmla="*/ 3 h 24"/>
                  <a:gd name="T58" fmla="*/ 41 w 44"/>
                  <a:gd name="T59" fmla="*/ 3 h 24"/>
                  <a:gd name="T60" fmla="*/ 41 w 44"/>
                  <a:gd name="T61" fmla="*/ 3 h 24"/>
                  <a:gd name="T62" fmla="*/ 34 w 44"/>
                  <a:gd name="T63" fmla="*/ 1 h 24"/>
                  <a:gd name="T64" fmla="*/ 28 w 44"/>
                  <a:gd name="T65" fmla="*/ 0 h 24"/>
                  <a:gd name="T66" fmla="*/ 28 w 44"/>
                  <a:gd name="T67" fmla="*/ 0 h 24"/>
                  <a:gd name="T68" fmla="*/ 28 w 44"/>
                  <a:gd name="T6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24">
                    <a:moveTo>
                      <a:pt x="28" y="0"/>
                    </a:moveTo>
                    <a:lnTo>
                      <a:pt x="34" y="1"/>
                    </a:lnTo>
                    <a:lnTo>
                      <a:pt x="40" y="4"/>
                    </a:lnTo>
                    <a:lnTo>
                      <a:pt x="43" y="6"/>
                    </a:lnTo>
                    <a:lnTo>
                      <a:pt x="36" y="23"/>
                    </a:lnTo>
                    <a:lnTo>
                      <a:pt x="31" y="23"/>
                    </a:lnTo>
                    <a:lnTo>
                      <a:pt x="16" y="16"/>
                    </a:lnTo>
                    <a:lnTo>
                      <a:pt x="1" y="10"/>
                    </a:lnTo>
                    <a:lnTo>
                      <a:pt x="7" y="1"/>
                    </a:ln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6" y="16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5" name="Freeform 1606"/>
              <p:cNvSpPr>
                <a:spLocks noEditPoints="1"/>
              </p:cNvSpPr>
              <p:nvPr/>
            </p:nvSpPr>
            <p:spPr bwMode="gray">
              <a:xfrm>
                <a:off x="1093" y="635"/>
                <a:ext cx="44" cy="24"/>
              </a:xfrm>
              <a:custGeom>
                <a:avLst/>
                <a:gdLst>
                  <a:gd name="T0" fmla="*/ 28 w 44"/>
                  <a:gd name="T1" fmla="*/ 0 h 24"/>
                  <a:gd name="T2" fmla="*/ 34 w 44"/>
                  <a:gd name="T3" fmla="*/ 1 h 24"/>
                  <a:gd name="T4" fmla="*/ 40 w 44"/>
                  <a:gd name="T5" fmla="*/ 4 h 24"/>
                  <a:gd name="T6" fmla="*/ 43 w 44"/>
                  <a:gd name="T7" fmla="*/ 6 h 24"/>
                  <a:gd name="T8" fmla="*/ 36 w 44"/>
                  <a:gd name="T9" fmla="*/ 23 h 24"/>
                  <a:gd name="T10" fmla="*/ 31 w 44"/>
                  <a:gd name="T11" fmla="*/ 23 h 24"/>
                  <a:gd name="T12" fmla="*/ 16 w 44"/>
                  <a:gd name="T13" fmla="*/ 16 h 24"/>
                  <a:gd name="T14" fmla="*/ 1 w 44"/>
                  <a:gd name="T15" fmla="*/ 10 h 24"/>
                  <a:gd name="T16" fmla="*/ 7 w 44"/>
                  <a:gd name="T17" fmla="*/ 1 h 24"/>
                  <a:gd name="T18" fmla="*/ 28 w 44"/>
                  <a:gd name="T19" fmla="*/ 0 h 24"/>
                  <a:gd name="T20" fmla="*/ 28 w 44"/>
                  <a:gd name="T21" fmla="*/ 0 h 24"/>
                  <a:gd name="T22" fmla="*/ 28 w 44"/>
                  <a:gd name="T23" fmla="*/ 0 h 24"/>
                  <a:gd name="T24" fmla="*/ 7 w 44"/>
                  <a:gd name="T25" fmla="*/ 1 h 24"/>
                  <a:gd name="T26" fmla="*/ 7 w 44"/>
                  <a:gd name="T27" fmla="*/ 1 h 24"/>
                  <a:gd name="T28" fmla="*/ 7 w 44"/>
                  <a:gd name="T29" fmla="*/ 1 h 24"/>
                  <a:gd name="T30" fmla="*/ 1 w 44"/>
                  <a:gd name="T31" fmla="*/ 10 h 24"/>
                  <a:gd name="T32" fmla="*/ 0 w 44"/>
                  <a:gd name="T33" fmla="*/ 10 h 24"/>
                  <a:gd name="T34" fmla="*/ 1 w 44"/>
                  <a:gd name="T35" fmla="*/ 11 h 24"/>
                  <a:gd name="T36" fmla="*/ 16 w 44"/>
                  <a:gd name="T37" fmla="*/ 16 h 24"/>
                  <a:gd name="T38" fmla="*/ 31 w 44"/>
                  <a:gd name="T39" fmla="*/ 24 h 24"/>
                  <a:gd name="T40" fmla="*/ 31 w 44"/>
                  <a:gd name="T41" fmla="*/ 24 h 24"/>
                  <a:gd name="T42" fmla="*/ 31 w 44"/>
                  <a:gd name="T43" fmla="*/ 24 h 24"/>
                  <a:gd name="T44" fmla="*/ 36 w 44"/>
                  <a:gd name="T45" fmla="*/ 23 h 24"/>
                  <a:gd name="T46" fmla="*/ 36 w 44"/>
                  <a:gd name="T47" fmla="*/ 23 h 24"/>
                  <a:gd name="T48" fmla="*/ 36 w 44"/>
                  <a:gd name="T49" fmla="*/ 23 h 24"/>
                  <a:gd name="T50" fmla="*/ 44 w 44"/>
                  <a:gd name="T51" fmla="*/ 6 h 24"/>
                  <a:gd name="T52" fmla="*/ 44 w 44"/>
                  <a:gd name="T53" fmla="*/ 6 h 24"/>
                  <a:gd name="T54" fmla="*/ 44 w 44"/>
                  <a:gd name="T55" fmla="*/ 6 h 24"/>
                  <a:gd name="T56" fmla="*/ 41 w 44"/>
                  <a:gd name="T57" fmla="*/ 3 h 24"/>
                  <a:gd name="T58" fmla="*/ 41 w 44"/>
                  <a:gd name="T59" fmla="*/ 3 h 24"/>
                  <a:gd name="T60" fmla="*/ 41 w 44"/>
                  <a:gd name="T61" fmla="*/ 3 h 24"/>
                  <a:gd name="T62" fmla="*/ 34 w 44"/>
                  <a:gd name="T63" fmla="*/ 1 h 24"/>
                  <a:gd name="T64" fmla="*/ 28 w 44"/>
                  <a:gd name="T65" fmla="*/ 0 h 24"/>
                  <a:gd name="T66" fmla="*/ 28 w 44"/>
                  <a:gd name="T67" fmla="*/ 0 h 24"/>
                  <a:gd name="T68" fmla="*/ 28 w 44"/>
                  <a:gd name="T6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24">
                    <a:moveTo>
                      <a:pt x="28" y="0"/>
                    </a:moveTo>
                    <a:lnTo>
                      <a:pt x="34" y="1"/>
                    </a:lnTo>
                    <a:lnTo>
                      <a:pt x="40" y="4"/>
                    </a:lnTo>
                    <a:lnTo>
                      <a:pt x="43" y="6"/>
                    </a:lnTo>
                    <a:lnTo>
                      <a:pt x="36" y="23"/>
                    </a:lnTo>
                    <a:lnTo>
                      <a:pt x="31" y="23"/>
                    </a:lnTo>
                    <a:lnTo>
                      <a:pt x="16" y="16"/>
                    </a:lnTo>
                    <a:lnTo>
                      <a:pt x="1" y="10"/>
                    </a:lnTo>
                    <a:lnTo>
                      <a:pt x="7" y="1"/>
                    </a:lnTo>
                    <a:lnTo>
                      <a:pt x="28" y="0"/>
                    </a:lnTo>
                    <a:moveTo>
                      <a:pt x="28" y="0"/>
                    </a:moveTo>
                    <a:lnTo>
                      <a:pt x="2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6" y="16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6" name="Freeform 1607"/>
              <p:cNvSpPr>
                <a:spLocks/>
              </p:cNvSpPr>
              <p:nvPr/>
            </p:nvSpPr>
            <p:spPr bwMode="gray">
              <a:xfrm>
                <a:off x="1296" y="618"/>
                <a:ext cx="93" cy="76"/>
              </a:xfrm>
              <a:custGeom>
                <a:avLst/>
                <a:gdLst>
                  <a:gd name="T0" fmla="*/ 7 w 93"/>
                  <a:gd name="T1" fmla="*/ 58 h 76"/>
                  <a:gd name="T2" fmla="*/ 0 w 93"/>
                  <a:gd name="T3" fmla="*/ 47 h 76"/>
                  <a:gd name="T4" fmla="*/ 2 w 93"/>
                  <a:gd name="T5" fmla="*/ 44 h 76"/>
                  <a:gd name="T6" fmla="*/ 0 w 93"/>
                  <a:gd name="T7" fmla="*/ 17 h 76"/>
                  <a:gd name="T8" fmla="*/ 6 w 93"/>
                  <a:gd name="T9" fmla="*/ 14 h 76"/>
                  <a:gd name="T10" fmla="*/ 14 w 93"/>
                  <a:gd name="T11" fmla="*/ 17 h 76"/>
                  <a:gd name="T12" fmla="*/ 14 w 93"/>
                  <a:gd name="T13" fmla="*/ 13 h 76"/>
                  <a:gd name="T14" fmla="*/ 3 w 93"/>
                  <a:gd name="T15" fmla="*/ 8 h 76"/>
                  <a:gd name="T16" fmla="*/ 20 w 93"/>
                  <a:gd name="T17" fmla="*/ 2 h 76"/>
                  <a:gd name="T18" fmla="*/ 29 w 93"/>
                  <a:gd name="T19" fmla="*/ 3 h 76"/>
                  <a:gd name="T20" fmla="*/ 46 w 93"/>
                  <a:gd name="T21" fmla="*/ 0 h 76"/>
                  <a:gd name="T22" fmla="*/ 59 w 93"/>
                  <a:gd name="T23" fmla="*/ 6 h 76"/>
                  <a:gd name="T24" fmla="*/ 67 w 93"/>
                  <a:gd name="T25" fmla="*/ 5 h 76"/>
                  <a:gd name="T26" fmla="*/ 91 w 93"/>
                  <a:gd name="T27" fmla="*/ 7 h 76"/>
                  <a:gd name="T28" fmla="*/ 93 w 93"/>
                  <a:gd name="T29" fmla="*/ 16 h 76"/>
                  <a:gd name="T30" fmla="*/ 61 w 93"/>
                  <a:gd name="T31" fmla="*/ 52 h 76"/>
                  <a:gd name="T32" fmla="*/ 52 w 93"/>
                  <a:gd name="T33" fmla="*/ 49 h 76"/>
                  <a:gd name="T34" fmla="*/ 40 w 93"/>
                  <a:gd name="T35" fmla="*/ 49 h 76"/>
                  <a:gd name="T36" fmla="*/ 32 w 93"/>
                  <a:gd name="T37" fmla="*/ 48 h 76"/>
                  <a:gd name="T38" fmla="*/ 25 w 93"/>
                  <a:gd name="T39" fmla="*/ 49 h 76"/>
                  <a:gd name="T40" fmla="*/ 37 w 93"/>
                  <a:gd name="T41" fmla="*/ 60 h 76"/>
                  <a:gd name="T42" fmla="*/ 25 w 93"/>
                  <a:gd name="T43" fmla="*/ 76 h 76"/>
                  <a:gd name="T44" fmla="*/ 14 w 93"/>
                  <a:gd name="T45" fmla="*/ 75 h 76"/>
                  <a:gd name="T46" fmla="*/ 9 w 93"/>
                  <a:gd name="T47" fmla="*/ 76 h 76"/>
                  <a:gd name="T48" fmla="*/ 7 w 93"/>
                  <a:gd name="T49" fmla="*/ 5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3" h="76">
                    <a:moveTo>
                      <a:pt x="7" y="58"/>
                    </a:moveTo>
                    <a:lnTo>
                      <a:pt x="0" y="47"/>
                    </a:lnTo>
                    <a:lnTo>
                      <a:pt x="2" y="44"/>
                    </a:lnTo>
                    <a:lnTo>
                      <a:pt x="0" y="17"/>
                    </a:lnTo>
                    <a:lnTo>
                      <a:pt x="6" y="14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3" y="8"/>
                    </a:lnTo>
                    <a:lnTo>
                      <a:pt x="20" y="2"/>
                    </a:lnTo>
                    <a:lnTo>
                      <a:pt x="29" y="3"/>
                    </a:lnTo>
                    <a:lnTo>
                      <a:pt x="46" y="0"/>
                    </a:lnTo>
                    <a:lnTo>
                      <a:pt x="59" y="6"/>
                    </a:lnTo>
                    <a:lnTo>
                      <a:pt x="67" y="5"/>
                    </a:lnTo>
                    <a:lnTo>
                      <a:pt x="91" y="7"/>
                    </a:lnTo>
                    <a:lnTo>
                      <a:pt x="93" y="16"/>
                    </a:lnTo>
                    <a:lnTo>
                      <a:pt x="61" y="52"/>
                    </a:lnTo>
                    <a:lnTo>
                      <a:pt x="52" y="49"/>
                    </a:lnTo>
                    <a:lnTo>
                      <a:pt x="40" y="49"/>
                    </a:lnTo>
                    <a:lnTo>
                      <a:pt x="32" y="48"/>
                    </a:lnTo>
                    <a:lnTo>
                      <a:pt x="25" y="49"/>
                    </a:lnTo>
                    <a:lnTo>
                      <a:pt x="37" y="60"/>
                    </a:lnTo>
                    <a:lnTo>
                      <a:pt x="25" y="76"/>
                    </a:lnTo>
                    <a:lnTo>
                      <a:pt x="14" y="75"/>
                    </a:lnTo>
                    <a:lnTo>
                      <a:pt x="9" y="76"/>
                    </a:lnTo>
                    <a:lnTo>
                      <a:pt x="7" y="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7" name="Freeform 1608"/>
              <p:cNvSpPr>
                <a:spLocks noEditPoints="1"/>
              </p:cNvSpPr>
              <p:nvPr/>
            </p:nvSpPr>
            <p:spPr bwMode="gray">
              <a:xfrm>
                <a:off x="1296" y="618"/>
                <a:ext cx="93" cy="76"/>
              </a:xfrm>
              <a:custGeom>
                <a:avLst/>
                <a:gdLst>
                  <a:gd name="T0" fmla="*/ 59 w 93"/>
                  <a:gd name="T1" fmla="*/ 7 h 76"/>
                  <a:gd name="T2" fmla="*/ 91 w 93"/>
                  <a:gd name="T3" fmla="*/ 7 h 76"/>
                  <a:gd name="T4" fmla="*/ 61 w 93"/>
                  <a:gd name="T5" fmla="*/ 52 h 76"/>
                  <a:gd name="T6" fmla="*/ 40 w 93"/>
                  <a:gd name="T7" fmla="*/ 49 h 76"/>
                  <a:gd name="T8" fmla="*/ 25 w 93"/>
                  <a:gd name="T9" fmla="*/ 49 h 76"/>
                  <a:gd name="T10" fmla="*/ 25 w 93"/>
                  <a:gd name="T11" fmla="*/ 76 h 76"/>
                  <a:gd name="T12" fmla="*/ 10 w 93"/>
                  <a:gd name="T13" fmla="*/ 76 h 76"/>
                  <a:gd name="T14" fmla="*/ 0 w 93"/>
                  <a:gd name="T15" fmla="*/ 47 h 76"/>
                  <a:gd name="T16" fmla="*/ 1 w 93"/>
                  <a:gd name="T17" fmla="*/ 17 h 76"/>
                  <a:gd name="T18" fmla="*/ 14 w 93"/>
                  <a:gd name="T19" fmla="*/ 17 h 76"/>
                  <a:gd name="T20" fmla="*/ 3 w 93"/>
                  <a:gd name="T21" fmla="*/ 8 h 76"/>
                  <a:gd name="T22" fmla="*/ 29 w 93"/>
                  <a:gd name="T23" fmla="*/ 3 h 76"/>
                  <a:gd name="T24" fmla="*/ 46 w 93"/>
                  <a:gd name="T25" fmla="*/ 0 h 76"/>
                  <a:gd name="T26" fmla="*/ 29 w 93"/>
                  <a:gd name="T27" fmla="*/ 3 h 76"/>
                  <a:gd name="T28" fmla="*/ 20 w 93"/>
                  <a:gd name="T29" fmla="*/ 2 h 76"/>
                  <a:gd name="T30" fmla="*/ 3 w 93"/>
                  <a:gd name="T31" fmla="*/ 8 h 76"/>
                  <a:gd name="T32" fmla="*/ 3 w 93"/>
                  <a:gd name="T33" fmla="*/ 9 h 76"/>
                  <a:gd name="T34" fmla="*/ 13 w 93"/>
                  <a:gd name="T35" fmla="*/ 16 h 76"/>
                  <a:gd name="T36" fmla="*/ 6 w 93"/>
                  <a:gd name="T37" fmla="*/ 14 h 76"/>
                  <a:gd name="T38" fmla="*/ 0 w 93"/>
                  <a:gd name="T39" fmla="*/ 17 h 76"/>
                  <a:gd name="T40" fmla="*/ 0 w 93"/>
                  <a:gd name="T41" fmla="*/ 17 h 76"/>
                  <a:gd name="T42" fmla="*/ 0 w 93"/>
                  <a:gd name="T43" fmla="*/ 47 h 76"/>
                  <a:gd name="T44" fmla="*/ 0 w 93"/>
                  <a:gd name="T45" fmla="*/ 47 h 76"/>
                  <a:gd name="T46" fmla="*/ 9 w 93"/>
                  <a:gd name="T47" fmla="*/ 76 h 76"/>
                  <a:gd name="T48" fmla="*/ 10 w 93"/>
                  <a:gd name="T49" fmla="*/ 76 h 76"/>
                  <a:gd name="T50" fmla="*/ 25 w 93"/>
                  <a:gd name="T51" fmla="*/ 76 h 76"/>
                  <a:gd name="T52" fmla="*/ 25 w 93"/>
                  <a:gd name="T53" fmla="*/ 76 h 76"/>
                  <a:gd name="T54" fmla="*/ 38 w 93"/>
                  <a:gd name="T55" fmla="*/ 60 h 76"/>
                  <a:gd name="T56" fmla="*/ 26 w 93"/>
                  <a:gd name="T57" fmla="*/ 49 h 76"/>
                  <a:gd name="T58" fmla="*/ 40 w 93"/>
                  <a:gd name="T59" fmla="*/ 50 h 76"/>
                  <a:gd name="T60" fmla="*/ 40 w 93"/>
                  <a:gd name="T61" fmla="*/ 50 h 76"/>
                  <a:gd name="T62" fmla="*/ 61 w 93"/>
                  <a:gd name="T63" fmla="*/ 52 h 76"/>
                  <a:gd name="T64" fmla="*/ 61 w 93"/>
                  <a:gd name="T65" fmla="*/ 52 h 76"/>
                  <a:gd name="T66" fmla="*/ 93 w 93"/>
                  <a:gd name="T67" fmla="*/ 16 h 76"/>
                  <a:gd name="T68" fmla="*/ 92 w 93"/>
                  <a:gd name="T69" fmla="*/ 7 h 76"/>
                  <a:gd name="T70" fmla="*/ 91 w 93"/>
                  <a:gd name="T71" fmla="*/ 7 h 76"/>
                  <a:gd name="T72" fmla="*/ 67 w 93"/>
                  <a:gd name="T73" fmla="*/ 5 h 76"/>
                  <a:gd name="T74" fmla="*/ 59 w 93"/>
                  <a:gd name="T75" fmla="*/ 6 h 76"/>
                  <a:gd name="T76" fmla="*/ 46 w 93"/>
                  <a:gd name="T7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3" h="76">
                    <a:moveTo>
                      <a:pt x="46" y="0"/>
                    </a:moveTo>
                    <a:lnTo>
                      <a:pt x="59" y="7"/>
                    </a:lnTo>
                    <a:lnTo>
                      <a:pt x="67" y="5"/>
                    </a:lnTo>
                    <a:lnTo>
                      <a:pt x="91" y="7"/>
                    </a:lnTo>
                    <a:lnTo>
                      <a:pt x="93" y="16"/>
                    </a:lnTo>
                    <a:lnTo>
                      <a:pt x="61" y="52"/>
                    </a:lnTo>
                    <a:lnTo>
                      <a:pt x="52" y="49"/>
                    </a:lnTo>
                    <a:lnTo>
                      <a:pt x="40" y="49"/>
                    </a:lnTo>
                    <a:lnTo>
                      <a:pt x="32" y="47"/>
                    </a:lnTo>
                    <a:lnTo>
                      <a:pt x="25" y="49"/>
                    </a:lnTo>
                    <a:lnTo>
                      <a:pt x="37" y="60"/>
                    </a:lnTo>
                    <a:lnTo>
                      <a:pt x="25" y="76"/>
                    </a:lnTo>
                    <a:lnTo>
                      <a:pt x="14" y="75"/>
                    </a:lnTo>
                    <a:lnTo>
                      <a:pt x="10" y="76"/>
                    </a:lnTo>
                    <a:lnTo>
                      <a:pt x="7" y="58"/>
                    </a:lnTo>
                    <a:lnTo>
                      <a:pt x="0" y="47"/>
                    </a:lnTo>
                    <a:lnTo>
                      <a:pt x="2" y="44"/>
                    </a:lnTo>
                    <a:lnTo>
                      <a:pt x="1" y="17"/>
                    </a:lnTo>
                    <a:lnTo>
                      <a:pt x="6" y="15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3" y="8"/>
                    </a:lnTo>
                    <a:lnTo>
                      <a:pt x="20" y="2"/>
                    </a:lnTo>
                    <a:lnTo>
                      <a:pt x="29" y="3"/>
                    </a:lnTo>
                    <a:lnTo>
                      <a:pt x="46" y="0"/>
                    </a:lnTo>
                    <a:close/>
                    <a:moveTo>
                      <a:pt x="46" y="0"/>
                    </a:moveTo>
                    <a:lnTo>
                      <a:pt x="46" y="0"/>
                    </a:lnTo>
                    <a:lnTo>
                      <a:pt x="29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44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7" y="5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0" y="76"/>
                    </a:lnTo>
                    <a:lnTo>
                      <a:pt x="14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7" y="60"/>
                    </a:lnTo>
                    <a:lnTo>
                      <a:pt x="38" y="60"/>
                    </a:lnTo>
                    <a:lnTo>
                      <a:pt x="37" y="60"/>
                    </a:lnTo>
                    <a:lnTo>
                      <a:pt x="26" y="49"/>
                    </a:lnTo>
                    <a:lnTo>
                      <a:pt x="32" y="48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52" y="50"/>
                    </a:lnTo>
                    <a:lnTo>
                      <a:pt x="61" y="52"/>
                    </a:lnTo>
                    <a:lnTo>
                      <a:pt x="61" y="52"/>
                    </a:lnTo>
                    <a:lnTo>
                      <a:pt x="61" y="52"/>
                    </a:lnTo>
                    <a:lnTo>
                      <a:pt x="93" y="16"/>
                    </a:lnTo>
                    <a:lnTo>
                      <a:pt x="93" y="16"/>
                    </a:lnTo>
                    <a:lnTo>
                      <a:pt x="93" y="16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59" y="6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8" name="Freeform 1609"/>
              <p:cNvSpPr>
                <a:spLocks noEditPoints="1"/>
              </p:cNvSpPr>
              <p:nvPr/>
            </p:nvSpPr>
            <p:spPr bwMode="gray">
              <a:xfrm>
                <a:off x="1296" y="618"/>
                <a:ext cx="93" cy="76"/>
              </a:xfrm>
              <a:custGeom>
                <a:avLst/>
                <a:gdLst>
                  <a:gd name="T0" fmla="*/ 59 w 93"/>
                  <a:gd name="T1" fmla="*/ 7 h 76"/>
                  <a:gd name="T2" fmla="*/ 91 w 93"/>
                  <a:gd name="T3" fmla="*/ 7 h 76"/>
                  <a:gd name="T4" fmla="*/ 61 w 93"/>
                  <a:gd name="T5" fmla="*/ 52 h 76"/>
                  <a:gd name="T6" fmla="*/ 40 w 93"/>
                  <a:gd name="T7" fmla="*/ 49 h 76"/>
                  <a:gd name="T8" fmla="*/ 25 w 93"/>
                  <a:gd name="T9" fmla="*/ 49 h 76"/>
                  <a:gd name="T10" fmla="*/ 25 w 93"/>
                  <a:gd name="T11" fmla="*/ 76 h 76"/>
                  <a:gd name="T12" fmla="*/ 10 w 93"/>
                  <a:gd name="T13" fmla="*/ 76 h 76"/>
                  <a:gd name="T14" fmla="*/ 0 w 93"/>
                  <a:gd name="T15" fmla="*/ 47 h 76"/>
                  <a:gd name="T16" fmla="*/ 1 w 93"/>
                  <a:gd name="T17" fmla="*/ 17 h 76"/>
                  <a:gd name="T18" fmla="*/ 14 w 93"/>
                  <a:gd name="T19" fmla="*/ 17 h 76"/>
                  <a:gd name="T20" fmla="*/ 3 w 93"/>
                  <a:gd name="T21" fmla="*/ 8 h 76"/>
                  <a:gd name="T22" fmla="*/ 29 w 93"/>
                  <a:gd name="T23" fmla="*/ 3 h 76"/>
                  <a:gd name="T24" fmla="*/ 46 w 93"/>
                  <a:gd name="T25" fmla="*/ 0 h 76"/>
                  <a:gd name="T26" fmla="*/ 29 w 93"/>
                  <a:gd name="T27" fmla="*/ 3 h 76"/>
                  <a:gd name="T28" fmla="*/ 20 w 93"/>
                  <a:gd name="T29" fmla="*/ 2 h 76"/>
                  <a:gd name="T30" fmla="*/ 3 w 93"/>
                  <a:gd name="T31" fmla="*/ 8 h 76"/>
                  <a:gd name="T32" fmla="*/ 3 w 93"/>
                  <a:gd name="T33" fmla="*/ 9 h 76"/>
                  <a:gd name="T34" fmla="*/ 13 w 93"/>
                  <a:gd name="T35" fmla="*/ 16 h 76"/>
                  <a:gd name="T36" fmla="*/ 6 w 93"/>
                  <a:gd name="T37" fmla="*/ 14 h 76"/>
                  <a:gd name="T38" fmla="*/ 0 w 93"/>
                  <a:gd name="T39" fmla="*/ 17 h 76"/>
                  <a:gd name="T40" fmla="*/ 0 w 93"/>
                  <a:gd name="T41" fmla="*/ 17 h 76"/>
                  <a:gd name="T42" fmla="*/ 0 w 93"/>
                  <a:gd name="T43" fmla="*/ 47 h 76"/>
                  <a:gd name="T44" fmla="*/ 0 w 93"/>
                  <a:gd name="T45" fmla="*/ 47 h 76"/>
                  <a:gd name="T46" fmla="*/ 9 w 93"/>
                  <a:gd name="T47" fmla="*/ 76 h 76"/>
                  <a:gd name="T48" fmla="*/ 10 w 93"/>
                  <a:gd name="T49" fmla="*/ 76 h 76"/>
                  <a:gd name="T50" fmla="*/ 25 w 93"/>
                  <a:gd name="T51" fmla="*/ 76 h 76"/>
                  <a:gd name="T52" fmla="*/ 25 w 93"/>
                  <a:gd name="T53" fmla="*/ 76 h 76"/>
                  <a:gd name="T54" fmla="*/ 38 w 93"/>
                  <a:gd name="T55" fmla="*/ 60 h 76"/>
                  <a:gd name="T56" fmla="*/ 26 w 93"/>
                  <a:gd name="T57" fmla="*/ 49 h 76"/>
                  <a:gd name="T58" fmla="*/ 40 w 93"/>
                  <a:gd name="T59" fmla="*/ 50 h 76"/>
                  <a:gd name="T60" fmla="*/ 40 w 93"/>
                  <a:gd name="T61" fmla="*/ 50 h 76"/>
                  <a:gd name="T62" fmla="*/ 61 w 93"/>
                  <a:gd name="T63" fmla="*/ 52 h 76"/>
                  <a:gd name="T64" fmla="*/ 61 w 93"/>
                  <a:gd name="T65" fmla="*/ 52 h 76"/>
                  <a:gd name="T66" fmla="*/ 93 w 93"/>
                  <a:gd name="T67" fmla="*/ 16 h 76"/>
                  <a:gd name="T68" fmla="*/ 92 w 93"/>
                  <a:gd name="T69" fmla="*/ 7 h 76"/>
                  <a:gd name="T70" fmla="*/ 91 w 93"/>
                  <a:gd name="T71" fmla="*/ 7 h 76"/>
                  <a:gd name="T72" fmla="*/ 67 w 93"/>
                  <a:gd name="T73" fmla="*/ 5 h 76"/>
                  <a:gd name="T74" fmla="*/ 59 w 93"/>
                  <a:gd name="T75" fmla="*/ 6 h 76"/>
                  <a:gd name="T76" fmla="*/ 46 w 93"/>
                  <a:gd name="T7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3" h="76">
                    <a:moveTo>
                      <a:pt x="46" y="0"/>
                    </a:moveTo>
                    <a:lnTo>
                      <a:pt x="59" y="7"/>
                    </a:lnTo>
                    <a:lnTo>
                      <a:pt x="67" y="5"/>
                    </a:lnTo>
                    <a:lnTo>
                      <a:pt x="91" y="7"/>
                    </a:lnTo>
                    <a:lnTo>
                      <a:pt x="93" y="16"/>
                    </a:lnTo>
                    <a:lnTo>
                      <a:pt x="61" y="52"/>
                    </a:lnTo>
                    <a:lnTo>
                      <a:pt x="52" y="49"/>
                    </a:lnTo>
                    <a:lnTo>
                      <a:pt x="40" y="49"/>
                    </a:lnTo>
                    <a:lnTo>
                      <a:pt x="32" y="47"/>
                    </a:lnTo>
                    <a:lnTo>
                      <a:pt x="25" y="49"/>
                    </a:lnTo>
                    <a:lnTo>
                      <a:pt x="37" y="60"/>
                    </a:lnTo>
                    <a:lnTo>
                      <a:pt x="25" y="76"/>
                    </a:lnTo>
                    <a:lnTo>
                      <a:pt x="14" y="75"/>
                    </a:lnTo>
                    <a:lnTo>
                      <a:pt x="10" y="76"/>
                    </a:lnTo>
                    <a:lnTo>
                      <a:pt x="7" y="58"/>
                    </a:lnTo>
                    <a:lnTo>
                      <a:pt x="0" y="47"/>
                    </a:lnTo>
                    <a:lnTo>
                      <a:pt x="2" y="44"/>
                    </a:lnTo>
                    <a:lnTo>
                      <a:pt x="1" y="17"/>
                    </a:lnTo>
                    <a:lnTo>
                      <a:pt x="6" y="15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3" y="8"/>
                    </a:lnTo>
                    <a:lnTo>
                      <a:pt x="20" y="2"/>
                    </a:lnTo>
                    <a:lnTo>
                      <a:pt x="29" y="3"/>
                    </a:lnTo>
                    <a:lnTo>
                      <a:pt x="46" y="0"/>
                    </a:lnTo>
                    <a:moveTo>
                      <a:pt x="46" y="0"/>
                    </a:moveTo>
                    <a:lnTo>
                      <a:pt x="46" y="0"/>
                    </a:lnTo>
                    <a:lnTo>
                      <a:pt x="29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44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7" y="5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0" y="76"/>
                    </a:lnTo>
                    <a:lnTo>
                      <a:pt x="14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7" y="60"/>
                    </a:lnTo>
                    <a:lnTo>
                      <a:pt x="38" y="60"/>
                    </a:lnTo>
                    <a:lnTo>
                      <a:pt x="37" y="60"/>
                    </a:lnTo>
                    <a:lnTo>
                      <a:pt x="26" y="49"/>
                    </a:lnTo>
                    <a:lnTo>
                      <a:pt x="32" y="48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52" y="50"/>
                    </a:lnTo>
                    <a:lnTo>
                      <a:pt x="61" y="52"/>
                    </a:lnTo>
                    <a:lnTo>
                      <a:pt x="61" y="52"/>
                    </a:lnTo>
                    <a:lnTo>
                      <a:pt x="61" y="52"/>
                    </a:lnTo>
                    <a:lnTo>
                      <a:pt x="93" y="16"/>
                    </a:lnTo>
                    <a:lnTo>
                      <a:pt x="93" y="16"/>
                    </a:lnTo>
                    <a:lnTo>
                      <a:pt x="93" y="16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59" y="6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9" name="Freeform 1610"/>
              <p:cNvSpPr>
                <a:spLocks/>
              </p:cNvSpPr>
              <p:nvPr/>
            </p:nvSpPr>
            <p:spPr bwMode="gray">
              <a:xfrm>
                <a:off x="1236" y="622"/>
                <a:ext cx="25" cy="11"/>
              </a:xfrm>
              <a:custGeom>
                <a:avLst/>
                <a:gdLst>
                  <a:gd name="T0" fmla="*/ 0 w 25"/>
                  <a:gd name="T1" fmla="*/ 9 h 11"/>
                  <a:gd name="T2" fmla="*/ 0 w 25"/>
                  <a:gd name="T3" fmla="*/ 6 h 11"/>
                  <a:gd name="T4" fmla="*/ 9 w 25"/>
                  <a:gd name="T5" fmla="*/ 1 h 11"/>
                  <a:gd name="T6" fmla="*/ 23 w 25"/>
                  <a:gd name="T7" fmla="*/ 0 h 11"/>
                  <a:gd name="T8" fmla="*/ 25 w 25"/>
                  <a:gd name="T9" fmla="*/ 3 h 11"/>
                  <a:gd name="T10" fmla="*/ 18 w 25"/>
                  <a:gd name="T11" fmla="*/ 8 h 11"/>
                  <a:gd name="T12" fmla="*/ 9 w 25"/>
                  <a:gd name="T13" fmla="*/ 11 h 11"/>
                  <a:gd name="T14" fmla="*/ 0 w 25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1">
                    <a:moveTo>
                      <a:pt x="0" y="9"/>
                    </a:moveTo>
                    <a:lnTo>
                      <a:pt x="0" y="6"/>
                    </a:lnTo>
                    <a:lnTo>
                      <a:pt x="9" y="1"/>
                    </a:lnTo>
                    <a:lnTo>
                      <a:pt x="23" y="0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9" y="1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0" name="Freeform 1611"/>
              <p:cNvSpPr>
                <a:spLocks noEditPoints="1"/>
              </p:cNvSpPr>
              <p:nvPr/>
            </p:nvSpPr>
            <p:spPr bwMode="gray">
              <a:xfrm>
                <a:off x="1235" y="622"/>
                <a:ext cx="26" cy="11"/>
              </a:xfrm>
              <a:custGeom>
                <a:avLst/>
                <a:gdLst>
                  <a:gd name="T0" fmla="*/ 23 w 26"/>
                  <a:gd name="T1" fmla="*/ 0 h 11"/>
                  <a:gd name="T2" fmla="*/ 25 w 26"/>
                  <a:gd name="T3" fmla="*/ 3 h 11"/>
                  <a:gd name="T4" fmla="*/ 19 w 26"/>
                  <a:gd name="T5" fmla="*/ 8 h 11"/>
                  <a:gd name="T6" fmla="*/ 10 w 26"/>
                  <a:gd name="T7" fmla="*/ 11 h 11"/>
                  <a:gd name="T8" fmla="*/ 1 w 26"/>
                  <a:gd name="T9" fmla="*/ 9 h 11"/>
                  <a:gd name="T10" fmla="*/ 1 w 26"/>
                  <a:gd name="T11" fmla="*/ 6 h 11"/>
                  <a:gd name="T12" fmla="*/ 10 w 26"/>
                  <a:gd name="T13" fmla="*/ 1 h 11"/>
                  <a:gd name="T14" fmla="*/ 23 w 26"/>
                  <a:gd name="T15" fmla="*/ 0 h 11"/>
                  <a:gd name="T16" fmla="*/ 24 w 26"/>
                  <a:gd name="T17" fmla="*/ 0 h 11"/>
                  <a:gd name="T18" fmla="*/ 23 w 26"/>
                  <a:gd name="T19" fmla="*/ 0 h 11"/>
                  <a:gd name="T20" fmla="*/ 10 w 26"/>
                  <a:gd name="T21" fmla="*/ 1 h 11"/>
                  <a:gd name="T22" fmla="*/ 10 w 26"/>
                  <a:gd name="T23" fmla="*/ 1 h 11"/>
                  <a:gd name="T24" fmla="*/ 10 w 26"/>
                  <a:gd name="T25" fmla="*/ 1 h 11"/>
                  <a:gd name="T26" fmla="*/ 1 w 26"/>
                  <a:gd name="T27" fmla="*/ 5 h 11"/>
                  <a:gd name="T28" fmla="*/ 0 w 26"/>
                  <a:gd name="T29" fmla="*/ 6 h 11"/>
                  <a:gd name="T30" fmla="*/ 0 w 26"/>
                  <a:gd name="T31" fmla="*/ 6 h 11"/>
                  <a:gd name="T32" fmla="*/ 0 w 26"/>
                  <a:gd name="T33" fmla="*/ 9 h 11"/>
                  <a:gd name="T34" fmla="*/ 0 w 26"/>
                  <a:gd name="T35" fmla="*/ 9 h 11"/>
                  <a:gd name="T36" fmla="*/ 1 w 26"/>
                  <a:gd name="T37" fmla="*/ 9 h 11"/>
                  <a:gd name="T38" fmla="*/ 10 w 26"/>
                  <a:gd name="T39" fmla="*/ 11 h 11"/>
                  <a:gd name="T40" fmla="*/ 10 w 26"/>
                  <a:gd name="T41" fmla="*/ 11 h 11"/>
                  <a:gd name="T42" fmla="*/ 10 w 26"/>
                  <a:gd name="T43" fmla="*/ 11 h 11"/>
                  <a:gd name="T44" fmla="*/ 19 w 26"/>
                  <a:gd name="T45" fmla="*/ 9 h 11"/>
                  <a:gd name="T46" fmla="*/ 19 w 26"/>
                  <a:gd name="T47" fmla="*/ 9 h 11"/>
                  <a:gd name="T48" fmla="*/ 20 w 26"/>
                  <a:gd name="T49" fmla="*/ 8 h 11"/>
                  <a:gd name="T50" fmla="*/ 26 w 26"/>
                  <a:gd name="T51" fmla="*/ 3 h 11"/>
                  <a:gd name="T52" fmla="*/ 26 w 26"/>
                  <a:gd name="T53" fmla="*/ 3 h 11"/>
                  <a:gd name="T54" fmla="*/ 26 w 26"/>
                  <a:gd name="T55" fmla="*/ 2 h 11"/>
                  <a:gd name="T56" fmla="*/ 24 w 26"/>
                  <a:gd name="T57" fmla="*/ 0 h 11"/>
                  <a:gd name="T58" fmla="*/ 24 w 26"/>
                  <a:gd name="T59" fmla="*/ 0 h 11"/>
                  <a:gd name="T60" fmla="*/ 24 w 26"/>
                  <a:gd name="T6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" h="11">
                    <a:moveTo>
                      <a:pt x="23" y="0"/>
                    </a:moveTo>
                    <a:lnTo>
                      <a:pt x="25" y="3"/>
                    </a:lnTo>
                    <a:lnTo>
                      <a:pt x="19" y="8"/>
                    </a:lnTo>
                    <a:lnTo>
                      <a:pt x="10" y="11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10" y="1"/>
                    </a:lnTo>
                    <a:lnTo>
                      <a:pt x="23" y="0"/>
                    </a:lnTo>
                    <a:close/>
                    <a:moveTo>
                      <a:pt x="24" y="0"/>
                    </a:moveTo>
                    <a:lnTo>
                      <a:pt x="23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7" name="Group 1813"/>
            <p:cNvGrpSpPr>
              <a:grpSpLocks/>
            </p:cNvGrpSpPr>
            <p:nvPr/>
          </p:nvGrpSpPr>
          <p:grpSpPr bwMode="gray">
            <a:xfrm>
              <a:off x="808" y="226"/>
              <a:ext cx="1957" cy="1085"/>
              <a:chOff x="808" y="226"/>
              <a:chExt cx="1957" cy="1085"/>
            </a:xfrm>
            <a:grpFill/>
          </p:grpSpPr>
          <p:sp>
            <p:nvSpPr>
              <p:cNvPr id="281" name="Freeform 1613"/>
              <p:cNvSpPr>
                <a:spLocks noEditPoints="1"/>
              </p:cNvSpPr>
              <p:nvPr/>
            </p:nvSpPr>
            <p:spPr bwMode="gray">
              <a:xfrm>
                <a:off x="1235" y="622"/>
                <a:ext cx="26" cy="11"/>
              </a:xfrm>
              <a:custGeom>
                <a:avLst/>
                <a:gdLst>
                  <a:gd name="T0" fmla="*/ 23 w 26"/>
                  <a:gd name="T1" fmla="*/ 0 h 11"/>
                  <a:gd name="T2" fmla="*/ 25 w 26"/>
                  <a:gd name="T3" fmla="*/ 3 h 11"/>
                  <a:gd name="T4" fmla="*/ 19 w 26"/>
                  <a:gd name="T5" fmla="*/ 8 h 11"/>
                  <a:gd name="T6" fmla="*/ 10 w 26"/>
                  <a:gd name="T7" fmla="*/ 11 h 11"/>
                  <a:gd name="T8" fmla="*/ 1 w 26"/>
                  <a:gd name="T9" fmla="*/ 9 h 11"/>
                  <a:gd name="T10" fmla="*/ 1 w 26"/>
                  <a:gd name="T11" fmla="*/ 6 h 11"/>
                  <a:gd name="T12" fmla="*/ 10 w 26"/>
                  <a:gd name="T13" fmla="*/ 1 h 11"/>
                  <a:gd name="T14" fmla="*/ 23 w 26"/>
                  <a:gd name="T15" fmla="*/ 0 h 11"/>
                  <a:gd name="T16" fmla="*/ 24 w 26"/>
                  <a:gd name="T17" fmla="*/ 0 h 11"/>
                  <a:gd name="T18" fmla="*/ 23 w 26"/>
                  <a:gd name="T19" fmla="*/ 0 h 11"/>
                  <a:gd name="T20" fmla="*/ 10 w 26"/>
                  <a:gd name="T21" fmla="*/ 1 h 11"/>
                  <a:gd name="T22" fmla="*/ 10 w 26"/>
                  <a:gd name="T23" fmla="*/ 1 h 11"/>
                  <a:gd name="T24" fmla="*/ 10 w 26"/>
                  <a:gd name="T25" fmla="*/ 1 h 11"/>
                  <a:gd name="T26" fmla="*/ 1 w 26"/>
                  <a:gd name="T27" fmla="*/ 5 h 11"/>
                  <a:gd name="T28" fmla="*/ 0 w 26"/>
                  <a:gd name="T29" fmla="*/ 6 h 11"/>
                  <a:gd name="T30" fmla="*/ 0 w 26"/>
                  <a:gd name="T31" fmla="*/ 6 h 11"/>
                  <a:gd name="T32" fmla="*/ 0 w 26"/>
                  <a:gd name="T33" fmla="*/ 9 h 11"/>
                  <a:gd name="T34" fmla="*/ 0 w 26"/>
                  <a:gd name="T35" fmla="*/ 9 h 11"/>
                  <a:gd name="T36" fmla="*/ 1 w 26"/>
                  <a:gd name="T37" fmla="*/ 9 h 11"/>
                  <a:gd name="T38" fmla="*/ 10 w 26"/>
                  <a:gd name="T39" fmla="*/ 11 h 11"/>
                  <a:gd name="T40" fmla="*/ 10 w 26"/>
                  <a:gd name="T41" fmla="*/ 11 h 11"/>
                  <a:gd name="T42" fmla="*/ 10 w 26"/>
                  <a:gd name="T43" fmla="*/ 11 h 11"/>
                  <a:gd name="T44" fmla="*/ 19 w 26"/>
                  <a:gd name="T45" fmla="*/ 9 h 11"/>
                  <a:gd name="T46" fmla="*/ 19 w 26"/>
                  <a:gd name="T47" fmla="*/ 9 h 11"/>
                  <a:gd name="T48" fmla="*/ 20 w 26"/>
                  <a:gd name="T49" fmla="*/ 8 h 11"/>
                  <a:gd name="T50" fmla="*/ 26 w 26"/>
                  <a:gd name="T51" fmla="*/ 3 h 11"/>
                  <a:gd name="T52" fmla="*/ 26 w 26"/>
                  <a:gd name="T53" fmla="*/ 3 h 11"/>
                  <a:gd name="T54" fmla="*/ 26 w 26"/>
                  <a:gd name="T55" fmla="*/ 2 h 11"/>
                  <a:gd name="T56" fmla="*/ 24 w 26"/>
                  <a:gd name="T57" fmla="*/ 0 h 11"/>
                  <a:gd name="T58" fmla="*/ 24 w 26"/>
                  <a:gd name="T59" fmla="*/ 0 h 11"/>
                  <a:gd name="T60" fmla="*/ 24 w 26"/>
                  <a:gd name="T6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" h="11">
                    <a:moveTo>
                      <a:pt x="23" y="0"/>
                    </a:moveTo>
                    <a:lnTo>
                      <a:pt x="25" y="3"/>
                    </a:lnTo>
                    <a:lnTo>
                      <a:pt x="19" y="8"/>
                    </a:lnTo>
                    <a:lnTo>
                      <a:pt x="10" y="11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10" y="1"/>
                    </a:lnTo>
                    <a:lnTo>
                      <a:pt x="23" y="0"/>
                    </a:lnTo>
                    <a:moveTo>
                      <a:pt x="24" y="0"/>
                    </a:moveTo>
                    <a:lnTo>
                      <a:pt x="23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" name="Freeform 1614"/>
              <p:cNvSpPr>
                <a:spLocks/>
              </p:cNvSpPr>
              <p:nvPr/>
            </p:nvSpPr>
            <p:spPr bwMode="gray">
              <a:xfrm>
                <a:off x="1270" y="657"/>
                <a:ext cx="12" cy="8"/>
              </a:xfrm>
              <a:custGeom>
                <a:avLst/>
                <a:gdLst>
                  <a:gd name="T0" fmla="*/ 2 w 12"/>
                  <a:gd name="T1" fmla="*/ 6 h 8"/>
                  <a:gd name="T2" fmla="*/ 0 w 12"/>
                  <a:gd name="T3" fmla="*/ 1 h 8"/>
                  <a:gd name="T4" fmla="*/ 5 w 12"/>
                  <a:gd name="T5" fmla="*/ 0 h 8"/>
                  <a:gd name="T6" fmla="*/ 12 w 12"/>
                  <a:gd name="T7" fmla="*/ 2 h 8"/>
                  <a:gd name="T8" fmla="*/ 10 w 12"/>
                  <a:gd name="T9" fmla="*/ 8 h 8"/>
                  <a:gd name="T10" fmla="*/ 2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6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12" y="2"/>
                    </a:lnTo>
                    <a:lnTo>
                      <a:pt x="10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" name="Freeform 1615"/>
              <p:cNvSpPr>
                <a:spLocks noEditPoints="1"/>
              </p:cNvSpPr>
              <p:nvPr/>
            </p:nvSpPr>
            <p:spPr bwMode="gray">
              <a:xfrm>
                <a:off x="1270" y="657"/>
                <a:ext cx="12" cy="8"/>
              </a:xfrm>
              <a:custGeom>
                <a:avLst/>
                <a:gdLst>
                  <a:gd name="T0" fmla="*/ 5 w 12"/>
                  <a:gd name="T1" fmla="*/ 0 h 8"/>
                  <a:gd name="T2" fmla="*/ 12 w 12"/>
                  <a:gd name="T3" fmla="*/ 2 h 8"/>
                  <a:gd name="T4" fmla="*/ 10 w 12"/>
                  <a:gd name="T5" fmla="*/ 8 h 8"/>
                  <a:gd name="T6" fmla="*/ 2 w 12"/>
                  <a:gd name="T7" fmla="*/ 5 h 8"/>
                  <a:gd name="T8" fmla="*/ 1 w 12"/>
                  <a:gd name="T9" fmla="*/ 1 h 8"/>
                  <a:gd name="T10" fmla="*/ 5 w 12"/>
                  <a:gd name="T11" fmla="*/ 0 h 8"/>
                  <a:gd name="T12" fmla="*/ 5 w 12"/>
                  <a:gd name="T13" fmla="*/ 0 h 8"/>
                  <a:gd name="T14" fmla="*/ 5 w 12"/>
                  <a:gd name="T15" fmla="*/ 0 h 8"/>
                  <a:gd name="T16" fmla="*/ 1 w 12"/>
                  <a:gd name="T17" fmla="*/ 0 h 8"/>
                  <a:gd name="T18" fmla="*/ 0 w 12"/>
                  <a:gd name="T19" fmla="*/ 0 h 8"/>
                  <a:gd name="T20" fmla="*/ 0 w 12"/>
                  <a:gd name="T21" fmla="*/ 1 h 8"/>
                  <a:gd name="T22" fmla="*/ 2 w 12"/>
                  <a:gd name="T23" fmla="*/ 6 h 8"/>
                  <a:gd name="T24" fmla="*/ 2 w 12"/>
                  <a:gd name="T25" fmla="*/ 6 h 8"/>
                  <a:gd name="T26" fmla="*/ 2 w 12"/>
                  <a:gd name="T27" fmla="*/ 6 h 8"/>
                  <a:gd name="T28" fmla="*/ 10 w 12"/>
                  <a:gd name="T29" fmla="*/ 8 h 8"/>
                  <a:gd name="T30" fmla="*/ 10 w 12"/>
                  <a:gd name="T31" fmla="*/ 8 h 8"/>
                  <a:gd name="T32" fmla="*/ 10 w 12"/>
                  <a:gd name="T33" fmla="*/ 8 h 8"/>
                  <a:gd name="T34" fmla="*/ 12 w 12"/>
                  <a:gd name="T35" fmla="*/ 2 h 8"/>
                  <a:gd name="T36" fmla="*/ 12 w 12"/>
                  <a:gd name="T37" fmla="*/ 2 h 8"/>
                  <a:gd name="T38" fmla="*/ 12 w 12"/>
                  <a:gd name="T39" fmla="*/ 2 h 8"/>
                  <a:gd name="T40" fmla="*/ 6 w 12"/>
                  <a:gd name="T41" fmla="*/ 0 h 8"/>
                  <a:gd name="T42" fmla="*/ 5 w 12"/>
                  <a:gd name="T43" fmla="*/ 0 h 8"/>
                  <a:gd name="T44" fmla="*/ 5 w 12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8">
                    <a:moveTo>
                      <a:pt x="5" y="0"/>
                    </a:moveTo>
                    <a:lnTo>
                      <a:pt x="12" y="2"/>
                    </a:lnTo>
                    <a:lnTo>
                      <a:pt x="10" y="8"/>
                    </a:lnTo>
                    <a:lnTo>
                      <a:pt x="2" y="5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" name="Freeform 1616"/>
              <p:cNvSpPr>
                <a:spLocks noEditPoints="1"/>
              </p:cNvSpPr>
              <p:nvPr/>
            </p:nvSpPr>
            <p:spPr bwMode="gray">
              <a:xfrm>
                <a:off x="1270" y="657"/>
                <a:ext cx="12" cy="8"/>
              </a:xfrm>
              <a:custGeom>
                <a:avLst/>
                <a:gdLst>
                  <a:gd name="T0" fmla="*/ 5 w 12"/>
                  <a:gd name="T1" fmla="*/ 0 h 8"/>
                  <a:gd name="T2" fmla="*/ 12 w 12"/>
                  <a:gd name="T3" fmla="*/ 2 h 8"/>
                  <a:gd name="T4" fmla="*/ 10 w 12"/>
                  <a:gd name="T5" fmla="*/ 8 h 8"/>
                  <a:gd name="T6" fmla="*/ 2 w 12"/>
                  <a:gd name="T7" fmla="*/ 5 h 8"/>
                  <a:gd name="T8" fmla="*/ 1 w 12"/>
                  <a:gd name="T9" fmla="*/ 1 h 8"/>
                  <a:gd name="T10" fmla="*/ 5 w 12"/>
                  <a:gd name="T11" fmla="*/ 0 h 8"/>
                  <a:gd name="T12" fmla="*/ 5 w 12"/>
                  <a:gd name="T13" fmla="*/ 0 h 8"/>
                  <a:gd name="T14" fmla="*/ 5 w 12"/>
                  <a:gd name="T15" fmla="*/ 0 h 8"/>
                  <a:gd name="T16" fmla="*/ 1 w 12"/>
                  <a:gd name="T17" fmla="*/ 0 h 8"/>
                  <a:gd name="T18" fmla="*/ 0 w 12"/>
                  <a:gd name="T19" fmla="*/ 0 h 8"/>
                  <a:gd name="T20" fmla="*/ 0 w 12"/>
                  <a:gd name="T21" fmla="*/ 1 h 8"/>
                  <a:gd name="T22" fmla="*/ 2 w 12"/>
                  <a:gd name="T23" fmla="*/ 6 h 8"/>
                  <a:gd name="T24" fmla="*/ 2 w 12"/>
                  <a:gd name="T25" fmla="*/ 6 h 8"/>
                  <a:gd name="T26" fmla="*/ 2 w 12"/>
                  <a:gd name="T27" fmla="*/ 6 h 8"/>
                  <a:gd name="T28" fmla="*/ 10 w 12"/>
                  <a:gd name="T29" fmla="*/ 8 h 8"/>
                  <a:gd name="T30" fmla="*/ 10 w 12"/>
                  <a:gd name="T31" fmla="*/ 8 h 8"/>
                  <a:gd name="T32" fmla="*/ 10 w 12"/>
                  <a:gd name="T33" fmla="*/ 8 h 8"/>
                  <a:gd name="T34" fmla="*/ 12 w 12"/>
                  <a:gd name="T35" fmla="*/ 2 h 8"/>
                  <a:gd name="T36" fmla="*/ 12 w 12"/>
                  <a:gd name="T37" fmla="*/ 2 h 8"/>
                  <a:gd name="T38" fmla="*/ 12 w 12"/>
                  <a:gd name="T39" fmla="*/ 2 h 8"/>
                  <a:gd name="T40" fmla="*/ 6 w 12"/>
                  <a:gd name="T41" fmla="*/ 0 h 8"/>
                  <a:gd name="T42" fmla="*/ 5 w 12"/>
                  <a:gd name="T43" fmla="*/ 0 h 8"/>
                  <a:gd name="T44" fmla="*/ 5 w 12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8">
                    <a:moveTo>
                      <a:pt x="5" y="0"/>
                    </a:moveTo>
                    <a:lnTo>
                      <a:pt x="12" y="2"/>
                    </a:lnTo>
                    <a:lnTo>
                      <a:pt x="10" y="8"/>
                    </a:lnTo>
                    <a:lnTo>
                      <a:pt x="2" y="5"/>
                    </a:lnTo>
                    <a:lnTo>
                      <a:pt x="1" y="1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" name="Freeform 1617"/>
              <p:cNvSpPr>
                <a:spLocks/>
              </p:cNvSpPr>
              <p:nvPr/>
            </p:nvSpPr>
            <p:spPr bwMode="gray">
              <a:xfrm>
                <a:off x="1294" y="601"/>
                <a:ext cx="9" cy="6"/>
              </a:xfrm>
              <a:custGeom>
                <a:avLst/>
                <a:gdLst>
                  <a:gd name="T0" fmla="*/ 0 w 9"/>
                  <a:gd name="T1" fmla="*/ 2 h 6"/>
                  <a:gd name="T2" fmla="*/ 3 w 9"/>
                  <a:gd name="T3" fmla="*/ 0 h 6"/>
                  <a:gd name="T4" fmla="*/ 9 w 9"/>
                  <a:gd name="T5" fmla="*/ 3 h 6"/>
                  <a:gd name="T6" fmla="*/ 4 w 9"/>
                  <a:gd name="T7" fmla="*/ 6 h 6"/>
                  <a:gd name="T8" fmla="*/ 0 w 9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2"/>
                    </a:moveTo>
                    <a:lnTo>
                      <a:pt x="3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" name="Freeform 1618"/>
              <p:cNvSpPr>
                <a:spLocks noEditPoints="1"/>
              </p:cNvSpPr>
              <p:nvPr/>
            </p:nvSpPr>
            <p:spPr bwMode="gray">
              <a:xfrm>
                <a:off x="1294" y="600"/>
                <a:ext cx="9" cy="7"/>
              </a:xfrm>
              <a:custGeom>
                <a:avLst/>
                <a:gdLst>
                  <a:gd name="T0" fmla="*/ 3 w 9"/>
                  <a:gd name="T1" fmla="*/ 1 h 7"/>
                  <a:gd name="T2" fmla="*/ 8 w 9"/>
                  <a:gd name="T3" fmla="*/ 4 h 7"/>
                  <a:gd name="T4" fmla="*/ 4 w 9"/>
                  <a:gd name="T5" fmla="*/ 7 h 7"/>
                  <a:gd name="T6" fmla="*/ 1 w 9"/>
                  <a:gd name="T7" fmla="*/ 3 h 7"/>
                  <a:gd name="T8" fmla="*/ 3 w 9"/>
                  <a:gd name="T9" fmla="*/ 1 h 7"/>
                  <a:gd name="T10" fmla="*/ 3 w 9"/>
                  <a:gd name="T11" fmla="*/ 0 h 7"/>
                  <a:gd name="T12" fmla="*/ 2 w 9"/>
                  <a:gd name="T13" fmla="*/ 1 h 7"/>
                  <a:gd name="T14" fmla="*/ 0 w 9"/>
                  <a:gd name="T15" fmla="*/ 3 h 7"/>
                  <a:gd name="T16" fmla="*/ 0 w 9"/>
                  <a:gd name="T17" fmla="*/ 3 h 7"/>
                  <a:gd name="T18" fmla="*/ 0 w 9"/>
                  <a:gd name="T19" fmla="*/ 4 h 7"/>
                  <a:gd name="T20" fmla="*/ 4 w 9"/>
                  <a:gd name="T21" fmla="*/ 7 h 7"/>
                  <a:gd name="T22" fmla="*/ 4 w 9"/>
                  <a:gd name="T23" fmla="*/ 7 h 7"/>
                  <a:gd name="T24" fmla="*/ 4 w 9"/>
                  <a:gd name="T25" fmla="*/ 7 h 7"/>
                  <a:gd name="T26" fmla="*/ 9 w 9"/>
                  <a:gd name="T27" fmla="*/ 5 h 7"/>
                  <a:gd name="T28" fmla="*/ 9 w 9"/>
                  <a:gd name="T29" fmla="*/ 4 h 7"/>
                  <a:gd name="T30" fmla="*/ 9 w 9"/>
                  <a:gd name="T31" fmla="*/ 4 h 7"/>
                  <a:gd name="T32" fmla="*/ 3 w 9"/>
                  <a:gd name="T33" fmla="*/ 1 h 7"/>
                  <a:gd name="T34" fmla="*/ 3 w 9"/>
                  <a:gd name="T35" fmla="*/ 0 h 7"/>
                  <a:gd name="T36" fmla="*/ 3 w 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3" y="1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1" y="3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" name="Freeform 1619"/>
              <p:cNvSpPr>
                <a:spLocks noEditPoints="1"/>
              </p:cNvSpPr>
              <p:nvPr/>
            </p:nvSpPr>
            <p:spPr bwMode="gray">
              <a:xfrm>
                <a:off x="1294" y="600"/>
                <a:ext cx="9" cy="7"/>
              </a:xfrm>
              <a:custGeom>
                <a:avLst/>
                <a:gdLst>
                  <a:gd name="T0" fmla="*/ 3 w 9"/>
                  <a:gd name="T1" fmla="*/ 1 h 7"/>
                  <a:gd name="T2" fmla="*/ 8 w 9"/>
                  <a:gd name="T3" fmla="*/ 4 h 7"/>
                  <a:gd name="T4" fmla="*/ 4 w 9"/>
                  <a:gd name="T5" fmla="*/ 7 h 7"/>
                  <a:gd name="T6" fmla="*/ 1 w 9"/>
                  <a:gd name="T7" fmla="*/ 3 h 7"/>
                  <a:gd name="T8" fmla="*/ 3 w 9"/>
                  <a:gd name="T9" fmla="*/ 1 h 7"/>
                  <a:gd name="T10" fmla="*/ 3 w 9"/>
                  <a:gd name="T11" fmla="*/ 0 h 7"/>
                  <a:gd name="T12" fmla="*/ 2 w 9"/>
                  <a:gd name="T13" fmla="*/ 1 h 7"/>
                  <a:gd name="T14" fmla="*/ 0 w 9"/>
                  <a:gd name="T15" fmla="*/ 3 h 7"/>
                  <a:gd name="T16" fmla="*/ 0 w 9"/>
                  <a:gd name="T17" fmla="*/ 3 h 7"/>
                  <a:gd name="T18" fmla="*/ 0 w 9"/>
                  <a:gd name="T19" fmla="*/ 4 h 7"/>
                  <a:gd name="T20" fmla="*/ 4 w 9"/>
                  <a:gd name="T21" fmla="*/ 7 h 7"/>
                  <a:gd name="T22" fmla="*/ 4 w 9"/>
                  <a:gd name="T23" fmla="*/ 7 h 7"/>
                  <a:gd name="T24" fmla="*/ 4 w 9"/>
                  <a:gd name="T25" fmla="*/ 7 h 7"/>
                  <a:gd name="T26" fmla="*/ 9 w 9"/>
                  <a:gd name="T27" fmla="*/ 5 h 7"/>
                  <a:gd name="T28" fmla="*/ 9 w 9"/>
                  <a:gd name="T29" fmla="*/ 4 h 7"/>
                  <a:gd name="T30" fmla="*/ 9 w 9"/>
                  <a:gd name="T31" fmla="*/ 4 h 7"/>
                  <a:gd name="T32" fmla="*/ 3 w 9"/>
                  <a:gd name="T33" fmla="*/ 1 h 7"/>
                  <a:gd name="T34" fmla="*/ 3 w 9"/>
                  <a:gd name="T35" fmla="*/ 0 h 7"/>
                  <a:gd name="T36" fmla="*/ 3 w 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3" y="1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1" y="3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" name="Freeform 1620"/>
              <p:cNvSpPr>
                <a:spLocks/>
              </p:cNvSpPr>
              <p:nvPr/>
            </p:nvSpPr>
            <p:spPr bwMode="gray">
              <a:xfrm>
                <a:off x="1394" y="630"/>
                <a:ext cx="499" cy="398"/>
              </a:xfrm>
              <a:custGeom>
                <a:avLst/>
                <a:gdLst>
                  <a:gd name="T0" fmla="*/ 350 w 499"/>
                  <a:gd name="T1" fmla="*/ 364 h 398"/>
                  <a:gd name="T2" fmla="*/ 322 w 499"/>
                  <a:gd name="T3" fmla="*/ 338 h 398"/>
                  <a:gd name="T4" fmla="*/ 278 w 499"/>
                  <a:gd name="T5" fmla="*/ 302 h 398"/>
                  <a:gd name="T6" fmla="*/ 253 w 499"/>
                  <a:gd name="T7" fmla="*/ 296 h 398"/>
                  <a:gd name="T8" fmla="*/ 205 w 499"/>
                  <a:gd name="T9" fmla="*/ 286 h 398"/>
                  <a:gd name="T10" fmla="*/ 238 w 499"/>
                  <a:gd name="T11" fmla="*/ 272 h 398"/>
                  <a:gd name="T12" fmla="*/ 271 w 499"/>
                  <a:gd name="T13" fmla="*/ 247 h 398"/>
                  <a:gd name="T14" fmla="*/ 307 w 499"/>
                  <a:gd name="T15" fmla="*/ 193 h 398"/>
                  <a:gd name="T16" fmla="*/ 282 w 499"/>
                  <a:gd name="T17" fmla="*/ 165 h 398"/>
                  <a:gd name="T18" fmla="*/ 248 w 499"/>
                  <a:gd name="T19" fmla="*/ 159 h 398"/>
                  <a:gd name="T20" fmla="*/ 250 w 499"/>
                  <a:gd name="T21" fmla="*/ 146 h 398"/>
                  <a:gd name="T22" fmla="*/ 209 w 499"/>
                  <a:gd name="T23" fmla="*/ 111 h 398"/>
                  <a:gd name="T24" fmla="*/ 200 w 499"/>
                  <a:gd name="T25" fmla="*/ 118 h 398"/>
                  <a:gd name="T26" fmla="*/ 161 w 499"/>
                  <a:gd name="T27" fmla="*/ 124 h 398"/>
                  <a:gd name="T28" fmla="*/ 129 w 499"/>
                  <a:gd name="T29" fmla="*/ 118 h 398"/>
                  <a:gd name="T30" fmla="*/ 121 w 499"/>
                  <a:gd name="T31" fmla="*/ 126 h 398"/>
                  <a:gd name="T32" fmla="*/ 68 w 499"/>
                  <a:gd name="T33" fmla="*/ 120 h 398"/>
                  <a:gd name="T34" fmla="*/ 34 w 499"/>
                  <a:gd name="T35" fmla="*/ 110 h 398"/>
                  <a:gd name="T36" fmla="*/ 40 w 499"/>
                  <a:gd name="T37" fmla="*/ 93 h 398"/>
                  <a:gd name="T38" fmla="*/ 0 w 499"/>
                  <a:gd name="T39" fmla="*/ 74 h 398"/>
                  <a:gd name="T40" fmla="*/ 5 w 499"/>
                  <a:gd name="T41" fmla="*/ 45 h 398"/>
                  <a:gd name="T42" fmla="*/ 55 w 499"/>
                  <a:gd name="T43" fmla="*/ 0 h 398"/>
                  <a:gd name="T44" fmla="*/ 85 w 499"/>
                  <a:gd name="T45" fmla="*/ 14 h 398"/>
                  <a:gd name="T46" fmla="*/ 82 w 499"/>
                  <a:gd name="T47" fmla="*/ 73 h 398"/>
                  <a:gd name="T48" fmla="*/ 81 w 499"/>
                  <a:gd name="T49" fmla="*/ 57 h 398"/>
                  <a:gd name="T50" fmla="*/ 85 w 499"/>
                  <a:gd name="T51" fmla="*/ 28 h 398"/>
                  <a:gd name="T52" fmla="*/ 109 w 499"/>
                  <a:gd name="T53" fmla="*/ 11 h 398"/>
                  <a:gd name="T54" fmla="*/ 163 w 499"/>
                  <a:gd name="T55" fmla="*/ 20 h 398"/>
                  <a:gd name="T56" fmla="*/ 160 w 499"/>
                  <a:gd name="T57" fmla="*/ 61 h 398"/>
                  <a:gd name="T58" fmla="*/ 190 w 499"/>
                  <a:gd name="T59" fmla="*/ 58 h 398"/>
                  <a:gd name="T60" fmla="*/ 215 w 499"/>
                  <a:gd name="T61" fmla="*/ 51 h 398"/>
                  <a:gd name="T62" fmla="*/ 247 w 499"/>
                  <a:gd name="T63" fmla="*/ 43 h 398"/>
                  <a:gd name="T64" fmla="*/ 278 w 499"/>
                  <a:gd name="T65" fmla="*/ 61 h 398"/>
                  <a:gd name="T66" fmla="*/ 286 w 499"/>
                  <a:gd name="T67" fmla="*/ 74 h 398"/>
                  <a:gd name="T68" fmla="*/ 301 w 499"/>
                  <a:gd name="T69" fmla="*/ 81 h 398"/>
                  <a:gd name="T70" fmla="*/ 312 w 499"/>
                  <a:gd name="T71" fmla="*/ 99 h 398"/>
                  <a:gd name="T72" fmla="*/ 324 w 499"/>
                  <a:gd name="T73" fmla="*/ 112 h 398"/>
                  <a:gd name="T74" fmla="*/ 363 w 499"/>
                  <a:gd name="T75" fmla="*/ 117 h 398"/>
                  <a:gd name="T76" fmla="*/ 382 w 499"/>
                  <a:gd name="T77" fmla="*/ 117 h 398"/>
                  <a:gd name="T78" fmla="*/ 403 w 499"/>
                  <a:gd name="T79" fmla="*/ 142 h 398"/>
                  <a:gd name="T80" fmla="*/ 363 w 499"/>
                  <a:gd name="T81" fmla="*/ 155 h 398"/>
                  <a:gd name="T82" fmla="*/ 419 w 499"/>
                  <a:gd name="T83" fmla="*/ 181 h 398"/>
                  <a:gd name="T84" fmla="*/ 447 w 499"/>
                  <a:gd name="T85" fmla="*/ 200 h 398"/>
                  <a:gd name="T86" fmla="*/ 484 w 499"/>
                  <a:gd name="T87" fmla="*/ 201 h 398"/>
                  <a:gd name="T88" fmla="*/ 481 w 499"/>
                  <a:gd name="T89" fmla="*/ 228 h 398"/>
                  <a:gd name="T90" fmla="*/ 468 w 499"/>
                  <a:gd name="T91" fmla="*/ 276 h 398"/>
                  <a:gd name="T92" fmla="*/ 427 w 499"/>
                  <a:gd name="T93" fmla="*/ 255 h 398"/>
                  <a:gd name="T94" fmla="*/ 402 w 499"/>
                  <a:gd name="T95" fmla="*/ 217 h 398"/>
                  <a:gd name="T96" fmla="*/ 378 w 499"/>
                  <a:gd name="T97" fmla="*/ 238 h 398"/>
                  <a:gd name="T98" fmla="*/ 411 w 499"/>
                  <a:gd name="T99" fmla="*/ 287 h 398"/>
                  <a:gd name="T100" fmla="*/ 439 w 499"/>
                  <a:gd name="T101" fmla="*/ 322 h 398"/>
                  <a:gd name="T102" fmla="*/ 442 w 499"/>
                  <a:gd name="T103" fmla="*/ 353 h 398"/>
                  <a:gd name="T104" fmla="*/ 406 w 499"/>
                  <a:gd name="T105" fmla="*/ 343 h 398"/>
                  <a:gd name="T106" fmla="*/ 367 w 499"/>
                  <a:gd name="T107" fmla="*/ 326 h 398"/>
                  <a:gd name="T108" fmla="*/ 419 w 499"/>
                  <a:gd name="T109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99" h="398">
                    <a:moveTo>
                      <a:pt x="381" y="389"/>
                    </a:moveTo>
                    <a:lnTo>
                      <a:pt x="371" y="389"/>
                    </a:lnTo>
                    <a:lnTo>
                      <a:pt x="355" y="379"/>
                    </a:lnTo>
                    <a:lnTo>
                      <a:pt x="357" y="366"/>
                    </a:lnTo>
                    <a:lnTo>
                      <a:pt x="350" y="364"/>
                    </a:lnTo>
                    <a:lnTo>
                      <a:pt x="341" y="367"/>
                    </a:lnTo>
                    <a:lnTo>
                      <a:pt x="324" y="352"/>
                    </a:lnTo>
                    <a:lnTo>
                      <a:pt x="316" y="350"/>
                    </a:lnTo>
                    <a:lnTo>
                      <a:pt x="314" y="340"/>
                    </a:lnTo>
                    <a:lnTo>
                      <a:pt x="322" y="338"/>
                    </a:lnTo>
                    <a:lnTo>
                      <a:pt x="319" y="331"/>
                    </a:lnTo>
                    <a:lnTo>
                      <a:pt x="308" y="330"/>
                    </a:lnTo>
                    <a:lnTo>
                      <a:pt x="294" y="317"/>
                    </a:lnTo>
                    <a:lnTo>
                      <a:pt x="292" y="302"/>
                    </a:lnTo>
                    <a:lnTo>
                      <a:pt x="278" y="302"/>
                    </a:lnTo>
                    <a:lnTo>
                      <a:pt x="275" y="297"/>
                    </a:lnTo>
                    <a:lnTo>
                      <a:pt x="268" y="296"/>
                    </a:lnTo>
                    <a:lnTo>
                      <a:pt x="270" y="304"/>
                    </a:lnTo>
                    <a:lnTo>
                      <a:pt x="265" y="309"/>
                    </a:lnTo>
                    <a:lnTo>
                      <a:pt x="253" y="296"/>
                    </a:lnTo>
                    <a:lnTo>
                      <a:pt x="247" y="297"/>
                    </a:lnTo>
                    <a:lnTo>
                      <a:pt x="237" y="312"/>
                    </a:lnTo>
                    <a:lnTo>
                      <a:pt x="219" y="310"/>
                    </a:lnTo>
                    <a:lnTo>
                      <a:pt x="204" y="300"/>
                    </a:lnTo>
                    <a:lnTo>
                      <a:pt x="205" y="286"/>
                    </a:lnTo>
                    <a:lnTo>
                      <a:pt x="216" y="277"/>
                    </a:lnTo>
                    <a:lnTo>
                      <a:pt x="216" y="270"/>
                    </a:lnTo>
                    <a:lnTo>
                      <a:pt x="223" y="264"/>
                    </a:lnTo>
                    <a:lnTo>
                      <a:pt x="230" y="269"/>
                    </a:lnTo>
                    <a:lnTo>
                      <a:pt x="238" y="272"/>
                    </a:lnTo>
                    <a:lnTo>
                      <a:pt x="259" y="271"/>
                    </a:lnTo>
                    <a:lnTo>
                      <a:pt x="274" y="263"/>
                    </a:lnTo>
                    <a:lnTo>
                      <a:pt x="283" y="266"/>
                    </a:lnTo>
                    <a:lnTo>
                      <a:pt x="283" y="256"/>
                    </a:lnTo>
                    <a:lnTo>
                      <a:pt x="271" y="247"/>
                    </a:lnTo>
                    <a:lnTo>
                      <a:pt x="268" y="235"/>
                    </a:lnTo>
                    <a:lnTo>
                      <a:pt x="292" y="217"/>
                    </a:lnTo>
                    <a:lnTo>
                      <a:pt x="298" y="208"/>
                    </a:lnTo>
                    <a:lnTo>
                      <a:pt x="307" y="207"/>
                    </a:lnTo>
                    <a:lnTo>
                      <a:pt x="307" y="193"/>
                    </a:lnTo>
                    <a:lnTo>
                      <a:pt x="301" y="190"/>
                    </a:lnTo>
                    <a:lnTo>
                      <a:pt x="300" y="183"/>
                    </a:lnTo>
                    <a:lnTo>
                      <a:pt x="298" y="179"/>
                    </a:lnTo>
                    <a:lnTo>
                      <a:pt x="286" y="173"/>
                    </a:lnTo>
                    <a:lnTo>
                      <a:pt x="282" y="165"/>
                    </a:lnTo>
                    <a:lnTo>
                      <a:pt x="271" y="166"/>
                    </a:lnTo>
                    <a:lnTo>
                      <a:pt x="263" y="157"/>
                    </a:lnTo>
                    <a:lnTo>
                      <a:pt x="267" y="153"/>
                    </a:lnTo>
                    <a:lnTo>
                      <a:pt x="260" y="153"/>
                    </a:lnTo>
                    <a:lnTo>
                      <a:pt x="248" y="159"/>
                    </a:lnTo>
                    <a:lnTo>
                      <a:pt x="241" y="161"/>
                    </a:lnTo>
                    <a:lnTo>
                      <a:pt x="232" y="161"/>
                    </a:lnTo>
                    <a:lnTo>
                      <a:pt x="230" y="154"/>
                    </a:lnTo>
                    <a:lnTo>
                      <a:pt x="251" y="148"/>
                    </a:lnTo>
                    <a:lnTo>
                      <a:pt x="250" y="146"/>
                    </a:lnTo>
                    <a:lnTo>
                      <a:pt x="230" y="139"/>
                    </a:lnTo>
                    <a:lnTo>
                      <a:pt x="225" y="132"/>
                    </a:lnTo>
                    <a:lnTo>
                      <a:pt x="218" y="128"/>
                    </a:lnTo>
                    <a:lnTo>
                      <a:pt x="219" y="118"/>
                    </a:lnTo>
                    <a:lnTo>
                      <a:pt x="209" y="111"/>
                    </a:lnTo>
                    <a:lnTo>
                      <a:pt x="203" y="110"/>
                    </a:lnTo>
                    <a:lnTo>
                      <a:pt x="195" y="105"/>
                    </a:lnTo>
                    <a:lnTo>
                      <a:pt x="185" y="108"/>
                    </a:lnTo>
                    <a:lnTo>
                      <a:pt x="185" y="110"/>
                    </a:lnTo>
                    <a:lnTo>
                      <a:pt x="200" y="118"/>
                    </a:lnTo>
                    <a:lnTo>
                      <a:pt x="197" y="125"/>
                    </a:lnTo>
                    <a:lnTo>
                      <a:pt x="182" y="125"/>
                    </a:lnTo>
                    <a:lnTo>
                      <a:pt x="168" y="120"/>
                    </a:lnTo>
                    <a:lnTo>
                      <a:pt x="158" y="122"/>
                    </a:lnTo>
                    <a:lnTo>
                      <a:pt x="161" y="124"/>
                    </a:lnTo>
                    <a:lnTo>
                      <a:pt x="158" y="129"/>
                    </a:lnTo>
                    <a:lnTo>
                      <a:pt x="146" y="124"/>
                    </a:lnTo>
                    <a:lnTo>
                      <a:pt x="140" y="119"/>
                    </a:lnTo>
                    <a:lnTo>
                      <a:pt x="132" y="117"/>
                    </a:lnTo>
                    <a:lnTo>
                      <a:pt x="129" y="118"/>
                    </a:lnTo>
                    <a:lnTo>
                      <a:pt x="132" y="122"/>
                    </a:lnTo>
                    <a:lnTo>
                      <a:pt x="140" y="126"/>
                    </a:lnTo>
                    <a:lnTo>
                      <a:pt x="140" y="131"/>
                    </a:lnTo>
                    <a:lnTo>
                      <a:pt x="130" y="128"/>
                    </a:lnTo>
                    <a:lnTo>
                      <a:pt x="121" y="126"/>
                    </a:lnTo>
                    <a:lnTo>
                      <a:pt x="114" y="125"/>
                    </a:lnTo>
                    <a:lnTo>
                      <a:pt x="102" y="122"/>
                    </a:lnTo>
                    <a:lnTo>
                      <a:pt x="91" y="121"/>
                    </a:lnTo>
                    <a:lnTo>
                      <a:pt x="79" y="123"/>
                    </a:lnTo>
                    <a:lnTo>
                      <a:pt x="68" y="120"/>
                    </a:lnTo>
                    <a:lnTo>
                      <a:pt x="67" y="112"/>
                    </a:lnTo>
                    <a:lnTo>
                      <a:pt x="61" y="110"/>
                    </a:lnTo>
                    <a:lnTo>
                      <a:pt x="51" y="118"/>
                    </a:lnTo>
                    <a:lnTo>
                      <a:pt x="41" y="118"/>
                    </a:lnTo>
                    <a:lnTo>
                      <a:pt x="34" y="110"/>
                    </a:lnTo>
                    <a:lnTo>
                      <a:pt x="13" y="99"/>
                    </a:lnTo>
                    <a:lnTo>
                      <a:pt x="11" y="91"/>
                    </a:lnTo>
                    <a:lnTo>
                      <a:pt x="20" y="90"/>
                    </a:lnTo>
                    <a:lnTo>
                      <a:pt x="31" y="93"/>
                    </a:lnTo>
                    <a:lnTo>
                      <a:pt x="40" y="93"/>
                    </a:lnTo>
                    <a:lnTo>
                      <a:pt x="49" y="95"/>
                    </a:lnTo>
                    <a:lnTo>
                      <a:pt x="47" y="90"/>
                    </a:lnTo>
                    <a:lnTo>
                      <a:pt x="31" y="87"/>
                    </a:lnTo>
                    <a:lnTo>
                      <a:pt x="8" y="83"/>
                    </a:lnTo>
                    <a:lnTo>
                      <a:pt x="0" y="74"/>
                    </a:lnTo>
                    <a:lnTo>
                      <a:pt x="5" y="67"/>
                    </a:lnTo>
                    <a:lnTo>
                      <a:pt x="3" y="60"/>
                    </a:lnTo>
                    <a:lnTo>
                      <a:pt x="8" y="55"/>
                    </a:lnTo>
                    <a:lnTo>
                      <a:pt x="2" y="50"/>
                    </a:lnTo>
                    <a:lnTo>
                      <a:pt x="5" y="45"/>
                    </a:lnTo>
                    <a:lnTo>
                      <a:pt x="14" y="39"/>
                    </a:lnTo>
                    <a:lnTo>
                      <a:pt x="14" y="27"/>
                    </a:lnTo>
                    <a:lnTo>
                      <a:pt x="29" y="13"/>
                    </a:lnTo>
                    <a:lnTo>
                      <a:pt x="34" y="13"/>
                    </a:lnTo>
                    <a:lnTo>
                      <a:pt x="55" y="0"/>
                    </a:lnTo>
                    <a:lnTo>
                      <a:pt x="70" y="0"/>
                    </a:lnTo>
                    <a:lnTo>
                      <a:pt x="76" y="2"/>
                    </a:lnTo>
                    <a:lnTo>
                      <a:pt x="88" y="2"/>
                    </a:lnTo>
                    <a:lnTo>
                      <a:pt x="94" y="6"/>
                    </a:lnTo>
                    <a:lnTo>
                      <a:pt x="85" y="14"/>
                    </a:lnTo>
                    <a:lnTo>
                      <a:pt x="82" y="19"/>
                    </a:lnTo>
                    <a:lnTo>
                      <a:pt x="65" y="36"/>
                    </a:lnTo>
                    <a:lnTo>
                      <a:pt x="66" y="40"/>
                    </a:lnTo>
                    <a:lnTo>
                      <a:pt x="67" y="65"/>
                    </a:lnTo>
                    <a:lnTo>
                      <a:pt x="82" y="73"/>
                    </a:lnTo>
                    <a:lnTo>
                      <a:pt x="82" y="87"/>
                    </a:lnTo>
                    <a:lnTo>
                      <a:pt x="91" y="88"/>
                    </a:lnTo>
                    <a:lnTo>
                      <a:pt x="93" y="78"/>
                    </a:lnTo>
                    <a:lnTo>
                      <a:pt x="84" y="67"/>
                    </a:lnTo>
                    <a:lnTo>
                      <a:pt x="81" y="57"/>
                    </a:lnTo>
                    <a:lnTo>
                      <a:pt x="90" y="52"/>
                    </a:lnTo>
                    <a:lnTo>
                      <a:pt x="102" y="57"/>
                    </a:lnTo>
                    <a:lnTo>
                      <a:pt x="105" y="52"/>
                    </a:lnTo>
                    <a:lnTo>
                      <a:pt x="88" y="47"/>
                    </a:lnTo>
                    <a:lnTo>
                      <a:pt x="85" y="28"/>
                    </a:lnTo>
                    <a:lnTo>
                      <a:pt x="101" y="23"/>
                    </a:lnTo>
                    <a:lnTo>
                      <a:pt x="94" y="19"/>
                    </a:lnTo>
                    <a:lnTo>
                      <a:pt x="103" y="15"/>
                    </a:lnTo>
                    <a:lnTo>
                      <a:pt x="109" y="17"/>
                    </a:lnTo>
                    <a:lnTo>
                      <a:pt x="109" y="11"/>
                    </a:lnTo>
                    <a:lnTo>
                      <a:pt x="138" y="3"/>
                    </a:lnTo>
                    <a:lnTo>
                      <a:pt x="147" y="3"/>
                    </a:lnTo>
                    <a:lnTo>
                      <a:pt x="154" y="6"/>
                    </a:lnTo>
                    <a:lnTo>
                      <a:pt x="154" y="13"/>
                    </a:lnTo>
                    <a:lnTo>
                      <a:pt x="163" y="20"/>
                    </a:lnTo>
                    <a:lnTo>
                      <a:pt x="164" y="30"/>
                    </a:lnTo>
                    <a:lnTo>
                      <a:pt x="167" y="35"/>
                    </a:lnTo>
                    <a:lnTo>
                      <a:pt x="169" y="41"/>
                    </a:lnTo>
                    <a:lnTo>
                      <a:pt x="163" y="46"/>
                    </a:lnTo>
                    <a:lnTo>
                      <a:pt x="160" y="61"/>
                    </a:lnTo>
                    <a:lnTo>
                      <a:pt x="166" y="61"/>
                    </a:lnTo>
                    <a:lnTo>
                      <a:pt x="168" y="55"/>
                    </a:lnTo>
                    <a:lnTo>
                      <a:pt x="177" y="51"/>
                    </a:lnTo>
                    <a:lnTo>
                      <a:pt x="190" y="51"/>
                    </a:lnTo>
                    <a:lnTo>
                      <a:pt x="190" y="58"/>
                    </a:lnTo>
                    <a:lnTo>
                      <a:pt x="197" y="65"/>
                    </a:lnTo>
                    <a:lnTo>
                      <a:pt x="205" y="65"/>
                    </a:lnTo>
                    <a:lnTo>
                      <a:pt x="207" y="55"/>
                    </a:lnTo>
                    <a:lnTo>
                      <a:pt x="214" y="54"/>
                    </a:lnTo>
                    <a:lnTo>
                      <a:pt x="215" y="51"/>
                    </a:lnTo>
                    <a:lnTo>
                      <a:pt x="201" y="48"/>
                    </a:lnTo>
                    <a:lnTo>
                      <a:pt x="209" y="42"/>
                    </a:lnTo>
                    <a:lnTo>
                      <a:pt x="230" y="41"/>
                    </a:lnTo>
                    <a:lnTo>
                      <a:pt x="238" y="43"/>
                    </a:lnTo>
                    <a:lnTo>
                      <a:pt x="247" y="43"/>
                    </a:lnTo>
                    <a:lnTo>
                      <a:pt x="264" y="49"/>
                    </a:lnTo>
                    <a:lnTo>
                      <a:pt x="256" y="59"/>
                    </a:lnTo>
                    <a:lnTo>
                      <a:pt x="262" y="65"/>
                    </a:lnTo>
                    <a:lnTo>
                      <a:pt x="271" y="59"/>
                    </a:lnTo>
                    <a:lnTo>
                      <a:pt x="278" y="61"/>
                    </a:lnTo>
                    <a:lnTo>
                      <a:pt x="265" y="72"/>
                    </a:lnTo>
                    <a:lnTo>
                      <a:pt x="264" y="80"/>
                    </a:lnTo>
                    <a:lnTo>
                      <a:pt x="271" y="80"/>
                    </a:lnTo>
                    <a:lnTo>
                      <a:pt x="278" y="72"/>
                    </a:lnTo>
                    <a:lnTo>
                      <a:pt x="286" y="74"/>
                    </a:lnTo>
                    <a:lnTo>
                      <a:pt x="281" y="80"/>
                    </a:lnTo>
                    <a:lnTo>
                      <a:pt x="286" y="85"/>
                    </a:lnTo>
                    <a:lnTo>
                      <a:pt x="289" y="82"/>
                    </a:lnTo>
                    <a:lnTo>
                      <a:pt x="294" y="85"/>
                    </a:lnTo>
                    <a:lnTo>
                      <a:pt x="301" y="81"/>
                    </a:lnTo>
                    <a:lnTo>
                      <a:pt x="303" y="73"/>
                    </a:lnTo>
                    <a:lnTo>
                      <a:pt x="318" y="73"/>
                    </a:lnTo>
                    <a:lnTo>
                      <a:pt x="329" y="80"/>
                    </a:lnTo>
                    <a:lnTo>
                      <a:pt x="332" y="93"/>
                    </a:lnTo>
                    <a:lnTo>
                      <a:pt x="312" y="99"/>
                    </a:lnTo>
                    <a:lnTo>
                      <a:pt x="317" y="103"/>
                    </a:lnTo>
                    <a:lnTo>
                      <a:pt x="330" y="98"/>
                    </a:lnTo>
                    <a:lnTo>
                      <a:pt x="333" y="102"/>
                    </a:lnTo>
                    <a:lnTo>
                      <a:pt x="327" y="107"/>
                    </a:lnTo>
                    <a:lnTo>
                      <a:pt x="324" y="112"/>
                    </a:lnTo>
                    <a:lnTo>
                      <a:pt x="332" y="112"/>
                    </a:lnTo>
                    <a:lnTo>
                      <a:pt x="342" y="102"/>
                    </a:lnTo>
                    <a:lnTo>
                      <a:pt x="356" y="102"/>
                    </a:lnTo>
                    <a:lnTo>
                      <a:pt x="375" y="109"/>
                    </a:lnTo>
                    <a:lnTo>
                      <a:pt x="363" y="117"/>
                    </a:lnTo>
                    <a:lnTo>
                      <a:pt x="349" y="121"/>
                    </a:lnTo>
                    <a:lnTo>
                      <a:pt x="363" y="124"/>
                    </a:lnTo>
                    <a:lnTo>
                      <a:pt x="363" y="127"/>
                    </a:lnTo>
                    <a:lnTo>
                      <a:pt x="374" y="124"/>
                    </a:lnTo>
                    <a:lnTo>
                      <a:pt x="382" y="117"/>
                    </a:lnTo>
                    <a:lnTo>
                      <a:pt x="398" y="128"/>
                    </a:lnTo>
                    <a:lnTo>
                      <a:pt x="395" y="134"/>
                    </a:lnTo>
                    <a:lnTo>
                      <a:pt x="387" y="134"/>
                    </a:lnTo>
                    <a:lnTo>
                      <a:pt x="381" y="137"/>
                    </a:lnTo>
                    <a:lnTo>
                      <a:pt x="403" y="142"/>
                    </a:lnTo>
                    <a:lnTo>
                      <a:pt x="406" y="147"/>
                    </a:lnTo>
                    <a:lnTo>
                      <a:pt x="379" y="149"/>
                    </a:lnTo>
                    <a:lnTo>
                      <a:pt x="386" y="153"/>
                    </a:lnTo>
                    <a:lnTo>
                      <a:pt x="385" y="159"/>
                    </a:lnTo>
                    <a:lnTo>
                      <a:pt x="363" y="155"/>
                    </a:lnTo>
                    <a:lnTo>
                      <a:pt x="361" y="159"/>
                    </a:lnTo>
                    <a:lnTo>
                      <a:pt x="383" y="164"/>
                    </a:lnTo>
                    <a:lnTo>
                      <a:pt x="400" y="172"/>
                    </a:lnTo>
                    <a:lnTo>
                      <a:pt x="410" y="185"/>
                    </a:lnTo>
                    <a:lnTo>
                      <a:pt x="419" y="181"/>
                    </a:lnTo>
                    <a:lnTo>
                      <a:pt x="433" y="180"/>
                    </a:lnTo>
                    <a:lnTo>
                      <a:pt x="433" y="186"/>
                    </a:lnTo>
                    <a:lnTo>
                      <a:pt x="441" y="187"/>
                    </a:lnTo>
                    <a:lnTo>
                      <a:pt x="448" y="191"/>
                    </a:lnTo>
                    <a:lnTo>
                      <a:pt x="447" y="200"/>
                    </a:lnTo>
                    <a:lnTo>
                      <a:pt x="465" y="198"/>
                    </a:lnTo>
                    <a:lnTo>
                      <a:pt x="470" y="203"/>
                    </a:lnTo>
                    <a:lnTo>
                      <a:pt x="465" y="206"/>
                    </a:lnTo>
                    <a:lnTo>
                      <a:pt x="466" y="210"/>
                    </a:lnTo>
                    <a:lnTo>
                      <a:pt x="484" y="201"/>
                    </a:lnTo>
                    <a:lnTo>
                      <a:pt x="492" y="205"/>
                    </a:lnTo>
                    <a:lnTo>
                      <a:pt x="492" y="209"/>
                    </a:lnTo>
                    <a:lnTo>
                      <a:pt x="499" y="212"/>
                    </a:lnTo>
                    <a:lnTo>
                      <a:pt x="496" y="228"/>
                    </a:lnTo>
                    <a:lnTo>
                      <a:pt x="481" y="228"/>
                    </a:lnTo>
                    <a:lnTo>
                      <a:pt x="485" y="252"/>
                    </a:lnTo>
                    <a:lnTo>
                      <a:pt x="471" y="261"/>
                    </a:lnTo>
                    <a:lnTo>
                      <a:pt x="463" y="253"/>
                    </a:lnTo>
                    <a:lnTo>
                      <a:pt x="463" y="262"/>
                    </a:lnTo>
                    <a:lnTo>
                      <a:pt x="468" y="276"/>
                    </a:lnTo>
                    <a:lnTo>
                      <a:pt x="463" y="287"/>
                    </a:lnTo>
                    <a:lnTo>
                      <a:pt x="454" y="278"/>
                    </a:lnTo>
                    <a:lnTo>
                      <a:pt x="446" y="275"/>
                    </a:lnTo>
                    <a:lnTo>
                      <a:pt x="440" y="271"/>
                    </a:lnTo>
                    <a:lnTo>
                      <a:pt x="427" y="255"/>
                    </a:lnTo>
                    <a:lnTo>
                      <a:pt x="434" y="242"/>
                    </a:lnTo>
                    <a:lnTo>
                      <a:pt x="433" y="237"/>
                    </a:lnTo>
                    <a:lnTo>
                      <a:pt x="419" y="237"/>
                    </a:lnTo>
                    <a:lnTo>
                      <a:pt x="414" y="230"/>
                    </a:lnTo>
                    <a:lnTo>
                      <a:pt x="402" y="217"/>
                    </a:lnTo>
                    <a:lnTo>
                      <a:pt x="388" y="224"/>
                    </a:lnTo>
                    <a:lnTo>
                      <a:pt x="394" y="237"/>
                    </a:lnTo>
                    <a:lnTo>
                      <a:pt x="397" y="242"/>
                    </a:lnTo>
                    <a:lnTo>
                      <a:pt x="389" y="248"/>
                    </a:lnTo>
                    <a:lnTo>
                      <a:pt x="378" y="238"/>
                    </a:lnTo>
                    <a:lnTo>
                      <a:pt x="374" y="246"/>
                    </a:lnTo>
                    <a:lnTo>
                      <a:pt x="387" y="260"/>
                    </a:lnTo>
                    <a:lnTo>
                      <a:pt x="395" y="265"/>
                    </a:lnTo>
                    <a:lnTo>
                      <a:pt x="398" y="272"/>
                    </a:lnTo>
                    <a:lnTo>
                      <a:pt x="411" y="287"/>
                    </a:lnTo>
                    <a:lnTo>
                      <a:pt x="419" y="290"/>
                    </a:lnTo>
                    <a:lnTo>
                      <a:pt x="433" y="307"/>
                    </a:lnTo>
                    <a:lnTo>
                      <a:pt x="433" y="313"/>
                    </a:lnTo>
                    <a:lnTo>
                      <a:pt x="439" y="316"/>
                    </a:lnTo>
                    <a:lnTo>
                      <a:pt x="439" y="322"/>
                    </a:lnTo>
                    <a:lnTo>
                      <a:pt x="448" y="333"/>
                    </a:lnTo>
                    <a:lnTo>
                      <a:pt x="448" y="343"/>
                    </a:lnTo>
                    <a:lnTo>
                      <a:pt x="436" y="341"/>
                    </a:lnTo>
                    <a:lnTo>
                      <a:pt x="433" y="346"/>
                    </a:lnTo>
                    <a:lnTo>
                      <a:pt x="442" y="353"/>
                    </a:lnTo>
                    <a:lnTo>
                      <a:pt x="437" y="361"/>
                    </a:lnTo>
                    <a:lnTo>
                      <a:pt x="438" y="372"/>
                    </a:lnTo>
                    <a:lnTo>
                      <a:pt x="430" y="374"/>
                    </a:lnTo>
                    <a:lnTo>
                      <a:pt x="419" y="357"/>
                    </a:lnTo>
                    <a:lnTo>
                      <a:pt x="406" y="343"/>
                    </a:lnTo>
                    <a:lnTo>
                      <a:pt x="396" y="345"/>
                    </a:lnTo>
                    <a:lnTo>
                      <a:pt x="389" y="336"/>
                    </a:lnTo>
                    <a:lnTo>
                      <a:pt x="382" y="337"/>
                    </a:lnTo>
                    <a:lnTo>
                      <a:pt x="372" y="324"/>
                    </a:lnTo>
                    <a:lnTo>
                      <a:pt x="367" y="326"/>
                    </a:lnTo>
                    <a:lnTo>
                      <a:pt x="365" y="334"/>
                    </a:lnTo>
                    <a:lnTo>
                      <a:pt x="383" y="356"/>
                    </a:lnTo>
                    <a:lnTo>
                      <a:pt x="394" y="369"/>
                    </a:lnTo>
                    <a:lnTo>
                      <a:pt x="412" y="382"/>
                    </a:lnTo>
                    <a:lnTo>
                      <a:pt x="419" y="395"/>
                    </a:lnTo>
                    <a:lnTo>
                      <a:pt x="409" y="398"/>
                    </a:lnTo>
                    <a:lnTo>
                      <a:pt x="381" y="3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" name="Freeform 1621"/>
              <p:cNvSpPr>
                <a:spLocks noEditPoints="1"/>
              </p:cNvSpPr>
              <p:nvPr/>
            </p:nvSpPr>
            <p:spPr bwMode="gray">
              <a:xfrm>
                <a:off x="1394" y="630"/>
                <a:ext cx="500" cy="398"/>
              </a:xfrm>
              <a:custGeom>
                <a:avLst/>
                <a:gdLst>
                  <a:gd name="T0" fmla="*/ 84 w 500"/>
                  <a:gd name="T1" fmla="*/ 67 h 398"/>
                  <a:gd name="T2" fmla="*/ 153 w 500"/>
                  <a:gd name="T3" fmla="*/ 6 h 398"/>
                  <a:gd name="T4" fmla="*/ 205 w 500"/>
                  <a:gd name="T5" fmla="*/ 65 h 398"/>
                  <a:gd name="T6" fmla="*/ 265 w 500"/>
                  <a:gd name="T7" fmla="*/ 72 h 398"/>
                  <a:gd name="T8" fmla="*/ 312 w 500"/>
                  <a:gd name="T9" fmla="*/ 99 h 398"/>
                  <a:gd name="T10" fmla="*/ 374 w 500"/>
                  <a:gd name="T11" fmla="*/ 124 h 398"/>
                  <a:gd name="T12" fmla="*/ 400 w 500"/>
                  <a:gd name="T13" fmla="*/ 172 h 398"/>
                  <a:gd name="T14" fmla="*/ 492 w 500"/>
                  <a:gd name="T15" fmla="*/ 209 h 398"/>
                  <a:gd name="T16" fmla="*/ 434 w 500"/>
                  <a:gd name="T17" fmla="*/ 242 h 398"/>
                  <a:gd name="T18" fmla="*/ 411 w 500"/>
                  <a:gd name="T19" fmla="*/ 288 h 398"/>
                  <a:gd name="T20" fmla="*/ 419 w 500"/>
                  <a:gd name="T21" fmla="*/ 357 h 398"/>
                  <a:gd name="T22" fmla="*/ 371 w 500"/>
                  <a:gd name="T23" fmla="*/ 389 h 398"/>
                  <a:gd name="T24" fmla="*/ 276 w 500"/>
                  <a:gd name="T25" fmla="*/ 297 h 398"/>
                  <a:gd name="T26" fmla="*/ 238 w 500"/>
                  <a:gd name="T27" fmla="*/ 272 h 398"/>
                  <a:gd name="T28" fmla="*/ 286 w 500"/>
                  <a:gd name="T29" fmla="*/ 172 h 398"/>
                  <a:gd name="T30" fmla="*/ 218 w 500"/>
                  <a:gd name="T31" fmla="*/ 128 h 398"/>
                  <a:gd name="T32" fmla="*/ 146 w 500"/>
                  <a:gd name="T33" fmla="*/ 124 h 398"/>
                  <a:gd name="T34" fmla="*/ 67 w 500"/>
                  <a:gd name="T35" fmla="*/ 112 h 398"/>
                  <a:gd name="T36" fmla="*/ 8 w 500"/>
                  <a:gd name="T37" fmla="*/ 83 h 398"/>
                  <a:gd name="T38" fmla="*/ 70 w 500"/>
                  <a:gd name="T39" fmla="*/ 0 h 398"/>
                  <a:gd name="T40" fmla="*/ 5 w 500"/>
                  <a:gd name="T41" fmla="*/ 45 h 398"/>
                  <a:gd name="T42" fmla="*/ 8 w 500"/>
                  <a:gd name="T43" fmla="*/ 83 h 398"/>
                  <a:gd name="T44" fmla="*/ 12 w 500"/>
                  <a:gd name="T45" fmla="*/ 99 h 398"/>
                  <a:gd name="T46" fmla="*/ 68 w 500"/>
                  <a:gd name="T47" fmla="*/ 120 h 398"/>
                  <a:gd name="T48" fmla="*/ 140 w 500"/>
                  <a:gd name="T49" fmla="*/ 131 h 398"/>
                  <a:gd name="T50" fmla="*/ 161 w 500"/>
                  <a:gd name="T51" fmla="*/ 125 h 398"/>
                  <a:gd name="T52" fmla="*/ 185 w 500"/>
                  <a:gd name="T53" fmla="*/ 110 h 398"/>
                  <a:gd name="T54" fmla="*/ 230 w 500"/>
                  <a:gd name="T55" fmla="*/ 139 h 398"/>
                  <a:gd name="T56" fmla="*/ 267 w 500"/>
                  <a:gd name="T57" fmla="*/ 153 h 398"/>
                  <a:gd name="T58" fmla="*/ 301 w 500"/>
                  <a:gd name="T59" fmla="*/ 190 h 398"/>
                  <a:gd name="T60" fmla="*/ 283 w 500"/>
                  <a:gd name="T61" fmla="*/ 256 h 398"/>
                  <a:gd name="T62" fmla="*/ 216 w 500"/>
                  <a:gd name="T63" fmla="*/ 277 h 398"/>
                  <a:gd name="T64" fmla="*/ 253 w 500"/>
                  <a:gd name="T65" fmla="*/ 296 h 398"/>
                  <a:gd name="T66" fmla="*/ 293 w 500"/>
                  <a:gd name="T67" fmla="*/ 317 h 398"/>
                  <a:gd name="T68" fmla="*/ 340 w 500"/>
                  <a:gd name="T69" fmla="*/ 367 h 398"/>
                  <a:gd name="T70" fmla="*/ 409 w 500"/>
                  <a:gd name="T71" fmla="*/ 398 h 398"/>
                  <a:gd name="T72" fmla="*/ 382 w 500"/>
                  <a:gd name="T73" fmla="*/ 337 h 398"/>
                  <a:gd name="T74" fmla="*/ 442 w 500"/>
                  <a:gd name="T75" fmla="*/ 353 h 398"/>
                  <a:gd name="T76" fmla="*/ 439 w 500"/>
                  <a:gd name="T77" fmla="*/ 316 h 398"/>
                  <a:gd name="T78" fmla="*/ 375 w 500"/>
                  <a:gd name="T79" fmla="*/ 246 h 398"/>
                  <a:gd name="T80" fmla="*/ 419 w 500"/>
                  <a:gd name="T81" fmla="*/ 237 h 398"/>
                  <a:gd name="T82" fmla="*/ 463 w 500"/>
                  <a:gd name="T83" fmla="*/ 287 h 398"/>
                  <a:gd name="T84" fmla="*/ 496 w 500"/>
                  <a:gd name="T85" fmla="*/ 228 h 398"/>
                  <a:gd name="T86" fmla="*/ 465 w 500"/>
                  <a:gd name="T87" fmla="*/ 206 h 398"/>
                  <a:gd name="T88" fmla="*/ 433 w 500"/>
                  <a:gd name="T89" fmla="*/ 185 h 398"/>
                  <a:gd name="T90" fmla="*/ 361 w 500"/>
                  <a:gd name="T91" fmla="*/ 159 h 398"/>
                  <a:gd name="T92" fmla="*/ 403 w 500"/>
                  <a:gd name="T93" fmla="*/ 142 h 398"/>
                  <a:gd name="T94" fmla="*/ 364 w 500"/>
                  <a:gd name="T95" fmla="*/ 124 h 398"/>
                  <a:gd name="T96" fmla="*/ 342 w 500"/>
                  <a:gd name="T97" fmla="*/ 102 h 398"/>
                  <a:gd name="T98" fmla="*/ 332 w 500"/>
                  <a:gd name="T99" fmla="*/ 93 h 398"/>
                  <a:gd name="T100" fmla="*/ 289 w 500"/>
                  <a:gd name="T101" fmla="*/ 81 h 398"/>
                  <a:gd name="T102" fmla="*/ 278 w 500"/>
                  <a:gd name="T103" fmla="*/ 61 h 398"/>
                  <a:gd name="T104" fmla="*/ 230 w 500"/>
                  <a:gd name="T105" fmla="*/ 41 h 398"/>
                  <a:gd name="T106" fmla="*/ 204 w 500"/>
                  <a:gd name="T107" fmla="*/ 65 h 398"/>
                  <a:gd name="T108" fmla="*/ 163 w 500"/>
                  <a:gd name="T109" fmla="*/ 46 h 398"/>
                  <a:gd name="T110" fmla="*/ 154 w 500"/>
                  <a:gd name="T111" fmla="*/ 6 h 398"/>
                  <a:gd name="T112" fmla="*/ 94 w 500"/>
                  <a:gd name="T113" fmla="*/ 19 h 398"/>
                  <a:gd name="T114" fmla="*/ 90 w 500"/>
                  <a:gd name="T115" fmla="*/ 52 h 398"/>
                  <a:gd name="T116" fmla="*/ 66 w 500"/>
                  <a:gd name="T117" fmla="*/ 40 h 398"/>
                  <a:gd name="T118" fmla="*/ 76 w 500"/>
                  <a:gd name="T119" fmla="*/ 1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00" h="398">
                    <a:moveTo>
                      <a:pt x="70" y="0"/>
                    </a:moveTo>
                    <a:lnTo>
                      <a:pt x="76" y="2"/>
                    </a:lnTo>
                    <a:lnTo>
                      <a:pt x="88" y="3"/>
                    </a:lnTo>
                    <a:lnTo>
                      <a:pt x="94" y="6"/>
                    </a:lnTo>
                    <a:lnTo>
                      <a:pt x="85" y="14"/>
                    </a:lnTo>
                    <a:lnTo>
                      <a:pt x="82" y="19"/>
                    </a:lnTo>
                    <a:lnTo>
                      <a:pt x="64" y="35"/>
                    </a:lnTo>
                    <a:lnTo>
                      <a:pt x="66" y="40"/>
                    </a:lnTo>
                    <a:lnTo>
                      <a:pt x="67" y="65"/>
                    </a:lnTo>
                    <a:lnTo>
                      <a:pt x="82" y="73"/>
                    </a:lnTo>
                    <a:lnTo>
                      <a:pt x="82" y="87"/>
                    </a:lnTo>
                    <a:lnTo>
                      <a:pt x="91" y="88"/>
                    </a:lnTo>
                    <a:lnTo>
                      <a:pt x="93" y="78"/>
                    </a:lnTo>
                    <a:lnTo>
                      <a:pt x="84" y="67"/>
                    </a:lnTo>
                    <a:lnTo>
                      <a:pt x="81" y="57"/>
                    </a:lnTo>
                    <a:lnTo>
                      <a:pt x="90" y="52"/>
                    </a:lnTo>
                    <a:lnTo>
                      <a:pt x="102" y="57"/>
                    </a:lnTo>
                    <a:lnTo>
                      <a:pt x="105" y="52"/>
                    </a:lnTo>
                    <a:lnTo>
                      <a:pt x="88" y="47"/>
                    </a:lnTo>
                    <a:lnTo>
                      <a:pt x="85" y="28"/>
                    </a:lnTo>
                    <a:lnTo>
                      <a:pt x="101" y="23"/>
                    </a:lnTo>
                    <a:lnTo>
                      <a:pt x="94" y="19"/>
                    </a:lnTo>
                    <a:lnTo>
                      <a:pt x="103" y="15"/>
                    </a:lnTo>
                    <a:lnTo>
                      <a:pt x="110" y="18"/>
                    </a:lnTo>
                    <a:lnTo>
                      <a:pt x="110" y="11"/>
                    </a:lnTo>
                    <a:lnTo>
                      <a:pt x="138" y="3"/>
                    </a:lnTo>
                    <a:lnTo>
                      <a:pt x="147" y="3"/>
                    </a:lnTo>
                    <a:lnTo>
                      <a:pt x="153" y="6"/>
                    </a:lnTo>
                    <a:lnTo>
                      <a:pt x="153" y="13"/>
                    </a:lnTo>
                    <a:lnTo>
                      <a:pt x="162" y="20"/>
                    </a:lnTo>
                    <a:lnTo>
                      <a:pt x="164" y="30"/>
                    </a:lnTo>
                    <a:lnTo>
                      <a:pt x="167" y="35"/>
                    </a:lnTo>
                    <a:lnTo>
                      <a:pt x="169" y="41"/>
                    </a:lnTo>
                    <a:lnTo>
                      <a:pt x="162" y="46"/>
                    </a:lnTo>
                    <a:lnTo>
                      <a:pt x="160" y="62"/>
                    </a:lnTo>
                    <a:lnTo>
                      <a:pt x="167" y="61"/>
                    </a:lnTo>
                    <a:lnTo>
                      <a:pt x="168" y="55"/>
                    </a:lnTo>
                    <a:lnTo>
                      <a:pt x="177" y="51"/>
                    </a:lnTo>
                    <a:lnTo>
                      <a:pt x="189" y="51"/>
                    </a:lnTo>
                    <a:lnTo>
                      <a:pt x="190" y="58"/>
                    </a:lnTo>
                    <a:lnTo>
                      <a:pt x="197" y="65"/>
                    </a:lnTo>
                    <a:lnTo>
                      <a:pt x="205" y="65"/>
                    </a:lnTo>
                    <a:lnTo>
                      <a:pt x="208" y="55"/>
                    </a:lnTo>
                    <a:lnTo>
                      <a:pt x="214" y="54"/>
                    </a:lnTo>
                    <a:lnTo>
                      <a:pt x="215" y="50"/>
                    </a:lnTo>
                    <a:lnTo>
                      <a:pt x="202" y="47"/>
                    </a:lnTo>
                    <a:lnTo>
                      <a:pt x="209" y="42"/>
                    </a:lnTo>
                    <a:lnTo>
                      <a:pt x="230" y="41"/>
                    </a:lnTo>
                    <a:lnTo>
                      <a:pt x="238" y="43"/>
                    </a:lnTo>
                    <a:lnTo>
                      <a:pt x="247" y="43"/>
                    </a:lnTo>
                    <a:lnTo>
                      <a:pt x="263" y="49"/>
                    </a:lnTo>
                    <a:lnTo>
                      <a:pt x="256" y="59"/>
                    </a:lnTo>
                    <a:lnTo>
                      <a:pt x="262" y="65"/>
                    </a:lnTo>
                    <a:lnTo>
                      <a:pt x="271" y="59"/>
                    </a:lnTo>
                    <a:lnTo>
                      <a:pt x="278" y="62"/>
                    </a:lnTo>
                    <a:lnTo>
                      <a:pt x="265" y="72"/>
                    </a:lnTo>
                    <a:lnTo>
                      <a:pt x="264" y="80"/>
                    </a:lnTo>
                    <a:lnTo>
                      <a:pt x="271" y="80"/>
                    </a:lnTo>
                    <a:lnTo>
                      <a:pt x="278" y="72"/>
                    </a:lnTo>
                    <a:lnTo>
                      <a:pt x="286" y="74"/>
                    </a:lnTo>
                    <a:lnTo>
                      <a:pt x="280" y="80"/>
                    </a:lnTo>
                    <a:lnTo>
                      <a:pt x="286" y="85"/>
                    </a:lnTo>
                    <a:lnTo>
                      <a:pt x="289" y="82"/>
                    </a:lnTo>
                    <a:lnTo>
                      <a:pt x="294" y="85"/>
                    </a:lnTo>
                    <a:lnTo>
                      <a:pt x="301" y="81"/>
                    </a:lnTo>
                    <a:lnTo>
                      <a:pt x="303" y="73"/>
                    </a:lnTo>
                    <a:lnTo>
                      <a:pt x="318" y="73"/>
                    </a:lnTo>
                    <a:lnTo>
                      <a:pt x="328" y="80"/>
                    </a:lnTo>
                    <a:lnTo>
                      <a:pt x="332" y="93"/>
                    </a:lnTo>
                    <a:lnTo>
                      <a:pt x="312" y="99"/>
                    </a:lnTo>
                    <a:lnTo>
                      <a:pt x="317" y="103"/>
                    </a:lnTo>
                    <a:lnTo>
                      <a:pt x="330" y="99"/>
                    </a:lnTo>
                    <a:lnTo>
                      <a:pt x="333" y="102"/>
                    </a:lnTo>
                    <a:lnTo>
                      <a:pt x="327" y="106"/>
                    </a:lnTo>
                    <a:lnTo>
                      <a:pt x="324" y="112"/>
                    </a:lnTo>
                    <a:lnTo>
                      <a:pt x="332" y="113"/>
                    </a:lnTo>
                    <a:lnTo>
                      <a:pt x="342" y="102"/>
                    </a:lnTo>
                    <a:lnTo>
                      <a:pt x="356" y="102"/>
                    </a:lnTo>
                    <a:lnTo>
                      <a:pt x="374" y="109"/>
                    </a:lnTo>
                    <a:lnTo>
                      <a:pt x="363" y="117"/>
                    </a:lnTo>
                    <a:lnTo>
                      <a:pt x="348" y="121"/>
                    </a:lnTo>
                    <a:lnTo>
                      <a:pt x="363" y="124"/>
                    </a:lnTo>
                    <a:lnTo>
                      <a:pt x="363" y="128"/>
                    </a:lnTo>
                    <a:lnTo>
                      <a:pt x="374" y="124"/>
                    </a:lnTo>
                    <a:lnTo>
                      <a:pt x="382" y="117"/>
                    </a:lnTo>
                    <a:lnTo>
                      <a:pt x="398" y="128"/>
                    </a:lnTo>
                    <a:lnTo>
                      <a:pt x="395" y="134"/>
                    </a:lnTo>
                    <a:lnTo>
                      <a:pt x="387" y="134"/>
                    </a:lnTo>
                    <a:lnTo>
                      <a:pt x="380" y="137"/>
                    </a:lnTo>
                    <a:lnTo>
                      <a:pt x="402" y="143"/>
                    </a:lnTo>
                    <a:lnTo>
                      <a:pt x="406" y="147"/>
                    </a:lnTo>
                    <a:lnTo>
                      <a:pt x="378" y="149"/>
                    </a:lnTo>
                    <a:lnTo>
                      <a:pt x="386" y="153"/>
                    </a:lnTo>
                    <a:lnTo>
                      <a:pt x="384" y="158"/>
                    </a:lnTo>
                    <a:lnTo>
                      <a:pt x="363" y="154"/>
                    </a:lnTo>
                    <a:lnTo>
                      <a:pt x="360" y="159"/>
                    </a:lnTo>
                    <a:lnTo>
                      <a:pt x="383" y="164"/>
                    </a:lnTo>
                    <a:lnTo>
                      <a:pt x="400" y="172"/>
                    </a:lnTo>
                    <a:lnTo>
                      <a:pt x="410" y="185"/>
                    </a:lnTo>
                    <a:lnTo>
                      <a:pt x="419" y="181"/>
                    </a:lnTo>
                    <a:lnTo>
                      <a:pt x="433" y="180"/>
                    </a:lnTo>
                    <a:lnTo>
                      <a:pt x="433" y="186"/>
                    </a:lnTo>
                    <a:lnTo>
                      <a:pt x="441" y="187"/>
                    </a:lnTo>
                    <a:lnTo>
                      <a:pt x="448" y="191"/>
                    </a:lnTo>
                    <a:lnTo>
                      <a:pt x="446" y="201"/>
                    </a:lnTo>
                    <a:lnTo>
                      <a:pt x="465" y="198"/>
                    </a:lnTo>
                    <a:lnTo>
                      <a:pt x="470" y="203"/>
                    </a:lnTo>
                    <a:lnTo>
                      <a:pt x="465" y="206"/>
                    </a:lnTo>
                    <a:lnTo>
                      <a:pt x="466" y="210"/>
                    </a:lnTo>
                    <a:lnTo>
                      <a:pt x="484" y="202"/>
                    </a:lnTo>
                    <a:lnTo>
                      <a:pt x="492" y="205"/>
                    </a:lnTo>
                    <a:lnTo>
                      <a:pt x="492" y="209"/>
                    </a:lnTo>
                    <a:lnTo>
                      <a:pt x="499" y="212"/>
                    </a:lnTo>
                    <a:lnTo>
                      <a:pt x="496" y="228"/>
                    </a:lnTo>
                    <a:lnTo>
                      <a:pt x="481" y="228"/>
                    </a:lnTo>
                    <a:lnTo>
                      <a:pt x="485" y="252"/>
                    </a:lnTo>
                    <a:lnTo>
                      <a:pt x="471" y="261"/>
                    </a:lnTo>
                    <a:lnTo>
                      <a:pt x="463" y="252"/>
                    </a:lnTo>
                    <a:lnTo>
                      <a:pt x="463" y="262"/>
                    </a:lnTo>
                    <a:lnTo>
                      <a:pt x="467" y="276"/>
                    </a:lnTo>
                    <a:lnTo>
                      <a:pt x="463" y="287"/>
                    </a:lnTo>
                    <a:lnTo>
                      <a:pt x="454" y="277"/>
                    </a:lnTo>
                    <a:lnTo>
                      <a:pt x="446" y="275"/>
                    </a:lnTo>
                    <a:lnTo>
                      <a:pt x="440" y="270"/>
                    </a:lnTo>
                    <a:lnTo>
                      <a:pt x="427" y="255"/>
                    </a:lnTo>
                    <a:lnTo>
                      <a:pt x="434" y="242"/>
                    </a:lnTo>
                    <a:lnTo>
                      <a:pt x="433" y="237"/>
                    </a:lnTo>
                    <a:lnTo>
                      <a:pt x="419" y="237"/>
                    </a:lnTo>
                    <a:lnTo>
                      <a:pt x="415" y="230"/>
                    </a:lnTo>
                    <a:lnTo>
                      <a:pt x="402" y="217"/>
                    </a:lnTo>
                    <a:lnTo>
                      <a:pt x="387" y="224"/>
                    </a:lnTo>
                    <a:lnTo>
                      <a:pt x="393" y="237"/>
                    </a:lnTo>
                    <a:lnTo>
                      <a:pt x="397" y="242"/>
                    </a:lnTo>
                    <a:lnTo>
                      <a:pt x="389" y="248"/>
                    </a:lnTo>
                    <a:lnTo>
                      <a:pt x="378" y="238"/>
                    </a:lnTo>
                    <a:lnTo>
                      <a:pt x="374" y="246"/>
                    </a:lnTo>
                    <a:lnTo>
                      <a:pt x="387" y="261"/>
                    </a:lnTo>
                    <a:lnTo>
                      <a:pt x="395" y="265"/>
                    </a:lnTo>
                    <a:lnTo>
                      <a:pt x="398" y="272"/>
                    </a:lnTo>
                    <a:lnTo>
                      <a:pt x="411" y="288"/>
                    </a:lnTo>
                    <a:lnTo>
                      <a:pt x="419" y="290"/>
                    </a:lnTo>
                    <a:lnTo>
                      <a:pt x="433" y="307"/>
                    </a:lnTo>
                    <a:lnTo>
                      <a:pt x="433" y="313"/>
                    </a:lnTo>
                    <a:lnTo>
                      <a:pt x="439" y="316"/>
                    </a:lnTo>
                    <a:lnTo>
                      <a:pt x="439" y="323"/>
                    </a:lnTo>
                    <a:lnTo>
                      <a:pt x="448" y="333"/>
                    </a:lnTo>
                    <a:lnTo>
                      <a:pt x="448" y="342"/>
                    </a:lnTo>
                    <a:lnTo>
                      <a:pt x="436" y="341"/>
                    </a:lnTo>
                    <a:lnTo>
                      <a:pt x="433" y="346"/>
                    </a:lnTo>
                    <a:lnTo>
                      <a:pt x="442" y="353"/>
                    </a:lnTo>
                    <a:lnTo>
                      <a:pt x="437" y="361"/>
                    </a:lnTo>
                    <a:lnTo>
                      <a:pt x="437" y="372"/>
                    </a:lnTo>
                    <a:lnTo>
                      <a:pt x="430" y="373"/>
                    </a:lnTo>
                    <a:lnTo>
                      <a:pt x="419" y="357"/>
                    </a:lnTo>
                    <a:lnTo>
                      <a:pt x="406" y="342"/>
                    </a:lnTo>
                    <a:lnTo>
                      <a:pt x="396" y="345"/>
                    </a:lnTo>
                    <a:lnTo>
                      <a:pt x="389" y="335"/>
                    </a:lnTo>
                    <a:lnTo>
                      <a:pt x="382" y="337"/>
                    </a:lnTo>
                    <a:lnTo>
                      <a:pt x="372" y="324"/>
                    </a:lnTo>
                    <a:lnTo>
                      <a:pt x="367" y="326"/>
                    </a:lnTo>
                    <a:lnTo>
                      <a:pt x="365" y="334"/>
                    </a:lnTo>
                    <a:lnTo>
                      <a:pt x="383" y="357"/>
                    </a:lnTo>
                    <a:lnTo>
                      <a:pt x="393" y="369"/>
                    </a:lnTo>
                    <a:lnTo>
                      <a:pt x="412" y="382"/>
                    </a:lnTo>
                    <a:lnTo>
                      <a:pt x="419" y="395"/>
                    </a:lnTo>
                    <a:lnTo>
                      <a:pt x="409" y="398"/>
                    </a:lnTo>
                    <a:lnTo>
                      <a:pt x="381" y="389"/>
                    </a:lnTo>
                    <a:lnTo>
                      <a:pt x="371" y="389"/>
                    </a:lnTo>
                    <a:lnTo>
                      <a:pt x="356" y="379"/>
                    </a:lnTo>
                    <a:lnTo>
                      <a:pt x="357" y="366"/>
                    </a:lnTo>
                    <a:lnTo>
                      <a:pt x="350" y="364"/>
                    </a:lnTo>
                    <a:lnTo>
                      <a:pt x="341" y="366"/>
                    </a:lnTo>
                    <a:lnTo>
                      <a:pt x="324" y="352"/>
                    </a:lnTo>
                    <a:lnTo>
                      <a:pt x="317" y="349"/>
                    </a:lnTo>
                    <a:lnTo>
                      <a:pt x="315" y="340"/>
                    </a:lnTo>
                    <a:lnTo>
                      <a:pt x="322" y="338"/>
                    </a:lnTo>
                    <a:lnTo>
                      <a:pt x="319" y="331"/>
                    </a:lnTo>
                    <a:lnTo>
                      <a:pt x="308" y="330"/>
                    </a:lnTo>
                    <a:lnTo>
                      <a:pt x="294" y="317"/>
                    </a:lnTo>
                    <a:lnTo>
                      <a:pt x="292" y="302"/>
                    </a:lnTo>
                    <a:lnTo>
                      <a:pt x="278" y="302"/>
                    </a:lnTo>
                    <a:lnTo>
                      <a:pt x="276" y="297"/>
                    </a:lnTo>
                    <a:lnTo>
                      <a:pt x="268" y="296"/>
                    </a:lnTo>
                    <a:lnTo>
                      <a:pt x="269" y="304"/>
                    </a:lnTo>
                    <a:lnTo>
                      <a:pt x="265" y="309"/>
                    </a:lnTo>
                    <a:lnTo>
                      <a:pt x="253" y="296"/>
                    </a:lnTo>
                    <a:lnTo>
                      <a:pt x="247" y="297"/>
                    </a:lnTo>
                    <a:lnTo>
                      <a:pt x="236" y="311"/>
                    </a:lnTo>
                    <a:lnTo>
                      <a:pt x="219" y="310"/>
                    </a:lnTo>
                    <a:lnTo>
                      <a:pt x="204" y="300"/>
                    </a:lnTo>
                    <a:lnTo>
                      <a:pt x="205" y="286"/>
                    </a:lnTo>
                    <a:lnTo>
                      <a:pt x="217" y="277"/>
                    </a:lnTo>
                    <a:lnTo>
                      <a:pt x="217" y="270"/>
                    </a:lnTo>
                    <a:lnTo>
                      <a:pt x="223" y="264"/>
                    </a:lnTo>
                    <a:lnTo>
                      <a:pt x="230" y="269"/>
                    </a:lnTo>
                    <a:lnTo>
                      <a:pt x="238" y="272"/>
                    </a:lnTo>
                    <a:lnTo>
                      <a:pt x="259" y="272"/>
                    </a:lnTo>
                    <a:lnTo>
                      <a:pt x="274" y="263"/>
                    </a:lnTo>
                    <a:lnTo>
                      <a:pt x="283" y="266"/>
                    </a:lnTo>
                    <a:lnTo>
                      <a:pt x="283" y="256"/>
                    </a:lnTo>
                    <a:lnTo>
                      <a:pt x="271" y="246"/>
                    </a:lnTo>
                    <a:lnTo>
                      <a:pt x="268" y="235"/>
                    </a:lnTo>
                    <a:lnTo>
                      <a:pt x="292" y="217"/>
                    </a:lnTo>
                    <a:lnTo>
                      <a:pt x="298" y="208"/>
                    </a:lnTo>
                    <a:lnTo>
                      <a:pt x="307" y="207"/>
                    </a:lnTo>
                    <a:lnTo>
                      <a:pt x="307" y="193"/>
                    </a:lnTo>
                    <a:lnTo>
                      <a:pt x="301" y="190"/>
                    </a:lnTo>
                    <a:lnTo>
                      <a:pt x="300" y="183"/>
                    </a:lnTo>
                    <a:lnTo>
                      <a:pt x="298" y="179"/>
                    </a:lnTo>
                    <a:lnTo>
                      <a:pt x="286" y="172"/>
                    </a:lnTo>
                    <a:lnTo>
                      <a:pt x="282" y="165"/>
                    </a:lnTo>
                    <a:lnTo>
                      <a:pt x="271" y="165"/>
                    </a:lnTo>
                    <a:lnTo>
                      <a:pt x="263" y="157"/>
                    </a:lnTo>
                    <a:lnTo>
                      <a:pt x="268" y="153"/>
                    </a:lnTo>
                    <a:lnTo>
                      <a:pt x="260" y="153"/>
                    </a:lnTo>
                    <a:lnTo>
                      <a:pt x="248" y="158"/>
                    </a:lnTo>
                    <a:lnTo>
                      <a:pt x="241" y="161"/>
                    </a:lnTo>
                    <a:lnTo>
                      <a:pt x="232" y="161"/>
                    </a:lnTo>
                    <a:lnTo>
                      <a:pt x="230" y="154"/>
                    </a:lnTo>
                    <a:lnTo>
                      <a:pt x="252" y="148"/>
                    </a:lnTo>
                    <a:lnTo>
                      <a:pt x="250" y="146"/>
                    </a:lnTo>
                    <a:lnTo>
                      <a:pt x="230" y="139"/>
                    </a:lnTo>
                    <a:lnTo>
                      <a:pt x="226" y="132"/>
                    </a:lnTo>
                    <a:lnTo>
                      <a:pt x="218" y="128"/>
                    </a:lnTo>
                    <a:lnTo>
                      <a:pt x="219" y="118"/>
                    </a:lnTo>
                    <a:lnTo>
                      <a:pt x="209" y="111"/>
                    </a:lnTo>
                    <a:lnTo>
                      <a:pt x="203" y="110"/>
                    </a:lnTo>
                    <a:lnTo>
                      <a:pt x="195" y="105"/>
                    </a:lnTo>
                    <a:lnTo>
                      <a:pt x="185" y="108"/>
                    </a:lnTo>
                    <a:lnTo>
                      <a:pt x="185" y="110"/>
                    </a:lnTo>
                    <a:lnTo>
                      <a:pt x="200" y="118"/>
                    </a:lnTo>
                    <a:lnTo>
                      <a:pt x="197" y="124"/>
                    </a:lnTo>
                    <a:lnTo>
                      <a:pt x="182" y="125"/>
                    </a:lnTo>
                    <a:lnTo>
                      <a:pt x="168" y="120"/>
                    </a:lnTo>
                    <a:lnTo>
                      <a:pt x="158" y="122"/>
                    </a:lnTo>
                    <a:lnTo>
                      <a:pt x="161" y="124"/>
                    </a:lnTo>
                    <a:lnTo>
                      <a:pt x="158" y="128"/>
                    </a:lnTo>
                    <a:lnTo>
                      <a:pt x="146" y="124"/>
                    </a:lnTo>
                    <a:lnTo>
                      <a:pt x="140" y="119"/>
                    </a:lnTo>
                    <a:lnTo>
                      <a:pt x="132" y="117"/>
                    </a:lnTo>
                    <a:lnTo>
                      <a:pt x="129" y="118"/>
                    </a:lnTo>
                    <a:lnTo>
                      <a:pt x="132" y="122"/>
                    </a:lnTo>
                    <a:lnTo>
                      <a:pt x="140" y="126"/>
                    </a:lnTo>
                    <a:lnTo>
                      <a:pt x="140" y="131"/>
                    </a:lnTo>
                    <a:lnTo>
                      <a:pt x="130" y="128"/>
                    </a:lnTo>
                    <a:lnTo>
                      <a:pt x="121" y="126"/>
                    </a:lnTo>
                    <a:lnTo>
                      <a:pt x="114" y="125"/>
                    </a:lnTo>
                    <a:lnTo>
                      <a:pt x="102" y="121"/>
                    </a:lnTo>
                    <a:lnTo>
                      <a:pt x="91" y="121"/>
                    </a:lnTo>
                    <a:lnTo>
                      <a:pt x="79" y="123"/>
                    </a:lnTo>
                    <a:lnTo>
                      <a:pt x="69" y="120"/>
                    </a:lnTo>
                    <a:lnTo>
                      <a:pt x="67" y="112"/>
                    </a:lnTo>
                    <a:lnTo>
                      <a:pt x="61" y="110"/>
                    </a:lnTo>
                    <a:lnTo>
                      <a:pt x="51" y="117"/>
                    </a:lnTo>
                    <a:lnTo>
                      <a:pt x="41" y="117"/>
                    </a:lnTo>
                    <a:lnTo>
                      <a:pt x="34" y="110"/>
                    </a:lnTo>
                    <a:lnTo>
                      <a:pt x="20" y="103"/>
                    </a:lnTo>
                    <a:lnTo>
                      <a:pt x="13" y="99"/>
                    </a:lnTo>
                    <a:lnTo>
                      <a:pt x="11" y="91"/>
                    </a:lnTo>
                    <a:lnTo>
                      <a:pt x="20" y="90"/>
                    </a:lnTo>
                    <a:lnTo>
                      <a:pt x="31" y="93"/>
                    </a:lnTo>
                    <a:lnTo>
                      <a:pt x="40" y="93"/>
                    </a:lnTo>
                    <a:lnTo>
                      <a:pt x="49" y="95"/>
                    </a:lnTo>
                    <a:lnTo>
                      <a:pt x="47" y="90"/>
                    </a:lnTo>
                    <a:lnTo>
                      <a:pt x="31" y="87"/>
                    </a:lnTo>
                    <a:lnTo>
                      <a:pt x="8" y="83"/>
                    </a:lnTo>
                    <a:lnTo>
                      <a:pt x="1" y="74"/>
                    </a:lnTo>
                    <a:lnTo>
                      <a:pt x="5" y="67"/>
                    </a:lnTo>
                    <a:lnTo>
                      <a:pt x="4" y="60"/>
                    </a:lnTo>
                    <a:lnTo>
                      <a:pt x="8" y="55"/>
                    </a:lnTo>
                    <a:lnTo>
                      <a:pt x="2" y="50"/>
                    </a:lnTo>
                    <a:lnTo>
                      <a:pt x="5" y="45"/>
                    </a:lnTo>
                    <a:lnTo>
                      <a:pt x="14" y="39"/>
                    </a:lnTo>
                    <a:lnTo>
                      <a:pt x="14" y="27"/>
                    </a:lnTo>
                    <a:lnTo>
                      <a:pt x="29" y="13"/>
                    </a:lnTo>
                    <a:lnTo>
                      <a:pt x="34" y="13"/>
                    </a:lnTo>
                    <a:lnTo>
                      <a:pt x="55" y="0"/>
                    </a:lnTo>
                    <a:lnTo>
                      <a:pt x="70" y="0"/>
                    </a:lnTo>
                    <a:close/>
                    <a:moveTo>
                      <a:pt x="70" y="0"/>
                    </a:moveTo>
                    <a:lnTo>
                      <a:pt x="70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34" y="12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38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8" y="55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5" y="67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31" y="87"/>
                    </a:lnTo>
                    <a:lnTo>
                      <a:pt x="47" y="90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0" y="93"/>
                    </a:lnTo>
                    <a:lnTo>
                      <a:pt x="40" y="93"/>
                    </a:lnTo>
                    <a:lnTo>
                      <a:pt x="31" y="93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11" y="91"/>
                    </a:lnTo>
                    <a:lnTo>
                      <a:pt x="10" y="91"/>
                    </a:lnTo>
                    <a:lnTo>
                      <a:pt x="11" y="92"/>
                    </a:lnTo>
                    <a:lnTo>
                      <a:pt x="12" y="99"/>
                    </a:lnTo>
                    <a:lnTo>
                      <a:pt x="13" y="100"/>
                    </a:lnTo>
                    <a:lnTo>
                      <a:pt x="13" y="100"/>
                    </a:lnTo>
                    <a:lnTo>
                      <a:pt x="20" y="104"/>
                    </a:lnTo>
                    <a:lnTo>
                      <a:pt x="33" y="111"/>
                    </a:lnTo>
                    <a:lnTo>
                      <a:pt x="41" y="118"/>
                    </a:lnTo>
                    <a:lnTo>
                      <a:pt x="41" y="118"/>
                    </a:lnTo>
                    <a:lnTo>
                      <a:pt x="41" y="118"/>
                    </a:lnTo>
                    <a:lnTo>
                      <a:pt x="51" y="118"/>
                    </a:lnTo>
                    <a:lnTo>
                      <a:pt x="51" y="118"/>
                    </a:lnTo>
                    <a:lnTo>
                      <a:pt x="51" y="118"/>
                    </a:lnTo>
                    <a:lnTo>
                      <a:pt x="61" y="111"/>
                    </a:lnTo>
                    <a:lnTo>
                      <a:pt x="67" y="112"/>
                    </a:lnTo>
                    <a:lnTo>
                      <a:pt x="68" y="120"/>
                    </a:lnTo>
                    <a:lnTo>
                      <a:pt x="68" y="120"/>
                    </a:lnTo>
                    <a:lnTo>
                      <a:pt x="68" y="120"/>
                    </a:lnTo>
                    <a:lnTo>
                      <a:pt x="79" y="123"/>
                    </a:lnTo>
                    <a:lnTo>
                      <a:pt x="79" y="123"/>
                    </a:lnTo>
                    <a:lnTo>
                      <a:pt x="79" y="123"/>
                    </a:lnTo>
                    <a:lnTo>
                      <a:pt x="91" y="121"/>
                    </a:lnTo>
                    <a:lnTo>
                      <a:pt x="102" y="122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21" y="126"/>
                    </a:lnTo>
                    <a:lnTo>
                      <a:pt x="130" y="128"/>
                    </a:lnTo>
                    <a:lnTo>
                      <a:pt x="140" y="131"/>
                    </a:lnTo>
                    <a:lnTo>
                      <a:pt x="140" y="131"/>
                    </a:lnTo>
                    <a:lnTo>
                      <a:pt x="140" y="131"/>
                    </a:lnTo>
                    <a:lnTo>
                      <a:pt x="140" y="126"/>
                    </a:lnTo>
                    <a:lnTo>
                      <a:pt x="140" y="126"/>
                    </a:lnTo>
                    <a:lnTo>
                      <a:pt x="140" y="126"/>
                    </a:lnTo>
                    <a:lnTo>
                      <a:pt x="133" y="122"/>
                    </a:lnTo>
                    <a:lnTo>
                      <a:pt x="130" y="118"/>
                    </a:lnTo>
                    <a:lnTo>
                      <a:pt x="132" y="117"/>
                    </a:lnTo>
                    <a:lnTo>
                      <a:pt x="140" y="119"/>
                    </a:lnTo>
                    <a:lnTo>
                      <a:pt x="146" y="124"/>
                    </a:lnTo>
                    <a:lnTo>
                      <a:pt x="146" y="124"/>
                    </a:lnTo>
                    <a:lnTo>
                      <a:pt x="146" y="124"/>
                    </a:lnTo>
                    <a:lnTo>
                      <a:pt x="158" y="129"/>
                    </a:lnTo>
                    <a:lnTo>
                      <a:pt x="158" y="129"/>
                    </a:lnTo>
                    <a:lnTo>
                      <a:pt x="158" y="129"/>
                    </a:lnTo>
                    <a:lnTo>
                      <a:pt x="161" y="125"/>
                    </a:lnTo>
                    <a:lnTo>
                      <a:pt x="162" y="124"/>
                    </a:lnTo>
                    <a:lnTo>
                      <a:pt x="161" y="124"/>
                    </a:lnTo>
                    <a:lnTo>
                      <a:pt x="159" y="122"/>
                    </a:lnTo>
                    <a:lnTo>
                      <a:pt x="168" y="120"/>
                    </a:lnTo>
                    <a:lnTo>
                      <a:pt x="182" y="126"/>
                    </a:lnTo>
                    <a:lnTo>
                      <a:pt x="182" y="126"/>
                    </a:lnTo>
                    <a:lnTo>
                      <a:pt x="182" y="126"/>
                    </a:lnTo>
                    <a:lnTo>
                      <a:pt x="197" y="125"/>
                    </a:lnTo>
                    <a:lnTo>
                      <a:pt x="197" y="125"/>
                    </a:lnTo>
                    <a:lnTo>
                      <a:pt x="197" y="125"/>
                    </a:lnTo>
                    <a:lnTo>
                      <a:pt x="201" y="118"/>
                    </a:lnTo>
                    <a:lnTo>
                      <a:pt x="201" y="118"/>
                    </a:lnTo>
                    <a:lnTo>
                      <a:pt x="200" y="118"/>
                    </a:lnTo>
                    <a:lnTo>
                      <a:pt x="185" y="110"/>
                    </a:lnTo>
                    <a:lnTo>
                      <a:pt x="185" y="108"/>
                    </a:lnTo>
                    <a:lnTo>
                      <a:pt x="195" y="105"/>
                    </a:lnTo>
                    <a:lnTo>
                      <a:pt x="203" y="111"/>
                    </a:lnTo>
                    <a:lnTo>
                      <a:pt x="203" y="111"/>
                    </a:lnTo>
                    <a:lnTo>
                      <a:pt x="203" y="111"/>
                    </a:lnTo>
                    <a:lnTo>
                      <a:pt x="209" y="111"/>
                    </a:lnTo>
                    <a:lnTo>
                      <a:pt x="219" y="118"/>
                    </a:lnTo>
                    <a:lnTo>
                      <a:pt x="218" y="128"/>
                    </a:lnTo>
                    <a:lnTo>
                      <a:pt x="218" y="128"/>
                    </a:lnTo>
                    <a:lnTo>
                      <a:pt x="218" y="128"/>
                    </a:lnTo>
                    <a:lnTo>
                      <a:pt x="225" y="132"/>
                    </a:lnTo>
                    <a:lnTo>
                      <a:pt x="230" y="139"/>
                    </a:lnTo>
                    <a:lnTo>
                      <a:pt x="230" y="139"/>
                    </a:lnTo>
                    <a:lnTo>
                      <a:pt x="230" y="139"/>
                    </a:lnTo>
                    <a:lnTo>
                      <a:pt x="250" y="146"/>
                    </a:lnTo>
                    <a:lnTo>
                      <a:pt x="251" y="148"/>
                    </a:lnTo>
                    <a:lnTo>
                      <a:pt x="230" y="154"/>
                    </a:lnTo>
                    <a:lnTo>
                      <a:pt x="230" y="154"/>
                    </a:lnTo>
                    <a:lnTo>
                      <a:pt x="230" y="154"/>
                    </a:lnTo>
                    <a:lnTo>
                      <a:pt x="231" y="161"/>
                    </a:lnTo>
                    <a:lnTo>
                      <a:pt x="231" y="161"/>
                    </a:lnTo>
                    <a:lnTo>
                      <a:pt x="232" y="161"/>
                    </a:lnTo>
                    <a:lnTo>
                      <a:pt x="241" y="161"/>
                    </a:lnTo>
                    <a:lnTo>
                      <a:pt x="241" y="161"/>
                    </a:lnTo>
                    <a:lnTo>
                      <a:pt x="241" y="161"/>
                    </a:lnTo>
                    <a:lnTo>
                      <a:pt x="248" y="159"/>
                    </a:lnTo>
                    <a:lnTo>
                      <a:pt x="261" y="153"/>
                    </a:lnTo>
                    <a:lnTo>
                      <a:pt x="267" y="153"/>
                    </a:lnTo>
                    <a:lnTo>
                      <a:pt x="263" y="157"/>
                    </a:lnTo>
                    <a:lnTo>
                      <a:pt x="263" y="158"/>
                    </a:lnTo>
                    <a:lnTo>
                      <a:pt x="263" y="158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81" y="16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98" y="179"/>
                    </a:lnTo>
                    <a:lnTo>
                      <a:pt x="300" y="184"/>
                    </a:lnTo>
                    <a:lnTo>
                      <a:pt x="301" y="190"/>
                    </a:lnTo>
                    <a:lnTo>
                      <a:pt x="301" y="190"/>
                    </a:lnTo>
                    <a:lnTo>
                      <a:pt x="301" y="190"/>
                    </a:lnTo>
                    <a:lnTo>
                      <a:pt x="307" y="193"/>
                    </a:lnTo>
                    <a:lnTo>
                      <a:pt x="307" y="207"/>
                    </a:lnTo>
                    <a:lnTo>
                      <a:pt x="298" y="207"/>
                    </a:lnTo>
                    <a:lnTo>
                      <a:pt x="298" y="207"/>
                    </a:lnTo>
                    <a:lnTo>
                      <a:pt x="298" y="208"/>
                    </a:lnTo>
                    <a:lnTo>
                      <a:pt x="292" y="216"/>
                    </a:lnTo>
                    <a:lnTo>
                      <a:pt x="268" y="235"/>
                    </a:lnTo>
                    <a:lnTo>
                      <a:pt x="268" y="235"/>
                    </a:lnTo>
                    <a:lnTo>
                      <a:pt x="268" y="235"/>
                    </a:lnTo>
                    <a:lnTo>
                      <a:pt x="270" y="247"/>
                    </a:lnTo>
                    <a:lnTo>
                      <a:pt x="270" y="247"/>
                    </a:lnTo>
                    <a:lnTo>
                      <a:pt x="271" y="247"/>
                    </a:lnTo>
                    <a:lnTo>
                      <a:pt x="283" y="256"/>
                    </a:lnTo>
                    <a:lnTo>
                      <a:pt x="283" y="266"/>
                    </a:lnTo>
                    <a:lnTo>
                      <a:pt x="274" y="263"/>
                    </a:lnTo>
                    <a:lnTo>
                      <a:pt x="274" y="263"/>
                    </a:lnTo>
                    <a:lnTo>
                      <a:pt x="274" y="263"/>
                    </a:lnTo>
                    <a:lnTo>
                      <a:pt x="259" y="271"/>
                    </a:lnTo>
                    <a:lnTo>
                      <a:pt x="238" y="272"/>
                    </a:lnTo>
                    <a:lnTo>
                      <a:pt x="230" y="269"/>
                    </a:lnTo>
                    <a:lnTo>
                      <a:pt x="223" y="264"/>
                    </a:lnTo>
                    <a:lnTo>
                      <a:pt x="223" y="264"/>
                    </a:lnTo>
                    <a:lnTo>
                      <a:pt x="222" y="264"/>
                    </a:lnTo>
                    <a:lnTo>
                      <a:pt x="216" y="270"/>
                    </a:lnTo>
                    <a:lnTo>
                      <a:pt x="216" y="270"/>
                    </a:lnTo>
                    <a:lnTo>
                      <a:pt x="216" y="270"/>
                    </a:lnTo>
                    <a:lnTo>
                      <a:pt x="216" y="277"/>
                    </a:lnTo>
                    <a:lnTo>
                      <a:pt x="205" y="285"/>
                    </a:lnTo>
                    <a:lnTo>
                      <a:pt x="204" y="286"/>
                    </a:lnTo>
                    <a:lnTo>
                      <a:pt x="204" y="286"/>
                    </a:lnTo>
                    <a:lnTo>
                      <a:pt x="204" y="300"/>
                    </a:lnTo>
                    <a:lnTo>
                      <a:pt x="204" y="300"/>
                    </a:lnTo>
                    <a:lnTo>
                      <a:pt x="204" y="300"/>
                    </a:lnTo>
                    <a:lnTo>
                      <a:pt x="219" y="310"/>
                    </a:lnTo>
                    <a:lnTo>
                      <a:pt x="219" y="311"/>
                    </a:lnTo>
                    <a:lnTo>
                      <a:pt x="219" y="311"/>
                    </a:lnTo>
                    <a:lnTo>
                      <a:pt x="236" y="312"/>
                    </a:lnTo>
                    <a:lnTo>
                      <a:pt x="237" y="312"/>
                    </a:lnTo>
                    <a:lnTo>
                      <a:pt x="237" y="312"/>
                    </a:lnTo>
                    <a:lnTo>
                      <a:pt x="247" y="298"/>
                    </a:lnTo>
                    <a:lnTo>
                      <a:pt x="253" y="296"/>
                    </a:lnTo>
                    <a:lnTo>
                      <a:pt x="265" y="309"/>
                    </a:lnTo>
                    <a:lnTo>
                      <a:pt x="265" y="309"/>
                    </a:lnTo>
                    <a:lnTo>
                      <a:pt x="266" y="309"/>
                    </a:lnTo>
                    <a:lnTo>
                      <a:pt x="270" y="305"/>
                    </a:lnTo>
                    <a:lnTo>
                      <a:pt x="270" y="304"/>
                    </a:lnTo>
                    <a:lnTo>
                      <a:pt x="270" y="304"/>
                    </a:lnTo>
                    <a:lnTo>
                      <a:pt x="269" y="296"/>
                    </a:lnTo>
                    <a:lnTo>
                      <a:pt x="275" y="298"/>
                    </a:lnTo>
                    <a:lnTo>
                      <a:pt x="278" y="302"/>
                    </a:lnTo>
                    <a:lnTo>
                      <a:pt x="278" y="302"/>
                    </a:lnTo>
                    <a:lnTo>
                      <a:pt x="278" y="302"/>
                    </a:lnTo>
                    <a:lnTo>
                      <a:pt x="292" y="302"/>
                    </a:lnTo>
                    <a:lnTo>
                      <a:pt x="293" y="317"/>
                    </a:lnTo>
                    <a:lnTo>
                      <a:pt x="293" y="317"/>
                    </a:lnTo>
                    <a:lnTo>
                      <a:pt x="294" y="317"/>
                    </a:lnTo>
                    <a:lnTo>
                      <a:pt x="308" y="330"/>
                    </a:lnTo>
                    <a:lnTo>
                      <a:pt x="308" y="330"/>
                    </a:lnTo>
                    <a:lnTo>
                      <a:pt x="308" y="330"/>
                    </a:lnTo>
                    <a:lnTo>
                      <a:pt x="319" y="331"/>
                    </a:lnTo>
                    <a:lnTo>
                      <a:pt x="322" y="338"/>
                    </a:lnTo>
                    <a:lnTo>
                      <a:pt x="315" y="339"/>
                    </a:lnTo>
                    <a:lnTo>
                      <a:pt x="314" y="339"/>
                    </a:lnTo>
                    <a:lnTo>
                      <a:pt x="314" y="340"/>
                    </a:lnTo>
                    <a:lnTo>
                      <a:pt x="316" y="350"/>
                    </a:lnTo>
                    <a:lnTo>
                      <a:pt x="316" y="350"/>
                    </a:lnTo>
                    <a:lnTo>
                      <a:pt x="316" y="350"/>
                    </a:lnTo>
                    <a:lnTo>
                      <a:pt x="324" y="353"/>
                    </a:lnTo>
                    <a:lnTo>
                      <a:pt x="340" y="367"/>
                    </a:lnTo>
                    <a:lnTo>
                      <a:pt x="341" y="367"/>
                    </a:lnTo>
                    <a:lnTo>
                      <a:pt x="341" y="367"/>
                    </a:lnTo>
                    <a:lnTo>
                      <a:pt x="350" y="364"/>
                    </a:lnTo>
                    <a:lnTo>
                      <a:pt x="357" y="367"/>
                    </a:lnTo>
                    <a:lnTo>
                      <a:pt x="355" y="379"/>
                    </a:lnTo>
                    <a:lnTo>
                      <a:pt x="355" y="379"/>
                    </a:lnTo>
                    <a:lnTo>
                      <a:pt x="355" y="379"/>
                    </a:lnTo>
                    <a:lnTo>
                      <a:pt x="371" y="389"/>
                    </a:lnTo>
                    <a:lnTo>
                      <a:pt x="371" y="389"/>
                    </a:lnTo>
                    <a:lnTo>
                      <a:pt x="371" y="389"/>
                    </a:lnTo>
                    <a:lnTo>
                      <a:pt x="381" y="389"/>
                    </a:lnTo>
                    <a:lnTo>
                      <a:pt x="408" y="398"/>
                    </a:lnTo>
                    <a:lnTo>
                      <a:pt x="409" y="398"/>
                    </a:lnTo>
                    <a:lnTo>
                      <a:pt x="409" y="398"/>
                    </a:lnTo>
                    <a:lnTo>
                      <a:pt x="419" y="395"/>
                    </a:lnTo>
                    <a:lnTo>
                      <a:pt x="419" y="395"/>
                    </a:lnTo>
                    <a:lnTo>
                      <a:pt x="419" y="394"/>
                    </a:lnTo>
                    <a:lnTo>
                      <a:pt x="412" y="382"/>
                    </a:lnTo>
                    <a:lnTo>
                      <a:pt x="412" y="381"/>
                    </a:lnTo>
                    <a:lnTo>
                      <a:pt x="412" y="381"/>
                    </a:lnTo>
                    <a:lnTo>
                      <a:pt x="394" y="369"/>
                    </a:lnTo>
                    <a:lnTo>
                      <a:pt x="383" y="356"/>
                    </a:lnTo>
                    <a:lnTo>
                      <a:pt x="365" y="334"/>
                    </a:lnTo>
                    <a:lnTo>
                      <a:pt x="367" y="326"/>
                    </a:lnTo>
                    <a:lnTo>
                      <a:pt x="372" y="325"/>
                    </a:lnTo>
                    <a:lnTo>
                      <a:pt x="382" y="337"/>
                    </a:lnTo>
                    <a:lnTo>
                      <a:pt x="382" y="337"/>
                    </a:lnTo>
                    <a:lnTo>
                      <a:pt x="382" y="337"/>
                    </a:lnTo>
                    <a:lnTo>
                      <a:pt x="389" y="336"/>
                    </a:lnTo>
                    <a:lnTo>
                      <a:pt x="396" y="345"/>
                    </a:lnTo>
                    <a:lnTo>
                      <a:pt x="396" y="346"/>
                    </a:lnTo>
                    <a:lnTo>
                      <a:pt x="396" y="346"/>
                    </a:lnTo>
                    <a:lnTo>
                      <a:pt x="406" y="343"/>
                    </a:lnTo>
                    <a:lnTo>
                      <a:pt x="419" y="357"/>
                    </a:lnTo>
                    <a:lnTo>
                      <a:pt x="429" y="374"/>
                    </a:lnTo>
                    <a:lnTo>
                      <a:pt x="430" y="374"/>
                    </a:lnTo>
                    <a:lnTo>
                      <a:pt x="430" y="374"/>
                    </a:lnTo>
                    <a:lnTo>
                      <a:pt x="437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61"/>
                    </a:lnTo>
                    <a:lnTo>
                      <a:pt x="442" y="353"/>
                    </a:lnTo>
                    <a:lnTo>
                      <a:pt x="443" y="353"/>
                    </a:lnTo>
                    <a:lnTo>
                      <a:pt x="442" y="353"/>
                    </a:lnTo>
                    <a:lnTo>
                      <a:pt x="434" y="346"/>
                    </a:lnTo>
                    <a:lnTo>
                      <a:pt x="436" y="342"/>
                    </a:lnTo>
                    <a:lnTo>
                      <a:pt x="448" y="343"/>
                    </a:lnTo>
                    <a:lnTo>
                      <a:pt x="448" y="343"/>
                    </a:lnTo>
                    <a:lnTo>
                      <a:pt x="448" y="342"/>
                    </a:lnTo>
                    <a:lnTo>
                      <a:pt x="448" y="333"/>
                    </a:lnTo>
                    <a:lnTo>
                      <a:pt x="448" y="332"/>
                    </a:lnTo>
                    <a:lnTo>
                      <a:pt x="448" y="332"/>
                    </a:lnTo>
                    <a:lnTo>
                      <a:pt x="439" y="322"/>
                    </a:lnTo>
                    <a:lnTo>
                      <a:pt x="439" y="316"/>
                    </a:lnTo>
                    <a:lnTo>
                      <a:pt x="439" y="316"/>
                    </a:lnTo>
                    <a:lnTo>
                      <a:pt x="439" y="316"/>
                    </a:lnTo>
                    <a:lnTo>
                      <a:pt x="433" y="313"/>
                    </a:lnTo>
                    <a:lnTo>
                      <a:pt x="433" y="307"/>
                    </a:lnTo>
                    <a:lnTo>
                      <a:pt x="433" y="307"/>
                    </a:lnTo>
                    <a:lnTo>
                      <a:pt x="433" y="307"/>
                    </a:lnTo>
                    <a:lnTo>
                      <a:pt x="420" y="290"/>
                    </a:lnTo>
                    <a:lnTo>
                      <a:pt x="420" y="290"/>
                    </a:lnTo>
                    <a:lnTo>
                      <a:pt x="419" y="290"/>
                    </a:lnTo>
                    <a:lnTo>
                      <a:pt x="411" y="287"/>
                    </a:lnTo>
                    <a:lnTo>
                      <a:pt x="399" y="272"/>
                    </a:lnTo>
                    <a:lnTo>
                      <a:pt x="395" y="265"/>
                    </a:lnTo>
                    <a:lnTo>
                      <a:pt x="395" y="265"/>
                    </a:lnTo>
                    <a:lnTo>
                      <a:pt x="395" y="265"/>
                    </a:lnTo>
                    <a:lnTo>
                      <a:pt x="388" y="260"/>
                    </a:lnTo>
                    <a:lnTo>
                      <a:pt x="375" y="246"/>
                    </a:lnTo>
                    <a:lnTo>
                      <a:pt x="379" y="239"/>
                    </a:lnTo>
                    <a:lnTo>
                      <a:pt x="389" y="248"/>
                    </a:lnTo>
                    <a:lnTo>
                      <a:pt x="389" y="248"/>
                    </a:lnTo>
                    <a:lnTo>
                      <a:pt x="389" y="248"/>
                    </a:lnTo>
                    <a:lnTo>
                      <a:pt x="397" y="243"/>
                    </a:lnTo>
                    <a:lnTo>
                      <a:pt x="397" y="243"/>
                    </a:lnTo>
                    <a:lnTo>
                      <a:pt x="397" y="242"/>
                    </a:lnTo>
                    <a:lnTo>
                      <a:pt x="394" y="236"/>
                    </a:lnTo>
                    <a:lnTo>
                      <a:pt x="388" y="224"/>
                    </a:lnTo>
                    <a:lnTo>
                      <a:pt x="402" y="217"/>
                    </a:lnTo>
                    <a:lnTo>
                      <a:pt x="414" y="230"/>
                    </a:lnTo>
                    <a:lnTo>
                      <a:pt x="419" y="237"/>
                    </a:lnTo>
                    <a:lnTo>
                      <a:pt x="419" y="237"/>
                    </a:lnTo>
                    <a:lnTo>
                      <a:pt x="419" y="237"/>
                    </a:lnTo>
                    <a:lnTo>
                      <a:pt x="433" y="237"/>
                    </a:lnTo>
                    <a:lnTo>
                      <a:pt x="434" y="242"/>
                    </a:lnTo>
                    <a:lnTo>
                      <a:pt x="426" y="255"/>
                    </a:lnTo>
                    <a:lnTo>
                      <a:pt x="426" y="255"/>
                    </a:lnTo>
                    <a:lnTo>
                      <a:pt x="427" y="255"/>
                    </a:lnTo>
                    <a:lnTo>
                      <a:pt x="440" y="271"/>
                    </a:lnTo>
                    <a:lnTo>
                      <a:pt x="440" y="271"/>
                    </a:lnTo>
                    <a:lnTo>
                      <a:pt x="440" y="271"/>
                    </a:lnTo>
                    <a:lnTo>
                      <a:pt x="446" y="275"/>
                    </a:lnTo>
                    <a:lnTo>
                      <a:pt x="446" y="275"/>
                    </a:lnTo>
                    <a:lnTo>
                      <a:pt x="446" y="275"/>
                    </a:lnTo>
                    <a:lnTo>
                      <a:pt x="454" y="278"/>
                    </a:lnTo>
                    <a:lnTo>
                      <a:pt x="462" y="287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68" y="276"/>
                    </a:lnTo>
                    <a:lnTo>
                      <a:pt x="468" y="276"/>
                    </a:lnTo>
                    <a:lnTo>
                      <a:pt x="468" y="276"/>
                    </a:lnTo>
                    <a:lnTo>
                      <a:pt x="463" y="262"/>
                    </a:lnTo>
                    <a:lnTo>
                      <a:pt x="463" y="253"/>
                    </a:lnTo>
                    <a:lnTo>
                      <a:pt x="470" y="261"/>
                    </a:lnTo>
                    <a:lnTo>
                      <a:pt x="471" y="261"/>
                    </a:lnTo>
                    <a:lnTo>
                      <a:pt x="471" y="261"/>
                    </a:lnTo>
                    <a:lnTo>
                      <a:pt x="485" y="253"/>
                    </a:lnTo>
                    <a:lnTo>
                      <a:pt x="485" y="252"/>
                    </a:lnTo>
                    <a:lnTo>
                      <a:pt x="485" y="252"/>
                    </a:lnTo>
                    <a:lnTo>
                      <a:pt x="482" y="229"/>
                    </a:lnTo>
                    <a:lnTo>
                      <a:pt x="496" y="228"/>
                    </a:lnTo>
                    <a:lnTo>
                      <a:pt x="497" y="228"/>
                    </a:lnTo>
                    <a:lnTo>
                      <a:pt x="497" y="228"/>
                    </a:lnTo>
                    <a:lnTo>
                      <a:pt x="500" y="212"/>
                    </a:lnTo>
                    <a:lnTo>
                      <a:pt x="500" y="211"/>
                    </a:lnTo>
                    <a:lnTo>
                      <a:pt x="499" y="211"/>
                    </a:lnTo>
                    <a:lnTo>
                      <a:pt x="492" y="209"/>
                    </a:lnTo>
                    <a:lnTo>
                      <a:pt x="492" y="205"/>
                    </a:lnTo>
                    <a:lnTo>
                      <a:pt x="493" y="205"/>
                    </a:lnTo>
                    <a:lnTo>
                      <a:pt x="492" y="205"/>
                    </a:lnTo>
                    <a:lnTo>
                      <a:pt x="484" y="201"/>
                    </a:lnTo>
                    <a:lnTo>
                      <a:pt x="484" y="201"/>
                    </a:lnTo>
                    <a:lnTo>
                      <a:pt x="484" y="201"/>
                    </a:lnTo>
                    <a:lnTo>
                      <a:pt x="466" y="210"/>
                    </a:lnTo>
                    <a:lnTo>
                      <a:pt x="465" y="206"/>
                    </a:lnTo>
                    <a:lnTo>
                      <a:pt x="470" y="204"/>
                    </a:lnTo>
                    <a:lnTo>
                      <a:pt x="470" y="203"/>
                    </a:lnTo>
                    <a:lnTo>
                      <a:pt x="470" y="203"/>
                    </a:lnTo>
                    <a:lnTo>
                      <a:pt x="465" y="198"/>
                    </a:lnTo>
                    <a:lnTo>
                      <a:pt x="465" y="198"/>
                    </a:lnTo>
                    <a:lnTo>
                      <a:pt x="465" y="198"/>
                    </a:lnTo>
                    <a:lnTo>
                      <a:pt x="447" y="200"/>
                    </a:lnTo>
                    <a:lnTo>
                      <a:pt x="449" y="191"/>
                    </a:lnTo>
                    <a:lnTo>
                      <a:pt x="449" y="191"/>
                    </a:lnTo>
                    <a:lnTo>
                      <a:pt x="448" y="191"/>
                    </a:lnTo>
                    <a:lnTo>
                      <a:pt x="441" y="187"/>
                    </a:lnTo>
                    <a:lnTo>
                      <a:pt x="441" y="187"/>
                    </a:lnTo>
                    <a:lnTo>
                      <a:pt x="441" y="187"/>
                    </a:lnTo>
                    <a:lnTo>
                      <a:pt x="433" y="185"/>
                    </a:lnTo>
                    <a:lnTo>
                      <a:pt x="433" y="180"/>
                    </a:lnTo>
                    <a:lnTo>
                      <a:pt x="433" y="180"/>
                    </a:lnTo>
                    <a:lnTo>
                      <a:pt x="433" y="180"/>
                    </a:lnTo>
                    <a:lnTo>
                      <a:pt x="419" y="181"/>
                    </a:lnTo>
                    <a:lnTo>
                      <a:pt x="419" y="181"/>
                    </a:lnTo>
                    <a:lnTo>
                      <a:pt x="419" y="181"/>
                    </a:lnTo>
                    <a:lnTo>
                      <a:pt x="410" y="184"/>
                    </a:lnTo>
                    <a:lnTo>
                      <a:pt x="400" y="172"/>
                    </a:lnTo>
                    <a:lnTo>
                      <a:pt x="400" y="172"/>
                    </a:lnTo>
                    <a:lnTo>
                      <a:pt x="400" y="172"/>
                    </a:lnTo>
                    <a:lnTo>
                      <a:pt x="383" y="163"/>
                    </a:lnTo>
                    <a:lnTo>
                      <a:pt x="383" y="163"/>
                    </a:lnTo>
                    <a:lnTo>
                      <a:pt x="383" y="163"/>
                    </a:lnTo>
                    <a:lnTo>
                      <a:pt x="361" y="159"/>
                    </a:lnTo>
                    <a:lnTo>
                      <a:pt x="363" y="155"/>
                    </a:lnTo>
                    <a:lnTo>
                      <a:pt x="384" y="159"/>
                    </a:lnTo>
                    <a:lnTo>
                      <a:pt x="385" y="159"/>
                    </a:lnTo>
                    <a:lnTo>
                      <a:pt x="385" y="158"/>
                    </a:lnTo>
                    <a:lnTo>
                      <a:pt x="386" y="153"/>
                    </a:lnTo>
                    <a:lnTo>
                      <a:pt x="386" y="153"/>
                    </a:lnTo>
                    <a:lnTo>
                      <a:pt x="386" y="152"/>
                    </a:lnTo>
                    <a:lnTo>
                      <a:pt x="380" y="149"/>
                    </a:lnTo>
                    <a:lnTo>
                      <a:pt x="406" y="148"/>
                    </a:lnTo>
                    <a:lnTo>
                      <a:pt x="407" y="148"/>
                    </a:lnTo>
                    <a:lnTo>
                      <a:pt x="406" y="147"/>
                    </a:lnTo>
                    <a:lnTo>
                      <a:pt x="403" y="142"/>
                    </a:lnTo>
                    <a:lnTo>
                      <a:pt x="403" y="142"/>
                    </a:lnTo>
                    <a:lnTo>
                      <a:pt x="403" y="142"/>
                    </a:lnTo>
                    <a:lnTo>
                      <a:pt x="381" y="137"/>
                    </a:lnTo>
                    <a:lnTo>
                      <a:pt x="387" y="134"/>
                    </a:lnTo>
                    <a:lnTo>
                      <a:pt x="395" y="134"/>
                    </a:lnTo>
                    <a:lnTo>
                      <a:pt x="395" y="134"/>
                    </a:lnTo>
                    <a:lnTo>
                      <a:pt x="395" y="134"/>
                    </a:lnTo>
                    <a:lnTo>
                      <a:pt x="399" y="129"/>
                    </a:lnTo>
                    <a:lnTo>
                      <a:pt x="399" y="128"/>
                    </a:lnTo>
                    <a:lnTo>
                      <a:pt x="398" y="128"/>
                    </a:lnTo>
                    <a:lnTo>
                      <a:pt x="382" y="117"/>
                    </a:lnTo>
                    <a:lnTo>
                      <a:pt x="382" y="117"/>
                    </a:lnTo>
                    <a:lnTo>
                      <a:pt x="382" y="117"/>
                    </a:lnTo>
                    <a:lnTo>
                      <a:pt x="374" y="124"/>
                    </a:lnTo>
                    <a:lnTo>
                      <a:pt x="364" y="127"/>
                    </a:lnTo>
                    <a:lnTo>
                      <a:pt x="364" y="124"/>
                    </a:lnTo>
                    <a:lnTo>
                      <a:pt x="364" y="123"/>
                    </a:lnTo>
                    <a:lnTo>
                      <a:pt x="363" y="123"/>
                    </a:lnTo>
                    <a:lnTo>
                      <a:pt x="351" y="121"/>
                    </a:lnTo>
                    <a:lnTo>
                      <a:pt x="363" y="118"/>
                    </a:lnTo>
                    <a:lnTo>
                      <a:pt x="363" y="118"/>
                    </a:lnTo>
                    <a:lnTo>
                      <a:pt x="364" y="118"/>
                    </a:lnTo>
                    <a:lnTo>
                      <a:pt x="374" y="109"/>
                    </a:lnTo>
                    <a:lnTo>
                      <a:pt x="375" y="109"/>
                    </a:lnTo>
                    <a:lnTo>
                      <a:pt x="374" y="108"/>
                    </a:lnTo>
                    <a:lnTo>
                      <a:pt x="356" y="101"/>
                    </a:lnTo>
                    <a:lnTo>
                      <a:pt x="356" y="101"/>
                    </a:lnTo>
                    <a:lnTo>
                      <a:pt x="356" y="101"/>
                    </a:lnTo>
                    <a:lnTo>
                      <a:pt x="342" y="102"/>
                    </a:lnTo>
                    <a:lnTo>
                      <a:pt x="342" y="102"/>
                    </a:lnTo>
                    <a:lnTo>
                      <a:pt x="342" y="102"/>
                    </a:lnTo>
                    <a:lnTo>
                      <a:pt x="331" y="112"/>
                    </a:lnTo>
                    <a:lnTo>
                      <a:pt x="325" y="111"/>
                    </a:lnTo>
                    <a:lnTo>
                      <a:pt x="327" y="107"/>
                    </a:lnTo>
                    <a:lnTo>
                      <a:pt x="333" y="102"/>
                    </a:lnTo>
                    <a:lnTo>
                      <a:pt x="334" y="102"/>
                    </a:lnTo>
                    <a:lnTo>
                      <a:pt x="333" y="101"/>
                    </a:lnTo>
                    <a:lnTo>
                      <a:pt x="331" y="98"/>
                    </a:lnTo>
                    <a:lnTo>
                      <a:pt x="330" y="98"/>
                    </a:lnTo>
                    <a:lnTo>
                      <a:pt x="330" y="98"/>
                    </a:lnTo>
                    <a:lnTo>
                      <a:pt x="317" y="103"/>
                    </a:lnTo>
                    <a:lnTo>
                      <a:pt x="313" y="99"/>
                    </a:lnTo>
                    <a:lnTo>
                      <a:pt x="332" y="94"/>
                    </a:lnTo>
                    <a:lnTo>
                      <a:pt x="332" y="93"/>
                    </a:lnTo>
                    <a:lnTo>
                      <a:pt x="332" y="93"/>
                    </a:lnTo>
                    <a:lnTo>
                      <a:pt x="329" y="80"/>
                    </a:lnTo>
                    <a:lnTo>
                      <a:pt x="329" y="79"/>
                    </a:lnTo>
                    <a:lnTo>
                      <a:pt x="329" y="79"/>
                    </a:lnTo>
                    <a:lnTo>
                      <a:pt x="318" y="73"/>
                    </a:lnTo>
                    <a:lnTo>
                      <a:pt x="318" y="73"/>
                    </a:lnTo>
                    <a:lnTo>
                      <a:pt x="318" y="73"/>
                    </a:lnTo>
                    <a:lnTo>
                      <a:pt x="303" y="73"/>
                    </a:lnTo>
                    <a:lnTo>
                      <a:pt x="303" y="73"/>
                    </a:lnTo>
                    <a:lnTo>
                      <a:pt x="302" y="73"/>
                    </a:lnTo>
                    <a:lnTo>
                      <a:pt x="301" y="81"/>
                    </a:lnTo>
                    <a:lnTo>
                      <a:pt x="294" y="85"/>
                    </a:lnTo>
                    <a:lnTo>
                      <a:pt x="289" y="82"/>
                    </a:lnTo>
                    <a:lnTo>
                      <a:pt x="289" y="81"/>
                    </a:lnTo>
                    <a:lnTo>
                      <a:pt x="289" y="82"/>
                    </a:lnTo>
                    <a:lnTo>
                      <a:pt x="286" y="85"/>
                    </a:lnTo>
                    <a:lnTo>
                      <a:pt x="281" y="80"/>
                    </a:lnTo>
                    <a:lnTo>
                      <a:pt x="286" y="74"/>
                    </a:lnTo>
                    <a:lnTo>
                      <a:pt x="286" y="74"/>
                    </a:lnTo>
                    <a:lnTo>
                      <a:pt x="286" y="74"/>
                    </a:lnTo>
                    <a:lnTo>
                      <a:pt x="278" y="72"/>
                    </a:lnTo>
                    <a:lnTo>
                      <a:pt x="278" y="72"/>
                    </a:lnTo>
                    <a:lnTo>
                      <a:pt x="278" y="72"/>
                    </a:lnTo>
                    <a:lnTo>
                      <a:pt x="271" y="80"/>
                    </a:lnTo>
                    <a:lnTo>
                      <a:pt x="264" y="79"/>
                    </a:lnTo>
                    <a:lnTo>
                      <a:pt x="266" y="72"/>
                    </a:lnTo>
                    <a:lnTo>
                      <a:pt x="278" y="62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71" y="59"/>
                    </a:lnTo>
                    <a:lnTo>
                      <a:pt x="271" y="59"/>
                    </a:lnTo>
                    <a:lnTo>
                      <a:pt x="271" y="59"/>
                    </a:lnTo>
                    <a:lnTo>
                      <a:pt x="262" y="65"/>
                    </a:lnTo>
                    <a:lnTo>
                      <a:pt x="256" y="59"/>
                    </a:lnTo>
                    <a:lnTo>
                      <a:pt x="264" y="49"/>
                    </a:lnTo>
                    <a:lnTo>
                      <a:pt x="264" y="49"/>
                    </a:lnTo>
                    <a:lnTo>
                      <a:pt x="264" y="49"/>
                    </a:lnTo>
                    <a:lnTo>
                      <a:pt x="247" y="42"/>
                    </a:lnTo>
                    <a:lnTo>
                      <a:pt x="247" y="42"/>
                    </a:lnTo>
                    <a:lnTo>
                      <a:pt x="247" y="42"/>
                    </a:lnTo>
                    <a:lnTo>
                      <a:pt x="238" y="43"/>
                    </a:lnTo>
                    <a:lnTo>
                      <a:pt x="230" y="41"/>
                    </a:lnTo>
                    <a:lnTo>
                      <a:pt x="230" y="41"/>
                    </a:lnTo>
                    <a:lnTo>
                      <a:pt x="230" y="41"/>
                    </a:lnTo>
                    <a:lnTo>
                      <a:pt x="209" y="41"/>
                    </a:lnTo>
                    <a:lnTo>
                      <a:pt x="209" y="41"/>
                    </a:lnTo>
                    <a:lnTo>
                      <a:pt x="209" y="42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201" y="48"/>
                    </a:lnTo>
                    <a:lnTo>
                      <a:pt x="215" y="51"/>
                    </a:lnTo>
                    <a:lnTo>
                      <a:pt x="213" y="54"/>
                    </a:lnTo>
                    <a:lnTo>
                      <a:pt x="208" y="55"/>
                    </a:lnTo>
                    <a:lnTo>
                      <a:pt x="207" y="55"/>
                    </a:lnTo>
                    <a:lnTo>
                      <a:pt x="207" y="55"/>
                    </a:lnTo>
                    <a:lnTo>
                      <a:pt x="204" y="65"/>
                    </a:lnTo>
                    <a:lnTo>
                      <a:pt x="197" y="65"/>
                    </a:lnTo>
                    <a:lnTo>
                      <a:pt x="190" y="57"/>
                    </a:lnTo>
                    <a:lnTo>
                      <a:pt x="190" y="51"/>
                    </a:lnTo>
                    <a:lnTo>
                      <a:pt x="190" y="51"/>
                    </a:lnTo>
                    <a:lnTo>
                      <a:pt x="189" y="51"/>
                    </a:lnTo>
                    <a:lnTo>
                      <a:pt x="177" y="51"/>
                    </a:lnTo>
                    <a:lnTo>
                      <a:pt x="177" y="51"/>
                    </a:lnTo>
                    <a:lnTo>
                      <a:pt x="177" y="51"/>
                    </a:lnTo>
                    <a:lnTo>
                      <a:pt x="168" y="55"/>
                    </a:lnTo>
                    <a:lnTo>
                      <a:pt x="168" y="55"/>
                    </a:lnTo>
                    <a:lnTo>
                      <a:pt x="168" y="55"/>
                    </a:lnTo>
                    <a:lnTo>
                      <a:pt x="166" y="60"/>
                    </a:lnTo>
                    <a:lnTo>
                      <a:pt x="160" y="61"/>
                    </a:lnTo>
                    <a:lnTo>
                      <a:pt x="163" y="46"/>
                    </a:lnTo>
                    <a:lnTo>
                      <a:pt x="169" y="42"/>
                    </a:lnTo>
                    <a:lnTo>
                      <a:pt x="169" y="41"/>
                    </a:lnTo>
                    <a:lnTo>
                      <a:pt x="169" y="41"/>
                    </a:lnTo>
                    <a:lnTo>
                      <a:pt x="167" y="35"/>
                    </a:lnTo>
                    <a:lnTo>
                      <a:pt x="167" y="35"/>
                    </a:lnTo>
                    <a:lnTo>
                      <a:pt x="167" y="35"/>
                    </a:lnTo>
                    <a:lnTo>
                      <a:pt x="164" y="30"/>
                    </a:lnTo>
                    <a:lnTo>
                      <a:pt x="163" y="20"/>
                    </a:lnTo>
                    <a:lnTo>
                      <a:pt x="163" y="20"/>
                    </a:lnTo>
                    <a:lnTo>
                      <a:pt x="163" y="20"/>
                    </a:lnTo>
                    <a:lnTo>
                      <a:pt x="154" y="13"/>
                    </a:lnTo>
                    <a:lnTo>
                      <a:pt x="154" y="6"/>
                    </a:lnTo>
                    <a:lnTo>
                      <a:pt x="154" y="6"/>
                    </a:lnTo>
                    <a:lnTo>
                      <a:pt x="154" y="6"/>
                    </a:lnTo>
                    <a:lnTo>
                      <a:pt x="148" y="3"/>
                    </a:lnTo>
                    <a:lnTo>
                      <a:pt x="147" y="3"/>
                    </a:lnTo>
                    <a:lnTo>
                      <a:pt x="147" y="3"/>
                    </a:lnTo>
                    <a:lnTo>
                      <a:pt x="138" y="3"/>
                    </a:lnTo>
                    <a:lnTo>
                      <a:pt x="138" y="3"/>
                    </a:lnTo>
                    <a:lnTo>
                      <a:pt x="138" y="3"/>
                    </a:lnTo>
                    <a:lnTo>
                      <a:pt x="109" y="11"/>
                    </a:lnTo>
                    <a:lnTo>
                      <a:pt x="109" y="11"/>
                    </a:lnTo>
                    <a:lnTo>
                      <a:pt x="109" y="11"/>
                    </a:lnTo>
                    <a:lnTo>
                      <a:pt x="109" y="17"/>
                    </a:lnTo>
                    <a:lnTo>
                      <a:pt x="104" y="15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100" y="23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5" y="28"/>
                    </a:lnTo>
                    <a:lnTo>
                      <a:pt x="88" y="47"/>
                    </a:lnTo>
                    <a:lnTo>
                      <a:pt x="88" y="47"/>
                    </a:lnTo>
                    <a:lnTo>
                      <a:pt x="88" y="47"/>
                    </a:lnTo>
                    <a:lnTo>
                      <a:pt x="104" y="52"/>
                    </a:lnTo>
                    <a:lnTo>
                      <a:pt x="102" y="56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81" y="56"/>
                    </a:lnTo>
                    <a:lnTo>
                      <a:pt x="80" y="57"/>
                    </a:lnTo>
                    <a:lnTo>
                      <a:pt x="80" y="57"/>
                    </a:lnTo>
                    <a:lnTo>
                      <a:pt x="83" y="67"/>
                    </a:lnTo>
                    <a:lnTo>
                      <a:pt x="83" y="67"/>
                    </a:lnTo>
                    <a:lnTo>
                      <a:pt x="83" y="67"/>
                    </a:lnTo>
                    <a:lnTo>
                      <a:pt x="93" y="78"/>
                    </a:lnTo>
                    <a:lnTo>
                      <a:pt x="91" y="88"/>
                    </a:lnTo>
                    <a:lnTo>
                      <a:pt x="83" y="87"/>
                    </a:lnTo>
                    <a:lnTo>
                      <a:pt x="83" y="73"/>
                    </a:lnTo>
                    <a:lnTo>
                      <a:pt x="83" y="73"/>
                    </a:lnTo>
                    <a:lnTo>
                      <a:pt x="82" y="73"/>
                    </a:lnTo>
                    <a:lnTo>
                      <a:pt x="68" y="65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65" y="36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5" y="15"/>
                    </a:lnTo>
                    <a:lnTo>
                      <a:pt x="94" y="6"/>
                    </a:lnTo>
                    <a:lnTo>
                      <a:pt x="95" y="6"/>
                    </a:lnTo>
                    <a:lnTo>
                      <a:pt x="94" y="5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88" y="2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" name="Freeform 1622"/>
              <p:cNvSpPr>
                <a:spLocks noEditPoints="1"/>
              </p:cNvSpPr>
              <p:nvPr/>
            </p:nvSpPr>
            <p:spPr bwMode="gray">
              <a:xfrm>
                <a:off x="1394" y="630"/>
                <a:ext cx="500" cy="398"/>
              </a:xfrm>
              <a:custGeom>
                <a:avLst/>
                <a:gdLst>
                  <a:gd name="T0" fmla="*/ 84 w 500"/>
                  <a:gd name="T1" fmla="*/ 67 h 398"/>
                  <a:gd name="T2" fmla="*/ 153 w 500"/>
                  <a:gd name="T3" fmla="*/ 6 h 398"/>
                  <a:gd name="T4" fmla="*/ 205 w 500"/>
                  <a:gd name="T5" fmla="*/ 65 h 398"/>
                  <a:gd name="T6" fmla="*/ 265 w 500"/>
                  <a:gd name="T7" fmla="*/ 72 h 398"/>
                  <a:gd name="T8" fmla="*/ 312 w 500"/>
                  <a:gd name="T9" fmla="*/ 99 h 398"/>
                  <a:gd name="T10" fmla="*/ 374 w 500"/>
                  <a:gd name="T11" fmla="*/ 124 h 398"/>
                  <a:gd name="T12" fmla="*/ 400 w 500"/>
                  <a:gd name="T13" fmla="*/ 172 h 398"/>
                  <a:gd name="T14" fmla="*/ 492 w 500"/>
                  <a:gd name="T15" fmla="*/ 209 h 398"/>
                  <a:gd name="T16" fmla="*/ 434 w 500"/>
                  <a:gd name="T17" fmla="*/ 242 h 398"/>
                  <a:gd name="T18" fmla="*/ 411 w 500"/>
                  <a:gd name="T19" fmla="*/ 288 h 398"/>
                  <a:gd name="T20" fmla="*/ 419 w 500"/>
                  <a:gd name="T21" fmla="*/ 357 h 398"/>
                  <a:gd name="T22" fmla="*/ 371 w 500"/>
                  <a:gd name="T23" fmla="*/ 389 h 398"/>
                  <a:gd name="T24" fmla="*/ 276 w 500"/>
                  <a:gd name="T25" fmla="*/ 297 h 398"/>
                  <a:gd name="T26" fmla="*/ 238 w 500"/>
                  <a:gd name="T27" fmla="*/ 272 h 398"/>
                  <a:gd name="T28" fmla="*/ 286 w 500"/>
                  <a:gd name="T29" fmla="*/ 172 h 398"/>
                  <a:gd name="T30" fmla="*/ 218 w 500"/>
                  <a:gd name="T31" fmla="*/ 128 h 398"/>
                  <a:gd name="T32" fmla="*/ 146 w 500"/>
                  <a:gd name="T33" fmla="*/ 124 h 398"/>
                  <a:gd name="T34" fmla="*/ 67 w 500"/>
                  <a:gd name="T35" fmla="*/ 112 h 398"/>
                  <a:gd name="T36" fmla="*/ 8 w 500"/>
                  <a:gd name="T37" fmla="*/ 83 h 398"/>
                  <a:gd name="T38" fmla="*/ 70 w 500"/>
                  <a:gd name="T39" fmla="*/ 0 h 398"/>
                  <a:gd name="T40" fmla="*/ 5 w 500"/>
                  <a:gd name="T41" fmla="*/ 45 h 398"/>
                  <a:gd name="T42" fmla="*/ 8 w 500"/>
                  <a:gd name="T43" fmla="*/ 83 h 398"/>
                  <a:gd name="T44" fmla="*/ 12 w 500"/>
                  <a:gd name="T45" fmla="*/ 99 h 398"/>
                  <a:gd name="T46" fmla="*/ 68 w 500"/>
                  <a:gd name="T47" fmla="*/ 120 h 398"/>
                  <a:gd name="T48" fmla="*/ 140 w 500"/>
                  <a:gd name="T49" fmla="*/ 131 h 398"/>
                  <a:gd name="T50" fmla="*/ 161 w 500"/>
                  <a:gd name="T51" fmla="*/ 125 h 398"/>
                  <a:gd name="T52" fmla="*/ 185 w 500"/>
                  <a:gd name="T53" fmla="*/ 110 h 398"/>
                  <a:gd name="T54" fmla="*/ 230 w 500"/>
                  <a:gd name="T55" fmla="*/ 139 h 398"/>
                  <a:gd name="T56" fmla="*/ 267 w 500"/>
                  <a:gd name="T57" fmla="*/ 153 h 398"/>
                  <a:gd name="T58" fmla="*/ 301 w 500"/>
                  <a:gd name="T59" fmla="*/ 190 h 398"/>
                  <a:gd name="T60" fmla="*/ 283 w 500"/>
                  <a:gd name="T61" fmla="*/ 256 h 398"/>
                  <a:gd name="T62" fmla="*/ 216 w 500"/>
                  <a:gd name="T63" fmla="*/ 277 h 398"/>
                  <a:gd name="T64" fmla="*/ 253 w 500"/>
                  <a:gd name="T65" fmla="*/ 296 h 398"/>
                  <a:gd name="T66" fmla="*/ 293 w 500"/>
                  <a:gd name="T67" fmla="*/ 317 h 398"/>
                  <a:gd name="T68" fmla="*/ 340 w 500"/>
                  <a:gd name="T69" fmla="*/ 367 h 398"/>
                  <a:gd name="T70" fmla="*/ 409 w 500"/>
                  <a:gd name="T71" fmla="*/ 398 h 398"/>
                  <a:gd name="T72" fmla="*/ 382 w 500"/>
                  <a:gd name="T73" fmla="*/ 337 h 398"/>
                  <a:gd name="T74" fmla="*/ 442 w 500"/>
                  <a:gd name="T75" fmla="*/ 353 h 398"/>
                  <a:gd name="T76" fmla="*/ 439 w 500"/>
                  <a:gd name="T77" fmla="*/ 316 h 398"/>
                  <a:gd name="T78" fmla="*/ 375 w 500"/>
                  <a:gd name="T79" fmla="*/ 246 h 398"/>
                  <a:gd name="T80" fmla="*/ 419 w 500"/>
                  <a:gd name="T81" fmla="*/ 237 h 398"/>
                  <a:gd name="T82" fmla="*/ 463 w 500"/>
                  <a:gd name="T83" fmla="*/ 287 h 398"/>
                  <a:gd name="T84" fmla="*/ 496 w 500"/>
                  <a:gd name="T85" fmla="*/ 228 h 398"/>
                  <a:gd name="T86" fmla="*/ 465 w 500"/>
                  <a:gd name="T87" fmla="*/ 206 h 398"/>
                  <a:gd name="T88" fmla="*/ 433 w 500"/>
                  <a:gd name="T89" fmla="*/ 185 h 398"/>
                  <a:gd name="T90" fmla="*/ 361 w 500"/>
                  <a:gd name="T91" fmla="*/ 159 h 398"/>
                  <a:gd name="T92" fmla="*/ 403 w 500"/>
                  <a:gd name="T93" fmla="*/ 142 h 398"/>
                  <a:gd name="T94" fmla="*/ 364 w 500"/>
                  <a:gd name="T95" fmla="*/ 124 h 398"/>
                  <a:gd name="T96" fmla="*/ 342 w 500"/>
                  <a:gd name="T97" fmla="*/ 102 h 398"/>
                  <a:gd name="T98" fmla="*/ 332 w 500"/>
                  <a:gd name="T99" fmla="*/ 93 h 398"/>
                  <a:gd name="T100" fmla="*/ 289 w 500"/>
                  <a:gd name="T101" fmla="*/ 81 h 398"/>
                  <a:gd name="T102" fmla="*/ 278 w 500"/>
                  <a:gd name="T103" fmla="*/ 61 h 398"/>
                  <a:gd name="T104" fmla="*/ 230 w 500"/>
                  <a:gd name="T105" fmla="*/ 41 h 398"/>
                  <a:gd name="T106" fmla="*/ 204 w 500"/>
                  <a:gd name="T107" fmla="*/ 65 h 398"/>
                  <a:gd name="T108" fmla="*/ 163 w 500"/>
                  <a:gd name="T109" fmla="*/ 46 h 398"/>
                  <a:gd name="T110" fmla="*/ 154 w 500"/>
                  <a:gd name="T111" fmla="*/ 6 h 398"/>
                  <a:gd name="T112" fmla="*/ 94 w 500"/>
                  <a:gd name="T113" fmla="*/ 19 h 398"/>
                  <a:gd name="T114" fmla="*/ 90 w 500"/>
                  <a:gd name="T115" fmla="*/ 52 h 398"/>
                  <a:gd name="T116" fmla="*/ 66 w 500"/>
                  <a:gd name="T117" fmla="*/ 40 h 398"/>
                  <a:gd name="T118" fmla="*/ 76 w 500"/>
                  <a:gd name="T119" fmla="*/ 1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00" h="398">
                    <a:moveTo>
                      <a:pt x="70" y="0"/>
                    </a:moveTo>
                    <a:lnTo>
                      <a:pt x="76" y="2"/>
                    </a:lnTo>
                    <a:lnTo>
                      <a:pt x="88" y="3"/>
                    </a:lnTo>
                    <a:lnTo>
                      <a:pt x="94" y="6"/>
                    </a:lnTo>
                    <a:lnTo>
                      <a:pt x="85" y="14"/>
                    </a:lnTo>
                    <a:lnTo>
                      <a:pt x="82" y="19"/>
                    </a:lnTo>
                    <a:lnTo>
                      <a:pt x="64" y="35"/>
                    </a:lnTo>
                    <a:lnTo>
                      <a:pt x="66" y="40"/>
                    </a:lnTo>
                    <a:lnTo>
                      <a:pt x="67" y="65"/>
                    </a:lnTo>
                    <a:lnTo>
                      <a:pt x="82" y="73"/>
                    </a:lnTo>
                    <a:lnTo>
                      <a:pt x="82" y="87"/>
                    </a:lnTo>
                    <a:lnTo>
                      <a:pt x="91" y="88"/>
                    </a:lnTo>
                    <a:lnTo>
                      <a:pt x="93" y="78"/>
                    </a:lnTo>
                    <a:lnTo>
                      <a:pt x="84" y="67"/>
                    </a:lnTo>
                    <a:lnTo>
                      <a:pt x="81" y="57"/>
                    </a:lnTo>
                    <a:lnTo>
                      <a:pt x="90" y="52"/>
                    </a:lnTo>
                    <a:lnTo>
                      <a:pt x="102" y="57"/>
                    </a:lnTo>
                    <a:lnTo>
                      <a:pt x="105" y="52"/>
                    </a:lnTo>
                    <a:lnTo>
                      <a:pt x="88" y="47"/>
                    </a:lnTo>
                    <a:lnTo>
                      <a:pt x="85" y="28"/>
                    </a:lnTo>
                    <a:lnTo>
                      <a:pt x="101" y="23"/>
                    </a:lnTo>
                    <a:lnTo>
                      <a:pt x="94" y="19"/>
                    </a:lnTo>
                    <a:lnTo>
                      <a:pt x="103" y="15"/>
                    </a:lnTo>
                    <a:lnTo>
                      <a:pt x="110" y="18"/>
                    </a:lnTo>
                    <a:lnTo>
                      <a:pt x="110" y="11"/>
                    </a:lnTo>
                    <a:lnTo>
                      <a:pt x="138" y="3"/>
                    </a:lnTo>
                    <a:lnTo>
                      <a:pt x="147" y="3"/>
                    </a:lnTo>
                    <a:lnTo>
                      <a:pt x="153" y="6"/>
                    </a:lnTo>
                    <a:lnTo>
                      <a:pt x="153" y="13"/>
                    </a:lnTo>
                    <a:lnTo>
                      <a:pt x="162" y="20"/>
                    </a:lnTo>
                    <a:lnTo>
                      <a:pt x="164" y="30"/>
                    </a:lnTo>
                    <a:lnTo>
                      <a:pt x="167" y="35"/>
                    </a:lnTo>
                    <a:lnTo>
                      <a:pt x="169" y="41"/>
                    </a:lnTo>
                    <a:lnTo>
                      <a:pt x="162" y="46"/>
                    </a:lnTo>
                    <a:lnTo>
                      <a:pt x="160" y="62"/>
                    </a:lnTo>
                    <a:lnTo>
                      <a:pt x="167" y="61"/>
                    </a:lnTo>
                    <a:lnTo>
                      <a:pt x="168" y="55"/>
                    </a:lnTo>
                    <a:lnTo>
                      <a:pt x="177" y="51"/>
                    </a:lnTo>
                    <a:lnTo>
                      <a:pt x="189" y="51"/>
                    </a:lnTo>
                    <a:lnTo>
                      <a:pt x="190" y="58"/>
                    </a:lnTo>
                    <a:lnTo>
                      <a:pt x="197" y="65"/>
                    </a:lnTo>
                    <a:lnTo>
                      <a:pt x="205" y="65"/>
                    </a:lnTo>
                    <a:lnTo>
                      <a:pt x="208" y="55"/>
                    </a:lnTo>
                    <a:lnTo>
                      <a:pt x="214" y="54"/>
                    </a:lnTo>
                    <a:lnTo>
                      <a:pt x="215" y="50"/>
                    </a:lnTo>
                    <a:lnTo>
                      <a:pt x="202" y="47"/>
                    </a:lnTo>
                    <a:lnTo>
                      <a:pt x="209" y="42"/>
                    </a:lnTo>
                    <a:lnTo>
                      <a:pt x="230" y="41"/>
                    </a:lnTo>
                    <a:lnTo>
                      <a:pt x="238" y="43"/>
                    </a:lnTo>
                    <a:lnTo>
                      <a:pt x="247" y="43"/>
                    </a:lnTo>
                    <a:lnTo>
                      <a:pt x="263" y="49"/>
                    </a:lnTo>
                    <a:lnTo>
                      <a:pt x="256" y="59"/>
                    </a:lnTo>
                    <a:lnTo>
                      <a:pt x="262" y="65"/>
                    </a:lnTo>
                    <a:lnTo>
                      <a:pt x="271" y="59"/>
                    </a:lnTo>
                    <a:lnTo>
                      <a:pt x="278" y="62"/>
                    </a:lnTo>
                    <a:lnTo>
                      <a:pt x="265" y="72"/>
                    </a:lnTo>
                    <a:lnTo>
                      <a:pt x="264" y="80"/>
                    </a:lnTo>
                    <a:lnTo>
                      <a:pt x="271" y="80"/>
                    </a:lnTo>
                    <a:lnTo>
                      <a:pt x="278" y="72"/>
                    </a:lnTo>
                    <a:lnTo>
                      <a:pt x="286" y="74"/>
                    </a:lnTo>
                    <a:lnTo>
                      <a:pt x="280" y="80"/>
                    </a:lnTo>
                    <a:lnTo>
                      <a:pt x="286" y="85"/>
                    </a:lnTo>
                    <a:lnTo>
                      <a:pt x="289" y="82"/>
                    </a:lnTo>
                    <a:lnTo>
                      <a:pt x="294" y="85"/>
                    </a:lnTo>
                    <a:lnTo>
                      <a:pt x="301" y="81"/>
                    </a:lnTo>
                    <a:lnTo>
                      <a:pt x="303" y="73"/>
                    </a:lnTo>
                    <a:lnTo>
                      <a:pt x="318" y="73"/>
                    </a:lnTo>
                    <a:lnTo>
                      <a:pt x="328" y="80"/>
                    </a:lnTo>
                    <a:lnTo>
                      <a:pt x="332" y="93"/>
                    </a:lnTo>
                    <a:lnTo>
                      <a:pt x="312" y="99"/>
                    </a:lnTo>
                    <a:lnTo>
                      <a:pt x="317" y="103"/>
                    </a:lnTo>
                    <a:lnTo>
                      <a:pt x="330" y="99"/>
                    </a:lnTo>
                    <a:lnTo>
                      <a:pt x="333" y="102"/>
                    </a:lnTo>
                    <a:lnTo>
                      <a:pt x="327" y="106"/>
                    </a:lnTo>
                    <a:lnTo>
                      <a:pt x="324" y="112"/>
                    </a:lnTo>
                    <a:lnTo>
                      <a:pt x="332" y="113"/>
                    </a:lnTo>
                    <a:lnTo>
                      <a:pt x="342" y="102"/>
                    </a:lnTo>
                    <a:lnTo>
                      <a:pt x="356" y="102"/>
                    </a:lnTo>
                    <a:lnTo>
                      <a:pt x="374" y="109"/>
                    </a:lnTo>
                    <a:lnTo>
                      <a:pt x="363" y="117"/>
                    </a:lnTo>
                    <a:lnTo>
                      <a:pt x="348" y="121"/>
                    </a:lnTo>
                    <a:lnTo>
                      <a:pt x="363" y="124"/>
                    </a:lnTo>
                    <a:lnTo>
                      <a:pt x="363" y="128"/>
                    </a:lnTo>
                    <a:lnTo>
                      <a:pt x="374" y="124"/>
                    </a:lnTo>
                    <a:lnTo>
                      <a:pt x="382" y="117"/>
                    </a:lnTo>
                    <a:lnTo>
                      <a:pt x="398" y="128"/>
                    </a:lnTo>
                    <a:lnTo>
                      <a:pt x="395" y="134"/>
                    </a:lnTo>
                    <a:lnTo>
                      <a:pt x="387" y="134"/>
                    </a:lnTo>
                    <a:lnTo>
                      <a:pt x="380" y="137"/>
                    </a:lnTo>
                    <a:lnTo>
                      <a:pt x="402" y="143"/>
                    </a:lnTo>
                    <a:lnTo>
                      <a:pt x="406" y="147"/>
                    </a:lnTo>
                    <a:lnTo>
                      <a:pt x="378" y="149"/>
                    </a:lnTo>
                    <a:lnTo>
                      <a:pt x="386" y="153"/>
                    </a:lnTo>
                    <a:lnTo>
                      <a:pt x="384" y="158"/>
                    </a:lnTo>
                    <a:lnTo>
                      <a:pt x="363" y="154"/>
                    </a:lnTo>
                    <a:lnTo>
                      <a:pt x="360" y="159"/>
                    </a:lnTo>
                    <a:lnTo>
                      <a:pt x="383" y="164"/>
                    </a:lnTo>
                    <a:lnTo>
                      <a:pt x="400" y="172"/>
                    </a:lnTo>
                    <a:lnTo>
                      <a:pt x="410" y="185"/>
                    </a:lnTo>
                    <a:lnTo>
                      <a:pt x="419" y="181"/>
                    </a:lnTo>
                    <a:lnTo>
                      <a:pt x="433" y="180"/>
                    </a:lnTo>
                    <a:lnTo>
                      <a:pt x="433" y="186"/>
                    </a:lnTo>
                    <a:lnTo>
                      <a:pt x="441" y="187"/>
                    </a:lnTo>
                    <a:lnTo>
                      <a:pt x="448" y="191"/>
                    </a:lnTo>
                    <a:lnTo>
                      <a:pt x="446" y="201"/>
                    </a:lnTo>
                    <a:lnTo>
                      <a:pt x="465" y="198"/>
                    </a:lnTo>
                    <a:lnTo>
                      <a:pt x="470" y="203"/>
                    </a:lnTo>
                    <a:lnTo>
                      <a:pt x="465" y="206"/>
                    </a:lnTo>
                    <a:lnTo>
                      <a:pt x="466" y="210"/>
                    </a:lnTo>
                    <a:lnTo>
                      <a:pt x="484" y="202"/>
                    </a:lnTo>
                    <a:lnTo>
                      <a:pt x="492" y="205"/>
                    </a:lnTo>
                    <a:lnTo>
                      <a:pt x="492" y="209"/>
                    </a:lnTo>
                    <a:lnTo>
                      <a:pt x="499" y="212"/>
                    </a:lnTo>
                    <a:lnTo>
                      <a:pt x="496" y="228"/>
                    </a:lnTo>
                    <a:lnTo>
                      <a:pt x="481" y="228"/>
                    </a:lnTo>
                    <a:lnTo>
                      <a:pt x="485" y="252"/>
                    </a:lnTo>
                    <a:lnTo>
                      <a:pt x="471" y="261"/>
                    </a:lnTo>
                    <a:lnTo>
                      <a:pt x="463" y="252"/>
                    </a:lnTo>
                    <a:lnTo>
                      <a:pt x="463" y="262"/>
                    </a:lnTo>
                    <a:lnTo>
                      <a:pt x="467" y="276"/>
                    </a:lnTo>
                    <a:lnTo>
                      <a:pt x="463" y="287"/>
                    </a:lnTo>
                    <a:lnTo>
                      <a:pt x="454" y="277"/>
                    </a:lnTo>
                    <a:lnTo>
                      <a:pt x="446" y="275"/>
                    </a:lnTo>
                    <a:lnTo>
                      <a:pt x="440" y="270"/>
                    </a:lnTo>
                    <a:lnTo>
                      <a:pt x="427" y="255"/>
                    </a:lnTo>
                    <a:lnTo>
                      <a:pt x="434" y="242"/>
                    </a:lnTo>
                    <a:lnTo>
                      <a:pt x="433" y="237"/>
                    </a:lnTo>
                    <a:lnTo>
                      <a:pt x="419" y="237"/>
                    </a:lnTo>
                    <a:lnTo>
                      <a:pt x="415" y="230"/>
                    </a:lnTo>
                    <a:lnTo>
                      <a:pt x="402" y="217"/>
                    </a:lnTo>
                    <a:lnTo>
                      <a:pt x="387" y="224"/>
                    </a:lnTo>
                    <a:lnTo>
                      <a:pt x="393" y="237"/>
                    </a:lnTo>
                    <a:lnTo>
                      <a:pt x="397" y="242"/>
                    </a:lnTo>
                    <a:lnTo>
                      <a:pt x="389" y="248"/>
                    </a:lnTo>
                    <a:lnTo>
                      <a:pt x="378" y="238"/>
                    </a:lnTo>
                    <a:lnTo>
                      <a:pt x="374" y="246"/>
                    </a:lnTo>
                    <a:lnTo>
                      <a:pt x="387" y="261"/>
                    </a:lnTo>
                    <a:lnTo>
                      <a:pt x="395" y="265"/>
                    </a:lnTo>
                    <a:lnTo>
                      <a:pt x="398" y="272"/>
                    </a:lnTo>
                    <a:lnTo>
                      <a:pt x="411" y="288"/>
                    </a:lnTo>
                    <a:lnTo>
                      <a:pt x="419" y="290"/>
                    </a:lnTo>
                    <a:lnTo>
                      <a:pt x="433" y="307"/>
                    </a:lnTo>
                    <a:lnTo>
                      <a:pt x="433" y="313"/>
                    </a:lnTo>
                    <a:lnTo>
                      <a:pt x="439" y="316"/>
                    </a:lnTo>
                    <a:lnTo>
                      <a:pt x="439" y="323"/>
                    </a:lnTo>
                    <a:lnTo>
                      <a:pt x="448" y="333"/>
                    </a:lnTo>
                    <a:lnTo>
                      <a:pt x="448" y="342"/>
                    </a:lnTo>
                    <a:lnTo>
                      <a:pt x="436" y="341"/>
                    </a:lnTo>
                    <a:lnTo>
                      <a:pt x="433" y="346"/>
                    </a:lnTo>
                    <a:lnTo>
                      <a:pt x="442" y="353"/>
                    </a:lnTo>
                    <a:lnTo>
                      <a:pt x="437" y="361"/>
                    </a:lnTo>
                    <a:lnTo>
                      <a:pt x="437" y="372"/>
                    </a:lnTo>
                    <a:lnTo>
                      <a:pt x="430" y="373"/>
                    </a:lnTo>
                    <a:lnTo>
                      <a:pt x="419" y="357"/>
                    </a:lnTo>
                    <a:lnTo>
                      <a:pt x="406" y="342"/>
                    </a:lnTo>
                    <a:lnTo>
                      <a:pt x="396" y="345"/>
                    </a:lnTo>
                    <a:lnTo>
                      <a:pt x="389" y="335"/>
                    </a:lnTo>
                    <a:lnTo>
                      <a:pt x="382" y="337"/>
                    </a:lnTo>
                    <a:lnTo>
                      <a:pt x="372" y="324"/>
                    </a:lnTo>
                    <a:lnTo>
                      <a:pt x="367" y="326"/>
                    </a:lnTo>
                    <a:lnTo>
                      <a:pt x="365" y="334"/>
                    </a:lnTo>
                    <a:lnTo>
                      <a:pt x="383" y="357"/>
                    </a:lnTo>
                    <a:lnTo>
                      <a:pt x="393" y="369"/>
                    </a:lnTo>
                    <a:lnTo>
                      <a:pt x="412" y="382"/>
                    </a:lnTo>
                    <a:lnTo>
                      <a:pt x="419" y="395"/>
                    </a:lnTo>
                    <a:lnTo>
                      <a:pt x="409" y="398"/>
                    </a:lnTo>
                    <a:lnTo>
                      <a:pt x="381" y="389"/>
                    </a:lnTo>
                    <a:lnTo>
                      <a:pt x="371" y="389"/>
                    </a:lnTo>
                    <a:lnTo>
                      <a:pt x="356" y="379"/>
                    </a:lnTo>
                    <a:lnTo>
                      <a:pt x="357" y="366"/>
                    </a:lnTo>
                    <a:lnTo>
                      <a:pt x="350" y="364"/>
                    </a:lnTo>
                    <a:lnTo>
                      <a:pt x="341" y="366"/>
                    </a:lnTo>
                    <a:lnTo>
                      <a:pt x="324" y="352"/>
                    </a:lnTo>
                    <a:lnTo>
                      <a:pt x="317" y="349"/>
                    </a:lnTo>
                    <a:lnTo>
                      <a:pt x="315" y="340"/>
                    </a:lnTo>
                    <a:lnTo>
                      <a:pt x="322" y="338"/>
                    </a:lnTo>
                    <a:lnTo>
                      <a:pt x="319" y="331"/>
                    </a:lnTo>
                    <a:lnTo>
                      <a:pt x="308" y="330"/>
                    </a:lnTo>
                    <a:lnTo>
                      <a:pt x="294" y="317"/>
                    </a:lnTo>
                    <a:lnTo>
                      <a:pt x="292" y="302"/>
                    </a:lnTo>
                    <a:lnTo>
                      <a:pt x="278" y="302"/>
                    </a:lnTo>
                    <a:lnTo>
                      <a:pt x="276" y="297"/>
                    </a:lnTo>
                    <a:lnTo>
                      <a:pt x="268" y="296"/>
                    </a:lnTo>
                    <a:lnTo>
                      <a:pt x="269" y="304"/>
                    </a:lnTo>
                    <a:lnTo>
                      <a:pt x="265" y="309"/>
                    </a:lnTo>
                    <a:lnTo>
                      <a:pt x="253" y="296"/>
                    </a:lnTo>
                    <a:lnTo>
                      <a:pt x="247" y="297"/>
                    </a:lnTo>
                    <a:lnTo>
                      <a:pt x="236" y="311"/>
                    </a:lnTo>
                    <a:lnTo>
                      <a:pt x="219" y="310"/>
                    </a:lnTo>
                    <a:lnTo>
                      <a:pt x="204" y="300"/>
                    </a:lnTo>
                    <a:lnTo>
                      <a:pt x="205" y="286"/>
                    </a:lnTo>
                    <a:lnTo>
                      <a:pt x="217" y="277"/>
                    </a:lnTo>
                    <a:lnTo>
                      <a:pt x="217" y="270"/>
                    </a:lnTo>
                    <a:lnTo>
                      <a:pt x="223" y="264"/>
                    </a:lnTo>
                    <a:lnTo>
                      <a:pt x="230" y="269"/>
                    </a:lnTo>
                    <a:lnTo>
                      <a:pt x="238" y="272"/>
                    </a:lnTo>
                    <a:lnTo>
                      <a:pt x="259" y="272"/>
                    </a:lnTo>
                    <a:lnTo>
                      <a:pt x="274" y="263"/>
                    </a:lnTo>
                    <a:lnTo>
                      <a:pt x="283" y="266"/>
                    </a:lnTo>
                    <a:lnTo>
                      <a:pt x="283" y="256"/>
                    </a:lnTo>
                    <a:lnTo>
                      <a:pt x="271" y="246"/>
                    </a:lnTo>
                    <a:lnTo>
                      <a:pt x="268" y="235"/>
                    </a:lnTo>
                    <a:lnTo>
                      <a:pt x="292" y="217"/>
                    </a:lnTo>
                    <a:lnTo>
                      <a:pt x="298" y="208"/>
                    </a:lnTo>
                    <a:lnTo>
                      <a:pt x="307" y="207"/>
                    </a:lnTo>
                    <a:lnTo>
                      <a:pt x="307" y="193"/>
                    </a:lnTo>
                    <a:lnTo>
                      <a:pt x="301" y="190"/>
                    </a:lnTo>
                    <a:lnTo>
                      <a:pt x="300" y="183"/>
                    </a:lnTo>
                    <a:lnTo>
                      <a:pt x="298" y="179"/>
                    </a:lnTo>
                    <a:lnTo>
                      <a:pt x="286" y="172"/>
                    </a:lnTo>
                    <a:lnTo>
                      <a:pt x="282" y="165"/>
                    </a:lnTo>
                    <a:lnTo>
                      <a:pt x="271" y="165"/>
                    </a:lnTo>
                    <a:lnTo>
                      <a:pt x="263" y="157"/>
                    </a:lnTo>
                    <a:lnTo>
                      <a:pt x="268" y="153"/>
                    </a:lnTo>
                    <a:lnTo>
                      <a:pt x="260" y="153"/>
                    </a:lnTo>
                    <a:lnTo>
                      <a:pt x="248" y="158"/>
                    </a:lnTo>
                    <a:lnTo>
                      <a:pt x="241" y="161"/>
                    </a:lnTo>
                    <a:lnTo>
                      <a:pt x="232" y="161"/>
                    </a:lnTo>
                    <a:lnTo>
                      <a:pt x="230" y="154"/>
                    </a:lnTo>
                    <a:lnTo>
                      <a:pt x="252" y="148"/>
                    </a:lnTo>
                    <a:lnTo>
                      <a:pt x="250" y="146"/>
                    </a:lnTo>
                    <a:lnTo>
                      <a:pt x="230" y="139"/>
                    </a:lnTo>
                    <a:lnTo>
                      <a:pt x="226" y="132"/>
                    </a:lnTo>
                    <a:lnTo>
                      <a:pt x="218" y="128"/>
                    </a:lnTo>
                    <a:lnTo>
                      <a:pt x="219" y="118"/>
                    </a:lnTo>
                    <a:lnTo>
                      <a:pt x="209" y="111"/>
                    </a:lnTo>
                    <a:lnTo>
                      <a:pt x="203" y="110"/>
                    </a:lnTo>
                    <a:lnTo>
                      <a:pt x="195" y="105"/>
                    </a:lnTo>
                    <a:lnTo>
                      <a:pt x="185" y="108"/>
                    </a:lnTo>
                    <a:lnTo>
                      <a:pt x="185" y="110"/>
                    </a:lnTo>
                    <a:lnTo>
                      <a:pt x="200" y="118"/>
                    </a:lnTo>
                    <a:lnTo>
                      <a:pt x="197" y="124"/>
                    </a:lnTo>
                    <a:lnTo>
                      <a:pt x="182" y="125"/>
                    </a:lnTo>
                    <a:lnTo>
                      <a:pt x="168" y="120"/>
                    </a:lnTo>
                    <a:lnTo>
                      <a:pt x="158" y="122"/>
                    </a:lnTo>
                    <a:lnTo>
                      <a:pt x="161" y="124"/>
                    </a:lnTo>
                    <a:lnTo>
                      <a:pt x="158" y="128"/>
                    </a:lnTo>
                    <a:lnTo>
                      <a:pt x="146" y="124"/>
                    </a:lnTo>
                    <a:lnTo>
                      <a:pt x="140" y="119"/>
                    </a:lnTo>
                    <a:lnTo>
                      <a:pt x="132" y="117"/>
                    </a:lnTo>
                    <a:lnTo>
                      <a:pt x="129" y="118"/>
                    </a:lnTo>
                    <a:lnTo>
                      <a:pt x="132" y="122"/>
                    </a:lnTo>
                    <a:lnTo>
                      <a:pt x="140" y="126"/>
                    </a:lnTo>
                    <a:lnTo>
                      <a:pt x="140" y="131"/>
                    </a:lnTo>
                    <a:lnTo>
                      <a:pt x="130" y="128"/>
                    </a:lnTo>
                    <a:lnTo>
                      <a:pt x="121" y="126"/>
                    </a:lnTo>
                    <a:lnTo>
                      <a:pt x="114" y="125"/>
                    </a:lnTo>
                    <a:lnTo>
                      <a:pt x="102" y="121"/>
                    </a:lnTo>
                    <a:lnTo>
                      <a:pt x="91" y="121"/>
                    </a:lnTo>
                    <a:lnTo>
                      <a:pt x="79" y="123"/>
                    </a:lnTo>
                    <a:lnTo>
                      <a:pt x="69" y="120"/>
                    </a:lnTo>
                    <a:lnTo>
                      <a:pt x="67" y="112"/>
                    </a:lnTo>
                    <a:lnTo>
                      <a:pt x="61" y="110"/>
                    </a:lnTo>
                    <a:lnTo>
                      <a:pt x="51" y="117"/>
                    </a:lnTo>
                    <a:lnTo>
                      <a:pt x="41" y="117"/>
                    </a:lnTo>
                    <a:lnTo>
                      <a:pt x="34" y="110"/>
                    </a:lnTo>
                    <a:lnTo>
                      <a:pt x="20" y="103"/>
                    </a:lnTo>
                    <a:lnTo>
                      <a:pt x="13" y="99"/>
                    </a:lnTo>
                    <a:lnTo>
                      <a:pt x="11" y="91"/>
                    </a:lnTo>
                    <a:lnTo>
                      <a:pt x="20" y="90"/>
                    </a:lnTo>
                    <a:lnTo>
                      <a:pt x="31" y="93"/>
                    </a:lnTo>
                    <a:lnTo>
                      <a:pt x="40" y="93"/>
                    </a:lnTo>
                    <a:lnTo>
                      <a:pt x="49" y="95"/>
                    </a:lnTo>
                    <a:lnTo>
                      <a:pt x="47" y="90"/>
                    </a:lnTo>
                    <a:lnTo>
                      <a:pt x="31" y="87"/>
                    </a:lnTo>
                    <a:lnTo>
                      <a:pt x="8" y="83"/>
                    </a:lnTo>
                    <a:lnTo>
                      <a:pt x="1" y="74"/>
                    </a:lnTo>
                    <a:lnTo>
                      <a:pt x="5" y="67"/>
                    </a:lnTo>
                    <a:lnTo>
                      <a:pt x="4" y="60"/>
                    </a:lnTo>
                    <a:lnTo>
                      <a:pt x="8" y="55"/>
                    </a:lnTo>
                    <a:lnTo>
                      <a:pt x="2" y="50"/>
                    </a:lnTo>
                    <a:lnTo>
                      <a:pt x="5" y="45"/>
                    </a:lnTo>
                    <a:lnTo>
                      <a:pt x="14" y="39"/>
                    </a:lnTo>
                    <a:lnTo>
                      <a:pt x="14" y="27"/>
                    </a:lnTo>
                    <a:lnTo>
                      <a:pt x="29" y="13"/>
                    </a:lnTo>
                    <a:lnTo>
                      <a:pt x="34" y="13"/>
                    </a:lnTo>
                    <a:lnTo>
                      <a:pt x="55" y="0"/>
                    </a:lnTo>
                    <a:lnTo>
                      <a:pt x="70" y="0"/>
                    </a:lnTo>
                    <a:moveTo>
                      <a:pt x="70" y="0"/>
                    </a:moveTo>
                    <a:lnTo>
                      <a:pt x="70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34" y="12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38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8" y="55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5" y="67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31" y="87"/>
                    </a:lnTo>
                    <a:lnTo>
                      <a:pt x="47" y="90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0" y="93"/>
                    </a:lnTo>
                    <a:lnTo>
                      <a:pt x="40" y="93"/>
                    </a:lnTo>
                    <a:lnTo>
                      <a:pt x="31" y="93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11" y="91"/>
                    </a:lnTo>
                    <a:lnTo>
                      <a:pt x="10" y="91"/>
                    </a:lnTo>
                    <a:lnTo>
                      <a:pt x="11" y="92"/>
                    </a:lnTo>
                    <a:lnTo>
                      <a:pt x="12" y="99"/>
                    </a:lnTo>
                    <a:lnTo>
                      <a:pt x="13" y="100"/>
                    </a:lnTo>
                    <a:lnTo>
                      <a:pt x="13" y="100"/>
                    </a:lnTo>
                    <a:lnTo>
                      <a:pt x="20" y="104"/>
                    </a:lnTo>
                    <a:lnTo>
                      <a:pt x="33" y="111"/>
                    </a:lnTo>
                    <a:lnTo>
                      <a:pt x="41" y="118"/>
                    </a:lnTo>
                    <a:lnTo>
                      <a:pt x="41" y="118"/>
                    </a:lnTo>
                    <a:lnTo>
                      <a:pt x="41" y="118"/>
                    </a:lnTo>
                    <a:lnTo>
                      <a:pt x="51" y="118"/>
                    </a:lnTo>
                    <a:lnTo>
                      <a:pt x="51" y="118"/>
                    </a:lnTo>
                    <a:lnTo>
                      <a:pt x="51" y="118"/>
                    </a:lnTo>
                    <a:lnTo>
                      <a:pt x="61" y="111"/>
                    </a:lnTo>
                    <a:lnTo>
                      <a:pt x="67" y="112"/>
                    </a:lnTo>
                    <a:lnTo>
                      <a:pt x="68" y="120"/>
                    </a:lnTo>
                    <a:lnTo>
                      <a:pt x="68" y="120"/>
                    </a:lnTo>
                    <a:lnTo>
                      <a:pt x="68" y="120"/>
                    </a:lnTo>
                    <a:lnTo>
                      <a:pt x="79" y="123"/>
                    </a:lnTo>
                    <a:lnTo>
                      <a:pt x="79" y="123"/>
                    </a:lnTo>
                    <a:lnTo>
                      <a:pt x="79" y="123"/>
                    </a:lnTo>
                    <a:lnTo>
                      <a:pt x="91" y="121"/>
                    </a:lnTo>
                    <a:lnTo>
                      <a:pt x="102" y="122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21" y="126"/>
                    </a:lnTo>
                    <a:lnTo>
                      <a:pt x="130" y="128"/>
                    </a:lnTo>
                    <a:lnTo>
                      <a:pt x="140" y="131"/>
                    </a:lnTo>
                    <a:lnTo>
                      <a:pt x="140" y="131"/>
                    </a:lnTo>
                    <a:lnTo>
                      <a:pt x="140" y="131"/>
                    </a:lnTo>
                    <a:lnTo>
                      <a:pt x="140" y="126"/>
                    </a:lnTo>
                    <a:lnTo>
                      <a:pt x="140" y="126"/>
                    </a:lnTo>
                    <a:lnTo>
                      <a:pt x="140" y="126"/>
                    </a:lnTo>
                    <a:lnTo>
                      <a:pt x="133" y="122"/>
                    </a:lnTo>
                    <a:lnTo>
                      <a:pt x="130" y="118"/>
                    </a:lnTo>
                    <a:lnTo>
                      <a:pt x="132" y="117"/>
                    </a:lnTo>
                    <a:lnTo>
                      <a:pt x="140" y="119"/>
                    </a:lnTo>
                    <a:lnTo>
                      <a:pt x="146" y="124"/>
                    </a:lnTo>
                    <a:lnTo>
                      <a:pt x="146" y="124"/>
                    </a:lnTo>
                    <a:lnTo>
                      <a:pt x="146" y="124"/>
                    </a:lnTo>
                    <a:lnTo>
                      <a:pt x="158" y="129"/>
                    </a:lnTo>
                    <a:lnTo>
                      <a:pt x="158" y="129"/>
                    </a:lnTo>
                    <a:lnTo>
                      <a:pt x="158" y="129"/>
                    </a:lnTo>
                    <a:lnTo>
                      <a:pt x="161" y="125"/>
                    </a:lnTo>
                    <a:lnTo>
                      <a:pt x="162" y="124"/>
                    </a:lnTo>
                    <a:lnTo>
                      <a:pt x="161" y="124"/>
                    </a:lnTo>
                    <a:lnTo>
                      <a:pt x="159" y="122"/>
                    </a:lnTo>
                    <a:lnTo>
                      <a:pt x="168" y="120"/>
                    </a:lnTo>
                    <a:lnTo>
                      <a:pt x="182" y="126"/>
                    </a:lnTo>
                    <a:lnTo>
                      <a:pt x="182" y="126"/>
                    </a:lnTo>
                    <a:lnTo>
                      <a:pt x="182" y="126"/>
                    </a:lnTo>
                    <a:lnTo>
                      <a:pt x="197" y="125"/>
                    </a:lnTo>
                    <a:lnTo>
                      <a:pt x="197" y="125"/>
                    </a:lnTo>
                    <a:lnTo>
                      <a:pt x="197" y="125"/>
                    </a:lnTo>
                    <a:lnTo>
                      <a:pt x="201" y="118"/>
                    </a:lnTo>
                    <a:lnTo>
                      <a:pt x="201" y="118"/>
                    </a:lnTo>
                    <a:lnTo>
                      <a:pt x="200" y="118"/>
                    </a:lnTo>
                    <a:lnTo>
                      <a:pt x="185" y="110"/>
                    </a:lnTo>
                    <a:lnTo>
                      <a:pt x="185" y="108"/>
                    </a:lnTo>
                    <a:lnTo>
                      <a:pt x="195" y="105"/>
                    </a:lnTo>
                    <a:lnTo>
                      <a:pt x="203" y="111"/>
                    </a:lnTo>
                    <a:lnTo>
                      <a:pt x="203" y="111"/>
                    </a:lnTo>
                    <a:lnTo>
                      <a:pt x="203" y="111"/>
                    </a:lnTo>
                    <a:lnTo>
                      <a:pt x="209" y="111"/>
                    </a:lnTo>
                    <a:lnTo>
                      <a:pt x="219" y="118"/>
                    </a:lnTo>
                    <a:lnTo>
                      <a:pt x="218" y="128"/>
                    </a:lnTo>
                    <a:lnTo>
                      <a:pt x="218" y="128"/>
                    </a:lnTo>
                    <a:lnTo>
                      <a:pt x="218" y="128"/>
                    </a:lnTo>
                    <a:lnTo>
                      <a:pt x="225" y="132"/>
                    </a:lnTo>
                    <a:lnTo>
                      <a:pt x="230" y="139"/>
                    </a:lnTo>
                    <a:lnTo>
                      <a:pt x="230" y="139"/>
                    </a:lnTo>
                    <a:lnTo>
                      <a:pt x="230" y="139"/>
                    </a:lnTo>
                    <a:lnTo>
                      <a:pt x="250" y="146"/>
                    </a:lnTo>
                    <a:lnTo>
                      <a:pt x="251" y="148"/>
                    </a:lnTo>
                    <a:lnTo>
                      <a:pt x="230" y="154"/>
                    </a:lnTo>
                    <a:lnTo>
                      <a:pt x="230" y="154"/>
                    </a:lnTo>
                    <a:lnTo>
                      <a:pt x="230" y="154"/>
                    </a:lnTo>
                    <a:lnTo>
                      <a:pt x="231" y="161"/>
                    </a:lnTo>
                    <a:lnTo>
                      <a:pt x="231" y="161"/>
                    </a:lnTo>
                    <a:lnTo>
                      <a:pt x="232" y="161"/>
                    </a:lnTo>
                    <a:lnTo>
                      <a:pt x="241" y="161"/>
                    </a:lnTo>
                    <a:lnTo>
                      <a:pt x="241" y="161"/>
                    </a:lnTo>
                    <a:lnTo>
                      <a:pt x="241" y="161"/>
                    </a:lnTo>
                    <a:lnTo>
                      <a:pt x="248" y="159"/>
                    </a:lnTo>
                    <a:lnTo>
                      <a:pt x="261" y="153"/>
                    </a:lnTo>
                    <a:lnTo>
                      <a:pt x="267" y="153"/>
                    </a:lnTo>
                    <a:lnTo>
                      <a:pt x="263" y="157"/>
                    </a:lnTo>
                    <a:lnTo>
                      <a:pt x="263" y="158"/>
                    </a:lnTo>
                    <a:lnTo>
                      <a:pt x="263" y="158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81" y="16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98" y="179"/>
                    </a:lnTo>
                    <a:lnTo>
                      <a:pt x="300" y="184"/>
                    </a:lnTo>
                    <a:lnTo>
                      <a:pt x="301" y="190"/>
                    </a:lnTo>
                    <a:lnTo>
                      <a:pt x="301" y="190"/>
                    </a:lnTo>
                    <a:lnTo>
                      <a:pt x="301" y="190"/>
                    </a:lnTo>
                    <a:lnTo>
                      <a:pt x="307" y="193"/>
                    </a:lnTo>
                    <a:lnTo>
                      <a:pt x="307" y="207"/>
                    </a:lnTo>
                    <a:lnTo>
                      <a:pt x="298" y="207"/>
                    </a:lnTo>
                    <a:lnTo>
                      <a:pt x="298" y="207"/>
                    </a:lnTo>
                    <a:lnTo>
                      <a:pt x="298" y="208"/>
                    </a:lnTo>
                    <a:lnTo>
                      <a:pt x="292" y="216"/>
                    </a:lnTo>
                    <a:lnTo>
                      <a:pt x="268" y="235"/>
                    </a:lnTo>
                    <a:lnTo>
                      <a:pt x="268" y="235"/>
                    </a:lnTo>
                    <a:lnTo>
                      <a:pt x="268" y="235"/>
                    </a:lnTo>
                    <a:lnTo>
                      <a:pt x="270" y="247"/>
                    </a:lnTo>
                    <a:lnTo>
                      <a:pt x="270" y="247"/>
                    </a:lnTo>
                    <a:lnTo>
                      <a:pt x="271" y="247"/>
                    </a:lnTo>
                    <a:lnTo>
                      <a:pt x="283" y="256"/>
                    </a:lnTo>
                    <a:lnTo>
                      <a:pt x="283" y="266"/>
                    </a:lnTo>
                    <a:lnTo>
                      <a:pt x="274" y="263"/>
                    </a:lnTo>
                    <a:lnTo>
                      <a:pt x="274" y="263"/>
                    </a:lnTo>
                    <a:lnTo>
                      <a:pt x="274" y="263"/>
                    </a:lnTo>
                    <a:lnTo>
                      <a:pt x="259" y="271"/>
                    </a:lnTo>
                    <a:lnTo>
                      <a:pt x="238" y="272"/>
                    </a:lnTo>
                    <a:lnTo>
                      <a:pt x="230" y="269"/>
                    </a:lnTo>
                    <a:lnTo>
                      <a:pt x="223" y="264"/>
                    </a:lnTo>
                    <a:lnTo>
                      <a:pt x="223" y="264"/>
                    </a:lnTo>
                    <a:lnTo>
                      <a:pt x="222" y="264"/>
                    </a:lnTo>
                    <a:lnTo>
                      <a:pt x="216" y="270"/>
                    </a:lnTo>
                    <a:lnTo>
                      <a:pt x="216" y="270"/>
                    </a:lnTo>
                    <a:lnTo>
                      <a:pt x="216" y="270"/>
                    </a:lnTo>
                    <a:lnTo>
                      <a:pt x="216" y="277"/>
                    </a:lnTo>
                    <a:lnTo>
                      <a:pt x="205" y="285"/>
                    </a:lnTo>
                    <a:lnTo>
                      <a:pt x="204" y="286"/>
                    </a:lnTo>
                    <a:lnTo>
                      <a:pt x="204" y="286"/>
                    </a:lnTo>
                    <a:lnTo>
                      <a:pt x="204" y="300"/>
                    </a:lnTo>
                    <a:lnTo>
                      <a:pt x="204" y="300"/>
                    </a:lnTo>
                    <a:lnTo>
                      <a:pt x="204" y="300"/>
                    </a:lnTo>
                    <a:lnTo>
                      <a:pt x="219" y="310"/>
                    </a:lnTo>
                    <a:lnTo>
                      <a:pt x="219" y="311"/>
                    </a:lnTo>
                    <a:lnTo>
                      <a:pt x="219" y="311"/>
                    </a:lnTo>
                    <a:lnTo>
                      <a:pt x="236" y="312"/>
                    </a:lnTo>
                    <a:lnTo>
                      <a:pt x="237" y="312"/>
                    </a:lnTo>
                    <a:lnTo>
                      <a:pt x="237" y="312"/>
                    </a:lnTo>
                    <a:lnTo>
                      <a:pt x="247" y="298"/>
                    </a:lnTo>
                    <a:lnTo>
                      <a:pt x="253" y="296"/>
                    </a:lnTo>
                    <a:lnTo>
                      <a:pt x="265" y="309"/>
                    </a:lnTo>
                    <a:lnTo>
                      <a:pt x="265" y="309"/>
                    </a:lnTo>
                    <a:lnTo>
                      <a:pt x="266" y="309"/>
                    </a:lnTo>
                    <a:lnTo>
                      <a:pt x="270" y="305"/>
                    </a:lnTo>
                    <a:lnTo>
                      <a:pt x="270" y="304"/>
                    </a:lnTo>
                    <a:lnTo>
                      <a:pt x="270" y="304"/>
                    </a:lnTo>
                    <a:lnTo>
                      <a:pt x="269" y="296"/>
                    </a:lnTo>
                    <a:lnTo>
                      <a:pt x="275" y="298"/>
                    </a:lnTo>
                    <a:lnTo>
                      <a:pt x="278" y="302"/>
                    </a:lnTo>
                    <a:lnTo>
                      <a:pt x="278" y="302"/>
                    </a:lnTo>
                    <a:lnTo>
                      <a:pt x="278" y="302"/>
                    </a:lnTo>
                    <a:lnTo>
                      <a:pt x="292" y="302"/>
                    </a:lnTo>
                    <a:lnTo>
                      <a:pt x="293" y="317"/>
                    </a:lnTo>
                    <a:lnTo>
                      <a:pt x="293" y="317"/>
                    </a:lnTo>
                    <a:lnTo>
                      <a:pt x="294" y="317"/>
                    </a:lnTo>
                    <a:lnTo>
                      <a:pt x="308" y="330"/>
                    </a:lnTo>
                    <a:lnTo>
                      <a:pt x="308" y="330"/>
                    </a:lnTo>
                    <a:lnTo>
                      <a:pt x="308" y="330"/>
                    </a:lnTo>
                    <a:lnTo>
                      <a:pt x="319" y="331"/>
                    </a:lnTo>
                    <a:lnTo>
                      <a:pt x="322" y="338"/>
                    </a:lnTo>
                    <a:lnTo>
                      <a:pt x="315" y="339"/>
                    </a:lnTo>
                    <a:lnTo>
                      <a:pt x="314" y="339"/>
                    </a:lnTo>
                    <a:lnTo>
                      <a:pt x="314" y="340"/>
                    </a:lnTo>
                    <a:lnTo>
                      <a:pt x="316" y="350"/>
                    </a:lnTo>
                    <a:lnTo>
                      <a:pt x="316" y="350"/>
                    </a:lnTo>
                    <a:lnTo>
                      <a:pt x="316" y="350"/>
                    </a:lnTo>
                    <a:lnTo>
                      <a:pt x="324" y="353"/>
                    </a:lnTo>
                    <a:lnTo>
                      <a:pt x="340" y="367"/>
                    </a:lnTo>
                    <a:lnTo>
                      <a:pt x="341" y="367"/>
                    </a:lnTo>
                    <a:lnTo>
                      <a:pt x="341" y="367"/>
                    </a:lnTo>
                    <a:lnTo>
                      <a:pt x="350" y="364"/>
                    </a:lnTo>
                    <a:lnTo>
                      <a:pt x="357" y="367"/>
                    </a:lnTo>
                    <a:lnTo>
                      <a:pt x="355" y="379"/>
                    </a:lnTo>
                    <a:lnTo>
                      <a:pt x="355" y="379"/>
                    </a:lnTo>
                    <a:lnTo>
                      <a:pt x="355" y="379"/>
                    </a:lnTo>
                    <a:lnTo>
                      <a:pt x="371" y="389"/>
                    </a:lnTo>
                    <a:lnTo>
                      <a:pt x="371" y="389"/>
                    </a:lnTo>
                    <a:lnTo>
                      <a:pt x="371" y="389"/>
                    </a:lnTo>
                    <a:lnTo>
                      <a:pt x="381" y="389"/>
                    </a:lnTo>
                    <a:lnTo>
                      <a:pt x="408" y="398"/>
                    </a:lnTo>
                    <a:lnTo>
                      <a:pt x="409" y="398"/>
                    </a:lnTo>
                    <a:lnTo>
                      <a:pt x="409" y="398"/>
                    </a:lnTo>
                    <a:lnTo>
                      <a:pt x="419" y="395"/>
                    </a:lnTo>
                    <a:lnTo>
                      <a:pt x="419" y="395"/>
                    </a:lnTo>
                    <a:lnTo>
                      <a:pt x="419" y="394"/>
                    </a:lnTo>
                    <a:lnTo>
                      <a:pt x="412" y="382"/>
                    </a:lnTo>
                    <a:lnTo>
                      <a:pt x="412" y="381"/>
                    </a:lnTo>
                    <a:lnTo>
                      <a:pt x="412" y="381"/>
                    </a:lnTo>
                    <a:lnTo>
                      <a:pt x="394" y="369"/>
                    </a:lnTo>
                    <a:lnTo>
                      <a:pt x="383" y="356"/>
                    </a:lnTo>
                    <a:lnTo>
                      <a:pt x="365" y="334"/>
                    </a:lnTo>
                    <a:lnTo>
                      <a:pt x="367" y="326"/>
                    </a:lnTo>
                    <a:lnTo>
                      <a:pt x="372" y="325"/>
                    </a:lnTo>
                    <a:lnTo>
                      <a:pt x="382" y="337"/>
                    </a:lnTo>
                    <a:lnTo>
                      <a:pt x="382" y="337"/>
                    </a:lnTo>
                    <a:lnTo>
                      <a:pt x="382" y="337"/>
                    </a:lnTo>
                    <a:lnTo>
                      <a:pt x="389" y="336"/>
                    </a:lnTo>
                    <a:lnTo>
                      <a:pt x="396" y="345"/>
                    </a:lnTo>
                    <a:lnTo>
                      <a:pt x="396" y="346"/>
                    </a:lnTo>
                    <a:lnTo>
                      <a:pt x="396" y="346"/>
                    </a:lnTo>
                    <a:lnTo>
                      <a:pt x="406" y="343"/>
                    </a:lnTo>
                    <a:lnTo>
                      <a:pt x="419" y="357"/>
                    </a:lnTo>
                    <a:lnTo>
                      <a:pt x="429" y="374"/>
                    </a:lnTo>
                    <a:lnTo>
                      <a:pt x="430" y="374"/>
                    </a:lnTo>
                    <a:lnTo>
                      <a:pt x="430" y="374"/>
                    </a:lnTo>
                    <a:lnTo>
                      <a:pt x="437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61"/>
                    </a:lnTo>
                    <a:lnTo>
                      <a:pt x="442" y="353"/>
                    </a:lnTo>
                    <a:lnTo>
                      <a:pt x="443" y="353"/>
                    </a:lnTo>
                    <a:lnTo>
                      <a:pt x="442" y="353"/>
                    </a:lnTo>
                    <a:lnTo>
                      <a:pt x="434" y="346"/>
                    </a:lnTo>
                    <a:lnTo>
                      <a:pt x="436" y="342"/>
                    </a:lnTo>
                    <a:lnTo>
                      <a:pt x="448" y="343"/>
                    </a:lnTo>
                    <a:lnTo>
                      <a:pt x="448" y="343"/>
                    </a:lnTo>
                    <a:lnTo>
                      <a:pt x="448" y="342"/>
                    </a:lnTo>
                    <a:lnTo>
                      <a:pt x="448" y="333"/>
                    </a:lnTo>
                    <a:lnTo>
                      <a:pt x="448" y="332"/>
                    </a:lnTo>
                    <a:lnTo>
                      <a:pt x="448" y="332"/>
                    </a:lnTo>
                    <a:lnTo>
                      <a:pt x="439" y="322"/>
                    </a:lnTo>
                    <a:lnTo>
                      <a:pt x="439" y="316"/>
                    </a:lnTo>
                    <a:lnTo>
                      <a:pt x="439" y="316"/>
                    </a:lnTo>
                    <a:lnTo>
                      <a:pt x="439" y="316"/>
                    </a:lnTo>
                    <a:lnTo>
                      <a:pt x="433" y="313"/>
                    </a:lnTo>
                    <a:lnTo>
                      <a:pt x="433" y="307"/>
                    </a:lnTo>
                    <a:lnTo>
                      <a:pt x="433" y="307"/>
                    </a:lnTo>
                    <a:lnTo>
                      <a:pt x="433" y="307"/>
                    </a:lnTo>
                    <a:lnTo>
                      <a:pt x="420" y="290"/>
                    </a:lnTo>
                    <a:lnTo>
                      <a:pt x="420" y="290"/>
                    </a:lnTo>
                    <a:lnTo>
                      <a:pt x="419" y="290"/>
                    </a:lnTo>
                    <a:lnTo>
                      <a:pt x="411" y="287"/>
                    </a:lnTo>
                    <a:lnTo>
                      <a:pt x="399" y="272"/>
                    </a:lnTo>
                    <a:lnTo>
                      <a:pt x="395" y="265"/>
                    </a:lnTo>
                    <a:lnTo>
                      <a:pt x="395" y="265"/>
                    </a:lnTo>
                    <a:lnTo>
                      <a:pt x="395" y="265"/>
                    </a:lnTo>
                    <a:lnTo>
                      <a:pt x="388" y="260"/>
                    </a:lnTo>
                    <a:lnTo>
                      <a:pt x="375" y="246"/>
                    </a:lnTo>
                    <a:lnTo>
                      <a:pt x="379" y="239"/>
                    </a:lnTo>
                    <a:lnTo>
                      <a:pt x="389" y="248"/>
                    </a:lnTo>
                    <a:lnTo>
                      <a:pt x="389" y="248"/>
                    </a:lnTo>
                    <a:lnTo>
                      <a:pt x="389" y="248"/>
                    </a:lnTo>
                    <a:lnTo>
                      <a:pt x="397" y="243"/>
                    </a:lnTo>
                    <a:lnTo>
                      <a:pt x="397" y="243"/>
                    </a:lnTo>
                    <a:lnTo>
                      <a:pt x="397" y="242"/>
                    </a:lnTo>
                    <a:lnTo>
                      <a:pt x="394" y="236"/>
                    </a:lnTo>
                    <a:lnTo>
                      <a:pt x="388" y="224"/>
                    </a:lnTo>
                    <a:lnTo>
                      <a:pt x="402" y="217"/>
                    </a:lnTo>
                    <a:lnTo>
                      <a:pt x="414" y="230"/>
                    </a:lnTo>
                    <a:lnTo>
                      <a:pt x="419" y="237"/>
                    </a:lnTo>
                    <a:lnTo>
                      <a:pt x="419" y="237"/>
                    </a:lnTo>
                    <a:lnTo>
                      <a:pt x="419" y="237"/>
                    </a:lnTo>
                    <a:lnTo>
                      <a:pt x="433" y="237"/>
                    </a:lnTo>
                    <a:lnTo>
                      <a:pt x="434" y="242"/>
                    </a:lnTo>
                    <a:lnTo>
                      <a:pt x="426" y="255"/>
                    </a:lnTo>
                    <a:lnTo>
                      <a:pt x="426" y="255"/>
                    </a:lnTo>
                    <a:lnTo>
                      <a:pt x="427" y="255"/>
                    </a:lnTo>
                    <a:lnTo>
                      <a:pt x="440" y="271"/>
                    </a:lnTo>
                    <a:lnTo>
                      <a:pt x="440" y="271"/>
                    </a:lnTo>
                    <a:lnTo>
                      <a:pt x="440" y="271"/>
                    </a:lnTo>
                    <a:lnTo>
                      <a:pt x="446" y="275"/>
                    </a:lnTo>
                    <a:lnTo>
                      <a:pt x="446" y="275"/>
                    </a:lnTo>
                    <a:lnTo>
                      <a:pt x="446" y="275"/>
                    </a:lnTo>
                    <a:lnTo>
                      <a:pt x="454" y="278"/>
                    </a:lnTo>
                    <a:lnTo>
                      <a:pt x="462" y="287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68" y="276"/>
                    </a:lnTo>
                    <a:lnTo>
                      <a:pt x="468" y="276"/>
                    </a:lnTo>
                    <a:lnTo>
                      <a:pt x="468" y="276"/>
                    </a:lnTo>
                    <a:lnTo>
                      <a:pt x="463" y="262"/>
                    </a:lnTo>
                    <a:lnTo>
                      <a:pt x="463" y="253"/>
                    </a:lnTo>
                    <a:lnTo>
                      <a:pt x="470" y="261"/>
                    </a:lnTo>
                    <a:lnTo>
                      <a:pt x="471" y="261"/>
                    </a:lnTo>
                    <a:lnTo>
                      <a:pt x="471" y="261"/>
                    </a:lnTo>
                    <a:lnTo>
                      <a:pt x="485" y="253"/>
                    </a:lnTo>
                    <a:lnTo>
                      <a:pt x="485" y="252"/>
                    </a:lnTo>
                    <a:lnTo>
                      <a:pt x="485" y="252"/>
                    </a:lnTo>
                    <a:lnTo>
                      <a:pt x="482" y="229"/>
                    </a:lnTo>
                    <a:lnTo>
                      <a:pt x="496" y="228"/>
                    </a:lnTo>
                    <a:lnTo>
                      <a:pt x="497" y="228"/>
                    </a:lnTo>
                    <a:lnTo>
                      <a:pt x="497" y="228"/>
                    </a:lnTo>
                    <a:lnTo>
                      <a:pt x="500" y="212"/>
                    </a:lnTo>
                    <a:lnTo>
                      <a:pt x="500" y="211"/>
                    </a:lnTo>
                    <a:lnTo>
                      <a:pt x="499" y="211"/>
                    </a:lnTo>
                    <a:lnTo>
                      <a:pt x="492" y="209"/>
                    </a:lnTo>
                    <a:lnTo>
                      <a:pt x="492" y="205"/>
                    </a:lnTo>
                    <a:lnTo>
                      <a:pt x="493" y="205"/>
                    </a:lnTo>
                    <a:lnTo>
                      <a:pt x="492" y="205"/>
                    </a:lnTo>
                    <a:lnTo>
                      <a:pt x="484" y="201"/>
                    </a:lnTo>
                    <a:lnTo>
                      <a:pt x="484" y="201"/>
                    </a:lnTo>
                    <a:lnTo>
                      <a:pt x="484" y="201"/>
                    </a:lnTo>
                    <a:lnTo>
                      <a:pt x="466" y="210"/>
                    </a:lnTo>
                    <a:lnTo>
                      <a:pt x="465" y="206"/>
                    </a:lnTo>
                    <a:lnTo>
                      <a:pt x="470" y="204"/>
                    </a:lnTo>
                    <a:lnTo>
                      <a:pt x="470" y="203"/>
                    </a:lnTo>
                    <a:lnTo>
                      <a:pt x="470" y="203"/>
                    </a:lnTo>
                    <a:lnTo>
                      <a:pt x="465" y="198"/>
                    </a:lnTo>
                    <a:lnTo>
                      <a:pt x="465" y="198"/>
                    </a:lnTo>
                    <a:lnTo>
                      <a:pt x="465" y="198"/>
                    </a:lnTo>
                    <a:lnTo>
                      <a:pt x="447" y="200"/>
                    </a:lnTo>
                    <a:lnTo>
                      <a:pt x="449" y="191"/>
                    </a:lnTo>
                    <a:lnTo>
                      <a:pt x="449" y="191"/>
                    </a:lnTo>
                    <a:lnTo>
                      <a:pt x="448" y="191"/>
                    </a:lnTo>
                    <a:lnTo>
                      <a:pt x="441" y="187"/>
                    </a:lnTo>
                    <a:lnTo>
                      <a:pt x="441" y="187"/>
                    </a:lnTo>
                    <a:lnTo>
                      <a:pt x="441" y="187"/>
                    </a:lnTo>
                    <a:lnTo>
                      <a:pt x="433" y="185"/>
                    </a:lnTo>
                    <a:lnTo>
                      <a:pt x="433" y="180"/>
                    </a:lnTo>
                    <a:lnTo>
                      <a:pt x="433" y="180"/>
                    </a:lnTo>
                    <a:lnTo>
                      <a:pt x="433" y="180"/>
                    </a:lnTo>
                    <a:lnTo>
                      <a:pt x="419" y="181"/>
                    </a:lnTo>
                    <a:lnTo>
                      <a:pt x="419" y="181"/>
                    </a:lnTo>
                    <a:lnTo>
                      <a:pt x="419" y="181"/>
                    </a:lnTo>
                    <a:lnTo>
                      <a:pt x="410" y="184"/>
                    </a:lnTo>
                    <a:lnTo>
                      <a:pt x="400" y="172"/>
                    </a:lnTo>
                    <a:lnTo>
                      <a:pt x="400" y="172"/>
                    </a:lnTo>
                    <a:lnTo>
                      <a:pt x="400" y="172"/>
                    </a:lnTo>
                    <a:lnTo>
                      <a:pt x="383" y="163"/>
                    </a:lnTo>
                    <a:lnTo>
                      <a:pt x="383" y="163"/>
                    </a:lnTo>
                    <a:lnTo>
                      <a:pt x="383" y="163"/>
                    </a:lnTo>
                    <a:lnTo>
                      <a:pt x="361" y="159"/>
                    </a:lnTo>
                    <a:lnTo>
                      <a:pt x="363" y="155"/>
                    </a:lnTo>
                    <a:lnTo>
                      <a:pt x="384" y="159"/>
                    </a:lnTo>
                    <a:lnTo>
                      <a:pt x="385" y="159"/>
                    </a:lnTo>
                    <a:lnTo>
                      <a:pt x="385" y="158"/>
                    </a:lnTo>
                    <a:lnTo>
                      <a:pt x="386" y="153"/>
                    </a:lnTo>
                    <a:lnTo>
                      <a:pt x="386" y="153"/>
                    </a:lnTo>
                    <a:lnTo>
                      <a:pt x="386" y="152"/>
                    </a:lnTo>
                    <a:lnTo>
                      <a:pt x="380" y="149"/>
                    </a:lnTo>
                    <a:lnTo>
                      <a:pt x="406" y="148"/>
                    </a:lnTo>
                    <a:lnTo>
                      <a:pt x="407" y="148"/>
                    </a:lnTo>
                    <a:lnTo>
                      <a:pt x="406" y="147"/>
                    </a:lnTo>
                    <a:lnTo>
                      <a:pt x="403" y="142"/>
                    </a:lnTo>
                    <a:lnTo>
                      <a:pt x="403" y="142"/>
                    </a:lnTo>
                    <a:lnTo>
                      <a:pt x="403" y="142"/>
                    </a:lnTo>
                    <a:lnTo>
                      <a:pt x="381" y="137"/>
                    </a:lnTo>
                    <a:lnTo>
                      <a:pt x="387" y="134"/>
                    </a:lnTo>
                    <a:lnTo>
                      <a:pt x="395" y="134"/>
                    </a:lnTo>
                    <a:lnTo>
                      <a:pt x="395" y="134"/>
                    </a:lnTo>
                    <a:lnTo>
                      <a:pt x="395" y="134"/>
                    </a:lnTo>
                    <a:lnTo>
                      <a:pt x="399" y="129"/>
                    </a:lnTo>
                    <a:lnTo>
                      <a:pt x="399" y="128"/>
                    </a:lnTo>
                    <a:lnTo>
                      <a:pt x="398" y="128"/>
                    </a:lnTo>
                    <a:lnTo>
                      <a:pt x="382" y="117"/>
                    </a:lnTo>
                    <a:lnTo>
                      <a:pt x="382" y="117"/>
                    </a:lnTo>
                    <a:lnTo>
                      <a:pt x="382" y="117"/>
                    </a:lnTo>
                    <a:lnTo>
                      <a:pt x="374" y="124"/>
                    </a:lnTo>
                    <a:lnTo>
                      <a:pt x="364" y="127"/>
                    </a:lnTo>
                    <a:lnTo>
                      <a:pt x="364" y="124"/>
                    </a:lnTo>
                    <a:lnTo>
                      <a:pt x="364" y="123"/>
                    </a:lnTo>
                    <a:lnTo>
                      <a:pt x="363" y="123"/>
                    </a:lnTo>
                    <a:lnTo>
                      <a:pt x="351" y="121"/>
                    </a:lnTo>
                    <a:lnTo>
                      <a:pt x="363" y="118"/>
                    </a:lnTo>
                    <a:lnTo>
                      <a:pt x="363" y="118"/>
                    </a:lnTo>
                    <a:lnTo>
                      <a:pt x="364" y="118"/>
                    </a:lnTo>
                    <a:lnTo>
                      <a:pt x="374" y="109"/>
                    </a:lnTo>
                    <a:lnTo>
                      <a:pt x="375" y="109"/>
                    </a:lnTo>
                    <a:lnTo>
                      <a:pt x="374" y="108"/>
                    </a:lnTo>
                    <a:lnTo>
                      <a:pt x="356" y="101"/>
                    </a:lnTo>
                    <a:lnTo>
                      <a:pt x="356" y="101"/>
                    </a:lnTo>
                    <a:lnTo>
                      <a:pt x="356" y="101"/>
                    </a:lnTo>
                    <a:lnTo>
                      <a:pt x="342" y="102"/>
                    </a:lnTo>
                    <a:lnTo>
                      <a:pt x="342" y="102"/>
                    </a:lnTo>
                    <a:lnTo>
                      <a:pt x="342" y="102"/>
                    </a:lnTo>
                    <a:lnTo>
                      <a:pt x="331" y="112"/>
                    </a:lnTo>
                    <a:lnTo>
                      <a:pt x="325" y="111"/>
                    </a:lnTo>
                    <a:lnTo>
                      <a:pt x="327" y="107"/>
                    </a:lnTo>
                    <a:lnTo>
                      <a:pt x="333" y="102"/>
                    </a:lnTo>
                    <a:lnTo>
                      <a:pt x="334" y="102"/>
                    </a:lnTo>
                    <a:lnTo>
                      <a:pt x="333" y="101"/>
                    </a:lnTo>
                    <a:lnTo>
                      <a:pt x="331" y="98"/>
                    </a:lnTo>
                    <a:lnTo>
                      <a:pt x="330" y="98"/>
                    </a:lnTo>
                    <a:lnTo>
                      <a:pt x="330" y="98"/>
                    </a:lnTo>
                    <a:lnTo>
                      <a:pt x="317" y="103"/>
                    </a:lnTo>
                    <a:lnTo>
                      <a:pt x="313" y="99"/>
                    </a:lnTo>
                    <a:lnTo>
                      <a:pt x="332" y="94"/>
                    </a:lnTo>
                    <a:lnTo>
                      <a:pt x="332" y="93"/>
                    </a:lnTo>
                    <a:lnTo>
                      <a:pt x="332" y="93"/>
                    </a:lnTo>
                    <a:lnTo>
                      <a:pt x="329" y="80"/>
                    </a:lnTo>
                    <a:lnTo>
                      <a:pt x="329" y="79"/>
                    </a:lnTo>
                    <a:lnTo>
                      <a:pt x="329" y="79"/>
                    </a:lnTo>
                    <a:lnTo>
                      <a:pt x="318" y="73"/>
                    </a:lnTo>
                    <a:lnTo>
                      <a:pt x="318" y="73"/>
                    </a:lnTo>
                    <a:lnTo>
                      <a:pt x="318" y="73"/>
                    </a:lnTo>
                    <a:lnTo>
                      <a:pt x="303" y="73"/>
                    </a:lnTo>
                    <a:lnTo>
                      <a:pt x="303" y="73"/>
                    </a:lnTo>
                    <a:lnTo>
                      <a:pt x="302" y="73"/>
                    </a:lnTo>
                    <a:lnTo>
                      <a:pt x="301" y="81"/>
                    </a:lnTo>
                    <a:lnTo>
                      <a:pt x="294" y="85"/>
                    </a:lnTo>
                    <a:lnTo>
                      <a:pt x="289" y="82"/>
                    </a:lnTo>
                    <a:lnTo>
                      <a:pt x="289" y="81"/>
                    </a:lnTo>
                    <a:lnTo>
                      <a:pt x="289" y="82"/>
                    </a:lnTo>
                    <a:lnTo>
                      <a:pt x="286" y="85"/>
                    </a:lnTo>
                    <a:lnTo>
                      <a:pt x="281" y="80"/>
                    </a:lnTo>
                    <a:lnTo>
                      <a:pt x="286" y="74"/>
                    </a:lnTo>
                    <a:lnTo>
                      <a:pt x="286" y="74"/>
                    </a:lnTo>
                    <a:lnTo>
                      <a:pt x="286" y="74"/>
                    </a:lnTo>
                    <a:lnTo>
                      <a:pt x="278" y="72"/>
                    </a:lnTo>
                    <a:lnTo>
                      <a:pt x="278" y="72"/>
                    </a:lnTo>
                    <a:lnTo>
                      <a:pt x="278" y="72"/>
                    </a:lnTo>
                    <a:lnTo>
                      <a:pt x="271" y="80"/>
                    </a:lnTo>
                    <a:lnTo>
                      <a:pt x="264" y="79"/>
                    </a:lnTo>
                    <a:lnTo>
                      <a:pt x="266" y="72"/>
                    </a:lnTo>
                    <a:lnTo>
                      <a:pt x="278" y="62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71" y="59"/>
                    </a:lnTo>
                    <a:lnTo>
                      <a:pt x="271" y="59"/>
                    </a:lnTo>
                    <a:lnTo>
                      <a:pt x="271" y="59"/>
                    </a:lnTo>
                    <a:lnTo>
                      <a:pt x="262" y="65"/>
                    </a:lnTo>
                    <a:lnTo>
                      <a:pt x="256" y="59"/>
                    </a:lnTo>
                    <a:lnTo>
                      <a:pt x="264" y="49"/>
                    </a:lnTo>
                    <a:lnTo>
                      <a:pt x="264" y="49"/>
                    </a:lnTo>
                    <a:lnTo>
                      <a:pt x="264" y="49"/>
                    </a:lnTo>
                    <a:lnTo>
                      <a:pt x="247" y="42"/>
                    </a:lnTo>
                    <a:lnTo>
                      <a:pt x="247" y="42"/>
                    </a:lnTo>
                    <a:lnTo>
                      <a:pt x="247" y="42"/>
                    </a:lnTo>
                    <a:lnTo>
                      <a:pt x="238" y="43"/>
                    </a:lnTo>
                    <a:lnTo>
                      <a:pt x="230" y="41"/>
                    </a:lnTo>
                    <a:lnTo>
                      <a:pt x="230" y="41"/>
                    </a:lnTo>
                    <a:lnTo>
                      <a:pt x="230" y="41"/>
                    </a:lnTo>
                    <a:lnTo>
                      <a:pt x="209" y="41"/>
                    </a:lnTo>
                    <a:lnTo>
                      <a:pt x="209" y="41"/>
                    </a:lnTo>
                    <a:lnTo>
                      <a:pt x="209" y="42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201" y="48"/>
                    </a:lnTo>
                    <a:lnTo>
                      <a:pt x="215" y="51"/>
                    </a:lnTo>
                    <a:lnTo>
                      <a:pt x="213" y="54"/>
                    </a:lnTo>
                    <a:lnTo>
                      <a:pt x="208" y="55"/>
                    </a:lnTo>
                    <a:lnTo>
                      <a:pt x="207" y="55"/>
                    </a:lnTo>
                    <a:lnTo>
                      <a:pt x="207" y="55"/>
                    </a:lnTo>
                    <a:lnTo>
                      <a:pt x="204" y="65"/>
                    </a:lnTo>
                    <a:lnTo>
                      <a:pt x="197" y="65"/>
                    </a:lnTo>
                    <a:lnTo>
                      <a:pt x="190" y="57"/>
                    </a:lnTo>
                    <a:lnTo>
                      <a:pt x="190" y="51"/>
                    </a:lnTo>
                    <a:lnTo>
                      <a:pt x="190" y="51"/>
                    </a:lnTo>
                    <a:lnTo>
                      <a:pt x="189" y="51"/>
                    </a:lnTo>
                    <a:lnTo>
                      <a:pt x="177" y="51"/>
                    </a:lnTo>
                    <a:lnTo>
                      <a:pt x="177" y="51"/>
                    </a:lnTo>
                    <a:lnTo>
                      <a:pt x="177" y="51"/>
                    </a:lnTo>
                    <a:lnTo>
                      <a:pt x="168" y="55"/>
                    </a:lnTo>
                    <a:lnTo>
                      <a:pt x="168" y="55"/>
                    </a:lnTo>
                    <a:lnTo>
                      <a:pt x="168" y="55"/>
                    </a:lnTo>
                    <a:lnTo>
                      <a:pt x="166" y="60"/>
                    </a:lnTo>
                    <a:lnTo>
                      <a:pt x="160" y="61"/>
                    </a:lnTo>
                    <a:lnTo>
                      <a:pt x="163" y="46"/>
                    </a:lnTo>
                    <a:lnTo>
                      <a:pt x="169" y="42"/>
                    </a:lnTo>
                    <a:lnTo>
                      <a:pt x="169" y="41"/>
                    </a:lnTo>
                    <a:lnTo>
                      <a:pt x="169" y="41"/>
                    </a:lnTo>
                    <a:lnTo>
                      <a:pt x="167" y="35"/>
                    </a:lnTo>
                    <a:lnTo>
                      <a:pt x="167" y="35"/>
                    </a:lnTo>
                    <a:lnTo>
                      <a:pt x="167" y="35"/>
                    </a:lnTo>
                    <a:lnTo>
                      <a:pt x="164" y="30"/>
                    </a:lnTo>
                    <a:lnTo>
                      <a:pt x="163" y="20"/>
                    </a:lnTo>
                    <a:lnTo>
                      <a:pt x="163" y="20"/>
                    </a:lnTo>
                    <a:lnTo>
                      <a:pt x="163" y="20"/>
                    </a:lnTo>
                    <a:lnTo>
                      <a:pt x="154" y="13"/>
                    </a:lnTo>
                    <a:lnTo>
                      <a:pt x="154" y="6"/>
                    </a:lnTo>
                    <a:lnTo>
                      <a:pt x="154" y="6"/>
                    </a:lnTo>
                    <a:lnTo>
                      <a:pt x="154" y="6"/>
                    </a:lnTo>
                    <a:lnTo>
                      <a:pt x="148" y="3"/>
                    </a:lnTo>
                    <a:lnTo>
                      <a:pt x="147" y="3"/>
                    </a:lnTo>
                    <a:lnTo>
                      <a:pt x="147" y="3"/>
                    </a:lnTo>
                    <a:lnTo>
                      <a:pt x="138" y="3"/>
                    </a:lnTo>
                    <a:lnTo>
                      <a:pt x="138" y="3"/>
                    </a:lnTo>
                    <a:lnTo>
                      <a:pt x="138" y="3"/>
                    </a:lnTo>
                    <a:lnTo>
                      <a:pt x="109" y="11"/>
                    </a:lnTo>
                    <a:lnTo>
                      <a:pt x="109" y="11"/>
                    </a:lnTo>
                    <a:lnTo>
                      <a:pt x="109" y="11"/>
                    </a:lnTo>
                    <a:lnTo>
                      <a:pt x="109" y="17"/>
                    </a:lnTo>
                    <a:lnTo>
                      <a:pt x="104" y="15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100" y="23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5" y="28"/>
                    </a:lnTo>
                    <a:lnTo>
                      <a:pt x="88" y="47"/>
                    </a:lnTo>
                    <a:lnTo>
                      <a:pt x="88" y="47"/>
                    </a:lnTo>
                    <a:lnTo>
                      <a:pt x="88" y="47"/>
                    </a:lnTo>
                    <a:lnTo>
                      <a:pt x="104" y="52"/>
                    </a:lnTo>
                    <a:lnTo>
                      <a:pt x="102" y="56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81" y="56"/>
                    </a:lnTo>
                    <a:lnTo>
                      <a:pt x="80" y="57"/>
                    </a:lnTo>
                    <a:lnTo>
                      <a:pt x="80" y="57"/>
                    </a:lnTo>
                    <a:lnTo>
                      <a:pt x="83" y="67"/>
                    </a:lnTo>
                    <a:lnTo>
                      <a:pt x="83" y="67"/>
                    </a:lnTo>
                    <a:lnTo>
                      <a:pt x="83" y="67"/>
                    </a:lnTo>
                    <a:lnTo>
                      <a:pt x="93" y="78"/>
                    </a:lnTo>
                    <a:lnTo>
                      <a:pt x="91" y="88"/>
                    </a:lnTo>
                    <a:lnTo>
                      <a:pt x="83" y="87"/>
                    </a:lnTo>
                    <a:lnTo>
                      <a:pt x="83" y="73"/>
                    </a:lnTo>
                    <a:lnTo>
                      <a:pt x="83" y="73"/>
                    </a:lnTo>
                    <a:lnTo>
                      <a:pt x="82" y="73"/>
                    </a:lnTo>
                    <a:lnTo>
                      <a:pt x="68" y="65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65" y="36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5" y="15"/>
                    </a:lnTo>
                    <a:lnTo>
                      <a:pt x="94" y="6"/>
                    </a:lnTo>
                    <a:lnTo>
                      <a:pt x="95" y="6"/>
                    </a:lnTo>
                    <a:lnTo>
                      <a:pt x="94" y="5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88" y="2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" name="Freeform 1623"/>
              <p:cNvSpPr>
                <a:spLocks/>
              </p:cNvSpPr>
              <p:nvPr/>
            </p:nvSpPr>
            <p:spPr bwMode="gray">
              <a:xfrm>
                <a:off x="1559" y="636"/>
                <a:ext cx="85" cy="35"/>
              </a:xfrm>
              <a:custGeom>
                <a:avLst/>
                <a:gdLst>
                  <a:gd name="T0" fmla="*/ 12 w 85"/>
                  <a:gd name="T1" fmla="*/ 32 h 35"/>
                  <a:gd name="T2" fmla="*/ 9 w 85"/>
                  <a:gd name="T3" fmla="*/ 14 h 35"/>
                  <a:gd name="T4" fmla="*/ 3 w 85"/>
                  <a:gd name="T5" fmla="*/ 11 h 35"/>
                  <a:gd name="T6" fmla="*/ 0 w 85"/>
                  <a:gd name="T7" fmla="*/ 1 h 35"/>
                  <a:gd name="T8" fmla="*/ 13 w 85"/>
                  <a:gd name="T9" fmla="*/ 0 h 35"/>
                  <a:gd name="T10" fmla="*/ 17 w 85"/>
                  <a:gd name="T11" fmla="*/ 1 h 35"/>
                  <a:gd name="T12" fmla="*/ 40 w 85"/>
                  <a:gd name="T13" fmla="*/ 0 h 35"/>
                  <a:gd name="T14" fmla="*/ 58 w 85"/>
                  <a:gd name="T15" fmla="*/ 7 h 35"/>
                  <a:gd name="T16" fmla="*/ 65 w 85"/>
                  <a:gd name="T17" fmla="*/ 8 h 35"/>
                  <a:gd name="T18" fmla="*/ 73 w 85"/>
                  <a:gd name="T19" fmla="*/ 15 h 35"/>
                  <a:gd name="T20" fmla="*/ 72 w 85"/>
                  <a:gd name="T21" fmla="*/ 22 h 35"/>
                  <a:gd name="T22" fmla="*/ 85 w 85"/>
                  <a:gd name="T23" fmla="*/ 27 h 35"/>
                  <a:gd name="T24" fmla="*/ 82 w 85"/>
                  <a:gd name="T25" fmla="*/ 32 h 35"/>
                  <a:gd name="T26" fmla="*/ 58 w 85"/>
                  <a:gd name="T27" fmla="*/ 27 h 35"/>
                  <a:gd name="T28" fmla="*/ 31 w 85"/>
                  <a:gd name="T29" fmla="*/ 29 h 35"/>
                  <a:gd name="T30" fmla="*/ 28 w 85"/>
                  <a:gd name="T31" fmla="*/ 33 h 35"/>
                  <a:gd name="T32" fmla="*/ 20 w 85"/>
                  <a:gd name="T33" fmla="*/ 35 h 35"/>
                  <a:gd name="T34" fmla="*/ 12 w 85"/>
                  <a:gd name="T35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35">
                    <a:moveTo>
                      <a:pt x="12" y="32"/>
                    </a:moveTo>
                    <a:lnTo>
                      <a:pt x="9" y="14"/>
                    </a:lnTo>
                    <a:lnTo>
                      <a:pt x="3" y="11"/>
                    </a:lnTo>
                    <a:lnTo>
                      <a:pt x="0" y="1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40" y="0"/>
                    </a:lnTo>
                    <a:lnTo>
                      <a:pt x="58" y="7"/>
                    </a:lnTo>
                    <a:lnTo>
                      <a:pt x="65" y="8"/>
                    </a:lnTo>
                    <a:lnTo>
                      <a:pt x="73" y="15"/>
                    </a:lnTo>
                    <a:lnTo>
                      <a:pt x="72" y="22"/>
                    </a:lnTo>
                    <a:lnTo>
                      <a:pt x="85" y="27"/>
                    </a:lnTo>
                    <a:lnTo>
                      <a:pt x="82" y="32"/>
                    </a:lnTo>
                    <a:lnTo>
                      <a:pt x="58" y="27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0" y="35"/>
                    </a:lnTo>
                    <a:lnTo>
                      <a:pt x="1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" name="Freeform 1624"/>
              <p:cNvSpPr>
                <a:spLocks noEditPoints="1"/>
              </p:cNvSpPr>
              <p:nvPr/>
            </p:nvSpPr>
            <p:spPr bwMode="gray">
              <a:xfrm>
                <a:off x="1559" y="635"/>
                <a:ext cx="86" cy="37"/>
              </a:xfrm>
              <a:custGeom>
                <a:avLst/>
                <a:gdLst>
                  <a:gd name="T0" fmla="*/ 40 w 86"/>
                  <a:gd name="T1" fmla="*/ 1 h 37"/>
                  <a:gd name="T2" fmla="*/ 58 w 86"/>
                  <a:gd name="T3" fmla="*/ 8 h 37"/>
                  <a:gd name="T4" fmla="*/ 65 w 86"/>
                  <a:gd name="T5" fmla="*/ 9 h 37"/>
                  <a:gd name="T6" fmla="*/ 73 w 86"/>
                  <a:gd name="T7" fmla="*/ 16 h 37"/>
                  <a:gd name="T8" fmla="*/ 71 w 86"/>
                  <a:gd name="T9" fmla="*/ 23 h 37"/>
                  <a:gd name="T10" fmla="*/ 85 w 86"/>
                  <a:gd name="T11" fmla="*/ 28 h 37"/>
                  <a:gd name="T12" fmla="*/ 82 w 86"/>
                  <a:gd name="T13" fmla="*/ 33 h 37"/>
                  <a:gd name="T14" fmla="*/ 58 w 86"/>
                  <a:gd name="T15" fmla="*/ 28 h 37"/>
                  <a:gd name="T16" fmla="*/ 30 w 86"/>
                  <a:gd name="T17" fmla="*/ 30 h 37"/>
                  <a:gd name="T18" fmla="*/ 28 w 86"/>
                  <a:gd name="T19" fmla="*/ 34 h 37"/>
                  <a:gd name="T20" fmla="*/ 20 w 86"/>
                  <a:gd name="T21" fmla="*/ 36 h 37"/>
                  <a:gd name="T22" fmla="*/ 12 w 86"/>
                  <a:gd name="T23" fmla="*/ 33 h 37"/>
                  <a:gd name="T24" fmla="*/ 9 w 86"/>
                  <a:gd name="T25" fmla="*/ 15 h 37"/>
                  <a:gd name="T26" fmla="*/ 4 w 86"/>
                  <a:gd name="T27" fmla="*/ 12 h 37"/>
                  <a:gd name="T28" fmla="*/ 0 w 86"/>
                  <a:gd name="T29" fmla="*/ 2 h 37"/>
                  <a:gd name="T30" fmla="*/ 12 w 86"/>
                  <a:gd name="T31" fmla="*/ 1 h 37"/>
                  <a:gd name="T32" fmla="*/ 17 w 86"/>
                  <a:gd name="T33" fmla="*/ 2 h 37"/>
                  <a:gd name="T34" fmla="*/ 40 w 86"/>
                  <a:gd name="T35" fmla="*/ 1 h 37"/>
                  <a:gd name="T36" fmla="*/ 13 w 86"/>
                  <a:gd name="T37" fmla="*/ 0 h 37"/>
                  <a:gd name="T38" fmla="*/ 12 w 86"/>
                  <a:gd name="T39" fmla="*/ 0 h 37"/>
                  <a:gd name="T40" fmla="*/ 0 w 86"/>
                  <a:gd name="T41" fmla="*/ 2 h 37"/>
                  <a:gd name="T42" fmla="*/ 0 w 86"/>
                  <a:gd name="T43" fmla="*/ 2 h 37"/>
                  <a:gd name="T44" fmla="*/ 0 w 86"/>
                  <a:gd name="T45" fmla="*/ 2 h 37"/>
                  <a:gd name="T46" fmla="*/ 3 w 86"/>
                  <a:gd name="T47" fmla="*/ 12 h 37"/>
                  <a:gd name="T48" fmla="*/ 3 w 86"/>
                  <a:gd name="T49" fmla="*/ 12 h 37"/>
                  <a:gd name="T50" fmla="*/ 3 w 86"/>
                  <a:gd name="T51" fmla="*/ 12 h 37"/>
                  <a:gd name="T52" fmla="*/ 9 w 86"/>
                  <a:gd name="T53" fmla="*/ 15 h 37"/>
                  <a:gd name="T54" fmla="*/ 12 w 86"/>
                  <a:gd name="T55" fmla="*/ 33 h 37"/>
                  <a:gd name="T56" fmla="*/ 12 w 86"/>
                  <a:gd name="T57" fmla="*/ 33 h 37"/>
                  <a:gd name="T58" fmla="*/ 12 w 86"/>
                  <a:gd name="T59" fmla="*/ 33 h 37"/>
                  <a:gd name="T60" fmla="*/ 20 w 86"/>
                  <a:gd name="T61" fmla="*/ 37 h 37"/>
                  <a:gd name="T62" fmla="*/ 20 w 86"/>
                  <a:gd name="T63" fmla="*/ 37 h 37"/>
                  <a:gd name="T64" fmla="*/ 20 w 86"/>
                  <a:gd name="T65" fmla="*/ 37 h 37"/>
                  <a:gd name="T66" fmla="*/ 28 w 86"/>
                  <a:gd name="T67" fmla="*/ 34 h 37"/>
                  <a:gd name="T68" fmla="*/ 28 w 86"/>
                  <a:gd name="T69" fmla="*/ 34 h 37"/>
                  <a:gd name="T70" fmla="*/ 28 w 86"/>
                  <a:gd name="T71" fmla="*/ 34 h 37"/>
                  <a:gd name="T72" fmla="*/ 31 w 86"/>
                  <a:gd name="T73" fmla="*/ 30 h 37"/>
                  <a:gd name="T74" fmla="*/ 58 w 86"/>
                  <a:gd name="T75" fmla="*/ 29 h 37"/>
                  <a:gd name="T76" fmla="*/ 82 w 86"/>
                  <a:gd name="T77" fmla="*/ 33 h 37"/>
                  <a:gd name="T78" fmla="*/ 82 w 86"/>
                  <a:gd name="T79" fmla="*/ 33 h 37"/>
                  <a:gd name="T80" fmla="*/ 82 w 86"/>
                  <a:gd name="T81" fmla="*/ 33 h 37"/>
                  <a:gd name="T82" fmla="*/ 85 w 86"/>
                  <a:gd name="T83" fmla="*/ 29 h 37"/>
                  <a:gd name="T84" fmla="*/ 86 w 86"/>
                  <a:gd name="T85" fmla="*/ 28 h 37"/>
                  <a:gd name="T86" fmla="*/ 85 w 86"/>
                  <a:gd name="T87" fmla="*/ 28 h 37"/>
                  <a:gd name="T88" fmla="*/ 72 w 86"/>
                  <a:gd name="T89" fmla="*/ 23 h 37"/>
                  <a:gd name="T90" fmla="*/ 73 w 86"/>
                  <a:gd name="T91" fmla="*/ 16 h 37"/>
                  <a:gd name="T92" fmla="*/ 73 w 86"/>
                  <a:gd name="T93" fmla="*/ 16 h 37"/>
                  <a:gd name="T94" fmla="*/ 73 w 86"/>
                  <a:gd name="T95" fmla="*/ 15 h 37"/>
                  <a:gd name="T96" fmla="*/ 66 w 86"/>
                  <a:gd name="T97" fmla="*/ 9 h 37"/>
                  <a:gd name="T98" fmla="*/ 65 w 86"/>
                  <a:gd name="T99" fmla="*/ 9 h 37"/>
                  <a:gd name="T100" fmla="*/ 65 w 86"/>
                  <a:gd name="T101" fmla="*/ 9 h 37"/>
                  <a:gd name="T102" fmla="*/ 58 w 86"/>
                  <a:gd name="T103" fmla="*/ 8 h 37"/>
                  <a:gd name="T104" fmla="*/ 40 w 86"/>
                  <a:gd name="T105" fmla="*/ 0 h 37"/>
                  <a:gd name="T106" fmla="*/ 40 w 86"/>
                  <a:gd name="T107" fmla="*/ 0 h 37"/>
                  <a:gd name="T108" fmla="*/ 40 w 86"/>
                  <a:gd name="T109" fmla="*/ 0 h 37"/>
                  <a:gd name="T110" fmla="*/ 17 w 86"/>
                  <a:gd name="T111" fmla="*/ 2 h 37"/>
                  <a:gd name="T112" fmla="*/ 13 w 86"/>
                  <a:gd name="T113" fmla="*/ 0 h 37"/>
                  <a:gd name="T114" fmla="*/ 13 w 86"/>
                  <a:gd name="T115" fmla="*/ 0 h 37"/>
                  <a:gd name="T116" fmla="*/ 13 w 86"/>
                  <a:gd name="T1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6" h="37">
                    <a:moveTo>
                      <a:pt x="40" y="1"/>
                    </a:moveTo>
                    <a:lnTo>
                      <a:pt x="58" y="8"/>
                    </a:lnTo>
                    <a:lnTo>
                      <a:pt x="65" y="9"/>
                    </a:lnTo>
                    <a:lnTo>
                      <a:pt x="73" y="16"/>
                    </a:lnTo>
                    <a:lnTo>
                      <a:pt x="71" y="23"/>
                    </a:lnTo>
                    <a:lnTo>
                      <a:pt x="85" y="28"/>
                    </a:lnTo>
                    <a:lnTo>
                      <a:pt x="82" y="33"/>
                    </a:lnTo>
                    <a:lnTo>
                      <a:pt x="58" y="28"/>
                    </a:lnTo>
                    <a:lnTo>
                      <a:pt x="30" y="30"/>
                    </a:lnTo>
                    <a:lnTo>
                      <a:pt x="28" y="34"/>
                    </a:lnTo>
                    <a:lnTo>
                      <a:pt x="20" y="36"/>
                    </a:lnTo>
                    <a:lnTo>
                      <a:pt x="12" y="33"/>
                    </a:lnTo>
                    <a:lnTo>
                      <a:pt x="9" y="15"/>
                    </a:lnTo>
                    <a:lnTo>
                      <a:pt x="4" y="12"/>
                    </a:lnTo>
                    <a:lnTo>
                      <a:pt x="0" y="2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40" y="1"/>
                    </a:lnTo>
                    <a:close/>
                    <a:moveTo>
                      <a:pt x="13" y="0"/>
                    </a:moveTo>
                    <a:lnTo>
                      <a:pt x="1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9" y="15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31" y="30"/>
                    </a:lnTo>
                    <a:lnTo>
                      <a:pt x="58" y="29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5" y="28"/>
                    </a:lnTo>
                    <a:lnTo>
                      <a:pt x="72" y="23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3" y="15"/>
                    </a:lnTo>
                    <a:lnTo>
                      <a:pt x="66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58" y="8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" name="Freeform 1625"/>
              <p:cNvSpPr>
                <a:spLocks noEditPoints="1"/>
              </p:cNvSpPr>
              <p:nvPr/>
            </p:nvSpPr>
            <p:spPr bwMode="gray">
              <a:xfrm>
                <a:off x="1559" y="635"/>
                <a:ext cx="86" cy="37"/>
              </a:xfrm>
              <a:custGeom>
                <a:avLst/>
                <a:gdLst>
                  <a:gd name="T0" fmla="*/ 40 w 86"/>
                  <a:gd name="T1" fmla="*/ 1 h 37"/>
                  <a:gd name="T2" fmla="*/ 58 w 86"/>
                  <a:gd name="T3" fmla="*/ 8 h 37"/>
                  <a:gd name="T4" fmla="*/ 65 w 86"/>
                  <a:gd name="T5" fmla="*/ 9 h 37"/>
                  <a:gd name="T6" fmla="*/ 73 w 86"/>
                  <a:gd name="T7" fmla="*/ 16 h 37"/>
                  <a:gd name="T8" fmla="*/ 71 w 86"/>
                  <a:gd name="T9" fmla="*/ 23 h 37"/>
                  <a:gd name="T10" fmla="*/ 85 w 86"/>
                  <a:gd name="T11" fmla="*/ 28 h 37"/>
                  <a:gd name="T12" fmla="*/ 82 w 86"/>
                  <a:gd name="T13" fmla="*/ 33 h 37"/>
                  <a:gd name="T14" fmla="*/ 58 w 86"/>
                  <a:gd name="T15" fmla="*/ 28 h 37"/>
                  <a:gd name="T16" fmla="*/ 30 w 86"/>
                  <a:gd name="T17" fmla="*/ 30 h 37"/>
                  <a:gd name="T18" fmla="*/ 28 w 86"/>
                  <a:gd name="T19" fmla="*/ 34 h 37"/>
                  <a:gd name="T20" fmla="*/ 20 w 86"/>
                  <a:gd name="T21" fmla="*/ 36 h 37"/>
                  <a:gd name="T22" fmla="*/ 12 w 86"/>
                  <a:gd name="T23" fmla="*/ 33 h 37"/>
                  <a:gd name="T24" fmla="*/ 9 w 86"/>
                  <a:gd name="T25" fmla="*/ 15 h 37"/>
                  <a:gd name="T26" fmla="*/ 4 w 86"/>
                  <a:gd name="T27" fmla="*/ 12 h 37"/>
                  <a:gd name="T28" fmla="*/ 0 w 86"/>
                  <a:gd name="T29" fmla="*/ 2 h 37"/>
                  <a:gd name="T30" fmla="*/ 12 w 86"/>
                  <a:gd name="T31" fmla="*/ 1 h 37"/>
                  <a:gd name="T32" fmla="*/ 17 w 86"/>
                  <a:gd name="T33" fmla="*/ 2 h 37"/>
                  <a:gd name="T34" fmla="*/ 40 w 86"/>
                  <a:gd name="T35" fmla="*/ 1 h 37"/>
                  <a:gd name="T36" fmla="*/ 13 w 86"/>
                  <a:gd name="T37" fmla="*/ 0 h 37"/>
                  <a:gd name="T38" fmla="*/ 12 w 86"/>
                  <a:gd name="T39" fmla="*/ 0 h 37"/>
                  <a:gd name="T40" fmla="*/ 0 w 86"/>
                  <a:gd name="T41" fmla="*/ 2 h 37"/>
                  <a:gd name="T42" fmla="*/ 0 w 86"/>
                  <a:gd name="T43" fmla="*/ 2 h 37"/>
                  <a:gd name="T44" fmla="*/ 0 w 86"/>
                  <a:gd name="T45" fmla="*/ 2 h 37"/>
                  <a:gd name="T46" fmla="*/ 3 w 86"/>
                  <a:gd name="T47" fmla="*/ 12 h 37"/>
                  <a:gd name="T48" fmla="*/ 3 w 86"/>
                  <a:gd name="T49" fmla="*/ 12 h 37"/>
                  <a:gd name="T50" fmla="*/ 3 w 86"/>
                  <a:gd name="T51" fmla="*/ 12 h 37"/>
                  <a:gd name="T52" fmla="*/ 9 w 86"/>
                  <a:gd name="T53" fmla="*/ 15 h 37"/>
                  <a:gd name="T54" fmla="*/ 12 w 86"/>
                  <a:gd name="T55" fmla="*/ 33 h 37"/>
                  <a:gd name="T56" fmla="*/ 12 w 86"/>
                  <a:gd name="T57" fmla="*/ 33 h 37"/>
                  <a:gd name="T58" fmla="*/ 12 w 86"/>
                  <a:gd name="T59" fmla="*/ 33 h 37"/>
                  <a:gd name="T60" fmla="*/ 20 w 86"/>
                  <a:gd name="T61" fmla="*/ 37 h 37"/>
                  <a:gd name="T62" fmla="*/ 20 w 86"/>
                  <a:gd name="T63" fmla="*/ 37 h 37"/>
                  <a:gd name="T64" fmla="*/ 20 w 86"/>
                  <a:gd name="T65" fmla="*/ 37 h 37"/>
                  <a:gd name="T66" fmla="*/ 28 w 86"/>
                  <a:gd name="T67" fmla="*/ 34 h 37"/>
                  <a:gd name="T68" fmla="*/ 28 w 86"/>
                  <a:gd name="T69" fmla="*/ 34 h 37"/>
                  <a:gd name="T70" fmla="*/ 28 w 86"/>
                  <a:gd name="T71" fmla="*/ 34 h 37"/>
                  <a:gd name="T72" fmla="*/ 31 w 86"/>
                  <a:gd name="T73" fmla="*/ 30 h 37"/>
                  <a:gd name="T74" fmla="*/ 58 w 86"/>
                  <a:gd name="T75" fmla="*/ 29 h 37"/>
                  <a:gd name="T76" fmla="*/ 82 w 86"/>
                  <a:gd name="T77" fmla="*/ 33 h 37"/>
                  <a:gd name="T78" fmla="*/ 82 w 86"/>
                  <a:gd name="T79" fmla="*/ 33 h 37"/>
                  <a:gd name="T80" fmla="*/ 82 w 86"/>
                  <a:gd name="T81" fmla="*/ 33 h 37"/>
                  <a:gd name="T82" fmla="*/ 85 w 86"/>
                  <a:gd name="T83" fmla="*/ 29 h 37"/>
                  <a:gd name="T84" fmla="*/ 86 w 86"/>
                  <a:gd name="T85" fmla="*/ 28 h 37"/>
                  <a:gd name="T86" fmla="*/ 85 w 86"/>
                  <a:gd name="T87" fmla="*/ 28 h 37"/>
                  <a:gd name="T88" fmla="*/ 72 w 86"/>
                  <a:gd name="T89" fmla="*/ 23 h 37"/>
                  <a:gd name="T90" fmla="*/ 73 w 86"/>
                  <a:gd name="T91" fmla="*/ 16 h 37"/>
                  <a:gd name="T92" fmla="*/ 73 w 86"/>
                  <a:gd name="T93" fmla="*/ 16 h 37"/>
                  <a:gd name="T94" fmla="*/ 73 w 86"/>
                  <a:gd name="T95" fmla="*/ 15 h 37"/>
                  <a:gd name="T96" fmla="*/ 66 w 86"/>
                  <a:gd name="T97" fmla="*/ 9 h 37"/>
                  <a:gd name="T98" fmla="*/ 65 w 86"/>
                  <a:gd name="T99" fmla="*/ 9 h 37"/>
                  <a:gd name="T100" fmla="*/ 65 w 86"/>
                  <a:gd name="T101" fmla="*/ 9 h 37"/>
                  <a:gd name="T102" fmla="*/ 58 w 86"/>
                  <a:gd name="T103" fmla="*/ 8 h 37"/>
                  <a:gd name="T104" fmla="*/ 40 w 86"/>
                  <a:gd name="T105" fmla="*/ 0 h 37"/>
                  <a:gd name="T106" fmla="*/ 40 w 86"/>
                  <a:gd name="T107" fmla="*/ 0 h 37"/>
                  <a:gd name="T108" fmla="*/ 40 w 86"/>
                  <a:gd name="T109" fmla="*/ 0 h 37"/>
                  <a:gd name="T110" fmla="*/ 17 w 86"/>
                  <a:gd name="T111" fmla="*/ 2 h 37"/>
                  <a:gd name="T112" fmla="*/ 13 w 86"/>
                  <a:gd name="T113" fmla="*/ 0 h 37"/>
                  <a:gd name="T114" fmla="*/ 13 w 86"/>
                  <a:gd name="T115" fmla="*/ 0 h 37"/>
                  <a:gd name="T116" fmla="*/ 13 w 86"/>
                  <a:gd name="T1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6" h="37">
                    <a:moveTo>
                      <a:pt x="40" y="1"/>
                    </a:moveTo>
                    <a:lnTo>
                      <a:pt x="58" y="8"/>
                    </a:lnTo>
                    <a:lnTo>
                      <a:pt x="65" y="9"/>
                    </a:lnTo>
                    <a:lnTo>
                      <a:pt x="73" y="16"/>
                    </a:lnTo>
                    <a:lnTo>
                      <a:pt x="71" y="23"/>
                    </a:lnTo>
                    <a:lnTo>
                      <a:pt x="85" y="28"/>
                    </a:lnTo>
                    <a:lnTo>
                      <a:pt x="82" y="33"/>
                    </a:lnTo>
                    <a:lnTo>
                      <a:pt x="58" y="28"/>
                    </a:lnTo>
                    <a:lnTo>
                      <a:pt x="30" y="30"/>
                    </a:lnTo>
                    <a:lnTo>
                      <a:pt x="28" y="34"/>
                    </a:lnTo>
                    <a:lnTo>
                      <a:pt x="20" y="36"/>
                    </a:lnTo>
                    <a:lnTo>
                      <a:pt x="12" y="33"/>
                    </a:lnTo>
                    <a:lnTo>
                      <a:pt x="9" y="15"/>
                    </a:lnTo>
                    <a:lnTo>
                      <a:pt x="4" y="12"/>
                    </a:lnTo>
                    <a:lnTo>
                      <a:pt x="0" y="2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40" y="1"/>
                    </a:lnTo>
                    <a:moveTo>
                      <a:pt x="13" y="0"/>
                    </a:moveTo>
                    <a:lnTo>
                      <a:pt x="1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9" y="15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31" y="30"/>
                    </a:lnTo>
                    <a:lnTo>
                      <a:pt x="58" y="29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5" y="28"/>
                    </a:lnTo>
                    <a:lnTo>
                      <a:pt x="72" y="23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3" y="15"/>
                    </a:lnTo>
                    <a:lnTo>
                      <a:pt x="66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58" y="8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" name="Freeform 1626"/>
              <p:cNvSpPr>
                <a:spLocks/>
              </p:cNvSpPr>
              <p:nvPr/>
            </p:nvSpPr>
            <p:spPr bwMode="gray">
              <a:xfrm>
                <a:off x="1589" y="762"/>
                <a:ext cx="21" cy="8"/>
              </a:xfrm>
              <a:custGeom>
                <a:avLst/>
                <a:gdLst>
                  <a:gd name="T0" fmla="*/ 0 w 21"/>
                  <a:gd name="T1" fmla="*/ 8 h 8"/>
                  <a:gd name="T2" fmla="*/ 0 w 21"/>
                  <a:gd name="T3" fmla="*/ 6 h 8"/>
                  <a:gd name="T4" fmla="*/ 14 w 21"/>
                  <a:gd name="T5" fmla="*/ 0 h 8"/>
                  <a:gd name="T6" fmla="*/ 21 w 21"/>
                  <a:gd name="T7" fmla="*/ 1 h 8"/>
                  <a:gd name="T8" fmla="*/ 5 w 21"/>
                  <a:gd name="T9" fmla="*/ 8 h 8"/>
                  <a:gd name="T10" fmla="*/ 0 w 21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8">
                    <a:moveTo>
                      <a:pt x="0" y="8"/>
                    </a:moveTo>
                    <a:lnTo>
                      <a:pt x="0" y="6"/>
                    </a:lnTo>
                    <a:lnTo>
                      <a:pt x="14" y="0"/>
                    </a:lnTo>
                    <a:lnTo>
                      <a:pt x="21" y="1"/>
                    </a:lnTo>
                    <a:lnTo>
                      <a:pt x="5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" name="Freeform 1627"/>
              <p:cNvSpPr>
                <a:spLocks noEditPoints="1"/>
              </p:cNvSpPr>
              <p:nvPr/>
            </p:nvSpPr>
            <p:spPr bwMode="gray">
              <a:xfrm>
                <a:off x="1589" y="762"/>
                <a:ext cx="22" cy="8"/>
              </a:xfrm>
              <a:custGeom>
                <a:avLst/>
                <a:gdLst>
                  <a:gd name="T0" fmla="*/ 14 w 22"/>
                  <a:gd name="T1" fmla="*/ 0 h 8"/>
                  <a:gd name="T2" fmla="*/ 20 w 22"/>
                  <a:gd name="T3" fmla="*/ 1 h 8"/>
                  <a:gd name="T4" fmla="*/ 5 w 22"/>
                  <a:gd name="T5" fmla="*/ 7 h 8"/>
                  <a:gd name="T6" fmla="*/ 0 w 22"/>
                  <a:gd name="T7" fmla="*/ 7 h 8"/>
                  <a:gd name="T8" fmla="*/ 0 w 22"/>
                  <a:gd name="T9" fmla="*/ 6 h 8"/>
                  <a:gd name="T10" fmla="*/ 14 w 22"/>
                  <a:gd name="T11" fmla="*/ 0 h 8"/>
                  <a:gd name="T12" fmla="*/ 14 w 22"/>
                  <a:gd name="T13" fmla="*/ 0 h 8"/>
                  <a:gd name="T14" fmla="*/ 14 w 22"/>
                  <a:gd name="T15" fmla="*/ 0 h 8"/>
                  <a:gd name="T16" fmla="*/ 0 w 22"/>
                  <a:gd name="T17" fmla="*/ 5 h 8"/>
                  <a:gd name="T18" fmla="*/ 0 w 22"/>
                  <a:gd name="T19" fmla="*/ 6 h 8"/>
                  <a:gd name="T20" fmla="*/ 0 w 22"/>
                  <a:gd name="T21" fmla="*/ 6 h 8"/>
                  <a:gd name="T22" fmla="*/ 0 w 22"/>
                  <a:gd name="T23" fmla="*/ 7 h 8"/>
                  <a:gd name="T24" fmla="*/ 0 w 22"/>
                  <a:gd name="T25" fmla="*/ 8 h 8"/>
                  <a:gd name="T26" fmla="*/ 0 w 22"/>
                  <a:gd name="T27" fmla="*/ 8 h 8"/>
                  <a:gd name="T28" fmla="*/ 5 w 22"/>
                  <a:gd name="T29" fmla="*/ 8 h 8"/>
                  <a:gd name="T30" fmla="*/ 5 w 22"/>
                  <a:gd name="T31" fmla="*/ 8 h 8"/>
                  <a:gd name="T32" fmla="*/ 5 w 22"/>
                  <a:gd name="T33" fmla="*/ 8 h 8"/>
                  <a:gd name="T34" fmla="*/ 20 w 22"/>
                  <a:gd name="T35" fmla="*/ 1 h 8"/>
                  <a:gd name="T36" fmla="*/ 22 w 22"/>
                  <a:gd name="T37" fmla="*/ 1 h 8"/>
                  <a:gd name="T38" fmla="*/ 20 w 22"/>
                  <a:gd name="T39" fmla="*/ 1 h 8"/>
                  <a:gd name="T40" fmla="*/ 14 w 22"/>
                  <a:gd name="T41" fmla="*/ 0 h 8"/>
                  <a:gd name="T42" fmla="*/ 14 w 22"/>
                  <a:gd name="T43" fmla="*/ 0 h 8"/>
                  <a:gd name="T44" fmla="*/ 14 w 22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8">
                    <a:moveTo>
                      <a:pt x="14" y="0"/>
                    </a:moveTo>
                    <a:lnTo>
                      <a:pt x="20" y="1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4" y="0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" name="Freeform 1628"/>
              <p:cNvSpPr>
                <a:spLocks noEditPoints="1"/>
              </p:cNvSpPr>
              <p:nvPr/>
            </p:nvSpPr>
            <p:spPr bwMode="gray">
              <a:xfrm>
                <a:off x="1589" y="762"/>
                <a:ext cx="22" cy="8"/>
              </a:xfrm>
              <a:custGeom>
                <a:avLst/>
                <a:gdLst>
                  <a:gd name="T0" fmla="*/ 14 w 22"/>
                  <a:gd name="T1" fmla="*/ 0 h 8"/>
                  <a:gd name="T2" fmla="*/ 20 w 22"/>
                  <a:gd name="T3" fmla="*/ 1 h 8"/>
                  <a:gd name="T4" fmla="*/ 5 w 22"/>
                  <a:gd name="T5" fmla="*/ 7 h 8"/>
                  <a:gd name="T6" fmla="*/ 0 w 22"/>
                  <a:gd name="T7" fmla="*/ 7 h 8"/>
                  <a:gd name="T8" fmla="*/ 0 w 22"/>
                  <a:gd name="T9" fmla="*/ 6 h 8"/>
                  <a:gd name="T10" fmla="*/ 14 w 22"/>
                  <a:gd name="T11" fmla="*/ 0 h 8"/>
                  <a:gd name="T12" fmla="*/ 14 w 22"/>
                  <a:gd name="T13" fmla="*/ 0 h 8"/>
                  <a:gd name="T14" fmla="*/ 14 w 22"/>
                  <a:gd name="T15" fmla="*/ 0 h 8"/>
                  <a:gd name="T16" fmla="*/ 0 w 22"/>
                  <a:gd name="T17" fmla="*/ 5 h 8"/>
                  <a:gd name="T18" fmla="*/ 0 w 22"/>
                  <a:gd name="T19" fmla="*/ 6 h 8"/>
                  <a:gd name="T20" fmla="*/ 0 w 22"/>
                  <a:gd name="T21" fmla="*/ 6 h 8"/>
                  <a:gd name="T22" fmla="*/ 0 w 22"/>
                  <a:gd name="T23" fmla="*/ 7 h 8"/>
                  <a:gd name="T24" fmla="*/ 0 w 22"/>
                  <a:gd name="T25" fmla="*/ 8 h 8"/>
                  <a:gd name="T26" fmla="*/ 0 w 22"/>
                  <a:gd name="T27" fmla="*/ 8 h 8"/>
                  <a:gd name="T28" fmla="*/ 5 w 22"/>
                  <a:gd name="T29" fmla="*/ 8 h 8"/>
                  <a:gd name="T30" fmla="*/ 5 w 22"/>
                  <a:gd name="T31" fmla="*/ 8 h 8"/>
                  <a:gd name="T32" fmla="*/ 5 w 22"/>
                  <a:gd name="T33" fmla="*/ 8 h 8"/>
                  <a:gd name="T34" fmla="*/ 20 w 22"/>
                  <a:gd name="T35" fmla="*/ 1 h 8"/>
                  <a:gd name="T36" fmla="*/ 22 w 22"/>
                  <a:gd name="T37" fmla="*/ 1 h 8"/>
                  <a:gd name="T38" fmla="*/ 20 w 22"/>
                  <a:gd name="T39" fmla="*/ 1 h 8"/>
                  <a:gd name="T40" fmla="*/ 14 w 22"/>
                  <a:gd name="T41" fmla="*/ 0 h 8"/>
                  <a:gd name="T42" fmla="*/ 14 w 22"/>
                  <a:gd name="T43" fmla="*/ 0 h 8"/>
                  <a:gd name="T44" fmla="*/ 14 w 22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8">
                    <a:moveTo>
                      <a:pt x="14" y="0"/>
                    </a:moveTo>
                    <a:lnTo>
                      <a:pt x="20" y="1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4" y="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" name="Freeform 1629"/>
              <p:cNvSpPr>
                <a:spLocks/>
              </p:cNvSpPr>
              <p:nvPr/>
            </p:nvSpPr>
            <p:spPr bwMode="gray">
              <a:xfrm>
                <a:off x="1562" y="762"/>
                <a:ext cx="19" cy="7"/>
              </a:xfrm>
              <a:custGeom>
                <a:avLst/>
                <a:gdLst>
                  <a:gd name="T0" fmla="*/ 0 w 19"/>
                  <a:gd name="T1" fmla="*/ 5 h 7"/>
                  <a:gd name="T2" fmla="*/ 5 w 19"/>
                  <a:gd name="T3" fmla="*/ 2 h 7"/>
                  <a:gd name="T4" fmla="*/ 19 w 19"/>
                  <a:gd name="T5" fmla="*/ 0 h 7"/>
                  <a:gd name="T6" fmla="*/ 19 w 19"/>
                  <a:gd name="T7" fmla="*/ 4 h 7"/>
                  <a:gd name="T8" fmla="*/ 7 w 19"/>
                  <a:gd name="T9" fmla="*/ 7 h 7"/>
                  <a:gd name="T10" fmla="*/ 0 w 19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0" y="5"/>
                    </a:moveTo>
                    <a:lnTo>
                      <a:pt x="5" y="2"/>
                    </a:lnTo>
                    <a:lnTo>
                      <a:pt x="19" y="0"/>
                    </a:lnTo>
                    <a:lnTo>
                      <a:pt x="19" y="4"/>
                    </a:lnTo>
                    <a:lnTo>
                      <a:pt x="7" y="7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" name="Freeform 1630"/>
              <p:cNvSpPr>
                <a:spLocks noEditPoints="1"/>
              </p:cNvSpPr>
              <p:nvPr/>
            </p:nvSpPr>
            <p:spPr bwMode="gray">
              <a:xfrm>
                <a:off x="1562" y="762"/>
                <a:ext cx="19" cy="7"/>
              </a:xfrm>
              <a:custGeom>
                <a:avLst/>
                <a:gdLst>
                  <a:gd name="T0" fmla="*/ 18 w 19"/>
                  <a:gd name="T1" fmla="*/ 0 h 7"/>
                  <a:gd name="T2" fmla="*/ 18 w 19"/>
                  <a:gd name="T3" fmla="*/ 3 h 7"/>
                  <a:gd name="T4" fmla="*/ 7 w 19"/>
                  <a:gd name="T5" fmla="*/ 7 h 7"/>
                  <a:gd name="T6" fmla="*/ 1 w 19"/>
                  <a:gd name="T7" fmla="*/ 5 h 7"/>
                  <a:gd name="T8" fmla="*/ 5 w 19"/>
                  <a:gd name="T9" fmla="*/ 2 h 7"/>
                  <a:gd name="T10" fmla="*/ 18 w 19"/>
                  <a:gd name="T11" fmla="*/ 0 h 7"/>
                  <a:gd name="T12" fmla="*/ 19 w 19"/>
                  <a:gd name="T13" fmla="*/ 0 h 7"/>
                  <a:gd name="T14" fmla="*/ 18 w 19"/>
                  <a:gd name="T15" fmla="*/ 0 h 7"/>
                  <a:gd name="T16" fmla="*/ 5 w 19"/>
                  <a:gd name="T17" fmla="*/ 1 h 7"/>
                  <a:gd name="T18" fmla="*/ 5 w 19"/>
                  <a:gd name="T19" fmla="*/ 1 h 7"/>
                  <a:gd name="T20" fmla="*/ 5 w 19"/>
                  <a:gd name="T21" fmla="*/ 1 h 7"/>
                  <a:gd name="T22" fmla="*/ 0 w 19"/>
                  <a:gd name="T23" fmla="*/ 5 h 7"/>
                  <a:gd name="T24" fmla="*/ 0 w 19"/>
                  <a:gd name="T25" fmla="*/ 5 h 7"/>
                  <a:gd name="T26" fmla="*/ 0 w 19"/>
                  <a:gd name="T27" fmla="*/ 6 h 7"/>
                  <a:gd name="T28" fmla="*/ 7 w 19"/>
                  <a:gd name="T29" fmla="*/ 7 h 7"/>
                  <a:gd name="T30" fmla="*/ 7 w 19"/>
                  <a:gd name="T31" fmla="*/ 7 h 7"/>
                  <a:gd name="T32" fmla="*/ 7 w 19"/>
                  <a:gd name="T33" fmla="*/ 7 h 7"/>
                  <a:gd name="T34" fmla="*/ 19 w 19"/>
                  <a:gd name="T35" fmla="*/ 4 h 7"/>
                  <a:gd name="T36" fmla="*/ 19 w 19"/>
                  <a:gd name="T37" fmla="*/ 4 h 7"/>
                  <a:gd name="T38" fmla="*/ 19 w 19"/>
                  <a:gd name="T39" fmla="*/ 3 h 7"/>
                  <a:gd name="T40" fmla="*/ 19 w 19"/>
                  <a:gd name="T41" fmla="*/ 0 h 7"/>
                  <a:gd name="T42" fmla="*/ 19 w 19"/>
                  <a:gd name="T43" fmla="*/ 0 h 7"/>
                  <a:gd name="T44" fmla="*/ 19 w 1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7">
                    <a:moveTo>
                      <a:pt x="18" y="0"/>
                    </a:moveTo>
                    <a:lnTo>
                      <a:pt x="18" y="3"/>
                    </a:lnTo>
                    <a:lnTo>
                      <a:pt x="7" y="7"/>
                    </a:lnTo>
                    <a:lnTo>
                      <a:pt x="1" y="5"/>
                    </a:lnTo>
                    <a:lnTo>
                      <a:pt x="5" y="2"/>
                    </a:lnTo>
                    <a:lnTo>
                      <a:pt x="18" y="0"/>
                    </a:lnTo>
                    <a:close/>
                    <a:moveTo>
                      <a:pt x="19" y="0"/>
                    </a:moveTo>
                    <a:lnTo>
                      <a:pt x="18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" name="Freeform 1631"/>
              <p:cNvSpPr>
                <a:spLocks noEditPoints="1"/>
              </p:cNvSpPr>
              <p:nvPr/>
            </p:nvSpPr>
            <p:spPr bwMode="gray">
              <a:xfrm>
                <a:off x="1562" y="762"/>
                <a:ext cx="19" cy="7"/>
              </a:xfrm>
              <a:custGeom>
                <a:avLst/>
                <a:gdLst>
                  <a:gd name="T0" fmla="*/ 18 w 19"/>
                  <a:gd name="T1" fmla="*/ 0 h 7"/>
                  <a:gd name="T2" fmla="*/ 18 w 19"/>
                  <a:gd name="T3" fmla="*/ 3 h 7"/>
                  <a:gd name="T4" fmla="*/ 7 w 19"/>
                  <a:gd name="T5" fmla="*/ 7 h 7"/>
                  <a:gd name="T6" fmla="*/ 1 w 19"/>
                  <a:gd name="T7" fmla="*/ 5 h 7"/>
                  <a:gd name="T8" fmla="*/ 5 w 19"/>
                  <a:gd name="T9" fmla="*/ 2 h 7"/>
                  <a:gd name="T10" fmla="*/ 18 w 19"/>
                  <a:gd name="T11" fmla="*/ 0 h 7"/>
                  <a:gd name="T12" fmla="*/ 19 w 19"/>
                  <a:gd name="T13" fmla="*/ 0 h 7"/>
                  <a:gd name="T14" fmla="*/ 18 w 19"/>
                  <a:gd name="T15" fmla="*/ 0 h 7"/>
                  <a:gd name="T16" fmla="*/ 5 w 19"/>
                  <a:gd name="T17" fmla="*/ 1 h 7"/>
                  <a:gd name="T18" fmla="*/ 5 w 19"/>
                  <a:gd name="T19" fmla="*/ 1 h 7"/>
                  <a:gd name="T20" fmla="*/ 5 w 19"/>
                  <a:gd name="T21" fmla="*/ 1 h 7"/>
                  <a:gd name="T22" fmla="*/ 0 w 19"/>
                  <a:gd name="T23" fmla="*/ 5 h 7"/>
                  <a:gd name="T24" fmla="*/ 0 w 19"/>
                  <a:gd name="T25" fmla="*/ 5 h 7"/>
                  <a:gd name="T26" fmla="*/ 0 w 19"/>
                  <a:gd name="T27" fmla="*/ 6 h 7"/>
                  <a:gd name="T28" fmla="*/ 7 w 19"/>
                  <a:gd name="T29" fmla="*/ 7 h 7"/>
                  <a:gd name="T30" fmla="*/ 7 w 19"/>
                  <a:gd name="T31" fmla="*/ 7 h 7"/>
                  <a:gd name="T32" fmla="*/ 7 w 19"/>
                  <a:gd name="T33" fmla="*/ 7 h 7"/>
                  <a:gd name="T34" fmla="*/ 19 w 19"/>
                  <a:gd name="T35" fmla="*/ 4 h 7"/>
                  <a:gd name="T36" fmla="*/ 19 w 19"/>
                  <a:gd name="T37" fmla="*/ 4 h 7"/>
                  <a:gd name="T38" fmla="*/ 19 w 19"/>
                  <a:gd name="T39" fmla="*/ 3 h 7"/>
                  <a:gd name="T40" fmla="*/ 19 w 19"/>
                  <a:gd name="T41" fmla="*/ 0 h 7"/>
                  <a:gd name="T42" fmla="*/ 19 w 19"/>
                  <a:gd name="T43" fmla="*/ 0 h 7"/>
                  <a:gd name="T44" fmla="*/ 19 w 1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7">
                    <a:moveTo>
                      <a:pt x="18" y="0"/>
                    </a:moveTo>
                    <a:lnTo>
                      <a:pt x="18" y="3"/>
                    </a:lnTo>
                    <a:lnTo>
                      <a:pt x="7" y="7"/>
                    </a:lnTo>
                    <a:lnTo>
                      <a:pt x="1" y="5"/>
                    </a:lnTo>
                    <a:lnTo>
                      <a:pt x="5" y="2"/>
                    </a:lnTo>
                    <a:lnTo>
                      <a:pt x="18" y="0"/>
                    </a:lnTo>
                    <a:moveTo>
                      <a:pt x="19" y="0"/>
                    </a:moveTo>
                    <a:lnTo>
                      <a:pt x="18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" name="Freeform 1632"/>
              <p:cNvSpPr>
                <a:spLocks/>
              </p:cNvSpPr>
              <p:nvPr/>
            </p:nvSpPr>
            <p:spPr bwMode="gray">
              <a:xfrm>
                <a:off x="1615" y="771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2 w 11"/>
                  <a:gd name="T3" fmla="*/ 0 h 9"/>
                  <a:gd name="T4" fmla="*/ 6 w 11"/>
                  <a:gd name="T5" fmla="*/ 1 h 9"/>
                  <a:gd name="T6" fmla="*/ 11 w 11"/>
                  <a:gd name="T7" fmla="*/ 3 h 9"/>
                  <a:gd name="T8" fmla="*/ 3 w 11"/>
                  <a:gd name="T9" fmla="*/ 9 h 9"/>
                  <a:gd name="T10" fmla="*/ 0 w 11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4"/>
                    </a:moveTo>
                    <a:lnTo>
                      <a:pt x="2" y="0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3" y="9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" name="Freeform 1633"/>
              <p:cNvSpPr>
                <a:spLocks noEditPoints="1"/>
              </p:cNvSpPr>
              <p:nvPr/>
            </p:nvSpPr>
            <p:spPr bwMode="gray">
              <a:xfrm>
                <a:off x="1615" y="770"/>
                <a:ext cx="12" cy="10"/>
              </a:xfrm>
              <a:custGeom>
                <a:avLst/>
                <a:gdLst>
                  <a:gd name="T0" fmla="*/ 2 w 12"/>
                  <a:gd name="T1" fmla="*/ 1 h 10"/>
                  <a:gd name="T2" fmla="*/ 6 w 12"/>
                  <a:gd name="T3" fmla="*/ 2 h 10"/>
                  <a:gd name="T4" fmla="*/ 11 w 12"/>
                  <a:gd name="T5" fmla="*/ 4 h 10"/>
                  <a:gd name="T6" fmla="*/ 3 w 12"/>
                  <a:gd name="T7" fmla="*/ 10 h 10"/>
                  <a:gd name="T8" fmla="*/ 0 w 12"/>
                  <a:gd name="T9" fmla="*/ 5 h 10"/>
                  <a:gd name="T10" fmla="*/ 2 w 12"/>
                  <a:gd name="T11" fmla="*/ 1 h 10"/>
                  <a:gd name="T12" fmla="*/ 1 w 12"/>
                  <a:gd name="T13" fmla="*/ 0 h 10"/>
                  <a:gd name="T14" fmla="*/ 1 w 12"/>
                  <a:gd name="T15" fmla="*/ 1 h 10"/>
                  <a:gd name="T16" fmla="*/ 0 w 12"/>
                  <a:gd name="T17" fmla="*/ 5 h 10"/>
                  <a:gd name="T18" fmla="*/ 0 w 12"/>
                  <a:gd name="T19" fmla="*/ 5 h 10"/>
                  <a:gd name="T20" fmla="*/ 0 w 12"/>
                  <a:gd name="T21" fmla="*/ 5 h 10"/>
                  <a:gd name="T22" fmla="*/ 3 w 12"/>
                  <a:gd name="T23" fmla="*/ 10 h 10"/>
                  <a:gd name="T24" fmla="*/ 3 w 12"/>
                  <a:gd name="T25" fmla="*/ 10 h 10"/>
                  <a:gd name="T26" fmla="*/ 3 w 12"/>
                  <a:gd name="T27" fmla="*/ 10 h 10"/>
                  <a:gd name="T28" fmla="*/ 11 w 12"/>
                  <a:gd name="T29" fmla="*/ 5 h 10"/>
                  <a:gd name="T30" fmla="*/ 12 w 12"/>
                  <a:gd name="T31" fmla="*/ 4 h 10"/>
                  <a:gd name="T32" fmla="*/ 11 w 12"/>
                  <a:gd name="T33" fmla="*/ 4 h 10"/>
                  <a:gd name="T34" fmla="*/ 7 w 12"/>
                  <a:gd name="T35" fmla="*/ 1 h 10"/>
                  <a:gd name="T36" fmla="*/ 7 w 12"/>
                  <a:gd name="T37" fmla="*/ 1 h 10"/>
                  <a:gd name="T38" fmla="*/ 7 w 12"/>
                  <a:gd name="T39" fmla="*/ 1 h 10"/>
                  <a:gd name="T40" fmla="*/ 2 w 12"/>
                  <a:gd name="T41" fmla="*/ 0 h 10"/>
                  <a:gd name="T42" fmla="*/ 1 w 12"/>
                  <a:gd name="T43" fmla="*/ 0 h 10"/>
                  <a:gd name="T44" fmla="*/ 1 w 12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0">
                    <a:moveTo>
                      <a:pt x="2" y="1"/>
                    </a:moveTo>
                    <a:lnTo>
                      <a:pt x="6" y="2"/>
                    </a:lnTo>
                    <a:lnTo>
                      <a:pt x="11" y="4"/>
                    </a:lnTo>
                    <a:lnTo>
                      <a:pt x="3" y="10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  <a:moveTo>
                      <a:pt x="1" y="0"/>
                    </a:move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1" y="5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" name="Freeform 1634"/>
              <p:cNvSpPr>
                <a:spLocks noEditPoints="1"/>
              </p:cNvSpPr>
              <p:nvPr/>
            </p:nvSpPr>
            <p:spPr bwMode="gray">
              <a:xfrm>
                <a:off x="1615" y="770"/>
                <a:ext cx="12" cy="10"/>
              </a:xfrm>
              <a:custGeom>
                <a:avLst/>
                <a:gdLst>
                  <a:gd name="T0" fmla="*/ 2 w 12"/>
                  <a:gd name="T1" fmla="*/ 1 h 10"/>
                  <a:gd name="T2" fmla="*/ 6 w 12"/>
                  <a:gd name="T3" fmla="*/ 2 h 10"/>
                  <a:gd name="T4" fmla="*/ 11 w 12"/>
                  <a:gd name="T5" fmla="*/ 4 h 10"/>
                  <a:gd name="T6" fmla="*/ 3 w 12"/>
                  <a:gd name="T7" fmla="*/ 10 h 10"/>
                  <a:gd name="T8" fmla="*/ 0 w 12"/>
                  <a:gd name="T9" fmla="*/ 5 h 10"/>
                  <a:gd name="T10" fmla="*/ 2 w 12"/>
                  <a:gd name="T11" fmla="*/ 1 h 10"/>
                  <a:gd name="T12" fmla="*/ 1 w 12"/>
                  <a:gd name="T13" fmla="*/ 0 h 10"/>
                  <a:gd name="T14" fmla="*/ 1 w 12"/>
                  <a:gd name="T15" fmla="*/ 1 h 10"/>
                  <a:gd name="T16" fmla="*/ 0 w 12"/>
                  <a:gd name="T17" fmla="*/ 5 h 10"/>
                  <a:gd name="T18" fmla="*/ 0 w 12"/>
                  <a:gd name="T19" fmla="*/ 5 h 10"/>
                  <a:gd name="T20" fmla="*/ 0 w 12"/>
                  <a:gd name="T21" fmla="*/ 5 h 10"/>
                  <a:gd name="T22" fmla="*/ 3 w 12"/>
                  <a:gd name="T23" fmla="*/ 10 h 10"/>
                  <a:gd name="T24" fmla="*/ 3 w 12"/>
                  <a:gd name="T25" fmla="*/ 10 h 10"/>
                  <a:gd name="T26" fmla="*/ 3 w 12"/>
                  <a:gd name="T27" fmla="*/ 10 h 10"/>
                  <a:gd name="T28" fmla="*/ 11 w 12"/>
                  <a:gd name="T29" fmla="*/ 5 h 10"/>
                  <a:gd name="T30" fmla="*/ 12 w 12"/>
                  <a:gd name="T31" fmla="*/ 4 h 10"/>
                  <a:gd name="T32" fmla="*/ 11 w 12"/>
                  <a:gd name="T33" fmla="*/ 4 h 10"/>
                  <a:gd name="T34" fmla="*/ 7 w 12"/>
                  <a:gd name="T35" fmla="*/ 1 h 10"/>
                  <a:gd name="T36" fmla="*/ 7 w 12"/>
                  <a:gd name="T37" fmla="*/ 1 h 10"/>
                  <a:gd name="T38" fmla="*/ 7 w 12"/>
                  <a:gd name="T39" fmla="*/ 1 h 10"/>
                  <a:gd name="T40" fmla="*/ 2 w 12"/>
                  <a:gd name="T41" fmla="*/ 0 h 10"/>
                  <a:gd name="T42" fmla="*/ 1 w 12"/>
                  <a:gd name="T43" fmla="*/ 0 h 10"/>
                  <a:gd name="T44" fmla="*/ 1 w 12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0">
                    <a:moveTo>
                      <a:pt x="2" y="1"/>
                    </a:moveTo>
                    <a:lnTo>
                      <a:pt x="6" y="2"/>
                    </a:lnTo>
                    <a:lnTo>
                      <a:pt x="11" y="4"/>
                    </a:lnTo>
                    <a:lnTo>
                      <a:pt x="3" y="10"/>
                    </a:lnTo>
                    <a:lnTo>
                      <a:pt x="0" y="5"/>
                    </a:lnTo>
                    <a:lnTo>
                      <a:pt x="2" y="1"/>
                    </a:lnTo>
                    <a:moveTo>
                      <a:pt x="1" y="0"/>
                    </a:move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1" y="5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" name="Freeform 1635"/>
              <p:cNvSpPr>
                <a:spLocks/>
              </p:cNvSpPr>
              <p:nvPr/>
            </p:nvSpPr>
            <p:spPr bwMode="gray">
              <a:xfrm>
                <a:off x="1574" y="773"/>
                <a:ext cx="25" cy="15"/>
              </a:xfrm>
              <a:custGeom>
                <a:avLst/>
                <a:gdLst>
                  <a:gd name="T0" fmla="*/ 0 w 25"/>
                  <a:gd name="T1" fmla="*/ 14 h 15"/>
                  <a:gd name="T2" fmla="*/ 0 w 25"/>
                  <a:gd name="T3" fmla="*/ 11 h 15"/>
                  <a:gd name="T4" fmla="*/ 10 w 25"/>
                  <a:gd name="T5" fmla="*/ 8 h 15"/>
                  <a:gd name="T6" fmla="*/ 11 w 25"/>
                  <a:gd name="T7" fmla="*/ 3 h 15"/>
                  <a:gd name="T8" fmla="*/ 19 w 25"/>
                  <a:gd name="T9" fmla="*/ 0 h 15"/>
                  <a:gd name="T10" fmla="*/ 24 w 25"/>
                  <a:gd name="T11" fmla="*/ 2 h 15"/>
                  <a:gd name="T12" fmla="*/ 25 w 25"/>
                  <a:gd name="T13" fmla="*/ 8 h 15"/>
                  <a:gd name="T14" fmla="*/ 13 w 25"/>
                  <a:gd name="T15" fmla="*/ 15 h 15"/>
                  <a:gd name="T16" fmla="*/ 0 w 25"/>
                  <a:gd name="T1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5">
                    <a:moveTo>
                      <a:pt x="0" y="14"/>
                    </a:moveTo>
                    <a:lnTo>
                      <a:pt x="0" y="11"/>
                    </a:lnTo>
                    <a:lnTo>
                      <a:pt x="10" y="8"/>
                    </a:lnTo>
                    <a:lnTo>
                      <a:pt x="11" y="3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5" y="8"/>
                    </a:lnTo>
                    <a:lnTo>
                      <a:pt x="13" y="1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" name="Freeform 1636"/>
              <p:cNvSpPr>
                <a:spLocks noEditPoints="1"/>
              </p:cNvSpPr>
              <p:nvPr/>
            </p:nvSpPr>
            <p:spPr bwMode="gray">
              <a:xfrm>
                <a:off x="1574" y="773"/>
                <a:ext cx="25" cy="15"/>
              </a:xfrm>
              <a:custGeom>
                <a:avLst/>
                <a:gdLst>
                  <a:gd name="T0" fmla="*/ 19 w 25"/>
                  <a:gd name="T1" fmla="*/ 0 h 15"/>
                  <a:gd name="T2" fmla="*/ 24 w 25"/>
                  <a:gd name="T3" fmla="*/ 2 h 15"/>
                  <a:gd name="T4" fmla="*/ 25 w 25"/>
                  <a:gd name="T5" fmla="*/ 8 h 15"/>
                  <a:gd name="T6" fmla="*/ 13 w 25"/>
                  <a:gd name="T7" fmla="*/ 14 h 15"/>
                  <a:gd name="T8" fmla="*/ 0 w 25"/>
                  <a:gd name="T9" fmla="*/ 14 h 15"/>
                  <a:gd name="T10" fmla="*/ 0 w 25"/>
                  <a:gd name="T11" fmla="*/ 11 h 15"/>
                  <a:gd name="T12" fmla="*/ 10 w 25"/>
                  <a:gd name="T13" fmla="*/ 8 h 15"/>
                  <a:gd name="T14" fmla="*/ 11 w 25"/>
                  <a:gd name="T15" fmla="*/ 3 h 15"/>
                  <a:gd name="T16" fmla="*/ 19 w 25"/>
                  <a:gd name="T17" fmla="*/ 0 h 15"/>
                  <a:gd name="T18" fmla="*/ 19 w 25"/>
                  <a:gd name="T19" fmla="*/ 0 h 15"/>
                  <a:gd name="T20" fmla="*/ 19 w 25"/>
                  <a:gd name="T21" fmla="*/ 0 h 15"/>
                  <a:gd name="T22" fmla="*/ 11 w 25"/>
                  <a:gd name="T23" fmla="*/ 3 h 15"/>
                  <a:gd name="T24" fmla="*/ 11 w 25"/>
                  <a:gd name="T25" fmla="*/ 3 h 15"/>
                  <a:gd name="T26" fmla="*/ 11 w 25"/>
                  <a:gd name="T27" fmla="*/ 3 h 15"/>
                  <a:gd name="T28" fmla="*/ 10 w 25"/>
                  <a:gd name="T29" fmla="*/ 8 h 15"/>
                  <a:gd name="T30" fmla="*/ 0 w 25"/>
                  <a:gd name="T31" fmla="*/ 11 h 15"/>
                  <a:gd name="T32" fmla="*/ 0 w 25"/>
                  <a:gd name="T33" fmla="*/ 11 h 15"/>
                  <a:gd name="T34" fmla="*/ 0 w 25"/>
                  <a:gd name="T35" fmla="*/ 11 h 15"/>
                  <a:gd name="T36" fmla="*/ 0 w 25"/>
                  <a:gd name="T37" fmla="*/ 14 h 15"/>
                  <a:gd name="T38" fmla="*/ 0 w 25"/>
                  <a:gd name="T39" fmla="*/ 14 h 15"/>
                  <a:gd name="T40" fmla="*/ 0 w 25"/>
                  <a:gd name="T41" fmla="*/ 14 h 15"/>
                  <a:gd name="T42" fmla="*/ 13 w 25"/>
                  <a:gd name="T43" fmla="*/ 15 h 15"/>
                  <a:gd name="T44" fmla="*/ 13 w 25"/>
                  <a:gd name="T45" fmla="*/ 15 h 15"/>
                  <a:gd name="T46" fmla="*/ 13 w 25"/>
                  <a:gd name="T47" fmla="*/ 15 h 15"/>
                  <a:gd name="T48" fmla="*/ 25 w 25"/>
                  <a:gd name="T49" fmla="*/ 9 h 15"/>
                  <a:gd name="T50" fmla="*/ 25 w 25"/>
                  <a:gd name="T51" fmla="*/ 8 h 15"/>
                  <a:gd name="T52" fmla="*/ 25 w 25"/>
                  <a:gd name="T53" fmla="*/ 8 h 15"/>
                  <a:gd name="T54" fmla="*/ 24 w 25"/>
                  <a:gd name="T55" fmla="*/ 2 h 15"/>
                  <a:gd name="T56" fmla="*/ 24 w 25"/>
                  <a:gd name="T57" fmla="*/ 2 h 15"/>
                  <a:gd name="T58" fmla="*/ 24 w 25"/>
                  <a:gd name="T59" fmla="*/ 2 h 15"/>
                  <a:gd name="T60" fmla="*/ 19 w 25"/>
                  <a:gd name="T61" fmla="*/ 0 h 15"/>
                  <a:gd name="T62" fmla="*/ 19 w 25"/>
                  <a:gd name="T63" fmla="*/ 0 h 15"/>
                  <a:gd name="T64" fmla="*/ 19 w 25"/>
                  <a:gd name="T6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15">
                    <a:moveTo>
                      <a:pt x="19" y="0"/>
                    </a:moveTo>
                    <a:lnTo>
                      <a:pt x="24" y="2"/>
                    </a:lnTo>
                    <a:lnTo>
                      <a:pt x="25" y="8"/>
                    </a:lnTo>
                    <a:lnTo>
                      <a:pt x="13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0" y="8"/>
                    </a:lnTo>
                    <a:lnTo>
                      <a:pt x="11" y="3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25" y="9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" name="Freeform 1637"/>
              <p:cNvSpPr>
                <a:spLocks noEditPoints="1"/>
              </p:cNvSpPr>
              <p:nvPr/>
            </p:nvSpPr>
            <p:spPr bwMode="gray">
              <a:xfrm>
                <a:off x="1574" y="773"/>
                <a:ext cx="25" cy="15"/>
              </a:xfrm>
              <a:custGeom>
                <a:avLst/>
                <a:gdLst>
                  <a:gd name="T0" fmla="*/ 19 w 25"/>
                  <a:gd name="T1" fmla="*/ 0 h 15"/>
                  <a:gd name="T2" fmla="*/ 24 w 25"/>
                  <a:gd name="T3" fmla="*/ 2 h 15"/>
                  <a:gd name="T4" fmla="*/ 25 w 25"/>
                  <a:gd name="T5" fmla="*/ 8 h 15"/>
                  <a:gd name="T6" fmla="*/ 13 w 25"/>
                  <a:gd name="T7" fmla="*/ 14 h 15"/>
                  <a:gd name="T8" fmla="*/ 0 w 25"/>
                  <a:gd name="T9" fmla="*/ 14 h 15"/>
                  <a:gd name="T10" fmla="*/ 0 w 25"/>
                  <a:gd name="T11" fmla="*/ 11 h 15"/>
                  <a:gd name="T12" fmla="*/ 10 w 25"/>
                  <a:gd name="T13" fmla="*/ 8 h 15"/>
                  <a:gd name="T14" fmla="*/ 11 w 25"/>
                  <a:gd name="T15" fmla="*/ 3 h 15"/>
                  <a:gd name="T16" fmla="*/ 19 w 25"/>
                  <a:gd name="T17" fmla="*/ 0 h 15"/>
                  <a:gd name="T18" fmla="*/ 19 w 25"/>
                  <a:gd name="T19" fmla="*/ 0 h 15"/>
                  <a:gd name="T20" fmla="*/ 19 w 25"/>
                  <a:gd name="T21" fmla="*/ 0 h 15"/>
                  <a:gd name="T22" fmla="*/ 11 w 25"/>
                  <a:gd name="T23" fmla="*/ 3 h 15"/>
                  <a:gd name="T24" fmla="*/ 11 w 25"/>
                  <a:gd name="T25" fmla="*/ 3 h 15"/>
                  <a:gd name="T26" fmla="*/ 11 w 25"/>
                  <a:gd name="T27" fmla="*/ 3 h 15"/>
                  <a:gd name="T28" fmla="*/ 10 w 25"/>
                  <a:gd name="T29" fmla="*/ 8 h 15"/>
                  <a:gd name="T30" fmla="*/ 0 w 25"/>
                  <a:gd name="T31" fmla="*/ 11 h 15"/>
                  <a:gd name="T32" fmla="*/ 0 w 25"/>
                  <a:gd name="T33" fmla="*/ 11 h 15"/>
                  <a:gd name="T34" fmla="*/ 0 w 25"/>
                  <a:gd name="T35" fmla="*/ 11 h 15"/>
                  <a:gd name="T36" fmla="*/ 0 w 25"/>
                  <a:gd name="T37" fmla="*/ 14 h 15"/>
                  <a:gd name="T38" fmla="*/ 0 w 25"/>
                  <a:gd name="T39" fmla="*/ 14 h 15"/>
                  <a:gd name="T40" fmla="*/ 0 w 25"/>
                  <a:gd name="T41" fmla="*/ 14 h 15"/>
                  <a:gd name="T42" fmla="*/ 13 w 25"/>
                  <a:gd name="T43" fmla="*/ 15 h 15"/>
                  <a:gd name="T44" fmla="*/ 13 w 25"/>
                  <a:gd name="T45" fmla="*/ 15 h 15"/>
                  <a:gd name="T46" fmla="*/ 13 w 25"/>
                  <a:gd name="T47" fmla="*/ 15 h 15"/>
                  <a:gd name="T48" fmla="*/ 25 w 25"/>
                  <a:gd name="T49" fmla="*/ 9 h 15"/>
                  <a:gd name="T50" fmla="*/ 25 w 25"/>
                  <a:gd name="T51" fmla="*/ 8 h 15"/>
                  <a:gd name="T52" fmla="*/ 25 w 25"/>
                  <a:gd name="T53" fmla="*/ 8 h 15"/>
                  <a:gd name="T54" fmla="*/ 24 w 25"/>
                  <a:gd name="T55" fmla="*/ 2 h 15"/>
                  <a:gd name="T56" fmla="*/ 24 w 25"/>
                  <a:gd name="T57" fmla="*/ 2 h 15"/>
                  <a:gd name="T58" fmla="*/ 24 w 25"/>
                  <a:gd name="T59" fmla="*/ 2 h 15"/>
                  <a:gd name="T60" fmla="*/ 19 w 25"/>
                  <a:gd name="T61" fmla="*/ 0 h 15"/>
                  <a:gd name="T62" fmla="*/ 19 w 25"/>
                  <a:gd name="T63" fmla="*/ 0 h 15"/>
                  <a:gd name="T64" fmla="*/ 19 w 25"/>
                  <a:gd name="T6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15">
                    <a:moveTo>
                      <a:pt x="19" y="0"/>
                    </a:moveTo>
                    <a:lnTo>
                      <a:pt x="24" y="2"/>
                    </a:lnTo>
                    <a:lnTo>
                      <a:pt x="25" y="8"/>
                    </a:lnTo>
                    <a:lnTo>
                      <a:pt x="13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0" y="8"/>
                    </a:lnTo>
                    <a:lnTo>
                      <a:pt x="11" y="3"/>
                    </a:lnTo>
                    <a:lnTo>
                      <a:pt x="19" y="0"/>
                    </a:lnTo>
                    <a:moveTo>
                      <a:pt x="19" y="0"/>
                    </a:moveTo>
                    <a:lnTo>
                      <a:pt x="19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25" y="9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6" name="Freeform 1638"/>
              <p:cNvSpPr>
                <a:spLocks/>
              </p:cNvSpPr>
              <p:nvPr/>
            </p:nvSpPr>
            <p:spPr bwMode="gray">
              <a:xfrm>
                <a:off x="1586" y="793"/>
                <a:ext cx="7" cy="8"/>
              </a:xfrm>
              <a:custGeom>
                <a:avLst/>
                <a:gdLst>
                  <a:gd name="T0" fmla="*/ 0 w 7"/>
                  <a:gd name="T1" fmla="*/ 6 h 8"/>
                  <a:gd name="T2" fmla="*/ 0 w 7"/>
                  <a:gd name="T3" fmla="*/ 0 h 8"/>
                  <a:gd name="T4" fmla="*/ 7 w 7"/>
                  <a:gd name="T5" fmla="*/ 1 h 8"/>
                  <a:gd name="T6" fmla="*/ 7 w 7"/>
                  <a:gd name="T7" fmla="*/ 8 h 8"/>
                  <a:gd name="T8" fmla="*/ 0 w 7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6"/>
                    </a:moveTo>
                    <a:lnTo>
                      <a:pt x="0" y="0"/>
                    </a:lnTo>
                    <a:lnTo>
                      <a:pt x="7" y="1"/>
                    </a:lnTo>
                    <a:lnTo>
                      <a:pt x="7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7" name="Freeform 1639"/>
              <p:cNvSpPr>
                <a:spLocks noEditPoints="1"/>
              </p:cNvSpPr>
              <p:nvPr/>
            </p:nvSpPr>
            <p:spPr bwMode="gray">
              <a:xfrm>
                <a:off x="1586" y="793"/>
                <a:ext cx="7" cy="8"/>
              </a:xfrm>
              <a:custGeom>
                <a:avLst/>
                <a:gdLst>
                  <a:gd name="T0" fmla="*/ 1 w 7"/>
                  <a:gd name="T1" fmla="*/ 1 h 8"/>
                  <a:gd name="T2" fmla="*/ 7 w 7"/>
                  <a:gd name="T3" fmla="*/ 2 h 8"/>
                  <a:gd name="T4" fmla="*/ 7 w 7"/>
                  <a:gd name="T5" fmla="*/ 8 h 8"/>
                  <a:gd name="T6" fmla="*/ 1 w 7"/>
                  <a:gd name="T7" fmla="*/ 5 h 8"/>
                  <a:gd name="T8" fmla="*/ 1 w 7"/>
                  <a:gd name="T9" fmla="*/ 1 h 8"/>
                  <a:gd name="T10" fmla="*/ 0 w 7"/>
                  <a:gd name="T11" fmla="*/ 0 h 8"/>
                  <a:gd name="T12" fmla="*/ 0 w 7"/>
                  <a:gd name="T13" fmla="*/ 1 h 8"/>
                  <a:gd name="T14" fmla="*/ 0 w 7"/>
                  <a:gd name="T15" fmla="*/ 5 h 8"/>
                  <a:gd name="T16" fmla="*/ 0 w 7"/>
                  <a:gd name="T17" fmla="*/ 6 h 8"/>
                  <a:gd name="T18" fmla="*/ 0 w 7"/>
                  <a:gd name="T19" fmla="*/ 6 h 8"/>
                  <a:gd name="T20" fmla="*/ 7 w 7"/>
                  <a:gd name="T21" fmla="*/ 8 h 8"/>
                  <a:gd name="T22" fmla="*/ 7 w 7"/>
                  <a:gd name="T23" fmla="*/ 8 h 8"/>
                  <a:gd name="T24" fmla="*/ 7 w 7"/>
                  <a:gd name="T25" fmla="*/ 8 h 8"/>
                  <a:gd name="T26" fmla="*/ 7 w 7"/>
                  <a:gd name="T27" fmla="*/ 2 h 8"/>
                  <a:gd name="T28" fmla="*/ 7 w 7"/>
                  <a:gd name="T29" fmla="*/ 1 h 8"/>
                  <a:gd name="T30" fmla="*/ 7 w 7"/>
                  <a:gd name="T31" fmla="*/ 1 h 8"/>
                  <a:gd name="T32" fmla="*/ 1 w 7"/>
                  <a:gd name="T33" fmla="*/ 0 h 8"/>
                  <a:gd name="T34" fmla="*/ 0 w 7"/>
                  <a:gd name="T35" fmla="*/ 0 h 8"/>
                  <a:gd name="T36" fmla="*/ 0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1" y="1"/>
                    </a:moveTo>
                    <a:lnTo>
                      <a:pt x="7" y="2"/>
                    </a:lnTo>
                    <a:lnTo>
                      <a:pt x="7" y="8"/>
                    </a:lnTo>
                    <a:lnTo>
                      <a:pt x="1" y="5"/>
                    </a:ln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" name="Freeform 1640"/>
              <p:cNvSpPr>
                <a:spLocks noEditPoints="1"/>
              </p:cNvSpPr>
              <p:nvPr/>
            </p:nvSpPr>
            <p:spPr bwMode="gray">
              <a:xfrm>
                <a:off x="1586" y="793"/>
                <a:ext cx="7" cy="8"/>
              </a:xfrm>
              <a:custGeom>
                <a:avLst/>
                <a:gdLst>
                  <a:gd name="T0" fmla="*/ 1 w 7"/>
                  <a:gd name="T1" fmla="*/ 1 h 8"/>
                  <a:gd name="T2" fmla="*/ 7 w 7"/>
                  <a:gd name="T3" fmla="*/ 2 h 8"/>
                  <a:gd name="T4" fmla="*/ 7 w 7"/>
                  <a:gd name="T5" fmla="*/ 8 h 8"/>
                  <a:gd name="T6" fmla="*/ 1 w 7"/>
                  <a:gd name="T7" fmla="*/ 5 h 8"/>
                  <a:gd name="T8" fmla="*/ 1 w 7"/>
                  <a:gd name="T9" fmla="*/ 1 h 8"/>
                  <a:gd name="T10" fmla="*/ 0 w 7"/>
                  <a:gd name="T11" fmla="*/ 0 h 8"/>
                  <a:gd name="T12" fmla="*/ 0 w 7"/>
                  <a:gd name="T13" fmla="*/ 1 h 8"/>
                  <a:gd name="T14" fmla="*/ 0 w 7"/>
                  <a:gd name="T15" fmla="*/ 5 h 8"/>
                  <a:gd name="T16" fmla="*/ 0 w 7"/>
                  <a:gd name="T17" fmla="*/ 6 h 8"/>
                  <a:gd name="T18" fmla="*/ 0 w 7"/>
                  <a:gd name="T19" fmla="*/ 6 h 8"/>
                  <a:gd name="T20" fmla="*/ 7 w 7"/>
                  <a:gd name="T21" fmla="*/ 8 h 8"/>
                  <a:gd name="T22" fmla="*/ 7 w 7"/>
                  <a:gd name="T23" fmla="*/ 8 h 8"/>
                  <a:gd name="T24" fmla="*/ 7 w 7"/>
                  <a:gd name="T25" fmla="*/ 8 h 8"/>
                  <a:gd name="T26" fmla="*/ 7 w 7"/>
                  <a:gd name="T27" fmla="*/ 2 h 8"/>
                  <a:gd name="T28" fmla="*/ 7 w 7"/>
                  <a:gd name="T29" fmla="*/ 1 h 8"/>
                  <a:gd name="T30" fmla="*/ 7 w 7"/>
                  <a:gd name="T31" fmla="*/ 1 h 8"/>
                  <a:gd name="T32" fmla="*/ 1 w 7"/>
                  <a:gd name="T33" fmla="*/ 0 h 8"/>
                  <a:gd name="T34" fmla="*/ 0 w 7"/>
                  <a:gd name="T35" fmla="*/ 0 h 8"/>
                  <a:gd name="T36" fmla="*/ 0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1" y="1"/>
                    </a:moveTo>
                    <a:lnTo>
                      <a:pt x="7" y="2"/>
                    </a:lnTo>
                    <a:lnTo>
                      <a:pt x="7" y="8"/>
                    </a:lnTo>
                    <a:lnTo>
                      <a:pt x="1" y="5"/>
                    </a:lnTo>
                    <a:lnTo>
                      <a:pt x="1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" name="Freeform 1641"/>
              <p:cNvSpPr>
                <a:spLocks/>
              </p:cNvSpPr>
              <p:nvPr/>
            </p:nvSpPr>
            <p:spPr bwMode="gray">
              <a:xfrm>
                <a:off x="1618" y="803"/>
                <a:ext cx="38" cy="30"/>
              </a:xfrm>
              <a:custGeom>
                <a:avLst/>
                <a:gdLst>
                  <a:gd name="T0" fmla="*/ 1 w 38"/>
                  <a:gd name="T1" fmla="*/ 25 h 30"/>
                  <a:gd name="T2" fmla="*/ 0 w 38"/>
                  <a:gd name="T3" fmla="*/ 11 h 30"/>
                  <a:gd name="T4" fmla="*/ 15 w 38"/>
                  <a:gd name="T5" fmla="*/ 0 h 30"/>
                  <a:gd name="T6" fmla="*/ 34 w 38"/>
                  <a:gd name="T7" fmla="*/ 2 h 30"/>
                  <a:gd name="T8" fmla="*/ 34 w 38"/>
                  <a:gd name="T9" fmla="*/ 11 h 30"/>
                  <a:gd name="T10" fmla="*/ 37 w 38"/>
                  <a:gd name="T11" fmla="*/ 14 h 30"/>
                  <a:gd name="T12" fmla="*/ 38 w 38"/>
                  <a:gd name="T13" fmla="*/ 19 h 30"/>
                  <a:gd name="T14" fmla="*/ 21 w 38"/>
                  <a:gd name="T15" fmla="*/ 27 h 30"/>
                  <a:gd name="T16" fmla="*/ 6 w 38"/>
                  <a:gd name="T17" fmla="*/ 30 h 30"/>
                  <a:gd name="T18" fmla="*/ 1 w 38"/>
                  <a:gd name="T1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0">
                    <a:moveTo>
                      <a:pt x="1" y="25"/>
                    </a:moveTo>
                    <a:lnTo>
                      <a:pt x="0" y="11"/>
                    </a:lnTo>
                    <a:lnTo>
                      <a:pt x="15" y="0"/>
                    </a:lnTo>
                    <a:lnTo>
                      <a:pt x="34" y="2"/>
                    </a:lnTo>
                    <a:lnTo>
                      <a:pt x="34" y="11"/>
                    </a:lnTo>
                    <a:lnTo>
                      <a:pt x="37" y="14"/>
                    </a:lnTo>
                    <a:lnTo>
                      <a:pt x="38" y="19"/>
                    </a:lnTo>
                    <a:lnTo>
                      <a:pt x="21" y="27"/>
                    </a:lnTo>
                    <a:lnTo>
                      <a:pt x="6" y="30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" name="Freeform 1642"/>
              <p:cNvSpPr>
                <a:spLocks noEditPoints="1"/>
              </p:cNvSpPr>
              <p:nvPr/>
            </p:nvSpPr>
            <p:spPr bwMode="gray">
              <a:xfrm>
                <a:off x="1618" y="803"/>
                <a:ext cx="38" cy="30"/>
              </a:xfrm>
              <a:custGeom>
                <a:avLst/>
                <a:gdLst>
                  <a:gd name="T0" fmla="*/ 15 w 38"/>
                  <a:gd name="T1" fmla="*/ 0 h 30"/>
                  <a:gd name="T2" fmla="*/ 34 w 38"/>
                  <a:gd name="T3" fmla="*/ 3 h 30"/>
                  <a:gd name="T4" fmla="*/ 34 w 38"/>
                  <a:gd name="T5" fmla="*/ 11 h 30"/>
                  <a:gd name="T6" fmla="*/ 36 w 38"/>
                  <a:gd name="T7" fmla="*/ 14 h 30"/>
                  <a:gd name="T8" fmla="*/ 38 w 38"/>
                  <a:gd name="T9" fmla="*/ 19 h 30"/>
                  <a:gd name="T10" fmla="*/ 21 w 38"/>
                  <a:gd name="T11" fmla="*/ 27 h 30"/>
                  <a:gd name="T12" fmla="*/ 6 w 38"/>
                  <a:gd name="T13" fmla="*/ 29 h 30"/>
                  <a:gd name="T14" fmla="*/ 2 w 38"/>
                  <a:gd name="T15" fmla="*/ 25 h 30"/>
                  <a:gd name="T16" fmla="*/ 0 w 38"/>
                  <a:gd name="T17" fmla="*/ 11 h 30"/>
                  <a:gd name="T18" fmla="*/ 15 w 38"/>
                  <a:gd name="T19" fmla="*/ 0 h 30"/>
                  <a:gd name="T20" fmla="*/ 15 w 38"/>
                  <a:gd name="T21" fmla="*/ 0 h 30"/>
                  <a:gd name="T22" fmla="*/ 15 w 38"/>
                  <a:gd name="T23" fmla="*/ 0 h 30"/>
                  <a:gd name="T24" fmla="*/ 0 w 38"/>
                  <a:gd name="T25" fmla="*/ 11 h 30"/>
                  <a:gd name="T26" fmla="*/ 0 w 38"/>
                  <a:gd name="T27" fmla="*/ 11 h 30"/>
                  <a:gd name="T28" fmla="*/ 0 w 38"/>
                  <a:gd name="T29" fmla="*/ 11 h 30"/>
                  <a:gd name="T30" fmla="*/ 1 w 38"/>
                  <a:gd name="T31" fmla="*/ 25 h 30"/>
                  <a:gd name="T32" fmla="*/ 1 w 38"/>
                  <a:gd name="T33" fmla="*/ 25 h 30"/>
                  <a:gd name="T34" fmla="*/ 1 w 38"/>
                  <a:gd name="T35" fmla="*/ 25 h 30"/>
                  <a:gd name="T36" fmla="*/ 6 w 38"/>
                  <a:gd name="T37" fmla="*/ 30 h 30"/>
                  <a:gd name="T38" fmla="*/ 6 w 38"/>
                  <a:gd name="T39" fmla="*/ 30 h 30"/>
                  <a:gd name="T40" fmla="*/ 6 w 38"/>
                  <a:gd name="T41" fmla="*/ 30 h 30"/>
                  <a:gd name="T42" fmla="*/ 21 w 38"/>
                  <a:gd name="T43" fmla="*/ 27 h 30"/>
                  <a:gd name="T44" fmla="*/ 22 w 38"/>
                  <a:gd name="T45" fmla="*/ 27 h 30"/>
                  <a:gd name="T46" fmla="*/ 22 w 38"/>
                  <a:gd name="T47" fmla="*/ 27 h 30"/>
                  <a:gd name="T48" fmla="*/ 38 w 38"/>
                  <a:gd name="T49" fmla="*/ 19 h 30"/>
                  <a:gd name="T50" fmla="*/ 38 w 38"/>
                  <a:gd name="T51" fmla="*/ 19 h 30"/>
                  <a:gd name="T52" fmla="*/ 38 w 38"/>
                  <a:gd name="T53" fmla="*/ 19 h 30"/>
                  <a:gd name="T54" fmla="*/ 37 w 38"/>
                  <a:gd name="T55" fmla="*/ 14 h 30"/>
                  <a:gd name="T56" fmla="*/ 37 w 38"/>
                  <a:gd name="T57" fmla="*/ 14 h 30"/>
                  <a:gd name="T58" fmla="*/ 37 w 38"/>
                  <a:gd name="T59" fmla="*/ 14 h 30"/>
                  <a:gd name="T60" fmla="*/ 34 w 38"/>
                  <a:gd name="T61" fmla="*/ 11 h 30"/>
                  <a:gd name="T62" fmla="*/ 34 w 38"/>
                  <a:gd name="T63" fmla="*/ 3 h 30"/>
                  <a:gd name="T64" fmla="*/ 34 w 38"/>
                  <a:gd name="T65" fmla="*/ 2 h 30"/>
                  <a:gd name="T66" fmla="*/ 34 w 38"/>
                  <a:gd name="T67" fmla="*/ 2 h 30"/>
                  <a:gd name="T68" fmla="*/ 15 w 38"/>
                  <a:gd name="T69" fmla="*/ 0 h 30"/>
                  <a:gd name="T70" fmla="*/ 15 w 38"/>
                  <a:gd name="T71" fmla="*/ 0 h 30"/>
                  <a:gd name="T72" fmla="*/ 15 w 38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0">
                    <a:moveTo>
                      <a:pt x="15" y="0"/>
                    </a:moveTo>
                    <a:lnTo>
                      <a:pt x="34" y="3"/>
                    </a:lnTo>
                    <a:lnTo>
                      <a:pt x="34" y="11"/>
                    </a:lnTo>
                    <a:lnTo>
                      <a:pt x="36" y="14"/>
                    </a:lnTo>
                    <a:lnTo>
                      <a:pt x="38" y="19"/>
                    </a:lnTo>
                    <a:lnTo>
                      <a:pt x="21" y="27"/>
                    </a:lnTo>
                    <a:lnTo>
                      <a:pt x="6" y="29"/>
                    </a:lnTo>
                    <a:lnTo>
                      <a:pt x="2" y="25"/>
                    </a:lnTo>
                    <a:lnTo>
                      <a:pt x="0" y="11"/>
                    </a:lnTo>
                    <a:lnTo>
                      <a:pt x="15" y="0"/>
                    </a:lnTo>
                    <a:close/>
                    <a:moveTo>
                      <a:pt x="15" y="0"/>
                    </a:moveTo>
                    <a:lnTo>
                      <a:pt x="15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4" y="11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" name="Freeform 1643"/>
              <p:cNvSpPr>
                <a:spLocks noEditPoints="1"/>
              </p:cNvSpPr>
              <p:nvPr/>
            </p:nvSpPr>
            <p:spPr bwMode="gray">
              <a:xfrm>
                <a:off x="1618" y="803"/>
                <a:ext cx="38" cy="30"/>
              </a:xfrm>
              <a:custGeom>
                <a:avLst/>
                <a:gdLst>
                  <a:gd name="T0" fmla="*/ 15 w 38"/>
                  <a:gd name="T1" fmla="*/ 0 h 30"/>
                  <a:gd name="T2" fmla="*/ 34 w 38"/>
                  <a:gd name="T3" fmla="*/ 3 h 30"/>
                  <a:gd name="T4" fmla="*/ 34 w 38"/>
                  <a:gd name="T5" fmla="*/ 11 h 30"/>
                  <a:gd name="T6" fmla="*/ 36 w 38"/>
                  <a:gd name="T7" fmla="*/ 14 h 30"/>
                  <a:gd name="T8" fmla="*/ 38 w 38"/>
                  <a:gd name="T9" fmla="*/ 19 h 30"/>
                  <a:gd name="T10" fmla="*/ 21 w 38"/>
                  <a:gd name="T11" fmla="*/ 27 h 30"/>
                  <a:gd name="T12" fmla="*/ 6 w 38"/>
                  <a:gd name="T13" fmla="*/ 29 h 30"/>
                  <a:gd name="T14" fmla="*/ 2 w 38"/>
                  <a:gd name="T15" fmla="*/ 25 h 30"/>
                  <a:gd name="T16" fmla="*/ 0 w 38"/>
                  <a:gd name="T17" fmla="*/ 11 h 30"/>
                  <a:gd name="T18" fmla="*/ 15 w 38"/>
                  <a:gd name="T19" fmla="*/ 0 h 30"/>
                  <a:gd name="T20" fmla="*/ 15 w 38"/>
                  <a:gd name="T21" fmla="*/ 0 h 30"/>
                  <a:gd name="T22" fmla="*/ 15 w 38"/>
                  <a:gd name="T23" fmla="*/ 0 h 30"/>
                  <a:gd name="T24" fmla="*/ 0 w 38"/>
                  <a:gd name="T25" fmla="*/ 11 h 30"/>
                  <a:gd name="T26" fmla="*/ 0 w 38"/>
                  <a:gd name="T27" fmla="*/ 11 h 30"/>
                  <a:gd name="T28" fmla="*/ 0 w 38"/>
                  <a:gd name="T29" fmla="*/ 11 h 30"/>
                  <a:gd name="T30" fmla="*/ 1 w 38"/>
                  <a:gd name="T31" fmla="*/ 25 h 30"/>
                  <a:gd name="T32" fmla="*/ 1 w 38"/>
                  <a:gd name="T33" fmla="*/ 25 h 30"/>
                  <a:gd name="T34" fmla="*/ 1 w 38"/>
                  <a:gd name="T35" fmla="*/ 25 h 30"/>
                  <a:gd name="T36" fmla="*/ 6 w 38"/>
                  <a:gd name="T37" fmla="*/ 30 h 30"/>
                  <a:gd name="T38" fmla="*/ 6 w 38"/>
                  <a:gd name="T39" fmla="*/ 30 h 30"/>
                  <a:gd name="T40" fmla="*/ 6 w 38"/>
                  <a:gd name="T41" fmla="*/ 30 h 30"/>
                  <a:gd name="T42" fmla="*/ 21 w 38"/>
                  <a:gd name="T43" fmla="*/ 27 h 30"/>
                  <a:gd name="T44" fmla="*/ 22 w 38"/>
                  <a:gd name="T45" fmla="*/ 27 h 30"/>
                  <a:gd name="T46" fmla="*/ 22 w 38"/>
                  <a:gd name="T47" fmla="*/ 27 h 30"/>
                  <a:gd name="T48" fmla="*/ 38 w 38"/>
                  <a:gd name="T49" fmla="*/ 19 h 30"/>
                  <a:gd name="T50" fmla="*/ 38 w 38"/>
                  <a:gd name="T51" fmla="*/ 19 h 30"/>
                  <a:gd name="T52" fmla="*/ 38 w 38"/>
                  <a:gd name="T53" fmla="*/ 19 h 30"/>
                  <a:gd name="T54" fmla="*/ 37 w 38"/>
                  <a:gd name="T55" fmla="*/ 14 h 30"/>
                  <a:gd name="T56" fmla="*/ 37 w 38"/>
                  <a:gd name="T57" fmla="*/ 14 h 30"/>
                  <a:gd name="T58" fmla="*/ 37 w 38"/>
                  <a:gd name="T59" fmla="*/ 14 h 30"/>
                  <a:gd name="T60" fmla="*/ 34 w 38"/>
                  <a:gd name="T61" fmla="*/ 11 h 30"/>
                  <a:gd name="T62" fmla="*/ 34 w 38"/>
                  <a:gd name="T63" fmla="*/ 3 h 30"/>
                  <a:gd name="T64" fmla="*/ 34 w 38"/>
                  <a:gd name="T65" fmla="*/ 2 h 30"/>
                  <a:gd name="T66" fmla="*/ 34 w 38"/>
                  <a:gd name="T67" fmla="*/ 2 h 30"/>
                  <a:gd name="T68" fmla="*/ 15 w 38"/>
                  <a:gd name="T69" fmla="*/ 0 h 30"/>
                  <a:gd name="T70" fmla="*/ 15 w 38"/>
                  <a:gd name="T71" fmla="*/ 0 h 30"/>
                  <a:gd name="T72" fmla="*/ 15 w 38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0">
                    <a:moveTo>
                      <a:pt x="15" y="0"/>
                    </a:moveTo>
                    <a:lnTo>
                      <a:pt x="34" y="3"/>
                    </a:lnTo>
                    <a:lnTo>
                      <a:pt x="34" y="11"/>
                    </a:lnTo>
                    <a:lnTo>
                      <a:pt x="36" y="14"/>
                    </a:lnTo>
                    <a:lnTo>
                      <a:pt x="38" y="19"/>
                    </a:lnTo>
                    <a:lnTo>
                      <a:pt x="21" y="27"/>
                    </a:lnTo>
                    <a:lnTo>
                      <a:pt x="6" y="29"/>
                    </a:lnTo>
                    <a:lnTo>
                      <a:pt x="2" y="25"/>
                    </a:lnTo>
                    <a:lnTo>
                      <a:pt x="0" y="11"/>
                    </a:lnTo>
                    <a:lnTo>
                      <a:pt x="15" y="0"/>
                    </a:lnTo>
                    <a:moveTo>
                      <a:pt x="15" y="0"/>
                    </a:moveTo>
                    <a:lnTo>
                      <a:pt x="15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4" y="11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" name="Freeform 1644"/>
              <p:cNvSpPr>
                <a:spLocks/>
              </p:cNvSpPr>
              <p:nvPr/>
            </p:nvSpPr>
            <p:spPr bwMode="gray">
              <a:xfrm>
                <a:off x="1648" y="792"/>
                <a:ext cx="7" cy="7"/>
              </a:xfrm>
              <a:custGeom>
                <a:avLst/>
                <a:gdLst>
                  <a:gd name="T0" fmla="*/ 0 w 7"/>
                  <a:gd name="T1" fmla="*/ 6 h 7"/>
                  <a:gd name="T2" fmla="*/ 0 w 7"/>
                  <a:gd name="T3" fmla="*/ 2 h 7"/>
                  <a:gd name="T4" fmla="*/ 7 w 7"/>
                  <a:gd name="T5" fmla="*/ 0 h 7"/>
                  <a:gd name="T6" fmla="*/ 5 w 7"/>
                  <a:gd name="T7" fmla="*/ 7 h 7"/>
                  <a:gd name="T8" fmla="*/ 0 w 7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5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" name="Freeform 1645"/>
              <p:cNvSpPr>
                <a:spLocks noEditPoints="1"/>
              </p:cNvSpPr>
              <p:nvPr/>
            </p:nvSpPr>
            <p:spPr bwMode="gray">
              <a:xfrm>
                <a:off x="1648" y="792"/>
                <a:ext cx="7" cy="7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6 h 7"/>
                  <a:gd name="T4" fmla="*/ 0 w 7"/>
                  <a:gd name="T5" fmla="*/ 6 h 7"/>
                  <a:gd name="T6" fmla="*/ 0 w 7"/>
                  <a:gd name="T7" fmla="*/ 2 h 7"/>
                  <a:gd name="T8" fmla="*/ 6 w 7"/>
                  <a:gd name="T9" fmla="*/ 0 h 7"/>
                  <a:gd name="T10" fmla="*/ 7 w 7"/>
                  <a:gd name="T11" fmla="*/ 0 h 7"/>
                  <a:gd name="T12" fmla="*/ 6 w 7"/>
                  <a:gd name="T13" fmla="*/ 0 h 7"/>
                  <a:gd name="T14" fmla="*/ 0 w 7"/>
                  <a:gd name="T15" fmla="*/ 1 h 7"/>
                  <a:gd name="T16" fmla="*/ 0 w 7"/>
                  <a:gd name="T17" fmla="*/ 1 h 7"/>
                  <a:gd name="T18" fmla="*/ 0 w 7"/>
                  <a:gd name="T19" fmla="*/ 2 h 7"/>
                  <a:gd name="T20" fmla="*/ 0 w 7"/>
                  <a:gd name="T21" fmla="*/ 6 h 7"/>
                  <a:gd name="T22" fmla="*/ 0 w 7"/>
                  <a:gd name="T23" fmla="*/ 6 h 7"/>
                  <a:gd name="T24" fmla="*/ 0 w 7"/>
                  <a:gd name="T25" fmla="*/ 6 h 7"/>
                  <a:gd name="T26" fmla="*/ 5 w 7"/>
                  <a:gd name="T27" fmla="*/ 7 h 7"/>
                  <a:gd name="T28" fmla="*/ 5 w 7"/>
                  <a:gd name="T29" fmla="*/ 7 h 7"/>
                  <a:gd name="T30" fmla="*/ 6 w 7"/>
                  <a:gd name="T31" fmla="*/ 6 h 7"/>
                  <a:gd name="T32" fmla="*/ 7 w 7"/>
                  <a:gd name="T33" fmla="*/ 0 h 7"/>
                  <a:gd name="T34" fmla="*/ 7 w 7"/>
                  <a:gd name="T35" fmla="*/ 0 h 7"/>
                  <a:gd name="T36" fmla="*/ 7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lnTo>
                      <a:pt x="5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6" y="0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" name="Freeform 1646"/>
              <p:cNvSpPr>
                <a:spLocks noEditPoints="1"/>
              </p:cNvSpPr>
              <p:nvPr/>
            </p:nvSpPr>
            <p:spPr bwMode="gray">
              <a:xfrm>
                <a:off x="1648" y="792"/>
                <a:ext cx="7" cy="7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6 h 7"/>
                  <a:gd name="T4" fmla="*/ 0 w 7"/>
                  <a:gd name="T5" fmla="*/ 6 h 7"/>
                  <a:gd name="T6" fmla="*/ 0 w 7"/>
                  <a:gd name="T7" fmla="*/ 2 h 7"/>
                  <a:gd name="T8" fmla="*/ 6 w 7"/>
                  <a:gd name="T9" fmla="*/ 0 h 7"/>
                  <a:gd name="T10" fmla="*/ 7 w 7"/>
                  <a:gd name="T11" fmla="*/ 0 h 7"/>
                  <a:gd name="T12" fmla="*/ 6 w 7"/>
                  <a:gd name="T13" fmla="*/ 0 h 7"/>
                  <a:gd name="T14" fmla="*/ 0 w 7"/>
                  <a:gd name="T15" fmla="*/ 1 h 7"/>
                  <a:gd name="T16" fmla="*/ 0 w 7"/>
                  <a:gd name="T17" fmla="*/ 1 h 7"/>
                  <a:gd name="T18" fmla="*/ 0 w 7"/>
                  <a:gd name="T19" fmla="*/ 2 h 7"/>
                  <a:gd name="T20" fmla="*/ 0 w 7"/>
                  <a:gd name="T21" fmla="*/ 6 h 7"/>
                  <a:gd name="T22" fmla="*/ 0 w 7"/>
                  <a:gd name="T23" fmla="*/ 6 h 7"/>
                  <a:gd name="T24" fmla="*/ 0 w 7"/>
                  <a:gd name="T25" fmla="*/ 6 h 7"/>
                  <a:gd name="T26" fmla="*/ 5 w 7"/>
                  <a:gd name="T27" fmla="*/ 7 h 7"/>
                  <a:gd name="T28" fmla="*/ 5 w 7"/>
                  <a:gd name="T29" fmla="*/ 7 h 7"/>
                  <a:gd name="T30" fmla="*/ 6 w 7"/>
                  <a:gd name="T31" fmla="*/ 6 h 7"/>
                  <a:gd name="T32" fmla="*/ 7 w 7"/>
                  <a:gd name="T33" fmla="*/ 0 h 7"/>
                  <a:gd name="T34" fmla="*/ 7 w 7"/>
                  <a:gd name="T35" fmla="*/ 0 h 7"/>
                  <a:gd name="T36" fmla="*/ 7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lnTo>
                      <a:pt x="5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6" y="0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" name="Freeform 1647"/>
              <p:cNvSpPr>
                <a:spLocks/>
              </p:cNvSpPr>
              <p:nvPr/>
            </p:nvSpPr>
            <p:spPr bwMode="gray">
              <a:xfrm>
                <a:off x="1665" y="809"/>
                <a:ext cx="16" cy="6"/>
              </a:xfrm>
              <a:custGeom>
                <a:avLst/>
                <a:gdLst>
                  <a:gd name="T0" fmla="*/ 6 w 16"/>
                  <a:gd name="T1" fmla="*/ 6 h 6"/>
                  <a:gd name="T2" fmla="*/ 0 w 16"/>
                  <a:gd name="T3" fmla="*/ 4 h 6"/>
                  <a:gd name="T4" fmla="*/ 0 w 16"/>
                  <a:gd name="T5" fmla="*/ 0 h 6"/>
                  <a:gd name="T6" fmla="*/ 9 w 16"/>
                  <a:gd name="T7" fmla="*/ 0 h 6"/>
                  <a:gd name="T8" fmla="*/ 16 w 16"/>
                  <a:gd name="T9" fmla="*/ 6 h 6"/>
                  <a:gd name="T10" fmla="*/ 6 w 1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6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6" name="Freeform 1648"/>
              <p:cNvSpPr>
                <a:spLocks noEditPoints="1"/>
              </p:cNvSpPr>
              <p:nvPr/>
            </p:nvSpPr>
            <p:spPr bwMode="gray">
              <a:xfrm>
                <a:off x="1664" y="809"/>
                <a:ext cx="18" cy="6"/>
              </a:xfrm>
              <a:custGeom>
                <a:avLst/>
                <a:gdLst>
                  <a:gd name="T0" fmla="*/ 10 w 18"/>
                  <a:gd name="T1" fmla="*/ 1 h 6"/>
                  <a:gd name="T2" fmla="*/ 16 w 18"/>
                  <a:gd name="T3" fmla="*/ 6 h 6"/>
                  <a:gd name="T4" fmla="*/ 7 w 18"/>
                  <a:gd name="T5" fmla="*/ 6 h 6"/>
                  <a:gd name="T6" fmla="*/ 1 w 18"/>
                  <a:gd name="T7" fmla="*/ 4 h 6"/>
                  <a:gd name="T8" fmla="*/ 1 w 18"/>
                  <a:gd name="T9" fmla="*/ 1 h 6"/>
                  <a:gd name="T10" fmla="*/ 10 w 18"/>
                  <a:gd name="T11" fmla="*/ 1 h 6"/>
                  <a:gd name="T12" fmla="*/ 10 w 18"/>
                  <a:gd name="T13" fmla="*/ 0 h 6"/>
                  <a:gd name="T14" fmla="*/ 10 w 18"/>
                  <a:gd name="T15" fmla="*/ 0 h 6"/>
                  <a:gd name="T16" fmla="*/ 1 w 18"/>
                  <a:gd name="T17" fmla="*/ 0 h 6"/>
                  <a:gd name="T18" fmla="*/ 0 w 18"/>
                  <a:gd name="T19" fmla="*/ 0 h 6"/>
                  <a:gd name="T20" fmla="*/ 0 w 18"/>
                  <a:gd name="T21" fmla="*/ 1 h 6"/>
                  <a:gd name="T22" fmla="*/ 0 w 18"/>
                  <a:gd name="T23" fmla="*/ 4 h 6"/>
                  <a:gd name="T24" fmla="*/ 0 w 18"/>
                  <a:gd name="T25" fmla="*/ 4 h 6"/>
                  <a:gd name="T26" fmla="*/ 1 w 18"/>
                  <a:gd name="T27" fmla="*/ 4 h 6"/>
                  <a:gd name="T28" fmla="*/ 7 w 18"/>
                  <a:gd name="T29" fmla="*/ 6 h 6"/>
                  <a:gd name="T30" fmla="*/ 7 w 18"/>
                  <a:gd name="T31" fmla="*/ 6 h 6"/>
                  <a:gd name="T32" fmla="*/ 7 w 18"/>
                  <a:gd name="T33" fmla="*/ 6 h 6"/>
                  <a:gd name="T34" fmla="*/ 16 w 18"/>
                  <a:gd name="T35" fmla="*/ 6 h 6"/>
                  <a:gd name="T36" fmla="*/ 18 w 18"/>
                  <a:gd name="T37" fmla="*/ 6 h 6"/>
                  <a:gd name="T38" fmla="*/ 17 w 18"/>
                  <a:gd name="T39" fmla="*/ 6 h 6"/>
                  <a:gd name="T40" fmla="*/ 11 w 18"/>
                  <a:gd name="T41" fmla="*/ 0 h 6"/>
                  <a:gd name="T42" fmla="*/ 10 w 18"/>
                  <a:gd name="T43" fmla="*/ 0 h 6"/>
                  <a:gd name="T44" fmla="*/ 10 w 18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6">
                    <a:moveTo>
                      <a:pt x="10" y="1"/>
                    </a:moveTo>
                    <a:lnTo>
                      <a:pt x="16" y="6"/>
                    </a:lnTo>
                    <a:lnTo>
                      <a:pt x="7" y="6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10" y="1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7" name="Freeform 1649"/>
              <p:cNvSpPr>
                <a:spLocks noEditPoints="1"/>
              </p:cNvSpPr>
              <p:nvPr/>
            </p:nvSpPr>
            <p:spPr bwMode="gray">
              <a:xfrm>
                <a:off x="1664" y="809"/>
                <a:ext cx="18" cy="6"/>
              </a:xfrm>
              <a:custGeom>
                <a:avLst/>
                <a:gdLst>
                  <a:gd name="T0" fmla="*/ 10 w 18"/>
                  <a:gd name="T1" fmla="*/ 1 h 6"/>
                  <a:gd name="T2" fmla="*/ 16 w 18"/>
                  <a:gd name="T3" fmla="*/ 6 h 6"/>
                  <a:gd name="T4" fmla="*/ 7 w 18"/>
                  <a:gd name="T5" fmla="*/ 6 h 6"/>
                  <a:gd name="T6" fmla="*/ 1 w 18"/>
                  <a:gd name="T7" fmla="*/ 4 h 6"/>
                  <a:gd name="T8" fmla="*/ 1 w 18"/>
                  <a:gd name="T9" fmla="*/ 1 h 6"/>
                  <a:gd name="T10" fmla="*/ 10 w 18"/>
                  <a:gd name="T11" fmla="*/ 1 h 6"/>
                  <a:gd name="T12" fmla="*/ 10 w 18"/>
                  <a:gd name="T13" fmla="*/ 0 h 6"/>
                  <a:gd name="T14" fmla="*/ 10 w 18"/>
                  <a:gd name="T15" fmla="*/ 0 h 6"/>
                  <a:gd name="T16" fmla="*/ 1 w 18"/>
                  <a:gd name="T17" fmla="*/ 0 h 6"/>
                  <a:gd name="T18" fmla="*/ 0 w 18"/>
                  <a:gd name="T19" fmla="*/ 0 h 6"/>
                  <a:gd name="T20" fmla="*/ 0 w 18"/>
                  <a:gd name="T21" fmla="*/ 1 h 6"/>
                  <a:gd name="T22" fmla="*/ 0 w 18"/>
                  <a:gd name="T23" fmla="*/ 4 h 6"/>
                  <a:gd name="T24" fmla="*/ 0 w 18"/>
                  <a:gd name="T25" fmla="*/ 4 h 6"/>
                  <a:gd name="T26" fmla="*/ 1 w 18"/>
                  <a:gd name="T27" fmla="*/ 4 h 6"/>
                  <a:gd name="T28" fmla="*/ 7 w 18"/>
                  <a:gd name="T29" fmla="*/ 6 h 6"/>
                  <a:gd name="T30" fmla="*/ 7 w 18"/>
                  <a:gd name="T31" fmla="*/ 6 h 6"/>
                  <a:gd name="T32" fmla="*/ 7 w 18"/>
                  <a:gd name="T33" fmla="*/ 6 h 6"/>
                  <a:gd name="T34" fmla="*/ 16 w 18"/>
                  <a:gd name="T35" fmla="*/ 6 h 6"/>
                  <a:gd name="T36" fmla="*/ 18 w 18"/>
                  <a:gd name="T37" fmla="*/ 6 h 6"/>
                  <a:gd name="T38" fmla="*/ 17 w 18"/>
                  <a:gd name="T39" fmla="*/ 6 h 6"/>
                  <a:gd name="T40" fmla="*/ 11 w 18"/>
                  <a:gd name="T41" fmla="*/ 0 h 6"/>
                  <a:gd name="T42" fmla="*/ 10 w 18"/>
                  <a:gd name="T43" fmla="*/ 0 h 6"/>
                  <a:gd name="T44" fmla="*/ 10 w 18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6">
                    <a:moveTo>
                      <a:pt x="10" y="1"/>
                    </a:moveTo>
                    <a:lnTo>
                      <a:pt x="16" y="6"/>
                    </a:lnTo>
                    <a:lnTo>
                      <a:pt x="7" y="6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10" y="1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8" name="Freeform 1650"/>
              <p:cNvSpPr>
                <a:spLocks/>
              </p:cNvSpPr>
              <p:nvPr/>
            </p:nvSpPr>
            <p:spPr bwMode="gray">
              <a:xfrm>
                <a:off x="1449" y="809"/>
                <a:ext cx="10" cy="7"/>
              </a:xfrm>
              <a:custGeom>
                <a:avLst/>
                <a:gdLst>
                  <a:gd name="T0" fmla="*/ 0 w 10"/>
                  <a:gd name="T1" fmla="*/ 4 h 7"/>
                  <a:gd name="T2" fmla="*/ 1 w 10"/>
                  <a:gd name="T3" fmla="*/ 2 h 7"/>
                  <a:gd name="T4" fmla="*/ 8 w 10"/>
                  <a:gd name="T5" fmla="*/ 0 h 7"/>
                  <a:gd name="T6" fmla="*/ 10 w 10"/>
                  <a:gd name="T7" fmla="*/ 3 h 7"/>
                  <a:gd name="T8" fmla="*/ 5 w 10"/>
                  <a:gd name="T9" fmla="*/ 7 h 7"/>
                  <a:gd name="T10" fmla="*/ 0 w 10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4"/>
                    </a:moveTo>
                    <a:lnTo>
                      <a:pt x="1" y="2"/>
                    </a:lnTo>
                    <a:lnTo>
                      <a:pt x="8" y="0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9" name="Freeform 1651"/>
              <p:cNvSpPr>
                <a:spLocks noEditPoints="1"/>
              </p:cNvSpPr>
              <p:nvPr/>
            </p:nvSpPr>
            <p:spPr bwMode="gray">
              <a:xfrm>
                <a:off x="1448" y="809"/>
                <a:ext cx="11" cy="7"/>
              </a:xfrm>
              <a:custGeom>
                <a:avLst/>
                <a:gdLst>
                  <a:gd name="T0" fmla="*/ 8 w 11"/>
                  <a:gd name="T1" fmla="*/ 1 h 7"/>
                  <a:gd name="T2" fmla="*/ 10 w 11"/>
                  <a:gd name="T3" fmla="*/ 3 h 7"/>
                  <a:gd name="T4" fmla="*/ 6 w 11"/>
                  <a:gd name="T5" fmla="*/ 7 h 7"/>
                  <a:gd name="T6" fmla="*/ 1 w 11"/>
                  <a:gd name="T7" fmla="*/ 4 h 7"/>
                  <a:gd name="T8" fmla="*/ 2 w 11"/>
                  <a:gd name="T9" fmla="*/ 2 h 7"/>
                  <a:gd name="T10" fmla="*/ 8 w 11"/>
                  <a:gd name="T11" fmla="*/ 1 h 7"/>
                  <a:gd name="T12" fmla="*/ 9 w 11"/>
                  <a:gd name="T13" fmla="*/ 0 h 7"/>
                  <a:gd name="T14" fmla="*/ 8 w 11"/>
                  <a:gd name="T15" fmla="*/ 0 h 7"/>
                  <a:gd name="T16" fmla="*/ 2 w 11"/>
                  <a:gd name="T17" fmla="*/ 2 h 7"/>
                  <a:gd name="T18" fmla="*/ 2 w 11"/>
                  <a:gd name="T19" fmla="*/ 2 h 7"/>
                  <a:gd name="T20" fmla="*/ 2 w 11"/>
                  <a:gd name="T21" fmla="*/ 2 h 7"/>
                  <a:gd name="T22" fmla="*/ 1 w 11"/>
                  <a:gd name="T23" fmla="*/ 4 h 7"/>
                  <a:gd name="T24" fmla="*/ 0 w 11"/>
                  <a:gd name="T25" fmla="*/ 5 h 7"/>
                  <a:gd name="T26" fmla="*/ 1 w 11"/>
                  <a:gd name="T27" fmla="*/ 5 h 7"/>
                  <a:gd name="T28" fmla="*/ 5 w 11"/>
                  <a:gd name="T29" fmla="*/ 7 h 7"/>
                  <a:gd name="T30" fmla="*/ 6 w 11"/>
                  <a:gd name="T31" fmla="*/ 7 h 7"/>
                  <a:gd name="T32" fmla="*/ 6 w 11"/>
                  <a:gd name="T33" fmla="*/ 7 h 7"/>
                  <a:gd name="T34" fmla="*/ 11 w 11"/>
                  <a:gd name="T35" fmla="*/ 3 h 7"/>
                  <a:gd name="T36" fmla="*/ 11 w 11"/>
                  <a:gd name="T37" fmla="*/ 3 h 7"/>
                  <a:gd name="T38" fmla="*/ 11 w 11"/>
                  <a:gd name="T39" fmla="*/ 3 h 7"/>
                  <a:gd name="T40" fmla="*/ 9 w 11"/>
                  <a:gd name="T41" fmla="*/ 0 h 7"/>
                  <a:gd name="T42" fmla="*/ 9 w 11"/>
                  <a:gd name="T43" fmla="*/ 0 h 7"/>
                  <a:gd name="T44" fmla="*/ 9 w 11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7">
                    <a:moveTo>
                      <a:pt x="8" y="1"/>
                    </a:moveTo>
                    <a:lnTo>
                      <a:pt x="10" y="3"/>
                    </a:lnTo>
                    <a:lnTo>
                      <a:pt x="6" y="7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8" y="1"/>
                    </a:lnTo>
                    <a:close/>
                    <a:moveTo>
                      <a:pt x="9" y="0"/>
                    </a:moveTo>
                    <a:lnTo>
                      <a:pt x="8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0" name="Freeform 1652"/>
              <p:cNvSpPr>
                <a:spLocks noEditPoints="1"/>
              </p:cNvSpPr>
              <p:nvPr/>
            </p:nvSpPr>
            <p:spPr bwMode="gray">
              <a:xfrm>
                <a:off x="1448" y="809"/>
                <a:ext cx="11" cy="7"/>
              </a:xfrm>
              <a:custGeom>
                <a:avLst/>
                <a:gdLst>
                  <a:gd name="T0" fmla="*/ 8 w 11"/>
                  <a:gd name="T1" fmla="*/ 1 h 7"/>
                  <a:gd name="T2" fmla="*/ 10 w 11"/>
                  <a:gd name="T3" fmla="*/ 3 h 7"/>
                  <a:gd name="T4" fmla="*/ 6 w 11"/>
                  <a:gd name="T5" fmla="*/ 7 h 7"/>
                  <a:gd name="T6" fmla="*/ 1 w 11"/>
                  <a:gd name="T7" fmla="*/ 4 h 7"/>
                  <a:gd name="T8" fmla="*/ 2 w 11"/>
                  <a:gd name="T9" fmla="*/ 2 h 7"/>
                  <a:gd name="T10" fmla="*/ 8 w 11"/>
                  <a:gd name="T11" fmla="*/ 1 h 7"/>
                  <a:gd name="T12" fmla="*/ 9 w 11"/>
                  <a:gd name="T13" fmla="*/ 0 h 7"/>
                  <a:gd name="T14" fmla="*/ 8 w 11"/>
                  <a:gd name="T15" fmla="*/ 0 h 7"/>
                  <a:gd name="T16" fmla="*/ 2 w 11"/>
                  <a:gd name="T17" fmla="*/ 2 h 7"/>
                  <a:gd name="T18" fmla="*/ 2 w 11"/>
                  <a:gd name="T19" fmla="*/ 2 h 7"/>
                  <a:gd name="T20" fmla="*/ 2 w 11"/>
                  <a:gd name="T21" fmla="*/ 2 h 7"/>
                  <a:gd name="T22" fmla="*/ 1 w 11"/>
                  <a:gd name="T23" fmla="*/ 4 h 7"/>
                  <a:gd name="T24" fmla="*/ 0 w 11"/>
                  <a:gd name="T25" fmla="*/ 5 h 7"/>
                  <a:gd name="T26" fmla="*/ 1 w 11"/>
                  <a:gd name="T27" fmla="*/ 5 h 7"/>
                  <a:gd name="T28" fmla="*/ 5 w 11"/>
                  <a:gd name="T29" fmla="*/ 7 h 7"/>
                  <a:gd name="T30" fmla="*/ 6 w 11"/>
                  <a:gd name="T31" fmla="*/ 7 h 7"/>
                  <a:gd name="T32" fmla="*/ 6 w 11"/>
                  <a:gd name="T33" fmla="*/ 7 h 7"/>
                  <a:gd name="T34" fmla="*/ 11 w 11"/>
                  <a:gd name="T35" fmla="*/ 3 h 7"/>
                  <a:gd name="T36" fmla="*/ 11 w 11"/>
                  <a:gd name="T37" fmla="*/ 3 h 7"/>
                  <a:gd name="T38" fmla="*/ 11 w 11"/>
                  <a:gd name="T39" fmla="*/ 3 h 7"/>
                  <a:gd name="T40" fmla="*/ 9 w 11"/>
                  <a:gd name="T41" fmla="*/ 0 h 7"/>
                  <a:gd name="T42" fmla="*/ 9 w 11"/>
                  <a:gd name="T43" fmla="*/ 0 h 7"/>
                  <a:gd name="T44" fmla="*/ 9 w 11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7">
                    <a:moveTo>
                      <a:pt x="8" y="1"/>
                    </a:moveTo>
                    <a:lnTo>
                      <a:pt x="10" y="3"/>
                    </a:lnTo>
                    <a:lnTo>
                      <a:pt x="6" y="7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8" y="1"/>
                    </a:lnTo>
                    <a:moveTo>
                      <a:pt x="9" y="0"/>
                    </a:moveTo>
                    <a:lnTo>
                      <a:pt x="8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1" name="Freeform 1653"/>
              <p:cNvSpPr>
                <a:spLocks/>
              </p:cNvSpPr>
              <p:nvPr/>
            </p:nvSpPr>
            <p:spPr bwMode="gray">
              <a:xfrm>
                <a:off x="1495" y="868"/>
                <a:ext cx="15" cy="12"/>
              </a:xfrm>
              <a:custGeom>
                <a:avLst/>
                <a:gdLst>
                  <a:gd name="T0" fmla="*/ 7 w 15"/>
                  <a:gd name="T1" fmla="*/ 12 h 12"/>
                  <a:gd name="T2" fmla="*/ 0 w 15"/>
                  <a:gd name="T3" fmla="*/ 4 h 12"/>
                  <a:gd name="T4" fmla="*/ 2 w 15"/>
                  <a:gd name="T5" fmla="*/ 0 h 12"/>
                  <a:gd name="T6" fmla="*/ 7 w 15"/>
                  <a:gd name="T7" fmla="*/ 4 h 12"/>
                  <a:gd name="T8" fmla="*/ 13 w 15"/>
                  <a:gd name="T9" fmla="*/ 7 h 12"/>
                  <a:gd name="T10" fmla="*/ 15 w 15"/>
                  <a:gd name="T11" fmla="*/ 12 h 12"/>
                  <a:gd name="T12" fmla="*/ 7 w 15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7" y="12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7" y="4"/>
                    </a:lnTo>
                    <a:lnTo>
                      <a:pt x="13" y="7"/>
                    </a:lnTo>
                    <a:lnTo>
                      <a:pt x="15" y="12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2" name="Freeform 1654"/>
              <p:cNvSpPr>
                <a:spLocks noEditPoints="1"/>
              </p:cNvSpPr>
              <p:nvPr/>
            </p:nvSpPr>
            <p:spPr bwMode="gray">
              <a:xfrm>
                <a:off x="1495" y="867"/>
                <a:ext cx="15" cy="13"/>
              </a:xfrm>
              <a:custGeom>
                <a:avLst/>
                <a:gdLst>
                  <a:gd name="T0" fmla="*/ 2 w 15"/>
                  <a:gd name="T1" fmla="*/ 1 h 13"/>
                  <a:gd name="T2" fmla="*/ 7 w 15"/>
                  <a:gd name="T3" fmla="*/ 5 h 13"/>
                  <a:gd name="T4" fmla="*/ 13 w 15"/>
                  <a:gd name="T5" fmla="*/ 8 h 13"/>
                  <a:gd name="T6" fmla="*/ 14 w 15"/>
                  <a:gd name="T7" fmla="*/ 13 h 13"/>
                  <a:gd name="T8" fmla="*/ 7 w 15"/>
                  <a:gd name="T9" fmla="*/ 13 h 13"/>
                  <a:gd name="T10" fmla="*/ 0 w 15"/>
                  <a:gd name="T11" fmla="*/ 5 h 13"/>
                  <a:gd name="T12" fmla="*/ 2 w 15"/>
                  <a:gd name="T13" fmla="*/ 1 h 13"/>
                  <a:gd name="T14" fmla="*/ 2 w 15"/>
                  <a:gd name="T15" fmla="*/ 0 h 13"/>
                  <a:gd name="T16" fmla="*/ 2 w 15"/>
                  <a:gd name="T17" fmla="*/ 1 h 13"/>
                  <a:gd name="T18" fmla="*/ 0 w 15"/>
                  <a:gd name="T19" fmla="*/ 5 h 13"/>
                  <a:gd name="T20" fmla="*/ 0 w 15"/>
                  <a:gd name="T21" fmla="*/ 5 h 13"/>
                  <a:gd name="T22" fmla="*/ 0 w 15"/>
                  <a:gd name="T23" fmla="*/ 5 h 13"/>
                  <a:gd name="T24" fmla="*/ 7 w 15"/>
                  <a:gd name="T25" fmla="*/ 13 h 13"/>
                  <a:gd name="T26" fmla="*/ 7 w 15"/>
                  <a:gd name="T27" fmla="*/ 13 h 13"/>
                  <a:gd name="T28" fmla="*/ 7 w 15"/>
                  <a:gd name="T29" fmla="*/ 13 h 13"/>
                  <a:gd name="T30" fmla="*/ 14 w 15"/>
                  <a:gd name="T31" fmla="*/ 13 h 13"/>
                  <a:gd name="T32" fmla="*/ 15 w 15"/>
                  <a:gd name="T33" fmla="*/ 13 h 13"/>
                  <a:gd name="T34" fmla="*/ 15 w 15"/>
                  <a:gd name="T35" fmla="*/ 13 h 13"/>
                  <a:gd name="T36" fmla="*/ 13 w 15"/>
                  <a:gd name="T37" fmla="*/ 8 h 13"/>
                  <a:gd name="T38" fmla="*/ 13 w 15"/>
                  <a:gd name="T39" fmla="*/ 8 h 13"/>
                  <a:gd name="T40" fmla="*/ 13 w 15"/>
                  <a:gd name="T41" fmla="*/ 8 h 13"/>
                  <a:gd name="T42" fmla="*/ 7 w 15"/>
                  <a:gd name="T43" fmla="*/ 5 h 13"/>
                  <a:gd name="T44" fmla="*/ 3 w 15"/>
                  <a:gd name="T45" fmla="*/ 1 h 13"/>
                  <a:gd name="T46" fmla="*/ 2 w 15"/>
                  <a:gd name="T47" fmla="*/ 0 h 13"/>
                  <a:gd name="T48" fmla="*/ 2 w 15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3">
                    <a:moveTo>
                      <a:pt x="2" y="1"/>
                    </a:moveTo>
                    <a:lnTo>
                      <a:pt x="7" y="5"/>
                    </a:lnTo>
                    <a:lnTo>
                      <a:pt x="13" y="8"/>
                    </a:lnTo>
                    <a:lnTo>
                      <a:pt x="14" y="13"/>
                    </a:lnTo>
                    <a:lnTo>
                      <a:pt x="7" y="13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3" name="Freeform 1655"/>
              <p:cNvSpPr>
                <a:spLocks noEditPoints="1"/>
              </p:cNvSpPr>
              <p:nvPr/>
            </p:nvSpPr>
            <p:spPr bwMode="gray">
              <a:xfrm>
                <a:off x="1495" y="867"/>
                <a:ext cx="15" cy="13"/>
              </a:xfrm>
              <a:custGeom>
                <a:avLst/>
                <a:gdLst>
                  <a:gd name="T0" fmla="*/ 2 w 15"/>
                  <a:gd name="T1" fmla="*/ 1 h 13"/>
                  <a:gd name="T2" fmla="*/ 7 w 15"/>
                  <a:gd name="T3" fmla="*/ 5 h 13"/>
                  <a:gd name="T4" fmla="*/ 13 w 15"/>
                  <a:gd name="T5" fmla="*/ 8 h 13"/>
                  <a:gd name="T6" fmla="*/ 14 w 15"/>
                  <a:gd name="T7" fmla="*/ 13 h 13"/>
                  <a:gd name="T8" fmla="*/ 7 w 15"/>
                  <a:gd name="T9" fmla="*/ 13 h 13"/>
                  <a:gd name="T10" fmla="*/ 0 w 15"/>
                  <a:gd name="T11" fmla="*/ 5 h 13"/>
                  <a:gd name="T12" fmla="*/ 2 w 15"/>
                  <a:gd name="T13" fmla="*/ 1 h 13"/>
                  <a:gd name="T14" fmla="*/ 2 w 15"/>
                  <a:gd name="T15" fmla="*/ 0 h 13"/>
                  <a:gd name="T16" fmla="*/ 2 w 15"/>
                  <a:gd name="T17" fmla="*/ 1 h 13"/>
                  <a:gd name="T18" fmla="*/ 0 w 15"/>
                  <a:gd name="T19" fmla="*/ 5 h 13"/>
                  <a:gd name="T20" fmla="*/ 0 w 15"/>
                  <a:gd name="T21" fmla="*/ 5 h 13"/>
                  <a:gd name="T22" fmla="*/ 0 w 15"/>
                  <a:gd name="T23" fmla="*/ 5 h 13"/>
                  <a:gd name="T24" fmla="*/ 7 w 15"/>
                  <a:gd name="T25" fmla="*/ 13 h 13"/>
                  <a:gd name="T26" fmla="*/ 7 w 15"/>
                  <a:gd name="T27" fmla="*/ 13 h 13"/>
                  <a:gd name="T28" fmla="*/ 7 w 15"/>
                  <a:gd name="T29" fmla="*/ 13 h 13"/>
                  <a:gd name="T30" fmla="*/ 14 w 15"/>
                  <a:gd name="T31" fmla="*/ 13 h 13"/>
                  <a:gd name="T32" fmla="*/ 15 w 15"/>
                  <a:gd name="T33" fmla="*/ 13 h 13"/>
                  <a:gd name="T34" fmla="*/ 15 w 15"/>
                  <a:gd name="T35" fmla="*/ 13 h 13"/>
                  <a:gd name="T36" fmla="*/ 13 w 15"/>
                  <a:gd name="T37" fmla="*/ 8 h 13"/>
                  <a:gd name="T38" fmla="*/ 13 w 15"/>
                  <a:gd name="T39" fmla="*/ 8 h 13"/>
                  <a:gd name="T40" fmla="*/ 13 w 15"/>
                  <a:gd name="T41" fmla="*/ 8 h 13"/>
                  <a:gd name="T42" fmla="*/ 7 w 15"/>
                  <a:gd name="T43" fmla="*/ 5 h 13"/>
                  <a:gd name="T44" fmla="*/ 3 w 15"/>
                  <a:gd name="T45" fmla="*/ 1 h 13"/>
                  <a:gd name="T46" fmla="*/ 2 w 15"/>
                  <a:gd name="T47" fmla="*/ 0 h 13"/>
                  <a:gd name="T48" fmla="*/ 2 w 15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3">
                    <a:moveTo>
                      <a:pt x="2" y="1"/>
                    </a:moveTo>
                    <a:lnTo>
                      <a:pt x="7" y="5"/>
                    </a:lnTo>
                    <a:lnTo>
                      <a:pt x="13" y="8"/>
                    </a:lnTo>
                    <a:lnTo>
                      <a:pt x="14" y="13"/>
                    </a:lnTo>
                    <a:lnTo>
                      <a:pt x="7" y="13"/>
                    </a:lnTo>
                    <a:lnTo>
                      <a:pt x="0" y="5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4" name="Freeform 1656"/>
              <p:cNvSpPr>
                <a:spLocks/>
              </p:cNvSpPr>
              <p:nvPr/>
            </p:nvSpPr>
            <p:spPr bwMode="gray">
              <a:xfrm>
                <a:off x="1484" y="870"/>
                <a:ext cx="9" cy="16"/>
              </a:xfrm>
              <a:custGeom>
                <a:avLst/>
                <a:gdLst>
                  <a:gd name="T0" fmla="*/ 2 w 9"/>
                  <a:gd name="T1" fmla="*/ 16 h 16"/>
                  <a:gd name="T2" fmla="*/ 0 w 9"/>
                  <a:gd name="T3" fmla="*/ 4 h 16"/>
                  <a:gd name="T4" fmla="*/ 3 w 9"/>
                  <a:gd name="T5" fmla="*/ 0 h 16"/>
                  <a:gd name="T6" fmla="*/ 6 w 9"/>
                  <a:gd name="T7" fmla="*/ 4 h 16"/>
                  <a:gd name="T8" fmla="*/ 9 w 9"/>
                  <a:gd name="T9" fmla="*/ 16 h 16"/>
                  <a:gd name="T10" fmla="*/ 2 w 9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6">
                    <a:moveTo>
                      <a:pt x="2" y="1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6" y="4"/>
                    </a:lnTo>
                    <a:lnTo>
                      <a:pt x="9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" name="Freeform 1657"/>
              <p:cNvSpPr>
                <a:spLocks noEditPoints="1"/>
              </p:cNvSpPr>
              <p:nvPr/>
            </p:nvSpPr>
            <p:spPr bwMode="gray">
              <a:xfrm>
                <a:off x="1483" y="870"/>
                <a:ext cx="10" cy="17"/>
              </a:xfrm>
              <a:custGeom>
                <a:avLst/>
                <a:gdLst>
                  <a:gd name="T0" fmla="*/ 4 w 10"/>
                  <a:gd name="T1" fmla="*/ 1 h 17"/>
                  <a:gd name="T2" fmla="*/ 7 w 10"/>
                  <a:gd name="T3" fmla="*/ 4 h 17"/>
                  <a:gd name="T4" fmla="*/ 10 w 10"/>
                  <a:gd name="T5" fmla="*/ 16 h 17"/>
                  <a:gd name="T6" fmla="*/ 4 w 10"/>
                  <a:gd name="T7" fmla="*/ 16 h 17"/>
                  <a:gd name="T8" fmla="*/ 1 w 10"/>
                  <a:gd name="T9" fmla="*/ 4 h 17"/>
                  <a:gd name="T10" fmla="*/ 4 w 10"/>
                  <a:gd name="T11" fmla="*/ 1 h 17"/>
                  <a:gd name="T12" fmla="*/ 4 w 10"/>
                  <a:gd name="T13" fmla="*/ 0 h 17"/>
                  <a:gd name="T14" fmla="*/ 3 w 10"/>
                  <a:gd name="T15" fmla="*/ 0 h 17"/>
                  <a:gd name="T16" fmla="*/ 0 w 10"/>
                  <a:gd name="T17" fmla="*/ 3 h 17"/>
                  <a:gd name="T18" fmla="*/ 0 w 10"/>
                  <a:gd name="T19" fmla="*/ 4 h 17"/>
                  <a:gd name="T20" fmla="*/ 0 w 10"/>
                  <a:gd name="T21" fmla="*/ 4 h 17"/>
                  <a:gd name="T22" fmla="*/ 3 w 10"/>
                  <a:gd name="T23" fmla="*/ 16 h 17"/>
                  <a:gd name="T24" fmla="*/ 3 w 10"/>
                  <a:gd name="T25" fmla="*/ 17 h 17"/>
                  <a:gd name="T26" fmla="*/ 4 w 10"/>
                  <a:gd name="T27" fmla="*/ 17 h 17"/>
                  <a:gd name="T28" fmla="*/ 10 w 10"/>
                  <a:gd name="T29" fmla="*/ 17 h 17"/>
                  <a:gd name="T30" fmla="*/ 10 w 10"/>
                  <a:gd name="T31" fmla="*/ 17 h 17"/>
                  <a:gd name="T32" fmla="*/ 10 w 10"/>
                  <a:gd name="T33" fmla="*/ 16 h 17"/>
                  <a:gd name="T34" fmla="*/ 7 w 10"/>
                  <a:gd name="T35" fmla="*/ 4 h 17"/>
                  <a:gd name="T36" fmla="*/ 7 w 10"/>
                  <a:gd name="T37" fmla="*/ 4 h 17"/>
                  <a:gd name="T38" fmla="*/ 7 w 10"/>
                  <a:gd name="T39" fmla="*/ 3 h 17"/>
                  <a:gd name="T40" fmla="*/ 4 w 10"/>
                  <a:gd name="T41" fmla="*/ 0 h 17"/>
                  <a:gd name="T42" fmla="*/ 4 w 10"/>
                  <a:gd name="T43" fmla="*/ 0 h 17"/>
                  <a:gd name="T44" fmla="*/ 4 w 10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7">
                    <a:moveTo>
                      <a:pt x="4" y="1"/>
                    </a:moveTo>
                    <a:lnTo>
                      <a:pt x="7" y="4"/>
                    </a:lnTo>
                    <a:lnTo>
                      <a:pt x="10" y="16"/>
                    </a:lnTo>
                    <a:lnTo>
                      <a:pt x="4" y="16"/>
                    </a:lnTo>
                    <a:lnTo>
                      <a:pt x="1" y="4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6" name="Freeform 1658"/>
              <p:cNvSpPr>
                <a:spLocks noEditPoints="1"/>
              </p:cNvSpPr>
              <p:nvPr/>
            </p:nvSpPr>
            <p:spPr bwMode="gray">
              <a:xfrm>
                <a:off x="1483" y="870"/>
                <a:ext cx="10" cy="17"/>
              </a:xfrm>
              <a:custGeom>
                <a:avLst/>
                <a:gdLst>
                  <a:gd name="T0" fmla="*/ 4 w 10"/>
                  <a:gd name="T1" fmla="*/ 1 h 17"/>
                  <a:gd name="T2" fmla="*/ 7 w 10"/>
                  <a:gd name="T3" fmla="*/ 4 h 17"/>
                  <a:gd name="T4" fmla="*/ 10 w 10"/>
                  <a:gd name="T5" fmla="*/ 16 h 17"/>
                  <a:gd name="T6" fmla="*/ 4 w 10"/>
                  <a:gd name="T7" fmla="*/ 16 h 17"/>
                  <a:gd name="T8" fmla="*/ 1 w 10"/>
                  <a:gd name="T9" fmla="*/ 4 h 17"/>
                  <a:gd name="T10" fmla="*/ 4 w 10"/>
                  <a:gd name="T11" fmla="*/ 1 h 17"/>
                  <a:gd name="T12" fmla="*/ 4 w 10"/>
                  <a:gd name="T13" fmla="*/ 0 h 17"/>
                  <a:gd name="T14" fmla="*/ 3 w 10"/>
                  <a:gd name="T15" fmla="*/ 0 h 17"/>
                  <a:gd name="T16" fmla="*/ 0 w 10"/>
                  <a:gd name="T17" fmla="*/ 3 h 17"/>
                  <a:gd name="T18" fmla="*/ 0 w 10"/>
                  <a:gd name="T19" fmla="*/ 4 h 17"/>
                  <a:gd name="T20" fmla="*/ 0 w 10"/>
                  <a:gd name="T21" fmla="*/ 4 h 17"/>
                  <a:gd name="T22" fmla="*/ 3 w 10"/>
                  <a:gd name="T23" fmla="*/ 16 h 17"/>
                  <a:gd name="T24" fmla="*/ 3 w 10"/>
                  <a:gd name="T25" fmla="*/ 17 h 17"/>
                  <a:gd name="T26" fmla="*/ 4 w 10"/>
                  <a:gd name="T27" fmla="*/ 17 h 17"/>
                  <a:gd name="T28" fmla="*/ 10 w 10"/>
                  <a:gd name="T29" fmla="*/ 17 h 17"/>
                  <a:gd name="T30" fmla="*/ 10 w 10"/>
                  <a:gd name="T31" fmla="*/ 17 h 17"/>
                  <a:gd name="T32" fmla="*/ 10 w 10"/>
                  <a:gd name="T33" fmla="*/ 16 h 17"/>
                  <a:gd name="T34" fmla="*/ 7 w 10"/>
                  <a:gd name="T35" fmla="*/ 4 h 17"/>
                  <a:gd name="T36" fmla="*/ 7 w 10"/>
                  <a:gd name="T37" fmla="*/ 4 h 17"/>
                  <a:gd name="T38" fmla="*/ 7 w 10"/>
                  <a:gd name="T39" fmla="*/ 3 h 17"/>
                  <a:gd name="T40" fmla="*/ 4 w 10"/>
                  <a:gd name="T41" fmla="*/ 0 h 17"/>
                  <a:gd name="T42" fmla="*/ 4 w 10"/>
                  <a:gd name="T43" fmla="*/ 0 h 17"/>
                  <a:gd name="T44" fmla="*/ 4 w 10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7">
                    <a:moveTo>
                      <a:pt x="4" y="1"/>
                    </a:moveTo>
                    <a:lnTo>
                      <a:pt x="7" y="4"/>
                    </a:lnTo>
                    <a:lnTo>
                      <a:pt x="10" y="16"/>
                    </a:lnTo>
                    <a:lnTo>
                      <a:pt x="4" y="16"/>
                    </a:lnTo>
                    <a:lnTo>
                      <a:pt x="1" y="4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7" name="Freeform 1659"/>
              <p:cNvSpPr>
                <a:spLocks/>
              </p:cNvSpPr>
              <p:nvPr/>
            </p:nvSpPr>
            <p:spPr bwMode="gray">
              <a:xfrm>
                <a:off x="1447" y="880"/>
                <a:ext cx="115" cy="103"/>
              </a:xfrm>
              <a:custGeom>
                <a:avLst/>
                <a:gdLst>
                  <a:gd name="T0" fmla="*/ 24 w 115"/>
                  <a:gd name="T1" fmla="*/ 83 h 103"/>
                  <a:gd name="T2" fmla="*/ 3 w 115"/>
                  <a:gd name="T3" fmla="*/ 81 h 103"/>
                  <a:gd name="T4" fmla="*/ 0 w 115"/>
                  <a:gd name="T5" fmla="*/ 76 h 103"/>
                  <a:gd name="T6" fmla="*/ 17 w 115"/>
                  <a:gd name="T7" fmla="*/ 44 h 103"/>
                  <a:gd name="T8" fmla="*/ 18 w 115"/>
                  <a:gd name="T9" fmla="*/ 14 h 103"/>
                  <a:gd name="T10" fmla="*/ 19 w 115"/>
                  <a:gd name="T11" fmla="*/ 6 h 103"/>
                  <a:gd name="T12" fmla="*/ 23 w 115"/>
                  <a:gd name="T13" fmla="*/ 0 h 103"/>
                  <a:gd name="T14" fmla="*/ 29 w 115"/>
                  <a:gd name="T15" fmla="*/ 1 h 103"/>
                  <a:gd name="T16" fmla="*/ 32 w 115"/>
                  <a:gd name="T17" fmla="*/ 14 h 103"/>
                  <a:gd name="T18" fmla="*/ 41 w 115"/>
                  <a:gd name="T19" fmla="*/ 23 h 103"/>
                  <a:gd name="T20" fmla="*/ 46 w 115"/>
                  <a:gd name="T21" fmla="*/ 20 h 103"/>
                  <a:gd name="T22" fmla="*/ 62 w 115"/>
                  <a:gd name="T23" fmla="*/ 26 h 103"/>
                  <a:gd name="T24" fmla="*/ 70 w 115"/>
                  <a:gd name="T25" fmla="*/ 34 h 103"/>
                  <a:gd name="T26" fmla="*/ 91 w 115"/>
                  <a:gd name="T27" fmla="*/ 43 h 103"/>
                  <a:gd name="T28" fmla="*/ 93 w 115"/>
                  <a:gd name="T29" fmla="*/ 56 h 103"/>
                  <a:gd name="T30" fmla="*/ 90 w 115"/>
                  <a:gd name="T31" fmla="*/ 68 h 103"/>
                  <a:gd name="T32" fmla="*/ 112 w 115"/>
                  <a:gd name="T33" fmla="*/ 72 h 103"/>
                  <a:gd name="T34" fmla="*/ 115 w 115"/>
                  <a:gd name="T35" fmla="*/ 76 h 103"/>
                  <a:gd name="T36" fmla="*/ 112 w 115"/>
                  <a:gd name="T37" fmla="*/ 87 h 103"/>
                  <a:gd name="T38" fmla="*/ 91 w 115"/>
                  <a:gd name="T39" fmla="*/ 86 h 103"/>
                  <a:gd name="T40" fmla="*/ 80 w 115"/>
                  <a:gd name="T41" fmla="*/ 81 h 103"/>
                  <a:gd name="T42" fmla="*/ 78 w 115"/>
                  <a:gd name="T43" fmla="*/ 74 h 103"/>
                  <a:gd name="T44" fmla="*/ 73 w 115"/>
                  <a:gd name="T45" fmla="*/ 67 h 103"/>
                  <a:gd name="T46" fmla="*/ 66 w 115"/>
                  <a:gd name="T47" fmla="*/ 70 h 103"/>
                  <a:gd name="T48" fmla="*/ 57 w 115"/>
                  <a:gd name="T49" fmla="*/ 81 h 103"/>
                  <a:gd name="T50" fmla="*/ 49 w 115"/>
                  <a:gd name="T51" fmla="*/ 83 h 103"/>
                  <a:gd name="T52" fmla="*/ 37 w 115"/>
                  <a:gd name="T53" fmla="*/ 98 h 103"/>
                  <a:gd name="T54" fmla="*/ 26 w 115"/>
                  <a:gd name="T55" fmla="*/ 103 h 103"/>
                  <a:gd name="T56" fmla="*/ 24 w 115"/>
                  <a:gd name="T57" fmla="*/ 8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03">
                    <a:moveTo>
                      <a:pt x="24" y="83"/>
                    </a:moveTo>
                    <a:lnTo>
                      <a:pt x="3" y="81"/>
                    </a:lnTo>
                    <a:lnTo>
                      <a:pt x="0" y="76"/>
                    </a:lnTo>
                    <a:lnTo>
                      <a:pt x="17" y="44"/>
                    </a:lnTo>
                    <a:lnTo>
                      <a:pt x="18" y="14"/>
                    </a:lnTo>
                    <a:lnTo>
                      <a:pt x="19" y="6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2" y="14"/>
                    </a:lnTo>
                    <a:lnTo>
                      <a:pt x="41" y="23"/>
                    </a:lnTo>
                    <a:lnTo>
                      <a:pt x="46" y="20"/>
                    </a:lnTo>
                    <a:lnTo>
                      <a:pt x="62" y="26"/>
                    </a:lnTo>
                    <a:lnTo>
                      <a:pt x="70" y="34"/>
                    </a:lnTo>
                    <a:lnTo>
                      <a:pt x="91" y="43"/>
                    </a:lnTo>
                    <a:lnTo>
                      <a:pt x="93" y="56"/>
                    </a:lnTo>
                    <a:lnTo>
                      <a:pt x="90" y="68"/>
                    </a:lnTo>
                    <a:lnTo>
                      <a:pt x="112" y="72"/>
                    </a:lnTo>
                    <a:lnTo>
                      <a:pt x="115" y="76"/>
                    </a:lnTo>
                    <a:lnTo>
                      <a:pt x="112" y="87"/>
                    </a:lnTo>
                    <a:lnTo>
                      <a:pt x="91" y="86"/>
                    </a:lnTo>
                    <a:lnTo>
                      <a:pt x="80" y="81"/>
                    </a:lnTo>
                    <a:lnTo>
                      <a:pt x="78" y="74"/>
                    </a:lnTo>
                    <a:lnTo>
                      <a:pt x="73" y="67"/>
                    </a:lnTo>
                    <a:lnTo>
                      <a:pt x="66" y="70"/>
                    </a:lnTo>
                    <a:lnTo>
                      <a:pt x="57" y="81"/>
                    </a:lnTo>
                    <a:lnTo>
                      <a:pt x="49" y="83"/>
                    </a:lnTo>
                    <a:lnTo>
                      <a:pt x="37" y="98"/>
                    </a:lnTo>
                    <a:lnTo>
                      <a:pt x="26" y="103"/>
                    </a:lnTo>
                    <a:lnTo>
                      <a:pt x="24" y="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8" name="Freeform 1660"/>
              <p:cNvSpPr>
                <a:spLocks noEditPoints="1"/>
              </p:cNvSpPr>
              <p:nvPr/>
            </p:nvSpPr>
            <p:spPr bwMode="gray">
              <a:xfrm>
                <a:off x="1447" y="880"/>
                <a:ext cx="115" cy="103"/>
              </a:xfrm>
              <a:custGeom>
                <a:avLst/>
                <a:gdLst>
                  <a:gd name="T0" fmla="*/ 29 w 115"/>
                  <a:gd name="T1" fmla="*/ 1 h 103"/>
                  <a:gd name="T2" fmla="*/ 41 w 115"/>
                  <a:gd name="T3" fmla="*/ 23 h 103"/>
                  <a:gd name="T4" fmla="*/ 62 w 115"/>
                  <a:gd name="T5" fmla="*/ 26 h 103"/>
                  <a:gd name="T6" fmla="*/ 91 w 115"/>
                  <a:gd name="T7" fmla="*/ 43 h 103"/>
                  <a:gd name="T8" fmla="*/ 90 w 115"/>
                  <a:gd name="T9" fmla="*/ 68 h 103"/>
                  <a:gd name="T10" fmla="*/ 115 w 115"/>
                  <a:gd name="T11" fmla="*/ 76 h 103"/>
                  <a:gd name="T12" fmla="*/ 91 w 115"/>
                  <a:gd name="T13" fmla="*/ 85 h 103"/>
                  <a:gd name="T14" fmla="*/ 78 w 115"/>
                  <a:gd name="T15" fmla="*/ 74 h 103"/>
                  <a:gd name="T16" fmla="*/ 66 w 115"/>
                  <a:gd name="T17" fmla="*/ 70 h 103"/>
                  <a:gd name="T18" fmla="*/ 49 w 115"/>
                  <a:gd name="T19" fmla="*/ 83 h 103"/>
                  <a:gd name="T20" fmla="*/ 26 w 115"/>
                  <a:gd name="T21" fmla="*/ 103 h 103"/>
                  <a:gd name="T22" fmla="*/ 3 w 115"/>
                  <a:gd name="T23" fmla="*/ 81 h 103"/>
                  <a:gd name="T24" fmla="*/ 17 w 115"/>
                  <a:gd name="T25" fmla="*/ 45 h 103"/>
                  <a:gd name="T26" fmla="*/ 19 w 115"/>
                  <a:gd name="T27" fmla="*/ 6 h 103"/>
                  <a:gd name="T28" fmla="*/ 23 w 115"/>
                  <a:gd name="T29" fmla="*/ 0 h 103"/>
                  <a:gd name="T30" fmla="*/ 19 w 115"/>
                  <a:gd name="T31" fmla="*/ 6 h 103"/>
                  <a:gd name="T32" fmla="*/ 19 w 115"/>
                  <a:gd name="T33" fmla="*/ 6 h 103"/>
                  <a:gd name="T34" fmla="*/ 17 w 115"/>
                  <a:gd name="T35" fmla="*/ 44 h 103"/>
                  <a:gd name="T36" fmla="*/ 0 w 115"/>
                  <a:gd name="T37" fmla="*/ 76 h 103"/>
                  <a:gd name="T38" fmla="*/ 3 w 115"/>
                  <a:gd name="T39" fmla="*/ 81 h 103"/>
                  <a:gd name="T40" fmla="*/ 3 w 115"/>
                  <a:gd name="T41" fmla="*/ 81 h 103"/>
                  <a:gd name="T42" fmla="*/ 26 w 115"/>
                  <a:gd name="T43" fmla="*/ 103 h 103"/>
                  <a:gd name="T44" fmla="*/ 27 w 115"/>
                  <a:gd name="T45" fmla="*/ 103 h 103"/>
                  <a:gd name="T46" fmla="*/ 37 w 115"/>
                  <a:gd name="T47" fmla="*/ 98 h 103"/>
                  <a:gd name="T48" fmla="*/ 49 w 115"/>
                  <a:gd name="T49" fmla="*/ 83 h 103"/>
                  <a:gd name="T50" fmla="*/ 57 w 115"/>
                  <a:gd name="T51" fmla="*/ 82 h 103"/>
                  <a:gd name="T52" fmla="*/ 66 w 115"/>
                  <a:gd name="T53" fmla="*/ 70 h 103"/>
                  <a:gd name="T54" fmla="*/ 78 w 115"/>
                  <a:gd name="T55" fmla="*/ 74 h 103"/>
                  <a:gd name="T56" fmla="*/ 80 w 115"/>
                  <a:gd name="T57" fmla="*/ 81 h 103"/>
                  <a:gd name="T58" fmla="*/ 91 w 115"/>
                  <a:gd name="T59" fmla="*/ 86 h 103"/>
                  <a:gd name="T60" fmla="*/ 91 w 115"/>
                  <a:gd name="T61" fmla="*/ 86 h 103"/>
                  <a:gd name="T62" fmla="*/ 113 w 115"/>
                  <a:gd name="T63" fmla="*/ 87 h 103"/>
                  <a:gd name="T64" fmla="*/ 115 w 115"/>
                  <a:gd name="T65" fmla="*/ 76 h 103"/>
                  <a:gd name="T66" fmla="*/ 115 w 115"/>
                  <a:gd name="T67" fmla="*/ 75 h 103"/>
                  <a:gd name="T68" fmla="*/ 113 w 115"/>
                  <a:gd name="T69" fmla="*/ 72 h 103"/>
                  <a:gd name="T70" fmla="*/ 90 w 115"/>
                  <a:gd name="T71" fmla="*/ 68 h 103"/>
                  <a:gd name="T72" fmla="*/ 93 w 115"/>
                  <a:gd name="T73" fmla="*/ 56 h 103"/>
                  <a:gd name="T74" fmla="*/ 91 w 115"/>
                  <a:gd name="T75" fmla="*/ 43 h 103"/>
                  <a:gd name="T76" fmla="*/ 91 w 115"/>
                  <a:gd name="T77" fmla="*/ 42 h 103"/>
                  <a:gd name="T78" fmla="*/ 63 w 115"/>
                  <a:gd name="T79" fmla="*/ 26 h 103"/>
                  <a:gd name="T80" fmla="*/ 62 w 115"/>
                  <a:gd name="T81" fmla="*/ 26 h 103"/>
                  <a:gd name="T82" fmla="*/ 46 w 115"/>
                  <a:gd name="T83" fmla="*/ 20 h 103"/>
                  <a:gd name="T84" fmla="*/ 41 w 115"/>
                  <a:gd name="T85" fmla="*/ 23 h 103"/>
                  <a:gd name="T86" fmla="*/ 30 w 115"/>
                  <a:gd name="T87" fmla="*/ 1 h 103"/>
                  <a:gd name="T88" fmla="*/ 29 w 115"/>
                  <a:gd name="T89" fmla="*/ 0 h 103"/>
                  <a:gd name="T90" fmla="*/ 23 w 115"/>
                  <a:gd name="T9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5" h="103">
                    <a:moveTo>
                      <a:pt x="23" y="0"/>
                    </a:moveTo>
                    <a:lnTo>
                      <a:pt x="29" y="1"/>
                    </a:lnTo>
                    <a:lnTo>
                      <a:pt x="32" y="14"/>
                    </a:lnTo>
                    <a:lnTo>
                      <a:pt x="41" y="23"/>
                    </a:lnTo>
                    <a:lnTo>
                      <a:pt x="46" y="20"/>
                    </a:lnTo>
                    <a:lnTo>
                      <a:pt x="62" y="26"/>
                    </a:lnTo>
                    <a:lnTo>
                      <a:pt x="70" y="34"/>
                    </a:lnTo>
                    <a:lnTo>
                      <a:pt x="91" y="43"/>
                    </a:lnTo>
                    <a:lnTo>
                      <a:pt x="93" y="56"/>
                    </a:lnTo>
                    <a:lnTo>
                      <a:pt x="90" y="68"/>
                    </a:lnTo>
                    <a:lnTo>
                      <a:pt x="112" y="73"/>
                    </a:lnTo>
                    <a:lnTo>
                      <a:pt x="115" y="76"/>
                    </a:lnTo>
                    <a:lnTo>
                      <a:pt x="112" y="87"/>
                    </a:lnTo>
                    <a:lnTo>
                      <a:pt x="91" y="85"/>
                    </a:lnTo>
                    <a:lnTo>
                      <a:pt x="81" y="81"/>
                    </a:lnTo>
                    <a:lnTo>
                      <a:pt x="78" y="74"/>
                    </a:lnTo>
                    <a:lnTo>
                      <a:pt x="73" y="67"/>
                    </a:lnTo>
                    <a:lnTo>
                      <a:pt x="66" y="70"/>
                    </a:lnTo>
                    <a:lnTo>
                      <a:pt x="57" y="81"/>
                    </a:lnTo>
                    <a:lnTo>
                      <a:pt x="49" y="83"/>
                    </a:lnTo>
                    <a:lnTo>
                      <a:pt x="37" y="98"/>
                    </a:lnTo>
                    <a:lnTo>
                      <a:pt x="26" y="103"/>
                    </a:lnTo>
                    <a:lnTo>
                      <a:pt x="25" y="83"/>
                    </a:lnTo>
                    <a:lnTo>
                      <a:pt x="3" y="81"/>
                    </a:lnTo>
                    <a:lnTo>
                      <a:pt x="0" y="76"/>
                    </a:lnTo>
                    <a:lnTo>
                      <a:pt x="17" y="45"/>
                    </a:lnTo>
                    <a:lnTo>
                      <a:pt x="18" y="14"/>
                    </a:lnTo>
                    <a:lnTo>
                      <a:pt x="19" y="6"/>
                    </a:lnTo>
                    <a:lnTo>
                      <a:pt x="23" y="0"/>
                    </a:lnTo>
                    <a:close/>
                    <a:moveTo>
                      <a:pt x="23" y="0"/>
                    </a:moveTo>
                    <a:lnTo>
                      <a:pt x="23" y="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8" y="14"/>
                    </a:lnTo>
                    <a:lnTo>
                      <a:pt x="17" y="44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24" y="83"/>
                    </a:lnTo>
                    <a:lnTo>
                      <a:pt x="26" y="103"/>
                    </a:lnTo>
                    <a:lnTo>
                      <a:pt x="26" y="103"/>
                    </a:lnTo>
                    <a:lnTo>
                      <a:pt x="27" y="103"/>
                    </a:lnTo>
                    <a:lnTo>
                      <a:pt x="37" y="99"/>
                    </a:lnTo>
                    <a:lnTo>
                      <a:pt x="37" y="98"/>
                    </a:lnTo>
                    <a:lnTo>
                      <a:pt x="37" y="98"/>
                    </a:lnTo>
                    <a:lnTo>
                      <a:pt x="49" y="83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66" y="70"/>
                    </a:lnTo>
                    <a:lnTo>
                      <a:pt x="73" y="68"/>
                    </a:lnTo>
                    <a:lnTo>
                      <a:pt x="78" y="74"/>
                    </a:lnTo>
                    <a:lnTo>
                      <a:pt x="80" y="81"/>
                    </a:lnTo>
                    <a:lnTo>
                      <a:pt x="80" y="81"/>
                    </a:lnTo>
                    <a:lnTo>
                      <a:pt x="80" y="81"/>
                    </a:lnTo>
                    <a:lnTo>
                      <a:pt x="91" y="86"/>
                    </a:lnTo>
                    <a:lnTo>
                      <a:pt x="91" y="86"/>
                    </a:lnTo>
                    <a:lnTo>
                      <a:pt x="91" y="86"/>
                    </a:lnTo>
                    <a:lnTo>
                      <a:pt x="112" y="87"/>
                    </a:lnTo>
                    <a:lnTo>
                      <a:pt x="113" y="87"/>
                    </a:lnTo>
                    <a:lnTo>
                      <a:pt x="113" y="87"/>
                    </a:lnTo>
                    <a:lnTo>
                      <a:pt x="115" y="76"/>
                    </a:lnTo>
                    <a:lnTo>
                      <a:pt x="115" y="75"/>
                    </a:lnTo>
                    <a:lnTo>
                      <a:pt x="115" y="75"/>
                    </a:lnTo>
                    <a:lnTo>
                      <a:pt x="113" y="72"/>
                    </a:lnTo>
                    <a:lnTo>
                      <a:pt x="113" y="72"/>
                    </a:lnTo>
                    <a:lnTo>
                      <a:pt x="112" y="72"/>
                    </a:lnTo>
                    <a:lnTo>
                      <a:pt x="90" y="68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1" y="43"/>
                    </a:lnTo>
                    <a:lnTo>
                      <a:pt x="91" y="43"/>
                    </a:lnTo>
                    <a:lnTo>
                      <a:pt x="91" y="42"/>
                    </a:lnTo>
                    <a:lnTo>
                      <a:pt x="70" y="34"/>
                    </a:lnTo>
                    <a:lnTo>
                      <a:pt x="63" y="26"/>
                    </a:lnTo>
                    <a:lnTo>
                      <a:pt x="63" y="26"/>
                    </a:lnTo>
                    <a:lnTo>
                      <a:pt x="62" y="26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5" y="20"/>
                    </a:lnTo>
                    <a:lnTo>
                      <a:pt x="41" y="23"/>
                    </a:lnTo>
                    <a:lnTo>
                      <a:pt x="33" y="14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9" name="Freeform 1661"/>
              <p:cNvSpPr>
                <a:spLocks noEditPoints="1"/>
              </p:cNvSpPr>
              <p:nvPr/>
            </p:nvSpPr>
            <p:spPr bwMode="gray">
              <a:xfrm>
                <a:off x="1447" y="880"/>
                <a:ext cx="115" cy="103"/>
              </a:xfrm>
              <a:custGeom>
                <a:avLst/>
                <a:gdLst>
                  <a:gd name="T0" fmla="*/ 29 w 115"/>
                  <a:gd name="T1" fmla="*/ 1 h 103"/>
                  <a:gd name="T2" fmla="*/ 41 w 115"/>
                  <a:gd name="T3" fmla="*/ 23 h 103"/>
                  <a:gd name="T4" fmla="*/ 62 w 115"/>
                  <a:gd name="T5" fmla="*/ 26 h 103"/>
                  <a:gd name="T6" fmla="*/ 91 w 115"/>
                  <a:gd name="T7" fmla="*/ 43 h 103"/>
                  <a:gd name="T8" fmla="*/ 90 w 115"/>
                  <a:gd name="T9" fmla="*/ 68 h 103"/>
                  <a:gd name="T10" fmla="*/ 115 w 115"/>
                  <a:gd name="T11" fmla="*/ 76 h 103"/>
                  <a:gd name="T12" fmla="*/ 91 w 115"/>
                  <a:gd name="T13" fmla="*/ 85 h 103"/>
                  <a:gd name="T14" fmla="*/ 78 w 115"/>
                  <a:gd name="T15" fmla="*/ 74 h 103"/>
                  <a:gd name="T16" fmla="*/ 66 w 115"/>
                  <a:gd name="T17" fmla="*/ 70 h 103"/>
                  <a:gd name="T18" fmla="*/ 49 w 115"/>
                  <a:gd name="T19" fmla="*/ 83 h 103"/>
                  <a:gd name="T20" fmla="*/ 26 w 115"/>
                  <a:gd name="T21" fmla="*/ 103 h 103"/>
                  <a:gd name="T22" fmla="*/ 3 w 115"/>
                  <a:gd name="T23" fmla="*/ 81 h 103"/>
                  <a:gd name="T24" fmla="*/ 17 w 115"/>
                  <a:gd name="T25" fmla="*/ 45 h 103"/>
                  <a:gd name="T26" fmla="*/ 19 w 115"/>
                  <a:gd name="T27" fmla="*/ 6 h 103"/>
                  <a:gd name="T28" fmla="*/ 23 w 115"/>
                  <a:gd name="T29" fmla="*/ 0 h 103"/>
                  <a:gd name="T30" fmla="*/ 19 w 115"/>
                  <a:gd name="T31" fmla="*/ 6 h 103"/>
                  <a:gd name="T32" fmla="*/ 19 w 115"/>
                  <a:gd name="T33" fmla="*/ 6 h 103"/>
                  <a:gd name="T34" fmla="*/ 17 w 115"/>
                  <a:gd name="T35" fmla="*/ 44 h 103"/>
                  <a:gd name="T36" fmla="*/ 0 w 115"/>
                  <a:gd name="T37" fmla="*/ 76 h 103"/>
                  <a:gd name="T38" fmla="*/ 3 w 115"/>
                  <a:gd name="T39" fmla="*/ 81 h 103"/>
                  <a:gd name="T40" fmla="*/ 3 w 115"/>
                  <a:gd name="T41" fmla="*/ 81 h 103"/>
                  <a:gd name="T42" fmla="*/ 26 w 115"/>
                  <a:gd name="T43" fmla="*/ 103 h 103"/>
                  <a:gd name="T44" fmla="*/ 27 w 115"/>
                  <a:gd name="T45" fmla="*/ 103 h 103"/>
                  <a:gd name="T46" fmla="*/ 37 w 115"/>
                  <a:gd name="T47" fmla="*/ 98 h 103"/>
                  <a:gd name="T48" fmla="*/ 49 w 115"/>
                  <a:gd name="T49" fmla="*/ 83 h 103"/>
                  <a:gd name="T50" fmla="*/ 57 w 115"/>
                  <a:gd name="T51" fmla="*/ 82 h 103"/>
                  <a:gd name="T52" fmla="*/ 66 w 115"/>
                  <a:gd name="T53" fmla="*/ 70 h 103"/>
                  <a:gd name="T54" fmla="*/ 78 w 115"/>
                  <a:gd name="T55" fmla="*/ 74 h 103"/>
                  <a:gd name="T56" fmla="*/ 80 w 115"/>
                  <a:gd name="T57" fmla="*/ 81 h 103"/>
                  <a:gd name="T58" fmla="*/ 91 w 115"/>
                  <a:gd name="T59" fmla="*/ 86 h 103"/>
                  <a:gd name="T60" fmla="*/ 91 w 115"/>
                  <a:gd name="T61" fmla="*/ 86 h 103"/>
                  <a:gd name="T62" fmla="*/ 113 w 115"/>
                  <a:gd name="T63" fmla="*/ 87 h 103"/>
                  <a:gd name="T64" fmla="*/ 115 w 115"/>
                  <a:gd name="T65" fmla="*/ 76 h 103"/>
                  <a:gd name="T66" fmla="*/ 115 w 115"/>
                  <a:gd name="T67" fmla="*/ 75 h 103"/>
                  <a:gd name="T68" fmla="*/ 113 w 115"/>
                  <a:gd name="T69" fmla="*/ 72 h 103"/>
                  <a:gd name="T70" fmla="*/ 90 w 115"/>
                  <a:gd name="T71" fmla="*/ 68 h 103"/>
                  <a:gd name="T72" fmla="*/ 93 w 115"/>
                  <a:gd name="T73" fmla="*/ 56 h 103"/>
                  <a:gd name="T74" fmla="*/ 91 w 115"/>
                  <a:gd name="T75" fmla="*/ 43 h 103"/>
                  <a:gd name="T76" fmla="*/ 91 w 115"/>
                  <a:gd name="T77" fmla="*/ 42 h 103"/>
                  <a:gd name="T78" fmla="*/ 63 w 115"/>
                  <a:gd name="T79" fmla="*/ 26 h 103"/>
                  <a:gd name="T80" fmla="*/ 62 w 115"/>
                  <a:gd name="T81" fmla="*/ 26 h 103"/>
                  <a:gd name="T82" fmla="*/ 46 w 115"/>
                  <a:gd name="T83" fmla="*/ 20 h 103"/>
                  <a:gd name="T84" fmla="*/ 41 w 115"/>
                  <a:gd name="T85" fmla="*/ 23 h 103"/>
                  <a:gd name="T86" fmla="*/ 30 w 115"/>
                  <a:gd name="T87" fmla="*/ 1 h 103"/>
                  <a:gd name="T88" fmla="*/ 29 w 115"/>
                  <a:gd name="T89" fmla="*/ 0 h 103"/>
                  <a:gd name="T90" fmla="*/ 23 w 115"/>
                  <a:gd name="T9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5" h="103">
                    <a:moveTo>
                      <a:pt x="23" y="0"/>
                    </a:moveTo>
                    <a:lnTo>
                      <a:pt x="29" y="1"/>
                    </a:lnTo>
                    <a:lnTo>
                      <a:pt x="32" y="14"/>
                    </a:lnTo>
                    <a:lnTo>
                      <a:pt x="41" y="23"/>
                    </a:lnTo>
                    <a:lnTo>
                      <a:pt x="46" y="20"/>
                    </a:lnTo>
                    <a:lnTo>
                      <a:pt x="62" y="26"/>
                    </a:lnTo>
                    <a:lnTo>
                      <a:pt x="70" y="34"/>
                    </a:lnTo>
                    <a:lnTo>
                      <a:pt x="91" y="43"/>
                    </a:lnTo>
                    <a:lnTo>
                      <a:pt x="93" y="56"/>
                    </a:lnTo>
                    <a:lnTo>
                      <a:pt x="90" y="68"/>
                    </a:lnTo>
                    <a:lnTo>
                      <a:pt x="112" y="73"/>
                    </a:lnTo>
                    <a:lnTo>
                      <a:pt x="115" y="76"/>
                    </a:lnTo>
                    <a:lnTo>
                      <a:pt x="112" y="87"/>
                    </a:lnTo>
                    <a:lnTo>
                      <a:pt x="91" y="85"/>
                    </a:lnTo>
                    <a:lnTo>
                      <a:pt x="81" y="81"/>
                    </a:lnTo>
                    <a:lnTo>
                      <a:pt x="78" y="74"/>
                    </a:lnTo>
                    <a:lnTo>
                      <a:pt x="73" y="67"/>
                    </a:lnTo>
                    <a:lnTo>
                      <a:pt x="66" y="70"/>
                    </a:lnTo>
                    <a:lnTo>
                      <a:pt x="57" y="81"/>
                    </a:lnTo>
                    <a:lnTo>
                      <a:pt x="49" y="83"/>
                    </a:lnTo>
                    <a:lnTo>
                      <a:pt x="37" y="98"/>
                    </a:lnTo>
                    <a:lnTo>
                      <a:pt x="26" y="103"/>
                    </a:lnTo>
                    <a:lnTo>
                      <a:pt x="25" y="83"/>
                    </a:lnTo>
                    <a:lnTo>
                      <a:pt x="3" y="81"/>
                    </a:lnTo>
                    <a:lnTo>
                      <a:pt x="0" y="76"/>
                    </a:lnTo>
                    <a:lnTo>
                      <a:pt x="17" y="45"/>
                    </a:lnTo>
                    <a:lnTo>
                      <a:pt x="18" y="14"/>
                    </a:lnTo>
                    <a:lnTo>
                      <a:pt x="19" y="6"/>
                    </a:lnTo>
                    <a:lnTo>
                      <a:pt x="23" y="0"/>
                    </a:lnTo>
                    <a:moveTo>
                      <a:pt x="23" y="0"/>
                    </a:moveTo>
                    <a:lnTo>
                      <a:pt x="23" y="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8" y="14"/>
                    </a:lnTo>
                    <a:lnTo>
                      <a:pt x="17" y="44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24" y="83"/>
                    </a:lnTo>
                    <a:lnTo>
                      <a:pt x="26" y="103"/>
                    </a:lnTo>
                    <a:lnTo>
                      <a:pt x="26" y="103"/>
                    </a:lnTo>
                    <a:lnTo>
                      <a:pt x="27" y="103"/>
                    </a:lnTo>
                    <a:lnTo>
                      <a:pt x="37" y="99"/>
                    </a:lnTo>
                    <a:lnTo>
                      <a:pt x="37" y="98"/>
                    </a:lnTo>
                    <a:lnTo>
                      <a:pt x="37" y="98"/>
                    </a:lnTo>
                    <a:lnTo>
                      <a:pt x="49" y="83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66" y="70"/>
                    </a:lnTo>
                    <a:lnTo>
                      <a:pt x="73" y="68"/>
                    </a:lnTo>
                    <a:lnTo>
                      <a:pt x="78" y="74"/>
                    </a:lnTo>
                    <a:lnTo>
                      <a:pt x="80" y="81"/>
                    </a:lnTo>
                    <a:lnTo>
                      <a:pt x="80" y="81"/>
                    </a:lnTo>
                    <a:lnTo>
                      <a:pt x="80" y="81"/>
                    </a:lnTo>
                    <a:lnTo>
                      <a:pt x="91" y="86"/>
                    </a:lnTo>
                    <a:lnTo>
                      <a:pt x="91" y="86"/>
                    </a:lnTo>
                    <a:lnTo>
                      <a:pt x="91" y="86"/>
                    </a:lnTo>
                    <a:lnTo>
                      <a:pt x="112" y="87"/>
                    </a:lnTo>
                    <a:lnTo>
                      <a:pt x="113" y="87"/>
                    </a:lnTo>
                    <a:lnTo>
                      <a:pt x="113" y="87"/>
                    </a:lnTo>
                    <a:lnTo>
                      <a:pt x="115" y="76"/>
                    </a:lnTo>
                    <a:lnTo>
                      <a:pt x="115" y="75"/>
                    </a:lnTo>
                    <a:lnTo>
                      <a:pt x="115" y="75"/>
                    </a:lnTo>
                    <a:lnTo>
                      <a:pt x="113" y="72"/>
                    </a:lnTo>
                    <a:lnTo>
                      <a:pt x="113" y="72"/>
                    </a:lnTo>
                    <a:lnTo>
                      <a:pt x="112" y="72"/>
                    </a:lnTo>
                    <a:lnTo>
                      <a:pt x="90" y="68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1" y="43"/>
                    </a:lnTo>
                    <a:lnTo>
                      <a:pt x="91" y="43"/>
                    </a:lnTo>
                    <a:lnTo>
                      <a:pt x="91" y="42"/>
                    </a:lnTo>
                    <a:lnTo>
                      <a:pt x="70" y="34"/>
                    </a:lnTo>
                    <a:lnTo>
                      <a:pt x="63" y="26"/>
                    </a:lnTo>
                    <a:lnTo>
                      <a:pt x="63" y="26"/>
                    </a:lnTo>
                    <a:lnTo>
                      <a:pt x="62" y="26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5" y="20"/>
                    </a:lnTo>
                    <a:lnTo>
                      <a:pt x="41" y="23"/>
                    </a:lnTo>
                    <a:lnTo>
                      <a:pt x="33" y="14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0" name="Freeform 1662"/>
              <p:cNvSpPr>
                <a:spLocks/>
              </p:cNvSpPr>
              <p:nvPr/>
            </p:nvSpPr>
            <p:spPr bwMode="gray">
              <a:xfrm>
                <a:off x="1508" y="985"/>
                <a:ext cx="29" cy="24"/>
              </a:xfrm>
              <a:custGeom>
                <a:avLst/>
                <a:gdLst>
                  <a:gd name="T0" fmla="*/ 1 w 29"/>
                  <a:gd name="T1" fmla="*/ 10 h 24"/>
                  <a:gd name="T2" fmla="*/ 11 w 29"/>
                  <a:gd name="T3" fmla="*/ 1 h 24"/>
                  <a:gd name="T4" fmla="*/ 29 w 29"/>
                  <a:gd name="T5" fmla="*/ 0 h 24"/>
                  <a:gd name="T6" fmla="*/ 27 w 29"/>
                  <a:gd name="T7" fmla="*/ 10 h 24"/>
                  <a:gd name="T8" fmla="*/ 11 w 29"/>
                  <a:gd name="T9" fmla="*/ 23 h 24"/>
                  <a:gd name="T10" fmla="*/ 0 w 29"/>
                  <a:gd name="T11" fmla="*/ 24 h 24"/>
                  <a:gd name="T12" fmla="*/ 1 w 29"/>
                  <a:gd name="T1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4">
                    <a:moveTo>
                      <a:pt x="1" y="10"/>
                    </a:moveTo>
                    <a:lnTo>
                      <a:pt x="11" y="1"/>
                    </a:lnTo>
                    <a:lnTo>
                      <a:pt x="29" y="0"/>
                    </a:lnTo>
                    <a:lnTo>
                      <a:pt x="27" y="10"/>
                    </a:lnTo>
                    <a:lnTo>
                      <a:pt x="11" y="23"/>
                    </a:lnTo>
                    <a:lnTo>
                      <a:pt x="0" y="24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1" name="Freeform 1663"/>
              <p:cNvSpPr>
                <a:spLocks noEditPoints="1"/>
              </p:cNvSpPr>
              <p:nvPr/>
            </p:nvSpPr>
            <p:spPr bwMode="gray">
              <a:xfrm>
                <a:off x="1507" y="985"/>
                <a:ext cx="30" cy="25"/>
              </a:xfrm>
              <a:custGeom>
                <a:avLst/>
                <a:gdLst>
                  <a:gd name="T0" fmla="*/ 30 w 30"/>
                  <a:gd name="T1" fmla="*/ 0 h 25"/>
                  <a:gd name="T2" fmla="*/ 28 w 30"/>
                  <a:gd name="T3" fmla="*/ 10 h 25"/>
                  <a:gd name="T4" fmla="*/ 12 w 30"/>
                  <a:gd name="T5" fmla="*/ 23 h 25"/>
                  <a:gd name="T6" fmla="*/ 1 w 30"/>
                  <a:gd name="T7" fmla="*/ 24 h 25"/>
                  <a:gd name="T8" fmla="*/ 2 w 30"/>
                  <a:gd name="T9" fmla="*/ 10 h 25"/>
                  <a:gd name="T10" fmla="*/ 12 w 30"/>
                  <a:gd name="T11" fmla="*/ 2 h 25"/>
                  <a:gd name="T12" fmla="*/ 30 w 30"/>
                  <a:gd name="T13" fmla="*/ 0 h 25"/>
                  <a:gd name="T14" fmla="*/ 30 w 30"/>
                  <a:gd name="T15" fmla="*/ 0 h 25"/>
                  <a:gd name="T16" fmla="*/ 30 w 30"/>
                  <a:gd name="T17" fmla="*/ 0 h 25"/>
                  <a:gd name="T18" fmla="*/ 12 w 30"/>
                  <a:gd name="T19" fmla="*/ 1 h 25"/>
                  <a:gd name="T20" fmla="*/ 11 w 30"/>
                  <a:gd name="T21" fmla="*/ 1 h 25"/>
                  <a:gd name="T22" fmla="*/ 11 w 30"/>
                  <a:gd name="T23" fmla="*/ 1 h 25"/>
                  <a:gd name="T24" fmla="*/ 2 w 30"/>
                  <a:gd name="T25" fmla="*/ 10 h 25"/>
                  <a:gd name="T26" fmla="*/ 2 w 30"/>
                  <a:gd name="T27" fmla="*/ 10 h 25"/>
                  <a:gd name="T28" fmla="*/ 2 w 30"/>
                  <a:gd name="T29" fmla="*/ 10 h 25"/>
                  <a:gd name="T30" fmla="*/ 0 w 30"/>
                  <a:gd name="T31" fmla="*/ 24 h 25"/>
                  <a:gd name="T32" fmla="*/ 0 w 30"/>
                  <a:gd name="T33" fmla="*/ 25 h 25"/>
                  <a:gd name="T34" fmla="*/ 1 w 30"/>
                  <a:gd name="T35" fmla="*/ 25 h 25"/>
                  <a:gd name="T36" fmla="*/ 12 w 30"/>
                  <a:gd name="T37" fmla="*/ 23 h 25"/>
                  <a:gd name="T38" fmla="*/ 12 w 30"/>
                  <a:gd name="T39" fmla="*/ 23 h 25"/>
                  <a:gd name="T40" fmla="*/ 12 w 30"/>
                  <a:gd name="T41" fmla="*/ 23 h 25"/>
                  <a:gd name="T42" fmla="*/ 28 w 30"/>
                  <a:gd name="T43" fmla="*/ 10 h 25"/>
                  <a:gd name="T44" fmla="*/ 29 w 30"/>
                  <a:gd name="T45" fmla="*/ 10 h 25"/>
                  <a:gd name="T46" fmla="*/ 29 w 30"/>
                  <a:gd name="T47" fmla="*/ 10 h 25"/>
                  <a:gd name="T48" fmla="*/ 30 w 30"/>
                  <a:gd name="T49" fmla="*/ 0 h 25"/>
                  <a:gd name="T50" fmla="*/ 30 w 30"/>
                  <a:gd name="T51" fmla="*/ 0 h 25"/>
                  <a:gd name="T52" fmla="*/ 30 w 30"/>
                  <a:gd name="T5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25">
                    <a:moveTo>
                      <a:pt x="30" y="0"/>
                    </a:moveTo>
                    <a:lnTo>
                      <a:pt x="28" y="10"/>
                    </a:lnTo>
                    <a:lnTo>
                      <a:pt x="12" y="23"/>
                    </a:lnTo>
                    <a:lnTo>
                      <a:pt x="1" y="24"/>
                    </a:lnTo>
                    <a:lnTo>
                      <a:pt x="2" y="10"/>
                    </a:lnTo>
                    <a:lnTo>
                      <a:pt x="12" y="2"/>
                    </a:lnTo>
                    <a:lnTo>
                      <a:pt x="30" y="0"/>
                    </a:lnTo>
                    <a:close/>
                    <a:moveTo>
                      <a:pt x="30" y="0"/>
                    </a:moveTo>
                    <a:lnTo>
                      <a:pt x="30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2" name="Freeform 1664"/>
              <p:cNvSpPr>
                <a:spLocks noEditPoints="1"/>
              </p:cNvSpPr>
              <p:nvPr/>
            </p:nvSpPr>
            <p:spPr bwMode="gray">
              <a:xfrm>
                <a:off x="1507" y="985"/>
                <a:ext cx="30" cy="25"/>
              </a:xfrm>
              <a:custGeom>
                <a:avLst/>
                <a:gdLst>
                  <a:gd name="T0" fmla="*/ 30 w 30"/>
                  <a:gd name="T1" fmla="*/ 0 h 25"/>
                  <a:gd name="T2" fmla="*/ 28 w 30"/>
                  <a:gd name="T3" fmla="*/ 10 h 25"/>
                  <a:gd name="T4" fmla="*/ 12 w 30"/>
                  <a:gd name="T5" fmla="*/ 23 h 25"/>
                  <a:gd name="T6" fmla="*/ 1 w 30"/>
                  <a:gd name="T7" fmla="*/ 24 h 25"/>
                  <a:gd name="T8" fmla="*/ 2 w 30"/>
                  <a:gd name="T9" fmla="*/ 10 h 25"/>
                  <a:gd name="T10" fmla="*/ 12 w 30"/>
                  <a:gd name="T11" fmla="*/ 2 h 25"/>
                  <a:gd name="T12" fmla="*/ 30 w 30"/>
                  <a:gd name="T13" fmla="*/ 0 h 25"/>
                  <a:gd name="T14" fmla="*/ 30 w 30"/>
                  <a:gd name="T15" fmla="*/ 0 h 25"/>
                  <a:gd name="T16" fmla="*/ 30 w 30"/>
                  <a:gd name="T17" fmla="*/ 0 h 25"/>
                  <a:gd name="T18" fmla="*/ 12 w 30"/>
                  <a:gd name="T19" fmla="*/ 1 h 25"/>
                  <a:gd name="T20" fmla="*/ 11 w 30"/>
                  <a:gd name="T21" fmla="*/ 1 h 25"/>
                  <a:gd name="T22" fmla="*/ 11 w 30"/>
                  <a:gd name="T23" fmla="*/ 1 h 25"/>
                  <a:gd name="T24" fmla="*/ 2 w 30"/>
                  <a:gd name="T25" fmla="*/ 10 h 25"/>
                  <a:gd name="T26" fmla="*/ 2 w 30"/>
                  <a:gd name="T27" fmla="*/ 10 h 25"/>
                  <a:gd name="T28" fmla="*/ 2 w 30"/>
                  <a:gd name="T29" fmla="*/ 10 h 25"/>
                  <a:gd name="T30" fmla="*/ 0 w 30"/>
                  <a:gd name="T31" fmla="*/ 24 h 25"/>
                  <a:gd name="T32" fmla="*/ 0 w 30"/>
                  <a:gd name="T33" fmla="*/ 25 h 25"/>
                  <a:gd name="T34" fmla="*/ 1 w 30"/>
                  <a:gd name="T35" fmla="*/ 25 h 25"/>
                  <a:gd name="T36" fmla="*/ 12 w 30"/>
                  <a:gd name="T37" fmla="*/ 23 h 25"/>
                  <a:gd name="T38" fmla="*/ 12 w 30"/>
                  <a:gd name="T39" fmla="*/ 23 h 25"/>
                  <a:gd name="T40" fmla="*/ 12 w 30"/>
                  <a:gd name="T41" fmla="*/ 23 h 25"/>
                  <a:gd name="T42" fmla="*/ 28 w 30"/>
                  <a:gd name="T43" fmla="*/ 10 h 25"/>
                  <a:gd name="T44" fmla="*/ 29 w 30"/>
                  <a:gd name="T45" fmla="*/ 10 h 25"/>
                  <a:gd name="T46" fmla="*/ 29 w 30"/>
                  <a:gd name="T47" fmla="*/ 10 h 25"/>
                  <a:gd name="T48" fmla="*/ 30 w 30"/>
                  <a:gd name="T49" fmla="*/ 0 h 25"/>
                  <a:gd name="T50" fmla="*/ 30 w 30"/>
                  <a:gd name="T51" fmla="*/ 0 h 25"/>
                  <a:gd name="T52" fmla="*/ 30 w 30"/>
                  <a:gd name="T5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25">
                    <a:moveTo>
                      <a:pt x="30" y="0"/>
                    </a:moveTo>
                    <a:lnTo>
                      <a:pt x="28" y="10"/>
                    </a:lnTo>
                    <a:lnTo>
                      <a:pt x="12" y="23"/>
                    </a:lnTo>
                    <a:lnTo>
                      <a:pt x="1" y="24"/>
                    </a:lnTo>
                    <a:lnTo>
                      <a:pt x="2" y="10"/>
                    </a:lnTo>
                    <a:lnTo>
                      <a:pt x="12" y="2"/>
                    </a:lnTo>
                    <a:lnTo>
                      <a:pt x="30" y="0"/>
                    </a:lnTo>
                    <a:moveTo>
                      <a:pt x="30" y="0"/>
                    </a:moveTo>
                    <a:lnTo>
                      <a:pt x="30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3" name="Freeform 1665"/>
              <p:cNvSpPr>
                <a:spLocks/>
              </p:cNvSpPr>
              <p:nvPr/>
            </p:nvSpPr>
            <p:spPr bwMode="gray">
              <a:xfrm>
                <a:off x="1568" y="1007"/>
                <a:ext cx="17" cy="29"/>
              </a:xfrm>
              <a:custGeom>
                <a:avLst/>
                <a:gdLst>
                  <a:gd name="T0" fmla="*/ 0 w 17"/>
                  <a:gd name="T1" fmla="*/ 22 h 29"/>
                  <a:gd name="T2" fmla="*/ 1 w 17"/>
                  <a:gd name="T3" fmla="*/ 6 h 29"/>
                  <a:gd name="T4" fmla="*/ 5 w 17"/>
                  <a:gd name="T5" fmla="*/ 2 h 29"/>
                  <a:gd name="T6" fmla="*/ 15 w 17"/>
                  <a:gd name="T7" fmla="*/ 0 h 29"/>
                  <a:gd name="T8" fmla="*/ 17 w 17"/>
                  <a:gd name="T9" fmla="*/ 13 h 29"/>
                  <a:gd name="T10" fmla="*/ 11 w 17"/>
                  <a:gd name="T11" fmla="*/ 20 h 29"/>
                  <a:gd name="T12" fmla="*/ 10 w 17"/>
                  <a:gd name="T13" fmla="*/ 29 h 29"/>
                  <a:gd name="T14" fmla="*/ 0 w 17"/>
                  <a:gd name="T15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9">
                    <a:moveTo>
                      <a:pt x="0" y="22"/>
                    </a:moveTo>
                    <a:lnTo>
                      <a:pt x="1" y="6"/>
                    </a:lnTo>
                    <a:lnTo>
                      <a:pt x="5" y="2"/>
                    </a:lnTo>
                    <a:lnTo>
                      <a:pt x="15" y="0"/>
                    </a:lnTo>
                    <a:lnTo>
                      <a:pt x="17" y="13"/>
                    </a:lnTo>
                    <a:lnTo>
                      <a:pt x="11" y="20"/>
                    </a:lnTo>
                    <a:lnTo>
                      <a:pt x="10" y="29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4" name="Freeform 1666"/>
              <p:cNvSpPr>
                <a:spLocks noEditPoints="1"/>
              </p:cNvSpPr>
              <p:nvPr/>
            </p:nvSpPr>
            <p:spPr bwMode="gray">
              <a:xfrm>
                <a:off x="1568" y="1007"/>
                <a:ext cx="18" cy="30"/>
              </a:xfrm>
              <a:custGeom>
                <a:avLst/>
                <a:gdLst>
                  <a:gd name="T0" fmla="*/ 15 w 18"/>
                  <a:gd name="T1" fmla="*/ 1 h 30"/>
                  <a:gd name="T2" fmla="*/ 17 w 18"/>
                  <a:gd name="T3" fmla="*/ 13 h 30"/>
                  <a:gd name="T4" fmla="*/ 11 w 18"/>
                  <a:gd name="T5" fmla="*/ 20 h 30"/>
                  <a:gd name="T6" fmla="*/ 10 w 18"/>
                  <a:gd name="T7" fmla="*/ 29 h 30"/>
                  <a:gd name="T8" fmla="*/ 0 w 18"/>
                  <a:gd name="T9" fmla="*/ 22 h 30"/>
                  <a:gd name="T10" fmla="*/ 1 w 18"/>
                  <a:gd name="T11" fmla="*/ 6 h 30"/>
                  <a:gd name="T12" fmla="*/ 5 w 18"/>
                  <a:gd name="T13" fmla="*/ 2 h 30"/>
                  <a:gd name="T14" fmla="*/ 15 w 18"/>
                  <a:gd name="T15" fmla="*/ 1 h 30"/>
                  <a:gd name="T16" fmla="*/ 16 w 18"/>
                  <a:gd name="T17" fmla="*/ 0 h 30"/>
                  <a:gd name="T18" fmla="*/ 15 w 18"/>
                  <a:gd name="T19" fmla="*/ 0 h 30"/>
                  <a:gd name="T20" fmla="*/ 5 w 18"/>
                  <a:gd name="T21" fmla="*/ 2 h 30"/>
                  <a:gd name="T22" fmla="*/ 5 w 18"/>
                  <a:gd name="T23" fmla="*/ 2 h 30"/>
                  <a:gd name="T24" fmla="*/ 5 w 18"/>
                  <a:gd name="T25" fmla="*/ 2 h 30"/>
                  <a:gd name="T26" fmla="*/ 1 w 18"/>
                  <a:gd name="T27" fmla="*/ 6 h 30"/>
                  <a:gd name="T28" fmla="*/ 1 w 18"/>
                  <a:gd name="T29" fmla="*/ 6 h 30"/>
                  <a:gd name="T30" fmla="*/ 1 w 18"/>
                  <a:gd name="T31" fmla="*/ 6 h 30"/>
                  <a:gd name="T32" fmla="*/ 0 w 18"/>
                  <a:gd name="T33" fmla="*/ 22 h 30"/>
                  <a:gd name="T34" fmla="*/ 0 w 18"/>
                  <a:gd name="T35" fmla="*/ 22 h 30"/>
                  <a:gd name="T36" fmla="*/ 0 w 18"/>
                  <a:gd name="T37" fmla="*/ 22 h 30"/>
                  <a:gd name="T38" fmla="*/ 9 w 18"/>
                  <a:gd name="T39" fmla="*/ 29 h 30"/>
                  <a:gd name="T40" fmla="*/ 10 w 18"/>
                  <a:gd name="T41" fmla="*/ 30 h 30"/>
                  <a:gd name="T42" fmla="*/ 10 w 18"/>
                  <a:gd name="T43" fmla="*/ 29 h 30"/>
                  <a:gd name="T44" fmla="*/ 11 w 18"/>
                  <a:gd name="T45" fmla="*/ 20 h 30"/>
                  <a:gd name="T46" fmla="*/ 17 w 18"/>
                  <a:gd name="T47" fmla="*/ 13 h 30"/>
                  <a:gd name="T48" fmla="*/ 18 w 18"/>
                  <a:gd name="T49" fmla="*/ 13 h 30"/>
                  <a:gd name="T50" fmla="*/ 18 w 18"/>
                  <a:gd name="T51" fmla="*/ 13 h 30"/>
                  <a:gd name="T52" fmla="*/ 16 w 18"/>
                  <a:gd name="T53" fmla="*/ 1 h 30"/>
                  <a:gd name="T54" fmla="*/ 16 w 18"/>
                  <a:gd name="T55" fmla="*/ 0 h 30"/>
                  <a:gd name="T56" fmla="*/ 16 w 18"/>
                  <a:gd name="T5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30">
                    <a:moveTo>
                      <a:pt x="15" y="1"/>
                    </a:moveTo>
                    <a:lnTo>
                      <a:pt x="17" y="13"/>
                    </a:lnTo>
                    <a:lnTo>
                      <a:pt x="11" y="20"/>
                    </a:lnTo>
                    <a:lnTo>
                      <a:pt x="10" y="29"/>
                    </a:lnTo>
                    <a:lnTo>
                      <a:pt x="0" y="22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15" y="1"/>
                    </a:lnTo>
                    <a:close/>
                    <a:moveTo>
                      <a:pt x="16" y="0"/>
                    </a:moveTo>
                    <a:lnTo>
                      <a:pt x="1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" y="29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11" y="20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5" name="Freeform 1667"/>
              <p:cNvSpPr>
                <a:spLocks noEditPoints="1"/>
              </p:cNvSpPr>
              <p:nvPr/>
            </p:nvSpPr>
            <p:spPr bwMode="gray">
              <a:xfrm>
                <a:off x="1568" y="1007"/>
                <a:ext cx="18" cy="30"/>
              </a:xfrm>
              <a:custGeom>
                <a:avLst/>
                <a:gdLst>
                  <a:gd name="T0" fmla="*/ 15 w 18"/>
                  <a:gd name="T1" fmla="*/ 1 h 30"/>
                  <a:gd name="T2" fmla="*/ 17 w 18"/>
                  <a:gd name="T3" fmla="*/ 13 h 30"/>
                  <a:gd name="T4" fmla="*/ 11 w 18"/>
                  <a:gd name="T5" fmla="*/ 20 h 30"/>
                  <a:gd name="T6" fmla="*/ 10 w 18"/>
                  <a:gd name="T7" fmla="*/ 29 h 30"/>
                  <a:gd name="T8" fmla="*/ 0 w 18"/>
                  <a:gd name="T9" fmla="*/ 22 h 30"/>
                  <a:gd name="T10" fmla="*/ 1 w 18"/>
                  <a:gd name="T11" fmla="*/ 6 h 30"/>
                  <a:gd name="T12" fmla="*/ 5 w 18"/>
                  <a:gd name="T13" fmla="*/ 2 h 30"/>
                  <a:gd name="T14" fmla="*/ 15 w 18"/>
                  <a:gd name="T15" fmla="*/ 1 h 30"/>
                  <a:gd name="T16" fmla="*/ 16 w 18"/>
                  <a:gd name="T17" fmla="*/ 0 h 30"/>
                  <a:gd name="T18" fmla="*/ 15 w 18"/>
                  <a:gd name="T19" fmla="*/ 0 h 30"/>
                  <a:gd name="T20" fmla="*/ 5 w 18"/>
                  <a:gd name="T21" fmla="*/ 2 h 30"/>
                  <a:gd name="T22" fmla="*/ 5 w 18"/>
                  <a:gd name="T23" fmla="*/ 2 h 30"/>
                  <a:gd name="T24" fmla="*/ 5 w 18"/>
                  <a:gd name="T25" fmla="*/ 2 h 30"/>
                  <a:gd name="T26" fmla="*/ 1 w 18"/>
                  <a:gd name="T27" fmla="*/ 6 h 30"/>
                  <a:gd name="T28" fmla="*/ 1 w 18"/>
                  <a:gd name="T29" fmla="*/ 6 h 30"/>
                  <a:gd name="T30" fmla="*/ 1 w 18"/>
                  <a:gd name="T31" fmla="*/ 6 h 30"/>
                  <a:gd name="T32" fmla="*/ 0 w 18"/>
                  <a:gd name="T33" fmla="*/ 22 h 30"/>
                  <a:gd name="T34" fmla="*/ 0 w 18"/>
                  <a:gd name="T35" fmla="*/ 22 h 30"/>
                  <a:gd name="T36" fmla="*/ 0 w 18"/>
                  <a:gd name="T37" fmla="*/ 22 h 30"/>
                  <a:gd name="T38" fmla="*/ 9 w 18"/>
                  <a:gd name="T39" fmla="*/ 29 h 30"/>
                  <a:gd name="T40" fmla="*/ 10 w 18"/>
                  <a:gd name="T41" fmla="*/ 30 h 30"/>
                  <a:gd name="T42" fmla="*/ 10 w 18"/>
                  <a:gd name="T43" fmla="*/ 29 h 30"/>
                  <a:gd name="T44" fmla="*/ 11 w 18"/>
                  <a:gd name="T45" fmla="*/ 20 h 30"/>
                  <a:gd name="T46" fmla="*/ 17 w 18"/>
                  <a:gd name="T47" fmla="*/ 13 h 30"/>
                  <a:gd name="T48" fmla="*/ 18 w 18"/>
                  <a:gd name="T49" fmla="*/ 13 h 30"/>
                  <a:gd name="T50" fmla="*/ 18 w 18"/>
                  <a:gd name="T51" fmla="*/ 13 h 30"/>
                  <a:gd name="T52" fmla="*/ 16 w 18"/>
                  <a:gd name="T53" fmla="*/ 1 h 30"/>
                  <a:gd name="T54" fmla="*/ 16 w 18"/>
                  <a:gd name="T55" fmla="*/ 0 h 30"/>
                  <a:gd name="T56" fmla="*/ 16 w 18"/>
                  <a:gd name="T5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30">
                    <a:moveTo>
                      <a:pt x="15" y="1"/>
                    </a:moveTo>
                    <a:lnTo>
                      <a:pt x="17" y="13"/>
                    </a:lnTo>
                    <a:lnTo>
                      <a:pt x="11" y="20"/>
                    </a:lnTo>
                    <a:lnTo>
                      <a:pt x="10" y="29"/>
                    </a:lnTo>
                    <a:lnTo>
                      <a:pt x="0" y="22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15" y="1"/>
                    </a:lnTo>
                    <a:moveTo>
                      <a:pt x="16" y="0"/>
                    </a:moveTo>
                    <a:lnTo>
                      <a:pt x="1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" y="29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11" y="20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6" name="Freeform 1668"/>
              <p:cNvSpPr>
                <a:spLocks/>
              </p:cNvSpPr>
              <p:nvPr/>
            </p:nvSpPr>
            <p:spPr bwMode="gray">
              <a:xfrm>
                <a:off x="1597" y="972"/>
                <a:ext cx="15" cy="12"/>
              </a:xfrm>
              <a:custGeom>
                <a:avLst/>
                <a:gdLst>
                  <a:gd name="T0" fmla="*/ 2 w 15"/>
                  <a:gd name="T1" fmla="*/ 9 h 12"/>
                  <a:gd name="T2" fmla="*/ 0 w 15"/>
                  <a:gd name="T3" fmla="*/ 0 h 12"/>
                  <a:gd name="T4" fmla="*/ 9 w 15"/>
                  <a:gd name="T5" fmla="*/ 0 h 12"/>
                  <a:gd name="T6" fmla="*/ 15 w 15"/>
                  <a:gd name="T7" fmla="*/ 5 h 12"/>
                  <a:gd name="T8" fmla="*/ 9 w 15"/>
                  <a:gd name="T9" fmla="*/ 12 h 12"/>
                  <a:gd name="T10" fmla="*/ 2 w 15"/>
                  <a:gd name="T1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2" y="9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5" y="5"/>
                    </a:lnTo>
                    <a:lnTo>
                      <a:pt x="9" y="12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7" name="Freeform 1669"/>
              <p:cNvSpPr>
                <a:spLocks noEditPoints="1"/>
              </p:cNvSpPr>
              <p:nvPr/>
            </p:nvSpPr>
            <p:spPr bwMode="gray">
              <a:xfrm>
                <a:off x="1596" y="972"/>
                <a:ext cx="17" cy="12"/>
              </a:xfrm>
              <a:custGeom>
                <a:avLst/>
                <a:gdLst>
                  <a:gd name="T0" fmla="*/ 10 w 17"/>
                  <a:gd name="T1" fmla="*/ 0 h 12"/>
                  <a:gd name="T2" fmla="*/ 16 w 17"/>
                  <a:gd name="T3" fmla="*/ 5 h 12"/>
                  <a:gd name="T4" fmla="*/ 10 w 17"/>
                  <a:gd name="T5" fmla="*/ 12 h 12"/>
                  <a:gd name="T6" fmla="*/ 3 w 17"/>
                  <a:gd name="T7" fmla="*/ 9 h 12"/>
                  <a:gd name="T8" fmla="*/ 1 w 17"/>
                  <a:gd name="T9" fmla="*/ 0 h 12"/>
                  <a:gd name="T10" fmla="*/ 10 w 17"/>
                  <a:gd name="T11" fmla="*/ 0 h 12"/>
                  <a:gd name="T12" fmla="*/ 11 w 17"/>
                  <a:gd name="T13" fmla="*/ 0 h 12"/>
                  <a:gd name="T14" fmla="*/ 10 w 17"/>
                  <a:gd name="T15" fmla="*/ 0 h 12"/>
                  <a:gd name="T16" fmla="*/ 1 w 17"/>
                  <a:gd name="T17" fmla="*/ 0 h 12"/>
                  <a:gd name="T18" fmla="*/ 0 w 17"/>
                  <a:gd name="T19" fmla="*/ 0 h 12"/>
                  <a:gd name="T20" fmla="*/ 1 w 17"/>
                  <a:gd name="T21" fmla="*/ 1 h 12"/>
                  <a:gd name="T22" fmla="*/ 2 w 17"/>
                  <a:gd name="T23" fmla="*/ 9 h 12"/>
                  <a:gd name="T24" fmla="*/ 2 w 17"/>
                  <a:gd name="T25" fmla="*/ 9 h 12"/>
                  <a:gd name="T26" fmla="*/ 3 w 17"/>
                  <a:gd name="T27" fmla="*/ 9 h 12"/>
                  <a:gd name="T28" fmla="*/ 10 w 17"/>
                  <a:gd name="T29" fmla="*/ 12 h 12"/>
                  <a:gd name="T30" fmla="*/ 11 w 17"/>
                  <a:gd name="T31" fmla="*/ 12 h 12"/>
                  <a:gd name="T32" fmla="*/ 11 w 17"/>
                  <a:gd name="T33" fmla="*/ 12 h 12"/>
                  <a:gd name="T34" fmla="*/ 16 w 17"/>
                  <a:gd name="T35" fmla="*/ 5 h 12"/>
                  <a:gd name="T36" fmla="*/ 17 w 17"/>
                  <a:gd name="T37" fmla="*/ 5 h 12"/>
                  <a:gd name="T38" fmla="*/ 16 w 17"/>
                  <a:gd name="T39" fmla="*/ 4 h 12"/>
                  <a:gd name="T40" fmla="*/ 11 w 17"/>
                  <a:gd name="T41" fmla="*/ 0 h 12"/>
                  <a:gd name="T42" fmla="*/ 11 w 17"/>
                  <a:gd name="T43" fmla="*/ 0 h 12"/>
                  <a:gd name="T44" fmla="*/ 11 w 17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2">
                    <a:moveTo>
                      <a:pt x="10" y="0"/>
                    </a:moveTo>
                    <a:lnTo>
                      <a:pt x="16" y="5"/>
                    </a:lnTo>
                    <a:lnTo>
                      <a:pt x="10" y="12"/>
                    </a:lnTo>
                    <a:lnTo>
                      <a:pt x="3" y="9"/>
                    </a:lnTo>
                    <a:lnTo>
                      <a:pt x="1" y="0"/>
                    </a:lnTo>
                    <a:lnTo>
                      <a:pt x="10" y="0"/>
                    </a:lnTo>
                    <a:close/>
                    <a:moveTo>
                      <a:pt x="11" y="0"/>
                    </a:moveTo>
                    <a:lnTo>
                      <a:pt x="10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8" name="Freeform 1670"/>
              <p:cNvSpPr>
                <a:spLocks noEditPoints="1"/>
              </p:cNvSpPr>
              <p:nvPr/>
            </p:nvSpPr>
            <p:spPr bwMode="gray">
              <a:xfrm>
                <a:off x="1596" y="972"/>
                <a:ext cx="17" cy="12"/>
              </a:xfrm>
              <a:custGeom>
                <a:avLst/>
                <a:gdLst>
                  <a:gd name="T0" fmla="*/ 10 w 17"/>
                  <a:gd name="T1" fmla="*/ 0 h 12"/>
                  <a:gd name="T2" fmla="*/ 16 w 17"/>
                  <a:gd name="T3" fmla="*/ 5 h 12"/>
                  <a:gd name="T4" fmla="*/ 10 w 17"/>
                  <a:gd name="T5" fmla="*/ 12 h 12"/>
                  <a:gd name="T6" fmla="*/ 3 w 17"/>
                  <a:gd name="T7" fmla="*/ 9 h 12"/>
                  <a:gd name="T8" fmla="*/ 1 w 17"/>
                  <a:gd name="T9" fmla="*/ 0 h 12"/>
                  <a:gd name="T10" fmla="*/ 10 w 17"/>
                  <a:gd name="T11" fmla="*/ 0 h 12"/>
                  <a:gd name="T12" fmla="*/ 11 w 17"/>
                  <a:gd name="T13" fmla="*/ 0 h 12"/>
                  <a:gd name="T14" fmla="*/ 10 w 17"/>
                  <a:gd name="T15" fmla="*/ 0 h 12"/>
                  <a:gd name="T16" fmla="*/ 1 w 17"/>
                  <a:gd name="T17" fmla="*/ 0 h 12"/>
                  <a:gd name="T18" fmla="*/ 0 w 17"/>
                  <a:gd name="T19" fmla="*/ 0 h 12"/>
                  <a:gd name="T20" fmla="*/ 1 w 17"/>
                  <a:gd name="T21" fmla="*/ 1 h 12"/>
                  <a:gd name="T22" fmla="*/ 2 w 17"/>
                  <a:gd name="T23" fmla="*/ 9 h 12"/>
                  <a:gd name="T24" fmla="*/ 2 w 17"/>
                  <a:gd name="T25" fmla="*/ 9 h 12"/>
                  <a:gd name="T26" fmla="*/ 3 w 17"/>
                  <a:gd name="T27" fmla="*/ 9 h 12"/>
                  <a:gd name="T28" fmla="*/ 10 w 17"/>
                  <a:gd name="T29" fmla="*/ 12 h 12"/>
                  <a:gd name="T30" fmla="*/ 11 w 17"/>
                  <a:gd name="T31" fmla="*/ 12 h 12"/>
                  <a:gd name="T32" fmla="*/ 11 w 17"/>
                  <a:gd name="T33" fmla="*/ 12 h 12"/>
                  <a:gd name="T34" fmla="*/ 16 w 17"/>
                  <a:gd name="T35" fmla="*/ 5 h 12"/>
                  <a:gd name="T36" fmla="*/ 17 w 17"/>
                  <a:gd name="T37" fmla="*/ 5 h 12"/>
                  <a:gd name="T38" fmla="*/ 16 w 17"/>
                  <a:gd name="T39" fmla="*/ 4 h 12"/>
                  <a:gd name="T40" fmla="*/ 11 w 17"/>
                  <a:gd name="T41" fmla="*/ 0 h 12"/>
                  <a:gd name="T42" fmla="*/ 11 w 17"/>
                  <a:gd name="T43" fmla="*/ 0 h 12"/>
                  <a:gd name="T44" fmla="*/ 11 w 17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2">
                    <a:moveTo>
                      <a:pt x="10" y="0"/>
                    </a:moveTo>
                    <a:lnTo>
                      <a:pt x="16" y="5"/>
                    </a:lnTo>
                    <a:lnTo>
                      <a:pt x="10" y="12"/>
                    </a:lnTo>
                    <a:lnTo>
                      <a:pt x="3" y="9"/>
                    </a:lnTo>
                    <a:lnTo>
                      <a:pt x="1" y="0"/>
                    </a:lnTo>
                    <a:lnTo>
                      <a:pt x="10" y="0"/>
                    </a:lnTo>
                    <a:moveTo>
                      <a:pt x="11" y="0"/>
                    </a:moveTo>
                    <a:lnTo>
                      <a:pt x="10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9" name="Freeform 1671"/>
              <p:cNvSpPr>
                <a:spLocks/>
              </p:cNvSpPr>
              <p:nvPr/>
            </p:nvSpPr>
            <p:spPr bwMode="gray">
              <a:xfrm>
                <a:off x="1614" y="962"/>
                <a:ext cx="14" cy="13"/>
              </a:xfrm>
              <a:custGeom>
                <a:avLst/>
                <a:gdLst>
                  <a:gd name="T0" fmla="*/ 7 w 14"/>
                  <a:gd name="T1" fmla="*/ 12 h 13"/>
                  <a:gd name="T2" fmla="*/ 1 w 14"/>
                  <a:gd name="T3" fmla="*/ 7 h 13"/>
                  <a:gd name="T4" fmla="*/ 0 w 14"/>
                  <a:gd name="T5" fmla="*/ 3 h 13"/>
                  <a:gd name="T6" fmla="*/ 4 w 14"/>
                  <a:gd name="T7" fmla="*/ 0 h 13"/>
                  <a:gd name="T8" fmla="*/ 14 w 14"/>
                  <a:gd name="T9" fmla="*/ 8 h 13"/>
                  <a:gd name="T10" fmla="*/ 14 w 14"/>
                  <a:gd name="T11" fmla="*/ 13 h 13"/>
                  <a:gd name="T12" fmla="*/ 7 w 14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7" y="12"/>
                    </a:moveTo>
                    <a:lnTo>
                      <a:pt x="1" y="7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14" y="8"/>
                    </a:lnTo>
                    <a:lnTo>
                      <a:pt x="14" y="13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" name="Freeform 1672"/>
              <p:cNvSpPr>
                <a:spLocks noEditPoints="1"/>
              </p:cNvSpPr>
              <p:nvPr/>
            </p:nvSpPr>
            <p:spPr bwMode="gray">
              <a:xfrm>
                <a:off x="1613" y="962"/>
                <a:ext cx="15" cy="14"/>
              </a:xfrm>
              <a:custGeom>
                <a:avLst/>
                <a:gdLst>
                  <a:gd name="T0" fmla="*/ 5 w 15"/>
                  <a:gd name="T1" fmla="*/ 1 h 14"/>
                  <a:gd name="T2" fmla="*/ 15 w 15"/>
                  <a:gd name="T3" fmla="*/ 8 h 14"/>
                  <a:gd name="T4" fmla="*/ 15 w 15"/>
                  <a:gd name="T5" fmla="*/ 13 h 14"/>
                  <a:gd name="T6" fmla="*/ 8 w 15"/>
                  <a:gd name="T7" fmla="*/ 12 h 14"/>
                  <a:gd name="T8" fmla="*/ 2 w 15"/>
                  <a:gd name="T9" fmla="*/ 6 h 14"/>
                  <a:gd name="T10" fmla="*/ 1 w 15"/>
                  <a:gd name="T11" fmla="*/ 3 h 14"/>
                  <a:gd name="T12" fmla="*/ 5 w 15"/>
                  <a:gd name="T13" fmla="*/ 1 h 14"/>
                  <a:gd name="T14" fmla="*/ 5 w 15"/>
                  <a:gd name="T15" fmla="*/ 0 h 14"/>
                  <a:gd name="T16" fmla="*/ 5 w 15"/>
                  <a:gd name="T17" fmla="*/ 0 h 14"/>
                  <a:gd name="T18" fmla="*/ 1 w 15"/>
                  <a:gd name="T19" fmla="*/ 3 h 14"/>
                  <a:gd name="T20" fmla="*/ 0 w 15"/>
                  <a:gd name="T21" fmla="*/ 3 h 14"/>
                  <a:gd name="T22" fmla="*/ 0 w 15"/>
                  <a:gd name="T23" fmla="*/ 3 h 14"/>
                  <a:gd name="T24" fmla="*/ 2 w 15"/>
                  <a:gd name="T25" fmla="*/ 7 h 14"/>
                  <a:gd name="T26" fmla="*/ 2 w 15"/>
                  <a:gd name="T27" fmla="*/ 7 h 14"/>
                  <a:gd name="T28" fmla="*/ 2 w 15"/>
                  <a:gd name="T29" fmla="*/ 7 h 14"/>
                  <a:gd name="T30" fmla="*/ 8 w 15"/>
                  <a:gd name="T31" fmla="*/ 12 h 14"/>
                  <a:gd name="T32" fmla="*/ 8 w 15"/>
                  <a:gd name="T33" fmla="*/ 12 h 14"/>
                  <a:gd name="T34" fmla="*/ 8 w 15"/>
                  <a:gd name="T35" fmla="*/ 12 h 14"/>
                  <a:gd name="T36" fmla="*/ 15 w 15"/>
                  <a:gd name="T37" fmla="*/ 14 h 14"/>
                  <a:gd name="T38" fmla="*/ 15 w 15"/>
                  <a:gd name="T39" fmla="*/ 14 h 14"/>
                  <a:gd name="T40" fmla="*/ 15 w 15"/>
                  <a:gd name="T41" fmla="*/ 13 h 14"/>
                  <a:gd name="T42" fmla="*/ 15 w 15"/>
                  <a:gd name="T43" fmla="*/ 8 h 14"/>
                  <a:gd name="T44" fmla="*/ 15 w 15"/>
                  <a:gd name="T45" fmla="*/ 7 h 14"/>
                  <a:gd name="T46" fmla="*/ 15 w 15"/>
                  <a:gd name="T47" fmla="*/ 7 h 14"/>
                  <a:gd name="T48" fmla="*/ 5 w 15"/>
                  <a:gd name="T49" fmla="*/ 0 h 14"/>
                  <a:gd name="T50" fmla="*/ 5 w 15"/>
                  <a:gd name="T51" fmla="*/ 0 h 14"/>
                  <a:gd name="T52" fmla="*/ 5 w 15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4">
                    <a:moveTo>
                      <a:pt x="5" y="1"/>
                    </a:moveTo>
                    <a:lnTo>
                      <a:pt x="15" y="8"/>
                    </a:lnTo>
                    <a:lnTo>
                      <a:pt x="15" y="13"/>
                    </a:lnTo>
                    <a:lnTo>
                      <a:pt x="8" y="12"/>
                    </a:lnTo>
                    <a:lnTo>
                      <a:pt x="2" y="6"/>
                    </a:lnTo>
                    <a:lnTo>
                      <a:pt x="1" y="3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1" name="Freeform 1673"/>
              <p:cNvSpPr>
                <a:spLocks noEditPoints="1"/>
              </p:cNvSpPr>
              <p:nvPr/>
            </p:nvSpPr>
            <p:spPr bwMode="gray">
              <a:xfrm>
                <a:off x="1613" y="962"/>
                <a:ext cx="15" cy="14"/>
              </a:xfrm>
              <a:custGeom>
                <a:avLst/>
                <a:gdLst>
                  <a:gd name="T0" fmla="*/ 5 w 15"/>
                  <a:gd name="T1" fmla="*/ 1 h 14"/>
                  <a:gd name="T2" fmla="*/ 15 w 15"/>
                  <a:gd name="T3" fmla="*/ 8 h 14"/>
                  <a:gd name="T4" fmla="*/ 15 w 15"/>
                  <a:gd name="T5" fmla="*/ 13 h 14"/>
                  <a:gd name="T6" fmla="*/ 8 w 15"/>
                  <a:gd name="T7" fmla="*/ 12 h 14"/>
                  <a:gd name="T8" fmla="*/ 2 w 15"/>
                  <a:gd name="T9" fmla="*/ 6 h 14"/>
                  <a:gd name="T10" fmla="*/ 1 w 15"/>
                  <a:gd name="T11" fmla="*/ 3 h 14"/>
                  <a:gd name="T12" fmla="*/ 5 w 15"/>
                  <a:gd name="T13" fmla="*/ 1 h 14"/>
                  <a:gd name="T14" fmla="*/ 5 w 15"/>
                  <a:gd name="T15" fmla="*/ 0 h 14"/>
                  <a:gd name="T16" fmla="*/ 5 w 15"/>
                  <a:gd name="T17" fmla="*/ 0 h 14"/>
                  <a:gd name="T18" fmla="*/ 1 w 15"/>
                  <a:gd name="T19" fmla="*/ 3 h 14"/>
                  <a:gd name="T20" fmla="*/ 0 w 15"/>
                  <a:gd name="T21" fmla="*/ 3 h 14"/>
                  <a:gd name="T22" fmla="*/ 0 w 15"/>
                  <a:gd name="T23" fmla="*/ 3 h 14"/>
                  <a:gd name="T24" fmla="*/ 2 w 15"/>
                  <a:gd name="T25" fmla="*/ 7 h 14"/>
                  <a:gd name="T26" fmla="*/ 2 w 15"/>
                  <a:gd name="T27" fmla="*/ 7 h 14"/>
                  <a:gd name="T28" fmla="*/ 2 w 15"/>
                  <a:gd name="T29" fmla="*/ 7 h 14"/>
                  <a:gd name="T30" fmla="*/ 8 w 15"/>
                  <a:gd name="T31" fmla="*/ 12 h 14"/>
                  <a:gd name="T32" fmla="*/ 8 w 15"/>
                  <a:gd name="T33" fmla="*/ 12 h 14"/>
                  <a:gd name="T34" fmla="*/ 8 w 15"/>
                  <a:gd name="T35" fmla="*/ 12 h 14"/>
                  <a:gd name="T36" fmla="*/ 15 w 15"/>
                  <a:gd name="T37" fmla="*/ 14 h 14"/>
                  <a:gd name="T38" fmla="*/ 15 w 15"/>
                  <a:gd name="T39" fmla="*/ 14 h 14"/>
                  <a:gd name="T40" fmla="*/ 15 w 15"/>
                  <a:gd name="T41" fmla="*/ 13 h 14"/>
                  <a:gd name="T42" fmla="*/ 15 w 15"/>
                  <a:gd name="T43" fmla="*/ 8 h 14"/>
                  <a:gd name="T44" fmla="*/ 15 w 15"/>
                  <a:gd name="T45" fmla="*/ 7 h 14"/>
                  <a:gd name="T46" fmla="*/ 15 w 15"/>
                  <a:gd name="T47" fmla="*/ 7 h 14"/>
                  <a:gd name="T48" fmla="*/ 5 w 15"/>
                  <a:gd name="T49" fmla="*/ 0 h 14"/>
                  <a:gd name="T50" fmla="*/ 5 w 15"/>
                  <a:gd name="T51" fmla="*/ 0 h 14"/>
                  <a:gd name="T52" fmla="*/ 5 w 15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4">
                    <a:moveTo>
                      <a:pt x="5" y="1"/>
                    </a:moveTo>
                    <a:lnTo>
                      <a:pt x="15" y="8"/>
                    </a:lnTo>
                    <a:lnTo>
                      <a:pt x="15" y="13"/>
                    </a:lnTo>
                    <a:lnTo>
                      <a:pt x="8" y="12"/>
                    </a:lnTo>
                    <a:lnTo>
                      <a:pt x="2" y="6"/>
                    </a:lnTo>
                    <a:lnTo>
                      <a:pt x="1" y="3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2" name="Freeform 1674"/>
              <p:cNvSpPr>
                <a:spLocks/>
              </p:cNvSpPr>
              <p:nvPr/>
            </p:nvSpPr>
            <p:spPr bwMode="gray">
              <a:xfrm>
                <a:off x="1606" y="948"/>
                <a:ext cx="8" cy="8"/>
              </a:xfrm>
              <a:custGeom>
                <a:avLst/>
                <a:gdLst>
                  <a:gd name="T0" fmla="*/ 0 w 8"/>
                  <a:gd name="T1" fmla="*/ 3 h 8"/>
                  <a:gd name="T2" fmla="*/ 5 w 8"/>
                  <a:gd name="T3" fmla="*/ 0 h 8"/>
                  <a:gd name="T4" fmla="*/ 8 w 8"/>
                  <a:gd name="T5" fmla="*/ 6 h 8"/>
                  <a:gd name="T6" fmla="*/ 5 w 8"/>
                  <a:gd name="T7" fmla="*/ 8 h 8"/>
                  <a:gd name="T8" fmla="*/ 0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lnTo>
                      <a:pt x="5" y="0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3" name="Freeform 1675"/>
              <p:cNvSpPr>
                <a:spLocks noEditPoints="1"/>
              </p:cNvSpPr>
              <p:nvPr/>
            </p:nvSpPr>
            <p:spPr bwMode="gray">
              <a:xfrm>
                <a:off x="1606" y="948"/>
                <a:ext cx="9" cy="8"/>
              </a:xfrm>
              <a:custGeom>
                <a:avLst/>
                <a:gdLst>
                  <a:gd name="T0" fmla="*/ 5 w 9"/>
                  <a:gd name="T1" fmla="*/ 0 h 8"/>
                  <a:gd name="T2" fmla="*/ 8 w 9"/>
                  <a:gd name="T3" fmla="*/ 6 h 8"/>
                  <a:gd name="T4" fmla="*/ 5 w 9"/>
                  <a:gd name="T5" fmla="*/ 8 h 8"/>
                  <a:gd name="T6" fmla="*/ 0 w 9"/>
                  <a:gd name="T7" fmla="*/ 3 h 8"/>
                  <a:gd name="T8" fmla="*/ 5 w 9"/>
                  <a:gd name="T9" fmla="*/ 0 h 8"/>
                  <a:gd name="T10" fmla="*/ 5 w 9"/>
                  <a:gd name="T11" fmla="*/ 0 h 8"/>
                  <a:gd name="T12" fmla="*/ 4 w 9"/>
                  <a:gd name="T13" fmla="*/ 0 h 8"/>
                  <a:gd name="T14" fmla="*/ 0 w 9"/>
                  <a:gd name="T15" fmla="*/ 3 h 8"/>
                  <a:gd name="T16" fmla="*/ 0 w 9"/>
                  <a:gd name="T17" fmla="*/ 3 h 8"/>
                  <a:gd name="T18" fmla="*/ 0 w 9"/>
                  <a:gd name="T19" fmla="*/ 3 h 8"/>
                  <a:gd name="T20" fmla="*/ 4 w 9"/>
                  <a:gd name="T21" fmla="*/ 8 h 8"/>
                  <a:gd name="T22" fmla="*/ 5 w 9"/>
                  <a:gd name="T23" fmla="*/ 8 h 8"/>
                  <a:gd name="T24" fmla="*/ 5 w 9"/>
                  <a:gd name="T25" fmla="*/ 8 h 8"/>
                  <a:gd name="T26" fmla="*/ 8 w 9"/>
                  <a:gd name="T27" fmla="*/ 6 h 8"/>
                  <a:gd name="T28" fmla="*/ 9 w 9"/>
                  <a:gd name="T29" fmla="*/ 6 h 8"/>
                  <a:gd name="T30" fmla="*/ 8 w 9"/>
                  <a:gd name="T31" fmla="*/ 6 h 8"/>
                  <a:gd name="T32" fmla="*/ 5 w 9"/>
                  <a:gd name="T33" fmla="*/ 0 h 8"/>
                  <a:gd name="T34" fmla="*/ 5 w 9"/>
                  <a:gd name="T35" fmla="*/ 0 h 8"/>
                  <a:gd name="T36" fmla="*/ 5 w 9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lnTo>
                      <a:pt x="8" y="6"/>
                    </a:lnTo>
                    <a:lnTo>
                      <a:pt x="5" y="8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4" name="Freeform 1676"/>
              <p:cNvSpPr>
                <a:spLocks noEditPoints="1"/>
              </p:cNvSpPr>
              <p:nvPr/>
            </p:nvSpPr>
            <p:spPr bwMode="gray">
              <a:xfrm>
                <a:off x="1606" y="948"/>
                <a:ext cx="9" cy="8"/>
              </a:xfrm>
              <a:custGeom>
                <a:avLst/>
                <a:gdLst>
                  <a:gd name="T0" fmla="*/ 5 w 9"/>
                  <a:gd name="T1" fmla="*/ 0 h 8"/>
                  <a:gd name="T2" fmla="*/ 8 w 9"/>
                  <a:gd name="T3" fmla="*/ 6 h 8"/>
                  <a:gd name="T4" fmla="*/ 5 w 9"/>
                  <a:gd name="T5" fmla="*/ 8 h 8"/>
                  <a:gd name="T6" fmla="*/ 0 w 9"/>
                  <a:gd name="T7" fmla="*/ 3 h 8"/>
                  <a:gd name="T8" fmla="*/ 5 w 9"/>
                  <a:gd name="T9" fmla="*/ 0 h 8"/>
                  <a:gd name="T10" fmla="*/ 5 w 9"/>
                  <a:gd name="T11" fmla="*/ 0 h 8"/>
                  <a:gd name="T12" fmla="*/ 4 w 9"/>
                  <a:gd name="T13" fmla="*/ 0 h 8"/>
                  <a:gd name="T14" fmla="*/ 0 w 9"/>
                  <a:gd name="T15" fmla="*/ 3 h 8"/>
                  <a:gd name="T16" fmla="*/ 0 w 9"/>
                  <a:gd name="T17" fmla="*/ 3 h 8"/>
                  <a:gd name="T18" fmla="*/ 0 w 9"/>
                  <a:gd name="T19" fmla="*/ 3 h 8"/>
                  <a:gd name="T20" fmla="*/ 4 w 9"/>
                  <a:gd name="T21" fmla="*/ 8 h 8"/>
                  <a:gd name="T22" fmla="*/ 5 w 9"/>
                  <a:gd name="T23" fmla="*/ 8 h 8"/>
                  <a:gd name="T24" fmla="*/ 5 w 9"/>
                  <a:gd name="T25" fmla="*/ 8 h 8"/>
                  <a:gd name="T26" fmla="*/ 8 w 9"/>
                  <a:gd name="T27" fmla="*/ 6 h 8"/>
                  <a:gd name="T28" fmla="*/ 9 w 9"/>
                  <a:gd name="T29" fmla="*/ 6 h 8"/>
                  <a:gd name="T30" fmla="*/ 8 w 9"/>
                  <a:gd name="T31" fmla="*/ 6 h 8"/>
                  <a:gd name="T32" fmla="*/ 5 w 9"/>
                  <a:gd name="T33" fmla="*/ 0 h 8"/>
                  <a:gd name="T34" fmla="*/ 5 w 9"/>
                  <a:gd name="T35" fmla="*/ 0 h 8"/>
                  <a:gd name="T36" fmla="*/ 5 w 9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lnTo>
                      <a:pt x="8" y="6"/>
                    </a:lnTo>
                    <a:lnTo>
                      <a:pt x="5" y="8"/>
                    </a:lnTo>
                    <a:lnTo>
                      <a:pt x="0" y="3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5" name="Rectangle 1677"/>
              <p:cNvSpPr>
                <a:spLocks noChangeArrowheads="1"/>
              </p:cNvSpPr>
              <p:nvPr/>
            </p:nvSpPr>
            <p:spPr bwMode="gray">
              <a:xfrm>
                <a:off x="1444" y="750"/>
                <a:ext cx="14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6" name="Freeform 1678"/>
              <p:cNvSpPr>
                <a:spLocks noEditPoints="1"/>
              </p:cNvSpPr>
              <p:nvPr/>
            </p:nvSpPr>
            <p:spPr bwMode="gray">
              <a:xfrm>
                <a:off x="1444" y="750"/>
                <a:ext cx="14" cy="3"/>
              </a:xfrm>
              <a:custGeom>
                <a:avLst/>
                <a:gdLst>
                  <a:gd name="T0" fmla="*/ 14 w 14"/>
                  <a:gd name="T1" fmla="*/ 1 h 3"/>
                  <a:gd name="T2" fmla="*/ 14 w 14"/>
                  <a:gd name="T3" fmla="*/ 3 h 3"/>
                  <a:gd name="T4" fmla="*/ 1 w 14"/>
                  <a:gd name="T5" fmla="*/ 3 h 3"/>
                  <a:gd name="T6" fmla="*/ 1 w 14"/>
                  <a:gd name="T7" fmla="*/ 1 h 3"/>
                  <a:gd name="T8" fmla="*/ 14 w 14"/>
                  <a:gd name="T9" fmla="*/ 1 h 3"/>
                  <a:gd name="T10" fmla="*/ 14 w 14"/>
                  <a:gd name="T11" fmla="*/ 0 h 3"/>
                  <a:gd name="T12" fmla="*/ 14 w 14"/>
                  <a:gd name="T13" fmla="*/ 0 h 3"/>
                  <a:gd name="T14" fmla="*/ 1 w 14"/>
                  <a:gd name="T15" fmla="*/ 0 h 3"/>
                  <a:gd name="T16" fmla="*/ 0 w 14"/>
                  <a:gd name="T17" fmla="*/ 0 h 3"/>
                  <a:gd name="T18" fmla="*/ 0 w 14"/>
                  <a:gd name="T19" fmla="*/ 1 h 3"/>
                  <a:gd name="T20" fmla="*/ 0 w 14"/>
                  <a:gd name="T21" fmla="*/ 3 h 3"/>
                  <a:gd name="T22" fmla="*/ 0 w 14"/>
                  <a:gd name="T23" fmla="*/ 3 h 3"/>
                  <a:gd name="T24" fmla="*/ 1 w 14"/>
                  <a:gd name="T25" fmla="*/ 3 h 3"/>
                  <a:gd name="T26" fmla="*/ 14 w 14"/>
                  <a:gd name="T27" fmla="*/ 3 h 3"/>
                  <a:gd name="T28" fmla="*/ 14 w 14"/>
                  <a:gd name="T29" fmla="*/ 3 h 3"/>
                  <a:gd name="T30" fmla="*/ 14 w 14"/>
                  <a:gd name="T31" fmla="*/ 3 h 3"/>
                  <a:gd name="T32" fmla="*/ 14 w 14"/>
                  <a:gd name="T33" fmla="*/ 1 h 3"/>
                  <a:gd name="T34" fmla="*/ 14 w 14"/>
                  <a:gd name="T35" fmla="*/ 0 h 3"/>
                  <a:gd name="T36" fmla="*/ 14 w 14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3">
                    <a:moveTo>
                      <a:pt x="14" y="1"/>
                    </a:moveTo>
                    <a:lnTo>
                      <a:pt x="14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4" y="1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7" name="Freeform 1679"/>
              <p:cNvSpPr>
                <a:spLocks noEditPoints="1"/>
              </p:cNvSpPr>
              <p:nvPr/>
            </p:nvSpPr>
            <p:spPr bwMode="gray">
              <a:xfrm>
                <a:off x="1444" y="750"/>
                <a:ext cx="14" cy="3"/>
              </a:xfrm>
              <a:custGeom>
                <a:avLst/>
                <a:gdLst>
                  <a:gd name="T0" fmla="*/ 14 w 14"/>
                  <a:gd name="T1" fmla="*/ 1 h 3"/>
                  <a:gd name="T2" fmla="*/ 14 w 14"/>
                  <a:gd name="T3" fmla="*/ 3 h 3"/>
                  <a:gd name="T4" fmla="*/ 1 w 14"/>
                  <a:gd name="T5" fmla="*/ 3 h 3"/>
                  <a:gd name="T6" fmla="*/ 1 w 14"/>
                  <a:gd name="T7" fmla="*/ 1 h 3"/>
                  <a:gd name="T8" fmla="*/ 14 w 14"/>
                  <a:gd name="T9" fmla="*/ 1 h 3"/>
                  <a:gd name="T10" fmla="*/ 14 w 14"/>
                  <a:gd name="T11" fmla="*/ 0 h 3"/>
                  <a:gd name="T12" fmla="*/ 14 w 14"/>
                  <a:gd name="T13" fmla="*/ 0 h 3"/>
                  <a:gd name="T14" fmla="*/ 1 w 14"/>
                  <a:gd name="T15" fmla="*/ 0 h 3"/>
                  <a:gd name="T16" fmla="*/ 0 w 14"/>
                  <a:gd name="T17" fmla="*/ 0 h 3"/>
                  <a:gd name="T18" fmla="*/ 0 w 14"/>
                  <a:gd name="T19" fmla="*/ 1 h 3"/>
                  <a:gd name="T20" fmla="*/ 0 w 14"/>
                  <a:gd name="T21" fmla="*/ 3 h 3"/>
                  <a:gd name="T22" fmla="*/ 0 w 14"/>
                  <a:gd name="T23" fmla="*/ 3 h 3"/>
                  <a:gd name="T24" fmla="*/ 1 w 14"/>
                  <a:gd name="T25" fmla="*/ 3 h 3"/>
                  <a:gd name="T26" fmla="*/ 14 w 14"/>
                  <a:gd name="T27" fmla="*/ 3 h 3"/>
                  <a:gd name="T28" fmla="*/ 14 w 14"/>
                  <a:gd name="T29" fmla="*/ 3 h 3"/>
                  <a:gd name="T30" fmla="*/ 14 w 14"/>
                  <a:gd name="T31" fmla="*/ 3 h 3"/>
                  <a:gd name="T32" fmla="*/ 14 w 14"/>
                  <a:gd name="T33" fmla="*/ 1 h 3"/>
                  <a:gd name="T34" fmla="*/ 14 w 14"/>
                  <a:gd name="T35" fmla="*/ 0 h 3"/>
                  <a:gd name="T36" fmla="*/ 14 w 14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3">
                    <a:moveTo>
                      <a:pt x="14" y="1"/>
                    </a:moveTo>
                    <a:lnTo>
                      <a:pt x="14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4" y="1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8" name="Freeform 1680"/>
              <p:cNvSpPr>
                <a:spLocks/>
              </p:cNvSpPr>
              <p:nvPr/>
            </p:nvSpPr>
            <p:spPr bwMode="gray">
              <a:xfrm>
                <a:off x="1769" y="1072"/>
                <a:ext cx="11" cy="9"/>
              </a:xfrm>
              <a:custGeom>
                <a:avLst/>
                <a:gdLst>
                  <a:gd name="T0" fmla="*/ 0 w 11"/>
                  <a:gd name="T1" fmla="*/ 5 h 9"/>
                  <a:gd name="T2" fmla="*/ 8 w 11"/>
                  <a:gd name="T3" fmla="*/ 0 h 9"/>
                  <a:gd name="T4" fmla="*/ 11 w 11"/>
                  <a:gd name="T5" fmla="*/ 3 h 9"/>
                  <a:gd name="T6" fmla="*/ 8 w 11"/>
                  <a:gd name="T7" fmla="*/ 8 h 9"/>
                  <a:gd name="T8" fmla="*/ 0 w 11"/>
                  <a:gd name="T9" fmla="*/ 9 h 9"/>
                  <a:gd name="T10" fmla="*/ 0 w 11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5"/>
                    </a:moveTo>
                    <a:lnTo>
                      <a:pt x="8" y="0"/>
                    </a:lnTo>
                    <a:lnTo>
                      <a:pt x="11" y="3"/>
                    </a:lnTo>
                    <a:lnTo>
                      <a:pt x="8" y="8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9" name="Freeform 1681"/>
              <p:cNvSpPr>
                <a:spLocks noEditPoints="1"/>
              </p:cNvSpPr>
              <p:nvPr/>
            </p:nvSpPr>
            <p:spPr bwMode="gray">
              <a:xfrm>
                <a:off x="1769" y="1072"/>
                <a:ext cx="11" cy="10"/>
              </a:xfrm>
              <a:custGeom>
                <a:avLst/>
                <a:gdLst>
                  <a:gd name="T0" fmla="*/ 8 w 11"/>
                  <a:gd name="T1" fmla="*/ 0 h 10"/>
                  <a:gd name="T2" fmla="*/ 11 w 11"/>
                  <a:gd name="T3" fmla="*/ 3 h 10"/>
                  <a:gd name="T4" fmla="*/ 8 w 11"/>
                  <a:gd name="T5" fmla="*/ 8 h 10"/>
                  <a:gd name="T6" fmla="*/ 0 w 11"/>
                  <a:gd name="T7" fmla="*/ 9 h 10"/>
                  <a:gd name="T8" fmla="*/ 0 w 11"/>
                  <a:gd name="T9" fmla="*/ 5 h 10"/>
                  <a:gd name="T10" fmla="*/ 8 w 11"/>
                  <a:gd name="T11" fmla="*/ 0 h 10"/>
                  <a:gd name="T12" fmla="*/ 8 w 11"/>
                  <a:gd name="T13" fmla="*/ 0 h 10"/>
                  <a:gd name="T14" fmla="*/ 8 w 11"/>
                  <a:gd name="T15" fmla="*/ 0 h 10"/>
                  <a:gd name="T16" fmla="*/ 0 w 11"/>
                  <a:gd name="T17" fmla="*/ 4 h 10"/>
                  <a:gd name="T18" fmla="*/ 0 w 11"/>
                  <a:gd name="T19" fmla="*/ 4 h 10"/>
                  <a:gd name="T20" fmla="*/ 0 w 11"/>
                  <a:gd name="T21" fmla="*/ 5 h 10"/>
                  <a:gd name="T22" fmla="*/ 0 w 11"/>
                  <a:gd name="T23" fmla="*/ 9 h 10"/>
                  <a:gd name="T24" fmla="*/ 0 w 11"/>
                  <a:gd name="T25" fmla="*/ 10 h 10"/>
                  <a:gd name="T26" fmla="*/ 1 w 11"/>
                  <a:gd name="T27" fmla="*/ 10 h 10"/>
                  <a:gd name="T28" fmla="*/ 8 w 11"/>
                  <a:gd name="T29" fmla="*/ 8 h 10"/>
                  <a:gd name="T30" fmla="*/ 8 w 11"/>
                  <a:gd name="T31" fmla="*/ 8 h 10"/>
                  <a:gd name="T32" fmla="*/ 8 w 11"/>
                  <a:gd name="T33" fmla="*/ 8 h 10"/>
                  <a:gd name="T34" fmla="*/ 11 w 11"/>
                  <a:gd name="T35" fmla="*/ 4 h 10"/>
                  <a:gd name="T36" fmla="*/ 11 w 11"/>
                  <a:gd name="T37" fmla="*/ 3 h 10"/>
                  <a:gd name="T38" fmla="*/ 11 w 11"/>
                  <a:gd name="T39" fmla="*/ 3 h 10"/>
                  <a:gd name="T40" fmla="*/ 8 w 11"/>
                  <a:gd name="T41" fmla="*/ 0 h 10"/>
                  <a:gd name="T42" fmla="*/ 8 w 11"/>
                  <a:gd name="T43" fmla="*/ 0 h 10"/>
                  <a:gd name="T44" fmla="*/ 8 w 11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0">
                    <a:moveTo>
                      <a:pt x="8" y="0"/>
                    </a:moveTo>
                    <a:lnTo>
                      <a:pt x="11" y="3"/>
                    </a:lnTo>
                    <a:lnTo>
                      <a:pt x="8" y="8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0" name="Freeform 1682"/>
              <p:cNvSpPr>
                <a:spLocks noEditPoints="1"/>
              </p:cNvSpPr>
              <p:nvPr/>
            </p:nvSpPr>
            <p:spPr bwMode="gray">
              <a:xfrm>
                <a:off x="1769" y="1072"/>
                <a:ext cx="11" cy="10"/>
              </a:xfrm>
              <a:custGeom>
                <a:avLst/>
                <a:gdLst>
                  <a:gd name="T0" fmla="*/ 8 w 11"/>
                  <a:gd name="T1" fmla="*/ 0 h 10"/>
                  <a:gd name="T2" fmla="*/ 11 w 11"/>
                  <a:gd name="T3" fmla="*/ 3 h 10"/>
                  <a:gd name="T4" fmla="*/ 8 w 11"/>
                  <a:gd name="T5" fmla="*/ 8 h 10"/>
                  <a:gd name="T6" fmla="*/ 0 w 11"/>
                  <a:gd name="T7" fmla="*/ 9 h 10"/>
                  <a:gd name="T8" fmla="*/ 0 w 11"/>
                  <a:gd name="T9" fmla="*/ 5 h 10"/>
                  <a:gd name="T10" fmla="*/ 8 w 11"/>
                  <a:gd name="T11" fmla="*/ 0 h 10"/>
                  <a:gd name="T12" fmla="*/ 8 w 11"/>
                  <a:gd name="T13" fmla="*/ 0 h 10"/>
                  <a:gd name="T14" fmla="*/ 8 w 11"/>
                  <a:gd name="T15" fmla="*/ 0 h 10"/>
                  <a:gd name="T16" fmla="*/ 0 w 11"/>
                  <a:gd name="T17" fmla="*/ 4 h 10"/>
                  <a:gd name="T18" fmla="*/ 0 w 11"/>
                  <a:gd name="T19" fmla="*/ 4 h 10"/>
                  <a:gd name="T20" fmla="*/ 0 w 11"/>
                  <a:gd name="T21" fmla="*/ 5 h 10"/>
                  <a:gd name="T22" fmla="*/ 0 w 11"/>
                  <a:gd name="T23" fmla="*/ 9 h 10"/>
                  <a:gd name="T24" fmla="*/ 0 w 11"/>
                  <a:gd name="T25" fmla="*/ 10 h 10"/>
                  <a:gd name="T26" fmla="*/ 1 w 11"/>
                  <a:gd name="T27" fmla="*/ 10 h 10"/>
                  <a:gd name="T28" fmla="*/ 8 w 11"/>
                  <a:gd name="T29" fmla="*/ 8 h 10"/>
                  <a:gd name="T30" fmla="*/ 8 w 11"/>
                  <a:gd name="T31" fmla="*/ 8 h 10"/>
                  <a:gd name="T32" fmla="*/ 8 w 11"/>
                  <a:gd name="T33" fmla="*/ 8 h 10"/>
                  <a:gd name="T34" fmla="*/ 11 w 11"/>
                  <a:gd name="T35" fmla="*/ 4 h 10"/>
                  <a:gd name="T36" fmla="*/ 11 w 11"/>
                  <a:gd name="T37" fmla="*/ 3 h 10"/>
                  <a:gd name="T38" fmla="*/ 11 w 11"/>
                  <a:gd name="T39" fmla="*/ 3 h 10"/>
                  <a:gd name="T40" fmla="*/ 8 w 11"/>
                  <a:gd name="T41" fmla="*/ 0 h 10"/>
                  <a:gd name="T42" fmla="*/ 8 w 11"/>
                  <a:gd name="T43" fmla="*/ 0 h 10"/>
                  <a:gd name="T44" fmla="*/ 8 w 11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0">
                    <a:moveTo>
                      <a:pt x="8" y="0"/>
                    </a:moveTo>
                    <a:lnTo>
                      <a:pt x="11" y="3"/>
                    </a:lnTo>
                    <a:lnTo>
                      <a:pt x="8" y="8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1" name="Freeform 1683"/>
              <p:cNvSpPr>
                <a:spLocks/>
              </p:cNvSpPr>
              <p:nvPr/>
            </p:nvSpPr>
            <p:spPr bwMode="gray">
              <a:xfrm>
                <a:off x="1823" y="1033"/>
                <a:ext cx="11" cy="13"/>
              </a:xfrm>
              <a:custGeom>
                <a:avLst/>
                <a:gdLst>
                  <a:gd name="T0" fmla="*/ 0 w 11"/>
                  <a:gd name="T1" fmla="*/ 6 h 13"/>
                  <a:gd name="T2" fmla="*/ 4 w 11"/>
                  <a:gd name="T3" fmla="*/ 0 h 13"/>
                  <a:gd name="T4" fmla="*/ 10 w 11"/>
                  <a:gd name="T5" fmla="*/ 3 h 13"/>
                  <a:gd name="T6" fmla="*/ 11 w 11"/>
                  <a:gd name="T7" fmla="*/ 12 h 13"/>
                  <a:gd name="T8" fmla="*/ 7 w 11"/>
                  <a:gd name="T9" fmla="*/ 13 h 13"/>
                  <a:gd name="T10" fmla="*/ 0 w 11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0" y="6"/>
                    </a:moveTo>
                    <a:lnTo>
                      <a:pt x="4" y="0"/>
                    </a:lnTo>
                    <a:lnTo>
                      <a:pt x="10" y="3"/>
                    </a:lnTo>
                    <a:lnTo>
                      <a:pt x="11" y="12"/>
                    </a:lnTo>
                    <a:lnTo>
                      <a:pt x="7" y="1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2" name="Freeform 1684"/>
              <p:cNvSpPr>
                <a:spLocks noEditPoints="1"/>
              </p:cNvSpPr>
              <p:nvPr/>
            </p:nvSpPr>
            <p:spPr bwMode="gray">
              <a:xfrm>
                <a:off x="1823" y="1032"/>
                <a:ext cx="12" cy="14"/>
              </a:xfrm>
              <a:custGeom>
                <a:avLst/>
                <a:gdLst>
                  <a:gd name="T0" fmla="*/ 4 w 12"/>
                  <a:gd name="T1" fmla="*/ 1 h 14"/>
                  <a:gd name="T2" fmla="*/ 10 w 12"/>
                  <a:gd name="T3" fmla="*/ 4 h 14"/>
                  <a:gd name="T4" fmla="*/ 11 w 12"/>
                  <a:gd name="T5" fmla="*/ 12 h 14"/>
                  <a:gd name="T6" fmla="*/ 7 w 12"/>
                  <a:gd name="T7" fmla="*/ 14 h 14"/>
                  <a:gd name="T8" fmla="*/ 1 w 12"/>
                  <a:gd name="T9" fmla="*/ 7 h 14"/>
                  <a:gd name="T10" fmla="*/ 4 w 12"/>
                  <a:gd name="T11" fmla="*/ 1 h 14"/>
                  <a:gd name="T12" fmla="*/ 4 w 12"/>
                  <a:gd name="T13" fmla="*/ 0 h 14"/>
                  <a:gd name="T14" fmla="*/ 4 w 12"/>
                  <a:gd name="T15" fmla="*/ 1 h 14"/>
                  <a:gd name="T16" fmla="*/ 0 w 12"/>
                  <a:gd name="T17" fmla="*/ 6 h 14"/>
                  <a:gd name="T18" fmla="*/ 0 w 12"/>
                  <a:gd name="T19" fmla="*/ 7 h 14"/>
                  <a:gd name="T20" fmla="*/ 0 w 12"/>
                  <a:gd name="T21" fmla="*/ 7 h 14"/>
                  <a:gd name="T22" fmla="*/ 6 w 12"/>
                  <a:gd name="T23" fmla="*/ 14 h 14"/>
                  <a:gd name="T24" fmla="*/ 7 w 12"/>
                  <a:gd name="T25" fmla="*/ 14 h 14"/>
                  <a:gd name="T26" fmla="*/ 7 w 12"/>
                  <a:gd name="T27" fmla="*/ 14 h 14"/>
                  <a:gd name="T28" fmla="*/ 11 w 12"/>
                  <a:gd name="T29" fmla="*/ 13 h 14"/>
                  <a:gd name="T30" fmla="*/ 12 w 12"/>
                  <a:gd name="T31" fmla="*/ 13 h 14"/>
                  <a:gd name="T32" fmla="*/ 12 w 12"/>
                  <a:gd name="T33" fmla="*/ 12 h 14"/>
                  <a:gd name="T34" fmla="*/ 10 w 12"/>
                  <a:gd name="T35" fmla="*/ 4 h 14"/>
                  <a:gd name="T36" fmla="*/ 10 w 12"/>
                  <a:gd name="T37" fmla="*/ 4 h 14"/>
                  <a:gd name="T38" fmla="*/ 10 w 12"/>
                  <a:gd name="T39" fmla="*/ 4 h 14"/>
                  <a:gd name="T40" fmla="*/ 4 w 12"/>
                  <a:gd name="T41" fmla="*/ 1 h 14"/>
                  <a:gd name="T42" fmla="*/ 4 w 12"/>
                  <a:gd name="T43" fmla="*/ 0 h 14"/>
                  <a:gd name="T44" fmla="*/ 4 w 12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4">
                    <a:moveTo>
                      <a:pt x="4" y="1"/>
                    </a:moveTo>
                    <a:lnTo>
                      <a:pt x="10" y="4"/>
                    </a:lnTo>
                    <a:lnTo>
                      <a:pt x="11" y="12"/>
                    </a:lnTo>
                    <a:lnTo>
                      <a:pt x="7" y="14"/>
                    </a:lnTo>
                    <a:lnTo>
                      <a:pt x="1" y="7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4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" name="Freeform 1685"/>
              <p:cNvSpPr>
                <a:spLocks noEditPoints="1"/>
              </p:cNvSpPr>
              <p:nvPr/>
            </p:nvSpPr>
            <p:spPr bwMode="gray">
              <a:xfrm>
                <a:off x="1823" y="1032"/>
                <a:ext cx="12" cy="14"/>
              </a:xfrm>
              <a:custGeom>
                <a:avLst/>
                <a:gdLst>
                  <a:gd name="T0" fmla="*/ 4 w 12"/>
                  <a:gd name="T1" fmla="*/ 1 h 14"/>
                  <a:gd name="T2" fmla="*/ 10 w 12"/>
                  <a:gd name="T3" fmla="*/ 4 h 14"/>
                  <a:gd name="T4" fmla="*/ 11 w 12"/>
                  <a:gd name="T5" fmla="*/ 12 h 14"/>
                  <a:gd name="T6" fmla="*/ 7 w 12"/>
                  <a:gd name="T7" fmla="*/ 14 h 14"/>
                  <a:gd name="T8" fmla="*/ 1 w 12"/>
                  <a:gd name="T9" fmla="*/ 7 h 14"/>
                  <a:gd name="T10" fmla="*/ 4 w 12"/>
                  <a:gd name="T11" fmla="*/ 1 h 14"/>
                  <a:gd name="T12" fmla="*/ 4 w 12"/>
                  <a:gd name="T13" fmla="*/ 0 h 14"/>
                  <a:gd name="T14" fmla="*/ 4 w 12"/>
                  <a:gd name="T15" fmla="*/ 1 h 14"/>
                  <a:gd name="T16" fmla="*/ 0 w 12"/>
                  <a:gd name="T17" fmla="*/ 6 h 14"/>
                  <a:gd name="T18" fmla="*/ 0 w 12"/>
                  <a:gd name="T19" fmla="*/ 7 h 14"/>
                  <a:gd name="T20" fmla="*/ 0 w 12"/>
                  <a:gd name="T21" fmla="*/ 7 h 14"/>
                  <a:gd name="T22" fmla="*/ 6 w 12"/>
                  <a:gd name="T23" fmla="*/ 14 h 14"/>
                  <a:gd name="T24" fmla="*/ 7 w 12"/>
                  <a:gd name="T25" fmla="*/ 14 h 14"/>
                  <a:gd name="T26" fmla="*/ 7 w 12"/>
                  <a:gd name="T27" fmla="*/ 14 h 14"/>
                  <a:gd name="T28" fmla="*/ 11 w 12"/>
                  <a:gd name="T29" fmla="*/ 13 h 14"/>
                  <a:gd name="T30" fmla="*/ 12 w 12"/>
                  <a:gd name="T31" fmla="*/ 13 h 14"/>
                  <a:gd name="T32" fmla="*/ 12 w 12"/>
                  <a:gd name="T33" fmla="*/ 12 h 14"/>
                  <a:gd name="T34" fmla="*/ 10 w 12"/>
                  <a:gd name="T35" fmla="*/ 4 h 14"/>
                  <a:gd name="T36" fmla="*/ 10 w 12"/>
                  <a:gd name="T37" fmla="*/ 4 h 14"/>
                  <a:gd name="T38" fmla="*/ 10 w 12"/>
                  <a:gd name="T39" fmla="*/ 4 h 14"/>
                  <a:gd name="T40" fmla="*/ 4 w 12"/>
                  <a:gd name="T41" fmla="*/ 1 h 14"/>
                  <a:gd name="T42" fmla="*/ 4 w 12"/>
                  <a:gd name="T43" fmla="*/ 0 h 14"/>
                  <a:gd name="T44" fmla="*/ 4 w 12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4">
                    <a:moveTo>
                      <a:pt x="4" y="1"/>
                    </a:moveTo>
                    <a:lnTo>
                      <a:pt x="10" y="4"/>
                    </a:lnTo>
                    <a:lnTo>
                      <a:pt x="11" y="12"/>
                    </a:lnTo>
                    <a:lnTo>
                      <a:pt x="7" y="14"/>
                    </a:lnTo>
                    <a:lnTo>
                      <a:pt x="1" y="7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4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" name="Freeform 1686"/>
              <p:cNvSpPr>
                <a:spLocks/>
              </p:cNvSpPr>
              <p:nvPr/>
            </p:nvSpPr>
            <p:spPr bwMode="gray">
              <a:xfrm>
                <a:off x="1573" y="1200"/>
                <a:ext cx="14" cy="21"/>
              </a:xfrm>
              <a:custGeom>
                <a:avLst/>
                <a:gdLst>
                  <a:gd name="T0" fmla="*/ 0 w 14"/>
                  <a:gd name="T1" fmla="*/ 16 h 21"/>
                  <a:gd name="T2" fmla="*/ 6 w 14"/>
                  <a:gd name="T3" fmla="*/ 11 h 21"/>
                  <a:gd name="T4" fmla="*/ 8 w 14"/>
                  <a:gd name="T5" fmla="*/ 3 h 21"/>
                  <a:gd name="T6" fmla="*/ 13 w 14"/>
                  <a:gd name="T7" fmla="*/ 0 h 21"/>
                  <a:gd name="T8" fmla="*/ 14 w 14"/>
                  <a:gd name="T9" fmla="*/ 6 h 21"/>
                  <a:gd name="T10" fmla="*/ 11 w 14"/>
                  <a:gd name="T11" fmla="*/ 16 h 21"/>
                  <a:gd name="T12" fmla="*/ 3 w 14"/>
                  <a:gd name="T13" fmla="*/ 21 h 21"/>
                  <a:gd name="T14" fmla="*/ 0 w 14"/>
                  <a:gd name="T1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1">
                    <a:moveTo>
                      <a:pt x="0" y="16"/>
                    </a:moveTo>
                    <a:lnTo>
                      <a:pt x="6" y="11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4" y="6"/>
                    </a:lnTo>
                    <a:lnTo>
                      <a:pt x="11" y="16"/>
                    </a:lnTo>
                    <a:lnTo>
                      <a:pt x="3" y="21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" name="Freeform 1687"/>
              <p:cNvSpPr>
                <a:spLocks noEditPoints="1"/>
              </p:cNvSpPr>
              <p:nvPr/>
            </p:nvSpPr>
            <p:spPr bwMode="gray">
              <a:xfrm>
                <a:off x="1572" y="1200"/>
                <a:ext cx="16" cy="21"/>
              </a:xfrm>
              <a:custGeom>
                <a:avLst/>
                <a:gdLst>
                  <a:gd name="T0" fmla="*/ 14 w 16"/>
                  <a:gd name="T1" fmla="*/ 1 h 21"/>
                  <a:gd name="T2" fmla="*/ 15 w 16"/>
                  <a:gd name="T3" fmla="*/ 6 h 21"/>
                  <a:gd name="T4" fmla="*/ 12 w 16"/>
                  <a:gd name="T5" fmla="*/ 16 h 21"/>
                  <a:gd name="T6" fmla="*/ 4 w 16"/>
                  <a:gd name="T7" fmla="*/ 21 h 21"/>
                  <a:gd name="T8" fmla="*/ 1 w 16"/>
                  <a:gd name="T9" fmla="*/ 16 h 21"/>
                  <a:gd name="T10" fmla="*/ 8 w 16"/>
                  <a:gd name="T11" fmla="*/ 11 h 21"/>
                  <a:gd name="T12" fmla="*/ 9 w 16"/>
                  <a:gd name="T13" fmla="*/ 3 h 21"/>
                  <a:gd name="T14" fmla="*/ 14 w 16"/>
                  <a:gd name="T15" fmla="*/ 1 h 21"/>
                  <a:gd name="T16" fmla="*/ 14 w 16"/>
                  <a:gd name="T17" fmla="*/ 0 h 21"/>
                  <a:gd name="T18" fmla="*/ 14 w 16"/>
                  <a:gd name="T19" fmla="*/ 0 h 21"/>
                  <a:gd name="T20" fmla="*/ 9 w 16"/>
                  <a:gd name="T21" fmla="*/ 3 h 21"/>
                  <a:gd name="T22" fmla="*/ 9 w 16"/>
                  <a:gd name="T23" fmla="*/ 3 h 21"/>
                  <a:gd name="T24" fmla="*/ 9 w 16"/>
                  <a:gd name="T25" fmla="*/ 3 h 21"/>
                  <a:gd name="T26" fmla="*/ 7 w 16"/>
                  <a:gd name="T27" fmla="*/ 11 h 21"/>
                  <a:gd name="T28" fmla="*/ 1 w 16"/>
                  <a:gd name="T29" fmla="*/ 16 h 21"/>
                  <a:gd name="T30" fmla="*/ 0 w 16"/>
                  <a:gd name="T31" fmla="*/ 16 h 21"/>
                  <a:gd name="T32" fmla="*/ 1 w 16"/>
                  <a:gd name="T33" fmla="*/ 17 h 21"/>
                  <a:gd name="T34" fmla="*/ 4 w 16"/>
                  <a:gd name="T35" fmla="*/ 21 h 21"/>
                  <a:gd name="T36" fmla="*/ 4 w 16"/>
                  <a:gd name="T37" fmla="*/ 21 h 21"/>
                  <a:gd name="T38" fmla="*/ 4 w 16"/>
                  <a:gd name="T39" fmla="*/ 21 h 21"/>
                  <a:gd name="T40" fmla="*/ 12 w 16"/>
                  <a:gd name="T41" fmla="*/ 16 h 21"/>
                  <a:gd name="T42" fmla="*/ 12 w 16"/>
                  <a:gd name="T43" fmla="*/ 16 h 21"/>
                  <a:gd name="T44" fmla="*/ 12 w 16"/>
                  <a:gd name="T45" fmla="*/ 16 h 21"/>
                  <a:gd name="T46" fmla="*/ 15 w 16"/>
                  <a:gd name="T47" fmla="*/ 6 h 21"/>
                  <a:gd name="T48" fmla="*/ 16 w 16"/>
                  <a:gd name="T49" fmla="*/ 6 h 21"/>
                  <a:gd name="T50" fmla="*/ 16 w 16"/>
                  <a:gd name="T51" fmla="*/ 6 h 21"/>
                  <a:gd name="T52" fmla="*/ 15 w 16"/>
                  <a:gd name="T53" fmla="*/ 0 h 21"/>
                  <a:gd name="T54" fmla="*/ 14 w 16"/>
                  <a:gd name="T55" fmla="*/ 0 h 21"/>
                  <a:gd name="T56" fmla="*/ 14 w 16"/>
                  <a:gd name="T5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21">
                    <a:moveTo>
                      <a:pt x="14" y="1"/>
                    </a:moveTo>
                    <a:lnTo>
                      <a:pt x="15" y="6"/>
                    </a:lnTo>
                    <a:lnTo>
                      <a:pt x="12" y="16"/>
                    </a:lnTo>
                    <a:lnTo>
                      <a:pt x="4" y="21"/>
                    </a:lnTo>
                    <a:lnTo>
                      <a:pt x="1" y="16"/>
                    </a:lnTo>
                    <a:lnTo>
                      <a:pt x="8" y="11"/>
                    </a:lnTo>
                    <a:lnTo>
                      <a:pt x="9" y="3"/>
                    </a:lnTo>
                    <a:lnTo>
                      <a:pt x="14" y="1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7" y="11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6" name="Freeform 1688"/>
              <p:cNvSpPr>
                <a:spLocks noEditPoints="1"/>
              </p:cNvSpPr>
              <p:nvPr/>
            </p:nvSpPr>
            <p:spPr bwMode="gray">
              <a:xfrm>
                <a:off x="1572" y="1200"/>
                <a:ext cx="16" cy="21"/>
              </a:xfrm>
              <a:custGeom>
                <a:avLst/>
                <a:gdLst>
                  <a:gd name="T0" fmla="*/ 14 w 16"/>
                  <a:gd name="T1" fmla="*/ 1 h 21"/>
                  <a:gd name="T2" fmla="*/ 15 w 16"/>
                  <a:gd name="T3" fmla="*/ 6 h 21"/>
                  <a:gd name="T4" fmla="*/ 12 w 16"/>
                  <a:gd name="T5" fmla="*/ 16 h 21"/>
                  <a:gd name="T6" fmla="*/ 4 w 16"/>
                  <a:gd name="T7" fmla="*/ 21 h 21"/>
                  <a:gd name="T8" fmla="*/ 1 w 16"/>
                  <a:gd name="T9" fmla="*/ 16 h 21"/>
                  <a:gd name="T10" fmla="*/ 8 w 16"/>
                  <a:gd name="T11" fmla="*/ 11 h 21"/>
                  <a:gd name="T12" fmla="*/ 9 w 16"/>
                  <a:gd name="T13" fmla="*/ 3 h 21"/>
                  <a:gd name="T14" fmla="*/ 14 w 16"/>
                  <a:gd name="T15" fmla="*/ 1 h 21"/>
                  <a:gd name="T16" fmla="*/ 14 w 16"/>
                  <a:gd name="T17" fmla="*/ 0 h 21"/>
                  <a:gd name="T18" fmla="*/ 14 w 16"/>
                  <a:gd name="T19" fmla="*/ 0 h 21"/>
                  <a:gd name="T20" fmla="*/ 9 w 16"/>
                  <a:gd name="T21" fmla="*/ 3 h 21"/>
                  <a:gd name="T22" fmla="*/ 9 w 16"/>
                  <a:gd name="T23" fmla="*/ 3 h 21"/>
                  <a:gd name="T24" fmla="*/ 9 w 16"/>
                  <a:gd name="T25" fmla="*/ 3 h 21"/>
                  <a:gd name="T26" fmla="*/ 7 w 16"/>
                  <a:gd name="T27" fmla="*/ 11 h 21"/>
                  <a:gd name="T28" fmla="*/ 1 w 16"/>
                  <a:gd name="T29" fmla="*/ 16 h 21"/>
                  <a:gd name="T30" fmla="*/ 0 w 16"/>
                  <a:gd name="T31" fmla="*/ 16 h 21"/>
                  <a:gd name="T32" fmla="*/ 1 w 16"/>
                  <a:gd name="T33" fmla="*/ 17 h 21"/>
                  <a:gd name="T34" fmla="*/ 4 w 16"/>
                  <a:gd name="T35" fmla="*/ 21 h 21"/>
                  <a:gd name="T36" fmla="*/ 4 w 16"/>
                  <a:gd name="T37" fmla="*/ 21 h 21"/>
                  <a:gd name="T38" fmla="*/ 4 w 16"/>
                  <a:gd name="T39" fmla="*/ 21 h 21"/>
                  <a:gd name="T40" fmla="*/ 12 w 16"/>
                  <a:gd name="T41" fmla="*/ 16 h 21"/>
                  <a:gd name="T42" fmla="*/ 12 w 16"/>
                  <a:gd name="T43" fmla="*/ 16 h 21"/>
                  <a:gd name="T44" fmla="*/ 12 w 16"/>
                  <a:gd name="T45" fmla="*/ 16 h 21"/>
                  <a:gd name="T46" fmla="*/ 15 w 16"/>
                  <a:gd name="T47" fmla="*/ 6 h 21"/>
                  <a:gd name="T48" fmla="*/ 16 w 16"/>
                  <a:gd name="T49" fmla="*/ 6 h 21"/>
                  <a:gd name="T50" fmla="*/ 16 w 16"/>
                  <a:gd name="T51" fmla="*/ 6 h 21"/>
                  <a:gd name="T52" fmla="*/ 15 w 16"/>
                  <a:gd name="T53" fmla="*/ 0 h 21"/>
                  <a:gd name="T54" fmla="*/ 14 w 16"/>
                  <a:gd name="T55" fmla="*/ 0 h 21"/>
                  <a:gd name="T56" fmla="*/ 14 w 16"/>
                  <a:gd name="T5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21">
                    <a:moveTo>
                      <a:pt x="14" y="1"/>
                    </a:moveTo>
                    <a:lnTo>
                      <a:pt x="15" y="6"/>
                    </a:lnTo>
                    <a:lnTo>
                      <a:pt x="12" y="16"/>
                    </a:lnTo>
                    <a:lnTo>
                      <a:pt x="4" y="21"/>
                    </a:lnTo>
                    <a:lnTo>
                      <a:pt x="1" y="16"/>
                    </a:lnTo>
                    <a:lnTo>
                      <a:pt x="8" y="11"/>
                    </a:lnTo>
                    <a:lnTo>
                      <a:pt x="9" y="3"/>
                    </a:lnTo>
                    <a:lnTo>
                      <a:pt x="14" y="1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7" y="11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7" name="Freeform 1689"/>
              <p:cNvSpPr>
                <a:spLocks/>
              </p:cNvSpPr>
              <p:nvPr/>
            </p:nvSpPr>
            <p:spPr bwMode="gray">
              <a:xfrm>
                <a:off x="1539" y="1297"/>
                <a:ext cx="20" cy="13"/>
              </a:xfrm>
              <a:custGeom>
                <a:avLst/>
                <a:gdLst>
                  <a:gd name="T0" fmla="*/ 7 w 20"/>
                  <a:gd name="T1" fmla="*/ 8 h 13"/>
                  <a:gd name="T2" fmla="*/ 0 w 20"/>
                  <a:gd name="T3" fmla="*/ 7 h 13"/>
                  <a:gd name="T4" fmla="*/ 0 w 20"/>
                  <a:gd name="T5" fmla="*/ 3 h 13"/>
                  <a:gd name="T6" fmla="*/ 7 w 20"/>
                  <a:gd name="T7" fmla="*/ 0 h 13"/>
                  <a:gd name="T8" fmla="*/ 13 w 20"/>
                  <a:gd name="T9" fmla="*/ 1 h 13"/>
                  <a:gd name="T10" fmla="*/ 19 w 20"/>
                  <a:gd name="T11" fmla="*/ 6 h 13"/>
                  <a:gd name="T12" fmla="*/ 20 w 20"/>
                  <a:gd name="T13" fmla="*/ 12 h 13"/>
                  <a:gd name="T14" fmla="*/ 11 w 20"/>
                  <a:gd name="T15" fmla="*/ 13 h 13"/>
                  <a:gd name="T16" fmla="*/ 7 w 20"/>
                  <a:gd name="T1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7" y="8"/>
                    </a:moveTo>
                    <a:lnTo>
                      <a:pt x="0" y="7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13" y="1"/>
                    </a:lnTo>
                    <a:lnTo>
                      <a:pt x="19" y="6"/>
                    </a:lnTo>
                    <a:lnTo>
                      <a:pt x="20" y="12"/>
                    </a:lnTo>
                    <a:lnTo>
                      <a:pt x="11" y="13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8" name="Freeform 1690"/>
              <p:cNvSpPr>
                <a:spLocks noEditPoints="1"/>
              </p:cNvSpPr>
              <p:nvPr/>
            </p:nvSpPr>
            <p:spPr bwMode="gray">
              <a:xfrm>
                <a:off x="1539" y="1296"/>
                <a:ext cx="20" cy="15"/>
              </a:xfrm>
              <a:custGeom>
                <a:avLst/>
                <a:gdLst>
                  <a:gd name="T0" fmla="*/ 7 w 20"/>
                  <a:gd name="T1" fmla="*/ 1 h 15"/>
                  <a:gd name="T2" fmla="*/ 13 w 20"/>
                  <a:gd name="T3" fmla="*/ 2 h 15"/>
                  <a:gd name="T4" fmla="*/ 19 w 20"/>
                  <a:gd name="T5" fmla="*/ 7 h 15"/>
                  <a:gd name="T6" fmla="*/ 20 w 20"/>
                  <a:gd name="T7" fmla="*/ 13 h 15"/>
                  <a:gd name="T8" fmla="*/ 11 w 20"/>
                  <a:gd name="T9" fmla="*/ 14 h 15"/>
                  <a:gd name="T10" fmla="*/ 8 w 20"/>
                  <a:gd name="T11" fmla="*/ 9 h 15"/>
                  <a:gd name="T12" fmla="*/ 0 w 20"/>
                  <a:gd name="T13" fmla="*/ 8 h 15"/>
                  <a:gd name="T14" fmla="*/ 0 w 20"/>
                  <a:gd name="T15" fmla="*/ 5 h 15"/>
                  <a:gd name="T16" fmla="*/ 7 w 20"/>
                  <a:gd name="T17" fmla="*/ 1 h 15"/>
                  <a:gd name="T18" fmla="*/ 6 w 20"/>
                  <a:gd name="T19" fmla="*/ 0 h 15"/>
                  <a:gd name="T20" fmla="*/ 6 w 20"/>
                  <a:gd name="T21" fmla="*/ 1 h 15"/>
                  <a:gd name="T22" fmla="*/ 0 w 20"/>
                  <a:gd name="T23" fmla="*/ 4 h 15"/>
                  <a:gd name="T24" fmla="*/ 0 w 20"/>
                  <a:gd name="T25" fmla="*/ 4 h 15"/>
                  <a:gd name="T26" fmla="*/ 0 w 20"/>
                  <a:gd name="T27" fmla="*/ 5 h 15"/>
                  <a:gd name="T28" fmla="*/ 0 w 20"/>
                  <a:gd name="T29" fmla="*/ 8 h 15"/>
                  <a:gd name="T30" fmla="*/ 0 w 20"/>
                  <a:gd name="T31" fmla="*/ 8 h 15"/>
                  <a:gd name="T32" fmla="*/ 0 w 20"/>
                  <a:gd name="T33" fmla="*/ 8 h 15"/>
                  <a:gd name="T34" fmla="*/ 7 w 20"/>
                  <a:gd name="T35" fmla="*/ 9 h 15"/>
                  <a:gd name="T36" fmla="*/ 11 w 20"/>
                  <a:gd name="T37" fmla="*/ 14 h 15"/>
                  <a:gd name="T38" fmla="*/ 11 w 20"/>
                  <a:gd name="T39" fmla="*/ 15 h 15"/>
                  <a:gd name="T40" fmla="*/ 11 w 20"/>
                  <a:gd name="T41" fmla="*/ 15 h 15"/>
                  <a:gd name="T42" fmla="*/ 20 w 20"/>
                  <a:gd name="T43" fmla="*/ 14 h 15"/>
                  <a:gd name="T44" fmla="*/ 20 w 20"/>
                  <a:gd name="T45" fmla="*/ 14 h 15"/>
                  <a:gd name="T46" fmla="*/ 20 w 20"/>
                  <a:gd name="T47" fmla="*/ 13 h 15"/>
                  <a:gd name="T48" fmla="*/ 19 w 20"/>
                  <a:gd name="T49" fmla="*/ 7 h 15"/>
                  <a:gd name="T50" fmla="*/ 19 w 20"/>
                  <a:gd name="T51" fmla="*/ 7 h 15"/>
                  <a:gd name="T52" fmla="*/ 19 w 20"/>
                  <a:gd name="T53" fmla="*/ 7 h 15"/>
                  <a:gd name="T54" fmla="*/ 13 w 20"/>
                  <a:gd name="T55" fmla="*/ 1 h 15"/>
                  <a:gd name="T56" fmla="*/ 13 w 20"/>
                  <a:gd name="T57" fmla="*/ 1 h 15"/>
                  <a:gd name="T58" fmla="*/ 13 w 20"/>
                  <a:gd name="T59" fmla="*/ 1 h 15"/>
                  <a:gd name="T60" fmla="*/ 7 w 20"/>
                  <a:gd name="T61" fmla="*/ 0 h 15"/>
                  <a:gd name="T62" fmla="*/ 6 w 20"/>
                  <a:gd name="T63" fmla="*/ 0 h 15"/>
                  <a:gd name="T64" fmla="*/ 6 w 20"/>
                  <a:gd name="T6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5">
                    <a:moveTo>
                      <a:pt x="7" y="1"/>
                    </a:moveTo>
                    <a:lnTo>
                      <a:pt x="13" y="2"/>
                    </a:lnTo>
                    <a:lnTo>
                      <a:pt x="19" y="7"/>
                    </a:lnTo>
                    <a:lnTo>
                      <a:pt x="20" y="13"/>
                    </a:lnTo>
                    <a:lnTo>
                      <a:pt x="11" y="14"/>
                    </a:lnTo>
                    <a:lnTo>
                      <a:pt x="8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7" y="1"/>
                    </a:lnTo>
                    <a:close/>
                    <a:moveTo>
                      <a:pt x="6" y="0"/>
                    </a:move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9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9" name="Freeform 1691"/>
              <p:cNvSpPr>
                <a:spLocks noEditPoints="1"/>
              </p:cNvSpPr>
              <p:nvPr/>
            </p:nvSpPr>
            <p:spPr bwMode="gray">
              <a:xfrm>
                <a:off x="1539" y="1296"/>
                <a:ext cx="20" cy="15"/>
              </a:xfrm>
              <a:custGeom>
                <a:avLst/>
                <a:gdLst>
                  <a:gd name="T0" fmla="*/ 7 w 20"/>
                  <a:gd name="T1" fmla="*/ 1 h 15"/>
                  <a:gd name="T2" fmla="*/ 13 w 20"/>
                  <a:gd name="T3" fmla="*/ 2 h 15"/>
                  <a:gd name="T4" fmla="*/ 19 w 20"/>
                  <a:gd name="T5" fmla="*/ 7 h 15"/>
                  <a:gd name="T6" fmla="*/ 20 w 20"/>
                  <a:gd name="T7" fmla="*/ 13 h 15"/>
                  <a:gd name="T8" fmla="*/ 11 w 20"/>
                  <a:gd name="T9" fmla="*/ 14 h 15"/>
                  <a:gd name="T10" fmla="*/ 8 w 20"/>
                  <a:gd name="T11" fmla="*/ 9 h 15"/>
                  <a:gd name="T12" fmla="*/ 0 w 20"/>
                  <a:gd name="T13" fmla="*/ 8 h 15"/>
                  <a:gd name="T14" fmla="*/ 0 w 20"/>
                  <a:gd name="T15" fmla="*/ 5 h 15"/>
                  <a:gd name="T16" fmla="*/ 7 w 20"/>
                  <a:gd name="T17" fmla="*/ 1 h 15"/>
                  <a:gd name="T18" fmla="*/ 6 w 20"/>
                  <a:gd name="T19" fmla="*/ 0 h 15"/>
                  <a:gd name="T20" fmla="*/ 6 w 20"/>
                  <a:gd name="T21" fmla="*/ 1 h 15"/>
                  <a:gd name="T22" fmla="*/ 0 w 20"/>
                  <a:gd name="T23" fmla="*/ 4 h 15"/>
                  <a:gd name="T24" fmla="*/ 0 w 20"/>
                  <a:gd name="T25" fmla="*/ 4 h 15"/>
                  <a:gd name="T26" fmla="*/ 0 w 20"/>
                  <a:gd name="T27" fmla="*/ 5 h 15"/>
                  <a:gd name="T28" fmla="*/ 0 w 20"/>
                  <a:gd name="T29" fmla="*/ 8 h 15"/>
                  <a:gd name="T30" fmla="*/ 0 w 20"/>
                  <a:gd name="T31" fmla="*/ 8 h 15"/>
                  <a:gd name="T32" fmla="*/ 0 w 20"/>
                  <a:gd name="T33" fmla="*/ 8 h 15"/>
                  <a:gd name="T34" fmla="*/ 7 w 20"/>
                  <a:gd name="T35" fmla="*/ 9 h 15"/>
                  <a:gd name="T36" fmla="*/ 11 w 20"/>
                  <a:gd name="T37" fmla="*/ 14 h 15"/>
                  <a:gd name="T38" fmla="*/ 11 w 20"/>
                  <a:gd name="T39" fmla="*/ 15 h 15"/>
                  <a:gd name="T40" fmla="*/ 11 w 20"/>
                  <a:gd name="T41" fmla="*/ 15 h 15"/>
                  <a:gd name="T42" fmla="*/ 20 w 20"/>
                  <a:gd name="T43" fmla="*/ 14 h 15"/>
                  <a:gd name="T44" fmla="*/ 20 w 20"/>
                  <a:gd name="T45" fmla="*/ 14 h 15"/>
                  <a:gd name="T46" fmla="*/ 20 w 20"/>
                  <a:gd name="T47" fmla="*/ 13 h 15"/>
                  <a:gd name="T48" fmla="*/ 19 w 20"/>
                  <a:gd name="T49" fmla="*/ 7 h 15"/>
                  <a:gd name="T50" fmla="*/ 19 w 20"/>
                  <a:gd name="T51" fmla="*/ 7 h 15"/>
                  <a:gd name="T52" fmla="*/ 19 w 20"/>
                  <a:gd name="T53" fmla="*/ 7 h 15"/>
                  <a:gd name="T54" fmla="*/ 13 w 20"/>
                  <a:gd name="T55" fmla="*/ 1 h 15"/>
                  <a:gd name="T56" fmla="*/ 13 w 20"/>
                  <a:gd name="T57" fmla="*/ 1 h 15"/>
                  <a:gd name="T58" fmla="*/ 13 w 20"/>
                  <a:gd name="T59" fmla="*/ 1 h 15"/>
                  <a:gd name="T60" fmla="*/ 7 w 20"/>
                  <a:gd name="T61" fmla="*/ 0 h 15"/>
                  <a:gd name="T62" fmla="*/ 6 w 20"/>
                  <a:gd name="T63" fmla="*/ 0 h 15"/>
                  <a:gd name="T64" fmla="*/ 6 w 20"/>
                  <a:gd name="T6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5">
                    <a:moveTo>
                      <a:pt x="7" y="1"/>
                    </a:moveTo>
                    <a:lnTo>
                      <a:pt x="13" y="2"/>
                    </a:lnTo>
                    <a:lnTo>
                      <a:pt x="19" y="7"/>
                    </a:lnTo>
                    <a:lnTo>
                      <a:pt x="20" y="13"/>
                    </a:lnTo>
                    <a:lnTo>
                      <a:pt x="11" y="14"/>
                    </a:lnTo>
                    <a:lnTo>
                      <a:pt x="8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7" y="1"/>
                    </a:lnTo>
                    <a:moveTo>
                      <a:pt x="6" y="0"/>
                    </a:move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9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0" name="Freeform 1692"/>
              <p:cNvSpPr>
                <a:spLocks/>
              </p:cNvSpPr>
              <p:nvPr/>
            </p:nvSpPr>
            <p:spPr bwMode="gray">
              <a:xfrm>
                <a:off x="808" y="509"/>
                <a:ext cx="133" cy="57"/>
              </a:xfrm>
              <a:custGeom>
                <a:avLst/>
                <a:gdLst>
                  <a:gd name="T0" fmla="*/ 35 w 133"/>
                  <a:gd name="T1" fmla="*/ 57 h 57"/>
                  <a:gd name="T2" fmla="*/ 30 w 133"/>
                  <a:gd name="T3" fmla="*/ 50 h 57"/>
                  <a:gd name="T4" fmla="*/ 21 w 133"/>
                  <a:gd name="T5" fmla="*/ 49 h 57"/>
                  <a:gd name="T6" fmla="*/ 15 w 133"/>
                  <a:gd name="T7" fmla="*/ 52 h 57"/>
                  <a:gd name="T8" fmla="*/ 8 w 133"/>
                  <a:gd name="T9" fmla="*/ 51 h 57"/>
                  <a:gd name="T10" fmla="*/ 8 w 133"/>
                  <a:gd name="T11" fmla="*/ 46 h 57"/>
                  <a:gd name="T12" fmla="*/ 0 w 133"/>
                  <a:gd name="T13" fmla="*/ 42 h 57"/>
                  <a:gd name="T14" fmla="*/ 8 w 133"/>
                  <a:gd name="T15" fmla="*/ 38 h 57"/>
                  <a:gd name="T16" fmla="*/ 17 w 133"/>
                  <a:gd name="T17" fmla="*/ 37 h 57"/>
                  <a:gd name="T18" fmla="*/ 30 w 133"/>
                  <a:gd name="T19" fmla="*/ 34 h 57"/>
                  <a:gd name="T20" fmla="*/ 32 w 133"/>
                  <a:gd name="T21" fmla="*/ 28 h 57"/>
                  <a:gd name="T22" fmla="*/ 40 w 133"/>
                  <a:gd name="T23" fmla="*/ 27 h 57"/>
                  <a:gd name="T24" fmla="*/ 42 w 133"/>
                  <a:gd name="T25" fmla="*/ 24 h 57"/>
                  <a:gd name="T26" fmla="*/ 62 w 133"/>
                  <a:gd name="T27" fmla="*/ 15 h 57"/>
                  <a:gd name="T28" fmla="*/ 62 w 133"/>
                  <a:gd name="T29" fmla="*/ 10 h 57"/>
                  <a:gd name="T30" fmla="*/ 74 w 133"/>
                  <a:gd name="T31" fmla="*/ 7 h 57"/>
                  <a:gd name="T32" fmla="*/ 94 w 133"/>
                  <a:gd name="T33" fmla="*/ 6 h 57"/>
                  <a:gd name="T34" fmla="*/ 97 w 133"/>
                  <a:gd name="T35" fmla="*/ 8 h 57"/>
                  <a:gd name="T36" fmla="*/ 108 w 133"/>
                  <a:gd name="T37" fmla="*/ 8 h 57"/>
                  <a:gd name="T38" fmla="*/ 113 w 133"/>
                  <a:gd name="T39" fmla="*/ 7 h 57"/>
                  <a:gd name="T40" fmla="*/ 107 w 133"/>
                  <a:gd name="T41" fmla="*/ 4 h 57"/>
                  <a:gd name="T42" fmla="*/ 107 w 133"/>
                  <a:gd name="T43" fmla="*/ 1 h 57"/>
                  <a:gd name="T44" fmla="*/ 121 w 133"/>
                  <a:gd name="T45" fmla="*/ 0 h 57"/>
                  <a:gd name="T46" fmla="*/ 133 w 133"/>
                  <a:gd name="T47" fmla="*/ 7 h 57"/>
                  <a:gd name="T48" fmla="*/ 130 w 133"/>
                  <a:gd name="T49" fmla="*/ 9 h 57"/>
                  <a:gd name="T50" fmla="*/ 124 w 133"/>
                  <a:gd name="T51" fmla="*/ 9 h 57"/>
                  <a:gd name="T52" fmla="*/ 120 w 133"/>
                  <a:gd name="T53" fmla="*/ 15 h 57"/>
                  <a:gd name="T54" fmla="*/ 127 w 133"/>
                  <a:gd name="T55" fmla="*/ 19 h 57"/>
                  <a:gd name="T56" fmla="*/ 119 w 133"/>
                  <a:gd name="T57" fmla="*/ 22 h 57"/>
                  <a:gd name="T58" fmla="*/ 126 w 133"/>
                  <a:gd name="T59" fmla="*/ 29 h 57"/>
                  <a:gd name="T60" fmla="*/ 111 w 133"/>
                  <a:gd name="T61" fmla="*/ 31 h 57"/>
                  <a:gd name="T62" fmla="*/ 106 w 133"/>
                  <a:gd name="T63" fmla="*/ 41 h 57"/>
                  <a:gd name="T64" fmla="*/ 88 w 133"/>
                  <a:gd name="T65" fmla="*/ 34 h 57"/>
                  <a:gd name="T66" fmla="*/ 92 w 133"/>
                  <a:gd name="T67" fmla="*/ 27 h 57"/>
                  <a:gd name="T68" fmla="*/ 82 w 133"/>
                  <a:gd name="T69" fmla="*/ 27 h 57"/>
                  <a:gd name="T70" fmla="*/ 78 w 133"/>
                  <a:gd name="T71" fmla="*/ 38 h 57"/>
                  <a:gd name="T72" fmla="*/ 70 w 133"/>
                  <a:gd name="T73" fmla="*/ 42 h 57"/>
                  <a:gd name="T74" fmla="*/ 65 w 133"/>
                  <a:gd name="T75" fmla="*/ 38 h 57"/>
                  <a:gd name="T76" fmla="*/ 58 w 133"/>
                  <a:gd name="T77" fmla="*/ 39 h 57"/>
                  <a:gd name="T78" fmla="*/ 61 w 133"/>
                  <a:gd name="T79" fmla="*/ 51 h 57"/>
                  <a:gd name="T80" fmla="*/ 46 w 133"/>
                  <a:gd name="T81" fmla="*/ 53 h 57"/>
                  <a:gd name="T82" fmla="*/ 47 w 133"/>
                  <a:gd name="T83" fmla="*/ 46 h 57"/>
                  <a:gd name="T84" fmla="*/ 41 w 133"/>
                  <a:gd name="T85" fmla="*/ 46 h 57"/>
                  <a:gd name="T86" fmla="*/ 40 w 133"/>
                  <a:gd name="T87" fmla="*/ 57 h 57"/>
                  <a:gd name="T88" fmla="*/ 35 w 133"/>
                  <a:gd name="T8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3" h="57">
                    <a:moveTo>
                      <a:pt x="35" y="57"/>
                    </a:moveTo>
                    <a:lnTo>
                      <a:pt x="30" y="50"/>
                    </a:lnTo>
                    <a:lnTo>
                      <a:pt x="21" y="49"/>
                    </a:lnTo>
                    <a:lnTo>
                      <a:pt x="15" y="52"/>
                    </a:lnTo>
                    <a:lnTo>
                      <a:pt x="8" y="51"/>
                    </a:lnTo>
                    <a:lnTo>
                      <a:pt x="8" y="46"/>
                    </a:lnTo>
                    <a:lnTo>
                      <a:pt x="0" y="42"/>
                    </a:lnTo>
                    <a:lnTo>
                      <a:pt x="8" y="38"/>
                    </a:lnTo>
                    <a:lnTo>
                      <a:pt x="17" y="37"/>
                    </a:lnTo>
                    <a:lnTo>
                      <a:pt x="30" y="34"/>
                    </a:lnTo>
                    <a:lnTo>
                      <a:pt x="32" y="28"/>
                    </a:lnTo>
                    <a:lnTo>
                      <a:pt x="40" y="27"/>
                    </a:lnTo>
                    <a:lnTo>
                      <a:pt x="42" y="24"/>
                    </a:lnTo>
                    <a:lnTo>
                      <a:pt x="62" y="15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94" y="6"/>
                    </a:lnTo>
                    <a:lnTo>
                      <a:pt x="97" y="8"/>
                    </a:lnTo>
                    <a:lnTo>
                      <a:pt x="108" y="8"/>
                    </a:lnTo>
                    <a:lnTo>
                      <a:pt x="113" y="7"/>
                    </a:lnTo>
                    <a:lnTo>
                      <a:pt x="107" y="4"/>
                    </a:lnTo>
                    <a:lnTo>
                      <a:pt x="107" y="1"/>
                    </a:lnTo>
                    <a:lnTo>
                      <a:pt x="121" y="0"/>
                    </a:lnTo>
                    <a:lnTo>
                      <a:pt x="133" y="7"/>
                    </a:lnTo>
                    <a:lnTo>
                      <a:pt x="130" y="9"/>
                    </a:lnTo>
                    <a:lnTo>
                      <a:pt x="124" y="9"/>
                    </a:lnTo>
                    <a:lnTo>
                      <a:pt x="120" y="15"/>
                    </a:lnTo>
                    <a:lnTo>
                      <a:pt x="127" y="19"/>
                    </a:lnTo>
                    <a:lnTo>
                      <a:pt x="119" y="22"/>
                    </a:lnTo>
                    <a:lnTo>
                      <a:pt x="126" y="29"/>
                    </a:lnTo>
                    <a:lnTo>
                      <a:pt x="111" y="31"/>
                    </a:lnTo>
                    <a:lnTo>
                      <a:pt x="106" y="41"/>
                    </a:lnTo>
                    <a:lnTo>
                      <a:pt x="88" y="34"/>
                    </a:lnTo>
                    <a:lnTo>
                      <a:pt x="92" y="27"/>
                    </a:lnTo>
                    <a:lnTo>
                      <a:pt x="82" y="27"/>
                    </a:lnTo>
                    <a:lnTo>
                      <a:pt x="78" y="38"/>
                    </a:lnTo>
                    <a:lnTo>
                      <a:pt x="70" y="42"/>
                    </a:lnTo>
                    <a:lnTo>
                      <a:pt x="65" y="38"/>
                    </a:lnTo>
                    <a:lnTo>
                      <a:pt x="58" y="39"/>
                    </a:lnTo>
                    <a:lnTo>
                      <a:pt x="61" y="51"/>
                    </a:lnTo>
                    <a:lnTo>
                      <a:pt x="46" y="53"/>
                    </a:lnTo>
                    <a:lnTo>
                      <a:pt x="47" y="46"/>
                    </a:lnTo>
                    <a:lnTo>
                      <a:pt x="41" y="46"/>
                    </a:lnTo>
                    <a:lnTo>
                      <a:pt x="40" y="57"/>
                    </a:lnTo>
                    <a:lnTo>
                      <a:pt x="35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1" name="Freeform 1693"/>
              <p:cNvSpPr>
                <a:spLocks noEditPoints="1"/>
              </p:cNvSpPr>
              <p:nvPr/>
            </p:nvSpPr>
            <p:spPr bwMode="gray">
              <a:xfrm>
                <a:off x="808" y="509"/>
                <a:ext cx="133" cy="57"/>
              </a:xfrm>
              <a:custGeom>
                <a:avLst/>
                <a:gdLst>
                  <a:gd name="T0" fmla="*/ 130 w 133"/>
                  <a:gd name="T1" fmla="*/ 9 h 57"/>
                  <a:gd name="T2" fmla="*/ 126 w 133"/>
                  <a:gd name="T3" fmla="*/ 19 h 57"/>
                  <a:gd name="T4" fmla="*/ 111 w 133"/>
                  <a:gd name="T5" fmla="*/ 31 h 57"/>
                  <a:gd name="T6" fmla="*/ 93 w 133"/>
                  <a:gd name="T7" fmla="*/ 26 h 57"/>
                  <a:gd name="T8" fmla="*/ 70 w 133"/>
                  <a:gd name="T9" fmla="*/ 42 h 57"/>
                  <a:gd name="T10" fmla="*/ 61 w 133"/>
                  <a:gd name="T11" fmla="*/ 51 h 57"/>
                  <a:gd name="T12" fmla="*/ 41 w 133"/>
                  <a:gd name="T13" fmla="*/ 46 h 57"/>
                  <a:gd name="T14" fmla="*/ 30 w 133"/>
                  <a:gd name="T15" fmla="*/ 50 h 57"/>
                  <a:gd name="T16" fmla="*/ 8 w 133"/>
                  <a:gd name="T17" fmla="*/ 51 h 57"/>
                  <a:gd name="T18" fmla="*/ 8 w 133"/>
                  <a:gd name="T19" fmla="*/ 38 h 57"/>
                  <a:gd name="T20" fmla="*/ 32 w 133"/>
                  <a:gd name="T21" fmla="*/ 28 h 57"/>
                  <a:gd name="T22" fmla="*/ 62 w 133"/>
                  <a:gd name="T23" fmla="*/ 16 h 57"/>
                  <a:gd name="T24" fmla="*/ 94 w 133"/>
                  <a:gd name="T25" fmla="*/ 7 h 57"/>
                  <a:gd name="T26" fmla="*/ 114 w 133"/>
                  <a:gd name="T27" fmla="*/ 7 h 57"/>
                  <a:gd name="T28" fmla="*/ 121 w 133"/>
                  <a:gd name="T29" fmla="*/ 1 h 57"/>
                  <a:gd name="T30" fmla="*/ 108 w 133"/>
                  <a:gd name="T31" fmla="*/ 1 h 57"/>
                  <a:gd name="T32" fmla="*/ 107 w 133"/>
                  <a:gd name="T33" fmla="*/ 4 h 57"/>
                  <a:gd name="T34" fmla="*/ 112 w 133"/>
                  <a:gd name="T35" fmla="*/ 7 h 57"/>
                  <a:gd name="T36" fmla="*/ 94 w 133"/>
                  <a:gd name="T37" fmla="*/ 6 h 57"/>
                  <a:gd name="T38" fmla="*/ 74 w 133"/>
                  <a:gd name="T39" fmla="*/ 7 h 57"/>
                  <a:gd name="T40" fmla="*/ 62 w 133"/>
                  <a:gd name="T41" fmla="*/ 10 h 57"/>
                  <a:gd name="T42" fmla="*/ 62 w 133"/>
                  <a:gd name="T43" fmla="*/ 15 h 57"/>
                  <a:gd name="T44" fmla="*/ 42 w 133"/>
                  <a:gd name="T45" fmla="*/ 24 h 57"/>
                  <a:gd name="T46" fmla="*/ 32 w 133"/>
                  <a:gd name="T47" fmla="*/ 28 h 57"/>
                  <a:gd name="T48" fmla="*/ 17 w 133"/>
                  <a:gd name="T49" fmla="*/ 37 h 57"/>
                  <a:gd name="T50" fmla="*/ 8 w 133"/>
                  <a:gd name="T51" fmla="*/ 38 h 57"/>
                  <a:gd name="T52" fmla="*/ 0 w 133"/>
                  <a:gd name="T53" fmla="*/ 42 h 57"/>
                  <a:gd name="T54" fmla="*/ 8 w 133"/>
                  <a:gd name="T55" fmla="*/ 51 h 57"/>
                  <a:gd name="T56" fmla="*/ 15 w 133"/>
                  <a:gd name="T57" fmla="*/ 53 h 57"/>
                  <a:gd name="T58" fmla="*/ 30 w 133"/>
                  <a:gd name="T59" fmla="*/ 51 h 57"/>
                  <a:gd name="T60" fmla="*/ 35 w 133"/>
                  <a:gd name="T61" fmla="*/ 57 h 57"/>
                  <a:gd name="T62" fmla="*/ 40 w 133"/>
                  <a:gd name="T63" fmla="*/ 56 h 57"/>
                  <a:gd name="T64" fmla="*/ 45 w 133"/>
                  <a:gd name="T65" fmla="*/ 53 h 57"/>
                  <a:gd name="T66" fmla="*/ 61 w 133"/>
                  <a:gd name="T67" fmla="*/ 51 h 57"/>
                  <a:gd name="T68" fmla="*/ 58 w 133"/>
                  <a:gd name="T69" fmla="*/ 39 h 57"/>
                  <a:gd name="T70" fmla="*/ 70 w 133"/>
                  <a:gd name="T71" fmla="*/ 42 h 57"/>
                  <a:gd name="T72" fmla="*/ 78 w 133"/>
                  <a:gd name="T73" fmla="*/ 38 h 57"/>
                  <a:gd name="T74" fmla="*/ 92 w 133"/>
                  <a:gd name="T75" fmla="*/ 27 h 57"/>
                  <a:gd name="T76" fmla="*/ 88 w 133"/>
                  <a:gd name="T77" fmla="*/ 35 h 57"/>
                  <a:gd name="T78" fmla="*/ 107 w 133"/>
                  <a:gd name="T79" fmla="*/ 41 h 57"/>
                  <a:gd name="T80" fmla="*/ 126 w 133"/>
                  <a:gd name="T81" fmla="*/ 29 h 57"/>
                  <a:gd name="T82" fmla="*/ 126 w 133"/>
                  <a:gd name="T83" fmla="*/ 19 h 57"/>
                  <a:gd name="T84" fmla="*/ 121 w 133"/>
                  <a:gd name="T85" fmla="*/ 15 h 57"/>
                  <a:gd name="T86" fmla="*/ 131 w 133"/>
                  <a:gd name="T87" fmla="*/ 10 h 57"/>
                  <a:gd name="T88" fmla="*/ 133 w 133"/>
                  <a:gd name="T89" fmla="*/ 7 h 57"/>
                  <a:gd name="T90" fmla="*/ 121 w 133"/>
                  <a:gd name="T9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3" h="57">
                    <a:moveTo>
                      <a:pt x="121" y="1"/>
                    </a:moveTo>
                    <a:lnTo>
                      <a:pt x="133" y="7"/>
                    </a:lnTo>
                    <a:lnTo>
                      <a:pt x="130" y="9"/>
                    </a:lnTo>
                    <a:lnTo>
                      <a:pt x="124" y="9"/>
                    </a:lnTo>
                    <a:lnTo>
                      <a:pt x="120" y="15"/>
                    </a:lnTo>
                    <a:lnTo>
                      <a:pt x="126" y="19"/>
                    </a:lnTo>
                    <a:lnTo>
                      <a:pt x="118" y="22"/>
                    </a:lnTo>
                    <a:lnTo>
                      <a:pt x="126" y="29"/>
                    </a:lnTo>
                    <a:lnTo>
                      <a:pt x="111" y="31"/>
                    </a:lnTo>
                    <a:lnTo>
                      <a:pt x="106" y="41"/>
                    </a:lnTo>
                    <a:lnTo>
                      <a:pt x="88" y="34"/>
                    </a:lnTo>
                    <a:lnTo>
                      <a:pt x="93" y="26"/>
                    </a:lnTo>
                    <a:lnTo>
                      <a:pt x="82" y="26"/>
                    </a:lnTo>
                    <a:lnTo>
                      <a:pt x="77" y="38"/>
                    </a:lnTo>
                    <a:lnTo>
                      <a:pt x="70" y="42"/>
                    </a:lnTo>
                    <a:lnTo>
                      <a:pt x="65" y="38"/>
                    </a:lnTo>
                    <a:lnTo>
                      <a:pt x="58" y="38"/>
                    </a:lnTo>
                    <a:lnTo>
                      <a:pt x="61" y="51"/>
                    </a:lnTo>
                    <a:lnTo>
                      <a:pt x="46" y="53"/>
                    </a:lnTo>
                    <a:lnTo>
                      <a:pt x="47" y="46"/>
                    </a:lnTo>
                    <a:lnTo>
                      <a:pt x="41" y="46"/>
                    </a:lnTo>
                    <a:lnTo>
                      <a:pt x="40" y="56"/>
                    </a:lnTo>
                    <a:lnTo>
                      <a:pt x="35" y="56"/>
                    </a:lnTo>
                    <a:lnTo>
                      <a:pt x="30" y="50"/>
                    </a:lnTo>
                    <a:lnTo>
                      <a:pt x="21" y="49"/>
                    </a:lnTo>
                    <a:lnTo>
                      <a:pt x="15" y="52"/>
                    </a:lnTo>
                    <a:lnTo>
                      <a:pt x="8" y="51"/>
                    </a:lnTo>
                    <a:lnTo>
                      <a:pt x="8" y="45"/>
                    </a:lnTo>
                    <a:lnTo>
                      <a:pt x="1" y="42"/>
                    </a:lnTo>
                    <a:lnTo>
                      <a:pt x="8" y="38"/>
                    </a:lnTo>
                    <a:lnTo>
                      <a:pt x="17" y="38"/>
                    </a:lnTo>
                    <a:lnTo>
                      <a:pt x="30" y="34"/>
                    </a:lnTo>
                    <a:lnTo>
                      <a:pt x="32" y="28"/>
                    </a:lnTo>
                    <a:lnTo>
                      <a:pt x="40" y="28"/>
                    </a:lnTo>
                    <a:lnTo>
                      <a:pt x="43" y="24"/>
                    </a:lnTo>
                    <a:lnTo>
                      <a:pt x="62" y="16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94" y="7"/>
                    </a:lnTo>
                    <a:lnTo>
                      <a:pt x="97" y="8"/>
                    </a:lnTo>
                    <a:lnTo>
                      <a:pt x="108" y="8"/>
                    </a:lnTo>
                    <a:lnTo>
                      <a:pt x="114" y="7"/>
                    </a:lnTo>
                    <a:lnTo>
                      <a:pt x="108" y="4"/>
                    </a:lnTo>
                    <a:lnTo>
                      <a:pt x="108" y="1"/>
                    </a:lnTo>
                    <a:lnTo>
                      <a:pt x="121" y="1"/>
                    </a:lnTo>
                    <a:close/>
                    <a:moveTo>
                      <a:pt x="121" y="0"/>
                    </a:moveTo>
                    <a:lnTo>
                      <a:pt x="121" y="0"/>
                    </a:lnTo>
                    <a:lnTo>
                      <a:pt x="108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107" y="4"/>
                    </a:lnTo>
                    <a:lnTo>
                      <a:pt x="107" y="4"/>
                    </a:lnTo>
                    <a:lnTo>
                      <a:pt x="107" y="4"/>
                    </a:lnTo>
                    <a:lnTo>
                      <a:pt x="112" y="7"/>
                    </a:lnTo>
                    <a:lnTo>
                      <a:pt x="108" y="7"/>
                    </a:lnTo>
                    <a:lnTo>
                      <a:pt x="97" y="7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5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39" y="27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0" y="34"/>
                    </a:lnTo>
                    <a:lnTo>
                      <a:pt x="17" y="37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8" y="46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15" y="52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21" y="50"/>
                    </a:lnTo>
                    <a:lnTo>
                      <a:pt x="30" y="51"/>
                    </a:lnTo>
                    <a:lnTo>
                      <a:pt x="35" y="57"/>
                    </a:lnTo>
                    <a:lnTo>
                      <a:pt x="35" y="57"/>
                    </a:lnTo>
                    <a:lnTo>
                      <a:pt x="35" y="57"/>
                    </a:lnTo>
                    <a:lnTo>
                      <a:pt x="40" y="57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2" y="47"/>
                    </a:lnTo>
                    <a:lnTo>
                      <a:pt x="47" y="46"/>
                    </a:lnTo>
                    <a:lnTo>
                      <a:pt x="45" y="53"/>
                    </a:lnTo>
                    <a:lnTo>
                      <a:pt x="45" y="53"/>
                    </a:lnTo>
                    <a:lnTo>
                      <a:pt x="46" y="53"/>
                    </a:lnTo>
                    <a:lnTo>
                      <a:pt x="61" y="51"/>
                    </a:lnTo>
                    <a:lnTo>
                      <a:pt x="62" y="51"/>
                    </a:lnTo>
                    <a:lnTo>
                      <a:pt x="61" y="51"/>
                    </a:lnTo>
                    <a:lnTo>
                      <a:pt x="58" y="39"/>
                    </a:lnTo>
                    <a:lnTo>
                      <a:pt x="65" y="38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2" y="27"/>
                    </a:lnTo>
                    <a:lnTo>
                      <a:pt x="92" y="27"/>
                    </a:lnTo>
                    <a:lnTo>
                      <a:pt x="88" y="34"/>
                    </a:lnTo>
                    <a:lnTo>
                      <a:pt x="87" y="34"/>
                    </a:lnTo>
                    <a:lnTo>
                      <a:pt x="88" y="35"/>
                    </a:lnTo>
                    <a:lnTo>
                      <a:pt x="106" y="41"/>
                    </a:lnTo>
                    <a:lnTo>
                      <a:pt x="107" y="41"/>
                    </a:lnTo>
                    <a:lnTo>
                      <a:pt x="107" y="41"/>
                    </a:lnTo>
                    <a:lnTo>
                      <a:pt x="111" y="32"/>
                    </a:lnTo>
                    <a:lnTo>
                      <a:pt x="126" y="29"/>
                    </a:lnTo>
                    <a:lnTo>
                      <a:pt x="126" y="29"/>
                    </a:lnTo>
                    <a:lnTo>
                      <a:pt x="126" y="28"/>
                    </a:lnTo>
                    <a:lnTo>
                      <a:pt x="119" y="22"/>
                    </a:lnTo>
                    <a:lnTo>
                      <a:pt x="126" y="19"/>
                    </a:lnTo>
                    <a:lnTo>
                      <a:pt x="127" y="19"/>
                    </a:lnTo>
                    <a:lnTo>
                      <a:pt x="126" y="18"/>
                    </a:lnTo>
                    <a:lnTo>
                      <a:pt x="121" y="15"/>
                    </a:lnTo>
                    <a:lnTo>
                      <a:pt x="124" y="10"/>
                    </a:lnTo>
                    <a:lnTo>
                      <a:pt x="130" y="10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33" y="8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22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2" name="Freeform 1694"/>
              <p:cNvSpPr>
                <a:spLocks noEditPoints="1"/>
              </p:cNvSpPr>
              <p:nvPr/>
            </p:nvSpPr>
            <p:spPr bwMode="gray">
              <a:xfrm>
                <a:off x="808" y="509"/>
                <a:ext cx="133" cy="57"/>
              </a:xfrm>
              <a:custGeom>
                <a:avLst/>
                <a:gdLst>
                  <a:gd name="T0" fmla="*/ 130 w 133"/>
                  <a:gd name="T1" fmla="*/ 9 h 57"/>
                  <a:gd name="T2" fmla="*/ 126 w 133"/>
                  <a:gd name="T3" fmla="*/ 19 h 57"/>
                  <a:gd name="T4" fmla="*/ 111 w 133"/>
                  <a:gd name="T5" fmla="*/ 31 h 57"/>
                  <a:gd name="T6" fmla="*/ 93 w 133"/>
                  <a:gd name="T7" fmla="*/ 26 h 57"/>
                  <a:gd name="T8" fmla="*/ 70 w 133"/>
                  <a:gd name="T9" fmla="*/ 42 h 57"/>
                  <a:gd name="T10" fmla="*/ 61 w 133"/>
                  <a:gd name="T11" fmla="*/ 51 h 57"/>
                  <a:gd name="T12" fmla="*/ 41 w 133"/>
                  <a:gd name="T13" fmla="*/ 46 h 57"/>
                  <a:gd name="T14" fmla="*/ 30 w 133"/>
                  <a:gd name="T15" fmla="*/ 50 h 57"/>
                  <a:gd name="T16" fmla="*/ 8 w 133"/>
                  <a:gd name="T17" fmla="*/ 51 h 57"/>
                  <a:gd name="T18" fmla="*/ 8 w 133"/>
                  <a:gd name="T19" fmla="*/ 38 h 57"/>
                  <a:gd name="T20" fmla="*/ 32 w 133"/>
                  <a:gd name="T21" fmla="*/ 28 h 57"/>
                  <a:gd name="T22" fmla="*/ 62 w 133"/>
                  <a:gd name="T23" fmla="*/ 16 h 57"/>
                  <a:gd name="T24" fmla="*/ 94 w 133"/>
                  <a:gd name="T25" fmla="*/ 7 h 57"/>
                  <a:gd name="T26" fmla="*/ 114 w 133"/>
                  <a:gd name="T27" fmla="*/ 7 h 57"/>
                  <a:gd name="T28" fmla="*/ 121 w 133"/>
                  <a:gd name="T29" fmla="*/ 1 h 57"/>
                  <a:gd name="T30" fmla="*/ 108 w 133"/>
                  <a:gd name="T31" fmla="*/ 1 h 57"/>
                  <a:gd name="T32" fmla="*/ 107 w 133"/>
                  <a:gd name="T33" fmla="*/ 4 h 57"/>
                  <a:gd name="T34" fmla="*/ 112 w 133"/>
                  <a:gd name="T35" fmla="*/ 7 h 57"/>
                  <a:gd name="T36" fmla="*/ 94 w 133"/>
                  <a:gd name="T37" fmla="*/ 6 h 57"/>
                  <a:gd name="T38" fmla="*/ 74 w 133"/>
                  <a:gd name="T39" fmla="*/ 7 h 57"/>
                  <a:gd name="T40" fmla="*/ 62 w 133"/>
                  <a:gd name="T41" fmla="*/ 10 h 57"/>
                  <a:gd name="T42" fmla="*/ 62 w 133"/>
                  <a:gd name="T43" fmla="*/ 15 h 57"/>
                  <a:gd name="T44" fmla="*/ 42 w 133"/>
                  <a:gd name="T45" fmla="*/ 24 h 57"/>
                  <a:gd name="T46" fmla="*/ 32 w 133"/>
                  <a:gd name="T47" fmla="*/ 28 h 57"/>
                  <a:gd name="T48" fmla="*/ 17 w 133"/>
                  <a:gd name="T49" fmla="*/ 37 h 57"/>
                  <a:gd name="T50" fmla="*/ 8 w 133"/>
                  <a:gd name="T51" fmla="*/ 38 h 57"/>
                  <a:gd name="T52" fmla="*/ 0 w 133"/>
                  <a:gd name="T53" fmla="*/ 42 h 57"/>
                  <a:gd name="T54" fmla="*/ 8 w 133"/>
                  <a:gd name="T55" fmla="*/ 51 h 57"/>
                  <a:gd name="T56" fmla="*/ 15 w 133"/>
                  <a:gd name="T57" fmla="*/ 53 h 57"/>
                  <a:gd name="T58" fmla="*/ 30 w 133"/>
                  <a:gd name="T59" fmla="*/ 51 h 57"/>
                  <a:gd name="T60" fmla="*/ 35 w 133"/>
                  <a:gd name="T61" fmla="*/ 57 h 57"/>
                  <a:gd name="T62" fmla="*/ 40 w 133"/>
                  <a:gd name="T63" fmla="*/ 56 h 57"/>
                  <a:gd name="T64" fmla="*/ 45 w 133"/>
                  <a:gd name="T65" fmla="*/ 53 h 57"/>
                  <a:gd name="T66" fmla="*/ 61 w 133"/>
                  <a:gd name="T67" fmla="*/ 51 h 57"/>
                  <a:gd name="T68" fmla="*/ 58 w 133"/>
                  <a:gd name="T69" fmla="*/ 39 h 57"/>
                  <a:gd name="T70" fmla="*/ 70 w 133"/>
                  <a:gd name="T71" fmla="*/ 42 h 57"/>
                  <a:gd name="T72" fmla="*/ 78 w 133"/>
                  <a:gd name="T73" fmla="*/ 38 h 57"/>
                  <a:gd name="T74" fmla="*/ 92 w 133"/>
                  <a:gd name="T75" fmla="*/ 27 h 57"/>
                  <a:gd name="T76" fmla="*/ 88 w 133"/>
                  <a:gd name="T77" fmla="*/ 35 h 57"/>
                  <a:gd name="T78" fmla="*/ 107 w 133"/>
                  <a:gd name="T79" fmla="*/ 41 h 57"/>
                  <a:gd name="T80" fmla="*/ 126 w 133"/>
                  <a:gd name="T81" fmla="*/ 29 h 57"/>
                  <a:gd name="T82" fmla="*/ 126 w 133"/>
                  <a:gd name="T83" fmla="*/ 19 h 57"/>
                  <a:gd name="T84" fmla="*/ 121 w 133"/>
                  <a:gd name="T85" fmla="*/ 15 h 57"/>
                  <a:gd name="T86" fmla="*/ 131 w 133"/>
                  <a:gd name="T87" fmla="*/ 10 h 57"/>
                  <a:gd name="T88" fmla="*/ 133 w 133"/>
                  <a:gd name="T89" fmla="*/ 7 h 57"/>
                  <a:gd name="T90" fmla="*/ 121 w 133"/>
                  <a:gd name="T9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3" h="57">
                    <a:moveTo>
                      <a:pt x="121" y="1"/>
                    </a:moveTo>
                    <a:lnTo>
                      <a:pt x="133" y="7"/>
                    </a:lnTo>
                    <a:lnTo>
                      <a:pt x="130" y="9"/>
                    </a:lnTo>
                    <a:lnTo>
                      <a:pt x="124" y="9"/>
                    </a:lnTo>
                    <a:lnTo>
                      <a:pt x="120" y="15"/>
                    </a:lnTo>
                    <a:lnTo>
                      <a:pt x="126" y="19"/>
                    </a:lnTo>
                    <a:lnTo>
                      <a:pt x="118" y="22"/>
                    </a:lnTo>
                    <a:lnTo>
                      <a:pt x="126" y="29"/>
                    </a:lnTo>
                    <a:lnTo>
                      <a:pt x="111" y="31"/>
                    </a:lnTo>
                    <a:lnTo>
                      <a:pt x="106" y="41"/>
                    </a:lnTo>
                    <a:lnTo>
                      <a:pt x="88" y="34"/>
                    </a:lnTo>
                    <a:lnTo>
                      <a:pt x="93" y="26"/>
                    </a:lnTo>
                    <a:lnTo>
                      <a:pt x="82" y="26"/>
                    </a:lnTo>
                    <a:lnTo>
                      <a:pt x="77" y="38"/>
                    </a:lnTo>
                    <a:lnTo>
                      <a:pt x="70" y="42"/>
                    </a:lnTo>
                    <a:lnTo>
                      <a:pt x="65" y="38"/>
                    </a:lnTo>
                    <a:lnTo>
                      <a:pt x="58" y="38"/>
                    </a:lnTo>
                    <a:lnTo>
                      <a:pt x="61" y="51"/>
                    </a:lnTo>
                    <a:lnTo>
                      <a:pt x="46" y="53"/>
                    </a:lnTo>
                    <a:lnTo>
                      <a:pt x="47" y="46"/>
                    </a:lnTo>
                    <a:lnTo>
                      <a:pt x="41" y="46"/>
                    </a:lnTo>
                    <a:lnTo>
                      <a:pt x="40" y="56"/>
                    </a:lnTo>
                    <a:lnTo>
                      <a:pt x="35" y="56"/>
                    </a:lnTo>
                    <a:lnTo>
                      <a:pt x="30" y="50"/>
                    </a:lnTo>
                    <a:lnTo>
                      <a:pt x="21" y="49"/>
                    </a:lnTo>
                    <a:lnTo>
                      <a:pt x="15" y="52"/>
                    </a:lnTo>
                    <a:lnTo>
                      <a:pt x="8" y="51"/>
                    </a:lnTo>
                    <a:lnTo>
                      <a:pt x="8" y="45"/>
                    </a:lnTo>
                    <a:lnTo>
                      <a:pt x="1" y="42"/>
                    </a:lnTo>
                    <a:lnTo>
                      <a:pt x="8" y="38"/>
                    </a:lnTo>
                    <a:lnTo>
                      <a:pt x="17" y="38"/>
                    </a:lnTo>
                    <a:lnTo>
                      <a:pt x="30" y="34"/>
                    </a:lnTo>
                    <a:lnTo>
                      <a:pt x="32" y="28"/>
                    </a:lnTo>
                    <a:lnTo>
                      <a:pt x="40" y="28"/>
                    </a:lnTo>
                    <a:lnTo>
                      <a:pt x="43" y="24"/>
                    </a:lnTo>
                    <a:lnTo>
                      <a:pt x="62" y="16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94" y="7"/>
                    </a:lnTo>
                    <a:lnTo>
                      <a:pt x="97" y="8"/>
                    </a:lnTo>
                    <a:lnTo>
                      <a:pt x="108" y="8"/>
                    </a:lnTo>
                    <a:lnTo>
                      <a:pt x="114" y="7"/>
                    </a:lnTo>
                    <a:lnTo>
                      <a:pt x="108" y="4"/>
                    </a:lnTo>
                    <a:lnTo>
                      <a:pt x="108" y="1"/>
                    </a:lnTo>
                    <a:lnTo>
                      <a:pt x="121" y="1"/>
                    </a:lnTo>
                    <a:moveTo>
                      <a:pt x="121" y="0"/>
                    </a:moveTo>
                    <a:lnTo>
                      <a:pt x="121" y="0"/>
                    </a:lnTo>
                    <a:lnTo>
                      <a:pt x="108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107" y="4"/>
                    </a:lnTo>
                    <a:lnTo>
                      <a:pt x="107" y="4"/>
                    </a:lnTo>
                    <a:lnTo>
                      <a:pt x="107" y="4"/>
                    </a:lnTo>
                    <a:lnTo>
                      <a:pt x="112" y="7"/>
                    </a:lnTo>
                    <a:lnTo>
                      <a:pt x="108" y="7"/>
                    </a:lnTo>
                    <a:lnTo>
                      <a:pt x="97" y="7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5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39" y="27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0" y="34"/>
                    </a:lnTo>
                    <a:lnTo>
                      <a:pt x="17" y="37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8" y="46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15" y="52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21" y="50"/>
                    </a:lnTo>
                    <a:lnTo>
                      <a:pt x="30" y="51"/>
                    </a:lnTo>
                    <a:lnTo>
                      <a:pt x="35" y="57"/>
                    </a:lnTo>
                    <a:lnTo>
                      <a:pt x="35" y="57"/>
                    </a:lnTo>
                    <a:lnTo>
                      <a:pt x="35" y="57"/>
                    </a:lnTo>
                    <a:lnTo>
                      <a:pt x="40" y="57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2" y="47"/>
                    </a:lnTo>
                    <a:lnTo>
                      <a:pt x="47" y="46"/>
                    </a:lnTo>
                    <a:lnTo>
                      <a:pt x="45" y="53"/>
                    </a:lnTo>
                    <a:lnTo>
                      <a:pt x="45" y="53"/>
                    </a:lnTo>
                    <a:lnTo>
                      <a:pt x="46" y="53"/>
                    </a:lnTo>
                    <a:lnTo>
                      <a:pt x="61" y="51"/>
                    </a:lnTo>
                    <a:lnTo>
                      <a:pt x="62" y="51"/>
                    </a:lnTo>
                    <a:lnTo>
                      <a:pt x="61" y="51"/>
                    </a:lnTo>
                    <a:lnTo>
                      <a:pt x="58" y="39"/>
                    </a:lnTo>
                    <a:lnTo>
                      <a:pt x="65" y="38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2" y="27"/>
                    </a:lnTo>
                    <a:lnTo>
                      <a:pt x="92" y="27"/>
                    </a:lnTo>
                    <a:lnTo>
                      <a:pt x="88" y="34"/>
                    </a:lnTo>
                    <a:lnTo>
                      <a:pt x="87" y="34"/>
                    </a:lnTo>
                    <a:lnTo>
                      <a:pt x="88" y="35"/>
                    </a:lnTo>
                    <a:lnTo>
                      <a:pt x="106" y="41"/>
                    </a:lnTo>
                    <a:lnTo>
                      <a:pt x="107" y="41"/>
                    </a:lnTo>
                    <a:lnTo>
                      <a:pt x="107" y="41"/>
                    </a:lnTo>
                    <a:lnTo>
                      <a:pt x="111" y="32"/>
                    </a:lnTo>
                    <a:lnTo>
                      <a:pt x="126" y="29"/>
                    </a:lnTo>
                    <a:lnTo>
                      <a:pt x="126" y="29"/>
                    </a:lnTo>
                    <a:lnTo>
                      <a:pt x="126" y="28"/>
                    </a:lnTo>
                    <a:lnTo>
                      <a:pt x="119" y="22"/>
                    </a:lnTo>
                    <a:lnTo>
                      <a:pt x="126" y="19"/>
                    </a:lnTo>
                    <a:lnTo>
                      <a:pt x="127" y="19"/>
                    </a:lnTo>
                    <a:lnTo>
                      <a:pt x="126" y="18"/>
                    </a:lnTo>
                    <a:lnTo>
                      <a:pt x="121" y="15"/>
                    </a:lnTo>
                    <a:lnTo>
                      <a:pt x="124" y="10"/>
                    </a:lnTo>
                    <a:lnTo>
                      <a:pt x="130" y="10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33" y="8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22" y="0"/>
                    </a:lnTo>
                    <a:lnTo>
                      <a:pt x="121" y="0"/>
                    </a:lnTo>
                    <a:lnTo>
                      <a:pt x="12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3" name="Freeform 1695"/>
              <p:cNvSpPr>
                <a:spLocks/>
              </p:cNvSpPr>
              <p:nvPr/>
            </p:nvSpPr>
            <p:spPr bwMode="gray">
              <a:xfrm>
                <a:off x="980" y="466"/>
                <a:ext cx="67" cy="18"/>
              </a:xfrm>
              <a:custGeom>
                <a:avLst/>
                <a:gdLst>
                  <a:gd name="T0" fmla="*/ 37 w 67"/>
                  <a:gd name="T1" fmla="*/ 14 h 18"/>
                  <a:gd name="T2" fmla="*/ 34 w 67"/>
                  <a:gd name="T3" fmla="*/ 16 h 18"/>
                  <a:gd name="T4" fmla="*/ 25 w 67"/>
                  <a:gd name="T5" fmla="*/ 17 h 18"/>
                  <a:gd name="T6" fmla="*/ 16 w 67"/>
                  <a:gd name="T7" fmla="*/ 15 h 18"/>
                  <a:gd name="T8" fmla="*/ 3 w 67"/>
                  <a:gd name="T9" fmla="*/ 17 h 18"/>
                  <a:gd name="T10" fmla="*/ 0 w 67"/>
                  <a:gd name="T11" fmla="*/ 13 h 18"/>
                  <a:gd name="T12" fmla="*/ 8 w 67"/>
                  <a:gd name="T13" fmla="*/ 11 h 18"/>
                  <a:gd name="T14" fmla="*/ 10 w 67"/>
                  <a:gd name="T15" fmla="*/ 7 h 18"/>
                  <a:gd name="T16" fmla="*/ 28 w 67"/>
                  <a:gd name="T17" fmla="*/ 7 h 18"/>
                  <a:gd name="T18" fmla="*/ 38 w 67"/>
                  <a:gd name="T19" fmla="*/ 1 h 18"/>
                  <a:gd name="T20" fmla="*/ 49 w 67"/>
                  <a:gd name="T21" fmla="*/ 0 h 18"/>
                  <a:gd name="T22" fmla="*/ 58 w 67"/>
                  <a:gd name="T23" fmla="*/ 7 h 18"/>
                  <a:gd name="T24" fmla="*/ 67 w 67"/>
                  <a:gd name="T25" fmla="*/ 7 h 18"/>
                  <a:gd name="T26" fmla="*/ 67 w 67"/>
                  <a:gd name="T27" fmla="*/ 15 h 18"/>
                  <a:gd name="T28" fmla="*/ 47 w 67"/>
                  <a:gd name="T29" fmla="*/ 18 h 18"/>
                  <a:gd name="T30" fmla="*/ 37 w 67"/>
                  <a:gd name="T31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7" h="18">
                    <a:moveTo>
                      <a:pt x="37" y="14"/>
                    </a:moveTo>
                    <a:lnTo>
                      <a:pt x="34" y="16"/>
                    </a:lnTo>
                    <a:lnTo>
                      <a:pt x="25" y="17"/>
                    </a:lnTo>
                    <a:lnTo>
                      <a:pt x="16" y="15"/>
                    </a:lnTo>
                    <a:lnTo>
                      <a:pt x="3" y="17"/>
                    </a:lnTo>
                    <a:lnTo>
                      <a:pt x="0" y="13"/>
                    </a:lnTo>
                    <a:lnTo>
                      <a:pt x="8" y="11"/>
                    </a:lnTo>
                    <a:lnTo>
                      <a:pt x="10" y="7"/>
                    </a:lnTo>
                    <a:lnTo>
                      <a:pt x="28" y="7"/>
                    </a:lnTo>
                    <a:lnTo>
                      <a:pt x="38" y="1"/>
                    </a:lnTo>
                    <a:lnTo>
                      <a:pt x="49" y="0"/>
                    </a:lnTo>
                    <a:lnTo>
                      <a:pt x="58" y="7"/>
                    </a:lnTo>
                    <a:lnTo>
                      <a:pt x="67" y="7"/>
                    </a:lnTo>
                    <a:lnTo>
                      <a:pt x="67" y="15"/>
                    </a:lnTo>
                    <a:lnTo>
                      <a:pt x="47" y="18"/>
                    </a:lnTo>
                    <a:lnTo>
                      <a:pt x="3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4" name="Freeform 1696"/>
              <p:cNvSpPr>
                <a:spLocks noEditPoints="1"/>
              </p:cNvSpPr>
              <p:nvPr/>
            </p:nvSpPr>
            <p:spPr bwMode="gray">
              <a:xfrm>
                <a:off x="980" y="466"/>
                <a:ext cx="68" cy="19"/>
              </a:xfrm>
              <a:custGeom>
                <a:avLst/>
                <a:gdLst>
                  <a:gd name="T0" fmla="*/ 49 w 68"/>
                  <a:gd name="T1" fmla="*/ 0 h 19"/>
                  <a:gd name="T2" fmla="*/ 58 w 68"/>
                  <a:gd name="T3" fmla="*/ 7 h 19"/>
                  <a:gd name="T4" fmla="*/ 67 w 68"/>
                  <a:gd name="T5" fmla="*/ 7 h 19"/>
                  <a:gd name="T6" fmla="*/ 67 w 68"/>
                  <a:gd name="T7" fmla="*/ 15 h 19"/>
                  <a:gd name="T8" fmla="*/ 47 w 68"/>
                  <a:gd name="T9" fmla="*/ 18 h 19"/>
                  <a:gd name="T10" fmla="*/ 37 w 68"/>
                  <a:gd name="T11" fmla="*/ 13 h 19"/>
                  <a:gd name="T12" fmla="*/ 34 w 68"/>
                  <a:gd name="T13" fmla="*/ 16 h 19"/>
                  <a:gd name="T14" fmla="*/ 25 w 68"/>
                  <a:gd name="T15" fmla="*/ 16 h 19"/>
                  <a:gd name="T16" fmla="*/ 16 w 68"/>
                  <a:gd name="T17" fmla="*/ 15 h 19"/>
                  <a:gd name="T18" fmla="*/ 4 w 68"/>
                  <a:gd name="T19" fmla="*/ 16 h 19"/>
                  <a:gd name="T20" fmla="*/ 1 w 68"/>
                  <a:gd name="T21" fmla="*/ 13 h 19"/>
                  <a:gd name="T22" fmla="*/ 8 w 68"/>
                  <a:gd name="T23" fmla="*/ 11 h 19"/>
                  <a:gd name="T24" fmla="*/ 10 w 68"/>
                  <a:gd name="T25" fmla="*/ 7 h 19"/>
                  <a:gd name="T26" fmla="*/ 28 w 68"/>
                  <a:gd name="T27" fmla="*/ 7 h 19"/>
                  <a:gd name="T28" fmla="*/ 38 w 68"/>
                  <a:gd name="T29" fmla="*/ 1 h 19"/>
                  <a:gd name="T30" fmla="*/ 49 w 68"/>
                  <a:gd name="T31" fmla="*/ 0 h 19"/>
                  <a:gd name="T32" fmla="*/ 49 w 68"/>
                  <a:gd name="T33" fmla="*/ 0 h 19"/>
                  <a:gd name="T34" fmla="*/ 49 w 68"/>
                  <a:gd name="T35" fmla="*/ 0 h 19"/>
                  <a:gd name="T36" fmla="*/ 38 w 68"/>
                  <a:gd name="T37" fmla="*/ 0 h 19"/>
                  <a:gd name="T38" fmla="*/ 38 w 68"/>
                  <a:gd name="T39" fmla="*/ 0 h 19"/>
                  <a:gd name="T40" fmla="*/ 38 w 68"/>
                  <a:gd name="T41" fmla="*/ 0 h 19"/>
                  <a:gd name="T42" fmla="*/ 28 w 68"/>
                  <a:gd name="T43" fmla="*/ 6 h 19"/>
                  <a:gd name="T44" fmla="*/ 10 w 68"/>
                  <a:gd name="T45" fmla="*/ 7 h 19"/>
                  <a:gd name="T46" fmla="*/ 9 w 68"/>
                  <a:gd name="T47" fmla="*/ 7 h 19"/>
                  <a:gd name="T48" fmla="*/ 9 w 68"/>
                  <a:gd name="T49" fmla="*/ 7 h 19"/>
                  <a:gd name="T50" fmla="*/ 8 w 68"/>
                  <a:gd name="T51" fmla="*/ 11 h 19"/>
                  <a:gd name="T52" fmla="*/ 1 w 68"/>
                  <a:gd name="T53" fmla="*/ 12 h 19"/>
                  <a:gd name="T54" fmla="*/ 0 w 68"/>
                  <a:gd name="T55" fmla="*/ 12 h 19"/>
                  <a:gd name="T56" fmla="*/ 0 w 68"/>
                  <a:gd name="T57" fmla="*/ 13 h 19"/>
                  <a:gd name="T58" fmla="*/ 3 w 68"/>
                  <a:gd name="T59" fmla="*/ 17 h 19"/>
                  <a:gd name="T60" fmla="*/ 3 w 68"/>
                  <a:gd name="T61" fmla="*/ 17 h 19"/>
                  <a:gd name="T62" fmla="*/ 4 w 68"/>
                  <a:gd name="T63" fmla="*/ 17 h 19"/>
                  <a:gd name="T64" fmla="*/ 16 w 68"/>
                  <a:gd name="T65" fmla="*/ 16 h 19"/>
                  <a:gd name="T66" fmla="*/ 25 w 68"/>
                  <a:gd name="T67" fmla="*/ 17 h 19"/>
                  <a:gd name="T68" fmla="*/ 25 w 68"/>
                  <a:gd name="T69" fmla="*/ 17 h 19"/>
                  <a:gd name="T70" fmla="*/ 25 w 68"/>
                  <a:gd name="T71" fmla="*/ 17 h 19"/>
                  <a:gd name="T72" fmla="*/ 34 w 68"/>
                  <a:gd name="T73" fmla="*/ 16 h 19"/>
                  <a:gd name="T74" fmla="*/ 34 w 68"/>
                  <a:gd name="T75" fmla="*/ 16 h 19"/>
                  <a:gd name="T76" fmla="*/ 34 w 68"/>
                  <a:gd name="T77" fmla="*/ 16 h 19"/>
                  <a:gd name="T78" fmla="*/ 37 w 68"/>
                  <a:gd name="T79" fmla="*/ 14 h 19"/>
                  <a:gd name="T80" fmla="*/ 47 w 68"/>
                  <a:gd name="T81" fmla="*/ 19 h 19"/>
                  <a:gd name="T82" fmla="*/ 47 w 68"/>
                  <a:gd name="T83" fmla="*/ 19 h 19"/>
                  <a:gd name="T84" fmla="*/ 47 w 68"/>
                  <a:gd name="T85" fmla="*/ 19 h 19"/>
                  <a:gd name="T86" fmla="*/ 67 w 68"/>
                  <a:gd name="T87" fmla="*/ 15 h 19"/>
                  <a:gd name="T88" fmla="*/ 68 w 68"/>
                  <a:gd name="T89" fmla="*/ 15 h 19"/>
                  <a:gd name="T90" fmla="*/ 68 w 68"/>
                  <a:gd name="T91" fmla="*/ 15 h 19"/>
                  <a:gd name="T92" fmla="*/ 68 w 68"/>
                  <a:gd name="T93" fmla="*/ 7 h 19"/>
                  <a:gd name="T94" fmla="*/ 68 w 68"/>
                  <a:gd name="T95" fmla="*/ 7 h 19"/>
                  <a:gd name="T96" fmla="*/ 67 w 68"/>
                  <a:gd name="T97" fmla="*/ 7 h 19"/>
                  <a:gd name="T98" fmla="*/ 58 w 68"/>
                  <a:gd name="T99" fmla="*/ 7 h 19"/>
                  <a:gd name="T100" fmla="*/ 49 w 68"/>
                  <a:gd name="T101" fmla="*/ 0 h 19"/>
                  <a:gd name="T102" fmla="*/ 49 w 68"/>
                  <a:gd name="T103" fmla="*/ 0 h 19"/>
                  <a:gd name="T104" fmla="*/ 49 w 68"/>
                  <a:gd name="T10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19">
                    <a:moveTo>
                      <a:pt x="49" y="0"/>
                    </a:moveTo>
                    <a:lnTo>
                      <a:pt x="58" y="7"/>
                    </a:lnTo>
                    <a:lnTo>
                      <a:pt x="67" y="7"/>
                    </a:lnTo>
                    <a:lnTo>
                      <a:pt x="67" y="15"/>
                    </a:lnTo>
                    <a:lnTo>
                      <a:pt x="47" y="18"/>
                    </a:lnTo>
                    <a:lnTo>
                      <a:pt x="37" y="13"/>
                    </a:lnTo>
                    <a:lnTo>
                      <a:pt x="34" y="16"/>
                    </a:lnTo>
                    <a:lnTo>
                      <a:pt x="25" y="16"/>
                    </a:lnTo>
                    <a:lnTo>
                      <a:pt x="16" y="15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8" y="11"/>
                    </a:lnTo>
                    <a:lnTo>
                      <a:pt x="10" y="7"/>
                    </a:lnTo>
                    <a:lnTo>
                      <a:pt x="28" y="7"/>
                    </a:lnTo>
                    <a:lnTo>
                      <a:pt x="38" y="1"/>
                    </a:lnTo>
                    <a:lnTo>
                      <a:pt x="49" y="0"/>
                    </a:lnTo>
                    <a:close/>
                    <a:moveTo>
                      <a:pt x="49" y="0"/>
                    </a:moveTo>
                    <a:lnTo>
                      <a:pt x="49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28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11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16" y="16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7" y="14"/>
                    </a:lnTo>
                    <a:lnTo>
                      <a:pt x="47" y="19"/>
                    </a:lnTo>
                    <a:lnTo>
                      <a:pt x="47" y="19"/>
                    </a:lnTo>
                    <a:lnTo>
                      <a:pt x="47" y="19"/>
                    </a:lnTo>
                    <a:lnTo>
                      <a:pt x="67" y="15"/>
                    </a:lnTo>
                    <a:lnTo>
                      <a:pt x="68" y="15"/>
                    </a:lnTo>
                    <a:lnTo>
                      <a:pt x="68" y="15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7" y="7"/>
                    </a:lnTo>
                    <a:lnTo>
                      <a:pt x="58" y="7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5" name="Freeform 1697"/>
              <p:cNvSpPr>
                <a:spLocks noEditPoints="1"/>
              </p:cNvSpPr>
              <p:nvPr/>
            </p:nvSpPr>
            <p:spPr bwMode="gray">
              <a:xfrm>
                <a:off x="980" y="466"/>
                <a:ext cx="68" cy="19"/>
              </a:xfrm>
              <a:custGeom>
                <a:avLst/>
                <a:gdLst>
                  <a:gd name="T0" fmla="*/ 49 w 68"/>
                  <a:gd name="T1" fmla="*/ 0 h 19"/>
                  <a:gd name="T2" fmla="*/ 58 w 68"/>
                  <a:gd name="T3" fmla="*/ 7 h 19"/>
                  <a:gd name="T4" fmla="*/ 67 w 68"/>
                  <a:gd name="T5" fmla="*/ 7 h 19"/>
                  <a:gd name="T6" fmla="*/ 67 w 68"/>
                  <a:gd name="T7" fmla="*/ 15 h 19"/>
                  <a:gd name="T8" fmla="*/ 47 w 68"/>
                  <a:gd name="T9" fmla="*/ 18 h 19"/>
                  <a:gd name="T10" fmla="*/ 37 w 68"/>
                  <a:gd name="T11" fmla="*/ 13 h 19"/>
                  <a:gd name="T12" fmla="*/ 34 w 68"/>
                  <a:gd name="T13" fmla="*/ 16 h 19"/>
                  <a:gd name="T14" fmla="*/ 25 w 68"/>
                  <a:gd name="T15" fmla="*/ 16 h 19"/>
                  <a:gd name="T16" fmla="*/ 16 w 68"/>
                  <a:gd name="T17" fmla="*/ 15 h 19"/>
                  <a:gd name="T18" fmla="*/ 4 w 68"/>
                  <a:gd name="T19" fmla="*/ 16 h 19"/>
                  <a:gd name="T20" fmla="*/ 1 w 68"/>
                  <a:gd name="T21" fmla="*/ 13 h 19"/>
                  <a:gd name="T22" fmla="*/ 8 w 68"/>
                  <a:gd name="T23" fmla="*/ 11 h 19"/>
                  <a:gd name="T24" fmla="*/ 10 w 68"/>
                  <a:gd name="T25" fmla="*/ 7 h 19"/>
                  <a:gd name="T26" fmla="*/ 28 w 68"/>
                  <a:gd name="T27" fmla="*/ 7 h 19"/>
                  <a:gd name="T28" fmla="*/ 38 w 68"/>
                  <a:gd name="T29" fmla="*/ 1 h 19"/>
                  <a:gd name="T30" fmla="*/ 49 w 68"/>
                  <a:gd name="T31" fmla="*/ 0 h 19"/>
                  <a:gd name="T32" fmla="*/ 49 w 68"/>
                  <a:gd name="T33" fmla="*/ 0 h 19"/>
                  <a:gd name="T34" fmla="*/ 49 w 68"/>
                  <a:gd name="T35" fmla="*/ 0 h 19"/>
                  <a:gd name="T36" fmla="*/ 38 w 68"/>
                  <a:gd name="T37" fmla="*/ 0 h 19"/>
                  <a:gd name="T38" fmla="*/ 38 w 68"/>
                  <a:gd name="T39" fmla="*/ 0 h 19"/>
                  <a:gd name="T40" fmla="*/ 38 w 68"/>
                  <a:gd name="T41" fmla="*/ 0 h 19"/>
                  <a:gd name="T42" fmla="*/ 28 w 68"/>
                  <a:gd name="T43" fmla="*/ 6 h 19"/>
                  <a:gd name="T44" fmla="*/ 10 w 68"/>
                  <a:gd name="T45" fmla="*/ 7 h 19"/>
                  <a:gd name="T46" fmla="*/ 9 w 68"/>
                  <a:gd name="T47" fmla="*/ 7 h 19"/>
                  <a:gd name="T48" fmla="*/ 9 w 68"/>
                  <a:gd name="T49" fmla="*/ 7 h 19"/>
                  <a:gd name="T50" fmla="*/ 8 w 68"/>
                  <a:gd name="T51" fmla="*/ 11 h 19"/>
                  <a:gd name="T52" fmla="*/ 1 w 68"/>
                  <a:gd name="T53" fmla="*/ 12 h 19"/>
                  <a:gd name="T54" fmla="*/ 0 w 68"/>
                  <a:gd name="T55" fmla="*/ 12 h 19"/>
                  <a:gd name="T56" fmla="*/ 0 w 68"/>
                  <a:gd name="T57" fmla="*/ 13 h 19"/>
                  <a:gd name="T58" fmla="*/ 3 w 68"/>
                  <a:gd name="T59" fmla="*/ 17 h 19"/>
                  <a:gd name="T60" fmla="*/ 3 w 68"/>
                  <a:gd name="T61" fmla="*/ 17 h 19"/>
                  <a:gd name="T62" fmla="*/ 4 w 68"/>
                  <a:gd name="T63" fmla="*/ 17 h 19"/>
                  <a:gd name="T64" fmla="*/ 16 w 68"/>
                  <a:gd name="T65" fmla="*/ 16 h 19"/>
                  <a:gd name="T66" fmla="*/ 25 w 68"/>
                  <a:gd name="T67" fmla="*/ 17 h 19"/>
                  <a:gd name="T68" fmla="*/ 25 w 68"/>
                  <a:gd name="T69" fmla="*/ 17 h 19"/>
                  <a:gd name="T70" fmla="*/ 25 w 68"/>
                  <a:gd name="T71" fmla="*/ 17 h 19"/>
                  <a:gd name="T72" fmla="*/ 34 w 68"/>
                  <a:gd name="T73" fmla="*/ 16 h 19"/>
                  <a:gd name="T74" fmla="*/ 34 w 68"/>
                  <a:gd name="T75" fmla="*/ 16 h 19"/>
                  <a:gd name="T76" fmla="*/ 34 w 68"/>
                  <a:gd name="T77" fmla="*/ 16 h 19"/>
                  <a:gd name="T78" fmla="*/ 37 w 68"/>
                  <a:gd name="T79" fmla="*/ 14 h 19"/>
                  <a:gd name="T80" fmla="*/ 47 w 68"/>
                  <a:gd name="T81" fmla="*/ 19 h 19"/>
                  <a:gd name="T82" fmla="*/ 47 w 68"/>
                  <a:gd name="T83" fmla="*/ 19 h 19"/>
                  <a:gd name="T84" fmla="*/ 47 w 68"/>
                  <a:gd name="T85" fmla="*/ 19 h 19"/>
                  <a:gd name="T86" fmla="*/ 67 w 68"/>
                  <a:gd name="T87" fmla="*/ 15 h 19"/>
                  <a:gd name="T88" fmla="*/ 68 w 68"/>
                  <a:gd name="T89" fmla="*/ 15 h 19"/>
                  <a:gd name="T90" fmla="*/ 68 w 68"/>
                  <a:gd name="T91" fmla="*/ 15 h 19"/>
                  <a:gd name="T92" fmla="*/ 68 w 68"/>
                  <a:gd name="T93" fmla="*/ 7 h 19"/>
                  <a:gd name="T94" fmla="*/ 68 w 68"/>
                  <a:gd name="T95" fmla="*/ 7 h 19"/>
                  <a:gd name="T96" fmla="*/ 67 w 68"/>
                  <a:gd name="T97" fmla="*/ 7 h 19"/>
                  <a:gd name="T98" fmla="*/ 58 w 68"/>
                  <a:gd name="T99" fmla="*/ 7 h 19"/>
                  <a:gd name="T100" fmla="*/ 49 w 68"/>
                  <a:gd name="T101" fmla="*/ 0 h 19"/>
                  <a:gd name="T102" fmla="*/ 49 w 68"/>
                  <a:gd name="T103" fmla="*/ 0 h 19"/>
                  <a:gd name="T104" fmla="*/ 49 w 68"/>
                  <a:gd name="T10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19">
                    <a:moveTo>
                      <a:pt x="49" y="0"/>
                    </a:moveTo>
                    <a:lnTo>
                      <a:pt x="58" y="7"/>
                    </a:lnTo>
                    <a:lnTo>
                      <a:pt x="67" y="7"/>
                    </a:lnTo>
                    <a:lnTo>
                      <a:pt x="67" y="15"/>
                    </a:lnTo>
                    <a:lnTo>
                      <a:pt x="47" y="18"/>
                    </a:lnTo>
                    <a:lnTo>
                      <a:pt x="37" y="13"/>
                    </a:lnTo>
                    <a:lnTo>
                      <a:pt x="34" y="16"/>
                    </a:lnTo>
                    <a:lnTo>
                      <a:pt x="25" y="16"/>
                    </a:lnTo>
                    <a:lnTo>
                      <a:pt x="16" y="15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8" y="11"/>
                    </a:lnTo>
                    <a:lnTo>
                      <a:pt x="10" y="7"/>
                    </a:lnTo>
                    <a:lnTo>
                      <a:pt x="28" y="7"/>
                    </a:lnTo>
                    <a:lnTo>
                      <a:pt x="38" y="1"/>
                    </a:lnTo>
                    <a:lnTo>
                      <a:pt x="49" y="0"/>
                    </a:lnTo>
                    <a:moveTo>
                      <a:pt x="49" y="0"/>
                    </a:moveTo>
                    <a:lnTo>
                      <a:pt x="49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28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11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16" y="16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7" y="14"/>
                    </a:lnTo>
                    <a:lnTo>
                      <a:pt x="47" y="19"/>
                    </a:lnTo>
                    <a:lnTo>
                      <a:pt x="47" y="19"/>
                    </a:lnTo>
                    <a:lnTo>
                      <a:pt x="47" y="19"/>
                    </a:lnTo>
                    <a:lnTo>
                      <a:pt x="67" y="15"/>
                    </a:lnTo>
                    <a:lnTo>
                      <a:pt x="68" y="15"/>
                    </a:lnTo>
                    <a:lnTo>
                      <a:pt x="68" y="15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7" y="7"/>
                    </a:lnTo>
                    <a:lnTo>
                      <a:pt x="58" y="7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6" name="Freeform 1698"/>
              <p:cNvSpPr>
                <a:spLocks/>
              </p:cNvSpPr>
              <p:nvPr/>
            </p:nvSpPr>
            <p:spPr bwMode="gray">
              <a:xfrm>
                <a:off x="1115" y="442"/>
                <a:ext cx="117" cy="55"/>
              </a:xfrm>
              <a:custGeom>
                <a:avLst/>
                <a:gdLst>
                  <a:gd name="T0" fmla="*/ 84 w 117"/>
                  <a:gd name="T1" fmla="*/ 47 h 55"/>
                  <a:gd name="T2" fmla="*/ 83 w 117"/>
                  <a:gd name="T3" fmla="*/ 45 h 55"/>
                  <a:gd name="T4" fmla="*/ 71 w 117"/>
                  <a:gd name="T5" fmla="*/ 44 h 55"/>
                  <a:gd name="T6" fmla="*/ 62 w 117"/>
                  <a:gd name="T7" fmla="*/ 39 h 55"/>
                  <a:gd name="T8" fmla="*/ 50 w 117"/>
                  <a:gd name="T9" fmla="*/ 42 h 55"/>
                  <a:gd name="T10" fmla="*/ 44 w 117"/>
                  <a:gd name="T11" fmla="*/ 39 h 55"/>
                  <a:gd name="T12" fmla="*/ 23 w 117"/>
                  <a:gd name="T13" fmla="*/ 40 h 55"/>
                  <a:gd name="T14" fmla="*/ 13 w 117"/>
                  <a:gd name="T15" fmla="*/ 36 h 55"/>
                  <a:gd name="T16" fmla="*/ 16 w 117"/>
                  <a:gd name="T17" fmla="*/ 30 h 55"/>
                  <a:gd name="T18" fmla="*/ 39 w 117"/>
                  <a:gd name="T19" fmla="*/ 31 h 55"/>
                  <a:gd name="T20" fmla="*/ 33 w 117"/>
                  <a:gd name="T21" fmla="*/ 26 h 55"/>
                  <a:gd name="T22" fmla="*/ 33 w 117"/>
                  <a:gd name="T23" fmla="*/ 24 h 55"/>
                  <a:gd name="T24" fmla="*/ 29 w 117"/>
                  <a:gd name="T25" fmla="*/ 21 h 55"/>
                  <a:gd name="T26" fmla="*/ 29 w 117"/>
                  <a:gd name="T27" fmla="*/ 17 h 55"/>
                  <a:gd name="T28" fmla="*/ 24 w 117"/>
                  <a:gd name="T29" fmla="*/ 18 h 55"/>
                  <a:gd name="T30" fmla="*/ 20 w 117"/>
                  <a:gd name="T31" fmla="*/ 23 h 55"/>
                  <a:gd name="T32" fmla="*/ 12 w 117"/>
                  <a:gd name="T33" fmla="*/ 21 h 55"/>
                  <a:gd name="T34" fmla="*/ 11 w 117"/>
                  <a:gd name="T35" fmla="*/ 14 h 55"/>
                  <a:gd name="T36" fmla="*/ 0 w 117"/>
                  <a:gd name="T37" fmla="*/ 13 h 55"/>
                  <a:gd name="T38" fmla="*/ 1 w 117"/>
                  <a:gd name="T39" fmla="*/ 2 h 55"/>
                  <a:gd name="T40" fmla="*/ 20 w 117"/>
                  <a:gd name="T41" fmla="*/ 2 h 55"/>
                  <a:gd name="T42" fmla="*/ 34 w 117"/>
                  <a:gd name="T43" fmla="*/ 0 h 55"/>
                  <a:gd name="T44" fmla="*/ 48 w 117"/>
                  <a:gd name="T45" fmla="*/ 9 h 55"/>
                  <a:gd name="T46" fmla="*/ 52 w 117"/>
                  <a:gd name="T47" fmla="*/ 18 h 55"/>
                  <a:gd name="T48" fmla="*/ 57 w 117"/>
                  <a:gd name="T49" fmla="*/ 19 h 55"/>
                  <a:gd name="T50" fmla="*/ 57 w 117"/>
                  <a:gd name="T51" fmla="*/ 14 h 55"/>
                  <a:gd name="T52" fmla="*/ 70 w 117"/>
                  <a:gd name="T53" fmla="*/ 11 h 55"/>
                  <a:gd name="T54" fmla="*/ 83 w 117"/>
                  <a:gd name="T55" fmla="*/ 15 h 55"/>
                  <a:gd name="T56" fmla="*/ 79 w 117"/>
                  <a:gd name="T57" fmla="*/ 23 h 55"/>
                  <a:gd name="T58" fmla="*/ 98 w 117"/>
                  <a:gd name="T59" fmla="*/ 26 h 55"/>
                  <a:gd name="T60" fmla="*/ 99 w 117"/>
                  <a:gd name="T61" fmla="*/ 33 h 55"/>
                  <a:gd name="T62" fmla="*/ 117 w 117"/>
                  <a:gd name="T63" fmla="*/ 45 h 55"/>
                  <a:gd name="T64" fmla="*/ 111 w 117"/>
                  <a:gd name="T65" fmla="*/ 54 h 55"/>
                  <a:gd name="T66" fmla="*/ 94 w 117"/>
                  <a:gd name="T67" fmla="*/ 55 h 55"/>
                  <a:gd name="T68" fmla="*/ 84 w 117"/>
                  <a:gd name="T69" fmla="*/ 4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" h="55">
                    <a:moveTo>
                      <a:pt x="84" y="47"/>
                    </a:moveTo>
                    <a:lnTo>
                      <a:pt x="83" y="45"/>
                    </a:lnTo>
                    <a:lnTo>
                      <a:pt x="71" y="44"/>
                    </a:lnTo>
                    <a:lnTo>
                      <a:pt x="62" y="39"/>
                    </a:lnTo>
                    <a:lnTo>
                      <a:pt x="50" y="42"/>
                    </a:lnTo>
                    <a:lnTo>
                      <a:pt x="44" y="39"/>
                    </a:lnTo>
                    <a:lnTo>
                      <a:pt x="23" y="40"/>
                    </a:lnTo>
                    <a:lnTo>
                      <a:pt x="13" y="36"/>
                    </a:lnTo>
                    <a:lnTo>
                      <a:pt x="16" y="30"/>
                    </a:lnTo>
                    <a:lnTo>
                      <a:pt x="39" y="31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29" y="21"/>
                    </a:lnTo>
                    <a:lnTo>
                      <a:pt x="29" y="17"/>
                    </a:lnTo>
                    <a:lnTo>
                      <a:pt x="24" y="18"/>
                    </a:lnTo>
                    <a:lnTo>
                      <a:pt x="20" y="23"/>
                    </a:lnTo>
                    <a:lnTo>
                      <a:pt x="12" y="21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2"/>
                    </a:lnTo>
                    <a:lnTo>
                      <a:pt x="20" y="2"/>
                    </a:lnTo>
                    <a:lnTo>
                      <a:pt x="34" y="0"/>
                    </a:lnTo>
                    <a:lnTo>
                      <a:pt x="48" y="9"/>
                    </a:lnTo>
                    <a:lnTo>
                      <a:pt x="52" y="18"/>
                    </a:lnTo>
                    <a:lnTo>
                      <a:pt x="57" y="19"/>
                    </a:lnTo>
                    <a:lnTo>
                      <a:pt x="57" y="14"/>
                    </a:lnTo>
                    <a:lnTo>
                      <a:pt x="70" y="11"/>
                    </a:lnTo>
                    <a:lnTo>
                      <a:pt x="83" y="15"/>
                    </a:lnTo>
                    <a:lnTo>
                      <a:pt x="79" y="23"/>
                    </a:lnTo>
                    <a:lnTo>
                      <a:pt x="98" y="26"/>
                    </a:lnTo>
                    <a:lnTo>
                      <a:pt x="99" y="33"/>
                    </a:lnTo>
                    <a:lnTo>
                      <a:pt x="117" y="45"/>
                    </a:lnTo>
                    <a:lnTo>
                      <a:pt x="111" y="54"/>
                    </a:lnTo>
                    <a:lnTo>
                      <a:pt x="94" y="55"/>
                    </a:lnTo>
                    <a:lnTo>
                      <a:pt x="84" y="4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7" name="Freeform 1699"/>
              <p:cNvSpPr>
                <a:spLocks noEditPoints="1"/>
              </p:cNvSpPr>
              <p:nvPr/>
            </p:nvSpPr>
            <p:spPr bwMode="gray">
              <a:xfrm>
                <a:off x="1115" y="442"/>
                <a:ext cx="117" cy="55"/>
              </a:xfrm>
              <a:custGeom>
                <a:avLst/>
                <a:gdLst>
                  <a:gd name="T0" fmla="*/ 48 w 117"/>
                  <a:gd name="T1" fmla="*/ 9 h 55"/>
                  <a:gd name="T2" fmla="*/ 58 w 117"/>
                  <a:gd name="T3" fmla="*/ 19 h 55"/>
                  <a:gd name="T4" fmla="*/ 70 w 117"/>
                  <a:gd name="T5" fmla="*/ 11 h 55"/>
                  <a:gd name="T6" fmla="*/ 79 w 117"/>
                  <a:gd name="T7" fmla="*/ 23 h 55"/>
                  <a:gd name="T8" fmla="*/ 99 w 117"/>
                  <a:gd name="T9" fmla="*/ 33 h 55"/>
                  <a:gd name="T10" fmla="*/ 110 w 117"/>
                  <a:gd name="T11" fmla="*/ 54 h 55"/>
                  <a:gd name="T12" fmla="*/ 85 w 117"/>
                  <a:gd name="T13" fmla="*/ 46 h 55"/>
                  <a:gd name="T14" fmla="*/ 71 w 117"/>
                  <a:gd name="T15" fmla="*/ 43 h 55"/>
                  <a:gd name="T16" fmla="*/ 50 w 117"/>
                  <a:gd name="T17" fmla="*/ 42 h 55"/>
                  <a:gd name="T18" fmla="*/ 23 w 117"/>
                  <a:gd name="T19" fmla="*/ 40 h 55"/>
                  <a:gd name="T20" fmla="*/ 17 w 117"/>
                  <a:gd name="T21" fmla="*/ 31 h 55"/>
                  <a:gd name="T22" fmla="*/ 33 w 117"/>
                  <a:gd name="T23" fmla="*/ 26 h 55"/>
                  <a:gd name="T24" fmla="*/ 29 w 117"/>
                  <a:gd name="T25" fmla="*/ 21 h 55"/>
                  <a:gd name="T26" fmla="*/ 24 w 117"/>
                  <a:gd name="T27" fmla="*/ 18 h 55"/>
                  <a:gd name="T28" fmla="*/ 12 w 117"/>
                  <a:gd name="T29" fmla="*/ 21 h 55"/>
                  <a:gd name="T30" fmla="*/ 0 w 117"/>
                  <a:gd name="T31" fmla="*/ 12 h 55"/>
                  <a:gd name="T32" fmla="*/ 20 w 117"/>
                  <a:gd name="T33" fmla="*/ 2 h 55"/>
                  <a:gd name="T34" fmla="*/ 34 w 117"/>
                  <a:gd name="T35" fmla="*/ 0 h 55"/>
                  <a:gd name="T36" fmla="*/ 20 w 117"/>
                  <a:gd name="T37" fmla="*/ 2 h 55"/>
                  <a:gd name="T38" fmla="*/ 1 w 117"/>
                  <a:gd name="T39" fmla="*/ 2 h 55"/>
                  <a:gd name="T40" fmla="*/ 0 w 117"/>
                  <a:gd name="T41" fmla="*/ 12 h 55"/>
                  <a:gd name="T42" fmla="*/ 0 w 117"/>
                  <a:gd name="T43" fmla="*/ 13 h 55"/>
                  <a:gd name="T44" fmla="*/ 12 w 117"/>
                  <a:gd name="T45" fmla="*/ 21 h 55"/>
                  <a:gd name="T46" fmla="*/ 12 w 117"/>
                  <a:gd name="T47" fmla="*/ 21 h 55"/>
                  <a:gd name="T48" fmla="*/ 20 w 117"/>
                  <a:gd name="T49" fmla="*/ 23 h 55"/>
                  <a:gd name="T50" fmla="*/ 24 w 117"/>
                  <a:gd name="T51" fmla="*/ 18 h 55"/>
                  <a:gd name="T52" fmla="*/ 28 w 117"/>
                  <a:gd name="T53" fmla="*/ 21 h 55"/>
                  <a:gd name="T54" fmla="*/ 29 w 117"/>
                  <a:gd name="T55" fmla="*/ 22 h 55"/>
                  <a:gd name="T56" fmla="*/ 33 w 117"/>
                  <a:gd name="T57" fmla="*/ 26 h 55"/>
                  <a:gd name="T58" fmla="*/ 33 w 117"/>
                  <a:gd name="T59" fmla="*/ 26 h 55"/>
                  <a:gd name="T60" fmla="*/ 17 w 117"/>
                  <a:gd name="T61" fmla="*/ 30 h 55"/>
                  <a:gd name="T62" fmla="*/ 16 w 117"/>
                  <a:gd name="T63" fmla="*/ 31 h 55"/>
                  <a:gd name="T64" fmla="*/ 13 w 117"/>
                  <a:gd name="T65" fmla="*/ 36 h 55"/>
                  <a:gd name="T66" fmla="*/ 23 w 117"/>
                  <a:gd name="T67" fmla="*/ 40 h 55"/>
                  <a:gd name="T68" fmla="*/ 23 w 117"/>
                  <a:gd name="T69" fmla="*/ 40 h 55"/>
                  <a:gd name="T70" fmla="*/ 50 w 117"/>
                  <a:gd name="T71" fmla="*/ 42 h 55"/>
                  <a:gd name="T72" fmla="*/ 50 w 117"/>
                  <a:gd name="T73" fmla="*/ 42 h 55"/>
                  <a:gd name="T74" fmla="*/ 71 w 117"/>
                  <a:gd name="T75" fmla="*/ 44 h 55"/>
                  <a:gd name="T76" fmla="*/ 71 w 117"/>
                  <a:gd name="T77" fmla="*/ 44 h 55"/>
                  <a:gd name="T78" fmla="*/ 84 w 117"/>
                  <a:gd name="T79" fmla="*/ 47 h 55"/>
                  <a:gd name="T80" fmla="*/ 84 w 117"/>
                  <a:gd name="T81" fmla="*/ 47 h 55"/>
                  <a:gd name="T82" fmla="*/ 94 w 117"/>
                  <a:gd name="T83" fmla="*/ 55 h 55"/>
                  <a:gd name="T84" fmla="*/ 110 w 117"/>
                  <a:gd name="T85" fmla="*/ 55 h 55"/>
                  <a:gd name="T86" fmla="*/ 111 w 117"/>
                  <a:gd name="T87" fmla="*/ 54 h 55"/>
                  <a:gd name="T88" fmla="*/ 117 w 117"/>
                  <a:gd name="T89" fmla="*/ 45 h 55"/>
                  <a:gd name="T90" fmla="*/ 99 w 117"/>
                  <a:gd name="T91" fmla="*/ 32 h 55"/>
                  <a:gd name="T92" fmla="*/ 99 w 117"/>
                  <a:gd name="T93" fmla="*/ 26 h 55"/>
                  <a:gd name="T94" fmla="*/ 80 w 117"/>
                  <a:gd name="T95" fmla="*/ 23 h 55"/>
                  <a:gd name="T96" fmla="*/ 84 w 117"/>
                  <a:gd name="T97" fmla="*/ 15 h 55"/>
                  <a:gd name="T98" fmla="*/ 70 w 117"/>
                  <a:gd name="T99" fmla="*/ 11 h 55"/>
                  <a:gd name="T100" fmla="*/ 70 w 117"/>
                  <a:gd name="T101" fmla="*/ 11 h 55"/>
                  <a:gd name="T102" fmla="*/ 57 w 117"/>
                  <a:gd name="T103" fmla="*/ 14 h 55"/>
                  <a:gd name="T104" fmla="*/ 57 w 117"/>
                  <a:gd name="T105" fmla="*/ 19 h 55"/>
                  <a:gd name="T106" fmla="*/ 48 w 117"/>
                  <a:gd name="T107" fmla="*/ 9 h 55"/>
                  <a:gd name="T108" fmla="*/ 48 w 117"/>
                  <a:gd name="T109" fmla="*/ 9 h 55"/>
                  <a:gd name="T110" fmla="*/ 34 w 117"/>
                  <a:gd name="T1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7" h="55">
                    <a:moveTo>
                      <a:pt x="34" y="0"/>
                    </a:moveTo>
                    <a:lnTo>
                      <a:pt x="48" y="9"/>
                    </a:lnTo>
                    <a:lnTo>
                      <a:pt x="51" y="18"/>
                    </a:lnTo>
                    <a:lnTo>
                      <a:pt x="58" y="19"/>
                    </a:lnTo>
                    <a:lnTo>
                      <a:pt x="58" y="14"/>
                    </a:lnTo>
                    <a:lnTo>
                      <a:pt x="70" y="11"/>
                    </a:lnTo>
                    <a:lnTo>
                      <a:pt x="83" y="15"/>
                    </a:lnTo>
                    <a:lnTo>
                      <a:pt x="79" y="23"/>
                    </a:lnTo>
                    <a:lnTo>
                      <a:pt x="98" y="27"/>
                    </a:lnTo>
                    <a:lnTo>
                      <a:pt x="99" y="33"/>
                    </a:lnTo>
                    <a:lnTo>
                      <a:pt x="117" y="45"/>
                    </a:lnTo>
                    <a:lnTo>
                      <a:pt x="110" y="54"/>
                    </a:lnTo>
                    <a:lnTo>
                      <a:pt x="94" y="55"/>
                    </a:lnTo>
                    <a:lnTo>
                      <a:pt x="85" y="46"/>
                    </a:lnTo>
                    <a:lnTo>
                      <a:pt x="83" y="44"/>
                    </a:lnTo>
                    <a:lnTo>
                      <a:pt x="71" y="43"/>
                    </a:lnTo>
                    <a:lnTo>
                      <a:pt x="62" y="39"/>
                    </a:lnTo>
                    <a:lnTo>
                      <a:pt x="50" y="42"/>
                    </a:lnTo>
                    <a:lnTo>
                      <a:pt x="44" y="39"/>
                    </a:lnTo>
                    <a:lnTo>
                      <a:pt x="23" y="40"/>
                    </a:lnTo>
                    <a:lnTo>
                      <a:pt x="14" y="36"/>
                    </a:lnTo>
                    <a:lnTo>
                      <a:pt x="17" y="31"/>
                    </a:lnTo>
                    <a:lnTo>
                      <a:pt x="39" y="31"/>
                    </a:lnTo>
                    <a:lnTo>
                      <a:pt x="33" y="26"/>
                    </a:lnTo>
                    <a:lnTo>
                      <a:pt x="34" y="24"/>
                    </a:lnTo>
                    <a:lnTo>
                      <a:pt x="29" y="21"/>
                    </a:lnTo>
                    <a:lnTo>
                      <a:pt x="29" y="17"/>
                    </a:lnTo>
                    <a:lnTo>
                      <a:pt x="24" y="18"/>
                    </a:lnTo>
                    <a:lnTo>
                      <a:pt x="20" y="22"/>
                    </a:lnTo>
                    <a:lnTo>
                      <a:pt x="12" y="21"/>
                    </a:lnTo>
                    <a:lnTo>
                      <a:pt x="11" y="13"/>
                    </a:lnTo>
                    <a:lnTo>
                      <a:pt x="0" y="12"/>
                    </a:lnTo>
                    <a:lnTo>
                      <a:pt x="2" y="2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  <a:moveTo>
                      <a:pt x="34" y="0"/>
                    </a:moveTo>
                    <a:lnTo>
                      <a:pt x="33" y="0"/>
                    </a:lnTo>
                    <a:lnTo>
                      <a:pt x="20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14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4" y="18"/>
                    </a:lnTo>
                    <a:lnTo>
                      <a:pt x="28" y="17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33" y="24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8" y="31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4" y="37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44" y="39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62" y="39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83" y="45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94" y="55"/>
                    </a:lnTo>
                    <a:lnTo>
                      <a:pt x="94" y="55"/>
                    </a:lnTo>
                    <a:lnTo>
                      <a:pt x="94" y="55"/>
                    </a:lnTo>
                    <a:lnTo>
                      <a:pt x="110" y="55"/>
                    </a:lnTo>
                    <a:lnTo>
                      <a:pt x="111" y="55"/>
                    </a:lnTo>
                    <a:lnTo>
                      <a:pt x="111" y="54"/>
                    </a:lnTo>
                    <a:lnTo>
                      <a:pt x="117" y="45"/>
                    </a:lnTo>
                    <a:lnTo>
                      <a:pt x="117" y="45"/>
                    </a:lnTo>
                    <a:lnTo>
                      <a:pt x="117" y="45"/>
                    </a:lnTo>
                    <a:lnTo>
                      <a:pt x="99" y="32"/>
                    </a:lnTo>
                    <a:lnTo>
                      <a:pt x="99" y="27"/>
                    </a:lnTo>
                    <a:lnTo>
                      <a:pt x="99" y="26"/>
                    </a:lnTo>
                    <a:lnTo>
                      <a:pt x="98" y="26"/>
                    </a:lnTo>
                    <a:lnTo>
                      <a:pt x="80" y="23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3" y="15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58" y="14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7" y="19"/>
                    </a:lnTo>
                    <a:lnTo>
                      <a:pt x="52" y="18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8" name="Freeform 1700"/>
              <p:cNvSpPr>
                <a:spLocks noEditPoints="1"/>
              </p:cNvSpPr>
              <p:nvPr/>
            </p:nvSpPr>
            <p:spPr bwMode="gray">
              <a:xfrm>
                <a:off x="1115" y="442"/>
                <a:ext cx="117" cy="55"/>
              </a:xfrm>
              <a:custGeom>
                <a:avLst/>
                <a:gdLst>
                  <a:gd name="T0" fmla="*/ 48 w 117"/>
                  <a:gd name="T1" fmla="*/ 9 h 55"/>
                  <a:gd name="T2" fmla="*/ 58 w 117"/>
                  <a:gd name="T3" fmla="*/ 19 h 55"/>
                  <a:gd name="T4" fmla="*/ 70 w 117"/>
                  <a:gd name="T5" fmla="*/ 11 h 55"/>
                  <a:gd name="T6" fmla="*/ 79 w 117"/>
                  <a:gd name="T7" fmla="*/ 23 h 55"/>
                  <a:gd name="T8" fmla="*/ 99 w 117"/>
                  <a:gd name="T9" fmla="*/ 33 h 55"/>
                  <a:gd name="T10" fmla="*/ 110 w 117"/>
                  <a:gd name="T11" fmla="*/ 54 h 55"/>
                  <a:gd name="T12" fmla="*/ 85 w 117"/>
                  <a:gd name="T13" fmla="*/ 46 h 55"/>
                  <a:gd name="T14" fmla="*/ 71 w 117"/>
                  <a:gd name="T15" fmla="*/ 43 h 55"/>
                  <a:gd name="T16" fmla="*/ 50 w 117"/>
                  <a:gd name="T17" fmla="*/ 42 h 55"/>
                  <a:gd name="T18" fmla="*/ 23 w 117"/>
                  <a:gd name="T19" fmla="*/ 40 h 55"/>
                  <a:gd name="T20" fmla="*/ 17 w 117"/>
                  <a:gd name="T21" fmla="*/ 31 h 55"/>
                  <a:gd name="T22" fmla="*/ 33 w 117"/>
                  <a:gd name="T23" fmla="*/ 26 h 55"/>
                  <a:gd name="T24" fmla="*/ 29 w 117"/>
                  <a:gd name="T25" fmla="*/ 21 h 55"/>
                  <a:gd name="T26" fmla="*/ 24 w 117"/>
                  <a:gd name="T27" fmla="*/ 18 h 55"/>
                  <a:gd name="T28" fmla="*/ 12 w 117"/>
                  <a:gd name="T29" fmla="*/ 21 h 55"/>
                  <a:gd name="T30" fmla="*/ 0 w 117"/>
                  <a:gd name="T31" fmla="*/ 12 h 55"/>
                  <a:gd name="T32" fmla="*/ 20 w 117"/>
                  <a:gd name="T33" fmla="*/ 2 h 55"/>
                  <a:gd name="T34" fmla="*/ 34 w 117"/>
                  <a:gd name="T35" fmla="*/ 0 h 55"/>
                  <a:gd name="T36" fmla="*/ 20 w 117"/>
                  <a:gd name="T37" fmla="*/ 2 h 55"/>
                  <a:gd name="T38" fmla="*/ 1 w 117"/>
                  <a:gd name="T39" fmla="*/ 2 h 55"/>
                  <a:gd name="T40" fmla="*/ 0 w 117"/>
                  <a:gd name="T41" fmla="*/ 12 h 55"/>
                  <a:gd name="T42" fmla="*/ 0 w 117"/>
                  <a:gd name="T43" fmla="*/ 13 h 55"/>
                  <a:gd name="T44" fmla="*/ 12 w 117"/>
                  <a:gd name="T45" fmla="*/ 21 h 55"/>
                  <a:gd name="T46" fmla="*/ 12 w 117"/>
                  <a:gd name="T47" fmla="*/ 21 h 55"/>
                  <a:gd name="T48" fmla="*/ 20 w 117"/>
                  <a:gd name="T49" fmla="*/ 23 h 55"/>
                  <a:gd name="T50" fmla="*/ 24 w 117"/>
                  <a:gd name="T51" fmla="*/ 18 h 55"/>
                  <a:gd name="T52" fmla="*/ 28 w 117"/>
                  <a:gd name="T53" fmla="*/ 21 h 55"/>
                  <a:gd name="T54" fmla="*/ 29 w 117"/>
                  <a:gd name="T55" fmla="*/ 22 h 55"/>
                  <a:gd name="T56" fmla="*/ 33 w 117"/>
                  <a:gd name="T57" fmla="*/ 26 h 55"/>
                  <a:gd name="T58" fmla="*/ 33 w 117"/>
                  <a:gd name="T59" fmla="*/ 26 h 55"/>
                  <a:gd name="T60" fmla="*/ 17 w 117"/>
                  <a:gd name="T61" fmla="*/ 30 h 55"/>
                  <a:gd name="T62" fmla="*/ 16 w 117"/>
                  <a:gd name="T63" fmla="*/ 31 h 55"/>
                  <a:gd name="T64" fmla="*/ 13 w 117"/>
                  <a:gd name="T65" fmla="*/ 36 h 55"/>
                  <a:gd name="T66" fmla="*/ 23 w 117"/>
                  <a:gd name="T67" fmla="*/ 40 h 55"/>
                  <a:gd name="T68" fmla="*/ 23 w 117"/>
                  <a:gd name="T69" fmla="*/ 40 h 55"/>
                  <a:gd name="T70" fmla="*/ 50 w 117"/>
                  <a:gd name="T71" fmla="*/ 42 h 55"/>
                  <a:gd name="T72" fmla="*/ 50 w 117"/>
                  <a:gd name="T73" fmla="*/ 42 h 55"/>
                  <a:gd name="T74" fmla="*/ 71 w 117"/>
                  <a:gd name="T75" fmla="*/ 44 h 55"/>
                  <a:gd name="T76" fmla="*/ 71 w 117"/>
                  <a:gd name="T77" fmla="*/ 44 h 55"/>
                  <a:gd name="T78" fmla="*/ 84 w 117"/>
                  <a:gd name="T79" fmla="*/ 47 h 55"/>
                  <a:gd name="T80" fmla="*/ 84 w 117"/>
                  <a:gd name="T81" fmla="*/ 47 h 55"/>
                  <a:gd name="T82" fmla="*/ 94 w 117"/>
                  <a:gd name="T83" fmla="*/ 55 h 55"/>
                  <a:gd name="T84" fmla="*/ 110 w 117"/>
                  <a:gd name="T85" fmla="*/ 55 h 55"/>
                  <a:gd name="T86" fmla="*/ 111 w 117"/>
                  <a:gd name="T87" fmla="*/ 54 h 55"/>
                  <a:gd name="T88" fmla="*/ 117 w 117"/>
                  <a:gd name="T89" fmla="*/ 45 h 55"/>
                  <a:gd name="T90" fmla="*/ 99 w 117"/>
                  <a:gd name="T91" fmla="*/ 32 h 55"/>
                  <a:gd name="T92" fmla="*/ 99 w 117"/>
                  <a:gd name="T93" fmla="*/ 26 h 55"/>
                  <a:gd name="T94" fmla="*/ 80 w 117"/>
                  <a:gd name="T95" fmla="*/ 23 h 55"/>
                  <a:gd name="T96" fmla="*/ 84 w 117"/>
                  <a:gd name="T97" fmla="*/ 15 h 55"/>
                  <a:gd name="T98" fmla="*/ 70 w 117"/>
                  <a:gd name="T99" fmla="*/ 11 h 55"/>
                  <a:gd name="T100" fmla="*/ 70 w 117"/>
                  <a:gd name="T101" fmla="*/ 11 h 55"/>
                  <a:gd name="T102" fmla="*/ 57 w 117"/>
                  <a:gd name="T103" fmla="*/ 14 h 55"/>
                  <a:gd name="T104" fmla="*/ 57 w 117"/>
                  <a:gd name="T105" fmla="*/ 19 h 55"/>
                  <a:gd name="T106" fmla="*/ 48 w 117"/>
                  <a:gd name="T107" fmla="*/ 9 h 55"/>
                  <a:gd name="T108" fmla="*/ 48 w 117"/>
                  <a:gd name="T109" fmla="*/ 9 h 55"/>
                  <a:gd name="T110" fmla="*/ 34 w 117"/>
                  <a:gd name="T1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7" h="55">
                    <a:moveTo>
                      <a:pt x="34" y="0"/>
                    </a:moveTo>
                    <a:lnTo>
                      <a:pt x="48" y="9"/>
                    </a:lnTo>
                    <a:lnTo>
                      <a:pt x="51" y="18"/>
                    </a:lnTo>
                    <a:lnTo>
                      <a:pt x="58" y="19"/>
                    </a:lnTo>
                    <a:lnTo>
                      <a:pt x="58" y="14"/>
                    </a:lnTo>
                    <a:lnTo>
                      <a:pt x="70" y="11"/>
                    </a:lnTo>
                    <a:lnTo>
                      <a:pt x="83" y="15"/>
                    </a:lnTo>
                    <a:lnTo>
                      <a:pt x="79" y="23"/>
                    </a:lnTo>
                    <a:lnTo>
                      <a:pt x="98" y="27"/>
                    </a:lnTo>
                    <a:lnTo>
                      <a:pt x="99" y="33"/>
                    </a:lnTo>
                    <a:lnTo>
                      <a:pt x="117" y="45"/>
                    </a:lnTo>
                    <a:lnTo>
                      <a:pt x="110" y="54"/>
                    </a:lnTo>
                    <a:lnTo>
                      <a:pt x="94" y="55"/>
                    </a:lnTo>
                    <a:lnTo>
                      <a:pt x="85" y="46"/>
                    </a:lnTo>
                    <a:lnTo>
                      <a:pt x="83" y="44"/>
                    </a:lnTo>
                    <a:lnTo>
                      <a:pt x="71" y="43"/>
                    </a:lnTo>
                    <a:lnTo>
                      <a:pt x="62" y="39"/>
                    </a:lnTo>
                    <a:lnTo>
                      <a:pt x="50" y="42"/>
                    </a:lnTo>
                    <a:lnTo>
                      <a:pt x="44" y="39"/>
                    </a:lnTo>
                    <a:lnTo>
                      <a:pt x="23" y="40"/>
                    </a:lnTo>
                    <a:lnTo>
                      <a:pt x="14" y="36"/>
                    </a:lnTo>
                    <a:lnTo>
                      <a:pt x="17" y="31"/>
                    </a:lnTo>
                    <a:lnTo>
                      <a:pt x="39" y="31"/>
                    </a:lnTo>
                    <a:lnTo>
                      <a:pt x="33" y="26"/>
                    </a:lnTo>
                    <a:lnTo>
                      <a:pt x="34" y="24"/>
                    </a:lnTo>
                    <a:lnTo>
                      <a:pt x="29" y="21"/>
                    </a:lnTo>
                    <a:lnTo>
                      <a:pt x="29" y="17"/>
                    </a:lnTo>
                    <a:lnTo>
                      <a:pt x="24" y="18"/>
                    </a:lnTo>
                    <a:lnTo>
                      <a:pt x="20" y="22"/>
                    </a:lnTo>
                    <a:lnTo>
                      <a:pt x="12" y="21"/>
                    </a:lnTo>
                    <a:lnTo>
                      <a:pt x="11" y="13"/>
                    </a:lnTo>
                    <a:lnTo>
                      <a:pt x="0" y="12"/>
                    </a:lnTo>
                    <a:lnTo>
                      <a:pt x="2" y="2"/>
                    </a:lnTo>
                    <a:lnTo>
                      <a:pt x="20" y="2"/>
                    </a:lnTo>
                    <a:lnTo>
                      <a:pt x="34" y="0"/>
                    </a:lnTo>
                    <a:moveTo>
                      <a:pt x="34" y="0"/>
                    </a:moveTo>
                    <a:lnTo>
                      <a:pt x="33" y="0"/>
                    </a:lnTo>
                    <a:lnTo>
                      <a:pt x="20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14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4" y="18"/>
                    </a:lnTo>
                    <a:lnTo>
                      <a:pt x="28" y="17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33" y="24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8" y="31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4" y="37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44" y="39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62" y="39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83" y="45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94" y="55"/>
                    </a:lnTo>
                    <a:lnTo>
                      <a:pt x="94" y="55"/>
                    </a:lnTo>
                    <a:lnTo>
                      <a:pt x="94" y="55"/>
                    </a:lnTo>
                    <a:lnTo>
                      <a:pt x="110" y="55"/>
                    </a:lnTo>
                    <a:lnTo>
                      <a:pt x="111" y="55"/>
                    </a:lnTo>
                    <a:lnTo>
                      <a:pt x="111" y="54"/>
                    </a:lnTo>
                    <a:lnTo>
                      <a:pt x="117" y="45"/>
                    </a:lnTo>
                    <a:lnTo>
                      <a:pt x="117" y="45"/>
                    </a:lnTo>
                    <a:lnTo>
                      <a:pt x="117" y="45"/>
                    </a:lnTo>
                    <a:lnTo>
                      <a:pt x="99" y="32"/>
                    </a:lnTo>
                    <a:lnTo>
                      <a:pt x="99" y="27"/>
                    </a:lnTo>
                    <a:lnTo>
                      <a:pt x="99" y="26"/>
                    </a:lnTo>
                    <a:lnTo>
                      <a:pt x="98" y="26"/>
                    </a:lnTo>
                    <a:lnTo>
                      <a:pt x="80" y="23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3" y="15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58" y="14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7" y="19"/>
                    </a:lnTo>
                    <a:lnTo>
                      <a:pt x="52" y="18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9" name="Freeform 1701"/>
              <p:cNvSpPr>
                <a:spLocks/>
              </p:cNvSpPr>
              <p:nvPr/>
            </p:nvSpPr>
            <p:spPr bwMode="gray">
              <a:xfrm>
                <a:off x="1170" y="493"/>
                <a:ext cx="24" cy="8"/>
              </a:xfrm>
              <a:custGeom>
                <a:avLst/>
                <a:gdLst>
                  <a:gd name="T0" fmla="*/ 0 w 24"/>
                  <a:gd name="T1" fmla="*/ 3 h 8"/>
                  <a:gd name="T2" fmla="*/ 10 w 24"/>
                  <a:gd name="T3" fmla="*/ 0 h 8"/>
                  <a:gd name="T4" fmla="*/ 21 w 24"/>
                  <a:gd name="T5" fmla="*/ 2 h 8"/>
                  <a:gd name="T6" fmla="*/ 24 w 24"/>
                  <a:gd name="T7" fmla="*/ 7 h 8"/>
                  <a:gd name="T8" fmla="*/ 9 w 24"/>
                  <a:gd name="T9" fmla="*/ 8 h 8"/>
                  <a:gd name="T10" fmla="*/ 0 w 24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8">
                    <a:moveTo>
                      <a:pt x="0" y="3"/>
                    </a:moveTo>
                    <a:lnTo>
                      <a:pt x="10" y="0"/>
                    </a:lnTo>
                    <a:lnTo>
                      <a:pt x="21" y="2"/>
                    </a:lnTo>
                    <a:lnTo>
                      <a:pt x="24" y="7"/>
                    </a:lnTo>
                    <a:lnTo>
                      <a:pt x="9" y="8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0" name="Freeform 1702"/>
              <p:cNvSpPr>
                <a:spLocks noEditPoints="1"/>
              </p:cNvSpPr>
              <p:nvPr/>
            </p:nvSpPr>
            <p:spPr bwMode="gray">
              <a:xfrm>
                <a:off x="1169" y="493"/>
                <a:ext cx="26" cy="8"/>
              </a:xfrm>
              <a:custGeom>
                <a:avLst/>
                <a:gdLst>
                  <a:gd name="T0" fmla="*/ 11 w 26"/>
                  <a:gd name="T1" fmla="*/ 1 h 8"/>
                  <a:gd name="T2" fmla="*/ 22 w 26"/>
                  <a:gd name="T3" fmla="*/ 2 h 8"/>
                  <a:gd name="T4" fmla="*/ 25 w 26"/>
                  <a:gd name="T5" fmla="*/ 7 h 8"/>
                  <a:gd name="T6" fmla="*/ 10 w 26"/>
                  <a:gd name="T7" fmla="*/ 8 h 8"/>
                  <a:gd name="T8" fmla="*/ 1 w 26"/>
                  <a:gd name="T9" fmla="*/ 3 h 8"/>
                  <a:gd name="T10" fmla="*/ 11 w 26"/>
                  <a:gd name="T11" fmla="*/ 1 h 8"/>
                  <a:gd name="T12" fmla="*/ 11 w 26"/>
                  <a:gd name="T13" fmla="*/ 0 h 8"/>
                  <a:gd name="T14" fmla="*/ 11 w 26"/>
                  <a:gd name="T15" fmla="*/ 0 h 8"/>
                  <a:gd name="T16" fmla="*/ 1 w 26"/>
                  <a:gd name="T17" fmla="*/ 3 h 8"/>
                  <a:gd name="T18" fmla="*/ 0 w 26"/>
                  <a:gd name="T19" fmla="*/ 3 h 8"/>
                  <a:gd name="T20" fmla="*/ 1 w 26"/>
                  <a:gd name="T21" fmla="*/ 3 h 8"/>
                  <a:gd name="T22" fmla="*/ 10 w 26"/>
                  <a:gd name="T23" fmla="*/ 8 h 8"/>
                  <a:gd name="T24" fmla="*/ 10 w 26"/>
                  <a:gd name="T25" fmla="*/ 8 h 8"/>
                  <a:gd name="T26" fmla="*/ 10 w 26"/>
                  <a:gd name="T27" fmla="*/ 8 h 8"/>
                  <a:gd name="T28" fmla="*/ 25 w 26"/>
                  <a:gd name="T29" fmla="*/ 7 h 8"/>
                  <a:gd name="T30" fmla="*/ 26 w 26"/>
                  <a:gd name="T31" fmla="*/ 7 h 8"/>
                  <a:gd name="T32" fmla="*/ 25 w 26"/>
                  <a:gd name="T33" fmla="*/ 6 h 8"/>
                  <a:gd name="T34" fmla="*/ 22 w 26"/>
                  <a:gd name="T35" fmla="*/ 2 h 8"/>
                  <a:gd name="T36" fmla="*/ 22 w 26"/>
                  <a:gd name="T37" fmla="*/ 2 h 8"/>
                  <a:gd name="T38" fmla="*/ 22 w 26"/>
                  <a:gd name="T39" fmla="*/ 2 h 8"/>
                  <a:gd name="T40" fmla="*/ 11 w 26"/>
                  <a:gd name="T41" fmla="*/ 0 h 8"/>
                  <a:gd name="T42" fmla="*/ 11 w 26"/>
                  <a:gd name="T43" fmla="*/ 0 h 8"/>
                  <a:gd name="T44" fmla="*/ 11 w 26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8">
                    <a:moveTo>
                      <a:pt x="11" y="1"/>
                    </a:moveTo>
                    <a:lnTo>
                      <a:pt x="22" y="2"/>
                    </a:lnTo>
                    <a:lnTo>
                      <a:pt x="25" y="7"/>
                    </a:lnTo>
                    <a:lnTo>
                      <a:pt x="10" y="8"/>
                    </a:lnTo>
                    <a:lnTo>
                      <a:pt x="1" y="3"/>
                    </a:lnTo>
                    <a:lnTo>
                      <a:pt x="11" y="1"/>
                    </a:lnTo>
                    <a:close/>
                    <a:moveTo>
                      <a:pt x="11" y="0"/>
                    </a:moveTo>
                    <a:lnTo>
                      <a:pt x="11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5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1" name="Freeform 1703"/>
              <p:cNvSpPr>
                <a:spLocks noEditPoints="1"/>
              </p:cNvSpPr>
              <p:nvPr/>
            </p:nvSpPr>
            <p:spPr bwMode="gray">
              <a:xfrm>
                <a:off x="1169" y="493"/>
                <a:ext cx="26" cy="8"/>
              </a:xfrm>
              <a:custGeom>
                <a:avLst/>
                <a:gdLst>
                  <a:gd name="T0" fmla="*/ 11 w 26"/>
                  <a:gd name="T1" fmla="*/ 1 h 8"/>
                  <a:gd name="T2" fmla="*/ 22 w 26"/>
                  <a:gd name="T3" fmla="*/ 2 h 8"/>
                  <a:gd name="T4" fmla="*/ 25 w 26"/>
                  <a:gd name="T5" fmla="*/ 7 h 8"/>
                  <a:gd name="T6" fmla="*/ 10 w 26"/>
                  <a:gd name="T7" fmla="*/ 8 h 8"/>
                  <a:gd name="T8" fmla="*/ 1 w 26"/>
                  <a:gd name="T9" fmla="*/ 3 h 8"/>
                  <a:gd name="T10" fmla="*/ 11 w 26"/>
                  <a:gd name="T11" fmla="*/ 1 h 8"/>
                  <a:gd name="T12" fmla="*/ 11 w 26"/>
                  <a:gd name="T13" fmla="*/ 0 h 8"/>
                  <a:gd name="T14" fmla="*/ 11 w 26"/>
                  <a:gd name="T15" fmla="*/ 0 h 8"/>
                  <a:gd name="T16" fmla="*/ 1 w 26"/>
                  <a:gd name="T17" fmla="*/ 3 h 8"/>
                  <a:gd name="T18" fmla="*/ 0 w 26"/>
                  <a:gd name="T19" fmla="*/ 3 h 8"/>
                  <a:gd name="T20" fmla="*/ 1 w 26"/>
                  <a:gd name="T21" fmla="*/ 3 h 8"/>
                  <a:gd name="T22" fmla="*/ 10 w 26"/>
                  <a:gd name="T23" fmla="*/ 8 h 8"/>
                  <a:gd name="T24" fmla="*/ 10 w 26"/>
                  <a:gd name="T25" fmla="*/ 8 h 8"/>
                  <a:gd name="T26" fmla="*/ 10 w 26"/>
                  <a:gd name="T27" fmla="*/ 8 h 8"/>
                  <a:gd name="T28" fmla="*/ 25 w 26"/>
                  <a:gd name="T29" fmla="*/ 7 h 8"/>
                  <a:gd name="T30" fmla="*/ 26 w 26"/>
                  <a:gd name="T31" fmla="*/ 7 h 8"/>
                  <a:gd name="T32" fmla="*/ 25 w 26"/>
                  <a:gd name="T33" fmla="*/ 6 h 8"/>
                  <a:gd name="T34" fmla="*/ 22 w 26"/>
                  <a:gd name="T35" fmla="*/ 2 h 8"/>
                  <a:gd name="T36" fmla="*/ 22 w 26"/>
                  <a:gd name="T37" fmla="*/ 2 h 8"/>
                  <a:gd name="T38" fmla="*/ 22 w 26"/>
                  <a:gd name="T39" fmla="*/ 2 h 8"/>
                  <a:gd name="T40" fmla="*/ 11 w 26"/>
                  <a:gd name="T41" fmla="*/ 0 h 8"/>
                  <a:gd name="T42" fmla="*/ 11 w 26"/>
                  <a:gd name="T43" fmla="*/ 0 h 8"/>
                  <a:gd name="T44" fmla="*/ 11 w 26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8">
                    <a:moveTo>
                      <a:pt x="11" y="1"/>
                    </a:moveTo>
                    <a:lnTo>
                      <a:pt x="22" y="2"/>
                    </a:lnTo>
                    <a:lnTo>
                      <a:pt x="25" y="7"/>
                    </a:lnTo>
                    <a:lnTo>
                      <a:pt x="10" y="8"/>
                    </a:lnTo>
                    <a:lnTo>
                      <a:pt x="1" y="3"/>
                    </a:lnTo>
                    <a:lnTo>
                      <a:pt x="11" y="1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5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2" name="Freeform 1704"/>
              <p:cNvSpPr>
                <a:spLocks/>
              </p:cNvSpPr>
              <p:nvPr/>
            </p:nvSpPr>
            <p:spPr bwMode="gray">
              <a:xfrm>
                <a:off x="1152" y="484"/>
                <a:ext cx="11" cy="4"/>
              </a:xfrm>
              <a:custGeom>
                <a:avLst/>
                <a:gdLst>
                  <a:gd name="T0" fmla="*/ 0 w 11"/>
                  <a:gd name="T1" fmla="*/ 3 h 4"/>
                  <a:gd name="T2" fmla="*/ 3 w 11"/>
                  <a:gd name="T3" fmla="*/ 0 h 4"/>
                  <a:gd name="T4" fmla="*/ 11 w 11"/>
                  <a:gd name="T5" fmla="*/ 2 h 4"/>
                  <a:gd name="T6" fmla="*/ 8 w 11"/>
                  <a:gd name="T7" fmla="*/ 4 h 4"/>
                  <a:gd name="T8" fmla="*/ 3 w 11"/>
                  <a:gd name="T9" fmla="*/ 4 h 4"/>
                  <a:gd name="T10" fmla="*/ 0 w 1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lnTo>
                      <a:pt x="3" y="0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3" y="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3" name="Freeform 1705"/>
              <p:cNvSpPr>
                <a:spLocks noEditPoints="1"/>
              </p:cNvSpPr>
              <p:nvPr/>
            </p:nvSpPr>
            <p:spPr bwMode="gray">
              <a:xfrm>
                <a:off x="1152" y="484"/>
                <a:ext cx="11" cy="4"/>
              </a:xfrm>
              <a:custGeom>
                <a:avLst/>
                <a:gdLst>
                  <a:gd name="T0" fmla="*/ 3 w 11"/>
                  <a:gd name="T1" fmla="*/ 0 h 4"/>
                  <a:gd name="T2" fmla="*/ 11 w 11"/>
                  <a:gd name="T3" fmla="*/ 2 h 4"/>
                  <a:gd name="T4" fmla="*/ 8 w 11"/>
                  <a:gd name="T5" fmla="*/ 4 h 4"/>
                  <a:gd name="T6" fmla="*/ 3 w 11"/>
                  <a:gd name="T7" fmla="*/ 4 h 4"/>
                  <a:gd name="T8" fmla="*/ 1 w 11"/>
                  <a:gd name="T9" fmla="*/ 3 h 4"/>
                  <a:gd name="T10" fmla="*/ 3 w 11"/>
                  <a:gd name="T11" fmla="*/ 0 h 4"/>
                  <a:gd name="T12" fmla="*/ 3 w 11"/>
                  <a:gd name="T13" fmla="*/ 0 h 4"/>
                  <a:gd name="T14" fmla="*/ 3 w 11"/>
                  <a:gd name="T15" fmla="*/ 0 h 4"/>
                  <a:gd name="T16" fmla="*/ 1 w 11"/>
                  <a:gd name="T17" fmla="*/ 2 h 4"/>
                  <a:gd name="T18" fmla="*/ 0 w 11"/>
                  <a:gd name="T19" fmla="*/ 3 h 4"/>
                  <a:gd name="T20" fmla="*/ 1 w 11"/>
                  <a:gd name="T21" fmla="*/ 3 h 4"/>
                  <a:gd name="T22" fmla="*/ 3 w 11"/>
                  <a:gd name="T23" fmla="*/ 4 h 4"/>
                  <a:gd name="T24" fmla="*/ 3 w 11"/>
                  <a:gd name="T25" fmla="*/ 4 h 4"/>
                  <a:gd name="T26" fmla="*/ 3 w 11"/>
                  <a:gd name="T27" fmla="*/ 4 h 4"/>
                  <a:gd name="T28" fmla="*/ 8 w 11"/>
                  <a:gd name="T29" fmla="*/ 4 h 4"/>
                  <a:gd name="T30" fmla="*/ 9 w 11"/>
                  <a:gd name="T31" fmla="*/ 4 h 4"/>
                  <a:gd name="T32" fmla="*/ 9 w 11"/>
                  <a:gd name="T33" fmla="*/ 4 h 4"/>
                  <a:gd name="T34" fmla="*/ 11 w 11"/>
                  <a:gd name="T35" fmla="*/ 2 h 4"/>
                  <a:gd name="T36" fmla="*/ 11 w 11"/>
                  <a:gd name="T37" fmla="*/ 2 h 4"/>
                  <a:gd name="T38" fmla="*/ 11 w 11"/>
                  <a:gd name="T39" fmla="*/ 1 h 4"/>
                  <a:gd name="T40" fmla="*/ 3 w 11"/>
                  <a:gd name="T41" fmla="*/ 0 h 4"/>
                  <a:gd name="T42" fmla="*/ 3 w 11"/>
                  <a:gd name="T43" fmla="*/ 0 h 4"/>
                  <a:gd name="T44" fmla="*/ 3 w 11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4">
                    <a:moveTo>
                      <a:pt x="3" y="0"/>
                    </a:moveTo>
                    <a:lnTo>
                      <a:pt x="11" y="2"/>
                    </a:lnTo>
                    <a:lnTo>
                      <a:pt x="8" y="4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4" name="Freeform 1706"/>
              <p:cNvSpPr>
                <a:spLocks noEditPoints="1"/>
              </p:cNvSpPr>
              <p:nvPr/>
            </p:nvSpPr>
            <p:spPr bwMode="gray">
              <a:xfrm>
                <a:off x="1152" y="484"/>
                <a:ext cx="11" cy="4"/>
              </a:xfrm>
              <a:custGeom>
                <a:avLst/>
                <a:gdLst>
                  <a:gd name="T0" fmla="*/ 3 w 11"/>
                  <a:gd name="T1" fmla="*/ 0 h 4"/>
                  <a:gd name="T2" fmla="*/ 11 w 11"/>
                  <a:gd name="T3" fmla="*/ 2 h 4"/>
                  <a:gd name="T4" fmla="*/ 8 w 11"/>
                  <a:gd name="T5" fmla="*/ 4 h 4"/>
                  <a:gd name="T6" fmla="*/ 3 w 11"/>
                  <a:gd name="T7" fmla="*/ 4 h 4"/>
                  <a:gd name="T8" fmla="*/ 1 w 11"/>
                  <a:gd name="T9" fmla="*/ 3 h 4"/>
                  <a:gd name="T10" fmla="*/ 3 w 11"/>
                  <a:gd name="T11" fmla="*/ 0 h 4"/>
                  <a:gd name="T12" fmla="*/ 3 w 11"/>
                  <a:gd name="T13" fmla="*/ 0 h 4"/>
                  <a:gd name="T14" fmla="*/ 3 w 11"/>
                  <a:gd name="T15" fmla="*/ 0 h 4"/>
                  <a:gd name="T16" fmla="*/ 1 w 11"/>
                  <a:gd name="T17" fmla="*/ 2 h 4"/>
                  <a:gd name="T18" fmla="*/ 0 w 11"/>
                  <a:gd name="T19" fmla="*/ 3 h 4"/>
                  <a:gd name="T20" fmla="*/ 1 w 11"/>
                  <a:gd name="T21" fmla="*/ 3 h 4"/>
                  <a:gd name="T22" fmla="*/ 3 w 11"/>
                  <a:gd name="T23" fmla="*/ 4 h 4"/>
                  <a:gd name="T24" fmla="*/ 3 w 11"/>
                  <a:gd name="T25" fmla="*/ 4 h 4"/>
                  <a:gd name="T26" fmla="*/ 3 w 11"/>
                  <a:gd name="T27" fmla="*/ 4 h 4"/>
                  <a:gd name="T28" fmla="*/ 8 w 11"/>
                  <a:gd name="T29" fmla="*/ 4 h 4"/>
                  <a:gd name="T30" fmla="*/ 9 w 11"/>
                  <a:gd name="T31" fmla="*/ 4 h 4"/>
                  <a:gd name="T32" fmla="*/ 9 w 11"/>
                  <a:gd name="T33" fmla="*/ 4 h 4"/>
                  <a:gd name="T34" fmla="*/ 11 w 11"/>
                  <a:gd name="T35" fmla="*/ 2 h 4"/>
                  <a:gd name="T36" fmla="*/ 11 w 11"/>
                  <a:gd name="T37" fmla="*/ 2 h 4"/>
                  <a:gd name="T38" fmla="*/ 11 w 11"/>
                  <a:gd name="T39" fmla="*/ 1 h 4"/>
                  <a:gd name="T40" fmla="*/ 3 w 11"/>
                  <a:gd name="T41" fmla="*/ 0 h 4"/>
                  <a:gd name="T42" fmla="*/ 3 w 11"/>
                  <a:gd name="T43" fmla="*/ 0 h 4"/>
                  <a:gd name="T44" fmla="*/ 3 w 11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4">
                    <a:moveTo>
                      <a:pt x="3" y="0"/>
                    </a:moveTo>
                    <a:lnTo>
                      <a:pt x="11" y="2"/>
                    </a:lnTo>
                    <a:lnTo>
                      <a:pt x="8" y="4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5" name="Freeform 1707"/>
              <p:cNvSpPr>
                <a:spLocks/>
              </p:cNvSpPr>
              <p:nvPr/>
            </p:nvSpPr>
            <p:spPr bwMode="gray">
              <a:xfrm>
                <a:off x="1111" y="500"/>
                <a:ext cx="30" cy="22"/>
              </a:xfrm>
              <a:custGeom>
                <a:avLst/>
                <a:gdLst>
                  <a:gd name="T0" fmla="*/ 14 w 30"/>
                  <a:gd name="T1" fmla="*/ 22 h 22"/>
                  <a:gd name="T2" fmla="*/ 4 w 30"/>
                  <a:gd name="T3" fmla="*/ 10 h 22"/>
                  <a:gd name="T4" fmla="*/ 0 w 30"/>
                  <a:gd name="T5" fmla="*/ 0 h 22"/>
                  <a:gd name="T6" fmla="*/ 9 w 30"/>
                  <a:gd name="T7" fmla="*/ 1 h 22"/>
                  <a:gd name="T8" fmla="*/ 28 w 30"/>
                  <a:gd name="T9" fmla="*/ 13 h 22"/>
                  <a:gd name="T10" fmla="*/ 30 w 30"/>
                  <a:gd name="T11" fmla="*/ 22 h 22"/>
                  <a:gd name="T12" fmla="*/ 14 w 3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2">
                    <a:moveTo>
                      <a:pt x="14" y="22"/>
                    </a:moveTo>
                    <a:lnTo>
                      <a:pt x="4" y="10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8" y="13"/>
                    </a:lnTo>
                    <a:lnTo>
                      <a:pt x="30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6" name="Freeform 1708"/>
              <p:cNvSpPr>
                <a:spLocks noEditPoints="1"/>
              </p:cNvSpPr>
              <p:nvPr/>
            </p:nvSpPr>
            <p:spPr bwMode="gray">
              <a:xfrm>
                <a:off x="1111" y="500"/>
                <a:ext cx="31" cy="22"/>
              </a:xfrm>
              <a:custGeom>
                <a:avLst/>
                <a:gdLst>
                  <a:gd name="T0" fmla="*/ 0 w 31"/>
                  <a:gd name="T1" fmla="*/ 0 h 22"/>
                  <a:gd name="T2" fmla="*/ 9 w 31"/>
                  <a:gd name="T3" fmla="*/ 1 h 22"/>
                  <a:gd name="T4" fmla="*/ 28 w 31"/>
                  <a:gd name="T5" fmla="*/ 13 h 22"/>
                  <a:gd name="T6" fmla="*/ 30 w 31"/>
                  <a:gd name="T7" fmla="*/ 22 h 22"/>
                  <a:gd name="T8" fmla="*/ 14 w 31"/>
                  <a:gd name="T9" fmla="*/ 22 h 22"/>
                  <a:gd name="T10" fmla="*/ 4 w 31"/>
                  <a:gd name="T11" fmla="*/ 10 h 22"/>
                  <a:gd name="T12" fmla="*/ 0 w 31"/>
                  <a:gd name="T13" fmla="*/ 0 h 22"/>
                  <a:gd name="T14" fmla="*/ 0 w 31"/>
                  <a:gd name="T15" fmla="*/ 0 h 22"/>
                  <a:gd name="T16" fmla="*/ 0 w 31"/>
                  <a:gd name="T17" fmla="*/ 0 h 22"/>
                  <a:gd name="T18" fmla="*/ 4 w 31"/>
                  <a:gd name="T19" fmla="*/ 10 h 22"/>
                  <a:gd name="T20" fmla="*/ 4 w 31"/>
                  <a:gd name="T21" fmla="*/ 10 h 22"/>
                  <a:gd name="T22" fmla="*/ 4 w 31"/>
                  <a:gd name="T23" fmla="*/ 10 h 22"/>
                  <a:gd name="T24" fmla="*/ 14 w 31"/>
                  <a:gd name="T25" fmla="*/ 22 h 22"/>
                  <a:gd name="T26" fmla="*/ 14 w 31"/>
                  <a:gd name="T27" fmla="*/ 22 h 22"/>
                  <a:gd name="T28" fmla="*/ 14 w 31"/>
                  <a:gd name="T29" fmla="*/ 22 h 22"/>
                  <a:gd name="T30" fmla="*/ 30 w 31"/>
                  <a:gd name="T31" fmla="*/ 22 h 22"/>
                  <a:gd name="T32" fmla="*/ 31 w 31"/>
                  <a:gd name="T33" fmla="*/ 22 h 22"/>
                  <a:gd name="T34" fmla="*/ 30 w 31"/>
                  <a:gd name="T35" fmla="*/ 22 h 22"/>
                  <a:gd name="T36" fmla="*/ 29 w 31"/>
                  <a:gd name="T37" fmla="*/ 13 h 22"/>
                  <a:gd name="T38" fmla="*/ 29 w 31"/>
                  <a:gd name="T39" fmla="*/ 13 h 22"/>
                  <a:gd name="T40" fmla="*/ 28 w 31"/>
                  <a:gd name="T41" fmla="*/ 12 h 22"/>
                  <a:gd name="T42" fmla="*/ 9 w 31"/>
                  <a:gd name="T43" fmla="*/ 1 h 22"/>
                  <a:gd name="T44" fmla="*/ 9 w 31"/>
                  <a:gd name="T45" fmla="*/ 1 h 22"/>
                  <a:gd name="T46" fmla="*/ 9 w 31"/>
                  <a:gd name="T47" fmla="*/ 1 h 22"/>
                  <a:gd name="T48" fmla="*/ 0 w 31"/>
                  <a:gd name="T49" fmla="*/ 0 h 22"/>
                  <a:gd name="T50" fmla="*/ 0 w 31"/>
                  <a:gd name="T51" fmla="*/ 0 h 22"/>
                  <a:gd name="T52" fmla="*/ 0 w 31"/>
                  <a:gd name="T5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22">
                    <a:moveTo>
                      <a:pt x="0" y="0"/>
                    </a:moveTo>
                    <a:lnTo>
                      <a:pt x="9" y="1"/>
                    </a:lnTo>
                    <a:lnTo>
                      <a:pt x="28" y="13"/>
                    </a:lnTo>
                    <a:lnTo>
                      <a:pt x="30" y="22"/>
                    </a:lnTo>
                    <a:lnTo>
                      <a:pt x="14" y="22"/>
                    </a:lnTo>
                    <a:lnTo>
                      <a:pt x="4" y="1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7" name="Freeform 1709"/>
              <p:cNvSpPr>
                <a:spLocks noEditPoints="1"/>
              </p:cNvSpPr>
              <p:nvPr/>
            </p:nvSpPr>
            <p:spPr bwMode="gray">
              <a:xfrm>
                <a:off x="1111" y="500"/>
                <a:ext cx="31" cy="22"/>
              </a:xfrm>
              <a:custGeom>
                <a:avLst/>
                <a:gdLst>
                  <a:gd name="T0" fmla="*/ 0 w 31"/>
                  <a:gd name="T1" fmla="*/ 0 h 22"/>
                  <a:gd name="T2" fmla="*/ 9 w 31"/>
                  <a:gd name="T3" fmla="*/ 1 h 22"/>
                  <a:gd name="T4" fmla="*/ 28 w 31"/>
                  <a:gd name="T5" fmla="*/ 13 h 22"/>
                  <a:gd name="T6" fmla="*/ 30 w 31"/>
                  <a:gd name="T7" fmla="*/ 22 h 22"/>
                  <a:gd name="T8" fmla="*/ 14 w 31"/>
                  <a:gd name="T9" fmla="*/ 22 h 22"/>
                  <a:gd name="T10" fmla="*/ 4 w 31"/>
                  <a:gd name="T11" fmla="*/ 10 h 22"/>
                  <a:gd name="T12" fmla="*/ 0 w 31"/>
                  <a:gd name="T13" fmla="*/ 0 h 22"/>
                  <a:gd name="T14" fmla="*/ 0 w 31"/>
                  <a:gd name="T15" fmla="*/ 0 h 22"/>
                  <a:gd name="T16" fmla="*/ 0 w 31"/>
                  <a:gd name="T17" fmla="*/ 0 h 22"/>
                  <a:gd name="T18" fmla="*/ 4 w 31"/>
                  <a:gd name="T19" fmla="*/ 10 h 22"/>
                  <a:gd name="T20" fmla="*/ 4 w 31"/>
                  <a:gd name="T21" fmla="*/ 10 h 22"/>
                  <a:gd name="T22" fmla="*/ 4 w 31"/>
                  <a:gd name="T23" fmla="*/ 10 h 22"/>
                  <a:gd name="T24" fmla="*/ 14 w 31"/>
                  <a:gd name="T25" fmla="*/ 22 h 22"/>
                  <a:gd name="T26" fmla="*/ 14 w 31"/>
                  <a:gd name="T27" fmla="*/ 22 h 22"/>
                  <a:gd name="T28" fmla="*/ 14 w 31"/>
                  <a:gd name="T29" fmla="*/ 22 h 22"/>
                  <a:gd name="T30" fmla="*/ 30 w 31"/>
                  <a:gd name="T31" fmla="*/ 22 h 22"/>
                  <a:gd name="T32" fmla="*/ 31 w 31"/>
                  <a:gd name="T33" fmla="*/ 22 h 22"/>
                  <a:gd name="T34" fmla="*/ 30 w 31"/>
                  <a:gd name="T35" fmla="*/ 22 h 22"/>
                  <a:gd name="T36" fmla="*/ 29 w 31"/>
                  <a:gd name="T37" fmla="*/ 13 h 22"/>
                  <a:gd name="T38" fmla="*/ 29 w 31"/>
                  <a:gd name="T39" fmla="*/ 13 h 22"/>
                  <a:gd name="T40" fmla="*/ 28 w 31"/>
                  <a:gd name="T41" fmla="*/ 12 h 22"/>
                  <a:gd name="T42" fmla="*/ 9 w 31"/>
                  <a:gd name="T43" fmla="*/ 1 h 22"/>
                  <a:gd name="T44" fmla="*/ 9 w 31"/>
                  <a:gd name="T45" fmla="*/ 1 h 22"/>
                  <a:gd name="T46" fmla="*/ 9 w 31"/>
                  <a:gd name="T47" fmla="*/ 1 h 22"/>
                  <a:gd name="T48" fmla="*/ 0 w 31"/>
                  <a:gd name="T49" fmla="*/ 0 h 22"/>
                  <a:gd name="T50" fmla="*/ 0 w 31"/>
                  <a:gd name="T51" fmla="*/ 0 h 22"/>
                  <a:gd name="T52" fmla="*/ 0 w 31"/>
                  <a:gd name="T5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22">
                    <a:moveTo>
                      <a:pt x="0" y="0"/>
                    </a:moveTo>
                    <a:lnTo>
                      <a:pt x="9" y="1"/>
                    </a:lnTo>
                    <a:lnTo>
                      <a:pt x="28" y="13"/>
                    </a:lnTo>
                    <a:lnTo>
                      <a:pt x="30" y="22"/>
                    </a:lnTo>
                    <a:lnTo>
                      <a:pt x="14" y="22"/>
                    </a:lnTo>
                    <a:lnTo>
                      <a:pt x="4" y="10"/>
                    </a:ln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8" name="Freeform 1710"/>
              <p:cNvSpPr>
                <a:spLocks/>
              </p:cNvSpPr>
              <p:nvPr/>
            </p:nvSpPr>
            <p:spPr bwMode="gray">
              <a:xfrm>
                <a:off x="980" y="490"/>
                <a:ext cx="66" cy="24"/>
              </a:xfrm>
              <a:custGeom>
                <a:avLst/>
                <a:gdLst>
                  <a:gd name="T0" fmla="*/ 2 w 66"/>
                  <a:gd name="T1" fmla="*/ 19 h 24"/>
                  <a:gd name="T2" fmla="*/ 0 w 66"/>
                  <a:gd name="T3" fmla="*/ 8 h 24"/>
                  <a:gd name="T4" fmla="*/ 31 w 66"/>
                  <a:gd name="T5" fmla="*/ 1 h 24"/>
                  <a:gd name="T6" fmla="*/ 47 w 66"/>
                  <a:gd name="T7" fmla="*/ 0 h 24"/>
                  <a:gd name="T8" fmla="*/ 65 w 66"/>
                  <a:gd name="T9" fmla="*/ 2 h 24"/>
                  <a:gd name="T10" fmla="*/ 66 w 66"/>
                  <a:gd name="T11" fmla="*/ 6 h 24"/>
                  <a:gd name="T12" fmla="*/ 43 w 66"/>
                  <a:gd name="T13" fmla="*/ 8 h 24"/>
                  <a:gd name="T14" fmla="*/ 42 w 66"/>
                  <a:gd name="T15" fmla="*/ 12 h 24"/>
                  <a:gd name="T16" fmla="*/ 57 w 66"/>
                  <a:gd name="T17" fmla="*/ 14 h 24"/>
                  <a:gd name="T18" fmla="*/ 59 w 66"/>
                  <a:gd name="T19" fmla="*/ 19 h 24"/>
                  <a:gd name="T20" fmla="*/ 50 w 66"/>
                  <a:gd name="T21" fmla="*/ 21 h 24"/>
                  <a:gd name="T22" fmla="*/ 20 w 66"/>
                  <a:gd name="T23" fmla="*/ 24 h 24"/>
                  <a:gd name="T24" fmla="*/ 2 w 66"/>
                  <a:gd name="T25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24">
                    <a:moveTo>
                      <a:pt x="2" y="19"/>
                    </a:moveTo>
                    <a:lnTo>
                      <a:pt x="0" y="8"/>
                    </a:lnTo>
                    <a:lnTo>
                      <a:pt x="31" y="1"/>
                    </a:lnTo>
                    <a:lnTo>
                      <a:pt x="47" y="0"/>
                    </a:lnTo>
                    <a:lnTo>
                      <a:pt x="65" y="2"/>
                    </a:lnTo>
                    <a:lnTo>
                      <a:pt x="66" y="6"/>
                    </a:lnTo>
                    <a:lnTo>
                      <a:pt x="43" y="8"/>
                    </a:lnTo>
                    <a:lnTo>
                      <a:pt x="42" y="12"/>
                    </a:lnTo>
                    <a:lnTo>
                      <a:pt x="57" y="14"/>
                    </a:lnTo>
                    <a:lnTo>
                      <a:pt x="59" y="19"/>
                    </a:lnTo>
                    <a:lnTo>
                      <a:pt x="50" y="21"/>
                    </a:lnTo>
                    <a:lnTo>
                      <a:pt x="20" y="24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9" name="Freeform 1711"/>
              <p:cNvSpPr>
                <a:spLocks noEditPoints="1"/>
              </p:cNvSpPr>
              <p:nvPr/>
            </p:nvSpPr>
            <p:spPr bwMode="gray">
              <a:xfrm>
                <a:off x="980" y="490"/>
                <a:ext cx="66" cy="24"/>
              </a:xfrm>
              <a:custGeom>
                <a:avLst/>
                <a:gdLst>
                  <a:gd name="T0" fmla="*/ 47 w 66"/>
                  <a:gd name="T1" fmla="*/ 1 h 24"/>
                  <a:gd name="T2" fmla="*/ 65 w 66"/>
                  <a:gd name="T3" fmla="*/ 2 h 24"/>
                  <a:gd name="T4" fmla="*/ 66 w 66"/>
                  <a:gd name="T5" fmla="*/ 6 h 24"/>
                  <a:gd name="T6" fmla="*/ 43 w 66"/>
                  <a:gd name="T7" fmla="*/ 8 h 24"/>
                  <a:gd name="T8" fmla="*/ 42 w 66"/>
                  <a:gd name="T9" fmla="*/ 13 h 24"/>
                  <a:gd name="T10" fmla="*/ 56 w 66"/>
                  <a:gd name="T11" fmla="*/ 14 h 24"/>
                  <a:gd name="T12" fmla="*/ 58 w 66"/>
                  <a:gd name="T13" fmla="*/ 19 h 24"/>
                  <a:gd name="T14" fmla="*/ 50 w 66"/>
                  <a:gd name="T15" fmla="*/ 21 h 24"/>
                  <a:gd name="T16" fmla="*/ 20 w 66"/>
                  <a:gd name="T17" fmla="*/ 23 h 24"/>
                  <a:gd name="T18" fmla="*/ 2 w 66"/>
                  <a:gd name="T19" fmla="*/ 19 h 24"/>
                  <a:gd name="T20" fmla="*/ 1 w 66"/>
                  <a:gd name="T21" fmla="*/ 8 h 24"/>
                  <a:gd name="T22" fmla="*/ 31 w 66"/>
                  <a:gd name="T23" fmla="*/ 1 h 24"/>
                  <a:gd name="T24" fmla="*/ 47 w 66"/>
                  <a:gd name="T25" fmla="*/ 1 h 24"/>
                  <a:gd name="T26" fmla="*/ 47 w 66"/>
                  <a:gd name="T27" fmla="*/ 0 h 24"/>
                  <a:gd name="T28" fmla="*/ 47 w 66"/>
                  <a:gd name="T29" fmla="*/ 0 h 24"/>
                  <a:gd name="T30" fmla="*/ 31 w 66"/>
                  <a:gd name="T31" fmla="*/ 1 h 24"/>
                  <a:gd name="T32" fmla="*/ 31 w 66"/>
                  <a:gd name="T33" fmla="*/ 1 h 24"/>
                  <a:gd name="T34" fmla="*/ 31 w 66"/>
                  <a:gd name="T35" fmla="*/ 1 h 24"/>
                  <a:gd name="T36" fmla="*/ 1 w 66"/>
                  <a:gd name="T37" fmla="*/ 7 h 24"/>
                  <a:gd name="T38" fmla="*/ 0 w 66"/>
                  <a:gd name="T39" fmla="*/ 8 h 24"/>
                  <a:gd name="T40" fmla="*/ 0 w 66"/>
                  <a:gd name="T41" fmla="*/ 8 h 24"/>
                  <a:gd name="T42" fmla="*/ 2 w 66"/>
                  <a:gd name="T43" fmla="*/ 19 h 24"/>
                  <a:gd name="T44" fmla="*/ 2 w 66"/>
                  <a:gd name="T45" fmla="*/ 19 h 24"/>
                  <a:gd name="T46" fmla="*/ 2 w 66"/>
                  <a:gd name="T47" fmla="*/ 20 h 24"/>
                  <a:gd name="T48" fmla="*/ 20 w 66"/>
                  <a:gd name="T49" fmla="*/ 24 h 24"/>
                  <a:gd name="T50" fmla="*/ 20 w 66"/>
                  <a:gd name="T51" fmla="*/ 24 h 24"/>
                  <a:gd name="T52" fmla="*/ 20 w 66"/>
                  <a:gd name="T53" fmla="*/ 24 h 24"/>
                  <a:gd name="T54" fmla="*/ 50 w 66"/>
                  <a:gd name="T55" fmla="*/ 22 h 24"/>
                  <a:gd name="T56" fmla="*/ 50 w 66"/>
                  <a:gd name="T57" fmla="*/ 22 h 24"/>
                  <a:gd name="T58" fmla="*/ 50 w 66"/>
                  <a:gd name="T59" fmla="*/ 21 h 24"/>
                  <a:gd name="T60" fmla="*/ 58 w 66"/>
                  <a:gd name="T61" fmla="*/ 19 h 24"/>
                  <a:gd name="T62" fmla="*/ 59 w 66"/>
                  <a:gd name="T63" fmla="*/ 19 h 24"/>
                  <a:gd name="T64" fmla="*/ 59 w 66"/>
                  <a:gd name="T65" fmla="*/ 18 h 24"/>
                  <a:gd name="T66" fmla="*/ 57 w 66"/>
                  <a:gd name="T67" fmla="*/ 14 h 24"/>
                  <a:gd name="T68" fmla="*/ 57 w 66"/>
                  <a:gd name="T69" fmla="*/ 13 h 24"/>
                  <a:gd name="T70" fmla="*/ 56 w 66"/>
                  <a:gd name="T71" fmla="*/ 13 h 24"/>
                  <a:gd name="T72" fmla="*/ 42 w 66"/>
                  <a:gd name="T73" fmla="*/ 12 h 24"/>
                  <a:gd name="T74" fmla="*/ 44 w 66"/>
                  <a:gd name="T75" fmla="*/ 8 h 24"/>
                  <a:gd name="T76" fmla="*/ 66 w 66"/>
                  <a:gd name="T77" fmla="*/ 6 h 24"/>
                  <a:gd name="T78" fmla="*/ 66 w 66"/>
                  <a:gd name="T79" fmla="*/ 6 h 24"/>
                  <a:gd name="T80" fmla="*/ 66 w 66"/>
                  <a:gd name="T81" fmla="*/ 6 h 24"/>
                  <a:gd name="T82" fmla="*/ 65 w 66"/>
                  <a:gd name="T83" fmla="*/ 2 h 24"/>
                  <a:gd name="T84" fmla="*/ 65 w 66"/>
                  <a:gd name="T85" fmla="*/ 1 h 24"/>
                  <a:gd name="T86" fmla="*/ 65 w 66"/>
                  <a:gd name="T87" fmla="*/ 1 h 24"/>
                  <a:gd name="T88" fmla="*/ 47 w 66"/>
                  <a:gd name="T89" fmla="*/ 0 h 24"/>
                  <a:gd name="T90" fmla="*/ 47 w 66"/>
                  <a:gd name="T91" fmla="*/ 0 h 24"/>
                  <a:gd name="T92" fmla="*/ 47 w 66"/>
                  <a:gd name="T9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6" h="24">
                    <a:moveTo>
                      <a:pt x="47" y="1"/>
                    </a:moveTo>
                    <a:lnTo>
                      <a:pt x="65" y="2"/>
                    </a:lnTo>
                    <a:lnTo>
                      <a:pt x="66" y="6"/>
                    </a:lnTo>
                    <a:lnTo>
                      <a:pt x="43" y="8"/>
                    </a:lnTo>
                    <a:lnTo>
                      <a:pt x="42" y="13"/>
                    </a:lnTo>
                    <a:lnTo>
                      <a:pt x="56" y="14"/>
                    </a:lnTo>
                    <a:lnTo>
                      <a:pt x="58" y="19"/>
                    </a:lnTo>
                    <a:lnTo>
                      <a:pt x="50" y="21"/>
                    </a:lnTo>
                    <a:lnTo>
                      <a:pt x="20" y="23"/>
                    </a:lnTo>
                    <a:lnTo>
                      <a:pt x="2" y="19"/>
                    </a:lnTo>
                    <a:lnTo>
                      <a:pt x="1" y="8"/>
                    </a:lnTo>
                    <a:lnTo>
                      <a:pt x="31" y="1"/>
                    </a:lnTo>
                    <a:lnTo>
                      <a:pt x="47" y="1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1"/>
                    </a:lnTo>
                    <a:lnTo>
                      <a:pt x="58" y="19"/>
                    </a:lnTo>
                    <a:lnTo>
                      <a:pt x="59" y="19"/>
                    </a:lnTo>
                    <a:lnTo>
                      <a:pt x="59" y="18"/>
                    </a:lnTo>
                    <a:lnTo>
                      <a:pt x="57" y="14"/>
                    </a:lnTo>
                    <a:lnTo>
                      <a:pt x="57" y="13"/>
                    </a:lnTo>
                    <a:lnTo>
                      <a:pt x="56" y="13"/>
                    </a:lnTo>
                    <a:lnTo>
                      <a:pt x="42" y="12"/>
                    </a:lnTo>
                    <a:lnTo>
                      <a:pt x="44" y="8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5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0" name="Freeform 1712"/>
              <p:cNvSpPr>
                <a:spLocks noEditPoints="1"/>
              </p:cNvSpPr>
              <p:nvPr/>
            </p:nvSpPr>
            <p:spPr bwMode="gray">
              <a:xfrm>
                <a:off x="980" y="490"/>
                <a:ext cx="66" cy="24"/>
              </a:xfrm>
              <a:custGeom>
                <a:avLst/>
                <a:gdLst>
                  <a:gd name="T0" fmla="*/ 47 w 66"/>
                  <a:gd name="T1" fmla="*/ 1 h 24"/>
                  <a:gd name="T2" fmla="*/ 65 w 66"/>
                  <a:gd name="T3" fmla="*/ 2 h 24"/>
                  <a:gd name="T4" fmla="*/ 66 w 66"/>
                  <a:gd name="T5" fmla="*/ 6 h 24"/>
                  <a:gd name="T6" fmla="*/ 43 w 66"/>
                  <a:gd name="T7" fmla="*/ 8 h 24"/>
                  <a:gd name="T8" fmla="*/ 42 w 66"/>
                  <a:gd name="T9" fmla="*/ 13 h 24"/>
                  <a:gd name="T10" fmla="*/ 56 w 66"/>
                  <a:gd name="T11" fmla="*/ 14 h 24"/>
                  <a:gd name="T12" fmla="*/ 58 w 66"/>
                  <a:gd name="T13" fmla="*/ 19 h 24"/>
                  <a:gd name="T14" fmla="*/ 50 w 66"/>
                  <a:gd name="T15" fmla="*/ 21 h 24"/>
                  <a:gd name="T16" fmla="*/ 20 w 66"/>
                  <a:gd name="T17" fmla="*/ 23 h 24"/>
                  <a:gd name="T18" fmla="*/ 2 w 66"/>
                  <a:gd name="T19" fmla="*/ 19 h 24"/>
                  <a:gd name="T20" fmla="*/ 1 w 66"/>
                  <a:gd name="T21" fmla="*/ 8 h 24"/>
                  <a:gd name="T22" fmla="*/ 31 w 66"/>
                  <a:gd name="T23" fmla="*/ 1 h 24"/>
                  <a:gd name="T24" fmla="*/ 47 w 66"/>
                  <a:gd name="T25" fmla="*/ 1 h 24"/>
                  <a:gd name="T26" fmla="*/ 47 w 66"/>
                  <a:gd name="T27" fmla="*/ 0 h 24"/>
                  <a:gd name="T28" fmla="*/ 47 w 66"/>
                  <a:gd name="T29" fmla="*/ 0 h 24"/>
                  <a:gd name="T30" fmla="*/ 31 w 66"/>
                  <a:gd name="T31" fmla="*/ 1 h 24"/>
                  <a:gd name="T32" fmla="*/ 31 w 66"/>
                  <a:gd name="T33" fmla="*/ 1 h 24"/>
                  <a:gd name="T34" fmla="*/ 31 w 66"/>
                  <a:gd name="T35" fmla="*/ 1 h 24"/>
                  <a:gd name="T36" fmla="*/ 1 w 66"/>
                  <a:gd name="T37" fmla="*/ 7 h 24"/>
                  <a:gd name="T38" fmla="*/ 0 w 66"/>
                  <a:gd name="T39" fmla="*/ 8 h 24"/>
                  <a:gd name="T40" fmla="*/ 0 w 66"/>
                  <a:gd name="T41" fmla="*/ 8 h 24"/>
                  <a:gd name="T42" fmla="*/ 2 w 66"/>
                  <a:gd name="T43" fmla="*/ 19 h 24"/>
                  <a:gd name="T44" fmla="*/ 2 w 66"/>
                  <a:gd name="T45" fmla="*/ 19 h 24"/>
                  <a:gd name="T46" fmla="*/ 2 w 66"/>
                  <a:gd name="T47" fmla="*/ 20 h 24"/>
                  <a:gd name="T48" fmla="*/ 20 w 66"/>
                  <a:gd name="T49" fmla="*/ 24 h 24"/>
                  <a:gd name="T50" fmla="*/ 20 w 66"/>
                  <a:gd name="T51" fmla="*/ 24 h 24"/>
                  <a:gd name="T52" fmla="*/ 20 w 66"/>
                  <a:gd name="T53" fmla="*/ 24 h 24"/>
                  <a:gd name="T54" fmla="*/ 50 w 66"/>
                  <a:gd name="T55" fmla="*/ 22 h 24"/>
                  <a:gd name="T56" fmla="*/ 50 w 66"/>
                  <a:gd name="T57" fmla="*/ 22 h 24"/>
                  <a:gd name="T58" fmla="*/ 50 w 66"/>
                  <a:gd name="T59" fmla="*/ 21 h 24"/>
                  <a:gd name="T60" fmla="*/ 58 w 66"/>
                  <a:gd name="T61" fmla="*/ 19 h 24"/>
                  <a:gd name="T62" fmla="*/ 59 w 66"/>
                  <a:gd name="T63" fmla="*/ 19 h 24"/>
                  <a:gd name="T64" fmla="*/ 59 w 66"/>
                  <a:gd name="T65" fmla="*/ 18 h 24"/>
                  <a:gd name="T66" fmla="*/ 57 w 66"/>
                  <a:gd name="T67" fmla="*/ 14 h 24"/>
                  <a:gd name="T68" fmla="*/ 57 w 66"/>
                  <a:gd name="T69" fmla="*/ 13 h 24"/>
                  <a:gd name="T70" fmla="*/ 56 w 66"/>
                  <a:gd name="T71" fmla="*/ 13 h 24"/>
                  <a:gd name="T72" fmla="*/ 42 w 66"/>
                  <a:gd name="T73" fmla="*/ 12 h 24"/>
                  <a:gd name="T74" fmla="*/ 44 w 66"/>
                  <a:gd name="T75" fmla="*/ 8 h 24"/>
                  <a:gd name="T76" fmla="*/ 66 w 66"/>
                  <a:gd name="T77" fmla="*/ 6 h 24"/>
                  <a:gd name="T78" fmla="*/ 66 w 66"/>
                  <a:gd name="T79" fmla="*/ 6 h 24"/>
                  <a:gd name="T80" fmla="*/ 66 w 66"/>
                  <a:gd name="T81" fmla="*/ 6 h 24"/>
                  <a:gd name="T82" fmla="*/ 65 w 66"/>
                  <a:gd name="T83" fmla="*/ 2 h 24"/>
                  <a:gd name="T84" fmla="*/ 65 w 66"/>
                  <a:gd name="T85" fmla="*/ 1 h 24"/>
                  <a:gd name="T86" fmla="*/ 65 w 66"/>
                  <a:gd name="T87" fmla="*/ 1 h 24"/>
                  <a:gd name="T88" fmla="*/ 47 w 66"/>
                  <a:gd name="T89" fmla="*/ 0 h 24"/>
                  <a:gd name="T90" fmla="*/ 47 w 66"/>
                  <a:gd name="T91" fmla="*/ 0 h 24"/>
                  <a:gd name="T92" fmla="*/ 47 w 66"/>
                  <a:gd name="T9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6" h="24">
                    <a:moveTo>
                      <a:pt x="47" y="1"/>
                    </a:moveTo>
                    <a:lnTo>
                      <a:pt x="65" y="2"/>
                    </a:lnTo>
                    <a:lnTo>
                      <a:pt x="66" y="6"/>
                    </a:lnTo>
                    <a:lnTo>
                      <a:pt x="43" y="8"/>
                    </a:lnTo>
                    <a:lnTo>
                      <a:pt x="42" y="13"/>
                    </a:lnTo>
                    <a:lnTo>
                      <a:pt x="56" y="14"/>
                    </a:lnTo>
                    <a:lnTo>
                      <a:pt x="58" y="19"/>
                    </a:lnTo>
                    <a:lnTo>
                      <a:pt x="50" y="21"/>
                    </a:lnTo>
                    <a:lnTo>
                      <a:pt x="20" y="23"/>
                    </a:lnTo>
                    <a:lnTo>
                      <a:pt x="2" y="19"/>
                    </a:lnTo>
                    <a:lnTo>
                      <a:pt x="1" y="8"/>
                    </a:lnTo>
                    <a:lnTo>
                      <a:pt x="31" y="1"/>
                    </a:lnTo>
                    <a:lnTo>
                      <a:pt x="47" y="1"/>
                    </a:lnTo>
                    <a:moveTo>
                      <a:pt x="47" y="0"/>
                    </a:moveTo>
                    <a:lnTo>
                      <a:pt x="47" y="0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1"/>
                    </a:lnTo>
                    <a:lnTo>
                      <a:pt x="58" y="19"/>
                    </a:lnTo>
                    <a:lnTo>
                      <a:pt x="59" y="19"/>
                    </a:lnTo>
                    <a:lnTo>
                      <a:pt x="59" y="18"/>
                    </a:lnTo>
                    <a:lnTo>
                      <a:pt x="57" y="14"/>
                    </a:lnTo>
                    <a:lnTo>
                      <a:pt x="57" y="13"/>
                    </a:lnTo>
                    <a:lnTo>
                      <a:pt x="56" y="13"/>
                    </a:lnTo>
                    <a:lnTo>
                      <a:pt x="42" y="12"/>
                    </a:lnTo>
                    <a:lnTo>
                      <a:pt x="44" y="8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5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1" name="Freeform 1713"/>
              <p:cNvSpPr>
                <a:spLocks/>
              </p:cNvSpPr>
              <p:nvPr/>
            </p:nvSpPr>
            <p:spPr bwMode="gray">
              <a:xfrm>
                <a:off x="947" y="493"/>
                <a:ext cx="25" cy="10"/>
              </a:xfrm>
              <a:custGeom>
                <a:avLst/>
                <a:gdLst>
                  <a:gd name="T0" fmla="*/ 0 w 25"/>
                  <a:gd name="T1" fmla="*/ 1 h 10"/>
                  <a:gd name="T2" fmla="*/ 6 w 25"/>
                  <a:gd name="T3" fmla="*/ 0 h 10"/>
                  <a:gd name="T4" fmla="*/ 15 w 25"/>
                  <a:gd name="T5" fmla="*/ 1 h 10"/>
                  <a:gd name="T6" fmla="*/ 25 w 25"/>
                  <a:gd name="T7" fmla="*/ 5 h 10"/>
                  <a:gd name="T8" fmla="*/ 23 w 25"/>
                  <a:gd name="T9" fmla="*/ 9 h 10"/>
                  <a:gd name="T10" fmla="*/ 11 w 25"/>
                  <a:gd name="T11" fmla="*/ 10 h 10"/>
                  <a:gd name="T12" fmla="*/ 0 w 2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0">
                    <a:moveTo>
                      <a:pt x="0" y="1"/>
                    </a:moveTo>
                    <a:lnTo>
                      <a:pt x="6" y="0"/>
                    </a:lnTo>
                    <a:lnTo>
                      <a:pt x="15" y="1"/>
                    </a:lnTo>
                    <a:lnTo>
                      <a:pt x="25" y="5"/>
                    </a:lnTo>
                    <a:lnTo>
                      <a:pt x="23" y="9"/>
                    </a:lnTo>
                    <a:lnTo>
                      <a:pt x="11" y="1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2" name="Freeform 1714"/>
              <p:cNvSpPr>
                <a:spLocks noEditPoints="1"/>
              </p:cNvSpPr>
              <p:nvPr/>
            </p:nvSpPr>
            <p:spPr bwMode="gray">
              <a:xfrm>
                <a:off x="946" y="493"/>
                <a:ext cx="26" cy="10"/>
              </a:xfrm>
              <a:custGeom>
                <a:avLst/>
                <a:gdLst>
                  <a:gd name="T0" fmla="*/ 7 w 26"/>
                  <a:gd name="T1" fmla="*/ 0 h 10"/>
                  <a:gd name="T2" fmla="*/ 16 w 26"/>
                  <a:gd name="T3" fmla="*/ 1 h 10"/>
                  <a:gd name="T4" fmla="*/ 26 w 26"/>
                  <a:gd name="T5" fmla="*/ 5 h 10"/>
                  <a:gd name="T6" fmla="*/ 24 w 26"/>
                  <a:gd name="T7" fmla="*/ 9 h 10"/>
                  <a:gd name="T8" fmla="*/ 12 w 26"/>
                  <a:gd name="T9" fmla="*/ 10 h 10"/>
                  <a:gd name="T10" fmla="*/ 1 w 26"/>
                  <a:gd name="T11" fmla="*/ 1 h 10"/>
                  <a:gd name="T12" fmla="*/ 7 w 26"/>
                  <a:gd name="T13" fmla="*/ 0 h 10"/>
                  <a:gd name="T14" fmla="*/ 7 w 26"/>
                  <a:gd name="T15" fmla="*/ 0 h 10"/>
                  <a:gd name="T16" fmla="*/ 7 w 26"/>
                  <a:gd name="T17" fmla="*/ 0 h 10"/>
                  <a:gd name="T18" fmla="*/ 1 w 26"/>
                  <a:gd name="T19" fmla="*/ 1 h 10"/>
                  <a:gd name="T20" fmla="*/ 0 w 26"/>
                  <a:gd name="T21" fmla="*/ 1 h 10"/>
                  <a:gd name="T22" fmla="*/ 1 w 26"/>
                  <a:gd name="T23" fmla="*/ 2 h 10"/>
                  <a:gd name="T24" fmla="*/ 12 w 26"/>
                  <a:gd name="T25" fmla="*/ 10 h 10"/>
                  <a:gd name="T26" fmla="*/ 12 w 26"/>
                  <a:gd name="T27" fmla="*/ 10 h 10"/>
                  <a:gd name="T28" fmla="*/ 12 w 26"/>
                  <a:gd name="T29" fmla="*/ 10 h 10"/>
                  <a:gd name="T30" fmla="*/ 24 w 26"/>
                  <a:gd name="T31" fmla="*/ 9 h 10"/>
                  <a:gd name="T32" fmla="*/ 24 w 26"/>
                  <a:gd name="T33" fmla="*/ 9 h 10"/>
                  <a:gd name="T34" fmla="*/ 24 w 26"/>
                  <a:gd name="T35" fmla="*/ 9 h 10"/>
                  <a:gd name="T36" fmla="*/ 26 w 26"/>
                  <a:gd name="T37" fmla="*/ 5 h 10"/>
                  <a:gd name="T38" fmla="*/ 26 w 26"/>
                  <a:gd name="T39" fmla="*/ 5 h 10"/>
                  <a:gd name="T40" fmla="*/ 26 w 26"/>
                  <a:gd name="T41" fmla="*/ 4 h 10"/>
                  <a:gd name="T42" fmla="*/ 17 w 26"/>
                  <a:gd name="T43" fmla="*/ 1 h 10"/>
                  <a:gd name="T44" fmla="*/ 16 w 26"/>
                  <a:gd name="T45" fmla="*/ 1 h 10"/>
                  <a:gd name="T46" fmla="*/ 16 w 26"/>
                  <a:gd name="T47" fmla="*/ 1 h 10"/>
                  <a:gd name="T48" fmla="*/ 7 w 26"/>
                  <a:gd name="T49" fmla="*/ 0 h 10"/>
                  <a:gd name="T50" fmla="*/ 7 w 26"/>
                  <a:gd name="T51" fmla="*/ 0 h 10"/>
                  <a:gd name="T52" fmla="*/ 7 w 26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10">
                    <a:moveTo>
                      <a:pt x="7" y="0"/>
                    </a:moveTo>
                    <a:lnTo>
                      <a:pt x="16" y="1"/>
                    </a:lnTo>
                    <a:lnTo>
                      <a:pt x="26" y="5"/>
                    </a:lnTo>
                    <a:lnTo>
                      <a:pt x="24" y="9"/>
                    </a:lnTo>
                    <a:lnTo>
                      <a:pt x="12" y="10"/>
                    </a:lnTo>
                    <a:lnTo>
                      <a:pt x="1" y="1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3" name="Freeform 1715"/>
              <p:cNvSpPr>
                <a:spLocks noEditPoints="1"/>
              </p:cNvSpPr>
              <p:nvPr/>
            </p:nvSpPr>
            <p:spPr bwMode="gray">
              <a:xfrm>
                <a:off x="946" y="493"/>
                <a:ext cx="26" cy="10"/>
              </a:xfrm>
              <a:custGeom>
                <a:avLst/>
                <a:gdLst>
                  <a:gd name="T0" fmla="*/ 7 w 26"/>
                  <a:gd name="T1" fmla="*/ 0 h 10"/>
                  <a:gd name="T2" fmla="*/ 16 w 26"/>
                  <a:gd name="T3" fmla="*/ 1 h 10"/>
                  <a:gd name="T4" fmla="*/ 26 w 26"/>
                  <a:gd name="T5" fmla="*/ 5 h 10"/>
                  <a:gd name="T6" fmla="*/ 24 w 26"/>
                  <a:gd name="T7" fmla="*/ 9 h 10"/>
                  <a:gd name="T8" fmla="*/ 12 w 26"/>
                  <a:gd name="T9" fmla="*/ 10 h 10"/>
                  <a:gd name="T10" fmla="*/ 1 w 26"/>
                  <a:gd name="T11" fmla="*/ 1 h 10"/>
                  <a:gd name="T12" fmla="*/ 7 w 26"/>
                  <a:gd name="T13" fmla="*/ 0 h 10"/>
                  <a:gd name="T14" fmla="*/ 7 w 26"/>
                  <a:gd name="T15" fmla="*/ 0 h 10"/>
                  <a:gd name="T16" fmla="*/ 7 w 26"/>
                  <a:gd name="T17" fmla="*/ 0 h 10"/>
                  <a:gd name="T18" fmla="*/ 1 w 26"/>
                  <a:gd name="T19" fmla="*/ 1 h 10"/>
                  <a:gd name="T20" fmla="*/ 0 w 26"/>
                  <a:gd name="T21" fmla="*/ 1 h 10"/>
                  <a:gd name="T22" fmla="*/ 1 w 26"/>
                  <a:gd name="T23" fmla="*/ 2 h 10"/>
                  <a:gd name="T24" fmla="*/ 12 w 26"/>
                  <a:gd name="T25" fmla="*/ 10 h 10"/>
                  <a:gd name="T26" fmla="*/ 12 w 26"/>
                  <a:gd name="T27" fmla="*/ 10 h 10"/>
                  <a:gd name="T28" fmla="*/ 12 w 26"/>
                  <a:gd name="T29" fmla="*/ 10 h 10"/>
                  <a:gd name="T30" fmla="*/ 24 w 26"/>
                  <a:gd name="T31" fmla="*/ 9 h 10"/>
                  <a:gd name="T32" fmla="*/ 24 w 26"/>
                  <a:gd name="T33" fmla="*/ 9 h 10"/>
                  <a:gd name="T34" fmla="*/ 24 w 26"/>
                  <a:gd name="T35" fmla="*/ 9 h 10"/>
                  <a:gd name="T36" fmla="*/ 26 w 26"/>
                  <a:gd name="T37" fmla="*/ 5 h 10"/>
                  <a:gd name="T38" fmla="*/ 26 w 26"/>
                  <a:gd name="T39" fmla="*/ 5 h 10"/>
                  <a:gd name="T40" fmla="*/ 26 w 26"/>
                  <a:gd name="T41" fmla="*/ 4 h 10"/>
                  <a:gd name="T42" fmla="*/ 17 w 26"/>
                  <a:gd name="T43" fmla="*/ 1 h 10"/>
                  <a:gd name="T44" fmla="*/ 16 w 26"/>
                  <a:gd name="T45" fmla="*/ 1 h 10"/>
                  <a:gd name="T46" fmla="*/ 16 w 26"/>
                  <a:gd name="T47" fmla="*/ 1 h 10"/>
                  <a:gd name="T48" fmla="*/ 7 w 26"/>
                  <a:gd name="T49" fmla="*/ 0 h 10"/>
                  <a:gd name="T50" fmla="*/ 7 w 26"/>
                  <a:gd name="T51" fmla="*/ 0 h 10"/>
                  <a:gd name="T52" fmla="*/ 7 w 26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10">
                    <a:moveTo>
                      <a:pt x="7" y="0"/>
                    </a:moveTo>
                    <a:lnTo>
                      <a:pt x="16" y="1"/>
                    </a:lnTo>
                    <a:lnTo>
                      <a:pt x="26" y="5"/>
                    </a:lnTo>
                    <a:lnTo>
                      <a:pt x="24" y="9"/>
                    </a:lnTo>
                    <a:lnTo>
                      <a:pt x="12" y="10"/>
                    </a:lnTo>
                    <a:lnTo>
                      <a:pt x="1" y="1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4" name="Freeform 1716"/>
              <p:cNvSpPr>
                <a:spLocks/>
              </p:cNvSpPr>
              <p:nvPr/>
            </p:nvSpPr>
            <p:spPr bwMode="gray">
              <a:xfrm>
                <a:off x="904" y="533"/>
                <a:ext cx="216" cy="75"/>
              </a:xfrm>
              <a:custGeom>
                <a:avLst/>
                <a:gdLst>
                  <a:gd name="T0" fmla="*/ 59 w 216"/>
                  <a:gd name="T1" fmla="*/ 65 h 75"/>
                  <a:gd name="T2" fmla="*/ 82 w 216"/>
                  <a:gd name="T3" fmla="*/ 57 h 75"/>
                  <a:gd name="T4" fmla="*/ 108 w 216"/>
                  <a:gd name="T5" fmla="*/ 56 h 75"/>
                  <a:gd name="T6" fmla="*/ 114 w 216"/>
                  <a:gd name="T7" fmla="*/ 48 h 75"/>
                  <a:gd name="T8" fmla="*/ 93 w 216"/>
                  <a:gd name="T9" fmla="*/ 51 h 75"/>
                  <a:gd name="T10" fmla="*/ 74 w 216"/>
                  <a:gd name="T11" fmla="*/ 52 h 75"/>
                  <a:gd name="T12" fmla="*/ 66 w 216"/>
                  <a:gd name="T13" fmla="*/ 45 h 75"/>
                  <a:gd name="T14" fmla="*/ 68 w 216"/>
                  <a:gd name="T15" fmla="*/ 42 h 75"/>
                  <a:gd name="T16" fmla="*/ 59 w 216"/>
                  <a:gd name="T17" fmla="*/ 51 h 75"/>
                  <a:gd name="T18" fmla="*/ 40 w 216"/>
                  <a:gd name="T19" fmla="*/ 51 h 75"/>
                  <a:gd name="T20" fmla="*/ 27 w 216"/>
                  <a:gd name="T21" fmla="*/ 52 h 75"/>
                  <a:gd name="T22" fmla="*/ 10 w 216"/>
                  <a:gd name="T23" fmla="*/ 47 h 75"/>
                  <a:gd name="T24" fmla="*/ 5 w 216"/>
                  <a:gd name="T25" fmla="*/ 39 h 75"/>
                  <a:gd name="T26" fmla="*/ 40 w 216"/>
                  <a:gd name="T27" fmla="*/ 35 h 75"/>
                  <a:gd name="T28" fmla="*/ 19 w 216"/>
                  <a:gd name="T29" fmla="*/ 34 h 75"/>
                  <a:gd name="T30" fmla="*/ 22 w 216"/>
                  <a:gd name="T31" fmla="*/ 27 h 75"/>
                  <a:gd name="T32" fmla="*/ 41 w 216"/>
                  <a:gd name="T33" fmla="*/ 26 h 75"/>
                  <a:gd name="T34" fmla="*/ 22 w 216"/>
                  <a:gd name="T35" fmla="*/ 24 h 75"/>
                  <a:gd name="T36" fmla="*/ 25 w 216"/>
                  <a:gd name="T37" fmla="*/ 16 h 75"/>
                  <a:gd name="T38" fmla="*/ 45 w 216"/>
                  <a:gd name="T39" fmla="*/ 18 h 75"/>
                  <a:gd name="T40" fmla="*/ 35 w 216"/>
                  <a:gd name="T41" fmla="*/ 11 h 75"/>
                  <a:gd name="T42" fmla="*/ 59 w 216"/>
                  <a:gd name="T43" fmla="*/ 10 h 75"/>
                  <a:gd name="T44" fmla="*/ 86 w 216"/>
                  <a:gd name="T45" fmla="*/ 15 h 75"/>
                  <a:gd name="T46" fmla="*/ 111 w 216"/>
                  <a:gd name="T47" fmla="*/ 34 h 75"/>
                  <a:gd name="T48" fmla="*/ 146 w 216"/>
                  <a:gd name="T49" fmla="*/ 40 h 75"/>
                  <a:gd name="T50" fmla="*/ 153 w 216"/>
                  <a:gd name="T51" fmla="*/ 30 h 75"/>
                  <a:gd name="T52" fmla="*/ 134 w 216"/>
                  <a:gd name="T53" fmla="*/ 28 h 75"/>
                  <a:gd name="T54" fmla="*/ 146 w 216"/>
                  <a:gd name="T55" fmla="*/ 18 h 75"/>
                  <a:gd name="T56" fmla="*/ 126 w 216"/>
                  <a:gd name="T57" fmla="*/ 13 h 75"/>
                  <a:gd name="T58" fmla="*/ 143 w 216"/>
                  <a:gd name="T59" fmla="*/ 9 h 75"/>
                  <a:gd name="T60" fmla="*/ 148 w 216"/>
                  <a:gd name="T61" fmla="*/ 0 h 75"/>
                  <a:gd name="T62" fmla="*/ 161 w 216"/>
                  <a:gd name="T63" fmla="*/ 9 h 75"/>
                  <a:gd name="T64" fmla="*/ 166 w 216"/>
                  <a:gd name="T65" fmla="*/ 21 h 75"/>
                  <a:gd name="T66" fmla="*/ 178 w 216"/>
                  <a:gd name="T67" fmla="*/ 29 h 75"/>
                  <a:gd name="T68" fmla="*/ 189 w 216"/>
                  <a:gd name="T69" fmla="*/ 28 h 75"/>
                  <a:gd name="T70" fmla="*/ 196 w 216"/>
                  <a:gd name="T71" fmla="*/ 32 h 75"/>
                  <a:gd name="T72" fmla="*/ 201 w 216"/>
                  <a:gd name="T73" fmla="*/ 23 h 75"/>
                  <a:gd name="T74" fmla="*/ 214 w 216"/>
                  <a:gd name="T75" fmla="*/ 37 h 75"/>
                  <a:gd name="T76" fmla="*/ 184 w 216"/>
                  <a:gd name="T77" fmla="*/ 57 h 75"/>
                  <a:gd name="T78" fmla="*/ 172 w 216"/>
                  <a:gd name="T79" fmla="*/ 57 h 75"/>
                  <a:gd name="T80" fmla="*/ 162 w 216"/>
                  <a:gd name="T81" fmla="*/ 52 h 75"/>
                  <a:gd name="T82" fmla="*/ 149 w 216"/>
                  <a:gd name="T83" fmla="*/ 57 h 75"/>
                  <a:gd name="T84" fmla="*/ 117 w 216"/>
                  <a:gd name="T85" fmla="*/ 71 h 75"/>
                  <a:gd name="T86" fmla="*/ 74 w 216"/>
                  <a:gd name="T87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6" h="75">
                    <a:moveTo>
                      <a:pt x="74" y="75"/>
                    </a:moveTo>
                    <a:lnTo>
                      <a:pt x="59" y="65"/>
                    </a:lnTo>
                    <a:lnTo>
                      <a:pt x="75" y="62"/>
                    </a:lnTo>
                    <a:lnTo>
                      <a:pt x="82" y="57"/>
                    </a:lnTo>
                    <a:lnTo>
                      <a:pt x="89" y="58"/>
                    </a:lnTo>
                    <a:lnTo>
                      <a:pt x="108" y="56"/>
                    </a:lnTo>
                    <a:lnTo>
                      <a:pt x="116" y="50"/>
                    </a:lnTo>
                    <a:lnTo>
                      <a:pt x="114" y="48"/>
                    </a:lnTo>
                    <a:lnTo>
                      <a:pt x="101" y="49"/>
                    </a:lnTo>
                    <a:lnTo>
                      <a:pt x="93" y="51"/>
                    </a:lnTo>
                    <a:lnTo>
                      <a:pt x="84" y="49"/>
                    </a:lnTo>
                    <a:lnTo>
                      <a:pt x="74" y="52"/>
                    </a:lnTo>
                    <a:lnTo>
                      <a:pt x="66" y="51"/>
                    </a:lnTo>
                    <a:lnTo>
                      <a:pt x="66" y="45"/>
                    </a:lnTo>
                    <a:lnTo>
                      <a:pt x="74" y="44"/>
                    </a:lnTo>
                    <a:lnTo>
                      <a:pt x="68" y="42"/>
                    </a:lnTo>
                    <a:lnTo>
                      <a:pt x="52" y="45"/>
                    </a:lnTo>
                    <a:lnTo>
                      <a:pt x="59" y="51"/>
                    </a:lnTo>
                    <a:lnTo>
                      <a:pt x="48" y="53"/>
                    </a:lnTo>
                    <a:lnTo>
                      <a:pt x="40" y="51"/>
                    </a:lnTo>
                    <a:lnTo>
                      <a:pt x="36" y="55"/>
                    </a:lnTo>
                    <a:lnTo>
                      <a:pt x="27" y="52"/>
                    </a:lnTo>
                    <a:lnTo>
                      <a:pt x="22" y="46"/>
                    </a:lnTo>
                    <a:lnTo>
                      <a:pt x="10" y="47"/>
                    </a:lnTo>
                    <a:lnTo>
                      <a:pt x="0" y="44"/>
                    </a:lnTo>
                    <a:lnTo>
                      <a:pt x="5" y="39"/>
                    </a:lnTo>
                    <a:lnTo>
                      <a:pt x="27" y="37"/>
                    </a:lnTo>
                    <a:lnTo>
                      <a:pt x="40" y="35"/>
                    </a:lnTo>
                    <a:lnTo>
                      <a:pt x="37" y="32"/>
                    </a:lnTo>
                    <a:lnTo>
                      <a:pt x="19" y="34"/>
                    </a:lnTo>
                    <a:lnTo>
                      <a:pt x="13" y="31"/>
                    </a:lnTo>
                    <a:lnTo>
                      <a:pt x="22" y="27"/>
                    </a:lnTo>
                    <a:lnTo>
                      <a:pt x="31" y="27"/>
                    </a:lnTo>
                    <a:lnTo>
                      <a:pt x="41" y="26"/>
                    </a:lnTo>
                    <a:lnTo>
                      <a:pt x="37" y="24"/>
                    </a:lnTo>
                    <a:lnTo>
                      <a:pt x="22" y="24"/>
                    </a:lnTo>
                    <a:lnTo>
                      <a:pt x="19" y="22"/>
                    </a:lnTo>
                    <a:lnTo>
                      <a:pt x="25" y="16"/>
                    </a:lnTo>
                    <a:lnTo>
                      <a:pt x="34" y="16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35" y="11"/>
                    </a:lnTo>
                    <a:lnTo>
                      <a:pt x="45" y="8"/>
                    </a:lnTo>
                    <a:lnTo>
                      <a:pt x="59" y="10"/>
                    </a:lnTo>
                    <a:lnTo>
                      <a:pt x="63" y="16"/>
                    </a:lnTo>
                    <a:lnTo>
                      <a:pt x="86" y="15"/>
                    </a:lnTo>
                    <a:lnTo>
                      <a:pt x="107" y="29"/>
                    </a:lnTo>
                    <a:lnTo>
                      <a:pt x="111" y="34"/>
                    </a:lnTo>
                    <a:lnTo>
                      <a:pt x="130" y="36"/>
                    </a:lnTo>
                    <a:lnTo>
                      <a:pt x="146" y="40"/>
                    </a:lnTo>
                    <a:lnTo>
                      <a:pt x="155" y="36"/>
                    </a:lnTo>
                    <a:lnTo>
                      <a:pt x="153" y="30"/>
                    </a:lnTo>
                    <a:lnTo>
                      <a:pt x="138" y="30"/>
                    </a:lnTo>
                    <a:lnTo>
                      <a:pt x="134" y="28"/>
                    </a:lnTo>
                    <a:lnTo>
                      <a:pt x="148" y="22"/>
                    </a:lnTo>
                    <a:lnTo>
                      <a:pt x="146" y="18"/>
                    </a:lnTo>
                    <a:lnTo>
                      <a:pt x="128" y="16"/>
                    </a:lnTo>
                    <a:lnTo>
                      <a:pt x="126" y="13"/>
                    </a:lnTo>
                    <a:lnTo>
                      <a:pt x="131" y="11"/>
                    </a:lnTo>
                    <a:lnTo>
                      <a:pt x="143" y="9"/>
                    </a:lnTo>
                    <a:lnTo>
                      <a:pt x="143" y="2"/>
                    </a:lnTo>
                    <a:lnTo>
                      <a:pt x="148" y="0"/>
                    </a:lnTo>
                    <a:lnTo>
                      <a:pt x="161" y="0"/>
                    </a:lnTo>
                    <a:lnTo>
                      <a:pt x="161" y="9"/>
                    </a:lnTo>
                    <a:lnTo>
                      <a:pt x="169" y="13"/>
                    </a:lnTo>
                    <a:lnTo>
                      <a:pt x="166" y="21"/>
                    </a:lnTo>
                    <a:lnTo>
                      <a:pt x="174" y="22"/>
                    </a:lnTo>
                    <a:lnTo>
                      <a:pt x="178" y="29"/>
                    </a:lnTo>
                    <a:lnTo>
                      <a:pt x="182" y="28"/>
                    </a:lnTo>
                    <a:lnTo>
                      <a:pt x="189" y="28"/>
                    </a:lnTo>
                    <a:lnTo>
                      <a:pt x="190" y="33"/>
                    </a:lnTo>
                    <a:lnTo>
                      <a:pt x="196" y="32"/>
                    </a:lnTo>
                    <a:lnTo>
                      <a:pt x="193" y="23"/>
                    </a:lnTo>
                    <a:lnTo>
                      <a:pt x="201" y="23"/>
                    </a:lnTo>
                    <a:lnTo>
                      <a:pt x="216" y="29"/>
                    </a:lnTo>
                    <a:lnTo>
                      <a:pt x="214" y="37"/>
                    </a:lnTo>
                    <a:lnTo>
                      <a:pt x="207" y="51"/>
                    </a:lnTo>
                    <a:lnTo>
                      <a:pt x="184" y="57"/>
                    </a:lnTo>
                    <a:lnTo>
                      <a:pt x="178" y="53"/>
                    </a:lnTo>
                    <a:lnTo>
                      <a:pt x="172" y="57"/>
                    </a:lnTo>
                    <a:lnTo>
                      <a:pt x="162" y="56"/>
                    </a:lnTo>
                    <a:lnTo>
                      <a:pt x="162" y="52"/>
                    </a:lnTo>
                    <a:lnTo>
                      <a:pt x="152" y="51"/>
                    </a:lnTo>
                    <a:lnTo>
                      <a:pt x="149" y="57"/>
                    </a:lnTo>
                    <a:lnTo>
                      <a:pt x="124" y="64"/>
                    </a:lnTo>
                    <a:lnTo>
                      <a:pt x="117" y="71"/>
                    </a:lnTo>
                    <a:lnTo>
                      <a:pt x="89" y="75"/>
                    </a:lnTo>
                    <a:lnTo>
                      <a:pt x="74" y="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5" name="Freeform 1717"/>
              <p:cNvSpPr>
                <a:spLocks noEditPoints="1"/>
              </p:cNvSpPr>
              <p:nvPr/>
            </p:nvSpPr>
            <p:spPr bwMode="gray">
              <a:xfrm>
                <a:off x="904" y="533"/>
                <a:ext cx="216" cy="76"/>
              </a:xfrm>
              <a:custGeom>
                <a:avLst/>
                <a:gdLst>
                  <a:gd name="T0" fmla="*/ 166 w 216"/>
                  <a:gd name="T1" fmla="*/ 21 h 76"/>
                  <a:gd name="T2" fmla="*/ 190 w 216"/>
                  <a:gd name="T3" fmla="*/ 33 h 76"/>
                  <a:gd name="T4" fmla="*/ 214 w 216"/>
                  <a:gd name="T5" fmla="*/ 37 h 76"/>
                  <a:gd name="T6" fmla="*/ 163 w 216"/>
                  <a:gd name="T7" fmla="*/ 56 h 76"/>
                  <a:gd name="T8" fmla="*/ 117 w 216"/>
                  <a:gd name="T9" fmla="*/ 71 h 76"/>
                  <a:gd name="T10" fmla="*/ 82 w 216"/>
                  <a:gd name="T11" fmla="*/ 57 h 76"/>
                  <a:gd name="T12" fmla="*/ 101 w 216"/>
                  <a:gd name="T13" fmla="*/ 48 h 76"/>
                  <a:gd name="T14" fmla="*/ 66 w 216"/>
                  <a:gd name="T15" fmla="*/ 45 h 76"/>
                  <a:gd name="T16" fmla="*/ 48 w 216"/>
                  <a:gd name="T17" fmla="*/ 53 h 76"/>
                  <a:gd name="T18" fmla="*/ 10 w 216"/>
                  <a:gd name="T19" fmla="*/ 47 h 76"/>
                  <a:gd name="T20" fmla="*/ 37 w 216"/>
                  <a:gd name="T21" fmla="*/ 32 h 76"/>
                  <a:gd name="T22" fmla="*/ 42 w 216"/>
                  <a:gd name="T23" fmla="*/ 26 h 76"/>
                  <a:gd name="T24" fmla="*/ 34 w 216"/>
                  <a:gd name="T25" fmla="*/ 16 h 76"/>
                  <a:gd name="T26" fmla="*/ 59 w 216"/>
                  <a:gd name="T27" fmla="*/ 10 h 76"/>
                  <a:gd name="T28" fmla="*/ 130 w 216"/>
                  <a:gd name="T29" fmla="*/ 36 h 76"/>
                  <a:gd name="T30" fmla="*/ 134 w 216"/>
                  <a:gd name="T31" fmla="*/ 28 h 76"/>
                  <a:gd name="T32" fmla="*/ 131 w 216"/>
                  <a:gd name="T33" fmla="*/ 11 h 76"/>
                  <a:gd name="T34" fmla="*/ 148 w 216"/>
                  <a:gd name="T35" fmla="*/ 0 h 76"/>
                  <a:gd name="T36" fmla="*/ 131 w 216"/>
                  <a:gd name="T37" fmla="*/ 10 h 76"/>
                  <a:gd name="T38" fmla="*/ 126 w 216"/>
                  <a:gd name="T39" fmla="*/ 13 h 76"/>
                  <a:gd name="T40" fmla="*/ 148 w 216"/>
                  <a:gd name="T41" fmla="*/ 22 h 76"/>
                  <a:gd name="T42" fmla="*/ 138 w 216"/>
                  <a:gd name="T43" fmla="*/ 30 h 76"/>
                  <a:gd name="T44" fmla="*/ 130 w 216"/>
                  <a:gd name="T45" fmla="*/ 35 h 76"/>
                  <a:gd name="T46" fmla="*/ 107 w 216"/>
                  <a:gd name="T47" fmla="*/ 29 h 76"/>
                  <a:gd name="T48" fmla="*/ 63 w 216"/>
                  <a:gd name="T49" fmla="*/ 16 h 76"/>
                  <a:gd name="T50" fmla="*/ 45 w 216"/>
                  <a:gd name="T51" fmla="*/ 8 h 76"/>
                  <a:gd name="T52" fmla="*/ 45 w 216"/>
                  <a:gd name="T53" fmla="*/ 16 h 76"/>
                  <a:gd name="T54" fmla="*/ 25 w 216"/>
                  <a:gd name="T55" fmla="*/ 16 h 76"/>
                  <a:gd name="T56" fmla="*/ 22 w 216"/>
                  <a:gd name="T57" fmla="*/ 24 h 76"/>
                  <a:gd name="T58" fmla="*/ 22 w 216"/>
                  <a:gd name="T59" fmla="*/ 26 h 76"/>
                  <a:gd name="T60" fmla="*/ 13 w 216"/>
                  <a:gd name="T61" fmla="*/ 31 h 76"/>
                  <a:gd name="T62" fmla="*/ 39 w 216"/>
                  <a:gd name="T63" fmla="*/ 34 h 76"/>
                  <a:gd name="T64" fmla="*/ 0 w 216"/>
                  <a:gd name="T65" fmla="*/ 44 h 76"/>
                  <a:gd name="T66" fmla="*/ 10 w 216"/>
                  <a:gd name="T67" fmla="*/ 47 h 76"/>
                  <a:gd name="T68" fmla="*/ 36 w 216"/>
                  <a:gd name="T69" fmla="*/ 55 h 76"/>
                  <a:gd name="T70" fmla="*/ 48 w 216"/>
                  <a:gd name="T71" fmla="*/ 54 h 76"/>
                  <a:gd name="T72" fmla="*/ 52 w 216"/>
                  <a:gd name="T73" fmla="*/ 45 h 76"/>
                  <a:gd name="T74" fmla="*/ 65 w 216"/>
                  <a:gd name="T75" fmla="*/ 45 h 76"/>
                  <a:gd name="T76" fmla="*/ 74 w 216"/>
                  <a:gd name="T77" fmla="*/ 52 h 76"/>
                  <a:gd name="T78" fmla="*/ 93 w 216"/>
                  <a:gd name="T79" fmla="*/ 51 h 76"/>
                  <a:gd name="T80" fmla="*/ 89 w 216"/>
                  <a:gd name="T81" fmla="*/ 57 h 76"/>
                  <a:gd name="T82" fmla="*/ 59 w 216"/>
                  <a:gd name="T83" fmla="*/ 65 h 76"/>
                  <a:gd name="T84" fmla="*/ 74 w 216"/>
                  <a:gd name="T85" fmla="*/ 75 h 76"/>
                  <a:gd name="T86" fmla="*/ 118 w 216"/>
                  <a:gd name="T87" fmla="*/ 72 h 76"/>
                  <a:gd name="T88" fmla="*/ 150 w 216"/>
                  <a:gd name="T89" fmla="*/ 57 h 76"/>
                  <a:gd name="T90" fmla="*/ 163 w 216"/>
                  <a:gd name="T91" fmla="*/ 56 h 76"/>
                  <a:gd name="T92" fmla="*/ 184 w 216"/>
                  <a:gd name="T93" fmla="*/ 57 h 76"/>
                  <a:gd name="T94" fmla="*/ 207 w 216"/>
                  <a:gd name="T95" fmla="*/ 51 h 76"/>
                  <a:gd name="T96" fmla="*/ 201 w 216"/>
                  <a:gd name="T97" fmla="*/ 23 h 76"/>
                  <a:gd name="T98" fmla="*/ 193 w 216"/>
                  <a:gd name="T99" fmla="*/ 23 h 76"/>
                  <a:gd name="T100" fmla="*/ 188 w 216"/>
                  <a:gd name="T101" fmla="*/ 28 h 76"/>
                  <a:gd name="T102" fmla="*/ 174 w 216"/>
                  <a:gd name="T103" fmla="*/ 22 h 76"/>
                  <a:gd name="T104" fmla="*/ 169 w 216"/>
                  <a:gd name="T105" fmla="*/ 13 h 76"/>
                  <a:gd name="T106" fmla="*/ 161 w 216"/>
                  <a:gd name="T10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6" h="76">
                    <a:moveTo>
                      <a:pt x="148" y="0"/>
                    </a:moveTo>
                    <a:lnTo>
                      <a:pt x="161" y="1"/>
                    </a:lnTo>
                    <a:lnTo>
                      <a:pt x="161" y="10"/>
                    </a:lnTo>
                    <a:lnTo>
                      <a:pt x="169" y="13"/>
                    </a:lnTo>
                    <a:lnTo>
                      <a:pt x="166" y="21"/>
                    </a:lnTo>
                    <a:lnTo>
                      <a:pt x="173" y="22"/>
                    </a:lnTo>
                    <a:lnTo>
                      <a:pt x="178" y="29"/>
                    </a:lnTo>
                    <a:lnTo>
                      <a:pt x="182" y="29"/>
                    </a:lnTo>
                    <a:lnTo>
                      <a:pt x="188" y="29"/>
                    </a:lnTo>
                    <a:lnTo>
                      <a:pt x="190" y="33"/>
                    </a:lnTo>
                    <a:lnTo>
                      <a:pt x="196" y="32"/>
                    </a:lnTo>
                    <a:lnTo>
                      <a:pt x="193" y="23"/>
                    </a:lnTo>
                    <a:lnTo>
                      <a:pt x="201" y="23"/>
                    </a:lnTo>
                    <a:lnTo>
                      <a:pt x="216" y="29"/>
                    </a:lnTo>
                    <a:lnTo>
                      <a:pt x="214" y="37"/>
                    </a:lnTo>
                    <a:lnTo>
                      <a:pt x="207" y="51"/>
                    </a:lnTo>
                    <a:lnTo>
                      <a:pt x="184" y="56"/>
                    </a:lnTo>
                    <a:lnTo>
                      <a:pt x="178" y="52"/>
                    </a:lnTo>
                    <a:lnTo>
                      <a:pt x="172" y="56"/>
                    </a:lnTo>
                    <a:lnTo>
                      <a:pt x="163" y="56"/>
                    </a:lnTo>
                    <a:lnTo>
                      <a:pt x="163" y="51"/>
                    </a:lnTo>
                    <a:lnTo>
                      <a:pt x="152" y="51"/>
                    </a:lnTo>
                    <a:lnTo>
                      <a:pt x="149" y="56"/>
                    </a:lnTo>
                    <a:lnTo>
                      <a:pt x="123" y="63"/>
                    </a:lnTo>
                    <a:lnTo>
                      <a:pt x="117" y="71"/>
                    </a:lnTo>
                    <a:lnTo>
                      <a:pt x="89" y="75"/>
                    </a:lnTo>
                    <a:lnTo>
                      <a:pt x="74" y="74"/>
                    </a:lnTo>
                    <a:lnTo>
                      <a:pt x="59" y="65"/>
                    </a:lnTo>
                    <a:lnTo>
                      <a:pt x="75" y="63"/>
                    </a:lnTo>
                    <a:lnTo>
                      <a:pt x="82" y="57"/>
                    </a:lnTo>
                    <a:lnTo>
                      <a:pt x="89" y="58"/>
                    </a:lnTo>
                    <a:lnTo>
                      <a:pt x="108" y="56"/>
                    </a:lnTo>
                    <a:lnTo>
                      <a:pt x="116" y="50"/>
                    </a:lnTo>
                    <a:lnTo>
                      <a:pt x="114" y="48"/>
                    </a:lnTo>
                    <a:lnTo>
                      <a:pt x="101" y="48"/>
                    </a:lnTo>
                    <a:lnTo>
                      <a:pt x="93" y="51"/>
                    </a:lnTo>
                    <a:lnTo>
                      <a:pt x="84" y="48"/>
                    </a:lnTo>
                    <a:lnTo>
                      <a:pt x="74" y="51"/>
                    </a:lnTo>
                    <a:lnTo>
                      <a:pt x="66" y="51"/>
                    </a:lnTo>
                    <a:lnTo>
                      <a:pt x="66" y="45"/>
                    </a:lnTo>
                    <a:lnTo>
                      <a:pt x="74" y="44"/>
                    </a:lnTo>
                    <a:lnTo>
                      <a:pt x="68" y="42"/>
                    </a:lnTo>
                    <a:lnTo>
                      <a:pt x="52" y="45"/>
                    </a:lnTo>
                    <a:lnTo>
                      <a:pt x="59" y="51"/>
                    </a:lnTo>
                    <a:lnTo>
                      <a:pt x="48" y="53"/>
                    </a:lnTo>
                    <a:lnTo>
                      <a:pt x="40" y="51"/>
                    </a:lnTo>
                    <a:lnTo>
                      <a:pt x="36" y="55"/>
                    </a:lnTo>
                    <a:lnTo>
                      <a:pt x="27" y="51"/>
                    </a:lnTo>
                    <a:lnTo>
                      <a:pt x="22" y="46"/>
                    </a:lnTo>
                    <a:lnTo>
                      <a:pt x="10" y="47"/>
                    </a:lnTo>
                    <a:lnTo>
                      <a:pt x="0" y="44"/>
                    </a:lnTo>
                    <a:lnTo>
                      <a:pt x="6" y="39"/>
                    </a:lnTo>
                    <a:lnTo>
                      <a:pt x="27" y="38"/>
                    </a:lnTo>
                    <a:lnTo>
                      <a:pt x="40" y="35"/>
                    </a:lnTo>
                    <a:lnTo>
                      <a:pt x="37" y="32"/>
                    </a:lnTo>
                    <a:lnTo>
                      <a:pt x="19" y="33"/>
                    </a:lnTo>
                    <a:lnTo>
                      <a:pt x="13" y="31"/>
                    </a:lnTo>
                    <a:lnTo>
                      <a:pt x="22" y="27"/>
                    </a:lnTo>
                    <a:lnTo>
                      <a:pt x="31" y="27"/>
                    </a:lnTo>
                    <a:lnTo>
                      <a:pt x="42" y="26"/>
                    </a:lnTo>
                    <a:lnTo>
                      <a:pt x="37" y="24"/>
                    </a:lnTo>
                    <a:lnTo>
                      <a:pt x="22" y="24"/>
                    </a:lnTo>
                    <a:lnTo>
                      <a:pt x="19" y="22"/>
                    </a:lnTo>
                    <a:lnTo>
                      <a:pt x="25" y="16"/>
                    </a:lnTo>
                    <a:lnTo>
                      <a:pt x="34" y="16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36" y="11"/>
                    </a:lnTo>
                    <a:lnTo>
                      <a:pt x="45" y="8"/>
                    </a:lnTo>
                    <a:lnTo>
                      <a:pt x="59" y="10"/>
                    </a:lnTo>
                    <a:lnTo>
                      <a:pt x="63" y="16"/>
                    </a:lnTo>
                    <a:lnTo>
                      <a:pt x="86" y="15"/>
                    </a:lnTo>
                    <a:lnTo>
                      <a:pt x="107" y="29"/>
                    </a:lnTo>
                    <a:lnTo>
                      <a:pt x="111" y="35"/>
                    </a:lnTo>
                    <a:lnTo>
                      <a:pt x="130" y="36"/>
                    </a:lnTo>
                    <a:lnTo>
                      <a:pt x="146" y="40"/>
                    </a:lnTo>
                    <a:lnTo>
                      <a:pt x="155" y="37"/>
                    </a:lnTo>
                    <a:lnTo>
                      <a:pt x="154" y="30"/>
                    </a:lnTo>
                    <a:lnTo>
                      <a:pt x="139" y="30"/>
                    </a:lnTo>
                    <a:lnTo>
                      <a:pt x="134" y="28"/>
                    </a:lnTo>
                    <a:lnTo>
                      <a:pt x="148" y="22"/>
                    </a:lnTo>
                    <a:lnTo>
                      <a:pt x="146" y="17"/>
                    </a:lnTo>
                    <a:lnTo>
                      <a:pt x="128" y="16"/>
                    </a:lnTo>
                    <a:lnTo>
                      <a:pt x="126" y="13"/>
                    </a:lnTo>
                    <a:lnTo>
                      <a:pt x="131" y="11"/>
                    </a:lnTo>
                    <a:lnTo>
                      <a:pt x="143" y="9"/>
                    </a:lnTo>
                    <a:lnTo>
                      <a:pt x="143" y="2"/>
                    </a:lnTo>
                    <a:lnTo>
                      <a:pt x="148" y="0"/>
                    </a:lnTo>
                    <a:close/>
                    <a:moveTo>
                      <a:pt x="148" y="0"/>
                    </a:moveTo>
                    <a:lnTo>
                      <a:pt x="148" y="0"/>
                    </a:lnTo>
                    <a:lnTo>
                      <a:pt x="143" y="1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43" y="9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26" y="13"/>
                    </a:lnTo>
                    <a:lnTo>
                      <a:pt x="126" y="13"/>
                    </a:lnTo>
                    <a:lnTo>
                      <a:pt x="126" y="13"/>
                    </a:lnTo>
                    <a:lnTo>
                      <a:pt x="128" y="16"/>
                    </a:lnTo>
                    <a:lnTo>
                      <a:pt x="128" y="16"/>
                    </a:lnTo>
                    <a:lnTo>
                      <a:pt x="128" y="16"/>
                    </a:lnTo>
                    <a:lnTo>
                      <a:pt x="146" y="18"/>
                    </a:lnTo>
                    <a:lnTo>
                      <a:pt x="148" y="22"/>
                    </a:lnTo>
                    <a:lnTo>
                      <a:pt x="134" y="28"/>
                    </a:lnTo>
                    <a:lnTo>
                      <a:pt x="133" y="28"/>
                    </a:lnTo>
                    <a:lnTo>
                      <a:pt x="134" y="28"/>
                    </a:lnTo>
                    <a:lnTo>
                      <a:pt x="138" y="30"/>
                    </a:lnTo>
                    <a:lnTo>
                      <a:pt x="138" y="30"/>
                    </a:lnTo>
                    <a:lnTo>
                      <a:pt x="139" y="30"/>
                    </a:lnTo>
                    <a:lnTo>
                      <a:pt x="153" y="30"/>
                    </a:lnTo>
                    <a:lnTo>
                      <a:pt x="154" y="36"/>
                    </a:lnTo>
                    <a:lnTo>
                      <a:pt x="146" y="40"/>
                    </a:lnTo>
                    <a:lnTo>
                      <a:pt x="130" y="35"/>
                    </a:lnTo>
                    <a:lnTo>
                      <a:pt x="130" y="35"/>
                    </a:lnTo>
                    <a:lnTo>
                      <a:pt x="130" y="35"/>
                    </a:lnTo>
                    <a:lnTo>
                      <a:pt x="111" y="34"/>
                    </a:lnTo>
                    <a:lnTo>
                      <a:pt x="107" y="29"/>
                    </a:lnTo>
                    <a:lnTo>
                      <a:pt x="107" y="29"/>
                    </a:lnTo>
                    <a:lnTo>
                      <a:pt x="107" y="29"/>
                    </a:lnTo>
                    <a:lnTo>
                      <a:pt x="86" y="15"/>
                    </a:lnTo>
                    <a:lnTo>
                      <a:pt x="86" y="15"/>
                    </a:lnTo>
                    <a:lnTo>
                      <a:pt x="86" y="15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6" y="12"/>
                    </a:lnTo>
                    <a:lnTo>
                      <a:pt x="45" y="16"/>
                    </a:lnTo>
                    <a:lnTo>
                      <a:pt x="45" y="17"/>
                    </a:lnTo>
                    <a:lnTo>
                      <a:pt x="34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37" y="24"/>
                    </a:lnTo>
                    <a:lnTo>
                      <a:pt x="40" y="26"/>
                    </a:lnTo>
                    <a:lnTo>
                      <a:pt x="31" y="27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13" y="30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37" y="33"/>
                    </a:lnTo>
                    <a:lnTo>
                      <a:pt x="39" y="34"/>
                    </a:lnTo>
                    <a:lnTo>
                      <a:pt x="27" y="37"/>
                    </a:lnTo>
                    <a:lnTo>
                      <a:pt x="6" y="38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22" y="47"/>
                    </a:lnTo>
                    <a:lnTo>
                      <a:pt x="26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41" y="51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59" y="51"/>
                    </a:lnTo>
                    <a:lnTo>
                      <a:pt x="60" y="51"/>
                    </a:lnTo>
                    <a:lnTo>
                      <a:pt x="59" y="51"/>
                    </a:lnTo>
                    <a:lnTo>
                      <a:pt x="52" y="45"/>
                    </a:lnTo>
                    <a:lnTo>
                      <a:pt x="68" y="42"/>
                    </a:lnTo>
                    <a:lnTo>
                      <a:pt x="73" y="44"/>
                    </a:lnTo>
                    <a:lnTo>
                      <a:pt x="66" y="45"/>
                    </a:lnTo>
                    <a:lnTo>
                      <a:pt x="65" y="45"/>
                    </a:lnTo>
                    <a:lnTo>
                      <a:pt x="65" y="45"/>
                    </a:lnTo>
                    <a:lnTo>
                      <a:pt x="65" y="51"/>
                    </a:lnTo>
                    <a:lnTo>
                      <a:pt x="65" y="51"/>
                    </a:lnTo>
                    <a:lnTo>
                      <a:pt x="66" y="51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84" y="49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101" y="49"/>
                    </a:lnTo>
                    <a:lnTo>
                      <a:pt x="114" y="48"/>
                    </a:lnTo>
                    <a:lnTo>
                      <a:pt x="115" y="50"/>
                    </a:lnTo>
                    <a:lnTo>
                      <a:pt x="108" y="56"/>
                    </a:lnTo>
                    <a:lnTo>
                      <a:pt x="89" y="57"/>
                    </a:lnTo>
                    <a:lnTo>
                      <a:pt x="82" y="57"/>
                    </a:lnTo>
                    <a:lnTo>
                      <a:pt x="82" y="57"/>
                    </a:lnTo>
                    <a:lnTo>
                      <a:pt x="82" y="57"/>
                    </a:lnTo>
                    <a:lnTo>
                      <a:pt x="75" y="62"/>
                    </a:lnTo>
                    <a:lnTo>
                      <a:pt x="59" y="65"/>
                    </a:lnTo>
                    <a:lnTo>
                      <a:pt x="58" y="65"/>
                    </a:lnTo>
                    <a:lnTo>
                      <a:pt x="59" y="65"/>
                    </a:lnTo>
                    <a:lnTo>
                      <a:pt x="74" y="75"/>
                    </a:lnTo>
                    <a:lnTo>
                      <a:pt x="74" y="75"/>
                    </a:lnTo>
                    <a:lnTo>
                      <a:pt x="74" y="75"/>
                    </a:lnTo>
                    <a:lnTo>
                      <a:pt x="89" y="76"/>
                    </a:lnTo>
                    <a:lnTo>
                      <a:pt x="89" y="76"/>
                    </a:lnTo>
                    <a:lnTo>
                      <a:pt x="89" y="76"/>
                    </a:lnTo>
                    <a:lnTo>
                      <a:pt x="117" y="72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24" y="64"/>
                    </a:lnTo>
                    <a:lnTo>
                      <a:pt x="149" y="57"/>
                    </a:lnTo>
                    <a:lnTo>
                      <a:pt x="150" y="57"/>
                    </a:lnTo>
                    <a:lnTo>
                      <a:pt x="150" y="57"/>
                    </a:lnTo>
                    <a:lnTo>
                      <a:pt x="152" y="51"/>
                    </a:lnTo>
                    <a:lnTo>
                      <a:pt x="162" y="52"/>
                    </a:lnTo>
                    <a:lnTo>
                      <a:pt x="162" y="56"/>
                    </a:lnTo>
                    <a:lnTo>
                      <a:pt x="162" y="56"/>
                    </a:lnTo>
                    <a:lnTo>
                      <a:pt x="163" y="56"/>
                    </a:lnTo>
                    <a:lnTo>
                      <a:pt x="172" y="57"/>
                    </a:lnTo>
                    <a:lnTo>
                      <a:pt x="172" y="57"/>
                    </a:lnTo>
                    <a:lnTo>
                      <a:pt x="172" y="57"/>
                    </a:lnTo>
                    <a:lnTo>
                      <a:pt x="178" y="53"/>
                    </a:lnTo>
                    <a:lnTo>
                      <a:pt x="184" y="57"/>
                    </a:lnTo>
                    <a:lnTo>
                      <a:pt x="184" y="57"/>
                    </a:lnTo>
                    <a:lnTo>
                      <a:pt x="184" y="57"/>
                    </a:lnTo>
                    <a:lnTo>
                      <a:pt x="207" y="51"/>
                    </a:lnTo>
                    <a:lnTo>
                      <a:pt x="207" y="51"/>
                    </a:lnTo>
                    <a:lnTo>
                      <a:pt x="207" y="51"/>
                    </a:lnTo>
                    <a:lnTo>
                      <a:pt x="214" y="37"/>
                    </a:lnTo>
                    <a:lnTo>
                      <a:pt x="216" y="29"/>
                    </a:lnTo>
                    <a:lnTo>
                      <a:pt x="216" y="29"/>
                    </a:lnTo>
                    <a:lnTo>
                      <a:pt x="216" y="29"/>
                    </a:lnTo>
                    <a:lnTo>
                      <a:pt x="201" y="23"/>
                    </a:lnTo>
                    <a:lnTo>
                      <a:pt x="201" y="23"/>
                    </a:lnTo>
                    <a:lnTo>
                      <a:pt x="201" y="23"/>
                    </a:lnTo>
                    <a:lnTo>
                      <a:pt x="193" y="23"/>
                    </a:lnTo>
                    <a:lnTo>
                      <a:pt x="193" y="23"/>
                    </a:lnTo>
                    <a:lnTo>
                      <a:pt x="193" y="23"/>
                    </a:lnTo>
                    <a:lnTo>
                      <a:pt x="195" y="32"/>
                    </a:lnTo>
                    <a:lnTo>
                      <a:pt x="190" y="32"/>
                    </a:lnTo>
                    <a:lnTo>
                      <a:pt x="189" y="28"/>
                    </a:lnTo>
                    <a:lnTo>
                      <a:pt x="189" y="28"/>
                    </a:lnTo>
                    <a:lnTo>
                      <a:pt x="188" y="28"/>
                    </a:lnTo>
                    <a:lnTo>
                      <a:pt x="182" y="28"/>
                    </a:lnTo>
                    <a:lnTo>
                      <a:pt x="182" y="28"/>
                    </a:lnTo>
                    <a:lnTo>
                      <a:pt x="182" y="28"/>
                    </a:lnTo>
                    <a:lnTo>
                      <a:pt x="178" y="29"/>
                    </a:lnTo>
                    <a:lnTo>
                      <a:pt x="174" y="22"/>
                    </a:lnTo>
                    <a:lnTo>
                      <a:pt x="174" y="22"/>
                    </a:lnTo>
                    <a:lnTo>
                      <a:pt x="173" y="22"/>
                    </a:lnTo>
                    <a:lnTo>
                      <a:pt x="166" y="20"/>
                    </a:lnTo>
                    <a:lnTo>
                      <a:pt x="169" y="13"/>
                    </a:lnTo>
                    <a:lnTo>
                      <a:pt x="169" y="13"/>
                    </a:lnTo>
                    <a:lnTo>
                      <a:pt x="169" y="13"/>
                    </a:lnTo>
                    <a:lnTo>
                      <a:pt x="162" y="9"/>
                    </a:lnTo>
                    <a:lnTo>
                      <a:pt x="162" y="1"/>
                    </a:lnTo>
                    <a:lnTo>
                      <a:pt x="162" y="0"/>
                    </a:lnTo>
                    <a:lnTo>
                      <a:pt x="161" y="0"/>
                    </a:lnTo>
                    <a:lnTo>
                      <a:pt x="148" y="0"/>
                    </a:lnTo>
                    <a:lnTo>
                      <a:pt x="148" y="0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6" name="Freeform 1718"/>
              <p:cNvSpPr>
                <a:spLocks noEditPoints="1"/>
              </p:cNvSpPr>
              <p:nvPr/>
            </p:nvSpPr>
            <p:spPr bwMode="gray">
              <a:xfrm>
                <a:off x="904" y="533"/>
                <a:ext cx="216" cy="76"/>
              </a:xfrm>
              <a:custGeom>
                <a:avLst/>
                <a:gdLst>
                  <a:gd name="T0" fmla="*/ 166 w 216"/>
                  <a:gd name="T1" fmla="*/ 21 h 76"/>
                  <a:gd name="T2" fmla="*/ 190 w 216"/>
                  <a:gd name="T3" fmla="*/ 33 h 76"/>
                  <a:gd name="T4" fmla="*/ 214 w 216"/>
                  <a:gd name="T5" fmla="*/ 37 h 76"/>
                  <a:gd name="T6" fmla="*/ 163 w 216"/>
                  <a:gd name="T7" fmla="*/ 56 h 76"/>
                  <a:gd name="T8" fmla="*/ 117 w 216"/>
                  <a:gd name="T9" fmla="*/ 71 h 76"/>
                  <a:gd name="T10" fmla="*/ 82 w 216"/>
                  <a:gd name="T11" fmla="*/ 57 h 76"/>
                  <a:gd name="T12" fmla="*/ 101 w 216"/>
                  <a:gd name="T13" fmla="*/ 48 h 76"/>
                  <a:gd name="T14" fmla="*/ 66 w 216"/>
                  <a:gd name="T15" fmla="*/ 45 h 76"/>
                  <a:gd name="T16" fmla="*/ 48 w 216"/>
                  <a:gd name="T17" fmla="*/ 53 h 76"/>
                  <a:gd name="T18" fmla="*/ 10 w 216"/>
                  <a:gd name="T19" fmla="*/ 47 h 76"/>
                  <a:gd name="T20" fmla="*/ 37 w 216"/>
                  <a:gd name="T21" fmla="*/ 32 h 76"/>
                  <a:gd name="T22" fmla="*/ 42 w 216"/>
                  <a:gd name="T23" fmla="*/ 26 h 76"/>
                  <a:gd name="T24" fmla="*/ 34 w 216"/>
                  <a:gd name="T25" fmla="*/ 16 h 76"/>
                  <a:gd name="T26" fmla="*/ 59 w 216"/>
                  <a:gd name="T27" fmla="*/ 10 h 76"/>
                  <a:gd name="T28" fmla="*/ 130 w 216"/>
                  <a:gd name="T29" fmla="*/ 36 h 76"/>
                  <a:gd name="T30" fmla="*/ 134 w 216"/>
                  <a:gd name="T31" fmla="*/ 28 h 76"/>
                  <a:gd name="T32" fmla="*/ 131 w 216"/>
                  <a:gd name="T33" fmla="*/ 11 h 76"/>
                  <a:gd name="T34" fmla="*/ 148 w 216"/>
                  <a:gd name="T35" fmla="*/ 0 h 76"/>
                  <a:gd name="T36" fmla="*/ 131 w 216"/>
                  <a:gd name="T37" fmla="*/ 10 h 76"/>
                  <a:gd name="T38" fmla="*/ 126 w 216"/>
                  <a:gd name="T39" fmla="*/ 13 h 76"/>
                  <a:gd name="T40" fmla="*/ 148 w 216"/>
                  <a:gd name="T41" fmla="*/ 22 h 76"/>
                  <a:gd name="T42" fmla="*/ 138 w 216"/>
                  <a:gd name="T43" fmla="*/ 30 h 76"/>
                  <a:gd name="T44" fmla="*/ 130 w 216"/>
                  <a:gd name="T45" fmla="*/ 35 h 76"/>
                  <a:gd name="T46" fmla="*/ 107 w 216"/>
                  <a:gd name="T47" fmla="*/ 29 h 76"/>
                  <a:gd name="T48" fmla="*/ 63 w 216"/>
                  <a:gd name="T49" fmla="*/ 16 h 76"/>
                  <a:gd name="T50" fmla="*/ 45 w 216"/>
                  <a:gd name="T51" fmla="*/ 8 h 76"/>
                  <a:gd name="T52" fmla="*/ 45 w 216"/>
                  <a:gd name="T53" fmla="*/ 16 h 76"/>
                  <a:gd name="T54" fmla="*/ 25 w 216"/>
                  <a:gd name="T55" fmla="*/ 16 h 76"/>
                  <a:gd name="T56" fmla="*/ 22 w 216"/>
                  <a:gd name="T57" fmla="*/ 24 h 76"/>
                  <a:gd name="T58" fmla="*/ 22 w 216"/>
                  <a:gd name="T59" fmla="*/ 26 h 76"/>
                  <a:gd name="T60" fmla="*/ 13 w 216"/>
                  <a:gd name="T61" fmla="*/ 31 h 76"/>
                  <a:gd name="T62" fmla="*/ 39 w 216"/>
                  <a:gd name="T63" fmla="*/ 34 h 76"/>
                  <a:gd name="T64" fmla="*/ 0 w 216"/>
                  <a:gd name="T65" fmla="*/ 44 h 76"/>
                  <a:gd name="T66" fmla="*/ 10 w 216"/>
                  <a:gd name="T67" fmla="*/ 47 h 76"/>
                  <a:gd name="T68" fmla="*/ 36 w 216"/>
                  <a:gd name="T69" fmla="*/ 55 h 76"/>
                  <a:gd name="T70" fmla="*/ 48 w 216"/>
                  <a:gd name="T71" fmla="*/ 54 h 76"/>
                  <a:gd name="T72" fmla="*/ 52 w 216"/>
                  <a:gd name="T73" fmla="*/ 45 h 76"/>
                  <a:gd name="T74" fmla="*/ 65 w 216"/>
                  <a:gd name="T75" fmla="*/ 45 h 76"/>
                  <a:gd name="T76" fmla="*/ 74 w 216"/>
                  <a:gd name="T77" fmla="*/ 52 h 76"/>
                  <a:gd name="T78" fmla="*/ 93 w 216"/>
                  <a:gd name="T79" fmla="*/ 51 h 76"/>
                  <a:gd name="T80" fmla="*/ 89 w 216"/>
                  <a:gd name="T81" fmla="*/ 57 h 76"/>
                  <a:gd name="T82" fmla="*/ 59 w 216"/>
                  <a:gd name="T83" fmla="*/ 65 h 76"/>
                  <a:gd name="T84" fmla="*/ 74 w 216"/>
                  <a:gd name="T85" fmla="*/ 75 h 76"/>
                  <a:gd name="T86" fmla="*/ 118 w 216"/>
                  <a:gd name="T87" fmla="*/ 72 h 76"/>
                  <a:gd name="T88" fmla="*/ 150 w 216"/>
                  <a:gd name="T89" fmla="*/ 57 h 76"/>
                  <a:gd name="T90" fmla="*/ 163 w 216"/>
                  <a:gd name="T91" fmla="*/ 56 h 76"/>
                  <a:gd name="T92" fmla="*/ 184 w 216"/>
                  <a:gd name="T93" fmla="*/ 57 h 76"/>
                  <a:gd name="T94" fmla="*/ 207 w 216"/>
                  <a:gd name="T95" fmla="*/ 51 h 76"/>
                  <a:gd name="T96" fmla="*/ 201 w 216"/>
                  <a:gd name="T97" fmla="*/ 23 h 76"/>
                  <a:gd name="T98" fmla="*/ 193 w 216"/>
                  <a:gd name="T99" fmla="*/ 23 h 76"/>
                  <a:gd name="T100" fmla="*/ 188 w 216"/>
                  <a:gd name="T101" fmla="*/ 28 h 76"/>
                  <a:gd name="T102" fmla="*/ 174 w 216"/>
                  <a:gd name="T103" fmla="*/ 22 h 76"/>
                  <a:gd name="T104" fmla="*/ 169 w 216"/>
                  <a:gd name="T105" fmla="*/ 13 h 76"/>
                  <a:gd name="T106" fmla="*/ 161 w 216"/>
                  <a:gd name="T10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6" h="76">
                    <a:moveTo>
                      <a:pt x="148" y="0"/>
                    </a:moveTo>
                    <a:lnTo>
                      <a:pt x="161" y="1"/>
                    </a:lnTo>
                    <a:lnTo>
                      <a:pt x="161" y="10"/>
                    </a:lnTo>
                    <a:lnTo>
                      <a:pt x="169" y="13"/>
                    </a:lnTo>
                    <a:lnTo>
                      <a:pt x="166" y="21"/>
                    </a:lnTo>
                    <a:lnTo>
                      <a:pt x="173" y="22"/>
                    </a:lnTo>
                    <a:lnTo>
                      <a:pt x="178" y="29"/>
                    </a:lnTo>
                    <a:lnTo>
                      <a:pt x="182" y="29"/>
                    </a:lnTo>
                    <a:lnTo>
                      <a:pt x="188" y="29"/>
                    </a:lnTo>
                    <a:lnTo>
                      <a:pt x="190" y="33"/>
                    </a:lnTo>
                    <a:lnTo>
                      <a:pt x="196" y="32"/>
                    </a:lnTo>
                    <a:lnTo>
                      <a:pt x="193" y="23"/>
                    </a:lnTo>
                    <a:lnTo>
                      <a:pt x="201" y="23"/>
                    </a:lnTo>
                    <a:lnTo>
                      <a:pt x="216" y="29"/>
                    </a:lnTo>
                    <a:lnTo>
                      <a:pt x="214" y="37"/>
                    </a:lnTo>
                    <a:lnTo>
                      <a:pt x="207" y="51"/>
                    </a:lnTo>
                    <a:lnTo>
                      <a:pt x="184" y="56"/>
                    </a:lnTo>
                    <a:lnTo>
                      <a:pt x="178" y="52"/>
                    </a:lnTo>
                    <a:lnTo>
                      <a:pt x="172" y="56"/>
                    </a:lnTo>
                    <a:lnTo>
                      <a:pt x="163" y="56"/>
                    </a:lnTo>
                    <a:lnTo>
                      <a:pt x="163" y="51"/>
                    </a:lnTo>
                    <a:lnTo>
                      <a:pt x="152" y="51"/>
                    </a:lnTo>
                    <a:lnTo>
                      <a:pt x="149" y="56"/>
                    </a:lnTo>
                    <a:lnTo>
                      <a:pt x="123" y="63"/>
                    </a:lnTo>
                    <a:lnTo>
                      <a:pt x="117" y="71"/>
                    </a:lnTo>
                    <a:lnTo>
                      <a:pt x="89" y="75"/>
                    </a:lnTo>
                    <a:lnTo>
                      <a:pt x="74" y="74"/>
                    </a:lnTo>
                    <a:lnTo>
                      <a:pt x="59" y="65"/>
                    </a:lnTo>
                    <a:lnTo>
                      <a:pt x="75" y="63"/>
                    </a:lnTo>
                    <a:lnTo>
                      <a:pt x="82" y="57"/>
                    </a:lnTo>
                    <a:lnTo>
                      <a:pt x="89" y="58"/>
                    </a:lnTo>
                    <a:lnTo>
                      <a:pt x="108" y="56"/>
                    </a:lnTo>
                    <a:lnTo>
                      <a:pt x="116" y="50"/>
                    </a:lnTo>
                    <a:lnTo>
                      <a:pt x="114" y="48"/>
                    </a:lnTo>
                    <a:lnTo>
                      <a:pt x="101" y="48"/>
                    </a:lnTo>
                    <a:lnTo>
                      <a:pt x="93" y="51"/>
                    </a:lnTo>
                    <a:lnTo>
                      <a:pt x="84" y="48"/>
                    </a:lnTo>
                    <a:lnTo>
                      <a:pt x="74" y="51"/>
                    </a:lnTo>
                    <a:lnTo>
                      <a:pt x="66" y="51"/>
                    </a:lnTo>
                    <a:lnTo>
                      <a:pt x="66" y="45"/>
                    </a:lnTo>
                    <a:lnTo>
                      <a:pt x="74" y="44"/>
                    </a:lnTo>
                    <a:lnTo>
                      <a:pt x="68" y="42"/>
                    </a:lnTo>
                    <a:lnTo>
                      <a:pt x="52" y="45"/>
                    </a:lnTo>
                    <a:lnTo>
                      <a:pt x="59" y="51"/>
                    </a:lnTo>
                    <a:lnTo>
                      <a:pt x="48" y="53"/>
                    </a:lnTo>
                    <a:lnTo>
                      <a:pt x="40" y="51"/>
                    </a:lnTo>
                    <a:lnTo>
                      <a:pt x="36" y="55"/>
                    </a:lnTo>
                    <a:lnTo>
                      <a:pt x="27" y="51"/>
                    </a:lnTo>
                    <a:lnTo>
                      <a:pt x="22" y="46"/>
                    </a:lnTo>
                    <a:lnTo>
                      <a:pt x="10" y="47"/>
                    </a:lnTo>
                    <a:lnTo>
                      <a:pt x="0" y="44"/>
                    </a:lnTo>
                    <a:lnTo>
                      <a:pt x="6" y="39"/>
                    </a:lnTo>
                    <a:lnTo>
                      <a:pt x="27" y="38"/>
                    </a:lnTo>
                    <a:lnTo>
                      <a:pt x="40" y="35"/>
                    </a:lnTo>
                    <a:lnTo>
                      <a:pt x="37" y="32"/>
                    </a:lnTo>
                    <a:lnTo>
                      <a:pt x="19" y="33"/>
                    </a:lnTo>
                    <a:lnTo>
                      <a:pt x="13" y="31"/>
                    </a:lnTo>
                    <a:lnTo>
                      <a:pt x="22" y="27"/>
                    </a:lnTo>
                    <a:lnTo>
                      <a:pt x="31" y="27"/>
                    </a:lnTo>
                    <a:lnTo>
                      <a:pt x="42" y="26"/>
                    </a:lnTo>
                    <a:lnTo>
                      <a:pt x="37" y="24"/>
                    </a:lnTo>
                    <a:lnTo>
                      <a:pt x="22" y="24"/>
                    </a:lnTo>
                    <a:lnTo>
                      <a:pt x="19" y="22"/>
                    </a:lnTo>
                    <a:lnTo>
                      <a:pt x="25" y="16"/>
                    </a:lnTo>
                    <a:lnTo>
                      <a:pt x="34" y="16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36" y="11"/>
                    </a:lnTo>
                    <a:lnTo>
                      <a:pt x="45" y="8"/>
                    </a:lnTo>
                    <a:lnTo>
                      <a:pt x="59" y="10"/>
                    </a:lnTo>
                    <a:lnTo>
                      <a:pt x="63" y="16"/>
                    </a:lnTo>
                    <a:lnTo>
                      <a:pt x="86" y="15"/>
                    </a:lnTo>
                    <a:lnTo>
                      <a:pt x="107" y="29"/>
                    </a:lnTo>
                    <a:lnTo>
                      <a:pt x="111" y="35"/>
                    </a:lnTo>
                    <a:lnTo>
                      <a:pt x="130" y="36"/>
                    </a:lnTo>
                    <a:lnTo>
                      <a:pt x="146" y="40"/>
                    </a:lnTo>
                    <a:lnTo>
                      <a:pt x="155" y="37"/>
                    </a:lnTo>
                    <a:lnTo>
                      <a:pt x="154" y="30"/>
                    </a:lnTo>
                    <a:lnTo>
                      <a:pt x="139" y="30"/>
                    </a:lnTo>
                    <a:lnTo>
                      <a:pt x="134" y="28"/>
                    </a:lnTo>
                    <a:lnTo>
                      <a:pt x="148" y="22"/>
                    </a:lnTo>
                    <a:lnTo>
                      <a:pt x="146" y="17"/>
                    </a:lnTo>
                    <a:lnTo>
                      <a:pt x="128" y="16"/>
                    </a:lnTo>
                    <a:lnTo>
                      <a:pt x="126" y="13"/>
                    </a:lnTo>
                    <a:lnTo>
                      <a:pt x="131" y="11"/>
                    </a:lnTo>
                    <a:lnTo>
                      <a:pt x="143" y="9"/>
                    </a:lnTo>
                    <a:lnTo>
                      <a:pt x="143" y="2"/>
                    </a:lnTo>
                    <a:lnTo>
                      <a:pt x="148" y="0"/>
                    </a:lnTo>
                    <a:moveTo>
                      <a:pt x="148" y="0"/>
                    </a:moveTo>
                    <a:lnTo>
                      <a:pt x="148" y="0"/>
                    </a:lnTo>
                    <a:lnTo>
                      <a:pt x="143" y="1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43" y="9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26" y="13"/>
                    </a:lnTo>
                    <a:lnTo>
                      <a:pt x="126" y="13"/>
                    </a:lnTo>
                    <a:lnTo>
                      <a:pt x="126" y="13"/>
                    </a:lnTo>
                    <a:lnTo>
                      <a:pt x="128" y="16"/>
                    </a:lnTo>
                    <a:lnTo>
                      <a:pt x="128" y="16"/>
                    </a:lnTo>
                    <a:lnTo>
                      <a:pt x="128" y="16"/>
                    </a:lnTo>
                    <a:lnTo>
                      <a:pt x="146" y="18"/>
                    </a:lnTo>
                    <a:lnTo>
                      <a:pt x="148" y="22"/>
                    </a:lnTo>
                    <a:lnTo>
                      <a:pt x="134" y="28"/>
                    </a:lnTo>
                    <a:lnTo>
                      <a:pt x="133" y="28"/>
                    </a:lnTo>
                    <a:lnTo>
                      <a:pt x="134" y="28"/>
                    </a:lnTo>
                    <a:lnTo>
                      <a:pt x="138" y="30"/>
                    </a:lnTo>
                    <a:lnTo>
                      <a:pt x="138" y="30"/>
                    </a:lnTo>
                    <a:lnTo>
                      <a:pt x="139" y="30"/>
                    </a:lnTo>
                    <a:lnTo>
                      <a:pt x="153" y="30"/>
                    </a:lnTo>
                    <a:lnTo>
                      <a:pt x="154" y="36"/>
                    </a:lnTo>
                    <a:lnTo>
                      <a:pt x="146" y="40"/>
                    </a:lnTo>
                    <a:lnTo>
                      <a:pt x="130" y="35"/>
                    </a:lnTo>
                    <a:lnTo>
                      <a:pt x="130" y="35"/>
                    </a:lnTo>
                    <a:lnTo>
                      <a:pt x="130" y="35"/>
                    </a:lnTo>
                    <a:lnTo>
                      <a:pt x="111" y="34"/>
                    </a:lnTo>
                    <a:lnTo>
                      <a:pt x="107" y="29"/>
                    </a:lnTo>
                    <a:lnTo>
                      <a:pt x="107" y="29"/>
                    </a:lnTo>
                    <a:lnTo>
                      <a:pt x="107" y="29"/>
                    </a:lnTo>
                    <a:lnTo>
                      <a:pt x="86" y="15"/>
                    </a:lnTo>
                    <a:lnTo>
                      <a:pt x="86" y="15"/>
                    </a:lnTo>
                    <a:lnTo>
                      <a:pt x="86" y="15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6" y="12"/>
                    </a:lnTo>
                    <a:lnTo>
                      <a:pt x="45" y="16"/>
                    </a:lnTo>
                    <a:lnTo>
                      <a:pt x="45" y="17"/>
                    </a:lnTo>
                    <a:lnTo>
                      <a:pt x="34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37" y="24"/>
                    </a:lnTo>
                    <a:lnTo>
                      <a:pt x="40" y="26"/>
                    </a:lnTo>
                    <a:lnTo>
                      <a:pt x="31" y="27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13" y="30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37" y="33"/>
                    </a:lnTo>
                    <a:lnTo>
                      <a:pt x="39" y="34"/>
                    </a:lnTo>
                    <a:lnTo>
                      <a:pt x="27" y="37"/>
                    </a:lnTo>
                    <a:lnTo>
                      <a:pt x="6" y="38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22" y="47"/>
                    </a:lnTo>
                    <a:lnTo>
                      <a:pt x="26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41" y="51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59" y="51"/>
                    </a:lnTo>
                    <a:lnTo>
                      <a:pt x="60" y="51"/>
                    </a:lnTo>
                    <a:lnTo>
                      <a:pt x="59" y="51"/>
                    </a:lnTo>
                    <a:lnTo>
                      <a:pt x="52" y="45"/>
                    </a:lnTo>
                    <a:lnTo>
                      <a:pt x="68" y="42"/>
                    </a:lnTo>
                    <a:lnTo>
                      <a:pt x="73" y="44"/>
                    </a:lnTo>
                    <a:lnTo>
                      <a:pt x="66" y="45"/>
                    </a:lnTo>
                    <a:lnTo>
                      <a:pt x="65" y="45"/>
                    </a:lnTo>
                    <a:lnTo>
                      <a:pt x="65" y="45"/>
                    </a:lnTo>
                    <a:lnTo>
                      <a:pt x="65" y="51"/>
                    </a:lnTo>
                    <a:lnTo>
                      <a:pt x="65" y="51"/>
                    </a:lnTo>
                    <a:lnTo>
                      <a:pt x="66" y="51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84" y="49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101" y="49"/>
                    </a:lnTo>
                    <a:lnTo>
                      <a:pt x="114" y="48"/>
                    </a:lnTo>
                    <a:lnTo>
                      <a:pt x="115" y="50"/>
                    </a:lnTo>
                    <a:lnTo>
                      <a:pt x="108" y="56"/>
                    </a:lnTo>
                    <a:lnTo>
                      <a:pt x="89" y="57"/>
                    </a:lnTo>
                    <a:lnTo>
                      <a:pt x="82" y="57"/>
                    </a:lnTo>
                    <a:lnTo>
                      <a:pt x="82" y="57"/>
                    </a:lnTo>
                    <a:lnTo>
                      <a:pt x="82" y="57"/>
                    </a:lnTo>
                    <a:lnTo>
                      <a:pt x="75" y="62"/>
                    </a:lnTo>
                    <a:lnTo>
                      <a:pt x="59" y="65"/>
                    </a:lnTo>
                    <a:lnTo>
                      <a:pt x="58" y="65"/>
                    </a:lnTo>
                    <a:lnTo>
                      <a:pt x="59" y="65"/>
                    </a:lnTo>
                    <a:lnTo>
                      <a:pt x="74" y="75"/>
                    </a:lnTo>
                    <a:lnTo>
                      <a:pt x="74" y="75"/>
                    </a:lnTo>
                    <a:lnTo>
                      <a:pt x="74" y="75"/>
                    </a:lnTo>
                    <a:lnTo>
                      <a:pt x="89" y="76"/>
                    </a:lnTo>
                    <a:lnTo>
                      <a:pt x="89" y="76"/>
                    </a:lnTo>
                    <a:lnTo>
                      <a:pt x="89" y="76"/>
                    </a:lnTo>
                    <a:lnTo>
                      <a:pt x="117" y="72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24" y="64"/>
                    </a:lnTo>
                    <a:lnTo>
                      <a:pt x="149" y="57"/>
                    </a:lnTo>
                    <a:lnTo>
                      <a:pt x="150" y="57"/>
                    </a:lnTo>
                    <a:lnTo>
                      <a:pt x="150" y="57"/>
                    </a:lnTo>
                    <a:lnTo>
                      <a:pt x="152" y="51"/>
                    </a:lnTo>
                    <a:lnTo>
                      <a:pt x="162" y="52"/>
                    </a:lnTo>
                    <a:lnTo>
                      <a:pt x="162" y="56"/>
                    </a:lnTo>
                    <a:lnTo>
                      <a:pt x="162" y="56"/>
                    </a:lnTo>
                    <a:lnTo>
                      <a:pt x="163" y="56"/>
                    </a:lnTo>
                    <a:lnTo>
                      <a:pt x="172" y="57"/>
                    </a:lnTo>
                    <a:lnTo>
                      <a:pt x="172" y="57"/>
                    </a:lnTo>
                    <a:lnTo>
                      <a:pt x="172" y="57"/>
                    </a:lnTo>
                    <a:lnTo>
                      <a:pt x="178" y="53"/>
                    </a:lnTo>
                    <a:lnTo>
                      <a:pt x="184" y="57"/>
                    </a:lnTo>
                    <a:lnTo>
                      <a:pt x="184" y="57"/>
                    </a:lnTo>
                    <a:lnTo>
                      <a:pt x="184" y="57"/>
                    </a:lnTo>
                    <a:lnTo>
                      <a:pt x="207" y="51"/>
                    </a:lnTo>
                    <a:lnTo>
                      <a:pt x="207" y="51"/>
                    </a:lnTo>
                    <a:lnTo>
                      <a:pt x="207" y="51"/>
                    </a:lnTo>
                    <a:lnTo>
                      <a:pt x="214" y="37"/>
                    </a:lnTo>
                    <a:lnTo>
                      <a:pt x="216" y="29"/>
                    </a:lnTo>
                    <a:lnTo>
                      <a:pt x="216" y="29"/>
                    </a:lnTo>
                    <a:lnTo>
                      <a:pt x="216" y="29"/>
                    </a:lnTo>
                    <a:lnTo>
                      <a:pt x="201" y="23"/>
                    </a:lnTo>
                    <a:lnTo>
                      <a:pt x="201" y="23"/>
                    </a:lnTo>
                    <a:lnTo>
                      <a:pt x="201" y="23"/>
                    </a:lnTo>
                    <a:lnTo>
                      <a:pt x="193" y="23"/>
                    </a:lnTo>
                    <a:lnTo>
                      <a:pt x="193" y="23"/>
                    </a:lnTo>
                    <a:lnTo>
                      <a:pt x="193" y="23"/>
                    </a:lnTo>
                    <a:lnTo>
                      <a:pt x="195" y="32"/>
                    </a:lnTo>
                    <a:lnTo>
                      <a:pt x="190" y="32"/>
                    </a:lnTo>
                    <a:lnTo>
                      <a:pt x="189" y="28"/>
                    </a:lnTo>
                    <a:lnTo>
                      <a:pt x="189" y="28"/>
                    </a:lnTo>
                    <a:lnTo>
                      <a:pt x="188" y="28"/>
                    </a:lnTo>
                    <a:lnTo>
                      <a:pt x="182" y="28"/>
                    </a:lnTo>
                    <a:lnTo>
                      <a:pt x="182" y="28"/>
                    </a:lnTo>
                    <a:lnTo>
                      <a:pt x="182" y="28"/>
                    </a:lnTo>
                    <a:lnTo>
                      <a:pt x="178" y="29"/>
                    </a:lnTo>
                    <a:lnTo>
                      <a:pt x="174" y="22"/>
                    </a:lnTo>
                    <a:lnTo>
                      <a:pt x="174" y="22"/>
                    </a:lnTo>
                    <a:lnTo>
                      <a:pt x="173" y="22"/>
                    </a:lnTo>
                    <a:lnTo>
                      <a:pt x="166" y="20"/>
                    </a:lnTo>
                    <a:lnTo>
                      <a:pt x="169" y="13"/>
                    </a:lnTo>
                    <a:lnTo>
                      <a:pt x="169" y="13"/>
                    </a:lnTo>
                    <a:lnTo>
                      <a:pt x="169" y="13"/>
                    </a:lnTo>
                    <a:lnTo>
                      <a:pt x="162" y="9"/>
                    </a:lnTo>
                    <a:lnTo>
                      <a:pt x="162" y="1"/>
                    </a:lnTo>
                    <a:lnTo>
                      <a:pt x="162" y="0"/>
                    </a:lnTo>
                    <a:lnTo>
                      <a:pt x="161" y="0"/>
                    </a:lnTo>
                    <a:lnTo>
                      <a:pt x="148" y="0"/>
                    </a:lnTo>
                    <a:lnTo>
                      <a:pt x="148" y="0"/>
                    </a:lnTo>
                    <a:lnTo>
                      <a:pt x="14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7" name="Freeform 1719"/>
              <p:cNvSpPr>
                <a:spLocks/>
              </p:cNvSpPr>
              <p:nvPr/>
            </p:nvSpPr>
            <p:spPr bwMode="gray">
              <a:xfrm>
                <a:off x="951" y="530"/>
                <a:ext cx="26" cy="5"/>
              </a:xfrm>
              <a:custGeom>
                <a:avLst/>
                <a:gdLst>
                  <a:gd name="T0" fmla="*/ 4 w 26"/>
                  <a:gd name="T1" fmla="*/ 3 h 5"/>
                  <a:gd name="T2" fmla="*/ 0 w 26"/>
                  <a:gd name="T3" fmla="*/ 1 h 5"/>
                  <a:gd name="T4" fmla="*/ 11 w 26"/>
                  <a:gd name="T5" fmla="*/ 0 h 5"/>
                  <a:gd name="T6" fmla="*/ 21 w 26"/>
                  <a:gd name="T7" fmla="*/ 0 h 5"/>
                  <a:gd name="T8" fmla="*/ 26 w 26"/>
                  <a:gd name="T9" fmla="*/ 3 h 5"/>
                  <a:gd name="T10" fmla="*/ 17 w 26"/>
                  <a:gd name="T11" fmla="*/ 5 h 5"/>
                  <a:gd name="T12" fmla="*/ 4 w 2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5">
                    <a:moveTo>
                      <a:pt x="4" y="3"/>
                    </a:moveTo>
                    <a:lnTo>
                      <a:pt x="0" y="1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6" y="3"/>
                    </a:lnTo>
                    <a:lnTo>
                      <a:pt x="17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8" name="Freeform 1720"/>
              <p:cNvSpPr>
                <a:spLocks noEditPoints="1"/>
              </p:cNvSpPr>
              <p:nvPr/>
            </p:nvSpPr>
            <p:spPr bwMode="gray">
              <a:xfrm>
                <a:off x="951" y="530"/>
                <a:ext cx="26" cy="5"/>
              </a:xfrm>
              <a:custGeom>
                <a:avLst/>
                <a:gdLst>
                  <a:gd name="T0" fmla="*/ 11 w 26"/>
                  <a:gd name="T1" fmla="*/ 0 h 5"/>
                  <a:gd name="T2" fmla="*/ 21 w 26"/>
                  <a:gd name="T3" fmla="*/ 1 h 5"/>
                  <a:gd name="T4" fmla="*/ 25 w 26"/>
                  <a:gd name="T5" fmla="*/ 3 h 5"/>
                  <a:gd name="T6" fmla="*/ 17 w 26"/>
                  <a:gd name="T7" fmla="*/ 5 h 5"/>
                  <a:gd name="T8" fmla="*/ 4 w 26"/>
                  <a:gd name="T9" fmla="*/ 3 h 5"/>
                  <a:gd name="T10" fmla="*/ 1 w 26"/>
                  <a:gd name="T11" fmla="*/ 1 h 5"/>
                  <a:gd name="T12" fmla="*/ 11 w 26"/>
                  <a:gd name="T13" fmla="*/ 0 h 5"/>
                  <a:gd name="T14" fmla="*/ 11 w 26"/>
                  <a:gd name="T15" fmla="*/ 0 h 5"/>
                  <a:gd name="T16" fmla="*/ 11 w 26"/>
                  <a:gd name="T17" fmla="*/ 0 h 5"/>
                  <a:gd name="T18" fmla="*/ 1 w 26"/>
                  <a:gd name="T19" fmla="*/ 1 h 5"/>
                  <a:gd name="T20" fmla="*/ 0 w 26"/>
                  <a:gd name="T21" fmla="*/ 1 h 5"/>
                  <a:gd name="T22" fmla="*/ 1 w 26"/>
                  <a:gd name="T23" fmla="*/ 2 h 5"/>
                  <a:gd name="T24" fmla="*/ 3 w 26"/>
                  <a:gd name="T25" fmla="*/ 3 h 5"/>
                  <a:gd name="T26" fmla="*/ 4 w 26"/>
                  <a:gd name="T27" fmla="*/ 4 h 5"/>
                  <a:gd name="T28" fmla="*/ 4 w 26"/>
                  <a:gd name="T29" fmla="*/ 4 h 5"/>
                  <a:gd name="T30" fmla="*/ 17 w 26"/>
                  <a:gd name="T31" fmla="*/ 5 h 5"/>
                  <a:gd name="T32" fmla="*/ 18 w 26"/>
                  <a:gd name="T33" fmla="*/ 5 h 5"/>
                  <a:gd name="T34" fmla="*/ 18 w 26"/>
                  <a:gd name="T35" fmla="*/ 5 h 5"/>
                  <a:gd name="T36" fmla="*/ 25 w 26"/>
                  <a:gd name="T37" fmla="*/ 4 h 5"/>
                  <a:gd name="T38" fmla="*/ 26 w 26"/>
                  <a:gd name="T39" fmla="*/ 3 h 5"/>
                  <a:gd name="T40" fmla="*/ 25 w 26"/>
                  <a:gd name="T41" fmla="*/ 3 h 5"/>
                  <a:gd name="T42" fmla="*/ 21 w 26"/>
                  <a:gd name="T43" fmla="*/ 0 h 5"/>
                  <a:gd name="T44" fmla="*/ 21 w 26"/>
                  <a:gd name="T45" fmla="*/ 0 h 5"/>
                  <a:gd name="T46" fmla="*/ 21 w 26"/>
                  <a:gd name="T47" fmla="*/ 0 h 5"/>
                  <a:gd name="T48" fmla="*/ 11 w 26"/>
                  <a:gd name="T49" fmla="*/ 0 h 5"/>
                  <a:gd name="T50" fmla="*/ 11 w 26"/>
                  <a:gd name="T51" fmla="*/ 0 h 5"/>
                  <a:gd name="T52" fmla="*/ 11 w 26"/>
                  <a:gd name="T5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5">
                    <a:moveTo>
                      <a:pt x="11" y="0"/>
                    </a:moveTo>
                    <a:lnTo>
                      <a:pt x="21" y="1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11" y="0"/>
                    </a:lnTo>
                    <a:close/>
                    <a:moveTo>
                      <a:pt x="11" y="0"/>
                    </a:moveTo>
                    <a:lnTo>
                      <a:pt x="1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9" name="Freeform 1721"/>
              <p:cNvSpPr>
                <a:spLocks noEditPoints="1"/>
              </p:cNvSpPr>
              <p:nvPr/>
            </p:nvSpPr>
            <p:spPr bwMode="gray">
              <a:xfrm>
                <a:off x="951" y="530"/>
                <a:ext cx="26" cy="5"/>
              </a:xfrm>
              <a:custGeom>
                <a:avLst/>
                <a:gdLst>
                  <a:gd name="T0" fmla="*/ 11 w 26"/>
                  <a:gd name="T1" fmla="*/ 0 h 5"/>
                  <a:gd name="T2" fmla="*/ 21 w 26"/>
                  <a:gd name="T3" fmla="*/ 1 h 5"/>
                  <a:gd name="T4" fmla="*/ 25 w 26"/>
                  <a:gd name="T5" fmla="*/ 3 h 5"/>
                  <a:gd name="T6" fmla="*/ 17 w 26"/>
                  <a:gd name="T7" fmla="*/ 5 h 5"/>
                  <a:gd name="T8" fmla="*/ 4 w 26"/>
                  <a:gd name="T9" fmla="*/ 3 h 5"/>
                  <a:gd name="T10" fmla="*/ 1 w 26"/>
                  <a:gd name="T11" fmla="*/ 1 h 5"/>
                  <a:gd name="T12" fmla="*/ 11 w 26"/>
                  <a:gd name="T13" fmla="*/ 0 h 5"/>
                  <a:gd name="T14" fmla="*/ 11 w 26"/>
                  <a:gd name="T15" fmla="*/ 0 h 5"/>
                  <a:gd name="T16" fmla="*/ 11 w 26"/>
                  <a:gd name="T17" fmla="*/ 0 h 5"/>
                  <a:gd name="T18" fmla="*/ 1 w 26"/>
                  <a:gd name="T19" fmla="*/ 1 h 5"/>
                  <a:gd name="T20" fmla="*/ 0 w 26"/>
                  <a:gd name="T21" fmla="*/ 1 h 5"/>
                  <a:gd name="T22" fmla="*/ 1 w 26"/>
                  <a:gd name="T23" fmla="*/ 2 h 5"/>
                  <a:gd name="T24" fmla="*/ 3 w 26"/>
                  <a:gd name="T25" fmla="*/ 3 h 5"/>
                  <a:gd name="T26" fmla="*/ 4 w 26"/>
                  <a:gd name="T27" fmla="*/ 4 h 5"/>
                  <a:gd name="T28" fmla="*/ 4 w 26"/>
                  <a:gd name="T29" fmla="*/ 4 h 5"/>
                  <a:gd name="T30" fmla="*/ 17 w 26"/>
                  <a:gd name="T31" fmla="*/ 5 h 5"/>
                  <a:gd name="T32" fmla="*/ 18 w 26"/>
                  <a:gd name="T33" fmla="*/ 5 h 5"/>
                  <a:gd name="T34" fmla="*/ 18 w 26"/>
                  <a:gd name="T35" fmla="*/ 5 h 5"/>
                  <a:gd name="T36" fmla="*/ 25 w 26"/>
                  <a:gd name="T37" fmla="*/ 4 h 5"/>
                  <a:gd name="T38" fmla="*/ 26 w 26"/>
                  <a:gd name="T39" fmla="*/ 3 h 5"/>
                  <a:gd name="T40" fmla="*/ 25 w 26"/>
                  <a:gd name="T41" fmla="*/ 3 h 5"/>
                  <a:gd name="T42" fmla="*/ 21 w 26"/>
                  <a:gd name="T43" fmla="*/ 0 h 5"/>
                  <a:gd name="T44" fmla="*/ 21 w 26"/>
                  <a:gd name="T45" fmla="*/ 0 h 5"/>
                  <a:gd name="T46" fmla="*/ 21 w 26"/>
                  <a:gd name="T47" fmla="*/ 0 h 5"/>
                  <a:gd name="T48" fmla="*/ 11 w 26"/>
                  <a:gd name="T49" fmla="*/ 0 h 5"/>
                  <a:gd name="T50" fmla="*/ 11 w 26"/>
                  <a:gd name="T51" fmla="*/ 0 h 5"/>
                  <a:gd name="T52" fmla="*/ 11 w 26"/>
                  <a:gd name="T5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5">
                    <a:moveTo>
                      <a:pt x="11" y="0"/>
                    </a:moveTo>
                    <a:lnTo>
                      <a:pt x="21" y="1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11" y="0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0" name="Freeform 1722"/>
              <p:cNvSpPr>
                <a:spLocks/>
              </p:cNvSpPr>
              <p:nvPr/>
            </p:nvSpPr>
            <p:spPr bwMode="gray">
              <a:xfrm>
                <a:off x="878" y="555"/>
                <a:ext cx="21" cy="16"/>
              </a:xfrm>
              <a:custGeom>
                <a:avLst/>
                <a:gdLst>
                  <a:gd name="T0" fmla="*/ 0 w 21"/>
                  <a:gd name="T1" fmla="*/ 14 h 16"/>
                  <a:gd name="T2" fmla="*/ 1 w 21"/>
                  <a:gd name="T3" fmla="*/ 11 h 16"/>
                  <a:gd name="T4" fmla="*/ 12 w 21"/>
                  <a:gd name="T5" fmla="*/ 3 h 16"/>
                  <a:gd name="T6" fmla="*/ 21 w 21"/>
                  <a:gd name="T7" fmla="*/ 0 h 16"/>
                  <a:gd name="T8" fmla="*/ 20 w 21"/>
                  <a:gd name="T9" fmla="*/ 7 h 16"/>
                  <a:gd name="T10" fmla="*/ 12 w 21"/>
                  <a:gd name="T11" fmla="*/ 16 h 16"/>
                  <a:gd name="T12" fmla="*/ 0 w 21"/>
                  <a:gd name="T1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0" y="14"/>
                    </a:moveTo>
                    <a:lnTo>
                      <a:pt x="1" y="11"/>
                    </a:lnTo>
                    <a:lnTo>
                      <a:pt x="12" y="3"/>
                    </a:lnTo>
                    <a:lnTo>
                      <a:pt x="21" y="0"/>
                    </a:lnTo>
                    <a:lnTo>
                      <a:pt x="20" y="7"/>
                    </a:lnTo>
                    <a:lnTo>
                      <a:pt x="12" y="16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1" name="Freeform 1723"/>
              <p:cNvSpPr>
                <a:spLocks noEditPoints="1"/>
              </p:cNvSpPr>
              <p:nvPr/>
            </p:nvSpPr>
            <p:spPr bwMode="gray">
              <a:xfrm>
                <a:off x="877" y="555"/>
                <a:ext cx="23" cy="16"/>
              </a:xfrm>
              <a:custGeom>
                <a:avLst/>
                <a:gdLst>
                  <a:gd name="T0" fmla="*/ 22 w 23"/>
                  <a:gd name="T1" fmla="*/ 0 h 16"/>
                  <a:gd name="T2" fmla="*/ 21 w 23"/>
                  <a:gd name="T3" fmla="*/ 7 h 16"/>
                  <a:gd name="T4" fmla="*/ 13 w 23"/>
                  <a:gd name="T5" fmla="*/ 16 h 16"/>
                  <a:gd name="T6" fmla="*/ 1 w 23"/>
                  <a:gd name="T7" fmla="*/ 14 h 16"/>
                  <a:gd name="T8" fmla="*/ 2 w 23"/>
                  <a:gd name="T9" fmla="*/ 11 h 16"/>
                  <a:gd name="T10" fmla="*/ 13 w 23"/>
                  <a:gd name="T11" fmla="*/ 3 h 16"/>
                  <a:gd name="T12" fmla="*/ 22 w 23"/>
                  <a:gd name="T13" fmla="*/ 0 h 16"/>
                  <a:gd name="T14" fmla="*/ 23 w 23"/>
                  <a:gd name="T15" fmla="*/ 0 h 16"/>
                  <a:gd name="T16" fmla="*/ 22 w 23"/>
                  <a:gd name="T17" fmla="*/ 0 h 16"/>
                  <a:gd name="T18" fmla="*/ 13 w 23"/>
                  <a:gd name="T19" fmla="*/ 3 h 16"/>
                  <a:gd name="T20" fmla="*/ 13 w 23"/>
                  <a:gd name="T21" fmla="*/ 3 h 16"/>
                  <a:gd name="T22" fmla="*/ 13 w 23"/>
                  <a:gd name="T23" fmla="*/ 3 h 16"/>
                  <a:gd name="T24" fmla="*/ 2 w 23"/>
                  <a:gd name="T25" fmla="*/ 10 h 16"/>
                  <a:gd name="T26" fmla="*/ 2 w 23"/>
                  <a:gd name="T27" fmla="*/ 11 h 16"/>
                  <a:gd name="T28" fmla="*/ 2 w 23"/>
                  <a:gd name="T29" fmla="*/ 11 h 16"/>
                  <a:gd name="T30" fmla="*/ 1 w 23"/>
                  <a:gd name="T31" fmla="*/ 14 h 16"/>
                  <a:gd name="T32" fmla="*/ 0 w 23"/>
                  <a:gd name="T33" fmla="*/ 14 h 16"/>
                  <a:gd name="T34" fmla="*/ 1 w 23"/>
                  <a:gd name="T35" fmla="*/ 14 h 16"/>
                  <a:gd name="T36" fmla="*/ 13 w 23"/>
                  <a:gd name="T37" fmla="*/ 16 h 16"/>
                  <a:gd name="T38" fmla="*/ 13 w 23"/>
                  <a:gd name="T39" fmla="*/ 16 h 16"/>
                  <a:gd name="T40" fmla="*/ 13 w 23"/>
                  <a:gd name="T41" fmla="*/ 16 h 16"/>
                  <a:gd name="T42" fmla="*/ 21 w 23"/>
                  <a:gd name="T43" fmla="*/ 7 h 16"/>
                  <a:gd name="T44" fmla="*/ 21 w 23"/>
                  <a:gd name="T45" fmla="*/ 7 h 16"/>
                  <a:gd name="T46" fmla="*/ 21 w 23"/>
                  <a:gd name="T47" fmla="*/ 7 h 16"/>
                  <a:gd name="T48" fmla="*/ 23 w 23"/>
                  <a:gd name="T49" fmla="*/ 0 h 16"/>
                  <a:gd name="T50" fmla="*/ 23 w 23"/>
                  <a:gd name="T51" fmla="*/ 0 h 16"/>
                  <a:gd name="T52" fmla="*/ 23 w 23"/>
                  <a:gd name="T5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16">
                    <a:moveTo>
                      <a:pt x="22" y="0"/>
                    </a:moveTo>
                    <a:lnTo>
                      <a:pt x="21" y="7"/>
                    </a:lnTo>
                    <a:lnTo>
                      <a:pt x="13" y="16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13" y="3"/>
                    </a:lnTo>
                    <a:lnTo>
                      <a:pt x="22" y="0"/>
                    </a:lnTo>
                    <a:close/>
                    <a:moveTo>
                      <a:pt x="23" y="0"/>
                    </a:moveTo>
                    <a:lnTo>
                      <a:pt x="22" y="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2" name="Freeform 1724"/>
              <p:cNvSpPr>
                <a:spLocks noEditPoints="1"/>
              </p:cNvSpPr>
              <p:nvPr/>
            </p:nvSpPr>
            <p:spPr bwMode="gray">
              <a:xfrm>
                <a:off x="877" y="555"/>
                <a:ext cx="23" cy="16"/>
              </a:xfrm>
              <a:custGeom>
                <a:avLst/>
                <a:gdLst>
                  <a:gd name="T0" fmla="*/ 22 w 23"/>
                  <a:gd name="T1" fmla="*/ 0 h 16"/>
                  <a:gd name="T2" fmla="*/ 21 w 23"/>
                  <a:gd name="T3" fmla="*/ 7 h 16"/>
                  <a:gd name="T4" fmla="*/ 13 w 23"/>
                  <a:gd name="T5" fmla="*/ 16 h 16"/>
                  <a:gd name="T6" fmla="*/ 1 w 23"/>
                  <a:gd name="T7" fmla="*/ 14 h 16"/>
                  <a:gd name="T8" fmla="*/ 2 w 23"/>
                  <a:gd name="T9" fmla="*/ 11 h 16"/>
                  <a:gd name="T10" fmla="*/ 13 w 23"/>
                  <a:gd name="T11" fmla="*/ 3 h 16"/>
                  <a:gd name="T12" fmla="*/ 22 w 23"/>
                  <a:gd name="T13" fmla="*/ 0 h 16"/>
                  <a:gd name="T14" fmla="*/ 23 w 23"/>
                  <a:gd name="T15" fmla="*/ 0 h 16"/>
                  <a:gd name="T16" fmla="*/ 22 w 23"/>
                  <a:gd name="T17" fmla="*/ 0 h 16"/>
                  <a:gd name="T18" fmla="*/ 13 w 23"/>
                  <a:gd name="T19" fmla="*/ 3 h 16"/>
                  <a:gd name="T20" fmla="*/ 13 w 23"/>
                  <a:gd name="T21" fmla="*/ 3 h 16"/>
                  <a:gd name="T22" fmla="*/ 13 w 23"/>
                  <a:gd name="T23" fmla="*/ 3 h 16"/>
                  <a:gd name="T24" fmla="*/ 2 w 23"/>
                  <a:gd name="T25" fmla="*/ 10 h 16"/>
                  <a:gd name="T26" fmla="*/ 2 w 23"/>
                  <a:gd name="T27" fmla="*/ 11 h 16"/>
                  <a:gd name="T28" fmla="*/ 2 w 23"/>
                  <a:gd name="T29" fmla="*/ 11 h 16"/>
                  <a:gd name="T30" fmla="*/ 1 w 23"/>
                  <a:gd name="T31" fmla="*/ 14 h 16"/>
                  <a:gd name="T32" fmla="*/ 0 w 23"/>
                  <a:gd name="T33" fmla="*/ 14 h 16"/>
                  <a:gd name="T34" fmla="*/ 1 w 23"/>
                  <a:gd name="T35" fmla="*/ 14 h 16"/>
                  <a:gd name="T36" fmla="*/ 13 w 23"/>
                  <a:gd name="T37" fmla="*/ 16 h 16"/>
                  <a:gd name="T38" fmla="*/ 13 w 23"/>
                  <a:gd name="T39" fmla="*/ 16 h 16"/>
                  <a:gd name="T40" fmla="*/ 13 w 23"/>
                  <a:gd name="T41" fmla="*/ 16 h 16"/>
                  <a:gd name="T42" fmla="*/ 21 w 23"/>
                  <a:gd name="T43" fmla="*/ 7 h 16"/>
                  <a:gd name="T44" fmla="*/ 21 w 23"/>
                  <a:gd name="T45" fmla="*/ 7 h 16"/>
                  <a:gd name="T46" fmla="*/ 21 w 23"/>
                  <a:gd name="T47" fmla="*/ 7 h 16"/>
                  <a:gd name="T48" fmla="*/ 23 w 23"/>
                  <a:gd name="T49" fmla="*/ 0 h 16"/>
                  <a:gd name="T50" fmla="*/ 23 w 23"/>
                  <a:gd name="T51" fmla="*/ 0 h 16"/>
                  <a:gd name="T52" fmla="*/ 23 w 23"/>
                  <a:gd name="T5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16">
                    <a:moveTo>
                      <a:pt x="22" y="0"/>
                    </a:moveTo>
                    <a:lnTo>
                      <a:pt x="21" y="7"/>
                    </a:lnTo>
                    <a:lnTo>
                      <a:pt x="13" y="16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13" y="3"/>
                    </a:lnTo>
                    <a:lnTo>
                      <a:pt x="22" y="0"/>
                    </a:lnTo>
                    <a:moveTo>
                      <a:pt x="23" y="0"/>
                    </a:moveTo>
                    <a:lnTo>
                      <a:pt x="22" y="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3" name="Freeform 1725"/>
              <p:cNvSpPr>
                <a:spLocks/>
              </p:cNvSpPr>
              <p:nvPr/>
            </p:nvSpPr>
            <p:spPr bwMode="gray">
              <a:xfrm>
                <a:off x="1126" y="573"/>
                <a:ext cx="24" cy="12"/>
              </a:xfrm>
              <a:custGeom>
                <a:avLst/>
                <a:gdLst>
                  <a:gd name="T0" fmla="*/ 0 w 24"/>
                  <a:gd name="T1" fmla="*/ 9 h 12"/>
                  <a:gd name="T2" fmla="*/ 13 w 24"/>
                  <a:gd name="T3" fmla="*/ 0 h 12"/>
                  <a:gd name="T4" fmla="*/ 24 w 24"/>
                  <a:gd name="T5" fmla="*/ 4 h 12"/>
                  <a:gd name="T6" fmla="*/ 17 w 24"/>
                  <a:gd name="T7" fmla="*/ 11 h 12"/>
                  <a:gd name="T8" fmla="*/ 7 w 24"/>
                  <a:gd name="T9" fmla="*/ 12 h 12"/>
                  <a:gd name="T10" fmla="*/ 0 w 24"/>
                  <a:gd name="T1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2">
                    <a:moveTo>
                      <a:pt x="0" y="9"/>
                    </a:moveTo>
                    <a:lnTo>
                      <a:pt x="13" y="0"/>
                    </a:lnTo>
                    <a:lnTo>
                      <a:pt x="24" y="4"/>
                    </a:lnTo>
                    <a:lnTo>
                      <a:pt x="17" y="11"/>
                    </a:lnTo>
                    <a:lnTo>
                      <a:pt x="7" y="12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4" name="Freeform 1726"/>
              <p:cNvSpPr>
                <a:spLocks noEditPoints="1"/>
              </p:cNvSpPr>
              <p:nvPr/>
            </p:nvSpPr>
            <p:spPr bwMode="gray">
              <a:xfrm>
                <a:off x="1126" y="573"/>
                <a:ext cx="25" cy="12"/>
              </a:xfrm>
              <a:custGeom>
                <a:avLst/>
                <a:gdLst>
                  <a:gd name="T0" fmla="*/ 13 w 25"/>
                  <a:gd name="T1" fmla="*/ 1 h 12"/>
                  <a:gd name="T2" fmla="*/ 24 w 25"/>
                  <a:gd name="T3" fmla="*/ 4 h 12"/>
                  <a:gd name="T4" fmla="*/ 16 w 25"/>
                  <a:gd name="T5" fmla="*/ 11 h 12"/>
                  <a:gd name="T6" fmla="*/ 7 w 25"/>
                  <a:gd name="T7" fmla="*/ 11 h 12"/>
                  <a:gd name="T8" fmla="*/ 0 w 25"/>
                  <a:gd name="T9" fmla="*/ 9 h 12"/>
                  <a:gd name="T10" fmla="*/ 13 w 25"/>
                  <a:gd name="T11" fmla="*/ 1 h 12"/>
                  <a:gd name="T12" fmla="*/ 13 w 25"/>
                  <a:gd name="T13" fmla="*/ 0 h 12"/>
                  <a:gd name="T14" fmla="*/ 13 w 25"/>
                  <a:gd name="T15" fmla="*/ 0 h 12"/>
                  <a:gd name="T16" fmla="*/ 0 w 25"/>
                  <a:gd name="T17" fmla="*/ 9 h 12"/>
                  <a:gd name="T18" fmla="*/ 0 w 25"/>
                  <a:gd name="T19" fmla="*/ 9 h 12"/>
                  <a:gd name="T20" fmla="*/ 0 w 25"/>
                  <a:gd name="T21" fmla="*/ 10 h 12"/>
                  <a:gd name="T22" fmla="*/ 7 w 25"/>
                  <a:gd name="T23" fmla="*/ 12 h 12"/>
                  <a:gd name="T24" fmla="*/ 7 w 25"/>
                  <a:gd name="T25" fmla="*/ 12 h 12"/>
                  <a:gd name="T26" fmla="*/ 7 w 25"/>
                  <a:gd name="T27" fmla="*/ 12 h 12"/>
                  <a:gd name="T28" fmla="*/ 16 w 25"/>
                  <a:gd name="T29" fmla="*/ 11 h 12"/>
                  <a:gd name="T30" fmla="*/ 17 w 25"/>
                  <a:gd name="T31" fmla="*/ 11 h 12"/>
                  <a:gd name="T32" fmla="*/ 17 w 25"/>
                  <a:gd name="T33" fmla="*/ 11 h 12"/>
                  <a:gd name="T34" fmla="*/ 24 w 25"/>
                  <a:gd name="T35" fmla="*/ 4 h 12"/>
                  <a:gd name="T36" fmla="*/ 25 w 25"/>
                  <a:gd name="T37" fmla="*/ 4 h 12"/>
                  <a:gd name="T38" fmla="*/ 24 w 25"/>
                  <a:gd name="T39" fmla="*/ 4 h 12"/>
                  <a:gd name="T40" fmla="*/ 13 w 25"/>
                  <a:gd name="T41" fmla="*/ 0 h 12"/>
                  <a:gd name="T42" fmla="*/ 13 w 25"/>
                  <a:gd name="T43" fmla="*/ 0 h 12"/>
                  <a:gd name="T44" fmla="*/ 13 w 25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12">
                    <a:moveTo>
                      <a:pt x="13" y="1"/>
                    </a:moveTo>
                    <a:lnTo>
                      <a:pt x="24" y="4"/>
                    </a:lnTo>
                    <a:lnTo>
                      <a:pt x="16" y="11"/>
                    </a:lnTo>
                    <a:lnTo>
                      <a:pt x="7" y="11"/>
                    </a:lnTo>
                    <a:lnTo>
                      <a:pt x="0" y="9"/>
                    </a:lnTo>
                    <a:lnTo>
                      <a:pt x="13" y="1"/>
                    </a:lnTo>
                    <a:close/>
                    <a:moveTo>
                      <a:pt x="13" y="0"/>
                    </a:moveTo>
                    <a:lnTo>
                      <a:pt x="13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5" name="Freeform 1727"/>
              <p:cNvSpPr>
                <a:spLocks noEditPoints="1"/>
              </p:cNvSpPr>
              <p:nvPr/>
            </p:nvSpPr>
            <p:spPr bwMode="gray">
              <a:xfrm>
                <a:off x="1126" y="573"/>
                <a:ext cx="25" cy="12"/>
              </a:xfrm>
              <a:custGeom>
                <a:avLst/>
                <a:gdLst>
                  <a:gd name="T0" fmla="*/ 13 w 25"/>
                  <a:gd name="T1" fmla="*/ 1 h 12"/>
                  <a:gd name="T2" fmla="*/ 24 w 25"/>
                  <a:gd name="T3" fmla="*/ 4 h 12"/>
                  <a:gd name="T4" fmla="*/ 16 w 25"/>
                  <a:gd name="T5" fmla="*/ 11 h 12"/>
                  <a:gd name="T6" fmla="*/ 7 w 25"/>
                  <a:gd name="T7" fmla="*/ 11 h 12"/>
                  <a:gd name="T8" fmla="*/ 0 w 25"/>
                  <a:gd name="T9" fmla="*/ 9 h 12"/>
                  <a:gd name="T10" fmla="*/ 13 w 25"/>
                  <a:gd name="T11" fmla="*/ 1 h 12"/>
                  <a:gd name="T12" fmla="*/ 13 w 25"/>
                  <a:gd name="T13" fmla="*/ 0 h 12"/>
                  <a:gd name="T14" fmla="*/ 13 w 25"/>
                  <a:gd name="T15" fmla="*/ 0 h 12"/>
                  <a:gd name="T16" fmla="*/ 0 w 25"/>
                  <a:gd name="T17" fmla="*/ 9 h 12"/>
                  <a:gd name="T18" fmla="*/ 0 w 25"/>
                  <a:gd name="T19" fmla="*/ 9 h 12"/>
                  <a:gd name="T20" fmla="*/ 0 w 25"/>
                  <a:gd name="T21" fmla="*/ 10 h 12"/>
                  <a:gd name="T22" fmla="*/ 7 w 25"/>
                  <a:gd name="T23" fmla="*/ 12 h 12"/>
                  <a:gd name="T24" fmla="*/ 7 w 25"/>
                  <a:gd name="T25" fmla="*/ 12 h 12"/>
                  <a:gd name="T26" fmla="*/ 7 w 25"/>
                  <a:gd name="T27" fmla="*/ 12 h 12"/>
                  <a:gd name="T28" fmla="*/ 16 w 25"/>
                  <a:gd name="T29" fmla="*/ 11 h 12"/>
                  <a:gd name="T30" fmla="*/ 17 w 25"/>
                  <a:gd name="T31" fmla="*/ 11 h 12"/>
                  <a:gd name="T32" fmla="*/ 17 w 25"/>
                  <a:gd name="T33" fmla="*/ 11 h 12"/>
                  <a:gd name="T34" fmla="*/ 24 w 25"/>
                  <a:gd name="T35" fmla="*/ 4 h 12"/>
                  <a:gd name="T36" fmla="*/ 25 w 25"/>
                  <a:gd name="T37" fmla="*/ 4 h 12"/>
                  <a:gd name="T38" fmla="*/ 24 w 25"/>
                  <a:gd name="T39" fmla="*/ 4 h 12"/>
                  <a:gd name="T40" fmla="*/ 13 w 25"/>
                  <a:gd name="T41" fmla="*/ 0 h 12"/>
                  <a:gd name="T42" fmla="*/ 13 w 25"/>
                  <a:gd name="T43" fmla="*/ 0 h 12"/>
                  <a:gd name="T44" fmla="*/ 13 w 25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12">
                    <a:moveTo>
                      <a:pt x="13" y="1"/>
                    </a:moveTo>
                    <a:lnTo>
                      <a:pt x="24" y="4"/>
                    </a:lnTo>
                    <a:lnTo>
                      <a:pt x="16" y="11"/>
                    </a:lnTo>
                    <a:lnTo>
                      <a:pt x="7" y="11"/>
                    </a:lnTo>
                    <a:lnTo>
                      <a:pt x="0" y="9"/>
                    </a:lnTo>
                    <a:lnTo>
                      <a:pt x="13" y="1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6" name="Freeform 1728"/>
              <p:cNvSpPr>
                <a:spLocks/>
              </p:cNvSpPr>
              <p:nvPr/>
            </p:nvSpPr>
            <p:spPr bwMode="gray">
              <a:xfrm>
                <a:off x="1141" y="548"/>
                <a:ext cx="33" cy="7"/>
              </a:xfrm>
              <a:custGeom>
                <a:avLst/>
                <a:gdLst>
                  <a:gd name="T0" fmla="*/ 0 w 33"/>
                  <a:gd name="T1" fmla="*/ 3 h 7"/>
                  <a:gd name="T2" fmla="*/ 23 w 33"/>
                  <a:gd name="T3" fmla="*/ 0 h 7"/>
                  <a:gd name="T4" fmla="*/ 33 w 33"/>
                  <a:gd name="T5" fmla="*/ 2 h 7"/>
                  <a:gd name="T6" fmla="*/ 33 w 33"/>
                  <a:gd name="T7" fmla="*/ 5 h 7"/>
                  <a:gd name="T8" fmla="*/ 13 w 33"/>
                  <a:gd name="T9" fmla="*/ 7 h 7"/>
                  <a:gd name="T10" fmla="*/ 0 w 33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">
                    <a:moveTo>
                      <a:pt x="0" y="3"/>
                    </a:moveTo>
                    <a:lnTo>
                      <a:pt x="23" y="0"/>
                    </a:lnTo>
                    <a:lnTo>
                      <a:pt x="33" y="2"/>
                    </a:lnTo>
                    <a:lnTo>
                      <a:pt x="33" y="5"/>
                    </a:lnTo>
                    <a:lnTo>
                      <a:pt x="13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7" name="Freeform 1729"/>
              <p:cNvSpPr>
                <a:spLocks noEditPoints="1"/>
              </p:cNvSpPr>
              <p:nvPr/>
            </p:nvSpPr>
            <p:spPr bwMode="gray">
              <a:xfrm>
                <a:off x="1141" y="548"/>
                <a:ext cx="34" cy="7"/>
              </a:xfrm>
              <a:custGeom>
                <a:avLst/>
                <a:gdLst>
                  <a:gd name="T0" fmla="*/ 23 w 34"/>
                  <a:gd name="T1" fmla="*/ 0 h 7"/>
                  <a:gd name="T2" fmla="*/ 33 w 34"/>
                  <a:gd name="T3" fmla="*/ 2 h 7"/>
                  <a:gd name="T4" fmla="*/ 33 w 34"/>
                  <a:gd name="T5" fmla="*/ 5 h 7"/>
                  <a:gd name="T6" fmla="*/ 13 w 34"/>
                  <a:gd name="T7" fmla="*/ 7 h 7"/>
                  <a:gd name="T8" fmla="*/ 1 w 34"/>
                  <a:gd name="T9" fmla="*/ 3 h 7"/>
                  <a:gd name="T10" fmla="*/ 23 w 34"/>
                  <a:gd name="T11" fmla="*/ 0 h 7"/>
                  <a:gd name="T12" fmla="*/ 23 w 34"/>
                  <a:gd name="T13" fmla="*/ 0 h 7"/>
                  <a:gd name="T14" fmla="*/ 23 w 34"/>
                  <a:gd name="T15" fmla="*/ 0 h 7"/>
                  <a:gd name="T16" fmla="*/ 1 w 34"/>
                  <a:gd name="T17" fmla="*/ 2 h 7"/>
                  <a:gd name="T18" fmla="*/ 0 w 34"/>
                  <a:gd name="T19" fmla="*/ 3 h 7"/>
                  <a:gd name="T20" fmla="*/ 1 w 34"/>
                  <a:gd name="T21" fmla="*/ 3 h 7"/>
                  <a:gd name="T22" fmla="*/ 13 w 34"/>
                  <a:gd name="T23" fmla="*/ 7 h 7"/>
                  <a:gd name="T24" fmla="*/ 13 w 34"/>
                  <a:gd name="T25" fmla="*/ 7 h 7"/>
                  <a:gd name="T26" fmla="*/ 13 w 34"/>
                  <a:gd name="T27" fmla="*/ 7 h 7"/>
                  <a:gd name="T28" fmla="*/ 33 w 34"/>
                  <a:gd name="T29" fmla="*/ 5 h 7"/>
                  <a:gd name="T30" fmla="*/ 34 w 34"/>
                  <a:gd name="T31" fmla="*/ 5 h 7"/>
                  <a:gd name="T32" fmla="*/ 34 w 34"/>
                  <a:gd name="T33" fmla="*/ 5 h 7"/>
                  <a:gd name="T34" fmla="*/ 34 w 34"/>
                  <a:gd name="T35" fmla="*/ 2 h 7"/>
                  <a:gd name="T36" fmla="*/ 34 w 34"/>
                  <a:gd name="T37" fmla="*/ 1 h 7"/>
                  <a:gd name="T38" fmla="*/ 33 w 34"/>
                  <a:gd name="T39" fmla="*/ 1 h 7"/>
                  <a:gd name="T40" fmla="*/ 23 w 34"/>
                  <a:gd name="T41" fmla="*/ 0 h 7"/>
                  <a:gd name="T42" fmla="*/ 23 w 34"/>
                  <a:gd name="T43" fmla="*/ 0 h 7"/>
                  <a:gd name="T44" fmla="*/ 23 w 34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7">
                    <a:moveTo>
                      <a:pt x="23" y="0"/>
                    </a:moveTo>
                    <a:lnTo>
                      <a:pt x="33" y="2"/>
                    </a:lnTo>
                    <a:lnTo>
                      <a:pt x="33" y="5"/>
                    </a:lnTo>
                    <a:lnTo>
                      <a:pt x="13" y="7"/>
                    </a:lnTo>
                    <a:lnTo>
                      <a:pt x="1" y="3"/>
                    </a:lnTo>
                    <a:lnTo>
                      <a:pt x="23" y="0"/>
                    </a:lnTo>
                    <a:close/>
                    <a:moveTo>
                      <a:pt x="23" y="0"/>
                    </a:moveTo>
                    <a:lnTo>
                      <a:pt x="2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4" y="1"/>
                    </a:lnTo>
                    <a:lnTo>
                      <a:pt x="3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8" name="Freeform 1730"/>
              <p:cNvSpPr>
                <a:spLocks noEditPoints="1"/>
              </p:cNvSpPr>
              <p:nvPr/>
            </p:nvSpPr>
            <p:spPr bwMode="gray">
              <a:xfrm>
                <a:off x="1141" y="548"/>
                <a:ext cx="34" cy="7"/>
              </a:xfrm>
              <a:custGeom>
                <a:avLst/>
                <a:gdLst>
                  <a:gd name="T0" fmla="*/ 23 w 34"/>
                  <a:gd name="T1" fmla="*/ 0 h 7"/>
                  <a:gd name="T2" fmla="*/ 33 w 34"/>
                  <a:gd name="T3" fmla="*/ 2 h 7"/>
                  <a:gd name="T4" fmla="*/ 33 w 34"/>
                  <a:gd name="T5" fmla="*/ 5 h 7"/>
                  <a:gd name="T6" fmla="*/ 13 w 34"/>
                  <a:gd name="T7" fmla="*/ 7 h 7"/>
                  <a:gd name="T8" fmla="*/ 1 w 34"/>
                  <a:gd name="T9" fmla="*/ 3 h 7"/>
                  <a:gd name="T10" fmla="*/ 23 w 34"/>
                  <a:gd name="T11" fmla="*/ 0 h 7"/>
                  <a:gd name="T12" fmla="*/ 23 w 34"/>
                  <a:gd name="T13" fmla="*/ 0 h 7"/>
                  <a:gd name="T14" fmla="*/ 23 w 34"/>
                  <a:gd name="T15" fmla="*/ 0 h 7"/>
                  <a:gd name="T16" fmla="*/ 1 w 34"/>
                  <a:gd name="T17" fmla="*/ 2 h 7"/>
                  <a:gd name="T18" fmla="*/ 0 w 34"/>
                  <a:gd name="T19" fmla="*/ 3 h 7"/>
                  <a:gd name="T20" fmla="*/ 1 w 34"/>
                  <a:gd name="T21" fmla="*/ 3 h 7"/>
                  <a:gd name="T22" fmla="*/ 13 w 34"/>
                  <a:gd name="T23" fmla="*/ 7 h 7"/>
                  <a:gd name="T24" fmla="*/ 13 w 34"/>
                  <a:gd name="T25" fmla="*/ 7 h 7"/>
                  <a:gd name="T26" fmla="*/ 13 w 34"/>
                  <a:gd name="T27" fmla="*/ 7 h 7"/>
                  <a:gd name="T28" fmla="*/ 33 w 34"/>
                  <a:gd name="T29" fmla="*/ 5 h 7"/>
                  <a:gd name="T30" fmla="*/ 34 w 34"/>
                  <a:gd name="T31" fmla="*/ 5 h 7"/>
                  <a:gd name="T32" fmla="*/ 34 w 34"/>
                  <a:gd name="T33" fmla="*/ 5 h 7"/>
                  <a:gd name="T34" fmla="*/ 34 w 34"/>
                  <a:gd name="T35" fmla="*/ 2 h 7"/>
                  <a:gd name="T36" fmla="*/ 34 w 34"/>
                  <a:gd name="T37" fmla="*/ 1 h 7"/>
                  <a:gd name="T38" fmla="*/ 33 w 34"/>
                  <a:gd name="T39" fmla="*/ 1 h 7"/>
                  <a:gd name="T40" fmla="*/ 23 w 34"/>
                  <a:gd name="T41" fmla="*/ 0 h 7"/>
                  <a:gd name="T42" fmla="*/ 23 w 34"/>
                  <a:gd name="T43" fmla="*/ 0 h 7"/>
                  <a:gd name="T44" fmla="*/ 23 w 34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7">
                    <a:moveTo>
                      <a:pt x="23" y="0"/>
                    </a:moveTo>
                    <a:lnTo>
                      <a:pt x="33" y="2"/>
                    </a:lnTo>
                    <a:lnTo>
                      <a:pt x="33" y="5"/>
                    </a:lnTo>
                    <a:lnTo>
                      <a:pt x="13" y="7"/>
                    </a:lnTo>
                    <a:lnTo>
                      <a:pt x="1" y="3"/>
                    </a:lnTo>
                    <a:lnTo>
                      <a:pt x="23" y="0"/>
                    </a:lnTo>
                    <a:moveTo>
                      <a:pt x="23" y="0"/>
                    </a:moveTo>
                    <a:lnTo>
                      <a:pt x="2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4" y="1"/>
                    </a:lnTo>
                    <a:lnTo>
                      <a:pt x="3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9" name="Freeform 1731"/>
              <p:cNvSpPr>
                <a:spLocks/>
              </p:cNvSpPr>
              <p:nvPr/>
            </p:nvSpPr>
            <p:spPr bwMode="gray">
              <a:xfrm>
                <a:off x="1148" y="554"/>
                <a:ext cx="29" cy="7"/>
              </a:xfrm>
              <a:custGeom>
                <a:avLst/>
                <a:gdLst>
                  <a:gd name="T0" fmla="*/ 0 w 29"/>
                  <a:gd name="T1" fmla="*/ 3 h 7"/>
                  <a:gd name="T2" fmla="*/ 28 w 29"/>
                  <a:gd name="T3" fmla="*/ 0 h 7"/>
                  <a:gd name="T4" fmla="*/ 29 w 29"/>
                  <a:gd name="T5" fmla="*/ 1 h 7"/>
                  <a:gd name="T6" fmla="*/ 2 w 29"/>
                  <a:gd name="T7" fmla="*/ 7 h 7"/>
                  <a:gd name="T8" fmla="*/ 0 w 29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7">
                    <a:moveTo>
                      <a:pt x="0" y="3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2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0" name="Freeform 1732"/>
              <p:cNvSpPr>
                <a:spLocks noEditPoints="1"/>
              </p:cNvSpPr>
              <p:nvPr/>
            </p:nvSpPr>
            <p:spPr bwMode="gray">
              <a:xfrm>
                <a:off x="1148" y="554"/>
                <a:ext cx="30" cy="7"/>
              </a:xfrm>
              <a:custGeom>
                <a:avLst/>
                <a:gdLst>
                  <a:gd name="T0" fmla="*/ 27 w 30"/>
                  <a:gd name="T1" fmla="*/ 0 h 7"/>
                  <a:gd name="T2" fmla="*/ 29 w 30"/>
                  <a:gd name="T3" fmla="*/ 1 h 7"/>
                  <a:gd name="T4" fmla="*/ 2 w 30"/>
                  <a:gd name="T5" fmla="*/ 6 h 7"/>
                  <a:gd name="T6" fmla="*/ 1 w 30"/>
                  <a:gd name="T7" fmla="*/ 4 h 7"/>
                  <a:gd name="T8" fmla="*/ 27 w 30"/>
                  <a:gd name="T9" fmla="*/ 0 h 7"/>
                  <a:gd name="T10" fmla="*/ 28 w 30"/>
                  <a:gd name="T11" fmla="*/ 0 h 7"/>
                  <a:gd name="T12" fmla="*/ 27 w 30"/>
                  <a:gd name="T13" fmla="*/ 0 h 7"/>
                  <a:gd name="T14" fmla="*/ 1 w 30"/>
                  <a:gd name="T15" fmla="*/ 3 h 7"/>
                  <a:gd name="T16" fmla="*/ 0 w 30"/>
                  <a:gd name="T17" fmla="*/ 3 h 7"/>
                  <a:gd name="T18" fmla="*/ 0 w 30"/>
                  <a:gd name="T19" fmla="*/ 4 h 7"/>
                  <a:gd name="T20" fmla="*/ 2 w 30"/>
                  <a:gd name="T21" fmla="*/ 7 h 7"/>
                  <a:gd name="T22" fmla="*/ 2 w 30"/>
                  <a:gd name="T23" fmla="*/ 7 h 7"/>
                  <a:gd name="T24" fmla="*/ 2 w 30"/>
                  <a:gd name="T25" fmla="*/ 7 h 7"/>
                  <a:gd name="T26" fmla="*/ 29 w 30"/>
                  <a:gd name="T27" fmla="*/ 2 h 7"/>
                  <a:gd name="T28" fmla="*/ 30 w 30"/>
                  <a:gd name="T29" fmla="*/ 2 h 7"/>
                  <a:gd name="T30" fmla="*/ 29 w 30"/>
                  <a:gd name="T31" fmla="*/ 1 h 7"/>
                  <a:gd name="T32" fmla="*/ 28 w 30"/>
                  <a:gd name="T33" fmla="*/ 0 h 7"/>
                  <a:gd name="T34" fmla="*/ 28 w 30"/>
                  <a:gd name="T35" fmla="*/ 0 h 7"/>
                  <a:gd name="T36" fmla="*/ 28 w 30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7">
                    <a:moveTo>
                      <a:pt x="27" y="0"/>
                    </a:moveTo>
                    <a:lnTo>
                      <a:pt x="29" y="1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27" y="0"/>
                    </a:lnTo>
                    <a:close/>
                    <a:moveTo>
                      <a:pt x="28" y="0"/>
                    </a:moveTo>
                    <a:lnTo>
                      <a:pt x="27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1" name="Freeform 1733"/>
              <p:cNvSpPr>
                <a:spLocks noEditPoints="1"/>
              </p:cNvSpPr>
              <p:nvPr/>
            </p:nvSpPr>
            <p:spPr bwMode="gray">
              <a:xfrm>
                <a:off x="1148" y="554"/>
                <a:ext cx="30" cy="7"/>
              </a:xfrm>
              <a:custGeom>
                <a:avLst/>
                <a:gdLst>
                  <a:gd name="T0" fmla="*/ 27 w 30"/>
                  <a:gd name="T1" fmla="*/ 0 h 7"/>
                  <a:gd name="T2" fmla="*/ 29 w 30"/>
                  <a:gd name="T3" fmla="*/ 1 h 7"/>
                  <a:gd name="T4" fmla="*/ 2 w 30"/>
                  <a:gd name="T5" fmla="*/ 6 h 7"/>
                  <a:gd name="T6" fmla="*/ 1 w 30"/>
                  <a:gd name="T7" fmla="*/ 4 h 7"/>
                  <a:gd name="T8" fmla="*/ 27 w 30"/>
                  <a:gd name="T9" fmla="*/ 0 h 7"/>
                  <a:gd name="T10" fmla="*/ 28 w 30"/>
                  <a:gd name="T11" fmla="*/ 0 h 7"/>
                  <a:gd name="T12" fmla="*/ 27 w 30"/>
                  <a:gd name="T13" fmla="*/ 0 h 7"/>
                  <a:gd name="T14" fmla="*/ 1 w 30"/>
                  <a:gd name="T15" fmla="*/ 3 h 7"/>
                  <a:gd name="T16" fmla="*/ 0 w 30"/>
                  <a:gd name="T17" fmla="*/ 3 h 7"/>
                  <a:gd name="T18" fmla="*/ 0 w 30"/>
                  <a:gd name="T19" fmla="*/ 4 h 7"/>
                  <a:gd name="T20" fmla="*/ 2 w 30"/>
                  <a:gd name="T21" fmla="*/ 7 h 7"/>
                  <a:gd name="T22" fmla="*/ 2 w 30"/>
                  <a:gd name="T23" fmla="*/ 7 h 7"/>
                  <a:gd name="T24" fmla="*/ 2 w 30"/>
                  <a:gd name="T25" fmla="*/ 7 h 7"/>
                  <a:gd name="T26" fmla="*/ 29 w 30"/>
                  <a:gd name="T27" fmla="*/ 2 h 7"/>
                  <a:gd name="T28" fmla="*/ 30 w 30"/>
                  <a:gd name="T29" fmla="*/ 2 h 7"/>
                  <a:gd name="T30" fmla="*/ 29 w 30"/>
                  <a:gd name="T31" fmla="*/ 1 h 7"/>
                  <a:gd name="T32" fmla="*/ 28 w 30"/>
                  <a:gd name="T33" fmla="*/ 0 h 7"/>
                  <a:gd name="T34" fmla="*/ 28 w 30"/>
                  <a:gd name="T35" fmla="*/ 0 h 7"/>
                  <a:gd name="T36" fmla="*/ 28 w 30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7">
                    <a:moveTo>
                      <a:pt x="27" y="0"/>
                    </a:moveTo>
                    <a:lnTo>
                      <a:pt x="29" y="1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27" y="0"/>
                    </a:lnTo>
                    <a:moveTo>
                      <a:pt x="28" y="0"/>
                    </a:moveTo>
                    <a:lnTo>
                      <a:pt x="27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2" name="Freeform 1734"/>
              <p:cNvSpPr>
                <a:spLocks/>
              </p:cNvSpPr>
              <p:nvPr/>
            </p:nvSpPr>
            <p:spPr bwMode="gray">
              <a:xfrm>
                <a:off x="1158" y="558"/>
                <a:ext cx="19" cy="5"/>
              </a:xfrm>
              <a:custGeom>
                <a:avLst/>
                <a:gdLst>
                  <a:gd name="T0" fmla="*/ 0 w 19"/>
                  <a:gd name="T1" fmla="*/ 3 h 5"/>
                  <a:gd name="T2" fmla="*/ 10 w 19"/>
                  <a:gd name="T3" fmla="*/ 1 h 5"/>
                  <a:gd name="T4" fmla="*/ 18 w 19"/>
                  <a:gd name="T5" fmla="*/ 0 h 5"/>
                  <a:gd name="T6" fmla="*/ 19 w 19"/>
                  <a:gd name="T7" fmla="*/ 3 h 5"/>
                  <a:gd name="T8" fmla="*/ 4 w 19"/>
                  <a:gd name="T9" fmla="*/ 5 h 5"/>
                  <a:gd name="T10" fmla="*/ 0 w 19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">
                    <a:moveTo>
                      <a:pt x="0" y="3"/>
                    </a:moveTo>
                    <a:lnTo>
                      <a:pt x="10" y="1"/>
                    </a:lnTo>
                    <a:lnTo>
                      <a:pt x="18" y="0"/>
                    </a:lnTo>
                    <a:lnTo>
                      <a:pt x="19" y="3"/>
                    </a:lnTo>
                    <a:lnTo>
                      <a:pt x="4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3" name="Freeform 1735"/>
              <p:cNvSpPr>
                <a:spLocks noEditPoints="1"/>
              </p:cNvSpPr>
              <p:nvPr/>
            </p:nvSpPr>
            <p:spPr bwMode="gray">
              <a:xfrm>
                <a:off x="1158" y="558"/>
                <a:ext cx="20" cy="5"/>
              </a:xfrm>
              <a:custGeom>
                <a:avLst/>
                <a:gdLst>
                  <a:gd name="T0" fmla="*/ 17 w 20"/>
                  <a:gd name="T1" fmla="*/ 1 h 5"/>
                  <a:gd name="T2" fmla="*/ 19 w 20"/>
                  <a:gd name="T3" fmla="*/ 3 h 5"/>
                  <a:gd name="T4" fmla="*/ 4 w 20"/>
                  <a:gd name="T5" fmla="*/ 5 h 5"/>
                  <a:gd name="T6" fmla="*/ 1 w 20"/>
                  <a:gd name="T7" fmla="*/ 3 h 5"/>
                  <a:gd name="T8" fmla="*/ 10 w 20"/>
                  <a:gd name="T9" fmla="*/ 1 h 5"/>
                  <a:gd name="T10" fmla="*/ 17 w 20"/>
                  <a:gd name="T11" fmla="*/ 1 h 5"/>
                  <a:gd name="T12" fmla="*/ 18 w 20"/>
                  <a:gd name="T13" fmla="*/ 0 h 5"/>
                  <a:gd name="T14" fmla="*/ 17 w 20"/>
                  <a:gd name="T15" fmla="*/ 0 h 5"/>
                  <a:gd name="T16" fmla="*/ 10 w 20"/>
                  <a:gd name="T17" fmla="*/ 1 h 5"/>
                  <a:gd name="T18" fmla="*/ 1 w 20"/>
                  <a:gd name="T19" fmla="*/ 3 h 5"/>
                  <a:gd name="T20" fmla="*/ 0 w 20"/>
                  <a:gd name="T21" fmla="*/ 3 h 5"/>
                  <a:gd name="T22" fmla="*/ 1 w 20"/>
                  <a:gd name="T23" fmla="*/ 3 h 5"/>
                  <a:gd name="T24" fmla="*/ 3 w 20"/>
                  <a:gd name="T25" fmla="*/ 5 h 5"/>
                  <a:gd name="T26" fmla="*/ 4 w 20"/>
                  <a:gd name="T27" fmla="*/ 5 h 5"/>
                  <a:gd name="T28" fmla="*/ 4 w 20"/>
                  <a:gd name="T29" fmla="*/ 5 h 5"/>
                  <a:gd name="T30" fmla="*/ 19 w 20"/>
                  <a:gd name="T31" fmla="*/ 3 h 5"/>
                  <a:gd name="T32" fmla="*/ 20 w 20"/>
                  <a:gd name="T33" fmla="*/ 3 h 5"/>
                  <a:gd name="T34" fmla="*/ 19 w 20"/>
                  <a:gd name="T35" fmla="*/ 3 h 5"/>
                  <a:gd name="T36" fmla="*/ 18 w 20"/>
                  <a:gd name="T37" fmla="*/ 0 h 5"/>
                  <a:gd name="T38" fmla="*/ 18 w 20"/>
                  <a:gd name="T39" fmla="*/ 0 h 5"/>
                  <a:gd name="T40" fmla="*/ 18 w 20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5">
                    <a:moveTo>
                      <a:pt x="17" y="1"/>
                    </a:moveTo>
                    <a:lnTo>
                      <a:pt x="19" y="3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10" y="1"/>
                    </a:lnTo>
                    <a:lnTo>
                      <a:pt x="17" y="1"/>
                    </a:lnTo>
                    <a:close/>
                    <a:moveTo>
                      <a:pt x="18" y="0"/>
                    </a:moveTo>
                    <a:lnTo>
                      <a:pt x="17" y="0"/>
                    </a:lnTo>
                    <a:lnTo>
                      <a:pt x="10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4" name="Freeform 1736"/>
              <p:cNvSpPr>
                <a:spLocks noEditPoints="1"/>
              </p:cNvSpPr>
              <p:nvPr/>
            </p:nvSpPr>
            <p:spPr bwMode="gray">
              <a:xfrm>
                <a:off x="1158" y="558"/>
                <a:ext cx="20" cy="5"/>
              </a:xfrm>
              <a:custGeom>
                <a:avLst/>
                <a:gdLst>
                  <a:gd name="T0" fmla="*/ 17 w 20"/>
                  <a:gd name="T1" fmla="*/ 1 h 5"/>
                  <a:gd name="T2" fmla="*/ 19 w 20"/>
                  <a:gd name="T3" fmla="*/ 3 h 5"/>
                  <a:gd name="T4" fmla="*/ 4 w 20"/>
                  <a:gd name="T5" fmla="*/ 5 h 5"/>
                  <a:gd name="T6" fmla="*/ 1 w 20"/>
                  <a:gd name="T7" fmla="*/ 3 h 5"/>
                  <a:gd name="T8" fmla="*/ 10 w 20"/>
                  <a:gd name="T9" fmla="*/ 1 h 5"/>
                  <a:gd name="T10" fmla="*/ 17 w 20"/>
                  <a:gd name="T11" fmla="*/ 1 h 5"/>
                  <a:gd name="T12" fmla="*/ 18 w 20"/>
                  <a:gd name="T13" fmla="*/ 0 h 5"/>
                  <a:gd name="T14" fmla="*/ 17 w 20"/>
                  <a:gd name="T15" fmla="*/ 0 h 5"/>
                  <a:gd name="T16" fmla="*/ 10 w 20"/>
                  <a:gd name="T17" fmla="*/ 1 h 5"/>
                  <a:gd name="T18" fmla="*/ 1 w 20"/>
                  <a:gd name="T19" fmla="*/ 3 h 5"/>
                  <a:gd name="T20" fmla="*/ 0 w 20"/>
                  <a:gd name="T21" fmla="*/ 3 h 5"/>
                  <a:gd name="T22" fmla="*/ 1 w 20"/>
                  <a:gd name="T23" fmla="*/ 3 h 5"/>
                  <a:gd name="T24" fmla="*/ 3 w 20"/>
                  <a:gd name="T25" fmla="*/ 5 h 5"/>
                  <a:gd name="T26" fmla="*/ 4 w 20"/>
                  <a:gd name="T27" fmla="*/ 5 h 5"/>
                  <a:gd name="T28" fmla="*/ 4 w 20"/>
                  <a:gd name="T29" fmla="*/ 5 h 5"/>
                  <a:gd name="T30" fmla="*/ 19 w 20"/>
                  <a:gd name="T31" fmla="*/ 3 h 5"/>
                  <a:gd name="T32" fmla="*/ 20 w 20"/>
                  <a:gd name="T33" fmla="*/ 3 h 5"/>
                  <a:gd name="T34" fmla="*/ 19 w 20"/>
                  <a:gd name="T35" fmla="*/ 3 h 5"/>
                  <a:gd name="T36" fmla="*/ 18 w 20"/>
                  <a:gd name="T37" fmla="*/ 0 h 5"/>
                  <a:gd name="T38" fmla="*/ 18 w 20"/>
                  <a:gd name="T39" fmla="*/ 0 h 5"/>
                  <a:gd name="T40" fmla="*/ 18 w 20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5">
                    <a:moveTo>
                      <a:pt x="17" y="1"/>
                    </a:moveTo>
                    <a:lnTo>
                      <a:pt x="19" y="3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10" y="1"/>
                    </a:lnTo>
                    <a:lnTo>
                      <a:pt x="17" y="1"/>
                    </a:lnTo>
                    <a:moveTo>
                      <a:pt x="18" y="0"/>
                    </a:moveTo>
                    <a:lnTo>
                      <a:pt x="17" y="0"/>
                    </a:lnTo>
                    <a:lnTo>
                      <a:pt x="10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5" name="Freeform 1737"/>
              <p:cNvSpPr>
                <a:spLocks/>
              </p:cNvSpPr>
              <p:nvPr/>
            </p:nvSpPr>
            <p:spPr bwMode="gray">
              <a:xfrm>
                <a:off x="1166" y="533"/>
                <a:ext cx="98" cy="55"/>
              </a:xfrm>
              <a:custGeom>
                <a:avLst/>
                <a:gdLst>
                  <a:gd name="T0" fmla="*/ 44 w 98"/>
                  <a:gd name="T1" fmla="*/ 44 h 55"/>
                  <a:gd name="T2" fmla="*/ 36 w 98"/>
                  <a:gd name="T3" fmla="*/ 42 h 55"/>
                  <a:gd name="T4" fmla="*/ 41 w 98"/>
                  <a:gd name="T5" fmla="*/ 39 h 55"/>
                  <a:gd name="T6" fmla="*/ 48 w 98"/>
                  <a:gd name="T7" fmla="*/ 37 h 55"/>
                  <a:gd name="T8" fmla="*/ 59 w 98"/>
                  <a:gd name="T9" fmla="*/ 35 h 55"/>
                  <a:gd name="T10" fmla="*/ 55 w 98"/>
                  <a:gd name="T11" fmla="*/ 31 h 55"/>
                  <a:gd name="T12" fmla="*/ 48 w 98"/>
                  <a:gd name="T13" fmla="*/ 32 h 55"/>
                  <a:gd name="T14" fmla="*/ 42 w 98"/>
                  <a:gd name="T15" fmla="*/ 35 h 55"/>
                  <a:gd name="T16" fmla="*/ 20 w 98"/>
                  <a:gd name="T17" fmla="*/ 35 h 55"/>
                  <a:gd name="T18" fmla="*/ 17 w 98"/>
                  <a:gd name="T19" fmla="*/ 36 h 55"/>
                  <a:gd name="T20" fmla="*/ 3 w 98"/>
                  <a:gd name="T21" fmla="*/ 36 h 55"/>
                  <a:gd name="T22" fmla="*/ 0 w 98"/>
                  <a:gd name="T23" fmla="*/ 33 h 55"/>
                  <a:gd name="T24" fmla="*/ 4 w 98"/>
                  <a:gd name="T25" fmla="*/ 31 h 55"/>
                  <a:gd name="T26" fmla="*/ 22 w 98"/>
                  <a:gd name="T27" fmla="*/ 30 h 55"/>
                  <a:gd name="T28" fmla="*/ 24 w 98"/>
                  <a:gd name="T29" fmla="*/ 28 h 55"/>
                  <a:gd name="T30" fmla="*/ 19 w 98"/>
                  <a:gd name="T31" fmla="*/ 24 h 55"/>
                  <a:gd name="T32" fmla="*/ 18 w 98"/>
                  <a:gd name="T33" fmla="*/ 20 h 55"/>
                  <a:gd name="T34" fmla="*/ 17 w 98"/>
                  <a:gd name="T35" fmla="*/ 14 h 55"/>
                  <a:gd name="T36" fmla="*/ 23 w 98"/>
                  <a:gd name="T37" fmla="*/ 11 h 55"/>
                  <a:gd name="T38" fmla="*/ 34 w 98"/>
                  <a:gd name="T39" fmla="*/ 17 h 55"/>
                  <a:gd name="T40" fmla="*/ 42 w 98"/>
                  <a:gd name="T41" fmla="*/ 22 h 55"/>
                  <a:gd name="T42" fmla="*/ 57 w 98"/>
                  <a:gd name="T43" fmla="*/ 25 h 55"/>
                  <a:gd name="T44" fmla="*/ 60 w 98"/>
                  <a:gd name="T45" fmla="*/ 24 h 55"/>
                  <a:gd name="T46" fmla="*/ 52 w 98"/>
                  <a:gd name="T47" fmla="*/ 21 h 55"/>
                  <a:gd name="T48" fmla="*/ 50 w 98"/>
                  <a:gd name="T49" fmla="*/ 17 h 55"/>
                  <a:gd name="T50" fmla="*/ 41 w 98"/>
                  <a:gd name="T51" fmla="*/ 14 h 55"/>
                  <a:gd name="T52" fmla="*/ 34 w 98"/>
                  <a:gd name="T53" fmla="*/ 6 h 55"/>
                  <a:gd name="T54" fmla="*/ 61 w 98"/>
                  <a:gd name="T55" fmla="*/ 4 h 55"/>
                  <a:gd name="T56" fmla="*/ 70 w 98"/>
                  <a:gd name="T57" fmla="*/ 7 h 55"/>
                  <a:gd name="T58" fmla="*/ 77 w 98"/>
                  <a:gd name="T59" fmla="*/ 6 h 55"/>
                  <a:gd name="T60" fmla="*/ 69 w 98"/>
                  <a:gd name="T61" fmla="*/ 2 h 55"/>
                  <a:gd name="T62" fmla="*/ 76 w 98"/>
                  <a:gd name="T63" fmla="*/ 0 h 55"/>
                  <a:gd name="T64" fmla="*/ 84 w 98"/>
                  <a:gd name="T65" fmla="*/ 1 h 55"/>
                  <a:gd name="T66" fmla="*/ 85 w 98"/>
                  <a:gd name="T67" fmla="*/ 6 h 55"/>
                  <a:gd name="T68" fmla="*/ 88 w 98"/>
                  <a:gd name="T69" fmla="*/ 9 h 55"/>
                  <a:gd name="T70" fmla="*/ 93 w 98"/>
                  <a:gd name="T71" fmla="*/ 29 h 55"/>
                  <a:gd name="T72" fmla="*/ 95 w 98"/>
                  <a:gd name="T73" fmla="*/ 32 h 55"/>
                  <a:gd name="T74" fmla="*/ 98 w 98"/>
                  <a:gd name="T75" fmla="*/ 40 h 55"/>
                  <a:gd name="T76" fmla="*/ 90 w 98"/>
                  <a:gd name="T77" fmla="*/ 36 h 55"/>
                  <a:gd name="T78" fmla="*/ 85 w 98"/>
                  <a:gd name="T79" fmla="*/ 36 h 55"/>
                  <a:gd name="T80" fmla="*/ 84 w 98"/>
                  <a:gd name="T81" fmla="*/ 38 h 55"/>
                  <a:gd name="T82" fmla="*/ 90 w 98"/>
                  <a:gd name="T83" fmla="*/ 44 h 55"/>
                  <a:gd name="T84" fmla="*/ 85 w 98"/>
                  <a:gd name="T85" fmla="*/ 49 h 55"/>
                  <a:gd name="T86" fmla="*/ 46 w 98"/>
                  <a:gd name="T87" fmla="*/ 55 h 55"/>
                  <a:gd name="T88" fmla="*/ 44 w 98"/>
                  <a:gd name="T89" fmla="*/ 4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8" h="55">
                    <a:moveTo>
                      <a:pt x="44" y="44"/>
                    </a:moveTo>
                    <a:lnTo>
                      <a:pt x="36" y="42"/>
                    </a:lnTo>
                    <a:lnTo>
                      <a:pt x="41" y="39"/>
                    </a:lnTo>
                    <a:lnTo>
                      <a:pt x="48" y="37"/>
                    </a:lnTo>
                    <a:lnTo>
                      <a:pt x="59" y="35"/>
                    </a:lnTo>
                    <a:lnTo>
                      <a:pt x="55" y="31"/>
                    </a:lnTo>
                    <a:lnTo>
                      <a:pt x="48" y="32"/>
                    </a:lnTo>
                    <a:lnTo>
                      <a:pt x="42" y="35"/>
                    </a:lnTo>
                    <a:lnTo>
                      <a:pt x="20" y="35"/>
                    </a:lnTo>
                    <a:lnTo>
                      <a:pt x="17" y="36"/>
                    </a:lnTo>
                    <a:lnTo>
                      <a:pt x="3" y="36"/>
                    </a:lnTo>
                    <a:lnTo>
                      <a:pt x="0" y="33"/>
                    </a:lnTo>
                    <a:lnTo>
                      <a:pt x="4" y="31"/>
                    </a:lnTo>
                    <a:lnTo>
                      <a:pt x="22" y="30"/>
                    </a:lnTo>
                    <a:lnTo>
                      <a:pt x="24" y="28"/>
                    </a:lnTo>
                    <a:lnTo>
                      <a:pt x="19" y="24"/>
                    </a:lnTo>
                    <a:lnTo>
                      <a:pt x="18" y="20"/>
                    </a:lnTo>
                    <a:lnTo>
                      <a:pt x="17" y="14"/>
                    </a:lnTo>
                    <a:lnTo>
                      <a:pt x="23" y="11"/>
                    </a:lnTo>
                    <a:lnTo>
                      <a:pt x="34" y="17"/>
                    </a:lnTo>
                    <a:lnTo>
                      <a:pt x="42" y="22"/>
                    </a:lnTo>
                    <a:lnTo>
                      <a:pt x="57" y="25"/>
                    </a:lnTo>
                    <a:lnTo>
                      <a:pt x="60" y="24"/>
                    </a:lnTo>
                    <a:lnTo>
                      <a:pt x="52" y="21"/>
                    </a:lnTo>
                    <a:lnTo>
                      <a:pt x="50" y="17"/>
                    </a:lnTo>
                    <a:lnTo>
                      <a:pt x="41" y="14"/>
                    </a:lnTo>
                    <a:lnTo>
                      <a:pt x="34" y="6"/>
                    </a:lnTo>
                    <a:lnTo>
                      <a:pt x="61" y="4"/>
                    </a:lnTo>
                    <a:lnTo>
                      <a:pt x="70" y="7"/>
                    </a:lnTo>
                    <a:lnTo>
                      <a:pt x="77" y="6"/>
                    </a:lnTo>
                    <a:lnTo>
                      <a:pt x="69" y="2"/>
                    </a:lnTo>
                    <a:lnTo>
                      <a:pt x="76" y="0"/>
                    </a:lnTo>
                    <a:lnTo>
                      <a:pt x="84" y="1"/>
                    </a:lnTo>
                    <a:lnTo>
                      <a:pt x="85" y="6"/>
                    </a:lnTo>
                    <a:lnTo>
                      <a:pt x="88" y="9"/>
                    </a:lnTo>
                    <a:lnTo>
                      <a:pt x="93" y="29"/>
                    </a:lnTo>
                    <a:lnTo>
                      <a:pt x="95" y="32"/>
                    </a:lnTo>
                    <a:lnTo>
                      <a:pt x="98" y="40"/>
                    </a:lnTo>
                    <a:lnTo>
                      <a:pt x="90" y="36"/>
                    </a:lnTo>
                    <a:lnTo>
                      <a:pt x="85" y="36"/>
                    </a:lnTo>
                    <a:lnTo>
                      <a:pt x="84" y="38"/>
                    </a:lnTo>
                    <a:lnTo>
                      <a:pt x="90" y="44"/>
                    </a:lnTo>
                    <a:lnTo>
                      <a:pt x="85" y="49"/>
                    </a:lnTo>
                    <a:lnTo>
                      <a:pt x="46" y="55"/>
                    </a:lnTo>
                    <a:lnTo>
                      <a:pt x="44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6" name="Freeform 1738"/>
              <p:cNvSpPr>
                <a:spLocks noEditPoints="1"/>
              </p:cNvSpPr>
              <p:nvPr/>
            </p:nvSpPr>
            <p:spPr bwMode="gray">
              <a:xfrm>
                <a:off x="1166" y="533"/>
                <a:ext cx="98" cy="55"/>
              </a:xfrm>
              <a:custGeom>
                <a:avLst/>
                <a:gdLst>
                  <a:gd name="T0" fmla="*/ 85 w 98"/>
                  <a:gd name="T1" fmla="*/ 6 h 55"/>
                  <a:gd name="T2" fmla="*/ 94 w 98"/>
                  <a:gd name="T3" fmla="*/ 32 h 55"/>
                  <a:gd name="T4" fmla="*/ 85 w 98"/>
                  <a:gd name="T5" fmla="*/ 36 h 55"/>
                  <a:gd name="T6" fmla="*/ 85 w 98"/>
                  <a:gd name="T7" fmla="*/ 49 h 55"/>
                  <a:gd name="T8" fmla="*/ 37 w 98"/>
                  <a:gd name="T9" fmla="*/ 42 h 55"/>
                  <a:gd name="T10" fmla="*/ 59 w 98"/>
                  <a:gd name="T11" fmla="*/ 35 h 55"/>
                  <a:gd name="T12" fmla="*/ 42 w 98"/>
                  <a:gd name="T13" fmla="*/ 35 h 55"/>
                  <a:gd name="T14" fmla="*/ 3 w 98"/>
                  <a:gd name="T15" fmla="*/ 36 h 55"/>
                  <a:gd name="T16" fmla="*/ 22 w 98"/>
                  <a:gd name="T17" fmla="*/ 31 h 55"/>
                  <a:gd name="T18" fmla="*/ 18 w 98"/>
                  <a:gd name="T19" fmla="*/ 20 h 55"/>
                  <a:gd name="T20" fmla="*/ 34 w 98"/>
                  <a:gd name="T21" fmla="*/ 17 h 55"/>
                  <a:gd name="T22" fmla="*/ 61 w 98"/>
                  <a:gd name="T23" fmla="*/ 24 h 55"/>
                  <a:gd name="T24" fmla="*/ 42 w 98"/>
                  <a:gd name="T25" fmla="*/ 14 h 55"/>
                  <a:gd name="T26" fmla="*/ 70 w 98"/>
                  <a:gd name="T27" fmla="*/ 7 h 55"/>
                  <a:gd name="T28" fmla="*/ 76 w 98"/>
                  <a:gd name="T29" fmla="*/ 1 h 55"/>
                  <a:gd name="T30" fmla="*/ 70 w 98"/>
                  <a:gd name="T31" fmla="*/ 1 h 55"/>
                  <a:gd name="T32" fmla="*/ 76 w 98"/>
                  <a:gd name="T33" fmla="*/ 6 h 55"/>
                  <a:gd name="T34" fmla="*/ 61 w 98"/>
                  <a:gd name="T35" fmla="*/ 4 h 55"/>
                  <a:gd name="T36" fmla="*/ 34 w 98"/>
                  <a:gd name="T37" fmla="*/ 6 h 55"/>
                  <a:gd name="T38" fmla="*/ 41 w 98"/>
                  <a:gd name="T39" fmla="*/ 14 h 55"/>
                  <a:gd name="T40" fmla="*/ 51 w 98"/>
                  <a:gd name="T41" fmla="*/ 21 h 55"/>
                  <a:gd name="T42" fmla="*/ 60 w 98"/>
                  <a:gd name="T43" fmla="*/ 24 h 55"/>
                  <a:gd name="T44" fmla="*/ 34 w 98"/>
                  <a:gd name="T45" fmla="*/ 16 h 55"/>
                  <a:gd name="T46" fmla="*/ 23 w 98"/>
                  <a:gd name="T47" fmla="*/ 10 h 55"/>
                  <a:gd name="T48" fmla="*/ 17 w 98"/>
                  <a:gd name="T49" fmla="*/ 14 h 55"/>
                  <a:gd name="T50" fmla="*/ 19 w 98"/>
                  <a:gd name="T51" fmla="*/ 24 h 55"/>
                  <a:gd name="T52" fmla="*/ 21 w 98"/>
                  <a:gd name="T53" fmla="*/ 30 h 55"/>
                  <a:gd name="T54" fmla="*/ 4 w 98"/>
                  <a:gd name="T55" fmla="*/ 31 h 55"/>
                  <a:gd name="T56" fmla="*/ 0 w 98"/>
                  <a:gd name="T57" fmla="*/ 34 h 55"/>
                  <a:gd name="T58" fmla="*/ 3 w 98"/>
                  <a:gd name="T59" fmla="*/ 36 h 55"/>
                  <a:gd name="T60" fmla="*/ 17 w 98"/>
                  <a:gd name="T61" fmla="*/ 36 h 55"/>
                  <a:gd name="T62" fmla="*/ 42 w 98"/>
                  <a:gd name="T63" fmla="*/ 35 h 55"/>
                  <a:gd name="T64" fmla="*/ 55 w 98"/>
                  <a:gd name="T65" fmla="*/ 32 h 55"/>
                  <a:gd name="T66" fmla="*/ 41 w 98"/>
                  <a:gd name="T67" fmla="*/ 38 h 55"/>
                  <a:gd name="T68" fmla="*/ 37 w 98"/>
                  <a:gd name="T69" fmla="*/ 42 h 55"/>
                  <a:gd name="T70" fmla="*/ 44 w 98"/>
                  <a:gd name="T71" fmla="*/ 44 h 55"/>
                  <a:gd name="T72" fmla="*/ 46 w 98"/>
                  <a:gd name="T73" fmla="*/ 55 h 55"/>
                  <a:gd name="T74" fmla="*/ 85 w 98"/>
                  <a:gd name="T75" fmla="*/ 50 h 55"/>
                  <a:gd name="T76" fmla="*/ 90 w 98"/>
                  <a:gd name="T77" fmla="*/ 43 h 55"/>
                  <a:gd name="T78" fmla="*/ 89 w 98"/>
                  <a:gd name="T79" fmla="*/ 36 h 55"/>
                  <a:gd name="T80" fmla="*/ 98 w 98"/>
                  <a:gd name="T81" fmla="*/ 40 h 55"/>
                  <a:gd name="T82" fmla="*/ 95 w 98"/>
                  <a:gd name="T83" fmla="*/ 31 h 55"/>
                  <a:gd name="T84" fmla="*/ 89 w 98"/>
                  <a:gd name="T85" fmla="*/ 9 h 55"/>
                  <a:gd name="T86" fmla="*/ 84 w 98"/>
                  <a:gd name="T87" fmla="*/ 1 h 55"/>
                  <a:gd name="T88" fmla="*/ 76 w 98"/>
                  <a:gd name="T8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8" h="55">
                    <a:moveTo>
                      <a:pt x="76" y="1"/>
                    </a:moveTo>
                    <a:lnTo>
                      <a:pt x="83" y="1"/>
                    </a:lnTo>
                    <a:lnTo>
                      <a:pt x="85" y="6"/>
                    </a:lnTo>
                    <a:lnTo>
                      <a:pt x="88" y="9"/>
                    </a:lnTo>
                    <a:lnTo>
                      <a:pt x="92" y="29"/>
                    </a:lnTo>
                    <a:lnTo>
                      <a:pt x="94" y="32"/>
                    </a:lnTo>
                    <a:lnTo>
                      <a:pt x="97" y="40"/>
                    </a:lnTo>
                    <a:lnTo>
                      <a:pt x="90" y="36"/>
                    </a:lnTo>
                    <a:lnTo>
                      <a:pt x="85" y="36"/>
                    </a:lnTo>
                    <a:lnTo>
                      <a:pt x="83" y="38"/>
                    </a:lnTo>
                    <a:lnTo>
                      <a:pt x="90" y="44"/>
                    </a:lnTo>
                    <a:lnTo>
                      <a:pt x="85" y="49"/>
                    </a:lnTo>
                    <a:lnTo>
                      <a:pt x="46" y="55"/>
                    </a:lnTo>
                    <a:lnTo>
                      <a:pt x="44" y="44"/>
                    </a:lnTo>
                    <a:lnTo>
                      <a:pt x="37" y="42"/>
                    </a:lnTo>
                    <a:lnTo>
                      <a:pt x="41" y="39"/>
                    </a:lnTo>
                    <a:lnTo>
                      <a:pt x="48" y="37"/>
                    </a:lnTo>
                    <a:lnTo>
                      <a:pt x="59" y="35"/>
                    </a:lnTo>
                    <a:lnTo>
                      <a:pt x="55" y="31"/>
                    </a:lnTo>
                    <a:lnTo>
                      <a:pt x="48" y="32"/>
                    </a:lnTo>
                    <a:lnTo>
                      <a:pt x="42" y="35"/>
                    </a:lnTo>
                    <a:lnTo>
                      <a:pt x="20" y="35"/>
                    </a:lnTo>
                    <a:lnTo>
                      <a:pt x="17" y="36"/>
                    </a:lnTo>
                    <a:lnTo>
                      <a:pt x="3" y="36"/>
                    </a:lnTo>
                    <a:lnTo>
                      <a:pt x="0" y="33"/>
                    </a:lnTo>
                    <a:lnTo>
                      <a:pt x="4" y="31"/>
                    </a:lnTo>
                    <a:lnTo>
                      <a:pt x="22" y="31"/>
                    </a:lnTo>
                    <a:lnTo>
                      <a:pt x="25" y="27"/>
                    </a:lnTo>
                    <a:lnTo>
                      <a:pt x="19" y="24"/>
                    </a:lnTo>
                    <a:lnTo>
                      <a:pt x="18" y="20"/>
                    </a:lnTo>
                    <a:lnTo>
                      <a:pt x="17" y="14"/>
                    </a:lnTo>
                    <a:lnTo>
                      <a:pt x="23" y="11"/>
                    </a:lnTo>
                    <a:lnTo>
                      <a:pt x="34" y="17"/>
                    </a:lnTo>
                    <a:lnTo>
                      <a:pt x="42" y="22"/>
                    </a:lnTo>
                    <a:lnTo>
                      <a:pt x="57" y="26"/>
                    </a:lnTo>
                    <a:lnTo>
                      <a:pt x="61" y="24"/>
                    </a:lnTo>
                    <a:lnTo>
                      <a:pt x="52" y="21"/>
                    </a:lnTo>
                    <a:lnTo>
                      <a:pt x="50" y="17"/>
                    </a:lnTo>
                    <a:lnTo>
                      <a:pt x="42" y="14"/>
                    </a:lnTo>
                    <a:lnTo>
                      <a:pt x="34" y="6"/>
                    </a:lnTo>
                    <a:lnTo>
                      <a:pt x="61" y="4"/>
                    </a:lnTo>
                    <a:lnTo>
                      <a:pt x="70" y="7"/>
                    </a:lnTo>
                    <a:lnTo>
                      <a:pt x="77" y="6"/>
                    </a:lnTo>
                    <a:lnTo>
                      <a:pt x="70" y="2"/>
                    </a:lnTo>
                    <a:lnTo>
                      <a:pt x="76" y="1"/>
                    </a:lnTo>
                    <a:close/>
                    <a:moveTo>
                      <a:pt x="76" y="0"/>
                    </a:moveTo>
                    <a:lnTo>
                      <a:pt x="76" y="0"/>
                    </a:lnTo>
                    <a:lnTo>
                      <a:pt x="70" y="1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6" y="6"/>
                    </a:lnTo>
                    <a:lnTo>
                      <a:pt x="70" y="7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50" y="17"/>
                    </a:lnTo>
                    <a:lnTo>
                      <a:pt x="51" y="21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60" y="24"/>
                    </a:lnTo>
                    <a:lnTo>
                      <a:pt x="57" y="25"/>
                    </a:lnTo>
                    <a:lnTo>
                      <a:pt x="42" y="22"/>
                    </a:lnTo>
                    <a:lnTo>
                      <a:pt x="34" y="16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8" y="20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20" y="36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8" y="32"/>
                    </a:lnTo>
                    <a:lnTo>
                      <a:pt x="55" y="32"/>
                    </a:lnTo>
                    <a:lnTo>
                      <a:pt x="58" y="35"/>
                    </a:lnTo>
                    <a:lnTo>
                      <a:pt x="48" y="37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7" y="43"/>
                    </a:lnTo>
                    <a:lnTo>
                      <a:pt x="44" y="44"/>
                    </a:lnTo>
                    <a:lnTo>
                      <a:pt x="45" y="55"/>
                    </a:lnTo>
                    <a:lnTo>
                      <a:pt x="45" y="55"/>
                    </a:lnTo>
                    <a:lnTo>
                      <a:pt x="46" y="55"/>
                    </a:lnTo>
                    <a:lnTo>
                      <a:pt x="85" y="50"/>
                    </a:lnTo>
                    <a:lnTo>
                      <a:pt x="85" y="50"/>
                    </a:lnTo>
                    <a:lnTo>
                      <a:pt x="85" y="50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0" y="43"/>
                    </a:lnTo>
                    <a:lnTo>
                      <a:pt x="84" y="38"/>
                    </a:lnTo>
                    <a:lnTo>
                      <a:pt x="85" y="36"/>
                    </a:lnTo>
                    <a:lnTo>
                      <a:pt x="89" y="36"/>
                    </a:lnTo>
                    <a:lnTo>
                      <a:pt x="97" y="40"/>
                    </a:lnTo>
                    <a:lnTo>
                      <a:pt x="98" y="41"/>
                    </a:lnTo>
                    <a:lnTo>
                      <a:pt x="98" y="40"/>
                    </a:lnTo>
                    <a:lnTo>
                      <a:pt x="95" y="32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3" y="29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85" y="6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7" name="Freeform 1739"/>
              <p:cNvSpPr>
                <a:spLocks noEditPoints="1"/>
              </p:cNvSpPr>
              <p:nvPr/>
            </p:nvSpPr>
            <p:spPr bwMode="gray">
              <a:xfrm>
                <a:off x="1166" y="533"/>
                <a:ext cx="98" cy="55"/>
              </a:xfrm>
              <a:custGeom>
                <a:avLst/>
                <a:gdLst>
                  <a:gd name="T0" fmla="*/ 85 w 98"/>
                  <a:gd name="T1" fmla="*/ 6 h 55"/>
                  <a:gd name="T2" fmla="*/ 94 w 98"/>
                  <a:gd name="T3" fmla="*/ 32 h 55"/>
                  <a:gd name="T4" fmla="*/ 85 w 98"/>
                  <a:gd name="T5" fmla="*/ 36 h 55"/>
                  <a:gd name="T6" fmla="*/ 85 w 98"/>
                  <a:gd name="T7" fmla="*/ 49 h 55"/>
                  <a:gd name="T8" fmla="*/ 37 w 98"/>
                  <a:gd name="T9" fmla="*/ 42 h 55"/>
                  <a:gd name="T10" fmla="*/ 59 w 98"/>
                  <a:gd name="T11" fmla="*/ 35 h 55"/>
                  <a:gd name="T12" fmla="*/ 42 w 98"/>
                  <a:gd name="T13" fmla="*/ 35 h 55"/>
                  <a:gd name="T14" fmla="*/ 3 w 98"/>
                  <a:gd name="T15" fmla="*/ 36 h 55"/>
                  <a:gd name="T16" fmla="*/ 22 w 98"/>
                  <a:gd name="T17" fmla="*/ 31 h 55"/>
                  <a:gd name="T18" fmla="*/ 18 w 98"/>
                  <a:gd name="T19" fmla="*/ 20 h 55"/>
                  <a:gd name="T20" fmla="*/ 34 w 98"/>
                  <a:gd name="T21" fmla="*/ 17 h 55"/>
                  <a:gd name="T22" fmla="*/ 61 w 98"/>
                  <a:gd name="T23" fmla="*/ 24 h 55"/>
                  <a:gd name="T24" fmla="*/ 42 w 98"/>
                  <a:gd name="T25" fmla="*/ 14 h 55"/>
                  <a:gd name="T26" fmla="*/ 70 w 98"/>
                  <a:gd name="T27" fmla="*/ 7 h 55"/>
                  <a:gd name="T28" fmla="*/ 76 w 98"/>
                  <a:gd name="T29" fmla="*/ 1 h 55"/>
                  <a:gd name="T30" fmla="*/ 70 w 98"/>
                  <a:gd name="T31" fmla="*/ 1 h 55"/>
                  <a:gd name="T32" fmla="*/ 76 w 98"/>
                  <a:gd name="T33" fmla="*/ 6 h 55"/>
                  <a:gd name="T34" fmla="*/ 61 w 98"/>
                  <a:gd name="T35" fmla="*/ 4 h 55"/>
                  <a:gd name="T36" fmla="*/ 34 w 98"/>
                  <a:gd name="T37" fmla="*/ 6 h 55"/>
                  <a:gd name="T38" fmla="*/ 41 w 98"/>
                  <a:gd name="T39" fmla="*/ 14 h 55"/>
                  <a:gd name="T40" fmla="*/ 51 w 98"/>
                  <a:gd name="T41" fmla="*/ 21 h 55"/>
                  <a:gd name="T42" fmla="*/ 60 w 98"/>
                  <a:gd name="T43" fmla="*/ 24 h 55"/>
                  <a:gd name="T44" fmla="*/ 34 w 98"/>
                  <a:gd name="T45" fmla="*/ 16 h 55"/>
                  <a:gd name="T46" fmla="*/ 23 w 98"/>
                  <a:gd name="T47" fmla="*/ 10 h 55"/>
                  <a:gd name="T48" fmla="*/ 17 w 98"/>
                  <a:gd name="T49" fmla="*/ 14 h 55"/>
                  <a:gd name="T50" fmla="*/ 19 w 98"/>
                  <a:gd name="T51" fmla="*/ 24 h 55"/>
                  <a:gd name="T52" fmla="*/ 21 w 98"/>
                  <a:gd name="T53" fmla="*/ 30 h 55"/>
                  <a:gd name="T54" fmla="*/ 4 w 98"/>
                  <a:gd name="T55" fmla="*/ 31 h 55"/>
                  <a:gd name="T56" fmla="*/ 0 w 98"/>
                  <a:gd name="T57" fmla="*/ 34 h 55"/>
                  <a:gd name="T58" fmla="*/ 3 w 98"/>
                  <a:gd name="T59" fmla="*/ 36 h 55"/>
                  <a:gd name="T60" fmla="*/ 17 w 98"/>
                  <a:gd name="T61" fmla="*/ 36 h 55"/>
                  <a:gd name="T62" fmla="*/ 42 w 98"/>
                  <a:gd name="T63" fmla="*/ 35 h 55"/>
                  <a:gd name="T64" fmla="*/ 55 w 98"/>
                  <a:gd name="T65" fmla="*/ 32 h 55"/>
                  <a:gd name="T66" fmla="*/ 41 w 98"/>
                  <a:gd name="T67" fmla="*/ 38 h 55"/>
                  <a:gd name="T68" fmla="*/ 37 w 98"/>
                  <a:gd name="T69" fmla="*/ 42 h 55"/>
                  <a:gd name="T70" fmla="*/ 44 w 98"/>
                  <a:gd name="T71" fmla="*/ 44 h 55"/>
                  <a:gd name="T72" fmla="*/ 46 w 98"/>
                  <a:gd name="T73" fmla="*/ 55 h 55"/>
                  <a:gd name="T74" fmla="*/ 85 w 98"/>
                  <a:gd name="T75" fmla="*/ 50 h 55"/>
                  <a:gd name="T76" fmla="*/ 90 w 98"/>
                  <a:gd name="T77" fmla="*/ 43 h 55"/>
                  <a:gd name="T78" fmla="*/ 89 w 98"/>
                  <a:gd name="T79" fmla="*/ 36 h 55"/>
                  <a:gd name="T80" fmla="*/ 98 w 98"/>
                  <a:gd name="T81" fmla="*/ 40 h 55"/>
                  <a:gd name="T82" fmla="*/ 95 w 98"/>
                  <a:gd name="T83" fmla="*/ 31 h 55"/>
                  <a:gd name="T84" fmla="*/ 89 w 98"/>
                  <a:gd name="T85" fmla="*/ 9 h 55"/>
                  <a:gd name="T86" fmla="*/ 84 w 98"/>
                  <a:gd name="T87" fmla="*/ 1 h 55"/>
                  <a:gd name="T88" fmla="*/ 76 w 98"/>
                  <a:gd name="T8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8" h="55">
                    <a:moveTo>
                      <a:pt x="76" y="1"/>
                    </a:moveTo>
                    <a:lnTo>
                      <a:pt x="83" y="1"/>
                    </a:lnTo>
                    <a:lnTo>
                      <a:pt x="85" y="6"/>
                    </a:lnTo>
                    <a:lnTo>
                      <a:pt x="88" y="9"/>
                    </a:lnTo>
                    <a:lnTo>
                      <a:pt x="92" y="29"/>
                    </a:lnTo>
                    <a:lnTo>
                      <a:pt x="94" y="32"/>
                    </a:lnTo>
                    <a:lnTo>
                      <a:pt x="97" y="40"/>
                    </a:lnTo>
                    <a:lnTo>
                      <a:pt x="90" y="36"/>
                    </a:lnTo>
                    <a:lnTo>
                      <a:pt x="85" y="36"/>
                    </a:lnTo>
                    <a:lnTo>
                      <a:pt x="83" y="38"/>
                    </a:lnTo>
                    <a:lnTo>
                      <a:pt x="90" y="44"/>
                    </a:lnTo>
                    <a:lnTo>
                      <a:pt x="85" y="49"/>
                    </a:lnTo>
                    <a:lnTo>
                      <a:pt x="46" y="55"/>
                    </a:lnTo>
                    <a:lnTo>
                      <a:pt x="44" y="44"/>
                    </a:lnTo>
                    <a:lnTo>
                      <a:pt x="37" y="42"/>
                    </a:lnTo>
                    <a:lnTo>
                      <a:pt x="41" y="39"/>
                    </a:lnTo>
                    <a:lnTo>
                      <a:pt x="48" y="37"/>
                    </a:lnTo>
                    <a:lnTo>
                      <a:pt x="59" y="35"/>
                    </a:lnTo>
                    <a:lnTo>
                      <a:pt x="55" y="31"/>
                    </a:lnTo>
                    <a:lnTo>
                      <a:pt x="48" y="32"/>
                    </a:lnTo>
                    <a:lnTo>
                      <a:pt x="42" y="35"/>
                    </a:lnTo>
                    <a:lnTo>
                      <a:pt x="20" y="35"/>
                    </a:lnTo>
                    <a:lnTo>
                      <a:pt x="17" y="36"/>
                    </a:lnTo>
                    <a:lnTo>
                      <a:pt x="3" y="36"/>
                    </a:lnTo>
                    <a:lnTo>
                      <a:pt x="0" y="33"/>
                    </a:lnTo>
                    <a:lnTo>
                      <a:pt x="4" y="31"/>
                    </a:lnTo>
                    <a:lnTo>
                      <a:pt x="22" y="31"/>
                    </a:lnTo>
                    <a:lnTo>
                      <a:pt x="25" y="27"/>
                    </a:lnTo>
                    <a:lnTo>
                      <a:pt x="19" y="24"/>
                    </a:lnTo>
                    <a:lnTo>
                      <a:pt x="18" y="20"/>
                    </a:lnTo>
                    <a:lnTo>
                      <a:pt x="17" y="14"/>
                    </a:lnTo>
                    <a:lnTo>
                      <a:pt x="23" y="11"/>
                    </a:lnTo>
                    <a:lnTo>
                      <a:pt x="34" y="17"/>
                    </a:lnTo>
                    <a:lnTo>
                      <a:pt x="42" y="22"/>
                    </a:lnTo>
                    <a:lnTo>
                      <a:pt x="57" y="26"/>
                    </a:lnTo>
                    <a:lnTo>
                      <a:pt x="61" y="24"/>
                    </a:lnTo>
                    <a:lnTo>
                      <a:pt x="52" y="21"/>
                    </a:lnTo>
                    <a:lnTo>
                      <a:pt x="50" y="17"/>
                    </a:lnTo>
                    <a:lnTo>
                      <a:pt x="42" y="14"/>
                    </a:lnTo>
                    <a:lnTo>
                      <a:pt x="34" y="6"/>
                    </a:lnTo>
                    <a:lnTo>
                      <a:pt x="61" y="4"/>
                    </a:lnTo>
                    <a:lnTo>
                      <a:pt x="70" y="7"/>
                    </a:lnTo>
                    <a:lnTo>
                      <a:pt x="77" y="6"/>
                    </a:lnTo>
                    <a:lnTo>
                      <a:pt x="70" y="2"/>
                    </a:lnTo>
                    <a:lnTo>
                      <a:pt x="76" y="1"/>
                    </a:lnTo>
                    <a:moveTo>
                      <a:pt x="76" y="0"/>
                    </a:moveTo>
                    <a:lnTo>
                      <a:pt x="76" y="0"/>
                    </a:lnTo>
                    <a:lnTo>
                      <a:pt x="70" y="1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6" y="6"/>
                    </a:lnTo>
                    <a:lnTo>
                      <a:pt x="70" y="7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50" y="17"/>
                    </a:lnTo>
                    <a:lnTo>
                      <a:pt x="51" y="21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60" y="24"/>
                    </a:lnTo>
                    <a:lnTo>
                      <a:pt x="57" y="25"/>
                    </a:lnTo>
                    <a:lnTo>
                      <a:pt x="42" y="22"/>
                    </a:lnTo>
                    <a:lnTo>
                      <a:pt x="34" y="16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8" y="20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20" y="36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8" y="32"/>
                    </a:lnTo>
                    <a:lnTo>
                      <a:pt x="55" y="32"/>
                    </a:lnTo>
                    <a:lnTo>
                      <a:pt x="58" y="35"/>
                    </a:lnTo>
                    <a:lnTo>
                      <a:pt x="48" y="37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7" y="43"/>
                    </a:lnTo>
                    <a:lnTo>
                      <a:pt x="44" y="44"/>
                    </a:lnTo>
                    <a:lnTo>
                      <a:pt x="45" y="55"/>
                    </a:lnTo>
                    <a:lnTo>
                      <a:pt x="45" y="55"/>
                    </a:lnTo>
                    <a:lnTo>
                      <a:pt x="46" y="55"/>
                    </a:lnTo>
                    <a:lnTo>
                      <a:pt x="85" y="50"/>
                    </a:lnTo>
                    <a:lnTo>
                      <a:pt x="85" y="50"/>
                    </a:lnTo>
                    <a:lnTo>
                      <a:pt x="85" y="50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0" y="43"/>
                    </a:lnTo>
                    <a:lnTo>
                      <a:pt x="84" y="38"/>
                    </a:lnTo>
                    <a:lnTo>
                      <a:pt x="85" y="36"/>
                    </a:lnTo>
                    <a:lnTo>
                      <a:pt x="89" y="36"/>
                    </a:lnTo>
                    <a:lnTo>
                      <a:pt x="97" y="40"/>
                    </a:lnTo>
                    <a:lnTo>
                      <a:pt x="98" y="41"/>
                    </a:lnTo>
                    <a:lnTo>
                      <a:pt x="98" y="40"/>
                    </a:lnTo>
                    <a:lnTo>
                      <a:pt x="95" y="32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3" y="29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85" y="6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8" name="Freeform 1740"/>
              <p:cNvSpPr>
                <a:spLocks/>
              </p:cNvSpPr>
              <p:nvPr/>
            </p:nvSpPr>
            <p:spPr bwMode="gray">
              <a:xfrm>
                <a:off x="1281" y="567"/>
                <a:ext cx="52" cy="32"/>
              </a:xfrm>
              <a:custGeom>
                <a:avLst/>
                <a:gdLst>
                  <a:gd name="T0" fmla="*/ 35 w 52"/>
                  <a:gd name="T1" fmla="*/ 31 h 32"/>
                  <a:gd name="T2" fmla="*/ 21 w 52"/>
                  <a:gd name="T3" fmla="*/ 27 h 32"/>
                  <a:gd name="T4" fmla="*/ 6 w 52"/>
                  <a:gd name="T5" fmla="*/ 24 h 32"/>
                  <a:gd name="T6" fmla="*/ 0 w 52"/>
                  <a:gd name="T7" fmla="*/ 14 h 32"/>
                  <a:gd name="T8" fmla="*/ 3 w 52"/>
                  <a:gd name="T9" fmla="*/ 9 h 32"/>
                  <a:gd name="T10" fmla="*/ 14 w 52"/>
                  <a:gd name="T11" fmla="*/ 4 h 32"/>
                  <a:gd name="T12" fmla="*/ 18 w 52"/>
                  <a:gd name="T13" fmla="*/ 2 h 32"/>
                  <a:gd name="T14" fmla="*/ 27 w 52"/>
                  <a:gd name="T15" fmla="*/ 0 h 32"/>
                  <a:gd name="T16" fmla="*/ 37 w 52"/>
                  <a:gd name="T17" fmla="*/ 1 h 32"/>
                  <a:gd name="T18" fmla="*/ 43 w 52"/>
                  <a:gd name="T19" fmla="*/ 4 h 32"/>
                  <a:gd name="T20" fmla="*/ 50 w 52"/>
                  <a:gd name="T21" fmla="*/ 10 h 32"/>
                  <a:gd name="T22" fmla="*/ 45 w 52"/>
                  <a:gd name="T23" fmla="*/ 14 h 32"/>
                  <a:gd name="T24" fmla="*/ 52 w 52"/>
                  <a:gd name="T25" fmla="*/ 17 h 32"/>
                  <a:gd name="T26" fmla="*/ 52 w 52"/>
                  <a:gd name="T27" fmla="*/ 25 h 32"/>
                  <a:gd name="T28" fmla="*/ 46 w 52"/>
                  <a:gd name="T29" fmla="*/ 32 h 32"/>
                  <a:gd name="T30" fmla="*/ 35 w 52"/>
                  <a:gd name="T3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32">
                    <a:moveTo>
                      <a:pt x="35" y="31"/>
                    </a:moveTo>
                    <a:lnTo>
                      <a:pt x="21" y="27"/>
                    </a:lnTo>
                    <a:lnTo>
                      <a:pt x="6" y="24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14" y="4"/>
                    </a:lnTo>
                    <a:lnTo>
                      <a:pt x="18" y="2"/>
                    </a:lnTo>
                    <a:lnTo>
                      <a:pt x="27" y="0"/>
                    </a:lnTo>
                    <a:lnTo>
                      <a:pt x="37" y="1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45" y="14"/>
                    </a:lnTo>
                    <a:lnTo>
                      <a:pt x="52" y="17"/>
                    </a:lnTo>
                    <a:lnTo>
                      <a:pt x="52" y="25"/>
                    </a:lnTo>
                    <a:lnTo>
                      <a:pt x="46" y="32"/>
                    </a:lnTo>
                    <a:lnTo>
                      <a:pt x="35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9" name="Freeform 1741"/>
              <p:cNvSpPr>
                <a:spLocks noEditPoints="1"/>
              </p:cNvSpPr>
              <p:nvPr/>
            </p:nvSpPr>
            <p:spPr bwMode="gray">
              <a:xfrm>
                <a:off x="1281" y="567"/>
                <a:ext cx="52" cy="32"/>
              </a:xfrm>
              <a:custGeom>
                <a:avLst/>
                <a:gdLst>
                  <a:gd name="T0" fmla="*/ 27 w 52"/>
                  <a:gd name="T1" fmla="*/ 1 h 32"/>
                  <a:gd name="T2" fmla="*/ 37 w 52"/>
                  <a:gd name="T3" fmla="*/ 1 h 32"/>
                  <a:gd name="T4" fmla="*/ 43 w 52"/>
                  <a:gd name="T5" fmla="*/ 4 h 32"/>
                  <a:gd name="T6" fmla="*/ 50 w 52"/>
                  <a:gd name="T7" fmla="*/ 10 h 32"/>
                  <a:gd name="T8" fmla="*/ 44 w 52"/>
                  <a:gd name="T9" fmla="*/ 14 h 32"/>
                  <a:gd name="T10" fmla="*/ 51 w 52"/>
                  <a:gd name="T11" fmla="*/ 17 h 32"/>
                  <a:gd name="T12" fmla="*/ 52 w 52"/>
                  <a:gd name="T13" fmla="*/ 25 h 32"/>
                  <a:gd name="T14" fmla="*/ 46 w 52"/>
                  <a:gd name="T15" fmla="*/ 32 h 32"/>
                  <a:gd name="T16" fmla="*/ 35 w 52"/>
                  <a:gd name="T17" fmla="*/ 31 h 32"/>
                  <a:gd name="T18" fmla="*/ 21 w 52"/>
                  <a:gd name="T19" fmla="*/ 27 h 32"/>
                  <a:gd name="T20" fmla="*/ 6 w 52"/>
                  <a:gd name="T21" fmla="*/ 24 h 32"/>
                  <a:gd name="T22" fmla="*/ 0 w 52"/>
                  <a:gd name="T23" fmla="*/ 14 h 32"/>
                  <a:gd name="T24" fmla="*/ 3 w 52"/>
                  <a:gd name="T25" fmla="*/ 10 h 32"/>
                  <a:gd name="T26" fmla="*/ 14 w 52"/>
                  <a:gd name="T27" fmla="*/ 4 h 32"/>
                  <a:gd name="T28" fmla="*/ 18 w 52"/>
                  <a:gd name="T29" fmla="*/ 2 h 32"/>
                  <a:gd name="T30" fmla="*/ 27 w 52"/>
                  <a:gd name="T31" fmla="*/ 1 h 32"/>
                  <a:gd name="T32" fmla="*/ 27 w 52"/>
                  <a:gd name="T33" fmla="*/ 0 h 32"/>
                  <a:gd name="T34" fmla="*/ 27 w 52"/>
                  <a:gd name="T35" fmla="*/ 0 h 32"/>
                  <a:gd name="T36" fmla="*/ 18 w 52"/>
                  <a:gd name="T37" fmla="*/ 1 h 32"/>
                  <a:gd name="T38" fmla="*/ 18 w 52"/>
                  <a:gd name="T39" fmla="*/ 1 h 32"/>
                  <a:gd name="T40" fmla="*/ 18 w 52"/>
                  <a:gd name="T41" fmla="*/ 1 h 32"/>
                  <a:gd name="T42" fmla="*/ 14 w 52"/>
                  <a:gd name="T43" fmla="*/ 4 h 32"/>
                  <a:gd name="T44" fmla="*/ 3 w 52"/>
                  <a:gd name="T45" fmla="*/ 9 h 32"/>
                  <a:gd name="T46" fmla="*/ 3 w 52"/>
                  <a:gd name="T47" fmla="*/ 9 h 32"/>
                  <a:gd name="T48" fmla="*/ 3 w 52"/>
                  <a:gd name="T49" fmla="*/ 9 h 32"/>
                  <a:gd name="T50" fmla="*/ 0 w 52"/>
                  <a:gd name="T51" fmla="*/ 13 h 32"/>
                  <a:gd name="T52" fmla="*/ 0 w 52"/>
                  <a:gd name="T53" fmla="*/ 14 h 32"/>
                  <a:gd name="T54" fmla="*/ 0 w 52"/>
                  <a:gd name="T55" fmla="*/ 14 h 32"/>
                  <a:gd name="T56" fmla="*/ 6 w 52"/>
                  <a:gd name="T57" fmla="*/ 24 h 32"/>
                  <a:gd name="T58" fmla="*/ 6 w 52"/>
                  <a:gd name="T59" fmla="*/ 24 h 32"/>
                  <a:gd name="T60" fmla="*/ 6 w 52"/>
                  <a:gd name="T61" fmla="*/ 24 h 32"/>
                  <a:gd name="T62" fmla="*/ 21 w 52"/>
                  <a:gd name="T63" fmla="*/ 27 h 32"/>
                  <a:gd name="T64" fmla="*/ 35 w 52"/>
                  <a:gd name="T65" fmla="*/ 31 h 32"/>
                  <a:gd name="T66" fmla="*/ 46 w 52"/>
                  <a:gd name="T67" fmla="*/ 32 h 32"/>
                  <a:gd name="T68" fmla="*/ 46 w 52"/>
                  <a:gd name="T69" fmla="*/ 32 h 32"/>
                  <a:gd name="T70" fmla="*/ 46 w 52"/>
                  <a:gd name="T71" fmla="*/ 32 h 32"/>
                  <a:gd name="T72" fmla="*/ 52 w 52"/>
                  <a:gd name="T73" fmla="*/ 25 h 32"/>
                  <a:gd name="T74" fmla="*/ 52 w 52"/>
                  <a:gd name="T75" fmla="*/ 25 h 32"/>
                  <a:gd name="T76" fmla="*/ 52 w 52"/>
                  <a:gd name="T77" fmla="*/ 25 h 32"/>
                  <a:gd name="T78" fmla="*/ 52 w 52"/>
                  <a:gd name="T79" fmla="*/ 17 h 32"/>
                  <a:gd name="T80" fmla="*/ 52 w 52"/>
                  <a:gd name="T81" fmla="*/ 17 h 32"/>
                  <a:gd name="T82" fmla="*/ 52 w 52"/>
                  <a:gd name="T83" fmla="*/ 17 h 32"/>
                  <a:gd name="T84" fmla="*/ 45 w 52"/>
                  <a:gd name="T85" fmla="*/ 14 h 32"/>
                  <a:gd name="T86" fmla="*/ 50 w 52"/>
                  <a:gd name="T87" fmla="*/ 10 h 32"/>
                  <a:gd name="T88" fmla="*/ 51 w 52"/>
                  <a:gd name="T89" fmla="*/ 10 h 32"/>
                  <a:gd name="T90" fmla="*/ 50 w 52"/>
                  <a:gd name="T91" fmla="*/ 10 h 32"/>
                  <a:gd name="T92" fmla="*/ 43 w 52"/>
                  <a:gd name="T93" fmla="*/ 4 h 32"/>
                  <a:gd name="T94" fmla="*/ 37 w 52"/>
                  <a:gd name="T95" fmla="*/ 1 h 32"/>
                  <a:gd name="T96" fmla="*/ 37 w 52"/>
                  <a:gd name="T97" fmla="*/ 1 h 32"/>
                  <a:gd name="T98" fmla="*/ 37 w 52"/>
                  <a:gd name="T99" fmla="*/ 1 h 32"/>
                  <a:gd name="T100" fmla="*/ 27 w 52"/>
                  <a:gd name="T101" fmla="*/ 0 h 32"/>
                  <a:gd name="T102" fmla="*/ 27 w 52"/>
                  <a:gd name="T103" fmla="*/ 0 h 32"/>
                  <a:gd name="T104" fmla="*/ 27 w 52"/>
                  <a:gd name="T10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2" h="32">
                    <a:moveTo>
                      <a:pt x="27" y="1"/>
                    </a:moveTo>
                    <a:lnTo>
                      <a:pt x="37" y="1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44" y="14"/>
                    </a:lnTo>
                    <a:lnTo>
                      <a:pt x="51" y="17"/>
                    </a:lnTo>
                    <a:lnTo>
                      <a:pt x="52" y="25"/>
                    </a:lnTo>
                    <a:lnTo>
                      <a:pt x="46" y="32"/>
                    </a:lnTo>
                    <a:lnTo>
                      <a:pt x="35" y="31"/>
                    </a:lnTo>
                    <a:lnTo>
                      <a:pt x="21" y="27"/>
                    </a:lnTo>
                    <a:lnTo>
                      <a:pt x="6" y="24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14" y="4"/>
                    </a:lnTo>
                    <a:lnTo>
                      <a:pt x="18" y="2"/>
                    </a:lnTo>
                    <a:lnTo>
                      <a:pt x="27" y="1"/>
                    </a:lnTo>
                    <a:close/>
                    <a:moveTo>
                      <a:pt x="27" y="0"/>
                    </a:moveTo>
                    <a:lnTo>
                      <a:pt x="27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4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21" y="27"/>
                    </a:lnTo>
                    <a:lnTo>
                      <a:pt x="35" y="31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45" y="14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0" y="10"/>
                    </a:lnTo>
                    <a:lnTo>
                      <a:pt x="43" y="4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0" name="Freeform 1742"/>
              <p:cNvSpPr>
                <a:spLocks noEditPoints="1"/>
              </p:cNvSpPr>
              <p:nvPr/>
            </p:nvSpPr>
            <p:spPr bwMode="gray">
              <a:xfrm>
                <a:off x="1281" y="567"/>
                <a:ext cx="52" cy="32"/>
              </a:xfrm>
              <a:custGeom>
                <a:avLst/>
                <a:gdLst>
                  <a:gd name="T0" fmla="*/ 27 w 52"/>
                  <a:gd name="T1" fmla="*/ 1 h 32"/>
                  <a:gd name="T2" fmla="*/ 37 w 52"/>
                  <a:gd name="T3" fmla="*/ 1 h 32"/>
                  <a:gd name="T4" fmla="*/ 43 w 52"/>
                  <a:gd name="T5" fmla="*/ 4 h 32"/>
                  <a:gd name="T6" fmla="*/ 50 w 52"/>
                  <a:gd name="T7" fmla="*/ 10 h 32"/>
                  <a:gd name="T8" fmla="*/ 44 w 52"/>
                  <a:gd name="T9" fmla="*/ 14 h 32"/>
                  <a:gd name="T10" fmla="*/ 51 w 52"/>
                  <a:gd name="T11" fmla="*/ 17 h 32"/>
                  <a:gd name="T12" fmla="*/ 52 w 52"/>
                  <a:gd name="T13" fmla="*/ 25 h 32"/>
                  <a:gd name="T14" fmla="*/ 46 w 52"/>
                  <a:gd name="T15" fmla="*/ 32 h 32"/>
                  <a:gd name="T16" fmla="*/ 35 w 52"/>
                  <a:gd name="T17" fmla="*/ 31 h 32"/>
                  <a:gd name="T18" fmla="*/ 21 w 52"/>
                  <a:gd name="T19" fmla="*/ 27 h 32"/>
                  <a:gd name="T20" fmla="*/ 6 w 52"/>
                  <a:gd name="T21" fmla="*/ 24 h 32"/>
                  <a:gd name="T22" fmla="*/ 0 w 52"/>
                  <a:gd name="T23" fmla="*/ 14 h 32"/>
                  <a:gd name="T24" fmla="*/ 3 w 52"/>
                  <a:gd name="T25" fmla="*/ 10 h 32"/>
                  <a:gd name="T26" fmla="*/ 14 w 52"/>
                  <a:gd name="T27" fmla="*/ 4 h 32"/>
                  <a:gd name="T28" fmla="*/ 18 w 52"/>
                  <a:gd name="T29" fmla="*/ 2 h 32"/>
                  <a:gd name="T30" fmla="*/ 27 w 52"/>
                  <a:gd name="T31" fmla="*/ 1 h 32"/>
                  <a:gd name="T32" fmla="*/ 27 w 52"/>
                  <a:gd name="T33" fmla="*/ 0 h 32"/>
                  <a:gd name="T34" fmla="*/ 27 w 52"/>
                  <a:gd name="T35" fmla="*/ 0 h 32"/>
                  <a:gd name="T36" fmla="*/ 18 w 52"/>
                  <a:gd name="T37" fmla="*/ 1 h 32"/>
                  <a:gd name="T38" fmla="*/ 18 w 52"/>
                  <a:gd name="T39" fmla="*/ 1 h 32"/>
                  <a:gd name="T40" fmla="*/ 18 w 52"/>
                  <a:gd name="T41" fmla="*/ 1 h 32"/>
                  <a:gd name="T42" fmla="*/ 14 w 52"/>
                  <a:gd name="T43" fmla="*/ 4 h 32"/>
                  <a:gd name="T44" fmla="*/ 3 w 52"/>
                  <a:gd name="T45" fmla="*/ 9 h 32"/>
                  <a:gd name="T46" fmla="*/ 3 w 52"/>
                  <a:gd name="T47" fmla="*/ 9 h 32"/>
                  <a:gd name="T48" fmla="*/ 3 w 52"/>
                  <a:gd name="T49" fmla="*/ 9 h 32"/>
                  <a:gd name="T50" fmla="*/ 0 w 52"/>
                  <a:gd name="T51" fmla="*/ 13 h 32"/>
                  <a:gd name="T52" fmla="*/ 0 w 52"/>
                  <a:gd name="T53" fmla="*/ 14 h 32"/>
                  <a:gd name="T54" fmla="*/ 0 w 52"/>
                  <a:gd name="T55" fmla="*/ 14 h 32"/>
                  <a:gd name="T56" fmla="*/ 6 w 52"/>
                  <a:gd name="T57" fmla="*/ 24 h 32"/>
                  <a:gd name="T58" fmla="*/ 6 w 52"/>
                  <a:gd name="T59" fmla="*/ 24 h 32"/>
                  <a:gd name="T60" fmla="*/ 6 w 52"/>
                  <a:gd name="T61" fmla="*/ 24 h 32"/>
                  <a:gd name="T62" fmla="*/ 21 w 52"/>
                  <a:gd name="T63" fmla="*/ 27 h 32"/>
                  <a:gd name="T64" fmla="*/ 35 w 52"/>
                  <a:gd name="T65" fmla="*/ 31 h 32"/>
                  <a:gd name="T66" fmla="*/ 46 w 52"/>
                  <a:gd name="T67" fmla="*/ 32 h 32"/>
                  <a:gd name="T68" fmla="*/ 46 w 52"/>
                  <a:gd name="T69" fmla="*/ 32 h 32"/>
                  <a:gd name="T70" fmla="*/ 46 w 52"/>
                  <a:gd name="T71" fmla="*/ 32 h 32"/>
                  <a:gd name="T72" fmla="*/ 52 w 52"/>
                  <a:gd name="T73" fmla="*/ 25 h 32"/>
                  <a:gd name="T74" fmla="*/ 52 w 52"/>
                  <a:gd name="T75" fmla="*/ 25 h 32"/>
                  <a:gd name="T76" fmla="*/ 52 w 52"/>
                  <a:gd name="T77" fmla="*/ 25 h 32"/>
                  <a:gd name="T78" fmla="*/ 52 w 52"/>
                  <a:gd name="T79" fmla="*/ 17 h 32"/>
                  <a:gd name="T80" fmla="*/ 52 w 52"/>
                  <a:gd name="T81" fmla="*/ 17 h 32"/>
                  <a:gd name="T82" fmla="*/ 52 w 52"/>
                  <a:gd name="T83" fmla="*/ 17 h 32"/>
                  <a:gd name="T84" fmla="*/ 45 w 52"/>
                  <a:gd name="T85" fmla="*/ 14 h 32"/>
                  <a:gd name="T86" fmla="*/ 50 w 52"/>
                  <a:gd name="T87" fmla="*/ 10 h 32"/>
                  <a:gd name="T88" fmla="*/ 51 w 52"/>
                  <a:gd name="T89" fmla="*/ 10 h 32"/>
                  <a:gd name="T90" fmla="*/ 50 w 52"/>
                  <a:gd name="T91" fmla="*/ 10 h 32"/>
                  <a:gd name="T92" fmla="*/ 43 w 52"/>
                  <a:gd name="T93" fmla="*/ 4 h 32"/>
                  <a:gd name="T94" fmla="*/ 37 w 52"/>
                  <a:gd name="T95" fmla="*/ 1 h 32"/>
                  <a:gd name="T96" fmla="*/ 37 w 52"/>
                  <a:gd name="T97" fmla="*/ 1 h 32"/>
                  <a:gd name="T98" fmla="*/ 37 w 52"/>
                  <a:gd name="T99" fmla="*/ 1 h 32"/>
                  <a:gd name="T100" fmla="*/ 27 w 52"/>
                  <a:gd name="T101" fmla="*/ 0 h 32"/>
                  <a:gd name="T102" fmla="*/ 27 w 52"/>
                  <a:gd name="T103" fmla="*/ 0 h 32"/>
                  <a:gd name="T104" fmla="*/ 27 w 52"/>
                  <a:gd name="T10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2" h="32">
                    <a:moveTo>
                      <a:pt x="27" y="1"/>
                    </a:moveTo>
                    <a:lnTo>
                      <a:pt x="37" y="1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44" y="14"/>
                    </a:lnTo>
                    <a:lnTo>
                      <a:pt x="51" y="17"/>
                    </a:lnTo>
                    <a:lnTo>
                      <a:pt x="52" y="25"/>
                    </a:lnTo>
                    <a:lnTo>
                      <a:pt x="46" y="32"/>
                    </a:lnTo>
                    <a:lnTo>
                      <a:pt x="35" y="31"/>
                    </a:lnTo>
                    <a:lnTo>
                      <a:pt x="21" y="27"/>
                    </a:lnTo>
                    <a:lnTo>
                      <a:pt x="6" y="24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14" y="4"/>
                    </a:lnTo>
                    <a:lnTo>
                      <a:pt x="18" y="2"/>
                    </a:lnTo>
                    <a:lnTo>
                      <a:pt x="27" y="1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4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21" y="27"/>
                    </a:lnTo>
                    <a:lnTo>
                      <a:pt x="35" y="31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45" y="14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0" y="10"/>
                    </a:lnTo>
                    <a:lnTo>
                      <a:pt x="43" y="4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1" name="Freeform 1743"/>
              <p:cNvSpPr>
                <a:spLocks/>
              </p:cNvSpPr>
              <p:nvPr/>
            </p:nvSpPr>
            <p:spPr bwMode="gray">
              <a:xfrm>
                <a:off x="1272" y="523"/>
                <a:ext cx="309" cy="85"/>
              </a:xfrm>
              <a:custGeom>
                <a:avLst/>
                <a:gdLst>
                  <a:gd name="T0" fmla="*/ 246 w 309"/>
                  <a:gd name="T1" fmla="*/ 69 h 85"/>
                  <a:gd name="T2" fmla="*/ 232 w 309"/>
                  <a:gd name="T3" fmla="*/ 83 h 85"/>
                  <a:gd name="T4" fmla="*/ 213 w 309"/>
                  <a:gd name="T5" fmla="*/ 75 h 85"/>
                  <a:gd name="T6" fmla="*/ 204 w 309"/>
                  <a:gd name="T7" fmla="*/ 80 h 85"/>
                  <a:gd name="T8" fmla="*/ 150 w 309"/>
                  <a:gd name="T9" fmla="*/ 83 h 85"/>
                  <a:gd name="T10" fmla="*/ 146 w 309"/>
                  <a:gd name="T11" fmla="*/ 71 h 85"/>
                  <a:gd name="T12" fmla="*/ 109 w 309"/>
                  <a:gd name="T13" fmla="*/ 73 h 85"/>
                  <a:gd name="T14" fmla="*/ 88 w 309"/>
                  <a:gd name="T15" fmla="*/ 72 h 85"/>
                  <a:gd name="T16" fmla="*/ 92 w 309"/>
                  <a:gd name="T17" fmla="*/ 60 h 85"/>
                  <a:gd name="T18" fmla="*/ 83 w 309"/>
                  <a:gd name="T19" fmla="*/ 50 h 85"/>
                  <a:gd name="T20" fmla="*/ 77 w 309"/>
                  <a:gd name="T21" fmla="*/ 37 h 85"/>
                  <a:gd name="T22" fmla="*/ 57 w 309"/>
                  <a:gd name="T23" fmla="*/ 25 h 85"/>
                  <a:gd name="T24" fmla="*/ 33 w 309"/>
                  <a:gd name="T25" fmla="*/ 24 h 85"/>
                  <a:gd name="T26" fmla="*/ 20 w 309"/>
                  <a:gd name="T27" fmla="*/ 17 h 85"/>
                  <a:gd name="T28" fmla="*/ 0 w 309"/>
                  <a:gd name="T29" fmla="*/ 9 h 85"/>
                  <a:gd name="T30" fmla="*/ 25 w 309"/>
                  <a:gd name="T31" fmla="*/ 0 h 85"/>
                  <a:gd name="T32" fmla="*/ 53 w 309"/>
                  <a:gd name="T33" fmla="*/ 3 h 85"/>
                  <a:gd name="T34" fmla="*/ 60 w 309"/>
                  <a:gd name="T35" fmla="*/ 19 h 85"/>
                  <a:gd name="T36" fmla="*/ 77 w 309"/>
                  <a:gd name="T37" fmla="*/ 12 h 85"/>
                  <a:gd name="T38" fmla="*/ 102 w 309"/>
                  <a:gd name="T39" fmla="*/ 11 h 85"/>
                  <a:gd name="T40" fmla="*/ 114 w 309"/>
                  <a:gd name="T41" fmla="*/ 17 h 85"/>
                  <a:gd name="T42" fmla="*/ 98 w 309"/>
                  <a:gd name="T43" fmla="*/ 18 h 85"/>
                  <a:gd name="T44" fmla="*/ 112 w 309"/>
                  <a:gd name="T45" fmla="*/ 19 h 85"/>
                  <a:gd name="T46" fmla="*/ 137 w 309"/>
                  <a:gd name="T47" fmla="*/ 24 h 85"/>
                  <a:gd name="T48" fmla="*/ 121 w 309"/>
                  <a:gd name="T49" fmla="*/ 29 h 85"/>
                  <a:gd name="T50" fmla="*/ 97 w 309"/>
                  <a:gd name="T51" fmla="*/ 26 h 85"/>
                  <a:gd name="T52" fmla="*/ 100 w 309"/>
                  <a:gd name="T53" fmla="*/ 37 h 85"/>
                  <a:gd name="T54" fmla="*/ 118 w 309"/>
                  <a:gd name="T55" fmla="*/ 35 h 85"/>
                  <a:gd name="T56" fmla="*/ 129 w 309"/>
                  <a:gd name="T57" fmla="*/ 44 h 85"/>
                  <a:gd name="T58" fmla="*/ 143 w 309"/>
                  <a:gd name="T59" fmla="*/ 50 h 85"/>
                  <a:gd name="T60" fmla="*/ 150 w 309"/>
                  <a:gd name="T61" fmla="*/ 43 h 85"/>
                  <a:gd name="T62" fmla="*/ 169 w 309"/>
                  <a:gd name="T63" fmla="*/ 48 h 85"/>
                  <a:gd name="T64" fmla="*/ 176 w 309"/>
                  <a:gd name="T65" fmla="*/ 45 h 85"/>
                  <a:gd name="T66" fmla="*/ 188 w 309"/>
                  <a:gd name="T67" fmla="*/ 52 h 85"/>
                  <a:gd name="T68" fmla="*/ 189 w 309"/>
                  <a:gd name="T69" fmla="*/ 46 h 85"/>
                  <a:gd name="T70" fmla="*/ 216 w 309"/>
                  <a:gd name="T71" fmla="*/ 44 h 85"/>
                  <a:gd name="T72" fmla="*/ 244 w 309"/>
                  <a:gd name="T73" fmla="*/ 39 h 85"/>
                  <a:gd name="T74" fmla="*/ 270 w 309"/>
                  <a:gd name="T75" fmla="*/ 37 h 85"/>
                  <a:gd name="T76" fmla="*/ 284 w 309"/>
                  <a:gd name="T77" fmla="*/ 44 h 85"/>
                  <a:gd name="T78" fmla="*/ 304 w 309"/>
                  <a:gd name="T79" fmla="*/ 47 h 85"/>
                  <a:gd name="T80" fmla="*/ 295 w 309"/>
                  <a:gd name="T81" fmla="*/ 57 h 85"/>
                  <a:gd name="T82" fmla="*/ 307 w 309"/>
                  <a:gd name="T83" fmla="*/ 61 h 85"/>
                  <a:gd name="T84" fmla="*/ 299 w 309"/>
                  <a:gd name="T85" fmla="*/ 70 h 85"/>
                  <a:gd name="T86" fmla="*/ 289 w 309"/>
                  <a:gd name="T87" fmla="*/ 69 h 85"/>
                  <a:gd name="T88" fmla="*/ 289 w 309"/>
                  <a:gd name="T89" fmla="*/ 81 h 85"/>
                  <a:gd name="T90" fmla="*/ 268 w 309"/>
                  <a:gd name="T9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9" h="85">
                    <a:moveTo>
                      <a:pt x="250" y="81"/>
                    </a:moveTo>
                    <a:lnTo>
                      <a:pt x="246" y="69"/>
                    </a:lnTo>
                    <a:lnTo>
                      <a:pt x="238" y="69"/>
                    </a:lnTo>
                    <a:lnTo>
                      <a:pt x="232" y="83"/>
                    </a:lnTo>
                    <a:lnTo>
                      <a:pt x="216" y="80"/>
                    </a:lnTo>
                    <a:lnTo>
                      <a:pt x="213" y="75"/>
                    </a:lnTo>
                    <a:lnTo>
                      <a:pt x="207" y="73"/>
                    </a:lnTo>
                    <a:lnTo>
                      <a:pt x="204" y="80"/>
                    </a:lnTo>
                    <a:lnTo>
                      <a:pt x="187" y="83"/>
                    </a:lnTo>
                    <a:lnTo>
                      <a:pt x="150" y="83"/>
                    </a:lnTo>
                    <a:lnTo>
                      <a:pt x="154" y="76"/>
                    </a:lnTo>
                    <a:lnTo>
                      <a:pt x="146" y="71"/>
                    </a:lnTo>
                    <a:lnTo>
                      <a:pt x="127" y="79"/>
                    </a:lnTo>
                    <a:lnTo>
                      <a:pt x="109" y="73"/>
                    </a:lnTo>
                    <a:lnTo>
                      <a:pt x="95" y="76"/>
                    </a:lnTo>
                    <a:lnTo>
                      <a:pt x="88" y="72"/>
                    </a:lnTo>
                    <a:lnTo>
                      <a:pt x="84" y="60"/>
                    </a:lnTo>
                    <a:lnTo>
                      <a:pt x="92" y="60"/>
                    </a:lnTo>
                    <a:lnTo>
                      <a:pt x="91" y="54"/>
                    </a:lnTo>
                    <a:lnTo>
                      <a:pt x="83" y="50"/>
                    </a:lnTo>
                    <a:lnTo>
                      <a:pt x="88" y="43"/>
                    </a:lnTo>
                    <a:lnTo>
                      <a:pt x="77" y="37"/>
                    </a:lnTo>
                    <a:lnTo>
                      <a:pt x="70" y="25"/>
                    </a:lnTo>
                    <a:lnTo>
                      <a:pt x="57" y="25"/>
                    </a:lnTo>
                    <a:lnTo>
                      <a:pt x="50" y="26"/>
                    </a:lnTo>
                    <a:lnTo>
                      <a:pt x="33" y="24"/>
                    </a:lnTo>
                    <a:lnTo>
                      <a:pt x="29" y="19"/>
                    </a:lnTo>
                    <a:lnTo>
                      <a:pt x="20" y="17"/>
                    </a:lnTo>
                    <a:lnTo>
                      <a:pt x="15" y="13"/>
                    </a:lnTo>
                    <a:lnTo>
                      <a:pt x="0" y="9"/>
                    </a:lnTo>
                    <a:lnTo>
                      <a:pt x="9" y="1"/>
                    </a:lnTo>
                    <a:lnTo>
                      <a:pt x="25" y="0"/>
                    </a:lnTo>
                    <a:lnTo>
                      <a:pt x="46" y="4"/>
                    </a:lnTo>
                    <a:lnTo>
                      <a:pt x="53" y="3"/>
                    </a:lnTo>
                    <a:lnTo>
                      <a:pt x="61" y="3"/>
                    </a:lnTo>
                    <a:lnTo>
                      <a:pt x="60" y="19"/>
                    </a:lnTo>
                    <a:lnTo>
                      <a:pt x="63" y="19"/>
                    </a:lnTo>
                    <a:lnTo>
                      <a:pt x="77" y="12"/>
                    </a:lnTo>
                    <a:lnTo>
                      <a:pt x="93" y="14"/>
                    </a:lnTo>
                    <a:lnTo>
                      <a:pt x="102" y="11"/>
                    </a:lnTo>
                    <a:lnTo>
                      <a:pt x="112" y="12"/>
                    </a:lnTo>
                    <a:lnTo>
                      <a:pt x="114" y="17"/>
                    </a:lnTo>
                    <a:lnTo>
                      <a:pt x="103" y="17"/>
                    </a:lnTo>
                    <a:lnTo>
                      <a:pt x="98" y="18"/>
                    </a:lnTo>
                    <a:lnTo>
                      <a:pt x="103" y="20"/>
                    </a:lnTo>
                    <a:lnTo>
                      <a:pt x="112" y="19"/>
                    </a:lnTo>
                    <a:lnTo>
                      <a:pt x="120" y="23"/>
                    </a:lnTo>
                    <a:lnTo>
                      <a:pt x="137" y="24"/>
                    </a:lnTo>
                    <a:lnTo>
                      <a:pt x="136" y="28"/>
                    </a:lnTo>
                    <a:lnTo>
                      <a:pt x="121" y="29"/>
                    </a:lnTo>
                    <a:lnTo>
                      <a:pt x="109" y="26"/>
                    </a:lnTo>
                    <a:lnTo>
                      <a:pt x="97" y="26"/>
                    </a:lnTo>
                    <a:lnTo>
                      <a:pt x="107" y="31"/>
                    </a:lnTo>
                    <a:lnTo>
                      <a:pt x="100" y="37"/>
                    </a:lnTo>
                    <a:lnTo>
                      <a:pt x="105" y="39"/>
                    </a:lnTo>
                    <a:lnTo>
                      <a:pt x="118" y="35"/>
                    </a:lnTo>
                    <a:lnTo>
                      <a:pt x="128" y="36"/>
                    </a:lnTo>
                    <a:lnTo>
                      <a:pt x="129" y="44"/>
                    </a:lnTo>
                    <a:lnTo>
                      <a:pt x="137" y="49"/>
                    </a:lnTo>
                    <a:lnTo>
                      <a:pt x="143" y="50"/>
                    </a:lnTo>
                    <a:lnTo>
                      <a:pt x="142" y="41"/>
                    </a:lnTo>
                    <a:lnTo>
                      <a:pt x="150" y="43"/>
                    </a:lnTo>
                    <a:lnTo>
                      <a:pt x="156" y="47"/>
                    </a:lnTo>
                    <a:lnTo>
                      <a:pt x="169" y="48"/>
                    </a:lnTo>
                    <a:lnTo>
                      <a:pt x="167" y="44"/>
                    </a:lnTo>
                    <a:lnTo>
                      <a:pt x="176" y="45"/>
                    </a:lnTo>
                    <a:lnTo>
                      <a:pt x="179" y="49"/>
                    </a:lnTo>
                    <a:lnTo>
                      <a:pt x="188" y="52"/>
                    </a:lnTo>
                    <a:lnTo>
                      <a:pt x="194" y="50"/>
                    </a:lnTo>
                    <a:lnTo>
                      <a:pt x="189" y="46"/>
                    </a:lnTo>
                    <a:lnTo>
                      <a:pt x="208" y="46"/>
                    </a:lnTo>
                    <a:lnTo>
                      <a:pt x="216" y="44"/>
                    </a:lnTo>
                    <a:lnTo>
                      <a:pt x="238" y="35"/>
                    </a:lnTo>
                    <a:lnTo>
                      <a:pt x="244" y="39"/>
                    </a:lnTo>
                    <a:lnTo>
                      <a:pt x="254" y="38"/>
                    </a:lnTo>
                    <a:lnTo>
                      <a:pt x="270" y="37"/>
                    </a:lnTo>
                    <a:lnTo>
                      <a:pt x="282" y="40"/>
                    </a:lnTo>
                    <a:lnTo>
                      <a:pt x="284" y="44"/>
                    </a:lnTo>
                    <a:lnTo>
                      <a:pt x="297" y="43"/>
                    </a:lnTo>
                    <a:lnTo>
                      <a:pt x="304" y="47"/>
                    </a:lnTo>
                    <a:lnTo>
                      <a:pt x="306" y="54"/>
                    </a:lnTo>
                    <a:lnTo>
                      <a:pt x="295" y="57"/>
                    </a:lnTo>
                    <a:lnTo>
                      <a:pt x="295" y="61"/>
                    </a:lnTo>
                    <a:lnTo>
                      <a:pt x="307" y="61"/>
                    </a:lnTo>
                    <a:lnTo>
                      <a:pt x="309" y="69"/>
                    </a:lnTo>
                    <a:lnTo>
                      <a:pt x="299" y="70"/>
                    </a:lnTo>
                    <a:lnTo>
                      <a:pt x="294" y="66"/>
                    </a:lnTo>
                    <a:lnTo>
                      <a:pt x="289" y="69"/>
                    </a:lnTo>
                    <a:lnTo>
                      <a:pt x="295" y="76"/>
                    </a:lnTo>
                    <a:lnTo>
                      <a:pt x="289" y="81"/>
                    </a:lnTo>
                    <a:lnTo>
                      <a:pt x="275" y="80"/>
                    </a:lnTo>
                    <a:lnTo>
                      <a:pt x="268" y="85"/>
                    </a:lnTo>
                    <a:lnTo>
                      <a:pt x="250" y="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2" name="Freeform 1744"/>
              <p:cNvSpPr>
                <a:spLocks noEditPoints="1"/>
              </p:cNvSpPr>
              <p:nvPr/>
            </p:nvSpPr>
            <p:spPr bwMode="gray">
              <a:xfrm>
                <a:off x="1271" y="523"/>
                <a:ext cx="310" cy="85"/>
              </a:xfrm>
              <a:custGeom>
                <a:avLst/>
                <a:gdLst>
                  <a:gd name="T0" fmla="*/ 61 w 310"/>
                  <a:gd name="T1" fmla="*/ 19 h 85"/>
                  <a:gd name="T2" fmla="*/ 113 w 310"/>
                  <a:gd name="T3" fmla="*/ 12 h 85"/>
                  <a:gd name="T4" fmla="*/ 113 w 310"/>
                  <a:gd name="T5" fmla="*/ 19 h 85"/>
                  <a:gd name="T6" fmla="*/ 110 w 310"/>
                  <a:gd name="T7" fmla="*/ 26 h 85"/>
                  <a:gd name="T8" fmla="*/ 119 w 310"/>
                  <a:gd name="T9" fmla="*/ 35 h 85"/>
                  <a:gd name="T10" fmla="*/ 143 w 310"/>
                  <a:gd name="T11" fmla="*/ 42 h 85"/>
                  <a:gd name="T12" fmla="*/ 177 w 310"/>
                  <a:gd name="T13" fmla="*/ 45 h 85"/>
                  <a:gd name="T14" fmla="*/ 209 w 310"/>
                  <a:gd name="T15" fmla="*/ 46 h 85"/>
                  <a:gd name="T16" fmla="*/ 271 w 310"/>
                  <a:gd name="T17" fmla="*/ 38 h 85"/>
                  <a:gd name="T18" fmla="*/ 307 w 310"/>
                  <a:gd name="T19" fmla="*/ 54 h 85"/>
                  <a:gd name="T20" fmla="*/ 300 w 310"/>
                  <a:gd name="T21" fmla="*/ 70 h 85"/>
                  <a:gd name="T22" fmla="*/ 276 w 310"/>
                  <a:gd name="T23" fmla="*/ 79 h 85"/>
                  <a:gd name="T24" fmla="*/ 233 w 310"/>
                  <a:gd name="T25" fmla="*/ 83 h 85"/>
                  <a:gd name="T26" fmla="*/ 188 w 310"/>
                  <a:gd name="T27" fmla="*/ 83 h 85"/>
                  <a:gd name="T28" fmla="*/ 110 w 310"/>
                  <a:gd name="T29" fmla="*/ 73 h 85"/>
                  <a:gd name="T30" fmla="*/ 93 w 310"/>
                  <a:gd name="T31" fmla="*/ 54 h 85"/>
                  <a:gd name="T32" fmla="*/ 58 w 310"/>
                  <a:gd name="T33" fmla="*/ 25 h 85"/>
                  <a:gd name="T34" fmla="*/ 16 w 310"/>
                  <a:gd name="T35" fmla="*/ 13 h 85"/>
                  <a:gd name="T36" fmla="*/ 26 w 310"/>
                  <a:gd name="T37" fmla="*/ 0 h 85"/>
                  <a:gd name="T38" fmla="*/ 0 w 310"/>
                  <a:gd name="T39" fmla="*/ 9 h 85"/>
                  <a:gd name="T40" fmla="*/ 21 w 310"/>
                  <a:gd name="T41" fmla="*/ 18 h 85"/>
                  <a:gd name="T42" fmla="*/ 51 w 310"/>
                  <a:gd name="T43" fmla="*/ 26 h 85"/>
                  <a:gd name="T44" fmla="*/ 78 w 310"/>
                  <a:gd name="T45" fmla="*/ 37 h 85"/>
                  <a:gd name="T46" fmla="*/ 83 w 310"/>
                  <a:gd name="T47" fmla="*/ 50 h 85"/>
                  <a:gd name="T48" fmla="*/ 84 w 310"/>
                  <a:gd name="T49" fmla="*/ 60 h 85"/>
                  <a:gd name="T50" fmla="*/ 96 w 310"/>
                  <a:gd name="T51" fmla="*/ 76 h 85"/>
                  <a:gd name="T52" fmla="*/ 128 w 310"/>
                  <a:gd name="T53" fmla="*/ 79 h 85"/>
                  <a:gd name="T54" fmla="*/ 150 w 310"/>
                  <a:gd name="T55" fmla="*/ 83 h 85"/>
                  <a:gd name="T56" fmla="*/ 205 w 310"/>
                  <a:gd name="T57" fmla="*/ 80 h 85"/>
                  <a:gd name="T58" fmla="*/ 217 w 310"/>
                  <a:gd name="T59" fmla="*/ 80 h 85"/>
                  <a:gd name="T60" fmla="*/ 234 w 310"/>
                  <a:gd name="T61" fmla="*/ 83 h 85"/>
                  <a:gd name="T62" fmla="*/ 251 w 310"/>
                  <a:gd name="T63" fmla="*/ 81 h 85"/>
                  <a:gd name="T64" fmla="*/ 290 w 310"/>
                  <a:gd name="T65" fmla="*/ 81 h 85"/>
                  <a:gd name="T66" fmla="*/ 296 w 310"/>
                  <a:gd name="T67" fmla="*/ 76 h 85"/>
                  <a:gd name="T68" fmla="*/ 300 w 310"/>
                  <a:gd name="T69" fmla="*/ 70 h 85"/>
                  <a:gd name="T70" fmla="*/ 308 w 310"/>
                  <a:gd name="T71" fmla="*/ 61 h 85"/>
                  <a:gd name="T72" fmla="*/ 307 w 310"/>
                  <a:gd name="T73" fmla="*/ 54 h 85"/>
                  <a:gd name="T74" fmla="*/ 298 w 310"/>
                  <a:gd name="T75" fmla="*/ 42 h 85"/>
                  <a:gd name="T76" fmla="*/ 283 w 310"/>
                  <a:gd name="T77" fmla="*/ 39 h 85"/>
                  <a:gd name="T78" fmla="*/ 255 w 310"/>
                  <a:gd name="T79" fmla="*/ 38 h 85"/>
                  <a:gd name="T80" fmla="*/ 217 w 310"/>
                  <a:gd name="T81" fmla="*/ 44 h 85"/>
                  <a:gd name="T82" fmla="*/ 195 w 310"/>
                  <a:gd name="T83" fmla="*/ 50 h 85"/>
                  <a:gd name="T84" fmla="*/ 177 w 310"/>
                  <a:gd name="T85" fmla="*/ 44 h 85"/>
                  <a:gd name="T86" fmla="*/ 157 w 310"/>
                  <a:gd name="T87" fmla="*/ 47 h 85"/>
                  <a:gd name="T88" fmla="*/ 143 w 310"/>
                  <a:gd name="T89" fmla="*/ 41 h 85"/>
                  <a:gd name="T90" fmla="*/ 129 w 310"/>
                  <a:gd name="T91" fmla="*/ 36 h 85"/>
                  <a:gd name="T92" fmla="*/ 119 w 310"/>
                  <a:gd name="T93" fmla="*/ 35 h 85"/>
                  <a:gd name="T94" fmla="*/ 108 w 310"/>
                  <a:gd name="T95" fmla="*/ 31 h 85"/>
                  <a:gd name="T96" fmla="*/ 122 w 310"/>
                  <a:gd name="T97" fmla="*/ 29 h 85"/>
                  <a:gd name="T98" fmla="*/ 138 w 310"/>
                  <a:gd name="T99" fmla="*/ 24 h 85"/>
                  <a:gd name="T100" fmla="*/ 113 w 310"/>
                  <a:gd name="T101" fmla="*/ 19 h 85"/>
                  <a:gd name="T102" fmla="*/ 115 w 310"/>
                  <a:gd name="T103" fmla="*/ 17 h 85"/>
                  <a:gd name="T104" fmla="*/ 103 w 310"/>
                  <a:gd name="T105" fmla="*/ 11 h 85"/>
                  <a:gd name="T106" fmla="*/ 78 w 310"/>
                  <a:gd name="T107" fmla="*/ 12 h 85"/>
                  <a:gd name="T108" fmla="*/ 62 w 310"/>
                  <a:gd name="T109" fmla="*/ 3 h 85"/>
                  <a:gd name="T110" fmla="*/ 47 w 310"/>
                  <a:gd name="T111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0" h="85">
                    <a:moveTo>
                      <a:pt x="26" y="1"/>
                    </a:moveTo>
                    <a:lnTo>
                      <a:pt x="47" y="5"/>
                    </a:lnTo>
                    <a:lnTo>
                      <a:pt x="54" y="3"/>
                    </a:lnTo>
                    <a:lnTo>
                      <a:pt x="62" y="3"/>
                    </a:lnTo>
                    <a:lnTo>
                      <a:pt x="61" y="19"/>
                    </a:lnTo>
                    <a:lnTo>
                      <a:pt x="64" y="19"/>
                    </a:lnTo>
                    <a:lnTo>
                      <a:pt x="78" y="12"/>
                    </a:lnTo>
                    <a:lnTo>
                      <a:pt x="94" y="15"/>
                    </a:lnTo>
                    <a:lnTo>
                      <a:pt x="103" y="11"/>
                    </a:lnTo>
                    <a:lnTo>
                      <a:pt x="113" y="12"/>
                    </a:lnTo>
                    <a:lnTo>
                      <a:pt x="114" y="17"/>
                    </a:lnTo>
                    <a:lnTo>
                      <a:pt x="104" y="17"/>
                    </a:lnTo>
                    <a:lnTo>
                      <a:pt x="98" y="17"/>
                    </a:lnTo>
                    <a:lnTo>
                      <a:pt x="104" y="21"/>
                    </a:lnTo>
                    <a:lnTo>
                      <a:pt x="113" y="19"/>
                    </a:lnTo>
                    <a:lnTo>
                      <a:pt x="121" y="24"/>
                    </a:lnTo>
                    <a:lnTo>
                      <a:pt x="138" y="24"/>
                    </a:lnTo>
                    <a:lnTo>
                      <a:pt x="137" y="28"/>
                    </a:lnTo>
                    <a:lnTo>
                      <a:pt x="122" y="29"/>
                    </a:lnTo>
                    <a:lnTo>
                      <a:pt x="110" y="26"/>
                    </a:lnTo>
                    <a:lnTo>
                      <a:pt x="96" y="26"/>
                    </a:lnTo>
                    <a:lnTo>
                      <a:pt x="108" y="31"/>
                    </a:lnTo>
                    <a:lnTo>
                      <a:pt x="100" y="37"/>
                    </a:lnTo>
                    <a:lnTo>
                      <a:pt x="106" y="39"/>
                    </a:lnTo>
                    <a:lnTo>
                      <a:pt x="119" y="35"/>
                    </a:lnTo>
                    <a:lnTo>
                      <a:pt x="128" y="36"/>
                    </a:lnTo>
                    <a:lnTo>
                      <a:pt x="130" y="44"/>
                    </a:lnTo>
                    <a:lnTo>
                      <a:pt x="138" y="50"/>
                    </a:lnTo>
                    <a:lnTo>
                      <a:pt x="144" y="50"/>
                    </a:lnTo>
                    <a:lnTo>
                      <a:pt x="143" y="42"/>
                    </a:lnTo>
                    <a:lnTo>
                      <a:pt x="151" y="43"/>
                    </a:lnTo>
                    <a:lnTo>
                      <a:pt x="157" y="48"/>
                    </a:lnTo>
                    <a:lnTo>
                      <a:pt x="170" y="48"/>
                    </a:lnTo>
                    <a:lnTo>
                      <a:pt x="168" y="44"/>
                    </a:lnTo>
                    <a:lnTo>
                      <a:pt x="177" y="45"/>
                    </a:lnTo>
                    <a:lnTo>
                      <a:pt x="180" y="50"/>
                    </a:lnTo>
                    <a:lnTo>
                      <a:pt x="189" y="52"/>
                    </a:lnTo>
                    <a:lnTo>
                      <a:pt x="195" y="50"/>
                    </a:lnTo>
                    <a:lnTo>
                      <a:pt x="191" y="46"/>
                    </a:lnTo>
                    <a:lnTo>
                      <a:pt x="209" y="46"/>
                    </a:lnTo>
                    <a:lnTo>
                      <a:pt x="217" y="45"/>
                    </a:lnTo>
                    <a:lnTo>
                      <a:pt x="239" y="35"/>
                    </a:lnTo>
                    <a:lnTo>
                      <a:pt x="245" y="39"/>
                    </a:lnTo>
                    <a:lnTo>
                      <a:pt x="255" y="38"/>
                    </a:lnTo>
                    <a:lnTo>
                      <a:pt x="271" y="38"/>
                    </a:lnTo>
                    <a:lnTo>
                      <a:pt x="283" y="40"/>
                    </a:lnTo>
                    <a:lnTo>
                      <a:pt x="285" y="44"/>
                    </a:lnTo>
                    <a:lnTo>
                      <a:pt x="298" y="43"/>
                    </a:lnTo>
                    <a:lnTo>
                      <a:pt x="305" y="47"/>
                    </a:lnTo>
                    <a:lnTo>
                      <a:pt x="307" y="54"/>
                    </a:lnTo>
                    <a:lnTo>
                      <a:pt x="296" y="57"/>
                    </a:lnTo>
                    <a:lnTo>
                      <a:pt x="295" y="61"/>
                    </a:lnTo>
                    <a:lnTo>
                      <a:pt x="308" y="61"/>
                    </a:lnTo>
                    <a:lnTo>
                      <a:pt x="309" y="69"/>
                    </a:lnTo>
                    <a:lnTo>
                      <a:pt x="300" y="70"/>
                    </a:lnTo>
                    <a:lnTo>
                      <a:pt x="295" y="66"/>
                    </a:lnTo>
                    <a:lnTo>
                      <a:pt x="290" y="69"/>
                    </a:lnTo>
                    <a:lnTo>
                      <a:pt x="295" y="76"/>
                    </a:lnTo>
                    <a:lnTo>
                      <a:pt x="290" y="80"/>
                    </a:lnTo>
                    <a:lnTo>
                      <a:pt x="276" y="79"/>
                    </a:lnTo>
                    <a:lnTo>
                      <a:pt x="269" y="84"/>
                    </a:lnTo>
                    <a:lnTo>
                      <a:pt x="251" y="81"/>
                    </a:lnTo>
                    <a:lnTo>
                      <a:pt x="247" y="69"/>
                    </a:lnTo>
                    <a:lnTo>
                      <a:pt x="239" y="69"/>
                    </a:lnTo>
                    <a:lnTo>
                      <a:pt x="233" y="83"/>
                    </a:lnTo>
                    <a:lnTo>
                      <a:pt x="217" y="80"/>
                    </a:lnTo>
                    <a:lnTo>
                      <a:pt x="214" y="74"/>
                    </a:lnTo>
                    <a:lnTo>
                      <a:pt x="208" y="72"/>
                    </a:lnTo>
                    <a:lnTo>
                      <a:pt x="205" y="79"/>
                    </a:lnTo>
                    <a:lnTo>
                      <a:pt x="188" y="83"/>
                    </a:lnTo>
                    <a:lnTo>
                      <a:pt x="151" y="83"/>
                    </a:lnTo>
                    <a:lnTo>
                      <a:pt x="156" y="76"/>
                    </a:lnTo>
                    <a:lnTo>
                      <a:pt x="147" y="71"/>
                    </a:lnTo>
                    <a:lnTo>
                      <a:pt x="128" y="79"/>
                    </a:lnTo>
                    <a:lnTo>
                      <a:pt x="110" y="73"/>
                    </a:lnTo>
                    <a:lnTo>
                      <a:pt x="96" y="76"/>
                    </a:lnTo>
                    <a:lnTo>
                      <a:pt x="89" y="72"/>
                    </a:lnTo>
                    <a:lnTo>
                      <a:pt x="85" y="60"/>
                    </a:lnTo>
                    <a:lnTo>
                      <a:pt x="94" y="60"/>
                    </a:lnTo>
                    <a:lnTo>
                      <a:pt x="93" y="54"/>
                    </a:lnTo>
                    <a:lnTo>
                      <a:pt x="84" y="50"/>
                    </a:lnTo>
                    <a:lnTo>
                      <a:pt x="90" y="43"/>
                    </a:lnTo>
                    <a:lnTo>
                      <a:pt x="78" y="37"/>
                    </a:lnTo>
                    <a:lnTo>
                      <a:pt x="71" y="25"/>
                    </a:lnTo>
                    <a:lnTo>
                      <a:pt x="58" y="25"/>
                    </a:lnTo>
                    <a:lnTo>
                      <a:pt x="51" y="26"/>
                    </a:lnTo>
                    <a:lnTo>
                      <a:pt x="34" y="24"/>
                    </a:lnTo>
                    <a:lnTo>
                      <a:pt x="30" y="19"/>
                    </a:lnTo>
                    <a:lnTo>
                      <a:pt x="21" y="17"/>
                    </a:lnTo>
                    <a:lnTo>
                      <a:pt x="16" y="13"/>
                    </a:lnTo>
                    <a:lnTo>
                      <a:pt x="1" y="9"/>
                    </a:lnTo>
                    <a:lnTo>
                      <a:pt x="10" y="1"/>
                    </a:lnTo>
                    <a:lnTo>
                      <a:pt x="26" y="1"/>
                    </a:lnTo>
                    <a:close/>
                    <a:moveTo>
                      <a:pt x="26" y="0"/>
                    </a:moveTo>
                    <a:lnTo>
                      <a:pt x="26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6" y="13"/>
                    </a:lnTo>
                    <a:lnTo>
                      <a:pt x="21" y="17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30" y="19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8" y="25"/>
                    </a:lnTo>
                    <a:lnTo>
                      <a:pt x="71" y="25"/>
                    </a:lnTo>
                    <a:lnTo>
                      <a:pt x="78" y="37"/>
                    </a:lnTo>
                    <a:lnTo>
                      <a:pt x="78" y="37"/>
                    </a:lnTo>
                    <a:lnTo>
                      <a:pt x="78" y="37"/>
                    </a:lnTo>
                    <a:lnTo>
                      <a:pt x="89" y="43"/>
                    </a:lnTo>
                    <a:lnTo>
                      <a:pt x="84" y="49"/>
                    </a:lnTo>
                    <a:lnTo>
                      <a:pt x="83" y="50"/>
                    </a:lnTo>
                    <a:lnTo>
                      <a:pt x="84" y="50"/>
                    </a:lnTo>
                    <a:lnTo>
                      <a:pt x="92" y="54"/>
                    </a:lnTo>
                    <a:lnTo>
                      <a:pt x="93" y="59"/>
                    </a:lnTo>
                    <a:lnTo>
                      <a:pt x="85" y="60"/>
                    </a:lnTo>
                    <a:lnTo>
                      <a:pt x="84" y="60"/>
                    </a:lnTo>
                    <a:lnTo>
                      <a:pt x="85" y="60"/>
                    </a:lnTo>
                    <a:lnTo>
                      <a:pt x="88" y="72"/>
                    </a:lnTo>
                    <a:lnTo>
                      <a:pt x="88" y="73"/>
                    </a:lnTo>
                    <a:lnTo>
                      <a:pt x="89" y="73"/>
                    </a:lnTo>
                    <a:lnTo>
                      <a:pt x="96" y="76"/>
                    </a:lnTo>
                    <a:lnTo>
                      <a:pt x="96" y="76"/>
                    </a:lnTo>
                    <a:lnTo>
                      <a:pt x="96" y="76"/>
                    </a:lnTo>
                    <a:lnTo>
                      <a:pt x="110" y="73"/>
                    </a:lnTo>
                    <a:lnTo>
                      <a:pt x="128" y="79"/>
                    </a:lnTo>
                    <a:lnTo>
                      <a:pt x="128" y="79"/>
                    </a:lnTo>
                    <a:lnTo>
                      <a:pt x="129" y="79"/>
                    </a:lnTo>
                    <a:lnTo>
                      <a:pt x="147" y="72"/>
                    </a:lnTo>
                    <a:lnTo>
                      <a:pt x="155" y="76"/>
                    </a:lnTo>
                    <a:lnTo>
                      <a:pt x="151" y="82"/>
                    </a:lnTo>
                    <a:lnTo>
                      <a:pt x="150" y="83"/>
                    </a:lnTo>
                    <a:lnTo>
                      <a:pt x="151" y="83"/>
                    </a:lnTo>
                    <a:lnTo>
                      <a:pt x="188" y="83"/>
                    </a:lnTo>
                    <a:lnTo>
                      <a:pt x="188" y="83"/>
                    </a:lnTo>
                    <a:lnTo>
                      <a:pt x="188" y="83"/>
                    </a:lnTo>
                    <a:lnTo>
                      <a:pt x="205" y="80"/>
                    </a:lnTo>
                    <a:lnTo>
                      <a:pt x="205" y="80"/>
                    </a:lnTo>
                    <a:lnTo>
                      <a:pt x="205" y="80"/>
                    </a:lnTo>
                    <a:lnTo>
                      <a:pt x="208" y="73"/>
                    </a:lnTo>
                    <a:lnTo>
                      <a:pt x="214" y="75"/>
                    </a:lnTo>
                    <a:lnTo>
                      <a:pt x="217" y="80"/>
                    </a:lnTo>
                    <a:lnTo>
                      <a:pt x="217" y="80"/>
                    </a:lnTo>
                    <a:lnTo>
                      <a:pt x="217" y="80"/>
                    </a:lnTo>
                    <a:lnTo>
                      <a:pt x="233" y="83"/>
                    </a:lnTo>
                    <a:lnTo>
                      <a:pt x="233" y="83"/>
                    </a:lnTo>
                    <a:lnTo>
                      <a:pt x="234" y="83"/>
                    </a:lnTo>
                    <a:lnTo>
                      <a:pt x="239" y="69"/>
                    </a:lnTo>
                    <a:lnTo>
                      <a:pt x="247" y="69"/>
                    </a:lnTo>
                    <a:lnTo>
                      <a:pt x="251" y="81"/>
                    </a:lnTo>
                    <a:lnTo>
                      <a:pt x="251" y="81"/>
                    </a:lnTo>
                    <a:lnTo>
                      <a:pt x="251" y="81"/>
                    </a:lnTo>
                    <a:lnTo>
                      <a:pt x="269" y="85"/>
                    </a:lnTo>
                    <a:lnTo>
                      <a:pt x="269" y="85"/>
                    </a:lnTo>
                    <a:lnTo>
                      <a:pt x="269" y="85"/>
                    </a:lnTo>
                    <a:lnTo>
                      <a:pt x="276" y="80"/>
                    </a:lnTo>
                    <a:lnTo>
                      <a:pt x="290" y="81"/>
                    </a:lnTo>
                    <a:lnTo>
                      <a:pt x="290" y="81"/>
                    </a:lnTo>
                    <a:lnTo>
                      <a:pt x="290" y="81"/>
                    </a:lnTo>
                    <a:lnTo>
                      <a:pt x="296" y="76"/>
                    </a:lnTo>
                    <a:lnTo>
                      <a:pt x="296" y="76"/>
                    </a:lnTo>
                    <a:lnTo>
                      <a:pt x="296" y="76"/>
                    </a:lnTo>
                    <a:lnTo>
                      <a:pt x="290" y="69"/>
                    </a:lnTo>
                    <a:lnTo>
                      <a:pt x="295" y="66"/>
                    </a:lnTo>
                    <a:lnTo>
                      <a:pt x="300" y="70"/>
                    </a:lnTo>
                    <a:lnTo>
                      <a:pt x="300" y="70"/>
                    </a:lnTo>
                    <a:lnTo>
                      <a:pt x="300" y="70"/>
                    </a:lnTo>
                    <a:lnTo>
                      <a:pt x="310" y="69"/>
                    </a:lnTo>
                    <a:lnTo>
                      <a:pt x="310" y="69"/>
                    </a:lnTo>
                    <a:lnTo>
                      <a:pt x="310" y="69"/>
                    </a:lnTo>
                    <a:lnTo>
                      <a:pt x="308" y="61"/>
                    </a:lnTo>
                    <a:lnTo>
                      <a:pt x="308" y="61"/>
                    </a:lnTo>
                    <a:lnTo>
                      <a:pt x="308" y="61"/>
                    </a:lnTo>
                    <a:lnTo>
                      <a:pt x="296" y="60"/>
                    </a:lnTo>
                    <a:lnTo>
                      <a:pt x="297" y="57"/>
                    </a:lnTo>
                    <a:lnTo>
                      <a:pt x="307" y="54"/>
                    </a:lnTo>
                    <a:lnTo>
                      <a:pt x="307" y="54"/>
                    </a:lnTo>
                    <a:lnTo>
                      <a:pt x="307" y="54"/>
                    </a:lnTo>
                    <a:lnTo>
                      <a:pt x="305" y="47"/>
                    </a:lnTo>
                    <a:lnTo>
                      <a:pt x="305" y="47"/>
                    </a:lnTo>
                    <a:lnTo>
                      <a:pt x="305" y="47"/>
                    </a:lnTo>
                    <a:lnTo>
                      <a:pt x="298" y="42"/>
                    </a:lnTo>
                    <a:lnTo>
                      <a:pt x="298" y="42"/>
                    </a:lnTo>
                    <a:lnTo>
                      <a:pt x="298" y="42"/>
                    </a:lnTo>
                    <a:lnTo>
                      <a:pt x="285" y="44"/>
                    </a:lnTo>
                    <a:lnTo>
                      <a:pt x="283" y="40"/>
                    </a:lnTo>
                    <a:lnTo>
                      <a:pt x="283" y="39"/>
                    </a:lnTo>
                    <a:lnTo>
                      <a:pt x="283" y="39"/>
                    </a:lnTo>
                    <a:lnTo>
                      <a:pt x="271" y="37"/>
                    </a:lnTo>
                    <a:lnTo>
                      <a:pt x="271" y="37"/>
                    </a:lnTo>
                    <a:lnTo>
                      <a:pt x="271" y="37"/>
                    </a:lnTo>
                    <a:lnTo>
                      <a:pt x="255" y="38"/>
                    </a:lnTo>
                    <a:lnTo>
                      <a:pt x="245" y="38"/>
                    </a:lnTo>
                    <a:lnTo>
                      <a:pt x="239" y="35"/>
                    </a:lnTo>
                    <a:lnTo>
                      <a:pt x="239" y="35"/>
                    </a:lnTo>
                    <a:lnTo>
                      <a:pt x="239" y="35"/>
                    </a:lnTo>
                    <a:lnTo>
                      <a:pt x="217" y="44"/>
                    </a:lnTo>
                    <a:lnTo>
                      <a:pt x="209" y="46"/>
                    </a:lnTo>
                    <a:lnTo>
                      <a:pt x="191" y="46"/>
                    </a:lnTo>
                    <a:lnTo>
                      <a:pt x="189" y="46"/>
                    </a:lnTo>
                    <a:lnTo>
                      <a:pt x="190" y="46"/>
                    </a:lnTo>
                    <a:lnTo>
                      <a:pt x="195" y="50"/>
                    </a:lnTo>
                    <a:lnTo>
                      <a:pt x="189" y="52"/>
                    </a:lnTo>
                    <a:lnTo>
                      <a:pt x="180" y="49"/>
                    </a:lnTo>
                    <a:lnTo>
                      <a:pt x="177" y="45"/>
                    </a:lnTo>
                    <a:lnTo>
                      <a:pt x="177" y="44"/>
                    </a:lnTo>
                    <a:lnTo>
                      <a:pt x="177" y="44"/>
                    </a:lnTo>
                    <a:lnTo>
                      <a:pt x="168" y="44"/>
                    </a:lnTo>
                    <a:lnTo>
                      <a:pt x="167" y="44"/>
                    </a:lnTo>
                    <a:lnTo>
                      <a:pt x="168" y="45"/>
                    </a:lnTo>
                    <a:lnTo>
                      <a:pt x="169" y="48"/>
                    </a:lnTo>
                    <a:lnTo>
                      <a:pt x="157" y="47"/>
                    </a:lnTo>
                    <a:lnTo>
                      <a:pt x="151" y="43"/>
                    </a:lnTo>
                    <a:lnTo>
                      <a:pt x="151" y="42"/>
                    </a:lnTo>
                    <a:lnTo>
                      <a:pt x="151" y="42"/>
                    </a:lnTo>
                    <a:lnTo>
                      <a:pt x="143" y="41"/>
                    </a:lnTo>
                    <a:lnTo>
                      <a:pt x="143" y="41"/>
                    </a:lnTo>
                    <a:lnTo>
                      <a:pt x="143" y="42"/>
                    </a:lnTo>
                    <a:lnTo>
                      <a:pt x="144" y="50"/>
                    </a:lnTo>
                    <a:lnTo>
                      <a:pt x="138" y="49"/>
                    </a:lnTo>
                    <a:lnTo>
                      <a:pt x="131" y="44"/>
                    </a:lnTo>
                    <a:lnTo>
                      <a:pt x="129" y="36"/>
                    </a:lnTo>
                    <a:lnTo>
                      <a:pt x="129" y="36"/>
                    </a:lnTo>
                    <a:lnTo>
                      <a:pt x="128" y="36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06" y="39"/>
                    </a:lnTo>
                    <a:lnTo>
                      <a:pt x="101" y="37"/>
                    </a:lnTo>
                    <a:lnTo>
                      <a:pt x="108" y="32"/>
                    </a:lnTo>
                    <a:lnTo>
                      <a:pt x="109" y="31"/>
                    </a:lnTo>
                    <a:lnTo>
                      <a:pt x="108" y="31"/>
                    </a:lnTo>
                    <a:lnTo>
                      <a:pt x="99" y="27"/>
                    </a:lnTo>
                    <a:lnTo>
                      <a:pt x="110" y="27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37" y="28"/>
                    </a:lnTo>
                    <a:lnTo>
                      <a:pt x="137" y="28"/>
                    </a:lnTo>
                    <a:lnTo>
                      <a:pt x="137" y="28"/>
                    </a:lnTo>
                    <a:lnTo>
                      <a:pt x="138" y="24"/>
                    </a:lnTo>
                    <a:lnTo>
                      <a:pt x="138" y="24"/>
                    </a:lnTo>
                    <a:lnTo>
                      <a:pt x="138" y="24"/>
                    </a:lnTo>
                    <a:lnTo>
                      <a:pt x="121" y="23"/>
                    </a:lnTo>
                    <a:lnTo>
                      <a:pt x="113" y="19"/>
                    </a:lnTo>
                    <a:lnTo>
                      <a:pt x="113" y="19"/>
                    </a:lnTo>
                    <a:lnTo>
                      <a:pt x="113" y="19"/>
                    </a:lnTo>
                    <a:lnTo>
                      <a:pt x="104" y="20"/>
                    </a:lnTo>
                    <a:lnTo>
                      <a:pt x="99" y="18"/>
                    </a:lnTo>
                    <a:lnTo>
                      <a:pt x="104" y="17"/>
                    </a:lnTo>
                    <a:lnTo>
                      <a:pt x="114" y="17"/>
                    </a:lnTo>
                    <a:lnTo>
                      <a:pt x="115" y="17"/>
                    </a:lnTo>
                    <a:lnTo>
                      <a:pt x="115" y="17"/>
                    </a:lnTo>
                    <a:lnTo>
                      <a:pt x="114" y="12"/>
                    </a:lnTo>
                    <a:lnTo>
                      <a:pt x="114" y="12"/>
                    </a:lnTo>
                    <a:lnTo>
                      <a:pt x="113" y="12"/>
                    </a:lnTo>
                    <a:lnTo>
                      <a:pt x="103" y="11"/>
                    </a:lnTo>
                    <a:lnTo>
                      <a:pt x="103" y="11"/>
                    </a:lnTo>
                    <a:lnTo>
                      <a:pt x="103" y="11"/>
                    </a:lnTo>
                    <a:lnTo>
                      <a:pt x="93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64" y="19"/>
                    </a:lnTo>
                    <a:lnTo>
                      <a:pt x="61" y="19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47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3" name="Freeform 1745"/>
              <p:cNvSpPr>
                <a:spLocks noEditPoints="1"/>
              </p:cNvSpPr>
              <p:nvPr/>
            </p:nvSpPr>
            <p:spPr bwMode="gray">
              <a:xfrm>
                <a:off x="1271" y="523"/>
                <a:ext cx="310" cy="85"/>
              </a:xfrm>
              <a:custGeom>
                <a:avLst/>
                <a:gdLst>
                  <a:gd name="T0" fmla="*/ 61 w 310"/>
                  <a:gd name="T1" fmla="*/ 19 h 85"/>
                  <a:gd name="T2" fmla="*/ 113 w 310"/>
                  <a:gd name="T3" fmla="*/ 12 h 85"/>
                  <a:gd name="T4" fmla="*/ 113 w 310"/>
                  <a:gd name="T5" fmla="*/ 19 h 85"/>
                  <a:gd name="T6" fmla="*/ 110 w 310"/>
                  <a:gd name="T7" fmla="*/ 26 h 85"/>
                  <a:gd name="T8" fmla="*/ 119 w 310"/>
                  <a:gd name="T9" fmla="*/ 35 h 85"/>
                  <a:gd name="T10" fmla="*/ 143 w 310"/>
                  <a:gd name="T11" fmla="*/ 42 h 85"/>
                  <a:gd name="T12" fmla="*/ 177 w 310"/>
                  <a:gd name="T13" fmla="*/ 45 h 85"/>
                  <a:gd name="T14" fmla="*/ 209 w 310"/>
                  <a:gd name="T15" fmla="*/ 46 h 85"/>
                  <a:gd name="T16" fmla="*/ 271 w 310"/>
                  <a:gd name="T17" fmla="*/ 38 h 85"/>
                  <a:gd name="T18" fmla="*/ 307 w 310"/>
                  <a:gd name="T19" fmla="*/ 54 h 85"/>
                  <a:gd name="T20" fmla="*/ 300 w 310"/>
                  <a:gd name="T21" fmla="*/ 70 h 85"/>
                  <a:gd name="T22" fmla="*/ 276 w 310"/>
                  <a:gd name="T23" fmla="*/ 79 h 85"/>
                  <a:gd name="T24" fmla="*/ 233 w 310"/>
                  <a:gd name="T25" fmla="*/ 83 h 85"/>
                  <a:gd name="T26" fmla="*/ 188 w 310"/>
                  <a:gd name="T27" fmla="*/ 83 h 85"/>
                  <a:gd name="T28" fmla="*/ 110 w 310"/>
                  <a:gd name="T29" fmla="*/ 73 h 85"/>
                  <a:gd name="T30" fmla="*/ 93 w 310"/>
                  <a:gd name="T31" fmla="*/ 54 h 85"/>
                  <a:gd name="T32" fmla="*/ 58 w 310"/>
                  <a:gd name="T33" fmla="*/ 25 h 85"/>
                  <a:gd name="T34" fmla="*/ 16 w 310"/>
                  <a:gd name="T35" fmla="*/ 13 h 85"/>
                  <a:gd name="T36" fmla="*/ 26 w 310"/>
                  <a:gd name="T37" fmla="*/ 0 h 85"/>
                  <a:gd name="T38" fmla="*/ 0 w 310"/>
                  <a:gd name="T39" fmla="*/ 9 h 85"/>
                  <a:gd name="T40" fmla="*/ 21 w 310"/>
                  <a:gd name="T41" fmla="*/ 18 h 85"/>
                  <a:gd name="T42" fmla="*/ 51 w 310"/>
                  <a:gd name="T43" fmla="*/ 26 h 85"/>
                  <a:gd name="T44" fmla="*/ 78 w 310"/>
                  <a:gd name="T45" fmla="*/ 37 h 85"/>
                  <a:gd name="T46" fmla="*/ 83 w 310"/>
                  <a:gd name="T47" fmla="*/ 50 h 85"/>
                  <a:gd name="T48" fmla="*/ 84 w 310"/>
                  <a:gd name="T49" fmla="*/ 60 h 85"/>
                  <a:gd name="T50" fmla="*/ 96 w 310"/>
                  <a:gd name="T51" fmla="*/ 76 h 85"/>
                  <a:gd name="T52" fmla="*/ 128 w 310"/>
                  <a:gd name="T53" fmla="*/ 79 h 85"/>
                  <a:gd name="T54" fmla="*/ 150 w 310"/>
                  <a:gd name="T55" fmla="*/ 83 h 85"/>
                  <a:gd name="T56" fmla="*/ 205 w 310"/>
                  <a:gd name="T57" fmla="*/ 80 h 85"/>
                  <a:gd name="T58" fmla="*/ 217 w 310"/>
                  <a:gd name="T59" fmla="*/ 80 h 85"/>
                  <a:gd name="T60" fmla="*/ 234 w 310"/>
                  <a:gd name="T61" fmla="*/ 83 h 85"/>
                  <a:gd name="T62" fmla="*/ 251 w 310"/>
                  <a:gd name="T63" fmla="*/ 81 h 85"/>
                  <a:gd name="T64" fmla="*/ 290 w 310"/>
                  <a:gd name="T65" fmla="*/ 81 h 85"/>
                  <a:gd name="T66" fmla="*/ 296 w 310"/>
                  <a:gd name="T67" fmla="*/ 76 h 85"/>
                  <a:gd name="T68" fmla="*/ 300 w 310"/>
                  <a:gd name="T69" fmla="*/ 70 h 85"/>
                  <a:gd name="T70" fmla="*/ 308 w 310"/>
                  <a:gd name="T71" fmla="*/ 61 h 85"/>
                  <a:gd name="T72" fmla="*/ 307 w 310"/>
                  <a:gd name="T73" fmla="*/ 54 h 85"/>
                  <a:gd name="T74" fmla="*/ 298 w 310"/>
                  <a:gd name="T75" fmla="*/ 42 h 85"/>
                  <a:gd name="T76" fmla="*/ 283 w 310"/>
                  <a:gd name="T77" fmla="*/ 39 h 85"/>
                  <a:gd name="T78" fmla="*/ 255 w 310"/>
                  <a:gd name="T79" fmla="*/ 38 h 85"/>
                  <a:gd name="T80" fmla="*/ 217 w 310"/>
                  <a:gd name="T81" fmla="*/ 44 h 85"/>
                  <a:gd name="T82" fmla="*/ 195 w 310"/>
                  <a:gd name="T83" fmla="*/ 50 h 85"/>
                  <a:gd name="T84" fmla="*/ 177 w 310"/>
                  <a:gd name="T85" fmla="*/ 44 h 85"/>
                  <a:gd name="T86" fmla="*/ 157 w 310"/>
                  <a:gd name="T87" fmla="*/ 47 h 85"/>
                  <a:gd name="T88" fmla="*/ 143 w 310"/>
                  <a:gd name="T89" fmla="*/ 41 h 85"/>
                  <a:gd name="T90" fmla="*/ 129 w 310"/>
                  <a:gd name="T91" fmla="*/ 36 h 85"/>
                  <a:gd name="T92" fmla="*/ 119 w 310"/>
                  <a:gd name="T93" fmla="*/ 35 h 85"/>
                  <a:gd name="T94" fmla="*/ 108 w 310"/>
                  <a:gd name="T95" fmla="*/ 31 h 85"/>
                  <a:gd name="T96" fmla="*/ 122 w 310"/>
                  <a:gd name="T97" fmla="*/ 29 h 85"/>
                  <a:gd name="T98" fmla="*/ 138 w 310"/>
                  <a:gd name="T99" fmla="*/ 24 h 85"/>
                  <a:gd name="T100" fmla="*/ 113 w 310"/>
                  <a:gd name="T101" fmla="*/ 19 h 85"/>
                  <a:gd name="T102" fmla="*/ 115 w 310"/>
                  <a:gd name="T103" fmla="*/ 17 h 85"/>
                  <a:gd name="T104" fmla="*/ 103 w 310"/>
                  <a:gd name="T105" fmla="*/ 11 h 85"/>
                  <a:gd name="T106" fmla="*/ 78 w 310"/>
                  <a:gd name="T107" fmla="*/ 12 h 85"/>
                  <a:gd name="T108" fmla="*/ 62 w 310"/>
                  <a:gd name="T109" fmla="*/ 3 h 85"/>
                  <a:gd name="T110" fmla="*/ 47 w 310"/>
                  <a:gd name="T111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0" h="85">
                    <a:moveTo>
                      <a:pt x="26" y="1"/>
                    </a:moveTo>
                    <a:lnTo>
                      <a:pt x="47" y="5"/>
                    </a:lnTo>
                    <a:lnTo>
                      <a:pt x="54" y="3"/>
                    </a:lnTo>
                    <a:lnTo>
                      <a:pt x="62" y="3"/>
                    </a:lnTo>
                    <a:lnTo>
                      <a:pt x="61" y="19"/>
                    </a:lnTo>
                    <a:lnTo>
                      <a:pt x="64" y="19"/>
                    </a:lnTo>
                    <a:lnTo>
                      <a:pt x="78" y="12"/>
                    </a:lnTo>
                    <a:lnTo>
                      <a:pt x="94" y="15"/>
                    </a:lnTo>
                    <a:lnTo>
                      <a:pt x="103" y="11"/>
                    </a:lnTo>
                    <a:lnTo>
                      <a:pt x="113" y="12"/>
                    </a:lnTo>
                    <a:lnTo>
                      <a:pt x="114" y="17"/>
                    </a:lnTo>
                    <a:lnTo>
                      <a:pt x="104" y="17"/>
                    </a:lnTo>
                    <a:lnTo>
                      <a:pt x="98" y="17"/>
                    </a:lnTo>
                    <a:lnTo>
                      <a:pt x="104" y="21"/>
                    </a:lnTo>
                    <a:lnTo>
                      <a:pt x="113" y="19"/>
                    </a:lnTo>
                    <a:lnTo>
                      <a:pt x="121" y="24"/>
                    </a:lnTo>
                    <a:lnTo>
                      <a:pt x="138" y="24"/>
                    </a:lnTo>
                    <a:lnTo>
                      <a:pt x="137" y="28"/>
                    </a:lnTo>
                    <a:lnTo>
                      <a:pt x="122" y="29"/>
                    </a:lnTo>
                    <a:lnTo>
                      <a:pt x="110" y="26"/>
                    </a:lnTo>
                    <a:lnTo>
                      <a:pt x="96" y="26"/>
                    </a:lnTo>
                    <a:lnTo>
                      <a:pt x="108" y="31"/>
                    </a:lnTo>
                    <a:lnTo>
                      <a:pt x="100" y="37"/>
                    </a:lnTo>
                    <a:lnTo>
                      <a:pt x="106" y="39"/>
                    </a:lnTo>
                    <a:lnTo>
                      <a:pt x="119" y="35"/>
                    </a:lnTo>
                    <a:lnTo>
                      <a:pt x="128" y="36"/>
                    </a:lnTo>
                    <a:lnTo>
                      <a:pt x="130" y="44"/>
                    </a:lnTo>
                    <a:lnTo>
                      <a:pt x="138" y="50"/>
                    </a:lnTo>
                    <a:lnTo>
                      <a:pt x="144" y="50"/>
                    </a:lnTo>
                    <a:lnTo>
                      <a:pt x="143" y="42"/>
                    </a:lnTo>
                    <a:lnTo>
                      <a:pt x="151" y="43"/>
                    </a:lnTo>
                    <a:lnTo>
                      <a:pt x="157" y="48"/>
                    </a:lnTo>
                    <a:lnTo>
                      <a:pt x="170" y="48"/>
                    </a:lnTo>
                    <a:lnTo>
                      <a:pt x="168" y="44"/>
                    </a:lnTo>
                    <a:lnTo>
                      <a:pt x="177" y="45"/>
                    </a:lnTo>
                    <a:lnTo>
                      <a:pt x="180" y="50"/>
                    </a:lnTo>
                    <a:lnTo>
                      <a:pt x="189" y="52"/>
                    </a:lnTo>
                    <a:lnTo>
                      <a:pt x="195" y="50"/>
                    </a:lnTo>
                    <a:lnTo>
                      <a:pt x="191" y="46"/>
                    </a:lnTo>
                    <a:lnTo>
                      <a:pt x="209" y="46"/>
                    </a:lnTo>
                    <a:lnTo>
                      <a:pt x="217" y="45"/>
                    </a:lnTo>
                    <a:lnTo>
                      <a:pt x="239" y="35"/>
                    </a:lnTo>
                    <a:lnTo>
                      <a:pt x="245" y="39"/>
                    </a:lnTo>
                    <a:lnTo>
                      <a:pt x="255" y="38"/>
                    </a:lnTo>
                    <a:lnTo>
                      <a:pt x="271" y="38"/>
                    </a:lnTo>
                    <a:lnTo>
                      <a:pt x="283" y="40"/>
                    </a:lnTo>
                    <a:lnTo>
                      <a:pt x="285" y="44"/>
                    </a:lnTo>
                    <a:lnTo>
                      <a:pt x="298" y="43"/>
                    </a:lnTo>
                    <a:lnTo>
                      <a:pt x="305" y="47"/>
                    </a:lnTo>
                    <a:lnTo>
                      <a:pt x="307" y="54"/>
                    </a:lnTo>
                    <a:lnTo>
                      <a:pt x="296" y="57"/>
                    </a:lnTo>
                    <a:lnTo>
                      <a:pt x="295" y="61"/>
                    </a:lnTo>
                    <a:lnTo>
                      <a:pt x="308" y="61"/>
                    </a:lnTo>
                    <a:lnTo>
                      <a:pt x="309" y="69"/>
                    </a:lnTo>
                    <a:lnTo>
                      <a:pt x="300" y="70"/>
                    </a:lnTo>
                    <a:lnTo>
                      <a:pt x="295" y="66"/>
                    </a:lnTo>
                    <a:lnTo>
                      <a:pt x="290" y="69"/>
                    </a:lnTo>
                    <a:lnTo>
                      <a:pt x="295" y="76"/>
                    </a:lnTo>
                    <a:lnTo>
                      <a:pt x="290" y="80"/>
                    </a:lnTo>
                    <a:lnTo>
                      <a:pt x="276" y="79"/>
                    </a:lnTo>
                    <a:lnTo>
                      <a:pt x="269" y="84"/>
                    </a:lnTo>
                    <a:lnTo>
                      <a:pt x="251" y="81"/>
                    </a:lnTo>
                    <a:lnTo>
                      <a:pt x="247" y="69"/>
                    </a:lnTo>
                    <a:lnTo>
                      <a:pt x="239" y="69"/>
                    </a:lnTo>
                    <a:lnTo>
                      <a:pt x="233" y="83"/>
                    </a:lnTo>
                    <a:lnTo>
                      <a:pt x="217" y="80"/>
                    </a:lnTo>
                    <a:lnTo>
                      <a:pt x="214" y="74"/>
                    </a:lnTo>
                    <a:lnTo>
                      <a:pt x="208" y="72"/>
                    </a:lnTo>
                    <a:lnTo>
                      <a:pt x="205" y="79"/>
                    </a:lnTo>
                    <a:lnTo>
                      <a:pt x="188" y="83"/>
                    </a:lnTo>
                    <a:lnTo>
                      <a:pt x="151" y="83"/>
                    </a:lnTo>
                    <a:lnTo>
                      <a:pt x="156" y="76"/>
                    </a:lnTo>
                    <a:lnTo>
                      <a:pt x="147" y="71"/>
                    </a:lnTo>
                    <a:lnTo>
                      <a:pt x="128" y="79"/>
                    </a:lnTo>
                    <a:lnTo>
                      <a:pt x="110" y="73"/>
                    </a:lnTo>
                    <a:lnTo>
                      <a:pt x="96" y="76"/>
                    </a:lnTo>
                    <a:lnTo>
                      <a:pt x="89" y="72"/>
                    </a:lnTo>
                    <a:lnTo>
                      <a:pt x="85" y="60"/>
                    </a:lnTo>
                    <a:lnTo>
                      <a:pt x="94" y="60"/>
                    </a:lnTo>
                    <a:lnTo>
                      <a:pt x="93" y="54"/>
                    </a:lnTo>
                    <a:lnTo>
                      <a:pt x="84" y="50"/>
                    </a:lnTo>
                    <a:lnTo>
                      <a:pt x="90" y="43"/>
                    </a:lnTo>
                    <a:lnTo>
                      <a:pt x="78" y="37"/>
                    </a:lnTo>
                    <a:lnTo>
                      <a:pt x="71" y="25"/>
                    </a:lnTo>
                    <a:lnTo>
                      <a:pt x="58" y="25"/>
                    </a:lnTo>
                    <a:lnTo>
                      <a:pt x="51" y="26"/>
                    </a:lnTo>
                    <a:lnTo>
                      <a:pt x="34" y="24"/>
                    </a:lnTo>
                    <a:lnTo>
                      <a:pt x="30" y="19"/>
                    </a:lnTo>
                    <a:lnTo>
                      <a:pt x="21" y="17"/>
                    </a:lnTo>
                    <a:lnTo>
                      <a:pt x="16" y="13"/>
                    </a:lnTo>
                    <a:lnTo>
                      <a:pt x="1" y="9"/>
                    </a:lnTo>
                    <a:lnTo>
                      <a:pt x="10" y="1"/>
                    </a:lnTo>
                    <a:lnTo>
                      <a:pt x="26" y="1"/>
                    </a:lnTo>
                    <a:moveTo>
                      <a:pt x="26" y="0"/>
                    </a:moveTo>
                    <a:lnTo>
                      <a:pt x="26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6" y="13"/>
                    </a:lnTo>
                    <a:lnTo>
                      <a:pt x="21" y="17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30" y="19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8" y="25"/>
                    </a:lnTo>
                    <a:lnTo>
                      <a:pt x="71" y="25"/>
                    </a:lnTo>
                    <a:lnTo>
                      <a:pt x="78" y="37"/>
                    </a:lnTo>
                    <a:lnTo>
                      <a:pt x="78" y="37"/>
                    </a:lnTo>
                    <a:lnTo>
                      <a:pt x="78" y="37"/>
                    </a:lnTo>
                    <a:lnTo>
                      <a:pt x="89" y="43"/>
                    </a:lnTo>
                    <a:lnTo>
                      <a:pt x="84" y="49"/>
                    </a:lnTo>
                    <a:lnTo>
                      <a:pt x="83" y="50"/>
                    </a:lnTo>
                    <a:lnTo>
                      <a:pt x="84" y="50"/>
                    </a:lnTo>
                    <a:lnTo>
                      <a:pt x="92" y="54"/>
                    </a:lnTo>
                    <a:lnTo>
                      <a:pt x="93" y="59"/>
                    </a:lnTo>
                    <a:lnTo>
                      <a:pt x="85" y="60"/>
                    </a:lnTo>
                    <a:lnTo>
                      <a:pt x="84" y="60"/>
                    </a:lnTo>
                    <a:lnTo>
                      <a:pt x="85" y="60"/>
                    </a:lnTo>
                    <a:lnTo>
                      <a:pt x="88" y="72"/>
                    </a:lnTo>
                    <a:lnTo>
                      <a:pt x="88" y="73"/>
                    </a:lnTo>
                    <a:lnTo>
                      <a:pt x="89" y="73"/>
                    </a:lnTo>
                    <a:lnTo>
                      <a:pt x="96" y="76"/>
                    </a:lnTo>
                    <a:lnTo>
                      <a:pt x="96" y="76"/>
                    </a:lnTo>
                    <a:lnTo>
                      <a:pt x="96" y="76"/>
                    </a:lnTo>
                    <a:lnTo>
                      <a:pt x="110" y="73"/>
                    </a:lnTo>
                    <a:lnTo>
                      <a:pt x="128" y="79"/>
                    </a:lnTo>
                    <a:lnTo>
                      <a:pt x="128" y="79"/>
                    </a:lnTo>
                    <a:lnTo>
                      <a:pt x="129" y="79"/>
                    </a:lnTo>
                    <a:lnTo>
                      <a:pt x="147" y="72"/>
                    </a:lnTo>
                    <a:lnTo>
                      <a:pt x="155" y="76"/>
                    </a:lnTo>
                    <a:lnTo>
                      <a:pt x="151" y="82"/>
                    </a:lnTo>
                    <a:lnTo>
                      <a:pt x="150" y="83"/>
                    </a:lnTo>
                    <a:lnTo>
                      <a:pt x="151" y="83"/>
                    </a:lnTo>
                    <a:lnTo>
                      <a:pt x="188" y="83"/>
                    </a:lnTo>
                    <a:lnTo>
                      <a:pt x="188" y="83"/>
                    </a:lnTo>
                    <a:lnTo>
                      <a:pt x="188" y="83"/>
                    </a:lnTo>
                    <a:lnTo>
                      <a:pt x="205" y="80"/>
                    </a:lnTo>
                    <a:lnTo>
                      <a:pt x="205" y="80"/>
                    </a:lnTo>
                    <a:lnTo>
                      <a:pt x="205" y="80"/>
                    </a:lnTo>
                    <a:lnTo>
                      <a:pt x="208" y="73"/>
                    </a:lnTo>
                    <a:lnTo>
                      <a:pt x="214" y="75"/>
                    </a:lnTo>
                    <a:lnTo>
                      <a:pt x="217" y="80"/>
                    </a:lnTo>
                    <a:lnTo>
                      <a:pt x="217" y="80"/>
                    </a:lnTo>
                    <a:lnTo>
                      <a:pt x="217" y="80"/>
                    </a:lnTo>
                    <a:lnTo>
                      <a:pt x="233" y="83"/>
                    </a:lnTo>
                    <a:lnTo>
                      <a:pt x="233" y="83"/>
                    </a:lnTo>
                    <a:lnTo>
                      <a:pt x="234" y="83"/>
                    </a:lnTo>
                    <a:lnTo>
                      <a:pt x="239" y="69"/>
                    </a:lnTo>
                    <a:lnTo>
                      <a:pt x="247" y="69"/>
                    </a:lnTo>
                    <a:lnTo>
                      <a:pt x="251" y="81"/>
                    </a:lnTo>
                    <a:lnTo>
                      <a:pt x="251" y="81"/>
                    </a:lnTo>
                    <a:lnTo>
                      <a:pt x="251" y="81"/>
                    </a:lnTo>
                    <a:lnTo>
                      <a:pt x="269" y="85"/>
                    </a:lnTo>
                    <a:lnTo>
                      <a:pt x="269" y="85"/>
                    </a:lnTo>
                    <a:lnTo>
                      <a:pt x="269" y="85"/>
                    </a:lnTo>
                    <a:lnTo>
                      <a:pt x="276" y="80"/>
                    </a:lnTo>
                    <a:lnTo>
                      <a:pt x="290" y="81"/>
                    </a:lnTo>
                    <a:lnTo>
                      <a:pt x="290" y="81"/>
                    </a:lnTo>
                    <a:lnTo>
                      <a:pt x="290" y="81"/>
                    </a:lnTo>
                    <a:lnTo>
                      <a:pt x="296" y="76"/>
                    </a:lnTo>
                    <a:lnTo>
                      <a:pt x="296" y="76"/>
                    </a:lnTo>
                    <a:lnTo>
                      <a:pt x="296" y="76"/>
                    </a:lnTo>
                    <a:lnTo>
                      <a:pt x="290" y="69"/>
                    </a:lnTo>
                    <a:lnTo>
                      <a:pt x="295" y="66"/>
                    </a:lnTo>
                    <a:lnTo>
                      <a:pt x="300" y="70"/>
                    </a:lnTo>
                    <a:lnTo>
                      <a:pt x="300" y="70"/>
                    </a:lnTo>
                    <a:lnTo>
                      <a:pt x="300" y="70"/>
                    </a:lnTo>
                    <a:lnTo>
                      <a:pt x="310" y="69"/>
                    </a:lnTo>
                    <a:lnTo>
                      <a:pt x="310" y="69"/>
                    </a:lnTo>
                    <a:lnTo>
                      <a:pt x="310" y="69"/>
                    </a:lnTo>
                    <a:lnTo>
                      <a:pt x="308" y="61"/>
                    </a:lnTo>
                    <a:lnTo>
                      <a:pt x="308" y="61"/>
                    </a:lnTo>
                    <a:lnTo>
                      <a:pt x="308" y="61"/>
                    </a:lnTo>
                    <a:lnTo>
                      <a:pt x="296" y="60"/>
                    </a:lnTo>
                    <a:lnTo>
                      <a:pt x="297" y="57"/>
                    </a:lnTo>
                    <a:lnTo>
                      <a:pt x="307" y="54"/>
                    </a:lnTo>
                    <a:lnTo>
                      <a:pt x="307" y="54"/>
                    </a:lnTo>
                    <a:lnTo>
                      <a:pt x="307" y="54"/>
                    </a:lnTo>
                    <a:lnTo>
                      <a:pt x="305" y="47"/>
                    </a:lnTo>
                    <a:lnTo>
                      <a:pt x="305" y="47"/>
                    </a:lnTo>
                    <a:lnTo>
                      <a:pt x="305" y="47"/>
                    </a:lnTo>
                    <a:lnTo>
                      <a:pt x="298" y="42"/>
                    </a:lnTo>
                    <a:lnTo>
                      <a:pt x="298" y="42"/>
                    </a:lnTo>
                    <a:lnTo>
                      <a:pt x="298" y="42"/>
                    </a:lnTo>
                    <a:lnTo>
                      <a:pt x="285" y="44"/>
                    </a:lnTo>
                    <a:lnTo>
                      <a:pt x="283" y="40"/>
                    </a:lnTo>
                    <a:lnTo>
                      <a:pt x="283" y="39"/>
                    </a:lnTo>
                    <a:lnTo>
                      <a:pt x="283" y="39"/>
                    </a:lnTo>
                    <a:lnTo>
                      <a:pt x="271" y="37"/>
                    </a:lnTo>
                    <a:lnTo>
                      <a:pt x="271" y="37"/>
                    </a:lnTo>
                    <a:lnTo>
                      <a:pt x="271" y="37"/>
                    </a:lnTo>
                    <a:lnTo>
                      <a:pt x="255" y="38"/>
                    </a:lnTo>
                    <a:lnTo>
                      <a:pt x="245" y="38"/>
                    </a:lnTo>
                    <a:lnTo>
                      <a:pt x="239" y="35"/>
                    </a:lnTo>
                    <a:lnTo>
                      <a:pt x="239" y="35"/>
                    </a:lnTo>
                    <a:lnTo>
                      <a:pt x="239" y="35"/>
                    </a:lnTo>
                    <a:lnTo>
                      <a:pt x="217" y="44"/>
                    </a:lnTo>
                    <a:lnTo>
                      <a:pt x="209" y="46"/>
                    </a:lnTo>
                    <a:lnTo>
                      <a:pt x="191" y="46"/>
                    </a:lnTo>
                    <a:lnTo>
                      <a:pt x="189" y="46"/>
                    </a:lnTo>
                    <a:lnTo>
                      <a:pt x="190" y="46"/>
                    </a:lnTo>
                    <a:lnTo>
                      <a:pt x="195" y="50"/>
                    </a:lnTo>
                    <a:lnTo>
                      <a:pt x="189" y="52"/>
                    </a:lnTo>
                    <a:lnTo>
                      <a:pt x="180" y="49"/>
                    </a:lnTo>
                    <a:lnTo>
                      <a:pt x="177" y="45"/>
                    </a:lnTo>
                    <a:lnTo>
                      <a:pt x="177" y="44"/>
                    </a:lnTo>
                    <a:lnTo>
                      <a:pt x="177" y="44"/>
                    </a:lnTo>
                    <a:lnTo>
                      <a:pt x="168" y="44"/>
                    </a:lnTo>
                    <a:lnTo>
                      <a:pt x="167" y="44"/>
                    </a:lnTo>
                    <a:lnTo>
                      <a:pt x="168" y="45"/>
                    </a:lnTo>
                    <a:lnTo>
                      <a:pt x="169" y="48"/>
                    </a:lnTo>
                    <a:lnTo>
                      <a:pt x="157" y="47"/>
                    </a:lnTo>
                    <a:lnTo>
                      <a:pt x="151" y="43"/>
                    </a:lnTo>
                    <a:lnTo>
                      <a:pt x="151" y="42"/>
                    </a:lnTo>
                    <a:lnTo>
                      <a:pt x="151" y="42"/>
                    </a:lnTo>
                    <a:lnTo>
                      <a:pt x="143" y="41"/>
                    </a:lnTo>
                    <a:lnTo>
                      <a:pt x="143" y="41"/>
                    </a:lnTo>
                    <a:lnTo>
                      <a:pt x="143" y="42"/>
                    </a:lnTo>
                    <a:lnTo>
                      <a:pt x="144" y="50"/>
                    </a:lnTo>
                    <a:lnTo>
                      <a:pt x="138" y="49"/>
                    </a:lnTo>
                    <a:lnTo>
                      <a:pt x="131" y="44"/>
                    </a:lnTo>
                    <a:lnTo>
                      <a:pt x="129" y="36"/>
                    </a:lnTo>
                    <a:lnTo>
                      <a:pt x="129" y="36"/>
                    </a:lnTo>
                    <a:lnTo>
                      <a:pt x="128" y="36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06" y="39"/>
                    </a:lnTo>
                    <a:lnTo>
                      <a:pt x="101" y="37"/>
                    </a:lnTo>
                    <a:lnTo>
                      <a:pt x="108" y="32"/>
                    </a:lnTo>
                    <a:lnTo>
                      <a:pt x="109" y="31"/>
                    </a:lnTo>
                    <a:lnTo>
                      <a:pt x="108" y="31"/>
                    </a:lnTo>
                    <a:lnTo>
                      <a:pt x="99" y="27"/>
                    </a:lnTo>
                    <a:lnTo>
                      <a:pt x="110" y="27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37" y="28"/>
                    </a:lnTo>
                    <a:lnTo>
                      <a:pt x="137" y="28"/>
                    </a:lnTo>
                    <a:lnTo>
                      <a:pt x="137" y="28"/>
                    </a:lnTo>
                    <a:lnTo>
                      <a:pt x="138" y="24"/>
                    </a:lnTo>
                    <a:lnTo>
                      <a:pt x="138" y="24"/>
                    </a:lnTo>
                    <a:lnTo>
                      <a:pt x="138" y="24"/>
                    </a:lnTo>
                    <a:lnTo>
                      <a:pt x="121" y="23"/>
                    </a:lnTo>
                    <a:lnTo>
                      <a:pt x="113" y="19"/>
                    </a:lnTo>
                    <a:lnTo>
                      <a:pt x="113" y="19"/>
                    </a:lnTo>
                    <a:lnTo>
                      <a:pt x="113" y="19"/>
                    </a:lnTo>
                    <a:lnTo>
                      <a:pt x="104" y="20"/>
                    </a:lnTo>
                    <a:lnTo>
                      <a:pt x="99" y="18"/>
                    </a:lnTo>
                    <a:lnTo>
                      <a:pt x="104" y="17"/>
                    </a:lnTo>
                    <a:lnTo>
                      <a:pt x="114" y="17"/>
                    </a:lnTo>
                    <a:lnTo>
                      <a:pt x="115" y="17"/>
                    </a:lnTo>
                    <a:lnTo>
                      <a:pt x="115" y="17"/>
                    </a:lnTo>
                    <a:lnTo>
                      <a:pt x="114" y="12"/>
                    </a:lnTo>
                    <a:lnTo>
                      <a:pt x="114" y="12"/>
                    </a:lnTo>
                    <a:lnTo>
                      <a:pt x="113" y="12"/>
                    </a:lnTo>
                    <a:lnTo>
                      <a:pt x="103" y="11"/>
                    </a:lnTo>
                    <a:lnTo>
                      <a:pt x="103" y="11"/>
                    </a:lnTo>
                    <a:lnTo>
                      <a:pt x="103" y="11"/>
                    </a:lnTo>
                    <a:lnTo>
                      <a:pt x="93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64" y="19"/>
                    </a:lnTo>
                    <a:lnTo>
                      <a:pt x="61" y="19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47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4" name="Freeform 1746"/>
              <p:cNvSpPr>
                <a:spLocks/>
              </p:cNvSpPr>
              <p:nvPr/>
            </p:nvSpPr>
            <p:spPr bwMode="gray">
              <a:xfrm>
                <a:off x="1251" y="460"/>
                <a:ext cx="61" cy="39"/>
              </a:xfrm>
              <a:custGeom>
                <a:avLst/>
                <a:gdLst>
                  <a:gd name="T0" fmla="*/ 20 w 61"/>
                  <a:gd name="T1" fmla="*/ 39 h 39"/>
                  <a:gd name="T2" fmla="*/ 18 w 61"/>
                  <a:gd name="T3" fmla="*/ 35 h 39"/>
                  <a:gd name="T4" fmla="*/ 7 w 61"/>
                  <a:gd name="T5" fmla="*/ 29 h 39"/>
                  <a:gd name="T6" fmla="*/ 8 w 61"/>
                  <a:gd name="T7" fmla="*/ 28 h 39"/>
                  <a:gd name="T8" fmla="*/ 18 w 61"/>
                  <a:gd name="T9" fmla="*/ 28 h 39"/>
                  <a:gd name="T10" fmla="*/ 23 w 61"/>
                  <a:gd name="T11" fmla="*/ 26 h 39"/>
                  <a:gd name="T12" fmla="*/ 16 w 61"/>
                  <a:gd name="T13" fmla="*/ 23 h 39"/>
                  <a:gd name="T14" fmla="*/ 7 w 61"/>
                  <a:gd name="T15" fmla="*/ 22 h 39"/>
                  <a:gd name="T16" fmla="*/ 1 w 61"/>
                  <a:gd name="T17" fmla="*/ 11 h 39"/>
                  <a:gd name="T18" fmla="*/ 2 w 61"/>
                  <a:gd name="T19" fmla="*/ 8 h 39"/>
                  <a:gd name="T20" fmla="*/ 0 w 61"/>
                  <a:gd name="T21" fmla="*/ 3 h 39"/>
                  <a:gd name="T22" fmla="*/ 6 w 61"/>
                  <a:gd name="T23" fmla="*/ 0 h 39"/>
                  <a:gd name="T24" fmla="*/ 25 w 61"/>
                  <a:gd name="T25" fmla="*/ 1 h 39"/>
                  <a:gd name="T26" fmla="*/ 30 w 61"/>
                  <a:gd name="T27" fmla="*/ 7 h 39"/>
                  <a:gd name="T28" fmla="*/ 54 w 61"/>
                  <a:gd name="T29" fmla="*/ 13 h 39"/>
                  <a:gd name="T30" fmla="*/ 61 w 61"/>
                  <a:gd name="T31" fmla="*/ 19 h 39"/>
                  <a:gd name="T32" fmla="*/ 60 w 61"/>
                  <a:gd name="T33" fmla="*/ 21 h 39"/>
                  <a:gd name="T34" fmla="*/ 52 w 61"/>
                  <a:gd name="T35" fmla="*/ 21 h 39"/>
                  <a:gd name="T36" fmla="*/ 52 w 61"/>
                  <a:gd name="T37" fmla="*/ 23 h 39"/>
                  <a:gd name="T38" fmla="*/ 61 w 61"/>
                  <a:gd name="T39" fmla="*/ 28 h 39"/>
                  <a:gd name="T40" fmla="*/ 54 w 61"/>
                  <a:gd name="T41" fmla="*/ 33 h 39"/>
                  <a:gd name="T42" fmla="*/ 46 w 61"/>
                  <a:gd name="T43" fmla="*/ 35 h 39"/>
                  <a:gd name="T44" fmla="*/ 30 w 61"/>
                  <a:gd name="T45" fmla="*/ 36 h 39"/>
                  <a:gd name="T46" fmla="*/ 25 w 61"/>
                  <a:gd name="T47" fmla="*/ 39 h 39"/>
                  <a:gd name="T48" fmla="*/ 20 w 61"/>
                  <a:gd name="T4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39">
                    <a:moveTo>
                      <a:pt x="20" y="39"/>
                    </a:moveTo>
                    <a:lnTo>
                      <a:pt x="18" y="35"/>
                    </a:lnTo>
                    <a:lnTo>
                      <a:pt x="7" y="29"/>
                    </a:lnTo>
                    <a:lnTo>
                      <a:pt x="8" y="28"/>
                    </a:lnTo>
                    <a:lnTo>
                      <a:pt x="18" y="28"/>
                    </a:lnTo>
                    <a:lnTo>
                      <a:pt x="23" y="26"/>
                    </a:lnTo>
                    <a:lnTo>
                      <a:pt x="16" y="23"/>
                    </a:lnTo>
                    <a:lnTo>
                      <a:pt x="7" y="22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6" y="0"/>
                    </a:lnTo>
                    <a:lnTo>
                      <a:pt x="25" y="1"/>
                    </a:lnTo>
                    <a:lnTo>
                      <a:pt x="30" y="7"/>
                    </a:lnTo>
                    <a:lnTo>
                      <a:pt x="54" y="13"/>
                    </a:lnTo>
                    <a:lnTo>
                      <a:pt x="61" y="19"/>
                    </a:lnTo>
                    <a:lnTo>
                      <a:pt x="60" y="21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61" y="28"/>
                    </a:lnTo>
                    <a:lnTo>
                      <a:pt x="54" y="33"/>
                    </a:lnTo>
                    <a:lnTo>
                      <a:pt x="46" y="35"/>
                    </a:lnTo>
                    <a:lnTo>
                      <a:pt x="30" y="36"/>
                    </a:lnTo>
                    <a:lnTo>
                      <a:pt x="25" y="39"/>
                    </a:lnTo>
                    <a:lnTo>
                      <a:pt x="20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5" name="Freeform 1747"/>
              <p:cNvSpPr>
                <a:spLocks noEditPoints="1"/>
              </p:cNvSpPr>
              <p:nvPr/>
            </p:nvSpPr>
            <p:spPr bwMode="gray">
              <a:xfrm>
                <a:off x="1251" y="459"/>
                <a:ext cx="62" cy="40"/>
              </a:xfrm>
              <a:custGeom>
                <a:avLst/>
                <a:gdLst>
                  <a:gd name="T0" fmla="*/ 25 w 62"/>
                  <a:gd name="T1" fmla="*/ 2 h 40"/>
                  <a:gd name="T2" fmla="*/ 54 w 62"/>
                  <a:gd name="T3" fmla="*/ 15 h 40"/>
                  <a:gd name="T4" fmla="*/ 60 w 62"/>
                  <a:gd name="T5" fmla="*/ 22 h 40"/>
                  <a:gd name="T6" fmla="*/ 52 w 62"/>
                  <a:gd name="T7" fmla="*/ 24 h 40"/>
                  <a:gd name="T8" fmla="*/ 54 w 62"/>
                  <a:gd name="T9" fmla="*/ 34 h 40"/>
                  <a:gd name="T10" fmla="*/ 30 w 62"/>
                  <a:gd name="T11" fmla="*/ 37 h 40"/>
                  <a:gd name="T12" fmla="*/ 20 w 62"/>
                  <a:gd name="T13" fmla="*/ 39 h 40"/>
                  <a:gd name="T14" fmla="*/ 7 w 62"/>
                  <a:gd name="T15" fmla="*/ 30 h 40"/>
                  <a:gd name="T16" fmla="*/ 18 w 62"/>
                  <a:gd name="T17" fmla="*/ 29 h 40"/>
                  <a:gd name="T18" fmla="*/ 16 w 62"/>
                  <a:gd name="T19" fmla="*/ 23 h 40"/>
                  <a:gd name="T20" fmla="*/ 1 w 62"/>
                  <a:gd name="T21" fmla="*/ 12 h 40"/>
                  <a:gd name="T22" fmla="*/ 0 w 62"/>
                  <a:gd name="T23" fmla="*/ 4 h 40"/>
                  <a:gd name="T24" fmla="*/ 6 w 62"/>
                  <a:gd name="T25" fmla="*/ 0 h 40"/>
                  <a:gd name="T26" fmla="*/ 0 w 62"/>
                  <a:gd name="T27" fmla="*/ 4 h 40"/>
                  <a:gd name="T28" fmla="*/ 0 w 62"/>
                  <a:gd name="T29" fmla="*/ 4 h 40"/>
                  <a:gd name="T30" fmla="*/ 1 w 62"/>
                  <a:gd name="T31" fmla="*/ 12 h 40"/>
                  <a:gd name="T32" fmla="*/ 1 w 62"/>
                  <a:gd name="T33" fmla="*/ 12 h 40"/>
                  <a:gd name="T34" fmla="*/ 7 w 62"/>
                  <a:gd name="T35" fmla="*/ 23 h 40"/>
                  <a:gd name="T36" fmla="*/ 16 w 62"/>
                  <a:gd name="T37" fmla="*/ 24 h 40"/>
                  <a:gd name="T38" fmla="*/ 18 w 62"/>
                  <a:gd name="T39" fmla="*/ 29 h 40"/>
                  <a:gd name="T40" fmla="*/ 8 w 62"/>
                  <a:gd name="T41" fmla="*/ 28 h 40"/>
                  <a:gd name="T42" fmla="*/ 7 w 62"/>
                  <a:gd name="T43" fmla="*/ 30 h 40"/>
                  <a:gd name="T44" fmla="*/ 7 w 62"/>
                  <a:gd name="T45" fmla="*/ 30 h 40"/>
                  <a:gd name="T46" fmla="*/ 20 w 62"/>
                  <a:gd name="T47" fmla="*/ 39 h 40"/>
                  <a:gd name="T48" fmla="*/ 20 w 62"/>
                  <a:gd name="T49" fmla="*/ 40 h 40"/>
                  <a:gd name="T50" fmla="*/ 25 w 62"/>
                  <a:gd name="T51" fmla="*/ 40 h 40"/>
                  <a:gd name="T52" fmla="*/ 30 w 62"/>
                  <a:gd name="T53" fmla="*/ 37 h 40"/>
                  <a:gd name="T54" fmla="*/ 54 w 62"/>
                  <a:gd name="T55" fmla="*/ 35 h 40"/>
                  <a:gd name="T56" fmla="*/ 54 w 62"/>
                  <a:gd name="T57" fmla="*/ 34 h 40"/>
                  <a:gd name="T58" fmla="*/ 62 w 62"/>
                  <a:gd name="T59" fmla="*/ 29 h 40"/>
                  <a:gd name="T60" fmla="*/ 53 w 62"/>
                  <a:gd name="T61" fmla="*/ 24 h 40"/>
                  <a:gd name="T62" fmla="*/ 60 w 62"/>
                  <a:gd name="T63" fmla="*/ 22 h 40"/>
                  <a:gd name="T64" fmla="*/ 60 w 62"/>
                  <a:gd name="T65" fmla="*/ 22 h 40"/>
                  <a:gd name="T66" fmla="*/ 61 w 62"/>
                  <a:gd name="T67" fmla="*/ 20 h 40"/>
                  <a:gd name="T68" fmla="*/ 54 w 62"/>
                  <a:gd name="T69" fmla="*/ 14 h 40"/>
                  <a:gd name="T70" fmla="*/ 54 w 62"/>
                  <a:gd name="T71" fmla="*/ 14 h 40"/>
                  <a:gd name="T72" fmla="*/ 25 w 62"/>
                  <a:gd name="T73" fmla="*/ 2 h 40"/>
                  <a:gd name="T74" fmla="*/ 25 w 62"/>
                  <a:gd name="T75" fmla="*/ 2 h 40"/>
                  <a:gd name="T76" fmla="*/ 6 w 62"/>
                  <a:gd name="T7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2" h="40">
                    <a:moveTo>
                      <a:pt x="6" y="1"/>
                    </a:moveTo>
                    <a:lnTo>
                      <a:pt x="25" y="2"/>
                    </a:lnTo>
                    <a:lnTo>
                      <a:pt x="30" y="9"/>
                    </a:lnTo>
                    <a:lnTo>
                      <a:pt x="54" y="15"/>
                    </a:lnTo>
                    <a:lnTo>
                      <a:pt x="61" y="20"/>
                    </a:lnTo>
                    <a:lnTo>
                      <a:pt x="60" y="22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61" y="29"/>
                    </a:lnTo>
                    <a:lnTo>
                      <a:pt x="54" y="34"/>
                    </a:lnTo>
                    <a:lnTo>
                      <a:pt x="46" y="36"/>
                    </a:lnTo>
                    <a:lnTo>
                      <a:pt x="30" y="37"/>
                    </a:lnTo>
                    <a:lnTo>
                      <a:pt x="25" y="40"/>
                    </a:lnTo>
                    <a:lnTo>
                      <a:pt x="20" y="39"/>
                    </a:lnTo>
                    <a:lnTo>
                      <a:pt x="18" y="36"/>
                    </a:lnTo>
                    <a:lnTo>
                      <a:pt x="7" y="30"/>
                    </a:lnTo>
                    <a:lnTo>
                      <a:pt x="8" y="29"/>
                    </a:lnTo>
                    <a:lnTo>
                      <a:pt x="18" y="29"/>
                    </a:lnTo>
                    <a:lnTo>
                      <a:pt x="23" y="27"/>
                    </a:lnTo>
                    <a:lnTo>
                      <a:pt x="16" y="23"/>
                    </a:lnTo>
                    <a:lnTo>
                      <a:pt x="7" y="23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16" y="24"/>
                    </a:lnTo>
                    <a:lnTo>
                      <a:pt x="22" y="27"/>
                    </a:lnTo>
                    <a:lnTo>
                      <a:pt x="1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9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7" y="30"/>
                    </a:lnTo>
                    <a:lnTo>
                      <a:pt x="18" y="36"/>
                    </a:lnTo>
                    <a:lnTo>
                      <a:pt x="20" y="39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30" y="37"/>
                    </a:lnTo>
                    <a:lnTo>
                      <a:pt x="46" y="36"/>
                    </a:lnTo>
                    <a:lnTo>
                      <a:pt x="54" y="35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61" y="29"/>
                    </a:lnTo>
                    <a:lnTo>
                      <a:pt x="62" y="29"/>
                    </a:lnTo>
                    <a:lnTo>
                      <a:pt x="61" y="29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1" y="19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30" y="8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6" name="Freeform 1748"/>
              <p:cNvSpPr>
                <a:spLocks noEditPoints="1"/>
              </p:cNvSpPr>
              <p:nvPr/>
            </p:nvSpPr>
            <p:spPr bwMode="gray">
              <a:xfrm>
                <a:off x="1251" y="459"/>
                <a:ext cx="62" cy="40"/>
              </a:xfrm>
              <a:custGeom>
                <a:avLst/>
                <a:gdLst>
                  <a:gd name="T0" fmla="*/ 25 w 62"/>
                  <a:gd name="T1" fmla="*/ 2 h 40"/>
                  <a:gd name="T2" fmla="*/ 54 w 62"/>
                  <a:gd name="T3" fmla="*/ 15 h 40"/>
                  <a:gd name="T4" fmla="*/ 60 w 62"/>
                  <a:gd name="T5" fmla="*/ 22 h 40"/>
                  <a:gd name="T6" fmla="*/ 52 w 62"/>
                  <a:gd name="T7" fmla="*/ 24 h 40"/>
                  <a:gd name="T8" fmla="*/ 54 w 62"/>
                  <a:gd name="T9" fmla="*/ 34 h 40"/>
                  <a:gd name="T10" fmla="*/ 30 w 62"/>
                  <a:gd name="T11" fmla="*/ 37 h 40"/>
                  <a:gd name="T12" fmla="*/ 20 w 62"/>
                  <a:gd name="T13" fmla="*/ 39 h 40"/>
                  <a:gd name="T14" fmla="*/ 7 w 62"/>
                  <a:gd name="T15" fmla="*/ 30 h 40"/>
                  <a:gd name="T16" fmla="*/ 18 w 62"/>
                  <a:gd name="T17" fmla="*/ 29 h 40"/>
                  <a:gd name="T18" fmla="*/ 16 w 62"/>
                  <a:gd name="T19" fmla="*/ 23 h 40"/>
                  <a:gd name="T20" fmla="*/ 1 w 62"/>
                  <a:gd name="T21" fmla="*/ 12 h 40"/>
                  <a:gd name="T22" fmla="*/ 0 w 62"/>
                  <a:gd name="T23" fmla="*/ 4 h 40"/>
                  <a:gd name="T24" fmla="*/ 6 w 62"/>
                  <a:gd name="T25" fmla="*/ 0 h 40"/>
                  <a:gd name="T26" fmla="*/ 0 w 62"/>
                  <a:gd name="T27" fmla="*/ 4 h 40"/>
                  <a:gd name="T28" fmla="*/ 0 w 62"/>
                  <a:gd name="T29" fmla="*/ 4 h 40"/>
                  <a:gd name="T30" fmla="*/ 1 w 62"/>
                  <a:gd name="T31" fmla="*/ 12 h 40"/>
                  <a:gd name="T32" fmla="*/ 1 w 62"/>
                  <a:gd name="T33" fmla="*/ 12 h 40"/>
                  <a:gd name="T34" fmla="*/ 7 w 62"/>
                  <a:gd name="T35" fmla="*/ 23 h 40"/>
                  <a:gd name="T36" fmla="*/ 16 w 62"/>
                  <a:gd name="T37" fmla="*/ 24 h 40"/>
                  <a:gd name="T38" fmla="*/ 18 w 62"/>
                  <a:gd name="T39" fmla="*/ 29 h 40"/>
                  <a:gd name="T40" fmla="*/ 8 w 62"/>
                  <a:gd name="T41" fmla="*/ 28 h 40"/>
                  <a:gd name="T42" fmla="*/ 7 w 62"/>
                  <a:gd name="T43" fmla="*/ 30 h 40"/>
                  <a:gd name="T44" fmla="*/ 7 w 62"/>
                  <a:gd name="T45" fmla="*/ 30 h 40"/>
                  <a:gd name="T46" fmla="*/ 20 w 62"/>
                  <a:gd name="T47" fmla="*/ 39 h 40"/>
                  <a:gd name="T48" fmla="*/ 20 w 62"/>
                  <a:gd name="T49" fmla="*/ 40 h 40"/>
                  <a:gd name="T50" fmla="*/ 25 w 62"/>
                  <a:gd name="T51" fmla="*/ 40 h 40"/>
                  <a:gd name="T52" fmla="*/ 30 w 62"/>
                  <a:gd name="T53" fmla="*/ 37 h 40"/>
                  <a:gd name="T54" fmla="*/ 54 w 62"/>
                  <a:gd name="T55" fmla="*/ 35 h 40"/>
                  <a:gd name="T56" fmla="*/ 54 w 62"/>
                  <a:gd name="T57" fmla="*/ 34 h 40"/>
                  <a:gd name="T58" fmla="*/ 62 w 62"/>
                  <a:gd name="T59" fmla="*/ 29 h 40"/>
                  <a:gd name="T60" fmla="*/ 53 w 62"/>
                  <a:gd name="T61" fmla="*/ 24 h 40"/>
                  <a:gd name="T62" fmla="*/ 60 w 62"/>
                  <a:gd name="T63" fmla="*/ 22 h 40"/>
                  <a:gd name="T64" fmla="*/ 60 w 62"/>
                  <a:gd name="T65" fmla="*/ 22 h 40"/>
                  <a:gd name="T66" fmla="*/ 61 w 62"/>
                  <a:gd name="T67" fmla="*/ 20 h 40"/>
                  <a:gd name="T68" fmla="*/ 54 w 62"/>
                  <a:gd name="T69" fmla="*/ 14 h 40"/>
                  <a:gd name="T70" fmla="*/ 54 w 62"/>
                  <a:gd name="T71" fmla="*/ 14 h 40"/>
                  <a:gd name="T72" fmla="*/ 25 w 62"/>
                  <a:gd name="T73" fmla="*/ 2 h 40"/>
                  <a:gd name="T74" fmla="*/ 25 w 62"/>
                  <a:gd name="T75" fmla="*/ 2 h 40"/>
                  <a:gd name="T76" fmla="*/ 6 w 62"/>
                  <a:gd name="T7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2" h="40">
                    <a:moveTo>
                      <a:pt x="6" y="1"/>
                    </a:moveTo>
                    <a:lnTo>
                      <a:pt x="25" y="2"/>
                    </a:lnTo>
                    <a:lnTo>
                      <a:pt x="30" y="9"/>
                    </a:lnTo>
                    <a:lnTo>
                      <a:pt x="54" y="15"/>
                    </a:lnTo>
                    <a:lnTo>
                      <a:pt x="61" y="20"/>
                    </a:lnTo>
                    <a:lnTo>
                      <a:pt x="60" y="22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61" y="29"/>
                    </a:lnTo>
                    <a:lnTo>
                      <a:pt x="54" y="34"/>
                    </a:lnTo>
                    <a:lnTo>
                      <a:pt x="46" y="36"/>
                    </a:lnTo>
                    <a:lnTo>
                      <a:pt x="30" y="37"/>
                    </a:lnTo>
                    <a:lnTo>
                      <a:pt x="25" y="40"/>
                    </a:lnTo>
                    <a:lnTo>
                      <a:pt x="20" y="39"/>
                    </a:lnTo>
                    <a:lnTo>
                      <a:pt x="18" y="36"/>
                    </a:lnTo>
                    <a:lnTo>
                      <a:pt x="7" y="30"/>
                    </a:lnTo>
                    <a:lnTo>
                      <a:pt x="8" y="29"/>
                    </a:lnTo>
                    <a:lnTo>
                      <a:pt x="18" y="29"/>
                    </a:lnTo>
                    <a:lnTo>
                      <a:pt x="23" y="27"/>
                    </a:lnTo>
                    <a:lnTo>
                      <a:pt x="16" y="23"/>
                    </a:lnTo>
                    <a:lnTo>
                      <a:pt x="7" y="23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16" y="24"/>
                    </a:lnTo>
                    <a:lnTo>
                      <a:pt x="22" y="27"/>
                    </a:lnTo>
                    <a:lnTo>
                      <a:pt x="1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9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7" y="30"/>
                    </a:lnTo>
                    <a:lnTo>
                      <a:pt x="18" y="36"/>
                    </a:lnTo>
                    <a:lnTo>
                      <a:pt x="20" y="39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30" y="37"/>
                    </a:lnTo>
                    <a:lnTo>
                      <a:pt x="46" y="36"/>
                    </a:lnTo>
                    <a:lnTo>
                      <a:pt x="54" y="35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61" y="29"/>
                    </a:lnTo>
                    <a:lnTo>
                      <a:pt x="62" y="29"/>
                    </a:lnTo>
                    <a:lnTo>
                      <a:pt x="61" y="29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1" y="19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30" y="8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7" name="Freeform 1749"/>
              <p:cNvSpPr>
                <a:spLocks/>
              </p:cNvSpPr>
              <p:nvPr/>
            </p:nvSpPr>
            <p:spPr bwMode="gray">
              <a:xfrm>
                <a:off x="1296" y="500"/>
                <a:ext cx="49" cy="10"/>
              </a:xfrm>
              <a:custGeom>
                <a:avLst/>
                <a:gdLst>
                  <a:gd name="T0" fmla="*/ 7 w 49"/>
                  <a:gd name="T1" fmla="*/ 8 h 10"/>
                  <a:gd name="T2" fmla="*/ 0 w 49"/>
                  <a:gd name="T3" fmla="*/ 8 h 10"/>
                  <a:gd name="T4" fmla="*/ 0 w 49"/>
                  <a:gd name="T5" fmla="*/ 3 h 10"/>
                  <a:gd name="T6" fmla="*/ 8 w 49"/>
                  <a:gd name="T7" fmla="*/ 1 h 10"/>
                  <a:gd name="T8" fmla="*/ 27 w 49"/>
                  <a:gd name="T9" fmla="*/ 2 h 10"/>
                  <a:gd name="T10" fmla="*/ 38 w 49"/>
                  <a:gd name="T11" fmla="*/ 0 h 10"/>
                  <a:gd name="T12" fmla="*/ 49 w 49"/>
                  <a:gd name="T13" fmla="*/ 2 h 10"/>
                  <a:gd name="T14" fmla="*/ 37 w 49"/>
                  <a:gd name="T15" fmla="*/ 10 h 10"/>
                  <a:gd name="T16" fmla="*/ 7 w 49"/>
                  <a:gd name="T1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10">
                    <a:moveTo>
                      <a:pt x="7" y="8"/>
                    </a:moveTo>
                    <a:lnTo>
                      <a:pt x="0" y="8"/>
                    </a:lnTo>
                    <a:lnTo>
                      <a:pt x="0" y="3"/>
                    </a:lnTo>
                    <a:lnTo>
                      <a:pt x="8" y="1"/>
                    </a:lnTo>
                    <a:lnTo>
                      <a:pt x="27" y="2"/>
                    </a:lnTo>
                    <a:lnTo>
                      <a:pt x="38" y="0"/>
                    </a:lnTo>
                    <a:lnTo>
                      <a:pt x="49" y="2"/>
                    </a:lnTo>
                    <a:lnTo>
                      <a:pt x="37" y="10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8" name="Freeform 1750"/>
              <p:cNvSpPr>
                <a:spLocks noEditPoints="1"/>
              </p:cNvSpPr>
              <p:nvPr/>
            </p:nvSpPr>
            <p:spPr bwMode="gray">
              <a:xfrm>
                <a:off x="1296" y="500"/>
                <a:ext cx="50" cy="10"/>
              </a:xfrm>
              <a:custGeom>
                <a:avLst/>
                <a:gdLst>
                  <a:gd name="T0" fmla="*/ 38 w 50"/>
                  <a:gd name="T1" fmla="*/ 1 h 10"/>
                  <a:gd name="T2" fmla="*/ 49 w 50"/>
                  <a:gd name="T3" fmla="*/ 2 h 10"/>
                  <a:gd name="T4" fmla="*/ 37 w 50"/>
                  <a:gd name="T5" fmla="*/ 9 h 10"/>
                  <a:gd name="T6" fmla="*/ 7 w 50"/>
                  <a:gd name="T7" fmla="*/ 7 h 10"/>
                  <a:gd name="T8" fmla="*/ 1 w 50"/>
                  <a:gd name="T9" fmla="*/ 8 h 10"/>
                  <a:gd name="T10" fmla="*/ 0 w 50"/>
                  <a:gd name="T11" fmla="*/ 3 h 10"/>
                  <a:gd name="T12" fmla="*/ 8 w 50"/>
                  <a:gd name="T13" fmla="*/ 1 h 10"/>
                  <a:gd name="T14" fmla="*/ 27 w 50"/>
                  <a:gd name="T15" fmla="*/ 3 h 10"/>
                  <a:gd name="T16" fmla="*/ 38 w 50"/>
                  <a:gd name="T17" fmla="*/ 1 h 10"/>
                  <a:gd name="T18" fmla="*/ 38 w 50"/>
                  <a:gd name="T19" fmla="*/ 0 h 10"/>
                  <a:gd name="T20" fmla="*/ 38 w 50"/>
                  <a:gd name="T21" fmla="*/ 0 h 10"/>
                  <a:gd name="T22" fmla="*/ 27 w 50"/>
                  <a:gd name="T23" fmla="*/ 2 h 10"/>
                  <a:gd name="T24" fmla="*/ 8 w 50"/>
                  <a:gd name="T25" fmla="*/ 1 h 10"/>
                  <a:gd name="T26" fmla="*/ 8 w 50"/>
                  <a:gd name="T27" fmla="*/ 1 h 10"/>
                  <a:gd name="T28" fmla="*/ 8 w 50"/>
                  <a:gd name="T29" fmla="*/ 1 h 10"/>
                  <a:gd name="T30" fmla="*/ 0 w 50"/>
                  <a:gd name="T31" fmla="*/ 3 h 10"/>
                  <a:gd name="T32" fmla="*/ 0 w 50"/>
                  <a:gd name="T33" fmla="*/ 3 h 10"/>
                  <a:gd name="T34" fmla="*/ 0 w 50"/>
                  <a:gd name="T35" fmla="*/ 3 h 10"/>
                  <a:gd name="T36" fmla="*/ 0 w 50"/>
                  <a:gd name="T37" fmla="*/ 8 h 10"/>
                  <a:gd name="T38" fmla="*/ 0 w 50"/>
                  <a:gd name="T39" fmla="*/ 9 h 10"/>
                  <a:gd name="T40" fmla="*/ 1 w 50"/>
                  <a:gd name="T41" fmla="*/ 9 h 10"/>
                  <a:gd name="T42" fmla="*/ 7 w 50"/>
                  <a:gd name="T43" fmla="*/ 8 h 10"/>
                  <a:gd name="T44" fmla="*/ 37 w 50"/>
                  <a:gd name="T45" fmla="*/ 10 h 10"/>
                  <a:gd name="T46" fmla="*/ 38 w 50"/>
                  <a:gd name="T47" fmla="*/ 10 h 10"/>
                  <a:gd name="T48" fmla="*/ 38 w 50"/>
                  <a:gd name="T49" fmla="*/ 10 h 10"/>
                  <a:gd name="T50" fmla="*/ 49 w 50"/>
                  <a:gd name="T51" fmla="*/ 2 h 10"/>
                  <a:gd name="T52" fmla="*/ 50 w 50"/>
                  <a:gd name="T53" fmla="*/ 1 h 10"/>
                  <a:gd name="T54" fmla="*/ 49 w 50"/>
                  <a:gd name="T55" fmla="*/ 1 h 10"/>
                  <a:gd name="T56" fmla="*/ 38 w 50"/>
                  <a:gd name="T57" fmla="*/ 0 h 10"/>
                  <a:gd name="T58" fmla="*/ 38 w 50"/>
                  <a:gd name="T59" fmla="*/ 0 h 10"/>
                  <a:gd name="T60" fmla="*/ 38 w 50"/>
                  <a:gd name="T6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10">
                    <a:moveTo>
                      <a:pt x="38" y="1"/>
                    </a:moveTo>
                    <a:lnTo>
                      <a:pt x="49" y="2"/>
                    </a:lnTo>
                    <a:lnTo>
                      <a:pt x="37" y="9"/>
                    </a:lnTo>
                    <a:lnTo>
                      <a:pt x="7" y="7"/>
                    </a:lnTo>
                    <a:lnTo>
                      <a:pt x="1" y="8"/>
                    </a:lnTo>
                    <a:lnTo>
                      <a:pt x="0" y="3"/>
                    </a:lnTo>
                    <a:lnTo>
                      <a:pt x="8" y="1"/>
                    </a:lnTo>
                    <a:lnTo>
                      <a:pt x="27" y="3"/>
                    </a:lnTo>
                    <a:lnTo>
                      <a:pt x="38" y="1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lnTo>
                      <a:pt x="27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7" y="8"/>
                    </a:lnTo>
                    <a:lnTo>
                      <a:pt x="37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49" y="2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9" name="Freeform 1751"/>
              <p:cNvSpPr>
                <a:spLocks noEditPoints="1"/>
              </p:cNvSpPr>
              <p:nvPr/>
            </p:nvSpPr>
            <p:spPr bwMode="gray">
              <a:xfrm>
                <a:off x="1296" y="500"/>
                <a:ext cx="50" cy="10"/>
              </a:xfrm>
              <a:custGeom>
                <a:avLst/>
                <a:gdLst>
                  <a:gd name="T0" fmla="*/ 38 w 50"/>
                  <a:gd name="T1" fmla="*/ 1 h 10"/>
                  <a:gd name="T2" fmla="*/ 49 w 50"/>
                  <a:gd name="T3" fmla="*/ 2 h 10"/>
                  <a:gd name="T4" fmla="*/ 37 w 50"/>
                  <a:gd name="T5" fmla="*/ 9 h 10"/>
                  <a:gd name="T6" fmla="*/ 7 w 50"/>
                  <a:gd name="T7" fmla="*/ 7 h 10"/>
                  <a:gd name="T8" fmla="*/ 1 w 50"/>
                  <a:gd name="T9" fmla="*/ 8 h 10"/>
                  <a:gd name="T10" fmla="*/ 0 w 50"/>
                  <a:gd name="T11" fmla="*/ 3 h 10"/>
                  <a:gd name="T12" fmla="*/ 8 w 50"/>
                  <a:gd name="T13" fmla="*/ 1 h 10"/>
                  <a:gd name="T14" fmla="*/ 27 w 50"/>
                  <a:gd name="T15" fmla="*/ 3 h 10"/>
                  <a:gd name="T16" fmla="*/ 38 w 50"/>
                  <a:gd name="T17" fmla="*/ 1 h 10"/>
                  <a:gd name="T18" fmla="*/ 38 w 50"/>
                  <a:gd name="T19" fmla="*/ 0 h 10"/>
                  <a:gd name="T20" fmla="*/ 38 w 50"/>
                  <a:gd name="T21" fmla="*/ 0 h 10"/>
                  <a:gd name="T22" fmla="*/ 27 w 50"/>
                  <a:gd name="T23" fmla="*/ 2 h 10"/>
                  <a:gd name="T24" fmla="*/ 8 w 50"/>
                  <a:gd name="T25" fmla="*/ 1 h 10"/>
                  <a:gd name="T26" fmla="*/ 8 w 50"/>
                  <a:gd name="T27" fmla="*/ 1 h 10"/>
                  <a:gd name="T28" fmla="*/ 8 w 50"/>
                  <a:gd name="T29" fmla="*/ 1 h 10"/>
                  <a:gd name="T30" fmla="*/ 0 w 50"/>
                  <a:gd name="T31" fmla="*/ 3 h 10"/>
                  <a:gd name="T32" fmla="*/ 0 w 50"/>
                  <a:gd name="T33" fmla="*/ 3 h 10"/>
                  <a:gd name="T34" fmla="*/ 0 w 50"/>
                  <a:gd name="T35" fmla="*/ 3 h 10"/>
                  <a:gd name="T36" fmla="*/ 0 w 50"/>
                  <a:gd name="T37" fmla="*/ 8 h 10"/>
                  <a:gd name="T38" fmla="*/ 0 w 50"/>
                  <a:gd name="T39" fmla="*/ 9 h 10"/>
                  <a:gd name="T40" fmla="*/ 1 w 50"/>
                  <a:gd name="T41" fmla="*/ 9 h 10"/>
                  <a:gd name="T42" fmla="*/ 7 w 50"/>
                  <a:gd name="T43" fmla="*/ 8 h 10"/>
                  <a:gd name="T44" fmla="*/ 37 w 50"/>
                  <a:gd name="T45" fmla="*/ 10 h 10"/>
                  <a:gd name="T46" fmla="*/ 38 w 50"/>
                  <a:gd name="T47" fmla="*/ 10 h 10"/>
                  <a:gd name="T48" fmla="*/ 38 w 50"/>
                  <a:gd name="T49" fmla="*/ 10 h 10"/>
                  <a:gd name="T50" fmla="*/ 49 w 50"/>
                  <a:gd name="T51" fmla="*/ 2 h 10"/>
                  <a:gd name="T52" fmla="*/ 50 w 50"/>
                  <a:gd name="T53" fmla="*/ 1 h 10"/>
                  <a:gd name="T54" fmla="*/ 49 w 50"/>
                  <a:gd name="T55" fmla="*/ 1 h 10"/>
                  <a:gd name="T56" fmla="*/ 38 w 50"/>
                  <a:gd name="T57" fmla="*/ 0 h 10"/>
                  <a:gd name="T58" fmla="*/ 38 w 50"/>
                  <a:gd name="T59" fmla="*/ 0 h 10"/>
                  <a:gd name="T60" fmla="*/ 38 w 50"/>
                  <a:gd name="T6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10">
                    <a:moveTo>
                      <a:pt x="38" y="1"/>
                    </a:moveTo>
                    <a:lnTo>
                      <a:pt x="49" y="2"/>
                    </a:lnTo>
                    <a:lnTo>
                      <a:pt x="37" y="9"/>
                    </a:lnTo>
                    <a:lnTo>
                      <a:pt x="7" y="7"/>
                    </a:lnTo>
                    <a:lnTo>
                      <a:pt x="1" y="8"/>
                    </a:lnTo>
                    <a:lnTo>
                      <a:pt x="0" y="3"/>
                    </a:lnTo>
                    <a:lnTo>
                      <a:pt x="8" y="1"/>
                    </a:lnTo>
                    <a:lnTo>
                      <a:pt x="27" y="3"/>
                    </a:lnTo>
                    <a:lnTo>
                      <a:pt x="38" y="1"/>
                    </a:lnTo>
                    <a:moveTo>
                      <a:pt x="38" y="0"/>
                    </a:moveTo>
                    <a:lnTo>
                      <a:pt x="38" y="0"/>
                    </a:lnTo>
                    <a:lnTo>
                      <a:pt x="27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7" y="8"/>
                    </a:lnTo>
                    <a:lnTo>
                      <a:pt x="37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49" y="2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0" name="Freeform 1752"/>
              <p:cNvSpPr>
                <a:spLocks/>
              </p:cNvSpPr>
              <p:nvPr/>
            </p:nvSpPr>
            <p:spPr bwMode="gray">
              <a:xfrm>
                <a:off x="1313" y="482"/>
                <a:ext cx="6" cy="6"/>
              </a:xfrm>
              <a:custGeom>
                <a:avLst/>
                <a:gdLst>
                  <a:gd name="T0" fmla="*/ 1 w 6"/>
                  <a:gd name="T1" fmla="*/ 4 h 6"/>
                  <a:gd name="T2" fmla="*/ 0 w 6"/>
                  <a:gd name="T3" fmla="*/ 0 h 6"/>
                  <a:gd name="T4" fmla="*/ 6 w 6"/>
                  <a:gd name="T5" fmla="*/ 1 h 6"/>
                  <a:gd name="T6" fmla="*/ 6 w 6"/>
                  <a:gd name="T7" fmla="*/ 6 h 6"/>
                  <a:gd name="T8" fmla="*/ 1 w 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lnTo>
                      <a:pt x="0" y="0"/>
                    </a:lnTo>
                    <a:lnTo>
                      <a:pt x="6" y="1"/>
                    </a:lnTo>
                    <a:lnTo>
                      <a:pt x="6" y="6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1" name="Freeform 1753"/>
              <p:cNvSpPr>
                <a:spLocks noEditPoints="1"/>
              </p:cNvSpPr>
              <p:nvPr/>
            </p:nvSpPr>
            <p:spPr bwMode="gray">
              <a:xfrm>
                <a:off x="1313" y="482"/>
                <a:ext cx="7" cy="6"/>
              </a:xfrm>
              <a:custGeom>
                <a:avLst/>
                <a:gdLst>
                  <a:gd name="T0" fmla="*/ 1 w 7"/>
                  <a:gd name="T1" fmla="*/ 0 h 6"/>
                  <a:gd name="T2" fmla="*/ 6 w 7"/>
                  <a:gd name="T3" fmla="*/ 1 h 6"/>
                  <a:gd name="T4" fmla="*/ 6 w 7"/>
                  <a:gd name="T5" fmla="*/ 5 h 6"/>
                  <a:gd name="T6" fmla="*/ 2 w 7"/>
                  <a:gd name="T7" fmla="*/ 4 h 6"/>
                  <a:gd name="T8" fmla="*/ 1 w 7"/>
                  <a:gd name="T9" fmla="*/ 0 h 6"/>
                  <a:gd name="T10" fmla="*/ 0 w 7"/>
                  <a:gd name="T11" fmla="*/ 0 h 6"/>
                  <a:gd name="T12" fmla="*/ 0 w 7"/>
                  <a:gd name="T13" fmla="*/ 1 h 6"/>
                  <a:gd name="T14" fmla="*/ 1 w 7"/>
                  <a:gd name="T15" fmla="*/ 4 h 6"/>
                  <a:gd name="T16" fmla="*/ 1 w 7"/>
                  <a:gd name="T17" fmla="*/ 5 h 6"/>
                  <a:gd name="T18" fmla="*/ 1 w 7"/>
                  <a:gd name="T19" fmla="*/ 5 h 6"/>
                  <a:gd name="T20" fmla="*/ 6 w 7"/>
                  <a:gd name="T21" fmla="*/ 6 h 6"/>
                  <a:gd name="T22" fmla="*/ 7 w 7"/>
                  <a:gd name="T23" fmla="*/ 6 h 6"/>
                  <a:gd name="T24" fmla="*/ 7 w 7"/>
                  <a:gd name="T25" fmla="*/ 5 h 6"/>
                  <a:gd name="T26" fmla="*/ 7 w 7"/>
                  <a:gd name="T27" fmla="*/ 1 h 6"/>
                  <a:gd name="T28" fmla="*/ 7 w 7"/>
                  <a:gd name="T29" fmla="*/ 0 h 6"/>
                  <a:gd name="T30" fmla="*/ 6 w 7"/>
                  <a:gd name="T31" fmla="*/ 0 h 6"/>
                  <a:gd name="T32" fmla="*/ 1 w 7"/>
                  <a:gd name="T33" fmla="*/ 0 h 6"/>
                  <a:gd name="T34" fmla="*/ 0 w 7"/>
                  <a:gd name="T35" fmla="*/ 0 h 6"/>
                  <a:gd name="T36" fmla="*/ 0 w 7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lnTo>
                      <a:pt x="6" y="1"/>
                    </a:lnTo>
                    <a:lnTo>
                      <a:pt x="6" y="5"/>
                    </a:lnTo>
                    <a:lnTo>
                      <a:pt x="2" y="4"/>
                    </a:lnTo>
                    <a:lnTo>
                      <a:pt x="1" y="0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2" name="Freeform 1754"/>
              <p:cNvSpPr>
                <a:spLocks noEditPoints="1"/>
              </p:cNvSpPr>
              <p:nvPr/>
            </p:nvSpPr>
            <p:spPr bwMode="gray">
              <a:xfrm>
                <a:off x="1313" y="482"/>
                <a:ext cx="7" cy="6"/>
              </a:xfrm>
              <a:custGeom>
                <a:avLst/>
                <a:gdLst>
                  <a:gd name="T0" fmla="*/ 1 w 7"/>
                  <a:gd name="T1" fmla="*/ 0 h 6"/>
                  <a:gd name="T2" fmla="*/ 6 w 7"/>
                  <a:gd name="T3" fmla="*/ 1 h 6"/>
                  <a:gd name="T4" fmla="*/ 6 w 7"/>
                  <a:gd name="T5" fmla="*/ 5 h 6"/>
                  <a:gd name="T6" fmla="*/ 2 w 7"/>
                  <a:gd name="T7" fmla="*/ 4 h 6"/>
                  <a:gd name="T8" fmla="*/ 1 w 7"/>
                  <a:gd name="T9" fmla="*/ 0 h 6"/>
                  <a:gd name="T10" fmla="*/ 0 w 7"/>
                  <a:gd name="T11" fmla="*/ 0 h 6"/>
                  <a:gd name="T12" fmla="*/ 0 w 7"/>
                  <a:gd name="T13" fmla="*/ 1 h 6"/>
                  <a:gd name="T14" fmla="*/ 1 w 7"/>
                  <a:gd name="T15" fmla="*/ 4 h 6"/>
                  <a:gd name="T16" fmla="*/ 1 w 7"/>
                  <a:gd name="T17" fmla="*/ 5 h 6"/>
                  <a:gd name="T18" fmla="*/ 1 w 7"/>
                  <a:gd name="T19" fmla="*/ 5 h 6"/>
                  <a:gd name="T20" fmla="*/ 6 w 7"/>
                  <a:gd name="T21" fmla="*/ 6 h 6"/>
                  <a:gd name="T22" fmla="*/ 7 w 7"/>
                  <a:gd name="T23" fmla="*/ 6 h 6"/>
                  <a:gd name="T24" fmla="*/ 7 w 7"/>
                  <a:gd name="T25" fmla="*/ 5 h 6"/>
                  <a:gd name="T26" fmla="*/ 7 w 7"/>
                  <a:gd name="T27" fmla="*/ 1 h 6"/>
                  <a:gd name="T28" fmla="*/ 7 w 7"/>
                  <a:gd name="T29" fmla="*/ 0 h 6"/>
                  <a:gd name="T30" fmla="*/ 6 w 7"/>
                  <a:gd name="T31" fmla="*/ 0 h 6"/>
                  <a:gd name="T32" fmla="*/ 1 w 7"/>
                  <a:gd name="T33" fmla="*/ 0 h 6"/>
                  <a:gd name="T34" fmla="*/ 0 w 7"/>
                  <a:gd name="T35" fmla="*/ 0 h 6"/>
                  <a:gd name="T36" fmla="*/ 0 w 7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lnTo>
                      <a:pt x="6" y="1"/>
                    </a:lnTo>
                    <a:lnTo>
                      <a:pt x="6" y="5"/>
                    </a:lnTo>
                    <a:lnTo>
                      <a:pt x="2" y="4"/>
                    </a:lnTo>
                    <a:lnTo>
                      <a:pt x="1" y="0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3" name="Freeform 1755"/>
              <p:cNvSpPr>
                <a:spLocks/>
              </p:cNvSpPr>
              <p:nvPr/>
            </p:nvSpPr>
            <p:spPr bwMode="gray">
              <a:xfrm>
                <a:off x="1268" y="564"/>
                <a:ext cx="20" cy="7"/>
              </a:xfrm>
              <a:custGeom>
                <a:avLst/>
                <a:gdLst>
                  <a:gd name="T0" fmla="*/ 1 w 20"/>
                  <a:gd name="T1" fmla="*/ 4 h 7"/>
                  <a:gd name="T2" fmla="*/ 10 w 20"/>
                  <a:gd name="T3" fmla="*/ 0 h 7"/>
                  <a:gd name="T4" fmla="*/ 20 w 20"/>
                  <a:gd name="T5" fmla="*/ 0 h 7"/>
                  <a:gd name="T6" fmla="*/ 18 w 20"/>
                  <a:gd name="T7" fmla="*/ 4 h 7"/>
                  <a:gd name="T8" fmla="*/ 12 w 20"/>
                  <a:gd name="T9" fmla="*/ 5 h 7"/>
                  <a:gd name="T10" fmla="*/ 10 w 20"/>
                  <a:gd name="T11" fmla="*/ 5 h 7"/>
                  <a:gd name="T12" fmla="*/ 0 w 20"/>
                  <a:gd name="T13" fmla="*/ 7 h 7"/>
                  <a:gd name="T14" fmla="*/ 1 w 20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7">
                    <a:moveTo>
                      <a:pt x="1" y="4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18" y="4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0" y="7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4" name="Freeform 1756"/>
              <p:cNvSpPr>
                <a:spLocks noEditPoints="1"/>
              </p:cNvSpPr>
              <p:nvPr/>
            </p:nvSpPr>
            <p:spPr bwMode="gray">
              <a:xfrm>
                <a:off x="1268" y="563"/>
                <a:ext cx="20" cy="8"/>
              </a:xfrm>
              <a:custGeom>
                <a:avLst/>
                <a:gdLst>
                  <a:gd name="T0" fmla="*/ 19 w 20"/>
                  <a:gd name="T1" fmla="*/ 1 h 8"/>
                  <a:gd name="T2" fmla="*/ 18 w 20"/>
                  <a:gd name="T3" fmla="*/ 5 h 8"/>
                  <a:gd name="T4" fmla="*/ 12 w 20"/>
                  <a:gd name="T5" fmla="*/ 6 h 8"/>
                  <a:gd name="T6" fmla="*/ 10 w 20"/>
                  <a:gd name="T7" fmla="*/ 6 h 8"/>
                  <a:gd name="T8" fmla="*/ 0 w 20"/>
                  <a:gd name="T9" fmla="*/ 7 h 8"/>
                  <a:gd name="T10" fmla="*/ 1 w 20"/>
                  <a:gd name="T11" fmla="*/ 5 h 8"/>
                  <a:gd name="T12" fmla="*/ 10 w 20"/>
                  <a:gd name="T13" fmla="*/ 1 h 8"/>
                  <a:gd name="T14" fmla="*/ 19 w 20"/>
                  <a:gd name="T15" fmla="*/ 1 h 8"/>
                  <a:gd name="T16" fmla="*/ 20 w 20"/>
                  <a:gd name="T17" fmla="*/ 0 h 8"/>
                  <a:gd name="T18" fmla="*/ 19 w 20"/>
                  <a:gd name="T19" fmla="*/ 0 h 8"/>
                  <a:gd name="T20" fmla="*/ 10 w 20"/>
                  <a:gd name="T21" fmla="*/ 1 h 8"/>
                  <a:gd name="T22" fmla="*/ 10 w 20"/>
                  <a:gd name="T23" fmla="*/ 1 h 8"/>
                  <a:gd name="T24" fmla="*/ 10 w 20"/>
                  <a:gd name="T25" fmla="*/ 1 h 8"/>
                  <a:gd name="T26" fmla="*/ 1 w 20"/>
                  <a:gd name="T27" fmla="*/ 5 h 8"/>
                  <a:gd name="T28" fmla="*/ 1 w 20"/>
                  <a:gd name="T29" fmla="*/ 5 h 8"/>
                  <a:gd name="T30" fmla="*/ 1 w 20"/>
                  <a:gd name="T31" fmla="*/ 5 h 8"/>
                  <a:gd name="T32" fmla="*/ 0 w 20"/>
                  <a:gd name="T33" fmla="*/ 7 h 8"/>
                  <a:gd name="T34" fmla="*/ 0 w 20"/>
                  <a:gd name="T35" fmla="*/ 8 h 8"/>
                  <a:gd name="T36" fmla="*/ 0 w 20"/>
                  <a:gd name="T37" fmla="*/ 8 h 8"/>
                  <a:gd name="T38" fmla="*/ 10 w 20"/>
                  <a:gd name="T39" fmla="*/ 6 h 8"/>
                  <a:gd name="T40" fmla="*/ 11 w 20"/>
                  <a:gd name="T41" fmla="*/ 6 h 8"/>
                  <a:gd name="T42" fmla="*/ 12 w 20"/>
                  <a:gd name="T43" fmla="*/ 7 h 8"/>
                  <a:gd name="T44" fmla="*/ 12 w 20"/>
                  <a:gd name="T45" fmla="*/ 7 h 8"/>
                  <a:gd name="T46" fmla="*/ 18 w 20"/>
                  <a:gd name="T47" fmla="*/ 5 h 8"/>
                  <a:gd name="T48" fmla="*/ 19 w 20"/>
                  <a:gd name="T49" fmla="*/ 5 h 8"/>
                  <a:gd name="T50" fmla="*/ 19 w 20"/>
                  <a:gd name="T51" fmla="*/ 5 h 8"/>
                  <a:gd name="T52" fmla="*/ 20 w 20"/>
                  <a:gd name="T53" fmla="*/ 1 h 8"/>
                  <a:gd name="T54" fmla="*/ 20 w 20"/>
                  <a:gd name="T55" fmla="*/ 0 h 8"/>
                  <a:gd name="T56" fmla="*/ 20 w 20"/>
                  <a:gd name="T5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8">
                    <a:moveTo>
                      <a:pt x="19" y="1"/>
                    </a:moveTo>
                    <a:lnTo>
                      <a:pt x="18" y="5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0" y="1"/>
                    </a:lnTo>
                    <a:lnTo>
                      <a:pt x="19" y="1"/>
                    </a:lnTo>
                    <a:close/>
                    <a:moveTo>
                      <a:pt x="20" y="0"/>
                    </a:moveTo>
                    <a:lnTo>
                      <a:pt x="19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5" name="Freeform 1757"/>
              <p:cNvSpPr>
                <a:spLocks noEditPoints="1"/>
              </p:cNvSpPr>
              <p:nvPr/>
            </p:nvSpPr>
            <p:spPr bwMode="gray">
              <a:xfrm>
                <a:off x="1268" y="563"/>
                <a:ext cx="20" cy="8"/>
              </a:xfrm>
              <a:custGeom>
                <a:avLst/>
                <a:gdLst>
                  <a:gd name="T0" fmla="*/ 19 w 20"/>
                  <a:gd name="T1" fmla="*/ 1 h 8"/>
                  <a:gd name="T2" fmla="*/ 18 w 20"/>
                  <a:gd name="T3" fmla="*/ 5 h 8"/>
                  <a:gd name="T4" fmla="*/ 12 w 20"/>
                  <a:gd name="T5" fmla="*/ 6 h 8"/>
                  <a:gd name="T6" fmla="*/ 10 w 20"/>
                  <a:gd name="T7" fmla="*/ 6 h 8"/>
                  <a:gd name="T8" fmla="*/ 0 w 20"/>
                  <a:gd name="T9" fmla="*/ 7 h 8"/>
                  <a:gd name="T10" fmla="*/ 1 w 20"/>
                  <a:gd name="T11" fmla="*/ 5 h 8"/>
                  <a:gd name="T12" fmla="*/ 10 w 20"/>
                  <a:gd name="T13" fmla="*/ 1 h 8"/>
                  <a:gd name="T14" fmla="*/ 19 w 20"/>
                  <a:gd name="T15" fmla="*/ 1 h 8"/>
                  <a:gd name="T16" fmla="*/ 20 w 20"/>
                  <a:gd name="T17" fmla="*/ 0 h 8"/>
                  <a:gd name="T18" fmla="*/ 19 w 20"/>
                  <a:gd name="T19" fmla="*/ 0 h 8"/>
                  <a:gd name="T20" fmla="*/ 10 w 20"/>
                  <a:gd name="T21" fmla="*/ 1 h 8"/>
                  <a:gd name="T22" fmla="*/ 10 w 20"/>
                  <a:gd name="T23" fmla="*/ 1 h 8"/>
                  <a:gd name="T24" fmla="*/ 10 w 20"/>
                  <a:gd name="T25" fmla="*/ 1 h 8"/>
                  <a:gd name="T26" fmla="*/ 1 w 20"/>
                  <a:gd name="T27" fmla="*/ 5 h 8"/>
                  <a:gd name="T28" fmla="*/ 1 w 20"/>
                  <a:gd name="T29" fmla="*/ 5 h 8"/>
                  <a:gd name="T30" fmla="*/ 1 w 20"/>
                  <a:gd name="T31" fmla="*/ 5 h 8"/>
                  <a:gd name="T32" fmla="*/ 0 w 20"/>
                  <a:gd name="T33" fmla="*/ 7 h 8"/>
                  <a:gd name="T34" fmla="*/ 0 w 20"/>
                  <a:gd name="T35" fmla="*/ 8 h 8"/>
                  <a:gd name="T36" fmla="*/ 0 w 20"/>
                  <a:gd name="T37" fmla="*/ 8 h 8"/>
                  <a:gd name="T38" fmla="*/ 10 w 20"/>
                  <a:gd name="T39" fmla="*/ 6 h 8"/>
                  <a:gd name="T40" fmla="*/ 11 w 20"/>
                  <a:gd name="T41" fmla="*/ 6 h 8"/>
                  <a:gd name="T42" fmla="*/ 12 w 20"/>
                  <a:gd name="T43" fmla="*/ 7 h 8"/>
                  <a:gd name="T44" fmla="*/ 12 w 20"/>
                  <a:gd name="T45" fmla="*/ 7 h 8"/>
                  <a:gd name="T46" fmla="*/ 18 w 20"/>
                  <a:gd name="T47" fmla="*/ 5 h 8"/>
                  <a:gd name="T48" fmla="*/ 19 w 20"/>
                  <a:gd name="T49" fmla="*/ 5 h 8"/>
                  <a:gd name="T50" fmla="*/ 19 w 20"/>
                  <a:gd name="T51" fmla="*/ 5 h 8"/>
                  <a:gd name="T52" fmla="*/ 20 w 20"/>
                  <a:gd name="T53" fmla="*/ 1 h 8"/>
                  <a:gd name="T54" fmla="*/ 20 w 20"/>
                  <a:gd name="T55" fmla="*/ 0 h 8"/>
                  <a:gd name="T56" fmla="*/ 20 w 20"/>
                  <a:gd name="T5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8">
                    <a:moveTo>
                      <a:pt x="19" y="1"/>
                    </a:moveTo>
                    <a:lnTo>
                      <a:pt x="18" y="5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0" y="1"/>
                    </a:lnTo>
                    <a:lnTo>
                      <a:pt x="19" y="1"/>
                    </a:lnTo>
                    <a:moveTo>
                      <a:pt x="20" y="0"/>
                    </a:moveTo>
                    <a:lnTo>
                      <a:pt x="19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6" name="Freeform 1758"/>
              <p:cNvSpPr>
                <a:spLocks/>
              </p:cNvSpPr>
              <p:nvPr/>
            </p:nvSpPr>
            <p:spPr bwMode="gray">
              <a:xfrm>
                <a:off x="1310" y="558"/>
                <a:ext cx="10" cy="5"/>
              </a:xfrm>
              <a:custGeom>
                <a:avLst/>
                <a:gdLst>
                  <a:gd name="T0" fmla="*/ 4 w 10"/>
                  <a:gd name="T1" fmla="*/ 5 h 5"/>
                  <a:gd name="T2" fmla="*/ 0 w 10"/>
                  <a:gd name="T3" fmla="*/ 1 h 5"/>
                  <a:gd name="T4" fmla="*/ 7 w 10"/>
                  <a:gd name="T5" fmla="*/ 0 h 5"/>
                  <a:gd name="T6" fmla="*/ 10 w 10"/>
                  <a:gd name="T7" fmla="*/ 4 h 5"/>
                  <a:gd name="T8" fmla="*/ 8 w 10"/>
                  <a:gd name="T9" fmla="*/ 5 h 5"/>
                  <a:gd name="T10" fmla="*/ 4 w 10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4" y="5"/>
                    </a:moveTo>
                    <a:lnTo>
                      <a:pt x="0" y="1"/>
                    </a:lnTo>
                    <a:lnTo>
                      <a:pt x="7" y="0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7" name="Freeform 1759"/>
              <p:cNvSpPr>
                <a:spLocks noEditPoints="1"/>
              </p:cNvSpPr>
              <p:nvPr/>
            </p:nvSpPr>
            <p:spPr bwMode="gray">
              <a:xfrm>
                <a:off x="1310" y="558"/>
                <a:ext cx="10" cy="6"/>
              </a:xfrm>
              <a:custGeom>
                <a:avLst/>
                <a:gdLst>
                  <a:gd name="T0" fmla="*/ 6 w 10"/>
                  <a:gd name="T1" fmla="*/ 1 h 6"/>
                  <a:gd name="T2" fmla="*/ 9 w 10"/>
                  <a:gd name="T3" fmla="*/ 4 h 6"/>
                  <a:gd name="T4" fmla="*/ 8 w 10"/>
                  <a:gd name="T5" fmla="*/ 5 h 6"/>
                  <a:gd name="T6" fmla="*/ 5 w 10"/>
                  <a:gd name="T7" fmla="*/ 5 h 6"/>
                  <a:gd name="T8" fmla="*/ 0 w 10"/>
                  <a:gd name="T9" fmla="*/ 1 h 6"/>
                  <a:gd name="T10" fmla="*/ 6 w 10"/>
                  <a:gd name="T11" fmla="*/ 1 h 6"/>
                  <a:gd name="T12" fmla="*/ 7 w 10"/>
                  <a:gd name="T13" fmla="*/ 0 h 6"/>
                  <a:gd name="T14" fmla="*/ 6 w 10"/>
                  <a:gd name="T15" fmla="*/ 0 h 6"/>
                  <a:gd name="T16" fmla="*/ 0 w 10"/>
                  <a:gd name="T17" fmla="*/ 1 h 6"/>
                  <a:gd name="T18" fmla="*/ 0 w 10"/>
                  <a:gd name="T19" fmla="*/ 1 h 6"/>
                  <a:gd name="T20" fmla="*/ 0 w 10"/>
                  <a:gd name="T21" fmla="*/ 1 h 6"/>
                  <a:gd name="T22" fmla="*/ 4 w 10"/>
                  <a:gd name="T23" fmla="*/ 5 h 6"/>
                  <a:gd name="T24" fmla="*/ 4 w 10"/>
                  <a:gd name="T25" fmla="*/ 6 h 6"/>
                  <a:gd name="T26" fmla="*/ 5 w 10"/>
                  <a:gd name="T27" fmla="*/ 6 h 6"/>
                  <a:gd name="T28" fmla="*/ 8 w 10"/>
                  <a:gd name="T29" fmla="*/ 6 h 6"/>
                  <a:gd name="T30" fmla="*/ 8 w 10"/>
                  <a:gd name="T31" fmla="*/ 6 h 6"/>
                  <a:gd name="T32" fmla="*/ 8 w 10"/>
                  <a:gd name="T33" fmla="*/ 6 h 6"/>
                  <a:gd name="T34" fmla="*/ 9 w 10"/>
                  <a:gd name="T35" fmla="*/ 4 h 6"/>
                  <a:gd name="T36" fmla="*/ 10 w 10"/>
                  <a:gd name="T37" fmla="*/ 4 h 6"/>
                  <a:gd name="T38" fmla="*/ 10 w 10"/>
                  <a:gd name="T39" fmla="*/ 4 h 6"/>
                  <a:gd name="T40" fmla="*/ 7 w 10"/>
                  <a:gd name="T41" fmla="*/ 0 h 6"/>
                  <a:gd name="T42" fmla="*/ 7 w 10"/>
                  <a:gd name="T43" fmla="*/ 0 h 6"/>
                  <a:gd name="T44" fmla="*/ 7 w 10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6">
                    <a:moveTo>
                      <a:pt x="6" y="1"/>
                    </a:moveTo>
                    <a:lnTo>
                      <a:pt x="9" y="4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0" y="1"/>
                    </a:lnTo>
                    <a:lnTo>
                      <a:pt x="6" y="1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8" name="Freeform 1760"/>
              <p:cNvSpPr>
                <a:spLocks noEditPoints="1"/>
              </p:cNvSpPr>
              <p:nvPr/>
            </p:nvSpPr>
            <p:spPr bwMode="gray">
              <a:xfrm>
                <a:off x="1310" y="558"/>
                <a:ext cx="10" cy="6"/>
              </a:xfrm>
              <a:custGeom>
                <a:avLst/>
                <a:gdLst>
                  <a:gd name="T0" fmla="*/ 6 w 10"/>
                  <a:gd name="T1" fmla="*/ 1 h 6"/>
                  <a:gd name="T2" fmla="*/ 9 w 10"/>
                  <a:gd name="T3" fmla="*/ 4 h 6"/>
                  <a:gd name="T4" fmla="*/ 8 w 10"/>
                  <a:gd name="T5" fmla="*/ 5 h 6"/>
                  <a:gd name="T6" fmla="*/ 5 w 10"/>
                  <a:gd name="T7" fmla="*/ 5 h 6"/>
                  <a:gd name="T8" fmla="*/ 0 w 10"/>
                  <a:gd name="T9" fmla="*/ 1 h 6"/>
                  <a:gd name="T10" fmla="*/ 6 w 10"/>
                  <a:gd name="T11" fmla="*/ 1 h 6"/>
                  <a:gd name="T12" fmla="*/ 7 w 10"/>
                  <a:gd name="T13" fmla="*/ 0 h 6"/>
                  <a:gd name="T14" fmla="*/ 6 w 10"/>
                  <a:gd name="T15" fmla="*/ 0 h 6"/>
                  <a:gd name="T16" fmla="*/ 0 w 10"/>
                  <a:gd name="T17" fmla="*/ 1 h 6"/>
                  <a:gd name="T18" fmla="*/ 0 w 10"/>
                  <a:gd name="T19" fmla="*/ 1 h 6"/>
                  <a:gd name="T20" fmla="*/ 0 w 10"/>
                  <a:gd name="T21" fmla="*/ 1 h 6"/>
                  <a:gd name="T22" fmla="*/ 4 w 10"/>
                  <a:gd name="T23" fmla="*/ 5 h 6"/>
                  <a:gd name="T24" fmla="*/ 4 w 10"/>
                  <a:gd name="T25" fmla="*/ 6 h 6"/>
                  <a:gd name="T26" fmla="*/ 5 w 10"/>
                  <a:gd name="T27" fmla="*/ 6 h 6"/>
                  <a:gd name="T28" fmla="*/ 8 w 10"/>
                  <a:gd name="T29" fmla="*/ 6 h 6"/>
                  <a:gd name="T30" fmla="*/ 8 w 10"/>
                  <a:gd name="T31" fmla="*/ 6 h 6"/>
                  <a:gd name="T32" fmla="*/ 8 w 10"/>
                  <a:gd name="T33" fmla="*/ 6 h 6"/>
                  <a:gd name="T34" fmla="*/ 9 w 10"/>
                  <a:gd name="T35" fmla="*/ 4 h 6"/>
                  <a:gd name="T36" fmla="*/ 10 w 10"/>
                  <a:gd name="T37" fmla="*/ 4 h 6"/>
                  <a:gd name="T38" fmla="*/ 10 w 10"/>
                  <a:gd name="T39" fmla="*/ 4 h 6"/>
                  <a:gd name="T40" fmla="*/ 7 w 10"/>
                  <a:gd name="T41" fmla="*/ 0 h 6"/>
                  <a:gd name="T42" fmla="*/ 7 w 10"/>
                  <a:gd name="T43" fmla="*/ 0 h 6"/>
                  <a:gd name="T44" fmla="*/ 7 w 10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6">
                    <a:moveTo>
                      <a:pt x="6" y="1"/>
                    </a:moveTo>
                    <a:lnTo>
                      <a:pt x="9" y="4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0" y="1"/>
                    </a:lnTo>
                    <a:lnTo>
                      <a:pt x="6" y="1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9" name="Freeform 1761"/>
              <p:cNvSpPr>
                <a:spLocks/>
              </p:cNvSpPr>
              <p:nvPr/>
            </p:nvSpPr>
            <p:spPr bwMode="gray">
              <a:xfrm>
                <a:off x="1301" y="551"/>
                <a:ext cx="9" cy="4"/>
              </a:xfrm>
              <a:custGeom>
                <a:avLst/>
                <a:gdLst>
                  <a:gd name="T0" fmla="*/ 0 w 9"/>
                  <a:gd name="T1" fmla="*/ 1 h 4"/>
                  <a:gd name="T2" fmla="*/ 3 w 9"/>
                  <a:gd name="T3" fmla="*/ 0 h 4"/>
                  <a:gd name="T4" fmla="*/ 9 w 9"/>
                  <a:gd name="T5" fmla="*/ 3 h 4"/>
                  <a:gd name="T6" fmla="*/ 2 w 9"/>
                  <a:gd name="T7" fmla="*/ 4 h 4"/>
                  <a:gd name="T8" fmla="*/ 0 w 9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0" y="1"/>
                    </a:moveTo>
                    <a:lnTo>
                      <a:pt x="3" y="0"/>
                    </a:lnTo>
                    <a:lnTo>
                      <a:pt x="9" y="3"/>
                    </a:lnTo>
                    <a:lnTo>
                      <a:pt x="2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0" name="Freeform 1762"/>
              <p:cNvSpPr>
                <a:spLocks noEditPoints="1"/>
              </p:cNvSpPr>
              <p:nvPr/>
            </p:nvSpPr>
            <p:spPr bwMode="gray">
              <a:xfrm>
                <a:off x="1301" y="551"/>
                <a:ext cx="9" cy="4"/>
              </a:xfrm>
              <a:custGeom>
                <a:avLst/>
                <a:gdLst>
                  <a:gd name="T0" fmla="*/ 3 w 9"/>
                  <a:gd name="T1" fmla="*/ 1 h 4"/>
                  <a:gd name="T2" fmla="*/ 8 w 9"/>
                  <a:gd name="T3" fmla="*/ 3 h 4"/>
                  <a:gd name="T4" fmla="*/ 2 w 9"/>
                  <a:gd name="T5" fmla="*/ 4 h 4"/>
                  <a:gd name="T6" fmla="*/ 0 w 9"/>
                  <a:gd name="T7" fmla="*/ 1 h 4"/>
                  <a:gd name="T8" fmla="*/ 3 w 9"/>
                  <a:gd name="T9" fmla="*/ 1 h 4"/>
                  <a:gd name="T10" fmla="*/ 3 w 9"/>
                  <a:gd name="T11" fmla="*/ 0 h 4"/>
                  <a:gd name="T12" fmla="*/ 3 w 9"/>
                  <a:gd name="T13" fmla="*/ 0 h 4"/>
                  <a:gd name="T14" fmla="*/ 0 w 9"/>
                  <a:gd name="T15" fmla="*/ 1 h 4"/>
                  <a:gd name="T16" fmla="*/ 0 w 9"/>
                  <a:gd name="T17" fmla="*/ 1 h 4"/>
                  <a:gd name="T18" fmla="*/ 0 w 9"/>
                  <a:gd name="T19" fmla="*/ 2 h 4"/>
                  <a:gd name="T20" fmla="*/ 2 w 9"/>
                  <a:gd name="T21" fmla="*/ 4 h 4"/>
                  <a:gd name="T22" fmla="*/ 2 w 9"/>
                  <a:gd name="T23" fmla="*/ 4 h 4"/>
                  <a:gd name="T24" fmla="*/ 2 w 9"/>
                  <a:gd name="T25" fmla="*/ 4 h 4"/>
                  <a:gd name="T26" fmla="*/ 8 w 9"/>
                  <a:gd name="T27" fmla="*/ 3 h 4"/>
                  <a:gd name="T28" fmla="*/ 9 w 9"/>
                  <a:gd name="T29" fmla="*/ 3 h 4"/>
                  <a:gd name="T30" fmla="*/ 8 w 9"/>
                  <a:gd name="T31" fmla="*/ 2 h 4"/>
                  <a:gd name="T32" fmla="*/ 3 w 9"/>
                  <a:gd name="T33" fmla="*/ 0 h 4"/>
                  <a:gd name="T34" fmla="*/ 3 w 9"/>
                  <a:gd name="T35" fmla="*/ 0 h 4"/>
                  <a:gd name="T36" fmla="*/ 3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3" y="1"/>
                    </a:moveTo>
                    <a:lnTo>
                      <a:pt x="8" y="3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1" name="Freeform 1763"/>
              <p:cNvSpPr>
                <a:spLocks noEditPoints="1"/>
              </p:cNvSpPr>
              <p:nvPr/>
            </p:nvSpPr>
            <p:spPr bwMode="gray">
              <a:xfrm>
                <a:off x="1301" y="551"/>
                <a:ext cx="9" cy="4"/>
              </a:xfrm>
              <a:custGeom>
                <a:avLst/>
                <a:gdLst>
                  <a:gd name="T0" fmla="*/ 3 w 9"/>
                  <a:gd name="T1" fmla="*/ 1 h 4"/>
                  <a:gd name="T2" fmla="*/ 8 w 9"/>
                  <a:gd name="T3" fmla="*/ 3 h 4"/>
                  <a:gd name="T4" fmla="*/ 2 w 9"/>
                  <a:gd name="T5" fmla="*/ 4 h 4"/>
                  <a:gd name="T6" fmla="*/ 0 w 9"/>
                  <a:gd name="T7" fmla="*/ 1 h 4"/>
                  <a:gd name="T8" fmla="*/ 3 w 9"/>
                  <a:gd name="T9" fmla="*/ 1 h 4"/>
                  <a:gd name="T10" fmla="*/ 3 w 9"/>
                  <a:gd name="T11" fmla="*/ 0 h 4"/>
                  <a:gd name="T12" fmla="*/ 3 w 9"/>
                  <a:gd name="T13" fmla="*/ 0 h 4"/>
                  <a:gd name="T14" fmla="*/ 0 w 9"/>
                  <a:gd name="T15" fmla="*/ 1 h 4"/>
                  <a:gd name="T16" fmla="*/ 0 w 9"/>
                  <a:gd name="T17" fmla="*/ 1 h 4"/>
                  <a:gd name="T18" fmla="*/ 0 w 9"/>
                  <a:gd name="T19" fmla="*/ 2 h 4"/>
                  <a:gd name="T20" fmla="*/ 2 w 9"/>
                  <a:gd name="T21" fmla="*/ 4 h 4"/>
                  <a:gd name="T22" fmla="*/ 2 w 9"/>
                  <a:gd name="T23" fmla="*/ 4 h 4"/>
                  <a:gd name="T24" fmla="*/ 2 w 9"/>
                  <a:gd name="T25" fmla="*/ 4 h 4"/>
                  <a:gd name="T26" fmla="*/ 8 w 9"/>
                  <a:gd name="T27" fmla="*/ 3 h 4"/>
                  <a:gd name="T28" fmla="*/ 9 w 9"/>
                  <a:gd name="T29" fmla="*/ 3 h 4"/>
                  <a:gd name="T30" fmla="*/ 8 w 9"/>
                  <a:gd name="T31" fmla="*/ 2 h 4"/>
                  <a:gd name="T32" fmla="*/ 3 w 9"/>
                  <a:gd name="T33" fmla="*/ 0 h 4"/>
                  <a:gd name="T34" fmla="*/ 3 w 9"/>
                  <a:gd name="T35" fmla="*/ 0 h 4"/>
                  <a:gd name="T36" fmla="*/ 3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3" y="1"/>
                    </a:moveTo>
                    <a:lnTo>
                      <a:pt x="8" y="3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2" name="Freeform 1764"/>
              <p:cNvSpPr>
                <a:spLocks/>
              </p:cNvSpPr>
              <p:nvPr/>
            </p:nvSpPr>
            <p:spPr bwMode="gray">
              <a:xfrm>
                <a:off x="1216" y="532"/>
                <a:ext cx="9" cy="2"/>
              </a:xfrm>
              <a:custGeom>
                <a:avLst/>
                <a:gdLst>
                  <a:gd name="T0" fmla="*/ 0 w 9"/>
                  <a:gd name="T1" fmla="*/ 2 h 2"/>
                  <a:gd name="T2" fmla="*/ 3 w 9"/>
                  <a:gd name="T3" fmla="*/ 0 h 2"/>
                  <a:gd name="T4" fmla="*/ 8 w 9"/>
                  <a:gd name="T5" fmla="*/ 1 h 2"/>
                  <a:gd name="T6" fmla="*/ 9 w 9"/>
                  <a:gd name="T7" fmla="*/ 2 h 2"/>
                  <a:gd name="T8" fmla="*/ 0 w 9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lnTo>
                      <a:pt x="3" y="0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3" name="Freeform 1765"/>
              <p:cNvSpPr>
                <a:spLocks noEditPoints="1"/>
              </p:cNvSpPr>
              <p:nvPr/>
            </p:nvSpPr>
            <p:spPr bwMode="gray">
              <a:xfrm>
                <a:off x="1215" y="532"/>
                <a:ext cx="11" cy="3"/>
              </a:xfrm>
              <a:custGeom>
                <a:avLst/>
                <a:gdLst>
                  <a:gd name="T0" fmla="*/ 4 w 11"/>
                  <a:gd name="T1" fmla="*/ 0 h 3"/>
                  <a:gd name="T2" fmla="*/ 9 w 11"/>
                  <a:gd name="T3" fmla="*/ 1 h 3"/>
                  <a:gd name="T4" fmla="*/ 10 w 11"/>
                  <a:gd name="T5" fmla="*/ 2 h 3"/>
                  <a:gd name="T6" fmla="*/ 1 w 11"/>
                  <a:gd name="T7" fmla="*/ 2 h 3"/>
                  <a:gd name="T8" fmla="*/ 4 w 11"/>
                  <a:gd name="T9" fmla="*/ 0 h 3"/>
                  <a:gd name="T10" fmla="*/ 4 w 11"/>
                  <a:gd name="T11" fmla="*/ 0 h 3"/>
                  <a:gd name="T12" fmla="*/ 4 w 11"/>
                  <a:gd name="T13" fmla="*/ 0 h 3"/>
                  <a:gd name="T14" fmla="*/ 1 w 11"/>
                  <a:gd name="T15" fmla="*/ 1 h 3"/>
                  <a:gd name="T16" fmla="*/ 0 w 11"/>
                  <a:gd name="T17" fmla="*/ 2 h 3"/>
                  <a:gd name="T18" fmla="*/ 1 w 11"/>
                  <a:gd name="T19" fmla="*/ 2 h 3"/>
                  <a:gd name="T20" fmla="*/ 10 w 11"/>
                  <a:gd name="T21" fmla="*/ 3 h 3"/>
                  <a:gd name="T22" fmla="*/ 11 w 11"/>
                  <a:gd name="T23" fmla="*/ 3 h 3"/>
                  <a:gd name="T24" fmla="*/ 10 w 11"/>
                  <a:gd name="T25" fmla="*/ 2 h 3"/>
                  <a:gd name="T26" fmla="*/ 9 w 11"/>
                  <a:gd name="T27" fmla="*/ 1 h 3"/>
                  <a:gd name="T28" fmla="*/ 9 w 11"/>
                  <a:gd name="T29" fmla="*/ 1 h 3"/>
                  <a:gd name="T30" fmla="*/ 9 w 11"/>
                  <a:gd name="T31" fmla="*/ 1 h 3"/>
                  <a:gd name="T32" fmla="*/ 4 w 11"/>
                  <a:gd name="T33" fmla="*/ 0 h 3"/>
                  <a:gd name="T34" fmla="*/ 4 w 11"/>
                  <a:gd name="T35" fmla="*/ 0 h 3"/>
                  <a:gd name="T36" fmla="*/ 4 w 11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3">
                    <a:moveTo>
                      <a:pt x="4" y="0"/>
                    </a:moveTo>
                    <a:lnTo>
                      <a:pt x="9" y="1"/>
                    </a:lnTo>
                    <a:lnTo>
                      <a:pt x="10" y="2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4" name="Freeform 1766"/>
              <p:cNvSpPr>
                <a:spLocks noEditPoints="1"/>
              </p:cNvSpPr>
              <p:nvPr/>
            </p:nvSpPr>
            <p:spPr bwMode="gray">
              <a:xfrm>
                <a:off x="1215" y="532"/>
                <a:ext cx="11" cy="3"/>
              </a:xfrm>
              <a:custGeom>
                <a:avLst/>
                <a:gdLst>
                  <a:gd name="T0" fmla="*/ 4 w 11"/>
                  <a:gd name="T1" fmla="*/ 0 h 3"/>
                  <a:gd name="T2" fmla="*/ 9 w 11"/>
                  <a:gd name="T3" fmla="*/ 1 h 3"/>
                  <a:gd name="T4" fmla="*/ 10 w 11"/>
                  <a:gd name="T5" fmla="*/ 2 h 3"/>
                  <a:gd name="T6" fmla="*/ 1 w 11"/>
                  <a:gd name="T7" fmla="*/ 2 h 3"/>
                  <a:gd name="T8" fmla="*/ 4 w 11"/>
                  <a:gd name="T9" fmla="*/ 0 h 3"/>
                  <a:gd name="T10" fmla="*/ 4 w 11"/>
                  <a:gd name="T11" fmla="*/ 0 h 3"/>
                  <a:gd name="T12" fmla="*/ 4 w 11"/>
                  <a:gd name="T13" fmla="*/ 0 h 3"/>
                  <a:gd name="T14" fmla="*/ 1 w 11"/>
                  <a:gd name="T15" fmla="*/ 1 h 3"/>
                  <a:gd name="T16" fmla="*/ 0 w 11"/>
                  <a:gd name="T17" fmla="*/ 2 h 3"/>
                  <a:gd name="T18" fmla="*/ 1 w 11"/>
                  <a:gd name="T19" fmla="*/ 2 h 3"/>
                  <a:gd name="T20" fmla="*/ 10 w 11"/>
                  <a:gd name="T21" fmla="*/ 3 h 3"/>
                  <a:gd name="T22" fmla="*/ 11 w 11"/>
                  <a:gd name="T23" fmla="*/ 3 h 3"/>
                  <a:gd name="T24" fmla="*/ 10 w 11"/>
                  <a:gd name="T25" fmla="*/ 2 h 3"/>
                  <a:gd name="T26" fmla="*/ 9 w 11"/>
                  <a:gd name="T27" fmla="*/ 1 h 3"/>
                  <a:gd name="T28" fmla="*/ 9 w 11"/>
                  <a:gd name="T29" fmla="*/ 1 h 3"/>
                  <a:gd name="T30" fmla="*/ 9 w 11"/>
                  <a:gd name="T31" fmla="*/ 1 h 3"/>
                  <a:gd name="T32" fmla="*/ 4 w 11"/>
                  <a:gd name="T33" fmla="*/ 0 h 3"/>
                  <a:gd name="T34" fmla="*/ 4 w 11"/>
                  <a:gd name="T35" fmla="*/ 0 h 3"/>
                  <a:gd name="T36" fmla="*/ 4 w 11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3">
                    <a:moveTo>
                      <a:pt x="4" y="0"/>
                    </a:moveTo>
                    <a:lnTo>
                      <a:pt x="9" y="1"/>
                    </a:lnTo>
                    <a:lnTo>
                      <a:pt x="10" y="2"/>
                    </a:lnTo>
                    <a:lnTo>
                      <a:pt x="1" y="2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5" name="Freeform 1767"/>
              <p:cNvSpPr>
                <a:spLocks/>
              </p:cNvSpPr>
              <p:nvPr/>
            </p:nvSpPr>
            <p:spPr bwMode="gray">
              <a:xfrm>
                <a:off x="1190" y="533"/>
                <a:ext cx="17" cy="7"/>
              </a:xfrm>
              <a:custGeom>
                <a:avLst/>
                <a:gdLst>
                  <a:gd name="T0" fmla="*/ 5 w 17"/>
                  <a:gd name="T1" fmla="*/ 7 h 7"/>
                  <a:gd name="T2" fmla="*/ 8 w 17"/>
                  <a:gd name="T3" fmla="*/ 4 h 7"/>
                  <a:gd name="T4" fmla="*/ 17 w 17"/>
                  <a:gd name="T5" fmla="*/ 1 h 7"/>
                  <a:gd name="T6" fmla="*/ 13 w 17"/>
                  <a:gd name="T7" fmla="*/ 0 h 7"/>
                  <a:gd name="T8" fmla="*/ 2 w 17"/>
                  <a:gd name="T9" fmla="*/ 2 h 7"/>
                  <a:gd name="T10" fmla="*/ 0 w 17"/>
                  <a:gd name="T11" fmla="*/ 5 h 7"/>
                  <a:gd name="T12" fmla="*/ 2 w 17"/>
                  <a:gd name="T13" fmla="*/ 7 h 7"/>
                  <a:gd name="T14" fmla="*/ 5 w 17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5" y="7"/>
                    </a:moveTo>
                    <a:lnTo>
                      <a:pt x="8" y="4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6" name="Freeform 1768"/>
              <p:cNvSpPr>
                <a:spLocks/>
              </p:cNvSpPr>
              <p:nvPr/>
            </p:nvSpPr>
            <p:spPr bwMode="gray">
              <a:xfrm>
                <a:off x="1190" y="533"/>
                <a:ext cx="17" cy="7"/>
              </a:xfrm>
              <a:custGeom>
                <a:avLst/>
                <a:gdLst>
                  <a:gd name="T0" fmla="*/ 5 w 17"/>
                  <a:gd name="T1" fmla="*/ 7 h 7"/>
                  <a:gd name="T2" fmla="*/ 8 w 17"/>
                  <a:gd name="T3" fmla="*/ 4 h 7"/>
                  <a:gd name="T4" fmla="*/ 17 w 17"/>
                  <a:gd name="T5" fmla="*/ 1 h 7"/>
                  <a:gd name="T6" fmla="*/ 13 w 17"/>
                  <a:gd name="T7" fmla="*/ 0 h 7"/>
                  <a:gd name="T8" fmla="*/ 2 w 17"/>
                  <a:gd name="T9" fmla="*/ 2 h 7"/>
                  <a:gd name="T10" fmla="*/ 0 w 17"/>
                  <a:gd name="T11" fmla="*/ 5 h 7"/>
                  <a:gd name="T12" fmla="*/ 2 w 1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7">
                    <a:moveTo>
                      <a:pt x="5" y="7"/>
                    </a:moveTo>
                    <a:lnTo>
                      <a:pt x="8" y="4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7"/>
                    </a:lnTo>
                  </a:path>
                </a:pathLst>
              </a:custGeom>
              <a:grpFill/>
              <a:ln w="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7" name="Freeform 1769"/>
              <p:cNvSpPr>
                <a:spLocks/>
              </p:cNvSpPr>
              <p:nvPr/>
            </p:nvSpPr>
            <p:spPr bwMode="gray">
              <a:xfrm>
                <a:off x="1141" y="537"/>
                <a:ext cx="22" cy="10"/>
              </a:xfrm>
              <a:custGeom>
                <a:avLst/>
                <a:gdLst>
                  <a:gd name="T0" fmla="*/ 0 w 22"/>
                  <a:gd name="T1" fmla="*/ 6 h 10"/>
                  <a:gd name="T2" fmla="*/ 0 w 22"/>
                  <a:gd name="T3" fmla="*/ 1 h 10"/>
                  <a:gd name="T4" fmla="*/ 6 w 22"/>
                  <a:gd name="T5" fmla="*/ 0 h 10"/>
                  <a:gd name="T6" fmla="*/ 22 w 22"/>
                  <a:gd name="T7" fmla="*/ 5 h 10"/>
                  <a:gd name="T8" fmla="*/ 21 w 22"/>
                  <a:gd name="T9" fmla="*/ 8 h 10"/>
                  <a:gd name="T10" fmla="*/ 5 w 22"/>
                  <a:gd name="T11" fmla="*/ 10 h 10"/>
                  <a:gd name="T12" fmla="*/ 0 w 22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0" y="6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22" y="5"/>
                    </a:lnTo>
                    <a:lnTo>
                      <a:pt x="21" y="8"/>
                    </a:lnTo>
                    <a:lnTo>
                      <a:pt x="5" y="1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8" name="Freeform 1770"/>
              <p:cNvSpPr>
                <a:spLocks noEditPoints="1"/>
              </p:cNvSpPr>
              <p:nvPr/>
            </p:nvSpPr>
            <p:spPr bwMode="gray">
              <a:xfrm>
                <a:off x="1141" y="537"/>
                <a:ext cx="22" cy="10"/>
              </a:xfrm>
              <a:custGeom>
                <a:avLst/>
                <a:gdLst>
                  <a:gd name="T0" fmla="*/ 6 w 22"/>
                  <a:gd name="T1" fmla="*/ 0 h 10"/>
                  <a:gd name="T2" fmla="*/ 22 w 22"/>
                  <a:gd name="T3" fmla="*/ 5 h 10"/>
                  <a:gd name="T4" fmla="*/ 21 w 22"/>
                  <a:gd name="T5" fmla="*/ 8 h 10"/>
                  <a:gd name="T6" fmla="*/ 5 w 22"/>
                  <a:gd name="T7" fmla="*/ 9 h 10"/>
                  <a:gd name="T8" fmla="*/ 0 w 22"/>
                  <a:gd name="T9" fmla="*/ 6 h 10"/>
                  <a:gd name="T10" fmla="*/ 0 w 22"/>
                  <a:gd name="T11" fmla="*/ 1 h 10"/>
                  <a:gd name="T12" fmla="*/ 6 w 22"/>
                  <a:gd name="T13" fmla="*/ 0 h 10"/>
                  <a:gd name="T14" fmla="*/ 6 w 22"/>
                  <a:gd name="T15" fmla="*/ 0 h 10"/>
                  <a:gd name="T16" fmla="*/ 6 w 22"/>
                  <a:gd name="T17" fmla="*/ 0 h 10"/>
                  <a:gd name="T18" fmla="*/ 0 w 22"/>
                  <a:gd name="T19" fmla="*/ 1 h 10"/>
                  <a:gd name="T20" fmla="*/ 0 w 22"/>
                  <a:gd name="T21" fmla="*/ 1 h 10"/>
                  <a:gd name="T22" fmla="*/ 0 w 22"/>
                  <a:gd name="T23" fmla="*/ 1 h 10"/>
                  <a:gd name="T24" fmla="*/ 0 w 22"/>
                  <a:gd name="T25" fmla="*/ 6 h 10"/>
                  <a:gd name="T26" fmla="*/ 0 w 22"/>
                  <a:gd name="T27" fmla="*/ 6 h 10"/>
                  <a:gd name="T28" fmla="*/ 0 w 22"/>
                  <a:gd name="T29" fmla="*/ 7 h 10"/>
                  <a:gd name="T30" fmla="*/ 5 w 22"/>
                  <a:gd name="T31" fmla="*/ 10 h 10"/>
                  <a:gd name="T32" fmla="*/ 5 w 22"/>
                  <a:gd name="T33" fmla="*/ 10 h 10"/>
                  <a:gd name="T34" fmla="*/ 5 w 22"/>
                  <a:gd name="T35" fmla="*/ 10 h 10"/>
                  <a:gd name="T36" fmla="*/ 21 w 22"/>
                  <a:gd name="T37" fmla="*/ 9 h 10"/>
                  <a:gd name="T38" fmla="*/ 21 w 22"/>
                  <a:gd name="T39" fmla="*/ 9 h 10"/>
                  <a:gd name="T40" fmla="*/ 21 w 22"/>
                  <a:gd name="T41" fmla="*/ 8 h 10"/>
                  <a:gd name="T42" fmla="*/ 22 w 22"/>
                  <a:gd name="T43" fmla="*/ 6 h 10"/>
                  <a:gd name="T44" fmla="*/ 22 w 22"/>
                  <a:gd name="T45" fmla="*/ 5 h 10"/>
                  <a:gd name="T46" fmla="*/ 22 w 22"/>
                  <a:gd name="T47" fmla="*/ 5 h 10"/>
                  <a:gd name="T48" fmla="*/ 6 w 22"/>
                  <a:gd name="T49" fmla="*/ 0 h 10"/>
                  <a:gd name="T50" fmla="*/ 6 w 22"/>
                  <a:gd name="T51" fmla="*/ 0 h 10"/>
                  <a:gd name="T52" fmla="*/ 6 w 22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">
                    <a:moveTo>
                      <a:pt x="6" y="0"/>
                    </a:moveTo>
                    <a:lnTo>
                      <a:pt x="22" y="5"/>
                    </a:lnTo>
                    <a:lnTo>
                      <a:pt x="21" y="8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9" name="Freeform 1771"/>
              <p:cNvSpPr>
                <a:spLocks noEditPoints="1"/>
              </p:cNvSpPr>
              <p:nvPr/>
            </p:nvSpPr>
            <p:spPr bwMode="gray">
              <a:xfrm>
                <a:off x="1141" y="537"/>
                <a:ext cx="22" cy="10"/>
              </a:xfrm>
              <a:custGeom>
                <a:avLst/>
                <a:gdLst>
                  <a:gd name="T0" fmla="*/ 6 w 22"/>
                  <a:gd name="T1" fmla="*/ 0 h 10"/>
                  <a:gd name="T2" fmla="*/ 22 w 22"/>
                  <a:gd name="T3" fmla="*/ 5 h 10"/>
                  <a:gd name="T4" fmla="*/ 21 w 22"/>
                  <a:gd name="T5" fmla="*/ 8 h 10"/>
                  <a:gd name="T6" fmla="*/ 5 w 22"/>
                  <a:gd name="T7" fmla="*/ 9 h 10"/>
                  <a:gd name="T8" fmla="*/ 0 w 22"/>
                  <a:gd name="T9" fmla="*/ 6 h 10"/>
                  <a:gd name="T10" fmla="*/ 0 w 22"/>
                  <a:gd name="T11" fmla="*/ 1 h 10"/>
                  <a:gd name="T12" fmla="*/ 6 w 22"/>
                  <a:gd name="T13" fmla="*/ 0 h 10"/>
                  <a:gd name="T14" fmla="*/ 6 w 22"/>
                  <a:gd name="T15" fmla="*/ 0 h 10"/>
                  <a:gd name="T16" fmla="*/ 6 w 22"/>
                  <a:gd name="T17" fmla="*/ 0 h 10"/>
                  <a:gd name="T18" fmla="*/ 0 w 22"/>
                  <a:gd name="T19" fmla="*/ 1 h 10"/>
                  <a:gd name="T20" fmla="*/ 0 w 22"/>
                  <a:gd name="T21" fmla="*/ 1 h 10"/>
                  <a:gd name="T22" fmla="*/ 0 w 22"/>
                  <a:gd name="T23" fmla="*/ 1 h 10"/>
                  <a:gd name="T24" fmla="*/ 0 w 22"/>
                  <a:gd name="T25" fmla="*/ 6 h 10"/>
                  <a:gd name="T26" fmla="*/ 0 w 22"/>
                  <a:gd name="T27" fmla="*/ 6 h 10"/>
                  <a:gd name="T28" fmla="*/ 0 w 22"/>
                  <a:gd name="T29" fmla="*/ 7 h 10"/>
                  <a:gd name="T30" fmla="*/ 5 w 22"/>
                  <a:gd name="T31" fmla="*/ 10 h 10"/>
                  <a:gd name="T32" fmla="*/ 5 w 22"/>
                  <a:gd name="T33" fmla="*/ 10 h 10"/>
                  <a:gd name="T34" fmla="*/ 5 w 22"/>
                  <a:gd name="T35" fmla="*/ 10 h 10"/>
                  <a:gd name="T36" fmla="*/ 21 w 22"/>
                  <a:gd name="T37" fmla="*/ 9 h 10"/>
                  <a:gd name="T38" fmla="*/ 21 w 22"/>
                  <a:gd name="T39" fmla="*/ 9 h 10"/>
                  <a:gd name="T40" fmla="*/ 21 w 22"/>
                  <a:gd name="T41" fmla="*/ 8 h 10"/>
                  <a:gd name="T42" fmla="*/ 22 w 22"/>
                  <a:gd name="T43" fmla="*/ 6 h 10"/>
                  <a:gd name="T44" fmla="*/ 22 w 22"/>
                  <a:gd name="T45" fmla="*/ 5 h 10"/>
                  <a:gd name="T46" fmla="*/ 22 w 22"/>
                  <a:gd name="T47" fmla="*/ 5 h 10"/>
                  <a:gd name="T48" fmla="*/ 6 w 22"/>
                  <a:gd name="T49" fmla="*/ 0 h 10"/>
                  <a:gd name="T50" fmla="*/ 6 w 22"/>
                  <a:gd name="T51" fmla="*/ 0 h 10"/>
                  <a:gd name="T52" fmla="*/ 6 w 22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0">
                    <a:moveTo>
                      <a:pt x="6" y="0"/>
                    </a:moveTo>
                    <a:lnTo>
                      <a:pt x="22" y="5"/>
                    </a:lnTo>
                    <a:lnTo>
                      <a:pt x="21" y="8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0" name="Freeform 1772"/>
              <p:cNvSpPr>
                <a:spLocks/>
              </p:cNvSpPr>
              <p:nvPr/>
            </p:nvSpPr>
            <p:spPr bwMode="gray">
              <a:xfrm>
                <a:off x="1388" y="531"/>
                <a:ext cx="11" cy="10"/>
              </a:xfrm>
              <a:custGeom>
                <a:avLst/>
                <a:gdLst>
                  <a:gd name="T0" fmla="*/ 1 w 11"/>
                  <a:gd name="T1" fmla="*/ 9 h 10"/>
                  <a:gd name="T2" fmla="*/ 0 w 11"/>
                  <a:gd name="T3" fmla="*/ 2 h 10"/>
                  <a:gd name="T4" fmla="*/ 3 w 11"/>
                  <a:gd name="T5" fmla="*/ 0 h 10"/>
                  <a:gd name="T6" fmla="*/ 9 w 11"/>
                  <a:gd name="T7" fmla="*/ 0 h 10"/>
                  <a:gd name="T8" fmla="*/ 11 w 11"/>
                  <a:gd name="T9" fmla="*/ 9 h 10"/>
                  <a:gd name="T10" fmla="*/ 6 w 11"/>
                  <a:gd name="T11" fmla="*/ 10 h 10"/>
                  <a:gd name="T12" fmla="*/ 1 w 11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1" y="9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1" y="9"/>
                    </a:lnTo>
                    <a:lnTo>
                      <a:pt x="6" y="10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1" name="Freeform 1773"/>
              <p:cNvSpPr>
                <a:spLocks noEditPoints="1"/>
              </p:cNvSpPr>
              <p:nvPr/>
            </p:nvSpPr>
            <p:spPr bwMode="gray">
              <a:xfrm>
                <a:off x="1388" y="531"/>
                <a:ext cx="11" cy="10"/>
              </a:xfrm>
              <a:custGeom>
                <a:avLst/>
                <a:gdLst>
                  <a:gd name="T0" fmla="*/ 9 w 11"/>
                  <a:gd name="T1" fmla="*/ 0 h 10"/>
                  <a:gd name="T2" fmla="*/ 11 w 11"/>
                  <a:gd name="T3" fmla="*/ 9 h 10"/>
                  <a:gd name="T4" fmla="*/ 6 w 11"/>
                  <a:gd name="T5" fmla="*/ 9 h 10"/>
                  <a:gd name="T6" fmla="*/ 1 w 11"/>
                  <a:gd name="T7" fmla="*/ 9 h 10"/>
                  <a:gd name="T8" fmla="*/ 0 w 11"/>
                  <a:gd name="T9" fmla="*/ 2 h 10"/>
                  <a:gd name="T10" fmla="*/ 3 w 11"/>
                  <a:gd name="T11" fmla="*/ 0 h 10"/>
                  <a:gd name="T12" fmla="*/ 9 w 11"/>
                  <a:gd name="T13" fmla="*/ 0 h 10"/>
                  <a:gd name="T14" fmla="*/ 9 w 11"/>
                  <a:gd name="T15" fmla="*/ 0 h 10"/>
                  <a:gd name="T16" fmla="*/ 9 w 11"/>
                  <a:gd name="T17" fmla="*/ 0 h 10"/>
                  <a:gd name="T18" fmla="*/ 3 w 11"/>
                  <a:gd name="T19" fmla="*/ 0 h 10"/>
                  <a:gd name="T20" fmla="*/ 3 w 11"/>
                  <a:gd name="T21" fmla="*/ 0 h 10"/>
                  <a:gd name="T22" fmla="*/ 3 w 11"/>
                  <a:gd name="T23" fmla="*/ 0 h 10"/>
                  <a:gd name="T24" fmla="*/ 0 w 11"/>
                  <a:gd name="T25" fmla="*/ 1 h 10"/>
                  <a:gd name="T26" fmla="*/ 0 w 11"/>
                  <a:gd name="T27" fmla="*/ 2 h 10"/>
                  <a:gd name="T28" fmla="*/ 0 w 11"/>
                  <a:gd name="T29" fmla="*/ 2 h 10"/>
                  <a:gd name="T30" fmla="*/ 1 w 11"/>
                  <a:gd name="T31" fmla="*/ 9 h 10"/>
                  <a:gd name="T32" fmla="*/ 1 w 11"/>
                  <a:gd name="T33" fmla="*/ 9 h 10"/>
                  <a:gd name="T34" fmla="*/ 1 w 11"/>
                  <a:gd name="T35" fmla="*/ 9 h 10"/>
                  <a:gd name="T36" fmla="*/ 6 w 11"/>
                  <a:gd name="T37" fmla="*/ 10 h 10"/>
                  <a:gd name="T38" fmla="*/ 6 w 11"/>
                  <a:gd name="T39" fmla="*/ 10 h 10"/>
                  <a:gd name="T40" fmla="*/ 6 w 11"/>
                  <a:gd name="T41" fmla="*/ 10 h 10"/>
                  <a:gd name="T42" fmla="*/ 11 w 11"/>
                  <a:gd name="T43" fmla="*/ 9 h 10"/>
                  <a:gd name="T44" fmla="*/ 11 w 11"/>
                  <a:gd name="T45" fmla="*/ 9 h 10"/>
                  <a:gd name="T46" fmla="*/ 11 w 11"/>
                  <a:gd name="T47" fmla="*/ 8 h 10"/>
                  <a:gd name="T48" fmla="*/ 9 w 11"/>
                  <a:gd name="T49" fmla="*/ 0 h 10"/>
                  <a:gd name="T50" fmla="*/ 9 w 11"/>
                  <a:gd name="T51" fmla="*/ 0 h 10"/>
                  <a:gd name="T52" fmla="*/ 9 w 11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0">
                    <a:moveTo>
                      <a:pt x="9" y="0"/>
                    </a:moveTo>
                    <a:lnTo>
                      <a:pt x="11" y="9"/>
                    </a:lnTo>
                    <a:lnTo>
                      <a:pt x="6" y="9"/>
                    </a:lnTo>
                    <a:lnTo>
                      <a:pt x="1" y="9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2" name="Freeform 1774"/>
              <p:cNvSpPr>
                <a:spLocks noEditPoints="1"/>
              </p:cNvSpPr>
              <p:nvPr/>
            </p:nvSpPr>
            <p:spPr bwMode="gray">
              <a:xfrm>
                <a:off x="1388" y="531"/>
                <a:ext cx="11" cy="10"/>
              </a:xfrm>
              <a:custGeom>
                <a:avLst/>
                <a:gdLst>
                  <a:gd name="T0" fmla="*/ 9 w 11"/>
                  <a:gd name="T1" fmla="*/ 0 h 10"/>
                  <a:gd name="T2" fmla="*/ 11 w 11"/>
                  <a:gd name="T3" fmla="*/ 9 h 10"/>
                  <a:gd name="T4" fmla="*/ 6 w 11"/>
                  <a:gd name="T5" fmla="*/ 9 h 10"/>
                  <a:gd name="T6" fmla="*/ 1 w 11"/>
                  <a:gd name="T7" fmla="*/ 9 h 10"/>
                  <a:gd name="T8" fmla="*/ 0 w 11"/>
                  <a:gd name="T9" fmla="*/ 2 h 10"/>
                  <a:gd name="T10" fmla="*/ 3 w 11"/>
                  <a:gd name="T11" fmla="*/ 0 h 10"/>
                  <a:gd name="T12" fmla="*/ 9 w 11"/>
                  <a:gd name="T13" fmla="*/ 0 h 10"/>
                  <a:gd name="T14" fmla="*/ 9 w 11"/>
                  <a:gd name="T15" fmla="*/ 0 h 10"/>
                  <a:gd name="T16" fmla="*/ 9 w 11"/>
                  <a:gd name="T17" fmla="*/ 0 h 10"/>
                  <a:gd name="T18" fmla="*/ 3 w 11"/>
                  <a:gd name="T19" fmla="*/ 0 h 10"/>
                  <a:gd name="T20" fmla="*/ 3 w 11"/>
                  <a:gd name="T21" fmla="*/ 0 h 10"/>
                  <a:gd name="T22" fmla="*/ 3 w 11"/>
                  <a:gd name="T23" fmla="*/ 0 h 10"/>
                  <a:gd name="T24" fmla="*/ 0 w 11"/>
                  <a:gd name="T25" fmla="*/ 1 h 10"/>
                  <a:gd name="T26" fmla="*/ 0 w 11"/>
                  <a:gd name="T27" fmla="*/ 2 h 10"/>
                  <a:gd name="T28" fmla="*/ 0 w 11"/>
                  <a:gd name="T29" fmla="*/ 2 h 10"/>
                  <a:gd name="T30" fmla="*/ 1 w 11"/>
                  <a:gd name="T31" fmla="*/ 9 h 10"/>
                  <a:gd name="T32" fmla="*/ 1 w 11"/>
                  <a:gd name="T33" fmla="*/ 9 h 10"/>
                  <a:gd name="T34" fmla="*/ 1 w 11"/>
                  <a:gd name="T35" fmla="*/ 9 h 10"/>
                  <a:gd name="T36" fmla="*/ 6 w 11"/>
                  <a:gd name="T37" fmla="*/ 10 h 10"/>
                  <a:gd name="T38" fmla="*/ 6 w 11"/>
                  <a:gd name="T39" fmla="*/ 10 h 10"/>
                  <a:gd name="T40" fmla="*/ 6 w 11"/>
                  <a:gd name="T41" fmla="*/ 10 h 10"/>
                  <a:gd name="T42" fmla="*/ 11 w 11"/>
                  <a:gd name="T43" fmla="*/ 9 h 10"/>
                  <a:gd name="T44" fmla="*/ 11 w 11"/>
                  <a:gd name="T45" fmla="*/ 9 h 10"/>
                  <a:gd name="T46" fmla="*/ 11 w 11"/>
                  <a:gd name="T47" fmla="*/ 8 h 10"/>
                  <a:gd name="T48" fmla="*/ 9 w 11"/>
                  <a:gd name="T49" fmla="*/ 0 h 10"/>
                  <a:gd name="T50" fmla="*/ 9 w 11"/>
                  <a:gd name="T51" fmla="*/ 0 h 10"/>
                  <a:gd name="T52" fmla="*/ 9 w 11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0">
                    <a:moveTo>
                      <a:pt x="9" y="0"/>
                    </a:moveTo>
                    <a:lnTo>
                      <a:pt x="11" y="9"/>
                    </a:lnTo>
                    <a:lnTo>
                      <a:pt x="6" y="9"/>
                    </a:lnTo>
                    <a:lnTo>
                      <a:pt x="1" y="9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9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3" name="Freeform 1775"/>
              <p:cNvSpPr>
                <a:spLocks/>
              </p:cNvSpPr>
              <p:nvPr/>
            </p:nvSpPr>
            <p:spPr bwMode="gray">
              <a:xfrm>
                <a:off x="1361" y="260"/>
                <a:ext cx="545" cy="291"/>
              </a:xfrm>
              <a:custGeom>
                <a:avLst/>
                <a:gdLst>
                  <a:gd name="T0" fmla="*/ 176 w 545"/>
                  <a:gd name="T1" fmla="*/ 282 h 291"/>
                  <a:gd name="T2" fmla="*/ 147 w 545"/>
                  <a:gd name="T3" fmla="*/ 278 h 291"/>
                  <a:gd name="T4" fmla="*/ 127 w 545"/>
                  <a:gd name="T5" fmla="*/ 287 h 291"/>
                  <a:gd name="T6" fmla="*/ 79 w 545"/>
                  <a:gd name="T7" fmla="*/ 280 h 291"/>
                  <a:gd name="T8" fmla="*/ 56 w 545"/>
                  <a:gd name="T9" fmla="*/ 280 h 291"/>
                  <a:gd name="T10" fmla="*/ 82 w 545"/>
                  <a:gd name="T11" fmla="*/ 262 h 291"/>
                  <a:gd name="T12" fmla="*/ 100 w 545"/>
                  <a:gd name="T13" fmla="*/ 239 h 291"/>
                  <a:gd name="T14" fmla="*/ 171 w 545"/>
                  <a:gd name="T15" fmla="*/ 230 h 291"/>
                  <a:gd name="T16" fmla="*/ 125 w 545"/>
                  <a:gd name="T17" fmla="*/ 228 h 291"/>
                  <a:gd name="T18" fmla="*/ 107 w 545"/>
                  <a:gd name="T19" fmla="*/ 221 h 291"/>
                  <a:gd name="T20" fmla="*/ 105 w 545"/>
                  <a:gd name="T21" fmla="*/ 202 h 291"/>
                  <a:gd name="T22" fmla="*/ 186 w 545"/>
                  <a:gd name="T23" fmla="*/ 198 h 291"/>
                  <a:gd name="T24" fmla="*/ 134 w 545"/>
                  <a:gd name="T25" fmla="*/ 182 h 291"/>
                  <a:gd name="T26" fmla="*/ 100 w 545"/>
                  <a:gd name="T27" fmla="*/ 143 h 291"/>
                  <a:gd name="T28" fmla="*/ 206 w 545"/>
                  <a:gd name="T29" fmla="*/ 169 h 291"/>
                  <a:gd name="T30" fmla="*/ 179 w 545"/>
                  <a:gd name="T31" fmla="*/ 140 h 291"/>
                  <a:gd name="T32" fmla="*/ 230 w 545"/>
                  <a:gd name="T33" fmla="*/ 122 h 291"/>
                  <a:gd name="T34" fmla="*/ 248 w 545"/>
                  <a:gd name="T35" fmla="*/ 96 h 291"/>
                  <a:gd name="T36" fmla="*/ 196 w 545"/>
                  <a:gd name="T37" fmla="*/ 127 h 291"/>
                  <a:gd name="T38" fmla="*/ 145 w 545"/>
                  <a:gd name="T39" fmla="*/ 128 h 291"/>
                  <a:gd name="T40" fmla="*/ 108 w 545"/>
                  <a:gd name="T41" fmla="*/ 123 h 291"/>
                  <a:gd name="T42" fmla="*/ 90 w 545"/>
                  <a:gd name="T43" fmla="*/ 129 h 291"/>
                  <a:gd name="T44" fmla="*/ 109 w 545"/>
                  <a:gd name="T45" fmla="*/ 110 h 291"/>
                  <a:gd name="T46" fmla="*/ 36 w 545"/>
                  <a:gd name="T47" fmla="*/ 103 h 291"/>
                  <a:gd name="T48" fmla="*/ 50 w 545"/>
                  <a:gd name="T49" fmla="*/ 91 h 291"/>
                  <a:gd name="T50" fmla="*/ 0 w 545"/>
                  <a:gd name="T51" fmla="*/ 80 h 291"/>
                  <a:gd name="T52" fmla="*/ 79 w 545"/>
                  <a:gd name="T53" fmla="*/ 64 h 291"/>
                  <a:gd name="T54" fmla="*/ 118 w 545"/>
                  <a:gd name="T55" fmla="*/ 59 h 291"/>
                  <a:gd name="T56" fmla="*/ 127 w 545"/>
                  <a:gd name="T57" fmla="*/ 44 h 291"/>
                  <a:gd name="T58" fmla="*/ 189 w 545"/>
                  <a:gd name="T59" fmla="*/ 65 h 291"/>
                  <a:gd name="T60" fmla="*/ 171 w 545"/>
                  <a:gd name="T61" fmla="*/ 37 h 291"/>
                  <a:gd name="T62" fmla="*/ 188 w 545"/>
                  <a:gd name="T63" fmla="*/ 35 h 291"/>
                  <a:gd name="T64" fmla="*/ 215 w 545"/>
                  <a:gd name="T65" fmla="*/ 27 h 291"/>
                  <a:gd name="T66" fmla="*/ 236 w 545"/>
                  <a:gd name="T67" fmla="*/ 13 h 291"/>
                  <a:gd name="T68" fmla="*/ 268 w 545"/>
                  <a:gd name="T69" fmla="*/ 19 h 291"/>
                  <a:gd name="T70" fmla="*/ 325 w 545"/>
                  <a:gd name="T71" fmla="*/ 29 h 291"/>
                  <a:gd name="T72" fmla="*/ 337 w 545"/>
                  <a:gd name="T73" fmla="*/ 2 h 291"/>
                  <a:gd name="T74" fmla="*/ 370 w 545"/>
                  <a:gd name="T75" fmla="*/ 5 h 291"/>
                  <a:gd name="T76" fmla="*/ 403 w 545"/>
                  <a:gd name="T77" fmla="*/ 27 h 291"/>
                  <a:gd name="T78" fmla="*/ 466 w 545"/>
                  <a:gd name="T79" fmla="*/ 12 h 291"/>
                  <a:gd name="T80" fmla="*/ 498 w 545"/>
                  <a:gd name="T81" fmla="*/ 20 h 291"/>
                  <a:gd name="T82" fmla="*/ 527 w 545"/>
                  <a:gd name="T83" fmla="*/ 57 h 291"/>
                  <a:gd name="T84" fmla="*/ 470 w 545"/>
                  <a:gd name="T85" fmla="*/ 76 h 291"/>
                  <a:gd name="T86" fmla="*/ 403 w 545"/>
                  <a:gd name="T87" fmla="*/ 87 h 291"/>
                  <a:gd name="T88" fmla="*/ 393 w 545"/>
                  <a:gd name="T89" fmla="*/ 102 h 291"/>
                  <a:gd name="T90" fmla="*/ 440 w 545"/>
                  <a:gd name="T91" fmla="*/ 94 h 291"/>
                  <a:gd name="T92" fmla="*/ 469 w 545"/>
                  <a:gd name="T93" fmla="*/ 98 h 291"/>
                  <a:gd name="T94" fmla="*/ 398 w 545"/>
                  <a:gd name="T95" fmla="*/ 138 h 291"/>
                  <a:gd name="T96" fmla="*/ 382 w 545"/>
                  <a:gd name="T97" fmla="*/ 147 h 291"/>
                  <a:gd name="T98" fmla="*/ 362 w 545"/>
                  <a:gd name="T99" fmla="*/ 154 h 291"/>
                  <a:gd name="T100" fmla="*/ 313 w 545"/>
                  <a:gd name="T101" fmla="*/ 164 h 291"/>
                  <a:gd name="T102" fmla="*/ 298 w 545"/>
                  <a:gd name="T103" fmla="*/ 181 h 291"/>
                  <a:gd name="T104" fmla="*/ 260 w 545"/>
                  <a:gd name="T105" fmla="*/ 184 h 291"/>
                  <a:gd name="T106" fmla="*/ 289 w 545"/>
                  <a:gd name="T107" fmla="*/ 195 h 291"/>
                  <a:gd name="T108" fmla="*/ 258 w 545"/>
                  <a:gd name="T109" fmla="*/ 194 h 291"/>
                  <a:gd name="T110" fmla="*/ 293 w 545"/>
                  <a:gd name="T111" fmla="*/ 213 h 291"/>
                  <a:gd name="T112" fmla="*/ 263 w 545"/>
                  <a:gd name="T113" fmla="*/ 226 h 291"/>
                  <a:gd name="T114" fmla="*/ 244 w 545"/>
                  <a:gd name="T115" fmla="*/ 240 h 291"/>
                  <a:gd name="T116" fmla="*/ 178 w 545"/>
                  <a:gd name="T117" fmla="*/ 257 h 291"/>
                  <a:gd name="T118" fmla="*/ 222 w 545"/>
                  <a:gd name="T119" fmla="*/ 264 h 291"/>
                  <a:gd name="T120" fmla="*/ 230 w 545"/>
                  <a:gd name="T121" fmla="*/ 28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5" h="291">
                    <a:moveTo>
                      <a:pt x="197" y="290"/>
                    </a:moveTo>
                    <a:lnTo>
                      <a:pt x="199" y="284"/>
                    </a:lnTo>
                    <a:lnTo>
                      <a:pt x="198" y="282"/>
                    </a:lnTo>
                    <a:lnTo>
                      <a:pt x="190" y="281"/>
                    </a:lnTo>
                    <a:lnTo>
                      <a:pt x="185" y="277"/>
                    </a:lnTo>
                    <a:lnTo>
                      <a:pt x="173" y="277"/>
                    </a:lnTo>
                    <a:lnTo>
                      <a:pt x="176" y="282"/>
                    </a:lnTo>
                    <a:lnTo>
                      <a:pt x="170" y="285"/>
                    </a:lnTo>
                    <a:lnTo>
                      <a:pt x="162" y="283"/>
                    </a:lnTo>
                    <a:lnTo>
                      <a:pt x="160" y="278"/>
                    </a:lnTo>
                    <a:lnTo>
                      <a:pt x="152" y="278"/>
                    </a:lnTo>
                    <a:lnTo>
                      <a:pt x="155" y="280"/>
                    </a:lnTo>
                    <a:lnTo>
                      <a:pt x="149" y="283"/>
                    </a:lnTo>
                    <a:lnTo>
                      <a:pt x="147" y="278"/>
                    </a:lnTo>
                    <a:lnTo>
                      <a:pt x="135" y="279"/>
                    </a:lnTo>
                    <a:lnTo>
                      <a:pt x="137" y="281"/>
                    </a:lnTo>
                    <a:lnTo>
                      <a:pt x="133" y="283"/>
                    </a:lnTo>
                    <a:lnTo>
                      <a:pt x="128" y="280"/>
                    </a:lnTo>
                    <a:lnTo>
                      <a:pt x="119" y="279"/>
                    </a:lnTo>
                    <a:lnTo>
                      <a:pt x="116" y="280"/>
                    </a:lnTo>
                    <a:lnTo>
                      <a:pt x="127" y="287"/>
                    </a:lnTo>
                    <a:lnTo>
                      <a:pt x="111" y="287"/>
                    </a:lnTo>
                    <a:lnTo>
                      <a:pt x="99" y="285"/>
                    </a:lnTo>
                    <a:lnTo>
                      <a:pt x="100" y="279"/>
                    </a:lnTo>
                    <a:lnTo>
                      <a:pt x="93" y="279"/>
                    </a:lnTo>
                    <a:lnTo>
                      <a:pt x="91" y="282"/>
                    </a:lnTo>
                    <a:lnTo>
                      <a:pt x="84" y="284"/>
                    </a:lnTo>
                    <a:lnTo>
                      <a:pt x="79" y="280"/>
                    </a:lnTo>
                    <a:lnTo>
                      <a:pt x="75" y="280"/>
                    </a:lnTo>
                    <a:lnTo>
                      <a:pt x="75" y="282"/>
                    </a:lnTo>
                    <a:lnTo>
                      <a:pt x="73" y="285"/>
                    </a:lnTo>
                    <a:lnTo>
                      <a:pt x="64" y="283"/>
                    </a:lnTo>
                    <a:lnTo>
                      <a:pt x="61" y="279"/>
                    </a:lnTo>
                    <a:lnTo>
                      <a:pt x="58" y="278"/>
                    </a:lnTo>
                    <a:lnTo>
                      <a:pt x="56" y="280"/>
                    </a:lnTo>
                    <a:lnTo>
                      <a:pt x="54" y="282"/>
                    </a:lnTo>
                    <a:lnTo>
                      <a:pt x="44" y="281"/>
                    </a:lnTo>
                    <a:lnTo>
                      <a:pt x="43" y="269"/>
                    </a:lnTo>
                    <a:lnTo>
                      <a:pt x="53" y="269"/>
                    </a:lnTo>
                    <a:lnTo>
                      <a:pt x="63" y="263"/>
                    </a:lnTo>
                    <a:lnTo>
                      <a:pt x="70" y="263"/>
                    </a:lnTo>
                    <a:lnTo>
                      <a:pt x="82" y="262"/>
                    </a:lnTo>
                    <a:lnTo>
                      <a:pt x="90" y="259"/>
                    </a:lnTo>
                    <a:lnTo>
                      <a:pt x="90" y="254"/>
                    </a:lnTo>
                    <a:lnTo>
                      <a:pt x="68" y="251"/>
                    </a:lnTo>
                    <a:lnTo>
                      <a:pt x="62" y="238"/>
                    </a:lnTo>
                    <a:lnTo>
                      <a:pt x="75" y="238"/>
                    </a:lnTo>
                    <a:lnTo>
                      <a:pt x="85" y="235"/>
                    </a:lnTo>
                    <a:lnTo>
                      <a:pt x="100" y="239"/>
                    </a:lnTo>
                    <a:lnTo>
                      <a:pt x="105" y="249"/>
                    </a:lnTo>
                    <a:lnTo>
                      <a:pt x="128" y="254"/>
                    </a:lnTo>
                    <a:lnTo>
                      <a:pt x="141" y="252"/>
                    </a:lnTo>
                    <a:lnTo>
                      <a:pt x="148" y="253"/>
                    </a:lnTo>
                    <a:lnTo>
                      <a:pt x="164" y="237"/>
                    </a:lnTo>
                    <a:lnTo>
                      <a:pt x="174" y="234"/>
                    </a:lnTo>
                    <a:lnTo>
                      <a:pt x="171" y="230"/>
                    </a:lnTo>
                    <a:lnTo>
                      <a:pt x="162" y="230"/>
                    </a:lnTo>
                    <a:lnTo>
                      <a:pt x="150" y="244"/>
                    </a:lnTo>
                    <a:lnTo>
                      <a:pt x="134" y="247"/>
                    </a:lnTo>
                    <a:lnTo>
                      <a:pt x="119" y="243"/>
                    </a:lnTo>
                    <a:lnTo>
                      <a:pt x="115" y="234"/>
                    </a:lnTo>
                    <a:lnTo>
                      <a:pt x="125" y="232"/>
                    </a:lnTo>
                    <a:lnTo>
                      <a:pt x="125" y="228"/>
                    </a:lnTo>
                    <a:lnTo>
                      <a:pt x="134" y="225"/>
                    </a:lnTo>
                    <a:lnTo>
                      <a:pt x="130" y="215"/>
                    </a:lnTo>
                    <a:lnTo>
                      <a:pt x="123" y="214"/>
                    </a:lnTo>
                    <a:lnTo>
                      <a:pt x="123" y="219"/>
                    </a:lnTo>
                    <a:lnTo>
                      <a:pt x="115" y="227"/>
                    </a:lnTo>
                    <a:lnTo>
                      <a:pt x="104" y="228"/>
                    </a:lnTo>
                    <a:lnTo>
                      <a:pt x="107" y="221"/>
                    </a:lnTo>
                    <a:lnTo>
                      <a:pt x="103" y="221"/>
                    </a:lnTo>
                    <a:lnTo>
                      <a:pt x="97" y="226"/>
                    </a:lnTo>
                    <a:lnTo>
                      <a:pt x="82" y="226"/>
                    </a:lnTo>
                    <a:lnTo>
                      <a:pt x="82" y="216"/>
                    </a:lnTo>
                    <a:lnTo>
                      <a:pt x="92" y="202"/>
                    </a:lnTo>
                    <a:lnTo>
                      <a:pt x="97" y="201"/>
                    </a:lnTo>
                    <a:lnTo>
                      <a:pt x="105" y="202"/>
                    </a:lnTo>
                    <a:lnTo>
                      <a:pt x="118" y="201"/>
                    </a:lnTo>
                    <a:lnTo>
                      <a:pt x="133" y="203"/>
                    </a:lnTo>
                    <a:lnTo>
                      <a:pt x="150" y="202"/>
                    </a:lnTo>
                    <a:lnTo>
                      <a:pt x="169" y="208"/>
                    </a:lnTo>
                    <a:lnTo>
                      <a:pt x="171" y="204"/>
                    </a:lnTo>
                    <a:lnTo>
                      <a:pt x="186" y="202"/>
                    </a:lnTo>
                    <a:lnTo>
                      <a:pt x="186" y="198"/>
                    </a:lnTo>
                    <a:lnTo>
                      <a:pt x="165" y="199"/>
                    </a:lnTo>
                    <a:lnTo>
                      <a:pt x="143" y="199"/>
                    </a:lnTo>
                    <a:lnTo>
                      <a:pt x="126" y="196"/>
                    </a:lnTo>
                    <a:lnTo>
                      <a:pt x="133" y="192"/>
                    </a:lnTo>
                    <a:lnTo>
                      <a:pt x="145" y="193"/>
                    </a:lnTo>
                    <a:lnTo>
                      <a:pt x="147" y="191"/>
                    </a:lnTo>
                    <a:lnTo>
                      <a:pt x="134" y="182"/>
                    </a:lnTo>
                    <a:lnTo>
                      <a:pt x="132" y="177"/>
                    </a:lnTo>
                    <a:lnTo>
                      <a:pt x="118" y="169"/>
                    </a:lnTo>
                    <a:lnTo>
                      <a:pt x="96" y="162"/>
                    </a:lnTo>
                    <a:lnTo>
                      <a:pt x="96" y="159"/>
                    </a:lnTo>
                    <a:lnTo>
                      <a:pt x="110" y="157"/>
                    </a:lnTo>
                    <a:lnTo>
                      <a:pt x="97" y="150"/>
                    </a:lnTo>
                    <a:lnTo>
                      <a:pt x="100" y="143"/>
                    </a:lnTo>
                    <a:lnTo>
                      <a:pt x="127" y="144"/>
                    </a:lnTo>
                    <a:lnTo>
                      <a:pt x="147" y="147"/>
                    </a:lnTo>
                    <a:lnTo>
                      <a:pt x="171" y="162"/>
                    </a:lnTo>
                    <a:lnTo>
                      <a:pt x="180" y="175"/>
                    </a:lnTo>
                    <a:lnTo>
                      <a:pt x="203" y="175"/>
                    </a:lnTo>
                    <a:lnTo>
                      <a:pt x="211" y="170"/>
                    </a:lnTo>
                    <a:lnTo>
                      <a:pt x="206" y="169"/>
                    </a:lnTo>
                    <a:lnTo>
                      <a:pt x="195" y="170"/>
                    </a:lnTo>
                    <a:lnTo>
                      <a:pt x="186" y="168"/>
                    </a:lnTo>
                    <a:lnTo>
                      <a:pt x="180" y="158"/>
                    </a:lnTo>
                    <a:lnTo>
                      <a:pt x="171" y="149"/>
                    </a:lnTo>
                    <a:lnTo>
                      <a:pt x="156" y="145"/>
                    </a:lnTo>
                    <a:lnTo>
                      <a:pt x="156" y="140"/>
                    </a:lnTo>
                    <a:lnTo>
                      <a:pt x="179" y="140"/>
                    </a:lnTo>
                    <a:lnTo>
                      <a:pt x="195" y="135"/>
                    </a:lnTo>
                    <a:lnTo>
                      <a:pt x="208" y="134"/>
                    </a:lnTo>
                    <a:lnTo>
                      <a:pt x="225" y="132"/>
                    </a:lnTo>
                    <a:lnTo>
                      <a:pt x="227" y="130"/>
                    </a:lnTo>
                    <a:lnTo>
                      <a:pt x="215" y="130"/>
                    </a:lnTo>
                    <a:lnTo>
                      <a:pt x="205" y="128"/>
                    </a:lnTo>
                    <a:lnTo>
                      <a:pt x="230" y="122"/>
                    </a:lnTo>
                    <a:lnTo>
                      <a:pt x="254" y="124"/>
                    </a:lnTo>
                    <a:lnTo>
                      <a:pt x="271" y="118"/>
                    </a:lnTo>
                    <a:lnTo>
                      <a:pt x="268" y="115"/>
                    </a:lnTo>
                    <a:lnTo>
                      <a:pt x="247" y="115"/>
                    </a:lnTo>
                    <a:lnTo>
                      <a:pt x="227" y="118"/>
                    </a:lnTo>
                    <a:lnTo>
                      <a:pt x="233" y="106"/>
                    </a:lnTo>
                    <a:lnTo>
                      <a:pt x="248" y="96"/>
                    </a:lnTo>
                    <a:lnTo>
                      <a:pt x="247" y="94"/>
                    </a:lnTo>
                    <a:lnTo>
                      <a:pt x="238" y="95"/>
                    </a:lnTo>
                    <a:lnTo>
                      <a:pt x="227" y="99"/>
                    </a:lnTo>
                    <a:lnTo>
                      <a:pt x="223" y="105"/>
                    </a:lnTo>
                    <a:lnTo>
                      <a:pt x="210" y="107"/>
                    </a:lnTo>
                    <a:lnTo>
                      <a:pt x="218" y="116"/>
                    </a:lnTo>
                    <a:lnTo>
                      <a:pt x="196" y="127"/>
                    </a:lnTo>
                    <a:lnTo>
                      <a:pt x="182" y="131"/>
                    </a:lnTo>
                    <a:lnTo>
                      <a:pt x="156" y="133"/>
                    </a:lnTo>
                    <a:lnTo>
                      <a:pt x="152" y="131"/>
                    </a:lnTo>
                    <a:lnTo>
                      <a:pt x="168" y="126"/>
                    </a:lnTo>
                    <a:lnTo>
                      <a:pt x="170" y="125"/>
                    </a:lnTo>
                    <a:lnTo>
                      <a:pt x="156" y="125"/>
                    </a:lnTo>
                    <a:lnTo>
                      <a:pt x="145" y="128"/>
                    </a:lnTo>
                    <a:lnTo>
                      <a:pt x="142" y="122"/>
                    </a:lnTo>
                    <a:lnTo>
                      <a:pt x="135" y="123"/>
                    </a:lnTo>
                    <a:lnTo>
                      <a:pt x="135" y="132"/>
                    </a:lnTo>
                    <a:lnTo>
                      <a:pt x="128" y="134"/>
                    </a:lnTo>
                    <a:lnTo>
                      <a:pt x="101" y="134"/>
                    </a:lnTo>
                    <a:lnTo>
                      <a:pt x="101" y="130"/>
                    </a:lnTo>
                    <a:lnTo>
                      <a:pt x="108" y="123"/>
                    </a:lnTo>
                    <a:lnTo>
                      <a:pt x="120" y="116"/>
                    </a:lnTo>
                    <a:lnTo>
                      <a:pt x="162" y="110"/>
                    </a:lnTo>
                    <a:lnTo>
                      <a:pt x="160" y="107"/>
                    </a:lnTo>
                    <a:lnTo>
                      <a:pt x="135" y="110"/>
                    </a:lnTo>
                    <a:lnTo>
                      <a:pt x="112" y="115"/>
                    </a:lnTo>
                    <a:lnTo>
                      <a:pt x="97" y="121"/>
                    </a:lnTo>
                    <a:lnTo>
                      <a:pt x="90" y="129"/>
                    </a:lnTo>
                    <a:lnTo>
                      <a:pt x="84" y="131"/>
                    </a:lnTo>
                    <a:lnTo>
                      <a:pt x="69" y="125"/>
                    </a:lnTo>
                    <a:lnTo>
                      <a:pt x="52" y="124"/>
                    </a:lnTo>
                    <a:lnTo>
                      <a:pt x="45" y="117"/>
                    </a:lnTo>
                    <a:lnTo>
                      <a:pt x="69" y="114"/>
                    </a:lnTo>
                    <a:lnTo>
                      <a:pt x="94" y="114"/>
                    </a:lnTo>
                    <a:lnTo>
                      <a:pt x="109" y="110"/>
                    </a:lnTo>
                    <a:lnTo>
                      <a:pt x="127" y="102"/>
                    </a:lnTo>
                    <a:lnTo>
                      <a:pt x="123" y="100"/>
                    </a:lnTo>
                    <a:lnTo>
                      <a:pt x="115" y="101"/>
                    </a:lnTo>
                    <a:lnTo>
                      <a:pt x="94" y="110"/>
                    </a:lnTo>
                    <a:lnTo>
                      <a:pt x="68" y="111"/>
                    </a:lnTo>
                    <a:lnTo>
                      <a:pt x="40" y="110"/>
                    </a:lnTo>
                    <a:lnTo>
                      <a:pt x="36" y="103"/>
                    </a:lnTo>
                    <a:lnTo>
                      <a:pt x="44" y="102"/>
                    </a:lnTo>
                    <a:lnTo>
                      <a:pt x="44" y="99"/>
                    </a:lnTo>
                    <a:lnTo>
                      <a:pt x="58" y="94"/>
                    </a:lnTo>
                    <a:lnTo>
                      <a:pt x="77" y="89"/>
                    </a:lnTo>
                    <a:lnTo>
                      <a:pt x="81" y="88"/>
                    </a:lnTo>
                    <a:lnTo>
                      <a:pt x="67" y="87"/>
                    </a:lnTo>
                    <a:lnTo>
                      <a:pt x="50" y="91"/>
                    </a:lnTo>
                    <a:lnTo>
                      <a:pt x="29" y="94"/>
                    </a:lnTo>
                    <a:lnTo>
                      <a:pt x="26" y="88"/>
                    </a:lnTo>
                    <a:lnTo>
                      <a:pt x="38" y="86"/>
                    </a:lnTo>
                    <a:lnTo>
                      <a:pt x="38" y="83"/>
                    </a:lnTo>
                    <a:lnTo>
                      <a:pt x="25" y="85"/>
                    </a:lnTo>
                    <a:lnTo>
                      <a:pt x="9" y="84"/>
                    </a:lnTo>
                    <a:lnTo>
                      <a:pt x="0" y="80"/>
                    </a:lnTo>
                    <a:lnTo>
                      <a:pt x="16" y="73"/>
                    </a:lnTo>
                    <a:lnTo>
                      <a:pt x="23" y="66"/>
                    </a:lnTo>
                    <a:lnTo>
                      <a:pt x="41" y="69"/>
                    </a:lnTo>
                    <a:lnTo>
                      <a:pt x="45" y="65"/>
                    </a:lnTo>
                    <a:lnTo>
                      <a:pt x="59" y="58"/>
                    </a:lnTo>
                    <a:lnTo>
                      <a:pt x="73" y="58"/>
                    </a:lnTo>
                    <a:lnTo>
                      <a:pt x="79" y="64"/>
                    </a:lnTo>
                    <a:lnTo>
                      <a:pt x="88" y="66"/>
                    </a:lnTo>
                    <a:lnTo>
                      <a:pt x="86" y="63"/>
                    </a:lnTo>
                    <a:lnTo>
                      <a:pt x="90" y="61"/>
                    </a:lnTo>
                    <a:lnTo>
                      <a:pt x="99" y="66"/>
                    </a:lnTo>
                    <a:lnTo>
                      <a:pt x="112" y="66"/>
                    </a:lnTo>
                    <a:lnTo>
                      <a:pt x="122" y="63"/>
                    </a:lnTo>
                    <a:lnTo>
                      <a:pt x="118" y="59"/>
                    </a:lnTo>
                    <a:lnTo>
                      <a:pt x="99" y="58"/>
                    </a:lnTo>
                    <a:lnTo>
                      <a:pt x="88" y="53"/>
                    </a:lnTo>
                    <a:lnTo>
                      <a:pt x="89" y="48"/>
                    </a:lnTo>
                    <a:lnTo>
                      <a:pt x="105" y="48"/>
                    </a:lnTo>
                    <a:lnTo>
                      <a:pt x="100" y="38"/>
                    </a:lnTo>
                    <a:lnTo>
                      <a:pt x="109" y="36"/>
                    </a:lnTo>
                    <a:lnTo>
                      <a:pt x="127" y="44"/>
                    </a:lnTo>
                    <a:lnTo>
                      <a:pt x="146" y="58"/>
                    </a:lnTo>
                    <a:lnTo>
                      <a:pt x="157" y="58"/>
                    </a:lnTo>
                    <a:lnTo>
                      <a:pt x="149" y="54"/>
                    </a:lnTo>
                    <a:lnTo>
                      <a:pt x="148" y="51"/>
                    </a:lnTo>
                    <a:lnTo>
                      <a:pt x="153" y="50"/>
                    </a:lnTo>
                    <a:lnTo>
                      <a:pt x="164" y="56"/>
                    </a:lnTo>
                    <a:lnTo>
                      <a:pt x="189" y="65"/>
                    </a:lnTo>
                    <a:lnTo>
                      <a:pt x="197" y="64"/>
                    </a:lnTo>
                    <a:lnTo>
                      <a:pt x="195" y="61"/>
                    </a:lnTo>
                    <a:lnTo>
                      <a:pt x="186" y="54"/>
                    </a:lnTo>
                    <a:lnTo>
                      <a:pt x="163" y="50"/>
                    </a:lnTo>
                    <a:lnTo>
                      <a:pt x="154" y="43"/>
                    </a:lnTo>
                    <a:lnTo>
                      <a:pt x="158" y="37"/>
                    </a:lnTo>
                    <a:lnTo>
                      <a:pt x="171" y="37"/>
                    </a:lnTo>
                    <a:lnTo>
                      <a:pt x="172" y="36"/>
                    </a:lnTo>
                    <a:lnTo>
                      <a:pt x="169" y="33"/>
                    </a:lnTo>
                    <a:lnTo>
                      <a:pt x="158" y="33"/>
                    </a:lnTo>
                    <a:lnTo>
                      <a:pt x="153" y="30"/>
                    </a:lnTo>
                    <a:lnTo>
                      <a:pt x="156" y="28"/>
                    </a:lnTo>
                    <a:lnTo>
                      <a:pt x="173" y="27"/>
                    </a:lnTo>
                    <a:lnTo>
                      <a:pt x="188" y="35"/>
                    </a:lnTo>
                    <a:lnTo>
                      <a:pt x="194" y="33"/>
                    </a:lnTo>
                    <a:lnTo>
                      <a:pt x="192" y="29"/>
                    </a:lnTo>
                    <a:lnTo>
                      <a:pt x="169" y="19"/>
                    </a:lnTo>
                    <a:lnTo>
                      <a:pt x="174" y="18"/>
                    </a:lnTo>
                    <a:lnTo>
                      <a:pt x="183" y="18"/>
                    </a:lnTo>
                    <a:lnTo>
                      <a:pt x="201" y="26"/>
                    </a:lnTo>
                    <a:lnTo>
                      <a:pt x="215" y="27"/>
                    </a:lnTo>
                    <a:lnTo>
                      <a:pt x="219" y="24"/>
                    </a:lnTo>
                    <a:lnTo>
                      <a:pt x="203" y="21"/>
                    </a:lnTo>
                    <a:lnTo>
                      <a:pt x="195" y="14"/>
                    </a:lnTo>
                    <a:lnTo>
                      <a:pt x="203" y="12"/>
                    </a:lnTo>
                    <a:lnTo>
                      <a:pt x="222" y="13"/>
                    </a:lnTo>
                    <a:lnTo>
                      <a:pt x="227" y="15"/>
                    </a:lnTo>
                    <a:lnTo>
                      <a:pt x="236" y="13"/>
                    </a:lnTo>
                    <a:lnTo>
                      <a:pt x="247" y="20"/>
                    </a:lnTo>
                    <a:lnTo>
                      <a:pt x="265" y="30"/>
                    </a:lnTo>
                    <a:lnTo>
                      <a:pt x="266" y="40"/>
                    </a:lnTo>
                    <a:lnTo>
                      <a:pt x="278" y="36"/>
                    </a:lnTo>
                    <a:lnTo>
                      <a:pt x="283" y="30"/>
                    </a:lnTo>
                    <a:lnTo>
                      <a:pt x="274" y="25"/>
                    </a:lnTo>
                    <a:lnTo>
                      <a:pt x="268" y="19"/>
                    </a:lnTo>
                    <a:lnTo>
                      <a:pt x="248" y="14"/>
                    </a:lnTo>
                    <a:lnTo>
                      <a:pt x="247" y="7"/>
                    </a:lnTo>
                    <a:lnTo>
                      <a:pt x="253" y="6"/>
                    </a:lnTo>
                    <a:lnTo>
                      <a:pt x="289" y="5"/>
                    </a:lnTo>
                    <a:lnTo>
                      <a:pt x="302" y="17"/>
                    </a:lnTo>
                    <a:lnTo>
                      <a:pt x="314" y="22"/>
                    </a:lnTo>
                    <a:lnTo>
                      <a:pt x="325" y="29"/>
                    </a:lnTo>
                    <a:lnTo>
                      <a:pt x="334" y="27"/>
                    </a:lnTo>
                    <a:lnTo>
                      <a:pt x="333" y="23"/>
                    </a:lnTo>
                    <a:lnTo>
                      <a:pt x="311" y="13"/>
                    </a:lnTo>
                    <a:lnTo>
                      <a:pt x="309" y="9"/>
                    </a:lnTo>
                    <a:lnTo>
                      <a:pt x="313" y="4"/>
                    </a:lnTo>
                    <a:lnTo>
                      <a:pt x="320" y="3"/>
                    </a:lnTo>
                    <a:lnTo>
                      <a:pt x="337" y="2"/>
                    </a:lnTo>
                    <a:lnTo>
                      <a:pt x="337" y="7"/>
                    </a:lnTo>
                    <a:lnTo>
                      <a:pt x="355" y="12"/>
                    </a:lnTo>
                    <a:lnTo>
                      <a:pt x="360" y="10"/>
                    </a:lnTo>
                    <a:lnTo>
                      <a:pt x="347" y="7"/>
                    </a:lnTo>
                    <a:lnTo>
                      <a:pt x="347" y="3"/>
                    </a:lnTo>
                    <a:lnTo>
                      <a:pt x="366" y="0"/>
                    </a:lnTo>
                    <a:lnTo>
                      <a:pt x="370" y="5"/>
                    </a:lnTo>
                    <a:lnTo>
                      <a:pt x="384" y="5"/>
                    </a:lnTo>
                    <a:lnTo>
                      <a:pt x="385" y="8"/>
                    </a:lnTo>
                    <a:lnTo>
                      <a:pt x="400" y="7"/>
                    </a:lnTo>
                    <a:lnTo>
                      <a:pt x="411" y="9"/>
                    </a:lnTo>
                    <a:lnTo>
                      <a:pt x="431" y="9"/>
                    </a:lnTo>
                    <a:lnTo>
                      <a:pt x="432" y="17"/>
                    </a:lnTo>
                    <a:lnTo>
                      <a:pt x="403" y="27"/>
                    </a:lnTo>
                    <a:lnTo>
                      <a:pt x="403" y="29"/>
                    </a:lnTo>
                    <a:lnTo>
                      <a:pt x="421" y="27"/>
                    </a:lnTo>
                    <a:lnTo>
                      <a:pt x="444" y="16"/>
                    </a:lnTo>
                    <a:lnTo>
                      <a:pt x="452" y="15"/>
                    </a:lnTo>
                    <a:lnTo>
                      <a:pt x="458" y="20"/>
                    </a:lnTo>
                    <a:lnTo>
                      <a:pt x="464" y="20"/>
                    </a:lnTo>
                    <a:lnTo>
                      <a:pt x="466" y="12"/>
                    </a:lnTo>
                    <a:lnTo>
                      <a:pt x="472" y="12"/>
                    </a:lnTo>
                    <a:lnTo>
                      <a:pt x="473" y="16"/>
                    </a:lnTo>
                    <a:lnTo>
                      <a:pt x="476" y="18"/>
                    </a:lnTo>
                    <a:lnTo>
                      <a:pt x="482" y="15"/>
                    </a:lnTo>
                    <a:lnTo>
                      <a:pt x="494" y="14"/>
                    </a:lnTo>
                    <a:lnTo>
                      <a:pt x="501" y="14"/>
                    </a:lnTo>
                    <a:lnTo>
                      <a:pt x="498" y="20"/>
                    </a:lnTo>
                    <a:lnTo>
                      <a:pt x="494" y="21"/>
                    </a:lnTo>
                    <a:lnTo>
                      <a:pt x="501" y="23"/>
                    </a:lnTo>
                    <a:lnTo>
                      <a:pt x="503" y="35"/>
                    </a:lnTo>
                    <a:lnTo>
                      <a:pt x="529" y="35"/>
                    </a:lnTo>
                    <a:lnTo>
                      <a:pt x="545" y="41"/>
                    </a:lnTo>
                    <a:lnTo>
                      <a:pt x="543" y="51"/>
                    </a:lnTo>
                    <a:lnTo>
                      <a:pt x="527" y="57"/>
                    </a:lnTo>
                    <a:lnTo>
                      <a:pt x="530" y="59"/>
                    </a:lnTo>
                    <a:lnTo>
                      <a:pt x="522" y="62"/>
                    </a:lnTo>
                    <a:lnTo>
                      <a:pt x="518" y="66"/>
                    </a:lnTo>
                    <a:lnTo>
                      <a:pt x="505" y="71"/>
                    </a:lnTo>
                    <a:lnTo>
                      <a:pt x="496" y="73"/>
                    </a:lnTo>
                    <a:lnTo>
                      <a:pt x="486" y="76"/>
                    </a:lnTo>
                    <a:lnTo>
                      <a:pt x="470" y="76"/>
                    </a:lnTo>
                    <a:lnTo>
                      <a:pt x="459" y="80"/>
                    </a:lnTo>
                    <a:lnTo>
                      <a:pt x="435" y="83"/>
                    </a:lnTo>
                    <a:lnTo>
                      <a:pt x="429" y="81"/>
                    </a:lnTo>
                    <a:lnTo>
                      <a:pt x="413" y="82"/>
                    </a:lnTo>
                    <a:lnTo>
                      <a:pt x="404" y="80"/>
                    </a:lnTo>
                    <a:lnTo>
                      <a:pt x="401" y="80"/>
                    </a:lnTo>
                    <a:lnTo>
                      <a:pt x="403" y="87"/>
                    </a:lnTo>
                    <a:lnTo>
                      <a:pt x="420" y="88"/>
                    </a:lnTo>
                    <a:lnTo>
                      <a:pt x="426" y="86"/>
                    </a:lnTo>
                    <a:lnTo>
                      <a:pt x="445" y="86"/>
                    </a:lnTo>
                    <a:lnTo>
                      <a:pt x="447" y="89"/>
                    </a:lnTo>
                    <a:lnTo>
                      <a:pt x="429" y="94"/>
                    </a:lnTo>
                    <a:lnTo>
                      <a:pt x="407" y="98"/>
                    </a:lnTo>
                    <a:lnTo>
                      <a:pt x="393" y="102"/>
                    </a:lnTo>
                    <a:lnTo>
                      <a:pt x="377" y="102"/>
                    </a:lnTo>
                    <a:lnTo>
                      <a:pt x="371" y="104"/>
                    </a:lnTo>
                    <a:lnTo>
                      <a:pt x="386" y="106"/>
                    </a:lnTo>
                    <a:lnTo>
                      <a:pt x="391" y="104"/>
                    </a:lnTo>
                    <a:lnTo>
                      <a:pt x="398" y="103"/>
                    </a:lnTo>
                    <a:lnTo>
                      <a:pt x="414" y="99"/>
                    </a:lnTo>
                    <a:lnTo>
                      <a:pt x="440" y="94"/>
                    </a:lnTo>
                    <a:lnTo>
                      <a:pt x="449" y="92"/>
                    </a:lnTo>
                    <a:lnTo>
                      <a:pt x="461" y="88"/>
                    </a:lnTo>
                    <a:lnTo>
                      <a:pt x="472" y="87"/>
                    </a:lnTo>
                    <a:lnTo>
                      <a:pt x="483" y="86"/>
                    </a:lnTo>
                    <a:lnTo>
                      <a:pt x="485" y="88"/>
                    </a:lnTo>
                    <a:lnTo>
                      <a:pt x="479" y="91"/>
                    </a:lnTo>
                    <a:lnTo>
                      <a:pt x="469" y="98"/>
                    </a:lnTo>
                    <a:lnTo>
                      <a:pt x="461" y="99"/>
                    </a:lnTo>
                    <a:lnTo>
                      <a:pt x="448" y="109"/>
                    </a:lnTo>
                    <a:lnTo>
                      <a:pt x="442" y="110"/>
                    </a:lnTo>
                    <a:lnTo>
                      <a:pt x="429" y="119"/>
                    </a:lnTo>
                    <a:lnTo>
                      <a:pt x="422" y="121"/>
                    </a:lnTo>
                    <a:lnTo>
                      <a:pt x="403" y="130"/>
                    </a:lnTo>
                    <a:lnTo>
                      <a:pt x="398" y="138"/>
                    </a:lnTo>
                    <a:lnTo>
                      <a:pt x="385" y="142"/>
                    </a:lnTo>
                    <a:lnTo>
                      <a:pt x="379" y="140"/>
                    </a:lnTo>
                    <a:lnTo>
                      <a:pt x="378" y="137"/>
                    </a:lnTo>
                    <a:lnTo>
                      <a:pt x="368" y="135"/>
                    </a:lnTo>
                    <a:lnTo>
                      <a:pt x="370" y="140"/>
                    </a:lnTo>
                    <a:lnTo>
                      <a:pt x="378" y="143"/>
                    </a:lnTo>
                    <a:lnTo>
                      <a:pt x="382" y="147"/>
                    </a:lnTo>
                    <a:lnTo>
                      <a:pt x="364" y="149"/>
                    </a:lnTo>
                    <a:lnTo>
                      <a:pt x="357" y="153"/>
                    </a:lnTo>
                    <a:lnTo>
                      <a:pt x="348" y="149"/>
                    </a:lnTo>
                    <a:lnTo>
                      <a:pt x="341" y="151"/>
                    </a:lnTo>
                    <a:lnTo>
                      <a:pt x="340" y="155"/>
                    </a:lnTo>
                    <a:lnTo>
                      <a:pt x="345" y="156"/>
                    </a:lnTo>
                    <a:lnTo>
                      <a:pt x="362" y="154"/>
                    </a:lnTo>
                    <a:lnTo>
                      <a:pt x="368" y="156"/>
                    </a:lnTo>
                    <a:lnTo>
                      <a:pt x="361" y="159"/>
                    </a:lnTo>
                    <a:lnTo>
                      <a:pt x="363" y="162"/>
                    </a:lnTo>
                    <a:lnTo>
                      <a:pt x="350" y="169"/>
                    </a:lnTo>
                    <a:lnTo>
                      <a:pt x="334" y="169"/>
                    </a:lnTo>
                    <a:lnTo>
                      <a:pt x="330" y="168"/>
                    </a:lnTo>
                    <a:lnTo>
                      <a:pt x="313" y="164"/>
                    </a:lnTo>
                    <a:lnTo>
                      <a:pt x="302" y="165"/>
                    </a:lnTo>
                    <a:lnTo>
                      <a:pt x="304" y="167"/>
                    </a:lnTo>
                    <a:lnTo>
                      <a:pt x="323" y="169"/>
                    </a:lnTo>
                    <a:lnTo>
                      <a:pt x="325" y="174"/>
                    </a:lnTo>
                    <a:lnTo>
                      <a:pt x="314" y="177"/>
                    </a:lnTo>
                    <a:lnTo>
                      <a:pt x="299" y="177"/>
                    </a:lnTo>
                    <a:lnTo>
                      <a:pt x="298" y="181"/>
                    </a:lnTo>
                    <a:lnTo>
                      <a:pt x="285" y="182"/>
                    </a:lnTo>
                    <a:lnTo>
                      <a:pt x="282" y="179"/>
                    </a:lnTo>
                    <a:lnTo>
                      <a:pt x="277" y="178"/>
                    </a:lnTo>
                    <a:lnTo>
                      <a:pt x="264" y="181"/>
                    </a:lnTo>
                    <a:lnTo>
                      <a:pt x="275" y="182"/>
                    </a:lnTo>
                    <a:lnTo>
                      <a:pt x="274" y="184"/>
                    </a:lnTo>
                    <a:lnTo>
                      <a:pt x="260" y="184"/>
                    </a:lnTo>
                    <a:lnTo>
                      <a:pt x="261" y="184"/>
                    </a:lnTo>
                    <a:lnTo>
                      <a:pt x="252" y="185"/>
                    </a:lnTo>
                    <a:lnTo>
                      <a:pt x="250" y="188"/>
                    </a:lnTo>
                    <a:lnTo>
                      <a:pt x="277" y="186"/>
                    </a:lnTo>
                    <a:lnTo>
                      <a:pt x="305" y="188"/>
                    </a:lnTo>
                    <a:lnTo>
                      <a:pt x="303" y="195"/>
                    </a:lnTo>
                    <a:lnTo>
                      <a:pt x="289" y="195"/>
                    </a:lnTo>
                    <a:lnTo>
                      <a:pt x="280" y="191"/>
                    </a:lnTo>
                    <a:lnTo>
                      <a:pt x="264" y="190"/>
                    </a:lnTo>
                    <a:lnTo>
                      <a:pt x="250" y="191"/>
                    </a:lnTo>
                    <a:lnTo>
                      <a:pt x="249" y="192"/>
                    </a:lnTo>
                    <a:lnTo>
                      <a:pt x="270" y="192"/>
                    </a:lnTo>
                    <a:lnTo>
                      <a:pt x="270" y="195"/>
                    </a:lnTo>
                    <a:lnTo>
                      <a:pt x="258" y="194"/>
                    </a:lnTo>
                    <a:lnTo>
                      <a:pt x="248" y="196"/>
                    </a:lnTo>
                    <a:lnTo>
                      <a:pt x="252" y="198"/>
                    </a:lnTo>
                    <a:lnTo>
                      <a:pt x="267" y="196"/>
                    </a:lnTo>
                    <a:lnTo>
                      <a:pt x="280" y="200"/>
                    </a:lnTo>
                    <a:lnTo>
                      <a:pt x="292" y="200"/>
                    </a:lnTo>
                    <a:lnTo>
                      <a:pt x="303" y="211"/>
                    </a:lnTo>
                    <a:lnTo>
                      <a:pt x="293" y="213"/>
                    </a:lnTo>
                    <a:lnTo>
                      <a:pt x="280" y="213"/>
                    </a:lnTo>
                    <a:lnTo>
                      <a:pt x="276" y="213"/>
                    </a:lnTo>
                    <a:lnTo>
                      <a:pt x="293" y="217"/>
                    </a:lnTo>
                    <a:lnTo>
                      <a:pt x="295" y="222"/>
                    </a:lnTo>
                    <a:lnTo>
                      <a:pt x="290" y="224"/>
                    </a:lnTo>
                    <a:lnTo>
                      <a:pt x="273" y="225"/>
                    </a:lnTo>
                    <a:lnTo>
                      <a:pt x="263" y="226"/>
                    </a:lnTo>
                    <a:lnTo>
                      <a:pt x="265" y="227"/>
                    </a:lnTo>
                    <a:lnTo>
                      <a:pt x="278" y="228"/>
                    </a:lnTo>
                    <a:lnTo>
                      <a:pt x="286" y="230"/>
                    </a:lnTo>
                    <a:lnTo>
                      <a:pt x="267" y="236"/>
                    </a:lnTo>
                    <a:lnTo>
                      <a:pt x="243" y="234"/>
                    </a:lnTo>
                    <a:lnTo>
                      <a:pt x="239" y="237"/>
                    </a:lnTo>
                    <a:lnTo>
                      <a:pt x="244" y="240"/>
                    </a:lnTo>
                    <a:lnTo>
                      <a:pt x="249" y="247"/>
                    </a:lnTo>
                    <a:lnTo>
                      <a:pt x="232" y="255"/>
                    </a:lnTo>
                    <a:lnTo>
                      <a:pt x="201" y="255"/>
                    </a:lnTo>
                    <a:lnTo>
                      <a:pt x="186" y="247"/>
                    </a:lnTo>
                    <a:lnTo>
                      <a:pt x="184" y="248"/>
                    </a:lnTo>
                    <a:lnTo>
                      <a:pt x="190" y="252"/>
                    </a:lnTo>
                    <a:lnTo>
                      <a:pt x="178" y="257"/>
                    </a:lnTo>
                    <a:lnTo>
                      <a:pt x="180" y="259"/>
                    </a:lnTo>
                    <a:lnTo>
                      <a:pt x="205" y="258"/>
                    </a:lnTo>
                    <a:lnTo>
                      <a:pt x="211" y="260"/>
                    </a:lnTo>
                    <a:lnTo>
                      <a:pt x="217" y="257"/>
                    </a:lnTo>
                    <a:lnTo>
                      <a:pt x="224" y="257"/>
                    </a:lnTo>
                    <a:lnTo>
                      <a:pt x="225" y="261"/>
                    </a:lnTo>
                    <a:lnTo>
                      <a:pt x="222" y="264"/>
                    </a:lnTo>
                    <a:lnTo>
                      <a:pt x="222" y="269"/>
                    </a:lnTo>
                    <a:lnTo>
                      <a:pt x="230" y="271"/>
                    </a:lnTo>
                    <a:lnTo>
                      <a:pt x="237" y="265"/>
                    </a:lnTo>
                    <a:lnTo>
                      <a:pt x="245" y="265"/>
                    </a:lnTo>
                    <a:lnTo>
                      <a:pt x="248" y="275"/>
                    </a:lnTo>
                    <a:lnTo>
                      <a:pt x="243" y="280"/>
                    </a:lnTo>
                    <a:lnTo>
                      <a:pt x="230" y="280"/>
                    </a:lnTo>
                    <a:lnTo>
                      <a:pt x="227" y="285"/>
                    </a:lnTo>
                    <a:lnTo>
                      <a:pt x="204" y="291"/>
                    </a:lnTo>
                    <a:lnTo>
                      <a:pt x="197" y="2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4" name="Freeform 1776"/>
              <p:cNvSpPr>
                <a:spLocks noEditPoints="1"/>
              </p:cNvSpPr>
              <p:nvPr/>
            </p:nvSpPr>
            <p:spPr bwMode="gray">
              <a:xfrm>
                <a:off x="1360" y="260"/>
                <a:ext cx="546" cy="292"/>
              </a:xfrm>
              <a:custGeom>
                <a:avLst/>
                <a:gdLst>
                  <a:gd name="T0" fmla="*/ 495 w 546"/>
                  <a:gd name="T1" fmla="*/ 14 h 292"/>
                  <a:gd name="T2" fmla="*/ 405 w 546"/>
                  <a:gd name="T3" fmla="*/ 80 h 292"/>
                  <a:gd name="T4" fmla="*/ 485 w 546"/>
                  <a:gd name="T5" fmla="*/ 88 h 292"/>
                  <a:gd name="T6" fmla="*/ 341 w 546"/>
                  <a:gd name="T7" fmla="*/ 156 h 292"/>
                  <a:gd name="T8" fmla="*/ 276 w 546"/>
                  <a:gd name="T9" fmla="*/ 183 h 292"/>
                  <a:gd name="T10" fmla="*/ 293 w 546"/>
                  <a:gd name="T11" fmla="*/ 200 h 292"/>
                  <a:gd name="T12" fmla="*/ 185 w 546"/>
                  <a:gd name="T13" fmla="*/ 247 h 292"/>
                  <a:gd name="T14" fmla="*/ 199 w 546"/>
                  <a:gd name="T15" fmla="*/ 282 h 292"/>
                  <a:gd name="T16" fmla="*/ 102 w 546"/>
                  <a:gd name="T17" fmla="*/ 279 h 292"/>
                  <a:gd name="T18" fmla="*/ 70 w 546"/>
                  <a:gd name="T19" fmla="*/ 250 h 292"/>
                  <a:gd name="T20" fmla="*/ 124 w 546"/>
                  <a:gd name="T21" fmla="*/ 213 h 292"/>
                  <a:gd name="T22" fmla="*/ 128 w 546"/>
                  <a:gd name="T23" fmla="*/ 195 h 292"/>
                  <a:gd name="T24" fmla="*/ 181 w 546"/>
                  <a:gd name="T25" fmla="*/ 158 h 292"/>
                  <a:gd name="T26" fmla="*/ 228 w 546"/>
                  <a:gd name="T27" fmla="*/ 99 h 292"/>
                  <a:gd name="T28" fmla="*/ 162 w 546"/>
                  <a:gd name="T29" fmla="*/ 107 h 292"/>
                  <a:gd name="T30" fmla="*/ 59 w 546"/>
                  <a:gd name="T31" fmla="*/ 94 h 292"/>
                  <a:gd name="T32" fmla="*/ 91 w 546"/>
                  <a:gd name="T33" fmla="*/ 61 h 292"/>
                  <a:gd name="T34" fmla="*/ 187 w 546"/>
                  <a:gd name="T35" fmla="*/ 54 h 292"/>
                  <a:gd name="T36" fmla="*/ 196 w 546"/>
                  <a:gd name="T37" fmla="*/ 14 h 292"/>
                  <a:gd name="T38" fmla="*/ 312 w 546"/>
                  <a:gd name="T39" fmla="*/ 13 h 292"/>
                  <a:gd name="T40" fmla="*/ 338 w 546"/>
                  <a:gd name="T41" fmla="*/ 6 h 292"/>
                  <a:gd name="T42" fmla="*/ 291 w 546"/>
                  <a:gd name="T43" fmla="*/ 5 h 292"/>
                  <a:gd name="T44" fmla="*/ 266 w 546"/>
                  <a:gd name="T45" fmla="*/ 29 h 292"/>
                  <a:gd name="T46" fmla="*/ 184 w 546"/>
                  <a:gd name="T47" fmla="*/ 17 h 292"/>
                  <a:gd name="T48" fmla="*/ 158 w 546"/>
                  <a:gd name="T49" fmla="*/ 33 h 292"/>
                  <a:gd name="T50" fmla="*/ 154 w 546"/>
                  <a:gd name="T51" fmla="*/ 50 h 292"/>
                  <a:gd name="T52" fmla="*/ 90 w 546"/>
                  <a:gd name="T53" fmla="*/ 48 h 292"/>
                  <a:gd name="T54" fmla="*/ 74 w 546"/>
                  <a:gd name="T55" fmla="*/ 58 h 292"/>
                  <a:gd name="T56" fmla="*/ 26 w 546"/>
                  <a:gd name="T57" fmla="*/ 86 h 292"/>
                  <a:gd name="T58" fmla="*/ 37 w 546"/>
                  <a:gd name="T59" fmla="*/ 103 h 292"/>
                  <a:gd name="T60" fmla="*/ 52 w 546"/>
                  <a:gd name="T61" fmla="*/ 124 h 292"/>
                  <a:gd name="T62" fmla="*/ 102 w 546"/>
                  <a:gd name="T63" fmla="*/ 130 h 292"/>
                  <a:gd name="T64" fmla="*/ 154 w 546"/>
                  <a:gd name="T65" fmla="*/ 131 h 292"/>
                  <a:gd name="T66" fmla="*/ 234 w 546"/>
                  <a:gd name="T67" fmla="*/ 106 h 292"/>
                  <a:gd name="T68" fmla="*/ 209 w 546"/>
                  <a:gd name="T69" fmla="*/ 134 h 292"/>
                  <a:gd name="T70" fmla="*/ 204 w 546"/>
                  <a:gd name="T71" fmla="*/ 175 h 292"/>
                  <a:gd name="T72" fmla="*/ 97 w 546"/>
                  <a:gd name="T73" fmla="*/ 162 h 292"/>
                  <a:gd name="T74" fmla="*/ 172 w 546"/>
                  <a:gd name="T75" fmla="*/ 203 h 292"/>
                  <a:gd name="T76" fmla="*/ 83 w 546"/>
                  <a:gd name="T77" fmla="*/ 226 h 292"/>
                  <a:gd name="T78" fmla="*/ 126 w 546"/>
                  <a:gd name="T79" fmla="*/ 228 h 292"/>
                  <a:gd name="T80" fmla="*/ 142 w 546"/>
                  <a:gd name="T81" fmla="*/ 252 h 292"/>
                  <a:gd name="T82" fmla="*/ 71 w 546"/>
                  <a:gd name="T83" fmla="*/ 263 h 292"/>
                  <a:gd name="T84" fmla="*/ 74 w 546"/>
                  <a:gd name="T85" fmla="*/ 285 h 292"/>
                  <a:gd name="T86" fmla="*/ 127 w 546"/>
                  <a:gd name="T87" fmla="*/ 287 h 292"/>
                  <a:gd name="T88" fmla="*/ 163 w 546"/>
                  <a:gd name="T89" fmla="*/ 284 h 292"/>
                  <a:gd name="T90" fmla="*/ 228 w 546"/>
                  <a:gd name="T91" fmla="*/ 285 h 292"/>
                  <a:gd name="T92" fmla="*/ 227 w 546"/>
                  <a:gd name="T93" fmla="*/ 261 h 292"/>
                  <a:gd name="T94" fmla="*/ 233 w 546"/>
                  <a:gd name="T95" fmla="*/ 255 h 292"/>
                  <a:gd name="T96" fmla="*/ 265 w 546"/>
                  <a:gd name="T97" fmla="*/ 226 h 292"/>
                  <a:gd name="T98" fmla="*/ 293 w 546"/>
                  <a:gd name="T99" fmla="*/ 200 h 292"/>
                  <a:gd name="T100" fmla="*/ 303 w 546"/>
                  <a:gd name="T101" fmla="*/ 195 h 292"/>
                  <a:gd name="T102" fmla="*/ 283 w 546"/>
                  <a:gd name="T103" fmla="*/ 179 h 292"/>
                  <a:gd name="T104" fmla="*/ 334 w 546"/>
                  <a:gd name="T105" fmla="*/ 169 h 292"/>
                  <a:gd name="T106" fmla="*/ 358 w 546"/>
                  <a:gd name="T107" fmla="*/ 153 h 292"/>
                  <a:gd name="T108" fmla="*/ 405 w 546"/>
                  <a:gd name="T109" fmla="*/ 130 h 292"/>
                  <a:gd name="T110" fmla="*/ 473 w 546"/>
                  <a:gd name="T111" fmla="*/ 87 h 292"/>
                  <a:gd name="T112" fmla="*/ 446 w 546"/>
                  <a:gd name="T113" fmla="*/ 86 h 292"/>
                  <a:gd name="T114" fmla="*/ 487 w 546"/>
                  <a:gd name="T115" fmla="*/ 76 h 292"/>
                  <a:gd name="T116" fmla="*/ 530 w 546"/>
                  <a:gd name="T117" fmla="*/ 35 h 292"/>
                  <a:gd name="T118" fmla="*/ 475 w 546"/>
                  <a:gd name="T119" fmla="*/ 16 h 292"/>
                  <a:gd name="T120" fmla="*/ 432 w 546"/>
                  <a:gd name="T121" fmla="*/ 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6" h="292">
                    <a:moveTo>
                      <a:pt x="367" y="1"/>
                    </a:moveTo>
                    <a:lnTo>
                      <a:pt x="370" y="5"/>
                    </a:lnTo>
                    <a:lnTo>
                      <a:pt x="385" y="6"/>
                    </a:lnTo>
                    <a:lnTo>
                      <a:pt x="386" y="8"/>
                    </a:lnTo>
                    <a:lnTo>
                      <a:pt x="401" y="7"/>
                    </a:lnTo>
                    <a:lnTo>
                      <a:pt x="412" y="10"/>
                    </a:lnTo>
                    <a:lnTo>
                      <a:pt x="432" y="9"/>
                    </a:lnTo>
                    <a:lnTo>
                      <a:pt x="433" y="17"/>
                    </a:lnTo>
                    <a:lnTo>
                      <a:pt x="403" y="27"/>
                    </a:lnTo>
                    <a:lnTo>
                      <a:pt x="403" y="29"/>
                    </a:lnTo>
                    <a:lnTo>
                      <a:pt x="422" y="27"/>
                    </a:lnTo>
                    <a:lnTo>
                      <a:pt x="445" y="16"/>
                    </a:lnTo>
                    <a:lnTo>
                      <a:pt x="453" y="16"/>
                    </a:lnTo>
                    <a:lnTo>
                      <a:pt x="459" y="20"/>
                    </a:lnTo>
                    <a:lnTo>
                      <a:pt x="465" y="20"/>
                    </a:lnTo>
                    <a:lnTo>
                      <a:pt x="467" y="13"/>
                    </a:lnTo>
                    <a:lnTo>
                      <a:pt x="473" y="13"/>
                    </a:lnTo>
                    <a:lnTo>
                      <a:pt x="474" y="16"/>
                    </a:lnTo>
                    <a:lnTo>
                      <a:pt x="477" y="18"/>
                    </a:lnTo>
                    <a:lnTo>
                      <a:pt x="483" y="15"/>
                    </a:lnTo>
                    <a:lnTo>
                      <a:pt x="495" y="14"/>
                    </a:lnTo>
                    <a:lnTo>
                      <a:pt x="501" y="14"/>
                    </a:lnTo>
                    <a:lnTo>
                      <a:pt x="499" y="20"/>
                    </a:lnTo>
                    <a:lnTo>
                      <a:pt x="494" y="21"/>
                    </a:lnTo>
                    <a:lnTo>
                      <a:pt x="501" y="24"/>
                    </a:lnTo>
                    <a:lnTo>
                      <a:pt x="503" y="35"/>
                    </a:lnTo>
                    <a:lnTo>
                      <a:pt x="530" y="35"/>
                    </a:lnTo>
                    <a:lnTo>
                      <a:pt x="546" y="41"/>
                    </a:lnTo>
                    <a:lnTo>
                      <a:pt x="544" y="51"/>
                    </a:lnTo>
                    <a:lnTo>
                      <a:pt x="528" y="57"/>
                    </a:lnTo>
                    <a:lnTo>
                      <a:pt x="531" y="59"/>
                    </a:lnTo>
                    <a:lnTo>
                      <a:pt x="523" y="62"/>
                    </a:lnTo>
                    <a:lnTo>
                      <a:pt x="519" y="66"/>
                    </a:lnTo>
                    <a:lnTo>
                      <a:pt x="506" y="71"/>
                    </a:lnTo>
                    <a:lnTo>
                      <a:pt x="497" y="73"/>
                    </a:lnTo>
                    <a:lnTo>
                      <a:pt x="487" y="76"/>
                    </a:lnTo>
                    <a:lnTo>
                      <a:pt x="471" y="76"/>
                    </a:lnTo>
                    <a:lnTo>
                      <a:pt x="460" y="80"/>
                    </a:lnTo>
                    <a:lnTo>
                      <a:pt x="436" y="82"/>
                    </a:lnTo>
                    <a:lnTo>
                      <a:pt x="430" y="81"/>
                    </a:lnTo>
                    <a:lnTo>
                      <a:pt x="414" y="82"/>
                    </a:lnTo>
                    <a:lnTo>
                      <a:pt x="405" y="80"/>
                    </a:lnTo>
                    <a:lnTo>
                      <a:pt x="402" y="80"/>
                    </a:lnTo>
                    <a:lnTo>
                      <a:pt x="403" y="87"/>
                    </a:lnTo>
                    <a:lnTo>
                      <a:pt x="421" y="88"/>
                    </a:lnTo>
                    <a:lnTo>
                      <a:pt x="427" y="87"/>
                    </a:lnTo>
                    <a:lnTo>
                      <a:pt x="446" y="86"/>
                    </a:lnTo>
                    <a:lnTo>
                      <a:pt x="448" y="89"/>
                    </a:lnTo>
                    <a:lnTo>
                      <a:pt x="430" y="94"/>
                    </a:lnTo>
                    <a:lnTo>
                      <a:pt x="408" y="98"/>
                    </a:lnTo>
                    <a:lnTo>
                      <a:pt x="394" y="102"/>
                    </a:lnTo>
                    <a:lnTo>
                      <a:pt x="378" y="102"/>
                    </a:lnTo>
                    <a:lnTo>
                      <a:pt x="371" y="104"/>
                    </a:lnTo>
                    <a:lnTo>
                      <a:pt x="387" y="107"/>
                    </a:lnTo>
                    <a:lnTo>
                      <a:pt x="392" y="104"/>
                    </a:lnTo>
                    <a:lnTo>
                      <a:pt x="399" y="104"/>
                    </a:lnTo>
                    <a:lnTo>
                      <a:pt x="415" y="99"/>
                    </a:lnTo>
                    <a:lnTo>
                      <a:pt x="441" y="94"/>
                    </a:lnTo>
                    <a:lnTo>
                      <a:pt x="450" y="92"/>
                    </a:lnTo>
                    <a:lnTo>
                      <a:pt x="462" y="88"/>
                    </a:lnTo>
                    <a:lnTo>
                      <a:pt x="473" y="87"/>
                    </a:lnTo>
                    <a:lnTo>
                      <a:pt x="484" y="87"/>
                    </a:lnTo>
                    <a:lnTo>
                      <a:pt x="485" y="88"/>
                    </a:lnTo>
                    <a:lnTo>
                      <a:pt x="480" y="91"/>
                    </a:lnTo>
                    <a:lnTo>
                      <a:pt x="470" y="98"/>
                    </a:lnTo>
                    <a:lnTo>
                      <a:pt x="462" y="99"/>
                    </a:lnTo>
                    <a:lnTo>
                      <a:pt x="449" y="109"/>
                    </a:lnTo>
                    <a:lnTo>
                      <a:pt x="443" y="110"/>
                    </a:lnTo>
                    <a:lnTo>
                      <a:pt x="430" y="119"/>
                    </a:lnTo>
                    <a:lnTo>
                      <a:pt x="423" y="121"/>
                    </a:lnTo>
                    <a:lnTo>
                      <a:pt x="404" y="130"/>
                    </a:lnTo>
                    <a:lnTo>
                      <a:pt x="399" y="138"/>
                    </a:lnTo>
                    <a:lnTo>
                      <a:pt x="386" y="142"/>
                    </a:lnTo>
                    <a:lnTo>
                      <a:pt x="380" y="140"/>
                    </a:lnTo>
                    <a:lnTo>
                      <a:pt x="379" y="137"/>
                    </a:lnTo>
                    <a:lnTo>
                      <a:pt x="369" y="135"/>
                    </a:lnTo>
                    <a:lnTo>
                      <a:pt x="370" y="140"/>
                    </a:lnTo>
                    <a:lnTo>
                      <a:pt x="379" y="143"/>
                    </a:lnTo>
                    <a:lnTo>
                      <a:pt x="383" y="147"/>
                    </a:lnTo>
                    <a:lnTo>
                      <a:pt x="365" y="149"/>
                    </a:lnTo>
                    <a:lnTo>
                      <a:pt x="358" y="152"/>
                    </a:lnTo>
                    <a:lnTo>
                      <a:pt x="349" y="149"/>
                    </a:lnTo>
                    <a:lnTo>
                      <a:pt x="342" y="151"/>
                    </a:lnTo>
                    <a:lnTo>
                      <a:pt x="341" y="156"/>
                    </a:lnTo>
                    <a:lnTo>
                      <a:pt x="346" y="156"/>
                    </a:lnTo>
                    <a:lnTo>
                      <a:pt x="363" y="154"/>
                    </a:lnTo>
                    <a:lnTo>
                      <a:pt x="369" y="156"/>
                    </a:lnTo>
                    <a:lnTo>
                      <a:pt x="362" y="159"/>
                    </a:lnTo>
                    <a:lnTo>
                      <a:pt x="364" y="162"/>
                    </a:lnTo>
                    <a:lnTo>
                      <a:pt x="351" y="169"/>
                    </a:lnTo>
                    <a:lnTo>
                      <a:pt x="335" y="169"/>
                    </a:lnTo>
                    <a:lnTo>
                      <a:pt x="331" y="167"/>
                    </a:lnTo>
                    <a:lnTo>
                      <a:pt x="314" y="164"/>
                    </a:lnTo>
                    <a:lnTo>
                      <a:pt x="303" y="165"/>
                    </a:lnTo>
                    <a:lnTo>
                      <a:pt x="305" y="167"/>
                    </a:lnTo>
                    <a:lnTo>
                      <a:pt x="324" y="169"/>
                    </a:lnTo>
                    <a:lnTo>
                      <a:pt x="326" y="174"/>
                    </a:lnTo>
                    <a:lnTo>
                      <a:pt x="315" y="177"/>
                    </a:lnTo>
                    <a:lnTo>
                      <a:pt x="300" y="177"/>
                    </a:lnTo>
                    <a:lnTo>
                      <a:pt x="299" y="181"/>
                    </a:lnTo>
                    <a:lnTo>
                      <a:pt x="286" y="181"/>
                    </a:lnTo>
                    <a:lnTo>
                      <a:pt x="283" y="179"/>
                    </a:lnTo>
                    <a:lnTo>
                      <a:pt x="278" y="178"/>
                    </a:lnTo>
                    <a:lnTo>
                      <a:pt x="263" y="181"/>
                    </a:lnTo>
                    <a:lnTo>
                      <a:pt x="276" y="183"/>
                    </a:lnTo>
                    <a:lnTo>
                      <a:pt x="275" y="184"/>
                    </a:lnTo>
                    <a:lnTo>
                      <a:pt x="260" y="183"/>
                    </a:lnTo>
                    <a:lnTo>
                      <a:pt x="261" y="184"/>
                    </a:lnTo>
                    <a:lnTo>
                      <a:pt x="253" y="185"/>
                    </a:lnTo>
                    <a:lnTo>
                      <a:pt x="251" y="188"/>
                    </a:lnTo>
                    <a:lnTo>
                      <a:pt x="278" y="186"/>
                    </a:lnTo>
                    <a:lnTo>
                      <a:pt x="305" y="189"/>
                    </a:lnTo>
                    <a:lnTo>
                      <a:pt x="303" y="195"/>
                    </a:lnTo>
                    <a:lnTo>
                      <a:pt x="290" y="195"/>
                    </a:lnTo>
                    <a:lnTo>
                      <a:pt x="281" y="191"/>
                    </a:lnTo>
                    <a:lnTo>
                      <a:pt x="265" y="189"/>
                    </a:lnTo>
                    <a:lnTo>
                      <a:pt x="251" y="191"/>
                    </a:lnTo>
                    <a:lnTo>
                      <a:pt x="250" y="192"/>
                    </a:lnTo>
                    <a:lnTo>
                      <a:pt x="270" y="193"/>
                    </a:lnTo>
                    <a:lnTo>
                      <a:pt x="270" y="195"/>
                    </a:lnTo>
                    <a:lnTo>
                      <a:pt x="259" y="194"/>
                    </a:lnTo>
                    <a:lnTo>
                      <a:pt x="248" y="196"/>
                    </a:lnTo>
                    <a:lnTo>
                      <a:pt x="253" y="198"/>
                    </a:lnTo>
                    <a:lnTo>
                      <a:pt x="269" y="196"/>
                    </a:lnTo>
                    <a:lnTo>
                      <a:pt x="281" y="200"/>
                    </a:lnTo>
                    <a:lnTo>
                      <a:pt x="293" y="200"/>
                    </a:lnTo>
                    <a:lnTo>
                      <a:pt x="303" y="211"/>
                    </a:lnTo>
                    <a:lnTo>
                      <a:pt x="294" y="213"/>
                    </a:lnTo>
                    <a:lnTo>
                      <a:pt x="281" y="212"/>
                    </a:lnTo>
                    <a:lnTo>
                      <a:pt x="276" y="213"/>
                    </a:lnTo>
                    <a:lnTo>
                      <a:pt x="294" y="217"/>
                    </a:lnTo>
                    <a:lnTo>
                      <a:pt x="296" y="222"/>
                    </a:lnTo>
                    <a:lnTo>
                      <a:pt x="291" y="224"/>
                    </a:lnTo>
                    <a:lnTo>
                      <a:pt x="274" y="224"/>
                    </a:lnTo>
                    <a:lnTo>
                      <a:pt x="264" y="226"/>
                    </a:lnTo>
                    <a:lnTo>
                      <a:pt x="266" y="227"/>
                    </a:lnTo>
                    <a:lnTo>
                      <a:pt x="279" y="228"/>
                    </a:lnTo>
                    <a:lnTo>
                      <a:pt x="286" y="230"/>
                    </a:lnTo>
                    <a:lnTo>
                      <a:pt x="268" y="236"/>
                    </a:lnTo>
                    <a:lnTo>
                      <a:pt x="244" y="234"/>
                    </a:lnTo>
                    <a:lnTo>
                      <a:pt x="239" y="237"/>
                    </a:lnTo>
                    <a:lnTo>
                      <a:pt x="245" y="240"/>
                    </a:lnTo>
                    <a:lnTo>
                      <a:pt x="250" y="247"/>
                    </a:lnTo>
                    <a:lnTo>
                      <a:pt x="233" y="255"/>
                    </a:lnTo>
                    <a:lnTo>
                      <a:pt x="202" y="255"/>
                    </a:lnTo>
                    <a:lnTo>
                      <a:pt x="187" y="247"/>
                    </a:lnTo>
                    <a:lnTo>
                      <a:pt x="185" y="247"/>
                    </a:lnTo>
                    <a:lnTo>
                      <a:pt x="190" y="252"/>
                    </a:lnTo>
                    <a:lnTo>
                      <a:pt x="179" y="257"/>
                    </a:lnTo>
                    <a:lnTo>
                      <a:pt x="181" y="259"/>
                    </a:lnTo>
                    <a:lnTo>
                      <a:pt x="206" y="258"/>
                    </a:lnTo>
                    <a:lnTo>
                      <a:pt x="212" y="261"/>
                    </a:lnTo>
                    <a:lnTo>
                      <a:pt x="219" y="258"/>
                    </a:lnTo>
                    <a:lnTo>
                      <a:pt x="225" y="258"/>
                    </a:lnTo>
                    <a:lnTo>
                      <a:pt x="226" y="261"/>
                    </a:lnTo>
                    <a:lnTo>
                      <a:pt x="222" y="264"/>
                    </a:lnTo>
                    <a:lnTo>
                      <a:pt x="222" y="269"/>
                    </a:lnTo>
                    <a:lnTo>
                      <a:pt x="231" y="271"/>
                    </a:lnTo>
                    <a:lnTo>
                      <a:pt x="238" y="265"/>
                    </a:lnTo>
                    <a:lnTo>
                      <a:pt x="246" y="265"/>
                    </a:lnTo>
                    <a:lnTo>
                      <a:pt x="249" y="275"/>
                    </a:lnTo>
                    <a:lnTo>
                      <a:pt x="244" y="280"/>
                    </a:lnTo>
                    <a:lnTo>
                      <a:pt x="231" y="280"/>
                    </a:lnTo>
                    <a:lnTo>
                      <a:pt x="228" y="284"/>
                    </a:lnTo>
                    <a:lnTo>
                      <a:pt x="205" y="291"/>
                    </a:lnTo>
                    <a:lnTo>
                      <a:pt x="198" y="290"/>
                    </a:lnTo>
                    <a:lnTo>
                      <a:pt x="201" y="284"/>
                    </a:lnTo>
                    <a:lnTo>
                      <a:pt x="199" y="282"/>
                    </a:lnTo>
                    <a:lnTo>
                      <a:pt x="191" y="281"/>
                    </a:lnTo>
                    <a:lnTo>
                      <a:pt x="186" y="277"/>
                    </a:lnTo>
                    <a:lnTo>
                      <a:pt x="173" y="277"/>
                    </a:lnTo>
                    <a:lnTo>
                      <a:pt x="177" y="282"/>
                    </a:lnTo>
                    <a:lnTo>
                      <a:pt x="171" y="285"/>
                    </a:lnTo>
                    <a:lnTo>
                      <a:pt x="163" y="283"/>
                    </a:lnTo>
                    <a:lnTo>
                      <a:pt x="161" y="278"/>
                    </a:lnTo>
                    <a:lnTo>
                      <a:pt x="153" y="278"/>
                    </a:lnTo>
                    <a:lnTo>
                      <a:pt x="155" y="280"/>
                    </a:lnTo>
                    <a:lnTo>
                      <a:pt x="150" y="283"/>
                    </a:lnTo>
                    <a:lnTo>
                      <a:pt x="148" y="278"/>
                    </a:lnTo>
                    <a:lnTo>
                      <a:pt x="136" y="279"/>
                    </a:lnTo>
                    <a:lnTo>
                      <a:pt x="137" y="281"/>
                    </a:lnTo>
                    <a:lnTo>
                      <a:pt x="134" y="282"/>
                    </a:lnTo>
                    <a:lnTo>
                      <a:pt x="129" y="280"/>
                    </a:lnTo>
                    <a:lnTo>
                      <a:pt x="120" y="279"/>
                    </a:lnTo>
                    <a:lnTo>
                      <a:pt x="117" y="280"/>
                    </a:lnTo>
                    <a:lnTo>
                      <a:pt x="127" y="287"/>
                    </a:lnTo>
                    <a:lnTo>
                      <a:pt x="112" y="287"/>
                    </a:lnTo>
                    <a:lnTo>
                      <a:pt x="101" y="285"/>
                    </a:lnTo>
                    <a:lnTo>
                      <a:pt x="102" y="279"/>
                    </a:lnTo>
                    <a:lnTo>
                      <a:pt x="94" y="279"/>
                    </a:lnTo>
                    <a:lnTo>
                      <a:pt x="92" y="282"/>
                    </a:lnTo>
                    <a:lnTo>
                      <a:pt x="85" y="284"/>
                    </a:lnTo>
                    <a:lnTo>
                      <a:pt x="80" y="280"/>
                    </a:lnTo>
                    <a:lnTo>
                      <a:pt x="76" y="280"/>
                    </a:lnTo>
                    <a:lnTo>
                      <a:pt x="76" y="282"/>
                    </a:lnTo>
                    <a:lnTo>
                      <a:pt x="74" y="285"/>
                    </a:lnTo>
                    <a:lnTo>
                      <a:pt x="65" y="283"/>
                    </a:lnTo>
                    <a:lnTo>
                      <a:pt x="62" y="278"/>
                    </a:lnTo>
                    <a:lnTo>
                      <a:pt x="59" y="278"/>
                    </a:lnTo>
                    <a:lnTo>
                      <a:pt x="57" y="280"/>
                    </a:lnTo>
                    <a:lnTo>
                      <a:pt x="54" y="282"/>
                    </a:lnTo>
                    <a:lnTo>
                      <a:pt x="45" y="281"/>
                    </a:lnTo>
                    <a:lnTo>
                      <a:pt x="44" y="270"/>
                    </a:lnTo>
                    <a:lnTo>
                      <a:pt x="54" y="269"/>
                    </a:lnTo>
                    <a:lnTo>
                      <a:pt x="64" y="263"/>
                    </a:lnTo>
                    <a:lnTo>
                      <a:pt x="71" y="263"/>
                    </a:lnTo>
                    <a:lnTo>
                      <a:pt x="83" y="262"/>
                    </a:lnTo>
                    <a:lnTo>
                      <a:pt x="91" y="259"/>
                    </a:lnTo>
                    <a:lnTo>
                      <a:pt x="91" y="254"/>
                    </a:lnTo>
                    <a:lnTo>
                      <a:pt x="70" y="250"/>
                    </a:lnTo>
                    <a:lnTo>
                      <a:pt x="63" y="238"/>
                    </a:lnTo>
                    <a:lnTo>
                      <a:pt x="76" y="238"/>
                    </a:lnTo>
                    <a:lnTo>
                      <a:pt x="86" y="235"/>
                    </a:lnTo>
                    <a:lnTo>
                      <a:pt x="101" y="239"/>
                    </a:lnTo>
                    <a:lnTo>
                      <a:pt x="106" y="249"/>
                    </a:lnTo>
                    <a:lnTo>
                      <a:pt x="129" y="254"/>
                    </a:lnTo>
                    <a:lnTo>
                      <a:pt x="142" y="252"/>
                    </a:lnTo>
                    <a:lnTo>
                      <a:pt x="149" y="253"/>
                    </a:lnTo>
                    <a:lnTo>
                      <a:pt x="165" y="237"/>
                    </a:lnTo>
                    <a:lnTo>
                      <a:pt x="175" y="234"/>
                    </a:lnTo>
                    <a:lnTo>
                      <a:pt x="172" y="230"/>
                    </a:lnTo>
                    <a:lnTo>
                      <a:pt x="163" y="230"/>
                    </a:lnTo>
                    <a:lnTo>
                      <a:pt x="151" y="244"/>
                    </a:lnTo>
                    <a:lnTo>
                      <a:pt x="135" y="247"/>
                    </a:lnTo>
                    <a:lnTo>
                      <a:pt x="120" y="243"/>
                    </a:lnTo>
                    <a:lnTo>
                      <a:pt x="116" y="234"/>
                    </a:lnTo>
                    <a:lnTo>
                      <a:pt x="127" y="232"/>
                    </a:lnTo>
                    <a:lnTo>
                      <a:pt x="127" y="228"/>
                    </a:lnTo>
                    <a:lnTo>
                      <a:pt x="135" y="225"/>
                    </a:lnTo>
                    <a:lnTo>
                      <a:pt x="131" y="215"/>
                    </a:lnTo>
                    <a:lnTo>
                      <a:pt x="124" y="213"/>
                    </a:lnTo>
                    <a:lnTo>
                      <a:pt x="124" y="219"/>
                    </a:lnTo>
                    <a:lnTo>
                      <a:pt x="116" y="227"/>
                    </a:lnTo>
                    <a:lnTo>
                      <a:pt x="105" y="228"/>
                    </a:lnTo>
                    <a:lnTo>
                      <a:pt x="109" y="221"/>
                    </a:lnTo>
                    <a:lnTo>
                      <a:pt x="104" y="220"/>
                    </a:lnTo>
                    <a:lnTo>
                      <a:pt x="98" y="225"/>
                    </a:lnTo>
                    <a:lnTo>
                      <a:pt x="83" y="225"/>
                    </a:lnTo>
                    <a:lnTo>
                      <a:pt x="83" y="216"/>
                    </a:lnTo>
                    <a:lnTo>
                      <a:pt x="94" y="203"/>
                    </a:lnTo>
                    <a:lnTo>
                      <a:pt x="98" y="201"/>
                    </a:lnTo>
                    <a:lnTo>
                      <a:pt x="106" y="203"/>
                    </a:lnTo>
                    <a:lnTo>
                      <a:pt x="119" y="201"/>
                    </a:lnTo>
                    <a:lnTo>
                      <a:pt x="134" y="203"/>
                    </a:lnTo>
                    <a:lnTo>
                      <a:pt x="151" y="203"/>
                    </a:lnTo>
                    <a:lnTo>
                      <a:pt x="171" y="208"/>
                    </a:lnTo>
                    <a:lnTo>
                      <a:pt x="172" y="204"/>
                    </a:lnTo>
                    <a:lnTo>
                      <a:pt x="187" y="202"/>
                    </a:lnTo>
                    <a:lnTo>
                      <a:pt x="187" y="198"/>
                    </a:lnTo>
                    <a:lnTo>
                      <a:pt x="166" y="199"/>
                    </a:lnTo>
                    <a:lnTo>
                      <a:pt x="144" y="199"/>
                    </a:lnTo>
                    <a:lnTo>
                      <a:pt x="128" y="195"/>
                    </a:lnTo>
                    <a:lnTo>
                      <a:pt x="134" y="192"/>
                    </a:lnTo>
                    <a:lnTo>
                      <a:pt x="146" y="194"/>
                    </a:lnTo>
                    <a:lnTo>
                      <a:pt x="148" y="191"/>
                    </a:lnTo>
                    <a:lnTo>
                      <a:pt x="135" y="182"/>
                    </a:lnTo>
                    <a:lnTo>
                      <a:pt x="133" y="176"/>
                    </a:lnTo>
                    <a:lnTo>
                      <a:pt x="119" y="169"/>
                    </a:lnTo>
                    <a:lnTo>
                      <a:pt x="97" y="162"/>
                    </a:lnTo>
                    <a:lnTo>
                      <a:pt x="97" y="160"/>
                    </a:lnTo>
                    <a:lnTo>
                      <a:pt x="112" y="157"/>
                    </a:lnTo>
                    <a:lnTo>
                      <a:pt x="98" y="150"/>
                    </a:lnTo>
                    <a:lnTo>
                      <a:pt x="101" y="144"/>
                    </a:lnTo>
                    <a:lnTo>
                      <a:pt x="128" y="144"/>
                    </a:lnTo>
                    <a:lnTo>
                      <a:pt x="148" y="147"/>
                    </a:lnTo>
                    <a:lnTo>
                      <a:pt x="172" y="162"/>
                    </a:lnTo>
                    <a:lnTo>
                      <a:pt x="181" y="175"/>
                    </a:lnTo>
                    <a:lnTo>
                      <a:pt x="204" y="175"/>
                    </a:lnTo>
                    <a:lnTo>
                      <a:pt x="213" y="170"/>
                    </a:lnTo>
                    <a:lnTo>
                      <a:pt x="207" y="169"/>
                    </a:lnTo>
                    <a:lnTo>
                      <a:pt x="196" y="170"/>
                    </a:lnTo>
                    <a:lnTo>
                      <a:pt x="187" y="167"/>
                    </a:lnTo>
                    <a:lnTo>
                      <a:pt x="181" y="158"/>
                    </a:lnTo>
                    <a:lnTo>
                      <a:pt x="172" y="149"/>
                    </a:lnTo>
                    <a:lnTo>
                      <a:pt x="157" y="145"/>
                    </a:lnTo>
                    <a:lnTo>
                      <a:pt x="157" y="140"/>
                    </a:lnTo>
                    <a:lnTo>
                      <a:pt x="180" y="140"/>
                    </a:lnTo>
                    <a:lnTo>
                      <a:pt x="196" y="135"/>
                    </a:lnTo>
                    <a:lnTo>
                      <a:pt x="209" y="135"/>
                    </a:lnTo>
                    <a:lnTo>
                      <a:pt x="227" y="132"/>
                    </a:lnTo>
                    <a:lnTo>
                      <a:pt x="228" y="130"/>
                    </a:lnTo>
                    <a:lnTo>
                      <a:pt x="216" y="130"/>
                    </a:lnTo>
                    <a:lnTo>
                      <a:pt x="207" y="128"/>
                    </a:lnTo>
                    <a:lnTo>
                      <a:pt x="231" y="122"/>
                    </a:lnTo>
                    <a:lnTo>
                      <a:pt x="255" y="124"/>
                    </a:lnTo>
                    <a:lnTo>
                      <a:pt x="272" y="119"/>
                    </a:lnTo>
                    <a:lnTo>
                      <a:pt x="269" y="115"/>
                    </a:lnTo>
                    <a:lnTo>
                      <a:pt x="248" y="115"/>
                    </a:lnTo>
                    <a:lnTo>
                      <a:pt x="228" y="118"/>
                    </a:lnTo>
                    <a:lnTo>
                      <a:pt x="234" y="106"/>
                    </a:lnTo>
                    <a:lnTo>
                      <a:pt x="249" y="96"/>
                    </a:lnTo>
                    <a:lnTo>
                      <a:pt x="248" y="94"/>
                    </a:lnTo>
                    <a:lnTo>
                      <a:pt x="239" y="95"/>
                    </a:lnTo>
                    <a:lnTo>
                      <a:pt x="228" y="99"/>
                    </a:lnTo>
                    <a:lnTo>
                      <a:pt x="224" y="105"/>
                    </a:lnTo>
                    <a:lnTo>
                      <a:pt x="210" y="107"/>
                    </a:lnTo>
                    <a:lnTo>
                      <a:pt x="219" y="116"/>
                    </a:lnTo>
                    <a:lnTo>
                      <a:pt x="196" y="127"/>
                    </a:lnTo>
                    <a:lnTo>
                      <a:pt x="183" y="131"/>
                    </a:lnTo>
                    <a:lnTo>
                      <a:pt x="157" y="133"/>
                    </a:lnTo>
                    <a:lnTo>
                      <a:pt x="154" y="131"/>
                    </a:lnTo>
                    <a:lnTo>
                      <a:pt x="169" y="126"/>
                    </a:lnTo>
                    <a:lnTo>
                      <a:pt x="172" y="124"/>
                    </a:lnTo>
                    <a:lnTo>
                      <a:pt x="157" y="124"/>
                    </a:lnTo>
                    <a:lnTo>
                      <a:pt x="146" y="128"/>
                    </a:lnTo>
                    <a:lnTo>
                      <a:pt x="144" y="122"/>
                    </a:lnTo>
                    <a:lnTo>
                      <a:pt x="136" y="123"/>
                    </a:lnTo>
                    <a:lnTo>
                      <a:pt x="136" y="132"/>
                    </a:lnTo>
                    <a:lnTo>
                      <a:pt x="129" y="134"/>
                    </a:lnTo>
                    <a:lnTo>
                      <a:pt x="103" y="134"/>
                    </a:lnTo>
                    <a:lnTo>
                      <a:pt x="103" y="130"/>
                    </a:lnTo>
                    <a:lnTo>
                      <a:pt x="109" y="123"/>
                    </a:lnTo>
                    <a:lnTo>
                      <a:pt x="121" y="117"/>
                    </a:lnTo>
                    <a:lnTo>
                      <a:pt x="163" y="110"/>
                    </a:lnTo>
                    <a:lnTo>
                      <a:pt x="162" y="107"/>
                    </a:lnTo>
                    <a:lnTo>
                      <a:pt x="136" y="110"/>
                    </a:lnTo>
                    <a:lnTo>
                      <a:pt x="113" y="114"/>
                    </a:lnTo>
                    <a:lnTo>
                      <a:pt x="98" y="121"/>
                    </a:lnTo>
                    <a:lnTo>
                      <a:pt x="91" y="129"/>
                    </a:lnTo>
                    <a:lnTo>
                      <a:pt x="85" y="130"/>
                    </a:lnTo>
                    <a:lnTo>
                      <a:pt x="70" y="125"/>
                    </a:lnTo>
                    <a:lnTo>
                      <a:pt x="53" y="123"/>
                    </a:lnTo>
                    <a:lnTo>
                      <a:pt x="47" y="117"/>
                    </a:lnTo>
                    <a:lnTo>
                      <a:pt x="70" y="114"/>
                    </a:lnTo>
                    <a:lnTo>
                      <a:pt x="95" y="114"/>
                    </a:lnTo>
                    <a:lnTo>
                      <a:pt x="110" y="110"/>
                    </a:lnTo>
                    <a:lnTo>
                      <a:pt x="128" y="102"/>
                    </a:lnTo>
                    <a:lnTo>
                      <a:pt x="124" y="100"/>
                    </a:lnTo>
                    <a:lnTo>
                      <a:pt x="116" y="101"/>
                    </a:lnTo>
                    <a:lnTo>
                      <a:pt x="95" y="110"/>
                    </a:lnTo>
                    <a:lnTo>
                      <a:pt x="69" y="111"/>
                    </a:lnTo>
                    <a:lnTo>
                      <a:pt x="41" y="110"/>
                    </a:lnTo>
                    <a:lnTo>
                      <a:pt x="38" y="103"/>
                    </a:lnTo>
                    <a:lnTo>
                      <a:pt x="45" y="102"/>
                    </a:lnTo>
                    <a:lnTo>
                      <a:pt x="45" y="99"/>
                    </a:lnTo>
                    <a:lnTo>
                      <a:pt x="59" y="94"/>
                    </a:lnTo>
                    <a:lnTo>
                      <a:pt x="79" y="89"/>
                    </a:lnTo>
                    <a:lnTo>
                      <a:pt x="83" y="87"/>
                    </a:lnTo>
                    <a:lnTo>
                      <a:pt x="68" y="86"/>
                    </a:lnTo>
                    <a:lnTo>
                      <a:pt x="51" y="91"/>
                    </a:lnTo>
                    <a:lnTo>
                      <a:pt x="30" y="93"/>
                    </a:lnTo>
                    <a:lnTo>
                      <a:pt x="27" y="88"/>
                    </a:lnTo>
                    <a:lnTo>
                      <a:pt x="39" y="86"/>
                    </a:lnTo>
                    <a:lnTo>
                      <a:pt x="39" y="83"/>
                    </a:lnTo>
                    <a:lnTo>
                      <a:pt x="26" y="85"/>
                    </a:lnTo>
                    <a:lnTo>
                      <a:pt x="10" y="84"/>
                    </a:lnTo>
                    <a:lnTo>
                      <a:pt x="1" y="80"/>
                    </a:lnTo>
                    <a:lnTo>
                      <a:pt x="17" y="73"/>
                    </a:lnTo>
                    <a:lnTo>
                      <a:pt x="24" y="67"/>
                    </a:lnTo>
                    <a:lnTo>
                      <a:pt x="42" y="70"/>
                    </a:lnTo>
                    <a:lnTo>
                      <a:pt x="46" y="65"/>
                    </a:lnTo>
                    <a:lnTo>
                      <a:pt x="60" y="58"/>
                    </a:lnTo>
                    <a:lnTo>
                      <a:pt x="74" y="58"/>
                    </a:lnTo>
                    <a:lnTo>
                      <a:pt x="80" y="64"/>
                    </a:lnTo>
                    <a:lnTo>
                      <a:pt x="89" y="67"/>
                    </a:lnTo>
                    <a:lnTo>
                      <a:pt x="88" y="63"/>
                    </a:lnTo>
                    <a:lnTo>
                      <a:pt x="91" y="61"/>
                    </a:lnTo>
                    <a:lnTo>
                      <a:pt x="100" y="66"/>
                    </a:lnTo>
                    <a:lnTo>
                      <a:pt x="113" y="66"/>
                    </a:lnTo>
                    <a:lnTo>
                      <a:pt x="124" y="63"/>
                    </a:lnTo>
                    <a:lnTo>
                      <a:pt x="119" y="59"/>
                    </a:lnTo>
                    <a:lnTo>
                      <a:pt x="100" y="58"/>
                    </a:lnTo>
                    <a:lnTo>
                      <a:pt x="89" y="52"/>
                    </a:lnTo>
                    <a:lnTo>
                      <a:pt x="90" y="48"/>
                    </a:lnTo>
                    <a:lnTo>
                      <a:pt x="106" y="49"/>
                    </a:lnTo>
                    <a:lnTo>
                      <a:pt x="101" y="38"/>
                    </a:lnTo>
                    <a:lnTo>
                      <a:pt x="110" y="36"/>
                    </a:lnTo>
                    <a:lnTo>
                      <a:pt x="128" y="44"/>
                    </a:lnTo>
                    <a:lnTo>
                      <a:pt x="146" y="58"/>
                    </a:lnTo>
                    <a:lnTo>
                      <a:pt x="159" y="58"/>
                    </a:lnTo>
                    <a:lnTo>
                      <a:pt x="150" y="54"/>
                    </a:lnTo>
                    <a:lnTo>
                      <a:pt x="149" y="51"/>
                    </a:lnTo>
                    <a:lnTo>
                      <a:pt x="154" y="50"/>
                    </a:lnTo>
                    <a:lnTo>
                      <a:pt x="165" y="56"/>
                    </a:lnTo>
                    <a:lnTo>
                      <a:pt x="190" y="65"/>
                    </a:lnTo>
                    <a:lnTo>
                      <a:pt x="198" y="64"/>
                    </a:lnTo>
                    <a:lnTo>
                      <a:pt x="196" y="61"/>
                    </a:lnTo>
                    <a:lnTo>
                      <a:pt x="187" y="54"/>
                    </a:lnTo>
                    <a:lnTo>
                      <a:pt x="164" y="49"/>
                    </a:lnTo>
                    <a:lnTo>
                      <a:pt x="155" y="43"/>
                    </a:lnTo>
                    <a:lnTo>
                      <a:pt x="159" y="37"/>
                    </a:lnTo>
                    <a:lnTo>
                      <a:pt x="172" y="37"/>
                    </a:lnTo>
                    <a:lnTo>
                      <a:pt x="174" y="36"/>
                    </a:lnTo>
                    <a:lnTo>
                      <a:pt x="171" y="33"/>
                    </a:lnTo>
                    <a:lnTo>
                      <a:pt x="159" y="33"/>
                    </a:lnTo>
                    <a:lnTo>
                      <a:pt x="154" y="30"/>
                    </a:lnTo>
                    <a:lnTo>
                      <a:pt x="157" y="28"/>
                    </a:lnTo>
                    <a:lnTo>
                      <a:pt x="174" y="27"/>
                    </a:lnTo>
                    <a:lnTo>
                      <a:pt x="189" y="35"/>
                    </a:lnTo>
                    <a:lnTo>
                      <a:pt x="195" y="33"/>
                    </a:lnTo>
                    <a:lnTo>
                      <a:pt x="193" y="29"/>
                    </a:lnTo>
                    <a:lnTo>
                      <a:pt x="171" y="19"/>
                    </a:lnTo>
                    <a:lnTo>
                      <a:pt x="175" y="18"/>
                    </a:lnTo>
                    <a:lnTo>
                      <a:pt x="184" y="18"/>
                    </a:lnTo>
                    <a:lnTo>
                      <a:pt x="202" y="27"/>
                    </a:lnTo>
                    <a:lnTo>
                      <a:pt x="216" y="27"/>
                    </a:lnTo>
                    <a:lnTo>
                      <a:pt x="220" y="24"/>
                    </a:lnTo>
                    <a:lnTo>
                      <a:pt x="204" y="21"/>
                    </a:lnTo>
                    <a:lnTo>
                      <a:pt x="196" y="14"/>
                    </a:lnTo>
                    <a:lnTo>
                      <a:pt x="204" y="12"/>
                    </a:lnTo>
                    <a:lnTo>
                      <a:pt x="223" y="14"/>
                    </a:lnTo>
                    <a:lnTo>
                      <a:pt x="228" y="15"/>
                    </a:lnTo>
                    <a:lnTo>
                      <a:pt x="237" y="14"/>
                    </a:lnTo>
                    <a:lnTo>
                      <a:pt x="248" y="20"/>
                    </a:lnTo>
                    <a:lnTo>
                      <a:pt x="266" y="30"/>
                    </a:lnTo>
                    <a:lnTo>
                      <a:pt x="267" y="40"/>
                    </a:lnTo>
                    <a:lnTo>
                      <a:pt x="279" y="36"/>
                    </a:lnTo>
                    <a:lnTo>
                      <a:pt x="284" y="30"/>
                    </a:lnTo>
                    <a:lnTo>
                      <a:pt x="275" y="25"/>
                    </a:lnTo>
                    <a:lnTo>
                      <a:pt x="269" y="19"/>
                    </a:lnTo>
                    <a:lnTo>
                      <a:pt x="249" y="14"/>
                    </a:lnTo>
                    <a:lnTo>
                      <a:pt x="248" y="7"/>
                    </a:lnTo>
                    <a:lnTo>
                      <a:pt x="254" y="6"/>
                    </a:lnTo>
                    <a:lnTo>
                      <a:pt x="290" y="6"/>
                    </a:lnTo>
                    <a:lnTo>
                      <a:pt x="303" y="18"/>
                    </a:lnTo>
                    <a:lnTo>
                      <a:pt x="315" y="22"/>
                    </a:lnTo>
                    <a:lnTo>
                      <a:pt x="326" y="29"/>
                    </a:lnTo>
                    <a:lnTo>
                      <a:pt x="335" y="27"/>
                    </a:lnTo>
                    <a:lnTo>
                      <a:pt x="334" y="22"/>
                    </a:lnTo>
                    <a:lnTo>
                      <a:pt x="312" y="13"/>
                    </a:lnTo>
                    <a:lnTo>
                      <a:pt x="310" y="9"/>
                    </a:lnTo>
                    <a:lnTo>
                      <a:pt x="314" y="4"/>
                    </a:lnTo>
                    <a:lnTo>
                      <a:pt x="321" y="3"/>
                    </a:lnTo>
                    <a:lnTo>
                      <a:pt x="337" y="2"/>
                    </a:lnTo>
                    <a:lnTo>
                      <a:pt x="337" y="7"/>
                    </a:lnTo>
                    <a:lnTo>
                      <a:pt x="356" y="12"/>
                    </a:lnTo>
                    <a:lnTo>
                      <a:pt x="362" y="10"/>
                    </a:lnTo>
                    <a:lnTo>
                      <a:pt x="349" y="7"/>
                    </a:lnTo>
                    <a:lnTo>
                      <a:pt x="349" y="3"/>
                    </a:lnTo>
                    <a:lnTo>
                      <a:pt x="367" y="1"/>
                    </a:lnTo>
                    <a:close/>
                    <a:moveTo>
                      <a:pt x="367" y="0"/>
                    </a:moveTo>
                    <a:lnTo>
                      <a:pt x="367" y="0"/>
                    </a:lnTo>
                    <a:lnTo>
                      <a:pt x="349" y="2"/>
                    </a:lnTo>
                    <a:lnTo>
                      <a:pt x="348" y="2"/>
                    </a:lnTo>
                    <a:lnTo>
                      <a:pt x="348" y="3"/>
                    </a:lnTo>
                    <a:lnTo>
                      <a:pt x="348" y="7"/>
                    </a:lnTo>
                    <a:lnTo>
                      <a:pt x="348" y="7"/>
                    </a:lnTo>
                    <a:lnTo>
                      <a:pt x="349" y="7"/>
                    </a:lnTo>
                    <a:lnTo>
                      <a:pt x="360" y="10"/>
                    </a:lnTo>
                    <a:lnTo>
                      <a:pt x="356" y="12"/>
                    </a:lnTo>
                    <a:lnTo>
                      <a:pt x="338" y="6"/>
                    </a:lnTo>
                    <a:lnTo>
                      <a:pt x="338" y="2"/>
                    </a:lnTo>
                    <a:lnTo>
                      <a:pt x="338" y="2"/>
                    </a:lnTo>
                    <a:lnTo>
                      <a:pt x="337" y="2"/>
                    </a:lnTo>
                    <a:lnTo>
                      <a:pt x="321" y="3"/>
                    </a:lnTo>
                    <a:lnTo>
                      <a:pt x="314" y="4"/>
                    </a:lnTo>
                    <a:lnTo>
                      <a:pt x="314" y="4"/>
                    </a:lnTo>
                    <a:lnTo>
                      <a:pt x="313" y="4"/>
                    </a:lnTo>
                    <a:lnTo>
                      <a:pt x="310" y="9"/>
                    </a:lnTo>
                    <a:lnTo>
                      <a:pt x="309" y="9"/>
                    </a:lnTo>
                    <a:lnTo>
                      <a:pt x="310" y="9"/>
                    </a:lnTo>
                    <a:lnTo>
                      <a:pt x="312" y="13"/>
                    </a:lnTo>
                    <a:lnTo>
                      <a:pt x="312" y="13"/>
                    </a:lnTo>
                    <a:lnTo>
                      <a:pt x="312" y="14"/>
                    </a:lnTo>
                    <a:lnTo>
                      <a:pt x="334" y="23"/>
                    </a:lnTo>
                    <a:lnTo>
                      <a:pt x="335" y="27"/>
                    </a:lnTo>
                    <a:lnTo>
                      <a:pt x="326" y="29"/>
                    </a:lnTo>
                    <a:lnTo>
                      <a:pt x="315" y="22"/>
                    </a:lnTo>
                    <a:lnTo>
                      <a:pt x="315" y="22"/>
                    </a:lnTo>
                    <a:lnTo>
                      <a:pt x="315" y="22"/>
                    </a:lnTo>
                    <a:lnTo>
                      <a:pt x="303" y="17"/>
                    </a:lnTo>
                    <a:lnTo>
                      <a:pt x="291" y="5"/>
                    </a:lnTo>
                    <a:lnTo>
                      <a:pt x="290" y="5"/>
                    </a:lnTo>
                    <a:lnTo>
                      <a:pt x="290" y="5"/>
                    </a:lnTo>
                    <a:lnTo>
                      <a:pt x="254" y="5"/>
                    </a:lnTo>
                    <a:lnTo>
                      <a:pt x="254" y="5"/>
                    </a:lnTo>
                    <a:lnTo>
                      <a:pt x="254" y="5"/>
                    </a:lnTo>
                    <a:lnTo>
                      <a:pt x="248" y="7"/>
                    </a:lnTo>
                    <a:lnTo>
                      <a:pt x="247" y="7"/>
                    </a:lnTo>
                    <a:lnTo>
                      <a:pt x="247" y="7"/>
                    </a:lnTo>
                    <a:lnTo>
                      <a:pt x="249" y="14"/>
                    </a:lnTo>
                    <a:lnTo>
                      <a:pt x="249" y="14"/>
                    </a:lnTo>
                    <a:lnTo>
                      <a:pt x="249" y="14"/>
                    </a:lnTo>
                    <a:lnTo>
                      <a:pt x="269" y="19"/>
                    </a:lnTo>
                    <a:lnTo>
                      <a:pt x="275" y="25"/>
                    </a:lnTo>
                    <a:lnTo>
                      <a:pt x="275" y="25"/>
                    </a:lnTo>
                    <a:lnTo>
                      <a:pt x="275" y="25"/>
                    </a:lnTo>
                    <a:lnTo>
                      <a:pt x="283" y="30"/>
                    </a:lnTo>
                    <a:lnTo>
                      <a:pt x="279" y="36"/>
                    </a:lnTo>
                    <a:lnTo>
                      <a:pt x="268" y="39"/>
                    </a:lnTo>
                    <a:lnTo>
                      <a:pt x="266" y="30"/>
                    </a:lnTo>
                    <a:lnTo>
                      <a:pt x="266" y="29"/>
                    </a:lnTo>
                    <a:lnTo>
                      <a:pt x="266" y="29"/>
                    </a:lnTo>
                    <a:lnTo>
                      <a:pt x="248" y="20"/>
                    </a:lnTo>
                    <a:lnTo>
                      <a:pt x="237" y="13"/>
                    </a:lnTo>
                    <a:lnTo>
                      <a:pt x="237" y="13"/>
                    </a:lnTo>
                    <a:lnTo>
                      <a:pt x="237" y="13"/>
                    </a:lnTo>
                    <a:lnTo>
                      <a:pt x="228" y="14"/>
                    </a:lnTo>
                    <a:lnTo>
                      <a:pt x="224" y="13"/>
                    </a:lnTo>
                    <a:lnTo>
                      <a:pt x="223" y="13"/>
                    </a:lnTo>
                    <a:lnTo>
                      <a:pt x="223" y="13"/>
                    </a:lnTo>
                    <a:lnTo>
                      <a:pt x="204" y="11"/>
                    </a:lnTo>
                    <a:lnTo>
                      <a:pt x="204" y="11"/>
                    </a:lnTo>
                    <a:lnTo>
                      <a:pt x="204" y="11"/>
                    </a:lnTo>
                    <a:lnTo>
                      <a:pt x="196" y="14"/>
                    </a:lnTo>
                    <a:lnTo>
                      <a:pt x="195" y="14"/>
                    </a:lnTo>
                    <a:lnTo>
                      <a:pt x="196" y="15"/>
                    </a:lnTo>
                    <a:lnTo>
                      <a:pt x="204" y="21"/>
                    </a:lnTo>
                    <a:lnTo>
                      <a:pt x="204" y="21"/>
                    </a:lnTo>
                    <a:lnTo>
                      <a:pt x="204" y="21"/>
                    </a:lnTo>
                    <a:lnTo>
                      <a:pt x="219" y="24"/>
                    </a:lnTo>
                    <a:lnTo>
                      <a:pt x="216" y="27"/>
                    </a:lnTo>
                    <a:lnTo>
                      <a:pt x="202" y="26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75" y="17"/>
                    </a:lnTo>
                    <a:lnTo>
                      <a:pt x="175" y="17"/>
                    </a:lnTo>
                    <a:lnTo>
                      <a:pt x="175" y="17"/>
                    </a:lnTo>
                    <a:lnTo>
                      <a:pt x="170" y="18"/>
                    </a:lnTo>
                    <a:lnTo>
                      <a:pt x="169" y="19"/>
                    </a:lnTo>
                    <a:lnTo>
                      <a:pt x="170" y="19"/>
                    </a:lnTo>
                    <a:lnTo>
                      <a:pt x="193" y="29"/>
                    </a:lnTo>
                    <a:lnTo>
                      <a:pt x="194" y="33"/>
                    </a:lnTo>
                    <a:lnTo>
                      <a:pt x="189" y="34"/>
                    </a:lnTo>
                    <a:lnTo>
                      <a:pt x="174" y="27"/>
                    </a:lnTo>
                    <a:lnTo>
                      <a:pt x="174" y="27"/>
                    </a:lnTo>
                    <a:lnTo>
                      <a:pt x="174" y="27"/>
                    </a:lnTo>
                    <a:lnTo>
                      <a:pt x="157" y="27"/>
                    </a:lnTo>
                    <a:lnTo>
                      <a:pt x="157" y="27"/>
                    </a:lnTo>
                    <a:lnTo>
                      <a:pt x="157" y="28"/>
                    </a:lnTo>
                    <a:lnTo>
                      <a:pt x="154" y="29"/>
                    </a:lnTo>
                    <a:lnTo>
                      <a:pt x="153" y="30"/>
                    </a:lnTo>
                    <a:lnTo>
                      <a:pt x="154" y="30"/>
                    </a:lnTo>
                    <a:lnTo>
                      <a:pt x="158" y="33"/>
                    </a:lnTo>
                    <a:lnTo>
                      <a:pt x="159" y="33"/>
                    </a:lnTo>
                    <a:lnTo>
                      <a:pt x="159" y="33"/>
                    </a:lnTo>
                    <a:lnTo>
                      <a:pt x="170" y="33"/>
                    </a:lnTo>
                    <a:lnTo>
                      <a:pt x="173" y="36"/>
                    </a:lnTo>
                    <a:lnTo>
                      <a:pt x="172" y="36"/>
                    </a:lnTo>
                    <a:lnTo>
                      <a:pt x="159" y="37"/>
                    </a:lnTo>
                    <a:lnTo>
                      <a:pt x="158" y="37"/>
                    </a:lnTo>
                    <a:lnTo>
                      <a:pt x="158" y="37"/>
                    </a:lnTo>
                    <a:lnTo>
                      <a:pt x="155" y="43"/>
                    </a:lnTo>
                    <a:lnTo>
                      <a:pt x="155" y="43"/>
                    </a:lnTo>
                    <a:lnTo>
                      <a:pt x="155" y="44"/>
                    </a:lnTo>
                    <a:lnTo>
                      <a:pt x="164" y="50"/>
                    </a:lnTo>
                    <a:lnTo>
                      <a:pt x="164" y="50"/>
                    </a:lnTo>
                    <a:lnTo>
                      <a:pt x="164" y="50"/>
                    </a:lnTo>
                    <a:lnTo>
                      <a:pt x="187" y="54"/>
                    </a:lnTo>
                    <a:lnTo>
                      <a:pt x="196" y="61"/>
                    </a:lnTo>
                    <a:lnTo>
                      <a:pt x="197" y="64"/>
                    </a:lnTo>
                    <a:lnTo>
                      <a:pt x="190" y="64"/>
                    </a:lnTo>
                    <a:lnTo>
                      <a:pt x="165" y="55"/>
                    </a:lnTo>
                    <a:lnTo>
                      <a:pt x="154" y="50"/>
                    </a:lnTo>
                    <a:lnTo>
                      <a:pt x="154" y="50"/>
                    </a:lnTo>
                    <a:lnTo>
                      <a:pt x="154" y="50"/>
                    </a:lnTo>
                    <a:lnTo>
                      <a:pt x="149" y="51"/>
                    </a:lnTo>
                    <a:lnTo>
                      <a:pt x="149" y="51"/>
                    </a:lnTo>
                    <a:lnTo>
                      <a:pt x="149" y="51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7" y="58"/>
                    </a:lnTo>
                    <a:lnTo>
                      <a:pt x="147" y="58"/>
                    </a:lnTo>
                    <a:lnTo>
                      <a:pt x="128" y="44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10" y="36"/>
                    </a:lnTo>
                    <a:lnTo>
                      <a:pt x="110" y="36"/>
                    </a:lnTo>
                    <a:lnTo>
                      <a:pt x="110" y="36"/>
                    </a:lnTo>
                    <a:lnTo>
                      <a:pt x="101" y="38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6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88" y="52"/>
                    </a:lnTo>
                    <a:lnTo>
                      <a:pt x="88" y="53"/>
                    </a:lnTo>
                    <a:lnTo>
                      <a:pt x="89" y="53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19" y="59"/>
                    </a:lnTo>
                    <a:lnTo>
                      <a:pt x="123" y="63"/>
                    </a:lnTo>
                    <a:lnTo>
                      <a:pt x="113" y="66"/>
                    </a:lnTo>
                    <a:lnTo>
                      <a:pt x="100" y="66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87" y="63"/>
                    </a:lnTo>
                    <a:lnTo>
                      <a:pt x="87" y="63"/>
                    </a:lnTo>
                    <a:lnTo>
                      <a:pt x="87" y="63"/>
                    </a:lnTo>
                    <a:lnTo>
                      <a:pt x="88" y="66"/>
                    </a:lnTo>
                    <a:lnTo>
                      <a:pt x="80" y="64"/>
                    </a:lnTo>
                    <a:lnTo>
                      <a:pt x="74" y="58"/>
                    </a:lnTo>
                    <a:lnTo>
                      <a:pt x="74" y="58"/>
                    </a:lnTo>
                    <a:lnTo>
                      <a:pt x="74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46" y="64"/>
                    </a:lnTo>
                    <a:lnTo>
                      <a:pt x="46" y="64"/>
                    </a:lnTo>
                    <a:lnTo>
                      <a:pt x="46" y="65"/>
                    </a:lnTo>
                    <a:lnTo>
                      <a:pt x="42" y="69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17" y="73"/>
                    </a:lnTo>
                    <a:lnTo>
                      <a:pt x="1" y="80"/>
                    </a:lnTo>
                    <a:lnTo>
                      <a:pt x="0" y="81"/>
                    </a:lnTo>
                    <a:lnTo>
                      <a:pt x="1" y="81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26" y="86"/>
                    </a:lnTo>
                    <a:lnTo>
                      <a:pt x="26" y="86"/>
                    </a:lnTo>
                    <a:lnTo>
                      <a:pt x="26" y="86"/>
                    </a:lnTo>
                    <a:lnTo>
                      <a:pt x="39" y="83"/>
                    </a:lnTo>
                    <a:lnTo>
                      <a:pt x="39" y="85"/>
                    </a:lnTo>
                    <a:lnTo>
                      <a:pt x="27" y="88"/>
                    </a:lnTo>
                    <a:lnTo>
                      <a:pt x="26" y="88"/>
                    </a:lnTo>
                    <a:lnTo>
                      <a:pt x="27" y="88"/>
                    </a:lnTo>
                    <a:lnTo>
                      <a:pt x="30" y="94"/>
                    </a:lnTo>
                    <a:lnTo>
                      <a:pt x="30" y="94"/>
                    </a:lnTo>
                    <a:lnTo>
                      <a:pt x="30" y="94"/>
                    </a:lnTo>
                    <a:lnTo>
                      <a:pt x="51" y="92"/>
                    </a:lnTo>
                    <a:lnTo>
                      <a:pt x="51" y="92"/>
                    </a:lnTo>
                    <a:lnTo>
                      <a:pt x="51" y="92"/>
                    </a:lnTo>
                    <a:lnTo>
                      <a:pt x="68" y="87"/>
                    </a:lnTo>
                    <a:lnTo>
                      <a:pt x="81" y="88"/>
                    </a:lnTo>
                    <a:lnTo>
                      <a:pt x="78" y="88"/>
                    </a:lnTo>
                    <a:lnTo>
                      <a:pt x="59" y="94"/>
                    </a:lnTo>
                    <a:lnTo>
                      <a:pt x="45" y="98"/>
                    </a:lnTo>
                    <a:lnTo>
                      <a:pt x="45" y="99"/>
                    </a:lnTo>
                    <a:lnTo>
                      <a:pt x="45" y="99"/>
                    </a:lnTo>
                    <a:lnTo>
                      <a:pt x="45" y="101"/>
                    </a:lnTo>
                    <a:lnTo>
                      <a:pt x="37" y="103"/>
                    </a:lnTo>
                    <a:lnTo>
                      <a:pt x="37" y="103"/>
                    </a:lnTo>
                    <a:lnTo>
                      <a:pt x="37" y="103"/>
                    </a:lnTo>
                    <a:lnTo>
                      <a:pt x="40" y="110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69" y="111"/>
                    </a:lnTo>
                    <a:lnTo>
                      <a:pt x="95" y="110"/>
                    </a:lnTo>
                    <a:lnTo>
                      <a:pt x="95" y="110"/>
                    </a:lnTo>
                    <a:lnTo>
                      <a:pt x="95" y="110"/>
                    </a:lnTo>
                    <a:lnTo>
                      <a:pt x="116" y="102"/>
                    </a:lnTo>
                    <a:lnTo>
                      <a:pt x="124" y="101"/>
                    </a:lnTo>
                    <a:lnTo>
                      <a:pt x="127" y="102"/>
                    </a:lnTo>
                    <a:lnTo>
                      <a:pt x="110" y="110"/>
                    </a:lnTo>
                    <a:lnTo>
                      <a:pt x="95" y="113"/>
                    </a:lnTo>
                    <a:lnTo>
                      <a:pt x="70" y="113"/>
                    </a:lnTo>
                    <a:lnTo>
                      <a:pt x="70" y="113"/>
                    </a:lnTo>
                    <a:lnTo>
                      <a:pt x="69" y="113"/>
                    </a:lnTo>
                    <a:lnTo>
                      <a:pt x="47" y="117"/>
                    </a:lnTo>
                    <a:lnTo>
                      <a:pt x="46" y="117"/>
                    </a:lnTo>
                    <a:lnTo>
                      <a:pt x="47" y="118"/>
                    </a:lnTo>
                    <a:lnTo>
                      <a:pt x="52" y="124"/>
                    </a:lnTo>
                    <a:lnTo>
                      <a:pt x="52" y="124"/>
                    </a:lnTo>
                    <a:lnTo>
                      <a:pt x="53" y="124"/>
                    </a:lnTo>
                    <a:lnTo>
                      <a:pt x="69" y="125"/>
                    </a:lnTo>
                    <a:lnTo>
                      <a:pt x="85" y="131"/>
                    </a:lnTo>
                    <a:lnTo>
                      <a:pt x="85" y="131"/>
                    </a:lnTo>
                    <a:lnTo>
                      <a:pt x="85" y="131"/>
                    </a:lnTo>
                    <a:lnTo>
                      <a:pt x="91" y="129"/>
                    </a:lnTo>
                    <a:lnTo>
                      <a:pt x="91" y="129"/>
                    </a:lnTo>
                    <a:lnTo>
                      <a:pt x="91" y="129"/>
                    </a:lnTo>
                    <a:lnTo>
                      <a:pt x="99" y="121"/>
                    </a:lnTo>
                    <a:lnTo>
                      <a:pt x="114" y="115"/>
                    </a:lnTo>
                    <a:lnTo>
                      <a:pt x="136" y="110"/>
                    </a:lnTo>
                    <a:lnTo>
                      <a:pt x="161" y="108"/>
                    </a:lnTo>
                    <a:lnTo>
                      <a:pt x="162" y="110"/>
                    </a:lnTo>
                    <a:lnTo>
                      <a:pt x="121" y="116"/>
                    </a:lnTo>
                    <a:lnTo>
                      <a:pt x="121" y="116"/>
                    </a:lnTo>
                    <a:lnTo>
                      <a:pt x="121" y="116"/>
                    </a:lnTo>
                    <a:lnTo>
                      <a:pt x="109" y="123"/>
                    </a:lnTo>
                    <a:lnTo>
                      <a:pt x="108" y="123"/>
                    </a:lnTo>
                    <a:lnTo>
                      <a:pt x="108" y="123"/>
                    </a:lnTo>
                    <a:lnTo>
                      <a:pt x="102" y="130"/>
                    </a:lnTo>
                    <a:lnTo>
                      <a:pt x="102" y="130"/>
                    </a:lnTo>
                    <a:lnTo>
                      <a:pt x="102" y="130"/>
                    </a:lnTo>
                    <a:lnTo>
                      <a:pt x="102" y="134"/>
                    </a:lnTo>
                    <a:lnTo>
                      <a:pt x="102" y="134"/>
                    </a:lnTo>
                    <a:lnTo>
                      <a:pt x="103" y="134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36" y="132"/>
                    </a:lnTo>
                    <a:lnTo>
                      <a:pt x="137" y="132"/>
                    </a:lnTo>
                    <a:lnTo>
                      <a:pt x="137" y="132"/>
                    </a:lnTo>
                    <a:lnTo>
                      <a:pt x="137" y="124"/>
                    </a:lnTo>
                    <a:lnTo>
                      <a:pt x="143" y="123"/>
                    </a:lnTo>
                    <a:lnTo>
                      <a:pt x="146" y="128"/>
                    </a:lnTo>
                    <a:lnTo>
                      <a:pt x="146" y="128"/>
                    </a:lnTo>
                    <a:lnTo>
                      <a:pt x="147" y="128"/>
                    </a:lnTo>
                    <a:lnTo>
                      <a:pt x="157" y="125"/>
                    </a:lnTo>
                    <a:lnTo>
                      <a:pt x="171" y="125"/>
                    </a:lnTo>
                    <a:lnTo>
                      <a:pt x="169" y="125"/>
                    </a:lnTo>
                    <a:lnTo>
                      <a:pt x="154" y="131"/>
                    </a:lnTo>
                    <a:lnTo>
                      <a:pt x="153" y="131"/>
                    </a:lnTo>
                    <a:lnTo>
                      <a:pt x="154" y="131"/>
                    </a:lnTo>
                    <a:lnTo>
                      <a:pt x="157" y="133"/>
                    </a:lnTo>
                    <a:lnTo>
                      <a:pt x="157" y="133"/>
                    </a:lnTo>
                    <a:lnTo>
                      <a:pt x="157" y="133"/>
                    </a:lnTo>
                    <a:lnTo>
                      <a:pt x="183" y="131"/>
                    </a:lnTo>
                    <a:lnTo>
                      <a:pt x="183" y="131"/>
                    </a:lnTo>
                    <a:lnTo>
                      <a:pt x="183" y="131"/>
                    </a:lnTo>
                    <a:lnTo>
                      <a:pt x="197" y="127"/>
                    </a:lnTo>
                    <a:lnTo>
                      <a:pt x="197" y="127"/>
                    </a:lnTo>
                    <a:lnTo>
                      <a:pt x="197" y="127"/>
                    </a:lnTo>
                    <a:lnTo>
                      <a:pt x="219" y="116"/>
                    </a:lnTo>
                    <a:lnTo>
                      <a:pt x="220" y="116"/>
                    </a:lnTo>
                    <a:lnTo>
                      <a:pt x="219" y="115"/>
                    </a:lnTo>
                    <a:lnTo>
                      <a:pt x="211" y="107"/>
                    </a:lnTo>
                    <a:lnTo>
                      <a:pt x="224" y="105"/>
                    </a:lnTo>
                    <a:lnTo>
                      <a:pt x="224" y="105"/>
                    </a:lnTo>
                    <a:lnTo>
                      <a:pt x="224" y="105"/>
                    </a:lnTo>
                    <a:lnTo>
                      <a:pt x="228" y="99"/>
                    </a:lnTo>
                    <a:lnTo>
                      <a:pt x="239" y="95"/>
                    </a:lnTo>
                    <a:lnTo>
                      <a:pt x="248" y="95"/>
                    </a:lnTo>
                    <a:lnTo>
                      <a:pt x="249" y="96"/>
                    </a:lnTo>
                    <a:lnTo>
                      <a:pt x="234" y="106"/>
                    </a:lnTo>
                    <a:lnTo>
                      <a:pt x="234" y="106"/>
                    </a:lnTo>
                    <a:lnTo>
                      <a:pt x="234" y="106"/>
                    </a:lnTo>
                    <a:lnTo>
                      <a:pt x="228" y="118"/>
                    </a:lnTo>
                    <a:lnTo>
                      <a:pt x="227" y="119"/>
                    </a:lnTo>
                    <a:lnTo>
                      <a:pt x="228" y="118"/>
                    </a:lnTo>
                    <a:lnTo>
                      <a:pt x="248" y="115"/>
                    </a:lnTo>
                    <a:lnTo>
                      <a:pt x="269" y="115"/>
                    </a:lnTo>
                    <a:lnTo>
                      <a:pt x="271" y="118"/>
                    </a:lnTo>
                    <a:lnTo>
                      <a:pt x="255" y="123"/>
                    </a:lnTo>
                    <a:lnTo>
                      <a:pt x="231" y="122"/>
                    </a:lnTo>
                    <a:lnTo>
                      <a:pt x="231" y="122"/>
                    </a:lnTo>
                    <a:lnTo>
                      <a:pt x="231" y="122"/>
                    </a:lnTo>
                    <a:lnTo>
                      <a:pt x="207" y="127"/>
                    </a:lnTo>
                    <a:lnTo>
                      <a:pt x="205" y="128"/>
                    </a:lnTo>
                    <a:lnTo>
                      <a:pt x="207" y="128"/>
                    </a:lnTo>
                    <a:lnTo>
                      <a:pt x="216" y="130"/>
                    </a:lnTo>
                    <a:lnTo>
                      <a:pt x="216" y="130"/>
                    </a:lnTo>
                    <a:lnTo>
                      <a:pt x="216" y="130"/>
                    </a:lnTo>
                    <a:lnTo>
                      <a:pt x="227" y="130"/>
                    </a:lnTo>
                    <a:lnTo>
                      <a:pt x="226" y="132"/>
                    </a:lnTo>
                    <a:lnTo>
                      <a:pt x="209" y="134"/>
                    </a:lnTo>
                    <a:lnTo>
                      <a:pt x="196" y="135"/>
                    </a:lnTo>
                    <a:lnTo>
                      <a:pt x="196" y="135"/>
                    </a:lnTo>
                    <a:lnTo>
                      <a:pt x="196" y="135"/>
                    </a:lnTo>
                    <a:lnTo>
                      <a:pt x="180" y="140"/>
                    </a:lnTo>
                    <a:lnTo>
                      <a:pt x="157" y="139"/>
                    </a:lnTo>
                    <a:lnTo>
                      <a:pt x="157" y="139"/>
                    </a:lnTo>
                    <a:lnTo>
                      <a:pt x="157" y="140"/>
                    </a:lnTo>
                    <a:lnTo>
                      <a:pt x="157" y="145"/>
                    </a:lnTo>
                    <a:lnTo>
                      <a:pt x="157" y="145"/>
                    </a:lnTo>
                    <a:lnTo>
                      <a:pt x="157" y="145"/>
                    </a:lnTo>
                    <a:lnTo>
                      <a:pt x="172" y="149"/>
                    </a:lnTo>
                    <a:lnTo>
                      <a:pt x="181" y="158"/>
                    </a:lnTo>
                    <a:lnTo>
                      <a:pt x="187" y="168"/>
                    </a:lnTo>
                    <a:lnTo>
                      <a:pt x="187" y="168"/>
                    </a:lnTo>
                    <a:lnTo>
                      <a:pt x="187" y="168"/>
                    </a:lnTo>
                    <a:lnTo>
                      <a:pt x="196" y="170"/>
                    </a:lnTo>
                    <a:lnTo>
                      <a:pt x="196" y="170"/>
                    </a:lnTo>
                    <a:lnTo>
                      <a:pt x="196" y="170"/>
                    </a:lnTo>
                    <a:lnTo>
                      <a:pt x="207" y="169"/>
                    </a:lnTo>
                    <a:lnTo>
                      <a:pt x="212" y="170"/>
                    </a:lnTo>
                    <a:lnTo>
                      <a:pt x="204" y="175"/>
                    </a:lnTo>
                    <a:lnTo>
                      <a:pt x="182" y="175"/>
                    </a:lnTo>
                    <a:lnTo>
                      <a:pt x="172" y="162"/>
                    </a:lnTo>
                    <a:lnTo>
                      <a:pt x="172" y="162"/>
                    </a:lnTo>
                    <a:lnTo>
                      <a:pt x="172" y="162"/>
                    </a:lnTo>
                    <a:lnTo>
                      <a:pt x="148" y="147"/>
                    </a:lnTo>
                    <a:lnTo>
                      <a:pt x="148" y="147"/>
                    </a:lnTo>
                    <a:lnTo>
                      <a:pt x="148" y="147"/>
                    </a:lnTo>
                    <a:lnTo>
                      <a:pt x="128" y="144"/>
                    </a:lnTo>
                    <a:lnTo>
                      <a:pt x="101" y="143"/>
                    </a:lnTo>
                    <a:lnTo>
                      <a:pt x="101" y="143"/>
                    </a:lnTo>
                    <a:lnTo>
                      <a:pt x="101" y="143"/>
                    </a:lnTo>
                    <a:lnTo>
                      <a:pt x="98" y="150"/>
                    </a:lnTo>
                    <a:lnTo>
                      <a:pt x="97" y="150"/>
                    </a:lnTo>
                    <a:lnTo>
                      <a:pt x="98" y="151"/>
                    </a:lnTo>
                    <a:lnTo>
                      <a:pt x="110" y="157"/>
                    </a:lnTo>
                    <a:lnTo>
                      <a:pt x="97" y="159"/>
                    </a:lnTo>
                    <a:lnTo>
                      <a:pt x="96" y="159"/>
                    </a:lnTo>
                    <a:lnTo>
                      <a:pt x="96" y="160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97" y="162"/>
                    </a:lnTo>
                    <a:lnTo>
                      <a:pt x="119" y="169"/>
                    </a:lnTo>
                    <a:lnTo>
                      <a:pt x="132" y="177"/>
                    </a:lnTo>
                    <a:lnTo>
                      <a:pt x="135" y="183"/>
                    </a:lnTo>
                    <a:lnTo>
                      <a:pt x="135" y="183"/>
                    </a:lnTo>
                    <a:lnTo>
                      <a:pt x="135" y="183"/>
                    </a:lnTo>
                    <a:lnTo>
                      <a:pt x="147" y="191"/>
                    </a:lnTo>
                    <a:lnTo>
                      <a:pt x="146" y="193"/>
                    </a:lnTo>
                    <a:lnTo>
                      <a:pt x="134" y="192"/>
                    </a:lnTo>
                    <a:lnTo>
                      <a:pt x="134" y="192"/>
                    </a:lnTo>
                    <a:lnTo>
                      <a:pt x="134" y="192"/>
                    </a:lnTo>
                    <a:lnTo>
                      <a:pt x="128" y="195"/>
                    </a:lnTo>
                    <a:lnTo>
                      <a:pt x="127" y="196"/>
                    </a:lnTo>
                    <a:lnTo>
                      <a:pt x="128" y="196"/>
                    </a:lnTo>
                    <a:lnTo>
                      <a:pt x="143" y="200"/>
                    </a:lnTo>
                    <a:lnTo>
                      <a:pt x="144" y="200"/>
                    </a:lnTo>
                    <a:lnTo>
                      <a:pt x="144" y="200"/>
                    </a:lnTo>
                    <a:lnTo>
                      <a:pt x="166" y="200"/>
                    </a:lnTo>
                    <a:lnTo>
                      <a:pt x="187" y="198"/>
                    </a:lnTo>
                    <a:lnTo>
                      <a:pt x="187" y="202"/>
                    </a:lnTo>
                    <a:lnTo>
                      <a:pt x="172" y="203"/>
                    </a:lnTo>
                    <a:lnTo>
                      <a:pt x="172" y="203"/>
                    </a:lnTo>
                    <a:lnTo>
                      <a:pt x="172" y="204"/>
                    </a:lnTo>
                    <a:lnTo>
                      <a:pt x="170" y="208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34" y="203"/>
                    </a:lnTo>
                    <a:lnTo>
                      <a:pt x="119" y="200"/>
                    </a:lnTo>
                    <a:lnTo>
                      <a:pt x="119" y="200"/>
                    </a:lnTo>
                    <a:lnTo>
                      <a:pt x="119" y="200"/>
                    </a:lnTo>
                    <a:lnTo>
                      <a:pt x="106" y="202"/>
                    </a:lnTo>
                    <a:lnTo>
                      <a:pt x="98" y="201"/>
                    </a:lnTo>
                    <a:lnTo>
                      <a:pt x="98" y="201"/>
                    </a:lnTo>
                    <a:lnTo>
                      <a:pt x="98" y="201"/>
                    </a:lnTo>
                    <a:lnTo>
                      <a:pt x="94" y="202"/>
                    </a:lnTo>
                    <a:lnTo>
                      <a:pt x="93" y="202"/>
                    </a:lnTo>
                    <a:lnTo>
                      <a:pt x="93" y="202"/>
                    </a:lnTo>
                    <a:lnTo>
                      <a:pt x="83" y="216"/>
                    </a:lnTo>
                    <a:lnTo>
                      <a:pt x="83" y="216"/>
                    </a:lnTo>
                    <a:lnTo>
                      <a:pt x="83" y="216"/>
                    </a:lnTo>
                    <a:lnTo>
                      <a:pt x="83" y="225"/>
                    </a:lnTo>
                    <a:lnTo>
                      <a:pt x="83" y="226"/>
                    </a:lnTo>
                    <a:lnTo>
                      <a:pt x="83" y="226"/>
                    </a:lnTo>
                    <a:lnTo>
                      <a:pt x="98" y="226"/>
                    </a:lnTo>
                    <a:lnTo>
                      <a:pt x="99" y="226"/>
                    </a:lnTo>
                    <a:lnTo>
                      <a:pt x="99" y="226"/>
                    </a:lnTo>
                    <a:lnTo>
                      <a:pt x="104" y="221"/>
                    </a:lnTo>
                    <a:lnTo>
                      <a:pt x="108" y="221"/>
                    </a:lnTo>
                    <a:lnTo>
                      <a:pt x="105" y="227"/>
                    </a:lnTo>
                    <a:lnTo>
                      <a:pt x="105" y="228"/>
                    </a:lnTo>
                    <a:lnTo>
                      <a:pt x="105" y="228"/>
                    </a:lnTo>
                    <a:lnTo>
                      <a:pt x="116" y="228"/>
                    </a:lnTo>
                    <a:lnTo>
                      <a:pt x="116" y="228"/>
                    </a:lnTo>
                    <a:lnTo>
                      <a:pt x="117" y="227"/>
                    </a:lnTo>
                    <a:lnTo>
                      <a:pt x="124" y="220"/>
                    </a:lnTo>
                    <a:lnTo>
                      <a:pt x="124" y="220"/>
                    </a:lnTo>
                    <a:lnTo>
                      <a:pt x="124" y="219"/>
                    </a:lnTo>
                    <a:lnTo>
                      <a:pt x="124" y="214"/>
                    </a:lnTo>
                    <a:lnTo>
                      <a:pt x="131" y="215"/>
                    </a:lnTo>
                    <a:lnTo>
                      <a:pt x="135" y="224"/>
                    </a:lnTo>
                    <a:lnTo>
                      <a:pt x="127" y="228"/>
                    </a:lnTo>
                    <a:lnTo>
                      <a:pt x="126" y="228"/>
                    </a:lnTo>
                    <a:lnTo>
                      <a:pt x="126" y="228"/>
                    </a:lnTo>
                    <a:lnTo>
                      <a:pt x="126" y="232"/>
                    </a:lnTo>
                    <a:lnTo>
                      <a:pt x="116" y="234"/>
                    </a:lnTo>
                    <a:lnTo>
                      <a:pt x="116" y="234"/>
                    </a:lnTo>
                    <a:lnTo>
                      <a:pt x="116" y="234"/>
                    </a:lnTo>
                    <a:lnTo>
                      <a:pt x="120" y="243"/>
                    </a:lnTo>
                    <a:lnTo>
                      <a:pt x="120" y="243"/>
                    </a:lnTo>
                    <a:lnTo>
                      <a:pt x="120" y="243"/>
                    </a:lnTo>
                    <a:lnTo>
                      <a:pt x="135" y="247"/>
                    </a:lnTo>
                    <a:lnTo>
                      <a:pt x="135" y="247"/>
                    </a:lnTo>
                    <a:lnTo>
                      <a:pt x="135" y="247"/>
                    </a:lnTo>
                    <a:lnTo>
                      <a:pt x="151" y="244"/>
                    </a:lnTo>
                    <a:lnTo>
                      <a:pt x="151" y="244"/>
                    </a:lnTo>
                    <a:lnTo>
                      <a:pt x="152" y="244"/>
                    </a:lnTo>
                    <a:lnTo>
                      <a:pt x="163" y="231"/>
                    </a:lnTo>
                    <a:lnTo>
                      <a:pt x="172" y="230"/>
                    </a:lnTo>
                    <a:lnTo>
                      <a:pt x="174" y="233"/>
                    </a:lnTo>
                    <a:lnTo>
                      <a:pt x="165" y="236"/>
                    </a:lnTo>
                    <a:lnTo>
                      <a:pt x="165" y="236"/>
                    </a:lnTo>
                    <a:lnTo>
                      <a:pt x="165" y="236"/>
                    </a:lnTo>
                    <a:lnTo>
                      <a:pt x="149" y="252"/>
                    </a:lnTo>
                    <a:lnTo>
                      <a:pt x="142" y="252"/>
                    </a:lnTo>
                    <a:lnTo>
                      <a:pt x="142" y="252"/>
                    </a:lnTo>
                    <a:lnTo>
                      <a:pt x="142" y="252"/>
                    </a:lnTo>
                    <a:lnTo>
                      <a:pt x="129" y="253"/>
                    </a:lnTo>
                    <a:lnTo>
                      <a:pt x="106" y="249"/>
                    </a:lnTo>
                    <a:lnTo>
                      <a:pt x="102" y="239"/>
                    </a:lnTo>
                    <a:lnTo>
                      <a:pt x="101" y="239"/>
                    </a:lnTo>
                    <a:lnTo>
                      <a:pt x="101" y="239"/>
                    </a:lnTo>
                    <a:lnTo>
                      <a:pt x="86" y="234"/>
                    </a:lnTo>
                    <a:lnTo>
                      <a:pt x="86" y="234"/>
                    </a:lnTo>
                    <a:lnTo>
                      <a:pt x="86" y="234"/>
                    </a:lnTo>
                    <a:lnTo>
                      <a:pt x="76" y="237"/>
                    </a:lnTo>
                    <a:lnTo>
                      <a:pt x="63" y="238"/>
                    </a:lnTo>
                    <a:lnTo>
                      <a:pt x="63" y="238"/>
                    </a:lnTo>
                    <a:lnTo>
                      <a:pt x="63" y="239"/>
                    </a:lnTo>
                    <a:lnTo>
                      <a:pt x="69" y="251"/>
                    </a:lnTo>
                    <a:lnTo>
                      <a:pt x="69" y="251"/>
                    </a:lnTo>
                    <a:lnTo>
                      <a:pt x="70" y="251"/>
                    </a:lnTo>
                    <a:lnTo>
                      <a:pt x="91" y="255"/>
                    </a:lnTo>
                    <a:lnTo>
                      <a:pt x="91" y="259"/>
                    </a:lnTo>
                    <a:lnTo>
                      <a:pt x="83" y="262"/>
                    </a:lnTo>
                    <a:lnTo>
                      <a:pt x="71" y="263"/>
                    </a:lnTo>
                    <a:lnTo>
                      <a:pt x="64" y="263"/>
                    </a:lnTo>
                    <a:lnTo>
                      <a:pt x="64" y="263"/>
                    </a:lnTo>
                    <a:lnTo>
                      <a:pt x="64" y="263"/>
                    </a:lnTo>
                    <a:lnTo>
                      <a:pt x="54" y="268"/>
                    </a:lnTo>
                    <a:lnTo>
                      <a:pt x="44" y="269"/>
                    </a:lnTo>
                    <a:lnTo>
                      <a:pt x="44" y="269"/>
                    </a:lnTo>
                    <a:lnTo>
                      <a:pt x="44" y="270"/>
                    </a:lnTo>
                    <a:lnTo>
                      <a:pt x="45" y="281"/>
                    </a:lnTo>
                    <a:lnTo>
                      <a:pt x="45" y="282"/>
                    </a:lnTo>
                    <a:lnTo>
                      <a:pt x="45" y="282"/>
                    </a:lnTo>
                    <a:lnTo>
                      <a:pt x="54" y="282"/>
                    </a:lnTo>
                    <a:lnTo>
                      <a:pt x="55" y="282"/>
                    </a:lnTo>
                    <a:lnTo>
                      <a:pt x="55" y="282"/>
                    </a:lnTo>
                    <a:lnTo>
                      <a:pt x="58" y="280"/>
                    </a:lnTo>
                    <a:lnTo>
                      <a:pt x="59" y="278"/>
                    </a:lnTo>
                    <a:lnTo>
                      <a:pt x="62" y="279"/>
                    </a:lnTo>
                    <a:lnTo>
                      <a:pt x="64" y="283"/>
                    </a:lnTo>
                    <a:lnTo>
                      <a:pt x="65" y="284"/>
                    </a:lnTo>
                    <a:lnTo>
                      <a:pt x="65" y="284"/>
                    </a:lnTo>
                    <a:lnTo>
                      <a:pt x="74" y="285"/>
                    </a:lnTo>
                    <a:lnTo>
                      <a:pt x="74" y="285"/>
                    </a:lnTo>
                    <a:lnTo>
                      <a:pt x="75" y="285"/>
                    </a:lnTo>
                    <a:lnTo>
                      <a:pt x="76" y="283"/>
                    </a:lnTo>
                    <a:lnTo>
                      <a:pt x="77" y="283"/>
                    </a:lnTo>
                    <a:lnTo>
                      <a:pt x="77" y="282"/>
                    </a:lnTo>
                    <a:lnTo>
                      <a:pt x="76" y="281"/>
                    </a:lnTo>
                    <a:lnTo>
                      <a:pt x="80" y="281"/>
                    </a:lnTo>
                    <a:lnTo>
                      <a:pt x="84" y="284"/>
                    </a:lnTo>
                    <a:lnTo>
                      <a:pt x="85" y="284"/>
                    </a:lnTo>
                    <a:lnTo>
                      <a:pt x="85" y="284"/>
                    </a:lnTo>
                    <a:lnTo>
                      <a:pt x="92" y="282"/>
                    </a:lnTo>
                    <a:lnTo>
                      <a:pt x="93" y="282"/>
                    </a:lnTo>
                    <a:lnTo>
                      <a:pt x="93" y="282"/>
                    </a:lnTo>
                    <a:lnTo>
                      <a:pt x="94" y="279"/>
                    </a:lnTo>
                    <a:lnTo>
                      <a:pt x="101" y="279"/>
                    </a:lnTo>
                    <a:lnTo>
                      <a:pt x="100" y="285"/>
                    </a:lnTo>
                    <a:lnTo>
                      <a:pt x="100" y="285"/>
                    </a:lnTo>
                    <a:lnTo>
                      <a:pt x="101" y="285"/>
                    </a:lnTo>
                    <a:lnTo>
                      <a:pt x="112" y="287"/>
                    </a:lnTo>
                    <a:lnTo>
                      <a:pt x="127" y="287"/>
                    </a:lnTo>
                    <a:lnTo>
                      <a:pt x="128" y="287"/>
                    </a:lnTo>
                    <a:lnTo>
                      <a:pt x="127" y="287"/>
                    </a:lnTo>
                    <a:lnTo>
                      <a:pt x="118" y="280"/>
                    </a:lnTo>
                    <a:lnTo>
                      <a:pt x="121" y="280"/>
                    </a:lnTo>
                    <a:lnTo>
                      <a:pt x="129" y="280"/>
                    </a:lnTo>
                    <a:lnTo>
                      <a:pt x="133" y="283"/>
                    </a:lnTo>
                    <a:lnTo>
                      <a:pt x="134" y="283"/>
                    </a:lnTo>
                    <a:lnTo>
                      <a:pt x="134" y="283"/>
                    </a:lnTo>
                    <a:lnTo>
                      <a:pt x="138" y="281"/>
                    </a:lnTo>
                    <a:lnTo>
                      <a:pt x="138" y="281"/>
                    </a:lnTo>
                    <a:lnTo>
                      <a:pt x="138" y="281"/>
                    </a:lnTo>
                    <a:lnTo>
                      <a:pt x="136" y="280"/>
                    </a:lnTo>
                    <a:lnTo>
                      <a:pt x="148" y="278"/>
                    </a:lnTo>
                    <a:lnTo>
                      <a:pt x="150" y="283"/>
                    </a:lnTo>
                    <a:lnTo>
                      <a:pt x="150" y="283"/>
                    </a:lnTo>
                    <a:lnTo>
                      <a:pt x="150" y="283"/>
                    </a:lnTo>
                    <a:lnTo>
                      <a:pt x="156" y="280"/>
                    </a:lnTo>
                    <a:lnTo>
                      <a:pt x="156" y="280"/>
                    </a:lnTo>
                    <a:lnTo>
                      <a:pt x="156" y="280"/>
                    </a:lnTo>
                    <a:lnTo>
                      <a:pt x="154" y="278"/>
                    </a:lnTo>
                    <a:lnTo>
                      <a:pt x="161" y="278"/>
                    </a:lnTo>
                    <a:lnTo>
                      <a:pt x="163" y="283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71" y="285"/>
                    </a:lnTo>
                    <a:lnTo>
                      <a:pt x="172" y="285"/>
                    </a:lnTo>
                    <a:lnTo>
                      <a:pt x="172" y="285"/>
                    </a:lnTo>
                    <a:lnTo>
                      <a:pt x="177" y="282"/>
                    </a:lnTo>
                    <a:lnTo>
                      <a:pt x="178" y="282"/>
                    </a:lnTo>
                    <a:lnTo>
                      <a:pt x="177" y="281"/>
                    </a:lnTo>
                    <a:lnTo>
                      <a:pt x="174" y="278"/>
                    </a:lnTo>
                    <a:lnTo>
                      <a:pt x="185" y="278"/>
                    </a:lnTo>
                    <a:lnTo>
                      <a:pt x="191" y="281"/>
                    </a:lnTo>
                    <a:lnTo>
                      <a:pt x="191" y="281"/>
                    </a:lnTo>
                    <a:lnTo>
                      <a:pt x="191" y="281"/>
                    </a:lnTo>
                    <a:lnTo>
                      <a:pt x="199" y="282"/>
                    </a:lnTo>
                    <a:lnTo>
                      <a:pt x="200" y="284"/>
                    </a:lnTo>
                    <a:lnTo>
                      <a:pt x="197" y="289"/>
                    </a:lnTo>
                    <a:lnTo>
                      <a:pt x="197" y="290"/>
                    </a:lnTo>
                    <a:lnTo>
                      <a:pt x="198" y="290"/>
                    </a:lnTo>
                    <a:lnTo>
                      <a:pt x="205" y="292"/>
                    </a:lnTo>
                    <a:lnTo>
                      <a:pt x="205" y="292"/>
                    </a:lnTo>
                    <a:lnTo>
                      <a:pt x="206" y="292"/>
                    </a:lnTo>
                    <a:lnTo>
                      <a:pt x="228" y="285"/>
                    </a:lnTo>
                    <a:lnTo>
                      <a:pt x="228" y="285"/>
                    </a:lnTo>
                    <a:lnTo>
                      <a:pt x="228" y="285"/>
                    </a:lnTo>
                    <a:lnTo>
                      <a:pt x="231" y="280"/>
                    </a:lnTo>
                    <a:lnTo>
                      <a:pt x="244" y="280"/>
                    </a:lnTo>
                    <a:lnTo>
                      <a:pt x="244" y="280"/>
                    </a:lnTo>
                    <a:lnTo>
                      <a:pt x="244" y="280"/>
                    </a:lnTo>
                    <a:lnTo>
                      <a:pt x="249" y="275"/>
                    </a:lnTo>
                    <a:lnTo>
                      <a:pt x="249" y="275"/>
                    </a:lnTo>
                    <a:lnTo>
                      <a:pt x="249" y="275"/>
                    </a:lnTo>
                    <a:lnTo>
                      <a:pt x="246" y="265"/>
                    </a:lnTo>
                    <a:lnTo>
                      <a:pt x="246" y="265"/>
                    </a:lnTo>
                    <a:lnTo>
                      <a:pt x="246" y="265"/>
                    </a:lnTo>
                    <a:lnTo>
                      <a:pt x="238" y="264"/>
                    </a:lnTo>
                    <a:lnTo>
                      <a:pt x="238" y="264"/>
                    </a:lnTo>
                    <a:lnTo>
                      <a:pt x="238" y="264"/>
                    </a:lnTo>
                    <a:lnTo>
                      <a:pt x="231" y="270"/>
                    </a:lnTo>
                    <a:lnTo>
                      <a:pt x="223" y="269"/>
                    </a:lnTo>
                    <a:lnTo>
                      <a:pt x="223" y="264"/>
                    </a:lnTo>
                    <a:lnTo>
                      <a:pt x="226" y="261"/>
                    </a:lnTo>
                    <a:lnTo>
                      <a:pt x="227" y="261"/>
                    </a:lnTo>
                    <a:lnTo>
                      <a:pt x="227" y="261"/>
                    </a:lnTo>
                    <a:lnTo>
                      <a:pt x="226" y="258"/>
                    </a:lnTo>
                    <a:lnTo>
                      <a:pt x="226" y="257"/>
                    </a:lnTo>
                    <a:lnTo>
                      <a:pt x="225" y="257"/>
                    </a:lnTo>
                    <a:lnTo>
                      <a:pt x="219" y="257"/>
                    </a:lnTo>
                    <a:lnTo>
                      <a:pt x="218" y="257"/>
                    </a:lnTo>
                    <a:lnTo>
                      <a:pt x="218" y="257"/>
                    </a:lnTo>
                    <a:lnTo>
                      <a:pt x="212" y="260"/>
                    </a:lnTo>
                    <a:lnTo>
                      <a:pt x="206" y="258"/>
                    </a:lnTo>
                    <a:lnTo>
                      <a:pt x="206" y="258"/>
                    </a:lnTo>
                    <a:lnTo>
                      <a:pt x="206" y="258"/>
                    </a:lnTo>
                    <a:lnTo>
                      <a:pt x="181" y="259"/>
                    </a:lnTo>
                    <a:lnTo>
                      <a:pt x="180" y="257"/>
                    </a:lnTo>
                    <a:lnTo>
                      <a:pt x="190" y="253"/>
                    </a:lnTo>
                    <a:lnTo>
                      <a:pt x="191" y="252"/>
                    </a:lnTo>
                    <a:lnTo>
                      <a:pt x="191" y="252"/>
                    </a:lnTo>
                    <a:lnTo>
                      <a:pt x="186" y="248"/>
                    </a:lnTo>
                    <a:lnTo>
                      <a:pt x="187" y="247"/>
                    </a:lnTo>
                    <a:lnTo>
                      <a:pt x="202" y="255"/>
                    </a:lnTo>
                    <a:lnTo>
                      <a:pt x="202" y="255"/>
                    </a:lnTo>
                    <a:lnTo>
                      <a:pt x="202" y="255"/>
                    </a:lnTo>
                    <a:lnTo>
                      <a:pt x="233" y="255"/>
                    </a:lnTo>
                    <a:lnTo>
                      <a:pt x="233" y="255"/>
                    </a:lnTo>
                    <a:lnTo>
                      <a:pt x="233" y="255"/>
                    </a:lnTo>
                    <a:lnTo>
                      <a:pt x="250" y="248"/>
                    </a:lnTo>
                    <a:lnTo>
                      <a:pt x="250" y="248"/>
                    </a:lnTo>
                    <a:lnTo>
                      <a:pt x="250" y="247"/>
                    </a:lnTo>
                    <a:lnTo>
                      <a:pt x="245" y="240"/>
                    </a:lnTo>
                    <a:lnTo>
                      <a:pt x="245" y="239"/>
                    </a:lnTo>
                    <a:lnTo>
                      <a:pt x="245" y="239"/>
                    </a:lnTo>
                    <a:lnTo>
                      <a:pt x="240" y="237"/>
                    </a:lnTo>
                    <a:lnTo>
                      <a:pt x="244" y="235"/>
                    </a:lnTo>
                    <a:lnTo>
                      <a:pt x="268" y="236"/>
                    </a:lnTo>
                    <a:lnTo>
                      <a:pt x="268" y="236"/>
                    </a:lnTo>
                    <a:lnTo>
                      <a:pt x="268" y="236"/>
                    </a:lnTo>
                    <a:lnTo>
                      <a:pt x="287" y="231"/>
                    </a:lnTo>
                    <a:lnTo>
                      <a:pt x="288" y="230"/>
                    </a:lnTo>
                    <a:lnTo>
                      <a:pt x="287" y="230"/>
                    </a:lnTo>
                    <a:lnTo>
                      <a:pt x="279" y="228"/>
                    </a:lnTo>
                    <a:lnTo>
                      <a:pt x="279" y="228"/>
                    </a:lnTo>
                    <a:lnTo>
                      <a:pt x="279" y="228"/>
                    </a:lnTo>
                    <a:lnTo>
                      <a:pt x="266" y="227"/>
                    </a:lnTo>
                    <a:lnTo>
                      <a:pt x="265" y="226"/>
                    </a:lnTo>
                    <a:lnTo>
                      <a:pt x="274" y="225"/>
                    </a:lnTo>
                    <a:lnTo>
                      <a:pt x="291" y="224"/>
                    </a:lnTo>
                    <a:lnTo>
                      <a:pt x="291" y="224"/>
                    </a:lnTo>
                    <a:lnTo>
                      <a:pt x="291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1"/>
                    </a:lnTo>
                    <a:lnTo>
                      <a:pt x="294" y="217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78" y="213"/>
                    </a:lnTo>
                    <a:lnTo>
                      <a:pt x="281" y="213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304" y="212"/>
                    </a:lnTo>
                    <a:lnTo>
                      <a:pt x="304" y="211"/>
                    </a:lnTo>
                    <a:lnTo>
                      <a:pt x="304" y="211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81" y="200"/>
                    </a:lnTo>
                    <a:lnTo>
                      <a:pt x="269" y="196"/>
                    </a:lnTo>
                    <a:lnTo>
                      <a:pt x="269" y="196"/>
                    </a:lnTo>
                    <a:lnTo>
                      <a:pt x="268" y="196"/>
                    </a:lnTo>
                    <a:lnTo>
                      <a:pt x="253" y="198"/>
                    </a:lnTo>
                    <a:lnTo>
                      <a:pt x="249" y="196"/>
                    </a:lnTo>
                    <a:lnTo>
                      <a:pt x="259" y="195"/>
                    </a:lnTo>
                    <a:lnTo>
                      <a:pt x="270" y="195"/>
                    </a:lnTo>
                    <a:lnTo>
                      <a:pt x="271" y="195"/>
                    </a:lnTo>
                    <a:lnTo>
                      <a:pt x="271" y="195"/>
                    </a:lnTo>
                    <a:lnTo>
                      <a:pt x="271" y="193"/>
                    </a:lnTo>
                    <a:lnTo>
                      <a:pt x="271" y="192"/>
                    </a:lnTo>
                    <a:lnTo>
                      <a:pt x="270" y="192"/>
                    </a:lnTo>
                    <a:lnTo>
                      <a:pt x="250" y="192"/>
                    </a:lnTo>
                    <a:lnTo>
                      <a:pt x="251" y="191"/>
                    </a:lnTo>
                    <a:lnTo>
                      <a:pt x="265" y="190"/>
                    </a:lnTo>
                    <a:lnTo>
                      <a:pt x="281" y="191"/>
                    </a:lnTo>
                    <a:lnTo>
                      <a:pt x="290" y="195"/>
                    </a:lnTo>
                    <a:lnTo>
                      <a:pt x="290" y="195"/>
                    </a:lnTo>
                    <a:lnTo>
                      <a:pt x="290" y="195"/>
                    </a:lnTo>
                    <a:lnTo>
                      <a:pt x="303" y="195"/>
                    </a:lnTo>
                    <a:lnTo>
                      <a:pt x="304" y="195"/>
                    </a:lnTo>
                    <a:lnTo>
                      <a:pt x="304" y="195"/>
                    </a:lnTo>
                    <a:lnTo>
                      <a:pt x="306" y="189"/>
                    </a:lnTo>
                    <a:lnTo>
                      <a:pt x="306" y="188"/>
                    </a:lnTo>
                    <a:lnTo>
                      <a:pt x="305" y="188"/>
                    </a:lnTo>
                    <a:lnTo>
                      <a:pt x="278" y="186"/>
                    </a:lnTo>
                    <a:lnTo>
                      <a:pt x="251" y="188"/>
                    </a:lnTo>
                    <a:lnTo>
                      <a:pt x="253" y="185"/>
                    </a:lnTo>
                    <a:lnTo>
                      <a:pt x="261" y="184"/>
                    </a:lnTo>
                    <a:lnTo>
                      <a:pt x="262" y="184"/>
                    </a:lnTo>
                    <a:lnTo>
                      <a:pt x="261" y="184"/>
                    </a:lnTo>
                    <a:lnTo>
                      <a:pt x="261" y="184"/>
                    </a:lnTo>
                    <a:lnTo>
                      <a:pt x="275" y="184"/>
                    </a:lnTo>
                    <a:lnTo>
                      <a:pt x="275" y="184"/>
                    </a:lnTo>
                    <a:lnTo>
                      <a:pt x="276" y="184"/>
                    </a:lnTo>
                    <a:lnTo>
                      <a:pt x="276" y="183"/>
                    </a:lnTo>
                    <a:lnTo>
                      <a:pt x="277" y="182"/>
                    </a:lnTo>
                    <a:lnTo>
                      <a:pt x="276" y="182"/>
                    </a:lnTo>
                    <a:lnTo>
                      <a:pt x="266" y="181"/>
                    </a:lnTo>
                    <a:lnTo>
                      <a:pt x="278" y="178"/>
                    </a:lnTo>
                    <a:lnTo>
                      <a:pt x="283" y="179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99" y="181"/>
                    </a:lnTo>
                    <a:lnTo>
                      <a:pt x="299" y="181"/>
                    </a:lnTo>
                    <a:lnTo>
                      <a:pt x="299" y="181"/>
                    </a:lnTo>
                    <a:lnTo>
                      <a:pt x="300" y="177"/>
                    </a:lnTo>
                    <a:lnTo>
                      <a:pt x="315" y="177"/>
                    </a:lnTo>
                    <a:lnTo>
                      <a:pt x="315" y="177"/>
                    </a:lnTo>
                    <a:lnTo>
                      <a:pt x="315" y="177"/>
                    </a:lnTo>
                    <a:lnTo>
                      <a:pt x="326" y="175"/>
                    </a:lnTo>
                    <a:lnTo>
                      <a:pt x="327" y="175"/>
                    </a:lnTo>
                    <a:lnTo>
                      <a:pt x="327" y="174"/>
                    </a:lnTo>
                    <a:lnTo>
                      <a:pt x="325" y="169"/>
                    </a:lnTo>
                    <a:lnTo>
                      <a:pt x="325" y="169"/>
                    </a:lnTo>
                    <a:lnTo>
                      <a:pt x="324" y="169"/>
                    </a:lnTo>
                    <a:lnTo>
                      <a:pt x="305" y="167"/>
                    </a:lnTo>
                    <a:lnTo>
                      <a:pt x="304" y="165"/>
                    </a:lnTo>
                    <a:lnTo>
                      <a:pt x="314" y="164"/>
                    </a:lnTo>
                    <a:lnTo>
                      <a:pt x="331" y="168"/>
                    </a:lnTo>
                    <a:lnTo>
                      <a:pt x="334" y="169"/>
                    </a:lnTo>
                    <a:lnTo>
                      <a:pt x="334" y="169"/>
                    </a:lnTo>
                    <a:lnTo>
                      <a:pt x="335" y="169"/>
                    </a:lnTo>
                    <a:lnTo>
                      <a:pt x="351" y="169"/>
                    </a:lnTo>
                    <a:lnTo>
                      <a:pt x="351" y="169"/>
                    </a:lnTo>
                    <a:lnTo>
                      <a:pt x="351" y="169"/>
                    </a:lnTo>
                    <a:lnTo>
                      <a:pt x="364" y="163"/>
                    </a:lnTo>
                    <a:lnTo>
                      <a:pt x="364" y="163"/>
                    </a:lnTo>
                    <a:lnTo>
                      <a:pt x="364" y="162"/>
                    </a:lnTo>
                    <a:lnTo>
                      <a:pt x="363" y="159"/>
                    </a:lnTo>
                    <a:lnTo>
                      <a:pt x="369" y="156"/>
                    </a:lnTo>
                    <a:lnTo>
                      <a:pt x="370" y="155"/>
                    </a:lnTo>
                    <a:lnTo>
                      <a:pt x="369" y="155"/>
                    </a:lnTo>
                    <a:lnTo>
                      <a:pt x="363" y="154"/>
                    </a:lnTo>
                    <a:lnTo>
                      <a:pt x="363" y="154"/>
                    </a:lnTo>
                    <a:lnTo>
                      <a:pt x="363" y="154"/>
                    </a:lnTo>
                    <a:lnTo>
                      <a:pt x="346" y="156"/>
                    </a:lnTo>
                    <a:lnTo>
                      <a:pt x="342" y="155"/>
                    </a:lnTo>
                    <a:lnTo>
                      <a:pt x="342" y="152"/>
                    </a:lnTo>
                    <a:lnTo>
                      <a:pt x="349" y="149"/>
                    </a:lnTo>
                    <a:lnTo>
                      <a:pt x="358" y="153"/>
                    </a:lnTo>
                    <a:lnTo>
                      <a:pt x="358" y="153"/>
                    </a:lnTo>
                    <a:lnTo>
                      <a:pt x="358" y="153"/>
                    </a:lnTo>
                    <a:lnTo>
                      <a:pt x="365" y="149"/>
                    </a:lnTo>
                    <a:lnTo>
                      <a:pt x="383" y="148"/>
                    </a:lnTo>
                    <a:lnTo>
                      <a:pt x="384" y="148"/>
                    </a:lnTo>
                    <a:lnTo>
                      <a:pt x="383" y="147"/>
                    </a:lnTo>
                    <a:lnTo>
                      <a:pt x="379" y="143"/>
                    </a:lnTo>
                    <a:lnTo>
                      <a:pt x="379" y="143"/>
                    </a:lnTo>
                    <a:lnTo>
                      <a:pt x="379" y="143"/>
                    </a:lnTo>
                    <a:lnTo>
                      <a:pt x="371" y="140"/>
                    </a:lnTo>
                    <a:lnTo>
                      <a:pt x="369" y="135"/>
                    </a:lnTo>
                    <a:lnTo>
                      <a:pt x="379" y="138"/>
                    </a:lnTo>
                    <a:lnTo>
                      <a:pt x="379" y="140"/>
                    </a:lnTo>
                    <a:lnTo>
                      <a:pt x="379" y="141"/>
                    </a:lnTo>
                    <a:lnTo>
                      <a:pt x="380" y="141"/>
                    </a:lnTo>
                    <a:lnTo>
                      <a:pt x="386" y="142"/>
                    </a:lnTo>
                    <a:lnTo>
                      <a:pt x="386" y="142"/>
                    </a:lnTo>
                    <a:lnTo>
                      <a:pt x="386" y="142"/>
                    </a:lnTo>
                    <a:lnTo>
                      <a:pt x="399" y="138"/>
                    </a:lnTo>
                    <a:lnTo>
                      <a:pt x="399" y="138"/>
                    </a:lnTo>
                    <a:lnTo>
                      <a:pt x="399" y="138"/>
                    </a:lnTo>
                    <a:lnTo>
                      <a:pt x="405" y="130"/>
                    </a:lnTo>
                    <a:lnTo>
                      <a:pt x="423" y="121"/>
                    </a:lnTo>
                    <a:lnTo>
                      <a:pt x="430" y="119"/>
                    </a:lnTo>
                    <a:lnTo>
                      <a:pt x="430" y="119"/>
                    </a:lnTo>
                    <a:lnTo>
                      <a:pt x="430" y="119"/>
                    </a:lnTo>
                    <a:lnTo>
                      <a:pt x="443" y="110"/>
                    </a:lnTo>
                    <a:lnTo>
                      <a:pt x="449" y="109"/>
                    </a:lnTo>
                    <a:lnTo>
                      <a:pt x="449" y="109"/>
                    </a:lnTo>
                    <a:lnTo>
                      <a:pt x="449" y="109"/>
                    </a:lnTo>
                    <a:lnTo>
                      <a:pt x="462" y="99"/>
                    </a:lnTo>
                    <a:lnTo>
                      <a:pt x="470" y="98"/>
                    </a:lnTo>
                    <a:lnTo>
                      <a:pt x="471" y="98"/>
                    </a:lnTo>
                    <a:lnTo>
                      <a:pt x="471" y="98"/>
                    </a:lnTo>
                    <a:lnTo>
                      <a:pt x="480" y="91"/>
                    </a:lnTo>
                    <a:lnTo>
                      <a:pt x="486" y="88"/>
                    </a:lnTo>
                    <a:lnTo>
                      <a:pt x="486" y="88"/>
                    </a:lnTo>
                    <a:lnTo>
                      <a:pt x="486" y="88"/>
                    </a:lnTo>
                    <a:lnTo>
                      <a:pt x="484" y="86"/>
                    </a:lnTo>
                    <a:lnTo>
                      <a:pt x="484" y="86"/>
                    </a:lnTo>
                    <a:lnTo>
                      <a:pt x="484" y="86"/>
                    </a:lnTo>
                    <a:lnTo>
                      <a:pt x="473" y="87"/>
                    </a:lnTo>
                    <a:lnTo>
                      <a:pt x="473" y="87"/>
                    </a:lnTo>
                    <a:lnTo>
                      <a:pt x="473" y="87"/>
                    </a:lnTo>
                    <a:lnTo>
                      <a:pt x="462" y="88"/>
                    </a:lnTo>
                    <a:lnTo>
                      <a:pt x="449" y="92"/>
                    </a:lnTo>
                    <a:lnTo>
                      <a:pt x="441" y="93"/>
                    </a:lnTo>
                    <a:lnTo>
                      <a:pt x="415" y="99"/>
                    </a:lnTo>
                    <a:lnTo>
                      <a:pt x="399" y="103"/>
                    </a:lnTo>
                    <a:lnTo>
                      <a:pt x="392" y="103"/>
                    </a:lnTo>
                    <a:lnTo>
                      <a:pt x="392" y="103"/>
                    </a:lnTo>
                    <a:lnTo>
                      <a:pt x="392" y="103"/>
                    </a:lnTo>
                    <a:lnTo>
                      <a:pt x="387" y="106"/>
                    </a:lnTo>
                    <a:lnTo>
                      <a:pt x="373" y="104"/>
                    </a:lnTo>
                    <a:lnTo>
                      <a:pt x="378" y="103"/>
                    </a:lnTo>
                    <a:lnTo>
                      <a:pt x="394" y="103"/>
                    </a:lnTo>
                    <a:lnTo>
                      <a:pt x="394" y="103"/>
                    </a:lnTo>
                    <a:lnTo>
                      <a:pt x="394" y="103"/>
                    </a:lnTo>
                    <a:lnTo>
                      <a:pt x="408" y="98"/>
                    </a:lnTo>
                    <a:lnTo>
                      <a:pt x="430" y="94"/>
                    </a:lnTo>
                    <a:lnTo>
                      <a:pt x="448" y="90"/>
                    </a:lnTo>
                    <a:lnTo>
                      <a:pt x="448" y="90"/>
                    </a:lnTo>
                    <a:lnTo>
                      <a:pt x="448" y="89"/>
                    </a:lnTo>
                    <a:lnTo>
                      <a:pt x="446" y="86"/>
                    </a:lnTo>
                    <a:lnTo>
                      <a:pt x="446" y="86"/>
                    </a:lnTo>
                    <a:lnTo>
                      <a:pt x="446" y="86"/>
                    </a:lnTo>
                    <a:lnTo>
                      <a:pt x="427" y="86"/>
                    </a:lnTo>
                    <a:lnTo>
                      <a:pt x="427" y="86"/>
                    </a:lnTo>
                    <a:lnTo>
                      <a:pt x="427" y="86"/>
                    </a:lnTo>
                    <a:lnTo>
                      <a:pt x="421" y="88"/>
                    </a:lnTo>
                    <a:lnTo>
                      <a:pt x="404" y="87"/>
                    </a:lnTo>
                    <a:lnTo>
                      <a:pt x="402" y="80"/>
                    </a:lnTo>
                    <a:lnTo>
                      <a:pt x="405" y="80"/>
                    </a:lnTo>
                    <a:lnTo>
                      <a:pt x="414" y="82"/>
                    </a:lnTo>
                    <a:lnTo>
                      <a:pt x="414" y="82"/>
                    </a:lnTo>
                    <a:lnTo>
                      <a:pt x="414" y="82"/>
                    </a:lnTo>
                    <a:lnTo>
                      <a:pt x="430" y="82"/>
                    </a:lnTo>
                    <a:lnTo>
                      <a:pt x="436" y="83"/>
                    </a:lnTo>
                    <a:lnTo>
                      <a:pt x="436" y="83"/>
                    </a:lnTo>
                    <a:lnTo>
                      <a:pt x="436" y="83"/>
                    </a:lnTo>
                    <a:lnTo>
                      <a:pt x="460" y="81"/>
                    </a:lnTo>
                    <a:lnTo>
                      <a:pt x="460" y="81"/>
                    </a:lnTo>
                    <a:lnTo>
                      <a:pt x="460" y="81"/>
                    </a:lnTo>
                    <a:lnTo>
                      <a:pt x="471" y="76"/>
                    </a:lnTo>
                    <a:lnTo>
                      <a:pt x="487" y="76"/>
                    </a:lnTo>
                    <a:lnTo>
                      <a:pt x="487" y="76"/>
                    </a:lnTo>
                    <a:lnTo>
                      <a:pt x="488" y="76"/>
                    </a:lnTo>
                    <a:lnTo>
                      <a:pt x="497" y="73"/>
                    </a:lnTo>
                    <a:lnTo>
                      <a:pt x="506" y="71"/>
                    </a:lnTo>
                    <a:lnTo>
                      <a:pt x="506" y="71"/>
                    </a:lnTo>
                    <a:lnTo>
                      <a:pt x="506" y="71"/>
                    </a:lnTo>
                    <a:lnTo>
                      <a:pt x="519" y="67"/>
                    </a:lnTo>
                    <a:lnTo>
                      <a:pt x="519" y="67"/>
                    </a:lnTo>
                    <a:lnTo>
                      <a:pt x="519" y="66"/>
                    </a:lnTo>
                    <a:lnTo>
                      <a:pt x="523" y="62"/>
                    </a:lnTo>
                    <a:lnTo>
                      <a:pt x="531" y="60"/>
                    </a:lnTo>
                    <a:lnTo>
                      <a:pt x="532" y="60"/>
                    </a:lnTo>
                    <a:lnTo>
                      <a:pt x="531" y="59"/>
                    </a:lnTo>
                    <a:lnTo>
                      <a:pt x="529" y="57"/>
                    </a:lnTo>
                    <a:lnTo>
                      <a:pt x="544" y="51"/>
                    </a:lnTo>
                    <a:lnTo>
                      <a:pt x="544" y="51"/>
                    </a:lnTo>
                    <a:lnTo>
                      <a:pt x="544" y="51"/>
                    </a:lnTo>
                    <a:lnTo>
                      <a:pt x="546" y="41"/>
                    </a:lnTo>
                    <a:lnTo>
                      <a:pt x="546" y="41"/>
                    </a:lnTo>
                    <a:lnTo>
                      <a:pt x="546" y="41"/>
                    </a:lnTo>
                    <a:lnTo>
                      <a:pt x="530" y="35"/>
                    </a:lnTo>
                    <a:lnTo>
                      <a:pt x="530" y="35"/>
                    </a:lnTo>
                    <a:lnTo>
                      <a:pt x="530" y="35"/>
                    </a:lnTo>
                    <a:lnTo>
                      <a:pt x="504" y="35"/>
                    </a:lnTo>
                    <a:lnTo>
                      <a:pt x="502" y="23"/>
                    </a:lnTo>
                    <a:lnTo>
                      <a:pt x="502" y="23"/>
                    </a:lnTo>
                    <a:lnTo>
                      <a:pt x="502" y="23"/>
                    </a:lnTo>
                    <a:lnTo>
                      <a:pt x="495" y="21"/>
                    </a:lnTo>
                    <a:lnTo>
                      <a:pt x="499" y="20"/>
                    </a:lnTo>
                    <a:lnTo>
                      <a:pt x="499" y="20"/>
                    </a:lnTo>
                    <a:lnTo>
                      <a:pt x="499" y="20"/>
                    </a:lnTo>
                    <a:lnTo>
                      <a:pt x="502" y="15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495" y="14"/>
                    </a:lnTo>
                    <a:lnTo>
                      <a:pt x="495" y="14"/>
                    </a:lnTo>
                    <a:lnTo>
                      <a:pt x="495" y="14"/>
                    </a:lnTo>
                    <a:lnTo>
                      <a:pt x="483" y="14"/>
                    </a:lnTo>
                    <a:lnTo>
                      <a:pt x="482" y="14"/>
                    </a:lnTo>
                    <a:lnTo>
                      <a:pt x="482" y="14"/>
                    </a:lnTo>
                    <a:lnTo>
                      <a:pt x="477" y="17"/>
                    </a:lnTo>
                    <a:lnTo>
                      <a:pt x="475" y="16"/>
                    </a:lnTo>
                    <a:lnTo>
                      <a:pt x="474" y="13"/>
                    </a:lnTo>
                    <a:lnTo>
                      <a:pt x="474" y="12"/>
                    </a:lnTo>
                    <a:lnTo>
                      <a:pt x="473" y="12"/>
                    </a:lnTo>
                    <a:lnTo>
                      <a:pt x="467" y="12"/>
                    </a:lnTo>
                    <a:lnTo>
                      <a:pt x="467" y="12"/>
                    </a:lnTo>
                    <a:lnTo>
                      <a:pt x="467" y="13"/>
                    </a:lnTo>
                    <a:lnTo>
                      <a:pt x="464" y="19"/>
                    </a:lnTo>
                    <a:lnTo>
                      <a:pt x="459" y="20"/>
                    </a:lnTo>
                    <a:lnTo>
                      <a:pt x="453" y="15"/>
                    </a:lnTo>
                    <a:lnTo>
                      <a:pt x="453" y="15"/>
                    </a:lnTo>
                    <a:lnTo>
                      <a:pt x="453" y="15"/>
                    </a:lnTo>
                    <a:lnTo>
                      <a:pt x="445" y="16"/>
                    </a:lnTo>
                    <a:lnTo>
                      <a:pt x="445" y="16"/>
                    </a:lnTo>
                    <a:lnTo>
                      <a:pt x="445" y="16"/>
                    </a:lnTo>
                    <a:lnTo>
                      <a:pt x="422" y="27"/>
                    </a:lnTo>
                    <a:lnTo>
                      <a:pt x="404" y="28"/>
                    </a:lnTo>
                    <a:lnTo>
                      <a:pt x="404" y="27"/>
                    </a:lnTo>
                    <a:lnTo>
                      <a:pt x="433" y="17"/>
                    </a:lnTo>
                    <a:lnTo>
                      <a:pt x="433" y="17"/>
                    </a:lnTo>
                    <a:lnTo>
                      <a:pt x="433" y="17"/>
                    </a:lnTo>
                    <a:lnTo>
                      <a:pt x="432" y="9"/>
                    </a:lnTo>
                    <a:lnTo>
                      <a:pt x="432" y="9"/>
                    </a:lnTo>
                    <a:lnTo>
                      <a:pt x="432" y="9"/>
                    </a:lnTo>
                    <a:lnTo>
                      <a:pt x="412" y="9"/>
                    </a:lnTo>
                    <a:lnTo>
                      <a:pt x="401" y="7"/>
                    </a:lnTo>
                    <a:lnTo>
                      <a:pt x="401" y="7"/>
                    </a:lnTo>
                    <a:lnTo>
                      <a:pt x="401" y="7"/>
                    </a:lnTo>
                    <a:lnTo>
                      <a:pt x="386" y="8"/>
                    </a:lnTo>
                    <a:lnTo>
                      <a:pt x="385" y="5"/>
                    </a:lnTo>
                    <a:lnTo>
                      <a:pt x="385" y="5"/>
                    </a:lnTo>
                    <a:lnTo>
                      <a:pt x="385" y="5"/>
                    </a:lnTo>
                    <a:lnTo>
                      <a:pt x="371" y="5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6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5" name="Freeform 1777"/>
              <p:cNvSpPr>
                <a:spLocks noEditPoints="1"/>
              </p:cNvSpPr>
              <p:nvPr/>
            </p:nvSpPr>
            <p:spPr bwMode="gray">
              <a:xfrm>
                <a:off x="1360" y="260"/>
                <a:ext cx="546" cy="292"/>
              </a:xfrm>
              <a:custGeom>
                <a:avLst/>
                <a:gdLst>
                  <a:gd name="T0" fmla="*/ 495 w 546"/>
                  <a:gd name="T1" fmla="*/ 14 h 292"/>
                  <a:gd name="T2" fmla="*/ 405 w 546"/>
                  <a:gd name="T3" fmla="*/ 80 h 292"/>
                  <a:gd name="T4" fmla="*/ 485 w 546"/>
                  <a:gd name="T5" fmla="*/ 88 h 292"/>
                  <a:gd name="T6" fmla="*/ 341 w 546"/>
                  <a:gd name="T7" fmla="*/ 156 h 292"/>
                  <a:gd name="T8" fmla="*/ 276 w 546"/>
                  <a:gd name="T9" fmla="*/ 183 h 292"/>
                  <a:gd name="T10" fmla="*/ 293 w 546"/>
                  <a:gd name="T11" fmla="*/ 200 h 292"/>
                  <a:gd name="T12" fmla="*/ 185 w 546"/>
                  <a:gd name="T13" fmla="*/ 247 h 292"/>
                  <a:gd name="T14" fmla="*/ 199 w 546"/>
                  <a:gd name="T15" fmla="*/ 282 h 292"/>
                  <a:gd name="T16" fmla="*/ 102 w 546"/>
                  <a:gd name="T17" fmla="*/ 279 h 292"/>
                  <a:gd name="T18" fmla="*/ 70 w 546"/>
                  <a:gd name="T19" fmla="*/ 250 h 292"/>
                  <a:gd name="T20" fmla="*/ 124 w 546"/>
                  <a:gd name="T21" fmla="*/ 213 h 292"/>
                  <a:gd name="T22" fmla="*/ 128 w 546"/>
                  <a:gd name="T23" fmla="*/ 195 h 292"/>
                  <a:gd name="T24" fmla="*/ 181 w 546"/>
                  <a:gd name="T25" fmla="*/ 158 h 292"/>
                  <a:gd name="T26" fmla="*/ 228 w 546"/>
                  <a:gd name="T27" fmla="*/ 99 h 292"/>
                  <a:gd name="T28" fmla="*/ 162 w 546"/>
                  <a:gd name="T29" fmla="*/ 107 h 292"/>
                  <a:gd name="T30" fmla="*/ 59 w 546"/>
                  <a:gd name="T31" fmla="*/ 94 h 292"/>
                  <a:gd name="T32" fmla="*/ 91 w 546"/>
                  <a:gd name="T33" fmla="*/ 61 h 292"/>
                  <a:gd name="T34" fmla="*/ 187 w 546"/>
                  <a:gd name="T35" fmla="*/ 54 h 292"/>
                  <a:gd name="T36" fmla="*/ 196 w 546"/>
                  <a:gd name="T37" fmla="*/ 14 h 292"/>
                  <a:gd name="T38" fmla="*/ 312 w 546"/>
                  <a:gd name="T39" fmla="*/ 13 h 292"/>
                  <a:gd name="T40" fmla="*/ 338 w 546"/>
                  <a:gd name="T41" fmla="*/ 6 h 292"/>
                  <a:gd name="T42" fmla="*/ 291 w 546"/>
                  <a:gd name="T43" fmla="*/ 5 h 292"/>
                  <a:gd name="T44" fmla="*/ 266 w 546"/>
                  <a:gd name="T45" fmla="*/ 29 h 292"/>
                  <a:gd name="T46" fmla="*/ 184 w 546"/>
                  <a:gd name="T47" fmla="*/ 17 h 292"/>
                  <a:gd name="T48" fmla="*/ 158 w 546"/>
                  <a:gd name="T49" fmla="*/ 33 h 292"/>
                  <a:gd name="T50" fmla="*/ 154 w 546"/>
                  <a:gd name="T51" fmla="*/ 50 h 292"/>
                  <a:gd name="T52" fmla="*/ 90 w 546"/>
                  <a:gd name="T53" fmla="*/ 48 h 292"/>
                  <a:gd name="T54" fmla="*/ 74 w 546"/>
                  <a:gd name="T55" fmla="*/ 58 h 292"/>
                  <a:gd name="T56" fmla="*/ 26 w 546"/>
                  <a:gd name="T57" fmla="*/ 86 h 292"/>
                  <a:gd name="T58" fmla="*/ 37 w 546"/>
                  <a:gd name="T59" fmla="*/ 103 h 292"/>
                  <a:gd name="T60" fmla="*/ 52 w 546"/>
                  <a:gd name="T61" fmla="*/ 124 h 292"/>
                  <a:gd name="T62" fmla="*/ 102 w 546"/>
                  <a:gd name="T63" fmla="*/ 130 h 292"/>
                  <a:gd name="T64" fmla="*/ 154 w 546"/>
                  <a:gd name="T65" fmla="*/ 131 h 292"/>
                  <a:gd name="T66" fmla="*/ 234 w 546"/>
                  <a:gd name="T67" fmla="*/ 106 h 292"/>
                  <a:gd name="T68" fmla="*/ 209 w 546"/>
                  <a:gd name="T69" fmla="*/ 134 h 292"/>
                  <a:gd name="T70" fmla="*/ 204 w 546"/>
                  <a:gd name="T71" fmla="*/ 175 h 292"/>
                  <a:gd name="T72" fmla="*/ 97 w 546"/>
                  <a:gd name="T73" fmla="*/ 162 h 292"/>
                  <a:gd name="T74" fmla="*/ 172 w 546"/>
                  <a:gd name="T75" fmla="*/ 203 h 292"/>
                  <a:gd name="T76" fmla="*/ 83 w 546"/>
                  <a:gd name="T77" fmla="*/ 226 h 292"/>
                  <a:gd name="T78" fmla="*/ 126 w 546"/>
                  <a:gd name="T79" fmla="*/ 228 h 292"/>
                  <a:gd name="T80" fmla="*/ 142 w 546"/>
                  <a:gd name="T81" fmla="*/ 252 h 292"/>
                  <a:gd name="T82" fmla="*/ 71 w 546"/>
                  <a:gd name="T83" fmla="*/ 263 h 292"/>
                  <a:gd name="T84" fmla="*/ 74 w 546"/>
                  <a:gd name="T85" fmla="*/ 285 h 292"/>
                  <a:gd name="T86" fmla="*/ 127 w 546"/>
                  <a:gd name="T87" fmla="*/ 287 h 292"/>
                  <a:gd name="T88" fmla="*/ 163 w 546"/>
                  <a:gd name="T89" fmla="*/ 284 h 292"/>
                  <a:gd name="T90" fmla="*/ 228 w 546"/>
                  <a:gd name="T91" fmla="*/ 285 h 292"/>
                  <a:gd name="T92" fmla="*/ 227 w 546"/>
                  <a:gd name="T93" fmla="*/ 261 h 292"/>
                  <a:gd name="T94" fmla="*/ 233 w 546"/>
                  <a:gd name="T95" fmla="*/ 255 h 292"/>
                  <a:gd name="T96" fmla="*/ 265 w 546"/>
                  <a:gd name="T97" fmla="*/ 226 h 292"/>
                  <a:gd name="T98" fmla="*/ 293 w 546"/>
                  <a:gd name="T99" fmla="*/ 200 h 292"/>
                  <a:gd name="T100" fmla="*/ 303 w 546"/>
                  <a:gd name="T101" fmla="*/ 195 h 292"/>
                  <a:gd name="T102" fmla="*/ 283 w 546"/>
                  <a:gd name="T103" fmla="*/ 179 h 292"/>
                  <a:gd name="T104" fmla="*/ 334 w 546"/>
                  <a:gd name="T105" fmla="*/ 169 h 292"/>
                  <a:gd name="T106" fmla="*/ 358 w 546"/>
                  <a:gd name="T107" fmla="*/ 153 h 292"/>
                  <a:gd name="T108" fmla="*/ 405 w 546"/>
                  <a:gd name="T109" fmla="*/ 130 h 292"/>
                  <a:gd name="T110" fmla="*/ 473 w 546"/>
                  <a:gd name="T111" fmla="*/ 87 h 292"/>
                  <a:gd name="T112" fmla="*/ 446 w 546"/>
                  <a:gd name="T113" fmla="*/ 86 h 292"/>
                  <a:gd name="T114" fmla="*/ 487 w 546"/>
                  <a:gd name="T115" fmla="*/ 76 h 292"/>
                  <a:gd name="T116" fmla="*/ 530 w 546"/>
                  <a:gd name="T117" fmla="*/ 35 h 292"/>
                  <a:gd name="T118" fmla="*/ 475 w 546"/>
                  <a:gd name="T119" fmla="*/ 16 h 292"/>
                  <a:gd name="T120" fmla="*/ 432 w 546"/>
                  <a:gd name="T121" fmla="*/ 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6" h="292">
                    <a:moveTo>
                      <a:pt x="367" y="1"/>
                    </a:moveTo>
                    <a:lnTo>
                      <a:pt x="370" y="5"/>
                    </a:lnTo>
                    <a:lnTo>
                      <a:pt x="385" y="6"/>
                    </a:lnTo>
                    <a:lnTo>
                      <a:pt x="386" y="8"/>
                    </a:lnTo>
                    <a:lnTo>
                      <a:pt x="401" y="7"/>
                    </a:lnTo>
                    <a:lnTo>
                      <a:pt x="412" y="10"/>
                    </a:lnTo>
                    <a:lnTo>
                      <a:pt x="432" y="9"/>
                    </a:lnTo>
                    <a:lnTo>
                      <a:pt x="433" y="17"/>
                    </a:lnTo>
                    <a:lnTo>
                      <a:pt x="403" y="27"/>
                    </a:lnTo>
                    <a:lnTo>
                      <a:pt x="403" y="29"/>
                    </a:lnTo>
                    <a:lnTo>
                      <a:pt x="422" y="27"/>
                    </a:lnTo>
                    <a:lnTo>
                      <a:pt x="445" y="16"/>
                    </a:lnTo>
                    <a:lnTo>
                      <a:pt x="453" y="16"/>
                    </a:lnTo>
                    <a:lnTo>
                      <a:pt x="459" y="20"/>
                    </a:lnTo>
                    <a:lnTo>
                      <a:pt x="465" y="20"/>
                    </a:lnTo>
                    <a:lnTo>
                      <a:pt x="467" y="13"/>
                    </a:lnTo>
                    <a:lnTo>
                      <a:pt x="473" y="13"/>
                    </a:lnTo>
                    <a:lnTo>
                      <a:pt x="474" y="16"/>
                    </a:lnTo>
                    <a:lnTo>
                      <a:pt x="477" y="18"/>
                    </a:lnTo>
                    <a:lnTo>
                      <a:pt x="483" y="15"/>
                    </a:lnTo>
                    <a:lnTo>
                      <a:pt x="495" y="14"/>
                    </a:lnTo>
                    <a:lnTo>
                      <a:pt x="501" y="14"/>
                    </a:lnTo>
                    <a:lnTo>
                      <a:pt x="499" y="20"/>
                    </a:lnTo>
                    <a:lnTo>
                      <a:pt x="494" y="21"/>
                    </a:lnTo>
                    <a:lnTo>
                      <a:pt x="501" y="24"/>
                    </a:lnTo>
                    <a:lnTo>
                      <a:pt x="503" y="35"/>
                    </a:lnTo>
                    <a:lnTo>
                      <a:pt x="530" y="35"/>
                    </a:lnTo>
                    <a:lnTo>
                      <a:pt x="546" y="41"/>
                    </a:lnTo>
                    <a:lnTo>
                      <a:pt x="544" y="51"/>
                    </a:lnTo>
                    <a:lnTo>
                      <a:pt x="528" y="57"/>
                    </a:lnTo>
                    <a:lnTo>
                      <a:pt x="531" y="59"/>
                    </a:lnTo>
                    <a:lnTo>
                      <a:pt x="523" y="62"/>
                    </a:lnTo>
                    <a:lnTo>
                      <a:pt x="519" y="66"/>
                    </a:lnTo>
                    <a:lnTo>
                      <a:pt x="506" y="71"/>
                    </a:lnTo>
                    <a:lnTo>
                      <a:pt x="497" y="73"/>
                    </a:lnTo>
                    <a:lnTo>
                      <a:pt x="487" y="76"/>
                    </a:lnTo>
                    <a:lnTo>
                      <a:pt x="471" y="76"/>
                    </a:lnTo>
                    <a:lnTo>
                      <a:pt x="460" y="80"/>
                    </a:lnTo>
                    <a:lnTo>
                      <a:pt x="436" y="82"/>
                    </a:lnTo>
                    <a:lnTo>
                      <a:pt x="430" y="81"/>
                    </a:lnTo>
                    <a:lnTo>
                      <a:pt x="414" y="82"/>
                    </a:lnTo>
                    <a:lnTo>
                      <a:pt x="405" y="80"/>
                    </a:lnTo>
                    <a:lnTo>
                      <a:pt x="402" y="80"/>
                    </a:lnTo>
                    <a:lnTo>
                      <a:pt x="403" y="87"/>
                    </a:lnTo>
                    <a:lnTo>
                      <a:pt x="421" y="88"/>
                    </a:lnTo>
                    <a:lnTo>
                      <a:pt x="427" y="87"/>
                    </a:lnTo>
                    <a:lnTo>
                      <a:pt x="446" y="86"/>
                    </a:lnTo>
                    <a:lnTo>
                      <a:pt x="448" y="89"/>
                    </a:lnTo>
                    <a:lnTo>
                      <a:pt x="430" y="94"/>
                    </a:lnTo>
                    <a:lnTo>
                      <a:pt x="408" y="98"/>
                    </a:lnTo>
                    <a:lnTo>
                      <a:pt x="394" y="102"/>
                    </a:lnTo>
                    <a:lnTo>
                      <a:pt x="378" y="102"/>
                    </a:lnTo>
                    <a:lnTo>
                      <a:pt x="371" y="104"/>
                    </a:lnTo>
                    <a:lnTo>
                      <a:pt x="387" y="107"/>
                    </a:lnTo>
                    <a:lnTo>
                      <a:pt x="392" y="104"/>
                    </a:lnTo>
                    <a:lnTo>
                      <a:pt x="399" y="104"/>
                    </a:lnTo>
                    <a:lnTo>
                      <a:pt x="415" y="99"/>
                    </a:lnTo>
                    <a:lnTo>
                      <a:pt x="441" y="94"/>
                    </a:lnTo>
                    <a:lnTo>
                      <a:pt x="450" y="92"/>
                    </a:lnTo>
                    <a:lnTo>
                      <a:pt x="462" y="88"/>
                    </a:lnTo>
                    <a:lnTo>
                      <a:pt x="473" y="87"/>
                    </a:lnTo>
                    <a:lnTo>
                      <a:pt x="484" y="87"/>
                    </a:lnTo>
                    <a:lnTo>
                      <a:pt x="485" y="88"/>
                    </a:lnTo>
                    <a:lnTo>
                      <a:pt x="480" y="91"/>
                    </a:lnTo>
                    <a:lnTo>
                      <a:pt x="470" y="98"/>
                    </a:lnTo>
                    <a:lnTo>
                      <a:pt x="462" y="99"/>
                    </a:lnTo>
                    <a:lnTo>
                      <a:pt x="449" y="109"/>
                    </a:lnTo>
                    <a:lnTo>
                      <a:pt x="443" y="110"/>
                    </a:lnTo>
                    <a:lnTo>
                      <a:pt x="430" y="119"/>
                    </a:lnTo>
                    <a:lnTo>
                      <a:pt x="423" y="121"/>
                    </a:lnTo>
                    <a:lnTo>
                      <a:pt x="404" y="130"/>
                    </a:lnTo>
                    <a:lnTo>
                      <a:pt x="399" y="138"/>
                    </a:lnTo>
                    <a:lnTo>
                      <a:pt x="386" y="142"/>
                    </a:lnTo>
                    <a:lnTo>
                      <a:pt x="380" y="140"/>
                    </a:lnTo>
                    <a:lnTo>
                      <a:pt x="379" y="137"/>
                    </a:lnTo>
                    <a:lnTo>
                      <a:pt x="369" y="135"/>
                    </a:lnTo>
                    <a:lnTo>
                      <a:pt x="370" y="140"/>
                    </a:lnTo>
                    <a:lnTo>
                      <a:pt x="379" y="143"/>
                    </a:lnTo>
                    <a:lnTo>
                      <a:pt x="383" y="147"/>
                    </a:lnTo>
                    <a:lnTo>
                      <a:pt x="365" y="149"/>
                    </a:lnTo>
                    <a:lnTo>
                      <a:pt x="358" y="152"/>
                    </a:lnTo>
                    <a:lnTo>
                      <a:pt x="349" y="149"/>
                    </a:lnTo>
                    <a:lnTo>
                      <a:pt x="342" y="151"/>
                    </a:lnTo>
                    <a:lnTo>
                      <a:pt x="341" y="156"/>
                    </a:lnTo>
                    <a:lnTo>
                      <a:pt x="346" y="156"/>
                    </a:lnTo>
                    <a:lnTo>
                      <a:pt x="363" y="154"/>
                    </a:lnTo>
                    <a:lnTo>
                      <a:pt x="369" y="156"/>
                    </a:lnTo>
                    <a:lnTo>
                      <a:pt x="362" y="159"/>
                    </a:lnTo>
                    <a:lnTo>
                      <a:pt x="364" y="162"/>
                    </a:lnTo>
                    <a:lnTo>
                      <a:pt x="351" y="169"/>
                    </a:lnTo>
                    <a:lnTo>
                      <a:pt x="335" y="169"/>
                    </a:lnTo>
                    <a:lnTo>
                      <a:pt x="331" y="167"/>
                    </a:lnTo>
                    <a:lnTo>
                      <a:pt x="314" y="164"/>
                    </a:lnTo>
                    <a:lnTo>
                      <a:pt x="303" y="165"/>
                    </a:lnTo>
                    <a:lnTo>
                      <a:pt x="305" y="167"/>
                    </a:lnTo>
                    <a:lnTo>
                      <a:pt x="324" y="169"/>
                    </a:lnTo>
                    <a:lnTo>
                      <a:pt x="326" y="174"/>
                    </a:lnTo>
                    <a:lnTo>
                      <a:pt x="315" y="177"/>
                    </a:lnTo>
                    <a:lnTo>
                      <a:pt x="300" y="177"/>
                    </a:lnTo>
                    <a:lnTo>
                      <a:pt x="299" y="181"/>
                    </a:lnTo>
                    <a:lnTo>
                      <a:pt x="286" y="181"/>
                    </a:lnTo>
                    <a:lnTo>
                      <a:pt x="283" y="179"/>
                    </a:lnTo>
                    <a:lnTo>
                      <a:pt x="278" y="178"/>
                    </a:lnTo>
                    <a:lnTo>
                      <a:pt x="263" y="181"/>
                    </a:lnTo>
                    <a:lnTo>
                      <a:pt x="276" y="183"/>
                    </a:lnTo>
                    <a:lnTo>
                      <a:pt x="275" y="184"/>
                    </a:lnTo>
                    <a:lnTo>
                      <a:pt x="260" y="183"/>
                    </a:lnTo>
                    <a:lnTo>
                      <a:pt x="261" y="184"/>
                    </a:lnTo>
                    <a:lnTo>
                      <a:pt x="253" y="185"/>
                    </a:lnTo>
                    <a:lnTo>
                      <a:pt x="251" y="188"/>
                    </a:lnTo>
                    <a:lnTo>
                      <a:pt x="278" y="186"/>
                    </a:lnTo>
                    <a:lnTo>
                      <a:pt x="305" y="189"/>
                    </a:lnTo>
                    <a:lnTo>
                      <a:pt x="303" y="195"/>
                    </a:lnTo>
                    <a:lnTo>
                      <a:pt x="290" y="195"/>
                    </a:lnTo>
                    <a:lnTo>
                      <a:pt x="281" y="191"/>
                    </a:lnTo>
                    <a:lnTo>
                      <a:pt x="265" y="189"/>
                    </a:lnTo>
                    <a:lnTo>
                      <a:pt x="251" y="191"/>
                    </a:lnTo>
                    <a:lnTo>
                      <a:pt x="250" y="192"/>
                    </a:lnTo>
                    <a:lnTo>
                      <a:pt x="270" y="193"/>
                    </a:lnTo>
                    <a:lnTo>
                      <a:pt x="270" y="195"/>
                    </a:lnTo>
                    <a:lnTo>
                      <a:pt x="259" y="194"/>
                    </a:lnTo>
                    <a:lnTo>
                      <a:pt x="248" y="196"/>
                    </a:lnTo>
                    <a:lnTo>
                      <a:pt x="253" y="198"/>
                    </a:lnTo>
                    <a:lnTo>
                      <a:pt x="269" y="196"/>
                    </a:lnTo>
                    <a:lnTo>
                      <a:pt x="281" y="200"/>
                    </a:lnTo>
                    <a:lnTo>
                      <a:pt x="293" y="200"/>
                    </a:lnTo>
                    <a:lnTo>
                      <a:pt x="303" y="211"/>
                    </a:lnTo>
                    <a:lnTo>
                      <a:pt x="294" y="213"/>
                    </a:lnTo>
                    <a:lnTo>
                      <a:pt x="281" y="212"/>
                    </a:lnTo>
                    <a:lnTo>
                      <a:pt x="276" y="213"/>
                    </a:lnTo>
                    <a:lnTo>
                      <a:pt x="294" y="217"/>
                    </a:lnTo>
                    <a:lnTo>
                      <a:pt x="296" y="222"/>
                    </a:lnTo>
                    <a:lnTo>
                      <a:pt x="291" y="224"/>
                    </a:lnTo>
                    <a:lnTo>
                      <a:pt x="274" y="224"/>
                    </a:lnTo>
                    <a:lnTo>
                      <a:pt x="264" y="226"/>
                    </a:lnTo>
                    <a:lnTo>
                      <a:pt x="266" y="227"/>
                    </a:lnTo>
                    <a:lnTo>
                      <a:pt x="279" y="228"/>
                    </a:lnTo>
                    <a:lnTo>
                      <a:pt x="286" y="230"/>
                    </a:lnTo>
                    <a:lnTo>
                      <a:pt x="268" y="236"/>
                    </a:lnTo>
                    <a:lnTo>
                      <a:pt x="244" y="234"/>
                    </a:lnTo>
                    <a:lnTo>
                      <a:pt x="239" y="237"/>
                    </a:lnTo>
                    <a:lnTo>
                      <a:pt x="245" y="240"/>
                    </a:lnTo>
                    <a:lnTo>
                      <a:pt x="250" y="247"/>
                    </a:lnTo>
                    <a:lnTo>
                      <a:pt x="233" y="255"/>
                    </a:lnTo>
                    <a:lnTo>
                      <a:pt x="202" y="255"/>
                    </a:lnTo>
                    <a:lnTo>
                      <a:pt x="187" y="247"/>
                    </a:lnTo>
                    <a:lnTo>
                      <a:pt x="185" y="247"/>
                    </a:lnTo>
                    <a:lnTo>
                      <a:pt x="190" y="252"/>
                    </a:lnTo>
                    <a:lnTo>
                      <a:pt x="179" y="257"/>
                    </a:lnTo>
                    <a:lnTo>
                      <a:pt x="181" y="259"/>
                    </a:lnTo>
                    <a:lnTo>
                      <a:pt x="206" y="258"/>
                    </a:lnTo>
                    <a:lnTo>
                      <a:pt x="212" y="261"/>
                    </a:lnTo>
                    <a:lnTo>
                      <a:pt x="219" y="258"/>
                    </a:lnTo>
                    <a:lnTo>
                      <a:pt x="225" y="258"/>
                    </a:lnTo>
                    <a:lnTo>
                      <a:pt x="226" y="261"/>
                    </a:lnTo>
                    <a:lnTo>
                      <a:pt x="222" y="264"/>
                    </a:lnTo>
                    <a:lnTo>
                      <a:pt x="222" y="269"/>
                    </a:lnTo>
                    <a:lnTo>
                      <a:pt x="231" y="271"/>
                    </a:lnTo>
                    <a:lnTo>
                      <a:pt x="238" y="265"/>
                    </a:lnTo>
                    <a:lnTo>
                      <a:pt x="246" y="265"/>
                    </a:lnTo>
                    <a:lnTo>
                      <a:pt x="249" y="275"/>
                    </a:lnTo>
                    <a:lnTo>
                      <a:pt x="244" y="280"/>
                    </a:lnTo>
                    <a:lnTo>
                      <a:pt x="231" y="280"/>
                    </a:lnTo>
                    <a:lnTo>
                      <a:pt x="228" y="284"/>
                    </a:lnTo>
                    <a:lnTo>
                      <a:pt x="205" y="291"/>
                    </a:lnTo>
                    <a:lnTo>
                      <a:pt x="198" y="290"/>
                    </a:lnTo>
                    <a:lnTo>
                      <a:pt x="201" y="284"/>
                    </a:lnTo>
                    <a:lnTo>
                      <a:pt x="199" y="282"/>
                    </a:lnTo>
                    <a:lnTo>
                      <a:pt x="191" y="281"/>
                    </a:lnTo>
                    <a:lnTo>
                      <a:pt x="186" y="277"/>
                    </a:lnTo>
                    <a:lnTo>
                      <a:pt x="173" y="277"/>
                    </a:lnTo>
                    <a:lnTo>
                      <a:pt x="177" y="282"/>
                    </a:lnTo>
                    <a:lnTo>
                      <a:pt x="171" y="285"/>
                    </a:lnTo>
                    <a:lnTo>
                      <a:pt x="163" y="283"/>
                    </a:lnTo>
                    <a:lnTo>
                      <a:pt x="161" y="278"/>
                    </a:lnTo>
                    <a:lnTo>
                      <a:pt x="153" y="278"/>
                    </a:lnTo>
                    <a:lnTo>
                      <a:pt x="155" y="280"/>
                    </a:lnTo>
                    <a:lnTo>
                      <a:pt x="150" y="283"/>
                    </a:lnTo>
                    <a:lnTo>
                      <a:pt x="148" y="278"/>
                    </a:lnTo>
                    <a:lnTo>
                      <a:pt x="136" y="279"/>
                    </a:lnTo>
                    <a:lnTo>
                      <a:pt x="137" y="281"/>
                    </a:lnTo>
                    <a:lnTo>
                      <a:pt x="134" y="282"/>
                    </a:lnTo>
                    <a:lnTo>
                      <a:pt x="129" y="280"/>
                    </a:lnTo>
                    <a:lnTo>
                      <a:pt x="120" y="279"/>
                    </a:lnTo>
                    <a:lnTo>
                      <a:pt x="117" y="280"/>
                    </a:lnTo>
                    <a:lnTo>
                      <a:pt x="127" y="287"/>
                    </a:lnTo>
                    <a:lnTo>
                      <a:pt x="112" y="287"/>
                    </a:lnTo>
                    <a:lnTo>
                      <a:pt x="101" y="285"/>
                    </a:lnTo>
                    <a:lnTo>
                      <a:pt x="102" y="279"/>
                    </a:lnTo>
                    <a:lnTo>
                      <a:pt x="94" y="279"/>
                    </a:lnTo>
                    <a:lnTo>
                      <a:pt x="92" y="282"/>
                    </a:lnTo>
                    <a:lnTo>
                      <a:pt x="85" y="284"/>
                    </a:lnTo>
                    <a:lnTo>
                      <a:pt x="80" y="280"/>
                    </a:lnTo>
                    <a:lnTo>
                      <a:pt x="76" y="280"/>
                    </a:lnTo>
                    <a:lnTo>
                      <a:pt x="76" y="282"/>
                    </a:lnTo>
                    <a:lnTo>
                      <a:pt x="74" y="285"/>
                    </a:lnTo>
                    <a:lnTo>
                      <a:pt x="65" y="283"/>
                    </a:lnTo>
                    <a:lnTo>
                      <a:pt x="62" y="278"/>
                    </a:lnTo>
                    <a:lnTo>
                      <a:pt x="59" y="278"/>
                    </a:lnTo>
                    <a:lnTo>
                      <a:pt x="57" y="280"/>
                    </a:lnTo>
                    <a:lnTo>
                      <a:pt x="54" y="282"/>
                    </a:lnTo>
                    <a:lnTo>
                      <a:pt x="45" y="281"/>
                    </a:lnTo>
                    <a:lnTo>
                      <a:pt x="44" y="270"/>
                    </a:lnTo>
                    <a:lnTo>
                      <a:pt x="54" y="269"/>
                    </a:lnTo>
                    <a:lnTo>
                      <a:pt x="64" y="263"/>
                    </a:lnTo>
                    <a:lnTo>
                      <a:pt x="71" y="263"/>
                    </a:lnTo>
                    <a:lnTo>
                      <a:pt x="83" y="262"/>
                    </a:lnTo>
                    <a:lnTo>
                      <a:pt x="91" y="259"/>
                    </a:lnTo>
                    <a:lnTo>
                      <a:pt x="91" y="254"/>
                    </a:lnTo>
                    <a:lnTo>
                      <a:pt x="70" y="250"/>
                    </a:lnTo>
                    <a:lnTo>
                      <a:pt x="63" y="238"/>
                    </a:lnTo>
                    <a:lnTo>
                      <a:pt x="76" y="238"/>
                    </a:lnTo>
                    <a:lnTo>
                      <a:pt x="86" y="235"/>
                    </a:lnTo>
                    <a:lnTo>
                      <a:pt x="101" y="239"/>
                    </a:lnTo>
                    <a:lnTo>
                      <a:pt x="106" y="249"/>
                    </a:lnTo>
                    <a:lnTo>
                      <a:pt x="129" y="254"/>
                    </a:lnTo>
                    <a:lnTo>
                      <a:pt x="142" y="252"/>
                    </a:lnTo>
                    <a:lnTo>
                      <a:pt x="149" y="253"/>
                    </a:lnTo>
                    <a:lnTo>
                      <a:pt x="165" y="237"/>
                    </a:lnTo>
                    <a:lnTo>
                      <a:pt x="175" y="234"/>
                    </a:lnTo>
                    <a:lnTo>
                      <a:pt x="172" y="230"/>
                    </a:lnTo>
                    <a:lnTo>
                      <a:pt x="163" y="230"/>
                    </a:lnTo>
                    <a:lnTo>
                      <a:pt x="151" y="244"/>
                    </a:lnTo>
                    <a:lnTo>
                      <a:pt x="135" y="247"/>
                    </a:lnTo>
                    <a:lnTo>
                      <a:pt x="120" y="243"/>
                    </a:lnTo>
                    <a:lnTo>
                      <a:pt x="116" y="234"/>
                    </a:lnTo>
                    <a:lnTo>
                      <a:pt x="127" y="232"/>
                    </a:lnTo>
                    <a:lnTo>
                      <a:pt x="127" y="228"/>
                    </a:lnTo>
                    <a:lnTo>
                      <a:pt x="135" y="225"/>
                    </a:lnTo>
                    <a:lnTo>
                      <a:pt x="131" y="215"/>
                    </a:lnTo>
                    <a:lnTo>
                      <a:pt x="124" y="213"/>
                    </a:lnTo>
                    <a:lnTo>
                      <a:pt x="124" y="219"/>
                    </a:lnTo>
                    <a:lnTo>
                      <a:pt x="116" y="227"/>
                    </a:lnTo>
                    <a:lnTo>
                      <a:pt x="105" y="228"/>
                    </a:lnTo>
                    <a:lnTo>
                      <a:pt x="109" y="221"/>
                    </a:lnTo>
                    <a:lnTo>
                      <a:pt x="104" y="220"/>
                    </a:lnTo>
                    <a:lnTo>
                      <a:pt x="98" y="225"/>
                    </a:lnTo>
                    <a:lnTo>
                      <a:pt x="83" y="225"/>
                    </a:lnTo>
                    <a:lnTo>
                      <a:pt x="83" y="216"/>
                    </a:lnTo>
                    <a:lnTo>
                      <a:pt x="94" y="203"/>
                    </a:lnTo>
                    <a:lnTo>
                      <a:pt x="98" y="201"/>
                    </a:lnTo>
                    <a:lnTo>
                      <a:pt x="106" y="203"/>
                    </a:lnTo>
                    <a:lnTo>
                      <a:pt x="119" y="201"/>
                    </a:lnTo>
                    <a:lnTo>
                      <a:pt x="134" y="203"/>
                    </a:lnTo>
                    <a:lnTo>
                      <a:pt x="151" y="203"/>
                    </a:lnTo>
                    <a:lnTo>
                      <a:pt x="171" y="208"/>
                    </a:lnTo>
                    <a:lnTo>
                      <a:pt x="172" y="204"/>
                    </a:lnTo>
                    <a:lnTo>
                      <a:pt x="187" y="202"/>
                    </a:lnTo>
                    <a:lnTo>
                      <a:pt x="187" y="198"/>
                    </a:lnTo>
                    <a:lnTo>
                      <a:pt x="166" y="199"/>
                    </a:lnTo>
                    <a:lnTo>
                      <a:pt x="144" y="199"/>
                    </a:lnTo>
                    <a:lnTo>
                      <a:pt x="128" y="195"/>
                    </a:lnTo>
                    <a:lnTo>
                      <a:pt x="134" y="192"/>
                    </a:lnTo>
                    <a:lnTo>
                      <a:pt x="146" y="194"/>
                    </a:lnTo>
                    <a:lnTo>
                      <a:pt x="148" y="191"/>
                    </a:lnTo>
                    <a:lnTo>
                      <a:pt x="135" y="182"/>
                    </a:lnTo>
                    <a:lnTo>
                      <a:pt x="133" y="176"/>
                    </a:lnTo>
                    <a:lnTo>
                      <a:pt x="119" y="169"/>
                    </a:lnTo>
                    <a:lnTo>
                      <a:pt x="97" y="162"/>
                    </a:lnTo>
                    <a:lnTo>
                      <a:pt x="97" y="160"/>
                    </a:lnTo>
                    <a:lnTo>
                      <a:pt x="112" y="157"/>
                    </a:lnTo>
                    <a:lnTo>
                      <a:pt x="98" y="150"/>
                    </a:lnTo>
                    <a:lnTo>
                      <a:pt x="101" y="144"/>
                    </a:lnTo>
                    <a:lnTo>
                      <a:pt x="128" y="144"/>
                    </a:lnTo>
                    <a:lnTo>
                      <a:pt x="148" y="147"/>
                    </a:lnTo>
                    <a:lnTo>
                      <a:pt x="172" y="162"/>
                    </a:lnTo>
                    <a:lnTo>
                      <a:pt x="181" y="175"/>
                    </a:lnTo>
                    <a:lnTo>
                      <a:pt x="204" y="175"/>
                    </a:lnTo>
                    <a:lnTo>
                      <a:pt x="213" y="170"/>
                    </a:lnTo>
                    <a:lnTo>
                      <a:pt x="207" y="169"/>
                    </a:lnTo>
                    <a:lnTo>
                      <a:pt x="196" y="170"/>
                    </a:lnTo>
                    <a:lnTo>
                      <a:pt x="187" y="167"/>
                    </a:lnTo>
                    <a:lnTo>
                      <a:pt x="181" y="158"/>
                    </a:lnTo>
                    <a:lnTo>
                      <a:pt x="172" y="149"/>
                    </a:lnTo>
                    <a:lnTo>
                      <a:pt x="157" y="145"/>
                    </a:lnTo>
                    <a:lnTo>
                      <a:pt x="157" y="140"/>
                    </a:lnTo>
                    <a:lnTo>
                      <a:pt x="180" y="140"/>
                    </a:lnTo>
                    <a:lnTo>
                      <a:pt x="196" y="135"/>
                    </a:lnTo>
                    <a:lnTo>
                      <a:pt x="209" y="135"/>
                    </a:lnTo>
                    <a:lnTo>
                      <a:pt x="227" y="132"/>
                    </a:lnTo>
                    <a:lnTo>
                      <a:pt x="228" y="130"/>
                    </a:lnTo>
                    <a:lnTo>
                      <a:pt x="216" y="130"/>
                    </a:lnTo>
                    <a:lnTo>
                      <a:pt x="207" y="128"/>
                    </a:lnTo>
                    <a:lnTo>
                      <a:pt x="231" y="122"/>
                    </a:lnTo>
                    <a:lnTo>
                      <a:pt x="255" y="124"/>
                    </a:lnTo>
                    <a:lnTo>
                      <a:pt x="272" y="119"/>
                    </a:lnTo>
                    <a:lnTo>
                      <a:pt x="269" y="115"/>
                    </a:lnTo>
                    <a:lnTo>
                      <a:pt x="248" y="115"/>
                    </a:lnTo>
                    <a:lnTo>
                      <a:pt x="228" y="118"/>
                    </a:lnTo>
                    <a:lnTo>
                      <a:pt x="234" y="106"/>
                    </a:lnTo>
                    <a:lnTo>
                      <a:pt x="249" y="96"/>
                    </a:lnTo>
                    <a:lnTo>
                      <a:pt x="248" y="94"/>
                    </a:lnTo>
                    <a:lnTo>
                      <a:pt x="239" y="95"/>
                    </a:lnTo>
                    <a:lnTo>
                      <a:pt x="228" y="99"/>
                    </a:lnTo>
                    <a:lnTo>
                      <a:pt x="224" y="105"/>
                    </a:lnTo>
                    <a:lnTo>
                      <a:pt x="210" y="107"/>
                    </a:lnTo>
                    <a:lnTo>
                      <a:pt x="219" y="116"/>
                    </a:lnTo>
                    <a:lnTo>
                      <a:pt x="196" y="127"/>
                    </a:lnTo>
                    <a:lnTo>
                      <a:pt x="183" y="131"/>
                    </a:lnTo>
                    <a:lnTo>
                      <a:pt x="157" y="133"/>
                    </a:lnTo>
                    <a:lnTo>
                      <a:pt x="154" y="131"/>
                    </a:lnTo>
                    <a:lnTo>
                      <a:pt x="169" y="126"/>
                    </a:lnTo>
                    <a:lnTo>
                      <a:pt x="172" y="124"/>
                    </a:lnTo>
                    <a:lnTo>
                      <a:pt x="157" y="124"/>
                    </a:lnTo>
                    <a:lnTo>
                      <a:pt x="146" y="128"/>
                    </a:lnTo>
                    <a:lnTo>
                      <a:pt x="144" y="122"/>
                    </a:lnTo>
                    <a:lnTo>
                      <a:pt x="136" y="123"/>
                    </a:lnTo>
                    <a:lnTo>
                      <a:pt x="136" y="132"/>
                    </a:lnTo>
                    <a:lnTo>
                      <a:pt x="129" y="134"/>
                    </a:lnTo>
                    <a:lnTo>
                      <a:pt x="103" y="134"/>
                    </a:lnTo>
                    <a:lnTo>
                      <a:pt x="103" y="130"/>
                    </a:lnTo>
                    <a:lnTo>
                      <a:pt x="109" y="123"/>
                    </a:lnTo>
                    <a:lnTo>
                      <a:pt x="121" y="117"/>
                    </a:lnTo>
                    <a:lnTo>
                      <a:pt x="163" y="110"/>
                    </a:lnTo>
                    <a:lnTo>
                      <a:pt x="162" y="107"/>
                    </a:lnTo>
                    <a:lnTo>
                      <a:pt x="136" y="110"/>
                    </a:lnTo>
                    <a:lnTo>
                      <a:pt x="113" y="114"/>
                    </a:lnTo>
                    <a:lnTo>
                      <a:pt x="98" y="121"/>
                    </a:lnTo>
                    <a:lnTo>
                      <a:pt x="91" y="129"/>
                    </a:lnTo>
                    <a:lnTo>
                      <a:pt x="85" y="130"/>
                    </a:lnTo>
                    <a:lnTo>
                      <a:pt x="70" y="125"/>
                    </a:lnTo>
                    <a:lnTo>
                      <a:pt x="53" y="123"/>
                    </a:lnTo>
                    <a:lnTo>
                      <a:pt x="47" y="117"/>
                    </a:lnTo>
                    <a:lnTo>
                      <a:pt x="70" y="114"/>
                    </a:lnTo>
                    <a:lnTo>
                      <a:pt x="95" y="114"/>
                    </a:lnTo>
                    <a:lnTo>
                      <a:pt x="110" y="110"/>
                    </a:lnTo>
                    <a:lnTo>
                      <a:pt x="128" y="102"/>
                    </a:lnTo>
                    <a:lnTo>
                      <a:pt x="124" y="100"/>
                    </a:lnTo>
                    <a:lnTo>
                      <a:pt x="116" y="101"/>
                    </a:lnTo>
                    <a:lnTo>
                      <a:pt x="95" y="110"/>
                    </a:lnTo>
                    <a:lnTo>
                      <a:pt x="69" y="111"/>
                    </a:lnTo>
                    <a:lnTo>
                      <a:pt x="41" y="110"/>
                    </a:lnTo>
                    <a:lnTo>
                      <a:pt x="38" y="103"/>
                    </a:lnTo>
                    <a:lnTo>
                      <a:pt x="45" y="102"/>
                    </a:lnTo>
                    <a:lnTo>
                      <a:pt x="45" y="99"/>
                    </a:lnTo>
                    <a:lnTo>
                      <a:pt x="59" y="94"/>
                    </a:lnTo>
                    <a:lnTo>
                      <a:pt x="79" y="89"/>
                    </a:lnTo>
                    <a:lnTo>
                      <a:pt x="83" y="87"/>
                    </a:lnTo>
                    <a:lnTo>
                      <a:pt x="68" y="86"/>
                    </a:lnTo>
                    <a:lnTo>
                      <a:pt x="51" y="91"/>
                    </a:lnTo>
                    <a:lnTo>
                      <a:pt x="30" y="93"/>
                    </a:lnTo>
                    <a:lnTo>
                      <a:pt x="27" y="88"/>
                    </a:lnTo>
                    <a:lnTo>
                      <a:pt x="39" y="86"/>
                    </a:lnTo>
                    <a:lnTo>
                      <a:pt x="39" y="83"/>
                    </a:lnTo>
                    <a:lnTo>
                      <a:pt x="26" y="85"/>
                    </a:lnTo>
                    <a:lnTo>
                      <a:pt x="10" y="84"/>
                    </a:lnTo>
                    <a:lnTo>
                      <a:pt x="1" y="80"/>
                    </a:lnTo>
                    <a:lnTo>
                      <a:pt x="17" y="73"/>
                    </a:lnTo>
                    <a:lnTo>
                      <a:pt x="24" y="67"/>
                    </a:lnTo>
                    <a:lnTo>
                      <a:pt x="42" y="70"/>
                    </a:lnTo>
                    <a:lnTo>
                      <a:pt x="46" y="65"/>
                    </a:lnTo>
                    <a:lnTo>
                      <a:pt x="60" y="58"/>
                    </a:lnTo>
                    <a:lnTo>
                      <a:pt x="74" y="58"/>
                    </a:lnTo>
                    <a:lnTo>
                      <a:pt x="80" y="64"/>
                    </a:lnTo>
                    <a:lnTo>
                      <a:pt x="89" y="67"/>
                    </a:lnTo>
                    <a:lnTo>
                      <a:pt x="88" y="63"/>
                    </a:lnTo>
                    <a:lnTo>
                      <a:pt x="91" y="61"/>
                    </a:lnTo>
                    <a:lnTo>
                      <a:pt x="100" y="66"/>
                    </a:lnTo>
                    <a:lnTo>
                      <a:pt x="113" y="66"/>
                    </a:lnTo>
                    <a:lnTo>
                      <a:pt x="124" y="63"/>
                    </a:lnTo>
                    <a:lnTo>
                      <a:pt x="119" y="59"/>
                    </a:lnTo>
                    <a:lnTo>
                      <a:pt x="100" y="58"/>
                    </a:lnTo>
                    <a:lnTo>
                      <a:pt x="89" y="52"/>
                    </a:lnTo>
                    <a:lnTo>
                      <a:pt x="90" y="48"/>
                    </a:lnTo>
                    <a:lnTo>
                      <a:pt x="106" y="49"/>
                    </a:lnTo>
                    <a:lnTo>
                      <a:pt x="101" y="38"/>
                    </a:lnTo>
                    <a:lnTo>
                      <a:pt x="110" y="36"/>
                    </a:lnTo>
                    <a:lnTo>
                      <a:pt x="128" y="44"/>
                    </a:lnTo>
                    <a:lnTo>
                      <a:pt x="146" y="58"/>
                    </a:lnTo>
                    <a:lnTo>
                      <a:pt x="159" y="58"/>
                    </a:lnTo>
                    <a:lnTo>
                      <a:pt x="150" y="54"/>
                    </a:lnTo>
                    <a:lnTo>
                      <a:pt x="149" y="51"/>
                    </a:lnTo>
                    <a:lnTo>
                      <a:pt x="154" y="50"/>
                    </a:lnTo>
                    <a:lnTo>
                      <a:pt x="165" y="56"/>
                    </a:lnTo>
                    <a:lnTo>
                      <a:pt x="190" y="65"/>
                    </a:lnTo>
                    <a:lnTo>
                      <a:pt x="198" y="64"/>
                    </a:lnTo>
                    <a:lnTo>
                      <a:pt x="196" y="61"/>
                    </a:lnTo>
                    <a:lnTo>
                      <a:pt x="187" y="54"/>
                    </a:lnTo>
                    <a:lnTo>
                      <a:pt x="164" y="49"/>
                    </a:lnTo>
                    <a:lnTo>
                      <a:pt x="155" y="43"/>
                    </a:lnTo>
                    <a:lnTo>
                      <a:pt x="159" y="37"/>
                    </a:lnTo>
                    <a:lnTo>
                      <a:pt x="172" y="37"/>
                    </a:lnTo>
                    <a:lnTo>
                      <a:pt x="174" y="36"/>
                    </a:lnTo>
                    <a:lnTo>
                      <a:pt x="171" y="33"/>
                    </a:lnTo>
                    <a:lnTo>
                      <a:pt x="159" y="33"/>
                    </a:lnTo>
                    <a:lnTo>
                      <a:pt x="154" y="30"/>
                    </a:lnTo>
                    <a:lnTo>
                      <a:pt x="157" y="28"/>
                    </a:lnTo>
                    <a:lnTo>
                      <a:pt x="174" y="27"/>
                    </a:lnTo>
                    <a:lnTo>
                      <a:pt x="189" y="35"/>
                    </a:lnTo>
                    <a:lnTo>
                      <a:pt x="195" y="33"/>
                    </a:lnTo>
                    <a:lnTo>
                      <a:pt x="193" y="29"/>
                    </a:lnTo>
                    <a:lnTo>
                      <a:pt x="171" y="19"/>
                    </a:lnTo>
                    <a:lnTo>
                      <a:pt x="175" y="18"/>
                    </a:lnTo>
                    <a:lnTo>
                      <a:pt x="184" y="18"/>
                    </a:lnTo>
                    <a:lnTo>
                      <a:pt x="202" y="27"/>
                    </a:lnTo>
                    <a:lnTo>
                      <a:pt x="216" y="27"/>
                    </a:lnTo>
                    <a:lnTo>
                      <a:pt x="220" y="24"/>
                    </a:lnTo>
                    <a:lnTo>
                      <a:pt x="204" y="21"/>
                    </a:lnTo>
                    <a:lnTo>
                      <a:pt x="196" y="14"/>
                    </a:lnTo>
                    <a:lnTo>
                      <a:pt x="204" y="12"/>
                    </a:lnTo>
                    <a:lnTo>
                      <a:pt x="223" y="14"/>
                    </a:lnTo>
                    <a:lnTo>
                      <a:pt x="228" y="15"/>
                    </a:lnTo>
                    <a:lnTo>
                      <a:pt x="237" y="14"/>
                    </a:lnTo>
                    <a:lnTo>
                      <a:pt x="248" y="20"/>
                    </a:lnTo>
                    <a:lnTo>
                      <a:pt x="266" y="30"/>
                    </a:lnTo>
                    <a:lnTo>
                      <a:pt x="267" y="40"/>
                    </a:lnTo>
                    <a:lnTo>
                      <a:pt x="279" y="36"/>
                    </a:lnTo>
                    <a:lnTo>
                      <a:pt x="284" y="30"/>
                    </a:lnTo>
                    <a:lnTo>
                      <a:pt x="275" y="25"/>
                    </a:lnTo>
                    <a:lnTo>
                      <a:pt x="269" y="19"/>
                    </a:lnTo>
                    <a:lnTo>
                      <a:pt x="249" y="14"/>
                    </a:lnTo>
                    <a:lnTo>
                      <a:pt x="248" y="7"/>
                    </a:lnTo>
                    <a:lnTo>
                      <a:pt x="254" y="6"/>
                    </a:lnTo>
                    <a:lnTo>
                      <a:pt x="290" y="6"/>
                    </a:lnTo>
                    <a:lnTo>
                      <a:pt x="303" y="18"/>
                    </a:lnTo>
                    <a:lnTo>
                      <a:pt x="315" y="22"/>
                    </a:lnTo>
                    <a:lnTo>
                      <a:pt x="326" y="29"/>
                    </a:lnTo>
                    <a:lnTo>
                      <a:pt x="335" y="27"/>
                    </a:lnTo>
                    <a:lnTo>
                      <a:pt x="334" y="22"/>
                    </a:lnTo>
                    <a:lnTo>
                      <a:pt x="312" y="13"/>
                    </a:lnTo>
                    <a:lnTo>
                      <a:pt x="310" y="9"/>
                    </a:lnTo>
                    <a:lnTo>
                      <a:pt x="314" y="4"/>
                    </a:lnTo>
                    <a:lnTo>
                      <a:pt x="321" y="3"/>
                    </a:lnTo>
                    <a:lnTo>
                      <a:pt x="337" y="2"/>
                    </a:lnTo>
                    <a:lnTo>
                      <a:pt x="337" y="7"/>
                    </a:lnTo>
                    <a:lnTo>
                      <a:pt x="356" y="12"/>
                    </a:lnTo>
                    <a:lnTo>
                      <a:pt x="362" y="10"/>
                    </a:lnTo>
                    <a:lnTo>
                      <a:pt x="349" y="7"/>
                    </a:lnTo>
                    <a:lnTo>
                      <a:pt x="349" y="3"/>
                    </a:lnTo>
                    <a:lnTo>
                      <a:pt x="367" y="1"/>
                    </a:lnTo>
                    <a:moveTo>
                      <a:pt x="367" y="0"/>
                    </a:moveTo>
                    <a:lnTo>
                      <a:pt x="367" y="0"/>
                    </a:lnTo>
                    <a:lnTo>
                      <a:pt x="349" y="2"/>
                    </a:lnTo>
                    <a:lnTo>
                      <a:pt x="348" y="2"/>
                    </a:lnTo>
                    <a:lnTo>
                      <a:pt x="348" y="3"/>
                    </a:lnTo>
                    <a:lnTo>
                      <a:pt x="348" y="7"/>
                    </a:lnTo>
                    <a:lnTo>
                      <a:pt x="348" y="7"/>
                    </a:lnTo>
                    <a:lnTo>
                      <a:pt x="349" y="7"/>
                    </a:lnTo>
                    <a:lnTo>
                      <a:pt x="360" y="10"/>
                    </a:lnTo>
                    <a:lnTo>
                      <a:pt x="356" y="12"/>
                    </a:lnTo>
                    <a:lnTo>
                      <a:pt x="338" y="6"/>
                    </a:lnTo>
                    <a:lnTo>
                      <a:pt x="338" y="2"/>
                    </a:lnTo>
                    <a:lnTo>
                      <a:pt x="338" y="2"/>
                    </a:lnTo>
                    <a:lnTo>
                      <a:pt x="337" y="2"/>
                    </a:lnTo>
                    <a:lnTo>
                      <a:pt x="321" y="3"/>
                    </a:lnTo>
                    <a:lnTo>
                      <a:pt x="314" y="4"/>
                    </a:lnTo>
                    <a:lnTo>
                      <a:pt x="314" y="4"/>
                    </a:lnTo>
                    <a:lnTo>
                      <a:pt x="313" y="4"/>
                    </a:lnTo>
                    <a:lnTo>
                      <a:pt x="310" y="9"/>
                    </a:lnTo>
                    <a:lnTo>
                      <a:pt x="309" y="9"/>
                    </a:lnTo>
                    <a:lnTo>
                      <a:pt x="310" y="9"/>
                    </a:lnTo>
                    <a:lnTo>
                      <a:pt x="312" y="13"/>
                    </a:lnTo>
                    <a:lnTo>
                      <a:pt x="312" y="13"/>
                    </a:lnTo>
                    <a:lnTo>
                      <a:pt x="312" y="14"/>
                    </a:lnTo>
                    <a:lnTo>
                      <a:pt x="334" y="23"/>
                    </a:lnTo>
                    <a:lnTo>
                      <a:pt x="335" y="27"/>
                    </a:lnTo>
                    <a:lnTo>
                      <a:pt x="326" y="29"/>
                    </a:lnTo>
                    <a:lnTo>
                      <a:pt x="315" y="22"/>
                    </a:lnTo>
                    <a:lnTo>
                      <a:pt x="315" y="22"/>
                    </a:lnTo>
                    <a:lnTo>
                      <a:pt x="315" y="22"/>
                    </a:lnTo>
                    <a:lnTo>
                      <a:pt x="303" y="17"/>
                    </a:lnTo>
                    <a:lnTo>
                      <a:pt x="291" y="5"/>
                    </a:lnTo>
                    <a:lnTo>
                      <a:pt x="290" y="5"/>
                    </a:lnTo>
                    <a:lnTo>
                      <a:pt x="290" y="5"/>
                    </a:lnTo>
                    <a:lnTo>
                      <a:pt x="254" y="5"/>
                    </a:lnTo>
                    <a:lnTo>
                      <a:pt x="254" y="5"/>
                    </a:lnTo>
                    <a:lnTo>
                      <a:pt x="254" y="5"/>
                    </a:lnTo>
                    <a:lnTo>
                      <a:pt x="248" y="7"/>
                    </a:lnTo>
                    <a:lnTo>
                      <a:pt x="247" y="7"/>
                    </a:lnTo>
                    <a:lnTo>
                      <a:pt x="247" y="7"/>
                    </a:lnTo>
                    <a:lnTo>
                      <a:pt x="249" y="14"/>
                    </a:lnTo>
                    <a:lnTo>
                      <a:pt x="249" y="14"/>
                    </a:lnTo>
                    <a:lnTo>
                      <a:pt x="249" y="14"/>
                    </a:lnTo>
                    <a:lnTo>
                      <a:pt x="269" y="19"/>
                    </a:lnTo>
                    <a:lnTo>
                      <a:pt x="275" y="25"/>
                    </a:lnTo>
                    <a:lnTo>
                      <a:pt x="275" y="25"/>
                    </a:lnTo>
                    <a:lnTo>
                      <a:pt x="275" y="25"/>
                    </a:lnTo>
                    <a:lnTo>
                      <a:pt x="283" y="30"/>
                    </a:lnTo>
                    <a:lnTo>
                      <a:pt x="279" y="36"/>
                    </a:lnTo>
                    <a:lnTo>
                      <a:pt x="268" y="39"/>
                    </a:lnTo>
                    <a:lnTo>
                      <a:pt x="266" y="30"/>
                    </a:lnTo>
                    <a:lnTo>
                      <a:pt x="266" y="29"/>
                    </a:lnTo>
                    <a:lnTo>
                      <a:pt x="266" y="29"/>
                    </a:lnTo>
                    <a:lnTo>
                      <a:pt x="248" y="20"/>
                    </a:lnTo>
                    <a:lnTo>
                      <a:pt x="237" y="13"/>
                    </a:lnTo>
                    <a:lnTo>
                      <a:pt x="237" y="13"/>
                    </a:lnTo>
                    <a:lnTo>
                      <a:pt x="237" y="13"/>
                    </a:lnTo>
                    <a:lnTo>
                      <a:pt x="228" y="14"/>
                    </a:lnTo>
                    <a:lnTo>
                      <a:pt x="224" y="13"/>
                    </a:lnTo>
                    <a:lnTo>
                      <a:pt x="223" y="13"/>
                    </a:lnTo>
                    <a:lnTo>
                      <a:pt x="223" y="13"/>
                    </a:lnTo>
                    <a:lnTo>
                      <a:pt x="204" y="11"/>
                    </a:lnTo>
                    <a:lnTo>
                      <a:pt x="204" y="11"/>
                    </a:lnTo>
                    <a:lnTo>
                      <a:pt x="204" y="11"/>
                    </a:lnTo>
                    <a:lnTo>
                      <a:pt x="196" y="14"/>
                    </a:lnTo>
                    <a:lnTo>
                      <a:pt x="195" y="14"/>
                    </a:lnTo>
                    <a:lnTo>
                      <a:pt x="196" y="15"/>
                    </a:lnTo>
                    <a:lnTo>
                      <a:pt x="204" y="21"/>
                    </a:lnTo>
                    <a:lnTo>
                      <a:pt x="204" y="21"/>
                    </a:lnTo>
                    <a:lnTo>
                      <a:pt x="204" y="21"/>
                    </a:lnTo>
                    <a:lnTo>
                      <a:pt x="219" y="24"/>
                    </a:lnTo>
                    <a:lnTo>
                      <a:pt x="216" y="27"/>
                    </a:lnTo>
                    <a:lnTo>
                      <a:pt x="202" y="26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75" y="17"/>
                    </a:lnTo>
                    <a:lnTo>
                      <a:pt x="175" y="17"/>
                    </a:lnTo>
                    <a:lnTo>
                      <a:pt x="175" y="17"/>
                    </a:lnTo>
                    <a:lnTo>
                      <a:pt x="170" y="18"/>
                    </a:lnTo>
                    <a:lnTo>
                      <a:pt x="169" y="19"/>
                    </a:lnTo>
                    <a:lnTo>
                      <a:pt x="170" y="19"/>
                    </a:lnTo>
                    <a:lnTo>
                      <a:pt x="193" y="29"/>
                    </a:lnTo>
                    <a:lnTo>
                      <a:pt x="194" y="33"/>
                    </a:lnTo>
                    <a:lnTo>
                      <a:pt x="189" y="34"/>
                    </a:lnTo>
                    <a:lnTo>
                      <a:pt x="174" y="27"/>
                    </a:lnTo>
                    <a:lnTo>
                      <a:pt x="174" y="27"/>
                    </a:lnTo>
                    <a:lnTo>
                      <a:pt x="174" y="27"/>
                    </a:lnTo>
                    <a:lnTo>
                      <a:pt x="157" y="27"/>
                    </a:lnTo>
                    <a:lnTo>
                      <a:pt x="157" y="27"/>
                    </a:lnTo>
                    <a:lnTo>
                      <a:pt x="157" y="28"/>
                    </a:lnTo>
                    <a:lnTo>
                      <a:pt x="154" y="29"/>
                    </a:lnTo>
                    <a:lnTo>
                      <a:pt x="153" y="30"/>
                    </a:lnTo>
                    <a:lnTo>
                      <a:pt x="154" y="30"/>
                    </a:lnTo>
                    <a:lnTo>
                      <a:pt x="158" y="33"/>
                    </a:lnTo>
                    <a:lnTo>
                      <a:pt x="159" y="33"/>
                    </a:lnTo>
                    <a:lnTo>
                      <a:pt x="159" y="33"/>
                    </a:lnTo>
                    <a:lnTo>
                      <a:pt x="170" y="33"/>
                    </a:lnTo>
                    <a:lnTo>
                      <a:pt x="173" y="36"/>
                    </a:lnTo>
                    <a:lnTo>
                      <a:pt x="172" y="36"/>
                    </a:lnTo>
                    <a:lnTo>
                      <a:pt x="159" y="37"/>
                    </a:lnTo>
                    <a:lnTo>
                      <a:pt x="158" y="37"/>
                    </a:lnTo>
                    <a:lnTo>
                      <a:pt x="158" y="37"/>
                    </a:lnTo>
                    <a:lnTo>
                      <a:pt x="155" y="43"/>
                    </a:lnTo>
                    <a:lnTo>
                      <a:pt x="155" y="43"/>
                    </a:lnTo>
                    <a:lnTo>
                      <a:pt x="155" y="44"/>
                    </a:lnTo>
                    <a:lnTo>
                      <a:pt x="164" y="50"/>
                    </a:lnTo>
                    <a:lnTo>
                      <a:pt x="164" y="50"/>
                    </a:lnTo>
                    <a:lnTo>
                      <a:pt x="164" y="50"/>
                    </a:lnTo>
                    <a:lnTo>
                      <a:pt x="187" y="54"/>
                    </a:lnTo>
                    <a:lnTo>
                      <a:pt x="196" y="61"/>
                    </a:lnTo>
                    <a:lnTo>
                      <a:pt x="197" y="64"/>
                    </a:lnTo>
                    <a:lnTo>
                      <a:pt x="190" y="64"/>
                    </a:lnTo>
                    <a:lnTo>
                      <a:pt x="165" y="55"/>
                    </a:lnTo>
                    <a:lnTo>
                      <a:pt x="154" y="50"/>
                    </a:lnTo>
                    <a:lnTo>
                      <a:pt x="154" y="50"/>
                    </a:lnTo>
                    <a:lnTo>
                      <a:pt x="154" y="50"/>
                    </a:lnTo>
                    <a:lnTo>
                      <a:pt x="149" y="51"/>
                    </a:lnTo>
                    <a:lnTo>
                      <a:pt x="149" y="51"/>
                    </a:lnTo>
                    <a:lnTo>
                      <a:pt x="149" y="51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7" y="58"/>
                    </a:lnTo>
                    <a:lnTo>
                      <a:pt x="147" y="58"/>
                    </a:lnTo>
                    <a:lnTo>
                      <a:pt x="128" y="44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10" y="36"/>
                    </a:lnTo>
                    <a:lnTo>
                      <a:pt x="110" y="36"/>
                    </a:lnTo>
                    <a:lnTo>
                      <a:pt x="110" y="36"/>
                    </a:lnTo>
                    <a:lnTo>
                      <a:pt x="101" y="38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6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88" y="52"/>
                    </a:lnTo>
                    <a:lnTo>
                      <a:pt x="88" y="53"/>
                    </a:lnTo>
                    <a:lnTo>
                      <a:pt x="89" y="53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19" y="59"/>
                    </a:lnTo>
                    <a:lnTo>
                      <a:pt x="123" y="63"/>
                    </a:lnTo>
                    <a:lnTo>
                      <a:pt x="113" y="66"/>
                    </a:lnTo>
                    <a:lnTo>
                      <a:pt x="100" y="66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87" y="63"/>
                    </a:lnTo>
                    <a:lnTo>
                      <a:pt x="87" y="63"/>
                    </a:lnTo>
                    <a:lnTo>
                      <a:pt x="87" y="63"/>
                    </a:lnTo>
                    <a:lnTo>
                      <a:pt x="88" y="66"/>
                    </a:lnTo>
                    <a:lnTo>
                      <a:pt x="80" y="64"/>
                    </a:lnTo>
                    <a:lnTo>
                      <a:pt x="74" y="58"/>
                    </a:lnTo>
                    <a:lnTo>
                      <a:pt x="74" y="58"/>
                    </a:lnTo>
                    <a:lnTo>
                      <a:pt x="74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46" y="64"/>
                    </a:lnTo>
                    <a:lnTo>
                      <a:pt x="46" y="64"/>
                    </a:lnTo>
                    <a:lnTo>
                      <a:pt x="46" y="65"/>
                    </a:lnTo>
                    <a:lnTo>
                      <a:pt x="42" y="69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17" y="73"/>
                    </a:lnTo>
                    <a:lnTo>
                      <a:pt x="1" y="80"/>
                    </a:lnTo>
                    <a:lnTo>
                      <a:pt x="0" y="81"/>
                    </a:lnTo>
                    <a:lnTo>
                      <a:pt x="1" y="81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26" y="86"/>
                    </a:lnTo>
                    <a:lnTo>
                      <a:pt x="26" y="86"/>
                    </a:lnTo>
                    <a:lnTo>
                      <a:pt x="26" y="86"/>
                    </a:lnTo>
                    <a:lnTo>
                      <a:pt x="39" y="83"/>
                    </a:lnTo>
                    <a:lnTo>
                      <a:pt x="39" y="85"/>
                    </a:lnTo>
                    <a:lnTo>
                      <a:pt x="27" y="88"/>
                    </a:lnTo>
                    <a:lnTo>
                      <a:pt x="26" y="88"/>
                    </a:lnTo>
                    <a:lnTo>
                      <a:pt x="27" y="88"/>
                    </a:lnTo>
                    <a:lnTo>
                      <a:pt x="30" y="94"/>
                    </a:lnTo>
                    <a:lnTo>
                      <a:pt x="30" y="94"/>
                    </a:lnTo>
                    <a:lnTo>
                      <a:pt x="30" y="94"/>
                    </a:lnTo>
                    <a:lnTo>
                      <a:pt x="51" y="92"/>
                    </a:lnTo>
                    <a:lnTo>
                      <a:pt x="51" y="92"/>
                    </a:lnTo>
                    <a:lnTo>
                      <a:pt x="51" y="92"/>
                    </a:lnTo>
                    <a:lnTo>
                      <a:pt x="68" y="87"/>
                    </a:lnTo>
                    <a:lnTo>
                      <a:pt x="81" y="88"/>
                    </a:lnTo>
                    <a:lnTo>
                      <a:pt x="78" y="88"/>
                    </a:lnTo>
                    <a:lnTo>
                      <a:pt x="59" y="94"/>
                    </a:lnTo>
                    <a:lnTo>
                      <a:pt x="45" y="98"/>
                    </a:lnTo>
                    <a:lnTo>
                      <a:pt x="45" y="99"/>
                    </a:lnTo>
                    <a:lnTo>
                      <a:pt x="45" y="99"/>
                    </a:lnTo>
                    <a:lnTo>
                      <a:pt x="45" y="101"/>
                    </a:lnTo>
                    <a:lnTo>
                      <a:pt x="37" y="103"/>
                    </a:lnTo>
                    <a:lnTo>
                      <a:pt x="37" y="103"/>
                    </a:lnTo>
                    <a:lnTo>
                      <a:pt x="37" y="103"/>
                    </a:lnTo>
                    <a:lnTo>
                      <a:pt x="40" y="110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69" y="111"/>
                    </a:lnTo>
                    <a:lnTo>
                      <a:pt x="95" y="110"/>
                    </a:lnTo>
                    <a:lnTo>
                      <a:pt x="95" y="110"/>
                    </a:lnTo>
                    <a:lnTo>
                      <a:pt x="95" y="110"/>
                    </a:lnTo>
                    <a:lnTo>
                      <a:pt x="116" y="102"/>
                    </a:lnTo>
                    <a:lnTo>
                      <a:pt x="124" y="101"/>
                    </a:lnTo>
                    <a:lnTo>
                      <a:pt x="127" y="102"/>
                    </a:lnTo>
                    <a:lnTo>
                      <a:pt x="110" y="110"/>
                    </a:lnTo>
                    <a:lnTo>
                      <a:pt x="95" y="113"/>
                    </a:lnTo>
                    <a:lnTo>
                      <a:pt x="70" y="113"/>
                    </a:lnTo>
                    <a:lnTo>
                      <a:pt x="70" y="113"/>
                    </a:lnTo>
                    <a:lnTo>
                      <a:pt x="69" y="113"/>
                    </a:lnTo>
                    <a:lnTo>
                      <a:pt x="47" y="117"/>
                    </a:lnTo>
                    <a:lnTo>
                      <a:pt x="46" y="117"/>
                    </a:lnTo>
                    <a:lnTo>
                      <a:pt x="47" y="118"/>
                    </a:lnTo>
                    <a:lnTo>
                      <a:pt x="52" y="124"/>
                    </a:lnTo>
                    <a:lnTo>
                      <a:pt x="52" y="124"/>
                    </a:lnTo>
                    <a:lnTo>
                      <a:pt x="53" y="124"/>
                    </a:lnTo>
                    <a:lnTo>
                      <a:pt x="69" y="125"/>
                    </a:lnTo>
                    <a:lnTo>
                      <a:pt x="85" y="131"/>
                    </a:lnTo>
                    <a:lnTo>
                      <a:pt x="85" y="131"/>
                    </a:lnTo>
                    <a:lnTo>
                      <a:pt x="85" y="131"/>
                    </a:lnTo>
                    <a:lnTo>
                      <a:pt x="91" y="129"/>
                    </a:lnTo>
                    <a:lnTo>
                      <a:pt x="91" y="129"/>
                    </a:lnTo>
                    <a:lnTo>
                      <a:pt x="91" y="129"/>
                    </a:lnTo>
                    <a:lnTo>
                      <a:pt x="99" y="121"/>
                    </a:lnTo>
                    <a:lnTo>
                      <a:pt x="114" y="115"/>
                    </a:lnTo>
                    <a:lnTo>
                      <a:pt x="136" y="110"/>
                    </a:lnTo>
                    <a:lnTo>
                      <a:pt x="161" y="108"/>
                    </a:lnTo>
                    <a:lnTo>
                      <a:pt x="162" y="110"/>
                    </a:lnTo>
                    <a:lnTo>
                      <a:pt x="121" y="116"/>
                    </a:lnTo>
                    <a:lnTo>
                      <a:pt x="121" y="116"/>
                    </a:lnTo>
                    <a:lnTo>
                      <a:pt x="121" y="116"/>
                    </a:lnTo>
                    <a:lnTo>
                      <a:pt x="109" y="123"/>
                    </a:lnTo>
                    <a:lnTo>
                      <a:pt x="108" y="123"/>
                    </a:lnTo>
                    <a:lnTo>
                      <a:pt x="108" y="123"/>
                    </a:lnTo>
                    <a:lnTo>
                      <a:pt x="102" y="130"/>
                    </a:lnTo>
                    <a:lnTo>
                      <a:pt x="102" y="130"/>
                    </a:lnTo>
                    <a:lnTo>
                      <a:pt x="102" y="130"/>
                    </a:lnTo>
                    <a:lnTo>
                      <a:pt x="102" y="134"/>
                    </a:lnTo>
                    <a:lnTo>
                      <a:pt x="102" y="134"/>
                    </a:lnTo>
                    <a:lnTo>
                      <a:pt x="103" y="134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36" y="132"/>
                    </a:lnTo>
                    <a:lnTo>
                      <a:pt x="137" y="132"/>
                    </a:lnTo>
                    <a:lnTo>
                      <a:pt x="137" y="132"/>
                    </a:lnTo>
                    <a:lnTo>
                      <a:pt x="137" y="124"/>
                    </a:lnTo>
                    <a:lnTo>
                      <a:pt x="143" y="123"/>
                    </a:lnTo>
                    <a:lnTo>
                      <a:pt x="146" y="128"/>
                    </a:lnTo>
                    <a:lnTo>
                      <a:pt x="146" y="128"/>
                    </a:lnTo>
                    <a:lnTo>
                      <a:pt x="147" y="128"/>
                    </a:lnTo>
                    <a:lnTo>
                      <a:pt x="157" y="125"/>
                    </a:lnTo>
                    <a:lnTo>
                      <a:pt x="171" y="125"/>
                    </a:lnTo>
                    <a:lnTo>
                      <a:pt x="169" y="125"/>
                    </a:lnTo>
                    <a:lnTo>
                      <a:pt x="154" y="131"/>
                    </a:lnTo>
                    <a:lnTo>
                      <a:pt x="153" y="131"/>
                    </a:lnTo>
                    <a:lnTo>
                      <a:pt x="154" y="131"/>
                    </a:lnTo>
                    <a:lnTo>
                      <a:pt x="157" y="133"/>
                    </a:lnTo>
                    <a:lnTo>
                      <a:pt x="157" y="133"/>
                    </a:lnTo>
                    <a:lnTo>
                      <a:pt x="157" y="133"/>
                    </a:lnTo>
                    <a:lnTo>
                      <a:pt x="183" y="131"/>
                    </a:lnTo>
                    <a:lnTo>
                      <a:pt x="183" y="131"/>
                    </a:lnTo>
                    <a:lnTo>
                      <a:pt x="183" y="131"/>
                    </a:lnTo>
                    <a:lnTo>
                      <a:pt x="197" y="127"/>
                    </a:lnTo>
                    <a:lnTo>
                      <a:pt x="197" y="127"/>
                    </a:lnTo>
                    <a:lnTo>
                      <a:pt x="197" y="127"/>
                    </a:lnTo>
                    <a:lnTo>
                      <a:pt x="219" y="116"/>
                    </a:lnTo>
                    <a:lnTo>
                      <a:pt x="220" y="116"/>
                    </a:lnTo>
                    <a:lnTo>
                      <a:pt x="219" y="115"/>
                    </a:lnTo>
                    <a:lnTo>
                      <a:pt x="211" y="107"/>
                    </a:lnTo>
                    <a:lnTo>
                      <a:pt x="224" y="105"/>
                    </a:lnTo>
                    <a:lnTo>
                      <a:pt x="224" y="105"/>
                    </a:lnTo>
                    <a:lnTo>
                      <a:pt x="224" y="105"/>
                    </a:lnTo>
                    <a:lnTo>
                      <a:pt x="228" y="99"/>
                    </a:lnTo>
                    <a:lnTo>
                      <a:pt x="239" y="95"/>
                    </a:lnTo>
                    <a:lnTo>
                      <a:pt x="248" y="95"/>
                    </a:lnTo>
                    <a:lnTo>
                      <a:pt x="249" y="96"/>
                    </a:lnTo>
                    <a:lnTo>
                      <a:pt x="234" y="106"/>
                    </a:lnTo>
                    <a:lnTo>
                      <a:pt x="234" y="106"/>
                    </a:lnTo>
                    <a:lnTo>
                      <a:pt x="234" y="106"/>
                    </a:lnTo>
                    <a:lnTo>
                      <a:pt x="228" y="118"/>
                    </a:lnTo>
                    <a:lnTo>
                      <a:pt x="227" y="119"/>
                    </a:lnTo>
                    <a:lnTo>
                      <a:pt x="228" y="118"/>
                    </a:lnTo>
                    <a:lnTo>
                      <a:pt x="248" y="115"/>
                    </a:lnTo>
                    <a:lnTo>
                      <a:pt x="269" y="115"/>
                    </a:lnTo>
                    <a:lnTo>
                      <a:pt x="271" y="118"/>
                    </a:lnTo>
                    <a:lnTo>
                      <a:pt x="255" y="123"/>
                    </a:lnTo>
                    <a:lnTo>
                      <a:pt x="231" y="122"/>
                    </a:lnTo>
                    <a:lnTo>
                      <a:pt x="231" y="122"/>
                    </a:lnTo>
                    <a:lnTo>
                      <a:pt x="231" y="122"/>
                    </a:lnTo>
                    <a:lnTo>
                      <a:pt x="207" y="127"/>
                    </a:lnTo>
                    <a:lnTo>
                      <a:pt x="205" y="128"/>
                    </a:lnTo>
                    <a:lnTo>
                      <a:pt x="207" y="128"/>
                    </a:lnTo>
                    <a:lnTo>
                      <a:pt x="216" y="130"/>
                    </a:lnTo>
                    <a:lnTo>
                      <a:pt x="216" y="130"/>
                    </a:lnTo>
                    <a:lnTo>
                      <a:pt x="216" y="130"/>
                    </a:lnTo>
                    <a:lnTo>
                      <a:pt x="227" y="130"/>
                    </a:lnTo>
                    <a:lnTo>
                      <a:pt x="226" y="132"/>
                    </a:lnTo>
                    <a:lnTo>
                      <a:pt x="209" y="134"/>
                    </a:lnTo>
                    <a:lnTo>
                      <a:pt x="196" y="135"/>
                    </a:lnTo>
                    <a:lnTo>
                      <a:pt x="196" y="135"/>
                    </a:lnTo>
                    <a:lnTo>
                      <a:pt x="196" y="135"/>
                    </a:lnTo>
                    <a:lnTo>
                      <a:pt x="180" y="140"/>
                    </a:lnTo>
                    <a:lnTo>
                      <a:pt x="157" y="139"/>
                    </a:lnTo>
                    <a:lnTo>
                      <a:pt x="157" y="139"/>
                    </a:lnTo>
                    <a:lnTo>
                      <a:pt x="157" y="140"/>
                    </a:lnTo>
                    <a:lnTo>
                      <a:pt x="157" y="145"/>
                    </a:lnTo>
                    <a:lnTo>
                      <a:pt x="157" y="145"/>
                    </a:lnTo>
                    <a:lnTo>
                      <a:pt x="157" y="145"/>
                    </a:lnTo>
                    <a:lnTo>
                      <a:pt x="172" y="149"/>
                    </a:lnTo>
                    <a:lnTo>
                      <a:pt x="181" y="158"/>
                    </a:lnTo>
                    <a:lnTo>
                      <a:pt x="187" y="168"/>
                    </a:lnTo>
                    <a:lnTo>
                      <a:pt x="187" y="168"/>
                    </a:lnTo>
                    <a:lnTo>
                      <a:pt x="187" y="168"/>
                    </a:lnTo>
                    <a:lnTo>
                      <a:pt x="196" y="170"/>
                    </a:lnTo>
                    <a:lnTo>
                      <a:pt x="196" y="170"/>
                    </a:lnTo>
                    <a:lnTo>
                      <a:pt x="196" y="170"/>
                    </a:lnTo>
                    <a:lnTo>
                      <a:pt x="207" y="169"/>
                    </a:lnTo>
                    <a:lnTo>
                      <a:pt x="212" y="170"/>
                    </a:lnTo>
                    <a:lnTo>
                      <a:pt x="204" y="175"/>
                    </a:lnTo>
                    <a:lnTo>
                      <a:pt x="182" y="175"/>
                    </a:lnTo>
                    <a:lnTo>
                      <a:pt x="172" y="162"/>
                    </a:lnTo>
                    <a:lnTo>
                      <a:pt x="172" y="162"/>
                    </a:lnTo>
                    <a:lnTo>
                      <a:pt x="172" y="162"/>
                    </a:lnTo>
                    <a:lnTo>
                      <a:pt x="148" y="147"/>
                    </a:lnTo>
                    <a:lnTo>
                      <a:pt x="148" y="147"/>
                    </a:lnTo>
                    <a:lnTo>
                      <a:pt x="148" y="147"/>
                    </a:lnTo>
                    <a:lnTo>
                      <a:pt x="128" y="144"/>
                    </a:lnTo>
                    <a:lnTo>
                      <a:pt x="101" y="143"/>
                    </a:lnTo>
                    <a:lnTo>
                      <a:pt x="101" y="143"/>
                    </a:lnTo>
                    <a:lnTo>
                      <a:pt x="101" y="143"/>
                    </a:lnTo>
                    <a:lnTo>
                      <a:pt x="98" y="150"/>
                    </a:lnTo>
                    <a:lnTo>
                      <a:pt x="97" y="150"/>
                    </a:lnTo>
                    <a:lnTo>
                      <a:pt x="98" y="151"/>
                    </a:lnTo>
                    <a:lnTo>
                      <a:pt x="110" y="157"/>
                    </a:lnTo>
                    <a:lnTo>
                      <a:pt x="97" y="159"/>
                    </a:lnTo>
                    <a:lnTo>
                      <a:pt x="96" y="159"/>
                    </a:lnTo>
                    <a:lnTo>
                      <a:pt x="96" y="160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97" y="162"/>
                    </a:lnTo>
                    <a:lnTo>
                      <a:pt x="119" y="169"/>
                    </a:lnTo>
                    <a:lnTo>
                      <a:pt x="132" y="177"/>
                    </a:lnTo>
                    <a:lnTo>
                      <a:pt x="135" y="183"/>
                    </a:lnTo>
                    <a:lnTo>
                      <a:pt x="135" y="183"/>
                    </a:lnTo>
                    <a:lnTo>
                      <a:pt x="135" y="183"/>
                    </a:lnTo>
                    <a:lnTo>
                      <a:pt x="147" y="191"/>
                    </a:lnTo>
                    <a:lnTo>
                      <a:pt x="146" y="193"/>
                    </a:lnTo>
                    <a:lnTo>
                      <a:pt x="134" y="192"/>
                    </a:lnTo>
                    <a:lnTo>
                      <a:pt x="134" y="192"/>
                    </a:lnTo>
                    <a:lnTo>
                      <a:pt x="134" y="192"/>
                    </a:lnTo>
                    <a:lnTo>
                      <a:pt x="128" y="195"/>
                    </a:lnTo>
                    <a:lnTo>
                      <a:pt x="127" y="196"/>
                    </a:lnTo>
                    <a:lnTo>
                      <a:pt x="128" y="196"/>
                    </a:lnTo>
                    <a:lnTo>
                      <a:pt x="143" y="200"/>
                    </a:lnTo>
                    <a:lnTo>
                      <a:pt x="144" y="200"/>
                    </a:lnTo>
                    <a:lnTo>
                      <a:pt x="144" y="200"/>
                    </a:lnTo>
                    <a:lnTo>
                      <a:pt x="166" y="200"/>
                    </a:lnTo>
                    <a:lnTo>
                      <a:pt x="187" y="198"/>
                    </a:lnTo>
                    <a:lnTo>
                      <a:pt x="187" y="202"/>
                    </a:lnTo>
                    <a:lnTo>
                      <a:pt x="172" y="203"/>
                    </a:lnTo>
                    <a:lnTo>
                      <a:pt x="172" y="203"/>
                    </a:lnTo>
                    <a:lnTo>
                      <a:pt x="172" y="204"/>
                    </a:lnTo>
                    <a:lnTo>
                      <a:pt x="170" y="208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34" y="203"/>
                    </a:lnTo>
                    <a:lnTo>
                      <a:pt x="119" y="200"/>
                    </a:lnTo>
                    <a:lnTo>
                      <a:pt x="119" y="200"/>
                    </a:lnTo>
                    <a:lnTo>
                      <a:pt x="119" y="200"/>
                    </a:lnTo>
                    <a:lnTo>
                      <a:pt x="106" y="202"/>
                    </a:lnTo>
                    <a:lnTo>
                      <a:pt x="98" y="201"/>
                    </a:lnTo>
                    <a:lnTo>
                      <a:pt x="98" y="201"/>
                    </a:lnTo>
                    <a:lnTo>
                      <a:pt x="98" y="201"/>
                    </a:lnTo>
                    <a:lnTo>
                      <a:pt x="94" y="202"/>
                    </a:lnTo>
                    <a:lnTo>
                      <a:pt x="93" y="202"/>
                    </a:lnTo>
                    <a:lnTo>
                      <a:pt x="93" y="202"/>
                    </a:lnTo>
                    <a:lnTo>
                      <a:pt x="83" y="216"/>
                    </a:lnTo>
                    <a:lnTo>
                      <a:pt x="83" y="216"/>
                    </a:lnTo>
                    <a:lnTo>
                      <a:pt x="83" y="216"/>
                    </a:lnTo>
                    <a:lnTo>
                      <a:pt x="83" y="225"/>
                    </a:lnTo>
                    <a:lnTo>
                      <a:pt x="83" y="226"/>
                    </a:lnTo>
                    <a:lnTo>
                      <a:pt x="83" y="226"/>
                    </a:lnTo>
                    <a:lnTo>
                      <a:pt x="98" y="226"/>
                    </a:lnTo>
                    <a:lnTo>
                      <a:pt x="99" y="226"/>
                    </a:lnTo>
                    <a:lnTo>
                      <a:pt x="99" y="226"/>
                    </a:lnTo>
                    <a:lnTo>
                      <a:pt x="104" y="221"/>
                    </a:lnTo>
                    <a:lnTo>
                      <a:pt x="108" y="221"/>
                    </a:lnTo>
                    <a:lnTo>
                      <a:pt x="105" y="227"/>
                    </a:lnTo>
                    <a:lnTo>
                      <a:pt x="105" y="228"/>
                    </a:lnTo>
                    <a:lnTo>
                      <a:pt x="105" y="228"/>
                    </a:lnTo>
                    <a:lnTo>
                      <a:pt x="116" y="228"/>
                    </a:lnTo>
                    <a:lnTo>
                      <a:pt x="116" y="228"/>
                    </a:lnTo>
                    <a:lnTo>
                      <a:pt x="117" y="227"/>
                    </a:lnTo>
                    <a:lnTo>
                      <a:pt x="124" y="220"/>
                    </a:lnTo>
                    <a:lnTo>
                      <a:pt x="124" y="220"/>
                    </a:lnTo>
                    <a:lnTo>
                      <a:pt x="124" y="219"/>
                    </a:lnTo>
                    <a:lnTo>
                      <a:pt x="124" y="214"/>
                    </a:lnTo>
                    <a:lnTo>
                      <a:pt x="131" y="215"/>
                    </a:lnTo>
                    <a:lnTo>
                      <a:pt x="135" y="224"/>
                    </a:lnTo>
                    <a:lnTo>
                      <a:pt x="127" y="228"/>
                    </a:lnTo>
                    <a:lnTo>
                      <a:pt x="126" y="228"/>
                    </a:lnTo>
                    <a:lnTo>
                      <a:pt x="126" y="228"/>
                    </a:lnTo>
                    <a:lnTo>
                      <a:pt x="126" y="232"/>
                    </a:lnTo>
                    <a:lnTo>
                      <a:pt x="116" y="234"/>
                    </a:lnTo>
                    <a:lnTo>
                      <a:pt x="116" y="234"/>
                    </a:lnTo>
                    <a:lnTo>
                      <a:pt x="116" y="234"/>
                    </a:lnTo>
                    <a:lnTo>
                      <a:pt x="120" y="243"/>
                    </a:lnTo>
                    <a:lnTo>
                      <a:pt x="120" y="243"/>
                    </a:lnTo>
                    <a:lnTo>
                      <a:pt x="120" y="243"/>
                    </a:lnTo>
                    <a:lnTo>
                      <a:pt x="135" y="247"/>
                    </a:lnTo>
                    <a:lnTo>
                      <a:pt x="135" y="247"/>
                    </a:lnTo>
                    <a:lnTo>
                      <a:pt x="135" y="247"/>
                    </a:lnTo>
                    <a:lnTo>
                      <a:pt x="151" y="244"/>
                    </a:lnTo>
                    <a:lnTo>
                      <a:pt x="151" y="244"/>
                    </a:lnTo>
                    <a:lnTo>
                      <a:pt x="152" y="244"/>
                    </a:lnTo>
                    <a:lnTo>
                      <a:pt x="163" y="231"/>
                    </a:lnTo>
                    <a:lnTo>
                      <a:pt x="172" y="230"/>
                    </a:lnTo>
                    <a:lnTo>
                      <a:pt x="174" y="233"/>
                    </a:lnTo>
                    <a:lnTo>
                      <a:pt x="165" y="236"/>
                    </a:lnTo>
                    <a:lnTo>
                      <a:pt x="165" y="236"/>
                    </a:lnTo>
                    <a:lnTo>
                      <a:pt x="165" y="236"/>
                    </a:lnTo>
                    <a:lnTo>
                      <a:pt x="149" y="252"/>
                    </a:lnTo>
                    <a:lnTo>
                      <a:pt x="142" y="252"/>
                    </a:lnTo>
                    <a:lnTo>
                      <a:pt x="142" y="252"/>
                    </a:lnTo>
                    <a:lnTo>
                      <a:pt x="142" y="252"/>
                    </a:lnTo>
                    <a:lnTo>
                      <a:pt x="129" y="253"/>
                    </a:lnTo>
                    <a:lnTo>
                      <a:pt x="106" y="249"/>
                    </a:lnTo>
                    <a:lnTo>
                      <a:pt x="102" y="239"/>
                    </a:lnTo>
                    <a:lnTo>
                      <a:pt x="101" y="239"/>
                    </a:lnTo>
                    <a:lnTo>
                      <a:pt x="101" y="239"/>
                    </a:lnTo>
                    <a:lnTo>
                      <a:pt x="86" y="234"/>
                    </a:lnTo>
                    <a:lnTo>
                      <a:pt x="86" y="234"/>
                    </a:lnTo>
                    <a:lnTo>
                      <a:pt x="86" y="234"/>
                    </a:lnTo>
                    <a:lnTo>
                      <a:pt x="76" y="237"/>
                    </a:lnTo>
                    <a:lnTo>
                      <a:pt x="63" y="238"/>
                    </a:lnTo>
                    <a:lnTo>
                      <a:pt x="63" y="238"/>
                    </a:lnTo>
                    <a:lnTo>
                      <a:pt x="63" y="239"/>
                    </a:lnTo>
                    <a:lnTo>
                      <a:pt x="69" y="251"/>
                    </a:lnTo>
                    <a:lnTo>
                      <a:pt x="69" y="251"/>
                    </a:lnTo>
                    <a:lnTo>
                      <a:pt x="70" y="251"/>
                    </a:lnTo>
                    <a:lnTo>
                      <a:pt x="91" y="255"/>
                    </a:lnTo>
                    <a:lnTo>
                      <a:pt x="91" y="259"/>
                    </a:lnTo>
                    <a:lnTo>
                      <a:pt x="83" y="262"/>
                    </a:lnTo>
                    <a:lnTo>
                      <a:pt x="71" y="263"/>
                    </a:lnTo>
                    <a:lnTo>
                      <a:pt x="64" y="263"/>
                    </a:lnTo>
                    <a:lnTo>
                      <a:pt x="64" y="263"/>
                    </a:lnTo>
                    <a:lnTo>
                      <a:pt x="64" y="263"/>
                    </a:lnTo>
                    <a:lnTo>
                      <a:pt x="54" y="268"/>
                    </a:lnTo>
                    <a:lnTo>
                      <a:pt x="44" y="269"/>
                    </a:lnTo>
                    <a:lnTo>
                      <a:pt x="44" y="269"/>
                    </a:lnTo>
                    <a:lnTo>
                      <a:pt x="44" y="270"/>
                    </a:lnTo>
                    <a:lnTo>
                      <a:pt x="45" y="281"/>
                    </a:lnTo>
                    <a:lnTo>
                      <a:pt x="45" y="282"/>
                    </a:lnTo>
                    <a:lnTo>
                      <a:pt x="45" y="282"/>
                    </a:lnTo>
                    <a:lnTo>
                      <a:pt x="54" y="282"/>
                    </a:lnTo>
                    <a:lnTo>
                      <a:pt x="55" y="282"/>
                    </a:lnTo>
                    <a:lnTo>
                      <a:pt x="55" y="282"/>
                    </a:lnTo>
                    <a:lnTo>
                      <a:pt x="58" y="280"/>
                    </a:lnTo>
                    <a:lnTo>
                      <a:pt x="59" y="278"/>
                    </a:lnTo>
                    <a:lnTo>
                      <a:pt x="62" y="279"/>
                    </a:lnTo>
                    <a:lnTo>
                      <a:pt x="64" y="283"/>
                    </a:lnTo>
                    <a:lnTo>
                      <a:pt x="65" y="284"/>
                    </a:lnTo>
                    <a:lnTo>
                      <a:pt x="65" y="284"/>
                    </a:lnTo>
                    <a:lnTo>
                      <a:pt x="74" y="285"/>
                    </a:lnTo>
                    <a:lnTo>
                      <a:pt x="74" y="285"/>
                    </a:lnTo>
                    <a:lnTo>
                      <a:pt x="75" y="285"/>
                    </a:lnTo>
                    <a:lnTo>
                      <a:pt x="76" y="283"/>
                    </a:lnTo>
                    <a:lnTo>
                      <a:pt x="77" y="283"/>
                    </a:lnTo>
                    <a:lnTo>
                      <a:pt x="77" y="282"/>
                    </a:lnTo>
                    <a:lnTo>
                      <a:pt x="76" y="281"/>
                    </a:lnTo>
                    <a:lnTo>
                      <a:pt x="80" y="281"/>
                    </a:lnTo>
                    <a:lnTo>
                      <a:pt x="84" y="284"/>
                    </a:lnTo>
                    <a:lnTo>
                      <a:pt x="85" y="284"/>
                    </a:lnTo>
                    <a:lnTo>
                      <a:pt x="85" y="284"/>
                    </a:lnTo>
                    <a:lnTo>
                      <a:pt x="92" y="282"/>
                    </a:lnTo>
                    <a:lnTo>
                      <a:pt x="93" y="282"/>
                    </a:lnTo>
                    <a:lnTo>
                      <a:pt x="93" y="282"/>
                    </a:lnTo>
                    <a:lnTo>
                      <a:pt x="94" y="279"/>
                    </a:lnTo>
                    <a:lnTo>
                      <a:pt x="101" y="279"/>
                    </a:lnTo>
                    <a:lnTo>
                      <a:pt x="100" y="285"/>
                    </a:lnTo>
                    <a:lnTo>
                      <a:pt x="100" y="285"/>
                    </a:lnTo>
                    <a:lnTo>
                      <a:pt x="101" y="285"/>
                    </a:lnTo>
                    <a:lnTo>
                      <a:pt x="112" y="287"/>
                    </a:lnTo>
                    <a:lnTo>
                      <a:pt x="127" y="287"/>
                    </a:lnTo>
                    <a:lnTo>
                      <a:pt x="128" y="287"/>
                    </a:lnTo>
                    <a:lnTo>
                      <a:pt x="127" y="287"/>
                    </a:lnTo>
                    <a:lnTo>
                      <a:pt x="118" y="280"/>
                    </a:lnTo>
                    <a:lnTo>
                      <a:pt x="121" y="280"/>
                    </a:lnTo>
                    <a:lnTo>
                      <a:pt x="129" y="280"/>
                    </a:lnTo>
                    <a:lnTo>
                      <a:pt x="133" y="283"/>
                    </a:lnTo>
                    <a:lnTo>
                      <a:pt x="134" y="283"/>
                    </a:lnTo>
                    <a:lnTo>
                      <a:pt x="134" y="283"/>
                    </a:lnTo>
                    <a:lnTo>
                      <a:pt x="138" y="281"/>
                    </a:lnTo>
                    <a:lnTo>
                      <a:pt x="138" y="281"/>
                    </a:lnTo>
                    <a:lnTo>
                      <a:pt x="138" y="281"/>
                    </a:lnTo>
                    <a:lnTo>
                      <a:pt x="136" y="280"/>
                    </a:lnTo>
                    <a:lnTo>
                      <a:pt x="148" y="278"/>
                    </a:lnTo>
                    <a:lnTo>
                      <a:pt x="150" y="283"/>
                    </a:lnTo>
                    <a:lnTo>
                      <a:pt x="150" y="283"/>
                    </a:lnTo>
                    <a:lnTo>
                      <a:pt x="150" y="283"/>
                    </a:lnTo>
                    <a:lnTo>
                      <a:pt x="156" y="280"/>
                    </a:lnTo>
                    <a:lnTo>
                      <a:pt x="156" y="280"/>
                    </a:lnTo>
                    <a:lnTo>
                      <a:pt x="156" y="280"/>
                    </a:lnTo>
                    <a:lnTo>
                      <a:pt x="154" y="278"/>
                    </a:lnTo>
                    <a:lnTo>
                      <a:pt x="161" y="278"/>
                    </a:lnTo>
                    <a:lnTo>
                      <a:pt x="163" y="283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71" y="285"/>
                    </a:lnTo>
                    <a:lnTo>
                      <a:pt x="172" y="285"/>
                    </a:lnTo>
                    <a:lnTo>
                      <a:pt x="172" y="285"/>
                    </a:lnTo>
                    <a:lnTo>
                      <a:pt x="177" y="282"/>
                    </a:lnTo>
                    <a:lnTo>
                      <a:pt x="178" y="282"/>
                    </a:lnTo>
                    <a:lnTo>
                      <a:pt x="177" y="281"/>
                    </a:lnTo>
                    <a:lnTo>
                      <a:pt x="174" y="278"/>
                    </a:lnTo>
                    <a:lnTo>
                      <a:pt x="185" y="278"/>
                    </a:lnTo>
                    <a:lnTo>
                      <a:pt x="191" y="281"/>
                    </a:lnTo>
                    <a:lnTo>
                      <a:pt x="191" y="281"/>
                    </a:lnTo>
                    <a:lnTo>
                      <a:pt x="191" y="281"/>
                    </a:lnTo>
                    <a:lnTo>
                      <a:pt x="199" y="282"/>
                    </a:lnTo>
                    <a:lnTo>
                      <a:pt x="200" y="284"/>
                    </a:lnTo>
                    <a:lnTo>
                      <a:pt x="197" y="289"/>
                    </a:lnTo>
                    <a:lnTo>
                      <a:pt x="197" y="290"/>
                    </a:lnTo>
                    <a:lnTo>
                      <a:pt x="198" y="290"/>
                    </a:lnTo>
                    <a:lnTo>
                      <a:pt x="205" y="292"/>
                    </a:lnTo>
                    <a:lnTo>
                      <a:pt x="205" y="292"/>
                    </a:lnTo>
                    <a:lnTo>
                      <a:pt x="206" y="292"/>
                    </a:lnTo>
                    <a:lnTo>
                      <a:pt x="228" y="285"/>
                    </a:lnTo>
                    <a:lnTo>
                      <a:pt x="228" y="285"/>
                    </a:lnTo>
                    <a:lnTo>
                      <a:pt x="228" y="285"/>
                    </a:lnTo>
                    <a:lnTo>
                      <a:pt x="231" y="280"/>
                    </a:lnTo>
                    <a:lnTo>
                      <a:pt x="244" y="280"/>
                    </a:lnTo>
                    <a:lnTo>
                      <a:pt x="244" y="280"/>
                    </a:lnTo>
                    <a:lnTo>
                      <a:pt x="244" y="280"/>
                    </a:lnTo>
                    <a:lnTo>
                      <a:pt x="249" y="275"/>
                    </a:lnTo>
                    <a:lnTo>
                      <a:pt x="249" y="275"/>
                    </a:lnTo>
                    <a:lnTo>
                      <a:pt x="249" y="275"/>
                    </a:lnTo>
                    <a:lnTo>
                      <a:pt x="246" y="265"/>
                    </a:lnTo>
                    <a:lnTo>
                      <a:pt x="246" y="265"/>
                    </a:lnTo>
                    <a:lnTo>
                      <a:pt x="246" y="265"/>
                    </a:lnTo>
                    <a:lnTo>
                      <a:pt x="238" y="264"/>
                    </a:lnTo>
                    <a:lnTo>
                      <a:pt x="238" y="264"/>
                    </a:lnTo>
                    <a:lnTo>
                      <a:pt x="238" y="264"/>
                    </a:lnTo>
                    <a:lnTo>
                      <a:pt x="231" y="270"/>
                    </a:lnTo>
                    <a:lnTo>
                      <a:pt x="223" y="269"/>
                    </a:lnTo>
                    <a:lnTo>
                      <a:pt x="223" y="264"/>
                    </a:lnTo>
                    <a:lnTo>
                      <a:pt x="226" y="261"/>
                    </a:lnTo>
                    <a:lnTo>
                      <a:pt x="227" y="261"/>
                    </a:lnTo>
                    <a:lnTo>
                      <a:pt x="227" y="261"/>
                    </a:lnTo>
                    <a:lnTo>
                      <a:pt x="226" y="258"/>
                    </a:lnTo>
                    <a:lnTo>
                      <a:pt x="226" y="257"/>
                    </a:lnTo>
                    <a:lnTo>
                      <a:pt x="225" y="257"/>
                    </a:lnTo>
                    <a:lnTo>
                      <a:pt x="219" y="257"/>
                    </a:lnTo>
                    <a:lnTo>
                      <a:pt x="218" y="257"/>
                    </a:lnTo>
                    <a:lnTo>
                      <a:pt x="218" y="257"/>
                    </a:lnTo>
                    <a:lnTo>
                      <a:pt x="212" y="260"/>
                    </a:lnTo>
                    <a:lnTo>
                      <a:pt x="206" y="258"/>
                    </a:lnTo>
                    <a:lnTo>
                      <a:pt x="206" y="258"/>
                    </a:lnTo>
                    <a:lnTo>
                      <a:pt x="206" y="258"/>
                    </a:lnTo>
                    <a:lnTo>
                      <a:pt x="181" y="259"/>
                    </a:lnTo>
                    <a:lnTo>
                      <a:pt x="180" y="257"/>
                    </a:lnTo>
                    <a:lnTo>
                      <a:pt x="190" y="253"/>
                    </a:lnTo>
                    <a:lnTo>
                      <a:pt x="191" y="252"/>
                    </a:lnTo>
                    <a:lnTo>
                      <a:pt x="191" y="252"/>
                    </a:lnTo>
                    <a:lnTo>
                      <a:pt x="186" y="248"/>
                    </a:lnTo>
                    <a:lnTo>
                      <a:pt x="187" y="247"/>
                    </a:lnTo>
                    <a:lnTo>
                      <a:pt x="202" y="255"/>
                    </a:lnTo>
                    <a:lnTo>
                      <a:pt x="202" y="255"/>
                    </a:lnTo>
                    <a:lnTo>
                      <a:pt x="202" y="255"/>
                    </a:lnTo>
                    <a:lnTo>
                      <a:pt x="233" y="255"/>
                    </a:lnTo>
                    <a:lnTo>
                      <a:pt x="233" y="255"/>
                    </a:lnTo>
                    <a:lnTo>
                      <a:pt x="233" y="255"/>
                    </a:lnTo>
                    <a:lnTo>
                      <a:pt x="250" y="248"/>
                    </a:lnTo>
                    <a:lnTo>
                      <a:pt x="250" y="248"/>
                    </a:lnTo>
                    <a:lnTo>
                      <a:pt x="250" y="247"/>
                    </a:lnTo>
                    <a:lnTo>
                      <a:pt x="245" y="240"/>
                    </a:lnTo>
                    <a:lnTo>
                      <a:pt x="245" y="239"/>
                    </a:lnTo>
                    <a:lnTo>
                      <a:pt x="245" y="239"/>
                    </a:lnTo>
                    <a:lnTo>
                      <a:pt x="240" y="237"/>
                    </a:lnTo>
                    <a:lnTo>
                      <a:pt x="244" y="235"/>
                    </a:lnTo>
                    <a:lnTo>
                      <a:pt x="268" y="236"/>
                    </a:lnTo>
                    <a:lnTo>
                      <a:pt x="268" y="236"/>
                    </a:lnTo>
                    <a:lnTo>
                      <a:pt x="268" y="236"/>
                    </a:lnTo>
                    <a:lnTo>
                      <a:pt x="287" y="231"/>
                    </a:lnTo>
                    <a:lnTo>
                      <a:pt x="288" y="230"/>
                    </a:lnTo>
                    <a:lnTo>
                      <a:pt x="287" y="230"/>
                    </a:lnTo>
                    <a:lnTo>
                      <a:pt x="279" y="228"/>
                    </a:lnTo>
                    <a:lnTo>
                      <a:pt x="279" y="228"/>
                    </a:lnTo>
                    <a:lnTo>
                      <a:pt x="279" y="228"/>
                    </a:lnTo>
                    <a:lnTo>
                      <a:pt x="266" y="227"/>
                    </a:lnTo>
                    <a:lnTo>
                      <a:pt x="265" y="226"/>
                    </a:lnTo>
                    <a:lnTo>
                      <a:pt x="274" y="225"/>
                    </a:lnTo>
                    <a:lnTo>
                      <a:pt x="291" y="224"/>
                    </a:lnTo>
                    <a:lnTo>
                      <a:pt x="291" y="224"/>
                    </a:lnTo>
                    <a:lnTo>
                      <a:pt x="291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1"/>
                    </a:lnTo>
                    <a:lnTo>
                      <a:pt x="294" y="217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78" y="213"/>
                    </a:lnTo>
                    <a:lnTo>
                      <a:pt x="281" y="213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304" y="212"/>
                    </a:lnTo>
                    <a:lnTo>
                      <a:pt x="304" y="211"/>
                    </a:lnTo>
                    <a:lnTo>
                      <a:pt x="304" y="211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81" y="200"/>
                    </a:lnTo>
                    <a:lnTo>
                      <a:pt x="269" y="196"/>
                    </a:lnTo>
                    <a:lnTo>
                      <a:pt x="269" y="196"/>
                    </a:lnTo>
                    <a:lnTo>
                      <a:pt x="268" y="196"/>
                    </a:lnTo>
                    <a:lnTo>
                      <a:pt x="253" y="198"/>
                    </a:lnTo>
                    <a:lnTo>
                      <a:pt x="249" y="196"/>
                    </a:lnTo>
                    <a:lnTo>
                      <a:pt x="259" y="195"/>
                    </a:lnTo>
                    <a:lnTo>
                      <a:pt x="270" y="195"/>
                    </a:lnTo>
                    <a:lnTo>
                      <a:pt x="271" y="195"/>
                    </a:lnTo>
                    <a:lnTo>
                      <a:pt x="271" y="195"/>
                    </a:lnTo>
                    <a:lnTo>
                      <a:pt x="271" y="193"/>
                    </a:lnTo>
                    <a:lnTo>
                      <a:pt x="271" y="192"/>
                    </a:lnTo>
                    <a:lnTo>
                      <a:pt x="270" y="192"/>
                    </a:lnTo>
                    <a:lnTo>
                      <a:pt x="250" y="192"/>
                    </a:lnTo>
                    <a:lnTo>
                      <a:pt x="251" y="191"/>
                    </a:lnTo>
                    <a:lnTo>
                      <a:pt x="265" y="190"/>
                    </a:lnTo>
                    <a:lnTo>
                      <a:pt x="281" y="191"/>
                    </a:lnTo>
                    <a:lnTo>
                      <a:pt x="290" y="195"/>
                    </a:lnTo>
                    <a:lnTo>
                      <a:pt x="290" y="195"/>
                    </a:lnTo>
                    <a:lnTo>
                      <a:pt x="290" y="195"/>
                    </a:lnTo>
                    <a:lnTo>
                      <a:pt x="303" y="195"/>
                    </a:lnTo>
                    <a:lnTo>
                      <a:pt x="304" y="195"/>
                    </a:lnTo>
                    <a:lnTo>
                      <a:pt x="304" y="195"/>
                    </a:lnTo>
                    <a:lnTo>
                      <a:pt x="306" y="189"/>
                    </a:lnTo>
                    <a:lnTo>
                      <a:pt x="306" y="188"/>
                    </a:lnTo>
                    <a:lnTo>
                      <a:pt x="305" y="188"/>
                    </a:lnTo>
                    <a:lnTo>
                      <a:pt x="278" y="186"/>
                    </a:lnTo>
                    <a:lnTo>
                      <a:pt x="251" y="188"/>
                    </a:lnTo>
                    <a:lnTo>
                      <a:pt x="253" y="185"/>
                    </a:lnTo>
                    <a:lnTo>
                      <a:pt x="261" y="184"/>
                    </a:lnTo>
                    <a:lnTo>
                      <a:pt x="262" y="184"/>
                    </a:lnTo>
                    <a:lnTo>
                      <a:pt x="261" y="184"/>
                    </a:lnTo>
                    <a:lnTo>
                      <a:pt x="261" y="184"/>
                    </a:lnTo>
                    <a:lnTo>
                      <a:pt x="275" y="184"/>
                    </a:lnTo>
                    <a:lnTo>
                      <a:pt x="275" y="184"/>
                    </a:lnTo>
                    <a:lnTo>
                      <a:pt x="276" y="184"/>
                    </a:lnTo>
                    <a:lnTo>
                      <a:pt x="276" y="183"/>
                    </a:lnTo>
                    <a:lnTo>
                      <a:pt x="277" y="182"/>
                    </a:lnTo>
                    <a:lnTo>
                      <a:pt x="276" y="182"/>
                    </a:lnTo>
                    <a:lnTo>
                      <a:pt x="266" y="181"/>
                    </a:lnTo>
                    <a:lnTo>
                      <a:pt x="278" y="178"/>
                    </a:lnTo>
                    <a:lnTo>
                      <a:pt x="283" y="179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99" y="181"/>
                    </a:lnTo>
                    <a:lnTo>
                      <a:pt x="299" y="181"/>
                    </a:lnTo>
                    <a:lnTo>
                      <a:pt x="299" y="181"/>
                    </a:lnTo>
                    <a:lnTo>
                      <a:pt x="300" y="177"/>
                    </a:lnTo>
                    <a:lnTo>
                      <a:pt x="315" y="177"/>
                    </a:lnTo>
                    <a:lnTo>
                      <a:pt x="315" y="177"/>
                    </a:lnTo>
                    <a:lnTo>
                      <a:pt x="315" y="177"/>
                    </a:lnTo>
                    <a:lnTo>
                      <a:pt x="326" y="175"/>
                    </a:lnTo>
                    <a:lnTo>
                      <a:pt x="327" y="175"/>
                    </a:lnTo>
                    <a:lnTo>
                      <a:pt x="327" y="174"/>
                    </a:lnTo>
                    <a:lnTo>
                      <a:pt x="325" y="169"/>
                    </a:lnTo>
                    <a:lnTo>
                      <a:pt x="325" y="169"/>
                    </a:lnTo>
                    <a:lnTo>
                      <a:pt x="324" y="169"/>
                    </a:lnTo>
                    <a:lnTo>
                      <a:pt x="305" y="167"/>
                    </a:lnTo>
                    <a:lnTo>
                      <a:pt x="304" y="165"/>
                    </a:lnTo>
                    <a:lnTo>
                      <a:pt x="314" y="164"/>
                    </a:lnTo>
                    <a:lnTo>
                      <a:pt x="331" y="168"/>
                    </a:lnTo>
                    <a:lnTo>
                      <a:pt x="334" y="169"/>
                    </a:lnTo>
                    <a:lnTo>
                      <a:pt x="334" y="169"/>
                    </a:lnTo>
                    <a:lnTo>
                      <a:pt x="335" y="169"/>
                    </a:lnTo>
                    <a:lnTo>
                      <a:pt x="351" y="169"/>
                    </a:lnTo>
                    <a:lnTo>
                      <a:pt x="351" y="169"/>
                    </a:lnTo>
                    <a:lnTo>
                      <a:pt x="351" y="169"/>
                    </a:lnTo>
                    <a:lnTo>
                      <a:pt x="364" y="163"/>
                    </a:lnTo>
                    <a:lnTo>
                      <a:pt x="364" y="163"/>
                    </a:lnTo>
                    <a:lnTo>
                      <a:pt x="364" y="162"/>
                    </a:lnTo>
                    <a:lnTo>
                      <a:pt x="363" y="159"/>
                    </a:lnTo>
                    <a:lnTo>
                      <a:pt x="369" y="156"/>
                    </a:lnTo>
                    <a:lnTo>
                      <a:pt x="370" y="155"/>
                    </a:lnTo>
                    <a:lnTo>
                      <a:pt x="369" y="155"/>
                    </a:lnTo>
                    <a:lnTo>
                      <a:pt x="363" y="154"/>
                    </a:lnTo>
                    <a:lnTo>
                      <a:pt x="363" y="154"/>
                    </a:lnTo>
                    <a:lnTo>
                      <a:pt x="363" y="154"/>
                    </a:lnTo>
                    <a:lnTo>
                      <a:pt x="346" y="156"/>
                    </a:lnTo>
                    <a:lnTo>
                      <a:pt x="342" y="155"/>
                    </a:lnTo>
                    <a:lnTo>
                      <a:pt x="342" y="152"/>
                    </a:lnTo>
                    <a:lnTo>
                      <a:pt x="349" y="149"/>
                    </a:lnTo>
                    <a:lnTo>
                      <a:pt x="358" y="153"/>
                    </a:lnTo>
                    <a:lnTo>
                      <a:pt x="358" y="153"/>
                    </a:lnTo>
                    <a:lnTo>
                      <a:pt x="358" y="153"/>
                    </a:lnTo>
                    <a:lnTo>
                      <a:pt x="365" y="149"/>
                    </a:lnTo>
                    <a:lnTo>
                      <a:pt x="383" y="148"/>
                    </a:lnTo>
                    <a:lnTo>
                      <a:pt x="384" y="148"/>
                    </a:lnTo>
                    <a:lnTo>
                      <a:pt x="383" y="147"/>
                    </a:lnTo>
                    <a:lnTo>
                      <a:pt x="379" y="143"/>
                    </a:lnTo>
                    <a:lnTo>
                      <a:pt x="379" y="143"/>
                    </a:lnTo>
                    <a:lnTo>
                      <a:pt x="379" y="143"/>
                    </a:lnTo>
                    <a:lnTo>
                      <a:pt x="371" y="140"/>
                    </a:lnTo>
                    <a:lnTo>
                      <a:pt x="369" y="135"/>
                    </a:lnTo>
                    <a:lnTo>
                      <a:pt x="379" y="138"/>
                    </a:lnTo>
                    <a:lnTo>
                      <a:pt x="379" y="140"/>
                    </a:lnTo>
                    <a:lnTo>
                      <a:pt x="379" y="141"/>
                    </a:lnTo>
                    <a:lnTo>
                      <a:pt x="380" y="141"/>
                    </a:lnTo>
                    <a:lnTo>
                      <a:pt x="386" y="142"/>
                    </a:lnTo>
                    <a:lnTo>
                      <a:pt x="386" y="142"/>
                    </a:lnTo>
                    <a:lnTo>
                      <a:pt x="386" y="142"/>
                    </a:lnTo>
                    <a:lnTo>
                      <a:pt x="399" y="138"/>
                    </a:lnTo>
                    <a:lnTo>
                      <a:pt x="399" y="138"/>
                    </a:lnTo>
                    <a:lnTo>
                      <a:pt x="399" y="138"/>
                    </a:lnTo>
                    <a:lnTo>
                      <a:pt x="405" y="130"/>
                    </a:lnTo>
                    <a:lnTo>
                      <a:pt x="423" y="121"/>
                    </a:lnTo>
                    <a:lnTo>
                      <a:pt x="430" y="119"/>
                    </a:lnTo>
                    <a:lnTo>
                      <a:pt x="430" y="119"/>
                    </a:lnTo>
                    <a:lnTo>
                      <a:pt x="430" y="119"/>
                    </a:lnTo>
                    <a:lnTo>
                      <a:pt x="443" y="110"/>
                    </a:lnTo>
                    <a:lnTo>
                      <a:pt x="449" y="109"/>
                    </a:lnTo>
                    <a:lnTo>
                      <a:pt x="449" y="109"/>
                    </a:lnTo>
                    <a:lnTo>
                      <a:pt x="449" y="109"/>
                    </a:lnTo>
                    <a:lnTo>
                      <a:pt x="462" y="99"/>
                    </a:lnTo>
                    <a:lnTo>
                      <a:pt x="470" y="98"/>
                    </a:lnTo>
                    <a:lnTo>
                      <a:pt x="471" y="98"/>
                    </a:lnTo>
                    <a:lnTo>
                      <a:pt x="471" y="98"/>
                    </a:lnTo>
                    <a:lnTo>
                      <a:pt x="480" y="91"/>
                    </a:lnTo>
                    <a:lnTo>
                      <a:pt x="486" y="88"/>
                    </a:lnTo>
                    <a:lnTo>
                      <a:pt x="486" y="88"/>
                    </a:lnTo>
                    <a:lnTo>
                      <a:pt x="486" y="88"/>
                    </a:lnTo>
                    <a:lnTo>
                      <a:pt x="484" y="86"/>
                    </a:lnTo>
                    <a:lnTo>
                      <a:pt x="484" y="86"/>
                    </a:lnTo>
                    <a:lnTo>
                      <a:pt x="484" y="86"/>
                    </a:lnTo>
                    <a:lnTo>
                      <a:pt x="473" y="87"/>
                    </a:lnTo>
                    <a:lnTo>
                      <a:pt x="473" y="87"/>
                    </a:lnTo>
                    <a:lnTo>
                      <a:pt x="473" y="87"/>
                    </a:lnTo>
                    <a:lnTo>
                      <a:pt x="462" y="88"/>
                    </a:lnTo>
                    <a:lnTo>
                      <a:pt x="449" y="92"/>
                    </a:lnTo>
                    <a:lnTo>
                      <a:pt x="441" y="93"/>
                    </a:lnTo>
                    <a:lnTo>
                      <a:pt x="415" y="99"/>
                    </a:lnTo>
                    <a:lnTo>
                      <a:pt x="399" y="103"/>
                    </a:lnTo>
                    <a:lnTo>
                      <a:pt x="392" y="103"/>
                    </a:lnTo>
                    <a:lnTo>
                      <a:pt x="392" y="103"/>
                    </a:lnTo>
                    <a:lnTo>
                      <a:pt x="392" y="103"/>
                    </a:lnTo>
                    <a:lnTo>
                      <a:pt x="387" y="106"/>
                    </a:lnTo>
                    <a:lnTo>
                      <a:pt x="373" y="104"/>
                    </a:lnTo>
                    <a:lnTo>
                      <a:pt x="378" y="103"/>
                    </a:lnTo>
                    <a:lnTo>
                      <a:pt x="394" y="103"/>
                    </a:lnTo>
                    <a:lnTo>
                      <a:pt x="394" y="103"/>
                    </a:lnTo>
                    <a:lnTo>
                      <a:pt x="394" y="103"/>
                    </a:lnTo>
                    <a:lnTo>
                      <a:pt x="408" y="98"/>
                    </a:lnTo>
                    <a:lnTo>
                      <a:pt x="430" y="94"/>
                    </a:lnTo>
                    <a:lnTo>
                      <a:pt x="448" y="90"/>
                    </a:lnTo>
                    <a:lnTo>
                      <a:pt x="448" y="90"/>
                    </a:lnTo>
                    <a:lnTo>
                      <a:pt x="448" y="89"/>
                    </a:lnTo>
                    <a:lnTo>
                      <a:pt x="446" y="86"/>
                    </a:lnTo>
                    <a:lnTo>
                      <a:pt x="446" y="86"/>
                    </a:lnTo>
                    <a:lnTo>
                      <a:pt x="446" y="86"/>
                    </a:lnTo>
                    <a:lnTo>
                      <a:pt x="427" y="86"/>
                    </a:lnTo>
                    <a:lnTo>
                      <a:pt x="427" y="86"/>
                    </a:lnTo>
                    <a:lnTo>
                      <a:pt x="427" y="86"/>
                    </a:lnTo>
                    <a:lnTo>
                      <a:pt x="421" y="88"/>
                    </a:lnTo>
                    <a:lnTo>
                      <a:pt x="404" y="87"/>
                    </a:lnTo>
                    <a:lnTo>
                      <a:pt x="402" y="80"/>
                    </a:lnTo>
                    <a:lnTo>
                      <a:pt x="405" y="80"/>
                    </a:lnTo>
                    <a:lnTo>
                      <a:pt x="414" y="82"/>
                    </a:lnTo>
                    <a:lnTo>
                      <a:pt x="414" y="82"/>
                    </a:lnTo>
                    <a:lnTo>
                      <a:pt x="414" y="82"/>
                    </a:lnTo>
                    <a:lnTo>
                      <a:pt x="430" y="82"/>
                    </a:lnTo>
                    <a:lnTo>
                      <a:pt x="436" y="83"/>
                    </a:lnTo>
                    <a:lnTo>
                      <a:pt x="436" y="83"/>
                    </a:lnTo>
                    <a:lnTo>
                      <a:pt x="436" y="83"/>
                    </a:lnTo>
                    <a:lnTo>
                      <a:pt x="460" y="81"/>
                    </a:lnTo>
                    <a:lnTo>
                      <a:pt x="460" y="81"/>
                    </a:lnTo>
                    <a:lnTo>
                      <a:pt x="460" y="81"/>
                    </a:lnTo>
                    <a:lnTo>
                      <a:pt x="471" y="76"/>
                    </a:lnTo>
                    <a:lnTo>
                      <a:pt x="487" y="76"/>
                    </a:lnTo>
                    <a:lnTo>
                      <a:pt x="487" y="76"/>
                    </a:lnTo>
                    <a:lnTo>
                      <a:pt x="488" y="76"/>
                    </a:lnTo>
                    <a:lnTo>
                      <a:pt x="497" y="73"/>
                    </a:lnTo>
                    <a:lnTo>
                      <a:pt x="506" y="71"/>
                    </a:lnTo>
                    <a:lnTo>
                      <a:pt x="506" y="71"/>
                    </a:lnTo>
                    <a:lnTo>
                      <a:pt x="506" y="71"/>
                    </a:lnTo>
                    <a:lnTo>
                      <a:pt x="519" y="67"/>
                    </a:lnTo>
                    <a:lnTo>
                      <a:pt x="519" y="67"/>
                    </a:lnTo>
                    <a:lnTo>
                      <a:pt x="519" y="66"/>
                    </a:lnTo>
                    <a:lnTo>
                      <a:pt x="523" y="62"/>
                    </a:lnTo>
                    <a:lnTo>
                      <a:pt x="531" y="60"/>
                    </a:lnTo>
                    <a:lnTo>
                      <a:pt x="532" y="60"/>
                    </a:lnTo>
                    <a:lnTo>
                      <a:pt x="531" y="59"/>
                    </a:lnTo>
                    <a:lnTo>
                      <a:pt x="529" y="57"/>
                    </a:lnTo>
                    <a:lnTo>
                      <a:pt x="544" y="51"/>
                    </a:lnTo>
                    <a:lnTo>
                      <a:pt x="544" y="51"/>
                    </a:lnTo>
                    <a:lnTo>
                      <a:pt x="544" y="51"/>
                    </a:lnTo>
                    <a:lnTo>
                      <a:pt x="546" y="41"/>
                    </a:lnTo>
                    <a:lnTo>
                      <a:pt x="546" y="41"/>
                    </a:lnTo>
                    <a:lnTo>
                      <a:pt x="546" y="41"/>
                    </a:lnTo>
                    <a:lnTo>
                      <a:pt x="530" y="35"/>
                    </a:lnTo>
                    <a:lnTo>
                      <a:pt x="530" y="35"/>
                    </a:lnTo>
                    <a:lnTo>
                      <a:pt x="530" y="35"/>
                    </a:lnTo>
                    <a:lnTo>
                      <a:pt x="504" y="35"/>
                    </a:lnTo>
                    <a:lnTo>
                      <a:pt x="502" y="23"/>
                    </a:lnTo>
                    <a:lnTo>
                      <a:pt x="502" y="23"/>
                    </a:lnTo>
                    <a:lnTo>
                      <a:pt x="502" y="23"/>
                    </a:lnTo>
                    <a:lnTo>
                      <a:pt x="495" y="21"/>
                    </a:lnTo>
                    <a:lnTo>
                      <a:pt x="499" y="20"/>
                    </a:lnTo>
                    <a:lnTo>
                      <a:pt x="499" y="20"/>
                    </a:lnTo>
                    <a:lnTo>
                      <a:pt x="499" y="20"/>
                    </a:lnTo>
                    <a:lnTo>
                      <a:pt x="502" y="15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495" y="14"/>
                    </a:lnTo>
                    <a:lnTo>
                      <a:pt x="495" y="14"/>
                    </a:lnTo>
                    <a:lnTo>
                      <a:pt x="495" y="14"/>
                    </a:lnTo>
                    <a:lnTo>
                      <a:pt x="483" y="14"/>
                    </a:lnTo>
                    <a:lnTo>
                      <a:pt x="482" y="14"/>
                    </a:lnTo>
                    <a:lnTo>
                      <a:pt x="482" y="14"/>
                    </a:lnTo>
                    <a:lnTo>
                      <a:pt x="477" y="17"/>
                    </a:lnTo>
                    <a:lnTo>
                      <a:pt x="475" y="16"/>
                    </a:lnTo>
                    <a:lnTo>
                      <a:pt x="474" y="13"/>
                    </a:lnTo>
                    <a:lnTo>
                      <a:pt x="474" y="12"/>
                    </a:lnTo>
                    <a:lnTo>
                      <a:pt x="473" y="12"/>
                    </a:lnTo>
                    <a:lnTo>
                      <a:pt x="467" y="12"/>
                    </a:lnTo>
                    <a:lnTo>
                      <a:pt x="467" y="12"/>
                    </a:lnTo>
                    <a:lnTo>
                      <a:pt x="467" y="13"/>
                    </a:lnTo>
                    <a:lnTo>
                      <a:pt x="464" y="19"/>
                    </a:lnTo>
                    <a:lnTo>
                      <a:pt x="459" y="20"/>
                    </a:lnTo>
                    <a:lnTo>
                      <a:pt x="453" y="15"/>
                    </a:lnTo>
                    <a:lnTo>
                      <a:pt x="453" y="15"/>
                    </a:lnTo>
                    <a:lnTo>
                      <a:pt x="453" y="15"/>
                    </a:lnTo>
                    <a:lnTo>
                      <a:pt x="445" y="16"/>
                    </a:lnTo>
                    <a:lnTo>
                      <a:pt x="445" y="16"/>
                    </a:lnTo>
                    <a:lnTo>
                      <a:pt x="445" y="16"/>
                    </a:lnTo>
                    <a:lnTo>
                      <a:pt x="422" y="27"/>
                    </a:lnTo>
                    <a:lnTo>
                      <a:pt x="404" y="28"/>
                    </a:lnTo>
                    <a:lnTo>
                      <a:pt x="404" y="27"/>
                    </a:lnTo>
                    <a:lnTo>
                      <a:pt x="433" y="17"/>
                    </a:lnTo>
                    <a:lnTo>
                      <a:pt x="433" y="17"/>
                    </a:lnTo>
                    <a:lnTo>
                      <a:pt x="433" y="17"/>
                    </a:lnTo>
                    <a:lnTo>
                      <a:pt x="432" y="9"/>
                    </a:lnTo>
                    <a:lnTo>
                      <a:pt x="432" y="9"/>
                    </a:lnTo>
                    <a:lnTo>
                      <a:pt x="432" y="9"/>
                    </a:lnTo>
                    <a:lnTo>
                      <a:pt x="412" y="9"/>
                    </a:lnTo>
                    <a:lnTo>
                      <a:pt x="401" y="7"/>
                    </a:lnTo>
                    <a:lnTo>
                      <a:pt x="401" y="7"/>
                    </a:lnTo>
                    <a:lnTo>
                      <a:pt x="401" y="7"/>
                    </a:lnTo>
                    <a:lnTo>
                      <a:pt x="386" y="8"/>
                    </a:lnTo>
                    <a:lnTo>
                      <a:pt x="385" y="5"/>
                    </a:lnTo>
                    <a:lnTo>
                      <a:pt x="385" y="5"/>
                    </a:lnTo>
                    <a:lnTo>
                      <a:pt x="385" y="5"/>
                    </a:lnTo>
                    <a:lnTo>
                      <a:pt x="371" y="5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6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6" name="Freeform 1778"/>
              <p:cNvSpPr>
                <a:spLocks/>
              </p:cNvSpPr>
              <p:nvPr/>
            </p:nvSpPr>
            <p:spPr bwMode="gray">
              <a:xfrm>
                <a:off x="1284" y="355"/>
                <a:ext cx="201" cy="133"/>
              </a:xfrm>
              <a:custGeom>
                <a:avLst/>
                <a:gdLst>
                  <a:gd name="T0" fmla="*/ 68 w 201"/>
                  <a:gd name="T1" fmla="*/ 123 h 133"/>
                  <a:gd name="T2" fmla="*/ 45 w 201"/>
                  <a:gd name="T3" fmla="*/ 106 h 133"/>
                  <a:gd name="T4" fmla="*/ 54 w 201"/>
                  <a:gd name="T5" fmla="*/ 104 h 133"/>
                  <a:gd name="T6" fmla="*/ 56 w 201"/>
                  <a:gd name="T7" fmla="*/ 89 h 133"/>
                  <a:gd name="T8" fmla="*/ 96 w 201"/>
                  <a:gd name="T9" fmla="*/ 91 h 133"/>
                  <a:gd name="T10" fmla="*/ 71 w 201"/>
                  <a:gd name="T11" fmla="*/ 89 h 133"/>
                  <a:gd name="T12" fmla="*/ 93 w 201"/>
                  <a:gd name="T13" fmla="*/ 85 h 133"/>
                  <a:gd name="T14" fmla="*/ 70 w 201"/>
                  <a:gd name="T15" fmla="*/ 80 h 133"/>
                  <a:gd name="T16" fmla="*/ 20 w 201"/>
                  <a:gd name="T17" fmla="*/ 82 h 133"/>
                  <a:gd name="T18" fmla="*/ 41 w 201"/>
                  <a:gd name="T19" fmla="*/ 75 h 133"/>
                  <a:gd name="T20" fmla="*/ 32 w 201"/>
                  <a:gd name="T21" fmla="*/ 74 h 133"/>
                  <a:gd name="T22" fmla="*/ 9 w 201"/>
                  <a:gd name="T23" fmla="*/ 67 h 133"/>
                  <a:gd name="T24" fmla="*/ 12 w 201"/>
                  <a:gd name="T25" fmla="*/ 53 h 133"/>
                  <a:gd name="T26" fmla="*/ 43 w 201"/>
                  <a:gd name="T27" fmla="*/ 59 h 133"/>
                  <a:gd name="T28" fmla="*/ 26 w 201"/>
                  <a:gd name="T29" fmla="*/ 53 h 133"/>
                  <a:gd name="T30" fmla="*/ 24 w 201"/>
                  <a:gd name="T31" fmla="*/ 44 h 133"/>
                  <a:gd name="T32" fmla="*/ 15 w 201"/>
                  <a:gd name="T33" fmla="*/ 38 h 133"/>
                  <a:gd name="T34" fmla="*/ 31 w 201"/>
                  <a:gd name="T35" fmla="*/ 33 h 133"/>
                  <a:gd name="T36" fmla="*/ 51 w 201"/>
                  <a:gd name="T37" fmla="*/ 35 h 133"/>
                  <a:gd name="T38" fmla="*/ 32 w 201"/>
                  <a:gd name="T39" fmla="*/ 16 h 133"/>
                  <a:gd name="T40" fmla="*/ 43 w 201"/>
                  <a:gd name="T41" fmla="*/ 22 h 133"/>
                  <a:gd name="T42" fmla="*/ 41 w 201"/>
                  <a:gd name="T43" fmla="*/ 14 h 133"/>
                  <a:gd name="T44" fmla="*/ 56 w 201"/>
                  <a:gd name="T45" fmla="*/ 8 h 133"/>
                  <a:gd name="T46" fmla="*/ 36 w 201"/>
                  <a:gd name="T47" fmla="*/ 3 h 133"/>
                  <a:gd name="T48" fmla="*/ 61 w 201"/>
                  <a:gd name="T49" fmla="*/ 0 h 133"/>
                  <a:gd name="T50" fmla="*/ 88 w 201"/>
                  <a:gd name="T51" fmla="*/ 9 h 133"/>
                  <a:gd name="T52" fmla="*/ 96 w 201"/>
                  <a:gd name="T53" fmla="*/ 24 h 133"/>
                  <a:gd name="T54" fmla="*/ 130 w 201"/>
                  <a:gd name="T55" fmla="*/ 40 h 133"/>
                  <a:gd name="T56" fmla="*/ 133 w 201"/>
                  <a:gd name="T57" fmla="*/ 55 h 133"/>
                  <a:gd name="T58" fmla="*/ 148 w 201"/>
                  <a:gd name="T59" fmla="*/ 55 h 133"/>
                  <a:gd name="T60" fmla="*/ 142 w 201"/>
                  <a:gd name="T61" fmla="*/ 42 h 133"/>
                  <a:gd name="T62" fmla="*/ 160 w 201"/>
                  <a:gd name="T63" fmla="*/ 54 h 133"/>
                  <a:gd name="T64" fmla="*/ 167 w 201"/>
                  <a:gd name="T65" fmla="*/ 62 h 133"/>
                  <a:gd name="T66" fmla="*/ 189 w 201"/>
                  <a:gd name="T67" fmla="*/ 77 h 133"/>
                  <a:gd name="T68" fmla="*/ 201 w 201"/>
                  <a:gd name="T69" fmla="*/ 91 h 133"/>
                  <a:gd name="T70" fmla="*/ 167 w 201"/>
                  <a:gd name="T71" fmla="*/ 102 h 133"/>
                  <a:gd name="T72" fmla="*/ 153 w 201"/>
                  <a:gd name="T73" fmla="*/ 109 h 133"/>
                  <a:gd name="T74" fmla="*/ 144 w 201"/>
                  <a:gd name="T75" fmla="*/ 104 h 133"/>
                  <a:gd name="T76" fmla="*/ 149 w 201"/>
                  <a:gd name="T77" fmla="*/ 119 h 133"/>
                  <a:gd name="T78" fmla="*/ 137 w 201"/>
                  <a:gd name="T79" fmla="*/ 118 h 133"/>
                  <a:gd name="T80" fmla="*/ 130 w 201"/>
                  <a:gd name="T81" fmla="*/ 131 h 133"/>
                  <a:gd name="T82" fmla="*/ 117 w 201"/>
                  <a:gd name="T83" fmla="*/ 117 h 133"/>
                  <a:gd name="T84" fmla="*/ 108 w 201"/>
                  <a:gd name="T85" fmla="*/ 118 h 133"/>
                  <a:gd name="T86" fmla="*/ 105 w 201"/>
                  <a:gd name="T87" fmla="*/ 125 h 133"/>
                  <a:gd name="T88" fmla="*/ 100 w 201"/>
                  <a:gd name="T8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1" h="133">
                    <a:moveTo>
                      <a:pt x="68" y="127"/>
                    </a:moveTo>
                    <a:lnTo>
                      <a:pt x="68" y="123"/>
                    </a:lnTo>
                    <a:lnTo>
                      <a:pt x="56" y="117"/>
                    </a:lnTo>
                    <a:lnTo>
                      <a:pt x="45" y="106"/>
                    </a:lnTo>
                    <a:lnTo>
                      <a:pt x="56" y="107"/>
                    </a:lnTo>
                    <a:lnTo>
                      <a:pt x="54" y="104"/>
                    </a:lnTo>
                    <a:lnTo>
                      <a:pt x="39" y="99"/>
                    </a:lnTo>
                    <a:lnTo>
                      <a:pt x="56" y="89"/>
                    </a:lnTo>
                    <a:lnTo>
                      <a:pt x="78" y="93"/>
                    </a:lnTo>
                    <a:lnTo>
                      <a:pt x="96" y="91"/>
                    </a:lnTo>
                    <a:lnTo>
                      <a:pt x="71" y="89"/>
                    </a:lnTo>
                    <a:lnTo>
                      <a:pt x="71" y="89"/>
                    </a:lnTo>
                    <a:lnTo>
                      <a:pt x="92" y="87"/>
                    </a:lnTo>
                    <a:lnTo>
                      <a:pt x="93" y="85"/>
                    </a:lnTo>
                    <a:lnTo>
                      <a:pt x="76" y="83"/>
                    </a:lnTo>
                    <a:lnTo>
                      <a:pt x="70" y="80"/>
                    </a:lnTo>
                    <a:lnTo>
                      <a:pt x="38" y="83"/>
                    </a:lnTo>
                    <a:lnTo>
                      <a:pt x="20" y="82"/>
                    </a:lnTo>
                    <a:lnTo>
                      <a:pt x="19" y="77"/>
                    </a:lnTo>
                    <a:lnTo>
                      <a:pt x="41" y="75"/>
                    </a:lnTo>
                    <a:lnTo>
                      <a:pt x="44" y="70"/>
                    </a:lnTo>
                    <a:lnTo>
                      <a:pt x="32" y="74"/>
                    </a:lnTo>
                    <a:lnTo>
                      <a:pt x="17" y="73"/>
                    </a:lnTo>
                    <a:lnTo>
                      <a:pt x="9" y="67"/>
                    </a:lnTo>
                    <a:lnTo>
                      <a:pt x="5" y="54"/>
                    </a:lnTo>
                    <a:lnTo>
                      <a:pt x="12" y="53"/>
                    </a:lnTo>
                    <a:lnTo>
                      <a:pt x="22" y="58"/>
                    </a:lnTo>
                    <a:lnTo>
                      <a:pt x="43" y="59"/>
                    </a:lnTo>
                    <a:lnTo>
                      <a:pt x="43" y="54"/>
                    </a:lnTo>
                    <a:lnTo>
                      <a:pt x="26" y="53"/>
                    </a:lnTo>
                    <a:lnTo>
                      <a:pt x="0" y="44"/>
                    </a:lnTo>
                    <a:lnTo>
                      <a:pt x="24" y="44"/>
                    </a:lnTo>
                    <a:lnTo>
                      <a:pt x="24" y="41"/>
                    </a:lnTo>
                    <a:lnTo>
                      <a:pt x="15" y="38"/>
                    </a:lnTo>
                    <a:lnTo>
                      <a:pt x="15" y="34"/>
                    </a:lnTo>
                    <a:lnTo>
                      <a:pt x="31" y="33"/>
                    </a:lnTo>
                    <a:lnTo>
                      <a:pt x="47" y="37"/>
                    </a:lnTo>
                    <a:lnTo>
                      <a:pt x="51" y="35"/>
                    </a:lnTo>
                    <a:lnTo>
                      <a:pt x="27" y="25"/>
                    </a:lnTo>
                    <a:lnTo>
                      <a:pt x="32" y="16"/>
                    </a:lnTo>
                    <a:lnTo>
                      <a:pt x="38" y="17"/>
                    </a:lnTo>
                    <a:lnTo>
                      <a:pt x="43" y="22"/>
                    </a:lnTo>
                    <a:lnTo>
                      <a:pt x="50" y="19"/>
                    </a:lnTo>
                    <a:lnTo>
                      <a:pt x="41" y="14"/>
                    </a:lnTo>
                    <a:lnTo>
                      <a:pt x="63" y="11"/>
                    </a:lnTo>
                    <a:lnTo>
                      <a:pt x="56" y="8"/>
                    </a:lnTo>
                    <a:lnTo>
                      <a:pt x="38" y="8"/>
                    </a:lnTo>
                    <a:lnTo>
                      <a:pt x="36" y="3"/>
                    </a:lnTo>
                    <a:lnTo>
                      <a:pt x="50" y="0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8" y="9"/>
                    </a:lnTo>
                    <a:lnTo>
                      <a:pt x="91" y="16"/>
                    </a:lnTo>
                    <a:lnTo>
                      <a:pt x="96" y="24"/>
                    </a:lnTo>
                    <a:lnTo>
                      <a:pt x="108" y="36"/>
                    </a:lnTo>
                    <a:lnTo>
                      <a:pt x="130" y="40"/>
                    </a:lnTo>
                    <a:lnTo>
                      <a:pt x="129" y="48"/>
                    </a:lnTo>
                    <a:lnTo>
                      <a:pt x="133" y="55"/>
                    </a:lnTo>
                    <a:lnTo>
                      <a:pt x="145" y="59"/>
                    </a:lnTo>
                    <a:lnTo>
                      <a:pt x="148" y="55"/>
                    </a:lnTo>
                    <a:lnTo>
                      <a:pt x="137" y="50"/>
                    </a:lnTo>
                    <a:lnTo>
                      <a:pt x="142" y="42"/>
                    </a:lnTo>
                    <a:lnTo>
                      <a:pt x="158" y="45"/>
                    </a:lnTo>
                    <a:lnTo>
                      <a:pt x="160" y="54"/>
                    </a:lnTo>
                    <a:lnTo>
                      <a:pt x="155" y="57"/>
                    </a:lnTo>
                    <a:lnTo>
                      <a:pt x="167" y="62"/>
                    </a:lnTo>
                    <a:lnTo>
                      <a:pt x="165" y="77"/>
                    </a:lnTo>
                    <a:lnTo>
                      <a:pt x="189" y="77"/>
                    </a:lnTo>
                    <a:lnTo>
                      <a:pt x="200" y="79"/>
                    </a:lnTo>
                    <a:lnTo>
                      <a:pt x="201" y="91"/>
                    </a:lnTo>
                    <a:lnTo>
                      <a:pt x="189" y="93"/>
                    </a:lnTo>
                    <a:lnTo>
                      <a:pt x="167" y="102"/>
                    </a:lnTo>
                    <a:lnTo>
                      <a:pt x="159" y="110"/>
                    </a:lnTo>
                    <a:lnTo>
                      <a:pt x="153" y="109"/>
                    </a:lnTo>
                    <a:lnTo>
                      <a:pt x="150" y="104"/>
                    </a:lnTo>
                    <a:lnTo>
                      <a:pt x="144" y="104"/>
                    </a:lnTo>
                    <a:lnTo>
                      <a:pt x="152" y="113"/>
                    </a:lnTo>
                    <a:lnTo>
                      <a:pt x="149" y="119"/>
                    </a:lnTo>
                    <a:lnTo>
                      <a:pt x="139" y="117"/>
                    </a:lnTo>
                    <a:lnTo>
                      <a:pt x="137" y="118"/>
                    </a:lnTo>
                    <a:lnTo>
                      <a:pt x="141" y="123"/>
                    </a:lnTo>
                    <a:lnTo>
                      <a:pt x="130" y="131"/>
                    </a:lnTo>
                    <a:lnTo>
                      <a:pt x="118" y="120"/>
                    </a:lnTo>
                    <a:lnTo>
                      <a:pt x="117" y="117"/>
                    </a:lnTo>
                    <a:lnTo>
                      <a:pt x="109" y="115"/>
                    </a:lnTo>
                    <a:lnTo>
                      <a:pt x="108" y="118"/>
                    </a:lnTo>
                    <a:lnTo>
                      <a:pt x="119" y="128"/>
                    </a:lnTo>
                    <a:lnTo>
                      <a:pt x="105" y="125"/>
                    </a:lnTo>
                    <a:lnTo>
                      <a:pt x="105" y="129"/>
                    </a:lnTo>
                    <a:lnTo>
                      <a:pt x="100" y="133"/>
                    </a:lnTo>
                    <a:lnTo>
                      <a:pt x="68" y="1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7" name="Freeform 1779"/>
              <p:cNvSpPr>
                <a:spLocks noEditPoints="1"/>
              </p:cNvSpPr>
              <p:nvPr/>
            </p:nvSpPr>
            <p:spPr bwMode="gray">
              <a:xfrm>
                <a:off x="1283" y="355"/>
                <a:ext cx="203" cy="133"/>
              </a:xfrm>
              <a:custGeom>
                <a:avLst/>
                <a:gdLst>
                  <a:gd name="T0" fmla="*/ 97 w 203"/>
                  <a:gd name="T1" fmla="*/ 24 h 133"/>
                  <a:gd name="T2" fmla="*/ 146 w 203"/>
                  <a:gd name="T3" fmla="*/ 59 h 133"/>
                  <a:gd name="T4" fmla="*/ 160 w 203"/>
                  <a:gd name="T5" fmla="*/ 53 h 133"/>
                  <a:gd name="T6" fmla="*/ 201 w 203"/>
                  <a:gd name="T7" fmla="*/ 80 h 133"/>
                  <a:gd name="T8" fmla="*/ 154 w 203"/>
                  <a:gd name="T9" fmla="*/ 109 h 133"/>
                  <a:gd name="T10" fmla="*/ 140 w 203"/>
                  <a:gd name="T11" fmla="*/ 117 h 133"/>
                  <a:gd name="T12" fmla="*/ 118 w 203"/>
                  <a:gd name="T13" fmla="*/ 117 h 133"/>
                  <a:gd name="T14" fmla="*/ 106 w 203"/>
                  <a:gd name="T15" fmla="*/ 129 h 133"/>
                  <a:gd name="T16" fmla="*/ 47 w 203"/>
                  <a:gd name="T17" fmla="*/ 106 h 133"/>
                  <a:gd name="T18" fmla="*/ 79 w 203"/>
                  <a:gd name="T19" fmla="*/ 93 h 133"/>
                  <a:gd name="T20" fmla="*/ 77 w 203"/>
                  <a:gd name="T21" fmla="*/ 83 h 133"/>
                  <a:gd name="T22" fmla="*/ 42 w 203"/>
                  <a:gd name="T23" fmla="*/ 76 h 133"/>
                  <a:gd name="T24" fmla="*/ 6 w 203"/>
                  <a:gd name="T25" fmla="*/ 54 h 133"/>
                  <a:gd name="T26" fmla="*/ 27 w 203"/>
                  <a:gd name="T27" fmla="*/ 53 h 133"/>
                  <a:gd name="T28" fmla="*/ 16 w 203"/>
                  <a:gd name="T29" fmla="*/ 34 h 133"/>
                  <a:gd name="T30" fmla="*/ 33 w 203"/>
                  <a:gd name="T31" fmla="*/ 16 h 133"/>
                  <a:gd name="T32" fmla="*/ 64 w 203"/>
                  <a:gd name="T33" fmla="*/ 12 h 133"/>
                  <a:gd name="T34" fmla="*/ 62 w 203"/>
                  <a:gd name="T35" fmla="*/ 0 h 133"/>
                  <a:gd name="T36" fmla="*/ 51 w 203"/>
                  <a:gd name="T37" fmla="*/ 0 h 133"/>
                  <a:gd name="T38" fmla="*/ 39 w 203"/>
                  <a:gd name="T39" fmla="*/ 8 h 133"/>
                  <a:gd name="T40" fmla="*/ 42 w 203"/>
                  <a:gd name="T41" fmla="*/ 14 h 133"/>
                  <a:gd name="T42" fmla="*/ 39 w 203"/>
                  <a:gd name="T43" fmla="*/ 17 h 133"/>
                  <a:gd name="T44" fmla="*/ 28 w 203"/>
                  <a:gd name="T45" fmla="*/ 25 h 133"/>
                  <a:gd name="T46" fmla="*/ 32 w 203"/>
                  <a:gd name="T47" fmla="*/ 33 h 133"/>
                  <a:gd name="T48" fmla="*/ 16 w 203"/>
                  <a:gd name="T49" fmla="*/ 34 h 133"/>
                  <a:gd name="T50" fmla="*/ 25 w 203"/>
                  <a:gd name="T51" fmla="*/ 44 h 133"/>
                  <a:gd name="T52" fmla="*/ 27 w 203"/>
                  <a:gd name="T53" fmla="*/ 53 h 133"/>
                  <a:gd name="T54" fmla="*/ 13 w 203"/>
                  <a:gd name="T55" fmla="*/ 52 h 133"/>
                  <a:gd name="T56" fmla="*/ 6 w 203"/>
                  <a:gd name="T57" fmla="*/ 54 h 133"/>
                  <a:gd name="T58" fmla="*/ 18 w 203"/>
                  <a:gd name="T59" fmla="*/ 73 h 133"/>
                  <a:gd name="T60" fmla="*/ 44 w 203"/>
                  <a:gd name="T61" fmla="*/ 71 h 133"/>
                  <a:gd name="T62" fmla="*/ 21 w 203"/>
                  <a:gd name="T63" fmla="*/ 82 h 133"/>
                  <a:gd name="T64" fmla="*/ 39 w 203"/>
                  <a:gd name="T65" fmla="*/ 84 h 133"/>
                  <a:gd name="T66" fmla="*/ 94 w 203"/>
                  <a:gd name="T67" fmla="*/ 85 h 133"/>
                  <a:gd name="T68" fmla="*/ 79 w 203"/>
                  <a:gd name="T69" fmla="*/ 93 h 133"/>
                  <a:gd name="T70" fmla="*/ 39 w 203"/>
                  <a:gd name="T71" fmla="*/ 99 h 133"/>
                  <a:gd name="T72" fmla="*/ 45 w 203"/>
                  <a:gd name="T73" fmla="*/ 105 h 133"/>
                  <a:gd name="T74" fmla="*/ 69 w 203"/>
                  <a:gd name="T75" fmla="*/ 123 h 133"/>
                  <a:gd name="T76" fmla="*/ 101 w 203"/>
                  <a:gd name="T77" fmla="*/ 133 h 133"/>
                  <a:gd name="T78" fmla="*/ 106 w 203"/>
                  <a:gd name="T79" fmla="*/ 125 h 133"/>
                  <a:gd name="T80" fmla="*/ 110 w 203"/>
                  <a:gd name="T81" fmla="*/ 115 h 133"/>
                  <a:gd name="T82" fmla="*/ 131 w 203"/>
                  <a:gd name="T83" fmla="*/ 131 h 133"/>
                  <a:gd name="T84" fmla="*/ 142 w 203"/>
                  <a:gd name="T85" fmla="*/ 123 h 133"/>
                  <a:gd name="T86" fmla="*/ 150 w 203"/>
                  <a:gd name="T87" fmla="*/ 119 h 133"/>
                  <a:gd name="T88" fmla="*/ 151 w 203"/>
                  <a:gd name="T89" fmla="*/ 104 h 133"/>
                  <a:gd name="T90" fmla="*/ 160 w 203"/>
                  <a:gd name="T91" fmla="*/ 110 h 133"/>
                  <a:gd name="T92" fmla="*/ 203 w 203"/>
                  <a:gd name="T93" fmla="*/ 91 h 133"/>
                  <a:gd name="T94" fmla="*/ 190 w 203"/>
                  <a:gd name="T95" fmla="*/ 77 h 133"/>
                  <a:gd name="T96" fmla="*/ 168 w 203"/>
                  <a:gd name="T97" fmla="*/ 61 h 133"/>
                  <a:gd name="T98" fmla="*/ 161 w 203"/>
                  <a:gd name="T99" fmla="*/ 53 h 133"/>
                  <a:gd name="T100" fmla="*/ 143 w 203"/>
                  <a:gd name="T101" fmla="*/ 42 h 133"/>
                  <a:gd name="T102" fmla="*/ 149 w 203"/>
                  <a:gd name="T103" fmla="*/ 55 h 133"/>
                  <a:gd name="T104" fmla="*/ 131 w 203"/>
                  <a:gd name="T105" fmla="*/ 39 h 133"/>
                  <a:gd name="T106" fmla="*/ 89 w 203"/>
                  <a:gd name="T107" fmla="*/ 9 h 133"/>
                  <a:gd name="T108" fmla="*/ 75 w 203"/>
                  <a:gd name="T109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3" h="133">
                    <a:moveTo>
                      <a:pt x="62" y="0"/>
                    </a:moveTo>
                    <a:lnTo>
                      <a:pt x="75" y="3"/>
                    </a:lnTo>
                    <a:lnTo>
                      <a:pt x="89" y="9"/>
                    </a:lnTo>
                    <a:lnTo>
                      <a:pt x="92" y="16"/>
                    </a:lnTo>
                    <a:lnTo>
                      <a:pt x="97" y="24"/>
                    </a:lnTo>
                    <a:lnTo>
                      <a:pt x="108" y="36"/>
                    </a:lnTo>
                    <a:lnTo>
                      <a:pt x="131" y="40"/>
                    </a:lnTo>
                    <a:lnTo>
                      <a:pt x="130" y="48"/>
                    </a:lnTo>
                    <a:lnTo>
                      <a:pt x="134" y="55"/>
                    </a:lnTo>
                    <a:lnTo>
                      <a:pt x="146" y="59"/>
                    </a:lnTo>
                    <a:lnTo>
                      <a:pt x="149" y="55"/>
                    </a:lnTo>
                    <a:lnTo>
                      <a:pt x="138" y="50"/>
                    </a:lnTo>
                    <a:lnTo>
                      <a:pt x="143" y="43"/>
                    </a:lnTo>
                    <a:lnTo>
                      <a:pt x="158" y="45"/>
                    </a:lnTo>
                    <a:lnTo>
                      <a:pt x="160" y="53"/>
                    </a:lnTo>
                    <a:lnTo>
                      <a:pt x="156" y="58"/>
                    </a:lnTo>
                    <a:lnTo>
                      <a:pt x="167" y="62"/>
                    </a:lnTo>
                    <a:lnTo>
                      <a:pt x="166" y="77"/>
                    </a:lnTo>
                    <a:lnTo>
                      <a:pt x="190" y="77"/>
                    </a:lnTo>
                    <a:lnTo>
                      <a:pt x="201" y="80"/>
                    </a:lnTo>
                    <a:lnTo>
                      <a:pt x="202" y="90"/>
                    </a:lnTo>
                    <a:lnTo>
                      <a:pt x="190" y="93"/>
                    </a:lnTo>
                    <a:lnTo>
                      <a:pt x="168" y="102"/>
                    </a:lnTo>
                    <a:lnTo>
                      <a:pt x="160" y="109"/>
                    </a:lnTo>
                    <a:lnTo>
                      <a:pt x="154" y="109"/>
                    </a:lnTo>
                    <a:lnTo>
                      <a:pt x="151" y="103"/>
                    </a:lnTo>
                    <a:lnTo>
                      <a:pt x="145" y="104"/>
                    </a:lnTo>
                    <a:lnTo>
                      <a:pt x="152" y="113"/>
                    </a:lnTo>
                    <a:lnTo>
                      <a:pt x="149" y="119"/>
                    </a:lnTo>
                    <a:lnTo>
                      <a:pt x="140" y="117"/>
                    </a:lnTo>
                    <a:lnTo>
                      <a:pt x="137" y="118"/>
                    </a:lnTo>
                    <a:lnTo>
                      <a:pt x="142" y="123"/>
                    </a:lnTo>
                    <a:lnTo>
                      <a:pt x="131" y="131"/>
                    </a:lnTo>
                    <a:lnTo>
                      <a:pt x="119" y="120"/>
                    </a:lnTo>
                    <a:lnTo>
                      <a:pt x="118" y="117"/>
                    </a:lnTo>
                    <a:lnTo>
                      <a:pt x="110" y="115"/>
                    </a:lnTo>
                    <a:lnTo>
                      <a:pt x="108" y="118"/>
                    </a:lnTo>
                    <a:lnTo>
                      <a:pt x="119" y="127"/>
                    </a:lnTo>
                    <a:lnTo>
                      <a:pt x="106" y="125"/>
                    </a:lnTo>
                    <a:lnTo>
                      <a:pt x="106" y="129"/>
                    </a:lnTo>
                    <a:lnTo>
                      <a:pt x="101" y="133"/>
                    </a:lnTo>
                    <a:lnTo>
                      <a:pt x="69" y="127"/>
                    </a:lnTo>
                    <a:lnTo>
                      <a:pt x="69" y="123"/>
                    </a:lnTo>
                    <a:lnTo>
                      <a:pt x="57" y="117"/>
                    </a:lnTo>
                    <a:lnTo>
                      <a:pt x="47" y="106"/>
                    </a:lnTo>
                    <a:lnTo>
                      <a:pt x="57" y="107"/>
                    </a:lnTo>
                    <a:lnTo>
                      <a:pt x="56" y="104"/>
                    </a:lnTo>
                    <a:lnTo>
                      <a:pt x="41" y="99"/>
                    </a:lnTo>
                    <a:lnTo>
                      <a:pt x="57" y="89"/>
                    </a:lnTo>
                    <a:lnTo>
                      <a:pt x="79" y="93"/>
                    </a:lnTo>
                    <a:lnTo>
                      <a:pt x="99" y="91"/>
                    </a:lnTo>
                    <a:lnTo>
                      <a:pt x="72" y="89"/>
                    </a:lnTo>
                    <a:lnTo>
                      <a:pt x="93" y="87"/>
                    </a:lnTo>
                    <a:lnTo>
                      <a:pt x="94" y="84"/>
                    </a:lnTo>
                    <a:lnTo>
                      <a:pt x="77" y="83"/>
                    </a:lnTo>
                    <a:lnTo>
                      <a:pt x="71" y="80"/>
                    </a:lnTo>
                    <a:lnTo>
                      <a:pt x="39" y="83"/>
                    </a:lnTo>
                    <a:lnTo>
                      <a:pt x="21" y="82"/>
                    </a:lnTo>
                    <a:lnTo>
                      <a:pt x="20" y="77"/>
                    </a:lnTo>
                    <a:lnTo>
                      <a:pt x="42" y="76"/>
                    </a:lnTo>
                    <a:lnTo>
                      <a:pt x="45" y="70"/>
                    </a:lnTo>
                    <a:lnTo>
                      <a:pt x="33" y="74"/>
                    </a:lnTo>
                    <a:lnTo>
                      <a:pt x="18" y="73"/>
                    </a:lnTo>
                    <a:lnTo>
                      <a:pt x="10" y="67"/>
                    </a:lnTo>
                    <a:lnTo>
                      <a:pt x="6" y="54"/>
                    </a:lnTo>
                    <a:lnTo>
                      <a:pt x="13" y="53"/>
                    </a:lnTo>
                    <a:lnTo>
                      <a:pt x="23" y="58"/>
                    </a:lnTo>
                    <a:lnTo>
                      <a:pt x="44" y="59"/>
                    </a:lnTo>
                    <a:lnTo>
                      <a:pt x="44" y="53"/>
                    </a:lnTo>
                    <a:lnTo>
                      <a:pt x="27" y="53"/>
                    </a:lnTo>
                    <a:lnTo>
                      <a:pt x="3" y="44"/>
                    </a:lnTo>
                    <a:lnTo>
                      <a:pt x="25" y="44"/>
                    </a:lnTo>
                    <a:lnTo>
                      <a:pt x="25" y="41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32" y="34"/>
                    </a:lnTo>
                    <a:lnTo>
                      <a:pt x="48" y="37"/>
                    </a:lnTo>
                    <a:lnTo>
                      <a:pt x="53" y="35"/>
                    </a:lnTo>
                    <a:lnTo>
                      <a:pt x="29" y="25"/>
                    </a:lnTo>
                    <a:lnTo>
                      <a:pt x="33" y="16"/>
                    </a:lnTo>
                    <a:lnTo>
                      <a:pt x="39" y="17"/>
                    </a:lnTo>
                    <a:lnTo>
                      <a:pt x="44" y="22"/>
                    </a:lnTo>
                    <a:lnTo>
                      <a:pt x="51" y="19"/>
                    </a:lnTo>
                    <a:lnTo>
                      <a:pt x="42" y="15"/>
                    </a:lnTo>
                    <a:lnTo>
                      <a:pt x="64" y="12"/>
                    </a:lnTo>
                    <a:lnTo>
                      <a:pt x="57" y="8"/>
                    </a:lnTo>
                    <a:lnTo>
                      <a:pt x="39" y="8"/>
                    </a:lnTo>
                    <a:lnTo>
                      <a:pt x="38" y="3"/>
                    </a:lnTo>
                    <a:lnTo>
                      <a:pt x="51" y="0"/>
                    </a:lnTo>
                    <a:lnTo>
                      <a:pt x="62" y="0"/>
                    </a:lnTo>
                    <a:close/>
                    <a:moveTo>
                      <a:pt x="62" y="0"/>
                    </a:moveTo>
                    <a:lnTo>
                      <a:pt x="62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57" y="8"/>
                    </a:lnTo>
                    <a:lnTo>
                      <a:pt x="63" y="11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50" y="19"/>
                    </a:lnTo>
                    <a:lnTo>
                      <a:pt x="44" y="22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9" y="26"/>
                    </a:lnTo>
                    <a:lnTo>
                      <a:pt x="52" y="35"/>
                    </a:lnTo>
                    <a:lnTo>
                      <a:pt x="48" y="37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25" y="41"/>
                    </a:lnTo>
                    <a:lnTo>
                      <a:pt x="25" y="44"/>
                    </a:lnTo>
                    <a:lnTo>
                      <a:pt x="3" y="44"/>
                    </a:lnTo>
                    <a:lnTo>
                      <a:pt x="0" y="44"/>
                    </a:lnTo>
                    <a:lnTo>
                      <a:pt x="3" y="45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43" y="54"/>
                    </a:lnTo>
                    <a:lnTo>
                      <a:pt x="43" y="59"/>
                    </a:lnTo>
                    <a:lnTo>
                      <a:pt x="23" y="58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6" y="54"/>
                    </a:lnTo>
                    <a:lnTo>
                      <a:pt x="5" y="54"/>
                    </a:lnTo>
                    <a:lnTo>
                      <a:pt x="6" y="54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44" y="71"/>
                    </a:lnTo>
                    <a:lnTo>
                      <a:pt x="42" y="75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21" y="82"/>
                    </a:lnTo>
                    <a:lnTo>
                      <a:pt x="21" y="83"/>
                    </a:lnTo>
                    <a:lnTo>
                      <a:pt x="21" y="83"/>
                    </a:lnTo>
                    <a:lnTo>
                      <a:pt x="39" y="84"/>
                    </a:lnTo>
                    <a:lnTo>
                      <a:pt x="39" y="84"/>
                    </a:lnTo>
                    <a:lnTo>
                      <a:pt x="39" y="84"/>
                    </a:lnTo>
                    <a:lnTo>
                      <a:pt x="71" y="81"/>
                    </a:lnTo>
                    <a:lnTo>
                      <a:pt x="77" y="84"/>
                    </a:lnTo>
                    <a:lnTo>
                      <a:pt x="77" y="84"/>
                    </a:lnTo>
                    <a:lnTo>
                      <a:pt x="77" y="84"/>
                    </a:lnTo>
                    <a:lnTo>
                      <a:pt x="94" y="85"/>
                    </a:lnTo>
                    <a:lnTo>
                      <a:pt x="93" y="86"/>
                    </a:lnTo>
                    <a:lnTo>
                      <a:pt x="72" y="89"/>
                    </a:lnTo>
                    <a:lnTo>
                      <a:pt x="72" y="89"/>
                    </a:lnTo>
                    <a:lnTo>
                      <a:pt x="95" y="91"/>
                    </a:lnTo>
                    <a:lnTo>
                      <a:pt x="79" y="93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40" y="99"/>
                    </a:lnTo>
                    <a:lnTo>
                      <a:pt x="39" y="99"/>
                    </a:lnTo>
                    <a:lnTo>
                      <a:pt x="40" y="100"/>
                    </a:lnTo>
                    <a:lnTo>
                      <a:pt x="55" y="104"/>
                    </a:lnTo>
                    <a:lnTo>
                      <a:pt x="56" y="107"/>
                    </a:lnTo>
                    <a:lnTo>
                      <a:pt x="47" y="105"/>
                    </a:lnTo>
                    <a:lnTo>
                      <a:pt x="45" y="105"/>
                    </a:lnTo>
                    <a:lnTo>
                      <a:pt x="46" y="106"/>
                    </a:lnTo>
                    <a:lnTo>
                      <a:pt x="57" y="117"/>
                    </a:lnTo>
                    <a:lnTo>
                      <a:pt x="57" y="118"/>
                    </a:lnTo>
                    <a:lnTo>
                      <a:pt x="57" y="118"/>
                    </a:lnTo>
                    <a:lnTo>
                      <a:pt x="69" y="123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101" y="133"/>
                    </a:lnTo>
                    <a:lnTo>
                      <a:pt x="101" y="133"/>
                    </a:lnTo>
                    <a:lnTo>
                      <a:pt x="101" y="133"/>
                    </a:lnTo>
                    <a:lnTo>
                      <a:pt x="106" y="130"/>
                    </a:lnTo>
                    <a:lnTo>
                      <a:pt x="106" y="129"/>
                    </a:lnTo>
                    <a:lnTo>
                      <a:pt x="106" y="129"/>
                    </a:lnTo>
                    <a:lnTo>
                      <a:pt x="106" y="125"/>
                    </a:lnTo>
                    <a:lnTo>
                      <a:pt x="119" y="128"/>
                    </a:lnTo>
                    <a:lnTo>
                      <a:pt x="121" y="128"/>
                    </a:lnTo>
                    <a:lnTo>
                      <a:pt x="120" y="127"/>
                    </a:lnTo>
                    <a:lnTo>
                      <a:pt x="109" y="118"/>
                    </a:lnTo>
                    <a:lnTo>
                      <a:pt x="110" y="115"/>
                    </a:lnTo>
                    <a:lnTo>
                      <a:pt x="117" y="117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31" y="131"/>
                    </a:lnTo>
                    <a:lnTo>
                      <a:pt x="131" y="131"/>
                    </a:lnTo>
                    <a:lnTo>
                      <a:pt x="132" y="131"/>
                    </a:lnTo>
                    <a:lnTo>
                      <a:pt x="142" y="124"/>
                    </a:lnTo>
                    <a:lnTo>
                      <a:pt x="143" y="123"/>
                    </a:lnTo>
                    <a:lnTo>
                      <a:pt x="142" y="123"/>
                    </a:lnTo>
                    <a:lnTo>
                      <a:pt x="138" y="118"/>
                    </a:lnTo>
                    <a:lnTo>
                      <a:pt x="140" y="117"/>
                    </a:lnTo>
                    <a:lnTo>
                      <a:pt x="149" y="120"/>
                    </a:lnTo>
                    <a:lnTo>
                      <a:pt x="150" y="120"/>
                    </a:lnTo>
                    <a:lnTo>
                      <a:pt x="150" y="119"/>
                    </a:lnTo>
                    <a:lnTo>
                      <a:pt x="153" y="113"/>
                    </a:lnTo>
                    <a:lnTo>
                      <a:pt x="153" y="113"/>
                    </a:lnTo>
                    <a:lnTo>
                      <a:pt x="153" y="113"/>
                    </a:lnTo>
                    <a:lnTo>
                      <a:pt x="146" y="104"/>
                    </a:lnTo>
                    <a:lnTo>
                      <a:pt x="151" y="104"/>
                    </a:lnTo>
                    <a:lnTo>
                      <a:pt x="154" y="109"/>
                    </a:lnTo>
                    <a:lnTo>
                      <a:pt x="154" y="109"/>
                    </a:lnTo>
                    <a:lnTo>
                      <a:pt x="154" y="109"/>
                    </a:lnTo>
                    <a:lnTo>
                      <a:pt x="160" y="110"/>
                    </a:lnTo>
                    <a:lnTo>
                      <a:pt x="160" y="110"/>
                    </a:lnTo>
                    <a:lnTo>
                      <a:pt x="160" y="110"/>
                    </a:lnTo>
                    <a:lnTo>
                      <a:pt x="168" y="102"/>
                    </a:lnTo>
                    <a:lnTo>
                      <a:pt x="190" y="93"/>
                    </a:lnTo>
                    <a:lnTo>
                      <a:pt x="202" y="91"/>
                    </a:lnTo>
                    <a:lnTo>
                      <a:pt x="203" y="91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201" y="79"/>
                    </a:lnTo>
                    <a:lnTo>
                      <a:pt x="201" y="79"/>
                    </a:lnTo>
                    <a:lnTo>
                      <a:pt x="190" y="77"/>
                    </a:lnTo>
                    <a:lnTo>
                      <a:pt x="190" y="77"/>
                    </a:lnTo>
                    <a:lnTo>
                      <a:pt x="190" y="77"/>
                    </a:lnTo>
                    <a:lnTo>
                      <a:pt x="166" y="77"/>
                    </a:lnTo>
                    <a:lnTo>
                      <a:pt x="168" y="62"/>
                    </a:lnTo>
                    <a:lnTo>
                      <a:pt x="168" y="61"/>
                    </a:lnTo>
                    <a:lnTo>
                      <a:pt x="168" y="61"/>
                    </a:lnTo>
                    <a:lnTo>
                      <a:pt x="156" y="57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3"/>
                    </a:lnTo>
                    <a:lnTo>
                      <a:pt x="159" y="45"/>
                    </a:lnTo>
                    <a:lnTo>
                      <a:pt x="159" y="45"/>
                    </a:lnTo>
                    <a:lnTo>
                      <a:pt x="158" y="45"/>
                    </a:lnTo>
                    <a:lnTo>
                      <a:pt x="143" y="42"/>
                    </a:lnTo>
                    <a:lnTo>
                      <a:pt x="143" y="42"/>
                    </a:lnTo>
                    <a:lnTo>
                      <a:pt x="143" y="42"/>
                    </a:lnTo>
                    <a:lnTo>
                      <a:pt x="138" y="50"/>
                    </a:lnTo>
                    <a:lnTo>
                      <a:pt x="138" y="51"/>
                    </a:lnTo>
                    <a:lnTo>
                      <a:pt x="138" y="51"/>
                    </a:lnTo>
                    <a:lnTo>
                      <a:pt x="149" y="55"/>
                    </a:lnTo>
                    <a:lnTo>
                      <a:pt x="146" y="59"/>
                    </a:lnTo>
                    <a:lnTo>
                      <a:pt x="135" y="55"/>
                    </a:lnTo>
                    <a:lnTo>
                      <a:pt x="130" y="48"/>
                    </a:lnTo>
                    <a:lnTo>
                      <a:pt x="131" y="40"/>
                    </a:lnTo>
                    <a:lnTo>
                      <a:pt x="131" y="39"/>
                    </a:lnTo>
                    <a:lnTo>
                      <a:pt x="131" y="39"/>
                    </a:lnTo>
                    <a:lnTo>
                      <a:pt x="109" y="36"/>
                    </a:lnTo>
                    <a:lnTo>
                      <a:pt x="97" y="24"/>
                    </a:lnTo>
                    <a:lnTo>
                      <a:pt x="92" y="16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8" name="Freeform 1780"/>
              <p:cNvSpPr>
                <a:spLocks noEditPoints="1"/>
              </p:cNvSpPr>
              <p:nvPr/>
            </p:nvSpPr>
            <p:spPr bwMode="gray">
              <a:xfrm>
                <a:off x="1283" y="355"/>
                <a:ext cx="203" cy="133"/>
              </a:xfrm>
              <a:custGeom>
                <a:avLst/>
                <a:gdLst>
                  <a:gd name="T0" fmla="*/ 97 w 203"/>
                  <a:gd name="T1" fmla="*/ 24 h 133"/>
                  <a:gd name="T2" fmla="*/ 146 w 203"/>
                  <a:gd name="T3" fmla="*/ 59 h 133"/>
                  <a:gd name="T4" fmla="*/ 160 w 203"/>
                  <a:gd name="T5" fmla="*/ 53 h 133"/>
                  <a:gd name="T6" fmla="*/ 201 w 203"/>
                  <a:gd name="T7" fmla="*/ 80 h 133"/>
                  <a:gd name="T8" fmla="*/ 154 w 203"/>
                  <a:gd name="T9" fmla="*/ 109 h 133"/>
                  <a:gd name="T10" fmla="*/ 140 w 203"/>
                  <a:gd name="T11" fmla="*/ 117 h 133"/>
                  <a:gd name="T12" fmla="*/ 118 w 203"/>
                  <a:gd name="T13" fmla="*/ 117 h 133"/>
                  <a:gd name="T14" fmla="*/ 106 w 203"/>
                  <a:gd name="T15" fmla="*/ 129 h 133"/>
                  <a:gd name="T16" fmla="*/ 47 w 203"/>
                  <a:gd name="T17" fmla="*/ 106 h 133"/>
                  <a:gd name="T18" fmla="*/ 79 w 203"/>
                  <a:gd name="T19" fmla="*/ 93 h 133"/>
                  <a:gd name="T20" fmla="*/ 77 w 203"/>
                  <a:gd name="T21" fmla="*/ 83 h 133"/>
                  <a:gd name="T22" fmla="*/ 42 w 203"/>
                  <a:gd name="T23" fmla="*/ 76 h 133"/>
                  <a:gd name="T24" fmla="*/ 6 w 203"/>
                  <a:gd name="T25" fmla="*/ 54 h 133"/>
                  <a:gd name="T26" fmla="*/ 27 w 203"/>
                  <a:gd name="T27" fmla="*/ 53 h 133"/>
                  <a:gd name="T28" fmla="*/ 16 w 203"/>
                  <a:gd name="T29" fmla="*/ 34 h 133"/>
                  <a:gd name="T30" fmla="*/ 33 w 203"/>
                  <a:gd name="T31" fmla="*/ 16 h 133"/>
                  <a:gd name="T32" fmla="*/ 64 w 203"/>
                  <a:gd name="T33" fmla="*/ 12 h 133"/>
                  <a:gd name="T34" fmla="*/ 62 w 203"/>
                  <a:gd name="T35" fmla="*/ 0 h 133"/>
                  <a:gd name="T36" fmla="*/ 51 w 203"/>
                  <a:gd name="T37" fmla="*/ 0 h 133"/>
                  <a:gd name="T38" fmla="*/ 39 w 203"/>
                  <a:gd name="T39" fmla="*/ 8 h 133"/>
                  <a:gd name="T40" fmla="*/ 42 w 203"/>
                  <a:gd name="T41" fmla="*/ 14 h 133"/>
                  <a:gd name="T42" fmla="*/ 39 w 203"/>
                  <a:gd name="T43" fmla="*/ 17 h 133"/>
                  <a:gd name="T44" fmla="*/ 28 w 203"/>
                  <a:gd name="T45" fmla="*/ 25 h 133"/>
                  <a:gd name="T46" fmla="*/ 32 w 203"/>
                  <a:gd name="T47" fmla="*/ 33 h 133"/>
                  <a:gd name="T48" fmla="*/ 16 w 203"/>
                  <a:gd name="T49" fmla="*/ 34 h 133"/>
                  <a:gd name="T50" fmla="*/ 25 w 203"/>
                  <a:gd name="T51" fmla="*/ 44 h 133"/>
                  <a:gd name="T52" fmla="*/ 27 w 203"/>
                  <a:gd name="T53" fmla="*/ 53 h 133"/>
                  <a:gd name="T54" fmla="*/ 13 w 203"/>
                  <a:gd name="T55" fmla="*/ 52 h 133"/>
                  <a:gd name="T56" fmla="*/ 6 w 203"/>
                  <a:gd name="T57" fmla="*/ 54 h 133"/>
                  <a:gd name="T58" fmla="*/ 18 w 203"/>
                  <a:gd name="T59" fmla="*/ 73 h 133"/>
                  <a:gd name="T60" fmla="*/ 44 w 203"/>
                  <a:gd name="T61" fmla="*/ 71 h 133"/>
                  <a:gd name="T62" fmla="*/ 21 w 203"/>
                  <a:gd name="T63" fmla="*/ 82 h 133"/>
                  <a:gd name="T64" fmla="*/ 39 w 203"/>
                  <a:gd name="T65" fmla="*/ 84 h 133"/>
                  <a:gd name="T66" fmla="*/ 94 w 203"/>
                  <a:gd name="T67" fmla="*/ 85 h 133"/>
                  <a:gd name="T68" fmla="*/ 79 w 203"/>
                  <a:gd name="T69" fmla="*/ 93 h 133"/>
                  <a:gd name="T70" fmla="*/ 39 w 203"/>
                  <a:gd name="T71" fmla="*/ 99 h 133"/>
                  <a:gd name="T72" fmla="*/ 45 w 203"/>
                  <a:gd name="T73" fmla="*/ 105 h 133"/>
                  <a:gd name="T74" fmla="*/ 69 w 203"/>
                  <a:gd name="T75" fmla="*/ 123 h 133"/>
                  <a:gd name="T76" fmla="*/ 101 w 203"/>
                  <a:gd name="T77" fmla="*/ 133 h 133"/>
                  <a:gd name="T78" fmla="*/ 106 w 203"/>
                  <a:gd name="T79" fmla="*/ 125 h 133"/>
                  <a:gd name="T80" fmla="*/ 110 w 203"/>
                  <a:gd name="T81" fmla="*/ 115 h 133"/>
                  <a:gd name="T82" fmla="*/ 131 w 203"/>
                  <a:gd name="T83" fmla="*/ 131 h 133"/>
                  <a:gd name="T84" fmla="*/ 142 w 203"/>
                  <a:gd name="T85" fmla="*/ 123 h 133"/>
                  <a:gd name="T86" fmla="*/ 150 w 203"/>
                  <a:gd name="T87" fmla="*/ 119 h 133"/>
                  <a:gd name="T88" fmla="*/ 151 w 203"/>
                  <a:gd name="T89" fmla="*/ 104 h 133"/>
                  <a:gd name="T90" fmla="*/ 160 w 203"/>
                  <a:gd name="T91" fmla="*/ 110 h 133"/>
                  <a:gd name="T92" fmla="*/ 203 w 203"/>
                  <a:gd name="T93" fmla="*/ 91 h 133"/>
                  <a:gd name="T94" fmla="*/ 190 w 203"/>
                  <a:gd name="T95" fmla="*/ 77 h 133"/>
                  <a:gd name="T96" fmla="*/ 168 w 203"/>
                  <a:gd name="T97" fmla="*/ 61 h 133"/>
                  <a:gd name="T98" fmla="*/ 161 w 203"/>
                  <a:gd name="T99" fmla="*/ 53 h 133"/>
                  <a:gd name="T100" fmla="*/ 143 w 203"/>
                  <a:gd name="T101" fmla="*/ 42 h 133"/>
                  <a:gd name="T102" fmla="*/ 149 w 203"/>
                  <a:gd name="T103" fmla="*/ 55 h 133"/>
                  <a:gd name="T104" fmla="*/ 131 w 203"/>
                  <a:gd name="T105" fmla="*/ 39 h 133"/>
                  <a:gd name="T106" fmla="*/ 89 w 203"/>
                  <a:gd name="T107" fmla="*/ 9 h 133"/>
                  <a:gd name="T108" fmla="*/ 75 w 203"/>
                  <a:gd name="T109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3" h="133">
                    <a:moveTo>
                      <a:pt x="62" y="0"/>
                    </a:moveTo>
                    <a:lnTo>
                      <a:pt x="75" y="3"/>
                    </a:lnTo>
                    <a:lnTo>
                      <a:pt x="89" y="9"/>
                    </a:lnTo>
                    <a:lnTo>
                      <a:pt x="92" y="16"/>
                    </a:lnTo>
                    <a:lnTo>
                      <a:pt x="97" y="24"/>
                    </a:lnTo>
                    <a:lnTo>
                      <a:pt x="108" y="36"/>
                    </a:lnTo>
                    <a:lnTo>
                      <a:pt x="131" y="40"/>
                    </a:lnTo>
                    <a:lnTo>
                      <a:pt x="130" y="48"/>
                    </a:lnTo>
                    <a:lnTo>
                      <a:pt x="134" y="55"/>
                    </a:lnTo>
                    <a:lnTo>
                      <a:pt x="146" y="59"/>
                    </a:lnTo>
                    <a:lnTo>
                      <a:pt x="149" y="55"/>
                    </a:lnTo>
                    <a:lnTo>
                      <a:pt x="138" y="50"/>
                    </a:lnTo>
                    <a:lnTo>
                      <a:pt x="143" y="43"/>
                    </a:lnTo>
                    <a:lnTo>
                      <a:pt x="158" y="45"/>
                    </a:lnTo>
                    <a:lnTo>
                      <a:pt x="160" y="53"/>
                    </a:lnTo>
                    <a:lnTo>
                      <a:pt x="156" y="58"/>
                    </a:lnTo>
                    <a:lnTo>
                      <a:pt x="167" y="62"/>
                    </a:lnTo>
                    <a:lnTo>
                      <a:pt x="166" y="77"/>
                    </a:lnTo>
                    <a:lnTo>
                      <a:pt x="190" y="77"/>
                    </a:lnTo>
                    <a:lnTo>
                      <a:pt x="201" y="80"/>
                    </a:lnTo>
                    <a:lnTo>
                      <a:pt x="202" y="90"/>
                    </a:lnTo>
                    <a:lnTo>
                      <a:pt x="190" y="93"/>
                    </a:lnTo>
                    <a:lnTo>
                      <a:pt x="168" y="102"/>
                    </a:lnTo>
                    <a:lnTo>
                      <a:pt x="160" y="109"/>
                    </a:lnTo>
                    <a:lnTo>
                      <a:pt x="154" y="109"/>
                    </a:lnTo>
                    <a:lnTo>
                      <a:pt x="151" y="103"/>
                    </a:lnTo>
                    <a:lnTo>
                      <a:pt x="145" y="104"/>
                    </a:lnTo>
                    <a:lnTo>
                      <a:pt x="152" y="113"/>
                    </a:lnTo>
                    <a:lnTo>
                      <a:pt x="149" y="119"/>
                    </a:lnTo>
                    <a:lnTo>
                      <a:pt x="140" y="117"/>
                    </a:lnTo>
                    <a:lnTo>
                      <a:pt x="137" y="118"/>
                    </a:lnTo>
                    <a:lnTo>
                      <a:pt x="142" y="123"/>
                    </a:lnTo>
                    <a:lnTo>
                      <a:pt x="131" y="131"/>
                    </a:lnTo>
                    <a:lnTo>
                      <a:pt x="119" y="120"/>
                    </a:lnTo>
                    <a:lnTo>
                      <a:pt x="118" y="117"/>
                    </a:lnTo>
                    <a:lnTo>
                      <a:pt x="110" y="115"/>
                    </a:lnTo>
                    <a:lnTo>
                      <a:pt x="108" y="118"/>
                    </a:lnTo>
                    <a:lnTo>
                      <a:pt x="119" y="127"/>
                    </a:lnTo>
                    <a:lnTo>
                      <a:pt x="106" y="125"/>
                    </a:lnTo>
                    <a:lnTo>
                      <a:pt x="106" y="129"/>
                    </a:lnTo>
                    <a:lnTo>
                      <a:pt x="101" y="133"/>
                    </a:lnTo>
                    <a:lnTo>
                      <a:pt x="69" y="127"/>
                    </a:lnTo>
                    <a:lnTo>
                      <a:pt x="69" y="123"/>
                    </a:lnTo>
                    <a:lnTo>
                      <a:pt x="57" y="117"/>
                    </a:lnTo>
                    <a:lnTo>
                      <a:pt x="47" y="106"/>
                    </a:lnTo>
                    <a:lnTo>
                      <a:pt x="57" y="107"/>
                    </a:lnTo>
                    <a:lnTo>
                      <a:pt x="56" y="104"/>
                    </a:lnTo>
                    <a:lnTo>
                      <a:pt x="41" y="99"/>
                    </a:lnTo>
                    <a:lnTo>
                      <a:pt x="57" y="89"/>
                    </a:lnTo>
                    <a:lnTo>
                      <a:pt x="79" y="93"/>
                    </a:lnTo>
                    <a:lnTo>
                      <a:pt x="99" y="91"/>
                    </a:lnTo>
                    <a:lnTo>
                      <a:pt x="72" y="89"/>
                    </a:lnTo>
                    <a:lnTo>
                      <a:pt x="93" y="87"/>
                    </a:lnTo>
                    <a:lnTo>
                      <a:pt x="94" y="84"/>
                    </a:lnTo>
                    <a:lnTo>
                      <a:pt x="77" y="83"/>
                    </a:lnTo>
                    <a:lnTo>
                      <a:pt x="71" y="80"/>
                    </a:lnTo>
                    <a:lnTo>
                      <a:pt x="39" y="83"/>
                    </a:lnTo>
                    <a:lnTo>
                      <a:pt x="21" y="82"/>
                    </a:lnTo>
                    <a:lnTo>
                      <a:pt x="20" y="77"/>
                    </a:lnTo>
                    <a:lnTo>
                      <a:pt x="42" y="76"/>
                    </a:lnTo>
                    <a:lnTo>
                      <a:pt x="45" y="70"/>
                    </a:lnTo>
                    <a:lnTo>
                      <a:pt x="33" y="74"/>
                    </a:lnTo>
                    <a:lnTo>
                      <a:pt x="18" y="73"/>
                    </a:lnTo>
                    <a:lnTo>
                      <a:pt x="10" y="67"/>
                    </a:lnTo>
                    <a:lnTo>
                      <a:pt x="6" y="54"/>
                    </a:lnTo>
                    <a:lnTo>
                      <a:pt x="13" y="53"/>
                    </a:lnTo>
                    <a:lnTo>
                      <a:pt x="23" y="58"/>
                    </a:lnTo>
                    <a:lnTo>
                      <a:pt x="44" y="59"/>
                    </a:lnTo>
                    <a:lnTo>
                      <a:pt x="44" y="53"/>
                    </a:lnTo>
                    <a:lnTo>
                      <a:pt x="27" y="53"/>
                    </a:lnTo>
                    <a:lnTo>
                      <a:pt x="3" y="44"/>
                    </a:lnTo>
                    <a:lnTo>
                      <a:pt x="25" y="44"/>
                    </a:lnTo>
                    <a:lnTo>
                      <a:pt x="25" y="41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32" y="34"/>
                    </a:lnTo>
                    <a:lnTo>
                      <a:pt x="48" y="37"/>
                    </a:lnTo>
                    <a:lnTo>
                      <a:pt x="53" y="35"/>
                    </a:lnTo>
                    <a:lnTo>
                      <a:pt x="29" y="25"/>
                    </a:lnTo>
                    <a:lnTo>
                      <a:pt x="33" y="16"/>
                    </a:lnTo>
                    <a:lnTo>
                      <a:pt x="39" y="17"/>
                    </a:lnTo>
                    <a:lnTo>
                      <a:pt x="44" y="22"/>
                    </a:lnTo>
                    <a:lnTo>
                      <a:pt x="51" y="19"/>
                    </a:lnTo>
                    <a:lnTo>
                      <a:pt x="42" y="15"/>
                    </a:lnTo>
                    <a:lnTo>
                      <a:pt x="64" y="12"/>
                    </a:lnTo>
                    <a:lnTo>
                      <a:pt x="57" y="8"/>
                    </a:lnTo>
                    <a:lnTo>
                      <a:pt x="39" y="8"/>
                    </a:lnTo>
                    <a:lnTo>
                      <a:pt x="38" y="3"/>
                    </a:lnTo>
                    <a:lnTo>
                      <a:pt x="51" y="0"/>
                    </a:lnTo>
                    <a:lnTo>
                      <a:pt x="62" y="0"/>
                    </a:lnTo>
                    <a:moveTo>
                      <a:pt x="62" y="0"/>
                    </a:moveTo>
                    <a:lnTo>
                      <a:pt x="62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57" y="8"/>
                    </a:lnTo>
                    <a:lnTo>
                      <a:pt x="63" y="11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50" y="19"/>
                    </a:lnTo>
                    <a:lnTo>
                      <a:pt x="44" y="22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9" y="26"/>
                    </a:lnTo>
                    <a:lnTo>
                      <a:pt x="52" y="35"/>
                    </a:lnTo>
                    <a:lnTo>
                      <a:pt x="48" y="37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25" y="41"/>
                    </a:lnTo>
                    <a:lnTo>
                      <a:pt x="25" y="44"/>
                    </a:lnTo>
                    <a:lnTo>
                      <a:pt x="3" y="44"/>
                    </a:lnTo>
                    <a:lnTo>
                      <a:pt x="0" y="44"/>
                    </a:lnTo>
                    <a:lnTo>
                      <a:pt x="3" y="45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43" y="54"/>
                    </a:lnTo>
                    <a:lnTo>
                      <a:pt x="43" y="59"/>
                    </a:lnTo>
                    <a:lnTo>
                      <a:pt x="23" y="58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6" y="54"/>
                    </a:lnTo>
                    <a:lnTo>
                      <a:pt x="5" y="54"/>
                    </a:lnTo>
                    <a:lnTo>
                      <a:pt x="6" y="54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44" y="71"/>
                    </a:lnTo>
                    <a:lnTo>
                      <a:pt x="42" y="75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21" y="82"/>
                    </a:lnTo>
                    <a:lnTo>
                      <a:pt x="21" y="83"/>
                    </a:lnTo>
                    <a:lnTo>
                      <a:pt x="21" y="83"/>
                    </a:lnTo>
                    <a:lnTo>
                      <a:pt x="39" y="84"/>
                    </a:lnTo>
                    <a:lnTo>
                      <a:pt x="39" y="84"/>
                    </a:lnTo>
                    <a:lnTo>
                      <a:pt x="39" y="84"/>
                    </a:lnTo>
                    <a:lnTo>
                      <a:pt x="71" y="81"/>
                    </a:lnTo>
                    <a:lnTo>
                      <a:pt x="77" y="84"/>
                    </a:lnTo>
                    <a:lnTo>
                      <a:pt x="77" y="84"/>
                    </a:lnTo>
                    <a:lnTo>
                      <a:pt x="77" y="84"/>
                    </a:lnTo>
                    <a:lnTo>
                      <a:pt x="94" y="85"/>
                    </a:lnTo>
                    <a:lnTo>
                      <a:pt x="93" y="86"/>
                    </a:lnTo>
                    <a:lnTo>
                      <a:pt x="72" y="89"/>
                    </a:lnTo>
                    <a:lnTo>
                      <a:pt x="72" y="89"/>
                    </a:lnTo>
                    <a:lnTo>
                      <a:pt x="95" y="91"/>
                    </a:lnTo>
                    <a:lnTo>
                      <a:pt x="79" y="93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40" y="99"/>
                    </a:lnTo>
                    <a:lnTo>
                      <a:pt x="39" y="99"/>
                    </a:lnTo>
                    <a:lnTo>
                      <a:pt x="40" y="100"/>
                    </a:lnTo>
                    <a:lnTo>
                      <a:pt x="55" y="104"/>
                    </a:lnTo>
                    <a:lnTo>
                      <a:pt x="56" y="107"/>
                    </a:lnTo>
                    <a:lnTo>
                      <a:pt x="47" y="105"/>
                    </a:lnTo>
                    <a:lnTo>
                      <a:pt x="45" y="105"/>
                    </a:lnTo>
                    <a:lnTo>
                      <a:pt x="46" y="106"/>
                    </a:lnTo>
                    <a:lnTo>
                      <a:pt x="57" y="117"/>
                    </a:lnTo>
                    <a:lnTo>
                      <a:pt x="57" y="118"/>
                    </a:lnTo>
                    <a:lnTo>
                      <a:pt x="57" y="118"/>
                    </a:lnTo>
                    <a:lnTo>
                      <a:pt x="69" y="123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101" y="133"/>
                    </a:lnTo>
                    <a:lnTo>
                      <a:pt x="101" y="133"/>
                    </a:lnTo>
                    <a:lnTo>
                      <a:pt x="101" y="133"/>
                    </a:lnTo>
                    <a:lnTo>
                      <a:pt x="106" y="130"/>
                    </a:lnTo>
                    <a:lnTo>
                      <a:pt x="106" y="129"/>
                    </a:lnTo>
                    <a:lnTo>
                      <a:pt x="106" y="129"/>
                    </a:lnTo>
                    <a:lnTo>
                      <a:pt x="106" y="125"/>
                    </a:lnTo>
                    <a:lnTo>
                      <a:pt x="119" y="128"/>
                    </a:lnTo>
                    <a:lnTo>
                      <a:pt x="121" y="128"/>
                    </a:lnTo>
                    <a:lnTo>
                      <a:pt x="120" y="127"/>
                    </a:lnTo>
                    <a:lnTo>
                      <a:pt x="109" y="118"/>
                    </a:lnTo>
                    <a:lnTo>
                      <a:pt x="110" y="115"/>
                    </a:lnTo>
                    <a:lnTo>
                      <a:pt x="117" y="117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31" y="131"/>
                    </a:lnTo>
                    <a:lnTo>
                      <a:pt x="131" y="131"/>
                    </a:lnTo>
                    <a:lnTo>
                      <a:pt x="132" y="131"/>
                    </a:lnTo>
                    <a:lnTo>
                      <a:pt x="142" y="124"/>
                    </a:lnTo>
                    <a:lnTo>
                      <a:pt x="143" y="123"/>
                    </a:lnTo>
                    <a:lnTo>
                      <a:pt x="142" y="123"/>
                    </a:lnTo>
                    <a:lnTo>
                      <a:pt x="138" y="118"/>
                    </a:lnTo>
                    <a:lnTo>
                      <a:pt x="140" y="117"/>
                    </a:lnTo>
                    <a:lnTo>
                      <a:pt x="149" y="120"/>
                    </a:lnTo>
                    <a:lnTo>
                      <a:pt x="150" y="120"/>
                    </a:lnTo>
                    <a:lnTo>
                      <a:pt x="150" y="119"/>
                    </a:lnTo>
                    <a:lnTo>
                      <a:pt x="153" y="113"/>
                    </a:lnTo>
                    <a:lnTo>
                      <a:pt x="153" y="113"/>
                    </a:lnTo>
                    <a:lnTo>
                      <a:pt x="153" y="113"/>
                    </a:lnTo>
                    <a:lnTo>
                      <a:pt x="146" y="104"/>
                    </a:lnTo>
                    <a:lnTo>
                      <a:pt x="151" y="104"/>
                    </a:lnTo>
                    <a:lnTo>
                      <a:pt x="154" y="109"/>
                    </a:lnTo>
                    <a:lnTo>
                      <a:pt x="154" y="109"/>
                    </a:lnTo>
                    <a:lnTo>
                      <a:pt x="154" y="109"/>
                    </a:lnTo>
                    <a:lnTo>
                      <a:pt x="160" y="110"/>
                    </a:lnTo>
                    <a:lnTo>
                      <a:pt x="160" y="110"/>
                    </a:lnTo>
                    <a:lnTo>
                      <a:pt x="160" y="110"/>
                    </a:lnTo>
                    <a:lnTo>
                      <a:pt x="168" y="102"/>
                    </a:lnTo>
                    <a:lnTo>
                      <a:pt x="190" y="93"/>
                    </a:lnTo>
                    <a:lnTo>
                      <a:pt x="202" y="91"/>
                    </a:lnTo>
                    <a:lnTo>
                      <a:pt x="203" y="91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201" y="79"/>
                    </a:lnTo>
                    <a:lnTo>
                      <a:pt x="201" y="79"/>
                    </a:lnTo>
                    <a:lnTo>
                      <a:pt x="190" y="77"/>
                    </a:lnTo>
                    <a:lnTo>
                      <a:pt x="190" y="77"/>
                    </a:lnTo>
                    <a:lnTo>
                      <a:pt x="190" y="77"/>
                    </a:lnTo>
                    <a:lnTo>
                      <a:pt x="166" y="77"/>
                    </a:lnTo>
                    <a:lnTo>
                      <a:pt x="168" y="62"/>
                    </a:lnTo>
                    <a:lnTo>
                      <a:pt x="168" y="61"/>
                    </a:lnTo>
                    <a:lnTo>
                      <a:pt x="168" y="61"/>
                    </a:lnTo>
                    <a:lnTo>
                      <a:pt x="156" y="57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3"/>
                    </a:lnTo>
                    <a:lnTo>
                      <a:pt x="159" y="45"/>
                    </a:lnTo>
                    <a:lnTo>
                      <a:pt x="159" y="45"/>
                    </a:lnTo>
                    <a:lnTo>
                      <a:pt x="158" y="45"/>
                    </a:lnTo>
                    <a:lnTo>
                      <a:pt x="143" y="42"/>
                    </a:lnTo>
                    <a:lnTo>
                      <a:pt x="143" y="42"/>
                    </a:lnTo>
                    <a:lnTo>
                      <a:pt x="143" y="42"/>
                    </a:lnTo>
                    <a:lnTo>
                      <a:pt x="138" y="50"/>
                    </a:lnTo>
                    <a:lnTo>
                      <a:pt x="138" y="51"/>
                    </a:lnTo>
                    <a:lnTo>
                      <a:pt x="138" y="51"/>
                    </a:lnTo>
                    <a:lnTo>
                      <a:pt x="149" y="55"/>
                    </a:lnTo>
                    <a:lnTo>
                      <a:pt x="146" y="59"/>
                    </a:lnTo>
                    <a:lnTo>
                      <a:pt x="135" y="55"/>
                    </a:lnTo>
                    <a:lnTo>
                      <a:pt x="130" y="48"/>
                    </a:lnTo>
                    <a:lnTo>
                      <a:pt x="131" y="40"/>
                    </a:lnTo>
                    <a:lnTo>
                      <a:pt x="131" y="39"/>
                    </a:lnTo>
                    <a:lnTo>
                      <a:pt x="131" y="39"/>
                    </a:lnTo>
                    <a:lnTo>
                      <a:pt x="109" y="36"/>
                    </a:lnTo>
                    <a:lnTo>
                      <a:pt x="97" y="24"/>
                    </a:lnTo>
                    <a:lnTo>
                      <a:pt x="92" y="16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9" name="Freeform 1781"/>
              <p:cNvSpPr>
                <a:spLocks/>
              </p:cNvSpPr>
              <p:nvPr/>
            </p:nvSpPr>
            <p:spPr bwMode="gray">
              <a:xfrm>
                <a:off x="1298" y="384"/>
                <a:ext cx="16" cy="3"/>
              </a:xfrm>
              <a:custGeom>
                <a:avLst/>
                <a:gdLst>
                  <a:gd name="T0" fmla="*/ 0 w 16"/>
                  <a:gd name="T1" fmla="*/ 3 h 3"/>
                  <a:gd name="T2" fmla="*/ 0 w 16"/>
                  <a:gd name="T3" fmla="*/ 0 h 3"/>
                  <a:gd name="T4" fmla="*/ 9 w 16"/>
                  <a:gd name="T5" fmla="*/ 1 h 3"/>
                  <a:gd name="T6" fmla="*/ 16 w 16"/>
                  <a:gd name="T7" fmla="*/ 1 h 3"/>
                  <a:gd name="T8" fmla="*/ 10 w 16"/>
                  <a:gd name="T9" fmla="*/ 3 h 3"/>
                  <a:gd name="T10" fmla="*/ 0 w 1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6" y="1"/>
                    </a:lnTo>
                    <a:lnTo>
                      <a:pt x="1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0" name="Freeform 1782"/>
              <p:cNvSpPr>
                <a:spLocks noEditPoints="1"/>
              </p:cNvSpPr>
              <p:nvPr/>
            </p:nvSpPr>
            <p:spPr bwMode="gray">
              <a:xfrm>
                <a:off x="1298" y="384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9 w 18"/>
                  <a:gd name="T3" fmla="*/ 1 h 3"/>
                  <a:gd name="T4" fmla="*/ 15 w 18"/>
                  <a:gd name="T5" fmla="*/ 1 h 3"/>
                  <a:gd name="T6" fmla="*/ 10 w 18"/>
                  <a:gd name="T7" fmla="*/ 2 h 3"/>
                  <a:gd name="T8" fmla="*/ 0 w 18"/>
                  <a:gd name="T9" fmla="*/ 2 h 3"/>
                  <a:gd name="T10" fmla="*/ 0 w 18"/>
                  <a:gd name="T11" fmla="*/ 0 h 3"/>
                  <a:gd name="T12" fmla="*/ 0 w 18"/>
                  <a:gd name="T13" fmla="*/ 0 h 3"/>
                  <a:gd name="T14" fmla="*/ 0 w 18"/>
                  <a:gd name="T15" fmla="*/ 0 h 3"/>
                  <a:gd name="T16" fmla="*/ 0 w 18"/>
                  <a:gd name="T17" fmla="*/ 2 h 3"/>
                  <a:gd name="T18" fmla="*/ 0 w 18"/>
                  <a:gd name="T19" fmla="*/ 3 h 3"/>
                  <a:gd name="T20" fmla="*/ 0 w 18"/>
                  <a:gd name="T21" fmla="*/ 3 h 3"/>
                  <a:gd name="T22" fmla="*/ 10 w 18"/>
                  <a:gd name="T23" fmla="*/ 3 h 3"/>
                  <a:gd name="T24" fmla="*/ 10 w 18"/>
                  <a:gd name="T25" fmla="*/ 3 h 3"/>
                  <a:gd name="T26" fmla="*/ 11 w 18"/>
                  <a:gd name="T27" fmla="*/ 3 h 3"/>
                  <a:gd name="T28" fmla="*/ 15 w 18"/>
                  <a:gd name="T29" fmla="*/ 2 h 3"/>
                  <a:gd name="T30" fmla="*/ 18 w 18"/>
                  <a:gd name="T31" fmla="*/ 1 h 3"/>
                  <a:gd name="T32" fmla="*/ 15 w 18"/>
                  <a:gd name="T33" fmla="*/ 1 h 3"/>
                  <a:gd name="T34" fmla="*/ 9 w 18"/>
                  <a:gd name="T35" fmla="*/ 1 h 3"/>
                  <a:gd name="T36" fmla="*/ 0 w 18"/>
                  <a:gd name="T37" fmla="*/ 0 h 3"/>
                  <a:gd name="T38" fmla="*/ 0 w 18"/>
                  <a:gd name="T39" fmla="*/ 0 h 3"/>
                  <a:gd name="T40" fmla="*/ 0 w 18"/>
                  <a:gd name="T4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9" y="1"/>
                    </a:lnTo>
                    <a:lnTo>
                      <a:pt x="15" y="1"/>
                    </a:lnTo>
                    <a:lnTo>
                      <a:pt x="1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1" name="Freeform 1783"/>
              <p:cNvSpPr>
                <a:spLocks noEditPoints="1"/>
              </p:cNvSpPr>
              <p:nvPr/>
            </p:nvSpPr>
            <p:spPr bwMode="gray">
              <a:xfrm>
                <a:off x="1298" y="384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9 w 18"/>
                  <a:gd name="T3" fmla="*/ 1 h 3"/>
                  <a:gd name="T4" fmla="*/ 15 w 18"/>
                  <a:gd name="T5" fmla="*/ 1 h 3"/>
                  <a:gd name="T6" fmla="*/ 10 w 18"/>
                  <a:gd name="T7" fmla="*/ 2 h 3"/>
                  <a:gd name="T8" fmla="*/ 0 w 18"/>
                  <a:gd name="T9" fmla="*/ 2 h 3"/>
                  <a:gd name="T10" fmla="*/ 0 w 18"/>
                  <a:gd name="T11" fmla="*/ 0 h 3"/>
                  <a:gd name="T12" fmla="*/ 0 w 18"/>
                  <a:gd name="T13" fmla="*/ 0 h 3"/>
                  <a:gd name="T14" fmla="*/ 0 w 18"/>
                  <a:gd name="T15" fmla="*/ 0 h 3"/>
                  <a:gd name="T16" fmla="*/ 0 w 18"/>
                  <a:gd name="T17" fmla="*/ 2 h 3"/>
                  <a:gd name="T18" fmla="*/ 0 w 18"/>
                  <a:gd name="T19" fmla="*/ 3 h 3"/>
                  <a:gd name="T20" fmla="*/ 0 w 18"/>
                  <a:gd name="T21" fmla="*/ 3 h 3"/>
                  <a:gd name="T22" fmla="*/ 10 w 18"/>
                  <a:gd name="T23" fmla="*/ 3 h 3"/>
                  <a:gd name="T24" fmla="*/ 10 w 18"/>
                  <a:gd name="T25" fmla="*/ 3 h 3"/>
                  <a:gd name="T26" fmla="*/ 11 w 18"/>
                  <a:gd name="T27" fmla="*/ 3 h 3"/>
                  <a:gd name="T28" fmla="*/ 15 w 18"/>
                  <a:gd name="T29" fmla="*/ 2 h 3"/>
                  <a:gd name="T30" fmla="*/ 18 w 18"/>
                  <a:gd name="T31" fmla="*/ 1 h 3"/>
                  <a:gd name="T32" fmla="*/ 15 w 18"/>
                  <a:gd name="T33" fmla="*/ 1 h 3"/>
                  <a:gd name="T34" fmla="*/ 9 w 18"/>
                  <a:gd name="T35" fmla="*/ 1 h 3"/>
                  <a:gd name="T36" fmla="*/ 0 w 18"/>
                  <a:gd name="T37" fmla="*/ 0 h 3"/>
                  <a:gd name="T38" fmla="*/ 0 w 18"/>
                  <a:gd name="T39" fmla="*/ 0 h 3"/>
                  <a:gd name="T40" fmla="*/ 0 w 18"/>
                  <a:gd name="T4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9" y="1"/>
                    </a:lnTo>
                    <a:lnTo>
                      <a:pt x="15" y="1"/>
                    </a:lnTo>
                    <a:lnTo>
                      <a:pt x="10" y="2"/>
                    </a:lnTo>
                    <a:lnTo>
                      <a:pt x="0" y="2"/>
                    </a:ln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2" name="Freeform 1784"/>
              <p:cNvSpPr>
                <a:spLocks/>
              </p:cNvSpPr>
              <p:nvPr/>
            </p:nvSpPr>
            <p:spPr bwMode="gray">
              <a:xfrm>
                <a:off x="1222" y="414"/>
                <a:ext cx="25" cy="16"/>
              </a:xfrm>
              <a:custGeom>
                <a:avLst/>
                <a:gdLst>
                  <a:gd name="T0" fmla="*/ 14 w 25"/>
                  <a:gd name="T1" fmla="*/ 13 h 16"/>
                  <a:gd name="T2" fmla="*/ 9 w 25"/>
                  <a:gd name="T3" fmla="*/ 8 h 16"/>
                  <a:gd name="T4" fmla="*/ 0 w 25"/>
                  <a:gd name="T5" fmla="*/ 7 h 16"/>
                  <a:gd name="T6" fmla="*/ 11 w 25"/>
                  <a:gd name="T7" fmla="*/ 0 h 16"/>
                  <a:gd name="T8" fmla="*/ 25 w 25"/>
                  <a:gd name="T9" fmla="*/ 0 h 16"/>
                  <a:gd name="T10" fmla="*/ 20 w 25"/>
                  <a:gd name="T11" fmla="*/ 16 h 16"/>
                  <a:gd name="T12" fmla="*/ 14 w 25"/>
                  <a:gd name="T1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6">
                    <a:moveTo>
                      <a:pt x="14" y="13"/>
                    </a:moveTo>
                    <a:lnTo>
                      <a:pt x="9" y="8"/>
                    </a:lnTo>
                    <a:lnTo>
                      <a:pt x="0" y="7"/>
                    </a:lnTo>
                    <a:lnTo>
                      <a:pt x="11" y="0"/>
                    </a:lnTo>
                    <a:lnTo>
                      <a:pt x="25" y="0"/>
                    </a:lnTo>
                    <a:lnTo>
                      <a:pt x="20" y="16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3" name="Freeform 1785"/>
              <p:cNvSpPr>
                <a:spLocks noEditPoints="1"/>
              </p:cNvSpPr>
              <p:nvPr/>
            </p:nvSpPr>
            <p:spPr bwMode="gray">
              <a:xfrm>
                <a:off x="1222" y="414"/>
                <a:ext cx="25" cy="16"/>
              </a:xfrm>
              <a:custGeom>
                <a:avLst/>
                <a:gdLst>
                  <a:gd name="T0" fmla="*/ 25 w 25"/>
                  <a:gd name="T1" fmla="*/ 0 h 16"/>
                  <a:gd name="T2" fmla="*/ 20 w 25"/>
                  <a:gd name="T3" fmla="*/ 15 h 16"/>
                  <a:gd name="T4" fmla="*/ 14 w 25"/>
                  <a:gd name="T5" fmla="*/ 13 h 16"/>
                  <a:gd name="T6" fmla="*/ 10 w 25"/>
                  <a:gd name="T7" fmla="*/ 8 h 16"/>
                  <a:gd name="T8" fmla="*/ 1 w 25"/>
                  <a:gd name="T9" fmla="*/ 7 h 16"/>
                  <a:gd name="T10" fmla="*/ 11 w 25"/>
                  <a:gd name="T11" fmla="*/ 0 h 16"/>
                  <a:gd name="T12" fmla="*/ 25 w 25"/>
                  <a:gd name="T13" fmla="*/ 0 h 16"/>
                  <a:gd name="T14" fmla="*/ 25 w 25"/>
                  <a:gd name="T15" fmla="*/ 0 h 16"/>
                  <a:gd name="T16" fmla="*/ 25 w 25"/>
                  <a:gd name="T17" fmla="*/ 0 h 16"/>
                  <a:gd name="T18" fmla="*/ 11 w 25"/>
                  <a:gd name="T19" fmla="*/ 0 h 16"/>
                  <a:gd name="T20" fmla="*/ 11 w 25"/>
                  <a:gd name="T21" fmla="*/ 0 h 16"/>
                  <a:gd name="T22" fmla="*/ 11 w 25"/>
                  <a:gd name="T23" fmla="*/ 0 h 16"/>
                  <a:gd name="T24" fmla="*/ 0 w 25"/>
                  <a:gd name="T25" fmla="*/ 6 h 16"/>
                  <a:gd name="T26" fmla="*/ 0 w 25"/>
                  <a:gd name="T27" fmla="*/ 7 h 16"/>
                  <a:gd name="T28" fmla="*/ 1 w 25"/>
                  <a:gd name="T29" fmla="*/ 7 h 16"/>
                  <a:gd name="T30" fmla="*/ 9 w 25"/>
                  <a:gd name="T31" fmla="*/ 8 h 16"/>
                  <a:gd name="T32" fmla="*/ 13 w 25"/>
                  <a:gd name="T33" fmla="*/ 13 h 16"/>
                  <a:gd name="T34" fmla="*/ 14 w 25"/>
                  <a:gd name="T35" fmla="*/ 13 h 16"/>
                  <a:gd name="T36" fmla="*/ 14 w 25"/>
                  <a:gd name="T37" fmla="*/ 13 h 16"/>
                  <a:gd name="T38" fmla="*/ 20 w 25"/>
                  <a:gd name="T39" fmla="*/ 16 h 16"/>
                  <a:gd name="T40" fmla="*/ 20 w 25"/>
                  <a:gd name="T41" fmla="*/ 16 h 16"/>
                  <a:gd name="T42" fmla="*/ 20 w 25"/>
                  <a:gd name="T43" fmla="*/ 15 h 16"/>
                  <a:gd name="T44" fmla="*/ 25 w 25"/>
                  <a:gd name="T45" fmla="*/ 0 h 16"/>
                  <a:gd name="T46" fmla="*/ 25 w 25"/>
                  <a:gd name="T47" fmla="*/ 0 h 16"/>
                  <a:gd name="T48" fmla="*/ 25 w 25"/>
                  <a:gd name="T4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" h="16">
                    <a:moveTo>
                      <a:pt x="25" y="0"/>
                    </a:moveTo>
                    <a:lnTo>
                      <a:pt x="20" y="15"/>
                    </a:lnTo>
                    <a:lnTo>
                      <a:pt x="14" y="13"/>
                    </a:lnTo>
                    <a:lnTo>
                      <a:pt x="10" y="8"/>
                    </a:lnTo>
                    <a:lnTo>
                      <a:pt x="1" y="7"/>
                    </a:lnTo>
                    <a:lnTo>
                      <a:pt x="11" y="0"/>
                    </a:lnTo>
                    <a:lnTo>
                      <a:pt x="25" y="0"/>
                    </a:lnTo>
                    <a:close/>
                    <a:moveTo>
                      <a:pt x="25" y="0"/>
                    </a:moveTo>
                    <a:lnTo>
                      <a:pt x="25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9" y="8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4" name="Freeform 1786"/>
              <p:cNvSpPr>
                <a:spLocks noEditPoints="1"/>
              </p:cNvSpPr>
              <p:nvPr/>
            </p:nvSpPr>
            <p:spPr bwMode="gray">
              <a:xfrm>
                <a:off x="1222" y="414"/>
                <a:ext cx="25" cy="16"/>
              </a:xfrm>
              <a:custGeom>
                <a:avLst/>
                <a:gdLst>
                  <a:gd name="T0" fmla="*/ 25 w 25"/>
                  <a:gd name="T1" fmla="*/ 0 h 16"/>
                  <a:gd name="T2" fmla="*/ 20 w 25"/>
                  <a:gd name="T3" fmla="*/ 15 h 16"/>
                  <a:gd name="T4" fmla="*/ 14 w 25"/>
                  <a:gd name="T5" fmla="*/ 13 h 16"/>
                  <a:gd name="T6" fmla="*/ 10 w 25"/>
                  <a:gd name="T7" fmla="*/ 8 h 16"/>
                  <a:gd name="T8" fmla="*/ 1 w 25"/>
                  <a:gd name="T9" fmla="*/ 7 h 16"/>
                  <a:gd name="T10" fmla="*/ 11 w 25"/>
                  <a:gd name="T11" fmla="*/ 0 h 16"/>
                  <a:gd name="T12" fmla="*/ 25 w 25"/>
                  <a:gd name="T13" fmla="*/ 0 h 16"/>
                  <a:gd name="T14" fmla="*/ 25 w 25"/>
                  <a:gd name="T15" fmla="*/ 0 h 16"/>
                  <a:gd name="T16" fmla="*/ 25 w 25"/>
                  <a:gd name="T17" fmla="*/ 0 h 16"/>
                  <a:gd name="T18" fmla="*/ 11 w 25"/>
                  <a:gd name="T19" fmla="*/ 0 h 16"/>
                  <a:gd name="T20" fmla="*/ 11 w 25"/>
                  <a:gd name="T21" fmla="*/ 0 h 16"/>
                  <a:gd name="T22" fmla="*/ 11 w 25"/>
                  <a:gd name="T23" fmla="*/ 0 h 16"/>
                  <a:gd name="T24" fmla="*/ 0 w 25"/>
                  <a:gd name="T25" fmla="*/ 6 h 16"/>
                  <a:gd name="T26" fmla="*/ 0 w 25"/>
                  <a:gd name="T27" fmla="*/ 7 h 16"/>
                  <a:gd name="T28" fmla="*/ 1 w 25"/>
                  <a:gd name="T29" fmla="*/ 7 h 16"/>
                  <a:gd name="T30" fmla="*/ 9 w 25"/>
                  <a:gd name="T31" fmla="*/ 8 h 16"/>
                  <a:gd name="T32" fmla="*/ 13 w 25"/>
                  <a:gd name="T33" fmla="*/ 13 h 16"/>
                  <a:gd name="T34" fmla="*/ 14 w 25"/>
                  <a:gd name="T35" fmla="*/ 13 h 16"/>
                  <a:gd name="T36" fmla="*/ 14 w 25"/>
                  <a:gd name="T37" fmla="*/ 13 h 16"/>
                  <a:gd name="T38" fmla="*/ 20 w 25"/>
                  <a:gd name="T39" fmla="*/ 16 h 16"/>
                  <a:gd name="T40" fmla="*/ 20 w 25"/>
                  <a:gd name="T41" fmla="*/ 16 h 16"/>
                  <a:gd name="T42" fmla="*/ 20 w 25"/>
                  <a:gd name="T43" fmla="*/ 15 h 16"/>
                  <a:gd name="T44" fmla="*/ 25 w 25"/>
                  <a:gd name="T45" fmla="*/ 0 h 16"/>
                  <a:gd name="T46" fmla="*/ 25 w 25"/>
                  <a:gd name="T47" fmla="*/ 0 h 16"/>
                  <a:gd name="T48" fmla="*/ 25 w 25"/>
                  <a:gd name="T4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" h="16">
                    <a:moveTo>
                      <a:pt x="25" y="0"/>
                    </a:moveTo>
                    <a:lnTo>
                      <a:pt x="20" y="15"/>
                    </a:lnTo>
                    <a:lnTo>
                      <a:pt x="14" y="13"/>
                    </a:lnTo>
                    <a:lnTo>
                      <a:pt x="10" y="8"/>
                    </a:lnTo>
                    <a:lnTo>
                      <a:pt x="1" y="7"/>
                    </a:lnTo>
                    <a:lnTo>
                      <a:pt x="11" y="0"/>
                    </a:lnTo>
                    <a:lnTo>
                      <a:pt x="25" y="0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9" y="8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5" name="Freeform 1787"/>
              <p:cNvSpPr>
                <a:spLocks/>
              </p:cNvSpPr>
              <p:nvPr/>
            </p:nvSpPr>
            <p:spPr bwMode="gray">
              <a:xfrm>
                <a:off x="1382" y="505"/>
                <a:ext cx="19" cy="14"/>
              </a:xfrm>
              <a:custGeom>
                <a:avLst/>
                <a:gdLst>
                  <a:gd name="T0" fmla="*/ 0 w 19"/>
                  <a:gd name="T1" fmla="*/ 10 h 14"/>
                  <a:gd name="T2" fmla="*/ 2 w 19"/>
                  <a:gd name="T3" fmla="*/ 0 h 14"/>
                  <a:gd name="T4" fmla="*/ 14 w 19"/>
                  <a:gd name="T5" fmla="*/ 4 h 14"/>
                  <a:gd name="T6" fmla="*/ 19 w 19"/>
                  <a:gd name="T7" fmla="*/ 11 h 14"/>
                  <a:gd name="T8" fmla="*/ 14 w 19"/>
                  <a:gd name="T9" fmla="*/ 14 h 14"/>
                  <a:gd name="T10" fmla="*/ 0 w 19"/>
                  <a:gd name="T1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0" y="10"/>
                    </a:moveTo>
                    <a:lnTo>
                      <a:pt x="2" y="0"/>
                    </a:lnTo>
                    <a:lnTo>
                      <a:pt x="14" y="4"/>
                    </a:lnTo>
                    <a:lnTo>
                      <a:pt x="19" y="11"/>
                    </a:lnTo>
                    <a:lnTo>
                      <a:pt x="14" y="14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6" name="Freeform 1788"/>
              <p:cNvSpPr>
                <a:spLocks noEditPoints="1"/>
              </p:cNvSpPr>
              <p:nvPr/>
            </p:nvSpPr>
            <p:spPr bwMode="gray">
              <a:xfrm>
                <a:off x="1382" y="505"/>
                <a:ext cx="19" cy="14"/>
              </a:xfrm>
              <a:custGeom>
                <a:avLst/>
                <a:gdLst>
                  <a:gd name="T0" fmla="*/ 2 w 19"/>
                  <a:gd name="T1" fmla="*/ 1 h 14"/>
                  <a:gd name="T2" fmla="*/ 14 w 19"/>
                  <a:gd name="T3" fmla="*/ 4 h 14"/>
                  <a:gd name="T4" fmla="*/ 19 w 19"/>
                  <a:gd name="T5" fmla="*/ 11 h 14"/>
                  <a:gd name="T6" fmla="*/ 14 w 19"/>
                  <a:gd name="T7" fmla="*/ 14 h 14"/>
                  <a:gd name="T8" fmla="*/ 0 w 19"/>
                  <a:gd name="T9" fmla="*/ 10 h 14"/>
                  <a:gd name="T10" fmla="*/ 2 w 19"/>
                  <a:gd name="T11" fmla="*/ 1 h 14"/>
                  <a:gd name="T12" fmla="*/ 1 w 19"/>
                  <a:gd name="T13" fmla="*/ 0 h 14"/>
                  <a:gd name="T14" fmla="*/ 1 w 19"/>
                  <a:gd name="T15" fmla="*/ 1 h 14"/>
                  <a:gd name="T16" fmla="*/ 0 w 19"/>
                  <a:gd name="T17" fmla="*/ 9 h 14"/>
                  <a:gd name="T18" fmla="*/ 0 w 19"/>
                  <a:gd name="T19" fmla="*/ 10 h 14"/>
                  <a:gd name="T20" fmla="*/ 0 w 19"/>
                  <a:gd name="T21" fmla="*/ 10 h 14"/>
                  <a:gd name="T22" fmla="*/ 14 w 19"/>
                  <a:gd name="T23" fmla="*/ 14 h 14"/>
                  <a:gd name="T24" fmla="*/ 14 w 19"/>
                  <a:gd name="T25" fmla="*/ 14 h 14"/>
                  <a:gd name="T26" fmla="*/ 14 w 19"/>
                  <a:gd name="T27" fmla="*/ 14 h 14"/>
                  <a:gd name="T28" fmla="*/ 19 w 19"/>
                  <a:gd name="T29" fmla="*/ 11 h 14"/>
                  <a:gd name="T30" fmla="*/ 19 w 19"/>
                  <a:gd name="T31" fmla="*/ 11 h 14"/>
                  <a:gd name="T32" fmla="*/ 19 w 19"/>
                  <a:gd name="T33" fmla="*/ 10 h 14"/>
                  <a:gd name="T34" fmla="*/ 14 w 19"/>
                  <a:gd name="T35" fmla="*/ 4 h 14"/>
                  <a:gd name="T36" fmla="*/ 14 w 19"/>
                  <a:gd name="T37" fmla="*/ 4 h 14"/>
                  <a:gd name="T38" fmla="*/ 14 w 19"/>
                  <a:gd name="T39" fmla="*/ 4 h 14"/>
                  <a:gd name="T40" fmla="*/ 2 w 19"/>
                  <a:gd name="T41" fmla="*/ 0 h 14"/>
                  <a:gd name="T42" fmla="*/ 1 w 19"/>
                  <a:gd name="T43" fmla="*/ 0 h 14"/>
                  <a:gd name="T44" fmla="*/ 1 w 19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4">
                    <a:moveTo>
                      <a:pt x="2" y="1"/>
                    </a:moveTo>
                    <a:lnTo>
                      <a:pt x="14" y="4"/>
                    </a:lnTo>
                    <a:lnTo>
                      <a:pt x="19" y="11"/>
                    </a:lnTo>
                    <a:lnTo>
                      <a:pt x="14" y="14"/>
                    </a:lnTo>
                    <a:lnTo>
                      <a:pt x="0" y="10"/>
                    </a:lnTo>
                    <a:lnTo>
                      <a:pt x="2" y="1"/>
                    </a:lnTo>
                    <a:close/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7" name="Freeform 1789"/>
              <p:cNvSpPr>
                <a:spLocks noEditPoints="1"/>
              </p:cNvSpPr>
              <p:nvPr/>
            </p:nvSpPr>
            <p:spPr bwMode="gray">
              <a:xfrm>
                <a:off x="1382" y="505"/>
                <a:ext cx="19" cy="14"/>
              </a:xfrm>
              <a:custGeom>
                <a:avLst/>
                <a:gdLst>
                  <a:gd name="T0" fmla="*/ 2 w 19"/>
                  <a:gd name="T1" fmla="*/ 1 h 14"/>
                  <a:gd name="T2" fmla="*/ 14 w 19"/>
                  <a:gd name="T3" fmla="*/ 4 h 14"/>
                  <a:gd name="T4" fmla="*/ 19 w 19"/>
                  <a:gd name="T5" fmla="*/ 11 h 14"/>
                  <a:gd name="T6" fmla="*/ 14 w 19"/>
                  <a:gd name="T7" fmla="*/ 14 h 14"/>
                  <a:gd name="T8" fmla="*/ 0 w 19"/>
                  <a:gd name="T9" fmla="*/ 10 h 14"/>
                  <a:gd name="T10" fmla="*/ 2 w 19"/>
                  <a:gd name="T11" fmla="*/ 1 h 14"/>
                  <a:gd name="T12" fmla="*/ 1 w 19"/>
                  <a:gd name="T13" fmla="*/ 0 h 14"/>
                  <a:gd name="T14" fmla="*/ 1 w 19"/>
                  <a:gd name="T15" fmla="*/ 1 h 14"/>
                  <a:gd name="T16" fmla="*/ 0 w 19"/>
                  <a:gd name="T17" fmla="*/ 9 h 14"/>
                  <a:gd name="T18" fmla="*/ 0 w 19"/>
                  <a:gd name="T19" fmla="*/ 10 h 14"/>
                  <a:gd name="T20" fmla="*/ 0 w 19"/>
                  <a:gd name="T21" fmla="*/ 10 h 14"/>
                  <a:gd name="T22" fmla="*/ 14 w 19"/>
                  <a:gd name="T23" fmla="*/ 14 h 14"/>
                  <a:gd name="T24" fmla="*/ 14 w 19"/>
                  <a:gd name="T25" fmla="*/ 14 h 14"/>
                  <a:gd name="T26" fmla="*/ 14 w 19"/>
                  <a:gd name="T27" fmla="*/ 14 h 14"/>
                  <a:gd name="T28" fmla="*/ 19 w 19"/>
                  <a:gd name="T29" fmla="*/ 11 h 14"/>
                  <a:gd name="T30" fmla="*/ 19 w 19"/>
                  <a:gd name="T31" fmla="*/ 11 h 14"/>
                  <a:gd name="T32" fmla="*/ 19 w 19"/>
                  <a:gd name="T33" fmla="*/ 10 h 14"/>
                  <a:gd name="T34" fmla="*/ 14 w 19"/>
                  <a:gd name="T35" fmla="*/ 4 h 14"/>
                  <a:gd name="T36" fmla="*/ 14 w 19"/>
                  <a:gd name="T37" fmla="*/ 4 h 14"/>
                  <a:gd name="T38" fmla="*/ 14 w 19"/>
                  <a:gd name="T39" fmla="*/ 4 h 14"/>
                  <a:gd name="T40" fmla="*/ 2 w 19"/>
                  <a:gd name="T41" fmla="*/ 0 h 14"/>
                  <a:gd name="T42" fmla="*/ 1 w 19"/>
                  <a:gd name="T43" fmla="*/ 0 h 14"/>
                  <a:gd name="T44" fmla="*/ 1 w 19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4">
                    <a:moveTo>
                      <a:pt x="2" y="1"/>
                    </a:moveTo>
                    <a:lnTo>
                      <a:pt x="14" y="4"/>
                    </a:lnTo>
                    <a:lnTo>
                      <a:pt x="19" y="11"/>
                    </a:lnTo>
                    <a:lnTo>
                      <a:pt x="14" y="14"/>
                    </a:lnTo>
                    <a:lnTo>
                      <a:pt x="0" y="10"/>
                    </a:lnTo>
                    <a:lnTo>
                      <a:pt x="2" y="1"/>
                    </a:lnTo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8" name="Freeform 1790"/>
              <p:cNvSpPr>
                <a:spLocks/>
              </p:cNvSpPr>
              <p:nvPr/>
            </p:nvSpPr>
            <p:spPr bwMode="gray">
              <a:xfrm>
                <a:off x="1377" y="517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6 w 9"/>
                  <a:gd name="T3" fmla="*/ 0 h 3"/>
                  <a:gd name="T4" fmla="*/ 9 w 9"/>
                  <a:gd name="T5" fmla="*/ 2 h 3"/>
                  <a:gd name="T6" fmla="*/ 5 w 9"/>
                  <a:gd name="T7" fmla="*/ 3 h 3"/>
                  <a:gd name="T8" fmla="*/ 0 w 9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9" name="Freeform 1791"/>
              <p:cNvSpPr>
                <a:spLocks noEditPoints="1"/>
              </p:cNvSpPr>
              <p:nvPr/>
            </p:nvSpPr>
            <p:spPr bwMode="gray">
              <a:xfrm>
                <a:off x="1376" y="516"/>
                <a:ext cx="11" cy="4"/>
              </a:xfrm>
              <a:custGeom>
                <a:avLst/>
                <a:gdLst>
                  <a:gd name="T0" fmla="*/ 6 w 11"/>
                  <a:gd name="T1" fmla="*/ 1 h 4"/>
                  <a:gd name="T2" fmla="*/ 10 w 11"/>
                  <a:gd name="T3" fmla="*/ 3 h 4"/>
                  <a:gd name="T4" fmla="*/ 6 w 11"/>
                  <a:gd name="T5" fmla="*/ 4 h 4"/>
                  <a:gd name="T6" fmla="*/ 1 w 11"/>
                  <a:gd name="T7" fmla="*/ 1 h 4"/>
                  <a:gd name="T8" fmla="*/ 6 w 11"/>
                  <a:gd name="T9" fmla="*/ 1 h 4"/>
                  <a:gd name="T10" fmla="*/ 7 w 11"/>
                  <a:gd name="T11" fmla="*/ 0 h 4"/>
                  <a:gd name="T12" fmla="*/ 6 w 11"/>
                  <a:gd name="T13" fmla="*/ 0 h 4"/>
                  <a:gd name="T14" fmla="*/ 1 w 11"/>
                  <a:gd name="T15" fmla="*/ 1 h 4"/>
                  <a:gd name="T16" fmla="*/ 0 w 11"/>
                  <a:gd name="T17" fmla="*/ 1 h 4"/>
                  <a:gd name="T18" fmla="*/ 1 w 11"/>
                  <a:gd name="T19" fmla="*/ 2 h 4"/>
                  <a:gd name="T20" fmla="*/ 6 w 11"/>
                  <a:gd name="T21" fmla="*/ 4 h 4"/>
                  <a:gd name="T22" fmla="*/ 6 w 11"/>
                  <a:gd name="T23" fmla="*/ 4 h 4"/>
                  <a:gd name="T24" fmla="*/ 7 w 11"/>
                  <a:gd name="T25" fmla="*/ 4 h 4"/>
                  <a:gd name="T26" fmla="*/ 10 w 11"/>
                  <a:gd name="T27" fmla="*/ 3 h 4"/>
                  <a:gd name="T28" fmla="*/ 11 w 11"/>
                  <a:gd name="T29" fmla="*/ 3 h 4"/>
                  <a:gd name="T30" fmla="*/ 10 w 11"/>
                  <a:gd name="T31" fmla="*/ 2 h 4"/>
                  <a:gd name="T32" fmla="*/ 7 w 11"/>
                  <a:gd name="T33" fmla="*/ 0 h 4"/>
                  <a:gd name="T34" fmla="*/ 7 w 11"/>
                  <a:gd name="T35" fmla="*/ 0 h 4"/>
                  <a:gd name="T36" fmla="*/ 7 w 11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4">
                    <a:moveTo>
                      <a:pt x="6" y="1"/>
                    </a:moveTo>
                    <a:lnTo>
                      <a:pt x="10" y="3"/>
                    </a:lnTo>
                    <a:lnTo>
                      <a:pt x="6" y="4"/>
                    </a:lnTo>
                    <a:lnTo>
                      <a:pt x="1" y="1"/>
                    </a:lnTo>
                    <a:lnTo>
                      <a:pt x="6" y="1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0" name="Freeform 1792"/>
              <p:cNvSpPr>
                <a:spLocks noEditPoints="1"/>
              </p:cNvSpPr>
              <p:nvPr/>
            </p:nvSpPr>
            <p:spPr bwMode="gray">
              <a:xfrm>
                <a:off x="1376" y="516"/>
                <a:ext cx="11" cy="4"/>
              </a:xfrm>
              <a:custGeom>
                <a:avLst/>
                <a:gdLst>
                  <a:gd name="T0" fmla="*/ 6 w 11"/>
                  <a:gd name="T1" fmla="*/ 1 h 4"/>
                  <a:gd name="T2" fmla="*/ 10 w 11"/>
                  <a:gd name="T3" fmla="*/ 3 h 4"/>
                  <a:gd name="T4" fmla="*/ 6 w 11"/>
                  <a:gd name="T5" fmla="*/ 4 h 4"/>
                  <a:gd name="T6" fmla="*/ 1 w 11"/>
                  <a:gd name="T7" fmla="*/ 1 h 4"/>
                  <a:gd name="T8" fmla="*/ 6 w 11"/>
                  <a:gd name="T9" fmla="*/ 1 h 4"/>
                  <a:gd name="T10" fmla="*/ 7 w 11"/>
                  <a:gd name="T11" fmla="*/ 0 h 4"/>
                  <a:gd name="T12" fmla="*/ 6 w 11"/>
                  <a:gd name="T13" fmla="*/ 0 h 4"/>
                  <a:gd name="T14" fmla="*/ 1 w 11"/>
                  <a:gd name="T15" fmla="*/ 1 h 4"/>
                  <a:gd name="T16" fmla="*/ 0 w 11"/>
                  <a:gd name="T17" fmla="*/ 1 h 4"/>
                  <a:gd name="T18" fmla="*/ 1 w 11"/>
                  <a:gd name="T19" fmla="*/ 2 h 4"/>
                  <a:gd name="T20" fmla="*/ 6 w 11"/>
                  <a:gd name="T21" fmla="*/ 4 h 4"/>
                  <a:gd name="T22" fmla="*/ 6 w 11"/>
                  <a:gd name="T23" fmla="*/ 4 h 4"/>
                  <a:gd name="T24" fmla="*/ 7 w 11"/>
                  <a:gd name="T25" fmla="*/ 4 h 4"/>
                  <a:gd name="T26" fmla="*/ 10 w 11"/>
                  <a:gd name="T27" fmla="*/ 3 h 4"/>
                  <a:gd name="T28" fmla="*/ 11 w 11"/>
                  <a:gd name="T29" fmla="*/ 3 h 4"/>
                  <a:gd name="T30" fmla="*/ 10 w 11"/>
                  <a:gd name="T31" fmla="*/ 2 h 4"/>
                  <a:gd name="T32" fmla="*/ 7 w 11"/>
                  <a:gd name="T33" fmla="*/ 0 h 4"/>
                  <a:gd name="T34" fmla="*/ 7 w 11"/>
                  <a:gd name="T35" fmla="*/ 0 h 4"/>
                  <a:gd name="T36" fmla="*/ 7 w 11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4">
                    <a:moveTo>
                      <a:pt x="6" y="1"/>
                    </a:moveTo>
                    <a:lnTo>
                      <a:pt x="10" y="3"/>
                    </a:lnTo>
                    <a:lnTo>
                      <a:pt x="6" y="4"/>
                    </a:lnTo>
                    <a:lnTo>
                      <a:pt x="1" y="1"/>
                    </a:lnTo>
                    <a:lnTo>
                      <a:pt x="6" y="1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1" name="Freeform 1793"/>
              <p:cNvSpPr>
                <a:spLocks/>
              </p:cNvSpPr>
              <p:nvPr/>
            </p:nvSpPr>
            <p:spPr bwMode="gray">
              <a:xfrm>
                <a:off x="1457" y="451"/>
                <a:ext cx="27" cy="8"/>
              </a:xfrm>
              <a:custGeom>
                <a:avLst/>
                <a:gdLst>
                  <a:gd name="T0" fmla="*/ 8 w 27"/>
                  <a:gd name="T1" fmla="*/ 3 h 8"/>
                  <a:gd name="T2" fmla="*/ 22 w 27"/>
                  <a:gd name="T3" fmla="*/ 0 h 8"/>
                  <a:gd name="T4" fmla="*/ 27 w 27"/>
                  <a:gd name="T5" fmla="*/ 2 h 8"/>
                  <a:gd name="T6" fmla="*/ 16 w 27"/>
                  <a:gd name="T7" fmla="*/ 8 h 8"/>
                  <a:gd name="T8" fmla="*/ 0 w 27"/>
                  <a:gd name="T9" fmla="*/ 8 h 8"/>
                  <a:gd name="T10" fmla="*/ 8 w 2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8">
                    <a:moveTo>
                      <a:pt x="8" y="3"/>
                    </a:moveTo>
                    <a:lnTo>
                      <a:pt x="22" y="0"/>
                    </a:lnTo>
                    <a:lnTo>
                      <a:pt x="27" y="2"/>
                    </a:lnTo>
                    <a:lnTo>
                      <a:pt x="16" y="8"/>
                    </a:lnTo>
                    <a:lnTo>
                      <a:pt x="0" y="8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2" name="Freeform 1794"/>
              <p:cNvSpPr>
                <a:spLocks noEditPoints="1"/>
              </p:cNvSpPr>
              <p:nvPr/>
            </p:nvSpPr>
            <p:spPr bwMode="gray">
              <a:xfrm>
                <a:off x="1456" y="451"/>
                <a:ext cx="29" cy="8"/>
              </a:xfrm>
              <a:custGeom>
                <a:avLst/>
                <a:gdLst>
                  <a:gd name="T0" fmla="*/ 23 w 29"/>
                  <a:gd name="T1" fmla="*/ 0 h 8"/>
                  <a:gd name="T2" fmla="*/ 28 w 29"/>
                  <a:gd name="T3" fmla="*/ 2 h 8"/>
                  <a:gd name="T4" fmla="*/ 17 w 29"/>
                  <a:gd name="T5" fmla="*/ 7 h 8"/>
                  <a:gd name="T6" fmla="*/ 2 w 29"/>
                  <a:gd name="T7" fmla="*/ 8 h 8"/>
                  <a:gd name="T8" fmla="*/ 9 w 29"/>
                  <a:gd name="T9" fmla="*/ 3 h 8"/>
                  <a:gd name="T10" fmla="*/ 23 w 29"/>
                  <a:gd name="T11" fmla="*/ 0 h 8"/>
                  <a:gd name="T12" fmla="*/ 23 w 29"/>
                  <a:gd name="T13" fmla="*/ 0 h 8"/>
                  <a:gd name="T14" fmla="*/ 23 w 29"/>
                  <a:gd name="T15" fmla="*/ 0 h 8"/>
                  <a:gd name="T16" fmla="*/ 9 w 29"/>
                  <a:gd name="T17" fmla="*/ 3 h 8"/>
                  <a:gd name="T18" fmla="*/ 9 w 29"/>
                  <a:gd name="T19" fmla="*/ 3 h 8"/>
                  <a:gd name="T20" fmla="*/ 9 w 29"/>
                  <a:gd name="T21" fmla="*/ 3 h 8"/>
                  <a:gd name="T22" fmla="*/ 2 w 29"/>
                  <a:gd name="T23" fmla="*/ 8 h 8"/>
                  <a:gd name="T24" fmla="*/ 0 w 29"/>
                  <a:gd name="T25" fmla="*/ 8 h 8"/>
                  <a:gd name="T26" fmla="*/ 2 w 29"/>
                  <a:gd name="T27" fmla="*/ 8 h 8"/>
                  <a:gd name="T28" fmla="*/ 17 w 29"/>
                  <a:gd name="T29" fmla="*/ 8 h 8"/>
                  <a:gd name="T30" fmla="*/ 17 w 29"/>
                  <a:gd name="T31" fmla="*/ 8 h 8"/>
                  <a:gd name="T32" fmla="*/ 17 w 29"/>
                  <a:gd name="T33" fmla="*/ 8 h 8"/>
                  <a:gd name="T34" fmla="*/ 28 w 29"/>
                  <a:gd name="T35" fmla="*/ 2 h 8"/>
                  <a:gd name="T36" fmla="*/ 29 w 29"/>
                  <a:gd name="T37" fmla="*/ 1 h 8"/>
                  <a:gd name="T38" fmla="*/ 28 w 29"/>
                  <a:gd name="T39" fmla="*/ 1 h 8"/>
                  <a:gd name="T40" fmla="*/ 23 w 29"/>
                  <a:gd name="T41" fmla="*/ 0 h 8"/>
                  <a:gd name="T42" fmla="*/ 23 w 29"/>
                  <a:gd name="T43" fmla="*/ 0 h 8"/>
                  <a:gd name="T44" fmla="*/ 23 w 29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8">
                    <a:moveTo>
                      <a:pt x="23" y="0"/>
                    </a:moveTo>
                    <a:lnTo>
                      <a:pt x="28" y="2"/>
                    </a:lnTo>
                    <a:lnTo>
                      <a:pt x="17" y="7"/>
                    </a:lnTo>
                    <a:lnTo>
                      <a:pt x="2" y="8"/>
                    </a:lnTo>
                    <a:lnTo>
                      <a:pt x="9" y="3"/>
                    </a:lnTo>
                    <a:lnTo>
                      <a:pt x="23" y="0"/>
                    </a:lnTo>
                    <a:close/>
                    <a:moveTo>
                      <a:pt x="23" y="0"/>
                    </a:moveTo>
                    <a:lnTo>
                      <a:pt x="23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3" name="Freeform 1795"/>
              <p:cNvSpPr>
                <a:spLocks noEditPoints="1"/>
              </p:cNvSpPr>
              <p:nvPr/>
            </p:nvSpPr>
            <p:spPr bwMode="gray">
              <a:xfrm>
                <a:off x="1456" y="451"/>
                <a:ext cx="29" cy="8"/>
              </a:xfrm>
              <a:custGeom>
                <a:avLst/>
                <a:gdLst>
                  <a:gd name="T0" fmla="*/ 23 w 29"/>
                  <a:gd name="T1" fmla="*/ 0 h 8"/>
                  <a:gd name="T2" fmla="*/ 28 w 29"/>
                  <a:gd name="T3" fmla="*/ 2 h 8"/>
                  <a:gd name="T4" fmla="*/ 17 w 29"/>
                  <a:gd name="T5" fmla="*/ 7 h 8"/>
                  <a:gd name="T6" fmla="*/ 2 w 29"/>
                  <a:gd name="T7" fmla="*/ 8 h 8"/>
                  <a:gd name="T8" fmla="*/ 9 w 29"/>
                  <a:gd name="T9" fmla="*/ 3 h 8"/>
                  <a:gd name="T10" fmla="*/ 23 w 29"/>
                  <a:gd name="T11" fmla="*/ 0 h 8"/>
                  <a:gd name="T12" fmla="*/ 23 w 29"/>
                  <a:gd name="T13" fmla="*/ 0 h 8"/>
                  <a:gd name="T14" fmla="*/ 23 w 29"/>
                  <a:gd name="T15" fmla="*/ 0 h 8"/>
                  <a:gd name="T16" fmla="*/ 9 w 29"/>
                  <a:gd name="T17" fmla="*/ 3 h 8"/>
                  <a:gd name="T18" fmla="*/ 9 w 29"/>
                  <a:gd name="T19" fmla="*/ 3 h 8"/>
                  <a:gd name="T20" fmla="*/ 9 w 29"/>
                  <a:gd name="T21" fmla="*/ 3 h 8"/>
                  <a:gd name="T22" fmla="*/ 2 w 29"/>
                  <a:gd name="T23" fmla="*/ 8 h 8"/>
                  <a:gd name="T24" fmla="*/ 0 w 29"/>
                  <a:gd name="T25" fmla="*/ 8 h 8"/>
                  <a:gd name="T26" fmla="*/ 2 w 29"/>
                  <a:gd name="T27" fmla="*/ 8 h 8"/>
                  <a:gd name="T28" fmla="*/ 17 w 29"/>
                  <a:gd name="T29" fmla="*/ 8 h 8"/>
                  <a:gd name="T30" fmla="*/ 17 w 29"/>
                  <a:gd name="T31" fmla="*/ 8 h 8"/>
                  <a:gd name="T32" fmla="*/ 17 w 29"/>
                  <a:gd name="T33" fmla="*/ 8 h 8"/>
                  <a:gd name="T34" fmla="*/ 28 w 29"/>
                  <a:gd name="T35" fmla="*/ 2 h 8"/>
                  <a:gd name="T36" fmla="*/ 29 w 29"/>
                  <a:gd name="T37" fmla="*/ 1 h 8"/>
                  <a:gd name="T38" fmla="*/ 28 w 29"/>
                  <a:gd name="T39" fmla="*/ 1 h 8"/>
                  <a:gd name="T40" fmla="*/ 23 w 29"/>
                  <a:gd name="T41" fmla="*/ 0 h 8"/>
                  <a:gd name="T42" fmla="*/ 23 w 29"/>
                  <a:gd name="T43" fmla="*/ 0 h 8"/>
                  <a:gd name="T44" fmla="*/ 23 w 29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8">
                    <a:moveTo>
                      <a:pt x="23" y="0"/>
                    </a:moveTo>
                    <a:lnTo>
                      <a:pt x="28" y="2"/>
                    </a:lnTo>
                    <a:lnTo>
                      <a:pt x="17" y="7"/>
                    </a:lnTo>
                    <a:lnTo>
                      <a:pt x="2" y="8"/>
                    </a:lnTo>
                    <a:lnTo>
                      <a:pt x="9" y="3"/>
                    </a:lnTo>
                    <a:lnTo>
                      <a:pt x="23" y="0"/>
                    </a:lnTo>
                    <a:moveTo>
                      <a:pt x="23" y="0"/>
                    </a:moveTo>
                    <a:lnTo>
                      <a:pt x="23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4" name="Freeform 1796"/>
              <p:cNvSpPr>
                <a:spLocks/>
              </p:cNvSpPr>
              <p:nvPr/>
            </p:nvSpPr>
            <p:spPr bwMode="gray">
              <a:xfrm>
                <a:off x="1687" y="226"/>
                <a:ext cx="1078" cy="868"/>
              </a:xfrm>
              <a:custGeom>
                <a:avLst/>
                <a:gdLst>
                  <a:gd name="T0" fmla="*/ 428 w 1078"/>
                  <a:gd name="T1" fmla="*/ 814 h 868"/>
                  <a:gd name="T2" fmla="*/ 381 w 1078"/>
                  <a:gd name="T3" fmla="*/ 724 h 868"/>
                  <a:gd name="T4" fmla="*/ 371 w 1078"/>
                  <a:gd name="T5" fmla="*/ 673 h 868"/>
                  <a:gd name="T6" fmla="*/ 340 w 1078"/>
                  <a:gd name="T7" fmla="*/ 612 h 868"/>
                  <a:gd name="T8" fmla="*/ 360 w 1078"/>
                  <a:gd name="T9" fmla="*/ 582 h 868"/>
                  <a:gd name="T10" fmla="*/ 386 w 1078"/>
                  <a:gd name="T11" fmla="*/ 562 h 868"/>
                  <a:gd name="T12" fmla="*/ 347 w 1078"/>
                  <a:gd name="T13" fmla="*/ 506 h 868"/>
                  <a:gd name="T14" fmla="*/ 353 w 1078"/>
                  <a:gd name="T15" fmla="*/ 472 h 868"/>
                  <a:gd name="T16" fmla="*/ 315 w 1078"/>
                  <a:gd name="T17" fmla="*/ 450 h 868"/>
                  <a:gd name="T18" fmla="*/ 261 w 1078"/>
                  <a:gd name="T19" fmla="*/ 351 h 868"/>
                  <a:gd name="T20" fmla="*/ 172 w 1078"/>
                  <a:gd name="T21" fmla="*/ 321 h 868"/>
                  <a:gd name="T22" fmla="*/ 103 w 1078"/>
                  <a:gd name="T23" fmla="*/ 323 h 868"/>
                  <a:gd name="T24" fmla="*/ 60 w 1078"/>
                  <a:gd name="T25" fmla="*/ 300 h 868"/>
                  <a:gd name="T26" fmla="*/ 115 w 1078"/>
                  <a:gd name="T27" fmla="*/ 294 h 868"/>
                  <a:gd name="T28" fmla="*/ 79 w 1078"/>
                  <a:gd name="T29" fmla="*/ 279 h 868"/>
                  <a:gd name="T30" fmla="*/ 1 w 1078"/>
                  <a:gd name="T31" fmla="*/ 255 h 868"/>
                  <a:gd name="T32" fmla="*/ 113 w 1078"/>
                  <a:gd name="T33" fmla="*/ 225 h 868"/>
                  <a:gd name="T34" fmla="*/ 103 w 1078"/>
                  <a:gd name="T35" fmla="*/ 188 h 868"/>
                  <a:gd name="T36" fmla="*/ 173 w 1078"/>
                  <a:gd name="T37" fmla="*/ 137 h 868"/>
                  <a:gd name="T38" fmla="*/ 233 w 1078"/>
                  <a:gd name="T39" fmla="*/ 103 h 868"/>
                  <a:gd name="T40" fmla="*/ 307 w 1078"/>
                  <a:gd name="T41" fmla="*/ 86 h 868"/>
                  <a:gd name="T42" fmla="*/ 404 w 1078"/>
                  <a:gd name="T43" fmla="*/ 117 h 868"/>
                  <a:gd name="T44" fmla="*/ 436 w 1078"/>
                  <a:gd name="T45" fmla="*/ 83 h 868"/>
                  <a:gd name="T46" fmla="*/ 522 w 1078"/>
                  <a:gd name="T47" fmla="*/ 85 h 868"/>
                  <a:gd name="T48" fmla="*/ 544 w 1078"/>
                  <a:gd name="T49" fmla="*/ 67 h 868"/>
                  <a:gd name="T50" fmla="*/ 489 w 1078"/>
                  <a:gd name="T51" fmla="*/ 47 h 868"/>
                  <a:gd name="T52" fmla="*/ 521 w 1078"/>
                  <a:gd name="T53" fmla="*/ 26 h 868"/>
                  <a:gd name="T54" fmla="*/ 611 w 1078"/>
                  <a:gd name="T55" fmla="*/ 41 h 868"/>
                  <a:gd name="T56" fmla="*/ 602 w 1078"/>
                  <a:gd name="T57" fmla="*/ 15 h 868"/>
                  <a:gd name="T58" fmla="*/ 670 w 1078"/>
                  <a:gd name="T59" fmla="*/ 4 h 868"/>
                  <a:gd name="T60" fmla="*/ 770 w 1078"/>
                  <a:gd name="T61" fmla="*/ 14 h 868"/>
                  <a:gd name="T62" fmla="*/ 692 w 1078"/>
                  <a:gd name="T63" fmla="*/ 38 h 868"/>
                  <a:gd name="T64" fmla="*/ 716 w 1078"/>
                  <a:gd name="T65" fmla="*/ 40 h 868"/>
                  <a:gd name="T66" fmla="*/ 865 w 1078"/>
                  <a:gd name="T67" fmla="*/ 47 h 868"/>
                  <a:gd name="T68" fmla="*/ 790 w 1078"/>
                  <a:gd name="T69" fmla="*/ 87 h 868"/>
                  <a:gd name="T70" fmla="*/ 753 w 1078"/>
                  <a:gd name="T71" fmla="*/ 102 h 868"/>
                  <a:gd name="T72" fmla="*/ 829 w 1078"/>
                  <a:gd name="T73" fmla="*/ 118 h 868"/>
                  <a:gd name="T74" fmla="*/ 864 w 1078"/>
                  <a:gd name="T75" fmla="*/ 159 h 868"/>
                  <a:gd name="T76" fmla="*/ 957 w 1078"/>
                  <a:gd name="T77" fmla="*/ 121 h 868"/>
                  <a:gd name="T78" fmla="*/ 1030 w 1078"/>
                  <a:gd name="T79" fmla="*/ 137 h 868"/>
                  <a:gd name="T80" fmla="*/ 930 w 1078"/>
                  <a:gd name="T81" fmla="*/ 160 h 868"/>
                  <a:gd name="T82" fmla="*/ 966 w 1078"/>
                  <a:gd name="T83" fmla="*/ 176 h 868"/>
                  <a:gd name="T84" fmla="*/ 982 w 1078"/>
                  <a:gd name="T85" fmla="*/ 185 h 868"/>
                  <a:gd name="T86" fmla="*/ 916 w 1078"/>
                  <a:gd name="T87" fmla="*/ 274 h 868"/>
                  <a:gd name="T88" fmla="*/ 974 w 1078"/>
                  <a:gd name="T89" fmla="*/ 293 h 868"/>
                  <a:gd name="T90" fmla="*/ 927 w 1078"/>
                  <a:gd name="T91" fmla="*/ 320 h 868"/>
                  <a:gd name="T92" fmla="*/ 915 w 1078"/>
                  <a:gd name="T93" fmla="*/ 342 h 868"/>
                  <a:gd name="T94" fmla="*/ 948 w 1078"/>
                  <a:gd name="T95" fmla="*/ 375 h 868"/>
                  <a:gd name="T96" fmla="*/ 933 w 1078"/>
                  <a:gd name="T97" fmla="*/ 403 h 868"/>
                  <a:gd name="T98" fmla="*/ 846 w 1078"/>
                  <a:gd name="T99" fmla="*/ 421 h 868"/>
                  <a:gd name="T100" fmla="*/ 822 w 1078"/>
                  <a:gd name="T101" fmla="*/ 439 h 868"/>
                  <a:gd name="T102" fmla="*/ 917 w 1078"/>
                  <a:gd name="T103" fmla="*/ 486 h 868"/>
                  <a:gd name="T104" fmla="*/ 791 w 1078"/>
                  <a:gd name="T105" fmla="*/ 462 h 868"/>
                  <a:gd name="T106" fmla="*/ 779 w 1078"/>
                  <a:gd name="T107" fmla="*/ 513 h 868"/>
                  <a:gd name="T108" fmla="*/ 838 w 1078"/>
                  <a:gd name="T109" fmla="*/ 515 h 868"/>
                  <a:gd name="T110" fmla="*/ 847 w 1078"/>
                  <a:gd name="T111" fmla="*/ 555 h 868"/>
                  <a:gd name="T112" fmla="*/ 736 w 1078"/>
                  <a:gd name="T113" fmla="*/ 578 h 868"/>
                  <a:gd name="T114" fmla="*/ 647 w 1078"/>
                  <a:gd name="T115" fmla="*/ 648 h 868"/>
                  <a:gd name="T116" fmla="*/ 567 w 1078"/>
                  <a:gd name="T117" fmla="*/ 680 h 868"/>
                  <a:gd name="T118" fmla="*/ 554 w 1078"/>
                  <a:gd name="T119" fmla="*/ 765 h 868"/>
                  <a:gd name="T120" fmla="*/ 528 w 1078"/>
                  <a:gd name="T121" fmla="*/ 854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78" h="868">
                    <a:moveTo>
                      <a:pt x="514" y="862"/>
                    </a:moveTo>
                    <a:lnTo>
                      <a:pt x="502" y="868"/>
                    </a:lnTo>
                    <a:lnTo>
                      <a:pt x="499" y="861"/>
                    </a:lnTo>
                    <a:lnTo>
                      <a:pt x="500" y="851"/>
                    </a:lnTo>
                    <a:lnTo>
                      <a:pt x="483" y="843"/>
                    </a:lnTo>
                    <a:lnTo>
                      <a:pt x="477" y="831"/>
                    </a:lnTo>
                    <a:lnTo>
                      <a:pt x="451" y="833"/>
                    </a:lnTo>
                    <a:lnTo>
                      <a:pt x="447" y="841"/>
                    </a:lnTo>
                    <a:lnTo>
                      <a:pt x="442" y="838"/>
                    </a:lnTo>
                    <a:lnTo>
                      <a:pt x="440" y="826"/>
                    </a:lnTo>
                    <a:lnTo>
                      <a:pt x="430" y="820"/>
                    </a:lnTo>
                    <a:lnTo>
                      <a:pt x="428" y="814"/>
                    </a:lnTo>
                    <a:lnTo>
                      <a:pt x="420" y="807"/>
                    </a:lnTo>
                    <a:lnTo>
                      <a:pt x="415" y="795"/>
                    </a:lnTo>
                    <a:lnTo>
                      <a:pt x="414" y="787"/>
                    </a:lnTo>
                    <a:lnTo>
                      <a:pt x="400" y="779"/>
                    </a:lnTo>
                    <a:lnTo>
                      <a:pt x="398" y="775"/>
                    </a:lnTo>
                    <a:lnTo>
                      <a:pt x="402" y="769"/>
                    </a:lnTo>
                    <a:lnTo>
                      <a:pt x="400" y="765"/>
                    </a:lnTo>
                    <a:lnTo>
                      <a:pt x="400" y="758"/>
                    </a:lnTo>
                    <a:lnTo>
                      <a:pt x="391" y="749"/>
                    </a:lnTo>
                    <a:lnTo>
                      <a:pt x="390" y="745"/>
                    </a:lnTo>
                    <a:lnTo>
                      <a:pt x="381" y="738"/>
                    </a:lnTo>
                    <a:lnTo>
                      <a:pt x="381" y="724"/>
                    </a:lnTo>
                    <a:lnTo>
                      <a:pt x="395" y="722"/>
                    </a:lnTo>
                    <a:lnTo>
                      <a:pt x="395" y="714"/>
                    </a:lnTo>
                    <a:lnTo>
                      <a:pt x="400" y="705"/>
                    </a:lnTo>
                    <a:lnTo>
                      <a:pt x="406" y="708"/>
                    </a:lnTo>
                    <a:lnTo>
                      <a:pt x="408" y="701"/>
                    </a:lnTo>
                    <a:lnTo>
                      <a:pt x="394" y="692"/>
                    </a:lnTo>
                    <a:lnTo>
                      <a:pt x="386" y="698"/>
                    </a:lnTo>
                    <a:lnTo>
                      <a:pt x="377" y="713"/>
                    </a:lnTo>
                    <a:lnTo>
                      <a:pt x="369" y="711"/>
                    </a:lnTo>
                    <a:lnTo>
                      <a:pt x="372" y="696"/>
                    </a:lnTo>
                    <a:lnTo>
                      <a:pt x="369" y="679"/>
                    </a:lnTo>
                    <a:lnTo>
                      <a:pt x="371" y="673"/>
                    </a:lnTo>
                    <a:lnTo>
                      <a:pt x="354" y="661"/>
                    </a:lnTo>
                    <a:lnTo>
                      <a:pt x="356" y="657"/>
                    </a:lnTo>
                    <a:lnTo>
                      <a:pt x="366" y="657"/>
                    </a:lnTo>
                    <a:lnTo>
                      <a:pt x="362" y="649"/>
                    </a:lnTo>
                    <a:lnTo>
                      <a:pt x="353" y="648"/>
                    </a:lnTo>
                    <a:lnTo>
                      <a:pt x="345" y="635"/>
                    </a:lnTo>
                    <a:lnTo>
                      <a:pt x="348" y="624"/>
                    </a:lnTo>
                    <a:lnTo>
                      <a:pt x="356" y="624"/>
                    </a:lnTo>
                    <a:lnTo>
                      <a:pt x="362" y="615"/>
                    </a:lnTo>
                    <a:lnTo>
                      <a:pt x="351" y="614"/>
                    </a:lnTo>
                    <a:lnTo>
                      <a:pt x="342" y="617"/>
                    </a:lnTo>
                    <a:lnTo>
                      <a:pt x="340" y="612"/>
                    </a:lnTo>
                    <a:lnTo>
                      <a:pt x="345" y="600"/>
                    </a:lnTo>
                    <a:lnTo>
                      <a:pt x="368" y="592"/>
                    </a:lnTo>
                    <a:lnTo>
                      <a:pt x="379" y="594"/>
                    </a:lnTo>
                    <a:lnTo>
                      <a:pt x="391" y="599"/>
                    </a:lnTo>
                    <a:lnTo>
                      <a:pt x="398" y="597"/>
                    </a:lnTo>
                    <a:lnTo>
                      <a:pt x="394" y="590"/>
                    </a:lnTo>
                    <a:lnTo>
                      <a:pt x="372" y="589"/>
                    </a:lnTo>
                    <a:lnTo>
                      <a:pt x="364" y="589"/>
                    </a:lnTo>
                    <a:lnTo>
                      <a:pt x="349" y="595"/>
                    </a:lnTo>
                    <a:lnTo>
                      <a:pt x="344" y="595"/>
                    </a:lnTo>
                    <a:lnTo>
                      <a:pt x="342" y="589"/>
                    </a:lnTo>
                    <a:lnTo>
                      <a:pt x="360" y="582"/>
                    </a:lnTo>
                    <a:lnTo>
                      <a:pt x="377" y="582"/>
                    </a:lnTo>
                    <a:lnTo>
                      <a:pt x="395" y="586"/>
                    </a:lnTo>
                    <a:lnTo>
                      <a:pt x="399" y="580"/>
                    </a:lnTo>
                    <a:lnTo>
                      <a:pt x="390" y="580"/>
                    </a:lnTo>
                    <a:lnTo>
                      <a:pt x="385" y="577"/>
                    </a:lnTo>
                    <a:lnTo>
                      <a:pt x="370" y="580"/>
                    </a:lnTo>
                    <a:lnTo>
                      <a:pt x="361" y="578"/>
                    </a:lnTo>
                    <a:lnTo>
                      <a:pt x="362" y="572"/>
                    </a:lnTo>
                    <a:lnTo>
                      <a:pt x="377" y="569"/>
                    </a:lnTo>
                    <a:lnTo>
                      <a:pt x="393" y="568"/>
                    </a:lnTo>
                    <a:lnTo>
                      <a:pt x="393" y="565"/>
                    </a:lnTo>
                    <a:lnTo>
                      <a:pt x="386" y="562"/>
                    </a:lnTo>
                    <a:lnTo>
                      <a:pt x="390" y="550"/>
                    </a:lnTo>
                    <a:lnTo>
                      <a:pt x="402" y="545"/>
                    </a:lnTo>
                    <a:lnTo>
                      <a:pt x="396" y="539"/>
                    </a:lnTo>
                    <a:lnTo>
                      <a:pt x="402" y="535"/>
                    </a:lnTo>
                    <a:lnTo>
                      <a:pt x="401" y="528"/>
                    </a:lnTo>
                    <a:lnTo>
                      <a:pt x="386" y="530"/>
                    </a:lnTo>
                    <a:lnTo>
                      <a:pt x="363" y="528"/>
                    </a:lnTo>
                    <a:lnTo>
                      <a:pt x="350" y="519"/>
                    </a:lnTo>
                    <a:lnTo>
                      <a:pt x="335" y="516"/>
                    </a:lnTo>
                    <a:lnTo>
                      <a:pt x="325" y="506"/>
                    </a:lnTo>
                    <a:lnTo>
                      <a:pt x="331" y="505"/>
                    </a:lnTo>
                    <a:lnTo>
                      <a:pt x="347" y="506"/>
                    </a:lnTo>
                    <a:lnTo>
                      <a:pt x="362" y="510"/>
                    </a:lnTo>
                    <a:lnTo>
                      <a:pt x="370" y="510"/>
                    </a:lnTo>
                    <a:lnTo>
                      <a:pt x="391" y="520"/>
                    </a:lnTo>
                    <a:lnTo>
                      <a:pt x="397" y="517"/>
                    </a:lnTo>
                    <a:lnTo>
                      <a:pt x="384" y="511"/>
                    </a:lnTo>
                    <a:lnTo>
                      <a:pt x="386" y="506"/>
                    </a:lnTo>
                    <a:lnTo>
                      <a:pt x="380" y="500"/>
                    </a:lnTo>
                    <a:lnTo>
                      <a:pt x="387" y="495"/>
                    </a:lnTo>
                    <a:lnTo>
                      <a:pt x="377" y="493"/>
                    </a:lnTo>
                    <a:lnTo>
                      <a:pt x="361" y="485"/>
                    </a:lnTo>
                    <a:lnTo>
                      <a:pt x="367" y="481"/>
                    </a:lnTo>
                    <a:lnTo>
                      <a:pt x="353" y="472"/>
                    </a:lnTo>
                    <a:lnTo>
                      <a:pt x="350" y="467"/>
                    </a:lnTo>
                    <a:lnTo>
                      <a:pt x="341" y="467"/>
                    </a:lnTo>
                    <a:lnTo>
                      <a:pt x="341" y="474"/>
                    </a:lnTo>
                    <a:lnTo>
                      <a:pt x="335" y="475"/>
                    </a:lnTo>
                    <a:lnTo>
                      <a:pt x="334" y="485"/>
                    </a:lnTo>
                    <a:lnTo>
                      <a:pt x="318" y="484"/>
                    </a:lnTo>
                    <a:lnTo>
                      <a:pt x="305" y="476"/>
                    </a:lnTo>
                    <a:lnTo>
                      <a:pt x="321" y="473"/>
                    </a:lnTo>
                    <a:lnTo>
                      <a:pt x="313" y="467"/>
                    </a:lnTo>
                    <a:lnTo>
                      <a:pt x="318" y="461"/>
                    </a:lnTo>
                    <a:lnTo>
                      <a:pt x="312" y="452"/>
                    </a:lnTo>
                    <a:lnTo>
                      <a:pt x="315" y="450"/>
                    </a:lnTo>
                    <a:lnTo>
                      <a:pt x="327" y="452"/>
                    </a:lnTo>
                    <a:lnTo>
                      <a:pt x="325" y="436"/>
                    </a:lnTo>
                    <a:lnTo>
                      <a:pt x="310" y="433"/>
                    </a:lnTo>
                    <a:lnTo>
                      <a:pt x="315" y="423"/>
                    </a:lnTo>
                    <a:lnTo>
                      <a:pt x="301" y="411"/>
                    </a:lnTo>
                    <a:lnTo>
                      <a:pt x="304" y="403"/>
                    </a:lnTo>
                    <a:lnTo>
                      <a:pt x="295" y="399"/>
                    </a:lnTo>
                    <a:lnTo>
                      <a:pt x="292" y="385"/>
                    </a:lnTo>
                    <a:lnTo>
                      <a:pt x="298" y="382"/>
                    </a:lnTo>
                    <a:lnTo>
                      <a:pt x="291" y="377"/>
                    </a:lnTo>
                    <a:lnTo>
                      <a:pt x="282" y="374"/>
                    </a:lnTo>
                    <a:lnTo>
                      <a:pt x="261" y="351"/>
                    </a:lnTo>
                    <a:lnTo>
                      <a:pt x="251" y="350"/>
                    </a:lnTo>
                    <a:lnTo>
                      <a:pt x="254" y="340"/>
                    </a:lnTo>
                    <a:lnTo>
                      <a:pt x="239" y="336"/>
                    </a:lnTo>
                    <a:lnTo>
                      <a:pt x="230" y="336"/>
                    </a:lnTo>
                    <a:lnTo>
                      <a:pt x="226" y="331"/>
                    </a:lnTo>
                    <a:lnTo>
                      <a:pt x="215" y="332"/>
                    </a:lnTo>
                    <a:lnTo>
                      <a:pt x="208" y="329"/>
                    </a:lnTo>
                    <a:lnTo>
                      <a:pt x="209" y="327"/>
                    </a:lnTo>
                    <a:lnTo>
                      <a:pt x="192" y="324"/>
                    </a:lnTo>
                    <a:lnTo>
                      <a:pt x="182" y="328"/>
                    </a:lnTo>
                    <a:lnTo>
                      <a:pt x="178" y="321"/>
                    </a:lnTo>
                    <a:lnTo>
                      <a:pt x="172" y="321"/>
                    </a:lnTo>
                    <a:lnTo>
                      <a:pt x="168" y="326"/>
                    </a:lnTo>
                    <a:lnTo>
                      <a:pt x="158" y="326"/>
                    </a:lnTo>
                    <a:lnTo>
                      <a:pt x="158" y="321"/>
                    </a:lnTo>
                    <a:lnTo>
                      <a:pt x="152" y="321"/>
                    </a:lnTo>
                    <a:lnTo>
                      <a:pt x="149" y="328"/>
                    </a:lnTo>
                    <a:lnTo>
                      <a:pt x="138" y="330"/>
                    </a:lnTo>
                    <a:lnTo>
                      <a:pt x="133" y="329"/>
                    </a:lnTo>
                    <a:lnTo>
                      <a:pt x="130" y="323"/>
                    </a:lnTo>
                    <a:lnTo>
                      <a:pt x="123" y="324"/>
                    </a:lnTo>
                    <a:lnTo>
                      <a:pt x="118" y="328"/>
                    </a:lnTo>
                    <a:lnTo>
                      <a:pt x="111" y="323"/>
                    </a:lnTo>
                    <a:lnTo>
                      <a:pt x="103" y="323"/>
                    </a:lnTo>
                    <a:lnTo>
                      <a:pt x="104" y="328"/>
                    </a:lnTo>
                    <a:lnTo>
                      <a:pt x="113" y="329"/>
                    </a:lnTo>
                    <a:lnTo>
                      <a:pt x="113" y="333"/>
                    </a:lnTo>
                    <a:lnTo>
                      <a:pt x="102" y="334"/>
                    </a:lnTo>
                    <a:lnTo>
                      <a:pt x="96" y="331"/>
                    </a:lnTo>
                    <a:lnTo>
                      <a:pt x="73" y="329"/>
                    </a:lnTo>
                    <a:lnTo>
                      <a:pt x="59" y="320"/>
                    </a:lnTo>
                    <a:lnTo>
                      <a:pt x="76" y="314"/>
                    </a:lnTo>
                    <a:lnTo>
                      <a:pt x="89" y="314"/>
                    </a:lnTo>
                    <a:lnTo>
                      <a:pt x="88" y="310"/>
                    </a:lnTo>
                    <a:lnTo>
                      <a:pt x="58" y="309"/>
                    </a:lnTo>
                    <a:lnTo>
                      <a:pt x="60" y="300"/>
                    </a:lnTo>
                    <a:lnTo>
                      <a:pt x="52" y="300"/>
                    </a:lnTo>
                    <a:lnTo>
                      <a:pt x="49" y="305"/>
                    </a:lnTo>
                    <a:lnTo>
                      <a:pt x="37" y="305"/>
                    </a:lnTo>
                    <a:lnTo>
                      <a:pt x="29" y="297"/>
                    </a:lnTo>
                    <a:lnTo>
                      <a:pt x="46" y="292"/>
                    </a:lnTo>
                    <a:lnTo>
                      <a:pt x="61" y="292"/>
                    </a:lnTo>
                    <a:lnTo>
                      <a:pt x="73" y="295"/>
                    </a:lnTo>
                    <a:lnTo>
                      <a:pt x="89" y="295"/>
                    </a:lnTo>
                    <a:lnTo>
                      <a:pt x="93" y="294"/>
                    </a:lnTo>
                    <a:lnTo>
                      <a:pt x="109" y="298"/>
                    </a:lnTo>
                    <a:lnTo>
                      <a:pt x="117" y="297"/>
                    </a:lnTo>
                    <a:lnTo>
                      <a:pt x="115" y="294"/>
                    </a:lnTo>
                    <a:lnTo>
                      <a:pt x="94" y="291"/>
                    </a:lnTo>
                    <a:lnTo>
                      <a:pt x="75" y="292"/>
                    </a:lnTo>
                    <a:lnTo>
                      <a:pt x="76" y="290"/>
                    </a:lnTo>
                    <a:lnTo>
                      <a:pt x="96" y="286"/>
                    </a:lnTo>
                    <a:lnTo>
                      <a:pt x="104" y="286"/>
                    </a:lnTo>
                    <a:lnTo>
                      <a:pt x="113" y="288"/>
                    </a:lnTo>
                    <a:lnTo>
                      <a:pt x="125" y="283"/>
                    </a:lnTo>
                    <a:lnTo>
                      <a:pt x="119" y="278"/>
                    </a:lnTo>
                    <a:lnTo>
                      <a:pt x="105" y="277"/>
                    </a:lnTo>
                    <a:lnTo>
                      <a:pt x="98" y="280"/>
                    </a:lnTo>
                    <a:lnTo>
                      <a:pt x="87" y="282"/>
                    </a:lnTo>
                    <a:lnTo>
                      <a:pt x="79" y="279"/>
                    </a:lnTo>
                    <a:lnTo>
                      <a:pt x="70" y="284"/>
                    </a:lnTo>
                    <a:lnTo>
                      <a:pt x="52" y="281"/>
                    </a:lnTo>
                    <a:lnTo>
                      <a:pt x="52" y="277"/>
                    </a:lnTo>
                    <a:lnTo>
                      <a:pt x="45" y="277"/>
                    </a:lnTo>
                    <a:lnTo>
                      <a:pt x="43" y="273"/>
                    </a:lnTo>
                    <a:lnTo>
                      <a:pt x="28" y="273"/>
                    </a:lnTo>
                    <a:lnTo>
                      <a:pt x="28" y="271"/>
                    </a:lnTo>
                    <a:lnTo>
                      <a:pt x="15" y="270"/>
                    </a:lnTo>
                    <a:lnTo>
                      <a:pt x="0" y="262"/>
                    </a:lnTo>
                    <a:lnTo>
                      <a:pt x="1" y="259"/>
                    </a:lnTo>
                    <a:lnTo>
                      <a:pt x="5" y="257"/>
                    </a:lnTo>
                    <a:lnTo>
                      <a:pt x="1" y="255"/>
                    </a:lnTo>
                    <a:lnTo>
                      <a:pt x="2" y="252"/>
                    </a:lnTo>
                    <a:lnTo>
                      <a:pt x="13" y="247"/>
                    </a:lnTo>
                    <a:lnTo>
                      <a:pt x="19" y="244"/>
                    </a:lnTo>
                    <a:lnTo>
                      <a:pt x="30" y="244"/>
                    </a:lnTo>
                    <a:lnTo>
                      <a:pt x="37" y="245"/>
                    </a:lnTo>
                    <a:lnTo>
                      <a:pt x="55" y="237"/>
                    </a:lnTo>
                    <a:lnTo>
                      <a:pt x="69" y="237"/>
                    </a:lnTo>
                    <a:lnTo>
                      <a:pt x="74" y="234"/>
                    </a:lnTo>
                    <a:lnTo>
                      <a:pt x="66" y="232"/>
                    </a:lnTo>
                    <a:lnTo>
                      <a:pt x="79" y="230"/>
                    </a:lnTo>
                    <a:lnTo>
                      <a:pt x="87" y="225"/>
                    </a:lnTo>
                    <a:lnTo>
                      <a:pt x="113" y="225"/>
                    </a:lnTo>
                    <a:lnTo>
                      <a:pt x="120" y="226"/>
                    </a:lnTo>
                    <a:lnTo>
                      <a:pt x="148" y="209"/>
                    </a:lnTo>
                    <a:lnTo>
                      <a:pt x="138" y="200"/>
                    </a:lnTo>
                    <a:lnTo>
                      <a:pt x="155" y="196"/>
                    </a:lnTo>
                    <a:lnTo>
                      <a:pt x="148" y="193"/>
                    </a:lnTo>
                    <a:lnTo>
                      <a:pt x="153" y="189"/>
                    </a:lnTo>
                    <a:lnTo>
                      <a:pt x="158" y="188"/>
                    </a:lnTo>
                    <a:lnTo>
                      <a:pt x="152" y="183"/>
                    </a:lnTo>
                    <a:lnTo>
                      <a:pt x="142" y="188"/>
                    </a:lnTo>
                    <a:lnTo>
                      <a:pt x="135" y="187"/>
                    </a:lnTo>
                    <a:lnTo>
                      <a:pt x="128" y="190"/>
                    </a:lnTo>
                    <a:lnTo>
                      <a:pt x="103" y="188"/>
                    </a:lnTo>
                    <a:lnTo>
                      <a:pt x="103" y="184"/>
                    </a:lnTo>
                    <a:lnTo>
                      <a:pt x="97" y="181"/>
                    </a:lnTo>
                    <a:lnTo>
                      <a:pt x="97" y="173"/>
                    </a:lnTo>
                    <a:lnTo>
                      <a:pt x="114" y="168"/>
                    </a:lnTo>
                    <a:lnTo>
                      <a:pt x="124" y="163"/>
                    </a:lnTo>
                    <a:lnTo>
                      <a:pt x="133" y="162"/>
                    </a:lnTo>
                    <a:lnTo>
                      <a:pt x="133" y="157"/>
                    </a:lnTo>
                    <a:lnTo>
                      <a:pt x="159" y="141"/>
                    </a:lnTo>
                    <a:lnTo>
                      <a:pt x="164" y="140"/>
                    </a:lnTo>
                    <a:lnTo>
                      <a:pt x="168" y="151"/>
                    </a:lnTo>
                    <a:lnTo>
                      <a:pt x="174" y="149"/>
                    </a:lnTo>
                    <a:lnTo>
                      <a:pt x="173" y="137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207" y="137"/>
                    </a:lnTo>
                    <a:lnTo>
                      <a:pt x="207" y="131"/>
                    </a:lnTo>
                    <a:lnTo>
                      <a:pt x="201" y="127"/>
                    </a:lnTo>
                    <a:lnTo>
                      <a:pt x="210" y="122"/>
                    </a:lnTo>
                    <a:lnTo>
                      <a:pt x="200" y="118"/>
                    </a:lnTo>
                    <a:lnTo>
                      <a:pt x="199" y="113"/>
                    </a:lnTo>
                    <a:lnTo>
                      <a:pt x="195" y="108"/>
                    </a:lnTo>
                    <a:lnTo>
                      <a:pt x="198" y="106"/>
                    </a:lnTo>
                    <a:lnTo>
                      <a:pt x="209" y="104"/>
                    </a:lnTo>
                    <a:lnTo>
                      <a:pt x="233" y="103"/>
                    </a:lnTo>
                    <a:lnTo>
                      <a:pt x="241" y="107"/>
                    </a:lnTo>
                    <a:lnTo>
                      <a:pt x="241" y="112"/>
                    </a:lnTo>
                    <a:lnTo>
                      <a:pt x="269" y="122"/>
                    </a:lnTo>
                    <a:lnTo>
                      <a:pt x="268" y="116"/>
                    </a:lnTo>
                    <a:lnTo>
                      <a:pt x="251" y="107"/>
                    </a:lnTo>
                    <a:lnTo>
                      <a:pt x="247" y="103"/>
                    </a:lnTo>
                    <a:lnTo>
                      <a:pt x="233" y="97"/>
                    </a:lnTo>
                    <a:lnTo>
                      <a:pt x="236" y="94"/>
                    </a:lnTo>
                    <a:lnTo>
                      <a:pt x="265" y="89"/>
                    </a:lnTo>
                    <a:lnTo>
                      <a:pt x="279" y="89"/>
                    </a:lnTo>
                    <a:lnTo>
                      <a:pt x="292" y="85"/>
                    </a:lnTo>
                    <a:lnTo>
                      <a:pt x="307" y="86"/>
                    </a:lnTo>
                    <a:lnTo>
                      <a:pt x="304" y="80"/>
                    </a:lnTo>
                    <a:lnTo>
                      <a:pt x="323" y="78"/>
                    </a:lnTo>
                    <a:lnTo>
                      <a:pt x="329" y="80"/>
                    </a:lnTo>
                    <a:lnTo>
                      <a:pt x="334" y="92"/>
                    </a:lnTo>
                    <a:lnTo>
                      <a:pt x="332" y="117"/>
                    </a:lnTo>
                    <a:lnTo>
                      <a:pt x="335" y="119"/>
                    </a:lnTo>
                    <a:lnTo>
                      <a:pt x="340" y="117"/>
                    </a:lnTo>
                    <a:lnTo>
                      <a:pt x="351" y="103"/>
                    </a:lnTo>
                    <a:lnTo>
                      <a:pt x="346" y="100"/>
                    </a:lnTo>
                    <a:lnTo>
                      <a:pt x="351" y="98"/>
                    </a:lnTo>
                    <a:lnTo>
                      <a:pt x="365" y="100"/>
                    </a:lnTo>
                    <a:lnTo>
                      <a:pt x="404" y="117"/>
                    </a:lnTo>
                    <a:lnTo>
                      <a:pt x="408" y="114"/>
                    </a:lnTo>
                    <a:lnTo>
                      <a:pt x="380" y="102"/>
                    </a:lnTo>
                    <a:lnTo>
                      <a:pt x="406" y="102"/>
                    </a:lnTo>
                    <a:lnTo>
                      <a:pt x="399" y="98"/>
                    </a:lnTo>
                    <a:lnTo>
                      <a:pt x="384" y="89"/>
                    </a:lnTo>
                    <a:lnTo>
                      <a:pt x="384" y="77"/>
                    </a:lnTo>
                    <a:lnTo>
                      <a:pt x="380" y="73"/>
                    </a:lnTo>
                    <a:lnTo>
                      <a:pt x="384" y="70"/>
                    </a:lnTo>
                    <a:lnTo>
                      <a:pt x="406" y="69"/>
                    </a:lnTo>
                    <a:lnTo>
                      <a:pt x="417" y="75"/>
                    </a:lnTo>
                    <a:lnTo>
                      <a:pt x="418" y="79"/>
                    </a:lnTo>
                    <a:lnTo>
                      <a:pt x="436" y="83"/>
                    </a:lnTo>
                    <a:lnTo>
                      <a:pt x="436" y="87"/>
                    </a:lnTo>
                    <a:lnTo>
                      <a:pt x="451" y="88"/>
                    </a:lnTo>
                    <a:lnTo>
                      <a:pt x="463" y="93"/>
                    </a:lnTo>
                    <a:lnTo>
                      <a:pt x="486" y="108"/>
                    </a:lnTo>
                    <a:lnTo>
                      <a:pt x="498" y="108"/>
                    </a:lnTo>
                    <a:lnTo>
                      <a:pt x="499" y="107"/>
                    </a:lnTo>
                    <a:lnTo>
                      <a:pt x="487" y="101"/>
                    </a:lnTo>
                    <a:lnTo>
                      <a:pt x="490" y="98"/>
                    </a:lnTo>
                    <a:lnTo>
                      <a:pt x="487" y="86"/>
                    </a:lnTo>
                    <a:lnTo>
                      <a:pt x="492" y="83"/>
                    </a:lnTo>
                    <a:lnTo>
                      <a:pt x="508" y="84"/>
                    </a:lnTo>
                    <a:lnTo>
                      <a:pt x="522" y="85"/>
                    </a:lnTo>
                    <a:lnTo>
                      <a:pt x="527" y="83"/>
                    </a:lnTo>
                    <a:lnTo>
                      <a:pt x="500" y="78"/>
                    </a:lnTo>
                    <a:lnTo>
                      <a:pt x="506" y="76"/>
                    </a:lnTo>
                    <a:lnTo>
                      <a:pt x="479" y="59"/>
                    </a:lnTo>
                    <a:lnTo>
                      <a:pt x="467" y="55"/>
                    </a:lnTo>
                    <a:lnTo>
                      <a:pt x="478" y="54"/>
                    </a:lnTo>
                    <a:lnTo>
                      <a:pt x="503" y="55"/>
                    </a:lnTo>
                    <a:lnTo>
                      <a:pt x="530" y="55"/>
                    </a:lnTo>
                    <a:lnTo>
                      <a:pt x="534" y="56"/>
                    </a:lnTo>
                    <a:lnTo>
                      <a:pt x="533" y="65"/>
                    </a:lnTo>
                    <a:lnTo>
                      <a:pt x="537" y="69"/>
                    </a:lnTo>
                    <a:lnTo>
                      <a:pt x="544" y="67"/>
                    </a:lnTo>
                    <a:lnTo>
                      <a:pt x="540" y="59"/>
                    </a:lnTo>
                    <a:lnTo>
                      <a:pt x="546" y="56"/>
                    </a:lnTo>
                    <a:lnTo>
                      <a:pt x="554" y="60"/>
                    </a:lnTo>
                    <a:lnTo>
                      <a:pt x="563" y="68"/>
                    </a:lnTo>
                    <a:lnTo>
                      <a:pt x="563" y="72"/>
                    </a:lnTo>
                    <a:lnTo>
                      <a:pt x="573" y="76"/>
                    </a:lnTo>
                    <a:lnTo>
                      <a:pt x="573" y="71"/>
                    </a:lnTo>
                    <a:lnTo>
                      <a:pt x="564" y="59"/>
                    </a:lnTo>
                    <a:lnTo>
                      <a:pt x="553" y="55"/>
                    </a:lnTo>
                    <a:lnTo>
                      <a:pt x="521" y="48"/>
                    </a:lnTo>
                    <a:lnTo>
                      <a:pt x="490" y="52"/>
                    </a:lnTo>
                    <a:lnTo>
                      <a:pt x="489" y="47"/>
                    </a:lnTo>
                    <a:lnTo>
                      <a:pt x="502" y="47"/>
                    </a:lnTo>
                    <a:lnTo>
                      <a:pt x="501" y="44"/>
                    </a:lnTo>
                    <a:lnTo>
                      <a:pt x="490" y="42"/>
                    </a:lnTo>
                    <a:lnTo>
                      <a:pt x="473" y="36"/>
                    </a:lnTo>
                    <a:lnTo>
                      <a:pt x="479" y="33"/>
                    </a:lnTo>
                    <a:lnTo>
                      <a:pt x="498" y="33"/>
                    </a:lnTo>
                    <a:lnTo>
                      <a:pt x="510" y="35"/>
                    </a:lnTo>
                    <a:lnTo>
                      <a:pt x="519" y="35"/>
                    </a:lnTo>
                    <a:lnTo>
                      <a:pt x="517" y="33"/>
                    </a:lnTo>
                    <a:lnTo>
                      <a:pt x="500" y="30"/>
                    </a:lnTo>
                    <a:lnTo>
                      <a:pt x="504" y="27"/>
                    </a:lnTo>
                    <a:lnTo>
                      <a:pt x="521" y="26"/>
                    </a:lnTo>
                    <a:lnTo>
                      <a:pt x="539" y="29"/>
                    </a:lnTo>
                    <a:lnTo>
                      <a:pt x="539" y="35"/>
                    </a:lnTo>
                    <a:lnTo>
                      <a:pt x="551" y="37"/>
                    </a:lnTo>
                    <a:lnTo>
                      <a:pt x="561" y="44"/>
                    </a:lnTo>
                    <a:lnTo>
                      <a:pt x="577" y="43"/>
                    </a:lnTo>
                    <a:lnTo>
                      <a:pt x="586" y="47"/>
                    </a:lnTo>
                    <a:lnTo>
                      <a:pt x="592" y="54"/>
                    </a:lnTo>
                    <a:lnTo>
                      <a:pt x="599" y="54"/>
                    </a:lnTo>
                    <a:lnTo>
                      <a:pt x="600" y="50"/>
                    </a:lnTo>
                    <a:lnTo>
                      <a:pt x="588" y="44"/>
                    </a:lnTo>
                    <a:lnTo>
                      <a:pt x="594" y="41"/>
                    </a:lnTo>
                    <a:lnTo>
                      <a:pt x="611" y="41"/>
                    </a:lnTo>
                    <a:lnTo>
                      <a:pt x="616" y="38"/>
                    </a:lnTo>
                    <a:lnTo>
                      <a:pt x="597" y="38"/>
                    </a:lnTo>
                    <a:lnTo>
                      <a:pt x="597" y="34"/>
                    </a:lnTo>
                    <a:lnTo>
                      <a:pt x="607" y="33"/>
                    </a:lnTo>
                    <a:lnTo>
                      <a:pt x="622" y="32"/>
                    </a:lnTo>
                    <a:lnTo>
                      <a:pt x="622" y="30"/>
                    </a:lnTo>
                    <a:lnTo>
                      <a:pt x="601" y="29"/>
                    </a:lnTo>
                    <a:lnTo>
                      <a:pt x="589" y="26"/>
                    </a:lnTo>
                    <a:lnTo>
                      <a:pt x="596" y="21"/>
                    </a:lnTo>
                    <a:lnTo>
                      <a:pt x="591" y="15"/>
                    </a:lnTo>
                    <a:lnTo>
                      <a:pt x="595" y="13"/>
                    </a:lnTo>
                    <a:lnTo>
                      <a:pt x="602" y="15"/>
                    </a:lnTo>
                    <a:lnTo>
                      <a:pt x="606" y="13"/>
                    </a:lnTo>
                    <a:lnTo>
                      <a:pt x="603" y="10"/>
                    </a:lnTo>
                    <a:lnTo>
                      <a:pt x="613" y="10"/>
                    </a:lnTo>
                    <a:lnTo>
                      <a:pt x="626" y="17"/>
                    </a:lnTo>
                    <a:lnTo>
                      <a:pt x="633" y="14"/>
                    </a:lnTo>
                    <a:lnTo>
                      <a:pt x="621" y="6"/>
                    </a:lnTo>
                    <a:lnTo>
                      <a:pt x="631" y="4"/>
                    </a:lnTo>
                    <a:lnTo>
                      <a:pt x="638" y="6"/>
                    </a:lnTo>
                    <a:lnTo>
                      <a:pt x="649" y="3"/>
                    </a:lnTo>
                    <a:lnTo>
                      <a:pt x="655" y="3"/>
                    </a:lnTo>
                    <a:lnTo>
                      <a:pt x="664" y="5"/>
                    </a:lnTo>
                    <a:lnTo>
                      <a:pt x="670" y="4"/>
                    </a:lnTo>
                    <a:lnTo>
                      <a:pt x="675" y="2"/>
                    </a:lnTo>
                    <a:lnTo>
                      <a:pt x="694" y="0"/>
                    </a:lnTo>
                    <a:lnTo>
                      <a:pt x="702" y="4"/>
                    </a:lnTo>
                    <a:lnTo>
                      <a:pt x="711" y="2"/>
                    </a:lnTo>
                    <a:lnTo>
                      <a:pt x="723" y="3"/>
                    </a:lnTo>
                    <a:lnTo>
                      <a:pt x="739" y="4"/>
                    </a:lnTo>
                    <a:lnTo>
                      <a:pt x="749" y="4"/>
                    </a:lnTo>
                    <a:lnTo>
                      <a:pt x="756" y="6"/>
                    </a:lnTo>
                    <a:lnTo>
                      <a:pt x="769" y="5"/>
                    </a:lnTo>
                    <a:lnTo>
                      <a:pt x="775" y="8"/>
                    </a:lnTo>
                    <a:lnTo>
                      <a:pt x="764" y="11"/>
                    </a:lnTo>
                    <a:lnTo>
                      <a:pt x="770" y="14"/>
                    </a:lnTo>
                    <a:lnTo>
                      <a:pt x="780" y="13"/>
                    </a:lnTo>
                    <a:lnTo>
                      <a:pt x="786" y="9"/>
                    </a:lnTo>
                    <a:lnTo>
                      <a:pt x="827" y="17"/>
                    </a:lnTo>
                    <a:lnTo>
                      <a:pt x="834" y="24"/>
                    </a:lnTo>
                    <a:lnTo>
                      <a:pt x="812" y="29"/>
                    </a:lnTo>
                    <a:lnTo>
                      <a:pt x="783" y="32"/>
                    </a:lnTo>
                    <a:lnTo>
                      <a:pt x="753" y="29"/>
                    </a:lnTo>
                    <a:lnTo>
                      <a:pt x="728" y="33"/>
                    </a:lnTo>
                    <a:lnTo>
                      <a:pt x="710" y="37"/>
                    </a:lnTo>
                    <a:lnTo>
                      <a:pt x="697" y="34"/>
                    </a:lnTo>
                    <a:lnTo>
                      <a:pt x="686" y="35"/>
                    </a:lnTo>
                    <a:lnTo>
                      <a:pt x="692" y="38"/>
                    </a:lnTo>
                    <a:lnTo>
                      <a:pt x="670" y="43"/>
                    </a:lnTo>
                    <a:lnTo>
                      <a:pt x="648" y="48"/>
                    </a:lnTo>
                    <a:lnTo>
                      <a:pt x="652" y="49"/>
                    </a:lnTo>
                    <a:lnTo>
                      <a:pt x="649" y="53"/>
                    </a:lnTo>
                    <a:lnTo>
                      <a:pt x="656" y="53"/>
                    </a:lnTo>
                    <a:lnTo>
                      <a:pt x="665" y="48"/>
                    </a:lnTo>
                    <a:lnTo>
                      <a:pt x="673" y="48"/>
                    </a:lnTo>
                    <a:lnTo>
                      <a:pt x="675" y="55"/>
                    </a:lnTo>
                    <a:lnTo>
                      <a:pt x="682" y="52"/>
                    </a:lnTo>
                    <a:lnTo>
                      <a:pt x="683" y="45"/>
                    </a:lnTo>
                    <a:lnTo>
                      <a:pt x="714" y="44"/>
                    </a:lnTo>
                    <a:lnTo>
                      <a:pt x="716" y="40"/>
                    </a:lnTo>
                    <a:lnTo>
                      <a:pt x="740" y="33"/>
                    </a:lnTo>
                    <a:lnTo>
                      <a:pt x="759" y="33"/>
                    </a:lnTo>
                    <a:lnTo>
                      <a:pt x="776" y="37"/>
                    </a:lnTo>
                    <a:lnTo>
                      <a:pt x="811" y="35"/>
                    </a:lnTo>
                    <a:lnTo>
                      <a:pt x="815" y="33"/>
                    </a:lnTo>
                    <a:lnTo>
                      <a:pt x="838" y="30"/>
                    </a:lnTo>
                    <a:lnTo>
                      <a:pt x="847" y="37"/>
                    </a:lnTo>
                    <a:lnTo>
                      <a:pt x="843" y="45"/>
                    </a:lnTo>
                    <a:lnTo>
                      <a:pt x="835" y="49"/>
                    </a:lnTo>
                    <a:lnTo>
                      <a:pt x="837" y="55"/>
                    </a:lnTo>
                    <a:lnTo>
                      <a:pt x="858" y="47"/>
                    </a:lnTo>
                    <a:lnTo>
                      <a:pt x="865" y="47"/>
                    </a:lnTo>
                    <a:lnTo>
                      <a:pt x="864" y="52"/>
                    </a:lnTo>
                    <a:lnTo>
                      <a:pt x="878" y="49"/>
                    </a:lnTo>
                    <a:lnTo>
                      <a:pt x="901" y="54"/>
                    </a:lnTo>
                    <a:lnTo>
                      <a:pt x="912" y="63"/>
                    </a:lnTo>
                    <a:lnTo>
                      <a:pt x="911" y="69"/>
                    </a:lnTo>
                    <a:lnTo>
                      <a:pt x="901" y="70"/>
                    </a:lnTo>
                    <a:lnTo>
                      <a:pt x="898" y="78"/>
                    </a:lnTo>
                    <a:lnTo>
                      <a:pt x="878" y="81"/>
                    </a:lnTo>
                    <a:lnTo>
                      <a:pt x="865" y="79"/>
                    </a:lnTo>
                    <a:lnTo>
                      <a:pt x="849" y="87"/>
                    </a:lnTo>
                    <a:lnTo>
                      <a:pt x="809" y="88"/>
                    </a:lnTo>
                    <a:lnTo>
                      <a:pt x="790" y="87"/>
                    </a:lnTo>
                    <a:lnTo>
                      <a:pt x="753" y="90"/>
                    </a:lnTo>
                    <a:lnTo>
                      <a:pt x="744" y="88"/>
                    </a:lnTo>
                    <a:lnTo>
                      <a:pt x="724" y="88"/>
                    </a:lnTo>
                    <a:lnTo>
                      <a:pt x="735" y="90"/>
                    </a:lnTo>
                    <a:lnTo>
                      <a:pt x="734" y="93"/>
                    </a:lnTo>
                    <a:lnTo>
                      <a:pt x="704" y="100"/>
                    </a:lnTo>
                    <a:lnTo>
                      <a:pt x="694" y="107"/>
                    </a:lnTo>
                    <a:lnTo>
                      <a:pt x="699" y="115"/>
                    </a:lnTo>
                    <a:lnTo>
                      <a:pt x="711" y="114"/>
                    </a:lnTo>
                    <a:lnTo>
                      <a:pt x="711" y="109"/>
                    </a:lnTo>
                    <a:lnTo>
                      <a:pt x="746" y="101"/>
                    </a:lnTo>
                    <a:lnTo>
                      <a:pt x="753" y="102"/>
                    </a:lnTo>
                    <a:lnTo>
                      <a:pt x="785" y="95"/>
                    </a:lnTo>
                    <a:lnTo>
                      <a:pt x="793" y="96"/>
                    </a:lnTo>
                    <a:lnTo>
                      <a:pt x="835" y="97"/>
                    </a:lnTo>
                    <a:lnTo>
                      <a:pt x="840" y="99"/>
                    </a:lnTo>
                    <a:lnTo>
                      <a:pt x="840" y="106"/>
                    </a:lnTo>
                    <a:lnTo>
                      <a:pt x="820" y="111"/>
                    </a:lnTo>
                    <a:lnTo>
                      <a:pt x="811" y="116"/>
                    </a:lnTo>
                    <a:lnTo>
                      <a:pt x="798" y="122"/>
                    </a:lnTo>
                    <a:lnTo>
                      <a:pt x="803" y="122"/>
                    </a:lnTo>
                    <a:lnTo>
                      <a:pt x="806" y="124"/>
                    </a:lnTo>
                    <a:lnTo>
                      <a:pt x="819" y="122"/>
                    </a:lnTo>
                    <a:lnTo>
                      <a:pt x="829" y="118"/>
                    </a:lnTo>
                    <a:lnTo>
                      <a:pt x="859" y="109"/>
                    </a:lnTo>
                    <a:lnTo>
                      <a:pt x="860" y="98"/>
                    </a:lnTo>
                    <a:lnTo>
                      <a:pt x="864" y="95"/>
                    </a:lnTo>
                    <a:lnTo>
                      <a:pt x="894" y="95"/>
                    </a:lnTo>
                    <a:lnTo>
                      <a:pt x="897" y="98"/>
                    </a:lnTo>
                    <a:lnTo>
                      <a:pt x="898" y="122"/>
                    </a:lnTo>
                    <a:lnTo>
                      <a:pt x="886" y="129"/>
                    </a:lnTo>
                    <a:lnTo>
                      <a:pt x="879" y="136"/>
                    </a:lnTo>
                    <a:lnTo>
                      <a:pt x="879" y="144"/>
                    </a:lnTo>
                    <a:lnTo>
                      <a:pt x="870" y="151"/>
                    </a:lnTo>
                    <a:lnTo>
                      <a:pt x="871" y="155"/>
                    </a:lnTo>
                    <a:lnTo>
                      <a:pt x="864" y="159"/>
                    </a:lnTo>
                    <a:lnTo>
                      <a:pt x="864" y="163"/>
                    </a:lnTo>
                    <a:lnTo>
                      <a:pt x="868" y="165"/>
                    </a:lnTo>
                    <a:lnTo>
                      <a:pt x="877" y="161"/>
                    </a:lnTo>
                    <a:lnTo>
                      <a:pt x="877" y="152"/>
                    </a:lnTo>
                    <a:lnTo>
                      <a:pt x="897" y="143"/>
                    </a:lnTo>
                    <a:lnTo>
                      <a:pt x="906" y="129"/>
                    </a:lnTo>
                    <a:lnTo>
                      <a:pt x="925" y="120"/>
                    </a:lnTo>
                    <a:lnTo>
                      <a:pt x="927" y="116"/>
                    </a:lnTo>
                    <a:lnTo>
                      <a:pt x="938" y="115"/>
                    </a:lnTo>
                    <a:lnTo>
                      <a:pt x="938" y="120"/>
                    </a:lnTo>
                    <a:lnTo>
                      <a:pt x="947" y="119"/>
                    </a:lnTo>
                    <a:lnTo>
                      <a:pt x="957" y="121"/>
                    </a:lnTo>
                    <a:lnTo>
                      <a:pt x="971" y="120"/>
                    </a:lnTo>
                    <a:lnTo>
                      <a:pt x="973" y="112"/>
                    </a:lnTo>
                    <a:lnTo>
                      <a:pt x="981" y="109"/>
                    </a:lnTo>
                    <a:lnTo>
                      <a:pt x="977" y="103"/>
                    </a:lnTo>
                    <a:lnTo>
                      <a:pt x="984" y="102"/>
                    </a:lnTo>
                    <a:lnTo>
                      <a:pt x="992" y="104"/>
                    </a:lnTo>
                    <a:lnTo>
                      <a:pt x="1004" y="98"/>
                    </a:lnTo>
                    <a:lnTo>
                      <a:pt x="1040" y="100"/>
                    </a:lnTo>
                    <a:lnTo>
                      <a:pt x="1077" y="116"/>
                    </a:lnTo>
                    <a:lnTo>
                      <a:pt x="1078" y="119"/>
                    </a:lnTo>
                    <a:lnTo>
                      <a:pt x="1048" y="139"/>
                    </a:lnTo>
                    <a:lnTo>
                      <a:pt x="1030" y="137"/>
                    </a:lnTo>
                    <a:lnTo>
                      <a:pt x="1025" y="141"/>
                    </a:lnTo>
                    <a:lnTo>
                      <a:pt x="1034" y="147"/>
                    </a:lnTo>
                    <a:lnTo>
                      <a:pt x="1028" y="150"/>
                    </a:lnTo>
                    <a:lnTo>
                      <a:pt x="1015" y="151"/>
                    </a:lnTo>
                    <a:lnTo>
                      <a:pt x="1012" y="156"/>
                    </a:lnTo>
                    <a:lnTo>
                      <a:pt x="1002" y="158"/>
                    </a:lnTo>
                    <a:lnTo>
                      <a:pt x="989" y="158"/>
                    </a:lnTo>
                    <a:lnTo>
                      <a:pt x="971" y="153"/>
                    </a:lnTo>
                    <a:lnTo>
                      <a:pt x="967" y="158"/>
                    </a:lnTo>
                    <a:lnTo>
                      <a:pt x="960" y="156"/>
                    </a:lnTo>
                    <a:lnTo>
                      <a:pt x="937" y="157"/>
                    </a:lnTo>
                    <a:lnTo>
                      <a:pt x="930" y="160"/>
                    </a:lnTo>
                    <a:lnTo>
                      <a:pt x="923" y="161"/>
                    </a:lnTo>
                    <a:lnTo>
                      <a:pt x="923" y="166"/>
                    </a:lnTo>
                    <a:lnTo>
                      <a:pt x="938" y="166"/>
                    </a:lnTo>
                    <a:lnTo>
                      <a:pt x="939" y="161"/>
                    </a:lnTo>
                    <a:lnTo>
                      <a:pt x="951" y="160"/>
                    </a:lnTo>
                    <a:lnTo>
                      <a:pt x="968" y="167"/>
                    </a:lnTo>
                    <a:lnTo>
                      <a:pt x="978" y="166"/>
                    </a:lnTo>
                    <a:lnTo>
                      <a:pt x="989" y="161"/>
                    </a:lnTo>
                    <a:lnTo>
                      <a:pt x="1012" y="167"/>
                    </a:lnTo>
                    <a:lnTo>
                      <a:pt x="992" y="178"/>
                    </a:lnTo>
                    <a:lnTo>
                      <a:pt x="982" y="179"/>
                    </a:lnTo>
                    <a:lnTo>
                      <a:pt x="966" y="176"/>
                    </a:lnTo>
                    <a:lnTo>
                      <a:pt x="944" y="176"/>
                    </a:lnTo>
                    <a:lnTo>
                      <a:pt x="935" y="184"/>
                    </a:lnTo>
                    <a:lnTo>
                      <a:pt x="935" y="195"/>
                    </a:lnTo>
                    <a:lnTo>
                      <a:pt x="943" y="195"/>
                    </a:lnTo>
                    <a:lnTo>
                      <a:pt x="947" y="189"/>
                    </a:lnTo>
                    <a:lnTo>
                      <a:pt x="949" y="187"/>
                    </a:lnTo>
                    <a:lnTo>
                      <a:pt x="944" y="183"/>
                    </a:lnTo>
                    <a:lnTo>
                      <a:pt x="951" y="180"/>
                    </a:lnTo>
                    <a:lnTo>
                      <a:pt x="961" y="181"/>
                    </a:lnTo>
                    <a:lnTo>
                      <a:pt x="963" y="185"/>
                    </a:lnTo>
                    <a:lnTo>
                      <a:pt x="975" y="181"/>
                    </a:lnTo>
                    <a:lnTo>
                      <a:pt x="982" y="185"/>
                    </a:lnTo>
                    <a:lnTo>
                      <a:pt x="974" y="198"/>
                    </a:lnTo>
                    <a:lnTo>
                      <a:pt x="950" y="198"/>
                    </a:lnTo>
                    <a:lnTo>
                      <a:pt x="941" y="217"/>
                    </a:lnTo>
                    <a:lnTo>
                      <a:pt x="953" y="217"/>
                    </a:lnTo>
                    <a:lnTo>
                      <a:pt x="951" y="221"/>
                    </a:lnTo>
                    <a:lnTo>
                      <a:pt x="939" y="233"/>
                    </a:lnTo>
                    <a:lnTo>
                      <a:pt x="927" y="233"/>
                    </a:lnTo>
                    <a:lnTo>
                      <a:pt x="915" y="243"/>
                    </a:lnTo>
                    <a:lnTo>
                      <a:pt x="921" y="244"/>
                    </a:lnTo>
                    <a:lnTo>
                      <a:pt x="905" y="269"/>
                    </a:lnTo>
                    <a:lnTo>
                      <a:pt x="907" y="274"/>
                    </a:lnTo>
                    <a:lnTo>
                      <a:pt x="916" y="274"/>
                    </a:lnTo>
                    <a:lnTo>
                      <a:pt x="921" y="267"/>
                    </a:lnTo>
                    <a:lnTo>
                      <a:pt x="928" y="265"/>
                    </a:lnTo>
                    <a:lnTo>
                      <a:pt x="953" y="273"/>
                    </a:lnTo>
                    <a:lnTo>
                      <a:pt x="953" y="279"/>
                    </a:lnTo>
                    <a:lnTo>
                      <a:pt x="939" y="277"/>
                    </a:lnTo>
                    <a:lnTo>
                      <a:pt x="932" y="274"/>
                    </a:lnTo>
                    <a:lnTo>
                      <a:pt x="930" y="277"/>
                    </a:lnTo>
                    <a:lnTo>
                      <a:pt x="936" y="282"/>
                    </a:lnTo>
                    <a:lnTo>
                      <a:pt x="956" y="291"/>
                    </a:lnTo>
                    <a:lnTo>
                      <a:pt x="958" y="286"/>
                    </a:lnTo>
                    <a:lnTo>
                      <a:pt x="972" y="288"/>
                    </a:lnTo>
                    <a:lnTo>
                      <a:pt x="974" y="293"/>
                    </a:lnTo>
                    <a:lnTo>
                      <a:pt x="968" y="303"/>
                    </a:lnTo>
                    <a:lnTo>
                      <a:pt x="953" y="303"/>
                    </a:lnTo>
                    <a:lnTo>
                      <a:pt x="927" y="299"/>
                    </a:lnTo>
                    <a:lnTo>
                      <a:pt x="919" y="299"/>
                    </a:lnTo>
                    <a:lnTo>
                      <a:pt x="925" y="304"/>
                    </a:lnTo>
                    <a:lnTo>
                      <a:pt x="909" y="305"/>
                    </a:lnTo>
                    <a:lnTo>
                      <a:pt x="903" y="305"/>
                    </a:lnTo>
                    <a:lnTo>
                      <a:pt x="902" y="308"/>
                    </a:lnTo>
                    <a:lnTo>
                      <a:pt x="907" y="314"/>
                    </a:lnTo>
                    <a:lnTo>
                      <a:pt x="908" y="321"/>
                    </a:lnTo>
                    <a:lnTo>
                      <a:pt x="916" y="322"/>
                    </a:lnTo>
                    <a:lnTo>
                      <a:pt x="927" y="320"/>
                    </a:lnTo>
                    <a:lnTo>
                      <a:pt x="942" y="321"/>
                    </a:lnTo>
                    <a:lnTo>
                      <a:pt x="942" y="328"/>
                    </a:lnTo>
                    <a:lnTo>
                      <a:pt x="928" y="329"/>
                    </a:lnTo>
                    <a:lnTo>
                      <a:pt x="906" y="329"/>
                    </a:lnTo>
                    <a:lnTo>
                      <a:pt x="913" y="330"/>
                    </a:lnTo>
                    <a:lnTo>
                      <a:pt x="938" y="332"/>
                    </a:lnTo>
                    <a:lnTo>
                      <a:pt x="954" y="339"/>
                    </a:lnTo>
                    <a:lnTo>
                      <a:pt x="957" y="347"/>
                    </a:lnTo>
                    <a:lnTo>
                      <a:pt x="945" y="354"/>
                    </a:lnTo>
                    <a:lnTo>
                      <a:pt x="933" y="348"/>
                    </a:lnTo>
                    <a:lnTo>
                      <a:pt x="922" y="346"/>
                    </a:lnTo>
                    <a:lnTo>
                      <a:pt x="915" y="342"/>
                    </a:lnTo>
                    <a:lnTo>
                      <a:pt x="908" y="343"/>
                    </a:lnTo>
                    <a:lnTo>
                      <a:pt x="929" y="351"/>
                    </a:lnTo>
                    <a:lnTo>
                      <a:pt x="927" y="355"/>
                    </a:lnTo>
                    <a:lnTo>
                      <a:pt x="909" y="356"/>
                    </a:lnTo>
                    <a:lnTo>
                      <a:pt x="902" y="359"/>
                    </a:lnTo>
                    <a:lnTo>
                      <a:pt x="908" y="362"/>
                    </a:lnTo>
                    <a:lnTo>
                      <a:pt x="923" y="361"/>
                    </a:lnTo>
                    <a:lnTo>
                      <a:pt x="929" y="365"/>
                    </a:lnTo>
                    <a:lnTo>
                      <a:pt x="923" y="371"/>
                    </a:lnTo>
                    <a:lnTo>
                      <a:pt x="923" y="375"/>
                    </a:lnTo>
                    <a:lnTo>
                      <a:pt x="942" y="377"/>
                    </a:lnTo>
                    <a:lnTo>
                      <a:pt x="948" y="375"/>
                    </a:lnTo>
                    <a:lnTo>
                      <a:pt x="953" y="379"/>
                    </a:lnTo>
                    <a:lnTo>
                      <a:pt x="948" y="388"/>
                    </a:lnTo>
                    <a:lnTo>
                      <a:pt x="941" y="389"/>
                    </a:lnTo>
                    <a:lnTo>
                      <a:pt x="930" y="379"/>
                    </a:lnTo>
                    <a:lnTo>
                      <a:pt x="909" y="378"/>
                    </a:lnTo>
                    <a:lnTo>
                      <a:pt x="906" y="379"/>
                    </a:lnTo>
                    <a:lnTo>
                      <a:pt x="901" y="385"/>
                    </a:lnTo>
                    <a:lnTo>
                      <a:pt x="908" y="395"/>
                    </a:lnTo>
                    <a:lnTo>
                      <a:pt x="912" y="410"/>
                    </a:lnTo>
                    <a:lnTo>
                      <a:pt x="916" y="409"/>
                    </a:lnTo>
                    <a:lnTo>
                      <a:pt x="913" y="402"/>
                    </a:lnTo>
                    <a:lnTo>
                      <a:pt x="933" y="403"/>
                    </a:lnTo>
                    <a:lnTo>
                      <a:pt x="935" y="415"/>
                    </a:lnTo>
                    <a:lnTo>
                      <a:pt x="917" y="418"/>
                    </a:lnTo>
                    <a:lnTo>
                      <a:pt x="897" y="423"/>
                    </a:lnTo>
                    <a:lnTo>
                      <a:pt x="877" y="414"/>
                    </a:lnTo>
                    <a:lnTo>
                      <a:pt x="869" y="411"/>
                    </a:lnTo>
                    <a:lnTo>
                      <a:pt x="889" y="412"/>
                    </a:lnTo>
                    <a:lnTo>
                      <a:pt x="874" y="406"/>
                    </a:lnTo>
                    <a:lnTo>
                      <a:pt x="860" y="407"/>
                    </a:lnTo>
                    <a:lnTo>
                      <a:pt x="845" y="400"/>
                    </a:lnTo>
                    <a:lnTo>
                      <a:pt x="840" y="401"/>
                    </a:lnTo>
                    <a:lnTo>
                      <a:pt x="856" y="411"/>
                    </a:lnTo>
                    <a:lnTo>
                      <a:pt x="846" y="421"/>
                    </a:lnTo>
                    <a:lnTo>
                      <a:pt x="836" y="423"/>
                    </a:lnTo>
                    <a:lnTo>
                      <a:pt x="818" y="418"/>
                    </a:lnTo>
                    <a:lnTo>
                      <a:pt x="814" y="421"/>
                    </a:lnTo>
                    <a:lnTo>
                      <a:pt x="822" y="426"/>
                    </a:lnTo>
                    <a:lnTo>
                      <a:pt x="805" y="428"/>
                    </a:lnTo>
                    <a:lnTo>
                      <a:pt x="812" y="434"/>
                    </a:lnTo>
                    <a:lnTo>
                      <a:pt x="821" y="431"/>
                    </a:lnTo>
                    <a:lnTo>
                      <a:pt x="827" y="432"/>
                    </a:lnTo>
                    <a:lnTo>
                      <a:pt x="835" y="428"/>
                    </a:lnTo>
                    <a:lnTo>
                      <a:pt x="847" y="432"/>
                    </a:lnTo>
                    <a:lnTo>
                      <a:pt x="843" y="437"/>
                    </a:lnTo>
                    <a:lnTo>
                      <a:pt x="822" y="439"/>
                    </a:lnTo>
                    <a:lnTo>
                      <a:pt x="828" y="446"/>
                    </a:lnTo>
                    <a:lnTo>
                      <a:pt x="847" y="440"/>
                    </a:lnTo>
                    <a:lnTo>
                      <a:pt x="855" y="448"/>
                    </a:lnTo>
                    <a:lnTo>
                      <a:pt x="838" y="452"/>
                    </a:lnTo>
                    <a:lnTo>
                      <a:pt x="847" y="457"/>
                    </a:lnTo>
                    <a:lnTo>
                      <a:pt x="864" y="454"/>
                    </a:lnTo>
                    <a:lnTo>
                      <a:pt x="879" y="462"/>
                    </a:lnTo>
                    <a:lnTo>
                      <a:pt x="891" y="466"/>
                    </a:lnTo>
                    <a:lnTo>
                      <a:pt x="901" y="474"/>
                    </a:lnTo>
                    <a:lnTo>
                      <a:pt x="905" y="484"/>
                    </a:lnTo>
                    <a:lnTo>
                      <a:pt x="909" y="481"/>
                    </a:lnTo>
                    <a:lnTo>
                      <a:pt x="917" y="486"/>
                    </a:lnTo>
                    <a:lnTo>
                      <a:pt x="915" y="511"/>
                    </a:lnTo>
                    <a:lnTo>
                      <a:pt x="908" y="511"/>
                    </a:lnTo>
                    <a:lnTo>
                      <a:pt x="901" y="506"/>
                    </a:lnTo>
                    <a:lnTo>
                      <a:pt x="896" y="508"/>
                    </a:lnTo>
                    <a:lnTo>
                      <a:pt x="894" y="513"/>
                    </a:lnTo>
                    <a:lnTo>
                      <a:pt x="874" y="509"/>
                    </a:lnTo>
                    <a:lnTo>
                      <a:pt x="860" y="491"/>
                    </a:lnTo>
                    <a:lnTo>
                      <a:pt x="860" y="485"/>
                    </a:lnTo>
                    <a:lnTo>
                      <a:pt x="835" y="477"/>
                    </a:lnTo>
                    <a:lnTo>
                      <a:pt x="815" y="476"/>
                    </a:lnTo>
                    <a:lnTo>
                      <a:pt x="805" y="465"/>
                    </a:lnTo>
                    <a:lnTo>
                      <a:pt x="791" y="462"/>
                    </a:lnTo>
                    <a:lnTo>
                      <a:pt x="784" y="466"/>
                    </a:lnTo>
                    <a:lnTo>
                      <a:pt x="798" y="471"/>
                    </a:lnTo>
                    <a:lnTo>
                      <a:pt x="798" y="478"/>
                    </a:lnTo>
                    <a:lnTo>
                      <a:pt x="812" y="482"/>
                    </a:lnTo>
                    <a:lnTo>
                      <a:pt x="840" y="484"/>
                    </a:lnTo>
                    <a:lnTo>
                      <a:pt x="838" y="492"/>
                    </a:lnTo>
                    <a:lnTo>
                      <a:pt x="817" y="498"/>
                    </a:lnTo>
                    <a:lnTo>
                      <a:pt x="790" y="498"/>
                    </a:lnTo>
                    <a:lnTo>
                      <a:pt x="796" y="503"/>
                    </a:lnTo>
                    <a:lnTo>
                      <a:pt x="788" y="510"/>
                    </a:lnTo>
                    <a:lnTo>
                      <a:pt x="778" y="511"/>
                    </a:lnTo>
                    <a:lnTo>
                      <a:pt x="779" y="513"/>
                    </a:lnTo>
                    <a:lnTo>
                      <a:pt x="794" y="516"/>
                    </a:lnTo>
                    <a:lnTo>
                      <a:pt x="808" y="515"/>
                    </a:lnTo>
                    <a:lnTo>
                      <a:pt x="814" y="513"/>
                    </a:lnTo>
                    <a:lnTo>
                      <a:pt x="824" y="513"/>
                    </a:lnTo>
                    <a:lnTo>
                      <a:pt x="823" y="520"/>
                    </a:lnTo>
                    <a:lnTo>
                      <a:pt x="805" y="521"/>
                    </a:lnTo>
                    <a:lnTo>
                      <a:pt x="792" y="521"/>
                    </a:lnTo>
                    <a:lnTo>
                      <a:pt x="796" y="526"/>
                    </a:lnTo>
                    <a:lnTo>
                      <a:pt x="812" y="526"/>
                    </a:lnTo>
                    <a:lnTo>
                      <a:pt x="824" y="523"/>
                    </a:lnTo>
                    <a:lnTo>
                      <a:pt x="833" y="523"/>
                    </a:lnTo>
                    <a:lnTo>
                      <a:pt x="838" y="515"/>
                    </a:lnTo>
                    <a:lnTo>
                      <a:pt x="849" y="514"/>
                    </a:lnTo>
                    <a:lnTo>
                      <a:pt x="853" y="521"/>
                    </a:lnTo>
                    <a:lnTo>
                      <a:pt x="885" y="521"/>
                    </a:lnTo>
                    <a:lnTo>
                      <a:pt x="888" y="523"/>
                    </a:lnTo>
                    <a:lnTo>
                      <a:pt x="895" y="520"/>
                    </a:lnTo>
                    <a:lnTo>
                      <a:pt x="900" y="522"/>
                    </a:lnTo>
                    <a:lnTo>
                      <a:pt x="899" y="527"/>
                    </a:lnTo>
                    <a:lnTo>
                      <a:pt x="873" y="539"/>
                    </a:lnTo>
                    <a:lnTo>
                      <a:pt x="865" y="539"/>
                    </a:lnTo>
                    <a:lnTo>
                      <a:pt x="861" y="548"/>
                    </a:lnTo>
                    <a:lnTo>
                      <a:pt x="854" y="546"/>
                    </a:lnTo>
                    <a:lnTo>
                      <a:pt x="847" y="555"/>
                    </a:lnTo>
                    <a:lnTo>
                      <a:pt x="841" y="555"/>
                    </a:lnTo>
                    <a:lnTo>
                      <a:pt x="832" y="563"/>
                    </a:lnTo>
                    <a:lnTo>
                      <a:pt x="817" y="563"/>
                    </a:lnTo>
                    <a:lnTo>
                      <a:pt x="804" y="570"/>
                    </a:lnTo>
                    <a:lnTo>
                      <a:pt x="797" y="566"/>
                    </a:lnTo>
                    <a:lnTo>
                      <a:pt x="779" y="575"/>
                    </a:lnTo>
                    <a:lnTo>
                      <a:pt x="771" y="575"/>
                    </a:lnTo>
                    <a:lnTo>
                      <a:pt x="765" y="572"/>
                    </a:lnTo>
                    <a:lnTo>
                      <a:pt x="758" y="577"/>
                    </a:lnTo>
                    <a:lnTo>
                      <a:pt x="750" y="574"/>
                    </a:lnTo>
                    <a:lnTo>
                      <a:pt x="744" y="579"/>
                    </a:lnTo>
                    <a:lnTo>
                      <a:pt x="736" y="578"/>
                    </a:lnTo>
                    <a:lnTo>
                      <a:pt x="721" y="570"/>
                    </a:lnTo>
                    <a:lnTo>
                      <a:pt x="712" y="569"/>
                    </a:lnTo>
                    <a:lnTo>
                      <a:pt x="716" y="573"/>
                    </a:lnTo>
                    <a:lnTo>
                      <a:pt x="726" y="578"/>
                    </a:lnTo>
                    <a:lnTo>
                      <a:pt x="724" y="588"/>
                    </a:lnTo>
                    <a:lnTo>
                      <a:pt x="706" y="590"/>
                    </a:lnTo>
                    <a:lnTo>
                      <a:pt x="699" y="601"/>
                    </a:lnTo>
                    <a:lnTo>
                      <a:pt x="691" y="614"/>
                    </a:lnTo>
                    <a:lnTo>
                      <a:pt x="678" y="631"/>
                    </a:lnTo>
                    <a:lnTo>
                      <a:pt x="663" y="629"/>
                    </a:lnTo>
                    <a:lnTo>
                      <a:pt x="661" y="641"/>
                    </a:lnTo>
                    <a:lnTo>
                      <a:pt x="647" y="648"/>
                    </a:lnTo>
                    <a:lnTo>
                      <a:pt x="640" y="644"/>
                    </a:lnTo>
                    <a:lnTo>
                      <a:pt x="629" y="648"/>
                    </a:lnTo>
                    <a:lnTo>
                      <a:pt x="626" y="642"/>
                    </a:lnTo>
                    <a:lnTo>
                      <a:pt x="628" y="629"/>
                    </a:lnTo>
                    <a:lnTo>
                      <a:pt x="619" y="627"/>
                    </a:lnTo>
                    <a:lnTo>
                      <a:pt x="616" y="632"/>
                    </a:lnTo>
                    <a:lnTo>
                      <a:pt x="613" y="656"/>
                    </a:lnTo>
                    <a:lnTo>
                      <a:pt x="580" y="662"/>
                    </a:lnTo>
                    <a:lnTo>
                      <a:pt x="578" y="666"/>
                    </a:lnTo>
                    <a:lnTo>
                      <a:pt x="583" y="673"/>
                    </a:lnTo>
                    <a:lnTo>
                      <a:pt x="583" y="679"/>
                    </a:lnTo>
                    <a:lnTo>
                      <a:pt x="567" y="680"/>
                    </a:lnTo>
                    <a:lnTo>
                      <a:pt x="566" y="691"/>
                    </a:lnTo>
                    <a:lnTo>
                      <a:pt x="572" y="699"/>
                    </a:lnTo>
                    <a:lnTo>
                      <a:pt x="569" y="707"/>
                    </a:lnTo>
                    <a:lnTo>
                      <a:pt x="556" y="707"/>
                    </a:lnTo>
                    <a:lnTo>
                      <a:pt x="558" y="717"/>
                    </a:lnTo>
                    <a:lnTo>
                      <a:pt x="572" y="719"/>
                    </a:lnTo>
                    <a:lnTo>
                      <a:pt x="574" y="735"/>
                    </a:lnTo>
                    <a:lnTo>
                      <a:pt x="559" y="733"/>
                    </a:lnTo>
                    <a:lnTo>
                      <a:pt x="565" y="742"/>
                    </a:lnTo>
                    <a:lnTo>
                      <a:pt x="563" y="749"/>
                    </a:lnTo>
                    <a:lnTo>
                      <a:pt x="557" y="750"/>
                    </a:lnTo>
                    <a:lnTo>
                      <a:pt x="554" y="765"/>
                    </a:lnTo>
                    <a:lnTo>
                      <a:pt x="546" y="763"/>
                    </a:lnTo>
                    <a:lnTo>
                      <a:pt x="539" y="770"/>
                    </a:lnTo>
                    <a:lnTo>
                      <a:pt x="545" y="776"/>
                    </a:lnTo>
                    <a:lnTo>
                      <a:pt x="539" y="789"/>
                    </a:lnTo>
                    <a:lnTo>
                      <a:pt x="548" y="806"/>
                    </a:lnTo>
                    <a:lnTo>
                      <a:pt x="543" y="817"/>
                    </a:lnTo>
                    <a:lnTo>
                      <a:pt x="536" y="821"/>
                    </a:lnTo>
                    <a:lnTo>
                      <a:pt x="537" y="828"/>
                    </a:lnTo>
                    <a:lnTo>
                      <a:pt x="531" y="837"/>
                    </a:lnTo>
                    <a:lnTo>
                      <a:pt x="532" y="844"/>
                    </a:lnTo>
                    <a:lnTo>
                      <a:pt x="520" y="845"/>
                    </a:lnTo>
                    <a:lnTo>
                      <a:pt x="528" y="854"/>
                    </a:lnTo>
                    <a:lnTo>
                      <a:pt x="522" y="868"/>
                    </a:lnTo>
                    <a:lnTo>
                      <a:pt x="514" y="8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5" name="Freeform 1797"/>
              <p:cNvSpPr>
                <a:spLocks noEditPoints="1"/>
              </p:cNvSpPr>
              <p:nvPr/>
            </p:nvSpPr>
            <p:spPr bwMode="gray">
              <a:xfrm>
                <a:off x="1687" y="226"/>
                <a:ext cx="1078" cy="869"/>
              </a:xfrm>
              <a:custGeom>
                <a:avLst/>
                <a:gdLst>
                  <a:gd name="T0" fmla="*/ 716 w 1078"/>
                  <a:gd name="T1" fmla="*/ 40 h 869"/>
                  <a:gd name="T2" fmla="*/ 746 w 1078"/>
                  <a:gd name="T3" fmla="*/ 101 h 869"/>
                  <a:gd name="T4" fmla="*/ 938 w 1078"/>
                  <a:gd name="T5" fmla="*/ 120 h 869"/>
                  <a:gd name="T6" fmla="*/ 1011 w 1078"/>
                  <a:gd name="T7" fmla="*/ 168 h 869"/>
                  <a:gd name="T8" fmla="*/ 936 w 1078"/>
                  <a:gd name="T9" fmla="*/ 283 h 869"/>
                  <a:gd name="T10" fmla="*/ 923 w 1078"/>
                  <a:gd name="T11" fmla="*/ 361 h 869"/>
                  <a:gd name="T12" fmla="*/ 812 w 1078"/>
                  <a:gd name="T13" fmla="*/ 434 h 869"/>
                  <a:gd name="T14" fmla="*/ 839 w 1078"/>
                  <a:gd name="T15" fmla="*/ 484 h 869"/>
                  <a:gd name="T16" fmla="*/ 804 w 1078"/>
                  <a:gd name="T17" fmla="*/ 569 h 869"/>
                  <a:gd name="T18" fmla="*/ 569 w 1078"/>
                  <a:gd name="T19" fmla="*/ 707 h 869"/>
                  <a:gd name="T20" fmla="*/ 421 w 1078"/>
                  <a:gd name="T21" fmla="*/ 807 h 869"/>
                  <a:gd name="T22" fmla="*/ 340 w 1078"/>
                  <a:gd name="T23" fmla="*/ 612 h 869"/>
                  <a:gd name="T24" fmla="*/ 331 w 1078"/>
                  <a:gd name="T25" fmla="*/ 505 h 869"/>
                  <a:gd name="T26" fmla="*/ 291 w 1078"/>
                  <a:gd name="T27" fmla="*/ 377 h 869"/>
                  <a:gd name="T28" fmla="*/ 89 w 1078"/>
                  <a:gd name="T29" fmla="*/ 314 h 869"/>
                  <a:gd name="T30" fmla="*/ 15 w 1078"/>
                  <a:gd name="T31" fmla="*/ 270 h 869"/>
                  <a:gd name="T32" fmla="*/ 133 w 1078"/>
                  <a:gd name="T33" fmla="*/ 157 h 869"/>
                  <a:gd name="T34" fmla="*/ 335 w 1078"/>
                  <a:gd name="T35" fmla="*/ 119 h 869"/>
                  <a:gd name="T36" fmla="*/ 468 w 1078"/>
                  <a:gd name="T37" fmla="*/ 55 h 869"/>
                  <a:gd name="T38" fmla="*/ 561 w 1078"/>
                  <a:gd name="T39" fmla="*/ 44 h 869"/>
                  <a:gd name="T40" fmla="*/ 695 w 1078"/>
                  <a:gd name="T41" fmla="*/ 0 h 869"/>
                  <a:gd name="T42" fmla="*/ 591 w 1078"/>
                  <a:gd name="T43" fmla="*/ 15 h 869"/>
                  <a:gd name="T44" fmla="*/ 551 w 1078"/>
                  <a:gd name="T45" fmla="*/ 36 h 869"/>
                  <a:gd name="T46" fmla="*/ 489 w 1078"/>
                  <a:gd name="T47" fmla="*/ 48 h 869"/>
                  <a:gd name="T48" fmla="*/ 468 w 1078"/>
                  <a:gd name="T49" fmla="*/ 55 h 869"/>
                  <a:gd name="T50" fmla="*/ 417 w 1078"/>
                  <a:gd name="T51" fmla="*/ 75 h 869"/>
                  <a:gd name="T52" fmla="*/ 332 w 1078"/>
                  <a:gd name="T53" fmla="*/ 117 h 869"/>
                  <a:gd name="T54" fmla="*/ 241 w 1078"/>
                  <a:gd name="T55" fmla="*/ 107 h 869"/>
                  <a:gd name="T56" fmla="*/ 164 w 1078"/>
                  <a:gd name="T57" fmla="*/ 140 h 869"/>
                  <a:gd name="T58" fmla="*/ 155 w 1078"/>
                  <a:gd name="T59" fmla="*/ 196 h 869"/>
                  <a:gd name="T60" fmla="*/ 4 w 1078"/>
                  <a:gd name="T61" fmla="*/ 257 h 869"/>
                  <a:gd name="T62" fmla="*/ 113 w 1078"/>
                  <a:gd name="T63" fmla="*/ 288 h 869"/>
                  <a:gd name="T64" fmla="*/ 49 w 1078"/>
                  <a:gd name="T65" fmla="*/ 305 h 869"/>
                  <a:gd name="T66" fmla="*/ 130 w 1078"/>
                  <a:gd name="T67" fmla="*/ 323 h 869"/>
                  <a:gd name="T68" fmla="*/ 239 w 1078"/>
                  <a:gd name="T69" fmla="*/ 336 h 869"/>
                  <a:gd name="T70" fmla="*/ 313 w 1078"/>
                  <a:gd name="T71" fmla="*/ 467 h 869"/>
                  <a:gd name="T72" fmla="*/ 385 w 1078"/>
                  <a:gd name="T73" fmla="*/ 512 h 869"/>
                  <a:gd name="T74" fmla="*/ 386 w 1078"/>
                  <a:gd name="T75" fmla="*/ 562 h 869"/>
                  <a:gd name="T76" fmla="*/ 372 w 1078"/>
                  <a:gd name="T77" fmla="*/ 589 h 869"/>
                  <a:gd name="T78" fmla="*/ 356 w 1078"/>
                  <a:gd name="T79" fmla="*/ 657 h 869"/>
                  <a:gd name="T80" fmla="*/ 391 w 1078"/>
                  <a:gd name="T81" fmla="*/ 749 h 869"/>
                  <a:gd name="T82" fmla="*/ 500 w 1078"/>
                  <a:gd name="T83" fmla="*/ 851 h 869"/>
                  <a:gd name="T84" fmla="*/ 553 w 1078"/>
                  <a:gd name="T85" fmla="*/ 765 h 869"/>
                  <a:gd name="T86" fmla="*/ 613 w 1078"/>
                  <a:gd name="T87" fmla="*/ 657 h 869"/>
                  <a:gd name="T88" fmla="*/ 712 w 1078"/>
                  <a:gd name="T89" fmla="*/ 569 h 869"/>
                  <a:gd name="T90" fmla="*/ 865 w 1078"/>
                  <a:gd name="T91" fmla="*/ 539 h 869"/>
                  <a:gd name="T92" fmla="*/ 825 w 1078"/>
                  <a:gd name="T93" fmla="*/ 513 h 869"/>
                  <a:gd name="T94" fmla="*/ 815 w 1078"/>
                  <a:gd name="T95" fmla="*/ 476 h 869"/>
                  <a:gd name="T96" fmla="*/ 864 w 1078"/>
                  <a:gd name="T97" fmla="*/ 454 h 869"/>
                  <a:gd name="T98" fmla="*/ 837 w 1078"/>
                  <a:gd name="T99" fmla="*/ 424 h 869"/>
                  <a:gd name="T100" fmla="*/ 908 w 1078"/>
                  <a:gd name="T101" fmla="*/ 395 h 869"/>
                  <a:gd name="T102" fmla="*/ 908 w 1078"/>
                  <a:gd name="T103" fmla="*/ 343 h 869"/>
                  <a:gd name="T104" fmla="*/ 902 w 1078"/>
                  <a:gd name="T105" fmla="*/ 308 h 869"/>
                  <a:gd name="T106" fmla="*/ 953 w 1078"/>
                  <a:gd name="T107" fmla="*/ 273 h 869"/>
                  <a:gd name="T108" fmla="*/ 963 w 1078"/>
                  <a:gd name="T109" fmla="*/ 184 h 869"/>
                  <a:gd name="T110" fmla="*/ 951 w 1078"/>
                  <a:gd name="T111" fmla="*/ 159 h 869"/>
                  <a:gd name="T112" fmla="*/ 1048 w 1078"/>
                  <a:gd name="T113" fmla="*/ 139 h 869"/>
                  <a:gd name="T114" fmla="*/ 927 w 1078"/>
                  <a:gd name="T115" fmla="*/ 116 h 869"/>
                  <a:gd name="T116" fmla="*/ 860 w 1078"/>
                  <a:gd name="T117" fmla="*/ 98 h 869"/>
                  <a:gd name="T118" fmla="*/ 694 w 1078"/>
                  <a:gd name="T119" fmla="*/ 107 h 869"/>
                  <a:gd name="T120" fmla="*/ 879 w 1078"/>
                  <a:gd name="T121" fmla="*/ 48 h 869"/>
                  <a:gd name="T122" fmla="*/ 714 w 1078"/>
                  <a:gd name="T123" fmla="*/ 44 h 869"/>
                  <a:gd name="T124" fmla="*/ 833 w 1078"/>
                  <a:gd name="T125" fmla="*/ 24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8" h="869">
                    <a:moveTo>
                      <a:pt x="694" y="0"/>
                    </a:moveTo>
                    <a:lnTo>
                      <a:pt x="702" y="4"/>
                    </a:lnTo>
                    <a:lnTo>
                      <a:pt x="711" y="2"/>
                    </a:lnTo>
                    <a:lnTo>
                      <a:pt x="723" y="3"/>
                    </a:lnTo>
                    <a:lnTo>
                      <a:pt x="739" y="4"/>
                    </a:lnTo>
                    <a:lnTo>
                      <a:pt x="749" y="4"/>
                    </a:lnTo>
                    <a:lnTo>
                      <a:pt x="756" y="6"/>
                    </a:lnTo>
                    <a:lnTo>
                      <a:pt x="769" y="5"/>
                    </a:lnTo>
                    <a:lnTo>
                      <a:pt x="774" y="8"/>
                    </a:lnTo>
                    <a:lnTo>
                      <a:pt x="764" y="11"/>
                    </a:lnTo>
                    <a:lnTo>
                      <a:pt x="770" y="14"/>
                    </a:lnTo>
                    <a:lnTo>
                      <a:pt x="780" y="14"/>
                    </a:lnTo>
                    <a:lnTo>
                      <a:pt x="786" y="9"/>
                    </a:lnTo>
                    <a:lnTo>
                      <a:pt x="827" y="17"/>
                    </a:lnTo>
                    <a:lnTo>
                      <a:pt x="833" y="24"/>
                    </a:lnTo>
                    <a:lnTo>
                      <a:pt x="812" y="29"/>
                    </a:lnTo>
                    <a:lnTo>
                      <a:pt x="783" y="31"/>
                    </a:lnTo>
                    <a:lnTo>
                      <a:pt x="753" y="29"/>
                    </a:lnTo>
                    <a:lnTo>
                      <a:pt x="728" y="33"/>
                    </a:lnTo>
                    <a:lnTo>
                      <a:pt x="710" y="37"/>
                    </a:lnTo>
                    <a:lnTo>
                      <a:pt x="697" y="34"/>
                    </a:lnTo>
                    <a:lnTo>
                      <a:pt x="685" y="35"/>
                    </a:lnTo>
                    <a:lnTo>
                      <a:pt x="691" y="38"/>
                    </a:lnTo>
                    <a:lnTo>
                      <a:pt x="670" y="43"/>
                    </a:lnTo>
                    <a:lnTo>
                      <a:pt x="647" y="48"/>
                    </a:lnTo>
                    <a:lnTo>
                      <a:pt x="652" y="49"/>
                    </a:lnTo>
                    <a:lnTo>
                      <a:pt x="649" y="54"/>
                    </a:lnTo>
                    <a:lnTo>
                      <a:pt x="656" y="54"/>
                    </a:lnTo>
                    <a:lnTo>
                      <a:pt x="665" y="48"/>
                    </a:lnTo>
                    <a:lnTo>
                      <a:pt x="673" y="48"/>
                    </a:lnTo>
                    <a:lnTo>
                      <a:pt x="675" y="55"/>
                    </a:lnTo>
                    <a:lnTo>
                      <a:pt x="682" y="52"/>
                    </a:lnTo>
                    <a:lnTo>
                      <a:pt x="684" y="45"/>
                    </a:lnTo>
                    <a:lnTo>
                      <a:pt x="714" y="45"/>
                    </a:lnTo>
                    <a:lnTo>
                      <a:pt x="716" y="40"/>
                    </a:lnTo>
                    <a:lnTo>
                      <a:pt x="740" y="33"/>
                    </a:lnTo>
                    <a:lnTo>
                      <a:pt x="759" y="33"/>
                    </a:lnTo>
                    <a:lnTo>
                      <a:pt x="776" y="37"/>
                    </a:lnTo>
                    <a:lnTo>
                      <a:pt x="811" y="36"/>
                    </a:lnTo>
                    <a:lnTo>
                      <a:pt x="815" y="33"/>
                    </a:lnTo>
                    <a:lnTo>
                      <a:pt x="838" y="30"/>
                    </a:lnTo>
                    <a:lnTo>
                      <a:pt x="847" y="37"/>
                    </a:lnTo>
                    <a:lnTo>
                      <a:pt x="843" y="45"/>
                    </a:lnTo>
                    <a:lnTo>
                      <a:pt x="835" y="49"/>
                    </a:lnTo>
                    <a:lnTo>
                      <a:pt x="836" y="55"/>
                    </a:lnTo>
                    <a:lnTo>
                      <a:pt x="858" y="47"/>
                    </a:lnTo>
                    <a:lnTo>
                      <a:pt x="865" y="47"/>
                    </a:lnTo>
                    <a:lnTo>
                      <a:pt x="864" y="52"/>
                    </a:lnTo>
                    <a:lnTo>
                      <a:pt x="878" y="49"/>
                    </a:lnTo>
                    <a:lnTo>
                      <a:pt x="901" y="54"/>
                    </a:lnTo>
                    <a:lnTo>
                      <a:pt x="912" y="63"/>
                    </a:lnTo>
                    <a:lnTo>
                      <a:pt x="910" y="69"/>
                    </a:lnTo>
                    <a:lnTo>
                      <a:pt x="901" y="70"/>
                    </a:lnTo>
                    <a:lnTo>
                      <a:pt x="898" y="77"/>
                    </a:lnTo>
                    <a:lnTo>
                      <a:pt x="878" y="81"/>
                    </a:lnTo>
                    <a:lnTo>
                      <a:pt x="865" y="79"/>
                    </a:lnTo>
                    <a:lnTo>
                      <a:pt x="849" y="87"/>
                    </a:lnTo>
                    <a:lnTo>
                      <a:pt x="809" y="88"/>
                    </a:lnTo>
                    <a:lnTo>
                      <a:pt x="790" y="87"/>
                    </a:lnTo>
                    <a:lnTo>
                      <a:pt x="753" y="90"/>
                    </a:lnTo>
                    <a:lnTo>
                      <a:pt x="744" y="88"/>
                    </a:lnTo>
                    <a:lnTo>
                      <a:pt x="723" y="88"/>
                    </a:lnTo>
                    <a:lnTo>
                      <a:pt x="735" y="90"/>
                    </a:lnTo>
                    <a:lnTo>
                      <a:pt x="734" y="92"/>
                    </a:lnTo>
                    <a:lnTo>
                      <a:pt x="703" y="100"/>
                    </a:lnTo>
                    <a:lnTo>
                      <a:pt x="694" y="107"/>
                    </a:lnTo>
                    <a:lnTo>
                      <a:pt x="699" y="115"/>
                    </a:lnTo>
                    <a:lnTo>
                      <a:pt x="711" y="114"/>
                    </a:lnTo>
                    <a:lnTo>
                      <a:pt x="711" y="109"/>
                    </a:lnTo>
                    <a:lnTo>
                      <a:pt x="746" y="101"/>
                    </a:lnTo>
                    <a:lnTo>
                      <a:pt x="753" y="102"/>
                    </a:lnTo>
                    <a:lnTo>
                      <a:pt x="785" y="95"/>
                    </a:lnTo>
                    <a:lnTo>
                      <a:pt x="793" y="96"/>
                    </a:lnTo>
                    <a:lnTo>
                      <a:pt x="835" y="98"/>
                    </a:lnTo>
                    <a:lnTo>
                      <a:pt x="839" y="99"/>
                    </a:lnTo>
                    <a:lnTo>
                      <a:pt x="839" y="106"/>
                    </a:lnTo>
                    <a:lnTo>
                      <a:pt x="819" y="111"/>
                    </a:lnTo>
                    <a:lnTo>
                      <a:pt x="811" y="116"/>
                    </a:lnTo>
                    <a:lnTo>
                      <a:pt x="797" y="122"/>
                    </a:lnTo>
                    <a:lnTo>
                      <a:pt x="803" y="122"/>
                    </a:lnTo>
                    <a:lnTo>
                      <a:pt x="806" y="125"/>
                    </a:lnTo>
                    <a:lnTo>
                      <a:pt x="819" y="122"/>
                    </a:lnTo>
                    <a:lnTo>
                      <a:pt x="829" y="118"/>
                    </a:lnTo>
                    <a:lnTo>
                      <a:pt x="859" y="110"/>
                    </a:lnTo>
                    <a:lnTo>
                      <a:pt x="860" y="98"/>
                    </a:lnTo>
                    <a:lnTo>
                      <a:pt x="864" y="95"/>
                    </a:lnTo>
                    <a:lnTo>
                      <a:pt x="894" y="95"/>
                    </a:lnTo>
                    <a:lnTo>
                      <a:pt x="897" y="98"/>
                    </a:lnTo>
                    <a:lnTo>
                      <a:pt x="898" y="122"/>
                    </a:lnTo>
                    <a:lnTo>
                      <a:pt x="886" y="129"/>
                    </a:lnTo>
                    <a:lnTo>
                      <a:pt x="879" y="136"/>
                    </a:lnTo>
                    <a:lnTo>
                      <a:pt x="879" y="144"/>
                    </a:lnTo>
                    <a:lnTo>
                      <a:pt x="869" y="151"/>
                    </a:lnTo>
                    <a:lnTo>
                      <a:pt x="871" y="155"/>
                    </a:lnTo>
                    <a:lnTo>
                      <a:pt x="863" y="159"/>
                    </a:lnTo>
                    <a:lnTo>
                      <a:pt x="863" y="163"/>
                    </a:lnTo>
                    <a:lnTo>
                      <a:pt x="868" y="165"/>
                    </a:lnTo>
                    <a:lnTo>
                      <a:pt x="877" y="161"/>
                    </a:lnTo>
                    <a:lnTo>
                      <a:pt x="877" y="152"/>
                    </a:lnTo>
                    <a:lnTo>
                      <a:pt x="897" y="144"/>
                    </a:lnTo>
                    <a:lnTo>
                      <a:pt x="906" y="129"/>
                    </a:lnTo>
                    <a:lnTo>
                      <a:pt x="926" y="120"/>
                    </a:lnTo>
                    <a:lnTo>
                      <a:pt x="927" y="116"/>
                    </a:lnTo>
                    <a:lnTo>
                      <a:pt x="938" y="115"/>
                    </a:lnTo>
                    <a:lnTo>
                      <a:pt x="938" y="120"/>
                    </a:lnTo>
                    <a:lnTo>
                      <a:pt x="947" y="120"/>
                    </a:lnTo>
                    <a:lnTo>
                      <a:pt x="957" y="121"/>
                    </a:lnTo>
                    <a:lnTo>
                      <a:pt x="971" y="120"/>
                    </a:lnTo>
                    <a:lnTo>
                      <a:pt x="974" y="112"/>
                    </a:lnTo>
                    <a:lnTo>
                      <a:pt x="981" y="109"/>
                    </a:lnTo>
                    <a:lnTo>
                      <a:pt x="977" y="103"/>
                    </a:lnTo>
                    <a:lnTo>
                      <a:pt x="984" y="102"/>
                    </a:lnTo>
                    <a:lnTo>
                      <a:pt x="992" y="104"/>
                    </a:lnTo>
                    <a:lnTo>
                      <a:pt x="1004" y="98"/>
                    </a:lnTo>
                    <a:lnTo>
                      <a:pt x="1040" y="101"/>
                    </a:lnTo>
                    <a:lnTo>
                      <a:pt x="1076" y="116"/>
                    </a:lnTo>
                    <a:lnTo>
                      <a:pt x="1078" y="119"/>
                    </a:lnTo>
                    <a:lnTo>
                      <a:pt x="1048" y="139"/>
                    </a:lnTo>
                    <a:lnTo>
                      <a:pt x="1030" y="137"/>
                    </a:lnTo>
                    <a:lnTo>
                      <a:pt x="1025" y="141"/>
                    </a:lnTo>
                    <a:lnTo>
                      <a:pt x="1034" y="147"/>
                    </a:lnTo>
                    <a:lnTo>
                      <a:pt x="1028" y="150"/>
                    </a:lnTo>
                    <a:lnTo>
                      <a:pt x="1015" y="151"/>
                    </a:lnTo>
                    <a:lnTo>
                      <a:pt x="1011" y="156"/>
                    </a:lnTo>
                    <a:lnTo>
                      <a:pt x="1002" y="158"/>
                    </a:lnTo>
                    <a:lnTo>
                      <a:pt x="989" y="157"/>
                    </a:lnTo>
                    <a:lnTo>
                      <a:pt x="971" y="153"/>
                    </a:lnTo>
                    <a:lnTo>
                      <a:pt x="967" y="158"/>
                    </a:lnTo>
                    <a:lnTo>
                      <a:pt x="960" y="156"/>
                    </a:lnTo>
                    <a:lnTo>
                      <a:pt x="937" y="157"/>
                    </a:lnTo>
                    <a:lnTo>
                      <a:pt x="930" y="160"/>
                    </a:lnTo>
                    <a:lnTo>
                      <a:pt x="923" y="160"/>
                    </a:lnTo>
                    <a:lnTo>
                      <a:pt x="923" y="166"/>
                    </a:lnTo>
                    <a:lnTo>
                      <a:pt x="938" y="166"/>
                    </a:lnTo>
                    <a:lnTo>
                      <a:pt x="939" y="161"/>
                    </a:lnTo>
                    <a:lnTo>
                      <a:pt x="951" y="160"/>
                    </a:lnTo>
                    <a:lnTo>
                      <a:pt x="968" y="167"/>
                    </a:lnTo>
                    <a:lnTo>
                      <a:pt x="978" y="166"/>
                    </a:lnTo>
                    <a:lnTo>
                      <a:pt x="989" y="161"/>
                    </a:lnTo>
                    <a:lnTo>
                      <a:pt x="1011" y="168"/>
                    </a:lnTo>
                    <a:lnTo>
                      <a:pt x="992" y="178"/>
                    </a:lnTo>
                    <a:lnTo>
                      <a:pt x="982" y="179"/>
                    </a:lnTo>
                    <a:lnTo>
                      <a:pt x="966" y="176"/>
                    </a:lnTo>
                    <a:lnTo>
                      <a:pt x="943" y="176"/>
                    </a:lnTo>
                    <a:lnTo>
                      <a:pt x="935" y="184"/>
                    </a:lnTo>
                    <a:lnTo>
                      <a:pt x="935" y="195"/>
                    </a:lnTo>
                    <a:lnTo>
                      <a:pt x="943" y="195"/>
                    </a:lnTo>
                    <a:lnTo>
                      <a:pt x="947" y="189"/>
                    </a:lnTo>
                    <a:lnTo>
                      <a:pt x="950" y="187"/>
                    </a:lnTo>
                    <a:lnTo>
                      <a:pt x="945" y="183"/>
                    </a:lnTo>
                    <a:lnTo>
                      <a:pt x="951" y="180"/>
                    </a:lnTo>
                    <a:lnTo>
                      <a:pt x="960" y="181"/>
                    </a:lnTo>
                    <a:lnTo>
                      <a:pt x="963" y="185"/>
                    </a:lnTo>
                    <a:lnTo>
                      <a:pt x="975" y="181"/>
                    </a:lnTo>
                    <a:lnTo>
                      <a:pt x="982" y="185"/>
                    </a:lnTo>
                    <a:lnTo>
                      <a:pt x="974" y="197"/>
                    </a:lnTo>
                    <a:lnTo>
                      <a:pt x="950" y="197"/>
                    </a:lnTo>
                    <a:lnTo>
                      <a:pt x="941" y="217"/>
                    </a:lnTo>
                    <a:lnTo>
                      <a:pt x="952" y="217"/>
                    </a:lnTo>
                    <a:lnTo>
                      <a:pt x="951" y="221"/>
                    </a:lnTo>
                    <a:lnTo>
                      <a:pt x="939" y="232"/>
                    </a:lnTo>
                    <a:lnTo>
                      <a:pt x="927" y="232"/>
                    </a:lnTo>
                    <a:lnTo>
                      <a:pt x="915" y="243"/>
                    </a:lnTo>
                    <a:lnTo>
                      <a:pt x="921" y="244"/>
                    </a:lnTo>
                    <a:lnTo>
                      <a:pt x="904" y="269"/>
                    </a:lnTo>
                    <a:lnTo>
                      <a:pt x="907" y="274"/>
                    </a:lnTo>
                    <a:lnTo>
                      <a:pt x="917" y="274"/>
                    </a:lnTo>
                    <a:lnTo>
                      <a:pt x="921" y="267"/>
                    </a:lnTo>
                    <a:lnTo>
                      <a:pt x="928" y="265"/>
                    </a:lnTo>
                    <a:lnTo>
                      <a:pt x="952" y="273"/>
                    </a:lnTo>
                    <a:lnTo>
                      <a:pt x="953" y="278"/>
                    </a:lnTo>
                    <a:lnTo>
                      <a:pt x="939" y="277"/>
                    </a:lnTo>
                    <a:lnTo>
                      <a:pt x="932" y="274"/>
                    </a:lnTo>
                    <a:lnTo>
                      <a:pt x="930" y="277"/>
                    </a:lnTo>
                    <a:lnTo>
                      <a:pt x="936" y="283"/>
                    </a:lnTo>
                    <a:lnTo>
                      <a:pt x="956" y="291"/>
                    </a:lnTo>
                    <a:lnTo>
                      <a:pt x="959" y="286"/>
                    </a:lnTo>
                    <a:lnTo>
                      <a:pt x="972" y="289"/>
                    </a:lnTo>
                    <a:lnTo>
                      <a:pt x="974" y="293"/>
                    </a:lnTo>
                    <a:lnTo>
                      <a:pt x="968" y="302"/>
                    </a:lnTo>
                    <a:lnTo>
                      <a:pt x="953" y="303"/>
                    </a:lnTo>
                    <a:lnTo>
                      <a:pt x="927" y="299"/>
                    </a:lnTo>
                    <a:lnTo>
                      <a:pt x="918" y="299"/>
                    </a:lnTo>
                    <a:lnTo>
                      <a:pt x="924" y="304"/>
                    </a:lnTo>
                    <a:lnTo>
                      <a:pt x="909" y="305"/>
                    </a:lnTo>
                    <a:lnTo>
                      <a:pt x="903" y="305"/>
                    </a:lnTo>
                    <a:lnTo>
                      <a:pt x="902" y="308"/>
                    </a:lnTo>
                    <a:lnTo>
                      <a:pt x="907" y="314"/>
                    </a:lnTo>
                    <a:lnTo>
                      <a:pt x="908" y="321"/>
                    </a:lnTo>
                    <a:lnTo>
                      <a:pt x="916" y="322"/>
                    </a:lnTo>
                    <a:lnTo>
                      <a:pt x="927" y="321"/>
                    </a:lnTo>
                    <a:lnTo>
                      <a:pt x="942" y="321"/>
                    </a:lnTo>
                    <a:lnTo>
                      <a:pt x="942" y="328"/>
                    </a:lnTo>
                    <a:lnTo>
                      <a:pt x="928" y="329"/>
                    </a:lnTo>
                    <a:lnTo>
                      <a:pt x="904" y="329"/>
                    </a:lnTo>
                    <a:lnTo>
                      <a:pt x="913" y="330"/>
                    </a:lnTo>
                    <a:lnTo>
                      <a:pt x="938" y="332"/>
                    </a:lnTo>
                    <a:lnTo>
                      <a:pt x="954" y="339"/>
                    </a:lnTo>
                    <a:lnTo>
                      <a:pt x="957" y="346"/>
                    </a:lnTo>
                    <a:lnTo>
                      <a:pt x="945" y="354"/>
                    </a:lnTo>
                    <a:lnTo>
                      <a:pt x="933" y="348"/>
                    </a:lnTo>
                    <a:lnTo>
                      <a:pt x="922" y="345"/>
                    </a:lnTo>
                    <a:lnTo>
                      <a:pt x="915" y="342"/>
                    </a:lnTo>
                    <a:lnTo>
                      <a:pt x="907" y="343"/>
                    </a:lnTo>
                    <a:lnTo>
                      <a:pt x="928" y="351"/>
                    </a:lnTo>
                    <a:lnTo>
                      <a:pt x="927" y="355"/>
                    </a:lnTo>
                    <a:lnTo>
                      <a:pt x="909" y="355"/>
                    </a:lnTo>
                    <a:lnTo>
                      <a:pt x="902" y="358"/>
                    </a:lnTo>
                    <a:lnTo>
                      <a:pt x="908" y="363"/>
                    </a:lnTo>
                    <a:lnTo>
                      <a:pt x="923" y="361"/>
                    </a:lnTo>
                    <a:lnTo>
                      <a:pt x="928" y="365"/>
                    </a:lnTo>
                    <a:lnTo>
                      <a:pt x="922" y="371"/>
                    </a:lnTo>
                    <a:lnTo>
                      <a:pt x="923" y="375"/>
                    </a:lnTo>
                    <a:lnTo>
                      <a:pt x="942" y="377"/>
                    </a:lnTo>
                    <a:lnTo>
                      <a:pt x="948" y="375"/>
                    </a:lnTo>
                    <a:lnTo>
                      <a:pt x="953" y="379"/>
                    </a:lnTo>
                    <a:lnTo>
                      <a:pt x="948" y="388"/>
                    </a:lnTo>
                    <a:lnTo>
                      <a:pt x="941" y="389"/>
                    </a:lnTo>
                    <a:lnTo>
                      <a:pt x="930" y="379"/>
                    </a:lnTo>
                    <a:lnTo>
                      <a:pt x="909" y="377"/>
                    </a:lnTo>
                    <a:lnTo>
                      <a:pt x="906" y="379"/>
                    </a:lnTo>
                    <a:lnTo>
                      <a:pt x="901" y="385"/>
                    </a:lnTo>
                    <a:lnTo>
                      <a:pt x="908" y="395"/>
                    </a:lnTo>
                    <a:lnTo>
                      <a:pt x="912" y="410"/>
                    </a:lnTo>
                    <a:lnTo>
                      <a:pt x="916" y="409"/>
                    </a:lnTo>
                    <a:lnTo>
                      <a:pt x="913" y="403"/>
                    </a:lnTo>
                    <a:lnTo>
                      <a:pt x="933" y="403"/>
                    </a:lnTo>
                    <a:lnTo>
                      <a:pt x="934" y="415"/>
                    </a:lnTo>
                    <a:lnTo>
                      <a:pt x="917" y="417"/>
                    </a:lnTo>
                    <a:lnTo>
                      <a:pt x="897" y="423"/>
                    </a:lnTo>
                    <a:lnTo>
                      <a:pt x="877" y="414"/>
                    </a:lnTo>
                    <a:lnTo>
                      <a:pt x="871" y="411"/>
                    </a:lnTo>
                    <a:lnTo>
                      <a:pt x="891" y="412"/>
                    </a:lnTo>
                    <a:lnTo>
                      <a:pt x="874" y="406"/>
                    </a:lnTo>
                    <a:lnTo>
                      <a:pt x="860" y="407"/>
                    </a:lnTo>
                    <a:lnTo>
                      <a:pt x="845" y="399"/>
                    </a:lnTo>
                    <a:lnTo>
                      <a:pt x="839" y="401"/>
                    </a:lnTo>
                    <a:lnTo>
                      <a:pt x="856" y="411"/>
                    </a:lnTo>
                    <a:lnTo>
                      <a:pt x="845" y="421"/>
                    </a:lnTo>
                    <a:lnTo>
                      <a:pt x="836" y="423"/>
                    </a:lnTo>
                    <a:lnTo>
                      <a:pt x="818" y="417"/>
                    </a:lnTo>
                    <a:lnTo>
                      <a:pt x="814" y="421"/>
                    </a:lnTo>
                    <a:lnTo>
                      <a:pt x="821" y="425"/>
                    </a:lnTo>
                    <a:lnTo>
                      <a:pt x="805" y="428"/>
                    </a:lnTo>
                    <a:lnTo>
                      <a:pt x="812" y="434"/>
                    </a:lnTo>
                    <a:lnTo>
                      <a:pt x="821" y="431"/>
                    </a:lnTo>
                    <a:lnTo>
                      <a:pt x="827" y="432"/>
                    </a:lnTo>
                    <a:lnTo>
                      <a:pt x="835" y="428"/>
                    </a:lnTo>
                    <a:lnTo>
                      <a:pt x="847" y="432"/>
                    </a:lnTo>
                    <a:lnTo>
                      <a:pt x="843" y="437"/>
                    </a:lnTo>
                    <a:lnTo>
                      <a:pt x="821" y="439"/>
                    </a:lnTo>
                    <a:lnTo>
                      <a:pt x="827" y="446"/>
                    </a:lnTo>
                    <a:lnTo>
                      <a:pt x="847" y="440"/>
                    </a:lnTo>
                    <a:lnTo>
                      <a:pt x="854" y="448"/>
                    </a:lnTo>
                    <a:lnTo>
                      <a:pt x="838" y="451"/>
                    </a:lnTo>
                    <a:lnTo>
                      <a:pt x="847" y="458"/>
                    </a:lnTo>
                    <a:lnTo>
                      <a:pt x="864" y="454"/>
                    </a:lnTo>
                    <a:lnTo>
                      <a:pt x="878" y="462"/>
                    </a:lnTo>
                    <a:lnTo>
                      <a:pt x="891" y="466"/>
                    </a:lnTo>
                    <a:lnTo>
                      <a:pt x="901" y="474"/>
                    </a:lnTo>
                    <a:lnTo>
                      <a:pt x="905" y="484"/>
                    </a:lnTo>
                    <a:lnTo>
                      <a:pt x="909" y="481"/>
                    </a:lnTo>
                    <a:lnTo>
                      <a:pt x="917" y="486"/>
                    </a:lnTo>
                    <a:lnTo>
                      <a:pt x="915" y="511"/>
                    </a:lnTo>
                    <a:lnTo>
                      <a:pt x="908" y="511"/>
                    </a:lnTo>
                    <a:lnTo>
                      <a:pt x="901" y="506"/>
                    </a:lnTo>
                    <a:lnTo>
                      <a:pt x="895" y="508"/>
                    </a:lnTo>
                    <a:lnTo>
                      <a:pt x="894" y="513"/>
                    </a:lnTo>
                    <a:lnTo>
                      <a:pt x="874" y="509"/>
                    </a:lnTo>
                    <a:lnTo>
                      <a:pt x="860" y="491"/>
                    </a:lnTo>
                    <a:lnTo>
                      <a:pt x="860" y="484"/>
                    </a:lnTo>
                    <a:lnTo>
                      <a:pt x="835" y="477"/>
                    </a:lnTo>
                    <a:lnTo>
                      <a:pt x="815" y="476"/>
                    </a:lnTo>
                    <a:lnTo>
                      <a:pt x="805" y="465"/>
                    </a:lnTo>
                    <a:lnTo>
                      <a:pt x="791" y="462"/>
                    </a:lnTo>
                    <a:lnTo>
                      <a:pt x="784" y="466"/>
                    </a:lnTo>
                    <a:lnTo>
                      <a:pt x="798" y="471"/>
                    </a:lnTo>
                    <a:lnTo>
                      <a:pt x="798" y="478"/>
                    </a:lnTo>
                    <a:lnTo>
                      <a:pt x="812" y="482"/>
                    </a:lnTo>
                    <a:lnTo>
                      <a:pt x="839" y="484"/>
                    </a:lnTo>
                    <a:lnTo>
                      <a:pt x="838" y="492"/>
                    </a:lnTo>
                    <a:lnTo>
                      <a:pt x="817" y="498"/>
                    </a:lnTo>
                    <a:lnTo>
                      <a:pt x="790" y="498"/>
                    </a:lnTo>
                    <a:lnTo>
                      <a:pt x="795" y="503"/>
                    </a:lnTo>
                    <a:lnTo>
                      <a:pt x="788" y="510"/>
                    </a:lnTo>
                    <a:lnTo>
                      <a:pt x="777" y="510"/>
                    </a:lnTo>
                    <a:lnTo>
                      <a:pt x="779" y="513"/>
                    </a:lnTo>
                    <a:lnTo>
                      <a:pt x="794" y="516"/>
                    </a:lnTo>
                    <a:lnTo>
                      <a:pt x="808" y="515"/>
                    </a:lnTo>
                    <a:lnTo>
                      <a:pt x="814" y="513"/>
                    </a:lnTo>
                    <a:lnTo>
                      <a:pt x="824" y="513"/>
                    </a:lnTo>
                    <a:lnTo>
                      <a:pt x="823" y="520"/>
                    </a:lnTo>
                    <a:lnTo>
                      <a:pt x="805" y="521"/>
                    </a:lnTo>
                    <a:lnTo>
                      <a:pt x="791" y="521"/>
                    </a:lnTo>
                    <a:lnTo>
                      <a:pt x="795" y="526"/>
                    </a:lnTo>
                    <a:lnTo>
                      <a:pt x="812" y="526"/>
                    </a:lnTo>
                    <a:lnTo>
                      <a:pt x="824" y="523"/>
                    </a:lnTo>
                    <a:lnTo>
                      <a:pt x="833" y="523"/>
                    </a:lnTo>
                    <a:lnTo>
                      <a:pt x="838" y="515"/>
                    </a:lnTo>
                    <a:lnTo>
                      <a:pt x="849" y="514"/>
                    </a:lnTo>
                    <a:lnTo>
                      <a:pt x="853" y="521"/>
                    </a:lnTo>
                    <a:lnTo>
                      <a:pt x="885" y="521"/>
                    </a:lnTo>
                    <a:lnTo>
                      <a:pt x="888" y="523"/>
                    </a:lnTo>
                    <a:lnTo>
                      <a:pt x="895" y="521"/>
                    </a:lnTo>
                    <a:lnTo>
                      <a:pt x="900" y="522"/>
                    </a:lnTo>
                    <a:lnTo>
                      <a:pt x="899" y="526"/>
                    </a:lnTo>
                    <a:lnTo>
                      <a:pt x="873" y="539"/>
                    </a:lnTo>
                    <a:lnTo>
                      <a:pt x="865" y="539"/>
                    </a:lnTo>
                    <a:lnTo>
                      <a:pt x="860" y="547"/>
                    </a:lnTo>
                    <a:lnTo>
                      <a:pt x="854" y="546"/>
                    </a:lnTo>
                    <a:lnTo>
                      <a:pt x="847" y="554"/>
                    </a:lnTo>
                    <a:lnTo>
                      <a:pt x="841" y="554"/>
                    </a:lnTo>
                    <a:lnTo>
                      <a:pt x="832" y="563"/>
                    </a:lnTo>
                    <a:lnTo>
                      <a:pt x="817" y="563"/>
                    </a:lnTo>
                    <a:lnTo>
                      <a:pt x="804" y="569"/>
                    </a:lnTo>
                    <a:lnTo>
                      <a:pt x="797" y="566"/>
                    </a:lnTo>
                    <a:lnTo>
                      <a:pt x="779" y="575"/>
                    </a:lnTo>
                    <a:lnTo>
                      <a:pt x="771" y="575"/>
                    </a:lnTo>
                    <a:lnTo>
                      <a:pt x="765" y="572"/>
                    </a:lnTo>
                    <a:lnTo>
                      <a:pt x="758" y="576"/>
                    </a:lnTo>
                    <a:lnTo>
                      <a:pt x="750" y="574"/>
                    </a:lnTo>
                    <a:lnTo>
                      <a:pt x="744" y="579"/>
                    </a:lnTo>
                    <a:lnTo>
                      <a:pt x="736" y="578"/>
                    </a:lnTo>
                    <a:lnTo>
                      <a:pt x="721" y="569"/>
                    </a:lnTo>
                    <a:lnTo>
                      <a:pt x="711" y="569"/>
                    </a:lnTo>
                    <a:lnTo>
                      <a:pt x="716" y="573"/>
                    </a:lnTo>
                    <a:lnTo>
                      <a:pt x="726" y="578"/>
                    </a:lnTo>
                    <a:lnTo>
                      <a:pt x="724" y="588"/>
                    </a:lnTo>
                    <a:lnTo>
                      <a:pt x="706" y="590"/>
                    </a:lnTo>
                    <a:lnTo>
                      <a:pt x="699" y="601"/>
                    </a:lnTo>
                    <a:lnTo>
                      <a:pt x="691" y="613"/>
                    </a:lnTo>
                    <a:lnTo>
                      <a:pt x="678" y="631"/>
                    </a:lnTo>
                    <a:lnTo>
                      <a:pt x="662" y="629"/>
                    </a:lnTo>
                    <a:lnTo>
                      <a:pt x="661" y="641"/>
                    </a:lnTo>
                    <a:lnTo>
                      <a:pt x="647" y="648"/>
                    </a:lnTo>
                    <a:lnTo>
                      <a:pt x="640" y="643"/>
                    </a:lnTo>
                    <a:lnTo>
                      <a:pt x="629" y="648"/>
                    </a:lnTo>
                    <a:lnTo>
                      <a:pt x="626" y="642"/>
                    </a:lnTo>
                    <a:lnTo>
                      <a:pt x="628" y="629"/>
                    </a:lnTo>
                    <a:lnTo>
                      <a:pt x="619" y="627"/>
                    </a:lnTo>
                    <a:lnTo>
                      <a:pt x="616" y="632"/>
                    </a:lnTo>
                    <a:lnTo>
                      <a:pt x="613" y="656"/>
                    </a:lnTo>
                    <a:lnTo>
                      <a:pt x="579" y="662"/>
                    </a:lnTo>
                    <a:lnTo>
                      <a:pt x="578" y="666"/>
                    </a:lnTo>
                    <a:lnTo>
                      <a:pt x="583" y="673"/>
                    </a:lnTo>
                    <a:lnTo>
                      <a:pt x="583" y="679"/>
                    </a:lnTo>
                    <a:lnTo>
                      <a:pt x="567" y="680"/>
                    </a:lnTo>
                    <a:lnTo>
                      <a:pt x="566" y="692"/>
                    </a:lnTo>
                    <a:lnTo>
                      <a:pt x="572" y="699"/>
                    </a:lnTo>
                    <a:lnTo>
                      <a:pt x="569" y="707"/>
                    </a:lnTo>
                    <a:lnTo>
                      <a:pt x="555" y="707"/>
                    </a:lnTo>
                    <a:lnTo>
                      <a:pt x="558" y="717"/>
                    </a:lnTo>
                    <a:lnTo>
                      <a:pt x="572" y="719"/>
                    </a:lnTo>
                    <a:lnTo>
                      <a:pt x="573" y="735"/>
                    </a:lnTo>
                    <a:lnTo>
                      <a:pt x="558" y="732"/>
                    </a:lnTo>
                    <a:lnTo>
                      <a:pt x="564" y="742"/>
                    </a:lnTo>
                    <a:lnTo>
                      <a:pt x="563" y="749"/>
                    </a:lnTo>
                    <a:lnTo>
                      <a:pt x="557" y="750"/>
                    </a:lnTo>
                    <a:lnTo>
                      <a:pt x="554" y="765"/>
                    </a:lnTo>
                    <a:lnTo>
                      <a:pt x="546" y="763"/>
                    </a:lnTo>
                    <a:lnTo>
                      <a:pt x="539" y="770"/>
                    </a:lnTo>
                    <a:lnTo>
                      <a:pt x="545" y="776"/>
                    </a:lnTo>
                    <a:lnTo>
                      <a:pt x="539" y="789"/>
                    </a:lnTo>
                    <a:lnTo>
                      <a:pt x="548" y="806"/>
                    </a:lnTo>
                    <a:lnTo>
                      <a:pt x="543" y="817"/>
                    </a:lnTo>
                    <a:lnTo>
                      <a:pt x="536" y="821"/>
                    </a:lnTo>
                    <a:lnTo>
                      <a:pt x="537" y="828"/>
                    </a:lnTo>
                    <a:lnTo>
                      <a:pt x="531" y="837"/>
                    </a:lnTo>
                    <a:lnTo>
                      <a:pt x="532" y="844"/>
                    </a:lnTo>
                    <a:lnTo>
                      <a:pt x="519" y="845"/>
                    </a:lnTo>
                    <a:lnTo>
                      <a:pt x="528" y="854"/>
                    </a:lnTo>
                    <a:lnTo>
                      <a:pt x="522" y="868"/>
                    </a:lnTo>
                    <a:lnTo>
                      <a:pt x="514" y="862"/>
                    </a:lnTo>
                    <a:lnTo>
                      <a:pt x="503" y="868"/>
                    </a:lnTo>
                    <a:lnTo>
                      <a:pt x="499" y="861"/>
                    </a:lnTo>
                    <a:lnTo>
                      <a:pt x="501" y="851"/>
                    </a:lnTo>
                    <a:lnTo>
                      <a:pt x="483" y="842"/>
                    </a:lnTo>
                    <a:lnTo>
                      <a:pt x="477" y="831"/>
                    </a:lnTo>
                    <a:lnTo>
                      <a:pt x="451" y="833"/>
                    </a:lnTo>
                    <a:lnTo>
                      <a:pt x="447" y="841"/>
                    </a:lnTo>
                    <a:lnTo>
                      <a:pt x="442" y="838"/>
                    </a:lnTo>
                    <a:lnTo>
                      <a:pt x="440" y="826"/>
                    </a:lnTo>
                    <a:lnTo>
                      <a:pt x="430" y="820"/>
                    </a:lnTo>
                    <a:lnTo>
                      <a:pt x="429" y="814"/>
                    </a:lnTo>
                    <a:lnTo>
                      <a:pt x="421" y="807"/>
                    </a:lnTo>
                    <a:lnTo>
                      <a:pt x="415" y="795"/>
                    </a:lnTo>
                    <a:lnTo>
                      <a:pt x="414" y="787"/>
                    </a:lnTo>
                    <a:lnTo>
                      <a:pt x="400" y="779"/>
                    </a:lnTo>
                    <a:lnTo>
                      <a:pt x="398" y="775"/>
                    </a:lnTo>
                    <a:lnTo>
                      <a:pt x="403" y="769"/>
                    </a:lnTo>
                    <a:lnTo>
                      <a:pt x="400" y="765"/>
                    </a:lnTo>
                    <a:lnTo>
                      <a:pt x="400" y="758"/>
                    </a:lnTo>
                    <a:lnTo>
                      <a:pt x="391" y="749"/>
                    </a:lnTo>
                    <a:lnTo>
                      <a:pt x="390" y="745"/>
                    </a:lnTo>
                    <a:lnTo>
                      <a:pt x="381" y="738"/>
                    </a:lnTo>
                    <a:lnTo>
                      <a:pt x="381" y="724"/>
                    </a:lnTo>
                    <a:lnTo>
                      <a:pt x="395" y="722"/>
                    </a:lnTo>
                    <a:lnTo>
                      <a:pt x="395" y="714"/>
                    </a:lnTo>
                    <a:lnTo>
                      <a:pt x="400" y="705"/>
                    </a:lnTo>
                    <a:lnTo>
                      <a:pt x="406" y="708"/>
                    </a:lnTo>
                    <a:lnTo>
                      <a:pt x="409" y="701"/>
                    </a:lnTo>
                    <a:lnTo>
                      <a:pt x="394" y="692"/>
                    </a:lnTo>
                    <a:lnTo>
                      <a:pt x="386" y="698"/>
                    </a:lnTo>
                    <a:lnTo>
                      <a:pt x="377" y="713"/>
                    </a:lnTo>
                    <a:lnTo>
                      <a:pt x="370" y="711"/>
                    </a:lnTo>
                    <a:lnTo>
                      <a:pt x="372" y="696"/>
                    </a:lnTo>
                    <a:lnTo>
                      <a:pt x="369" y="679"/>
                    </a:lnTo>
                    <a:lnTo>
                      <a:pt x="371" y="673"/>
                    </a:lnTo>
                    <a:lnTo>
                      <a:pt x="354" y="661"/>
                    </a:lnTo>
                    <a:lnTo>
                      <a:pt x="356" y="658"/>
                    </a:lnTo>
                    <a:lnTo>
                      <a:pt x="366" y="658"/>
                    </a:lnTo>
                    <a:lnTo>
                      <a:pt x="362" y="649"/>
                    </a:lnTo>
                    <a:lnTo>
                      <a:pt x="353" y="648"/>
                    </a:lnTo>
                    <a:lnTo>
                      <a:pt x="345" y="635"/>
                    </a:lnTo>
                    <a:lnTo>
                      <a:pt x="348" y="624"/>
                    </a:lnTo>
                    <a:lnTo>
                      <a:pt x="356" y="624"/>
                    </a:lnTo>
                    <a:lnTo>
                      <a:pt x="362" y="615"/>
                    </a:lnTo>
                    <a:lnTo>
                      <a:pt x="351" y="613"/>
                    </a:lnTo>
                    <a:lnTo>
                      <a:pt x="342" y="617"/>
                    </a:lnTo>
                    <a:lnTo>
                      <a:pt x="340" y="612"/>
                    </a:lnTo>
                    <a:lnTo>
                      <a:pt x="345" y="600"/>
                    </a:lnTo>
                    <a:lnTo>
                      <a:pt x="368" y="592"/>
                    </a:lnTo>
                    <a:lnTo>
                      <a:pt x="379" y="595"/>
                    </a:lnTo>
                    <a:lnTo>
                      <a:pt x="391" y="599"/>
                    </a:lnTo>
                    <a:lnTo>
                      <a:pt x="398" y="597"/>
                    </a:lnTo>
                    <a:lnTo>
                      <a:pt x="394" y="590"/>
                    </a:lnTo>
                    <a:lnTo>
                      <a:pt x="372" y="589"/>
                    </a:lnTo>
                    <a:lnTo>
                      <a:pt x="364" y="589"/>
                    </a:lnTo>
                    <a:lnTo>
                      <a:pt x="348" y="595"/>
                    </a:lnTo>
                    <a:lnTo>
                      <a:pt x="344" y="595"/>
                    </a:lnTo>
                    <a:lnTo>
                      <a:pt x="342" y="589"/>
                    </a:lnTo>
                    <a:lnTo>
                      <a:pt x="360" y="583"/>
                    </a:lnTo>
                    <a:lnTo>
                      <a:pt x="377" y="583"/>
                    </a:lnTo>
                    <a:lnTo>
                      <a:pt x="395" y="586"/>
                    </a:lnTo>
                    <a:lnTo>
                      <a:pt x="399" y="580"/>
                    </a:lnTo>
                    <a:lnTo>
                      <a:pt x="390" y="580"/>
                    </a:lnTo>
                    <a:lnTo>
                      <a:pt x="385" y="576"/>
                    </a:lnTo>
                    <a:lnTo>
                      <a:pt x="370" y="580"/>
                    </a:lnTo>
                    <a:lnTo>
                      <a:pt x="362" y="578"/>
                    </a:lnTo>
                    <a:lnTo>
                      <a:pt x="362" y="572"/>
                    </a:lnTo>
                    <a:lnTo>
                      <a:pt x="377" y="569"/>
                    </a:lnTo>
                    <a:lnTo>
                      <a:pt x="394" y="569"/>
                    </a:lnTo>
                    <a:lnTo>
                      <a:pt x="394" y="565"/>
                    </a:lnTo>
                    <a:lnTo>
                      <a:pt x="386" y="561"/>
                    </a:lnTo>
                    <a:lnTo>
                      <a:pt x="390" y="550"/>
                    </a:lnTo>
                    <a:lnTo>
                      <a:pt x="403" y="545"/>
                    </a:lnTo>
                    <a:lnTo>
                      <a:pt x="397" y="539"/>
                    </a:lnTo>
                    <a:lnTo>
                      <a:pt x="403" y="535"/>
                    </a:lnTo>
                    <a:lnTo>
                      <a:pt x="401" y="528"/>
                    </a:lnTo>
                    <a:lnTo>
                      <a:pt x="386" y="530"/>
                    </a:lnTo>
                    <a:lnTo>
                      <a:pt x="364" y="528"/>
                    </a:lnTo>
                    <a:lnTo>
                      <a:pt x="350" y="519"/>
                    </a:lnTo>
                    <a:lnTo>
                      <a:pt x="335" y="516"/>
                    </a:lnTo>
                    <a:lnTo>
                      <a:pt x="326" y="506"/>
                    </a:lnTo>
                    <a:lnTo>
                      <a:pt x="331" y="505"/>
                    </a:lnTo>
                    <a:lnTo>
                      <a:pt x="347" y="506"/>
                    </a:lnTo>
                    <a:lnTo>
                      <a:pt x="362" y="510"/>
                    </a:lnTo>
                    <a:lnTo>
                      <a:pt x="370" y="510"/>
                    </a:lnTo>
                    <a:lnTo>
                      <a:pt x="391" y="520"/>
                    </a:lnTo>
                    <a:lnTo>
                      <a:pt x="398" y="517"/>
                    </a:lnTo>
                    <a:lnTo>
                      <a:pt x="385" y="511"/>
                    </a:lnTo>
                    <a:lnTo>
                      <a:pt x="386" y="506"/>
                    </a:lnTo>
                    <a:lnTo>
                      <a:pt x="380" y="500"/>
                    </a:lnTo>
                    <a:lnTo>
                      <a:pt x="388" y="495"/>
                    </a:lnTo>
                    <a:lnTo>
                      <a:pt x="377" y="493"/>
                    </a:lnTo>
                    <a:lnTo>
                      <a:pt x="362" y="485"/>
                    </a:lnTo>
                    <a:lnTo>
                      <a:pt x="368" y="480"/>
                    </a:lnTo>
                    <a:lnTo>
                      <a:pt x="353" y="472"/>
                    </a:lnTo>
                    <a:lnTo>
                      <a:pt x="350" y="467"/>
                    </a:lnTo>
                    <a:lnTo>
                      <a:pt x="341" y="466"/>
                    </a:lnTo>
                    <a:lnTo>
                      <a:pt x="341" y="474"/>
                    </a:lnTo>
                    <a:lnTo>
                      <a:pt x="335" y="475"/>
                    </a:lnTo>
                    <a:lnTo>
                      <a:pt x="333" y="485"/>
                    </a:lnTo>
                    <a:lnTo>
                      <a:pt x="318" y="484"/>
                    </a:lnTo>
                    <a:lnTo>
                      <a:pt x="306" y="476"/>
                    </a:lnTo>
                    <a:lnTo>
                      <a:pt x="321" y="473"/>
                    </a:lnTo>
                    <a:lnTo>
                      <a:pt x="314" y="467"/>
                    </a:lnTo>
                    <a:lnTo>
                      <a:pt x="318" y="461"/>
                    </a:lnTo>
                    <a:lnTo>
                      <a:pt x="312" y="452"/>
                    </a:lnTo>
                    <a:lnTo>
                      <a:pt x="315" y="450"/>
                    </a:lnTo>
                    <a:lnTo>
                      <a:pt x="327" y="452"/>
                    </a:lnTo>
                    <a:lnTo>
                      <a:pt x="325" y="436"/>
                    </a:lnTo>
                    <a:lnTo>
                      <a:pt x="310" y="433"/>
                    </a:lnTo>
                    <a:lnTo>
                      <a:pt x="315" y="423"/>
                    </a:lnTo>
                    <a:lnTo>
                      <a:pt x="301" y="411"/>
                    </a:lnTo>
                    <a:lnTo>
                      <a:pt x="305" y="403"/>
                    </a:lnTo>
                    <a:lnTo>
                      <a:pt x="296" y="399"/>
                    </a:lnTo>
                    <a:lnTo>
                      <a:pt x="292" y="385"/>
                    </a:lnTo>
                    <a:lnTo>
                      <a:pt x="298" y="382"/>
                    </a:lnTo>
                    <a:lnTo>
                      <a:pt x="291" y="377"/>
                    </a:lnTo>
                    <a:lnTo>
                      <a:pt x="282" y="373"/>
                    </a:lnTo>
                    <a:lnTo>
                      <a:pt x="261" y="351"/>
                    </a:lnTo>
                    <a:lnTo>
                      <a:pt x="252" y="349"/>
                    </a:lnTo>
                    <a:lnTo>
                      <a:pt x="255" y="340"/>
                    </a:lnTo>
                    <a:lnTo>
                      <a:pt x="240" y="336"/>
                    </a:lnTo>
                    <a:lnTo>
                      <a:pt x="231" y="336"/>
                    </a:lnTo>
                    <a:lnTo>
                      <a:pt x="226" y="330"/>
                    </a:lnTo>
                    <a:lnTo>
                      <a:pt x="215" y="332"/>
                    </a:lnTo>
                    <a:lnTo>
                      <a:pt x="208" y="329"/>
                    </a:lnTo>
                    <a:lnTo>
                      <a:pt x="209" y="327"/>
                    </a:lnTo>
                    <a:lnTo>
                      <a:pt x="192" y="324"/>
                    </a:lnTo>
                    <a:lnTo>
                      <a:pt x="182" y="327"/>
                    </a:lnTo>
                    <a:lnTo>
                      <a:pt x="178" y="321"/>
                    </a:lnTo>
                    <a:lnTo>
                      <a:pt x="172" y="321"/>
                    </a:lnTo>
                    <a:lnTo>
                      <a:pt x="168" y="326"/>
                    </a:lnTo>
                    <a:lnTo>
                      <a:pt x="158" y="326"/>
                    </a:lnTo>
                    <a:lnTo>
                      <a:pt x="158" y="321"/>
                    </a:lnTo>
                    <a:lnTo>
                      <a:pt x="152" y="321"/>
                    </a:lnTo>
                    <a:lnTo>
                      <a:pt x="149" y="328"/>
                    </a:lnTo>
                    <a:lnTo>
                      <a:pt x="138" y="330"/>
                    </a:lnTo>
                    <a:lnTo>
                      <a:pt x="133" y="329"/>
                    </a:lnTo>
                    <a:lnTo>
                      <a:pt x="131" y="323"/>
                    </a:lnTo>
                    <a:lnTo>
                      <a:pt x="123" y="324"/>
                    </a:lnTo>
                    <a:lnTo>
                      <a:pt x="118" y="328"/>
                    </a:lnTo>
                    <a:lnTo>
                      <a:pt x="111" y="323"/>
                    </a:lnTo>
                    <a:lnTo>
                      <a:pt x="103" y="323"/>
                    </a:lnTo>
                    <a:lnTo>
                      <a:pt x="104" y="328"/>
                    </a:lnTo>
                    <a:lnTo>
                      <a:pt x="113" y="329"/>
                    </a:lnTo>
                    <a:lnTo>
                      <a:pt x="113" y="333"/>
                    </a:lnTo>
                    <a:lnTo>
                      <a:pt x="102" y="333"/>
                    </a:lnTo>
                    <a:lnTo>
                      <a:pt x="96" y="330"/>
                    </a:lnTo>
                    <a:lnTo>
                      <a:pt x="73" y="328"/>
                    </a:lnTo>
                    <a:lnTo>
                      <a:pt x="59" y="320"/>
                    </a:lnTo>
                    <a:lnTo>
                      <a:pt x="76" y="314"/>
                    </a:lnTo>
                    <a:lnTo>
                      <a:pt x="89" y="314"/>
                    </a:lnTo>
                    <a:lnTo>
                      <a:pt x="88" y="309"/>
                    </a:lnTo>
                    <a:lnTo>
                      <a:pt x="58" y="308"/>
                    </a:lnTo>
                    <a:lnTo>
                      <a:pt x="60" y="300"/>
                    </a:lnTo>
                    <a:lnTo>
                      <a:pt x="52" y="300"/>
                    </a:lnTo>
                    <a:lnTo>
                      <a:pt x="49" y="305"/>
                    </a:lnTo>
                    <a:lnTo>
                      <a:pt x="37" y="305"/>
                    </a:lnTo>
                    <a:lnTo>
                      <a:pt x="29" y="297"/>
                    </a:lnTo>
                    <a:lnTo>
                      <a:pt x="46" y="292"/>
                    </a:lnTo>
                    <a:lnTo>
                      <a:pt x="61" y="292"/>
                    </a:lnTo>
                    <a:lnTo>
                      <a:pt x="73" y="296"/>
                    </a:lnTo>
                    <a:lnTo>
                      <a:pt x="89" y="295"/>
                    </a:lnTo>
                    <a:lnTo>
                      <a:pt x="93" y="294"/>
                    </a:lnTo>
                    <a:lnTo>
                      <a:pt x="109" y="299"/>
                    </a:lnTo>
                    <a:lnTo>
                      <a:pt x="117" y="297"/>
                    </a:lnTo>
                    <a:lnTo>
                      <a:pt x="116" y="294"/>
                    </a:lnTo>
                    <a:lnTo>
                      <a:pt x="94" y="291"/>
                    </a:lnTo>
                    <a:lnTo>
                      <a:pt x="75" y="292"/>
                    </a:lnTo>
                    <a:lnTo>
                      <a:pt x="76" y="290"/>
                    </a:lnTo>
                    <a:lnTo>
                      <a:pt x="96" y="286"/>
                    </a:lnTo>
                    <a:lnTo>
                      <a:pt x="104" y="286"/>
                    </a:lnTo>
                    <a:lnTo>
                      <a:pt x="113" y="289"/>
                    </a:lnTo>
                    <a:lnTo>
                      <a:pt x="126" y="283"/>
                    </a:lnTo>
                    <a:lnTo>
                      <a:pt x="119" y="278"/>
                    </a:lnTo>
                    <a:lnTo>
                      <a:pt x="105" y="277"/>
                    </a:lnTo>
                    <a:lnTo>
                      <a:pt x="98" y="280"/>
                    </a:lnTo>
                    <a:lnTo>
                      <a:pt x="87" y="281"/>
                    </a:lnTo>
                    <a:lnTo>
                      <a:pt x="79" y="279"/>
                    </a:lnTo>
                    <a:lnTo>
                      <a:pt x="70" y="284"/>
                    </a:lnTo>
                    <a:lnTo>
                      <a:pt x="52" y="281"/>
                    </a:lnTo>
                    <a:lnTo>
                      <a:pt x="52" y="277"/>
                    </a:lnTo>
                    <a:lnTo>
                      <a:pt x="45" y="277"/>
                    </a:lnTo>
                    <a:lnTo>
                      <a:pt x="43" y="273"/>
                    </a:lnTo>
                    <a:lnTo>
                      <a:pt x="28" y="272"/>
                    </a:lnTo>
                    <a:lnTo>
                      <a:pt x="28" y="271"/>
                    </a:lnTo>
                    <a:lnTo>
                      <a:pt x="15" y="270"/>
                    </a:lnTo>
                    <a:lnTo>
                      <a:pt x="0" y="262"/>
                    </a:lnTo>
                    <a:lnTo>
                      <a:pt x="1" y="259"/>
                    </a:lnTo>
                    <a:lnTo>
                      <a:pt x="5" y="257"/>
                    </a:lnTo>
                    <a:lnTo>
                      <a:pt x="1" y="255"/>
                    </a:lnTo>
                    <a:lnTo>
                      <a:pt x="2" y="252"/>
                    </a:lnTo>
                    <a:lnTo>
                      <a:pt x="13" y="247"/>
                    </a:lnTo>
                    <a:lnTo>
                      <a:pt x="19" y="244"/>
                    </a:lnTo>
                    <a:lnTo>
                      <a:pt x="30" y="244"/>
                    </a:lnTo>
                    <a:lnTo>
                      <a:pt x="37" y="246"/>
                    </a:lnTo>
                    <a:lnTo>
                      <a:pt x="55" y="237"/>
                    </a:lnTo>
                    <a:lnTo>
                      <a:pt x="69" y="237"/>
                    </a:lnTo>
                    <a:lnTo>
                      <a:pt x="74" y="234"/>
                    </a:lnTo>
                    <a:lnTo>
                      <a:pt x="67" y="232"/>
                    </a:lnTo>
                    <a:lnTo>
                      <a:pt x="79" y="231"/>
                    </a:lnTo>
                    <a:lnTo>
                      <a:pt x="87" y="225"/>
                    </a:lnTo>
                    <a:lnTo>
                      <a:pt x="113" y="225"/>
                    </a:lnTo>
                    <a:lnTo>
                      <a:pt x="120" y="227"/>
                    </a:lnTo>
                    <a:lnTo>
                      <a:pt x="148" y="209"/>
                    </a:lnTo>
                    <a:lnTo>
                      <a:pt x="138" y="200"/>
                    </a:lnTo>
                    <a:lnTo>
                      <a:pt x="155" y="196"/>
                    </a:lnTo>
                    <a:lnTo>
                      <a:pt x="148" y="193"/>
                    </a:lnTo>
                    <a:lnTo>
                      <a:pt x="153" y="190"/>
                    </a:lnTo>
                    <a:lnTo>
                      <a:pt x="158" y="188"/>
                    </a:lnTo>
                    <a:lnTo>
                      <a:pt x="152" y="183"/>
                    </a:lnTo>
                    <a:lnTo>
                      <a:pt x="141" y="188"/>
                    </a:lnTo>
                    <a:lnTo>
                      <a:pt x="135" y="187"/>
                    </a:lnTo>
                    <a:lnTo>
                      <a:pt x="128" y="190"/>
                    </a:lnTo>
                    <a:lnTo>
                      <a:pt x="103" y="188"/>
                    </a:lnTo>
                    <a:lnTo>
                      <a:pt x="103" y="184"/>
                    </a:lnTo>
                    <a:lnTo>
                      <a:pt x="98" y="181"/>
                    </a:lnTo>
                    <a:lnTo>
                      <a:pt x="98" y="173"/>
                    </a:lnTo>
                    <a:lnTo>
                      <a:pt x="114" y="169"/>
                    </a:lnTo>
                    <a:lnTo>
                      <a:pt x="125" y="163"/>
                    </a:lnTo>
                    <a:lnTo>
                      <a:pt x="133" y="162"/>
                    </a:lnTo>
                    <a:lnTo>
                      <a:pt x="133" y="157"/>
                    </a:lnTo>
                    <a:lnTo>
                      <a:pt x="159" y="141"/>
                    </a:lnTo>
                    <a:lnTo>
                      <a:pt x="164" y="141"/>
                    </a:lnTo>
                    <a:lnTo>
                      <a:pt x="168" y="151"/>
                    </a:lnTo>
                    <a:lnTo>
                      <a:pt x="174" y="150"/>
                    </a:lnTo>
                    <a:lnTo>
                      <a:pt x="173" y="137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207" y="137"/>
                    </a:lnTo>
                    <a:lnTo>
                      <a:pt x="207" y="131"/>
                    </a:lnTo>
                    <a:lnTo>
                      <a:pt x="202" y="127"/>
                    </a:lnTo>
                    <a:lnTo>
                      <a:pt x="211" y="121"/>
                    </a:lnTo>
                    <a:lnTo>
                      <a:pt x="200" y="117"/>
                    </a:lnTo>
                    <a:lnTo>
                      <a:pt x="199" y="113"/>
                    </a:lnTo>
                    <a:lnTo>
                      <a:pt x="196" y="108"/>
                    </a:lnTo>
                    <a:lnTo>
                      <a:pt x="199" y="107"/>
                    </a:lnTo>
                    <a:lnTo>
                      <a:pt x="209" y="104"/>
                    </a:lnTo>
                    <a:lnTo>
                      <a:pt x="233" y="104"/>
                    </a:lnTo>
                    <a:lnTo>
                      <a:pt x="241" y="107"/>
                    </a:lnTo>
                    <a:lnTo>
                      <a:pt x="241" y="113"/>
                    </a:lnTo>
                    <a:lnTo>
                      <a:pt x="270" y="123"/>
                    </a:lnTo>
                    <a:lnTo>
                      <a:pt x="268" y="116"/>
                    </a:lnTo>
                    <a:lnTo>
                      <a:pt x="251" y="107"/>
                    </a:lnTo>
                    <a:lnTo>
                      <a:pt x="247" y="102"/>
                    </a:lnTo>
                    <a:lnTo>
                      <a:pt x="233" y="96"/>
                    </a:lnTo>
                    <a:lnTo>
                      <a:pt x="236" y="94"/>
                    </a:lnTo>
                    <a:lnTo>
                      <a:pt x="265" y="89"/>
                    </a:lnTo>
                    <a:lnTo>
                      <a:pt x="279" y="89"/>
                    </a:lnTo>
                    <a:lnTo>
                      <a:pt x="292" y="85"/>
                    </a:lnTo>
                    <a:lnTo>
                      <a:pt x="307" y="86"/>
                    </a:lnTo>
                    <a:lnTo>
                      <a:pt x="305" y="80"/>
                    </a:lnTo>
                    <a:lnTo>
                      <a:pt x="323" y="78"/>
                    </a:lnTo>
                    <a:lnTo>
                      <a:pt x="329" y="80"/>
                    </a:lnTo>
                    <a:lnTo>
                      <a:pt x="333" y="92"/>
                    </a:lnTo>
                    <a:lnTo>
                      <a:pt x="331" y="117"/>
                    </a:lnTo>
                    <a:lnTo>
                      <a:pt x="335" y="119"/>
                    </a:lnTo>
                    <a:lnTo>
                      <a:pt x="340" y="117"/>
                    </a:lnTo>
                    <a:lnTo>
                      <a:pt x="351" y="102"/>
                    </a:lnTo>
                    <a:lnTo>
                      <a:pt x="347" y="100"/>
                    </a:lnTo>
                    <a:lnTo>
                      <a:pt x="351" y="98"/>
                    </a:lnTo>
                    <a:lnTo>
                      <a:pt x="365" y="100"/>
                    </a:lnTo>
                    <a:lnTo>
                      <a:pt x="404" y="117"/>
                    </a:lnTo>
                    <a:lnTo>
                      <a:pt x="409" y="114"/>
                    </a:lnTo>
                    <a:lnTo>
                      <a:pt x="381" y="102"/>
                    </a:lnTo>
                    <a:lnTo>
                      <a:pt x="406" y="102"/>
                    </a:lnTo>
                    <a:lnTo>
                      <a:pt x="399" y="98"/>
                    </a:lnTo>
                    <a:lnTo>
                      <a:pt x="384" y="89"/>
                    </a:lnTo>
                    <a:lnTo>
                      <a:pt x="385" y="77"/>
                    </a:lnTo>
                    <a:lnTo>
                      <a:pt x="380" y="73"/>
                    </a:lnTo>
                    <a:lnTo>
                      <a:pt x="384" y="70"/>
                    </a:lnTo>
                    <a:lnTo>
                      <a:pt x="406" y="70"/>
                    </a:lnTo>
                    <a:lnTo>
                      <a:pt x="416" y="75"/>
                    </a:lnTo>
                    <a:lnTo>
                      <a:pt x="418" y="79"/>
                    </a:lnTo>
                    <a:lnTo>
                      <a:pt x="436" y="83"/>
                    </a:lnTo>
                    <a:lnTo>
                      <a:pt x="436" y="87"/>
                    </a:lnTo>
                    <a:lnTo>
                      <a:pt x="451" y="88"/>
                    </a:lnTo>
                    <a:lnTo>
                      <a:pt x="463" y="94"/>
                    </a:lnTo>
                    <a:lnTo>
                      <a:pt x="486" y="108"/>
                    </a:lnTo>
                    <a:lnTo>
                      <a:pt x="498" y="108"/>
                    </a:lnTo>
                    <a:lnTo>
                      <a:pt x="499" y="107"/>
                    </a:lnTo>
                    <a:lnTo>
                      <a:pt x="487" y="101"/>
                    </a:lnTo>
                    <a:lnTo>
                      <a:pt x="490" y="98"/>
                    </a:lnTo>
                    <a:lnTo>
                      <a:pt x="487" y="86"/>
                    </a:lnTo>
                    <a:lnTo>
                      <a:pt x="492" y="83"/>
                    </a:lnTo>
                    <a:lnTo>
                      <a:pt x="508" y="84"/>
                    </a:lnTo>
                    <a:lnTo>
                      <a:pt x="522" y="85"/>
                    </a:lnTo>
                    <a:lnTo>
                      <a:pt x="528" y="83"/>
                    </a:lnTo>
                    <a:lnTo>
                      <a:pt x="501" y="78"/>
                    </a:lnTo>
                    <a:lnTo>
                      <a:pt x="507" y="76"/>
                    </a:lnTo>
                    <a:lnTo>
                      <a:pt x="480" y="59"/>
                    </a:lnTo>
                    <a:lnTo>
                      <a:pt x="468" y="55"/>
                    </a:lnTo>
                    <a:lnTo>
                      <a:pt x="478" y="54"/>
                    </a:lnTo>
                    <a:lnTo>
                      <a:pt x="503" y="55"/>
                    </a:lnTo>
                    <a:lnTo>
                      <a:pt x="530" y="55"/>
                    </a:lnTo>
                    <a:lnTo>
                      <a:pt x="534" y="57"/>
                    </a:lnTo>
                    <a:lnTo>
                      <a:pt x="533" y="65"/>
                    </a:lnTo>
                    <a:lnTo>
                      <a:pt x="537" y="70"/>
                    </a:lnTo>
                    <a:lnTo>
                      <a:pt x="545" y="67"/>
                    </a:lnTo>
                    <a:lnTo>
                      <a:pt x="540" y="59"/>
                    </a:lnTo>
                    <a:lnTo>
                      <a:pt x="546" y="57"/>
                    </a:lnTo>
                    <a:lnTo>
                      <a:pt x="554" y="61"/>
                    </a:lnTo>
                    <a:lnTo>
                      <a:pt x="563" y="68"/>
                    </a:lnTo>
                    <a:lnTo>
                      <a:pt x="563" y="72"/>
                    </a:lnTo>
                    <a:lnTo>
                      <a:pt x="573" y="77"/>
                    </a:lnTo>
                    <a:lnTo>
                      <a:pt x="573" y="71"/>
                    </a:lnTo>
                    <a:lnTo>
                      <a:pt x="564" y="59"/>
                    </a:lnTo>
                    <a:lnTo>
                      <a:pt x="554" y="55"/>
                    </a:lnTo>
                    <a:lnTo>
                      <a:pt x="521" y="48"/>
                    </a:lnTo>
                    <a:lnTo>
                      <a:pt x="490" y="52"/>
                    </a:lnTo>
                    <a:lnTo>
                      <a:pt x="489" y="48"/>
                    </a:lnTo>
                    <a:lnTo>
                      <a:pt x="503" y="47"/>
                    </a:lnTo>
                    <a:lnTo>
                      <a:pt x="501" y="43"/>
                    </a:lnTo>
                    <a:lnTo>
                      <a:pt x="490" y="42"/>
                    </a:lnTo>
                    <a:lnTo>
                      <a:pt x="473" y="36"/>
                    </a:lnTo>
                    <a:lnTo>
                      <a:pt x="480" y="33"/>
                    </a:lnTo>
                    <a:lnTo>
                      <a:pt x="498" y="33"/>
                    </a:lnTo>
                    <a:lnTo>
                      <a:pt x="510" y="36"/>
                    </a:lnTo>
                    <a:lnTo>
                      <a:pt x="519" y="35"/>
                    </a:lnTo>
                    <a:lnTo>
                      <a:pt x="517" y="33"/>
                    </a:lnTo>
                    <a:lnTo>
                      <a:pt x="501" y="30"/>
                    </a:lnTo>
                    <a:lnTo>
                      <a:pt x="504" y="27"/>
                    </a:lnTo>
                    <a:lnTo>
                      <a:pt x="521" y="26"/>
                    </a:lnTo>
                    <a:lnTo>
                      <a:pt x="538" y="29"/>
                    </a:lnTo>
                    <a:lnTo>
                      <a:pt x="539" y="36"/>
                    </a:lnTo>
                    <a:lnTo>
                      <a:pt x="551" y="37"/>
                    </a:lnTo>
                    <a:lnTo>
                      <a:pt x="561" y="44"/>
                    </a:lnTo>
                    <a:lnTo>
                      <a:pt x="577" y="43"/>
                    </a:lnTo>
                    <a:lnTo>
                      <a:pt x="586" y="48"/>
                    </a:lnTo>
                    <a:lnTo>
                      <a:pt x="592" y="55"/>
                    </a:lnTo>
                    <a:lnTo>
                      <a:pt x="599" y="55"/>
                    </a:lnTo>
                    <a:lnTo>
                      <a:pt x="601" y="50"/>
                    </a:lnTo>
                    <a:lnTo>
                      <a:pt x="588" y="44"/>
                    </a:lnTo>
                    <a:lnTo>
                      <a:pt x="595" y="41"/>
                    </a:lnTo>
                    <a:lnTo>
                      <a:pt x="611" y="41"/>
                    </a:lnTo>
                    <a:lnTo>
                      <a:pt x="617" y="38"/>
                    </a:lnTo>
                    <a:lnTo>
                      <a:pt x="597" y="38"/>
                    </a:lnTo>
                    <a:lnTo>
                      <a:pt x="597" y="34"/>
                    </a:lnTo>
                    <a:lnTo>
                      <a:pt x="607" y="33"/>
                    </a:lnTo>
                    <a:lnTo>
                      <a:pt x="622" y="33"/>
                    </a:lnTo>
                    <a:lnTo>
                      <a:pt x="622" y="30"/>
                    </a:lnTo>
                    <a:lnTo>
                      <a:pt x="601" y="29"/>
                    </a:lnTo>
                    <a:lnTo>
                      <a:pt x="590" y="26"/>
                    </a:lnTo>
                    <a:lnTo>
                      <a:pt x="596" y="21"/>
                    </a:lnTo>
                    <a:lnTo>
                      <a:pt x="591" y="15"/>
                    </a:lnTo>
                    <a:lnTo>
                      <a:pt x="595" y="13"/>
                    </a:lnTo>
                    <a:lnTo>
                      <a:pt x="602" y="15"/>
                    </a:lnTo>
                    <a:lnTo>
                      <a:pt x="607" y="14"/>
                    </a:lnTo>
                    <a:lnTo>
                      <a:pt x="604" y="11"/>
                    </a:lnTo>
                    <a:lnTo>
                      <a:pt x="613" y="11"/>
                    </a:lnTo>
                    <a:lnTo>
                      <a:pt x="626" y="17"/>
                    </a:lnTo>
                    <a:lnTo>
                      <a:pt x="634" y="14"/>
                    </a:lnTo>
                    <a:lnTo>
                      <a:pt x="622" y="6"/>
                    </a:lnTo>
                    <a:lnTo>
                      <a:pt x="631" y="4"/>
                    </a:lnTo>
                    <a:lnTo>
                      <a:pt x="638" y="6"/>
                    </a:lnTo>
                    <a:lnTo>
                      <a:pt x="649" y="3"/>
                    </a:lnTo>
                    <a:lnTo>
                      <a:pt x="655" y="3"/>
                    </a:lnTo>
                    <a:lnTo>
                      <a:pt x="664" y="5"/>
                    </a:lnTo>
                    <a:lnTo>
                      <a:pt x="670" y="5"/>
                    </a:lnTo>
                    <a:lnTo>
                      <a:pt x="675" y="2"/>
                    </a:lnTo>
                    <a:lnTo>
                      <a:pt x="694" y="0"/>
                    </a:lnTo>
                    <a:close/>
                    <a:moveTo>
                      <a:pt x="695" y="0"/>
                    </a:moveTo>
                    <a:lnTo>
                      <a:pt x="694" y="0"/>
                    </a:lnTo>
                    <a:lnTo>
                      <a:pt x="675" y="2"/>
                    </a:lnTo>
                    <a:lnTo>
                      <a:pt x="675" y="2"/>
                    </a:lnTo>
                    <a:lnTo>
                      <a:pt x="674" y="2"/>
                    </a:lnTo>
                    <a:lnTo>
                      <a:pt x="670" y="4"/>
                    </a:lnTo>
                    <a:lnTo>
                      <a:pt x="664" y="5"/>
                    </a:lnTo>
                    <a:lnTo>
                      <a:pt x="655" y="3"/>
                    </a:lnTo>
                    <a:lnTo>
                      <a:pt x="655" y="3"/>
                    </a:lnTo>
                    <a:lnTo>
                      <a:pt x="655" y="3"/>
                    </a:lnTo>
                    <a:lnTo>
                      <a:pt x="649" y="2"/>
                    </a:lnTo>
                    <a:lnTo>
                      <a:pt x="649" y="2"/>
                    </a:lnTo>
                    <a:lnTo>
                      <a:pt x="649" y="2"/>
                    </a:lnTo>
                    <a:lnTo>
                      <a:pt x="638" y="6"/>
                    </a:lnTo>
                    <a:lnTo>
                      <a:pt x="631" y="4"/>
                    </a:lnTo>
                    <a:lnTo>
                      <a:pt x="631" y="4"/>
                    </a:lnTo>
                    <a:lnTo>
                      <a:pt x="631" y="4"/>
                    </a:lnTo>
                    <a:lnTo>
                      <a:pt x="622" y="5"/>
                    </a:lnTo>
                    <a:lnTo>
                      <a:pt x="621" y="6"/>
                    </a:lnTo>
                    <a:lnTo>
                      <a:pt x="622" y="6"/>
                    </a:lnTo>
                    <a:lnTo>
                      <a:pt x="633" y="14"/>
                    </a:lnTo>
                    <a:lnTo>
                      <a:pt x="626" y="17"/>
                    </a:lnTo>
                    <a:lnTo>
                      <a:pt x="613" y="10"/>
                    </a:lnTo>
                    <a:lnTo>
                      <a:pt x="613" y="10"/>
                    </a:lnTo>
                    <a:lnTo>
                      <a:pt x="613" y="10"/>
                    </a:lnTo>
                    <a:lnTo>
                      <a:pt x="604" y="10"/>
                    </a:lnTo>
                    <a:lnTo>
                      <a:pt x="602" y="10"/>
                    </a:lnTo>
                    <a:lnTo>
                      <a:pt x="603" y="11"/>
                    </a:lnTo>
                    <a:lnTo>
                      <a:pt x="606" y="13"/>
                    </a:lnTo>
                    <a:lnTo>
                      <a:pt x="602" y="15"/>
                    </a:lnTo>
                    <a:lnTo>
                      <a:pt x="595" y="13"/>
                    </a:lnTo>
                    <a:lnTo>
                      <a:pt x="595" y="13"/>
                    </a:lnTo>
                    <a:lnTo>
                      <a:pt x="594" y="13"/>
                    </a:lnTo>
                    <a:lnTo>
                      <a:pt x="591" y="14"/>
                    </a:lnTo>
                    <a:lnTo>
                      <a:pt x="591" y="15"/>
                    </a:lnTo>
                    <a:lnTo>
                      <a:pt x="591" y="15"/>
                    </a:lnTo>
                    <a:lnTo>
                      <a:pt x="595" y="21"/>
                    </a:lnTo>
                    <a:lnTo>
                      <a:pt x="590" y="26"/>
                    </a:lnTo>
                    <a:lnTo>
                      <a:pt x="589" y="26"/>
                    </a:lnTo>
                    <a:lnTo>
                      <a:pt x="590" y="26"/>
                    </a:lnTo>
                    <a:lnTo>
                      <a:pt x="601" y="30"/>
                    </a:lnTo>
                    <a:lnTo>
                      <a:pt x="601" y="30"/>
                    </a:lnTo>
                    <a:lnTo>
                      <a:pt x="601" y="30"/>
                    </a:lnTo>
                    <a:lnTo>
                      <a:pt x="621" y="30"/>
                    </a:lnTo>
                    <a:lnTo>
                      <a:pt x="621" y="32"/>
                    </a:lnTo>
                    <a:lnTo>
                      <a:pt x="607" y="33"/>
                    </a:lnTo>
                    <a:lnTo>
                      <a:pt x="597" y="33"/>
                    </a:lnTo>
                    <a:lnTo>
                      <a:pt x="597" y="34"/>
                    </a:lnTo>
                    <a:lnTo>
                      <a:pt x="597" y="34"/>
                    </a:lnTo>
                    <a:lnTo>
                      <a:pt x="597" y="38"/>
                    </a:lnTo>
                    <a:lnTo>
                      <a:pt x="597" y="38"/>
                    </a:lnTo>
                    <a:lnTo>
                      <a:pt x="597" y="38"/>
                    </a:lnTo>
                    <a:lnTo>
                      <a:pt x="615" y="38"/>
                    </a:lnTo>
                    <a:lnTo>
                      <a:pt x="611" y="41"/>
                    </a:lnTo>
                    <a:lnTo>
                      <a:pt x="595" y="41"/>
                    </a:lnTo>
                    <a:lnTo>
                      <a:pt x="594" y="41"/>
                    </a:lnTo>
                    <a:lnTo>
                      <a:pt x="594" y="41"/>
                    </a:lnTo>
                    <a:lnTo>
                      <a:pt x="588" y="44"/>
                    </a:lnTo>
                    <a:lnTo>
                      <a:pt x="587" y="44"/>
                    </a:lnTo>
                    <a:lnTo>
                      <a:pt x="588" y="44"/>
                    </a:lnTo>
                    <a:lnTo>
                      <a:pt x="600" y="50"/>
                    </a:lnTo>
                    <a:lnTo>
                      <a:pt x="599" y="54"/>
                    </a:lnTo>
                    <a:lnTo>
                      <a:pt x="592" y="54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77" y="43"/>
                    </a:lnTo>
                    <a:lnTo>
                      <a:pt x="577" y="43"/>
                    </a:lnTo>
                    <a:lnTo>
                      <a:pt x="577" y="43"/>
                    </a:lnTo>
                    <a:lnTo>
                      <a:pt x="561" y="44"/>
                    </a:lnTo>
                    <a:lnTo>
                      <a:pt x="551" y="36"/>
                    </a:lnTo>
                    <a:lnTo>
                      <a:pt x="551" y="36"/>
                    </a:lnTo>
                    <a:lnTo>
                      <a:pt x="551" y="36"/>
                    </a:lnTo>
                    <a:lnTo>
                      <a:pt x="539" y="35"/>
                    </a:lnTo>
                    <a:lnTo>
                      <a:pt x="539" y="29"/>
                    </a:lnTo>
                    <a:lnTo>
                      <a:pt x="539" y="29"/>
                    </a:lnTo>
                    <a:lnTo>
                      <a:pt x="539" y="29"/>
                    </a:lnTo>
                    <a:lnTo>
                      <a:pt x="521" y="26"/>
                    </a:lnTo>
                    <a:lnTo>
                      <a:pt x="521" y="26"/>
                    </a:lnTo>
                    <a:lnTo>
                      <a:pt x="521" y="26"/>
                    </a:lnTo>
                    <a:lnTo>
                      <a:pt x="504" y="26"/>
                    </a:lnTo>
                    <a:lnTo>
                      <a:pt x="504" y="26"/>
                    </a:lnTo>
                    <a:lnTo>
                      <a:pt x="504" y="26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1" y="30"/>
                    </a:lnTo>
                    <a:lnTo>
                      <a:pt x="517" y="33"/>
                    </a:lnTo>
                    <a:lnTo>
                      <a:pt x="518" y="35"/>
                    </a:lnTo>
                    <a:lnTo>
                      <a:pt x="510" y="35"/>
                    </a:lnTo>
                    <a:lnTo>
                      <a:pt x="498" y="33"/>
                    </a:lnTo>
                    <a:lnTo>
                      <a:pt x="498" y="33"/>
                    </a:lnTo>
                    <a:lnTo>
                      <a:pt x="498" y="33"/>
                    </a:lnTo>
                    <a:lnTo>
                      <a:pt x="480" y="33"/>
                    </a:lnTo>
                    <a:lnTo>
                      <a:pt x="479" y="33"/>
                    </a:lnTo>
                    <a:lnTo>
                      <a:pt x="479" y="33"/>
                    </a:lnTo>
                    <a:lnTo>
                      <a:pt x="473" y="35"/>
                    </a:lnTo>
                    <a:lnTo>
                      <a:pt x="472" y="36"/>
                    </a:lnTo>
                    <a:lnTo>
                      <a:pt x="473" y="36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501" y="44"/>
                    </a:lnTo>
                    <a:lnTo>
                      <a:pt x="502" y="46"/>
                    </a:lnTo>
                    <a:lnTo>
                      <a:pt x="489" y="47"/>
                    </a:lnTo>
                    <a:lnTo>
                      <a:pt x="488" y="47"/>
                    </a:lnTo>
                    <a:lnTo>
                      <a:pt x="489" y="48"/>
                    </a:lnTo>
                    <a:lnTo>
                      <a:pt x="490" y="52"/>
                    </a:lnTo>
                    <a:lnTo>
                      <a:pt x="490" y="52"/>
                    </a:lnTo>
                    <a:lnTo>
                      <a:pt x="490" y="52"/>
                    </a:lnTo>
                    <a:lnTo>
                      <a:pt x="521" y="48"/>
                    </a:lnTo>
                    <a:lnTo>
                      <a:pt x="553" y="55"/>
                    </a:lnTo>
                    <a:lnTo>
                      <a:pt x="564" y="59"/>
                    </a:lnTo>
                    <a:lnTo>
                      <a:pt x="573" y="71"/>
                    </a:lnTo>
                    <a:lnTo>
                      <a:pt x="573" y="76"/>
                    </a:lnTo>
                    <a:lnTo>
                      <a:pt x="563" y="72"/>
                    </a:lnTo>
                    <a:lnTo>
                      <a:pt x="563" y="68"/>
                    </a:lnTo>
                    <a:lnTo>
                      <a:pt x="563" y="68"/>
                    </a:lnTo>
                    <a:lnTo>
                      <a:pt x="563" y="68"/>
                    </a:lnTo>
                    <a:lnTo>
                      <a:pt x="554" y="60"/>
                    </a:lnTo>
                    <a:lnTo>
                      <a:pt x="554" y="60"/>
                    </a:lnTo>
                    <a:lnTo>
                      <a:pt x="554" y="60"/>
                    </a:lnTo>
                    <a:lnTo>
                      <a:pt x="546" y="56"/>
                    </a:lnTo>
                    <a:lnTo>
                      <a:pt x="546" y="56"/>
                    </a:lnTo>
                    <a:lnTo>
                      <a:pt x="546" y="56"/>
                    </a:lnTo>
                    <a:lnTo>
                      <a:pt x="540" y="59"/>
                    </a:lnTo>
                    <a:lnTo>
                      <a:pt x="540" y="59"/>
                    </a:lnTo>
                    <a:lnTo>
                      <a:pt x="540" y="60"/>
                    </a:lnTo>
                    <a:lnTo>
                      <a:pt x="544" y="67"/>
                    </a:lnTo>
                    <a:lnTo>
                      <a:pt x="537" y="69"/>
                    </a:lnTo>
                    <a:lnTo>
                      <a:pt x="533" y="65"/>
                    </a:lnTo>
                    <a:lnTo>
                      <a:pt x="535" y="57"/>
                    </a:lnTo>
                    <a:lnTo>
                      <a:pt x="535" y="56"/>
                    </a:lnTo>
                    <a:lnTo>
                      <a:pt x="534" y="56"/>
                    </a:lnTo>
                    <a:lnTo>
                      <a:pt x="530" y="55"/>
                    </a:lnTo>
                    <a:lnTo>
                      <a:pt x="530" y="55"/>
                    </a:lnTo>
                    <a:lnTo>
                      <a:pt x="530" y="55"/>
                    </a:lnTo>
                    <a:lnTo>
                      <a:pt x="503" y="55"/>
                    </a:lnTo>
                    <a:lnTo>
                      <a:pt x="478" y="54"/>
                    </a:lnTo>
                    <a:lnTo>
                      <a:pt x="478" y="54"/>
                    </a:lnTo>
                    <a:lnTo>
                      <a:pt x="478" y="54"/>
                    </a:lnTo>
                    <a:lnTo>
                      <a:pt x="468" y="55"/>
                    </a:lnTo>
                    <a:lnTo>
                      <a:pt x="466" y="55"/>
                    </a:lnTo>
                    <a:lnTo>
                      <a:pt x="468" y="56"/>
                    </a:lnTo>
                    <a:lnTo>
                      <a:pt x="479" y="59"/>
                    </a:lnTo>
                    <a:lnTo>
                      <a:pt x="506" y="75"/>
                    </a:lnTo>
                    <a:lnTo>
                      <a:pt x="501" y="78"/>
                    </a:lnTo>
                    <a:lnTo>
                      <a:pt x="499" y="78"/>
                    </a:lnTo>
                    <a:lnTo>
                      <a:pt x="501" y="78"/>
                    </a:lnTo>
                    <a:lnTo>
                      <a:pt x="526" y="83"/>
                    </a:lnTo>
                    <a:lnTo>
                      <a:pt x="522" y="85"/>
                    </a:lnTo>
                    <a:lnTo>
                      <a:pt x="508" y="84"/>
                    </a:lnTo>
                    <a:lnTo>
                      <a:pt x="492" y="83"/>
                    </a:lnTo>
                    <a:lnTo>
                      <a:pt x="492" y="83"/>
                    </a:lnTo>
                    <a:lnTo>
                      <a:pt x="492" y="83"/>
                    </a:lnTo>
                    <a:lnTo>
                      <a:pt x="487" y="85"/>
                    </a:lnTo>
                    <a:lnTo>
                      <a:pt x="487" y="86"/>
                    </a:lnTo>
                    <a:lnTo>
                      <a:pt x="487" y="86"/>
                    </a:lnTo>
                    <a:lnTo>
                      <a:pt x="490" y="98"/>
                    </a:lnTo>
                    <a:lnTo>
                      <a:pt x="487" y="100"/>
                    </a:lnTo>
                    <a:lnTo>
                      <a:pt x="486" y="101"/>
                    </a:lnTo>
                    <a:lnTo>
                      <a:pt x="487" y="101"/>
                    </a:lnTo>
                    <a:lnTo>
                      <a:pt x="499" y="107"/>
                    </a:lnTo>
                    <a:lnTo>
                      <a:pt x="498" y="108"/>
                    </a:lnTo>
                    <a:lnTo>
                      <a:pt x="486" y="108"/>
                    </a:lnTo>
                    <a:lnTo>
                      <a:pt x="463" y="93"/>
                    </a:lnTo>
                    <a:lnTo>
                      <a:pt x="463" y="93"/>
                    </a:lnTo>
                    <a:lnTo>
                      <a:pt x="463" y="93"/>
                    </a:lnTo>
                    <a:lnTo>
                      <a:pt x="451" y="88"/>
                    </a:lnTo>
                    <a:lnTo>
                      <a:pt x="451" y="88"/>
                    </a:lnTo>
                    <a:lnTo>
                      <a:pt x="451" y="88"/>
                    </a:lnTo>
                    <a:lnTo>
                      <a:pt x="436" y="87"/>
                    </a:lnTo>
                    <a:lnTo>
                      <a:pt x="436" y="83"/>
                    </a:lnTo>
                    <a:lnTo>
                      <a:pt x="436" y="82"/>
                    </a:lnTo>
                    <a:lnTo>
                      <a:pt x="436" y="82"/>
                    </a:lnTo>
                    <a:lnTo>
                      <a:pt x="418" y="79"/>
                    </a:lnTo>
                    <a:lnTo>
                      <a:pt x="417" y="75"/>
                    </a:lnTo>
                    <a:lnTo>
                      <a:pt x="417" y="75"/>
                    </a:lnTo>
                    <a:lnTo>
                      <a:pt x="417" y="75"/>
                    </a:lnTo>
                    <a:lnTo>
                      <a:pt x="406" y="69"/>
                    </a:lnTo>
                    <a:lnTo>
                      <a:pt x="406" y="69"/>
                    </a:lnTo>
                    <a:lnTo>
                      <a:pt x="406" y="69"/>
                    </a:lnTo>
                    <a:lnTo>
                      <a:pt x="384" y="70"/>
                    </a:lnTo>
                    <a:lnTo>
                      <a:pt x="384" y="70"/>
                    </a:lnTo>
                    <a:lnTo>
                      <a:pt x="384" y="70"/>
                    </a:lnTo>
                    <a:lnTo>
                      <a:pt x="380" y="72"/>
                    </a:lnTo>
                    <a:lnTo>
                      <a:pt x="379" y="73"/>
                    </a:lnTo>
                    <a:lnTo>
                      <a:pt x="380" y="73"/>
                    </a:lnTo>
                    <a:lnTo>
                      <a:pt x="384" y="78"/>
                    </a:lnTo>
                    <a:lnTo>
                      <a:pt x="384" y="89"/>
                    </a:lnTo>
                    <a:lnTo>
                      <a:pt x="384" y="90"/>
                    </a:lnTo>
                    <a:lnTo>
                      <a:pt x="384" y="90"/>
                    </a:lnTo>
                    <a:lnTo>
                      <a:pt x="399" y="98"/>
                    </a:lnTo>
                    <a:lnTo>
                      <a:pt x="405" y="101"/>
                    </a:lnTo>
                    <a:lnTo>
                      <a:pt x="381" y="101"/>
                    </a:lnTo>
                    <a:lnTo>
                      <a:pt x="379" y="101"/>
                    </a:lnTo>
                    <a:lnTo>
                      <a:pt x="381" y="102"/>
                    </a:lnTo>
                    <a:lnTo>
                      <a:pt x="408" y="114"/>
                    </a:lnTo>
                    <a:lnTo>
                      <a:pt x="404" y="116"/>
                    </a:lnTo>
                    <a:lnTo>
                      <a:pt x="365" y="100"/>
                    </a:lnTo>
                    <a:lnTo>
                      <a:pt x="365" y="100"/>
                    </a:lnTo>
                    <a:lnTo>
                      <a:pt x="365" y="100"/>
                    </a:lnTo>
                    <a:lnTo>
                      <a:pt x="351" y="98"/>
                    </a:lnTo>
                    <a:lnTo>
                      <a:pt x="351" y="98"/>
                    </a:lnTo>
                    <a:lnTo>
                      <a:pt x="351" y="98"/>
                    </a:lnTo>
                    <a:lnTo>
                      <a:pt x="346" y="100"/>
                    </a:lnTo>
                    <a:lnTo>
                      <a:pt x="345" y="100"/>
                    </a:lnTo>
                    <a:lnTo>
                      <a:pt x="346" y="101"/>
                    </a:lnTo>
                    <a:lnTo>
                      <a:pt x="351" y="103"/>
                    </a:lnTo>
                    <a:lnTo>
                      <a:pt x="340" y="117"/>
                    </a:lnTo>
                    <a:lnTo>
                      <a:pt x="335" y="119"/>
                    </a:lnTo>
                    <a:lnTo>
                      <a:pt x="332" y="117"/>
                    </a:lnTo>
                    <a:lnTo>
                      <a:pt x="334" y="92"/>
                    </a:lnTo>
                    <a:lnTo>
                      <a:pt x="334" y="92"/>
                    </a:lnTo>
                    <a:lnTo>
                      <a:pt x="334" y="91"/>
                    </a:lnTo>
                    <a:lnTo>
                      <a:pt x="329" y="80"/>
                    </a:lnTo>
                    <a:lnTo>
                      <a:pt x="329" y="80"/>
                    </a:lnTo>
                    <a:lnTo>
                      <a:pt x="329" y="80"/>
                    </a:lnTo>
                    <a:lnTo>
                      <a:pt x="323" y="77"/>
                    </a:lnTo>
                    <a:lnTo>
                      <a:pt x="323" y="77"/>
                    </a:lnTo>
                    <a:lnTo>
                      <a:pt x="322" y="77"/>
                    </a:lnTo>
                    <a:lnTo>
                      <a:pt x="305" y="80"/>
                    </a:lnTo>
                    <a:lnTo>
                      <a:pt x="304" y="80"/>
                    </a:lnTo>
                    <a:lnTo>
                      <a:pt x="304" y="81"/>
                    </a:lnTo>
                    <a:lnTo>
                      <a:pt x="307" y="85"/>
                    </a:lnTo>
                    <a:lnTo>
                      <a:pt x="292" y="85"/>
                    </a:lnTo>
                    <a:lnTo>
                      <a:pt x="292" y="85"/>
                    </a:lnTo>
                    <a:lnTo>
                      <a:pt x="292" y="85"/>
                    </a:lnTo>
                    <a:lnTo>
                      <a:pt x="279" y="88"/>
                    </a:lnTo>
                    <a:lnTo>
                      <a:pt x="265" y="88"/>
                    </a:lnTo>
                    <a:lnTo>
                      <a:pt x="265" y="88"/>
                    </a:lnTo>
                    <a:lnTo>
                      <a:pt x="265" y="88"/>
                    </a:lnTo>
                    <a:lnTo>
                      <a:pt x="236" y="94"/>
                    </a:lnTo>
                    <a:lnTo>
                      <a:pt x="236" y="94"/>
                    </a:lnTo>
                    <a:lnTo>
                      <a:pt x="236" y="94"/>
                    </a:lnTo>
                    <a:lnTo>
                      <a:pt x="233" y="96"/>
                    </a:lnTo>
                    <a:lnTo>
                      <a:pt x="233" y="97"/>
                    </a:lnTo>
                    <a:lnTo>
                      <a:pt x="233" y="97"/>
                    </a:lnTo>
                    <a:lnTo>
                      <a:pt x="247" y="103"/>
                    </a:lnTo>
                    <a:lnTo>
                      <a:pt x="251" y="107"/>
                    </a:lnTo>
                    <a:lnTo>
                      <a:pt x="251" y="107"/>
                    </a:lnTo>
                    <a:lnTo>
                      <a:pt x="251" y="107"/>
                    </a:lnTo>
                    <a:lnTo>
                      <a:pt x="268" y="117"/>
                    </a:lnTo>
                    <a:lnTo>
                      <a:pt x="269" y="122"/>
                    </a:lnTo>
                    <a:lnTo>
                      <a:pt x="241" y="112"/>
                    </a:lnTo>
                    <a:lnTo>
                      <a:pt x="241" y="107"/>
                    </a:lnTo>
                    <a:lnTo>
                      <a:pt x="241" y="107"/>
                    </a:lnTo>
                    <a:lnTo>
                      <a:pt x="241" y="107"/>
                    </a:lnTo>
                    <a:lnTo>
                      <a:pt x="234" y="103"/>
                    </a:lnTo>
                    <a:lnTo>
                      <a:pt x="234" y="103"/>
                    </a:lnTo>
                    <a:lnTo>
                      <a:pt x="233" y="103"/>
                    </a:lnTo>
                    <a:lnTo>
                      <a:pt x="209" y="104"/>
                    </a:lnTo>
                    <a:lnTo>
                      <a:pt x="209" y="104"/>
                    </a:lnTo>
                    <a:lnTo>
                      <a:pt x="209" y="104"/>
                    </a:lnTo>
                    <a:lnTo>
                      <a:pt x="198" y="106"/>
                    </a:lnTo>
                    <a:lnTo>
                      <a:pt x="198" y="106"/>
                    </a:lnTo>
                    <a:lnTo>
                      <a:pt x="198" y="106"/>
                    </a:lnTo>
                    <a:lnTo>
                      <a:pt x="195" y="108"/>
                    </a:lnTo>
                    <a:lnTo>
                      <a:pt x="195" y="108"/>
                    </a:lnTo>
                    <a:lnTo>
                      <a:pt x="195" y="109"/>
                    </a:lnTo>
                    <a:lnTo>
                      <a:pt x="199" y="113"/>
                    </a:lnTo>
                    <a:lnTo>
                      <a:pt x="200" y="117"/>
                    </a:lnTo>
                    <a:lnTo>
                      <a:pt x="200" y="118"/>
                    </a:lnTo>
                    <a:lnTo>
                      <a:pt x="200" y="118"/>
                    </a:lnTo>
                    <a:lnTo>
                      <a:pt x="210" y="122"/>
                    </a:lnTo>
                    <a:lnTo>
                      <a:pt x="202" y="127"/>
                    </a:lnTo>
                    <a:lnTo>
                      <a:pt x="201" y="127"/>
                    </a:lnTo>
                    <a:lnTo>
                      <a:pt x="202" y="128"/>
                    </a:lnTo>
                    <a:lnTo>
                      <a:pt x="207" y="131"/>
                    </a:lnTo>
                    <a:lnTo>
                      <a:pt x="207" y="137"/>
                    </a:lnTo>
                    <a:lnTo>
                      <a:pt x="190" y="142"/>
                    </a:lnTo>
                    <a:lnTo>
                      <a:pt x="185" y="138"/>
                    </a:lnTo>
                    <a:lnTo>
                      <a:pt x="185" y="138"/>
                    </a:lnTo>
                    <a:lnTo>
                      <a:pt x="185" y="138"/>
                    </a:lnTo>
                    <a:lnTo>
                      <a:pt x="173" y="137"/>
                    </a:lnTo>
                    <a:lnTo>
                      <a:pt x="173" y="137"/>
                    </a:lnTo>
                    <a:lnTo>
                      <a:pt x="173" y="137"/>
                    </a:lnTo>
                    <a:lnTo>
                      <a:pt x="174" y="149"/>
                    </a:lnTo>
                    <a:lnTo>
                      <a:pt x="169" y="151"/>
                    </a:lnTo>
                    <a:lnTo>
                      <a:pt x="165" y="140"/>
                    </a:lnTo>
                    <a:lnTo>
                      <a:pt x="164" y="140"/>
                    </a:lnTo>
                    <a:lnTo>
                      <a:pt x="164" y="140"/>
                    </a:lnTo>
                    <a:lnTo>
                      <a:pt x="159" y="141"/>
                    </a:lnTo>
                    <a:lnTo>
                      <a:pt x="159" y="141"/>
                    </a:lnTo>
                    <a:lnTo>
                      <a:pt x="159" y="141"/>
                    </a:lnTo>
                    <a:lnTo>
                      <a:pt x="133" y="156"/>
                    </a:lnTo>
                    <a:lnTo>
                      <a:pt x="133" y="156"/>
                    </a:lnTo>
                    <a:lnTo>
                      <a:pt x="133" y="157"/>
                    </a:lnTo>
                    <a:lnTo>
                      <a:pt x="133" y="162"/>
                    </a:lnTo>
                    <a:lnTo>
                      <a:pt x="124" y="163"/>
                    </a:lnTo>
                    <a:lnTo>
                      <a:pt x="124" y="163"/>
                    </a:lnTo>
                    <a:lnTo>
                      <a:pt x="124" y="163"/>
                    </a:lnTo>
                    <a:lnTo>
                      <a:pt x="114" y="168"/>
                    </a:lnTo>
                    <a:lnTo>
                      <a:pt x="98" y="173"/>
                    </a:lnTo>
                    <a:lnTo>
                      <a:pt x="97" y="173"/>
                    </a:lnTo>
                    <a:lnTo>
                      <a:pt x="97" y="173"/>
                    </a:lnTo>
                    <a:lnTo>
                      <a:pt x="97" y="181"/>
                    </a:lnTo>
                    <a:lnTo>
                      <a:pt x="97" y="181"/>
                    </a:lnTo>
                    <a:lnTo>
                      <a:pt x="97" y="181"/>
                    </a:lnTo>
                    <a:lnTo>
                      <a:pt x="103" y="184"/>
                    </a:lnTo>
                    <a:lnTo>
                      <a:pt x="103" y="188"/>
                    </a:lnTo>
                    <a:lnTo>
                      <a:pt x="103" y="188"/>
                    </a:lnTo>
                    <a:lnTo>
                      <a:pt x="103" y="188"/>
                    </a:lnTo>
                    <a:lnTo>
                      <a:pt x="128" y="191"/>
                    </a:lnTo>
                    <a:lnTo>
                      <a:pt x="128" y="191"/>
                    </a:lnTo>
                    <a:lnTo>
                      <a:pt x="128" y="191"/>
                    </a:lnTo>
                    <a:lnTo>
                      <a:pt x="135" y="188"/>
                    </a:lnTo>
                    <a:lnTo>
                      <a:pt x="141" y="188"/>
                    </a:lnTo>
                    <a:lnTo>
                      <a:pt x="142" y="188"/>
                    </a:lnTo>
                    <a:lnTo>
                      <a:pt x="142" y="188"/>
                    </a:lnTo>
                    <a:lnTo>
                      <a:pt x="152" y="184"/>
                    </a:lnTo>
                    <a:lnTo>
                      <a:pt x="157" y="188"/>
                    </a:lnTo>
                    <a:lnTo>
                      <a:pt x="153" y="189"/>
                    </a:lnTo>
                    <a:lnTo>
                      <a:pt x="148" y="193"/>
                    </a:lnTo>
                    <a:lnTo>
                      <a:pt x="148" y="193"/>
                    </a:lnTo>
                    <a:lnTo>
                      <a:pt x="148" y="194"/>
                    </a:lnTo>
                    <a:lnTo>
                      <a:pt x="155" y="196"/>
                    </a:lnTo>
                    <a:lnTo>
                      <a:pt x="138" y="199"/>
                    </a:lnTo>
                    <a:lnTo>
                      <a:pt x="137" y="199"/>
                    </a:lnTo>
                    <a:lnTo>
                      <a:pt x="138" y="200"/>
                    </a:lnTo>
                    <a:lnTo>
                      <a:pt x="148" y="209"/>
                    </a:lnTo>
                    <a:lnTo>
                      <a:pt x="120" y="226"/>
                    </a:lnTo>
                    <a:lnTo>
                      <a:pt x="113" y="225"/>
                    </a:lnTo>
                    <a:lnTo>
                      <a:pt x="113" y="225"/>
                    </a:lnTo>
                    <a:lnTo>
                      <a:pt x="113" y="225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79" y="230"/>
                    </a:lnTo>
                    <a:lnTo>
                      <a:pt x="67" y="231"/>
                    </a:lnTo>
                    <a:lnTo>
                      <a:pt x="65" y="232"/>
                    </a:lnTo>
                    <a:lnTo>
                      <a:pt x="67" y="232"/>
                    </a:lnTo>
                    <a:lnTo>
                      <a:pt x="73" y="234"/>
                    </a:lnTo>
                    <a:lnTo>
                      <a:pt x="69" y="237"/>
                    </a:lnTo>
                    <a:lnTo>
                      <a:pt x="55" y="237"/>
                    </a:lnTo>
                    <a:lnTo>
                      <a:pt x="55" y="237"/>
                    </a:lnTo>
                    <a:lnTo>
                      <a:pt x="55" y="237"/>
                    </a:lnTo>
                    <a:lnTo>
                      <a:pt x="37" y="245"/>
                    </a:lnTo>
                    <a:lnTo>
                      <a:pt x="30" y="243"/>
                    </a:lnTo>
                    <a:lnTo>
                      <a:pt x="30" y="243"/>
                    </a:lnTo>
                    <a:lnTo>
                      <a:pt x="30" y="243"/>
                    </a:lnTo>
                    <a:lnTo>
                      <a:pt x="19" y="244"/>
                    </a:lnTo>
                    <a:lnTo>
                      <a:pt x="19" y="244"/>
                    </a:lnTo>
                    <a:lnTo>
                      <a:pt x="19" y="244"/>
                    </a:lnTo>
                    <a:lnTo>
                      <a:pt x="13" y="247"/>
                    </a:lnTo>
                    <a:lnTo>
                      <a:pt x="2" y="252"/>
                    </a:lnTo>
                    <a:lnTo>
                      <a:pt x="2" y="252"/>
                    </a:lnTo>
                    <a:lnTo>
                      <a:pt x="2" y="252"/>
                    </a:lnTo>
                    <a:lnTo>
                      <a:pt x="1" y="255"/>
                    </a:lnTo>
                    <a:lnTo>
                      <a:pt x="0" y="255"/>
                    </a:lnTo>
                    <a:lnTo>
                      <a:pt x="1" y="255"/>
                    </a:lnTo>
                    <a:lnTo>
                      <a:pt x="4" y="257"/>
                    </a:lnTo>
                    <a:lnTo>
                      <a:pt x="1" y="259"/>
                    </a:lnTo>
                    <a:lnTo>
                      <a:pt x="1" y="259"/>
                    </a:lnTo>
                    <a:lnTo>
                      <a:pt x="1" y="259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15" y="270"/>
                    </a:lnTo>
                    <a:lnTo>
                      <a:pt x="15" y="270"/>
                    </a:lnTo>
                    <a:lnTo>
                      <a:pt x="15" y="270"/>
                    </a:lnTo>
                    <a:lnTo>
                      <a:pt x="27" y="271"/>
                    </a:lnTo>
                    <a:lnTo>
                      <a:pt x="27" y="272"/>
                    </a:lnTo>
                    <a:lnTo>
                      <a:pt x="27" y="273"/>
                    </a:lnTo>
                    <a:lnTo>
                      <a:pt x="28" y="273"/>
                    </a:lnTo>
                    <a:lnTo>
                      <a:pt x="43" y="274"/>
                    </a:lnTo>
                    <a:lnTo>
                      <a:pt x="44" y="277"/>
                    </a:lnTo>
                    <a:lnTo>
                      <a:pt x="45" y="277"/>
                    </a:lnTo>
                    <a:lnTo>
                      <a:pt x="45" y="277"/>
                    </a:lnTo>
                    <a:lnTo>
                      <a:pt x="51" y="277"/>
                    </a:lnTo>
                    <a:lnTo>
                      <a:pt x="51" y="281"/>
                    </a:lnTo>
                    <a:lnTo>
                      <a:pt x="51" y="281"/>
                    </a:lnTo>
                    <a:lnTo>
                      <a:pt x="52" y="281"/>
                    </a:lnTo>
                    <a:lnTo>
                      <a:pt x="70" y="284"/>
                    </a:lnTo>
                    <a:lnTo>
                      <a:pt x="70" y="284"/>
                    </a:lnTo>
                    <a:lnTo>
                      <a:pt x="71" y="284"/>
                    </a:lnTo>
                    <a:lnTo>
                      <a:pt x="79" y="280"/>
                    </a:lnTo>
                    <a:lnTo>
                      <a:pt x="87" y="282"/>
                    </a:lnTo>
                    <a:lnTo>
                      <a:pt x="87" y="282"/>
                    </a:lnTo>
                    <a:lnTo>
                      <a:pt x="87" y="282"/>
                    </a:lnTo>
                    <a:lnTo>
                      <a:pt x="98" y="281"/>
                    </a:lnTo>
                    <a:lnTo>
                      <a:pt x="98" y="281"/>
                    </a:lnTo>
                    <a:lnTo>
                      <a:pt x="98" y="281"/>
                    </a:lnTo>
                    <a:lnTo>
                      <a:pt x="105" y="277"/>
                    </a:lnTo>
                    <a:lnTo>
                      <a:pt x="119" y="278"/>
                    </a:lnTo>
                    <a:lnTo>
                      <a:pt x="125" y="282"/>
                    </a:lnTo>
                    <a:lnTo>
                      <a:pt x="113" y="288"/>
                    </a:lnTo>
                    <a:lnTo>
                      <a:pt x="104" y="286"/>
                    </a:lnTo>
                    <a:lnTo>
                      <a:pt x="104" y="286"/>
                    </a:lnTo>
                    <a:lnTo>
                      <a:pt x="104" y="286"/>
                    </a:lnTo>
                    <a:lnTo>
                      <a:pt x="96" y="286"/>
                    </a:lnTo>
                    <a:lnTo>
                      <a:pt x="96" y="286"/>
                    </a:lnTo>
                    <a:lnTo>
                      <a:pt x="96" y="286"/>
                    </a:lnTo>
                    <a:lnTo>
                      <a:pt x="76" y="289"/>
                    </a:lnTo>
                    <a:lnTo>
                      <a:pt x="76" y="289"/>
                    </a:lnTo>
                    <a:lnTo>
                      <a:pt x="76" y="290"/>
                    </a:lnTo>
                    <a:lnTo>
                      <a:pt x="75" y="292"/>
                    </a:lnTo>
                    <a:lnTo>
                      <a:pt x="74" y="292"/>
                    </a:lnTo>
                    <a:lnTo>
                      <a:pt x="75" y="292"/>
                    </a:lnTo>
                    <a:lnTo>
                      <a:pt x="94" y="291"/>
                    </a:lnTo>
                    <a:lnTo>
                      <a:pt x="115" y="294"/>
                    </a:lnTo>
                    <a:lnTo>
                      <a:pt x="116" y="297"/>
                    </a:lnTo>
                    <a:lnTo>
                      <a:pt x="109" y="298"/>
                    </a:lnTo>
                    <a:lnTo>
                      <a:pt x="93" y="294"/>
                    </a:lnTo>
                    <a:lnTo>
                      <a:pt x="93" y="293"/>
                    </a:lnTo>
                    <a:lnTo>
                      <a:pt x="93" y="294"/>
                    </a:lnTo>
                    <a:lnTo>
                      <a:pt x="89" y="295"/>
                    </a:lnTo>
                    <a:lnTo>
                      <a:pt x="73" y="295"/>
                    </a:lnTo>
                    <a:lnTo>
                      <a:pt x="61" y="292"/>
                    </a:lnTo>
                    <a:lnTo>
                      <a:pt x="61" y="292"/>
                    </a:lnTo>
                    <a:lnTo>
                      <a:pt x="61" y="292"/>
                    </a:lnTo>
                    <a:lnTo>
                      <a:pt x="46" y="292"/>
                    </a:lnTo>
                    <a:lnTo>
                      <a:pt x="46" y="292"/>
                    </a:lnTo>
                    <a:lnTo>
                      <a:pt x="46" y="292"/>
                    </a:lnTo>
                    <a:lnTo>
                      <a:pt x="29" y="297"/>
                    </a:lnTo>
                    <a:lnTo>
                      <a:pt x="28" y="297"/>
                    </a:lnTo>
                    <a:lnTo>
                      <a:pt x="29" y="298"/>
                    </a:lnTo>
                    <a:lnTo>
                      <a:pt x="37" y="306"/>
                    </a:lnTo>
                    <a:lnTo>
                      <a:pt x="37" y="306"/>
                    </a:lnTo>
                    <a:lnTo>
                      <a:pt x="37" y="306"/>
                    </a:lnTo>
                    <a:lnTo>
                      <a:pt x="49" y="305"/>
                    </a:lnTo>
                    <a:lnTo>
                      <a:pt x="49" y="305"/>
                    </a:lnTo>
                    <a:lnTo>
                      <a:pt x="49" y="305"/>
                    </a:lnTo>
                    <a:lnTo>
                      <a:pt x="53" y="300"/>
                    </a:lnTo>
                    <a:lnTo>
                      <a:pt x="59" y="300"/>
                    </a:lnTo>
                    <a:lnTo>
                      <a:pt x="58" y="308"/>
                    </a:lnTo>
                    <a:lnTo>
                      <a:pt x="57" y="309"/>
                    </a:lnTo>
                    <a:lnTo>
                      <a:pt x="58" y="309"/>
                    </a:lnTo>
                    <a:lnTo>
                      <a:pt x="88" y="310"/>
                    </a:lnTo>
                    <a:lnTo>
                      <a:pt x="89" y="314"/>
                    </a:lnTo>
                    <a:lnTo>
                      <a:pt x="76" y="314"/>
                    </a:lnTo>
                    <a:lnTo>
                      <a:pt x="76" y="314"/>
                    </a:lnTo>
                    <a:lnTo>
                      <a:pt x="76" y="314"/>
                    </a:lnTo>
                    <a:lnTo>
                      <a:pt x="59" y="320"/>
                    </a:lnTo>
                    <a:lnTo>
                      <a:pt x="58" y="320"/>
                    </a:lnTo>
                    <a:lnTo>
                      <a:pt x="59" y="321"/>
                    </a:lnTo>
                    <a:lnTo>
                      <a:pt x="73" y="329"/>
                    </a:lnTo>
                    <a:lnTo>
                      <a:pt x="73" y="329"/>
                    </a:lnTo>
                    <a:lnTo>
                      <a:pt x="73" y="329"/>
                    </a:lnTo>
                    <a:lnTo>
                      <a:pt x="96" y="331"/>
                    </a:lnTo>
                    <a:lnTo>
                      <a:pt x="102" y="334"/>
                    </a:lnTo>
                    <a:lnTo>
                      <a:pt x="102" y="334"/>
                    </a:lnTo>
                    <a:lnTo>
                      <a:pt x="102" y="334"/>
                    </a:lnTo>
                    <a:lnTo>
                      <a:pt x="113" y="333"/>
                    </a:lnTo>
                    <a:lnTo>
                      <a:pt x="113" y="333"/>
                    </a:lnTo>
                    <a:lnTo>
                      <a:pt x="113" y="333"/>
                    </a:lnTo>
                    <a:lnTo>
                      <a:pt x="113" y="329"/>
                    </a:lnTo>
                    <a:lnTo>
                      <a:pt x="113" y="329"/>
                    </a:lnTo>
                    <a:lnTo>
                      <a:pt x="113" y="329"/>
                    </a:lnTo>
                    <a:lnTo>
                      <a:pt x="104" y="328"/>
                    </a:lnTo>
                    <a:lnTo>
                      <a:pt x="103" y="324"/>
                    </a:lnTo>
                    <a:lnTo>
                      <a:pt x="111" y="324"/>
                    </a:lnTo>
                    <a:lnTo>
                      <a:pt x="118" y="328"/>
                    </a:lnTo>
                    <a:lnTo>
                      <a:pt x="118" y="328"/>
                    </a:lnTo>
                    <a:lnTo>
                      <a:pt x="118" y="328"/>
                    </a:lnTo>
                    <a:lnTo>
                      <a:pt x="123" y="324"/>
                    </a:lnTo>
                    <a:lnTo>
                      <a:pt x="130" y="323"/>
                    </a:lnTo>
                    <a:lnTo>
                      <a:pt x="133" y="329"/>
                    </a:lnTo>
                    <a:lnTo>
                      <a:pt x="133" y="329"/>
                    </a:lnTo>
                    <a:lnTo>
                      <a:pt x="133" y="329"/>
                    </a:lnTo>
                    <a:lnTo>
                      <a:pt x="138" y="330"/>
                    </a:lnTo>
                    <a:lnTo>
                      <a:pt x="138" y="330"/>
                    </a:lnTo>
                    <a:lnTo>
                      <a:pt x="138" y="330"/>
                    </a:lnTo>
                    <a:lnTo>
                      <a:pt x="149" y="328"/>
                    </a:lnTo>
                    <a:lnTo>
                      <a:pt x="149" y="328"/>
                    </a:lnTo>
                    <a:lnTo>
                      <a:pt x="149" y="328"/>
                    </a:lnTo>
                    <a:lnTo>
                      <a:pt x="152" y="321"/>
                    </a:lnTo>
                    <a:lnTo>
                      <a:pt x="157" y="321"/>
                    </a:lnTo>
                    <a:lnTo>
                      <a:pt x="157" y="326"/>
                    </a:lnTo>
                    <a:lnTo>
                      <a:pt x="157" y="327"/>
                    </a:lnTo>
                    <a:lnTo>
                      <a:pt x="158" y="327"/>
                    </a:lnTo>
                    <a:lnTo>
                      <a:pt x="168" y="327"/>
                    </a:lnTo>
                    <a:lnTo>
                      <a:pt x="169" y="327"/>
                    </a:lnTo>
                    <a:lnTo>
                      <a:pt x="169" y="326"/>
                    </a:lnTo>
                    <a:lnTo>
                      <a:pt x="172" y="321"/>
                    </a:lnTo>
                    <a:lnTo>
                      <a:pt x="177" y="321"/>
                    </a:lnTo>
                    <a:lnTo>
                      <a:pt x="182" y="328"/>
                    </a:lnTo>
                    <a:lnTo>
                      <a:pt x="182" y="328"/>
                    </a:lnTo>
                    <a:lnTo>
                      <a:pt x="182" y="328"/>
                    </a:lnTo>
                    <a:lnTo>
                      <a:pt x="192" y="324"/>
                    </a:lnTo>
                    <a:lnTo>
                      <a:pt x="209" y="327"/>
                    </a:lnTo>
                    <a:lnTo>
                      <a:pt x="208" y="329"/>
                    </a:lnTo>
                    <a:lnTo>
                      <a:pt x="207" y="329"/>
                    </a:lnTo>
                    <a:lnTo>
                      <a:pt x="208" y="329"/>
                    </a:lnTo>
                    <a:lnTo>
                      <a:pt x="215" y="333"/>
                    </a:lnTo>
                    <a:lnTo>
                      <a:pt x="215" y="333"/>
                    </a:lnTo>
                    <a:lnTo>
                      <a:pt x="216" y="333"/>
                    </a:lnTo>
                    <a:lnTo>
                      <a:pt x="226" y="331"/>
                    </a:lnTo>
                    <a:lnTo>
                      <a:pt x="230" y="336"/>
                    </a:lnTo>
                    <a:lnTo>
                      <a:pt x="230" y="336"/>
                    </a:lnTo>
                    <a:lnTo>
                      <a:pt x="231" y="336"/>
                    </a:lnTo>
                    <a:lnTo>
                      <a:pt x="239" y="336"/>
                    </a:lnTo>
                    <a:lnTo>
                      <a:pt x="254" y="340"/>
                    </a:lnTo>
                    <a:lnTo>
                      <a:pt x="251" y="349"/>
                    </a:lnTo>
                    <a:lnTo>
                      <a:pt x="251" y="350"/>
                    </a:lnTo>
                    <a:lnTo>
                      <a:pt x="252" y="350"/>
                    </a:lnTo>
                    <a:lnTo>
                      <a:pt x="260" y="351"/>
                    </a:lnTo>
                    <a:lnTo>
                      <a:pt x="282" y="374"/>
                    </a:lnTo>
                    <a:lnTo>
                      <a:pt x="282" y="374"/>
                    </a:lnTo>
                    <a:lnTo>
                      <a:pt x="282" y="374"/>
                    </a:lnTo>
                    <a:lnTo>
                      <a:pt x="291" y="377"/>
                    </a:lnTo>
                    <a:lnTo>
                      <a:pt x="298" y="382"/>
                    </a:lnTo>
                    <a:lnTo>
                      <a:pt x="292" y="385"/>
                    </a:lnTo>
                    <a:lnTo>
                      <a:pt x="292" y="385"/>
                    </a:lnTo>
                    <a:lnTo>
                      <a:pt x="292" y="385"/>
                    </a:lnTo>
                    <a:lnTo>
                      <a:pt x="295" y="399"/>
                    </a:lnTo>
                    <a:lnTo>
                      <a:pt x="295" y="399"/>
                    </a:lnTo>
                    <a:lnTo>
                      <a:pt x="295" y="399"/>
                    </a:lnTo>
                    <a:lnTo>
                      <a:pt x="304" y="404"/>
                    </a:lnTo>
                    <a:lnTo>
                      <a:pt x="301" y="411"/>
                    </a:lnTo>
                    <a:lnTo>
                      <a:pt x="301" y="411"/>
                    </a:lnTo>
                    <a:lnTo>
                      <a:pt x="301" y="412"/>
                    </a:lnTo>
                    <a:lnTo>
                      <a:pt x="314" y="423"/>
                    </a:lnTo>
                    <a:lnTo>
                      <a:pt x="310" y="433"/>
                    </a:lnTo>
                    <a:lnTo>
                      <a:pt x="310" y="434"/>
                    </a:lnTo>
                    <a:lnTo>
                      <a:pt x="310" y="434"/>
                    </a:lnTo>
                    <a:lnTo>
                      <a:pt x="325" y="436"/>
                    </a:lnTo>
                    <a:lnTo>
                      <a:pt x="327" y="452"/>
                    </a:lnTo>
                    <a:lnTo>
                      <a:pt x="315" y="449"/>
                    </a:lnTo>
                    <a:lnTo>
                      <a:pt x="315" y="449"/>
                    </a:lnTo>
                    <a:lnTo>
                      <a:pt x="315" y="449"/>
                    </a:lnTo>
                    <a:lnTo>
                      <a:pt x="312" y="452"/>
                    </a:lnTo>
                    <a:lnTo>
                      <a:pt x="312" y="452"/>
                    </a:lnTo>
                    <a:lnTo>
                      <a:pt x="312" y="452"/>
                    </a:lnTo>
                    <a:lnTo>
                      <a:pt x="317" y="461"/>
                    </a:lnTo>
                    <a:lnTo>
                      <a:pt x="313" y="467"/>
                    </a:lnTo>
                    <a:lnTo>
                      <a:pt x="313" y="467"/>
                    </a:lnTo>
                    <a:lnTo>
                      <a:pt x="313" y="468"/>
                    </a:lnTo>
                    <a:lnTo>
                      <a:pt x="320" y="472"/>
                    </a:lnTo>
                    <a:lnTo>
                      <a:pt x="306" y="476"/>
                    </a:lnTo>
                    <a:lnTo>
                      <a:pt x="305" y="476"/>
                    </a:lnTo>
                    <a:lnTo>
                      <a:pt x="306" y="477"/>
                    </a:lnTo>
                    <a:lnTo>
                      <a:pt x="318" y="484"/>
                    </a:lnTo>
                    <a:lnTo>
                      <a:pt x="318" y="484"/>
                    </a:lnTo>
                    <a:lnTo>
                      <a:pt x="318" y="484"/>
                    </a:lnTo>
                    <a:lnTo>
                      <a:pt x="333" y="486"/>
                    </a:lnTo>
                    <a:lnTo>
                      <a:pt x="334" y="486"/>
                    </a:lnTo>
                    <a:lnTo>
                      <a:pt x="334" y="485"/>
                    </a:lnTo>
                    <a:lnTo>
                      <a:pt x="335" y="475"/>
                    </a:lnTo>
                    <a:lnTo>
                      <a:pt x="341" y="475"/>
                    </a:lnTo>
                    <a:lnTo>
                      <a:pt x="341" y="475"/>
                    </a:lnTo>
                    <a:lnTo>
                      <a:pt x="341" y="474"/>
                    </a:lnTo>
                    <a:lnTo>
                      <a:pt x="341" y="467"/>
                    </a:lnTo>
                    <a:lnTo>
                      <a:pt x="350" y="468"/>
                    </a:lnTo>
                    <a:lnTo>
                      <a:pt x="352" y="472"/>
                    </a:lnTo>
                    <a:lnTo>
                      <a:pt x="352" y="472"/>
                    </a:lnTo>
                    <a:lnTo>
                      <a:pt x="352" y="472"/>
                    </a:lnTo>
                    <a:lnTo>
                      <a:pt x="367" y="481"/>
                    </a:lnTo>
                    <a:lnTo>
                      <a:pt x="361" y="485"/>
                    </a:lnTo>
                    <a:lnTo>
                      <a:pt x="361" y="485"/>
                    </a:lnTo>
                    <a:lnTo>
                      <a:pt x="361" y="486"/>
                    </a:lnTo>
                    <a:lnTo>
                      <a:pt x="377" y="493"/>
                    </a:lnTo>
                    <a:lnTo>
                      <a:pt x="377" y="493"/>
                    </a:lnTo>
                    <a:lnTo>
                      <a:pt x="377" y="493"/>
                    </a:lnTo>
                    <a:lnTo>
                      <a:pt x="386" y="495"/>
                    </a:lnTo>
                    <a:lnTo>
                      <a:pt x="380" y="500"/>
                    </a:lnTo>
                    <a:lnTo>
                      <a:pt x="379" y="500"/>
                    </a:lnTo>
                    <a:lnTo>
                      <a:pt x="380" y="500"/>
                    </a:lnTo>
                    <a:lnTo>
                      <a:pt x="386" y="506"/>
                    </a:lnTo>
                    <a:lnTo>
                      <a:pt x="384" y="511"/>
                    </a:lnTo>
                    <a:lnTo>
                      <a:pt x="384" y="511"/>
                    </a:lnTo>
                    <a:lnTo>
                      <a:pt x="385" y="512"/>
                    </a:lnTo>
                    <a:lnTo>
                      <a:pt x="397" y="517"/>
                    </a:lnTo>
                    <a:lnTo>
                      <a:pt x="391" y="519"/>
                    </a:lnTo>
                    <a:lnTo>
                      <a:pt x="370" y="510"/>
                    </a:lnTo>
                    <a:lnTo>
                      <a:pt x="370" y="510"/>
                    </a:lnTo>
                    <a:lnTo>
                      <a:pt x="370" y="510"/>
                    </a:lnTo>
                    <a:lnTo>
                      <a:pt x="362" y="510"/>
                    </a:lnTo>
                    <a:lnTo>
                      <a:pt x="347" y="506"/>
                    </a:lnTo>
                    <a:lnTo>
                      <a:pt x="332" y="504"/>
                    </a:lnTo>
                    <a:lnTo>
                      <a:pt x="331" y="504"/>
                    </a:lnTo>
                    <a:lnTo>
                      <a:pt x="331" y="505"/>
                    </a:lnTo>
                    <a:lnTo>
                      <a:pt x="326" y="506"/>
                    </a:lnTo>
                    <a:lnTo>
                      <a:pt x="325" y="506"/>
                    </a:lnTo>
                    <a:lnTo>
                      <a:pt x="325" y="507"/>
                    </a:lnTo>
                    <a:lnTo>
                      <a:pt x="334" y="516"/>
                    </a:lnTo>
                    <a:lnTo>
                      <a:pt x="335" y="516"/>
                    </a:lnTo>
                    <a:lnTo>
                      <a:pt x="335" y="516"/>
                    </a:lnTo>
                    <a:lnTo>
                      <a:pt x="350" y="520"/>
                    </a:lnTo>
                    <a:lnTo>
                      <a:pt x="363" y="528"/>
                    </a:lnTo>
                    <a:lnTo>
                      <a:pt x="363" y="528"/>
                    </a:lnTo>
                    <a:lnTo>
                      <a:pt x="363" y="528"/>
                    </a:lnTo>
                    <a:lnTo>
                      <a:pt x="386" y="530"/>
                    </a:lnTo>
                    <a:lnTo>
                      <a:pt x="386" y="530"/>
                    </a:lnTo>
                    <a:lnTo>
                      <a:pt x="386" y="530"/>
                    </a:lnTo>
                    <a:lnTo>
                      <a:pt x="401" y="528"/>
                    </a:lnTo>
                    <a:lnTo>
                      <a:pt x="402" y="535"/>
                    </a:lnTo>
                    <a:lnTo>
                      <a:pt x="396" y="538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402" y="545"/>
                    </a:lnTo>
                    <a:lnTo>
                      <a:pt x="390" y="549"/>
                    </a:lnTo>
                    <a:lnTo>
                      <a:pt x="390" y="549"/>
                    </a:lnTo>
                    <a:lnTo>
                      <a:pt x="390" y="550"/>
                    </a:lnTo>
                    <a:lnTo>
                      <a:pt x="386" y="561"/>
                    </a:lnTo>
                    <a:lnTo>
                      <a:pt x="386" y="562"/>
                    </a:lnTo>
                    <a:lnTo>
                      <a:pt x="386" y="562"/>
                    </a:lnTo>
                    <a:lnTo>
                      <a:pt x="393" y="565"/>
                    </a:lnTo>
                    <a:lnTo>
                      <a:pt x="393" y="568"/>
                    </a:lnTo>
                    <a:lnTo>
                      <a:pt x="377" y="569"/>
                    </a:lnTo>
                    <a:lnTo>
                      <a:pt x="362" y="572"/>
                    </a:lnTo>
                    <a:lnTo>
                      <a:pt x="362" y="572"/>
                    </a:lnTo>
                    <a:lnTo>
                      <a:pt x="362" y="572"/>
                    </a:lnTo>
                    <a:lnTo>
                      <a:pt x="361" y="578"/>
                    </a:lnTo>
                    <a:lnTo>
                      <a:pt x="361" y="578"/>
                    </a:lnTo>
                    <a:lnTo>
                      <a:pt x="362" y="579"/>
                    </a:lnTo>
                    <a:lnTo>
                      <a:pt x="370" y="580"/>
                    </a:lnTo>
                    <a:lnTo>
                      <a:pt x="370" y="580"/>
                    </a:lnTo>
                    <a:lnTo>
                      <a:pt x="370" y="580"/>
                    </a:lnTo>
                    <a:lnTo>
                      <a:pt x="385" y="577"/>
                    </a:lnTo>
                    <a:lnTo>
                      <a:pt x="390" y="580"/>
                    </a:lnTo>
                    <a:lnTo>
                      <a:pt x="390" y="580"/>
                    </a:lnTo>
                    <a:lnTo>
                      <a:pt x="390" y="580"/>
                    </a:lnTo>
                    <a:lnTo>
                      <a:pt x="399" y="580"/>
                    </a:lnTo>
                    <a:lnTo>
                      <a:pt x="395" y="585"/>
                    </a:lnTo>
                    <a:lnTo>
                      <a:pt x="377" y="582"/>
                    </a:lnTo>
                    <a:lnTo>
                      <a:pt x="377" y="582"/>
                    </a:lnTo>
                    <a:lnTo>
                      <a:pt x="377" y="582"/>
                    </a:lnTo>
                    <a:lnTo>
                      <a:pt x="360" y="582"/>
                    </a:lnTo>
                    <a:lnTo>
                      <a:pt x="360" y="582"/>
                    </a:lnTo>
                    <a:lnTo>
                      <a:pt x="360" y="582"/>
                    </a:lnTo>
                    <a:lnTo>
                      <a:pt x="342" y="589"/>
                    </a:lnTo>
                    <a:lnTo>
                      <a:pt x="342" y="589"/>
                    </a:lnTo>
                    <a:lnTo>
                      <a:pt x="342" y="589"/>
                    </a:lnTo>
                    <a:lnTo>
                      <a:pt x="343" y="595"/>
                    </a:lnTo>
                    <a:lnTo>
                      <a:pt x="343" y="595"/>
                    </a:lnTo>
                    <a:lnTo>
                      <a:pt x="344" y="595"/>
                    </a:lnTo>
                    <a:lnTo>
                      <a:pt x="348" y="596"/>
                    </a:lnTo>
                    <a:lnTo>
                      <a:pt x="348" y="596"/>
                    </a:lnTo>
                    <a:lnTo>
                      <a:pt x="349" y="596"/>
                    </a:lnTo>
                    <a:lnTo>
                      <a:pt x="364" y="589"/>
                    </a:lnTo>
                    <a:lnTo>
                      <a:pt x="372" y="589"/>
                    </a:lnTo>
                    <a:lnTo>
                      <a:pt x="393" y="590"/>
                    </a:lnTo>
                    <a:lnTo>
                      <a:pt x="397" y="597"/>
                    </a:lnTo>
                    <a:lnTo>
                      <a:pt x="391" y="599"/>
                    </a:lnTo>
                    <a:lnTo>
                      <a:pt x="379" y="594"/>
                    </a:lnTo>
                    <a:lnTo>
                      <a:pt x="379" y="594"/>
                    </a:lnTo>
                    <a:lnTo>
                      <a:pt x="379" y="594"/>
                    </a:lnTo>
                    <a:lnTo>
                      <a:pt x="368" y="592"/>
                    </a:lnTo>
                    <a:lnTo>
                      <a:pt x="368" y="592"/>
                    </a:lnTo>
                    <a:lnTo>
                      <a:pt x="368" y="592"/>
                    </a:lnTo>
                    <a:lnTo>
                      <a:pt x="345" y="600"/>
                    </a:lnTo>
                    <a:lnTo>
                      <a:pt x="345" y="600"/>
                    </a:lnTo>
                    <a:lnTo>
                      <a:pt x="345" y="600"/>
                    </a:lnTo>
                    <a:lnTo>
                      <a:pt x="340" y="612"/>
                    </a:lnTo>
                    <a:lnTo>
                      <a:pt x="340" y="612"/>
                    </a:lnTo>
                    <a:lnTo>
                      <a:pt x="340" y="612"/>
                    </a:lnTo>
                    <a:lnTo>
                      <a:pt x="342" y="617"/>
                    </a:lnTo>
                    <a:lnTo>
                      <a:pt x="342" y="617"/>
                    </a:lnTo>
                    <a:lnTo>
                      <a:pt x="342" y="617"/>
                    </a:lnTo>
                    <a:lnTo>
                      <a:pt x="351" y="614"/>
                    </a:lnTo>
                    <a:lnTo>
                      <a:pt x="362" y="615"/>
                    </a:lnTo>
                    <a:lnTo>
                      <a:pt x="356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5" y="635"/>
                    </a:lnTo>
                    <a:lnTo>
                      <a:pt x="345" y="635"/>
                    </a:lnTo>
                    <a:lnTo>
                      <a:pt x="345" y="635"/>
                    </a:lnTo>
                    <a:lnTo>
                      <a:pt x="352" y="648"/>
                    </a:lnTo>
                    <a:lnTo>
                      <a:pt x="352" y="648"/>
                    </a:lnTo>
                    <a:lnTo>
                      <a:pt x="353" y="648"/>
                    </a:lnTo>
                    <a:lnTo>
                      <a:pt x="362" y="650"/>
                    </a:lnTo>
                    <a:lnTo>
                      <a:pt x="366" y="657"/>
                    </a:lnTo>
                    <a:lnTo>
                      <a:pt x="356" y="657"/>
                    </a:lnTo>
                    <a:lnTo>
                      <a:pt x="356" y="657"/>
                    </a:lnTo>
                    <a:lnTo>
                      <a:pt x="356" y="657"/>
                    </a:lnTo>
                    <a:lnTo>
                      <a:pt x="354" y="661"/>
                    </a:lnTo>
                    <a:lnTo>
                      <a:pt x="353" y="661"/>
                    </a:lnTo>
                    <a:lnTo>
                      <a:pt x="354" y="661"/>
                    </a:lnTo>
                    <a:lnTo>
                      <a:pt x="370" y="673"/>
                    </a:lnTo>
                    <a:lnTo>
                      <a:pt x="369" y="679"/>
                    </a:lnTo>
                    <a:lnTo>
                      <a:pt x="369" y="679"/>
                    </a:lnTo>
                    <a:lnTo>
                      <a:pt x="369" y="679"/>
                    </a:lnTo>
                    <a:lnTo>
                      <a:pt x="372" y="696"/>
                    </a:lnTo>
                    <a:lnTo>
                      <a:pt x="369" y="711"/>
                    </a:lnTo>
                    <a:lnTo>
                      <a:pt x="369" y="711"/>
                    </a:lnTo>
                    <a:lnTo>
                      <a:pt x="369" y="711"/>
                    </a:lnTo>
                    <a:lnTo>
                      <a:pt x="377" y="713"/>
                    </a:lnTo>
                    <a:lnTo>
                      <a:pt x="377" y="713"/>
                    </a:lnTo>
                    <a:lnTo>
                      <a:pt x="378" y="713"/>
                    </a:lnTo>
                    <a:lnTo>
                      <a:pt x="387" y="698"/>
                    </a:lnTo>
                    <a:lnTo>
                      <a:pt x="394" y="692"/>
                    </a:lnTo>
                    <a:lnTo>
                      <a:pt x="408" y="701"/>
                    </a:lnTo>
                    <a:lnTo>
                      <a:pt x="406" y="708"/>
                    </a:lnTo>
                    <a:lnTo>
                      <a:pt x="400" y="705"/>
                    </a:lnTo>
                    <a:lnTo>
                      <a:pt x="400" y="705"/>
                    </a:lnTo>
                    <a:lnTo>
                      <a:pt x="399" y="705"/>
                    </a:lnTo>
                    <a:lnTo>
                      <a:pt x="395" y="714"/>
                    </a:lnTo>
                    <a:lnTo>
                      <a:pt x="395" y="714"/>
                    </a:lnTo>
                    <a:lnTo>
                      <a:pt x="395" y="714"/>
                    </a:lnTo>
                    <a:lnTo>
                      <a:pt x="395" y="722"/>
                    </a:lnTo>
                    <a:lnTo>
                      <a:pt x="381" y="723"/>
                    </a:lnTo>
                    <a:lnTo>
                      <a:pt x="381" y="723"/>
                    </a:lnTo>
                    <a:lnTo>
                      <a:pt x="381" y="724"/>
                    </a:lnTo>
                    <a:lnTo>
                      <a:pt x="381" y="738"/>
                    </a:lnTo>
                    <a:lnTo>
                      <a:pt x="381" y="738"/>
                    </a:lnTo>
                    <a:lnTo>
                      <a:pt x="381" y="738"/>
                    </a:lnTo>
                    <a:lnTo>
                      <a:pt x="390" y="745"/>
                    </a:lnTo>
                    <a:lnTo>
                      <a:pt x="391" y="749"/>
                    </a:lnTo>
                    <a:lnTo>
                      <a:pt x="391" y="749"/>
                    </a:lnTo>
                    <a:lnTo>
                      <a:pt x="391" y="749"/>
                    </a:lnTo>
                    <a:lnTo>
                      <a:pt x="399" y="758"/>
                    </a:lnTo>
                    <a:lnTo>
                      <a:pt x="399" y="765"/>
                    </a:lnTo>
                    <a:lnTo>
                      <a:pt x="399" y="765"/>
                    </a:lnTo>
                    <a:lnTo>
                      <a:pt x="399" y="765"/>
                    </a:lnTo>
                    <a:lnTo>
                      <a:pt x="402" y="769"/>
                    </a:lnTo>
                    <a:lnTo>
                      <a:pt x="398" y="774"/>
                    </a:lnTo>
                    <a:lnTo>
                      <a:pt x="397" y="775"/>
                    </a:lnTo>
                    <a:lnTo>
                      <a:pt x="398" y="775"/>
                    </a:lnTo>
                    <a:lnTo>
                      <a:pt x="399" y="779"/>
                    </a:lnTo>
                    <a:lnTo>
                      <a:pt x="399" y="779"/>
                    </a:lnTo>
                    <a:lnTo>
                      <a:pt x="400" y="779"/>
                    </a:lnTo>
                    <a:lnTo>
                      <a:pt x="414" y="787"/>
                    </a:lnTo>
                    <a:lnTo>
                      <a:pt x="414" y="795"/>
                    </a:lnTo>
                    <a:lnTo>
                      <a:pt x="414" y="795"/>
                    </a:lnTo>
                    <a:lnTo>
                      <a:pt x="414" y="795"/>
                    </a:lnTo>
                    <a:lnTo>
                      <a:pt x="420" y="807"/>
                    </a:lnTo>
                    <a:lnTo>
                      <a:pt x="420" y="807"/>
                    </a:lnTo>
                    <a:lnTo>
                      <a:pt x="420" y="807"/>
                    </a:lnTo>
                    <a:lnTo>
                      <a:pt x="428" y="814"/>
                    </a:lnTo>
                    <a:lnTo>
                      <a:pt x="430" y="820"/>
                    </a:lnTo>
                    <a:lnTo>
                      <a:pt x="430" y="820"/>
                    </a:lnTo>
                    <a:lnTo>
                      <a:pt x="430" y="820"/>
                    </a:lnTo>
                    <a:lnTo>
                      <a:pt x="440" y="826"/>
                    </a:lnTo>
                    <a:lnTo>
                      <a:pt x="441" y="838"/>
                    </a:lnTo>
                    <a:lnTo>
                      <a:pt x="441" y="839"/>
                    </a:lnTo>
                    <a:lnTo>
                      <a:pt x="442" y="839"/>
                    </a:lnTo>
                    <a:lnTo>
                      <a:pt x="446" y="841"/>
                    </a:lnTo>
                    <a:lnTo>
                      <a:pt x="447" y="842"/>
                    </a:lnTo>
                    <a:lnTo>
                      <a:pt x="447" y="841"/>
                    </a:lnTo>
                    <a:lnTo>
                      <a:pt x="451" y="833"/>
                    </a:lnTo>
                    <a:lnTo>
                      <a:pt x="476" y="831"/>
                    </a:lnTo>
                    <a:lnTo>
                      <a:pt x="482" y="843"/>
                    </a:lnTo>
                    <a:lnTo>
                      <a:pt x="482" y="843"/>
                    </a:lnTo>
                    <a:lnTo>
                      <a:pt x="483" y="843"/>
                    </a:lnTo>
                    <a:lnTo>
                      <a:pt x="500" y="851"/>
                    </a:lnTo>
                    <a:lnTo>
                      <a:pt x="499" y="860"/>
                    </a:lnTo>
                    <a:lnTo>
                      <a:pt x="499" y="861"/>
                    </a:lnTo>
                    <a:lnTo>
                      <a:pt x="499" y="861"/>
                    </a:lnTo>
                    <a:lnTo>
                      <a:pt x="502" y="868"/>
                    </a:lnTo>
                    <a:lnTo>
                      <a:pt x="502" y="868"/>
                    </a:lnTo>
                    <a:lnTo>
                      <a:pt x="503" y="868"/>
                    </a:lnTo>
                    <a:lnTo>
                      <a:pt x="514" y="863"/>
                    </a:lnTo>
                    <a:lnTo>
                      <a:pt x="522" y="868"/>
                    </a:lnTo>
                    <a:lnTo>
                      <a:pt x="522" y="869"/>
                    </a:lnTo>
                    <a:lnTo>
                      <a:pt x="522" y="868"/>
                    </a:lnTo>
                    <a:lnTo>
                      <a:pt x="528" y="854"/>
                    </a:lnTo>
                    <a:lnTo>
                      <a:pt x="529" y="854"/>
                    </a:lnTo>
                    <a:lnTo>
                      <a:pt x="528" y="853"/>
                    </a:lnTo>
                    <a:lnTo>
                      <a:pt x="520" y="845"/>
                    </a:lnTo>
                    <a:lnTo>
                      <a:pt x="532" y="844"/>
                    </a:lnTo>
                    <a:lnTo>
                      <a:pt x="532" y="844"/>
                    </a:lnTo>
                    <a:lnTo>
                      <a:pt x="532" y="844"/>
                    </a:lnTo>
                    <a:lnTo>
                      <a:pt x="531" y="837"/>
                    </a:lnTo>
                    <a:lnTo>
                      <a:pt x="537" y="828"/>
                    </a:lnTo>
                    <a:lnTo>
                      <a:pt x="538" y="828"/>
                    </a:lnTo>
                    <a:lnTo>
                      <a:pt x="537" y="828"/>
                    </a:lnTo>
                    <a:lnTo>
                      <a:pt x="536" y="821"/>
                    </a:lnTo>
                    <a:lnTo>
                      <a:pt x="543" y="818"/>
                    </a:lnTo>
                    <a:lnTo>
                      <a:pt x="544" y="817"/>
                    </a:lnTo>
                    <a:lnTo>
                      <a:pt x="544" y="817"/>
                    </a:lnTo>
                    <a:lnTo>
                      <a:pt x="548" y="806"/>
                    </a:lnTo>
                    <a:lnTo>
                      <a:pt x="548" y="806"/>
                    </a:lnTo>
                    <a:lnTo>
                      <a:pt x="548" y="805"/>
                    </a:lnTo>
                    <a:lnTo>
                      <a:pt x="539" y="789"/>
                    </a:lnTo>
                    <a:lnTo>
                      <a:pt x="545" y="776"/>
                    </a:lnTo>
                    <a:lnTo>
                      <a:pt x="545" y="776"/>
                    </a:lnTo>
                    <a:lnTo>
                      <a:pt x="545" y="776"/>
                    </a:lnTo>
                    <a:lnTo>
                      <a:pt x="539" y="770"/>
                    </a:lnTo>
                    <a:lnTo>
                      <a:pt x="546" y="764"/>
                    </a:lnTo>
                    <a:lnTo>
                      <a:pt x="553" y="765"/>
                    </a:lnTo>
                    <a:lnTo>
                      <a:pt x="554" y="765"/>
                    </a:lnTo>
                    <a:lnTo>
                      <a:pt x="554" y="765"/>
                    </a:lnTo>
                    <a:lnTo>
                      <a:pt x="557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5" y="742"/>
                    </a:lnTo>
                    <a:lnTo>
                      <a:pt x="565" y="742"/>
                    </a:lnTo>
                    <a:lnTo>
                      <a:pt x="565" y="742"/>
                    </a:lnTo>
                    <a:lnTo>
                      <a:pt x="559" y="733"/>
                    </a:lnTo>
                    <a:lnTo>
                      <a:pt x="573" y="735"/>
                    </a:lnTo>
                    <a:lnTo>
                      <a:pt x="574" y="735"/>
                    </a:lnTo>
                    <a:lnTo>
                      <a:pt x="574" y="735"/>
                    </a:lnTo>
                    <a:lnTo>
                      <a:pt x="572" y="719"/>
                    </a:lnTo>
                    <a:lnTo>
                      <a:pt x="572" y="719"/>
                    </a:lnTo>
                    <a:lnTo>
                      <a:pt x="572" y="719"/>
                    </a:lnTo>
                    <a:lnTo>
                      <a:pt x="559" y="716"/>
                    </a:lnTo>
                    <a:lnTo>
                      <a:pt x="556" y="707"/>
                    </a:lnTo>
                    <a:lnTo>
                      <a:pt x="569" y="707"/>
                    </a:lnTo>
                    <a:lnTo>
                      <a:pt x="569" y="707"/>
                    </a:lnTo>
                    <a:lnTo>
                      <a:pt x="569" y="707"/>
                    </a:lnTo>
                    <a:lnTo>
                      <a:pt x="572" y="699"/>
                    </a:lnTo>
                    <a:lnTo>
                      <a:pt x="572" y="698"/>
                    </a:lnTo>
                    <a:lnTo>
                      <a:pt x="572" y="698"/>
                    </a:lnTo>
                    <a:lnTo>
                      <a:pt x="566" y="691"/>
                    </a:lnTo>
                    <a:lnTo>
                      <a:pt x="568" y="681"/>
                    </a:lnTo>
                    <a:lnTo>
                      <a:pt x="583" y="679"/>
                    </a:lnTo>
                    <a:lnTo>
                      <a:pt x="583" y="679"/>
                    </a:lnTo>
                    <a:lnTo>
                      <a:pt x="583" y="679"/>
                    </a:lnTo>
                    <a:lnTo>
                      <a:pt x="583" y="673"/>
                    </a:lnTo>
                    <a:lnTo>
                      <a:pt x="583" y="673"/>
                    </a:lnTo>
                    <a:lnTo>
                      <a:pt x="583" y="673"/>
                    </a:lnTo>
                    <a:lnTo>
                      <a:pt x="579" y="666"/>
                    </a:lnTo>
                    <a:lnTo>
                      <a:pt x="580" y="662"/>
                    </a:lnTo>
                    <a:lnTo>
                      <a:pt x="613" y="657"/>
                    </a:lnTo>
                    <a:lnTo>
                      <a:pt x="613" y="657"/>
                    </a:lnTo>
                    <a:lnTo>
                      <a:pt x="613" y="656"/>
                    </a:lnTo>
                    <a:lnTo>
                      <a:pt x="616" y="632"/>
                    </a:lnTo>
                    <a:lnTo>
                      <a:pt x="619" y="627"/>
                    </a:lnTo>
                    <a:lnTo>
                      <a:pt x="628" y="630"/>
                    </a:lnTo>
                    <a:lnTo>
                      <a:pt x="626" y="642"/>
                    </a:lnTo>
                    <a:lnTo>
                      <a:pt x="626" y="642"/>
                    </a:lnTo>
                    <a:lnTo>
                      <a:pt x="626" y="642"/>
                    </a:lnTo>
                    <a:lnTo>
                      <a:pt x="629" y="648"/>
                    </a:lnTo>
                    <a:lnTo>
                      <a:pt x="629" y="648"/>
                    </a:lnTo>
                    <a:lnTo>
                      <a:pt x="630" y="648"/>
                    </a:lnTo>
                    <a:lnTo>
                      <a:pt x="640" y="644"/>
                    </a:lnTo>
                    <a:lnTo>
                      <a:pt x="647" y="648"/>
                    </a:lnTo>
                    <a:lnTo>
                      <a:pt x="647" y="648"/>
                    </a:lnTo>
                    <a:lnTo>
                      <a:pt x="648" y="648"/>
                    </a:lnTo>
                    <a:lnTo>
                      <a:pt x="661" y="641"/>
                    </a:lnTo>
                    <a:lnTo>
                      <a:pt x="661" y="641"/>
                    </a:lnTo>
                    <a:lnTo>
                      <a:pt x="661" y="641"/>
                    </a:lnTo>
                    <a:lnTo>
                      <a:pt x="663" y="630"/>
                    </a:lnTo>
                    <a:lnTo>
                      <a:pt x="677" y="631"/>
                    </a:lnTo>
                    <a:lnTo>
                      <a:pt x="678" y="631"/>
                    </a:lnTo>
                    <a:lnTo>
                      <a:pt x="678" y="631"/>
                    </a:lnTo>
                    <a:lnTo>
                      <a:pt x="692" y="614"/>
                    </a:lnTo>
                    <a:lnTo>
                      <a:pt x="692" y="614"/>
                    </a:lnTo>
                    <a:lnTo>
                      <a:pt x="692" y="614"/>
                    </a:lnTo>
                    <a:lnTo>
                      <a:pt x="699" y="601"/>
                    </a:lnTo>
                    <a:lnTo>
                      <a:pt x="707" y="590"/>
                    </a:lnTo>
                    <a:lnTo>
                      <a:pt x="724" y="589"/>
                    </a:lnTo>
                    <a:lnTo>
                      <a:pt x="724" y="589"/>
                    </a:lnTo>
                    <a:lnTo>
                      <a:pt x="724" y="588"/>
                    </a:lnTo>
                    <a:lnTo>
                      <a:pt x="727" y="578"/>
                    </a:lnTo>
                    <a:lnTo>
                      <a:pt x="727" y="578"/>
                    </a:lnTo>
                    <a:lnTo>
                      <a:pt x="726" y="578"/>
                    </a:lnTo>
                    <a:lnTo>
                      <a:pt x="716" y="573"/>
                    </a:lnTo>
                    <a:lnTo>
                      <a:pt x="712" y="569"/>
                    </a:lnTo>
                    <a:lnTo>
                      <a:pt x="721" y="570"/>
                    </a:lnTo>
                    <a:lnTo>
                      <a:pt x="736" y="578"/>
                    </a:lnTo>
                    <a:lnTo>
                      <a:pt x="736" y="579"/>
                    </a:lnTo>
                    <a:lnTo>
                      <a:pt x="736" y="579"/>
                    </a:lnTo>
                    <a:lnTo>
                      <a:pt x="744" y="579"/>
                    </a:lnTo>
                    <a:lnTo>
                      <a:pt x="744" y="579"/>
                    </a:lnTo>
                    <a:lnTo>
                      <a:pt x="744" y="579"/>
                    </a:lnTo>
                    <a:lnTo>
                      <a:pt x="750" y="575"/>
                    </a:lnTo>
                    <a:lnTo>
                      <a:pt x="758" y="577"/>
                    </a:lnTo>
                    <a:lnTo>
                      <a:pt x="758" y="577"/>
                    </a:lnTo>
                    <a:lnTo>
                      <a:pt x="758" y="577"/>
                    </a:lnTo>
                    <a:lnTo>
                      <a:pt x="765" y="572"/>
                    </a:lnTo>
                    <a:lnTo>
                      <a:pt x="771" y="575"/>
                    </a:lnTo>
                    <a:lnTo>
                      <a:pt x="771" y="575"/>
                    </a:lnTo>
                    <a:lnTo>
                      <a:pt x="771" y="575"/>
                    </a:lnTo>
                    <a:lnTo>
                      <a:pt x="779" y="575"/>
                    </a:lnTo>
                    <a:lnTo>
                      <a:pt x="779" y="575"/>
                    </a:lnTo>
                    <a:lnTo>
                      <a:pt x="779" y="575"/>
                    </a:lnTo>
                    <a:lnTo>
                      <a:pt x="797" y="567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5" y="570"/>
                    </a:lnTo>
                    <a:lnTo>
                      <a:pt x="817" y="564"/>
                    </a:lnTo>
                    <a:lnTo>
                      <a:pt x="832" y="564"/>
                    </a:lnTo>
                    <a:lnTo>
                      <a:pt x="832" y="564"/>
                    </a:lnTo>
                    <a:lnTo>
                      <a:pt x="832" y="563"/>
                    </a:lnTo>
                    <a:lnTo>
                      <a:pt x="841" y="555"/>
                    </a:lnTo>
                    <a:lnTo>
                      <a:pt x="847" y="555"/>
                    </a:lnTo>
                    <a:lnTo>
                      <a:pt x="847" y="555"/>
                    </a:lnTo>
                    <a:lnTo>
                      <a:pt x="847" y="555"/>
                    </a:lnTo>
                    <a:lnTo>
                      <a:pt x="854" y="546"/>
                    </a:lnTo>
                    <a:lnTo>
                      <a:pt x="860" y="548"/>
                    </a:lnTo>
                    <a:lnTo>
                      <a:pt x="861" y="548"/>
                    </a:lnTo>
                    <a:lnTo>
                      <a:pt x="861" y="548"/>
                    </a:lnTo>
                    <a:lnTo>
                      <a:pt x="865" y="539"/>
                    </a:lnTo>
                    <a:lnTo>
                      <a:pt x="873" y="539"/>
                    </a:lnTo>
                    <a:lnTo>
                      <a:pt x="873" y="539"/>
                    </a:lnTo>
                    <a:lnTo>
                      <a:pt x="873" y="539"/>
                    </a:lnTo>
                    <a:lnTo>
                      <a:pt x="899" y="527"/>
                    </a:lnTo>
                    <a:lnTo>
                      <a:pt x="899" y="527"/>
                    </a:lnTo>
                    <a:lnTo>
                      <a:pt x="899" y="527"/>
                    </a:lnTo>
                    <a:lnTo>
                      <a:pt x="900" y="523"/>
                    </a:lnTo>
                    <a:lnTo>
                      <a:pt x="901" y="522"/>
                    </a:lnTo>
                    <a:lnTo>
                      <a:pt x="900" y="522"/>
                    </a:lnTo>
                    <a:lnTo>
                      <a:pt x="896" y="520"/>
                    </a:lnTo>
                    <a:lnTo>
                      <a:pt x="895" y="520"/>
                    </a:lnTo>
                    <a:lnTo>
                      <a:pt x="895" y="520"/>
                    </a:lnTo>
                    <a:lnTo>
                      <a:pt x="888" y="522"/>
                    </a:lnTo>
                    <a:lnTo>
                      <a:pt x="885" y="521"/>
                    </a:lnTo>
                    <a:lnTo>
                      <a:pt x="885" y="521"/>
                    </a:lnTo>
                    <a:lnTo>
                      <a:pt x="885" y="521"/>
                    </a:lnTo>
                    <a:lnTo>
                      <a:pt x="853" y="521"/>
                    </a:lnTo>
                    <a:lnTo>
                      <a:pt x="849" y="514"/>
                    </a:lnTo>
                    <a:lnTo>
                      <a:pt x="849" y="514"/>
                    </a:lnTo>
                    <a:lnTo>
                      <a:pt x="849" y="514"/>
                    </a:lnTo>
                    <a:lnTo>
                      <a:pt x="838" y="515"/>
                    </a:lnTo>
                    <a:lnTo>
                      <a:pt x="838" y="515"/>
                    </a:lnTo>
                    <a:lnTo>
                      <a:pt x="837" y="515"/>
                    </a:lnTo>
                    <a:lnTo>
                      <a:pt x="833" y="522"/>
                    </a:lnTo>
                    <a:lnTo>
                      <a:pt x="824" y="522"/>
                    </a:lnTo>
                    <a:lnTo>
                      <a:pt x="824" y="522"/>
                    </a:lnTo>
                    <a:lnTo>
                      <a:pt x="824" y="522"/>
                    </a:lnTo>
                    <a:lnTo>
                      <a:pt x="812" y="526"/>
                    </a:lnTo>
                    <a:lnTo>
                      <a:pt x="796" y="526"/>
                    </a:lnTo>
                    <a:lnTo>
                      <a:pt x="792" y="522"/>
                    </a:lnTo>
                    <a:lnTo>
                      <a:pt x="805" y="521"/>
                    </a:lnTo>
                    <a:lnTo>
                      <a:pt x="823" y="520"/>
                    </a:lnTo>
                    <a:lnTo>
                      <a:pt x="823" y="520"/>
                    </a:lnTo>
                    <a:lnTo>
                      <a:pt x="823" y="520"/>
                    </a:lnTo>
                    <a:lnTo>
                      <a:pt x="825" y="513"/>
                    </a:lnTo>
                    <a:lnTo>
                      <a:pt x="825" y="512"/>
                    </a:lnTo>
                    <a:lnTo>
                      <a:pt x="824" y="512"/>
                    </a:lnTo>
                    <a:lnTo>
                      <a:pt x="814" y="512"/>
                    </a:lnTo>
                    <a:lnTo>
                      <a:pt x="814" y="512"/>
                    </a:lnTo>
                    <a:lnTo>
                      <a:pt x="814" y="512"/>
                    </a:lnTo>
                    <a:lnTo>
                      <a:pt x="808" y="515"/>
                    </a:lnTo>
                    <a:lnTo>
                      <a:pt x="794" y="515"/>
                    </a:lnTo>
                    <a:lnTo>
                      <a:pt x="779" y="513"/>
                    </a:lnTo>
                    <a:lnTo>
                      <a:pt x="778" y="511"/>
                    </a:lnTo>
                    <a:lnTo>
                      <a:pt x="788" y="510"/>
                    </a:lnTo>
                    <a:lnTo>
                      <a:pt x="788" y="510"/>
                    </a:lnTo>
                    <a:lnTo>
                      <a:pt x="788" y="510"/>
                    </a:lnTo>
                    <a:lnTo>
                      <a:pt x="796" y="503"/>
                    </a:lnTo>
                    <a:lnTo>
                      <a:pt x="796" y="503"/>
                    </a:lnTo>
                    <a:lnTo>
                      <a:pt x="796" y="502"/>
                    </a:lnTo>
                    <a:lnTo>
                      <a:pt x="791" y="498"/>
                    </a:lnTo>
                    <a:lnTo>
                      <a:pt x="817" y="498"/>
                    </a:lnTo>
                    <a:lnTo>
                      <a:pt x="817" y="498"/>
                    </a:lnTo>
                    <a:lnTo>
                      <a:pt x="817" y="498"/>
                    </a:lnTo>
                    <a:lnTo>
                      <a:pt x="838" y="493"/>
                    </a:lnTo>
                    <a:lnTo>
                      <a:pt x="838" y="493"/>
                    </a:lnTo>
                    <a:lnTo>
                      <a:pt x="838" y="492"/>
                    </a:lnTo>
                    <a:lnTo>
                      <a:pt x="840" y="484"/>
                    </a:lnTo>
                    <a:lnTo>
                      <a:pt x="840" y="484"/>
                    </a:lnTo>
                    <a:lnTo>
                      <a:pt x="839" y="484"/>
                    </a:lnTo>
                    <a:lnTo>
                      <a:pt x="812" y="482"/>
                    </a:lnTo>
                    <a:lnTo>
                      <a:pt x="798" y="478"/>
                    </a:lnTo>
                    <a:lnTo>
                      <a:pt x="798" y="471"/>
                    </a:lnTo>
                    <a:lnTo>
                      <a:pt x="798" y="471"/>
                    </a:lnTo>
                    <a:lnTo>
                      <a:pt x="798" y="471"/>
                    </a:lnTo>
                    <a:lnTo>
                      <a:pt x="785" y="466"/>
                    </a:lnTo>
                    <a:lnTo>
                      <a:pt x="791" y="462"/>
                    </a:lnTo>
                    <a:lnTo>
                      <a:pt x="805" y="465"/>
                    </a:lnTo>
                    <a:lnTo>
                      <a:pt x="815" y="476"/>
                    </a:lnTo>
                    <a:lnTo>
                      <a:pt x="815" y="476"/>
                    </a:lnTo>
                    <a:lnTo>
                      <a:pt x="815" y="476"/>
                    </a:lnTo>
                    <a:lnTo>
                      <a:pt x="835" y="478"/>
                    </a:lnTo>
                    <a:lnTo>
                      <a:pt x="860" y="485"/>
                    </a:lnTo>
                    <a:lnTo>
                      <a:pt x="860" y="491"/>
                    </a:lnTo>
                    <a:lnTo>
                      <a:pt x="860" y="491"/>
                    </a:lnTo>
                    <a:lnTo>
                      <a:pt x="860" y="491"/>
                    </a:lnTo>
                    <a:lnTo>
                      <a:pt x="874" y="509"/>
                    </a:lnTo>
                    <a:lnTo>
                      <a:pt x="874" y="509"/>
                    </a:lnTo>
                    <a:lnTo>
                      <a:pt x="874" y="509"/>
                    </a:lnTo>
                    <a:lnTo>
                      <a:pt x="894" y="513"/>
                    </a:lnTo>
                    <a:lnTo>
                      <a:pt x="894" y="513"/>
                    </a:lnTo>
                    <a:lnTo>
                      <a:pt x="894" y="513"/>
                    </a:lnTo>
                    <a:lnTo>
                      <a:pt x="896" y="508"/>
                    </a:lnTo>
                    <a:lnTo>
                      <a:pt x="901" y="506"/>
                    </a:lnTo>
                    <a:lnTo>
                      <a:pt x="908" y="512"/>
                    </a:lnTo>
                    <a:lnTo>
                      <a:pt x="908" y="512"/>
                    </a:lnTo>
                    <a:lnTo>
                      <a:pt x="908" y="512"/>
                    </a:lnTo>
                    <a:lnTo>
                      <a:pt x="915" y="512"/>
                    </a:lnTo>
                    <a:lnTo>
                      <a:pt x="915" y="512"/>
                    </a:lnTo>
                    <a:lnTo>
                      <a:pt x="915" y="511"/>
                    </a:lnTo>
                    <a:lnTo>
                      <a:pt x="917" y="486"/>
                    </a:lnTo>
                    <a:lnTo>
                      <a:pt x="917" y="486"/>
                    </a:lnTo>
                    <a:lnTo>
                      <a:pt x="917" y="486"/>
                    </a:lnTo>
                    <a:lnTo>
                      <a:pt x="909" y="481"/>
                    </a:lnTo>
                    <a:lnTo>
                      <a:pt x="909" y="481"/>
                    </a:lnTo>
                    <a:lnTo>
                      <a:pt x="909" y="481"/>
                    </a:lnTo>
                    <a:lnTo>
                      <a:pt x="905" y="484"/>
                    </a:lnTo>
                    <a:lnTo>
                      <a:pt x="901" y="474"/>
                    </a:lnTo>
                    <a:lnTo>
                      <a:pt x="901" y="474"/>
                    </a:lnTo>
                    <a:lnTo>
                      <a:pt x="901" y="474"/>
                    </a:lnTo>
                    <a:lnTo>
                      <a:pt x="891" y="466"/>
                    </a:lnTo>
                    <a:lnTo>
                      <a:pt x="891" y="466"/>
                    </a:lnTo>
                    <a:lnTo>
                      <a:pt x="891" y="466"/>
                    </a:lnTo>
                    <a:lnTo>
                      <a:pt x="879" y="462"/>
                    </a:lnTo>
                    <a:lnTo>
                      <a:pt x="864" y="454"/>
                    </a:lnTo>
                    <a:lnTo>
                      <a:pt x="864" y="454"/>
                    </a:lnTo>
                    <a:lnTo>
                      <a:pt x="864" y="454"/>
                    </a:lnTo>
                    <a:lnTo>
                      <a:pt x="847" y="457"/>
                    </a:lnTo>
                    <a:lnTo>
                      <a:pt x="839" y="452"/>
                    </a:lnTo>
                    <a:lnTo>
                      <a:pt x="854" y="449"/>
                    </a:lnTo>
                    <a:lnTo>
                      <a:pt x="855" y="448"/>
                    </a:lnTo>
                    <a:lnTo>
                      <a:pt x="855" y="448"/>
                    </a:lnTo>
                    <a:lnTo>
                      <a:pt x="847" y="440"/>
                    </a:lnTo>
                    <a:lnTo>
                      <a:pt x="847" y="440"/>
                    </a:lnTo>
                    <a:lnTo>
                      <a:pt x="847" y="440"/>
                    </a:lnTo>
                    <a:lnTo>
                      <a:pt x="828" y="445"/>
                    </a:lnTo>
                    <a:lnTo>
                      <a:pt x="822" y="439"/>
                    </a:lnTo>
                    <a:lnTo>
                      <a:pt x="843" y="438"/>
                    </a:lnTo>
                    <a:lnTo>
                      <a:pt x="843" y="438"/>
                    </a:lnTo>
                    <a:lnTo>
                      <a:pt x="843" y="438"/>
                    </a:lnTo>
                    <a:lnTo>
                      <a:pt x="847" y="432"/>
                    </a:lnTo>
                    <a:lnTo>
                      <a:pt x="848" y="432"/>
                    </a:lnTo>
                    <a:lnTo>
                      <a:pt x="847" y="431"/>
                    </a:lnTo>
                    <a:lnTo>
                      <a:pt x="835" y="427"/>
                    </a:lnTo>
                    <a:lnTo>
                      <a:pt x="835" y="427"/>
                    </a:lnTo>
                    <a:lnTo>
                      <a:pt x="835" y="427"/>
                    </a:lnTo>
                    <a:lnTo>
                      <a:pt x="827" y="432"/>
                    </a:lnTo>
                    <a:lnTo>
                      <a:pt x="821" y="431"/>
                    </a:lnTo>
                    <a:lnTo>
                      <a:pt x="821" y="431"/>
                    </a:lnTo>
                    <a:lnTo>
                      <a:pt x="821" y="431"/>
                    </a:lnTo>
                    <a:lnTo>
                      <a:pt x="812" y="434"/>
                    </a:lnTo>
                    <a:lnTo>
                      <a:pt x="806" y="428"/>
                    </a:lnTo>
                    <a:lnTo>
                      <a:pt x="821" y="426"/>
                    </a:lnTo>
                    <a:lnTo>
                      <a:pt x="823" y="426"/>
                    </a:lnTo>
                    <a:lnTo>
                      <a:pt x="822" y="425"/>
                    </a:lnTo>
                    <a:lnTo>
                      <a:pt x="815" y="421"/>
                    </a:lnTo>
                    <a:lnTo>
                      <a:pt x="818" y="418"/>
                    </a:lnTo>
                    <a:lnTo>
                      <a:pt x="836" y="424"/>
                    </a:lnTo>
                    <a:lnTo>
                      <a:pt x="836" y="424"/>
                    </a:lnTo>
                    <a:lnTo>
                      <a:pt x="837" y="424"/>
                    </a:lnTo>
                    <a:lnTo>
                      <a:pt x="845" y="421"/>
                    </a:lnTo>
                    <a:lnTo>
                      <a:pt x="846" y="421"/>
                    </a:lnTo>
                    <a:lnTo>
                      <a:pt x="846" y="421"/>
                    </a:lnTo>
                    <a:lnTo>
                      <a:pt x="856" y="412"/>
                    </a:lnTo>
                    <a:lnTo>
                      <a:pt x="857" y="411"/>
                    </a:lnTo>
                    <a:lnTo>
                      <a:pt x="856" y="411"/>
                    </a:lnTo>
                    <a:lnTo>
                      <a:pt x="840" y="401"/>
                    </a:lnTo>
                    <a:lnTo>
                      <a:pt x="845" y="400"/>
                    </a:lnTo>
                    <a:lnTo>
                      <a:pt x="860" y="407"/>
                    </a:lnTo>
                    <a:lnTo>
                      <a:pt x="860" y="407"/>
                    </a:lnTo>
                    <a:lnTo>
                      <a:pt x="861" y="407"/>
                    </a:lnTo>
                    <a:lnTo>
                      <a:pt x="874" y="406"/>
                    </a:lnTo>
                    <a:lnTo>
                      <a:pt x="888" y="411"/>
                    </a:lnTo>
                    <a:lnTo>
                      <a:pt x="871" y="411"/>
                    </a:lnTo>
                    <a:lnTo>
                      <a:pt x="868" y="411"/>
                    </a:lnTo>
                    <a:lnTo>
                      <a:pt x="871" y="412"/>
                    </a:lnTo>
                    <a:lnTo>
                      <a:pt x="877" y="414"/>
                    </a:lnTo>
                    <a:lnTo>
                      <a:pt x="897" y="424"/>
                    </a:lnTo>
                    <a:lnTo>
                      <a:pt x="897" y="424"/>
                    </a:lnTo>
                    <a:lnTo>
                      <a:pt x="897" y="424"/>
                    </a:lnTo>
                    <a:lnTo>
                      <a:pt x="917" y="418"/>
                    </a:lnTo>
                    <a:lnTo>
                      <a:pt x="935" y="416"/>
                    </a:lnTo>
                    <a:lnTo>
                      <a:pt x="935" y="416"/>
                    </a:lnTo>
                    <a:lnTo>
                      <a:pt x="935" y="415"/>
                    </a:lnTo>
                    <a:lnTo>
                      <a:pt x="934" y="403"/>
                    </a:lnTo>
                    <a:lnTo>
                      <a:pt x="933" y="403"/>
                    </a:lnTo>
                    <a:lnTo>
                      <a:pt x="933" y="403"/>
                    </a:lnTo>
                    <a:lnTo>
                      <a:pt x="913" y="402"/>
                    </a:lnTo>
                    <a:lnTo>
                      <a:pt x="913" y="402"/>
                    </a:lnTo>
                    <a:lnTo>
                      <a:pt x="913" y="403"/>
                    </a:lnTo>
                    <a:lnTo>
                      <a:pt x="916" y="409"/>
                    </a:lnTo>
                    <a:lnTo>
                      <a:pt x="912" y="410"/>
                    </a:lnTo>
                    <a:lnTo>
                      <a:pt x="908" y="395"/>
                    </a:lnTo>
                    <a:lnTo>
                      <a:pt x="908" y="395"/>
                    </a:lnTo>
                    <a:lnTo>
                      <a:pt x="908" y="395"/>
                    </a:lnTo>
                    <a:lnTo>
                      <a:pt x="901" y="385"/>
                    </a:lnTo>
                    <a:lnTo>
                      <a:pt x="907" y="379"/>
                    </a:lnTo>
                    <a:lnTo>
                      <a:pt x="909" y="378"/>
                    </a:lnTo>
                    <a:lnTo>
                      <a:pt x="930" y="380"/>
                    </a:lnTo>
                    <a:lnTo>
                      <a:pt x="940" y="390"/>
                    </a:lnTo>
                    <a:lnTo>
                      <a:pt x="940" y="390"/>
                    </a:lnTo>
                    <a:lnTo>
                      <a:pt x="941" y="390"/>
                    </a:lnTo>
                    <a:lnTo>
                      <a:pt x="948" y="388"/>
                    </a:lnTo>
                    <a:lnTo>
                      <a:pt x="948" y="388"/>
                    </a:lnTo>
                    <a:lnTo>
                      <a:pt x="949" y="388"/>
                    </a:lnTo>
                    <a:lnTo>
                      <a:pt x="953" y="379"/>
                    </a:lnTo>
                    <a:lnTo>
                      <a:pt x="953" y="379"/>
                    </a:lnTo>
                    <a:lnTo>
                      <a:pt x="953" y="379"/>
                    </a:lnTo>
                    <a:lnTo>
                      <a:pt x="948" y="375"/>
                    </a:lnTo>
                    <a:lnTo>
                      <a:pt x="948" y="375"/>
                    </a:lnTo>
                    <a:lnTo>
                      <a:pt x="948" y="375"/>
                    </a:lnTo>
                    <a:lnTo>
                      <a:pt x="942" y="377"/>
                    </a:lnTo>
                    <a:lnTo>
                      <a:pt x="923" y="375"/>
                    </a:lnTo>
                    <a:lnTo>
                      <a:pt x="923" y="371"/>
                    </a:lnTo>
                    <a:lnTo>
                      <a:pt x="929" y="365"/>
                    </a:lnTo>
                    <a:lnTo>
                      <a:pt x="929" y="365"/>
                    </a:lnTo>
                    <a:lnTo>
                      <a:pt x="929" y="365"/>
                    </a:lnTo>
                    <a:lnTo>
                      <a:pt x="923" y="361"/>
                    </a:lnTo>
                    <a:lnTo>
                      <a:pt x="923" y="360"/>
                    </a:lnTo>
                    <a:lnTo>
                      <a:pt x="923" y="360"/>
                    </a:lnTo>
                    <a:lnTo>
                      <a:pt x="908" y="362"/>
                    </a:lnTo>
                    <a:lnTo>
                      <a:pt x="903" y="359"/>
                    </a:lnTo>
                    <a:lnTo>
                      <a:pt x="910" y="356"/>
                    </a:lnTo>
                    <a:lnTo>
                      <a:pt x="927" y="355"/>
                    </a:lnTo>
                    <a:lnTo>
                      <a:pt x="927" y="355"/>
                    </a:lnTo>
                    <a:lnTo>
                      <a:pt x="927" y="355"/>
                    </a:lnTo>
                    <a:lnTo>
                      <a:pt x="929" y="352"/>
                    </a:lnTo>
                    <a:lnTo>
                      <a:pt x="929" y="351"/>
                    </a:lnTo>
                    <a:lnTo>
                      <a:pt x="929" y="351"/>
                    </a:lnTo>
                    <a:lnTo>
                      <a:pt x="908" y="343"/>
                    </a:lnTo>
                    <a:lnTo>
                      <a:pt x="915" y="342"/>
                    </a:lnTo>
                    <a:lnTo>
                      <a:pt x="922" y="346"/>
                    </a:lnTo>
                    <a:lnTo>
                      <a:pt x="922" y="346"/>
                    </a:lnTo>
                    <a:lnTo>
                      <a:pt x="922" y="346"/>
                    </a:lnTo>
                    <a:lnTo>
                      <a:pt x="933" y="348"/>
                    </a:lnTo>
                    <a:lnTo>
                      <a:pt x="945" y="354"/>
                    </a:lnTo>
                    <a:lnTo>
                      <a:pt x="945" y="354"/>
                    </a:lnTo>
                    <a:lnTo>
                      <a:pt x="945" y="354"/>
                    </a:lnTo>
                    <a:lnTo>
                      <a:pt x="957" y="347"/>
                    </a:lnTo>
                    <a:lnTo>
                      <a:pt x="958" y="347"/>
                    </a:lnTo>
                    <a:lnTo>
                      <a:pt x="958" y="346"/>
                    </a:lnTo>
                    <a:lnTo>
                      <a:pt x="955" y="339"/>
                    </a:lnTo>
                    <a:lnTo>
                      <a:pt x="955" y="338"/>
                    </a:lnTo>
                    <a:lnTo>
                      <a:pt x="954" y="338"/>
                    </a:lnTo>
                    <a:lnTo>
                      <a:pt x="938" y="332"/>
                    </a:lnTo>
                    <a:lnTo>
                      <a:pt x="938" y="332"/>
                    </a:lnTo>
                    <a:lnTo>
                      <a:pt x="938" y="332"/>
                    </a:lnTo>
                    <a:lnTo>
                      <a:pt x="913" y="330"/>
                    </a:lnTo>
                    <a:lnTo>
                      <a:pt x="908" y="329"/>
                    </a:lnTo>
                    <a:lnTo>
                      <a:pt x="928" y="329"/>
                    </a:lnTo>
                    <a:lnTo>
                      <a:pt x="942" y="328"/>
                    </a:lnTo>
                    <a:lnTo>
                      <a:pt x="943" y="328"/>
                    </a:lnTo>
                    <a:lnTo>
                      <a:pt x="943" y="328"/>
                    </a:lnTo>
                    <a:lnTo>
                      <a:pt x="943" y="321"/>
                    </a:lnTo>
                    <a:lnTo>
                      <a:pt x="943" y="321"/>
                    </a:lnTo>
                    <a:lnTo>
                      <a:pt x="942" y="321"/>
                    </a:lnTo>
                    <a:lnTo>
                      <a:pt x="927" y="320"/>
                    </a:lnTo>
                    <a:lnTo>
                      <a:pt x="927" y="320"/>
                    </a:lnTo>
                    <a:lnTo>
                      <a:pt x="927" y="320"/>
                    </a:lnTo>
                    <a:lnTo>
                      <a:pt x="916" y="322"/>
                    </a:lnTo>
                    <a:lnTo>
                      <a:pt x="908" y="320"/>
                    </a:lnTo>
                    <a:lnTo>
                      <a:pt x="908" y="314"/>
                    </a:lnTo>
                    <a:lnTo>
                      <a:pt x="908" y="314"/>
                    </a:lnTo>
                    <a:lnTo>
                      <a:pt x="908" y="314"/>
                    </a:lnTo>
                    <a:lnTo>
                      <a:pt x="902" y="308"/>
                    </a:lnTo>
                    <a:lnTo>
                      <a:pt x="903" y="306"/>
                    </a:lnTo>
                    <a:lnTo>
                      <a:pt x="909" y="305"/>
                    </a:lnTo>
                    <a:lnTo>
                      <a:pt x="924" y="305"/>
                    </a:lnTo>
                    <a:lnTo>
                      <a:pt x="925" y="304"/>
                    </a:lnTo>
                    <a:lnTo>
                      <a:pt x="924" y="304"/>
                    </a:lnTo>
                    <a:lnTo>
                      <a:pt x="919" y="299"/>
                    </a:lnTo>
                    <a:lnTo>
                      <a:pt x="927" y="299"/>
                    </a:lnTo>
                    <a:lnTo>
                      <a:pt x="953" y="303"/>
                    </a:lnTo>
                    <a:lnTo>
                      <a:pt x="953" y="303"/>
                    </a:lnTo>
                    <a:lnTo>
                      <a:pt x="953" y="303"/>
                    </a:lnTo>
                    <a:lnTo>
                      <a:pt x="968" y="303"/>
                    </a:lnTo>
                    <a:lnTo>
                      <a:pt x="968" y="303"/>
                    </a:lnTo>
                    <a:lnTo>
                      <a:pt x="968" y="303"/>
                    </a:lnTo>
                    <a:lnTo>
                      <a:pt x="974" y="294"/>
                    </a:lnTo>
                    <a:lnTo>
                      <a:pt x="974" y="293"/>
                    </a:lnTo>
                    <a:lnTo>
                      <a:pt x="974" y="293"/>
                    </a:lnTo>
                    <a:lnTo>
                      <a:pt x="973" y="288"/>
                    </a:lnTo>
                    <a:lnTo>
                      <a:pt x="973" y="288"/>
                    </a:lnTo>
                    <a:lnTo>
                      <a:pt x="972" y="288"/>
                    </a:lnTo>
                    <a:lnTo>
                      <a:pt x="959" y="286"/>
                    </a:lnTo>
                    <a:lnTo>
                      <a:pt x="958" y="286"/>
                    </a:lnTo>
                    <a:lnTo>
                      <a:pt x="958" y="286"/>
                    </a:lnTo>
                    <a:lnTo>
                      <a:pt x="956" y="290"/>
                    </a:lnTo>
                    <a:lnTo>
                      <a:pt x="936" y="282"/>
                    </a:lnTo>
                    <a:lnTo>
                      <a:pt x="930" y="277"/>
                    </a:lnTo>
                    <a:lnTo>
                      <a:pt x="932" y="274"/>
                    </a:lnTo>
                    <a:lnTo>
                      <a:pt x="939" y="277"/>
                    </a:lnTo>
                    <a:lnTo>
                      <a:pt x="939" y="277"/>
                    </a:lnTo>
                    <a:lnTo>
                      <a:pt x="939" y="277"/>
                    </a:lnTo>
                    <a:lnTo>
                      <a:pt x="953" y="279"/>
                    </a:lnTo>
                    <a:lnTo>
                      <a:pt x="953" y="279"/>
                    </a:lnTo>
                    <a:lnTo>
                      <a:pt x="953" y="278"/>
                    </a:lnTo>
                    <a:lnTo>
                      <a:pt x="953" y="273"/>
                    </a:lnTo>
                    <a:lnTo>
                      <a:pt x="953" y="273"/>
                    </a:lnTo>
                    <a:lnTo>
                      <a:pt x="953" y="273"/>
                    </a:lnTo>
                    <a:lnTo>
                      <a:pt x="929" y="265"/>
                    </a:lnTo>
                    <a:lnTo>
                      <a:pt x="928" y="265"/>
                    </a:lnTo>
                    <a:lnTo>
                      <a:pt x="928" y="265"/>
                    </a:lnTo>
                    <a:lnTo>
                      <a:pt x="921" y="267"/>
                    </a:lnTo>
                    <a:lnTo>
                      <a:pt x="921" y="267"/>
                    </a:lnTo>
                    <a:lnTo>
                      <a:pt x="920" y="267"/>
                    </a:lnTo>
                    <a:lnTo>
                      <a:pt x="916" y="274"/>
                    </a:lnTo>
                    <a:lnTo>
                      <a:pt x="907" y="274"/>
                    </a:lnTo>
                    <a:lnTo>
                      <a:pt x="905" y="269"/>
                    </a:lnTo>
                    <a:lnTo>
                      <a:pt x="921" y="244"/>
                    </a:lnTo>
                    <a:lnTo>
                      <a:pt x="922" y="243"/>
                    </a:lnTo>
                    <a:lnTo>
                      <a:pt x="921" y="243"/>
                    </a:lnTo>
                    <a:lnTo>
                      <a:pt x="916" y="243"/>
                    </a:lnTo>
                    <a:lnTo>
                      <a:pt x="927" y="233"/>
                    </a:lnTo>
                    <a:lnTo>
                      <a:pt x="939" y="233"/>
                    </a:lnTo>
                    <a:lnTo>
                      <a:pt x="939" y="233"/>
                    </a:lnTo>
                    <a:lnTo>
                      <a:pt x="940" y="233"/>
                    </a:lnTo>
                    <a:lnTo>
                      <a:pt x="951" y="221"/>
                    </a:lnTo>
                    <a:lnTo>
                      <a:pt x="951" y="221"/>
                    </a:lnTo>
                    <a:lnTo>
                      <a:pt x="951" y="221"/>
                    </a:lnTo>
                    <a:lnTo>
                      <a:pt x="953" y="217"/>
                    </a:lnTo>
                    <a:lnTo>
                      <a:pt x="953" y="216"/>
                    </a:lnTo>
                    <a:lnTo>
                      <a:pt x="952" y="216"/>
                    </a:lnTo>
                    <a:lnTo>
                      <a:pt x="941" y="216"/>
                    </a:lnTo>
                    <a:lnTo>
                      <a:pt x="950" y="198"/>
                    </a:lnTo>
                    <a:lnTo>
                      <a:pt x="974" y="198"/>
                    </a:lnTo>
                    <a:lnTo>
                      <a:pt x="974" y="198"/>
                    </a:lnTo>
                    <a:lnTo>
                      <a:pt x="974" y="198"/>
                    </a:lnTo>
                    <a:lnTo>
                      <a:pt x="982" y="185"/>
                    </a:lnTo>
                    <a:lnTo>
                      <a:pt x="982" y="185"/>
                    </a:lnTo>
                    <a:lnTo>
                      <a:pt x="982" y="184"/>
                    </a:lnTo>
                    <a:lnTo>
                      <a:pt x="975" y="181"/>
                    </a:lnTo>
                    <a:lnTo>
                      <a:pt x="975" y="181"/>
                    </a:lnTo>
                    <a:lnTo>
                      <a:pt x="975" y="181"/>
                    </a:lnTo>
                    <a:lnTo>
                      <a:pt x="963" y="184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0" y="181"/>
                    </a:lnTo>
                    <a:lnTo>
                      <a:pt x="951" y="179"/>
                    </a:lnTo>
                    <a:lnTo>
                      <a:pt x="951" y="179"/>
                    </a:lnTo>
                    <a:lnTo>
                      <a:pt x="951" y="180"/>
                    </a:lnTo>
                    <a:lnTo>
                      <a:pt x="945" y="183"/>
                    </a:lnTo>
                    <a:lnTo>
                      <a:pt x="944" y="183"/>
                    </a:lnTo>
                    <a:lnTo>
                      <a:pt x="945" y="183"/>
                    </a:lnTo>
                    <a:lnTo>
                      <a:pt x="949" y="187"/>
                    </a:lnTo>
                    <a:lnTo>
                      <a:pt x="946" y="189"/>
                    </a:lnTo>
                    <a:lnTo>
                      <a:pt x="946" y="189"/>
                    </a:lnTo>
                    <a:lnTo>
                      <a:pt x="946" y="189"/>
                    </a:lnTo>
                    <a:lnTo>
                      <a:pt x="943" y="195"/>
                    </a:lnTo>
                    <a:lnTo>
                      <a:pt x="935" y="194"/>
                    </a:lnTo>
                    <a:lnTo>
                      <a:pt x="935" y="184"/>
                    </a:lnTo>
                    <a:lnTo>
                      <a:pt x="944" y="176"/>
                    </a:lnTo>
                    <a:lnTo>
                      <a:pt x="966" y="176"/>
                    </a:lnTo>
                    <a:lnTo>
                      <a:pt x="982" y="179"/>
                    </a:lnTo>
                    <a:lnTo>
                      <a:pt x="982" y="179"/>
                    </a:lnTo>
                    <a:lnTo>
                      <a:pt x="982" y="179"/>
                    </a:lnTo>
                    <a:lnTo>
                      <a:pt x="992" y="178"/>
                    </a:lnTo>
                    <a:lnTo>
                      <a:pt x="992" y="178"/>
                    </a:lnTo>
                    <a:lnTo>
                      <a:pt x="992" y="178"/>
                    </a:lnTo>
                    <a:lnTo>
                      <a:pt x="1012" y="168"/>
                    </a:lnTo>
                    <a:lnTo>
                      <a:pt x="1012" y="167"/>
                    </a:lnTo>
                    <a:lnTo>
                      <a:pt x="1012" y="167"/>
                    </a:lnTo>
                    <a:lnTo>
                      <a:pt x="989" y="161"/>
                    </a:lnTo>
                    <a:lnTo>
                      <a:pt x="989" y="160"/>
                    </a:lnTo>
                    <a:lnTo>
                      <a:pt x="989" y="161"/>
                    </a:lnTo>
                    <a:lnTo>
                      <a:pt x="978" y="166"/>
                    </a:lnTo>
                    <a:lnTo>
                      <a:pt x="968" y="166"/>
                    </a:lnTo>
                    <a:lnTo>
                      <a:pt x="951" y="159"/>
                    </a:lnTo>
                    <a:lnTo>
                      <a:pt x="951" y="159"/>
                    </a:lnTo>
                    <a:lnTo>
                      <a:pt x="951" y="159"/>
                    </a:lnTo>
                    <a:lnTo>
                      <a:pt x="939" y="160"/>
                    </a:lnTo>
                    <a:lnTo>
                      <a:pt x="939" y="161"/>
                    </a:lnTo>
                    <a:lnTo>
                      <a:pt x="939" y="161"/>
                    </a:lnTo>
                    <a:lnTo>
                      <a:pt x="938" y="166"/>
                    </a:lnTo>
                    <a:lnTo>
                      <a:pt x="923" y="166"/>
                    </a:lnTo>
                    <a:lnTo>
                      <a:pt x="923" y="161"/>
                    </a:lnTo>
                    <a:lnTo>
                      <a:pt x="930" y="160"/>
                    </a:lnTo>
                    <a:lnTo>
                      <a:pt x="930" y="160"/>
                    </a:lnTo>
                    <a:lnTo>
                      <a:pt x="930" y="160"/>
                    </a:lnTo>
                    <a:lnTo>
                      <a:pt x="937" y="157"/>
                    </a:lnTo>
                    <a:lnTo>
                      <a:pt x="960" y="157"/>
                    </a:lnTo>
                    <a:lnTo>
                      <a:pt x="967" y="158"/>
                    </a:lnTo>
                    <a:lnTo>
                      <a:pt x="967" y="158"/>
                    </a:lnTo>
                    <a:lnTo>
                      <a:pt x="967" y="158"/>
                    </a:lnTo>
                    <a:lnTo>
                      <a:pt x="971" y="154"/>
                    </a:lnTo>
                    <a:lnTo>
                      <a:pt x="989" y="158"/>
                    </a:lnTo>
                    <a:lnTo>
                      <a:pt x="989" y="158"/>
                    </a:lnTo>
                    <a:lnTo>
                      <a:pt x="989" y="158"/>
                    </a:lnTo>
                    <a:lnTo>
                      <a:pt x="1002" y="158"/>
                    </a:lnTo>
                    <a:lnTo>
                      <a:pt x="1002" y="158"/>
                    </a:lnTo>
                    <a:lnTo>
                      <a:pt x="1003" y="158"/>
                    </a:lnTo>
                    <a:lnTo>
                      <a:pt x="1011" y="156"/>
                    </a:lnTo>
                    <a:lnTo>
                      <a:pt x="1012" y="156"/>
                    </a:lnTo>
                    <a:lnTo>
                      <a:pt x="1012" y="156"/>
                    </a:lnTo>
                    <a:lnTo>
                      <a:pt x="1015" y="151"/>
                    </a:lnTo>
                    <a:lnTo>
                      <a:pt x="1028" y="151"/>
                    </a:lnTo>
                    <a:lnTo>
                      <a:pt x="1028" y="151"/>
                    </a:lnTo>
                    <a:lnTo>
                      <a:pt x="1029" y="151"/>
                    </a:lnTo>
                    <a:lnTo>
                      <a:pt x="1034" y="147"/>
                    </a:lnTo>
                    <a:lnTo>
                      <a:pt x="1034" y="147"/>
                    </a:lnTo>
                    <a:lnTo>
                      <a:pt x="1034" y="146"/>
                    </a:lnTo>
                    <a:lnTo>
                      <a:pt x="1026" y="141"/>
                    </a:lnTo>
                    <a:lnTo>
                      <a:pt x="1030" y="138"/>
                    </a:lnTo>
                    <a:lnTo>
                      <a:pt x="1048" y="139"/>
                    </a:lnTo>
                    <a:lnTo>
                      <a:pt x="1048" y="139"/>
                    </a:lnTo>
                    <a:lnTo>
                      <a:pt x="1048" y="139"/>
                    </a:lnTo>
                    <a:lnTo>
                      <a:pt x="1078" y="120"/>
                    </a:lnTo>
                    <a:lnTo>
                      <a:pt x="1078" y="119"/>
                    </a:lnTo>
                    <a:lnTo>
                      <a:pt x="1078" y="119"/>
                    </a:lnTo>
                    <a:lnTo>
                      <a:pt x="1077" y="116"/>
                    </a:lnTo>
                    <a:lnTo>
                      <a:pt x="1077" y="116"/>
                    </a:lnTo>
                    <a:lnTo>
                      <a:pt x="1077" y="116"/>
                    </a:lnTo>
                    <a:lnTo>
                      <a:pt x="1040" y="100"/>
                    </a:lnTo>
                    <a:lnTo>
                      <a:pt x="1040" y="100"/>
                    </a:lnTo>
                    <a:lnTo>
                      <a:pt x="1040" y="100"/>
                    </a:lnTo>
                    <a:lnTo>
                      <a:pt x="1004" y="98"/>
                    </a:lnTo>
                    <a:lnTo>
                      <a:pt x="1004" y="98"/>
                    </a:lnTo>
                    <a:lnTo>
                      <a:pt x="1004" y="98"/>
                    </a:lnTo>
                    <a:lnTo>
                      <a:pt x="992" y="104"/>
                    </a:lnTo>
                    <a:lnTo>
                      <a:pt x="985" y="101"/>
                    </a:lnTo>
                    <a:lnTo>
                      <a:pt x="985" y="101"/>
                    </a:lnTo>
                    <a:lnTo>
                      <a:pt x="984" y="101"/>
                    </a:lnTo>
                    <a:lnTo>
                      <a:pt x="977" y="103"/>
                    </a:lnTo>
                    <a:lnTo>
                      <a:pt x="976" y="103"/>
                    </a:lnTo>
                    <a:lnTo>
                      <a:pt x="977" y="103"/>
                    </a:lnTo>
                    <a:lnTo>
                      <a:pt x="980" y="109"/>
                    </a:lnTo>
                    <a:lnTo>
                      <a:pt x="973" y="112"/>
                    </a:lnTo>
                    <a:lnTo>
                      <a:pt x="973" y="112"/>
                    </a:lnTo>
                    <a:lnTo>
                      <a:pt x="973" y="112"/>
                    </a:lnTo>
                    <a:lnTo>
                      <a:pt x="970" y="120"/>
                    </a:lnTo>
                    <a:lnTo>
                      <a:pt x="957" y="121"/>
                    </a:lnTo>
                    <a:lnTo>
                      <a:pt x="947" y="119"/>
                    </a:lnTo>
                    <a:lnTo>
                      <a:pt x="947" y="119"/>
                    </a:lnTo>
                    <a:lnTo>
                      <a:pt x="947" y="119"/>
                    </a:lnTo>
                    <a:lnTo>
                      <a:pt x="938" y="120"/>
                    </a:lnTo>
                    <a:lnTo>
                      <a:pt x="938" y="115"/>
                    </a:lnTo>
                    <a:lnTo>
                      <a:pt x="938" y="115"/>
                    </a:lnTo>
                    <a:lnTo>
                      <a:pt x="938" y="115"/>
                    </a:lnTo>
                    <a:lnTo>
                      <a:pt x="927" y="116"/>
                    </a:lnTo>
                    <a:lnTo>
                      <a:pt x="927" y="116"/>
                    </a:lnTo>
                    <a:lnTo>
                      <a:pt x="927" y="116"/>
                    </a:lnTo>
                    <a:lnTo>
                      <a:pt x="925" y="120"/>
                    </a:lnTo>
                    <a:lnTo>
                      <a:pt x="906" y="129"/>
                    </a:lnTo>
                    <a:lnTo>
                      <a:pt x="905" y="129"/>
                    </a:lnTo>
                    <a:lnTo>
                      <a:pt x="905" y="129"/>
                    </a:lnTo>
                    <a:lnTo>
                      <a:pt x="896" y="143"/>
                    </a:lnTo>
                    <a:lnTo>
                      <a:pt x="877" y="152"/>
                    </a:lnTo>
                    <a:lnTo>
                      <a:pt x="877" y="152"/>
                    </a:lnTo>
                    <a:lnTo>
                      <a:pt x="877" y="152"/>
                    </a:lnTo>
                    <a:lnTo>
                      <a:pt x="877" y="161"/>
                    </a:lnTo>
                    <a:lnTo>
                      <a:pt x="868" y="165"/>
                    </a:lnTo>
                    <a:lnTo>
                      <a:pt x="864" y="163"/>
                    </a:lnTo>
                    <a:lnTo>
                      <a:pt x="864" y="159"/>
                    </a:lnTo>
                    <a:lnTo>
                      <a:pt x="871" y="155"/>
                    </a:lnTo>
                    <a:lnTo>
                      <a:pt x="871" y="155"/>
                    </a:lnTo>
                    <a:lnTo>
                      <a:pt x="871" y="155"/>
                    </a:lnTo>
                    <a:lnTo>
                      <a:pt x="870" y="151"/>
                    </a:lnTo>
                    <a:lnTo>
                      <a:pt x="879" y="144"/>
                    </a:lnTo>
                    <a:lnTo>
                      <a:pt x="879" y="144"/>
                    </a:lnTo>
                    <a:lnTo>
                      <a:pt x="879" y="144"/>
                    </a:lnTo>
                    <a:lnTo>
                      <a:pt x="879" y="136"/>
                    </a:lnTo>
                    <a:lnTo>
                      <a:pt x="886" y="129"/>
                    </a:lnTo>
                    <a:lnTo>
                      <a:pt x="898" y="123"/>
                    </a:lnTo>
                    <a:lnTo>
                      <a:pt x="899" y="122"/>
                    </a:lnTo>
                    <a:lnTo>
                      <a:pt x="899" y="122"/>
                    </a:lnTo>
                    <a:lnTo>
                      <a:pt x="897" y="98"/>
                    </a:lnTo>
                    <a:lnTo>
                      <a:pt x="897" y="97"/>
                    </a:lnTo>
                    <a:lnTo>
                      <a:pt x="897" y="97"/>
                    </a:lnTo>
                    <a:lnTo>
                      <a:pt x="894" y="94"/>
                    </a:lnTo>
                    <a:lnTo>
                      <a:pt x="894" y="94"/>
                    </a:lnTo>
                    <a:lnTo>
                      <a:pt x="894" y="94"/>
                    </a:lnTo>
                    <a:lnTo>
                      <a:pt x="864" y="95"/>
                    </a:lnTo>
                    <a:lnTo>
                      <a:pt x="864" y="95"/>
                    </a:lnTo>
                    <a:lnTo>
                      <a:pt x="864" y="95"/>
                    </a:lnTo>
                    <a:lnTo>
                      <a:pt x="860" y="98"/>
                    </a:lnTo>
                    <a:lnTo>
                      <a:pt x="860" y="98"/>
                    </a:lnTo>
                    <a:lnTo>
                      <a:pt x="860" y="98"/>
                    </a:lnTo>
                    <a:lnTo>
                      <a:pt x="859" y="109"/>
                    </a:lnTo>
                    <a:lnTo>
                      <a:pt x="829" y="118"/>
                    </a:lnTo>
                    <a:lnTo>
                      <a:pt x="819" y="122"/>
                    </a:lnTo>
                    <a:lnTo>
                      <a:pt x="806" y="124"/>
                    </a:lnTo>
                    <a:lnTo>
                      <a:pt x="803" y="122"/>
                    </a:lnTo>
                    <a:lnTo>
                      <a:pt x="803" y="122"/>
                    </a:lnTo>
                    <a:lnTo>
                      <a:pt x="803" y="122"/>
                    </a:lnTo>
                    <a:lnTo>
                      <a:pt x="798" y="122"/>
                    </a:lnTo>
                    <a:lnTo>
                      <a:pt x="811" y="116"/>
                    </a:lnTo>
                    <a:lnTo>
                      <a:pt x="820" y="111"/>
                    </a:lnTo>
                    <a:lnTo>
                      <a:pt x="839" y="106"/>
                    </a:lnTo>
                    <a:lnTo>
                      <a:pt x="840" y="106"/>
                    </a:lnTo>
                    <a:lnTo>
                      <a:pt x="840" y="106"/>
                    </a:lnTo>
                    <a:lnTo>
                      <a:pt x="840" y="99"/>
                    </a:lnTo>
                    <a:lnTo>
                      <a:pt x="840" y="99"/>
                    </a:lnTo>
                    <a:lnTo>
                      <a:pt x="839" y="99"/>
                    </a:lnTo>
                    <a:lnTo>
                      <a:pt x="835" y="97"/>
                    </a:lnTo>
                    <a:lnTo>
                      <a:pt x="835" y="97"/>
                    </a:lnTo>
                    <a:lnTo>
                      <a:pt x="835" y="97"/>
                    </a:lnTo>
                    <a:lnTo>
                      <a:pt x="793" y="96"/>
                    </a:lnTo>
                    <a:lnTo>
                      <a:pt x="785" y="94"/>
                    </a:lnTo>
                    <a:lnTo>
                      <a:pt x="785" y="94"/>
                    </a:lnTo>
                    <a:lnTo>
                      <a:pt x="785" y="94"/>
                    </a:lnTo>
                    <a:lnTo>
                      <a:pt x="753" y="102"/>
                    </a:lnTo>
                    <a:lnTo>
                      <a:pt x="746" y="100"/>
                    </a:lnTo>
                    <a:lnTo>
                      <a:pt x="746" y="100"/>
                    </a:lnTo>
                    <a:lnTo>
                      <a:pt x="746" y="100"/>
                    </a:lnTo>
                    <a:lnTo>
                      <a:pt x="711" y="109"/>
                    </a:lnTo>
                    <a:lnTo>
                      <a:pt x="711" y="109"/>
                    </a:lnTo>
                    <a:lnTo>
                      <a:pt x="711" y="109"/>
                    </a:lnTo>
                    <a:lnTo>
                      <a:pt x="711" y="113"/>
                    </a:lnTo>
                    <a:lnTo>
                      <a:pt x="699" y="115"/>
                    </a:lnTo>
                    <a:lnTo>
                      <a:pt x="694" y="107"/>
                    </a:lnTo>
                    <a:lnTo>
                      <a:pt x="704" y="101"/>
                    </a:lnTo>
                    <a:lnTo>
                      <a:pt x="734" y="93"/>
                    </a:lnTo>
                    <a:lnTo>
                      <a:pt x="734" y="93"/>
                    </a:lnTo>
                    <a:lnTo>
                      <a:pt x="734" y="93"/>
                    </a:lnTo>
                    <a:lnTo>
                      <a:pt x="735" y="91"/>
                    </a:lnTo>
                    <a:lnTo>
                      <a:pt x="736" y="90"/>
                    </a:lnTo>
                    <a:lnTo>
                      <a:pt x="735" y="90"/>
                    </a:lnTo>
                    <a:lnTo>
                      <a:pt x="726" y="88"/>
                    </a:lnTo>
                    <a:lnTo>
                      <a:pt x="744" y="88"/>
                    </a:lnTo>
                    <a:lnTo>
                      <a:pt x="753" y="90"/>
                    </a:lnTo>
                    <a:lnTo>
                      <a:pt x="753" y="90"/>
                    </a:lnTo>
                    <a:lnTo>
                      <a:pt x="753" y="90"/>
                    </a:lnTo>
                    <a:lnTo>
                      <a:pt x="790" y="87"/>
                    </a:lnTo>
                    <a:lnTo>
                      <a:pt x="809" y="89"/>
                    </a:lnTo>
                    <a:lnTo>
                      <a:pt x="849" y="87"/>
                    </a:lnTo>
                    <a:lnTo>
                      <a:pt x="849" y="87"/>
                    </a:lnTo>
                    <a:lnTo>
                      <a:pt x="849" y="87"/>
                    </a:lnTo>
                    <a:lnTo>
                      <a:pt x="865" y="80"/>
                    </a:lnTo>
                    <a:lnTo>
                      <a:pt x="878" y="81"/>
                    </a:lnTo>
                    <a:lnTo>
                      <a:pt x="878" y="81"/>
                    </a:lnTo>
                    <a:lnTo>
                      <a:pt x="879" y="81"/>
                    </a:lnTo>
                    <a:lnTo>
                      <a:pt x="898" y="78"/>
                    </a:lnTo>
                    <a:lnTo>
                      <a:pt x="899" y="78"/>
                    </a:lnTo>
                    <a:lnTo>
                      <a:pt x="899" y="77"/>
                    </a:lnTo>
                    <a:lnTo>
                      <a:pt x="901" y="70"/>
                    </a:lnTo>
                    <a:lnTo>
                      <a:pt x="911" y="69"/>
                    </a:lnTo>
                    <a:lnTo>
                      <a:pt x="911" y="69"/>
                    </a:lnTo>
                    <a:lnTo>
                      <a:pt x="911" y="69"/>
                    </a:lnTo>
                    <a:lnTo>
                      <a:pt x="912" y="63"/>
                    </a:lnTo>
                    <a:lnTo>
                      <a:pt x="912" y="63"/>
                    </a:lnTo>
                    <a:lnTo>
                      <a:pt x="912" y="63"/>
                    </a:lnTo>
                    <a:lnTo>
                      <a:pt x="901" y="54"/>
                    </a:lnTo>
                    <a:lnTo>
                      <a:pt x="901" y="54"/>
                    </a:lnTo>
                    <a:lnTo>
                      <a:pt x="901" y="54"/>
                    </a:lnTo>
                    <a:lnTo>
                      <a:pt x="879" y="48"/>
                    </a:lnTo>
                    <a:lnTo>
                      <a:pt x="878" y="48"/>
                    </a:lnTo>
                    <a:lnTo>
                      <a:pt x="878" y="48"/>
                    </a:lnTo>
                    <a:lnTo>
                      <a:pt x="864" y="52"/>
                    </a:lnTo>
                    <a:lnTo>
                      <a:pt x="866" y="47"/>
                    </a:lnTo>
                    <a:lnTo>
                      <a:pt x="866" y="46"/>
                    </a:lnTo>
                    <a:lnTo>
                      <a:pt x="865" y="46"/>
                    </a:lnTo>
                    <a:lnTo>
                      <a:pt x="858" y="46"/>
                    </a:lnTo>
                    <a:lnTo>
                      <a:pt x="858" y="46"/>
                    </a:lnTo>
                    <a:lnTo>
                      <a:pt x="857" y="46"/>
                    </a:lnTo>
                    <a:lnTo>
                      <a:pt x="837" y="55"/>
                    </a:lnTo>
                    <a:lnTo>
                      <a:pt x="836" y="49"/>
                    </a:lnTo>
                    <a:lnTo>
                      <a:pt x="843" y="46"/>
                    </a:lnTo>
                    <a:lnTo>
                      <a:pt x="843" y="46"/>
                    </a:lnTo>
                    <a:lnTo>
                      <a:pt x="843" y="45"/>
                    </a:lnTo>
                    <a:lnTo>
                      <a:pt x="847" y="37"/>
                    </a:lnTo>
                    <a:lnTo>
                      <a:pt x="847" y="37"/>
                    </a:lnTo>
                    <a:lnTo>
                      <a:pt x="847" y="36"/>
                    </a:lnTo>
                    <a:lnTo>
                      <a:pt x="838" y="30"/>
                    </a:lnTo>
                    <a:lnTo>
                      <a:pt x="838" y="30"/>
                    </a:lnTo>
                    <a:lnTo>
                      <a:pt x="838" y="30"/>
                    </a:lnTo>
                    <a:lnTo>
                      <a:pt x="815" y="33"/>
                    </a:lnTo>
                    <a:lnTo>
                      <a:pt x="815" y="33"/>
                    </a:lnTo>
                    <a:lnTo>
                      <a:pt x="815" y="33"/>
                    </a:lnTo>
                    <a:lnTo>
                      <a:pt x="810" y="35"/>
                    </a:lnTo>
                    <a:lnTo>
                      <a:pt x="776" y="36"/>
                    </a:lnTo>
                    <a:lnTo>
                      <a:pt x="759" y="33"/>
                    </a:lnTo>
                    <a:lnTo>
                      <a:pt x="759" y="33"/>
                    </a:lnTo>
                    <a:lnTo>
                      <a:pt x="759" y="33"/>
                    </a:lnTo>
                    <a:lnTo>
                      <a:pt x="740" y="33"/>
                    </a:lnTo>
                    <a:lnTo>
                      <a:pt x="740" y="33"/>
                    </a:lnTo>
                    <a:lnTo>
                      <a:pt x="740" y="33"/>
                    </a:lnTo>
                    <a:lnTo>
                      <a:pt x="716" y="40"/>
                    </a:lnTo>
                    <a:lnTo>
                      <a:pt x="716" y="40"/>
                    </a:lnTo>
                    <a:lnTo>
                      <a:pt x="716" y="40"/>
                    </a:lnTo>
                    <a:lnTo>
                      <a:pt x="714" y="44"/>
                    </a:lnTo>
                    <a:lnTo>
                      <a:pt x="684" y="45"/>
                    </a:lnTo>
                    <a:lnTo>
                      <a:pt x="683" y="45"/>
                    </a:lnTo>
                    <a:lnTo>
                      <a:pt x="683" y="45"/>
                    </a:lnTo>
                    <a:lnTo>
                      <a:pt x="682" y="52"/>
                    </a:lnTo>
                    <a:lnTo>
                      <a:pt x="675" y="55"/>
                    </a:lnTo>
                    <a:lnTo>
                      <a:pt x="674" y="48"/>
                    </a:lnTo>
                    <a:lnTo>
                      <a:pt x="674" y="48"/>
                    </a:lnTo>
                    <a:lnTo>
                      <a:pt x="673" y="48"/>
                    </a:lnTo>
                    <a:lnTo>
                      <a:pt x="665" y="48"/>
                    </a:lnTo>
                    <a:lnTo>
                      <a:pt x="665" y="48"/>
                    </a:lnTo>
                    <a:lnTo>
                      <a:pt x="665" y="48"/>
                    </a:lnTo>
                    <a:lnTo>
                      <a:pt x="656" y="53"/>
                    </a:lnTo>
                    <a:lnTo>
                      <a:pt x="650" y="53"/>
                    </a:lnTo>
                    <a:lnTo>
                      <a:pt x="652" y="49"/>
                    </a:lnTo>
                    <a:lnTo>
                      <a:pt x="653" y="49"/>
                    </a:lnTo>
                    <a:lnTo>
                      <a:pt x="652" y="48"/>
                    </a:lnTo>
                    <a:lnTo>
                      <a:pt x="649" y="48"/>
                    </a:lnTo>
                    <a:lnTo>
                      <a:pt x="670" y="43"/>
                    </a:lnTo>
                    <a:lnTo>
                      <a:pt x="691" y="38"/>
                    </a:lnTo>
                    <a:lnTo>
                      <a:pt x="693" y="38"/>
                    </a:lnTo>
                    <a:lnTo>
                      <a:pt x="691" y="38"/>
                    </a:lnTo>
                    <a:lnTo>
                      <a:pt x="687" y="35"/>
                    </a:lnTo>
                    <a:lnTo>
                      <a:pt x="697" y="34"/>
                    </a:lnTo>
                    <a:lnTo>
                      <a:pt x="710" y="37"/>
                    </a:lnTo>
                    <a:lnTo>
                      <a:pt x="710" y="37"/>
                    </a:lnTo>
                    <a:lnTo>
                      <a:pt x="710" y="37"/>
                    </a:lnTo>
                    <a:lnTo>
                      <a:pt x="728" y="33"/>
                    </a:lnTo>
                    <a:lnTo>
                      <a:pt x="753" y="30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812" y="29"/>
                    </a:lnTo>
                    <a:lnTo>
                      <a:pt x="812" y="29"/>
                    </a:lnTo>
                    <a:lnTo>
                      <a:pt x="812" y="29"/>
                    </a:lnTo>
                    <a:lnTo>
                      <a:pt x="833" y="24"/>
                    </a:lnTo>
                    <a:lnTo>
                      <a:pt x="834" y="24"/>
                    </a:lnTo>
                    <a:lnTo>
                      <a:pt x="833" y="23"/>
                    </a:lnTo>
                    <a:lnTo>
                      <a:pt x="827" y="17"/>
                    </a:lnTo>
                    <a:lnTo>
                      <a:pt x="827" y="17"/>
                    </a:lnTo>
                    <a:lnTo>
                      <a:pt x="827" y="17"/>
                    </a:lnTo>
                    <a:lnTo>
                      <a:pt x="787" y="9"/>
                    </a:lnTo>
                    <a:lnTo>
                      <a:pt x="786" y="9"/>
                    </a:lnTo>
                    <a:lnTo>
                      <a:pt x="786" y="9"/>
                    </a:lnTo>
                    <a:lnTo>
                      <a:pt x="780" y="13"/>
                    </a:lnTo>
                    <a:lnTo>
                      <a:pt x="770" y="14"/>
                    </a:lnTo>
                    <a:lnTo>
                      <a:pt x="765" y="11"/>
                    </a:lnTo>
                    <a:lnTo>
                      <a:pt x="774" y="9"/>
                    </a:lnTo>
                    <a:lnTo>
                      <a:pt x="775" y="8"/>
                    </a:lnTo>
                    <a:lnTo>
                      <a:pt x="774" y="8"/>
                    </a:lnTo>
                    <a:lnTo>
                      <a:pt x="769" y="5"/>
                    </a:lnTo>
                    <a:lnTo>
                      <a:pt x="769" y="5"/>
                    </a:lnTo>
                    <a:lnTo>
                      <a:pt x="769" y="5"/>
                    </a:lnTo>
                    <a:lnTo>
                      <a:pt x="756" y="5"/>
                    </a:lnTo>
                    <a:lnTo>
                      <a:pt x="749" y="4"/>
                    </a:lnTo>
                    <a:lnTo>
                      <a:pt x="749" y="3"/>
                    </a:lnTo>
                    <a:lnTo>
                      <a:pt x="749" y="3"/>
                    </a:lnTo>
                    <a:lnTo>
                      <a:pt x="739" y="3"/>
                    </a:lnTo>
                    <a:lnTo>
                      <a:pt x="723" y="2"/>
                    </a:lnTo>
                    <a:lnTo>
                      <a:pt x="711" y="2"/>
                    </a:lnTo>
                    <a:lnTo>
                      <a:pt x="711" y="2"/>
                    </a:lnTo>
                    <a:lnTo>
                      <a:pt x="711" y="2"/>
                    </a:lnTo>
                    <a:lnTo>
                      <a:pt x="702" y="3"/>
                    </a:lnTo>
                    <a:lnTo>
                      <a:pt x="695" y="0"/>
                    </a:lnTo>
                    <a:lnTo>
                      <a:pt x="695" y="0"/>
                    </a:lnTo>
                    <a:lnTo>
                      <a:pt x="69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6" name="Freeform 1798"/>
              <p:cNvSpPr>
                <a:spLocks noEditPoints="1"/>
              </p:cNvSpPr>
              <p:nvPr/>
            </p:nvSpPr>
            <p:spPr bwMode="gray">
              <a:xfrm>
                <a:off x="1687" y="226"/>
                <a:ext cx="1078" cy="869"/>
              </a:xfrm>
              <a:custGeom>
                <a:avLst/>
                <a:gdLst>
                  <a:gd name="T0" fmla="*/ 716 w 1078"/>
                  <a:gd name="T1" fmla="*/ 40 h 869"/>
                  <a:gd name="T2" fmla="*/ 746 w 1078"/>
                  <a:gd name="T3" fmla="*/ 101 h 869"/>
                  <a:gd name="T4" fmla="*/ 938 w 1078"/>
                  <a:gd name="T5" fmla="*/ 120 h 869"/>
                  <a:gd name="T6" fmla="*/ 1011 w 1078"/>
                  <a:gd name="T7" fmla="*/ 168 h 869"/>
                  <a:gd name="T8" fmla="*/ 936 w 1078"/>
                  <a:gd name="T9" fmla="*/ 283 h 869"/>
                  <a:gd name="T10" fmla="*/ 923 w 1078"/>
                  <a:gd name="T11" fmla="*/ 361 h 869"/>
                  <a:gd name="T12" fmla="*/ 812 w 1078"/>
                  <a:gd name="T13" fmla="*/ 434 h 869"/>
                  <a:gd name="T14" fmla="*/ 839 w 1078"/>
                  <a:gd name="T15" fmla="*/ 484 h 869"/>
                  <a:gd name="T16" fmla="*/ 804 w 1078"/>
                  <a:gd name="T17" fmla="*/ 569 h 869"/>
                  <a:gd name="T18" fmla="*/ 569 w 1078"/>
                  <a:gd name="T19" fmla="*/ 707 h 869"/>
                  <a:gd name="T20" fmla="*/ 421 w 1078"/>
                  <a:gd name="T21" fmla="*/ 807 h 869"/>
                  <a:gd name="T22" fmla="*/ 340 w 1078"/>
                  <a:gd name="T23" fmla="*/ 612 h 869"/>
                  <a:gd name="T24" fmla="*/ 331 w 1078"/>
                  <a:gd name="T25" fmla="*/ 505 h 869"/>
                  <a:gd name="T26" fmla="*/ 291 w 1078"/>
                  <a:gd name="T27" fmla="*/ 377 h 869"/>
                  <a:gd name="T28" fmla="*/ 89 w 1078"/>
                  <a:gd name="T29" fmla="*/ 314 h 869"/>
                  <a:gd name="T30" fmla="*/ 15 w 1078"/>
                  <a:gd name="T31" fmla="*/ 270 h 869"/>
                  <a:gd name="T32" fmla="*/ 133 w 1078"/>
                  <a:gd name="T33" fmla="*/ 157 h 869"/>
                  <a:gd name="T34" fmla="*/ 335 w 1078"/>
                  <a:gd name="T35" fmla="*/ 119 h 869"/>
                  <a:gd name="T36" fmla="*/ 468 w 1078"/>
                  <a:gd name="T37" fmla="*/ 55 h 869"/>
                  <a:gd name="T38" fmla="*/ 561 w 1078"/>
                  <a:gd name="T39" fmla="*/ 44 h 869"/>
                  <a:gd name="T40" fmla="*/ 695 w 1078"/>
                  <a:gd name="T41" fmla="*/ 0 h 869"/>
                  <a:gd name="T42" fmla="*/ 591 w 1078"/>
                  <a:gd name="T43" fmla="*/ 15 h 869"/>
                  <a:gd name="T44" fmla="*/ 551 w 1078"/>
                  <a:gd name="T45" fmla="*/ 36 h 869"/>
                  <a:gd name="T46" fmla="*/ 489 w 1078"/>
                  <a:gd name="T47" fmla="*/ 48 h 869"/>
                  <a:gd name="T48" fmla="*/ 468 w 1078"/>
                  <a:gd name="T49" fmla="*/ 55 h 869"/>
                  <a:gd name="T50" fmla="*/ 417 w 1078"/>
                  <a:gd name="T51" fmla="*/ 75 h 869"/>
                  <a:gd name="T52" fmla="*/ 332 w 1078"/>
                  <a:gd name="T53" fmla="*/ 117 h 869"/>
                  <a:gd name="T54" fmla="*/ 241 w 1078"/>
                  <a:gd name="T55" fmla="*/ 107 h 869"/>
                  <a:gd name="T56" fmla="*/ 164 w 1078"/>
                  <a:gd name="T57" fmla="*/ 140 h 869"/>
                  <a:gd name="T58" fmla="*/ 155 w 1078"/>
                  <a:gd name="T59" fmla="*/ 196 h 869"/>
                  <a:gd name="T60" fmla="*/ 4 w 1078"/>
                  <a:gd name="T61" fmla="*/ 257 h 869"/>
                  <a:gd name="T62" fmla="*/ 113 w 1078"/>
                  <a:gd name="T63" fmla="*/ 288 h 869"/>
                  <a:gd name="T64" fmla="*/ 49 w 1078"/>
                  <a:gd name="T65" fmla="*/ 305 h 869"/>
                  <a:gd name="T66" fmla="*/ 130 w 1078"/>
                  <a:gd name="T67" fmla="*/ 323 h 869"/>
                  <a:gd name="T68" fmla="*/ 239 w 1078"/>
                  <a:gd name="T69" fmla="*/ 336 h 869"/>
                  <a:gd name="T70" fmla="*/ 313 w 1078"/>
                  <a:gd name="T71" fmla="*/ 467 h 869"/>
                  <a:gd name="T72" fmla="*/ 385 w 1078"/>
                  <a:gd name="T73" fmla="*/ 512 h 869"/>
                  <a:gd name="T74" fmla="*/ 386 w 1078"/>
                  <a:gd name="T75" fmla="*/ 562 h 869"/>
                  <a:gd name="T76" fmla="*/ 372 w 1078"/>
                  <a:gd name="T77" fmla="*/ 589 h 869"/>
                  <a:gd name="T78" fmla="*/ 356 w 1078"/>
                  <a:gd name="T79" fmla="*/ 657 h 869"/>
                  <a:gd name="T80" fmla="*/ 391 w 1078"/>
                  <a:gd name="T81" fmla="*/ 749 h 869"/>
                  <a:gd name="T82" fmla="*/ 500 w 1078"/>
                  <a:gd name="T83" fmla="*/ 851 h 869"/>
                  <a:gd name="T84" fmla="*/ 553 w 1078"/>
                  <a:gd name="T85" fmla="*/ 765 h 869"/>
                  <a:gd name="T86" fmla="*/ 613 w 1078"/>
                  <a:gd name="T87" fmla="*/ 657 h 869"/>
                  <a:gd name="T88" fmla="*/ 712 w 1078"/>
                  <a:gd name="T89" fmla="*/ 569 h 869"/>
                  <a:gd name="T90" fmla="*/ 865 w 1078"/>
                  <a:gd name="T91" fmla="*/ 539 h 869"/>
                  <a:gd name="T92" fmla="*/ 825 w 1078"/>
                  <a:gd name="T93" fmla="*/ 513 h 869"/>
                  <a:gd name="T94" fmla="*/ 815 w 1078"/>
                  <a:gd name="T95" fmla="*/ 476 h 869"/>
                  <a:gd name="T96" fmla="*/ 864 w 1078"/>
                  <a:gd name="T97" fmla="*/ 454 h 869"/>
                  <a:gd name="T98" fmla="*/ 837 w 1078"/>
                  <a:gd name="T99" fmla="*/ 424 h 869"/>
                  <a:gd name="T100" fmla="*/ 908 w 1078"/>
                  <a:gd name="T101" fmla="*/ 395 h 869"/>
                  <a:gd name="T102" fmla="*/ 908 w 1078"/>
                  <a:gd name="T103" fmla="*/ 343 h 869"/>
                  <a:gd name="T104" fmla="*/ 902 w 1078"/>
                  <a:gd name="T105" fmla="*/ 308 h 869"/>
                  <a:gd name="T106" fmla="*/ 953 w 1078"/>
                  <a:gd name="T107" fmla="*/ 273 h 869"/>
                  <a:gd name="T108" fmla="*/ 963 w 1078"/>
                  <a:gd name="T109" fmla="*/ 184 h 869"/>
                  <a:gd name="T110" fmla="*/ 951 w 1078"/>
                  <a:gd name="T111" fmla="*/ 159 h 869"/>
                  <a:gd name="T112" fmla="*/ 1048 w 1078"/>
                  <a:gd name="T113" fmla="*/ 139 h 869"/>
                  <a:gd name="T114" fmla="*/ 927 w 1078"/>
                  <a:gd name="T115" fmla="*/ 116 h 869"/>
                  <a:gd name="T116" fmla="*/ 860 w 1078"/>
                  <a:gd name="T117" fmla="*/ 98 h 869"/>
                  <a:gd name="T118" fmla="*/ 694 w 1078"/>
                  <a:gd name="T119" fmla="*/ 107 h 869"/>
                  <a:gd name="T120" fmla="*/ 879 w 1078"/>
                  <a:gd name="T121" fmla="*/ 48 h 869"/>
                  <a:gd name="T122" fmla="*/ 714 w 1078"/>
                  <a:gd name="T123" fmla="*/ 44 h 869"/>
                  <a:gd name="T124" fmla="*/ 833 w 1078"/>
                  <a:gd name="T125" fmla="*/ 24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8" h="869">
                    <a:moveTo>
                      <a:pt x="694" y="0"/>
                    </a:moveTo>
                    <a:lnTo>
                      <a:pt x="702" y="4"/>
                    </a:lnTo>
                    <a:lnTo>
                      <a:pt x="711" y="2"/>
                    </a:lnTo>
                    <a:lnTo>
                      <a:pt x="723" y="3"/>
                    </a:lnTo>
                    <a:lnTo>
                      <a:pt x="739" y="4"/>
                    </a:lnTo>
                    <a:lnTo>
                      <a:pt x="749" y="4"/>
                    </a:lnTo>
                    <a:lnTo>
                      <a:pt x="756" y="6"/>
                    </a:lnTo>
                    <a:lnTo>
                      <a:pt x="769" y="5"/>
                    </a:lnTo>
                    <a:lnTo>
                      <a:pt x="774" y="8"/>
                    </a:lnTo>
                    <a:lnTo>
                      <a:pt x="764" y="11"/>
                    </a:lnTo>
                    <a:lnTo>
                      <a:pt x="770" y="14"/>
                    </a:lnTo>
                    <a:lnTo>
                      <a:pt x="780" y="14"/>
                    </a:lnTo>
                    <a:lnTo>
                      <a:pt x="786" y="9"/>
                    </a:lnTo>
                    <a:lnTo>
                      <a:pt x="827" y="17"/>
                    </a:lnTo>
                    <a:lnTo>
                      <a:pt x="833" y="24"/>
                    </a:lnTo>
                    <a:lnTo>
                      <a:pt x="812" y="29"/>
                    </a:lnTo>
                    <a:lnTo>
                      <a:pt x="783" y="31"/>
                    </a:lnTo>
                    <a:lnTo>
                      <a:pt x="753" y="29"/>
                    </a:lnTo>
                    <a:lnTo>
                      <a:pt x="728" y="33"/>
                    </a:lnTo>
                    <a:lnTo>
                      <a:pt x="710" y="37"/>
                    </a:lnTo>
                    <a:lnTo>
                      <a:pt x="697" y="34"/>
                    </a:lnTo>
                    <a:lnTo>
                      <a:pt x="685" y="35"/>
                    </a:lnTo>
                    <a:lnTo>
                      <a:pt x="691" y="38"/>
                    </a:lnTo>
                    <a:lnTo>
                      <a:pt x="670" y="43"/>
                    </a:lnTo>
                    <a:lnTo>
                      <a:pt x="647" y="48"/>
                    </a:lnTo>
                    <a:lnTo>
                      <a:pt x="652" y="49"/>
                    </a:lnTo>
                    <a:lnTo>
                      <a:pt x="649" y="54"/>
                    </a:lnTo>
                    <a:lnTo>
                      <a:pt x="656" y="54"/>
                    </a:lnTo>
                    <a:lnTo>
                      <a:pt x="665" y="48"/>
                    </a:lnTo>
                    <a:lnTo>
                      <a:pt x="673" y="48"/>
                    </a:lnTo>
                    <a:lnTo>
                      <a:pt x="675" y="55"/>
                    </a:lnTo>
                    <a:lnTo>
                      <a:pt x="682" y="52"/>
                    </a:lnTo>
                    <a:lnTo>
                      <a:pt x="684" y="45"/>
                    </a:lnTo>
                    <a:lnTo>
                      <a:pt x="714" y="45"/>
                    </a:lnTo>
                    <a:lnTo>
                      <a:pt x="716" y="40"/>
                    </a:lnTo>
                    <a:lnTo>
                      <a:pt x="740" y="33"/>
                    </a:lnTo>
                    <a:lnTo>
                      <a:pt x="759" y="33"/>
                    </a:lnTo>
                    <a:lnTo>
                      <a:pt x="776" y="37"/>
                    </a:lnTo>
                    <a:lnTo>
                      <a:pt x="811" y="36"/>
                    </a:lnTo>
                    <a:lnTo>
                      <a:pt x="815" y="33"/>
                    </a:lnTo>
                    <a:lnTo>
                      <a:pt x="838" y="30"/>
                    </a:lnTo>
                    <a:lnTo>
                      <a:pt x="847" y="37"/>
                    </a:lnTo>
                    <a:lnTo>
                      <a:pt x="843" y="45"/>
                    </a:lnTo>
                    <a:lnTo>
                      <a:pt x="835" y="49"/>
                    </a:lnTo>
                    <a:lnTo>
                      <a:pt x="836" y="55"/>
                    </a:lnTo>
                    <a:lnTo>
                      <a:pt x="858" y="47"/>
                    </a:lnTo>
                    <a:lnTo>
                      <a:pt x="865" y="47"/>
                    </a:lnTo>
                    <a:lnTo>
                      <a:pt x="864" y="52"/>
                    </a:lnTo>
                    <a:lnTo>
                      <a:pt x="878" y="49"/>
                    </a:lnTo>
                    <a:lnTo>
                      <a:pt x="901" y="54"/>
                    </a:lnTo>
                    <a:lnTo>
                      <a:pt x="912" y="63"/>
                    </a:lnTo>
                    <a:lnTo>
                      <a:pt x="910" y="69"/>
                    </a:lnTo>
                    <a:lnTo>
                      <a:pt x="901" y="70"/>
                    </a:lnTo>
                    <a:lnTo>
                      <a:pt x="898" y="77"/>
                    </a:lnTo>
                    <a:lnTo>
                      <a:pt x="878" y="81"/>
                    </a:lnTo>
                    <a:lnTo>
                      <a:pt x="865" y="79"/>
                    </a:lnTo>
                    <a:lnTo>
                      <a:pt x="849" y="87"/>
                    </a:lnTo>
                    <a:lnTo>
                      <a:pt x="809" y="88"/>
                    </a:lnTo>
                    <a:lnTo>
                      <a:pt x="790" y="87"/>
                    </a:lnTo>
                    <a:lnTo>
                      <a:pt x="753" y="90"/>
                    </a:lnTo>
                    <a:lnTo>
                      <a:pt x="744" y="88"/>
                    </a:lnTo>
                    <a:lnTo>
                      <a:pt x="723" y="88"/>
                    </a:lnTo>
                    <a:lnTo>
                      <a:pt x="735" y="90"/>
                    </a:lnTo>
                    <a:lnTo>
                      <a:pt x="734" y="92"/>
                    </a:lnTo>
                    <a:lnTo>
                      <a:pt x="703" y="100"/>
                    </a:lnTo>
                    <a:lnTo>
                      <a:pt x="694" y="107"/>
                    </a:lnTo>
                    <a:lnTo>
                      <a:pt x="699" y="115"/>
                    </a:lnTo>
                    <a:lnTo>
                      <a:pt x="711" y="114"/>
                    </a:lnTo>
                    <a:lnTo>
                      <a:pt x="711" y="109"/>
                    </a:lnTo>
                    <a:lnTo>
                      <a:pt x="746" y="101"/>
                    </a:lnTo>
                    <a:lnTo>
                      <a:pt x="753" y="102"/>
                    </a:lnTo>
                    <a:lnTo>
                      <a:pt x="785" y="95"/>
                    </a:lnTo>
                    <a:lnTo>
                      <a:pt x="793" y="96"/>
                    </a:lnTo>
                    <a:lnTo>
                      <a:pt x="835" y="98"/>
                    </a:lnTo>
                    <a:lnTo>
                      <a:pt x="839" y="99"/>
                    </a:lnTo>
                    <a:lnTo>
                      <a:pt x="839" y="106"/>
                    </a:lnTo>
                    <a:lnTo>
                      <a:pt x="819" y="111"/>
                    </a:lnTo>
                    <a:lnTo>
                      <a:pt x="811" y="116"/>
                    </a:lnTo>
                    <a:lnTo>
                      <a:pt x="797" y="122"/>
                    </a:lnTo>
                    <a:lnTo>
                      <a:pt x="803" y="122"/>
                    </a:lnTo>
                    <a:lnTo>
                      <a:pt x="806" y="125"/>
                    </a:lnTo>
                    <a:lnTo>
                      <a:pt x="819" y="122"/>
                    </a:lnTo>
                    <a:lnTo>
                      <a:pt x="829" y="118"/>
                    </a:lnTo>
                    <a:lnTo>
                      <a:pt x="859" y="110"/>
                    </a:lnTo>
                    <a:lnTo>
                      <a:pt x="860" y="98"/>
                    </a:lnTo>
                    <a:lnTo>
                      <a:pt x="864" y="95"/>
                    </a:lnTo>
                    <a:lnTo>
                      <a:pt x="894" y="95"/>
                    </a:lnTo>
                    <a:lnTo>
                      <a:pt x="897" y="98"/>
                    </a:lnTo>
                    <a:lnTo>
                      <a:pt x="898" y="122"/>
                    </a:lnTo>
                    <a:lnTo>
                      <a:pt x="886" y="129"/>
                    </a:lnTo>
                    <a:lnTo>
                      <a:pt x="879" y="136"/>
                    </a:lnTo>
                    <a:lnTo>
                      <a:pt x="879" y="144"/>
                    </a:lnTo>
                    <a:lnTo>
                      <a:pt x="869" y="151"/>
                    </a:lnTo>
                    <a:lnTo>
                      <a:pt x="871" y="155"/>
                    </a:lnTo>
                    <a:lnTo>
                      <a:pt x="863" y="159"/>
                    </a:lnTo>
                    <a:lnTo>
                      <a:pt x="863" y="163"/>
                    </a:lnTo>
                    <a:lnTo>
                      <a:pt x="868" y="165"/>
                    </a:lnTo>
                    <a:lnTo>
                      <a:pt x="877" y="161"/>
                    </a:lnTo>
                    <a:lnTo>
                      <a:pt x="877" y="152"/>
                    </a:lnTo>
                    <a:lnTo>
                      <a:pt x="897" y="144"/>
                    </a:lnTo>
                    <a:lnTo>
                      <a:pt x="906" y="129"/>
                    </a:lnTo>
                    <a:lnTo>
                      <a:pt x="926" y="120"/>
                    </a:lnTo>
                    <a:lnTo>
                      <a:pt x="927" y="116"/>
                    </a:lnTo>
                    <a:lnTo>
                      <a:pt x="938" y="115"/>
                    </a:lnTo>
                    <a:lnTo>
                      <a:pt x="938" y="120"/>
                    </a:lnTo>
                    <a:lnTo>
                      <a:pt x="947" y="120"/>
                    </a:lnTo>
                    <a:lnTo>
                      <a:pt x="957" y="121"/>
                    </a:lnTo>
                    <a:lnTo>
                      <a:pt x="971" y="120"/>
                    </a:lnTo>
                    <a:lnTo>
                      <a:pt x="974" y="112"/>
                    </a:lnTo>
                    <a:lnTo>
                      <a:pt x="981" y="109"/>
                    </a:lnTo>
                    <a:lnTo>
                      <a:pt x="977" y="103"/>
                    </a:lnTo>
                    <a:lnTo>
                      <a:pt x="984" y="102"/>
                    </a:lnTo>
                    <a:lnTo>
                      <a:pt x="992" y="104"/>
                    </a:lnTo>
                    <a:lnTo>
                      <a:pt x="1004" y="98"/>
                    </a:lnTo>
                    <a:lnTo>
                      <a:pt x="1040" y="101"/>
                    </a:lnTo>
                    <a:lnTo>
                      <a:pt x="1076" y="116"/>
                    </a:lnTo>
                    <a:lnTo>
                      <a:pt x="1078" y="119"/>
                    </a:lnTo>
                    <a:lnTo>
                      <a:pt x="1048" y="139"/>
                    </a:lnTo>
                    <a:lnTo>
                      <a:pt x="1030" y="137"/>
                    </a:lnTo>
                    <a:lnTo>
                      <a:pt x="1025" y="141"/>
                    </a:lnTo>
                    <a:lnTo>
                      <a:pt x="1034" y="147"/>
                    </a:lnTo>
                    <a:lnTo>
                      <a:pt x="1028" y="150"/>
                    </a:lnTo>
                    <a:lnTo>
                      <a:pt x="1015" y="151"/>
                    </a:lnTo>
                    <a:lnTo>
                      <a:pt x="1011" y="156"/>
                    </a:lnTo>
                    <a:lnTo>
                      <a:pt x="1002" y="158"/>
                    </a:lnTo>
                    <a:lnTo>
                      <a:pt x="989" y="157"/>
                    </a:lnTo>
                    <a:lnTo>
                      <a:pt x="971" y="153"/>
                    </a:lnTo>
                    <a:lnTo>
                      <a:pt x="967" y="158"/>
                    </a:lnTo>
                    <a:lnTo>
                      <a:pt x="960" y="156"/>
                    </a:lnTo>
                    <a:lnTo>
                      <a:pt x="937" y="157"/>
                    </a:lnTo>
                    <a:lnTo>
                      <a:pt x="930" y="160"/>
                    </a:lnTo>
                    <a:lnTo>
                      <a:pt x="923" y="160"/>
                    </a:lnTo>
                    <a:lnTo>
                      <a:pt x="923" y="166"/>
                    </a:lnTo>
                    <a:lnTo>
                      <a:pt x="938" y="166"/>
                    </a:lnTo>
                    <a:lnTo>
                      <a:pt x="939" y="161"/>
                    </a:lnTo>
                    <a:lnTo>
                      <a:pt x="951" y="160"/>
                    </a:lnTo>
                    <a:lnTo>
                      <a:pt x="968" y="167"/>
                    </a:lnTo>
                    <a:lnTo>
                      <a:pt x="978" y="166"/>
                    </a:lnTo>
                    <a:lnTo>
                      <a:pt x="989" y="161"/>
                    </a:lnTo>
                    <a:lnTo>
                      <a:pt x="1011" y="168"/>
                    </a:lnTo>
                    <a:lnTo>
                      <a:pt x="992" y="178"/>
                    </a:lnTo>
                    <a:lnTo>
                      <a:pt x="982" y="179"/>
                    </a:lnTo>
                    <a:lnTo>
                      <a:pt x="966" y="176"/>
                    </a:lnTo>
                    <a:lnTo>
                      <a:pt x="943" y="176"/>
                    </a:lnTo>
                    <a:lnTo>
                      <a:pt x="935" y="184"/>
                    </a:lnTo>
                    <a:lnTo>
                      <a:pt x="935" y="195"/>
                    </a:lnTo>
                    <a:lnTo>
                      <a:pt x="943" y="195"/>
                    </a:lnTo>
                    <a:lnTo>
                      <a:pt x="947" y="189"/>
                    </a:lnTo>
                    <a:lnTo>
                      <a:pt x="950" y="187"/>
                    </a:lnTo>
                    <a:lnTo>
                      <a:pt x="945" y="183"/>
                    </a:lnTo>
                    <a:lnTo>
                      <a:pt x="951" y="180"/>
                    </a:lnTo>
                    <a:lnTo>
                      <a:pt x="960" y="181"/>
                    </a:lnTo>
                    <a:lnTo>
                      <a:pt x="963" y="185"/>
                    </a:lnTo>
                    <a:lnTo>
                      <a:pt x="975" y="181"/>
                    </a:lnTo>
                    <a:lnTo>
                      <a:pt x="982" y="185"/>
                    </a:lnTo>
                    <a:lnTo>
                      <a:pt x="974" y="197"/>
                    </a:lnTo>
                    <a:lnTo>
                      <a:pt x="950" y="197"/>
                    </a:lnTo>
                    <a:lnTo>
                      <a:pt x="941" y="217"/>
                    </a:lnTo>
                    <a:lnTo>
                      <a:pt x="952" y="217"/>
                    </a:lnTo>
                    <a:lnTo>
                      <a:pt x="951" y="221"/>
                    </a:lnTo>
                    <a:lnTo>
                      <a:pt x="939" y="232"/>
                    </a:lnTo>
                    <a:lnTo>
                      <a:pt x="927" y="232"/>
                    </a:lnTo>
                    <a:lnTo>
                      <a:pt x="915" y="243"/>
                    </a:lnTo>
                    <a:lnTo>
                      <a:pt x="921" y="244"/>
                    </a:lnTo>
                    <a:lnTo>
                      <a:pt x="904" y="269"/>
                    </a:lnTo>
                    <a:lnTo>
                      <a:pt x="907" y="274"/>
                    </a:lnTo>
                    <a:lnTo>
                      <a:pt x="917" y="274"/>
                    </a:lnTo>
                    <a:lnTo>
                      <a:pt x="921" y="267"/>
                    </a:lnTo>
                    <a:lnTo>
                      <a:pt x="928" y="265"/>
                    </a:lnTo>
                    <a:lnTo>
                      <a:pt x="952" y="273"/>
                    </a:lnTo>
                    <a:lnTo>
                      <a:pt x="953" y="278"/>
                    </a:lnTo>
                    <a:lnTo>
                      <a:pt x="939" y="277"/>
                    </a:lnTo>
                    <a:lnTo>
                      <a:pt x="932" y="274"/>
                    </a:lnTo>
                    <a:lnTo>
                      <a:pt x="930" y="277"/>
                    </a:lnTo>
                    <a:lnTo>
                      <a:pt x="936" y="283"/>
                    </a:lnTo>
                    <a:lnTo>
                      <a:pt x="956" y="291"/>
                    </a:lnTo>
                    <a:lnTo>
                      <a:pt x="959" y="286"/>
                    </a:lnTo>
                    <a:lnTo>
                      <a:pt x="972" y="289"/>
                    </a:lnTo>
                    <a:lnTo>
                      <a:pt x="974" y="293"/>
                    </a:lnTo>
                    <a:lnTo>
                      <a:pt x="968" y="302"/>
                    </a:lnTo>
                    <a:lnTo>
                      <a:pt x="953" y="303"/>
                    </a:lnTo>
                    <a:lnTo>
                      <a:pt x="927" y="299"/>
                    </a:lnTo>
                    <a:lnTo>
                      <a:pt x="918" y="299"/>
                    </a:lnTo>
                    <a:lnTo>
                      <a:pt x="924" y="304"/>
                    </a:lnTo>
                    <a:lnTo>
                      <a:pt x="909" y="305"/>
                    </a:lnTo>
                    <a:lnTo>
                      <a:pt x="903" y="305"/>
                    </a:lnTo>
                    <a:lnTo>
                      <a:pt x="902" y="308"/>
                    </a:lnTo>
                    <a:lnTo>
                      <a:pt x="907" y="314"/>
                    </a:lnTo>
                    <a:lnTo>
                      <a:pt x="908" y="321"/>
                    </a:lnTo>
                    <a:lnTo>
                      <a:pt x="916" y="322"/>
                    </a:lnTo>
                    <a:lnTo>
                      <a:pt x="927" y="321"/>
                    </a:lnTo>
                    <a:lnTo>
                      <a:pt x="942" y="321"/>
                    </a:lnTo>
                    <a:lnTo>
                      <a:pt x="942" y="328"/>
                    </a:lnTo>
                    <a:lnTo>
                      <a:pt x="928" y="329"/>
                    </a:lnTo>
                    <a:lnTo>
                      <a:pt x="904" y="329"/>
                    </a:lnTo>
                    <a:lnTo>
                      <a:pt x="913" y="330"/>
                    </a:lnTo>
                    <a:lnTo>
                      <a:pt x="938" y="332"/>
                    </a:lnTo>
                    <a:lnTo>
                      <a:pt x="954" y="339"/>
                    </a:lnTo>
                    <a:lnTo>
                      <a:pt x="957" y="346"/>
                    </a:lnTo>
                    <a:lnTo>
                      <a:pt x="945" y="354"/>
                    </a:lnTo>
                    <a:lnTo>
                      <a:pt x="933" y="348"/>
                    </a:lnTo>
                    <a:lnTo>
                      <a:pt x="922" y="345"/>
                    </a:lnTo>
                    <a:lnTo>
                      <a:pt x="915" y="342"/>
                    </a:lnTo>
                    <a:lnTo>
                      <a:pt x="907" y="343"/>
                    </a:lnTo>
                    <a:lnTo>
                      <a:pt x="928" y="351"/>
                    </a:lnTo>
                    <a:lnTo>
                      <a:pt x="927" y="355"/>
                    </a:lnTo>
                    <a:lnTo>
                      <a:pt x="909" y="355"/>
                    </a:lnTo>
                    <a:lnTo>
                      <a:pt x="902" y="358"/>
                    </a:lnTo>
                    <a:lnTo>
                      <a:pt x="908" y="363"/>
                    </a:lnTo>
                    <a:lnTo>
                      <a:pt x="923" y="361"/>
                    </a:lnTo>
                    <a:lnTo>
                      <a:pt x="928" y="365"/>
                    </a:lnTo>
                    <a:lnTo>
                      <a:pt x="922" y="371"/>
                    </a:lnTo>
                    <a:lnTo>
                      <a:pt x="923" y="375"/>
                    </a:lnTo>
                    <a:lnTo>
                      <a:pt x="942" y="377"/>
                    </a:lnTo>
                    <a:lnTo>
                      <a:pt x="948" y="375"/>
                    </a:lnTo>
                    <a:lnTo>
                      <a:pt x="953" y="379"/>
                    </a:lnTo>
                    <a:lnTo>
                      <a:pt x="948" y="388"/>
                    </a:lnTo>
                    <a:lnTo>
                      <a:pt x="941" y="389"/>
                    </a:lnTo>
                    <a:lnTo>
                      <a:pt x="930" y="379"/>
                    </a:lnTo>
                    <a:lnTo>
                      <a:pt x="909" y="377"/>
                    </a:lnTo>
                    <a:lnTo>
                      <a:pt x="906" y="379"/>
                    </a:lnTo>
                    <a:lnTo>
                      <a:pt x="901" y="385"/>
                    </a:lnTo>
                    <a:lnTo>
                      <a:pt x="908" y="395"/>
                    </a:lnTo>
                    <a:lnTo>
                      <a:pt x="912" y="410"/>
                    </a:lnTo>
                    <a:lnTo>
                      <a:pt x="916" y="409"/>
                    </a:lnTo>
                    <a:lnTo>
                      <a:pt x="913" y="403"/>
                    </a:lnTo>
                    <a:lnTo>
                      <a:pt x="933" y="403"/>
                    </a:lnTo>
                    <a:lnTo>
                      <a:pt x="934" y="415"/>
                    </a:lnTo>
                    <a:lnTo>
                      <a:pt x="917" y="417"/>
                    </a:lnTo>
                    <a:lnTo>
                      <a:pt x="897" y="423"/>
                    </a:lnTo>
                    <a:lnTo>
                      <a:pt x="877" y="414"/>
                    </a:lnTo>
                    <a:lnTo>
                      <a:pt x="871" y="411"/>
                    </a:lnTo>
                    <a:lnTo>
                      <a:pt x="891" y="412"/>
                    </a:lnTo>
                    <a:lnTo>
                      <a:pt x="874" y="406"/>
                    </a:lnTo>
                    <a:lnTo>
                      <a:pt x="860" y="407"/>
                    </a:lnTo>
                    <a:lnTo>
                      <a:pt x="845" y="399"/>
                    </a:lnTo>
                    <a:lnTo>
                      <a:pt x="839" y="401"/>
                    </a:lnTo>
                    <a:lnTo>
                      <a:pt x="856" y="411"/>
                    </a:lnTo>
                    <a:lnTo>
                      <a:pt x="845" y="421"/>
                    </a:lnTo>
                    <a:lnTo>
                      <a:pt x="836" y="423"/>
                    </a:lnTo>
                    <a:lnTo>
                      <a:pt x="818" y="417"/>
                    </a:lnTo>
                    <a:lnTo>
                      <a:pt x="814" y="421"/>
                    </a:lnTo>
                    <a:lnTo>
                      <a:pt x="821" y="425"/>
                    </a:lnTo>
                    <a:lnTo>
                      <a:pt x="805" y="428"/>
                    </a:lnTo>
                    <a:lnTo>
                      <a:pt x="812" y="434"/>
                    </a:lnTo>
                    <a:lnTo>
                      <a:pt x="821" y="431"/>
                    </a:lnTo>
                    <a:lnTo>
                      <a:pt x="827" y="432"/>
                    </a:lnTo>
                    <a:lnTo>
                      <a:pt x="835" y="428"/>
                    </a:lnTo>
                    <a:lnTo>
                      <a:pt x="847" y="432"/>
                    </a:lnTo>
                    <a:lnTo>
                      <a:pt x="843" y="437"/>
                    </a:lnTo>
                    <a:lnTo>
                      <a:pt x="821" y="439"/>
                    </a:lnTo>
                    <a:lnTo>
                      <a:pt x="827" y="446"/>
                    </a:lnTo>
                    <a:lnTo>
                      <a:pt x="847" y="440"/>
                    </a:lnTo>
                    <a:lnTo>
                      <a:pt x="854" y="448"/>
                    </a:lnTo>
                    <a:lnTo>
                      <a:pt x="838" y="451"/>
                    </a:lnTo>
                    <a:lnTo>
                      <a:pt x="847" y="458"/>
                    </a:lnTo>
                    <a:lnTo>
                      <a:pt x="864" y="454"/>
                    </a:lnTo>
                    <a:lnTo>
                      <a:pt x="878" y="462"/>
                    </a:lnTo>
                    <a:lnTo>
                      <a:pt x="891" y="466"/>
                    </a:lnTo>
                    <a:lnTo>
                      <a:pt x="901" y="474"/>
                    </a:lnTo>
                    <a:lnTo>
                      <a:pt x="905" y="484"/>
                    </a:lnTo>
                    <a:lnTo>
                      <a:pt x="909" y="481"/>
                    </a:lnTo>
                    <a:lnTo>
                      <a:pt x="917" y="486"/>
                    </a:lnTo>
                    <a:lnTo>
                      <a:pt x="915" y="511"/>
                    </a:lnTo>
                    <a:lnTo>
                      <a:pt x="908" y="511"/>
                    </a:lnTo>
                    <a:lnTo>
                      <a:pt x="901" y="506"/>
                    </a:lnTo>
                    <a:lnTo>
                      <a:pt x="895" y="508"/>
                    </a:lnTo>
                    <a:lnTo>
                      <a:pt x="894" y="513"/>
                    </a:lnTo>
                    <a:lnTo>
                      <a:pt x="874" y="509"/>
                    </a:lnTo>
                    <a:lnTo>
                      <a:pt x="860" y="491"/>
                    </a:lnTo>
                    <a:lnTo>
                      <a:pt x="860" y="484"/>
                    </a:lnTo>
                    <a:lnTo>
                      <a:pt x="835" y="477"/>
                    </a:lnTo>
                    <a:lnTo>
                      <a:pt x="815" y="476"/>
                    </a:lnTo>
                    <a:lnTo>
                      <a:pt x="805" y="465"/>
                    </a:lnTo>
                    <a:lnTo>
                      <a:pt x="791" y="462"/>
                    </a:lnTo>
                    <a:lnTo>
                      <a:pt x="784" y="466"/>
                    </a:lnTo>
                    <a:lnTo>
                      <a:pt x="798" y="471"/>
                    </a:lnTo>
                    <a:lnTo>
                      <a:pt x="798" y="478"/>
                    </a:lnTo>
                    <a:lnTo>
                      <a:pt x="812" y="482"/>
                    </a:lnTo>
                    <a:lnTo>
                      <a:pt x="839" y="484"/>
                    </a:lnTo>
                    <a:lnTo>
                      <a:pt x="838" y="492"/>
                    </a:lnTo>
                    <a:lnTo>
                      <a:pt x="817" y="498"/>
                    </a:lnTo>
                    <a:lnTo>
                      <a:pt x="790" y="498"/>
                    </a:lnTo>
                    <a:lnTo>
                      <a:pt x="795" y="503"/>
                    </a:lnTo>
                    <a:lnTo>
                      <a:pt x="788" y="510"/>
                    </a:lnTo>
                    <a:lnTo>
                      <a:pt x="777" y="510"/>
                    </a:lnTo>
                    <a:lnTo>
                      <a:pt x="779" y="513"/>
                    </a:lnTo>
                    <a:lnTo>
                      <a:pt x="794" y="516"/>
                    </a:lnTo>
                    <a:lnTo>
                      <a:pt x="808" y="515"/>
                    </a:lnTo>
                    <a:lnTo>
                      <a:pt x="814" y="513"/>
                    </a:lnTo>
                    <a:lnTo>
                      <a:pt x="824" y="513"/>
                    </a:lnTo>
                    <a:lnTo>
                      <a:pt x="823" y="520"/>
                    </a:lnTo>
                    <a:lnTo>
                      <a:pt x="805" y="521"/>
                    </a:lnTo>
                    <a:lnTo>
                      <a:pt x="791" y="521"/>
                    </a:lnTo>
                    <a:lnTo>
                      <a:pt x="795" y="526"/>
                    </a:lnTo>
                    <a:lnTo>
                      <a:pt x="812" y="526"/>
                    </a:lnTo>
                    <a:lnTo>
                      <a:pt x="824" y="523"/>
                    </a:lnTo>
                    <a:lnTo>
                      <a:pt x="833" y="523"/>
                    </a:lnTo>
                    <a:lnTo>
                      <a:pt x="838" y="515"/>
                    </a:lnTo>
                    <a:lnTo>
                      <a:pt x="849" y="514"/>
                    </a:lnTo>
                    <a:lnTo>
                      <a:pt x="853" y="521"/>
                    </a:lnTo>
                    <a:lnTo>
                      <a:pt x="885" y="521"/>
                    </a:lnTo>
                    <a:lnTo>
                      <a:pt x="888" y="523"/>
                    </a:lnTo>
                    <a:lnTo>
                      <a:pt x="895" y="521"/>
                    </a:lnTo>
                    <a:lnTo>
                      <a:pt x="900" y="522"/>
                    </a:lnTo>
                    <a:lnTo>
                      <a:pt x="899" y="526"/>
                    </a:lnTo>
                    <a:lnTo>
                      <a:pt x="873" y="539"/>
                    </a:lnTo>
                    <a:lnTo>
                      <a:pt x="865" y="539"/>
                    </a:lnTo>
                    <a:lnTo>
                      <a:pt x="860" y="547"/>
                    </a:lnTo>
                    <a:lnTo>
                      <a:pt x="854" y="546"/>
                    </a:lnTo>
                    <a:lnTo>
                      <a:pt x="847" y="554"/>
                    </a:lnTo>
                    <a:lnTo>
                      <a:pt x="841" y="554"/>
                    </a:lnTo>
                    <a:lnTo>
                      <a:pt x="832" y="563"/>
                    </a:lnTo>
                    <a:lnTo>
                      <a:pt x="817" y="563"/>
                    </a:lnTo>
                    <a:lnTo>
                      <a:pt x="804" y="569"/>
                    </a:lnTo>
                    <a:lnTo>
                      <a:pt x="797" y="566"/>
                    </a:lnTo>
                    <a:lnTo>
                      <a:pt x="779" y="575"/>
                    </a:lnTo>
                    <a:lnTo>
                      <a:pt x="771" y="575"/>
                    </a:lnTo>
                    <a:lnTo>
                      <a:pt x="765" y="572"/>
                    </a:lnTo>
                    <a:lnTo>
                      <a:pt x="758" y="576"/>
                    </a:lnTo>
                    <a:lnTo>
                      <a:pt x="750" y="574"/>
                    </a:lnTo>
                    <a:lnTo>
                      <a:pt x="744" y="579"/>
                    </a:lnTo>
                    <a:lnTo>
                      <a:pt x="736" y="578"/>
                    </a:lnTo>
                    <a:lnTo>
                      <a:pt x="721" y="569"/>
                    </a:lnTo>
                    <a:lnTo>
                      <a:pt x="711" y="569"/>
                    </a:lnTo>
                    <a:lnTo>
                      <a:pt x="716" y="573"/>
                    </a:lnTo>
                    <a:lnTo>
                      <a:pt x="726" y="578"/>
                    </a:lnTo>
                    <a:lnTo>
                      <a:pt x="724" y="588"/>
                    </a:lnTo>
                    <a:lnTo>
                      <a:pt x="706" y="590"/>
                    </a:lnTo>
                    <a:lnTo>
                      <a:pt x="699" y="601"/>
                    </a:lnTo>
                    <a:lnTo>
                      <a:pt x="691" y="613"/>
                    </a:lnTo>
                    <a:lnTo>
                      <a:pt x="678" y="631"/>
                    </a:lnTo>
                    <a:lnTo>
                      <a:pt x="662" y="629"/>
                    </a:lnTo>
                    <a:lnTo>
                      <a:pt x="661" y="641"/>
                    </a:lnTo>
                    <a:lnTo>
                      <a:pt x="647" y="648"/>
                    </a:lnTo>
                    <a:lnTo>
                      <a:pt x="640" y="643"/>
                    </a:lnTo>
                    <a:lnTo>
                      <a:pt x="629" y="648"/>
                    </a:lnTo>
                    <a:lnTo>
                      <a:pt x="626" y="642"/>
                    </a:lnTo>
                    <a:lnTo>
                      <a:pt x="628" y="629"/>
                    </a:lnTo>
                    <a:lnTo>
                      <a:pt x="619" y="627"/>
                    </a:lnTo>
                    <a:lnTo>
                      <a:pt x="616" y="632"/>
                    </a:lnTo>
                    <a:lnTo>
                      <a:pt x="613" y="656"/>
                    </a:lnTo>
                    <a:lnTo>
                      <a:pt x="579" y="662"/>
                    </a:lnTo>
                    <a:lnTo>
                      <a:pt x="578" y="666"/>
                    </a:lnTo>
                    <a:lnTo>
                      <a:pt x="583" y="673"/>
                    </a:lnTo>
                    <a:lnTo>
                      <a:pt x="583" y="679"/>
                    </a:lnTo>
                    <a:lnTo>
                      <a:pt x="567" y="680"/>
                    </a:lnTo>
                    <a:lnTo>
                      <a:pt x="566" y="692"/>
                    </a:lnTo>
                    <a:lnTo>
                      <a:pt x="572" y="699"/>
                    </a:lnTo>
                    <a:lnTo>
                      <a:pt x="569" y="707"/>
                    </a:lnTo>
                    <a:lnTo>
                      <a:pt x="555" y="707"/>
                    </a:lnTo>
                    <a:lnTo>
                      <a:pt x="558" y="717"/>
                    </a:lnTo>
                    <a:lnTo>
                      <a:pt x="572" y="719"/>
                    </a:lnTo>
                    <a:lnTo>
                      <a:pt x="573" y="735"/>
                    </a:lnTo>
                    <a:lnTo>
                      <a:pt x="558" y="732"/>
                    </a:lnTo>
                    <a:lnTo>
                      <a:pt x="564" y="742"/>
                    </a:lnTo>
                    <a:lnTo>
                      <a:pt x="563" y="749"/>
                    </a:lnTo>
                    <a:lnTo>
                      <a:pt x="557" y="750"/>
                    </a:lnTo>
                    <a:lnTo>
                      <a:pt x="554" y="765"/>
                    </a:lnTo>
                    <a:lnTo>
                      <a:pt x="546" y="763"/>
                    </a:lnTo>
                    <a:lnTo>
                      <a:pt x="539" y="770"/>
                    </a:lnTo>
                    <a:lnTo>
                      <a:pt x="545" y="776"/>
                    </a:lnTo>
                    <a:lnTo>
                      <a:pt x="539" y="789"/>
                    </a:lnTo>
                    <a:lnTo>
                      <a:pt x="548" y="806"/>
                    </a:lnTo>
                    <a:lnTo>
                      <a:pt x="543" y="817"/>
                    </a:lnTo>
                    <a:lnTo>
                      <a:pt x="536" y="821"/>
                    </a:lnTo>
                    <a:lnTo>
                      <a:pt x="537" y="828"/>
                    </a:lnTo>
                    <a:lnTo>
                      <a:pt x="531" y="837"/>
                    </a:lnTo>
                    <a:lnTo>
                      <a:pt x="532" y="844"/>
                    </a:lnTo>
                    <a:lnTo>
                      <a:pt x="519" y="845"/>
                    </a:lnTo>
                    <a:lnTo>
                      <a:pt x="528" y="854"/>
                    </a:lnTo>
                    <a:lnTo>
                      <a:pt x="522" y="868"/>
                    </a:lnTo>
                    <a:lnTo>
                      <a:pt x="514" y="862"/>
                    </a:lnTo>
                    <a:lnTo>
                      <a:pt x="503" y="868"/>
                    </a:lnTo>
                    <a:lnTo>
                      <a:pt x="499" y="861"/>
                    </a:lnTo>
                    <a:lnTo>
                      <a:pt x="501" y="851"/>
                    </a:lnTo>
                    <a:lnTo>
                      <a:pt x="483" y="842"/>
                    </a:lnTo>
                    <a:lnTo>
                      <a:pt x="477" y="831"/>
                    </a:lnTo>
                    <a:lnTo>
                      <a:pt x="451" y="833"/>
                    </a:lnTo>
                    <a:lnTo>
                      <a:pt x="447" y="841"/>
                    </a:lnTo>
                    <a:lnTo>
                      <a:pt x="442" y="838"/>
                    </a:lnTo>
                    <a:lnTo>
                      <a:pt x="440" y="826"/>
                    </a:lnTo>
                    <a:lnTo>
                      <a:pt x="430" y="820"/>
                    </a:lnTo>
                    <a:lnTo>
                      <a:pt x="429" y="814"/>
                    </a:lnTo>
                    <a:lnTo>
                      <a:pt x="421" y="807"/>
                    </a:lnTo>
                    <a:lnTo>
                      <a:pt x="415" y="795"/>
                    </a:lnTo>
                    <a:lnTo>
                      <a:pt x="414" y="787"/>
                    </a:lnTo>
                    <a:lnTo>
                      <a:pt x="400" y="779"/>
                    </a:lnTo>
                    <a:lnTo>
                      <a:pt x="398" y="775"/>
                    </a:lnTo>
                    <a:lnTo>
                      <a:pt x="403" y="769"/>
                    </a:lnTo>
                    <a:lnTo>
                      <a:pt x="400" y="765"/>
                    </a:lnTo>
                    <a:lnTo>
                      <a:pt x="400" y="758"/>
                    </a:lnTo>
                    <a:lnTo>
                      <a:pt x="391" y="749"/>
                    </a:lnTo>
                    <a:lnTo>
                      <a:pt x="390" y="745"/>
                    </a:lnTo>
                    <a:lnTo>
                      <a:pt x="381" y="738"/>
                    </a:lnTo>
                    <a:lnTo>
                      <a:pt x="381" y="724"/>
                    </a:lnTo>
                    <a:lnTo>
                      <a:pt x="395" y="722"/>
                    </a:lnTo>
                    <a:lnTo>
                      <a:pt x="395" y="714"/>
                    </a:lnTo>
                    <a:lnTo>
                      <a:pt x="400" y="705"/>
                    </a:lnTo>
                    <a:lnTo>
                      <a:pt x="406" y="708"/>
                    </a:lnTo>
                    <a:lnTo>
                      <a:pt x="409" y="701"/>
                    </a:lnTo>
                    <a:lnTo>
                      <a:pt x="394" y="692"/>
                    </a:lnTo>
                    <a:lnTo>
                      <a:pt x="386" y="698"/>
                    </a:lnTo>
                    <a:lnTo>
                      <a:pt x="377" y="713"/>
                    </a:lnTo>
                    <a:lnTo>
                      <a:pt x="370" y="711"/>
                    </a:lnTo>
                    <a:lnTo>
                      <a:pt x="372" y="696"/>
                    </a:lnTo>
                    <a:lnTo>
                      <a:pt x="369" y="679"/>
                    </a:lnTo>
                    <a:lnTo>
                      <a:pt x="371" y="673"/>
                    </a:lnTo>
                    <a:lnTo>
                      <a:pt x="354" y="661"/>
                    </a:lnTo>
                    <a:lnTo>
                      <a:pt x="356" y="658"/>
                    </a:lnTo>
                    <a:lnTo>
                      <a:pt x="366" y="658"/>
                    </a:lnTo>
                    <a:lnTo>
                      <a:pt x="362" y="649"/>
                    </a:lnTo>
                    <a:lnTo>
                      <a:pt x="353" y="648"/>
                    </a:lnTo>
                    <a:lnTo>
                      <a:pt x="345" y="635"/>
                    </a:lnTo>
                    <a:lnTo>
                      <a:pt x="348" y="624"/>
                    </a:lnTo>
                    <a:lnTo>
                      <a:pt x="356" y="624"/>
                    </a:lnTo>
                    <a:lnTo>
                      <a:pt x="362" y="615"/>
                    </a:lnTo>
                    <a:lnTo>
                      <a:pt x="351" y="613"/>
                    </a:lnTo>
                    <a:lnTo>
                      <a:pt x="342" y="617"/>
                    </a:lnTo>
                    <a:lnTo>
                      <a:pt x="340" y="612"/>
                    </a:lnTo>
                    <a:lnTo>
                      <a:pt x="345" y="600"/>
                    </a:lnTo>
                    <a:lnTo>
                      <a:pt x="368" y="592"/>
                    </a:lnTo>
                    <a:lnTo>
                      <a:pt x="379" y="595"/>
                    </a:lnTo>
                    <a:lnTo>
                      <a:pt x="391" y="599"/>
                    </a:lnTo>
                    <a:lnTo>
                      <a:pt x="398" y="597"/>
                    </a:lnTo>
                    <a:lnTo>
                      <a:pt x="394" y="590"/>
                    </a:lnTo>
                    <a:lnTo>
                      <a:pt x="372" y="589"/>
                    </a:lnTo>
                    <a:lnTo>
                      <a:pt x="364" y="589"/>
                    </a:lnTo>
                    <a:lnTo>
                      <a:pt x="348" y="595"/>
                    </a:lnTo>
                    <a:lnTo>
                      <a:pt x="344" y="595"/>
                    </a:lnTo>
                    <a:lnTo>
                      <a:pt x="342" y="589"/>
                    </a:lnTo>
                    <a:lnTo>
                      <a:pt x="360" y="583"/>
                    </a:lnTo>
                    <a:lnTo>
                      <a:pt x="377" y="583"/>
                    </a:lnTo>
                    <a:lnTo>
                      <a:pt x="395" y="586"/>
                    </a:lnTo>
                    <a:lnTo>
                      <a:pt x="399" y="580"/>
                    </a:lnTo>
                    <a:lnTo>
                      <a:pt x="390" y="580"/>
                    </a:lnTo>
                    <a:lnTo>
                      <a:pt x="385" y="576"/>
                    </a:lnTo>
                    <a:lnTo>
                      <a:pt x="370" y="580"/>
                    </a:lnTo>
                    <a:lnTo>
                      <a:pt x="362" y="578"/>
                    </a:lnTo>
                    <a:lnTo>
                      <a:pt x="362" y="572"/>
                    </a:lnTo>
                    <a:lnTo>
                      <a:pt x="377" y="569"/>
                    </a:lnTo>
                    <a:lnTo>
                      <a:pt x="394" y="569"/>
                    </a:lnTo>
                    <a:lnTo>
                      <a:pt x="394" y="565"/>
                    </a:lnTo>
                    <a:lnTo>
                      <a:pt x="386" y="561"/>
                    </a:lnTo>
                    <a:lnTo>
                      <a:pt x="390" y="550"/>
                    </a:lnTo>
                    <a:lnTo>
                      <a:pt x="403" y="545"/>
                    </a:lnTo>
                    <a:lnTo>
                      <a:pt x="397" y="539"/>
                    </a:lnTo>
                    <a:lnTo>
                      <a:pt x="403" y="535"/>
                    </a:lnTo>
                    <a:lnTo>
                      <a:pt x="401" y="528"/>
                    </a:lnTo>
                    <a:lnTo>
                      <a:pt x="386" y="530"/>
                    </a:lnTo>
                    <a:lnTo>
                      <a:pt x="364" y="528"/>
                    </a:lnTo>
                    <a:lnTo>
                      <a:pt x="350" y="519"/>
                    </a:lnTo>
                    <a:lnTo>
                      <a:pt x="335" y="516"/>
                    </a:lnTo>
                    <a:lnTo>
                      <a:pt x="326" y="506"/>
                    </a:lnTo>
                    <a:lnTo>
                      <a:pt x="331" y="505"/>
                    </a:lnTo>
                    <a:lnTo>
                      <a:pt x="347" y="506"/>
                    </a:lnTo>
                    <a:lnTo>
                      <a:pt x="362" y="510"/>
                    </a:lnTo>
                    <a:lnTo>
                      <a:pt x="370" y="510"/>
                    </a:lnTo>
                    <a:lnTo>
                      <a:pt x="391" y="520"/>
                    </a:lnTo>
                    <a:lnTo>
                      <a:pt x="398" y="517"/>
                    </a:lnTo>
                    <a:lnTo>
                      <a:pt x="385" y="511"/>
                    </a:lnTo>
                    <a:lnTo>
                      <a:pt x="386" y="506"/>
                    </a:lnTo>
                    <a:lnTo>
                      <a:pt x="380" y="500"/>
                    </a:lnTo>
                    <a:lnTo>
                      <a:pt x="388" y="495"/>
                    </a:lnTo>
                    <a:lnTo>
                      <a:pt x="377" y="493"/>
                    </a:lnTo>
                    <a:lnTo>
                      <a:pt x="362" y="485"/>
                    </a:lnTo>
                    <a:lnTo>
                      <a:pt x="368" y="480"/>
                    </a:lnTo>
                    <a:lnTo>
                      <a:pt x="353" y="472"/>
                    </a:lnTo>
                    <a:lnTo>
                      <a:pt x="350" y="467"/>
                    </a:lnTo>
                    <a:lnTo>
                      <a:pt x="341" y="466"/>
                    </a:lnTo>
                    <a:lnTo>
                      <a:pt x="341" y="474"/>
                    </a:lnTo>
                    <a:lnTo>
                      <a:pt x="335" y="475"/>
                    </a:lnTo>
                    <a:lnTo>
                      <a:pt x="333" y="485"/>
                    </a:lnTo>
                    <a:lnTo>
                      <a:pt x="318" y="484"/>
                    </a:lnTo>
                    <a:lnTo>
                      <a:pt x="306" y="476"/>
                    </a:lnTo>
                    <a:lnTo>
                      <a:pt x="321" y="473"/>
                    </a:lnTo>
                    <a:lnTo>
                      <a:pt x="314" y="467"/>
                    </a:lnTo>
                    <a:lnTo>
                      <a:pt x="318" y="461"/>
                    </a:lnTo>
                    <a:lnTo>
                      <a:pt x="312" y="452"/>
                    </a:lnTo>
                    <a:lnTo>
                      <a:pt x="315" y="450"/>
                    </a:lnTo>
                    <a:lnTo>
                      <a:pt x="327" y="452"/>
                    </a:lnTo>
                    <a:lnTo>
                      <a:pt x="325" y="436"/>
                    </a:lnTo>
                    <a:lnTo>
                      <a:pt x="310" y="433"/>
                    </a:lnTo>
                    <a:lnTo>
                      <a:pt x="315" y="423"/>
                    </a:lnTo>
                    <a:lnTo>
                      <a:pt x="301" y="411"/>
                    </a:lnTo>
                    <a:lnTo>
                      <a:pt x="305" y="403"/>
                    </a:lnTo>
                    <a:lnTo>
                      <a:pt x="296" y="399"/>
                    </a:lnTo>
                    <a:lnTo>
                      <a:pt x="292" y="385"/>
                    </a:lnTo>
                    <a:lnTo>
                      <a:pt x="298" y="382"/>
                    </a:lnTo>
                    <a:lnTo>
                      <a:pt x="291" y="377"/>
                    </a:lnTo>
                    <a:lnTo>
                      <a:pt x="282" y="373"/>
                    </a:lnTo>
                    <a:lnTo>
                      <a:pt x="261" y="351"/>
                    </a:lnTo>
                    <a:lnTo>
                      <a:pt x="252" y="349"/>
                    </a:lnTo>
                    <a:lnTo>
                      <a:pt x="255" y="340"/>
                    </a:lnTo>
                    <a:lnTo>
                      <a:pt x="240" y="336"/>
                    </a:lnTo>
                    <a:lnTo>
                      <a:pt x="231" y="336"/>
                    </a:lnTo>
                    <a:lnTo>
                      <a:pt x="226" y="330"/>
                    </a:lnTo>
                    <a:lnTo>
                      <a:pt x="215" y="332"/>
                    </a:lnTo>
                    <a:lnTo>
                      <a:pt x="208" y="329"/>
                    </a:lnTo>
                    <a:lnTo>
                      <a:pt x="209" y="327"/>
                    </a:lnTo>
                    <a:lnTo>
                      <a:pt x="192" y="324"/>
                    </a:lnTo>
                    <a:lnTo>
                      <a:pt x="182" y="327"/>
                    </a:lnTo>
                    <a:lnTo>
                      <a:pt x="178" y="321"/>
                    </a:lnTo>
                    <a:lnTo>
                      <a:pt x="172" y="321"/>
                    </a:lnTo>
                    <a:lnTo>
                      <a:pt x="168" y="326"/>
                    </a:lnTo>
                    <a:lnTo>
                      <a:pt x="158" y="326"/>
                    </a:lnTo>
                    <a:lnTo>
                      <a:pt x="158" y="321"/>
                    </a:lnTo>
                    <a:lnTo>
                      <a:pt x="152" y="321"/>
                    </a:lnTo>
                    <a:lnTo>
                      <a:pt x="149" y="328"/>
                    </a:lnTo>
                    <a:lnTo>
                      <a:pt x="138" y="330"/>
                    </a:lnTo>
                    <a:lnTo>
                      <a:pt x="133" y="329"/>
                    </a:lnTo>
                    <a:lnTo>
                      <a:pt x="131" y="323"/>
                    </a:lnTo>
                    <a:lnTo>
                      <a:pt x="123" y="324"/>
                    </a:lnTo>
                    <a:lnTo>
                      <a:pt x="118" y="328"/>
                    </a:lnTo>
                    <a:lnTo>
                      <a:pt x="111" y="323"/>
                    </a:lnTo>
                    <a:lnTo>
                      <a:pt x="103" y="323"/>
                    </a:lnTo>
                    <a:lnTo>
                      <a:pt x="104" y="328"/>
                    </a:lnTo>
                    <a:lnTo>
                      <a:pt x="113" y="329"/>
                    </a:lnTo>
                    <a:lnTo>
                      <a:pt x="113" y="333"/>
                    </a:lnTo>
                    <a:lnTo>
                      <a:pt x="102" y="333"/>
                    </a:lnTo>
                    <a:lnTo>
                      <a:pt x="96" y="330"/>
                    </a:lnTo>
                    <a:lnTo>
                      <a:pt x="73" y="328"/>
                    </a:lnTo>
                    <a:lnTo>
                      <a:pt x="59" y="320"/>
                    </a:lnTo>
                    <a:lnTo>
                      <a:pt x="76" y="314"/>
                    </a:lnTo>
                    <a:lnTo>
                      <a:pt x="89" y="314"/>
                    </a:lnTo>
                    <a:lnTo>
                      <a:pt x="88" y="309"/>
                    </a:lnTo>
                    <a:lnTo>
                      <a:pt x="58" y="308"/>
                    </a:lnTo>
                    <a:lnTo>
                      <a:pt x="60" y="300"/>
                    </a:lnTo>
                    <a:lnTo>
                      <a:pt x="52" y="300"/>
                    </a:lnTo>
                    <a:lnTo>
                      <a:pt x="49" y="305"/>
                    </a:lnTo>
                    <a:lnTo>
                      <a:pt x="37" y="305"/>
                    </a:lnTo>
                    <a:lnTo>
                      <a:pt x="29" y="297"/>
                    </a:lnTo>
                    <a:lnTo>
                      <a:pt x="46" y="292"/>
                    </a:lnTo>
                    <a:lnTo>
                      <a:pt x="61" y="292"/>
                    </a:lnTo>
                    <a:lnTo>
                      <a:pt x="73" y="296"/>
                    </a:lnTo>
                    <a:lnTo>
                      <a:pt x="89" y="295"/>
                    </a:lnTo>
                    <a:lnTo>
                      <a:pt x="93" y="294"/>
                    </a:lnTo>
                    <a:lnTo>
                      <a:pt x="109" y="299"/>
                    </a:lnTo>
                    <a:lnTo>
                      <a:pt x="117" y="297"/>
                    </a:lnTo>
                    <a:lnTo>
                      <a:pt x="116" y="294"/>
                    </a:lnTo>
                    <a:lnTo>
                      <a:pt x="94" y="291"/>
                    </a:lnTo>
                    <a:lnTo>
                      <a:pt x="75" y="292"/>
                    </a:lnTo>
                    <a:lnTo>
                      <a:pt x="76" y="290"/>
                    </a:lnTo>
                    <a:lnTo>
                      <a:pt x="96" y="286"/>
                    </a:lnTo>
                    <a:lnTo>
                      <a:pt x="104" y="286"/>
                    </a:lnTo>
                    <a:lnTo>
                      <a:pt x="113" y="289"/>
                    </a:lnTo>
                    <a:lnTo>
                      <a:pt x="126" y="283"/>
                    </a:lnTo>
                    <a:lnTo>
                      <a:pt x="119" y="278"/>
                    </a:lnTo>
                    <a:lnTo>
                      <a:pt x="105" y="277"/>
                    </a:lnTo>
                    <a:lnTo>
                      <a:pt x="98" y="280"/>
                    </a:lnTo>
                    <a:lnTo>
                      <a:pt x="87" y="281"/>
                    </a:lnTo>
                    <a:lnTo>
                      <a:pt x="79" y="279"/>
                    </a:lnTo>
                    <a:lnTo>
                      <a:pt x="70" y="284"/>
                    </a:lnTo>
                    <a:lnTo>
                      <a:pt x="52" y="281"/>
                    </a:lnTo>
                    <a:lnTo>
                      <a:pt x="52" y="277"/>
                    </a:lnTo>
                    <a:lnTo>
                      <a:pt x="45" y="277"/>
                    </a:lnTo>
                    <a:lnTo>
                      <a:pt x="43" y="273"/>
                    </a:lnTo>
                    <a:lnTo>
                      <a:pt x="28" y="272"/>
                    </a:lnTo>
                    <a:lnTo>
                      <a:pt x="28" y="271"/>
                    </a:lnTo>
                    <a:lnTo>
                      <a:pt x="15" y="270"/>
                    </a:lnTo>
                    <a:lnTo>
                      <a:pt x="0" y="262"/>
                    </a:lnTo>
                    <a:lnTo>
                      <a:pt x="1" y="259"/>
                    </a:lnTo>
                    <a:lnTo>
                      <a:pt x="5" y="257"/>
                    </a:lnTo>
                    <a:lnTo>
                      <a:pt x="1" y="255"/>
                    </a:lnTo>
                    <a:lnTo>
                      <a:pt x="2" y="252"/>
                    </a:lnTo>
                    <a:lnTo>
                      <a:pt x="13" y="247"/>
                    </a:lnTo>
                    <a:lnTo>
                      <a:pt x="19" y="244"/>
                    </a:lnTo>
                    <a:lnTo>
                      <a:pt x="30" y="244"/>
                    </a:lnTo>
                    <a:lnTo>
                      <a:pt x="37" y="246"/>
                    </a:lnTo>
                    <a:lnTo>
                      <a:pt x="55" y="237"/>
                    </a:lnTo>
                    <a:lnTo>
                      <a:pt x="69" y="237"/>
                    </a:lnTo>
                    <a:lnTo>
                      <a:pt x="74" y="234"/>
                    </a:lnTo>
                    <a:lnTo>
                      <a:pt x="67" y="232"/>
                    </a:lnTo>
                    <a:lnTo>
                      <a:pt x="79" y="231"/>
                    </a:lnTo>
                    <a:lnTo>
                      <a:pt x="87" y="225"/>
                    </a:lnTo>
                    <a:lnTo>
                      <a:pt x="113" y="225"/>
                    </a:lnTo>
                    <a:lnTo>
                      <a:pt x="120" y="227"/>
                    </a:lnTo>
                    <a:lnTo>
                      <a:pt x="148" y="209"/>
                    </a:lnTo>
                    <a:lnTo>
                      <a:pt x="138" y="200"/>
                    </a:lnTo>
                    <a:lnTo>
                      <a:pt x="155" y="196"/>
                    </a:lnTo>
                    <a:lnTo>
                      <a:pt x="148" y="193"/>
                    </a:lnTo>
                    <a:lnTo>
                      <a:pt x="153" y="190"/>
                    </a:lnTo>
                    <a:lnTo>
                      <a:pt x="158" y="188"/>
                    </a:lnTo>
                    <a:lnTo>
                      <a:pt x="152" y="183"/>
                    </a:lnTo>
                    <a:lnTo>
                      <a:pt x="141" y="188"/>
                    </a:lnTo>
                    <a:lnTo>
                      <a:pt x="135" y="187"/>
                    </a:lnTo>
                    <a:lnTo>
                      <a:pt x="128" y="190"/>
                    </a:lnTo>
                    <a:lnTo>
                      <a:pt x="103" y="188"/>
                    </a:lnTo>
                    <a:lnTo>
                      <a:pt x="103" y="184"/>
                    </a:lnTo>
                    <a:lnTo>
                      <a:pt x="98" y="181"/>
                    </a:lnTo>
                    <a:lnTo>
                      <a:pt x="98" y="173"/>
                    </a:lnTo>
                    <a:lnTo>
                      <a:pt x="114" y="169"/>
                    </a:lnTo>
                    <a:lnTo>
                      <a:pt x="125" y="163"/>
                    </a:lnTo>
                    <a:lnTo>
                      <a:pt x="133" y="162"/>
                    </a:lnTo>
                    <a:lnTo>
                      <a:pt x="133" y="157"/>
                    </a:lnTo>
                    <a:lnTo>
                      <a:pt x="159" y="141"/>
                    </a:lnTo>
                    <a:lnTo>
                      <a:pt x="164" y="141"/>
                    </a:lnTo>
                    <a:lnTo>
                      <a:pt x="168" y="151"/>
                    </a:lnTo>
                    <a:lnTo>
                      <a:pt x="174" y="150"/>
                    </a:lnTo>
                    <a:lnTo>
                      <a:pt x="173" y="137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207" y="137"/>
                    </a:lnTo>
                    <a:lnTo>
                      <a:pt x="207" y="131"/>
                    </a:lnTo>
                    <a:lnTo>
                      <a:pt x="202" y="127"/>
                    </a:lnTo>
                    <a:lnTo>
                      <a:pt x="211" y="121"/>
                    </a:lnTo>
                    <a:lnTo>
                      <a:pt x="200" y="117"/>
                    </a:lnTo>
                    <a:lnTo>
                      <a:pt x="199" y="113"/>
                    </a:lnTo>
                    <a:lnTo>
                      <a:pt x="196" y="108"/>
                    </a:lnTo>
                    <a:lnTo>
                      <a:pt x="199" y="107"/>
                    </a:lnTo>
                    <a:lnTo>
                      <a:pt x="209" y="104"/>
                    </a:lnTo>
                    <a:lnTo>
                      <a:pt x="233" y="104"/>
                    </a:lnTo>
                    <a:lnTo>
                      <a:pt x="241" y="107"/>
                    </a:lnTo>
                    <a:lnTo>
                      <a:pt x="241" y="113"/>
                    </a:lnTo>
                    <a:lnTo>
                      <a:pt x="270" y="123"/>
                    </a:lnTo>
                    <a:lnTo>
                      <a:pt x="268" y="116"/>
                    </a:lnTo>
                    <a:lnTo>
                      <a:pt x="251" y="107"/>
                    </a:lnTo>
                    <a:lnTo>
                      <a:pt x="247" y="102"/>
                    </a:lnTo>
                    <a:lnTo>
                      <a:pt x="233" y="96"/>
                    </a:lnTo>
                    <a:lnTo>
                      <a:pt x="236" y="94"/>
                    </a:lnTo>
                    <a:lnTo>
                      <a:pt x="265" y="89"/>
                    </a:lnTo>
                    <a:lnTo>
                      <a:pt x="279" y="89"/>
                    </a:lnTo>
                    <a:lnTo>
                      <a:pt x="292" y="85"/>
                    </a:lnTo>
                    <a:lnTo>
                      <a:pt x="307" y="86"/>
                    </a:lnTo>
                    <a:lnTo>
                      <a:pt x="305" y="80"/>
                    </a:lnTo>
                    <a:lnTo>
                      <a:pt x="323" y="78"/>
                    </a:lnTo>
                    <a:lnTo>
                      <a:pt x="329" y="80"/>
                    </a:lnTo>
                    <a:lnTo>
                      <a:pt x="333" y="92"/>
                    </a:lnTo>
                    <a:lnTo>
                      <a:pt x="331" y="117"/>
                    </a:lnTo>
                    <a:lnTo>
                      <a:pt x="335" y="119"/>
                    </a:lnTo>
                    <a:lnTo>
                      <a:pt x="340" y="117"/>
                    </a:lnTo>
                    <a:lnTo>
                      <a:pt x="351" y="102"/>
                    </a:lnTo>
                    <a:lnTo>
                      <a:pt x="347" y="100"/>
                    </a:lnTo>
                    <a:lnTo>
                      <a:pt x="351" y="98"/>
                    </a:lnTo>
                    <a:lnTo>
                      <a:pt x="365" y="100"/>
                    </a:lnTo>
                    <a:lnTo>
                      <a:pt x="404" y="117"/>
                    </a:lnTo>
                    <a:lnTo>
                      <a:pt x="409" y="114"/>
                    </a:lnTo>
                    <a:lnTo>
                      <a:pt x="381" y="102"/>
                    </a:lnTo>
                    <a:lnTo>
                      <a:pt x="406" y="102"/>
                    </a:lnTo>
                    <a:lnTo>
                      <a:pt x="399" y="98"/>
                    </a:lnTo>
                    <a:lnTo>
                      <a:pt x="384" y="89"/>
                    </a:lnTo>
                    <a:lnTo>
                      <a:pt x="385" y="77"/>
                    </a:lnTo>
                    <a:lnTo>
                      <a:pt x="380" y="73"/>
                    </a:lnTo>
                    <a:lnTo>
                      <a:pt x="384" y="70"/>
                    </a:lnTo>
                    <a:lnTo>
                      <a:pt x="406" y="70"/>
                    </a:lnTo>
                    <a:lnTo>
                      <a:pt x="416" y="75"/>
                    </a:lnTo>
                    <a:lnTo>
                      <a:pt x="418" y="79"/>
                    </a:lnTo>
                    <a:lnTo>
                      <a:pt x="436" y="83"/>
                    </a:lnTo>
                    <a:lnTo>
                      <a:pt x="436" y="87"/>
                    </a:lnTo>
                    <a:lnTo>
                      <a:pt x="451" y="88"/>
                    </a:lnTo>
                    <a:lnTo>
                      <a:pt x="463" y="94"/>
                    </a:lnTo>
                    <a:lnTo>
                      <a:pt x="486" y="108"/>
                    </a:lnTo>
                    <a:lnTo>
                      <a:pt x="498" y="108"/>
                    </a:lnTo>
                    <a:lnTo>
                      <a:pt x="499" y="107"/>
                    </a:lnTo>
                    <a:lnTo>
                      <a:pt x="487" y="101"/>
                    </a:lnTo>
                    <a:lnTo>
                      <a:pt x="490" y="98"/>
                    </a:lnTo>
                    <a:lnTo>
                      <a:pt x="487" y="86"/>
                    </a:lnTo>
                    <a:lnTo>
                      <a:pt x="492" y="83"/>
                    </a:lnTo>
                    <a:lnTo>
                      <a:pt x="508" y="84"/>
                    </a:lnTo>
                    <a:lnTo>
                      <a:pt x="522" y="85"/>
                    </a:lnTo>
                    <a:lnTo>
                      <a:pt x="528" y="83"/>
                    </a:lnTo>
                    <a:lnTo>
                      <a:pt x="501" y="78"/>
                    </a:lnTo>
                    <a:lnTo>
                      <a:pt x="507" y="76"/>
                    </a:lnTo>
                    <a:lnTo>
                      <a:pt x="480" y="59"/>
                    </a:lnTo>
                    <a:lnTo>
                      <a:pt x="468" y="55"/>
                    </a:lnTo>
                    <a:lnTo>
                      <a:pt x="478" y="54"/>
                    </a:lnTo>
                    <a:lnTo>
                      <a:pt x="503" y="55"/>
                    </a:lnTo>
                    <a:lnTo>
                      <a:pt x="530" y="55"/>
                    </a:lnTo>
                    <a:lnTo>
                      <a:pt x="534" y="57"/>
                    </a:lnTo>
                    <a:lnTo>
                      <a:pt x="533" y="65"/>
                    </a:lnTo>
                    <a:lnTo>
                      <a:pt x="537" y="70"/>
                    </a:lnTo>
                    <a:lnTo>
                      <a:pt x="545" y="67"/>
                    </a:lnTo>
                    <a:lnTo>
                      <a:pt x="540" y="59"/>
                    </a:lnTo>
                    <a:lnTo>
                      <a:pt x="546" y="57"/>
                    </a:lnTo>
                    <a:lnTo>
                      <a:pt x="554" y="61"/>
                    </a:lnTo>
                    <a:lnTo>
                      <a:pt x="563" y="68"/>
                    </a:lnTo>
                    <a:lnTo>
                      <a:pt x="563" y="72"/>
                    </a:lnTo>
                    <a:lnTo>
                      <a:pt x="573" y="77"/>
                    </a:lnTo>
                    <a:lnTo>
                      <a:pt x="573" y="71"/>
                    </a:lnTo>
                    <a:lnTo>
                      <a:pt x="564" y="59"/>
                    </a:lnTo>
                    <a:lnTo>
                      <a:pt x="554" y="55"/>
                    </a:lnTo>
                    <a:lnTo>
                      <a:pt x="521" y="48"/>
                    </a:lnTo>
                    <a:lnTo>
                      <a:pt x="490" y="52"/>
                    </a:lnTo>
                    <a:lnTo>
                      <a:pt x="489" y="48"/>
                    </a:lnTo>
                    <a:lnTo>
                      <a:pt x="503" y="47"/>
                    </a:lnTo>
                    <a:lnTo>
                      <a:pt x="501" y="43"/>
                    </a:lnTo>
                    <a:lnTo>
                      <a:pt x="490" y="42"/>
                    </a:lnTo>
                    <a:lnTo>
                      <a:pt x="473" y="36"/>
                    </a:lnTo>
                    <a:lnTo>
                      <a:pt x="480" y="33"/>
                    </a:lnTo>
                    <a:lnTo>
                      <a:pt x="498" y="33"/>
                    </a:lnTo>
                    <a:lnTo>
                      <a:pt x="510" y="36"/>
                    </a:lnTo>
                    <a:lnTo>
                      <a:pt x="519" y="35"/>
                    </a:lnTo>
                    <a:lnTo>
                      <a:pt x="517" y="33"/>
                    </a:lnTo>
                    <a:lnTo>
                      <a:pt x="501" y="30"/>
                    </a:lnTo>
                    <a:lnTo>
                      <a:pt x="504" y="27"/>
                    </a:lnTo>
                    <a:lnTo>
                      <a:pt x="521" y="26"/>
                    </a:lnTo>
                    <a:lnTo>
                      <a:pt x="538" y="29"/>
                    </a:lnTo>
                    <a:lnTo>
                      <a:pt x="539" y="36"/>
                    </a:lnTo>
                    <a:lnTo>
                      <a:pt x="551" y="37"/>
                    </a:lnTo>
                    <a:lnTo>
                      <a:pt x="561" y="44"/>
                    </a:lnTo>
                    <a:lnTo>
                      <a:pt x="577" y="43"/>
                    </a:lnTo>
                    <a:lnTo>
                      <a:pt x="586" y="48"/>
                    </a:lnTo>
                    <a:lnTo>
                      <a:pt x="592" y="55"/>
                    </a:lnTo>
                    <a:lnTo>
                      <a:pt x="599" y="55"/>
                    </a:lnTo>
                    <a:lnTo>
                      <a:pt x="601" y="50"/>
                    </a:lnTo>
                    <a:lnTo>
                      <a:pt x="588" y="44"/>
                    </a:lnTo>
                    <a:lnTo>
                      <a:pt x="595" y="41"/>
                    </a:lnTo>
                    <a:lnTo>
                      <a:pt x="611" y="41"/>
                    </a:lnTo>
                    <a:lnTo>
                      <a:pt x="617" y="38"/>
                    </a:lnTo>
                    <a:lnTo>
                      <a:pt x="597" y="38"/>
                    </a:lnTo>
                    <a:lnTo>
                      <a:pt x="597" y="34"/>
                    </a:lnTo>
                    <a:lnTo>
                      <a:pt x="607" y="33"/>
                    </a:lnTo>
                    <a:lnTo>
                      <a:pt x="622" y="33"/>
                    </a:lnTo>
                    <a:lnTo>
                      <a:pt x="622" y="30"/>
                    </a:lnTo>
                    <a:lnTo>
                      <a:pt x="601" y="29"/>
                    </a:lnTo>
                    <a:lnTo>
                      <a:pt x="590" y="26"/>
                    </a:lnTo>
                    <a:lnTo>
                      <a:pt x="596" y="21"/>
                    </a:lnTo>
                    <a:lnTo>
                      <a:pt x="591" y="15"/>
                    </a:lnTo>
                    <a:lnTo>
                      <a:pt x="595" y="13"/>
                    </a:lnTo>
                    <a:lnTo>
                      <a:pt x="602" y="15"/>
                    </a:lnTo>
                    <a:lnTo>
                      <a:pt x="607" y="14"/>
                    </a:lnTo>
                    <a:lnTo>
                      <a:pt x="604" y="11"/>
                    </a:lnTo>
                    <a:lnTo>
                      <a:pt x="613" y="11"/>
                    </a:lnTo>
                    <a:lnTo>
                      <a:pt x="626" y="17"/>
                    </a:lnTo>
                    <a:lnTo>
                      <a:pt x="634" y="14"/>
                    </a:lnTo>
                    <a:lnTo>
                      <a:pt x="622" y="6"/>
                    </a:lnTo>
                    <a:lnTo>
                      <a:pt x="631" y="4"/>
                    </a:lnTo>
                    <a:lnTo>
                      <a:pt x="638" y="6"/>
                    </a:lnTo>
                    <a:lnTo>
                      <a:pt x="649" y="3"/>
                    </a:lnTo>
                    <a:lnTo>
                      <a:pt x="655" y="3"/>
                    </a:lnTo>
                    <a:lnTo>
                      <a:pt x="664" y="5"/>
                    </a:lnTo>
                    <a:lnTo>
                      <a:pt x="670" y="5"/>
                    </a:lnTo>
                    <a:lnTo>
                      <a:pt x="675" y="2"/>
                    </a:lnTo>
                    <a:lnTo>
                      <a:pt x="694" y="0"/>
                    </a:lnTo>
                    <a:moveTo>
                      <a:pt x="695" y="0"/>
                    </a:moveTo>
                    <a:lnTo>
                      <a:pt x="694" y="0"/>
                    </a:lnTo>
                    <a:lnTo>
                      <a:pt x="675" y="2"/>
                    </a:lnTo>
                    <a:lnTo>
                      <a:pt x="675" y="2"/>
                    </a:lnTo>
                    <a:lnTo>
                      <a:pt x="674" y="2"/>
                    </a:lnTo>
                    <a:lnTo>
                      <a:pt x="670" y="4"/>
                    </a:lnTo>
                    <a:lnTo>
                      <a:pt x="664" y="5"/>
                    </a:lnTo>
                    <a:lnTo>
                      <a:pt x="655" y="3"/>
                    </a:lnTo>
                    <a:lnTo>
                      <a:pt x="655" y="3"/>
                    </a:lnTo>
                    <a:lnTo>
                      <a:pt x="655" y="3"/>
                    </a:lnTo>
                    <a:lnTo>
                      <a:pt x="649" y="2"/>
                    </a:lnTo>
                    <a:lnTo>
                      <a:pt x="649" y="2"/>
                    </a:lnTo>
                    <a:lnTo>
                      <a:pt x="649" y="2"/>
                    </a:lnTo>
                    <a:lnTo>
                      <a:pt x="638" y="6"/>
                    </a:lnTo>
                    <a:lnTo>
                      <a:pt x="631" y="4"/>
                    </a:lnTo>
                    <a:lnTo>
                      <a:pt x="631" y="4"/>
                    </a:lnTo>
                    <a:lnTo>
                      <a:pt x="631" y="4"/>
                    </a:lnTo>
                    <a:lnTo>
                      <a:pt x="622" y="5"/>
                    </a:lnTo>
                    <a:lnTo>
                      <a:pt x="621" y="6"/>
                    </a:lnTo>
                    <a:lnTo>
                      <a:pt x="622" y="6"/>
                    </a:lnTo>
                    <a:lnTo>
                      <a:pt x="633" y="14"/>
                    </a:lnTo>
                    <a:lnTo>
                      <a:pt x="626" y="17"/>
                    </a:lnTo>
                    <a:lnTo>
                      <a:pt x="613" y="10"/>
                    </a:lnTo>
                    <a:lnTo>
                      <a:pt x="613" y="10"/>
                    </a:lnTo>
                    <a:lnTo>
                      <a:pt x="613" y="10"/>
                    </a:lnTo>
                    <a:lnTo>
                      <a:pt x="604" y="10"/>
                    </a:lnTo>
                    <a:lnTo>
                      <a:pt x="602" y="10"/>
                    </a:lnTo>
                    <a:lnTo>
                      <a:pt x="603" y="11"/>
                    </a:lnTo>
                    <a:lnTo>
                      <a:pt x="606" y="13"/>
                    </a:lnTo>
                    <a:lnTo>
                      <a:pt x="602" y="15"/>
                    </a:lnTo>
                    <a:lnTo>
                      <a:pt x="595" y="13"/>
                    </a:lnTo>
                    <a:lnTo>
                      <a:pt x="595" y="13"/>
                    </a:lnTo>
                    <a:lnTo>
                      <a:pt x="594" y="13"/>
                    </a:lnTo>
                    <a:lnTo>
                      <a:pt x="591" y="14"/>
                    </a:lnTo>
                    <a:lnTo>
                      <a:pt x="591" y="15"/>
                    </a:lnTo>
                    <a:lnTo>
                      <a:pt x="591" y="15"/>
                    </a:lnTo>
                    <a:lnTo>
                      <a:pt x="595" y="21"/>
                    </a:lnTo>
                    <a:lnTo>
                      <a:pt x="590" y="26"/>
                    </a:lnTo>
                    <a:lnTo>
                      <a:pt x="589" y="26"/>
                    </a:lnTo>
                    <a:lnTo>
                      <a:pt x="590" y="26"/>
                    </a:lnTo>
                    <a:lnTo>
                      <a:pt x="601" y="30"/>
                    </a:lnTo>
                    <a:lnTo>
                      <a:pt x="601" y="30"/>
                    </a:lnTo>
                    <a:lnTo>
                      <a:pt x="601" y="30"/>
                    </a:lnTo>
                    <a:lnTo>
                      <a:pt x="621" y="30"/>
                    </a:lnTo>
                    <a:lnTo>
                      <a:pt x="621" y="32"/>
                    </a:lnTo>
                    <a:lnTo>
                      <a:pt x="607" y="33"/>
                    </a:lnTo>
                    <a:lnTo>
                      <a:pt x="597" y="33"/>
                    </a:lnTo>
                    <a:lnTo>
                      <a:pt x="597" y="34"/>
                    </a:lnTo>
                    <a:lnTo>
                      <a:pt x="597" y="34"/>
                    </a:lnTo>
                    <a:lnTo>
                      <a:pt x="597" y="38"/>
                    </a:lnTo>
                    <a:lnTo>
                      <a:pt x="597" y="38"/>
                    </a:lnTo>
                    <a:lnTo>
                      <a:pt x="597" y="38"/>
                    </a:lnTo>
                    <a:lnTo>
                      <a:pt x="615" y="38"/>
                    </a:lnTo>
                    <a:lnTo>
                      <a:pt x="611" y="41"/>
                    </a:lnTo>
                    <a:lnTo>
                      <a:pt x="595" y="41"/>
                    </a:lnTo>
                    <a:lnTo>
                      <a:pt x="594" y="41"/>
                    </a:lnTo>
                    <a:lnTo>
                      <a:pt x="594" y="41"/>
                    </a:lnTo>
                    <a:lnTo>
                      <a:pt x="588" y="44"/>
                    </a:lnTo>
                    <a:lnTo>
                      <a:pt x="587" y="44"/>
                    </a:lnTo>
                    <a:lnTo>
                      <a:pt x="588" y="44"/>
                    </a:lnTo>
                    <a:lnTo>
                      <a:pt x="600" y="50"/>
                    </a:lnTo>
                    <a:lnTo>
                      <a:pt x="599" y="54"/>
                    </a:lnTo>
                    <a:lnTo>
                      <a:pt x="592" y="54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77" y="43"/>
                    </a:lnTo>
                    <a:lnTo>
                      <a:pt x="577" y="43"/>
                    </a:lnTo>
                    <a:lnTo>
                      <a:pt x="577" y="43"/>
                    </a:lnTo>
                    <a:lnTo>
                      <a:pt x="561" y="44"/>
                    </a:lnTo>
                    <a:lnTo>
                      <a:pt x="551" y="36"/>
                    </a:lnTo>
                    <a:lnTo>
                      <a:pt x="551" y="36"/>
                    </a:lnTo>
                    <a:lnTo>
                      <a:pt x="551" y="36"/>
                    </a:lnTo>
                    <a:lnTo>
                      <a:pt x="539" y="35"/>
                    </a:lnTo>
                    <a:lnTo>
                      <a:pt x="539" y="29"/>
                    </a:lnTo>
                    <a:lnTo>
                      <a:pt x="539" y="29"/>
                    </a:lnTo>
                    <a:lnTo>
                      <a:pt x="539" y="29"/>
                    </a:lnTo>
                    <a:lnTo>
                      <a:pt x="521" y="26"/>
                    </a:lnTo>
                    <a:lnTo>
                      <a:pt x="521" y="26"/>
                    </a:lnTo>
                    <a:lnTo>
                      <a:pt x="521" y="26"/>
                    </a:lnTo>
                    <a:lnTo>
                      <a:pt x="504" y="26"/>
                    </a:lnTo>
                    <a:lnTo>
                      <a:pt x="504" y="26"/>
                    </a:lnTo>
                    <a:lnTo>
                      <a:pt x="504" y="26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1" y="30"/>
                    </a:lnTo>
                    <a:lnTo>
                      <a:pt x="517" y="33"/>
                    </a:lnTo>
                    <a:lnTo>
                      <a:pt x="518" y="35"/>
                    </a:lnTo>
                    <a:lnTo>
                      <a:pt x="510" y="35"/>
                    </a:lnTo>
                    <a:lnTo>
                      <a:pt x="498" y="33"/>
                    </a:lnTo>
                    <a:lnTo>
                      <a:pt x="498" y="33"/>
                    </a:lnTo>
                    <a:lnTo>
                      <a:pt x="498" y="33"/>
                    </a:lnTo>
                    <a:lnTo>
                      <a:pt x="480" y="33"/>
                    </a:lnTo>
                    <a:lnTo>
                      <a:pt x="479" y="33"/>
                    </a:lnTo>
                    <a:lnTo>
                      <a:pt x="479" y="33"/>
                    </a:lnTo>
                    <a:lnTo>
                      <a:pt x="473" y="35"/>
                    </a:lnTo>
                    <a:lnTo>
                      <a:pt x="472" y="36"/>
                    </a:lnTo>
                    <a:lnTo>
                      <a:pt x="473" y="36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501" y="44"/>
                    </a:lnTo>
                    <a:lnTo>
                      <a:pt x="502" y="46"/>
                    </a:lnTo>
                    <a:lnTo>
                      <a:pt x="489" y="47"/>
                    </a:lnTo>
                    <a:lnTo>
                      <a:pt x="488" y="47"/>
                    </a:lnTo>
                    <a:lnTo>
                      <a:pt x="489" y="48"/>
                    </a:lnTo>
                    <a:lnTo>
                      <a:pt x="490" y="52"/>
                    </a:lnTo>
                    <a:lnTo>
                      <a:pt x="490" y="52"/>
                    </a:lnTo>
                    <a:lnTo>
                      <a:pt x="490" y="52"/>
                    </a:lnTo>
                    <a:lnTo>
                      <a:pt x="521" y="48"/>
                    </a:lnTo>
                    <a:lnTo>
                      <a:pt x="553" y="55"/>
                    </a:lnTo>
                    <a:lnTo>
                      <a:pt x="564" y="59"/>
                    </a:lnTo>
                    <a:lnTo>
                      <a:pt x="573" y="71"/>
                    </a:lnTo>
                    <a:lnTo>
                      <a:pt x="573" y="76"/>
                    </a:lnTo>
                    <a:lnTo>
                      <a:pt x="563" y="72"/>
                    </a:lnTo>
                    <a:lnTo>
                      <a:pt x="563" y="68"/>
                    </a:lnTo>
                    <a:lnTo>
                      <a:pt x="563" y="68"/>
                    </a:lnTo>
                    <a:lnTo>
                      <a:pt x="563" y="68"/>
                    </a:lnTo>
                    <a:lnTo>
                      <a:pt x="554" y="60"/>
                    </a:lnTo>
                    <a:lnTo>
                      <a:pt x="554" y="60"/>
                    </a:lnTo>
                    <a:lnTo>
                      <a:pt x="554" y="60"/>
                    </a:lnTo>
                    <a:lnTo>
                      <a:pt x="546" y="56"/>
                    </a:lnTo>
                    <a:lnTo>
                      <a:pt x="546" y="56"/>
                    </a:lnTo>
                    <a:lnTo>
                      <a:pt x="546" y="56"/>
                    </a:lnTo>
                    <a:lnTo>
                      <a:pt x="540" y="59"/>
                    </a:lnTo>
                    <a:lnTo>
                      <a:pt x="540" y="59"/>
                    </a:lnTo>
                    <a:lnTo>
                      <a:pt x="540" y="60"/>
                    </a:lnTo>
                    <a:lnTo>
                      <a:pt x="544" y="67"/>
                    </a:lnTo>
                    <a:lnTo>
                      <a:pt x="537" y="69"/>
                    </a:lnTo>
                    <a:lnTo>
                      <a:pt x="533" y="65"/>
                    </a:lnTo>
                    <a:lnTo>
                      <a:pt x="535" y="57"/>
                    </a:lnTo>
                    <a:lnTo>
                      <a:pt x="535" y="56"/>
                    </a:lnTo>
                    <a:lnTo>
                      <a:pt x="534" y="56"/>
                    </a:lnTo>
                    <a:lnTo>
                      <a:pt x="530" y="55"/>
                    </a:lnTo>
                    <a:lnTo>
                      <a:pt x="530" y="55"/>
                    </a:lnTo>
                    <a:lnTo>
                      <a:pt x="530" y="55"/>
                    </a:lnTo>
                    <a:lnTo>
                      <a:pt x="503" y="55"/>
                    </a:lnTo>
                    <a:lnTo>
                      <a:pt x="478" y="54"/>
                    </a:lnTo>
                    <a:lnTo>
                      <a:pt x="478" y="54"/>
                    </a:lnTo>
                    <a:lnTo>
                      <a:pt x="478" y="54"/>
                    </a:lnTo>
                    <a:lnTo>
                      <a:pt x="468" y="55"/>
                    </a:lnTo>
                    <a:lnTo>
                      <a:pt x="466" y="55"/>
                    </a:lnTo>
                    <a:lnTo>
                      <a:pt x="468" y="56"/>
                    </a:lnTo>
                    <a:lnTo>
                      <a:pt x="479" y="59"/>
                    </a:lnTo>
                    <a:lnTo>
                      <a:pt x="506" y="75"/>
                    </a:lnTo>
                    <a:lnTo>
                      <a:pt x="501" y="78"/>
                    </a:lnTo>
                    <a:lnTo>
                      <a:pt x="499" y="78"/>
                    </a:lnTo>
                    <a:lnTo>
                      <a:pt x="501" y="78"/>
                    </a:lnTo>
                    <a:lnTo>
                      <a:pt x="526" y="83"/>
                    </a:lnTo>
                    <a:lnTo>
                      <a:pt x="522" y="85"/>
                    </a:lnTo>
                    <a:lnTo>
                      <a:pt x="508" y="84"/>
                    </a:lnTo>
                    <a:lnTo>
                      <a:pt x="492" y="83"/>
                    </a:lnTo>
                    <a:lnTo>
                      <a:pt x="492" y="83"/>
                    </a:lnTo>
                    <a:lnTo>
                      <a:pt x="492" y="83"/>
                    </a:lnTo>
                    <a:lnTo>
                      <a:pt x="487" y="85"/>
                    </a:lnTo>
                    <a:lnTo>
                      <a:pt x="487" y="86"/>
                    </a:lnTo>
                    <a:lnTo>
                      <a:pt x="487" y="86"/>
                    </a:lnTo>
                    <a:lnTo>
                      <a:pt x="490" y="98"/>
                    </a:lnTo>
                    <a:lnTo>
                      <a:pt x="487" y="100"/>
                    </a:lnTo>
                    <a:lnTo>
                      <a:pt x="486" y="101"/>
                    </a:lnTo>
                    <a:lnTo>
                      <a:pt x="487" y="101"/>
                    </a:lnTo>
                    <a:lnTo>
                      <a:pt x="499" y="107"/>
                    </a:lnTo>
                    <a:lnTo>
                      <a:pt x="498" y="108"/>
                    </a:lnTo>
                    <a:lnTo>
                      <a:pt x="486" y="108"/>
                    </a:lnTo>
                    <a:lnTo>
                      <a:pt x="463" y="93"/>
                    </a:lnTo>
                    <a:lnTo>
                      <a:pt x="463" y="93"/>
                    </a:lnTo>
                    <a:lnTo>
                      <a:pt x="463" y="93"/>
                    </a:lnTo>
                    <a:lnTo>
                      <a:pt x="451" y="88"/>
                    </a:lnTo>
                    <a:lnTo>
                      <a:pt x="451" y="88"/>
                    </a:lnTo>
                    <a:lnTo>
                      <a:pt x="451" y="88"/>
                    </a:lnTo>
                    <a:lnTo>
                      <a:pt x="436" y="87"/>
                    </a:lnTo>
                    <a:lnTo>
                      <a:pt x="436" y="83"/>
                    </a:lnTo>
                    <a:lnTo>
                      <a:pt x="436" y="82"/>
                    </a:lnTo>
                    <a:lnTo>
                      <a:pt x="436" y="82"/>
                    </a:lnTo>
                    <a:lnTo>
                      <a:pt x="418" y="79"/>
                    </a:lnTo>
                    <a:lnTo>
                      <a:pt x="417" y="75"/>
                    </a:lnTo>
                    <a:lnTo>
                      <a:pt x="417" y="75"/>
                    </a:lnTo>
                    <a:lnTo>
                      <a:pt x="417" y="75"/>
                    </a:lnTo>
                    <a:lnTo>
                      <a:pt x="406" y="69"/>
                    </a:lnTo>
                    <a:lnTo>
                      <a:pt x="406" y="69"/>
                    </a:lnTo>
                    <a:lnTo>
                      <a:pt x="406" y="69"/>
                    </a:lnTo>
                    <a:lnTo>
                      <a:pt x="384" y="70"/>
                    </a:lnTo>
                    <a:lnTo>
                      <a:pt x="384" y="70"/>
                    </a:lnTo>
                    <a:lnTo>
                      <a:pt x="384" y="70"/>
                    </a:lnTo>
                    <a:lnTo>
                      <a:pt x="380" y="72"/>
                    </a:lnTo>
                    <a:lnTo>
                      <a:pt x="379" y="73"/>
                    </a:lnTo>
                    <a:lnTo>
                      <a:pt x="380" y="73"/>
                    </a:lnTo>
                    <a:lnTo>
                      <a:pt x="384" y="78"/>
                    </a:lnTo>
                    <a:lnTo>
                      <a:pt x="384" y="89"/>
                    </a:lnTo>
                    <a:lnTo>
                      <a:pt x="384" y="90"/>
                    </a:lnTo>
                    <a:lnTo>
                      <a:pt x="384" y="90"/>
                    </a:lnTo>
                    <a:lnTo>
                      <a:pt x="399" y="98"/>
                    </a:lnTo>
                    <a:lnTo>
                      <a:pt x="405" y="101"/>
                    </a:lnTo>
                    <a:lnTo>
                      <a:pt x="381" y="101"/>
                    </a:lnTo>
                    <a:lnTo>
                      <a:pt x="379" y="101"/>
                    </a:lnTo>
                    <a:lnTo>
                      <a:pt x="381" y="102"/>
                    </a:lnTo>
                    <a:lnTo>
                      <a:pt x="408" y="114"/>
                    </a:lnTo>
                    <a:lnTo>
                      <a:pt x="404" y="116"/>
                    </a:lnTo>
                    <a:lnTo>
                      <a:pt x="365" y="100"/>
                    </a:lnTo>
                    <a:lnTo>
                      <a:pt x="365" y="100"/>
                    </a:lnTo>
                    <a:lnTo>
                      <a:pt x="365" y="100"/>
                    </a:lnTo>
                    <a:lnTo>
                      <a:pt x="351" y="98"/>
                    </a:lnTo>
                    <a:lnTo>
                      <a:pt x="351" y="98"/>
                    </a:lnTo>
                    <a:lnTo>
                      <a:pt x="351" y="98"/>
                    </a:lnTo>
                    <a:lnTo>
                      <a:pt x="346" y="100"/>
                    </a:lnTo>
                    <a:lnTo>
                      <a:pt x="345" y="100"/>
                    </a:lnTo>
                    <a:lnTo>
                      <a:pt x="346" y="101"/>
                    </a:lnTo>
                    <a:lnTo>
                      <a:pt x="351" y="103"/>
                    </a:lnTo>
                    <a:lnTo>
                      <a:pt x="340" y="117"/>
                    </a:lnTo>
                    <a:lnTo>
                      <a:pt x="335" y="119"/>
                    </a:lnTo>
                    <a:lnTo>
                      <a:pt x="332" y="117"/>
                    </a:lnTo>
                    <a:lnTo>
                      <a:pt x="334" y="92"/>
                    </a:lnTo>
                    <a:lnTo>
                      <a:pt x="334" y="92"/>
                    </a:lnTo>
                    <a:lnTo>
                      <a:pt x="334" y="91"/>
                    </a:lnTo>
                    <a:lnTo>
                      <a:pt x="329" y="80"/>
                    </a:lnTo>
                    <a:lnTo>
                      <a:pt x="329" y="80"/>
                    </a:lnTo>
                    <a:lnTo>
                      <a:pt x="329" y="80"/>
                    </a:lnTo>
                    <a:lnTo>
                      <a:pt x="323" y="77"/>
                    </a:lnTo>
                    <a:lnTo>
                      <a:pt x="323" y="77"/>
                    </a:lnTo>
                    <a:lnTo>
                      <a:pt x="322" y="77"/>
                    </a:lnTo>
                    <a:lnTo>
                      <a:pt x="305" y="80"/>
                    </a:lnTo>
                    <a:lnTo>
                      <a:pt x="304" y="80"/>
                    </a:lnTo>
                    <a:lnTo>
                      <a:pt x="304" y="81"/>
                    </a:lnTo>
                    <a:lnTo>
                      <a:pt x="307" y="85"/>
                    </a:lnTo>
                    <a:lnTo>
                      <a:pt x="292" y="85"/>
                    </a:lnTo>
                    <a:lnTo>
                      <a:pt x="292" y="85"/>
                    </a:lnTo>
                    <a:lnTo>
                      <a:pt x="292" y="85"/>
                    </a:lnTo>
                    <a:lnTo>
                      <a:pt x="279" y="88"/>
                    </a:lnTo>
                    <a:lnTo>
                      <a:pt x="265" y="88"/>
                    </a:lnTo>
                    <a:lnTo>
                      <a:pt x="265" y="88"/>
                    </a:lnTo>
                    <a:lnTo>
                      <a:pt x="265" y="88"/>
                    </a:lnTo>
                    <a:lnTo>
                      <a:pt x="236" y="94"/>
                    </a:lnTo>
                    <a:lnTo>
                      <a:pt x="236" y="94"/>
                    </a:lnTo>
                    <a:lnTo>
                      <a:pt x="236" y="94"/>
                    </a:lnTo>
                    <a:lnTo>
                      <a:pt x="233" y="96"/>
                    </a:lnTo>
                    <a:lnTo>
                      <a:pt x="233" y="97"/>
                    </a:lnTo>
                    <a:lnTo>
                      <a:pt x="233" y="97"/>
                    </a:lnTo>
                    <a:lnTo>
                      <a:pt x="247" y="103"/>
                    </a:lnTo>
                    <a:lnTo>
                      <a:pt x="251" y="107"/>
                    </a:lnTo>
                    <a:lnTo>
                      <a:pt x="251" y="107"/>
                    </a:lnTo>
                    <a:lnTo>
                      <a:pt x="251" y="107"/>
                    </a:lnTo>
                    <a:lnTo>
                      <a:pt x="268" y="117"/>
                    </a:lnTo>
                    <a:lnTo>
                      <a:pt x="269" y="122"/>
                    </a:lnTo>
                    <a:lnTo>
                      <a:pt x="241" y="112"/>
                    </a:lnTo>
                    <a:lnTo>
                      <a:pt x="241" y="107"/>
                    </a:lnTo>
                    <a:lnTo>
                      <a:pt x="241" y="107"/>
                    </a:lnTo>
                    <a:lnTo>
                      <a:pt x="241" y="107"/>
                    </a:lnTo>
                    <a:lnTo>
                      <a:pt x="234" y="103"/>
                    </a:lnTo>
                    <a:lnTo>
                      <a:pt x="234" y="103"/>
                    </a:lnTo>
                    <a:lnTo>
                      <a:pt x="233" y="103"/>
                    </a:lnTo>
                    <a:lnTo>
                      <a:pt x="209" y="104"/>
                    </a:lnTo>
                    <a:lnTo>
                      <a:pt x="209" y="104"/>
                    </a:lnTo>
                    <a:lnTo>
                      <a:pt x="209" y="104"/>
                    </a:lnTo>
                    <a:lnTo>
                      <a:pt x="198" y="106"/>
                    </a:lnTo>
                    <a:lnTo>
                      <a:pt x="198" y="106"/>
                    </a:lnTo>
                    <a:lnTo>
                      <a:pt x="198" y="106"/>
                    </a:lnTo>
                    <a:lnTo>
                      <a:pt x="195" y="108"/>
                    </a:lnTo>
                    <a:lnTo>
                      <a:pt x="195" y="108"/>
                    </a:lnTo>
                    <a:lnTo>
                      <a:pt x="195" y="109"/>
                    </a:lnTo>
                    <a:lnTo>
                      <a:pt x="199" y="113"/>
                    </a:lnTo>
                    <a:lnTo>
                      <a:pt x="200" y="117"/>
                    </a:lnTo>
                    <a:lnTo>
                      <a:pt x="200" y="118"/>
                    </a:lnTo>
                    <a:lnTo>
                      <a:pt x="200" y="118"/>
                    </a:lnTo>
                    <a:lnTo>
                      <a:pt x="210" y="122"/>
                    </a:lnTo>
                    <a:lnTo>
                      <a:pt x="202" y="127"/>
                    </a:lnTo>
                    <a:lnTo>
                      <a:pt x="201" y="127"/>
                    </a:lnTo>
                    <a:lnTo>
                      <a:pt x="202" y="128"/>
                    </a:lnTo>
                    <a:lnTo>
                      <a:pt x="207" y="131"/>
                    </a:lnTo>
                    <a:lnTo>
                      <a:pt x="207" y="137"/>
                    </a:lnTo>
                    <a:lnTo>
                      <a:pt x="190" y="142"/>
                    </a:lnTo>
                    <a:lnTo>
                      <a:pt x="185" y="138"/>
                    </a:lnTo>
                    <a:lnTo>
                      <a:pt x="185" y="138"/>
                    </a:lnTo>
                    <a:lnTo>
                      <a:pt x="185" y="138"/>
                    </a:lnTo>
                    <a:lnTo>
                      <a:pt x="173" y="137"/>
                    </a:lnTo>
                    <a:lnTo>
                      <a:pt x="173" y="137"/>
                    </a:lnTo>
                    <a:lnTo>
                      <a:pt x="173" y="137"/>
                    </a:lnTo>
                    <a:lnTo>
                      <a:pt x="174" y="149"/>
                    </a:lnTo>
                    <a:lnTo>
                      <a:pt x="169" y="151"/>
                    </a:lnTo>
                    <a:lnTo>
                      <a:pt x="165" y="140"/>
                    </a:lnTo>
                    <a:lnTo>
                      <a:pt x="164" y="140"/>
                    </a:lnTo>
                    <a:lnTo>
                      <a:pt x="164" y="140"/>
                    </a:lnTo>
                    <a:lnTo>
                      <a:pt x="159" y="141"/>
                    </a:lnTo>
                    <a:lnTo>
                      <a:pt x="159" y="141"/>
                    </a:lnTo>
                    <a:lnTo>
                      <a:pt x="159" y="141"/>
                    </a:lnTo>
                    <a:lnTo>
                      <a:pt x="133" y="156"/>
                    </a:lnTo>
                    <a:lnTo>
                      <a:pt x="133" y="156"/>
                    </a:lnTo>
                    <a:lnTo>
                      <a:pt x="133" y="157"/>
                    </a:lnTo>
                    <a:lnTo>
                      <a:pt x="133" y="162"/>
                    </a:lnTo>
                    <a:lnTo>
                      <a:pt x="124" y="163"/>
                    </a:lnTo>
                    <a:lnTo>
                      <a:pt x="124" y="163"/>
                    </a:lnTo>
                    <a:lnTo>
                      <a:pt x="124" y="163"/>
                    </a:lnTo>
                    <a:lnTo>
                      <a:pt x="114" y="168"/>
                    </a:lnTo>
                    <a:lnTo>
                      <a:pt x="98" y="173"/>
                    </a:lnTo>
                    <a:lnTo>
                      <a:pt x="97" y="173"/>
                    </a:lnTo>
                    <a:lnTo>
                      <a:pt x="97" y="173"/>
                    </a:lnTo>
                    <a:lnTo>
                      <a:pt x="97" y="181"/>
                    </a:lnTo>
                    <a:lnTo>
                      <a:pt x="97" y="181"/>
                    </a:lnTo>
                    <a:lnTo>
                      <a:pt x="97" y="181"/>
                    </a:lnTo>
                    <a:lnTo>
                      <a:pt x="103" y="184"/>
                    </a:lnTo>
                    <a:lnTo>
                      <a:pt x="103" y="188"/>
                    </a:lnTo>
                    <a:lnTo>
                      <a:pt x="103" y="188"/>
                    </a:lnTo>
                    <a:lnTo>
                      <a:pt x="103" y="188"/>
                    </a:lnTo>
                    <a:lnTo>
                      <a:pt x="128" y="191"/>
                    </a:lnTo>
                    <a:lnTo>
                      <a:pt x="128" y="191"/>
                    </a:lnTo>
                    <a:lnTo>
                      <a:pt x="128" y="191"/>
                    </a:lnTo>
                    <a:lnTo>
                      <a:pt x="135" y="188"/>
                    </a:lnTo>
                    <a:lnTo>
                      <a:pt x="141" y="188"/>
                    </a:lnTo>
                    <a:lnTo>
                      <a:pt x="142" y="188"/>
                    </a:lnTo>
                    <a:lnTo>
                      <a:pt x="142" y="188"/>
                    </a:lnTo>
                    <a:lnTo>
                      <a:pt x="152" y="184"/>
                    </a:lnTo>
                    <a:lnTo>
                      <a:pt x="157" y="188"/>
                    </a:lnTo>
                    <a:lnTo>
                      <a:pt x="153" y="189"/>
                    </a:lnTo>
                    <a:lnTo>
                      <a:pt x="148" y="193"/>
                    </a:lnTo>
                    <a:lnTo>
                      <a:pt x="148" y="193"/>
                    </a:lnTo>
                    <a:lnTo>
                      <a:pt x="148" y="194"/>
                    </a:lnTo>
                    <a:lnTo>
                      <a:pt x="155" y="196"/>
                    </a:lnTo>
                    <a:lnTo>
                      <a:pt x="138" y="199"/>
                    </a:lnTo>
                    <a:lnTo>
                      <a:pt x="137" y="199"/>
                    </a:lnTo>
                    <a:lnTo>
                      <a:pt x="138" y="200"/>
                    </a:lnTo>
                    <a:lnTo>
                      <a:pt x="148" y="209"/>
                    </a:lnTo>
                    <a:lnTo>
                      <a:pt x="120" y="226"/>
                    </a:lnTo>
                    <a:lnTo>
                      <a:pt x="113" y="225"/>
                    </a:lnTo>
                    <a:lnTo>
                      <a:pt x="113" y="225"/>
                    </a:lnTo>
                    <a:lnTo>
                      <a:pt x="113" y="225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79" y="230"/>
                    </a:lnTo>
                    <a:lnTo>
                      <a:pt x="67" y="231"/>
                    </a:lnTo>
                    <a:lnTo>
                      <a:pt x="65" y="232"/>
                    </a:lnTo>
                    <a:lnTo>
                      <a:pt x="67" y="232"/>
                    </a:lnTo>
                    <a:lnTo>
                      <a:pt x="73" y="234"/>
                    </a:lnTo>
                    <a:lnTo>
                      <a:pt x="69" y="237"/>
                    </a:lnTo>
                    <a:lnTo>
                      <a:pt x="55" y="237"/>
                    </a:lnTo>
                    <a:lnTo>
                      <a:pt x="55" y="237"/>
                    </a:lnTo>
                    <a:lnTo>
                      <a:pt x="55" y="237"/>
                    </a:lnTo>
                    <a:lnTo>
                      <a:pt x="37" y="245"/>
                    </a:lnTo>
                    <a:lnTo>
                      <a:pt x="30" y="243"/>
                    </a:lnTo>
                    <a:lnTo>
                      <a:pt x="30" y="243"/>
                    </a:lnTo>
                    <a:lnTo>
                      <a:pt x="30" y="243"/>
                    </a:lnTo>
                    <a:lnTo>
                      <a:pt x="19" y="244"/>
                    </a:lnTo>
                    <a:lnTo>
                      <a:pt x="19" y="244"/>
                    </a:lnTo>
                    <a:lnTo>
                      <a:pt x="19" y="244"/>
                    </a:lnTo>
                    <a:lnTo>
                      <a:pt x="13" y="247"/>
                    </a:lnTo>
                    <a:lnTo>
                      <a:pt x="2" y="252"/>
                    </a:lnTo>
                    <a:lnTo>
                      <a:pt x="2" y="252"/>
                    </a:lnTo>
                    <a:lnTo>
                      <a:pt x="2" y="252"/>
                    </a:lnTo>
                    <a:lnTo>
                      <a:pt x="1" y="255"/>
                    </a:lnTo>
                    <a:lnTo>
                      <a:pt x="0" y="255"/>
                    </a:lnTo>
                    <a:lnTo>
                      <a:pt x="1" y="255"/>
                    </a:lnTo>
                    <a:lnTo>
                      <a:pt x="4" y="257"/>
                    </a:lnTo>
                    <a:lnTo>
                      <a:pt x="1" y="259"/>
                    </a:lnTo>
                    <a:lnTo>
                      <a:pt x="1" y="259"/>
                    </a:lnTo>
                    <a:lnTo>
                      <a:pt x="1" y="259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15" y="270"/>
                    </a:lnTo>
                    <a:lnTo>
                      <a:pt x="15" y="270"/>
                    </a:lnTo>
                    <a:lnTo>
                      <a:pt x="15" y="270"/>
                    </a:lnTo>
                    <a:lnTo>
                      <a:pt x="27" y="271"/>
                    </a:lnTo>
                    <a:lnTo>
                      <a:pt x="27" y="272"/>
                    </a:lnTo>
                    <a:lnTo>
                      <a:pt x="27" y="273"/>
                    </a:lnTo>
                    <a:lnTo>
                      <a:pt x="28" y="273"/>
                    </a:lnTo>
                    <a:lnTo>
                      <a:pt x="43" y="274"/>
                    </a:lnTo>
                    <a:lnTo>
                      <a:pt x="44" y="277"/>
                    </a:lnTo>
                    <a:lnTo>
                      <a:pt x="45" y="277"/>
                    </a:lnTo>
                    <a:lnTo>
                      <a:pt x="45" y="277"/>
                    </a:lnTo>
                    <a:lnTo>
                      <a:pt x="51" y="277"/>
                    </a:lnTo>
                    <a:lnTo>
                      <a:pt x="51" y="281"/>
                    </a:lnTo>
                    <a:lnTo>
                      <a:pt x="51" y="281"/>
                    </a:lnTo>
                    <a:lnTo>
                      <a:pt x="52" y="281"/>
                    </a:lnTo>
                    <a:lnTo>
                      <a:pt x="70" y="284"/>
                    </a:lnTo>
                    <a:lnTo>
                      <a:pt x="70" y="284"/>
                    </a:lnTo>
                    <a:lnTo>
                      <a:pt x="71" y="284"/>
                    </a:lnTo>
                    <a:lnTo>
                      <a:pt x="79" y="280"/>
                    </a:lnTo>
                    <a:lnTo>
                      <a:pt x="87" y="282"/>
                    </a:lnTo>
                    <a:lnTo>
                      <a:pt x="87" y="282"/>
                    </a:lnTo>
                    <a:lnTo>
                      <a:pt x="87" y="282"/>
                    </a:lnTo>
                    <a:lnTo>
                      <a:pt x="98" y="281"/>
                    </a:lnTo>
                    <a:lnTo>
                      <a:pt x="98" y="281"/>
                    </a:lnTo>
                    <a:lnTo>
                      <a:pt x="98" y="281"/>
                    </a:lnTo>
                    <a:lnTo>
                      <a:pt x="105" y="277"/>
                    </a:lnTo>
                    <a:lnTo>
                      <a:pt x="119" y="278"/>
                    </a:lnTo>
                    <a:lnTo>
                      <a:pt x="125" y="282"/>
                    </a:lnTo>
                    <a:lnTo>
                      <a:pt x="113" y="288"/>
                    </a:lnTo>
                    <a:lnTo>
                      <a:pt x="104" y="286"/>
                    </a:lnTo>
                    <a:lnTo>
                      <a:pt x="104" y="286"/>
                    </a:lnTo>
                    <a:lnTo>
                      <a:pt x="104" y="286"/>
                    </a:lnTo>
                    <a:lnTo>
                      <a:pt x="96" y="286"/>
                    </a:lnTo>
                    <a:lnTo>
                      <a:pt x="96" y="286"/>
                    </a:lnTo>
                    <a:lnTo>
                      <a:pt x="96" y="286"/>
                    </a:lnTo>
                    <a:lnTo>
                      <a:pt x="76" y="289"/>
                    </a:lnTo>
                    <a:lnTo>
                      <a:pt x="76" y="289"/>
                    </a:lnTo>
                    <a:lnTo>
                      <a:pt x="76" y="290"/>
                    </a:lnTo>
                    <a:lnTo>
                      <a:pt x="75" y="292"/>
                    </a:lnTo>
                    <a:lnTo>
                      <a:pt x="74" y="292"/>
                    </a:lnTo>
                    <a:lnTo>
                      <a:pt x="75" y="292"/>
                    </a:lnTo>
                    <a:lnTo>
                      <a:pt x="94" y="291"/>
                    </a:lnTo>
                    <a:lnTo>
                      <a:pt x="115" y="294"/>
                    </a:lnTo>
                    <a:lnTo>
                      <a:pt x="116" y="297"/>
                    </a:lnTo>
                    <a:lnTo>
                      <a:pt x="109" y="298"/>
                    </a:lnTo>
                    <a:lnTo>
                      <a:pt x="93" y="294"/>
                    </a:lnTo>
                    <a:lnTo>
                      <a:pt x="93" y="293"/>
                    </a:lnTo>
                    <a:lnTo>
                      <a:pt x="93" y="294"/>
                    </a:lnTo>
                    <a:lnTo>
                      <a:pt x="89" y="295"/>
                    </a:lnTo>
                    <a:lnTo>
                      <a:pt x="73" y="295"/>
                    </a:lnTo>
                    <a:lnTo>
                      <a:pt x="61" y="292"/>
                    </a:lnTo>
                    <a:lnTo>
                      <a:pt x="61" y="292"/>
                    </a:lnTo>
                    <a:lnTo>
                      <a:pt x="61" y="292"/>
                    </a:lnTo>
                    <a:lnTo>
                      <a:pt x="46" y="292"/>
                    </a:lnTo>
                    <a:lnTo>
                      <a:pt x="46" y="292"/>
                    </a:lnTo>
                    <a:lnTo>
                      <a:pt x="46" y="292"/>
                    </a:lnTo>
                    <a:lnTo>
                      <a:pt x="29" y="297"/>
                    </a:lnTo>
                    <a:lnTo>
                      <a:pt x="28" y="297"/>
                    </a:lnTo>
                    <a:lnTo>
                      <a:pt x="29" y="298"/>
                    </a:lnTo>
                    <a:lnTo>
                      <a:pt x="37" y="306"/>
                    </a:lnTo>
                    <a:lnTo>
                      <a:pt x="37" y="306"/>
                    </a:lnTo>
                    <a:lnTo>
                      <a:pt x="37" y="306"/>
                    </a:lnTo>
                    <a:lnTo>
                      <a:pt x="49" y="305"/>
                    </a:lnTo>
                    <a:lnTo>
                      <a:pt x="49" y="305"/>
                    </a:lnTo>
                    <a:lnTo>
                      <a:pt x="49" y="305"/>
                    </a:lnTo>
                    <a:lnTo>
                      <a:pt x="53" y="300"/>
                    </a:lnTo>
                    <a:lnTo>
                      <a:pt x="59" y="300"/>
                    </a:lnTo>
                    <a:lnTo>
                      <a:pt x="58" y="308"/>
                    </a:lnTo>
                    <a:lnTo>
                      <a:pt x="57" y="309"/>
                    </a:lnTo>
                    <a:lnTo>
                      <a:pt x="58" y="309"/>
                    </a:lnTo>
                    <a:lnTo>
                      <a:pt x="88" y="310"/>
                    </a:lnTo>
                    <a:lnTo>
                      <a:pt x="89" y="314"/>
                    </a:lnTo>
                    <a:lnTo>
                      <a:pt x="76" y="314"/>
                    </a:lnTo>
                    <a:lnTo>
                      <a:pt x="76" y="314"/>
                    </a:lnTo>
                    <a:lnTo>
                      <a:pt x="76" y="314"/>
                    </a:lnTo>
                    <a:lnTo>
                      <a:pt x="59" y="320"/>
                    </a:lnTo>
                    <a:lnTo>
                      <a:pt x="58" y="320"/>
                    </a:lnTo>
                    <a:lnTo>
                      <a:pt x="59" y="321"/>
                    </a:lnTo>
                    <a:lnTo>
                      <a:pt x="73" y="329"/>
                    </a:lnTo>
                    <a:lnTo>
                      <a:pt x="73" y="329"/>
                    </a:lnTo>
                    <a:lnTo>
                      <a:pt x="73" y="329"/>
                    </a:lnTo>
                    <a:lnTo>
                      <a:pt x="96" y="331"/>
                    </a:lnTo>
                    <a:lnTo>
                      <a:pt x="102" y="334"/>
                    </a:lnTo>
                    <a:lnTo>
                      <a:pt x="102" y="334"/>
                    </a:lnTo>
                    <a:lnTo>
                      <a:pt x="102" y="334"/>
                    </a:lnTo>
                    <a:lnTo>
                      <a:pt x="113" y="333"/>
                    </a:lnTo>
                    <a:lnTo>
                      <a:pt x="113" y="333"/>
                    </a:lnTo>
                    <a:lnTo>
                      <a:pt x="113" y="333"/>
                    </a:lnTo>
                    <a:lnTo>
                      <a:pt x="113" y="329"/>
                    </a:lnTo>
                    <a:lnTo>
                      <a:pt x="113" y="329"/>
                    </a:lnTo>
                    <a:lnTo>
                      <a:pt x="113" y="329"/>
                    </a:lnTo>
                    <a:lnTo>
                      <a:pt x="104" y="328"/>
                    </a:lnTo>
                    <a:lnTo>
                      <a:pt x="103" y="324"/>
                    </a:lnTo>
                    <a:lnTo>
                      <a:pt x="111" y="324"/>
                    </a:lnTo>
                    <a:lnTo>
                      <a:pt x="118" y="328"/>
                    </a:lnTo>
                    <a:lnTo>
                      <a:pt x="118" y="328"/>
                    </a:lnTo>
                    <a:lnTo>
                      <a:pt x="118" y="328"/>
                    </a:lnTo>
                    <a:lnTo>
                      <a:pt x="123" y="324"/>
                    </a:lnTo>
                    <a:lnTo>
                      <a:pt x="130" y="323"/>
                    </a:lnTo>
                    <a:lnTo>
                      <a:pt x="133" y="329"/>
                    </a:lnTo>
                    <a:lnTo>
                      <a:pt x="133" y="329"/>
                    </a:lnTo>
                    <a:lnTo>
                      <a:pt x="133" y="329"/>
                    </a:lnTo>
                    <a:lnTo>
                      <a:pt x="138" y="330"/>
                    </a:lnTo>
                    <a:lnTo>
                      <a:pt x="138" y="330"/>
                    </a:lnTo>
                    <a:lnTo>
                      <a:pt x="138" y="330"/>
                    </a:lnTo>
                    <a:lnTo>
                      <a:pt x="149" y="328"/>
                    </a:lnTo>
                    <a:lnTo>
                      <a:pt x="149" y="328"/>
                    </a:lnTo>
                    <a:lnTo>
                      <a:pt x="149" y="328"/>
                    </a:lnTo>
                    <a:lnTo>
                      <a:pt x="152" y="321"/>
                    </a:lnTo>
                    <a:lnTo>
                      <a:pt x="157" y="321"/>
                    </a:lnTo>
                    <a:lnTo>
                      <a:pt x="157" y="326"/>
                    </a:lnTo>
                    <a:lnTo>
                      <a:pt x="157" y="327"/>
                    </a:lnTo>
                    <a:lnTo>
                      <a:pt x="158" y="327"/>
                    </a:lnTo>
                    <a:lnTo>
                      <a:pt x="168" y="327"/>
                    </a:lnTo>
                    <a:lnTo>
                      <a:pt x="169" y="327"/>
                    </a:lnTo>
                    <a:lnTo>
                      <a:pt x="169" y="326"/>
                    </a:lnTo>
                    <a:lnTo>
                      <a:pt x="172" y="321"/>
                    </a:lnTo>
                    <a:lnTo>
                      <a:pt x="177" y="321"/>
                    </a:lnTo>
                    <a:lnTo>
                      <a:pt x="182" y="328"/>
                    </a:lnTo>
                    <a:lnTo>
                      <a:pt x="182" y="328"/>
                    </a:lnTo>
                    <a:lnTo>
                      <a:pt x="182" y="328"/>
                    </a:lnTo>
                    <a:lnTo>
                      <a:pt x="192" y="324"/>
                    </a:lnTo>
                    <a:lnTo>
                      <a:pt x="209" y="327"/>
                    </a:lnTo>
                    <a:lnTo>
                      <a:pt x="208" y="329"/>
                    </a:lnTo>
                    <a:lnTo>
                      <a:pt x="207" y="329"/>
                    </a:lnTo>
                    <a:lnTo>
                      <a:pt x="208" y="329"/>
                    </a:lnTo>
                    <a:lnTo>
                      <a:pt x="215" y="333"/>
                    </a:lnTo>
                    <a:lnTo>
                      <a:pt x="215" y="333"/>
                    </a:lnTo>
                    <a:lnTo>
                      <a:pt x="216" y="333"/>
                    </a:lnTo>
                    <a:lnTo>
                      <a:pt x="226" y="331"/>
                    </a:lnTo>
                    <a:lnTo>
                      <a:pt x="230" y="336"/>
                    </a:lnTo>
                    <a:lnTo>
                      <a:pt x="230" y="336"/>
                    </a:lnTo>
                    <a:lnTo>
                      <a:pt x="231" y="336"/>
                    </a:lnTo>
                    <a:lnTo>
                      <a:pt x="239" y="336"/>
                    </a:lnTo>
                    <a:lnTo>
                      <a:pt x="254" y="340"/>
                    </a:lnTo>
                    <a:lnTo>
                      <a:pt x="251" y="349"/>
                    </a:lnTo>
                    <a:lnTo>
                      <a:pt x="251" y="350"/>
                    </a:lnTo>
                    <a:lnTo>
                      <a:pt x="252" y="350"/>
                    </a:lnTo>
                    <a:lnTo>
                      <a:pt x="260" y="351"/>
                    </a:lnTo>
                    <a:lnTo>
                      <a:pt x="282" y="374"/>
                    </a:lnTo>
                    <a:lnTo>
                      <a:pt x="282" y="374"/>
                    </a:lnTo>
                    <a:lnTo>
                      <a:pt x="282" y="374"/>
                    </a:lnTo>
                    <a:lnTo>
                      <a:pt x="291" y="377"/>
                    </a:lnTo>
                    <a:lnTo>
                      <a:pt x="298" y="382"/>
                    </a:lnTo>
                    <a:lnTo>
                      <a:pt x="292" y="385"/>
                    </a:lnTo>
                    <a:lnTo>
                      <a:pt x="292" y="385"/>
                    </a:lnTo>
                    <a:lnTo>
                      <a:pt x="292" y="385"/>
                    </a:lnTo>
                    <a:lnTo>
                      <a:pt x="295" y="399"/>
                    </a:lnTo>
                    <a:lnTo>
                      <a:pt x="295" y="399"/>
                    </a:lnTo>
                    <a:lnTo>
                      <a:pt x="295" y="399"/>
                    </a:lnTo>
                    <a:lnTo>
                      <a:pt x="304" y="404"/>
                    </a:lnTo>
                    <a:lnTo>
                      <a:pt x="301" y="411"/>
                    </a:lnTo>
                    <a:lnTo>
                      <a:pt x="301" y="411"/>
                    </a:lnTo>
                    <a:lnTo>
                      <a:pt x="301" y="412"/>
                    </a:lnTo>
                    <a:lnTo>
                      <a:pt x="314" y="423"/>
                    </a:lnTo>
                    <a:lnTo>
                      <a:pt x="310" y="433"/>
                    </a:lnTo>
                    <a:lnTo>
                      <a:pt x="310" y="434"/>
                    </a:lnTo>
                    <a:lnTo>
                      <a:pt x="310" y="434"/>
                    </a:lnTo>
                    <a:lnTo>
                      <a:pt x="325" y="436"/>
                    </a:lnTo>
                    <a:lnTo>
                      <a:pt x="327" y="452"/>
                    </a:lnTo>
                    <a:lnTo>
                      <a:pt x="315" y="449"/>
                    </a:lnTo>
                    <a:lnTo>
                      <a:pt x="315" y="449"/>
                    </a:lnTo>
                    <a:lnTo>
                      <a:pt x="315" y="449"/>
                    </a:lnTo>
                    <a:lnTo>
                      <a:pt x="312" y="452"/>
                    </a:lnTo>
                    <a:lnTo>
                      <a:pt x="312" y="452"/>
                    </a:lnTo>
                    <a:lnTo>
                      <a:pt x="312" y="452"/>
                    </a:lnTo>
                    <a:lnTo>
                      <a:pt x="317" y="461"/>
                    </a:lnTo>
                    <a:lnTo>
                      <a:pt x="313" y="467"/>
                    </a:lnTo>
                    <a:lnTo>
                      <a:pt x="313" y="467"/>
                    </a:lnTo>
                    <a:lnTo>
                      <a:pt x="313" y="468"/>
                    </a:lnTo>
                    <a:lnTo>
                      <a:pt x="320" y="472"/>
                    </a:lnTo>
                    <a:lnTo>
                      <a:pt x="306" y="476"/>
                    </a:lnTo>
                    <a:lnTo>
                      <a:pt x="305" y="476"/>
                    </a:lnTo>
                    <a:lnTo>
                      <a:pt x="306" y="477"/>
                    </a:lnTo>
                    <a:lnTo>
                      <a:pt x="318" y="484"/>
                    </a:lnTo>
                    <a:lnTo>
                      <a:pt x="318" y="484"/>
                    </a:lnTo>
                    <a:lnTo>
                      <a:pt x="318" y="484"/>
                    </a:lnTo>
                    <a:lnTo>
                      <a:pt x="333" y="486"/>
                    </a:lnTo>
                    <a:lnTo>
                      <a:pt x="334" y="486"/>
                    </a:lnTo>
                    <a:lnTo>
                      <a:pt x="334" y="485"/>
                    </a:lnTo>
                    <a:lnTo>
                      <a:pt x="335" y="475"/>
                    </a:lnTo>
                    <a:lnTo>
                      <a:pt x="341" y="475"/>
                    </a:lnTo>
                    <a:lnTo>
                      <a:pt x="341" y="475"/>
                    </a:lnTo>
                    <a:lnTo>
                      <a:pt x="341" y="474"/>
                    </a:lnTo>
                    <a:lnTo>
                      <a:pt x="341" y="467"/>
                    </a:lnTo>
                    <a:lnTo>
                      <a:pt x="350" y="468"/>
                    </a:lnTo>
                    <a:lnTo>
                      <a:pt x="352" y="472"/>
                    </a:lnTo>
                    <a:lnTo>
                      <a:pt x="352" y="472"/>
                    </a:lnTo>
                    <a:lnTo>
                      <a:pt x="352" y="472"/>
                    </a:lnTo>
                    <a:lnTo>
                      <a:pt x="367" y="481"/>
                    </a:lnTo>
                    <a:lnTo>
                      <a:pt x="361" y="485"/>
                    </a:lnTo>
                    <a:lnTo>
                      <a:pt x="361" y="485"/>
                    </a:lnTo>
                    <a:lnTo>
                      <a:pt x="361" y="486"/>
                    </a:lnTo>
                    <a:lnTo>
                      <a:pt x="377" y="493"/>
                    </a:lnTo>
                    <a:lnTo>
                      <a:pt x="377" y="493"/>
                    </a:lnTo>
                    <a:lnTo>
                      <a:pt x="377" y="493"/>
                    </a:lnTo>
                    <a:lnTo>
                      <a:pt x="386" y="495"/>
                    </a:lnTo>
                    <a:lnTo>
                      <a:pt x="380" y="500"/>
                    </a:lnTo>
                    <a:lnTo>
                      <a:pt x="379" y="500"/>
                    </a:lnTo>
                    <a:lnTo>
                      <a:pt x="380" y="500"/>
                    </a:lnTo>
                    <a:lnTo>
                      <a:pt x="386" y="506"/>
                    </a:lnTo>
                    <a:lnTo>
                      <a:pt x="384" y="511"/>
                    </a:lnTo>
                    <a:lnTo>
                      <a:pt x="384" y="511"/>
                    </a:lnTo>
                    <a:lnTo>
                      <a:pt x="385" y="512"/>
                    </a:lnTo>
                    <a:lnTo>
                      <a:pt x="397" y="517"/>
                    </a:lnTo>
                    <a:lnTo>
                      <a:pt x="391" y="519"/>
                    </a:lnTo>
                    <a:lnTo>
                      <a:pt x="370" y="510"/>
                    </a:lnTo>
                    <a:lnTo>
                      <a:pt x="370" y="510"/>
                    </a:lnTo>
                    <a:lnTo>
                      <a:pt x="370" y="510"/>
                    </a:lnTo>
                    <a:lnTo>
                      <a:pt x="362" y="510"/>
                    </a:lnTo>
                    <a:lnTo>
                      <a:pt x="347" y="506"/>
                    </a:lnTo>
                    <a:lnTo>
                      <a:pt x="332" y="504"/>
                    </a:lnTo>
                    <a:lnTo>
                      <a:pt x="331" y="504"/>
                    </a:lnTo>
                    <a:lnTo>
                      <a:pt x="331" y="505"/>
                    </a:lnTo>
                    <a:lnTo>
                      <a:pt x="326" y="506"/>
                    </a:lnTo>
                    <a:lnTo>
                      <a:pt x="325" y="506"/>
                    </a:lnTo>
                    <a:lnTo>
                      <a:pt x="325" y="507"/>
                    </a:lnTo>
                    <a:lnTo>
                      <a:pt x="334" y="516"/>
                    </a:lnTo>
                    <a:lnTo>
                      <a:pt x="335" y="516"/>
                    </a:lnTo>
                    <a:lnTo>
                      <a:pt x="335" y="516"/>
                    </a:lnTo>
                    <a:lnTo>
                      <a:pt x="350" y="520"/>
                    </a:lnTo>
                    <a:lnTo>
                      <a:pt x="363" y="528"/>
                    </a:lnTo>
                    <a:lnTo>
                      <a:pt x="363" y="528"/>
                    </a:lnTo>
                    <a:lnTo>
                      <a:pt x="363" y="528"/>
                    </a:lnTo>
                    <a:lnTo>
                      <a:pt x="386" y="530"/>
                    </a:lnTo>
                    <a:lnTo>
                      <a:pt x="386" y="530"/>
                    </a:lnTo>
                    <a:lnTo>
                      <a:pt x="386" y="530"/>
                    </a:lnTo>
                    <a:lnTo>
                      <a:pt x="401" y="528"/>
                    </a:lnTo>
                    <a:lnTo>
                      <a:pt x="402" y="535"/>
                    </a:lnTo>
                    <a:lnTo>
                      <a:pt x="396" y="538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402" y="545"/>
                    </a:lnTo>
                    <a:lnTo>
                      <a:pt x="390" y="549"/>
                    </a:lnTo>
                    <a:lnTo>
                      <a:pt x="390" y="549"/>
                    </a:lnTo>
                    <a:lnTo>
                      <a:pt x="390" y="550"/>
                    </a:lnTo>
                    <a:lnTo>
                      <a:pt x="386" y="561"/>
                    </a:lnTo>
                    <a:lnTo>
                      <a:pt x="386" y="562"/>
                    </a:lnTo>
                    <a:lnTo>
                      <a:pt x="386" y="562"/>
                    </a:lnTo>
                    <a:lnTo>
                      <a:pt x="393" y="565"/>
                    </a:lnTo>
                    <a:lnTo>
                      <a:pt x="393" y="568"/>
                    </a:lnTo>
                    <a:lnTo>
                      <a:pt x="377" y="569"/>
                    </a:lnTo>
                    <a:lnTo>
                      <a:pt x="362" y="572"/>
                    </a:lnTo>
                    <a:lnTo>
                      <a:pt x="362" y="572"/>
                    </a:lnTo>
                    <a:lnTo>
                      <a:pt x="362" y="572"/>
                    </a:lnTo>
                    <a:lnTo>
                      <a:pt x="361" y="578"/>
                    </a:lnTo>
                    <a:lnTo>
                      <a:pt x="361" y="578"/>
                    </a:lnTo>
                    <a:lnTo>
                      <a:pt x="362" y="579"/>
                    </a:lnTo>
                    <a:lnTo>
                      <a:pt x="370" y="580"/>
                    </a:lnTo>
                    <a:lnTo>
                      <a:pt x="370" y="580"/>
                    </a:lnTo>
                    <a:lnTo>
                      <a:pt x="370" y="580"/>
                    </a:lnTo>
                    <a:lnTo>
                      <a:pt x="385" y="577"/>
                    </a:lnTo>
                    <a:lnTo>
                      <a:pt x="390" y="580"/>
                    </a:lnTo>
                    <a:lnTo>
                      <a:pt x="390" y="580"/>
                    </a:lnTo>
                    <a:lnTo>
                      <a:pt x="390" y="580"/>
                    </a:lnTo>
                    <a:lnTo>
                      <a:pt x="399" y="580"/>
                    </a:lnTo>
                    <a:lnTo>
                      <a:pt x="395" y="585"/>
                    </a:lnTo>
                    <a:lnTo>
                      <a:pt x="377" y="582"/>
                    </a:lnTo>
                    <a:lnTo>
                      <a:pt x="377" y="582"/>
                    </a:lnTo>
                    <a:lnTo>
                      <a:pt x="377" y="582"/>
                    </a:lnTo>
                    <a:lnTo>
                      <a:pt x="360" y="582"/>
                    </a:lnTo>
                    <a:lnTo>
                      <a:pt x="360" y="582"/>
                    </a:lnTo>
                    <a:lnTo>
                      <a:pt x="360" y="582"/>
                    </a:lnTo>
                    <a:lnTo>
                      <a:pt x="342" y="589"/>
                    </a:lnTo>
                    <a:lnTo>
                      <a:pt x="342" y="589"/>
                    </a:lnTo>
                    <a:lnTo>
                      <a:pt x="342" y="589"/>
                    </a:lnTo>
                    <a:lnTo>
                      <a:pt x="343" y="595"/>
                    </a:lnTo>
                    <a:lnTo>
                      <a:pt x="343" y="595"/>
                    </a:lnTo>
                    <a:lnTo>
                      <a:pt x="344" y="595"/>
                    </a:lnTo>
                    <a:lnTo>
                      <a:pt x="348" y="596"/>
                    </a:lnTo>
                    <a:lnTo>
                      <a:pt x="348" y="596"/>
                    </a:lnTo>
                    <a:lnTo>
                      <a:pt x="349" y="596"/>
                    </a:lnTo>
                    <a:lnTo>
                      <a:pt x="364" y="589"/>
                    </a:lnTo>
                    <a:lnTo>
                      <a:pt x="372" y="589"/>
                    </a:lnTo>
                    <a:lnTo>
                      <a:pt x="393" y="590"/>
                    </a:lnTo>
                    <a:lnTo>
                      <a:pt x="397" y="597"/>
                    </a:lnTo>
                    <a:lnTo>
                      <a:pt x="391" y="599"/>
                    </a:lnTo>
                    <a:lnTo>
                      <a:pt x="379" y="594"/>
                    </a:lnTo>
                    <a:lnTo>
                      <a:pt x="379" y="594"/>
                    </a:lnTo>
                    <a:lnTo>
                      <a:pt x="379" y="594"/>
                    </a:lnTo>
                    <a:lnTo>
                      <a:pt x="368" y="592"/>
                    </a:lnTo>
                    <a:lnTo>
                      <a:pt x="368" y="592"/>
                    </a:lnTo>
                    <a:lnTo>
                      <a:pt x="368" y="592"/>
                    </a:lnTo>
                    <a:lnTo>
                      <a:pt x="345" y="600"/>
                    </a:lnTo>
                    <a:lnTo>
                      <a:pt x="345" y="600"/>
                    </a:lnTo>
                    <a:lnTo>
                      <a:pt x="345" y="600"/>
                    </a:lnTo>
                    <a:lnTo>
                      <a:pt x="340" y="612"/>
                    </a:lnTo>
                    <a:lnTo>
                      <a:pt x="340" y="612"/>
                    </a:lnTo>
                    <a:lnTo>
                      <a:pt x="340" y="612"/>
                    </a:lnTo>
                    <a:lnTo>
                      <a:pt x="342" y="617"/>
                    </a:lnTo>
                    <a:lnTo>
                      <a:pt x="342" y="617"/>
                    </a:lnTo>
                    <a:lnTo>
                      <a:pt x="342" y="617"/>
                    </a:lnTo>
                    <a:lnTo>
                      <a:pt x="351" y="614"/>
                    </a:lnTo>
                    <a:lnTo>
                      <a:pt x="362" y="615"/>
                    </a:lnTo>
                    <a:lnTo>
                      <a:pt x="356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5" y="635"/>
                    </a:lnTo>
                    <a:lnTo>
                      <a:pt x="345" y="635"/>
                    </a:lnTo>
                    <a:lnTo>
                      <a:pt x="345" y="635"/>
                    </a:lnTo>
                    <a:lnTo>
                      <a:pt x="352" y="648"/>
                    </a:lnTo>
                    <a:lnTo>
                      <a:pt x="352" y="648"/>
                    </a:lnTo>
                    <a:lnTo>
                      <a:pt x="353" y="648"/>
                    </a:lnTo>
                    <a:lnTo>
                      <a:pt x="362" y="650"/>
                    </a:lnTo>
                    <a:lnTo>
                      <a:pt x="366" y="657"/>
                    </a:lnTo>
                    <a:lnTo>
                      <a:pt x="356" y="657"/>
                    </a:lnTo>
                    <a:lnTo>
                      <a:pt x="356" y="657"/>
                    </a:lnTo>
                    <a:lnTo>
                      <a:pt x="356" y="657"/>
                    </a:lnTo>
                    <a:lnTo>
                      <a:pt x="354" y="661"/>
                    </a:lnTo>
                    <a:lnTo>
                      <a:pt x="353" y="661"/>
                    </a:lnTo>
                    <a:lnTo>
                      <a:pt x="354" y="661"/>
                    </a:lnTo>
                    <a:lnTo>
                      <a:pt x="370" y="673"/>
                    </a:lnTo>
                    <a:lnTo>
                      <a:pt x="369" y="679"/>
                    </a:lnTo>
                    <a:lnTo>
                      <a:pt x="369" y="679"/>
                    </a:lnTo>
                    <a:lnTo>
                      <a:pt x="369" y="679"/>
                    </a:lnTo>
                    <a:lnTo>
                      <a:pt x="372" y="696"/>
                    </a:lnTo>
                    <a:lnTo>
                      <a:pt x="369" y="711"/>
                    </a:lnTo>
                    <a:lnTo>
                      <a:pt x="369" y="711"/>
                    </a:lnTo>
                    <a:lnTo>
                      <a:pt x="369" y="711"/>
                    </a:lnTo>
                    <a:lnTo>
                      <a:pt x="377" y="713"/>
                    </a:lnTo>
                    <a:lnTo>
                      <a:pt x="377" y="713"/>
                    </a:lnTo>
                    <a:lnTo>
                      <a:pt x="378" y="713"/>
                    </a:lnTo>
                    <a:lnTo>
                      <a:pt x="387" y="698"/>
                    </a:lnTo>
                    <a:lnTo>
                      <a:pt x="394" y="692"/>
                    </a:lnTo>
                    <a:lnTo>
                      <a:pt x="408" y="701"/>
                    </a:lnTo>
                    <a:lnTo>
                      <a:pt x="406" y="708"/>
                    </a:lnTo>
                    <a:lnTo>
                      <a:pt x="400" y="705"/>
                    </a:lnTo>
                    <a:lnTo>
                      <a:pt x="400" y="705"/>
                    </a:lnTo>
                    <a:lnTo>
                      <a:pt x="399" y="705"/>
                    </a:lnTo>
                    <a:lnTo>
                      <a:pt x="395" y="714"/>
                    </a:lnTo>
                    <a:lnTo>
                      <a:pt x="395" y="714"/>
                    </a:lnTo>
                    <a:lnTo>
                      <a:pt x="395" y="714"/>
                    </a:lnTo>
                    <a:lnTo>
                      <a:pt x="395" y="722"/>
                    </a:lnTo>
                    <a:lnTo>
                      <a:pt x="381" y="723"/>
                    </a:lnTo>
                    <a:lnTo>
                      <a:pt x="381" y="723"/>
                    </a:lnTo>
                    <a:lnTo>
                      <a:pt x="381" y="724"/>
                    </a:lnTo>
                    <a:lnTo>
                      <a:pt x="381" y="738"/>
                    </a:lnTo>
                    <a:lnTo>
                      <a:pt x="381" y="738"/>
                    </a:lnTo>
                    <a:lnTo>
                      <a:pt x="381" y="738"/>
                    </a:lnTo>
                    <a:lnTo>
                      <a:pt x="390" y="745"/>
                    </a:lnTo>
                    <a:lnTo>
                      <a:pt x="391" y="749"/>
                    </a:lnTo>
                    <a:lnTo>
                      <a:pt x="391" y="749"/>
                    </a:lnTo>
                    <a:lnTo>
                      <a:pt x="391" y="749"/>
                    </a:lnTo>
                    <a:lnTo>
                      <a:pt x="399" y="758"/>
                    </a:lnTo>
                    <a:lnTo>
                      <a:pt x="399" y="765"/>
                    </a:lnTo>
                    <a:lnTo>
                      <a:pt x="399" y="765"/>
                    </a:lnTo>
                    <a:lnTo>
                      <a:pt x="399" y="765"/>
                    </a:lnTo>
                    <a:lnTo>
                      <a:pt x="402" y="769"/>
                    </a:lnTo>
                    <a:lnTo>
                      <a:pt x="398" y="774"/>
                    </a:lnTo>
                    <a:lnTo>
                      <a:pt x="397" y="775"/>
                    </a:lnTo>
                    <a:lnTo>
                      <a:pt x="398" y="775"/>
                    </a:lnTo>
                    <a:lnTo>
                      <a:pt x="399" y="779"/>
                    </a:lnTo>
                    <a:lnTo>
                      <a:pt x="399" y="779"/>
                    </a:lnTo>
                    <a:lnTo>
                      <a:pt x="400" y="779"/>
                    </a:lnTo>
                    <a:lnTo>
                      <a:pt x="414" y="787"/>
                    </a:lnTo>
                    <a:lnTo>
                      <a:pt x="414" y="795"/>
                    </a:lnTo>
                    <a:lnTo>
                      <a:pt x="414" y="795"/>
                    </a:lnTo>
                    <a:lnTo>
                      <a:pt x="414" y="795"/>
                    </a:lnTo>
                    <a:lnTo>
                      <a:pt x="420" y="807"/>
                    </a:lnTo>
                    <a:lnTo>
                      <a:pt x="420" y="807"/>
                    </a:lnTo>
                    <a:lnTo>
                      <a:pt x="420" y="807"/>
                    </a:lnTo>
                    <a:lnTo>
                      <a:pt x="428" y="814"/>
                    </a:lnTo>
                    <a:lnTo>
                      <a:pt x="430" y="820"/>
                    </a:lnTo>
                    <a:lnTo>
                      <a:pt x="430" y="820"/>
                    </a:lnTo>
                    <a:lnTo>
                      <a:pt x="430" y="820"/>
                    </a:lnTo>
                    <a:lnTo>
                      <a:pt x="440" y="826"/>
                    </a:lnTo>
                    <a:lnTo>
                      <a:pt x="441" y="838"/>
                    </a:lnTo>
                    <a:lnTo>
                      <a:pt x="441" y="839"/>
                    </a:lnTo>
                    <a:lnTo>
                      <a:pt x="442" y="839"/>
                    </a:lnTo>
                    <a:lnTo>
                      <a:pt x="446" y="841"/>
                    </a:lnTo>
                    <a:lnTo>
                      <a:pt x="447" y="842"/>
                    </a:lnTo>
                    <a:lnTo>
                      <a:pt x="447" y="841"/>
                    </a:lnTo>
                    <a:lnTo>
                      <a:pt x="451" y="833"/>
                    </a:lnTo>
                    <a:lnTo>
                      <a:pt x="476" y="831"/>
                    </a:lnTo>
                    <a:lnTo>
                      <a:pt x="482" y="843"/>
                    </a:lnTo>
                    <a:lnTo>
                      <a:pt x="482" y="843"/>
                    </a:lnTo>
                    <a:lnTo>
                      <a:pt x="483" y="843"/>
                    </a:lnTo>
                    <a:lnTo>
                      <a:pt x="500" y="851"/>
                    </a:lnTo>
                    <a:lnTo>
                      <a:pt x="499" y="860"/>
                    </a:lnTo>
                    <a:lnTo>
                      <a:pt x="499" y="861"/>
                    </a:lnTo>
                    <a:lnTo>
                      <a:pt x="499" y="861"/>
                    </a:lnTo>
                    <a:lnTo>
                      <a:pt x="502" y="868"/>
                    </a:lnTo>
                    <a:lnTo>
                      <a:pt x="502" y="868"/>
                    </a:lnTo>
                    <a:lnTo>
                      <a:pt x="503" y="868"/>
                    </a:lnTo>
                    <a:lnTo>
                      <a:pt x="514" y="863"/>
                    </a:lnTo>
                    <a:lnTo>
                      <a:pt x="522" y="868"/>
                    </a:lnTo>
                    <a:lnTo>
                      <a:pt x="522" y="869"/>
                    </a:lnTo>
                    <a:lnTo>
                      <a:pt x="522" y="868"/>
                    </a:lnTo>
                    <a:lnTo>
                      <a:pt x="528" y="854"/>
                    </a:lnTo>
                    <a:lnTo>
                      <a:pt x="529" y="854"/>
                    </a:lnTo>
                    <a:lnTo>
                      <a:pt x="528" y="853"/>
                    </a:lnTo>
                    <a:lnTo>
                      <a:pt x="520" y="845"/>
                    </a:lnTo>
                    <a:lnTo>
                      <a:pt x="532" y="844"/>
                    </a:lnTo>
                    <a:lnTo>
                      <a:pt x="532" y="844"/>
                    </a:lnTo>
                    <a:lnTo>
                      <a:pt x="532" y="844"/>
                    </a:lnTo>
                    <a:lnTo>
                      <a:pt x="531" y="837"/>
                    </a:lnTo>
                    <a:lnTo>
                      <a:pt x="537" y="828"/>
                    </a:lnTo>
                    <a:lnTo>
                      <a:pt x="538" y="828"/>
                    </a:lnTo>
                    <a:lnTo>
                      <a:pt x="537" y="828"/>
                    </a:lnTo>
                    <a:lnTo>
                      <a:pt x="536" y="821"/>
                    </a:lnTo>
                    <a:lnTo>
                      <a:pt x="543" y="818"/>
                    </a:lnTo>
                    <a:lnTo>
                      <a:pt x="544" y="817"/>
                    </a:lnTo>
                    <a:lnTo>
                      <a:pt x="544" y="817"/>
                    </a:lnTo>
                    <a:lnTo>
                      <a:pt x="548" y="806"/>
                    </a:lnTo>
                    <a:lnTo>
                      <a:pt x="548" y="806"/>
                    </a:lnTo>
                    <a:lnTo>
                      <a:pt x="548" y="805"/>
                    </a:lnTo>
                    <a:lnTo>
                      <a:pt x="539" y="789"/>
                    </a:lnTo>
                    <a:lnTo>
                      <a:pt x="545" y="776"/>
                    </a:lnTo>
                    <a:lnTo>
                      <a:pt x="545" y="776"/>
                    </a:lnTo>
                    <a:lnTo>
                      <a:pt x="545" y="776"/>
                    </a:lnTo>
                    <a:lnTo>
                      <a:pt x="539" y="770"/>
                    </a:lnTo>
                    <a:lnTo>
                      <a:pt x="546" y="764"/>
                    </a:lnTo>
                    <a:lnTo>
                      <a:pt x="553" y="765"/>
                    </a:lnTo>
                    <a:lnTo>
                      <a:pt x="554" y="765"/>
                    </a:lnTo>
                    <a:lnTo>
                      <a:pt x="554" y="765"/>
                    </a:lnTo>
                    <a:lnTo>
                      <a:pt x="557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5" y="742"/>
                    </a:lnTo>
                    <a:lnTo>
                      <a:pt x="565" y="742"/>
                    </a:lnTo>
                    <a:lnTo>
                      <a:pt x="565" y="742"/>
                    </a:lnTo>
                    <a:lnTo>
                      <a:pt x="559" y="733"/>
                    </a:lnTo>
                    <a:lnTo>
                      <a:pt x="573" y="735"/>
                    </a:lnTo>
                    <a:lnTo>
                      <a:pt x="574" y="735"/>
                    </a:lnTo>
                    <a:lnTo>
                      <a:pt x="574" y="735"/>
                    </a:lnTo>
                    <a:lnTo>
                      <a:pt x="572" y="719"/>
                    </a:lnTo>
                    <a:lnTo>
                      <a:pt x="572" y="719"/>
                    </a:lnTo>
                    <a:lnTo>
                      <a:pt x="572" y="719"/>
                    </a:lnTo>
                    <a:lnTo>
                      <a:pt x="559" y="716"/>
                    </a:lnTo>
                    <a:lnTo>
                      <a:pt x="556" y="707"/>
                    </a:lnTo>
                    <a:lnTo>
                      <a:pt x="569" y="707"/>
                    </a:lnTo>
                    <a:lnTo>
                      <a:pt x="569" y="707"/>
                    </a:lnTo>
                    <a:lnTo>
                      <a:pt x="569" y="707"/>
                    </a:lnTo>
                    <a:lnTo>
                      <a:pt x="572" y="699"/>
                    </a:lnTo>
                    <a:lnTo>
                      <a:pt x="572" y="698"/>
                    </a:lnTo>
                    <a:lnTo>
                      <a:pt x="572" y="698"/>
                    </a:lnTo>
                    <a:lnTo>
                      <a:pt x="566" y="691"/>
                    </a:lnTo>
                    <a:lnTo>
                      <a:pt x="568" y="681"/>
                    </a:lnTo>
                    <a:lnTo>
                      <a:pt x="583" y="679"/>
                    </a:lnTo>
                    <a:lnTo>
                      <a:pt x="583" y="679"/>
                    </a:lnTo>
                    <a:lnTo>
                      <a:pt x="583" y="679"/>
                    </a:lnTo>
                    <a:lnTo>
                      <a:pt x="583" y="673"/>
                    </a:lnTo>
                    <a:lnTo>
                      <a:pt x="583" y="673"/>
                    </a:lnTo>
                    <a:lnTo>
                      <a:pt x="583" y="673"/>
                    </a:lnTo>
                    <a:lnTo>
                      <a:pt x="579" y="666"/>
                    </a:lnTo>
                    <a:lnTo>
                      <a:pt x="580" y="662"/>
                    </a:lnTo>
                    <a:lnTo>
                      <a:pt x="613" y="657"/>
                    </a:lnTo>
                    <a:lnTo>
                      <a:pt x="613" y="657"/>
                    </a:lnTo>
                    <a:lnTo>
                      <a:pt x="613" y="656"/>
                    </a:lnTo>
                    <a:lnTo>
                      <a:pt x="616" y="632"/>
                    </a:lnTo>
                    <a:lnTo>
                      <a:pt x="619" y="627"/>
                    </a:lnTo>
                    <a:lnTo>
                      <a:pt x="628" y="630"/>
                    </a:lnTo>
                    <a:lnTo>
                      <a:pt x="626" y="642"/>
                    </a:lnTo>
                    <a:lnTo>
                      <a:pt x="626" y="642"/>
                    </a:lnTo>
                    <a:lnTo>
                      <a:pt x="626" y="642"/>
                    </a:lnTo>
                    <a:lnTo>
                      <a:pt x="629" y="648"/>
                    </a:lnTo>
                    <a:lnTo>
                      <a:pt x="629" y="648"/>
                    </a:lnTo>
                    <a:lnTo>
                      <a:pt x="630" y="648"/>
                    </a:lnTo>
                    <a:lnTo>
                      <a:pt x="640" y="644"/>
                    </a:lnTo>
                    <a:lnTo>
                      <a:pt x="647" y="648"/>
                    </a:lnTo>
                    <a:lnTo>
                      <a:pt x="647" y="648"/>
                    </a:lnTo>
                    <a:lnTo>
                      <a:pt x="648" y="648"/>
                    </a:lnTo>
                    <a:lnTo>
                      <a:pt x="661" y="641"/>
                    </a:lnTo>
                    <a:lnTo>
                      <a:pt x="661" y="641"/>
                    </a:lnTo>
                    <a:lnTo>
                      <a:pt x="661" y="641"/>
                    </a:lnTo>
                    <a:lnTo>
                      <a:pt x="663" y="630"/>
                    </a:lnTo>
                    <a:lnTo>
                      <a:pt x="677" y="631"/>
                    </a:lnTo>
                    <a:lnTo>
                      <a:pt x="678" y="631"/>
                    </a:lnTo>
                    <a:lnTo>
                      <a:pt x="678" y="631"/>
                    </a:lnTo>
                    <a:lnTo>
                      <a:pt x="692" y="614"/>
                    </a:lnTo>
                    <a:lnTo>
                      <a:pt x="692" y="614"/>
                    </a:lnTo>
                    <a:lnTo>
                      <a:pt x="692" y="614"/>
                    </a:lnTo>
                    <a:lnTo>
                      <a:pt x="699" y="601"/>
                    </a:lnTo>
                    <a:lnTo>
                      <a:pt x="707" y="590"/>
                    </a:lnTo>
                    <a:lnTo>
                      <a:pt x="724" y="589"/>
                    </a:lnTo>
                    <a:lnTo>
                      <a:pt x="724" y="589"/>
                    </a:lnTo>
                    <a:lnTo>
                      <a:pt x="724" y="588"/>
                    </a:lnTo>
                    <a:lnTo>
                      <a:pt x="727" y="578"/>
                    </a:lnTo>
                    <a:lnTo>
                      <a:pt x="727" y="578"/>
                    </a:lnTo>
                    <a:lnTo>
                      <a:pt x="726" y="578"/>
                    </a:lnTo>
                    <a:lnTo>
                      <a:pt x="716" y="573"/>
                    </a:lnTo>
                    <a:lnTo>
                      <a:pt x="712" y="569"/>
                    </a:lnTo>
                    <a:lnTo>
                      <a:pt x="721" y="570"/>
                    </a:lnTo>
                    <a:lnTo>
                      <a:pt x="736" y="578"/>
                    </a:lnTo>
                    <a:lnTo>
                      <a:pt x="736" y="579"/>
                    </a:lnTo>
                    <a:lnTo>
                      <a:pt x="736" y="579"/>
                    </a:lnTo>
                    <a:lnTo>
                      <a:pt x="744" y="579"/>
                    </a:lnTo>
                    <a:lnTo>
                      <a:pt x="744" y="579"/>
                    </a:lnTo>
                    <a:lnTo>
                      <a:pt x="744" y="579"/>
                    </a:lnTo>
                    <a:lnTo>
                      <a:pt x="750" y="575"/>
                    </a:lnTo>
                    <a:lnTo>
                      <a:pt x="758" y="577"/>
                    </a:lnTo>
                    <a:lnTo>
                      <a:pt x="758" y="577"/>
                    </a:lnTo>
                    <a:lnTo>
                      <a:pt x="758" y="577"/>
                    </a:lnTo>
                    <a:lnTo>
                      <a:pt x="765" y="572"/>
                    </a:lnTo>
                    <a:lnTo>
                      <a:pt x="771" y="575"/>
                    </a:lnTo>
                    <a:lnTo>
                      <a:pt x="771" y="575"/>
                    </a:lnTo>
                    <a:lnTo>
                      <a:pt x="771" y="575"/>
                    </a:lnTo>
                    <a:lnTo>
                      <a:pt x="779" y="575"/>
                    </a:lnTo>
                    <a:lnTo>
                      <a:pt x="779" y="575"/>
                    </a:lnTo>
                    <a:lnTo>
                      <a:pt x="779" y="575"/>
                    </a:lnTo>
                    <a:lnTo>
                      <a:pt x="797" y="567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5" y="570"/>
                    </a:lnTo>
                    <a:lnTo>
                      <a:pt x="817" y="564"/>
                    </a:lnTo>
                    <a:lnTo>
                      <a:pt x="832" y="564"/>
                    </a:lnTo>
                    <a:lnTo>
                      <a:pt x="832" y="564"/>
                    </a:lnTo>
                    <a:lnTo>
                      <a:pt x="832" y="563"/>
                    </a:lnTo>
                    <a:lnTo>
                      <a:pt x="841" y="555"/>
                    </a:lnTo>
                    <a:lnTo>
                      <a:pt x="847" y="555"/>
                    </a:lnTo>
                    <a:lnTo>
                      <a:pt x="847" y="555"/>
                    </a:lnTo>
                    <a:lnTo>
                      <a:pt x="847" y="555"/>
                    </a:lnTo>
                    <a:lnTo>
                      <a:pt x="854" y="546"/>
                    </a:lnTo>
                    <a:lnTo>
                      <a:pt x="860" y="548"/>
                    </a:lnTo>
                    <a:lnTo>
                      <a:pt x="861" y="548"/>
                    </a:lnTo>
                    <a:lnTo>
                      <a:pt x="861" y="548"/>
                    </a:lnTo>
                    <a:lnTo>
                      <a:pt x="865" y="539"/>
                    </a:lnTo>
                    <a:lnTo>
                      <a:pt x="873" y="539"/>
                    </a:lnTo>
                    <a:lnTo>
                      <a:pt x="873" y="539"/>
                    </a:lnTo>
                    <a:lnTo>
                      <a:pt x="873" y="539"/>
                    </a:lnTo>
                    <a:lnTo>
                      <a:pt x="899" y="527"/>
                    </a:lnTo>
                    <a:lnTo>
                      <a:pt x="899" y="527"/>
                    </a:lnTo>
                    <a:lnTo>
                      <a:pt x="899" y="527"/>
                    </a:lnTo>
                    <a:lnTo>
                      <a:pt x="900" y="523"/>
                    </a:lnTo>
                    <a:lnTo>
                      <a:pt x="901" y="522"/>
                    </a:lnTo>
                    <a:lnTo>
                      <a:pt x="900" y="522"/>
                    </a:lnTo>
                    <a:lnTo>
                      <a:pt x="896" y="520"/>
                    </a:lnTo>
                    <a:lnTo>
                      <a:pt x="895" y="520"/>
                    </a:lnTo>
                    <a:lnTo>
                      <a:pt x="895" y="520"/>
                    </a:lnTo>
                    <a:lnTo>
                      <a:pt x="888" y="522"/>
                    </a:lnTo>
                    <a:lnTo>
                      <a:pt x="885" y="521"/>
                    </a:lnTo>
                    <a:lnTo>
                      <a:pt x="885" y="521"/>
                    </a:lnTo>
                    <a:lnTo>
                      <a:pt x="885" y="521"/>
                    </a:lnTo>
                    <a:lnTo>
                      <a:pt x="853" y="521"/>
                    </a:lnTo>
                    <a:lnTo>
                      <a:pt x="849" y="514"/>
                    </a:lnTo>
                    <a:lnTo>
                      <a:pt x="849" y="514"/>
                    </a:lnTo>
                    <a:lnTo>
                      <a:pt x="849" y="514"/>
                    </a:lnTo>
                    <a:lnTo>
                      <a:pt x="838" y="515"/>
                    </a:lnTo>
                    <a:lnTo>
                      <a:pt x="838" y="515"/>
                    </a:lnTo>
                    <a:lnTo>
                      <a:pt x="837" y="515"/>
                    </a:lnTo>
                    <a:lnTo>
                      <a:pt x="833" y="522"/>
                    </a:lnTo>
                    <a:lnTo>
                      <a:pt x="824" y="522"/>
                    </a:lnTo>
                    <a:lnTo>
                      <a:pt x="824" y="522"/>
                    </a:lnTo>
                    <a:lnTo>
                      <a:pt x="824" y="522"/>
                    </a:lnTo>
                    <a:lnTo>
                      <a:pt x="812" y="526"/>
                    </a:lnTo>
                    <a:lnTo>
                      <a:pt x="796" y="526"/>
                    </a:lnTo>
                    <a:lnTo>
                      <a:pt x="792" y="522"/>
                    </a:lnTo>
                    <a:lnTo>
                      <a:pt x="805" y="521"/>
                    </a:lnTo>
                    <a:lnTo>
                      <a:pt x="823" y="520"/>
                    </a:lnTo>
                    <a:lnTo>
                      <a:pt x="823" y="520"/>
                    </a:lnTo>
                    <a:lnTo>
                      <a:pt x="823" y="520"/>
                    </a:lnTo>
                    <a:lnTo>
                      <a:pt x="825" y="513"/>
                    </a:lnTo>
                    <a:lnTo>
                      <a:pt x="825" y="512"/>
                    </a:lnTo>
                    <a:lnTo>
                      <a:pt x="824" y="512"/>
                    </a:lnTo>
                    <a:lnTo>
                      <a:pt x="814" y="512"/>
                    </a:lnTo>
                    <a:lnTo>
                      <a:pt x="814" y="512"/>
                    </a:lnTo>
                    <a:lnTo>
                      <a:pt x="814" y="512"/>
                    </a:lnTo>
                    <a:lnTo>
                      <a:pt x="808" y="515"/>
                    </a:lnTo>
                    <a:lnTo>
                      <a:pt x="794" y="515"/>
                    </a:lnTo>
                    <a:lnTo>
                      <a:pt x="779" y="513"/>
                    </a:lnTo>
                    <a:lnTo>
                      <a:pt x="778" y="511"/>
                    </a:lnTo>
                    <a:lnTo>
                      <a:pt x="788" y="510"/>
                    </a:lnTo>
                    <a:lnTo>
                      <a:pt x="788" y="510"/>
                    </a:lnTo>
                    <a:lnTo>
                      <a:pt x="788" y="510"/>
                    </a:lnTo>
                    <a:lnTo>
                      <a:pt x="796" y="503"/>
                    </a:lnTo>
                    <a:lnTo>
                      <a:pt x="796" y="503"/>
                    </a:lnTo>
                    <a:lnTo>
                      <a:pt x="796" y="502"/>
                    </a:lnTo>
                    <a:lnTo>
                      <a:pt x="791" y="498"/>
                    </a:lnTo>
                    <a:lnTo>
                      <a:pt x="817" y="498"/>
                    </a:lnTo>
                    <a:lnTo>
                      <a:pt x="817" y="498"/>
                    </a:lnTo>
                    <a:lnTo>
                      <a:pt x="817" y="498"/>
                    </a:lnTo>
                    <a:lnTo>
                      <a:pt x="838" y="493"/>
                    </a:lnTo>
                    <a:lnTo>
                      <a:pt x="838" y="493"/>
                    </a:lnTo>
                    <a:lnTo>
                      <a:pt x="838" y="492"/>
                    </a:lnTo>
                    <a:lnTo>
                      <a:pt x="840" y="484"/>
                    </a:lnTo>
                    <a:lnTo>
                      <a:pt x="840" y="484"/>
                    </a:lnTo>
                    <a:lnTo>
                      <a:pt x="839" y="484"/>
                    </a:lnTo>
                    <a:lnTo>
                      <a:pt x="812" y="482"/>
                    </a:lnTo>
                    <a:lnTo>
                      <a:pt x="798" y="478"/>
                    </a:lnTo>
                    <a:lnTo>
                      <a:pt x="798" y="471"/>
                    </a:lnTo>
                    <a:lnTo>
                      <a:pt x="798" y="471"/>
                    </a:lnTo>
                    <a:lnTo>
                      <a:pt x="798" y="471"/>
                    </a:lnTo>
                    <a:lnTo>
                      <a:pt x="785" y="466"/>
                    </a:lnTo>
                    <a:lnTo>
                      <a:pt x="791" y="462"/>
                    </a:lnTo>
                    <a:lnTo>
                      <a:pt x="805" y="465"/>
                    </a:lnTo>
                    <a:lnTo>
                      <a:pt x="815" y="476"/>
                    </a:lnTo>
                    <a:lnTo>
                      <a:pt x="815" y="476"/>
                    </a:lnTo>
                    <a:lnTo>
                      <a:pt x="815" y="476"/>
                    </a:lnTo>
                    <a:lnTo>
                      <a:pt x="835" y="478"/>
                    </a:lnTo>
                    <a:lnTo>
                      <a:pt x="860" y="485"/>
                    </a:lnTo>
                    <a:lnTo>
                      <a:pt x="860" y="491"/>
                    </a:lnTo>
                    <a:lnTo>
                      <a:pt x="860" y="491"/>
                    </a:lnTo>
                    <a:lnTo>
                      <a:pt x="860" y="491"/>
                    </a:lnTo>
                    <a:lnTo>
                      <a:pt x="874" y="509"/>
                    </a:lnTo>
                    <a:lnTo>
                      <a:pt x="874" y="509"/>
                    </a:lnTo>
                    <a:lnTo>
                      <a:pt x="874" y="509"/>
                    </a:lnTo>
                    <a:lnTo>
                      <a:pt x="894" y="513"/>
                    </a:lnTo>
                    <a:lnTo>
                      <a:pt x="894" y="513"/>
                    </a:lnTo>
                    <a:lnTo>
                      <a:pt x="894" y="513"/>
                    </a:lnTo>
                    <a:lnTo>
                      <a:pt x="896" y="508"/>
                    </a:lnTo>
                    <a:lnTo>
                      <a:pt x="901" y="506"/>
                    </a:lnTo>
                    <a:lnTo>
                      <a:pt x="908" y="512"/>
                    </a:lnTo>
                    <a:lnTo>
                      <a:pt x="908" y="512"/>
                    </a:lnTo>
                    <a:lnTo>
                      <a:pt x="908" y="512"/>
                    </a:lnTo>
                    <a:lnTo>
                      <a:pt x="915" y="512"/>
                    </a:lnTo>
                    <a:lnTo>
                      <a:pt x="915" y="512"/>
                    </a:lnTo>
                    <a:lnTo>
                      <a:pt x="915" y="511"/>
                    </a:lnTo>
                    <a:lnTo>
                      <a:pt x="917" y="486"/>
                    </a:lnTo>
                    <a:lnTo>
                      <a:pt x="917" y="486"/>
                    </a:lnTo>
                    <a:lnTo>
                      <a:pt x="917" y="486"/>
                    </a:lnTo>
                    <a:lnTo>
                      <a:pt x="909" y="481"/>
                    </a:lnTo>
                    <a:lnTo>
                      <a:pt x="909" y="481"/>
                    </a:lnTo>
                    <a:lnTo>
                      <a:pt x="909" y="481"/>
                    </a:lnTo>
                    <a:lnTo>
                      <a:pt x="905" y="484"/>
                    </a:lnTo>
                    <a:lnTo>
                      <a:pt x="901" y="474"/>
                    </a:lnTo>
                    <a:lnTo>
                      <a:pt x="901" y="474"/>
                    </a:lnTo>
                    <a:lnTo>
                      <a:pt x="901" y="474"/>
                    </a:lnTo>
                    <a:lnTo>
                      <a:pt x="891" y="466"/>
                    </a:lnTo>
                    <a:lnTo>
                      <a:pt x="891" y="466"/>
                    </a:lnTo>
                    <a:lnTo>
                      <a:pt x="891" y="466"/>
                    </a:lnTo>
                    <a:lnTo>
                      <a:pt x="879" y="462"/>
                    </a:lnTo>
                    <a:lnTo>
                      <a:pt x="864" y="454"/>
                    </a:lnTo>
                    <a:lnTo>
                      <a:pt x="864" y="454"/>
                    </a:lnTo>
                    <a:lnTo>
                      <a:pt x="864" y="454"/>
                    </a:lnTo>
                    <a:lnTo>
                      <a:pt x="847" y="457"/>
                    </a:lnTo>
                    <a:lnTo>
                      <a:pt x="839" y="452"/>
                    </a:lnTo>
                    <a:lnTo>
                      <a:pt x="854" y="449"/>
                    </a:lnTo>
                    <a:lnTo>
                      <a:pt x="855" y="448"/>
                    </a:lnTo>
                    <a:lnTo>
                      <a:pt x="855" y="448"/>
                    </a:lnTo>
                    <a:lnTo>
                      <a:pt x="847" y="440"/>
                    </a:lnTo>
                    <a:lnTo>
                      <a:pt x="847" y="440"/>
                    </a:lnTo>
                    <a:lnTo>
                      <a:pt x="847" y="440"/>
                    </a:lnTo>
                    <a:lnTo>
                      <a:pt x="828" y="445"/>
                    </a:lnTo>
                    <a:lnTo>
                      <a:pt x="822" y="439"/>
                    </a:lnTo>
                    <a:lnTo>
                      <a:pt x="843" y="438"/>
                    </a:lnTo>
                    <a:lnTo>
                      <a:pt x="843" y="438"/>
                    </a:lnTo>
                    <a:lnTo>
                      <a:pt x="843" y="438"/>
                    </a:lnTo>
                    <a:lnTo>
                      <a:pt x="847" y="432"/>
                    </a:lnTo>
                    <a:lnTo>
                      <a:pt x="848" y="432"/>
                    </a:lnTo>
                    <a:lnTo>
                      <a:pt x="847" y="431"/>
                    </a:lnTo>
                    <a:lnTo>
                      <a:pt x="835" y="427"/>
                    </a:lnTo>
                    <a:lnTo>
                      <a:pt x="835" y="427"/>
                    </a:lnTo>
                    <a:lnTo>
                      <a:pt x="835" y="427"/>
                    </a:lnTo>
                    <a:lnTo>
                      <a:pt x="827" y="432"/>
                    </a:lnTo>
                    <a:lnTo>
                      <a:pt x="821" y="431"/>
                    </a:lnTo>
                    <a:lnTo>
                      <a:pt x="821" y="431"/>
                    </a:lnTo>
                    <a:lnTo>
                      <a:pt x="821" y="431"/>
                    </a:lnTo>
                    <a:lnTo>
                      <a:pt x="812" y="434"/>
                    </a:lnTo>
                    <a:lnTo>
                      <a:pt x="806" y="428"/>
                    </a:lnTo>
                    <a:lnTo>
                      <a:pt x="821" y="426"/>
                    </a:lnTo>
                    <a:lnTo>
                      <a:pt x="823" y="426"/>
                    </a:lnTo>
                    <a:lnTo>
                      <a:pt x="822" y="425"/>
                    </a:lnTo>
                    <a:lnTo>
                      <a:pt x="815" y="421"/>
                    </a:lnTo>
                    <a:lnTo>
                      <a:pt x="818" y="418"/>
                    </a:lnTo>
                    <a:lnTo>
                      <a:pt x="836" y="424"/>
                    </a:lnTo>
                    <a:lnTo>
                      <a:pt x="836" y="424"/>
                    </a:lnTo>
                    <a:lnTo>
                      <a:pt x="837" y="424"/>
                    </a:lnTo>
                    <a:lnTo>
                      <a:pt x="845" y="421"/>
                    </a:lnTo>
                    <a:lnTo>
                      <a:pt x="846" y="421"/>
                    </a:lnTo>
                    <a:lnTo>
                      <a:pt x="846" y="421"/>
                    </a:lnTo>
                    <a:lnTo>
                      <a:pt x="856" y="412"/>
                    </a:lnTo>
                    <a:lnTo>
                      <a:pt x="857" y="411"/>
                    </a:lnTo>
                    <a:lnTo>
                      <a:pt x="856" y="411"/>
                    </a:lnTo>
                    <a:lnTo>
                      <a:pt x="840" y="401"/>
                    </a:lnTo>
                    <a:lnTo>
                      <a:pt x="845" y="400"/>
                    </a:lnTo>
                    <a:lnTo>
                      <a:pt x="860" y="407"/>
                    </a:lnTo>
                    <a:lnTo>
                      <a:pt x="860" y="407"/>
                    </a:lnTo>
                    <a:lnTo>
                      <a:pt x="861" y="407"/>
                    </a:lnTo>
                    <a:lnTo>
                      <a:pt x="874" y="406"/>
                    </a:lnTo>
                    <a:lnTo>
                      <a:pt x="888" y="411"/>
                    </a:lnTo>
                    <a:lnTo>
                      <a:pt x="871" y="411"/>
                    </a:lnTo>
                    <a:lnTo>
                      <a:pt x="868" y="411"/>
                    </a:lnTo>
                    <a:lnTo>
                      <a:pt x="871" y="412"/>
                    </a:lnTo>
                    <a:lnTo>
                      <a:pt x="877" y="414"/>
                    </a:lnTo>
                    <a:lnTo>
                      <a:pt x="897" y="424"/>
                    </a:lnTo>
                    <a:lnTo>
                      <a:pt x="897" y="424"/>
                    </a:lnTo>
                    <a:lnTo>
                      <a:pt x="897" y="424"/>
                    </a:lnTo>
                    <a:lnTo>
                      <a:pt x="917" y="418"/>
                    </a:lnTo>
                    <a:lnTo>
                      <a:pt x="935" y="416"/>
                    </a:lnTo>
                    <a:lnTo>
                      <a:pt x="935" y="416"/>
                    </a:lnTo>
                    <a:lnTo>
                      <a:pt x="935" y="415"/>
                    </a:lnTo>
                    <a:lnTo>
                      <a:pt x="934" y="403"/>
                    </a:lnTo>
                    <a:lnTo>
                      <a:pt x="933" y="403"/>
                    </a:lnTo>
                    <a:lnTo>
                      <a:pt x="933" y="403"/>
                    </a:lnTo>
                    <a:lnTo>
                      <a:pt x="913" y="402"/>
                    </a:lnTo>
                    <a:lnTo>
                      <a:pt x="913" y="402"/>
                    </a:lnTo>
                    <a:lnTo>
                      <a:pt x="913" y="403"/>
                    </a:lnTo>
                    <a:lnTo>
                      <a:pt x="916" y="409"/>
                    </a:lnTo>
                    <a:lnTo>
                      <a:pt x="912" y="410"/>
                    </a:lnTo>
                    <a:lnTo>
                      <a:pt x="908" y="395"/>
                    </a:lnTo>
                    <a:lnTo>
                      <a:pt x="908" y="395"/>
                    </a:lnTo>
                    <a:lnTo>
                      <a:pt x="908" y="395"/>
                    </a:lnTo>
                    <a:lnTo>
                      <a:pt x="901" y="385"/>
                    </a:lnTo>
                    <a:lnTo>
                      <a:pt x="907" y="379"/>
                    </a:lnTo>
                    <a:lnTo>
                      <a:pt x="909" y="378"/>
                    </a:lnTo>
                    <a:lnTo>
                      <a:pt x="930" y="380"/>
                    </a:lnTo>
                    <a:lnTo>
                      <a:pt x="940" y="390"/>
                    </a:lnTo>
                    <a:lnTo>
                      <a:pt x="940" y="390"/>
                    </a:lnTo>
                    <a:lnTo>
                      <a:pt x="941" y="390"/>
                    </a:lnTo>
                    <a:lnTo>
                      <a:pt x="948" y="388"/>
                    </a:lnTo>
                    <a:lnTo>
                      <a:pt x="948" y="388"/>
                    </a:lnTo>
                    <a:lnTo>
                      <a:pt x="949" y="388"/>
                    </a:lnTo>
                    <a:lnTo>
                      <a:pt x="953" y="379"/>
                    </a:lnTo>
                    <a:lnTo>
                      <a:pt x="953" y="379"/>
                    </a:lnTo>
                    <a:lnTo>
                      <a:pt x="953" y="379"/>
                    </a:lnTo>
                    <a:lnTo>
                      <a:pt x="948" y="375"/>
                    </a:lnTo>
                    <a:lnTo>
                      <a:pt x="948" y="375"/>
                    </a:lnTo>
                    <a:lnTo>
                      <a:pt x="948" y="375"/>
                    </a:lnTo>
                    <a:lnTo>
                      <a:pt x="942" y="377"/>
                    </a:lnTo>
                    <a:lnTo>
                      <a:pt x="923" y="375"/>
                    </a:lnTo>
                    <a:lnTo>
                      <a:pt x="923" y="371"/>
                    </a:lnTo>
                    <a:lnTo>
                      <a:pt x="929" y="365"/>
                    </a:lnTo>
                    <a:lnTo>
                      <a:pt x="929" y="365"/>
                    </a:lnTo>
                    <a:lnTo>
                      <a:pt x="929" y="365"/>
                    </a:lnTo>
                    <a:lnTo>
                      <a:pt x="923" y="361"/>
                    </a:lnTo>
                    <a:lnTo>
                      <a:pt x="923" y="360"/>
                    </a:lnTo>
                    <a:lnTo>
                      <a:pt x="923" y="360"/>
                    </a:lnTo>
                    <a:lnTo>
                      <a:pt x="908" y="362"/>
                    </a:lnTo>
                    <a:lnTo>
                      <a:pt x="903" y="359"/>
                    </a:lnTo>
                    <a:lnTo>
                      <a:pt x="910" y="356"/>
                    </a:lnTo>
                    <a:lnTo>
                      <a:pt x="927" y="355"/>
                    </a:lnTo>
                    <a:lnTo>
                      <a:pt x="927" y="355"/>
                    </a:lnTo>
                    <a:lnTo>
                      <a:pt x="927" y="355"/>
                    </a:lnTo>
                    <a:lnTo>
                      <a:pt x="929" y="352"/>
                    </a:lnTo>
                    <a:lnTo>
                      <a:pt x="929" y="351"/>
                    </a:lnTo>
                    <a:lnTo>
                      <a:pt x="929" y="351"/>
                    </a:lnTo>
                    <a:lnTo>
                      <a:pt x="908" y="343"/>
                    </a:lnTo>
                    <a:lnTo>
                      <a:pt x="915" y="342"/>
                    </a:lnTo>
                    <a:lnTo>
                      <a:pt x="922" y="346"/>
                    </a:lnTo>
                    <a:lnTo>
                      <a:pt x="922" y="346"/>
                    </a:lnTo>
                    <a:lnTo>
                      <a:pt x="922" y="346"/>
                    </a:lnTo>
                    <a:lnTo>
                      <a:pt x="933" y="348"/>
                    </a:lnTo>
                    <a:lnTo>
                      <a:pt x="945" y="354"/>
                    </a:lnTo>
                    <a:lnTo>
                      <a:pt x="945" y="354"/>
                    </a:lnTo>
                    <a:lnTo>
                      <a:pt x="945" y="354"/>
                    </a:lnTo>
                    <a:lnTo>
                      <a:pt x="957" y="347"/>
                    </a:lnTo>
                    <a:lnTo>
                      <a:pt x="958" y="347"/>
                    </a:lnTo>
                    <a:lnTo>
                      <a:pt x="958" y="346"/>
                    </a:lnTo>
                    <a:lnTo>
                      <a:pt x="955" y="339"/>
                    </a:lnTo>
                    <a:lnTo>
                      <a:pt x="955" y="338"/>
                    </a:lnTo>
                    <a:lnTo>
                      <a:pt x="954" y="338"/>
                    </a:lnTo>
                    <a:lnTo>
                      <a:pt x="938" y="332"/>
                    </a:lnTo>
                    <a:lnTo>
                      <a:pt x="938" y="332"/>
                    </a:lnTo>
                    <a:lnTo>
                      <a:pt x="938" y="332"/>
                    </a:lnTo>
                    <a:lnTo>
                      <a:pt x="913" y="330"/>
                    </a:lnTo>
                    <a:lnTo>
                      <a:pt x="908" y="329"/>
                    </a:lnTo>
                    <a:lnTo>
                      <a:pt x="928" y="329"/>
                    </a:lnTo>
                    <a:lnTo>
                      <a:pt x="942" y="328"/>
                    </a:lnTo>
                    <a:lnTo>
                      <a:pt x="943" y="328"/>
                    </a:lnTo>
                    <a:lnTo>
                      <a:pt x="943" y="328"/>
                    </a:lnTo>
                    <a:lnTo>
                      <a:pt x="943" y="321"/>
                    </a:lnTo>
                    <a:lnTo>
                      <a:pt x="943" y="321"/>
                    </a:lnTo>
                    <a:lnTo>
                      <a:pt x="942" y="321"/>
                    </a:lnTo>
                    <a:lnTo>
                      <a:pt x="927" y="320"/>
                    </a:lnTo>
                    <a:lnTo>
                      <a:pt x="927" y="320"/>
                    </a:lnTo>
                    <a:lnTo>
                      <a:pt x="927" y="320"/>
                    </a:lnTo>
                    <a:lnTo>
                      <a:pt x="916" y="322"/>
                    </a:lnTo>
                    <a:lnTo>
                      <a:pt x="908" y="320"/>
                    </a:lnTo>
                    <a:lnTo>
                      <a:pt x="908" y="314"/>
                    </a:lnTo>
                    <a:lnTo>
                      <a:pt x="908" y="314"/>
                    </a:lnTo>
                    <a:lnTo>
                      <a:pt x="908" y="314"/>
                    </a:lnTo>
                    <a:lnTo>
                      <a:pt x="902" y="308"/>
                    </a:lnTo>
                    <a:lnTo>
                      <a:pt x="903" y="306"/>
                    </a:lnTo>
                    <a:lnTo>
                      <a:pt x="909" y="305"/>
                    </a:lnTo>
                    <a:lnTo>
                      <a:pt x="924" y="305"/>
                    </a:lnTo>
                    <a:lnTo>
                      <a:pt x="925" y="304"/>
                    </a:lnTo>
                    <a:lnTo>
                      <a:pt x="924" y="304"/>
                    </a:lnTo>
                    <a:lnTo>
                      <a:pt x="919" y="299"/>
                    </a:lnTo>
                    <a:lnTo>
                      <a:pt x="927" y="299"/>
                    </a:lnTo>
                    <a:lnTo>
                      <a:pt x="953" y="303"/>
                    </a:lnTo>
                    <a:lnTo>
                      <a:pt x="953" y="303"/>
                    </a:lnTo>
                    <a:lnTo>
                      <a:pt x="953" y="303"/>
                    </a:lnTo>
                    <a:lnTo>
                      <a:pt x="968" y="303"/>
                    </a:lnTo>
                    <a:lnTo>
                      <a:pt x="968" y="303"/>
                    </a:lnTo>
                    <a:lnTo>
                      <a:pt x="968" y="303"/>
                    </a:lnTo>
                    <a:lnTo>
                      <a:pt x="974" y="294"/>
                    </a:lnTo>
                    <a:lnTo>
                      <a:pt x="974" y="293"/>
                    </a:lnTo>
                    <a:lnTo>
                      <a:pt x="974" y="293"/>
                    </a:lnTo>
                    <a:lnTo>
                      <a:pt x="973" y="288"/>
                    </a:lnTo>
                    <a:lnTo>
                      <a:pt x="973" y="288"/>
                    </a:lnTo>
                    <a:lnTo>
                      <a:pt x="972" y="288"/>
                    </a:lnTo>
                    <a:lnTo>
                      <a:pt x="959" y="286"/>
                    </a:lnTo>
                    <a:lnTo>
                      <a:pt x="958" y="286"/>
                    </a:lnTo>
                    <a:lnTo>
                      <a:pt x="958" y="286"/>
                    </a:lnTo>
                    <a:lnTo>
                      <a:pt x="956" y="290"/>
                    </a:lnTo>
                    <a:lnTo>
                      <a:pt x="936" y="282"/>
                    </a:lnTo>
                    <a:lnTo>
                      <a:pt x="930" y="277"/>
                    </a:lnTo>
                    <a:lnTo>
                      <a:pt x="932" y="274"/>
                    </a:lnTo>
                    <a:lnTo>
                      <a:pt x="939" y="277"/>
                    </a:lnTo>
                    <a:lnTo>
                      <a:pt x="939" y="277"/>
                    </a:lnTo>
                    <a:lnTo>
                      <a:pt x="939" y="277"/>
                    </a:lnTo>
                    <a:lnTo>
                      <a:pt x="953" y="279"/>
                    </a:lnTo>
                    <a:lnTo>
                      <a:pt x="953" y="279"/>
                    </a:lnTo>
                    <a:lnTo>
                      <a:pt x="953" y="278"/>
                    </a:lnTo>
                    <a:lnTo>
                      <a:pt x="953" y="273"/>
                    </a:lnTo>
                    <a:lnTo>
                      <a:pt x="953" y="273"/>
                    </a:lnTo>
                    <a:lnTo>
                      <a:pt x="953" y="273"/>
                    </a:lnTo>
                    <a:lnTo>
                      <a:pt x="929" y="265"/>
                    </a:lnTo>
                    <a:lnTo>
                      <a:pt x="928" y="265"/>
                    </a:lnTo>
                    <a:lnTo>
                      <a:pt x="928" y="265"/>
                    </a:lnTo>
                    <a:lnTo>
                      <a:pt x="921" y="267"/>
                    </a:lnTo>
                    <a:lnTo>
                      <a:pt x="921" y="267"/>
                    </a:lnTo>
                    <a:lnTo>
                      <a:pt x="920" y="267"/>
                    </a:lnTo>
                    <a:lnTo>
                      <a:pt x="916" y="274"/>
                    </a:lnTo>
                    <a:lnTo>
                      <a:pt x="907" y="274"/>
                    </a:lnTo>
                    <a:lnTo>
                      <a:pt x="905" y="269"/>
                    </a:lnTo>
                    <a:lnTo>
                      <a:pt x="921" y="244"/>
                    </a:lnTo>
                    <a:lnTo>
                      <a:pt x="922" y="243"/>
                    </a:lnTo>
                    <a:lnTo>
                      <a:pt x="921" y="243"/>
                    </a:lnTo>
                    <a:lnTo>
                      <a:pt x="916" y="243"/>
                    </a:lnTo>
                    <a:lnTo>
                      <a:pt x="927" y="233"/>
                    </a:lnTo>
                    <a:lnTo>
                      <a:pt x="939" y="233"/>
                    </a:lnTo>
                    <a:lnTo>
                      <a:pt x="939" y="233"/>
                    </a:lnTo>
                    <a:lnTo>
                      <a:pt x="940" y="233"/>
                    </a:lnTo>
                    <a:lnTo>
                      <a:pt x="951" y="221"/>
                    </a:lnTo>
                    <a:lnTo>
                      <a:pt x="951" y="221"/>
                    </a:lnTo>
                    <a:lnTo>
                      <a:pt x="951" y="221"/>
                    </a:lnTo>
                    <a:lnTo>
                      <a:pt x="953" y="217"/>
                    </a:lnTo>
                    <a:lnTo>
                      <a:pt x="953" y="216"/>
                    </a:lnTo>
                    <a:lnTo>
                      <a:pt x="952" y="216"/>
                    </a:lnTo>
                    <a:lnTo>
                      <a:pt x="941" y="216"/>
                    </a:lnTo>
                    <a:lnTo>
                      <a:pt x="950" y="198"/>
                    </a:lnTo>
                    <a:lnTo>
                      <a:pt x="974" y="198"/>
                    </a:lnTo>
                    <a:lnTo>
                      <a:pt x="974" y="198"/>
                    </a:lnTo>
                    <a:lnTo>
                      <a:pt x="974" y="198"/>
                    </a:lnTo>
                    <a:lnTo>
                      <a:pt x="982" y="185"/>
                    </a:lnTo>
                    <a:lnTo>
                      <a:pt x="982" y="185"/>
                    </a:lnTo>
                    <a:lnTo>
                      <a:pt x="982" y="184"/>
                    </a:lnTo>
                    <a:lnTo>
                      <a:pt x="975" y="181"/>
                    </a:lnTo>
                    <a:lnTo>
                      <a:pt x="975" y="181"/>
                    </a:lnTo>
                    <a:lnTo>
                      <a:pt x="975" y="181"/>
                    </a:lnTo>
                    <a:lnTo>
                      <a:pt x="963" y="184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0" y="181"/>
                    </a:lnTo>
                    <a:lnTo>
                      <a:pt x="951" y="179"/>
                    </a:lnTo>
                    <a:lnTo>
                      <a:pt x="951" y="179"/>
                    </a:lnTo>
                    <a:lnTo>
                      <a:pt x="951" y="180"/>
                    </a:lnTo>
                    <a:lnTo>
                      <a:pt x="945" y="183"/>
                    </a:lnTo>
                    <a:lnTo>
                      <a:pt x="944" y="183"/>
                    </a:lnTo>
                    <a:lnTo>
                      <a:pt x="945" y="183"/>
                    </a:lnTo>
                    <a:lnTo>
                      <a:pt x="949" y="187"/>
                    </a:lnTo>
                    <a:lnTo>
                      <a:pt x="946" y="189"/>
                    </a:lnTo>
                    <a:lnTo>
                      <a:pt x="946" y="189"/>
                    </a:lnTo>
                    <a:lnTo>
                      <a:pt x="946" y="189"/>
                    </a:lnTo>
                    <a:lnTo>
                      <a:pt x="943" y="195"/>
                    </a:lnTo>
                    <a:lnTo>
                      <a:pt x="935" y="194"/>
                    </a:lnTo>
                    <a:lnTo>
                      <a:pt x="935" y="184"/>
                    </a:lnTo>
                    <a:lnTo>
                      <a:pt x="944" y="176"/>
                    </a:lnTo>
                    <a:lnTo>
                      <a:pt x="966" y="176"/>
                    </a:lnTo>
                    <a:lnTo>
                      <a:pt x="982" y="179"/>
                    </a:lnTo>
                    <a:lnTo>
                      <a:pt x="982" y="179"/>
                    </a:lnTo>
                    <a:lnTo>
                      <a:pt x="982" y="179"/>
                    </a:lnTo>
                    <a:lnTo>
                      <a:pt x="992" y="178"/>
                    </a:lnTo>
                    <a:lnTo>
                      <a:pt x="992" y="178"/>
                    </a:lnTo>
                    <a:lnTo>
                      <a:pt x="992" y="178"/>
                    </a:lnTo>
                    <a:lnTo>
                      <a:pt x="1012" y="168"/>
                    </a:lnTo>
                    <a:lnTo>
                      <a:pt x="1012" y="167"/>
                    </a:lnTo>
                    <a:lnTo>
                      <a:pt x="1012" y="167"/>
                    </a:lnTo>
                    <a:lnTo>
                      <a:pt x="989" y="161"/>
                    </a:lnTo>
                    <a:lnTo>
                      <a:pt x="989" y="160"/>
                    </a:lnTo>
                    <a:lnTo>
                      <a:pt x="989" y="161"/>
                    </a:lnTo>
                    <a:lnTo>
                      <a:pt x="978" y="166"/>
                    </a:lnTo>
                    <a:lnTo>
                      <a:pt x="968" y="166"/>
                    </a:lnTo>
                    <a:lnTo>
                      <a:pt x="951" y="159"/>
                    </a:lnTo>
                    <a:lnTo>
                      <a:pt x="951" y="159"/>
                    </a:lnTo>
                    <a:lnTo>
                      <a:pt x="951" y="159"/>
                    </a:lnTo>
                    <a:lnTo>
                      <a:pt x="939" y="160"/>
                    </a:lnTo>
                    <a:lnTo>
                      <a:pt x="939" y="161"/>
                    </a:lnTo>
                    <a:lnTo>
                      <a:pt x="939" y="161"/>
                    </a:lnTo>
                    <a:lnTo>
                      <a:pt x="938" y="166"/>
                    </a:lnTo>
                    <a:lnTo>
                      <a:pt x="923" y="166"/>
                    </a:lnTo>
                    <a:lnTo>
                      <a:pt x="923" y="161"/>
                    </a:lnTo>
                    <a:lnTo>
                      <a:pt x="930" y="160"/>
                    </a:lnTo>
                    <a:lnTo>
                      <a:pt x="930" y="160"/>
                    </a:lnTo>
                    <a:lnTo>
                      <a:pt x="930" y="160"/>
                    </a:lnTo>
                    <a:lnTo>
                      <a:pt x="937" y="157"/>
                    </a:lnTo>
                    <a:lnTo>
                      <a:pt x="960" y="157"/>
                    </a:lnTo>
                    <a:lnTo>
                      <a:pt x="967" y="158"/>
                    </a:lnTo>
                    <a:lnTo>
                      <a:pt x="967" y="158"/>
                    </a:lnTo>
                    <a:lnTo>
                      <a:pt x="967" y="158"/>
                    </a:lnTo>
                    <a:lnTo>
                      <a:pt x="971" y="154"/>
                    </a:lnTo>
                    <a:lnTo>
                      <a:pt x="989" y="158"/>
                    </a:lnTo>
                    <a:lnTo>
                      <a:pt x="989" y="158"/>
                    </a:lnTo>
                    <a:lnTo>
                      <a:pt x="989" y="158"/>
                    </a:lnTo>
                    <a:lnTo>
                      <a:pt x="1002" y="158"/>
                    </a:lnTo>
                    <a:lnTo>
                      <a:pt x="1002" y="158"/>
                    </a:lnTo>
                    <a:lnTo>
                      <a:pt x="1003" y="158"/>
                    </a:lnTo>
                    <a:lnTo>
                      <a:pt x="1011" y="156"/>
                    </a:lnTo>
                    <a:lnTo>
                      <a:pt x="1012" y="156"/>
                    </a:lnTo>
                    <a:lnTo>
                      <a:pt x="1012" y="156"/>
                    </a:lnTo>
                    <a:lnTo>
                      <a:pt x="1015" y="151"/>
                    </a:lnTo>
                    <a:lnTo>
                      <a:pt x="1028" y="151"/>
                    </a:lnTo>
                    <a:lnTo>
                      <a:pt x="1028" y="151"/>
                    </a:lnTo>
                    <a:lnTo>
                      <a:pt x="1029" y="151"/>
                    </a:lnTo>
                    <a:lnTo>
                      <a:pt x="1034" y="147"/>
                    </a:lnTo>
                    <a:lnTo>
                      <a:pt x="1034" y="147"/>
                    </a:lnTo>
                    <a:lnTo>
                      <a:pt x="1034" y="146"/>
                    </a:lnTo>
                    <a:lnTo>
                      <a:pt x="1026" y="141"/>
                    </a:lnTo>
                    <a:lnTo>
                      <a:pt x="1030" y="138"/>
                    </a:lnTo>
                    <a:lnTo>
                      <a:pt x="1048" y="139"/>
                    </a:lnTo>
                    <a:lnTo>
                      <a:pt x="1048" y="139"/>
                    </a:lnTo>
                    <a:lnTo>
                      <a:pt x="1048" y="139"/>
                    </a:lnTo>
                    <a:lnTo>
                      <a:pt x="1078" y="120"/>
                    </a:lnTo>
                    <a:lnTo>
                      <a:pt x="1078" y="119"/>
                    </a:lnTo>
                    <a:lnTo>
                      <a:pt x="1078" y="119"/>
                    </a:lnTo>
                    <a:lnTo>
                      <a:pt x="1077" y="116"/>
                    </a:lnTo>
                    <a:lnTo>
                      <a:pt x="1077" y="116"/>
                    </a:lnTo>
                    <a:lnTo>
                      <a:pt x="1077" y="116"/>
                    </a:lnTo>
                    <a:lnTo>
                      <a:pt x="1040" y="100"/>
                    </a:lnTo>
                    <a:lnTo>
                      <a:pt x="1040" y="100"/>
                    </a:lnTo>
                    <a:lnTo>
                      <a:pt x="1040" y="100"/>
                    </a:lnTo>
                    <a:lnTo>
                      <a:pt x="1004" y="98"/>
                    </a:lnTo>
                    <a:lnTo>
                      <a:pt x="1004" y="98"/>
                    </a:lnTo>
                    <a:lnTo>
                      <a:pt x="1004" y="98"/>
                    </a:lnTo>
                    <a:lnTo>
                      <a:pt x="992" y="104"/>
                    </a:lnTo>
                    <a:lnTo>
                      <a:pt x="985" y="101"/>
                    </a:lnTo>
                    <a:lnTo>
                      <a:pt x="985" y="101"/>
                    </a:lnTo>
                    <a:lnTo>
                      <a:pt x="984" y="101"/>
                    </a:lnTo>
                    <a:lnTo>
                      <a:pt x="977" y="103"/>
                    </a:lnTo>
                    <a:lnTo>
                      <a:pt x="976" y="103"/>
                    </a:lnTo>
                    <a:lnTo>
                      <a:pt x="977" y="103"/>
                    </a:lnTo>
                    <a:lnTo>
                      <a:pt x="980" y="109"/>
                    </a:lnTo>
                    <a:lnTo>
                      <a:pt x="973" y="112"/>
                    </a:lnTo>
                    <a:lnTo>
                      <a:pt x="973" y="112"/>
                    </a:lnTo>
                    <a:lnTo>
                      <a:pt x="973" y="112"/>
                    </a:lnTo>
                    <a:lnTo>
                      <a:pt x="970" y="120"/>
                    </a:lnTo>
                    <a:lnTo>
                      <a:pt x="957" y="121"/>
                    </a:lnTo>
                    <a:lnTo>
                      <a:pt x="947" y="119"/>
                    </a:lnTo>
                    <a:lnTo>
                      <a:pt x="947" y="119"/>
                    </a:lnTo>
                    <a:lnTo>
                      <a:pt x="947" y="119"/>
                    </a:lnTo>
                    <a:lnTo>
                      <a:pt x="938" y="120"/>
                    </a:lnTo>
                    <a:lnTo>
                      <a:pt x="938" y="115"/>
                    </a:lnTo>
                    <a:lnTo>
                      <a:pt x="938" y="115"/>
                    </a:lnTo>
                    <a:lnTo>
                      <a:pt x="938" y="115"/>
                    </a:lnTo>
                    <a:lnTo>
                      <a:pt x="927" y="116"/>
                    </a:lnTo>
                    <a:lnTo>
                      <a:pt x="927" y="116"/>
                    </a:lnTo>
                    <a:lnTo>
                      <a:pt x="927" y="116"/>
                    </a:lnTo>
                    <a:lnTo>
                      <a:pt x="925" y="120"/>
                    </a:lnTo>
                    <a:lnTo>
                      <a:pt x="906" y="129"/>
                    </a:lnTo>
                    <a:lnTo>
                      <a:pt x="905" y="129"/>
                    </a:lnTo>
                    <a:lnTo>
                      <a:pt x="905" y="129"/>
                    </a:lnTo>
                    <a:lnTo>
                      <a:pt x="896" y="143"/>
                    </a:lnTo>
                    <a:lnTo>
                      <a:pt x="877" y="152"/>
                    </a:lnTo>
                    <a:lnTo>
                      <a:pt x="877" y="152"/>
                    </a:lnTo>
                    <a:lnTo>
                      <a:pt x="877" y="152"/>
                    </a:lnTo>
                    <a:lnTo>
                      <a:pt x="877" y="161"/>
                    </a:lnTo>
                    <a:lnTo>
                      <a:pt x="868" y="165"/>
                    </a:lnTo>
                    <a:lnTo>
                      <a:pt x="864" y="163"/>
                    </a:lnTo>
                    <a:lnTo>
                      <a:pt x="864" y="159"/>
                    </a:lnTo>
                    <a:lnTo>
                      <a:pt x="871" y="155"/>
                    </a:lnTo>
                    <a:lnTo>
                      <a:pt x="871" y="155"/>
                    </a:lnTo>
                    <a:lnTo>
                      <a:pt x="871" y="155"/>
                    </a:lnTo>
                    <a:lnTo>
                      <a:pt x="870" y="151"/>
                    </a:lnTo>
                    <a:lnTo>
                      <a:pt x="879" y="144"/>
                    </a:lnTo>
                    <a:lnTo>
                      <a:pt x="879" y="144"/>
                    </a:lnTo>
                    <a:lnTo>
                      <a:pt x="879" y="144"/>
                    </a:lnTo>
                    <a:lnTo>
                      <a:pt x="879" y="136"/>
                    </a:lnTo>
                    <a:lnTo>
                      <a:pt x="886" y="129"/>
                    </a:lnTo>
                    <a:lnTo>
                      <a:pt x="898" y="123"/>
                    </a:lnTo>
                    <a:lnTo>
                      <a:pt x="899" y="122"/>
                    </a:lnTo>
                    <a:lnTo>
                      <a:pt x="899" y="122"/>
                    </a:lnTo>
                    <a:lnTo>
                      <a:pt x="897" y="98"/>
                    </a:lnTo>
                    <a:lnTo>
                      <a:pt x="897" y="97"/>
                    </a:lnTo>
                    <a:lnTo>
                      <a:pt x="897" y="97"/>
                    </a:lnTo>
                    <a:lnTo>
                      <a:pt x="894" y="94"/>
                    </a:lnTo>
                    <a:lnTo>
                      <a:pt x="894" y="94"/>
                    </a:lnTo>
                    <a:lnTo>
                      <a:pt x="894" y="94"/>
                    </a:lnTo>
                    <a:lnTo>
                      <a:pt x="864" y="95"/>
                    </a:lnTo>
                    <a:lnTo>
                      <a:pt x="864" y="95"/>
                    </a:lnTo>
                    <a:lnTo>
                      <a:pt x="864" y="95"/>
                    </a:lnTo>
                    <a:lnTo>
                      <a:pt x="860" y="98"/>
                    </a:lnTo>
                    <a:lnTo>
                      <a:pt x="860" y="98"/>
                    </a:lnTo>
                    <a:lnTo>
                      <a:pt x="860" y="98"/>
                    </a:lnTo>
                    <a:lnTo>
                      <a:pt x="859" y="109"/>
                    </a:lnTo>
                    <a:lnTo>
                      <a:pt x="829" y="118"/>
                    </a:lnTo>
                    <a:lnTo>
                      <a:pt x="819" y="122"/>
                    </a:lnTo>
                    <a:lnTo>
                      <a:pt x="806" y="124"/>
                    </a:lnTo>
                    <a:lnTo>
                      <a:pt x="803" y="122"/>
                    </a:lnTo>
                    <a:lnTo>
                      <a:pt x="803" y="122"/>
                    </a:lnTo>
                    <a:lnTo>
                      <a:pt x="803" y="122"/>
                    </a:lnTo>
                    <a:lnTo>
                      <a:pt x="798" y="122"/>
                    </a:lnTo>
                    <a:lnTo>
                      <a:pt x="811" y="116"/>
                    </a:lnTo>
                    <a:lnTo>
                      <a:pt x="820" y="111"/>
                    </a:lnTo>
                    <a:lnTo>
                      <a:pt x="839" y="106"/>
                    </a:lnTo>
                    <a:lnTo>
                      <a:pt x="840" y="106"/>
                    </a:lnTo>
                    <a:lnTo>
                      <a:pt x="840" y="106"/>
                    </a:lnTo>
                    <a:lnTo>
                      <a:pt x="840" y="99"/>
                    </a:lnTo>
                    <a:lnTo>
                      <a:pt x="840" y="99"/>
                    </a:lnTo>
                    <a:lnTo>
                      <a:pt x="839" y="99"/>
                    </a:lnTo>
                    <a:lnTo>
                      <a:pt x="835" y="97"/>
                    </a:lnTo>
                    <a:lnTo>
                      <a:pt x="835" y="97"/>
                    </a:lnTo>
                    <a:lnTo>
                      <a:pt x="835" y="97"/>
                    </a:lnTo>
                    <a:lnTo>
                      <a:pt x="793" y="96"/>
                    </a:lnTo>
                    <a:lnTo>
                      <a:pt x="785" y="94"/>
                    </a:lnTo>
                    <a:lnTo>
                      <a:pt x="785" y="94"/>
                    </a:lnTo>
                    <a:lnTo>
                      <a:pt x="785" y="94"/>
                    </a:lnTo>
                    <a:lnTo>
                      <a:pt x="753" y="102"/>
                    </a:lnTo>
                    <a:lnTo>
                      <a:pt x="746" y="100"/>
                    </a:lnTo>
                    <a:lnTo>
                      <a:pt x="746" y="100"/>
                    </a:lnTo>
                    <a:lnTo>
                      <a:pt x="746" y="100"/>
                    </a:lnTo>
                    <a:lnTo>
                      <a:pt x="711" y="109"/>
                    </a:lnTo>
                    <a:lnTo>
                      <a:pt x="711" y="109"/>
                    </a:lnTo>
                    <a:lnTo>
                      <a:pt x="711" y="109"/>
                    </a:lnTo>
                    <a:lnTo>
                      <a:pt x="711" y="113"/>
                    </a:lnTo>
                    <a:lnTo>
                      <a:pt x="699" y="115"/>
                    </a:lnTo>
                    <a:lnTo>
                      <a:pt x="694" y="107"/>
                    </a:lnTo>
                    <a:lnTo>
                      <a:pt x="704" y="101"/>
                    </a:lnTo>
                    <a:lnTo>
                      <a:pt x="734" y="93"/>
                    </a:lnTo>
                    <a:lnTo>
                      <a:pt x="734" y="93"/>
                    </a:lnTo>
                    <a:lnTo>
                      <a:pt x="734" y="93"/>
                    </a:lnTo>
                    <a:lnTo>
                      <a:pt x="735" y="91"/>
                    </a:lnTo>
                    <a:lnTo>
                      <a:pt x="736" y="90"/>
                    </a:lnTo>
                    <a:lnTo>
                      <a:pt x="735" y="90"/>
                    </a:lnTo>
                    <a:lnTo>
                      <a:pt x="726" y="88"/>
                    </a:lnTo>
                    <a:lnTo>
                      <a:pt x="744" y="88"/>
                    </a:lnTo>
                    <a:lnTo>
                      <a:pt x="753" y="90"/>
                    </a:lnTo>
                    <a:lnTo>
                      <a:pt x="753" y="90"/>
                    </a:lnTo>
                    <a:lnTo>
                      <a:pt x="753" y="90"/>
                    </a:lnTo>
                    <a:lnTo>
                      <a:pt x="790" y="87"/>
                    </a:lnTo>
                    <a:lnTo>
                      <a:pt x="809" y="89"/>
                    </a:lnTo>
                    <a:lnTo>
                      <a:pt x="849" y="87"/>
                    </a:lnTo>
                    <a:lnTo>
                      <a:pt x="849" y="87"/>
                    </a:lnTo>
                    <a:lnTo>
                      <a:pt x="849" y="87"/>
                    </a:lnTo>
                    <a:lnTo>
                      <a:pt x="865" y="80"/>
                    </a:lnTo>
                    <a:lnTo>
                      <a:pt x="878" y="81"/>
                    </a:lnTo>
                    <a:lnTo>
                      <a:pt x="878" y="81"/>
                    </a:lnTo>
                    <a:lnTo>
                      <a:pt x="879" y="81"/>
                    </a:lnTo>
                    <a:lnTo>
                      <a:pt x="898" y="78"/>
                    </a:lnTo>
                    <a:lnTo>
                      <a:pt x="899" y="78"/>
                    </a:lnTo>
                    <a:lnTo>
                      <a:pt x="899" y="77"/>
                    </a:lnTo>
                    <a:lnTo>
                      <a:pt x="901" y="70"/>
                    </a:lnTo>
                    <a:lnTo>
                      <a:pt x="911" y="69"/>
                    </a:lnTo>
                    <a:lnTo>
                      <a:pt x="911" y="69"/>
                    </a:lnTo>
                    <a:lnTo>
                      <a:pt x="911" y="69"/>
                    </a:lnTo>
                    <a:lnTo>
                      <a:pt x="912" y="63"/>
                    </a:lnTo>
                    <a:lnTo>
                      <a:pt x="912" y="63"/>
                    </a:lnTo>
                    <a:lnTo>
                      <a:pt x="912" y="63"/>
                    </a:lnTo>
                    <a:lnTo>
                      <a:pt x="901" y="54"/>
                    </a:lnTo>
                    <a:lnTo>
                      <a:pt x="901" y="54"/>
                    </a:lnTo>
                    <a:lnTo>
                      <a:pt x="901" y="54"/>
                    </a:lnTo>
                    <a:lnTo>
                      <a:pt x="879" y="48"/>
                    </a:lnTo>
                    <a:lnTo>
                      <a:pt x="878" y="48"/>
                    </a:lnTo>
                    <a:lnTo>
                      <a:pt x="878" y="48"/>
                    </a:lnTo>
                    <a:lnTo>
                      <a:pt x="864" y="52"/>
                    </a:lnTo>
                    <a:lnTo>
                      <a:pt x="866" y="47"/>
                    </a:lnTo>
                    <a:lnTo>
                      <a:pt x="866" y="46"/>
                    </a:lnTo>
                    <a:lnTo>
                      <a:pt x="865" y="46"/>
                    </a:lnTo>
                    <a:lnTo>
                      <a:pt x="858" y="46"/>
                    </a:lnTo>
                    <a:lnTo>
                      <a:pt x="858" y="46"/>
                    </a:lnTo>
                    <a:lnTo>
                      <a:pt x="857" y="46"/>
                    </a:lnTo>
                    <a:lnTo>
                      <a:pt x="837" y="55"/>
                    </a:lnTo>
                    <a:lnTo>
                      <a:pt x="836" y="49"/>
                    </a:lnTo>
                    <a:lnTo>
                      <a:pt x="843" y="46"/>
                    </a:lnTo>
                    <a:lnTo>
                      <a:pt x="843" y="46"/>
                    </a:lnTo>
                    <a:lnTo>
                      <a:pt x="843" y="45"/>
                    </a:lnTo>
                    <a:lnTo>
                      <a:pt x="847" y="37"/>
                    </a:lnTo>
                    <a:lnTo>
                      <a:pt x="847" y="37"/>
                    </a:lnTo>
                    <a:lnTo>
                      <a:pt x="847" y="36"/>
                    </a:lnTo>
                    <a:lnTo>
                      <a:pt x="838" y="30"/>
                    </a:lnTo>
                    <a:lnTo>
                      <a:pt x="838" y="30"/>
                    </a:lnTo>
                    <a:lnTo>
                      <a:pt x="838" y="30"/>
                    </a:lnTo>
                    <a:lnTo>
                      <a:pt x="815" y="33"/>
                    </a:lnTo>
                    <a:lnTo>
                      <a:pt x="815" y="33"/>
                    </a:lnTo>
                    <a:lnTo>
                      <a:pt x="815" y="33"/>
                    </a:lnTo>
                    <a:lnTo>
                      <a:pt x="810" y="35"/>
                    </a:lnTo>
                    <a:lnTo>
                      <a:pt x="776" y="36"/>
                    </a:lnTo>
                    <a:lnTo>
                      <a:pt x="759" y="33"/>
                    </a:lnTo>
                    <a:lnTo>
                      <a:pt x="759" y="33"/>
                    </a:lnTo>
                    <a:lnTo>
                      <a:pt x="759" y="33"/>
                    </a:lnTo>
                    <a:lnTo>
                      <a:pt x="740" y="33"/>
                    </a:lnTo>
                    <a:lnTo>
                      <a:pt x="740" y="33"/>
                    </a:lnTo>
                    <a:lnTo>
                      <a:pt x="740" y="33"/>
                    </a:lnTo>
                    <a:lnTo>
                      <a:pt x="716" y="40"/>
                    </a:lnTo>
                    <a:lnTo>
                      <a:pt x="716" y="40"/>
                    </a:lnTo>
                    <a:lnTo>
                      <a:pt x="716" y="40"/>
                    </a:lnTo>
                    <a:lnTo>
                      <a:pt x="714" y="44"/>
                    </a:lnTo>
                    <a:lnTo>
                      <a:pt x="684" y="45"/>
                    </a:lnTo>
                    <a:lnTo>
                      <a:pt x="683" y="45"/>
                    </a:lnTo>
                    <a:lnTo>
                      <a:pt x="683" y="45"/>
                    </a:lnTo>
                    <a:lnTo>
                      <a:pt x="682" y="52"/>
                    </a:lnTo>
                    <a:lnTo>
                      <a:pt x="675" y="55"/>
                    </a:lnTo>
                    <a:lnTo>
                      <a:pt x="674" y="48"/>
                    </a:lnTo>
                    <a:lnTo>
                      <a:pt x="674" y="48"/>
                    </a:lnTo>
                    <a:lnTo>
                      <a:pt x="673" y="48"/>
                    </a:lnTo>
                    <a:lnTo>
                      <a:pt x="665" y="48"/>
                    </a:lnTo>
                    <a:lnTo>
                      <a:pt x="665" y="48"/>
                    </a:lnTo>
                    <a:lnTo>
                      <a:pt x="665" y="48"/>
                    </a:lnTo>
                    <a:lnTo>
                      <a:pt x="656" y="53"/>
                    </a:lnTo>
                    <a:lnTo>
                      <a:pt x="650" y="53"/>
                    </a:lnTo>
                    <a:lnTo>
                      <a:pt x="652" y="49"/>
                    </a:lnTo>
                    <a:lnTo>
                      <a:pt x="653" y="49"/>
                    </a:lnTo>
                    <a:lnTo>
                      <a:pt x="652" y="48"/>
                    </a:lnTo>
                    <a:lnTo>
                      <a:pt x="649" y="48"/>
                    </a:lnTo>
                    <a:lnTo>
                      <a:pt x="670" y="43"/>
                    </a:lnTo>
                    <a:lnTo>
                      <a:pt x="691" y="38"/>
                    </a:lnTo>
                    <a:lnTo>
                      <a:pt x="693" y="38"/>
                    </a:lnTo>
                    <a:lnTo>
                      <a:pt x="691" y="38"/>
                    </a:lnTo>
                    <a:lnTo>
                      <a:pt x="687" y="35"/>
                    </a:lnTo>
                    <a:lnTo>
                      <a:pt x="697" y="34"/>
                    </a:lnTo>
                    <a:lnTo>
                      <a:pt x="710" y="37"/>
                    </a:lnTo>
                    <a:lnTo>
                      <a:pt x="710" y="37"/>
                    </a:lnTo>
                    <a:lnTo>
                      <a:pt x="710" y="37"/>
                    </a:lnTo>
                    <a:lnTo>
                      <a:pt x="728" y="33"/>
                    </a:lnTo>
                    <a:lnTo>
                      <a:pt x="753" y="30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812" y="29"/>
                    </a:lnTo>
                    <a:lnTo>
                      <a:pt x="812" y="29"/>
                    </a:lnTo>
                    <a:lnTo>
                      <a:pt x="812" y="29"/>
                    </a:lnTo>
                    <a:lnTo>
                      <a:pt x="833" y="24"/>
                    </a:lnTo>
                    <a:lnTo>
                      <a:pt x="834" y="24"/>
                    </a:lnTo>
                    <a:lnTo>
                      <a:pt x="833" y="23"/>
                    </a:lnTo>
                    <a:lnTo>
                      <a:pt x="827" y="17"/>
                    </a:lnTo>
                    <a:lnTo>
                      <a:pt x="827" y="17"/>
                    </a:lnTo>
                    <a:lnTo>
                      <a:pt x="827" y="17"/>
                    </a:lnTo>
                    <a:lnTo>
                      <a:pt x="787" y="9"/>
                    </a:lnTo>
                    <a:lnTo>
                      <a:pt x="786" y="9"/>
                    </a:lnTo>
                    <a:lnTo>
                      <a:pt x="786" y="9"/>
                    </a:lnTo>
                    <a:lnTo>
                      <a:pt x="780" y="13"/>
                    </a:lnTo>
                    <a:lnTo>
                      <a:pt x="770" y="14"/>
                    </a:lnTo>
                    <a:lnTo>
                      <a:pt x="765" y="11"/>
                    </a:lnTo>
                    <a:lnTo>
                      <a:pt x="774" y="9"/>
                    </a:lnTo>
                    <a:lnTo>
                      <a:pt x="775" y="8"/>
                    </a:lnTo>
                    <a:lnTo>
                      <a:pt x="774" y="8"/>
                    </a:lnTo>
                    <a:lnTo>
                      <a:pt x="769" y="5"/>
                    </a:lnTo>
                    <a:lnTo>
                      <a:pt x="769" y="5"/>
                    </a:lnTo>
                    <a:lnTo>
                      <a:pt x="769" y="5"/>
                    </a:lnTo>
                    <a:lnTo>
                      <a:pt x="756" y="5"/>
                    </a:lnTo>
                    <a:lnTo>
                      <a:pt x="749" y="4"/>
                    </a:lnTo>
                    <a:lnTo>
                      <a:pt x="749" y="3"/>
                    </a:lnTo>
                    <a:lnTo>
                      <a:pt x="749" y="3"/>
                    </a:lnTo>
                    <a:lnTo>
                      <a:pt x="739" y="3"/>
                    </a:lnTo>
                    <a:lnTo>
                      <a:pt x="723" y="2"/>
                    </a:lnTo>
                    <a:lnTo>
                      <a:pt x="711" y="2"/>
                    </a:lnTo>
                    <a:lnTo>
                      <a:pt x="711" y="2"/>
                    </a:lnTo>
                    <a:lnTo>
                      <a:pt x="711" y="2"/>
                    </a:lnTo>
                    <a:lnTo>
                      <a:pt x="702" y="3"/>
                    </a:lnTo>
                    <a:lnTo>
                      <a:pt x="695" y="0"/>
                    </a:lnTo>
                    <a:lnTo>
                      <a:pt x="695" y="0"/>
                    </a:lnTo>
                    <a:lnTo>
                      <a:pt x="69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7" name="Freeform 1799"/>
              <p:cNvSpPr>
                <a:spLocks/>
              </p:cNvSpPr>
              <p:nvPr/>
            </p:nvSpPr>
            <p:spPr bwMode="gray">
              <a:xfrm>
                <a:off x="1996" y="666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6 w 8"/>
                  <a:gd name="T3" fmla="*/ 0 h 7"/>
                  <a:gd name="T4" fmla="*/ 8 w 8"/>
                  <a:gd name="T5" fmla="*/ 4 h 7"/>
                  <a:gd name="T6" fmla="*/ 1 w 8"/>
                  <a:gd name="T7" fmla="*/ 7 h 7"/>
                  <a:gd name="T8" fmla="*/ 0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6" y="0"/>
                    </a:lnTo>
                    <a:lnTo>
                      <a:pt x="8" y="4"/>
                    </a:lnTo>
                    <a:lnTo>
                      <a:pt x="1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" name="Freeform 1800"/>
              <p:cNvSpPr>
                <a:spLocks noEditPoints="1"/>
              </p:cNvSpPr>
              <p:nvPr/>
            </p:nvSpPr>
            <p:spPr bwMode="gray">
              <a:xfrm>
                <a:off x="1995" y="666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8 w 9"/>
                  <a:gd name="T3" fmla="*/ 4 h 7"/>
                  <a:gd name="T4" fmla="*/ 2 w 9"/>
                  <a:gd name="T5" fmla="*/ 7 h 7"/>
                  <a:gd name="T6" fmla="*/ 1 w 9"/>
                  <a:gd name="T7" fmla="*/ 0 h 7"/>
                  <a:gd name="T8" fmla="*/ 7 w 9"/>
                  <a:gd name="T9" fmla="*/ 0 h 7"/>
                  <a:gd name="T10" fmla="*/ 7 w 9"/>
                  <a:gd name="T11" fmla="*/ 0 h 7"/>
                  <a:gd name="T12" fmla="*/ 7 w 9"/>
                  <a:gd name="T13" fmla="*/ 0 h 7"/>
                  <a:gd name="T14" fmla="*/ 1 w 9"/>
                  <a:gd name="T15" fmla="*/ 0 h 7"/>
                  <a:gd name="T16" fmla="*/ 0 w 9"/>
                  <a:gd name="T17" fmla="*/ 0 h 7"/>
                  <a:gd name="T18" fmla="*/ 0 w 9"/>
                  <a:gd name="T19" fmla="*/ 0 h 7"/>
                  <a:gd name="T20" fmla="*/ 2 w 9"/>
                  <a:gd name="T21" fmla="*/ 7 h 7"/>
                  <a:gd name="T22" fmla="*/ 2 w 9"/>
                  <a:gd name="T23" fmla="*/ 7 h 7"/>
                  <a:gd name="T24" fmla="*/ 2 w 9"/>
                  <a:gd name="T25" fmla="*/ 7 h 7"/>
                  <a:gd name="T26" fmla="*/ 9 w 9"/>
                  <a:gd name="T27" fmla="*/ 5 h 7"/>
                  <a:gd name="T28" fmla="*/ 9 w 9"/>
                  <a:gd name="T29" fmla="*/ 5 h 7"/>
                  <a:gd name="T30" fmla="*/ 9 w 9"/>
                  <a:gd name="T31" fmla="*/ 4 h 7"/>
                  <a:gd name="T32" fmla="*/ 7 w 9"/>
                  <a:gd name="T33" fmla="*/ 0 h 7"/>
                  <a:gd name="T34" fmla="*/ 7 w 9"/>
                  <a:gd name="T35" fmla="*/ 0 h 7"/>
                  <a:gd name="T36" fmla="*/ 7 w 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lnTo>
                      <a:pt x="8" y="4"/>
                    </a:lnTo>
                    <a:lnTo>
                      <a:pt x="2" y="7"/>
                    </a:lnTo>
                    <a:lnTo>
                      <a:pt x="1" y="0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9" name="Freeform 1801"/>
              <p:cNvSpPr>
                <a:spLocks noEditPoints="1"/>
              </p:cNvSpPr>
              <p:nvPr/>
            </p:nvSpPr>
            <p:spPr bwMode="gray">
              <a:xfrm>
                <a:off x="1995" y="666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8 w 9"/>
                  <a:gd name="T3" fmla="*/ 4 h 7"/>
                  <a:gd name="T4" fmla="*/ 2 w 9"/>
                  <a:gd name="T5" fmla="*/ 7 h 7"/>
                  <a:gd name="T6" fmla="*/ 1 w 9"/>
                  <a:gd name="T7" fmla="*/ 0 h 7"/>
                  <a:gd name="T8" fmla="*/ 7 w 9"/>
                  <a:gd name="T9" fmla="*/ 0 h 7"/>
                  <a:gd name="T10" fmla="*/ 7 w 9"/>
                  <a:gd name="T11" fmla="*/ 0 h 7"/>
                  <a:gd name="T12" fmla="*/ 7 w 9"/>
                  <a:gd name="T13" fmla="*/ 0 h 7"/>
                  <a:gd name="T14" fmla="*/ 1 w 9"/>
                  <a:gd name="T15" fmla="*/ 0 h 7"/>
                  <a:gd name="T16" fmla="*/ 0 w 9"/>
                  <a:gd name="T17" fmla="*/ 0 h 7"/>
                  <a:gd name="T18" fmla="*/ 0 w 9"/>
                  <a:gd name="T19" fmla="*/ 0 h 7"/>
                  <a:gd name="T20" fmla="*/ 2 w 9"/>
                  <a:gd name="T21" fmla="*/ 7 h 7"/>
                  <a:gd name="T22" fmla="*/ 2 w 9"/>
                  <a:gd name="T23" fmla="*/ 7 h 7"/>
                  <a:gd name="T24" fmla="*/ 2 w 9"/>
                  <a:gd name="T25" fmla="*/ 7 h 7"/>
                  <a:gd name="T26" fmla="*/ 9 w 9"/>
                  <a:gd name="T27" fmla="*/ 5 h 7"/>
                  <a:gd name="T28" fmla="*/ 9 w 9"/>
                  <a:gd name="T29" fmla="*/ 5 h 7"/>
                  <a:gd name="T30" fmla="*/ 9 w 9"/>
                  <a:gd name="T31" fmla="*/ 4 h 7"/>
                  <a:gd name="T32" fmla="*/ 7 w 9"/>
                  <a:gd name="T33" fmla="*/ 0 h 7"/>
                  <a:gd name="T34" fmla="*/ 7 w 9"/>
                  <a:gd name="T35" fmla="*/ 0 h 7"/>
                  <a:gd name="T36" fmla="*/ 7 w 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lnTo>
                      <a:pt x="8" y="4"/>
                    </a:lnTo>
                    <a:lnTo>
                      <a:pt x="2" y="7"/>
                    </a:lnTo>
                    <a:lnTo>
                      <a:pt x="1" y="0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0" name="Freeform 1802"/>
              <p:cNvSpPr>
                <a:spLocks/>
              </p:cNvSpPr>
              <p:nvPr/>
            </p:nvSpPr>
            <p:spPr bwMode="gray">
              <a:xfrm>
                <a:off x="2021" y="714"/>
                <a:ext cx="15" cy="10"/>
              </a:xfrm>
              <a:custGeom>
                <a:avLst/>
                <a:gdLst>
                  <a:gd name="T0" fmla="*/ 0 w 15"/>
                  <a:gd name="T1" fmla="*/ 2 h 10"/>
                  <a:gd name="T2" fmla="*/ 8 w 15"/>
                  <a:gd name="T3" fmla="*/ 0 h 10"/>
                  <a:gd name="T4" fmla="*/ 15 w 15"/>
                  <a:gd name="T5" fmla="*/ 4 h 10"/>
                  <a:gd name="T6" fmla="*/ 3 w 15"/>
                  <a:gd name="T7" fmla="*/ 10 h 10"/>
                  <a:gd name="T8" fmla="*/ 0 w 1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lnTo>
                      <a:pt x="8" y="0"/>
                    </a:lnTo>
                    <a:lnTo>
                      <a:pt x="15" y="4"/>
                    </a:lnTo>
                    <a:lnTo>
                      <a:pt x="3" y="1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1" name="Freeform 1803"/>
              <p:cNvSpPr>
                <a:spLocks noEditPoints="1"/>
              </p:cNvSpPr>
              <p:nvPr/>
            </p:nvSpPr>
            <p:spPr bwMode="gray">
              <a:xfrm>
                <a:off x="2021" y="714"/>
                <a:ext cx="15" cy="10"/>
              </a:xfrm>
              <a:custGeom>
                <a:avLst/>
                <a:gdLst>
                  <a:gd name="T0" fmla="*/ 8 w 15"/>
                  <a:gd name="T1" fmla="*/ 0 h 10"/>
                  <a:gd name="T2" fmla="*/ 14 w 15"/>
                  <a:gd name="T3" fmla="*/ 4 h 10"/>
                  <a:gd name="T4" fmla="*/ 4 w 15"/>
                  <a:gd name="T5" fmla="*/ 10 h 10"/>
                  <a:gd name="T6" fmla="*/ 1 w 15"/>
                  <a:gd name="T7" fmla="*/ 2 h 10"/>
                  <a:gd name="T8" fmla="*/ 8 w 15"/>
                  <a:gd name="T9" fmla="*/ 0 h 10"/>
                  <a:gd name="T10" fmla="*/ 8 w 15"/>
                  <a:gd name="T11" fmla="*/ 0 h 10"/>
                  <a:gd name="T12" fmla="*/ 8 w 15"/>
                  <a:gd name="T13" fmla="*/ 0 h 10"/>
                  <a:gd name="T14" fmla="*/ 1 w 15"/>
                  <a:gd name="T15" fmla="*/ 2 h 10"/>
                  <a:gd name="T16" fmla="*/ 0 w 15"/>
                  <a:gd name="T17" fmla="*/ 2 h 10"/>
                  <a:gd name="T18" fmla="*/ 0 w 15"/>
                  <a:gd name="T19" fmla="*/ 2 h 10"/>
                  <a:gd name="T20" fmla="*/ 3 w 15"/>
                  <a:gd name="T21" fmla="*/ 10 h 10"/>
                  <a:gd name="T22" fmla="*/ 3 w 15"/>
                  <a:gd name="T23" fmla="*/ 10 h 10"/>
                  <a:gd name="T24" fmla="*/ 4 w 15"/>
                  <a:gd name="T25" fmla="*/ 10 h 10"/>
                  <a:gd name="T26" fmla="*/ 15 w 15"/>
                  <a:gd name="T27" fmla="*/ 5 h 10"/>
                  <a:gd name="T28" fmla="*/ 15 w 15"/>
                  <a:gd name="T29" fmla="*/ 4 h 10"/>
                  <a:gd name="T30" fmla="*/ 15 w 15"/>
                  <a:gd name="T31" fmla="*/ 4 h 10"/>
                  <a:gd name="T32" fmla="*/ 9 w 15"/>
                  <a:gd name="T33" fmla="*/ 0 h 10"/>
                  <a:gd name="T34" fmla="*/ 8 w 15"/>
                  <a:gd name="T35" fmla="*/ 0 h 10"/>
                  <a:gd name="T36" fmla="*/ 8 w 15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0">
                    <a:moveTo>
                      <a:pt x="8" y="0"/>
                    </a:moveTo>
                    <a:lnTo>
                      <a:pt x="14" y="4"/>
                    </a:lnTo>
                    <a:lnTo>
                      <a:pt x="4" y="10"/>
                    </a:lnTo>
                    <a:lnTo>
                      <a:pt x="1" y="2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2" name="Freeform 1804"/>
              <p:cNvSpPr>
                <a:spLocks noEditPoints="1"/>
              </p:cNvSpPr>
              <p:nvPr/>
            </p:nvSpPr>
            <p:spPr bwMode="gray">
              <a:xfrm>
                <a:off x="2021" y="714"/>
                <a:ext cx="15" cy="10"/>
              </a:xfrm>
              <a:custGeom>
                <a:avLst/>
                <a:gdLst>
                  <a:gd name="T0" fmla="*/ 8 w 15"/>
                  <a:gd name="T1" fmla="*/ 0 h 10"/>
                  <a:gd name="T2" fmla="*/ 14 w 15"/>
                  <a:gd name="T3" fmla="*/ 4 h 10"/>
                  <a:gd name="T4" fmla="*/ 4 w 15"/>
                  <a:gd name="T5" fmla="*/ 10 h 10"/>
                  <a:gd name="T6" fmla="*/ 1 w 15"/>
                  <a:gd name="T7" fmla="*/ 2 h 10"/>
                  <a:gd name="T8" fmla="*/ 8 w 15"/>
                  <a:gd name="T9" fmla="*/ 0 h 10"/>
                  <a:gd name="T10" fmla="*/ 8 w 15"/>
                  <a:gd name="T11" fmla="*/ 0 h 10"/>
                  <a:gd name="T12" fmla="*/ 8 w 15"/>
                  <a:gd name="T13" fmla="*/ 0 h 10"/>
                  <a:gd name="T14" fmla="*/ 1 w 15"/>
                  <a:gd name="T15" fmla="*/ 2 h 10"/>
                  <a:gd name="T16" fmla="*/ 0 w 15"/>
                  <a:gd name="T17" fmla="*/ 2 h 10"/>
                  <a:gd name="T18" fmla="*/ 0 w 15"/>
                  <a:gd name="T19" fmla="*/ 2 h 10"/>
                  <a:gd name="T20" fmla="*/ 3 w 15"/>
                  <a:gd name="T21" fmla="*/ 10 h 10"/>
                  <a:gd name="T22" fmla="*/ 3 w 15"/>
                  <a:gd name="T23" fmla="*/ 10 h 10"/>
                  <a:gd name="T24" fmla="*/ 4 w 15"/>
                  <a:gd name="T25" fmla="*/ 10 h 10"/>
                  <a:gd name="T26" fmla="*/ 15 w 15"/>
                  <a:gd name="T27" fmla="*/ 5 h 10"/>
                  <a:gd name="T28" fmla="*/ 15 w 15"/>
                  <a:gd name="T29" fmla="*/ 4 h 10"/>
                  <a:gd name="T30" fmla="*/ 15 w 15"/>
                  <a:gd name="T31" fmla="*/ 4 h 10"/>
                  <a:gd name="T32" fmla="*/ 9 w 15"/>
                  <a:gd name="T33" fmla="*/ 0 h 10"/>
                  <a:gd name="T34" fmla="*/ 8 w 15"/>
                  <a:gd name="T35" fmla="*/ 0 h 10"/>
                  <a:gd name="T36" fmla="*/ 8 w 15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0">
                    <a:moveTo>
                      <a:pt x="8" y="0"/>
                    </a:moveTo>
                    <a:lnTo>
                      <a:pt x="14" y="4"/>
                    </a:lnTo>
                    <a:lnTo>
                      <a:pt x="4" y="10"/>
                    </a:lnTo>
                    <a:lnTo>
                      <a:pt x="1" y="2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3" name="Freeform 1805"/>
              <p:cNvSpPr>
                <a:spLocks/>
              </p:cNvSpPr>
              <p:nvPr/>
            </p:nvSpPr>
            <p:spPr bwMode="gray">
              <a:xfrm>
                <a:off x="2041" y="712"/>
                <a:ext cx="8" cy="7"/>
              </a:xfrm>
              <a:custGeom>
                <a:avLst/>
                <a:gdLst>
                  <a:gd name="T0" fmla="*/ 0 w 8"/>
                  <a:gd name="T1" fmla="*/ 3 h 7"/>
                  <a:gd name="T2" fmla="*/ 2 w 8"/>
                  <a:gd name="T3" fmla="*/ 0 h 7"/>
                  <a:gd name="T4" fmla="*/ 8 w 8"/>
                  <a:gd name="T5" fmla="*/ 4 h 7"/>
                  <a:gd name="T6" fmla="*/ 6 w 8"/>
                  <a:gd name="T7" fmla="*/ 7 h 7"/>
                  <a:gd name="T8" fmla="*/ 0 w 8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lnTo>
                      <a:pt x="2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4" name="Freeform 1806"/>
              <p:cNvSpPr>
                <a:spLocks noEditPoints="1"/>
              </p:cNvSpPr>
              <p:nvPr/>
            </p:nvSpPr>
            <p:spPr bwMode="gray">
              <a:xfrm>
                <a:off x="2040" y="712"/>
                <a:ext cx="10" cy="8"/>
              </a:xfrm>
              <a:custGeom>
                <a:avLst/>
                <a:gdLst>
                  <a:gd name="T0" fmla="*/ 3 w 10"/>
                  <a:gd name="T1" fmla="*/ 1 h 8"/>
                  <a:gd name="T2" fmla="*/ 9 w 10"/>
                  <a:gd name="T3" fmla="*/ 4 h 8"/>
                  <a:gd name="T4" fmla="*/ 7 w 10"/>
                  <a:gd name="T5" fmla="*/ 7 h 8"/>
                  <a:gd name="T6" fmla="*/ 1 w 10"/>
                  <a:gd name="T7" fmla="*/ 3 h 8"/>
                  <a:gd name="T8" fmla="*/ 3 w 10"/>
                  <a:gd name="T9" fmla="*/ 1 h 8"/>
                  <a:gd name="T10" fmla="*/ 3 w 10"/>
                  <a:gd name="T11" fmla="*/ 0 h 8"/>
                  <a:gd name="T12" fmla="*/ 3 w 10"/>
                  <a:gd name="T13" fmla="*/ 0 h 8"/>
                  <a:gd name="T14" fmla="*/ 1 w 10"/>
                  <a:gd name="T15" fmla="*/ 3 h 8"/>
                  <a:gd name="T16" fmla="*/ 0 w 10"/>
                  <a:gd name="T17" fmla="*/ 3 h 8"/>
                  <a:gd name="T18" fmla="*/ 1 w 10"/>
                  <a:gd name="T19" fmla="*/ 4 h 8"/>
                  <a:gd name="T20" fmla="*/ 7 w 10"/>
                  <a:gd name="T21" fmla="*/ 7 h 8"/>
                  <a:gd name="T22" fmla="*/ 7 w 10"/>
                  <a:gd name="T23" fmla="*/ 8 h 8"/>
                  <a:gd name="T24" fmla="*/ 8 w 10"/>
                  <a:gd name="T25" fmla="*/ 7 h 8"/>
                  <a:gd name="T26" fmla="*/ 9 w 10"/>
                  <a:gd name="T27" fmla="*/ 4 h 8"/>
                  <a:gd name="T28" fmla="*/ 10 w 10"/>
                  <a:gd name="T29" fmla="*/ 4 h 8"/>
                  <a:gd name="T30" fmla="*/ 9 w 10"/>
                  <a:gd name="T31" fmla="*/ 4 h 8"/>
                  <a:gd name="T32" fmla="*/ 3 w 10"/>
                  <a:gd name="T33" fmla="*/ 0 h 8"/>
                  <a:gd name="T34" fmla="*/ 3 w 10"/>
                  <a:gd name="T35" fmla="*/ 0 h 8"/>
                  <a:gd name="T36" fmla="*/ 3 w 10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lnTo>
                      <a:pt x="9" y="4"/>
                    </a:lnTo>
                    <a:lnTo>
                      <a:pt x="7" y="7"/>
                    </a:lnTo>
                    <a:lnTo>
                      <a:pt x="1" y="3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" name="Freeform 1807"/>
              <p:cNvSpPr>
                <a:spLocks noEditPoints="1"/>
              </p:cNvSpPr>
              <p:nvPr/>
            </p:nvSpPr>
            <p:spPr bwMode="gray">
              <a:xfrm>
                <a:off x="2040" y="712"/>
                <a:ext cx="10" cy="8"/>
              </a:xfrm>
              <a:custGeom>
                <a:avLst/>
                <a:gdLst>
                  <a:gd name="T0" fmla="*/ 3 w 10"/>
                  <a:gd name="T1" fmla="*/ 1 h 8"/>
                  <a:gd name="T2" fmla="*/ 9 w 10"/>
                  <a:gd name="T3" fmla="*/ 4 h 8"/>
                  <a:gd name="T4" fmla="*/ 7 w 10"/>
                  <a:gd name="T5" fmla="*/ 7 h 8"/>
                  <a:gd name="T6" fmla="*/ 1 w 10"/>
                  <a:gd name="T7" fmla="*/ 3 h 8"/>
                  <a:gd name="T8" fmla="*/ 3 w 10"/>
                  <a:gd name="T9" fmla="*/ 1 h 8"/>
                  <a:gd name="T10" fmla="*/ 3 w 10"/>
                  <a:gd name="T11" fmla="*/ 0 h 8"/>
                  <a:gd name="T12" fmla="*/ 3 w 10"/>
                  <a:gd name="T13" fmla="*/ 0 h 8"/>
                  <a:gd name="T14" fmla="*/ 1 w 10"/>
                  <a:gd name="T15" fmla="*/ 3 h 8"/>
                  <a:gd name="T16" fmla="*/ 0 w 10"/>
                  <a:gd name="T17" fmla="*/ 3 h 8"/>
                  <a:gd name="T18" fmla="*/ 1 w 10"/>
                  <a:gd name="T19" fmla="*/ 4 h 8"/>
                  <a:gd name="T20" fmla="*/ 7 w 10"/>
                  <a:gd name="T21" fmla="*/ 7 h 8"/>
                  <a:gd name="T22" fmla="*/ 7 w 10"/>
                  <a:gd name="T23" fmla="*/ 8 h 8"/>
                  <a:gd name="T24" fmla="*/ 8 w 10"/>
                  <a:gd name="T25" fmla="*/ 7 h 8"/>
                  <a:gd name="T26" fmla="*/ 9 w 10"/>
                  <a:gd name="T27" fmla="*/ 4 h 8"/>
                  <a:gd name="T28" fmla="*/ 10 w 10"/>
                  <a:gd name="T29" fmla="*/ 4 h 8"/>
                  <a:gd name="T30" fmla="*/ 9 w 10"/>
                  <a:gd name="T31" fmla="*/ 4 h 8"/>
                  <a:gd name="T32" fmla="*/ 3 w 10"/>
                  <a:gd name="T33" fmla="*/ 0 h 8"/>
                  <a:gd name="T34" fmla="*/ 3 w 10"/>
                  <a:gd name="T35" fmla="*/ 0 h 8"/>
                  <a:gd name="T36" fmla="*/ 3 w 10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lnTo>
                      <a:pt x="9" y="4"/>
                    </a:lnTo>
                    <a:lnTo>
                      <a:pt x="7" y="7"/>
                    </a:lnTo>
                    <a:lnTo>
                      <a:pt x="1" y="3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" name="Freeform 1808"/>
              <p:cNvSpPr>
                <a:spLocks/>
              </p:cNvSpPr>
              <p:nvPr/>
            </p:nvSpPr>
            <p:spPr bwMode="gray">
              <a:xfrm>
                <a:off x="2006" y="744"/>
                <a:ext cx="51" cy="29"/>
              </a:xfrm>
              <a:custGeom>
                <a:avLst/>
                <a:gdLst>
                  <a:gd name="T0" fmla="*/ 17 w 51"/>
                  <a:gd name="T1" fmla="*/ 22 h 29"/>
                  <a:gd name="T2" fmla="*/ 5 w 51"/>
                  <a:gd name="T3" fmla="*/ 23 h 29"/>
                  <a:gd name="T4" fmla="*/ 0 w 51"/>
                  <a:gd name="T5" fmla="*/ 16 h 29"/>
                  <a:gd name="T6" fmla="*/ 6 w 51"/>
                  <a:gd name="T7" fmla="*/ 11 h 29"/>
                  <a:gd name="T8" fmla="*/ 2 w 51"/>
                  <a:gd name="T9" fmla="*/ 8 h 29"/>
                  <a:gd name="T10" fmla="*/ 7 w 51"/>
                  <a:gd name="T11" fmla="*/ 0 h 29"/>
                  <a:gd name="T12" fmla="*/ 13 w 51"/>
                  <a:gd name="T13" fmla="*/ 2 h 29"/>
                  <a:gd name="T14" fmla="*/ 28 w 51"/>
                  <a:gd name="T15" fmla="*/ 4 h 29"/>
                  <a:gd name="T16" fmla="*/ 36 w 51"/>
                  <a:gd name="T17" fmla="*/ 9 h 29"/>
                  <a:gd name="T18" fmla="*/ 51 w 51"/>
                  <a:gd name="T19" fmla="*/ 18 h 29"/>
                  <a:gd name="T20" fmla="*/ 50 w 51"/>
                  <a:gd name="T21" fmla="*/ 22 h 29"/>
                  <a:gd name="T22" fmla="*/ 38 w 51"/>
                  <a:gd name="T23" fmla="*/ 28 h 29"/>
                  <a:gd name="T24" fmla="*/ 28 w 51"/>
                  <a:gd name="T25" fmla="*/ 29 h 29"/>
                  <a:gd name="T26" fmla="*/ 17 w 51"/>
                  <a:gd name="T27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29">
                    <a:moveTo>
                      <a:pt x="17" y="22"/>
                    </a:moveTo>
                    <a:lnTo>
                      <a:pt x="5" y="23"/>
                    </a:lnTo>
                    <a:lnTo>
                      <a:pt x="0" y="16"/>
                    </a:lnTo>
                    <a:lnTo>
                      <a:pt x="6" y="11"/>
                    </a:lnTo>
                    <a:lnTo>
                      <a:pt x="2" y="8"/>
                    </a:lnTo>
                    <a:lnTo>
                      <a:pt x="7" y="0"/>
                    </a:lnTo>
                    <a:lnTo>
                      <a:pt x="13" y="2"/>
                    </a:lnTo>
                    <a:lnTo>
                      <a:pt x="28" y="4"/>
                    </a:lnTo>
                    <a:lnTo>
                      <a:pt x="36" y="9"/>
                    </a:lnTo>
                    <a:lnTo>
                      <a:pt x="51" y="18"/>
                    </a:lnTo>
                    <a:lnTo>
                      <a:pt x="50" y="22"/>
                    </a:lnTo>
                    <a:lnTo>
                      <a:pt x="38" y="28"/>
                    </a:lnTo>
                    <a:lnTo>
                      <a:pt x="28" y="29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" name="Freeform 1809"/>
              <p:cNvSpPr>
                <a:spLocks noEditPoints="1"/>
              </p:cNvSpPr>
              <p:nvPr/>
            </p:nvSpPr>
            <p:spPr bwMode="gray">
              <a:xfrm>
                <a:off x="2006" y="744"/>
                <a:ext cx="51" cy="29"/>
              </a:xfrm>
              <a:custGeom>
                <a:avLst/>
                <a:gdLst>
                  <a:gd name="T0" fmla="*/ 7 w 51"/>
                  <a:gd name="T1" fmla="*/ 0 h 29"/>
                  <a:gd name="T2" fmla="*/ 13 w 51"/>
                  <a:gd name="T3" fmla="*/ 3 h 29"/>
                  <a:gd name="T4" fmla="*/ 28 w 51"/>
                  <a:gd name="T5" fmla="*/ 4 h 29"/>
                  <a:gd name="T6" fmla="*/ 36 w 51"/>
                  <a:gd name="T7" fmla="*/ 9 h 29"/>
                  <a:gd name="T8" fmla="*/ 51 w 51"/>
                  <a:gd name="T9" fmla="*/ 18 h 29"/>
                  <a:gd name="T10" fmla="*/ 50 w 51"/>
                  <a:gd name="T11" fmla="*/ 22 h 29"/>
                  <a:gd name="T12" fmla="*/ 38 w 51"/>
                  <a:gd name="T13" fmla="*/ 28 h 29"/>
                  <a:gd name="T14" fmla="*/ 28 w 51"/>
                  <a:gd name="T15" fmla="*/ 29 h 29"/>
                  <a:gd name="T16" fmla="*/ 17 w 51"/>
                  <a:gd name="T17" fmla="*/ 21 h 29"/>
                  <a:gd name="T18" fmla="*/ 5 w 51"/>
                  <a:gd name="T19" fmla="*/ 22 h 29"/>
                  <a:gd name="T20" fmla="*/ 1 w 51"/>
                  <a:gd name="T21" fmla="*/ 16 h 29"/>
                  <a:gd name="T22" fmla="*/ 6 w 51"/>
                  <a:gd name="T23" fmla="*/ 11 h 29"/>
                  <a:gd name="T24" fmla="*/ 2 w 51"/>
                  <a:gd name="T25" fmla="*/ 8 h 29"/>
                  <a:gd name="T26" fmla="*/ 7 w 51"/>
                  <a:gd name="T27" fmla="*/ 0 h 29"/>
                  <a:gd name="T28" fmla="*/ 7 w 51"/>
                  <a:gd name="T29" fmla="*/ 0 h 29"/>
                  <a:gd name="T30" fmla="*/ 6 w 51"/>
                  <a:gd name="T31" fmla="*/ 0 h 29"/>
                  <a:gd name="T32" fmla="*/ 2 w 51"/>
                  <a:gd name="T33" fmla="*/ 8 h 29"/>
                  <a:gd name="T34" fmla="*/ 2 w 51"/>
                  <a:gd name="T35" fmla="*/ 8 h 29"/>
                  <a:gd name="T36" fmla="*/ 2 w 51"/>
                  <a:gd name="T37" fmla="*/ 8 h 29"/>
                  <a:gd name="T38" fmla="*/ 6 w 51"/>
                  <a:gd name="T39" fmla="*/ 11 h 29"/>
                  <a:gd name="T40" fmla="*/ 0 w 51"/>
                  <a:gd name="T41" fmla="*/ 16 h 29"/>
                  <a:gd name="T42" fmla="*/ 0 w 51"/>
                  <a:gd name="T43" fmla="*/ 16 h 29"/>
                  <a:gd name="T44" fmla="*/ 0 w 51"/>
                  <a:gd name="T45" fmla="*/ 16 h 29"/>
                  <a:gd name="T46" fmla="*/ 5 w 51"/>
                  <a:gd name="T47" fmla="*/ 23 h 29"/>
                  <a:gd name="T48" fmla="*/ 5 w 51"/>
                  <a:gd name="T49" fmla="*/ 23 h 29"/>
                  <a:gd name="T50" fmla="*/ 5 w 51"/>
                  <a:gd name="T51" fmla="*/ 23 h 29"/>
                  <a:gd name="T52" fmla="*/ 17 w 51"/>
                  <a:gd name="T53" fmla="*/ 22 h 29"/>
                  <a:gd name="T54" fmla="*/ 28 w 51"/>
                  <a:gd name="T55" fmla="*/ 29 h 29"/>
                  <a:gd name="T56" fmla="*/ 28 w 51"/>
                  <a:gd name="T57" fmla="*/ 29 h 29"/>
                  <a:gd name="T58" fmla="*/ 28 w 51"/>
                  <a:gd name="T59" fmla="*/ 29 h 29"/>
                  <a:gd name="T60" fmla="*/ 38 w 51"/>
                  <a:gd name="T61" fmla="*/ 28 h 29"/>
                  <a:gd name="T62" fmla="*/ 39 w 51"/>
                  <a:gd name="T63" fmla="*/ 28 h 29"/>
                  <a:gd name="T64" fmla="*/ 39 w 51"/>
                  <a:gd name="T65" fmla="*/ 28 h 29"/>
                  <a:gd name="T66" fmla="*/ 50 w 51"/>
                  <a:gd name="T67" fmla="*/ 23 h 29"/>
                  <a:gd name="T68" fmla="*/ 50 w 51"/>
                  <a:gd name="T69" fmla="*/ 23 h 29"/>
                  <a:gd name="T70" fmla="*/ 50 w 51"/>
                  <a:gd name="T71" fmla="*/ 22 h 29"/>
                  <a:gd name="T72" fmla="*/ 51 w 51"/>
                  <a:gd name="T73" fmla="*/ 18 h 29"/>
                  <a:gd name="T74" fmla="*/ 51 w 51"/>
                  <a:gd name="T75" fmla="*/ 18 h 29"/>
                  <a:gd name="T76" fmla="*/ 51 w 51"/>
                  <a:gd name="T77" fmla="*/ 18 h 29"/>
                  <a:gd name="T78" fmla="*/ 36 w 51"/>
                  <a:gd name="T79" fmla="*/ 9 h 29"/>
                  <a:gd name="T80" fmla="*/ 28 w 51"/>
                  <a:gd name="T81" fmla="*/ 4 h 29"/>
                  <a:gd name="T82" fmla="*/ 28 w 51"/>
                  <a:gd name="T83" fmla="*/ 4 h 29"/>
                  <a:gd name="T84" fmla="*/ 28 w 51"/>
                  <a:gd name="T85" fmla="*/ 4 h 29"/>
                  <a:gd name="T86" fmla="*/ 13 w 51"/>
                  <a:gd name="T87" fmla="*/ 2 h 29"/>
                  <a:gd name="T88" fmla="*/ 7 w 51"/>
                  <a:gd name="T89" fmla="*/ 0 h 29"/>
                  <a:gd name="T90" fmla="*/ 7 w 51"/>
                  <a:gd name="T91" fmla="*/ 0 h 29"/>
                  <a:gd name="T92" fmla="*/ 7 w 51"/>
                  <a:gd name="T9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1" h="29">
                    <a:moveTo>
                      <a:pt x="7" y="0"/>
                    </a:moveTo>
                    <a:lnTo>
                      <a:pt x="13" y="3"/>
                    </a:lnTo>
                    <a:lnTo>
                      <a:pt x="28" y="4"/>
                    </a:lnTo>
                    <a:lnTo>
                      <a:pt x="36" y="9"/>
                    </a:lnTo>
                    <a:lnTo>
                      <a:pt x="51" y="18"/>
                    </a:lnTo>
                    <a:lnTo>
                      <a:pt x="50" y="22"/>
                    </a:lnTo>
                    <a:lnTo>
                      <a:pt x="38" y="28"/>
                    </a:lnTo>
                    <a:lnTo>
                      <a:pt x="28" y="29"/>
                    </a:lnTo>
                    <a:lnTo>
                      <a:pt x="17" y="21"/>
                    </a:lnTo>
                    <a:lnTo>
                      <a:pt x="5" y="22"/>
                    </a:lnTo>
                    <a:lnTo>
                      <a:pt x="1" y="16"/>
                    </a:lnTo>
                    <a:lnTo>
                      <a:pt x="6" y="11"/>
                    </a:lnTo>
                    <a:lnTo>
                      <a:pt x="2" y="8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6" y="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17" y="22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38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50" y="22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36" y="9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13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" name="Freeform 1810"/>
              <p:cNvSpPr>
                <a:spLocks noEditPoints="1"/>
              </p:cNvSpPr>
              <p:nvPr/>
            </p:nvSpPr>
            <p:spPr bwMode="gray">
              <a:xfrm>
                <a:off x="2006" y="744"/>
                <a:ext cx="51" cy="29"/>
              </a:xfrm>
              <a:custGeom>
                <a:avLst/>
                <a:gdLst>
                  <a:gd name="T0" fmla="*/ 7 w 51"/>
                  <a:gd name="T1" fmla="*/ 0 h 29"/>
                  <a:gd name="T2" fmla="*/ 13 w 51"/>
                  <a:gd name="T3" fmla="*/ 3 h 29"/>
                  <a:gd name="T4" fmla="*/ 28 w 51"/>
                  <a:gd name="T5" fmla="*/ 4 h 29"/>
                  <a:gd name="T6" fmla="*/ 36 w 51"/>
                  <a:gd name="T7" fmla="*/ 9 h 29"/>
                  <a:gd name="T8" fmla="*/ 51 w 51"/>
                  <a:gd name="T9" fmla="*/ 18 h 29"/>
                  <a:gd name="T10" fmla="*/ 50 w 51"/>
                  <a:gd name="T11" fmla="*/ 22 h 29"/>
                  <a:gd name="T12" fmla="*/ 38 w 51"/>
                  <a:gd name="T13" fmla="*/ 28 h 29"/>
                  <a:gd name="T14" fmla="*/ 28 w 51"/>
                  <a:gd name="T15" fmla="*/ 29 h 29"/>
                  <a:gd name="T16" fmla="*/ 17 w 51"/>
                  <a:gd name="T17" fmla="*/ 21 h 29"/>
                  <a:gd name="T18" fmla="*/ 5 w 51"/>
                  <a:gd name="T19" fmla="*/ 22 h 29"/>
                  <a:gd name="T20" fmla="*/ 1 w 51"/>
                  <a:gd name="T21" fmla="*/ 16 h 29"/>
                  <a:gd name="T22" fmla="*/ 6 w 51"/>
                  <a:gd name="T23" fmla="*/ 11 h 29"/>
                  <a:gd name="T24" fmla="*/ 2 w 51"/>
                  <a:gd name="T25" fmla="*/ 8 h 29"/>
                  <a:gd name="T26" fmla="*/ 7 w 51"/>
                  <a:gd name="T27" fmla="*/ 0 h 29"/>
                  <a:gd name="T28" fmla="*/ 7 w 51"/>
                  <a:gd name="T29" fmla="*/ 0 h 29"/>
                  <a:gd name="T30" fmla="*/ 6 w 51"/>
                  <a:gd name="T31" fmla="*/ 0 h 29"/>
                  <a:gd name="T32" fmla="*/ 2 w 51"/>
                  <a:gd name="T33" fmla="*/ 8 h 29"/>
                  <a:gd name="T34" fmla="*/ 2 w 51"/>
                  <a:gd name="T35" fmla="*/ 8 h 29"/>
                  <a:gd name="T36" fmla="*/ 2 w 51"/>
                  <a:gd name="T37" fmla="*/ 8 h 29"/>
                  <a:gd name="T38" fmla="*/ 6 w 51"/>
                  <a:gd name="T39" fmla="*/ 11 h 29"/>
                  <a:gd name="T40" fmla="*/ 0 w 51"/>
                  <a:gd name="T41" fmla="*/ 16 h 29"/>
                  <a:gd name="T42" fmla="*/ 0 w 51"/>
                  <a:gd name="T43" fmla="*/ 16 h 29"/>
                  <a:gd name="T44" fmla="*/ 0 w 51"/>
                  <a:gd name="T45" fmla="*/ 16 h 29"/>
                  <a:gd name="T46" fmla="*/ 5 w 51"/>
                  <a:gd name="T47" fmla="*/ 23 h 29"/>
                  <a:gd name="T48" fmla="*/ 5 w 51"/>
                  <a:gd name="T49" fmla="*/ 23 h 29"/>
                  <a:gd name="T50" fmla="*/ 5 w 51"/>
                  <a:gd name="T51" fmla="*/ 23 h 29"/>
                  <a:gd name="T52" fmla="*/ 17 w 51"/>
                  <a:gd name="T53" fmla="*/ 22 h 29"/>
                  <a:gd name="T54" fmla="*/ 28 w 51"/>
                  <a:gd name="T55" fmla="*/ 29 h 29"/>
                  <a:gd name="T56" fmla="*/ 28 w 51"/>
                  <a:gd name="T57" fmla="*/ 29 h 29"/>
                  <a:gd name="T58" fmla="*/ 28 w 51"/>
                  <a:gd name="T59" fmla="*/ 29 h 29"/>
                  <a:gd name="T60" fmla="*/ 38 w 51"/>
                  <a:gd name="T61" fmla="*/ 28 h 29"/>
                  <a:gd name="T62" fmla="*/ 39 w 51"/>
                  <a:gd name="T63" fmla="*/ 28 h 29"/>
                  <a:gd name="T64" fmla="*/ 39 w 51"/>
                  <a:gd name="T65" fmla="*/ 28 h 29"/>
                  <a:gd name="T66" fmla="*/ 50 w 51"/>
                  <a:gd name="T67" fmla="*/ 23 h 29"/>
                  <a:gd name="T68" fmla="*/ 50 w 51"/>
                  <a:gd name="T69" fmla="*/ 23 h 29"/>
                  <a:gd name="T70" fmla="*/ 50 w 51"/>
                  <a:gd name="T71" fmla="*/ 22 h 29"/>
                  <a:gd name="T72" fmla="*/ 51 w 51"/>
                  <a:gd name="T73" fmla="*/ 18 h 29"/>
                  <a:gd name="T74" fmla="*/ 51 w 51"/>
                  <a:gd name="T75" fmla="*/ 18 h 29"/>
                  <a:gd name="T76" fmla="*/ 51 w 51"/>
                  <a:gd name="T77" fmla="*/ 18 h 29"/>
                  <a:gd name="T78" fmla="*/ 36 w 51"/>
                  <a:gd name="T79" fmla="*/ 9 h 29"/>
                  <a:gd name="T80" fmla="*/ 28 w 51"/>
                  <a:gd name="T81" fmla="*/ 4 h 29"/>
                  <a:gd name="T82" fmla="*/ 28 w 51"/>
                  <a:gd name="T83" fmla="*/ 4 h 29"/>
                  <a:gd name="T84" fmla="*/ 28 w 51"/>
                  <a:gd name="T85" fmla="*/ 4 h 29"/>
                  <a:gd name="T86" fmla="*/ 13 w 51"/>
                  <a:gd name="T87" fmla="*/ 2 h 29"/>
                  <a:gd name="T88" fmla="*/ 7 w 51"/>
                  <a:gd name="T89" fmla="*/ 0 h 29"/>
                  <a:gd name="T90" fmla="*/ 7 w 51"/>
                  <a:gd name="T91" fmla="*/ 0 h 29"/>
                  <a:gd name="T92" fmla="*/ 7 w 51"/>
                  <a:gd name="T9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1" h="29">
                    <a:moveTo>
                      <a:pt x="7" y="0"/>
                    </a:moveTo>
                    <a:lnTo>
                      <a:pt x="13" y="3"/>
                    </a:lnTo>
                    <a:lnTo>
                      <a:pt x="28" y="4"/>
                    </a:lnTo>
                    <a:lnTo>
                      <a:pt x="36" y="9"/>
                    </a:lnTo>
                    <a:lnTo>
                      <a:pt x="51" y="18"/>
                    </a:lnTo>
                    <a:lnTo>
                      <a:pt x="50" y="22"/>
                    </a:lnTo>
                    <a:lnTo>
                      <a:pt x="38" y="28"/>
                    </a:lnTo>
                    <a:lnTo>
                      <a:pt x="28" y="29"/>
                    </a:lnTo>
                    <a:lnTo>
                      <a:pt x="17" y="21"/>
                    </a:lnTo>
                    <a:lnTo>
                      <a:pt x="5" y="22"/>
                    </a:lnTo>
                    <a:lnTo>
                      <a:pt x="1" y="16"/>
                    </a:lnTo>
                    <a:lnTo>
                      <a:pt x="6" y="11"/>
                    </a:lnTo>
                    <a:lnTo>
                      <a:pt x="2" y="8"/>
                    </a:lnTo>
                    <a:lnTo>
                      <a:pt x="7" y="0"/>
                    </a:lnTo>
                    <a:moveTo>
                      <a:pt x="7" y="0"/>
                    </a:moveTo>
                    <a:lnTo>
                      <a:pt x="6" y="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17" y="22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38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50" y="22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36" y="9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13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" name="Freeform 1811"/>
              <p:cNvSpPr>
                <a:spLocks/>
              </p:cNvSpPr>
              <p:nvPr/>
            </p:nvSpPr>
            <p:spPr bwMode="gray">
              <a:xfrm>
                <a:off x="1717" y="510"/>
                <a:ext cx="15" cy="4"/>
              </a:xfrm>
              <a:custGeom>
                <a:avLst/>
                <a:gdLst>
                  <a:gd name="T0" fmla="*/ 5 w 15"/>
                  <a:gd name="T1" fmla="*/ 3 h 4"/>
                  <a:gd name="T2" fmla="*/ 0 w 15"/>
                  <a:gd name="T3" fmla="*/ 1 h 4"/>
                  <a:gd name="T4" fmla="*/ 5 w 15"/>
                  <a:gd name="T5" fmla="*/ 0 h 4"/>
                  <a:gd name="T6" fmla="*/ 15 w 15"/>
                  <a:gd name="T7" fmla="*/ 0 h 4"/>
                  <a:gd name="T8" fmla="*/ 15 w 15"/>
                  <a:gd name="T9" fmla="*/ 4 h 4"/>
                  <a:gd name="T10" fmla="*/ 5 w 1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">
                    <a:moveTo>
                      <a:pt x="5" y="3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15" y="0"/>
                    </a:lnTo>
                    <a:lnTo>
                      <a:pt x="15" y="4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0" name="Freeform 1812"/>
              <p:cNvSpPr>
                <a:spLocks noEditPoints="1"/>
              </p:cNvSpPr>
              <p:nvPr/>
            </p:nvSpPr>
            <p:spPr bwMode="gray">
              <a:xfrm>
                <a:off x="1717" y="510"/>
                <a:ext cx="15" cy="4"/>
              </a:xfrm>
              <a:custGeom>
                <a:avLst/>
                <a:gdLst>
                  <a:gd name="T0" fmla="*/ 5 w 15"/>
                  <a:gd name="T1" fmla="*/ 0 h 4"/>
                  <a:gd name="T2" fmla="*/ 15 w 15"/>
                  <a:gd name="T3" fmla="*/ 0 h 4"/>
                  <a:gd name="T4" fmla="*/ 15 w 15"/>
                  <a:gd name="T5" fmla="*/ 3 h 4"/>
                  <a:gd name="T6" fmla="*/ 5 w 15"/>
                  <a:gd name="T7" fmla="*/ 3 h 4"/>
                  <a:gd name="T8" fmla="*/ 1 w 15"/>
                  <a:gd name="T9" fmla="*/ 1 h 4"/>
                  <a:gd name="T10" fmla="*/ 5 w 15"/>
                  <a:gd name="T11" fmla="*/ 0 h 4"/>
                  <a:gd name="T12" fmla="*/ 5 w 15"/>
                  <a:gd name="T13" fmla="*/ 0 h 4"/>
                  <a:gd name="T14" fmla="*/ 5 w 15"/>
                  <a:gd name="T15" fmla="*/ 0 h 4"/>
                  <a:gd name="T16" fmla="*/ 1 w 15"/>
                  <a:gd name="T17" fmla="*/ 1 h 4"/>
                  <a:gd name="T18" fmla="*/ 0 w 15"/>
                  <a:gd name="T19" fmla="*/ 1 h 4"/>
                  <a:gd name="T20" fmla="*/ 1 w 15"/>
                  <a:gd name="T21" fmla="*/ 1 h 4"/>
                  <a:gd name="T22" fmla="*/ 5 w 15"/>
                  <a:gd name="T23" fmla="*/ 3 h 4"/>
                  <a:gd name="T24" fmla="*/ 5 w 15"/>
                  <a:gd name="T25" fmla="*/ 3 h 4"/>
                  <a:gd name="T26" fmla="*/ 5 w 15"/>
                  <a:gd name="T27" fmla="*/ 3 h 4"/>
                  <a:gd name="T28" fmla="*/ 15 w 15"/>
                  <a:gd name="T29" fmla="*/ 4 h 4"/>
                  <a:gd name="T30" fmla="*/ 15 w 15"/>
                  <a:gd name="T31" fmla="*/ 4 h 4"/>
                  <a:gd name="T32" fmla="*/ 15 w 15"/>
                  <a:gd name="T33" fmla="*/ 3 h 4"/>
                  <a:gd name="T34" fmla="*/ 15 w 15"/>
                  <a:gd name="T35" fmla="*/ 0 h 4"/>
                  <a:gd name="T36" fmla="*/ 15 w 15"/>
                  <a:gd name="T37" fmla="*/ 0 h 4"/>
                  <a:gd name="T38" fmla="*/ 15 w 15"/>
                  <a:gd name="T39" fmla="*/ 0 h 4"/>
                  <a:gd name="T40" fmla="*/ 5 w 15"/>
                  <a:gd name="T41" fmla="*/ 0 h 4"/>
                  <a:gd name="T42" fmla="*/ 5 w 15"/>
                  <a:gd name="T43" fmla="*/ 0 h 4"/>
                  <a:gd name="T44" fmla="*/ 5 w 15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4">
                    <a:moveTo>
                      <a:pt x="5" y="0"/>
                    </a:moveTo>
                    <a:lnTo>
                      <a:pt x="15" y="0"/>
                    </a:lnTo>
                    <a:lnTo>
                      <a:pt x="15" y="3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8" name="Group 2014"/>
            <p:cNvGrpSpPr>
              <a:grpSpLocks/>
            </p:cNvGrpSpPr>
            <p:nvPr/>
          </p:nvGrpSpPr>
          <p:grpSpPr bwMode="gray">
            <a:xfrm>
              <a:off x="16" y="243"/>
              <a:ext cx="2730" cy="3150"/>
              <a:chOff x="16" y="243"/>
              <a:chExt cx="2730" cy="3150"/>
            </a:xfrm>
            <a:grpFill/>
          </p:grpSpPr>
          <p:sp>
            <p:nvSpPr>
              <p:cNvPr id="81" name="Freeform 1814"/>
              <p:cNvSpPr>
                <a:spLocks noEditPoints="1"/>
              </p:cNvSpPr>
              <p:nvPr/>
            </p:nvSpPr>
            <p:spPr bwMode="gray">
              <a:xfrm>
                <a:off x="1717" y="510"/>
                <a:ext cx="15" cy="4"/>
              </a:xfrm>
              <a:custGeom>
                <a:avLst/>
                <a:gdLst>
                  <a:gd name="T0" fmla="*/ 5 w 15"/>
                  <a:gd name="T1" fmla="*/ 0 h 4"/>
                  <a:gd name="T2" fmla="*/ 15 w 15"/>
                  <a:gd name="T3" fmla="*/ 0 h 4"/>
                  <a:gd name="T4" fmla="*/ 15 w 15"/>
                  <a:gd name="T5" fmla="*/ 3 h 4"/>
                  <a:gd name="T6" fmla="*/ 5 w 15"/>
                  <a:gd name="T7" fmla="*/ 3 h 4"/>
                  <a:gd name="T8" fmla="*/ 1 w 15"/>
                  <a:gd name="T9" fmla="*/ 1 h 4"/>
                  <a:gd name="T10" fmla="*/ 5 w 15"/>
                  <a:gd name="T11" fmla="*/ 0 h 4"/>
                  <a:gd name="T12" fmla="*/ 5 w 15"/>
                  <a:gd name="T13" fmla="*/ 0 h 4"/>
                  <a:gd name="T14" fmla="*/ 5 w 15"/>
                  <a:gd name="T15" fmla="*/ 0 h 4"/>
                  <a:gd name="T16" fmla="*/ 1 w 15"/>
                  <a:gd name="T17" fmla="*/ 1 h 4"/>
                  <a:gd name="T18" fmla="*/ 0 w 15"/>
                  <a:gd name="T19" fmla="*/ 1 h 4"/>
                  <a:gd name="T20" fmla="*/ 1 w 15"/>
                  <a:gd name="T21" fmla="*/ 1 h 4"/>
                  <a:gd name="T22" fmla="*/ 5 w 15"/>
                  <a:gd name="T23" fmla="*/ 3 h 4"/>
                  <a:gd name="T24" fmla="*/ 5 w 15"/>
                  <a:gd name="T25" fmla="*/ 3 h 4"/>
                  <a:gd name="T26" fmla="*/ 5 w 15"/>
                  <a:gd name="T27" fmla="*/ 3 h 4"/>
                  <a:gd name="T28" fmla="*/ 15 w 15"/>
                  <a:gd name="T29" fmla="*/ 4 h 4"/>
                  <a:gd name="T30" fmla="*/ 15 w 15"/>
                  <a:gd name="T31" fmla="*/ 4 h 4"/>
                  <a:gd name="T32" fmla="*/ 15 w 15"/>
                  <a:gd name="T33" fmla="*/ 3 h 4"/>
                  <a:gd name="T34" fmla="*/ 15 w 15"/>
                  <a:gd name="T35" fmla="*/ 0 h 4"/>
                  <a:gd name="T36" fmla="*/ 15 w 15"/>
                  <a:gd name="T37" fmla="*/ 0 h 4"/>
                  <a:gd name="T38" fmla="*/ 15 w 15"/>
                  <a:gd name="T39" fmla="*/ 0 h 4"/>
                  <a:gd name="T40" fmla="*/ 5 w 15"/>
                  <a:gd name="T41" fmla="*/ 0 h 4"/>
                  <a:gd name="T42" fmla="*/ 5 w 15"/>
                  <a:gd name="T43" fmla="*/ 0 h 4"/>
                  <a:gd name="T44" fmla="*/ 5 w 15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4">
                    <a:moveTo>
                      <a:pt x="5" y="0"/>
                    </a:moveTo>
                    <a:lnTo>
                      <a:pt x="15" y="0"/>
                    </a:lnTo>
                    <a:lnTo>
                      <a:pt x="15" y="3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" name="Freeform 1815"/>
              <p:cNvSpPr>
                <a:spLocks/>
              </p:cNvSpPr>
              <p:nvPr/>
            </p:nvSpPr>
            <p:spPr bwMode="gray">
              <a:xfrm>
                <a:off x="1699" y="510"/>
                <a:ext cx="15" cy="6"/>
              </a:xfrm>
              <a:custGeom>
                <a:avLst/>
                <a:gdLst>
                  <a:gd name="T0" fmla="*/ 0 w 15"/>
                  <a:gd name="T1" fmla="*/ 2 h 6"/>
                  <a:gd name="T2" fmla="*/ 5 w 15"/>
                  <a:gd name="T3" fmla="*/ 0 h 6"/>
                  <a:gd name="T4" fmla="*/ 12 w 15"/>
                  <a:gd name="T5" fmla="*/ 1 h 6"/>
                  <a:gd name="T6" fmla="*/ 15 w 15"/>
                  <a:gd name="T7" fmla="*/ 4 h 6"/>
                  <a:gd name="T8" fmla="*/ 7 w 15"/>
                  <a:gd name="T9" fmla="*/ 6 h 6"/>
                  <a:gd name="T10" fmla="*/ 0 w 1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0" y="2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" name="Freeform 1816"/>
              <p:cNvSpPr>
                <a:spLocks noEditPoints="1"/>
              </p:cNvSpPr>
              <p:nvPr/>
            </p:nvSpPr>
            <p:spPr bwMode="gray">
              <a:xfrm>
                <a:off x="1699" y="510"/>
                <a:ext cx="15" cy="6"/>
              </a:xfrm>
              <a:custGeom>
                <a:avLst/>
                <a:gdLst>
                  <a:gd name="T0" fmla="*/ 5 w 15"/>
                  <a:gd name="T1" fmla="*/ 0 h 6"/>
                  <a:gd name="T2" fmla="*/ 12 w 15"/>
                  <a:gd name="T3" fmla="*/ 1 h 6"/>
                  <a:gd name="T4" fmla="*/ 14 w 15"/>
                  <a:gd name="T5" fmla="*/ 4 h 6"/>
                  <a:gd name="T6" fmla="*/ 7 w 15"/>
                  <a:gd name="T7" fmla="*/ 6 h 6"/>
                  <a:gd name="T8" fmla="*/ 1 w 15"/>
                  <a:gd name="T9" fmla="*/ 2 h 6"/>
                  <a:gd name="T10" fmla="*/ 5 w 15"/>
                  <a:gd name="T11" fmla="*/ 0 h 6"/>
                  <a:gd name="T12" fmla="*/ 5 w 15"/>
                  <a:gd name="T13" fmla="*/ 0 h 6"/>
                  <a:gd name="T14" fmla="*/ 5 w 15"/>
                  <a:gd name="T15" fmla="*/ 0 h 6"/>
                  <a:gd name="T16" fmla="*/ 1 w 15"/>
                  <a:gd name="T17" fmla="*/ 2 h 6"/>
                  <a:gd name="T18" fmla="*/ 0 w 15"/>
                  <a:gd name="T19" fmla="*/ 2 h 6"/>
                  <a:gd name="T20" fmla="*/ 1 w 15"/>
                  <a:gd name="T21" fmla="*/ 3 h 6"/>
                  <a:gd name="T22" fmla="*/ 7 w 15"/>
                  <a:gd name="T23" fmla="*/ 6 h 6"/>
                  <a:gd name="T24" fmla="*/ 7 w 15"/>
                  <a:gd name="T25" fmla="*/ 6 h 6"/>
                  <a:gd name="T26" fmla="*/ 7 w 15"/>
                  <a:gd name="T27" fmla="*/ 6 h 6"/>
                  <a:gd name="T28" fmla="*/ 15 w 15"/>
                  <a:gd name="T29" fmla="*/ 4 h 6"/>
                  <a:gd name="T30" fmla="*/ 15 w 15"/>
                  <a:gd name="T31" fmla="*/ 4 h 6"/>
                  <a:gd name="T32" fmla="*/ 15 w 15"/>
                  <a:gd name="T33" fmla="*/ 4 h 6"/>
                  <a:gd name="T34" fmla="*/ 12 w 15"/>
                  <a:gd name="T35" fmla="*/ 1 h 6"/>
                  <a:gd name="T36" fmla="*/ 12 w 15"/>
                  <a:gd name="T37" fmla="*/ 1 h 6"/>
                  <a:gd name="T38" fmla="*/ 12 w 15"/>
                  <a:gd name="T39" fmla="*/ 1 h 6"/>
                  <a:gd name="T40" fmla="*/ 5 w 15"/>
                  <a:gd name="T41" fmla="*/ 0 h 6"/>
                  <a:gd name="T42" fmla="*/ 5 w 15"/>
                  <a:gd name="T43" fmla="*/ 0 h 6"/>
                  <a:gd name="T44" fmla="*/ 5 w 15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6">
                    <a:moveTo>
                      <a:pt x="5" y="0"/>
                    </a:moveTo>
                    <a:lnTo>
                      <a:pt x="12" y="1"/>
                    </a:lnTo>
                    <a:lnTo>
                      <a:pt x="14" y="4"/>
                    </a:lnTo>
                    <a:lnTo>
                      <a:pt x="7" y="6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" name="Freeform 1817"/>
              <p:cNvSpPr>
                <a:spLocks noEditPoints="1"/>
              </p:cNvSpPr>
              <p:nvPr/>
            </p:nvSpPr>
            <p:spPr bwMode="gray">
              <a:xfrm>
                <a:off x="1699" y="510"/>
                <a:ext cx="15" cy="6"/>
              </a:xfrm>
              <a:custGeom>
                <a:avLst/>
                <a:gdLst>
                  <a:gd name="T0" fmla="*/ 5 w 15"/>
                  <a:gd name="T1" fmla="*/ 0 h 6"/>
                  <a:gd name="T2" fmla="*/ 12 w 15"/>
                  <a:gd name="T3" fmla="*/ 1 h 6"/>
                  <a:gd name="T4" fmla="*/ 14 w 15"/>
                  <a:gd name="T5" fmla="*/ 4 h 6"/>
                  <a:gd name="T6" fmla="*/ 7 w 15"/>
                  <a:gd name="T7" fmla="*/ 6 h 6"/>
                  <a:gd name="T8" fmla="*/ 1 w 15"/>
                  <a:gd name="T9" fmla="*/ 2 h 6"/>
                  <a:gd name="T10" fmla="*/ 5 w 15"/>
                  <a:gd name="T11" fmla="*/ 0 h 6"/>
                  <a:gd name="T12" fmla="*/ 5 w 15"/>
                  <a:gd name="T13" fmla="*/ 0 h 6"/>
                  <a:gd name="T14" fmla="*/ 5 w 15"/>
                  <a:gd name="T15" fmla="*/ 0 h 6"/>
                  <a:gd name="T16" fmla="*/ 1 w 15"/>
                  <a:gd name="T17" fmla="*/ 2 h 6"/>
                  <a:gd name="T18" fmla="*/ 0 w 15"/>
                  <a:gd name="T19" fmla="*/ 2 h 6"/>
                  <a:gd name="T20" fmla="*/ 1 w 15"/>
                  <a:gd name="T21" fmla="*/ 3 h 6"/>
                  <a:gd name="T22" fmla="*/ 7 w 15"/>
                  <a:gd name="T23" fmla="*/ 6 h 6"/>
                  <a:gd name="T24" fmla="*/ 7 w 15"/>
                  <a:gd name="T25" fmla="*/ 6 h 6"/>
                  <a:gd name="T26" fmla="*/ 7 w 15"/>
                  <a:gd name="T27" fmla="*/ 6 h 6"/>
                  <a:gd name="T28" fmla="*/ 15 w 15"/>
                  <a:gd name="T29" fmla="*/ 4 h 6"/>
                  <a:gd name="T30" fmla="*/ 15 w 15"/>
                  <a:gd name="T31" fmla="*/ 4 h 6"/>
                  <a:gd name="T32" fmla="*/ 15 w 15"/>
                  <a:gd name="T33" fmla="*/ 4 h 6"/>
                  <a:gd name="T34" fmla="*/ 12 w 15"/>
                  <a:gd name="T35" fmla="*/ 1 h 6"/>
                  <a:gd name="T36" fmla="*/ 12 w 15"/>
                  <a:gd name="T37" fmla="*/ 1 h 6"/>
                  <a:gd name="T38" fmla="*/ 12 w 15"/>
                  <a:gd name="T39" fmla="*/ 1 h 6"/>
                  <a:gd name="T40" fmla="*/ 5 w 15"/>
                  <a:gd name="T41" fmla="*/ 0 h 6"/>
                  <a:gd name="T42" fmla="*/ 5 w 15"/>
                  <a:gd name="T43" fmla="*/ 0 h 6"/>
                  <a:gd name="T44" fmla="*/ 5 w 15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6">
                    <a:moveTo>
                      <a:pt x="5" y="0"/>
                    </a:moveTo>
                    <a:lnTo>
                      <a:pt x="12" y="1"/>
                    </a:lnTo>
                    <a:lnTo>
                      <a:pt x="14" y="4"/>
                    </a:lnTo>
                    <a:lnTo>
                      <a:pt x="7" y="6"/>
                    </a:lnTo>
                    <a:lnTo>
                      <a:pt x="1" y="2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" name="Freeform 1818"/>
              <p:cNvSpPr>
                <a:spLocks/>
              </p:cNvSpPr>
              <p:nvPr/>
            </p:nvSpPr>
            <p:spPr bwMode="gray">
              <a:xfrm>
                <a:off x="2026" y="307"/>
                <a:ext cx="37" cy="19"/>
              </a:xfrm>
              <a:custGeom>
                <a:avLst/>
                <a:gdLst>
                  <a:gd name="T0" fmla="*/ 20 w 37"/>
                  <a:gd name="T1" fmla="*/ 16 h 19"/>
                  <a:gd name="T2" fmla="*/ 1 w 37"/>
                  <a:gd name="T3" fmla="*/ 7 h 19"/>
                  <a:gd name="T4" fmla="*/ 0 w 37"/>
                  <a:gd name="T5" fmla="*/ 2 h 19"/>
                  <a:gd name="T6" fmla="*/ 6 w 37"/>
                  <a:gd name="T7" fmla="*/ 0 h 19"/>
                  <a:gd name="T8" fmla="*/ 22 w 37"/>
                  <a:gd name="T9" fmla="*/ 3 h 19"/>
                  <a:gd name="T10" fmla="*/ 20 w 37"/>
                  <a:gd name="T11" fmla="*/ 6 h 19"/>
                  <a:gd name="T12" fmla="*/ 29 w 37"/>
                  <a:gd name="T13" fmla="*/ 9 h 19"/>
                  <a:gd name="T14" fmla="*/ 37 w 37"/>
                  <a:gd name="T15" fmla="*/ 19 h 19"/>
                  <a:gd name="T16" fmla="*/ 20 w 37"/>
                  <a:gd name="T1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9">
                    <a:moveTo>
                      <a:pt x="20" y="16"/>
                    </a:moveTo>
                    <a:lnTo>
                      <a:pt x="1" y="7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22" y="3"/>
                    </a:lnTo>
                    <a:lnTo>
                      <a:pt x="20" y="6"/>
                    </a:lnTo>
                    <a:lnTo>
                      <a:pt x="29" y="9"/>
                    </a:lnTo>
                    <a:lnTo>
                      <a:pt x="37" y="19"/>
                    </a:lnTo>
                    <a:lnTo>
                      <a:pt x="2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" name="Freeform 1819"/>
              <p:cNvSpPr>
                <a:spLocks noEditPoints="1"/>
              </p:cNvSpPr>
              <p:nvPr/>
            </p:nvSpPr>
            <p:spPr bwMode="gray">
              <a:xfrm>
                <a:off x="2026" y="307"/>
                <a:ext cx="37" cy="19"/>
              </a:xfrm>
              <a:custGeom>
                <a:avLst/>
                <a:gdLst>
                  <a:gd name="T0" fmla="*/ 6 w 37"/>
                  <a:gd name="T1" fmla="*/ 0 h 19"/>
                  <a:gd name="T2" fmla="*/ 21 w 37"/>
                  <a:gd name="T3" fmla="*/ 3 h 19"/>
                  <a:gd name="T4" fmla="*/ 20 w 37"/>
                  <a:gd name="T5" fmla="*/ 6 h 19"/>
                  <a:gd name="T6" fmla="*/ 29 w 37"/>
                  <a:gd name="T7" fmla="*/ 9 h 19"/>
                  <a:gd name="T8" fmla="*/ 36 w 37"/>
                  <a:gd name="T9" fmla="*/ 18 h 19"/>
                  <a:gd name="T10" fmla="*/ 20 w 37"/>
                  <a:gd name="T11" fmla="*/ 16 h 19"/>
                  <a:gd name="T12" fmla="*/ 1 w 37"/>
                  <a:gd name="T13" fmla="*/ 7 h 19"/>
                  <a:gd name="T14" fmla="*/ 0 w 37"/>
                  <a:gd name="T15" fmla="*/ 2 h 19"/>
                  <a:gd name="T16" fmla="*/ 6 w 37"/>
                  <a:gd name="T17" fmla="*/ 0 h 19"/>
                  <a:gd name="T18" fmla="*/ 6 w 37"/>
                  <a:gd name="T19" fmla="*/ 0 h 19"/>
                  <a:gd name="T20" fmla="*/ 6 w 37"/>
                  <a:gd name="T21" fmla="*/ 0 h 19"/>
                  <a:gd name="T22" fmla="*/ 0 w 37"/>
                  <a:gd name="T23" fmla="*/ 2 h 19"/>
                  <a:gd name="T24" fmla="*/ 0 w 37"/>
                  <a:gd name="T25" fmla="*/ 2 h 19"/>
                  <a:gd name="T26" fmla="*/ 0 w 37"/>
                  <a:gd name="T27" fmla="*/ 2 h 19"/>
                  <a:gd name="T28" fmla="*/ 1 w 37"/>
                  <a:gd name="T29" fmla="*/ 7 h 19"/>
                  <a:gd name="T30" fmla="*/ 1 w 37"/>
                  <a:gd name="T31" fmla="*/ 7 h 19"/>
                  <a:gd name="T32" fmla="*/ 1 w 37"/>
                  <a:gd name="T33" fmla="*/ 8 h 19"/>
                  <a:gd name="T34" fmla="*/ 20 w 37"/>
                  <a:gd name="T35" fmla="*/ 16 h 19"/>
                  <a:gd name="T36" fmla="*/ 20 w 37"/>
                  <a:gd name="T37" fmla="*/ 17 h 19"/>
                  <a:gd name="T38" fmla="*/ 20 w 37"/>
                  <a:gd name="T39" fmla="*/ 17 h 19"/>
                  <a:gd name="T40" fmla="*/ 36 w 37"/>
                  <a:gd name="T41" fmla="*/ 19 h 19"/>
                  <a:gd name="T42" fmla="*/ 37 w 37"/>
                  <a:gd name="T43" fmla="*/ 19 h 19"/>
                  <a:gd name="T44" fmla="*/ 37 w 37"/>
                  <a:gd name="T45" fmla="*/ 18 h 19"/>
                  <a:gd name="T46" fmla="*/ 29 w 37"/>
                  <a:gd name="T47" fmla="*/ 9 h 19"/>
                  <a:gd name="T48" fmla="*/ 29 w 37"/>
                  <a:gd name="T49" fmla="*/ 8 h 19"/>
                  <a:gd name="T50" fmla="*/ 29 w 37"/>
                  <a:gd name="T51" fmla="*/ 8 h 19"/>
                  <a:gd name="T52" fmla="*/ 20 w 37"/>
                  <a:gd name="T53" fmla="*/ 6 h 19"/>
                  <a:gd name="T54" fmla="*/ 22 w 37"/>
                  <a:gd name="T55" fmla="*/ 4 h 19"/>
                  <a:gd name="T56" fmla="*/ 22 w 37"/>
                  <a:gd name="T57" fmla="*/ 3 h 19"/>
                  <a:gd name="T58" fmla="*/ 21 w 37"/>
                  <a:gd name="T59" fmla="*/ 3 h 19"/>
                  <a:gd name="T60" fmla="*/ 6 w 37"/>
                  <a:gd name="T61" fmla="*/ 0 h 19"/>
                  <a:gd name="T62" fmla="*/ 6 w 37"/>
                  <a:gd name="T63" fmla="*/ 0 h 19"/>
                  <a:gd name="T64" fmla="*/ 6 w 37"/>
                  <a:gd name="T6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19">
                    <a:moveTo>
                      <a:pt x="6" y="0"/>
                    </a:moveTo>
                    <a:lnTo>
                      <a:pt x="21" y="3"/>
                    </a:lnTo>
                    <a:lnTo>
                      <a:pt x="20" y="6"/>
                    </a:lnTo>
                    <a:lnTo>
                      <a:pt x="29" y="9"/>
                    </a:lnTo>
                    <a:lnTo>
                      <a:pt x="36" y="18"/>
                    </a:lnTo>
                    <a:lnTo>
                      <a:pt x="20" y="16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0" y="16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36" y="19"/>
                    </a:lnTo>
                    <a:lnTo>
                      <a:pt x="37" y="19"/>
                    </a:lnTo>
                    <a:lnTo>
                      <a:pt x="37" y="18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" name="Freeform 1820"/>
              <p:cNvSpPr>
                <a:spLocks noEditPoints="1"/>
              </p:cNvSpPr>
              <p:nvPr/>
            </p:nvSpPr>
            <p:spPr bwMode="gray">
              <a:xfrm>
                <a:off x="2026" y="307"/>
                <a:ext cx="37" cy="19"/>
              </a:xfrm>
              <a:custGeom>
                <a:avLst/>
                <a:gdLst>
                  <a:gd name="T0" fmla="*/ 6 w 37"/>
                  <a:gd name="T1" fmla="*/ 0 h 19"/>
                  <a:gd name="T2" fmla="*/ 21 w 37"/>
                  <a:gd name="T3" fmla="*/ 3 h 19"/>
                  <a:gd name="T4" fmla="*/ 20 w 37"/>
                  <a:gd name="T5" fmla="*/ 6 h 19"/>
                  <a:gd name="T6" fmla="*/ 29 w 37"/>
                  <a:gd name="T7" fmla="*/ 9 h 19"/>
                  <a:gd name="T8" fmla="*/ 36 w 37"/>
                  <a:gd name="T9" fmla="*/ 18 h 19"/>
                  <a:gd name="T10" fmla="*/ 20 w 37"/>
                  <a:gd name="T11" fmla="*/ 16 h 19"/>
                  <a:gd name="T12" fmla="*/ 1 w 37"/>
                  <a:gd name="T13" fmla="*/ 7 h 19"/>
                  <a:gd name="T14" fmla="*/ 0 w 37"/>
                  <a:gd name="T15" fmla="*/ 2 h 19"/>
                  <a:gd name="T16" fmla="*/ 6 w 37"/>
                  <a:gd name="T17" fmla="*/ 0 h 19"/>
                  <a:gd name="T18" fmla="*/ 6 w 37"/>
                  <a:gd name="T19" fmla="*/ 0 h 19"/>
                  <a:gd name="T20" fmla="*/ 6 w 37"/>
                  <a:gd name="T21" fmla="*/ 0 h 19"/>
                  <a:gd name="T22" fmla="*/ 0 w 37"/>
                  <a:gd name="T23" fmla="*/ 2 h 19"/>
                  <a:gd name="T24" fmla="*/ 0 w 37"/>
                  <a:gd name="T25" fmla="*/ 2 h 19"/>
                  <a:gd name="T26" fmla="*/ 0 w 37"/>
                  <a:gd name="T27" fmla="*/ 2 h 19"/>
                  <a:gd name="T28" fmla="*/ 1 w 37"/>
                  <a:gd name="T29" fmla="*/ 7 h 19"/>
                  <a:gd name="T30" fmla="*/ 1 w 37"/>
                  <a:gd name="T31" fmla="*/ 7 h 19"/>
                  <a:gd name="T32" fmla="*/ 1 w 37"/>
                  <a:gd name="T33" fmla="*/ 8 h 19"/>
                  <a:gd name="T34" fmla="*/ 20 w 37"/>
                  <a:gd name="T35" fmla="*/ 16 h 19"/>
                  <a:gd name="T36" fmla="*/ 20 w 37"/>
                  <a:gd name="T37" fmla="*/ 17 h 19"/>
                  <a:gd name="T38" fmla="*/ 20 w 37"/>
                  <a:gd name="T39" fmla="*/ 17 h 19"/>
                  <a:gd name="T40" fmla="*/ 36 w 37"/>
                  <a:gd name="T41" fmla="*/ 19 h 19"/>
                  <a:gd name="T42" fmla="*/ 37 w 37"/>
                  <a:gd name="T43" fmla="*/ 19 h 19"/>
                  <a:gd name="T44" fmla="*/ 37 w 37"/>
                  <a:gd name="T45" fmla="*/ 18 h 19"/>
                  <a:gd name="T46" fmla="*/ 29 w 37"/>
                  <a:gd name="T47" fmla="*/ 9 h 19"/>
                  <a:gd name="T48" fmla="*/ 29 w 37"/>
                  <a:gd name="T49" fmla="*/ 8 h 19"/>
                  <a:gd name="T50" fmla="*/ 29 w 37"/>
                  <a:gd name="T51" fmla="*/ 8 h 19"/>
                  <a:gd name="T52" fmla="*/ 20 w 37"/>
                  <a:gd name="T53" fmla="*/ 6 h 19"/>
                  <a:gd name="T54" fmla="*/ 22 w 37"/>
                  <a:gd name="T55" fmla="*/ 4 h 19"/>
                  <a:gd name="T56" fmla="*/ 22 w 37"/>
                  <a:gd name="T57" fmla="*/ 3 h 19"/>
                  <a:gd name="T58" fmla="*/ 21 w 37"/>
                  <a:gd name="T59" fmla="*/ 3 h 19"/>
                  <a:gd name="T60" fmla="*/ 6 w 37"/>
                  <a:gd name="T61" fmla="*/ 0 h 19"/>
                  <a:gd name="T62" fmla="*/ 6 w 37"/>
                  <a:gd name="T63" fmla="*/ 0 h 19"/>
                  <a:gd name="T64" fmla="*/ 6 w 37"/>
                  <a:gd name="T6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19">
                    <a:moveTo>
                      <a:pt x="6" y="0"/>
                    </a:moveTo>
                    <a:lnTo>
                      <a:pt x="21" y="3"/>
                    </a:lnTo>
                    <a:lnTo>
                      <a:pt x="20" y="6"/>
                    </a:lnTo>
                    <a:lnTo>
                      <a:pt x="29" y="9"/>
                    </a:lnTo>
                    <a:lnTo>
                      <a:pt x="36" y="18"/>
                    </a:lnTo>
                    <a:lnTo>
                      <a:pt x="20" y="16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0" y="16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36" y="19"/>
                    </a:lnTo>
                    <a:lnTo>
                      <a:pt x="37" y="19"/>
                    </a:lnTo>
                    <a:lnTo>
                      <a:pt x="37" y="18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" name="Freeform 1821"/>
              <p:cNvSpPr>
                <a:spLocks/>
              </p:cNvSpPr>
              <p:nvPr/>
            </p:nvSpPr>
            <p:spPr bwMode="gray">
              <a:xfrm>
                <a:off x="2103" y="293"/>
                <a:ext cx="14" cy="9"/>
              </a:xfrm>
              <a:custGeom>
                <a:avLst/>
                <a:gdLst>
                  <a:gd name="T0" fmla="*/ 8 w 14"/>
                  <a:gd name="T1" fmla="*/ 8 h 9"/>
                  <a:gd name="T2" fmla="*/ 6 w 14"/>
                  <a:gd name="T3" fmla="*/ 5 h 9"/>
                  <a:gd name="T4" fmla="*/ 0 w 14"/>
                  <a:gd name="T5" fmla="*/ 2 h 9"/>
                  <a:gd name="T6" fmla="*/ 5 w 14"/>
                  <a:gd name="T7" fmla="*/ 0 h 9"/>
                  <a:gd name="T8" fmla="*/ 13 w 14"/>
                  <a:gd name="T9" fmla="*/ 4 h 9"/>
                  <a:gd name="T10" fmla="*/ 14 w 14"/>
                  <a:gd name="T11" fmla="*/ 9 h 9"/>
                  <a:gd name="T12" fmla="*/ 8 w 14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6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3" y="4"/>
                    </a:lnTo>
                    <a:lnTo>
                      <a:pt x="14" y="9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" name="Freeform 1822"/>
              <p:cNvSpPr>
                <a:spLocks noEditPoints="1"/>
              </p:cNvSpPr>
              <p:nvPr/>
            </p:nvSpPr>
            <p:spPr bwMode="gray">
              <a:xfrm>
                <a:off x="2102" y="293"/>
                <a:ext cx="16" cy="9"/>
              </a:xfrm>
              <a:custGeom>
                <a:avLst/>
                <a:gdLst>
                  <a:gd name="T0" fmla="*/ 6 w 16"/>
                  <a:gd name="T1" fmla="*/ 0 h 9"/>
                  <a:gd name="T2" fmla="*/ 14 w 16"/>
                  <a:gd name="T3" fmla="*/ 4 h 9"/>
                  <a:gd name="T4" fmla="*/ 15 w 16"/>
                  <a:gd name="T5" fmla="*/ 9 h 9"/>
                  <a:gd name="T6" fmla="*/ 9 w 16"/>
                  <a:gd name="T7" fmla="*/ 8 h 9"/>
                  <a:gd name="T8" fmla="*/ 7 w 16"/>
                  <a:gd name="T9" fmla="*/ 4 h 9"/>
                  <a:gd name="T10" fmla="*/ 1 w 16"/>
                  <a:gd name="T11" fmla="*/ 2 h 9"/>
                  <a:gd name="T12" fmla="*/ 6 w 16"/>
                  <a:gd name="T13" fmla="*/ 0 h 9"/>
                  <a:gd name="T14" fmla="*/ 6 w 16"/>
                  <a:gd name="T15" fmla="*/ 0 h 9"/>
                  <a:gd name="T16" fmla="*/ 6 w 16"/>
                  <a:gd name="T17" fmla="*/ 0 h 9"/>
                  <a:gd name="T18" fmla="*/ 1 w 16"/>
                  <a:gd name="T19" fmla="*/ 2 h 9"/>
                  <a:gd name="T20" fmla="*/ 0 w 16"/>
                  <a:gd name="T21" fmla="*/ 2 h 9"/>
                  <a:gd name="T22" fmla="*/ 1 w 16"/>
                  <a:gd name="T23" fmla="*/ 2 h 9"/>
                  <a:gd name="T24" fmla="*/ 7 w 16"/>
                  <a:gd name="T25" fmla="*/ 5 h 9"/>
                  <a:gd name="T26" fmla="*/ 8 w 16"/>
                  <a:gd name="T27" fmla="*/ 8 h 9"/>
                  <a:gd name="T28" fmla="*/ 9 w 16"/>
                  <a:gd name="T29" fmla="*/ 8 h 9"/>
                  <a:gd name="T30" fmla="*/ 9 w 16"/>
                  <a:gd name="T31" fmla="*/ 8 h 9"/>
                  <a:gd name="T32" fmla="*/ 15 w 16"/>
                  <a:gd name="T33" fmla="*/ 9 h 9"/>
                  <a:gd name="T34" fmla="*/ 16 w 16"/>
                  <a:gd name="T35" fmla="*/ 9 h 9"/>
                  <a:gd name="T36" fmla="*/ 15 w 16"/>
                  <a:gd name="T37" fmla="*/ 8 h 9"/>
                  <a:gd name="T38" fmla="*/ 14 w 16"/>
                  <a:gd name="T39" fmla="*/ 4 h 9"/>
                  <a:gd name="T40" fmla="*/ 14 w 16"/>
                  <a:gd name="T41" fmla="*/ 4 h 9"/>
                  <a:gd name="T42" fmla="*/ 14 w 16"/>
                  <a:gd name="T43" fmla="*/ 4 h 9"/>
                  <a:gd name="T44" fmla="*/ 6 w 16"/>
                  <a:gd name="T45" fmla="*/ 0 h 9"/>
                  <a:gd name="T46" fmla="*/ 6 w 16"/>
                  <a:gd name="T47" fmla="*/ 0 h 9"/>
                  <a:gd name="T48" fmla="*/ 6 w 16"/>
                  <a:gd name="T4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9">
                    <a:moveTo>
                      <a:pt x="6" y="0"/>
                    </a:moveTo>
                    <a:lnTo>
                      <a:pt x="14" y="4"/>
                    </a:lnTo>
                    <a:lnTo>
                      <a:pt x="15" y="9"/>
                    </a:lnTo>
                    <a:lnTo>
                      <a:pt x="9" y="8"/>
                    </a:lnTo>
                    <a:lnTo>
                      <a:pt x="7" y="4"/>
                    </a:lnTo>
                    <a:lnTo>
                      <a:pt x="1" y="2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" name="Freeform 1823"/>
              <p:cNvSpPr>
                <a:spLocks noEditPoints="1"/>
              </p:cNvSpPr>
              <p:nvPr/>
            </p:nvSpPr>
            <p:spPr bwMode="gray">
              <a:xfrm>
                <a:off x="2102" y="293"/>
                <a:ext cx="16" cy="9"/>
              </a:xfrm>
              <a:custGeom>
                <a:avLst/>
                <a:gdLst>
                  <a:gd name="T0" fmla="*/ 6 w 16"/>
                  <a:gd name="T1" fmla="*/ 0 h 9"/>
                  <a:gd name="T2" fmla="*/ 14 w 16"/>
                  <a:gd name="T3" fmla="*/ 4 h 9"/>
                  <a:gd name="T4" fmla="*/ 15 w 16"/>
                  <a:gd name="T5" fmla="*/ 9 h 9"/>
                  <a:gd name="T6" fmla="*/ 9 w 16"/>
                  <a:gd name="T7" fmla="*/ 8 h 9"/>
                  <a:gd name="T8" fmla="*/ 7 w 16"/>
                  <a:gd name="T9" fmla="*/ 4 h 9"/>
                  <a:gd name="T10" fmla="*/ 1 w 16"/>
                  <a:gd name="T11" fmla="*/ 2 h 9"/>
                  <a:gd name="T12" fmla="*/ 6 w 16"/>
                  <a:gd name="T13" fmla="*/ 0 h 9"/>
                  <a:gd name="T14" fmla="*/ 6 w 16"/>
                  <a:gd name="T15" fmla="*/ 0 h 9"/>
                  <a:gd name="T16" fmla="*/ 6 w 16"/>
                  <a:gd name="T17" fmla="*/ 0 h 9"/>
                  <a:gd name="T18" fmla="*/ 1 w 16"/>
                  <a:gd name="T19" fmla="*/ 2 h 9"/>
                  <a:gd name="T20" fmla="*/ 0 w 16"/>
                  <a:gd name="T21" fmla="*/ 2 h 9"/>
                  <a:gd name="T22" fmla="*/ 1 w 16"/>
                  <a:gd name="T23" fmla="*/ 2 h 9"/>
                  <a:gd name="T24" fmla="*/ 7 w 16"/>
                  <a:gd name="T25" fmla="*/ 5 h 9"/>
                  <a:gd name="T26" fmla="*/ 8 w 16"/>
                  <a:gd name="T27" fmla="*/ 8 h 9"/>
                  <a:gd name="T28" fmla="*/ 9 w 16"/>
                  <a:gd name="T29" fmla="*/ 8 h 9"/>
                  <a:gd name="T30" fmla="*/ 9 w 16"/>
                  <a:gd name="T31" fmla="*/ 8 h 9"/>
                  <a:gd name="T32" fmla="*/ 15 w 16"/>
                  <a:gd name="T33" fmla="*/ 9 h 9"/>
                  <a:gd name="T34" fmla="*/ 16 w 16"/>
                  <a:gd name="T35" fmla="*/ 9 h 9"/>
                  <a:gd name="T36" fmla="*/ 15 w 16"/>
                  <a:gd name="T37" fmla="*/ 8 h 9"/>
                  <a:gd name="T38" fmla="*/ 14 w 16"/>
                  <a:gd name="T39" fmla="*/ 4 h 9"/>
                  <a:gd name="T40" fmla="*/ 14 w 16"/>
                  <a:gd name="T41" fmla="*/ 4 h 9"/>
                  <a:gd name="T42" fmla="*/ 14 w 16"/>
                  <a:gd name="T43" fmla="*/ 4 h 9"/>
                  <a:gd name="T44" fmla="*/ 6 w 16"/>
                  <a:gd name="T45" fmla="*/ 0 h 9"/>
                  <a:gd name="T46" fmla="*/ 6 w 16"/>
                  <a:gd name="T47" fmla="*/ 0 h 9"/>
                  <a:gd name="T48" fmla="*/ 6 w 16"/>
                  <a:gd name="T4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9">
                    <a:moveTo>
                      <a:pt x="6" y="0"/>
                    </a:moveTo>
                    <a:lnTo>
                      <a:pt x="14" y="4"/>
                    </a:lnTo>
                    <a:lnTo>
                      <a:pt x="15" y="9"/>
                    </a:lnTo>
                    <a:lnTo>
                      <a:pt x="9" y="8"/>
                    </a:lnTo>
                    <a:lnTo>
                      <a:pt x="7" y="4"/>
                    </a:lnTo>
                    <a:lnTo>
                      <a:pt x="1" y="2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" name="Freeform 1824"/>
              <p:cNvSpPr>
                <a:spLocks/>
              </p:cNvSpPr>
              <p:nvPr/>
            </p:nvSpPr>
            <p:spPr bwMode="gray">
              <a:xfrm>
                <a:off x="2123" y="286"/>
                <a:ext cx="56" cy="32"/>
              </a:xfrm>
              <a:custGeom>
                <a:avLst/>
                <a:gdLst>
                  <a:gd name="T0" fmla="*/ 38 w 56"/>
                  <a:gd name="T1" fmla="*/ 28 h 32"/>
                  <a:gd name="T2" fmla="*/ 33 w 56"/>
                  <a:gd name="T3" fmla="*/ 25 h 32"/>
                  <a:gd name="T4" fmla="*/ 10 w 56"/>
                  <a:gd name="T5" fmla="*/ 13 h 32"/>
                  <a:gd name="T6" fmla="*/ 0 w 56"/>
                  <a:gd name="T7" fmla="*/ 3 h 32"/>
                  <a:gd name="T8" fmla="*/ 24 w 56"/>
                  <a:gd name="T9" fmla="*/ 0 h 32"/>
                  <a:gd name="T10" fmla="*/ 56 w 56"/>
                  <a:gd name="T11" fmla="*/ 18 h 32"/>
                  <a:gd name="T12" fmla="*/ 44 w 56"/>
                  <a:gd name="T13" fmla="*/ 24 h 32"/>
                  <a:gd name="T14" fmla="*/ 46 w 56"/>
                  <a:gd name="T15" fmla="*/ 32 h 32"/>
                  <a:gd name="T16" fmla="*/ 38 w 56"/>
                  <a:gd name="T17" fmla="*/ 32 h 32"/>
                  <a:gd name="T18" fmla="*/ 38 w 56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32">
                    <a:moveTo>
                      <a:pt x="38" y="28"/>
                    </a:moveTo>
                    <a:lnTo>
                      <a:pt x="33" y="25"/>
                    </a:lnTo>
                    <a:lnTo>
                      <a:pt x="10" y="13"/>
                    </a:lnTo>
                    <a:lnTo>
                      <a:pt x="0" y="3"/>
                    </a:lnTo>
                    <a:lnTo>
                      <a:pt x="24" y="0"/>
                    </a:lnTo>
                    <a:lnTo>
                      <a:pt x="56" y="18"/>
                    </a:lnTo>
                    <a:lnTo>
                      <a:pt x="44" y="24"/>
                    </a:lnTo>
                    <a:lnTo>
                      <a:pt x="46" y="32"/>
                    </a:lnTo>
                    <a:lnTo>
                      <a:pt x="38" y="32"/>
                    </a:lnTo>
                    <a:lnTo>
                      <a:pt x="38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" name="Freeform 1825"/>
              <p:cNvSpPr>
                <a:spLocks noEditPoints="1"/>
              </p:cNvSpPr>
              <p:nvPr/>
            </p:nvSpPr>
            <p:spPr bwMode="gray">
              <a:xfrm>
                <a:off x="2123" y="286"/>
                <a:ext cx="57" cy="32"/>
              </a:xfrm>
              <a:custGeom>
                <a:avLst/>
                <a:gdLst>
                  <a:gd name="T0" fmla="*/ 24 w 57"/>
                  <a:gd name="T1" fmla="*/ 1 h 32"/>
                  <a:gd name="T2" fmla="*/ 56 w 57"/>
                  <a:gd name="T3" fmla="*/ 18 h 32"/>
                  <a:gd name="T4" fmla="*/ 44 w 57"/>
                  <a:gd name="T5" fmla="*/ 24 h 32"/>
                  <a:gd name="T6" fmla="*/ 45 w 57"/>
                  <a:gd name="T7" fmla="*/ 32 h 32"/>
                  <a:gd name="T8" fmla="*/ 38 w 57"/>
                  <a:gd name="T9" fmla="*/ 32 h 32"/>
                  <a:gd name="T10" fmla="*/ 38 w 57"/>
                  <a:gd name="T11" fmla="*/ 28 h 32"/>
                  <a:gd name="T12" fmla="*/ 33 w 57"/>
                  <a:gd name="T13" fmla="*/ 25 h 32"/>
                  <a:gd name="T14" fmla="*/ 11 w 57"/>
                  <a:gd name="T15" fmla="*/ 13 h 32"/>
                  <a:gd name="T16" fmla="*/ 0 w 57"/>
                  <a:gd name="T17" fmla="*/ 3 h 32"/>
                  <a:gd name="T18" fmla="*/ 24 w 57"/>
                  <a:gd name="T19" fmla="*/ 1 h 32"/>
                  <a:gd name="T20" fmla="*/ 24 w 57"/>
                  <a:gd name="T21" fmla="*/ 0 h 32"/>
                  <a:gd name="T22" fmla="*/ 24 w 57"/>
                  <a:gd name="T23" fmla="*/ 0 h 32"/>
                  <a:gd name="T24" fmla="*/ 0 w 57"/>
                  <a:gd name="T25" fmla="*/ 3 h 32"/>
                  <a:gd name="T26" fmla="*/ 0 w 57"/>
                  <a:gd name="T27" fmla="*/ 3 h 32"/>
                  <a:gd name="T28" fmla="*/ 0 w 57"/>
                  <a:gd name="T29" fmla="*/ 3 h 32"/>
                  <a:gd name="T30" fmla="*/ 10 w 57"/>
                  <a:gd name="T31" fmla="*/ 14 h 32"/>
                  <a:gd name="T32" fmla="*/ 10 w 57"/>
                  <a:gd name="T33" fmla="*/ 14 h 32"/>
                  <a:gd name="T34" fmla="*/ 10 w 57"/>
                  <a:gd name="T35" fmla="*/ 14 h 32"/>
                  <a:gd name="T36" fmla="*/ 33 w 57"/>
                  <a:gd name="T37" fmla="*/ 25 h 32"/>
                  <a:gd name="T38" fmla="*/ 37 w 57"/>
                  <a:gd name="T39" fmla="*/ 28 h 32"/>
                  <a:gd name="T40" fmla="*/ 37 w 57"/>
                  <a:gd name="T41" fmla="*/ 32 h 32"/>
                  <a:gd name="T42" fmla="*/ 37 w 57"/>
                  <a:gd name="T43" fmla="*/ 32 h 32"/>
                  <a:gd name="T44" fmla="*/ 38 w 57"/>
                  <a:gd name="T45" fmla="*/ 32 h 32"/>
                  <a:gd name="T46" fmla="*/ 45 w 57"/>
                  <a:gd name="T47" fmla="*/ 32 h 32"/>
                  <a:gd name="T48" fmla="*/ 46 w 57"/>
                  <a:gd name="T49" fmla="*/ 32 h 32"/>
                  <a:gd name="T50" fmla="*/ 46 w 57"/>
                  <a:gd name="T51" fmla="*/ 32 h 32"/>
                  <a:gd name="T52" fmla="*/ 44 w 57"/>
                  <a:gd name="T53" fmla="*/ 24 h 32"/>
                  <a:gd name="T54" fmla="*/ 56 w 57"/>
                  <a:gd name="T55" fmla="*/ 18 h 32"/>
                  <a:gd name="T56" fmla="*/ 57 w 57"/>
                  <a:gd name="T57" fmla="*/ 18 h 32"/>
                  <a:gd name="T58" fmla="*/ 56 w 57"/>
                  <a:gd name="T59" fmla="*/ 18 h 32"/>
                  <a:gd name="T60" fmla="*/ 24 w 57"/>
                  <a:gd name="T61" fmla="*/ 0 h 32"/>
                  <a:gd name="T62" fmla="*/ 24 w 57"/>
                  <a:gd name="T63" fmla="*/ 0 h 32"/>
                  <a:gd name="T64" fmla="*/ 24 w 57"/>
                  <a:gd name="T6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32">
                    <a:moveTo>
                      <a:pt x="24" y="1"/>
                    </a:moveTo>
                    <a:lnTo>
                      <a:pt x="56" y="18"/>
                    </a:lnTo>
                    <a:lnTo>
                      <a:pt x="44" y="24"/>
                    </a:lnTo>
                    <a:lnTo>
                      <a:pt x="45" y="32"/>
                    </a:lnTo>
                    <a:lnTo>
                      <a:pt x="38" y="32"/>
                    </a:lnTo>
                    <a:lnTo>
                      <a:pt x="38" y="28"/>
                    </a:lnTo>
                    <a:lnTo>
                      <a:pt x="33" y="25"/>
                    </a:lnTo>
                    <a:lnTo>
                      <a:pt x="11" y="13"/>
                    </a:lnTo>
                    <a:lnTo>
                      <a:pt x="0" y="3"/>
                    </a:lnTo>
                    <a:lnTo>
                      <a:pt x="24" y="1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33" y="25"/>
                    </a:lnTo>
                    <a:lnTo>
                      <a:pt x="37" y="28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8" y="32"/>
                    </a:lnTo>
                    <a:lnTo>
                      <a:pt x="45" y="32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4" y="24"/>
                    </a:lnTo>
                    <a:lnTo>
                      <a:pt x="56" y="18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" name="Freeform 1826"/>
              <p:cNvSpPr>
                <a:spLocks noEditPoints="1"/>
              </p:cNvSpPr>
              <p:nvPr/>
            </p:nvSpPr>
            <p:spPr bwMode="gray">
              <a:xfrm>
                <a:off x="2123" y="286"/>
                <a:ext cx="57" cy="32"/>
              </a:xfrm>
              <a:custGeom>
                <a:avLst/>
                <a:gdLst>
                  <a:gd name="T0" fmla="*/ 24 w 57"/>
                  <a:gd name="T1" fmla="*/ 1 h 32"/>
                  <a:gd name="T2" fmla="*/ 56 w 57"/>
                  <a:gd name="T3" fmla="*/ 18 h 32"/>
                  <a:gd name="T4" fmla="*/ 44 w 57"/>
                  <a:gd name="T5" fmla="*/ 24 h 32"/>
                  <a:gd name="T6" fmla="*/ 45 w 57"/>
                  <a:gd name="T7" fmla="*/ 32 h 32"/>
                  <a:gd name="T8" fmla="*/ 38 w 57"/>
                  <a:gd name="T9" fmla="*/ 32 h 32"/>
                  <a:gd name="T10" fmla="*/ 38 w 57"/>
                  <a:gd name="T11" fmla="*/ 28 h 32"/>
                  <a:gd name="T12" fmla="*/ 33 w 57"/>
                  <a:gd name="T13" fmla="*/ 25 h 32"/>
                  <a:gd name="T14" fmla="*/ 11 w 57"/>
                  <a:gd name="T15" fmla="*/ 13 h 32"/>
                  <a:gd name="T16" fmla="*/ 0 w 57"/>
                  <a:gd name="T17" fmla="*/ 3 h 32"/>
                  <a:gd name="T18" fmla="*/ 24 w 57"/>
                  <a:gd name="T19" fmla="*/ 1 h 32"/>
                  <a:gd name="T20" fmla="*/ 24 w 57"/>
                  <a:gd name="T21" fmla="*/ 0 h 32"/>
                  <a:gd name="T22" fmla="*/ 24 w 57"/>
                  <a:gd name="T23" fmla="*/ 0 h 32"/>
                  <a:gd name="T24" fmla="*/ 0 w 57"/>
                  <a:gd name="T25" fmla="*/ 3 h 32"/>
                  <a:gd name="T26" fmla="*/ 0 w 57"/>
                  <a:gd name="T27" fmla="*/ 3 h 32"/>
                  <a:gd name="T28" fmla="*/ 0 w 57"/>
                  <a:gd name="T29" fmla="*/ 3 h 32"/>
                  <a:gd name="T30" fmla="*/ 10 w 57"/>
                  <a:gd name="T31" fmla="*/ 14 h 32"/>
                  <a:gd name="T32" fmla="*/ 10 w 57"/>
                  <a:gd name="T33" fmla="*/ 14 h 32"/>
                  <a:gd name="T34" fmla="*/ 10 w 57"/>
                  <a:gd name="T35" fmla="*/ 14 h 32"/>
                  <a:gd name="T36" fmla="*/ 33 w 57"/>
                  <a:gd name="T37" fmla="*/ 25 h 32"/>
                  <a:gd name="T38" fmla="*/ 37 w 57"/>
                  <a:gd name="T39" fmla="*/ 28 h 32"/>
                  <a:gd name="T40" fmla="*/ 37 w 57"/>
                  <a:gd name="T41" fmla="*/ 32 h 32"/>
                  <a:gd name="T42" fmla="*/ 37 w 57"/>
                  <a:gd name="T43" fmla="*/ 32 h 32"/>
                  <a:gd name="T44" fmla="*/ 38 w 57"/>
                  <a:gd name="T45" fmla="*/ 32 h 32"/>
                  <a:gd name="T46" fmla="*/ 45 w 57"/>
                  <a:gd name="T47" fmla="*/ 32 h 32"/>
                  <a:gd name="T48" fmla="*/ 46 w 57"/>
                  <a:gd name="T49" fmla="*/ 32 h 32"/>
                  <a:gd name="T50" fmla="*/ 46 w 57"/>
                  <a:gd name="T51" fmla="*/ 32 h 32"/>
                  <a:gd name="T52" fmla="*/ 44 w 57"/>
                  <a:gd name="T53" fmla="*/ 24 h 32"/>
                  <a:gd name="T54" fmla="*/ 56 w 57"/>
                  <a:gd name="T55" fmla="*/ 18 h 32"/>
                  <a:gd name="T56" fmla="*/ 57 w 57"/>
                  <a:gd name="T57" fmla="*/ 18 h 32"/>
                  <a:gd name="T58" fmla="*/ 56 w 57"/>
                  <a:gd name="T59" fmla="*/ 18 h 32"/>
                  <a:gd name="T60" fmla="*/ 24 w 57"/>
                  <a:gd name="T61" fmla="*/ 0 h 32"/>
                  <a:gd name="T62" fmla="*/ 24 w 57"/>
                  <a:gd name="T63" fmla="*/ 0 h 32"/>
                  <a:gd name="T64" fmla="*/ 24 w 57"/>
                  <a:gd name="T6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32">
                    <a:moveTo>
                      <a:pt x="24" y="1"/>
                    </a:moveTo>
                    <a:lnTo>
                      <a:pt x="56" y="18"/>
                    </a:lnTo>
                    <a:lnTo>
                      <a:pt x="44" y="24"/>
                    </a:lnTo>
                    <a:lnTo>
                      <a:pt x="45" y="32"/>
                    </a:lnTo>
                    <a:lnTo>
                      <a:pt x="38" y="32"/>
                    </a:lnTo>
                    <a:lnTo>
                      <a:pt x="38" y="28"/>
                    </a:lnTo>
                    <a:lnTo>
                      <a:pt x="33" y="25"/>
                    </a:lnTo>
                    <a:lnTo>
                      <a:pt x="11" y="13"/>
                    </a:lnTo>
                    <a:lnTo>
                      <a:pt x="0" y="3"/>
                    </a:lnTo>
                    <a:lnTo>
                      <a:pt x="24" y="1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33" y="25"/>
                    </a:lnTo>
                    <a:lnTo>
                      <a:pt x="37" y="28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8" y="32"/>
                    </a:lnTo>
                    <a:lnTo>
                      <a:pt x="45" y="32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4" y="24"/>
                    </a:lnTo>
                    <a:lnTo>
                      <a:pt x="56" y="18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" name="Freeform 1827"/>
              <p:cNvSpPr>
                <a:spLocks/>
              </p:cNvSpPr>
              <p:nvPr/>
            </p:nvSpPr>
            <p:spPr bwMode="gray">
              <a:xfrm>
                <a:off x="2108" y="274"/>
                <a:ext cx="22" cy="7"/>
              </a:xfrm>
              <a:custGeom>
                <a:avLst/>
                <a:gdLst>
                  <a:gd name="T0" fmla="*/ 0 w 22"/>
                  <a:gd name="T1" fmla="*/ 5 h 7"/>
                  <a:gd name="T2" fmla="*/ 1 w 22"/>
                  <a:gd name="T3" fmla="*/ 1 h 7"/>
                  <a:gd name="T4" fmla="*/ 12 w 22"/>
                  <a:gd name="T5" fmla="*/ 0 h 7"/>
                  <a:gd name="T6" fmla="*/ 22 w 22"/>
                  <a:gd name="T7" fmla="*/ 6 h 7"/>
                  <a:gd name="T8" fmla="*/ 9 w 22"/>
                  <a:gd name="T9" fmla="*/ 7 h 7"/>
                  <a:gd name="T10" fmla="*/ 0 w 22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7">
                    <a:moveTo>
                      <a:pt x="0" y="5"/>
                    </a:moveTo>
                    <a:lnTo>
                      <a:pt x="1" y="1"/>
                    </a:lnTo>
                    <a:lnTo>
                      <a:pt x="12" y="0"/>
                    </a:lnTo>
                    <a:lnTo>
                      <a:pt x="22" y="6"/>
                    </a:lnTo>
                    <a:lnTo>
                      <a:pt x="9" y="7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" name="Freeform 1828"/>
              <p:cNvSpPr>
                <a:spLocks noEditPoints="1"/>
              </p:cNvSpPr>
              <p:nvPr/>
            </p:nvSpPr>
            <p:spPr bwMode="gray">
              <a:xfrm>
                <a:off x="2108" y="274"/>
                <a:ext cx="22" cy="7"/>
              </a:xfrm>
              <a:custGeom>
                <a:avLst/>
                <a:gdLst>
                  <a:gd name="T0" fmla="*/ 12 w 22"/>
                  <a:gd name="T1" fmla="*/ 0 h 7"/>
                  <a:gd name="T2" fmla="*/ 21 w 22"/>
                  <a:gd name="T3" fmla="*/ 6 h 7"/>
                  <a:gd name="T4" fmla="*/ 9 w 22"/>
                  <a:gd name="T5" fmla="*/ 7 h 7"/>
                  <a:gd name="T6" fmla="*/ 0 w 22"/>
                  <a:gd name="T7" fmla="*/ 5 h 7"/>
                  <a:gd name="T8" fmla="*/ 1 w 22"/>
                  <a:gd name="T9" fmla="*/ 1 h 7"/>
                  <a:gd name="T10" fmla="*/ 12 w 22"/>
                  <a:gd name="T11" fmla="*/ 0 h 7"/>
                  <a:gd name="T12" fmla="*/ 12 w 22"/>
                  <a:gd name="T13" fmla="*/ 0 h 7"/>
                  <a:gd name="T14" fmla="*/ 12 w 22"/>
                  <a:gd name="T15" fmla="*/ 0 h 7"/>
                  <a:gd name="T16" fmla="*/ 1 w 22"/>
                  <a:gd name="T17" fmla="*/ 1 h 7"/>
                  <a:gd name="T18" fmla="*/ 1 w 22"/>
                  <a:gd name="T19" fmla="*/ 1 h 7"/>
                  <a:gd name="T20" fmla="*/ 1 w 22"/>
                  <a:gd name="T21" fmla="*/ 1 h 7"/>
                  <a:gd name="T22" fmla="*/ 0 w 22"/>
                  <a:gd name="T23" fmla="*/ 5 h 7"/>
                  <a:gd name="T24" fmla="*/ 0 w 22"/>
                  <a:gd name="T25" fmla="*/ 5 h 7"/>
                  <a:gd name="T26" fmla="*/ 0 w 22"/>
                  <a:gd name="T27" fmla="*/ 5 h 7"/>
                  <a:gd name="T28" fmla="*/ 9 w 22"/>
                  <a:gd name="T29" fmla="*/ 7 h 7"/>
                  <a:gd name="T30" fmla="*/ 9 w 22"/>
                  <a:gd name="T31" fmla="*/ 7 h 7"/>
                  <a:gd name="T32" fmla="*/ 9 w 22"/>
                  <a:gd name="T33" fmla="*/ 7 h 7"/>
                  <a:gd name="T34" fmla="*/ 21 w 22"/>
                  <a:gd name="T35" fmla="*/ 6 h 7"/>
                  <a:gd name="T36" fmla="*/ 22 w 22"/>
                  <a:gd name="T37" fmla="*/ 6 h 7"/>
                  <a:gd name="T38" fmla="*/ 21 w 22"/>
                  <a:gd name="T39" fmla="*/ 5 h 7"/>
                  <a:gd name="T40" fmla="*/ 12 w 22"/>
                  <a:gd name="T41" fmla="*/ 0 h 7"/>
                  <a:gd name="T42" fmla="*/ 12 w 22"/>
                  <a:gd name="T43" fmla="*/ 0 h 7"/>
                  <a:gd name="T44" fmla="*/ 12 w 22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7">
                    <a:moveTo>
                      <a:pt x="12" y="0"/>
                    </a:moveTo>
                    <a:lnTo>
                      <a:pt x="21" y="6"/>
                    </a:lnTo>
                    <a:lnTo>
                      <a:pt x="9" y="7"/>
                    </a:lnTo>
                    <a:lnTo>
                      <a:pt x="0" y="5"/>
                    </a:lnTo>
                    <a:lnTo>
                      <a:pt x="1" y="1"/>
                    </a:lnTo>
                    <a:lnTo>
                      <a:pt x="12" y="0"/>
                    </a:ln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21" y="6"/>
                    </a:lnTo>
                    <a:lnTo>
                      <a:pt x="22" y="6"/>
                    </a:lnTo>
                    <a:lnTo>
                      <a:pt x="21" y="5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" name="Freeform 1829"/>
              <p:cNvSpPr>
                <a:spLocks noEditPoints="1"/>
              </p:cNvSpPr>
              <p:nvPr/>
            </p:nvSpPr>
            <p:spPr bwMode="gray">
              <a:xfrm>
                <a:off x="2108" y="274"/>
                <a:ext cx="22" cy="7"/>
              </a:xfrm>
              <a:custGeom>
                <a:avLst/>
                <a:gdLst>
                  <a:gd name="T0" fmla="*/ 12 w 22"/>
                  <a:gd name="T1" fmla="*/ 0 h 7"/>
                  <a:gd name="T2" fmla="*/ 21 w 22"/>
                  <a:gd name="T3" fmla="*/ 6 h 7"/>
                  <a:gd name="T4" fmla="*/ 9 w 22"/>
                  <a:gd name="T5" fmla="*/ 7 h 7"/>
                  <a:gd name="T6" fmla="*/ 0 w 22"/>
                  <a:gd name="T7" fmla="*/ 5 h 7"/>
                  <a:gd name="T8" fmla="*/ 1 w 22"/>
                  <a:gd name="T9" fmla="*/ 1 h 7"/>
                  <a:gd name="T10" fmla="*/ 12 w 22"/>
                  <a:gd name="T11" fmla="*/ 0 h 7"/>
                  <a:gd name="T12" fmla="*/ 12 w 22"/>
                  <a:gd name="T13" fmla="*/ 0 h 7"/>
                  <a:gd name="T14" fmla="*/ 12 w 22"/>
                  <a:gd name="T15" fmla="*/ 0 h 7"/>
                  <a:gd name="T16" fmla="*/ 1 w 22"/>
                  <a:gd name="T17" fmla="*/ 1 h 7"/>
                  <a:gd name="T18" fmla="*/ 1 w 22"/>
                  <a:gd name="T19" fmla="*/ 1 h 7"/>
                  <a:gd name="T20" fmla="*/ 1 w 22"/>
                  <a:gd name="T21" fmla="*/ 1 h 7"/>
                  <a:gd name="T22" fmla="*/ 0 w 22"/>
                  <a:gd name="T23" fmla="*/ 5 h 7"/>
                  <a:gd name="T24" fmla="*/ 0 w 22"/>
                  <a:gd name="T25" fmla="*/ 5 h 7"/>
                  <a:gd name="T26" fmla="*/ 0 w 22"/>
                  <a:gd name="T27" fmla="*/ 5 h 7"/>
                  <a:gd name="T28" fmla="*/ 9 w 22"/>
                  <a:gd name="T29" fmla="*/ 7 h 7"/>
                  <a:gd name="T30" fmla="*/ 9 w 22"/>
                  <a:gd name="T31" fmla="*/ 7 h 7"/>
                  <a:gd name="T32" fmla="*/ 9 w 22"/>
                  <a:gd name="T33" fmla="*/ 7 h 7"/>
                  <a:gd name="T34" fmla="*/ 21 w 22"/>
                  <a:gd name="T35" fmla="*/ 6 h 7"/>
                  <a:gd name="T36" fmla="*/ 22 w 22"/>
                  <a:gd name="T37" fmla="*/ 6 h 7"/>
                  <a:gd name="T38" fmla="*/ 21 w 22"/>
                  <a:gd name="T39" fmla="*/ 5 h 7"/>
                  <a:gd name="T40" fmla="*/ 12 w 22"/>
                  <a:gd name="T41" fmla="*/ 0 h 7"/>
                  <a:gd name="T42" fmla="*/ 12 w 22"/>
                  <a:gd name="T43" fmla="*/ 0 h 7"/>
                  <a:gd name="T44" fmla="*/ 12 w 22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7">
                    <a:moveTo>
                      <a:pt x="12" y="0"/>
                    </a:moveTo>
                    <a:lnTo>
                      <a:pt x="21" y="6"/>
                    </a:lnTo>
                    <a:lnTo>
                      <a:pt x="9" y="7"/>
                    </a:lnTo>
                    <a:lnTo>
                      <a:pt x="0" y="5"/>
                    </a:lnTo>
                    <a:lnTo>
                      <a:pt x="1" y="1"/>
                    </a:lnTo>
                    <a:lnTo>
                      <a:pt x="12" y="0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21" y="6"/>
                    </a:lnTo>
                    <a:lnTo>
                      <a:pt x="22" y="6"/>
                    </a:lnTo>
                    <a:lnTo>
                      <a:pt x="21" y="5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" name="Freeform 1830"/>
              <p:cNvSpPr>
                <a:spLocks/>
              </p:cNvSpPr>
              <p:nvPr/>
            </p:nvSpPr>
            <p:spPr bwMode="gray">
              <a:xfrm>
                <a:off x="2136" y="265"/>
                <a:ext cx="29" cy="12"/>
              </a:xfrm>
              <a:custGeom>
                <a:avLst/>
                <a:gdLst>
                  <a:gd name="T0" fmla="*/ 2 w 29"/>
                  <a:gd name="T1" fmla="*/ 9 h 12"/>
                  <a:gd name="T2" fmla="*/ 0 w 29"/>
                  <a:gd name="T3" fmla="*/ 7 h 12"/>
                  <a:gd name="T4" fmla="*/ 6 w 29"/>
                  <a:gd name="T5" fmla="*/ 7 h 12"/>
                  <a:gd name="T6" fmla="*/ 6 w 29"/>
                  <a:gd name="T7" fmla="*/ 2 h 12"/>
                  <a:gd name="T8" fmla="*/ 11 w 29"/>
                  <a:gd name="T9" fmla="*/ 0 h 12"/>
                  <a:gd name="T10" fmla="*/ 23 w 29"/>
                  <a:gd name="T11" fmla="*/ 3 h 12"/>
                  <a:gd name="T12" fmla="*/ 28 w 29"/>
                  <a:gd name="T13" fmla="*/ 7 h 12"/>
                  <a:gd name="T14" fmla="*/ 29 w 29"/>
                  <a:gd name="T15" fmla="*/ 12 h 12"/>
                  <a:gd name="T16" fmla="*/ 11 w 29"/>
                  <a:gd name="T17" fmla="*/ 12 h 12"/>
                  <a:gd name="T18" fmla="*/ 2 w 29"/>
                  <a:gd name="T1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12">
                    <a:moveTo>
                      <a:pt x="2" y="9"/>
                    </a:moveTo>
                    <a:lnTo>
                      <a:pt x="0" y="7"/>
                    </a:lnTo>
                    <a:lnTo>
                      <a:pt x="6" y="7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23" y="3"/>
                    </a:lnTo>
                    <a:lnTo>
                      <a:pt x="28" y="7"/>
                    </a:lnTo>
                    <a:lnTo>
                      <a:pt x="29" y="12"/>
                    </a:lnTo>
                    <a:lnTo>
                      <a:pt x="11" y="12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" name="Freeform 1831"/>
              <p:cNvSpPr>
                <a:spLocks noEditPoints="1"/>
              </p:cNvSpPr>
              <p:nvPr/>
            </p:nvSpPr>
            <p:spPr bwMode="gray">
              <a:xfrm>
                <a:off x="2135" y="265"/>
                <a:ext cx="31" cy="13"/>
              </a:xfrm>
              <a:custGeom>
                <a:avLst/>
                <a:gdLst>
                  <a:gd name="T0" fmla="*/ 12 w 31"/>
                  <a:gd name="T1" fmla="*/ 0 h 13"/>
                  <a:gd name="T2" fmla="*/ 24 w 31"/>
                  <a:gd name="T3" fmla="*/ 3 h 13"/>
                  <a:gd name="T4" fmla="*/ 29 w 31"/>
                  <a:gd name="T5" fmla="*/ 7 h 13"/>
                  <a:gd name="T6" fmla="*/ 30 w 31"/>
                  <a:gd name="T7" fmla="*/ 12 h 13"/>
                  <a:gd name="T8" fmla="*/ 12 w 31"/>
                  <a:gd name="T9" fmla="*/ 12 h 13"/>
                  <a:gd name="T10" fmla="*/ 3 w 31"/>
                  <a:gd name="T11" fmla="*/ 9 h 13"/>
                  <a:gd name="T12" fmla="*/ 1 w 31"/>
                  <a:gd name="T13" fmla="*/ 7 h 13"/>
                  <a:gd name="T14" fmla="*/ 7 w 31"/>
                  <a:gd name="T15" fmla="*/ 7 h 13"/>
                  <a:gd name="T16" fmla="*/ 7 w 31"/>
                  <a:gd name="T17" fmla="*/ 2 h 13"/>
                  <a:gd name="T18" fmla="*/ 12 w 31"/>
                  <a:gd name="T19" fmla="*/ 0 h 13"/>
                  <a:gd name="T20" fmla="*/ 12 w 31"/>
                  <a:gd name="T21" fmla="*/ 0 h 13"/>
                  <a:gd name="T22" fmla="*/ 12 w 31"/>
                  <a:gd name="T23" fmla="*/ 0 h 13"/>
                  <a:gd name="T24" fmla="*/ 7 w 31"/>
                  <a:gd name="T25" fmla="*/ 1 h 13"/>
                  <a:gd name="T26" fmla="*/ 7 w 31"/>
                  <a:gd name="T27" fmla="*/ 2 h 13"/>
                  <a:gd name="T28" fmla="*/ 7 w 31"/>
                  <a:gd name="T29" fmla="*/ 2 h 13"/>
                  <a:gd name="T30" fmla="*/ 7 w 31"/>
                  <a:gd name="T31" fmla="*/ 6 h 13"/>
                  <a:gd name="T32" fmla="*/ 1 w 31"/>
                  <a:gd name="T33" fmla="*/ 6 h 13"/>
                  <a:gd name="T34" fmla="*/ 0 w 31"/>
                  <a:gd name="T35" fmla="*/ 6 h 13"/>
                  <a:gd name="T36" fmla="*/ 1 w 31"/>
                  <a:gd name="T37" fmla="*/ 7 h 13"/>
                  <a:gd name="T38" fmla="*/ 3 w 31"/>
                  <a:gd name="T39" fmla="*/ 9 h 13"/>
                  <a:gd name="T40" fmla="*/ 3 w 31"/>
                  <a:gd name="T41" fmla="*/ 9 h 13"/>
                  <a:gd name="T42" fmla="*/ 3 w 31"/>
                  <a:gd name="T43" fmla="*/ 9 h 13"/>
                  <a:gd name="T44" fmla="*/ 12 w 31"/>
                  <a:gd name="T45" fmla="*/ 13 h 13"/>
                  <a:gd name="T46" fmla="*/ 12 w 31"/>
                  <a:gd name="T47" fmla="*/ 13 h 13"/>
                  <a:gd name="T48" fmla="*/ 12 w 31"/>
                  <a:gd name="T49" fmla="*/ 13 h 13"/>
                  <a:gd name="T50" fmla="*/ 30 w 31"/>
                  <a:gd name="T51" fmla="*/ 12 h 13"/>
                  <a:gd name="T52" fmla="*/ 31 w 31"/>
                  <a:gd name="T53" fmla="*/ 12 h 13"/>
                  <a:gd name="T54" fmla="*/ 31 w 31"/>
                  <a:gd name="T55" fmla="*/ 11 h 13"/>
                  <a:gd name="T56" fmla="*/ 29 w 31"/>
                  <a:gd name="T57" fmla="*/ 7 h 13"/>
                  <a:gd name="T58" fmla="*/ 29 w 31"/>
                  <a:gd name="T59" fmla="*/ 6 h 13"/>
                  <a:gd name="T60" fmla="*/ 29 w 31"/>
                  <a:gd name="T61" fmla="*/ 6 h 13"/>
                  <a:gd name="T62" fmla="*/ 24 w 31"/>
                  <a:gd name="T63" fmla="*/ 3 h 13"/>
                  <a:gd name="T64" fmla="*/ 24 w 31"/>
                  <a:gd name="T65" fmla="*/ 3 h 13"/>
                  <a:gd name="T66" fmla="*/ 24 w 31"/>
                  <a:gd name="T67" fmla="*/ 3 h 13"/>
                  <a:gd name="T68" fmla="*/ 12 w 31"/>
                  <a:gd name="T69" fmla="*/ 0 h 13"/>
                  <a:gd name="T70" fmla="*/ 12 w 31"/>
                  <a:gd name="T71" fmla="*/ 0 h 13"/>
                  <a:gd name="T72" fmla="*/ 12 w 31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3">
                    <a:moveTo>
                      <a:pt x="12" y="0"/>
                    </a:moveTo>
                    <a:lnTo>
                      <a:pt x="24" y="3"/>
                    </a:lnTo>
                    <a:lnTo>
                      <a:pt x="29" y="7"/>
                    </a:lnTo>
                    <a:lnTo>
                      <a:pt x="30" y="12"/>
                    </a:lnTo>
                    <a:lnTo>
                      <a:pt x="12" y="12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7" y="7"/>
                    </a:lnTo>
                    <a:lnTo>
                      <a:pt x="7" y="2"/>
                    </a:lnTo>
                    <a:lnTo>
                      <a:pt x="12" y="0"/>
                    </a:ln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30" y="12"/>
                    </a:lnTo>
                    <a:lnTo>
                      <a:pt x="31" y="12"/>
                    </a:lnTo>
                    <a:lnTo>
                      <a:pt x="31" y="11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" name="Freeform 1832"/>
              <p:cNvSpPr>
                <a:spLocks noEditPoints="1"/>
              </p:cNvSpPr>
              <p:nvPr/>
            </p:nvSpPr>
            <p:spPr bwMode="gray">
              <a:xfrm>
                <a:off x="2135" y="265"/>
                <a:ext cx="31" cy="13"/>
              </a:xfrm>
              <a:custGeom>
                <a:avLst/>
                <a:gdLst>
                  <a:gd name="T0" fmla="*/ 12 w 31"/>
                  <a:gd name="T1" fmla="*/ 0 h 13"/>
                  <a:gd name="T2" fmla="*/ 24 w 31"/>
                  <a:gd name="T3" fmla="*/ 3 h 13"/>
                  <a:gd name="T4" fmla="*/ 29 w 31"/>
                  <a:gd name="T5" fmla="*/ 7 h 13"/>
                  <a:gd name="T6" fmla="*/ 30 w 31"/>
                  <a:gd name="T7" fmla="*/ 12 h 13"/>
                  <a:gd name="T8" fmla="*/ 12 w 31"/>
                  <a:gd name="T9" fmla="*/ 12 h 13"/>
                  <a:gd name="T10" fmla="*/ 3 w 31"/>
                  <a:gd name="T11" fmla="*/ 9 h 13"/>
                  <a:gd name="T12" fmla="*/ 1 w 31"/>
                  <a:gd name="T13" fmla="*/ 7 h 13"/>
                  <a:gd name="T14" fmla="*/ 7 w 31"/>
                  <a:gd name="T15" fmla="*/ 7 h 13"/>
                  <a:gd name="T16" fmla="*/ 7 w 31"/>
                  <a:gd name="T17" fmla="*/ 2 h 13"/>
                  <a:gd name="T18" fmla="*/ 12 w 31"/>
                  <a:gd name="T19" fmla="*/ 0 h 13"/>
                  <a:gd name="T20" fmla="*/ 12 w 31"/>
                  <a:gd name="T21" fmla="*/ 0 h 13"/>
                  <a:gd name="T22" fmla="*/ 12 w 31"/>
                  <a:gd name="T23" fmla="*/ 0 h 13"/>
                  <a:gd name="T24" fmla="*/ 7 w 31"/>
                  <a:gd name="T25" fmla="*/ 1 h 13"/>
                  <a:gd name="T26" fmla="*/ 7 w 31"/>
                  <a:gd name="T27" fmla="*/ 2 h 13"/>
                  <a:gd name="T28" fmla="*/ 7 w 31"/>
                  <a:gd name="T29" fmla="*/ 2 h 13"/>
                  <a:gd name="T30" fmla="*/ 7 w 31"/>
                  <a:gd name="T31" fmla="*/ 6 h 13"/>
                  <a:gd name="T32" fmla="*/ 1 w 31"/>
                  <a:gd name="T33" fmla="*/ 6 h 13"/>
                  <a:gd name="T34" fmla="*/ 0 w 31"/>
                  <a:gd name="T35" fmla="*/ 6 h 13"/>
                  <a:gd name="T36" fmla="*/ 1 w 31"/>
                  <a:gd name="T37" fmla="*/ 7 h 13"/>
                  <a:gd name="T38" fmla="*/ 3 w 31"/>
                  <a:gd name="T39" fmla="*/ 9 h 13"/>
                  <a:gd name="T40" fmla="*/ 3 w 31"/>
                  <a:gd name="T41" fmla="*/ 9 h 13"/>
                  <a:gd name="T42" fmla="*/ 3 w 31"/>
                  <a:gd name="T43" fmla="*/ 9 h 13"/>
                  <a:gd name="T44" fmla="*/ 12 w 31"/>
                  <a:gd name="T45" fmla="*/ 13 h 13"/>
                  <a:gd name="T46" fmla="*/ 12 w 31"/>
                  <a:gd name="T47" fmla="*/ 13 h 13"/>
                  <a:gd name="T48" fmla="*/ 12 w 31"/>
                  <a:gd name="T49" fmla="*/ 13 h 13"/>
                  <a:gd name="T50" fmla="*/ 30 w 31"/>
                  <a:gd name="T51" fmla="*/ 12 h 13"/>
                  <a:gd name="T52" fmla="*/ 31 w 31"/>
                  <a:gd name="T53" fmla="*/ 12 h 13"/>
                  <a:gd name="T54" fmla="*/ 31 w 31"/>
                  <a:gd name="T55" fmla="*/ 11 h 13"/>
                  <a:gd name="T56" fmla="*/ 29 w 31"/>
                  <a:gd name="T57" fmla="*/ 7 h 13"/>
                  <a:gd name="T58" fmla="*/ 29 w 31"/>
                  <a:gd name="T59" fmla="*/ 6 h 13"/>
                  <a:gd name="T60" fmla="*/ 29 w 31"/>
                  <a:gd name="T61" fmla="*/ 6 h 13"/>
                  <a:gd name="T62" fmla="*/ 24 w 31"/>
                  <a:gd name="T63" fmla="*/ 3 h 13"/>
                  <a:gd name="T64" fmla="*/ 24 w 31"/>
                  <a:gd name="T65" fmla="*/ 3 h 13"/>
                  <a:gd name="T66" fmla="*/ 24 w 31"/>
                  <a:gd name="T67" fmla="*/ 3 h 13"/>
                  <a:gd name="T68" fmla="*/ 12 w 31"/>
                  <a:gd name="T69" fmla="*/ 0 h 13"/>
                  <a:gd name="T70" fmla="*/ 12 w 31"/>
                  <a:gd name="T71" fmla="*/ 0 h 13"/>
                  <a:gd name="T72" fmla="*/ 12 w 31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3">
                    <a:moveTo>
                      <a:pt x="12" y="0"/>
                    </a:moveTo>
                    <a:lnTo>
                      <a:pt x="24" y="3"/>
                    </a:lnTo>
                    <a:lnTo>
                      <a:pt x="29" y="7"/>
                    </a:lnTo>
                    <a:lnTo>
                      <a:pt x="30" y="12"/>
                    </a:lnTo>
                    <a:lnTo>
                      <a:pt x="12" y="12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7" y="7"/>
                    </a:lnTo>
                    <a:lnTo>
                      <a:pt x="7" y="2"/>
                    </a:lnTo>
                    <a:lnTo>
                      <a:pt x="12" y="0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30" y="12"/>
                    </a:lnTo>
                    <a:lnTo>
                      <a:pt x="31" y="12"/>
                    </a:lnTo>
                    <a:lnTo>
                      <a:pt x="31" y="11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" name="Freeform 1833"/>
              <p:cNvSpPr>
                <a:spLocks/>
              </p:cNvSpPr>
              <p:nvPr/>
            </p:nvSpPr>
            <p:spPr bwMode="gray">
              <a:xfrm>
                <a:off x="2246" y="247"/>
                <a:ext cx="33" cy="14"/>
              </a:xfrm>
              <a:custGeom>
                <a:avLst/>
                <a:gdLst>
                  <a:gd name="T0" fmla="*/ 10 w 33"/>
                  <a:gd name="T1" fmla="*/ 8 h 14"/>
                  <a:gd name="T2" fmla="*/ 2 w 33"/>
                  <a:gd name="T3" fmla="*/ 6 h 14"/>
                  <a:gd name="T4" fmla="*/ 0 w 33"/>
                  <a:gd name="T5" fmla="*/ 0 h 14"/>
                  <a:gd name="T6" fmla="*/ 7 w 33"/>
                  <a:gd name="T7" fmla="*/ 0 h 14"/>
                  <a:gd name="T8" fmla="*/ 33 w 33"/>
                  <a:gd name="T9" fmla="*/ 12 h 14"/>
                  <a:gd name="T10" fmla="*/ 27 w 33"/>
                  <a:gd name="T11" fmla="*/ 14 h 14"/>
                  <a:gd name="T12" fmla="*/ 10 w 33"/>
                  <a:gd name="T1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4">
                    <a:moveTo>
                      <a:pt x="10" y="8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33" y="12"/>
                    </a:lnTo>
                    <a:lnTo>
                      <a:pt x="27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" name="Freeform 1834"/>
              <p:cNvSpPr>
                <a:spLocks noEditPoints="1"/>
              </p:cNvSpPr>
              <p:nvPr/>
            </p:nvSpPr>
            <p:spPr bwMode="gray">
              <a:xfrm>
                <a:off x="2246" y="246"/>
                <a:ext cx="34" cy="16"/>
              </a:xfrm>
              <a:custGeom>
                <a:avLst/>
                <a:gdLst>
                  <a:gd name="T0" fmla="*/ 1 w 34"/>
                  <a:gd name="T1" fmla="*/ 1 h 16"/>
                  <a:gd name="T2" fmla="*/ 7 w 34"/>
                  <a:gd name="T3" fmla="*/ 1 h 16"/>
                  <a:gd name="T4" fmla="*/ 33 w 34"/>
                  <a:gd name="T5" fmla="*/ 13 h 16"/>
                  <a:gd name="T6" fmla="*/ 27 w 34"/>
                  <a:gd name="T7" fmla="*/ 15 h 16"/>
                  <a:gd name="T8" fmla="*/ 10 w 34"/>
                  <a:gd name="T9" fmla="*/ 9 h 16"/>
                  <a:gd name="T10" fmla="*/ 2 w 34"/>
                  <a:gd name="T11" fmla="*/ 7 h 16"/>
                  <a:gd name="T12" fmla="*/ 1 w 34"/>
                  <a:gd name="T13" fmla="*/ 1 h 16"/>
                  <a:gd name="T14" fmla="*/ 0 w 34"/>
                  <a:gd name="T15" fmla="*/ 0 h 16"/>
                  <a:gd name="T16" fmla="*/ 0 w 34"/>
                  <a:gd name="T17" fmla="*/ 1 h 16"/>
                  <a:gd name="T18" fmla="*/ 2 w 34"/>
                  <a:gd name="T19" fmla="*/ 7 h 16"/>
                  <a:gd name="T20" fmla="*/ 2 w 34"/>
                  <a:gd name="T21" fmla="*/ 7 h 16"/>
                  <a:gd name="T22" fmla="*/ 2 w 34"/>
                  <a:gd name="T23" fmla="*/ 7 h 16"/>
                  <a:gd name="T24" fmla="*/ 10 w 34"/>
                  <a:gd name="T25" fmla="*/ 9 h 16"/>
                  <a:gd name="T26" fmla="*/ 26 w 34"/>
                  <a:gd name="T27" fmla="*/ 16 h 16"/>
                  <a:gd name="T28" fmla="*/ 27 w 34"/>
                  <a:gd name="T29" fmla="*/ 16 h 16"/>
                  <a:gd name="T30" fmla="*/ 27 w 34"/>
                  <a:gd name="T31" fmla="*/ 16 h 16"/>
                  <a:gd name="T32" fmla="*/ 33 w 34"/>
                  <a:gd name="T33" fmla="*/ 13 h 16"/>
                  <a:gd name="T34" fmla="*/ 34 w 34"/>
                  <a:gd name="T35" fmla="*/ 13 h 16"/>
                  <a:gd name="T36" fmla="*/ 33 w 34"/>
                  <a:gd name="T37" fmla="*/ 12 h 16"/>
                  <a:gd name="T38" fmla="*/ 7 w 34"/>
                  <a:gd name="T39" fmla="*/ 1 h 16"/>
                  <a:gd name="T40" fmla="*/ 7 w 34"/>
                  <a:gd name="T41" fmla="*/ 1 h 16"/>
                  <a:gd name="T42" fmla="*/ 7 w 34"/>
                  <a:gd name="T43" fmla="*/ 1 h 16"/>
                  <a:gd name="T44" fmla="*/ 1 w 34"/>
                  <a:gd name="T45" fmla="*/ 0 h 16"/>
                  <a:gd name="T46" fmla="*/ 0 w 34"/>
                  <a:gd name="T47" fmla="*/ 0 h 16"/>
                  <a:gd name="T48" fmla="*/ 0 w 34"/>
                  <a:gd name="T4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16">
                    <a:moveTo>
                      <a:pt x="1" y="1"/>
                    </a:moveTo>
                    <a:lnTo>
                      <a:pt x="7" y="1"/>
                    </a:lnTo>
                    <a:lnTo>
                      <a:pt x="33" y="13"/>
                    </a:lnTo>
                    <a:lnTo>
                      <a:pt x="27" y="15"/>
                    </a:lnTo>
                    <a:lnTo>
                      <a:pt x="10" y="9"/>
                    </a:lnTo>
                    <a:lnTo>
                      <a:pt x="2" y="7"/>
                    </a:ln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0" y="9"/>
                    </a:lnTo>
                    <a:lnTo>
                      <a:pt x="26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33" y="1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" name="Freeform 1835"/>
              <p:cNvSpPr>
                <a:spLocks noEditPoints="1"/>
              </p:cNvSpPr>
              <p:nvPr/>
            </p:nvSpPr>
            <p:spPr bwMode="gray">
              <a:xfrm>
                <a:off x="2246" y="246"/>
                <a:ext cx="34" cy="16"/>
              </a:xfrm>
              <a:custGeom>
                <a:avLst/>
                <a:gdLst>
                  <a:gd name="T0" fmla="*/ 1 w 34"/>
                  <a:gd name="T1" fmla="*/ 1 h 16"/>
                  <a:gd name="T2" fmla="*/ 7 w 34"/>
                  <a:gd name="T3" fmla="*/ 1 h 16"/>
                  <a:gd name="T4" fmla="*/ 33 w 34"/>
                  <a:gd name="T5" fmla="*/ 13 h 16"/>
                  <a:gd name="T6" fmla="*/ 27 w 34"/>
                  <a:gd name="T7" fmla="*/ 15 h 16"/>
                  <a:gd name="T8" fmla="*/ 10 w 34"/>
                  <a:gd name="T9" fmla="*/ 9 h 16"/>
                  <a:gd name="T10" fmla="*/ 2 w 34"/>
                  <a:gd name="T11" fmla="*/ 7 h 16"/>
                  <a:gd name="T12" fmla="*/ 1 w 34"/>
                  <a:gd name="T13" fmla="*/ 1 h 16"/>
                  <a:gd name="T14" fmla="*/ 0 w 34"/>
                  <a:gd name="T15" fmla="*/ 0 h 16"/>
                  <a:gd name="T16" fmla="*/ 0 w 34"/>
                  <a:gd name="T17" fmla="*/ 1 h 16"/>
                  <a:gd name="T18" fmla="*/ 2 w 34"/>
                  <a:gd name="T19" fmla="*/ 7 h 16"/>
                  <a:gd name="T20" fmla="*/ 2 w 34"/>
                  <a:gd name="T21" fmla="*/ 7 h 16"/>
                  <a:gd name="T22" fmla="*/ 2 w 34"/>
                  <a:gd name="T23" fmla="*/ 7 h 16"/>
                  <a:gd name="T24" fmla="*/ 10 w 34"/>
                  <a:gd name="T25" fmla="*/ 9 h 16"/>
                  <a:gd name="T26" fmla="*/ 26 w 34"/>
                  <a:gd name="T27" fmla="*/ 16 h 16"/>
                  <a:gd name="T28" fmla="*/ 27 w 34"/>
                  <a:gd name="T29" fmla="*/ 16 h 16"/>
                  <a:gd name="T30" fmla="*/ 27 w 34"/>
                  <a:gd name="T31" fmla="*/ 16 h 16"/>
                  <a:gd name="T32" fmla="*/ 33 w 34"/>
                  <a:gd name="T33" fmla="*/ 13 h 16"/>
                  <a:gd name="T34" fmla="*/ 34 w 34"/>
                  <a:gd name="T35" fmla="*/ 13 h 16"/>
                  <a:gd name="T36" fmla="*/ 33 w 34"/>
                  <a:gd name="T37" fmla="*/ 12 h 16"/>
                  <a:gd name="T38" fmla="*/ 7 w 34"/>
                  <a:gd name="T39" fmla="*/ 1 h 16"/>
                  <a:gd name="T40" fmla="*/ 7 w 34"/>
                  <a:gd name="T41" fmla="*/ 1 h 16"/>
                  <a:gd name="T42" fmla="*/ 7 w 34"/>
                  <a:gd name="T43" fmla="*/ 1 h 16"/>
                  <a:gd name="T44" fmla="*/ 1 w 34"/>
                  <a:gd name="T45" fmla="*/ 0 h 16"/>
                  <a:gd name="T46" fmla="*/ 0 w 34"/>
                  <a:gd name="T47" fmla="*/ 0 h 16"/>
                  <a:gd name="T48" fmla="*/ 0 w 34"/>
                  <a:gd name="T4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16">
                    <a:moveTo>
                      <a:pt x="1" y="1"/>
                    </a:moveTo>
                    <a:lnTo>
                      <a:pt x="7" y="1"/>
                    </a:lnTo>
                    <a:lnTo>
                      <a:pt x="33" y="13"/>
                    </a:lnTo>
                    <a:lnTo>
                      <a:pt x="27" y="15"/>
                    </a:lnTo>
                    <a:lnTo>
                      <a:pt x="10" y="9"/>
                    </a:lnTo>
                    <a:lnTo>
                      <a:pt x="2" y="7"/>
                    </a:lnTo>
                    <a:lnTo>
                      <a:pt x="1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0" y="9"/>
                    </a:lnTo>
                    <a:lnTo>
                      <a:pt x="26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33" y="1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" name="Freeform 1836"/>
              <p:cNvSpPr>
                <a:spLocks/>
              </p:cNvSpPr>
              <p:nvPr/>
            </p:nvSpPr>
            <p:spPr bwMode="gray">
              <a:xfrm>
                <a:off x="2251" y="259"/>
                <a:ext cx="19" cy="8"/>
              </a:xfrm>
              <a:custGeom>
                <a:avLst/>
                <a:gdLst>
                  <a:gd name="T0" fmla="*/ 6 w 19"/>
                  <a:gd name="T1" fmla="*/ 6 h 8"/>
                  <a:gd name="T2" fmla="*/ 0 w 19"/>
                  <a:gd name="T3" fmla="*/ 0 h 8"/>
                  <a:gd name="T4" fmla="*/ 12 w 19"/>
                  <a:gd name="T5" fmla="*/ 2 h 8"/>
                  <a:gd name="T6" fmla="*/ 19 w 19"/>
                  <a:gd name="T7" fmla="*/ 4 h 8"/>
                  <a:gd name="T8" fmla="*/ 13 w 19"/>
                  <a:gd name="T9" fmla="*/ 8 h 8"/>
                  <a:gd name="T10" fmla="*/ 6 w 19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8">
                    <a:moveTo>
                      <a:pt x="6" y="6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19" y="4"/>
                    </a:lnTo>
                    <a:lnTo>
                      <a:pt x="13" y="8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" name="Freeform 1837"/>
              <p:cNvSpPr>
                <a:spLocks noEditPoints="1"/>
              </p:cNvSpPr>
              <p:nvPr/>
            </p:nvSpPr>
            <p:spPr bwMode="gray">
              <a:xfrm>
                <a:off x="2250" y="258"/>
                <a:ext cx="20" cy="9"/>
              </a:xfrm>
              <a:custGeom>
                <a:avLst/>
                <a:gdLst>
                  <a:gd name="T0" fmla="*/ 1 w 20"/>
                  <a:gd name="T1" fmla="*/ 1 h 9"/>
                  <a:gd name="T2" fmla="*/ 13 w 20"/>
                  <a:gd name="T3" fmla="*/ 3 h 9"/>
                  <a:gd name="T4" fmla="*/ 19 w 20"/>
                  <a:gd name="T5" fmla="*/ 5 h 9"/>
                  <a:gd name="T6" fmla="*/ 14 w 20"/>
                  <a:gd name="T7" fmla="*/ 9 h 9"/>
                  <a:gd name="T8" fmla="*/ 8 w 20"/>
                  <a:gd name="T9" fmla="*/ 7 h 9"/>
                  <a:gd name="T10" fmla="*/ 1 w 20"/>
                  <a:gd name="T11" fmla="*/ 1 h 9"/>
                  <a:gd name="T12" fmla="*/ 0 w 20"/>
                  <a:gd name="T13" fmla="*/ 0 h 9"/>
                  <a:gd name="T14" fmla="*/ 1 w 20"/>
                  <a:gd name="T15" fmla="*/ 1 h 9"/>
                  <a:gd name="T16" fmla="*/ 7 w 20"/>
                  <a:gd name="T17" fmla="*/ 7 h 9"/>
                  <a:gd name="T18" fmla="*/ 7 w 20"/>
                  <a:gd name="T19" fmla="*/ 7 h 9"/>
                  <a:gd name="T20" fmla="*/ 7 w 20"/>
                  <a:gd name="T21" fmla="*/ 7 h 9"/>
                  <a:gd name="T22" fmla="*/ 13 w 20"/>
                  <a:gd name="T23" fmla="*/ 9 h 9"/>
                  <a:gd name="T24" fmla="*/ 14 w 20"/>
                  <a:gd name="T25" fmla="*/ 9 h 9"/>
                  <a:gd name="T26" fmla="*/ 14 w 20"/>
                  <a:gd name="T27" fmla="*/ 9 h 9"/>
                  <a:gd name="T28" fmla="*/ 20 w 20"/>
                  <a:gd name="T29" fmla="*/ 6 h 9"/>
                  <a:gd name="T30" fmla="*/ 20 w 20"/>
                  <a:gd name="T31" fmla="*/ 5 h 9"/>
                  <a:gd name="T32" fmla="*/ 19 w 20"/>
                  <a:gd name="T33" fmla="*/ 5 h 9"/>
                  <a:gd name="T34" fmla="*/ 13 w 20"/>
                  <a:gd name="T35" fmla="*/ 3 h 9"/>
                  <a:gd name="T36" fmla="*/ 1 w 20"/>
                  <a:gd name="T37" fmla="*/ 1 h 9"/>
                  <a:gd name="T38" fmla="*/ 0 w 20"/>
                  <a:gd name="T39" fmla="*/ 0 h 9"/>
                  <a:gd name="T40" fmla="*/ 0 w 20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9">
                    <a:moveTo>
                      <a:pt x="1" y="1"/>
                    </a:moveTo>
                    <a:lnTo>
                      <a:pt x="13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8" y="7"/>
                    </a:ln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1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" name="Freeform 1838"/>
              <p:cNvSpPr>
                <a:spLocks noEditPoints="1"/>
              </p:cNvSpPr>
              <p:nvPr/>
            </p:nvSpPr>
            <p:spPr bwMode="gray">
              <a:xfrm>
                <a:off x="2250" y="258"/>
                <a:ext cx="20" cy="9"/>
              </a:xfrm>
              <a:custGeom>
                <a:avLst/>
                <a:gdLst>
                  <a:gd name="T0" fmla="*/ 1 w 20"/>
                  <a:gd name="T1" fmla="*/ 1 h 9"/>
                  <a:gd name="T2" fmla="*/ 13 w 20"/>
                  <a:gd name="T3" fmla="*/ 3 h 9"/>
                  <a:gd name="T4" fmla="*/ 19 w 20"/>
                  <a:gd name="T5" fmla="*/ 5 h 9"/>
                  <a:gd name="T6" fmla="*/ 14 w 20"/>
                  <a:gd name="T7" fmla="*/ 9 h 9"/>
                  <a:gd name="T8" fmla="*/ 8 w 20"/>
                  <a:gd name="T9" fmla="*/ 7 h 9"/>
                  <a:gd name="T10" fmla="*/ 1 w 20"/>
                  <a:gd name="T11" fmla="*/ 1 h 9"/>
                  <a:gd name="T12" fmla="*/ 0 w 20"/>
                  <a:gd name="T13" fmla="*/ 0 h 9"/>
                  <a:gd name="T14" fmla="*/ 1 w 20"/>
                  <a:gd name="T15" fmla="*/ 1 h 9"/>
                  <a:gd name="T16" fmla="*/ 7 w 20"/>
                  <a:gd name="T17" fmla="*/ 7 h 9"/>
                  <a:gd name="T18" fmla="*/ 7 w 20"/>
                  <a:gd name="T19" fmla="*/ 7 h 9"/>
                  <a:gd name="T20" fmla="*/ 7 w 20"/>
                  <a:gd name="T21" fmla="*/ 7 h 9"/>
                  <a:gd name="T22" fmla="*/ 13 w 20"/>
                  <a:gd name="T23" fmla="*/ 9 h 9"/>
                  <a:gd name="T24" fmla="*/ 14 w 20"/>
                  <a:gd name="T25" fmla="*/ 9 h 9"/>
                  <a:gd name="T26" fmla="*/ 14 w 20"/>
                  <a:gd name="T27" fmla="*/ 9 h 9"/>
                  <a:gd name="T28" fmla="*/ 20 w 20"/>
                  <a:gd name="T29" fmla="*/ 6 h 9"/>
                  <a:gd name="T30" fmla="*/ 20 w 20"/>
                  <a:gd name="T31" fmla="*/ 5 h 9"/>
                  <a:gd name="T32" fmla="*/ 19 w 20"/>
                  <a:gd name="T33" fmla="*/ 5 h 9"/>
                  <a:gd name="T34" fmla="*/ 13 w 20"/>
                  <a:gd name="T35" fmla="*/ 3 h 9"/>
                  <a:gd name="T36" fmla="*/ 1 w 20"/>
                  <a:gd name="T37" fmla="*/ 1 h 9"/>
                  <a:gd name="T38" fmla="*/ 0 w 20"/>
                  <a:gd name="T39" fmla="*/ 0 h 9"/>
                  <a:gd name="T40" fmla="*/ 0 w 20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9">
                    <a:moveTo>
                      <a:pt x="1" y="1"/>
                    </a:moveTo>
                    <a:lnTo>
                      <a:pt x="13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8" y="7"/>
                    </a:lnTo>
                    <a:lnTo>
                      <a:pt x="1" y="1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1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" name="Freeform 1839"/>
              <p:cNvSpPr>
                <a:spLocks/>
              </p:cNvSpPr>
              <p:nvPr/>
            </p:nvSpPr>
            <p:spPr bwMode="gray">
              <a:xfrm>
                <a:off x="2236" y="258"/>
                <a:ext cx="20" cy="9"/>
              </a:xfrm>
              <a:custGeom>
                <a:avLst/>
                <a:gdLst>
                  <a:gd name="T0" fmla="*/ 12 w 20"/>
                  <a:gd name="T1" fmla="*/ 8 h 9"/>
                  <a:gd name="T2" fmla="*/ 0 w 20"/>
                  <a:gd name="T3" fmla="*/ 0 h 9"/>
                  <a:gd name="T4" fmla="*/ 5 w 20"/>
                  <a:gd name="T5" fmla="*/ 0 h 9"/>
                  <a:gd name="T6" fmla="*/ 13 w 20"/>
                  <a:gd name="T7" fmla="*/ 5 h 9"/>
                  <a:gd name="T8" fmla="*/ 20 w 20"/>
                  <a:gd name="T9" fmla="*/ 9 h 9"/>
                  <a:gd name="T10" fmla="*/ 12 w 20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9">
                    <a:moveTo>
                      <a:pt x="12" y="8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13" y="5"/>
                    </a:lnTo>
                    <a:lnTo>
                      <a:pt x="20" y="9"/>
                    </a:lnTo>
                    <a:lnTo>
                      <a:pt x="1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" name="Freeform 1840"/>
              <p:cNvSpPr>
                <a:spLocks noEditPoints="1"/>
              </p:cNvSpPr>
              <p:nvPr/>
            </p:nvSpPr>
            <p:spPr bwMode="gray">
              <a:xfrm>
                <a:off x="2236" y="258"/>
                <a:ext cx="21" cy="9"/>
              </a:xfrm>
              <a:custGeom>
                <a:avLst/>
                <a:gdLst>
                  <a:gd name="T0" fmla="*/ 1 w 21"/>
                  <a:gd name="T1" fmla="*/ 0 h 9"/>
                  <a:gd name="T2" fmla="*/ 5 w 21"/>
                  <a:gd name="T3" fmla="*/ 1 h 9"/>
                  <a:gd name="T4" fmla="*/ 13 w 21"/>
                  <a:gd name="T5" fmla="*/ 5 h 9"/>
                  <a:gd name="T6" fmla="*/ 20 w 21"/>
                  <a:gd name="T7" fmla="*/ 9 h 9"/>
                  <a:gd name="T8" fmla="*/ 12 w 21"/>
                  <a:gd name="T9" fmla="*/ 8 h 9"/>
                  <a:gd name="T10" fmla="*/ 1 w 21"/>
                  <a:gd name="T11" fmla="*/ 0 h 9"/>
                  <a:gd name="T12" fmla="*/ 0 w 21"/>
                  <a:gd name="T13" fmla="*/ 0 h 9"/>
                  <a:gd name="T14" fmla="*/ 1 w 21"/>
                  <a:gd name="T15" fmla="*/ 1 h 9"/>
                  <a:gd name="T16" fmla="*/ 12 w 21"/>
                  <a:gd name="T17" fmla="*/ 9 h 9"/>
                  <a:gd name="T18" fmla="*/ 12 w 21"/>
                  <a:gd name="T19" fmla="*/ 9 h 9"/>
                  <a:gd name="T20" fmla="*/ 12 w 21"/>
                  <a:gd name="T21" fmla="*/ 9 h 9"/>
                  <a:gd name="T22" fmla="*/ 20 w 21"/>
                  <a:gd name="T23" fmla="*/ 9 h 9"/>
                  <a:gd name="T24" fmla="*/ 21 w 21"/>
                  <a:gd name="T25" fmla="*/ 9 h 9"/>
                  <a:gd name="T26" fmla="*/ 20 w 21"/>
                  <a:gd name="T27" fmla="*/ 9 h 9"/>
                  <a:gd name="T28" fmla="*/ 13 w 21"/>
                  <a:gd name="T29" fmla="*/ 5 h 9"/>
                  <a:gd name="T30" fmla="*/ 5 w 21"/>
                  <a:gd name="T31" fmla="*/ 0 h 9"/>
                  <a:gd name="T32" fmla="*/ 5 w 21"/>
                  <a:gd name="T33" fmla="*/ 0 h 9"/>
                  <a:gd name="T34" fmla="*/ 5 w 21"/>
                  <a:gd name="T35" fmla="*/ 0 h 9"/>
                  <a:gd name="T36" fmla="*/ 1 w 21"/>
                  <a:gd name="T37" fmla="*/ 0 h 9"/>
                  <a:gd name="T38" fmla="*/ 0 w 21"/>
                  <a:gd name="T39" fmla="*/ 0 h 9"/>
                  <a:gd name="T40" fmla="*/ 0 w 21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9">
                    <a:moveTo>
                      <a:pt x="1" y="0"/>
                    </a:moveTo>
                    <a:lnTo>
                      <a:pt x="5" y="1"/>
                    </a:lnTo>
                    <a:lnTo>
                      <a:pt x="13" y="5"/>
                    </a:lnTo>
                    <a:lnTo>
                      <a:pt x="20" y="9"/>
                    </a:lnTo>
                    <a:lnTo>
                      <a:pt x="12" y="8"/>
                    </a:lnTo>
                    <a:lnTo>
                      <a:pt x="1" y="0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20" y="9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" name="Freeform 1841"/>
              <p:cNvSpPr>
                <a:spLocks noEditPoints="1"/>
              </p:cNvSpPr>
              <p:nvPr/>
            </p:nvSpPr>
            <p:spPr bwMode="gray">
              <a:xfrm>
                <a:off x="2236" y="258"/>
                <a:ext cx="21" cy="9"/>
              </a:xfrm>
              <a:custGeom>
                <a:avLst/>
                <a:gdLst>
                  <a:gd name="T0" fmla="*/ 1 w 21"/>
                  <a:gd name="T1" fmla="*/ 0 h 9"/>
                  <a:gd name="T2" fmla="*/ 5 w 21"/>
                  <a:gd name="T3" fmla="*/ 1 h 9"/>
                  <a:gd name="T4" fmla="*/ 13 w 21"/>
                  <a:gd name="T5" fmla="*/ 5 h 9"/>
                  <a:gd name="T6" fmla="*/ 20 w 21"/>
                  <a:gd name="T7" fmla="*/ 9 h 9"/>
                  <a:gd name="T8" fmla="*/ 12 w 21"/>
                  <a:gd name="T9" fmla="*/ 8 h 9"/>
                  <a:gd name="T10" fmla="*/ 1 w 21"/>
                  <a:gd name="T11" fmla="*/ 0 h 9"/>
                  <a:gd name="T12" fmla="*/ 0 w 21"/>
                  <a:gd name="T13" fmla="*/ 0 h 9"/>
                  <a:gd name="T14" fmla="*/ 1 w 21"/>
                  <a:gd name="T15" fmla="*/ 1 h 9"/>
                  <a:gd name="T16" fmla="*/ 12 w 21"/>
                  <a:gd name="T17" fmla="*/ 9 h 9"/>
                  <a:gd name="T18" fmla="*/ 12 w 21"/>
                  <a:gd name="T19" fmla="*/ 9 h 9"/>
                  <a:gd name="T20" fmla="*/ 12 w 21"/>
                  <a:gd name="T21" fmla="*/ 9 h 9"/>
                  <a:gd name="T22" fmla="*/ 20 w 21"/>
                  <a:gd name="T23" fmla="*/ 9 h 9"/>
                  <a:gd name="T24" fmla="*/ 21 w 21"/>
                  <a:gd name="T25" fmla="*/ 9 h 9"/>
                  <a:gd name="T26" fmla="*/ 20 w 21"/>
                  <a:gd name="T27" fmla="*/ 9 h 9"/>
                  <a:gd name="T28" fmla="*/ 13 w 21"/>
                  <a:gd name="T29" fmla="*/ 5 h 9"/>
                  <a:gd name="T30" fmla="*/ 5 w 21"/>
                  <a:gd name="T31" fmla="*/ 0 h 9"/>
                  <a:gd name="T32" fmla="*/ 5 w 21"/>
                  <a:gd name="T33" fmla="*/ 0 h 9"/>
                  <a:gd name="T34" fmla="*/ 5 w 21"/>
                  <a:gd name="T35" fmla="*/ 0 h 9"/>
                  <a:gd name="T36" fmla="*/ 1 w 21"/>
                  <a:gd name="T37" fmla="*/ 0 h 9"/>
                  <a:gd name="T38" fmla="*/ 0 w 21"/>
                  <a:gd name="T39" fmla="*/ 0 h 9"/>
                  <a:gd name="T40" fmla="*/ 0 w 21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9">
                    <a:moveTo>
                      <a:pt x="1" y="0"/>
                    </a:moveTo>
                    <a:lnTo>
                      <a:pt x="5" y="1"/>
                    </a:lnTo>
                    <a:lnTo>
                      <a:pt x="13" y="5"/>
                    </a:lnTo>
                    <a:lnTo>
                      <a:pt x="20" y="9"/>
                    </a:lnTo>
                    <a:lnTo>
                      <a:pt x="12" y="8"/>
                    </a:lnTo>
                    <a:lnTo>
                      <a:pt x="1" y="0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20" y="9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" name="Freeform 1842"/>
              <p:cNvSpPr>
                <a:spLocks/>
              </p:cNvSpPr>
              <p:nvPr/>
            </p:nvSpPr>
            <p:spPr bwMode="gray">
              <a:xfrm>
                <a:off x="2263" y="243"/>
                <a:ext cx="10" cy="6"/>
              </a:xfrm>
              <a:custGeom>
                <a:avLst/>
                <a:gdLst>
                  <a:gd name="T0" fmla="*/ 0 w 10"/>
                  <a:gd name="T1" fmla="*/ 3 h 6"/>
                  <a:gd name="T2" fmla="*/ 0 w 10"/>
                  <a:gd name="T3" fmla="*/ 1 h 6"/>
                  <a:gd name="T4" fmla="*/ 5 w 10"/>
                  <a:gd name="T5" fmla="*/ 0 h 6"/>
                  <a:gd name="T6" fmla="*/ 10 w 10"/>
                  <a:gd name="T7" fmla="*/ 1 h 6"/>
                  <a:gd name="T8" fmla="*/ 5 w 10"/>
                  <a:gd name="T9" fmla="*/ 6 h 6"/>
                  <a:gd name="T10" fmla="*/ 0 w 10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0" y="3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" name="Freeform 1843"/>
              <p:cNvSpPr>
                <a:spLocks noEditPoints="1"/>
              </p:cNvSpPr>
              <p:nvPr/>
            </p:nvSpPr>
            <p:spPr bwMode="gray">
              <a:xfrm>
                <a:off x="2263" y="243"/>
                <a:ext cx="11" cy="7"/>
              </a:xfrm>
              <a:custGeom>
                <a:avLst/>
                <a:gdLst>
                  <a:gd name="T0" fmla="*/ 5 w 11"/>
                  <a:gd name="T1" fmla="*/ 1 h 7"/>
                  <a:gd name="T2" fmla="*/ 10 w 11"/>
                  <a:gd name="T3" fmla="*/ 1 h 7"/>
                  <a:gd name="T4" fmla="*/ 5 w 11"/>
                  <a:gd name="T5" fmla="*/ 6 h 7"/>
                  <a:gd name="T6" fmla="*/ 0 w 11"/>
                  <a:gd name="T7" fmla="*/ 3 h 7"/>
                  <a:gd name="T8" fmla="*/ 0 w 11"/>
                  <a:gd name="T9" fmla="*/ 1 h 7"/>
                  <a:gd name="T10" fmla="*/ 5 w 11"/>
                  <a:gd name="T11" fmla="*/ 1 h 7"/>
                  <a:gd name="T12" fmla="*/ 5 w 11"/>
                  <a:gd name="T13" fmla="*/ 0 h 7"/>
                  <a:gd name="T14" fmla="*/ 5 w 11"/>
                  <a:gd name="T15" fmla="*/ 0 h 7"/>
                  <a:gd name="T16" fmla="*/ 0 w 11"/>
                  <a:gd name="T17" fmla="*/ 1 h 7"/>
                  <a:gd name="T18" fmla="*/ 0 w 11"/>
                  <a:gd name="T19" fmla="*/ 1 h 7"/>
                  <a:gd name="T20" fmla="*/ 0 w 11"/>
                  <a:gd name="T21" fmla="*/ 1 h 7"/>
                  <a:gd name="T22" fmla="*/ 0 w 11"/>
                  <a:gd name="T23" fmla="*/ 3 h 7"/>
                  <a:gd name="T24" fmla="*/ 0 w 11"/>
                  <a:gd name="T25" fmla="*/ 3 h 7"/>
                  <a:gd name="T26" fmla="*/ 0 w 11"/>
                  <a:gd name="T27" fmla="*/ 4 h 7"/>
                  <a:gd name="T28" fmla="*/ 5 w 11"/>
                  <a:gd name="T29" fmla="*/ 7 h 7"/>
                  <a:gd name="T30" fmla="*/ 5 w 11"/>
                  <a:gd name="T31" fmla="*/ 7 h 7"/>
                  <a:gd name="T32" fmla="*/ 5 w 11"/>
                  <a:gd name="T33" fmla="*/ 6 h 7"/>
                  <a:gd name="T34" fmla="*/ 10 w 11"/>
                  <a:gd name="T35" fmla="*/ 2 h 7"/>
                  <a:gd name="T36" fmla="*/ 11 w 11"/>
                  <a:gd name="T37" fmla="*/ 1 h 7"/>
                  <a:gd name="T38" fmla="*/ 10 w 11"/>
                  <a:gd name="T39" fmla="*/ 1 h 7"/>
                  <a:gd name="T40" fmla="*/ 5 w 11"/>
                  <a:gd name="T41" fmla="*/ 0 h 7"/>
                  <a:gd name="T42" fmla="*/ 5 w 11"/>
                  <a:gd name="T43" fmla="*/ 0 h 7"/>
                  <a:gd name="T44" fmla="*/ 5 w 11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7">
                    <a:moveTo>
                      <a:pt x="5" y="1"/>
                    </a:moveTo>
                    <a:lnTo>
                      <a:pt x="10" y="1"/>
                    </a:lnTo>
                    <a:lnTo>
                      <a:pt x="5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" name="Freeform 1844"/>
              <p:cNvSpPr>
                <a:spLocks noEditPoints="1"/>
              </p:cNvSpPr>
              <p:nvPr/>
            </p:nvSpPr>
            <p:spPr bwMode="gray">
              <a:xfrm>
                <a:off x="2263" y="243"/>
                <a:ext cx="11" cy="7"/>
              </a:xfrm>
              <a:custGeom>
                <a:avLst/>
                <a:gdLst>
                  <a:gd name="T0" fmla="*/ 5 w 11"/>
                  <a:gd name="T1" fmla="*/ 1 h 7"/>
                  <a:gd name="T2" fmla="*/ 10 w 11"/>
                  <a:gd name="T3" fmla="*/ 1 h 7"/>
                  <a:gd name="T4" fmla="*/ 5 w 11"/>
                  <a:gd name="T5" fmla="*/ 6 h 7"/>
                  <a:gd name="T6" fmla="*/ 0 w 11"/>
                  <a:gd name="T7" fmla="*/ 3 h 7"/>
                  <a:gd name="T8" fmla="*/ 0 w 11"/>
                  <a:gd name="T9" fmla="*/ 1 h 7"/>
                  <a:gd name="T10" fmla="*/ 5 w 11"/>
                  <a:gd name="T11" fmla="*/ 1 h 7"/>
                  <a:gd name="T12" fmla="*/ 5 w 11"/>
                  <a:gd name="T13" fmla="*/ 0 h 7"/>
                  <a:gd name="T14" fmla="*/ 5 w 11"/>
                  <a:gd name="T15" fmla="*/ 0 h 7"/>
                  <a:gd name="T16" fmla="*/ 0 w 11"/>
                  <a:gd name="T17" fmla="*/ 1 h 7"/>
                  <a:gd name="T18" fmla="*/ 0 w 11"/>
                  <a:gd name="T19" fmla="*/ 1 h 7"/>
                  <a:gd name="T20" fmla="*/ 0 w 11"/>
                  <a:gd name="T21" fmla="*/ 1 h 7"/>
                  <a:gd name="T22" fmla="*/ 0 w 11"/>
                  <a:gd name="T23" fmla="*/ 3 h 7"/>
                  <a:gd name="T24" fmla="*/ 0 w 11"/>
                  <a:gd name="T25" fmla="*/ 3 h 7"/>
                  <a:gd name="T26" fmla="*/ 0 w 11"/>
                  <a:gd name="T27" fmla="*/ 4 h 7"/>
                  <a:gd name="T28" fmla="*/ 5 w 11"/>
                  <a:gd name="T29" fmla="*/ 7 h 7"/>
                  <a:gd name="T30" fmla="*/ 5 w 11"/>
                  <a:gd name="T31" fmla="*/ 7 h 7"/>
                  <a:gd name="T32" fmla="*/ 5 w 11"/>
                  <a:gd name="T33" fmla="*/ 6 h 7"/>
                  <a:gd name="T34" fmla="*/ 10 w 11"/>
                  <a:gd name="T35" fmla="*/ 2 h 7"/>
                  <a:gd name="T36" fmla="*/ 11 w 11"/>
                  <a:gd name="T37" fmla="*/ 1 h 7"/>
                  <a:gd name="T38" fmla="*/ 10 w 11"/>
                  <a:gd name="T39" fmla="*/ 1 h 7"/>
                  <a:gd name="T40" fmla="*/ 5 w 11"/>
                  <a:gd name="T41" fmla="*/ 0 h 7"/>
                  <a:gd name="T42" fmla="*/ 5 w 11"/>
                  <a:gd name="T43" fmla="*/ 0 h 7"/>
                  <a:gd name="T44" fmla="*/ 5 w 11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7">
                    <a:moveTo>
                      <a:pt x="5" y="1"/>
                    </a:moveTo>
                    <a:lnTo>
                      <a:pt x="10" y="1"/>
                    </a:lnTo>
                    <a:lnTo>
                      <a:pt x="5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" name="Freeform 1845"/>
              <p:cNvSpPr>
                <a:spLocks/>
              </p:cNvSpPr>
              <p:nvPr/>
            </p:nvSpPr>
            <p:spPr bwMode="gray">
              <a:xfrm>
                <a:off x="2607" y="314"/>
                <a:ext cx="24" cy="14"/>
              </a:xfrm>
              <a:custGeom>
                <a:avLst/>
                <a:gdLst>
                  <a:gd name="T0" fmla="*/ 7 w 24"/>
                  <a:gd name="T1" fmla="*/ 9 h 14"/>
                  <a:gd name="T2" fmla="*/ 0 w 24"/>
                  <a:gd name="T3" fmla="*/ 2 h 14"/>
                  <a:gd name="T4" fmla="*/ 7 w 24"/>
                  <a:gd name="T5" fmla="*/ 0 h 14"/>
                  <a:gd name="T6" fmla="*/ 13 w 24"/>
                  <a:gd name="T7" fmla="*/ 4 h 14"/>
                  <a:gd name="T8" fmla="*/ 24 w 24"/>
                  <a:gd name="T9" fmla="*/ 12 h 14"/>
                  <a:gd name="T10" fmla="*/ 19 w 24"/>
                  <a:gd name="T11" fmla="*/ 14 h 14"/>
                  <a:gd name="T12" fmla="*/ 7 w 24"/>
                  <a:gd name="T1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4">
                    <a:moveTo>
                      <a:pt x="7" y="9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13" y="4"/>
                    </a:lnTo>
                    <a:lnTo>
                      <a:pt x="24" y="12"/>
                    </a:lnTo>
                    <a:lnTo>
                      <a:pt x="19" y="14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" name="Freeform 1846"/>
              <p:cNvSpPr>
                <a:spLocks noEditPoints="1"/>
              </p:cNvSpPr>
              <p:nvPr/>
            </p:nvSpPr>
            <p:spPr bwMode="gray">
              <a:xfrm>
                <a:off x="2607" y="314"/>
                <a:ext cx="24" cy="14"/>
              </a:xfrm>
              <a:custGeom>
                <a:avLst/>
                <a:gdLst>
                  <a:gd name="T0" fmla="*/ 7 w 24"/>
                  <a:gd name="T1" fmla="*/ 1 h 14"/>
                  <a:gd name="T2" fmla="*/ 13 w 24"/>
                  <a:gd name="T3" fmla="*/ 4 h 14"/>
                  <a:gd name="T4" fmla="*/ 23 w 24"/>
                  <a:gd name="T5" fmla="*/ 12 h 14"/>
                  <a:gd name="T6" fmla="*/ 19 w 24"/>
                  <a:gd name="T7" fmla="*/ 14 h 14"/>
                  <a:gd name="T8" fmla="*/ 7 w 24"/>
                  <a:gd name="T9" fmla="*/ 8 h 14"/>
                  <a:gd name="T10" fmla="*/ 1 w 24"/>
                  <a:gd name="T11" fmla="*/ 2 h 14"/>
                  <a:gd name="T12" fmla="*/ 7 w 24"/>
                  <a:gd name="T13" fmla="*/ 1 h 14"/>
                  <a:gd name="T14" fmla="*/ 7 w 24"/>
                  <a:gd name="T15" fmla="*/ 0 h 14"/>
                  <a:gd name="T16" fmla="*/ 7 w 24"/>
                  <a:gd name="T17" fmla="*/ 0 h 14"/>
                  <a:gd name="T18" fmla="*/ 1 w 24"/>
                  <a:gd name="T19" fmla="*/ 2 h 14"/>
                  <a:gd name="T20" fmla="*/ 0 w 24"/>
                  <a:gd name="T21" fmla="*/ 2 h 14"/>
                  <a:gd name="T22" fmla="*/ 1 w 24"/>
                  <a:gd name="T23" fmla="*/ 3 h 14"/>
                  <a:gd name="T24" fmla="*/ 7 w 24"/>
                  <a:gd name="T25" fmla="*/ 9 h 14"/>
                  <a:gd name="T26" fmla="*/ 7 w 24"/>
                  <a:gd name="T27" fmla="*/ 9 h 14"/>
                  <a:gd name="T28" fmla="*/ 7 w 24"/>
                  <a:gd name="T29" fmla="*/ 9 h 14"/>
                  <a:gd name="T30" fmla="*/ 19 w 24"/>
                  <a:gd name="T31" fmla="*/ 14 h 14"/>
                  <a:gd name="T32" fmla="*/ 19 w 24"/>
                  <a:gd name="T33" fmla="*/ 14 h 14"/>
                  <a:gd name="T34" fmla="*/ 19 w 24"/>
                  <a:gd name="T35" fmla="*/ 14 h 14"/>
                  <a:gd name="T36" fmla="*/ 24 w 24"/>
                  <a:gd name="T37" fmla="*/ 12 h 14"/>
                  <a:gd name="T38" fmla="*/ 24 w 24"/>
                  <a:gd name="T39" fmla="*/ 12 h 14"/>
                  <a:gd name="T40" fmla="*/ 24 w 24"/>
                  <a:gd name="T41" fmla="*/ 12 h 14"/>
                  <a:gd name="T42" fmla="*/ 13 w 24"/>
                  <a:gd name="T43" fmla="*/ 4 h 14"/>
                  <a:gd name="T44" fmla="*/ 13 w 24"/>
                  <a:gd name="T45" fmla="*/ 4 h 14"/>
                  <a:gd name="T46" fmla="*/ 13 w 24"/>
                  <a:gd name="T47" fmla="*/ 4 h 14"/>
                  <a:gd name="T48" fmla="*/ 7 w 24"/>
                  <a:gd name="T49" fmla="*/ 0 h 14"/>
                  <a:gd name="T50" fmla="*/ 7 w 24"/>
                  <a:gd name="T51" fmla="*/ 0 h 14"/>
                  <a:gd name="T52" fmla="*/ 7 w 24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14">
                    <a:moveTo>
                      <a:pt x="7" y="1"/>
                    </a:moveTo>
                    <a:lnTo>
                      <a:pt x="13" y="4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7" y="8"/>
                    </a:lnTo>
                    <a:lnTo>
                      <a:pt x="1" y="2"/>
                    </a:lnTo>
                    <a:lnTo>
                      <a:pt x="7" y="1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" name="Freeform 1847"/>
              <p:cNvSpPr>
                <a:spLocks noEditPoints="1"/>
              </p:cNvSpPr>
              <p:nvPr/>
            </p:nvSpPr>
            <p:spPr bwMode="gray">
              <a:xfrm>
                <a:off x="2607" y="314"/>
                <a:ext cx="24" cy="14"/>
              </a:xfrm>
              <a:custGeom>
                <a:avLst/>
                <a:gdLst>
                  <a:gd name="T0" fmla="*/ 7 w 24"/>
                  <a:gd name="T1" fmla="*/ 1 h 14"/>
                  <a:gd name="T2" fmla="*/ 13 w 24"/>
                  <a:gd name="T3" fmla="*/ 4 h 14"/>
                  <a:gd name="T4" fmla="*/ 23 w 24"/>
                  <a:gd name="T5" fmla="*/ 12 h 14"/>
                  <a:gd name="T6" fmla="*/ 19 w 24"/>
                  <a:gd name="T7" fmla="*/ 14 h 14"/>
                  <a:gd name="T8" fmla="*/ 7 w 24"/>
                  <a:gd name="T9" fmla="*/ 8 h 14"/>
                  <a:gd name="T10" fmla="*/ 1 w 24"/>
                  <a:gd name="T11" fmla="*/ 2 h 14"/>
                  <a:gd name="T12" fmla="*/ 7 w 24"/>
                  <a:gd name="T13" fmla="*/ 1 h 14"/>
                  <a:gd name="T14" fmla="*/ 7 w 24"/>
                  <a:gd name="T15" fmla="*/ 0 h 14"/>
                  <a:gd name="T16" fmla="*/ 7 w 24"/>
                  <a:gd name="T17" fmla="*/ 0 h 14"/>
                  <a:gd name="T18" fmla="*/ 1 w 24"/>
                  <a:gd name="T19" fmla="*/ 2 h 14"/>
                  <a:gd name="T20" fmla="*/ 0 w 24"/>
                  <a:gd name="T21" fmla="*/ 2 h 14"/>
                  <a:gd name="T22" fmla="*/ 1 w 24"/>
                  <a:gd name="T23" fmla="*/ 3 h 14"/>
                  <a:gd name="T24" fmla="*/ 7 w 24"/>
                  <a:gd name="T25" fmla="*/ 9 h 14"/>
                  <a:gd name="T26" fmla="*/ 7 w 24"/>
                  <a:gd name="T27" fmla="*/ 9 h 14"/>
                  <a:gd name="T28" fmla="*/ 7 w 24"/>
                  <a:gd name="T29" fmla="*/ 9 h 14"/>
                  <a:gd name="T30" fmla="*/ 19 w 24"/>
                  <a:gd name="T31" fmla="*/ 14 h 14"/>
                  <a:gd name="T32" fmla="*/ 19 w 24"/>
                  <a:gd name="T33" fmla="*/ 14 h 14"/>
                  <a:gd name="T34" fmla="*/ 19 w 24"/>
                  <a:gd name="T35" fmla="*/ 14 h 14"/>
                  <a:gd name="T36" fmla="*/ 24 w 24"/>
                  <a:gd name="T37" fmla="*/ 12 h 14"/>
                  <a:gd name="T38" fmla="*/ 24 w 24"/>
                  <a:gd name="T39" fmla="*/ 12 h 14"/>
                  <a:gd name="T40" fmla="*/ 24 w 24"/>
                  <a:gd name="T41" fmla="*/ 12 h 14"/>
                  <a:gd name="T42" fmla="*/ 13 w 24"/>
                  <a:gd name="T43" fmla="*/ 4 h 14"/>
                  <a:gd name="T44" fmla="*/ 13 w 24"/>
                  <a:gd name="T45" fmla="*/ 4 h 14"/>
                  <a:gd name="T46" fmla="*/ 13 w 24"/>
                  <a:gd name="T47" fmla="*/ 4 h 14"/>
                  <a:gd name="T48" fmla="*/ 7 w 24"/>
                  <a:gd name="T49" fmla="*/ 0 h 14"/>
                  <a:gd name="T50" fmla="*/ 7 w 24"/>
                  <a:gd name="T51" fmla="*/ 0 h 14"/>
                  <a:gd name="T52" fmla="*/ 7 w 24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14">
                    <a:moveTo>
                      <a:pt x="7" y="1"/>
                    </a:moveTo>
                    <a:lnTo>
                      <a:pt x="13" y="4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7" y="8"/>
                    </a:lnTo>
                    <a:lnTo>
                      <a:pt x="1" y="2"/>
                    </a:lnTo>
                    <a:lnTo>
                      <a:pt x="7" y="1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" name="Freeform 1848"/>
              <p:cNvSpPr>
                <a:spLocks/>
              </p:cNvSpPr>
              <p:nvPr/>
            </p:nvSpPr>
            <p:spPr bwMode="gray">
              <a:xfrm>
                <a:off x="2629" y="311"/>
                <a:ext cx="11" cy="14"/>
              </a:xfrm>
              <a:custGeom>
                <a:avLst/>
                <a:gdLst>
                  <a:gd name="T0" fmla="*/ 3 w 11"/>
                  <a:gd name="T1" fmla="*/ 7 h 14"/>
                  <a:gd name="T2" fmla="*/ 0 w 11"/>
                  <a:gd name="T3" fmla="*/ 0 h 14"/>
                  <a:gd name="T4" fmla="*/ 8 w 11"/>
                  <a:gd name="T5" fmla="*/ 1 h 14"/>
                  <a:gd name="T6" fmla="*/ 11 w 11"/>
                  <a:gd name="T7" fmla="*/ 14 h 14"/>
                  <a:gd name="T8" fmla="*/ 3 w 11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3" y="7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11" y="14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" name="Freeform 1849"/>
              <p:cNvSpPr>
                <a:spLocks noEditPoints="1"/>
              </p:cNvSpPr>
              <p:nvPr/>
            </p:nvSpPr>
            <p:spPr bwMode="gray">
              <a:xfrm>
                <a:off x="2628" y="311"/>
                <a:ext cx="13" cy="15"/>
              </a:xfrm>
              <a:custGeom>
                <a:avLst/>
                <a:gdLst>
                  <a:gd name="T0" fmla="*/ 1 w 13"/>
                  <a:gd name="T1" fmla="*/ 0 h 15"/>
                  <a:gd name="T2" fmla="*/ 9 w 13"/>
                  <a:gd name="T3" fmla="*/ 1 h 15"/>
                  <a:gd name="T4" fmla="*/ 12 w 13"/>
                  <a:gd name="T5" fmla="*/ 14 h 15"/>
                  <a:gd name="T6" fmla="*/ 4 w 13"/>
                  <a:gd name="T7" fmla="*/ 7 h 15"/>
                  <a:gd name="T8" fmla="*/ 1 w 13"/>
                  <a:gd name="T9" fmla="*/ 0 h 15"/>
                  <a:gd name="T10" fmla="*/ 0 w 13"/>
                  <a:gd name="T11" fmla="*/ 0 h 15"/>
                  <a:gd name="T12" fmla="*/ 1 w 13"/>
                  <a:gd name="T13" fmla="*/ 0 h 15"/>
                  <a:gd name="T14" fmla="*/ 3 w 13"/>
                  <a:gd name="T15" fmla="*/ 7 h 15"/>
                  <a:gd name="T16" fmla="*/ 4 w 13"/>
                  <a:gd name="T17" fmla="*/ 7 h 15"/>
                  <a:gd name="T18" fmla="*/ 4 w 13"/>
                  <a:gd name="T19" fmla="*/ 7 h 15"/>
                  <a:gd name="T20" fmla="*/ 12 w 13"/>
                  <a:gd name="T21" fmla="*/ 14 h 15"/>
                  <a:gd name="T22" fmla="*/ 13 w 13"/>
                  <a:gd name="T23" fmla="*/ 15 h 15"/>
                  <a:gd name="T24" fmla="*/ 12 w 13"/>
                  <a:gd name="T25" fmla="*/ 14 h 15"/>
                  <a:gd name="T26" fmla="*/ 9 w 13"/>
                  <a:gd name="T27" fmla="*/ 1 h 15"/>
                  <a:gd name="T28" fmla="*/ 9 w 13"/>
                  <a:gd name="T29" fmla="*/ 0 h 15"/>
                  <a:gd name="T30" fmla="*/ 9 w 13"/>
                  <a:gd name="T31" fmla="*/ 0 h 15"/>
                  <a:gd name="T32" fmla="*/ 1 w 13"/>
                  <a:gd name="T33" fmla="*/ 0 h 15"/>
                  <a:gd name="T34" fmla="*/ 0 w 13"/>
                  <a:gd name="T35" fmla="*/ 0 h 15"/>
                  <a:gd name="T36" fmla="*/ 0 w 13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lnTo>
                      <a:pt x="9" y="1"/>
                    </a:lnTo>
                    <a:lnTo>
                      <a:pt x="12" y="14"/>
                    </a:lnTo>
                    <a:lnTo>
                      <a:pt x="4" y="7"/>
                    </a:lnTo>
                    <a:lnTo>
                      <a:pt x="1" y="0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" name="Freeform 1850"/>
              <p:cNvSpPr>
                <a:spLocks noEditPoints="1"/>
              </p:cNvSpPr>
              <p:nvPr/>
            </p:nvSpPr>
            <p:spPr bwMode="gray">
              <a:xfrm>
                <a:off x="2628" y="311"/>
                <a:ext cx="13" cy="15"/>
              </a:xfrm>
              <a:custGeom>
                <a:avLst/>
                <a:gdLst>
                  <a:gd name="T0" fmla="*/ 1 w 13"/>
                  <a:gd name="T1" fmla="*/ 0 h 15"/>
                  <a:gd name="T2" fmla="*/ 9 w 13"/>
                  <a:gd name="T3" fmla="*/ 1 h 15"/>
                  <a:gd name="T4" fmla="*/ 12 w 13"/>
                  <a:gd name="T5" fmla="*/ 14 h 15"/>
                  <a:gd name="T6" fmla="*/ 4 w 13"/>
                  <a:gd name="T7" fmla="*/ 7 h 15"/>
                  <a:gd name="T8" fmla="*/ 1 w 13"/>
                  <a:gd name="T9" fmla="*/ 0 h 15"/>
                  <a:gd name="T10" fmla="*/ 0 w 13"/>
                  <a:gd name="T11" fmla="*/ 0 h 15"/>
                  <a:gd name="T12" fmla="*/ 1 w 13"/>
                  <a:gd name="T13" fmla="*/ 0 h 15"/>
                  <a:gd name="T14" fmla="*/ 3 w 13"/>
                  <a:gd name="T15" fmla="*/ 7 h 15"/>
                  <a:gd name="T16" fmla="*/ 4 w 13"/>
                  <a:gd name="T17" fmla="*/ 7 h 15"/>
                  <a:gd name="T18" fmla="*/ 4 w 13"/>
                  <a:gd name="T19" fmla="*/ 7 h 15"/>
                  <a:gd name="T20" fmla="*/ 12 w 13"/>
                  <a:gd name="T21" fmla="*/ 14 h 15"/>
                  <a:gd name="T22" fmla="*/ 13 w 13"/>
                  <a:gd name="T23" fmla="*/ 15 h 15"/>
                  <a:gd name="T24" fmla="*/ 12 w 13"/>
                  <a:gd name="T25" fmla="*/ 14 h 15"/>
                  <a:gd name="T26" fmla="*/ 9 w 13"/>
                  <a:gd name="T27" fmla="*/ 1 h 15"/>
                  <a:gd name="T28" fmla="*/ 9 w 13"/>
                  <a:gd name="T29" fmla="*/ 0 h 15"/>
                  <a:gd name="T30" fmla="*/ 9 w 13"/>
                  <a:gd name="T31" fmla="*/ 0 h 15"/>
                  <a:gd name="T32" fmla="*/ 1 w 13"/>
                  <a:gd name="T33" fmla="*/ 0 h 15"/>
                  <a:gd name="T34" fmla="*/ 0 w 13"/>
                  <a:gd name="T35" fmla="*/ 0 h 15"/>
                  <a:gd name="T36" fmla="*/ 0 w 13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lnTo>
                      <a:pt x="9" y="1"/>
                    </a:lnTo>
                    <a:lnTo>
                      <a:pt x="12" y="14"/>
                    </a:lnTo>
                    <a:lnTo>
                      <a:pt x="4" y="7"/>
                    </a:lnTo>
                    <a:lnTo>
                      <a:pt x="1" y="0"/>
                    </a:lnTo>
                    <a:moveTo>
                      <a:pt x="0" y="0"/>
                    </a:moveTo>
                    <a:lnTo>
                      <a:pt x="1" y="0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" name="Freeform 1851"/>
              <p:cNvSpPr>
                <a:spLocks/>
              </p:cNvSpPr>
              <p:nvPr/>
            </p:nvSpPr>
            <p:spPr bwMode="gray">
              <a:xfrm>
                <a:off x="2634" y="333"/>
                <a:ext cx="20" cy="6"/>
              </a:xfrm>
              <a:custGeom>
                <a:avLst/>
                <a:gdLst>
                  <a:gd name="T0" fmla="*/ 0 w 20"/>
                  <a:gd name="T1" fmla="*/ 0 h 6"/>
                  <a:gd name="T2" fmla="*/ 13 w 20"/>
                  <a:gd name="T3" fmla="*/ 1 h 6"/>
                  <a:gd name="T4" fmla="*/ 20 w 20"/>
                  <a:gd name="T5" fmla="*/ 5 h 6"/>
                  <a:gd name="T6" fmla="*/ 12 w 20"/>
                  <a:gd name="T7" fmla="*/ 6 h 6"/>
                  <a:gd name="T8" fmla="*/ 0 w 2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6">
                    <a:moveTo>
                      <a:pt x="0" y="0"/>
                    </a:moveTo>
                    <a:lnTo>
                      <a:pt x="13" y="1"/>
                    </a:lnTo>
                    <a:lnTo>
                      <a:pt x="20" y="5"/>
                    </a:lnTo>
                    <a:lnTo>
                      <a:pt x="1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" name="Freeform 1852"/>
              <p:cNvSpPr>
                <a:spLocks noEditPoints="1"/>
              </p:cNvSpPr>
              <p:nvPr/>
            </p:nvSpPr>
            <p:spPr bwMode="gray">
              <a:xfrm>
                <a:off x="2633" y="333"/>
                <a:ext cx="22" cy="7"/>
              </a:xfrm>
              <a:custGeom>
                <a:avLst/>
                <a:gdLst>
                  <a:gd name="T0" fmla="*/ 2 w 22"/>
                  <a:gd name="T1" fmla="*/ 0 h 7"/>
                  <a:gd name="T2" fmla="*/ 14 w 22"/>
                  <a:gd name="T3" fmla="*/ 1 h 7"/>
                  <a:gd name="T4" fmla="*/ 21 w 22"/>
                  <a:gd name="T5" fmla="*/ 5 h 7"/>
                  <a:gd name="T6" fmla="*/ 13 w 22"/>
                  <a:gd name="T7" fmla="*/ 6 h 7"/>
                  <a:gd name="T8" fmla="*/ 2 w 22"/>
                  <a:gd name="T9" fmla="*/ 0 h 7"/>
                  <a:gd name="T10" fmla="*/ 0 w 22"/>
                  <a:gd name="T11" fmla="*/ 0 h 7"/>
                  <a:gd name="T12" fmla="*/ 2 w 22"/>
                  <a:gd name="T13" fmla="*/ 0 h 7"/>
                  <a:gd name="T14" fmla="*/ 12 w 22"/>
                  <a:gd name="T15" fmla="*/ 7 h 7"/>
                  <a:gd name="T16" fmla="*/ 12 w 22"/>
                  <a:gd name="T17" fmla="*/ 7 h 7"/>
                  <a:gd name="T18" fmla="*/ 13 w 22"/>
                  <a:gd name="T19" fmla="*/ 7 h 7"/>
                  <a:gd name="T20" fmla="*/ 21 w 22"/>
                  <a:gd name="T21" fmla="*/ 5 h 7"/>
                  <a:gd name="T22" fmla="*/ 22 w 22"/>
                  <a:gd name="T23" fmla="*/ 5 h 7"/>
                  <a:gd name="T24" fmla="*/ 21 w 22"/>
                  <a:gd name="T25" fmla="*/ 5 h 7"/>
                  <a:gd name="T26" fmla="*/ 15 w 22"/>
                  <a:gd name="T27" fmla="*/ 1 h 7"/>
                  <a:gd name="T28" fmla="*/ 15 w 22"/>
                  <a:gd name="T29" fmla="*/ 1 h 7"/>
                  <a:gd name="T30" fmla="*/ 14 w 22"/>
                  <a:gd name="T31" fmla="*/ 1 h 7"/>
                  <a:gd name="T32" fmla="*/ 2 w 22"/>
                  <a:gd name="T33" fmla="*/ 0 h 7"/>
                  <a:gd name="T34" fmla="*/ 0 w 22"/>
                  <a:gd name="T35" fmla="*/ 0 h 7"/>
                  <a:gd name="T36" fmla="*/ 0 w 22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7">
                    <a:moveTo>
                      <a:pt x="2" y="0"/>
                    </a:moveTo>
                    <a:lnTo>
                      <a:pt x="14" y="1"/>
                    </a:lnTo>
                    <a:lnTo>
                      <a:pt x="21" y="5"/>
                    </a:lnTo>
                    <a:lnTo>
                      <a:pt x="13" y="6"/>
                    </a:lnTo>
                    <a:lnTo>
                      <a:pt x="2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" name="Freeform 1853"/>
              <p:cNvSpPr>
                <a:spLocks noEditPoints="1"/>
              </p:cNvSpPr>
              <p:nvPr/>
            </p:nvSpPr>
            <p:spPr bwMode="gray">
              <a:xfrm>
                <a:off x="2633" y="333"/>
                <a:ext cx="22" cy="7"/>
              </a:xfrm>
              <a:custGeom>
                <a:avLst/>
                <a:gdLst>
                  <a:gd name="T0" fmla="*/ 2 w 22"/>
                  <a:gd name="T1" fmla="*/ 0 h 7"/>
                  <a:gd name="T2" fmla="*/ 14 w 22"/>
                  <a:gd name="T3" fmla="*/ 1 h 7"/>
                  <a:gd name="T4" fmla="*/ 21 w 22"/>
                  <a:gd name="T5" fmla="*/ 5 h 7"/>
                  <a:gd name="T6" fmla="*/ 13 w 22"/>
                  <a:gd name="T7" fmla="*/ 6 h 7"/>
                  <a:gd name="T8" fmla="*/ 2 w 22"/>
                  <a:gd name="T9" fmla="*/ 0 h 7"/>
                  <a:gd name="T10" fmla="*/ 0 w 22"/>
                  <a:gd name="T11" fmla="*/ 0 h 7"/>
                  <a:gd name="T12" fmla="*/ 2 w 22"/>
                  <a:gd name="T13" fmla="*/ 0 h 7"/>
                  <a:gd name="T14" fmla="*/ 12 w 22"/>
                  <a:gd name="T15" fmla="*/ 7 h 7"/>
                  <a:gd name="T16" fmla="*/ 12 w 22"/>
                  <a:gd name="T17" fmla="*/ 7 h 7"/>
                  <a:gd name="T18" fmla="*/ 13 w 22"/>
                  <a:gd name="T19" fmla="*/ 7 h 7"/>
                  <a:gd name="T20" fmla="*/ 21 w 22"/>
                  <a:gd name="T21" fmla="*/ 5 h 7"/>
                  <a:gd name="T22" fmla="*/ 22 w 22"/>
                  <a:gd name="T23" fmla="*/ 5 h 7"/>
                  <a:gd name="T24" fmla="*/ 21 w 22"/>
                  <a:gd name="T25" fmla="*/ 5 h 7"/>
                  <a:gd name="T26" fmla="*/ 15 w 22"/>
                  <a:gd name="T27" fmla="*/ 1 h 7"/>
                  <a:gd name="T28" fmla="*/ 15 w 22"/>
                  <a:gd name="T29" fmla="*/ 1 h 7"/>
                  <a:gd name="T30" fmla="*/ 14 w 22"/>
                  <a:gd name="T31" fmla="*/ 1 h 7"/>
                  <a:gd name="T32" fmla="*/ 2 w 22"/>
                  <a:gd name="T33" fmla="*/ 0 h 7"/>
                  <a:gd name="T34" fmla="*/ 0 w 22"/>
                  <a:gd name="T35" fmla="*/ 0 h 7"/>
                  <a:gd name="T36" fmla="*/ 0 w 22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7">
                    <a:moveTo>
                      <a:pt x="2" y="0"/>
                    </a:moveTo>
                    <a:lnTo>
                      <a:pt x="14" y="1"/>
                    </a:lnTo>
                    <a:lnTo>
                      <a:pt x="21" y="5"/>
                    </a:lnTo>
                    <a:lnTo>
                      <a:pt x="13" y="6"/>
                    </a:lnTo>
                    <a:lnTo>
                      <a:pt x="2" y="0"/>
                    </a:lnTo>
                    <a:moveTo>
                      <a:pt x="0" y="0"/>
                    </a:moveTo>
                    <a:lnTo>
                      <a:pt x="2" y="0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" name="Freeform 1854"/>
              <p:cNvSpPr>
                <a:spLocks/>
              </p:cNvSpPr>
              <p:nvPr/>
            </p:nvSpPr>
            <p:spPr bwMode="gray">
              <a:xfrm>
                <a:off x="2662" y="449"/>
                <a:ext cx="8" cy="5"/>
              </a:xfrm>
              <a:custGeom>
                <a:avLst/>
                <a:gdLst>
                  <a:gd name="T0" fmla="*/ 0 w 8"/>
                  <a:gd name="T1" fmla="*/ 5 h 5"/>
                  <a:gd name="T2" fmla="*/ 0 w 8"/>
                  <a:gd name="T3" fmla="*/ 0 h 5"/>
                  <a:gd name="T4" fmla="*/ 8 w 8"/>
                  <a:gd name="T5" fmla="*/ 0 h 5"/>
                  <a:gd name="T6" fmla="*/ 6 w 8"/>
                  <a:gd name="T7" fmla="*/ 5 h 5"/>
                  <a:gd name="T8" fmla="*/ 0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6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" name="Freeform 1855"/>
              <p:cNvSpPr>
                <a:spLocks noEditPoints="1"/>
              </p:cNvSpPr>
              <p:nvPr/>
            </p:nvSpPr>
            <p:spPr bwMode="gray">
              <a:xfrm>
                <a:off x="2661" y="449"/>
                <a:ext cx="10" cy="5"/>
              </a:xfrm>
              <a:custGeom>
                <a:avLst/>
                <a:gdLst>
                  <a:gd name="T0" fmla="*/ 9 w 10"/>
                  <a:gd name="T1" fmla="*/ 1 h 5"/>
                  <a:gd name="T2" fmla="*/ 7 w 10"/>
                  <a:gd name="T3" fmla="*/ 5 h 5"/>
                  <a:gd name="T4" fmla="*/ 1 w 10"/>
                  <a:gd name="T5" fmla="*/ 5 h 5"/>
                  <a:gd name="T6" fmla="*/ 2 w 10"/>
                  <a:gd name="T7" fmla="*/ 1 h 5"/>
                  <a:gd name="T8" fmla="*/ 9 w 10"/>
                  <a:gd name="T9" fmla="*/ 1 h 5"/>
                  <a:gd name="T10" fmla="*/ 10 w 10"/>
                  <a:gd name="T11" fmla="*/ 0 h 5"/>
                  <a:gd name="T12" fmla="*/ 9 w 10"/>
                  <a:gd name="T13" fmla="*/ 0 h 5"/>
                  <a:gd name="T14" fmla="*/ 2 w 10"/>
                  <a:gd name="T15" fmla="*/ 0 h 5"/>
                  <a:gd name="T16" fmla="*/ 1 w 10"/>
                  <a:gd name="T17" fmla="*/ 0 h 5"/>
                  <a:gd name="T18" fmla="*/ 1 w 10"/>
                  <a:gd name="T19" fmla="*/ 0 h 5"/>
                  <a:gd name="T20" fmla="*/ 1 w 10"/>
                  <a:gd name="T21" fmla="*/ 5 h 5"/>
                  <a:gd name="T22" fmla="*/ 0 w 10"/>
                  <a:gd name="T23" fmla="*/ 5 h 5"/>
                  <a:gd name="T24" fmla="*/ 1 w 10"/>
                  <a:gd name="T25" fmla="*/ 5 h 5"/>
                  <a:gd name="T26" fmla="*/ 7 w 10"/>
                  <a:gd name="T27" fmla="*/ 5 h 5"/>
                  <a:gd name="T28" fmla="*/ 7 w 10"/>
                  <a:gd name="T29" fmla="*/ 5 h 5"/>
                  <a:gd name="T30" fmla="*/ 8 w 10"/>
                  <a:gd name="T31" fmla="*/ 5 h 5"/>
                  <a:gd name="T32" fmla="*/ 9 w 10"/>
                  <a:gd name="T33" fmla="*/ 1 h 5"/>
                  <a:gd name="T34" fmla="*/ 10 w 10"/>
                  <a:gd name="T35" fmla="*/ 0 h 5"/>
                  <a:gd name="T36" fmla="*/ 10 w 10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lnTo>
                      <a:pt x="7" y="5"/>
                    </a:lnTo>
                    <a:lnTo>
                      <a:pt x="1" y="5"/>
                    </a:lnTo>
                    <a:lnTo>
                      <a:pt x="2" y="1"/>
                    </a:lnTo>
                    <a:lnTo>
                      <a:pt x="9" y="1"/>
                    </a:lnTo>
                    <a:close/>
                    <a:moveTo>
                      <a:pt x="10" y="0"/>
                    </a:moveTo>
                    <a:lnTo>
                      <a:pt x="9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" name="Freeform 1856"/>
              <p:cNvSpPr>
                <a:spLocks noEditPoints="1"/>
              </p:cNvSpPr>
              <p:nvPr/>
            </p:nvSpPr>
            <p:spPr bwMode="gray">
              <a:xfrm>
                <a:off x="2661" y="449"/>
                <a:ext cx="10" cy="5"/>
              </a:xfrm>
              <a:custGeom>
                <a:avLst/>
                <a:gdLst>
                  <a:gd name="T0" fmla="*/ 9 w 10"/>
                  <a:gd name="T1" fmla="*/ 1 h 5"/>
                  <a:gd name="T2" fmla="*/ 7 w 10"/>
                  <a:gd name="T3" fmla="*/ 5 h 5"/>
                  <a:gd name="T4" fmla="*/ 1 w 10"/>
                  <a:gd name="T5" fmla="*/ 5 h 5"/>
                  <a:gd name="T6" fmla="*/ 2 w 10"/>
                  <a:gd name="T7" fmla="*/ 1 h 5"/>
                  <a:gd name="T8" fmla="*/ 9 w 10"/>
                  <a:gd name="T9" fmla="*/ 1 h 5"/>
                  <a:gd name="T10" fmla="*/ 10 w 10"/>
                  <a:gd name="T11" fmla="*/ 0 h 5"/>
                  <a:gd name="T12" fmla="*/ 9 w 10"/>
                  <a:gd name="T13" fmla="*/ 0 h 5"/>
                  <a:gd name="T14" fmla="*/ 2 w 10"/>
                  <a:gd name="T15" fmla="*/ 0 h 5"/>
                  <a:gd name="T16" fmla="*/ 1 w 10"/>
                  <a:gd name="T17" fmla="*/ 0 h 5"/>
                  <a:gd name="T18" fmla="*/ 1 w 10"/>
                  <a:gd name="T19" fmla="*/ 0 h 5"/>
                  <a:gd name="T20" fmla="*/ 1 w 10"/>
                  <a:gd name="T21" fmla="*/ 5 h 5"/>
                  <a:gd name="T22" fmla="*/ 0 w 10"/>
                  <a:gd name="T23" fmla="*/ 5 h 5"/>
                  <a:gd name="T24" fmla="*/ 1 w 10"/>
                  <a:gd name="T25" fmla="*/ 5 h 5"/>
                  <a:gd name="T26" fmla="*/ 7 w 10"/>
                  <a:gd name="T27" fmla="*/ 5 h 5"/>
                  <a:gd name="T28" fmla="*/ 7 w 10"/>
                  <a:gd name="T29" fmla="*/ 5 h 5"/>
                  <a:gd name="T30" fmla="*/ 8 w 10"/>
                  <a:gd name="T31" fmla="*/ 5 h 5"/>
                  <a:gd name="T32" fmla="*/ 9 w 10"/>
                  <a:gd name="T33" fmla="*/ 1 h 5"/>
                  <a:gd name="T34" fmla="*/ 10 w 10"/>
                  <a:gd name="T35" fmla="*/ 0 h 5"/>
                  <a:gd name="T36" fmla="*/ 10 w 10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lnTo>
                      <a:pt x="7" y="5"/>
                    </a:lnTo>
                    <a:lnTo>
                      <a:pt x="1" y="5"/>
                    </a:lnTo>
                    <a:lnTo>
                      <a:pt x="2" y="1"/>
                    </a:lnTo>
                    <a:lnTo>
                      <a:pt x="9" y="1"/>
                    </a:lnTo>
                    <a:moveTo>
                      <a:pt x="10" y="0"/>
                    </a:moveTo>
                    <a:lnTo>
                      <a:pt x="9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" name="Freeform 1857"/>
              <p:cNvSpPr>
                <a:spLocks/>
              </p:cNvSpPr>
              <p:nvPr/>
            </p:nvSpPr>
            <p:spPr bwMode="gray">
              <a:xfrm>
                <a:off x="2646" y="461"/>
                <a:ext cx="18" cy="10"/>
              </a:xfrm>
              <a:custGeom>
                <a:avLst/>
                <a:gdLst>
                  <a:gd name="T0" fmla="*/ 0 w 18"/>
                  <a:gd name="T1" fmla="*/ 9 h 10"/>
                  <a:gd name="T2" fmla="*/ 9 w 18"/>
                  <a:gd name="T3" fmla="*/ 5 h 10"/>
                  <a:gd name="T4" fmla="*/ 12 w 18"/>
                  <a:gd name="T5" fmla="*/ 0 h 10"/>
                  <a:gd name="T6" fmla="*/ 18 w 18"/>
                  <a:gd name="T7" fmla="*/ 0 h 10"/>
                  <a:gd name="T8" fmla="*/ 17 w 18"/>
                  <a:gd name="T9" fmla="*/ 5 h 10"/>
                  <a:gd name="T10" fmla="*/ 8 w 18"/>
                  <a:gd name="T11" fmla="*/ 10 h 10"/>
                  <a:gd name="T12" fmla="*/ 0 w 18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0">
                    <a:moveTo>
                      <a:pt x="0" y="9"/>
                    </a:moveTo>
                    <a:lnTo>
                      <a:pt x="9" y="5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7" y="5"/>
                    </a:lnTo>
                    <a:lnTo>
                      <a:pt x="8" y="10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" name="Freeform 1858"/>
              <p:cNvSpPr>
                <a:spLocks noEditPoints="1"/>
              </p:cNvSpPr>
              <p:nvPr/>
            </p:nvSpPr>
            <p:spPr bwMode="gray">
              <a:xfrm>
                <a:off x="2645" y="460"/>
                <a:ext cx="20" cy="11"/>
              </a:xfrm>
              <a:custGeom>
                <a:avLst/>
                <a:gdLst>
                  <a:gd name="T0" fmla="*/ 19 w 20"/>
                  <a:gd name="T1" fmla="*/ 1 h 11"/>
                  <a:gd name="T2" fmla="*/ 18 w 20"/>
                  <a:gd name="T3" fmla="*/ 6 h 11"/>
                  <a:gd name="T4" fmla="*/ 9 w 20"/>
                  <a:gd name="T5" fmla="*/ 11 h 11"/>
                  <a:gd name="T6" fmla="*/ 2 w 20"/>
                  <a:gd name="T7" fmla="*/ 10 h 11"/>
                  <a:gd name="T8" fmla="*/ 10 w 20"/>
                  <a:gd name="T9" fmla="*/ 6 h 11"/>
                  <a:gd name="T10" fmla="*/ 13 w 20"/>
                  <a:gd name="T11" fmla="*/ 2 h 11"/>
                  <a:gd name="T12" fmla="*/ 19 w 20"/>
                  <a:gd name="T13" fmla="*/ 1 h 11"/>
                  <a:gd name="T14" fmla="*/ 20 w 20"/>
                  <a:gd name="T15" fmla="*/ 0 h 11"/>
                  <a:gd name="T16" fmla="*/ 19 w 20"/>
                  <a:gd name="T17" fmla="*/ 0 h 11"/>
                  <a:gd name="T18" fmla="*/ 13 w 20"/>
                  <a:gd name="T19" fmla="*/ 1 h 11"/>
                  <a:gd name="T20" fmla="*/ 13 w 20"/>
                  <a:gd name="T21" fmla="*/ 1 h 11"/>
                  <a:gd name="T22" fmla="*/ 12 w 20"/>
                  <a:gd name="T23" fmla="*/ 1 h 11"/>
                  <a:gd name="T24" fmla="*/ 10 w 20"/>
                  <a:gd name="T25" fmla="*/ 6 h 11"/>
                  <a:gd name="T26" fmla="*/ 2 w 20"/>
                  <a:gd name="T27" fmla="*/ 9 h 11"/>
                  <a:gd name="T28" fmla="*/ 0 w 20"/>
                  <a:gd name="T29" fmla="*/ 10 h 11"/>
                  <a:gd name="T30" fmla="*/ 2 w 20"/>
                  <a:gd name="T31" fmla="*/ 10 h 11"/>
                  <a:gd name="T32" fmla="*/ 9 w 20"/>
                  <a:gd name="T33" fmla="*/ 11 h 11"/>
                  <a:gd name="T34" fmla="*/ 9 w 20"/>
                  <a:gd name="T35" fmla="*/ 11 h 11"/>
                  <a:gd name="T36" fmla="*/ 9 w 20"/>
                  <a:gd name="T37" fmla="*/ 11 h 11"/>
                  <a:gd name="T38" fmla="*/ 18 w 20"/>
                  <a:gd name="T39" fmla="*/ 6 h 11"/>
                  <a:gd name="T40" fmla="*/ 18 w 20"/>
                  <a:gd name="T41" fmla="*/ 6 h 11"/>
                  <a:gd name="T42" fmla="*/ 18 w 20"/>
                  <a:gd name="T43" fmla="*/ 6 h 11"/>
                  <a:gd name="T44" fmla="*/ 19 w 20"/>
                  <a:gd name="T45" fmla="*/ 1 h 11"/>
                  <a:gd name="T46" fmla="*/ 20 w 20"/>
                  <a:gd name="T47" fmla="*/ 0 h 11"/>
                  <a:gd name="T48" fmla="*/ 20 w 20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1">
                    <a:moveTo>
                      <a:pt x="19" y="1"/>
                    </a:moveTo>
                    <a:lnTo>
                      <a:pt x="18" y="6"/>
                    </a:lnTo>
                    <a:lnTo>
                      <a:pt x="9" y="11"/>
                    </a:lnTo>
                    <a:lnTo>
                      <a:pt x="2" y="10"/>
                    </a:lnTo>
                    <a:lnTo>
                      <a:pt x="10" y="6"/>
                    </a:lnTo>
                    <a:lnTo>
                      <a:pt x="13" y="2"/>
                    </a:lnTo>
                    <a:lnTo>
                      <a:pt x="19" y="1"/>
                    </a:lnTo>
                    <a:close/>
                    <a:moveTo>
                      <a:pt x="20" y="0"/>
                    </a:moveTo>
                    <a:lnTo>
                      <a:pt x="19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" name="Freeform 1859"/>
              <p:cNvSpPr>
                <a:spLocks noEditPoints="1"/>
              </p:cNvSpPr>
              <p:nvPr/>
            </p:nvSpPr>
            <p:spPr bwMode="gray">
              <a:xfrm>
                <a:off x="2645" y="460"/>
                <a:ext cx="20" cy="11"/>
              </a:xfrm>
              <a:custGeom>
                <a:avLst/>
                <a:gdLst>
                  <a:gd name="T0" fmla="*/ 19 w 20"/>
                  <a:gd name="T1" fmla="*/ 1 h 11"/>
                  <a:gd name="T2" fmla="*/ 18 w 20"/>
                  <a:gd name="T3" fmla="*/ 6 h 11"/>
                  <a:gd name="T4" fmla="*/ 9 w 20"/>
                  <a:gd name="T5" fmla="*/ 11 h 11"/>
                  <a:gd name="T6" fmla="*/ 2 w 20"/>
                  <a:gd name="T7" fmla="*/ 10 h 11"/>
                  <a:gd name="T8" fmla="*/ 10 w 20"/>
                  <a:gd name="T9" fmla="*/ 6 h 11"/>
                  <a:gd name="T10" fmla="*/ 13 w 20"/>
                  <a:gd name="T11" fmla="*/ 2 h 11"/>
                  <a:gd name="T12" fmla="*/ 19 w 20"/>
                  <a:gd name="T13" fmla="*/ 1 h 11"/>
                  <a:gd name="T14" fmla="*/ 20 w 20"/>
                  <a:gd name="T15" fmla="*/ 0 h 11"/>
                  <a:gd name="T16" fmla="*/ 19 w 20"/>
                  <a:gd name="T17" fmla="*/ 0 h 11"/>
                  <a:gd name="T18" fmla="*/ 13 w 20"/>
                  <a:gd name="T19" fmla="*/ 1 h 11"/>
                  <a:gd name="T20" fmla="*/ 13 w 20"/>
                  <a:gd name="T21" fmla="*/ 1 h 11"/>
                  <a:gd name="T22" fmla="*/ 12 w 20"/>
                  <a:gd name="T23" fmla="*/ 1 h 11"/>
                  <a:gd name="T24" fmla="*/ 10 w 20"/>
                  <a:gd name="T25" fmla="*/ 6 h 11"/>
                  <a:gd name="T26" fmla="*/ 2 w 20"/>
                  <a:gd name="T27" fmla="*/ 9 h 11"/>
                  <a:gd name="T28" fmla="*/ 0 w 20"/>
                  <a:gd name="T29" fmla="*/ 10 h 11"/>
                  <a:gd name="T30" fmla="*/ 2 w 20"/>
                  <a:gd name="T31" fmla="*/ 10 h 11"/>
                  <a:gd name="T32" fmla="*/ 9 w 20"/>
                  <a:gd name="T33" fmla="*/ 11 h 11"/>
                  <a:gd name="T34" fmla="*/ 9 w 20"/>
                  <a:gd name="T35" fmla="*/ 11 h 11"/>
                  <a:gd name="T36" fmla="*/ 9 w 20"/>
                  <a:gd name="T37" fmla="*/ 11 h 11"/>
                  <a:gd name="T38" fmla="*/ 18 w 20"/>
                  <a:gd name="T39" fmla="*/ 6 h 11"/>
                  <a:gd name="T40" fmla="*/ 18 w 20"/>
                  <a:gd name="T41" fmla="*/ 6 h 11"/>
                  <a:gd name="T42" fmla="*/ 18 w 20"/>
                  <a:gd name="T43" fmla="*/ 6 h 11"/>
                  <a:gd name="T44" fmla="*/ 19 w 20"/>
                  <a:gd name="T45" fmla="*/ 1 h 11"/>
                  <a:gd name="T46" fmla="*/ 20 w 20"/>
                  <a:gd name="T47" fmla="*/ 0 h 11"/>
                  <a:gd name="T48" fmla="*/ 20 w 20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1">
                    <a:moveTo>
                      <a:pt x="19" y="1"/>
                    </a:moveTo>
                    <a:lnTo>
                      <a:pt x="18" y="6"/>
                    </a:lnTo>
                    <a:lnTo>
                      <a:pt x="9" y="11"/>
                    </a:lnTo>
                    <a:lnTo>
                      <a:pt x="2" y="10"/>
                    </a:lnTo>
                    <a:lnTo>
                      <a:pt x="10" y="6"/>
                    </a:lnTo>
                    <a:lnTo>
                      <a:pt x="13" y="2"/>
                    </a:lnTo>
                    <a:lnTo>
                      <a:pt x="19" y="1"/>
                    </a:lnTo>
                    <a:moveTo>
                      <a:pt x="20" y="0"/>
                    </a:moveTo>
                    <a:lnTo>
                      <a:pt x="19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" name="Freeform 1860"/>
              <p:cNvSpPr>
                <a:spLocks/>
              </p:cNvSpPr>
              <p:nvPr/>
            </p:nvSpPr>
            <p:spPr bwMode="gray">
              <a:xfrm>
                <a:off x="2656" y="496"/>
                <a:ext cx="13" cy="8"/>
              </a:xfrm>
              <a:custGeom>
                <a:avLst/>
                <a:gdLst>
                  <a:gd name="T0" fmla="*/ 0 w 13"/>
                  <a:gd name="T1" fmla="*/ 7 h 8"/>
                  <a:gd name="T2" fmla="*/ 8 w 13"/>
                  <a:gd name="T3" fmla="*/ 0 h 8"/>
                  <a:gd name="T4" fmla="*/ 13 w 13"/>
                  <a:gd name="T5" fmla="*/ 0 h 8"/>
                  <a:gd name="T6" fmla="*/ 7 w 13"/>
                  <a:gd name="T7" fmla="*/ 8 h 8"/>
                  <a:gd name="T8" fmla="*/ 0 w 13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0" y="7"/>
                    </a:moveTo>
                    <a:lnTo>
                      <a:pt x="8" y="0"/>
                    </a:lnTo>
                    <a:lnTo>
                      <a:pt x="13" y="0"/>
                    </a:lnTo>
                    <a:lnTo>
                      <a:pt x="7" y="8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" name="Freeform 1861"/>
              <p:cNvSpPr>
                <a:spLocks noEditPoints="1"/>
              </p:cNvSpPr>
              <p:nvPr/>
            </p:nvSpPr>
            <p:spPr bwMode="gray">
              <a:xfrm>
                <a:off x="2655" y="496"/>
                <a:ext cx="15" cy="8"/>
              </a:xfrm>
              <a:custGeom>
                <a:avLst/>
                <a:gdLst>
                  <a:gd name="T0" fmla="*/ 9 w 15"/>
                  <a:gd name="T1" fmla="*/ 0 h 8"/>
                  <a:gd name="T2" fmla="*/ 14 w 15"/>
                  <a:gd name="T3" fmla="*/ 0 h 8"/>
                  <a:gd name="T4" fmla="*/ 8 w 15"/>
                  <a:gd name="T5" fmla="*/ 7 h 8"/>
                  <a:gd name="T6" fmla="*/ 1 w 15"/>
                  <a:gd name="T7" fmla="*/ 7 h 8"/>
                  <a:gd name="T8" fmla="*/ 9 w 15"/>
                  <a:gd name="T9" fmla="*/ 0 h 8"/>
                  <a:gd name="T10" fmla="*/ 9 w 15"/>
                  <a:gd name="T11" fmla="*/ 0 h 8"/>
                  <a:gd name="T12" fmla="*/ 9 w 15"/>
                  <a:gd name="T13" fmla="*/ 0 h 8"/>
                  <a:gd name="T14" fmla="*/ 1 w 15"/>
                  <a:gd name="T15" fmla="*/ 7 h 8"/>
                  <a:gd name="T16" fmla="*/ 0 w 15"/>
                  <a:gd name="T17" fmla="*/ 7 h 8"/>
                  <a:gd name="T18" fmla="*/ 1 w 15"/>
                  <a:gd name="T19" fmla="*/ 7 h 8"/>
                  <a:gd name="T20" fmla="*/ 7 w 15"/>
                  <a:gd name="T21" fmla="*/ 8 h 8"/>
                  <a:gd name="T22" fmla="*/ 8 w 15"/>
                  <a:gd name="T23" fmla="*/ 8 h 8"/>
                  <a:gd name="T24" fmla="*/ 8 w 15"/>
                  <a:gd name="T25" fmla="*/ 8 h 8"/>
                  <a:gd name="T26" fmla="*/ 14 w 15"/>
                  <a:gd name="T27" fmla="*/ 0 h 8"/>
                  <a:gd name="T28" fmla="*/ 15 w 15"/>
                  <a:gd name="T29" fmla="*/ 0 h 8"/>
                  <a:gd name="T30" fmla="*/ 14 w 15"/>
                  <a:gd name="T31" fmla="*/ 0 h 8"/>
                  <a:gd name="T32" fmla="*/ 9 w 15"/>
                  <a:gd name="T33" fmla="*/ 0 h 8"/>
                  <a:gd name="T34" fmla="*/ 9 w 15"/>
                  <a:gd name="T35" fmla="*/ 0 h 8"/>
                  <a:gd name="T36" fmla="*/ 9 w 15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8">
                    <a:moveTo>
                      <a:pt x="9" y="0"/>
                    </a:moveTo>
                    <a:lnTo>
                      <a:pt x="14" y="0"/>
                    </a:lnTo>
                    <a:lnTo>
                      <a:pt x="8" y="7"/>
                    </a:lnTo>
                    <a:lnTo>
                      <a:pt x="1" y="7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" name="Freeform 1862"/>
              <p:cNvSpPr>
                <a:spLocks noEditPoints="1"/>
              </p:cNvSpPr>
              <p:nvPr/>
            </p:nvSpPr>
            <p:spPr bwMode="gray">
              <a:xfrm>
                <a:off x="2655" y="496"/>
                <a:ext cx="15" cy="8"/>
              </a:xfrm>
              <a:custGeom>
                <a:avLst/>
                <a:gdLst>
                  <a:gd name="T0" fmla="*/ 9 w 15"/>
                  <a:gd name="T1" fmla="*/ 0 h 8"/>
                  <a:gd name="T2" fmla="*/ 14 w 15"/>
                  <a:gd name="T3" fmla="*/ 0 h 8"/>
                  <a:gd name="T4" fmla="*/ 8 w 15"/>
                  <a:gd name="T5" fmla="*/ 7 h 8"/>
                  <a:gd name="T6" fmla="*/ 1 w 15"/>
                  <a:gd name="T7" fmla="*/ 7 h 8"/>
                  <a:gd name="T8" fmla="*/ 9 w 15"/>
                  <a:gd name="T9" fmla="*/ 0 h 8"/>
                  <a:gd name="T10" fmla="*/ 9 w 15"/>
                  <a:gd name="T11" fmla="*/ 0 h 8"/>
                  <a:gd name="T12" fmla="*/ 9 w 15"/>
                  <a:gd name="T13" fmla="*/ 0 h 8"/>
                  <a:gd name="T14" fmla="*/ 1 w 15"/>
                  <a:gd name="T15" fmla="*/ 7 h 8"/>
                  <a:gd name="T16" fmla="*/ 0 w 15"/>
                  <a:gd name="T17" fmla="*/ 7 h 8"/>
                  <a:gd name="T18" fmla="*/ 1 w 15"/>
                  <a:gd name="T19" fmla="*/ 7 h 8"/>
                  <a:gd name="T20" fmla="*/ 7 w 15"/>
                  <a:gd name="T21" fmla="*/ 8 h 8"/>
                  <a:gd name="T22" fmla="*/ 8 w 15"/>
                  <a:gd name="T23" fmla="*/ 8 h 8"/>
                  <a:gd name="T24" fmla="*/ 8 w 15"/>
                  <a:gd name="T25" fmla="*/ 8 h 8"/>
                  <a:gd name="T26" fmla="*/ 14 w 15"/>
                  <a:gd name="T27" fmla="*/ 0 h 8"/>
                  <a:gd name="T28" fmla="*/ 15 w 15"/>
                  <a:gd name="T29" fmla="*/ 0 h 8"/>
                  <a:gd name="T30" fmla="*/ 14 w 15"/>
                  <a:gd name="T31" fmla="*/ 0 h 8"/>
                  <a:gd name="T32" fmla="*/ 9 w 15"/>
                  <a:gd name="T33" fmla="*/ 0 h 8"/>
                  <a:gd name="T34" fmla="*/ 9 w 15"/>
                  <a:gd name="T35" fmla="*/ 0 h 8"/>
                  <a:gd name="T36" fmla="*/ 9 w 15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8">
                    <a:moveTo>
                      <a:pt x="9" y="0"/>
                    </a:moveTo>
                    <a:lnTo>
                      <a:pt x="14" y="0"/>
                    </a:lnTo>
                    <a:lnTo>
                      <a:pt x="8" y="7"/>
                    </a:lnTo>
                    <a:lnTo>
                      <a:pt x="1" y="7"/>
                    </a:lnTo>
                    <a:lnTo>
                      <a:pt x="9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" name="Freeform 1863"/>
              <p:cNvSpPr>
                <a:spLocks/>
              </p:cNvSpPr>
              <p:nvPr/>
            </p:nvSpPr>
            <p:spPr bwMode="gray">
              <a:xfrm>
                <a:off x="2641" y="533"/>
                <a:ext cx="12" cy="25"/>
              </a:xfrm>
              <a:custGeom>
                <a:avLst/>
                <a:gdLst>
                  <a:gd name="T0" fmla="*/ 1 w 12"/>
                  <a:gd name="T1" fmla="*/ 24 h 25"/>
                  <a:gd name="T2" fmla="*/ 0 w 12"/>
                  <a:gd name="T3" fmla="*/ 7 h 25"/>
                  <a:gd name="T4" fmla="*/ 3 w 12"/>
                  <a:gd name="T5" fmla="*/ 0 h 25"/>
                  <a:gd name="T6" fmla="*/ 12 w 12"/>
                  <a:gd name="T7" fmla="*/ 2 h 25"/>
                  <a:gd name="T8" fmla="*/ 8 w 12"/>
                  <a:gd name="T9" fmla="*/ 10 h 25"/>
                  <a:gd name="T10" fmla="*/ 8 w 12"/>
                  <a:gd name="T11" fmla="*/ 25 h 25"/>
                  <a:gd name="T12" fmla="*/ 1 w 12"/>
                  <a:gd name="T13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5">
                    <a:moveTo>
                      <a:pt x="1" y="24"/>
                    </a:moveTo>
                    <a:lnTo>
                      <a:pt x="0" y="7"/>
                    </a:lnTo>
                    <a:lnTo>
                      <a:pt x="3" y="0"/>
                    </a:lnTo>
                    <a:lnTo>
                      <a:pt x="12" y="2"/>
                    </a:lnTo>
                    <a:lnTo>
                      <a:pt x="8" y="10"/>
                    </a:lnTo>
                    <a:lnTo>
                      <a:pt x="8" y="25"/>
                    </a:lnTo>
                    <a:lnTo>
                      <a:pt x="1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" name="Freeform 1864"/>
              <p:cNvSpPr>
                <a:spLocks noEditPoints="1"/>
              </p:cNvSpPr>
              <p:nvPr/>
            </p:nvSpPr>
            <p:spPr bwMode="gray">
              <a:xfrm>
                <a:off x="2641" y="533"/>
                <a:ext cx="13" cy="26"/>
              </a:xfrm>
              <a:custGeom>
                <a:avLst/>
                <a:gdLst>
                  <a:gd name="T0" fmla="*/ 3 w 13"/>
                  <a:gd name="T1" fmla="*/ 0 h 26"/>
                  <a:gd name="T2" fmla="*/ 12 w 13"/>
                  <a:gd name="T3" fmla="*/ 2 h 26"/>
                  <a:gd name="T4" fmla="*/ 8 w 13"/>
                  <a:gd name="T5" fmla="*/ 10 h 26"/>
                  <a:gd name="T6" fmla="*/ 8 w 13"/>
                  <a:gd name="T7" fmla="*/ 25 h 26"/>
                  <a:gd name="T8" fmla="*/ 2 w 13"/>
                  <a:gd name="T9" fmla="*/ 23 h 26"/>
                  <a:gd name="T10" fmla="*/ 0 w 13"/>
                  <a:gd name="T11" fmla="*/ 7 h 26"/>
                  <a:gd name="T12" fmla="*/ 3 w 13"/>
                  <a:gd name="T13" fmla="*/ 0 h 26"/>
                  <a:gd name="T14" fmla="*/ 3 w 13"/>
                  <a:gd name="T15" fmla="*/ 0 h 26"/>
                  <a:gd name="T16" fmla="*/ 3 w 13"/>
                  <a:gd name="T17" fmla="*/ 0 h 26"/>
                  <a:gd name="T18" fmla="*/ 0 w 13"/>
                  <a:gd name="T19" fmla="*/ 6 h 26"/>
                  <a:gd name="T20" fmla="*/ 0 w 13"/>
                  <a:gd name="T21" fmla="*/ 6 h 26"/>
                  <a:gd name="T22" fmla="*/ 0 w 13"/>
                  <a:gd name="T23" fmla="*/ 7 h 26"/>
                  <a:gd name="T24" fmla="*/ 1 w 13"/>
                  <a:gd name="T25" fmla="*/ 23 h 26"/>
                  <a:gd name="T26" fmla="*/ 1 w 13"/>
                  <a:gd name="T27" fmla="*/ 24 h 26"/>
                  <a:gd name="T28" fmla="*/ 2 w 13"/>
                  <a:gd name="T29" fmla="*/ 24 h 26"/>
                  <a:gd name="T30" fmla="*/ 8 w 13"/>
                  <a:gd name="T31" fmla="*/ 26 h 26"/>
                  <a:gd name="T32" fmla="*/ 8 w 13"/>
                  <a:gd name="T33" fmla="*/ 26 h 26"/>
                  <a:gd name="T34" fmla="*/ 8 w 13"/>
                  <a:gd name="T35" fmla="*/ 25 h 26"/>
                  <a:gd name="T36" fmla="*/ 8 w 13"/>
                  <a:gd name="T37" fmla="*/ 10 h 26"/>
                  <a:gd name="T38" fmla="*/ 13 w 13"/>
                  <a:gd name="T39" fmla="*/ 3 h 26"/>
                  <a:gd name="T40" fmla="*/ 13 w 13"/>
                  <a:gd name="T41" fmla="*/ 2 h 26"/>
                  <a:gd name="T42" fmla="*/ 12 w 13"/>
                  <a:gd name="T43" fmla="*/ 2 h 26"/>
                  <a:gd name="T44" fmla="*/ 3 w 13"/>
                  <a:gd name="T45" fmla="*/ 0 h 26"/>
                  <a:gd name="T46" fmla="*/ 3 w 13"/>
                  <a:gd name="T47" fmla="*/ 0 h 26"/>
                  <a:gd name="T48" fmla="*/ 3 w 13"/>
                  <a:gd name="T4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26">
                    <a:moveTo>
                      <a:pt x="3" y="0"/>
                    </a:moveTo>
                    <a:lnTo>
                      <a:pt x="12" y="2"/>
                    </a:lnTo>
                    <a:lnTo>
                      <a:pt x="8" y="10"/>
                    </a:lnTo>
                    <a:lnTo>
                      <a:pt x="8" y="25"/>
                    </a:lnTo>
                    <a:lnTo>
                      <a:pt x="2" y="23"/>
                    </a:lnTo>
                    <a:lnTo>
                      <a:pt x="0" y="7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10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" name="Freeform 1865"/>
              <p:cNvSpPr>
                <a:spLocks noEditPoints="1"/>
              </p:cNvSpPr>
              <p:nvPr/>
            </p:nvSpPr>
            <p:spPr bwMode="gray">
              <a:xfrm>
                <a:off x="2641" y="533"/>
                <a:ext cx="13" cy="26"/>
              </a:xfrm>
              <a:custGeom>
                <a:avLst/>
                <a:gdLst>
                  <a:gd name="T0" fmla="*/ 3 w 13"/>
                  <a:gd name="T1" fmla="*/ 0 h 26"/>
                  <a:gd name="T2" fmla="*/ 12 w 13"/>
                  <a:gd name="T3" fmla="*/ 2 h 26"/>
                  <a:gd name="T4" fmla="*/ 8 w 13"/>
                  <a:gd name="T5" fmla="*/ 10 h 26"/>
                  <a:gd name="T6" fmla="*/ 8 w 13"/>
                  <a:gd name="T7" fmla="*/ 25 h 26"/>
                  <a:gd name="T8" fmla="*/ 2 w 13"/>
                  <a:gd name="T9" fmla="*/ 23 h 26"/>
                  <a:gd name="T10" fmla="*/ 0 w 13"/>
                  <a:gd name="T11" fmla="*/ 7 h 26"/>
                  <a:gd name="T12" fmla="*/ 3 w 13"/>
                  <a:gd name="T13" fmla="*/ 0 h 26"/>
                  <a:gd name="T14" fmla="*/ 3 w 13"/>
                  <a:gd name="T15" fmla="*/ 0 h 26"/>
                  <a:gd name="T16" fmla="*/ 3 w 13"/>
                  <a:gd name="T17" fmla="*/ 0 h 26"/>
                  <a:gd name="T18" fmla="*/ 0 w 13"/>
                  <a:gd name="T19" fmla="*/ 6 h 26"/>
                  <a:gd name="T20" fmla="*/ 0 w 13"/>
                  <a:gd name="T21" fmla="*/ 6 h 26"/>
                  <a:gd name="T22" fmla="*/ 0 w 13"/>
                  <a:gd name="T23" fmla="*/ 7 h 26"/>
                  <a:gd name="T24" fmla="*/ 1 w 13"/>
                  <a:gd name="T25" fmla="*/ 23 h 26"/>
                  <a:gd name="T26" fmla="*/ 1 w 13"/>
                  <a:gd name="T27" fmla="*/ 24 h 26"/>
                  <a:gd name="T28" fmla="*/ 2 w 13"/>
                  <a:gd name="T29" fmla="*/ 24 h 26"/>
                  <a:gd name="T30" fmla="*/ 8 w 13"/>
                  <a:gd name="T31" fmla="*/ 26 h 26"/>
                  <a:gd name="T32" fmla="*/ 8 w 13"/>
                  <a:gd name="T33" fmla="*/ 26 h 26"/>
                  <a:gd name="T34" fmla="*/ 8 w 13"/>
                  <a:gd name="T35" fmla="*/ 25 h 26"/>
                  <a:gd name="T36" fmla="*/ 8 w 13"/>
                  <a:gd name="T37" fmla="*/ 10 h 26"/>
                  <a:gd name="T38" fmla="*/ 13 w 13"/>
                  <a:gd name="T39" fmla="*/ 3 h 26"/>
                  <a:gd name="T40" fmla="*/ 13 w 13"/>
                  <a:gd name="T41" fmla="*/ 2 h 26"/>
                  <a:gd name="T42" fmla="*/ 12 w 13"/>
                  <a:gd name="T43" fmla="*/ 2 h 26"/>
                  <a:gd name="T44" fmla="*/ 3 w 13"/>
                  <a:gd name="T45" fmla="*/ 0 h 26"/>
                  <a:gd name="T46" fmla="*/ 3 w 13"/>
                  <a:gd name="T47" fmla="*/ 0 h 26"/>
                  <a:gd name="T48" fmla="*/ 3 w 13"/>
                  <a:gd name="T4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26">
                    <a:moveTo>
                      <a:pt x="3" y="0"/>
                    </a:moveTo>
                    <a:lnTo>
                      <a:pt x="12" y="2"/>
                    </a:lnTo>
                    <a:lnTo>
                      <a:pt x="8" y="10"/>
                    </a:lnTo>
                    <a:lnTo>
                      <a:pt x="8" y="25"/>
                    </a:lnTo>
                    <a:lnTo>
                      <a:pt x="2" y="23"/>
                    </a:lnTo>
                    <a:lnTo>
                      <a:pt x="0" y="7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10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" name="Freeform 1866"/>
              <p:cNvSpPr>
                <a:spLocks/>
              </p:cNvSpPr>
              <p:nvPr/>
            </p:nvSpPr>
            <p:spPr bwMode="gray">
              <a:xfrm>
                <a:off x="2644" y="575"/>
                <a:ext cx="32" cy="12"/>
              </a:xfrm>
              <a:custGeom>
                <a:avLst/>
                <a:gdLst>
                  <a:gd name="T0" fmla="*/ 20 w 32"/>
                  <a:gd name="T1" fmla="*/ 11 h 12"/>
                  <a:gd name="T2" fmla="*/ 9 w 32"/>
                  <a:gd name="T3" fmla="*/ 11 h 12"/>
                  <a:gd name="T4" fmla="*/ 0 w 32"/>
                  <a:gd name="T5" fmla="*/ 6 h 12"/>
                  <a:gd name="T6" fmla="*/ 3 w 32"/>
                  <a:gd name="T7" fmla="*/ 1 h 12"/>
                  <a:gd name="T8" fmla="*/ 15 w 32"/>
                  <a:gd name="T9" fmla="*/ 0 h 12"/>
                  <a:gd name="T10" fmla="*/ 19 w 32"/>
                  <a:gd name="T11" fmla="*/ 6 h 12"/>
                  <a:gd name="T12" fmla="*/ 30 w 32"/>
                  <a:gd name="T13" fmla="*/ 9 h 12"/>
                  <a:gd name="T14" fmla="*/ 32 w 32"/>
                  <a:gd name="T15" fmla="*/ 12 h 12"/>
                  <a:gd name="T16" fmla="*/ 20 w 32"/>
                  <a:gd name="T1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2">
                    <a:moveTo>
                      <a:pt x="20" y="11"/>
                    </a:moveTo>
                    <a:lnTo>
                      <a:pt x="9" y="11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15" y="0"/>
                    </a:lnTo>
                    <a:lnTo>
                      <a:pt x="19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2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" name="Freeform 1867"/>
              <p:cNvSpPr>
                <a:spLocks noEditPoints="1"/>
              </p:cNvSpPr>
              <p:nvPr/>
            </p:nvSpPr>
            <p:spPr bwMode="gray">
              <a:xfrm>
                <a:off x="2644" y="574"/>
                <a:ext cx="32" cy="13"/>
              </a:xfrm>
              <a:custGeom>
                <a:avLst/>
                <a:gdLst>
                  <a:gd name="T0" fmla="*/ 15 w 32"/>
                  <a:gd name="T1" fmla="*/ 1 h 13"/>
                  <a:gd name="T2" fmla="*/ 18 w 32"/>
                  <a:gd name="T3" fmla="*/ 7 h 13"/>
                  <a:gd name="T4" fmla="*/ 30 w 32"/>
                  <a:gd name="T5" fmla="*/ 10 h 13"/>
                  <a:gd name="T6" fmla="*/ 32 w 32"/>
                  <a:gd name="T7" fmla="*/ 13 h 13"/>
                  <a:gd name="T8" fmla="*/ 20 w 32"/>
                  <a:gd name="T9" fmla="*/ 12 h 13"/>
                  <a:gd name="T10" fmla="*/ 9 w 32"/>
                  <a:gd name="T11" fmla="*/ 12 h 13"/>
                  <a:gd name="T12" fmla="*/ 0 w 32"/>
                  <a:gd name="T13" fmla="*/ 7 h 13"/>
                  <a:gd name="T14" fmla="*/ 3 w 32"/>
                  <a:gd name="T15" fmla="*/ 3 h 13"/>
                  <a:gd name="T16" fmla="*/ 15 w 32"/>
                  <a:gd name="T17" fmla="*/ 1 h 13"/>
                  <a:gd name="T18" fmla="*/ 15 w 32"/>
                  <a:gd name="T19" fmla="*/ 0 h 13"/>
                  <a:gd name="T20" fmla="*/ 15 w 32"/>
                  <a:gd name="T21" fmla="*/ 0 h 13"/>
                  <a:gd name="T22" fmla="*/ 3 w 32"/>
                  <a:gd name="T23" fmla="*/ 2 h 13"/>
                  <a:gd name="T24" fmla="*/ 3 w 32"/>
                  <a:gd name="T25" fmla="*/ 2 h 13"/>
                  <a:gd name="T26" fmla="*/ 3 w 32"/>
                  <a:gd name="T27" fmla="*/ 2 h 13"/>
                  <a:gd name="T28" fmla="*/ 0 w 32"/>
                  <a:gd name="T29" fmla="*/ 6 h 13"/>
                  <a:gd name="T30" fmla="*/ 0 w 32"/>
                  <a:gd name="T31" fmla="*/ 7 h 13"/>
                  <a:gd name="T32" fmla="*/ 0 w 32"/>
                  <a:gd name="T33" fmla="*/ 7 h 13"/>
                  <a:gd name="T34" fmla="*/ 9 w 32"/>
                  <a:gd name="T35" fmla="*/ 13 h 13"/>
                  <a:gd name="T36" fmla="*/ 9 w 32"/>
                  <a:gd name="T37" fmla="*/ 13 h 13"/>
                  <a:gd name="T38" fmla="*/ 9 w 32"/>
                  <a:gd name="T39" fmla="*/ 13 h 13"/>
                  <a:gd name="T40" fmla="*/ 20 w 32"/>
                  <a:gd name="T41" fmla="*/ 13 h 13"/>
                  <a:gd name="T42" fmla="*/ 32 w 32"/>
                  <a:gd name="T43" fmla="*/ 13 h 13"/>
                  <a:gd name="T44" fmla="*/ 32 w 32"/>
                  <a:gd name="T45" fmla="*/ 13 h 13"/>
                  <a:gd name="T46" fmla="*/ 32 w 32"/>
                  <a:gd name="T47" fmla="*/ 13 h 13"/>
                  <a:gd name="T48" fmla="*/ 31 w 32"/>
                  <a:gd name="T49" fmla="*/ 10 h 13"/>
                  <a:gd name="T50" fmla="*/ 31 w 32"/>
                  <a:gd name="T51" fmla="*/ 9 h 13"/>
                  <a:gd name="T52" fmla="*/ 30 w 32"/>
                  <a:gd name="T53" fmla="*/ 9 h 13"/>
                  <a:gd name="T54" fmla="*/ 19 w 32"/>
                  <a:gd name="T55" fmla="*/ 7 h 13"/>
                  <a:gd name="T56" fmla="*/ 16 w 32"/>
                  <a:gd name="T57" fmla="*/ 1 h 13"/>
                  <a:gd name="T58" fmla="*/ 15 w 32"/>
                  <a:gd name="T59" fmla="*/ 0 h 13"/>
                  <a:gd name="T60" fmla="*/ 15 w 32"/>
                  <a:gd name="T6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13">
                    <a:moveTo>
                      <a:pt x="15" y="1"/>
                    </a:moveTo>
                    <a:lnTo>
                      <a:pt x="18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20" y="12"/>
                    </a:lnTo>
                    <a:lnTo>
                      <a:pt x="9" y="12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15" y="1"/>
                    </a:lnTo>
                    <a:close/>
                    <a:moveTo>
                      <a:pt x="15" y="0"/>
                    </a:moveTo>
                    <a:lnTo>
                      <a:pt x="15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20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0" y="9"/>
                    </a:lnTo>
                    <a:lnTo>
                      <a:pt x="19" y="7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" name="Freeform 1868"/>
              <p:cNvSpPr>
                <a:spLocks noEditPoints="1"/>
              </p:cNvSpPr>
              <p:nvPr/>
            </p:nvSpPr>
            <p:spPr bwMode="gray">
              <a:xfrm>
                <a:off x="2644" y="574"/>
                <a:ext cx="32" cy="13"/>
              </a:xfrm>
              <a:custGeom>
                <a:avLst/>
                <a:gdLst>
                  <a:gd name="T0" fmla="*/ 15 w 32"/>
                  <a:gd name="T1" fmla="*/ 1 h 13"/>
                  <a:gd name="T2" fmla="*/ 18 w 32"/>
                  <a:gd name="T3" fmla="*/ 7 h 13"/>
                  <a:gd name="T4" fmla="*/ 30 w 32"/>
                  <a:gd name="T5" fmla="*/ 10 h 13"/>
                  <a:gd name="T6" fmla="*/ 32 w 32"/>
                  <a:gd name="T7" fmla="*/ 13 h 13"/>
                  <a:gd name="T8" fmla="*/ 20 w 32"/>
                  <a:gd name="T9" fmla="*/ 12 h 13"/>
                  <a:gd name="T10" fmla="*/ 9 w 32"/>
                  <a:gd name="T11" fmla="*/ 12 h 13"/>
                  <a:gd name="T12" fmla="*/ 0 w 32"/>
                  <a:gd name="T13" fmla="*/ 7 h 13"/>
                  <a:gd name="T14" fmla="*/ 3 w 32"/>
                  <a:gd name="T15" fmla="*/ 3 h 13"/>
                  <a:gd name="T16" fmla="*/ 15 w 32"/>
                  <a:gd name="T17" fmla="*/ 1 h 13"/>
                  <a:gd name="T18" fmla="*/ 15 w 32"/>
                  <a:gd name="T19" fmla="*/ 0 h 13"/>
                  <a:gd name="T20" fmla="*/ 15 w 32"/>
                  <a:gd name="T21" fmla="*/ 0 h 13"/>
                  <a:gd name="T22" fmla="*/ 3 w 32"/>
                  <a:gd name="T23" fmla="*/ 2 h 13"/>
                  <a:gd name="T24" fmla="*/ 3 w 32"/>
                  <a:gd name="T25" fmla="*/ 2 h 13"/>
                  <a:gd name="T26" fmla="*/ 3 w 32"/>
                  <a:gd name="T27" fmla="*/ 2 h 13"/>
                  <a:gd name="T28" fmla="*/ 0 w 32"/>
                  <a:gd name="T29" fmla="*/ 6 h 13"/>
                  <a:gd name="T30" fmla="*/ 0 w 32"/>
                  <a:gd name="T31" fmla="*/ 7 h 13"/>
                  <a:gd name="T32" fmla="*/ 0 w 32"/>
                  <a:gd name="T33" fmla="*/ 7 h 13"/>
                  <a:gd name="T34" fmla="*/ 9 w 32"/>
                  <a:gd name="T35" fmla="*/ 13 h 13"/>
                  <a:gd name="T36" fmla="*/ 9 w 32"/>
                  <a:gd name="T37" fmla="*/ 13 h 13"/>
                  <a:gd name="T38" fmla="*/ 9 w 32"/>
                  <a:gd name="T39" fmla="*/ 13 h 13"/>
                  <a:gd name="T40" fmla="*/ 20 w 32"/>
                  <a:gd name="T41" fmla="*/ 13 h 13"/>
                  <a:gd name="T42" fmla="*/ 32 w 32"/>
                  <a:gd name="T43" fmla="*/ 13 h 13"/>
                  <a:gd name="T44" fmla="*/ 32 w 32"/>
                  <a:gd name="T45" fmla="*/ 13 h 13"/>
                  <a:gd name="T46" fmla="*/ 32 w 32"/>
                  <a:gd name="T47" fmla="*/ 13 h 13"/>
                  <a:gd name="T48" fmla="*/ 31 w 32"/>
                  <a:gd name="T49" fmla="*/ 10 h 13"/>
                  <a:gd name="T50" fmla="*/ 31 w 32"/>
                  <a:gd name="T51" fmla="*/ 9 h 13"/>
                  <a:gd name="T52" fmla="*/ 30 w 32"/>
                  <a:gd name="T53" fmla="*/ 9 h 13"/>
                  <a:gd name="T54" fmla="*/ 19 w 32"/>
                  <a:gd name="T55" fmla="*/ 7 h 13"/>
                  <a:gd name="T56" fmla="*/ 16 w 32"/>
                  <a:gd name="T57" fmla="*/ 1 h 13"/>
                  <a:gd name="T58" fmla="*/ 15 w 32"/>
                  <a:gd name="T59" fmla="*/ 0 h 13"/>
                  <a:gd name="T60" fmla="*/ 15 w 32"/>
                  <a:gd name="T6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13">
                    <a:moveTo>
                      <a:pt x="15" y="1"/>
                    </a:moveTo>
                    <a:lnTo>
                      <a:pt x="18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20" y="12"/>
                    </a:lnTo>
                    <a:lnTo>
                      <a:pt x="9" y="12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15" y="1"/>
                    </a:lnTo>
                    <a:moveTo>
                      <a:pt x="15" y="0"/>
                    </a:moveTo>
                    <a:lnTo>
                      <a:pt x="15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20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0" y="9"/>
                    </a:lnTo>
                    <a:lnTo>
                      <a:pt x="19" y="7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" name="Freeform 1869"/>
              <p:cNvSpPr>
                <a:spLocks/>
              </p:cNvSpPr>
              <p:nvPr/>
            </p:nvSpPr>
            <p:spPr bwMode="gray">
              <a:xfrm>
                <a:off x="2620" y="586"/>
                <a:ext cx="13" cy="12"/>
              </a:xfrm>
              <a:custGeom>
                <a:avLst/>
                <a:gdLst>
                  <a:gd name="T0" fmla="*/ 3 w 13"/>
                  <a:gd name="T1" fmla="*/ 10 h 12"/>
                  <a:gd name="T2" fmla="*/ 0 w 13"/>
                  <a:gd name="T3" fmla="*/ 6 h 12"/>
                  <a:gd name="T4" fmla="*/ 5 w 13"/>
                  <a:gd name="T5" fmla="*/ 0 h 12"/>
                  <a:gd name="T6" fmla="*/ 13 w 13"/>
                  <a:gd name="T7" fmla="*/ 6 h 12"/>
                  <a:gd name="T8" fmla="*/ 13 w 13"/>
                  <a:gd name="T9" fmla="*/ 11 h 12"/>
                  <a:gd name="T10" fmla="*/ 8 w 13"/>
                  <a:gd name="T11" fmla="*/ 12 h 12"/>
                  <a:gd name="T12" fmla="*/ 3 w 13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3" y="10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13" y="6"/>
                    </a:lnTo>
                    <a:lnTo>
                      <a:pt x="13" y="11"/>
                    </a:lnTo>
                    <a:lnTo>
                      <a:pt x="8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" name="Freeform 1870"/>
              <p:cNvSpPr>
                <a:spLocks noEditPoints="1"/>
              </p:cNvSpPr>
              <p:nvPr/>
            </p:nvSpPr>
            <p:spPr bwMode="gray">
              <a:xfrm>
                <a:off x="2619" y="586"/>
                <a:ext cx="14" cy="13"/>
              </a:xfrm>
              <a:custGeom>
                <a:avLst/>
                <a:gdLst>
                  <a:gd name="T0" fmla="*/ 6 w 14"/>
                  <a:gd name="T1" fmla="*/ 0 h 13"/>
                  <a:gd name="T2" fmla="*/ 13 w 14"/>
                  <a:gd name="T3" fmla="*/ 6 h 13"/>
                  <a:gd name="T4" fmla="*/ 13 w 14"/>
                  <a:gd name="T5" fmla="*/ 10 h 13"/>
                  <a:gd name="T6" fmla="*/ 9 w 14"/>
                  <a:gd name="T7" fmla="*/ 12 h 13"/>
                  <a:gd name="T8" fmla="*/ 4 w 14"/>
                  <a:gd name="T9" fmla="*/ 10 h 13"/>
                  <a:gd name="T10" fmla="*/ 1 w 14"/>
                  <a:gd name="T11" fmla="*/ 6 h 13"/>
                  <a:gd name="T12" fmla="*/ 6 w 14"/>
                  <a:gd name="T13" fmla="*/ 0 h 13"/>
                  <a:gd name="T14" fmla="*/ 6 w 14"/>
                  <a:gd name="T15" fmla="*/ 0 h 13"/>
                  <a:gd name="T16" fmla="*/ 6 w 14"/>
                  <a:gd name="T17" fmla="*/ 0 h 13"/>
                  <a:gd name="T18" fmla="*/ 1 w 14"/>
                  <a:gd name="T19" fmla="*/ 5 h 13"/>
                  <a:gd name="T20" fmla="*/ 0 w 14"/>
                  <a:gd name="T21" fmla="*/ 6 h 13"/>
                  <a:gd name="T22" fmla="*/ 1 w 14"/>
                  <a:gd name="T23" fmla="*/ 6 h 13"/>
                  <a:gd name="T24" fmla="*/ 4 w 14"/>
                  <a:gd name="T25" fmla="*/ 10 h 13"/>
                  <a:gd name="T26" fmla="*/ 4 w 14"/>
                  <a:gd name="T27" fmla="*/ 10 h 13"/>
                  <a:gd name="T28" fmla="*/ 4 w 14"/>
                  <a:gd name="T29" fmla="*/ 10 h 13"/>
                  <a:gd name="T30" fmla="*/ 8 w 14"/>
                  <a:gd name="T31" fmla="*/ 12 h 13"/>
                  <a:gd name="T32" fmla="*/ 9 w 14"/>
                  <a:gd name="T33" fmla="*/ 13 h 13"/>
                  <a:gd name="T34" fmla="*/ 9 w 14"/>
                  <a:gd name="T35" fmla="*/ 12 h 13"/>
                  <a:gd name="T36" fmla="*/ 13 w 14"/>
                  <a:gd name="T37" fmla="*/ 11 h 13"/>
                  <a:gd name="T38" fmla="*/ 14 w 14"/>
                  <a:gd name="T39" fmla="*/ 11 h 13"/>
                  <a:gd name="T40" fmla="*/ 14 w 14"/>
                  <a:gd name="T41" fmla="*/ 10 h 13"/>
                  <a:gd name="T42" fmla="*/ 14 w 14"/>
                  <a:gd name="T43" fmla="*/ 6 h 13"/>
                  <a:gd name="T44" fmla="*/ 14 w 14"/>
                  <a:gd name="T45" fmla="*/ 6 h 13"/>
                  <a:gd name="T46" fmla="*/ 14 w 14"/>
                  <a:gd name="T47" fmla="*/ 5 h 13"/>
                  <a:gd name="T48" fmla="*/ 6 w 14"/>
                  <a:gd name="T49" fmla="*/ 0 h 13"/>
                  <a:gd name="T50" fmla="*/ 6 w 14"/>
                  <a:gd name="T51" fmla="*/ 0 h 13"/>
                  <a:gd name="T52" fmla="*/ 6 w 14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3">
                    <a:moveTo>
                      <a:pt x="6" y="0"/>
                    </a:moveTo>
                    <a:lnTo>
                      <a:pt x="13" y="6"/>
                    </a:lnTo>
                    <a:lnTo>
                      <a:pt x="13" y="10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" name="Freeform 1871"/>
              <p:cNvSpPr>
                <a:spLocks noEditPoints="1"/>
              </p:cNvSpPr>
              <p:nvPr/>
            </p:nvSpPr>
            <p:spPr bwMode="gray">
              <a:xfrm>
                <a:off x="2619" y="586"/>
                <a:ext cx="14" cy="13"/>
              </a:xfrm>
              <a:custGeom>
                <a:avLst/>
                <a:gdLst>
                  <a:gd name="T0" fmla="*/ 6 w 14"/>
                  <a:gd name="T1" fmla="*/ 0 h 13"/>
                  <a:gd name="T2" fmla="*/ 13 w 14"/>
                  <a:gd name="T3" fmla="*/ 6 h 13"/>
                  <a:gd name="T4" fmla="*/ 13 w 14"/>
                  <a:gd name="T5" fmla="*/ 10 h 13"/>
                  <a:gd name="T6" fmla="*/ 9 w 14"/>
                  <a:gd name="T7" fmla="*/ 12 h 13"/>
                  <a:gd name="T8" fmla="*/ 4 w 14"/>
                  <a:gd name="T9" fmla="*/ 10 h 13"/>
                  <a:gd name="T10" fmla="*/ 1 w 14"/>
                  <a:gd name="T11" fmla="*/ 6 h 13"/>
                  <a:gd name="T12" fmla="*/ 6 w 14"/>
                  <a:gd name="T13" fmla="*/ 0 h 13"/>
                  <a:gd name="T14" fmla="*/ 6 w 14"/>
                  <a:gd name="T15" fmla="*/ 0 h 13"/>
                  <a:gd name="T16" fmla="*/ 6 w 14"/>
                  <a:gd name="T17" fmla="*/ 0 h 13"/>
                  <a:gd name="T18" fmla="*/ 1 w 14"/>
                  <a:gd name="T19" fmla="*/ 5 h 13"/>
                  <a:gd name="T20" fmla="*/ 0 w 14"/>
                  <a:gd name="T21" fmla="*/ 6 h 13"/>
                  <a:gd name="T22" fmla="*/ 1 w 14"/>
                  <a:gd name="T23" fmla="*/ 6 h 13"/>
                  <a:gd name="T24" fmla="*/ 4 w 14"/>
                  <a:gd name="T25" fmla="*/ 10 h 13"/>
                  <a:gd name="T26" fmla="*/ 4 w 14"/>
                  <a:gd name="T27" fmla="*/ 10 h 13"/>
                  <a:gd name="T28" fmla="*/ 4 w 14"/>
                  <a:gd name="T29" fmla="*/ 10 h 13"/>
                  <a:gd name="T30" fmla="*/ 8 w 14"/>
                  <a:gd name="T31" fmla="*/ 12 h 13"/>
                  <a:gd name="T32" fmla="*/ 9 w 14"/>
                  <a:gd name="T33" fmla="*/ 13 h 13"/>
                  <a:gd name="T34" fmla="*/ 9 w 14"/>
                  <a:gd name="T35" fmla="*/ 12 h 13"/>
                  <a:gd name="T36" fmla="*/ 13 w 14"/>
                  <a:gd name="T37" fmla="*/ 11 h 13"/>
                  <a:gd name="T38" fmla="*/ 14 w 14"/>
                  <a:gd name="T39" fmla="*/ 11 h 13"/>
                  <a:gd name="T40" fmla="*/ 14 w 14"/>
                  <a:gd name="T41" fmla="*/ 10 h 13"/>
                  <a:gd name="T42" fmla="*/ 14 w 14"/>
                  <a:gd name="T43" fmla="*/ 6 h 13"/>
                  <a:gd name="T44" fmla="*/ 14 w 14"/>
                  <a:gd name="T45" fmla="*/ 6 h 13"/>
                  <a:gd name="T46" fmla="*/ 14 w 14"/>
                  <a:gd name="T47" fmla="*/ 5 h 13"/>
                  <a:gd name="T48" fmla="*/ 6 w 14"/>
                  <a:gd name="T49" fmla="*/ 0 h 13"/>
                  <a:gd name="T50" fmla="*/ 6 w 14"/>
                  <a:gd name="T51" fmla="*/ 0 h 13"/>
                  <a:gd name="T52" fmla="*/ 6 w 14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3">
                    <a:moveTo>
                      <a:pt x="6" y="0"/>
                    </a:moveTo>
                    <a:lnTo>
                      <a:pt x="13" y="6"/>
                    </a:lnTo>
                    <a:lnTo>
                      <a:pt x="13" y="10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" name="Freeform 1872"/>
              <p:cNvSpPr>
                <a:spLocks/>
              </p:cNvSpPr>
              <p:nvPr/>
            </p:nvSpPr>
            <p:spPr bwMode="gray">
              <a:xfrm>
                <a:off x="2600" y="609"/>
                <a:ext cx="22" cy="11"/>
              </a:xfrm>
              <a:custGeom>
                <a:avLst/>
                <a:gdLst>
                  <a:gd name="T0" fmla="*/ 0 w 22"/>
                  <a:gd name="T1" fmla="*/ 6 h 11"/>
                  <a:gd name="T2" fmla="*/ 0 w 22"/>
                  <a:gd name="T3" fmla="*/ 3 h 11"/>
                  <a:gd name="T4" fmla="*/ 10 w 22"/>
                  <a:gd name="T5" fmla="*/ 0 h 11"/>
                  <a:gd name="T6" fmla="*/ 17 w 22"/>
                  <a:gd name="T7" fmla="*/ 3 h 11"/>
                  <a:gd name="T8" fmla="*/ 22 w 22"/>
                  <a:gd name="T9" fmla="*/ 8 h 11"/>
                  <a:gd name="T10" fmla="*/ 10 w 22"/>
                  <a:gd name="T11" fmla="*/ 11 h 11"/>
                  <a:gd name="T12" fmla="*/ 0 w 22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1">
                    <a:moveTo>
                      <a:pt x="0" y="6"/>
                    </a:moveTo>
                    <a:lnTo>
                      <a:pt x="0" y="3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2" y="8"/>
                    </a:lnTo>
                    <a:lnTo>
                      <a:pt x="10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" name="Freeform 1873"/>
              <p:cNvSpPr>
                <a:spLocks noEditPoints="1"/>
              </p:cNvSpPr>
              <p:nvPr/>
            </p:nvSpPr>
            <p:spPr bwMode="gray">
              <a:xfrm>
                <a:off x="2600" y="608"/>
                <a:ext cx="22" cy="13"/>
              </a:xfrm>
              <a:custGeom>
                <a:avLst/>
                <a:gdLst>
                  <a:gd name="T0" fmla="*/ 10 w 22"/>
                  <a:gd name="T1" fmla="*/ 1 h 13"/>
                  <a:gd name="T2" fmla="*/ 17 w 22"/>
                  <a:gd name="T3" fmla="*/ 4 h 13"/>
                  <a:gd name="T4" fmla="*/ 21 w 22"/>
                  <a:gd name="T5" fmla="*/ 9 h 13"/>
                  <a:gd name="T6" fmla="*/ 10 w 22"/>
                  <a:gd name="T7" fmla="*/ 12 h 13"/>
                  <a:gd name="T8" fmla="*/ 0 w 22"/>
                  <a:gd name="T9" fmla="*/ 6 h 13"/>
                  <a:gd name="T10" fmla="*/ 0 w 22"/>
                  <a:gd name="T11" fmla="*/ 4 h 13"/>
                  <a:gd name="T12" fmla="*/ 10 w 22"/>
                  <a:gd name="T13" fmla="*/ 1 h 13"/>
                  <a:gd name="T14" fmla="*/ 10 w 22"/>
                  <a:gd name="T15" fmla="*/ 0 h 13"/>
                  <a:gd name="T16" fmla="*/ 10 w 22"/>
                  <a:gd name="T17" fmla="*/ 0 h 13"/>
                  <a:gd name="T18" fmla="*/ 0 w 22"/>
                  <a:gd name="T19" fmla="*/ 4 h 13"/>
                  <a:gd name="T20" fmla="*/ 0 w 22"/>
                  <a:gd name="T21" fmla="*/ 4 h 13"/>
                  <a:gd name="T22" fmla="*/ 0 w 22"/>
                  <a:gd name="T23" fmla="*/ 4 h 13"/>
                  <a:gd name="T24" fmla="*/ 0 w 22"/>
                  <a:gd name="T25" fmla="*/ 6 h 13"/>
                  <a:gd name="T26" fmla="*/ 0 w 22"/>
                  <a:gd name="T27" fmla="*/ 7 h 13"/>
                  <a:gd name="T28" fmla="*/ 0 w 22"/>
                  <a:gd name="T29" fmla="*/ 7 h 13"/>
                  <a:gd name="T30" fmla="*/ 10 w 22"/>
                  <a:gd name="T31" fmla="*/ 12 h 13"/>
                  <a:gd name="T32" fmla="*/ 10 w 22"/>
                  <a:gd name="T33" fmla="*/ 13 h 13"/>
                  <a:gd name="T34" fmla="*/ 10 w 22"/>
                  <a:gd name="T35" fmla="*/ 12 h 13"/>
                  <a:gd name="T36" fmla="*/ 22 w 22"/>
                  <a:gd name="T37" fmla="*/ 9 h 13"/>
                  <a:gd name="T38" fmla="*/ 22 w 22"/>
                  <a:gd name="T39" fmla="*/ 9 h 13"/>
                  <a:gd name="T40" fmla="*/ 22 w 22"/>
                  <a:gd name="T41" fmla="*/ 8 h 13"/>
                  <a:gd name="T42" fmla="*/ 17 w 22"/>
                  <a:gd name="T43" fmla="*/ 4 h 13"/>
                  <a:gd name="T44" fmla="*/ 17 w 22"/>
                  <a:gd name="T45" fmla="*/ 4 h 13"/>
                  <a:gd name="T46" fmla="*/ 17 w 22"/>
                  <a:gd name="T47" fmla="*/ 4 h 13"/>
                  <a:gd name="T48" fmla="*/ 10 w 22"/>
                  <a:gd name="T49" fmla="*/ 1 h 13"/>
                  <a:gd name="T50" fmla="*/ 10 w 22"/>
                  <a:gd name="T51" fmla="*/ 0 h 13"/>
                  <a:gd name="T52" fmla="*/ 10 w 22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3">
                    <a:moveTo>
                      <a:pt x="10" y="1"/>
                    </a:moveTo>
                    <a:lnTo>
                      <a:pt x="17" y="4"/>
                    </a:lnTo>
                    <a:lnTo>
                      <a:pt x="21" y="9"/>
                    </a:lnTo>
                    <a:lnTo>
                      <a:pt x="10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0" y="1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" name="Freeform 1874"/>
              <p:cNvSpPr>
                <a:spLocks noEditPoints="1"/>
              </p:cNvSpPr>
              <p:nvPr/>
            </p:nvSpPr>
            <p:spPr bwMode="gray">
              <a:xfrm>
                <a:off x="2600" y="608"/>
                <a:ext cx="22" cy="13"/>
              </a:xfrm>
              <a:custGeom>
                <a:avLst/>
                <a:gdLst>
                  <a:gd name="T0" fmla="*/ 10 w 22"/>
                  <a:gd name="T1" fmla="*/ 1 h 13"/>
                  <a:gd name="T2" fmla="*/ 17 w 22"/>
                  <a:gd name="T3" fmla="*/ 4 h 13"/>
                  <a:gd name="T4" fmla="*/ 21 w 22"/>
                  <a:gd name="T5" fmla="*/ 9 h 13"/>
                  <a:gd name="T6" fmla="*/ 10 w 22"/>
                  <a:gd name="T7" fmla="*/ 12 h 13"/>
                  <a:gd name="T8" fmla="*/ 0 w 22"/>
                  <a:gd name="T9" fmla="*/ 6 h 13"/>
                  <a:gd name="T10" fmla="*/ 0 w 22"/>
                  <a:gd name="T11" fmla="*/ 4 h 13"/>
                  <a:gd name="T12" fmla="*/ 10 w 22"/>
                  <a:gd name="T13" fmla="*/ 1 h 13"/>
                  <a:gd name="T14" fmla="*/ 10 w 22"/>
                  <a:gd name="T15" fmla="*/ 0 h 13"/>
                  <a:gd name="T16" fmla="*/ 10 w 22"/>
                  <a:gd name="T17" fmla="*/ 0 h 13"/>
                  <a:gd name="T18" fmla="*/ 0 w 22"/>
                  <a:gd name="T19" fmla="*/ 4 h 13"/>
                  <a:gd name="T20" fmla="*/ 0 w 22"/>
                  <a:gd name="T21" fmla="*/ 4 h 13"/>
                  <a:gd name="T22" fmla="*/ 0 w 22"/>
                  <a:gd name="T23" fmla="*/ 4 h 13"/>
                  <a:gd name="T24" fmla="*/ 0 w 22"/>
                  <a:gd name="T25" fmla="*/ 6 h 13"/>
                  <a:gd name="T26" fmla="*/ 0 w 22"/>
                  <a:gd name="T27" fmla="*/ 7 h 13"/>
                  <a:gd name="T28" fmla="*/ 0 w 22"/>
                  <a:gd name="T29" fmla="*/ 7 h 13"/>
                  <a:gd name="T30" fmla="*/ 10 w 22"/>
                  <a:gd name="T31" fmla="*/ 12 h 13"/>
                  <a:gd name="T32" fmla="*/ 10 w 22"/>
                  <a:gd name="T33" fmla="*/ 13 h 13"/>
                  <a:gd name="T34" fmla="*/ 10 w 22"/>
                  <a:gd name="T35" fmla="*/ 12 h 13"/>
                  <a:gd name="T36" fmla="*/ 22 w 22"/>
                  <a:gd name="T37" fmla="*/ 9 h 13"/>
                  <a:gd name="T38" fmla="*/ 22 w 22"/>
                  <a:gd name="T39" fmla="*/ 9 h 13"/>
                  <a:gd name="T40" fmla="*/ 22 w 22"/>
                  <a:gd name="T41" fmla="*/ 8 h 13"/>
                  <a:gd name="T42" fmla="*/ 17 w 22"/>
                  <a:gd name="T43" fmla="*/ 4 h 13"/>
                  <a:gd name="T44" fmla="*/ 17 w 22"/>
                  <a:gd name="T45" fmla="*/ 4 h 13"/>
                  <a:gd name="T46" fmla="*/ 17 w 22"/>
                  <a:gd name="T47" fmla="*/ 4 h 13"/>
                  <a:gd name="T48" fmla="*/ 10 w 22"/>
                  <a:gd name="T49" fmla="*/ 1 h 13"/>
                  <a:gd name="T50" fmla="*/ 10 w 22"/>
                  <a:gd name="T51" fmla="*/ 0 h 13"/>
                  <a:gd name="T52" fmla="*/ 10 w 22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3">
                    <a:moveTo>
                      <a:pt x="10" y="1"/>
                    </a:moveTo>
                    <a:lnTo>
                      <a:pt x="17" y="4"/>
                    </a:lnTo>
                    <a:lnTo>
                      <a:pt x="21" y="9"/>
                    </a:lnTo>
                    <a:lnTo>
                      <a:pt x="10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0" y="1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" name="Freeform 1875"/>
              <p:cNvSpPr>
                <a:spLocks/>
              </p:cNvSpPr>
              <p:nvPr/>
            </p:nvSpPr>
            <p:spPr bwMode="gray">
              <a:xfrm>
                <a:off x="2537" y="644"/>
                <a:ext cx="31" cy="12"/>
              </a:xfrm>
              <a:custGeom>
                <a:avLst/>
                <a:gdLst>
                  <a:gd name="T0" fmla="*/ 10 w 31"/>
                  <a:gd name="T1" fmla="*/ 12 h 12"/>
                  <a:gd name="T2" fmla="*/ 1 w 31"/>
                  <a:gd name="T3" fmla="*/ 9 h 12"/>
                  <a:gd name="T4" fmla="*/ 0 w 31"/>
                  <a:gd name="T5" fmla="*/ 6 h 12"/>
                  <a:gd name="T6" fmla="*/ 9 w 31"/>
                  <a:gd name="T7" fmla="*/ 2 h 12"/>
                  <a:gd name="T8" fmla="*/ 23 w 31"/>
                  <a:gd name="T9" fmla="*/ 0 h 12"/>
                  <a:gd name="T10" fmla="*/ 29 w 31"/>
                  <a:gd name="T11" fmla="*/ 3 h 12"/>
                  <a:gd name="T12" fmla="*/ 25 w 31"/>
                  <a:gd name="T13" fmla="*/ 6 h 12"/>
                  <a:gd name="T14" fmla="*/ 31 w 31"/>
                  <a:gd name="T15" fmla="*/ 7 h 12"/>
                  <a:gd name="T16" fmla="*/ 24 w 31"/>
                  <a:gd name="T17" fmla="*/ 12 h 12"/>
                  <a:gd name="T18" fmla="*/ 10 w 31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12">
                    <a:moveTo>
                      <a:pt x="10" y="12"/>
                    </a:moveTo>
                    <a:lnTo>
                      <a:pt x="1" y="9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25" y="6"/>
                    </a:lnTo>
                    <a:lnTo>
                      <a:pt x="31" y="7"/>
                    </a:lnTo>
                    <a:lnTo>
                      <a:pt x="24" y="12"/>
                    </a:lnTo>
                    <a:lnTo>
                      <a:pt x="1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" name="Freeform 1876"/>
              <p:cNvSpPr>
                <a:spLocks noEditPoints="1"/>
              </p:cNvSpPr>
              <p:nvPr/>
            </p:nvSpPr>
            <p:spPr bwMode="gray">
              <a:xfrm>
                <a:off x="2536" y="644"/>
                <a:ext cx="32" cy="13"/>
              </a:xfrm>
              <a:custGeom>
                <a:avLst/>
                <a:gdLst>
                  <a:gd name="T0" fmla="*/ 24 w 32"/>
                  <a:gd name="T1" fmla="*/ 0 h 13"/>
                  <a:gd name="T2" fmla="*/ 30 w 32"/>
                  <a:gd name="T3" fmla="*/ 3 h 13"/>
                  <a:gd name="T4" fmla="*/ 25 w 32"/>
                  <a:gd name="T5" fmla="*/ 6 h 13"/>
                  <a:gd name="T6" fmla="*/ 31 w 32"/>
                  <a:gd name="T7" fmla="*/ 7 h 13"/>
                  <a:gd name="T8" fmla="*/ 25 w 32"/>
                  <a:gd name="T9" fmla="*/ 12 h 13"/>
                  <a:gd name="T10" fmla="*/ 11 w 32"/>
                  <a:gd name="T11" fmla="*/ 12 h 13"/>
                  <a:gd name="T12" fmla="*/ 2 w 32"/>
                  <a:gd name="T13" fmla="*/ 9 h 13"/>
                  <a:gd name="T14" fmla="*/ 1 w 32"/>
                  <a:gd name="T15" fmla="*/ 6 h 13"/>
                  <a:gd name="T16" fmla="*/ 10 w 32"/>
                  <a:gd name="T17" fmla="*/ 2 h 13"/>
                  <a:gd name="T18" fmla="*/ 24 w 32"/>
                  <a:gd name="T19" fmla="*/ 0 h 13"/>
                  <a:gd name="T20" fmla="*/ 24 w 32"/>
                  <a:gd name="T21" fmla="*/ 0 h 13"/>
                  <a:gd name="T22" fmla="*/ 24 w 32"/>
                  <a:gd name="T23" fmla="*/ 0 h 13"/>
                  <a:gd name="T24" fmla="*/ 10 w 32"/>
                  <a:gd name="T25" fmla="*/ 1 h 13"/>
                  <a:gd name="T26" fmla="*/ 10 w 32"/>
                  <a:gd name="T27" fmla="*/ 1 h 13"/>
                  <a:gd name="T28" fmla="*/ 10 w 32"/>
                  <a:gd name="T29" fmla="*/ 1 h 13"/>
                  <a:gd name="T30" fmla="*/ 1 w 32"/>
                  <a:gd name="T31" fmla="*/ 6 h 13"/>
                  <a:gd name="T32" fmla="*/ 0 w 32"/>
                  <a:gd name="T33" fmla="*/ 6 h 13"/>
                  <a:gd name="T34" fmla="*/ 1 w 32"/>
                  <a:gd name="T35" fmla="*/ 6 h 13"/>
                  <a:gd name="T36" fmla="*/ 2 w 32"/>
                  <a:gd name="T37" fmla="*/ 9 h 13"/>
                  <a:gd name="T38" fmla="*/ 2 w 32"/>
                  <a:gd name="T39" fmla="*/ 9 h 13"/>
                  <a:gd name="T40" fmla="*/ 2 w 32"/>
                  <a:gd name="T41" fmla="*/ 9 h 13"/>
                  <a:gd name="T42" fmla="*/ 11 w 32"/>
                  <a:gd name="T43" fmla="*/ 13 h 13"/>
                  <a:gd name="T44" fmla="*/ 11 w 32"/>
                  <a:gd name="T45" fmla="*/ 13 h 13"/>
                  <a:gd name="T46" fmla="*/ 11 w 32"/>
                  <a:gd name="T47" fmla="*/ 13 h 13"/>
                  <a:gd name="T48" fmla="*/ 25 w 32"/>
                  <a:gd name="T49" fmla="*/ 13 h 13"/>
                  <a:gd name="T50" fmla="*/ 25 w 32"/>
                  <a:gd name="T51" fmla="*/ 13 h 13"/>
                  <a:gd name="T52" fmla="*/ 25 w 32"/>
                  <a:gd name="T53" fmla="*/ 13 h 13"/>
                  <a:gd name="T54" fmla="*/ 32 w 32"/>
                  <a:gd name="T55" fmla="*/ 8 h 13"/>
                  <a:gd name="T56" fmla="*/ 32 w 32"/>
                  <a:gd name="T57" fmla="*/ 7 h 13"/>
                  <a:gd name="T58" fmla="*/ 31 w 32"/>
                  <a:gd name="T59" fmla="*/ 7 h 13"/>
                  <a:gd name="T60" fmla="*/ 26 w 32"/>
                  <a:gd name="T61" fmla="*/ 6 h 13"/>
                  <a:gd name="T62" fmla="*/ 30 w 32"/>
                  <a:gd name="T63" fmla="*/ 3 h 13"/>
                  <a:gd name="T64" fmla="*/ 31 w 32"/>
                  <a:gd name="T65" fmla="*/ 3 h 13"/>
                  <a:gd name="T66" fmla="*/ 30 w 32"/>
                  <a:gd name="T67" fmla="*/ 2 h 13"/>
                  <a:gd name="T68" fmla="*/ 24 w 32"/>
                  <a:gd name="T69" fmla="*/ 0 h 13"/>
                  <a:gd name="T70" fmla="*/ 24 w 32"/>
                  <a:gd name="T71" fmla="*/ 0 h 13"/>
                  <a:gd name="T72" fmla="*/ 24 w 32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3">
                    <a:moveTo>
                      <a:pt x="24" y="0"/>
                    </a:moveTo>
                    <a:lnTo>
                      <a:pt x="30" y="3"/>
                    </a:lnTo>
                    <a:lnTo>
                      <a:pt x="25" y="6"/>
                    </a:lnTo>
                    <a:lnTo>
                      <a:pt x="31" y="7"/>
                    </a:lnTo>
                    <a:lnTo>
                      <a:pt x="25" y="12"/>
                    </a:lnTo>
                    <a:lnTo>
                      <a:pt x="11" y="12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10" y="2"/>
                    </a:lnTo>
                    <a:lnTo>
                      <a:pt x="24" y="0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26" y="6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" name="Freeform 1877"/>
              <p:cNvSpPr>
                <a:spLocks noEditPoints="1"/>
              </p:cNvSpPr>
              <p:nvPr/>
            </p:nvSpPr>
            <p:spPr bwMode="gray">
              <a:xfrm>
                <a:off x="2536" y="644"/>
                <a:ext cx="32" cy="13"/>
              </a:xfrm>
              <a:custGeom>
                <a:avLst/>
                <a:gdLst>
                  <a:gd name="T0" fmla="*/ 24 w 32"/>
                  <a:gd name="T1" fmla="*/ 0 h 13"/>
                  <a:gd name="T2" fmla="*/ 30 w 32"/>
                  <a:gd name="T3" fmla="*/ 3 h 13"/>
                  <a:gd name="T4" fmla="*/ 25 w 32"/>
                  <a:gd name="T5" fmla="*/ 6 h 13"/>
                  <a:gd name="T6" fmla="*/ 31 w 32"/>
                  <a:gd name="T7" fmla="*/ 7 h 13"/>
                  <a:gd name="T8" fmla="*/ 25 w 32"/>
                  <a:gd name="T9" fmla="*/ 12 h 13"/>
                  <a:gd name="T10" fmla="*/ 11 w 32"/>
                  <a:gd name="T11" fmla="*/ 12 h 13"/>
                  <a:gd name="T12" fmla="*/ 2 w 32"/>
                  <a:gd name="T13" fmla="*/ 9 h 13"/>
                  <a:gd name="T14" fmla="*/ 1 w 32"/>
                  <a:gd name="T15" fmla="*/ 6 h 13"/>
                  <a:gd name="T16" fmla="*/ 10 w 32"/>
                  <a:gd name="T17" fmla="*/ 2 h 13"/>
                  <a:gd name="T18" fmla="*/ 24 w 32"/>
                  <a:gd name="T19" fmla="*/ 0 h 13"/>
                  <a:gd name="T20" fmla="*/ 24 w 32"/>
                  <a:gd name="T21" fmla="*/ 0 h 13"/>
                  <a:gd name="T22" fmla="*/ 24 w 32"/>
                  <a:gd name="T23" fmla="*/ 0 h 13"/>
                  <a:gd name="T24" fmla="*/ 10 w 32"/>
                  <a:gd name="T25" fmla="*/ 1 h 13"/>
                  <a:gd name="T26" fmla="*/ 10 w 32"/>
                  <a:gd name="T27" fmla="*/ 1 h 13"/>
                  <a:gd name="T28" fmla="*/ 10 w 32"/>
                  <a:gd name="T29" fmla="*/ 1 h 13"/>
                  <a:gd name="T30" fmla="*/ 1 w 32"/>
                  <a:gd name="T31" fmla="*/ 6 h 13"/>
                  <a:gd name="T32" fmla="*/ 0 w 32"/>
                  <a:gd name="T33" fmla="*/ 6 h 13"/>
                  <a:gd name="T34" fmla="*/ 1 w 32"/>
                  <a:gd name="T35" fmla="*/ 6 h 13"/>
                  <a:gd name="T36" fmla="*/ 2 w 32"/>
                  <a:gd name="T37" fmla="*/ 9 h 13"/>
                  <a:gd name="T38" fmla="*/ 2 w 32"/>
                  <a:gd name="T39" fmla="*/ 9 h 13"/>
                  <a:gd name="T40" fmla="*/ 2 w 32"/>
                  <a:gd name="T41" fmla="*/ 9 h 13"/>
                  <a:gd name="T42" fmla="*/ 11 w 32"/>
                  <a:gd name="T43" fmla="*/ 13 h 13"/>
                  <a:gd name="T44" fmla="*/ 11 w 32"/>
                  <a:gd name="T45" fmla="*/ 13 h 13"/>
                  <a:gd name="T46" fmla="*/ 11 w 32"/>
                  <a:gd name="T47" fmla="*/ 13 h 13"/>
                  <a:gd name="T48" fmla="*/ 25 w 32"/>
                  <a:gd name="T49" fmla="*/ 13 h 13"/>
                  <a:gd name="T50" fmla="*/ 25 w 32"/>
                  <a:gd name="T51" fmla="*/ 13 h 13"/>
                  <a:gd name="T52" fmla="*/ 25 w 32"/>
                  <a:gd name="T53" fmla="*/ 13 h 13"/>
                  <a:gd name="T54" fmla="*/ 32 w 32"/>
                  <a:gd name="T55" fmla="*/ 8 h 13"/>
                  <a:gd name="T56" fmla="*/ 32 w 32"/>
                  <a:gd name="T57" fmla="*/ 7 h 13"/>
                  <a:gd name="T58" fmla="*/ 31 w 32"/>
                  <a:gd name="T59" fmla="*/ 7 h 13"/>
                  <a:gd name="T60" fmla="*/ 26 w 32"/>
                  <a:gd name="T61" fmla="*/ 6 h 13"/>
                  <a:gd name="T62" fmla="*/ 30 w 32"/>
                  <a:gd name="T63" fmla="*/ 3 h 13"/>
                  <a:gd name="T64" fmla="*/ 31 w 32"/>
                  <a:gd name="T65" fmla="*/ 3 h 13"/>
                  <a:gd name="T66" fmla="*/ 30 w 32"/>
                  <a:gd name="T67" fmla="*/ 2 h 13"/>
                  <a:gd name="T68" fmla="*/ 24 w 32"/>
                  <a:gd name="T69" fmla="*/ 0 h 13"/>
                  <a:gd name="T70" fmla="*/ 24 w 32"/>
                  <a:gd name="T71" fmla="*/ 0 h 13"/>
                  <a:gd name="T72" fmla="*/ 24 w 32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3">
                    <a:moveTo>
                      <a:pt x="24" y="0"/>
                    </a:moveTo>
                    <a:lnTo>
                      <a:pt x="30" y="3"/>
                    </a:lnTo>
                    <a:lnTo>
                      <a:pt x="25" y="6"/>
                    </a:lnTo>
                    <a:lnTo>
                      <a:pt x="31" y="7"/>
                    </a:lnTo>
                    <a:lnTo>
                      <a:pt x="25" y="12"/>
                    </a:lnTo>
                    <a:lnTo>
                      <a:pt x="11" y="12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10" y="2"/>
                    </a:lnTo>
                    <a:lnTo>
                      <a:pt x="24" y="0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26" y="6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" name="Freeform 1878"/>
              <p:cNvSpPr>
                <a:spLocks/>
              </p:cNvSpPr>
              <p:nvPr/>
            </p:nvSpPr>
            <p:spPr bwMode="gray">
              <a:xfrm>
                <a:off x="2560" y="657"/>
                <a:ext cx="36" cy="14"/>
              </a:xfrm>
              <a:custGeom>
                <a:avLst/>
                <a:gdLst>
                  <a:gd name="T0" fmla="*/ 13 w 36"/>
                  <a:gd name="T1" fmla="*/ 6 h 14"/>
                  <a:gd name="T2" fmla="*/ 0 w 36"/>
                  <a:gd name="T3" fmla="*/ 2 h 14"/>
                  <a:gd name="T4" fmla="*/ 15 w 36"/>
                  <a:gd name="T5" fmla="*/ 0 h 14"/>
                  <a:gd name="T6" fmla="*/ 31 w 36"/>
                  <a:gd name="T7" fmla="*/ 2 h 14"/>
                  <a:gd name="T8" fmla="*/ 36 w 36"/>
                  <a:gd name="T9" fmla="*/ 6 h 14"/>
                  <a:gd name="T10" fmla="*/ 33 w 36"/>
                  <a:gd name="T11" fmla="*/ 14 h 14"/>
                  <a:gd name="T12" fmla="*/ 13 w 36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4">
                    <a:moveTo>
                      <a:pt x="13" y="6"/>
                    </a:moveTo>
                    <a:lnTo>
                      <a:pt x="0" y="2"/>
                    </a:lnTo>
                    <a:lnTo>
                      <a:pt x="15" y="0"/>
                    </a:lnTo>
                    <a:lnTo>
                      <a:pt x="31" y="2"/>
                    </a:lnTo>
                    <a:lnTo>
                      <a:pt x="36" y="6"/>
                    </a:lnTo>
                    <a:lnTo>
                      <a:pt x="33" y="14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" name="Freeform 1879"/>
              <p:cNvSpPr>
                <a:spLocks noEditPoints="1"/>
              </p:cNvSpPr>
              <p:nvPr/>
            </p:nvSpPr>
            <p:spPr bwMode="gray">
              <a:xfrm>
                <a:off x="2559" y="657"/>
                <a:ext cx="38" cy="14"/>
              </a:xfrm>
              <a:custGeom>
                <a:avLst/>
                <a:gdLst>
                  <a:gd name="T0" fmla="*/ 16 w 38"/>
                  <a:gd name="T1" fmla="*/ 0 h 14"/>
                  <a:gd name="T2" fmla="*/ 32 w 38"/>
                  <a:gd name="T3" fmla="*/ 2 h 14"/>
                  <a:gd name="T4" fmla="*/ 37 w 38"/>
                  <a:gd name="T5" fmla="*/ 6 h 14"/>
                  <a:gd name="T6" fmla="*/ 34 w 38"/>
                  <a:gd name="T7" fmla="*/ 13 h 14"/>
                  <a:gd name="T8" fmla="*/ 14 w 38"/>
                  <a:gd name="T9" fmla="*/ 5 h 14"/>
                  <a:gd name="T10" fmla="*/ 2 w 38"/>
                  <a:gd name="T11" fmla="*/ 2 h 14"/>
                  <a:gd name="T12" fmla="*/ 16 w 38"/>
                  <a:gd name="T13" fmla="*/ 0 h 14"/>
                  <a:gd name="T14" fmla="*/ 16 w 38"/>
                  <a:gd name="T15" fmla="*/ 0 h 14"/>
                  <a:gd name="T16" fmla="*/ 16 w 38"/>
                  <a:gd name="T17" fmla="*/ 0 h 14"/>
                  <a:gd name="T18" fmla="*/ 2 w 38"/>
                  <a:gd name="T19" fmla="*/ 2 h 14"/>
                  <a:gd name="T20" fmla="*/ 0 w 38"/>
                  <a:gd name="T21" fmla="*/ 2 h 14"/>
                  <a:gd name="T22" fmla="*/ 2 w 38"/>
                  <a:gd name="T23" fmla="*/ 3 h 14"/>
                  <a:gd name="T24" fmla="*/ 14 w 38"/>
                  <a:gd name="T25" fmla="*/ 6 h 14"/>
                  <a:gd name="T26" fmla="*/ 34 w 38"/>
                  <a:gd name="T27" fmla="*/ 14 h 14"/>
                  <a:gd name="T28" fmla="*/ 34 w 38"/>
                  <a:gd name="T29" fmla="*/ 14 h 14"/>
                  <a:gd name="T30" fmla="*/ 34 w 38"/>
                  <a:gd name="T31" fmla="*/ 14 h 14"/>
                  <a:gd name="T32" fmla="*/ 37 w 38"/>
                  <a:gd name="T33" fmla="*/ 6 h 14"/>
                  <a:gd name="T34" fmla="*/ 38 w 38"/>
                  <a:gd name="T35" fmla="*/ 6 h 14"/>
                  <a:gd name="T36" fmla="*/ 37 w 38"/>
                  <a:gd name="T37" fmla="*/ 6 h 14"/>
                  <a:gd name="T38" fmla="*/ 33 w 38"/>
                  <a:gd name="T39" fmla="*/ 2 h 14"/>
                  <a:gd name="T40" fmla="*/ 32 w 38"/>
                  <a:gd name="T41" fmla="*/ 2 h 14"/>
                  <a:gd name="T42" fmla="*/ 32 w 38"/>
                  <a:gd name="T43" fmla="*/ 2 h 14"/>
                  <a:gd name="T44" fmla="*/ 16 w 38"/>
                  <a:gd name="T45" fmla="*/ 0 h 14"/>
                  <a:gd name="T46" fmla="*/ 16 w 38"/>
                  <a:gd name="T47" fmla="*/ 0 h 14"/>
                  <a:gd name="T48" fmla="*/ 16 w 38"/>
                  <a:gd name="T4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14">
                    <a:moveTo>
                      <a:pt x="16" y="0"/>
                    </a:moveTo>
                    <a:lnTo>
                      <a:pt x="32" y="2"/>
                    </a:lnTo>
                    <a:lnTo>
                      <a:pt x="37" y="6"/>
                    </a:lnTo>
                    <a:lnTo>
                      <a:pt x="34" y="13"/>
                    </a:lnTo>
                    <a:lnTo>
                      <a:pt x="14" y="5"/>
                    </a:lnTo>
                    <a:lnTo>
                      <a:pt x="2" y="2"/>
                    </a:lnTo>
                    <a:lnTo>
                      <a:pt x="16" y="0"/>
                    </a:ln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14" y="6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" name="Freeform 1880"/>
              <p:cNvSpPr>
                <a:spLocks noEditPoints="1"/>
              </p:cNvSpPr>
              <p:nvPr/>
            </p:nvSpPr>
            <p:spPr bwMode="gray">
              <a:xfrm>
                <a:off x="2559" y="657"/>
                <a:ext cx="38" cy="14"/>
              </a:xfrm>
              <a:custGeom>
                <a:avLst/>
                <a:gdLst>
                  <a:gd name="T0" fmla="*/ 16 w 38"/>
                  <a:gd name="T1" fmla="*/ 0 h 14"/>
                  <a:gd name="T2" fmla="*/ 32 w 38"/>
                  <a:gd name="T3" fmla="*/ 2 h 14"/>
                  <a:gd name="T4" fmla="*/ 37 w 38"/>
                  <a:gd name="T5" fmla="*/ 6 h 14"/>
                  <a:gd name="T6" fmla="*/ 34 w 38"/>
                  <a:gd name="T7" fmla="*/ 13 h 14"/>
                  <a:gd name="T8" fmla="*/ 14 w 38"/>
                  <a:gd name="T9" fmla="*/ 5 h 14"/>
                  <a:gd name="T10" fmla="*/ 2 w 38"/>
                  <a:gd name="T11" fmla="*/ 2 h 14"/>
                  <a:gd name="T12" fmla="*/ 16 w 38"/>
                  <a:gd name="T13" fmla="*/ 0 h 14"/>
                  <a:gd name="T14" fmla="*/ 16 w 38"/>
                  <a:gd name="T15" fmla="*/ 0 h 14"/>
                  <a:gd name="T16" fmla="*/ 16 w 38"/>
                  <a:gd name="T17" fmla="*/ 0 h 14"/>
                  <a:gd name="T18" fmla="*/ 2 w 38"/>
                  <a:gd name="T19" fmla="*/ 2 h 14"/>
                  <a:gd name="T20" fmla="*/ 0 w 38"/>
                  <a:gd name="T21" fmla="*/ 2 h 14"/>
                  <a:gd name="T22" fmla="*/ 2 w 38"/>
                  <a:gd name="T23" fmla="*/ 3 h 14"/>
                  <a:gd name="T24" fmla="*/ 14 w 38"/>
                  <a:gd name="T25" fmla="*/ 6 h 14"/>
                  <a:gd name="T26" fmla="*/ 34 w 38"/>
                  <a:gd name="T27" fmla="*/ 14 h 14"/>
                  <a:gd name="T28" fmla="*/ 34 w 38"/>
                  <a:gd name="T29" fmla="*/ 14 h 14"/>
                  <a:gd name="T30" fmla="*/ 34 w 38"/>
                  <a:gd name="T31" fmla="*/ 14 h 14"/>
                  <a:gd name="T32" fmla="*/ 37 w 38"/>
                  <a:gd name="T33" fmla="*/ 6 h 14"/>
                  <a:gd name="T34" fmla="*/ 38 w 38"/>
                  <a:gd name="T35" fmla="*/ 6 h 14"/>
                  <a:gd name="T36" fmla="*/ 37 w 38"/>
                  <a:gd name="T37" fmla="*/ 6 h 14"/>
                  <a:gd name="T38" fmla="*/ 33 w 38"/>
                  <a:gd name="T39" fmla="*/ 2 h 14"/>
                  <a:gd name="T40" fmla="*/ 32 w 38"/>
                  <a:gd name="T41" fmla="*/ 2 h 14"/>
                  <a:gd name="T42" fmla="*/ 32 w 38"/>
                  <a:gd name="T43" fmla="*/ 2 h 14"/>
                  <a:gd name="T44" fmla="*/ 16 w 38"/>
                  <a:gd name="T45" fmla="*/ 0 h 14"/>
                  <a:gd name="T46" fmla="*/ 16 w 38"/>
                  <a:gd name="T47" fmla="*/ 0 h 14"/>
                  <a:gd name="T48" fmla="*/ 16 w 38"/>
                  <a:gd name="T4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14">
                    <a:moveTo>
                      <a:pt x="16" y="0"/>
                    </a:moveTo>
                    <a:lnTo>
                      <a:pt x="32" y="2"/>
                    </a:lnTo>
                    <a:lnTo>
                      <a:pt x="37" y="6"/>
                    </a:lnTo>
                    <a:lnTo>
                      <a:pt x="34" y="13"/>
                    </a:lnTo>
                    <a:lnTo>
                      <a:pt x="14" y="5"/>
                    </a:lnTo>
                    <a:lnTo>
                      <a:pt x="2" y="2"/>
                    </a:lnTo>
                    <a:lnTo>
                      <a:pt x="16" y="0"/>
                    </a:lnTo>
                    <a:moveTo>
                      <a:pt x="16" y="0"/>
                    </a:moveTo>
                    <a:lnTo>
                      <a:pt x="1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14" y="6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" name="Freeform 1881"/>
              <p:cNvSpPr>
                <a:spLocks/>
              </p:cNvSpPr>
              <p:nvPr/>
            </p:nvSpPr>
            <p:spPr bwMode="gray">
              <a:xfrm>
                <a:off x="2552" y="666"/>
                <a:ext cx="44" cy="23"/>
              </a:xfrm>
              <a:custGeom>
                <a:avLst/>
                <a:gdLst>
                  <a:gd name="T0" fmla="*/ 15 w 44"/>
                  <a:gd name="T1" fmla="*/ 15 h 23"/>
                  <a:gd name="T2" fmla="*/ 0 w 44"/>
                  <a:gd name="T3" fmla="*/ 4 h 23"/>
                  <a:gd name="T4" fmla="*/ 4 w 44"/>
                  <a:gd name="T5" fmla="*/ 0 h 23"/>
                  <a:gd name="T6" fmla="*/ 21 w 44"/>
                  <a:gd name="T7" fmla="*/ 0 h 23"/>
                  <a:gd name="T8" fmla="*/ 33 w 44"/>
                  <a:gd name="T9" fmla="*/ 7 h 23"/>
                  <a:gd name="T10" fmla="*/ 44 w 44"/>
                  <a:gd name="T11" fmla="*/ 9 h 23"/>
                  <a:gd name="T12" fmla="*/ 44 w 44"/>
                  <a:gd name="T13" fmla="*/ 12 h 23"/>
                  <a:gd name="T14" fmla="*/ 39 w 44"/>
                  <a:gd name="T15" fmla="*/ 15 h 23"/>
                  <a:gd name="T16" fmla="*/ 40 w 44"/>
                  <a:gd name="T17" fmla="*/ 19 h 23"/>
                  <a:gd name="T18" fmla="*/ 37 w 44"/>
                  <a:gd name="T19" fmla="*/ 23 h 23"/>
                  <a:gd name="T20" fmla="*/ 15 w 44"/>
                  <a:gd name="T21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23">
                    <a:moveTo>
                      <a:pt x="15" y="15"/>
                    </a:moveTo>
                    <a:lnTo>
                      <a:pt x="0" y="4"/>
                    </a:lnTo>
                    <a:lnTo>
                      <a:pt x="4" y="0"/>
                    </a:lnTo>
                    <a:lnTo>
                      <a:pt x="21" y="0"/>
                    </a:lnTo>
                    <a:lnTo>
                      <a:pt x="33" y="7"/>
                    </a:lnTo>
                    <a:lnTo>
                      <a:pt x="44" y="9"/>
                    </a:lnTo>
                    <a:lnTo>
                      <a:pt x="44" y="12"/>
                    </a:lnTo>
                    <a:lnTo>
                      <a:pt x="39" y="15"/>
                    </a:lnTo>
                    <a:lnTo>
                      <a:pt x="40" y="19"/>
                    </a:lnTo>
                    <a:lnTo>
                      <a:pt x="37" y="23"/>
                    </a:lnTo>
                    <a:lnTo>
                      <a:pt x="15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" name="Freeform 1882"/>
              <p:cNvSpPr>
                <a:spLocks noEditPoints="1"/>
              </p:cNvSpPr>
              <p:nvPr/>
            </p:nvSpPr>
            <p:spPr bwMode="gray">
              <a:xfrm>
                <a:off x="2551" y="666"/>
                <a:ext cx="45" cy="23"/>
              </a:xfrm>
              <a:custGeom>
                <a:avLst/>
                <a:gdLst>
                  <a:gd name="T0" fmla="*/ 22 w 45"/>
                  <a:gd name="T1" fmla="*/ 0 h 23"/>
                  <a:gd name="T2" fmla="*/ 34 w 45"/>
                  <a:gd name="T3" fmla="*/ 7 h 23"/>
                  <a:gd name="T4" fmla="*/ 45 w 45"/>
                  <a:gd name="T5" fmla="*/ 9 h 23"/>
                  <a:gd name="T6" fmla="*/ 45 w 45"/>
                  <a:gd name="T7" fmla="*/ 12 h 23"/>
                  <a:gd name="T8" fmla="*/ 40 w 45"/>
                  <a:gd name="T9" fmla="*/ 15 h 23"/>
                  <a:gd name="T10" fmla="*/ 40 w 45"/>
                  <a:gd name="T11" fmla="*/ 19 h 23"/>
                  <a:gd name="T12" fmla="*/ 37 w 45"/>
                  <a:gd name="T13" fmla="*/ 22 h 23"/>
                  <a:gd name="T14" fmla="*/ 16 w 45"/>
                  <a:gd name="T15" fmla="*/ 14 h 23"/>
                  <a:gd name="T16" fmla="*/ 1 w 45"/>
                  <a:gd name="T17" fmla="*/ 4 h 23"/>
                  <a:gd name="T18" fmla="*/ 5 w 45"/>
                  <a:gd name="T19" fmla="*/ 0 h 23"/>
                  <a:gd name="T20" fmla="*/ 22 w 45"/>
                  <a:gd name="T21" fmla="*/ 0 h 23"/>
                  <a:gd name="T22" fmla="*/ 23 w 45"/>
                  <a:gd name="T23" fmla="*/ 0 h 23"/>
                  <a:gd name="T24" fmla="*/ 22 w 45"/>
                  <a:gd name="T25" fmla="*/ 0 h 23"/>
                  <a:gd name="T26" fmla="*/ 5 w 45"/>
                  <a:gd name="T27" fmla="*/ 0 h 23"/>
                  <a:gd name="T28" fmla="*/ 5 w 45"/>
                  <a:gd name="T29" fmla="*/ 0 h 23"/>
                  <a:gd name="T30" fmla="*/ 5 w 45"/>
                  <a:gd name="T31" fmla="*/ 0 h 23"/>
                  <a:gd name="T32" fmla="*/ 1 w 45"/>
                  <a:gd name="T33" fmla="*/ 3 h 23"/>
                  <a:gd name="T34" fmla="*/ 0 w 45"/>
                  <a:gd name="T35" fmla="*/ 4 h 23"/>
                  <a:gd name="T36" fmla="*/ 1 w 45"/>
                  <a:gd name="T37" fmla="*/ 4 h 23"/>
                  <a:gd name="T38" fmla="*/ 16 w 45"/>
                  <a:gd name="T39" fmla="*/ 15 h 23"/>
                  <a:gd name="T40" fmla="*/ 16 w 45"/>
                  <a:gd name="T41" fmla="*/ 15 h 23"/>
                  <a:gd name="T42" fmla="*/ 16 w 45"/>
                  <a:gd name="T43" fmla="*/ 15 h 23"/>
                  <a:gd name="T44" fmla="*/ 37 w 45"/>
                  <a:gd name="T45" fmla="*/ 23 h 23"/>
                  <a:gd name="T46" fmla="*/ 38 w 45"/>
                  <a:gd name="T47" fmla="*/ 23 h 23"/>
                  <a:gd name="T48" fmla="*/ 38 w 45"/>
                  <a:gd name="T49" fmla="*/ 23 h 23"/>
                  <a:gd name="T50" fmla="*/ 41 w 45"/>
                  <a:gd name="T51" fmla="*/ 20 h 23"/>
                  <a:gd name="T52" fmla="*/ 41 w 45"/>
                  <a:gd name="T53" fmla="*/ 19 h 23"/>
                  <a:gd name="T54" fmla="*/ 41 w 45"/>
                  <a:gd name="T55" fmla="*/ 19 h 23"/>
                  <a:gd name="T56" fmla="*/ 41 w 45"/>
                  <a:gd name="T57" fmla="*/ 15 h 23"/>
                  <a:gd name="T58" fmla="*/ 45 w 45"/>
                  <a:gd name="T59" fmla="*/ 13 h 23"/>
                  <a:gd name="T60" fmla="*/ 45 w 45"/>
                  <a:gd name="T61" fmla="*/ 12 h 23"/>
                  <a:gd name="T62" fmla="*/ 45 w 45"/>
                  <a:gd name="T63" fmla="*/ 12 h 23"/>
                  <a:gd name="T64" fmla="*/ 45 w 45"/>
                  <a:gd name="T65" fmla="*/ 9 h 23"/>
                  <a:gd name="T66" fmla="*/ 45 w 45"/>
                  <a:gd name="T67" fmla="*/ 9 h 23"/>
                  <a:gd name="T68" fmla="*/ 45 w 45"/>
                  <a:gd name="T69" fmla="*/ 9 h 23"/>
                  <a:gd name="T70" fmla="*/ 34 w 45"/>
                  <a:gd name="T71" fmla="*/ 7 h 23"/>
                  <a:gd name="T72" fmla="*/ 23 w 45"/>
                  <a:gd name="T73" fmla="*/ 0 h 23"/>
                  <a:gd name="T74" fmla="*/ 23 w 45"/>
                  <a:gd name="T75" fmla="*/ 0 h 23"/>
                  <a:gd name="T76" fmla="*/ 23 w 45"/>
                  <a:gd name="T7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5" h="23">
                    <a:moveTo>
                      <a:pt x="22" y="0"/>
                    </a:moveTo>
                    <a:lnTo>
                      <a:pt x="34" y="7"/>
                    </a:lnTo>
                    <a:lnTo>
                      <a:pt x="45" y="9"/>
                    </a:lnTo>
                    <a:lnTo>
                      <a:pt x="45" y="12"/>
                    </a:lnTo>
                    <a:lnTo>
                      <a:pt x="40" y="15"/>
                    </a:lnTo>
                    <a:lnTo>
                      <a:pt x="40" y="19"/>
                    </a:lnTo>
                    <a:lnTo>
                      <a:pt x="37" y="22"/>
                    </a:lnTo>
                    <a:lnTo>
                      <a:pt x="16" y="14"/>
                    </a:lnTo>
                    <a:lnTo>
                      <a:pt x="1" y="4"/>
                    </a:lnTo>
                    <a:lnTo>
                      <a:pt x="5" y="0"/>
                    </a:lnTo>
                    <a:lnTo>
                      <a:pt x="22" y="0"/>
                    </a:lnTo>
                    <a:close/>
                    <a:moveTo>
                      <a:pt x="23" y="0"/>
                    </a:moveTo>
                    <a:lnTo>
                      <a:pt x="2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41" y="20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1" y="15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34" y="7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" name="Freeform 1883"/>
              <p:cNvSpPr>
                <a:spLocks noEditPoints="1"/>
              </p:cNvSpPr>
              <p:nvPr/>
            </p:nvSpPr>
            <p:spPr bwMode="gray">
              <a:xfrm>
                <a:off x="2551" y="666"/>
                <a:ext cx="45" cy="23"/>
              </a:xfrm>
              <a:custGeom>
                <a:avLst/>
                <a:gdLst>
                  <a:gd name="T0" fmla="*/ 22 w 45"/>
                  <a:gd name="T1" fmla="*/ 0 h 23"/>
                  <a:gd name="T2" fmla="*/ 34 w 45"/>
                  <a:gd name="T3" fmla="*/ 7 h 23"/>
                  <a:gd name="T4" fmla="*/ 45 w 45"/>
                  <a:gd name="T5" fmla="*/ 9 h 23"/>
                  <a:gd name="T6" fmla="*/ 45 w 45"/>
                  <a:gd name="T7" fmla="*/ 12 h 23"/>
                  <a:gd name="T8" fmla="*/ 40 w 45"/>
                  <a:gd name="T9" fmla="*/ 15 h 23"/>
                  <a:gd name="T10" fmla="*/ 40 w 45"/>
                  <a:gd name="T11" fmla="*/ 19 h 23"/>
                  <a:gd name="T12" fmla="*/ 37 w 45"/>
                  <a:gd name="T13" fmla="*/ 22 h 23"/>
                  <a:gd name="T14" fmla="*/ 16 w 45"/>
                  <a:gd name="T15" fmla="*/ 14 h 23"/>
                  <a:gd name="T16" fmla="*/ 1 w 45"/>
                  <a:gd name="T17" fmla="*/ 4 h 23"/>
                  <a:gd name="T18" fmla="*/ 5 w 45"/>
                  <a:gd name="T19" fmla="*/ 0 h 23"/>
                  <a:gd name="T20" fmla="*/ 22 w 45"/>
                  <a:gd name="T21" fmla="*/ 0 h 23"/>
                  <a:gd name="T22" fmla="*/ 23 w 45"/>
                  <a:gd name="T23" fmla="*/ 0 h 23"/>
                  <a:gd name="T24" fmla="*/ 22 w 45"/>
                  <a:gd name="T25" fmla="*/ 0 h 23"/>
                  <a:gd name="T26" fmla="*/ 5 w 45"/>
                  <a:gd name="T27" fmla="*/ 0 h 23"/>
                  <a:gd name="T28" fmla="*/ 5 w 45"/>
                  <a:gd name="T29" fmla="*/ 0 h 23"/>
                  <a:gd name="T30" fmla="*/ 5 w 45"/>
                  <a:gd name="T31" fmla="*/ 0 h 23"/>
                  <a:gd name="T32" fmla="*/ 1 w 45"/>
                  <a:gd name="T33" fmla="*/ 3 h 23"/>
                  <a:gd name="T34" fmla="*/ 0 w 45"/>
                  <a:gd name="T35" fmla="*/ 4 h 23"/>
                  <a:gd name="T36" fmla="*/ 1 w 45"/>
                  <a:gd name="T37" fmla="*/ 4 h 23"/>
                  <a:gd name="T38" fmla="*/ 16 w 45"/>
                  <a:gd name="T39" fmla="*/ 15 h 23"/>
                  <a:gd name="T40" fmla="*/ 16 w 45"/>
                  <a:gd name="T41" fmla="*/ 15 h 23"/>
                  <a:gd name="T42" fmla="*/ 16 w 45"/>
                  <a:gd name="T43" fmla="*/ 15 h 23"/>
                  <a:gd name="T44" fmla="*/ 37 w 45"/>
                  <a:gd name="T45" fmla="*/ 23 h 23"/>
                  <a:gd name="T46" fmla="*/ 38 w 45"/>
                  <a:gd name="T47" fmla="*/ 23 h 23"/>
                  <a:gd name="T48" fmla="*/ 38 w 45"/>
                  <a:gd name="T49" fmla="*/ 23 h 23"/>
                  <a:gd name="T50" fmla="*/ 41 w 45"/>
                  <a:gd name="T51" fmla="*/ 20 h 23"/>
                  <a:gd name="T52" fmla="*/ 41 w 45"/>
                  <a:gd name="T53" fmla="*/ 19 h 23"/>
                  <a:gd name="T54" fmla="*/ 41 w 45"/>
                  <a:gd name="T55" fmla="*/ 19 h 23"/>
                  <a:gd name="T56" fmla="*/ 41 w 45"/>
                  <a:gd name="T57" fmla="*/ 15 h 23"/>
                  <a:gd name="T58" fmla="*/ 45 w 45"/>
                  <a:gd name="T59" fmla="*/ 13 h 23"/>
                  <a:gd name="T60" fmla="*/ 45 w 45"/>
                  <a:gd name="T61" fmla="*/ 12 h 23"/>
                  <a:gd name="T62" fmla="*/ 45 w 45"/>
                  <a:gd name="T63" fmla="*/ 12 h 23"/>
                  <a:gd name="T64" fmla="*/ 45 w 45"/>
                  <a:gd name="T65" fmla="*/ 9 h 23"/>
                  <a:gd name="T66" fmla="*/ 45 w 45"/>
                  <a:gd name="T67" fmla="*/ 9 h 23"/>
                  <a:gd name="T68" fmla="*/ 45 w 45"/>
                  <a:gd name="T69" fmla="*/ 9 h 23"/>
                  <a:gd name="T70" fmla="*/ 34 w 45"/>
                  <a:gd name="T71" fmla="*/ 7 h 23"/>
                  <a:gd name="T72" fmla="*/ 23 w 45"/>
                  <a:gd name="T73" fmla="*/ 0 h 23"/>
                  <a:gd name="T74" fmla="*/ 23 w 45"/>
                  <a:gd name="T75" fmla="*/ 0 h 23"/>
                  <a:gd name="T76" fmla="*/ 23 w 45"/>
                  <a:gd name="T7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5" h="23">
                    <a:moveTo>
                      <a:pt x="22" y="0"/>
                    </a:moveTo>
                    <a:lnTo>
                      <a:pt x="34" y="7"/>
                    </a:lnTo>
                    <a:lnTo>
                      <a:pt x="45" y="9"/>
                    </a:lnTo>
                    <a:lnTo>
                      <a:pt x="45" y="12"/>
                    </a:lnTo>
                    <a:lnTo>
                      <a:pt x="40" y="15"/>
                    </a:lnTo>
                    <a:lnTo>
                      <a:pt x="40" y="19"/>
                    </a:lnTo>
                    <a:lnTo>
                      <a:pt x="37" y="22"/>
                    </a:lnTo>
                    <a:lnTo>
                      <a:pt x="16" y="14"/>
                    </a:lnTo>
                    <a:lnTo>
                      <a:pt x="1" y="4"/>
                    </a:lnTo>
                    <a:lnTo>
                      <a:pt x="5" y="0"/>
                    </a:lnTo>
                    <a:lnTo>
                      <a:pt x="22" y="0"/>
                    </a:lnTo>
                    <a:moveTo>
                      <a:pt x="23" y="0"/>
                    </a:moveTo>
                    <a:lnTo>
                      <a:pt x="2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41" y="20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1" y="15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34" y="7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" name="Freeform 1884"/>
              <p:cNvSpPr>
                <a:spLocks/>
              </p:cNvSpPr>
              <p:nvPr/>
            </p:nvSpPr>
            <p:spPr bwMode="gray">
              <a:xfrm>
                <a:off x="2487" y="723"/>
                <a:ext cx="49" cy="14"/>
              </a:xfrm>
              <a:custGeom>
                <a:avLst/>
                <a:gdLst>
                  <a:gd name="T0" fmla="*/ 0 w 49"/>
                  <a:gd name="T1" fmla="*/ 12 h 14"/>
                  <a:gd name="T2" fmla="*/ 14 w 49"/>
                  <a:gd name="T3" fmla="*/ 5 h 14"/>
                  <a:gd name="T4" fmla="*/ 44 w 49"/>
                  <a:gd name="T5" fmla="*/ 0 h 14"/>
                  <a:gd name="T6" fmla="*/ 49 w 49"/>
                  <a:gd name="T7" fmla="*/ 5 h 14"/>
                  <a:gd name="T8" fmla="*/ 48 w 49"/>
                  <a:gd name="T9" fmla="*/ 11 h 14"/>
                  <a:gd name="T10" fmla="*/ 41 w 49"/>
                  <a:gd name="T11" fmla="*/ 12 h 14"/>
                  <a:gd name="T12" fmla="*/ 30 w 49"/>
                  <a:gd name="T13" fmla="*/ 10 h 14"/>
                  <a:gd name="T14" fmla="*/ 0 w 49"/>
                  <a:gd name="T15" fmla="*/ 14 h 14"/>
                  <a:gd name="T16" fmla="*/ 0 w 49"/>
                  <a:gd name="T1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14">
                    <a:moveTo>
                      <a:pt x="0" y="12"/>
                    </a:moveTo>
                    <a:lnTo>
                      <a:pt x="14" y="5"/>
                    </a:lnTo>
                    <a:lnTo>
                      <a:pt x="44" y="0"/>
                    </a:lnTo>
                    <a:lnTo>
                      <a:pt x="49" y="5"/>
                    </a:lnTo>
                    <a:lnTo>
                      <a:pt x="48" y="11"/>
                    </a:lnTo>
                    <a:lnTo>
                      <a:pt x="41" y="12"/>
                    </a:lnTo>
                    <a:lnTo>
                      <a:pt x="30" y="10"/>
                    </a:lnTo>
                    <a:lnTo>
                      <a:pt x="0" y="14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" name="Freeform 1885"/>
              <p:cNvSpPr>
                <a:spLocks noEditPoints="1"/>
              </p:cNvSpPr>
              <p:nvPr/>
            </p:nvSpPr>
            <p:spPr bwMode="gray">
              <a:xfrm>
                <a:off x="2487" y="723"/>
                <a:ext cx="49" cy="15"/>
              </a:xfrm>
              <a:custGeom>
                <a:avLst/>
                <a:gdLst>
                  <a:gd name="T0" fmla="*/ 44 w 49"/>
                  <a:gd name="T1" fmla="*/ 0 h 15"/>
                  <a:gd name="T2" fmla="*/ 49 w 49"/>
                  <a:gd name="T3" fmla="*/ 5 h 15"/>
                  <a:gd name="T4" fmla="*/ 48 w 49"/>
                  <a:gd name="T5" fmla="*/ 11 h 15"/>
                  <a:gd name="T6" fmla="*/ 41 w 49"/>
                  <a:gd name="T7" fmla="*/ 12 h 15"/>
                  <a:gd name="T8" fmla="*/ 30 w 49"/>
                  <a:gd name="T9" fmla="*/ 10 h 15"/>
                  <a:gd name="T10" fmla="*/ 0 w 49"/>
                  <a:gd name="T11" fmla="*/ 14 h 15"/>
                  <a:gd name="T12" fmla="*/ 0 w 49"/>
                  <a:gd name="T13" fmla="*/ 12 h 15"/>
                  <a:gd name="T14" fmla="*/ 14 w 49"/>
                  <a:gd name="T15" fmla="*/ 6 h 15"/>
                  <a:gd name="T16" fmla="*/ 44 w 49"/>
                  <a:gd name="T17" fmla="*/ 0 h 15"/>
                  <a:gd name="T18" fmla="*/ 44 w 49"/>
                  <a:gd name="T19" fmla="*/ 0 h 15"/>
                  <a:gd name="T20" fmla="*/ 44 w 49"/>
                  <a:gd name="T21" fmla="*/ 0 h 15"/>
                  <a:gd name="T22" fmla="*/ 14 w 49"/>
                  <a:gd name="T23" fmla="*/ 5 h 15"/>
                  <a:gd name="T24" fmla="*/ 14 w 49"/>
                  <a:gd name="T25" fmla="*/ 5 h 15"/>
                  <a:gd name="T26" fmla="*/ 14 w 49"/>
                  <a:gd name="T27" fmla="*/ 5 h 15"/>
                  <a:gd name="T28" fmla="*/ 0 w 49"/>
                  <a:gd name="T29" fmla="*/ 11 h 15"/>
                  <a:gd name="T30" fmla="*/ 0 w 49"/>
                  <a:gd name="T31" fmla="*/ 11 h 15"/>
                  <a:gd name="T32" fmla="*/ 0 w 49"/>
                  <a:gd name="T33" fmla="*/ 12 h 15"/>
                  <a:gd name="T34" fmla="*/ 0 w 49"/>
                  <a:gd name="T35" fmla="*/ 14 h 15"/>
                  <a:gd name="T36" fmla="*/ 0 w 49"/>
                  <a:gd name="T37" fmla="*/ 15 h 15"/>
                  <a:gd name="T38" fmla="*/ 0 w 49"/>
                  <a:gd name="T39" fmla="*/ 15 h 15"/>
                  <a:gd name="T40" fmla="*/ 30 w 49"/>
                  <a:gd name="T41" fmla="*/ 11 h 15"/>
                  <a:gd name="T42" fmla="*/ 41 w 49"/>
                  <a:gd name="T43" fmla="*/ 12 h 15"/>
                  <a:gd name="T44" fmla="*/ 41 w 49"/>
                  <a:gd name="T45" fmla="*/ 12 h 15"/>
                  <a:gd name="T46" fmla="*/ 41 w 49"/>
                  <a:gd name="T47" fmla="*/ 12 h 15"/>
                  <a:gd name="T48" fmla="*/ 48 w 49"/>
                  <a:gd name="T49" fmla="*/ 11 h 15"/>
                  <a:gd name="T50" fmla="*/ 49 w 49"/>
                  <a:gd name="T51" fmla="*/ 11 h 15"/>
                  <a:gd name="T52" fmla="*/ 49 w 49"/>
                  <a:gd name="T53" fmla="*/ 11 h 15"/>
                  <a:gd name="T54" fmla="*/ 49 w 49"/>
                  <a:gd name="T55" fmla="*/ 5 h 15"/>
                  <a:gd name="T56" fmla="*/ 49 w 49"/>
                  <a:gd name="T57" fmla="*/ 5 h 15"/>
                  <a:gd name="T58" fmla="*/ 49 w 49"/>
                  <a:gd name="T59" fmla="*/ 4 h 15"/>
                  <a:gd name="T60" fmla="*/ 44 w 49"/>
                  <a:gd name="T61" fmla="*/ 0 h 15"/>
                  <a:gd name="T62" fmla="*/ 44 w 49"/>
                  <a:gd name="T63" fmla="*/ 0 h 15"/>
                  <a:gd name="T64" fmla="*/ 44 w 49"/>
                  <a:gd name="T6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15">
                    <a:moveTo>
                      <a:pt x="44" y="0"/>
                    </a:moveTo>
                    <a:lnTo>
                      <a:pt x="49" y="5"/>
                    </a:lnTo>
                    <a:lnTo>
                      <a:pt x="48" y="11"/>
                    </a:lnTo>
                    <a:lnTo>
                      <a:pt x="41" y="12"/>
                    </a:lnTo>
                    <a:lnTo>
                      <a:pt x="30" y="10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4" y="6"/>
                    </a:lnTo>
                    <a:lnTo>
                      <a:pt x="44" y="0"/>
                    </a:lnTo>
                    <a:close/>
                    <a:moveTo>
                      <a:pt x="44" y="0"/>
                    </a:moveTo>
                    <a:lnTo>
                      <a:pt x="44" y="0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0" y="11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8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" name="Freeform 1886"/>
              <p:cNvSpPr>
                <a:spLocks noEditPoints="1"/>
              </p:cNvSpPr>
              <p:nvPr/>
            </p:nvSpPr>
            <p:spPr bwMode="gray">
              <a:xfrm>
                <a:off x="2487" y="723"/>
                <a:ext cx="49" cy="15"/>
              </a:xfrm>
              <a:custGeom>
                <a:avLst/>
                <a:gdLst>
                  <a:gd name="T0" fmla="*/ 44 w 49"/>
                  <a:gd name="T1" fmla="*/ 0 h 15"/>
                  <a:gd name="T2" fmla="*/ 49 w 49"/>
                  <a:gd name="T3" fmla="*/ 5 h 15"/>
                  <a:gd name="T4" fmla="*/ 48 w 49"/>
                  <a:gd name="T5" fmla="*/ 11 h 15"/>
                  <a:gd name="T6" fmla="*/ 41 w 49"/>
                  <a:gd name="T7" fmla="*/ 12 h 15"/>
                  <a:gd name="T8" fmla="*/ 30 w 49"/>
                  <a:gd name="T9" fmla="*/ 10 h 15"/>
                  <a:gd name="T10" fmla="*/ 0 w 49"/>
                  <a:gd name="T11" fmla="*/ 14 h 15"/>
                  <a:gd name="T12" fmla="*/ 0 w 49"/>
                  <a:gd name="T13" fmla="*/ 12 h 15"/>
                  <a:gd name="T14" fmla="*/ 14 w 49"/>
                  <a:gd name="T15" fmla="*/ 6 h 15"/>
                  <a:gd name="T16" fmla="*/ 44 w 49"/>
                  <a:gd name="T17" fmla="*/ 0 h 15"/>
                  <a:gd name="T18" fmla="*/ 44 w 49"/>
                  <a:gd name="T19" fmla="*/ 0 h 15"/>
                  <a:gd name="T20" fmla="*/ 44 w 49"/>
                  <a:gd name="T21" fmla="*/ 0 h 15"/>
                  <a:gd name="T22" fmla="*/ 14 w 49"/>
                  <a:gd name="T23" fmla="*/ 5 h 15"/>
                  <a:gd name="T24" fmla="*/ 14 w 49"/>
                  <a:gd name="T25" fmla="*/ 5 h 15"/>
                  <a:gd name="T26" fmla="*/ 14 w 49"/>
                  <a:gd name="T27" fmla="*/ 5 h 15"/>
                  <a:gd name="T28" fmla="*/ 0 w 49"/>
                  <a:gd name="T29" fmla="*/ 11 h 15"/>
                  <a:gd name="T30" fmla="*/ 0 w 49"/>
                  <a:gd name="T31" fmla="*/ 11 h 15"/>
                  <a:gd name="T32" fmla="*/ 0 w 49"/>
                  <a:gd name="T33" fmla="*/ 12 h 15"/>
                  <a:gd name="T34" fmla="*/ 0 w 49"/>
                  <a:gd name="T35" fmla="*/ 14 h 15"/>
                  <a:gd name="T36" fmla="*/ 0 w 49"/>
                  <a:gd name="T37" fmla="*/ 15 h 15"/>
                  <a:gd name="T38" fmla="*/ 0 w 49"/>
                  <a:gd name="T39" fmla="*/ 15 h 15"/>
                  <a:gd name="T40" fmla="*/ 30 w 49"/>
                  <a:gd name="T41" fmla="*/ 11 h 15"/>
                  <a:gd name="T42" fmla="*/ 41 w 49"/>
                  <a:gd name="T43" fmla="*/ 12 h 15"/>
                  <a:gd name="T44" fmla="*/ 41 w 49"/>
                  <a:gd name="T45" fmla="*/ 12 h 15"/>
                  <a:gd name="T46" fmla="*/ 41 w 49"/>
                  <a:gd name="T47" fmla="*/ 12 h 15"/>
                  <a:gd name="T48" fmla="*/ 48 w 49"/>
                  <a:gd name="T49" fmla="*/ 11 h 15"/>
                  <a:gd name="T50" fmla="*/ 49 w 49"/>
                  <a:gd name="T51" fmla="*/ 11 h 15"/>
                  <a:gd name="T52" fmla="*/ 49 w 49"/>
                  <a:gd name="T53" fmla="*/ 11 h 15"/>
                  <a:gd name="T54" fmla="*/ 49 w 49"/>
                  <a:gd name="T55" fmla="*/ 5 h 15"/>
                  <a:gd name="T56" fmla="*/ 49 w 49"/>
                  <a:gd name="T57" fmla="*/ 5 h 15"/>
                  <a:gd name="T58" fmla="*/ 49 w 49"/>
                  <a:gd name="T59" fmla="*/ 4 h 15"/>
                  <a:gd name="T60" fmla="*/ 44 w 49"/>
                  <a:gd name="T61" fmla="*/ 0 h 15"/>
                  <a:gd name="T62" fmla="*/ 44 w 49"/>
                  <a:gd name="T63" fmla="*/ 0 h 15"/>
                  <a:gd name="T64" fmla="*/ 44 w 49"/>
                  <a:gd name="T6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15">
                    <a:moveTo>
                      <a:pt x="44" y="0"/>
                    </a:moveTo>
                    <a:lnTo>
                      <a:pt x="49" y="5"/>
                    </a:lnTo>
                    <a:lnTo>
                      <a:pt x="48" y="11"/>
                    </a:lnTo>
                    <a:lnTo>
                      <a:pt x="41" y="12"/>
                    </a:lnTo>
                    <a:lnTo>
                      <a:pt x="30" y="10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4" y="6"/>
                    </a:lnTo>
                    <a:lnTo>
                      <a:pt x="44" y="0"/>
                    </a:lnTo>
                    <a:moveTo>
                      <a:pt x="44" y="0"/>
                    </a:moveTo>
                    <a:lnTo>
                      <a:pt x="44" y="0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0" y="11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8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" name="Freeform 1887"/>
              <p:cNvSpPr>
                <a:spLocks/>
              </p:cNvSpPr>
              <p:nvPr/>
            </p:nvSpPr>
            <p:spPr bwMode="gray">
              <a:xfrm>
                <a:off x="2553" y="847"/>
                <a:ext cx="193" cy="122"/>
              </a:xfrm>
              <a:custGeom>
                <a:avLst/>
                <a:gdLst>
                  <a:gd name="T0" fmla="*/ 40 w 193"/>
                  <a:gd name="T1" fmla="*/ 107 h 122"/>
                  <a:gd name="T2" fmla="*/ 31 w 193"/>
                  <a:gd name="T3" fmla="*/ 97 h 122"/>
                  <a:gd name="T4" fmla="*/ 44 w 193"/>
                  <a:gd name="T5" fmla="*/ 87 h 122"/>
                  <a:gd name="T6" fmla="*/ 37 w 193"/>
                  <a:gd name="T7" fmla="*/ 72 h 122"/>
                  <a:gd name="T8" fmla="*/ 9 w 193"/>
                  <a:gd name="T9" fmla="*/ 72 h 122"/>
                  <a:gd name="T10" fmla="*/ 22 w 193"/>
                  <a:gd name="T11" fmla="*/ 62 h 122"/>
                  <a:gd name="T12" fmla="*/ 46 w 193"/>
                  <a:gd name="T13" fmla="*/ 62 h 122"/>
                  <a:gd name="T14" fmla="*/ 33 w 193"/>
                  <a:gd name="T15" fmla="*/ 52 h 122"/>
                  <a:gd name="T16" fmla="*/ 37 w 193"/>
                  <a:gd name="T17" fmla="*/ 41 h 122"/>
                  <a:gd name="T18" fmla="*/ 2 w 193"/>
                  <a:gd name="T19" fmla="*/ 43 h 122"/>
                  <a:gd name="T20" fmla="*/ 17 w 193"/>
                  <a:gd name="T21" fmla="*/ 18 h 122"/>
                  <a:gd name="T22" fmla="*/ 23 w 193"/>
                  <a:gd name="T23" fmla="*/ 25 h 122"/>
                  <a:gd name="T24" fmla="*/ 26 w 193"/>
                  <a:gd name="T25" fmla="*/ 14 h 122"/>
                  <a:gd name="T26" fmla="*/ 34 w 193"/>
                  <a:gd name="T27" fmla="*/ 3 h 122"/>
                  <a:gd name="T28" fmla="*/ 47 w 193"/>
                  <a:gd name="T29" fmla="*/ 28 h 122"/>
                  <a:gd name="T30" fmla="*/ 58 w 193"/>
                  <a:gd name="T31" fmla="*/ 47 h 122"/>
                  <a:gd name="T32" fmla="*/ 59 w 193"/>
                  <a:gd name="T33" fmla="*/ 39 h 122"/>
                  <a:gd name="T34" fmla="*/ 73 w 193"/>
                  <a:gd name="T35" fmla="*/ 31 h 122"/>
                  <a:gd name="T36" fmla="*/ 71 w 193"/>
                  <a:gd name="T37" fmla="*/ 22 h 122"/>
                  <a:gd name="T38" fmla="*/ 85 w 193"/>
                  <a:gd name="T39" fmla="*/ 32 h 122"/>
                  <a:gd name="T40" fmla="*/ 100 w 193"/>
                  <a:gd name="T41" fmla="*/ 18 h 122"/>
                  <a:gd name="T42" fmla="*/ 109 w 193"/>
                  <a:gd name="T43" fmla="*/ 25 h 122"/>
                  <a:gd name="T44" fmla="*/ 117 w 193"/>
                  <a:gd name="T45" fmla="*/ 15 h 122"/>
                  <a:gd name="T46" fmla="*/ 141 w 193"/>
                  <a:gd name="T47" fmla="*/ 15 h 122"/>
                  <a:gd name="T48" fmla="*/ 155 w 193"/>
                  <a:gd name="T49" fmla="*/ 0 h 122"/>
                  <a:gd name="T50" fmla="*/ 168 w 193"/>
                  <a:gd name="T51" fmla="*/ 7 h 122"/>
                  <a:gd name="T52" fmla="*/ 176 w 193"/>
                  <a:gd name="T53" fmla="*/ 10 h 122"/>
                  <a:gd name="T54" fmla="*/ 173 w 193"/>
                  <a:gd name="T55" fmla="*/ 21 h 122"/>
                  <a:gd name="T56" fmla="*/ 178 w 193"/>
                  <a:gd name="T57" fmla="*/ 34 h 122"/>
                  <a:gd name="T58" fmla="*/ 189 w 193"/>
                  <a:gd name="T59" fmla="*/ 41 h 122"/>
                  <a:gd name="T60" fmla="*/ 184 w 193"/>
                  <a:gd name="T61" fmla="*/ 71 h 122"/>
                  <a:gd name="T62" fmla="*/ 165 w 193"/>
                  <a:gd name="T63" fmla="*/ 92 h 122"/>
                  <a:gd name="T64" fmla="*/ 138 w 193"/>
                  <a:gd name="T65" fmla="*/ 106 h 122"/>
                  <a:gd name="T66" fmla="*/ 111 w 193"/>
                  <a:gd name="T67" fmla="*/ 121 h 122"/>
                  <a:gd name="T68" fmla="*/ 58 w 193"/>
                  <a:gd name="T69" fmla="*/ 10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3" h="122">
                    <a:moveTo>
                      <a:pt x="58" y="109"/>
                    </a:moveTo>
                    <a:lnTo>
                      <a:pt x="40" y="107"/>
                    </a:lnTo>
                    <a:lnTo>
                      <a:pt x="29" y="103"/>
                    </a:lnTo>
                    <a:lnTo>
                      <a:pt x="31" y="97"/>
                    </a:lnTo>
                    <a:lnTo>
                      <a:pt x="43" y="97"/>
                    </a:lnTo>
                    <a:lnTo>
                      <a:pt x="44" y="87"/>
                    </a:lnTo>
                    <a:lnTo>
                      <a:pt x="37" y="78"/>
                    </a:lnTo>
                    <a:lnTo>
                      <a:pt x="37" y="72"/>
                    </a:lnTo>
                    <a:lnTo>
                      <a:pt x="29" y="70"/>
                    </a:lnTo>
                    <a:lnTo>
                      <a:pt x="9" y="72"/>
                    </a:lnTo>
                    <a:lnTo>
                      <a:pt x="11" y="65"/>
                    </a:lnTo>
                    <a:lnTo>
                      <a:pt x="22" y="62"/>
                    </a:lnTo>
                    <a:lnTo>
                      <a:pt x="35" y="62"/>
                    </a:lnTo>
                    <a:lnTo>
                      <a:pt x="46" y="62"/>
                    </a:lnTo>
                    <a:lnTo>
                      <a:pt x="50" y="59"/>
                    </a:lnTo>
                    <a:lnTo>
                      <a:pt x="33" y="52"/>
                    </a:lnTo>
                    <a:lnTo>
                      <a:pt x="41" y="47"/>
                    </a:lnTo>
                    <a:lnTo>
                      <a:pt x="37" y="41"/>
                    </a:lnTo>
                    <a:lnTo>
                      <a:pt x="13" y="41"/>
                    </a:lnTo>
                    <a:lnTo>
                      <a:pt x="2" y="43"/>
                    </a:lnTo>
                    <a:lnTo>
                      <a:pt x="0" y="36"/>
                    </a:lnTo>
                    <a:lnTo>
                      <a:pt x="17" y="18"/>
                    </a:lnTo>
                    <a:lnTo>
                      <a:pt x="20" y="19"/>
                    </a:lnTo>
                    <a:lnTo>
                      <a:pt x="23" y="25"/>
                    </a:lnTo>
                    <a:lnTo>
                      <a:pt x="32" y="22"/>
                    </a:lnTo>
                    <a:lnTo>
                      <a:pt x="26" y="14"/>
                    </a:lnTo>
                    <a:lnTo>
                      <a:pt x="20" y="3"/>
                    </a:lnTo>
                    <a:lnTo>
                      <a:pt x="34" y="3"/>
                    </a:lnTo>
                    <a:lnTo>
                      <a:pt x="50" y="17"/>
                    </a:lnTo>
                    <a:lnTo>
                      <a:pt x="47" y="28"/>
                    </a:lnTo>
                    <a:lnTo>
                      <a:pt x="52" y="43"/>
                    </a:lnTo>
                    <a:lnTo>
                      <a:pt x="58" y="47"/>
                    </a:lnTo>
                    <a:lnTo>
                      <a:pt x="62" y="44"/>
                    </a:lnTo>
                    <a:lnTo>
                      <a:pt x="59" y="39"/>
                    </a:lnTo>
                    <a:lnTo>
                      <a:pt x="70" y="36"/>
                    </a:lnTo>
                    <a:lnTo>
                      <a:pt x="73" y="31"/>
                    </a:lnTo>
                    <a:lnTo>
                      <a:pt x="65" y="25"/>
                    </a:lnTo>
                    <a:lnTo>
                      <a:pt x="71" y="22"/>
                    </a:lnTo>
                    <a:lnTo>
                      <a:pt x="78" y="24"/>
                    </a:lnTo>
                    <a:lnTo>
                      <a:pt x="85" y="32"/>
                    </a:lnTo>
                    <a:lnTo>
                      <a:pt x="85" y="21"/>
                    </a:lnTo>
                    <a:lnTo>
                      <a:pt x="100" y="18"/>
                    </a:lnTo>
                    <a:lnTo>
                      <a:pt x="105" y="26"/>
                    </a:lnTo>
                    <a:lnTo>
                      <a:pt x="109" y="25"/>
                    </a:lnTo>
                    <a:lnTo>
                      <a:pt x="107" y="18"/>
                    </a:lnTo>
                    <a:lnTo>
                      <a:pt x="117" y="15"/>
                    </a:lnTo>
                    <a:lnTo>
                      <a:pt x="126" y="21"/>
                    </a:lnTo>
                    <a:lnTo>
                      <a:pt x="141" y="15"/>
                    </a:lnTo>
                    <a:lnTo>
                      <a:pt x="139" y="0"/>
                    </a:lnTo>
                    <a:lnTo>
                      <a:pt x="155" y="0"/>
                    </a:lnTo>
                    <a:lnTo>
                      <a:pt x="159" y="7"/>
                    </a:lnTo>
                    <a:lnTo>
                      <a:pt x="168" y="7"/>
                    </a:lnTo>
                    <a:lnTo>
                      <a:pt x="175" y="4"/>
                    </a:lnTo>
                    <a:lnTo>
                      <a:pt x="176" y="10"/>
                    </a:lnTo>
                    <a:lnTo>
                      <a:pt x="169" y="14"/>
                    </a:lnTo>
                    <a:lnTo>
                      <a:pt x="173" y="21"/>
                    </a:lnTo>
                    <a:lnTo>
                      <a:pt x="172" y="33"/>
                    </a:lnTo>
                    <a:lnTo>
                      <a:pt x="178" y="34"/>
                    </a:lnTo>
                    <a:lnTo>
                      <a:pt x="182" y="41"/>
                    </a:lnTo>
                    <a:lnTo>
                      <a:pt x="189" y="41"/>
                    </a:lnTo>
                    <a:lnTo>
                      <a:pt x="193" y="53"/>
                    </a:lnTo>
                    <a:lnTo>
                      <a:pt x="184" y="71"/>
                    </a:lnTo>
                    <a:lnTo>
                      <a:pt x="170" y="80"/>
                    </a:lnTo>
                    <a:lnTo>
                      <a:pt x="165" y="92"/>
                    </a:lnTo>
                    <a:lnTo>
                      <a:pt x="149" y="93"/>
                    </a:lnTo>
                    <a:lnTo>
                      <a:pt x="138" y="106"/>
                    </a:lnTo>
                    <a:lnTo>
                      <a:pt x="124" y="107"/>
                    </a:lnTo>
                    <a:lnTo>
                      <a:pt x="111" y="121"/>
                    </a:lnTo>
                    <a:lnTo>
                      <a:pt x="79" y="122"/>
                    </a:lnTo>
                    <a:lnTo>
                      <a:pt x="58" y="1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" name="Freeform 1888"/>
              <p:cNvSpPr>
                <a:spLocks noEditPoints="1"/>
              </p:cNvSpPr>
              <p:nvPr/>
            </p:nvSpPr>
            <p:spPr bwMode="gray">
              <a:xfrm>
                <a:off x="2553" y="846"/>
                <a:ext cx="193" cy="123"/>
              </a:xfrm>
              <a:custGeom>
                <a:avLst/>
                <a:gdLst>
                  <a:gd name="T0" fmla="*/ 175 w 193"/>
                  <a:gd name="T1" fmla="*/ 5 h 123"/>
                  <a:gd name="T2" fmla="*/ 171 w 193"/>
                  <a:gd name="T3" fmla="*/ 34 h 123"/>
                  <a:gd name="T4" fmla="*/ 192 w 193"/>
                  <a:gd name="T5" fmla="*/ 54 h 123"/>
                  <a:gd name="T6" fmla="*/ 149 w 193"/>
                  <a:gd name="T7" fmla="*/ 94 h 123"/>
                  <a:gd name="T8" fmla="*/ 79 w 193"/>
                  <a:gd name="T9" fmla="*/ 122 h 123"/>
                  <a:gd name="T10" fmla="*/ 31 w 193"/>
                  <a:gd name="T11" fmla="*/ 98 h 123"/>
                  <a:gd name="T12" fmla="*/ 37 w 193"/>
                  <a:gd name="T13" fmla="*/ 73 h 123"/>
                  <a:gd name="T14" fmla="*/ 22 w 193"/>
                  <a:gd name="T15" fmla="*/ 63 h 123"/>
                  <a:gd name="T16" fmla="*/ 34 w 193"/>
                  <a:gd name="T17" fmla="*/ 53 h 123"/>
                  <a:gd name="T18" fmla="*/ 2 w 193"/>
                  <a:gd name="T19" fmla="*/ 43 h 123"/>
                  <a:gd name="T20" fmla="*/ 23 w 193"/>
                  <a:gd name="T21" fmla="*/ 26 h 123"/>
                  <a:gd name="T22" fmla="*/ 34 w 193"/>
                  <a:gd name="T23" fmla="*/ 4 h 123"/>
                  <a:gd name="T24" fmla="*/ 58 w 193"/>
                  <a:gd name="T25" fmla="*/ 48 h 123"/>
                  <a:gd name="T26" fmla="*/ 73 w 193"/>
                  <a:gd name="T27" fmla="*/ 32 h 123"/>
                  <a:gd name="T28" fmla="*/ 85 w 193"/>
                  <a:gd name="T29" fmla="*/ 33 h 123"/>
                  <a:gd name="T30" fmla="*/ 109 w 193"/>
                  <a:gd name="T31" fmla="*/ 26 h 123"/>
                  <a:gd name="T32" fmla="*/ 141 w 193"/>
                  <a:gd name="T33" fmla="*/ 16 h 123"/>
                  <a:gd name="T34" fmla="*/ 155 w 193"/>
                  <a:gd name="T35" fmla="*/ 0 h 123"/>
                  <a:gd name="T36" fmla="*/ 141 w 193"/>
                  <a:gd name="T37" fmla="*/ 16 h 123"/>
                  <a:gd name="T38" fmla="*/ 117 w 193"/>
                  <a:gd name="T39" fmla="*/ 16 h 123"/>
                  <a:gd name="T40" fmla="*/ 109 w 193"/>
                  <a:gd name="T41" fmla="*/ 26 h 123"/>
                  <a:gd name="T42" fmla="*/ 100 w 193"/>
                  <a:gd name="T43" fmla="*/ 19 h 123"/>
                  <a:gd name="T44" fmla="*/ 85 w 193"/>
                  <a:gd name="T45" fmla="*/ 32 h 123"/>
                  <a:gd name="T46" fmla="*/ 71 w 193"/>
                  <a:gd name="T47" fmla="*/ 23 h 123"/>
                  <a:gd name="T48" fmla="*/ 65 w 193"/>
                  <a:gd name="T49" fmla="*/ 26 h 123"/>
                  <a:gd name="T50" fmla="*/ 59 w 193"/>
                  <a:gd name="T51" fmla="*/ 40 h 123"/>
                  <a:gd name="T52" fmla="*/ 58 w 193"/>
                  <a:gd name="T53" fmla="*/ 48 h 123"/>
                  <a:gd name="T54" fmla="*/ 50 w 193"/>
                  <a:gd name="T55" fmla="*/ 17 h 123"/>
                  <a:gd name="T56" fmla="*/ 34 w 193"/>
                  <a:gd name="T57" fmla="*/ 4 h 123"/>
                  <a:gd name="T58" fmla="*/ 26 w 193"/>
                  <a:gd name="T59" fmla="*/ 15 h 123"/>
                  <a:gd name="T60" fmla="*/ 23 w 193"/>
                  <a:gd name="T61" fmla="*/ 26 h 123"/>
                  <a:gd name="T62" fmla="*/ 17 w 193"/>
                  <a:gd name="T63" fmla="*/ 19 h 123"/>
                  <a:gd name="T64" fmla="*/ 0 w 193"/>
                  <a:gd name="T65" fmla="*/ 37 h 123"/>
                  <a:gd name="T66" fmla="*/ 2 w 193"/>
                  <a:gd name="T67" fmla="*/ 44 h 123"/>
                  <a:gd name="T68" fmla="*/ 33 w 193"/>
                  <a:gd name="T69" fmla="*/ 53 h 123"/>
                  <a:gd name="T70" fmla="*/ 46 w 193"/>
                  <a:gd name="T71" fmla="*/ 63 h 123"/>
                  <a:gd name="T72" fmla="*/ 22 w 193"/>
                  <a:gd name="T73" fmla="*/ 63 h 123"/>
                  <a:gd name="T74" fmla="*/ 9 w 193"/>
                  <a:gd name="T75" fmla="*/ 73 h 123"/>
                  <a:gd name="T76" fmla="*/ 36 w 193"/>
                  <a:gd name="T77" fmla="*/ 73 h 123"/>
                  <a:gd name="T78" fmla="*/ 44 w 193"/>
                  <a:gd name="T79" fmla="*/ 88 h 123"/>
                  <a:gd name="T80" fmla="*/ 30 w 193"/>
                  <a:gd name="T81" fmla="*/ 98 h 123"/>
                  <a:gd name="T82" fmla="*/ 40 w 193"/>
                  <a:gd name="T83" fmla="*/ 108 h 123"/>
                  <a:gd name="T84" fmla="*/ 79 w 193"/>
                  <a:gd name="T85" fmla="*/ 123 h 123"/>
                  <a:gd name="T86" fmla="*/ 111 w 193"/>
                  <a:gd name="T87" fmla="*/ 122 h 123"/>
                  <a:gd name="T88" fmla="*/ 138 w 193"/>
                  <a:gd name="T89" fmla="*/ 107 h 123"/>
                  <a:gd name="T90" fmla="*/ 165 w 193"/>
                  <a:gd name="T91" fmla="*/ 93 h 123"/>
                  <a:gd name="T92" fmla="*/ 184 w 193"/>
                  <a:gd name="T93" fmla="*/ 72 h 123"/>
                  <a:gd name="T94" fmla="*/ 193 w 193"/>
                  <a:gd name="T95" fmla="*/ 54 h 123"/>
                  <a:gd name="T96" fmla="*/ 182 w 193"/>
                  <a:gd name="T97" fmla="*/ 41 h 123"/>
                  <a:gd name="T98" fmla="*/ 172 w 193"/>
                  <a:gd name="T99" fmla="*/ 34 h 123"/>
                  <a:gd name="T100" fmla="*/ 169 w 193"/>
                  <a:gd name="T101" fmla="*/ 15 h 123"/>
                  <a:gd name="T102" fmla="*/ 175 w 193"/>
                  <a:gd name="T103" fmla="*/ 5 h 123"/>
                  <a:gd name="T104" fmla="*/ 159 w 193"/>
                  <a:gd name="T105" fmla="*/ 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3" h="123">
                    <a:moveTo>
                      <a:pt x="155" y="1"/>
                    </a:moveTo>
                    <a:lnTo>
                      <a:pt x="159" y="8"/>
                    </a:lnTo>
                    <a:lnTo>
                      <a:pt x="168" y="8"/>
                    </a:lnTo>
                    <a:lnTo>
                      <a:pt x="175" y="5"/>
                    </a:lnTo>
                    <a:lnTo>
                      <a:pt x="176" y="11"/>
                    </a:lnTo>
                    <a:lnTo>
                      <a:pt x="168" y="15"/>
                    </a:lnTo>
                    <a:lnTo>
                      <a:pt x="173" y="22"/>
                    </a:lnTo>
                    <a:lnTo>
                      <a:pt x="171" y="34"/>
                    </a:lnTo>
                    <a:lnTo>
                      <a:pt x="177" y="35"/>
                    </a:lnTo>
                    <a:lnTo>
                      <a:pt x="182" y="42"/>
                    </a:lnTo>
                    <a:lnTo>
                      <a:pt x="189" y="42"/>
                    </a:lnTo>
                    <a:lnTo>
                      <a:pt x="192" y="54"/>
                    </a:lnTo>
                    <a:lnTo>
                      <a:pt x="184" y="72"/>
                    </a:lnTo>
                    <a:lnTo>
                      <a:pt x="170" y="81"/>
                    </a:lnTo>
                    <a:lnTo>
                      <a:pt x="165" y="93"/>
                    </a:lnTo>
                    <a:lnTo>
                      <a:pt x="149" y="94"/>
                    </a:lnTo>
                    <a:lnTo>
                      <a:pt x="138" y="107"/>
                    </a:lnTo>
                    <a:lnTo>
                      <a:pt x="124" y="108"/>
                    </a:lnTo>
                    <a:lnTo>
                      <a:pt x="111" y="122"/>
                    </a:lnTo>
                    <a:lnTo>
                      <a:pt x="79" y="122"/>
                    </a:lnTo>
                    <a:lnTo>
                      <a:pt x="58" y="110"/>
                    </a:lnTo>
                    <a:lnTo>
                      <a:pt x="40" y="108"/>
                    </a:lnTo>
                    <a:lnTo>
                      <a:pt x="29" y="104"/>
                    </a:lnTo>
                    <a:lnTo>
                      <a:pt x="31" y="98"/>
                    </a:lnTo>
                    <a:lnTo>
                      <a:pt x="43" y="98"/>
                    </a:lnTo>
                    <a:lnTo>
                      <a:pt x="44" y="88"/>
                    </a:lnTo>
                    <a:lnTo>
                      <a:pt x="37" y="79"/>
                    </a:lnTo>
                    <a:lnTo>
                      <a:pt x="37" y="73"/>
                    </a:lnTo>
                    <a:lnTo>
                      <a:pt x="29" y="71"/>
                    </a:lnTo>
                    <a:lnTo>
                      <a:pt x="10" y="73"/>
                    </a:lnTo>
                    <a:lnTo>
                      <a:pt x="11" y="66"/>
                    </a:lnTo>
                    <a:lnTo>
                      <a:pt x="22" y="63"/>
                    </a:lnTo>
                    <a:lnTo>
                      <a:pt x="35" y="63"/>
                    </a:lnTo>
                    <a:lnTo>
                      <a:pt x="46" y="63"/>
                    </a:lnTo>
                    <a:lnTo>
                      <a:pt x="50" y="60"/>
                    </a:lnTo>
                    <a:lnTo>
                      <a:pt x="34" y="53"/>
                    </a:lnTo>
                    <a:lnTo>
                      <a:pt x="41" y="48"/>
                    </a:lnTo>
                    <a:lnTo>
                      <a:pt x="37" y="42"/>
                    </a:lnTo>
                    <a:lnTo>
                      <a:pt x="13" y="42"/>
                    </a:lnTo>
                    <a:lnTo>
                      <a:pt x="2" y="43"/>
                    </a:lnTo>
                    <a:lnTo>
                      <a:pt x="1" y="38"/>
                    </a:lnTo>
                    <a:lnTo>
                      <a:pt x="17" y="19"/>
                    </a:lnTo>
                    <a:lnTo>
                      <a:pt x="20" y="21"/>
                    </a:lnTo>
                    <a:lnTo>
                      <a:pt x="23" y="26"/>
                    </a:lnTo>
                    <a:lnTo>
                      <a:pt x="32" y="23"/>
                    </a:lnTo>
                    <a:lnTo>
                      <a:pt x="26" y="15"/>
                    </a:lnTo>
                    <a:lnTo>
                      <a:pt x="20" y="4"/>
                    </a:lnTo>
                    <a:lnTo>
                      <a:pt x="34" y="4"/>
                    </a:lnTo>
                    <a:lnTo>
                      <a:pt x="50" y="18"/>
                    </a:lnTo>
                    <a:lnTo>
                      <a:pt x="47" y="29"/>
                    </a:lnTo>
                    <a:lnTo>
                      <a:pt x="52" y="45"/>
                    </a:lnTo>
                    <a:lnTo>
                      <a:pt x="58" y="48"/>
                    </a:lnTo>
                    <a:lnTo>
                      <a:pt x="62" y="45"/>
                    </a:lnTo>
                    <a:lnTo>
                      <a:pt x="60" y="40"/>
                    </a:lnTo>
                    <a:lnTo>
                      <a:pt x="70" y="38"/>
                    </a:lnTo>
                    <a:lnTo>
                      <a:pt x="73" y="32"/>
                    </a:lnTo>
                    <a:lnTo>
                      <a:pt x="66" y="26"/>
                    </a:lnTo>
                    <a:lnTo>
                      <a:pt x="71" y="23"/>
                    </a:lnTo>
                    <a:lnTo>
                      <a:pt x="77" y="25"/>
                    </a:lnTo>
                    <a:lnTo>
                      <a:pt x="85" y="33"/>
                    </a:lnTo>
                    <a:lnTo>
                      <a:pt x="85" y="22"/>
                    </a:lnTo>
                    <a:lnTo>
                      <a:pt x="100" y="19"/>
                    </a:lnTo>
                    <a:lnTo>
                      <a:pt x="105" y="28"/>
                    </a:lnTo>
                    <a:lnTo>
                      <a:pt x="109" y="26"/>
                    </a:lnTo>
                    <a:lnTo>
                      <a:pt x="108" y="19"/>
                    </a:lnTo>
                    <a:lnTo>
                      <a:pt x="117" y="16"/>
                    </a:lnTo>
                    <a:lnTo>
                      <a:pt x="126" y="22"/>
                    </a:lnTo>
                    <a:lnTo>
                      <a:pt x="141" y="16"/>
                    </a:lnTo>
                    <a:lnTo>
                      <a:pt x="140" y="1"/>
                    </a:lnTo>
                    <a:lnTo>
                      <a:pt x="155" y="1"/>
                    </a:lnTo>
                    <a:close/>
                    <a:moveTo>
                      <a:pt x="155" y="0"/>
                    </a:moveTo>
                    <a:lnTo>
                      <a:pt x="155" y="0"/>
                    </a:lnTo>
                    <a:lnTo>
                      <a:pt x="140" y="0"/>
                    </a:lnTo>
                    <a:lnTo>
                      <a:pt x="139" y="0"/>
                    </a:lnTo>
                    <a:lnTo>
                      <a:pt x="139" y="1"/>
                    </a:lnTo>
                    <a:lnTo>
                      <a:pt x="141" y="16"/>
                    </a:lnTo>
                    <a:lnTo>
                      <a:pt x="126" y="22"/>
                    </a:lnTo>
                    <a:lnTo>
                      <a:pt x="117" y="16"/>
                    </a:lnTo>
                    <a:lnTo>
                      <a:pt x="117" y="16"/>
                    </a:lnTo>
                    <a:lnTo>
                      <a:pt x="117" y="16"/>
                    </a:lnTo>
                    <a:lnTo>
                      <a:pt x="108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9" y="26"/>
                    </a:lnTo>
                    <a:lnTo>
                      <a:pt x="105" y="27"/>
                    </a:lnTo>
                    <a:lnTo>
                      <a:pt x="101" y="19"/>
                    </a:lnTo>
                    <a:lnTo>
                      <a:pt x="100" y="18"/>
                    </a:lnTo>
                    <a:lnTo>
                      <a:pt x="100" y="19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5" y="32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65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73" y="32"/>
                    </a:lnTo>
                    <a:lnTo>
                      <a:pt x="70" y="37"/>
                    </a:lnTo>
                    <a:lnTo>
                      <a:pt x="59" y="40"/>
                    </a:lnTo>
                    <a:lnTo>
                      <a:pt x="59" y="40"/>
                    </a:lnTo>
                    <a:lnTo>
                      <a:pt x="59" y="40"/>
                    </a:lnTo>
                    <a:lnTo>
                      <a:pt x="62" y="44"/>
                    </a:lnTo>
                    <a:lnTo>
                      <a:pt x="58" y="48"/>
                    </a:lnTo>
                    <a:lnTo>
                      <a:pt x="52" y="44"/>
                    </a:lnTo>
                    <a:lnTo>
                      <a:pt x="48" y="29"/>
                    </a:lnTo>
                    <a:lnTo>
                      <a:pt x="50" y="18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31" y="23"/>
                    </a:lnTo>
                    <a:lnTo>
                      <a:pt x="23" y="26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17" y="19"/>
                    </a:lnTo>
                    <a:lnTo>
                      <a:pt x="17" y="18"/>
                    </a:lnTo>
                    <a:lnTo>
                      <a:pt x="17" y="19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13" y="42"/>
                    </a:lnTo>
                    <a:lnTo>
                      <a:pt x="37" y="42"/>
                    </a:lnTo>
                    <a:lnTo>
                      <a:pt x="41" y="48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49" y="60"/>
                    </a:lnTo>
                    <a:lnTo>
                      <a:pt x="46" y="63"/>
                    </a:lnTo>
                    <a:lnTo>
                      <a:pt x="36" y="62"/>
                    </a:lnTo>
                    <a:lnTo>
                      <a:pt x="35" y="62"/>
                    </a:lnTo>
                    <a:lnTo>
                      <a:pt x="35" y="62"/>
                    </a:lnTo>
                    <a:lnTo>
                      <a:pt x="22" y="63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6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10" y="73"/>
                    </a:lnTo>
                    <a:lnTo>
                      <a:pt x="29" y="71"/>
                    </a:lnTo>
                    <a:lnTo>
                      <a:pt x="36" y="73"/>
                    </a:lnTo>
                    <a:lnTo>
                      <a:pt x="36" y="79"/>
                    </a:lnTo>
                    <a:lnTo>
                      <a:pt x="36" y="79"/>
                    </a:lnTo>
                    <a:lnTo>
                      <a:pt x="37" y="79"/>
                    </a:lnTo>
                    <a:lnTo>
                      <a:pt x="44" y="88"/>
                    </a:lnTo>
                    <a:lnTo>
                      <a:pt x="43" y="98"/>
                    </a:lnTo>
                    <a:lnTo>
                      <a:pt x="31" y="98"/>
                    </a:lnTo>
                    <a:lnTo>
                      <a:pt x="30" y="98"/>
                    </a:lnTo>
                    <a:lnTo>
                      <a:pt x="30" y="98"/>
                    </a:lnTo>
                    <a:lnTo>
                      <a:pt x="29" y="104"/>
                    </a:lnTo>
                    <a:lnTo>
                      <a:pt x="29" y="104"/>
                    </a:lnTo>
                    <a:lnTo>
                      <a:pt x="29" y="104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58" y="110"/>
                    </a:lnTo>
                    <a:lnTo>
                      <a:pt x="79" y="123"/>
                    </a:lnTo>
                    <a:lnTo>
                      <a:pt x="79" y="123"/>
                    </a:lnTo>
                    <a:lnTo>
                      <a:pt x="79" y="123"/>
                    </a:lnTo>
                    <a:lnTo>
                      <a:pt x="111" y="122"/>
                    </a:lnTo>
                    <a:lnTo>
                      <a:pt x="111" y="122"/>
                    </a:lnTo>
                    <a:lnTo>
                      <a:pt x="111" y="122"/>
                    </a:lnTo>
                    <a:lnTo>
                      <a:pt x="124" y="109"/>
                    </a:lnTo>
                    <a:lnTo>
                      <a:pt x="138" y="107"/>
                    </a:lnTo>
                    <a:lnTo>
                      <a:pt x="138" y="107"/>
                    </a:lnTo>
                    <a:lnTo>
                      <a:pt x="138" y="107"/>
                    </a:lnTo>
                    <a:lnTo>
                      <a:pt x="149" y="95"/>
                    </a:lnTo>
                    <a:lnTo>
                      <a:pt x="165" y="93"/>
                    </a:lnTo>
                    <a:lnTo>
                      <a:pt x="165" y="93"/>
                    </a:lnTo>
                    <a:lnTo>
                      <a:pt x="166" y="93"/>
                    </a:lnTo>
                    <a:lnTo>
                      <a:pt x="170" y="82"/>
                    </a:lnTo>
                    <a:lnTo>
                      <a:pt x="184" y="72"/>
                    </a:lnTo>
                    <a:lnTo>
                      <a:pt x="184" y="72"/>
                    </a:lnTo>
                    <a:lnTo>
                      <a:pt x="184" y="72"/>
                    </a:lnTo>
                    <a:lnTo>
                      <a:pt x="193" y="55"/>
                    </a:lnTo>
                    <a:lnTo>
                      <a:pt x="193" y="54"/>
                    </a:lnTo>
                    <a:lnTo>
                      <a:pt x="193" y="54"/>
                    </a:lnTo>
                    <a:lnTo>
                      <a:pt x="190" y="42"/>
                    </a:lnTo>
                    <a:lnTo>
                      <a:pt x="190" y="41"/>
                    </a:lnTo>
                    <a:lnTo>
                      <a:pt x="189" y="41"/>
                    </a:lnTo>
                    <a:lnTo>
                      <a:pt x="182" y="41"/>
                    </a:lnTo>
                    <a:lnTo>
                      <a:pt x="178" y="35"/>
                    </a:lnTo>
                    <a:lnTo>
                      <a:pt x="178" y="34"/>
                    </a:lnTo>
                    <a:lnTo>
                      <a:pt x="177" y="34"/>
                    </a:lnTo>
                    <a:lnTo>
                      <a:pt x="172" y="34"/>
                    </a:lnTo>
                    <a:lnTo>
                      <a:pt x="173" y="22"/>
                    </a:lnTo>
                    <a:lnTo>
                      <a:pt x="173" y="22"/>
                    </a:lnTo>
                    <a:lnTo>
                      <a:pt x="173" y="22"/>
                    </a:lnTo>
                    <a:lnTo>
                      <a:pt x="169" y="15"/>
                    </a:lnTo>
                    <a:lnTo>
                      <a:pt x="176" y="11"/>
                    </a:lnTo>
                    <a:lnTo>
                      <a:pt x="177" y="11"/>
                    </a:lnTo>
                    <a:lnTo>
                      <a:pt x="176" y="10"/>
                    </a:lnTo>
                    <a:lnTo>
                      <a:pt x="175" y="5"/>
                    </a:lnTo>
                    <a:lnTo>
                      <a:pt x="175" y="5"/>
                    </a:lnTo>
                    <a:lnTo>
                      <a:pt x="175" y="5"/>
                    </a:lnTo>
                    <a:lnTo>
                      <a:pt x="168" y="7"/>
                    </a:lnTo>
                    <a:lnTo>
                      <a:pt x="159" y="7"/>
                    </a:lnTo>
                    <a:lnTo>
                      <a:pt x="155" y="1"/>
                    </a:lnTo>
                    <a:lnTo>
                      <a:pt x="155" y="0"/>
                    </a:lnTo>
                    <a:lnTo>
                      <a:pt x="15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" name="Freeform 1889"/>
              <p:cNvSpPr>
                <a:spLocks noEditPoints="1"/>
              </p:cNvSpPr>
              <p:nvPr/>
            </p:nvSpPr>
            <p:spPr bwMode="gray">
              <a:xfrm>
                <a:off x="2553" y="846"/>
                <a:ext cx="193" cy="123"/>
              </a:xfrm>
              <a:custGeom>
                <a:avLst/>
                <a:gdLst>
                  <a:gd name="T0" fmla="*/ 175 w 193"/>
                  <a:gd name="T1" fmla="*/ 5 h 123"/>
                  <a:gd name="T2" fmla="*/ 171 w 193"/>
                  <a:gd name="T3" fmla="*/ 34 h 123"/>
                  <a:gd name="T4" fmla="*/ 192 w 193"/>
                  <a:gd name="T5" fmla="*/ 54 h 123"/>
                  <a:gd name="T6" fmla="*/ 149 w 193"/>
                  <a:gd name="T7" fmla="*/ 94 h 123"/>
                  <a:gd name="T8" fmla="*/ 79 w 193"/>
                  <a:gd name="T9" fmla="*/ 122 h 123"/>
                  <a:gd name="T10" fmla="*/ 31 w 193"/>
                  <a:gd name="T11" fmla="*/ 98 h 123"/>
                  <a:gd name="T12" fmla="*/ 37 w 193"/>
                  <a:gd name="T13" fmla="*/ 73 h 123"/>
                  <a:gd name="T14" fmla="*/ 22 w 193"/>
                  <a:gd name="T15" fmla="*/ 63 h 123"/>
                  <a:gd name="T16" fmla="*/ 34 w 193"/>
                  <a:gd name="T17" fmla="*/ 53 h 123"/>
                  <a:gd name="T18" fmla="*/ 2 w 193"/>
                  <a:gd name="T19" fmla="*/ 43 h 123"/>
                  <a:gd name="T20" fmla="*/ 23 w 193"/>
                  <a:gd name="T21" fmla="*/ 26 h 123"/>
                  <a:gd name="T22" fmla="*/ 34 w 193"/>
                  <a:gd name="T23" fmla="*/ 4 h 123"/>
                  <a:gd name="T24" fmla="*/ 58 w 193"/>
                  <a:gd name="T25" fmla="*/ 48 h 123"/>
                  <a:gd name="T26" fmla="*/ 73 w 193"/>
                  <a:gd name="T27" fmla="*/ 32 h 123"/>
                  <a:gd name="T28" fmla="*/ 85 w 193"/>
                  <a:gd name="T29" fmla="*/ 33 h 123"/>
                  <a:gd name="T30" fmla="*/ 109 w 193"/>
                  <a:gd name="T31" fmla="*/ 26 h 123"/>
                  <a:gd name="T32" fmla="*/ 141 w 193"/>
                  <a:gd name="T33" fmla="*/ 16 h 123"/>
                  <a:gd name="T34" fmla="*/ 155 w 193"/>
                  <a:gd name="T35" fmla="*/ 0 h 123"/>
                  <a:gd name="T36" fmla="*/ 141 w 193"/>
                  <a:gd name="T37" fmla="*/ 16 h 123"/>
                  <a:gd name="T38" fmla="*/ 117 w 193"/>
                  <a:gd name="T39" fmla="*/ 16 h 123"/>
                  <a:gd name="T40" fmla="*/ 109 w 193"/>
                  <a:gd name="T41" fmla="*/ 26 h 123"/>
                  <a:gd name="T42" fmla="*/ 100 w 193"/>
                  <a:gd name="T43" fmla="*/ 19 h 123"/>
                  <a:gd name="T44" fmla="*/ 85 w 193"/>
                  <a:gd name="T45" fmla="*/ 32 h 123"/>
                  <a:gd name="T46" fmla="*/ 71 w 193"/>
                  <a:gd name="T47" fmla="*/ 23 h 123"/>
                  <a:gd name="T48" fmla="*/ 65 w 193"/>
                  <a:gd name="T49" fmla="*/ 26 h 123"/>
                  <a:gd name="T50" fmla="*/ 59 w 193"/>
                  <a:gd name="T51" fmla="*/ 40 h 123"/>
                  <a:gd name="T52" fmla="*/ 58 w 193"/>
                  <a:gd name="T53" fmla="*/ 48 h 123"/>
                  <a:gd name="T54" fmla="*/ 50 w 193"/>
                  <a:gd name="T55" fmla="*/ 17 h 123"/>
                  <a:gd name="T56" fmla="*/ 34 w 193"/>
                  <a:gd name="T57" fmla="*/ 4 h 123"/>
                  <a:gd name="T58" fmla="*/ 26 w 193"/>
                  <a:gd name="T59" fmla="*/ 15 h 123"/>
                  <a:gd name="T60" fmla="*/ 23 w 193"/>
                  <a:gd name="T61" fmla="*/ 26 h 123"/>
                  <a:gd name="T62" fmla="*/ 17 w 193"/>
                  <a:gd name="T63" fmla="*/ 19 h 123"/>
                  <a:gd name="T64" fmla="*/ 0 w 193"/>
                  <a:gd name="T65" fmla="*/ 37 h 123"/>
                  <a:gd name="T66" fmla="*/ 2 w 193"/>
                  <a:gd name="T67" fmla="*/ 44 h 123"/>
                  <a:gd name="T68" fmla="*/ 33 w 193"/>
                  <a:gd name="T69" fmla="*/ 53 h 123"/>
                  <a:gd name="T70" fmla="*/ 46 w 193"/>
                  <a:gd name="T71" fmla="*/ 63 h 123"/>
                  <a:gd name="T72" fmla="*/ 22 w 193"/>
                  <a:gd name="T73" fmla="*/ 63 h 123"/>
                  <a:gd name="T74" fmla="*/ 9 w 193"/>
                  <a:gd name="T75" fmla="*/ 73 h 123"/>
                  <a:gd name="T76" fmla="*/ 36 w 193"/>
                  <a:gd name="T77" fmla="*/ 73 h 123"/>
                  <a:gd name="T78" fmla="*/ 44 w 193"/>
                  <a:gd name="T79" fmla="*/ 88 h 123"/>
                  <a:gd name="T80" fmla="*/ 30 w 193"/>
                  <a:gd name="T81" fmla="*/ 98 h 123"/>
                  <a:gd name="T82" fmla="*/ 40 w 193"/>
                  <a:gd name="T83" fmla="*/ 108 h 123"/>
                  <a:gd name="T84" fmla="*/ 79 w 193"/>
                  <a:gd name="T85" fmla="*/ 123 h 123"/>
                  <a:gd name="T86" fmla="*/ 111 w 193"/>
                  <a:gd name="T87" fmla="*/ 122 h 123"/>
                  <a:gd name="T88" fmla="*/ 138 w 193"/>
                  <a:gd name="T89" fmla="*/ 107 h 123"/>
                  <a:gd name="T90" fmla="*/ 165 w 193"/>
                  <a:gd name="T91" fmla="*/ 93 h 123"/>
                  <a:gd name="T92" fmla="*/ 184 w 193"/>
                  <a:gd name="T93" fmla="*/ 72 h 123"/>
                  <a:gd name="T94" fmla="*/ 193 w 193"/>
                  <a:gd name="T95" fmla="*/ 54 h 123"/>
                  <a:gd name="T96" fmla="*/ 182 w 193"/>
                  <a:gd name="T97" fmla="*/ 41 h 123"/>
                  <a:gd name="T98" fmla="*/ 172 w 193"/>
                  <a:gd name="T99" fmla="*/ 34 h 123"/>
                  <a:gd name="T100" fmla="*/ 169 w 193"/>
                  <a:gd name="T101" fmla="*/ 15 h 123"/>
                  <a:gd name="T102" fmla="*/ 175 w 193"/>
                  <a:gd name="T103" fmla="*/ 5 h 123"/>
                  <a:gd name="T104" fmla="*/ 159 w 193"/>
                  <a:gd name="T105" fmla="*/ 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3" h="123">
                    <a:moveTo>
                      <a:pt x="155" y="1"/>
                    </a:moveTo>
                    <a:lnTo>
                      <a:pt x="159" y="8"/>
                    </a:lnTo>
                    <a:lnTo>
                      <a:pt x="168" y="8"/>
                    </a:lnTo>
                    <a:lnTo>
                      <a:pt x="175" y="5"/>
                    </a:lnTo>
                    <a:lnTo>
                      <a:pt x="176" y="11"/>
                    </a:lnTo>
                    <a:lnTo>
                      <a:pt x="168" y="15"/>
                    </a:lnTo>
                    <a:lnTo>
                      <a:pt x="173" y="22"/>
                    </a:lnTo>
                    <a:lnTo>
                      <a:pt x="171" y="34"/>
                    </a:lnTo>
                    <a:lnTo>
                      <a:pt x="177" y="35"/>
                    </a:lnTo>
                    <a:lnTo>
                      <a:pt x="182" y="42"/>
                    </a:lnTo>
                    <a:lnTo>
                      <a:pt x="189" y="42"/>
                    </a:lnTo>
                    <a:lnTo>
                      <a:pt x="192" y="54"/>
                    </a:lnTo>
                    <a:lnTo>
                      <a:pt x="184" y="72"/>
                    </a:lnTo>
                    <a:lnTo>
                      <a:pt x="170" y="81"/>
                    </a:lnTo>
                    <a:lnTo>
                      <a:pt x="165" y="93"/>
                    </a:lnTo>
                    <a:lnTo>
                      <a:pt x="149" y="94"/>
                    </a:lnTo>
                    <a:lnTo>
                      <a:pt x="138" y="107"/>
                    </a:lnTo>
                    <a:lnTo>
                      <a:pt x="124" y="108"/>
                    </a:lnTo>
                    <a:lnTo>
                      <a:pt x="111" y="122"/>
                    </a:lnTo>
                    <a:lnTo>
                      <a:pt x="79" y="122"/>
                    </a:lnTo>
                    <a:lnTo>
                      <a:pt x="58" y="110"/>
                    </a:lnTo>
                    <a:lnTo>
                      <a:pt x="40" y="108"/>
                    </a:lnTo>
                    <a:lnTo>
                      <a:pt x="29" y="104"/>
                    </a:lnTo>
                    <a:lnTo>
                      <a:pt x="31" y="98"/>
                    </a:lnTo>
                    <a:lnTo>
                      <a:pt x="43" y="98"/>
                    </a:lnTo>
                    <a:lnTo>
                      <a:pt x="44" y="88"/>
                    </a:lnTo>
                    <a:lnTo>
                      <a:pt x="37" y="79"/>
                    </a:lnTo>
                    <a:lnTo>
                      <a:pt x="37" y="73"/>
                    </a:lnTo>
                    <a:lnTo>
                      <a:pt x="29" y="71"/>
                    </a:lnTo>
                    <a:lnTo>
                      <a:pt x="10" y="73"/>
                    </a:lnTo>
                    <a:lnTo>
                      <a:pt x="11" y="66"/>
                    </a:lnTo>
                    <a:lnTo>
                      <a:pt x="22" y="63"/>
                    </a:lnTo>
                    <a:lnTo>
                      <a:pt x="35" y="63"/>
                    </a:lnTo>
                    <a:lnTo>
                      <a:pt x="46" y="63"/>
                    </a:lnTo>
                    <a:lnTo>
                      <a:pt x="50" y="60"/>
                    </a:lnTo>
                    <a:lnTo>
                      <a:pt x="34" y="53"/>
                    </a:lnTo>
                    <a:lnTo>
                      <a:pt x="41" y="48"/>
                    </a:lnTo>
                    <a:lnTo>
                      <a:pt x="37" y="42"/>
                    </a:lnTo>
                    <a:lnTo>
                      <a:pt x="13" y="42"/>
                    </a:lnTo>
                    <a:lnTo>
                      <a:pt x="2" y="43"/>
                    </a:lnTo>
                    <a:lnTo>
                      <a:pt x="1" y="38"/>
                    </a:lnTo>
                    <a:lnTo>
                      <a:pt x="17" y="19"/>
                    </a:lnTo>
                    <a:lnTo>
                      <a:pt x="20" y="21"/>
                    </a:lnTo>
                    <a:lnTo>
                      <a:pt x="23" y="26"/>
                    </a:lnTo>
                    <a:lnTo>
                      <a:pt x="32" y="23"/>
                    </a:lnTo>
                    <a:lnTo>
                      <a:pt x="26" y="15"/>
                    </a:lnTo>
                    <a:lnTo>
                      <a:pt x="20" y="4"/>
                    </a:lnTo>
                    <a:lnTo>
                      <a:pt x="34" y="4"/>
                    </a:lnTo>
                    <a:lnTo>
                      <a:pt x="50" y="18"/>
                    </a:lnTo>
                    <a:lnTo>
                      <a:pt x="47" y="29"/>
                    </a:lnTo>
                    <a:lnTo>
                      <a:pt x="52" y="45"/>
                    </a:lnTo>
                    <a:lnTo>
                      <a:pt x="58" y="48"/>
                    </a:lnTo>
                    <a:lnTo>
                      <a:pt x="62" y="45"/>
                    </a:lnTo>
                    <a:lnTo>
                      <a:pt x="60" y="40"/>
                    </a:lnTo>
                    <a:lnTo>
                      <a:pt x="70" y="38"/>
                    </a:lnTo>
                    <a:lnTo>
                      <a:pt x="73" y="32"/>
                    </a:lnTo>
                    <a:lnTo>
                      <a:pt x="66" y="26"/>
                    </a:lnTo>
                    <a:lnTo>
                      <a:pt x="71" y="23"/>
                    </a:lnTo>
                    <a:lnTo>
                      <a:pt x="77" y="25"/>
                    </a:lnTo>
                    <a:lnTo>
                      <a:pt x="85" y="33"/>
                    </a:lnTo>
                    <a:lnTo>
                      <a:pt x="85" y="22"/>
                    </a:lnTo>
                    <a:lnTo>
                      <a:pt x="100" y="19"/>
                    </a:lnTo>
                    <a:lnTo>
                      <a:pt x="105" y="28"/>
                    </a:lnTo>
                    <a:lnTo>
                      <a:pt x="109" y="26"/>
                    </a:lnTo>
                    <a:lnTo>
                      <a:pt x="108" y="19"/>
                    </a:lnTo>
                    <a:lnTo>
                      <a:pt x="117" y="16"/>
                    </a:lnTo>
                    <a:lnTo>
                      <a:pt x="126" y="22"/>
                    </a:lnTo>
                    <a:lnTo>
                      <a:pt x="141" y="16"/>
                    </a:lnTo>
                    <a:lnTo>
                      <a:pt x="140" y="1"/>
                    </a:lnTo>
                    <a:lnTo>
                      <a:pt x="155" y="1"/>
                    </a:lnTo>
                    <a:moveTo>
                      <a:pt x="155" y="0"/>
                    </a:moveTo>
                    <a:lnTo>
                      <a:pt x="155" y="0"/>
                    </a:lnTo>
                    <a:lnTo>
                      <a:pt x="140" y="0"/>
                    </a:lnTo>
                    <a:lnTo>
                      <a:pt x="139" y="0"/>
                    </a:lnTo>
                    <a:lnTo>
                      <a:pt x="139" y="1"/>
                    </a:lnTo>
                    <a:lnTo>
                      <a:pt x="141" y="16"/>
                    </a:lnTo>
                    <a:lnTo>
                      <a:pt x="126" y="22"/>
                    </a:lnTo>
                    <a:lnTo>
                      <a:pt x="117" y="16"/>
                    </a:lnTo>
                    <a:lnTo>
                      <a:pt x="117" y="16"/>
                    </a:lnTo>
                    <a:lnTo>
                      <a:pt x="117" y="16"/>
                    </a:lnTo>
                    <a:lnTo>
                      <a:pt x="108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9" y="26"/>
                    </a:lnTo>
                    <a:lnTo>
                      <a:pt x="105" y="27"/>
                    </a:lnTo>
                    <a:lnTo>
                      <a:pt x="101" y="19"/>
                    </a:lnTo>
                    <a:lnTo>
                      <a:pt x="100" y="18"/>
                    </a:lnTo>
                    <a:lnTo>
                      <a:pt x="100" y="19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5" y="32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65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73" y="32"/>
                    </a:lnTo>
                    <a:lnTo>
                      <a:pt x="70" y="37"/>
                    </a:lnTo>
                    <a:lnTo>
                      <a:pt x="59" y="40"/>
                    </a:lnTo>
                    <a:lnTo>
                      <a:pt x="59" y="40"/>
                    </a:lnTo>
                    <a:lnTo>
                      <a:pt x="59" y="40"/>
                    </a:lnTo>
                    <a:lnTo>
                      <a:pt x="62" y="44"/>
                    </a:lnTo>
                    <a:lnTo>
                      <a:pt x="58" y="48"/>
                    </a:lnTo>
                    <a:lnTo>
                      <a:pt x="52" y="44"/>
                    </a:lnTo>
                    <a:lnTo>
                      <a:pt x="48" y="29"/>
                    </a:lnTo>
                    <a:lnTo>
                      <a:pt x="50" y="18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31" y="23"/>
                    </a:lnTo>
                    <a:lnTo>
                      <a:pt x="23" y="26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17" y="19"/>
                    </a:lnTo>
                    <a:lnTo>
                      <a:pt x="17" y="18"/>
                    </a:lnTo>
                    <a:lnTo>
                      <a:pt x="17" y="19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13" y="42"/>
                    </a:lnTo>
                    <a:lnTo>
                      <a:pt x="37" y="42"/>
                    </a:lnTo>
                    <a:lnTo>
                      <a:pt x="41" y="48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49" y="60"/>
                    </a:lnTo>
                    <a:lnTo>
                      <a:pt x="46" y="63"/>
                    </a:lnTo>
                    <a:lnTo>
                      <a:pt x="36" y="62"/>
                    </a:lnTo>
                    <a:lnTo>
                      <a:pt x="35" y="62"/>
                    </a:lnTo>
                    <a:lnTo>
                      <a:pt x="35" y="62"/>
                    </a:lnTo>
                    <a:lnTo>
                      <a:pt x="22" y="63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6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10" y="73"/>
                    </a:lnTo>
                    <a:lnTo>
                      <a:pt x="29" y="71"/>
                    </a:lnTo>
                    <a:lnTo>
                      <a:pt x="36" y="73"/>
                    </a:lnTo>
                    <a:lnTo>
                      <a:pt x="36" y="79"/>
                    </a:lnTo>
                    <a:lnTo>
                      <a:pt x="36" y="79"/>
                    </a:lnTo>
                    <a:lnTo>
                      <a:pt x="37" y="79"/>
                    </a:lnTo>
                    <a:lnTo>
                      <a:pt x="44" y="88"/>
                    </a:lnTo>
                    <a:lnTo>
                      <a:pt x="43" y="98"/>
                    </a:lnTo>
                    <a:lnTo>
                      <a:pt x="31" y="98"/>
                    </a:lnTo>
                    <a:lnTo>
                      <a:pt x="30" y="98"/>
                    </a:lnTo>
                    <a:lnTo>
                      <a:pt x="30" y="98"/>
                    </a:lnTo>
                    <a:lnTo>
                      <a:pt x="29" y="104"/>
                    </a:lnTo>
                    <a:lnTo>
                      <a:pt x="29" y="104"/>
                    </a:lnTo>
                    <a:lnTo>
                      <a:pt x="29" y="104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58" y="110"/>
                    </a:lnTo>
                    <a:lnTo>
                      <a:pt x="79" y="123"/>
                    </a:lnTo>
                    <a:lnTo>
                      <a:pt x="79" y="123"/>
                    </a:lnTo>
                    <a:lnTo>
                      <a:pt x="79" y="123"/>
                    </a:lnTo>
                    <a:lnTo>
                      <a:pt x="111" y="122"/>
                    </a:lnTo>
                    <a:lnTo>
                      <a:pt x="111" y="122"/>
                    </a:lnTo>
                    <a:lnTo>
                      <a:pt x="111" y="122"/>
                    </a:lnTo>
                    <a:lnTo>
                      <a:pt x="124" y="109"/>
                    </a:lnTo>
                    <a:lnTo>
                      <a:pt x="138" y="107"/>
                    </a:lnTo>
                    <a:lnTo>
                      <a:pt x="138" y="107"/>
                    </a:lnTo>
                    <a:lnTo>
                      <a:pt x="138" y="107"/>
                    </a:lnTo>
                    <a:lnTo>
                      <a:pt x="149" y="95"/>
                    </a:lnTo>
                    <a:lnTo>
                      <a:pt x="165" y="93"/>
                    </a:lnTo>
                    <a:lnTo>
                      <a:pt x="165" y="93"/>
                    </a:lnTo>
                    <a:lnTo>
                      <a:pt x="166" y="93"/>
                    </a:lnTo>
                    <a:lnTo>
                      <a:pt x="170" y="82"/>
                    </a:lnTo>
                    <a:lnTo>
                      <a:pt x="184" y="72"/>
                    </a:lnTo>
                    <a:lnTo>
                      <a:pt x="184" y="72"/>
                    </a:lnTo>
                    <a:lnTo>
                      <a:pt x="184" y="72"/>
                    </a:lnTo>
                    <a:lnTo>
                      <a:pt x="193" y="55"/>
                    </a:lnTo>
                    <a:lnTo>
                      <a:pt x="193" y="54"/>
                    </a:lnTo>
                    <a:lnTo>
                      <a:pt x="193" y="54"/>
                    </a:lnTo>
                    <a:lnTo>
                      <a:pt x="190" y="42"/>
                    </a:lnTo>
                    <a:lnTo>
                      <a:pt x="190" y="41"/>
                    </a:lnTo>
                    <a:lnTo>
                      <a:pt x="189" y="41"/>
                    </a:lnTo>
                    <a:lnTo>
                      <a:pt x="182" y="41"/>
                    </a:lnTo>
                    <a:lnTo>
                      <a:pt x="178" y="35"/>
                    </a:lnTo>
                    <a:lnTo>
                      <a:pt x="178" y="34"/>
                    </a:lnTo>
                    <a:lnTo>
                      <a:pt x="177" y="34"/>
                    </a:lnTo>
                    <a:lnTo>
                      <a:pt x="172" y="34"/>
                    </a:lnTo>
                    <a:lnTo>
                      <a:pt x="173" y="22"/>
                    </a:lnTo>
                    <a:lnTo>
                      <a:pt x="173" y="22"/>
                    </a:lnTo>
                    <a:lnTo>
                      <a:pt x="173" y="22"/>
                    </a:lnTo>
                    <a:lnTo>
                      <a:pt x="169" y="15"/>
                    </a:lnTo>
                    <a:lnTo>
                      <a:pt x="176" y="11"/>
                    </a:lnTo>
                    <a:lnTo>
                      <a:pt x="177" y="11"/>
                    </a:lnTo>
                    <a:lnTo>
                      <a:pt x="176" y="10"/>
                    </a:lnTo>
                    <a:lnTo>
                      <a:pt x="175" y="5"/>
                    </a:lnTo>
                    <a:lnTo>
                      <a:pt x="175" y="5"/>
                    </a:lnTo>
                    <a:lnTo>
                      <a:pt x="175" y="5"/>
                    </a:lnTo>
                    <a:lnTo>
                      <a:pt x="168" y="7"/>
                    </a:lnTo>
                    <a:lnTo>
                      <a:pt x="159" y="7"/>
                    </a:lnTo>
                    <a:lnTo>
                      <a:pt x="155" y="1"/>
                    </a:lnTo>
                    <a:lnTo>
                      <a:pt x="155" y="0"/>
                    </a:lnTo>
                    <a:lnTo>
                      <a:pt x="15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" name="Freeform 1890"/>
              <p:cNvSpPr>
                <a:spLocks/>
              </p:cNvSpPr>
              <p:nvPr/>
            </p:nvSpPr>
            <p:spPr bwMode="gray">
              <a:xfrm>
                <a:off x="1499" y="1945"/>
                <a:ext cx="166" cy="60"/>
              </a:xfrm>
              <a:custGeom>
                <a:avLst/>
                <a:gdLst>
                  <a:gd name="T0" fmla="*/ 107 w 166"/>
                  <a:gd name="T1" fmla="*/ 57 h 60"/>
                  <a:gd name="T2" fmla="*/ 107 w 166"/>
                  <a:gd name="T3" fmla="*/ 50 h 60"/>
                  <a:gd name="T4" fmla="*/ 114 w 166"/>
                  <a:gd name="T5" fmla="*/ 44 h 60"/>
                  <a:gd name="T6" fmla="*/ 111 w 166"/>
                  <a:gd name="T7" fmla="*/ 41 h 60"/>
                  <a:gd name="T8" fmla="*/ 99 w 166"/>
                  <a:gd name="T9" fmla="*/ 39 h 60"/>
                  <a:gd name="T10" fmla="*/ 86 w 166"/>
                  <a:gd name="T11" fmla="*/ 29 h 60"/>
                  <a:gd name="T12" fmla="*/ 70 w 166"/>
                  <a:gd name="T13" fmla="*/ 27 h 60"/>
                  <a:gd name="T14" fmla="*/ 63 w 166"/>
                  <a:gd name="T15" fmla="*/ 20 h 60"/>
                  <a:gd name="T16" fmla="*/ 51 w 166"/>
                  <a:gd name="T17" fmla="*/ 20 h 60"/>
                  <a:gd name="T18" fmla="*/ 37 w 166"/>
                  <a:gd name="T19" fmla="*/ 12 h 60"/>
                  <a:gd name="T20" fmla="*/ 37 w 166"/>
                  <a:gd name="T21" fmla="*/ 7 h 60"/>
                  <a:gd name="T22" fmla="*/ 26 w 166"/>
                  <a:gd name="T23" fmla="*/ 8 h 60"/>
                  <a:gd name="T24" fmla="*/ 11 w 166"/>
                  <a:gd name="T25" fmla="*/ 17 h 60"/>
                  <a:gd name="T26" fmla="*/ 0 w 166"/>
                  <a:gd name="T27" fmla="*/ 15 h 60"/>
                  <a:gd name="T28" fmla="*/ 2 w 166"/>
                  <a:gd name="T29" fmla="*/ 10 h 60"/>
                  <a:gd name="T30" fmla="*/ 18 w 166"/>
                  <a:gd name="T31" fmla="*/ 2 h 60"/>
                  <a:gd name="T32" fmla="*/ 29 w 166"/>
                  <a:gd name="T33" fmla="*/ 0 h 60"/>
                  <a:gd name="T34" fmla="*/ 40 w 166"/>
                  <a:gd name="T35" fmla="*/ 2 h 60"/>
                  <a:gd name="T36" fmla="*/ 65 w 166"/>
                  <a:gd name="T37" fmla="*/ 3 h 60"/>
                  <a:gd name="T38" fmla="*/ 77 w 166"/>
                  <a:gd name="T39" fmla="*/ 8 h 60"/>
                  <a:gd name="T40" fmla="*/ 80 w 166"/>
                  <a:gd name="T41" fmla="*/ 14 h 60"/>
                  <a:gd name="T42" fmla="*/ 93 w 166"/>
                  <a:gd name="T43" fmla="*/ 14 h 60"/>
                  <a:gd name="T44" fmla="*/ 122 w 166"/>
                  <a:gd name="T45" fmla="*/ 29 h 60"/>
                  <a:gd name="T46" fmla="*/ 128 w 166"/>
                  <a:gd name="T47" fmla="*/ 35 h 60"/>
                  <a:gd name="T48" fmla="*/ 134 w 166"/>
                  <a:gd name="T49" fmla="*/ 35 h 60"/>
                  <a:gd name="T50" fmla="*/ 145 w 166"/>
                  <a:gd name="T51" fmla="*/ 43 h 60"/>
                  <a:gd name="T52" fmla="*/ 162 w 166"/>
                  <a:gd name="T53" fmla="*/ 46 h 60"/>
                  <a:gd name="T54" fmla="*/ 166 w 166"/>
                  <a:gd name="T55" fmla="*/ 52 h 60"/>
                  <a:gd name="T56" fmla="*/ 142 w 166"/>
                  <a:gd name="T57" fmla="*/ 56 h 60"/>
                  <a:gd name="T58" fmla="*/ 134 w 166"/>
                  <a:gd name="T59" fmla="*/ 55 h 60"/>
                  <a:gd name="T60" fmla="*/ 113 w 166"/>
                  <a:gd name="T61" fmla="*/ 60 h 60"/>
                  <a:gd name="T62" fmla="*/ 107 w 166"/>
                  <a:gd name="T63" fmla="*/ 5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60">
                    <a:moveTo>
                      <a:pt x="107" y="57"/>
                    </a:moveTo>
                    <a:lnTo>
                      <a:pt x="107" y="50"/>
                    </a:lnTo>
                    <a:lnTo>
                      <a:pt x="114" y="44"/>
                    </a:lnTo>
                    <a:lnTo>
                      <a:pt x="111" y="41"/>
                    </a:lnTo>
                    <a:lnTo>
                      <a:pt x="99" y="39"/>
                    </a:lnTo>
                    <a:lnTo>
                      <a:pt x="86" y="29"/>
                    </a:lnTo>
                    <a:lnTo>
                      <a:pt x="70" y="27"/>
                    </a:lnTo>
                    <a:lnTo>
                      <a:pt x="63" y="20"/>
                    </a:lnTo>
                    <a:lnTo>
                      <a:pt x="51" y="20"/>
                    </a:lnTo>
                    <a:lnTo>
                      <a:pt x="37" y="12"/>
                    </a:lnTo>
                    <a:lnTo>
                      <a:pt x="37" y="7"/>
                    </a:lnTo>
                    <a:lnTo>
                      <a:pt x="26" y="8"/>
                    </a:lnTo>
                    <a:lnTo>
                      <a:pt x="11" y="17"/>
                    </a:lnTo>
                    <a:lnTo>
                      <a:pt x="0" y="15"/>
                    </a:lnTo>
                    <a:lnTo>
                      <a:pt x="2" y="10"/>
                    </a:lnTo>
                    <a:lnTo>
                      <a:pt x="18" y="2"/>
                    </a:lnTo>
                    <a:lnTo>
                      <a:pt x="29" y="0"/>
                    </a:lnTo>
                    <a:lnTo>
                      <a:pt x="40" y="2"/>
                    </a:lnTo>
                    <a:lnTo>
                      <a:pt x="65" y="3"/>
                    </a:lnTo>
                    <a:lnTo>
                      <a:pt x="77" y="8"/>
                    </a:lnTo>
                    <a:lnTo>
                      <a:pt x="80" y="14"/>
                    </a:lnTo>
                    <a:lnTo>
                      <a:pt x="93" y="14"/>
                    </a:lnTo>
                    <a:lnTo>
                      <a:pt x="122" y="29"/>
                    </a:lnTo>
                    <a:lnTo>
                      <a:pt x="128" y="35"/>
                    </a:lnTo>
                    <a:lnTo>
                      <a:pt x="134" y="35"/>
                    </a:lnTo>
                    <a:lnTo>
                      <a:pt x="145" y="43"/>
                    </a:lnTo>
                    <a:lnTo>
                      <a:pt x="162" y="46"/>
                    </a:lnTo>
                    <a:lnTo>
                      <a:pt x="166" y="52"/>
                    </a:lnTo>
                    <a:lnTo>
                      <a:pt x="142" y="56"/>
                    </a:lnTo>
                    <a:lnTo>
                      <a:pt x="134" y="55"/>
                    </a:lnTo>
                    <a:lnTo>
                      <a:pt x="113" y="60"/>
                    </a:lnTo>
                    <a:lnTo>
                      <a:pt x="107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" name="Freeform 1891"/>
              <p:cNvSpPr>
                <a:spLocks noEditPoints="1"/>
              </p:cNvSpPr>
              <p:nvPr/>
            </p:nvSpPr>
            <p:spPr bwMode="gray">
              <a:xfrm>
                <a:off x="1499" y="1945"/>
                <a:ext cx="166" cy="60"/>
              </a:xfrm>
              <a:custGeom>
                <a:avLst/>
                <a:gdLst>
                  <a:gd name="T0" fmla="*/ 40 w 166"/>
                  <a:gd name="T1" fmla="*/ 2 h 60"/>
                  <a:gd name="T2" fmla="*/ 77 w 166"/>
                  <a:gd name="T3" fmla="*/ 8 h 60"/>
                  <a:gd name="T4" fmla="*/ 93 w 166"/>
                  <a:gd name="T5" fmla="*/ 14 h 60"/>
                  <a:gd name="T6" fmla="*/ 128 w 166"/>
                  <a:gd name="T7" fmla="*/ 35 h 60"/>
                  <a:gd name="T8" fmla="*/ 145 w 166"/>
                  <a:gd name="T9" fmla="*/ 43 h 60"/>
                  <a:gd name="T10" fmla="*/ 166 w 166"/>
                  <a:gd name="T11" fmla="*/ 52 h 60"/>
                  <a:gd name="T12" fmla="*/ 134 w 166"/>
                  <a:gd name="T13" fmla="*/ 55 h 60"/>
                  <a:gd name="T14" fmla="*/ 107 w 166"/>
                  <a:gd name="T15" fmla="*/ 57 h 60"/>
                  <a:gd name="T16" fmla="*/ 114 w 166"/>
                  <a:gd name="T17" fmla="*/ 44 h 60"/>
                  <a:gd name="T18" fmla="*/ 99 w 166"/>
                  <a:gd name="T19" fmla="*/ 39 h 60"/>
                  <a:gd name="T20" fmla="*/ 70 w 166"/>
                  <a:gd name="T21" fmla="*/ 27 h 60"/>
                  <a:gd name="T22" fmla="*/ 51 w 166"/>
                  <a:gd name="T23" fmla="*/ 20 h 60"/>
                  <a:gd name="T24" fmla="*/ 37 w 166"/>
                  <a:gd name="T25" fmla="*/ 7 h 60"/>
                  <a:gd name="T26" fmla="*/ 11 w 166"/>
                  <a:gd name="T27" fmla="*/ 17 h 60"/>
                  <a:gd name="T28" fmla="*/ 2 w 166"/>
                  <a:gd name="T29" fmla="*/ 10 h 60"/>
                  <a:gd name="T30" fmla="*/ 29 w 166"/>
                  <a:gd name="T31" fmla="*/ 0 h 60"/>
                  <a:gd name="T32" fmla="*/ 29 w 166"/>
                  <a:gd name="T33" fmla="*/ 0 h 60"/>
                  <a:gd name="T34" fmla="*/ 18 w 166"/>
                  <a:gd name="T35" fmla="*/ 1 h 60"/>
                  <a:gd name="T36" fmla="*/ 2 w 166"/>
                  <a:gd name="T37" fmla="*/ 9 h 60"/>
                  <a:gd name="T38" fmla="*/ 2 w 166"/>
                  <a:gd name="T39" fmla="*/ 10 h 60"/>
                  <a:gd name="T40" fmla="*/ 0 w 166"/>
                  <a:gd name="T41" fmla="*/ 16 h 60"/>
                  <a:gd name="T42" fmla="*/ 11 w 166"/>
                  <a:gd name="T43" fmla="*/ 17 h 60"/>
                  <a:gd name="T44" fmla="*/ 11 w 166"/>
                  <a:gd name="T45" fmla="*/ 17 h 60"/>
                  <a:gd name="T46" fmla="*/ 37 w 166"/>
                  <a:gd name="T47" fmla="*/ 8 h 60"/>
                  <a:gd name="T48" fmla="*/ 37 w 166"/>
                  <a:gd name="T49" fmla="*/ 12 h 60"/>
                  <a:gd name="T50" fmla="*/ 51 w 166"/>
                  <a:gd name="T51" fmla="*/ 20 h 60"/>
                  <a:gd name="T52" fmla="*/ 51 w 166"/>
                  <a:gd name="T53" fmla="*/ 20 h 60"/>
                  <a:gd name="T54" fmla="*/ 70 w 166"/>
                  <a:gd name="T55" fmla="*/ 27 h 60"/>
                  <a:gd name="T56" fmla="*/ 70 w 166"/>
                  <a:gd name="T57" fmla="*/ 27 h 60"/>
                  <a:gd name="T58" fmla="*/ 99 w 166"/>
                  <a:gd name="T59" fmla="*/ 39 h 60"/>
                  <a:gd name="T60" fmla="*/ 99 w 166"/>
                  <a:gd name="T61" fmla="*/ 40 h 60"/>
                  <a:gd name="T62" fmla="*/ 114 w 166"/>
                  <a:gd name="T63" fmla="*/ 44 h 60"/>
                  <a:gd name="T64" fmla="*/ 107 w 166"/>
                  <a:gd name="T65" fmla="*/ 50 h 60"/>
                  <a:gd name="T66" fmla="*/ 106 w 166"/>
                  <a:gd name="T67" fmla="*/ 57 h 60"/>
                  <a:gd name="T68" fmla="*/ 107 w 166"/>
                  <a:gd name="T69" fmla="*/ 57 h 60"/>
                  <a:gd name="T70" fmla="*/ 113 w 166"/>
                  <a:gd name="T71" fmla="*/ 60 h 60"/>
                  <a:gd name="T72" fmla="*/ 134 w 166"/>
                  <a:gd name="T73" fmla="*/ 55 h 60"/>
                  <a:gd name="T74" fmla="*/ 142 w 166"/>
                  <a:gd name="T75" fmla="*/ 56 h 60"/>
                  <a:gd name="T76" fmla="*/ 166 w 166"/>
                  <a:gd name="T77" fmla="*/ 53 h 60"/>
                  <a:gd name="T78" fmla="*/ 166 w 166"/>
                  <a:gd name="T79" fmla="*/ 52 h 60"/>
                  <a:gd name="T80" fmla="*/ 162 w 166"/>
                  <a:gd name="T81" fmla="*/ 46 h 60"/>
                  <a:gd name="T82" fmla="*/ 145 w 166"/>
                  <a:gd name="T83" fmla="*/ 43 h 60"/>
                  <a:gd name="T84" fmla="*/ 134 w 166"/>
                  <a:gd name="T85" fmla="*/ 35 h 60"/>
                  <a:gd name="T86" fmla="*/ 128 w 166"/>
                  <a:gd name="T87" fmla="*/ 35 h 60"/>
                  <a:gd name="T88" fmla="*/ 122 w 166"/>
                  <a:gd name="T89" fmla="*/ 29 h 60"/>
                  <a:gd name="T90" fmla="*/ 93 w 166"/>
                  <a:gd name="T91" fmla="*/ 14 h 60"/>
                  <a:gd name="T92" fmla="*/ 93 w 166"/>
                  <a:gd name="T93" fmla="*/ 14 h 60"/>
                  <a:gd name="T94" fmla="*/ 77 w 166"/>
                  <a:gd name="T95" fmla="*/ 8 h 60"/>
                  <a:gd name="T96" fmla="*/ 77 w 166"/>
                  <a:gd name="T97" fmla="*/ 8 h 60"/>
                  <a:gd name="T98" fmla="*/ 66 w 166"/>
                  <a:gd name="T99" fmla="*/ 2 h 60"/>
                  <a:gd name="T100" fmla="*/ 40 w 166"/>
                  <a:gd name="T101" fmla="*/ 1 h 60"/>
                  <a:gd name="T102" fmla="*/ 29 w 166"/>
                  <a:gd name="T10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6" h="60">
                    <a:moveTo>
                      <a:pt x="29" y="0"/>
                    </a:moveTo>
                    <a:lnTo>
                      <a:pt x="40" y="2"/>
                    </a:lnTo>
                    <a:lnTo>
                      <a:pt x="65" y="3"/>
                    </a:lnTo>
                    <a:lnTo>
                      <a:pt x="77" y="8"/>
                    </a:lnTo>
                    <a:lnTo>
                      <a:pt x="80" y="14"/>
                    </a:lnTo>
                    <a:lnTo>
                      <a:pt x="93" y="14"/>
                    </a:lnTo>
                    <a:lnTo>
                      <a:pt x="122" y="29"/>
                    </a:lnTo>
                    <a:lnTo>
                      <a:pt x="128" y="35"/>
                    </a:lnTo>
                    <a:lnTo>
                      <a:pt x="134" y="35"/>
                    </a:lnTo>
                    <a:lnTo>
                      <a:pt x="145" y="43"/>
                    </a:lnTo>
                    <a:lnTo>
                      <a:pt x="162" y="46"/>
                    </a:lnTo>
                    <a:lnTo>
                      <a:pt x="166" y="52"/>
                    </a:lnTo>
                    <a:lnTo>
                      <a:pt x="142" y="56"/>
                    </a:lnTo>
                    <a:lnTo>
                      <a:pt x="134" y="55"/>
                    </a:lnTo>
                    <a:lnTo>
                      <a:pt x="113" y="59"/>
                    </a:lnTo>
                    <a:lnTo>
                      <a:pt x="107" y="57"/>
                    </a:lnTo>
                    <a:lnTo>
                      <a:pt x="107" y="50"/>
                    </a:lnTo>
                    <a:lnTo>
                      <a:pt x="114" y="44"/>
                    </a:lnTo>
                    <a:lnTo>
                      <a:pt x="112" y="41"/>
                    </a:lnTo>
                    <a:lnTo>
                      <a:pt x="99" y="39"/>
                    </a:lnTo>
                    <a:lnTo>
                      <a:pt x="86" y="28"/>
                    </a:lnTo>
                    <a:lnTo>
                      <a:pt x="70" y="27"/>
                    </a:lnTo>
                    <a:lnTo>
                      <a:pt x="63" y="20"/>
                    </a:lnTo>
                    <a:lnTo>
                      <a:pt x="51" y="20"/>
                    </a:lnTo>
                    <a:lnTo>
                      <a:pt x="37" y="12"/>
                    </a:lnTo>
                    <a:lnTo>
                      <a:pt x="37" y="7"/>
                    </a:lnTo>
                    <a:lnTo>
                      <a:pt x="26" y="8"/>
                    </a:lnTo>
                    <a:lnTo>
                      <a:pt x="11" y="17"/>
                    </a:lnTo>
                    <a:lnTo>
                      <a:pt x="0" y="15"/>
                    </a:lnTo>
                    <a:lnTo>
                      <a:pt x="2" y="10"/>
                    </a:lnTo>
                    <a:lnTo>
                      <a:pt x="18" y="2"/>
                    </a:lnTo>
                    <a:lnTo>
                      <a:pt x="29" y="0"/>
                    </a:lnTo>
                    <a:close/>
                    <a:moveTo>
                      <a:pt x="29" y="0"/>
                    </a:moveTo>
                    <a:lnTo>
                      <a:pt x="2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26" y="9"/>
                    </a:lnTo>
                    <a:lnTo>
                      <a:pt x="37" y="8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63" y="20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86" y="29"/>
                    </a:lnTo>
                    <a:lnTo>
                      <a:pt x="99" y="39"/>
                    </a:lnTo>
                    <a:lnTo>
                      <a:pt x="99" y="39"/>
                    </a:lnTo>
                    <a:lnTo>
                      <a:pt x="99" y="40"/>
                    </a:lnTo>
                    <a:lnTo>
                      <a:pt x="111" y="41"/>
                    </a:lnTo>
                    <a:lnTo>
                      <a:pt x="114" y="44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6" y="57"/>
                    </a:lnTo>
                    <a:lnTo>
                      <a:pt x="106" y="57"/>
                    </a:lnTo>
                    <a:lnTo>
                      <a:pt x="107" y="57"/>
                    </a:lnTo>
                    <a:lnTo>
                      <a:pt x="113" y="60"/>
                    </a:lnTo>
                    <a:lnTo>
                      <a:pt x="113" y="60"/>
                    </a:lnTo>
                    <a:lnTo>
                      <a:pt x="114" y="60"/>
                    </a:lnTo>
                    <a:lnTo>
                      <a:pt x="134" y="55"/>
                    </a:lnTo>
                    <a:lnTo>
                      <a:pt x="142" y="56"/>
                    </a:lnTo>
                    <a:lnTo>
                      <a:pt x="142" y="56"/>
                    </a:lnTo>
                    <a:lnTo>
                      <a:pt x="142" y="56"/>
                    </a:lnTo>
                    <a:lnTo>
                      <a:pt x="166" y="53"/>
                    </a:lnTo>
                    <a:lnTo>
                      <a:pt x="166" y="53"/>
                    </a:lnTo>
                    <a:lnTo>
                      <a:pt x="166" y="52"/>
                    </a:lnTo>
                    <a:lnTo>
                      <a:pt x="162" y="46"/>
                    </a:lnTo>
                    <a:lnTo>
                      <a:pt x="162" y="46"/>
                    </a:lnTo>
                    <a:lnTo>
                      <a:pt x="162" y="46"/>
                    </a:lnTo>
                    <a:lnTo>
                      <a:pt x="145" y="43"/>
                    </a:lnTo>
                    <a:lnTo>
                      <a:pt x="135" y="35"/>
                    </a:lnTo>
                    <a:lnTo>
                      <a:pt x="134" y="35"/>
                    </a:lnTo>
                    <a:lnTo>
                      <a:pt x="134" y="35"/>
                    </a:lnTo>
                    <a:lnTo>
                      <a:pt x="128" y="35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80" y="14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5" y="2"/>
                    </a:lnTo>
                    <a:lnTo>
                      <a:pt x="40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" name="Freeform 1892"/>
              <p:cNvSpPr>
                <a:spLocks noEditPoints="1"/>
              </p:cNvSpPr>
              <p:nvPr/>
            </p:nvSpPr>
            <p:spPr bwMode="gray">
              <a:xfrm>
                <a:off x="1499" y="1945"/>
                <a:ext cx="166" cy="60"/>
              </a:xfrm>
              <a:custGeom>
                <a:avLst/>
                <a:gdLst>
                  <a:gd name="T0" fmla="*/ 40 w 166"/>
                  <a:gd name="T1" fmla="*/ 2 h 60"/>
                  <a:gd name="T2" fmla="*/ 77 w 166"/>
                  <a:gd name="T3" fmla="*/ 8 h 60"/>
                  <a:gd name="T4" fmla="*/ 93 w 166"/>
                  <a:gd name="T5" fmla="*/ 14 h 60"/>
                  <a:gd name="T6" fmla="*/ 128 w 166"/>
                  <a:gd name="T7" fmla="*/ 35 h 60"/>
                  <a:gd name="T8" fmla="*/ 145 w 166"/>
                  <a:gd name="T9" fmla="*/ 43 h 60"/>
                  <a:gd name="T10" fmla="*/ 166 w 166"/>
                  <a:gd name="T11" fmla="*/ 52 h 60"/>
                  <a:gd name="T12" fmla="*/ 134 w 166"/>
                  <a:gd name="T13" fmla="*/ 55 h 60"/>
                  <a:gd name="T14" fmla="*/ 107 w 166"/>
                  <a:gd name="T15" fmla="*/ 57 h 60"/>
                  <a:gd name="T16" fmla="*/ 114 w 166"/>
                  <a:gd name="T17" fmla="*/ 44 h 60"/>
                  <a:gd name="T18" fmla="*/ 99 w 166"/>
                  <a:gd name="T19" fmla="*/ 39 h 60"/>
                  <a:gd name="T20" fmla="*/ 70 w 166"/>
                  <a:gd name="T21" fmla="*/ 27 h 60"/>
                  <a:gd name="T22" fmla="*/ 51 w 166"/>
                  <a:gd name="T23" fmla="*/ 20 h 60"/>
                  <a:gd name="T24" fmla="*/ 37 w 166"/>
                  <a:gd name="T25" fmla="*/ 7 h 60"/>
                  <a:gd name="T26" fmla="*/ 11 w 166"/>
                  <a:gd name="T27" fmla="*/ 17 h 60"/>
                  <a:gd name="T28" fmla="*/ 2 w 166"/>
                  <a:gd name="T29" fmla="*/ 10 h 60"/>
                  <a:gd name="T30" fmla="*/ 29 w 166"/>
                  <a:gd name="T31" fmla="*/ 0 h 60"/>
                  <a:gd name="T32" fmla="*/ 29 w 166"/>
                  <a:gd name="T33" fmla="*/ 0 h 60"/>
                  <a:gd name="T34" fmla="*/ 18 w 166"/>
                  <a:gd name="T35" fmla="*/ 1 h 60"/>
                  <a:gd name="T36" fmla="*/ 2 w 166"/>
                  <a:gd name="T37" fmla="*/ 9 h 60"/>
                  <a:gd name="T38" fmla="*/ 2 w 166"/>
                  <a:gd name="T39" fmla="*/ 10 h 60"/>
                  <a:gd name="T40" fmla="*/ 0 w 166"/>
                  <a:gd name="T41" fmla="*/ 16 h 60"/>
                  <a:gd name="T42" fmla="*/ 11 w 166"/>
                  <a:gd name="T43" fmla="*/ 17 h 60"/>
                  <a:gd name="T44" fmla="*/ 11 w 166"/>
                  <a:gd name="T45" fmla="*/ 17 h 60"/>
                  <a:gd name="T46" fmla="*/ 37 w 166"/>
                  <a:gd name="T47" fmla="*/ 8 h 60"/>
                  <a:gd name="T48" fmla="*/ 37 w 166"/>
                  <a:gd name="T49" fmla="*/ 12 h 60"/>
                  <a:gd name="T50" fmla="*/ 51 w 166"/>
                  <a:gd name="T51" fmla="*/ 20 h 60"/>
                  <a:gd name="T52" fmla="*/ 51 w 166"/>
                  <a:gd name="T53" fmla="*/ 20 h 60"/>
                  <a:gd name="T54" fmla="*/ 70 w 166"/>
                  <a:gd name="T55" fmla="*/ 27 h 60"/>
                  <a:gd name="T56" fmla="*/ 70 w 166"/>
                  <a:gd name="T57" fmla="*/ 27 h 60"/>
                  <a:gd name="T58" fmla="*/ 99 w 166"/>
                  <a:gd name="T59" fmla="*/ 39 h 60"/>
                  <a:gd name="T60" fmla="*/ 99 w 166"/>
                  <a:gd name="T61" fmla="*/ 40 h 60"/>
                  <a:gd name="T62" fmla="*/ 114 w 166"/>
                  <a:gd name="T63" fmla="*/ 44 h 60"/>
                  <a:gd name="T64" fmla="*/ 107 w 166"/>
                  <a:gd name="T65" fmla="*/ 50 h 60"/>
                  <a:gd name="T66" fmla="*/ 106 w 166"/>
                  <a:gd name="T67" fmla="*/ 57 h 60"/>
                  <a:gd name="T68" fmla="*/ 107 w 166"/>
                  <a:gd name="T69" fmla="*/ 57 h 60"/>
                  <a:gd name="T70" fmla="*/ 113 w 166"/>
                  <a:gd name="T71" fmla="*/ 60 h 60"/>
                  <a:gd name="T72" fmla="*/ 134 w 166"/>
                  <a:gd name="T73" fmla="*/ 55 h 60"/>
                  <a:gd name="T74" fmla="*/ 142 w 166"/>
                  <a:gd name="T75" fmla="*/ 56 h 60"/>
                  <a:gd name="T76" fmla="*/ 166 w 166"/>
                  <a:gd name="T77" fmla="*/ 53 h 60"/>
                  <a:gd name="T78" fmla="*/ 166 w 166"/>
                  <a:gd name="T79" fmla="*/ 52 h 60"/>
                  <a:gd name="T80" fmla="*/ 162 w 166"/>
                  <a:gd name="T81" fmla="*/ 46 h 60"/>
                  <a:gd name="T82" fmla="*/ 145 w 166"/>
                  <a:gd name="T83" fmla="*/ 43 h 60"/>
                  <a:gd name="T84" fmla="*/ 134 w 166"/>
                  <a:gd name="T85" fmla="*/ 35 h 60"/>
                  <a:gd name="T86" fmla="*/ 128 w 166"/>
                  <a:gd name="T87" fmla="*/ 35 h 60"/>
                  <a:gd name="T88" fmla="*/ 122 w 166"/>
                  <a:gd name="T89" fmla="*/ 29 h 60"/>
                  <a:gd name="T90" fmla="*/ 93 w 166"/>
                  <a:gd name="T91" fmla="*/ 14 h 60"/>
                  <a:gd name="T92" fmla="*/ 93 w 166"/>
                  <a:gd name="T93" fmla="*/ 14 h 60"/>
                  <a:gd name="T94" fmla="*/ 77 w 166"/>
                  <a:gd name="T95" fmla="*/ 8 h 60"/>
                  <a:gd name="T96" fmla="*/ 77 w 166"/>
                  <a:gd name="T97" fmla="*/ 8 h 60"/>
                  <a:gd name="T98" fmla="*/ 66 w 166"/>
                  <a:gd name="T99" fmla="*/ 2 h 60"/>
                  <a:gd name="T100" fmla="*/ 40 w 166"/>
                  <a:gd name="T101" fmla="*/ 1 h 60"/>
                  <a:gd name="T102" fmla="*/ 29 w 166"/>
                  <a:gd name="T10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6" h="60">
                    <a:moveTo>
                      <a:pt x="29" y="0"/>
                    </a:moveTo>
                    <a:lnTo>
                      <a:pt x="40" y="2"/>
                    </a:lnTo>
                    <a:lnTo>
                      <a:pt x="65" y="3"/>
                    </a:lnTo>
                    <a:lnTo>
                      <a:pt x="77" y="8"/>
                    </a:lnTo>
                    <a:lnTo>
                      <a:pt x="80" y="14"/>
                    </a:lnTo>
                    <a:lnTo>
                      <a:pt x="93" y="14"/>
                    </a:lnTo>
                    <a:lnTo>
                      <a:pt x="122" y="29"/>
                    </a:lnTo>
                    <a:lnTo>
                      <a:pt x="128" y="35"/>
                    </a:lnTo>
                    <a:lnTo>
                      <a:pt x="134" y="35"/>
                    </a:lnTo>
                    <a:lnTo>
                      <a:pt x="145" y="43"/>
                    </a:lnTo>
                    <a:lnTo>
                      <a:pt x="162" y="46"/>
                    </a:lnTo>
                    <a:lnTo>
                      <a:pt x="166" y="52"/>
                    </a:lnTo>
                    <a:lnTo>
                      <a:pt x="142" y="56"/>
                    </a:lnTo>
                    <a:lnTo>
                      <a:pt x="134" y="55"/>
                    </a:lnTo>
                    <a:lnTo>
                      <a:pt x="113" y="59"/>
                    </a:lnTo>
                    <a:lnTo>
                      <a:pt x="107" y="57"/>
                    </a:lnTo>
                    <a:lnTo>
                      <a:pt x="107" y="50"/>
                    </a:lnTo>
                    <a:lnTo>
                      <a:pt x="114" y="44"/>
                    </a:lnTo>
                    <a:lnTo>
                      <a:pt x="112" y="41"/>
                    </a:lnTo>
                    <a:lnTo>
                      <a:pt x="99" y="39"/>
                    </a:lnTo>
                    <a:lnTo>
                      <a:pt x="86" y="28"/>
                    </a:lnTo>
                    <a:lnTo>
                      <a:pt x="70" y="27"/>
                    </a:lnTo>
                    <a:lnTo>
                      <a:pt x="63" y="20"/>
                    </a:lnTo>
                    <a:lnTo>
                      <a:pt x="51" y="20"/>
                    </a:lnTo>
                    <a:lnTo>
                      <a:pt x="37" y="12"/>
                    </a:lnTo>
                    <a:lnTo>
                      <a:pt x="37" y="7"/>
                    </a:lnTo>
                    <a:lnTo>
                      <a:pt x="26" y="8"/>
                    </a:lnTo>
                    <a:lnTo>
                      <a:pt x="11" y="17"/>
                    </a:lnTo>
                    <a:lnTo>
                      <a:pt x="0" y="15"/>
                    </a:lnTo>
                    <a:lnTo>
                      <a:pt x="2" y="10"/>
                    </a:lnTo>
                    <a:lnTo>
                      <a:pt x="18" y="2"/>
                    </a:lnTo>
                    <a:lnTo>
                      <a:pt x="29" y="0"/>
                    </a:lnTo>
                    <a:moveTo>
                      <a:pt x="29" y="0"/>
                    </a:moveTo>
                    <a:lnTo>
                      <a:pt x="2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26" y="9"/>
                    </a:lnTo>
                    <a:lnTo>
                      <a:pt x="37" y="8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63" y="20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86" y="29"/>
                    </a:lnTo>
                    <a:lnTo>
                      <a:pt x="99" y="39"/>
                    </a:lnTo>
                    <a:lnTo>
                      <a:pt x="99" y="39"/>
                    </a:lnTo>
                    <a:lnTo>
                      <a:pt x="99" y="40"/>
                    </a:lnTo>
                    <a:lnTo>
                      <a:pt x="111" y="41"/>
                    </a:lnTo>
                    <a:lnTo>
                      <a:pt x="114" y="44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6" y="57"/>
                    </a:lnTo>
                    <a:lnTo>
                      <a:pt x="106" y="57"/>
                    </a:lnTo>
                    <a:lnTo>
                      <a:pt x="107" y="57"/>
                    </a:lnTo>
                    <a:lnTo>
                      <a:pt x="113" y="60"/>
                    </a:lnTo>
                    <a:lnTo>
                      <a:pt x="113" y="60"/>
                    </a:lnTo>
                    <a:lnTo>
                      <a:pt x="114" y="60"/>
                    </a:lnTo>
                    <a:lnTo>
                      <a:pt x="134" y="55"/>
                    </a:lnTo>
                    <a:lnTo>
                      <a:pt x="142" y="56"/>
                    </a:lnTo>
                    <a:lnTo>
                      <a:pt x="142" y="56"/>
                    </a:lnTo>
                    <a:lnTo>
                      <a:pt x="142" y="56"/>
                    </a:lnTo>
                    <a:lnTo>
                      <a:pt x="166" y="53"/>
                    </a:lnTo>
                    <a:lnTo>
                      <a:pt x="166" y="53"/>
                    </a:lnTo>
                    <a:lnTo>
                      <a:pt x="166" y="52"/>
                    </a:lnTo>
                    <a:lnTo>
                      <a:pt x="162" y="46"/>
                    </a:lnTo>
                    <a:lnTo>
                      <a:pt x="162" y="46"/>
                    </a:lnTo>
                    <a:lnTo>
                      <a:pt x="162" y="46"/>
                    </a:lnTo>
                    <a:lnTo>
                      <a:pt x="145" y="43"/>
                    </a:lnTo>
                    <a:lnTo>
                      <a:pt x="135" y="35"/>
                    </a:lnTo>
                    <a:lnTo>
                      <a:pt x="134" y="35"/>
                    </a:lnTo>
                    <a:lnTo>
                      <a:pt x="134" y="35"/>
                    </a:lnTo>
                    <a:lnTo>
                      <a:pt x="128" y="35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80" y="14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5" y="2"/>
                    </a:lnTo>
                    <a:lnTo>
                      <a:pt x="40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" name="Freeform 1893"/>
              <p:cNvSpPr>
                <a:spLocks/>
              </p:cNvSpPr>
              <p:nvPr/>
            </p:nvSpPr>
            <p:spPr bwMode="gray">
              <a:xfrm>
                <a:off x="1523" y="1959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4 w 5"/>
                  <a:gd name="T3" fmla="*/ 0 h 5"/>
                  <a:gd name="T4" fmla="*/ 5 w 5"/>
                  <a:gd name="T5" fmla="*/ 4 h 5"/>
                  <a:gd name="T6" fmla="*/ 0 w 5"/>
                  <a:gd name="T7" fmla="*/ 5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lnTo>
                      <a:pt x="4" y="0"/>
                    </a:lnTo>
                    <a:lnTo>
                      <a:pt x="5" y="4"/>
                    </a:lnTo>
                    <a:lnTo>
                      <a:pt x="0" y="5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" name="Freeform 1894"/>
              <p:cNvSpPr>
                <a:spLocks noEditPoints="1"/>
              </p:cNvSpPr>
              <p:nvPr/>
            </p:nvSpPr>
            <p:spPr bwMode="gray">
              <a:xfrm>
                <a:off x="1522" y="1959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6 w 6"/>
                  <a:gd name="T3" fmla="*/ 4 h 5"/>
                  <a:gd name="T4" fmla="*/ 1 w 6"/>
                  <a:gd name="T5" fmla="*/ 5 h 5"/>
                  <a:gd name="T6" fmla="*/ 2 w 6"/>
                  <a:gd name="T7" fmla="*/ 2 h 5"/>
                  <a:gd name="T8" fmla="*/ 5 w 6"/>
                  <a:gd name="T9" fmla="*/ 0 h 5"/>
                  <a:gd name="T10" fmla="*/ 5 w 6"/>
                  <a:gd name="T11" fmla="*/ 0 h 5"/>
                  <a:gd name="T12" fmla="*/ 4 w 6"/>
                  <a:gd name="T13" fmla="*/ 0 h 5"/>
                  <a:gd name="T14" fmla="*/ 2 w 6"/>
                  <a:gd name="T15" fmla="*/ 2 h 5"/>
                  <a:gd name="T16" fmla="*/ 1 w 6"/>
                  <a:gd name="T17" fmla="*/ 2 h 5"/>
                  <a:gd name="T18" fmla="*/ 1 w 6"/>
                  <a:gd name="T19" fmla="*/ 2 h 5"/>
                  <a:gd name="T20" fmla="*/ 0 w 6"/>
                  <a:gd name="T21" fmla="*/ 5 h 5"/>
                  <a:gd name="T22" fmla="*/ 0 w 6"/>
                  <a:gd name="T23" fmla="*/ 5 h 5"/>
                  <a:gd name="T24" fmla="*/ 1 w 6"/>
                  <a:gd name="T25" fmla="*/ 5 h 5"/>
                  <a:gd name="T26" fmla="*/ 6 w 6"/>
                  <a:gd name="T27" fmla="*/ 4 h 5"/>
                  <a:gd name="T28" fmla="*/ 6 w 6"/>
                  <a:gd name="T29" fmla="*/ 4 h 5"/>
                  <a:gd name="T30" fmla="*/ 6 w 6"/>
                  <a:gd name="T31" fmla="*/ 4 h 5"/>
                  <a:gd name="T32" fmla="*/ 5 w 6"/>
                  <a:gd name="T33" fmla="*/ 0 h 5"/>
                  <a:gd name="T34" fmla="*/ 5 w 6"/>
                  <a:gd name="T35" fmla="*/ 0 h 5"/>
                  <a:gd name="T36" fmla="*/ 5 w 6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6" y="4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" name="Freeform 1895"/>
              <p:cNvSpPr>
                <a:spLocks noEditPoints="1"/>
              </p:cNvSpPr>
              <p:nvPr/>
            </p:nvSpPr>
            <p:spPr bwMode="gray">
              <a:xfrm>
                <a:off x="1522" y="1959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6 w 6"/>
                  <a:gd name="T3" fmla="*/ 4 h 5"/>
                  <a:gd name="T4" fmla="*/ 1 w 6"/>
                  <a:gd name="T5" fmla="*/ 5 h 5"/>
                  <a:gd name="T6" fmla="*/ 2 w 6"/>
                  <a:gd name="T7" fmla="*/ 2 h 5"/>
                  <a:gd name="T8" fmla="*/ 5 w 6"/>
                  <a:gd name="T9" fmla="*/ 0 h 5"/>
                  <a:gd name="T10" fmla="*/ 5 w 6"/>
                  <a:gd name="T11" fmla="*/ 0 h 5"/>
                  <a:gd name="T12" fmla="*/ 4 w 6"/>
                  <a:gd name="T13" fmla="*/ 0 h 5"/>
                  <a:gd name="T14" fmla="*/ 2 w 6"/>
                  <a:gd name="T15" fmla="*/ 2 h 5"/>
                  <a:gd name="T16" fmla="*/ 1 w 6"/>
                  <a:gd name="T17" fmla="*/ 2 h 5"/>
                  <a:gd name="T18" fmla="*/ 1 w 6"/>
                  <a:gd name="T19" fmla="*/ 2 h 5"/>
                  <a:gd name="T20" fmla="*/ 0 w 6"/>
                  <a:gd name="T21" fmla="*/ 5 h 5"/>
                  <a:gd name="T22" fmla="*/ 0 w 6"/>
                  <a:gd name="T23" fmla="*/ 5 h 5"/>
                  <a:gd name="T24" fmla="*/ 1 w 6"/>
                  <a:gd name="T25" fmla="*/ 5 h 5"/>
                  <a:gd name="T26" fmla="*/ 6 w 6"/>
                  <a:gd name="T27" fmla="*/ 4 h 5"/>
                  <a:gd name="T28" fmla="*/ 6 w 6"/>
                  <a:gd name="T29" fmla="*/ 4 h 5"/>
                  <a:gd name="T30" fmla="*/ 6 w 6"/>
                  <a:gd name="T31" fmla="*/ 4 h 5"/>
                  <a:gd name="T32" fmla="*/ 5 w 6"/>
                  <a:gd name="T33" fmla="*/ 0 h 5"/>
                  <a:gd name="T34" fmla="*/ 5 w 6"/>
                  <a:gd name="T35" fmla="*/ 0 h 5"/>
                  <a:gd name="T36" fmla="*/ 5 w 6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6" y="4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5" y="0"/>
                    </a:lnTo>
                    <a:moveTo>
                      <a:pt x="5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" name="Freeform 1896"/>
              <p:cNvSpPr>
                <a:spLocks/>
              </p:cNvSpPr>
              <p:nvPr/>
            </p:nvSpPr>
            <p:spPr bwMode="gray">
              <a:xfrm>
                <a:off x="1598" y="2027"/>
                <a:ext cx="33" cy="15"/>
              </a:xfrm>
              <a:custGeom>
                <a:avLst/>
                <a:gdLst>
                  <a:gd name="T0" fmla="*/ 11 w 33"/>
                  <a:gd name="T1" fmla="*/ 14 h 15"/>
                  <a:gd name="T2" fmla="*/ 3 w 33"/>
                  <a:gd name="T3" fmla="*/ 10 h 15"/>
                  <a:gd name="T4" fmla="*/ 0 w 33"/>
                  <a:gd name="T5" fmla="*/ 5 h 15"/>
                  <a:gd name="T6" fmla="*/ 9 w 33"/>
                  <a:gd name="T7" fmla="*/ 0 h 15"/>
                  <a:gd name="T8" fmla="*/ 33 w 33"/>
                  <a:gd name="T9" fmla="*/ 10 h 15"/>
                  <a:gd name="T10" fmla="*/ 32 w 33"/>
                  <a:gd name="T11" fmla="*/ 15 h 15"/>
                  <a:gd name="T12" fmla="*/ 11 w 33"/>
                  <a:gd name="T1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5">
                    <a:moveTo>
                      <a:pt x="11" y="14"/>
                    </a:moveTo>
                    <a:lnTo>
                      <a:pt x="3" y="10"/>
                    </a:lnTo>
                    <a:lnTo>
                      <a:pt x="0" y="5"/>
                    </a:lnTo>
                    <a:lnTo>
                      <a:pt x="9" y="0"/>
                    </a:lnTo>
                    <a:lnTo>
                      <a:pt x="33" y="10"/>
                    </a:lnTo>
                    <a:lnTo>
                      <a:pt x="32" y="15"/>
                    </a:lnTo>
                    <a:lnTo>
                      <a:pt x="1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" name="Freeform 1897"/>
              <p:cNvSpPr>
                <a:spLocks noEditPoints="1"/>
              </p:cNvSpPr>
              <p:nvPr/>
            </p:nvSpPr>
            <p:spPr bwMode="gray">
              <a:xfrm>
                <a:off x="1598" y="2027"/>
                <a:ext cx="33" cy="15"/>
              </a:xfrm>
              <a:custGeom>
                <a:avLst/>
                <a:gdLst>
                  <a:gd name="T0" fmla="*/ 9 w 33"/>
                  <a:gd name="T1" fmla="*/ 0 h 15"/>
                  <a:gd name="T2" fmla="*/ 32 w 33"/>
                  <a:gd name="T3" fmla="*/ 10 h 15"/>
                  <a:gd name="T4" fmla="*/ 31 w 33"/>
                  <a:gd name="T5" fmla="*/ 15 h 15"/>
                  <a:gd name="T6" fmla="*/ 11 w 33"/>
                  <a:gd name="T7" fmla="*/ 14 h 15"/>
                  <a:gd name="T8" fmla="*/ 3 w 33"/>
                  <a:gd name="T9" fmla="*/ 10 h 15"/>
                  <a:gd name="T10" fmla="*/ 0 w 33"/>
                  <a:gd name="T11" fmla="*/ 5 h 15"/>
                  <a:gd name="T12" fmla="*/ 9 w 33"/>
                  <a:gd name="T13" fmla="*/ 0 h 15"/>
                  <a:gd name="T14" fmla="*/ 9 w 33"/>
                  <a:gd name="T15" fmla="*/ 0 h 15"/>
                  <a:gd name="T16" fmla="*/ 9 w 33"/>
                  <a:gd name="T17" fmla="*/ 0 h 15"/>
                  <a:gd name="T18" fmla="*/ 0 w 33"/>
                  <a:gd name="T19" fmla="*/ 4 h 15"/>
                  <a:gd name="T20" fmla="*/ 0 w 33"/>
                  <a:gd name="T21" fmla="*/ 5 h 15"/>
                  <a:gd name="T22" fmla="*/ 0 w 33"/>
                  <a:gd name="T23" fmla="*/ 5 h 15"/>
                  <a:gd name="T24" fmla="*/ 3 w 33"/>
                  <a:gd name="T25" fmla="*/ 10 h 15"/>
                  <a:gd name="T26" fmla="*/ 3 w 33"/>
                  <a:gd name="T27" fmla="*/ 10 h 15"/>
                  <a:gd name="T28" fmla="*/ 3 w 33"/>
                  <a:gd name="T29" fmla="*/ 11 h 15"/>
                  <a:gd name="T30" fmla="*/ 10 w 33"/>
                  <a:gd name="T31" fmla="*/ 14 h 15"/>
                  <a:gd name="T32" fmla="*/ 11 w 33"/>
                  <a:gd name="T33" fmla="*/ 14 h 15"/>
                  <a:gd name="T34" fmla="*/ 11 w 33"/>
                  <a:gd name="T35" fmla="*/ 14 h 15"/>
                  <a:gd name="T36" fmla="*/ 31 w 33"/>
                  <a:gd name="T37" fmla="*/ 15 h 15"/>
                  <a:gd name="T38" fmla="*/ 32 w 33"/>
                  <a:gd name="T39" fmla="*/ 15 h 15"/>
                  <a:gd name="T40" fmla="*/ 32 w 33"/>
                  <a:gd name="T41" fmla="*/ 15 h 15"/>
                  <a:gd name="T42" fmla="*/ 33 w 33"/>
                  <a:gd name="T43" fmla="*/ 10 h 15"/>
                  <a:gd name="T44" fmla="*/ 33 w 33"/>
                  <a:gd name="T45" fmla="*/ 10 h 15"/>
                  <a:gd name="T46" fmla="*/ 33 w 33"/>
                  <a:gd name="T47" fmla="*/ 10 h 15"/>
                  <a:gd name="T48" fmla="*/ 9 w 33"/>
                  <a:gd name="T49" fmla="*/ 0 h 15"/>
                  <a:gd name="T50" fmla="*/ 9 w 33"/>
                  <a:gd name="T51" fmla="*/ 0 h 15"/>
                  <a:gd name="T52" fmla="*/ 9 w 33"/>
                  <a:gd name="T5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" h="15">
                    <a:moveTo>
                      <a:pt x="9" y="0"/>
                    </a:moveTo>
                    <a:lnTo>
                      <a:pt x="32" y="10"/>
                    </a:lnTo>
                    <a:lnTo>
                      <a:pt x="31" y="15"/>
                    </a:lnTo>
                    <a:lnTo>
                      <a:pt x="11" y="14"/>
                    </a:lnTo>
                    <a:lnTo>
                      <a:pt x="3" y="10"/>
                    </a:lnTo>
                    <a:lnTo>
                      <a:pt x="0" y="5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31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" name="Freeform 1898"/>
              <p:cNvSpPr>
                <a:spLocks noEditPoints="1"/>
              </p:cNvSpPr>
              <p:nvPr/>
            </p:nvSpPr>
            <p:spPr bwMode="gray">
              <a:xfrm>
                <a:off x="1598" y="2027"/>
                <a:ext cx="33" cy="15"/>
              </a:xfrm>
              <a:custGeom>
                <a:avLst/>
                <a:gdLst>
                  <a:gd name="T0" fmla="*/ 9 w 33"/>
                  <a:gd name="T1" fmla="*/ 0 h 15"/>
                  <a:gd name="T2" fmla="*/ 32 w 33"/>
                  <a:gd name="T3" fmla="*/ 10 h 15"/>
                  <a:gd name="T4" fmla="*/ 31 w 33"/>
                  <a:gd name="T5" fmla="*/ 15 h 15"/>
                  <a:gd name="T6" fmla="*/ 11 w 33"/>
                  <a:gd name="T7" fmla="*/ 14 h 15"/>
                  <a:gd name="T8" fmla="*/ 3 w 33"/>
                  <a:gd name="T9" fmla="*/ 10 h 15"/>
                  <a:gd name="T10" fmla="*/ 0 w 33"/>
                  <a:gd name="T11" fmla="*/ 5 h 15"/>
                  <a:gd name="T12" fmla="*/ 9 w 33"/>
                  <a:gd name="T13" fmla="*/ 0 h 15"/>
                  <a:gd name="T14" fmla="*/ 9 w 33"/>
                  <a:gd name="T15" fmla="*/ 0 h 15"/>
                  <a:gd name="T16" fmla="*/ 9 w 33"/>
                  <a:gd name="T17" fmla="*/ 0 h 15"/>
                  <a:gd name="T18" fmla="*/ 0 w 33"/>
                  <a:gd name="T19" fmla="*/ 4 h 15"/>
                  <a:gd name="T20" fmla="*/ 0 w 33"/>
                  <a:gd name="T21" fmla="*/ 5 h 15"/>
                  <a:gd name="T22" fmla="*/ 0 w 33"/>
                  <a:gd name="T23" fmla="*/ 5 h 15"/>
                  <a:gd name="T24" fmla="*/ 3 w 33"/>
                  <a:gd name="T25" fmla="*/ 10 h 15"/>
                  <a:gd name="T26" fmla="*/ 3 w 33"/>
                  <a:gd name="T27" fmla="*/ 10 h 15"/>
                  <a:gd name="T28" fmla="*/ 3 w 33"/>
                  <a:gd name="T29" fmla="*/ 11 h 15"/>
                  <a:gd name="T30" fmla="*/ 10 w 33"/>
                  <a:gd name="T31" fmla="*/ 14 h 15"/>
                  <a:gd name="T32" fmla="*/ 11 w 33"/>
                  <a:gd name="T33" fmla="*/ 14 h 15"/>
                  <a:gd name="T34" fmla="*/ 11 w 33"/>
                  <a:gd name="T35" fmla="*/ 14 h 15"/>
                  <a:gd name="T36" fmla="*/ 31 w 33"/>
                  <a:gd name="T37" fmla="*/ 15 h 15"/>
                  <a:gd name="T38" fmla="*/ 32 w 33"/>
                  <a:gd name="T39" fmla="*/ 15 h 15"/>
                  <a:gd name="T40" fmla="*/ 32 w 33"/>
                  <a:gd name="T41" fmla="*/ 15 h 15"/>
                  <a:gd name="T42" fmla="*/ 33 w 33"/>
                  <a:gd name="T43" fmla="*/ 10 h 15"/>
                  <a:gd name="T44" fmla="*/ 33 w 33"/>
                  <a:gd name="T45" fmla="*/ 10 h 15"/>
                  <a:gd name="T46" fmla="*/ 33 w 33"/>
                  <a:gd name="T47" fmla="*/ 10 h 15"/>
                  <a:gd name="T48" fmla="*/ 9 w 33"/>
                  <a:gd name="T49" fmla="*/ 0 h 15"/>
                  <a:gd name="T50" fmla="*/ 9 w 33"/>
                  <a:gd name="T51" fmla="*/ 0 h 15"/>
                  <a:gd name="T52" fmla="*/ 9 w 33"/>
                  <a:gd name="T5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" h="15">
                    <a:moveTo>
                      <a:pt x="9" y="0"/>
                    </a:moveTo>
                    <a:lnTo>
                      <a:pt x="32" y="10"/>
                    </a:lnTo>
                    <a:lnTo>
                      <a:pt x="31" y="15"/>
                    </a:lnTo>
                    <a:lnTo>
                      <a:pt x="11" y="14"/>
                    </a:lnTo>
                    <a:lnTo>
                      <a:pt x="3" y="10"/>
                    </a:lnTo>
                    <a:lnTo>
                      <a:pt x="0" y="5"/>
                    </a:lnTo>
                    <a:lnTo>
                      <a:pt x="9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31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" name="Freeform 1899"/>
              <p:cNvSpPr>
                <a:spLocks/>
              </p:cNvSpPr>
              <p:nvPr/>
            </p:nvSpPr>
            <p:spPr bwMode="gray">
              <a:xfrm>
                <a:off x="1606" y="1880"/>
                <a:ext cx="10" cy="21"/>
              </a:xfrm>
              <a:custGeom>
                <a:avLst/>
                <a:gdLst>
                  <a:gd name="T0" fmla="*/ 6 w 10"/>
                  <a:gd name="T1" fmla="*/ 20 h 21"/>
                  <a:gd name="T2" fmla="*/ 7 w 10"/>
                  <a:gd name="T3" fmla="*/ 12 h 21"/>
                  <a:gd name="T4" fmla="*/ 0 w 10"/>
                  <a:gd name="T5" fmla="*/ 1 h 21"/>
                  <a:gd name="T6" fmla="*/ 5 w 10"/>
                  <a:gd name="T7" fmla="*/ 0 h 21"/>
                  <a:gd name="T8" fmla="*/ 10 w 10"/>
                  <a:gd name="T9" fmla="*/ 7 h 21"/>
                  <a:gd name="T10" fmla="*/ 10 w 10"/>
                  <a:gd name="T11" fmla="*/ 21 h 21"/>
                  <a:gd name="T12" fmla="*/ 6 w 10"/>
                  <a:gd name="T13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1">
                    <a:moveTo>
                      <a:pt x="6" y="20"/>
                    </a:moveTo>
                    <a:lnTo>
                      <a:pt x="7" y="12"/>
                    </a:lnTo>
                    <a:lnTo>
                      <a:pt x="0" y="1"/>
                    </a:lnTo>
                    <a:lnTo>
                      <a:pt x="5" y="0"/>
                    </a:lnTo>
                    <a:lnTo>
                      <a:pt x="10" y="7"/>
                    </a:lnTo>
                    <a:lnTo>
                      <a:pt x="10" y="21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" name="Freeform 1900"/>
              <p:cNvSpPr>
                <a:spLocks noEditPoints="1"/>
              </p:cNvSpPr>
              <p:nvPr/>
            </p:nvSpPr>
            <p:spPr bwMode="gray">
              <a:xfrm>
                <a:off x="1606" y="1880"/>
                <a:ext cx="10" cy="21"/>
              </a:xfrm>
              <a:custGeom>
                <a:avLst/>
                <a:gdLst>
                  <a:gd name="T0" fmla="*/ 5 w 10"/>
                  <a:gd name="T1" fmla="*/ 0 h 21"/>
                  <a:gd name="T2" fmla="*/ 10 w 10"/>
                  <a:gd name="T3" fmla="*/ 7 h 21"/>
                  <a:gd name="T4" fmla="*/ 9 w 10"/>
                  <a:gd name="T5" fmla="*/ 21 h 21"/>
                  <a:gd name="T6" fmla="*/ 6 w 10"/>
                  <a:gd name="T7" fmla="*/ 20 h 21"/>
                  <a:gd name="T8" fmla="*/ 7 w 10"/>
                  <a:gd name="T9" fmla="*/ 11 h 21"/>
                  <a:gd name="T10" fmla="*/ 0 w 10"/>
                  <a:gd name="T11" fmla="*/ 1 h 21"/>
                  <a:gd name="T12" fmla="*/ 5 w 10"/>
                  <a:gd name="T13" fmla="*/ 0 h 21"/>
                  <a:gd name="T14" fmla="*/ 6 w 10"/>
                  <a:gd name="T15" fmla="*/ 0 h 21"/>
                  <a:gd name="T16" fmla="*/ 5 w 10"/>
                  <a:gd name="T17" fmla="*/ 0 h 21"/>
                  <a:gd name="T18" fmla="*/ 0 w 10"/>
                  <a:gd name="T19" fmla="*/ 1 h 21"/>
                  <a:gd name="T20" fmla="*/ 0 w 10"/>
                  <a:gd name="T21" fmla="*/ 1 h 21"/>
                  <a:gd name="T22" fmla="*/ 0 w 10"/>
                  <a:gd name="T23" fmla="*/ 1 h 21"/>
                  <a:gd name="T24" fmla="*/ 7 w 10"/>
                  <a:gd name="T25" fmla="*/ 12 h 21"/>
                  <a:gd name="T26" fmla="*/ 6 w 10"/>
                  <a:gd name="T27" fmla="*/ 20 h 21"/>
                  <a:gd name="T28" fmla="*/ 6 w 10"/>
                  <a:gd name="T29" fmla="*/ 21 h 21"/>
                  <a:gd name="T30" fmla="*/ 6 w 10"/>
                  <a:gd name="T31" fmla="*/ 21 h 21"/>
                  <a:gd name="T32" fmla="*/ 9 w 10"/>
                  <a:gd name="T33" fmla="*/ 21 h 21"/>
                  <a:gd name="T34" fmla="*/ 10 w 10"/>
                  <a:gd name="T35" fmla="*/ 21 h 21"/>
                  <a:gd name="T36" fmla="*/ 10 w 10"/>
                  <a:gd name="T37" fmla="*/ 21 h 21"/>
                  <a:gd name="T38" fmla="*/ 10 w 10"/>
                  <a:gd name="T39" fmla="*/ 7 h 21"/>
                  <a:gd name="T40" fmla="*/ 10 w 10"/>
                  <a:gd name="T41" fmla="*/ 7 h 21"/>
                  <a:gd name="T42" fmla="*/ 10 w 10"/>
                  <a:gd name="T43" fmla="*/ 6 h 21"/>
                  <a:gd name="T44" fmla="*/ 6 w 10"/>
                  <a:gd name="T45" fmla="*/ 0 h 21"/>
                  <a:gd name="T46" fmla="*/ 6 w 10"/>
                  <a:gd name="T47" fmla="*/ 0 h 21"/>
                  <a:gd name="T48" fmla="*/ 6 w 10"/>
                  <a:gd name="T4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1">
                    <a:moveTo>
                      <a:pt x="5" y="0"/>
                    </a:moveTo>
                    <a:lnTo>
                      <a:pt x="10" y="7"/>
                    </a:lnTo>
                    <a:lnTo>
                      <a:pt x="9" y="21"/>
                    </a:lnTo>
                    <a:lnTo>
                      <a:pt x="6" y="20"/>
                    </a:lnTo>
                    <a:lnTo>
                      <a:pt x="7" y="11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7" y="12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" name="Freeform 1901"/>
              <p:cNvSpPr>
                <a:spLocks noEditPoints="1"/>
              </p:cNvSpPr>
              <p:nvPr/>
            </p:nvSpPr>
            <p:spPr bwMode="gray">
              <a:xfrm>
                <a:off x="1606" y="1880"/>
                <a:ext cx="10" cy="21"/>
              </a:xfrm>
              <a:custGeom>
                <a:avLst/>
                <a:gdLst>
                  <a:gd name="T0" fmla="*/ 5 w 10"/>
                  <a:gd name="T1" fmla="*/ 0 h 21"/>
                  <a:gd name="T2" fmla="*/ 10 w 10"/>
                  <a:gd name="T3" fmla="*/ 7 h 21"/>
                  <a:gd name="T4" fmla="*/ 9 w 10"/>
                  <a:gd name="T5" fmla="*/ 21 h 21"/>
                  <a:gd name="T6" fmla="*/ 6 w 10"/>
                  <a:gd name="T7" fmla="*/ 20 h 21"/>
                  <a:gd name="T8" fmla="*/ 7 w 10"/>
                  <a:gd name="T9" fmla="*/ 11 h 21"/>
                  <a:gd name="T10" fmla="*/ 0 w 10"/>
                  <a:gd name="T11" fmla="*/ 1 h 21"/>
                  <a:gd name="T12" fmla="*/ 5 w 10"/>
                  <a:gd name="T13" fmla="*/ 0 h 21"/>
                  <a:gd name="T14" fmla="*/ 6 w 10"/>
                  <a:gd name="T15" fmla="*/ 0 h 21"/>
                  <a:gd name="T16" fmla="*/ 5 w 10"/>
                  <a:gd name="T17" fmla="*/ 0 h 21"/>
                  <a:gd name="T18" fmla="*/ 0 w 10"/>
                  <a:gd name="T19" fmla="*/ 1 h 21"/>
                  <a:gd name="T20" fmla="*/ 0 w 10"/>
                  <a:gd name="T21" fmla="*/ 1 h 21"/>
                  <a:gd name="T22" fmla="*/ 0 w 10"/>
                  <a:gd name="T23" fmla="*/ 1 h 21"/>
                  <a:gd name="T24" fmla="*/ 7 w 10"/>
                  <a:gd name="T25" fmla="*/ 12 h 21"/>
                  <a:gd name="T26" fmla="*/ 6 w 10"/>
                  <a:gd name="T27" fmla="*/ 20 h 21"/>
                  <a:gd name="T28" fmla="*/ 6 w 10"/>
                  <a:gd name="T29" fmla="*/ 21 h 21"/>
                  <a:gd name="T30" fmla="*/ 6 w 10"/>
                  <a:gd name="T31" fmla="*/ 21 h 21"/>
                  <a:gd name="T32" fmla="*/ 9 w 10"/>
                  <a:gd name="T33" fmla="*/ 21 h 21"/>
                  <a:gd name="T34" fmla="*/ 10 w 10"/>
                  <a:gd name="T35" fmla="*/ 21 h 21"/>
                  <a:gd name="T36" fmla="*/ 10 w 10"/>
                  <a:gd name="T37" fmla="*/ 21 h 21"/>
                  <a:gd name="T38" fmla="*/ 10 w 10"/>
                  <a:gd name="T39" fmla="*/ 7 h 21"/>
                  <a:gd name="T40" fmla="*/ 10 w 10"/>
                  <a:gd name="T41" fmla="*/ 7 h 21"/>
                  <a:gd name="T42" fmla="*/ 10 w 10"/>
                  <a:gd name="T43" fmla="*/ 6 h 21"/>
                  <a:gd name="T44" fmla="*/ 6 w 10"/>
                  <a:gd name="T45" fmla="*/ 0 h 21"/>
                  <a:gd name="T46" fmla="*/ 6 w 10"/>
                  <a:gd name="T47" fmla="*/ 0 h 21"/>
                  <a:gd name="T48" fmla="*/ 6 w 10"/>
                  <a:gd name="T4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1">
                    <a:moveTo>
                      <a:pt x="5" y="0"/>
                    </a:moveTo>
                    <a:lnTo>
                      <a:pt x="10" y="7"/>
                    </a:lnTo>
                    <a:lnTo>
                      <a:pt x="9" y="21"/>
                    </a:lnTo>
                    <a:lnTo>
                      <a:pt x="6" y="20"/>
                    </a:lnTo>
                    <a:lnTo>
                      <a:pt x="7" y="11"/>
                    </a:lnTo>
                    <a:lnTo>
                      <a:pt x="0" y="1"/>
                    </a:lnTo>
                    <a:lnTo>
                      <a:pt x="5" y="0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7" y="12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" name="Freeform 1902"/>
              <p:cNvSpPr>
                <a:spLocks/>
              </p:cNvSpPr>
              <p:nvPr/>
            </p:nvSpPr>
            <p:spPr bwMode="gray">
              <a:xfrm>
                <a:off x="1625" y="1905"/>
                <a:ext cx="12" cy="19"/>
              </a:xfrm>
              <a:custGeom>
                <a:avLst/>
                <a:gdLst>
                  <a:gd name="T0" fmla="*/ 7 w 12"/>
                  <a:gd name="T1" fmla="*/ 18 h 19"/>
                  <a:gd name="T2" fmla="*/ 7 w 12"/>
                  <a:gd name="T3" fmla="*/ 9 h 19"/>
                  <a:gd name="T4" fmla="*/ 0 w 12"/>
                  <a:gd name="T5" fmla="*/ 1 h 19"/>
                  <a:gd name="T6" fmla="*/ 3 w 12"/>
                  <a:gd name="T7" fmla="*/ 0 h 19"/>
                  <a:gd name="T8" fmla="*/ 10 w 12"/>
                  <a:gd name="T9" fmla="*/ 7 h 19"/>
                  <a:gd name="T10" fmla="*/ 12 w 12"/>
                  <a:gd name="T11" fmla="*/ 19 h 19"/>
                  <a:gd name="T12" fmla="*/ 7 w 12"/>
                  <a:gd name="T1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9">
                    <a:moveTo>
                      <a:pt x="7" y="18"/>
                    </a:moveTo>
                    <a:lnTo>
                      <a:pt x="7" y="9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7"/>
                    </a:lnTo>
                    <a:lnTo>
                      <a:pt x="12" y="19"/>
                    </a:lnTo>
                    <a:lnTo>
                      <a:pt x="7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" name="Freeform 1903"/>
              <p:cNvSpPr>
                <a:spLocks noEditPoints="1"/>
              </p:cNvSpPr>
              <p:nvPr/>
            </p:nvSpPr>
            <p:spPr bwMode="gray">
              <a:xfrm>
                <a:off x="1625" y="1905"/>
                <a:ext cx="12" cy="19"/>
              </a:xfrm>
              <a:custGeom>
                <a:avLst/>
                <a:gdLst>
                  <a:gd name="T0" fmla="*/ 3 w 12"/>
                  <a:gd name="T1" fmla="*/ 1 h 19"/>
                  <a:gd name="T2" fmla="*/ 10 w 12"/>
                  <a:gd name="T3" fmla="*/ 7 h 19"/>
                  <a:gd name="T4" fmla="*/ 12 w 12"/>
                  <a:gd name="T5" fmla="*/ 18 h 19"/>
                  <a:gd name="T6" fmla="*/ 8 w 12"/>
                  <a:gd name="T7" fmla="*/ 18 h 19"/>
                  <a:gd name="T8" fmla="*/ 8 w 12"/>
                  <a:gd name="T9" fmla="*/ 9 h 19"/>
                  <a:gd name="T10" fmla="*/ 1 w 12"/>
                  <a:gd name="T11" fmla="*/ 1 h 19"/>
                  <a:gd name="T12" fmla="*/ 3 w 12"/>
                  <a:gd name="T13" fmla="*/ 1 h 19"/>
                  <a:gd name="T14" fmla="*/ 3 w 12"/>
                  <a:gd name="T15" fmla="*/ 0 h 19"/>
                  <a:gd name="T16" fmla="*/ 3 w 12"/>
                  <a:gd name="T17" fmla="*/ 0 h 19"/>
                  <a:gd name="T18" fmla="*/ 1 w 12"/>
                  <a:gd name="T19" fmla="*/ 1 h 19"/>
                  <a:gd name="T20" fmla="*/ 0 w 12"/>
                  <a:gd name="T21" fmla="*/ 1 h 19"/>
                  <a:gd name="T22" fmla="*/ 0 w 12"/>
                  <a:gd name="T23" fmla="*/ 1 h 19"/>
                  <a:gd name="T24" fmla="*/ 7 w 12"/>
                  <a:gd name="T25" fmla="*/ 9 h 19"/>
                  <a:gd name="T26" fmla="*/ 7 w 12"/>
                  <a:gd name="T27" fmla="*/ 18 h 19"/>
                  <a:gd name="T28" fmla="*/ 7 w 12"/>
                  <a:gd name="T29" fmla="*/ 18 h 19"/>
                  <a:gd name="T30" fmla="*/ 7 w 12"/>
                  <a:gd name="T31" fmla="*/ 18 h 19"/>
                  <a:gd name="T32" fmla="*/ 11 w 12"/>
                  <a:gd name="T33" fmla="*/ 19 h 19"/>
                  <a:gd name="T34" fmla="*/ 12 w 12"/>
                  <a:gd name="T35" fmla="*/ 19 h 19"/>
                  <a:gd name="T36" fmla="*/ 12 w 12"/>
                  <a:gd name="T37" fmla="*/ 18 h 19"/>
                  <a:gd name="T38" fmla="*/ 10 w 12"/>
                  <a:gd name="T39" fmla="*/ 7 h 19"/>
                  <a:gd name="T40" fmla="*/ 10 w 12"/>
                  <a:gd name="T41" fmla="*/ 7 h 19"/>
                  <a:gd name="T42" fmla="*/ 10 w 12"/>
                  <a:gd name="T43" fmla="*/ 7 h 19"/>
                  <a:gd name="T44" fmla="*/ 3 w 12"/>
                  <a:gd name="T45" fmla="*/ 0 h 19"/>
                  <a:gd name="T46" fmla="*/ 3 w 12"/>
                  <a:gd name="T47" fmla="*/ 0 h 19"/>
                  <a:gd name="T48" fmla="*/ 3 w 12"/>
                  <a:gd name="T4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9">
                    <a:moveTo>
                      <a:pt x="3" y="1"/>
                    </a:moveTo>
                    <a:lnTo>
                      <a:pt x="10" y="7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8" y="9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7" y="9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" name="Freeform 1904"/>
              <p:cNvSpPr>
                <a:spLocks noEditPoints="1"/>
              </p:cNvSpPr>
              <p:nvPr/>
            </p:nvSpPr>
            <p:spPr bwMode="gray">
              <a:xfrm>
                <a:off x="1625" y="1905"/>
                <a:ext cx="12" cy="19"/>
              </a:xfrm>
              <a:custGeom>
                <a:avLst/>
                <a:gdLst>
                  <a:gd name="T0" fmla="*/ 3 w 12"/>
                  <a:gd name="T1" fmla="*/ 1 h 19"/>
                  <a:gd name="T2" fmla="*/ 10 w 12"/>
                  <a:gd name="T3" fmla="*/ 7 h 19"/>
                  <a:gd name="T4" fmla="*/ 12 w 12"/>
                  <a:gd name="T5" fmla="*/ 18 h 19"/>
                  <a:gd name="T6" fmla="*/ 8 w 12"/>
                  <a:gd name="T7" fmla="*/ 18 h 19"/>
                  <a:gd name="T8" fmla="*/ 8 w 12"/>
                  <a:gd name="T9" fmla="*/ 9 h 19"/>
                  <a:gd name="T10" fmla="*/ 1 w 12"/>
                  <a:gd name="T11" fmla="*/ 1 h 19"/>
                  <a:gd name="T12" fmla="*/ 3 w 12"/>
                  <a:gd name="T13" fmla="*/ 1 h 19"/>
                  <a:gd name="T14" fmla="*/ 3 w 12"/>
                  <a:gd name="T15" fmla="*/ 0 h 19"/>
                  <a:gd name="T16" fmla="*/ 3 w 12"/>
                  <a:gd name="T17" fmla="*/ 0 h 19"/>
                  <a:gd name="T18" fmla="*/ 1 w 12"/>
                  <a:gd name="T19" fmla="*/ 1 h 19"/>
                  <a:gd name="T20" fmla="*/ 0 w 12"/>
                  <a:gd name="T21" fmla="*/ 1 h 19"/>
                  <a:gd name="T22" fmla="*/ 0 w 12"/>
                  <a:gd name="T23" fmla="*/ 1 h 19"/>
                  <a:gd name="T24" fmla="*/ 7 w 12"/>
                  <a:gd name="T25" fmla="*/ 9 h 19"/>
                  <a:gd name="T26" fmla="*/ 7 w 12"/>
                  <a:gd name="T27" fmla="*/ 18 h 19"/>
                  <a:gd name="T28" fmla="*/ 7 w 12"/>
                  <a:gd name="T29" fmla="*/ 18 h 19"/>
                  <a:gd name="T30" fmla="*/ 7 w 12"/>
                  <a:gd name="T31" fmla="*/ 18 h 19"/>
                  <a:gd name="T32" fmla="*/ 11 w 12"/>
                  <a:gd name="T33" fmla="*/ 19 h 19"/>
                  <a:gd name="T34" fmla="*/ 12 w 12"/>
                  <a:gd name="T35" fmla="*/ 19 h 19"/>
                  <a:gd name="T36" fmla="*/ 12 w 12"/>
                  <a:gd name="T37" fmla="*/ 18 h 19"/>
                  <a:gd name="T38" fmla="*/ 10 w 12"/>
                  <a:gd name="T39" fmla="*/ 7 h 19"/>
                  <a:gd name="T40" fmla="*/ 10 w 12"/>
                  <a:gd name="T41" fmla="*/ 7 h 19"/>
                  <a:gd name="T42" fmla="*/ 10 w 12"/>
                  <a:gd name="T43" fmla="*/ 7 h 19"/>
                  <a:gd name="T44" fmla="*/ 3 w 12"/>
                  <a:gd name="T45" fmla="*/ 0 h 19"/>
                  <a:gd name="T46" fmla="*/ 3 w 12"/>
                  <a:gd name="T47" fmla="*/ 0 h 19"/>
                  <a:gd name="T48" fmla="*/ 3 w 12"/>
                  <a:gd name="T4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9">
                    <a:moveTo>
                      <a:pt x="3" y="1"/>
                    </a:moveTo>
                    <a:lnTo>
                      <a:pt x="10" y="7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8" y="9"/>
                    </a:lnTo>
                    <a:lnTo>
                      <a:pt x="1" y="1"/>
                    </a:lnTo>
                    <a:lnTo>
                      <a:pt x="3" y="1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7" y="9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" name="Freeform 1905"/>
              <p:cNvSpPr>
                <a:spLocks/>
              </p:cNvSpPr>
              <p:nvPr/>
            </p:nvSpPr>
            <p:spPr bwMode="gray">
              <a:xfrm>
                <a:off x="1640" y="1921"/>
                <a:ext cx="10" cy="12"/>
              </a:xfrm>
              <a:custGeom>
                <a:avLst/>
                <a:gdLst>
                  <a:gd name="T0" fmla="*/ 5 w 10"/>
                  <a:gd name="T1" fmla="*/ 12 h 12"/>
                  <a:gd name="T2" fmla="*/ 0 w 10"/>
                  <a:gd name="T3" fmla="*/ 0 h 12"/>
                  <a:gd name="T4" fmla="*/ 5 w 10"/>
                  <a:gd name="T5" fmla="*/ 2 h 12"/>
                  <a:gd name="T6" fmla="*/ 10 w 10"/>
                  <a:gd name="T7" fmla="*/ 12 h 12"/>
                  <a:gd name="T8" fmla="*/ 5 w 10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5" y="12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10" y="12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" name="Freeform 1906"/>
              <p:cNvSpPr>
                <a:spLocks noEditPoints="1"/>
              </p:cNvSpPr>
              <p:nvPr/>
            </p:nvSpPr>
            <p:spPr bwMode="gray">
              <a:xfrm>
                <a:off x="1640" y="1921"/>
                <a:ext cx="10" cy="13"/>
              </a:xfrm>
              <a:custGeom>
                <a:avLst/>
                <a:gdLst>
                  <a:gd name="T0" fmla="*/ 1 w 10"/>
                  <a:gd name="T1" fmla="*/ 0 h 13"/>
                  <a:gd name="T2" fmla="*/ 5 w 10"/>
                  <a:gd name="T3" fmla="*/ 2 h 13"/>
                  <a:gd name="T4" fmla="*/ 10 w 10"/>
                  <a:gd name="T5" fmla="*/ 12 h 13"/>
                  <a:gd name="T6" fmla="*/ 5 w 10"/>
                  <a:gd name="T7" fmla="*/ 12 h 13"/>
                  <a:gd name="T8" fmla="*/ 1 w 10"/>
                  <a:gd name="T9" fmla="*/ 0 h 13"/>
                  <a:gd name="T10" fmla="*/ 0 w 10"/>
                  <a:gd name="T11" fmla="*/ 0 h 13"/>
                  <a:gd name="T12" fmla="*/ 0 w 10"/>
                  <a:gd name="T13" fmla="*/ 1 h 13"/>
                  <a:gd name="T14" fmla="*/ 4 w 10"/>
                  <a:gd name="T15" fmla="*/ 12 h 13"/>
                  <a:gd name="T16" fmla="*/ 4 w 10"/>
                  <a:gd name="T17" fmla="*/ 12 h 13"/>
                  <a:gd name="T18" fmla="*/ 5 w 10"/>
                  <a:gd name="T19" fmla="*/ 12 h 13"/>
                  <a:gd name="T20" fmla="*/ 10 w 10"/>
                  <a:gd name="T21" fmla="*/ 13 h 13"/>
                  <a:gd name="T22" fmla="*/ 10 w 10"/>
                  <a:gd name="T23" fmla="*/ 13 h 13"/>
                  <a:gd name="T24" fmla="*/ 10 w 10"/>
                  <a:gd name="T25" fmla="*/ 12 h 13"/>
                  <a:gd name="T26" fmla="*/ 5 w 10"/>
                  <a:gd name="T27" fmla="*/ 2 h 13"/>
                  <a:gd name="T28" fmla="*/ 5 w 10"/>
                  <a:gd name="T29" fmla="*/ 1 h 13"/>
                  <a:gd name="T30" fmla="*/ 5 w 10"/>
                  <a:gd name="T31" fmla="*/ 1 h 13"/>
                  <a:gd name="T32" fmla="*/ 1 w 10"/>
                  <a:gd name="T33" fmla="*/ 0 h 13"/>
                  <a:gd name="T34" fmla="*/ 0 w 10"/>
                  <a:gd name="T35" fmla="*/ 0 h 13"/>
                  <a:gd name="T36" fmla="*/ 0 w 10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3">
                    <a:moveTo>
                      <a:pt x="1" y="0"/>
                    </a:moveTo>
                    <a:lnTo>
                      <a:pt x="5" y="2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1" y="0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" name="Freeform 1907"/>
              <p:cNvSpPr>
                <a:spLocks noEditPoints="1"/>
              </p:cNvSpPr>
              <p:nvPr/>
            </p:nvSpPr>
            <p:spPr bwMode="gray">
              <a:xfrm>
                <a:off x="1640" y="1921"/>
                <a:ext cx="10" cy="13"/>
              </a:xfrm>
              <a:custGeom>
                <a:avLst/>
                <a:gdLst>
                  <a:gd name="T0" fmla="*/ 1 w 10"/>
                  <a:gd name="T1" fmla="*/ 0 h 13"/>
                  <a:gd name="T2" fmla="*/ 5 w 10"/>
                  <a:gd name="T3" fmla="*/ 2 h 13"/>
                  <a:gd name="T4" fmla="*/ 10 w 10"/>
                  <a:gd name="T5" fmla="*/ 12 h 13"/>
                  <a:gd name="T6" fmla="*/ 5 w 10"/>
                  <a:gd name="T7" fmla="*/ 12 h 13"/>
                  <a:gd name="T8" fmla="*/ 1 w 10"/>
                  <a:gd name="T9" fmla="*/ 0 h 13"/>
                  <a:gd name="T10" fmla="*/ 0 w 10"/>
                  <a:gd name="T11" fmla="*/ 0 h 13"/>
                  <a:gd name="T12" fmla="*/ 0 w 10"/>
                  <a:gd name="T13" fmla="*/ 1 h 13"/>
                  <a:gd name="T14" fmla="*/ 4 w 10"/>
                  <a:gd name="T15" fmla="*/ 12 h 13"/>
                  <a:gd name="T16" fmla="*/ 4 w 10"/>
                  <a:gd name="T17" fmla="*/ 12 h 13"/>
                  <a:gd name="T18" fmla="*/ 5 w 10"/>
                  <a:gd name="T19" fmla="*/ 12 h 13"/>
                  <a:gd name="T20" fmla="*/ 10 w 10"/>
                  <a:gd name="T21" fmla="*/ 13 h 13"/>
                  <a:gd name="T22" fmla="*/ 10 w 10"/>
                  <a:gd name="T23" fmla="*/ 13 h 13"/>
                  <a:gd name="T24" fmla="*/ 10 w 10"/>
                  <a:gd name="T25" fmla="*/ 12 h 13"/>
                  <a:gd name="T26" fmla="*/ 5 w 10"/>
                  <a:gd name="T27" fmla="*/ 2 h 13"/>
                  <a:gd name="T28" fmla="*/ 5 w 10"/>
                  <a:gd name="T29" fmla="*/ 1 h 13"/>
                  <a:gd name="T30" fmla="*/ 5 w 10"/>
                  <a:gd name="T31" fmla="*/ 1 h 13"/>
                  <a:gd name="T32" fmla="*/ 1 w 10"/>
                  <a:gd name="T33" fmla="*/ 0 h 13"/>
                  <a:gd name="T34" fmla="*/ 0 w 10"/>
                  <a:gd name="T35" fmla="*/ 0 h 13"/>
                  <a:gd name="T36" fmla="*/ 0 w 10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3">
                    <a:moveTo>
                      <a:pt x="1" y="0"/>
                    </a:moveTo>
                    <a:lnTo>
                      <a:pt x="5" y="2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1" y="0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" name="Freeform 1908"/>
              <p:cNvSpPr>
                <a:spLocks/>
              </p:cNvSpPr>
              <p:nvPr/>
            </p:nvSpPr>
            <p:spPr bwMode="gray">
              <a:xfrm>
                <a:off x="1649" y="1941"/>
                <a:ext cx="8" cy="16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0 h 16"/>
                  <a:gd name="T4" fmla="*/ 3 w 8"/>
                  <a:gd name="T5" fmla="*/ 0 h 16"/>
                  <a:gd name="T6" fmla="*/ 5 w 8"/>
                  <a:gd name="T7" fmla="*/ 5 h 16"/>
                  <a:gd name="T8" fmla="*/ 8 w 8"/>
                  <a:gd name="T9" fmla="*/ 16 h 16"/>
                  <a:gd name="T10" fmla="*/ 4 w 8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5"/>
                    </a:lnTo>
                    <a:lnTo>
                      <a:pt x="8" y="16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" name="Freeform 1909"/>
              <p:cNvSpPr>
                <a:spLocks noEditPoints="1"/>
              </p:cNvSpPr>
              <p:nvPr/>
            </p:nvSpPr>
            <p:spPr bwMode="gray">
              <a:xfrm>
                <a:off x="1648" y="1940"/>
                <a:ext cx="9" cy="18"/>
              </a:xfrm>
              <a:custGeom>
                <a:avLst/>
                <a:gdLst>
                  <a:gd name="T0" fmla="*/ 4 w 9"/>
                  <a:gd name="T1" fmla="*/ 1 h 18"/>
                  <a:gd name="T2" fmla="*/ 6 w 9"/>
                  <a:gd name="T3" fmla="*/ 6 h 18"/>
                  <a:gd name="T4" fmla="*/ 9 w 9"/>
                  <a:gd name="T5" fmla="*/ 17 h 18"/>
                  <a:gd name="T6" fmla="*/ 5 w 9"/>
                  <a:gd name="T7" fmla="*/ 16 h 18"/>
                  <a:gd name="T8" fmla="*/ 1 w 9"/>
                  <a:gd name="T9" fmla="*/ 1 h 18"/>
                  <a:gd name="T10" fmla="*/ 4 w 9"/>
                  <a:gd name="T11" fmla="*/ 1 h 18"/>
                  <a:gd name="T12" fmla="*/ 4 w 9"/>
                  <a:gd name="T13" fmla="*/ 0 h 18"/>
                  <a:gd name="T14" fmla="*/ 4 w 9"/>
                  <a:gd name="T15" fmla="*/ 0 h 18"/>
                  <a:gd name="T16" fmla="*/ 1 w 9"/>
                  <a:gd name="T17" fmla="*/ 0 h 18"/>
                  <a:gd name="T18" fmla="*/ 0 w 9"/>
                  <a:gd name="T19" fmla="*/ 0 h 18"/>
                  <a:gd name="T20" fmla="*/ 1 w 9"/>
                  <a:gd name="T21" fmla="*/ 1 h 18"/>
                  <a:gd name="T22" fmla="*/ 5 w 9"/>
                  <a:gd name="T23" fmla="*/ 17 h 18"/>
                  <a:gd name="T24" fmla="*/ 5 w 9"/>
                  <a:gd name="T25" fmla="*/ 17 h 18"/>
                  <a:gd name="T26" fmla="*/ 5 w 9"/>
                  <a:gd name="T27" fmla="*/ 17 h 18"/>
                  <a:gd name="T28" fmla="*/ 9 w 9"/>
                  <a:gd name="T29" fmla="*/ 18 h 18"/>
                  <a:gd name="T30" fmla="*/ 9 w 9"/>
                  <a:gd name="T31" fmla="*/ 18 h 18"/>
                  <a:gd name="T32" fmla="*/ 9 w 9"/>
                  <a:gd name="T33" fmla="*/ 17 h 18"/>
                  <a:gd name="T34" fmla="*/ 6 w 9"/>
                  <a:gd name="T35" fmla="*/ 6 h 18"/>
                  <a:gd name="T36" fmla="*/ 4 w 9"/>
                  <a:gd name="T37" fmla="*/ 1 h 18"/>
                  <a:gd name="T38" fmla="*/ 4 w 9"/>
                  <a:gd name="T39" fmla="*/ 0 h 18"/>
                  <a:gd name="T40" fmla="*/ 4 w 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8">
                    <a:moveTo>
                      <a:pt x="4" y="1"/>
                    </a:moveTo>
                    <a:lnTo>
                      <a:pt x="6" y="6"/>
                    </a:lnTo>
                    <a:lnTo>
                      <a:pt x="9" y="17"/>
                    </a:lnTo>
                    <a:lnTo>
                      <a:pt x="5" y="16"/>
                    </a:lnTo>
                    <a:lnTo>
                      <a:pt x="1" y="1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6" y="6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" name="Freeform 1910"/>
              <p:cNvSpPr>
                <a:spLocks noEditPoints="1"/>
              </p:cNvSpPr>
              <p:nvPr/>
            </p:nvSpPr>
            <p:spPr bwMode="gray">
              <a:xfrm>
                <a:off x="1648" y="1940"/>
                <a:ext cx="9" cy="18"/>
              </a:xfrm>
              <a:custGeom>
                <a:avLst/>
                <a:gdLst>
                  <a:gd name="T0" fmla="*/ 4 w 9"/>
                  <a:gd name="T1" fmla="*/ 1 h 18"/>
                  <a:gd name="T2" fmla="*/ 6 w 9"/>
                  <a:gd name="T3" fmla="*/ 6 h 18"/>
                  <a:gd name="T4" fmla="*/ 9 w 9"/>
                  <a:gd name="T5" fmla="*/ 17 h 18"/>
                  <a:gd name="T6" fmla="*/ 5 w 9"/>
                  <a:gd name="T7" fmla="*/ 16 h 18"/>
                  <a:gd name="T8" fmla="*/ 1 w 9"/>
                  <a:gd name="T9" fmla="*/ 1 h 18"/>
                  <a:gd name="T10" fmla="*/ 4 w 9"/>
                  <a:gd name="T11" fmla="*/ 1 h 18"/>
                  <a:gd name="T12" fmla="*/ 4 w 9"/>
                  <a:gd name="T13" fmla="*/ 0 h 18"/>
                  <a:gd name="T14" fmla="*/ 4 w 9"/>
                  <a:gd name="T15" fmla="*/ 0 h 18"/>
                  <a:gd name="T16" fmla="*/ 1 w 9"/>
                  <a:gd name="T17" fmla="*/ 0 h 18"/>
                  <a:gd name="T18" fmla="*/ 0 w 9"/>
                  <a:gd name="T19" fmla="*/ 0 h 18"/>
                  <a:gd name="T20" fmla="*/ 1 w 9"/>
                  <a:gd name="T21" fmla="*/ 1 h 18"/>
                  <a:gd name="T22" fmla="*/ 5 w 9"/>
                  <a:gd name="T23" fmla="*/ 17 h 18"/>
                  <a:gd name="T24" fmla="*/ 5 w 9"/>
                  <a:gd name="T25" fmla="*/ 17 h 18"/>
                  <a:gd name="T26" fmla="*/ 5 w 9"/>
                  <a:gd name="T27" fmla="*/ 17 h 18"/>
                  <a:gd name="T28" fmla="*/ 9 w 9"/>
                  <a:gd name="T29" fmla="*/ 18 h 18"/>
                  <a:gd name="T30" fmla="*/ 9 w 9"/>
                  <a:gd name="T31" fmla="*/ 18 h 18"/>
                  <a:gd name="T32" fmla="*/ 9 w 9"/>
                  <a:gd name="T33" fmla="*/ 17 h 18"/>
                  <a:gd name="T34" fmla="*/ 6 w 9"/>
                  <a:gd name="T35" fmla="*/ 6 h 18"/>
                  <a:gd name="T36" fmla="*/ 4 w 9"/>
                  <a:gd name="T37" fmla="*/ 1 h 18"/>
                  <a:gd name="T38" fmla="*/ 4 w 9"/>
                  <a:gd name="T39" fmla="*/ 0 h 18"/>
                  <a:gd name="T40" fmla="*/ 4 w 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8">
                    <a:moveTo>
                      <a:pt x="4" y="1"/>
                    </a:moveTo>
                    <a:lnTo>
                      <a:pt x="6" y="6"/>
                    </a:lnTo>
                    <a:lnTo>
                      <a:pt x="9" y="17"/>
                    </a:lnTo>
                    <a:lnTo>
                      <a:pt x="5" y="16"/>
                    </a:lnTo>
                    <a:lnTo>
                      <a:pt x="1" y="1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6" y="6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" name="Freeform 1911"/>
              <p:cNvSpPr>
                <a:spLocks/>
              </p:cNvSpPr>
              <p:nvPr/>
            </p:nvSpPr>
            <p:spPr bwMode="gray">
              <a:xfrm>
                <a:off x="1664" y="1954"/>
                <a:ext cx="9" cy="17"/>
              </a:xfrm>
              <a:custGeom>
                <a:avLst/>
                <a:gdLst>
                  <a:gd name="T0" fmla="*/ 1 w 9"/>
                  <a:gd name="T1" fmla="*/ 12 h 17"/>
                  <a:gd name="T2" fmla="*/ 6 w 9"/>
                  <a:gd name="T3" fmla="*/ 9 h 17"/>
                  <a:gd name="T4" fmla="*/ 6 w 9"/>
                  <a:gd name="T5" fmla="*/ 5 h 17"/>
                  <a:gd name="T6" fmla="*/ 0 w 9"/>
                  <a:gd name="T7" fmla="*/ 2 h 17"/>
                  <a:gd name="T8" fmla="*/ 3 w 9"/>
                  <a:gd name="T9" fmla="*/ 0 h 17"/>
                  <a:gd name="T10" fmla="*/ 8 w 9"/>
                  <a:gd name="T11" fmla="*/ 4 h 17"/>
                  <a:gd name="T12" fmla="*/ 9 w 9"/>
                  <a:gd name="T13" fmla="*/ 8 h 17"/>
                  <a:gd name="T14" fmla="*/ 3 w 9"/>
                  <a:gd name="T15" fmla="*/ 17 h 17"/>
                  <a:gd name="T16" fmla="*/ 1 w 9"/>
                  <a:gd name="T1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7">
                    <a:moveTo>
                      <a:pt x="1" y="12"/>
                    </a:moveTo>
                    <a:lnTo>
                      <a:pt x="6" y="9"/>
                    </a:lnTo>
                    <a:lnTo>
                      <a:pt x="6" y="5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8" y="4"/>
                    </a:lnTo>
                    <a:lnTo>
                      <a:pt x="9" y="8"/>
                    </a:lnTo>
                    <a:lnTo>
                      <a:pt x="3" y="17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" name="Freeform 1912"/>
              <p:cNvSpPr>
                <a:spLocks noEditPoints="1"/>
              </p:cNvSpPr>
              <p:nvPr/>
            </p:nvSpPr>
            <p:spPr bwMode="gray">
              <a:xfrm>
                <a:off x="1664" y="1954"/>
                <a:ext cx="9" cy="17"/>
              </a:xfrm>
              <a:custGeom>
                <a:avLst/>
                <a:gdLst>
                  <a:gd name="T0" fmla="*/ 3 w 9"/>
                  <a:gd name="T1" fmla="*/ 0 h 17"/>
                  <a:gd name="T2" fmla="*/ 8 w 9"/>
                  <a:gd name="T3" fmla="*/ 4 h 17"/>
                  <a:gd name="T4" fmla="*/ 9 w 9"/>
                  <a:gd name="T5" fmla="*/ 8 h 17"/>
                  <a:gd name="T6" fmla="*/ 3 w 9"/>
                  <a:gd name="T7" fmla="*/ 17 h 17"/>
                  <a:gd name="T8" fmla="*/ 1 w 9"/>
                  <a:gd name="T9" fmla="*/ 13 h 17"/>
                  <a:gd name="T10" fmla="*/ 6 w 9"/>
                  <a:gd name="T11" fmla="*/ 9 h 17"/>
                  <a:gd name="T12" fmla="*/ 6 w 9"/>
                  <a:gd name="T13" fmla="*/ 5 h 17"/>
                  <a:gd name="T14" fmla="*/ 1 w 9"/>
                  <a:gd name="T15" fmla="*/ 2 h 17"/>
                  <a:gd name="T16" fmla="*/ 3 w 9"/>
                  <a:gd name="T17" fmla="*/ 0 h 17"/>
                  <a:gd name="T18" fmla="*/ 3 w 9"/>
                  <a:gd name="T19" fmla="*/ 0 h 17"/>
                  <a:gd name="T20" fmla="*/ 3 w 9"/>
                  <a:gd name="T21" fmla="*/ 0 h 17"/>
                  <a:gd name="T22" fmla="*/ 1 w 9"/>
                  <a:gd name="T23" fmla="*/ 1 h 17"/>
                  <a:gd name="T24" fmla="*/ 0 w 9"/>
                  <a:gd name="T25" fmla="*/ 2 h 17"/>
                  <a:gd name="T26" fmla="*/ 1 w 9"/>
                  <a:gd name="T27" fmla="*/ 2 h 17"/>
                  <a:gd name="T28" fmla="*/ 6 w 9"/>
                  <a:gd name="T29" fmla="*/ 5 h 17"/>
                  <a:gd name="T30" fmla="*/ 6 w 9"/>
                  <a:gd name="T31" fmla="*/ 9 h 17"/>
                  <a:gd name="T32" fmla="*/ 1 w 9"/>
                  <a:gd name="T33" fmla="*/ 12 h 17"/>
                  <a:gd name="T34" fmla="*/ 1 w 9"/>
                  <a:gd name="T35" fmla="*/ 12 h 17"/>
                  <a:gd name="T36" fmla="*/ 1 w 9"/>
                  <a:gd name="T37" fmla="*/ 13 h 17"/>
                  <a:gd name="T38" fmla="*/ 2 w 9"/>
                  <a:gd name="T39" fmla="*/ 17 h 17"/>
                  <a:gd name="T40" fmla="*/ 3 w 9"/>
                  <a:gd name="T41" fmla="*/ 17 h 17"/>
                  <a:gd name="T42" fmla="*/ 3 w 9"/>
                  <a:gd name="T43" fmla="*/ 17 h 17"/>
                  <a:gd name="T44" fmla="*/ 9 w 9"/>
                  <a:gd name="T45" fmla="*/ 8 h 17"/>
                  <a:gd name="T46" fmla="*/ 9 w 9"/>
                  <a:gd name="T47" fmla="*/ 8 h 17"/>
                  <a:gd name="T48" fmla="*/ 9 w 9"/>
                  <a:gd name="T49" fmla="*/ 8 h 17"/>
                  <a:gd name="T50" fmla="*/ 8 w 9"/>
                  <a:gd name="T51" fmla="*/ 4 h 17"/>
                  <a:gd name="T52" fmla="*/ 8 w 9"/>
                  <a:gd name="T53" fmla="*/ 4 h 17"/>
                  <a:gd name="T54" fmla="*/ 8 w 9"/>
                  <a:gd name="T55" fmla="*/ 4 h 17"/>
                  <a:gd name="T56" fmla="*/ 4 w 9"/>
                  <a:gd name="T57" fmla="*/ 0 h 17"/>
                  <a:gd name="T58" fmla="*/ 3 w 9"/>
                  <a:gd name="T59" fmla="*/ 0 h 17"/>
                  <a:gd name="T60" fmla="*/ 3 w 9"/>
                  <a:gd name="T6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17">
                    <a:moveTo>
                      <a:pt x="3" y="0"/>
                    </a:moveTo>
                    <a:lnTo>
                      <a:pt x="8" y="4"/>
                    </a:lnTo>
                    <a:lnTo>
                      <a:pt x="9" y="8"/>
                    </a:lnTo>
                    <a:lnTo>
                      <a:pt x="3" y="17"/>
                    </a:lnTo>
                    <a:lnTo>
                      <a:pt x="1" y="13"/>
                    </a:lnTo>
                    <a:lnTo>
                      <a:pt x="6" y="9"/>
                    </a:lnTo>
                    <a:lnTo>
                      <a:pt x="6" y="5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" name="Freeform 1913"/>
              <p:cNvSpPr>
                <a:spLocks noEditPoints="1"/>
              </p:cNvSpPr>
              <p:nvPr/>
            </p:nvSpPr>
            <p:spPr bwMode="gray">
              <a:xfrm>
                <a:off x="1664" y="1954"/>
                <a:ext cx="9" cy="17"/>
              </a:xfrm>
              <a:custGeom>
                <a:avLst/>
                <a:gdLst>
                  <a:gd name="T0" fmla="*/ 3 w 9"/>
                  <a:gd name="T1" fmla="*/ 0 h 17"/>
                  <a:gd name="T2" fmla="*/ 8 w 9"/>
                  <a:gd name="T3" fmla="*/ 4 h 17"/>
                  <a:gd name="T4" fmla="*/ 9 w 9"/>
                  <a:gd name="T5" fmla="*/ 8 h 17"/>
                  <a:gd name="T6" fmla="*/ 3 w 9"/>
                  <a:gd name="T7" fmla="*/ 17 h 17"/>
                  <a:gd name="T8" fmla="*/ 1 w 9"/>
                  <a:gd name="T9" fmla="*/ 13 h 17"/>
                  <a:gd name="T10" fmla="*/ 6 w 9"/>
                  <a:gd name="T11" fmla="*/ 9 h 17"/>
                  <a:gd name="T12" fmla="*/ 6 w 9"/>
                  <a:gd name="T13" fmla="*/ 5 h 17"/>
                  <a:gd name="T14" fmla="*/ 1 w 9"/>
                  <a:gd name="T15" fmla="*/ 2 h 17"/>
                  <a:gd name="T16" fmla="*/ 3 w 9"/>
                  <a:gd name="T17" fmla="*/ 0 h 17"/>
                  <a:gd name="T18" fmla="*/ 3 w 9"/>
                  <a:gd name="T19" fmla="*/ 0 h 17"/>
                  <a:gd name="T20" fmla="*/ 3 w 9"/>
                  <a:gd name="T21" fmla="*/ 0 h 17"/>
                  <a:gd name="T22" fmla="*/ 1 w 9"/>
                  <a:gd name="T23" fmla="*/ 1 h 17"/>
                  <a:gd name="T24" fmla="*/ 0 w 9"/>
                  <a:gd name="T25" fmla="*/ 2 h 17"/>
                  <a:gd name="T26" fmla="*/ 1 w 9"/>
                  <a:gd name="T27" fmla="*/ 2 h 17"/>
                  <a:gd name="T28" fmla="*/ 6 w 9"/>
                  <a:gd name="T29" fmla="*/ 5 h 17"/>
                  <a:gd name="T30" fmla="*/ 6 w 9"/>
                  <a:gd name="T31" fmla="*/ 9 h 17"/>
                  <a:gd name="T32" fmla="*/ 1 w 9"/>
                  <a:gd name="T33" fmla="*/ 12 h 17"/>
                  <a:gd name="T34" fmla="*/ 1 w 9"/>
                  <a:gd name="T35" fmla="*/ 12 h 17"/>
                  <a:gd name="T36" fmla="*/ 1 w 9"/>
                  <a:gd name="T37" fmla="*/ 13 h 17"/>
                  <a:gd name="T38" fmla="*/ 2 w 9"/>
                  <a:gd name="T39" fmla="*/ 17 h 17"/>
                  <a:gd name="T40" fmla="*/ 3 w 9"/>
                  <a:gd name="T41" fmla="*/ 17 h 17"/>
                  <a:gd name="T42" fmla="*/ 3 w 9"/>
                  <a:gd name="T43" fmla="*/ 17 h 17"/>
                  <a:gd name="T44" fmla="*/ 9 w 9"/>
                  <a:gd name="T45" fmla="*/ 8 h 17"/>
                  <a:gd name="T46" fmla="*/ 9 w 9"/>
                  <a:gd name="T47" fmla="*/ 8 h 17"/>
                  <a:gd name="T48" fmla="*/ 9 w 9"/>
                  <a:gd name="T49" fmla="*/ 8 h 17"/>
                  <a:gd name="T50" fmla="*/ 8 w 9"/>
                  <a:gd name="T51" fmla="*/ 4 h 17"/>
                  <a:gd name="T52" fmla="*/ 8 w 9"/>
                  <a:gd name="T53" fmla="*/ 4 h 17"/>
                  <a:gd name="T54" fmla="*/ 8 w 9"/>
                  <a:gd name="T55" fmla="*/ 4 h 17"/>
                  <a:gd name="T56" fmla="*/ 4 w 9"/>
                  <a:gd name="T57" fmla="*/ 0 h 17"/>
                  <a:gd name="T58" fmla="*/ 3 w 9"/>
                  <a:gd name="T59" fmla="*/ 0 h 17"/>
                  <a:gd name="T60" fmla="*/ 3 w 9"/>
                  <a:gd name="T6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17">
                    <a:moveTo>
                      <a:pt x="3" y="0"/>
                    </a:moveTo>
                    <a:lnTo>
                      <a:pt x="8" y="4"/>
                    </a:lnTo>
                    <a:lnTo>
                      <a:pt x="9" y="8"/>
                    </a:lnTo>
                    <a:lnTo>
                      <a:pt x="3" y="17"/>
                    </a:lnTo>
                    <a:lnTo>
                      <a:pt x="1" y="13"/>
                    </a:lnTo>
                    <a:lnTo>
                      <a:pt x="6" y="9"/>
                    </a:lnTo>
                    <a:lnTo>
                      <a:pt x="6" y="5"/>
                    </a:lnTo>
                    <a:lnTo>
                      <a:pt x="1" y="2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" name="Freeform 1914"/>
              <p:cNvSpPr>
                <a:spLocks/>
              </p:cNvSpPr>
              <p:nvPr/>
            </p:nvSpPr>
            <p:spPr bwMode="gray">
              <a:xfrm>
                <a:off x="1676" y="1980"/>
                <a:ext cx="12" cy="8"/>
              </a:xfrm>
              <a:custGeom>
                <a:avLst/>
                <a:gdLst>
                  <a:gd name="T0" fmla="*/ 0 w 12"/>
                  <a:gd name="T1" fmla="*/ 5 h 8"/>
                  <a:gd name="T2" fmla="*/ 7 w 12"/>
                  <a:gd name="T3" fmla="*/ 0 h 8"/>
                  <a:gd name="T4" fmla="*/ 12 w 12"/>
                  <a:gd name="T5" fmla="*/ 3 h 8"/>
                  <a:gd name="T6" fmla="*/ 9 w 12"/>
                  <a:gd name="T7" fmla="*/ 8 h 8"/>
                  <a:gd name="T8" fmla="*/ 0 w 12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lnTo>
                      <a:pt x="7" y="0"/>
                    </a:lnTo>
                    <a:lnTo>
                      <a:pt x="12" y="3"/>
                    </a:lnTo>
                    <a:lnTo>
                      <a:pt x="9" y="8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" name="Freeform 1915"/>
              <p:cNvSpPr>
                <a:spLocks noEditPoints="1"/>
              </p:cNvSpPr>
              <p:nvPr/>
            </p:nvSpPr>
            <p:spPr bwMode="gray">
              <a:xfrm>
                <a:off x="1675" y="1980"/>
                <a:ext cx="13" cy="8"/>
              </a:xfrm>
              <a:custGeom>
                <a:avLst/>
                <a:gdLst>
                  <a:gd name="T0" fmla="*/ 8 w 13"/>
                  <a:gd name="T1" fmla="*/ 1 h 8"/>
                  <a:gd name="T2" fmla="*/ 12 w 13"/>
                  <a:gd name="T3" fmla="*/ 3 h 8"/>
                  <a:gd name="T4" fmla="*/ 10 w 13"/>
                  <a:gd name="T5" fmla="*/ 7 h 8"/>
                  <a:gd name="T6" fmla="*/ 1 w 13"/>
                  <a:gd name="T7" fmla="*/ 5 h 8"/>
                  <a:gd name="T8" fmla="*/ 8 w 13"/>
                  <a:gd name="T9" fmla="*/ 1 h 8"/>
                  <a:gd name="T10" fmla="*/ 8 w 13"/>
                  <a:gd name="T11" fmla="*/ 0 h 8"/>
                  <a:gd name="T12" fmla="*/ 8 w 13"/>
                  <a:gd name="T13" fmla="*/ 0 h 8"/>
                  <a:gd name="T14" fmla="*/ 1 w 13"/>
                  <a:gd name="T15" fmla="*/ 5 h 8"/>
                  <a:gd name="T16" fmla="*/ 0 w 13"/>
                  <a:gd name="T17" fmla="*/ 6 h 8"/>
                  <a:gd name="T18" fmla="*/ 1 w 13"/>
                  <a:gd name="T19" fmla="*/ 6 h 8"/>
                  <a:gd name="T20" fmla="*/ 10 w 13"/>
                  <a:gd name="T21" fmla="*/ 8 h 8"/>
                  <a:gd name="T22" fmla="*/ 10 w 13"/>
                  <a:gd name="T23" fmla="*/ 8 h 8"/>
                  <a:gd name="T24" fmla="*/ 10 w 13"/>
                  <a:gd name="T25" fmla="*/ 8 h 8"/>
                  <a:gd name="T26" fmla="*/ 13 w 13"/>
                  <a:gd name="T27" fmla="*/ 4 h 8"/>
                  <a:gd name="T28" fmla="*/ 13 w 13"/>
                  <a:gd name="T29" fmla="*/ 3 h 8"/>
                  <a:gd name="T30" fmla="*/ 12 w 13"/>
                  <a:gd name="T31" fmla="*/ 3 h 8"/>
                  <a:gd name="T32" fmla="*/ 8 w 13"/>
                  <a:gd name="T33" fmla="*/ 0 h 8"/>
                  <a:gd name="T34" fmla="*/ 8 w 13"/>
                  <a:gd name="T35" fmla="*/ 0 h 8"/>
                  <a:gd name="T36" fmla="*/ 8 w 13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8">
                    <a:moveTo>
                      <a:pt x="8" y="1"/>
                    </a:moveTo>
                    <a:lnTo>
                      <a:pt x="12" y="3"/>
                    </a:lnTo>
                    <a:lnTo>
                      <a:pt x="10" y="7"/>
                    </a:lnTo>
                    <a:lnTo>
                      <a:pt x="1" y="5"/>
                    </a:lnTo>
                    <a:lnTo>
                      <a:pt x="8" y="1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" name="Freeform 1916"/>
              <p:cNvSpPr>
                <a:spLocks noEditPoints="1"/>
              </p:cNvSpPr>
              <p:nvPr/>
            </p:nvSpPr>
            <p:spPr bwMode="gray">
              <a:xfrm>
                <a:off x="1675" y="1980"/>
                <a:ext cx="13" cy="8"/>
              </a:xfrm>
              <a:custGeom>
                <a:avLst/>
                <a:gdLst>
                  <a:gd name="T0" fmla="*/ 8 w 13"/>
                  <a:gd name="T1" fmla="*/ 1 h 8"/>
                  <a:gd name="T2" fmla="*/ 12 w 13"/>
                  <a:gd name="T3" fmla="*/ 3 h 8"/>
                  <a:gd name="T4" fmla="*/ 10 w 13"/>
                  <a:gd name="T5" fmla="*/ 7 h 8"/>
                  <a:gd name="T6" fmla="*/ 1 w 13"/>
                  <a:gd name="T7" fmla="*/ 5 h 8"/>
                  <a:gd name="T8" fmla="*/ 8 w 13"/>
                  <a:gd name="T9" fmla="*/ 1 h 8"/>
                  <a:gd name="T10" fmla="*/ 8 w 13"/>
                  <a:gd name="T11" fmla="*/ 0 h 8"/>
                  <a:gd name="T12" fmla="*/ 8 w 13"/>
                  <a:gd name="T13" fmla="*/ 0 h 8"/>
                  <a:gd name="T14" fmla="*/ 1 w 13"/>
                  <a:gd name="T15" fmla="*/ 5 h 8"/>
                  <a:gd name="T16" fmla="*/ 0 w 13"/>
                  <a:gd name="T17" fmla="*/ 6 h 8"/>
                  <a:gd name="T18" fmla="*/ 1 w 13"/>
                  <a:gd name="T19" fmla="*/ 6 h 8"/>
                  <a:gd name="T20" fmla="*/ 10 w 13"/>
                  <a:gd name="T21" fmla="*/ 8 h 8"/>
                  <a:gd name="T22" fmla="*/ 10 w 13"/>
                  <a:gd name="T23" fmla="*/ 8 h 8"/>
                  <a:gd name="T24" fmla="*/ 10 w 13"/>
                  <a:gd name="T25" fmla="*/ 8 h 8"/>
                  <a:gd name="T26" fmla="*/ 13 w 13"/>
                  <a:gd name="T27" fmla="*/ 4 h 8"/>
                  <a:gd name="T28" fmla="*/ 13 w 13"/>
                  <a:gd name="T29" fmla="*/ 3 h 8"/>
                  <a:gd name="T30" fmla="*/ 12 w 13"/>
                  <a:gd name="T31" fmla="*/ 3 h 8"/>
                  <a:gd name="T32" fmla="*/ 8 w 13"/>
                  <a:gd name="T33" fmla="*/ 0 h 8"/>
                  <a:gd name="T34" fmla="*/ 8 w 13"/>
                  <a:gd name="T35" fmla="*/ 0 h 8"/>
                  <a:gd name="T36" fmla="*/ 8 w 13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8">
                    <a:moveTo>
                      <a:pt x="8" y="1"/>
                    </a:moveTo>
                    <a:lnTo>
                      <a:pt x="12" y="3"/>
                    </a:lnTo>
                    <a:lnTo>
                      <a:pt x="10" y="7"/>
                    </a:lnTo>
                    <a:lnTo>
                      <a:pt x="1" y="5"/>
                    </a:lnTo>
                    <a:lnTo>
                      <a:pt x="8" y="1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" name="Freeform 1917"/>
              <p:cNvSpPr>
                <a:spLocks/>
              </p:cNvSpPr>
              <p:nvPr/>
            </p:nvSpPr>
            <p:spPr bwMode="gray">
              <a:xfrm>
                <a:off x="1687" y="1961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0 h 5"/>
                  <a:gd name="T4" fmla="*/ 5 w 5"/>
                  <a:gd name="T5" fmla="*/ 0 h 5"/>
                  <a:gd name="T6" fmla="*/ 4 w 5"/>
                  <a:gd name="T7" fmla="*/ 5 h 5"/>
                  <a:gd name="T8" fmla="*/ 0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" name="Freeform 1918"/>
              <p:cNvSpPr>
                <a:spLocks noEditPoints="1"/>
              </p:cNvSpPr>
              <p:nvPr/>
            </p:nvSpPr>
            <p:spPr bwMode="gray">
              <a:xfrm>
                <a:off x="1687" y="1960"/>
                <a:ext cx="5" cy="6"/>
              </a:xfrm>
              <a:custGeom>
                <a:avLst/>
                <a:gdLst>
                  <a:gd name="T0" fmla="*/ 0 w 5"/>
                  <a:gd name="T1" fmla="*/ 1 h 6"/>
                  <a:gd name="T2" fmla="*/ 4 w 5"/>
                  <a:gd name="T3" fmla="*/ 1 h 6"/>
                  <a:gd name="T4" fmla="*/ 4 w 5"/>
                  <a:gd name="T5" fmla="*/ 6 h 6"/>
                  <a:gd name="T6" fmla="*/ 0 w 5"/>
                  <a:gd name="T7" fmla="*/ 4 h 6"/>
                  <a:gd name="T8" fmla="*/ 0 w 5"/>
                  <a:gd name="T9" fmla="*/ 1 h 6"/>
                  <a:gd name="T10" fmla="*/ 0 w 5"/>
                  <a:gd name="T11" fmla="*/ 0 h 6"/>
                  <a:gd name="T12" fmla="*/ 0 w 5"/>
                  <a:gd name="T13" fmla="*/ 1 h 6"/>
                  <a:gd name="T14" fmla="*/ 0 w 5"/>
                  <a:gd name="T15" fmla="*/ 4 h 6"/>
                  <a:gd name="T16" fmla="*/ 0 w 5"/>
                  <a:gd name="T17" fmla="*/ 5 h 6"/>
                  <a:gd name="T18" fmla="*/ 0 w 5"/>
                  <a:gd name="T19" fmla="*/ 5 h 6"/>
                  <a:gd name="T20" fmla="*/ 4 w 5"/>
                  <a:gd name="T21" fmla="*/ 6 h 6"/>
                  <a:gd name="T22" fmla="*/ 4 w 5"/>
                  <a:gd name="T23" fmla="*/ 6 h 6"/>
                  <a:gd name="T24" fmla="*/ 4 w 5"/>
                  <a:gd name="T25" fmla="*/ 6 h 6"/>
                  <a:gd name="T26" fmla="*/ 5 w 5"/>
                  <a:gd name="T27" fmla="*/ 2 h 6"/>
                  <a:gd name="T28" fmla="*/ 5 w 5"/>
                  <a:gd name="T29" fmla="*/ 1 h 6"/>
                  <a:gd name="T30" fmla="*/ 5 w 5"/>
                  <a:gd name="T31" fmla="*/ 1 h 6"/>
                  <a:gd name="T32" fmla="*/ 0 w 5"/>
                  <a:gd name="T33" fmla="*/ 0 h 6"/>
                  <a:gd name="T34" fmla="*/ 0 w 5"/>
                  <a:gd name="T35" fmla="*/ 0 h 6"/>
                  <a:gd name="T36" fmla="*/ 0 w 5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lnTo>
                      <a:pt x="4" y="1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" name="Freeform 1919"/>
              <p:cNvSpPr>
                <a:spLocks noEditPoints="1"/>
              </p:cNvSpPr>
              <p:nvPr/>
            </p:nvSpPr>
            <p:spPr bwMode="gray">
              <a:xfrm>
                <a:off x="1687" y="1960"/>
                <a:ext cx="5" cy="6"/>
              </a:xfrm>
              <a:custGeom>
                <a:avLst/>
                <a:gdLst>
                  <a:gd name="T0" fmla="*/ 0 w 5"/>
                  <a:gd name="T1" fmla="*/ 1 h 6"/>
                  <a:gd name="T2" fmla="*/ 4 w 5"/>
                  <a:gd name="T3" fmla="*/ 1 h 6"/>
                  <a:gd name="T4" fmla="*/ 4 w 5"/>
                  <a:gd name="T5" fmla="*/ 6 h 6"/>
                  <a:gd name="T6" fmla="*/ 0 w 5"/>
                  <a:gd name="T7" fmla="*/ 4 h 6"/>
                  <a:gd name="T8" fmla="*/ 0 w 5"/>
                  <a:gd name="T9" fmla="*/ 1 h 6"/>
                  <a:gd name="T10" fmla="*/ 0 w 5"/>
                  <a:gd name="T11" fmla="*/ 0 h 6"/>
                  <a:gd name="T12" fmla="*/ 0 w 5"/>
                  <a:gd name="T13" fmla="*/ 1 h 6"/>
                  <a:gd name="T14" fmla="*/ 0 w 5"/>
                  <a:gd name="T15" fmla="*/ 4 h 6"/>
                  <a:gd name="T16" fmla="*/ 0 w 5"/>
                  <a:gd name="T17" fmla="*/ 5 h 6"/>
                  <a:gd name="T18" fmla="*/ 0 w 5"/>
                  <a:gd name="T19" fmla="*/ 5 h 6"/>
                  <a:gd name="T20" fmla="*/ 4 w 5"/>
                  <a:gd name="T21" fmla="*/ 6 h 6"/>
                  <a:gd name="T22" fmla="*/ 4 w 5"/>
                  <a:gd name="T23" fmla="*/ 6 h 6"/>
                  <a:gd name="T24" fmla="*/ 4 w 5"/>
                  <a:gd name="T25" fmla="*/ 6 h 6"/>
                  <a:gd name="T26" fmla="*/ 5 w 5"/>
                  <a:gd name="T27" fmla="*/ 2 h 6"/>
                  <a:gd name="T28" fmla="*/ 5 w 5"/>
                  <a:gd name="T29" fmla="*/ 1 h 6"/>
                  <a:gd name="T30" fmla="*/ 5 w 5"/>
                  <a:gd name="T31" fmla="*/ 1 h 6"/>
                  <a:gd name="T32" fmla="*/ 0 w 5"/>
                  <a:gd name="T33" fmla="*/ 0 h 6"/>
                  <a:gd name="T34" fmla="*/ 0 w 5"/>
                  <a:gd name="T35" fmla="*/ 0 h 6"/>
                  <a:gd name="T36" fmla="*/ 0 w 5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lnTo>
                      <a:pt x="4" y="1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" name="Freeform 1920"/>
              <p:cNvSpPr>
                <a:spLocks/>
              </p:cNvSpPr>
              <p:nvPr/>
            </p:nvSpPr>
            <p:spPr bwMode="gray">
              <a:xfrm>
                <a:off x="1708" y="1972"/>
                <a:ext cx="9" cy="5"/>
              </a:xfrm>
              <a:custGeom>
                <a:avLst/>
                <a:gdLst>
                  <a:gd name="T0" fmla="*/ 0 w 9"/>
                  <a:gd name="T1" fmla="*/ 2 h 5"/>
                  <a:gd name="T2" fmla="*/ 1 w 9"/>
                  <a:gd name="T3" fmla="*/ 0 h 5"/>
                  <a:gd name="T4" fmla="*/ 9 w 9"/>
                  <a:gd name="T5" fmla="*/ 1 h 5"/>
                  <a:gd name="T6" fmla="*/ 5 w 9"/>
                  <a:gd name="T7" fmla="*/ 5 h 5"/>
                  <a:gd name="T8" fmla="*/ 0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2"/>
                    </a:moveTo>
                    <a:lnTo>
                      <a:pt x="1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" name="Freeform 1921"/>
              <p:cNvSpPr>
                <a:spLocks noEditPoints="1"/>
              </p:cNvSpPr>
              <p:nvPr/>
            </p:nvSpPr>
            <p:spPr bwMode="gray">
              <a:xfrm>
                <a:off x="1708" y="1971"/>
                <a:ext cx="9" cy="6"/>
              </a:xfrm>
              <a:custGeom>
                <a:avLst/>
                <a:gdLst>
                  <a:gd name="T0" fmla="*/ 1 w 9"/>
                  <a:gd name="T1" fmla="*/ 1 h 6"/>
                  <a:gd name="T2" fmla="*/ 8 w 9"/>
                  <a:gd name="T3" fmla="*/ 2 h 6"/>
                  <a:gd name="T4" fmla="*/ 5 w 9"/>
                  <a:gd name="T5" fmla="*/ 5 h 6"/>
                  <a:gd name="T6" fmla="*/ 1 w 9"/>
                  <a:gd name="T7" fmla="*/ 3 h 6"/>
                  <a:gd name="T8" fmla="*/ 1 w 9"/>
                  <a:gd name="T9" fmla="*/ 1 h 6"/>
                  <a:gd name="T10" fmla="*/ 1 w 9"/>
                  <a:gd name="T11" fmla="*/ 0 h 6"/>
                  <a:gd name="T12" fmla="*/ 1 w 9"/>
                  <a:gd name="T13" fmla="*/ 1 h 6"/>
                  <a:gd name="T14" fmla="*/ 0 w 9"/>
                  <a:gd name="T15" fmla="*/ 3 h 6"/>
                  <a:gd name="T16" fmla="*/ 0 w 9"/>
                  <a:gd name="T17" fmla="*/ 4 h 6"/>
                  <a:gd name="T18" fmla="*/ 1 w 9"/>
                  <a:gd name="T19" fmla="*/ 4 h 6"/>
                  <a:gd name="T20" fmla="*/ 5 w 9"/>
                  <a:gd name="T21" fmla="*/ 6 h 6"/>
                  <a:gd name="T22" fmla="*/ 6 w 9"/>
                  <a:gd name="T23" fmla="*/ 6 h 6"/>
                  <a:gd name="T24" fmla="*/ 6 w 9"/>
                  <a:gd name="T25" fmla="*/ 6 h 6"/>
                  <a:gd name="T26" fmla="*/ 9 w 9"/>
                  <a:gd name="T27" fmla="*/ 2 h 6"/>
                  <a:gd name="T28" fmla="*/ 9 w 9"/>
                  <a:gd name="T29" fmla="*/ 2 h 6"/>
                  <a:gd name="T30" fmla="*/ 8 w 9"/>
                  <a:gd name="T31" fmla="*/ 2 h 6"/>
                  <a:gd name="T32" fmla="*/ 1 w 9"/>
                  <a:gd name="T33" fmla="*/ 0 h 6"/>
                  <a:gd name="T34" fmla="*/ 1 w 9"/>
                  <a:gd name="T35" fmla="*/ 0 h 6"/>
                  <a:gd name="T36" fmla="*/ 1 w 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">
                    <a:moveTo>
                      <a:pt x="1" y="1"/>
                    </a:moveTo>
                    <a:lnTo>
                      <a:pt x="8" y="2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" name="Freeform 1922"/>
              <p:cNvSpPr>
                <a:spLocks noEditPoints="1"/>
              </p:cNvSpPr>
              <p:nvPr/>
            </p:nvSpPr>
            <p:spPr bwMode="gray">
              <a:xfrm>
                <a:off x="1708" y="1971"/>
                <a:ext cx="9" cy="6"/>
              </a:xfrm>
              <a:custGeom>
                <a:avLst/>
                <a:gdLst>
                  <a:gd name="T0" fmla="*/ 1 w 9"/>
                  <a:gd name="T1" fmla="*/ 1 h 6"/>
                  <a:gd name="T2" fmla="*/ 8 w 9"/>
                  <a:gd name="T3" fmla="*/ 2 h 6"/>
                  <a:gd name="T4" fmla="*/ 5 w 9"/>
                  <a:gd name="T5" fmla="*/ 5 h 6"/>
                  <a:gd name="T6" fmla="*/ 1 w 9"/>
                  <a:gd name="T7" fmla="*/ 3 h 6"/>
                  <a:gd name="T8" fmla="*/ 1 w 9"/>
                  <a:gd name="T9" fmla="*/ 1 h 6"/>
                  <a:gd name="T10" fmla="*/ 1 w 9"/>
                  <a:gd name="T11" fmla="*/ 0 h 6"/>
                  <a:gd name="T12" fmla="*/ 1 w 9"/>
                  <a:gd name="T13" fmla="*/ 1 h 6"/>
                  <a:gd name="T14" fmla="*/ 0 w 9"/>
                  <a:gd name="T15" fmla="*/ 3 h 6"/>
                  <a:gd name="T16" fmla="*/ 0 w 9"/>
                  <a:gd name="T17" fmla="*/ 4 h 6"/>
                  <a:gd name="T18" fmla="*/ 1 w 9"/>
                  <a:gd name="T19" fmla="*/ 4 h 6"/>
                  <a:gd name="T20" fmla="*/ 5 w 9"/>
                  <a:gd name="T21" fmla="*/ 6 h 6"/>
                  <a:gd name="T22" fmla="*/ 6 w 9"/>
                  <a:gd name="T23" fmla="*/ 6 h 6"/>
                  <a:gd name="T24" fmla="*/ 6 w 9"/>
                  <a:gd name="T25" fmla="*/ 6 h 6"/>
                  <a:gd name="T26" fmla="*/ 9 w 9"/>
                  <a:gd name="T27" fmla="*/ 2 h 6"/>
                  <a:gd name="T28" fmla="*/ 9 w 9"/>
                  <a:gd name="T29" fmla="*/ 2 h 6"/>
                  <a:gd name="T30" fmla="*/ 8 w 9"/>
                  <a:gd name="T31" fmla="*/ 2 h 6"/>
                  <a:gd name="T32" fmla="*/ 1 w 9"/>
                  <a:gd name="T33" fmla="*/ 0 h 6"/>
                  <a:gd name="T34" fmla="*/ 1 w 9"/>
                  <a:gd name="T35" fmla="*/ 0 h 6"/>
                  <a:gd name="T36" fmla="*/ 1 w 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">
                    <a:moveTo>
                      <a:pt x="1" y="1"/>
                    </a:moveTo>
                    <a:lnTo>
                      <a:pt x="8" y="2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" y="1"/>
                    </a:lnTo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" name="Freeform 1923"/>
              <p:cNvSpPr>
                <a:spLocks/>
              </p:cNvSpPr>
              <p:nvPr/>
            </p:nvSpPr>
            <p:spPr bwMode="gray">
              <a:xfrm>
                <a:off x="1598" y="1914"/>
                <a:ext cx="10" cy="14"/>
              </a:xfrm>
              <a:custGeom>
                <a:avLst/>
                <a:gdLst>
                  <a:gd name="T0" fmla="*/ 0 w 10"/>
                  <a:gd name="T1" fmla="*/ 6 h 14"/>
                  <a:gd name="T2" fmla="*/ 4 w 10"/>
                  <a:gd name="T3" fmla="*/ 0 h 14"/>
                  <a:gd name="T4" fmla="*/ 8 w 10"/>
                  <a:gd name="T5" fmla="*/ 6 h 14"/>
                  <a:gd name="T6" fmla="*/ 10 w 10"/>
                  <a:gd name="T7" fmla="*/ 12 h 14"/>
                  <a:gd name="T8" fmla="*/ 1 w 10"/>
                  <a:gd name="T9" fmla="*/ 14 h 14"/>
                  <a:gd name="T10" fmla="*/ 0 w 10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4">
                    <a:moveTo>
                      <a:pt x="0" y="6"/>
                    </a:moveTo>
                    <a:lnTo>
                      <a:pt x="4" y="0"/>
                    </a:lnTo>
                    <a:lnTo>
                      <a:pt x="8" y="6"/>
                    </a:lnTo>
                    <a:lnTo>
                      <a:pt x="10" y="12"/>
                    </a:lnTo>
                    <a:lnTo>
                      <a:pt x="1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" name="Freeform 1924"/>
              <p:cNvSpPr>
                <a:spLocks noEditPoints="1"/>
              </p:cNvSpPr>
              <p:nvPr/>
            </p:nvSpPr>
            <p:spPr bwMode="gray">
              <a:xfrm>
                <a:off x="1598" y="1914"/>
                <a:ext cx="10" cy="15"/>
              </a:xfrm>
              <a:custGeom>
                <a:avLst/>
                <a:gdLst>
                  <a:gd name="T0" fmla="*/ 4 w 10"/>
                  <a:gd name="T1" fmla="*/ 0 h 15"/>
                  <a:gd name="T2" fmla="*/ 8 w 10"/>
                  <a:gd name="T3" fmla="*/ 6 h 15"/>
                  <a:gd name="T4" fmla="*/ 10 w 10"/>
                  <a:gd name="T5" fmla="*/ 12 h 15"/>
                  <a:gd name="T6" fmla="*/ 2 w 10"/>
                  <a:gd name="T7" fmla="*/ 14 h 15"/>
                  <a:gd name="T8" fmla="*/ 0 w 10"/>
                  <a:gd name="T9" fmla="*/ 6 h 15"/>
                  <a:gd name="T10" fmla="*/ 4 w 10"/>
                  <a:gd name="T11" fmla="*/ 0 h 15"/>
                  <a:gd name="T12" fmla="*/ 4 w 10"/>
                  <a:gd name="T13" fmla="*/ 0 h 15"/>
                  <a:gd name="T14" fmla="*/ 4 w 10"/>
                  <a:gd name="T15" fmla="*/ 0 h 15"/>
                  <a:gd name="T16" fmla="*/ 0 w 10"/>
                  <a:gd name="T17" fmla="*/ 5 h 15"/>
                  <a:gd name="T18" fmla="*/ 0 w 10"/>
                  <a:gd name="T19" fmla="*/ 6 h 15"/>
                  <a:gd name="T20" fmla="*/ 0 w 10"/>
                  <a:gd name="T21" fmla="*/ 6 h 15"/>
                  <a:gd name="T22" fmla="*/ 1 w 10"/>
                  <a:gd name="T23" fmla="*/ 14 h 15"/>
                  <a:gd name="T24" fmla="*/ 1 w 10"/>
                  <a:gd name="T25" fmla="*/ 15 h 15"/>
                  <a:gd name="T26" fmla="*/ 2 w 10"/>
                  <a:gd name="T27" fmla="*/ 15 h 15"/>
                  <a:gd name="T28" fmla="*/ 10 w 10"/>
                  <a:gd name="T29" fmla="*/ 13 h 15"/>
                  <a:gd name="T30" fmla="*/ 10 w 10"/>
                  <a:gd name="T31" fmla="*/ 12 h 15"/>
                  <a:gd name="T32" fmla="*/ 10 w 10"/>
                  <a:gd name="T33" fmla="*/ 12 h 15"/>
                  <a:gd name="T34" fmla="*/ 8 w 10"/>
                  <a:gd name="T35" fmla="*/ 6 h 15"/>
                  <a:gd name="T36" fmla="*/ 8 w 10"/>
                  <a:gd name="T37" fmla="*/ 6 h 15"/>
                  <a:gd name="T38" fmla="*/ 8 w 10"/>
                  <a:gd name="T39" fmla="*/ 6 h 15"/>
                  <a:gd name="T40" fmla="*/ 5 w 10"/>
                  <a:gd name="T41" fmla="*/ 0 h 15"/>
                  <a:gd name="T42" fmla="*/ 4 w 10"/>
                  <a:gd name="T43" fmla="*/ 0 h 15"/>
                  <a:gd name="T44" fmla="*/ 4 w 10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4" y="0"/>
                    </a:moveTo>
                    <a:lnTo>
                      <a:pt x="8" y="6"/>
                    </a:lnTo>
                    <a:lnTo>
                      <a:pt x="10" y="12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" name="Freeform 1925"/>
              <p:cNvSpPr>
                <a:spLocks noEditPoints="1"/>
              </p:cNvSpPr>
              <p:nvPr/>
            </p:nvSpPr>
            <p:spPr bwMode="gray">
              <a:xfrm>
                <a:off x="1598" y="1914"/>
                <a:ext cx="10" cy="15"/>
              </a:xfrm>
              <a:custGeom>
                <a:avLst/>
                <a:gdLst>
                  <a:gd name="T0" fmla="*/ 4 w 10"/>
                  <a:gd name="T1" fmla="*/ 0 h 15"/>
                  <a:gd name="T2" fmla="*/ 8 w 10"/>
                  <a:gd name="T3" fmla="*/ 6 h 15"/>
                  <a:gd name="T4" fmla="*/ 10 w 10"/>
                  <a:gd name="T5" fmla="*/ 12 h 15"/>
                  <a:gd name="T6" fmla="*/ 2 w 10"/>
                  <a:gd name="T7" fmla="*/ 14 h 15"/>
                  <a:gd name="T8" fmla="*/ 0 w 10"/>
                  <a:gd name="T9" fmla="*/ 6 h 15"/>
                  <a:gd name="T10" fmla="*/ 4 w 10"/>
                  <a:gd name="T11" fmla="*/ 0 h 15"/>
                  <a:gd name="T12" fmla="*/ 4 w 10"/>
                  <a:gd name="T13" fmla="*/ 0 h 15"/>
                  <a:gd name="T14" fmla="*/ 4 w 10"/>
                  <a:gd name="T15" fmla="*/ 0 h 15"/>
                  <a:gd name="T16" fmla="*/ 0 w 10"/>
                  <a:gd name="T17" fmla="*/ 5 h 15"/>
                  <a:gd name="T18" fmla="*/ 0 w 10"/>
                  <a:gd name="T19" fmla="*/ 6 h 15"/>
                  <a:gd name="T20" fmla="*/ 0 w 10"/>
                  <a:gd name="T21" fmla="*/ 6 h 15"/>
                  <a:gd name="T22" fmla="*/ 1 w 10"/>
                  <a:gd name="T23" fmla="*/ 14 h 15"/>
                  <a:gd name="T24" fmla="*/ 1 w 10"/>
                  <a:gd name="T25" fmla="*/ 15 h 15"/>
                  <a:gd name="T26" fmla="*/ 2 w 10"/>
                  <a:gd name="T27" fmla="*/ 15 h 15"/>
                  <a:gd name="T28" fmla="*/ 10 w 10"/>
                  <a:gd name="T29" fmla="*/ 13 h 15"/>
                  <a:gd name="T30" fmla="*/ 10 w 10"/>
                  <a:gd name="T31" fmla="*/ 12 h 15"/>
                  <a:gd name="T32" fmla="*/ 10 w 10"/>
                  <a:gd name="T33" fmla="*/ 12 h 15"/>
                  <a:gd name="T34" fmla="*/ 8 w 10"/>
                  <a:gd name="T35" fmla="*/ 6 h 15"/>
                  <a:gd name="T36" fmla="*/ 8 w 10"/>
                  <a:gd name="T37" fmla="*/ 6 h 15"/>
                  <a:gd name="T38" fmla="*/ 8 w 10"/>
                  <a:gd name="T39" fmla="*/ 6 h 15"/>
                  <a:gd name="T40" fmla="*/ 5 w 10"/>
                  <a:gd name="T41" fmla="*/ 0 h 15"/>
                  <a:gd name="T42" fmla="*/ 4 w 10"/>
                  <a:gd name="T43" fmla="*/ 0 h 15"/>
                  <a:gd name="T44" fmla="*/ 4 w 10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4" y="0"/>
                    </a:moveTo>
                    <a:lnTo>
                      <a:pt x="8" y="6"/>
                    </a:lnTo>
                    <a:lnTo>
                      <a:pt x="10" y="12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" name="Freeform 1926"/>
              <p:cNvSpPr>
                <a:spLocks/>
              </p:cNvSpPr>
              <p:nvPr/>
            </p:nvSpPr>
            <p:spPr bwMode="gray">
              <a:xfrm>
                <a:off x="1591" y="1883"/>
                <a:ext cx="10" cy="4"/>
              </a:xfrm>
              <a:custGeom>
                <a:avLst/>
                <a:gdLst>
                  <a:gd name="T0" fmla="*/ 0 w 10"/>
                  <a:gd name="T1" fmla="*/ 4 h 4"/>
                  <a:gd name="T2" fmla="*/ 0 w 10"/>
                  <a:gd name="T3" fmla="*/ 0 h 4"/>
                  <a:gd name="T4" fmla="*/ 10 w 10"/>
                  <a:gd name="T5" fmla="*/ 1 h 4"/>
                  <a:gd name="T6" fmla="*/ 9 w 10"/>
                  <a:gd name="T7" fmla="*/ 4 h 4"/>
                  <a:gd name="T8" fmla="*/ 0 w 10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9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" name="Freeform 1927"/>
              <p:cNvSpPr>
                <a:spLocks noEditPoints="1"/>
              </p:cNvSpPr>
              <p:nvPr/>
            </p:nvSpPr>
            <p:spPr bwMode="gray">
              <a:xfrm>
                <a:off x="1591" y="1883"/>
                <a:ext cx="10" cy="4"/>
              </a:xfrm>
              <a:custGeom>
                <a:avLst/>
                <a:gdLst>
                  <a:gd name="T0" fmla="*/ 0 w 10"/>
                  <a:gd name="T1" fmla="*/ 0 h 4"/>
                  <a:gd name="T2" fmla="*/ 9 w 10"/>
                  <a:gd name="T3" fmla="*/ 1 h 4"/>
                  <a:gd name="T4" fmla="*/ 9 w 10"/>
                  <a:gd name="T5" fmla="*/ 4 h 4"/>
                  <a:gd name="T6" fmla="*/ 0 w 10"/>
                  <a:gd name="T7" fmla="*/ 4 h 4"/>
                  <a:gd name="T8" fmla="*/ 0 w 10"/>
                  <a:gd name="T9" fmla="*/ 0 h 4"/>
                  <a:gd name="T10" fmla="*/ 0 w 10"/>
                  <a:gd name="T11" fmla="*/ 0 h 4"/>
                  <a:gd name="T12" fmla="*/ 0 w 10"/>
                  <a:gd name="T13" fmla="*/ 0 h 4"/>
                  <a:gd name="T14" fmla="*/ 0 w 10"/>
                  <a:gd name="T15" fmla="*/ 4 h 4"/>
                  <a:gd name="T16" fmla="*/ 0 w 10"/>
                  <a:gd name="T17" fmla="*/ 4 h 4"/>
                  <a:gd name="T18" fmla="*/ 0 w 10"/>
                  <a:gd name="T19" fmla="*/ 4 h 4"/>
                  <a:gd name="T20" fmla="*/ 9 w 10"/>
                  <a:gd name="T21" fmla="*/ 4 h 4"/>
                  <a:gd name="T22" fmla="*/ 9 w 10"/>
                  <a:gd name="T23" fmla="*/ 4 h 4"/>
                  <a:gd name="T24" fmla="*/ 9 w 10"/>
                  <a:gd name="T25" fmla="*/ 4 h 4"/>
                  <a:gd name="T26" fmla="*/ 10 w 10"/>
                  <a:gd name="T27" fmla="*/ 1 h 4"/>
                  <a:gd name="T28" fmla="*/ 10 w 10"/>
                  <a:gd name="T29" fmla="*/ 0 h 4"/>
                  <a:gd name="T30" fmla="*/ 9 w 10"/>
                  <a:gd name="T31" fmla="*/ 0 h 4"/>
                  <a:gd name="T32" fmla="*/ 0 w 10"/>
                  <a:gd name="T33" fmla="*/ 0 h 4"/>
                  <a:gd name="T34" fmla="*/ 0 w 10"/>
                  <a:gd name="T35" fmla="*/ 0 h 4"/>
                  <a:gd name="T36" fmla="*/ 0 w 10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9" y="1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" name="Freeform 1928"/>
              <p:cNvSpPr>
                <a:spLocks noEditPoints="1"/>
              </p:cNvSpPr>
              <p:nvPr/>
            </p:nvSpPr>
            <p:spPr bwMode="gray">
              <a:xfrm>
                <a:off x="1591" y="1883"/>
                <a:ext cx="10" cy="4"/>
              </a:xfrm>
              <a:custGeom>
                <a:avLst/>
                <a:gdLst>
                  <a:gd name="T0" fmla="*/ 0 w 10"/>
                  <a:gd name="T1" fmla="*/ 0 h 4"/>
                  <a:gd name="T2" fmla="*/ 9 w 10"/>
                  <a:gd name="T3" fmla="*/ 1 h 4"/>
                  <a:gd name="T4" fmla="*/ 9 w 10"/>
                  <a:gd name="T5" fmla="*/ 4 h 4"/>
                  <a:gd name="T6" fmla="*/ 0 w 10"/>
                  <a:gd name="T7" fmla="*/ 4 h 4"/>
                  <a:gd name="T8" fmla="*/ 0 w 10"/>
                  <a:gd name="T9" fmla="*/ 0 h 4"/>
                  <a:gd name="T10" fmla="*/ 0 w 10"/>
                  <a:gd name="T11" fmla="*/ 0 h 4"/>
                  <a:gd name="T12" fmla="*/ 0 w 10"/>
                  <a:gd name="T13" fmla="*/ 0 h 4"/>
                  <a:gd name="T14" fmla="*/ 0 w 10"/>
                  <a:gd name="T15" fmla="*/ 4 h 4"/>
                  <a:gd name="T16" fmla="*/ 0 w 10"/>
                  <a:gd name="T17" fmla="*/ 4 h 4"/>
                  <a:gd name="T18" fmla="*/ 0 w 10"/>
                  <a:gd name="T19" fmla="*/ 4 h 4"/>
                  <a:gd name="T20" fmla="*/ 9 w 10"/>
                  <a:gd name="T21" fmla="*/ 4 h 4"/>
                  <a:gd name="T22" fmla="*/ 9 w 10"/>
                  <a:gd name="T23" fmla="*/ 4 h 4"/>
                  <a:gd name="T24" fmla="*/ 9 w 10"/>
                  <a:gd name="T25" fmla="*/ 4 h 4"/>
                  <a:gd name="T26" fmla="*/ 10 w 10"/>
                  <a:gd name="T27" fmla="*/ 1 h 4"/>
                  <a:gd name="T28" fmla="*/ 10 w 10"/>
                  <a:gd name="T29" fmla="*/ 0 h 4"/>
                  <a:gd name="T30" fmla="*/ 9 w 10"/>
                  <a:gd name="T31" fmla="*/ 0 h 4"/>
                  <a:gd name="T32" fmla="*/ 0 w 10"/>
                  <a:gd name="T33" fmla="*/ 0 h 4"/>
                  <a:gd name="T34" fmla="*/ 0 w 10"/>
                  <a:gd name="T35" fmla="*/ 0 h 4"/>
                  <a:gd name="T36" fmla="*/ 0 w 10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9" y="1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" name="Freeform 1929"/>
              <p:cNvSpPr>
                <a:spLocks/>
              </p:cNvSpPr>
              <p:nvPr/>
            </p:nvSpPr>
            <p:spPr bwMode="gray">
              <a:xfrm>
                <a:off x="1605" y="1931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4 w 4"/>
                  <a:gd name="T3" fmla="*/ 0 h 6"/>
                  <a:gd name="T4" fmla="*/ 4 w 4"/>
                  <a:gd name="T5" fmla="*/ 6 h 6"/>
                  <a:gd name="T6" fmla="*/ 0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lnTo>
                      <a:pt x="4" y="0"/>
                    </a:lnTo>
                    <a:lnTo>
                      <a:pt x="4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" name="Freeform 1930"/>
              <p:cNvSpPr>
                <a:spLocks noEditPoints="1"/>
              </p:cNvSpPr>
              <p:nvPr/>
            </p:nvSpPr>
            <p:spPr bwMode="gray">
              <a:xfrm>
                <a:off x="1604" y="1930"/>
                <a:ext cx="6" cy="7"/>
              </a:xfrm>
              <a:custGeom>
                <a:avLst/>
                <a:gdLst>
                  <a:gd name="T0" fmla="*/ 5 w 6"/>
                  <a:gd name="T1" fmla="*/ 1 h 7"/>
                  <a:gd name="T2" fmla="*/ 5 w 6"/>
                  <a:gd name="T3" fmla="*/ 6 h 7"/>
                  <a:gd name="T4" fmla="*/ 1 w 6"/>
                  <a:gd name="T5" fmla="*/ 5 h 7"/>
                  <a:gd name="T6" fmla="*/ 5 w 6"/>
                  <a:gd name="T7" fmla="*/ 1 h 7"/>
                  <a:gd name="T8" fmla="*/ 6 w 6"/>
                  <a:gd name="T9" fmla="*/ 0 h 7"/>
                  <a:gd name="T10" fmla="*/ 5 w 6"/>
                  <a:gd name="T11" fmla="*/ 1 h 7"/>
                  <a:gd name="T12" fmla="*/ 1 w 6"/>
                  <a:gd name="T13" fmla="*/ 4 h 7"/>
                  <a:gd name="T14" fmla="*/ 0 w 6"/>
                  <a:gd name="T15" fmla="*/ 5 h 7"/>
                  <a:gd name="T16" fmla="*/ 1 w 6"/>
                  <a:gd name="T17" fmla="*/ 5 h 7"/>
                  <a:gd name="T18" fmla="*/ 5 w 6"/>
                  <a:gd name="T19" fmla="*/ 7 h 7"/>
                  <a:gd name="T20" fmla="*/ 6 w 6"/>
                  <a:gd name="T21" fmla="*/ 7 h 7"/>
                  <a:gd name="T22" fmla="*/ 6 w 6"/>
                  <a:gd name="T23" fmla="*/ 6 h 7"/>
                  <a:gd name="T24" fmla="*/ 6 w 6"/>
                  <a:gd name="T25" fmla="*/ 1 h 7"/>
                  <a:gd name="T26" fmla="*/ 6 w 6"/>
                  <a:gd name="T27" fmla="*/ 0 h 7"/>
                  <a:gd name="T28" fmla="*/ 6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5" y="1"/>
                    </a:moveTo>
                    <a:lnTo>
                      <a:pt x="5" y="6"/>
                    </a:lnTo>
                    <a:lnTo>
                      <a:pt x="1" y="5"/>
                    </a:lnTo>
                    <a:lnTo>
                      <a:pt x="5" y="1"/>
                    </a:lnTo>
                    <a:close/>
                    <a:moveTo>
                      <a:pt x="6" y="0"/>
                    </a:moveTo>
                    <a:lnTo>
                      <a:pt x="5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" name="Freeform 1931"/>
              <p:cNvSpPr>
                <a:spLocks noEditPoints="1"/>
              </p:cNvSpPr>
              <p:nvPr/>
            </p:nvSpPr>
            <p:spPr bwMode="gray">
              <a:xfrm>
                <a:off x="1604" y="1930"/>
                <a:ext cx="6" cy="7"/>
              </a:xfrm>
              <a:custGeom>
                <a:avLst/>
                <a:gdLst>
                  <a:gd name="T0" fmla="*/ 5 w 6"/>
                  <a:gd name="T1" fmla="*/ 1 h 7"/>
                  <a:gd name="T2" fmla="*/ 5 w 6"/>
                  <a:gd name="T3" fmla="*/ 6 h 7"/>
                  <a:gd name="T4" fmla="*/ 1 w 6"/>
                  <a:gd name="T5" fmla="*/ 5 h 7"/>
                  <a:gd name="T6" fmla="*/ 5 w 6"/>
                  <a:gd name="T7" fmla="*/ 1 h 7"/>
                  <a:gd name="T8" fmla="*/ 6 w 6"/>
                  <a:gd name="T9" fmla="*/ 0 h 7"/>
                  <a:gd name="T10" fmla="*/ 5 w 6"/>
                  <a:gd name="T11" fmla="*/ 1 h 7"/>
                  <a:gd name="T12" fmla="*/ 1 w 6"/>
                  <a:gd name="T13" fmla="*/ 4 h 7"/>
                  <a:gd name="T14" fmla="*/ 0 w 6"/>
                  <a:gd name="T15" fmla="*/ 5 h 7"/>
                  <a:gd name="T16" fmla="*/ 1 w 6"/>
                  <a:gd name="T17" fmla="*/ 5 h 7"/>
                  <a:gd name="T18" fmla="*/ 5 w 6"/>
                  <a:gd name="T19" fmla="*/ 7 h 7"/>
                  <a:gd name="T20" fmla="*/ 6 w 6"/>
                  <a:gd name="T21" fmla="*/ 7 h 7"/>
                  <a:gd name="T22" fmla="*/ 6 w 6"/>
                  <a:gd name="T23" fmla="*/ 6 h 7"/>
                  <a:gd name="T24" fmla="*/ 6 w 6"/>
                  <a:gd name="T25" fmla="*/ 1 h 7"/>
                  <a:gd name="T26" fmla="*/ 6 w 6"/>
                  <a:gd name="T27" fmla="*/ 0 h 7"/>
                  <a:gd name="T28" fmla="*/ 6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5" y="1"/>
                    </a:moveTo>
                    <a:lnTo>
                      <a:pt x="5" y="6"/>
                    </a:lnTo>
                    <a:lnTo>
                      <a:pt x="1" y="5"/>
                    </a:lnTo>
                    <a:lnTo>
                      <a:pt x="5" y="1"/>
                    </a:lnTo>
                    <a:moveTo>
                      <a:pt x="6" y="0"/>
                    </a:moveTo>
                    <a:lnTo>
                      <a:pt x="5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" name="Freeform 1932"/>
              <p:cNvSpPr>
                <a:spLocks/>
              </p:cNvSpPr>
              <p:nvPr/>
            </p:nvSpPr>
            <p:spPr bwMode="gray">
              <a:xfrm>
                <a:off x="1665" y="2002"/>
                <a:ext cx="45" cy="33"/>
              </a:xfrm>
              <a:custGeom>
                <a:avLst/>
                <a:gdLst>
                  <a:gd name="T0" fmla="*/ 11 w 45"/>
                  <a:gd name="T1" fmla="*/ 32 h 33"/>
                  <a:gd name="T2" fmla="*/ 0 w 45"/>
                  <a:gd name="T3" fmla="*/ 28 h 33"/>
                  <a:gd name="T4" fmla="*/ 0 w 45"/>
                  <a:gd name="T5" fmla="*/ 23 h 33"/>
                  <a:gd name="T6" fmla="*/ 15 w 45"/>
                  <a:gd name="T7" fmla="*/ 22 h 33"/>
                  <a:gd name="T8" fmla="*/ 29 w 45"/>
                  <a:gd name="T9" fmla="*/ 24 h 33"/>
                  <a:gd name="T10" fmla="*/ 32 w 45"/>
                  <a:gd name="T11" fmla="*/ 20 h 33"/>
                  <a:gd name="T12" fmla="*/ 25 w 45"/>
                  <a:gd name="T13" fmla="*/ 16 h 33"/>
                  <a:gd name="T14" fmla="*/ 25 w 45"/>
                  <a:gd name="T15" fmla="*/ 10 h 33"/>
                  <a:gd name="T16" fmla="*/ 17 w 45"/>
                  <a:gd name="T17" fmla="*/ 9 h 33"/>
                  <a:gd name="T18" fmla="*/ 15 w 45"/>
                  <a:gd name="T19" fmla="*/ 4 h 33"/>
                  <a:gd name="T20" fmla="*/ 25 w 45"/>
                  <a:gd name="T21" fmla="*/ 0 h 33"/>
                  <a:gd name="T22" fmla="*/ 32 w 45"/>
                  <a:gd name="T23" fmla="*/ 2 h 33"/>
                  <a:gd name="T24" fmla="*/ 45 w 45"/>
                  <a:gd name="T25" fmla="*/ 4 h 33"/>
                  <a:gd name="T26" fmla="*/ 45 w 45"/>
                  <a:gd name="T27" fmla="*/ 20 h 33"/>
                  <a:gd name="T28" fmla="*/ 42 w 45"/>
                  <a:gd name="T29" fmla="*/ 32 h 33"/>
                  <a:gd name="T30" fmla="*/ 22 w 45"/>
                  <a:gd name="T31" fmla="*/ 33 h 33"/>
                  <a:gd name="T32" fmla="*/ 11 w 45"/>
                  <a:gd name="T3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3">
                    <a:moveTo>
                      <a:pt x="11" y="32"/>
                    </a:moveTo>
                    <a:lnTo>
                      <a:pt x="0" y="28"/>
                    </a:lnTo>
                    <a:lnTo>
                      <a:pt x="0" y="23"/>
                    </a:lnTo>
                    <a:lnTo>
                      <a:pt x="15" y="22"/>
                    </a:lnTo>
                    <a:lnTo>
                      <a:pt x="29" y="24"/>
                    </a:lnTo>
                    <a:lnTo>
                      <a:pt x="32" y="20"/>
                    </a:lnTo>
                    <a:lnTo>
                      <a:pt x="25" y="16"/>
                    </a:lnTo>
                    <a:lnTo>
                      <a:pt x="25" y="10"/>
                    </a:lnTo>
                    <a:lnTo>
                      <a:pt x="17" y="9"/>
                    </a:lnTo>
                    <a:lnTo>
                      <a:pt x="15" y="4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45" y="4"/>
                    </a:lnTo>
                    <a:lnTo>
                      <a:pt x="45" y="20"/>
                    </a:lnTo>
                    <a:lnTo>
                      <a:pt x="42" y="32"/>
                    </a:lnTo>
                    <a:lnTo>
                      <a:pt x="22" y="33"/>
                    </a:lnTo>
                    <a:lnTo>
                      <a:pt x="11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" name="Freeform 1933"/>
              <p:cNvSpPr>
                <a:spLocks noEditPoints="1"/>
              </p:cNvSpPr>
              <p:nvPr/>
            </p:nvSpPr>
            <p:spPr bwMode="gray">
              <a:xfrm>
                <a:off x="1665" y="2002"/>
                <a:ext cx="45" cy="33"/>
              </a:xfrm>
              <a:custGeom>
                <a:avLst/>
                <a:gdLst>
                  <a:gd name="T0" fmla="*/ 25 w 45"/>
                  <a:gd name="T1" fmla="*/ 0 h 33"/>
                  <a:gd name="T2" fmla="*/ 32 w 45"/>
                  <a:gd name="T3" fmla="*/ 2 h 33"/>
                  <a:gd name="T4" fmla="*/ 45 w 45"/>
                  <a:gd name="T5" fmla="*/ 4 h 33"/>
                  <a:gd name="T6" fmla="*/ 45 w 45"/>
                  <a:gd name="T7" fmla="*/ 20 h 33"/>
                  <a:gd name="T8" fmla="*/ 42 w 45"/>
                  <a:gd name="T9" fmla="*/ 32 h 33"/>
                  <a:gd name="T10" fmla="*/ 22 w 45"/>
                  <a:gd name="T11" fmla="*/ 33 h 33"/>
                  <a:gd name="T12" fmla="*/ 11 w 45"/>
                  <a:gd name="T13" fmla="*/ 32 h 33"/>
                  <a:gd name="T14" fmla="*/ 0 w 45"/>
                  <a:gd name="T15" fmla="*/ 28 h 33"/>
                  <a:gd name="T16" fmla="*/ 0 w 45"/>
                  <a:gd name="T17" fmla="*/ 23 h 33"/>
                  <a:gd name="T18" fmla="*/ 15 w 45"/>
                  <a:gd name="T19" fmla="*/ 22 h 33"/>
                  <a:gd name="T20" fmla="*/ 29 w 45"/>
                  <a:gd name="T21" fmla="*/ 24 h 33"/>
                  <a:gd name="T22" fmla="*/ 32 w 45"/>
                  <a:gd name="T23" fmla="*/ 19 h 33"/>
                  <a:gd name="T24" fmla="*/ 25 w 45"/>
                  <a:gd name="T25" fmla="*/ 16 h 33"/>
                  <a:gd name="T26" fmla="*/ 25 w 45"/>
                  <a:gd name="T27" fmla="*/ 10 h 33"/>
                  <a:gd name="T28" fmla="*/ 17 w 45"/>
                  <a:gd name="T29" fmla="*/ 8 h 33"/>
                  <a:gd name="T30" fmla="*/ 15 w 45"/>
                  <a:gd name="T31" fmla="*/ 4 h 33"/>
                  <a:gd name="T32" fmla="*/ 25 w 45"/>
                  <a:gd name="T33" fmla="*/ 0 h 33"/>
                  <a:gd name="T34" fmla="*/ 25 w 45"/>
                  <a:gd name="T35" fmla="*/ 0 h 33"/>
                  <a:gd name="T36" fmla="*/ 25 w 45"/>
                  <a:gd name="T37" fmla="*/ 0 h 33"/>
                  <a:gd name="T38" fmla="*/ 15 w 45"/>
                  <a:gd name="T39" fmla="*/ 4 h 33"/>
                  <a:gd name="T40" fmla="*/ 15 w 45"/>
                  <a:gd name="T41" fmla="*/ 4 h 33"/>
                  <a:gd name="T42" fmla="*/ 15 w 45"/>
                  <a:gd name="T43" fmla="*/ 4 h 33"/>
                  <a:gd name="T44" fmla="*/ 16 w 45"/>
                  <a:gd name="T45" fmla="*/ 8 h 33"/>
                  <a:gd name="T46" fmla="*/ 16 w 45"/>
                  <a:gd name="T47" fmla="*/ 9 h 33"/>
                  <a:gd name="T48" fmla="*/ 17 w 45"/>
                  <a:gd name="T49" fmla="*/ 9 h 33"/>
                  <a:gd name="T50" fmla="*/ 25 w 45"/>
                  <a:gd name="T51" fmla="*/ 10 h 33"/>
                  <a:gd name="T52" fmla="*/ 25 w 45"/>
                  <a:gd name="T53" fmla="*/ 16 h 33"/>
                  <a:gd name="T54" fmla="*/ 25 w 45"/>
                  <a:gd name="T55" fmla="*/ 16 h 33"/>
                  <a:gd name="T56" fmla="*/ 25 w 45"/>
                  <a:gd name="T57" fmla="*/ 16 h 33"/>
                  <a:gd name="T58" fmla="*/ 31 w 45"/>
                  <a:gd name="T59" fmla="*/ 20 h 33"/>
                  <a:gd name="T60" fmla="*/ 29 w 45"/>
                  <a:gd name="T61" fmla="*/ 23 h 33"/>
                  <a:gd name="T62" fmla="*/ 15 w 45"/>
                  <a:gd name="T63" fmla="*/ 22 h 33"/>
                  <a:gd name="T64" fmla="*/ 15 w 45"/>
                  <a:gd name="T65" fmla="*/ 22 h 33"/>
                  <a:gd name="T66" fmla="*/ 15 w 45"/>
                  <a:gd name="T67" fmla="*/ 22 h 33"/>
                  <a:gd name="T68" fmla="*/ 0 w 45"/>
                  <a:gd name="T69" fmla="*/ 23 h 33"/>
                  <a:gd name="T70" fmla="*/ 0 w 45"/>
                  <a:gd name="T71" fmla="*/ 23 h 33"/>
                  <a:gd name="T72" fmla="*/ 0 w 45"/>
                  <a:gd name="T73" fmla="*/ 23 h 33"/>
                  <a:gd name="T74" fmla="*/ 0 w 45"/>
                  <a:gd name="T75" fmla="*/ 28 h 33"/>
                  <a:gd name="T76" fmla="*/ 0 w 45"/>
                  <a:gd name="T77" fmla="*/ 28 h 33"/>
                  <a:gd name="T78" fmla="*/ 0 w 45"/>
                  <a:gd name="T79" fmla="*/ 28 h 33"/>
                  <a:gd name="T80" fmla="*/ 11 w 45"/>
                  <a:gd name="T81" fmla="*/ 32 h 33"/>
                  <a:gd name="T82" fmla="*/ 11 w 45"/>
                  <a:gd name="T83" fmla="*/ 32 h 33"/>
                  <a:gd name="T84" fmla="*/ 11 w 45"/>
                  <a:gd name="T85" fmla="*/ 32 h 33"/>
                  <a:gd name="T86" fmla="*/ 22 w 45"/>
                  <a:gd name="T87" fmla="*/ 33 h 33"/>
                  <a:gd name="T88" fmla="*/ 22 w 45"/>
                  <a:gd name="T89" fmla="*/ 33 h 33"/>
                  <a:gd name="T90" fmla="*/ 22 w 45"/>
                  <a:gd name="T91" fmla="*/ 33 h 33"/>
                  <a:gd name="T92" fmla="*/ 42 w 45"/>
                  <a:gd name="T93" fmla="*/ 32 h 33"/>
                  <a:gd name="T94" fmla="*/ 43 w 45"/>
                  <a:gd name="T95" fmla="*/ 32 h 33"/>
                  <a:gd name="T96" fmla="*/ 43 w 45"/>
                  <a:gd name="T97" fmla="*/ 32 h 33"/>
                  <a:gd name="T98" fmla="*/ 45 w 45"/>
                  <a:gd name="T99" fmla="*/ 20 h 33"/>
                  <a:gd name="T100" fmla="*/ 45 w 45"/>
                  <a:gd name="T101" fmla="*/ 20 h 33"/>
                  <a:gd name="T102" fmla="*/ 45 w 45"/>
                  <a:gd name="T103" fmla="*/ 20 h 33"/>
                  <a:gd name="T104" fmla="*/ 45 w 45"/>
                  <a:gd name="T105" fmla="*/ 4 h 33"/>
                  <a:gd name="T106" fmla="*/ 45 w 45"/>
                  <a:gd name="T107" fmla="*/ 4 h 33"/>
                  <a:gd name="T108" fmla="*/ 45 w 45"/>
                  <a:gd name="T109" fmla="*/ 3 h 33"/>
                  <a:gd name="T110" fmla="*/ 32 w 45"/>
                  <a:gd name="T111" fmla="*/ 1 h 33"/>
                  <a:gd name="T112" fmla="*/ 25 w 45"/>
                  <a:gd name="T113" fmla="*/ 0 h 33"/>
                  <a:gd name="T114" fmla="*/ 25 w 45"/>
                  <a:gd name="T115" fmla="*/ 0 h 33"/>
                  <a:gd name="T116" fmla="*/ 25 w 45"/>
                  <a:gd name="T1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" h="33">
                    <a:moveTo>
                      <a:pt x="25" y="0"/>
                    </a:moveTo>
                    <a:lnTo>
                      <a:pt x="32" y="2"/>
                    </a:lnTo>
                    <a:lnTo>
                      <a:pt x="45" y="4"/>
                    </a:lnTo>
                    <a:lnTo>
                      <a:pt x="45" y="20"/>
                    </a:lnTo>
                    <a:lnTo>
                      <a:pt x="42" y="32"/>
                    </a:lnTo>
                    <a:lnTo>
                      <a:pt x="22" y="33"/>
                    </a:lnTo>
                    <a:lnTo>
                      <a:pt x="11" y="32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15" y="22"/>
                    </a:lnTo>
                    <a:lnTo>
                      <a:pt x="29" y="24"/>
                    </a:lnTo>
                    <a:lnTo>
                      <a:pt x="32" y="19"/>
                    </a:lnTo>
                    <a:lnTo>
                      <a:pt x="25" y="16"/>
                    </a:lnTo>
                    <a:lnTo>
                      <a:pt x="25" y="10"/>
                    </a:lnTo>
                    <a:lnTo>
                      <a:pt x="17" y="8"/>
                    </a:lnTo>
                    <a:lnTo>
                      <a:pt x="15" y="4"/>
                    </a:lnTo>
                    <a:lnTo>
                      <a:pt x="25" y="0"/>
                    </a:lnTo>
                    <a:close/>
                    <a:moveTo>
                      <a:pt x="25" y="0"/>
                    </a:moveTo>
                    <a:lnTo>
                      <a:pt x="25" y="0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25" y="10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42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" name="Freeform 1934"/>
              <p:cNvSpPr>
                <a:spLocks noEditPoints="1"/>
              </p:cNvSpPr>
              <p:nvPr/>
            </p:nvSpPr>
            <p:spPr bwMode="gray">
              <a:xfrm>
                <a:off x="1665" y="2002"/>
                <a:ext cx="45" cy="33"/>
              </a:xfrm>
              <a:custGeom>
                <a:avLst/>
                <a:gdLst>
                  <a:gd name="T0" fmla="*/ 25 w 45"/>
                  <a:gd name="T1" fmla="*/ 0 h 33"/>
                  <a:gd name="T2" fmla="*/ 32 w 45"/>
                  <a:gd name="T3" fmla="*/ 2 h 33"/>
                  <a:gd name="T4" fmla="*/ 45 w 45"/>
                  <a:gd name="T5" fmla="*/ 4 h 33"/>
                  <a:gd name="T6" fmla="*/ 45 w 45"/>
                  <a:gd name="T7" fmla="*/ 20 h 33"/>
                  <a:gd name="T8" fmla="*/ 42 w 45"/>
                  <a:gd name="T9" fmla="*/ 32 h 33"/>
                  <a:gd name="T10" fmla="*/ 22 w 45"/>
                  <a:gd name="T11" fmla="*/ 33 h 33"/>
                  <a:gd name="T12" fmla="*/ 11 w 45"/>
                  <a:gd name="T13" fmla="*/ 32 h 33"/>
                  <a:gd name="T14" fmla="*/ 0 w 45"/>
                  <a:gd name="T15" fmla="*/ 28 h 33"/>
                  <a:gd name="T16" fmla="*/ 0 w 45"/>
                  <a:gd name="T17" fmla="*/ 23 h 33"/>
                  <a:gd name="T18" fmla="*/ 15 w 45"/>
                  <a:gd name="T19" fmla="*/ 22 h 33"/>
                  <a:gd name="T20" fmla="*/ 29 w 45"/>
                  <a:gd name="T21" fmla="*/ 24 h 33"/>
                  <a:gd name="T22" fmla="*/ 32 w 45"/>
                  <a:gd name="T23" fmla="*/ 19 h 33"/>
                  <a:gd name="T24" fmla="*/ 25 w 45"/>
                  <a:gd name="T25" fmla="*/ 16 h 33"/>
                  <a:gd name="T26" fmla="*/ 25 w 45"/>
                  <a:gd name="T27" fmla="*/ 10 h 33"/>
                  <a:gd name="T28" fmla="*/ 17 w 45"/>
                  <a:gd name="T29" fmla="*/ 8 h 33"/>
                  <a:gd name="T30" fmla="*/ 15 w 45"/>
                  <a:gd name="T31" fmla="*/ 4 h 33"/>
                  <a:gd name="T32" fmla="*/ 25 w 45"/>
                  <a:gd name="T33" fmla="*/ 0 h 33"/>
                  <a:gd name="T34" fmla="*/ 25 w 45"/>
                  <a:gd name="T35" fmla="*/ 0 h 33"/>
                  <a:gd name="T36" fmla="*/ 25 w 45"/>
                  <a:gd name="T37" fmla="*/ 0 h 33"/>
                  <a:gd name="T38" fmla="*/ 15 w 45"/>
                  <a:gd name="T39" fmla="*/ 4 h 33"/>
                  <a:gd name="T40" fmla="*/ 15 w 45"/>
                  <a:gd name="T41" fmla="*/ 4 h 33"/>
                  <a:gd name="T42" fmla="*/ 15 w 45"/>
                  <a:gd name="T43" fmla="*/ 4 h 33"/>
                  <a:gd name="T44" fmla="*/ 16 w 45"/>
                  <a:gd name="T45" fmla="*/ 8 h 33"/>
                  <a:gd name="T46" fmla="*/ 16 w 45"/>
                  <a:gd name="T47" fmla="*/ 9 h 33"/>
                  <a:gd name="T48" fmla="*/ 17 w 45"/>
                  <a:gd name="T49" fmla="*/ 9 h 33"/>
                  <a:gd name="T50" fmla="*/ 25 w 45"/>
                  <a:gd name="T51" fmla="*/ 10 h 33"/>
                  <a:gd name="T52" fmla="*/ 25 w 45"/>
                  <a:gd name="T53" fmla="*/ 16 h 33"/>
                  <a:gd name="T54" fmla="*/ 25 w 45"/>
                  <a:gd name="T55" fmla="*/ 16 h 33"/>
                  <a:gd name="T56" fmla="*/ 25 w 45"/>
                  <a:gd name="T57" fmla="*/ 16 h 33"/>
                  <a:gd name="T58" fmla="*/ 31 w 45"/>
                  <a:gd name="T59" fmla="*/ 20 h 33"/>
                  <a:gd name="T60" fmla="*/ 29 w 45"/>
                  <a:gd name="T61" fmla="*/ 23 h 33"/>
                  <a:gd name="T62" fmla="*/ 15 w 45"/>
                  <a:gd name="T63" fmla="*/ 22 h 33"/>
                  <a:gd name="T64" fmla="*/ 15 w 45"/>
                  <a:gd name="T65" fmla="*/ 22 h 33"/>
                  <a:gd name="T66" fmla="*/ 15 w 45"/>
                  <a:gd name="T67" fmla="*/ 22 h 33"/>
                  <a:gd name="T68" fmla="*/ 0 w 45"/>
                  <a:gd name="T69" fmla="*/ 23 h 33"/>
                  <a:gd name="T70" fmla="*/ 0 w 45"/>
                  <a:gd name="T71" fmla="*/ 23 h 33"/>
                  <a:gd name="T72" fmla="*/ 0 w 45"/>
                  <a:gd name="T73" fmla="*/ 23 h 33"/>
                  <a:gd name="T74" fmla="*/ 0 w 45"/>
                  <a:gd name="T75" fmla="*/ 28 h 33"/>
                  <a:gd name="T76" fmla="*/ 0 w 45"/>
                  <a:gd name="T77" fmla="*/ 28 h 33"/>
                  <a:gd name="T78" fmla="*/ 0 w 45"/>
                  <a:gd name="T79" fmla="*/ 28 h 33"/>
                  <a:gd name="T80" fmla="*/ 11 w 45"/>
                  <a:gd name="T81" fmla="*/ 32 h 33"/>
                  <a:gd name="T82" fmla="*/ 11 w 45"/>
                  <a:gd name="T83" fmla="*/ 32 h 33"/>
                  <a:gd name="T84" fmla="*/ 11 w 45"/>
                  <a:gd name="T85" fmla="*/ 32 h 33"/>
                  <a:gd name="T86" fmla="*/ 22 w 45"/>
                  <a:gd name="T87" fmla="*/ 33 h 33"/>
                  <a:gd name="T88" fmla="*/ 22 w 45"/>
                  <a:gd name="T89" fmla="*/ 33 h 33"/>
                  <a:gd name="T90" fmla="*/ 22 w 45"/>
                  <a:gd name="T91" fmla="*/ 33 h 33"/>
                  <a:gd name="T92" fmla="*/ 42 w 45"/>
                  <a:gd name="T93" fmla="*/ 32 h 33"/>
                  <a:gd name="T94" fmla="*/ 43 w 45"/>
                  <a:gd name="T95" fmla="*/ 32 h 33"/>
                  <a:gd name="T96" fmla="*/ 43 w 45"/>
                  <a:gd name="T97" fmla="*/ 32 h 33"/>
                  <a:gd name="T98" fmla="*/ 45 w 45"/>
                  <a:gd name="T99" fmla="*/ 20 h 33"/>
                  <a:gd name="T100" fmla="*/ 45 w 45"/>
                  <a:gd name="T101" fmla="*/ 20 h 33"/>
                  <a:gd name="T102" fmla="*/ 45 w 45"/>
                  <a:gd name="T103" fmla="*/ 20 h 33"/>
                  <a:gd name="T104" fmla="*/ 45 w 45"/>
                  <a:gd name="T105" fmla="*/ 4 h 33"/>
                  <a:gd name="T106" fmla="*/ 45 w 45"/>
                  <a:gd name="T107" fmla="*/ 4 h 33"/>
                  <a:gd name="T108" fmla="*/ 45 w 45"/>
                  <a:gd name="T109" fmla="*/ 3 h 33"/>
                  <a:gd name="T110" fmla="*/ 32 w 45"/>
                  <a:gd name="T111" fmla="*/ 1 h 33"/>
                  <a:gd name="T112" fmla="*/ 25 w 45"/>
                  <a:gd name="T113" fmla="*/ 0 h 33"/>
                  <a:gd name="T114" fmla="*/ 25 w 45"/>
                  <a:gd name="T115" fmla="*/ 0 h 33"/>
                  <a:gd name="T116" fmla="*/ 25 w 45"/>
                  <a:gd name="T1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" h="33">
                    <a:moveTo>
                      <a:pt x="25" y="0"/>
                    </a:moveTo>
                    <a:lnTo>
                      <a:pt x="32" y="2"/>
                    </a:lnTo>
                    <a:lnTo>
                      <a:pt x="45" y="4"/>
                    </a:lnTo>
                    <a:lnTo>
                      <a:pt x="45" y="20"/>
                    </a:lnTo>
                    <a:lnTo>
                      <a:pt x="42" y="32"/>
                    </a:lnTo>
                    <a:lnTo>
                      <a:pt x="22" y="33"/>
                    </a:lnTo>
                    <a:lnTo>
                      <a:pt x="11" y="32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15" y="22"/>
                    </a:lnTo>
                    <a:lnTo>
                      <a:pt x="29" y="24"/>
                    </a:lnTo>
                    <a:lnTo>
                      <a:pt x="32" y="19"/>
                    </a:lnTo>
                    <a:lnTo>
                      <a:pt x="25" y="16"/>
                    </a:lnTo>
                    <a:lnTo>
                      <a:pt x="25" y="10"/>
                    </a:lnTo>
                    <a:lnTo>
                      <a:pt x="17" y="8"/>
                    </a:lnTo>
                    <a:lnTo>
                      <a:pt x="15" y="4"/>
                    </a:lnTo>
                    <a:lnTo>
                      <a:pt x="25" y="0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25" y="10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42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" name="Freeform 1935"/>
              <p:cNvSpPr>
                <a:spLocks/>
              </p:cNvSpPr>
              <p:nvPr/>
            </p:nvSpPr>
            <p:spPr bwMode="gray">
              <a:xfrm>
                <a:off x="1707" y="2002"/>
                <a:ext cx="60" cy="39"/>
              </a:xfrm>
              <a:custGeom>
                <a:avLst/>
                <a:gdLst>
                  <a:gd name="T0" fmla="*/ 1 w 60"/>
                  <a:gd name="T1" fmla="*/ 37 h 39"/>
                  <a:gd name="T2" fmla="*/ 0 w 60"/>
                  <a:gd name="T3" fmla="*/ 32 h 39"/>
                  <a:gd name="T4" fmla="*/ 3 w 60"/>
                  <a:gd name="T5" fmla="*/ 20 h 39"/>
                  <a:gd name="T6" fmla="*/ 3 w 60"/>
                  <a:gd name="T7" fmla="*/ 4 h 39"/>
                  <a:gd name="T8" fmla="*/ 6 w 60"/>
                  <a:gd name="T9" fmla="*/ 0 h 39"/>
                  <a:gd name="T10" fmla="*/ 23 w 60"/>
                  <a:gd name="T11" fmla="*/ 2 h 39"/>
                  <a:gd name="T12" fmla="*/ 38 w 60"/>
                  <a:gd name="T13" fmla="*/ 11 h 39"/>
                  <a:gd name="T14" fmla="*/ 47 w 60"/>
                  <a:gd name="T15" fmla="*/ 12 h 39"/>
                  <a:gd name="T16" fmla="*/ 59 w 60"/>
                  <a:gd name="T17" fmla="*/ 21 h 39"/>
                  <a:gd name="T18" fmla="*/ 60 w 60"/>
                  <a:gd name="T19" fmla="*/ 28 h 39"/>
                  <a:gd name="T20" fmla="*/ 54 w 60"/>
                  <a:gd name="T21" fmla="*/ 32 h 39"/>
                  <a:gd name="T22" fmla="*/ 46 w 60"/>
                  <a:gd name="T23" fmla="*/ 29 h 39"/>
                  <a:gd name="T24" fmla="*/ 34 w 60"/>
                  <a:gd name="T25" fmla="*/ 29 h 39"/>
                  <a:gd name="T26" fmla="*/ 19 w 60"/>
                  <a:gd name="T27" fmla="*/ 27 h 39"/>
                  <a:gd name="T28" fmla="*/ 17 w 60"/>
                  <a:gd name="T29" fmla="*/ 32 h 39"/>
                  <a:gd name="T30" fmla="*/ 6 w 60"/>
                  <a:gd name="T31" fmla="*/ 39 h 39"/>
                  <a:gd name="T32" fmla="*/ 1 w 60"/>
                  <a:gd name="T33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39">
                    <a:moveTo>
                      <a:pt x="1" y="37"/>
                    </a:moveTo>
                    <a:lnTo>
                      <a:pt x="0" y="32"/>
                    </a:lnTo>
                    <a:lnTo>
                      <a:pt x="3" y="20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23" y="2"/>
                    </a:lnTo>
                    <a:lnTo>
                      <a:pt x="38" y="11"/>
                    </a:lnTo>
                    <a:lnTo>
                      <a:pt x="47" y="12"/>
                    </a:lnTo>
                    <a:lnTo>
                      <a:pt x="59" y="21"/>
                    </a:lnTo>
                    <a:lnTo>
                      <a:pt x="60" y="28"/>
                    </a:lnTo>
                    <a:lnTo>
                      <a:pt x="54" y="32"/>
                    </a:lnTo>
                    <a:lnTo>
                      <a:pt x="46" y="29"/>
                    </a:lnTo>
                    <a:lnTo>
                      <a:pt x="34" y="29"/>
                    </a:lnTo>
                    <a:lnTo>
                      <a:pt x="19" y="27"/>
                    </a:lnTo>
                    <a:lnTo>
                      <a:pt x="17" y="32"/>
                    </a:lnTo>
                    <a:lnTo>
                      <a:pt x="6" y="39"/>
                    </a:lnTo>
                    <a:lnTo>
                      <a:pt x="1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" name="Freeform 1936"/>
              <p:cNvSpPr>
                <a:spLocks noEditPoints="1"/>
              </p:cNvSpPr>
              <p:nvPr/>
            </p:nvSpPr>
            <p:spPr bwMode="gray">
              <a:xfrm>
                <a:off x="1707" y="2002"/>
                <a:ext cx="60" cy="39"/>
              </a:xfrm>
              <a:custGeom>
                <a:avLst/>
                <a:gdLst>
                  <a:gd name="T0" fmla="*/ 6 w 60"/>
                  <a:gd name="T1" fmla="*/ 0 h 39"/>
                  <a:gd name="T2" fmla="*/ 23 w 60"/>
                  <a:gd name="T3" fmla="*/ 2 h 39"/>
                  <a:gd name="T4" fmla="*/ 38 w 60"/>
                  <a:gd name="T5" fmla="*/ 12 h 39"/>
                  <a:gd name="T6" fmla="*/ 47 w 60"/>
                  <a:gd name="T7" fmla="*/ 12 h 39"/>
                  <a:gd name="T8" fmla="*/ 58 w 60"/>
                  <a:gd name="T9" fmla="*/ 21 h 39"/>
                  <a:gd name="T10" fmla="*/ 60 w 60"/>
                  <a:gd name="T11" fmla="*/ 28 h 39"/>
                  <a:gd name="T12" fmla="*/ 54 w 60"/>
                  <a:gd name="T13" fmla="*/ 32 h 39"/>
                  <a:gd name="T14" fmla="*/ 46 w 60"/>
                  <a:gd name="T15" fmla="*/ 29 h 39"/>
                  <a:gd name="T16" fmla="*/ 34 w 60"/>
                  <a:gd name="T17" fmla="*/ 29 h 39"/>
                  <a:gd name="T18" fmla="*/ 19 w 60"/>
                  <a:gd name="T19" fmla="*/ 27 h 39"/>
                  <a:gd name="T20" fmla="*/ 17 w 60"/>
                  <a:gd name="T21" fmla="*/ 32 h 39"/>
                  <a:gd name="T22" fmla="*/ 6 w 60"/>
                  <a:gd name="T23" fmla="*/ 39 h 39"/>
                  <a:gd name="T24" fmla="*/ 2 w 60"/>
                  <a:gd name="T25" fmla="*/ 37 h 39"/>
                  <a:gd name="T26" fmla="*/ 0 w 60"/>
                  <a:gd name="T27" fmla="*/ 32 h 39"/>
                  <a:gd name="T28" fmla="*/ 3 w 60"/>
                  <a:gd name="T29" fmla="*/ 20 h 39"/>
                  <a:gd name="T30" fmla="*/ 3 w 60"/>
                  <a:gd name="T31" fmla="*/ 4 h 39"/>
                  <a:gd name="T32" fmla="*/ 6 w 60"/>
                  <a:gd name="T33" fmla="*/ 0 h 39"/>
                  <a:gd name="T34" fmla="*/ 6 w 60"/>
                  <a:gd name="T35" fmla="*/ 0 h 39"/>
                  <a:gd name="T36" fmla="*/ 6 w 60"/>
                  <a:gd name="T37" fmla="*/ 0 h 39"/>
                  <a:gd name="T38" fmla="*/ 2 w 60"/>
                  <a:gd name="T39" fmla="*/ 4 h 39"/>
                  <a:gd name="T40" fmla="*/ 2 w 60"/>
                  <a:gd name="T41" fmla="*/ 4 h 39"/>
                  <a:gd name="T42" fmla="*/ 2 w 60"/>
                  <a:gd name="T43" fmla="*/ 4 h 39"/>
                  <a:gd name="T44" fmla="*/ 2 w 60"/>
                  <a:gd name="T45" fmla="*/ 20 h 39"/>
                  <a:gd name="T46" fmla="*/ 0 w 60"/>
                  <a:gd name="T47" fmla="*/ 31 h 39"/>
                  <a:gd name="T48" fmla="*/ 0 w 60"/>
                  <a:gd name="T49" fmla="*/ 32 h 39"/>
                  <a:gd name="T50" fmla="*/ 0 w 60"/>
                  <a:gd name="T51" fmla="*/ 32 h 39"/>
                  <a:gd name="T52" fmla="*/ 1 w 60"/>
                  <a:gd name="T53" fmla="*/ 37 h 39"/>
                  <a:gd name="T54" fmla="*/ 1 w 60"/>
                  <a:gd name="T55" fmla="*/ 37 h 39"/>
                  <a:gd name="T56" fmla="*/ 2 w 60"/>
                  <a:gd name="T57" fmla="*/ 37 h 39"/>
                  <a:gd name="T58" fmla="*/ 6 w 60"/>
                  <a:gd name="T59" fmla="*/ 39 h 39"/>
                  <a:gd name="T60" fmla="*/ 6 w 60"/>
                  <a:gd name="T61" fmla="*/ 39 h 39"/>
                  <a:gd name="T62" fmla="*/ 7 w 60"/>
                  <a:gd name="T63" fmla="*/ 39 h 39"/>
                  <a:gd name="T64" fmla="*/ 17 w 60"/>
                  <a:gd name="T65" fmla="*/ 32 h 39"/>
                  <a:gd name="T66" fmla="*/ 17 w 60"/>
                  <a:gd name="T67" fmla="*/ 32 h 39"/>
                  <a:gd name="T68" fmla="*/ 17 w 60"/>
                  <a:gd name="T69" fmla="*/ 32 h 39"/>
                  <a:gd name="T70" fmla="*/ 20 w 60"/>
                  <a:gd name="T71" fmla="*/ 28 h 39"/>
                  <a:gd name="T72" fmla="*/ 34 w 60"/>
                  <a:gd name="T73" fmla="*/ 29 h 39"/>
                  <a:gd name="T74" fmla="*/ 46 w 60"/>
                  <a:gd name="T75" fmla="*/ 29 h 39"/>
                  <a:gd name="T76" fmla="*/ 54 w 60"/>
                  <a:gd name="T77" fmla="*/ 33 h 39"/>
                  <a:gd name="T78" fmla="*/ 54 w 60"/>
                  <a:gd name="T79" fmla="*/ 33 h 39"/>
                  <a:gd name="T80" fmla="*/ 54 w 60"/>
                  <a:gd name="T81" fmla="*/ 33 h 39"/>
                  <a:gd name="T82" fmla="*/ 60 w 60"/>
                  <a:gd name="T83" fmla="*/ 28 h 39"/>
                  <a:gd name="T84" fmla="*/ 60 w 60"/>
                  <a:gd name="T85" fmla="*/ 28 h 39"/>
                  <a:gd name="T86" fmla="*/ 60 w 60"/>
                  <a:gd name="T87" fmla="*/ 28 h 39"/>
                  <a:gd name="T88" fmla="*/ 59 w 60"/>
                  <a:gd name="T89" fmla="*/ 21 h 39"/>
                  <a:gd name="T90" fmla="*/ 59 w 60"/>
                  <a:gd name="T91" fmla="*/ 21 h 39"/>
                  <a:gd name="T92" fmla="*/ 59 w 60"/>
                  <a:gd name="T93" fmla="*/ 21 h 39"/>
                  <a:gd name="T94" fmla="*/ 47 w 60"/>
                  <a:gd name="T95" fmla="*/ 12 h 39"/>
                  <a:gd name="T96" fmla="*/ 47 w 60"/>
                  <a:gd name="T97" fmla="*/ 12 h 39"/>
                  <a:gd name="T98" fmla="*/ 47 w 60"/>
                  <a:gd name="T99" fmla="*/ 12 h 39"/>
                  <a:gd name="T100" fmla="*/ 38 w 60"/>
                  <a:gd name="T101" fmla="*/ 11 h 39"/>
                  <a:gd name="T102" fmla="*/ 23 w 60"/>
                  <a:gd name="T103" fmla="*/ 2 h 39"/>
                  <a:gd name="T104" fmla="*/ 23 w 60"/>
                  <a:gd name="T105" fmla="*/ 1 h 39"/>
                  <a:gd name="T106" fmla="*/ 23 w 60"/>
                  <a:gd name="T107" fmla="*/ 1 h 39"/>
                  <a:gd name="T108" fmla="*/ 6 w 60"/>
                  <a:gd name="T109" fmla="*/ 0 h 39"/>
                  <a:gd name="T110" fmla="*/ 6 w 60"/>
                  <a:gd name="T111" fmla="*/ 0 h 39"/>
                  <a:gd name="T112" fmla="*/ 6 w 60"/>
                  <a:gd name="T1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0" h="39">
                    <a:moveTo>
                      <a:pt x="6" y="0"/>
                    </a:moveTo>
                    <a:lnTo>
                      <a:pt x="23" y="2"/>
                    </a:lnTo>
                    <a:lnTo>
                      <a:pt x="38" y="12"/>
                    </a:lnTo>
                    <a:lnTo>
                      <a:pt x="47" y="12"/>
                    </a:lnTo>
                    <a:lnTo>
                      <a:pt x="58" y="21"/>
                    </a:lnTo>
                    <a:lnTo>
                      <a:pt x="60" y="28"/>
                    </a:lnTo>
                    <a:lnTo>
                      <a:pt x="54" y="32"/>
                    </a:lnTo>
                    <a:lnTo>
                      <a:pt x="46" y="29"/>
                    </a:lnTo>
                    <a:lnTo>
                      <a:pt x="34" y="29"/>
                    </a:lnTo>
                    <a:lnTo>
                      <a:pt x="19" y="27"/>
                    </a:lnTo>
                    <a:lnTo>
                      <a:pt x="17" y="32"/>
                    </a:lnTo>
                    <a:lnTo>
                      <a:pt x="6" y="39"/>
                    </a:lnTo>
                    <a:lnTo>
                      <a:pt x="2" y="37"/>
                    </a:lnTo>
                    <a:lnTo>
                      <a:pt x="0" y="32"/>
                    </a:lnTo>
                    <a:lnTo>
                      <a:pt x="3" y="20"/>
                    </a:lnTo>
                    <a:lnTo>
                      <a:pt x="3" y="4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0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7" y="39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20" y="28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38" y="11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" name="Freeform 1937"/>
              <p:cNvSpPr>
                <a:spLocks noEditPoints="1"/>
              </p:cNvSpPr>
              <p:nvPr/>
            </p:nvSpPr>
            <p:spPr bwMode="gray">
              <a:xfrm>
                <a:off x="1707" y="2002"/>
                <a:ext cx="60" cy="39"/>
              </a:xfrm>
              <a:custGeom>
                <a:avLst/>
                <a:gdLst>
                  <a:gd name="T0" fmla="*/ 6 w 60"/>
                  <a:gd name="T1" fmla="*/ 0 h 39"/>
                  <a:gd name="T2" fmla="*/ 23 w 60"/>
                  <a:gd name="T3" fmla="*/ 2 h 39"/>
                  <a:gd name="T4" fmla="*/ 38 w 60"/>
                  <a:gd name="T5" fmla="*/ 12 h 39"/>
                  <a:gd name="T6" fmla="*/ 47 w 60"/>
                  <a:gd name="T7" fmla="*/ 12 h 39"/>
                  <a:gd name="T8" fmla="*/ 58 w 60"/>
                  <a:gd name="T9" fmla="*/ 21 h 39"/>
                  <a:gd name="T10" fmla="*/ 60 w 60"/>
                  <a:gd name="T11" fmla="*/ 28 h 39"/>
                  <a:gd name="T12" fmla="*/ 54 w 60"/>
                  <a:gd name="T13" fmla="*/ 32 h 39"/>
                  <a:gd name="T14" fmla="*/ 46 w 60"/>
                  <a:gd name="T15" fmla="*/ 29 h 39"/>
                  <a:gd name="T16" fmla="*/ 34 w 60"/>
                  <a:gd name="T17" fmla="*/ 29 h 39"/>
                  <a:gd name="T18" fmla="*/ 19 w 60"/>
                  <a:gd name="T19" fmla="*/ 27 h 39"/>
                  <a:gd name="T20" fmla="*/ 17 w 60"/>
                  <a:gd name="T21" fmla="*/ 32 h 39"/>
                  <a:gd name="T22" fmla="*/ 6 w 60"/>
                  <a:gd name="T23" fmla="*/ 39 h 39"/>
                  <a:gd name="T24" fmla="*/ 2 w 60"/>
                  <a:gd name="T25" fmla="*/ 37 h 39"/>
                  <a:gd name="T26" fmla="*/ 0 w 60"/>
                  <a:gd name="T27" fmla="*/ 32 h 39"/>
                  <a:gd name="T28" fmla="*/ 3 w 60"/>
                  <a:gd name="T29" fmla="*/ 20 h 39"/>
                  <a:gd name="T30" fmla="*/ 3 w 60"/>
                  <a:gd name="T31" fmla="*/ 4 h 39"/>
                  <a:gd name="T32" fmla="*/ 6 w 60"/>
                  <a:gd name="T33" fmla="*/ 0 h 39"/>
                  <a:gd name="T34" fmla="*/ 6 w 60"/>
                  <a:gd name="T35" fmla="*/ 0 h 39"/>
                  <a:gd name="T36" fmla="*/ 6 w 60"/>
                  <a:gd name="T37" fmla="*/ 0 h 39"/>
                  <a:gd name="T38" fmla="*/ 2 w 60"/>
                  <a:gd name="T39" fmla="*/ 4 h 39"/>
                  <a:gd name="T40" fmla="*/ 2 w 60"/>
                  <a:gd name="T41" fmla="*/ 4 h 39"/>
                  <a:gd name="T42" fmla="*/ 2 w 60"/>
                  <a:gd name="T43" fmla="*/ 4 h 39"/>
                  <a:gd name="T44" fmla="*/ 2 w 60"/>
                  <a:gd name="T45" fmla="*/ 20 h 39"/>
                  <a:gd name="T46" fmla="*/ 0 w 60"/>
                  <a:gd name="T47" fmla="*/ 31 h 39"/>
                  <a:gd name="T48" fmla="*/ 0 w 60"/>
                  <a:gd name="T49" fmla="*/ 32 h 39"/>
                  <a:gd name="T50" fmla="*/ 0 w 60"/>
                  <a:gd name="T51" fmla="*/ 32 h 39"/>
                  <a:gd name="T52" fmla="*/ 1 w 60"/>
                  <a:gd name="T53" fmla="*/ 37 h 39"/>
                  <a:gd name="T54" fmla="*/ 1 w 60"/>
                  <a:gd name="T55" fmla="*/ 37 h 39"/>
                  <a:gd name="T56" fmla="*/ 2 w 60"/>
                  <a:gd name="T57" fmla="*/ 37 h 39"/>
                  <a:gd name="T58" fmla="*/ 6 w 60"/>
                  <a:gd name="T59" fmla="*/ 39 h 39"/>
                  <a:gd name="T60" fmla="*/ 6 w 60"/>
                  <a:gd name="T61" fmla="*/ 39 h 39"/>
                  <a:gd name="T62" fmla="*/ 7 w 60"/>
                  <a:gd name="T63" fmla="*/ 39 h 39"/>
                  <a:gd name="T64" fmla="*/ 17 w 60"/>
                  <a:gd name="T65" fmla="*/ 32 h 39"/>
                  <a:gd name="T66" fmla="*/ 17 w 60"/>
                  <a:gd name="T67" fmla="*/ 32 h 39"/>
                  <a:gd name="T68" fmla="*/ 17 w 60"/>
                  <a:gd name="T69" fmla="*/ 32 h 39"/>
                  <a:gd name="T70" fmla="*/ 20 w 60"/>
                  <a:gd name="T71" fmla="*/ 28 h 39"/>
                  <a:gd name="T72" fmla="*/ 34 w 60"/>
                  <a:gd name="T73" fmla="*/ 29 h 39"/>
                  <a:gd name="T74" fmla="*/ 46 w 60"/>
                  <a:gd name="T75" fmla="*/ 29 h 39"/>
                  <a:gd name="T76" fmla="*/ 54 w 60"/>
                  <a:gd name="T77" fmla="*/ 33 h 39"/>
                  <a:gd name="T78" fmla="*/ 54 w 60"/>
                  <a:gd name="T79" fmla="*/ 33 h 39"/>
                  <a:gd name="T80" fmla="*/ 54 w 60"/>
                  <a:gd name="T81" fmla="*/ 33 h 39"/>
                  <a:gd name="T82" fmla="*/ 60 w 60"/>
                  <a:gd name="T83" fmla="*/ 28 h 39"/>
                  <a:gd name="T84" fmla="*/ 60 w 60"/>
                  <a:gd name="T85" fmla="*/ 28 h 39"/>
                  <a:gd name="T86" fmla="*/ 60 w 60"/>
                  <a:gd name="T87" fmla="*/ 28 h 39"/>
                  <a:gd name="T88" fmla="*/ 59 w 60"/>
                  <a:gd name="T89" fmla="*/ 21 h 39"/>
                  <a:gd name="T90" fmla="*/ 59 w 60"/>
                  <a:gd name="T91" fmla="*/ 21 h 39"/>
                  <a:gd name="T92" fmla="*/ 59 w 60"/>
                  <a:gd name="T93" fmla="*/ 21 h 39"/>
                  <a:gd name="T94" fmla="*/ 47 w 60"/>
                  <a:gd name="T95" fmla="*/ 12 h 39"/>
                  <a:gd name="T96" fmla="*/ 47 w 60"/>
                  <a:gd name="T97" fmla="*/ 12 h 39"/>
                  <a:gd name="T98" fmla="*/ 47 w 60"/>
                  <a:gd name="T99" fmla="*/ 12 h 39"/>
                  <a:gd name="T100" fmla="*/ 38 w 60"/>
                  <a:gd name="T101" fmla="*/ 11 h 39"/>
                  <a:gd name="T102" fmla="*/ 23 w 60"/>
                  <a:gd name="T103" fmla="*/ 2 h 39"/>
                  <a:gd name="T104" fmla="*/ 23 w 60"/>
                  <a:gd name="T105" fmla="*/ 1 h 39"/>
                  <a:gd name="T106" fmla="*/ 23 w 60"/>
                  <a:gd name="T107" fmla="*/ 1 h 39"/>
                  <a:gd name="T108" fmla="*/ 6 w 60"/>
                  <a:gd name="T109" fmla="*/ 0 h 39"/>
                  <a:gd name="T110" fmla="*/ 6 w 60"/>
                  <a:gd name="T111" fmla="*/ 0 h 39"/>
                  <a:gd name="T112" fmla="*/ 6 w 60"/>
                  <a:gd name="T1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0" h="39">
                    <a:moveTo>
                      <a:pt x="6" y="0"/>
                    </a:moveTo>
                    <a:lnTo>
                      <a:pt x="23" y="2"/>
                    </a:lnTo>
                    <a:lnTo>
                      <a:pt x="38" y="12"/>
                    </a:lnTo>
                    <a:lnTo>
                      <a:pt x="47" y="12"/>
                    </a:lnTo>
                    <a:lnTo>
                      <a:pt x="58" y="21"/>
                    </a:lnTo>
                    <a:lnTo>
                      <a:pt x="60" y="28"/>
                    </a:lnTo>
                    <a:lnTo>
                      <a:pt x="54" y="32"/>
                    </a:lnTo>
                    <a:lnTo>
                      <a:pt x="46" y="29"/>
                    </a:lnTo>
                    <a:lnTo>
                      <a:pt x="34" y="29"/>
                    </a:lnTo>
                    <a:lnTo>
                      <a:pt x="19" y="27"/>
                    </a:lnTo>
                    <a:lnTo>
                      <a:pt x="17" y="32"/>
                    </a:lnTo>
                    <a:lnTo>
                      <a:pt x="6" y="39"/>
                    </a:lnTo>
                    <a:lnTo>
                      <a:pt x="2" y="37"/>
                    </a:lnTo>
                    <a:lnTo>
                      <a:pt x="0" y="32"/>
                    </a:lnTo>
                    <a:lnTo>
                      <a:pt x="3" y="20"/>
                    </a:lnTo>
                    <a:lnTo>
                      <a:pt x="3" y="4"/>
                    </a:lnTo>
                    <a:lnTo>
                      <a:pt x="6" y="0"/>
                    </a:lnTo>
                    <a:moveTo>
                      <a:pt x="6" y="0"/>
                    </a:moveTo>
                    <a:lnTo>
                      <a:pt x="6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0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7" y="39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20" y="28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38" y="11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" name="Freeform 1938"/>
              <p:cNvSpPr>
                <a:spLocks/>
              </p:cNvSpPr>
              <p:nvPr/>
            </p:nvSpPr>
            <p:spPr bwMode="gray">
              <a:xfrm>
                <a:off x="1790" y="2027"/>
                <a:ext cx="24" cy="9"/>
              </a:xfrm>
              <a:custGeom>
                <a:avLst/>
                <a:gdLst>
                  <a:gd name="T0" fmla="*/ 0 w 24"/>
                  <a:gd name="T1" fmla="*/ 9 h 9"/>
                  <a:gd name="T2" fmla="*/ 0 w 24"/>
                  <a:gd name="T3" fmla="*/ 3 h 9"/>
                  <a:gd name="T4" fmla="*/ 3 w 24"/>
                  <a:gd name="T5" fmla="*/ 0 h 9"/>
                  <a:gd name="T6" fmla="*/ 23 w 24"/>
                  <a:gd name="T7" fmla="*/ 1 h 9"/>
                  <a:gd name="T8" fmla="*/ 24 w 24"/>
                  <a:gd name="T9" fmla="*/ 5 h 9"/>
                  <a:gd name="T10" fmla="*/ 22 w 24"/>
                  <a:gd name="T11" fmla="*/ 9 h 9"/>
                  <a:gd name="T12" fmla="*/ 0 w 24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9">
                    <a:moveTo>
                      <a:pt x="0" y="9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23" y="1"/>
                    </a:lnTo>
                    <a:lnTo>
                      <a:pt x="24" y="5"/>
                    </a:lnTo>
                    <a:lnTo>
                      <a:pt x="22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" name="Freeform 1939"/>
              <p:cNvSpPr>
                <a:spLocks noEditPoints="1"/>
              </p:cNvSpPr>
              <p:nvPr/>
            </p:nvSpPr>
            <p:spPr bwMode="gray">
              <a:xfrm>
                <a:off x="1790" y="2027"/>
                <a:ext cx="25" cy="10"/>
              </a:xfrm>
              <a:custGeom>
                <a:avLst/>
                <a:gdLst>
                  <a:gd name="T0" fmla="*/ 4 w 25"/>
                  <a:gd name="T1" fmla="*/ 0 h 10"/>
                  <a:gd name="T2" fmla="*/ 23 w 25"/>
                  <a:gd name="T3" fmla="*/ 1 h 10"/>
                  <a:gd name="T4" fmla="*/ 24 w 25"/>
                  <a:gd name="T5" fmla="*/ 5 h 10"/>
                  <a:gd name="T6" fmla="*/ 22 w 25"/>
                  <a:gd name="T7" fmla="*/ 9 h 10"/>
                  <a:gd name="T8" fmla="*/ 0 w 25"/>
                  <a:gd name="T9" fmla="*/ 9 h 10"/>
                  <a:gd name="T10" fmla="*/ 0 w 25"/>
                  <a:gd name="T11" fmla="*/ 4 h 10"/>
                  <a:gd name="T12" fmla="*/ 4 w 25"/>
                  <a:gd name="T13" fmla="*/ 0 h 10"/>
                  <a:gd name="T14" fmla="*/ 3 w 25"/>
                  <a:gd name="T15" fmla="*/ 0 h 10"/>
                  <a:gd name="T16" fmla="*/ 3 w 25"/>
                  <a:gd name="T17" fmla="*/ 0 h 10"/>
                  <a:gd name="T18" fmla="*/ 0 w 25"/>
                  <a:gd name="T19" fmla="*/ 3 h 10"/>
                  <a:gd name="T20" fmla="*/ 0 w 25"/>
                  <a:gd name="T21" fmla="*/ 3 h 10"/>
                  <a:gd name="T22" fmla="*/ 0 w 25"/>
                  <a:gd name="T23" fmla="*/ 4 h 10"/>
                  <a:gd name="T24" fmla="*/ 0 w 25"/>
                  <a:gd name="T25" fmla="*/ 9 h 10"/>
                  <a:gd name="T26" fmla="*/ 0 w 25"/>
                  <a:gd name="T27" fmla="*/ 10 h 10"/>
                  <a:gd name="T28" fmla="*/ 0 w 25"/>
                  <a:gd name="T29" fmla="*/ 10 h 10"/>
                  <a:gd name="T30" fmla="*/ 22 w 25"/>
                  <a:gd name="T31" fmla="*/ 10 h 10"/>
                  <a:gd name="T32" fmla="*/ 22 w 25"/>
                  <a:gd name="T33" fmla="*/ 10 h 10"/>
                  <a:gd name="T34" fmla="*/ 23 w 25"/>
                  <a:gd name="T35" fmla="*/ 9 h 10"/>
                  <a:gd name="T36" fmla="*/ 24 w 25"/>
                  <a:gd name="T37" fmla="*/ 5 h 10"/>
                  <a:gd name="T38" fmla="*/ 25 w 25"/>
                  <a:gd name="T39" fmla="*/ 5 h 10"/>
                  <a:gd name="T40" fmla="*/ 24 w 25"/>
                  <a:gd name="T41" fmla="*/ 5 h 10"/>
                  <a:gd name="T42" fmla="*/ 23 w 25"/>
                  <a:gd name="T43" fmla="*/ 1 h 10"/>
                  <a:gd name="T44" fmla="*/ 23 w 25"/>
                  <a:gd name="T45" fmla="*/ 1 h 10"/>
                  <a:gd name="T46" fmla="*/ 23 w 25"/>
                  <a:gd name="T47" fmla="*/ 1 h 10"/>
                  <a:gd name="T48" fmla="*/ 4 w 25"/>
                  <a:gd name="T49" fmla="*/ 0 h 10"/>
                  <a:gd name="T50" fmla="*/ 3 w 25"/>
                  <a:gd name="T51" fmla="*/ 0 h 10"/>
                  <a:gd name="T52" fmla="*/ 3 w 25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0">
                    <a:moveTo>
                      <a:pt x="4" y="0"/>
                    </a:moveTo>
                    <a:lnTo>
                      <a:pt x="23" y="1"/>
                    </a:lnTo>
                    <a:lnTo>
                      <a:pt x="24" y="5"/>
                    </a:lnTo>
                    <a:lnTo>
                      <a:pt x="22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3" y="9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" name="Freeform 1940"/>
              <p:cNvSpPr>
                <a:spLocks noEditPoints="1"/>
              </p:cNvSpPr>
              <p:nvPr/>
            </p:nvSpPr>
            <p:spPr bwMode="gray">
              <a:xfrm>
                <a:off x="1790" y="2027"/>
                <a:ext cx="25" cy="10"/>
              </a:xfrm>
              <a:custGeom>
                <a:avLst/>
                <a:gdLst>
                  <a:gd name="T0" fmla="*/ 4 w 25"/>
                  <a:gd name="T1" fmla="*/ 0 h 10"/>
                  <a:gd name="T2" fmla="*/ 23 w 25"/>
                  <a:gd name="T3" fmla="*/ 1 h 10"/>
                  <a:gd name="T4" fmla="*/ 24 w 25"/>
                  <a:gd name="T5" fmla="*/ 5 h 10"/>
                  <a:gd name="T6" fmla="*/ 22 w 25"/>
                  <a:gd name="T7" fmla="*/ 9 h 10"/>
                  <a:gd name="T8" fmla="*/ 0 w 25"/>
                  <a:gd name="T9" fmla="*/ 9 h 10"/>
                  <a:gd name="T10" fmla="*/ 0 w 25"/>
                  <a:gd name="T11" fmla="*/ 4 h 10"/>
                  <a:gd name="T12" fmla="*/ 4 w 25"/>
                  <a:gd name="T13" fmla="*/ 0 h 10"/>
                  <a:gd name="T14" fmla="*/ 3 w 25"/>
                  <a:gd name="T15" fmla="*/ 0 h 10"/>
                  <a:gd name="T16" fmla="*/ 3 w 25"/>
                  <a:gd name="T17" fmla="*/ 0 h 10"/>
                  <a:gd name="T18" fmla="*/ 0 w 25"/>
                  <a:gd name="T19" fmla="*/ 3 h 10"/>
                  <a:gd name="T20" fmla="*/ 0 w 25"/>
                  <a:gd name="T21" fmla="*/ 3 h 10"/>
                  <a:gd name="T22" fmla="*/ 0 w 25"/>
                  <a:gd name="T23" fmla="*/ 4 h 10"/>
                  <a:gd name="T24" fmla="*/ 0 w 25"/>
                  <a:gd name="T25" fmla="*/ 9 h 10"/>
                  <a:gd name="T26" fmla="*/ 0 w 25"/>
                  <a:gd name="T27" fmla="*/ 10 h 10"/>
                  <a:gd name="T28" fmla="*/ 0 w 25"/>
                  <a:gd name="T29" fmla="*/ 10 h 10"/>
                  <a:gd name="T30" fmla="*/ 22 w 25"/>
                  <a:gd name="T31" fmla="*/ 10 h 10"/>
                  <a:gd name="T32" fmla="*/ 22 w 25"/>
                  <a:gd name="T33" fmla="*/ 10 h 10"/>
                  <a:gd name="T34" fmla="*/ 23 w 25"/>
                  <a:gd name="T35" fmla="*/ 9 h 10"/>
                  <a:gd name="T36" fmla="*/ 24 w 25"/>
                  <a:gd name="T37" fmla="*/ 5 h 10"/>
                  <a:gd name="T38" fmla="*/ 25 w 25"/>
                  <a:gd name="T39" fmla="*/ 5 h 10"/>
                  <a:gd name="T40" fmla="*/ 24 w 25"/>
                  <a:gd name="T41" fmla="*/ 5 h 10"/>
                  <a:gd name="T42" fmla="*/ 23 w 25"/>
                  <a:gd name="T43" fmla="*/ 1 h 10"/>
                  <a:gd name="T44" fmla="*/ 23 w 25"/>
                  <a:gd name="T45" fmla="*/ 1 h 10"/>
                  <a:gd name="T46" fmla="*/ 23 w 25"/>
                  <a:gd name="T47" fmla="*/ 1 h 10"/>
                  <a:gd name="T48" fmla="*/ 4 w 25"/>
                  <a:gd name="T49" fmla="*/ 0 h 10"/>
                  <a:gd name="T50" fmla="*/ 3 w 25"/>
                  <a:gd name="T51" fmla="*/ 0 h 10"/>
                  <a:gd name="T52" fmla="*/ 3 w 25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0">
                    <a:moveTo>
                      <a:pt x="4" y="0"/>
                    </a:moveTo>
                    <a:lnTo>
                      <a:pt x="23" y="1"/>
                    </a:lnTo>
                    <a:lnTo>
                      <a:pt x="24" y="5"/>
                    </a:lnTo>
                    <a:lnTo>
                      <a:pt x="22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4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3" y="9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" name="Freeform 1941"/>
              <p:cNvSpPr>
                <a:spLocks/>
              </p:cNvSpPr>
              <p:nvPr/>
            </p:nvSpPr>
            <p:spPr bwMode="gray">
              <a:xfrm>
                <a:off x="1829" y="2037"/>
                <a:ext cx="7" cy="5"/>
              </a:xfrm>
              <a:custGeom>
                <a:avLst/>
                <a:gdLst>
                  <a:gd name="T0" fmla="*/ 0 w 7"/>
                  <a:gd name="T1" fmla="*/ 1 h 5"/>
                  <a:gd name="T2" fmla="*/ 4 w 7"/>
                  <a:gd name="T3" fmla="*/ 0 h 5"/>
                  <a:gd name="T4" fmla="*/ 7 w 7"/>
                  <a:gd name="T5" fmla="*/ 2 h 5"/>
                  <a:gd name="T6" fmla="*/ 4 w 7"/>
                  <a:gd name="T7" fmla="*/ 5 h 5"/>
                  <a:gd name="T8" fmla="*/ 0 w 7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lnTo>
                      <a:pt x="4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" name="Freeform 1942"/>
              <p:cNvSpPr>
                <a:spLocks noEditPoints="1"/>
              </p:cNvSpPr>
              <p:nvPr/>
            </p:nvSpPr>
            <p:spPr bwMode="gray">
              <a:xfrm>
                <a:off x="1828" y="2036"/>
                <a:ext cx="9" cy="6"/>
              </a:xfrm>
              <a:custGeom>
                <a:avLst/>
                <a:gdLst>
                  <a:gd name="T0" fmla="*/ 5 w 9"/>
                  <a:gd name="T1" fmla="*/ 1 h 6"/>
                  <a:gd name="T2" fmla="*/ 8 w 9"/>
                  <a:gd name="T3" fmla="*/ 3 h 6"/>
                  <a:gd name="T4" fmla="*/ 5 w 9"/>
                  <a:gd name="T5" fmla="*/ 5 h 6"/>
                  <a:gd name="T6" fmla="*/ 1 w 9"/>
                  <a:gd name="T7" fmla="*/ 2 h 6"/>
                  <a:gd name="T8" fmla="*/ 5 w 9"/>
                  <a:gd name="T9" fmla="*/ 1 h 6"/>
                  <a:gd name="T10" fmla="*/ 5 w 9"/>
                  <a:gd name="T11" fmla="*/ 0 h 6"/>
                  <a:gd name="T12" fmla="*/ 5 w 9"/>
                  <a:gd name="T13" fmla="*/ 0 h 6"/>
                  <a:gd name="T14" fmla="*/ 1 w 9"/>
                  <a:gd name="T15" fmla="*/ 2 h 6"/>
                  <a:gd name="T16" fmla="*/ 0 w 9"/>
                  <a:gd name="T17" fmla="*/ 2 h 6"/>
                  <a:gd name="T18" fmla="*/ 1 w 9"/>
                  <a:gd name="T19" fmla="*/ 3 h 6"/>
                  <a:gd name="T20" fmla="*/ 4 w 9"/>
                  <a:gd name="T21" fmla="*/ 6 h 6"/>
                  <a:gd name="T22" fmla="*/ 5 w 9"/>
                  <a:gd name="T23" fmla="*/ 6 h 6"/>
                  <a:gd name="T24" fmla="*/ 5 w 9"/>
                  <a:gd name="T25" fmla="*/ 6 h 6"/>
                  <a:gd name="T26" fmla="*/ 8 w 9"/>
                  <a:gd name="T27" fmla="*/ 4 h 6"/>
                  <a:gd name="T28" fmla="*/ 9 w 9"/>
                  <a:gd name="T29" fmla="*/ 3 h 6"/>
                  <a:gd name="T30" fmla="*/ 8 w 9"/>
                  <a:gd name="T31" fmla="*/ 3 h 6"/>
                  <a:gd name="T32" fmla="*/ 5 w 9"/>
                  <a:gd name="T33" fmla="*/ 1 h 6"/>
                  <a:gd name="T34" fmla="*/ 5 w 9"/>
                  <a:gd name="T35" fmla="*/ 0 h 6"/>
                  <a:gd name="T36" fmla="*/ 5 w 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">
                    <a:moveTo>
                      <a:pt x="5" y="1"/>
                    </a:moveTo>
                    <a:lnTo>
                      <a:pt x="8" y="3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5" y="1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" name="Freeform 1943"/>
              <p:cNvSpPr>
                <a:spLocks noEditPoints="1"/>
              </p:cNvSpPr>
              <p:nvPr/>
            </p:nvSpPr>
            <p:spPr bwMode="gray">
              <a:xfrm>
                <a:off x="1828" y="2036"/>
                <a:ext cx="9" cy="6"/>
              </a:xfrm>
              <a:custGeom>
                <a:avLst/>
                <a:gdLst>
                  <a:gd name="T0" fmla="*/ 5 w 9"/>
                  <a:gd name="T1" fmla="*/ 1 h 6"/>
                  <a:gd name="T2" fmla="*/ 8 w 9"/>
                  <a:gd name="T3" fmla="*/ 3 h 6"/>
                  <a:gd name="T4" fmla="*/ 5 w 9"/>
                  <a:gd name="T5" fmla="*/ 5 h 6"/>
                  <a:gd name="T6" fmla="*/ 1 w 9"/>
                  <a:gd name="T7" fmla="*/ 2 h 6"/>
                  <a:gd name="T8" fmla="*/ 5 w 9"/>
                  <a:gd name="T9" fmla="*/ 1 h 6"/>
                  <a:gd name="T10" fmla="*/ 5 w 9"/>
                  <a:gd name="T11" fmla="*/ 0 h 6"/>
                  <a:gd name="T12" fmla="*/ 5 w 9"/>
                  <a:gd name="T13" fmla="*/ 0 h 6"/>
                  <a:gd name="T14" fmla="*/ 1 w 9"/>
                  <a:gd name="T15" fmla="*/ 2 h 6"/>
                  <a:gd name="T16" fmla="*/ 0 w 9"/>
                  <a:gd name="T17" fmla="*/ 2 h 6"/>
                  <a:gd name="T18" fmla="*/ 1 w 9"/>
                  <a:gd name="T19" fmla="*/ 3 h 6"/>
                  <a:gd name="T20" fmla="*/ 4 w 9"/>
                  <a:gd name="T21" fmla="*/ 6 h 6"/>
                  <a:gd name="T22" fmla="*/ 5 w 9"/>
                  <a:gd name="T23" fmla="*/ 6 h 6"/>
                  <a:gd name="T24" fmla="*/ 5 w 9"/>
                  <a:gd name="T25" fmla="*/ 6 h 6"/>
                  <a:gd name="T26" fmla="*/ 8 w 9"/>
                  <a:gd name="T27" fmla="*/ 4 h 6"/>
                  <a:gd name="T28" fmla="*/ 9 w 9"/>
                  <a:gd name="T29" fmla="*/ 3 h 6"/>
                  <a:gd name="T30" fmla="*/ 8 w 9"/>
                  <a:gd name="T31" fmla="*/ 3 h 6"/>
                  <a:gd name="T32" fmla="*/ 5 w 9"/>
                  <a:gd name="T33" fmla="*/ 1 h 6"/>
                  <a:gd name="T34" fmla="*/ 5 w 9"/>
                  <a:gd name="T35" fmla="*/ 0 h 6"/>
                  <a:gd name="T36" fmla="*/ 5 w 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">
                    <a:moveTo>
                      <a:pt x="5" y="1"/>
                    </a:moveTo>
                    <a:lnTo>
                      <a:pt x="8" y="3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5" y="1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" name="Freeform 1944"/>
              <p:cNvSpPr>
                <a:spLocks/>
              </p:cNvSpPr>
              <p:nvPr/>
            </p:nvSpPr>
            <p:spPr bwMode="gray">
              <a:xfrm>
                <a:off x="1885" y="2156"/>
                <a:ext cx="14" cy="14"/>
              </a:xfrm>
              <a:custGeom>
                <a:avLst/>
                <a:gdLst>
                  <a:gd name="T0" fmla="*/ 1 w 14"/>
                  <a:gd name="T1" fmla="*/ 13 h 14"/>
                  <a:gd name="T2" fmla="*/ 0 w 14"/>
                  <a:gd name="T3" fmla="*/ 4 h 14"/>
                  <a:gd name="T4" fmla="*/ 14 w 14"/>
                  <a:gd name="T5" fmla="*/ 0 h 14"/>
                  <a:gd name="T6" fmla="*/ 10 w 14"/>
                  <a:gd name="T7" fmla="*/ 4 h 14"/>
                  <a:gd name="T8" fmla="*/ 14 w 14"/>
                  <a:gd name="T9" fmla="*/ 4 h 14"/>
                  <a:gd name="T10" fmla="*/ 12 w 14"/>
                  <a:gd name="T11" fmla="*/ 14 h 14"/>
                  <a:gd name="T12" fmla="*/ 1 w 14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" y="13"/>
                    </a:moveTo>
                    <a:lnTo>
                      <a:pt x="0" y="4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12" y="14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" name="Freeform 1945"/>
              <p:cNvSpPr>
                <a:spLocks noEditPoints="1"/>
              </p:cNvSpPr>
              <p:nvPr/>
            </p:nvSpPr>
            <p:spPr bwMode="gray">
              <a:xfrm>
                <a:off x="1885" y="2156"/>
                <a:ext cx="15" cy="14"/>
              </a:xfrm>
              <a:custGeom>
                <a:avLst/>
                <a:gdLst>
                  <a:gd name="T0" fmla="*/ 13 w 15"/>
                  <a:gd name="T1" fmla="*/ 1 h 14"/>
                  <a:gd name="T2" fmla="*/ 10 w 15"/>
                  <a:gd name="T3" fmla="*/ 4 h 14"/>
                  <a:gd name="T4" fmla="*/ 13 w 15"/>
                  <a:gd name="T5" fmla="*/ 4 h 14"/>
                  <a:gd name="T6" fmla="*/ 12 w 15"/>
                  <a:gd name="T7" fmla="*/ 14 h 14"/>
                  <a:gd name="T8" fmla="*/ 1 w 15"/>
                  <a:gd name="T9" fmla="*/ 13 h 14"/>
                  <a:gd name="T10" fmla="*/ 0 w 15"/>
                  <a:gd name="T11" fmla="*/ 4 h 14"/>
                  <a:gd name="T12" fmla="*/ 13 w 15"/>
                  <a:gd name="T13" fmla="*/ 1 h 14"/>
                  <a:gd name="T14" fmla="*/ 15 w 15"/>
                  <a:gd name="T15" fmla="*/ 0 h 14"/>
                  <a:gd name="T16" fmla="*/ 13 w 15"/>
                  <a:gd name="T17" fmla="*/ 0 h 14"/>
                  <a:gd name="T18" fmla="*/ 0 w 15"/>
                  <a:gd name="T19" fmla="*/ 3 h 14"/>
                  <a:gd name="T20" fmla="*/ 0 w 15"/>
                  <a:gd name="T21" fmla="*/ 3 h 14"/>
                  <a:gd name="T22" fmla="*/ 0 w 15"/>
                  <a:gd name="T23" fmla="*/ 4 h 14"/>
                  <a:gd name="T24" fmla="*/ 1 w 15"/>
                  <a:gd name="T25" fmla="*/ 13 h 14"/>
                  <a:gd name="T26" fmla="*/ 1 w 15"/>
                  <a:gd name="T27" fmla="*/ 13 h 14"/>
                  <a:gd name="T28" fmla="*/ 1 w 15"/>
                  <a:gd name="T29" fmla="*/ 13 h 14"/>
                  <a:gd name="T30" fmla="*/ 12 w 15"/>
                  <a:gd name="T31" fmla="*/ 14 h 14"/>
                  <a:gd name="T32" fmla="*/ 12 w 15"/>
                  <a:gd name="T33" fmla="*/ 14 h 14"/>
                  <a:gd name="T34" fmla="*/ 12 w 15"/>
                  <a:gd name="T35" fmla="*/ 14 h 14"/>
                  <a:gd name="T36" fmla="*/ 14 w 15"/>
                  <a:gd name="T37" fmla="*/ 5 h 14"/>
                  <a:gd name="T38" fmla="*/ 14 w 15"/>
                  <a:gd name="T39" fmla="*/ 4 h 14"/>
                  <a:gd name="T40" fmla="*/ 14 w 15"/>
                  <a:gd name="T41" fmla="*/ 4 h 14"/>
                  <a:gd name="T42" fmla="*/ 11 w 15"/>
                  <a:gd name="T43" fmla="*/ 3 h 14"/>
                  <a:gd name="T44" fmla="*/ 14 w 15"/>
                  <a:gd name="T45" fmla="*/ 1 h 14"/>
                  <a:gd name="T46" fmla="*/ 15 w 15"/>
                  <a:gd name="T47" fmla="*/ 0 h 14"/>
                  <a:gd name="T48" fmla="*/ 15 w 15"/>
                  <a:gd name="T4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4">
                    <a:moveTo>
                      <a:pt x="13" y="1"/>
                    </a:moveTo>
                    <a:lnTo>
                      <a:pt x="10" y="4"/>
                    </a:lnTo>
                    <a:lnTo>
                      <a:pt x="13" y="4"/>
                    </a:lnTo>
                    <a:lnTo>
                      <a:pt x="12" y="14"/>
                    </a:lnTo>
                    <a:lnTo>
                      <a:pt x="1" y="13"/>
                    </a:lnTo>
                    <a:lnTo>
                      <a:pt x="0" y="4"/>
                    </a:lnTo>
                    <a:lnTo>
                      <a:pt x="13" y="1"/>
                    </a:lnTo>
                    <a:close/>
                    <a:moveTo>
                      <a:pt x="15" y="0"/>
                    </a:moveTo>
                    <a:lnTo>
                      <a:pt x="1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" name="Freeform 1946"/>
              <p:cNvSpPr>
                <a:spLocks noEditPoints="1"/>
              </p:cNvSpPr>
              <p:nvPr/>
            </p:nvSpPr>
            <p:spPr bwMode="gray">
              <a:xfrm>
                <a:off x="1885" y="2156"/>
                <a:ext cx="15" cy="14"/>
              </a:xfrm>
              <a:custGeom>
                <a:avLst/>
                <a:gdLst>
                  <a:gd name="T0" fmla="*/ 13 w 15"/>
                  <a:gd name="T1" fmla="*/ 1 h 14"/>
                  <a:gd name="T2" fmla="*/ 10 w 15"/>
                  <a:gd name="T3" fmla="*/ 4 h 14"/>
                  <a:gd name="T4" fmla="*/ 13 w 15"/>
                  <a:gd name="T5" fmla="*/ 4 h 14"/>
                  <a:gd name="T6" fmla="*/ 12 w 15"/>
                  <a:gd name="T7" fmla="*/ 14 h 14"/>
                  <a:gd name="T8" fmla="*/ 1 w 15"/>
                  <a:gd name="T9" fmla="*/ 13 h 14"/>
                  <a:gd name="T10" fmla="*/ 0 w 15"/>
                  <a:gd name="T11" fmla="*/ 4 h 14"/>
                  <a:gd name="T12" fmla="*/ 13 w 15"/>
                  <a:gd name="T13" fmla="*/ 1 h 14"/>
                  <a:gd name="T14" fmla="*/ 15 w 15"/>
                  <a:gd name="T15" fmla="*/ 0 h 14"/>
                  <a:gd name="T16" fmla="*/ 13 w 15"/>
                  <a:gd name="T17" fmla="*/ 0 h 14"/>
                  <a:gd name="T18" fmla="*/ 0 w 15"/>
                  <a:gd name="T19" fmla="*/ 3 h 14"/>
                  <a:gd name="T20" fmla="*/ 0 w 15"/>
                  <a:gd name="T21" fmla="*/ 3 h 14"/>
                  <a:gd name="T22" fmla="*/ 0 w 15"/>
                  <a:gd name="T23" fmla="*/ 4 h 14"/>
                  <a:gd name="T24" fmla="*/ 1 w 15"/>
                  <a:gd name="T25" fmla="*/ 13 h 14"/>
                  <a:gd name="T26" fmla="*/ 1 w 15"/>
                  <a:gd name="T27" fmla="*/ 13 h 14"/>
                  <a:gd name="T28" fmla="*/ 1 w 15"/>
                  <a:gd name="T29" fmla="*/ 13 h 14"/>
                  <a:gd name="T30" fmla="*/ 12 w 15"/>
                  <a:gd name="T31" fmla="*/ 14 h 14"/>
                  <a:gd name="T32" fmla="*/ 12 w 15"/>
                  <a:gd name="T33" fmla="*/ 14 h 14"/>
                  <a:gd name="T34" fmla="*/ 12 w 15"/>
                  <a:gd name="T35" fmla="*/ 14 h 14"/>
                  <a:gd name="T36" fmla="*/ 14 w 15"/>
                  <a:gd name="T37" fmla="*/ 5 h 14"/>
                  <a:gd name="T38" fmla="*/ 14 w 15"/>
                  <a:gd name="T39" fmla="*/ 4 h 14"/>
                  <a:gd name="T40" fmla="*/ 14 w 15"/>
                  <a:gd name="T41" fmla="*/ 4 h 14"/>
                  <a:gd name="T42" fmla="*/ 11 w 15"/>
                  <a:gd name="T43" fmla="*/ 3 h 14"/>
                  <a:gd name="T44" fmla="*/ 14 w 15"/>
                  <a:gd name="T45" fmla="*/ 1 h 14"/>
                  <a:gd name="T46" fmla="*/ 15 w 15"/>
                  <a:gd name="T47" fmla="*/ 0 h 14"/>
                  <a:gd name="T48" fmla="*/ 15 w 15"/>
                  <a:gd name="T4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4">
                    <a:moveTo>
                      <a:pt x="13" y="1"/>
                    </a:moveTo>
                    <a:lnTo>
                      <a:pt x="10" y="4"/>
                    </a:lnTo>
                    <a:lnTo>
                      <a:pt x="13" y="4"/>
                    </a:lnTo>
                    <a:lnTo>
                      <a:pt x="12" y="14"/>
                    </a:lnTo>
                    <a:lnTo>
                      <a:pt x="1" y="13"/>
                    </a:lnTo>
                    <a:lnTo>
                      <a:pt x="0" y="4"/>
                    </a:lnTo>
                    <a:lnTo>
                      <a:pt x="13" y="1"/>
                    </a:lnTo>
                    <a:moveTo>
                      <a:pt x="15" y="0"/>
                    </a:moveTo>
                    <a:lnTo>
                      <a:pt x="1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" name="Freeform 1947"/>
              <p:cNvSpPr>
                <a:spLocks/>
              </p:cNvSpPr>
              <p:nvPr/>
            </p:nvSpPr>
            <p:spPr bwMode="gray">
              <a:xfrm>
                <a:off x="1901" y="2150"/>
                <a:ext cx="8" cy="6"/>
              </a:xfrm>
              <a:custGeom>
                <a:avLst/>
                <a:gdLst>
                  <a:gd name="T0" fmla="*/ 0 w 8"/>
                  <a:gd name="T1" fmla="*/ 2 h 6"/>
                  <a:gd name="T2" fmla="*/ 7 w 8"/>
                  <a:gd name="T3" fmla="*/ 0 h 6"/>
                  <a:gd name="T4" fmla="*/ 8 w 8"/>
                  <a:gd name="T5" fmla="*/ 5 h 6"/>
                  <a:gd name="T6" fmla="*/ 2 w 8"/>
                  <a:gd name="T7" fmla="*/ 6 h 6"/>
                  <a:gd name="T8" fmla="*/ 0 w 8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lnTo>
                      <a:pt x="7" y="0"/>
                    </a:lnTo>
                    <a:lnTo>
                      <a:pt x="8" y="5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" name="Freeform 1948"/>
              <p:cNvSpPr>
                <a:spLocks noEditPoints="1"/>
              </p:cNvSpPr>
              <p:nvPr/>
            </p:nvSpPr>
            <p:spPr bwMode="gray">
              <a:xfrm>
                <a:off x="1901" y="2150"/>
                <a:ext cx="8" cy="7"/>
              </a:xfrm>
              <a:custGeom>
                <a:avLst/>
                <a:gdLst>
                  <a:gd name="T0" fmla="*/ 7 w 8"/>
                  <a:gd name="T1" fmla="*/ 0 h 7"/>
                  <a:gd name="T2" fmla="*/ 8 w 8"/>
                  <a:gd name="T3" fmla="*/ 5 h 7"/>
                  <a:gd name="T4" fmla="*/ 2 w 8"/>
                  <a:gd name="T5" fmla="*/ 6 h 7"/>
                  <a:gd name="T6" fmla="*/ 0 w 8"/>
                  <a:gd name="T7" fmla="*/ 2 h 7"/>
                  <a:gd name="T8" fmla="*/ 7 w 8"/>
                  <a:gd name="T9" fmla="*/ 0 h 7"/>
                  <a:gd name="T10" fmla="*/ 8 w 8"/>
                  <a:gd name="T11" fmla="*/ 0 h 7"/>
                  <a:gd name="T12" fmla="*/ 7 w 8"/>
                  <a:gd name="T13" fmla="*/ 0 h 7"/>
                  <a:gd name="T14" fmla="*/ 0 w 8"/>
                  <a:gd name="T15" fmla="*/ 2 h 7"/>
                  <a:gd name="T16" fmla="*/ 0 w 8"/>
                  <a:gd name="T17" fmla="*/ 2 h 7"/>
                  <a:gd name="T18" fmla="*/ 0 w 8"/>
                  <a:gd name="T19" fmla="*/ 2 h 7"/>
                  <a:gd name="T20" fmla="*/ 2 w 8"/>
                  <a:gd name="T21" fmla="*/ 6 h 7"/>
                  <a:gd name="T22" fmla="*/ 2 w 8"/>
                  <a:gd name="T23" fmla="*/ 7 h 7"/>
                  <a:gd name="T24" fmla="*/ 2 w 8"/>
                  <a:gd name="T25" fmla="*/ 7 h 7"/>
                  <a:gd name="T26" fmla="*/ 8 w 8"/>
                  <a:gd name="T27" fmla="*/ 5 h 7"/>
                  <a:gd name="T28" fmla="*/ 8 w 8"/>
                  <a:gd name="T29" fmla="*/ 5 h 7"/>
                  <a:gd name="T30" fmla="*/ 8 w 8"/>
                  <a:gd name="T31" fmla="*/ 5 h 7"/>
                  <a:gd name="T32" fmla="*/ 8 w 8"/>
                  <a:gd name="T33" fmla="*/ 0 h 7"/>
                  <a:gd name="T34" fmla="*/ 8 w 8"/>
                  <a:gd name="T35" fmla="*/ 0 h 7"/>
                  <a:gd name="T36" fmla="*/ 8 w 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lnTo>
                      <a:pt x="8" y="5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7" y="0"/>
                    </a:lnTo>
                    <a:close/>
                    <a:moveTo>
                      <a:pt x="8" y="0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" name="Freeform 1949"/>
              <p:cNvSpPr>
                <a:spLocks noEditPoints="1"/>
              </p:cNvSpPr>
              <p:nvPr/>
            </p:nvSpPr>
            <p:spPr bwMode="gray">
              <a:xfrm>
                <a:off x="1901" y="2150"/>
                <a:ext cx="8" cy="7"/>
              </a:xfrm>
              <a:custGeom>
                <a:avLst/>
                <a:gdLst>
                  <a:gd name="T0" fmla="*/ 7 w 8"/>
                  <a:gd name="T1" fmla="*/ 0 h 7"/>
                  <a:gd name="T2" fmla="*/ 8 w 8"/>
                  <a:gd name="T3" fmla="*/ 5 h 7"/>
                  <a:gd name="T4" fmla="*/ 2 w 8"/>
                  <a:gd name="T5" fmla="*/ 6 h 7"/>
                  <a:gd name="T6" fmla="*/ 0 w 8"/>
                  <a:gd name="T7" fmla="*/ 2 h 7"/>
                  <a:gd name="T8" fmla="*/ 7 w 8"/>
                  <a:gd name="T9" fmla="*/ 0 h 7"/>
                  <a:gd name="T10" fmla="*/ 8 w 8"/>
                  <a:gd name="T11" fmla="*/ 0 h 7"/>
                  <a:gd name="T12" fmla="*/ 7 w 8"/>
                  <a:gd name="T13" fmla="*/ 0 h 7"/>
                  <a:gd name="T14" fmla="*/ 0 w 8"/>
                  <a:gd name="T15" fmla="*/ 2 h 7"/>
                  <a:gd name="T16" fmla="*/ 0 w 8"/>
                  <a:gd name="T17" fmla="*/ 2 h 7"/>
                  <a:gd name="T18" fmla="*/ 0 w 8"/>
                  <a:gd name="T19" fmla="*/ 2 h 7"/>
                  <a:gd name="T20" fmla="*/ 2 w 8"/>
                  <a:gd name="T21" fmla="*/ 6 h 7"/>
                  <a:gd name="T22" fmla="*/ 2 w 8"/>
                  <a:gd name="T23" fmla="*/ 7 h 7"/>
                  <a:gd name="T24" fmla="*/ 2 w 8"/>
                  <a:gd name="T25" fmla="*/ 7 h 7"/>
                  <a:gd name="T26" fmla="*/ 8 w 8"/>
                  <a:gd name="T27" fmla="*/ 5 h 7"/>
                  <a:gd name="T28" fmla="*/ 8 w 8"/>
                  <a:gd name="T29" fmla="*/ 5 h 7"/>
                  <a:gd name="T30" fmla="*/ 8 w 8"/>
                  <a:gd name="T31" fmla="*/ 5 h 7"/>
                  <a:gd name="T32" fmla="*/ 8 w 8"/>
                  <a:gd name="T33" fmla="*/ 0 h 7"/>
                  <a:gd name="T34" fmla="*/ 8 w 8"/>
                  <a:gd name="T35" fmla="*/ 0 h 7"/>
                  <a:gd name="T36" fmla="*/ 8 w 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lnTo>
                      <a:pt x="8" y="5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7" y="0"/>
                    </a:lnTo>
                    <a:moveTo>
                      <a:pt x="8" y="0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" name="Freeform 1950"/>
              <p:cNvSpPr>
                <a:spLocks/>
              </p:cNvSpPr>
              <p:nvPr/>
            </p:nvSpPr>
            <p:spPr bwMode="gray">
              <a:xfrm>
                <a:off x="1885" y="2063"/>
                <a:ext cx="9" cy="10"/>
              </a:xfrm>
              <a:custGeom>
                <a:avLst/>
                <a:gdLst>
                  <a:gd name="T0" fmla="*/ 0 w 9"/>
                  <a:gd name="T1" fmla="*/ 7 h 10"/>
                  <a:gd name="T2" fmla="*/ 0 w 9"/>
                  <a:gd name="T3" fmla="*/ 1 h 10"/>
                  <a:gd name="T4" fmla="*/ 4 w 9"/>
                  <a:gd name="T5" fmla="*/ 3 h 10"/>
                  <a:gd name="T6" fmla="*/ 9 w 9"/>
                  <a:gd name="T7" fmla="*/ 0 h 10"/>
                  <a:gd name="T8" fmla="*/ 9 w 9"/>
                  <a:gd name="T9" fmla="*/ 6 h 10"/>
                  <a:gd name="T10" fmla="*/ 5 w 9"/>
                  <a:gd name="T11" fmla="*/ 6 h 10"/>
                  <a:gd name="T12" fmla="*/ 4 w 9"/>
                  <a:gd name="T13" fmla="*/ 10 h 10"/>
                  <a:gd name="T14" fmla="*/ 0 w 9"/>
                  <a:gd name="T1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0" y="7"/>
                    </a:moveTo>
                    <a:lnTo>
                      <a:pt x="0" y="1"/>
                    </a:lnTo>
                    <a:lnTo>
                      <a:pt x="4" y="3"/>
                    </a:lnTo>
                    <a:lnTo>
                      <a:pt x="9" y="0"/>
                    </a:lnTo>
                    <a:lnTo>
                      <a:pt x="9" y="6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" name="Freeform 1951"/>
              <p:cNvSpPr>
                <a:spLocks noEditPoints="1"/>
              </p:cNvSpPr>
              <p:nvPr/>
            </p:nvSpPr>
            <p:spPr bwMode="gray">
              <a:xfrm>
                <a:off x="1884" y="2062"/>
                <a:ext cx="11" cy="12"/>
              </a:xfrm>
              <a:custGeom>
                <a:avLst/>
                <a:gdLst>
                  <a:gd name="T0" fmla="*/ 10 w 11"/>
                  <a:gd name="T1" fmla="*/ 1 h 12"/>
                  <a:gd name="T2" fmla="*/ 10 w 11"/>
                  <a:gd name="T3" fmla="*/ 7 h 12"/>
                  <a:gd name="T4" fmla="*/ 6 w 11"/>
                  <a:gd name="T5" fmla="*/ 7 h 12"/>
                  <a:gd name="T6" fmla="*/ 5 w 11"/>
                  <a:gd name="T7" fmla="*/ 11 h 12"/>
                  <a:gd name="T8" fmla="*/ 2 w 11"/>
                  <a:gd name="T9" fmla="*/ 8 h 12"/>
                  <a:gd name="T10" fmla="*/ 1 w 11"/>
                  <a:gd name="T11" fmla="*/ 3 h 12"/>
                  <a:gd name="T12" fmla="*/ 5 w 11"/>
                  <a:gd name="T13" fmla="*/ 4 h 12"/>
                  <a:gd name="T14" fmla="*/ 10 w 11"/>
                  <a:gd name="T15" fmla="*/ 1 h 12"/>
                  <a:gd name="T16" fmla="*/ 11 w 11"/>
                  <a:gd name="T17" fmla="*/ 0 h 12"/>
                  <a:gd name="T18" fmla="*/ 10 w 11"/>
                  <a:gd name="T19" fmla="*/ 1 h 12"/>
                  <a:gd name="T20" fmla="*/ 5 w 11"/>
                  <a:gd name="T21" fmla="*/ 3 h 12"/>
                  <a:gd name="T22" fmla="*/ 1 w 11"/>
                  <a:gd name="T23" fmla="*/ 2 h 12"/>
                  <a:gd name="T24" fmla="*/ 0 w 11"/>
                  <a:gd name="T25" fmla="*/ 2 h 12"/>
                  <a:gd name="T26" fmla="*/ 0 w 11"/>
                  <a:gd name="T27" fmla="*/ 3 h 12"/>
                  <a:gd name="T28" fmla="*/ 1 w 11"/>
                  <a:gd name="T29" fmla="*/ 8 h 12"/>
                  <a:gd name="T30" fmla="*/ 1 w 11"/>
                  <a:gd name="T31" fmla="*/ 8 h 12"/>
                  <a:gd name="T32" fmla="*/ 1 w 11"/>
                  <a:gd name="T33" fmla="*/ 8 h 12"/>
                  <a:gd name="T34" fmla="*/ 4 w 11"/>
                  <a:gd name="T35" fmla="*/ 11 h 12"/>
                  <a:gd name="T36" fmla="*/ 5 w 11"/>
                  <a:gd name="T37" fmla="*/ 12 h 12"/>
                  <a:gd name="T38" fmla="*/ 5 w 11"/>
                  <a:gd name="T39" fmla="*/ 11 h 12"/>
                  <a:gd name="T40" fmla="*/ 7 w 11"/>
                  <a:gd name="T41" fmla="*/ 7 h 12"/>
                  <a:gd name="T42" fmla="*/ 10 w 11"/>
                  <a:gd name="T43" fmla="*/ 7 h 12"/>
                  <a:gd name="T44" fmla="*/ 11 w 11"/>
                  <a:gd name="T45" fmla="*/ 7 h 12"/>
                  <a:gd name="T46" fmla="*/ 11 w 11"/>
                  <a:gd name="T47" fmla="*/ 7 h 12"/>
                  <a:gd name="T48" fmla="*/ 11 w 11"/>
                  <a:gd name="T49" fmla="*/ 1 h 12"/>
                  <a:gd name="T50" fmla="*/ 11 w 11"/>
                  <a:gd name="T51" fmla="*/ 0 h 12"/>
                  <a:gd name="T52" fmla="*/ 11 w 11"/>
                  <a:gd name="T5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2">
                    <a:moveTo>
                      <a:pt x="10" y="1"/>
                    </a:moveTo>
                    <a:lnTo>
                      <a:pt x="10" y="7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2" y="8"/>
                    </a:lnTo>
                    <a:lnTo>
                      <a:pt x="1" y="3"/>
                    </a:lnTo>
                    <a:lnTo>
                      <a:pt x="5" y="4"/>
                    </a:lnTo>
                    <a:lnTo>
                      <a:pt x="10" y="1"/>
                    </a:lnTo>
                    <a:close/>
                    <a:moveTo>
                      <a:pt x="11" y="0"/>
                    </a:moveTo>
                    <a:lnTo>
                      <a:pt x="10" y="1"/>
                    </a:lnTo>
                    <a:lnTo>
                      <a:pt x="5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" name="Freeform 1952"/>
              <p:cNvSpPr>
                <a:spLocks noEditPoints="1"/>
              </p:cNvSpPr>
              <p:nvPr/>
            </p:nvSpPr>
            <p:spPr bwMode="gray">
              <a:xfrm>
                <a:off x="1884" y="2062"/>
                <a:ext cx="11" cy="12"/>
              </a:xfrm>
              <a:custGeom>
                <a:avLst/>
                <a:gdLst>
                  <a:gd name="T0" fmla="*/ 10 w 11"/>
                  <a:gd name="T1" fmla="*/ 1 h 12"/>
                  <a:gd name="T2" fmla="*/ 10 w 11"/>
                  <a:gd name="T3" fmla="*/ 7 h 12"/>
                  <a:gd name="T4" fmla="*/ 6 w 11"/>
                  <a:gd name="T5" fmla="*/ 7 h 12"/>
                  <a:gd name="T6" fmla="*/ 5 w 11"/>
                  <a:gd name="T7" fmla="*/ 11 h 12"/>
                  <a:gd name="T8" fmla="*/ 2 w 11"/>
                  <a:gd name="T9" fmla="*/ 8 h 12"/>
                  <a:gd name="T10" fmla="*/ 1 w 11"/>
                  <a:gd name="T11" fmla="*/ 3 h 12"/>
                  <a:gd name="T12" fmla="*/ 5 w 11"/>
                  <a:gd name="T13" fmla="*/ 4 h 12"/>
                  <a:gd name="T14" fmla="*/ 10 w 11"/>
                  <a:gd name="T15" fmla="*/ 1 h 12"/>
                  <a:gd name="T16" fmla="*/ 11 w 11"/>
                  <a:gd name="T17" fmla="*/ 0 h 12"/>
                  <a:gd name="T18" fmla="*/ 10 w 11"/>
                  <a:gd name="T19" fmla="*/ 1 h 12"/>
                  <a:gd name="T20" fmla="*/ 5 w 11"/>
                  <a:gd name="T21" fmla="*/ 3 h 12"/>
                  <a:gd name="T22" fmla="*/ 1 w 11"/>
                  <a:gd name="T23" fmla="*/ 2 h 12"/>
                  <a:gd name="T24" fmla="*/ 0 w 11"/>
                  <a:gd name="T25" fmla="*/ 2 h 12"/>
                  <a:gd name="T26" fmla="*/ 0 w 11"/>
                  <a:gd name="T27" fmla="*/ 3 h 12"/>
                  <a:gd name="T28" fmla="*/ 1 w 11"/>
                  <a:gd name="T29" fmla="*/ 8 h 12"/>
                  <a:gd name="T30" fmla="*/ 1 w 11"/>
                  <a:gd name="T31" fmla="*/ 8 h 12"/>
                  <a:gd name="T32" fmla="*/ 1 w 11"/>
                  <a:gd name="T33" fmla="*/ 8 h 12"/>
                  <a:gd name="T34" fmla="*/ 4 w 11"/>
                  <a:gd name="T35" fmla="*/ 11 h 12"/>
                  <a:gd name="T36" fmla="*/ 5 w 11"/>
                  <a:gd name="T37" fmla="*/ 12 h 12"/>
                  <a:gd name="T38" fmla="*/ 5 w 11"/>
                  <a:gd name="T39" fmla="*/ 11 h 12"/>
                  <a:gd name="T40" fmla="*/ 7 w 11"/>
                  <a:gd name="T41" fmla="*/ 7 h 12"/>
                  <a:gd name="T42" fmla="*/ 10 w 11"/>
                  <a:gd name="T43" fmla="*/ 7 h 12"/>
                  <a:gd name="T44" fmla="*/ 11 w 11"/>
                  <a:gd name="T45" fmla="*/ 7 h 12"/>
                  <a:gd name="T46" fmla="*/ 11 w 11"/>
                  <a:gd name="T47" fmla="*/ 7 h 12"/>
                  <a:gd name="T48" fmla="*/ 11 w 11"/>
                  <a:gd name="T49" fmla="*/ 1 h 12"/>
                  <a:gd name="T50" fmla="*/ 11 w 11"/>
                  <a:gd name="T51" fmla="*/ 0 h 12"/>
                  <a:gd name="T52" fmla="*/ 11 w 11"/>
                  <a:gd name="T5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2">
                    <a:moveTo>
                      <a:pt x="10" y="1"/>
                    </a:moveTo>
                    <a:lnTo>
                      <a:pt x="10" y="7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2" y="8"/>
                    </a:lnTo>
                    <a:lnTo>
                      <a:pt x="1" y="3"/>
                    </a:lnTo>
                    <a:lnTo>
                      <a:pt x="5" y="4"/>
                    </a:lnTo>
                    <a:lnTo>
                      <a:pt x="10" y="1"/>
                    </a:lnTo>
                    <a:moveTo>
                      <a:pt x="11" y="0"/>
                    </a:moveTo>
                    <a:lnTo>
                      <a:pt x="10" y="1"/>
                    </a:lnTo>
                    <a:lnTo>
                      <a:pt x="5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" name="Freeform 1953"/>
              <p:cNvSpPr>
                <a:spLocks/>
              </p:cNvSpPr>
              <p:nvPr/>
            </p:nvSpPr>
            <p:spPr bwMode="gray">
              <a:xfrm>
                <a:off x="1893" y="2091"/>
                <a:ext cx="9" cy="8"/>
              </a:xfrm>
              <a:custGeom>
                <a:avLst/>
                <a:gdLst>
                  <a:gd name="T0" fmla="*/ 0 w 9"/>
                  <a:gd name="T1" fmla="*/ 2 h 8"/>
                  <a:gd name="T2" fmla="*/ 3 w 9"/>
                  <a:gd name="T3" fmla="*/ 0 h 8"/>
                  <a:gd name="T4" fmla="*/ 8 w 9"/>
                  <a:gd name="T5" fmla="*/ 1 h 8"/>
                  <a:gd name="T6" fmla="*/ 9 w 9"/>
                  <a:gd name="T7" fmla="*/ 7 h 8"/>
                  <a:gd name="T8" fmla="*/ 7 w 9"/>
                  <a:gd name="T9" fmla="*/ 8 h 8"/>
                  <a:gd name="T10" fmla="*/ 0 w 9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lnTo>
                      <a:pt x="3" y="0"/>
                    </a:lnTo>
                    <a:lnTo>
                      <a:pt x="8" y="1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" name="Freeform 1954"/>
              <p:cNvSpPr>
                <a:spLocks noEditPoints="1"/>
              </p:cNvSpPr>
              <p:nvPr/>
            </p:nvSpPr>
            <p:spPr bwMode="gray">
              <a:xfrm>
                <a:off x="1893" y="2091"/>
                <a:ext cx="9" cy="9"/>
              </a:xfrm>
              <a:custGeom>
                <a:avLst/>
                <a:gdLst>
                  <a:gd name="T0" fmla="*/ 3 w 9"/>
                  <a:gd name="T1" fmla="*/ 0 h 9"/>
                  <a:gd name="T2" fmla="*/ 8 w 9"/>
                  <a:gd name="T3" fmla="*/ 1 h 9"/>
                  <a:gd name="T4" fmla="*/ 9 w 9"/>
                  <a:gd name="T5" fmla="*/ 7 h 9"/>
                  <a:gd name="T6" fmla="*/ 7 w 9"/>
                  <a:gd name="T7" fmla="*/ 8 h 9"/>
                  <a:gd name="T8" fmla="*/ 1 w 9"/>
                  <a:gd name="T9" fmla="*/ 2 h 9"/>
                  <a:gd name="T10" fmla="*/ 3 w 9"/>
                  <a:gd name="T11" fmla="*/ 0 h 9"/>
                  <a:gd name="T12" fmla="*/ 2 w 9"/>
                  <a:gd name="T13" fmla="*/ 0 h 9"/>
                  <a:gd name="T14" fmla="*/ 2 w 9"/>
                  <a:gd name="T15" fmla="*/ 0 h 9"/>
                  <a:gd name="T16" fmla="*/ 0 w 9"/>
                  <a:gd name="T17" fmla="*/ 1 h 9"/>
                  <a:gd name="T18" fmla="*/ 0 w 9"/>
                  <a:gd name="T19" fmla="*/ 2 h 9"/>
                  <a:gd name="T20" fmla="*/ 0 w 9"/>
                  <a:gd name="T21" fmla="*/ 2 h 9"/>
                  <a:gd name="T22" fmla="*/ 7 w 9"/>
                  <a:gd name="T23" fmla="*/ 9 h 9"/>
                  <a:gd name="T24" fmla="*/ 7 w 9"/>
                  <a:gd name="T25" fmla="*/ 9 h 9"/>
                  <a:gd name="T26" fmla="*/ 7 w 9"/>
                  <a:gd name="T27" fmla="*/ 9 h 9"/>
                  <a:gd name="T28" fmla="*/ 9 w 9"/>
                  <a:gd name="T29" fmla="*/ 7 h 9"/>
                  <a:gd name="T30" fmla="*/ 9 w 9"/>
                  <a:gd name="T31" fmla="*/ 7 h 9"/>
                  <a:gd name="T32" fmla="*/ 9 w 9"/>
                  <a:gd name="T33" fmla="*/ 7 h 9"/>
                  <a:gd name="T34" fmla="*/ 8 w 9"/>
                  <a:gd name="T35" fmla="*/ 1 h 9"/>
                  <a:gd name="T36" fmla="*/ 8 w 9"/>
                  <a:gd name="T37" fmla="*/ 1 h 9"/>
                  <a:gd name="T38" fmla="*/ 8 w 9"/>
                  <a:gd name="T39" fmla="*/ 1 h 9"/>
                  <a:gd name="T40" fmla="*/ 3 w 9"/>
                  <a:gd name="T41" fmla="*/ 0 h 9"/>
                  <a:gd name="T42" fmla="*/ 2 w 9"/>
                  <a:gd name="T43" fmla="*/ 0 h 9"/>
                  <a:gd name="T44" fmla="*/ 2 w 9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lnTo>
                      <a:pt x="8" y="1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" name="Freeform 1955"/>
              <p:cNvSpPr>
                <a:spLocks noEditPoints="1"/>
              </p:cNvSpPr>
              <p:nvPr/>
            </p:nvSpPr>
            <p:spPr bwMode="gray">
              <a:xfrm>
                <a:off x="1893" y="2091"/>
                <a:ext cx="9" cy="9"/>
              </a:xfrm>
              <a:custGeom>
                <a:avLst/>
                <a:gdLst>
                  <a:gd name="T0" fmla="*/ 3 w 9"/>
                  <a:gd name="T1" fmla="*/ 0 h 9"/>
                  <a:gd name="T2" fmla="*/ 8 w 9"/>
                  <a:gd name="T3" fmla="*/ 1 h 9"/>
                  <a:gd name="T4" fmla="*/ 9 w 9"/>
                  <a:gd name="T5" fmla="*/ 7 h 9"/>
                  <a:gd name="T6" fmla="*/ 7 w 9"/>
                  <a:gd name="T7" fmla="*/ 8 h 9"/>
                  <a:gd name="T8" fmla="*/ 1 w 9"/>
                  <a:gd name="T9" fmla="*/ 2 h 9"/>
                  <a:gd name="T10" fmla="*/ 3 w 9"/>
                  <a:gd name="T11" fmla="*/ 0 h 9"/>
                  <a:gd name="T12" fmla="*/ 2 w 9"/>
                  <a:gd name="T13" fmla="*/ 0 h 9"/>
                  <a:gd name="T14" fmla="*/ 2 w 9"/>
                  <a:gd name="T15" fmla="*/ 0 h 9"/>
                  <a:gd name="T16" fmla="*/ 0 w 9"/>
                  <a:gd name="T17" fmla="*/ 1 h 9"/>
                  <a:gd name="T18" fmla="*/ 0 w 9"/>
                  <a:gd name="T19" fmla="*/ 2 h 9"/>
                  <a:gd name="T20" fmla="*/ 0 w 9"/>
                  <a:gd name="T21" fmla="*/ 2 h 9"/>
                  <a:gd name="T22" fmla="*/ 7 w 9"/>
                  <a:gd name="T23" fmla="*/ 9 h 9"/>
                  <a:gd name="T24" fmla="*/ 7 w 9"/>
                  <a:gd name="T25" fmla="*/ 9 h 9"/>
                  <a:gd name="T26" fmla="*/ 7 w 9"/>
                  <a:gd name="T27" fmla="*/ 9 h 9"/>
                  <a:gd name="T28" fmla="*/ 9 w 9"/>
                  <a:gd name="T29" fmla="*/ 7 h 9"/>
                  <a:gd name="T30" fmla="*/ 9 w 9"/>
                  <a:gd name="T31" fmla="*/ 7 h 9"/>
                  <a:gd name="T32" fmla="*/ 9 w 9"/>
                  <a:gd name="T33" fmla="*/ 7 h 9"/>
                  <a:gd name="T34" fmla="*/ 8 w 9"/>
                  <a:gd name="T35" fmla="*/ 1 h 9"/>
                  <a:gd name="T36" fmla="*/ 8 w 9"/>
                  <a:gd name="T37" fmla="*/ 1 h 9"/>
                  <a:gd name="T38" fmla="*/ 8 w 9"/>
                  <a:gd name="T39" fmla="*/ 1 h 9"/>
                  <a:gd name="T40" fmla="*/ 3 w 9"/>
                  <a:gd name="T41" fmla="*/ 0 h 9"/>
                  <a:gd name="T42" fmla="*/ 2 w 9"/>
                  <a:gd name="T43" fmla="*/ 0 h 9"/>
                  <a:gd name="T44" fmla="*/ 2 w 9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lnTo>
                      <a:pt x="8" y="1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1" y="2"/>
                    </a:lnTo>
                    <a:lnTo>
                      <a:pt x="3" y="0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" name="Freeform 1956"/>
              <p:cNvSpPr>
                <a:spLocks/>
              </p:cNvSpPr>
              <p:nvPr/>
            </p:nvSpPr>
            <p:spPr bwMode="gray">
              <a:xfrm>
                <a:off x="1882" y="2048"/>
                <a:ext cx="6" cy="6"/>
              </a:xfrm>
              <a:custGeom>
                <a:avLst/>
                <a:gdLst>
                  <a:gd name="T0" fmla="*/ 0 w 6"/>
                  <a:gd name="T1" fmla="*/ 5 h 6"/>
                  <a:gd name="T2" fmla="*/ 0 w 6"/>
                  <a:gd name="T3" fmla="*/ 2 h 6"/>
                  <a:gd name="T4" fmla="*/ 3 w 6"/>
                  <a:gd name="T5" fmla="*/ 0 h 6"/>
                  <a:gd name="T6" fmla="*/ 6 w 6"/>
                  <a:gd name="T7" fmla="*/ 3 h 6"/>
                  <a:gd name="T8" fmla="*/ 3 w 6"/>
                  <a:gd name="T9" fmla="*/ 6 h 6"/>
                  <a:gd name="T10" fmla="*/ 0 w 6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" name="Freeform 1957"/>
              <p:cNvSpPr>
                <a:spLocks noEditPoints="1"/>
              </p:cNvSpPr>
              <p:nvPr/>
            </p:nvSpPr>
            <p:spPr bwMode="gray">
              <a:xfrm>
                <a:off x="1881" y="2048"/>
                <a:ext cx="7" cy="6"/>
              </a:xfrm>
              <a:custGeom>
                <a:avLst/>
                <a:gdLst>
                  <a:gd name="T0" fmla="*/ 4 w 7"/>
                  <a:gd name="T1" fmla="*/ 0 h 6"/>
                  <a:gd name="T2" fmla="*/ 6 w 7"/>
                  <a:gd name="T3" fmla="*/ 3 h 6"/>
                  <a:gd name="T4" fmla="*/ 4 w 7"/>
                  <a:gd name="T5" fmla="*/ 6 h 6"/>
                  <a:gd name="T6" fmla="*/ 2 w 7"/>
                  <a:gd name="T7" fmla="*/ 5 h 6"/>
                  <a:gd name="T8" fmla="*/ 1 w 7"/>
                  <a:gd name="T9" fmla="*/ 2 h 6"/>
                  <a:gd name="T10" fmla="*/ 4 w 7"/>
                  <a:gd name="T11" fmla="*/ 0 h 6"/>
                  <a:gd name="T12" fmla="*/ 4 w 7"/>
                  <a:gd name="T13" fmla="*/ 0 h 6"/>
                  <a:gd name="T14" fmla="*/ 4 w 7"/>
                  <a:gd name="T15" fmla="*/ 0 h 6"/>
                  <a:gd name="T16" fmla="*/ 1 w 7"/>
                  <a:gd name="T17" fmla="*/ 2 h 6"/>
                  <a:gd name="T18" fmla="*/ 0 w 7"/>
                  <a:gd name="T19" fmla="*/ 2 h 6"/>
                  <a:gd name="T20" fmla="*/ 0 w 7"/>
                  <a:gd name="T21" fmla="*/ 2 h 6"/>
                  <a:gd name="T22" fmla="*/ 1 w 7"/>
                  <a:gd name="T23" fmla="*/ 5 h 6"/>
                  <a:gd name="T24" fmla="*/ 1 w 7"/>
                  <a:gd name="T25" fmla="*/ 5 h 6"/>
                  <a:gd name="T26" fmla="*/ 1 w 7"/>
                  <a:gd name="T27" fmla="*/ 5 h 6"/>
                  <a:gd name="T28" fmla="*/ 4 w 7"/>
                  <a:gd name="T29" fmla="*/ 6 h 6"/>
                  <a:gd name="T30" fmla="*/ 4 w 7"/>
                  <a:gd name="T31" fmla="*/ 6 h 6"/>
                  <a:gd name="T32" fmla="*/ 4 w 7"/>
                  <a:gd name="T33" fmla="*/ 6 h 6"/>
                  <a:gd name="T34" fmla="*/ 7 w 7"/>
                  <a:gd name="T35" fmla="*/ 3 h 6"/>
                  <a:gd name="T36" fmla="*/ 7 w 7"/>
                  <a:gd name="T37" fmla="*/ 3 h 6"/>
                  <a:gd name="T38" fmla="*/ 7 w 7"/>
                  <a:gd name="T39" fmla="*/ 3 h 6"/>
                  <a:gd name="T40" fmla="*/ 4 w 7"/>
                  <a:gd name="T41" fmla="*/ 0 h 6"/>
                  <a:gd name="T42" fmla="*/ 4 w 7"/>
                  <a:gd name="T43" fmla="*/ 0 h 6"/>
                  <a:gd name="T44" fmla="*/ 4 w 7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lnTo>
                      <a:pt x="6" y="3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" name="Freeform 1958"/>
              <p:cNvSpPr>
                <a:spLocks noEditPoints="1"/>
              </p:cNvSpPr>
              <p:nvPr/>
            </p:nvSpPr>
            <p:spPr bwMode="gray">
              <a:xfrm>
                <a:off x="1881" y="2048"/>
                <a:ext cx="7" cy="6"/>
              </a:xfrm>
              <a:custGeom>
                <a:avLst/>
                <a:gdLst>
                  <a:gd name="T0" fmla="*/ 4 w 7"/>
                  <a:gd name="T1" fmla="*/ 0 h 6"/>
                  <a:gd name="T2" fmla="*/ 6 w 7"/>
                  <a:gd name="T3" fmla="*/ 3 h 6"/>
                  <a:gd name="T4" fmla="*/ 4 w 7"/>
                  <a:gd name="T5" fmla="*/ 6 h 6"/>
                  <a:gd name="T6" fmla="*/ 2 w 7"/>
                  <a:gd name="T7" fmla="*/ 5 h 6"/>
                  <a:gd name="T8" fmla="*/ 1 w 7"/>
                  <a:gd name="T9" fmla="*/ 2 h 6"/>
                  <a:gd name="T10" fmla="*/ 4 w 7"/>
                  <a:gd name="T11" fmla="*/ 0 h 6"/>
                  <a:gd name="T12" fmla="*/ 4 w 7"/>
                  <a:gd name="T13" fmla="*/ 0 h 6"/>
                  <a:gd name="T14" fmla="*/ 4 w 7"/>
                  <a:gd name="T15" fmla="*/ 0 h 6"/>
                  <a:gd name="T16" fmla="*/ 1 w 7"/>
                  <a:gd name="T17" fmla="*/ 2 h 6"/>
                  <a:gd name="T18" fmla="*/ 0 w 7"/>
                  <a:gd name="T19" fmla="*/ 2 h 6"/>
                  <a:gd name="T20" fmla="*/ 0 w 7"/>
                  <a:gd name="T21" fmla="*/ 2 h 6"/>
                  <a:gd name="T22" fmla="*/ 1 w 7"/>
                  <a:gd name="T23" fmla="*/ 5 h 6"/>
                  <a:gd name="T24" fmla="*/ 1 w 7"/>
                  <a:gd name="T25" fmla="*/ 5 h 6"/>
                  <a:gd name="T26" fmla="*/ 1 w 7"/>
                  <a:gd name="T27" fmla="*/ 5 h 6"/>
                  <a:gd name="T28" fmla="*/ 4 w 7"/>
                  <a:gd name="T29" fmla="*/ 6 h 6"/>
                  <a:gd name="T30" fmla="*/ 4 w 7"/>
                  <a:gd name="T31" fmla="*/ 6 h 6"/>
                  <a:gd name="T32" fmla="*/ 4 w 7"/>
                  <a:gd name="T33" fmla="*/ 6 h 6"/>
                  <a:gd name="T34" fmla="*/ 7 w 7"/>
                  <a:gd name="T35" fmla="*/ 3 h 6"/>
                  <a:gd name="T36" fmla="*/ 7 w 7"/>
                  <a:gd name="T37" fmla="*/ 3 h 6"/>
                  <a:gd name="T38" fmla="*/ 7 w 7"/>
                  <a:gd name="T39" fmla="*/ 3 h 6"/>
                  <a:gd name="T40" fmla="*/ 4 w 7"/>
                  <a:gd name="T41" fmla="*/ 0 h 6"/>
                  <a:gd name="T42" fmla="*/ 4 w 7"/>
                  <a:gd name="T43" fmla="*/ 0 h 6"/>
                  <a:gd name="T44" fmla="*/ 4 w 7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lnTo>
                      <a:pt x="6" y="3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4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" name="Freeform 1959"/>
              <p:cNvSpPr>
                <a:spLocks/>
              </p:cNvSpPr>
              <p:nvPr/>
            </p:nvSpPr>
            <p:spPr bwMode="gray">
              <a:xfrm>
                <a:off x="1890" y="2078"/>
                <a:ext cx="8" cy="6"/>
              </a:xfrm>
              <a:custGeom>
                <a:avLst/>
                <a:gdLst>
                  <a:gd name="T0" fmla="*/ 0 w 8"/>
                  <a:gd name="T1" fmla="*/ 2 h 6"/>
                  <a:gd name="T2" fmla="*/ 4 w 8"/>
                  <a:gd name="T3" fmla="*/ 0 h 6"/>
                  <a:gd name="T4" fmla="*/ 8 w 8"/>
                  <a:gd name="T5" fmla="*/ 4 h 6"/>
                  <a:gd name="T6" fmla="*/ 3 w 8"/>
                  <a:gd name="T7" fmla="*/ 6 h 6"/>
                  <a:gd name="T8" fmla="*/ 0 w 8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3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" name="Freeform 1960"/>
              <p:cNvSpPr>
                <a:spLocks noEditPoints="1"/>
              </p:cNvSpPr>
              <p:nvPr/>
            </p:nvSpPr>
            <p:spPr bwMode="gray">
              <a:xfrm>
                <a:off x="1890" y="2077"/>
                <a:ext cx="9" cy="7"/>
              </a:xfrm>
              <a:custGeom>
                <a:avLst/>
                <a:gdLst>
                  <a:gd name="T0" fmla="*/ 4 w 9"/>
                  <a:gd name="T1" fmla="*/ 1 h 7"/>
                  <a:gd name="T2" fmla="*/ 8 w 9"/>
                  <a:gd name="T3" fmla="*/ 5 h 7"/>
                  <a:gd name="T4" fmla="*/ 3 w 9"/>
                  <a:gd name="T5" fmla="*/ 7 h 7"/>
                  <a:gd name="T6" fmla="*/ 0 w 9"/>
                  <a:gd name="T7" fmla="*/ 3 h 7"/>
                  <a:gd name="T8" fmla="*/ 4 w 9"/>
                  <a:gd name="T9" fmla="*/ 1 h 7"/>
                  <a:gd name="T10" fmla="*/ 4 w 9"/>
                  <a:gd name="T11" fmla="*/ 0 h 7"/>
                  <a:gd name="T12" fmla="*/ 4 w 9"/>
                  <a:gd name="T13" fmla="*/ 1 h 7"/>
                  <a:gd name="T14" fmla="*/ 0 w 9"/>
                  <a:gd name="T15" fmla="*/ 3 h 7"/>
                  <a:gd name="T16" fmla="*/ 0 w 9"/>
                  <a:gd name="T17" fmla="*/ 3 h 7"/>
                  <a:gd name="T18" fmla="*/ 0 w 9"/>
                  <a:gd name="T19" fmla="*/ 3 h 7"/>
                  <a:gd name="T20" fmla="*/ 3 w 9"/>
                  <a:gd name="T21" fmla="*/ 7 h 7"/>
                  <a:gd name="T22" fmla="*/ 3 w 9"/>
                  <a:gd name="T23" fmla="*/ 7 h 7"/>
                  <a:gd name="T24" fmla="*/ 3 w 9"/>
                  <a:gd name="T25" fmla="*/ 7 h 7"/>
                  <a:gd name="T26" fmla="*/ 8 w 9"/>
                  <a:gd name="T27" fmla="*/ 5 h 7"/>
                  <a:gd name="T28" fmla="*/ 9 w 9"/>
                  <a:gd name="T29" fmla="*/ 5 h 7"/>
                  <a:gd name="T30" fmla="*/ 8 w 9"/>
                  <a:gd name="T31" fmla="*/ 5 h 7"/>
                  <a:gd name="T32" fmla="*/ 4 w 9"/>
                  <a:gd name="T33" fmla="*/ 1 h 7"/>
                  <a:gd name="T34" fmla="*/ 4 w 9"/>
                  <a:gd name="T35" fmla="*/ 0 h 7"/>
                  <a:gd name="T36" fmla="*/ 4 w 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8" y="5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  <a:moveTo>
                      <a:pt x="4" y="0"/>
                    </a:move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" name="Freeform 1961"/>
              <p:cNvSpPr>
                <a:spLocks noEditPoints="1"/>
              </p:cNvSpPr>
              <p:nvPr/>
            </p:nvSpPr>
            <p:spPr bwMode="gray">
              <a:xfrm>
                <a:off x="1890" y="2077"/>
                <a:ext cx="9" cy="7"/>
              </a:xfrm>
              <a:custGeom>
                <a:avLst/>
                <a:gdLst>
                  <a:gd name="T0" fmla="*/ 4 w 9"/>
                  <a:gd name="T1" fmla="*/ 1 h 7"/>
                  <a:gd name="T2" fmla="*/ 8 w 9"/>
                  <a:gd name="T3" fmla="*/ 5 h 7"/>
                  <a:gd name="T4" fmla="*/ 3 w 9"/>
                  <a:gd name="T5" fmla="*/ 7 h 7"/>
                  <a:gd name="T6" fmla="*/ 0 w 9"/>
                  <a:gd name="T7" fmla="*/ 3 h 7"/>
                  <a:gd name="T8" fmla="*/ 4 w 9"/>
                  <a:gd name="T9" fmla="*/ 1 h 7"/>
                  <a:gd name="T10" fmla="*/ 4 w 9"/>
                  <a:gd name="T11" fmla="*/ 0 h 7"/>
                  <a:gd name="T12" fmla="*/ 4 w 9"/>
                  <a:gd name="T13" fmla="*/ 1 h 7"/>
                  <a:gd name="T14" fmla="*/ 0 w 9"/>
                  <a:gd name="T15" fmla="*/ 3 h 7"/>
                  <a:gd name="T16" fmla="*/ 0 w 9"/>
                  <a:gd name="T17" fmla="*/ 3 h 7"/>
                  <a:gd name="T18" fmla="*/ 0 w 9"/>
                  <a:gd name="T19" fmla="*/ 3 h 7"/>
                  <a:gd name="T20" fmla="*/ 3 w 9"/>
                  <a:gd name="T21" fmla="*/ 7 h 7"/>
                  <a:gd name="T22" fmla="*/ 3 w 9"/>
                  <a:gd name="T23" fmla="*/ 7 h 7"/>
                  <a:gd name="T24" fmla="*/ 3 w 9"/>
                  <a:gd name="T25" fmla="*/ 7 h 7"/>
                  <a:gd name="T26" fmla="*/ 8 w 9"/>
                  <a:gd name="T27" fmla="*/ 5 h 7"/>
                  <a:gd name="T28" fmla="*/ 9 w 9"/>
                  <a:gd name="T29" fmla="*/ 5 h 7"/>
                  <a:gd name="T30" fmla="*/ 8 w 9"/>
                  <a:gd name="T31" fmla="*/ 5 h 7"/>
                  <a:gd name="T32" fmla="*/ 4 w 9"/>
                  <a:gd name="T33" fmla="*/ 1 h 7"/>
                  <a:gd name="T34" fmla="*/ 4 w 9"/>
                  <a:gd name="T35" fmla="*/ 0 h 7"/>
                  <a:gd name="T36" fmla="*/ 4 w 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8" y="5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4" y="1"/>
                    </a:lnTo>
                    <a:moveTo>
                      <a:pt x="4" y="0"/>
                    </a:move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" name="Freeform 1962"/>
              <p:cNvSpPr>
                <a:spLocks/>
              </p:cNvSpPr>
              <p:nvPr/>
            </p:nvSpPr>
            <p:spPr bwMode="gray">
              <a:xfrm>
                <a:off x="1893" y="2117"/>
                <a:ext cx="5" cy="6"/>
              </a:xfrm>
              <a:custGeom>
                <a:avLst/>
                <a:gdLst>
                  <a:gd name="T0" fmla="*/ 0 w 5"/>
                  <a:gd name="T1" fmla="*/ 1 h 6"/>
                  <a:gd name="T2" fmla="*/ 3 w 5"/>
                  <a:gd name="T3" fmla="*/ 0 h 6"/>
                  <a:gd name="T4" fmla="*/ 5 w 5"/>
                  <a:gd name="T5" fmla="*/ 4 h 6"/>
                  <a:gd name="T6" fmla="*/ 0 w 5"/>
                  <a:gd name="T7" fmla="*/ 6 h 6"/>
                  <a:gd name="T8" fmla="*/ 0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lnTo>
                      <a:pt x="3" y="0"/>
                    </a:lnTo>
                    <a:lnTo>
                      <a:pt x="5" y="4"/>
                    </a:lnTo>
                    <a:lnTo>
                      <a:pt x="0" y="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" name="Freeform 1963"/>
              <p:cNvSpPr>
                <a:spLocks noEditPoints="1"/>
              </p:cNvSpPr>
              <p:nvPr/>
            </p:nvSpPr>
            <p:spPr bwMode="gray">
              <a:xfrm>
                <a:off x="1893" y="2117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5 w 5"/>
                  <a:gd name="T3" fmla="*/ 4 h 7"/>
                  <a:gd name="T4" fmla="*/ 0 w 5"/>
                  <a:gd name="T5" fmla="*/ 6 h 7"/>
                  <a:gd name="T6" fmla="*/ 0 w 5"/>
                  <a:gd name="T7" fmla="*/ 1 h 7"/>
                  <a:gd name="T8" fmla="*/ 3 w 5"/>
                  <a:gd name="T9" fmla="*/ 0 h 7"/>
                  <a:gd name="T10" fmla="*/ 4 w 5"/>
                  <a:gd name="T11" fmla="*/ 0 h 7"/>
                  <a:gd name="T12" fmla="*/ 3 w 5"/>
                  <a:gd name="T13" fmla="*/ 0 h 7"/>
                  <a:gd name="T14" fmla="*/ 0 w 5"/>
                  <a:gd name="T15" fmla="*/ 1 h 7"/>
                  <a:gd name="T16" fmla="*/ 0 w 5"/>
                  <a:gd name="T17" fmla="*/ 1 h 7"/>
                  <a:gd name="T18" fmla="*/ 0 w 5"/>
                  <a:gd name="T19" fmla="*/ 1 h 7"/>
                  <a:gd name="T20" fmla="*/ 0 w 5"/>
                  <a:gd name="T21" fmla="*/ 6 h 7"/>
                  <a:gd name="T22" fmla="*/ 0 w 5"/>
                  <a:gd name="T23" fmla="*/ 7 h 7"/>
                  <a:gd name="T24" fmla="*/ 0 w 5"/>
                  <a:gd name="T25" fmla="*/ 6 h 7"/>
                  <a:gd name="T26" fmla="*/ 5 w 5"/>
                  <a:gd name="T27" fmla="*/ 4 h 7"/>
                  <a:gd name="T28" fmla="*/ 5 w 5"/>
                  <a:gd name="T29" fmla="*/ 4 h 7"/>
                  <a:gd name="T30" fmla="*/ 5 w 5"/>
                  <a:gd name="T31" fmla="*/ 4 h 7"/>
                  <a:gd name="T32" fmla="*/ 4 w 5"/>
                  <a:gd name="T33" fmla="*/ 0 h 7"/>
                  <a:gd name="T34" fmla="*/ 4 w 5"/>
                  <a:gd name="T35" fmla="*/ 0 h 7"/>
                  <a:gd name="T36" fmla="*/ 4 w 5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5" y="4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  <a:moveTo>
                      <a:pt x="4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" name="Freeform 1964"/>
              <p:cNvSpPr>
                <a:spLocks noEditPoints="1"/>
              </p:cNvSpPr>
              <p:nvPr/>
            </p:nvSpPr>
            <p:spPr bwMode="gray">
              <a:xfrm>
                <a:off x="1893" y="2117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5 w 5"/>
                  <a:gd name="T3" fmla="*/ 4 h 7"/>
                  <a:gd name="T4" fmla="*/ 0 w 5"/>
                  <a:gd name="T5" fmla="*/ 6 h 7"/>
                  <a:gd name="T6" fmla="*/ 0 w 5"/>
                  <a:gd name="T7" fmla="*/ 1 h 7"/>
                  <a:gd name="T8" fmla="*/ 3 w 5"/>
                  <a:gd name="T9" fmla="*/ 0 h 7"/>
                  <a:gd name="T10" fmla="*/ 4 w 5"/>
                  <a:gd name="T11" fmla="*/ 0 h 7"/>
                  <a:gd name="T12" fmla="*/ 3 w 5"/>
                  <a:gd name="T13" fmla="*/ 0 h 7"/>
                  <a:gd name="T14" fmla="*/ 0 w 5"/>
                  <a:gd name="T15" fmla="*/ 1 h 7"/>
                  <a:gd name="T16" fmla="*/ 0 w 5"/>
                  <a:gd name="T17" fmla="*/ 1 h 7"/>
                  <a:gd name="T18" fmla="*/ 0 w 5"/>
                  <a:gd name="T19" fmla="*/ 1 h 7"/>
                  <a:gd name="T20" fmla="*/ 0 w 5"/>
                  <a:gd name="T21" fmla="*/ 6 h 7"/>
                  <a:gd name="T22" fmla="*/ 0 w 5"/>
                  <a:gd name="T23" fmla="*/ 7 h 7"/>
                  <a:gd name="T24" fmla="*/ 0 w 5"/>
                  <a:gd name="T25" fmla="*/ 6 h 7"/>
                  <a:gd name="T26" fmla="*/ 5 w 5"/>
                  <a:gd name="T27" fmla="*/ 4 h 7"/>
                  <a:gd name="T28" fmla="*/ 5 w 5"/>
                  <a:gd name="T29" fmla="*/ 4 h 7"/>
                  <a:gd name="T30" fmla="*/ 5 w 5"/>
                  <a:gd name="T31" fmla="*/ 4 h 7"/>
                  <a:gd name="T32" fmla="*/ 4 w 5"/>
                  <a:gd name="T33" fmla="*/ 0 h 7"/>
                  <a:gd name="T34" fmla="*/ 4 w 5"/>
                  <a:gd name="T35" fmla="*/ 0 h 7"/>
                  <a:gd name="T36" fmla="*/ 4 w 5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5" y="4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3" y="0"/>
                    </a:lnTo>
                    <a:moveTo>
                      <a:pt x="4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" name="Freeform 1965"/>
              <p:cNvSpPr>
                <a:spLocks/>
              </p:cNvSpPr>
              <p:nvPr/>
            </p:nvSpPr>
            <p:spPr bwMode="gray">
              <a:xfrm>
                <a:off x="1884" y="2131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3 w 9"/>
                  <a:gd name="T3" fmla="*/ 0 h 7"/>
                  <a:gd name="T4" fmla="*/ 9 w 9"/>
                  <a:gd name="T5" fmla="*/ 3 h 7"/>
                  <a:gd name="T6" fmla="*/ 5 w 9"/>
                  <a:gd name="T7" fmla="*/ 7 h 7"/>
                  <a:gd name="T8" fmla="*/ 0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lnTo>
                      <a:pt x="3" y="0"/>
                    </a:lnTo>
                    <a:lnTo>
                      <a:pt x="9" y="3"/>
                    </a:lnTo>
                    <a:lnTo>
                      <a:pt x="5" y="7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" name="Freeform 1966"/>
              <p:cNvSpPr>
                <a:spLocks noEditPoints="1"/>
              </p:cNvSpPr>
              <p:nvPr/>
            </p:nvSpPr>
            <p:spPr bwMode="gray">
              <a:xfrm>
                <a:off x="1884" y="2131"/>
                <a:ext cx="9" cy="8"/>
              </a:xfrm>
              <a:custGeom>
                <a:avLst/>
                <a:gdLst>
                  <a:gd name="T0" fmla="*/ 3 w 9"/>
                  <a:gd name="T1" fmla="*/ 1 h 8"/>
                  <a:gd name="T2" fmla="*/ 8 w 9"/>
                  <a:gd name="T3" fmla="*/ 3 h 8"/>
                  <a:gd name="T4" fmla="*/ 5 w 9"/>
                  <a:gd name="T5" fmla="*/ 7 h 8"/>
                  <a:gd name="T6" fmla="*/ 1 w 9"/>
                  <a:gd name="T7" fmla="*/ 4 h 8"/>
                  <a:gd name="T8" fmla="*/ 3 w 9"/>
                  <a:gd name="T9" fmla="*/ 1 h 8"/>
                  <a:gd name="T10" fmla="*/ 2 w 9"/>
                  <a:gd name="T11" fmla="*/ 0 h 8"/>
                  <a:gd name="T12" fmla="*/ 2 w 9"/>
                  <a:gd name="T13" fmla="*/ 0 h 8"/>
                  <a:gd name="T14" fmla="*/ 0 w 9"/>
                  <a:gd name="T15" fmla="*/ 4 h 8"/>
                  <a:gd name="T16" fmla="*/ 0 w 9"/>
                  <a:gd name="T17" fmla="*/ 4 h 8"/>
                  <a:gd name="T18" fmla="*/ 1 w 9"/>
                  <a:gd name="T19" fmla="*/ 4 h 8"/>
                  <a:gd name="T20" fmla="*/ 5 w 9"/>
                  <a:gd name="T21" fmla="*/ 7 h 8"/>
                  <a:gd name="T22" fmla="*/ 5 w 9"/>
                  <a:gd name="T23" fmla="*/ 8 h 8"/>
                  <a:gd name="T24" fmla="*/ 5 w 9"/>
                  <a:gd name="T25" fmla="*/ 7 h 8"/>
                  <a:gd name="T26" fmla="*/ 9 w 9"/>
                  <a:gd name="T27" fmla="*/ 3 h 8"/>
                  <a:gd name="T28" fmla="*/ 9 w 9"/>
                  <a:gd name="T29" fmla="*/ 3 h 8"/>
                  <a:gd name="T30" fmla="*/ 9 w 9"/>
                  <a:gd name="T31" fmla="*/ 3 h 8"/>
                  <a:gd name="T32" fmla="*/ 3 w 9"/>
                  <a:gd name="T33" fmla="*/ 0 h 8"/>
                  <a:gd name="T34" fmla="*/ 2 w 9"/>
                  <a:gd name="T35" fmla="*/ 0 h 8"/>
                  <a:gd name="T36" fmla="*/ 2 w 9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8">
                    <a:moveTo>
                      <a:pt x="3" y="1"/>
                    </a:moveTo>
                    <a:lnTo>
                      <a:pt x="8" y="3"/>
                    </a:lnTo>
                    <a:lnTo>
                      <a:pt x="5" y="7"/>
                    </a:lnTo>
                    <a:lnTo>
                      <a:pt x="1" y="4"/>
                    </a:lnTo>
                    <a:lnTo>
                      <a:pt x="3" y="1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" name="Freeform 1967"/>
              <p:cNvSpPr>
                <a:spLocks noEditPoints="1"/>
              </p:cNvSpPr>
              <p:nvPr/>
            </p:nvSpPr>
            <p:spPr bwMode="gray">
              <a:xfrm>
                <a:off x="1884" y="2131"/>
                <a:ext cx="9" cy="8"/>
              </a:xfrm>
              <a:custGeom>
                <a:avLst/>
                <a:gdLst>
                  <a:gd name="T0" fmla="*/ 3 w 9"/>
                  <a:gd name="T1" fmla="*/ 1 h 8"/>
                  <a:gd name="T2" fmla="*/ 8 w 9"/>
                  <a:gd name="T3" fmla="*/ 3 h 8"/>
                  <a:gd name="T4" fmla="*/ 5 w 9"/>
                  <a:gd name="T5" fmla="*/ 7 h 8"/>
                  <a:gd name="T6" fmla="*/ 1 w 9"/>
                  <a:gd name="T7" fmla="*/ 4 h 8"/>
                  <a:gd name="T8" fmla="*/ 3 w 9"/>
                  <a:gd name="T9" fmla="*/ 1 h 8"/>
                  <a:gd name="T10" fmla="*/ 2 w 9"/>
                  <a:gd name="T11" fmla="*/ 0 h 8"/>
                  <a:gd name="T12" fmla="*/ 2 w 9"/>
                  <a:gd name="T13" fmla="*/ 0 h 8"/>
                  <a:gd name="T14" fmla="*/ 0 w 9"/>
                  <a:gd name="T15" fmla="*/ 4 h 8"/>
                  <a:gd name="T16" fmla="*/ 0 w 9"/>
                  <a:gd name="T17" fmla="*/ 4 h 8"/>
                  <a:gd name="T18" fmla="*/ 1 w 9"/>
                  <a:gd name="T19" fmla="*/ 4 h 8"/>
                  <a:gd name="T20" fmla="*/ 5 w 9"/>
                  <a:gd name="T21" fmla="*/ 7 h 8"/>
                  <a:gd name="T22" fmla="*/ 5 w 9"/>
                  <a:gd name="T23" fmla="*/ 8 h 8"/>
                  <a:gd name="T24" fmla="*/ 5 w 9"/>
                  <a:gd name="T25" fmla="*/ 7 h 8"/>
                  <a:gd name="T26" fmla="*/ 9 w 9"/>
                  <a:gd name="T27" fmla="*/ 3 h 8"/>
                  <a:gd name="T28" fmla="*/ 9 w 9"/>
                  <a:gd name="T29" fmla="*/ 3 h 8"/>
                  <a:gd name="T30" fmla="*/ 9 w 9"/>
                  <a:gd name="T31" fmla="*/ 3 h 8"/>
                  <a:gd name="T32" fmla="*/ 3 w 9"/>
                  <a:gd name="T33" fmla="*/ 0 h 8"/>
                  <a:gd name="T34" fmla="*/ 2 w 9"/>
                  <a:gd name="T35" fmla="*/ 0 h 8"/>
                  <a:gd name="T36" fmla="*/ 2 w 9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8">
                    <a:moveTo>
                      <a:pt x="3" y="1"/>
                    </a:moveTo>
                    <a:lnTo>
                      <a:pt x="8" y="3"/>
                    </a:lnTo>
                    <a:lnTo>
                      <a:pt x="5" y="7"/>
                    </a:lnTo>
                    <a:lnTo>
                      <a:pt x="1" y="4"/>
                    </a:lnTo>
                    <a:lnTo>
                      <a:pt x="3" y="1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" name="Freeform 1968"/>
              <p:cNvSpPr>
                <a:spLocks/>
              </p:cNvSpPr>
              <p:nvPr/>
            </p:nvSpPr>
            <p:spPr bwMode="gray">
              <a:xfrm>
                <a:off x="1753" y="2133"/>
                <a:ext cx="9" cy="6"/>
              </a:xfrm>
              <a:custGeom>
                <a:avLst/>
                <a:gdLst>
                  <a:gd name="T0" fmla="*/ 0 w 9"/>
                  <a:gd name="T1" fmla="*/ 2 h 6"/>
                  <a:gd name="T2" fmla="*/ 6 w 9"/>
                  <a:gd name="T3" fmla="*/ 0 h 6"/>
                  <a:gd name="T4" fmla="*/ 9 w 9"/>
                  <a:gd name="T5" fmla="*/ 5 h 6"/>
                  <a:gd name="T6" fmla="*/ 6 w 9"/>
                  <a:gd name="T7" fmla="*/ 6 h 6"/>
                  <a:gd name="T8" fmla="*/ 0 w 9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2"/>
                    </a:moveTo>
                    <a:lnTo>
                      <a:pt x="6" y="0"/>
                    </a:lnTo>
                    <a:lnTo>
                      <a:pt x="9" y="5"/>
                    </a:lnTo>
                    <a:lnTo>
                      <a:pt x="6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" name="Freeform 1969"/>
              <p:cNvSpPr>
                <a:spLocks noEditPoints="1"/>
              </p:cNvSpPr>
              <p:nvPr/>
            </p:nvSpPr>
            <p:spPr bwMode="gray">
              <a:xfrm>
                <a:off x="1753" y="2133"/>
                <a:ext cx="9" cy="6"/>
              </a:xfrm>
              <a:custGeom>
                <a:avLst/>
                <a:gdLst>
                  <a:gd name="T0" fmla="*/ 6 w 9"/>
                  <a:gd name="T1" fmla="*/ 1 h 6"/>
                  <a:gd name="T2" fmla="*/ 8 w 9"/>
                  <a:gd name="T3" fmla="*/ 5 h 6"/>
                  <a:gd name="T4" fmla="*/ 6 w 9"/>
                  <a:gd name="T5" fmla="*/ 6 h 6"/>
                  <a:gd name="T6" fmla="*/ 1 w 9"/>
                  <a:gd name="T7" fmla="*/ 2 h 6"/>
                  <a:gd name="T8" fmla="*/ 6 w 9"/>
                  <a:gd name="T9" fmla="*/ 1 h 6"/>
                  <a:gd name="T10" fmla="*/ 6 w 9"/>
                  <a:gd name="T11" fmla="*/ 0 h 6"/>
                  <a:gd name="T12" fmla="*/ 5 w 9"/>
                  <a:gd name="T13" fmla="*/ 0 h 6"/>
                  <a:gd name="T14" fmla="*/ 1 w 9"/>
                  <a:gd name="T15" fmla="*/ 2 h 6"/>
                  <a:gd name="T16" fmla="*/ 0 w 9"/>
                  <a:gd name="T17" fmla="*/ 2 h 6"/>
                  <a:gd name="T18" fmla="*/ 1 w 9"/>
                  <a:gd name="T19" fmla="*/ 3 h 6"/>
                  <a:gd name="T20" fmla="*/ 5 w 9"/>
                  <a:gd name="T21" fmla="*/ 6 h 6"/>
                  <a:gd name="T22" fmla="*/ 6 w 9"/>
                  <a:gd name="T23" fmla="*/ 6 h 6"/>
                  <a:gd name="T24" fmla="*/ 6 w 9"/>
                  <a:gd name="T25" fmla="*/ 6 h 6"/>
                  <a:gd name="T26" fmla="*/ 9 w 9"/>
                  <a:gd name="T27" fmla="*/ 5 h 6"/>
                  <a:gd name="T28" fmla="*/ 9 w 9"/>
                  <a:gd name="T29" fmla="*/ 5 h 6"/>
                  <a:gd name="T30" fmla="*/ 9 w 9"/>
                  <a:gd name="T31" fmla="*/ 5 h 6"/>
                  <a:gd name="T32" fmla="*/ 6 w 9"/>
                  <a:gd name="T33" fmla="*/ 0 h 6"/>
                  <a:gd name="T34" fmla="*/ 6 w 9"/>
                  <a:gd name="T35" fmla="*/ 0 h 6"/>
                  <a:gd name="T36" fmla="*/ 6 w 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">
                    <a:moveTo>
                      <a:pt x="6" y="1"/>
                    </a:moveTo>
                    <a:lnTo>
                      <a:pt x="8" y="5"/>
                    </a:lnTo>
                    <a:lnTo>
                      <a:pt x="6" y="6"/>
                    </a:lnTo>
                    <a:lnTo>
                      <a:pt x="1" y="2"/>
                    </a:lnTo>
                    <a:lnTo>
                      <a:pt x="6" y="1"/>
                    </a:lnTo>
                    <a:close/>
                    <a:moveTo>
                      <a:pt x="6" y="0"/>
                    </a:moveTo>
                    <a:lnTo>
                      <a:pt x="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" name="Freeform 1970"/>
              <p:cNvSpPr>
                <a:spLocks noEditPoints="1"/>
              </p:cNvSpPr>
              <p:nvPr/>
            </p:nvSpPr>
            <p:spPr bwMode="gray">
              <a:xfrm>
                <a:off x="1753" y="2133"/>
                <a:ext cx="9" cy="6"/>
              </a:xfrm>
              <a:custGeom>
                <a:avLst/>
                <a:gdLst>
                  <a:gd name="T0" fmla="*/ 6 w 9"/>
                  <a:gd name="T1" fmla="*/ 1 h 6"/>
                  <a:gd name="T2" fmla="*/ 8 w 9"/>
                  <a:gd name="T3" fmla="*/ 5 h 6"/>
                  <a:gd name="T4" fmla="*/ 6 w 9"/>
                  <a:gd name="T5" fmla="*/ 6 h 6"/>
                  <a:gd name="T6" fmla="*/ 1 w 9"/>
                  <a:gd name="T7" fmla="*/ 2 h 6"/>
                  <a:gd name="T8" fmla="*/ 6 w 9"/>
                  <a:gd name="T9" fmla="*/ 1 h 6"/>
                  <a:gd name="T10" fmla="*/ 6 w 9"/>
                  <a:gd name="T11" fmla="*/ 0 h 6"/>
                  <a:gd name="T12" fmla="*/ 5 w 9"/>
                  <a:gd name="T13" fmla="*/ 0 h 6"/>
                  <a:gd name="T14" fmla="*/ 1 w 9"/>
                  <a:gd name="T15" fmla="*/ 2 h 6"/>
                  <a:gd name="T16" fmla="*/ 0 w 9"/>
                  <a:gd name="T17" fmla="*/ 2 h 6"/>
                  <a:gd name="T18" fmla="*/ 1 w 9"/>
                  <a:gd name="T19" fmla="*/ 3 h 6"/>
                  <a:gd name="T20" fmla="*/ 5 w 9"/>
                  <a:gd name="T21" fmla="*/ 6 h 6"/>
                  <a:gd name="T22" fmla="*/ 6 w 9"/>
                  <a:gd name="T23" fmla="*/ 6 h 6"/>
                  <a:gd name="T24" fmla="*/ 6 w 9"/>
                  <a:gd name="T25" fmla="*/ 6 h 6"/>
                  <a:gd name="T26" fmla="*/ 9 w 9"/>
                  <a:gd name="T27" fmla="*/ 5 h 6"/>
                  <a:gd name="T28" fmla="*/ 9 w 9"/>
                  <a:gd name="T29" fmla="*/ 5 h 6"/>
                  <a:gd name="T30" fmla="*/ 9 w 9"/>
                  <a:gd name="T31" fmla="*/ 5 h 6"/>
                  <a:gd name="T32" fmla="*/ 6 w 9"/>
                  <a:gd name="T33" fmla="*/ 0 h 6"/>
                  <a:gd name="T34" fmla="*/ 6 w 9"/>
                  <a:gd name="T35" fmla="*/ 0 h 6"/>
                  <a:gd name="T36" fmla="*/ 6 w 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">
                    <a:moveTo>
                      <a:pt x="6" y="1"/>
                    </a:moveTo>
                    <a:lnTo>
                      <a:pt x="8" y="5"/>
                    </a:lnTo>
                    <a:lnTo>
                      <a:pt x="6" y="6"/>
                    </a:lnTo>
                    <a:lnTo>
                      <a:pt x="1" y="2"/>
                    </a:lnTo>
                    <a:lnTo>
                      <a:pt x="6" y="1"/>
                    </a:lnTo>
                    <a:moveTo>
                      <a:pt x="6" y="0"/>
                    </a:moveTo>
                    <a:lnTo>
                      <a:pt x="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" name="Freeform 1971"/>
              <p:cNvSpPr>
                <a:spLocks/>
              </p:cNvSpPr>
              <p:nvPr/>
            </p:nvSpPr>
            <p:spPr bwMode="gray">
              <a:xfrm>
                <a:off x="1370" y="2335"/>
                <a:ext cx="14" cy="22"/>
              </a:xfrm>
              <a:custGeom>
                <a:avLst/>
                <a:gdLst>
                  <a:gd name="T0" fmla="*/ 4 w 14"/>
                  <a:gd name="T1" fmla="*/ 10 h 22"/>
                  <a:gd name="T2" fmla="*/ 0 w 14"/>
                  <a:gd name="T3" fmla="*/ 4 h 22"/>
                  <a:gd name="T4" fmla="*/ 3 w 14"/>
                  <a:gd name="T5" fmla="*/ 0 h 22"/>
                  <a:gd name="T6" fmla="*/ 12 w 14"/>
                  <a:gd name="T7" fmla="*/ 5 h 22"/>
                  <a:gd name="T8" fmla="*/ 14 w 14"/>
                  <a:gd name="T9" fmla="*/ 15 h 22"/>
                  <a:gd name="T10" fmla="*/ 1 w 14"/>
                  <a:gd name="T11" fmla="*/ 22 h 22"/>
                  <a:gd name="T12" fmla="*/ 4 w 14"/>
                  <a:gd name="T13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4" y="1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12" y="5"/>
                    </a:lnTo>
                    <a:lnTo>
                      <a:pt x="14" y="15"/>
                    </a:lnTo>
                    <a:lnTo>
                      <a:pt x="1" y="22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" name="Freeform 1972"/>
              <p:cNvSpPr>
                <a:spLocks noEditPoints="1"/>
              </p:cNvSpPr>
              <p:nvPr/>
            </p:nvSpPr>
            <p:spPr bwMode="gray">
              <a:xfrm>
                <a:off x="1370" y="2335"/>
                <a:ext cx="14" cy="22"/>
              </a:xfrm>
              <a:custGeom>
                <a:avLst/>
                <a:gdLst>
                  <a:gd name="T0" fmla="*/ 3 w 14"/>
                  <a:gd name="T1" fmla="*/ 0 h 22"/>
                  <a:gd name="T2" fmla="*/ 11 w 14"/>
                  <a:gd name="T3" fmla="*/ 5 h 22"/>
                  <a:gd name="T4" fmla="*/ 13 w 14"/>
                  <a:gd name="T5" fmla="*/ 15 h 22"/>
                  <a:gd name="T6" fmla="*/ 1 w 14"/>
                  <a:gd name="T7" fmla="*/ 21 h 22"/>
                  <a:gd name="T8" fmla="*/ 4 w 14"/>
                  <a:gd name="T9" fmla="*/ 10 h 22"/>
                  <a:gd name="T10" fmla="*/ 0 w 14"/>
                  <a:gd name="T11" fmla="*/ 4 h 22"/>
                  <a:gd name="T12" fmla="*/ 3 w 14"/>
                  <a:gd name="T13" fmla="*/ 0 h 22"/>
                  <a:gd name="T14" fmla="*/ 3 w 14"/>
                  <a:gd name="T15" fmla="*/ 0 h 22"/>
                  <a:gd name="T16" fmla="*/ 3 w 14"/>
                  <a:gd name="T17" fmla="*/ 0 h 22"/>
                  <a:gd name="T18" fmla="*/ 0 w 14"/>
                  <a:gd name="T19" fmla="*/ 3 h 22"/>
                  <a:gd name="T20" fmla="*/ 0 w 14"/>
                  <a:gd name="T21" fmla="*/ 4 h 22"/>
                  <a:gd name="T22" fmla="*/ 0 w 14"/>
                  <a:gd name="T23" fmla="*/ 4 h 22"/>
                  <a:gd name="T24" fmla="*/ 3 w 14"/>
                  <a:gd name="T25" fmla="*/ 10 h 22"/>
                  <a:gd name="T26" fmla="*/ 1 w 14"/>
                  <a:gd name="T27" fmla="*/ 21 h 22"/>
                  <a:gd name="T28" fmla="*/ 0 w 14"/>
                  <a:gd name="T29" fmla="*/ 22 h 22"/>
                  <a:gd name="T30" fmla="*/ 1 w 14"/>
                  <a:gd name="T31" fmla="*/ 22 h 22"/>
                  <a:gd name="T32" fmla="*/ 14 w 14"/>
                  <a:gd name="T33" fmla="*/ 15 h 22"/>
                  <a:gd name="T34" fmla="*/ 14 w 14"/>
                  <a:gd name="T35" fmla="*/ 15 h 22"/>
                  <a:gd name="T36" fmla="*/ 14 w 14"/>
                  <a:gd name="T37" fmla="*/ 15 h 22"/>
                  <a:gd name="T38" fmla="*/ 12 w 14"/>
                  <a:gd name="T39" fmla="*/ 5 h 22"/>
                  <a:gd name="T40" fmla="*/ 12 w 14"/>
                  <a:gd name="T41" fmla="*/ 5 h 22"/>
                  <a:gd name="T42" fmla="*/ 12 w 14"/>
                  <a:gd name="T43" fmla="*/ 5 h 22"/>
                  <a:gd name="T44" fmla="*/ 3 w 14"/>
                  <a:gd name="T45" fmla="*/ 0 h 22"/>
                  <a:gd name="T46" fmla="*/ 3 w 14"/>
                  <a:gd name="T47" fmla="*/ 0 h 22"/>
                  <a:gd name="T48" fmla="*/ 3 w 14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2">
                    <a:moveTo>
                      <a:pt x="3" y="0"/>
                    </a:moveTo>
                    <a:lnTo>
                      <a:pt x="11" y="5"/>
                    </a:lnTo>
                    <a:lnTo>
                      <a:pt x="13" y="15"/>
                    </a:lnTo>
                    <a:lnTo>
                      <a:pt x="1" y="21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10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" name="Freeform 1973"/>
              <p:cNvSpPr>
                <a:spLocks noEditPoints="1"/>
              </p:cNvSpPr>
              <p:nvPr/>
            </p:nvSpPr>
            <p:spPr bwMode="gray">
              <a:xfrm>
                <a:off x="1370" y="2335"/>
                <a:ext cx="14" cy="22"/>
              </a:xfrm>
              <a:custGeom>
                <a:avLst/>
                <a:gdLst>
                  <a:gd name="T0" fmla="*/ 3 w 14"/>
                  <a:gd name="T1" fmla="*/ 0 h 22"/>
                  <a:gd name="T2" fmla="*/ 11 w 14"/>
                  <a:gd name="T3" fmla="*/ 5 h 22"/>
                  <a:gd name="T4" fmla="*/ 13 w 14"/>
                  <a:gd name="T5" fmla="*/ 15 h 22"/>
                  <a:gd name="T6" fmla="*/ 1 w 14"/>
                  <a:gd name="T7" fmla="*/ 21 h 22"/>
                  <a:gd name="T8" fmla="*/ 4 w 14"/>
                  <a:gd name="T9" fmla="*/ 10 h 22"/>
                  <a:gd name="T10" fmla="*/ 0 w 14"/>
                  <a:gd name="T11" fmla="*/ 4 h 22"/>
                  <a:gd name="T12" fmla="*/ 3 w 14"/>
                  <a:gd name="T13" fmla="*/ 0 h 22"/>
                  <a:gd name="T14" fmla="*/ 3 w 14"/>
                  <a:gd name="T15" fmla="*/ 0 h 22"/>
                  <a:gd name="T16" fmla="*/ 3 w 14"/>
                  <a:gd name="T17" fmla="*/ 0 h 22"/>
                  <a:gd name="T18" fmla="*/ 0 w 14"/>
                  <a:gd name="T19" fmla="*/ 3 h 22"/>
                  <a:gd name="T20" fmla="*/ 0 w 14"/>
                  <a:gd name="T21" fmla="*/ 4 h 22"/>
                  <a:gd name="T22" fmla="*/ 0 w 14"/>
                  <a:gd name="T23" fmla="*/ 4 h 22"/>
                  <a:gd name="T24" fmla="*/ 3 w 14"/>
                  <a:gd name="T25" fmla="*/ 10 h 22"/>
                  <a:gd name="T26" fmla="*/ 1 w 14"/>
                  <a:gd name="T27" fmla="*/ 21 h 22"/>
                  <a:gd name="T28" fmla="*/ 0 w 14"/>
                  <a:gd name="T29" fmla="*/ 22 h 22"/>
                  <a:gd name="T30" fmla="*/ 1 w 14"/>
                  <a:gd name="T31" fmla="*/ 22 h 22"/>
                  <a:gd name="T32" fmla="*/ 14 w 14"/>
                  <a:gd name="T33" fmla="*/ 15 h 22"/>
                  <a:gd name="T34" fmla="*/ 14 w 14"/>
                  <a:gd name="T35" fmla="*/ 15 h 22"/>
                  <a:gd name="T36" fmla="*/ 14 w 14"/>
                  <a:gd name="T37" fmla="*/ 15 h 22"/>
                  <a:gd name="T38" fmla="*/ 12 w 14"/>
                  <a:gd name="T39" fmla="*/ 5 h 22"/>
                  <a:gd name="T40" fmla="*/ 12 w 14"/>
                  <a:gd name="T41" fmla="*/ 5 h 22"/>
                  <a:gd name="T42" fmla="*/ 12 w 14"/>
                  <a:gd name="T43" fmla="*/ 5 h 22"/>
                  <a:gd name="T44" fmla="*/ 3 w 14"/>
                  <a:gd name="T45" fmla="*/ 0 h 22"/>
                  <a:gd name="T46" fmla="*/ 3 w 14"/>
                  <a:gd name="T47" fmla="*/ 0 h 22"/>
                  <a:gd name="T48" fmla="*/ 3 w 14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2">
                    <a:moveTo>
                      <a:pt x="3" y="0"/>
                    </a:moveTo>
                    <a:lnTo>
                      <a:pt x="11" y="5"/>
                    </a:lnTo>
                    <a:lnTo>
                      <a:pt x="13" y="15"/>
                    </a:lnTo>
                    <a:lnTo>
                      <a:pt x="1" y="21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3" y="0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10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" name="Freeform 1974"/>
              <p:cNvSpPr>
                <a:spLocks/>
              </p:cNvSpPr>
              <p:nvPr/>
            </p:nvSpPr>
            <p:spPr bwMode="gray">
              <a:xfrm>
                <a:off x="1388" y="2343"/>
                <a:ext cx="10" cy="7"/>
              </a:xfrm>
              <a:custGeom>
                <a:avLst/>
                <a:gdLst>
                  <a:gd name="T0" fmla="*/ 0 w 10"/>
                  <a:gd name="T1" fmla="*/ 4 h 7"/>
                  <a:gd name="T2" fmla="*/ 6 w 10"/>
                  <a:gd name="T3" fmla="*/ 0 h 7"/>
                  <a:gd name="T4" fmla="*/ 10 w 10"/>
                  <a:gd name="T5" fmla="*/ 5 h 7"/>
                  <a:gd name="T6" fmla="*/ 3 w 10"/>
                  <a:gd name="T7" fmla="*/ 7 h 7"/>
                  <a:gd name="T8" fmla="*/ 0 w 10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4"/>
                    </a:moveTo>
                    <a:lnTo>
                      <a:pt x="6" y="0"/>
                    </a:lnTo>
                    <a:lnTo>
                      <a:pt x="10" y="5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" name="Freeform 1975"/>
              <p:cNvSpPr>
                <a:spLocks noEditPoints="1"/>
              </p:cNvSpPr>
              <p:nvPr/>
            </p:nvSpPr>
            <p:spPr bwMode="gray">
              <a:xfrm>
                <a:off x="1387" y="2342"/>
                <a:ext cx="11" cy="8"/>
              </a:xfrm>
              <a:custGeom>
                <a:avLst/>
                <a:gdLst>
                  <a:gd name="T0" fmla="*/ 7 w 11"/>
                  <a:gd name="T1" fmla="*/ 1 h 8"/>
                  <a:gd name="T2" fmla="*/ 11 w 11"/>
                  <a:gd name="T3" fmla="*/ 6 h 8"/>
                  <a:gd name="T4" fmla="*/ 4 w 11"/>
                  <a:gd name="T5" fmla="*/ 7 h 8"/>
                  <a:gd name="T6" fmla="*/ 1 w 11"/>
                  <a:gd name="T7" fmla="*/ 5 h 8"/>
                  <a:gd name="T8" fmla="*/ 7 w 11"/>
                  <a:gd name="T9" fmla="*/ 1 h 8"/>
                  <a:gd name="T10" fmla="*/ 7 w 11"/>
                  <a:gd name="T11" fmla="*/ 0 h 8"/>
                  <a:gd name="T12" fmla="*/ 6 w 11"/>
                  <a:gd name="T13" fmla="*/ 1 h 8"/>
                  <a:gd name="T14" fmla="*/ 1 w 11"/>
                  <a:gd name="T15" fmla="*/ 4 h 8"/>
                  <a:gd name="T16" fmla="*/ 0 w 11"/>
                  <a:gd name="T17" fmla="*/ 5 h 8"/>
                  <a:gd name="T18" fmla="*/ 1 w 11"/>
                  <a:gd name="T19" fmla="*/ 5 h 8"/>
                  <a:gd name="T20" fmla="*/ 4 w 11"/>
                  <a:gd name="T21" fmla="*/ 8 h 8"/>
                  <a:gd name="T22" fmla="*/ 4 w 11"/>
                  <a:gd name="T23" fmla="*/ 8 h 8"/>
                  <a:gd name="T24" fmla="*/ 4 w 11"/>
                  <a:gd name="T25" fmla="*/ 8 h 8"/>
                  <a:gd name="T26" fmla="*/ 11 w 11"/>
                  <a:gd name="T27" fmla="*/ 6 h 8"/>
                  <a:gd name="T28" fmla="*/ 11 w 11"/>
                  <a:gd name="T29" fmla="*/ 6 h 8"/>
                  <a:gd name="T30" fmla="*/ 11 w 11"/>
                  <a:gd name="T31" fmla="*/ 5 h 8"/>
                  <a:gd name="T32" fmla="*/ 7 w 11"/>
                  <a:gd name="T33" fmla="*/ 1 h 8"/>
                  <a:gd name="T34" fmla="*/ 7 w 11"/>
                  <a:gd name="T35" fmla="*/ 0 h 8"/>
                  <a:gd name="T36" fmla="*/ 7 w 11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lnTo>
                      <a:pt x="11" y="6"/>
                    </a:lnTo>
                    <a:lnTo>
                      <a:pt x="4" y="7"/>
                    </a:lnTo>
                    <a:lnTo>
                      <a:pt x="1" y="5"/>
                    </a:lnTo>
                    <a:lnTo>
                      <a:pt x="7" y="1"/>
                    </a:lnTo>
                    <a:close/>
                    <a:moveTo>
                      <a:pt x="7" y="0"/>
                    </a:moveTo>
                    <a:lnTo>
                      <a:pt x="6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" name="Freeform 1976"/>
              <p:cNvSpPr>
                <a:spLocks noEditPoints="1"/>
              </p:cNvSpPr>
              <p:nvPr/>
            </p:nvSpPr>
            <p:spPr bwMode="gray">
              <a:xfrm>
                <a:off x="1387" y="2342"/>
                <a:ext cx="11" cy="8"/>
              </a:xfrm>
              <a:custGeom>
                <a:avLst/>
                <a:gdLst>
                  <a:gd name="T0" fmla="*/ 7 w 11"/>
                  <a:gd name="T1" fmla="*/ 1 h 8"/>
                  <a:gd name="T2" fmla="*/ 11 w 11"/>
                  <a:gd name="T3" fmla="*/ 6 h 8"/>
                  <a:gd name="T4" fmla="*/ 4 w 11"/>
                  <a:gd name="T5" fmla="*/ 7 h 8"/>
                  <a:gd name="T6" fmla="*/ 1 w 11"/>
                  <a:gd name="T7" fmla="*/ 5 h 8"/>
                  <a:gd name="T8" fmla="*/ 7 w 11"/>
                  <a:gd name="T9" fmla="*/ 1 h 8"/>
                  <a:gd name="T10" fmla="*/ 7 w 11"/>
                  <a:gd name="T11" fmla="*/ 0 h 8"/>
                  <a:gd name="T12" fmla="*/ 6 w 11"/>
                  <a:gd name="T13" fmla="*/ 1 h 8"/>
                  <a:gd name="T14" fmla="*/ 1 w 11"/>
                  <a:gd name="T15" fmla="*/ 4 h 8"/>
                  <a:gd name="T16" fmla="*/ 0 w 11"/>
                  <a:gd name="T17" fmla="*/ 5 h 8"/>
                  <a:gd name="T18" fmla="*/ 1 w 11"/>
                  <a:gd name="T19" fmla="*/ 5 h 8"/>
                  <a:gd name="T20" fmla="*/ 4 w 11"/>
                  <a:gd name="T21" fmla="*/ 8 h 8"/>
                  <a:gd name="T22" fmla="*/ 4 w 11"/>
                  <a:gd name="T23" fmla="*/ 8 h 8"/>
                  <a:gd name="T24" fmla="*/ 4 w 11"/>
                  <a:gd name="T25" fmla="*/ 8 h 8"/>
                  <a:gd name="T26" fmla="*/ 11 w 11"/>
                  <a:gd name="T27" fmla="*/ 6 h 8"/>
                  <a:gd name="T28" fmla="*/ 11 w 11"/>
                  <a:gd name="T29" fmla="*/ 6 h 8"/>
                  <a:gd name="T30" fmla="*/ 11 w 11"/>
                  <a:gd name="T31" fmla="*/ 5 h 8"/>
                  <a:gd name="T32" fmla="*/ 7 w 11"/>
                  <a:gd name="T33" fmla="*/ 1 h 8"/>
                  <a:gd name="T34" fmla="*/ 7 w 11"/>
                  <a:gd name="T35" fmla="*/ 0 h 8"/>
                  <a:gd name="T36" fmla="*/ 7 w 11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8">
                    <a:moveTo>
                      <a:pt x="7" y="1"/>
                    </a:moveTo>
                    <a:lnTo>
                      <a:pt x="11" y="6"/>
                    </a:lnTo>
                    <a:lnTo>
                      <a:pt x="4" y="7"/>
                    </a:lnTo>
                    <a:lnTo>
                      <a:pt x="1" y="5"/>
                    </a:lnTo>
                    <a:lnTo>
                      <a:pt x="7" y="1"/>
                    </a:lnTo>
                    <a:moveTo>
                      <a:pt x="7" y="0"/>
                    </a:moveTo>
                    <a:lnTo>
                      <a:pt x="6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" name="Freeform 1977"/>
              <p:cNvSpPr>
                <a:spLocks/>
              </p:cNvSpPr>
              <p:nvPr/>
            </p:nvSpPr>
            <p:spPr bwMode="gray">
              <a:xfrm>
                <a:off x="2307" y="3369"/>
                <a:ext cx="43" cy="24"/>
              </a:xfrm>
              <a:custGeom>
                <a:avLst/>
                <a:gdLst>
                  <a:gd name="T0" fmla="*/ 30 w 43"/>
                  <a:gd name="T1" fmla="*/ 23 h 24"/>
                  <a:gd name="T2" fmla="*/ 15 w 43"/>
                  <a:gd name="T3" fmla="*/ 11 h 24"/>
                  <a:gd name="T4" fmla="*/ 0 w 43"/>
                  <a:gd name="T5" fmla="*/ 5 h 24"/>
                  <a:gd name="T6" fmla="*/ 2 w 43"/>
                  <a:gd name="T7" fmla="*/ 0 h 24"/>
                  <a:gd name="T8" fmla="*/ 21 w 43"/>
                  <a:gd name="T9" fmla="*/ 4 h 24"/>
                  <a:gd name="T10" fmla="*/ 37 w 43"/>
                  <a:gd name="T11" fmla="*/ 14 h 24"/>
                  <a:gd name="T12" fmla="*/ 43 w 43"/>
                  <a:gd name="T13" fmla="*/ 24 h 24"/>
                  <a:gd name="T14" fmla="*/ 30 w 43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4">
                    <a:moveTo>
                      <a:pt x="30" y="23"/>
                    </a:moveTo>
                    <a:lnTo>
                      <a:pt x="15" y="11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1" y="4"/>
                    </a:lnTo>
                    <a:lnTo>
                      <a:pt x="37" y="14"/>
                    </a:lnTo>
                    <a:lnTo>
                      <a:pt x="43" y="24"/>
                    </a:lnTo>
                    <a:lnTo>
                      <a:pt x="3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" name="Freeform 1978"/>
              <p:cNvSpPr>
                <a:spLocks noEditPoints="1"/>
              </p:cNvSpPr>
              <p:nvPr/>
            </p:nvSpPr>
            <p:spPr bwMode="gray">
              <a:xfrm>
                <a:off x="2307" y="3369"/>
                <a:ext cx="43" cy="24"/>
              </a:xfrm>
              <a:custGeom>
                <a:avLst/>
                <a:gdLst>
                  <a:gd name="T0" fmla="*/ 2 w 43"/>
                  <a:gd name="T1" fmla="*/ 1 h 24"/>
                  <a:gd name="T2" fmla="*/ 21 w 43"/>
                  <a:gd name="T3" fmla="*/ 4 h 24"/>
                  <a:gd name="T4" fmla="*/ 37 w 43"/>
                  <a:gd name="T5" fmla="*/ 15 h 24"/>
                  <a:gd name="T6" fmla="*/ 42 w 43"/>
                  <a:gd name="T7" fmla="*/ 24 h 24"/>
                  <a:gd name="T8" fmla="*/ 30 w 43"/>
                  <a:gd name="T9" fmla="*/ 23 h 24"/>
                  <a:gd name="T10" fmla="*/ 15 w 43"/>
                  <a:gd name="T11" fmla="*/ 11 h 24"/>
                  <a:gd name="T12" fmla="*/ 0 w 43"/>
                  <a:gd name="T13" fmla="*/ 5 h 24"/>
                  <a:gd name="T14" fmla="*/ 2 w 43"/>
                  <a:gd name="T15" fmla="*/ 1 h 24"/>
                  <a:gd name="T16" fmla="*/ 2 w 43"/>
                  <a:gd name="T17" fmla="*/ 0 h 24"/>
                  <a:gd name="T18" fmla="*/ 1 w 43"/>
                  <a:gd name="T19" fmla="*/ 0 h 24"/>
                  <a:gd name="T20" fmla="*/ 0 w 43"/>
                  <a:gd name="T21" fmla="*/ 5 h 24"/>
                  <a:gd name="T22" fmla="*/ 0 w 43"/>
                  <a:gd name="T23" fmla="*/ 5 h 24"/>
                  <a:gd name="T24" fmla="*/ 0 w 43"/>
                  <a:gd name="T25" fmla="*/ 6 h 24"/>
                  <a:gd name="T26" fmla="*/ 15 w 43"/>
                  <a:gd name="T27" fmla="*/ 11 h 24"/>
                  <a:gd name="T28" fmla="*/ 30 w 43"/>
                  <a:gd name="T29" fmla="*/ 23 h 24"/>
                  <a:gd name="T30" fmla="*/ 30 w 43"/>
                  <a:gd name="T31" fmla="*/ 23 h 24"/>
                  <a:gd name="T32" fmla="*/ 30 w 43"/>
                  <a:gd name="T33" fmla="*/ 23 h 24"/>
                  <a:gd name="T34" fmla="*/ 42 w 43"/>
                  <a:gd name="T35" fmla="*/ 24 h 24"/>
                  <a:gd name="T36" fmla="*/ 43 w 43"/>
                  <a:gd name="T37" fmla="*/ 24 h 24"/>
                  <a:gd name="T38" fmla="*/ 43 w 43"/>
                  <a:gd name="T39" fmla="*/ 24 h 24"/>
                  <a:gd name="T40" fmla="*/ 37 w 43"/>
                  <a:gd name="T41" fmla="*/ 14 h 24"/>
                  <a:gd name="T42" fmla="*/ 37 w 43"/>
                  <a:gd name="T43" fmla="*/ 14 h 24"/>
                  <a:gd name="T44" fmla="*/ 37 w 43"/>
                  <a:gd name="T45" fmla="*/ 14 h 24"/>
                  <a:gd name="T46" fmla="*/ 21 w 43"/>
                  <a:gd name="T47" fmla="*/ 4 h 24"/>
                  <a:gd name="T48" fmla="*/ 21 w 43"/>
                  <a:gd name="T49" fmla="*/ 4 h 24"/>
                  <a:gd name="T50" fmla="*/ 21 w 43"/>
                  <a:gd name="T51" fmla="*/ 4 h 24"/>
                  <a:gd name="T52" fmla="*/ 2 w 43"/>
                  <a:gd name="T53" fmla="*/ 0 h 24"/>
                  <a:gd name="T54" fmla="*/ 2 w 43"/>
                  <a:gd name="T55" fmla="*/ 0 h 24"/>
                  <a:gd name="T56" fmla="*/ 2 w 43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3" h="24">
                    <a:moveTo>
                      <a:pt x="2" y="1"/>
                    </a:moveTo>
                    <a:lnTo>
                      <a:pt x="21" y="4"/>
                    </a:lnTo>
                    <a:lnTo>
                      <a:pt x="37" y="15"/>
                    </a:lnTo>
                    <a:lnTo>
                      <a:pt x="42" y="24"/>
                    </a:lnTo>
                    <a:lnTo>
                      <a:pt x="30" y="23"/>
                    </a:lnTo>
                    <a:lnTo>
                      <a:pt x="15" y="11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  <a:moveTo>
                      <a:pt x="2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5" y="11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42" y="24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" name="Freeform 1979"/>
              <p:cNvSpPr>
                <a:spLocks noEditPoints="1"/>
              </p:cNvSpPr>
              <p:nvPr/>
            </p:nvSpPr>
            <p:spPr bwMode="gray">
              <a:xfrm>
                <a:off x="2307" y="3369"/>
                <a:ext cx="43" cy="24"/>
              </a:xfrm>
              <a:custGeom>
                <a:avLst/>
                <a:gdLst>
                  <a:gd name="T0" fmla="*/ 2 w 43"/>
                  <a:gd name="T1" fmla="*/ 1 h 24"/>
                  <a:gd name="T2" fmla="*/ 21 w 43"/>
                  <a:gd name="T3" fmla="*/ 4 h 24"/>
                  <a:gd name="T4" fmla="*/ 37 w 43"/>
                  <a:gd name="T5" fmla="*/ 15 h 24"/>
                  <a:gd name="T6" fmla="*/ 42 w 43"/>
                  <a:gd name="T7" fmla="*/ 24 h 24"/>
                  <a:gd name="T8" fmla="*/ 30 w 43"/>
                  <a:gd name="T9" fmla="*/ 23 h 24"/>
                  <a:gd name="T10" fmla="*/ 15 w 43"/>
                  <a:gd name="T11" fmla="*/ 11 h 24"/>
                  <a:gd name="T12" fmla="*/ 0 w 43"/>
                  <a:gd name="T13" fmla="*/ 5 h 24"/>
                  <a:gd name="T14" fmla="*/ 2 w 43"/>
                  <a:gd name="T15" fmla="*/ 1 h 24"/>
                  <a:gd name="T16" fmla="*/ 2 w 43"/>
                  <a:gd name="T17" fmla="*/ 0 h 24"/>
                  <a:gd name="T18" fmla="*/ 1 w 43"/>
                  <a:gd name="T19" fmla="*/ 0 h 24"/>
                  <a:gd name="T20" fmla="*/ 0 w 43"/>
                  <a:gd name="T21" fmla="*/ 5 h 24"/>
                  <a:gd name="T22" fmla="*/ 0 w 43"/>
                  <a:gd name="T23" fmla="*/ 5 h 24"/>
                  <a:gd name="T24" fmla="*/ 0 w 43"/>
                  <a:gd name="T25" fmla="*/ 6 h 24"/>
                  <a:gd name="T26" fmla="*/ 15 w 43"/>
                  <a:gd name="T27" fmla="*/ 11 h 24"/>
                  <a:gd name="T28" fmla="*/ 30 w 43"/>
                  <a:gd name="T29" fmla="*/ 23 h 24"/>
                  <a:gd name="T30" fmla="*/ 30 w 43"/>
                  <a:gd name="T31" fmla="*/ 23 h 24"/>
                  <a:gd name="T32" fmla="*/ 30 w 43"/>
                  <a:gd name="T33" fmla="*/ 23 h 24"/>
                  <a:gd name="T34" fmla="*/ 42 w 43"/>
                  <a:gd name="T35" fmla="*/ 24 h 24"/>
                  <a:gd name="T36" fmla="*/ 43 w 43"/>
                  <a:gd name="T37" fmla="*/ 24 h 24"/>
                  <a:gd name="T38" fmla="*/ 43 w 43"/>
                  <a:gd name="T39" fmla="*/ 24 h 24"/>
                  <a:gd name="T40" fmla="*/ 37 w 43"/>
                  <a:gd name="T41" fmla="*/ 14 h 24"/>
                  <a:gd name="T42" fmla="*/ 37 w 43"/>
                  <a:gd name="T43" fmla="*/ 14 h 24"/>
                  <a:gd name="T44" fmla="*/ 37 w 43"/>
                  <a:gd name="T45" fmla="*/ 14 h 24"/>
                  <a:gd name="T46" fmla="*/ 21 w 43"/>
                  <a:gd name="T47" fmla="*/ 4 h 24"/>
                  <a:gd name="T48" fmla="*/ 21 w 43"/>
                  <a:gd name="T49" fmla="*/ 4 h 24"/>
                  <a:gd name="T50" fmla="*/ 21 w 43"/>
                  <a:gd name="T51" fmla="*/ 4 h 24"/>
                  <a:gd name="T52" fmla="*/ 2 w 43"/>
                  <a:gd name="T53" fmla="*/ 0 h 24"/>
                  <a:gd name="T54" fmla="*/ 2 w 43"/>
                  <a:gd name="T55" fmla="*/ 0 h 24"/>
                  <a:gd name="T56" fmla="*/ 2 w 43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3" h="24">
                    <a:moveTo>
                      <a:pt x="2" y="1"/>
                    </a:moveTo>
                    <a:lnTo>
                      <a:pt x="21" y="4"/>
                    </a:lnTo>
                    <a:lnTo>
                      <a:pt x="37" y="15"/>
                    </a:lnTo>
                    <a:lnTo>
                      <a:pt x="42" y="24"/>
                    </a:lnTo>
                    <a:lnTo>
                      <a:pt x="30" y="23"/>
                    </a:lnTo>
                    <a:lnTo>
                      <a:pt x="15" y="11"/>
                    </a:lnTo>
                    <a:lnTo>
                      <a:pt x="0" y="5"/>
                    </a:lnTo>
                    <a:lnTo>
                      <a:pt x="2" y="1"/>
                    </a:lnTo>
                    <a:moveTo>
                      <a:pt x="2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5" y="11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42" y="24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" name="Freeform 1980"/>
              <p:cNvSpPr>
                <a:spLocks/>
              </p:cNvSpPr>
              <p:nvPr/>
            </p:nvSpPr>
            <p:spPr bwMode="gray">
              <a:xfrm>
                <a:off x="1926" y="1341"/>
                <a:ext cx="121" cy="127"/>
              </a:xfrm>
              <a:custGeom>
                <a:avLst/>
                <a:gdLst>
                  <a:gd name="T0" fmla="*/ 106 w 121"/>
                  <a:gd name="T1" fmla="*/ 127 h 127"/>
                  <a:gd name="T2" fmla="*/ 102 w 121"/>
                  <a:gd name="T3" fmla="*/ 121 h 127"/>
                  <a:gd name="T4" fmla="*/ 94 w 121"/>
                  <a:gd name="T5" fmla="*/ 119 h 127"/>
                  <a:gd name="T6" fmla="*/ 98 w 121"/>
                  <a:gd name="T7" fmla="*/ 111 h 127"/>
                  <a:gd name="T8" fmla="*/ 95 w 121"/>
                  <a:gd name="T9" fmla="*/ 102 h 127"/>
                  <a:gd name="T10" fmla="*/ 85 w 121"/>
                  <a:gd name="T11" fmla="*/ 114 h 127"/>
                  <a:gd name="T12" fmla="*/ 77 w 121"/>
                  <a:gd name="T13" fmla="*/ 113 h 127"/>
                  <a:gd name="T14" fmla="*/ 75 w 121"/>
                  <a:gd name="T15" fmla="*/ 100 h 127"/>
                  <a:gd name="T16" fmla="*/ 64 w 121"/>
                  <a:gd name="T17" fmla="*/ 106 h 127"/>
                  <a:gd name="T18" fmla="*/ 58 w 121"/>
                  <a:gd name="T19" fmla="*/ 99 h 127"/>
                  <a:gd name="T20" fmla="*/ 45 w 121"/>
                  <a:gd name="T21" fmla="*/ 104 h 127"/>
                  <a:gd name="T22" fmla="*/ 34 w 121"/>
                  <a:gd name="T23" fmla="*/ 100 h 127"/>
                  <a:gd name="T24" fmla="*/ 11 w 121"/>
                  <a:gd name="T25" fmla="*/ 103 h 127"/>
                  <a:gd name="T26" fmla="*/ 0 w 121"/>
                  <a:gd name="T27" fmla="*/ 93 h 127"/>
                  <a:gd name="T28" fmla="*/ 11 w 121"/>
                  <a:gd name="T29" fmla="*/ 84 h 127"/>
                  <a:gd name="T30" fmla="*/ 3 w 121"/>
                  <a:gd name="T31" fmla="*/ 84 h 127"/>
                  <a:gd name="T32" fmla="*/ 1 w 121"/>
                  <a:gd name="T33" fmla="*/ 79 h 127"/>
                  <a:gd name="T34" fmla="*/ 17 w 121"/>
                  <a:gd name="T35" fmla="*/ 72 h 127"/>
                  <a:gd name="T36" fmla="*/ 18 w 121"/>
                  <a:gd name="T37" fmla="*/ 64 h 127"/>
                  <a:gd name="T38" fmla="*/ 25 w 121"/>
                  <a:gd name="T39" fmla="*/ 59 h 127"/>
                  <a:gd name="T40" fmla="*/ 29 w 121"/>
                  <a:gd name="T41" fmla="*/ 42 h 127"/>
                  <a:gd name="T42" fmla="*/ 41 w 121"/>
                  <a:gd name="T43" fmla="*/ 22 h 127"/>
                  <a:gd name="T44" fmla="*/ 51 w 121"/>
                  <a:gd name="T45" fmla="*/ 4 h 127"/>
                  <a:gd name="T46" fmla="*/ 71 w 121"/>
                  <a:gd name="T47" fmla="*/ 0 h 127"/>
                  <a:gd name="T48" fmla="*/ 46 w 121"/>
                  <a:gd name="T49" fmla="*/ 45 h 127"/>
                  <a:gd name="T50" fmla="*/ 48 w 121"/>
                  <a:gd name="T51" fmla="*/ 51 h 127"/>
                  <a:gd name="T52" fmla="*/ 56 w 121"/>
                  <a:gd name="T53" fmla="*/ 41 h 127"/>
                  <a:gd name="T54" fmla="*/ 65 w 121"/>
                  <a:gd name="T55" fmla="*/ 42 h 127"/>
                  <a:gd name="T56" fmla="*/ 64 w 121"/>
                  <a:gd name="T57" fmla="*/ 53 h 127"/>
                  <a:gd name="T58" fmla="*/ 74 w 121"/>
                  <a:gd name="T59" fmla="*/ 55 h 127"/>
                  <a:gd name="T60" fmla="*/ 74 w 121"/>
                  <a:gd name="T61" fmla="*/ 61 h 127"/>
                  <a:gd name="T62" fmla="*/ 86 w 121"/>
                  <a:gd name="T63" fmla="*/ 56 h 127"/>
                  <a:gd name="T64" fmla="*/ 102 w 121"/>
                  <a:gd name="T65" fmla="*/ 59 h 127"/>
                  <a:gd name="T66" fmla="*/ 99 w 121"/>
                  <a:gd name="T67" fmla="*/ 80 h 127"/>
                  <a:gd name="T68" fmla="*/ 119 w 121"/>
                  <a:gd name="T69" fmla="*/ 77 h 127"/>
                  <a:gd name="T70" fmla="*/ 116 w 121"/>
                  <a:gd name="T71" fmla="*/ 89 h 127"/>
                  <a:gd name="T72" fmla="*/ 108 w 121"/>
                  <a:gd name="T73" fmla="*/ 91 h 127"/>
                  <a:gd name="T74" fmla="*/ 121 w 121"/>
                  <a:gd name="T75" fmla="*/ 97 h 127"/>
                  <a:gd name="T76" fmla="*/ 118 w 121"/>
                  <a:gd name="T77" fmla="*/ 127 h 127"/>
                  <a:gd name="T78" fmla="*/ 106 w 121"/>
                  <a:gd name="T7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1" h="127">
                    <a:moveTo>
                      <a:pt x="106" y="127"/>
                    </a:moveTo>
                    <a:lnTo>
                      <a:pt x="102" y="121"/>
                    </a:lnTo>
                    <a:lnTo>
                      <a:pt x="94" y="119"/>
                    </a:lnTo>
                    <a:lnTo>
                      <a:pt x="98" y="111"/>
                    </a:lnTo>
                    <a:lnTo>
                      <a:pt x="95" y="102"/>
                    </a:lnTo>
                    <a:lnTo>
                      <a:pt x="85" y="114"/>
                    </a:lnTo>
                    <a:lnTo>
                      <a:pt x="77" y="113"/>
                    </a:lnTo>
                    <a:lnTo>
                      <a:pt x="75" y="100"/>
                    </a:lnTo>
                    <a:lnTo>
                      <a:pt x="64" y="106"/>
                    </a:lnTo>
                    <a:lnTo>
                      <a:pt x="58" y="99"/>
                    </a:lnTo>
                    <a:lnTo>
                      <a:pt x="45" y="104"/>
                    </a:lnTo>
                    <a:lnTo>
                      <a:pt x="34" y="100"/>
                    </a:lnTo>
                    <a:lnTo>
                      <a:pt x="11" y="103"/>
                    </a:lnTo>
                    <a:lnTo>
                      <a:pt x="0" y="93"/>
                    </a:lnTo>
                    <a:lnTo>
                      <a:pt x="11" y="84"/>
                    </a:lnTo>
                    <a:lnTo>
                      <a:pt x="3" y="84"/>
                    </a:lnTo>
                    <a:lnTo>
                      <a:pt x="1" y="79"/>
                    </a:lnTo>
                    <a:lnTo>
                      <a:pt x="17" y="72"/>
                    </a:lnTo>
                    <a:lnTo>
                      <a:pt x="18" y="64"/>
                    </a:lnTo>
                    <a:lnTo>
                      <a:pt x="25" y="59"/>
                    </a:lnTo>
                    <a:lnTo>
                      <a:pt x="29" y="42"/>
                    </a:lnTo>
                    <a:lnTo>
                      <a:pt x="41" y="22"/>
                    </a:lnTo>
                    <a:lnTo>
                      <a:pt x="51" y="4"/>
                    </a:lnTo>
                    <a:lnTo>
                      <a:pt x="71" y="0"/>
                    </a:lnTo>
                    <a:lnTo>
                      <a:pt x="46" y="45"/>
                    </a:lnTo>
                    <a:lnTo>
                      <a:pt x="48" y="51"/>
                    </a:lnTo>
                    <a:lnTo>
                      <a:pt x="56" y="41"/>
                    </a:lnTo>
                    <a:lnTo>
                      <a:pt x="65" y="42"/>
                    </a:lnTo>
                    <a:lnTo>
                      <a:pt x="64" y="53"/>
                    </a:lnTo>
                    <a:lnTo>
                      <a:pt x="74" y="55"/>
                    </a:lnTo>
                    <a:lnTo>
                      <a:pt x="74" y="61"/>
                    </a:lnTo>
                    <a:lnTo>
                      <a:pt x="86" y="56"/>
                    </a:lnTo>
                    <a:lnTo>
                      <a:pt x="102" y="59"/>
                    </a:lnTo>
                    <a:lnTo>
                      <a:pt x="99" y="80"/>
                    </a:lnTo>
                    <a:lnTo>
                      <a:pt x="119" y="77"/>
                    </a:lnTo>
                    <a:lnTo>
                      <a:pt x="116" y="89"/>
                    </a:lnTo>
                    <a:lnTo>
                      <a:pt x="108" y="91"/>
                    </a:lnTo>
                    <a:lnTo>
                      <a:pt x="121" y="97"/>
                    </a:lnTo>
                    <a:lnTo>
                      <a:pt x="118" y="127"/>
                    </a:lnTo>
                    <a:lnTo>
                      <a:pt x="106" y="1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" name="Freeform 1981"/>
              <p:cNvSpPr>
                <a:spLocks noEditPoints="1"/>
              </p:cNvSpPr>
              <p:nvPr/>
            </p:nvSpPr>
            <p:spPr bwMode="gray">
              <a:xfrm>
                <a:off x="1926" y="1340"/>
                <a:ext cx="121" cy="128"/>
              </a:xfrm>
              <a:custGeom>
                <a:avLst/>
                <a:gdLst>
                  <a:gd name="T0" fmla="*/ 46 w 121"/>
                  <a:gd name="T1" fmla="*/ 46 h 128"/>
                  <a:gd name="T2" fmla="*/ 56 w 121"/>
                  <a:gd name="T3" fmla="*/ 42 h 128"/>
                  <a:gd name="T4" fmla="*/ 64 w 121"/>
                  <a:gd name="T5" fmla="*/ 54 h 128"/>
                  <a:gd name="T6" fmla="*/ 73 w 121"/>
                  <a:gd name="T7" fmla="*/ 62 h 128"/>
                  <a:gd name="T8" fmla="*/ 102 w 121"/>
                  <a:gd name="T9" fmla="*/ 60 h 128"/>
                  <a:gd name="T10" fmla="*/ 119 w 121"/>
                  <a:gd name="T11" fmla="*/ 78 h 128"/>
                  <a:gd name="T12" fmla="*/ 108 w 121"/>
                  <a:gd name="T13" fmla="*/ 92 h 128"/>
                  <a:gd name="T14" fmla="*/ 118 w 121"/>
                  <a:gd name="T15" fmla="*/ 128 h 128"/>
                  <a:gd name="T16" fmla="*/ 103 w 121"/>
                  <a:gd name="T17" fmla="*/ 121 h 128"/>
                  <a:gd name="T18" fmla="*/ 98 w 121"/>
                  <a:gd name="T19" fmla="*/ 113 h 128"/>
                  <a:gd name="T20" fmla="*/ 85 w 121"/>
                  <a:gd name="T21" fmla="*/ 114 h 128"/>
                  <a:gd name="T22" fmla="*/ 75 w 121"/>
                  <a:gd name="T23" fmla="*/ 101 h 128"/>
                  <a:gd name="T24" fmla="*/ 58 w 121"/>
                  <a:gd name="T25" fmla="*/ 100 h 128"/>
                  <a:gd name="T26" fmla="*/ 34 w 121"/>
                  <a:gd name="T27" fmla="*/ 101 h 128"/>
                  <a:gd name="T28" fmla="*/ 1 w 121"/>
                  <a:gd name="T29" fmla="*/ 94 h 128"/>
                  <a:gd name="T30" fmla="*/ 4 w 121"/>
                  <a:gd name="T31" fmla="*/ 85 h 128"/>
                  <a:gd name="T32" fmla="*/ 18 w 121"/>
                  <a:gd name="T33" fmla="*/ 73 h 128"/>
                  <a:gd name="T34" fmla="*/ 25 w 121"/>
                  <a:gd name="T35" fmla="*/ 60 h 128"/>
                  <a:gd name="T36" fmla="*/ 41 w 121"/>
                  <a:gd name="T37" fmla="*/ 23 h 128"/>
                  <a:gd name="T38" fmla="*/ 71 w 121"/>
                  <a:gd name="T39" fmla="*/ 1 h 128"/>
                  <a:gd name="T40" fmla="*/ 71 w 121"/>
                  <a:gd name="T41" fmla="*/ 1 h 128"/>
                  <a:gd name="T42" fmla="*/ 51 w 121"/>
                  <a:gd name="T43" fmla="*/ 5 h 128"/>
                  <a:gd name="T44" fmla="*/ 41 w 121"/>
                  <a:gd name="T45" fmla="*/ 23 h 128"/>
                  <a:gd name="T46" fmla="*/ 29 w 121"/>
                  <a:gd name="T47" fmla="*/ 42 h 128"/>
                  <a:gd name="T48" fmla="*/ 25 w 121"/>
                  <a:gd name="T49" fmla="*/ 60 h 128"/>
                  <a:gd name="T50" fmla="*/ 18 w 121"/>
                  <a:gd name="T51" fmla="*/ 65 h 128"/>
                  <a:gd name="T52" fmla="*/ 17 w 121"/>
                  <a:gd name="T53" fmla="*/ 72 h 128"/>
                  <a:gd name="T54" fmla="*/ 1 w 121"/>
                  <a:gd name="T55" fmla="*/ 80 h 128"/>
                  <a:gd name="T56" fmla="*/ 3 w 121"/>
                  <a:gd name="T57" fmla="*/ 85 h 128"/>
                  <a:gd name="T58" fmla="*/ 4 w 121"/>
                  <a:gd name="T59" fmla="*/ 86 h 128"/>
                  <a:gd name="T60" fmla="*/ 0 w 121"/>
                  <a:gd name="T61" fmla="*/ 94 h 128"/>
                  <a:gd name="T62" fmla="*/ 0 w 121"/>
                  <a:gd name="T63" fmla="*/ 94 h 128"/>
                  <a:gd name="T64" fmla="*/ 11 w 121"/>
                  <a:gd name="T65" fmla="*/ 104 h 128"/>
                  <a:gd name="T66" fmla="*/ 34 w 121"/>
                  <a:gd name="T67" fmla="*/ 101 h 128"/>
                  <a:gd name="T68" fmla="*/ 45 w 121"/>
                  <a:gd name="T69" fmla="*/ 105 h 128"/>
                  <a:gd name="T70" fmla="*/ 58 w 121"/>
                  <a:gd name="T71" fmla="*/ 101 h 128"/>
                  <a:gd name="T72" fmla="*/ 64 w 121"/>
                  <a:gd name="T73" fmla="*/ 107 h 128"/>
                  <a:gd name="T74" fmla="*/ 75 w 121"/>
                  <a:gd name="T75" fmla="*/ 101 h 128"/>
                  <a:gd name="T76" fmla="*/ 77 w 121"/>
                  <a:gd name="T77" fmla="*/ 114 h 128"/>
                  <a:gd name="T78" fmla="*/ 85 w 121"/>
                  <a:gd name="T79" fmla="*/ 115 h 128"/>
                  <a:gd name="T80" fmla="*/ 85 w 121"/>
                  <a:gd name="T81" fmla="*/ 115 h 128"/>
                  <a:gd name="T82" fmla="*/ 97 w 121"/>
                  <a:gd name="T83" fmla="*/ 112 h 128"/>
                  <a:gd name="T84" fmla="*/ 93 w 121"/>
                  <a:gd name="T85" fmla="*/ 120 h 128"/>
                  <a:gd name="T86" fmla="*/ 102 w 121"/>
                  <a:gd name="T87" fmla="*/ 122 h 128"/>
                  <a:gd name="T88" fmla="*/ 106 w 121"/>
                  <a:gd name="T89" fmla="*/ 128 h 128"/>
                  <a:gd name="T90" fmla="*/ 118 w 121"/>
                  <a:gd name="T91" fmla="*/ 128 h 128"/>
                  <a:gd name="T92" fmla="*/ 118 w 121"/>
                  <a:gd name="T93" fmla="*/ 128 h 128"/>
                  <a:gd name="T94" fmla="*/ 121 w 121"/>
                  <a:gd name="T95" fmla="*/ 98 h 128"/>
                  <a:gd name="T96" fmla="*/ 108 w 121"/>
                  <a:gd name="T97" fmla="*/ 92 h 128"/>
                  <a:gd name="T98" fmla="*/ 116 w 121"/>
                  <a:gd name="T99" fmla="*/ 90 h 128"/>
                  <a:gd name="T100" fmla="*/ 119 w 121"/>
                  <a:gd name="T101" fmla="*/ 78 h 128"/>
                  <a:gd name="T102" fmla="*/ 118 w 121"/>
                  <a:gd name="T103" fmla="*/ 78 h 128"/>
                  <a:gd name="T104" fmla="*/ 102 w 121"/>
                  <a:gd name="T105" fmla="*/ 60 h 128"/>
                  <a:gd name="T106" fmla="*/ 102 w 121"/>
                  <a:gd name="T107" fmla="*/ 60 h 128"/>
                  <a:gd name="T108" fmla="*/ 86 w 121"/>
                  <a:gd name="T109" fmla="*/ 57 h 128"/>
                  <a:gd name="T110" fmla="*/ 74 w 121"/>
                  <a:gd name="T111" fmla="*/ 61 h 128"/>
                  <a:gd name="T112" fmla="*/ 74 w 121"/>
                  <a:gd name="T113" fmla="*/ 56 h 128"/>
                  <a:gd name="T114" fmla="*/ 64 w 121"/>
                  <a:gd name="T115" fmla="*/ 54 h 128"/>
                  <a:gd name="T116" fmla="*/ 65 w 121"/>
                  <a:gd name="T117" fmla="*/ 43 h 128"/>
                  <a:gd name="T118" fmla="*/ 56 w 121"/>
                  <a:gd name="T119" fmla="*/ 42 h 128"/>
                  <a:gd name="T120" fmla="*/ 56 w 121"/>
                  <a:gd name="T121" fmla="*/ 42 h 128"/>
                  <a:gd name="T122" fmla="*/ 46 w 121"/>
                  <a:gd name="T123" fmla="*/ 46 h 128"/>
                  <a:gd name="T124" fmla="*/ 71 w 121"/>
                  <a:gd name="T12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1" h="128">
                    <a:moveTo>
                      <a:pt x="71" y="1"/>
                    </a:moveTo>
                    <a:lnTo>
                      <a:pt x="46" y="46"/>
                    </a:lnTo>
                    <a:lnTo>
                      <a:pt x="48" y="52"/>
                    </a:lnTo>
                    <a:lnTo>
                      <a:pt x="56" y="42"/>
                    </a:lnTo>
                    <a:lnTo>
                      <a:pt x="65" y="44"/>
                    </a:lnTo>
                    <a:lnTo>
                      <a:pt x="64" y="54"/>
                    </a:lnTo>
                    <a:lnTo>
                      <a:pt x="73" y="56"/>
                    </a:lnTo>
                    <a:lnTo>
                      <a:pt x="73" y="62"/>
                    </a:lnTo>
                    <a:lnTo>
                      <a:pt x="86" y="57"/>
                    </a:lnTo>
                    <a:lnTo>
                      <a:pt x="102" y="60"/>
                    </a:lnTo>
                    <a:lnTo>
                      <a:pt x="99" y="82"/>
                    </a:lnTo>
                    <a:lnTo>
                      <a:pt x="119" y="78"/>
                    </a:lnTo>
                    <a:lnTo>
                      <a:pt x="116" y="90"/>
                    </a:lnTo>
                    <a:lnTo>
                      <a:pt x="108" y="92"/>
                    </a:lnTo>
                    <a:lnTo>
                      <a:pt x="120" y="98"/>
                    </a:lnTo>
                    <a:lnTo>
                      <a:pt x="118" y="128"/>
                    </a:lnTo>
                    <a:lnTo>
                      <a:pt x="106" y="128"/>
                    </a:lnTo>
                    <a:lnTo>
                      <a:pt x="103" y="121"/>
                    </a:lnTo>
                    <a:lnTo>
                      <a:pt x="94" y="120"/>
                    </a:lnTo>
                    <a:lnTo>
                      <a:pt x="98" y="113"/>
                    </a:lnTo>
                    <a:lnTo>
                      <a:pt x="95" y="103"/>
                    </a:lnTo>
                    <a:lnTo>
                      <a:pt x="85" y="114"/>
                    </a:lnTo>
                    <a:lnTo>
                      <a:pt x="77" y="113"/>
                    </a:lnTo>
                    <a:lnTo>
                      <a:pt x="75" y="101"/>
                    </a:lnTo>
                    <a:lnTo>
                      <a:pt x="64" y="106"/>
                    </a:lnTo>
                    <a:lnTo>
                      <a:pt x="58" y="100"/>
                    </a:lnTo>
                    <a:lnTo>
                      <a:pt x="45" y="105"/>
                    </a:lnTo>
                    <a:lnTo>
                      <a:pt x="34" y="101"/>
                    </a:lnTo>
                    <a:lnTo>
                      <a:pt x="11" y="104"/>
                    </a:lnTo>
                    <a:lnTo>
                      <a:pt x="1" y="94"/>
                    </a:lnTo>
                    <a:lnTo>
                      <a:pt x="12" y="84"/>
                    </a:lnTo>
                    <a:lnTo>
                      <a:pt x="4" y="85"/>
                    </a:lnTo>
                    <a:lnTo>
                      <a:pt x="2" y="80"/>
                    </a:lnTo>
                    <a:lnTo>
                      <a:pt x="18" y="73"/>
                    </a:lnTo>
                    <a:lnTo>
                      <a:pt x="19" y="66"/>
                    </a:lnTo>
                    <a:lnTo>
                      <a:pt x="25" y="60"/>
                    </a:lnTo>
                    <a:lnTo>
                      <a:pt x="29" y="43"/>
                    </a:lnTo>
                    <a:lnTo>
                      <a:pt x="41" y="23"/>
                    </a:lnTo>
                    <a:lnTo>
                      <a:pt x="52" y="5"/>
                    </a:lnTo>
                    <a:lnTo>
                      <a:pt x="71" y="1"/>
                    </a:lnTo>
                    <a:close/>
                    <a:moveTo>
                      <a:pt x="71" y="0"/>
                    </a:moveTo>
                    <a:lnTo>
                      <a:pt x="71" y="1"/>
                    </a:lnTo>
                    <a:lnTo>
                      <a:pt x="52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41" y="23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9" y="43"/>
                    </a:lnTo>
                    <a:lnTo>
                      <a:pt x="25" y="60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8" y="66"/>
                    </a:lnTo>
                    <a:lnTo>
                      <a:pt x="17" y="72"/>
                    </a:lnTo>
                    <a:lnTo>
                      <a:pt x="1" y="79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3" y="85"/>
                    </a:lnTo>
                    <a:lnTo>
                      <a:pt x="3" y="86"/>
                    </a:lnTo>
                    <a:lnTo>
                      <a:pt x="4" y="86"/>
                    </a:lnTo>
                    <a:lnTo>
                      <a:pt x="11" y="85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11" y="104"/>
                    </a:lnTo>
                    <a:lnTo>
                      <a:pt x="11" y="104"/>
                    </a:lnTo>
                    <a:lnTo>
                      <a:pt x="11" y="104"/>
                    </a:lnTo>
                    <a:lnTo>
                      <a:pt x="34" y="101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58" y="101"/>
                    </a:lnTo>
                    <a:lnTo>
                      <a:pt x="64" y="107"/>
                    </a:lnTo>
                    <a:lnTo>
                      <a:pt x="64" y="107"/>
                    </a:lnTo>
                    <a:lnTo>
                      <a:pt x="64" y="107"/>
                    </a:lnTo>
                    <a:lnTo>
                      <a:pt x="75" y="101"/>
                    </a:lnTo>
                    <a:lnTo>
                      <a:pt x="77" y="113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85" y="115"/>
                    </a:lnTo>
                    <a:lnTo>
                      <a:pt x="85" y="115"/>
                    </a:lnTo>
                    <a:lnTo>
                      <a:pt x="85" y="115"/>
                    </a:lnTo>
                    <a:lnTo>
                      <a:pt x="95" y="104"/>
                    </a:lnTo>
                    <a:lnTo>
                      <a:pt x="97" y="112"/>
                    </a:lnTo>
                    <a:lnTo>
                      <a:pt x="94" y="119"/>
                    </a:lnTo>
                    <a:lnTo>
                      <a:pt x="93" y="120"/>
                    </a:lnTo>
                    <a:lnTo>
                      <a:pt x="94" y="120"/>
                    </a:lnTo>
                    <a:lnTo>
                      <a:pt x="102" y="122"/>
                    </a:lnTo>
                    <a:lnTo>
                      <a:pt x="106" y="128"/>
                    </a:lnTo>
                    <a:lnTo>
                      <a:pt x="106" y="128"/>
                    </a:lnTo>
                    <a:lnTo>
                      <a:pt x="106" y="128"/>
                    </a:lnTo>
                    <a:lnTo>
                      <a:pt x="118" y="128"/>
                    </a:lnTo>
                    <a:lnTo>
                      <a:pt x="118" y="128"/>
                    </a:lnTo>
                    <a:lnTo>
                      <a:pt x="118" y="12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08" y="92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9" y="78"/>
                    </a:lnTo>
                    <a:lnTo>
                      <a:pt x="119" y="77"/>
                    </a:lnTo>
                    <a:lnTo>
                      <a:pt x="118" y="78"/>
                    </a:lnTo>
                    <a:lnTo>
                      <a:pt x="99" y="81"/>
                    </a:lnTo>
                    <a:lnTo>
                      <a:pt x="102" y="60"/>
                    </a:lnTo>
                    <a:lnTo>
                      <a:pt x="102" y="60"/>
                    </a:lnTo>
                    <a:lnTo>
                      <a:pt x="102" y="60"/>
                    </a:lnTo>
                    <a:lnTo>
                      <a:pt x="87" y="57"/>
                    </a:lnTo>
                    <a:lnTo>
                      <a:pt x="86" y="57"/>
                    </a:lnTo>
                    <a:lnTo>
                      <a:pt x="86" y="57"/>
                    </a:lnTo>
                    <a:lnTo>
                      <a:pt x="74" y="61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3" y="56"/>
                    </a:lnTo>
                    <a:lnTo>
                      <a:pt x="64" y="5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5" y="43"/>
                    </a:lnTo>
                    <a:lnTo>
                      <a:pt x="56" y="42"/>
                    </a:lnTo>
                    <a:lnTo>
                      <a:pt x="56" y="42"/>
                    </a:lnTo>
                    <a:lnTo>
                      <a:pt x="56" y="42"/>
                    </a:lnTo>
                    <a:lnTo>
                      <a:pt x="48" y="51"/>
                    </a:lnTo>
                    <a:lnTo>
                      <a:pt x="46" y="46"/>
                    </a:lnTo>
                    <a:lnTo>
                      <a:pt x="71" y="1"/>
                    </a:lnTo>
                    <a:lnTo>
                      <a:pt x="71" y="0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" name="Freeform 1982"/>
              <p:cNvSpPr>
                <a:spLocks noEditPoints="1"/>
              </p:cNvSpPr>
              <p:nvPr/>
            </p:nvSpPr>
            <p:spPr bwMode="gray">
              <a:xfrm>
                <a:off x="1926" y="1340"/>
                <a:ext cx="121" cy="128"/>
              </a:xfrm>
              <a:custGeom>
                <a:avLst/>
                <a:gdLst>
                  <a:gd name="T0" fmla="*/ 46 w 121"/>
                  <a:gd name="T1" fmla="*/ 46 h 128"/>
                  <a:gd name="T2" fmla="*/ 56 w 121"/>
                  <a:gd name="T3" fmla="*/ 42 h 128"/>
                  <a:gd name="T4" fmla="*/ 64 w 121"/>
                  <a:gd name="T5" fmla="*/ 54 h 128"/>
                  <a:gd name="T6" fmla="*/ 73 w 121"/>
                  <a:gd name="T7" fmla="*/ 62 h 128"/>
                  <a:gd name="T8" fmla="*/ 102 w 121"/>
                  <a:gd name="T9" fmla="*/ 60 h 128"/>
                  <a:gd name="T10" fmla="*/ 119 w 121"/>
                  <a:gd name="T11" fmla="*/ 78 h 128"/>
                  <a:gd name="T12" fmla="*/ 108 w 121"/>
                  <a:gd name="T13" fmla="*/ 92 h 128"/>
                  <a:gd name="T14" fmla="*/ 118 w 121"/>
                  <a:gd name="T15" fmla="*/ 128 h 128"/>
                  <a:gd name="T16" fmla="*/ 103 w 121"/>
                  <a:gd name="T17" fmla="*/ 121 h 128"/>
                  <a:gd name="T18" fmla="*/ 98 w 121"/>
                  <a:gd name="T19" fmla="*/ 113 h 128"/>
                  <a:gd name="T20" fmla="*/ 85 w 121"/>
                  <a:gd name="T21" fmla="*/ 114 h 128"/>
                  <a:gd name="T22" fmla="*/ 75 w 121"/>
                  <a:gd name="T23" fmla="*/ 101 h 128"/>
                  <a:gd name="T24" fmla="*/ 58 w 121"/>
                  <a:gd name="T25" fmla="*/ 100 h 128"/>
                  <a:gd name="T26" fmla="*/ 34 w 121"/>
                  <a:gd name="T27" fmla="*/ 101 h 128"/>
                  <a:gd name="T28" fmla="*/ 1 w 121"/>
                  <a:gd name="T29" fmla="*/ 94 h 128"/>
                  <a:gd name="T30" fmla="*/ 4 w 121"/>
                  <a:gd name="T31" fmla="*/ 85 h 128"/>
                  <a:gd name="T32" fmla="*/ 18 w 121"/>
                  <a:gd name="T33" fmla="*/ 73 h 128"/>
                  <a:gd name="T34" fmla="*/ 25 w 121"/>
                  <a:gd name="T35" fmla="*/ 60 h 128"/>
                  <a:gd name="T36" fmla="*/ 41 w 121"/>
                  <a:gd name="T37" fmla="*/ 23 h 128"/>
                  <a:gd name="T38" fmla="*/ 71 w 121"/>
                  <a:gd name="T39" fmla="*/ 1 h 128"/>
                  <a:gd name="T40" fmla="*/ 71 w 121"/>
                  <a:gd name="T41" fmla="*/ 1 h 128"/>
                  <a:gd name="T42" fmla="*/ 51 w 121"/>
                  <a:gd name="T43" fmla="*/ 5 h 128"/>
                  <a:gd name="T44" fmla="*/ 41 w 121"/>
                  <a:gd name="T45" fmla="*/ 23 h 128"/>
                  <a:gd name="T46" fmla="*/ 29 w 121"/>
                  <a:gd name="T47" fmla="*/ 42 h 128"/>
                  <a:gd name="T48" fmla="*/ 25 w 121"/>
                  <a:gd name="T49" fmla="*/ 60 h 128"/>
                  <a:gd name="T50" fmla="*/ 18 w 121"/>
                  <a:gd name="T51" fmla="*/ 65 h 128"/>
                  <a:gd name="T52" fmla="*/ 17 w 121"/>
                  <a:gd name="T53" fmla="*/ 72 h 128"/>
                  <a:gd name="T54" fmla="*/ 1 w 121"/>
                  <a:gd name="T55" fmla="*/ 80 h 128"/>
                  <a:gd name="T56" fmla="*/ 3 w 121"/>
                  <a:gd name="T57" fmla="*/ 85 h 128"/>
                  <a:gd name="T58" fmla="*/ 4 w 121"/>
                  <a:gd name="T59" fmla="*/ 86 h 128"/>
                  <a:gd name="T60" fmla="*/ 0 w 121"/>
                  <a:gd name="T61" fmla="*/ 94 h 128"/>
                  <a:gd name="T62" fmla="*/ 0 w 121"/>
                  <a:gd name="T63" fmla="*/ 94 h 128"/>
                  <a:gd name="T64" fmla="*/ 11 w 121"/>
                  <a:gd name="T65" fmla="*/ 104 h 128"/>
                  <a:gd name="T66" fmla="*/ 34 w 121"/>
                  <a:gd name="T67" fmla="*/ 101 h 128"/>
                  <a:gd name="T68" fmla="*/ 45 w 121"/>
                  <a:gd name="T69" fmla="*/ 105 h 128"/>
                  <a:gd name="T70" fmla="*/ 58 w 121"/>
                  <a:gd name="T71" fmla="*/ 101 h 128"/>
                  <a:gd name="T72" fmla="*/ 64 w 121"/>
                  <a:gd name="T73" fmla="*/ 107 h 128"/>
                  <a:gd name="T74" fmla="*/ 75 w 121"/>
                  <a:gd name="T75" fmla="*/ 101 h 128"/>
                  <a:gd name="T76" fmla="*/ 77 w 121"/>
                  <a:gd name="T77" fmla="*/ 114 h 128"/>
                  <a:gd name="T78" fmla="*/ 85 w 121"/>
                  <a:gd name="T79" fmla="*/ 115 h 128"/>
                  <a:gd name="T80" fmla="*/ 85 w 121"/>
                  <a:gd name="T81" fmla="*/ 115 h 128"/>
                  <a:gd name="T82" fmla="*/ 97 w 121"/>
                  <a:gd name="T83" fmla="*/ 112 h 128"/>
                  <a:gd name="T84" fmla="*/ 93 w 121"/>
                  <a:gd name="T85" fmla="*/ 120 h 128"/>
                  <a:gd name="T86" fmla="*/ 102 w 121"/>
                  <a:gd name="T87" fmla="*/ 122 h 128"/>
                  <a:gd name="T88" fmla="*/ 106 w 121"/>
                  <a:gd name="T89" fmla="*/ 128 h 128"/>
                  <a:gd name="T90" fmla="*/ 118 w 121"/>
                  <a:gd name="T91" fmla="*/ 128 h 128"/>
                  <a:gd name="T92" fmla="*/ 118 w 121"/>
                  <a:gd name="T93" fmla="*/ 128 h 128"/>
                  <a:gd name="T94" fmla="*/ 121 w 121"/>
                  <a:gd name="T95" fmla="*/ 98 h 128"/>
                  <a:gd name="T96" fmla="*/ 108 w 121"/>
                  <a:gd name="T97" fmla="*/ 92 h 128"/>
                  <a:gd name="T98" fmla="*/ 116 w 121"/>
                  <a:gd name="T99" fmla="*/ 90 h 128"/>
                  <a:gd name="T100" fmla="*/ 119 w 121"/>
                  <a:gd name="T101" fmla="*/ 78 h 128"/>
                  <a:gd name="T102" fmla="*/ 118 w 121"/>
                  <a:gd name="T103" fmla="*/ 78 h 128"/>
                  <a:gd name="T104" fmla="*/ 102 w 121"/>
                  <a:gd name="T105" fmla="*/ 60 h 128"/>
                  <a:gd name="T106" fmla="*/ 102 w 121"/>
                  <a:gd name="T107" fmla="*/ 60 h 128"/>
                  <a:gd name="T108" fmla="*/ 86 w 121"/>
                  <a:gd name="T109" fmla="*/ 57 h 128"/>
                  <a:gd name="T110" fmla="*/ 74 w 121"/>
                  <a:gd name="T111" fmla="*/ 61 h 128"/>
                  <a:gd name="T112" fmla="*/ 74 w 121"/>
                  <a:gd name="T113" fmla="*/ 56 h 128"/>
                  <a:gd name="T114" fmla="*/ 64 w 121"/>
                  <a:gd name="T115" fmla="*/ 54 h 128"/>
                  <a:gd name="T116" fmla="*/ 65 w 121"/>
                  <a:gd name="T117" fmla="*/ 43 h 128"/>
                  <a:gd name="T118" fmla="*/ 56 w 121"/>
                  <a:gd name="T119" fmla="*/ 42 h 128"/>
                  <a:gd name="T120" fmla="*/ 56 w 121"/>
                  <a:gd name="T121" fmla="*/ 42 h 128"/>
                  <a:gd name="T122" fmla="*/ 46 w 121"/>
                  <a:gd name="T123" fmla="*/ 46 h 128"/>
                  <a:gd name="T124" fmla="*/ 71 w 121"/>
                  <a:gd name="T12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1" h="128">
                    <a:moveTo>
                      <a:pt x="71" y="1"/>
                    </a:moveTo>
                    <a:lnTo>
                      <a:pt x="46" y="46"/>
                    </a:lnTo>
                    <a:lnTo>
                      <a:pt x="48" y="52"/>
                    </a:lnTo>
                    <a:lnTo>
                      <a:pt x="56" y="42"/>
                    </a:lnTo>
                    <a:lnTo>
                      <a:pt x="65" y="44"/>
                    </a:lnTo>
                    <a:lnTo>
                      <a:pt x="64" y="54"/>
                    </a:lnTo>
                    <a:lnTo>
                      <a:pt x="73" y="56"/>
                    </a:lnTo>
                    <a:lnTo>
                      <a:pt x="73" y="62"/>
                    </a:lnTo>
                    <a:lnTo>
                      <a:pt x="86" y="57"/>
                    </a:lnTo>
                    <a:lnTo>
                      <a:pt x="102" y="60"/>
                    </a:lnTo>
                    <a:lnTo>
                      <a:pt x="99" y="82"/>
                    </a:lnTo>
                    <a:lnTo>
                      <a:pt x="119" y="78"/>
                    </a:lnTo>
                    <a:lnTo>
                      <a:pt x="116" y="90"/>
                    </a:lnTo>
                    <a:lnTo>
                      <a:pt x="108" y="92"/>
                    </a:lnTo>
                    <a:lnTo>
                      <a:pt x="120" y="98"/>
                    </a:lnTo>
                    <a:lnTo>
                      <a:pt x="118" y="128"/>
                    </a:lnTo>
                    <a:lnTo>
                      <a:pt x="106" y="128"/>
                    </a:lnTo>
                    <a:lnTo>
                      <a:pt x="103" y="121"/>
                    </a:lnTo>
                    <a:lnTo>
                      <a:pt x="94" y="120"/>
                    </a:lnTo>
                    <a:lnTo>
                      <a:pt x="98" y="113"/>
                    </a:lnTo>
                    <a:lnTo>
                      <a:pt x="95" y="103"/>
                    </a:lnTo>
                    <a:lnTo>
                      <a:pt x="85" y="114"/>
                    </a:lnTo>
                    <a:lnTo>
                      <a:pt x="77" y="113"/>
                    </a:lnTo>
                    <a:lnTo>
                      <a:pt x="75" y="101"/>
                    </a:lnTo>
                    <a:lnTo>
                      <a:pt x="64" y="106"/>
                    </a:lnTo>
                    <a:lnTo>
                      <a:pt x="58" y="100"/>
                    </a:lnTo>
                    <a:lnTo>
                      <a:pt x="45" y="105"/>
                    </a:lnTo>
                    <a:lnTo>
                      <a:pt x="34" y="101"/>
                    </a:lnTo>
                    <a:lnTo>
                      <a:pt x="11" y="104"/>
                    </a:lnTo>
                    <a:lnTo>
                      <a:pt x="1" y="94"/>
                    </a:lnTo>
                    <a:lnTo>
                      <a:pt x="12" y="84"/>
                    </a:lnTo>
                    <a:lnTo>
                      <a:pt x="4" y="85"/>
                    </a:lnTo>
                    <a:lnTo>
                      <a:pt x="2" y="80"/>
                    </a:lnTo>
                    <a:lnTo>
                      <a:pt x="18" y="73"/>
                    </a:lnTo>
                    <a:lnTo>
                      <a:pt x="19" y="66"/>
                    </a:lnTo>
                    <a:lnTo>
                      <a:pt x="25" y="60"/>
                    </a:lnTo>
                    <a:lnTo>
                      <a:pt x="29" y="43"/>
                    </a:lnTo>
                    <a:lnTo>
                      <a:pt x="41" y="23"/>
                    </a:lnTo>
                    <a:lnTo>
                      <a:pt x="52" y="5"/>
                    </a:lnTo>
                    <a:lnTo>
                      <a:pt x="71" y="1"/>
                    </a:lnTo>
                    <a:moveTo>
                      <a:pt x="71" y="0"/>
                    </a:moveTo>
                    <a:lnTo>
                      <a:pt x="71" y="1"/>
                    </a:lnTo>
                    <a:lnTo>
                      <a:pt x="52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41" y="23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9" y="43"/>
                    </a:lnTo>
                    <a:lnTo>
                      <a:pt x="25" y="60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8" y="66"/>
                    </a:lnTo>
                    <a:lnTo>
                      <a:pt x="17" y="72"/>
                    </a:lnTo>
                    <a:lnTo>
                      <a:pt x="1" y="79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3" y="85"/>
                    </a:lnTo>
                    <a:lnTo>
                      <a:pt x="3" y="86"/>
                    </a:lnTo>
                    <a:lnTo>
                      <a:pt x="4" y="86"/>
                    </a:lnTo>
                    <a:lnTo>
                      <a:pt x="11" y="85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11" y="104"/>
                    </a:lnTo>
                    <a:lnTo>
                      <a:pt x="11" y="104"/>
                    </a:lnTo>
                    <a:lnTo>
                      <a:pt x="11" y="104"/>
                    </a:lnTo>
                    <a:lnTo>
                      <a:pt x="34" y="101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58" y="101"/>
                    </a:lnTo>
                    <a:lnTo>
                      <a:pt x="64" y="107"/>
                    </a:lnTo>
                    <a:lnTo>
                      <a:pt x="64" y="107"/>
                    </a:lnTo>
                    <a:lnTo>
                      <a:pt x="64" y="107"/>
                    </a:lnTo>
                    <a:lnTo>
                      <a:pt x="75" y="101"/>
                    </a:lnTo>
                    <a:lnTo>
                      <a:pt x="77" y="113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85" y="115"/>
                    </a:lnTo>
                    <a:lnTo>
                      <a:pt x="85" y="115"/>
                    </a:lnTo>
                    <a:lnTo>
                      <a:pt x="85" y="115"/>
                    </a:lnTo>
                    <a:lnTo>
                      <a:pt x="95" y="104"/>
                    </a:lnTo>
                    <a:lnTo>
                      <a:pt x="97" y="112"/>
                    </a:lnTo>
                    <a:lnTo>
                      <a:pt x="94" y="119"/>
                    </a:lnTo>
                    <a:lnTo>
                      <a:pt x="93" y="120"/>
                    </a:lnTo>
                    <a:lnTo>
                      <a:pt x="94" y="120"/>
                    </a:lnTo>
                    <a:lnTo>
                      <a:pt x="102" y="122"/>
                    </a:lnTo>
                    <a:lnTo>
                      <a:pt x="106" y="128"/>
                    </a:lnTo>
                    <a:lnTo>
                      <a:pt x="106" y="128"/>
                    </a:lnTo>
                    <a:lnTo>
                      <a:pt x="106" y="128"/>
                    </a:lnTo>
                    <a:lnTo>
                      <a:pt x="118" y="128"/>
                    </a:lnTo>
                    <a:lnTo>
                      <a:pt x="118" y="128"/>
                    </a:lnTo>
                    <a:lnTo>
                      <a:pt x="118" y="12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08" y="92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9" y="78"/>
                    </a:lnTo>
                    <a:lnTo>
                      <a:pt x="119" y="77"/>
                    </a:lnTo>
                    <a:lnTo>
                      <a:pt x="118" y="78"/>
                    </a:lnTo>
                    <a:lnTo>
                      <a:pt x="99" y="81"/>
                    </a:lnTo>
                    <a:lnTo>
                      <a:pt x="102" y="60"/>
                    </a:lnTo>
                    <a:lnTo>
                      <a:pt x="102" y="60"/>
                    </a:lnTo>
                    <a:lnTo>
                      <a:pt x="102" y="60"/>
                    </a:lnTo>
                    <a:lnTo>
                      <a:pt x="87" y="57"/>
                    </a:lnTo>
                    <a:lnTo>
                      <a:pt x="86" y="57"/>
                    </a:lnTo>
                    <a:lnTo>
                      <a:pt x="86" y="57"/>
                    </a:lnTo>
                    <a:lnTo>
                      <a:pt x="74" y="61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3" y="56"/>
                    </a:lnTo>
                    <a:lnTo>
                      <a:pt x="64" y="5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5" y="43"/>
                    </a:lnTo>
                    <a:lnTo>
                      <a:pt x="56" y="42"/>
                    </a:lnTo>
                    <a:lnTo>
                      <a:pt x="56" y="42"/>
                    </a:lnTo>
                    <a:lnTo>
                      <a:pt x="56" y="42"/>
                    </a:lnTo>
                    <a:lnTo>
                      <a:pt x="48" y="51"/>
                    </a:lnTo>
                    <a:lnTo>
                      <a:pt x="46" y="46"/>
                    </a:lnTo>
                    <a:lnTo>
                      <a:pt x="71" y="1"/>
                    </a:lnTo>
                    <a:lnTo>
                      <a:pt x="71" y="0"/>
                    </a:lnTo>
                    <a:lnTo>
                      <a:pt x="7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" name="Freeform 1983"/>
              <p:cNvSpPr>
                <a:spLocks/>
              </p:cNvSpPr>
              <p:nvPr/>
            </p:nvSpPr>
            <p:spPr bwMode="gray">
              <a:xfrm>
                <a:off x="1890" y="1456"/>
                <a:ext cx="19" cy="31"/>
              </a:xfrm>
              <a:custGeom>
                <a:avLst/>
                <a:gdLst>
                  <a:gd name="T0" fmla="*/ 0 w 19"/>
                  <a:gd name="T1" fmla="*/ 22 h 31"/>
                  <a:gd name="T2" fmla="*/ 7 w 19"/>
                  <a:gd name="T3" fmla="*/ 12 h 31"/>
                  <a:gd name="T4" fmla="*/ 12 w 19"/>
                  <a:gd name="T5" fmla="*/ 0 h 31"/>
                  <a:gd name="T6" fmla="*/ 19 w 19"/>
                  <a:gd name="T7" fmla="*/ 2 h 31"/>
                  <a:gd name="T8" fmla="*/ 18 w 19"/>
                  <a:gd name="T9" fmla="*/ 13 h 31"/>
                  <a:gd name="T10" fmla="*/ 10 w 19"/>
                  <a:gd name="T11" fmla="*/ 25 h 31"/>
                  <a:gd name="T12" fmla="*/ 4 w 19"/>
                  <a:gd name="T13" fmla="*/ 31 h 31"/>
                  <a:gd name="T14" fmla="*/ 0 w 19"/>
                  <a:gd name="T1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1">
                    <a:moveTo>
                      <a:pt x="0" y="22"/>
                    </a:moveTo>
                    <a:lnTo>
                      <a:pt x="7" y="12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18" y="13"/>
                    </a:lnTo>
                    <a:lnTo>
                      <a:pt x="10" y="25"/>
                    </a:lnTo>
                    <a:lnTo>
                      <a:pt x="4" y="31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" name="Freeform 1984"/>
              <p:cNvSpPr>
                <a:spLocks noEditPoints="1"/>
              </p:cNvSpPr>
              <p:nvPr/>
            </p:nvSpPr>
            <p:spPr bwMode="gray">
              <a:xfrm>
                <a:off x="1889" y="1456"/>
                <a:ext cx="20" cy="32"/>
              </a:xfrm>
              <a:custGeom>
                <a:avLst/>
                <a:gdLst>
                  <a:gd name="T0" fmla="*/ 13 w 20"/>
                  <a:gd name="T1" fmla="*/ 0 h 32"/>
                  <a:gd name="T2" fmla="*/ 20 w 20"/>
                  <a:gd name="T3" fmla="*/ 2 h 32"/>
                  <a:gd name="T4" fmla="*/ 19 w 20"/>
                  <a:gd name="T5" fmla="*/ 13 h 32"/>
                  <a:gd name="T6" fmla="*/ 10 w 20"/>
                  <a:gd name="T7" fmla="*/ 25 h 32"/>
                  <a:gd name="T8" fmla="*/ 5 w 20"/>
                  <a:gd name="T9" fmla="*/ 31 h 32"/>
                  <a:gd name="T10" fmla="*/ 1 w 20"/>
                  <a:gd name="T11" fmla="*/ 22 h 32"/>
                  <a:gd name="T12" fmla="*/ 8 w 20"/>
                  <a:gd name="T13" fmla="*/ 12 h 32"/>
                  <a:gd name="T14" fmla="*/ 13 w 20"/>
                  <a:gd name="T15" fmla="*/ 0 h 32"/>
                  <a:gd name="T16" fmla="*/ 13 w 20"/>
                  <a:gd name="T17" fmla="*/ 0 h 32"/>
                  <a:gd name="T18" fmla="*/ 13 w 20"/>
                  <a:gd name="T19" fmla="*/ 0 h 32"/>
                  <a:gd name="T20" fmla="*/ 8 w 20"/>
                  <a:gd name="T21" fmla="*/ 12 h 32"/>
                  <a:gd name="T22" fmla="*/ 1 w 20"/>
                  <a:gd name="T23" fmla="*/ 22 h 32"/>
                  <a:gd name="T24" fmla="*/ 0 w 20"/>
                  <a:gd name="T25" fmla="*/ 22 h 32"/>
                  <a:gd name="T26" fmla="*/ 0 w 20"/>
                  <a:gd name="T27" fmla="*/ 22 h 32"/>
                  <a:gd name="T28" fmla="*/ 4 w 20"/>
                  <a:gd name="T29" fmla="*/ 31 h 32"/>
                  <a:gd name="T30" fmla="*/ 5 w 20"/>
                  <a:gd name="T31" fmla="*/ 32 h 32"/>
                  <a:gd name="T32" fmla="*/ 5 w 20"/>
                  <a:gd name="T33" fmla="*/ 31 h 32"/>
                  <a:gd name="T34" fmla="*/ 11 w 20"/>
                  <a:gd name="T35" fmla="*/ 25 h 32"/>
                  <a:gd name="T36" fmla="*/ 19 w 20"/>
                  <a:gd name="T37" fmla="*/ 14 h 32"/>
                  <a:gd name="T38" fmla="*/ 19 w 20"/>
                  <a:gd name="T39" fmla="*/ 14 h 32"/>
                  <a:gd name="T40" fmla="*/ 19 w 20"/>
                  <a:gd name="T41" fmla="*/ 13 h 32"/>
                  <a:gd name="T42" fmla="*/ 20 w 20"/>
                  <a:gd name="T43" fmla="*/ 2 h 32"/>
                  <a:gd name="T44" fmla="*/ 20 w 20"/>
                  <a:gd name="T45" fmla="*/ 1 h 32"/>
                  <a:gd name="T46" fmla="*/ 20 w 20"/>
                  <a:gd name="T47" fmla="*/ 1 h 32"/>
                  <a:gd name="T48" fmla="*/ 13 w 20"/>
                  <a:gd name="T49" fmla="*/ 0 h 32"/>
                  <a:gd name="T50" fmla="*/ 13 w 20"/>
                  <a:gd name="T51" fmla="*/ 0 h 32"/>
                  <a:gd name="T52" fmla="*/ 13 w 20"/>
                  <a:gd name="T5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32">
                    <a:moveTo>
                      <a:pt x="13" y="0"/>
                    </a:moveTo>
                    <a:lnTo>
                      <a:pt x="20" y="2"/>
                    </a:lnTo>
                    <a:lnTo>
                      <a:pt x="19" y="13"/>
                    </a:lnTo>
                    <a:lnTo>
                      <a:pt x="10" y="25"/>
                    </a:lnTo>
                    <a:lnTo>
                      <a:pt x="5" y="31"/>
                    </a:lnTo>
                    <a:lnTo>
                      <a:pt x="1" y="22"/>
                    </a:lnTo>
                    <a:lnTo>
                      <a:pt x="8" y="12"/>
                    </a:lnTo>
                    <a:lnTo>
                      <a:pt x="13" y="0"/>
                    </a:lnTo>
                    <a:close/>
                    <a:moveTo>
                      <a:pt x="13" y="0"/>
                    </a:moveTo>
                    <a:lnTo>
                      <a:pt x="13" y="0"/>
                    </a:lnTo>
                    <a:lnTo>
                      <a:pt x="8" y="12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4" y="31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11" y="25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3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" name="Freeform 1985"/>
              <p:cNvSpPr>
                <a:spLocks noEditPoints="1"/>
              </p:cNvSpPr>
              <p:nvPr/>
            </p:nvSpPr>
            <p:spPr bwMode="gray">
              <a:xfrm>
                <a:off x="1889" y="1456"/>
                <a:ext cx="20" cy="32"/>
              </a:xfrm>
              <a:custGeom>
                <a:avLst/>
                <a:gdLst>
                  <a:gd name="T0" fmla="*/ 13 w 20"/>
                  <a:gd name="T1" fmla="*/ 0 h 32"/>
                  <a:gd name="T2" fmla="*/ 20 w 20"/>
                  <a:gd name="T3" fmla="*/ 2 h 32"/>
                  <a:gd name="T4" fmla="*/ 19 w 20"/>
                  <a:gd name="T5" fmla="*/ 13 h 32"/>
                  <a:gd name="T6" fmla="*/ 10 w 20"/>
                  <a:gd name="T7" fmla="*/ 25 h 32"/>
                  <a:gd name="T8" fmla="*/ 5 w 20"/>
                  <a:gd name="T9" fmla="*/ 31 h 32"/>
                  <a:gd name="T10" fmla="*/ 1 w 20"/>
                  <a:gd name="T11" fmla="*/ 22 h 32"/>
                  <a:gd name="T12" fmla="*/ 8 w 20"/>
                  <a:gd name="T13" fmla="*/ 12 h 32"/>
                  <a:gd name="T14" fmla="*/ 13 w 20"/>
                  <a:gd name="T15" fmla="*/ 0 h 32"/>
                  <a:gd name="T16" fmla="*/ 13 w 20"/>
                  <a:gd name="T17" fmla="*/ 0 h 32"/>
                  <a:gd name="T18" fmla="*/ 13 w 20"/>
                  <a:gd name="T19" fmla="*/ 0 h 32"/>
                  <a:gd name="T20" fmla="*/ 8 w 20"/>
                  <a:gd name="T21" fmla="*/ 12 h 32"/>
                  <a:gd name="T22" fmla="*/ 1 w 20"/>
                  <a:gd name="T23" fmla="*/ 22 h 32"/>
                  <a:gd name="T24" fmla="*/ 0 w 20"/>
                  <a:gd name="T25" fmla="*/ 22 h 32"/>
                  <a:gd name="T26" fmla="*/ 0 w 20"/>
                  <a:gd name="T27" fmla="*/ 22 h 32"/>
                  <a:gd name="T28" fmla="*/ 4 w 20"/>
                  <a:gd name="T29" fmla="*/ 31 h 32"/>
                  <a:gd name="T30" fmla="*/ 5 w 20"/>
                  <a:gd name="T31" fmla="*/ 32 h 32"/>
                  <a:gd name="T32" fmla="*/ 5 w 20"/>
                  <a:gd name="T33" fmla="*/ 31 h 32"/>
                  <a:gd name="T34" fmla="*/ 11 w 20"/>
                  <a:gd name="T35" fmla="*/ 25 h 32"/>
                  <a:gd name="T36" fmla="*/ 19 w 20"/>
                  <a:gd name="T37" fmla="*/ 14 h 32"/>
                  <a:gd name="T38" fmla="*/ 19 w 20"/>
                  <a:gd name="T39" fmla="*/ 14 h 32"/>
                  <a:gd name="T40" fmla="*/ 19 w 20"/>
                  <a:gd name="T41" fmla="*/ 13 h 32"/>
                  <a:gd name="T42" fmla="*/ 20 w 20"/>
                  <a:gd name="T43" fmla="*/ 2 h 32"/>
                  <a:gd name="T44" fmla="*/ 20 w 20"/>
                  <a:gd name="T45" fmla="*/ 1 h 32"/>
                  <a:gd name="T46" fmla="*/ 20 w 20"/>
                  <a:gd name="T47" fmla="*/ 1 h 32"/>
                  <a:gd name="T48" fmla="*/ 13 w 20"/>
                  <a:gd name="T49" fmla="*/ 0 h 32"/>
                  <a:gd name="T50" fmla="*/ 13 w 20"/>
                  <a:gd name="T51" fmla="*/ 0 h 32"/>
                  <a:gd name="T52" fmla="*/ 13 w 20"/>
                  <a:gd name="T5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32">
                    <a:moveTo>
                      <a:pt x="13" y="0"/>
                    </a:moveTo>
                    <a:lnTo>
                      <a:pt x="20" y="2"/>
                    </a:lnTo>
                    <a:lnTo>
                      <a:pt x="19" y="13"/>
                    </a:lnTo>
                    <a:lnTo>
                      <a:pt x="10" y="25"/>
                    </a:lnTo>
                    <a:lnTo>
                      <a:pt x="5" y="31"/>
                    </a:lnTo>
                    <a:lnTo>
                      <a:pt x="1" y="22"/>
                    </a:lnTo>
                    <a:lnTo>
                      <a:pt x="8" y="12"/>
                    </a:lnTo>
                    <a:lnTo>
                      <a:pt x="13" y="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8" y="12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4" y="31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11" y="25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3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" name="Freeform 1986"/>
              <p:cNvSpPr>
                <a:spLocks/>
              </p:cNvSpPr>
              <p:nvPr/>
            </p:nvSpPr>
            <p:spPr bwMode="gray">
              <a:xfrm>
                <a:off x="1901" y="1478"/>
                <a:ext cx="17" cy="14"/>
              </a:xfrm>
              <a:custGeom>
                <a:avLst/>
                <a:gdLst>
                  <a:gd name="T0" fmla="*/ 0 w 17"/>
                  <a:gd name="T1" fmla="*/ 14 h 14"/>
                  <a:gd name="T2" fmla="*/ 2 w 17"/>
                  <a:gd name="T3" fmla="*/ 8 h 14"/>
                  <a:gd name="T4" fmla="*/ 8 w 17"/>
                  <a:gd name="T5" fmla="*/ 0 h 14"/>
                  <a:gd name="T6" fmla="*/ 17 w 17"/>
                  <a:gd name="T7" fmla="*/ 0 h 14"/>
                  <a:gd name="T8" fmla="*/ 17 w 17"/>
                  <a:gd name="T9" fmla="*/ 6 h 14"/>
                  <a:gd name="T10" fmla="*/ 8 w 17"/>
                  <a:gd name="T11" fmla="*/ 14 h 14"/>
                  <a:gd name="T12" fmla="*/ 0 w 17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0" y="14"/>
                    </a:moveTo>
                    <a:lnTo>
                      <a:pt x="2" y="8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17" y="6"/>
                    </a:lnTo>
                    <a:lnTo>
                      <a:pt x="8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" name="Freeform 1987"/>
              <p:cNvSpPr>
                <a:spLocks noEditPoints="1"/>
              </p:cNvSpPr>
              <p:nvPr/>
            </p:nvSpPr>
            <p:spPr bwMode="gray">
              <a:xfrm>
                <a:off x="1901" y="1478"/>
                <a:ext cx="17" cy="14"/>
              </a:xfrm>
              <a:custGeom>
                <a:avLst/>
                <a:gdLst>
                  <a:gd name="T0" fmla="*/ 16 w 17"/>
                  <a:gd name="T1" fmla="*/ 0 h 14"/>
                  <a:gd name="T2" fmla="*/ 16 w 17"/>
                  <a:gd name="T3" fmla="*/ 6 h 14"/>
                  <a:gd name="T4" fmla="*/ 8 w 17"/>
                  <a:gd name="T5" fmla="*/ 13 h 14"/>
                  <a:gd name="T6" fmla="*/ 0 w 17"/>
                  <a:gd name="T7" fmla="*/ 13 h 14"/>
                  <a:gd name="T8" fmla="*/ 2 w 17"/>
                  <a:gd name="T9" fmla="*/ 8 h 14"/>
                  <a:gd name="T10" fmla="*/ 8 w 17"/>
                  <a:gd name="T11" fmla="*/ 0 h 14"/>
                  <a:gd name="T12" fmla="*/ 16 w 17"/>
                  <a:gd name="T13" fmla="*/ 0 h 14"/>
                  <a:gd name="T14" fmla="*/ 17 w 17"/>
                  <a:gd name="T15" fmla="*/ 0 h 14"/>
                  <a:gd name="T16" fmla="*/ 16 w 17"/>
                  <a:gd name="T17" fmla="*/ 0 h 14"/>
                  <a:gd name="T18" fmla="*/ 8 w 17"/>
                  <a:gd name="T19" fmla="*/ 0 h 14"/>
                  <a:gd name="T20" fmla="*/ 8 w 17"/>
                  <a:gd name="T21" fmla="*/ 0 h 14"/>
                  <a:gd name="T22" fmla="*/ 7 w 17"/>
                  <a:gd name="T23" fmla="*/ 0 h 14"/>
                  <a:gd name="T24" fmla="*/ 2 w 17"/>
                  <a:gd name="T25" fmla="*/ 8 h 14"/>
                  <a:gd name="T26" fmla="*/ 2 w 17"/>
                  <a:gd name="T27" fmla="*/ 8 h 14"/>
                  <a:gd name="T28" fmla="*/ 2 w 17"/>
                  <a:gd name="T29" fmla="*/ 8 h 14"/>
                  <a:gd name="T30" fmla="*/ 0 w 17"/>
                  <a:gd name="T31" fmla="*/ 13 h 14"/>
                  <a:gd name="T32" fmla="*/ 0 w 17"/>
                  <a:gd name="T33" fmla="*/ 14 h 14"/>
                  <a:gd name="T34" fmla="*/ 0 w 17"/>
                  <a:gd name="T35" fmla="*/ 14 h 14"/>
                  <a:gd name="T36" fmla="*/ 8 w 17"/>
                  <a:gd name="T37" fmla="*/ 14 h 14"/>
                  <a:gd name="T38" fmla="*/ 8 w 17"/>
                  <a:gd name="T39" fmla="*/ 14 h 14"/>
                  <a:gd name="T40" fmla="*/ 8 w 17"/>
                  <a:gd name="T41" fmla="*/ 14 h 14"/>
                  <a:gd name="T42" fmla="*/ 17 w 17"/>
                  <a:gd name="T43" fmla="*/ 7 h 14"/>
                  <a:gd name="T44" fmla="*/ 17 w 17"/>
                  <a:gd name="T45" fmla="*/ 7 h 14"/>
                  <a:gd name="T46" fmla="*/ 17 w 17"/>
                  <a:gd name="T47" fmla="*/ 6 h 14"/>
                  <a:gd name="T48" fmla="*/ 17 w 17"/>
                  <a:gd name="T49" fmla="*/ 0 h 14"/>
                  <a:gd name="T50" fmla="*/ 17 w 17"/>
                  <a:gd name="T51" fmla="*/ 0 h 14"/>
                  <a:gd name="T52" fmla="*/ 17 w 17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14">
                    <a:moveTo>
                      <a:pt x="16" y="0"/>
                    </a:moveTo>
                    <a:lnTo>
                      <a:pt x="16" y="6"/>
                    </a:lnTo>
                    <a:lnTo>
                      <a:pt x="8" y="13"/>
                    </a:lnTo>
                    <a:lnTo>
                      <a:pt x="0" y="13"/>
                    </a:lnTo>
                    <a:lnTo>
                      <a:pt x="2" y="8"/>
                    </a:lnTo>
                    <a:lnTo>
                      <a:pt x="8" y="0"/>
                    </a:lnTo>
                    <a:lnTo>
                      <a:pt x="16" y="0"/>
                    </a:lnTo>
                    <a:close/>
                    <a:moveTo>
                      <a:pt x="17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" name="Freeform 1988"/>
              <p:cNvSpPr>
                <a:spLocks noEditPoints="1"/>
              </p:cNvSpPr>
              <p:nvPr/>
            </p:nvSpPr>
            <p:spPr bwMode="gray">
              <a:xfrm>
                <a:off x="1901" y="1478"/>
                <a:ext cx="17" cy="14"/>
              </a:xfrm>
              <a:custGeom>
                <a:avLst/>
                <a:gdLst>
                  <a:gd name="T0" fmla="*/ 16 w 17"/>
                  <a:gd name="T1" fmla="*/ 0 h 14"/>
                  <a:gd name="T2" fmla="*/ 16 w 17"/>
                  <a:gd name="T3" fmla="*/ 6 h 14"/>
                  <a:gd name="T4" fmla="*/ 8 w 17"/>
                  <a:gd name="T5" fmla="*/ 13 h 14"/>
                  <a:gd name="T6" fmla="*/ 0 w 17"/>
                  <a:gd name="T7" fmla="*/ 13 h 14"/>
                  <a:gd name="T8" fmla="*/ 2 w 17"/>
                  <a:gd name="T9" fmla="*/ 8 h 14"/>
                  <a:gd name="T10" fmla="*/ 8 w 17"/>
                  <a:gd name="T11" fmla="*/ 0 h 14"/>
                  <a:gd name="T12" fmla="*/ 16 w 17"/>
                  <a:gd name="T13" fmla="*/ 0 h 14"/>
                  <a:gd name="T14" fmla="*/ 17 w 17"/>
                  <a:gd name="T15" fmla="*/ 0 h 14"/>
                  <a:gd name="T16" fmla="*/ 16 w 17"/>
                  <a:gd name="T17" fmla="*/ 0 h 14"/>
                  <a:gd name="T18" fmla="*/ 8 w 17"/>
                  <a:gd name="T19" fmla="*/ 0 h 14"/>
                  <a:gd name="T20" fmla="*/ 8 w 17"/>
                  <a:gd name="T21" fmla="*/ 0 h 14"/>
                  <a:gd name="T22" fmla="*/ 7 w 17"/>
                  <a:gd name="T23" fmla="*/ 0 h 14"/>
                  <a:gd name="T24" fmla="*/ 2 w 17"/>
                  <a:gd name="T25" fmla="*/ 8 h 14"/>
                  <a:gd name="T26" fmla="*/ 2 w 17"/>
                  <a:gd name="T27" fmla="*/ 8 h 14"/>
                  <a:gd name="T28" fmla="*/ 2 w 17"/>
                  <a:gd name="T29" fmla="*/ 8 h 14"/>
                  <a:gd name="T30" fmla="*/ 0 w 17"/>
                  <a:gd name="T31" fmla="*/ 13 h 14"/>
                  <a:gd name="T32" fmla="*/ 0 w 17"/>
                  <a:gd name="T33" fmla="*/ 14 h 14"/>
                  <a:gd name="T34" fmla="*/ 0 w 17"/>
                  <a:gd name="T35" fmla="*/ 14 h 14"/>
                  <a:gd name="T36" fmla="*/ 8 w 17"/>
                  <a:gd name="T37" fmla="*/ 14 h 14"/>
                  <a:gd name="T38" fmla="*/ 8 w 17"/>
                  <a:gd name="T39" fmla="*/ 14 h 14"/>
                  <a:gd name="T40" fmla="*/ 8 w 17"/>
                  <a:gd name="T41" fmla="*/ 14 h 14"/>
                  <a:gd name="T42" fmla="*/ 17 w 17"/>
                  <a:gd name="T43" fmla="*/ 7 h 14"/>
                  <a:gd name="T44" fmla="*/ 17 w 17"/>
                  <a:gd name="T45" fmla="*/ 7 h 14"/>
                  <a:gd name="T46" fmla="*/ 17 w 17"/>
                  <a:gd name="T47" fmla="*/ 6 h 14"/>
                  <a:gd name="T48" fmla="*/ 17 w 17"/>
                  <a:gd name="T49" fmla="*/ 0 h 14"/>
                  <a:gd name="T50" fmla="*/ 17 w 17"/>
                  <a:gd name="T51" fmla="*/ 0 h 14"/>
                  <a:gd name="T52" fmla="*/ 17 w 17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14">
                    <a:moveTo>
                      <a:pt x="16" y="0"/>
                    </a:moveTo>
                    <a:lnTo>
                      <a:pt x="16" y="6"/>
                    </a:lnTo>
                    <a:lnTo>
                      <a:pt x="8" y="13"/>
                    </a:lnTo>
                    <a:lnTo>
                      <a:pt x="0" y="13"/>
                    </a:lnTo>
                    <a:lnTo>
                      <a:pt x="2" y="8"/>
                    </a:lnTo>
                    <a:lnTo>
                      <a:pt x="8" y="0"/>
                    </a:lnTo>
                    <a:lnTo>
                      <a:pt x="16" y="0"/>
                    </a:lnTo>
                    <a:moveTo>
                      <a:pt x="17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" name="Freeform 1989"/>
              <p:cNvSpPr>
                <a:spLocks/>
              </p:cNvSpPr>
              <p:nvPr/>
            </p:nvSpPr>
            <p:spPr bwMode="gray">
              <a:xfrm>
                <a:off x="1840" y="1457"/>
                <a:ext cx="38" cy="23"/>
              </a:xfrm>
              <a:custGeom>
                <a:avLst/>
                <a:gdLst>
                  <a:gd name="T0" fmla="*/ 17 w 38"/>
                  <a:gd name="T1" fmla="*/ 22 h 23"/>
                  <a:gd name="T2" fmla="*/ 0 w 38"/>
                  <a:gd name="T3" fmla="*/ 12 h 23"/>
                  <a:gd name="T4" fmla="*/ 0 w 38"/>
                  <a:gd name="T5" fmla="*/ 0 h 23"/>
                  <a:gd name="T6" fmla="*/ 7 w 38"/>
                  <a:gd name="T7" fmla="*/ 1 h 23"/>
                  <a:gd name="T8" fmla="*/ 8 w 38"/>
                  <a:gd name="T9" fmla="*/ 9 h 23"/>
                  <a:gd name="T10" fmla="*/ 11 w 38"/>
                  <a:gd name="T11" fmla="*/ 15 h 23"/>
                  <a:gd name="T12" fmla="*/ 38 w 38"/>
                  <a:gd name="T13" fmla="*/ 14 h 23"/>
                  <a:gd name="T14" fmla="*/ 33 w 38"/>
                  <a:gd name="T15" fmla="*/ 23 h 23"/>
                  <a:gd name="T16" fmla="*/ 17 w 38"/>
                  <a:gd name="T1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3">
                    <a:moveTo>
                      <a:pt x="17" y="2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8" y="9"/>
                    </a:lnTo>
                    <a:lnTo>
                      <a:pt x="11" y="15"/>
                    </a:lnTo>
                    <a:lnTo>
                      <a:pt x="38" y="14"/>
                    </a:lnTo>
                    <a:lnTo>
                      <a:pt x="33" y="23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" name="Freeform 1990"/>
              <p:cNvSpPr>
                <a:spLocks noEditPoints="1"/>
              </p:cNvSpPr>
              <p:nvPr/>
            </p:nvSpPr>
            <p:spPr bwMode="gray">
              <a:xfrm>
                <a:off x="1840" y="1456"/>
                <a:ext cx="38" cy="24"/>
              </a:xfrm>
              <a:custGeom>
                <a:avLst/>
                <a:gdLst>
                  <a:gd name="T0" fmla="*/ 0 w 38"/>
                  <a:gd name="T1" fmla="*/ 1 h 24"/>
                  <a:gd name="T2" fmla="*/ 7 w 38"/>
                  <a:gd name="T3" fmla="*/ 2 h 24"/>
                  <a:gd name="T4" fmla="*/ 8 w 38"/>
                  <a:gd name="T5" fmla="*/ 10 h 24"/>
                  <a:gd name="T6" fmla="*/ 11 w 38"/>
                  <a:gd name="T7" fmla="*/ 16 h 24"/>
                  <a:gd name="T8" fmla="*/ 38 w 38"/>
                  <a:gd name="T9" fmla="*/ 15 h 24"/>
                  <a:gd name="T10" fmla="*/ 33 w 38"/>
                  <a:gd name="T11" fmla="*/ 24 h 24"/>
                  <a:gd name="T12" fmla="*/ 17 w 38"/>
                  <a:gd name="T13" fmla="*/ 23 h 24"/>
                  <a:gd name="T14" fmla="*/ 0 w 38"/>
                  <a:gd name="T15" fmla="*/ 13 h 24"/>
                  <a:gd name="T16" fmla="*/ 0 w 38"/>
                  <a:gd name="T17" fmla="*/ 1 h 24"/>
                  <a:gd name="T18" fmla="*/ 0 w 38"/>
                  <a:gd name="T19" fmla="*/ 0 h 24"/>
                  <a:gd name="T20" fmla="*/ 0 w 38"/>
                  <a:gd name="T21" fmla="*/ 1 h 24"/>
                  <a:gd name="T22" fmla="*/ 0 w 38"/>
                  <a:gd name="T23" fmla="*/ 13 h 24"/>
                  <a:gd name="T24" fmla="*/ 0 w 38"/>
                  <a:gd name="T25" fmla="*/ 14 h 24"/>
                  <a:gd name="T26" fmla="*/ 0 w 38"/>
                  <a:gd name="T27" fmla="*/ 14 h 24"/>
                  <a:gd name="T28" fmla="*/ 17 w 38"/>
                  <a:gd name="T29" fmla="*/ 23 h 24"/>
                  <a:gd name="T30" fmla="*/ 17 w 38"/>
                  <a:gd name="T31" fmla="*/ 23 h 24"/>
                  <a:gd name="T32" fmla="*/ 17 w 38"/>
                  <a:gd name="T33" fmla="*/ 23 h 24"/>
                  <a:gd name="T34" fmla="*/ 33 w 38"/>
                  <a:gd name="T35" fmla="*/ 24 h 24"/>
                  <a:gd name="T36" fmla="*/ 33 w 38"/>
                  <a:gd name="T37" fmla="*/ 24 h 24"/>
                  <a:gd name="T38" fmla="*/ 33 w 38"/>
                  <a:gd name="T39" fmla="*/ 24 h 24"/>
                  <a:gd name="T40" fmla="*/ 38 w 38"/>
                  <a:gd name="T41" fmla="*/ 15 h 24"/>
                  <a:gd name="T42" fmla="*/ 38 w 38"/>
                  <a:gd name="T43" fmla="*/ 15 h 24"/>
                  <a:gd name="T44" fmla="*/ 38 w 38"/>
                  <a:gd name="T45" fmla="*/ 15 h 24"/>
                  <a:gd name="T46" fmla="*/ 11 w 38"/>
                  <a:gd name="T47" fmla="*/ 15 h 24"/>
                  <a:gd name="T48" fmla="*/ 8 w 38"/>
                  <a:gd name="T49" fmla="*/ 10 h 24"/>
                  <a:gd name="T50" fmla="*/ 7 w 38"/>
                  <a:gd name="T51" fmla="*/ 2 h 24"/>
                  <a:gd name="T52" fmla="*/ 7 w 38"/>
                  <a:gd name="T53" fmla="*/ 1 h 24"/>
                  <a:gd name="T54" fmla="*/ 7 w 38"/>
                  <a:gd name="T55" fmla="*/ 1 h 24"/>
                  <a:gd name="T56" fmla="*/ 0 w 38"/>
                  <a:gd name="T57" fmla="*/ 0 h 24"/>
                  <a:gd name="T58" fmla="*/ 0 w 38"/>
                  <a:gd name="T59" fmla="*/ 0 h 24"/>
                  <a:gd name="T60" fmla="*/ 0 w 38"/>
                  <a:gd name="T6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" h="24">
                    <a:moveTo>
                      <a:pt x="0" y="1"/>
                    </a:moveTo>
                    <a:lnTo>
                      <a:pt x="7" y="2"/>
                    </a:lnTo>
                    <a:lnTo>
                      <a:pt x="8" y="10"/>
                    </a:lnTo>
                    <a:lnTo>
                      <a:pt x="11" y="16"/>
                    </a:lnTo>
                    <a:lnTo>
                      <a:pt x="38" y="15"/>
                    </a:lnTo>
                    <a:lnTo>
                      <a:pt x="33" y="24"/>
                    </a:lnTo>
                    <a:lnTo>
                      <a:pt x="17" y="23"/>
                    </a:lnTo>
                    <a:lnTo>
                      <a:pt x="0" y="13"/>
                    </a:lnTo>
                    <a:lnTo>
                      <a:pt x="0" y="1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11" y="15"/>
                    </a:lnTo>
                    <a:lnTo>
                      <a:pt x="8" y="10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" name="Freeform 1991"/>
              <p:cNvSpPr>
                <a:spLocks noEditPoints="1"/>
              </p:cNvSpPr>
              <p:nvPr/>
            </p:nvSpPr>
            <p:spPr bwMode="gray">
              <a:xfrm>
                <a:off x="1840" y="1456"/>
                <a:ext cx="38" cy="24"/>
              </a:xfrm>
              <a:custGeom>
                <a:avLst/>
                <a:gdLst>
                  <a:gd name="T0" fmla="*/ 0 w 38"/>
                  <a:gd name="T1" fmla="*/ 1 h 24"/>
                  <a:gd name="T2" fmla="*/ 7 w 38"/>
                  <a:gd name="T3" fmla="*/ 2 h 24"/>
                  <a:gd name="T4" fmla="*/ 8 w 38"/>
                  <a:gd name="T5" fmla="*/ 10 h 24"/>
                  <a:gd name="T6" fmla="*/ 11 w 38"/>
                  <a:gd name="T7" fmla="*/ 16 h 24"/>
                  <a:gd name="T8" fmla="*/ 38 w 38"/>
                  <a:gd name="T9" fmla="*/ 15 h 24"/>
                  <a:gd name="T10" fmla="*/ 33 w 38"/>
                  <a:gd name="T11" fmla="*/ 24 h 24"/>
                  <a:gd name="T12" fmla="*/ 17 w 38"/>
                  <a:gd name="T13" fmla="*/ 23 h 24"/>
                  <a:gd name="T14" fmla="*/ 0 w 38"/>
                  <a:gd name="T15" fmla="*/ 13 h 24"/>
                  <a:gd name="T16" fmla="*/ 0 w 38"/>
                  <a:gd name="T17" fmla="*/ 1 h 24"/>
                  <a:gd name="T18" fmla="*/ 0 w 38"/>
                  <a:gd name="T19" fmla="*/ 0 h 24"/>
                  <a:gd name="T20" fmla="*/ 0 w 38"/>
                  <a:gd name="T21" fmla="*/ 1 h 24"/>
                  <a:gd name="T22" fmla="*/ 0 w 38"/>
                  <a:gd name="T23" fmla="*/ 13 h 24"/>
                  <a:gd name="T24" fmla="*/ 0 w 38"/>
                  <a:gd name="T25" fmla="*/ 14 h 24"/>
                  <a:gd name="T26" fmla="*/ 0 w 38"/>
                  <a:gd name="T27" fmla="*/ 14 h 24"/>
                  <a:gd name="T28" fmla="*/ 17 w 38"/>
                  <a:gd name="T29" fmla="*/ 23 h 24"/>
                  <a:gd name="T30" fmla="*/ 17 w 38"/>
                  <a:gd name="T31" fmla="*/ 23 h 24"/>
                  <a:gd name="T32" fmla="*/ 17 w 38"/>
                  <a:gd name="T33" fmla="*/ 23 h 24"/>
                  <a:gd name="T34" fmla="*/ 33 w 38"/>
                  <a:gd name="T35" fmla="*/ 24 h 24"/>
                  <a:gd name="T36" fmla="*/ 33 w 38"/>
                  <a:gd name="T37" fmla="*/ 24 h 24"/>
                  <a:gd name="T38" fmla="*/ 33 w 38"/>
                  <a:gd name="T39" fmla="*/ 24 h 24"/>
                  <a:gd name="T40" fmla="*/ 38 w 38"/>
                  <a:gd name="T41" fmla="*/ 15 h 24"/>
                  <a:gd name="T42" fmla="*/ 38 w 38"/>
                  <a:gd name="T43" fmla="*/ 15 h 24"/>
                  <a:gd name="T44" fmla="*/ 38 w 38"/>
                  <a:gd name="T45" fmla="*/ 15 h 24"/>
                  <a:gd name="T46" fmla="*/ 11 w 38"/>
                  <a:gd name="T47" fmla="*/ 15 h 24"/>
                  <a:gd name="T48" fmla="*/ 8 w 38"/>
                  <a:gd name="T49" fmla="*/ 10 h 24"/>
                  <a:gd name="T50" fmla="*/ 7 w 38"/>
                  <a:gd name="T51" fmla="*/ 2 h 24"/>
                  <a:gd name="T52" fmla="*/ 7 w 38"/>
                  <a:gd name="T53" fmla="*/ 1 h 24"/>
                  <a:gd name="T54" fmla="*/ 7 w 38"/>
                  <a:gd name="T55" fmla="*/ 1 h 24"/>
                  <a:gd name="T56" fmla="*/ 0 w 38"/>
                  <a:gd name="T57" fmla="*/ 0 h 24"/>
                  <a:gd name="T58" fmla="*/ 0 w 38"/>
                  <a:gd name="T59" fmla="*/ 0 h 24"/>
                  <a:gd name="T60" fmla="*/ 0 w 38"/>
                  <a:gd name="T6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" h="24">
                    <a:moveTo>
                      <a:pt x="0" y="1"/>
                    </a:moveTo>
                    <a:lnTo>
                      <a:pt x="7" y="2"/>
                    </a:lnTo>
                    <a:lnTo>
                      <a:pt x="8" y="10"/>
                    </a:lnTo>
                    <a:lnTo>
                      <a:pt x="11" y="16"/>
                    </a:lnTo>
                    <a:lnTo>
                      <a:pt x="38" y="15"/>
                    </a:lnTo>
                    <a:lnTo>
                      <a:pt x="33" y="24"/>
                    </a:lnTo>
                    <a:lnTo>
                      <a:pt x="17" y="23"/>
                    </a:lnTo>
                    <a:lnTo>
                      <a:pt x="0" y="13"/>
                    </a:lnTo>
                    <a:lnTo>
                      <a:pt x="0" y="1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11" y="15"/>
                    </a:lnTo>
                    <a:lnTo>
                      <a:pt x="8" y="10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" name="Freeform 1992"/>
              <p:cNvSpPr>
                <a:spLocks/>
              </p:cNvSpPr>
              <p:nvPr/>
            </p:nvSpPr>
            <p:spPr bwMode="gray">
              <a:xfrm>
                <a:off x="1881" y="1440"/>
                <a:ext cx="13" cy="12"/>
              </a:xfrm>
              <a:custGeom>
                <a:avLst/>
                <a:gdLst>
                  <a:gd name="T0" fmla="*/ 0 w 13"/>
                  <a:gd name="T1" fmla="*/ 12 h 12"/>
                  <a:gd name="T2" fmla="*/ 3 w 13"/>
                  <a:gd name="T3" fmla="*/ 4 h 12"/>
                  <a:gd name="T4" fmla="*/ 8 w 13"/>
                  <a:gd name="T5" fmla="*/ 0 h 12"/>
                  <a:gd name="T6" fmla="*/ 13 w 13"/>
                  <a:gd name="T7" fmla="*/ 0 h 12"/>
                  <a:gd name="T8" fmla="*/ 13 w 13"/>
                  <a:gd name="T9" fmla="*/ 4 h 12"/>
                  <a:gd name="T10" fmla="*/ 6 w 13"/>
                  <a:gd name="T11" fmla="*/ 6 h 12"/>
                  <a:gd name="T12" fmla="*/ 4 w 13"/>
                  <a:gd name="T13" fmla="*/ 12 h 12"/>
                  <a:gd name="T14" fmla="*/ 0 w 1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0" y="12"/>
                    </a:moveTo>
                    <a:lnTo>
                      <a:pt x="3" y="4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6" y="6"/>
                    </a:lnTo>
                    <a:lnTo>
                      <a:pt x="4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" name="Freeform 1993"/>
              <p:cNvSpPr>
                <a:spLocks noEditPoints="1"/>
              </p:cNvSpPr>
              <p:nvPr/>
            </p:nvSpPr>
            <p:spPr bwMode="gray">
              <a:xfrm>
                <a:off x="1881" y="1440"/>
                <a:ext cx="13" cy="12"/>
              </a:xfrm>
              <a:custGeom>
                <a:avLst/>
                <a:gdLst>
                  <a:gd name="T0" fmla="*/ 13 w 13"/>
                  <a:gd name="T1" fmla="*/ 0 h 12"/>
                  <a:gd name="T2" fmla="*/ 13 w 13"/>
                  <a:gd name="T3" fmla="*/ 4 h 12"/>
                  <a:gd name="T4" fmla="*/ 6 w 13"/>
                  <a:gd name="T5" fmla="*/ 5 h 12"/>
                  <a:gd name="T6" fmla="*/ 4 w 13"/>
                  <a:gd name="T7" fmla="*/ 12 h 12"/>
                  <a:gd name="T8" fmla="*/ 0 w 13"/>
                  <a:gd name="T9" fmla="*/ 12 h 12"/>
                  <a:gd name="T10" fmla="*/ 3 w 13"/>
                  <a:gd name="T11" fmla="*/ 4 h 12"/>
                  <a:gd name="T12" fmla="*/ 8 w 13"/>
                  <a:gd name="T13" fmla="*/ 0 h 12"/>
                  <a:gd name="T14" fmla="*/ 13 w 13"/>
                  <a:gd name="T15" fmla="*/ 0 h 12"/>
                  <a:gd name="T16" fmla="*/ 13 w 13"/>
                  <a:gd name="T17" fmla="*/ 0 h 12"/>
                  <a:gd name="T18" fmla="*/ 13 w 13"/>
                  <a:gd name="T19" fmla="*/ 0 h 12"/>
                  <a:gd name="T20" fmla="*/ 8 w 13"/>
                  <a:gd name="T21" fmla="*/ 0 h 12"/>
                  <a:gd name="T22" fmla="*/ 8 w 13"/>
                  <a:gd name="T23" fmla="*/ 0 h 12"/>
                  <a:gd name="T24" fmla="*/ 8 w 13"/>
                  <a:gd name="T25" fmla="*/ 0 h 12"/>
                  <a:gd name="T26" fmla="*/ 3 w 13"/>
                  <a:gd name="T27" fmla="*/ 3 h 12"/>
                  <a:gd name="T28" fmla="*/ 3 w 13"/>
                  <a:gd name="T29" fmla="*/ 3 h 12"/>
                  <a:gd name="T30" fmla="*/ 3 w 13"/>
                  <a:gd name="T31" fmla="*/ 4 h 12"/>
                  <a:gd name="T32" fmla="*/ 0 w 13"/>
                  <a:gd name="T33" fmla="*/ 11 h 12"/>
                  <a:gd name="T34" fmla="*/ 0 w 13"/>
                  <a:gd name="T35" fmla="*/ 12 h 12"/>
                  <a:gd name="T36" fmla="*/ 0 w 13"/>
                  <a:gd name="T37" fmla="*/ 12 h 12"/>
                  <a:gd name="T38" fmla="*/ 4 w 13"/>
                  <a:gd name="T39" fmla="*/ 12 h 12"/>
                  <a:gd name="T40" fmla="*/ 5 w 13"/>
                  <a:gd name="T41" fmla="*/ 12 h 12"/>
                  <a:gd name="T42" fmla="*/ 5 w 13"/>
                  <a:gd name="T43" fmla="*/ 12 h 12"/>
                  <a:gd name="T44" fmla="*/ 6 w 13"/>
                  <a:gd name="T45" fmla="*/ 6 h 12"/>
                  <a:gd name="T46" fmla="*/ 13 w 13"/>
                  <a:gd name="T47" fmla="*/ 4 h 12"/>
                  <a:gd name="T48" fmla="*/ 13 w 13"/>
                  <a:gd name="T49" fmla="*/ 4 h 12"/>
                  <a:gd name="T50" fmla="*/ 13 w 13"/>
                  <a:gd name="T51" fmla="*/ 4 h 12"/>
                  <a:gd name="T52" fmla="*/ 13 w 13"/>
                  <a:gd name="T53" fmla="*/ 0 h 12"/>
                  <a:gd name="T54" fmla="*/ 13 w 13"/>
                  <a:gd name="T55" fmla="*/ 0 h 12"/>
                  <a:gd name="T56" fmla="*/ 13 w 13"/>
                  <a:gd name="T5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12">
                    <a:moveTo>
                      <a:pt x="13" y="0"/>
                    </a:moveTo>
                    <a:lnTo>
                      <a:pt x="13" y="4"/>
                    </a:lnTo>
                    <a:lnTo>
                      <a:pt x="6" y="5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3" y="4"/>
                    </a:lnTo>
                    <a:lnTo>
                      <a:pt x="8" y="0"/>
                    </a:lnTo>
                    <a:lnTo>
                      <a:pt x="13" y="0"/>
                    </a:lnTo>
                    <a:close/>
                    <a:moveTo>
                      <a:pt x="13" y="0"/>
                    </a:move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" name="Freeform 1994"/>
              <p:cNvSpPr>
                <a:spLocks noEditPoints="1"/>
              </p:cNvSpPr>
              <p:nvPr/>
            </p:nvSpPr>
            <p:spPr bwMode="gray">
              <a:xfrm>
                <a:off x="1881" y="1440"/>
                <a:ext cx="13" cy="12"/>
              </a:xfrm>
              <a:custGeom>
                <a:avLst/>
                <a:gdLst>
                  <a:gd name="T0" fmla="*/ 13 w 13"/>
                  <a:gd name="T1" fmla="*/ 0 h 12"/>
                  <a:gd name="T2" fmla="*/ 13 w 13"/>
                  <a:gd name="T3" fmla="*/ 4 h 12"/>
                  <a:gd name="T4" fmla="*/ 6 w 13"/>
                  <a:gd name="T5" fmla="*/ 5 h 12"/>
                  <a:gd name="T6" fmla="*/ 4 w 13"/>
                  <a:gd name="T7" fmla="*/ 12 h 12"/>
                  <a:gd name="T8" fmla="*/ 0 w 13"/>
                  <a:gd name="T9" fmla="*/ 12 h 12"/>
                  <a:gd name="T10" fmla="*/ 3 w 13"/>
                  <a:gd name="T11" fmla="*/ 4 h 12"/>
                  <a:gd name="T12" fmla="*/ 8 w 13"/>
                  <a:gd name="T13" fmla="*/ 0 h 12"/>
                  <a:gd name="T14" fmla="*/ 13 w 13"/>
                  <a:gd name="T15" fmla="*/ 0 h 12"/>
                  <a:gd name="T16" fmla="*/ 13 w 13"/>
                  <a:gd name="T17" fmla="*/ 0 h 12"/>
                  <a:gd name="T18" fmla="*/ 13 w 13"/>
                  <a:gd name="T19" fmla="*/ 0 h 12"/>
                  <a:gd name="T20" fmla="*/ 8 w 13"/>
                  <a:gd name="T21" fmla="*/ 0 h 12"/>
                  <a:gd name="T22" fmla="*/ 8 w 13"/>
                  <a:gd name="T23" fmla="*/ 0 h 12"/>
                  <a:gd name="T24" fmla="*/ 8 w 13"/>
                  <a:gd name="T25" fmla="*/ 0 h 12"/>
                  <a:gd name="T26" fmla="*/ 3 w 13"/>
                  <a:gd name="T27" fmla="*/ 3 h 12"/>
                  <a:gd name="T28" fmla="*/ 3 w 13"/>
                  <a:gd name="T29" fmla="*/ 3 h 12"/>
                  <a:gd name="T30" fmla="*/ 3 w 13"/>
                  <a:gd name="T31" fmla="*/ 4 h 12"/>
                  <a:gd name="T32" fmla="*/ 0 w 13"/>
                  <a:gd name="T33" fmla="*/ 11 h 12"/>
                  <a:gd name="T34" fmla="*/ 0 w 13"/>
                  <a:gd name="T35" fmla="*/ 12 h 12"/>
                  <a:gd name="T36" fmla="*/ 0 w 13"/>
                  <a:gd name="T37" fmla="*/ 12 h 12"/>
                  <a:gd name="T38" fmla="*/ 4 w 13"/>
                  <a:gd name="T39" fmla="*/ 12 h 12"/>
                  <a:gd name="T40" fmla="*/ 5 w 13"/>
                  <a:gd name="T41" fmla="*/ 12 h 12"/>
                  <a:gd name="T42" fmla="*/ 5 w 13"/>
                  <a:gd name="T43" fmla="*/ 12 h 12"/>
                  <a:gd name="T44" fmla="*/ 6 w 13"/>
                  <a:gd name="T45" fmla="*/ 6 h 12"/>
                  <a:gd name="T46" fmla="*/ 13 w 13"/>
                  <a:gd name="T47" fmla="*/ 4 h 12"/>
                  <a:gd name="T48" fmla="*/ 13 w 13"/>
                  <a:gd name="T49" fmla="*/ 4 h 12"/>
                  <a:gd name="T50" fmla="*/ 13 w 13"/>
                  <a:gd name="T51" fmla="*/ 4 h 12"/>
                  <a:gd name="T52" fmla="*/ 13 w 13"/>
                  <a:gd name="T53" fmla="*/ 0 h 12"/>
                  <a:gd name="T54" fmla="*/ 13 w 13"/>
                  <a:gd name="T55" fmla="*/ 0 h 12"/>
                  <a:gd name="T56" fmla="*/ 13 w 13"/>
                  <a:gd name="T5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12">
                    <a:moveTo>
                      <a:pt x="13" y="0"/>
                    </a:moveTo>
                    <a:lnTo>
                      <a:pt x="13" y="4"/>
                    </a:lnTo>
                    <a:lnTo>
                      <a:pt x="6" y="5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3" y="4"/>
                    </a:lnTo>
                    <a:lnTo>
                      <a:pt x="8" y="0"/>
                    </a:lnTo>
                    <a:lnTo>
                      <a:pt x="13" y="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" name="Freeform 1995"/>
              <p:cNvSpPr>
                <a:spLocks/>
              </p:cNvSpPr>
              <p:nvPr/>
            </p:nvSpPr>
            <p:spPr bwMode="gray">
              <a:xfrm>
                <a:off x="1846" y="1382"/>
                <a:ext cx="43" cy="26"/>
              </a:xfrm>
              <a:custGeom>
                <a:avLst/>
                <a:gdLst>
                  <a:gd name="T0" fmla="*/ 20 w 43"/>
                  <a:gd name="T1" fmla="*/ 25 h 26"/>
                  <a:gd name="T2" fmla="*/ 6 w 43"/>
                  <a:gd name="T3" fmla="*/ 17 h 26"/>
                  <a:gd name="T4" fmla="*/ 0 w 43"/>
                  <a:gd name="T5" fmla="*/ 7 h 26"/>
                  <a:gd name="T6" fmla="*/ 8 w 43"/>
                  <a:gd name="T7" fmla="*/ 0 h 26"/>
                  <a:gd name="T8" fmla="*/ 16 w 43"/>
                  <a:gd name="T9" fmla="*/ 2 h 26"/>
                  <a:gd name="T10" fmla="*/ 43 w 43"/>
                  <a:gd name="T11" fmla="*/ 22 h 26"/>
                  <a:gd name="T12" fmla="*/ 38 w 43"/>
                  <a:gd name="T13" fmla="*/ 26 h 26"/>
                  <a:gd name="T14" fmla="*/ 20 w 43"/>
                  <a:gd name="T1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6">
                    <a:moveTo>
                      <a:pt x="20" y="25"/>
                    </a:moveTo>
                    <a:lnTo>
                      <a:pt x="6" y="17"/>
                    </a:lnTo>
                    <a:lnTo>
                      <a:pt x="0" y="7"/>
                    </a:lnTo>
                    <a:lnTo>
                      <a:pt x="8" y="0"/>
                    </a:lnTo>
                    <a:lnTo>
                      <a:pt x="16" y="2"/>
                    </a:lnTo>
                    <a:lnTo>
                      <a:pt x="43" y="22"/>
                    </a:lnTo>
                    <a:lnTo>
                      <a:pt x="38" y="26"/>
                    </a:lnTo>
                    <a:lnTo>
                      <a:pt x="20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" name="Freeform 1996"/>
              <p:cNvSpPr>
                <a:spLocks noEditPoints="1"/>
              </p:cNvSpPr>
              <p:nvPr/>
            </p:nvSpPr>
            <p:spPr bwMode="gray">
              <a:xfrm>
                <a:off x="1846" y="1382"/>
                <a:ext cx="44" cy="26"/>
              </a:xfrm>
              <a:custGeom>
                <a:avLst/>
                <a:gdLst>
                  <a:gd name="T0" fmla="*/ 8 w 44"/>
                  <a:gd name="T1" fmla="*/ 1 h 26"/>
                  <a:gd name="T2" fmla="*/ 16 w 44"/>
                  <a:gd name="T3" fmla="*/ 2 h 26"/>
                  <a:gd name="T4" fmla="*/ 43 w 44"/>
                  <a:gd name="T5" fmla="*/ 22 h 26"/>
                  <a:gd name="T6" fmla="*/ 38 w 44"/>
                  <a:gd name="T7" fmla="*/ 25 h 26"/>
                  <a:gd name="T8" fmla="*/ 20 w 44"/>
                  <a:gd name="T9" fmla="*/ 25 h 26"/>
                  <a:gd name="T10" fmla="*/ 6 w 44"/>
                  <a:gd name="T11" fmla="*/ 17 h 26"/>
                  <a:gd name="T12" fmla="*/ 1 w 44"/>
                  <a:gd name="T13" fmla="*/ 7 h 26"/>
                  <a:gd name="T14" fmla="*/ 8 w 44"/>
                  <a:gd name="T15" fmla="*/ 1 h 26"/>
                  <a:gd name="T16" fmla="*/ 8 w 44"/>
                  <a:gd name="T17" fmla="*/ 0 h 26"/>
                  <a:gd name="T18" fmla="*/ 8 w 44"/>
                  <a:gd name="T19" fmla="*/ 0 h 26"/>
                  <a:gd name="T20" fmla="*/ 0 w 44"/>
                  <a:gd name="T21" fmla="*/ 7 h 26"/>
                  <a:gd name="T22" fmla="*/ 0 w 44"/>
                  <a:gd name="T23" fmla="*/ 7 h 26"/>
                  <a:gd name="T24" fmla="*/ 0 w 44"/>
                  <a:gd name="T25" fmla="*/ 7 h 26"/>
                  <a:gd name="T26" fmla="*/ 6 w 44"/>
                  <a:gd name="T27" fmla="*/ 17 h 26"/>
                  <a:gd name="T28" fmla="*/ 6 w 44"/>
                  <a:gd name="T29" fmla="*/ 17 h 26"/>
                  <a:gd name="T30" fmla="*/ 6 w 44"/>
                  <a:gd name="T31" fmla="*/ 17 h 26"/>
                  <a:gd name="T32" fmla="*/ 20 w 44"/>
                  <a:gd name="T33" fmla="*/ 25 h 26"/>
                  <a:gd name="T34" fmla="*/ 20 w 44"/>
                  <a:gd name="T35" fmla="*/ 25 h 26"/>
                  <a:gd name="T36" fmla="*/ 20 w 44"/>
                  <a:gd name="T37" fmla="*/ 25 h 26"/>
                  <a:gd name="T38" fmla="*/ 38 w 44"/>
                  <a:gd name="T39" fmla="*/ 26 h 26"/>
                  <a:gd name="T40" fmla="*/ 38 w 44"/>
                  <a:gd name="T41" fmla="*/ 26 h 26"/>
                  <a:gd name="T42" fmla="*/ 39 w 44"/>
                  <a:gd name="T43" fmla="*/ 26 h 26"/>
                  <a:gd name="T44" fmla="*/ 43 w 44"/>
                  <a:gd name="T45" fmla="*/ 22 h 26"/>
                  <a:gd name="T46" fmla="*/ 44 w 44"/>
                  <a:gd name="T47" fmla="*/ 22 h 26"/>
                  <a:gd name="T48" fmla="*/ 43 w 44"/>
                  <a:gd name="T49" fmla="*/ 22 h 26"/>
                  <a:gd name="T50" fmla="*/ 16 w 44"/>
                  <a:gd name="T51" fmla="*/ 2 h 26"/>
                  <a:gd name="T52" fmla="*/ 16 w 44"/>
                  <a:gd name="T53" fmla="*/ 2 h 26"/>
                  <a:gd name="T54" fmla="*/ 16 w 44"/>
                  <a:gd name="T55" fmla="*/ 2 h 26"/>
                  <a:gd name="T56" fmla="*/ 8 w 44"/>
                  <a:gd name="T57" fmla="*/ 0 h 26"/>
                  <a:gd name="T58" fmla="*/ 8 w 44"/>
                  <a:gd name="T59" fmla="*/ 0 h 26"/>
                  <a:gd name="T60" fmla="*/ 8 w 44"/>
                  <a:gd name="T6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26">
                    <a:moveTo>
                      <a:pt x="8" y="1"/>
                    </a:moveTo>
                    <a:lnTo>
                      <a:pt x="16" y="2"/>
                    </a:lnTo>
                    <a:lnTo>
                      <a:pt x="43" y="22"/>
                    </a:lnTo>
                    <a:lnTo>
                      <a:pt x="38" y="25"/>
                    </a:lnTo>
                    <a:lnTo>
                      <a:pt x="20" y="25"/>
                    </a:lnTo>
                    <a:lnTo>
                      <a:pt x="6" y="17"/>
                    </a:lnTo>
                    <a:lnTo>
                      <a:pt x="1" y="7"/>
                    </a:lnTo>
                    <a:lnTo>
                      <a:pt x="8" y="1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9" y="26"/>
                    </a:lnTo>
                    <a:lnTo>
                      <a:pt x="43" y="22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" name="Freeform 1997"/>
              <p:cNvSpPr>
                <a:spLocks noEditPoints="1"/>
              </p:cNvSpPr>
              <p:nvPr/>
            </p:nvSpPr>
            <p:spPr bwMode="gray">
              <a:xfrm>
                <a:off x="1846" y="1382"/>
                <a:ext cx="44" cy="26"/>
              </a:xfrm>
              <a:custGeom>
                <a:avLst/>
                <a:gdLst>
                  <a:gd name="T0" fmla="*/ 8 w 44"/>
                  <a:gd name="T1" fmla="*/ 1 h 26"/>
                  <a:gd name="T2" fmla="*/ 16 w 44"/>
                  <a:gd name="T3" fmla="*/ 2 h 26"/>
                  <a:gd name="T4" fmla="*/ 43 w 44"/>
                  <a:gd name="T5" fmla="*/ 22 h 26"/>
                  <a:gd name="T6" fmla="*/ 38 w 44"/>
                  <a:gd name="T7" fmla="*/ 25 h 26"/>
                  <a:gd name="T8" fmla="*/ 20 w 44"/>
                  <a:gd name="T9" fmla="*/ 25 h 26"/>
                  <a:gd name="T10" fmla="*/ 6 w 44"/>
                  <a:gd name="T11" fmla="*/ 17 h 26"/>
                  <a:gd name="T12" fmla="*/ 1 w 44"/>
                  <a:gd name="T13" fmla="*/ 7 h 26"/>
                  <a:gd name="T14" fmla="*/ 8 w 44"/>
                  <a:gd name="T15" fmla="*/ 1 h 26"/>
                  <a:gd name="T16" fmla="*/ 8 w 44"/>
                  <a:gd name="T17" fmla="*/ 0 h 26"/>
                  <a:gd name="T18" fmla="*/ 8 w 44"/>
                  <a:gd name="T19" fmla="*/ 0 h 26"/>
                  <a:gd name="T20" fmla="*/ 0 w 44"/>
                  <a:gd name="T21" fmla="*/ 7 h 26"/>
                  <a:gd name="T22" fmla="*/ 0 w 44"/>
                  <a:gd name="T23" fmla="*/ 7 h 26"/>
                  <a:gd name="T24" fmla="*/ 0 w 44"/>
                  <a:gd name="T25" fmla="*/ 7 h 26"/>
                  <a:gd name="T26" fmla="*/ 6 w 44"/>
                  <a:gd name="T27" fmla="*/ 17 h 26"/>
                  <a:gd name="T28" fmla="*/ 6 w 44"/>
                  <a:gd name="T29" fmla="*/ 17 h 26"/>
                  <a:gd name="T30" fmla="*/ 6 w 44"/>
                  <a:gd name="T31" fmla="*/ 17 h 26"/>
                  <a:gd name="T32" fmla="*/ 20 w 44"/>
                  <a:gd name="T33" fmla="*/ 25 h 26"/>
                  <a:gd name="T34" fmla="*/ 20 w 44"/>
                  <a:gd name="T35" fmla="*/ 25 h 26"/>
                  <a:gd name="T36" fmla="*/ 20 w 44"/>
                  <a:gd name="T37" fmla="*/ 25 h 26"/>
                  <a:gd name="T38" fmla="*/ 38 w 44"/>
                  <a:gd name="T39" fmla="*/ 26 h 26"/>
                  <a:gd name="T40" fmla="*/ 38 w 44"/>
                  <a:gd name="T41" fmla="*/ 26 h 26"/>
                  <a:gd name="T42" fmla="*/ 39 w 44"/>
                  <a:gd name="T43" fmla="*/ 26 h 26"/>
                  <a:gd name="T44" fmla="*/ 43 w 44"/>
                  <a:gd name="T45" fmla="*/ 22 h 26"/>
                  <a:gd name="T46" fmla="*/ 44 w 44"/>
                  <a:gd name="T47" fmla="*/ 22 h 26"/>
                  <a:gd name="T48" fmla="*/ 43 w 44"/>
                  <a:gd name="T49" fmla="*/ 22 h 26"/>
                  <a:gd name="T50" fmla="*/ 16 w 44"/>
                  <a:gd name="T51" fmla="*/ 2 h 26"/>
                  <a:gd name="T52" fmla="*/ 16 w 44"/>
                  <a:gd name="T53" fmla="*/ 2 h 26"/>
                  <a:gd name="T54" fmla="*/ 16 w 44"/>
                  <a:gd name="T55" fmla="*/ 2 h 26"/>
                  <a:gd name="T56" fmla="*/ 8 w 44"/>
                  <a:gd name="T57" fmla="*/ 0 h 26"/>
                  <a:gd name="T58" fmla="*/ 8 w 44"/>
                  <a:gd name="T59" fmla="*/ 0 h 26"/>
                  <a:gd name="T60" fmla="*/ 8 w 44"/>
                  <a:gd name="T6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26">
                    <a:moveTo>
                      <a:pt x="8" y="1"/>
                    </a:moveTo>
                    <a:lnTo>
                      <a:pt x="16" y="2"/>
                    </a:lnTo>
                    <a:lnTo>
                      <a:pt x="43" y="22"/>
                    </a:lnTo>
                    <a:lnTo>
                      <a:pt x="38" y="25"/>
                    </a:lnTo>
                    <a:lnTo>
                      <a:pt x="20" y="25"/>
                    </a:lnTo>
                    <a:lnTo>
                      <a:pt x="6" y="17"/>
                    </a:lnTo>
                    <a:lnTo>
                      <a:pt x="1" y="7"/>
                    </a:lnTo>
                    <a:lnTo>
                      <a:pt x="8" y="1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9" y="26"/>
                    </a:lnTo>
                    <a:lnTo>
                      <a:pt x="43" y="22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" name="Freeform 1998"/>
              <p:cNvSpPr>
                <a:spLocks/>
              </p:cNvSpPr>
              <p:nvPr/>
            </p:nvSpPr>
            <p:spPr bwMode="gray">
              <a:xfrm>
                <a:off x="1867" y="2665"/>
                <a:ext cx="148" cy="143"/>
              </a:xfrm>
              <a:custGeom>
                <a:avLst/>
                <a:gdLst>
                  <a:gd name="T0" fmla="*/ 84 w 148"/>
                  <a:gd name="T1" fmla="*/ 143 h 143"/>
                  <a:gd name="T2" fmla="*/ 76 w 148"/>
                  <a:gd name="T3" fmla="*/ 141 h 143"/>
                  <a:gd name="T4" fmla="*/ 94 w 148"/>
                  <a:gd name="T5" fmla="*/ 114 h 143"/>
                  <a:gd name="T6" fmla="*/ 95 w 148"/>
                  <a:gd name="T7" fmla="*/ 107 h 143"/>
                  <a:gd name="T8" fmla="*/ 84 w 148"/>
                  <a:gd name="T9" fmla="*/ 98 h 143"/>
                  <a:gd name="T10" fmla="*/ 58 w 148"/>
                  <a:gd name="T11" fmla="*/ 91 h 143"/>
                  <a:gd name="T12" fmla="*/ 43 w 148"/>
                  <a:gd name="T13" fmla="*/ 82 h 143"/>
                  <a:gd name="T14" fmla="*/ 30 w 148"/>
                  <a:gd name="T15" fmla="*/ 83 h 143"/>
                  <a:gd name="T16" fmla="*/ 20 w 148"/>
                  <a:gd name="T17" fmla="*/ 70 h 143"/>
                  <a:gd name="T18" fmla="*/ 9 w 148"/>
                  <a:gd name="T19" fmla="*/ 59 h 143"/>
                  <a:gd name="T20" fmla="*/ 0 w 148"/>
                  <a:gd name="T21" fmla="*/ 54 h 143"/>
                  <a:gd name="T22" fmla="*/ 5 w 148"/>
                  <a:gd name="T23" fmla="*/ 39 h 143"/>
                  <a:gd name="T24" fmla="*/ 8 w 148"/>
                  <a:gd name="T25" fmla="*/ 18 h 143"/>
                  <a:gd name="T26" fmla="*/ 12 w 148"/>
                  <a:gd name="T27" fmla="*/ 9 h 143"/>
                  <a:gd name="T28" fmla="*/ 33 w 148"/>
                  <a:gd name="T29" fmla="*/ 1 h 143"/>
                  <a:gd name="T30" fmla="*/ 73 w 148"/>
                  <a:gd name="T31" fmla="*/ 0 h 143"/>
                  <a:gd name="T32" fmla="*/ 86 w 148"/>
                  <a:gd name="T33" fmla="*/ 10 h 143"/>
                  <a:gd name="T34" fmla="*/ 89 w 148"/>
                  <a:gd name="T35" fmla="*/ 50 h 143"/>
                  <a:gd name="T36" fmla="*/ 102 w 148"/>
                  <a:gd name="T37" fmla="*/ 56 h 143"/>
                  <a:gd name="T38" fmla="*/ 126 w 148"/>
                  <a:gd name="T39" fmla="*/ 66 h 143"/>
                  <a:gd name="T40" fmla="*/ 127 w 148"/>
                  <a:gd name="T41" fmla="*/ 83 h 143"/>
                  <a:gd name="T42" fmla="*/ 137 w 148"/>
                  <a:gd name="T43" fmla="*/ 78 h 143"/>
                  <a:gd name="T44" fmla="*/ 147 w 148"/>
                  <a:gd name="T45" fmla="*/ 83 h 143"/>
                  <a:gd name="T46" fmla="*/ 148 w 148"/>
                  <a:gd name="T47" fmla="*/ 97 h 143"/>
                  <a:gd name="T48" fmla="*/ 145 w 148"/>
                  <a:gd name="T49" fmla="*/ 104 h 143"/>
                  <a:gd name="T50" fmla="*/ 143 w 148"/>
                  <a:gd name="T51" fmla="*/ 115 h 143"/>
                  <a:gd name="T52" fmla="*/ 138 w 148"/>
                  <a:gd name="T53" fmla="*/ 131 h 143"/>
                  <a:gd name="T54" fmla="*/ 127 w 148"/>
                  <a:gd name="T55" fmla="*/ 141 h 143"/>
                  <a:gd name="T56" fmla="*/ 103 w 148"/>
                  <a:gd name="T57" fmla="*/ 143 h 143"/>
                  <a:gd name="T58" fmla="*/ 84 w 148"/>
                  <a:gd name="T59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8" h="143">
                    <a:moveTo>
                      <a:pt x="84" y="143"/>
                    </a:moveTo>
                    <a:lnTo>
                      <a:pt x="76" y="141"/>
                    </a:lnTo>
                    <a:lnTo>
                      <a:pt x="94" y="114"/>
                    </a:lnTo>
                    <a:lnTo>
                      <a:pt x="95" y="107"/>
                    </a:lnTo>
                    <a:lnTo>
                      <a:pt x="84" y="98"/>
                    </a:lnTo>
                    <a:lnTo>
                      <a:pt x="58" y="91"/>
                    </a:lnTo>
                    <a:lnTo>
                      <a:pt x="43" y="82"/>
                    </a:lnTo>
                    <a:lnTo>
                      <a:pt x="30" y="83"/>
                    </a:lnTo>
                    <a:lnTo>
                      <a:pt x="20" y="70"/>
                    </a:lnTo>
                    <a:lnTo>
                      <a:pt x="9" y="59"/>
                    </a:lnTo>
                    <a:lnTo>
                      <a:pt x="0" y="54"/>
                    </a:lnTo>
                    <a:lnTo>
                      <a:pt x="5" y="39"/>
                    </a:lnTo>
                    <a:lnTo>
                      <a:pt x="8" y="18"/>
                    </a:lnTo>
                    <a:lnTo>
                      <a:pt x="12" y="9"/>
                    </a:lnTo>
                    <a:lnTo>
                      <a:pt x="33" y="1"/>
                    </a:lnTo>
                    <a:lnTo>
                      <a:pt x="73" y="0"/>
                    </a:lnTo>
                    <a:lnTo>
                      <a:pt x="86" y="10"/>
                    </a:lnTo>
                    <a:lnTo>
                      <a:pt x="89" y="50"/>
                    </a:lnTo>
                    <a:lnTo>
                      <a:pt x="102" y="56"/>
                    </a:lnTo>
                    <a:lnTo>
                      <a:pt x="126" y="66"/>
                    </a:lnTo>
                    <a:lnTo>
                      <a:pt x="127" y="83"/>
                    </a:lnTo>
                    <a:lnTo>
                      <a:pt x="137" y="78"/>
                    </a:lnTo>
                    <a:lnTo>
                      <a:pt x="147" y="83"/>
                    </a:lnTo>
                    <a:lnTo>
                      <a:pt x="148" y="97"/>
                    </a:lnTo>
                    <a:lnTo>
                      <a:pt x="145" y="104"/>
                    </a:lnTo>
                    <a:lnTo>
                      <a:pt x="143" y="115"/>
                    </a:lnTo>
                    <a:lnTo>
                      <a:pt x="138" y="131"/>
                    </a:lnTo>
                    <a:lnTo>
                      <a:pt x="127" y="141"/>
                    </a:lnTo>
                    <a:lnTo>
                      <a:pt x="103" y="143"/>
                    </a:lnTo>
                    <a:lnTo>
                      <a:pt x="84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" name="Freeform 1999"/>
              <p:cNvSpPr>
                <a:spLocks noEditPoints="1"/>
              </p:cNvSpPr>
              <p:nvPr/>
            </p:nvSpPr>
            <p:spPr bwMode="gray">
              <a:xfrm>
                <a:off x="1866" y="2665"/>
                <a:ext cx="150" cy="144"/>
              </a:xfrm>
              <a:custGeom>
                <a:avLst/>
                <a:gdLst>
                  <a:gd name="T0" fmla="*/ 87 w 150"/>
                  <a:gd name="T1" fmla="*/ 10 h 144"/>
                  <a:gd name="T2" fmla="*/ 103 w 150"/>
                  <a:gd name="T3" fmla="*/ 57 h 144"/>
                  <a:gd name="T4" fmla="*/ 127 w 150"/>
                  <a:gd name="T5" fmla="*/ 83 h 144"/>
                  <a:gd name="T6" fmla="*/ 148 w 150"/>
                  <a:gd name="T7" fmla="*/ 83 h 144"/>
                  <a:gd name="T8" fmla="*/ 145 w 150"/>
                  <a:gd name="T9" fmla="*/ 104 h 144"/>
                  <a:gd name="T10" fmla="*/ 139 w 150"/>
                  <a:gd name="T11" fmla="*/ 131 h 144"/>
                  <a:gd name="T12" fmla="*/ 104 w 150"/>
                  <a:gd name="T13" fmla="*/ 143 h 144"/>
                  <a:gd name="T14" fmla="*/ 77 w 150"/>
                  <a:gd name="T15" fmla="*/ 141 h 144"/>
                  <a:gd name="T16" fmla="*/ 96 w 150"/>
                  <a:gd name="T17" fmla="*/ 107 h 144"/>
                  <a:gd name="T18" fmla="*/ 59 w 150"/>
                  <a:gd name="T19" fmla="*/ 91 h 144"/>
                  <a:gd name="T20" fmla="*/ 31 w 150"/>
                  <a:gd name="T21" fmla="*/ 83 h 144"/>
                  <a:gd name="T22" fmla="*/ 11 w 150"/>
                  <a:gd name="T23" fmla="*/ 58 h 144"/>
                  <a:gd name="T24" fmla="*/ 6 w 150"/>
                  <a:gd name="T25" fmla="*/ 39 h 144"/>
                  <a:gd name="T26" fmla="*/ 13 w 150"/>
                  <a:gd name="T27" fmla="*/ 9 h 144"/>
                  <a:gd name="T28" fmla="*/ 74 w 150"/>
                  <a:gd name="T29" fmla="*/ 0 h 144"/>
                  <a:gd name="T30" fmla="*/ 74 w 150"/>
                  <a:gd name="T31" fmla="*/ 0 h 144"/>
                  <a:gd name="T32" fmla="*/ 34 w 150"/>
                  <a:gd name="T33" fmla="*/ 0 h 144"/>
                  <a:gd name="T34" fmla="*/ 13 w 150"/>
                  <a:gd name="T35" fmla="*/ 8 h 144"/>
                  <a:gd name="T36" fmla="*/ 13 w 150"/>
                  <a:gd name="T37" fmla="*/ 9 h 144"/>
                  <a:gd name="T38" fmla="*/ 9 w 150"/>
                  <a:gd name="T39" fmla="*/ 17 h 144"/>
                  <a:gd name="T40" fmla="*/ 6 w 150"/>
                  <a:gd name="T41" fmla="*/ 39 h 144"/>
                  <a:gd name="T42" fmla="*/ 0 w 150"/>
                  <a:gd name="T43" fmla="*/ 54 h 144"/>
                  <a:gd name="T44" fmla="*/ 10 w 150"/>
                  <a:gd name="T45" fmla="*/ 59 h 144"/>
                  <a:gd name="T46" fmla="*/ 31 w 150"/>
                  <a:gd name="T47" fmla="*/ 83 h 144"/>
                  <a:gd name="T48" fmla="*/ 31 w 150"/>
                  <a:gd name="T49" fmla="*/ 83 h 144"/>
                  <a:gd name="T50" fmla="*/ 58 w 150"/>
                  <a:gd name="T51" fmla="*/ 91 h 144"/>
                  <a:gd name="T52" fmla="*/ 58 w 150"/>
                  <a:gd name="T53" fmla="*/ 91 h 144"/>
                  <a:gd name="T54" fmla="*/ 96 w 150"/>
                  <a:gd name="T55" fmla="*/ 107 h 144"/>
                  <a:gd name="T56" fmla="*/ 77 w 150"/>
                  <a:gd name="T57" fmla="*/ 140 h 144"/>
                  <a:gd name="T58" fmla="*/ 77 w 150"/>
                  <a:gd name="T59" fmla="*/ 141 h 144"/>
                  <a:gd name="T60" fmla="*/ 85 w 150"/>
                  <a:gd name="T61" fmla="*/ 143 h 144"/>
                  <a:gd name="T62" fmla="*/ 104 w 150"/>
                  <a:gd name="T63" fmla="*/ 144 h 144"/>
                  <a:gd name="T64" fmla="*/ 104 w 150"/>
                  <a:gd name="T65" fmla="*/ 144 h 144"/>
                  <a:gd name="T66" fmla="*/ 128 w 150"/>
                  <a:gd name="T67" fmla="*/ 141 h 144"/>
                  <a:gd name="T68" fmla="*/ 139 w 150"/>
                  <a:gd name="T69" fmla="*/ 131 h 144"/>
                  <a:gd name="T70" fmla="*/ 139 w 150"/>
                  <a:gd name="T71" fmla="*/ 131 h 144"/>
                  <a:gd name="T72" fmla="*/ 146 w 150"/>
                  <a:gd name="T73" fmla="*/ 105 h 144"/>
                  <a:gd name="T74" fmla="*/ 150 w 150"/>
                  <a:gd name="T75" fmla="*/ 97 h 144"/>
                  <a:gd name="T76" fmla="*/ 149 w 150"/>
                  <a:gd name="T77" fmla="*/ 83 h 144"/>
                  <a:gd name="T78" fmla="*/ 148 w 150"/>
                  <a:gd name="T79" fmla="*/ 83 h 144"/>
                  <a:gd name="T80" fmla="*/ 138 w 150"/>
                  <a:gd name="T81" fmla="*/ 78 h 144"/>
                  <a:gd name="T82" fmla="*/ 128 w 150"/>
                  <a:gd name="T83" fmla="*/ 82 h 144"/>
                  <a:gd name="T84" fmla="*/ 127 w 150"/>
                  <a:gd name="T85" fmla="*/ 66 h 144"/>
                  <a:gd name="T86" fmla="*/ 103 w 150"/>
                  <a:gd name="T87" fmla="*/ 56 h 144"/>
                  <a:gd name="T88" fmla="*/ 87 w 150"/>
                  <a:gd name="T89" fmla="*/ 10 h 144"/>
                  <a:gd name="T90" fmla="*/ 87 w 150"/>
                  <a:gd name="T91" fmla="*/ 10 h 144"/>
                  <a:gd name="T92" fmla="*/ 74 w 150"/>
                  <a:gd name="T93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0" h="144">
                    <a:moveTo>
                      <a:pt x="74" y="0"/>
                    </a:moveTo>
                    <a:lnTo>
                      <a:pt x="87" y="10"/>
                    </a:lnTo>
                    <a:lnTo>
                      <a:pt x="90" y="50"/>
                    </a:lnTo>
                    <a:lnTo>
                      <a:pt x="103" y="57"/>
                    </a:lnTo>
                    <a:lnTo>
                      <a:pt x="126" y="66"/>
                    </a:lnTo>
                    <a:lnTo>
                      <a:pt x="127" y="83"/>
                    </a:lnTo>
                    <a:lnTo>
                      <a:pt x="138" y="79"/>
                    </a:lnTo>
                    <a:lnTo>
                      <a:pt x="148" y="83"/>
                    </a:lnTo>
                    <a:lnTo>
                      <a:pt x="149" y="97"/>
                    </a:lnTo>
                    <a:lnTo>
                      <a:pt x="145" y="104"/>
                    </a:lnTo>
                    <a:lnTo>
                      <a:pt x="143" y="115"/>
                    </a:lnTo>
                    <a:lnTo>
                      <a:pt x="139" y="131"/>
                    </a:lnTo>
                    <a:lnTo>
                      <a:pt x="127" y="141"/>
                    </a:lnTo>
                    <a:lnTo>
                      <a:pt x="104" y="143"/>
                    </a:lnTo>
                    <a:lnTo>
                      <a:pt x="85" y="143"/>
                    </a:lnTo>
                    <a:lnTo>
                      <a:pt x="77" y="141"/>
                    </a:lnTo>
                    <a:lnTo>
                      <a:pt x="95" y="114"/>
                    </a:lnTo>
                    <a:lnTo>
                      <a:pt x="96" y="107"/>
                    </a:lnTo>
                    <a:lnTo>
                      <a:pt x="85" y="98"/>
                    </a:lnTo>
                    <a:lnTo>
                      <a:pt x="59" y="91"/>
                    </a:lnTo>
                    <a:lnTo>
                      <a:pt x="44" y="81"/>
                    </a:lnTo>
                    <a:lnTo>
                      <a:pt x="31" y="83"/>
                    </a:lnTo>
                    <a:lnTo>
                      <a:pt x="21" y="70"/>
                    </a:lnTo>
                    <a:lnTo>
                      <a:pt x="11" y="58"/>
                    </a:lnTo>
                    <a:lnTo>
                      <a:pt x="1" y="54"/>
                    </a:lnTo>
                    <a:lnTo>
                      <a:pt x="6" y="39"/>
                    </a:lnTo>
                    <a:lnTo>
                      <a:pt x="10" y="18"/>
                    </a:lnTo>
                    <a:lnTo>
                      <a:pt x="13" y="9"/>
                    </a:lnTo>
                    <a:lnTo>
                      <a:pt x="34" y="1"/>
                    </a:lnTo>
                    <a:lnTo>
                      <a:pt x="74" y="0"/>
                    </a:lnTo>
                    <a:close/>
                    <a:moveTo>
                      <a:pt x="74" y="0"/>
                    </a:moveTo>
                    <a:lnTo>
                      <a:pt x="7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6" y="39"/>
                    </a:lnTo>
                    <a:lnTo>
                      <a:pt x="1" y="54"/>
                    </a:lnTo>
                    <a:lnTo>
                      <a:pt x="0" y="54"/>
                    </a:lnTo>
                    <a:lnTo>
                      <a:pt x="1" y="54"/>
                    </a:lnTo>
                    <a:lnTo>
                      <a:pt x="10" y="59"/>
                    </a:lnTo>
                    <a:lnTo>
                      <a:pt x="21" y="70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44" y="82"/>
                    </a:lnTo>
                    <a:lnTo>
                      <a:pt x="58" y="91"/>
                    </a:lnTo>
                    <a:lnTo>
                      <a:pt x="58" y="91"/>
                    </a:lnTo>
                    <a:lnTo>
                      <a:pt x="58" y="91"/>
                    </a:lnTo>
                    <a:lnTo>
                      <a:pt x="85" y="98"/>
                    </a:lnTo>
                    <a:lnTo>
                      <a:pt x="96" y="107"/>
                    </a:lnTo>
                    <a:lnTo>
                      <a:pt x="95" y="114"/>
                    </a:lnTo>
                    <a:lnTo>
                      <a:pt x="77" y="140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85" y="143"/>
                    </a:lnTo>
                    <a:lnTo>
                      <a:pt x="85" y="143"/>
                    </a:lnTo>
                    <a:lnTo>
                      <a:pt x="85" y="143"/>
                    </a:lnTo>
                    <a:lnTo>
                      <a:pt x="104" y="144"/>
                    </a:lnTo>
                    <a:lnTo>
                      <a:pt x="104" y="144"/>
                    </a:lnTo>
                    <a:lnTo>
                      <a:pt x="104" y="144"/>
                    </a:lnTo>
                    <a:lnTo>
                      <a:pt x="127" y="141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39" y="131"/>
                    </a:lnTo>
                    <a:lnTo>
                      <a:pt x="139" y="131"/>
                    </a:lnTo>
                    <a:lnTo>
                      <a:pt x="139" y="131"/>
                    </a:lnTo>
                    <a:lnTo>
                      <a:pt x="144" y="115"/>
                    </a:lnTo>
                    <a:lnTo>
                      <a:pt x="146" y="105"/>
                    </a:lnTo>
                    <a:lnTo>
                      <a:pt x="150" y="98"/>
                    </a:lnTo>
                    <a:lnTo>
                      <a:pt x="150" y="97"/>
                    </a:lnTo>
                    <a:lnTo>
                      <a:pt x="150" y="97"/>
                    </a:lnTo>
                    <a:lnTo>
                      <a:pt x="149" y="83"/>
                    </a:lnTo>
                    <a:lnTo>
                      <a:pt x="149" y="83"/>
                    </a:lnTo>
                    <a:lnTo>
                      <a:pt x="148" y="83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28" y="82"/>
                    </a:lnTo>
                    <a:lnTo>
                      <a:pt x="127" y="66"/>
                    </a:lnTo>
                    <a:lnTo>
                      <a:pt x="127" y="66"/>
                    </a:lnTo>
                    <a:lnTo>
                      <a:pt x="127" y="66"/>
                    </a:lnTo>
                    <a:lnTo>
                      <a:pt x="103" y="56"/>
                    </a:lnTo>
                    <a:lnTo>
                      <a:pt x="90" y="5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" name="Freeform 2000"/>
              <p:cNvSpPr>
                <a:spLocks noEditPoints="1"/>
              </p:cNvSpPr>
              <p:nvPr/>
            </p:nvSpPr>
            <p:spPr bwMode="gray">
              <a:xfrm>
                <a:off x="1866" y="2665"/>
                <a:ext cx="150" cy="144"/>
              </a:xfrm>
              <a:custGeom>
                <a:avLst/>
                <a:gdLst>
                  <a:gd name="T0" fmla="*/ 87 w 150"/>
                  <a:gd name="T1" fmla="*/ 10 h 144"/>
                  <a:gd name="T2" fmla="*/ 103 w 150"/>
                  <a:gd name="T3" fmla="*/ 57 h 144"/>
                  <a:gd name="T4" fmla="*/ 127 w 150"/>
                  <a:gd name="T5" fmla="*/ 83 h 144"/>
                  <a:gd name="T6" fmla="*/ 148 w 150"/>
                  <a:gd name="T7" fmla="*/ 83 h 144"/>
                  <a:gd name="T8" fmla="*/ 145 w 150"/>
                  <a:gd name="T9" fmla="*/ 104 h 144"/>
                  <a:gd name="T10" fmla="*/ 139 w 150"/>
                  <a:gd name="T11" fmla="*/ 131 h 144"/>
                  <a:gd name="T12" fmla="*/ 104 w 150"/>
                  <a:gd name="T13" fmla="*/ 143 h 144"/>
                  <a:gd name="T14" fmla="*/ 77 w 150"/>
                  <a:gd name="T15" fmla="*/ 141 h 144"/>
                  <a:gd name="T16" fmla="*/ 96 w 150"/>
                  <a:gd name="T17" fmla="*/ 107 h 144"/>
                  <a:gd name="T18" fmla="*/ 59 w 150"/>
                  <a:gd name="T19" fmla="*/ 91 h 144"/>
                  <a:gd name="T20" fmla="*/ 31 w 150"/>
                  <a:gd name="T21" fmla="*/ 83 h 144"/>
                  <a:gd name="T22" fmla="*/ 11 w 150"/>
                  <a:gd name="T23" fmla="*/ 58 h 144"/>
                  <a:gd name="T24" fmla="*/ 6 w 150"/>
                  <a:gd name="T25" fmla="*/ 39 h 144"/>
                  <a:gd name="T26" fmla="*/ 13 w 150"/>
                  <a:gd name="T27" fmla="*/ 9 h 144"/>
                  <a:gd name="T28" fmla="*/ 74 w 150"/>
                  <a:gd name="T29" fmla="*/ 0 h 144"/>
                  <a:gd name="T30" fmla="*/ 74 w 150"/>
                  <a:gd name="T31" fmla="*/ 0 h 144"/>
                  <a:gd name="T32" fmla="*/ 34 w 150"/>
                  <a:gd name="T33" fmla="*/ 0 h 144"/>
                  <a:gd name="T34" fmla="*/ 13 w 150"/>
                  <a:gd name="T35" fmla="*/ 8 h 144"/>
                  <a:gd name="T36" fmla="*/ 13 w 150"/>
                  <a:gd name="T37" fmla="*/ 9 h 144"/>
                  <a:gd name="T38" fmla="*/ 9 w 150"/>
                  <a:gd name="T39" fmla="*/ 17 h 144"/>
                  <a:gd name="T40" fmla="*/ 6 w 150"/>
                  <a:gd name="T41" fmla="*/ 39 h 144"/>
                  <a:gd name="T42" fmla="*/ 0 w 150"/>
                  <a:gd name="T43" fmla="*/ 54 h 144"/>
                  <a:gd name="T44" fmla="*/ 10 w 150"/>
                  <a:gd name="T45" fmla="*/ 59 h 144"/>
                  <a:gd name="T46" fmla="*/ 31 w 150"/>
                  <a:gd name="T47" fmla="*/ 83 h 144"/>
                  <a:gd name="T48" fmla="*/ 31 w 150"/>
                  <a:gd name="T49" fmla="*/ 83 h 144"/>
                  <a:gd name="T50" fmla="*/ 58 w 150"/>
                  <a:gd name="T51" fmla="*/ 91 h 144"/>
                  <a:gd name="T52" fmla="*/ 58 w 150"/>
                  <a:gd name="T53" fmla="*/ 91 h 144"/>
                  <a:gd name="T54" fmla="*/ 96 w 150"/>
                  <a:gd name="T55" fmla="*/ 107 h 144"/>
                  <a:gd name="T56" fmla="*/ 77 w 150"/>
                  <a:gd name="T57" fmla="*/ 140 h 144"/>
                  <a:gd name="T58" fmla="*/ 77 w 150"/>
                  <a:gd name="T59" fmla="*/ 141 h 144"/>
                  <a:gd name="T60" fmla="*/ 85 w 150"/>
                  <a:gd name="T61" fmla="*/ 143 h 144"/>
                  <a:gd name="T62" fmla="*/ 104 w 150"/>
                  <a:gd name="T63" fmla="*/ 144 h 144"/>
                  <a:gd name="T64" fmla="*/ 104 w 150"/>
                  <a:gd name="T65" fmla="*/ 144 h 144"/>
                  <a:gd name="T66" fmla="*/ 128 w 150"/>
                  <a:gd name="T67" fmla="*/ 141 h 144"/>
                  <a:gd name="T68" fmla="*/ 139 w 150"/>
                  <a:gd name="T69" fmla="*/ 131 h 144"/>
                  <a:gd name="T70" fmla="*/ 139 w 150"/>
                  <a:gd name="T71" fmla="*/ 131 h 144"/>
                  <a:gd name="T72" fmla="*/ 146 w 150"/>
                  <a:gd name="T73" fmla="*/ 105 h 144"/>
                  <a:gd name="T74" fmla="*/ 150 w 150"/>
                  <a:gd name="T75" fmla="*/ 97 h 144"/>
                  <a:gd name="T76" fmla="*/ 149 w 150"/>
                  <a:gd name="T77" fmla="*/ 83 h 144"/>
                  <a:gd name="T78" fmla="*/ 148 w 150"/>
                  <a:gd name="T79" fmla="*/ 83 h 144"/>
                  <a:gd name="T80" fmla="*/ 138 w 150"/>
                  <a:gd name="T81" fmla="*/ 78 h 144"/>
                  <a:gd name="T82" fmla="*/ 128 w 150"/>
                  <a:gd name="T83" fmla="*/ 82 h 144"/>
                  <a:gd name="T84" fmla="*/ 127 w 150"/>
                  <a:gd name="T85" fmla="*/ 66 h 144"/>
                  <a:gd name="T86" fmla="*/ 103 w 150"/>
                  <a:gd name="T87" fmla="*/ 56 h 144"/>
                  <a:gd name="T88" fmla="*/ 87 w 150"/>
                  <a:gd name="T89" fmla="*/ 10 h 144"/>
                  <a:gd name="T90" fmla="*/ 87 w 150"/>
                  <a:gd name="T91" fmla="*/ 10 h 144"/>
                  <a:gd name="T92" fmla="*/ 74 w 150"/>
                  <a:gd name="T93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0" h="144">
                    <a:moveTo>
                      <a:pt x="74" y="0"/>
                    </a:moveTo>
                    <a:lnTo>
                      <a:pt x="87" y="10"/>
                    </a:lnTo>
                    <a:lnTo>
                      <a:pt x="90" y="50"/>
                    </a:lnTo>
                    <a:lnTo>
                      <a:pt x="103" y="57"/>
                    </a:lnTo>
                    <a:lnTo>
                      <a:pt x="126" y="66"/>
                    </a:lnTo>
                    <a:lnTo>
                      <a:pt x="127" y="83"/>
                    </a:lnTo>
                    <a:lnTo>
                      <a:pt x="138" y="79"/>
                    </a:lnTo>
                    <a:lnTo>
                      <a:pt x="148" y="83"/>
                    </a:lnTo>
                    <a:lnTo>
                      <a:pt x="149" y="97"/>
                    </a:lnTo>
                    <a:lnTo>
                      <a:pt x="145" y="104"/>
                    </a:lnTo>
                    <a:lnTo>
                      <a:pt x="143" y="115"/>
                    </a:lnTo>
                    <a:lnTo>
                      <a:pt x="139" y="131"/>
                    </a:lnTo>
                    <a:lnTo>
                      <a:pt x="127" y="141"/>
                    </a:lnTo>
                    <a:lnTo>
                      <a:pt x="104" y="143"/>
                    </a:lnTo>
                    <a:lnTo>
                      <a:pt x="85" y="143"/>
                    </a:lnTo>
                    <a:lnTo>
                      <a:pt x="77" y="141"/>
                    </a:lnTo>
                    <a:lnTo>
                      <a:pt x="95" y="114"/>
                    </a:lnTo>
                    <a:lnTo>
                      <a:pt x="96" y="107"/>
                    </a:lnTo>
                    <a:lnTo>
                      <a:pt x="85" y="98"/>
                    </a:lnTo>
                    <a:lnTo>
                      <a:pt x="59" y="91"/>
                    </a:lnTo>
                    <a:lnTo>
                      <a:pt x="44" y="81"/>
                    </a:lnTo>
                    <a:lnTo>
                      <a:pt x="31" y="83"/>
                    </a:lnTo>
                    <a:lnTo>
                      <a:pt x="21" y="70"/>
                    </a:lnTo>
                    <a:lnTo>
                      <a:pt x="11" y="58"/>
                    </a:lnTo>
                    <a:lnTo>
                      <a:pt x="1" y="54"/>
                    </a:lnTo>
                    <a:lnTo>
                      <a:pt x="6" y="39"/>
                    </a:lnTo>
                    <a:lnTo>
                      <a:pt x="10" y="18"/>
                    </a:lnTo>
                    <a:lnTo>
                      <a:pt x="13" y="9"/>
                    </a:lnTo>
                    <a:lnTo>
                      <a:pt x="34" y="1"/>
                    </a:lnTo>
                    <a:lnTo>
                      <a:pt x="74" y="0"/>
                    </a:lnTo>
                    <a:moveTo>
                      <a:pt x="74" y="0"/>
                    </a:moveTo>
                    <a:lnTo>
                      <a:pt x="7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6" y="39"/>
                    </a:lnTo>
                    <a:lnTo>
                      <a:pt x="1" y="54"/>
                    </a:lnTo>
                    <a:lnTo>
                      <a:pt x="0" y="54"/>
                    </a:lnTo>
                    <a:lnTo>
                      <a:pt x="1" y="54"/>
                    </a:lnTo>
                    <a:lnTo>
                      <a:pt x="10" y="59"/>
                    </a:lnTo>
                    <a:lnTo>
                      <a:pt x="21" y="70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44" y="82"/>
                    </a:lnTo>
                    <a:lnTo>
                      <a:pt x="58" y="91"/>
                    </a:lnTo>
                    <a:lnTo>
                      <a:pt x="58" y="91"/>
                    </a:lnTo>
                    <a:lnTo>
                      <a:pt x="58" y="91"/>
                    </a:lnTo>
                    <a:lnTo>
                      <a:pt x="85" y="98"/>
                    </a:lnTo>
                    <a:lnTo>
                      <a:pt x="96" y="107"/>
                    </a:lnTo>
                    <a:lnTo>
                      <a:pt x="95" y="114"/>
                    </a:lnTo>
                    <a:lnTo>
                      <a:pt x="77" y="140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85" y="143"/>
                    </a:lnTo>
                    <a:lnTo>
                      <a:pt x="85" y="143"/>
                    </a:lnTo>
                    <a:lnTo>
                      <a:pt x="85" y="143"/>
                    </a:lnTo>
                    <a:lnTo>
                      <a:pt x="104" y="144"/>
                    </a:lnTo>
                    <a:lnTo>
                      <a:pt x="104" y="144"/>
                    </a:lnTo>
                    <a:lnTo>
                      <a:pt x="104" y="144"/>
                    </a:lnTo>
                    <a:lnTo>
                      <a:pt x="127" y="141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39" y="131"/>
                    </a:lnTo>
                    <a:lnTo>
                      <a:pt x="139" y="131"/>
                    </a:lnTo>
                    <a:lnTo>
                      <a:pt x="139" y="131"/>
                    </a:lnTo>
                    <a:lnTo>
                      <a:pt x="144" y="115"/>
                    </a:lnTo>
                    <a:lnTo>
                      <a:pt x="146" y="105"/>
                    </a:lnTo>
                    <a:lnTo>
                      <a:pt x="150" y="98"/>
                    </a:lnTo>
                    <a:lnTo>
                      <a:pt x="150" y="97"/>
                    </a:lnTo>
                    <a:lnTo>
                      <a:pt x="150" y="97"/>
                    </a:lnTo>
                    <a:lnTo>
                      <a:pt x="149" y="83"/>
                    </a:lnTo>
                    <a:lnTo>
                      <a:pt x="149" y="83"/>
                    </a:lnTo>
                    <a:lnTo>
                      <a:pt x="148" y="83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28" y="82"/>
                    </a:lnTo>
                    <a:lnTo>
                      <a:pt x="127" y="66"/>
                    </a:lnTo>
                    <a:lnTo>
                      <a:pt x="127" y="66"/>
                    </a:lnTo>
                    <a:lnTo>
                      <a:pt x="127" y="66"/>
                    </a:lnTo>
                    <a:lnTo>
                      <a:pt x="103" y="56"/>
                    </a:lnTo>
                    <a:lnTo>
                      <a:pt x="90" y="5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" name="Freeform 2001"/>
              <p:cNvSpPr>
                <a:spLocks/>
              </p:cNvSpPr>
              <p:nvPr/>
            </p:nvSpPr>
            <p:spPr bwMode="gray">
              <a:xfrm>
                <a:off x="1745" y="2500"/>
                <a:ext cx="209" cy="230"/>
              </a:xfrm>
              <a:custGeom>
                <a:avLst/>
                <a:gdLst>
                  <a:gd name="T0" fmla="*/ 82 w 209"/>
                  <a:gd name="T1" fmla="*/ 230 h 230"/>
                  <a:gd name="T2" fmla="*/ 75 w 209"/>
                  <a:gd name="T3" fmla="*/ 219 h 230"/>
                  <a:gd name="T4" fmla="*/ 60 w 209"/>
                  <a:gd name="T5" fmla="*/ 212 h 230"/>
                  <a:gd name="T6" fmla="*/ 51 w 209"/>
                  <a:gd name="T7" fmla="*/ 212 h 230"/>
                  <a:gd name="T8" fmla="*/ 35 w 209"/>
                  <a:gd name="T9" fmla="*/ 227 h 230"/>
                  <a:gd name="T10" fmla="*/ 29 w 209"/>
                  <a:gd name="T11" fmla="*/ 224 h 230"/>
                  <a:gd name="T12" fmla="*/ 17 w 209"/>
                  <a:gd name="T13" fmla="*/ 185 h 230"/>
                  <a:gd name="T14" fmla="*/ 15 w 209"/>
                  <a:gd name="T15" fmla="*/ 161 h 230"/>
                  <a:gd name="T16" fmla="*/ 8 w 209"/>
                  <a:gd name="T17" fmla="*/ 141 h 230"/>
                  <a:gd name="T18" fmla="*/ 0 w 209"/>
                  <a:gd name="T19" fmla="*/ 138 h 230"/>
                  <a:gd name="T20" fmla="*/ 9 w 209"/>
                  <a:gd name="T21" fmla="*/ 116 h 230"/>
                  <a:gd name="T22" fmla="*/ 2 w 209"/>
                  <a:gd name="T23" fmla="*/ 86 h 230"/>
                  <a:gd name="T24" fmla="*/ 14 w 209"/>
                  <a:gd name="T25" fmla="*/ 82 h 230"/>
                  <a:gd name="T26" fmla="*/ 10 w 209"/>
                  <a:gd name="T27" fmla="*/ 57 h 230"/>
                  <a:gd name="T28" fmla="*/ 19 w 209"/>
                  <a:gd name="T29" fmla="*/ 53 h 230"/>
                  <a:gd name="T30" fmla="*/ 18 w 209"/>
                  <a:gd name="T31" fmla="*/ 47 h 230"/>
                  <a:gd name="T32" fmla="*/ 1 w 209"/>
                  <a:gd name="T33" fmla="*/ 27 h 230"/>
                  <a:gd name="T34" fmla="*/ 34 w 209"/>
                  <a:gd name="T35" fmla="*/ 21 h 230"/>
                  <a:gd name="T36" fmla="*/ 44 w 209"/>
                  <a:gd name="T37" fmla="*/ 6 h 230"/>
                  <a:gd name="T38" fmla="*/ 64 w 209"/>
                  <a:gd name="T39" fmla="*/ 0 h 230"/>
                  <a:gd name="T40" fmla="*/ 78 w 209"/>
                  <a:gd name="T41" fmla="*/ 9 h 230"/>
                  <a:gd name="T42" fmla="*/ 80 w 209"/>
                  <a:gd name="T43" fmla="*/ 37 h 230"/>
                  <a:gd name="T44" fmla="*/ 89 w 209"/>
                  <a:gd name="T45" fmla="*/ 42 h 230"/>
                  <a:gd name="T46" fmla="*/ 101 w 209"/>
                  <a:gd name="T47" fmla="*/ 43 h 230"/>
                  <a:gd name="T48" fmla="*/ 137 w 209"/>
                  <a:gd name="T49" fmla="*/ 63 h 230"/>
                  <a:gd name="T50" fmla="*/ 155 w 209"/>
                  <a:gd name="T51" fmla="*/ 66 h 230"/>
                  <a:gd name="T52" fmla="*/ 156 w 209"/>
                  <a:gd name="T53" fmla="*/ 106 h 230"/>
                  <a:gd name="T54" fmla="*/ 195 w 209"/>
                  <a:gd name="T55" fmla="*/ 112 h 230"/>
                  <a:gd name="T56" fmla="*/ 196 w 209"/>
                  <a:gd name="T57" fmla="*/ 125 h 230"/>
                  <a:gd name="T58" fmla="*/ 203 w 209"/>
                  <a:gd name="T59" fmla="*/ 130 h 230"/>
                  <a:gd name="T60" fmla="*/ 202 w 209"/>
                  <a:gd name="T61" fmla="*/ 143 h 230"/>
                  <a:gd name="T62" fmla="*/ 209 w 209"/>
                  <a:gd name="T63" fmla="*/ 152 h 230"/>
                  <a:gd name="T64" fmla="*/ 208 w 209"/>
                  <a:gd name="T65" fmla="*/ 175 h 230"/>
                  <a:gd name="T66" fmla="*/ 195 w 209"/>
                  <a:gd name="T67" fmla="*/ 165 h 230"/>
                  <a:gd name="T68" fmla="*/ 155 w 209"/>
                  <a:gd name="T69" fmla="*/ 166 h 230"/>
                  <a:gd name="T70" fmla="*/ 134 w 209"/>
                  <a:gd name="T71" fmla="*/ 174 h 230"/>
                  <a:gd name="T72" fmla="*/ 131 w 209"/>
                  <a:gd name="T73" fmla="*/ 183 h 230"/>
                  <a:gd name="T74" fmla="*/ 127 w 209"/>
                  <a:gd name="T75" fmla="*/ 204 h 230"/>
                  <a:gd name="T76" fmla="*/ 122 w 209"/>
                  <a:gd name="T77" fmla="*/ 219 h 230"/>
                  <a:gd name="T78" fmla="*/ 110 w 209"/>
                  <a:gd name="T79" fmla="*/ 219 h 230"/>
                  <a:gd name="T80" fmla="*/ 99 w 209"/>
                  <a:gd name="T81" fmla="*/ 217 h 230"/>
                  <a:gd name="T82" fmla="*/ 94 w 209"/>
                  <a:gd name="T83" fmla="*/ 219 h 230"/>
                  <a:gd name="T84" fmla="*/ 94 w 209"/>
                  <a:gd name="T85" fmla="*/ 225 h 230"/>
                  <a:gd name="T86" fmla="*/ 91 w 209"/>
                  <a:gd name="T87" fmla="*/ 230 h 230"/>
                  <a:gd name="T88" fmla="*/ 82 w 209"/>
                  <a:gd name="T8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9" h="230">
                    <a:moveTo>
                      <a:pt x="82" y="230"/>
                    </a:moveTo>
                    <a:lnTo>
                      <a:pt x="75" y="219"/>
                    </a:lnTo>
                    <a:lnTo>
                      <a:pt x="60" y="212"/>
                    </a:lnTo>
                    <a:lnTo>
                      <a:pt x="51" y="212"/>
                    </a:lnTo>
                    <a:lnTo>
                      <a:pt x="35" y="227"/>
                    </a:lnTo>
                    <a:lnTo>
                      <a:pt x="29" y="224"/>
                    </a:lnTo>
                    <a:lnTo>
                      <a:pt x="17" y="185"/>
                    </a:lnTo>
                    <a:lnTo>
                      <a:pt x="15" y="161"/>
                    </a:lnTo>
                    <a:lnTo>
                      <a:pt x="8" y="141"/>
                    </a:lnTo>
                    <a:lnTo>
                      <a:pt x="0" y="138"/>
                    </a:lnTo>
                    <a:lnTo>
                      <a:pt x="9" y="116"/>
                    </a:lnTo>
                    <a:lnTo>
                      <a:pt x="2" y="86"/>
                    </a:lnTo>
                    <a:lnTo>
                      <a:pt x="14" y="82"/>
                    </a:lnTo>
                    <a:lnTo>
                      <a:pt x="10" y="57"/>
                    </a:lnTo>
                    <a:lnTo>
                      <a:pt x="19" y="53"/>
                    </a:lnTo>
                    <a:lnTo>
                      <a:pt x="18" y="47"/>
                    </a:lnTo>
                    <a:lnTo>
                      <a:pt x="1" y="27"/>
                    </a:lnTo>
                    <a:lnTo>
                      <a:pt x="34" y="21"/>
                    </a:lnTo>
                    <a:lnTo>
                      <a:pt x="44" y="6"/>
                    </a:lnTo>
                    <a:lnTo>
                      <a:pt x="64" y="0"/>
                    </a:lnTo>
                    <a:lnTo>
                      <a:pt x="78" y="9"/>
                    </a:lnTo>
                    <a:lnTo>
                      <a:pt x="80" y="37"/>
                    </a:lnTo>
                    <a:lnTo>
                      <a:pt x="89" y="42"/>
                    </a:lnTo>
                    <a:lnTo>
                      <a:pt x="101" y="43"/>
                    </a:lnTo>
                    <a:lnTo>
                      <a:pt x="137" y="63"/>
                    </a:lnTo>
                    <a:lnTo>
                      <a:pt x="155" y="66"/>
                    </a:lnTo>
                    <a:lnTo>
                      <a:pt x="156" y="106"/>
                    </a:lnTo>
                    <a:lnTo>
                      <a:pt x="195" y="112"/>
                    </a:lnTo>
                    <a:lnTo>
                      <a:pt x="196" y="125"/>
                    </a:lnTo>
                    <a:lnTo>
                      <a:pt x="203" y="130"/>
                    </a:lnTo>
                    <a:lnTo>
                      <a:pt x="202" y="143"/>
                    </a:lnTo>
                    <a:lnTo>
                      <a:pt x="209" y="152"/>
                    </a:lnTo>
                    <a:lnTo>
                      <a:pt x="208" y="175"/>
                    </a:lnTo>
                    <a:lnTo>
                      <a:pt x="195" y="165"/>
                    </a:lnTo>
                    <a:lnTo>
                      <a:pt x="155" y="166"/>
                    </a:lnTo>
                    <a:lnTo>
                      <a:pt x="134" y="174"/>
                    </a:lnTo>
                    <a:lnTo>
                      <a:pt x="131" y="183"/>
                    </a:lnTo>
                    <a:lnTo>
                      <a:pt x="127" y="204"/>
                    </a:lnTo>
                    <a:lnTo>
                      <a:pt x="122" y="219"/>
                    </a:lnTo>
                    <a:lnTo>
                      <a:pt x="110" y="219"/>
                    </a:lnTo>
                    <a:lnTo>
                      <a:pt x="99" y="217"/>
                    </a:lnTo>
                    <a:lnTo>
                      <a:pt x="94" y="219"/>
                    </a:lnTo>
                    <a:lnTo>
                      <a:pt x="94" y="225"/>
                    </a:lnTo>
                    <a:lnTo>
                      <a:pt x="91" y="230"/>
                    </a:lnTo>
                    <a:lnTo>
                      <a:pt x="82" y="2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" name="Freeform 2002"/>
              <p:cNvSpPr>
                <a:spLocks noEditPoints="1"/>
              </p:cNvSpPr>
              <p:nvPr/>
            </p:nvSpPr>
            <p:spPr bwMode="gray">
              <a:xfrm>
                <a:off x="1745" y="2500"/>
                <a:ext cx="209" cy="230"/>
              </a:xfrm>
              <a:custGeom>
                <a:avLst/>
                <a:gdLst>
                  <a:gd name="T0" fmla="*/ 80 w 209"/>
                  <a:gd name="T1" fmla="*/ 37 h 230"/>
                  <a:gd name="T2" fmla="*/ 137 w 209"/>
                  <a:gd name="T3" fmla="*/ 63 h 230"/>
                  <a:gd name="T4" fmla="*/ 195 w 209"/>
                  <a:gd name="T5" fmla="*/ 112 h 230"/>
                  <a:gd name="T6" fmla="*/ 201 w 209"/>
                  <a:gd name="T7" fmla="*/ 143 h 230"/>
                  <a:gd name="T8" fmla="*/ 195 w 209"/>
                  <a:gd name="T9" fmla="*/ 165 h 230"/>
                  <a:gd name="T10" fmla="*/ 131 w 209"/>
                  <a:gd name="T11" fmla="*/ 183 h 230"/>
                  <a:gd name="T12" fmla="*/ 110 w 209"/>
                  <a:gd name="T13" fmla="*/ 219 h 230"/>
                  <a:gd name="T14" fmla="*/ 94 w 209"/>
                  <a:gd name="T15" fmla="*/ 225 h 230"/>
                  <a:gd name="T16" fmla="*/ 75 w 209"/>
                  <a:gd name="T17" fmla="*/ 219 h 230"/>
                  <a:gd name="T18" fmla="*/ 35 w 209"/>
                  <a:gd name="T19" fmla="*/ 227 h 230"/>
                  <a:gd name="T20" fmla="*/ 16 w 209"/>
                  <a:gd name="T21" fmla="*/ 161 h 230"/>
                  <a:gd name="T22" fmla="*/ 9 w 209"/>
                  <a:gd name="T23" fmla="*/ 116 h 230"/>
                  <a:gd name="T24" fmla="*/ 10 w 209"/>
                  <a:gd name="T25" fmla="*/ 57 h 230"/>
                  <a:gd name="T26" fmla="*/ 1 w 209"/>
                  <a:gd name="T27" fmla="*/ 27 h 230"/>
                  <a:gd name="T28" fmla="*/ 64 w 209"/>
                  <a:gd name="T29" fmla="*/ 0 h 230"/>
                  <a:gd name="T30" fmla="*/ 44 w 209"/>
                  <a:gd name="T31" fmla="*/ 6 h 230"/>
                  <a:gd name="T32" fmla="*/ 34 w 209"/>
                  <a:gd name="T33" fmla="*/ 21 h 230"/>
                  <a:gd name="T34" fmla="*/ 1 w 209"/>
                  <a:gd name="T35" fmla="*/ 27 h 230"/>
                  <a:gd name="T36" fmla="*/ 10 w 209"/>
                  <a:gd name="T37" fmla="*/ 57 h 230"/>
                  <a:gd name="T38" fmla="*/ 14 w 209"/>
                  <a:gd name="T39" fmla="*/ 82 h 230"/>
                  <a:gd name="T40" fmla="*/ 2 w 209"/>
                  <a:gd name="T41" fmla="*/ 86 h 230"/>
                  <a:gd name="T42" fmla="*/ 0 w 209"/>
                  <a:gd name="T43" fmla="*/ 138 h 230"/>
                  <a:gd name="T44" fmla="*/ 15 w 209"/>
                  <a:gd name="T45" fmla="*/ 161 h 230"/>
                  <a:gd name="T46" fmla="*/ 17 w 209"/>
                  <a:gd name="T47" fmla="*/ 185 h 230"/>
                  <a:gd name="T48" fmla="*/ 29 w 209"/>
                  <a:gd name="T49" fmla="*/ 224 h 230"/>
                  <a:gd name="T50" fmla="*/ 36 w 209"/>
                  <a:gd name="T51" fmla="*/ 227 h 230"/>
                  <a:gd name="T52" fmla="*/ 75 w 209"/>
                  <a:gd name="T53" fmla="*/ 219 h 230"/>
                  <a:gd name="T54" fmla="*/ 82 w 209"/>
                  <a:gd name="T55" fmla="*/ 230 h 230"/>
                  <a:gd name="T56" fmla="*/ 91 w 209"/>
                  <a:gd name="T57" fmla="*/ 230 h 230"/>
                  <a:gd name="T58" fmla="*/ 94 w 209"/>
                  <a:gd name="T59" fmla="*/ 225 h 230"/>
                  <a:gd name="T60" fmla="*/ 110 w 209"/>
                  <a:gd name="T61" fmla="*/ 219 h 230"/>
                  <a:gd name="T62" fmla="*/ 122 w 209"/>
                  <a:gd name="T63" fmla="*/ 219 h 230"/>
                  <a:gd name="T64" fmla="*/ 127 w 209"/>
                  <a:gd name="T65" fmla="*/ 204 h 230"/>
                  <a:gd name="T66" fmla="*/ 131 w 209"/>
                  <a:gd name="T67" fmla="*/ 183 h 230"/>
                  <a:gd name="T68" fmla="*/ 195 w 209"/>
                  <a:gd name="T69" fmla="*/ 165 h 230"/>
                  <a:gd name="T70" fmla="*/ 208 w 209"/>
                  <a:gd name="T71" fmla="*/ 175 h 230"/>
                  <a:gd name="T72" fmla="*/ 209 w 209"/>
                  <a:gd name="T73" fmla="*/ 152 h 230"/>
                  <a:gd name="T74" fmla="*/ 204 w 209"/>
                  <a:gd name="T75" fmla="*/ 129 h 230"/>
                  <a:gd name="T76" fmla="*/ 195 w 209"/>
                  <a:gd name="T77" fmla="*/ 112 h 230"/>
                  <a:gd name="T78" fmla="*/ 156 w 209"/>
                  <a:gd name="T79" fmla="*/ 106 h 230"/>
                  <a:gd name="T80" fmla="*/ 155 w 209"/>
                  <a:gd name="T81" fmla="*/ 65 h 230"/>
                  <a:gd name="T82" fmla="*/ 101 w 209"/>
                  <a:gd name="T83" fmla="*/ 42 h 230"/>
                  <a:gd name="T84" fmla="*/ 80 w 209"/>
                  <a:gd name="T85" fmla="*/ 36 h 230"/>
                  <a:gd name="T86" fmla="*/ 78 w 209"/>
                  <a:gd name="T87" fmla="*/ 9 h 230"/>
                  <a:gd name="T88" fmla="*/ 64 w 209"/>
                  <a:gd name="T8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9" h="230">
                    <a:moveTo>
                      <a:pt x="64" y="0"/>
                    </a:moveTo>
                    <a:lnTo>
                      <a:pt x="78" y="9"/>
                    </a:lnTo>
                    <a:lnTo>
                      <a:pt x="80" y="37"/>
                    </a:lnTo>
                    <a:lnTo>
                      <a:pt x="89" y="42"/>
                    </a:lnTo>
                    <a:lnTo>
                      <a:pt x="101" y="43"/>
                    </a:lnTo>
                    <a:lnTo>
                      <a:pt x="137" y="63"/>
                    </a:lnTo>
                    <a:lnTo>
                      <a:pt x="155" y="66"/>
                    </a:lnTo>
                    <a:lnTo>
                      <a:pt x="156" y="107"/>
                    </a:lnTo>
                    <a:lnTo>
                      <a:pt x="195" y="112"/>
                    </a:lnTo>
                    <a:lnTo>
                      <a:pt x="196" y="125"/>
                    </a:lnTo>
                    <a:lnTo>
                      <a:pt x="203" y="130"/>
                    </a:lnTo>
                    <a:lnTo>
                      <a:pt x="201" y="143"/>
                    </a:lnTo>
                    <a:lnTo>
                      <a:pt x="209" y="153"/>
                    </a:lnTo>
                    <a:lnTo>
                      <a:pt x="208" y="175"/>
                    </a:lnTo>
                    <a:lnTo>
                      <a:pt x="195" y="165"/>
                    </a:lnTo>
                    <a:lnTo>
                      <a:pt x="155" y="166"/>
                    </a:lnTo>
                    <a:lnTo>
                      <a:pt x="134" y="174"/>
                    </a:lnTo>
                    <a:lnTo>
                      <a:pt x="131" y="183"/>
                    </a:lnTo>
                    <a:lnTo>
                      <a:pt x="127" y="204"/>
                    </a:lnTo>
                    <a:lnTo>
                      <a:pt x="122" y="219"/>
                    </a:lnTo>
                    <a:lnTo>
                      <a:pt x="110" y="219"/>
                    </a:lnTo>
                    <a:lnTo>
                      <a:pt x="99" y="216"/>
                    </a:lnTo>
                    <a:lnTo>
                      <a:pt x="94" y="219"/>
                    </a:lnTo>
                    <a:lnTo>
                      <a:pt x="94" y="225"/>
                    </a:lnTo>
                    <a:lnTo>
                      <a:pt x="91" y="230"/>
                    </a:lnTo>
                    <a:lnTo>
                      <a:pt x="82" y="230"/>
                    </a:lnTo>
                    <a:lnTo>
                      <a:pt x="75" y="219"/>
                    </a:lnTo>
                    <a:lnTo>
                      <a:pt x="60" y="212"/>
                    </a:lnTo>
                    <a:lnTo>
                      <a:pt x="51" y="212"/>
                    </a:lnTo>
                    <a:lnTo>
                      <a:pt x="35" y="227"/>
                    </a:lnTo>
                    <a:lnTo>
                      <a:pt x="30" y="223"/>
                    </a:lnTo>
                    <a:lnTo>
                      <a:pt x="17" y="185"/>
                    </a:lnTo>
                    <a:lnTo>
                      <a:pt x="16" y="161"/>
                    </a:lnTo>
                    <a:lnTo>
                      <a:pt x="8" y="141"/>
                    </a:lnTo>
                    <a:lnTo>
                      <a:pt x="0" y="138"/>
                    </a:lnTo>
                    <a:lnTo>
                      <a:pt x="9" y="116"/>
                    </a:lnTo>
                    <a:lnTo>
                      <a:pt x="2" y="86"/>
                    </a:lnTo>
                    <a:lnTo>
                      <a:pt x="15" y="82"/>
                    </a:lnTo>
                    <a:lnTo>
                      <a:pt x="10" y="57"/>
                    </a:lnTo>
                    <a:lnTo>
                      <a:pt x="19" y="54"/>
                    </a:lnTo>
                    <a:lnTo>
                      <a:pt x="18" y="47"/>
                    </a:lnTo>
                    <a:lnTo>
                      <a:pt x="1" y="27"/>
                    </a:lnTo>
                    <a:lnTo>
                      <a:pt x="34" y="22"/>
                    </a:lnTo>
                    <a:lnTo>
                      <a:pt x="44" y="6"/>
                    </a:lnTo>
                    <a:lnTo>
                      <a:pt x="64" y="0"/>
                    </a:lnTo>
                    <a:close/>
                    <a:moveTo>
                      <a:pt x="64" y="0"/>
                    </a:moveTo>
                    <a:lnTo>
                      <a:pt x="63" y="0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3" y="6"/>
                    </a:lnTo>
                    <a:lnTo>
                      <a:pt x="34" y="21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8" y="48"/>
                    </a:lnTo>
                    <a:lnTo>
                      <a:pt x="19" y="53"/>
                    </a:lnTo>
                    <a:lnTo>
                      <a:pt x="10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14" y="82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9" y="116"/>
                    </a:lnTo>
                    <a:lnTo>
                      <a:pt x="0" y="137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8" y="141"/>
                    </a:lnTo>
                    <a:lnTo>
                      <a:pt x="15" y="161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29" y="223"/>
                    </a:lnTo>
                    <a:lnTo>
                      <a:pt x="29" y="224"/>
                    </a:lnTo>
                    <a:lnTo>
                      <a:pt x="29" y="224"/>
                    </a:lnTo>
                    <a:lnTo>
                      <a:pt x="35" y="227"/>
                    </a:lnTo>
                    <a:lnTo>
                      <a:pt x="35" y="227"/>
                    </a:lnTo>
                    <a:lnTo>
                      <a:pt x="36" y="227"/>
                    </a:lnTo>
                    <a:lnTo>
                      <a:pt x="52" y="212"/>
                    </a:lnTo>
                    <a:lnTo>
                      <a:pt x="60" y="212"/>
                    </a:lnTo>
                    <a:lnTo>
                      <a:pt x="75" y="219"/>
                    </a:lnTo>
                    <a:lnTo>
                      <a:pt x="82" y="230"/>
                    </a:lnTo>
                    <a:lnTo>
                      <a:pt x="82" y="230"/>
                    </a:lnTo>
                    <a:lnTo>
                      <a:pt x="82" y="230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4" y="225"/>
                    </a:lnTo>
                    <a:lnTo>
                      <a:pt x="94" y="225"/>
                    </a:lnTo>
                    <a:lnTo>
                      <a:pt x="94" y="225"/>
                    </a:lnTo>
                    <a:lnTo>
                      <a:pt x="94" y="219"/>
                    </a:lnTo>
                    <a:lnTo>
                      <a:pt x="99" y="217"/>
                    </a:lnTo>
                    <a:lnTo>
                      <a:pt x="110" y="219"/>
                    </a:lnTo>
                    <a:lnTo>
                      <a:pt x="110" y="219"/>
                    </a:lnTo>
                    <a:lnTo>
                      <a:pt x="110" y="219"/>
                    </a:lnTo>
                    <a:lnTo>
                      <a:pt x="122" y="219"/>
                    </a:lnTo>
                    <a:lnTo>
                      <a:pt x="122" y="219"/>
                    </a:lnTo>
                    <a:lnTo>
                      <a:pt x="123" y="219"/>
                    </a:lnTo>
                    <a:lnTo>
                      <a:pt x="127" y="204"/>
                    </a:lnTo>
                    <a:lnTo>
                      <a:pt x="127" y="204"/>
                    </a:lnTo>
                    <a:lnTo>
                      <a:pt x="127" y="204"/>
                    </a:lnTo>
                    <a:lnTo>
                      <a:pt x="131" y="183"/>
                    </a:lnTo>
                    <a:lnTo>
                      <a:pt x="135" y="174"/>
                    </a:lnTo>
                    <a:lnTo>
                      <a:pt x="155" y="166"/>
                    </a:lnTo>
                    <a:lnTo>
                      <a:pt x="195" y="165"/>
                    </a:lnTo>
                    <a:lnTo>
                      <a:pt x="208" y="175"/>
                    </a:lnTo>
                    <a:lnTo>
                      <a:pt x="208" y="176"/>
                    </a:lnTo>
                    <a:lnTo>
                      <a:pt x="208" y="175"/>
                    </a:lnTo>
                    <a:lnTo>
                      <a:pt x="209" y="153"/>
                    </a:lnTo>
                    <a:lnTo>
                      <a:pt x="209" y="152"/>
                    </a:lnTo>
                    <a:lnTo>
                      <a:pt x="209" y="152"/>
                    </a:lnTo>
                    <a:lnTo>
                      <a:pt x="202" y="143"/>
                    </a:lnTo>
                    <a:lnTo>
                      <a:pt x="204" y="130"/>
                    </a:lnTo>
                    <a:lnTo>
                      <a:pt x="204" y="129"/>
                    </a:lnTo>
                    <a:lnTo>
                      <a:pt x="203" y="129"/>
                    </a:lnTo>
                    <a:lnTo>
                      <a:pt x="196" y="125"/>
                    </a:lnTo>
                    <a:lnTo>
                      <a:pt x="195" y="112"/>
                    </a:lnTo>
                    <a:lnTo>
                      <a:pt x="195" y="112"/>
                    </a:lnTo>
                    <a:lnTo>
                      <a:pt x="195" y="111"/>
                    </a:lnTo>
                    <a:lnTo>
                      <a:pt x="156" y="10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5" y="65"/>
                    </a:lnTo>
                    <a:lnTo>
                      <a:pt x="137" y="63"/>
                    </a:lnTo>
                    <a:lnTo>
                      <a:pt x="102" y="43"/>
                    </a:lnTo>
                    <a:lnTo>
                      <a:pt x="101" y="42"/>
                    </a:lnTo>
                    <a:lnTo>
                      <a:pt x="101" y="42"/>
                    </a:lnTo>
                    <a:lnTo>
                      <a:pt x="89" y="42"/>
                    </a:lnTo>
                    <a:lnTo>
                      <a:pt x="80" y="36"/>
                    </a:lnTo>
                    <a:lnTo>
                      <a:pt x="78" y="9"/>
                    </a:lnTo>
                    <a:lnTo>
                      <a:pt x="78" y="9"/>
                    </a:lnTo>
                    <a:lnTo>
                      <a:pt x="78" y="9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" name="Freeform 2003"/>
              <p:cNvSpPr>
                <a:spLocks noEditPoints="1"/>
              </p:cNvSpPr>
              <p:nvPr/>
            </p:nvSpPr>
            <p:spPr bwMode="gray">
              <a:xfrm>
                <a:off x="1745" y="2500"/>
                <a:ext cx="209" cy="230"/>
              </a:xfrm>
              <a:custGeom>
                <a:avLst/>
                <a:gdLst>
                  <a:gd name="T0" fmla="*/ 80 w 209"/>
                  <a:gd name="T1" fmla="*/ 37 h 230"/>
                  <a:gd name="T2" fmla="*/ 137 w 209"/>
                  <a:gd name="T3" fmla="*/ 63 h 230"/>
                  <a:gd name="T4" fmla="*/ 195 w 209"/>
                  <a:gd name="T5" fmla="*/ 112 h 230"/>
                  <a:gd name="T6" fmla="*/ 201 w 209"/>
                  <a:gd name="T7" fmla="*/ 143 h 230"/>
                  <a:gd name="T8" fmla="*/ 195 w 209"/>
                  <a:gd name="T9" fmla="*/ 165 h 230"/>
                  <a:gd name="T10" fmla="*/ 131 w 209"/>
                  <a:gd name="T11" fmla="*/ 183 h 230"/>
                  <a:gd name="T12" fmla="*/ 110 w 209"/>
                  <a:gd name="T13" fmla="*/ 219 h 230"/>
                  <a:gd name="T14" fmla="*/ 94 w 209"/>
                  <a:gd name="T15" fmla="*/ 225 h 230"/>
                  <a:gd name="T16" fmla="*/ 75 w 209"/>
                  <a:gd name="T17" fmla="*/ 219 h 230"/>
                  <a:gd name="T18" fmla="*/ 35 w 209"/>
                  <a:gd name="T19" fmla="*/ 227 h 230"/>
                  <a:gd name="T20" fmla="*/ 16 w 209"/>
                  <a:gd name="T21" fmla="*/ 161 h 230"/>
                  <a:gd name="T22" fmla="*/ 9 w 209"/>
                  <a:gd name="T23" fmla="*/ 116 h 230"/>
                  <a:gd name="T24" fmla="*/ 10 w 209"/>
                  <a:gd name="T25" fmla="*/ 57 h 230"/>
                  <a:gd name="T26" fmla="*/ 1 w 209"/>
                  <a:gd name="T27" fmla="*/ 27 h 230"/>
                  <a:gd name="T28" fmla="*/ 64 w 209"/>
                  <a:gd name="T29" fmla="*/ 0 h 230"/>
                  <a:gd name="T30" fmla="*/ 44 w 209"/>
                  <a:gd name="T31" fmla="*/ 6 h 230"/>
                  <a:gd name="T32" fmla="*/ 34 w 209"/>
                  <a:gd name="T33" fmla="*/ 21 h 230"/>
                  <a:gd name="T34" fmla="*/ 1 w 209"/>
                  <a:gd name="T35" fmla="*/ 27 h 230"/>
                  <a:gd name="T36" fmla="*/ 10 w 209"/>
                  <a:gd name="T37" fmla="*/ 57 h 230"/>
                  <a:gd name="T38" fmla="*/ 14 w 209"/>
                  <a:gd name="T39" fmla="*/ 82 h 230"/>
                  <a:gd name="T40" fmla="*/ 2 w 209"/>
                  <a:gd name="T41" fmla="*/ 86 h 230"/>
                  <a:gd name="T42" fmla="*/ 0 w 209"/>
                  <a:gd name="T43" fmla="*/ 138 h 230"/>
                  <a:gd name="T44" fmla="*/ 15 w 209"/>
                  <a:gd name="T45" fmla="*/ 161 h 230"/>
                  <a:gd name="T46" fmla="*/ 17 w 209"/>
                  <a:gd name="T47" fmla="*/ 185 h 230"/>
                  <a:gd name="T48" fmla="*/ 29 w 209"/>
                  <a:gd name="T49" fmla="*/ 224 h 230"/>
                  <a:gd name="T50" fmla="*/ 36 w 209"/>
                  <a:gd name="T51" fmla="*/ 227 h 230"/>
                  <a:gd name="T52" fmla="*/ 75 w 209"/>
                  <a:gd name="T53" fmla="*/ 219 h 230"/>
                  <a:gd name="T54" fmla="*/ 82 w 209"/>
                  <a:gd name="T55" fmla="*/ 230 h 230"/>
                  <a:gd name="T56" fmla="*/ 91 w 209"/>
                  <a:gd name="T57" fmla="*/ 230 h 230"/>
                  <a:gd name="T58" fmla="*/ 94 w 209"/>
                  <a:gd name="T59" fmla="*/ 225 h 230"/>
                  <a:gd name="T60" fmla="*/ 110 w 209"/>
                  <a:gd name="T61" fmla="*/ 219 h 230"/>
                  <a:gd name="T62" fmla="*/ 122 w 209"/>
                  <a:gd name="T63" fmla="*/ 219 h 230"/>
                  <a:gd name="T64" fmla="*/ 127 w 209"/>
                  <a:gd name="T65" fmla="*/ 204 h 230"/>
                  <a:gd name="T66" fmla="*/ 131 w 209"/>
                  <a:gd name="T67" fmla="*/ 183 h 230"/>
                  <a:gd name="T68" fmla="*/ 195 w 209"/>
                  <a:gd name="T69" fmla="*/ 165 h 230"/>
                  <a:gd name="T70" fmla="*/ 208 w 209"/>
                  <a:gd name="T71" fmla="*/ 175 h 230"/>
                  <a:gd name="T72" fmla="*/ 209 w 209"/>
                  <a:gd name="T73" fmla="*/ 152 h 230"/>
                  <a:gd name="T74" fmla="*/ 204 w 209"/>
                  <a:gd name="T75" fmla="*/ 129 h 230"/>
                  <a:gd name="T76" fmla="*/ 195 w 209"/>
                  <a:gd name="T77" fmla="*/ 112 h 230"/>
                  <a:gd name="T78" fmla="*/ 156 w 209"/>
                  <a:gd name="T79" fmla="*/ 106 h 230"/>
                  <a:gd name="T80" fmla="*/ 155 w 209"/>
                  <a:gd name="T81" fmla="*/ 65 h 230"/>
                  <a:gd name="T82" fmla="*/ 101 w 209"/>
                  <a:gd name="T83" fmla="*/ 42 h 230"/>
                  <a:gd name="T84" fmla="*/ 80 w 209"/>
                  <a:gd name="T85" fmla="*/ 36 h 230"/>
                  <a:gd name="T86" fmla="*/ 78 w 209"/>
                  <a:gd name="T87" fmla="*/ 9 h 230"/>
                  <a:gd name="T88" fmla="*/ 64 w 209"/>
                  <a:gd name="T8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9" h="230">
                    <a:moveTo>
                      <a:pt x="64" y="0"/>
                    </a:moveTo>
                    <a:lnTo>
                      <a:pt x="78" y="9"/>
                    </a:lnTo>
                    <a:lnTo>
                      <a:pt x="80" y="37"/>
                    </a:lnTo>
                    <a:lnTo>
                      <a:pt x="89" y="42"/>
                    </a:lnTo>
                    <a:lnTo>
                      <a:pt x="101" y="43"/>
                    </a:lnTo>
                    <a:lnTo>
                      <a:pt x="137" y="63"/>
                    </a:lnTo>
                    <a:lnTo>
                      <a:pt x="155" y="66"/>
                    </a:lnTo>
                    <a:lnTo>
                      <a:pt x="156" y="107"/>
                    </a:lnTo>
                    <a:lnTo>
                      <a:pt x="195" y="112"/>
                    </a:lnTo>
                    <a:lnTo>
                      <a:pt x="196" y="125"/>
                    </a:lnTo>
                    <a:lnTo>
                      <a:pt x="203" y="130"/>
                    </a:lnTo>
                    <a:lnTo>
                      <a:pt x="201" y="143"/>
                    </a:lnTo>
                    <a:lnTo>
                      <a:pt x="209" y="153"/>
                    </a:lnTo>
                    <a:lnTo>
                      <a:pt x="208" y="175"/>
                    </a:lnTo>
                    <a:lnTo>
                      <a:pt x="195" y="165"/>
                    </a:lnTo>
                    <a:lnTo>
                      <a:pt x="155" y="166"/>
                    </a:lnTo>
                    <a:lnTo>
                      <a:pt x="134" y="174"/>
                    </a:lnTo>
                    <a:lnTo>
                      <a:pt x="131" y="183"/>
                    </a:lnTo>
                    <a:lnTo>
                      <a:pt x="127" y="204"/>
                    </a:lnTo>
                    <a:lnTo>
                      <a:pt x="122" y="219"/>
                    </a:lnTo>
                    <a:lnTo>
                      <a:pt x="110" y="219"/>
                    </a:lnTo>
                    <a:lnTo>
                      <a:pt x="99" y="216"/>
                    </a:lnTo>
                    <a:lnTo>
                      <a:pt x="94" y="219"/>
                    </a:lnTo>
                    <a:lnTo>
                      <a:pt x="94" y="225"/>
                    </a:lnTo>
                    <a:lnTo>
                      <a:pt x="91" y="230"/>
                    </a:lnTo>
                    <a:lnTo>
                      <a:pt x="82" y="230"/>
                    </a:lnTo>
                    <a:lnTo>
                      <a:pt x="75" y="219"/>
                    </a:lnTo>
                    <a:lnTo>
                      <a:pt x="60" y="212"/>
                    </a:lnTo>
                    <a:lnTo>
                      <a:pt x="51" y="212"/>
                    </a:lnTo>
                    <a:lnTo>
                      <a:pt x="35" y="227"/>
                    </a:lnTo>
                    <a:lnTo>
                      <a:pt x="30" y="223"/>
                    </a:lnTo>
                    <a:lnTo>
                      <a:pt x="17" y="185"/>
                    </a:lnTo>
                    <a:lnTo>
                      <a:pt x="16" y="161"/>
                    </a:lnTo>
                    <a:lnTo>
                      <a:pt x="8" y="141"/>
                    </a:lnTo>
                    <a:lnTo>
                      <a:pt x="0" y="138"/>
                    </a:lnTo>
                    <a:lnTo>
                      <a:pt x="9" y="116"/>
                    </a:lnTo>
                    <a:lnTo>
                      <a:pt x="2" y="86"/>
                    </a:lnTo>
                    <a:lnTo>
                      <a:pt x="15" y="82"/>
                    </a:lnTo>
                    <a:lnTo>
                      <a:pt x="10" y="57"/>
                    </a:lnTo>
                    <a:lnTo>
                      <a:pt x="19" y="54"/>
                    </a:lnTo>
                    <a:lnTo>
                      <a:pt x="18" y="47"/>
                    </a:lnTo>
                    <a:lnTo>
                      <a:pt x="1" y="27"/>
                    </a:lnTo>
                    <a:lnTo>
                      <a:pt x="34" y="22"/>
                    </a:lnTo>
                    <a:lnTo>
                      <a:pt x="44" y="6"/>
                    </a:lnTo>
                    <a:lnTo>
                      <a:pt x="64" y="0"/>
                    </a:lnTo>
                    <a:moveTo>
                      <a:pt x="64" y="0"/>
                    </a:moveTo>
                    <a:lnTo>
                      <a:pt x="63" y="0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3" y="6"/>
                    </a:lnTo>
                    <a:lnTo>
                      <a:pt x="34" y="21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8" y="48"/>
                    </a:lnTo>
                    <a:lnTo>
                      <a:pt x="19" y="53"/>
                    </a:lnTo>
                    <a:lnTo>
                      <a:pt x="10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14" y="82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9" y="116"/>
                    </a:lnTo>
                    <a:lnTo>
                      <a:pt x="0" y="137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8" y="141"/>
                    </a:lnTo>
                    <a:lnTo>
                      <a:pt x="15" y="161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29" y="223"/>
                    </a:lnTo>
                    <a:lnTo>
                      <a:pt x="29" y="224"/>
                    </a:lnTo>
                    <a:lnTo>
                      <a:pt x="29" y="224"/>
                    </a:lnTo>
                    <a:lnTo>
                      <a:pt x="35" y="227"/>
                    </a:lnTo>
                    <a:lnTo>
                      <a:pt x="35" y="227"/>
                    </a:lnTo>
                    <a:lnTo>
                      <a:pt x="36" y="227"/>
                    </a:lnTo>
                    <a:lnTo>
                      <a:pt x="52" y="212"/>
                    </a:lnTo>
                    <a:lnTo>
                      <a:pt x="60" y="212"/>
                    </a:lnTo>
                    <a:lnTo>
                      <a:pt x="75" y="219"/>
                    </a:lnTo>
                    <a:lnTo>
                      <a:pt x="82" y="230"/>
                    </a:lnTo>
                    <a:lnTo>
                      <a:pt x="82" y="230"/>
                    </a:lnTo>
                    <a:lnTo>
                      <a:pt x="82" y="230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4" y="225"/>
                    </a:lnTo>
                    <a:lnTo>
                      <a:pt x="94" y="225"/>
                    </a:lnTo>
                    <a:lnTo>
                      <a:pt x="94" y="225"/>
                    </a:lnTo>
                    <a:lnTo>
                      <a:pt x="94" y="219"/>
                    </a:lnTo>
                    <a:lnTo>
                      <a:pt x="99" y="217"/>
                    </a:lnTo>
                    <a:lnTo>
                      <a:pt x="110" y="219"/>
                    </a:lnTo>
                    <a:lnTo>
                      <a:pt x="110" y="219"/>
                    </a:lnTo>
                    <a:lnTo>
                      <a:pt x="110" y="219"/>
                    </a:lnTo>
                    <a:lnTo>
                      <a:pt x="122" y="219"/>
                    </a:lnTo>
                    <a:lnTo>
                      <a:pt x="122" y="219"/>
                    </a:lnTo>
                    <a:lnTo>
                      <a:pt x="123" y="219"/>
                    </a:lnTo>
                    <a:lnTo>
                      <a:pt x="127" y="204"/>
                    </a:lnTo>
                    <a:lnTo>
                      <a:pt x="127" y="204"/>
                    </a:lnTo>
                    <a:lnTo>
                      <a:pt x="127" y="204"/>
                    </a:lnTo>
                    <a:lnTo>
                      <a:pt x="131" y="183"/>
                    </a:lnTo>
                    <a:lnTo>
                      <a:pt x="135" y="174"/>
                    </a:lnTo>
                    <a:lnTo>
                      <a:pt x="155" y="166"/>
                    </a:lnTo>
                    <a:lnTo>
                      <a:pt x="195" y="165"/>
                    </a:lnTo>
                    <a:lnTo>
                      <a:pt x="208" y="175"/>
                    </a:lnTo>
                    <a:lnTo>
                      <a:pt x="208" y="176"/>
                    </a:lnTo>
                    <a:lnTo>
                      <a:pt x="208" y="175"/>
                    </a:lnTo>
                    <a:lnTo>
                      <a:pt x="209" y="153"/>
                    </a:lnTo>
                    <a:lnTo>
                      <a:pt x="209" y="152"/>
                    </a:lnTo>
                    <a:lnTo>
                      <a:pt x="209" y="152"/>
                    </a:lnTo>
                    <a:lnTo>
                      <a:pt x="202" y="143"/>
                    </a:lnTo>
                    <a:lnTo>
                      <a:pt x="204" y="130"/>
                    </a:lnTo>
                    <a:lnTo>
                      <a:pt x="204" y="129"/>
                    </a:lnTo>
                    <a:lnTo>
                      <a:pt x="203" y="129"/>
                    </a:lnTo>
                    <a:lnTo>
                      <a:pt x="196" y="125"/>
                    </a:lnTo>
                    <a:lnTo>
                      <a:pt x="195" y="112"/>
                    </a:lnTo>
                    <a:lnTo>
                      <a:pt x="195" y="112"/>
                    </a:lnTo>
                    <a:lnTo>
                      <a:pt x="195" y="111"/>
                    </a:lnTo>
                    <a:lnTo>
                      <a:pt x="156" y="10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5" y="65"/>
                    </a:lnTo>
                    <a:lnTo>
                      <a:pt x="137" y="63"/>
                    </a:lnTo>
                    <a:lnTo>
                      <a:pt x="102" y="43"/>
                    </a:lnTo>
                    <a:lnTo>
                      <a:pt x="101" y="42"/>
                    </a:lnTo>
                    <a:lnTo>
                      <a:pt x="101" y="42"/>
                    </a:lnTo>
                    <a:lnTo>
                      <a:pt x="89" y="42"/>
                    </a:lnTo>
                    <a:lnTo>
                      <a:pt x="80" y="36"/>
                    </a:lnTo>
                    <a:lnTo>
                      <a:pt x="78" y="9"/>
                    </a:lnTo>
                    <a:lnTo>
                      <a:pt x="78" y="9"/>
                    </a:lnTo>
                    <a:lnTo>
                      <a:pt x="78" y="9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" name="Freeform 2004"/>
              <p:cNvSpPr>
                <a:spLocks/>
              </p:cNvSpPr>
              <p:nvPr/>
            </p:nvSpPr>
            <p:spPr bwMode="gray">
              <a:xfrm>
                <a:off x="16" y="719"/>
                <a:ext cx="674" cy="552"/>
              </a:xfrm>
              <a:custGeom>
                <a:avLst/>
                <a:gdLst>
                  <a:gd name="T0" fmla="*/ 87 w 674"/>
                  <a:gd name="T1" fmla="*/ 527 h 552"/>
                  <a:gd name="T2" fmla="*/ 132 w 674"/>
                  <a:gd name="T3" fmla="*/ 504 h 552"/>
                  <a:gd name="T4" fmla="*/ 184 w 674"/>
                  <a:gd name="T5" fmla="*/ 457 h 552"/>
                  <a:gd name="T6" fmla="*/ 175 w 674"/>
                  <a:gd name="T7" fmla="*/ 419 h 552"/>
                  <a:gd name="T8" fmla="*/ 145 w 674"/>
                  <a:gd name="T9" fmla="*/ 416 h 552"/>
                  <a:gd name="T10" fmla="*/ 106 w 674"/>
                  <a:gd name="T11" fmla="*/ 410 h 552"/>
                  <a:gd name="T12" fmla="*/ 95 w 674"/>
                  <a:gd name="T13" fmla="*/ 379 h 552"/>
                  <a:gd name="T14" fmla="*/ 52 w 674"/>
                  <a:gd name="T15" fmla="*/ 345 h 552"/>
                  <a:gd name="T16" fmla="*/ 37 w 674"/>
                  <a:gd name="T17" fmla="*/ 317 h 552"/>
                  <a:gd name="T18" fmla="*/ 75 w 674"/>
                  <a:gd name="T19" fmla="*/ 272 h 552"/>
                  <a:gd name="T20" fmla="*/ 127 w 674"/>
                  <a:gd name="T21" fmla="*/ 232 h 552"/>
                  <a:gd name="T22" fmla="*/ 112 w 674"/>
                  <a:gd name="T23" fmla="*/ 203 h 552"/>
                  <a:gd name="T24" fmla="*/ 63 w 674"/>
                  <a:gd name="T25" fmla="*/ 213 h 552"/>
                  <a:gd name="T26" fmla="*/ 32 w 674"/>
                  <a:gd name="T27" fmla="*/ 191 h 552"/>
                  <a:gd name="T28" fmla="*/ 11 w 674"/>
                  <a:gd name="T29" fmla="*/ 167 h 552"/>
                  <a:gd name="T30" fmla="*/ 54 w 674"/>
                  <a:gd name="T31" fmla="*/ 143 h 552"/>
                  <a:gd name="T32" fmla="*/ 106 w 674"/>
                  <a:gd name="T33" fmla="*/ 161 h 552"/>
                  <a:gd name="T34" fmla="*/ 147 w 674"/>
                  <a:gd name="T35" fmla="*/ 139 h 552"/>
                  <a:gd name="T36" fmla="*/ 111 w 674"/>
                  <a:gd name="T37" fmla="*/ 126 h 552"/>
                  <a:gd name="T38" fmla="*/ 78 w 674"/>
                  <a:gd name="T39" fmla="*/ 121 h 552"/>
                  <a:gd name="T40" fmla="*/ 28 w 674"/>
                  <a:gd name="T41" fmla="*/ 89 h 552"/>
                  <a:gd name="T42" fmla="*/ 81 w 674"/>
                  <a:gd name="T43" fmla="*/ 64 h 552"/>
                  <a:gd name="T44" fmla="*/ 137 w 674"/>
                  <a:gd name="T45" fmla="*/ 21 h 552"/>
                  <a:gd name="T46" fmla="*/ 209 w 674"/>
                  <a:gd name="T47" fmla="*/ 4 h 552"/>
                  <a:gd name="T48" fmla="*/ 222 w 674"/>
                  <a:gd name="T49" fmla="*/ 9 h 552"/>
                  <a:gd name="T50" fmla="*/ 269 w 674"/>
                  <a:gd name="T51" fmla="*/ 18 h 552"/>
                  <a:gd name="T52" fmla="*/ 319 w 674"/>
                  <a:gd name="T53" fmla="*/ 23 h 552"/>
                  <a:gd name="T54" fmla="*/ 386 w 674"/>
                  <a:gd name="T55" fmla="*/ 34 h 552"/>
                  <a:gd name="T56" fmla="*/ 457 w 674"/>
                  <a:gd name="T57" fmla="*/ 42 h 552"/>
                  <a:gd name="T58" fmla="*/ 506 w 674"/>
                  <a:gd name="T59" fmla="*/ 356 h 552"/>
                  <a:gd name="T60" fmla="*/ 577 w 674"/>
                  <a:gd name="T61" fmla="*/ 386 h 552"/>
                  <a:gd name="T62" fmla="*/ 651 w 674"/>
                  <a:gd name="T63" fmla="*/ 486 h 552"/>
                  <a:gd name="T64" fmla="*/ 660 w 674"/>
                  <a:gd name="T65" fmla="*/ 533 h 552"/>
                  <a:gd name="T66" fmla="*/ 636 w 674"/>
                  <a:gd name="T67" fmla="*/ 510 h 552"/>
                  <a:gd name="T68" fmla="*/ 612 w 674"/>
                  <a:gd name="T69" fmla="*/ 467 h 552"/>
                  <a:gd name="T70" fmla="*/ 580 w 674"/>
                  <a:gd name="T71" fmla="*/ 411 h 552"/>
                  <a:gd name="T72" fmla="*/ 557 w 674"/>
                  <a:gd name="T73" fmla="*/ 419 h 552"/>
                  <a:gd name="T74" fmla="*/ 503 w 674"/>
                  <a:gd name="T75" fmla="*/ 395 h 552"/>
                  <a:gd name="T76" fmla="*/ 453 w 674"/>
                  <a:gd name="T77" fmla="*/ 378 h 552"/>
                  <a:gd name="T78" fmla="*/ 408 w 674"/>
                  <a:gd name="T79" fmla="*/ 358 h 552"/>
                  <a:gd name="T80" fmla="*/ 357 w 674"/>
                  <a:gd name="T81" fmla="*/ 345 h 552"/>
                  <a:gd name="T82" fmla="*/ 347 w 674"/>
                  <a:gd name="T83" fmla="*/ 355 h 552"/>
                  <a:gd name="T84" fmla="*/ 298 w 674"/>
                  <a:gd name="T85" fmla="*/ 399 h 552"/>
                  <a:gd name="T86" fmla="*/ 290 w 674"/>
                  <a:gd name="T87" fmla="*/ 386 h 552"/>
                  <a:gd name="T88" fmla="*/ 312 w 674"/>
                  <a:gd name="T89" fmla="*/ 339 h 552"/>
                  <a:gd name="T90" fmla="*/ 301 w 674"/>
                  <a:gd name="T91" fmla="*/ 330 h 552"/>
                  <a:gd name="T92" fmla="*/ 243 w 674"/>
                  <a:gd name="T93" fmla="*/ 400 h 552"/>
                  <a:gd name="T94" fmla="*/ 243 w 674"/>
                  <a:gd name="T95" fmla="*/ 436 h 552"/>
                  <a:gd name="T96" fmla="*/ 194 w 674"/>
                  <a:gd name="T97" fmla="*/ 476 h 552"/>
                  <a:gd name="T98" fmla="*/ 126 w 674"/>
                  <a:gd name="T99" fmla="*/ 520 h 552"/>
                  <a:gd name="T100" fmla="*/ 88 w 674"/>
                  <a:gd name="T101" fmla="*/ 534 h 552"/>
                  <a:gd name="T102" fmla="*/ 56 w 674"/>
                  <a:gd name="T103" fmla="*/ 546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74" h="552">
                    <a:moveTo>
                      <a:pt x="56" y="546"/>
                    </a:moveTo>
                    <a:lnTo>
                      <a:pt x="60" y="537"/>
                    </a:lnTo>
                    <a:lnTo>
                      <a:pt x="70" y="532"/>
                    </a:lnTo>
                    <a:lnTo>
                      <a:pt x="78" y="533"/>
                    </a:lnTo>
                    <a:lnTo>
                      <a:pt x="87" y="527"/>
                    </a:lnTo>
                    <a:lnTo>
                      <a:pt x="94" y="516"/>
                    </a:lnTo>
                    <a:lnTo>
                      <a:pt x="108" y="506"/>
                    </a:lnTo>
                    <a:lnTo>
                      <a:pt x="120" y="503"/>
                    </a:lnTo>
                    <a:lnTo>
                      <a:pt x="127" y="507"/>
                    </a:lnTo>
                    <a:lnTo>
                      <a:pt x="132" y="504"/>
                    </a:lnTo>
                    <a:lnTo>
                      <a:pt x="135" y="495"/>
                    </a:lnTo>
                    <a:lnTo>
                      <a:pt x="142" y="487"/>
                    </a:lnTo>
                    <a:lnTo>
                      <a:pt x="158" y="476"/>
                    </a:lnTo>
                    <a:lnTo>
                      <a:pt x="171" y="462"/>
                    </a:lnTo>
                    <a:lnTo>
                      <a:pt x="184" y="457"/>
                    </a:lnTo>
                    <a:lnTo>
                      <a:pt x="184" y="441"/>
                    </a:lnTo>
                    <a:lnTo>
                      <a:pt x="194" y="418"/>
                    </a:lnTo>
                    <a:lnTo>
                      <a:pt x="192" y="412"/>
                    </a:lnTo>
                    <a:lnTo>
                      <a:pt x="184" y="418"/>
                    </a:lnTo>
                    <a:lnTo>
                      <a:pt x="175" y="419"/>
                    </a:lnTo>
                    <a:lnTo>
                      <a:pt x="171" y="418"/>
                    </a:lnTo>
                    <a:lnTo>
                      <a:pt x="162" y="413"/>
                    </a:lnTo>
                    <a:lnTo>
                      <a:pt x="157" y="427"/>
                    </a:lnTo>
                    <a:lnTo>
                      <a:pt x="152" y="426"/>
                    </a:lnTo>
                    <a:lnTo>
                      <a:pt x="145" y="416"/>
                    </a:lnTo>
                    <a:lnTo>
                      <a:pt x="139" y="415"/>
                    </a:lnTo>
                    <a:lnTo>
                      <a:pt x="132" y="410"/>
                    </a:lnTo>
                    <a:lnTo>
                      <a:pt x="113" y="419"/>
                    </a:lnTo>
                    <a:lnTo>
                      <a:pt x="103" y="423"/>
                    </a:lnTo>
                    <a:lnTo>
                      <a:pt x="106" y="410"/>
                    </a:lnTo>
                    <a:lnTo>
                      <a:pt x="104" y="392"/>
                    </a:lnTo>
                    <a:lnTo>
                      <a:pt x="100" y="382"/>
                    </a:lnTo>
                    <a:lnTo>
                      <a:pt x="100" y="370"/>
                    </a:lnTo>
                    <a:lnTo>
                      <a:pt x="96" y="372"/>
                    </a:lnTo>
                    <a:lnTo>
                      <a:pt x="95" y="379"/>
                    </a:lnTo>
                    <a:lnTo>
                      <a:pt x="81" y="382"/>
                    </a:lnTo>
                    <a:lnTo>
                      <a:pt x="68" y="384"/>
                    </a:lnTo>
                    <a:lnTo>
                      <a:pt x="40" y="360"/>
                    </a:lnTo>
                    <a:lnTo>
                      <a:pt x="47" y="359"/>
                    </a:lnTo>
                    <a:lnTo>
                      <a:pt x="52" y="345"/>
                    </a:lnTo>
                    <a:lnTo>
                      <a:pt x="48" y="341"/>
                    </a:lnTo>
                    <a:lnTo>
                      <a:pt x="43" y="343"/>
                    </a:lnTo>
                    <a:lnTo>
                      <a:pt x="35" y="331"/>
                    </a:lnTo>
                    <a:lnTo>
                      <a:pt x="32" y="321"/>
                    </a:lnTo>
                    <a:lnTo>
                      <a:pt x="37" y="317"/>
                    </a:lnTo>
                    <a:lnTo>
                      <a:pt x="46" y="297"/>
                    </a:lnTo>
                    <a:lnTo>
                      <a:pt x="52" y="294"/>
                    </a:lnTo>
                    <a:lnTo>
                      <a:pt x="54" y="280"/>
                    </a:lnTo>
                    <a:lnTo>
                      <a:pt x="67" y="264"/>
                    </a:lnTo>
                    <a:lnTo>
                      <a:pt x="75" y="272"/>
                    </a:lnTo>
                    <a:lnTo>
                      <a:pt x="91" y="265"/>
                    </a:lnTo>
                    <a:lnTo>
                      <a:pt x="102" y="260"/>
                    </a:lnTo>
                    <a:lnTo>
                      <a:pt x="112" y="264"/>
                    </a:lnTo>
                    <a:lnTo>
                      <a:pt x="128" y="245"/>
                    </a:lnTo>
                    <a:lnTo>
                      <a:pt x="127" y="232"/>
                    </a:lnTo>
                    <a:lnTo>
                      <a:pt x="115" y="220"/>
                    </a:lnTo>
                    <a:lnTo>
                      <a:pt x="117" y="216"/>
                    </a:lnTo>
                    <a:lnTo>
                      <a:pt x="127" y="216"/>
                    </a:lnTo>
                    <a:lnTo>
                      <a:pt x="127" y="207"/>
                    </a:lnTo>
                    <a:lnTo>
                      <a:pt x="112" y="203"/>
                    </a:lnTo>
                    <a:lnTo>
                      <a:pt x="106" y="208"/>
                    </a:lnTo>
                    <a:lnTo>
                      <a:pt x="96" y="211"/>
                    </a:lnTo>
                    <a:lnTo>
                      <a:pt x="90" y="220"/>
                    </a:lnTo>
                    <a:lnTo>
                      <a:pt x="73" y="218"/>
                    </a:lnTo>
                    <a:lnTo>
                      <a:pt x="63" y="213"/>
                    </a:lnTo>
                    <a:lnTo>
                      <a:pt x="51" y="217"/>
                    </a:lnTo>
                    <a:lnTo>
                      <a:pt x="32" y="217"/>
                    </a:lnTo>
                    <a:lnTo>
                      <a:pt x="17" y="194"/>
                    </a:lnTo>
                    <a:lnTo>
                      <a:pt x="28" y="194"/>
                    </a:lnTo>
                    <a:lnTo>
                      <a:pt x="32" y="191"/>
                    </a:lnTo>
                    <a:lnTo>
                      <a:pt x="28" y="187"/>
                    </a:lnTo>
                    <a:lnTo>
                      <a:pt x="17" y="186"/>
                    </a:lnTo>
                    <a:lnTo>
                      <a:pt x="10" y="186"/>
                    </a:lnTo>
                    <a:lnTo>
                      <a:pt x="0" y="177"/>
                    </a:lnTo>
                    <a:lnTo>
                      <a:pt x="11" y="167"/>
                    </a:lnTo>
                    <a:lnTo>
                      <a:pt x="17" y="164"/>
                    </a:lnTo>
                    <a:lnTo>
                      <a:pt x="22" y="154"/>
                    </a:lnTo>
                    <a:lnTo>
                      <a:pt x="34" y="153"/>
                    </a:lnTo>
                    <a:lnTo>
                      <a:pt x="39" y="146"/>
                    </a:lnTo>
                    <a:lnTo>
                      <a:pt x="54" y="143"/>
                    </a:lnTo>
                    <a:lnTo>
                      <a:pt x="71" y="142"/>
                    </a:lnTo>
                    <a:lnTo>
                      <a:pt x="69" y="150"/>
                    </a:lnTo>
                    <a:lnTo>
                      <a:pt x="69" y="157"/>
                    </a:lnTo>
                    <a:lnTo>
                      <a:pt x="85" y="154"/>
                    </a:lnTo>
                    <a:lnTo>
                      <a:pt x="106" y="161"/>
                    </a:lnTo>
                    <a:lnTo>
                      <a:pt x="113" y="154"/>
                    </a:lnTo>
                    <a:lnTo>
                      <a:pt x="120" y="154"/>
                    </a:lnTo>
                    <a:lnTo>
                      <a:pt x="124" y="144"/>
                    </a:lnTo>
                    <a:lnTo>
                      <a:pt x="142" y="142"/>
                    </a:lnTo>
                    <a:lnTo>
                      <a:pt x="147" y="139"/>
                    </a:lnTo>
                    <a:lnTo>
                      <a:pt x="142" y="132"/>
                    </a:lnTo>
                    <a:lnTo>
                      <a:pt x="127" y="134"/>
                    </a:lnTo>
                    <a:lnTo>
                      <a:pt x="117" y="139"/>
                    </a:lnTo>
                    <a:lnTo>
                      <a:pt x="106" y="131"/>
                    </a:lnTo>
                    <a:lnTo>
                      <a:pt x="111" y="126"/>
                    </a:lnTo>
                    <a:lnTo>
                      <a:pt x="113" y="123"/>
                    </a:lnTo>
                    <a:lnTo>
                      <a:pt x="107" y="121"/>
                    </a:lnTo>
                    <a:lnTo>
                      <a:pt x="102" y="121"/>
                    </a:lnTo>
                    <a:lnTo>
                      <a:pt x="85" y="121"/>
                    </a:lnTo>
                    <a:lnTo>
                      <a:pt x="78" y="121"/>
                    </a:lnTo>
                    <a:lnTo>
                      <a:pt x="70" y="119"/>
                    </a:lnTo>
                    <a:lnTo>
                      <a:pt x="69" y="109"/>
                    </a:lnTo>
                    <a:lnTo>
                      <a:pt x="53" y="99"/>
                    </a:lnTo>
                    <a:lnTo>
                      <a:pt x="37" y="92"/>
                    </a:lnTo>
                    <a:lnTo>
                      <a:pt x="28" y="89"/>
                    </a:lnTo>
                    <a:lnTo>
                      <a:pt x="18" y="85"/>
                    </a:lnTo>
                    <a:lnTo>
                      <a:pt x="26" y="83"/>
                    </a:lnTo>
                    <a:lnTo>
                      <a:pt x="28" y="72"/>
                    </a:lnTo>
                    <a:lnTo>
                      <a:pt x="64" y="72"/>
                    </a:lnTo>
                    <a:lnTo>
                      <a:pt x="81" y="64"/>
                    </a:lnTo>
                    <a:lnTo>
                      <a:pt x="87" y="45"/>
                    </a:lnTo>
                    <a:lnTo>
                      <a:pt x="96" y="35"/>
                    </a:lnTo>
                    <a:lnTo>
                      <a:pt x="113" y="30"/>
                    </a:lnTo>
                    <a:lnTo>
                      <a:pt x="120" y="30"/>
                    </a:lnTo>
                    <a:lnTo>
                      <a:pt x="137" y="21"/>
                    </a:lnTo>
                    <a:lnTo>
                      <a:pt x="155" y="13"/>
                    </a:lnTo>
                    <a:lnTo>
                      <a:pt x="158" y="14"/>
                    </a:lnTo>
                    <a:lnTo>
                      <a:pt x="177" y="13"/>
                    </a:lnTo>
                    <a:lnTo>
                      <a:pt x="200" y="0"/>
                    </a:lnTo>
                    <a:lnTo>
                      <a:pt x="209" y="4"/>
                    </a:lnTo>
                    <a:lnTo>
                      <a:pt x="218" y="5"/>
                    </a:lnTo>
                    <a:lnTo>
                      <a:pt x="205" y="10"/>
                    </a:lnTo>
                    <a:lnTo>
                      <a:pt x="214" y="14"/>
                    </a:lnTo>
                    <a:lnTo>
                      <a:pt x="220" y="14"/>
                    </a:lnTo>
                    <a:lnTo>
                      <a:pt x="222" y="9"/>
                    </a:lnTo>
                    <a:lnTo>
                      <a:pt x="231" y="8"/>
                    </a:lnTo>
                    <a:lnTo>
                      <a:pt x="245" y="16"/>
                    </a:lnTo>
                    <a:lnTo>
                      <a:pt x="257" y="13"/>
                    </a:lnTo>
                    <a:lnTo>
                      <a:pt x="275" y="12"/>
                    </a:lnTo>
                    <a:lnTo>
                      <a:pt x="269" y="18"/>
                    </a:lnTo>
                    <a:lnTo>
                      <a:pt x="287" y="21"/>
                    </a:lnTo>
                    <a:lnTo>
                      <a:pt x="279" y="26"/>
                    </a:lnTo>
                    <a:lnTo>
                      <a:pt x="288" y="28"/>
                    </a:lnTo>
                    <a:lnTo>
                      <a:pt x="300" y="26"/>
                    </a:lnTo>
                    <a:lnTo>
                      <a:pt x="319" y="23"/>
                    </a:lnTo>
                    <a:lnTo>
                      <a:pt x="335" y="24"/>
                    </a:lnTo>
                    <a:lnTo>
                      <a:pt x="348" y="30"/>
                    </a:lnTo>
                    <a:lnTo>
                      <a:pt x="369" y="35"/>
                    </a:lnTo>
                    <a:lnTo>
                      <a:pt x="374" y="33"/>
                    </a:lnTo>
                    <a:lnTo>
                      <a:pt x="386" y="34"/>
                    </a:lnTo>
                    <a:lnTo>
                      <a:pt x="407" y="40"/>
                    </a:lnTo>
                    <a:lnTo>
                      <a:pt x="430" y="36"/>
                    </a:lnTo>
                    <a:lnTo>
                      <a:pt x="445" y="37"/>
                    </a:lnTo>
                    <a:lnTo>
                      <a:pt x="450" y="40"/>
                    </a:lnTo>
                    <a:lnTo>
                      <a:pt x="457" y="42"/>
                    </a:lnTo>
                    <a:lnTo>
                      <a:pt x="477" y="50"/>
                    </a:lnTo>
                    <a:lnTo>
                      <a:pt x="477" y="359"/>
                    </a:lnTo>
                    <a:lnTo>
                      <a:pt x="497" y="372"/>
                    </a:lnTo>
                    <a:lnTo>
                      <a:pt x="500" y="360"/>
                    </a:lnTo>
                    <a:lnTo>
                      <a:pt x="506" y="356"/>
                    </a:lnTo>
                    <a:lnTo>
                      <a:pt x="515" y="366"/>
                    </a:lnTo>
                    <a:lnTo>
                      <a:pt x="541" y="404"/>
                    </a:lnTo>
                    <a:lnTo>
                      <a:pt x="550" y="404"/>
                    </a:lnTo>
                    <a:lnTo>
                      <a:pt x="563" y="389"/>
                    </a:lnTo>
                    <a:lnTo>
                      <a:pt x="577" y="386"/>
                    </a:lnTo>
                    <a:lnTo>
                      <a:pt x="591" y="396"/>
                    </a:lnTo>
                    <a:lnTo>
                      <a:pt x="604" y="418"/>
                    </a:lnTo>
                    <a:lnTo>
                      <a:pt x="615" y="426"/>
                    </a:lnTo>
                    <a:lnTo>
                      <a:pt x="637" y="473"/>
                    </a:lnTo>
                    <a:lnTo>
                      <a:pt x="651" y="486"/>
                    </a:lnTo>
                    <a:lnTo>
                      <a:pt x="674" y="500"/>
                    </a:lnTo>
                    <a:lnTo>
                      <a:pt x="671" y="515"/>
                    </a:lnTo>
                    <a:lnTo>
                      <a:pt x="673" y="528"/>
                    </a:lnTo>
                    <a:lnTo>
                      <a:pt x="667" y="534"/>
                    </a:lnTo>
                    <a:lnTo>
                      <a:pt x="660" y="533"/>
                    </a:lnTo>
                    <a:lnTo>
                      <a:pt x="656" y="533"/>
                    </a:lnTo>
                    <a:lnTo>
                      <a:pt x="653" y="520"/>
                    </a:lnTo>
                    <a:lnTo>
                      <a:pt x="643" y="518"/>
                    </a:lnTo>
                    <a:lnTo>
                      <a:pt x="640" y="512"/>
                    </a:lnTo>
                    <a:lnTo>
                      <a:pt x="636" y="510"/>
                    </a:lnTo>
                    <a:lnTo>
                      <a:pt x="635" y="502"/>
                    </a:lnTo>
                    <a:lnTo>
                      <a:pt x="629" y="493"/>
                    </a:lnTo>
                    <a:lnTo>
                      <a:pt x="627" y="478"/>
                    </a:lnTo>
                    <a:lnTo>
                      <a:pt x="621" y="475"/>
                    </a:lnTo>
                    <a:lnTo>
                      <a:pt x="612" y="467"/>
                    </a:lnTo>
                    <a:lnTo>
                      <a:pt x="609" y="451"/>
                    </a:lnTo>
                    <a:lnTo>
                      <a:pt x="600" y="429"/>
                    </a:lnTo>
                    <a:lnTo>
                      <a:pt x="593" y="424"/>
                    </a:lnTo>
                    <a:lnTo>
                      <a:pt x="585" y="422"/>
                    </a:lnTo>
                    <a:lnTo>
                      <a:pt x="580" y="411"/>
                    </a:lnTo>
                    <a:lnTo>
                      <a:pt x="576" y="424"/>
                    </a:lnTo>
                    <a:lnTo>
                      <a:pt x="572" y="424"/>
                    </a:lnTo>
                    <a:lnTo>
                      <a:pt x="564" y="416"/>
                    </a:lnTo>
                    <a:lnTo>
                      <a:pt x="558" y="416"/>
                    </a:lnTo>
                    <a:lnTo>
                      <a:pt x="557" y="419"/>
                    </a:lnTo>
                    <a:lnTo>
                      <a:pt x="563" y="427"/>
                    </a:lnTo>
                    <a:lnTo>
                      <a:pt x="542" y="427"/>
                    </a:lnTo>
                    <a:lnTo>
                      <a:pt x="531" y="416"/>
                    </a:lnTo>
                    <a:lnTo>
                      <a:pt x="526" y="403"/>
                    </a:lnTo>
                    <a:lnTo>
                      <a:pt x="503" y="395"/>
                    </a:lnTo>
                    <a:lnTo>
                      <a:pt x="502" y="379"/>
                    </a:lnTo>
                    <a:lnTo>
                      <a:pt x="492" y="385"/>
                    </a:lnTo>
                    <a:lnTo>
                      <a:pt x="475" y="382"/>
                    </a:lnTo>
                    <a:lnTo>
                      <a:pt x="471" y="378"/>
                    </a:lnTo>
                    <a:lnTo>
                      <a:pt x="453" y="378"/>
                    </a:lnTo>
                    <a:lnTo>
                      <a:pt x="446" y="375"/>
                    </a:lnTo>
                    <a:lnTo>
                      <a:pt x="437" y="375"/>
                    </a:lnTo>
                    <a:lnTo>
                      <a:pt x="414" y="375"/>
                    </a:lnTo>
                    <a:lnTo>
                      <a:pt x="411" y="361"/>
                    </a:lnTo>
                    <a:lnTo>
                      <a:pt x="408" y="358"/>
                    </a:lnTo>
                    <a:lnTo>
                      <a:pt x="398" y="360"/>
                    </a:lnTo>
                    <a:lnTo>
                      <a:pt x="380" y="349"/>
                    </a:lnTo>
                    <a:lnTo>
                      <a:pt x="377" y="341"/>
                    </a:lnTo>
                    <a:lnTo>
                      <a:pt x="365" y="345"/>
                    </a:lnTo>
                    <a:lnTo>
                      <a:pt x="357" y="345"/>
                    </a:lnTo>
                    <a:lnTo>
                      <a:pt x="360" y="338"/>
                    </a:lnTo>
                    <a:lnTo>
                      <a:pt x="356" y="337"/>
                    </a:lnTo>
                    <a:lnTo>
                      <a:pt x="343" y="349"/>
                    </a:lnTo>
                    <a:lnTo>
                      <a:pt x="349" y="352"/>
                    </a:lnTo>
                    <a:lnTo>
                      <a:pt x="347" y="355"/>
                    </a:lnTo>
                    <a:lnTo>
                      <a:pt x="349" y="362"/>
                    </a:lnTo>
                    <a:lnTo>
                      <a:pt x="344" y="376"/>
                    </a:lnTo>
                    <a:lnTo>
                      <a:pt x="326" y="376"/>
                    </a:lnTo>
                    <a:lnTo>
                      <a:pt x="317" y="389"/>
                    </a:lnTo>
                    <a:lnTo>
                      <a:pt x="298" y="399"/>
                    </a:lnTo>
                    <a:lnTo>
                      <a:pt x="283" y="399"/>
                    </a:lnTo>
                    <a:lnTo>
                      <a:pt x="285" y="394"/>
                    </a:lnTo>
                    <a:lnTo>
                      <a:pt x="290" y="392"/>
                    </a:lnTo>
                    <a:lnTo>
                      <a:pt x="293" y="389"/>
                    </a:lnTo>
                    <a:lnTo>
                      <a:pt x="290" y="386"/>
                    </a:lnTo>
                    <a:lnTo>
                      <a:pt x="286" y="388"/>
                    </a:lnTo>
                    <a:lnTo>
                      <a:pt x="285" y="382"/>
                    </a:lnTo>
                    <a:lnTo>
                      <a:pt x="295" y="359"/>
                    </a:lnTo>
                    <a:lnTo>
                      <a:pt x="294" y="352"/>
                    </a:lnTo>
                    <a:lnTo>
                      <a:pt x="312" y="339"/>
                    </a:lnTo>
                    <a:lnTo>
                      <a:pt x="322" y="341"/>
                    </a:lnTo>
                    <a:lnTo>
                      <a:pt x="327" y="323"/>
                    </a:lnTo>
                    <a:lnTo>
                      <a:pt x="320" y="323"/>
                    </a:lnTo>
                    <a:lnTo>
                      <a:pt x="314" y="331"/>
                    </a:lnTo>
                    <a:lnTo>
                      <a:pt x="301" y="330"/>
                    </a:lnTo>
                    <a:lnTo>
                      <a:pt x="269" y="368"/>
                    </a:lnTo>
                    <a:lnTo>
                      <a:pt x="271" y="379"/>
                    </a:lnTo>
                    <a:lnTo>
                      <a:pt x="262" y="389"/>
                    </a:lnTo>
                    <a:lnTo>
                      <a:pt x="252" y="389"/>
                    </a:lnTo>
                    <a:lnTo>
                      <a:pt x="243" y="400"/>
                    </a:lnTo>
                    <a:lnTo>
                      <a:pt x="244" y="406"/>
                    </a:lnTo>
                    <a:lnTo>
                      <a:pt x="253" y="406"/>
                    </a:lnTo>
                    <a:lnTo>
                      <a:pt x="253" y="420"/>
                    </a:lnTo>
                    <a:lnTo>
                      <a:pt x="245" y="423"/>
                    </a:lnTo>
                    <a:lnTo>
                      <a:pt x="243" y="436"/>
                    </a:lnTo>
                    <a:lnTo>
                      <a:pt x="229" y="443"/>
                    </a:lnTo>
                    <a:lnTo>
                      <a:pt x="217" y="451"/>
                    </a:lnTo>
                    <a:lnTo>
                      <a:pt x="202" y="462"/>
                    </a:lnTo>
                    <a:lnTo>
                      <a:pt x="202" y="471"/>
                    </a:lnTo>
                    <a:lnTo>
                      <a:pt x="194" y="476"/>
                    </a:lnTo>
                    <a:lnTo>
                      <a:pt x="166" y="496"/>
                    </a:lnTo>
                    <a:lnTo>
                      <a:pt x="165" y="501"/>
                    </a:lnTo>
                    <a:lnTo>
                      <a:pt x="153" y="505"/>
                    </a:lnTo>
                    <a:lnTo>
                      <a:pt x="143" y="510"/>
                    </a:lnTo>
                    <a:lnTo>
                      <a:pt x="126" y="520"/>
                    </a:lnTo>
                    <a:lnTo>
                      <a:pt x="117" y="520"/>
                    </a:lnTo>
                    <a:lnTo>
                      <a:pt x="113" y="516"/>
                    </a:lnTo>
                    <a:lnTo>
                      <a:pt x="108" y="515"/>
                    </a:lnTo>
                    <a:lnTo>
                      <a:pt x="105" y="526"/>
                    </a:lnTo>
                    <a:lnTo>
                      <a:pt x="88" y="534"/>
                    </a:lnTo>
                    <a:lnTo>
                      <a:pt x="83" y="534"/>
                    </a:lnTo>
                    <a:lnTo>
                      <a:pt x="80" y="539"/>
                    </a:lnTo>
                    <a:lnTo>
                      <a:pt x="70" y="548"/>
                    </a:lnTo>
                    <a:lnTo>
                      <a:pt x="56" y="552"/>
                    </a:lnTo>
                    <a:lnTo>
                      <a:pt x="56" y="5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" name="Freeform 2005"/>
              <p:cNvSpPr>
                <a:spLocks noEditPoints="1"/>
              </p:cNvSpPr>
              <p:nvPr/>
            </p:nvSpPr>
            <p:spPr bwMode="gray">
              <a:xfrm>
                <a:off x="16" y="718"/>
                <a:ext cx="674" cy="553"/>
              </a:xfrm>
              <a:custGeom>
                <a:avLst/>
                <a:gdLst>
                  <a:gd name="T0" fmla="*/ 286 w 674"/>
                  <a:gd name="T1" fmla="*/ 22 h 553"/>
                  <a:gd name="T2" fmla="*/ 449 w 674"/>
                  <a:gd name="T3" fmla="*/ 41 h 553"/>
                  <a:gd name="T4" fmla="*/ 604 w 674"/>
                  <a:gd name="T5" fmla="*/ 419 h 553"/>
                  <a:gd name="T6" fmla="*/ 637 w 674"/>
                  <a:gd name="T7" fmla="*/ 511 h 553"/>
                  <a:gd name="T8" fmla="*/ 564 w 674"/>
                  <a:gd name="T9" fmla="*/ 417 h 553"/>
                  <a:gd name="T10" fmla="*/ 447 w 674"/>
                  <a:gd name="T11" fmla="*/ 376 h 553"/>
                  <a:gd name="T12" fmla="*/ 349 w 674"/>
                  <a:gd name="T13" fmla="*/ 353 h 553"/>
                  <a:gd name="T14" fmla="*/ 285 w 674"/>
                  <a:gd name="T15" fmla="*/ 383 h 553"/>
                  <a:gd name="T16" fmla="*/ 242 w 674"/>
                  <a:gd name="T17" fmla="*/ 401 h 553"/>
                  <a:gd name="T18" fmla="*/ 153 w 674"/>
                  <a:gd name="T19" fmla="*/ 506 h 553"/>
                  <a:gd name="T20" fmla="*/ 60 w 674"/>
                  <a:gd name="T21" fmla="*/ 538 h 553"/>
                  <a:gd name="T22" fmla="*/ 184 w 674"/>
                  <a:gd name="T23" fmla="*/ 458 h 553"/>
                  <a:gd name="T24" fmla="*/ 113 w 674"/>
                  <a:gd name="T25" fmla="*/ 420 h 553"/>
                  <a:gd name="T26" fmla="*/ 48 w 674"/>
                  <a:gd name="T27" fmla="*/ 342 h 553"/>
                  <a:gd name="T28" fmla="*/ 128 w 674"/>
                  <a:gd name="T29" fmla="*/ 246 h 553"/>
                  <a:gd name="T30" fmla="*/ 33 w 674"/>
                  <a:gd name="T31" fmla="*/ 218 h 553"/>
                  <a:gd name="T32" fmla="*/ 54 w 674"/>
                  <a:gd name="T33" fmla="*/ 144 h 553"/>
                  <a:gd name="T34" fmla="*/ 117 w 674"/>
                  <a:gd name="T35" fmla="*/ 140 h 553"/>
                  <a:gd name="T36" fmla="*/ 19 w 674"/>
                  <a:gd name="T37" fmla="*/ 86 h 553"/>
                  <a:gd name="T38" fmla="*/ 200 w 674"/>
                  <a:gd name="T39" fmla="*/ 1 h 553"/>
                  <a:gd name="T40" fmla="*/ 96 w 674"/>
                  <a:gd name="T41" fmla="*/ 36 h 553"/>
                  <a:gd name="T42" fmla="*/ 17 w 674"/>
                  <a:gd name="T43" fmla="*/ 86 h 553"/>
                  <a:gd name="T44" fmla="*/ 113 w 674"/>
                  <a:gd name="T45" fmla="*/ 124 h 553"/>
                  <a:gd name="T46" fmla="*/ 124 w 674"/>
                  <a:gd name="T47" fmla="*/ 145 h 553"/>
                  <a:gd name="T48" fmla="*/ 71 w 674"/>
                  <a:gd name="T49" fmla="*/ 142 h 553"/>
                  <a:gd name="T50" fmla="*/ 11 w 674"/>
                  <a:gd name="T51" fmla="*/ 168 h 553"/>
                  <a:gd name="T52" fmla="*/ 17 w 674"/>
                  <a:gd name="T53" fmla="*/ 195 h 553"/>
                  <a:gd name="T54" fmla="*/ 90 w 674"/>
                  <a:gd name="T55" fmla="*/ 221 h 553"/>
                  <a:gd name="T56" fmla="*/ 115 w 674"/>
                  <a:gd name="T57" fmla="*/ 221 h 553"/>
                  <a:gd name="T58" fmla="*/ 67 w 674"/>
                  <a:gd name="T59" fmla="*/ 266 h 553"/>
                  <a:gd name="T60" fmla="*/ 35 w 674"/>
                  <a:gd name="T61" fmla="*/ 332 h 553"/>
                  <a:gd name="T62" fmla="*/ 68 w 674"/>
                  <a:gd name="T63" fmla="*/ 385 h 553"/>
                  <a:gd name="T64" fmla="*/ 106 w 674"/>
                  <a:gd name="T65" fmla="*/ 411 h 553"/>
                  <a:gd name="T66" fmla="*/ 152 w 674"/>
                  <a:gd name="T67" fmla="*/ 427 h 553"/>
                  <a:gd name="T68" fmla="*/ 184 w 674"/>
                  <a:gd name="T69" fmla="*/ 419 h 553"/>
                  <a:gd name="T70" fmla="*/ 142 w 674"/>
                  <a:gd name="T71" fmla="*/ 487 h 553"/>
                  <a:gd name="T72" fmla="*/ 94 w 674"/>
                  <a:gd name="T73" fmla="*/ 517 h 553"/>
                  <a:gd name="T74" fmla="*/ 55 w 674"/>
                  <a:gd name="T75" fmla="*/ 547 h 553"/>
                  <a:gd name="T76" fmla="*/ 88 w 674"/>
                  <a:gd name="T77" fmla="*/ 536 h 553"/>
                  <a:gd name="T78" fmla="*/ 153 w 674"/>
                  <a:gd name="T79" fmla="*/ 506 h 553"/>
                  <a:gd name="T80" fmla="*/ 243 w 674"/>
                  <a:gd name="T81" fmla="*/ 437 h 553"/>
                  <a:gd name="T82" fmla="*/ 262 w 674"/>
                  <a:gd name="T83" fmla="*/ 390 h 553"/>
                  <a:gd name="T84" fmla="*/ 312 w 674"/>
                  <a:gd name="T85" fmla="*/ 340 h 553"/>
                  <a:gd name="T86" fmla="*/ 290 w 674"/>
                  <a:gd name="T87" fmla="*/ 388 h 553"/>
                  <a:gd name="T88" fmla="*/ 317 w 674"/>
                  <a:gd name="T89" fmla="*/ 390 h 553"/>
                  <a:gd name="T90" fmla="*/ 343 w 674"/>
                  <a:gd name="T91" fmla="*/ 350 h 553"/>
                  <a:gd name="T92" fmla="*/ 398 w 674"/>
                  <a:gd name="T93" fmla="*/ 361 h 553"/>
                  <a:gd name="T94" fmla="*/ 470 w 674"/>
                  <a:gd name="T95" fmla="*/ 379 h 553"/>
                  <a:gd name="T96" fmla="*/ 531 w 674"/>
                  <a:gd name="T97" fmla="*/ 417 h 553"/>
                  <a:gd name="T98" fmla="*/ 572 w 674"/>
                  <a:gd name="T99" fmla="*/ 426 h 553"/>
                  <a:gd name="T100" fmla="*/ 612 w 674"/>
                  <a:gd name="T101" fmla="*/ 468 h 553"/>
                  <a:gd name="T102" fmla="*/ 642 w 674"/>
                  <a:gd name="T103" fmla="*/ 518 h 553"/>
                  <a:gd name="T104" fmla="*/ 673 w 674"/>
                  <a:gd name="T105" fmla="*/ 529 h 553"/>
                  <a:gd name="T106" fmla="*/ 591 w 674"/>
                  <a:gd name="T107" fmla="*/ 396 h 553"/>
                  <a:gd name="T108" fmla="*/ 500 w 674"/>
                  <a:gd name="T109" fmla="*/ 361 h 553"/>
                  <a:gd name="T110" fmla="*/ 430 w 674"/>
                  <a:gd name="T111" fmla="*/ 37 h 553"/>
                  <a:gd name="T112" fmla="*/ 335 w 674"/>
                  <a:gd name="T113" fmla="*/ 25 h 553"/>
                  <a:gd name="T114" fmla="*/ 275 w 674"/>
                  <a:gd name="T115" fmla="*/ 13 h 553"/>
                  <a:gd name="T116" fmla="*/ 214 w 674"/>
                  <a:gd name="T117" fmla="*/ 15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74" h="553">
                    <a:moveTo>
                      <a:pt x="200" y="1"/>
                    </a:moveTo>
                    <a:lnTo>
                      <a:pt x="209" y="5"/>
                    </a:lnTo>
                    <a:lnTo>
                      <a:pt x="217" y="6"/>
                    </a:lnTo>
                    <a:lnTo>
                      <a:pt x="205" y="11"/>
                    </a:lnTo>
                    <a:lnTo>
                      <a:pt x="214" y="15"/>
                    </a:lnTo>
                    <a:lnTo>
                      <a:pt x="220" y="15"/>
                    </a:lnTo>
                    <a:lnTo>
                      <a:pt x="223" y="10"/>
                    </a:lnTo>
                    <a:lnTo>
                      <a:pt x="231" y="10"/>
                    </a:lnTo>
                    <a:lnTo>
                      <a:pt x="245" y="17"/>
                    </a:lnTo>
                    <a:lnTo>
                      <a:pt x="258" y="14"/>
                    </a:lnTo>
                    <a:lnTo>
                      <a:pt x="274" y="14"/>
                    </a:lnTo>
                    <a:lnTo>
                      <a:pt x="268" y="19"/>
                    </a:lnTo>
                    <a:lnTo>
                      <a:pt x="286" y="22"/>
                    </a:lnTo>
                    <a:lnTo>
                      <a:pt x="279" y="27"/>
                    </a:lnTo>
                    <a:lnTo>
                      <a:pt x="288" y="29"/>
                    </a:lnTo>
                    <a:lnTo>
                      <a:pt x="300" y="27"/>
                    </a:lnTo>
                    <a:lnTo>
                      <a:pt x="319" y="25"/>
                    </a:lnTo>
                    <a:lnTo>
                      <a:pt x="335" y="25"/>
                    </a:lnTo>
                    <a:lnTo>
                      <a:pt x="348" y="32"/>
                    </a:lnTo>
                    <a:lnTo>
                      <a:pt x="369" y="36"/>
                    </a:lnTo>
                    <a:lnTo>
                      <a:pt x="374" y="34"/>
                    </a:lnTo>
                    <a:lnTo>
                      <a:pt x="386" y="35"/>
                    </a:lnTo>
                    <a:lnTo>
                      <a:pt x="407" y="41"/>
                    </a:lnTo>
                    <a:lnTo>
                      <a:pt x="430" y="37"/>
                    </a:lnTo>
                    <a:lnTo>
                      <a:pt x="445" y="38"/>
                    </a:lnTo>
                    <a:lnTo>
                      <a:pt x="449" y="41"/>
                    </a:lnTo>
                    <a:lnTo>
                      <a:pt x="457" y="44"/>
                    </a:lnTo>
                    <a:lnTo>
                      <a:pt x="477" y="51"/>
                    </a:lnTo>
                    <a:lnTo>
                      <a:pt x="477" y="361"/>
                    </a:lnTo>
                    <a:lnTo>
                      <a:pt x="497" y="373"/>
                    </a:lnTo>
                    <a:lnTo>
                      <a:pt x="500" y="361"/>
                    </a:lnTo>
                    <a:lnTo>
                      <a:pt x="506" y="357"/>
                    </a:lnTo>
                    <a:lnTo>
                      <a:pt x="515" y="367"/>
                    </a:lnTo>
                    <a:lnTo>
                      <a:pt x="541" y="405"/>
                    </a:lnTo>
                    <a:lnTo>
                      <a:pt x="550" y="405"/>
                    </a:lnTo>
                    <a:lnTo>
                      <a:pt x="563" y="391"/>
                    </a:lnTo>
                    <a:lnTo>
                      <a:pt x="577" y="387"/>
                    </a:lnTo>
                    <a:lnTo>
                      <a:pt x="590" y="397"/>
                    </a:lnTo>
                    <a:lnTo>
                      <a:pt x="604" y="419"/>
                    </a:lnTo>
                    <a:lnTo>
                      <a:pt x="615" y="427"/>
                    </a:lnTo>
                    <a:lnTo>
                      <a:pt x="637" y="474"/>
                    </a:lnTo>
                    <a:lnTo>
                      <a:pt x="651" y="487"/>
                    </a:lnTo>
                    <a:lnTo>
                      <a:pt x="674" y="501"/>
                    </a:lnTo>
                    <a:lnTo>
                      <a:pt x="671" y="516"/>
                    </a:lnTo>
                    <a:lnTo>
                      <a:pt x="672" y="529"/>
                    </a:lnTo>
                    <a:lnTo>
                      <a:pt x="667" y="535"/>
                    </a:lnTo>
                    <a:lnTo>
                      <a:pt x="660" y="534"/>
                    </a:lnTo>
                    <a:lnTo>
                      <a:pt x="656" y="534"/>
                    </a:lnTo>
                    <a:lnTo>
                      <a:pt x="654" y="521"/>
                    </a:lnTo>
                    <a:lnTo>
                      <a:pt x="643" y="518"/>
                    </a:lnTo>
                    <a:lnTo>
                      <a:pt x="640" y="513"/>
                    </a:lnTo>
                    <a:lnTo>
                      <a:pt x="637" y="511"/>
                    </a:lnTo>
                    <a:lnTo>
                      <a:pt x="635" y="503"/>
                    </a:lnTo>
                    <a:lnTo>
                      <a:pt x="629" y="494"/>
                    </a:lnTo>
                    <a:lnTo>
                      <a:pt x="628" y="479"/>
                    </a:lnTo>
                    <a:lnTo>
                      <a:pt x="622" y="476"/>
                    </a:lnTo>
                    <a:lnTo>
                      <a:pt x="613" y="467"/>
                    </a:lnTo>
                    <a:lnTo>
                      <a:pt x="610" y="452"/>
                    </a:lnTo>
                    <a:lnTo>
                      <a:pt x="600" y="429"/>
                    </a:lnTo>
                    <a:lnTo>
                      <a:pt x="593" y="425"/>
                    </a:lnTo>
                    <a:lnTo>
                      <a:pt x="585" y="422"/>
                    </a:lnTo>
                    <a:lnTo>
                      <a:pt x="579" y="411"/>
                    </a:lnTo>
                    <a:lnTo>
                      <a:pt x="576" y="425"/>
                    </a:lnTo>
                    <a:lnTo>
                      <a:pt x="572" y="425"/>
                    </a:lnTo>
                    <a:lnTo>
                      <a:pt x="564" y="417"/>
                    </a:lnTo>
                    <a:lnTo>
                      <a:pt x="558" y="417"/>
                    </a:lnTo>
                    <a:lnTo>
                      <a:pt x="557" y="420"/>
                    </a:lnTo>
                    <a:lnTo>
                      <a:pt x="563" y="428"/>
                    </a:lnTo>
                    <a:lnTo>
                      <a:pt x="542" y="428"/>
                    </a:lnTo>
                    <a:lnTo>
                      <a:pt x="531" y="417"/>
                    </a:lnTo>
                    <a:lnTo>
                      <a:pt x="526" y="404"/>
                    </a:lnTo>
                    <a:lnTo>
                      <a:pt x="504" y="395"/>
                    </a:lnTo>
                    <a:lnTo>
                      <a:pt x="502" y="380"/>
                    </a:lnTo>
                    <a:lnTo>
                      <a:pt x="492" y="386"/>
                    </a:lnTo>
                    <a:lnTo>
                      <a:pt x="475" y="383"/>
                    </a:lnTo>
                    <a:lnTo>
                      <a:pt x="471" y="379"/>
                    </a:lnTo>
                    <a:lnTo>
                      <a:pt x="453" y="379"/>
                    </a:lnTo>
                    <a:lnTo>
                      <a:pt x="447" y="376"/>
                    </a:lnTo>
                    <a:lnTo>
                      <a:pt x="437" y="376"/>
                    </a:lnTo>
                    <a:lnTo>
                      <a:pt x="415" y="376"/>
                    </a:lnTo>
                    <a:lnTo>
                      <a:pt x="412" y="362"/>
                    </a:lnTo>
                    <a:lnTo>
                      <a:pt x="408" y="359"/>
                    </a:lnTo>
                    <a:lnTo>
                      <a:pt x="398" y="361"/>
                    </a:lnTo>
                    <a:lnTo>
                      <a:pt x="380" y="350"/>
                    </a:lnTo>
                    <a:lnTo>
                      <a:pt x="377" y="342"/>
                    </a:lnTo>
                    <a:lnTo>
                      <a:pt x="365" y="346"/>
                    </a:lnTo>
                    <a:lnTo>
                      <a:pt x="357" y="346"/>
                    </a:lnTo>
                    <a:lnTo>
                      <a:pt x="360" y="339"/>
                    </a:lnTo>
                    <a:lnTo>
                      <a:pt x="356" y="338"/>
                    </a:lnTo>
                    <a:lnTo>
                      <a:pt x="342" y="350"/>
                    </a:lnTo>
                    <a:lnTo>
                      <a:pt x="349" y="353"/>
                    </a:lnTo>
                    <a:lnTo>
                      <a:pt x="347" y="356"/>
                    </a:lnTo>
                    <a:lnTo>
                      <a:pt x="349" y="363"/>
                    </a:lnTo>
                    <a:lnTo>
                      <a:pt x="344" y="377"/>
                    </a:lnTo>
                    <a:lnTo>
                      <a:pt x="325" y="377"/>
                    </a:lnTo>
                    <a:lnTo>
                      <a:pt x="316" y="390"/>
                    </a:lnTo>
                    <a:lnTo>
                      <a:pt x="298" y="400"/>
                    </a:lnTo>
                    <a:lnTo>
                      <a:pt x="283" y="400"/>
                    </a:lnTo>
                    <a:lnTo>
                      <a:pt x="285" y="395"/>
                    </a:lnTo>
                    <a:lnTo>
                      <a:pt x="290" y="393"/>
                    </a:lnTo>
                    <a:lnTo>
                      <a:pt x="294" y="390"/>
                    </a:lnTo>
                    <a:lnTo>
                      <a:pt x="290" y="387"/>
                    </a:lnTo>
                    <a:lnTo>
                      <a:pt x="286" y="388"/>
                    </a:lnTo>
                    <a:lnTo>
                      <a:pt x="285" y="383"/>
                    </a:lnTo>
                    <a:lnTo>
                      <a:pt x="295" y="360"/>
                    </a:lnTo>
                    <a:lnTo>
                      <a:pt x="294" y="353"/>
                    </a:lnTo>
                    <a:lnTo>
                      <a:pt x="312" y="341"/>
                    </a:lnTo>
                    <a:lnTo>
                      <a:pt x="323" y="342"/>
                    </a:lnTo>
                    <a:lnTo>
                      <a:pt x="327" y="324"/>
                    </a:lnTo>
                    <a:lnTo>
                      <a:pt x="320" y="324"/>
                    </a:lnTo>
                    <a:lnTo>
                      <a:pt x="314" y="332"/>
                    </a:lnTo>
                    <a:lnTo>
                      <a:pt x="301" y="330"/>
                    </a:lnTo>
                    <a:lnTo>
                      <a:pt x="268" y="369"/>
                    </a:lnTo>
                    <a:lnTo>
                      <a:pt x="271" y="380"/>
                    </a:lnTo>
                    <a:lnTo>
                      <a:pt x="262" y="390"/>
                    </a:lnTo>
                    <a:lnTo>
                      <a:pt x="251" y="390"/>
                    </a:lnTo>
                    <a:lnTo>
                      <a:pt x="242" y="401"/>
                    </a:lnTo>
                    <a:lnTo>
                      <a:pt x="244" y="407"/>
                    </a:lnTo>
                    <a:lnTo>
                      <a:pt x="253" y="407"/>
                    </a:lnTo>
                    <a:lnTo>
                      <a:pt x="253" y="421"/>
                    </a:lnTo>
                    <a:lnTo>
                      <a:pt x="245" y="424"/>
                    </a:lnTo>
                    <a:lnTo>
                      <a:pt x="242" y="436"/>
                    </a:lnTo>
                    <a:lnTo>
                      <a:pt x="229" y="444"/>
                    </a:lnTo>
                    <a:lnTo>
                      <a:pt x="217" y="452"/>
                    </a:lnTo>
                    <a:lnTo>
                      <a:pt x="201" y="463"/>
                    </a:lnTo>
                    <a:lnTo>
                      <a:pt x="201" y="472"/>
                    </a:lnTo>
                    <a:lnTo>
                      <a:pt x="194" y="477"/>
                    </a:lnTo>
                    <a:lnTo>
                      <a:pt x="166" y="497"/>
                    </a:lnTo>
                    <a:lnTo>
                      <a:pt x="165" y="501"/>
                    </a:lnTo>
                    <a:lnTo>
                      <a:pt x="153" y="506"/>
                    </a:lnTo>
                    <a:lnTo>
                      <a:pt x="143" y="511"/>
                    </a:lnTo>
                    <a:lnTo>
                      <a:pt x="126" y="521"/>
                    </a:lnTo>
                    <a:lnTo>
                      <a:pt x="117" y="521"/>
                    </a:lnTo>
                    <a:lnTo>
                      <a:pt x="113" y="517"/>
                    </a:lnTo>
                    <a:lnTo>
                      <a:pt x="108" y="516"/>
                    </a:lnTo>
                    <a:lnTo>
                      <a:pt x="105" y="527"/>
                    </a:lnTo>
                    <a:lnTo>
                      <a:pt x="88" y="535"/>
                    </a:lnTo>
                    <a:lnTo>
                      <a:pt x="83" y="535"/>
                    </a:lnTo>
                    <a:lnTo>
                      <a:pt x="80" y="540"/>
                    </a:lnTo>
                    <a:lnTo>
                      <a:pt x="70" y="549"/>
                    </a:lnTo>
                    <a:lnTo>
                      <a:pt x="57" y="553"/>
                    </a:lnTo>
                    <a:lnTo>
                      <a:pt x="56" y="547"/>
                    </a:lnTo>
                    <a:lnTo>
                      <a:pt x="60" y="538"/>
                    </a:lnTo>
                    <a:lnTo>
                      <a:pt x="70" y="533"/>
                    </a:lnTo>
                    <a:lnTo>
                      <a:pt x="78" y="534"/>
                    </a:lnTo>
                    <a:lnTo>
                      <a:pt x="87" y="528"/>
                    </a:lnTo>
                    <a:lnTo>
                      <a:pt x="94" y="517"/>
                    </a:lnTo>
                    <a:lnTo>
                      <a:pt x="108" y="507"/>
                    </a:lnTo>
                    <a:lnTo>
                      <a:pt x="120" y="504"/>
                    </a:lnTo>
                    <a:lnTo>
                      <a:pt x="127" y="508"/>
                    </a:lnTo>
                    <a:lnTo>
                      <a:pt x="132" y="506"/>
                    </a:lnTo>
                    <a:lnTo>
                      <a:pt x="135" y="496"/>
                    </a:lnTo>
                    <a:lnTo>
                      <a:pt x="142" y="488"/>
                    </a:lnTo>
                    <a:lnTo>
                      <a:pt x="158" y="477"/>
                    </a:lnTo>
                    <a:lnTo>
                      <a:pt x="171" y="463"/>
                    </a:lnTo>
                    <a:lnTo>
                      <a:pt x="184" y="458"/>
                    </a:lnTo>
                    <a:lnTo>
                      <a:pt x="184" y="442"/>
                    </a:lnTo>
                    <a:lnTo>
                      <a:pt x="194" y="419"/>
                    </a:lnTo>
                    <a:lnTo>
                      <a:pt x="192" y="413"/>
                    </a:lnTo>
                    <a:lnTo>
                      <a:pt x="184" y="419"/>
                    </a:lnTo>
                    <a:lnTo>
                      <a:pt x="175" y="420"/>
                    </a:lnTo>
                    <a:lnTo>
                      <a:pt x="171" y="419"/>
                    </a:lnTo>
                    <a:lnTo>
                      <a:pt x="162" y="413"/>
                    </a:lnTo>
                    <a:lnTo>
                      <a:pt x="157" y="428"/>
                    </a:lnTo>
                    <a:lnTo>
                      <a:pt x="152" y="427"/>
                    </a:lnTo>
                    <a:lnTo>
                      <a:pt x="145" y="417"/>
                    </a:lnTo>
                    <a:lnTo>
                      <a:pt x="139" y="415"/>
                    </a:lnTo>
                    <a:lnTo>
                      <a:pt x="132" y="411"/>
                    </a:lnTo>
                    <a:lnTo>
                      <a:pt x="113" y="420"/>
                    </a:lnTo>
                    <a:lnTo>
                      <a:pt x="104" y="423"/>
                    </a:lnTo>
                    <a:lnTo>
                      <a:pt x="107" y="411"/>
                    </a:lnTo>
                    <a:lnTo>
                      <a:pt x="104" y="393"/>
                    </a:lnTo>
                    <a:lnTo>
                      <a:pt x="100" y="383"/>
                    </a:lnTo>
                    <a:lnTo>
                      <a:pt x="100" y="371"/>
                    </a:lnTo>
                    <a:lnTo>
                      <a:pt x="95" y="373"/>
                    </a:lnTo>
                    <a:lnTo>
                      <a:pt x="94" y="380"/>
                    </a:lnTo>
                    <a:lnTo>
                      <a:pt x="81" y="383"/>
                    </a:lnTo>
                    <a:lnTo>
                      <a:pt x="68" y="384"/>
                    </a:lnTo>
                    <a:lnTo>
                      <a:pt x="40" y="361"/>
                    </a:lnTo>
                    <a:lnTo>
                      <a:pt x="48" y="360"/>
                    </a:lnTo>
                    <a:lnTo>
                      <a:pt x="52" y="346"/>
                    </a:lnTo>
                    <a:lnTo>
                      <a:pt x="48" y="342"/>
                    </a:lnTo>
                    <a:lnTo>
                      <a:pt x="43" y="343"/>
                    </a:lnTo>
                    <a:lnTo>
                      <a:pt x="35" y="332"/>
                    </a:lnTo>
                    <a:lnTo>
                      <a:pt x="33" y="322"/>
                    </a:lnTo>
                    <a:lnTo>
                      <a:pt x="37" y="318"/>
                    </a:lnTo>
                    <a:lnTo>
                      <a:pt x="46" y="298"/>
                    </a:lnTo>
                    <a:lnTo>
                      <a:pt x="52" y="295"/>
                    </a:lnTo>
                    <a:lnTo>
                      <a:pt x="54" y="281"/>
                    </a:lnTo>
                    <a:lnTo>
                      <a:pt x="67" y="266"/>
                    </a:lnTo>
                    <a:lnTo>
                      <a:pt x="75" y="273"/>
                    </a:lnTo>
                    <a:lnTo>
                      <a:pt x="91" y="266"/>
                    </a:lnTo>
                    <a:lnTo>
                      <a:pt x="102" y="261"/>
                    </a:lnTo>
                    <a:lnTo>
                      <a:pt x="112" y="265"/>
                    </a:lnTo>
                    <a:lnTo>
                      <a:pt x="128" y="246"/>
                    </a:lnTo>
                    <a:lnTo>
                      <a:pt x="127" y="233"/>
                    </a:lnTo>
                    <a:lnTo>
                      <a:pt x="116" y="221"/>
                    </a:lnTo>
                    <a:lnTo>
                      <a:pt x="117" y="218"/>
                    </a:lnTo>
                    <a:lnTo>
                      <a:pt x="127" y="218"/>
                    </a:lnTo>
                    <a:lnTo>
                      <a:pt x="127" y="208"/>
                    </a:lnTo>
                    <a:lnTo>
                      <a:pt x="112" y="204"/>
                    </a:lnTo>
                    <a:lnTo>
                      <a:pt x="106" y="209"/>
                    </a:lnTo>
                    <a:lnTo>
                      <a:pt x="96" y="212"/>
                    </a:lnTo>
                    <a:lnTo>
                      <a:pt x="90" y="220"/>
                    </a:lnTo>
                    <a:lnTo>
                      <a:pt x="73" y="219"/>
                    </a:lnTo>
                    <a:lnTo>
                      <a:pt x="63" y="214"/>
                    </a:lnTo>
                    <a:lnTo>
                      <a:pt x="51" y="218"/>
                    </a:lnTo>
                    <a:lnTo>
                      <a:pt x="33" y="218"/>
                    </a:lnTo>
                    <a:lnTo>
                      <a:pt x="17" y="195"/>
                    </a:lnTo>
                    <a:lnTo>
                      <a:pt x="28" y="195"/>
                    </a:lnTo>
                    <a:lnTo>
                      <a:pt x="33" y="192"/>
                    </a:lnTo>
                    <a:lnTo>
                      <a:pt x="28" y="188"/>
                    </a:lnTo>
                    <a:lnTo>
                      <a:pt x="17" y="187"/>
                    </a:lnTo>
                    <a:lnTo>
                      <a:pt x="10" y="187"/>
                    </a:lnTo>
                    <a:lnTo>
                      <a:pt x="1" y="178"/>
                    </a:lnTo>
                    <a:lnTo>
                      <a:pt x="11" y="168"/>
                    </a:lnTo>
                    <a:lnTo>
                      <a:pt x="18" y="165"/>
                    </a:lnTo>
                    <a:lnTo>
                      <a:pt x="22" y="156"/>
                    </a:lnTo>
                    <a:lnTo>
                      <a:pt x="34" y="154"/>
                    </a:lnTo>
                    <a:lnTo>
                      <a:pt x="39" y="147"/>
                    </a:lnTo>
                    <a:lnTo>
                      <a:pt x="54" y="144"/>
                    </a:lnTo>
                    <a:lnTo>
                      <a:pt x="70" y="143"/>
                    </a:lnTo>
                    <a:lnTo>
                      <a:pt x="69" y="151"/>
                    </a:lnTo>
                    <a:lnTo>
                      <a:pt x="68" y="158"/>
                    </a:lnTo>
                    <a:lnTo>
                      <a:pt x="85" y="156"/>
                    </a:lnTo>
                    <a:lnTo>
                      <a:pt x="106" y="162"/>
                    </a:lnTo>
                    <a:lnTo>
                      <a:pt x="113" y="156"/>
                    </a:lnTo>
                    <a:lnTo>
                      <a:pt x="120" y="156"/>
                    </a:lnTo>
                    <a:lnTo>
                      <a:pt x="125" y="146"/>
                    </a:lnTo>
                    <a:lnTo>
                      <a:pt x="142" y="143"/>
                    </a:lnTo>
                    <a:lnTo>
                      <a:pt x="147" y="140"/>
                    </a:lnTo>
                    <a:lnTo>
                      <a:pt x="142" y="133"/>
                    </a:lnTo>
                    <a:lnTo>
                      <a:pt x="127" y="135"/>
                    </a:lnTo>
                    <a:lnTo>
                      <a:pt x="117" y="140"/>
                    </a:lnTo>
                    <a:lnTo>
                      <a:pt x="106" y="132"/>
                    </a:lnTo>
                    <a:lnTo>
                      <a:pt x="111" y="127"/>
                    </a:lnTo>
                    <a:lnTo>
                      <a:pt x="113" y="124"/>
                    </a:lnTo>
                    <a:lnTo>
                      <a:pt x="107" y="121"/>
                    </a:lnTo>
                    <a:lnTo>
                      <a:pt x="102" y="122"/>
                    </a:lnTo>
                    <a:lnTo>
                      <a:pt x="85" y="122"/>
                    </a:lnTo>
                    <a:lnTo>
                      <a:pt x="78" y="121"/>
                    </a:lnTo>
                    <a:lnTo>
                      <a:pt x="70" y="120"/>
                    </a:lnTo>
                    <a:lnTo>
                      <a:pt x="69" y="110"/>
                    </a:lnTo>
                    <a:lnTo>
                      <a:pt x="53" y="99"/>
                    </a:lnTo>
                    <a:lnTo>
                      <a:pt x="37" y="93"/>
                    </a:lnTo>
                    <a:lnTo>
                      <a:pt x="28" y="90"/>
                    </a:lnTo>
                    <a:lnTo>
                      <a:pt x="19" y="86"/>
                    </a:lnTo>
                    <a:lnTo>
                      <a:pt x="26" y="84"/>
                    </a:lnTo>
                    <a:lnTo>
                      <a:pt x="28" y="73"/>
                    </a:lnTo>
                    <a:lnTo>
                      <a:pt x="64" y="73"/>
                    </a:lnTo>
                    <a:lnTo>
                      <a:pt x="81" y="65"/>
                    </a:lnTo>
                    <a:lnTo>
                      <a:pt x="87" y="46"/>
                    </a:lnTo>
                    <a:lnTo>
                      <a:pt x="96" y="36"/>
                    </a:lnTo>
                    <a:lnTo>
                      <a:pt x="113" y="31"/>
                    </a:lnTo>
                    <a:lnTo>
                      <a:pt x="120" y="31"/>
                    </a:lnTo>
                    <a:lnTo>
                      <a:pt x="137" y="22"/>
                    </a:lnTo>
                    <a:lnTo>
                      <a:pt x="155" y="14"/>
                    </a:lnTo>
                    <a:lnTo>
                      <a:pt x="158" y="15"/>
                    </a:lnTo>
                    <a:lnTo>
                      <a:pt x="177" y="14"/>
                    </a:lnTo>
                    <a:lnTo>
                      <a:pt x="200" y="1"/>
                    </a:lnTo>
                    <a:close/>
                    <a:moveTo>
                      <a:pt x="200" y="0"/>
                    </a:moveTo>
                    <a:lnTo>
                      <a:pt x="200" y="1"/>
                    </a:lnTo>
                    <a:lnTo>
                      <a:pt x="177" y="14"/>
                    </a:lnTo>
                    <a:lnTo>
                      <a:pt x="158" y="15"/>
                    </a:lnTo>
                    <a:lnTo>
                      <a:pt x="155" y="14"/>
                    </a:lnTo>
                    <a:lnTo>
                      <a:pt x="155" y="14"/>
                    </a:lnTo>
                    <a:lnTo>
                      <a:pt x="155" y="14"/>
                    </a:lnTo>
                    <a:lnTo>
                      <a:pt x="137" y="22"/>
                    </a:lnTo>
                    <a:lnTo>
                      <a:pt x="120" y="30"/>
                    </a:lnTo>
                    <a:lnTo>
                      <a:pt x="113" y="30"/>
                    </a:lnTo>
                    <a:lnTo>
                      <a:pt x="113" y="30"/>
                    </a:lnTo>
                    <a:lnTo>
                      <a:pt x="113" y="30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5" y="36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80" y="65"/>
                    </a:lnTo>
                    <a:lnTo>
                      <a:pt x="64" y="73"/>
                    </a:lnTo>
                    <a:lnTo>
                      <a:pt x="28" y="73"/>
                    </a:lnTo>
                    <a:lnTo>
                      <a:pt x="27" y="73"/>
                    </a:lnTo>
                    <a:lnTo>
                      <a:pt x="27" y="73"/>
                    </a:lnTo>
                    <a:lnTo>
                      <a:pt x="26" y="84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28" y="90"/>
                    </a:lnTo>
                    <a:lnTo>
                      <a:pt x="37" y="94"/>
                    </a:lnTo>
                    <a:lnTo>
                      <a:pt x="53" y="100"/>
                    </a:lnTo>
                    <a:lnTo>
                      <a:pt x="69" y="110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78" y="122"/>
                    </a:lnTo>
                    <a:lnTo>
                      <a:pt x="85" y="123"/>
                    </a:lnTo>
                    <a:lnTo>
                      <a:pt x="102" y="123"/>
                    </a:lnTo>
                    <a:lnTo>
                      <a:pt x="107" y="122"/>
                    </a:lnTo>
                    <a:lnTo>
                      <a:pt x="113" y="124"/>
                    </a:lnTo>
                    <a:lnTo>
                      <a:pt x="111" y="127"/>
                    </a:lnTo>
                    <a:lnTo>
                      <a:pt x="106" y="132"/>
                    </a:lnTo>
                    <a:lnTo>
                      <a:pt x="105" y="132"/>
                    </a:lnTo>
                    <a:lnTo>
                      <a:pt x="106" y="132"/>
                    </a:lnTo>
                    <a:lnTo>
                      <a:pt x="117" y="140"/>
                    </a:lnTo>
                    <a:lnTo>
                      <a:pt x="117" y="140"/>
                    </a:lnTo>
                    <a:lnTo>
                      <a:pt x="117" y="140"/>
                    </a:lnTo>
                    <a:lnTo>
                      <a:pt x="128" y="135"/>
                    </a:lnTo>
                    <a:lnTo>
                      <a:pt x="142" y="134"/>
                    </a:lnTo>
                    <a:lnTo>
                      <a:pt x="147" y="140"/>
                    </a:lnTo>
                    <a:lnTo>
                      <a:pt x="142" y="142"/>
                    </a:lnTo>
                    <a:lnTo>
                      <a:pt x="124" y="145"/>
                    </a:lnTo>
                    <a:lnTo>
                      <a:pt x="124" y="145"/>
                    </a:lnTo>
                    <a:lnTo>
                      <a:pt x="124" y="145"/>
                    </a:lnTo>
                    <a:lnTo>
                      <a:pt x="120" y="155"/>
                    </a:lnTo>
                    <a:lnTo>
                      <a:pt x="113" y="155"/>
                    </a:lnTo>
                    <a:lnTo>
                      <a:pt x="113" y="155"/>
                    </a:lnTo>
                    <a:lnTo>
                      <a:pt x="113" y="155"/>
                    </a:lnTo>
                    <a:lnTo>
                      <a:pt x="106" y="162"/>
                    </a:lnTo>
                    <a:lnTo>
                      <a:pt x="86" y="155"/>
                    </a:lnTo>
                    <a:lnTo>
                      <a:pt x="85" y="155"/>
                    </a:lnTo>
                    <a:lnTo>
                      <a:pt x="85" y="155"/>
                    </a:lnTo>
                    <a:lnTo>
                      <a:pt x="69" y="158"/>
                    </a:lnTo>
                    <a:lnTo>
                      <a:pt x="69" y="151"/>
                    </a:lnTo>
                    <a:lnTo>
                      <a:pt x="71" y="143"/>
                    </a:lnTo>
                    <a:lnTo>
                      <a:pt x="71" y="142"/>
                    </a:lnTo>
                    <a:lnTo>
                      <a:pt x="70" y="142"/>
                    </a:lnTo>
                    <a:lnTo>
                      <a:pt x="54" y="144"/>
                    </a:lnTo>
                    <a:lnTo>
                      <a:pt x="54" y="144"/>
                    </a:lnTo>
                    <a:lnTo>
                      <a:pt x="54" y="144"/>
                    </a:lnTo>
                    <a:lnTo>
                      <a:pt x="39" y="147"/>
                    </a:lnTo>
                    <a:lnTo>
                      <a:pt x="39" y="147"/>
                    </a:lnTo>
                    <a:lnTo>
                      <a:pt x="39" y="147"/>
                    </a:lnTo>
                    <a:lnTo>
                      <a:pt x="34" y="154"/>
                    </a:lnTo>
                    <a:lnTo>
                      <a:pt x="22" y="155"/>
                    </a:lnTo>
                    <a:lnTo>
                      <a:pt x="21" y="155"/>
                    </a:lnTo>
                    <a:lnTo>
                      <a:pt x="21" y="156"/>
                    </a:lnTo>
                    <a:lnTo>
                      <a:pt x="17" y="165"/>
                    </a:lnTo>
                    <a:lnTo>
                      <a:pt x="11" y="168"/>
                    </a:lnTo>
                    <a:lnTo>
                      <a:pt x="11" y="168"/>
                    </a:lnTo>
                    <a:lnTo>
                      <a:pt x="11" y="16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9"/>
                    </a:lnTo>
                    <a:lnTo>
                      <a:pt x="10" y="187"/>
                    </a:lnTo>
                    <a:lnTo>
                      <a:pt x="10" y="187"/>
                    </a:lnTo>
                    <a:lnTo>
                      <a:pt x="10" y="187"/>
                    </a:lnTo>
                    <a:lnTo>
                      <a:pt x="17" y="187"/>
                    </a:lnTo>
                    <a:lnTo>
                      <a:pt x="28" y="188"/>
                    </a:lnTo>
                    <a:lnTo>
                      <a:pt x="32" y="192"/>
                    </a:lnTo>
                    <a:lnTo>
                      <a:pt x="28" y="195"/>
                    </a:lnTo>
                    <a:lnTo>
                      <a:pt x="17" y="195"/>
                    </a:lnTo>
                    <a:lnTo>
                      <a:pt x="16" y="195"/>
                    </a:lnTo>
                    <a:lnTo>
                      <a:pt x="17" y="195"/>
                    </a:lnTo>
                    <a:lnTo>
                      <a:pt x="32" y="218"/>
                    </a:lnTo>
                    <a:lnTo>
                      <a:pt x="32" y="218"/>
                    </a:lnTo>
                    <a:lnTo>
                      <a:pt x="33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63" y="214"/>
                    </a:lnTo>
                    <a:lnTo>
                      <a:pt x="73" y="219"/>
                    </a:lnTo>
                    <a:lnTo>
                      <a:pt x="73" y="219"/>
                    </a:lnTo>
                    <a:lnTo>
                      <a:pt x="73" y="219"/>
                    </a:lnTo>
                    <a:lnTo>
                      <a:pt x="90" y="221"/>
                    </a:lnTo>
                    <a:lnTo>
                      <a:pt x="90" y="221"/>
                    </a:lnTo>
                    <a:lnTo>
                      <a:pt x="90" y="221"/>
                    </a:lnTo>
                    <a:lnTo>
                      <a:pt x="96" y="212"/>
                    </a:lnTo>
                    <a:lnTo>
                      <a:pt x="106" y="210"/>
                    </a:lnTo>
                    <a:lnTo>
                      <a:pt x="106" y="210"/>
                    </a:lnTo>
                    <a:lnTo>
                      <a:pt x="106" y="210"/>
                    </a:lnTo>
                    <a:lnTo>
                      <a:pt x="112" y="204"/>
                    </a:lnTo>
                    <a:lnTo>
                      <a:pt x="127" y="208"/>
                    </a:lnTo>
                    <a:lnTo>
                      <a:pt x="127" y="217"/>
                    </a:lnTo>
                    <a:lnTo>
                      <a:pt x="117" y="217"/>
                    </a:lnTo>
                    <a:lnTo>
                      <a:pt x="117" y="217"/>
                    </a:lnTo>
                    <a:lnTo>
                      <a:pt x="117" y="218"/>
                    </a:lnTo>
                    <a:lnTo>
                      <a:pt x="115" y="221"/>
                    </a:lnTo>
                    <a:lnTo>
                      <a:pt x="115" y="221"/>
                    </a:lnTo>
                    <a:lnTo>
                      <a:pt x="115" y="221"/>
                    </a:lnTo>
                    <a:lnTo>
                      <a:pt x="127" y="233"/>
                    </a:lnTo>
                    <a:lnTo>
                      <a:pt x="128" y="246"/>
                    </a:lnTo>
                    <a:lnTo>
                      <a:pt x="112" y="265"/>
                    </a:lnTo>
                    <a:lnTo>
                      <a:pt x="102" y="261"/>
                    </a:lnTo>
                    <a:lnTo>
                      <a:pt x="102" y="261"/>
                    </a:lnTo>
                    <a:lnTo>
                      <a:pt x="102" y="261"/>
                    </a:lnTo>
                    <a:lnTo>
                      <a:pt x="91" y="265"/>
                    </a:lnTo>
                    <a:lnTo>
                      <a:pt x="75" y="273"/>
                    </a:lnTo>
                    <a:lnTo>
                      <a:pt x="67" y="265"/>
                    </a:lnTo>
                    <a:lnTo>
                      <a:pt x="67" y="265"/>
                    </a:lnTo>
                    <a:lnTo>
                      <a:pt x="67" y="266"/>
                    </a:lnTo>
                    <a:lnTo>
                      <a:pt x="54" y="281"/>
                    </a:lnTo>
                    <a:lnTo>
                      <a:pt x="54" y="281"/>
                    </a:lnTo>
                    <a:lnTo>
                      <a:pt x="54" y="281"/>
                    </a:lnTo>
                    <a:lnTo>
                      <a:pt x="52" y="295"/>
                    </a:lnTo>
                    <a:lnTo>
                      <a:pt x="46" y="298"/>
                    </a:lnTo>
                    <a:lnTo>
                      <a:pt x="45" y="298"/>
                    </a:lnTo>
                    <a:lnTo>
                      <a:pt x="45" y="298"/>
                    </a:lnTo>
                    <a:lnTo>
                      <a:pt x="36" y="318"/>
                    </a:lnTo>
                    <a:lnTo>
                      <a:pt x="32" y="322"/>
                    </a:lnTo>
                    <a:lnTo>
                      <a:pt x="32" y="322"/>
                    </a:lnTo>
                    <a:lnTo>
                      <a:pt x="32" y="322"/>
                    </a:lnTo>
                    <a:lnTo>
                      <a:pt x="35" y="332"/>
                    </a:lnTo>
                    <a:lnTo>
                      <a:pt x="35" y="332"/>
                    </a:lnTo>
                    <a:lnTo>
                      <a:pt x="35" y="332"/>
                    </a:lnTo>
                    <a:lnTo>
                      <a:pt x="43" y="344"/>
                    </a:lnTo>
                    <a:lnTo>
                      <a:pt x="43" y="344"/>
                    </a:lnTo>
                    <a:lnTo>
                      <a:pt x="43" y="344"/>
                    </a:lnTo>
                    <a:lnTo>
                      <a:pt x="47" y="342"/>
                    </a:lnTo>
                    <a:lnTo>
                      <a:pt x="51" y="346"/>
                    </a:lnTo>
                    <a:lnTo>
                      <a:pt x="47" y="360"/>
                    </a:lnTo>
                    <a:lnTo>
                      <a:pt x="40" y="361"/>
                    </a:lnTo>
                    <a:lnTo>
                      <a:pt x="39" y="361"/>
                    </a:lnTo>
                    <a:lnTo>
                      <a:pt x="40" y="361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81" y="383"/>
                    </a:lnTo>
                    <a:lnTo>
                      <a:pt x="81" y="383"/>
                    </a:lnTo>
                    <a:lnTo>
                      <a:pt x="81" y="383"/>
                    </a:lnTo>
                    <a:lnTo>
                      <a:pt x="94" y="380"/>
                    </a:lnTo>
                    <a:lnTo>
                      <a:pt x="95" y="380"/>
                    </a:lnTo>
                    <a:lnTo>
                      <a:pt x="95" y="380"/>
                    </a:lnTo>
                    <a:lnTo>
                      <a:pt x="96" y="373"/>
                    </a:lnTo>
                    <a:lnTo>
                      <a:pt x="100" y="372"/>
                    </a:lnTo>
                    <a:lnTo>
                      <a:pt x="100" y="383"/>
                    </a:lnTo>
                    <a:lnTo>
                      <a:pt x="100" y="383"/>
                    </a:lnTo>
                    <a:lnTo>
                      <a:pt x="100" y="383"/>
                    </a:lnTo>
                    <a:lnTo>
                      <a:pt x="103" y="393"/>
                    </a:lnTo>
                    <a:lnTo>
                      <a:pt x="106" y="411"/>
                    </a:lnTo>
                    <a:lnTo>
                      <a:pt x="103" y="423"/>
                    </a:lnTo>
                    <a:lnTo>
                      <a:pt x="103" y="424"/>
                    </a:lnTo>
                    <a:lnTo>
                      <a:pt x="104" y="424"/>
                    </a:lnTo>
                    <a:lnTo>
                      <a:pt x="113" y="420"/>
                    </a:lnTo>
                    <a:lnTo>
                      <a:pt x="113" y="420"/>
                    </a:lnTo>
                    <a:lnTo>
                      <a:pt x="113" y="420"/>
                    </a:lnTo>
                    <a:lnTo>
                      <a:pt x="132" y="411"/>
                    </a:lnTo>
                    <a:lnTo>
                      <a:pt x="138" y="416"/>
                    </a:lnTo>
                    <a:lnTo>
                      <a:pt x="138" y="416"/>
                    </a:lnTo>
                    <a:lnTo>
                      <a:pt x="139" y="416"/>
                    </a:lnTo>
                    <a:lnTo>
                      <a:pt x="145" y="417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27"/>
                    </a:lnTo>
                    <a:lnTo>
                      <a:pt x="157" y="428"/>
                    </a:lnTo>
                    <a:lnTo>
                      <a:pt x="157" y="428"/>
                    </a:lnTo>
                    <a:lnTo>
                      <a:pt x="157" y="428"/>
                    </a:lnTo>
                    <a:lnTo>
                      <a:pt x="163" y="414"/>
                    </a:lnTo>
                    <a:lnTo>
                      <a:pt x="171" y="419"/>
                    </a:lnTo>
                    <a:lnTo>
                      <a:pt x="171" y="419"/>
                    </a:lnTo>
                    <a:lnTo>
                      <a:pt x="171" y="419"/>
                    </a:lnTo>
                    <a:lnTo>
                      <a:pt x="175" y="420"/>
                    </a:lnTo>
                    <a:lnTo>
                      <a:pt x="175" y="420"/>
                    </a:lnTo>
                    <a:lnTo>
                      <a:pt x="176" y="420"/>
                    </a:lnTo>
                    <a:lnTo>
                      <a:pt x="184" y="419"/>
                    </a:lnTo>
                    <a:lnTo>
                      <a:pt x="184" y="419"/>
                    </a:lnTo>
                    <a:lnTo>
                      <a:pt x="184" y="419"/>
                    </a:lnTo>
                    <a:lnTo>
                      <a:pt x="192" y="413"/>
                    </a:lnTo>
                    <a:lnTo>
                      <a:pt x="194" y="419"/>
                    </a:lnTo>
                    <a:lnTo>
                      <a:pt x="184" y="442"/>
                    </a:lnTo>
                    <a:lnTo>
                      <a:pt x="183" y="442"/>
                    </a:lnTo>
                    <a:lnTo>
                      <a:pt x="183" y="442"/>
                    </a:lnTo>
                    <a:lnTo>
                      <a:pt x="183" y="457"/>
                    </a:lnTo>
                    <a:lnTo>
                      <a:pt x="171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58" y="477"/>
                    </a:lnTo>
                    <a:lnTo>
                      <a:pt x="142" y="487"/>
                    </a:lnTo>
                    <a:lnTo>
                      <a:pt x="142" y="487"/>
                    </a:lnTo>
                    <a:lnTo>
                      <a:pt x="142" y="487"/>
                    </a:lnTo>
                    <a:lnTo>
                      <a:pt x="135" y="495"/>
                    </a:lnTo>
                    <a:lnTo>
                      <a:pt x="135" y="496"/>
                    </a:lnTo>
                    <a:lnTo>
                      <a:pt x="134" y="496"/>
                    </a:lnTo>
                    <a:lnTo>
                      <a:pt x="132" y="505"/>
                    </a:lnTo>
                    <a:lnTo>
                      <a:pt x="127" y="508"/>
                    </a:lnTo>
                    <a:lnTo>
                      <a:pt x="120" y="504"/>
                    </a:lnTo>
                    <a:lnTo>
                      <a:pt x="120" y="504"/>
                    </a:lnTo>
                    <a:lnTo>
                      <a:pt x="120" y="504"/>
                    </a:lnTo>
                    <a:lnTo>
                      <a:pt x="108" y="506"/>
                    </a:lnTo>
                    <a:lnTo>
                      <a:pt x="108" y="506"/>
                    </a:lnTo>
                    <a:lnTo>
                      <a:pt x="108" y="506"/>
                    </a:lnTo>
                    <a:lnTo>
                      <a:pt x="94" y="517"/>
                    </a:lnTo>
                    <a:lnTo>
                      <a:pt x="94" y="517"/>
                    </a:lnTo>
                    <a:lnTo>
                      <a:pt x="94" y="517"/>
                    </a:lnTo>
                    <a:lnTo>
                      <a:pt x="86" y="528"/>
                    </a:lnTo>
                    <a:lnTo>
                      <a:pt x="78" y="534"/>
                    </a:lnTo>
                    <a:lnTo>
                      <a:pt x="70" y="533"/>
                    </a:lnTo>
                    <a:lnTo>
                      <a:pt x="70" y="533"/>
                    </a:lnTo>
                    <a:lnTo>
                      <a:pt x="70" y="533"/>
                    </a:lnTo>
                    <a:lnTo>
                      <a:pt x="60" y="538"/>
                    </a:lnTo>
                    <a:lnTo>
                      <a:pt x="60" y="538"/>
                    </a:lnTo>
                    <a:lnTo>
                      <a:pt x="60" y="538"/>
                    </a:lnTo>
                    <a:lnTo>
                      <a:pt x="55" y="547"/>
                    </a:lnTo>
                    <a:lnTo>
                      <a:pt x="55" y="547"/>
                    </a:lnTo>
                    <a:lnTo>
                      <a:pt x="55" y="547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7" y="553"/>
                    </a:lnTo>
                    <a:lnTo>
                      <a:pt x="70" y="549"/>
                    </a:lnTo>
                    <a:lnTo>
                      <a:pt x="70" y="549"/>
                    </a:lnTo>
                    <a:lnTo>
                      <a:pt x="70" y="549"/>
                    </a:lnTo>
                    <a:lnTo>
                      <a:pt x="80" y="541"/>
                    </a:lnTo>
                    <a:lnTo>
                      <a:pt x="80" y="540"/>
                    </a:lnTo>
                    <a:lnTo>
                      <a:pt x="80" y="540"/>
                    </a:lnTo>
                    <a:lnTo>
                      <a:pt x="83" y="536"/>
                    </a:lnTo>
                    <a:lnTo>
                      <a:pt x="88" y="536"/>
                    </a:lnTo>
                    <a:lnTo>
                      <a:pt x="88" y="536"/>
                    </a:lnTo>
                    <a:lnTo>
                      <a:pt x="88" y="536"/>
                    </a:lnTo>
                    <a:lnTo>
                      <a:pt x="105" y="527"/>
                    </a:lnTo>
                    <a:lnTo>
                      <a:pt x="105" y="527"/>
                    </a:lnTo>
                    <a:lnTo>
                      <a:pt x="105" y="527"/>
                    </a:lnTo>
                    <a:lnTo>
                      <a:pt x="108" y="516"/>
                    </a:lnTo>
                    <a:lnTo>
                      <a:pt x="113" y="517"/>
                    </a:lnTo>
                    <a:lnTo>
                      <a:pt x="117" y="521"/>
                    </a:lnTo>
                    <a:lnTo>
                      <a:pt x="117" y="521"/>
                    </a:lnTo>
                    <a:lnTo>
                      <a:pt x="117" y="521"/>
                    </a:lnTo>
                    <a:lnTo>
                      <a:pt x="126" y="521"/>
                    </a:lnTo>
                    <a:lnTo>
                      <a:pt x="126" y="521"/>
                    </a:lnTo>
                    <a:lnTo>
                      <a:pt x="126" y="521"/>
                    </a:lnTo>
                    <a:lnTo>
                      <a:pt x="143" y="512"/>
                    </a:lnTo>
                    <a:lnTo>
                      <a:pt x="153" y="506"/>
                    </a:lnTo>
                    <a:lnTo>
                      <a:pt x="165" y="502"/>
                    </a:lnTo>
                    <a:lnTo>
                      <a:pt x="165" y="502"/>
                    </a:lnTo>
                    <a:lnTo>
                      <a:pt x="165" y="502"/>
                    </a:lnTo>
                    <a:lnTo>
                      <a:pt x="166" y="497"/>
                    </a:lnTo>
                    <a:lnTo>
                      <a:pt x="194" y="478"/>
                    </a:lnTo>
                    <a:lnTo>
                      <a:pt x="202" y="472"/>
                    </a:lnTo>
                    <a:lnTo>
                      <a:pt x="202" y="472"/>
                    </a:lnTo>
                    <a:lnTo>
                      <a:pt x="202" y="472"/>
                    </a:lnTo>
                    <a:lnTo>
                      <a:pt x="202" y="463"/>
                    </a:lnTo>
                    <a:lnTo>
                      <a:pt x="217" y="452"/>
                    </a:lnTo>
                    <a:lnTo>
                      <a:pt x="229" y="444"/>
                    </a:lnTo>
                    <a:lnTo>
                      <a:pt x="243" y="437"/>
                    </a:lnTo>
                    <a:lnTo>
                      <a:pt x="243" y="437"/>
                    </a:lnTo>
                    <a:lnTo>
                      <a:pt x="243" y="437"/>
                    </a:lnTo>
                    <a:lnTo>
                      <a:pt x="246" y="424"/>
                    </a:lnTo>
                    <a:lnTo>
                      <a:pt x="253" y="421"/>
                    </a:lnTo>
                    <a:lnTo>
                      <a:pt x="254" y="421"/>
                    </a:lnTo>
                    <a:lnTo>
                      <a:pt x="254" y="421"/>
                    </a:lnTo>
                    <a:lnTo>
                      <a:pt x="253" y="407"/>
                    </a:lnTo>
                    <a:lnTo>
                      <a:pt x="253" y="406"/>
                    </a:lnTo>
                    <a:lnTo>
                      <a:pt x="253" y="406"/>
                    </a:lnTo>
                    <a:lnTo>
                      <a:pt x="244" y="406"/>
                    </a:lnTo>
                    <a:lnTo>
                      <a:pt x="243" y="401"/>
                    </a:lnTo>
                    <a:lnTo>
                      <a:pt x="252" y="390"/>
                    </a:lnTo>
                    <a:lnTo>
                      <a:pt x="262" y="390"/>
                    </a:lnTo>
                    <a:lnTo>
                      <a:pt x="262" y="390"/>
                    </a:lnTo>
                    <a:lnTo>
                      <a:pt x="263" y="390"/>
                    </a:lnTo>
                    <a:lnTo>
                      <a:pt x="272" y="380"/>
                    </a:lnTo>
                    <a:lnTo>
                      <a:pt x="272" y="380"/>
                    </a:lnTo>
                    <a:lnTo>
                      <a:pt x="272" y="380"/>
                    </a:lnTo>
                    <a:lnTo>
                      <a:pt x="269" y="369"/>
                    </a:lnTo>
                    <a:lnTo>
                      <a:pt x="302" y="331"/>
                    </a:lnTo>
                    <a:lnTo>
                      <a:pt x="314" y="332"/>
                    </a:lnTo>
                    <a:lnTo>
                      <a:pt x="314" y="332"/>
                    </a:lnTo>
                    <a:lnTo>
                      <a:pt x="314" y="332"/>
                    </a:lnTo>
                    <a:lnTo>
                      <a:pt x="320" y="324"/>
                    </a:lnTo>
                    <a:lnTo>
                      <a:pt x="326" y="324"/>
                    </a:lnTo>
                    <a:lnTo>
                      <a:pt x="322" y="341"/>
                    </a:lnTo>
                    <a:lnTo>
                      <a:pt x="312" y="340"/>
                    </a:lnTo>
                    <a:lnTo>
                      <a:pt x="312" y="340"/>
                    </a:lnTo>
                    <a:lnTo>
                      <a:pt x="311" y="340"/>
                    </a:lnTo>
                    <a:lnTo>
                      <a:pt x="294" y="353"/>
                    </a:lnTo>
                    <a:lnTo>
                      <a:pt x="293" y="353"/>
                    </a:lnTo>
                    <a:lnTo>
                      <a:pt x="293" y="353"/>
                    </a:lnTo>
                    <a:lnTo>
                      <a:pt x="295" y="360"/>
                    </a:lnTo>
                    <a:lnTo>
                      <a:pt x="284" y="383"/>
                    </a:lnTo>
                    <a:lnTo>
                      <a:pt x="284" y="383"/>
                    </a:lnTo>
                    <a:lnTo>
                      <a:pt x="284" y="383"/>
                    </a:lnTo>
                    <a:lnTo>
                      <a:pt x="286" y="388"/>
                    </a:lnTo>
                    <a:lnTo>
                      <a:pt x="286" y="389"/>
                    </a:lnTo>
                    <a:lnTo>
                      <a:pt x="286" y="389"/>
                    </a:lnTo>
                    <a:lnTo>
                      <a:pt x="290" y="388"/>
                    </a:lnTo>
                    <a:lnTo>
                      <a:pt x="293" y="390"/>
                    </a:lnTo>
                    <a:lnTo>
                      <a:pt x="290" y="392"/>
                    </a:lnTo>
                    <a:lnTo>
                      <a:pt x="285" y="395"/>
                    </a:lnTo>
                    <a:lnTo>
                      <a:pt x="284" y="395"/>
                    </a:lnTo>
                    <a:lnTo>
                      <a:pt x="284" y="395"/>
                    </a:lnTo>
                    <a:lnTo>
                      <a:pt x="283" y="400"/>
                    </a:lnTo>
                    <a:lnTo>
                      <a:pt x="282" y="400"/>
                    </a:lnTo>
                    <a:lnTo>
                      <a:pt x="283" y="400"/>
                    </a:lnTo>
                    <a:lnTo>
                      <a:pt x="298" y="400"/>
                    </a:lnTo>
                    <a:lnTo>
                      <a:pt x="298" y="400"/>
                    </a:lnTo>
                    <a:lnTo>
                      <a:pt x="298" y="400"/>
                    </a:lnTo>
                    <a:lnTo>
                      <a:pt x="317" y="390"/>
                    </a:lnTo>
                    <a:lnTo>
                      <a:pt x="317" y="390"/>
                    </a:lnTo>
                    <a:lnTo>
                      <a:pt x="317" y="390"/>
                    </a:lnTo>
                    <a:lnTo>
                      <a:pt x="326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7"/>
                    </a:lnTo>
                    <a:lnTo>
                      <a:pt x="349" y="363"/>
                    </a:lnTo>
                    <a:lnTo>
                      <a:pt x="349" y="363"/>
                    </a:lnTo>
                    <a:lnTo>
                      <a:pt x="349" y="363"/>
                    </a:lnTo>
                    <a:lnTo>
                      <a:pt x="347" y="356"/>
                    </a:lnTo>
                    <a:lnTo>
                      <a:pt x="349" y="353"/>
                    </a:lnTo>
                    <a:lnTo>
                      <a:pt x="349" y="353"/>
                    </a:lnTo>
                    <a:lnTo>
                      <a:pt x="349" y="353"/>
                    </a:lnTo>
                    <a:lnTo>
                      <a:pt x="343" y="350"/>
                    </a:lnTo>
                    <a:lnTo>
                      <a:pt x="356" y="338"/>
                    </a:lnTo>
                    <a:lnTo>
                      <a:pt x="360" y="339"/>
                    </a:lnTo>
                    <a:lnTo>
                      <a:pt x="357" y="346"/>
                    </a:lnTo>
                    <a:lnTo>
                      <a:pt x="357" y="346"/>
                    </a:lnTo>
                    <a:lnTo>
                      <a:pt x="357" y="346"/>
                    </a:lnTo>
                    <a:lnTo>
                      <a:pt x="365" y="346"/>
                    </a:lnTo>
                    <a:lnTo>
                      <a:pt x="365" y="346"/>
                    </a:lnTo>
                    <a:lnTo>
                      <a:pt x="365" y="346"/>
                    </a:lnTo>
                    <a:lnTo>
                      <a:pt x="377" y="342"/>
                    </a:lnTo>
                    <a:lnTo>
                      <a:pt x="380" y="351"/>
                    </a:lnTo>
                    <a:lnTo>
                      <a:pt x="380" y="351"/>
                    </a:lnTo>
                    <a:lnTo>
                      <a:pt x="380" y="351"/>
                    </a:lnTo>
                    <a:lnTo>
                      <a:pt x="398" y="361"/>
                    </a:lnTo>
                    <a:lnTo>
                      <a:pt x="398" y="361"/>
                    </a:lnTo>
                    <a:lnTo>
                      <a:pt x="398" y="361"/>
                    </a:lnTo>
                    <a:lnTo>
                      <a:pt x="408" y="359"/>
                    </a:lnTo>
                    <a:lnTo>
                      <a:pt x="411" y="362"/>
                    </a:lnTo>
                    <a:lnTo>
                      <a:pt x="414" y="376"/>
                    </a:lnTo>
                    <a:lnTo>
                      <a:pt x="414" y="376"/>
                    </a:lnTo>
                    <a:lnTo>
                      <a:pt x="415" y="376"/>
                    </a:lnTo>
                    <a:lnTo>
                      <a:pt x="437" y="376"/>
                    </a:lnTo>
                    <a:lnTo>
                      <a:pt x="446" y="376"/>
                    </a:lnTo>
                    <a:lnTo>
                      <a:pt x="453" y="379"/>
                    </a:lnTo>
                    <a:lnTo>
                      <a:pt x="453" y="379"/>
                    </a:lnTo>
                    <a:lnTo>
                      <a:pt x="453" y="379"/>
                    </a:lnTo>
                    <a:lnTo>
                      <a:pt x="470" y="379"/>
                    </a:lnTo>
                    <a:lnTo>
                      <a:pt x="475" y="383"/>
                    </a:lnTo>
                    <a:lnTo>
                      <a:pt x="475" y="383"/>
                    </a:lnTo>
                    <a:lnTo>
                      <a:pt x="475" y="383"/>
                    </a:lnTo>
                    <a:lnTo>
                      <a:pt x="492" y="386"/>
                    </a:lnTo>
                    <a:lnTo>
                      <a:pt x="492" y="386"/>
                    </a:lnTo>
                    <a:lnTo>
                      <a:pt x="492" y="386"/>
                    </a:lnTo>
                    <a:lnTo>
                      <a:pt x="502" y="381"/>
                    </a:lnTo>
                    <a:lnTo>
                      <a:pt x="503" y="395"/>
                    </a:lnTo>
                    <a:lnTo>
                      <a:pt x="503" y="396"/>
                    </a:lnTo>
                    <a:lnTo>
                      <a:pt x="503" y="396"/>
                    </a:lnTo>
                    <a:lnTo>
                      <a:pt x="526" y="404"/>
                    </a:lnTo>
                    <a:lnTo>
                      <a:pt x="531" y="417"/>
                    </a:lnTo>
                    <a:lnTo>
                      <a:pt x="531" y="417"/>
                    </a:lnTo>
                    <a:lnTo>
                      <a:pt x="531" y="417"/>
                    </a:lnTo>
                    <a:lnTo>
                      <a:pt x="541" y="428"/>
                    </a:lnTo>
                    <a:lnTo>
                      <a:pt x="542" y="429"/>
                    </a:lnTo>
                    <a:lnTo>
                      <a:pt x="542" y="429"/>
                    </a:lnTo>
                    <a:lnTo>
                      <a:pt x="563" y="428"/>
                    </a:lnTo>
                    <a:lnTo>
                      <a:pt x="564" y="428"/>
                    </a:lnTo>
                    <a:lnTo>
                      <a:pt x="563" y="427"/>
                    </a:lnTo>
                    <a:lnTo>
                      <a:pt x="557" y="420"/>
                    </a:lnTo>
                    <a:lnTo>
                      <a:pt x="559" y="417"/>
                    </a:lnTo>
                    <a:lnTo>
                      <a:pt x="564" y="417"/>
                    </a:lnTo>
                    <a:lnTo>
                      <a:pt x="572" y="425"/>
                    </a:lnTo>
                    <a:lnTo>
                      <a:pt x="572" y="426"/>
                    </a:lnTo>
                    <a:lnTo>
                      <a:pt x="572" y="426"/>
                    </a:lnTo>
                    <a:lnTo>
                      <a:pt x="576" y="426"/>
                    </a:lnTo>
                    <a:lnTo>
                      <a:pt x="577" y="426"/>
                    </a:lnTo>
                    <a:lnTo>
                      <a:pt x="577" y="425"/>
                    </a:lnTo>
                    <a:lnTo>
                      <a:pt x="580" y="412"/>
                    </a:lnTo>
                    <a:lnTo>
                      <a:pt x="585" y="423"/>
                    </a:lnTo>
                    <a:lnTo>
                      <a:pt x="585" y="423"/>
                    </a:lnTo>
                    <a:lnTo>
                      <a:pt x="585" y="423"/>
                    </a:lnTo>
                    <a:lnTo>
                      <a:pt x="593" y="425"/>
                    </a:lnTo>
                    <a:lnTo>
                      <a:pt x="600" y="430"/>
                    </a:lnTo>
                    <a:lnTo>
                      <a:pt x="609" y="452"/>
                    </a:lnTo>
                    <a:lnTo>
                      <a:pt x="612" y="468"/>
                    </a:lnTo>
                    <a:lnTo>
                      <a:pt x="612" y="468"/>
                    </a:lnTo>
                    <a:lnTo>
                      <a:pt x="612" y="468"/>
                    </a:lnTo>
                    <a:lnTo>
                      <a:pt x="621" y="476"/>
                    </a:lnTo>
                    <a:lnTo>
                      <a:pt x="621" y="476"/>
                    </a:lnTo>
                    <a:lnTo>
                      <a:pt x="621" y="476"/>
                    </a:lnTo>
                    <a:lnTo>
                      <a:pt x="627" y="479"/>
                    </a:lnTo>
                    <a:lnTo>
                      <a:pt x="629" y="494"/>
                    </a:lnTo>
                    <a:lnTo>
                      <a:pt x="629" y="494"/>
                    </a:lnTo>
                    <a:lnTo>
                      <a:pt x="629" y="494"/>
                    </a:lnTo>
                    <a:lnTo>
                      <a:pt x="635" y="503"/>
                    </a:lnTo>
                    <a:lnTo>
                      <a:pt x="636" y="511"/>
                    </a:lnTo>
                    <a:lnTo>
                      <a:pt x="636" y="512"/>
                    </a:lnTo>
                    <a:lnTo>
                      <a:pt x="636" y="512"/>
                    </a:lnTo>
                    <a:lnTo>
                      <a:pt x="640" y="513"/>
                    </a:lnTo>
                    <a:lnTo>
                      <a:pt x="642" y="518"/>
                    </a:lnTo>
                    <a:lnTo>
                      <a:pt x="642" y="519"/>
                    </a:lnTo>
                    <a:lnTo>
                      <a:pt x="643" y="519"/>
                    </a:lnTo>
                    <a:lnTo>
                      <a:pt x="653" y="521"/>
                    </a:lnTo>
                    <a:lnTo>
                      <a:pt x="656" y="534"/>
                    </a:lnTo>
                    <a:lnTo>
                      <a:pt x="656" y="534"/>
                    </a:lnTo>
                    <a:lnTo>
                      <a:pt x="656" y="534"/>
                    </a:lnTo>
                    <a:lnTo>
                      <a:pt x="660" y="534"/>
                    </a:lnTo>
                    <a:lnTo>
                      <a:pt x="667" y="536"/>
                    </a:lnTo>
                    <a:lnTo>
                      <a:pt x="667" y="536"/>
                    </a:lnTo>
                    <a:lnTo>
                      <a:pt x="668" y="535"/>
                    </a:lnTo>
                    <a:lnTo>
                      <a:pt x="673" y="530"/>
                    </a:lnTo>
                    <a:lnTo>
                      <a:pt x="673" y="530"/>
                    </a:lnTo>
                    <a:lnTo>
                      <a:pt x="673" y="529"/>
                    </a:lnTo>
                    <a:lnTo>
                      <a:pt x="671" y="516"/>
                    </a:lnTo>
                    <a:lnTo>
                      <a:pt x="674" y="501"/>
                    </a:lnTo>
                    <a:lnTo>
                      <a:pt x="674" y="501"/>
                    </a:lnTo>
                    <a:lnTo>
                      <a:pt x="674" y="501"/>
                    </a:lnTo>
                    <a:lnTo>
                      <a:pt x="651" y="487"/>
                    </a:lnTo>
                    <a:lnTo>
                      <a:pt x="637" y="473"/>
                    </a:lnTo>
                    <a:lnTo>
                      <a:pt x="615" y="427"/>
                    </a:lnTo>
                    <a:lnTo>
                      <a:pt x="615" y="427"/>
                    </a:lnTo>
                    <a:lnTo>
                      <a:pt x="615" y="426"/>
                    </a:lnTo>
                    <a:lnTo>
                      <a:pt x="604" y="419"/>
                    </a:lnTo>
                    <a:lnTo>
                      <a:pt x="591" y="397"/>
                    </a:lnTo>
                    <a:lnTo>
                      <a:pt x="591" y="396"/>
                    </a:lnTo>
                    <a:lnTo>
                      <a:pt x="591" y="396"/>
                    </a:lnTo>
                    <a:lnTo>
                      <a:pt x="577" y="387"/>
                    </a:lnTo>
                    <a:lnTo>
                      <a:pt x="577" y="387"/>
                    </a:lnTo>
                    <a:lnTo>
                      <a:pt x="577" y="387"/>
                    </a:lnTo>
                    <a:lnTo>
                      <a:pt x="563" y="390"/>
                    </a:lnTo>
                    <a:lnTo>
                      <a:pt x="563" y="390"/>
                    </a:lnTo>
                    <a:lnTo>
                      <a:pt x="563" y="390"/>
                    </a:lnTo>
                    <a:lnTo>
                      <a:pt x="550" y="404"/>
                    </a:lnTo>
                    <a:lnTo>
                      <a:pt x="542" y="404"/>
                    </a:lnTo>
                    <a:lnTo>
                      <a:pt x="515" y="366"/>
                    </a:lnTo>
                    <a:lnTo>
                      <a:pt x="507" y="357"/>
                    </a:lnTo>
                    <a:lnTo>
                      <a:pt x="507" y="356"/>
                    </a:lnTo>
                    <a:lnTo>
                      <a:pt x="506" y="357"/>
                    </a:lnTo>
                    <a:lnTo>
                      <a:pt x="500" y="361"/>
                    </a:lnTo>
                    <a:lnTo>
                      <a:pt x="499" y="361"/>
                    </a:lnTo>
                    <a:lnTo>
                      <a:pt x="499" y="361"/>
                    </a:lnTo>
                    <a:lnTo>
                      <a:pt x="497" y="372"/>
                    </a:lnTo>
                    <a:lnTo>
                      <a:pt x="477" y="360"/>
                    </a:lnTo>
                    <a:lnTo>
                      <a:pt x="477" y="51"/>
                    </a:lnTo>
                    <a:lnTo>
                      <a:pt x="477" y="50"/>
                    </a:lnTo>
                    <a:lnTo>
                      <a:pt x="477" y="50"/>
                    </a:lnTo>
                    <a:lnTo>
                      <a:pt x="457" y="43"/>
                    </a:lnTo>
                    <a:lnTo>
                      <a:pt x="450" y="41"/>
                    </a:lnTo>
                    <a:lnTo>
                      <a:pt x="445" y="38"/>
                    </a:lnTo>
                    <a:lnTo>
                      <a:pt x="445" y="38"/>
                    </a:lnTo>
                    <a:lnTo>
                      <a:pt x="445" y="38"/>
                    </a:lnTo>
                    <a:lnTo>
                      <a:pt x="430" y="37"/>
                    </a:lnTo>
                    <a:lnTo>
                      <a:pt x="430" y="37"/>
                    </a:lnTo>
                    <a:lnTo>
                      <a:pt x="430" y="37"/>
                    </a:lnTo>
                    <a:lnTo>
                      <a:pt x="407" y="41"/>
                    </a:lnTo>
                    <a:lnTo>
                      <a:pt x="386" y="34"/>
                    </a:lnTo>
                    <a:lnTo>
                      <a:pt x="386" y="34"/>
                    </a:lnTo>
                    <a:lnTo>
                      <a:pt x="386" y="34"/>
                    </a:lnTo>
                    <a:lnTo>
                      <a:pt x="374" y="34"/>
                    </a:lnTo>
                    <a:lnTo>
                      <a:pt x="374" y="34"/>
                    </a:lnTo>
                    <a:lnTo>
                      <a:pt x="374" y="34"/>
                    </a:lnTo>
                    <a:lnTo>
                      <a:pt x="369" y="35"/>
                    </a:lnTo>
                    <a:lnTo>
                      <a:pt x="348" y="31"/>
                    </a:lnTo>
                    <a:lnTo>
                      <a:pt x="335" y="25"/>
                    </a:lnTo>
                    <a:lnTo>
                      <a:pt x="335" y="25"/>
                    </a:lnTo>
                    <a:lnTo>
                      <a:pt x="335" y="25"/>
                    </a:lnTo>
                    <a:lnTo>
                      <a:pt x="319" y="24"/>
                    </a:lnTo>
                    <a:lnTo>
                      <a:pt x="319" y="24"/>
                    </a:lnTo>
                    <a:lnTo>
                      <a:pt x="319" y="24"/>
                    </a:lnTo>
                    <a:lnTo>
                      <a:pt x="300" y="27"/>
                    </a:lnTo>
                    <a:lnTo>
                      <a:pt x="288" y="29"/>
                    </a:lnTo>
                    <a:lnTo>
                      <a:pt x="280" y="27"/>
                    </a:lnTo>
                    <a:lnTo>
                      <a:pt x="287" y="23"/>
                    </a:lnTo>
                    <a:lnTo>
                      <a:pt x="288" y="22"/>
                    </a:lnTo>
                    <a:lnTo>
                      <a:pt x="286" y="22"/>
                    </a:lnTo>
                    <a:lnTo>
                      <a:pt x="269" y="19"/>
                    </a:lnTo>
                    <a:lnTo>
                      <a:pt x="274" y="14"/>
                    </a:lnTo>
                    <a:lnTo>
                      <a:pt x="275" y="13"/>
                    </a:lnTo>
                    <a:lnTo>
                      <a:pt x="274" y="13"/>
                    </a:lnTo>
                    <a:lnTo>
                      <a:pt x="258" y="13"/>
                    </a:lnTo>
                    <a:lnTo>
                      <a:pt x="257" y="13"/>
                    </a:lnTo>
                    <a:lnTo>
                      <a:pt x="257" y="13"/>
                    </a:lnTo>
                    <a:lnTo>
                      <a:pt x="245" y="16"/>
                    </a:lnTo>
                    <a:lnTo>
                      <a:pt x="231" y="9"/>
                    </a:lnTo>
                    <a:lnTo>
                      <a:pt x="231" y="9"/>
                    </a:lnTo>
                    <a:lnTo>
                      <a:pt x="231" y="9"/>
                    </a:lnTo>
                    <a:lnTo>
                      <a:pt x="223" y="10"/>
                    </a:lnTo>
                    <a:lnTo>
                      <a:pt x="222" y="10"/>
                    </a:lnTo>
                    <a:lnTo>
                      <a:pt x="222" y="10"/>
                    </a:lnTo>
                    <a:lnTo>
                      <a:pt x="220" y="15"/>
                    </a:lnTo>
                    <a:lnTo>
                      <a:pt x="214" y="15"/>
                    </a:lnTo>
                    <a:lnTo>
                      <a:pt x="206" y="11"/>
                    </a:lnTo>
                    <a:lnTo>
                      <a:pt x="217" y="6"/>
                    </a:lnTo>
                    <a:lnTo>
                      <a:pt x="219" y="6"/>
                    </a:lnTo>
                    <a:lnTo>
                      <a:pt x="217" y="5"/>
                    </a:lnTo>
                    <a:lnTo>
                      <a:pt x="209" y="5"/>
                    </a:lnTo>
                    <a:lnTo>
                      <a:pt x="200" y="1"/>
                    </a:lnTo>
                    <a:lnTo>
                      <a:pt x="200" y="0"/>
                    </a:lnTo>
                    <a:lnTo>
                      <a:pt x="20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" name="Freeform 2006"/>
              <p:cNvSpPr>
                <a:spLocks noEditPoints="1"/>
              </p:cNvSpPr>
              <p:nvPr/>
            </p:nvSpPr>
            <p:spPr bwMode="gray">
              <a:xfrm>
                <a:off x="16" y="718"/>
                <a:ext cx="674" cy="553"/>
              </a:xfrm>
              <a:custGeom>
                <a:avLst/>
                <a:gdLst>
                  <a:gd name="T0" fmla="*/ 286 w 674"/>
                  <a:gd name="T1" fmla="*/ 22 h 553"/>
                  <a:gd name="T2" fmla="*/ 449 w 674"/>
                  <a:gd name="T3" fmla="*/ 41 h 553"/>
                  <a:gd name="T4" fmla="*/ 604 w 674"/>
                  <a:gd name="T5" fmla="*/ 419 h 553"/>
                  <a:gd name="T6" fmla="*/ 637 w 674"/>
                  <a:gd name="T7" fmla="*/ 511 h 553"/>
                  <a:gd name="T8" fmla="*/ 564 w 674"/>
                  <a:gd name="T9" fmla="*/ 417 h 553"/>
                  <a:gd name="T10" fmla="*/ 447 w 674"/>
                  <a:gd name="T11" fmla="*/ 376 h 553"/>
                  <a:gd name="T12" fmla="*/ 349 w 674"/>
                  <a:gd name="T13" fmla="*/ 353 h 553"/>
                  <a:gd name="T14" fmla="*/ 285 w 674"/>
                  <a:gd name="T15" fmla="*/ 383 h 553"/>
                  <a:gd name="T16" fmla="*/ 242 w 674"/>
                  <a:gd name="T17" fmla="*/ 401 h 553"/>
                  <a:gd name="T18" fmla="*/ 153 w 674"/>
                  <a:gd name="T19" fmla="*/ 506 h 553"/>
                  <a:gd name="T20" fmla="*/ 60 w 674"/>
                  <a:gd name="T21" fmla="*/ 538 h 553"/>
                  <a:gd name="T22" fmla="*/ 184 w 674"/>
                  <a:gd name="T23" fmla="*/ 458 h 553"/>
                  <a:gd name="T24" fmla="*/ 113 w 674"/>
                  <a:gd name="T25" fmla="*/ 420 h 553"/>
                  <a:gd name="T26" fmla="*/ 48 w 674"/>
                  <a:gd name="T27" fmla="*/ 342 h 553"/>
                  <a:gd name="T28" fmla="*/ 128 w 674"/>
                  <a:gd name="T29" fmla="*/ 246 h 553"/>
                  <a:gd name="T30" fmla="*/ 33 w 674"/>
                  <a:gd name="T31" fmla="*/ 218 h 553"/>
                  <a:gd name="T32" fmla="*/ 54 w 674"/>
                  <a:gd name="T33" fmla="*/ 144 h 553"/>
                  <a:gd name="T34" fmla="*/ 117 w 674"/>
                  <a:gd name="T35" fmla="*/ 140 h 553"/>
                  <a:gd name="T36" fmla="*/ 19 w 674"/>
                  <a:gd name="T37" fmla="*/ 86 h 553"/>
                  <a:gd name="T38" fmla="*/ 200 w 674"/>
                  <a:gd name="T39" fmla="*/ 1 h 553"/>
                  <a:gd name="T40" fmla="*/ 96 w 674"/>
                  <a:gd name="T41" fmla="*/ 36 h 553"/>
                  <a:gd name="T42" fmla="*/ 17 w 674"/>
                  <a:gd name="T43" fmla="*/ 86 h 553"/>
                  <a:gd name="T44" fmla="*/ 113 w 674"/>
                  <a:gd name="T45" fmla="*/ 124 h 553"/>
                  <a:gd name="T46" fmla="*/ 124 w 674"/>
                  <a:gd name="T47" fmla="*/ 145 h 553"/>
                  <a:gd name="T48" fmla="*/ 71 w 674"/>
                  <a:gd name="T49" fmla="*/ 142 h 553"/>
                  <a:gd name="T50" fmla="*/ 11 w 674"/>
                  <a:gd name="T51" fmla="*/ 168 h 553"/>
                  <a:gd name="T52" fmla="*/ 17 w 674"/>
                  <a:gd name="T53" fmla="*/ 195 h 553"/>
                  <a:gd name="T54" fmla="*/ 90 w 674"/>
                  <a:gd name="T55" fmla="*/ 221 h 553"/>
                  <a:gd name="T56" fmla="*/ 115 w 674"/>
                  <a:gd name="T57" fmla="*/ 221 h 553"/>
                  <a:gd name="T58" fmla="*/ 67 w 674"/>
                  <a:gd name="T59" fmla="*/ 266 h 553"/>
                  <a:gd name="T60" fmla="*/ 35 w 674"/>
                  <a:gd name="T61" fmla="*/ 332 h 553"/>
                  <a:gd name="T62" fmla="*/ 68 w 674"/>
                  <a:gd name="T63" fmla="*/ 385 h 553"/>
                  <a:gd name="T64" fmla="*/ 106 w 674"/>
                  <a:gd name="T65" fmla="*/ 411 h 553"/>
                  <a:gd name="T66" fmla="*/ 152 w 674"/>
                  <a:gd name="T67" fmla="*/ 427 h 553"/>
                  <a:gd name="T68" fmla="*/ 184 w 674"/>
                  <a:gd name="T69" fmla="*/ 419 h 553"/>
                  <a:gd name="T70" fmla="*/ 142 w 674"/>
                  <a:gd name="T71" fmla="*/ 487 h 553"/>
                  <a:gd name="T72" fmla="*/ 94 w 674"/>
                  <a:gd name="T73" fmla="*/ 517 h 553"/>
                  <a:gd name="T74" fmla="*/ 55 w 674"/>
                  <a:gd name="T75" fmla="*/ 547 h 553"/>
                  <a:gd name="T76" fmla="*/ 88 w 674"/>
                  <a:gd name="T77" fmla="*/ 536 h 553"/>
                  <a:gd name="T78" fmla="*/ 153 w 674"/>
                  <a:gd name="T79" fmla="*/ 506 h 553"/>
                  <a:gd name="T80" fmla="*/ 243 w 674"/>
                  <a:gd name="T81" fmla="*/ 437 h 553"/>
                  <a:gd name="T82" fmla="*/ 262 w 674"/>
                  <a:gd name="T83" fmla="*/ 390 h 553"/>
                  <a:gd name="T84" fmla="*/ 312 w 674"/>
                  <a:gd name="T85" fmla="*/ 340 h 553"/>
                  <a:gd name="T86" fmla="*/ 290 w 674"/>
                  <a:gd name="T87" fmla="*/ 388 h 553"/>
                  <a:gd name="T88" fmla="*/ 317 w 674"/>
                  <a:gd name="T89" fmla="*/ 390 h 553"/>
                  <a:gd name="T90" fmla="*/ 343 w 674"/>
                  <a:gd name="T91" fmla="*/ 350 h 553"/>
                  <a:gd name="T92" fmla="*/ 398 w 674"/>
                  <a:gd name="T93" fmla="*/ 361 h 553"/>
                  <a:gd name="T94" fmla="*/ 470 w 674"/>
                  <a:gd name="T95" fmla="*/ 379 h 553"/>
                  <a:gd name="T96" fmla="*/ 531 w 674"/>
                  <a:gd name="T97" fmla="*/ 417 h 553"/>
                  <a:gd name="T98" fmla="*/ 572 w 674"/>
                  <a:gd name="T99" fmla="*/ 426 h 553"/>
                  <a:gd name="T100" fmla="*/ 612 w 674"/>
                  <a:gd name="T101" fmla="*/ 468 h 553"/>
                  <a:gd name="T102" fmla="*/ 642 w 674"/>
                  <a:gd name="T103" fmla="*/ 518 h 553"/>
                  <a:gd name="T104" fmla="*/ 673 w 674"/>
                  <a:gd name="T105" fmla="*/ 529 h 553"/>
                  <a:gd name="T106" fmla="*/ 591 w 674"/>
                  <a:gd name="T107" fmla="*/ 396 h 553"/>
                  <a:gd name="T108" fmla="*/ 500 w 674"/>
                  <a:gd name="T109" fmla="*/ 361 h 553"/>
                  <a:gd name="T110" fmla="*/ 430 w 674"/>
                  <a:gd name="T111" fmla="*/ 37 h 553"/>
                  <a:gd name="T112" fmla="*/ 335 w 674"/>
                  <a:gd name="T113" fmla="*/ 25 h 553"/>
                  <a:gd name="T114" fmla="*/ 275 w 674"/>
                  <a:gd name="T115" fmla="*/ 13 h 553"/>
                  <a:gd name="T116" fmla="*/ 214 w 674"/>
                  <a:gd name="T117" fmla="*/ 15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74" h="553">
                    <a:moveTo>
                      <a:pt x="200" y="1"/>
                    </a:moveTo>
                    <a:lnTo>
                      <a:pt x="209" y="5"/>
                    </a:lnTo>
                    <a:lnTo>
                      <a:pt x="217" y="6"/>
                    </a:lnTo>
                    <a:lnTo>
                      <a:pt x="205" y="11"/>
                    </a:lnTo>
                    <a:lnTo>
                      <a:pt x="214" y="15"/>
                    </a:lnTo>
                    <a:lnTo>
                      <a:pt x="220" y="15"/>
                    </a:lnTo>
                    <a:lnTo>
                      <a:pt x="223" y="10"/>
                    </a:lnTo>
                    <a:lnTo>
                      <a:pt x="231" y="10"/>
                    </a:lnTo>
                    <a:lnTo>
                      <a:pt x="245" y="17"/>
                    </a:lnTo>
                    <a:lnTo>
                      <a:pt x="258" y="14"/>
                    </a:lnTo>
                    <a:lnTo>
                      <a:pt x="274" y="14"/>
                    </a:lnTo>
                    <a:lnTo>
                      <a:pt x="268" y="19"/>
                    </a:lnTo>
                    <a:lnTo>
                      <a:pt x="286" y="22"/>
                    </a:lnTo>
                    <a:lnTo>
                      <a:pt x="279" y="27"/>
                    </a:lnTo>
                    <a:lnTo>
                      <a:pt x="288" y="29"/>
                    </a:lnTo>
                    <a:lnTo>
                      <a:pt x="300" y="27"/>
                    </a:lnTo>
                    <a:lnTo>
                      <a:pt x="319" y="25"/>
                    </a:lnTo>
                    <a:lnTo>
                      <a:pt x="335" y="25"/>
                    </a:lnTo>
                    <a:lnTo>
                      <a:pt x="348" y="32"/>
                    </a:lnTo>
                    <a:lnTo>
                      <a:pt x="369" y="36"/>
                    </a:lnTo>
                    <a:lnTo>
                      <a:pt x="374" y="34"/>
                    </a:lnTo>
                    <a:lnTo>
                      <a:pt x="386" y="35"/>
                    </a:lnTo>
                    <a:lnTo>
                      <a:pt x="407" y="41"/>
                    </a:lnTo>
                    <a:lnTo>
                      <a:pt x="430" y="37"/>
                    </a:lnTo>
                    <a:lnTo>
                      <a:pt x="445" y="38"/>
                    </a:lnTo>
                    <a:lnTo>
                      <a:pt x="449" y="41"/>
                    </a:lnTo>
                    <a:lnTo>
                      <a:pt x="457" y="44"/>
                    </a:lnTo>
                    <a:lnTo>
                      <a:pt x="477" y="51"/>
                    </a:lnTo>
                    <a:lnTo>
                      <a:pt x="477" y="361"/>
                    </a:lnTo>
                    <a:lnTo>
                      <a:pt x="497" y="373"/>
                    </a:lnTo>
                    <a:lnTo>
                      <a:pt x="500" y="361"/>
                    </a:lnTo>
                    <a:lnTo>
                      <a:pt x="506" y="357"/>
                    </a:lnTo>
                    <a:lnTo>
                      <a:pt x="515" y="367"/>
                    </a:lnTo>
                    <a:lnTo>
                      <a:pt x="541" y="405"/>
                    </a:lnTo>
                    <a:lnTo>
                      <a:pt x="550" y="405"/>
                    </a:lnTo>
                    <a:lnTo>
                      <a:pt x="563" y="391"/>
                    </a:lnTo>
                    <a:lnTo>
                      <a:pt x="577" y="387"/>
                    </a:lnTo>
                    <a:lnTo>
                      <a:pt x="590" y="397"/>
                    </a:lnTo>
                    <a:lnTo>
                      <a:pt x="604" y="419"/>
                    </a:lnTo>
                    <a:lnTo>
                      <a:pt x="615" y="427"/>
                    </a:lnTo>
                    <a:lnTo>
                      <a:pt x="637" y="474"/>
                    </a:lnTo>
                    <a:lnTo>
                      <a:pt x="651" y="487"/>
                    </a:lnTo>
                    <a:lnTo>
                      <a:pt x="674" y="501"/>
                    </a:lnTo>
                    <a:lnTo>
                      <a:pt x="671" y="516"/>
                    </a:lnTo>
                    <a:lnTo>
                      <a:pt x="672" y="529"/>
                    </a:lnTo>
                    <a:lnTo>
                      <a:pt x="667" y="535"/>
                    </a:lnTo>
                    <a:lnTo>
                      <a:pt x="660" y="534"/>
                    </a:lnTo>
                    <a:lnTo>
                      <a:pt x="656" y="534"/>
                    </a:lnTo>
                    <a:lnTo>
                      <a:pt x="654" y="521"/>
                    </a:lnTo>
                    <a:lnTo>
                      <a:pt x="643" y="518"/>
                    </a:lnTo>
                    <a:lnTo>
                      <a:pt x="640" y="513"/>
                    </a:lnTo>
                    <a:lnTo>
                      <a:pt x="637" y="511"/>
                    </a:lnTo>
                    <a:lnTo>
                      <a:pt x="635" y="503"/>
                    </a:lnTo>
                    <a:lnTo>
                      <a:pt x="629" y="494"/>
                    </a:lnTo>
                    <a:lnTo>
                      <a:pt x="628" y="479"/>
                    </a:lnTo>
                    <a:lnTo>
                      <a:pt x="622" y="476"/>
                    </a:lnTo>
                    <a:lnTo>
                      <a:pt x="613" y="467"/>
                    </a:lnTo>
                    <a:lnTo>
                      <a:pt x="610" y="452"/>
                    </a:lnTo>
                    <a:lnTo>
                      <a:pt x="600" y="429"/>
                    </a:lnTo>
                    <a:lnTo>
                      <a:pt x="593" y="425"/>
                    </a:lnTo>
                    <a:lnTo>
                      <a:pt x="585" y="422"/>
                    </a:lnTo>
                    <a:lnTo>
                      <a:pt x="579" y="411"/>
                    </a:lnTo>
                    <a:lnTo>
                      <a:pt x="576" y="425"/>
                    </a:lnTo>
                    <a:lnTo>
                      <a:pt x="572" y="425"/>
                    </a:lnTo>
                    <a:lnTo>
                      <a:pt x="564" y="417"/>
                    </a:lnTo>
                    <a:lnTo>
                      <a:pt x="558" y="417"/>
                    </a:lnTo>
                    <a:lnTo>
                      <a:pt x="557" y="420"/>
                    </a:lnTo>
                    <a:lnTo>
                      <a:pt x="563" y="428"/>
                    </a:lnTo>
                    <a:lnTo>
                      <a:pt x="542" y="428"/>
                    </a:lnTo>
                    <a:lnTo>
                      <a:pt x="531" y="417"/>
                    </a:lnTo>
                    <a:lnTo>
                      <a:pt x="526" y="404"/>
                    </a:lnTo>
                    <a:lnTo>
                      <a:pt x="504" y="395"/>
                    </a:lnTo>
                    <a:lnTo>
                      <a:pt x="502" y="380"/>
                    </a:lnTo>
                    <a:lnTo>
                      <a:pt x="492" y="386"/>
                    </a:lnTo>
                    <a:lnTo>
                      <a:pt x="475" y="383"/>
                    </a:lnTo>
                    <a:lnTo>
                      <a:pt x="471" y="379"/>
                    </a:lnTo>
                    <a:lnTo>
                      <a:pt x="453" y="379"/>
                    </a:lnTo>
                    <a:lnTo>
                      <a:pt x="447" y="376"/>
                    </a:lnTo>
                    <a:lnTo>
                      <a:pt x="437" y="376"/>
                    </a:lnTo>
                    <a:lnTo>
                      <a:pt x="415" y="376"/>
                    </a:lnTo>
                    <a:lnTo>
                      <a:pt x="412" y="362"/>
                    </a:lnTo>
                    <a:lnTo>
                      <a:pt x="408" y="359"/>
                    </a:lnTo>
                    <a:lnTo>
                      <a:pt x="398" y="361"/>
                    </a:lnTo>
                    <a:lnTo>
                      <a:pt x="380" y="350"/>
                    </a:lnTo>
                    <a:lnTo>
                      <a:pt x="377" y="342"/>
                    </a:lnTo>
                    <a:lnTo>
                      <a:pt x="365" y="346"/>
                    </a:lnTo>
                    <a:lnTo>
                      <a:pt x="357" y="346"/>
                    </a:lnTo>
                    <a:lnTo>
                      <a:pt x="360" y="339"/>
                    </a:lnTo>
                    <a:lnTo>
                      <a:pt x="356" y="338"/>
                    </a:lnTo>
                    <a:lnTo>
                      <a:pt x="342" y="350"/>
                    </a:lnTo>
                    <a:lnTo>
                      <a:pt x="349" y="353"/>
                    </a:lnTo>
                    <a:lnTo>
                      <a:pt x="347" y="356"/>
                    </a:lnTo>
                    <a:lnTo>
                      <a:pt x="349" y="363"/>
                    </a:lnTo>
                    <a:lnTo>
                      <a:pt x="344" y="377"/>
                    </a:lnTo>
                    <a:lnTo>
                      <a:pt x="325" y="377"/>
                    </a:lnTo>
                    <a:lnTo>
                      <a:pt x="316" y="390"/>
                    </a:lnTo>
                    <a:lnTo>
                      <a:pt x="298" y="400"/>
                    </a:lnTo>
                    <a:lnTo>
                      <a:pt x="283" y="400"/>
                    </a:lnTo>
                    <a:lnTo>
                      <a:pt x="285" y="395"/>
                    </a:lnTo>
                    <a:lnTo>
                      <a:pt x="290" y="393"/>
                    </a:lnTo>
                    <a:lnTo>
                      <a:pt x="294" y="390"/>
                    </a:lnTo>
                    <a:lnTo>
                      <a:pt x="290" y="387"/>
                    </a:lnTo>
                    <a:lnTo>
                      <a:pt x="286" y="388"/>
                    </a:lnTo>
                    <a:lnTo>
                      <a:pt x="285" y="383"/>
                    </a:lnTo>
                    <a:lnTo>
                      <a:pt x="295" y="360"/>
                    </a:lnTo>
                    <a:lnTo>
                      <a:pt x="294" y="353"/>
                    </a:lnTo>
                    <a:lnTo>
                      <a:pt x="312" y="341"/>
                    </a:lnTo>
                    <a:lnTo>
                      <a:pt x="323" y="342"/>
                    </a:lnTo>
                    <a:lnTo>
                      <a:pt x="327" y="324"/>
                    </a:lnTo>
                    <a:lnTo>
                      <a:pt x="320" y="324"/>
                    </a:lnTo>
                    <a:lnTo>
                      <a:pt x="314" y="332"/>
                    </a:lnTo>
                    <a:lnTo>
                      <a:pt x="301" y="330"/>
                    </a:lnTo>
                    <a:lnTo>
                      <a:pt x="268" y="369"/>
                    </a:lnTo>
                    <a:lnTo>
                      <a:pt x="271" y="380"/>
                    </a:lnTo>
                    <a:lnTo>
                      <a:pt x="262" y="390"/>
                    </a:lnTo>
                    <a:lnTo>
                      <a:pt x="251" y="390"/>
                    </a:lnTo>
                    <a:lnTo>
                      <a:pt x="242" y="401"/>
                    </a:lnTo>
                    <a:lnTo>
                      <a:pt x="244" y="407"/>
                    </a:lnTo>
                    <a:lnTo>
                      <a:pt x="253" y="407"/>
                    </a:lnTo>
                    <a:lnTo>
                      <a:pt x="253" y="421"/>
                    </a:lnTo>
                    <a:lnTo>
                      <a:pt x="245" y="424"/>
                    </a:lnTo>
                    <a:lnTo>
                      <a:pt x="242" y="436"/>
                    </a:lnTo>
                    <a:lnTo>
                      <a:pt x="229" y="444"/>
                    </a:lnTo>
                    <a:lnTo>
                      <a:pt x="217" y="452"/>
                    </a:lnTo>
                    <a:lnTo>
                      <a:pt x="201" y="463"/>
                    </a:lnTo>
                    <a:lnTo>
                      <a:pt x="201" y="472"/>
                    </a:lnTo>
                    <a:lnTo>
                      <a:pt x="194" y="477"/>
                    </a:lnTo>
                    <a:lnTo>
                      <a:pt x="166" y="497"/>
                    </a:lnTo>
                    <a:lnTo>
                      <a:pt x="165" y="501"/>
                    </a:lnTo>
                    <a:lnTo>
                      <a:pt x="153" y="506"/>
                    </a:lnTo>
                    <a:lnTo>
                      <a:pt x="143" y="511"/>
                    </a:lnTo>
                    <a:lnTo>
                      <a:pt x="126" y="521"/>
                    </a:lnTo>
                    <a:lnTo>
                      <a:pt x="117" y="521"/>
                    </a:lnTo>
                    <a:lnTo>
                      <a:pt x="113" y="517"/>
                    </a:lnTo>
                    <a:lnTo>
                      <a:pt x="108" y="516"/>
                    </a:lnTo>
                    <a:lnTo>
                      <a:pt x="105" y="527"/>
                    </a:lnTo>
                    <a:lnTo>
                      <a:pt x="88" y="535"/>
                    </a:lnTo>
                    <a:lnTo>
                      <a:pt x="83" y="535"/>
                    </a:lnTo>
                    <a:lnTo>
                      <a:pt x="80" y="540"/>
                    </a:lnTo>
                    <a:lnTo>
                      <a:pt x="70" y="549"/>
                    </a:lnTo>
                    <a:lnTo>
                      <a:pt x="57" y="553"/>
                    </a:lnTo>
                    <a:lnTo>
                      <a:pt x="56" y="547"/>
                    </a:lnTo>
                    <a:lnTo>
                      <a:pt x="60" y="538"/>
                    </a:lnTo>
                    <a:lnTo>
                      <a:pt x="70" y="533"/>
                    </a:lnTo>
                    <a:lnTo>
                      <a:pt x="78" y="534"/>
                    </a:lnTo>
                    <a:lnTo>
                      <a:pt x="87" y="528"/>
                    </a:lnTo>
                    <a:lnTo>
                      <a:pt x="94" y="517"/>
                    </a:lnTo>
                    <a:lnTo>
                      <a:pt x="108" y="507"/>
                    </a:lnTo>
                    <a:lnTo>
                      <a:pt x="120" y="504"/>
                    </a:lnTo>
                    <a:lnTo>
                      <a:pt x="127" y="508"/>
                    </a:lnTo>
                    <a:lnTo>
                      <a:pt x="132" y="506"/>
                    </a:lnTo>
                    <a:lnTo>
                      <a:pt x="135" y="496"/>
                    </a:lnTo>
                    <a:lnTo>
                      <a:pt x="142" y="488"/>
                    </a:lnTo>
                    <a:lnTo>
                      <a:pt x="158" y="477"/>
                    </a:lnTo>
                    <a:lnTo>
                      <a:pt x="171" y="463"/>
                    </a:lnTo>
                    <a:lnTo>
                      <a:pt x="184" y="458"/>
                    </a:lnTo>
                    <a:lnTo>
                      <a:pt x="184" y="442"/>
                    </a:lnTo>
                    <a:lnTo>
                      <a:pt x="194" y="419"/>
                    </a:lnTo>
                    <a:lnTo>
                      <a:pt x="192" y="413"/>
                    </a:lnTo>
                    <a:lnTo>
                      <a:pt x="184" y="419"/>
                    </a:lnTo>
                    <a:lnTo>
                      <a:pt x="175" y="420"/>
                    </a:lnTo>
                    <a:lnTo>
                      <a:pt x="171" y="419"/>
                    </a:lnTo>
                    <a:lnTo>
                      <a:pt x="162" y="413"/>
                    </a:lnTo>
                    <a:lnTo>
                      <a:pt x="157" y="428"/>
                    </a:lnTo>
                    <a:lnTo>
                      <a:pt x="152" y="427"/>
                    </a:lnTo>
                    <a:lnTo>
                      <a:pt x="145" y="417"/>
                    </a:lnTo>
                    <a:lnTo>
                      <a:pt x="139" y="415"/>
                    </a:lnTo>
                    <a:lnTo>
                      <a:pt x="132" y="411"/>
                    </a:lnTo>
                    <a:lnTo>
                      <a:pt x="113" y="420"/>
                    </a:lnTo>
                    <a:lnTo>
                      <a:pt x="104" y="423"/>
                    </a:lnTo>
                    <a:lnTo>
                      <a:pt x="107" y="411"/>
                    </a:lnTo>
                    <a:lnTo>
                      <a:pt x="104" y="393"/>
                    </a:lnTo>
                    <a:lnTo>
                      <a:pt x="100" y="383"/>
                    </a:lnTo>
                    <a:lnTo>
                      <a:pt x="100" y="371"/>
                    </a:lnTo>
                    <a:lnTo>
                      <a:pt x="95" y="373"/>
                    </a:lnTo>
                    <a:lnTo>
                      <a:pt x="94" y="380"/>
                    </a:lnTo>
                    <a:lnTo>
                      <a:pt x="81" y="383"/>
                    </a:lnTo>
                    <a:lnTo>
                      <a:pt x="68" y="384"/>
                    </a:lnTo>
                    <a:lnTo>
                      <a:pt x="40" y="361"/>
                    </a:lnTo>
                    <a:lnTo>
                      <a:pt x="48" y="360"/>
                    </a:lnTo>
                    <a:lnTo>
                      <a:pt x="52" y="346"/>
                    </a:lnTo>
                    <a:lnTo>
                      <a:pt x="48" y="342"/>
                    </a:lnTo>
                    <a:lnTo>
                      <a:pt x="43" y="343"/>
                    </a:lnTo>
                    <a:lnTo>
                      <a:pt x="35" y="332"/>
                    </a:lnTo>
                    <a:lnTo>
                      <a:pt x="33" y="322"/>
                    </a:lnTo>
                    <a:lnTo>
                      <a:pt x="37" y="318"/>
                    </a:lnTo>
                    <a:lnTo>
                      <a:pt x="46" y="298"/>
                    </a:lnTo>
                    <a:lnTo>
                      <a:pt x="52" y="295"/>
                    </a:lnTo>
                    <a:lnTo>
                      <a:pt x="54" y="281"/>
                    </a:lnTo>
                    <a:lnTo>
                      <a:pt x="67" y="266"/>
                    </a:lnTo>
                    <a:lnTo>
                      <a:pt x="75" y="273"/>
                    </a:lnTo>
                    <a:lnTo>
                      <a:pt x="91" y="266"/>
                    </a:lnTo>
                    <a:lnTo>
                      <a:pt x="102" y="261"/>
                    </a:lnTo>
                    <a:lnTo>
                      <a:pt x="112" y="265"/>
                    </a:lnTo>
                    <a:lnTo>
                      <a:pt x="128" y="246"/>
                    </a:lnTo>
                    <a:lnTo>
                      <a:pt x="127" y="233"/>
                    </a:lnTo>
                    <a:lnTo>
                      <a:pt x="116" y="221"/>
                    </a:lnTo>
                    <a:lnTo>
                      <a:pt x="117" y="218"/>
                    </a:lnTo>
                    <a:lnTo>
                      <a:pt x="127" y="218"/>
                    </a:lnTo>
                    <a:lnTo>
                      <a:pt x="127" y="208"/>
                    </a:lnTo>
                    <a:lnTo>
                      <a:pt x="112" y="204"/>
                    </a:lnTo>
                    <a:lnTo>
                      <a:pt x="106" y="209"/>
                    </a:lnTo>
                    <a:lnTo>
                      <a:pt x="96" y="212"/>
                    </a:lnTo>
                    <a:lnTo>
                      <a:pt x="90" y="220"/>
                    </a:lnTo>
                    <a:lnTo>
                      <a:pt x="73" y="219"/>
                    </a:lnTo>
                    <a:lnTo>
                      <a:pt x="63" y="214"/>
                    </a:lnTo>
                    <a:lnTo>
                      <a:pt x="51" y="218"/>
                    </a:lnTo>
                    <a:lnTo>
                      <a:pt x="33" y="218"/>
                    </a:lnTo>
                    <a:lnTo>
                      <a:pt x="17" y="195"/>
                    </a:lnTo>
                    <a:lnTo>
                      <a:pt x="28" y="195"/>
                    </a:lnTo>
                    <a:lnTo>
                      <a:pt x="33" y="192"/>
                    </a:lnTo>
                    <a:lnTo>
                      <a:pt x="28" y="188"/>
                    </a:lnTo>
                    <a:lnTo>
                      <a:pt x="17" y="187"/>
                    </a:lnTo>
                    <a:lnTo>
                      <a:pt x="10" y="187"/>
                    </a:lnTo>
                    <a:lnTo>
                      <a:pt x="1" y="178"/>
                    </a:lnTo>
                    <a:lnTo>
                      <a:pt x="11" y="168"/>
                    </a:lnTo>
                    <a:lnTo>
                      <a:pt x="18" y="165"/>
                    </a:lnTo>
                    <a:lnTo>
                      <a:pt x="22" y="156"/>
                    </a:lnTo>
                    <a:lnTo>
                      <a:pt x="34" y="154"/>
                    </a:lnTo>
                    <a:lnTo>
                      <a:pt x="39" y="147"/>
                    </a:lnTo>
                    <a:lnTo>
                      <a:pt x="54" y="144"/>
                    </a:lnTo>
                    <a:lnTo>
                      <a:pt x="70" y="143"/>
                    </a:lnTo>
                    <a:lnTo>
                      <a:pt x="69" y="151"/>
                    </a:lnTo>
                    <a:lnTo>
                      <a:pt x="68" y="158"/>
                    </a:lnTo>
                    <a:lnTo>
                      <a:pt x="85" y="156"/>
                    </a:lnTo>
                    <a:lnTo>
                      <a:pt x="106" y="162"/>
                    </a:lnTo>
                    <a:lnTo>
                      <a:pt x="113" y="156"/>
                    </a:lnTo>
                    <a:lnTo>
                      <a:pt x="120" y="156"/>
                    </a:lnTo>
                    <a:lnTo>
                      <a:pt x="125" y="146"/>
                    </a:lnTo>
                    <a:lnTo>
                      <a:pt x="142" y="143"/>
                    </a:lnTo>
                    <a:lnTo>
                      <a:pt x="147" y="140"/>
                    </a:lnTo>
                    <a:lnTo>
                      <a:pt x="142" y="133"/>
                    </a:lnTo>
                    <a:lnTo>
                      <a:pt x="127" y="135"/>
                    </a:lnTo>
                    <a:lnTo>
                      <a:pt x="117" y="140"/>
                    </a:lnTo>
                    <a:lnTo>
                      <a:pt x="106" y="132"/>
                    </a:lnTo>
                    <a:lnTo>
                      <a:pt x="111" y="127"/>
                    </a:lnTo>
                    <a:lnTo>
                      <a:pt x="113" y="124"/>
                    </a:lnTo>
                    <a:lnTo>
                      <a:pt x="107" y="121"/>
                    </a:lnTo>
                    <a:lnTo>
                      <a:pt x="102" y="122"/>
                    </a:lnTo>
                    <a:lnTo>
                      <a:pt x="85" y="122"/>
                    </a:lnTo>
                    <a:lnTo>
                      <a:pt x="78" y="121"/>
                    </a:lnTo>
                    <a:lnTo>
                      <a:pt x="70" y="120"/>
                    </a:lnTo>
                    <a:lnTo>
                      <a:pt x="69" y="110"/>
                    </a:lnTo>
                    <a:lnTo>
                      <a:pt x="53" y="99"/>
                    </a:lnTo>
                    <a:lnTo>
                      <a:pt x="37" y="93"/>
                    </a:lnTo>
                    <a:lnTo>
                      <a:pt x="28" y="90"/>
                    </a:lnTo>
                    <a:lnTo>
                      <a:pt x="19" y="86"/>
                    </a:lnTo>
                    <a:lnTo>
                      <a:pt x="26" y="84"/>
                    </a:lnTo>
                    <a:lnTo>
                      <a:pt x="28" y="73"/>
                    </a:lnTo>
                    <a:lnTo>
                      <a:pt x="64" y="73"/>
                    </a:lnTo>
                    <a:lnTo>
                      <a:pt x="81" y="65"/>
                    </a:lnTo>
                    <a:lnTo>
                      <a:pt x="87" y="46"/>
                    </a:lnTo>
                    <a:lnTo>
                      <a:pt x="96" y="36"/>
                    </a:lnTo>
                    <a:lnTo>
                      <a:pt x="113" y="31"/>
                    </a:lnTo>
                    <a:lnTo>
                      <a:pt x="120" y="31"/>
                    </a:lnTo>
                    <a:lnTo>
                      <a:pt x="137" y="22"/>
                    </a:lnTo>
                    <a:lnTo>
                      <a:pt x="155" y="14"/>
                    </a:lnTo>
                    <a:lnTo>
                      <a:pt x="158" y="15"/>
                    </a:lnTo>
                    <a:lnTo>
                      <a:pt x="177" y="14"/>
                    </a:lnTo>
                    <a:lnTo>
                      <a:pt x="200" y="1"/>
                    </a:lnTo>
                    <a:moveTo>
                      <a:pt x="200" y="0"/>
                    </a:moveTo>
                    <a:lnTo>
                      <a:pt x="200" y="1"/>
                    </a:lnTo>
                    <a:lnTo>
                      <a:pt x="177" y="14"/>
                    </a:lnTo>
                    <a:lnTo>
                      <a:pt x="158" y="15"/>
                    </a:lnTo>
                    <a:lnTo>
                      <a:pt x="155" y="14"/>
                    </a:lnTo>
                    <a:lnTo>
                      <a:pt x="155" y="14"/>
                    </a:lnTo>
                    <a:lnTo>
                      <a:pt x="155" y="14"/>
                    </a:lnTo>
                    <a:lnTo>
                      <a:pt x="137" y="22"/>
                    </a:lnTo>
                    <a:lnTo>
                      <a:pt x="120" y="30"/>
                    </a:lnTo>
                    <a:lnTo>
                      <a:pt x="113" y="30"/>
                    </a:lnTo>
                    <a:lnTo>
                      <a:pt x="113" y="30"/>
                    </a:lnTo>
                    <a:lnTo>
                      <a:pt x="113" y="30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5" y="36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80" y="65"/>
                    </a:lnTo>
                    <a:lnTo>
                      <a:pt x="64" y="73"/>
                    </a:lnTo>
                    <a:lnTo>
                      <a:pt x="28" y="73"/>
                    </a:lnTo>
                    <a:lnTo>
                      <a:pt x="27" y="73"/>
                    </a:lnTo>
                    <a:lnTo>
                      <a:pt x="27" y="73"/>
                    </a:lnTo>
                    <a:lnTo>
                      <a:pt x="26" y="84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28" y="90"/>
                    </a:lnTo>
                    <a:lnTo>
                      <a:pt x="37" y="94"/>
                    </a:lnTo>
                    <a:lnTo>
                      <a:pt x="53" y="100"/>
                    </a:lnTo>
                    <a:lnTo>
                      <a:pt x="69" y="110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78" y="122"/>
                    </a:lnTo>
                    <a:lnTo>
                      <a:pt x="85" y="123"/>
                    </a:lnTo>
                    <a:lnTo>
                      <a:pt x="102" y="123"/>
                    </a:lnTo>
                    <a:lnTo>
                      <a:pt x="107" y="122"/>
                    </a:lnTo>
                    <a:lnTo>
                      <a:pt x="113" y="124"/>
                    </a:lnTo>
                    <a:lnTo>
                      <a:pt x="111" y="127"/>
                    </a:lnTo>
                    <a:lnTo>
                      <a:pt x="106" y="132"/>
                    </a:lnTo>
                    <a:lnTo>
                      <a:pt x="105" y="132"/>
                    </a:lnTo>
                    <a:lnTo>
                      <a:pt x="106" y="132"/>
                    </a:lnTo>
                    <a:lnTo>
                      <a:pt x="117" y="140"/>
                    </a:lnTo>
                    <a:lnTo>
                      <a:pt x="117" y="140"/>
                    </a:lnTo>
                    <a:lnTo>
                      <a:pt x="117" y="140"/>
                    </a:lnTo>
                    <a:lnTo>
                      <a:pt x="128" y="135"/>
                    </a:lnTo>
                    <a:lnTo>
                      <a:pt x="142" y="134"/>
                    </a:lnTo>
                    <a:lnTo>
                      <a:pt x="147" y="140"/>
                    </a:lnTo>
                    <a:lnTo>
                      <a:pt x="142" y="142"/>
                    </a:lnTo>
                    <a:lnTo>
                      <a:pt x="124" y="145"/>
                    </a:lnTo>
                    <a:lnTo>
                      <a:pt x="124" y="145"/>
                    </a:lnTo>
                    <a:lnTo>
                      <a:pt x="124" y="145"/>
                    </a:lnTo>
                    <a:lnTo>
                      <a:pt x="120" y="155"/>
                    </a:lnTo>
                    <a:lnTo>
                      <a:pt x="113" y="155"/>
                    </a:lnTo>
                    <a:lnTo>
                      <a:pt x="113" y="155"/>
                    </a:lnTo>
                    <a:lnTo>
                      <a:pt x="113" y="155"/>
                    </a:lnTo>
                    <a:lnTo>
                      <a:pt x="106" y="162"/>
                    </a:lnTo>
                    <a:lnTo>
                      <a:pt x="86" y="155"/>
                    </a:lnTo>
                    <a:lnTo>
                      <a:pt x="85" y="155"/>
                    </a:lnTo>
                    <a:lnTo>
                      <a:pt x="85" y="155"/>
                    </a:lnTo>
                    <a:lnTo>
                      <a:pt x="69" y="158"/>
                    </a:lnTo>
                    <a:lnTo>
                      <a:pt x="69" y="151"/>
                    </a:lnTo>
                    <a:lnTo>
                      <a:pt x="71" y="143"/>
                    </a:lnTo>
                    <a:lnTo>
                      <a:pt x="71" y="142"/>
                    </a:lnTo>
                    <a:lnTo>
                      <a:pt x="70" y="142"/>
                    </a:lnTo>
                    <a:lnTo>
                      <a:pt x="54" y="144"/>
                    </a:lnTo>
                    <a:lnTo>
                      <a:pt x="54" y="144"/>
                    </a:lnTo>
                    <a:lnTo>
                      <a:pt x="54" y="144"/>
                    </a:lnTo>
                    <a:lnTo>
                      <a:pt x="39" y="147"/>
                    </a:lnTo>
                    <a:lnTo>
                      <a:pt x="39" y="147"/>
                    </a:lnTo>
                    <a:lnTo>
                      <a:pt x="39" y="147"/>
                    </a:lnTo>
                    <a:lnTo>
                      <a:pt x="34" y="154"/>
                    </a:lnTo>
                    <a:lnTo>
                      <a:pt x="22" y="155"/>
                    </a:lnTo>
                    <a:lnTo>
                      <a:pt x="21" y="155"/>
                    </a:lnTo>
                    <a:lnTo>
                      <a:pt x="21" y="156"/>
                    </a:lnTo>
                    <a:lnTo>
                      <a:pt x="17" y="165"/>
                    </a:lnTo>
                    <a:lnTo>
                      <a:pt x="11" y="168"/>
                    </a:lnTo>
                    <a:lnTo>
                      <a:pt x="11" y="168"/>
                    </a:lnTo>
                    <a:lnTo>
                      <a:pt x="11" y="16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9"/>
                    </a:lnTo>
                    <a:lnTo>
                      <a:pt x="10" y="187"/>
                    </a:lnTo>
                    <a:lnTo>
                      <a:pt x="10" y="187"/>
                    </a:lnTo>
                    <a:lnTo>
                      <a:pt x="10" y="187"/>
                    </a:lnTo>
                    <a:lnTo>
                      <a:pt x="17" y="187"/>
                    </a:lnTo>
                    <a:lnTo>
                      <a:pt x="28" y="188"/>
                    </a:lnTo>
                    <a:lnTo>
                      <a:pt x="32" y="192"/>
                    </a:lnTo>
                    <a:lnTo>
                      <a:pt x="28" y="195"/>
                    </a:lnTo>
                    <a:lnTo>
                      <a:pt x="17" y="195"/>
                    </a:lnTo>
                    <a:lnTo>
                      <a:pt x="16" y="195"/>
                    </a:lnTo>
                    <a:lnTo>
                      <a:pt x="17" y="195"/>
                    </a:lnTo>
                    <a:lnTo>
                      <a:pt x="32" y="218"/>
                    </a:lnTo>
                    <a:lnTo>
                      <a:pt x="32" y="218"/>
                    </a:lnTo>
                    <a:lnTo>
                      <a:pt x="33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63" y="214"/>
                    </a:lnTo>
                    <a:lnTo>
                      <a:pt x="73" y="219"/>
                    </a:lnTo>
                    <a:lnTo>
                      <a:pt x="73" y="219"/>
                    </a:lnTo>
                    <a:lnTo>
                      <a:pt x="73" y="219"/>
                    </a:lnTo>
                    <a:lnTo>
                      <a:pt x="90" y="221"/>
                    </a:lnTo>
                    <a:lnTo>
                      <a:pt x="90" y="221"/>
                    </a:lnTo>
                    <a:lnTo>
                      <a:pt x="90" y="221"/>
                    </a:lnTo>
                    <a:lnTo>
                      <a:pt x="96" y="212"/>
                    </a:lnTo>
                    <a:lnTo>
                      <a:pt x="106" y="210"/>
                    </a:lnTo>
                    <a:lnTo>
                      <a:pt x="106" y="210"/>
                    </a:lnTo>
                    <a:lnTo>
                      <a:pt x="106" y="210"/>
                    </a:lnTo>
                    <a:lnTo>
                      <a:pt x="112" y="204"/>
                    </a:lnTo>
                    <a:lnTo>
                      <a:pt x="127" y="208"/>
                    </a:lnTo>
                    <a:lnTo>
                      <a:pt x="127" y="217"/>
                    </a:lnTo>
                    <a:lnTo>
                      <a:pt x="117" y="217"/>
                    </a:lnTo>
                    <a:lnTo>
                      <a:pt x="117" y="217"/>
                    </a:lnTo>
                    <a:lnTo>
                      <a:pt x="117" y="218"/>
                    </a:lnTo>
                    <a:lnTo>
                      <a:pt x="115" y="221"/>
                    </a:lnTo>
                    <a:lnTo>
                      <a:pt x="115" y="221"/>
                    </a:lnTo>
                    <a:lnTo>
                      <a:pt x="115" y="221"/>
                    </a:lnTo>
                    <a:lnTo>
                      <a:pt x="127" y="233"/>
                    </a:lnTo>
                    <a:lnTo>
                      <a:pt x="128" y="246"/>
                    </a:lnTo>
                    <a:lnTo>
                      <a:pt x="112" y="265"/>
                    </a:lnTo>
                    <a:lnTo>
                      <a:pt x="102" y="261"/>
                    </a:lnTo>
                    <a:lnTo>
                      <a:pt x="102" y="261"/>
                    </a:lnTo>
                    <a:lnTo>
                      <a:pt x="102" y="261"/>
                    </a:lnTo>
                    <a:lnTo>
                      <a:pt x="91" y="265"/>
                    </a:lnTo>
                    <a:lnTo>
                      <a:pt x="75" y="273"/>
                    </a:lnTo>
                    <a:lnTo>
                      <a:pt x="67" y="265"/>
                    </a:lnTo>
                    <a:lnTo>
                      <a:pt x="67" y="265"/>
                    </a:lnTo>
                    <a:lnTo>
                      <a:pt x="67" y="266"/>
                    </a:lnTo>
                    <a:lnTo>
                      <a:pt x="54" y="281"/>
                    </a:lnTo>
                    <a:lnTo>
                      <a:pt x="54" y="281"/>
                    </a:lnTo>
                    <a:lnTo>
                      <a:pt x="54" y="281"/>
                    </a:lnTo>
                    <a:lnTo>
                      <a:pt x="52" y="295"/>
                    </a:lnTo>
                    <a:lnTo>
                      <a:pt x="46" y="298"/>
                    </a:lnTo>
                    <a:lnTo>
                      <a:pt x="45" y="298"/>
                    </a:lnTo>
                    <a:lnTo>
                      <a:pt x="45" y="298"/>
                    </a:lnTo>
                    <a:lnTo>
                      <a:pt x="36" y="318"/>
                    </a:lnTo>
                    <a:lnTo>
                      <a:pt x="32" y="322"/>
                    </a:lnTo>
                    <a:lnTo>
                      <a:pt x="32" y="322"/>
                    </a:lnTo>
                    <a:lnTo>
                      <a:pt x="32" y="322"/>
                    </a:lnTo>
                    <a:lnTo>
                      <a:pt x="35" y="332"/>
                    </a:lnTo>
                    <a:lnTo>
                      <a:pt x="35" y="332"/>
                    </a:lnTo>
                    <a:lnTo>
                      <a:pt x="35" y="332"/>
                    </a:lnTo>
                    <a:lnTo>
                      <a:pt x="43" y="344"/>
                    </a:lnTo>
                    <a:lnTo>
                      <a:pt x="43" y="344"/>
                    </a:lnTo>
                    <a:lnTo>
                      <a:pt x="43" y="344"/>
                    </a:lnTo>
                    <a:lnTo>
                      <a:pt x="47" y="342"/>
                    </a:lnTo>
                    <a:lnTo>
                      <a:pt x="51" y="346"/>
                    </a:lnTo>
                    <a:lnTo>
                      <a:pt x="47" y="360"/>
                    </a:lnTo>
                    <a:lnTo>
                      <a:pt x="40" y="361"/>
                    </a:lnTo>
                    <a:lnTo>
                      <a:pt x="39" y="361"/>
                    </a:lnTo>
                    <a:lnTo>
                      <a:pt x="40" y="361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81" y="383"/>
                    </a:lnTo>
                    <a:lnTo>
                      <a:pt x="81" y="383"/>
                    </a:lnTo>
                    <a:lnTo>
                      <a:pt x="81" y="383"/>
                    </a:lnTo>
                    <a:lnTo>
                      <a:pt x="94" y="380"/>
                    </a:lnTo>
                    <a:lnTo>
                      <a:pt x="95" y="380"/>
                    </a:lnTo>
                    <a:lnTo>
                      <a:pt x="95" y="380"/>
                    </a:lnTo>
                    <a:lnTo>
                      <a:pt x="96" y="373"/>
                    </a:lnTo>
                    <a:lnTo>
                      <a:pt x="100" y="372"/>
                    </a:lnTo>
                    <a:lnTo>
                      <a:pt x="100" y="383"/>
                    </a:lnTo>
                    <a:lnTo>
                      <a:pt x="100" y="383"/>
                    </a:lnTo>
                    <a:lnTo>
                      <a:pt x="100" y="383"/>
                    </a:lnTo>
                    <a:lnTo>
                      <a:pt x="103" y="393"/>
                    </a:lnTo>
                    <a:lnTo>
                      <a:pt x="106" y="411"/>
                    </a:lnTo>
                    <a:lnTo>
                      <a:pt x="103" y="423"/>
                    </a:lnTo>
                    <a:lnTo>
                      <a:pt x="103" y="424"/>
                    </a:lnTo>
                    <a:lnTo>
                      <a:pt x="104" y="424"/>
                    </a:lnTo>
                    <a:lnTo>
                      <a:pt x="113" y="420"/>
                    </a:lnTo>
                    <a:lnTo>
                      <a:pt x="113" y="420"/>
                    </a:lnTo>
                    <a:lnTo>
                      <a:pt x="113" y="420"/>
                    </a:lnTo>
                    <a:lnTo>
                      <a:pt x="132" y="411"/>
                    </a:lnTo>
                    <a:lnTo>
                      <a:pt x="138" y="416"/>
                    </a:lnTo>
                    <a:lnTo>
                      <a:pt x="138" y="416"/>
                    </a:lnTo>
                    <a:lnTo>
                      <a:pt x="139" y="416"/>
                    </a:lnTo>
                    <a:lnTo>
                      <a:pt x="145" y="417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27"/>
                    </a:lnTo>
                    <a:lnTo>
                      <a:pt x="157" y="428"/>
                    </a:lnTo>
                    <a:lnTo>
                      <a:pt x="157" y="428"/>
                    </a:lnTo>
                    <a:lnTo>
                      <a:pt x="157" y="428"/>
                    </a:lnTo>
                    <a:lnTo>
                      <a:pt x="163" y="414"/>
                    </a:lnTo>
                    <a:lnTo>
                      <a:pt x="171" y="419"/>
                    </a:lnTo>
                    <a:lnTo>
                      <a:pt x="171" y="419"/>
                    </a:lnTo>
                    <a:lnTo>
                      <a:pt x="171" y="419"/>
                    </a:lnTo>
                    <a:lnTo>
                      <a:pt x="175" y="420"/>
                    </a:lnTo>
                    <a:lnTo>
                      <a:pt x="175" y="420"/>
                    </a:lnTo>
                    <a:lnTo>
                      <a:pt x="176" y="420"/>
                    </a:lnTo>
                    <a:lnTo>
                      <a:pt x="184" y="419"/>
                    </a:lnTo>
                    <a:lnTo>
                      <a:pt x="184" y="419"/>
                    </a:lnTo>
                    <a:lnTo>
                      <a:pt x="184" y="419"/>
                    </a:lnTo>
                    <a:lnTo>
                      <a:pt x="192" y="413"/>
                    </a:lnTo>
                    <a:lnTo>
                      <a:pt x="194" y="419"/>
                    </a:lnTo>
                    <a:lnTo>
                      <a:pt x="184" y="442"/>
                    </a:lnTo>
                    <a:lnTo>
                      <a:pt x="183" y="442"/>
                    </a:lnTo>
                    <a:lnTo>
                      <a:pt x="183" y="442"/>
                    </a:lnTo>
                    <a:lnTo>
                      <a:pt x="183" y="457"/>
                    </a:lnTo>
                    <a:lnTo>
                      <a:pt x="171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58" y="477"/>
                    </a:lnTo>
                    <a:lnTo>
                      <a:pt x="142" y="487"/>
                    </a:lnTo>
                    <a:lnTo>
                      <a:pt x="142" y="487"/>
                    </a:lnTo>
                    <a:lnTo>
                      <a:pt x="142" y="487"/>
                    </a:lnTo>
                    <a:lnTo>
                      <a:pt x="135" y="495"/>
                    </a:lnTo>
                    <a:lnTo>
                      <a:pt x="135" y="496"/>
                    </a:lnTo>
                    <a:lnTo>
                      <a:pt x="134" y="496"/>
                    </a:lnTo>
                    <a:lnTo>
                      <a:pt x="132" y="505"/>
                    </a:lnTo>
                    <a:lnTo>
                      <a:pt x="127" y="508"/>
                    </a:lnTo>
                    <a:lnTo>
                      <a:pt x="120" y="504"/>
                    </a:lnTo>
                    <a:lnTo>
                      <a:pt x="120" y="504"/>
                    </a:lnTo>
                    <a:lnTo>
                      <a:pt x="120" y="504"/>
                    </a:lnTo>
                    <a:lnTo>
                      <a:pt x="108" y="506"/>
                    </a:lnTo>
                    <a:lnTo>
                      <a:pt x="108" y="506"/>
                    </a:lnTo>
                    <a:lnTo>
                      <a:pt x="108" y="506"/>
                    </a:lnTo>
                    <a:lnTo>
                      <a:pt x="94" y="517"/>
                    </a:lnTo>
                    <a:lnTo>
                      <a:pt x="94" y="517"/>
                    </a:lnTo>
                    <a:lnTo>
                      <a:pt x="94" y="517"/>
                    </a:lnTo>
                    <a:lnTo>
                      <a:pt x="86" y="528"/>
                    </a:lnTo>
                    <a:lnTo>
                      <a:pt x="78" y="534"/>
                    </a:lnTo>
                    <a:lnTo>
                      <a:pt x="70" y="533"/>
                    </a:lnTo>
                    <a:lnTo>
                      <a:pt x="70" y="533"/>
                    </a:lnTo>
                    <a:lnTo>
                      <a:pt x="70" y="533"/>
                    </a:lnTo>
                    <a:lnTo>
                      <a:pt x="60" y="538"/>
                    </a:lnTo>
                    <a:lnTo>
                      <a:pt x="60" y="538"/>
                    </a:lnTo>
                    <a:lnTo>
                      <a:pt x="60" y="538"/>
                    </a:lnTo>
                    <a:lnTo>
                      <a:pt x="55" y="547"/>
                    </a:lnTo>
                    <a:lnTo>
                      <a:pt x="55" y="547"/>
                    </a:lnTo>
                    <a:lnTo>
                      <a:pt x="55" y="547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7" y="553"/>
                    </a:lnTo>
                    <a:lnTo>
                      <a:pt x="70" y="549"/>
                    </a:lnTo>
                    <a:lnTo>
                      <a:pt x="70" y="549"/>
                    </a:lnTo>
                    <a:lnTo>
                      <a:pt x="70" y="549"/>
                    </a:lnTo>
                    <a:lnTo>
                      <a:pt x="80" y="541"/>
                    </a:lnTo>
                    <a:lnTo>
                      <a:pt x="80" y="540"/>
                    </a:lnTo>
                    <a:lnTo>
                      <a:pt x="80" y="540"/>
                    </a:lnTo>
                    <a:lnTo>
                      <a:pt x="83" y="536"/>
                    </a:lnTo>
                    <a:lnTo>
                      <a:pt x="88" y="536"/>
                    </a:lnTo>
                    <a:lnTo>
                      <a:pt x="88" y="536"/>
                    </a:lnTo>
                    <a:lnTo>
                      <a:pt x="88" y="536"/>
                    </a:lnTo>
                    <a:lnTo>
                      <a:pt x="105" y="527"/>
                    </a:lnTo>
                    <a:lnTo>
                      <a:pt x="105" y="527"/>
                    </a:lnTo>
                    <a:lnTo>
                      <a:pt x="105" y="527"/>
                    </a:lnTo>
                    <a:lnTo>
                      <a:pt x="108" y="516"/>
                    </a:lnTo>
                    <a:lnTo>
                      <a:pt x="113" y="517"/>
                    </a:lnTo>
                    <a:lnTo>
                      <a:pt x="117" y="521"/>
                    </a:lnTo>
                    <a:lnTo>
                      <a:pt x="117" y="521"/>
                    </a:lnTo>
                    <a:lnTo>
                      <a:pt x="117" y="521"/>
                    </a:lnTo>
                    <a:lnTo>
                      <a:pt x="126" y="521"/>
                    </a:lnTo>
                    <a:lnTo>
                      <a:pt x="126" y="521"/>
                    </a:lnTo>
                    <a:lnTo>
                      <a:pt x="126" y="521"/>
                    </a:lnTo>
                    <a:lnTo>
                      <a:pt x="143" y="512"/>
                    </a:lnTo>
                    <a:lnTo>
                      <a:pt x="153" y="506"/>
                    </a:lnTo>
                    <a:lnTo>
                      <a:pt x="165" y="502"/>
                    </a:lnTo>
                    <a:lnTo>
                      <a:pt x="165" y="502"/>
                    </a:lnTo>
                    <a:lnTo>
                      <a:pt x="165" y="502"/>
                    </a:lnTo>
                    <a:lnTo>
                      <a:pt x="166" y="497"/>
                    </a:lnTo>
                    <a:lnTo>
                      <a:pt x="194" y="478"/>
                    </a:lnTo>
                    <a:lnTo>
                      <a:pt x="202" y="472"/>
                    </a:lnTo>
                    <a:lnTo>
                      <a:pt x="202" y="472"/>
                    </a:lnTo>
                    <a:lnTo>
                      <a:pt x="202" y="472"/>
                    </a:lnTo>
                    <a:lnTo>
                      <a:pt x="202" y="463"/>
                    </a:lnTo>
                    <a:lnTo>
                      <a:pt x="217" y="452"/>
                    </a:lnTo>
                    <a:lnTo>
                      <a:pt x="229" y="444"/>
                    </a:lnTo>
                    <a:lnTo>
                      <a:pt x="243" y="437"/>
                    </a:lnTo>
                    <a:lnTo>
                      <a:pt x="243" y="437"/>
                    </a:lnTo>
                    <a:lnTo>
                      <a:pt x="243" y="437"/>
                    </a:lnTo>
                    <a:lnTo>
                      <a:pt x="246" y="424"/>
                    </a:lnTo>
                    <a:lnTo>
                      <a:pt x="253" y="421"/>
                    </a:lnTo>
                    <a:lnTo>
                      <a:pt x="254" y="421"/>
                    </a:lnTo>
                    <a:lnTo>
                      <a:pt x="254" y="421"/>
                    </a:lnTo>
                    <a:lnTo>
                      <a:pt x="253" y="407"/>
                    </a:lnTo>
                    <a:lnTo>
                      <a:pt x="253" y="406"/>
                    </a:lnTo>
                    <a:lnTo>
                      <a:pt x="253" y="406"/>
                    </a:lnTo>
                    <a:lnTo>
                      <a:pt x="244" y="406"/>
                    </a:lnTo>
                    <a:lnTo>
                      <a:pt x="243" y="401"/>
                    </a:lnTo>
                    <a:lnTo>
                      <a:pt x="252" y="390"/>
                    </a:lnTo>
                    <a:lnTo>
                      <a:pt x="262" y="390"/>
                    </a:lnTo>
                    <a:lnTo>
                      <a:pt x="262" y="390"/>
                    </a:lnTo>
                    <a:lnTo>
                      <a:pt x="263" y="390"/>
                    </a:lnTo>
                    <a:lnTo>
                      <a:pt x="272" y="380"/>
                    </a:lnTo>
                    <a:lnTo>
                      <a:pt x="272" y="380"/>
                    </a:lnTo>
                    <a:lnTo>
                      <a:pt x="272" y="380"/>
                    </a:lnTo>
                    <a:lnTo>
                      <a:pt x="269" y="369"/>
                    </a:lnTo>
                    <a:lnTo>
                      <a:pt x="302" y="331"/>
                    </a:lnTo>
                    <a:lnTo>
                      <a:pt x="314" y="332"/>
                    </a:lnTo>
                    <a:lnTo>
                      <a:pt x="314" y="332"/>
                    </a:lnTo>
                    <a:lnTo>
                      <a:pt x="314" y="332"/>
                    </a:lnTo>
                    <a:lnTo>
                      <a:pt x="320" y="324"/>
                    </a:lnTo>
                    <a:lnTo>
                      <a:pt x="326" y="324"/>
                    </a:lnTo>
                    <a:lnTo>
                      <a:pt x="322" y="341"/>
                    </a:lnTo>
                    <a:lnTo>
                      <a:pt x="312" y="340"/>
                    </a:lnTo>
                    <a:lnTo>
                      <a:pt x="312" y="340"/>
                    </a:lnTo>
                    <a:lnTo>
                      <a:pt x="311" y="340"/>
                    </a:lnTo>
                    <a:lnTo>
                      <a:pt x="294" y="353"/>
                    </a:lnTo>
                    <a:lnTo>
                      <a:pt x="293" y="353"/>
                    </a:lnTo>
                    <a:lnTo>
                      <a:pt x="293" y="353"/>
                    </a:lnTo>
                    <a:lnTo>
                      <a:pt x="295" y="360"/>
                    </a:lnTo>
                    <a:lnTo>
                      <a:pt x="284" y="383"/>
                    </a:lnTo>
                    <a:lnTo>
                      <a:pt x="284" y="383"/>
                    </a:lnTo>
                    <a:lnTo>
                      <a:pt x="284" y="383"/>
                    </a:lnTo>
                    <a:lnTo>
                      <a:pt x="286" y="388"/>
                    </a:lnTo>
                    <a:lnTo>
                      <a:pt x="286" y="389"/>
                    </a:lnTo>
                    <a:lnTo>
                      <a:pt x="286" y="389"/>
                    </a:lnTo>
                    <a:lnTo>
                      <a:pt x="290" y="388"/>
                    </a:lnTo>
                    <a:lnTo>
                      <a:pt x="293" y="390"/>
                    </a:lnTo>
                    <a:lnTo>
                      <a:pt x="290" y="392"/>
                    </a:lnTo>
                    <a:lnTo>
                      <a:pt x="285" y="395"/>
                    </a:lnTo>
                    <a:lnTo>
                      <a:pt x="284" y="395"/>
                    </a:lnTo>
                    <a:lnTo>
                      <a:pt x="284" y="395"/>
                    </a:lnTo>
                    <a:lnTo>
                      <a:pt x="283" y="400"/>
                    </a:lnTo>
                    <a:lnTo>
                      <a:pt x="282" y="400"/>
                    </a:lnTo>
                    <a:lnTo>
                      <a:pt x="283" y="400"/>
                    </a:lnTo>
                    <a:lnTo>
                      <a:pt x="298" y="400"/>
                    </a:lnTo>
                    <a:lnTo>
                      <a:pt x="298" y="400"/>
                    </a:lnTo>
                    <a:lnTo>
                      <a:pt x="298" y="400"/>
                    </a:lnTo>
                    <a:lnTo>
                      <a:pt x="317" y="390"/>
                    </a:lnTo>
                    <a:lnTo>
                      <a:pt x="317" y="390"/>
                    </a:lnTo>
                    <a:lnTo>
                      <a:pt x="317" y="390"/>
                    </a:lnTo>
                    <a:lnTo>
                      <a:pt x="326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7"/>
                    </a:lnTo>
                    <a:lnTo>
                      <a:pt x="349" y="363"/>
                    </a:lnTo>
                    <a:lnTo>
                      <a:pt x="349" y="363"/>
                    </a:lnTo>
                    <a:lnTo>
                      <a:pt x="349" y="363"/>
                    </a:lnTo>
                    <a:lnTo>
                      <a:pt x="347" y="356"/>
                    </a:lnTo>
                    <a:lnTo>
                      <a:pt x="349" y="353"/>
                    </a:lnTo>
                    <a:lnTo>
                      <a:pt x="349" y="353"/>
                    </a:lnTo>
                    <a:lnTo>
                      <a:pt x="349" y="353"/>
                    </a:lnTo>
                    <a:lnTo>
                      <a:pt x="343" y="350"/>
                    </a:lnTo>
                    <a:lnTo>
                      <a:pt x="356" y="338"/>
                    </a:lnTo>
                    <a:lnTo>
                      <a:pt x="360" y="339"/>
                    </a:lnTo>
                    <a:lnTo>
                      <a:pt x="357" y="346"/>
                    </a:lnTo>
                    <a:lnTo>
                      <a:pt x="357" y="346"/>
                    </a:lnTo>
                    <a:lnTo>
                      <a:pt x="357" y="346"/>
                    </a:lnTo>
                    <a:lnTo>
                      <a:pt x="365" y="346"/>
                    </a:lnTo>
                    <a:lnTo>
                      <a:pt x="365" y="346"/>
                    </a:lnTo>
                    <a:lnTo>
                      <a:pt x="365" y="346"/>
                    </a:lnTo>
                    <a:lnTo>
                      <a:pt x="377" y="342"/>
                    </a:lnTo>
                    <a:lnTo>
                      <a:pt x="380" y="351"/>
                    </a:lnTo>
                    <a:lnTo>
                      <a:pt x="380" y="351"/>
                    </a:lnTo>
                    <a:lnTo>
                      <a:pt x="380" y="351"/>
                    </a:lnTo>
                    <a:lnTo>
                      <a:pt x="398" y="361"/>
                    </a:lnTo>
                    <a:lnTo>
                      <a:pt x="398" y="361"/>
                    </a:lnTo>
                    <a:lnTo>
                      <a:pt x="398" y="361"/>
                    </a:lnTo>
                    <a:lnTo>
                      <a:pt x="408" y="359"/>
                    </a:lnTo>
                    <a:lnTo>
                      <a:pt x="411" y="362"/>
                    </a:lnTo>
                    <a:lnTo>
                      <a:pt x="414" y="376"/>
                    </a:lnTo>
                    <a:lnTo>
                      <a:pt x="414" y="376"/>
                    </a:lnTo>
                    <a:lnTo>
                      <a:pt x="415" y="376"/>
                    </a:lnTo>
                    <a:lnTo>
                      <a:pt x="437" y="376"/>
                    </a:lnTo>
                    <a:lnTo>
                      <a:pt x="446" y="376"/>
                    </a:lnTo>
                    <a:lnTo>
                      <a:pt x="453" y="379"/>
                    </a:lnTo>
                    <a:lnTo>
                      <a:pt x="453" y="379"/>
                    </a:lnTo>
                    <a:lnTo>
                      <a:pt x="453" y="379"/>
                    </a:lnTo>
                    <a:lnTo>
                      <a:pt x="470" y="379"/>
                    </a:lnTo>
                    <a:lnTo>
                      <a:pt x="475" y="383"/>
                    </a:lnTo>
                    <a:lnTo>
                      <a:pt x="475" y="383"/>
                    </a:lnTo>
                    <a:lnTo>
                      <a:pt x="475" y="383"/>
                    </a:lnTo>
                    <a:lnTo>
                      <a:pt x="492" y="386"/>
                    </a:lnTo>
                    <a:lnTo>
                      <a:pt x="492" y="386"/>
                    </a:lnTo>
                    <a:lnTo>
                      <a:pt x="492" y="386"/>
                    </a:lnTo>
                    <a:lnTo>
                      <a:pt x="502" y="381"/>
                    </a:lnTo>
                    <a:lnTo>
                      <a:pt x="503" y="395"/>
                    </a:lnTo>
                    <a:lnTo>
                      <a:pt x="503" y="396"/>
                    </a:lnTo>
                    <a:lnTo>
                      <a:pt x="503" y="396"/>
                    </a:lnTo>
                    <a:lnTo>
                      <a:pt x="526" y="404"/>
                    </a:lnTo>
                    <a:lnTo>
                      <a:pt x="531" y="417"/>
                    </a:lnTo>
                    <a:lnTo>
                      <a:pt x="531" y="417"/>
                    </a:lnTo>
                    <a:lnTo>
                      <a:pt x="531" y="417"/>
                    </a:lnTo>
                    <a:lnTo>
                      <a:pt x="541" y="428"/>
                    </a:lnTo>
                    <a:lnTo>
                      <a:pt x="542" y="429"/>
                    </a:lnTo>
                    <a:lnTo>
                      <a:pt x="542" y="429"/>
                    </a:lnTo>
                    <a:lnTo>
                      <a:pt x="563" y="428"/>
                    </a:lnTo>
                    <a:lnTo>
                      <a:pt x="564" y="428"/>
                    </a:lnTo>
                    <a:lnTo>
                      <a:pt x="563" y="427"/>
                    </a:lnTo>
                    <a:lnTo>
                      <a:pt x="557" y="420"/>
                    </a:lnTo>
                    <a:lnTo>
                      <a:pt x="559" y="417"/>
                    </a:lnTo>
                    <a:lnTo>
                      <a:pt x="564" y="417"/>
                    </a:lnTo>
                    <a:lnTo>
                      <a:pt x="572" y="425"/>
                    </a:lnTo>
                    <a:lnTo>
                      <a:pt x="572" y="426"/>
                    </a:lnTo>
                    <a:lnTo>
                      <a:pt x="572" y="426"/>
                    </a:lnTo>
                    <a:lnTo>
                      <a:pt x="576" y="426"/>
                    </a:lnTo>
                    <a:lnTo>
                      <a:pt x="577" y="426"/>
                    </a:lnTo>
                    <a:lnTo>
                      <a:pt x="577" y="425"/>
                    </a:lnTo>
                    <a:lnTo>
                      <a:pt x="580" y="412"/>
                    </a:lnTo>
                    <a:lnTo>
                      <a:pt x="585" y="423"/>
                    </a:lnTo>
                    <a:lnTo>
                      <a:pt x="585" y="423"/>
                    </a:lnTo>
                    <a:lnTo>
                      <a:pt x="585" y="423"/>
                    </a:lnTo>
                    <a:lnTo>
                      <a:pt x="593" y="425"/>
                    </a:lnTo>
                    <a:lnTo>
                      <a:pt x="600" y="430"/>
                    </a:lnTo>
                    <a:lnTo>
                      <a:pt x="609" y="452"/>
                    </a:lnTo>
                    <a:lnTo>
                      <a:pt x="612" y="468"/>
                    </a:lnTo>
                    <a:lnTo>
                      <a:pt x="612" y="468"/>
                    </a:lnTo>
                    <a:lnTo>
                      <a:pt x="612" y="468"/>
                    </a:lnTo>
                    <a:lnTo>
                      <a:pt x="621" y="476"/>
                    </a:lnTo>
                    <a:lnTo>
                      <a:pt x="621" y="476"/>
                    </a:lnTo>
                    <a:lnTo>
                      <a:pt x="621" y="476"/>
                    </a:lnTo>
                    <a:lnTo>
                      <a:pt x="627" y="479"/>
                    </a:lnTo>
                    <a:lnTo>
                      <a:pt x="629" y="494"/>
                    </a:lnTo>
                    <a:lnTo>
                      <a:pt x="629" y="494"/>
                    </a:lnTo>
                    <a:lnTo>
                      <a:pt x="629" y="494"/>
                    </a:lnTo>
                    <a:lnTo>
                      <a:pt x="635" y="503"/>
                    </a:lnTo>
                    <a:lnTo>
                      <a:pt x="636" y="511"/>
                    </a:lnTo>
                    <a:lnTo>
                      <a:pt x="636" y="512"/>
                    </a:lnTo>
                    <a:lnTo>
                      <a:pt x="636" y="512"/>
                    </a:lnTo>
                    <a:lnTo>
                      <a:pt x="640" y="513"/>
                    </a:lnTo>
                    <a:lnTo>
                      <a:pt x="642" y="518"/>
                    </a:lnTo>
                    <a:lnTo>
                      <a:pt x="642" y="519"/>
                    </a:lnTo>
                    <a:lnTo>
                      <a:pt x="643" y="519"/>
                    </a:lnTo>
                    <a:lnTo>
                      <a:pt x="653" y="521"/>
                    </a:lnTo>
                    <a:lnTo>
                      <a:pt x="656" y="534"/>
                    </a:lnTo>
                    <a:lnTo>
                      <a:pt x="656" y="534"/>
                    </a:lnTo>
                    <a:lnTo>
                      <a:pt x="656" y="534"/>
                    </a:lnTo>
                    <a:lnTo>
                      <a:pt x="660" y="534"/>
                    </a:lnTo>
                    <a:lnTo>
                      <a:pt x="667" y="536"/>
                    </a:lnTo>
                    <a:lnTo>
                      <a:pt x="667" y="536"/>
                    </a:lnTo>
                    <a:lnTo>
                      <a:pt x="668" y="535"/>
                    </a:lnTo>
                    <a:lnTo>
                      <a:pt x="673" y="530"/>
                    </a:lnTo>
                    <a:lnTo>
                      <a:pt x="673" y="530"/>
                    </a:lnTo>
                    <a:lnTo>
                      <a:pt x="673" y="529"/>
                    </a:lnTo>
                    <a:lnTo>
                      <a:pt x="671" y="516"/>
                    </a:lnTo>
                    <a:lnTo>
                      <a:pt x="674" y="501"/>
                    </a:lnTo>
                    <a:lnTo>
                      <a:pt x="674" y="501"/>
                    </a:lnTo>
                    <a:lnTo>
                      <a:pt x="674" y="501"/>
                    </a:lnTo>
                    <a:lnTo>
                      <a:pt x="651" y="487"/>
                    </a:lnTo>
                    <a:lnTo>
                      <a:pt x="637" y="473"/>
                    </a:lnTo>
                    <a:lnTo>
                      <a:pt x="615" y="427"/>
                    </a:lnTo>
                    <a:lnTo>
                      <a:pt x="615" y="427"/>
                    </a:lnTo>
                    <a:lnTo>
                      <a:pt x="615" y="426"/>
                    </a:lnTo>
                    <a:lnTo>
                      <a:pt x="604" y="419"/>
                    </a:lnTo>
                    <a:lnTo>
                      <a:pt x="591" y="397"/>
                    </a:lnTo>
                    <a:lnTo>
                      <a:pt x="591" y="396"/>
                    </a:lnTo>
                    <a:lnTo>
                      <a:pt x="591" y="396"/>
                    </a:lnTo>
                    <a:lnTo>
                      <a:pt x="577" y="387"/>
                    </a:lnTo>
                    <a:lnTo>
                      <a:pt x="577" y="387"/>
                    </a:lnTo>
                    <a:lnTo>
                      <a:pt x="577" y="387"/>
                    </a:lnTo>
                    <a:lnTo>
                      <a:pt x="563" y="390"/>
                    </a:lnTo>
                    <a:lnTo>
                      <a:pt x="563" y="390"/>
                    </a:lnTo>
                    <a:lnTo>
                      <a:pt x="563" y="390"/>
                    </a:lnTo>
                    <a:lnTo>
                      <a:pt x="550" y="404"/>
                    </a:lnTo>
                    <a:lnTo>
                      <a:pt x="542" y="404"/>
                    </a:lnTo>
                    <a:lnTo>
                      <a:pt x="515" y="366"/>
                    </a:lnTo>
                    <a:lnTo>
                      <a:pt x="507" y="357"/>
                    </a:lnTo>
                    <a:lnTo>
                      <a:pt x="507" y="356"/>
                    </a:lnTo>
                    <a:lnTo>
                      <a:pt x="506" y="357"/>
                    </a:lnTo>
                    <a:lnTo>
                      <a:pt x="500" y="361"/>
                    </a:lnTo>
                    <a:lnTo>
                      <a:pt x="499" y="361"/>
                    </a:lnTo>
                    <a:lnTo>
                      <a:pt x="499" y="361"/>
                    </a:lnTo>
                    <a:lnTo>
                      <a:pt x="497" y="372"/>
                    </a:lnTo>
                    <a:lnTo>
                      <a:pt x="477" y="360"/>
                    </a:lnTo>
                    <a:lnTo>
                      <a:pt x="477" y="51"/>
                    </a:lnTo>
                    <a:lnTo>
                      <a:pt x="477" y="50"/>
                    </a:lnTo>
                    <a:lnTo>
                      <a:pt x="477" y="50"/>
                    </a:lnTo>
                    <a:lnTo>
                      <a:pt x="457" y="43"/>
                    </a:lnTo>
                    <a:lnTo>
                      <a:pt x="450" y="41"/>
                    </a:lnTo>
                    <a:lnTo>
                      <a:pt x="445" y="38"/>
                    </a:lnTo>
                    <a:lnTo>
                      <a:pt x="445" y="38"/>
                    </a:lnTo>
                    <a:lnTo>
                      <a:pt x="445" y="38"/>
                    </a:lnTo>
                    <a:lnTo>
                      <a:pt x="430" y="37"/>
                    </a:lnTo>
                    <a:lnTo>
                      <a:pt x="430" y="37"/>
                    </a:lnTo>
                    <a:lnTo>
                      <a:pt x="430" y="37"/>
                    </a:lnTo>
                    <a:lnTo>
                      <a:pt x="407" y="41"/>
                    </a:lnTo>
                    <a:lnTo>
                      <a:pt x="386" y="34"/>
                    </a:lnTo>
                    <a:lnTo>
                      <a:pt x="386" y="34"/>
                    </a:lnTo>
                    <a:lnTo>
                      <a:pt x="386" y="34"/>
                    </a:lnTo>
                    <a:lnTo>
                      <a:pt x="374" y="34"/>
                    </a:lnTo>
                    <a:lnTo>
                      <a:pt x="374" y="34"/>
                    </a:lnTo>
                    <a:lnTo>
                      <a:pt x="374" y="34"/>
                    </a:lnTo>
                    <a:lnTo>
                      <a:pt x="369" y="35"/>
                    </a:lnTo>
                    <a:lnTo>
                      <a:pt x="348" y="31"/>
                    </a:lnTo>
                    <a:lnTo>
                      <a:pt x="335" y="25"/>
                    </a:lnTo>
                    <a:lnTo>
                      <a:pt x="335" y="25"/>
                    </a:lnTo>
                    <a:lnTo>
                      <a:pt x="335" y="25"/>
                    </a:lnTo>
                    <a:lnTo>
                      <a:pt x="319" y="24"/>
                    </a:lnTo>
                    <a:lnTo>
                      <a:pt x="319" y="24"/>
                    </a:lnTo>
                    <a:lnTo>
                      <a:pt x="319" y="24"/>
                    </a:lnTo>
                    <a:lnTo>
                      <a:pt x="300" y="27"/>
                    </a:lnTo>
                    <a:lnTo>
                      <a:pt x="288" y="29"/>
                    </a:lnTo>
                    <a:lnTo>
                      <a:pt x="280" y="27"/>
                    </a:lnTo>
                    <a:lnTo>
                      <a:pt x="287" y="23"/>
                    </a:lnTo>
                    <a:lnTo>
                      <a:pt x="288" y="22"/>
                    </a:lnTo>
                    <a:lnTo>
                      <a:pt x="286" y="22"/>
                    </a:lnTo>
                    <a:lnTo>
                      <a:pt x="269" y="19"/>
                    </a:lnTo>
                    <a:lnTo>
                      <a:pt x="274" y="14"/>
                    </a:lnTo>
                    <a:lnTo>
                      <a:pt x="275" y="13"/>
                    </a:lnTo>
                    <a:lnTo>
                      <a:pt x="274" y="13"/>
                    </a:lnTo>
                    <a:lnTo>
                      <a:pt x="258" y="13"/>
                    </a:lnTo>
                    <a:lnTo>
                      <a:pt x="257" y="13"/>
                    </a:lnTo>
                    <a:lnTo>
                      <a:pt x="257" y="13"/>
                    </a:lnTo>
                    <a:lnTo>
                      <a:pt x="245" y="16"/>
                    </a:lnTo>
                    <a:lnTo>
                      <a:pt x="231" y="9"/>
                    </a:lnTo>
                    <a:lnTo>
                      <a:pt x="231" y="9"/>
                    </a:lnTo>
                    <a:lnTo>
                      <a:pt x="231" y="9"/>
                    </a:lnTo>
                    <a:lnTo>
                      <a:pt x="223" y="10"/>
                    </a:lnTo>
                    <a:lnTo>
                      <a:pt x="222" y="10"/>
                    </a:lnTo>
                    <a:lnTo>
                      <a:pt x="222" y="10"/>
                    </a:lnTo>
                    <a:lnTo>
                      <a:pt x="220" y="15"/>
                    </a:lnTo>
                    <a:lnTo>
                      <a:pt x="214" y="15"/>
                    </a:lnTo>
                    <a:lnTo>
                      <a:pt x="206" y="11"/>
                    </a:lnTo>
                    <a:lnTo>
                      <a:pt x="217" y="6"/>
                    </a:lnTo>
                    <a:lnTo>
                      <a:pt x="219" y="6"/>
                    </a:lnTo>
                    <a:lnTo>
                      <a:pt x="217" y="5"/>
                    </a:lnTo>
                    <a:lnTo>
                      <a:pt x="209" y="5"/>
                    </a:lnTo>
                    <a:lnTo>
                      <a:pt x="200" y="1"/>
                    </a:lnTo>
                    <a:lnTo>
                      <a:pt x="200" y="0"/>
                    </a:lnTo>
                    <a:lnTo>
                      <a:pt x="20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" name="Freeform 2007"/>
              <p:cNvSpPr>
                <a:spLocks/>
              </p:cNvSpPr>
              <p:nvPr/>
            </p:nvSpPr>
            <p:spPr bwMode="gray">
              <a:xfrm>
                <a:off x="493" y="696"/>
                <a:ext cx="1504" cy="885"/>
              </a:xfrm>
              <a:custGeom>
                <a:avLst/>
                <a:gdLst>
                  <a:gd name="T0" fmla="*/ 969 w 1708"/>
                  <a:gd name="T1" fmla="*/ 829 h 1004"/>
                  <a:gd name="T2" fmla="*/ 314 w 1708"/>
                  <a:gd name="T3" fmla="*/ 764 h 1004"/>
                  <a:gd name="T4" fmla="*/ 236 w 1708"/>
                  <a:gd name="T5" fmla="*/ 697 h 1004"/>
                  <a:gd name="T6" fmla="*/ 221 w 1708"/>
                  <a:gd name="T7" fmla="*/ 625 h 1004"/>
                  <a:gd name="T8" fmla="*/ 83 w 1708"/>
                  <a:gd name="T9" fmla="*/ 484 h 1004"/>
                  <a:gd name="T10" fmla="*/ 34 w 1708"/>
                  <a:gd name="T11" fmla="*/ 83 h 1004"/>
                  <a:gd name="T12" fmla="*/ 112 w 1708"/>
                  <a:gd name="T13" fmla="*/ 90 h 1004"/>
                  <a:gd name="T14" fmla="*/ 202 w 1708"/>
                  <a:gd name="T15" fmla="*/ 69 h 1004"/>
                  <a:gd name="T16" fmla="*/ 161 w 1708"/>
                  <a:gd name="T17" fmla="*/ 97 h 1004"/>
                  <a:gd name="T18" fmla="*/ 242 w 1708"/>
                  <a:gd name="T19" fmla="*/ 74 h 1004"/>
                  <a:gd name="T20" fmla="*/ 313 w 1708"/>
                  <a:gd name="T21" fmla="*/ 89 h 1004"/>
                  <a:gd name="T22" fmla="*/ 335 w 1708"/>
                  <a:gd name="T23" fmla="*/ 88 h 1004"/>
                  <a:gd name="T24" fmla="*/ 487 w 1708"/>
                  <a:gd name="T25" fmla="*/ 102 h 1004"/>
                  <a:gd name="T26" fmla="*/ 535 w 1708"/>
                  <a:gd name="T27" fmla="*/ 136 h 1004"/>
                  <a:gd name="T28" fmla="*/ 655 w 1708"/>
                  <a:gd name="T29" fmla="*/ 159 h 1004"/>
                  <a:gd name="T30" fmla="*/ 703 w 1708"/>
                  <a:gd name="T31" fmla="*/ 115 h 1004"/>
                  <a:gd name="T32" fmla="*/ 803 w 1708"/>
                  <a:gd name="T33" fmla="*/ 137 h 1004"/>
                  <a:gd name="T34" fmla="*/ 904 w 1708"/>
                  <a:gd name="T35" fmla="*/ 133 h 1004"/>
                  <a:gd name="T36" fmla="*/ 951 w 1708"/>
                  <a:gd name="T37" fmla="*/ 114 h 1004"/>
                  <a:gd name="T38" fmla="*/ 931 w 1708"/>
                  <a:gd name="T39" fmla="*/ 81 h 1004"/>
                  <a:gd name="T40" fmla="*/ 892 w 1708"/>
                  <a:gd name="T41" fmla="*/ 40 h 1004"/>
                  <a:gd name="T42" fmla="*/ 941 w 1708"/>
                  <a:gd name="T43" fmla="*/ 6 h 1004"/>
                  <a:gd name="T44" fmla="*/ 978 w 1708"/>
                  <a:gd name="T45" fmla="*/ 66 h 1004"/>
                  <a:gd name="T46" fmla="*/ 1021 w 1708"/>
                  <a:gd name="T47" fmla="*/ 119 h 1004"/>
                  <a:gd name="T48" fmla="*/ 1060 w 1708"/>
                  <a:gd name="T49" fmla="*/ 139 h 1004"/>
                  <a:gd name="T50" fmla="*/ 1125 w 1708"/>
                  <a:gd name="T51" fmla="*/ 96 h 1004"/>
                  <a:gd name="T52" fmla="*/ 1178 w 1708"/>
                  <a:gd name="T53" fmla="*/ 86 h 1004"/>
                  <a:gd name="T54" fmla="*/ 1192 w 1708"/>
                  <a:gd name="T55" fmla="*/ 132 h 1004"/>
                  <a:gd name="T56" fmla="*/ 1128 w 1708"/>
                  <a:gd name="T57" fmla="*/ 164 h 1004"/>
                  <a:gd name="T58" fmla="*/ 1099 w 1708"/>
                  <a:gd name="T59" fmla="*/ 187 h 1004"/>
                  <a:gd name="T60" fmla="*/ 1051 w 1708"/>
                  <a:gd name="T61" fmla="*/ 231 h 1004"/>
                  <a:gd name="T62" fmla="*/ 1022 w 1708"/>
                  <a:gd name="T63" fmla="*/ 300 h 1004"/>
                  <a:gd name="T64" fmla="*/ 978 w 1708"/>
                  <a:gd name="T65" fmla="*/ 334 h 1004"/>
                  <a:gd name="T66" fmla="*/ 928 w 1708"/>
                  <a:gd name="T67" fmla="*/ 457 h 1004"/>
                  <a:gd name="T68" fmla="*/ 1009 w 1708"/>
                  <a:gd name="T69" fmla="*/ 547 h 1004"/>
                  <a:gd name="T70" fmla="*/ 1114 w 1708"/>
                  <a:gd name="T71" fmla="*/ 608 h 1004"/>
                  <a:gd name="T72" fmla="*/ 1179 w 1708"/>
                  <a:gd name="T73" fmla="*/ 697 h 1004"/>
                  <a:gd name="T74" fmla="*/ 1244 w 1708"/>
                  <a:gd name="T75" fmla="*/ 728 h 1004"/>
                  <a:gd name="T76" fmla="*/ 1248 w 1708"/>
                  <a:gd name="T77" fmla="*/ 623 h 1004"/>
                  <a:gd name="T78" fmla="*/ 1258 w 1708"/>
                  <a:gd name="T79" fmla="*/ 479 h 1004"/>
                  <a:gd name="T80" fmla="*/ 1269 w 1708"/>
                  <a:gd name="T81" fmla="*/ 388 h 1004"/>
                  <a:gd name="T82" fmla="*/ 1347 w 1708"/>
                  <a:gd name="T83" fmla="*/ 353 h 1004"/>
                  <a:gd name="T84" fmla="*/ 1424 w 1708"/>
                  <a:gd name="T85" fmla="*/ 407 h 1004"/>
                  <a:gd name="T86" fmla="*/ 1419 w 1708"/>
                  <a:gd name="T87" fmla="*/ 470 h 1004"/>
                  <a:gd name="T88" fmla="*/ 1439 w 1708"/>
                  <a:gd name="T89" fmla="*/ 484 h 1004"/>
                  <a:gd name="T90" fmla="*/ 1502 w 1708"/>
                  <a:gd name="T91" fmla="*/ 493 h 1004"/>
                  <a:gd name="T92" fmla="*/ 1557 w 1708"/>
                  <a:gd name="T93" fmla="*/ 482 h 1004"/>
                  <a:gd name="T94" fmla="*/ 1595 w 1708"/>
                  <a:gd name="T95" fmla="*/ 585 h 1004"/>
                  <a:gd name="T96" fmla="*/ 1673 w 1708"/>
                  <a:gd name="T97" fmla="*/ 643 h 1004"/>
                  <a:gd name="T98" fmla="*/ 1663 w 1708"/>
                  <a:gd name="T99" fmla="*/ 652 h 1004"/>
                  <a:gd name="T100" fmla="*/ 1700 w 1708"/>
                  <a:gd name="T101" fmla="*/ 722 h 1004"/>
                  <a:gd name="T102" fmla="*/ 1540 w 1708"/>
                  <a:gd name="T103" fmla="*/ 775 h 1004"/>
                  <a:gd name="T104" fmla="*/ 1417 w 1708"/>
                  <a:gd name="T105" fmla="*/ 843 h 1004"/>
                  <a:gd name="T106" fmla="*/ 1480 w 1708"/>
                  <a:gd name="T107" fmla="*/ 811 h 1004"/>
                  <a:gd name="T108" fmla="*/ 1487 w 1708"/>
                  <a:gd name="T109" fmla="*/ 838 h 1004"/>
                  <a:gd name="T110" fmla="*/ 1570 w 1708"/>
                  <a:gd name="T111" fmla="*/ 904 h 1004"/>
                  <a:gd name="T112" fmla="*/ 1543 w 1708"/>
                  <a:gd name="T113" fmla="*/ 927 h 1004"/>
                  <a:gd name="T114" fmla="*/ 1535 w 1708"/>
                  <a:gd name="T115" fmla="*/ 911 h 1004"/>
                  <a:gd name="T116" fmla="*/ 1474 w 1708"/>
                  <a:gd name="T117" fmla="*/ 928 h 1004"/>
                  <a:gd name="T118" fmla="*/ 1320 w 1708"/>
                  <a:gd name="T119" fmla="*/ 924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08" h="1004">
                    <a:moveTo>
                      <a:pt x="1171" y="986"/>
                    </a:moveTo>
                    <a:cubicBezTo>
                      <a:pt x="1182" y="955"/>
                      <a:pt x="1182" y="955"/>
                      <a:pt x="1182" y="955"/>
                    </a:cubicBezTo>
                    <a:cubicBezTo>
                      <a:pt x="1180" y="931"/>
                      <a:pt x="1180" y="931"/>
                      <a:pt x="1180" y="931"/>
                    </a:cubicBezTo>
                    <a:cubicBezTo>
                      <a:pt x="1143" y="895"/>
                      <a:pt x="1143" y="895"/>
                      <a:pt x="1143" y="895"/>
                    </a:cubicBezTo>
                    <a:cubicBezTo>
                      <a:pt x="1129" y="868"/>
                      <a:pt x="1129" y="868"/>
                      <a:pt x="1129" y="868"/>
                    </a:cubicBezTo>
                    <a:cubicBezTo>
                      <a:pt x="1066" y="837"/>
                      <a:pt x="1066" y="837"/>
                      <a:pt x="1066" y="837"/>
                    </a:cubicBezTo>
                    <a:cubicBezTo>
                      <a:pt x="1028" y="840"/>
                      <a:pt x="1028" y="840"/>
                      <a:pt x="1028" y="840"/>
                    </a:cubicBezTo>
                    <a:cubicBezTo>
                      <a:pt x="1012" y="835"/>
                      <a:pt x="1012" y="835"/>
                      <a:pt x="1012" y="835"/>
                    </a:cubicBezTo>
                    <a:cubicBezTo>
                      <a:pt x="988" y="837"/>
                      <a:pt x="988" y="837"/>
                      <a:pt x="988" y="837"/>
                    </a:cubicBezTo>
                    <a:cubicBezTo>
                      <a:pt x="969" y="829"/>
                      <a:pt x="969" y="829"/>
                      <a:pt x="969" y="829"/>
                    </a:cubicBezTo>
                    <a:cubicBezTo>
                      <a:pt x="947" y="825"/>
                      <a:pt x="947" y="825"/>
                      <a:pt x="947" y="825"/>
                    </a:cubicBezTo>
                    <a:cubicBezTo>
                      <a:pt x="930" y="814"/>
                      <a:pt x="930" y="814"/>
                      <a:pt x="930" y="814"/>
                    </a:cubicBezTo>
                    <a:cubicBezTo>
                      <a:pt x="374" y="814"/>
                      <a:pt x="374" y="814"/>
                      <a:pt x="374" y="814"/>
                    </a:cubicBezTo>
                    <a:cubicBezTo>
                      <a:pt x="364" y="809"/>
                      <a:pt x="364" y="809"/>
                      <a:pt x="364" y="809"/>
                    </a:cubicBezTo>
                    <a:cubicBezTo>
                      <a:pt x="353" y="794"/>
                      <a:pt x="353" y="794"/>
                      <a:pt x="353" y="794"/>
                    </a:cubicBezTo>
                    <a:cubicBezTo>
                      <a:pt x="346" y="794"/>
                      <a:pt x="346" y="794"/>
                      <a:pt x="346" y="794"/>
                    </a:cubicBezTo>
                    <a:cubicBezTo>
                      <a:pt x="341" y="783"/>
                      <a:pt x="341" y="783"/>
                      <a:pt x="341" y="783"/>
                    </a:cubicBezTo>
                    <a:cubicBezTo>
                      <a:pt x="330" y="780"/>
                      <a:pt x="330" y="780"/>
                      <a:pt x="330" y="780"/>
                    </a:cubicBezTo>
                    <a:cubicBezTo>
                      <a:pt x="323" y="768"/>
                      <a:pt x="323" y="768"/>
                      <a:pt x="323" y="768"/>
                    </a:cubicBezTo>
                    <a:cubicBezTo>
                      <a:pt x="314" y="764"/>
                      <a:pt x="314" y="764"/>
                      <a:pt x="314" y="764"/>
                    </a:cubicBezTo>
                    <a:cubicBezTo>
                      <a:pt x="300" y="764"/>
                      <a:pt x="300" y="764"/>
                      <a:pt x="300" y="764"/>
                    </a:cubicBezTo>
                    <a:cubicBezTo>
                      <a:pt x="293" y="753"/>
                      <a:pt x="293" y="753"/>
                      <a:pt x="293" y="753"/>
                    </a:cubicBezTo>
                    <a:cubicBezTo>
                      <a:pt x="275" y="749"/>
                      <a:pt x="275" y="749"/>
                      <a:pt x="275" y="749"/>
                    </a:cubicBezTo>
                    <a:cubicBezTo>
                      <a:pt x="264" y="744"/>
                      <a:pt x="264" y="744"/>
                      <a:pt x="264" y="744"/>
                    </a:cubicBezTo>
                    <a:cubicBezTo>
                      <a:pt x="262" y="729"/>
                      <a:pt x="262" y="729"/>
                      <a:pt x="262" y="729"/>
                    </a:cubicBezTo>
                    <a:cubicBezTo>
                      <a:pt x="263" y="714"/>
                      <a:pt x="263" y="714"/>
                      <a:pt x="263" y="714"/>
                    </a:cubicBezTo>
                    <a:cubicBezTo>
                      <a:pt x="259" y="706"/>
                      <a:pt x="259" y="706"/>
                      <a:pt x="259" y="706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46" y="700"/>
                      <a:pt x="246" y="700"/>
                      <a:pt x="246" y="700"/>
                    </a:cubicBezTo>
                    <a:cubicBezTo>
                      <a:pt x="236" y="697"/>
                      <a:pt x="236" y="697"/>
                      <a:pt x="236" y="697"/>
                    </a:cubicBezTo>
                    <a:cubicBezTo>
                      <a:pt x="236" y="687"/>
                      <a:pt x="236" y="687"/>
                      <a:pt x="236" y="687"/>
                    </a:cubicBezTo>
                    <a:cubicBezTo>
                      <a:pt x="242" y="683"/>
                      <a:pt x="242" y="683"/>
                      <a:pt x="242" y="683"/>
                    </a:cubicBezTo>
                    <a:cubicBezTo>
                      <a:pt x="240" y="670"/>
                      <a:pt x="240" y="670"/>
                      <a:pt x="240" y="670"/>
                    </a:cubicBezTo>
                    <a:cubicBezTo>
                      <a:pt x="235" y="671"/>
                      <a:pt x="235" y="671"/>
                      <a:pt x="235" y="671"/>
                    </a:cubicBezTo>
                    <a:cubicBezTo>
                      <a:pt x="230" y="677"/>
                      <a:pt x="230" y="677"/>
                      <a:pt x="230" y="677"/>
                    </a:cubicBezTo>
                    <a:cubicBezTo>
                      <a:pt x="222" y="671"/>
                      <a:pt x="222" y="671"/>
                      <a:pt x="222" y="671"/>
                    </a:cubicBezTo>
                    <a:cubicBezTo>
                      <a:pt x="217" y="660"/>
                      <a:pt x="217" y="660"/>
                      <a:pt x="217" y="660"/>
                    </a:cubicBezTo>
                    <a:cubicBezTo>
                      <a:pt x="215" y="644"/>
                      <a:pt x="215" y="644"/>
                      <a:pt x="215" y="644"/>
                    </a:cubicBezTo>
                    <a:cubicBezTo>
                      <a:pt x="216" y="632"/>
                      <a:pt x="216" y="632"/>
                      <a:pt x="216" y="632"/>
                    </a:cubicBezTo>
                    <a:cubicBezTo>
                      <a:pt x="221" y="625"/>
                      <a:pt x="221" y="625"/>
                      <a:pt x="221" y="625"/>
                    </a:cubicBezTo>
                    <a:cubicBezTo>
                      <a:pt x="219" y="611"/>
                      <a:pt x="219" y="611"/>
                      <a:pt x="219" y="611"/>
                    </a:cubicBezTo>
                    <a:cubicBezTo>
                      <a:pt x="223" y="593"/>
                      <a:pt x="223" y="593"/>
                      <a:pt x="223" y="593"/>
                    </a:cubicBezTo>
                    <a:cubicBezTo>
                      <a:pt x="197" y="577"/>
                      <a:pt x="197" y="577"/>
                      <a:pt x="197" y="577"/>
                    </a:cubicBezTo>
                    <a:cubicBezTo>
                      <a:pt x="181" y="563"/>
                      <a:pt x="181" y="563"/>
                      <a:pt x="181" y="563"/>
                    </a:cubicBezTo>
                    <a:cubicBezTo>
                      <a:pt x="157" y="509"/>
                      <a:pt x="157" y="509"/>
                      <a:pt x="157" y="509"/>
                    </a:cubicBezTo>
                    <a:cubicBezTo>
                      <a:pt x="143" y="500"/>
                      <a:pt x="143" y="500"/>
                      <a:pt x="143" y="500"/>
                    </a:cubicBezTo>
                    <a:cubicBezTo>
                      <a:pt x="128" y="475"/>
                      <a:pt x="128" y="475"/>
                      <a:pt x="128" y="475"/>
                    </a:cubicBezTo>
                    <a:cubicBezTo>
                      <a:pt x="113" y="464"/>
                      <a:pt x="113" y="464"/>
                      <a:pt x="113" y="464"/>
                    </a:cubicBezTo>
                    <a:cubicBezTo>
                      <a:pt x="98" y="468"/>
                      <a:pt x="98" y="468"/>
                      <a:pt x="98" y="468"/>
                    </a:cubicBezTo>
                    <a:cubicBezTo>
                      <a:pt x="83" y="484"/>
                      <a:pt x="83" y="484"/>
                      <a:pt x="83" y="484"/>
                    </a:cubicBezTo>
                    <a:cubicBezTo>
                      <a:pt x="73" y="484"/>
                      <a:pt x="73" y="484"/>
                      <a:pt x="73" y="484"/>
                    </a:cubicBezTo>
                    <a:cubicBezTo>
                      <a:pt x="43" y="441"/>
                      <a:pt x="43" y="441"/>
                      <a:pt x="43" y="441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26" y="435"/>
                      <a:pt x="26" y="435"/>
                      <a:pt x="26" y="435"/>
                    </a:cubicBezTo>
                    <a:cubicBezTo>
                      <a:pt x="22" y="448"/>
                      <a:pt x="22" y="448"/>
                      <a:pt x="22" y="448"/>
                    </a:cubicBezTo>
                    <a:cubicBezTo>
                      <a:pt x="0" y="434"/>
                      <a:pt x="0" y="434"/>
                      <a:pt x="0" y="434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9" y="109"/>
                      <a:pt x="119" y="109"/>
                      <a:pt x="119" y="109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05" y="101"/>
                      <a:pt x="105" y="101"/>
                      <a:pt x="105" y="101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9" y="90"/>
                      <a:pt x="119" y="90"/>
                      <a:pt x="119" y="90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45" y="82"/>
                      <a:pt x="145" y="82"/>
                      <a:pt x="145" y="82"/>
                    </a:cubicBezTo>
                    <a:cubicBezTo>
                      <a:pt x="143" y="86"/>
                      <a:pt x="143" y="86"/>
                      <a:pt x="143" y="86"/>
                    </a:cubicBezTo>
                    <a:cubicBezTo>
                      <a:pt x="156" y="86"/>
                      <a:pt x="156" y="86"/>
                      <a:pt x="156" y="86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73" y="76"/>
                      <a:pt x="173" y="76"/>
                      <a:pt x="173" y="76"/>
                    </a:cubicBezTo>
                    <a:cubicBezTo>
                      <a:pt x="183" y="76"/>
                      <a:pt x="183" y="76"/>
                      <a:pt x="183" y="76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202" y="69"/>
                      <a:pt x="202" y="69"/>
                      <a:pt x="202" y="69"/>
                    </a:cubicBezTo>
                    <a:cubicBezTo>
                      <a:pt x="213" y="63"/>
                      <a:pt x="213" y="63"/>
                      <a:pt x="213" y="63"/>
                    </a:cubicBezTo>
                    <a:cubicBezTo>
                      <a:pt x="218" y="65"/>
                      <a:pt x="218" y="65"/>
                      <a:pt x="218" y="65"/>
                    </a:cubicBezTo>
                    <a:cubicBezTo>
                      <a:pt x="228" y="63"/>
                      <a:pt x="228" y="63"/>
                      <a:pt x="228" y="63"/>
                    </a:cubicBezTo>
                    <a:cubicBezTo>
                      <a:pt x="228" y="68"/>
                      <a:pt x="228" y="68"/>
                      <a:pt x="228" y="68"/>
                    </a:cubicBezTo>
                    <a:cubicBezTo>
                      <a:pt x="201" y="79"/>
                      <a:pt x="201" y="79"/>
                      <a:pt x="201" y="79"/>
                    </a:cubicBezTo>
                    <a:cubicBezTo>
                      <a:pt x="191" y="80"/>
                      <a:pt x="191" y="80"/>
                      <a:pt x="191" y="80"/>
                    </a:cubicBezTo>
                    <a:cubicBezTo>
                      <a:pt x="174" y="86"/>
                      <a:pt x="174" y="86"/>
                      <a:pt x="174" y="86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54" y="100"/>
                      <a:pt x="154" y="100"/>
                      <a:pt x="154" y="10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68" y="104"/>
                      <a:pt x="168" y="104"/>
                      <a:pt x="168" y="104"/>
                    </a:cubicBezTo>
                    <a:cubicBezTo>
                      <a:pt x="173" y="97"/>
                      <a:pt x="173" y="97"/>
                      <a:pt x="173" y="97"/>
                    </a:cubicBezTo>
                    <a:cubicBezTo>
                      <a:pt x="196" y="85"/>
                      <a:pt x="196" y="85"/>
                      <a:pt x="196" y="85"/>
                    </a:cubicBezTo>
                    <a:cubicBezTo>
                      <a:pt x="201" y="87"/>
                      <a:pt x="201" y="87"/>
                      <a:pt x="201" y="87"/>
                    </a:cubicBezTo>
                    <a:cubicBezTo>
                      <a:pt x="213" y="77"/>
                      <a:pt x="213" y="77"/>
                      <a:pt x="213" y="77"/>
                    </a:cubicBezTo>
                    <a:cubicBezTo>
                      <a:pt x="233" y="72"/>
                      <a:pt x="233" y="72"/>
                      <a:pt x="233" y="72"/>
                    </a:cubicBezTo>
                    <a:cubicBezTo>
                      <a:pt x="244" y="69"/>
                      <a:pt x="244" y="69"/>
                      <a:pt x="244" y="69"/>
                    </a:cubicBezTo>
                    <a:cubicBezTo>
                      <a:pt x="242" y="74"/>
                      <a:pt x="242" y="74"/>
                      <a:pt x="242" y="74"/>
                    </a:cubicBezTo>
                    <a:cubicBezTo>
                      <a:pt x="256" y="68"/>
                      <a:pt x="256" y="68"/>
                      <a:pt x="256" y="68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4" y="58"/>
                      <a:pt x="264" y="58"/>
                      <a:pt x="264" y="58"/>
                    </a:cubicBezTo>
                    <a:cubicBezTo>
                      <a:pt x="259" y="54"/>
                      <a:pt x="259" y="54"/>
                      <a:pt x="259" y="54"/>
                    </a:cubicBezTo>
                    <a:cubicBezTo>
                      <a:pt x="259" y="47"/>
                      <a:pt x="259" y="47"/>
                      <a:pt x="259" y="47"/>
                    </a:cubicBezTo>
                    <a:cubicBezTo>
                      <a:pt x="285" y="64"/>
                      <a:pt x="285" y="64"/>
                      <a:pt x="285" y="64"/>
                    </a:cubicBezTo>
                    <a:cubicBezTo>
                      <a:pt x="285" y="75"/>
                      <a:pt x="285" y="75"/>
                      <a:pt x="285" y="75"/>
                    </a:cubicBezTo>
                    <a:cubicBezTo>
                      <a:pt x="300" y="86"/>
                      <a:pt x="300" y="86"/>
                      <a:pt x="300" y="86"/>
                    </a:cubicBezTo>
                    <a:cubicBezTo>
                      <a:pt x="313" y="89"/>
                      <a:pt x="313" y="89"/>
                      <a:pt x="313" y="89"/>
                    </a:cubicBezTo>
                    <a:cubicBezTo>
                      <a:pt x="314" y="79"/>
                      <a:pt x="314" y="79"/>
                      <a:pt x="314" y="79"/>
                    </a:cubicBezTo>
                    <a:cubicBezTo>
                      <a:pt x="318" y="79"/>
                      <a:pt x="318" y="79"/>
                      <a:pt x="318" y="79"/>
                    </a:cubicBezTo>
                    <a:cubicBezTo>
                      <a:pt x="317" y="66"/>
                      <a:pt x="317" y="66"/>
                      <a:pt x="317" y="66"/>
                    </a:cubicBezTo>
                    <a:cubicBezTo>
                      <a:pt x="333" y="62"/>
                      <a:pt x="333" y="62"/>
                      <a:pt x="333" y="62"/>
                    </a:cubicBezTo>
                    <a:cubicBezTo>
                      <a:pt x="336" y="70"/>
                      <a:pt x="336" y="70"/>
                      <a:pt x="336" y="70"/>
                    </a:cubicBezTo>
                    <a:cubicBezTo>
                      <a:pt x="332" y="71"/>
                      <a:pt x="332" y="71"/>
                      <a:pt x="332" y="71"/>
                    </a:cubicBezTo>
                    <a:cubicBezTo>
                      <a:pt x="329" y="75"/>
                      <a:pt x="329" y="75"/>
                      <a:pt x="329" y="75"/>
                    </a:cubicBezTo>
                    <a:cubicBezTo>
                      <a:pt x="341" y="79"/>
                      <a:pt x="341" y="79"/>
                      <a:pt x="341" y="79"/>
                    </a:cubicBezTo>
                    <a:cubicBezTo>
                      <a:pt x="333" y="86"/>
                      <a:pt x="333" y="86"/>
                      <a:pt x="333" y="86"/>
                    </a:cubicBezTo>
                    <a:cubicBezTo>
                      <a:pt x="335" y="88"/>
                      <a:pt x="335" y="88"/>
                      <a:pt x="335" y="88"/>
                    </a:cubicBezTo>
                    <a:cubicBezTo>
                      <a:pt x="350" y="89"/>
                      <a:pt x="350" y="89"/>
                      <a:pt x="350" y="89"/>
                    </a:cubicBezTo>
                    <a:cubicBezTo>
                      <a:pt x="363" y="81"/>
                      <a:pt x="363" y="81"/>
                      <a:pt x="363" y="81"/>
                    </a:cubicBezTo>
                    <a:cubicBezTo>
                      <a:pt x="363" y="73"/>
                      <a:pt x="363" y="73"/>
                      <a:pt x="363" y="73"/>
                    </a:cubicBezTo>
                    <a:cubicBezTo>
                      <a:pt x="384" y="71"/>
                      <a:pt x="384" y="71"/>
                      <a:pt x="384" y="71"/>
                    </a:cubicBezTo>
                    <a:cubicBezTo>
                      <a:pt x="417" y="87"/>
                      <a:pt x="417" y="87"/>
                      <a:pt x="417" y="87"/>
                    </a:cubicBezTo>
                    <a:cubicBezTo>
                      <a:pt x="426" y="87"/>
                      <a:pt x="426" y="87"/>
                      <a:pt x="426" y="87"/>
                    </a:cubicBezTo>
                    <a:cubicBezTo>
                      <a:pt x="446" y="91"/>
                      <a:pt x="446" y="91"/>
                      <a:pt x="446" y="91"/>
                    </a:cubicBezTo>
                    <a:cubicBezTo>
                      <a:pt x="464" y="99"/>
                      <a:pt x="464" y="99"/>
                      <a:pt x="464" y="99"/>
                    </a:cubicBezTo>
                    <a:cubicBezTo>
                      <a:pt x="474" y="99"/>
                      <a:pt x="474" y="99"/>
                      <a:pt x="474" y="99"/>
                    </a:cubicBezTo>
                    <a:cubicBezTo>
                      <a:pt x="487" y="102"/>
                      <a:pt x="487" y="102"/>
                      <a:pt x="487" y="102"/>
                    </a:cubicBezTo>
                    <a:cubicBezTo>
                      <a:pt x="498" y="102"/>
                      <a:pt x="498" y="102"/>
                      <a:pt x="498" y="102"/>
                    </a:cubicBezTo>
                    <a:cubicBezTo>
                      <a:pt x="501" y="99"/>
                      <a:pt x="501" y="99"/>
                      <a:pt x="501" y="99"/>
                    </a:cubicBezTo>
                    <a:cubicBezTo>
                      <a:pt x="514" y="98"/>
                      <a:pt x="514" y="98"/>
                      <a:pt x="514" y="98"/>
                    </a:cubicBezTo>
                    <a:cubicBezTo>
                      <a:pt x="544" y="118"/>
                      <a:pt x="544" y="118"/>
                      <a:pt x="544" y="118"/>
                    </a:cubicBezTo>
                    <a:cubicBezTo>
                      <a:pt x="528" y="121"/>
                      <a:pt x="528" y="121"/>
                      <a:pt x="528" y="121"/>
                    </a:cubicBezTo>
                    <a:cubicBezTo>
                      <a:pt x="525" y="125"/>
                      <a:pt x="525" y="125"/>
                      <a:pt x="525" y="125"/>
                    </a:cubicBezTo>
                    <a:cubicBezTo>
                      <a:pt x="517" y="127"/>
                      <a:pt x="517" y="127"/>
                      <a:pt x="517" y="127"/>
                    </a:cubicBezTo>
                    <a:cubicBezTo>
                      <a:pt x="513" y="131"/>
                      <a:pt x="513" y="131"/>
                      <a:pt x="513" y="131"/>
                    </a:cubicBezTo>
                    <a:cubicBezTo>
                      <a:pt x="515" y="136"/>
                      <a:pt x="515" y="136"/>
                      <a:pt x="515" y="136"/>
                    </a:cubicBezTo>
                    <a:cubicBezTo>
                      <a:pt x="535" y="136"/>
                      <a:pt x="535" y="136"/>
                      <a:pt x="535" y="136"/>
                    </a:cubicBezTo>
                    <a:cubicBezTo>
                      <a:pt x="545" y="139"/>
                      <a:pt x="545" y="139"/>
                      <a:pt x="545" y="139"/>
                    </a:cubicBezTo>
                    <a:cubicBezTo>
                      <a:pt x="578" y="140"/>
                      <a:pt x="578" y="140"/>
                      <a:pt x="578" y="140"/>
                    </a:cubicBezTo>
                    <a:cubicBezTo>
                      <a:pt x="594" y="139"/>
                      <a:pt x="594" y="139"/>
                      <a:pt x="594" y="139"/>
                    </a:cubicBezTo>
                    <a:cubicBezTo>
                      <a:pt x="621" y="131"/>
                      <a:pt x="621" y="131"/>
                      <a:pt x="621" y="131"/>
                    </a:cubicBezTo>
                    <a:cubicBezTo>
                      <a:pt x="628" y="134"/>
                      <a:pt x="628" y="134"/>
                      <a:pt x="628" y="134"/>
                    </a:cubicBezTo>
                    <a:cubicBezTo>
                      <a:pt x="638" y="137"/>
                      <a:pt x="638" y="137"/>
                      <a:pt x="638" y="137"/>
                    </a:cubicBezTo>
                    <a:cubicBezTo>
                      <a:pt x="646" y="144"/>
                      <a:pt x="646" y="144"/>
                      <a:pt x="646" y="144"/>
                    </a:cubicBezTo>
                    <a:cubicBezTo>
                      <a:pt x="651" y="144"/>
                      <a:pt x="651" y="144"/>
                      <a:pt x="651" y="144"/>
                    </a:cubicBezTo>
                    <a:cubicBezTo>
                      <a:pt x="662" y="153"/>
                      <a:pt x="662" y="153"/>
                      <a:pt x="662" y="153"/>
                    </a:cubicBezTo>
                    <a:cubicBezTo>
                      <a:pt x="655" y="159"/>
                      <a:pt x="655" y="159"/>
                      <a:pt x="655" y="159"/>
                    </a:cubicBezTo>
                    <a:cubicBezTo>
                      <a:pt x="661" y="165"/>
                      <a:pt x="661" y="165"/>
                      <a:pt x="661" y="165"/>
                    </a:cubicBezTo>
                    <a:cubicBezTo>
                      <a:pt x="673" y="170"/>
                      <a:pt x="673" y="170"/>
                      <a:pt x="673" y="170"/>
                    </a:cubicBezTo>
                    <a:cubicBezTo>
                      <a:pt x="673" y="161"/>
                      <a:pt x="673" y="161"/>
                      <a:pt x="673" y="161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65" y="139"/>
                      <a:pt x="665" y="139"/>
                      <a:pt x="665" y="139"/>
                    </a:cubicBezTo>
                    <a:cubicBezTo>
                      <a:pt x="667" y="129"/>
                      <a:pt x="667" y="129"/>
                      <a:pt x="667" y="129"/>
                    </a:cubicBezTo>
                    <a:cubicBezTo>
                      <a:pt x="686" y="128"/>
                      <a:pt x="686" y="128"/>
                      <a:pt x="686" y="128"/>
                    </a:cubicBezTo>
                    <a:cubicBezTo>
                      <a:pt x="702" y="119"/>
                      <a:pt x="702" y="119"/>
                      <a:pt x="702" y="119"/>
                    </a:cubicBezTo>
                    <a:cubicBezTo>
                      <a:pt x="703" y="115"/>
                      <a:pt x="703" y="115"/>
                      <a:pt x="703" y="115"/>
                    </a:cubicBezTo>
                    <a:cubicBezTo>
                      <a:pt x="710" y="113"/>
                      <a:pt x="710" y="113"/>
                      <a:pt x="710" y="113"/>
                    </a:cubicBezTo>
                    <a:cubicBezTo>
                      <a:pt x="715" y="114"/>
                      <a:pt x="715" y="114"/>
                      <a:pt x="715" y="114"/>
                    </a:cubicBezTo>
                    <a:cubicBezTo>
                      <a:pt x="716" y="117"/>
                      <a:pt x="716" y="117"/>
                      <a:pt x="716" y="117"/>
                    </a:cubicBezTo>
                    <a:cubicBezTo>
                      <a:pt x="732" y="127"/>
                      <a:pt x="732" y="127"/>
                      <a:pt x="732" y="127"/>
                    </a:cubicBezTo>
                    <a:cubicBezTo>
                      <a:pt x="740" y="127"/>
                      <a:pt x="740" y="127"/>
                      <a:pt x="740" y="127"/>
                    </a:cubicBezTo>
                    <a:cubicBezTo>
                      <a:pt x="759" y="127"/>
                      <a:pt x="759" y="127"/>
                      <a:pt x="759" y="127"/>
                    </a:cubicBezTo>
                    <a:cubicBezTo>
                      <a:pt x="766" y="135"/>
                      <a:pt x="766" y="135"/>
                      <a:pt x="766" y="135"/>
                    </a:cubicBezTo>
                    <a:cubicBezTo>
                      <a:pt x="785" y="138"/>
                      <a:pt x="785" y="138"/>
                      <a:pt x="785" y="138"/>
                    </a:cubicBezTo>
                    <a:cubicBezTo>
                      <a:pt x="793" y="135"/>
                      <a:pt x="793" y="135"/>
                      <a:pt x="793" y="135"/>
                    </a:cubicBezTo>
                    <a:cubicBezTo>
                      <a:pt x="803" y="137"/>
                      <a:pt x="803" y="137"/>
                      <a:pt x="803" y="137"/>
                    </a:cubicBezTo>
                    <a:cubicBezTo>
                      <a:pt x="826" y="133"/>
                      <a:pt x="826" y="133"/>
                      <a:pt x="826" y="133"/>
                    </a:cubicBezTo>
                    <a:cubicBezTo>
                      <a:pt x="837" y="136"/>
                      <a:pt x="837" y="136"/>
                      <a:pt x="837" y="136"/>
                    </a:cubicBezTo>
                    <a:cubicBezTo>
                      <a:pt x="847" y="137"/>
                      <a:pt x="847" y="137"/>
                      <a:pt x="847" y="137"/>
                    </a:cubicBezTo>
                    <a:cubicBezTo>
                      <a:pt x="853" y="118"/>
                      <a:pt x="853" y="118"/>
                      <a:pt x="853" y="118"/>
                    </a:cubicBezTo>
                    <a:cubicBezTo>
                      <a:pt x="866" y="117"/>
                      <a:pt x="866" y="117"/>
                      <a:pt x="866" y="117"/>
                    </a:cubicBezTo>
                    <a:cubicBezTo>
                      <a:pt x="871" y="115"/>
                      <a:pt x="871" y="115"/>
                      <a:pt x="871" y="115"/>
                    </a:cubicBezTo>
                    <a:cubicBezTo>
                      <a:pt x="881" y="118"/>
                      <a:pt x="881" y="118"/>
                      <a:pt x="881" y="118"/>
                    </a:cubicBezTo>
                    <a:cubicBezTo>
                      <a:pt x="896" y="123"/>
                      <a:pt x="896" y="123"/>
                      <a:pt x="896" y="123"/>
                    </a:cubicBezTo>
                    <a:cubicBezTo>
                      <a:pt x="904" y="125"/>
                      <a:pt x="904" y="125"/>
                      <a:pt x="904" y="125"/>
                    </a:cubicBezTo>
                    <a:cubicBezTo>
                      <a:pt x="904" y="133"/>
                      <a:pt x="904" y="133"/>
                      <a:pt x="904" y="133"/>
                    </a:cubicBezTo>
                    <a:cubicBezTo>
                      <a:pt x="899" y="137"/>
                      <a:pt x="899" y="137"/>
                      <a:pt x="899" y="137"/>
                    </a:cubicBezTo>
                    <a:cubicBezTo>
                      <a:pt x="901" y="147"/>
                      <a:pt x="901" y="147"/>
                      <a:pt x="901" y="147"/>
                    </a:cubicBezTo>
                    <a:cubicBezTo>
                      <a:pt x="918" y="150"/>
                      <a:pt x="918" y="150"/>
                      <a:pt x="918" y="150"/>
                    </a:cubicBezTo>
                    <a:cubicBezTo>
                      <a:pt x="922" y="145"/>
                      <a:pt x="922" y="145"/>
                      <a:pt x="922" y="145"/>
                    </a:cubicBezTo>
                    <a:cubicBezTo>
                      <a:pt x="911" y="135"/>
                      <a:pt x="911" y="135"/>
                      <a:pt x="911" y="135"/>
                    </a:cubicBezTo>
                    <a:cubicBezTo>
                      <a:pt x="912" y="130"/>
                      <a:pt x="912" y="130"/>
                      <a:pt x="912" y="130"/>
                    </a:cubicBezTo>
                    <a:cubicBezTo>
                      <a:pt x="924" y="125"/>
                      <a:pt x="924" y="125"/>
                      <a:pt x="92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42" y="119"/>
                      <a:pt x="942" y="119"/>
                      <a:pt x="942" y="119"/>
                    </a:cubicBezTo>
                    <a:cubicBezTo>
                      <a:pt x="951" y="114"/>
                      <a:pt x="951" y="114"/>
                      <a:pt x="951" y="114"/>
                    </a:cubicBezTo>
                    <a:cubicBezTo>
                      <a:pt x="954" y="106"/>
                      <a:pt x="954" y="106"/>
                      <a:pt x="954" y="106"/>
                    </a:cubicBezTo>
                    <a:cubicBezTo>
                      <a:pt x="950" y="101"/>
                      <a:pt x="950" y="101"/>
                      <a:pt x="950" y="101"/>
                    </a:cubicBezTo>
                    <a:cubicBezTo>
                      <a:pt x="945" y="104"/>
                      <a:pt x="945" y="104"/>
                      <a:pt x="945" y="104"/>
                    </a:cubicBezTo>
                    <a:cubicBezTo>
                      <a:pt x="938" y="107"/>
                      <a:pt x="938" y="107"/>
                      <a:pt x="938" y="107"/>
                    </a:cubicBezTo>
                    <a:cubicBezTo>
                      <a:pt x="931" y="104"/>
                      <a:pt x="931" y="104"/>
                      <a:pt x="931" y="104"/>
                    </a:cubicBezTo>
                    <a:cubicBezTo>
                      <a:pt x="938" y="90"/>
                      <a:pt x="938" y="90"/>
                      <a:pt x="938" y="90"/>
                    </a:cubicBezTo>
                    <a:cubicBezTo>
                      <a:pt x="952" y="85"/>
                      <a:pt x="952" y="85"/>
                      <a:pt x="952" y="85"/>
                    </a:cubicBezTo>
                    <a:cubicBezTo>
                      <a:pt x="951" y="80"/>
                      <a:pt x="951" y="80"/>
                      <a:pt x="951" y="80"/>
                    </a:cubicBezTo>
                    <a:cubicBezTo>
                      <a:pt x="943" y="83"/>
                      <a:pt x="943" y="83"/>
                      <a:pt x="943" y="83"/>
                    </a:cubicBezTo>
                    <a:cubicBezTo>
                      <a:pt x="931" y="81"/>
                      <a:pt x="931" y="81"/>
                      <a:pt x="931" y="81"/>
                    </a:cubicBezTo>
                    <a:cubicBezTo>
                      <a:pt x="930" y="75"/>
                      <a:pt x="930" y="75"/>
                      <a:pt x="930" y="75"/>
                    </a:cubicBezTo>
                    <a:cubicBezTo>
                      <a:pt x="923" y="75"/>
                      <a:pt x="923" y="75"/>
                      <a:pt x="923" y="75"/>
                    </a:cubicBezTo>
                    <a:cubicBezTo>
                      <a:pt x="913" y="74"/>
                      <a:pt x="913" y="74"/>
                      <a:pt x="913" y="74"/>
                    </a:cubicBezTo>
                    <a:cubicBezTo>
                      <a:pt x="901" y="68"/>
                      <a:pt x="901" y="68"/>
                      <a:pt x="901" y="68"/>
                    </a:cubicBezTo>
                    <a:cubicBezTo>
                      <a:pt x="892" y="62"/>
                      <a:pt x="892" y="62"/>
                      <a:pt x="892" y="62"/>
                    </a:cubicBezTo>
                    <a:cubicBezTo>
                      <a:pt x="897" y="48"/>
                      <a:pt x="897" y="48"/>
                      <a:pt x="897" y="48"/>
                    </a:cubicBezTo>
                    <a:cubicBezTo>
                      <a:pt x="905" y="48"/>
                      <a:pt x="905" y="48"/>
                      <a:pt x="905" y="48"/>
                    </a:cubicBezTo>
                    <a:cubicBezTo>
                      <a:pt x="905" y="45"/>
                      <a:pt x="905" y="45"/>
                      <a:pt x="905" y="45"/>
                    </a:cubicBezTo>
                    <a:cubicBezTo>
                      <a:pt x="900" y="45"/>
                      <a:pt x="900" y="45"/>
                      <a:pt x="900" y="45"/>
                    </a:cubicBezTo>
                    <a:cubicBezTo>
                      <a:pt x="892" y="40"/>
                      <a:pt x="892" y="40"/>
                      <a:pt x="892" y="40"/>
                    </a:cubicBezTo>
                    <a:cubicBezTo>
                      <a:pt x="900" y="20"/>
                      <a:pt x="900" y="20"/>
                      <a:pt x="900" y="20"/>
                    </a:cubicBezTo>
                    <a:cubicBezTo>
                      <a:pt x="904" y="19"/>
                      <a:pt x="904" y="19"/>
                      <a:pt x="904" y="19"/>
                    </a:cubicBezTo>
                    <a:cubicBezTo>
                      <a:pt x="910" y="19"/>
                      <a:pt x="910" y="19"/>
                      <a:pt x="910" y="19"/>
                    </a:cubicBezTo>
                    <a:cubicBezTo>
                      <a:pt x="916" y="16"/>
                      <a:pt x="916" y="16"/>
                      <a:pt x="916" y="16"/>
                    </a:cubicBezTo>
                    <a:cubicBezTo>
                      <a:pt x="909" y="12"/>
                      <a:pt x="909" y="12"/>
                      <a:pt x="909" y="12"/>
                    </a:cubicBezTo>
                    <a:cubicBezTo>
                      <a:pt x="915" y="6"/>
                      <a:pt x="915" y="6"/>
                      <a:pt x="915" y="6"/>
                    </a:cubicBezTo>
                    <a:cubicBezTo>
                      <a:pt x="922" y="6"/>
                      <a:pt x="922" y="6"/>
                      <a:pt x="922" y="6"/>
                    </a:cubicBezTo>
                    <a:cubicBezTo>
                      <a:pt x="927" y="0"/>
                      <a:pt x="927" y="0"/>
                      <a:pt x="927" y="0"/>
                    </a:cubicBezTo>
                    <a:cubicBezTo>
                      <a:pt x="935" y="1"/>
                      <a:pt x="935" y="1"/>
                      <a:pt x="935" y="1"/>
                    </a:cubicBezTo>
                    <a:cubicBezTo>
                      <a:pt x="941" y="6"/>
                      <a:pt x="941" y="6"/>
                      <a:pt x="941" y="6"/>
                    </a:cubicBezTo>
                    <a:cubicBezTo>
                      <a:pt x="951" y="6"/>
                      <a:pt x="951" y="6"/>
                      <a:pt x="951" y="6"/>
                    </a:cubicBezTo>
                    <a:cubicBezTo>
                      <a:pt x="960" y="9"/>
                      <a:pt x="960" y="9"/>
                      <a:pt x="960" y="9"/>
                    </a:cubicBezTo>
                    <a:cubicBezTo>
                      <a:pt x="963" y="18"/>
                      <a:pt x="963" y="18"/>
                      <a:pt x="963" y="18"/>
                    </a:cubicBezTo>
                    <a:cubicBezTo>
                      <a:pt x="967" y="21"/>
                      <a:pt x="967" y="21"/>
                      <a:pt x="967" y="21"/>
                    </a:cubicBezTo>
                    <a:cubicBezTo>
                      <a:pt x="968" y="38"/>
                      <a:pt x="968" y="38"/>
                      <a:pt x="968" y="38"/>
                    </a:cubicBezTo>
                    <a:cubicBezTo>
                      <a:pt x="993" y="55"/>
                      <a:pt x="993" y="55"/>
                      <a:pt x="993" y="55"/>
                    </a:cubicBezTo>
                    <a:cubicBezTo>
                      <a:pt x="993" y="63"/>
                      <a:pt x="993" y="63"/>
                      <a:pt x="993" y="63"/>
                    </a:cubicBezTo>
                    <a:cubicBezTo>
                      <a:pt x="981" y="62"/>
                      <a:pt x="981" y="62"/>
                      <a:pt x="981" y="62"/>
                    </a:cubicBezTo>
                    <a:cubicBezTo>
                      <a:pt x="977" y="63"/>
                      <a:pt x="977" y="63"/>
                      <a:pt x="977" y="63"/>
                    </a:cubicBezTo>
                    <a:cubicBezTo>
                      <a:pt x="978" y="66"/>
                      <a:pt x="978" y="66"/>
                      <a:pt x="978" y="66"/>
                    </a:cubicBezTo>
                    <a:cubicBezTo>
                      <a:pt x="973" y="74"/>
                      <a:pt x="973" y="74"/>
                      <a:pt x="973" y="74"/>
                    </a:cubicBezTo>
                    <a:cubicBezTo>
                      <a:pt x="988" y="81"/>
                      <a:pt x="988" y="81"/>
                      <a:pt x="988" y="81"/>
                    </a:cubicBezTo>
                    <a:cubicBezTo>
                      <a:pt x="1002" y="77"/>
                      <a:pt x="1002" y="77"/>
                      <a:pt x="1002" y="77"/>
                    </a:cubicBezTo>
                    <a:cubicBezTo>
                      <a:pt x="1014" y="85"/>
                      <a:pt x="1014" y="85"/>
                      <a:pt x="1014" y="85"/>
                    </a:cubicBezTo>
                    <a:cubicBezTo>
                      <a:pt x="1016" y="88"/>
                      <a:pt x="1016" y="88"/>
                      <a:pt x="1016" y="88"/>
                    </a:cubicBezTo>
                    <a:cubicBezTo>
                      <a:pt x="1004" y="88"/>
                      <a:pt x="1004" y="88"/>
                      <a:pt x="1004" y="88"/>
                    </a:cubicBezTo>
                    <a:cubicBezTo>
                      <a:pt x="1001" y="91"/>
                      <a:pt x="1001" y="91"/>
                      <a:pt x="1001" y="91"/>
                    </a:cubicBezTo>
                    <a:cubicBezTo>
                      <a:pt x="1015" y="100"/>
                      <a:pt x="1015" y="100"/>
                      <a:pt x="1015" y="100"/>
                    </a:cubicBezTo>
                    <a:cubicBezTo>
                      <a:pt x="1015" y="116"/>
                      <a:pt x="1015" y="116"/>
                      <a:pt x="1015" y="116"/>
                    </a:cubicBezTo>
                    <a:cubicBezTo>
                      <a:pt x="1021" y="119"/>
                      <a:pt x="1021" y="119"/>
                      <a:pt x="1021" y="119"/>
                    </a:cubicBezTo>
                    <a:cubicBezTo>
                      <a:pt x="1028" y="117"/>
                      <a:pt x="1028" y="117"/>
                      <a:pt x="1028" y="117"/>
                    </a:cubicBezTo>
                    <a:cubicBezTo>
                      <a:pt x="1031" y="107"/>
                      <a:pt x="1031" y="107"/>
                      <a:pt x="1031" y="107"/>
                    </a:cubicBezTo>
                    <a:cubicBezTo>
                      <a:pt x="1031" y="99"/>
                      <a:pt x="1031" y="99"/>
                      <a:pt x="1031" y="99"/>
                    </a:cubicBezTo>
                    <a:cubicBezTo>
                      <a:pt x="1042" y="93"/>
                      <a:pt x="1042" y="93"/>
                      <a:pt x="1042" y="93"/>
                    </a:cubicBezTo>
                    <a:cubicBezTo>
                      <a:pt x="1047" y="97"/>
                      <a:pt x="1047" y="97"/>
                      <a:pt x="1047" y="97"/>
                    </a:cubicBezTo>
                    <a:cubicBezTo>
                      <a:pt x="1065" y="107"/>
                      <a:pt x="1065" y="107"/>
                      <a:pt x="1065" y="107"/>
                    </a:cubicBezTo>
                    <a:cubicBezTo>
                      <a:pt x="1071" y="114"/>
                      <a:pt x="1071" y="114"/>
                      <a:pt x="1071" y="114"/>
                    </a:cubicBezTo>
                    <a:cubicBezTo>
                      <a:pt x="1072" y="121"/>
                      <a:pt x="1072" y="121"/>
                      <a:pt x="1072" y="121"/>
                    </a:cubicBezTo>
                    <a:cubicBezTo>
                      <a:pt x="1061" y="121"/>
                      <a:pt x="1061" y="121"/>
                      <a:pt x="1061" y="121"/>
                    </a:cubicBezTo>
                    <a:cubicBezTo>
                      <a:pt x="1060" y="139"/>
                      <a:pt x="1060" y="139"/>
                      <a:pt x="1060" y="139"/>
                    </a:cubicBezTo>
                    <a:cubicBezTo>
                      <a:pt x="1078" y="154"/>
                      <a:pt x="1078" y="154"/>
                      <a:pt x="1078" y="154"/>
                    </a:cubicBezTo>
                    <a:cubicBezTo>
                      <a:pt x="1082" y="154"/>
                      <a:pt x="1082" y="154"/>
                      <a:pt x="1082" y="154"/>
                    </a:cubicBezTo>
                    <a:cubicBezTo>
                      <a:pt x="1083" y="147"/>
                      <a:pt x="1083" y="147"/>
                      <a:pt x="1083" y="147"/>
                    </a:cubicBezTo>
                    <a:cubicBezTo>
                      <a:pt x="1093" y="144"/>
                      <a:pt x="1093" y="144"/>
                      <a:pt x="1093" y="144"/>
                    </a:cubicBezTo>
                    <a:cubicBezTo>
                      <a:pt x="1098" y="138"/>
                      <a:pt x="1098" y="138"/>
                      <a:pt x="1098" y="138"/>
                    </a:cubicBezTo>
                    <a:cubicBezTo>
                      <a:pt x="1106" y="128"/>
                      <a:pt x="1106" y="128"/>
                      <a:pt x="1106" y="128"/>
                    </a:cubicBezTo>
                    <a:cubicBezTo>
                      <a:pt x="1112" y="115"/>
                      <a:pt x="1112" y="115"/>
                      <a:pt x="1112" y="115"/>
                    </a:cubicBezTo>
                    <a:cubicBezTo>
                      <a:pt x="1113" y="107"/>
                      <a:pt x="1113" y="107"/>
                      <a:pt x="1113" y="107"/>
                    </a:cubicBezTo>
                    <a:cubicBezTo>
                      <a:pt x="1123" y="101"/>
                      <a:pt x="1123" y="101"/>
                      <a:pt x="1123" y="101"/>
                    </a:cubicBezTo>
                    <a:cubicBezTo>
                      <a:pt x="1125" y="96"/>
                      <a:pt x="1125" y="96"/>
                      <a:pt x="1125" y="96"/>
                    </a:cubicBezTo>
                    <a:cubicBezTo>
                      <a:pt x="1119" y="94"/>
                      <a:pt x="1119" y="94"/>
                      <a:pt x="1119" y="94"/>
                    </a:cubicBezTo>
                    <a:cubicBezTo>
                      <a:pt x="1120" y="74"/>
                      <a:pt x="1120" y="74"/>
                      <a:pt x="1120" y="74"/>
                    </a:cubicBezTo>
                    <a:cubicBezTo>
                      <a:pt x="1123" y="72"/>
                      <a:pt x="1123" y="72"/>
                      <a:pt x="1123" y="72"/>
                    </a:cubicBezTo>
                    <a:cubicBezTo>
                      <a:pt x="1138" y="70"/>
                      <a:pt x="1138" y="70"/>
                      <a:pt x="1138" y="70"/>
                    </a:cubicBezTo>
                    <a:cubicBezTo>
                      <a:pt x="1146" y="74"/>
                      <a:pt x="1146" y="74"/>
                      <a:pt x="1146" y="74"/>
                    </a:cubicBezTo>
                    <a:cubicBezTo>
                      <a:pt x="1156" y="76"/>
                      <a:pt x="1156" y="76"/>
                      <a:pt x="1156" y="76"/>
                    </a:cubicBezTo>
                    <a:cubicBezTo>
                      <a:pt x="1175" y="76"/>
                      <a:pt x="1175" y="76"/>
                      <a:pt x="1175" y="76"/>
                    </a:cubicBezTo>
                    <a:cubicBezTo>
                      <a:pt x="1181" y="79"/>
                      <a:pt x="1181" y="79"/>
                      <a:pt x="1181" y="79"/>
                    </a:cubicBezTo>
                    <a:cubicBezTo>
                      <a:pt x="1175" y="82"/>
                      <a:pt x="1175" y="82"/>
                      <a:pt x="1175" y="82"/>
                    </a:cubicBezTo>
                    <a:cubicBezTo>
                      <a:pt x="1178" y="86"/>
                      <a:pt x="1178" y="86"/>
                      <a:pt x="1178" y="86"/>
                    </a:cubicBezTo>
                    <a:cubicBezTo>
                      <a:pt x="1185" y="90"/>
                      <a:pt x="1185" y="90"/>
                      <a:pt x="1185" y="90"/>
                    </a:cubicBezTo>
                    <a:cubicBezTo>
                      <a:pt x="1195" y="90"/>
                      <a:pt x="1195" y="90"/>
                      <a:pt x="1195" y="90"/>
                    </a:cubicBezTo>
                    <a:cubicBezTo>
                      <a:pt x="1196" y="96"/>
                      <a:pt x="1196" y="96"/>
                      <a:pt x="1196" y="96"/>
                    </a:cubicBezTo>
                    <a:cubicBezTo>
                      <a:pt x="1189" y="103"/>
                      <a:pt x="1189" y="103"/>
                      <a:pt x="1189" y="103"/>
                    </a:cubicBezTo>
                    <a:cubicBezTo>
                      <a:pt x="1198" y="109"/>
                      <a:pt x="1198" y="109"/>
                      <a:pt x="1198" y="109"/>
                    </a:cubicBezTo>
                    <a:cubicBezTo>
                      <a:pt x="1195" y="117"/>
                      <a:pt x="1195" y="117"/>
                      <a:pt x="1195" y="117"/>
                    </a:cubicBezTo>
                    <a:cubicBezTo>
                      <a:pt x="1183" y="118"/>
                      <a:pt x="1183" y="118"/>
                      <a:pt x="1183" y="118"/>
                    </a:cubicBezTo>
                    <a:cubicBezTo>
                      <a:pt x="1178" y="120"/>
                      <a:pt x="1178" y="120"/>
                      <a:pt x="1178" y="120"/>
                    </a:cubicBezTo>
                    <a:cubicBezTo>
                      <a:pt x="1183" y="129"/>
                      <a:pt x="1183" y="129"/>
                      <a:pt x="1183" y="129"/>
                    </a:cubicBezTo>
                    <a:cubicBezTo>
                      <a:pt x="1192" y="132"/>
                      <a:pt x="1192" y="132"/>
                      <a:pt x="1192" y="132"/>
                    </a:cubicBezTo>
                    <a:cubicBezTo>
                      <a:pt x="1203" y="145"/>
                      <a:pt x="1203" y="145"/>
                      <a:pt x="1203" y="145"/>
                    </a:cubicBezTo>
                    <a:cubicBezTo>
                      <a:pt x="1192" y="159"/>
                      <a:pt x="1192" y="159"/>
                      <a:pt x="1192" y="159"/>
                    </a:cubicBezTo>
                    <a:cubicBezTo>
                      <a:pt x="1191" y="165"/>
                      <a:pt x="1191" y="165"/>
                      <a:pt x="1191" y="165"/>
                    </a:cubicBezTo>
                    <a:cubicBezTo>
                      <a:pt x="1175" y="171"/>
                      <a:pt x="1175" y="171"/>
                      <a:pt x="1175" y="171"/>
                    </a:cubicBezTo>
                    <a:cubicBezTo>
                      <a:pt x="1166" y="176"/>
                      <a:pt x="1166" y="176"/>
                      <a:pt x="1166" y="176"/>
                    </a:cubicBezTo>
                    <a:cubicBezTo>
                      <a:pt x="1155" y="175"/>
                      <a:pt x="1155" y="175"/>
                      <a:pt x="1155" y="175"/>
                    </a:cubicBezTo>
                    <a:cubicBezTo>
                      <a:pt x="1147" y="167"/>
                      <a:pt x="1147" y="167"/>
                      <a:pt x="1147" y="167"/>
                    </a:cubicBezTo>
                    <a:cubicBezTo>
                      <a:pt x="1142" y="163"/>
                      <a:pt x="1142" y="163"/>
                      <a:pt x="1142" y="163"/>
                    </a:cubicBezTo>
                    <a:cubicBezTo>
                      <a:pt x="1133" y="161"/>
                      <a:pt x="1133" y="161"/>
                      <a:pt x="1133" y="161"/>
                    </a:cubicBezTo>
                    <a:cubicBezTo>
                      <a:pt x="1128" y="164"/>
                      <a:pt x="1128" y="164"/>
                      <a:pt x="1128" y="164"/>
                    </a:cubicBezTo>
                    <a:cubicBezTo>
                      <a:pt x="1132" y="167"/>
                      <a:pt x="1132" y="167"/>
                      <a:pt x="1132" y="167"/>
                    </a:cubicBezTo>
                    <a:cubicBezTo>
                      <a:pt x="1145" y="176"/>
                      <a:pt x="1145" y="176"/>
                      <a:pt x="1145" y="176"/>
                    </a:cubicBezTo>
                    <a:cubicBezTo>
                      <a:pt x="1146" y="183"/>
                      <a:pt x="1146" y="183"/>
                      <a:pt x="1146" y="183"/>
                    </a:cubicBezTo>
                    <a:cubicBezTo>
                      <a:pt x="1133" y="189"/>
                      <a:pt x="1133" y="189"/>
                      <a:pt x="1133" y="189"/>
                    </a:cubicBezTo>
                    <a:cubicBezTo>
                      <a:pt x="1125" y="187"/>
                      <a:pt x="1125" y="187"/>
                      <a:pt x="1125" y="187"/>
                    </a:cubicBezTo>
                    <a:cubicBezTo>
                      <a:pt x="1116" y="183"/>
                      <a:pt x="1116" y="183"/>
                      <a:pt x="1116" y="183"/>
                    </a:cubicBezTo>
                    <a:cubicBezTo>
                      <a:pt x="1110" y="174"/>
                      <a:pt x="1110" y="174"/>
                      <a:pt x="1110" y="174"/>
                    </a:cubicBezTo>
                    <a:cubicBezTo>
                      <a:pt x="1095" y="175"/>
                      <a:pt x="1095" y="175"/>
                      <a:pt x="1095" y="175"/>
                    </a:cubicBezTo>
                    <a:cubicBezTo>
                      <a:pt x="1094" y="181"/>
                      <a:pt x="1094" y="181"/>
                      <a:pt x="1094" y="181"/>
                    </a:cubicBezTo>
                    <a:cubicBezTo>
                      <a:pt x="1099" y="187"/>
                      <a:pt x="1099" y="187"/>
                      <a:pt x="1099" y="187"/>
                    </a:cubicBezTo>
                    <a:cubicBezTo>
                      <a:pt x="1109" y="188"/>
                      <a:pt x="1109" y="188"/>
                      <a:pt x="1109" y="188"/>
                    </a:cubicBezTo>
                    <a:cubicBezTo>
                      <a:pt x="1108" y="202"/>
                      <a:pt x="1108" y="202"/>
                      <a:pt x="1108" y="202"/>
                    </a:cubicBezTo>
                    <a:cubicBezTo>
                      <a:pt x="1091" y="214"/>
                      <a:pt x="1091" y="214"/>
                      <a:pt x="1091" y="214"/>
                    </a:cubicBezTo>
                    <a:cubicBezTo>
                      <a:pt x="1079" y="226"/>
                      <a:pt x="1079" y="226"/>
                      <a:pt x="1079" y="226"/>
                    </a:cubicBezTo>
                    <a:cubicBezTo>
                      <a:pt x="1061" y="223"/>
                      <a:pt x="1061" y="223"/>
                      <a:pt x="1061" y="223"/>
                    </a:cubicBezTo>
                    <a:cubicBezTo>
                      <a:pt x="1045" y="210"/>
                      <a:pt x="1045" y="210"/>
                      <a:pt x="1045" y="210"/>
                    </a:cubicBezTo>
                    <a:cubicBezTo>
                      <a:pt x="1028" y="205"/>
                      <a:pt x="1028" y="205"/>
                      <a:pt x="1028" y="205"/>
                    </a:cubicBezTo>
                    <a:cubicBezTo>
                      <a:pt x="1023" y="208"/>
                      <a:pt x="1023" y="208"/>
                      <a:pt x="1023" y="208"/>
                    </a:cubicBezTo>
                    <a:cubicBezTo>
                      <a:pt x="1031" y="214"/>
                      <a:pt x="1031" y="214"/>
                      <a:pt x="1031" y="214"/>
                    </a:cubicBezTo>
                    <a:cubicBezTo>
                      <a:pt x="1051" y="231"/>
                      <a:pt x="1051" y="231"/>
                      <a:pt x="1051" y="231"/>
                    </a:cubicBezTo>
                    <a:cubicBezTo>
                      <a:pt x="1071" y="232"/>
                      <a:pt x="1071" y="232"/>
                      <a:pt x="1071" y="232"/>
                    </a:cubicBezTo>
                    <a:cubicBezTo>
                      <a:pt x="1077" y="237"/>
                      <a:pt x="1077" y="237"/>
                      <a:pt x="1077" y="237"/>
                    </a:cubicBezTo>
                    <a:cubicBezTo>
                      <a:pt x="1081" y="245"/>
                      <a:pt x="1081" y="245"/>
                      <a:pt x="1081" y="245"/>
                    </a:cubicBezTo>
                    <a:cubicBezTo>
                      <a:pt x="1077" y="260"/>
                      <a:pt x="1077" y="260"/>
                      <a:pt x="1077" y="260"/>
                    </a:cubicBezTo>
                    <a:cubicBezTo>
                      <a:pt x="1075" y="268"/>
                      <a:pt x="1075" y="268"/>
                      <a:pt x="1075" y="268"/>
                    </a:cubicBezTo>
                    <a:cubicBezTo>
                      <a:pt x="1064" y="279"/>
                      <a:pt x="1064" y="279"/>
                      <a:pt x="1064" y="279"/>
                    </a:cubicBezTo>
                    <a:cubicBezTo>
                      <a:pt x="1054" y="292"/>
                      <a:pt x="1054" y="292"/>
                      <a:pt x="1054" y="292"/>
                    </a:cubicBezTo>
                    <a:cubicBezTo>
                      <a:pt x="1039" y="293"/>
                      <a:pt x="1039" y="293"/>
                      <a:pt x="1039" y="293"/>
                    </a:cubicBezTo>
                    <a:cubicBezTo>
                      <a:pt x="1032" y="287"/>
                      <a:pt x="1032" y="287"/>
                      <a:pt x="1032" y="287"/>
                    </a:cubicBezTo>
                    <a:cubicBezTo>
                      <a:pt x="1022" y="300"/>
                      <a:pt x="1022" y="300"/>
                      <a:pt x="1022" y="300"/>
                    </a:cubicBezTo>
                    <a:cubicBezTo>
                      <a:pt x="1009" y="302"/>
                      <a:pt x="1009" y="302"/>
                      <a:pt x="1009" y="302"/>
                    </a:cubicBezTo>
                    <a:cubicBezTo>
                      <a:pt x="1002" y="299"/>
                      <a:pt x="1002" y="299"/>
                      <a:pt x="1002" y="299"/>
                    </a:cubicBezTo>
                    <a:cubicBezTo>
                      <a:pt x="994" y="301"/>
                      <a:pt x="994" y="301"/>
                      <a:pt x="994" y="301"/>
                    </a:cubicBezTo>
                    <a:cubicBezTo>
                      <a:pt x="1005" y="309"/>
                      <a:pt x="1005" y="309"/>
                      <a:pt x="1005" y="309"/>
                    </a:cubicBezTo>
                    <a:cubicBezTo>
                      <a:pt x="1013" y="319"/>
                      <a:pt x="1013" y="319"/>
                      <a:pt x="1013" y="319"/>
                    </a:cubicBezTo>
                    <a:cubicBezTo>
                      <a:pt x="1013" y="327"/>
                      <a:pt x="1013" y="327"/>
                      <a:pt x="1013" y="327"/>
                    </a:cubicBezTo>
                    <a:cubicBezTo>
                      <a:pt x="995" y="332"/>
                      <a:pt x="995" y="332"/>
                      <a:pt x="995" y="332"/>
                    </a:cubicBezTo>
                    <a:cubicBezTo>
                      <a:pt x="988" y="332"/>
                      <a:pt x="988" y="332"/>
                      <a:pt x="988" y="332"/>
                    </a:cubicBezTo>
                    <a:cubicBezTo>
                      <a:pt x="984" y="328"/>
                      <a:pt x="984" y="328"/>
                      <a:pt x="984" y="328"/>
                    </a:cubicBezTo>
                    <a:cubicBezTo>
                      <a:pt x="978" y="334"/>
                      <a:pt x="978" y="334"/>
                      <a:pt x="978" y="334"/>
                    </a:cubicBezTo>
                    <a:cubicBezTo>
                      <a:pt x="983" y="348"/>
                      <a:pt x="983" y="348"/>
                      <a:pt x="983" y="348"/>
                    </a:cubicBezTo>
                    <a:cubicBezTo>
                      <a:pt x="971" y="354"/>
                      <a:pt x="971" y="354"/>
                      <a:pt x="971" y="354"/>
                    </a:cubicBezTo>
                    <a:cubicBezTo>
                      <a:pt x="965" y="366"/>
                      <a:pt x="965" y="366"/>
                      <a:pt x="965" y="366"/>
                    </a:cubicBezTo>
                    <a:cubicBezTo>
                      <a:pt x="957" y="367"/>
                      <a:pt x="957" y="367"/>
                      <a:pt x="957" y="367"/>
                    </a:cubicBezTo>
                    <a:cubicBezTo>
                      <a:pt x="956" y="378"/>
                      <a:pt x="956" y="378"/>
                      <a:pt x="956" y="378"/>
                    </a:cubicBezTo>
                    <a:cubicBezTo>
                      <a:pt x="947" y="386"/>
                      <a:pt x="947" y="386"/>
                      <a:pt x="947" y="386"/>
                    </a:cubicBezTo>
                    <a:cubicBezTo>
                      <a:pt x="941" y="408"/>
                      <a:pt x="941" y="408"/>
                      <a:pt x="941" y="408"/>
                    </a:cubicBezTo>
                    <a:cubicBezTo>
                      <a:pt x="931" y="422"/>
                      <a:pt x="931" y="422"/>
                      <a:pt x="931" y="422"/>
                    </a:cubicBezTo>
                    <a:cubicBezTo>
                      <a:pt x="930" y="453"/>
                      <a:pt x="930" y="453"/>
                      <a:pt x="930" y="453"/>
                    </a:cubicBezTo>
                    <a:cubicBezTo>
                      <a:pt x="928" y="457"/>
                      <a:pt x="928" y="457"/>
                      <a:pt x="928" y="457"/>
                    </a:cubicBezTo>
                    <a:cubicBezTo>
                      <a:pt x="928" y="477"/>
                      <a:pt x="928" y="477"/>
                      <a:pt x="928" y="477"/>
                    </a:cubicBezTo>
                    <a:cubicBezTo>
                      <a:pt x="941" y="491"/>
                      <a:pt x="941" y="491"/>
                      <a:pt x="941" y="491"/>
                    </a:cubicBezTo>
                    <a:cubicBezTo>
                      <a:pt x="954" y="492"/>
                      <a:pt x="954" y="492"/>
                      <a:pt x="954" y="492"/>
                    </a:cubicBezTo>
                    <a:cubicBezTo>
                      <a:pt x="964" y="495"/>
                      <a:pt x="964" y="495"/>
                      <a:pt x="964" y="495"/>
                    </a:cubicBezTo>
                    <a:cubicBezTo>
                      <a:pt x="970" y="522"/>
                      <a:pt x="970" y="522"/>
                      <a:pt x="970" y="522"/>
                    </a:cubicBezTo>
                    <a:cubicBezTo>
                      <a:pt x="978" y="535"/>
                      <a:pt x="978" y="535"/>
                      <a:pt x="978" y="535"/>
                    </a:cubicBezTo>
                    <a:cubicBezTo>
                      <a:pt x="974" y="550"/>
                      <a:pt x="974" y="550"/>
                      <a:pt x="974" y="550"/>
                    </a:cubicBezTo>
                    <a:cubicBezTo>
                      <a:pt x="975" y="554"/>
                      <a:pt x="975" y="554"/>
                      <a:pt x="975" y="554"/>
                    </a:cubicBezTo>
                    <a:cubicBezTo>
                      <a:pt x="994" y="547"/>
                      <a:pt x="994" y="547"/>
                      <a:pt x="994" y="547"/>
                    </a:cubicBezTo>
                    <a:cubicBezTo>
                      <a:pt x="1009" y="547"/>
                      <a:pt x="1009" y="547"/>
                      <a:pt x="1009" y="547"/>
                    </a:cubicBezTo>
                    <a:cubicBezTo>
                      <a:pt x="1015" y="550"/>
                      <a:pt x="1015" y="550"/>
                      <a:pt x="1015" y="550"/>
                    </a:cubicBezTo>
                    <a:cubicBezTo>
                      <a:pt x="1024" y="550"/>
                      <a:pt x="1024" y="550"/>
                      <a:pt x="1024" y="550"/>
                    </a:cubicBezTo>
                    <a:cubicBezTo>
                      <a:pt x="1047" y="563"/>
                      <a:pt x="1047" y="563"/>
                      <a:pt x="1047" y="563"/>
                    </a:cubicBezTo>
                    <a:cubicBezTo>
                      <a:pt x="1058" y="571"/>
                      <a:pt x="1058" y="571"/>
                      <a:pt x="1058" y="571"/>
                    </a:cubicBezTo>
                    <a:cubicBezTo>
                      <a:pt x="1064" y="571"/>
                      <a:pt x="1064" y="571"/>
                      <a:pt x="1064" y="571"/>
                    </a:cubicBezTo>
                    <a:cubicBezTo>
                      <a:pt x="1068" y="573"/>
                      <a:pt x="1068" y="573"/>
                      <a:pt x="1068" y="573"/>
                    </a:cubicBezTo>
                    <a:cubicBezTo>
                      <a:pt x="1071" y="586"/>
                      <a:pt x="1071" y="586"/>
                      <a:pt x="1071" y="586"/>
                    </a:cubicBezTo>
                    <a:cubicBezTo>
                      <a:pt x="1082" y="593"/>
                      <a:pt x="1082" y="593"/>
                      <a:pt x="1082" y="593"/>
                    </a:cubicBezTo>
                    <a:cubicBezTo>
                      <a:pt x="1102" y="596"/>
                      <a:pt x="1102" y="596"/>
                      <a:pt x="1102" y="596"/>
                    </a:cubicBezTo>
                    <a:cubicBezTo>
                      <a:pt x="1114" y="608"/>
                      <a:pt x="1114" y="608"/>
                      <a:pt x="1114" y="608"/>
                    </a:cubicBezTo>
                    <a:cubicBezTo>
                      <a:pt x="1129" y="609"/>
                      <a:pt x="1129" y="609"/>
                      <a:pt x="1129" y="609"/>
                    </a:cubicBezTo>
                    <a:cubicBezTo>
                      <a:pt x="1138" y="614"/>
                      <a:pt x="1138" y="614"/>
                      <a:pt x="1138" y="614"/>
                    </a:cubicBezTo>
                    <a:cubicBezTo>
                      <a:pt x="1155" y="616"/>
                      <a:pt x="1155" y="616"/>
                      <a:pt x="1155" y="616"/>
                    </a:cubicBezTo>
                    <a:cubicBezTo>
                      <a:pt x="1172" y="613"/>
                      <a:pt x="1172" y="613"/>
                      <a:pt x="1172" y="613"/>
                    </a:cubicBezTo>
                    <a:cubicBezTo>
                      <a:pt x="1182" y="620"/>
                      <a:pt x="1182" y="620"/>
                      <a:pt x="1182" y="620"/>
                    </a:cubicBezTo>
                    <a:cubicBezTo>
                      <a:pt x="1181" y="647"/>
                      <a:pt x="1181" y="647"/>
                      <a:pt x="1181" y="647"/>
                    </a:cubicBezTo>
                    <a:cubicBezTo>
                      <a:pt x="1185" y="659"/>
                      <a:pt x="1185" y="659"/>
                      <a:pt x="1185" y="659"/>
                    </a:cubicBezTo>
                    <a:cubicBezTo>
                      <a:pt x="1183" y="685"/>
                      <a:pt x="1183" y="685"/>
                      <a:pt x="1183" y="685"/>
                    </a:cubicBezTo>
                    <a:cubicBezTo>
                      <a:pt x="1179" y="690"/>
                      <a:pt x="1179" y="690"/>
                      <a:pt x="1179" y="690"/>
                    </a:cubicBezTo>
                    <a:cubicBezTo>
                      <a:pt x="1179" y="697"/>
                      <a:pt x="1179" y="697"/>
                      <a:pt x="1179" y="697"/>
                    </a:cubicBezTo>
                    <a:cubicBezTo>
                      <a:pt x="1192" y="707"/>
                      <a:pt x="1192" y="707"/>
                      <a:pt x="1192" y="707"/>
                    </a:cubicBezTo>
                    <a:cubicBezTo>
                      <a:pt x="1192" y="714"/>
                      <a:pt x="1192" y="714"/>
                      <a:pt x="1192" y="714"/>
                    </a:cubicBezTo>
                    <a:cubicBezTo>
                      <a:pt x="1202" y="717"/>
                      <a:pt x="1202" y="717"/>
                      <a:pt x="1202" y="717"/>
                    </a:cubicBezTo>
                    <a:cubicBezTo>
                      <a:pt x="1213" y="733"/>
                      <a:pt x="1213" y="733"/>
                      <a:pt x="1213" y="733"/>
                    </a:cubicBezTo>
                    <a:cubicBezTo>
                      <a:pt x="1212" y="741"/>
                      <a:pt x="1212" y="741"/>
                      <a:pt x="1212" y="741"/>
                    </a:cubicBezTo>
                    <a:cubicBezTo>
                      <a:pt x="1222" y="740"/>
                      <a:pt x="1222" y="740"/>
                      <a:pt x="1222" y="740"/>
                    </a:cubicBezTo>
                    <a:cubicBezTo>
                      <a:pt x="1227" y="742"/>
                      <a:pt x="1227" y="742"/>
                      <a:pt x="1227" y="742"/>
                    </a:cubicBezTo>
                    <a:cubicBezTo>
                      <a:pt x="1233" y="730"/>
                      <a:pt x="1233" y="730"/>
                      <a:pt x="1233" y="730"/>
                    </a:cubicBezTo>
                    <a:cubicBezTo>
                      <a:pt x="1241" y="738"/>
                      <a:pt x="1241" y="738"/>
                      <a:pt x="1241" y="738"/>
                    </a:cubicBezTo>
                    <a:cubicBezTo>
                      <a:pt x="1244" y="728"/>
                      <a:pt x="1244" y="728"/>
                      <a:pt x="1244" y="728"/>
                    </a:cubicBezTo>
                    <a:cubicBezTo>
                      <a:pt x="1253" y="715"/>
                      <a:pt x="1253" y="715"/>
                      <a:pt x="1253" y="715"/>
                    </a:cubicBezTo>
                    <a:cubicBezTo>
                      <a:pt x="1253" y="707"/>
                      <a:pt x="1253" y="707"/>
                      <a:pt x="1253" y="707"/>
                    </a:cubicBezTo>
                    <a:cubicBezTo>
                      <a:pt x="1248" y="699"/>
                      <a:pt x="1248" y="699"/>
                      <a:pt x="1248" y="699"/>
                    </a:cubicBezTo>
                    <a:cubicBezTo>
                      <a:pt x="1243" y="688"/>
                      <a:pt x="1243" y="688"/>
                      <a:pt x="1243" y="688"/>
                    </a:cubicBezTo>
                    <a:cubicBezTo>
                      <a:pt x="1243" y="667"/>
                      <a:pt x="1243" y="667"/>
                      <a:pt x="1243" y="667"/>
                    </a:cubicBezTo>
                    <a:cubicBezTo>
                      <a:pt x="1240" y="650"/>
                      <a:pt x="1240" y="650"/>
                      <a:pt x="1240" y="650"/>
                    </a:cubicBezTo>
                    <a:cubicBezTo>
                      <a:pt x="1230" y="639"/>
                      <a:pt x="1230" y="639"/>
                      <a:pt x="1230" y="639"/>
                    </a:cubicBezTo>
                    <a:cubicBezTo>
                      <a:pt x="1234" y="631"/>
                      <a:pt x="1234" y="631"/>
                      <a:pt x="1234" y="631"/>
                    </a:cubicBezTo>
                    <a:cubicBezTo>
                      <a:pt x="1247" y="631"/>
                      <a:pt x="1247" y="631"/>
                      <a:pt x="1247" y="631"/>
                    </a:cubicBezTo>
                    <a:cubicBezTo>
                      <a:pt x="1248" y="623"/>
                      <a:pt x="1248" y="623"/>
                      <a:pt x="1248" y="623"/>
                    </a:cubicBezTo>
                    <a:cubicBezTo>
                      <a:pt x="1259" y="619"/>
                      <a:pt x="1259" y="619"/>
                      <a:pt x="1259" y="619"/>
                    </a:cubicBezTo>
                    <a:cubicBezTo>
                      <a:pt x="1269" y="609"/>
                      <a:pt x="1269" y="609"/>
                      <a:pt x="1269" y="609"/>
                    </a:cubicBezTo>
                    <a:cubicBezTo>
                      <a:pt x="1273" y="603"/>
                      <a:pt x="1273" y="603"/>
                      <a:pt x="1273" y="603"/>
                    </a:cubicBezTo>
                    <a:cubicBezTo>
                      <a:pt x="1285" y="593"/>
                      <a:pt x="1285" y="593"/>
                      <a:pt x="1285" y="593"/>
                    </a:cubicBezTo>
                    <a:cubicBezTo>
                      <a:pt x="1291" y="562"/>
                      <a:pt x="1291" y="562"/>
                      <a:pt x="1291" y="562"/>
                    </a:cubicBezTo>
                    <a:cubicBezTo>
                      <a:pt x="1283" y="528"/>
                      <a:pt x="1283" y="528"/>
                      <a:pt x="1283" y="528"/>
                    </a:cubicBezTo>
                    <a:cubicBezTo>
                      <a:pt x="1268" y="514"/>
                      <a:pt x="1268" y="514"/>
                      <a:pt x="1268" y="514"/>
                    </a:cubicBezTo>
                    <a:cubicBezTo>
                      <a:pt x="1251" y="500"/>
                      <a:pt x="1251" y="500"/>
                      <a:pt x="1251" y="500"/>
                    </a:cubicBezTo>
                    <a:cubicBezTo>
                      <a:pt x="1250" y="489"/>
                      <a:pt x="1250" y="489"/>
                      <a:pt x="1250" y="489"/>
                    </a:cubicBezTo>
                    <a:cubicBezTo>
                      <a:pt x="1258" y="479"/>
                      <a:pt x="1258" y="479"/>
                      <a:pt x="1258" y="479"/>
                    </a:cubicBezTo>
                    <a:cubicBezTo>
                      <a:pt x="1259" y="472"/>
                      <a:pt x="1259" y="472"/>
                      <a:pt x="1259" y="472"/>
                    </a:cubicBezTo>
                    <a:cubicBezTo>
                      <a:pt x="1269" y="460"/>
                      <a:pt x="1269" y="460"/>
                      <a:pt x="1269" y="460"/>
                    </a:cubicBezTo>
                    <a:cubicBezTo>
                      <a:pt x="1273" y="447"/>
                      <a:pt x="1273" y="447"/>
                      <a:pt x="1273" y="447"/>
                    </a:cubicBezTo>
                    <a:cubicBezTo>
                      <a:pt x="1268" y="438"/>
                      <a:pt x="1268" y="438"/>
                      <a:pt x="1268" y="438"/>
                    </a:cubicBezTo>
                    <a:cubicBezTo>
                      <a:pt x="1266" y="424"/>
                      <a:pt x="1266" y="424"/>
                      <a:pt x="1266" y="424"/>
                    </a:cubicBezTo>
                    <a:cubicBezTo>
                      <a:pt x="1258" y="415"/>
                      <a:pt x="1258" y="415"/>
                      <a:pt x="1258" y="415"/>
                    </a:cubicBezTo>
                    <a:cubicBezTo>
                      <a:pt x="1255" y="407"/>
                      <a:pt x="1255" y="407"/>
                      <a:pt x="1255" y="407"/>
                    </a:cubicBezTo>
                    <a:cubicBezTo>
                      <a:pt x="1261" y="406"/>
                      <a:pt x="1261" y="406"/>
                      <a:pt x="1261" y="406"/>
                    </a:cubicBezTo>
                    <a:cubicBezTo>
                      <a:pt x="1268" y="401"/>
                      <a:pt x="1268" y="401"/>
                      <a:pt x="1268" y="401"/>
                    </a:cubicBezTo>
                    <a:cubicBezTo>
                      <a:pt x="1269" y="388"/>
                      <a:pt x="1269" y="388"/>
                      <a:pt x="1269" y="388"/>
                    </a:cubicBezTo>
                    <a:cubicBezTo>
                      <a:pt x="1258" y="375"/>
                      <a:pt x="1258" y="375"/>
                      <a:pt x="1258" y="375"/>
                    </a:cubicBezTo>
                    <a:cubicBezTo>
                      <a:pt x="1258" y="352"/>
                      <a:pt x="1258" y="352"/>
                      <a:pt x="1258" y="352"/>
                    </a:cubicBezTo>
                    <a:cubicBezTo>
                      <a:pt x="1265" y="347"/>
                      <a:pt x="1265" y="347"/>
                      <a:pt x="1265" y="347"/>
                    </a:cubicBezTo>
                    <a:cubicBezTo>
                      <a:pt x="1277" y="347"/>
                      <a:pt x="1277" y="347"/>
                      <a:pt x="1277" y="347"/>
                    </a:cubicBezTo>
                    <a:cubicBezTo>
                      <a:pt x="1282" y="352"/>
                      <a:pt x="1282" y="352"/>
                      <a:pt x="1282" y="352"/>
                    </a:cubicBezTo>
                    <a:cubicBezTo>
                      <a:pt x="1297" y="361"/>
                      <a:pt x="1297" y="361"/>
                      <a:pt x="1297" y="361"/>
                    </a:cubicBezTo>
                    <a:cubicBezTo>
                      <a:pt x="1314" y="362"/>
                      <a:pt x="1314" y="362"/>
                      <a:pt x="1314" y="362"/>
                    </a:cubicBezTo>
                    <a:cubicBezTo>
                      <a:pt x="1324" y="362"/>
                      <a:pt x="1324" y="362"/>
                      <a:pt x="1324" y="362"/>
                    </a:cubicBezTo>
                    <a:cubicBezTo>
                      <a:pt x="1328" y="354"/>
                      <a:pt x="1328" y="354"/>
                      <a:pt x="1328" y="354"/>
                    </a:cubicBezTo>
                    <a:cubicBezTo>
                      <a:pt x="1347" y="353"/>
                      <a:pt x="1347" y="353"/>
                      <a:pt x="1347" y="353"/>
                    </a:cubicBezTo>
                    <a:cubicBezTo>
                      <a:pt x="1357" y="359"/>
                      <a:pt x="1357" y="359"/>
                      <a:pt x="1357" y="359"/>
                    </a:cubicBezTo>
                    <a:cubicBezTo>
                      <a:pt x="1362" y="365"/>
                      <a:pt x="1362" y="365"/>
                      <a:pt x="1362" y="365"/>
                    </a:cubicBezTo>
                    <a:cubicBezTo>
                      <a:pt x="1372" y="369"/>
                      <a:pt x="1372" y="369"/>
                      <a:pt x="1372" y="369"/>
                    </a:cubicBezTo>
                    <a:cubicBezTo>
                      <a:pt x="1378" y="382"/>
                      <a:pt x="1378" y="382"/>
                      <a:pt x="1378" y="382"/>
                    </a:cubicBezTo>
                    <a:cubicBezTo>
                      <a:pt x="1387" y="385"/>
                      <a:pt x="1387" y="385"/>
                      <a:pt x="1387" y="385"/>
                    </a:cubicBezTo>
                    <a:cubicBezTo>
                      <a:pt x="1385" y="395"/>
                      <a:pt x="1385" y="395"/>
                      <a:pt x="1385" y="395"/>
                    </a:cubicBezTo>
                    <a:cubicBezTo>
                      <a:pt x="1390" y="404"/>
                      <a:pt x="1390" y="404"/>
                      <a:pt x="1390" y="404"/>
                    </a:cubicBezTo>
                    <a:cubicBezTo>
                      <a:pt x="1414" y="405"/>
                      <a:pt x="1414" y="405"/>
                      <a:pt x="1414" y="405"/>
                    </a:cubicBezTo>
                    <a:cubicBezTo>
                      <a:pt x="1419" y="410"/>
                      <a:pt x="1419" y="410"/>
                      <a:pt x="1419" y="410"/>
                    </a:cubicBezTo>
                    <a:cubicBezTo>
                      <a:pt x="1424" y="407"/>
                      <a:pt x="1424" y="407"/>
                      <a:pt x="1424" y="407"/>
                    </a:cubicBezTo>
                    <a:cubicBezTo>
                      <a:pt x="1432" y="409"/>
                      <a:pt x="1432" y="409"/>
                      <a:pt x="1432" y="409"/>
                    </a:cubicBezTo>
                    <a:cubicBezTo>
                      <a:pt x="1432" y="419"/>
                      <a:pt x="1432" y="419"/>
                      <a:pt x="1432" y="419"/>
                    </a:cubicBezTo>
                    <a:cubicBezTo>
                      <a:pt x="1426" y="425"/>
                      <a:pt x="1426" y="425"/>
                      <a:pt x="1426" y="425"/>
                    </a:cubicBezTo>
                    <a:cubicBezTo>
                      <a:pt x="1426" y="442"/>
                      <a:pt x="1426" y="442"/>
                      <a:pt x="1426" y="442"/>
                    </a:cubicBezTo>
                    <a:cubicBezTo>
                      <a:pt x="1419" y="449"/>
                      <a:pt x="1419" y="449"/>
                      <a:pt x="1419" y="449"/>
                    </a:cubicBezTo>
                    <a:cubicBezTo>
                      <a:pt x="1426" y="456"/>
                      <a:pt x="1426" y="456"/>
                      <a:pt x="1426" y="456"/>
                    </a:cubicBezTo>
                    <a:cubicBezTo>
                      <a:pt x="1427" y="465"/>
                      <a:pt x="1427" y="465"/>
                      <a:pt x="1427" y="465"/>
                    </a:cubicBezTo>
                    <a:cubicBezTo>
                      <a:pt x="1427" y="465"/>
                      <a:pt x="1427" y="465"/>
                      <a:pt x="1427" y="465"/>
                    </a:cubicBezTo>
                    <a:cubicBezTo>
                      <a:pt x="1427" y="465"/>
                      <a:pt x="1422" y="470"/>
                      <a:pt x="1419" y="470"/>
                    </a:cubicBezTo>
                    <a:cubicBezTo>
                      <a:pt x="1419" y="470"/>
                      <a:pt x="1419" y="470"/>
                      <a:pt x="1419" y="470"/>
                    </a:cubicBezTo>
                    <a:cubicBezTo>
                      <a:pt x="1418" y="470"/>
                      <a:pt x="1418" y="470"/>
                      <a:pt x="1418" y="470"/>
                    </a:cubicBezTo>
                    <a:cubicBezTo>
                      <a:pt x="1418" y="470"/>
                      <a:pt x="1418" y="470"/>
                      <a:pt x="1418" y="470"/>
                    </a:cubicBezTo>
                    <a:cubicBezTo>
                      <a:pt x="1418" y="470"/>
                      <a:pt x="1419" y="473"/>
                      <a:pt x="1421" y="475"/>
                    </a:cubicBezTo>
                    <a:cubicBezTo>
                      <a:pt x="1427" y="475"/>
                      <a:pt x="1427" y="475"/>
                      <a:pt x="1427" y="475"/>
                    </a:cubicBezTo>
                    <a:cubicBezTo>
                      <a:pt x="1433" y="478"/>
                      <a:pt x="1433" y="478"/>
                      <a:pt x="1433" y="478"/>
                    </a:cubicBezTo>
                    <a:cubicBezTo>
                      <a:pt x="1429" y="485"/>
                      <a:pt x="1429" y="485"/>
                      <a:pt x="1429" y="485"/>
                    </a:cubicBezTo>
                    <a:cubicBezTo>
                      <a:pt x="1416" y="493"/>
                      <a:pt x="1416" y="493"/>
                      <a:pt x="1416" y="493"/>
                    </a:cubicBezTo>
                    <a:cubicBezTo>
                      <a:pt x="1417" y="496"/>
                      <a:pt x="1417" y="496"/>
                      <a:pt x="1417" y="496"/>
                    </a:cubicBezTo>
                    <a:cubicBezTo>
                      <a:pt x="1428" y="493"/>
                      <a:pt x="1428" y="493"/>
                      <a:pt x="1428" y="493"/>
                    </a:cubicBezTo>
                    <a:cubicBezTo>
                      <a:pt x="1439" y="484"/>
                      <a:pt x="1439" y="484"/>
                      <a:pt x="1439" y="484"/>
                    </a:cubicBezTo>
                    <a:cubicBezTo>
                      <a:pt x="1457" y="502"/>
                      <a:pt x="1457" y="502"/>
                      <a:pt x="1457" y="502"/>
                    </a:cubicBezTo>
                    <a:cubicBezTo>
                      <a:pt x="1457" y="511"/>
                      <a:pt x="1457" y="511"/>
                      <a:pt x="1457" y="511"/>
                    </a:cubicBezTo>
                    <a:cubicBezTo>
                      <a:pt x="1466" y="517"/>
                      <a:pt x="1466" y="517"/>
                      <a:pt x="1466" y="517"/>
                    </a:cubicBezTo>
                    <a:cubicBezTo>
                      <a:pt x="1473" y="510"/>
                      <a:pt x="1473" y="510"/>
                      <a:pt x="1473" y="510"/>
                    </a:cubicBezTo>
                    <a:cubicBezTo>
                      <a:pt x="1482" y="504"/>
                      <a:pt x="1482" y="504"/>
                      <a:pt x="1482" y="504"/>
                    </a:cubicBezTo>
                    <a:cubicBezTo>
                      <a:pt x="1482" y="494"/>
                      <a:pt x="1482" y="494"/>
                      <a:pt x="1482" y="494"/>
                    </a:cubicBezTo>
                    <a:cubicBezTo>
                      <a:pt x="1490" y="492"/>
                      <a:pt x="1490" y="492"/>
                      <a:pt x="1490" y="492"/>
                    </a:cubicBezTo>
                    <a:cubicBezTo>
                      <a:pt x="1496" y="493"/>
                      <a:pt x="1496" y="493"/>
                      <a:pt x="1496" y="493"/>
                    </a:cubicBezTo>
                    <a:cubicBezTo>
                      <a:pt x="1497" y="499"/>
                      <a:pt x="1497" y="499"/>
                      <a:pt x="1497" y="499"/>
                    </a:cubicBezTo>
                    <a:cubicBezTo>
                      <a:pt x="1502" y="493"/>
                      <a:pt x="1502" y="493"/>
                      <a:pt x="1502" y="493"/>
                    </a:cubicBezTo>
                    <a:cubicBezTo>
                      <a:pt x="1511" y="472"/>
                      <a:pt x="1511" y="472"/>
                      <a:pt x="1511" y="472"/>
                    </a:cubicBezTo>
                    <a:cubicBezTo>
                      <a:pt x="1510" y="457"/>
                      <a:pt x="1510" y="457"/>
                      <a:pt x="1510" y="457"/>
                    </a:cubicBezTo>
                    <a:cubicBezTo>
                      <a:pt x="1517" y="451"/>
                      <a:pt x="1517" y="451"/>
                      <a:pt x="1517" y="451"/>
                    </a:cubicBezTo>
                    <a:cubicBezTo>
                      <a:pt x="1517" y="443"/>
                      <a:pt x="1517" y="443"/>
                      <a:pt x="1517" y="443"/>
                    </a:cubicBezTo>
                    <a:cubicBezTo>
                      <a:pt x="1524" y="432"/>
                      <a:pt x="1524" y="432"/>
                      <a:pt x="1524" y="432"/>
                    </a:cubicBezTo>
                    <a:cubicBezTo>
                      <a:pt x="1531" y="435"/>
                      <a:pt x="1531" y="435"/>
                      <a:pt x="1531" y="435"/>
                    </a:cubicBezTo>
                    <a:cubicBezTo>
                      <a:pt x="1535" y="452"/>
                      <a:pt x="1535" y="452"/>
                      <a:pt x="1535" y="452"/>
                    </a:cubicBezTo>
                    <a:cubicBezTo>
                      <a:pt x="1544" y="460"/>
                      <a:pt x="1544" y="460"/>
                      <a:pt x="1544" y="460"/>
                    </a:cubicBezTo>
                    <a:cubicBezTo>
                      <a:pt x="1549" y="482"/>
                      <a:pt x="1549" y="482"/>
                      <a:pt x="1549" y="482"/>
                    </a:cubicBezTo>
                    <a:cubicBezTo>
                      <a:pt x="1557" y="482"/>
                      <a:pt x="1557" y="482"/>
                      <a:pt x="1557" y="482"/>
                    </a:cubicBezTo>
                    <a:cubicBezTo>
                      <a:pt x="1557" y="500"/>
                      <a:pt x="1557" y="500"/>
                      <a:pt x="1557" y="500"/>
                    </a:cubicBezTo>
                    <a:cubicBezTo>
                      <a:pt x="1567" y="505"/>
                      <a:pt x="1567" y="505"/>
                      <a:pt x="1567" y="505"/>
                    </a:cubicBezTo>
                    <a:cubicBezTo>
                      <a:pt x="1565" y="517"/>
                      <a:pt x="1565" y="517"/>
                      <a:pt x="1565" y="517"/>
                    </a:cubicBezTo>
                    <a:cubicBezTo>
                      <a:pt x="1578" y="528"/>
                      <a:pt x="1578" y="528"/>
                      <a:pt x="1578" y="528"/>
                    </a:cubicBezTo>
                    <a:cubicBezTo>
                      <a:pt x="1582" y="548"/>
                      <a:pt x="1582" y="548"/>
                      <a:pt x="1582" y="548"/>
                    </a:cubicBezTo>
                    <a:cubicBezTo>
                      <a:pt x="1591" y="551"/>
                      <a:pt x="1591" y="551"/>
                      <a:pt x="1591" y="551"/>
                    </a:cubicBezTo>
                    <a:cubicBezTo>
                      <a:pt x="1593" y="559"/>
                      <a:pt x="1593" y="559"/>
                      <a:pt x="1593" y="559"/>
                    </a:cubicBezTo>
                    <a:cubicBezTo>
                      <a:pt x="1583" y="565"/>
                      <a:pt x="1583" y="565"/>
                      <a:pt x="1583" y="565"/>
                    </a:cubicBezTo>
                    <a:cubicBezTo>
                      <a:pt x="1584" y="580"/>
                      <a:pt x="1584" y="580"/>
                      <a:pt x="1584" y="580"/>
                    </a:cubicBezTo>
                    <a:cubicBezTo>
                      <a:pt x="1595" y="585"/>
                      <a:pt x="1595" y="585"/>
                      <a:pt x="1595" y="585"/>
                    </a:cubicBezTo>
                    <a:cubicBezTo>
                      <a:pt x="1596" y="589"/>
                      <a:pt x="1596" y="589"/>
                      <a:pt x="1596" y="589"/>
                    </a:cubicBezTo>
                    <a:cubicBezTo>
                      <a:pt x="1605" y="592"/>
                      <a:pt x="1605" y="592"/>
                      <a:pt x="1605" y="592"/>
                    </a:cubicBezTo>
                    <a:cubicBezTo>
                      <a:pt x="1614" y="607"/>
                      <a:pt x="1614" y="607"/>
                      <a:pt x="1614" y="607"/>
                    </a:cubicBezTo>
                    <a:cubicBezTo>
                      <a:pt x="1615" y="615"/>
                      <a:pt x="1615" y="615"/>
                      <a:pt x="1615" y="615"/>
                    </a:cubicBezTo>
                    <a:cubicBezTo>
                      <a:pt x="1627" y="622"/>
                      <a:pt x="1627" y="622"/>
                      <a:pt x="1627" y="622"/>
                    </a:cubicBezTo>
                    <a:cubicBezTo>
                      <a:pt x="1635" y="620"/>
                      <a:pt x="1635" y="620"/>
                      <a:pt x="1635" y="620"/>
                    </a:cubicBezTo>
                    <a:cubicBezTo>
                      <a:pt x="1650" y="625"/>
                      <a:pt x="1650" y="625"/>
                      <a:pt x="1650" y="625"/>
                    </a:cubicBezTo>
                    <a:cubicBezTo>
                      <a:pt x="1659" y="632"/>
                      <a:pt x="1659" y="632"/>
                      <a:pt x="1659" y="632"/>
                    </a:cubicBezTo>
                    <a:cubicBezTo>
                      <a:pt x="1675" y="635"/>
                      <a:pt x="1675" y="635"/>
                      <a:pt x="1675" y="635"/>
                    </a:cubicBezTo>
                    <a:cubicBezTo>
                      <a:pt x="1673" y="643"/>
                      <a:pt x="1673" y="643"/>
                      <a:pt x="1673" y="643"/>
                    </a:cubicBezTo>
                    <a:cubicBezTo>
                      <a:pt x="1653" y="649"/>
                      <a:pt x="1653" y="649"/>
                      <a:pt x="1653" y="649"/>
                    </a:cubicBezTo>
                    <a:cubicBezTo>
                      <a:pt x="1630" y="662"/>
                      <a:pt x="1630" y="662"/>
                      <a:pt x="1630" y="662"/>
                    </a:cubicBezTo>
                    <a:cubicBezTo>
                      <a:pt x="1617" y="669"/>
                      <a:pt x="1617" y="669"/>
                      <a:pt x="1617" y="669"/>
                    </a:cubicBezTo>
                    <a:cubicBezTo>
                      <a:pt x="1609" y="667"/>
                      <a:pt x="1609" y="667"/>
                      <a:pt x="1609" y="667"/>
                    </a:cubicBezTo>
                    <a:cubicBezTo>
                      <a:pt x="1612" y="678"/>
                      <a:pt x="1612" y="678"/>
                      <a:pt x="1612" y="678"/>
                    </a:cubicBezTo>
                    <a:cubicBezTo>
                      <a:pt x="1621" y="679"/>
                      <a:pt x="1621" y="679"/>
                      <a:pt x="1621" y="679"/>
                    </a:cubicBezTo>
                    <a:cubicBezTo>
                      <a:pt x="1637" y="666"/>
                      <a:pt x="1637" y="666"/>
                      <a:pt x="1637" y="666"/>
                    </a:cubicBezTo>
                    <a:cubicBezTo>
                      <a:pt x="1643" y="666"/>
                      <a:pt x="1643" y="666"/>
                      <a:pt x="1643" y="666"/>
                    </a:cubicBezTo>
                    <a:cubicBezTo>
                      <a:pt x="1644" y="662"/>
                      <a:pt x="1644" y="662"/>
                      <a:pt x="1644" y="662"/>
                    </a:cubicBezTo>
                    <a:cubicBezTo>
                      <a:pt x="1663" y="652"/>
                      <a:pt x="1663" y="652"/>
                      <a:pt x="1663" y="652"/>
                    </a:cubicBezTo>
                    <a:cubicBezTo>
                      <a:pt x="1674" y="653"/>
                      <a:pt x="1674" y="653"/>
                      <a:pt x="1674" y="653"/>
                    </a:cubicBezTo>
                    <a:cubicBezTo>
                      <a:pt x="1670" y="667"/>
                      <a:pt x="1670" y="667"/>
                      <a:pt x="1670" y="667"/>
                    </a:cubicBezTo>
                    <a:cubicBezTo>
                      <a:pt x="1671" y="672"/>
                      <a:pt x="1671" y="672"/>
                      <a:pt x="1671" y="672"/>
                    </a:cubicBezTo>
                    <a:cubicBezTo>
                      <a:pt x="1684" y="664"/>
                      <a:pt x="1684" y="664"/>
                      <a:pt x="1684" y="664"/>
                    </a:cubicBezTo>
                    <a:cubicBezTo>
                      <a:pt x="1702" y="670"/>
                      <a:pt x="1702" y="670"/>
                      <a:pt x="1702" y="670"/>
                    </a:cubicBezTo>
                    <a:cubicBezTo>
                      <a:pt x="1707" y="688"/>
                      <a:pt x="1707" y="688"/>
                      <a:pt x="1707" y="688"/>
                    </a:cubicBezTo>
                    <a:cubicBezTo>
                      <a:pt x="1700" y="698"/>
                      <a:pt x="1700" y="698"/>
                      <a:pt x="1700" y="698"/>
                    </a:cubicBezTo>
                    <a:cubicBezTo>
                      <a:pt x="1708" y="712"/>
                      <a:pt x="1708" y="712"/>
                      <a:pt x="1708" y="712"/>
                    </a:cubicBezTo>
                    <a:cubicBezTo>
                      <a:pt x="1704" y="721"/>
                      <a:pt x="1704" y="721"/>
                      <a:pt x="1704" y="721"/>
                    </a:cubicBezTo>
                    <a:cubicBezTo>
                      <a:pt x="1700" y="722"/>
                      <a:pt x="1700" y="722"/>
                      <a:pt x="1700" y="722"/>
                    </a:cubicBezTo>
                    <a:cubicBezTo>
                      <a:pt x="1684" y="734"/>
                      <a:pt x="1684" y="734"/>
                      <a:pt x="1684" y="734"/>
                    </a:cubicBezTo>
                    <a:cubicBezTo>
                      <a:pt x="1660" y="739"/>
                      <a:pt x="1660" y="739"/>
                      <a:pt x="1660" y="739"/>
                    </a:cubicBezTo>
                    <a:cubicBezTo>
                      <a:pt x="1646" y="746"/>
                      <a:pt x="1646" y="746"/>
                      <a:pt x="1646" y="746"/>
                    </a:cubicBezTo>
                    <a:cubicBezTo>
                      <a:pt x="1632" y="769"/>
                      <a:pt x="1632" y="769"/>
                      <a:pt x="1632" y="769"/>
                    </a:cubicBezTo>
                    <a:cubicBezTo>
                      <a:pt x="1618" y="776"/>
                      <a:pt x="1618" y="776"/>
                      <a:pt x="1618" y="776"/>
                    </a:cubicBezTo>
                    <a:cubicBezTo>
                      <a:pt x="1597" y="776"/>
                      <a:pt x="1597" y="776"/>
                      <a:pt x="1597" y="776"/>
                    </a:cubicBezTo>
                    <a:cubicBezTo>
                      <a:pt x="1585" y="774"/>
                      <a:pt x="1585" y="774"/>
                      <a:pt x="1585" y="774"/>
                    </a:cubicBezTo>
                    <a:cubicBezTo>
                      <a:pt x="1567" y="776"/>
                      <a:pt x="1567" y="776"/>
                      <a:pt x="1567" y="776"/>
                    </a:cubicBezTo>
                    <a:cubicBezTo>
                      <a:pt x="1556" y="771"/>
                      <a:pt x="1556" y="771"/>
                      <a:pt x="1556" y="771"/>
                    </a:cubicBezTo>
                    <a:cubicBezTo>
                      <a:pt x="1540" y="775"/>
                      <a:pt x="1540" y="775"/>
                      <a:pt x="1540" y="775"/>
                    </a:cubicBezTo>
                    <a:cubicBezTo>
                      <a:pt x="1510" y="777"/>
                      <a:pt x="1510" y="777"/>
                      <a:pt x="1510" y="777"/>
                    </a:cubicBezTo>
                    <a:cubicBezTo>
                      <a:pt x="1507" y="775"/>
                      <a:pt x="1507" y="775"/>
                      <a:pt x="1507" y="775"/>
                    </a:cubicBezTo>
                    <a:cubicBezTo>
                      <a:pt x="1494" y="774"/>
                      <a:pt x="1494" y="774"/>
                      <a:pt x="1494" y="774"/>
                    </a:cubicBezTo>
                    <a:cubicBezTo>
                      <a:pt x="1481" y="787"/>
                      <a:pt x="1481" y="787"/>
                      <a:pt x="1481" y="787"/>
                    </a:cubicBezTo>
                    <a:cubicBezTo>
                      <a:pt x="1473" y="792"/>
                      <a:pt x="1473" y="792"/>
                      <a:pt x="1473" y="792"/>
                    </a:cubicBezTo>
                    <a:cubicBezTo>
                      <a:pt x="1472" y="801"/>
                      <a:pt x="1472" y="801"/>
                      <a:pt x="1472" y="801"/>
                    </a:cubicBezTo>
                    <a:cubicBezTo>
                      <a:pt x="1445" y="806"/>
                      <a:pt x="1445" y="806"/>
                      <a:pt x="1445" y="806"/>
                    </a:cubicBezTo>
                    <a:cubicBezTo>
                      <a:pt x="1434" y="825"/>
                      <a:pt x="1434" y="825"/>
                      <a:pt x="1434" y="825"/>
                    </a:cubicBezTo>
                    <a:cubicBezTo>
                      <a:pt x="1421" y="836"/>
                      <a:pt x="1421" y="836"/>
                      <a:pt x="1421" y="836"/>
                    </a:cubicBezTo>
                    <a:cubicBezTo>
                      <a:pt x="1417" y="843"/>
                      <a:pt x="1417" y="843"/>
                      <a:pt x="1417" y="843"/>
                    </a:cubicBezTo>
                    <a:cubicBezTo>
                      <a:pt x="1401" y="854"/>
                      <a:pt x="1401" y="854"/>
                      <a:pt x="1401" y="854"/>
                    </a:cubicBezTo>
                    <a:cubicBezTo>
                      <a:pt x="1397" y="872"/>
                      <a:pt x="1397" y="872"/>
                      <a:pt x="1397" y="872"/>
                    </a:cubicBezTo>
                    <a:cubicBezTo>
                      <a:pt x="1401" y="874"/>
                      <a:pt x="1401" y="874"/>
                      <a:pt x="1401" y="874"/>
                    </a:cubicBezTo>
                    <a:cubicBezTo>
                      <a:pt x="1412" y="862"/>
                      <a:pt x="1412" y="862"/>
                      <a:pt x="1412" y="862"/>
                    </a:cubicBezTo>
                    <a:cubicBezTo>
                      <a:pt x="1421" y="858"/>
                      <a:pt x="1421" y="858"/>
                      <a:pt x="1421" y="858"/>
                    </a:cubicBezTo>
                    <a:cubicBezTo>
                      <a:pt x="1422" y="851"/>
                      <a:pt x="1422" y="851"/>
                      <a:pt x="1422" y="851"/>
                    </a:cubicBezTo>
                    <a:cubicBezTo>
                      <a:pt x="1443" y="831"/>
                      <a:pt x="1443" y="831"/>
                      <a:pt x="1443" y="831"/>
                    </a:cubicBezTo>
                    <a:cubicBezTo>
                      <a:pt x="1447" y="830"/>
                      <a:pt x="1447" y="830"/>
                      <a:pt x="1447" y="830"/>
                    </a:cubicBezTo>
                    <a:cubicBezTo>
                      <a:pt x="1460" y="816"/>
                      <a:pt x="1460" y="816"/>
                      <a:pt x="1460" y="816"/>
                    </a:cubicBezTo>
                    <a:cubicBezTo>
                      <a:pt x="1480" y="811"/>
                      <a:pt x="1480" y="811"/>
                      <a:pt x="1480" y="811"/>
                    </a:cubicBezTo>
                    <a:cubicBezTo>
                      <a:pt x="1490" y="801"/>
                      <a:pt x="1490" y="801"/>
                      <a:pt x="1490" y="801"/>
                    </a:cubicBezTo>
                    <a:cubicBezTo>
                      <a:pt x="1513" y="799"/>
                      <a:pt x="1513" y="799"/>
                      <a:pt x="1513" y="799"/>
                    </a:cubicBezTo>
                    <a:cubicBezTo>
                      <a:pt x="1528" y="811"/>
                      <a:pt x="1528" y="811"/>
                      <a:pt x="1528" y="811"/>
                    </a:cubicBezTo>
                    <a:cubicBezTo>
                      <a:pt x="1532" y="813"/>
                      <a:pt x="1532" y="813"/>
                      <a:pt x="1532" y="813"/>
                    </a:cubicBezTo>
                    <a:cubicBezTo>
                      <a:pt x="1536" y="821"/>
                      <a:pt x="1536" y="821"/>
                      <a:pt x="1536" y="821"/>
                    </a:cubicBezTo>
                    <a:cubicBezTo>
                      <a:pt x="1517" y="836"/>
                      <a:pt x="1517" y="836"/>
                      <a:pt x="1517" y="836"/>
                    </a:cubicBezTo>
                    <a:cubicBezTo>
                      <a:pt x="1509" y="831"/>
                      <a:pt x="1509" y="831"/>
                      <a:pt x="1509" y="831"/>
                    </a:cubicBezTo>
                    <a:cubicBezTo>
                      <a:pt x="1495" y="828"/>
                      <a:pt x="1495" y="828"/>
                      <a:pt x="1495" y="828"/>
                    </a:cubicBezTo>
                    <a:cubicBezTo>
                      <a:pt x="1486" y="834"/>
                      <a:pt x="1486" y="834"/>
                      <a:pt x="1486" y="834"/>
                    </a:cubicBezTo>
                    <a:cubicBezTo>
                      <a:pt x="1487" y="838"/>
                      <a:pt x="1487" y="838"/>
                      <a:pt x="1487" y="838"/>
                    </a:cubicBezTo>
                    <a:cubicBezTo>
                      <a:pt x="1499" y="841"/>
                      <a:pt x="1499" y="841"/>
                      <a:pt x="1499" y="841"/>
                    </a:cubicBezTo>
                    <a:cubicBezTo>
                      <a:pt x="1508" y="847"/>
                      <a:pt x="1508" y="847"/>
                      <a:pt x="1508" y="847"/>
                    </a:cubicBezTo>
                    <a:cubicBezTo>
                      <a:pt x="1521" y="844"/>
                      <a:pt x="1521" y="844"/>
                      <a:pt x="1521" y="844"/>
                    </a:cubicBezTo>
                    <a:cubicBezTo>
                      <a:pt x="1521" y="853"/>
                      <a:pt x="1521" y="853"/>
                      <a:pt x="1521" y="853"/>
                    </a:cubicBezTo>
                    <a:cubicBezTo>
                      <a:pt x="1517" y="859"/>
                      <a:pt x="1517" y="859"/>
                      <a:pt x="1517" y="859"/>
                    </a:cubicBezTo>
                    <a:cubicBezTo>
                      <a:pt x="1519" y="876"/>
                      <a:pt x="1519" y="876"/>
                      <a:pt x="1519" y="876"/>
                    </a:cubicBezTo>
                    <a:cubicBezTo>
                      <a:pt x="1540" y="891"/>
                      <a:pt x="1540" y="891"/>
                      <a:pt x="1540" y="891"/>
                    </a:cubicBezTo>
                    <a:cubicBezTo>
                      <a:pt x="1546" y="897"/>
                      <a:pt x="1546" y="897"/>
                      <a:pt x="1546" y="897"/>
                    </a:cubicBezTo>
                    <a:cubicBezTo>
                      <a:pt x="1555" y="903"/>
                      <a:pt x="1555" y="903"/>
                      <a:pt x="1555" y="903"/>
                    </a:cubicBezTo>
                    <a:cubicBezTo>
                      <a:pt x="1570" y="904"/>
                      <a:pt x="1570" y="904"/>
                      <a:pt x="1570" y="904"/>
                    </a:cubicBezTo>
                    <a:cubicBezTo>
                      <a:pt x="1580" y="900"/>
                      <a:pt x="1580" y="900"/>
                      <a:pt x="1580" y="900"/>
                    </a:cubicBezTo>
                    <a:cubicBezTo>
                      <a:pt x="1583" y="907"/>
                      <a:pt x="1583" y="907"/>
                      <a:pt x="1583" y="907"/>
                    </a:cubicBezTo>
                    <a:cubicBezTo>
                      <a:pt x="1591" y="906"/>
                      <a:pt x="1591" y="906"/>
                      <a:pt x="1591" y="906"/>
                    </a:cubicBezTo>
                    <a:cubicBezTo>
                      <a:pt x="1591" y="916"/>
                      <a:pt x="1591" y="916"/>
                      <a:pt x="1591" y="916"/>
                    </a:cubicBezTo>
                    <a:cubicBezTo>
                      <a:pt x="1579" y="926"/>
                      <a:pt x="1579" y="926"/>
                      <a:pt x="1579" y="926"/>
                    </a:cubicBezTo>
                    <a:cubicBezTo>
                      <a:pt x="1570" y="927"/>
                      <a:pt x="1570" y="927"/>
                      <a:pt x="1570" y="927"/>
                    </a:cubicBezTo>
                    <a:cubicBezTo>
                      <a:pt x="1559" y="929"/>
                      <a:pt x="1559" y="929"/>
                      <a:pt x="1559" y="929"/>
                    </a:cubicBezTo>
                    <a:cubicBezTo>
                      <a:pt x="1554" y="933"/>
                      <a:pt x="1554" y="933"/>
                      <a:pt x="1554" y="933"/>
                    </a:cubicBezTo>
                    <a:cubicBezTo>
                      <a:pt x="1549" y="932"/>
                      <a:pt x="1549" y="932"/>
                      <a:pt x="1549" y="932"/>
                    </a:cubicBezTo>
                    <a:cubicBezTo>
                      <a:pt x="1543" y="927"/>
                      <a:pt x="1543" y="927"/>
                      <a:pt x="1543" y="927"/>
                    </a:cubicBezTo>
                    <a:cubicBezTo>
                      <a:pt x="1526" y="945"/>
                      <a:pt x="1526" y="945"/>
                      <a:pt x="1526" y="945"/>
                    </a:cubicBezTo>
                    <a:cubicBezTo>
                      <a:pt x="1523" y="950"/>
                      <a:pt x="1523" y="950"/>
                      <a:pt x="1523" y="950"/>
                    </a:cubicBezTo>
                    <a:cubicBezTo>
                      <a:pt x="1515" y="957"/>
                      <a:pt x="1515" y="957"/>
                      <a:pt x="1515" y="957"/>
                    </a:cubicBezTo>
                    <a:cubicBezTo>
                      <a:pt x="1503" y="958"/>
                      <a:pt x="1503" y="958"/>
                      <a:pt x="1503" y="958"/>
                    </a:cubicBezTo>
                    <a:cubicBezTo>
                      <a:pt x="1494" y="951"/>
                      <a:pt x="1494" y="951"/>
                      <a:pt x="1494" y="951"/>
                    </a:cubicBezTo>
                    <a:cubicBezTo>
                      <a:pt x="1499" y="935"/>
                      <a:pt x="1499" y="935"/>
                      <a:pt x="1499" y="935"/>
                    </a:cubicBezTo>
                    <a:cubicBezTo>
                      <a:pt x="1506" y="933"/>
                      <a:pt x="1506" y="933"/>
                      <a:pt x="1506" y="933"/>
                    </a:cubicBezTo>
                    <a:cubicBezTo>
                      <a:pt x="1519" y="918"/>
                      <a:pt x="1519" y="918"/>
                      <a:pt x="1519" y="918"/>
                    </a:cubicBezTo>
                    <a:cubicBezTo>
                      <a:pt x="1528" y="918"/>
                      <a:pt x="1528" y="918"/>
                      <a:pt x="1528" y="918"/>
                    </a:cubicBezTo>
                    <a:cubicBezTo>
                      <a:pt x="1535" y="911"/>
                      <a:pt x="1535" y="911"/>
                      <a:pt x="1535" y="911"/>
                    </a:cubicBezTo>
                    <a:cubicBezTo>
                      <a:pt x="1533" y="908"/>
                      <a:pt x="1533" y="908"/>
                      <a:pt x="1533" y="908"/>
                    </a:cubicBezTo>
                    <a:cubicBezTo>
                      <a:pt x="1530" y="910"/>
                      <a:pt x="1530" y="910"/>
                      <a:pt x="1530" y="910"/>
                    </a:cubicBezTo>
                    <a:cubicBezTo>
                      <a:pt x="1525" y="908"/>
                      <a:pt x="1525" y="908"/>
                      <a:pt x="1525" y="908"/>
                    </a:cubicBezTo>
                    <a:cubicBezTo>
                      <a:pt x="1527" y="902"/>
                      <a:pt x="1527" y="902"/>
                      <a:pt x="1527" y="902"/>
                    </a:cubicBezTo>
                    <a:cubicBezTo>
                      <a:pt x="1524" y="899"/>
                      <a:pt x="1524" y="899"/>
                      <a:pt x="1524" y="899"/>
                    </a:cubicBezTo>
                    <a:cubicBezTo>
                      <a:pt x="1514" y="905"/>
                      <a:pt x="1514" y="905"/>
                      <a:pt x="1514" y="905"/>
                    </a:cubicBezTo>
                    <a:cubicBezTo>
                      <a:pt x="1501" y="913"/>
                      <a:pt x="1501" y="913"/>
                      <a:pt x="1501" y="913"/>
                    </a:cubicBezTo>
                    <a:cubicBezTo>
                      <a:pt x="1489" y="915"/>
                      <a:pt x="1489" y="915"/>
                      <a:pt x="1489" y="915"/>
                    </a:cubicBezTo>
                    <a:cubicBezTo>
                      <a:pt x="1482" y="924"/>
                      <a:pt x="1482" y="924"/>
                      <a:pt x="1482" y="924"/>
                    </a:cubicBezTo>
                    <a:cubicBezTo>
                      <a:pt x="1474" y="928"/>
                      <a:pt x="1474" y="928"/>
                      <a:pt x="1474" y="928"/>
                    </a:cubicBezTo>
                    <a:cubicBezTo>
                      <a:pt x="1472" y="909"/>
                      <a:pt x="1472" y="909"/>
                      <a:pt x="1472" y="909"/>
                    </a:cubicBezTo>
                    <a:cubicBezTo>
                      <a:pt x="1459" y="890"/>
                      <a:pt x="1459" y="890"/>
                      <a:pt x="1459" y="890"/>
                    </a:cubicBezTo>
                    <a:cubicBezTo>
                      <a:pt x="1459" y="866"/>
                      <a:pt x="1459" y="866"/>
                      <a:pt x="1459" y="866"/>
                    </a:cubicBezTo>
                    <a:cubicBezTo>
                      <a:pt x="1435" y="857"/>
                      <a:pt x="1435" y="857"/>
                      <a:pt x="1435" y="857"/>
                    </a:cubicBezTo>
                    <a:cubicBezTo>
                      <a:pt x="1424" y="862"/>
                      <a:pt x="1424" y="862"/>
                      <a:pt x="1424" y="862"/>
                    </a:cubicBezTo>
                    <a:cubicBezTo>
                      <a:pt x="1397" y="911"/>
                      <a:pt x="1397" y="911"/>
                      <a:pt x="1397" y="911"/>
                    </a:cubicBezTo>
                    <a:cubicBezTo>
                      <a:pt x="1361" y="918"/>
                      <a:pt x="1361" y="918"/>
                      <a:pt x="1361" y="918"/>
                    </a:cubicBezTo>
                    <a:cubicBezTo>
                      <a:pt x="1350" y="915"/>
                      <a:pt x="1350" y="915"/>
                      <a:pt x="1350" y="915"/>
                    </a:cubicBezTo>
                    <a:cubicBezTo>
                      <a:pt x="1331" y="915"/>
                      <a:pt x="1331" y="915"/>
                      <a:pt x="1331" y="915"/>
                    </a:cubicBezTo>
                    <a:cubicBezTo>
                      <a:pt x="1320" y="924"/>
                      <a:pt x="1320" y="924"/>
                      <a:pt x="1320" y="924"/>
                    </a:cubicBezTo>
                    <a:cubicBezTo>
                      <a:pt x="1294" y="944"/>
                      <a:pt x="1294" y="944"/>
                      <a:pt x="1294" y="944"/>
                    </a:cubicBezTo>
                    <a:cubicBezTo>
                      <a:pt x="1242" y="962"/>
                      <a:pt x="1242" y="962"/>
                      <a:pt x="1242" y="962"/>
                    </a:cubicBezTo>
                    <a:cubicBezTo>
                      <a:pt x="1235" y="978"/>
                      <a:pt x="1235" y="978"/>
                      <a:pt x="1235" y="978"/>
                    </a:cubicBezTo>
                    <a:cubicBezTo>
                      <a:pt x="1177" y="1004"/>
                      <a:pt x="1177" y="1004"/>
                      <a:pt x="1177" y="1004"/>
                    </a:cubicBezTo>
                    <a:lnTo>
                      <a:pt x="1171" y="9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275" name="Freeform 2008"/>
              <p:cNvSpPr>
                <a:spLocks noEditPoints="1"/>
              </p:cNvSpPr>
              <p:nvPr/>
            </p:nvSpPr>
            <p:spPr bwMode="gray">
              <a:xfrm>
                <a:off x="492" y="696"/>
                <a:ext cx="1505" cy="885"/>
              </a:xfrm>
              <a:custGeom>
                <a:avLst/>
                <a:gdLst>
                  <a:gd name="T0" fmla="*/ 1066 w 1709"/>
                  <a:gd name="T1" fmla="*/ 107 h 1004"/>
                  <a:gd name="T2" fmla="*/ 1198 w 1709"/>
                  <a:gd name="T3" fmla="*/ 109 h 1004"/>
                  <a:gd name="T4" fmla="*/ 1080 w 1709"/>
                  <a:gd name="T5" fmla="*/ 226 h 1004"/>
                  <a:gd name="T6" fmla="*/ 966 w 1709"/>
                  <a:gd name="T7" fmla="*/ 366 h 1004"/>
                  <a:gd name="T8" fmla="*/ 1139 w 1709"/>
                  <a:gd name="T9" fmla="*/ 615 h 1004"/>
                  <a:gd name="T10" fmla="*/ 1260 w 1709"/>
                  <a:gd name="T11" fmla="*/ 619 h 1004"/>
                  <a:gd name="T12" fmla="*/ 1347 w 1709"/>
                  <a:gd name="T13" fmla="*/ 353 h 1004"/>
                  <a:gd name="T14" fmla="*/ 1458 w 1709"/>
                  <a:gd name="T15" fmla="*/ 502 h 1004"/>
                  <a:gd name="T16" fmla="*/ 1596 w 1709"/>
                  <a:gd name="T17" fmla="*/ 585 h 1004"/>
                  <a:gd name="T18" fmla="*/ 1704 w 1709"/>
                  <a:gd name="T19" fmla="*/ 720 h 1004"/>
                  <a:gd name="T20" fmla="*/ 1448 w 1709"/>
                  <a:gd name="T21" fmla="*/ 830 h 1004"/>
                  <a:gd name="T22" fmla="*/ 1560 w 1709"/>
                  <a:gd name="T23" fmla="*/ 929 h 1004"/>
                  <a:gd name="T24" fmla="*/ 1398 w 1709"/>
                  <a:gd name="T25" fmla="*/ 911 h 1004"/>
                  <a:gd name="T26" fmla="*/ 315 w 1709"/>
                  <a:gd name="T27" fmla="*/ 764 h 1004"/>
                  <a:gd name="T28" fmla="*/ 99 w 1709"/>
                  <a:gd name="T29" fmla="*/ 468 h 1004"/>
                  <a:gd name="T30" fmla="*/ 184 w 1709"/>
                  <a:gd name="T31" fmla="*/ 76 h 1004"/>
                  <a:gd name="T32" fmla="*/ 286 w 1709"/>
                  <a:gd name="T33" fmla="*/ 64 h 1004"/>
                  <a:gd name="T34" fmla="*/ 526 w 1709"/>
                  <a:gd name="T35" fmla="*/ 124 h 1004"/>
                  <a:gd name="T36" fmla="*/ 741 w 1709"/>
                  <a:gd name="T37" fmla="*/ 128 h 1004"/>
                  <a:gd name="T38" fmla="*/ 939 w 1709"/>
                  <a:gd name="T39" fmla="*/ 107 h 1004"/>
                  <a:gd name="T40" fmla="*/ 916 w 1709"/>
                  <a:gd name="T41" fmla="*/ 5 h 1004"/>
                  <a:gd name="T42" fmla="*/ 902 w 1709"/>
                  <a:gd name="T43" fmla="*/ 68 h 1004"/>
                  <a:gd name="T44" fmla="*/ 943 w 1709"/>
                  <a:gd name="T45" fmla="*/ 119 h 1004"/>
                  <a:gd name="T46" fmla="*/ 853 w 1709"/>
                  <a:gd name="T47" fmla="*/ 118 h 1004"/>
                  <a:gd name="T48" fmla="*/ 669 w 1709"/>
                  <a:gd name="T49" fmla="*/ 129 h 1004"/>
                  <a:gd name="T50" fmla="*/ 622 w 1709"/>
                  <a:gd name="T51" fmla="*/ 131 h 1004"/>
                  <a:gd name="T52" fmla="*/ 447 w 1709"/>
                  <a:gd name="T53" fmla="*/ 91 h 1004"/>
                  <a:gd name="T54" fmla="*/ 318 w 1709"/>
                  <a:gd name="T55" fmla="*/ 66 h 1004"/>
                  <a:gd name="T56" fmla="*/ 214 w 1709"/>
                  <a:gd name="T57" fmla="*/ 77 h 1004"/>
                  <a:gd name="T58" fmla="*/ 229 w 1709"/>
                  <a:gd name="T59" fmla="*/ 63 h 1004"/>
                  <a:gd name="T60" fmla="*/ 103 w 1709"/>
                  <a:gd name="T61" fmla="*/ 95 h 1004"/>
                  <a:gd name="T62" fmla="*/ 23 w 1709"/>
                  <a:gd name="T63" fmla="*/ 449 h 1004"/>
                  <a:gd name="T64" fmla="*/ 217 w 1709"/>
                  <a:gd name="T65" fmla="*/ 632 h 1004"/>
                  <a:gd name="T66" fmla="*/ 259 w 1709"/>
                  <a:gd name="T67" fmla="*/ 706 h 1004"/>
                  <a:gd name="T68" fmla="*/ 375 w 1709"/>
                  <a:gd name="T69" fmla="*/ 814 h 1004"/>
                  <a:gd name="T70" fmla="*/ 1236 w 1709"/>
                  <a:gd name="T71" fmla="*/ 978 h 1004"/>
                  <a:gd name="T72" fmla="*/ 1490 w 1709"/>
                  <a:gd name="T73" fmla="*/ 915 h 1004"/>
                  <a:gd name="T74" fmla="*/ 1516 w 1709"/>
                  <a:gd name="T75" fmla="*/ 958 h 1004"/>
                  <a:gd name="T76" fmla="*/ 1571 w 1709"/>
                  <a:gd name="T77" fmla="*/ 904 h 1004"/>
                  <a:gd name="T78" fmla="*/ 1533 w 1709"/>
                  <a:gd name="T79" fmla="*/ 812 h 1004"/>
                  <a:gd name="T80" fmla="*/ 1418 w 1709"/>
                  <a:gd name="T81" fmla="*/ 843 h 1004"/>
                  <a:gd name="T82" fmla="*/ 1619 w 1709"/>
                  <a:gd name="T83" fmla="*/ 776 h 1004"/>
                  <a:gd name="T84" fmla="*/ 1676 w 1709"/>
                  <a:gd name="T85" fmla="*/ 653 h 1004"/>
                  <a:gd name="T86" fmla="*/ 1651 w 1709"/>
                  <a:gd name="T87" fmla="*/ 625 h 1004"/>
                  <a:gd name="T88" fmla="*/ 1568 w 1709"/>
                  <a:gd name="T89" fmla="*/ 505 h 1004"/>
                  <a:gd name="T90" fmla="*/ 1497 w 1709"/>
                  <a:gd name="T91" fmla="*/ 493 h 1004"/>
                  <a:gd name="T92" fmla="*/ 1428 w 1709"/>
                  <a:gd name="T93" fmla="*/ 474 h 1004"/>
                  <a:gd name="T94" fmla="*/ 1415 w 1709"/>
                  <a:gd name="T95" fmla="*/ 404 h 1004"/>
                  <a:gd name="T96" fmla="*/ 1266 w 1709"/>
                  <a:gd name="T97" fmla="*/ 347 h 1004"/>
                  <a:gd name="T98" fmla="*/ 1251 w 1709"/>
                  <a:gd name="T99" fmla="*/ 489 h 1004"/>
                  <a:gd name="T100" fmla="*/ 1248 w 1709"/>
                  <a:gd name="T101" fmla="*/ 699 h 1004"/>
                  <a:gd name="T102" fmla="*/ 1185 w 1709"/>
                  <a:gd name="T103" fmla="*/ 685 h 1004"/>
                  <a:gd name="T104" fmla="*/ 1059 w 1709"/>
                  <a:gd name="T105" fmla="*/ 571 h 1004"/>
                  <a:gd name="T106" fmla="*/ 931 w 1709"/>
                  <a:gd name="T107" fmla="*/ 453 h 1004"/>
                  <a:gd name="T108" fmla="*/ 1014 w 1709"/>
                  <a:gd name="T109" fmla="*/ 319 h 1004"/>
                  <a:gd name="T110" fmla="*/ 1078 w 1709"/>
                  <a:gd name="T111" fmla="*/ 236 h 1004"/>
                  <a:gd name="T112" fmla="*/ 1117 w 1709"/>
                  <a:gd name="T113" fmla="*/ 183 h 1004"/>
                  <a:gd name="T114" fmla="*/ 1192 w 1709"/>
                  <a:gd name="T115" fmla="*/ 165 h 1004"/>
                  <a:gd name="T116" fmla="*/ 1182 w 1709"/>
                  <a:gd name="T117" fmla="*/ 79 h 1004"/>
                  <a:gd name="T118" fmla="*/ 1084 w 1709"/>
                  <a:gd name="T119" fmla="*/ 147 h 1004"/>
                  <a:gd name="T120" fmla="*/ 1005 w 1709"/>
                  <a:gd name="T121" fmla="*/ 89 h 1004"/>
                  <a:gd name="T122" fmla="*/ 961 w 1709"/>
                  <a:gd name="T123" fmla="*/ 9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09" h="1004">
                    <a:moveTo>
                      <a:pt x="928" y="0"/>
                    </a:moveTo>
                    <a:cubicBezTo>
                      <a:pt x="936" y="1"/>
                      <a:pt x="936" y="1"/>
                      <a:pt x="936" y="1"/>
                    </a:cubicBezTo>
                    <a:cubicBezTo>
                      <a:pt x="942" y="6"/>
                      <a:pt x="942" y="6"/>
                      <a:pt x="942" y="6"/>
                    </a:cubicBezTo>
                    <a:cubicBezTo>
                      <a:pt x="952" y="7"/>
                      <a:pt x="952" y="7"/>
                      <a:pt x="952" y="7"/>
                    </a:cubicBezTo>
                    <a:cubicBezTo>
                      <a:pt x="961" y="9"/>
                      <a:pt x="961" y="9"/>
                      <a:pt x="961" y="9"/>
                    </a:cubicBezTo>
                    <a:cubicBezTo>
                      <a:pt x="963" y="18"/>
                      <a:pt x="963" y="18"/>
                      <a:pt x="963" y="18"/>
                    </a:cubicBezTo>
                    <a:cubicBezTo>
                      <a:pt x="968" y="21"/>
                      <a:pt x="968" y="21"/>
                      <a:pt x="968" y="21"/>
                    </a:cubicBezTo>
                    <a:cubicBezTo>
                      <a:pt x="969" y="38"/>
                      <a:pt x="969" y="38"/>
                      <a:pt x="969" y="38"/>
                    </a:cubicBezTo>
                    <a:cubicBezTo>
                      <a:pt x="993" y="55"/>
                      <a:pt x="993" y="55"/>
                      <a:pt x="993" y="55"/>
                    </a:cubicBezTo>
                    <a:cubicBezTo>
                      <a:pt x="993" y="62"/>
                      <a:pt x="993" y="62"/>
                      <a:pt x="993" y="62"/>
                    </a:cubicBezTo>
                    <a:cubicBezTo>
                      <a:pt x="982" y="62"/>
                      <a:pt x="982" y="62"/>
                      <a:pt x="982" y="62"/>
                    </a:cubicBezTo>
                    <a:cubicBezTo>
                      <a:pt x="978" y="62"/>
                      <a:pt x="978" y="62"/>
                      <a:pt x="978" y="62"/>
                    </a:cubicBezTo>
                    <a:cubicBezTo>
                      <a:pt x="979" y="66"/>
                      <a:pt x="979" y="66"/>
                      <a:pt x="979" y="66"/>
                    </a:cubicBezTo>
                    <a:cubicBezTo>
                      <a:pt x="973" y="74"/>
                      <a:pt x="973" y="74"/>
                      <a:pt x="973" y="74"/>
                    </a:cubicBezTo>
                    <a:cubicBezTo>
                      <a:pt x="989" y="81"/>
                      <a:pt x="989" y="81"/>
                      <a:pt x="989" y="81"/>
                    </a:cubicBezTo>
                    <a:cubicBezTo>
                      <a:pt x="1003" y="78"/>
                      <a:pt x="1003" y="78"/>
                      <a:pt x="1003" y="78"/>
                    </a:cubicBezTo>
                    <a:cubicBezTo>
                      <a:pt x="1015" y="85"/>
                      <a:pt x="1015" y="85"/>
                      <a:pt x="1015" y="85"/>
                    </a:cubicBezTo>
                    <a:cubicBezTo>
                      <a:pt x="1016" y="88"/>
                      <a:pt x="1016" y="88"/>
                      <a:pt x="1016" y="88"/>
                    </a:cubicBezTo>
                    <a:cubicBezTo>
                      <a:pt x="1005" y="88"/>
                      <a:pt x="1005" y="88"/>
                      <a:pt x="1005" y="88"/>
                    </a:cubicBezTo>
                    <a:cubicBezTo>
                      <a:pt x="1002" y="91"/>
                      <a:pt x="1002" y="91"/>
                      <a:pt x="1002" y="91"/>
                    </a:cubicBezTo>
                    <a:cubicBezTo>
                      <a:pt x="1016" y="100"/>
                      <a:pt x="1016" y="100"/>
                      <a:pt x="1016" y="100"/>
                    </a:cubicBezTo>
                    <a:cubicBezTo>
                      <a:pt x="1016" y="116"/>
                      <a:pt x="1016" y="116"/>
                      <a:pt x="1016" y="116"/>
                    </a:cubicBezTo>
                    <a:cubicBezTo>
                      <a:pt x="1022" y="120"/>
                      <a:pt x="1022" y="120"/>
                      <a:pt x="1022" y="120"/>
                    </a:cubicBezTo>
                    <a:cubicBezTo>
                      <a:pt x="1029" y="117"/>
                      <a:pt x="1029" y="117"/>
                      <a:pt x="1029" y="117"/>
                    </a:cubicBezTo>
                    <a:cubicBezTo>
                      <a:pt x="1032" y="107"/>
                      <a:pt x="1032" y="107"/>
                      <a:pt x="1032" y="107"/>
                    </a:cubicBezTo>
                    <a:cubicBezTo>
                      <a:pt x="1032" y="99"/>
                      <a:pt x="1032" y="99"/>
                      <a:pt x="1032" y="99"/>
                    </a:cubicBezTo>
                    <a:cubicBezTo>
                      <a:pt x="1043" y="93"/>
                      <a:pt x="1043" y="93"/>
                      <a:pt x="1043" y="93"/>
                    </a:cubicBezTo>
                    <a:cubicBezTo>
                      <a:pt x="1047" y="97"/>
                      <a:pt x="1047" y="97"/>
                      <a:pt x="1047" y="97"/>
                    </a:cubicBezTo>
                    <a:cubicBezTo>
                      <a:pt x="1066" y="107"/>
                      <a:pt x="1066" y="107"/>
                      <a:pt x="1066" y="107"/>
                    </a:cubicBezTo>
                    <a:cubicBezTo>
                      <a:pt x="1072" y="114"/>
                      <a:pt x="1072" y="114"/>
                      <a:pt x="1072" y="114"/>
                    </a:cubicBezTo>
                    <a:cubicBezTo>
                      <a:pt x="1073" y="120"/>
                      <a:pt x="1073" y="120"/>
                      <a:pt x="1073" y="120"/>
                    </a:cubicBezTo>
                    <a:cubicBezTo>
                      <a:pt x="1062" y="121"/>
                      <a:pt x="1062" y="121"/>
                      <a:pt x="1062" y="121"/>
                    </a:cubicBezTo>
                    <a:cubicBezTo>
                      <a:pt x="1060" y="139"/>
                      <a:pt x="1060" y="139"/>
                      <a:pt x="1060" y="139"/>
                    </a:cubicBezTo>
                    <a:cubicBezTo>
                      <a:pt x="1079" y="154"/>
                      <a:pt x="1079" y="154"/>
                      <a:pt x="1079" y="154"/>
                    </a:cubicBezTo>
                    <a:cubicBezTo>
                      <a:pt x="1083" y="154"/>
                      <a:pt x="1083" y="154"/>
                      <a:pt x="1083" y="154"/>
                    </a:cubicBezTo>
                    <a:cubicBezTo>
                      <a:pt x="1085" y="147"/>
                      <a:pt x="1085" y="147"/>
                      <a:pt x="1085" y="147"/>
                    </a:cubicBezTo>
                    <a:cubicBezTo>
                      <a:pt x="1094" y="145"/>
                      <a:pt x="1094" y="145"/>
                      <a:pt x="1094" y="145"/>
                    </a:cubicBezTo>
                    <a:cubicBezTo>
                      <a:pt x="1099" y="138"/>
                      <a:pt x="1099" y="138"/>
                      <a:pt x="1099" y="138"/>
                    </a:cubicBezTo>
                    <a:cubicBezTo>
                      <a:pt x="1107" y="128"/>
                      <a:pt x="1107" y="128"/>
                      <a:pt x="1107" y="128"/>
                    </a:cubicBezTo>
                    <a:cubicBezTo>
                      <a:pt x="1113" y="116"/>
                      <a:pt x="1113" y="116"/>
                      <a:pt x="1113" y="116"/>
                    </a:cubicBezTo>
                    <a:cubicBezTo>
                      <a:pt x="1114" y="107"/>
                      <a:pt x="1114" y="107"/>
                      <a:pt x="1114" y="107"/>
                    </a:cubicBezTo>
                    <a:cubicBezTo>
                      <a:pt x="1124" y="101"/>
                      <a:pt x="1124" y="101"/>
                      <a:pt x="1124" y="101"/>
                    </a:cubicBezTo>
                    <a:cubicBezTo>
                      <a:pt x="1126" y="96"/>
                      <a:pt x="1126" y="96"/>
                      <a:pt x="1126" y="96"/>
                    </a:cubicBezTo>
                    <a:cubicBezTo>
                      <a:pt x="1120" y="94"/>
                      <a:pt x="1120" y="94"/>
                      <a:pt x="1120" y="94"/>
                    </a:cubicBezTo>
                    <a:cubicBezTo>
                      <a:pt x="1122" y="74"/>
                      <a:pt x="1122" y="74"/>
                      <a:pt x="1122" y="74"/>
                    </a:cubicBezTo>
                    <a:cubicBezTo>
                      <a:pt x="1124" y="72"/>
                      <a:pt x="1124" y="72"/>
                      <a:pt x="1124" y="72"/>
                    </a:cubicBezTo>
                    <a:cubicBezTo>
                      <a:pt x="1139" y="70"/>
                      <a:pt x="1139" y="70"/>
                      <a:pt x="1139" y="70"/>
                    </a:cubicBezTo>
                    <a:cubicBezTo>
                      <a:pt x="1147" y="74"/>
                      <a:pt x="1147" y="74"/>
                      <a:pt x="1147" y="74"/>
                    </a:cubicBezTo>
                    <a:cubicBezTo>
                      <a:pt x="1157" y="76"/>
                      <a:pt x="1157" y="76"/>
                      <a:pt x="1157" y="76"/>
                    </a:cubicBezTo>
                    <a:cubicBezTo>
                      <a:pt x="1176" y="76"/>
                      <a:pt x="1176" y="76"/>
                      <a:pt x="1176" y="76"/>
                    </a:cubicBezTo>
                    <a:cubicBezTo>
                      <a:pt x="1181" y="79"/>
                      <a:pt x="1181" y="79"/>
                      <a:pt x="1181" y="79"/>
                    </a:cubicBezTo>
                    <a:cubicBezTo>
                      <a:pt x="1176" y="82"/>
                      <a:pt x="1176" y="82"/>
                      <a:pt x="1176" y="82"/>
                    </a:cubicBezTo>
                    <a:cubicBezTo>
                      <a:pt x="1178" y="87"/>
                      <a:pt x="1178" y="87"/>
                      <a:pt x="1178" y="87"/>
                    </a:cubicBezTo>
                    <a:cubicBezTo>
                      <a:pt x="1186" y="90"/>
                      <a:pt x="1186" y="90"/>
                      <a:pt x="1186" y="90"/>
                    </a:cubicBezTo>
                    <a:cubicBezTo>
                      <a:pt x="1196" y="90"/>
                      <a:pt x="1196" y="90"/>
                      <a:pt x="1196" y="90"/>
                    </a:cubicBezTo>
                    <a:cubicBezTo>
                      <a:pt x="1197" y="96"/>
                      <a:pt x="1197" y="96"/>
                      <a:pt x="1197" y="96"/>
                    </a:cubicBezTo>
                    <a:cubicBezTo>
                      <a:pt x="1190" y="103"/>
                      <a:pt x="1190" y="103"/>
                      <a:pt x="1190" y="103"/>
                    </a:cubicBezTo>
                    <a:cubicBezTo>
                      <a:pt x="1198" y="109"/>
                      <a:pt x="1198" y="109"/>
                      <a:pt x="1198" y="109"/>
                    </a:cubicBezTo>
                    <a:cubicBezTo>
                      <a:pt x="1196" y="117"/>
                      <a:pt x="1196" y="117"/>
                      <a:pt x="1196" y="117"/>
                    </a:cubicBezTo>
                    <a:cubicBezTo>
                      <a:pt x="1184" y="118"/>
                      <a:pt x="1184" y="118"/>
                      <a:pt x="1184" y="118"/>
                    </a:cubicBezTo>
                    <a:cubicBezTo>
                      <a:pt x="1178" y="120"/>
                      <a:pt x="1178" y="120"/>
                      <a:pt x="1178" y="120"/>
                    </a:cubicBezTo>
                    <a:cubicBezTo>
                      <a:pt x="1184" y="129"/>
                      <a:pt x="1184" y="129"/>
                      <a:pt x="1184" y="129"/>
                    </a:cubicBezTo>
                    <a:cubicBezTo>
                      <a:pt x="1193" y="133"/>
                      <a:pt x="1193" y="133"/>
                      <a:pt x="1193" y="133"/>
                    </a:cubicBezTo>
                    <a:cubicBezTo>
                      <a:pt x="1204" y="145"/>
                      <a:pt x="1204" y="145"/>
                      <a:pt x="1204" y="145"/>
                    </a:cubicBezTo>
                    <a:cubicBezTo>
                      <a:pt x="1193" y="158"/>
                      <a:pt x="1193" y="158"/>
                      <a:pt x="1193" y="158"/>
                    </a:cubicBezTo>
                    <a:cubicBezTo>
                      <a:pt x="1191" y="165"/>
                      <a:pt x="1191" y="165"/>
                      <a:pt x="1191" y="165"/>
                    </a:cubicBezTo>
                    <a:cubicBezTo>
                      <a:pt x="1176" y="171"/>
                      <a:pt x="1176" y="171"/>
                      <a:pt x="1176" y="171"/>
                    </a:cubicBezTo>
                    <a:cubicBezTo>
                      <a:pt x="1167" y="176"/>
                      <a:pt x="1167" y="176"/>
                      <a:pt x="1167" y="176"/>
                    </a:cubicBezTo>
                    <a:cubicBezTo>
                      <a:pt x="1156" y="175"/>
                      <a:pt x="1156" y="175"/>
                      <a:pt x="1156" y="175"/>
                    </a:cubicBezTo>
                    <a:cubicBezTo>
                      <a:pt x="1149" y="166"/>
                      <a:pt x="1149" y="166"/>
                      <a:pt x="1149" y="166"/>
                    </a:cubicBezTo>
                    <a:cubicBezTo>
                      <a:pt x="1143" y="162"/>
                      <a:pt x="1143" y="162"/>
                      <a:pt x="1143" y="162"/>
                    </a:cubicBezTo>
                    <a:cubicBezTo>
                      <a:pt x="1134" y="161"/>
                      <a:pt x="1134" y="161"/>
                      <a:pt x="1134" y="161"/>
                    </a:cubicBezTo>
                    <a:cubicBezTo>
                      <a:pt x="1129" y="164"/>
                      <a:pt x="1129" y="164"/>
                      <a:pt x="1129" y="164"/>
                    </a:cubicBezTo>
                    <a:cubicBezTo>
                      <a:pt x="1133" y="167"/>
                      <a:pt x="1133" y="167"/>
                      <a:pt x="1133" y="167"/>
                    </a:cubicBezTo>
                    <a:cubicBezTo>
                      <a:pt x="1146" y="176"/>
                      <a:pt x="1146" y="176"/>
                      <a:pt x="1146" y="176"/>
                    </a:cubicBezTo>
                    <a:cubicBezTo>
                      <a:pt x="1147" y="183"/>
                      <a:pt x="1147" y="183"/>
                      <a:pt x="1147" y="183"/>
                    </a:cubicBezTo>
                    <a:cubicBezTo>
                      <a:pt x="1134" y="188"/>
                      <a:pt x="1134" y="188"/>
                      <a:pt x="1134" y="188"/>
                    </a:cubicBezTo>
                    <a:cubicBezTo>
                      <a:pt x="1126" y="187"/>
                      <a:pt x="1126" y="187"/>
                      <a:pt x="1126" y="187"/>
                    </a:cubicBezTo>
                    <a:cubicBezTo>
                      <a:pt x="1117" y="183"/>
                      <a:pt x="1117" y="183"/>
                      <a:pt x="1117" y="183"/>
                    </a:cubicBezTo>
                    <a:cubicBezTo>
                      <a:pt x="1112" y="173"/>
                      <a:pt x="1112" y="173"/>
                      <a:pt x="1112" y="173"/>
                    </a:cubicBezTo>
                    <a:cubicBezTo>
                      <a:pt x="1096" y="175"/>
                      <a:pt x="1096" y="175"/>
                      <a:pt x="1096" y="175"/>
                    </a:cubicBezTo>
                    <a:cubicBezTo>
                      <a:pt x="1094" y="182"/>
                      <a:pt x="1094" y="182"/>
                      <a:pt x="1094" y="182"/>
                    </a:cubicBezTo>
                    <a:cubicBezTo>
                      <a:pt x="1100" y="187"/>
                      <a:pt x="1100" y="187"/>
                      <a:pt x="1100" y="187"/>
                    </a:cubicBezTo>
                    <a:cubicBezTo>
                      <a:pt x="1110" y="188"/>
                      <a:pt x="1110" y="188"/>
                      <a:pt x="1110" y="188"/>
                    </a:cubicBezTo>
                    <a:cubicBezTo>
                      <a:pt x="1109" y="202"/>
                      <a:pt x="1109" y="202"/>
                      <a:pt x="1109" y="202"/>
                    </a:cubicBezTo>
                    <a:cubicBezTo>
                      <a:pt x="1092" y="214"/>
                      <a:pt x="1092" y="214"/>
                      <a:pt x="1092" y="214"/>
                    </a:cubicBezTo>
                    <a:cubicBezTo>
                      <a:pt x="1080" y="226"/>
                      <a:pt x="1080" y="226"/>
                      <a:pt x="1080" y="226"/>
                    </a:cubicBezTo>
                    <a:cubicBezTo>
                      <a:pt x="1062" y="223"/>
                      <a:pt x="1062" y="223"/>
                      <a:pt x="1062" y="223"/>
                    </a:cubicBezTo>
                    <a:cubicBezTo>
                      <a:pt x="1046" y="210"/>
                      <a:pt x="1046" y="210"/>
                      <a:pt x="1046" y="210"/>
                    </a:cubicBezTo>
                    <a:cubicBezTo>
                      <a:pt x="1029" y="204"/>
                      <a:pt x="1029" y="204"/>
                      <a:pt x="1029" y="204"/>
                    </a:cubicBezTo>
                    <a:cubicBezTo>
                      <a:pt x="1023" y="208"/>
                      <a:pt x="1023" y="208"/>
                      <a:pt x="1023" y="208"/>
                    </a:cubicBezTo>
                    <a:cubicBezTo>
                      <a:pt x="1032" y="214"/>
                      <a:pt x="1032" y="214"/>
                      <a:pt x="1032" y="214"/>
                    </a:cubicBezTo>
                    <a:cubicBezTo>
                      <a:pt x="1052" y="231"/>
                      <a:pt x="1052" y="231"/>
                      <a:pt x="1052" y="231"/>
                    </a:cubicBezTo>
                    <a:cubicBezTo>
                      <a:pt x="1072" y="233"/>
                      <a:pt x="1072" y="233"/>
                      <a:pt x="1072" y="233"/>
                    </a:cubicBezTo>
                    <a:cubicBezTo>
                      <a:pt x="1077" y="237"/>
                      <a:pt x="1077" y="237"/>
                      <a:pt x="1077" y="237"/>
                    </a:cubicBezTo>
                    <a:cubicBezTo>
                      <a:pt x="1082" y="245"/>
                      <a:pt x="1082" y="245"/>
                      <a:pt x="1082" y="245"/>
                    </a:cubicBezTo>
                    <a:cubicBezTo>
                      <a:pt x="1077" y="260"/>
                      <a:pt x="1077" y="260"/>
                      <a:pt x="1077" y="260"/>
                    </a:cubicBezTo>
                    <a:cubicBezTo>
                      <a:pt x="1076" y="268"/>
                      <a:pt x="1076" y="268"/>
                      <a:pt x="1076" y="268"/>
                    </a:cubicBezTo>
                    <a:cubicBezTo>
                      <a:pt x="1065" y="278"/>
                      <a:pt x="1065" y="278"/>
                      <a:pt x="1065" y="278"/>
                    </a:cubicBezTo>
                    <a:cubicBezTo>
                      <a:pt x="1055" y="292"/>
                      <a:pt x="1055" y="292"/>
                      <a:pt x="1055" y="292"/>
                    </a:cubicBezTo>
                    <a:cubicBezTo>
                      <a:pt x="1040" y="293"/>
                      <a:pt x="1040" y="293"/>
                      <a:pt x="1040" y="293"/>
                    </a:cubicBezTo>
                    <a:cubicBezTo>
                      <a:pt x="1033" y="286"/>
                      <a:pt x="1033" y="286"/>
                      <a:pt x="1033" y="286"/>
                    </a:cubicBezTo>
                    <a:cubicBezTo>
                      <a:pt x="1023" y="300"/>
                      <a:pt x="1023" y="300"/>
                      <a:pt x="1023" y="300"/>
                    </a:cubicBezTo>
                    <a:cubicBezTo>
                      <a:pt x="1010" y="301"/>
                      <a:pt x="1010" y="301"/>
                      <a:pt x="1010" y="301"/>
                    </a:cubicBezTo>
                    <a:cubicBezTo>
                      <a:pt x="1003" y="299"/>
                      <a:pt x="1003" y="299"/>
                      <a:pt x="1003" y="299"/>
                    </a:cubicBezTo>
                    <a:cubicBezTo>
                      <a:pt x="995" y="301"/>
                      <a:pt x="995" y="301"/>
                      <a:pt x="995" y="301"/>
                    </a:cubicBezTo>
                    <a:cubicBezTo>
                      <a:pt x="1006" y="309"/>
                      <a:pt x="1006" y="309"/>
                      <a:pt x="1006" y="309"/>
                    </a:cubicBezTo>
                    <a:cubicBezTo>
                      <a:pt x="1013" y="319"/>
                      <a:pt x="1013" y="319"/>
                      <a:pt x="1013" y="319"/>
                    </a:cubicBezTo>
                    <a:cubicBezTo>
                      <a:pt x="1013" y="327"/>
                      <a:pt x="1013" y="327"/>
                      <a:pt x="1013" y="327"/>
                    </a:cubicBezTo>
                    <a:cubicBezTo>
                      <a:pt x="996" y="332"/>
                      <a:pt x="996" y="332"/>
                      <a:pt x="996" y="332"/>
                    </a:cubicBezTo>
                    <a:cubicBezTo>
                      <a:pt x="989" y="332"/>
                      <a:pt x="989" y="332"/>
                      <a:pt x="989" y="332"/>
                    </a:cubicBezTo>
                    <a:cubicBezTo>
                      <a:pt x="985" y="328"/>
                      <a:pt x="985" y="328"/>
                      <a:pt x="985" y="328"/>
                    </a:cubicBezTo>
                    <a:cubicBezTo>
                      <a:pt x="979" y="334"/>
                      <a:pt x="979" y="334"/>
                      <a:pt x="979" y="334"/>
                    </a:cubicBezTo>
                    <a:cubicBezTo>
                      <a:pt x="983" y="348"/>
                      <a:pt x="983" y="348"/>
                      <a:pt x="983" y="348"/>
                    </a:cubicBezTo>
                    <a:cubicBezTo>
                      <a:pt x="972" y="354"/>
                      <a:pt x="972" y="354"/>
                      <a:pt x="972" y="354"/>
                    </a:cubicBezTo>
                    <a:cubicBezTo>
                      <a:pt x="966" y="366"/>
                      <a:pt x="966" y="366"/>
                      <a:pt x="966" y="366"/>
                    </a:cubicBezTo>
                    <a:cubicBezTo>
                      <a:pt x="958" y="367"/>
                      <a:pt x="958" y="367"/>
                      <a:pt x="958" y="367"/>
                    </a:cubicBezTo>
                    <a:cubicBezTo>
                      <a:pt x="956" y="378"/>
                      <a:pt x="956" y="378"/>
                      <a:pt x="956" y="378"/>
                    </a:cubicBezTo>
                    <a:cubicBezTo>
                      <a:pt x="948" y="386"/>
                      <a:pt x="948" y="386"/>
                      <a:pt x="948" y="386"/>
                    </a:cubicBezTo>
                    <a:cubicBezTo>
                      <a:pt x="942" y="408"/>
                      <a:pt x="942" y="408"/>
                      <a:pt x="942" y="408"/>
                    </a:cubicBezTo>
                    <a:cubicBezTo>
                      <a:pt x="932" y="422"/>
                      <a:pt x="932" y="422"/>
                      <a:pt x="932" y="422"/>
                    </a:cubicBezTo>
                    <a:cubicBezTo>
                      <a:pt x="931" y="453"/>
                      <a:pt x="931" y="453"/>
                      <a:pt x="931" y="453"/>
                    </a:cubicBezTo>
                    <a:cubicBezTo>
                      <a:pt x="929" y="457"/>
                      <a:pt x="929" y="457"/>
                      <a:pt x="929" y="457"/>
                    </a:cubicBezTo>
                    <a:cubicBezTo>
                      <a:pt x="929" y="477"/>
                      <a:pt x="929" y="477"/>
                      <a:pt x="929" y="477"/>
                    </a:cubicBezTo>
                    <a:cubicBezTo>
                      <a:pt x="942" y="491"/>
                      <a:pt x="942" y="491"/>
                      <a:pt x="942" y="491"/>
                    </a:cubicBezTo>
                    <a:cubicBezTo>
                      <a:pt x="955" y="492"/>
                      <a:pt x="955" y="492"/>
                      <a:pt x="955" y="492"/>
                    </a:cubicBezTo>
                    <a:cubicBezTo>
                      <a:pt x="965" y="495"/>
                      <a:pt x="965" y="495"/>
                      <a:pt x="965" y="495"/>
                    </a:cubicBezTo>
                    <a:cubicBezTo>
                      <a:pt x="971" y="522"/>
                      <a:pt x="971" y="522"/>
                      <a:pt x="971" y="522"/>
                    </a:cubicBezTo>
                    <a:cubicBezTo>
                      <a:pt x="979" y="535"/>
                      <a:pt x="979" y="535"/>
                      <a:pt x="979" y="535"/>
                    </a:cubicBezTo>
                    <a:cubicBezTo>
                      <a:pt x="975" y="550"/>
                      <a:pt x="975" y="550"/>
                      <a:pt x="975" y="550"/>
                    </a:cubicBezTo>
                    <a:cubicBezTo>
                      <a:pt x="976" y="554"/>
                      <a:pt x="976" y="554"/>
                      <a:pt x="976" y="554"/>
                    </a:cubicBezTo>
                    <a:cubicBezTo>
                      <a:pt x="995" y="547"/>
                      <a:pt x="995" y="547"/>
                      <a:pt x="995" y="547"/>
                    </a:cubicBezTo>
                    <a:cubicBezTo>
                      <a:pt x="1010" y="547"/>
                      <a:pt x="1010" y="547"/>
                      <a:pt x="1010" y="547"/>
                    </a:cubicBezTo>
                    <a:cubicBezTo>
                      <a:pt x="1016" y="550"/>
                      <a:pt x="1016" y="550"/>
                      <a:pt x="1016" y="550"/>
                    </a:cubicBezTo>
                    <a:cubicBezTo>
                      <a:pt x="1025" y="550"/>
                      <a:pt x="1025" y="550"/>
                      <a:pt x="1025" y="550"/>
                    </a:cubicBezTo>
                    <a:cubicBezTo>
                      <a:pt x="1047" y="564"/>
                      <a:pt x="1047" y="564"/>
                      <a:pt x="1047" y="564"/>
                    </a:cubicBezTo>
                    <a:cubicBezTo>
                      <a:pt x="1059" y="572"/>
                      <a:pt x="1059" y="572"/>
                      <a:pt x="1059" y="572"/>
                    </a:cubicBezTo>
                    <a:cubicBezTo>
                      <a:pt x="1065" y="572"/>
                      <a:pt x="1065" y="572"/>
                      <a:pt x="1065" y="572"/>
                    </a:cubicBezTo>
                    <a:cubicBezTo>
                      <a:pt x="1069" y="573"/>
                      <a:pt x="1069" y="573"/>
                      <a:pt x="1069" y="573"/>
                    </a:cubicBezTo>
                    <a:cubicBezTo>
                      <a:pt x="1072" y="586"/>
                      <a:pt x="1072" y="586"/>
                      <a:pt x="1072" y="586"/>
                    </a:cubicBezTo>
                    <a:cubicBezTo>
                      <a:pt x="1083" y="593"/>
                      <a:pt x="1083" y="593"/>
                      <a:pt x="1083" y="593"/>
                    </a:cubicBezTo>
                    <a:cubicBezTo>
                      <a:pt x="1103" y="596"/>
                      <a:pt x="1103" y="596"/>
                      <a:pt x="1103" y="596"/>
                    </a:cubicBezTo>
                    <a:cubicBezTo>
                      <a:pt x="1114" y="608"/>
                      <a:pt x="1114" y="608"/>
                      <a:pt x="1114" y="608"/>
                    </a:cubicBezTo>
                    <a:cubicBezTo>
                      <a:pt x="1130" y="609"/>
                      <a:pt x="1130" y="609"/>
                      <a:pt x="1130" y="609"/>
                    </a:cubicBezTo>
                    <a:cubicBezTo>
                      <a:pt x="1139" y="615"/>
                      <a:pt x="1139" y="615"/>
                      <a:pt x="1139" y="615"/>
                    </a:cubicBezTo>
                    <a:cubicBezTo>
                      <a:pt x="1156" y="616"/>
                      <a:pt x="1156" y="616"/>
                      <a:pt x="1156" y="616"/>
                    </a:cubicBezTo>
                    <a:cubicBezTo>
                      <a:pt x="1173" y="613"/>
                      <a:pt x="1173" y="613"/>
                      <a:pt x="1173" y="613"/>
                    </a:cubicBezTo>
                    <a:cubicBezTo>
                      <a:pt x="1183" y="620"/>
                      <a:pt x="1183" y="620"/>
                      <a:pt x="1183" y="620"/>
                    </a:cubicBezTo>
                    <a:cubicBezTo>
                      <a:pt x="1181" y="647"/>
                      <a:pt x="1181" y="647"/>
                      <a:pt x="1181" y="647"/>
                    </a:cubicBezTo>
                    <a:cubicBezTo>
                      <a:pt x="1186" y="659"/>
                      <a:pt x="1186" y="659"/>
                      <a:pt x="1186" y="659"/>
                    </a:cubicBezTo>
                    <a:cubicBezTo>
                      <a:pt x="1184" y="685"/>
                      <a:pt x="1184" y="685"/>
                      <a:pt x="1184" y="685"/>
                    </a:cubicBezTo>
                    <a:cubicBezTo>
                      <a:pt x="1180" y="690"/>
                      <a:pt x="1180" y="690"/>
                      <a:pt x="1180" y="690"/>
                    </a:cubicBezTo>
                    <a:cubicBezTo>
                      <a:pt x="1180" y="697"/>
                      <a:pt x="1180" y="697"/>
                      <a:pt x="1180" y="697"/>
                    </a:cubicBezTo>
                    <a:cubicBezTo>
                      <a:pt x="1193" y="707"/>
                      <a:pt x="1193" y="707"/>
                      <a:pt x="1193" y="707"/>
                    </a:cubicBezTo>
                    <a:cubicBezTo>
                      <a:pt x="1193" y="714"/>
                      <a:pt x="1193" y="714"/>
                      <a:pt x="1193" y="714"/>
                    </a:cubicBezTo>
                    <a:cubicBezTo>
                      <a:pt x="1203" y="717"/>
                      <a:pt x="1203" y="717"/>
                      <a:pt x="1203" y="717"/>
                    </a:cubicBezTo>
                    <a:cubicBezTo>
                      <a:pt x="1214" y="733"/>
                      <a:pt x="1214" y="733"/>
                      <a:pt x="1214" y="733"/>
                    </a:cubicBezTo>
                    <a:cubicBezTo>
                      <a:pt x="1213" y="741"/>
                      <a:pt x="1213" y="741"/>
                      <a:pt x="1213" y="741"/>
                    </a:cubicBezTo>
                    <a:cubicBezTo>
                      <a:pt x="1223" y="740"/>
                      <a:pt x="1223" y="740"/>
                      <a:pt x="1223" y="740"/>
                    </a:cubicBezTo>
                    <a:cubicBezTo>
                      <a:pt x="1228" y="742"/>
                      <a:pt x="1228" y="742"/>
                      <a:pt x="1228" y="742"/>
                    </a:cubicBezTo>
                    <a:cubicBezTo>
                      <a:pt x="1234" y="730"/>
                      <a:pt x="1234" y="730"/>
                      <a:pt x="1234" y="730"/>
                    </a:cubicBezTo>
                    <a:cubicBezTo>
                      <a:pt x="1243" y="738"/>
                      <a:pt x="1243" y="738"/>
                      <a:pt x="1243" y="738"/>
                    </a:cubicBezTo>
                    <a:cubicBezTo>
                      <a:pt x="1245" y="728"/>
                      <a:pt x="1245" y="728"/>
                      <a:pt x="1245" y="728"/>
                    </a:cubicBezTo>
                    <a:cubicBezTo>
                      <a:pt x="1254" y="716"/>
                      <a:pt x="1254" y="716"/>
                      <a:pt x="1254" y="716"/>
                    </a:cubicBezTo>
                    <a:cubicBezTo>
                      <a:pt x="1254" y="707"/>
                      <a:pt x="1254" y="707"/>
                      <a:pt x="1254" y="707"/>
                    </a:cubicBezTo>
                    <a:cubicBezTo>
                      <a:pt x="1249" y="699"/>
                      <a:pt x="1249" y="699"/>
                      <a:pt x="1249" y="699"/>
                    </a:cubicBezTo>
                    <a:cubicBezTo>
                      <a:pt x="1244" y="688"/>
                      <a:pt x="1244" y="688"/>
                      <a:pt x="1244" y="688"/>
                    </a:cubicBezTo>
                    <a:cubicBezTo>
                      <a:pt x="1244" y="667"/>
                      <a:pt x="1244" y="667"/>
                      <a:pt x="1244" y="667"/>
                    </a:cubicBezTo>
                    <a:cubicBezTo>
                      <a:pt x="1241" y="650"/>
                      <a:pt x="1241" y="650"/>
                      <a:pt x="1241" y="650"/>
                    </a:cubicBezTo>
                    <a:cubicBezTo>
                      <a:pt x="1232" y="639"/>
                      <a:pt x="1232" y="639"/>
                      <a:pt x="1232" y="639"/>
                    </a:cubicBezTo>
                    <a:cubicBezTo>
                      <a:pt x="1235" y="632"/>
                      <a:pt x="1235" y="632"/>
                      <a:pt x="1235" y="632"/>
                    </a:cubicBezTo>
                    <a:cubicBezTo>
                      <a:pt x="1248" y="631"/>
                      <a:pt x="1248" y="631"/>
                      <a:pt x="1248" y="631"/>
                    </a:cubicBezTo>
                    <a:cubicBezTo>
                      <a:pt x="1250" y="624"/>
                      <a:pt x="1250" y="624"/>
                      <a:pt x="1250" y="624"/>
                    </a:cubicBezTo>
                    <a:cubicBezTo>
                      <a:pt x="1260" y="619"/>
                      <a:pt x="1260" y="619"/>
                      <a:pt x="1260" y="619"/>
                    </a:cubicBezTo>
                    <a:cubicBezTo>
                      <a:pt x="1271" y="609"/>
                      <a:pt x="1271" y="609"/>
                      <a:pt x="1271" y="609"/>
                    </a:cubicBezTo>
                    <a:cubicBezTo>
                      <a:pt x="1274" y="603"/>
                      <a:pt x="1274" y="603"/>
                      <a:pt x="1274" y="603"/>
                    </a:cubicBezTo>
                    <a:cubicBezTo>
                      <a:pt x="1287" y="593"/>
                      <a:pt x="1287" y="593"/>
                      <a:pt x="1287" y="593"/>
                    </a:cubicBezTo>
                    <a:cubicBezTo>
                      <a:pt x="1292" y="562"/>
                      <a:pt x="1292" y="562"/>
                      <a:pt x="1292" y="562"/>
                    </a:cubicBezTo>
                    <a:cubicBezTo>
                      <a:pt x="1284" y="528"/>
                      <a:pt x="1284" y="528"/>
                      <a:pt x="1284" y="528"/>
                    </a:cubicBezTo>
                    <a:cubicBezTo>
                      <a:pt x="1269" y="514"/>
                      <a:pt x="1269" y="514"/>
                      <a:pt x="1269" y="514"/>
                    </a:cubicBezTo>
                    <a:cubicBezTo>
                      <a:pt x="1253" y="500"/>
                      <a:pt x="1253" y="500"/>
                      <a:pt x="1253" y="500"/>
                    </a:cubicBezTo>
                    <a:cubicBezTo>
                      <a:pt x="1252" y="489"/>
                      <a:pt x="1252" y="489"/>
                      <a:pt x="1252" y="489"/>
                    </a:cubicBezTo>
                    <a:cubicBezTo>
                      <a:pt x="1259" y="479"/>
                      <a:pt x="1259" y="479"/>
                      <a:pt x="1259" y="479"/>
                    </a:cubicBezTo>
                    <a:cubicBezTo>
                      <a:pt x="1260" y="472"/>
                      <a:pt x="1260" y="472"/>
                      <a:pt x="1260" y="472"/>
                    </a:cubicBezTo>
                    <a:cubicBezTo>
                      <a:pt x="1271" y="460"/>
                      <a:pt x="1271" y="460"/>
                      <a:pt x="1271" y="460"/>
                    </a:cubicBezTo>
                    <a:cubicBezTo>
                      <a:pt x="1274" y="447"/>
                      <a:pt x="1274" y="447"/>
                      <a:pt x="1274" y="447"/>
                    </a:cubicBezTo>
                    <a:cubicBezTo>
                      <a:pt x="1270" y="438"/>
                      <a:pt x="1270" y="438"/>
                      <a:pt x="1270" y="438"/>
                    </a:cubicBezTo>
                    <a:cubicBezTo>
                      <a:pt x="1267" y="424"/>
                      <a:pt x="1267" y="424"/>
                      <a:pt x="1267" y="424"/>
                    </a:cubicBezTo>
                    <a:cubicBezTo>
                      <a:pt x="1259" y="415"/>
                      <a:pt x="1259" y="415"/>
                      <a:pt x="1259" y="415"/>
                    </a:cubicBezTo>
                    <a:cubicBezTo>
                      <a:pt x="1256" y="408"/>
                      <a:pt x="1256" y="408"/>
                      <a:pt x="1256" y="408"/>
                    </a:cubicBezTo>
                    <a:cubicBezTo>
                      <a:pt x="1262" y="407"/>
                      <a:pt x="1262" y="407"/>
                      <a:pt x="1262" y="407"/>
                    </a:cubicBezTo>
                    <a:cubicBezTo>
                      <a:pt x="1270" y="401"/>
                      <a:pt x="1270" y="401"/>
                      <a:pt x="1270" y="401"/>
                    </a:cubicBezTo>
                    <a:cubicBezTo>
                      <a:pt x="1271" y="388"/>
                      <a:pt x="1271" y="388"/>
                      <a:pt x="1271" y="388"/>
                    </a:cubicBezTo>
                    <a:cubicBezTo>
                      <a:pt x="1259" y="375"/>
                      <a:pt x="1259" y="375"/>
                      <a:pt x="1259" y="375"/>
                    </a:cubicBezTo>
                    <a:cubicBezTo>
                      <a:pt x="1259" y="352"/>
                      <a:pt x="1259" y="352"/>
                      <a:pt x="1259" y="352"/>
                    </a:cubicBezTo>
                    <a:cubicBezTo>
                      <a:pt x="1266" y="347"/>
                      <a:pt x="1266" y="347"/>
                      <a:pt x="1266" y="347"/>
                    </a:cubicBezTo>
                    <a:cubicBezTo>
                      <a:pt x="1278" y="347"/>
                      <a:pt x="1278" y="347"/>
                      <a:pt x="1278" y="347"/>
                    </a:cubicBezTo>
                    <a:cubicBezTo>
                      <a:pt x="1283" y="352"/>
                      <a:pt x="1283" y="352"/>
                      <a:pt x="1283" y="352"/>
                    </a:cubicBezTo>
                    <a:cubicBezTo>
                      <a:pt x="1298" y="361"/>
                      <a:pt x="1298" y="361"/>
                      <a:pt x="1298" y="361"/>
                    </a:cubicBezTo>
                    <a:cubicBezTo>
                      <a:pt x="1315" y="362"/>
                      <a:pt x="1315" y="362"/>
                      <a:pt x="1315" y="362"/>
                    </a:cubicBezTo>
                    <a:cubicBezTo>
                      <a:pt x="1325" y="363"/>
                      <a:pt x="1325" y="363"/>
                      <a:pt x="1325" y="363"/>
                    </a:cubicBezTo>
                    <a:cubicBezTo>
                      <a:pt x="1329" y="355"/>
                      <a:pt x="1329" y="355"/>
                      <a:pt x="1329" y="355"/>
                    </a:cubicBezTo>
                    <a:cubicBezTo>
                      <a:pt x="1347" y="353"/>
                      <a:pt x="1347" y="353"/>
                      <a:pt x="1347" y="353"/>
                    </a:cubicBezTo>
                    <a:cubicBezTo>
                      <a:pt x="1358" y="359"/>
                      <a:pt x="1358" y="359"/>
                      <a:pt x="1358" y="359"/>
                    </a:cubicBezTo>
                    <a:cubicBezTo>
                      <a:pt x="1363" y="365"/>
                      <a:pt x="1363" y="365"/>
                      <a:pt x="1363" y="365"/>
                    </a:cubicBezTo>
                    <a:cubicBezTo>
                      <a:pt x="1373" y="369"/>
                      <a:pt x="1373" y="369"/>
                      <a:pt x="1373" y="369"/>
                    </a:cubicBezTo>
                    <a:cubicBezTo>
                      <a:pt x="1379" y="382"/>
                      <a:pt x="1379" y="382"/>
                      <a:pt x="1379" y="382"/>
                    </a:cubicBezTo>
                    <a:cubicBezTo>
                      <a:pt x="1387" y="385"/>
                      <a:pt x="1387" y="385"/>
                      <a:pt x="1387" y="385"/>
                    </a:cubicBezTo>
                    <a:cubicBezTo>
                      <a:pt x="1385" y="395"/>
                      <a:pt x="1385" y="395"/>
                      <a:pt x="1385" y="395"/>
                    </a:cubicBezTo>
                    <a:cubicBezTo>
                      <a:pt x="1391" y="404"/>
                      <a:pt x="1391" y="404"/>
                      <a:pt x="1391" y="404"/>
                    </a:cubicBezTo>
                    <a:cubicBezTo>
                      <a:pt x="1415" y="405"/>
                      <a:pt x="1415" y="405"/>
                      <a:pt x="1415" y="405"/>
                    </a:cubicBezTo>
                    <a:cubicBezTo>
                      <a:pt x="1420" y="410"/>
                      <a:pt x="1420" y="410"/>
                      <a:pt x="1420" y="410"/>
                    </a:cubicBezTo>
                    <a:cubicBezTo>
                      <a:pt x="1425" y="408"/>
                      <a:pt x="1425" y="408"/>
                      <a:pt x="1425" y="408"/>
                    </a:cubicBezTo>
                    <a:cubicBezTo>
                      <a:pt x="1433" y="409"/>
                      <a:pt x="1433" y="409"/>
                      <a:pt x="1433" y="409"/>
                    </a:cubicBezTo>
                    <a:cubicBezTo>
                      <a:pt x="1433" y="419"/>
                      <a:pt x="1433" y="419"/>
                      <a:pt x="1433" y="419"/>
                    </a:cubicBezTo>
                    <a:cubicBezTo>
                      <a:pt x="1426" y="425"/>
                      <a:pt x="1426" y="425"/>
                      <a:pt x="1426" y="425"/>
                    </a:cubicBezTo>
                    <a:cubicBezTo>
                      <a:pt x="1427" y="442"/>
                      <a:pt x="1427" y="442"/>
                      <a:pt x="1427" y="442"/>
                    </a:cubicBezTo>
                    <a:cubicBezTo>
                      <a:pt x="1420" y="449"/>
                      <a:pt x="1420" y="449"/>
                      <a:pt x="1420" y="449"/>
                    </a:cubicBezTo>
                    <a:cubicBezTo>
                      <a:pt x="1427" y="456"/>
                      <a:pt x="1427" y="456"/>
                      <a:pt x="1427" y="456"/>
                    </a:cubicBezTo>
                    <a:cubicBezTo>
                      <a:pt x="1428" y="465"/>
                      <a:pt x="1428" y="465"/>
                      <a:pt x="1428" y="465"/>
                    </a:cubicBezTo>
                    <a:cubicBezTo>
                      <a:pt x="1428" y="465"/>
                      <a:pt x="1423" y="470"/>
                      <a:pt x="1420" y="470"/>
                    </a:cubicBezTo>
                    <a:cubicBezTo>
                      <a:pt x="1420" y="470"/>
                      <a:pt x="1420" y="469"/>
                      <a:pt x="1420" y="469"/>
                    </a:cubicBezTo>
                    <a:cubicBezTo>
                      <a:pt x="1419" y="469"/>
                      <a:pt x="1419" y="469"/>
                      <a:pt x="1419" y="469"/>
                    </a:cubicBezTo>
                    <a:cubicBezTo>
                      <a:pt x="1417" y="469"/>
                      <a:pt x="1422" y="475"/>
                      <a:pt x="1422" y="475"/>
                    </a:cubicBezTo>
                    <a:cubicBezTo>
                      <a:pt x="1428" y="475"/>
                      <a:pt x="1428" y="475"/>
                      <a:pt x="1428" y="475"/>
                    </a:cubicBezTo>
                    <a:cubicBezTo>
                      <a:pt x="1434" y="478"/>
                      <a:pt x="1434" y="478"/>
                      <a:pt x="1434" y="478"/>
                    </a:cubicBezTo>
                    <a:cubicBezTo>
                      <a:pt x="1430" y="485"/>
                      <a:pt x="1430" y="485"/>
                      <a:pt x="1430" y="485"/>
                    </a:cubicBezTo>
                    <a:cubicBezTo>
                      <a:pt x="1417" y="493"/>
                      <a:pt x="1417" y="493"/>
                      <a:pt x="1417" y="493"/>
                    </a:cubicBezTo>
                    <a:cubicBezTo>
                      <a:pt x="1418" y="496"/>
                      <a:pt x="1418" y="496"/>
                      <a:pt x="1418" y="496"/>
                    </a:cubicBezTo>
                    <a:cubicBezTo>
                      <a:pt x="1429" y="494"/>
                      <a:pt x="1429" y="494"/>
                      <a:pt x="1429" y="494"/>
                    </a:cubicBezTo>
                    <a:cubicBezTo>
                      <a:pt x="1440" y="485"/>
                      <a:pt x="1440" y="485"/>
                      <a:pt x="1440" y="485"/>
                    </a:cubicBezTo>
                    <a:cubicBezTo>
                      <a:pt x="1458" y="502"/>
                      <a:pt x="1458" y="502"/>
                      <a:pt x="1458" y="502"/>
                    </a:cubicBezTo>
                    <a:cubicBezTo>
                      <a:pt x="1458" y="511"/>
                      <a:pt x="1458" y="511"/>
                      <a:pt x="1458" y="511"/>
                    </a:cubicBezTo>
                    <a:cubicBezTo>
                      <a:pt x="1467" y="517"/>
                      <a:pt x="1467" y="517"/>
                      <a:pt x="1467" y="517"/>
                    </a:cubicBezTo>
                    <a:cubicBezTo>
                      <a:pt x="1474" y="510"/>
                      <a:pt x="1474" y="510"/>
                      <a:pt x="1474" y="510"/>
                    </a:cubicBezTo>
                    <a:cubicBezTo>
                      <a:pt x="1483" y="504"/>
                      <a:pt x="1483" y="504"/>
                      <a:pt x="1483" y="504"/>
                    </a:cubicBezTo>
                    <a:cubicBezTo>
                      <a:pt x="1483" y="495"/>
                      <a:pt x="1483" y="495"/>
                      <a:pt x="1483" y="495"/>
                    </a:cubicBezTo>
                    <a:cubicBezTo>
                      <a:pt x="1491" y="493"/>
                      <a:pt x="1491" y="493"/>
                      <a:pt x="1491" y="493"/>
                    </a:cubicBezTo>
                    <a:cubicBezTo>
                      <a:pt x="1497" y="494"/>
                      <a:pt x="1497" y="494"/>
                      <a:pt x="1497" y="494"/>
                    </a:cubicBezTo>
                    <a:cubicBezTo>
                      <a:pt x="1497" y="499"/>
                      <a:pt x="1497" y="499"/>
                      <a:pt x="1497" y="499"/>
                    </a:cubicBezTo>
                    <a:cubicBezTo>
                      <a:pt x="1503" y="494"/>
                      <a:pt x="1503" y="494"/>
                      <a:pt x="1503" y="494"/>
                    </a:cubicBezTo>
                    <a:cubicBezTo>
                      <a:pt x="1513" y="472"/>
                      <a:pt x="1513" y="472"/>
                      <a:pt x="1513" y="472"/>
                    </a:cubicBezTo>
                    <a:cubicBezTo>
                      <a:pt x="1511" y="457"/>
                      <a:pt x="1511" y="457"/>
                      <a:pt x="1511" y="457"/>
                    </a:cubicBezTo>
                    <a:cubicBezTo>
                      <a:pt x="1518" y="451"/>
                      <a:pt x="1518" y="451"/>
                      <a:pt x="1518" y="451"/>
                    </a:cubicBezTo>
                    <a:cubicBezTo>
                      <a:pt x="1518" y="443"/>
                      <a:pt x="1518" y="443"/>
                      <a:pt x="1518" y="443"/>
                    </a:cubicBezTo>
                    <a:cubicBezTo>
                      <a:pt x="1525" y="433"/>
                      <a:pt x="1525" y="433"/>
                      <a:pt x="1525" y="433"/>
                    </a:cubicBezTo>
                    <a:cubicBezTo>
                      <a:pt x="1532" y="435"/>
                      <a:pt x="1532" y="435"/>
                      <a:pt x="1532" y="435"/>
                    </a:cubicBezTo>
                    <a:cubicBezTo>
                      <a:pt x="1535" y="452"/>
                      <a:pt x="1535" y="452"/>
                      <a:pt x="1535" y="452"/>
                    </a:cubicBezTo>
                    <a:cubicBezTo>
                      <a:pt x="1545" y="460"/>
                      <a:pt x="1545" y="460"/>
                      <a:pt x="1545" y="460"/>
                    </a:cubicBezTo>
                    <a:cubicBezTo>
                      <a:pt x="1550" y="482"/>
                      <a:pt x="1550" y="482"/>
                      <a:pt x="1550" y="482"/>
                    </a:cubicBezTo>
                    <a:cubicBezTo>
                      <a:pt x="1557" y="482"/>
                      <a:pt x="1557" y="482"/>
                      <a:pt x="1557" y="482"/>
                    </a:cubicBezTo>
                    <a:cubicBezTo>
                      <a:pt x="1557" y="500"/>
                      <a:pt x="1557" y="500"/>
                      <a:pt x="1557" y="500"/>
                    </a:cubicBezTo>
                    <a:cubicBezTo>
                      <a:pt x="1568" y="505"/>
                      <a:pt x="1568" y="505"/>
                      <a:pt x="1568" y="505"/>
                    </a:cubicBezTo>
                    <a:cubicBezTo>
                      <a:pt x="1566" y="517"/>
                      <a:pt x="1566" y="517"/>
                      <a:pt x="1566" y="517"/>
                    </a:cubicBezTo>
                    <a:cubicBezTo>
                      <a:pt x="1579" y="528"/>
                      <a:pt x="1579" y="528"/>
                      <a:pt x="1579" y="528"/>
                    </a:cubicBezTo>
                    <a:cubicBezTo>
                      <a:pt x="1583" y="548"/>
                      <a:pt x="1583" y="548"/>
                      <a:pt x="1583" y="548"/>
                    </a:cubicBezTo>
                    <a:cubicBezTo>
                      <a:pt x="1591" y="551"/>
                      <a:pt x="1591" y="551"/>
                      <a:pt x="1591" y="551"/>
                    </a:cubicBezTo>
                    <a:cubicBezTo>
                      <a:pt x="1593" y="559"/>
                      <a:pt x="1593" y="559"/>
                      <a:pt x="1593" y="559"/>
                    </a:cubicBezTo>
                    <a:cubicBezTo>
                      <a:pt x="1584" y="564"/>
                      <a:pt x="1584" y="564"/>
                      <a:pt x="1584" y="564"/>
                    </a:cubicBezTo>
                    <a:cubicBezTo>
                      <a:pt x="1585" y="581"/>
                      <a:pt x="1585" y="581"/>
                      <a:pt x="1585" y="581"/>
                    </a:cubicBezTo>
                    <a:cubicBezTo>
                      <a:pt x="1596" y="585"/>
                      <a:pt x="1596" y="585"/>
                      <a:pt x="1596" y="585"/>
                    </a:cubicBezTo>
                    <a:cubicBezTo>
                      <a:pt x="1597" y="589"/>
                      <a:pt x="1597" y="589"/>
                      <a:pt x="1597" y="589"/>
                    </a:cubicBezTo>
                    <a:cubicBezTo>
                      <a:pt x="1606" y="592"/>
                      <a:pt x="1606" y="592"/>
                      <a:pt x="1606" y="592"/>
                    </a:cubicBezTo>
                    <a:cubicBezTo>
                      <a:pt x="1615" y="608"/>
                      <a:pt x="1615" y="608"/>
                      <a:pt x="1615" y="608"/>
                    </a:cubicBezTo>
                    <a:cubicBezTo>
                      <a:pt x="1616" y="616"/>
                      <a:pt x="1616" y="616"/>
                      <a:pt x="1616" y="616"/>
                    </a:cubicBezTo>
                    <a:cubicBezTo>
                      <a:pt x="1628" y="623"/>
                      <a:pt x="1628" y="623"/>
                      <a:pt x="1628" y="623"/>
                    </a:cubicBezTo>
                    <a:cubicBezTo>
                      <a:pt x="1636" y="620"/>
                      <a:pt x="1636" y="620"/>
                      <a:pt x="1636" y="620"/>
                    </a:cubicBezTo>
                    <a:cubicBezTo>
                      <a:pt x="1651" y="625"/>
                      <a:pt x="1651" y="625"/>
                      <a:pt x="1651" y="625"/>
                    </a:cubicBezTo>
                    <a:cubicBezTo>
                      <a:pt x="1660" y="632"/>
                      <a:pt x="1660" y="632"/>
                      <a:pt x="1660" y="632"/>
                    </a:cubicBezTo>
                    <a:cubicBezTo>
                      <a:pt x="1676" y="635"/>
                      <a:pt x="1676" y="635"/>
                      <a:pt x="1676" y="635"/>
                    </a:cubicBezTo>
                    <a:cubicBezTo>
                      <a:pt x="1674" y="642"/>
                      <a:pt x="1674" y="642"/>
                      <a:pt x="1674" y="642"/>
                    </a:cubicBezTo>
                    <a:cubicBezTo>
                      <a:pt x="1654" y="649"/>
                      <a:pt x="1654" y="649"/>
                      <a:pt x="1654" y="649"/>
                    </a:cubicBezTo>
                    <a:cubicBezTo>
                      <a:pt x="1631" y="661"/>
                      <a:pt x="1631" y="661"/>
                      <a:pt x="1631" y="661"/>
                    </a:cubicBezTo>
                    <a:cubicBezTo>
                      <a:pt x="1618" y="668"/>
                      <a:pt x="1618" y="668"/>
                      <a:pt x="1618" y="668"/>
                    </a:cubicBezTo>
                    <a:cubicBezTo>
                      <a:pt x="1610" y="667"/>
                      <a:pt x="1610" y="667"/>
                      <a:pt x="1610" y="667"/>
                    </a:cubicBezTo>
                    <a:cubicBezTo>
                      <a:pt x="1612" y="678"/>
                      <a:pt x="1612" y="678"/>
                      <a:pt x="1612" y="678"/>
                    </a:cubicBezTo>
                    <a:cubicBezTo>
                      <a:pt x="1622" y="679"/>
                      <a:pt x="1622" y="679"/>
                      <a:pt x="1622" y="679"/>
                    </a:cubicBezTo>
                    <a:cubicBezTo>
                      <a:pt x="1638" y="667"/>
                      <a:pt x="1638" y="667"/>
                      <a:pt x="1638" y="667"/>
                    </a:cubicBezTo>
                    <a:cubicBezTo>
                      <a:pt x="1644" y="667"/>
                      <a:pt x="1644" y="667"/>
                      <a:pt x="1644" y="667"/>
                    </a:cubicBezTo>
                    <a:cubicBezTo>
                      <a:pt x="1646" y="662"/>
                      <a:pt x="1646" y="662"/>
                      <a:pt x="1646" y="662"/>
                    </a:cubicBezTo>
                    <a:cubicBezTo>
                      <a:pt x="1664" y="652"/>
                      <a:pt x="1664" y="652"/>
                      <a:pt x="1664" y="652"/>
                    </a:cubicBezTo>
                    <a:cubicBezTo>
                      <a:pt x="1675" y="653"/>
                      <a:pt x="1675" y="653"/>
                      <a:pt x="1675" y="653"/>
                    </a:cubicBezTo>
                    <a:cubicBezTo>
                      <a:pt x="1671" y="667"/>
                      <a:pt x="1671" y="667"/>
                      <a:pt x="1671" y="667"/>
                    </a:cubicBezTo>
                    <a:cubicBezTo>
                      <a:pt x="1672" y="672"/>
                      <a:pt x="1672" y="672"/>
                      <a:pt x="1672" y="672"/>
                    </a:cubicBezTo>
                    <a:cubicBezTo>
                      <a:pt x="1685" y="664"/>
                      <a:pt x="1685" y="664"/>
                      <a:pt x="1685" y="664"/>
                    </a:cubicBezTo>
                    <a:cubicBezTo>
                      <a:pt x="1703" y="670"/>
                      <a:pt x="1703" y="670"/>
                      <a:pt x="1703" y="670"/>
                    </a:cubicBezTo>
                    <a:cubicBezTo>
                      <a:pt x="1707" y="688"/>
                      <a:pt x="1707" y="688"/>
                      <a:pt x="1707" y="688"/>
                    </a:cubicBezTo>
                    <a:cubicBezTo>
                      <a:pt x="1701" y="698"/>
                      <a:pt x="1701" y="698"/>
                      <a:pt x="1701" y="698"/>
                    </a:cubicBezTo>
                    <a:cubicBezTo>
                      <a:pt x="1708" y="712"/>
                      <a:pt x="1708" y="712"/>
                      <a:pt x="1708" y="712"/>
                    </a:cubicBezTo>
                    <a:cubicBezTo>
                      <a:pt x="1704" y="720"/>
                      <a:pt x="1704" y="720"/>
                      <a:pt x="1704" y="720"/>
                    </a:cubicBezTo>
                    <a:cubicBezTo>
                      <a:pt x="1701" y="721"/>
                      <a:pt x="1701" y="721"/>
                      <a:pt x="1701" y="721"/>
                    </a:cubicBezTo>
                    <a:cubicBezTo>
                      <a:pt x="1685" y="734"/>
                      <a:pt x="1685" y="734"/>
                      <a:pt x="1685" y="734"/>
                    </a:cubicBezTo>
                    <a:cubicBezTo>
                      <a:pt x="1661" y="738"/>
                      <a:pt x="1661" y="738"/>
                      <a:pt x="1661" y="738"/>
                    </a:cubicBezTo>
                    <a:cubicBezTo>
                      <a:pt x="1647" y="746"/>
                      <a:pt x="1647" y="746"/>
                      <a:pt x="1647" y="746"/>
                    </a:cubicBezTo>
                    <a:cubicBezTo>
                      <a:pt x="1633" y="769"/>
                      <a:pt x="1633" y="769"/>
                      <a:pt x="1633" y="769"/>
                    </a:cubicBezTo>
                    <a:cubicBezTo>
                      <a:pt x="1619" y="776"/>
                      <a:pt x="1619" y="776"/>
                      <a:pt x="1619" y="776"/>
                    </a:cubicBezTo>
                    <a:cubicBezTo>
                      <a:pt x="1598" y="776"/>
                      <a:pt x="1598" y="776"/>
                      <a:pt x="1598" y="776"/>
                    </a:cubicBezTo>
                    <a:cubicBezTo>
                      <a:pt x="1586" y="773"/>
                      <a:pt x="1586" y="773"/>
                      <a:pt x="1586" y="773"/>
                    </a:cubicBezTo>
                    <a:cubicBezTo>
                      <a:pt x="1568" y="776"/>
                      <a:pt x="1568" y="776"/>
                      <a:pt x="1568" y="776"/>
                    </a:cubicBezTo>
                    <a:cubicBezTo>
                      <a:pt x="1557" y="771"/>
                      <a:pt x="1557" y="771"/>
                      <a:pt x="1557" y="771"/>
                    </a:cubicBezTo>
                    <a:cubicBezTo>
                      <a:pt x="1541" y="774"/>
                      <a:pt x="1541" y="774"/>
                      <a:pt x="1541" y="774"/>
                    </a:cubicBezTo>
                    <a:cubicBezTo>
                      <a:pt x="1511" y="777"/>
                      <a:pt x="1511" y="777"/>
                      <a:pt x="1511" y="777"/>
                    </a:cubicBezTo>
                    <a:cubicBezTo>
                      <a:pt x="1508" y="774"/>
                      <a:pt x="1508" y="774"/>
                      <a:pt x="1508" y="774"/>
                    </a:cubicBezTo>
                    <a:cubicBezTo>
                      <a:pt x="1495" y="773"/>
                      <a:pt x="1495" y="773"/>
                      <a:pt x="1495" y="773"/>
                    </a:cubicBezTo>
                    <a:cubicBezTo>
                      <a:pt x="1482" y="787"/>
                      <a:pt x="1482" y="787"/>
                      <a:pt x="1482" y="787"/>
                    </a:cubicBezTo>
                    <a:cubicBezTo>
                      <a:pt x="1474" y="792"/>
                      <a:pt x="1474" y="792"/>
                      <a:pt x="1474" y="792"/>
                    </a:cubicBezTo>
                    <a:cubicBezTo>
                      <a:pt x="1473" y="801"/>
                      <a:pt x="1473" y="801"/>
                      <a:pt x="1473" y="801"/>
                    </a:cubicBezTo>
                    <a:cubicBezTo>
                      <a:pt x="1446" y="806"/>
                      <a:pt x="1446" y="806"/>
                      <a:pt x="1446" y="806"/>
                    </a:cubicBezTo>
                    <a:cubicBezTo>
                      <a:pt x="1435" y="824"/>
                      <a:pt x="1435" y="824"/>
                      <a:pt x="1435" y="824"/>
                    </a:cubicBezTo>
                    <a:cubicBezTo>
                      <a:pt x="1422" y="836"/>
                      <a:pt x="1422" y="836"/>
                      <a:pt x="1422" y="836"/>
                    </a:cubicBezTo>
                    <a:cubicBezTo>
                      <a:pt x="1418" y="842"/>
                      <a:pt x="1418" y="842"/>
                      <a:pt x="1418" y="842"/>
                    </a:cubicBezTo>
                    <a:cubicBezTo>
                      <a:pt x="1402" y="854"/>
                      <a:pt x="1402" y="854"/>
                      <a:pt x="1402" y="854"/>
                    </a:cubicBezTo>
                    <a:cubicBezTo>
                      <a:pt x="1398" y="872"/>
                      <a:pt x="1398" y="872"/>
                      <a:pt x="1398" y="872"/>
                    </a:cubicBezTo>
                    <a:cubicBezTo>
                      <a:pt x="1403" y="874"/>
                      <a:pt x="1403" y="874"/>
                      <a:pt x="1403" y="874"/>
                    </a:cubicBezTo>
                    <a:cubicBezTo>
                      <a:pt x="1413" y="862"/>
                      <a:pt x="1413" y="862"/>
                      <a:pt x="1413" y="862"/>
                    </a:cubicBezTo>
                    <a:cubicBezTo>
                      <a:pt x="1422" y="859"/>
                      <a:pt x="1422" y="859"/>
                      <a:pt x="1422" y="859"/>
                    </a:cubicBezTo>
                    <a:cubicBezTo>
                      <a:pt x="1423" y="851"/>
                      <a:pt x="1423" y="851"/>
                      <a:pt x="1423" y="851"/>
                    </a:cubicBezTo>
                    <a:cubicBezTo>
                      <a:pt x="1444" y="831"/>
                      <a:pt x="1444" y="831"/>
                      <a:pt x="1444" y="831"/>
                    </a:cubicBezTo>
                    <a:cubicBezTo>
                      <a:pt x="1448" y="830"/>
                      <a:pt x="1448" y="830"/>
                      <a:pt x="1448" y="830"/>
                    </a:cubicBezTo>
                    <a:cubicBezTo>
                      <a:pt x="1461" y="816"/>
                      <a:pt x="1461" y="816"/>
                      <a:pt x="1461" y="816"/>
                    </a:cubicBezTo>
                    <a:cubicBezTo>
                      <a:pt x="1481" y="811"/>
                      <a:pt x="1481" y="811"/>
                      <a:pt x="1481" y="811"/>
                    </a:cubicBezTo>
                    <a:cubicBezTo>
                      <a:pt x="1491" y="801"/>
                      <a:pt x="1491" y="801"/>
                      <a:pt x="1491" y="801"/>
                    </a:cubicBezTo>
                    <a:cubicBezTo>
                      <a:pt x="1514" y="799"/>
                      <a:pt x="1514" y="799"/>
                      <a:pt x="1514" y="799"/>
                    </a:cubicBezTo>
                    <a:cubicBezTo>
                      <a:pt x="1529" y="811"/>
                      <a:pt x="1529" y="811"/>
                      <a:pt x="1529" y="811"/>
                    </a:cubicBezTo>
                    <a:cubicBezTo>
                      <a:pt x="1533" y="813"/>
                      <a:pt x="1533" y="813"/>
                      <a:pt x="1533" y="813"/>
                    </a:cubicBezTo>
                    <a:cubicBezTo>
                      <a:pt x="1536" y="821"/>
                      <a:pt x="1536" y="821"/>
                      <a:pt x="1536" y="821"/>
                    </a:cubicBezTo>
                    <a:cubicBezTo>
                      <a:pt x="1518" y="835"/>
                      <a:pt x="1518" y="835"/>
                      <a:pt x="1518" y="835"/>
                    </a:cubicBezTo>
                    <a:cubicBezTo>
                      <a:pt x="1510" y="831"/>
                      <a:pt x="1510" y="831"/>
                      <a:pt x="1510" y="831"/>
                    </a:cubicBezTo>
                    <a:cubicBezTo>
                      <a:pt x="1496" y="828"/>
                      <a:pt x="1496" y="828"/>
                      <a:pt x="1496" y="828"/>
                    </a:cubicBezTo>
                    <a:cubicBezTo>
                      <a:pt x="1487" y="833"/>
                      <a:pt x="1487" y="833"/>
                      <a:pt x="1487" y="833"/>
                    </a:cubicBezTo>
                    <a:cubicBezTo>
                      <a:pt x="1488" y="838"/>
                      <a:pt x="1488" y="838"/>
                      <a:pt x="1488" y="838"/>
                    </a:cubicBezTo>
                    <a:cubicBezTo>
                      <a:pt x="1500" y="842"/>
                      <a:pt x="1500" y="842"/>
                      <a:pt x="1500" y="842"/>
                    </a:cubicBezTo>
                    <a:cubicBezTo>
                      <a:pt x="1509" y="847"/>
                      <a:pt x="1509" y="847"/>
                      <a:pt x="1509" y="847"/>
                    </a:cubicBezTo>
                    <a:cubicBezTo>
                      <a:pt x="1522" y="844"/>
                      <a:pt x="1522" y="844"/>
                      <a:pt x="1522" y="844"/>
                    </a:cubicBezTo>
                    <a:cubicBezTo>
                      <a:pt x="1522" y="853"/>
                      <a:pt x="1522" y="853"/>
                      <a:pt x="1522" y="853"/>
                    </a:cubicBezTo>
                    <a:cubicBezTo>
                      <a:pt x="1517" y="859"/>
                      <a:pt x="1517" y="859"/>
                      <a:pt x="1517" y="859"/>
                    </a:cubicBezTo>
                    <a:cubicBezTo>
                      <a:pt x="1520" y="877"/>
                      <a:pt x="1520" y="877"/>
                      <a:pt x="1520" y="877"/>
                    </a:cubicBezTo>
                    <a:cubicBezTo>
                      <a:pt x="1541" y="891"/>
                      <a:pt x="1541" y="891"/>
                      <a:pt x="1541" y="891"/>
                    </a:cubicBezTo>
                    <a:cubicBezTo>
                      <a:pt x="1547" y="897"/>
                      <a:pt x="1547" y="897"/>
                      <a:pt x="1547" y="897"/>
                    </a:cubicBezTo>
                    <a:cubicBezTo>
                      <a:pt x="1556" y="903"/>
                      <a:pt x="1556" y="903"/>
                      <a:pt x="1556" y="903"/>
                    </a:cubicBezTo>
                    <a:cubicBezTo>
                      <a:pt x="1571" y="904"/>
                      <a:pt x="1571" y="904"/>
                      <a:pt x="1571" y="904"/>
                    </a:cubicBezTo>
                    <a:cubicBezTo>
                      <a:pt x="1581" y="900"/>
                      <a:pt x="1581" y="900"/>
                      <a:pt x="1581" y="900"/>
                    </a:cubicBezTo>
                    <a:cubicBezTo>
                      <a:pt x="1584" y="907"/>
                      <a:pt x="1584" y="907"/>
                      <a:pt x="1584" y="907"/>
                    </a:cubicBezTo>
                    <a:cubicBezTo>
                      <a:pt x="1591" y="906"/>
                      <a:pt x="1591" y="906"/>
                      <a:pt x="1591" y="906"/>
                    </a:cubicBezTo>
                    <a:cubicBezTo>
                      <a:pt x="1591" y="916"/>
                      <a:pt x="1591" y="916"/>
                      <a:pt x="1591" y="916"/>
                    </a:cubicBezTo>
                    <a:cubicBezTo>
                      <a:pt x="1580" y="926"/>
                      <a:pt x="1580" y="926"/>
                      <a:pt x="1580" y="926"/>
                    </a:cubicBezTo>
                    <a:cubicBezTo>
                      <a:pt x="1571" y="927"/>
                      <a:pt x="1571" y="927"/>
                      <a:pt x="1571" y="927"/>
                    </a:cubicBezTo>
                    <a:cubicBezTo>
                      <a:pt x="1560" y="929"/>
                      <a:pt x="1560" y="929"/>
                      <a:pt x="1560" y="929"/>
                    </a:cubicBezTo>
                    <a:cubicBezTo>
                      <a:pt x="1555" y="933"/>
                      <a:pt x="1555" y="933"/>
                      <a:pt x="1555" y="933"/>
                    </a:cubicBezTo>
                    <a:cubicBezTo>
                      <a:pt x="1550" y="932"/>
                      <a:pt x="1550" y="932"/>
                      <a:pt x="1550" y="932"/>
                    </a:cubicBezTo>
                    <a:cubicBezTo>
                      <a:pt x="1544" y="927"/>
                      <a:pt x="1544" y="927"/>
                      <a:pt x="1544" y="927"/>
                    </a:cubicBezTo>
                    <a:cubicBezTo>
                      <a:pt x="1527" y="945"/>
                      <a:pt x="1527" y="945"/>
                      <a:pt x="1527" y="945"/>
                    </a:cubicBezTo>
                    <a:cubicBezTo>
                      <a:pt x="1524" y="950"/>
                      <a:pt x="1524" y="950"/>
                      <a:pt x="1524" y="950"/>
                    </a:cubicBezTo>
                    <a:cubicBezTo>
                      <a:pt x="1516" y="957"/>
                      <a:pt x="1516" y="957"/>
                      <a:pt x="1516" y="957"/>
                    </a:cubicBezTo>
                    <a:cubicBezTo>
                      <a:pt x="1504" y="958"/>
                      <a:pt x="1504" y="958"/>
                      <a:pt x="1504" y="958"/>
                    </a:cubicBezTo>
                    <a:cubicBezTo>
                      <a:pt x="1496" y="951"/>
                      <a:pt x="1496" y="951"/>
                      <a:pt x="1496" y="951"/>
                    </a:cubicBezTo>
                    <a:cubicBezTo>
                      <a:pt x="1500" y="935"/>
                      <a:pt x="1500" y="935"/>
                      <a:pt x="1500" y="935"/>
                    </a:cubicBezTo>
                    <a:cubicBezTo>
                      <a:pt x="1507" y="933"/>
                      <a:pt x="1507" y="933"/>
                      <a:pt x="1507" y="933"/>
                    </a:cubicBezTo>
                    <a:cubicBezTo>
                      <a:pt x="1520" y="919"/>
                      <a:pt x="1520" y="919"/>
                      <a:pt x="1520" y="919"/>
                    </a:cubicBezTo>
                    <a:cubicBezTo>
                      <a:pt x="1529" y="919"/>
                      <a:pt x="1529" y="919"/>
                      <a:pt x="1529" y="919"/>
                    </a:cubicBezTo>
                    <a:cubicBezTo>
                      <a:pt x="1536" y="911"/>
                      <a:pt x="1536" y="911"/>
                      <a:pt x="1536" y="911"/>
                    </a:cubicBezTo>
                    <a:cubicBezTo>
                      <a:pt x="1534" y="908"/>
                      <a:pt x="1534" y="908"/>
                      <a:pt x="1534" y="908"/>
                    </a:cubicBezTo>
                    <a:cubicBezTo>
                      <a:pt x="1531" y="910"/>
                      <a:pt x="1531" y="910"/>
                      <a:pt x="1531" y="910"/>
                    </a:cubicBezTo>
                    <a:cubicBezTo>
                      <a:pt x="1526" y="908"/>
                      <a:pt x="1526" y="908"/>
                      <a:pt x="1526" y="908"/>
                    </a:cubicBezTo>
                    <a:cubicBezTo>
                      <a:pt x="1528" y="902"/>
                      <a:pt x="1528" y="902"/>
                      <a:pt x="1528" y="902"/>
                    </a:cubicBezTo>
                    <a:cubicBezTo>
                      <a:pt x="1525" y="899"/>
                      <a:pt x="1525" y="899"/>
                      <a:pt x="1525" y="899"/>
                    </a:cubicBezTo>
                    <a:cubicBezTo>
                      <a:pt x="1515" y="905"/>
                      <a:pt x="1515" y="905"/>
                      <a:pt x="1515" y="905"/>
                    </a:cubicBezTo>
                    <a:cubicBezTo>
                      <a:pt x="1502" y="912"/>
                      <a:pt x="1502" y="912"/>
                      <a:pt x="1502" y="912"/>
                    </a:cubicBezTo>
                    <a:cubicBezTo>
                      <a:pt x="1490" y="915"/>
                      <a:pt x="1490" y="915"/>
                      <a:pt x="1490" y="915"/>
                    </a:cubicBezTo>
                    <a:cubicBezTo>
                      <a:pt x="1483" y="924"/>
                      <a:pt x="1483" y="924"/>
                      <a:pt x="1483" y="924"/>
                    </a:cubicBezTo>
                    <a:cubicBezTo>
                      <a:pt x="1475" y="928"/>
                      <a:pt x="1475" y="928"/>
                      <a:pt x="1475" y="928"/>
                    </a:cubicBezTo>
                    <a:cubicBezTo>
                      <a:pt x="1473" y="909"/>
                      <a:pt x="1473" y="909"/>
                      <a:pt x="1473" y="909"/>
                    </a:cubicBezTo>
                    <a:cubicBezTo>
                      <a:pt x="1460" y="890"/>
                      <a:pt x="1460" y="890"/>
                      <a:pt x="1460" y="890"/>
                    </a:cubicBezTo>
                    <a:cubicBezTo>
                      <a:pt x="1460" y="866"/>
                      <a:pt x="1460" y="866"/>
                      <a:pt x="1460" y="866"/>
                    </a:cubicBezTo>
                    <a:cubicBezTo>
                      <a:pt x="1436" y="857"/>
                      <a:pt x="1436" y="857"/>
                      <a:pt x="1436" y="857"/>
                    </a:cubicBezTo>
                    <a:cubicBezTo>
                      <a:pt x="1425" y="862"/>
                      <a:pt x="1425" y="862"/>
                      <a:pt x="1425" y="862"/>
                    </a:cubicBezTo>
                    <a:cubicBezTo>
                      <a:pt x="1398" y="911"/>
                      <a:pt x="1398" y="911"/>
                      <a:pt x="1398" y="911"/>
                    </a:cubicBezTo>
                    <a:cubicBezTo>
                      <a:pt x="1362" y="917"/>
                      <a:pt x="1362" y="917"/>
                      <a:pt x="1362" y="917"/>
                    </a:cubicBezTo>
                    <a:cubicBezTo>
                      <a:pt x="1351" y="915"/>
                      <a:pt x="1351" y="915"/>
                      <a:pt x="1351" y="915"/>
                    </a:cubicBezTo>
                    <a:cubicBezTo>
                      <a:pt x="1332" y="915"/>
                      <a:pt x="1332" y="915"/>
                      <a:pt x="1332" y="915"/>
                    </a:cubicBezTo>
                    <a:cubicBezTo>
                      <a:pt x="1321" y="924"/>
                      <a:pt x="1321" y="924"/>
                      <a:pt x="1321" y="924"/>
                    </a:cubicBezTo>
                    <a:cubicBezTo>
                      <a:pt x="1295" y="944"/>
                      <a:pt x="1295" y="944"/>
                      <a:pt x="1295" y="944"/>
                    </a:cubicBezTo>
                    <a:cubicBezTo>
                      <a:pt x="1243" y="962"/>
                      <a:pt x="1243" y="962"/>
                      <a:pt x="1243" y="962"/>
                    </a:cubicBezTo>
                    <a:cubicBezTo>
                      <a:pt x="1235" y="978"/>
                      <a:pt x="1235" y="978"/>
                      <a:pt x="1235" y="978"/>
                    </a:cubicBezTo>
                    <a:cubicBezTo>
                      <a:pt x="1178" y="1003"/>
                      <a:pt x="1178" y="1003"/>
                      <a:pt x="1178" y="1003"/>
                    </a:cubicBezTo>
                    <a:cubicBezTo>
                      <a:pt x="1172" y="986"/>
                      <a:pt x="1172" y="986"/>
                      <a:pt x="1172" y="986"/>
                    </a:cubicBezTo>
                    <a:cubicBezTo>
                      <a:pt x="1183" y="955"/>
                      <a:pt x="1183" y="955"/>
                      <a:pt x="1183" y="955"/>
                    </a:cubicBezTo>
                    <a:cubicBezTo>
                      <a:pt x="1181" y="931"/>
                      <a:pt x="1181" y="931"/>
                      <a:pt x="1181" y="931"/>
                    </a:cubicBezTo>
                    <a:cubicBezTo>
                      <a:pt x="1144" y="894"/>
                      <a:pt x="1144" y="894"/>
                      <a:pt x="1144" y="894"/>
                    </a:cubicBezTo>
                    <a:cubicBezTo>
                      <a:pt x="1130" y="868"/>
                      <a:pt x="1130" y="868"/>
                      <a:pt x="1130" y="868"/>
                    </a:cubicBezTo>
                    <a:cubicBezTo>
                      <a:pt x="1067" y="837"/>
                      <a:pt x="1067" y="837"/>
                      <a:pt x="1067" y="837"/>
                    </a:cubicBezTo>
                    <a:cubicBezTo>
                      <a:pt x="1029" y="839"/>
                      <a:pt x="1029" y="839"/>
                      <a:pt x="1029" y="839"/>
                    </a:cubicBezTo>
                    <a:cubicBezTo>
                      <a:pt x="1013" y="835"/>
                      <a:pt x="1013" y="835"/>
                      <a:pt x="1013" y="835"/>
                    </a:cubicBezTo>
                    <a:cubicBezTo>
                      <a:pt x="989" y="837"/>
                      <a:pt x="989" y="837"/>
                      <a:pt x="989" y="837"/>
                    </a:cubicBezTo>
                    <a:cubicBezTo>
                      <a:pt x="971" y="829"/>
                      <a:pt x="971" y="829"/>
                      <a:pt x="971" y="829"/>
                    </a:cubicBezTo>
                    <a:cubicBezTo>
                      <a:pt x="948" y="824"/>
                      <a:pt x="948" y="824"/>
                      <a:pt x="948" y="824"/>
                    </a:cubicBezTo>
                    <a:cubicBezTo>
                      <a:pt x="931" y="814"/>
                      <a:pt x="931" y="814"/>
                      <a:pt x="931" y="814"/>
                    </a:cubicBezTo>
                    <a:cubicBezTo>
                      <a:pt x="377" y="814"/>
                      <a:pt x="377" y="814"/>
                      <a:pt x="377" y="814"/>
                    </a:cubicBezTo>
                    <a:cubicBezTo>
                      <a:pt x="375" y="814"/>
                      <a:pt x="375" y="814"/>
                      <a:pt x="375" y="814"/>
                    </a:cubicBezTo>
                    <a:cubicBezTo>
                      <a:pt x="365" y="808"/>
                      <a:pt x="365" y="808"/>
                      <a:pt x="365" y="808"/>
                    </a:cubicBezTo>
                    <a:cubicBezTo>
                      <a:pt x="354" y="794"/>
                      <a:pt x="354" y="794"/>
                      <a:pt x="354" y="794"/>
                    </a:cubicBezTo>
                    <a:cubicBezTo>
                      <a:pt x="347" y="794"/>
                      <a:pt x="347" y="794"/>
                      <a:pt x="347" y="794"/>
                    </a:cubicBezTo>
                    <a:cubicBezTo>
                      <a:pt x="343" y="783"/>
                      <a:pt x="343" y="783"/>
                      <a:pt x="343" y="783"/>
                    </a:cubicBezTo>
                    <a:cubicBezTo>
                      <a:pt x="331" y="780"/>
                      <a:pt x="331" y="780"/>
                      <a:pt x="331" y="780"/>
                    </a:cubicBezTo>
                    <a:cubicBezTo>
                      <a:pt x="324" y="768"/>
                      <a:pt x="324" y="768"/>
                      <a:pt x="324" y="768"/>
                    </a:cubicBezTo>
                    <a:cubicBezTo>
                      <a:pt x="315" y="764"/>
                      <a:pt x="315" y="764"/>
                      <a:pt x="315" y="764"/>
                    </a:cubicBezTo>
                    <a:cubicBezTo>
                      <a:pt x="301" y="764"/>
                      <a:pt x="301" y="764"/>
                      <a:pt x="301" y="764"/>
                    </a:cubicBezTo>
                    <a:cubicBezTo>
                      <a:pt x="294" y="753"/>
                      <a:pt x="294" y="753"/>
                      <a:pt x="294" y="753"/>
                    </a:cubicBezTo>
                    <a:cubicBezTo>
                      <a:pt x="276" y="749"/>
                      <a:pt x="276" y="749"/>
                      <a:pt x="276" y="749"/>
                    </a:cubicBezTo>
                    <a:cubicBezTo>
                      <a:pt x="266" y="744"/>
                      <a:pt x="266" y="744"/>
                      <a:pt x="266" y="744"/>
                    </a:cubicBezTo>
                    <a:cubicBezTo>
                      <a:pt x="263" y="729"/>
                      <a:pt x="263" y="729"/>
                      <a:pt x="263" y="729"/>
                    </a:cubicBezTo>
                    <a:cubicBezTo>
                      <a:pt x="264" y="714"/>
                      <a:pt x="264" y="714"/>
                      <a:pt x="264" y="714"/>
                    </a:cubicBezTo>
                    <a:cubicBezTo>
                      <a:pt x="260" y="706"/>
                      <a:pt x="260" y="706"/>
                      <a:pt x="260" y="706"/>
                    </a:cubicBezTo>
                    <a:cubicBezTo>
                      <a:pt x="257" y="697"/>
                      <a:pt x="257" y="697"/>
                      <a:pt x="257" y="697"/>
                    </a:cubicBezTo>
                    <a:cubicBezTo>
                      <a:pt x="247" y="699"/>
                      <a:pt x="247" y="699"/>
                      <a:pt x="247" y="699"/>
                    </a:cubicBezTo>
                    <a:cubicBezTo>
                      <a:pt x="237" y="697"/>
                      <a:pt x="237" y="697"/>
                      <a:pt x="237" y="697"/>
                    </a:cubicBezTo>
                    <a:cubicBezTo>
                      <a:pt x="237" y="687"/>
                      <a:pt x="237" y="687"/>
                      <a:pt x="237" y="687"/>
                    </a:cubicBezTo>
                    <a:cubicBezTo>
                      <a:pt x="243" y="683"/>
                      <a:pt x="243" y="683"/>
                      <a:pt x="243" y="683"/>
                    </a:cubicBezTo>
                    <a:cubicBezTo>
                      <a:pt x="241" y="670"/>
                      <a:pt x="241" y="670"/>
                      <a:pt x="241" y="670"/>
                    </a:cubicBezTo>
                    <a:cubicBezTo>
                      <a:pt x="236" y="671"/>
                      <a:pt x="236" y="671"/>
                      <a:pt x="236" y="671"/>
                    </a:cubicBezTo>
                    <a:cubicBezTo>
                      <a:pt x="231" y="677"/>
                      <a:pt x="231" y="677"/>
                      <a:pt x="231" y="677"/>
                    </a:cubicBezTo>
                    <a:cubicBezTo>
                      <a:pt x="223" y="671"/>
                      <a:pt x="223" y="671"/>
                      <a:pt x="223" y="671"/>
                    </a:cubicBezTo>
                    <a:cubicBezTo>
                      <a:pt x="219" y="660"/>
                      <a:pt x="219" y="660"/>
                      <a:pt x="219" y="660"/>
                    </a:cubicBezTo>
                    <a:cubicBezTo>
                      <a:pt x="216" y="644"/>
                      <a:pt x="216" y="644"/>
                      <a:pt x="216" y="644"/>
                    </a:cubicBezTo>
                    <a:cubicBezTo>
                      <a:pt x="217" y="632"/>
                      <a:pt x="217" y="632"/>
                      <a:pt x="217" y="632"/>
                    </a:cubicBezTo>
                    <a:cubicBezTo>
                      <a:pt x="222" y="625"/>
                      <a:pt x="222" y="625"/>
                      <a:pt x="222" y="625"/>
                    </a:cubicBezTo>
                    <a:cubicBezTo>
                      <a:pt x="221" y="611"/>
                      <a:pt x="221" y="611"/>
                      <a:pt x="221" y="611"/>
                    </a:cubicBezTo>
                    <a:cubicBezTo>
                      <a:pt x="224" y="593"/>
                      <a:pt x="224" y="593"/>
                      <a:pt x="224" y="593"/>
                    </a:cubicBezTo>
                    <a:cubicBezTo>
                      <a:pt x="198" y="577"/>
                      <a:pt x="198" y="577"/>
                      <a:pt x="198" y="577"/>
                    </a:cubicBezTo>
                    <a:cubicBezTo>
                      <a:pt x="183" y="563"/>
                      <a:pt x="183" y="563"/>
                      <a:pt x="183" y="563"/>
                    </a:cubicBezTo>
                    <a:cubicBezTo>
                      <a:pt x="158" y="509"/>
                      <a:pt x="158" y="509"/>
                      <a:pt x="158" y="509"/>
                    </a:cubicBezTo>
                    <a:cubicBezTo>
                      <a:pt x="145" y="500"/>
                      <a:pt x="145" y="500"/>
                      <a:pt x="145" y="500"/>
                    </a:cubicBezTo>
                    <a:cubicBezTo>
                      <a:pt x="129" y="475"/>
                      <a:pt x="129" y="475"/>
                      <a:pt x="129" y="475"/>
                    </a:cubicBezTo>
                    <a:cubicBezTo>
                      <a:pt x="114" y="464"/>
                      <a:pt x="114" y="464"/>
                      <a:pt x="114" y="464"/>
                    </a:cubicBezTo>
                    <a:cubicBezTo>
                      <a:pt x="99" y="468"/>
                      <a:pt x="99" y="468"/>
                      <a:pt x="99" y="468"/>
                    </a:cubicBezTo>
                    <a:cubicBezTo>
                      <a:pt x="84" y="484"/>
                      <a:pt x="84" y="484"/>
                      <a:pt x="84" y="484"/>
                    </a:cubicBezTo>
                    <a:cubicBezTo>
                      <a:pt x="74" y="484"/>
                      <a:pt x="74" y="484"/>
                      <a:pt x="74" y="484"/>
                    </a:cubicBezTo>
                    <a:cubicBezTo>
                      <a:pt x="44" y="441"/>
                      <a:pt x="44" y="441"/>
                      <a:pt x="44" y="441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27" y="435"/>
                      <a:pt x="27" y="435"/>
                      <a:pt x="27" y="435"/>
                    </a:cubicBezTo>
                    <a:cubicBezTo>
                      <a:pt x="23" y="448"/>
                      <a:pt x="23" y="448"/>
                      <a:pt x="23" y="448"/>
                    </a:cubicBezTo>
                    <a:cubicBezTo>
                      <a:pt x="1" y="434"/>
                      <a:pt x="1" y="434"/>
                      <a:pt x="1" y="43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115" y="110"/>
                      <a:pt x="115" y="110"/>
                      <a:pt x="115" y="110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06" y="101"/>
                      <a:pt x="106" y="101"/>
                      <a:pt x="106" y="101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13" y="90"/>
                      <a:pt x="113" y="90"/>
                      <a:pt x="113" y="90"/>
                    </a:cubicBezTo>
                    <a:cubicBezTo>
                      <a:pt x="120" y="90"/>
                      <a:pt x="120" y="90"/>
                      <a:pt x="120" y="9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46" y="82"/>
                      <a:pt x="146" y="82"/>
                      <a:pt x="146" y="82"/>
                    </a:cubicBezTo>
                    <a:cubicBezTo>
                      <a:pt x="143" y="87"/>
                      <a:pt x="143" y="87"/>
                      <a:pt x="143" y="87"/>
                    </a:cubicBezTo>
                    <a:cubicBezTo>
                      <a:pt x="157" y="87"/>
                      <a:pt x="157" y="87"/>
                      <a:pt x="157" y="87"/>
                    </a:cubicBezTo>
                    <a:cubicBezTo>
                      <a:pt x="159" y="82"/>
                      <a:pt x="159" y="82"/>
                      <a:pt x="159" y="82"/>
                    </a:cubicBezTo>
                    <a:cubicBezTo>
                      <a:pt x="174" y="76"/>
                      <a:pt x="174" y="76"/>
                      <a:pt x="17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96" y="70"/>
                      <a:pt x="196" y="70"/>
                      <a:pt x="196" y="70"/>
                    </a:cubicBezTo>
                    <a:cubicBezTo>
                      <a:pt x="203" y="70"/>
                      <a:pt x="203" y="70"/>
                      <a:pt x="203" y="70"/>
                    </a:cubicBezTo>
                    <a:cubicBezTo>
                      <a:pt x="214" y="63"/>
                      <a:pt x="214" y="63"/>
                      <a:pt x="214" y="63"/>
                    </a:cubicBezTo>
                    <a:cubicBezTo>
                      <a:pt x="219" y="65"/>
                      <a:pt x="219" y="65"/>
                      <a:pt x="219" y="65"/>
                    </a:cubicBezTo>
                    <a:cubicBezTo>
                      <a:pt x="229" y="63"/>
                      <a:pt x="229" y="63"/>
                      <a:pt x="229" y="63"/>
                    </a:cubicBezTo>
                    <a:cubicBezTo>
                      <a:pt x="229" y="68"/>
                      <a:pt x="229" y="68"/>
                      <a:pt x="229" y="68"/>
                    </a:cubicBezTo>
                    <a:cubicBezTo>
                      <a:pt x="202" y="79"/>
                      <a:pt x="202" y="79"/>
                      <a:pt x="202" y="79"/>
                    </a:cubicBezTo>
                    <a:cubicBezTo>
                      <a:pt x="192" y="79"/>
                      <a:pt x="192" y="79"/>
                      <a:pt x="192" y="79"/>
                    </a:cubicBezTo>
                    <a:cubicBezTo>
                      <a:pt x="174" y="86"/>
                      <a:pt x="174" y="86"/>
                      <a:pt x="174" y="86"/>
                    </a:cubicBezTo>
                    <a:cubicBezTo>
                      <a:pt x="173" y="91"/>
                      <a:pt x="173" y="91"/>
                      <a:pt x="173" y="91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6" y="107"/>
                      <a:pt x="156" y="107"/>
                      <a:pt x="156" y="107"/>
                    </a:cubicBezTo>
                    <a:cubicBezTo>
                      <a:pt x="169" y="104"/>
                      <a:pt x="169" y="104"/>
                      <a:pt x="169" y="104"/>
                    </a:cubicBezTo>
                    <a:cubicBezTo>
                      <a:pt x="174" y="97"/>
                      <a:pt x="174" y="97"/>
                      <a:pt x="174" y="97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202" y="87"/>
                      <a:pt x="202" y="87"/>
                      <a:pt x="202" y="87"/>
                    </a:cubicBezTo>
                    <a:cubicBezTo>
                      <a:pt x="214" y="78"/>
                      <a:pt x="214" y="78"/>
                      <a:pt x="214" y="78"/>
                    </a:cubicBezTo>
                    <a:cubicBezTo>
                      <a:pt x="234" y="72"/>
                      <a:pt x="234" y="72"/>
                      <a:pt x="234" y="72"/>
                    </a:cubicBezTo>
                    <a:cubicBezTo>
                      <a:pt x="244" y="70"/>
                      <a:pt x="244" y="70"/>
                      <a:pt x="244" y="70"/>
                    </a:cubicBezTo>
                    <a:cubicBezTo>
                      <a:pt x="243" y="74"/>
                      <a:pt x="243" y="74"/>
                      <a:pt x="243" y="74"/>
                    </a:cubicBezTo>
                    <a:cubicBezTo>
                      <a:pt x="257" y="68"/>
                      <a:pt x="257" y="68"/>
                      <a:pt x="257" y="68"/>
                    </a:cubicBezTo>
                    <a:cubicBezTo>
                      <a:pt x="257" y="61"/>
                      <a:pt x="257" y="61"/>
                      <a:pt x="257" y="61"/>
                    </a:cubicBezTo>
                    <a:cubicBezTo>
                      <a:pt x="264" y="61"/>
                      <a:pt x="264" y="61"/>
                      <a:pt x="264" y="61"/>
                    </a:cubicBezTo>
                    <a:cubicBezTo>
                      <a:pt x="266" y="58"/>
                      <a:pt x="266" y="58"/>
                      <a:pt x="266" y="58"/>
                    </a:cubicBezTo>
                    <a:cubicBezTo>
                      <a:pt x="260" y="54"/>
                      <a:pt x="260" y="54"/>
                      <a:pt x="260" y="54"/>
                    </a:cubicBezTo>
                    <a:cubicBezTo>
                      <a:pt x="260" y="48"/>
                      <a:pt x="260" y="48"/>
                      <a:pt x="260" y="48"/>
                    </a:cubicBezTo>
                    <a:cubicBezTo>
                      <a:pt x="286" y="64"/>
                      <a:pt x="286" y="64"/>
                      <a:pt x="286" y="64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301" y="87"/>
                      <a:pt x="301" y="87"/>
                      <a:pt x="301" y="87"/>
                    </a:cubicBezTo>
                    <a:cubicBezTo>
                      <a:pt x="314" y="89"/>
                      <a:pt x="314" y="89"/>
                      <a:pt x="314" y="89"/>
                    </a:cubicBezTo>
                    <a:cubicBezTo>
                      <a:pt x="315" y="79"/>
                      <a:pt x="315" y="79"/>
                      <a:pt x="315" y="79"/>
                    </a:cubicBezTo>
                    <a:cubicBezTo>
                      <a:pt x="320" y="79"/>
                      <a:pt x="320" y="79"/>
                      <a:pt x="320" y="79"/>
                    </a:cubicBezTo>
                    <a:cubicBezTo>
                      <a:pt x="318" y="66"/>
                      <a:pt x="318" y="66"/>
                      <a:pt x="318" y="66"/>
                    </a:cubicBezTo>
                    <a:cubicBezTo>
                      <a:pt x="334" y="62"/>
                      <a:pt x="334" y="62"/>
                      <a:pt x="334" y="62"/>
                    </a:cubicBezTo>
                    <a:cubicBezTo>
                      <a:pt x="337" y="70"/>
                      <a:pt x="337" y="70"/>
                      <a:pt x="337" y="70"/>
                    </a:cubicBezTo>
                    <a:cubicBezTo>
                      <a:pt x="333" y="71"/>
                      <a:pt x="333" y="71"/>
                      <a:pt x="333" y="71"/>
                    </a:cubicBezTo>
                    <a:cubicBezTo>
                      <a:pt x="330" y="75"/>
                      <a:pt x="330" y="75"/>
                      <a:pt x="330" y="75"/>
                    </a:cubicBezTo>
                    <a:cubicBezTo>
                      <a:pt x="341" y="79"/>
                      <a:pt x="341" y="79"/>
                      <a:pt x="341" y="79"/>
                    </a:cubicBezTo>
                    <a:cubicBezTo>
                      <a:pt x="334" y="86"/>
                      <a:pt x="334" y="86"/>
                      <a:pt x="334" y="86"/>
                    </a:cubicBezTo>
                    <a:cubicBezTo>
                      <a:pt x="335" y="88"/>
                      <a:pt x="335" y="88"/>
                      <a:pt x="335" y="88"/>
                    </a:cubicBezTo>
                    <a:cubicBezTo>
                      <a:pt x="351" y="89"/>
                      <a:pt x="351" y="89"/>
                      <a:pt x="351" y="89"/>
                    </a:cubicBezTo>
                    <a:cubicBezTo>
                      <a:pt x="364" y="81"/>
                      <a:pt x="364" y="81"/>
                      <a:pt x="364" y="81"/>
                    </a:cubicBezTo>
                    <a:cubicBezTo>
                      <a:pt x="364" y="73"/>
                      <a:pt x="364" y="73"/>
                      <a:pt x="364" y="73"/>
                    </a:cubicBezTo>
                    <a:cubicBezTo>
                      <a:pt x="385" y="71"/>
                      <a:pt x="385" y="71"/>
                      <a:pt x="385" y="71"/>
                    </a:cubicBezTo>
                    <a:cubicBezTo>
                      <a:pt x="418" y="87"/>
                      <a:pt x="418" y="87"/>
                      <a:pt x="418" y="87"/>
                    </a:cubicBezTo>
                    <a:cubicBezTo>
                      <a:pt x="427" y="87"/>
                      <a:pt x="427" y="87"/>
                      <a:pt x="427" y="87"/>
                    </a:cubicBezTo>
                    <a:cubicBezTo>
                      <a:pt x="446" y="91"/>
                      <a:pt x="446" y="91"/>
                      <a:pt x="446" y="91"/>
                    </a:cubicBezTo>
                    <a:cubicBezTo>
                      <a:pt x="465" y="99"/>
                      <a:pt x="465" y="99"/>
                      <a:pt x="465" y="99"/>
                    </a:cubicBezTo>
                    <a:cubicBezTo>
                      <a:pt x="475" y="99"/>
                      <a:pt x="475" y="99"/>
                      <a:pt x="475" y="99"/>
                    </a:cubicBezTo>
                    <a:cubicBezTo>
                      <a:pt x="488" y="102"/>
                      <a:pt x="488" y="102"/>
                      <a:pt x="488" y="102"/>
                    </a:cubicBezTo>
                    <a:cubicBezTo>
                      <a:pt x="499" y="102"/>
                      <a:pt x="499" y="102"/>
                      <a:pt x="499" y="102"/>
                    </a:cubicBezTo>
                    <a:cubicBezTo>
                      <a:pt x="502" y="99"/>
                      <a:pt x="502" y="99"/>
                      <a:pt x="502" y="99"/>
                    </a:cubicBezTo>
                    <a:cubicBezTo>
                      <a:pt x="515" y="99"/>
                      <a:pt x="515" y="99"/>
                      <a:pt x="515" y="99"/>
                    </a:cubicBezTo>
                    <a:cubicBezTo>
                      <a:pt x="545" y="118"/>
                      <a:pt x="545" y="118"/>
                      <a:pt x="545" y="118"/>
                    </a:cubicBezTo>
                    <a:cubicBezTo>
                      <a:pt x="529" y="121"/>
                      <a:pt x="529" y="121"/>
                      <a:pt x="529" y="121"/>
                    </a:cubicBezTo>
                    <a:cubicBezTo>
                      <a:pt x="526" y="124"/>
                      <a:pt x="526" y="124"/>
                      <a:pt x="526" y="124"/>
                    </a:cubicBezTo>
                    <a:cubicBezTo>
                      <a:pt x="518" y="127"/>
                      <a:pt x="518" y="127"/>
                      <a:pt x="518" y="127"/>
                    </a:cubicBezTo>
                    <a:cubicBezTo>
                      <a:pt x="513" y="131"/>
                      <a:pt x="513" y="131"/>
                      <a:pt x="513" y="131"/>
                    </a:cubicBezTo>
                    <a:cubicBezTo>
                      <a:pt x="516" y="136"/>
                      <a:pt x="516" y="136"/>
                      <a:pt x="516" y="136"/>
                    </a:cubicBezTo>
                    <a:cubicBezTo>
                      <a:pt x="536" y="137"/>
                      <a:pt x="536" y="137"/>
                      <a:pt x="536" y="137"/>
                    </a:cubicBezTo>
                    <a:cubicBezTo>
                      <a:pt x="546" y="139"/>
                      <a:pt x="546" y="139"/>
                      <a:pt x="546" y="139"/>
                    </a:cubicBezTo>
                    <a:cubicBezTo>
                      <a:pt x="579" y="140"/>
                      <a:pt x="579" y="140"/>
                      <a:pt x="579" y="140"/>
                    </a:cubicBezTo>
                    <a:cubicBezTo>
                      <a:pt x="595" y="139"/>
                      <a:pt x="595" y="139"/>
                      <a:pt x="595" y="139"/>
                    </a:cubicBezTo>
                    <a:cubicBezTo>
                      <a:pt x="622" y="132"/>
                      <a:pt x="622" y="132"/>
                      <a:pt x="622" y="132"/>
                    </a:cubicBezTo>
                    <a:cubicBezTo>
                      <a:pt x="629" y="134"/>
                      <a:pt x="629" y="134"/>
                      <a:pt x="629" y="134"/>
                    </a:cubicBezTo>
                    <a:cubicBezTo>
                      <a:pt x="639" y="137"/>
                      <a:pt x="639" y="137"/>
                      <a:pt x="639" y="137"/>
                    </a:cubicBezTo>
                    <a:cubicBezTo>
                      <a:pt x="647" y="144"/>
                      <a:pt x="647" y="144"/>
                      <a:pt x="647" y="144"/>
                    </a:cubicBezTo>
                    <a:cubicBezTo>
                      <a:pt x="652" y="145"/>
                      <a:pt x="652" y="145"/>
                      <a:pt x="652" y="145"/>
                    </a:cubicBezTo>
                    <a:cubicBezTo>
                      <a:pt x="663" y="153"/>
                      <a:pt x="663" y="153"/>
                      <a:pt x="663" y="153"/>
                    </a:cubicBezTo>
                    <a:cubicBezTo>
                      <a:pt x="656" y="159"/>
                      <a:pt x="656" y="159"/>
                      <a:pt x="656" y="159"/>
                    </a:cubicBezTo>
                    <a:cubicBezTo>
                      <a:pt x="662" y="165"/>
                      <a:pt x="662" y="165"/>
                      <a:pt x="662" y="165"/>
                    </a:cubicBezTo>
                    <a:cubicBezTo>
                      <a:pt x="674" y="171"/>
                      <a:pt x="674" y="171"/>
                      <a:pt x="674" y="171"/>
                    </a:cubicBezTo>
                    <a:cubicBezTo>
                      <a:pt x="674" y="162"/>
                      <a:pt x="674" y="162"/>
                      <a:pt x="674" y="162"/>
                    </a:cubicBezTo>
                    <a:cubicBezTo>
                      <a:pt x="681" y="157"/>
                      <a:pt x="681" y="157"/>
                      <a:pt x="681" y="157"/>
                    </a:cubicBezTo>
                    <a:cubicBezTo>
                      <a:pt x="673" y="151"/>
                      <a:pt x="673" y="151"/>
                      <a:pt x="673" y="151"/>
                    </a:cubicBezTo>
                    <a:cubicBezTo>
                      <a:pt x="666" y="139"/>
                      <a:pt x="666" y="139"/>
                      <a:pt x="666" y="139"/>
                    </a:cubicBezTo>
                    <a:cubicBezTo>
                      <a:pt x="669" y="129"/>
                      <a:pt x="669" y="129"/>
                      <a:pt x="669" y="129"/>
                    </a:cubicBezTo>
                    <a:cubicBezTo>
                      <a:pt x="687" y="129"/>
                      <a:pt x="687" y="129"/>
                      <a:pt x="687" y="129"/>
                    </a:cubicBezTo>
                    <a:cubicBezTo>
                      <a:pt x="703" y="119"/>
                      <a:pt x="703" y="119"/>
                      <a:pt x="703" y="119"/>
                    </a:cubicBezTo>
                    <a:cubicBezTo>
                      <a:pt x="704" y="115"/>
                      <a:pt x="704" y="115"/>
                      <a:pt x="704" y="115"/>
                    </a:cubicBezTo>
                    <a:cubicBezTo>
                      <a:pt x="711" y="113"/>
                      <a:pt x="711" y="113"/>
                      <a:pt x="711" y="113"/>
                    </a:cubicBezTo>
                    <a:cubicBezTo>
                      <a:pt x="716" y="114"/>
                      <a:pt x="716" y="114"/>
                      <a:pt x="716" y="114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33" y="127"/>
                      <a:pt x="733" y="127"/>
                      <a:pt x="733" y="127"/>
                    </a:cubicBezTo>
                    <a:cubicBezTo>
                      <a:pt x="741" y="128"/>
                      <a:pt x="741" y="128"/>
                      <a:pt x="741" y="128"/>
                    </a:cubicBezTo>
                    <a:cubicBezTo>
                      <a:pt x="760" y="128"/>
                      <a:pt x="760" y="128"/>
                      <a:pt x="760" y="128"/>
                    </a:cubicBezTo>
                    <a:cubicBezTo>
                      <a:pt x="767" y="135"/>
                      <a:pt x="767" y="135"/>
                      <a:pt x="767" y="135"/>
                    </a:cubicBezTo>
                    <a:cubicBezTo>
                      <a:pt x="786" y="138"/>
                      <a:pt x="786" y="138"/>
                      <a:pt x="786" y="138"/>
                    </a:cubicBezTo>
                    <a:cubicBezTo>
                      <a:pt x="794" y="135"/>
                      <a:pt x="794" y="135"/>
                      <a:pt x="794" y="135"/>
                    </a:cubicBezTo>
                    <a:cubicBezTo>
                      <a:pt x="804" y="137"/>
                      <a:pt x="804" y="137"/>
                      <a:pt x="804" y="137"/>
                    </a:cubicBezTo>
                    <a:cubicBezTo>
                      <a:pt x="827" y="133"/>
                      <a:pt x="827" y="133"/>
                      <a:pt x="827" y="133"/>
                    </a:cubicBezTo>
                    <a:cubicBezTo>
                      <a:pt x="838" y="137"/>
                      <a:pt x="838" y="137"/>
                      <a:pt x="838" y="137"/>
                    </a:cubicBezTo>
                    <a:cubicBezTo>
                      <a:pt x="848" y="137"/>
                      <a:pt x="848" y="137"/>
                      <a:pt x="848" y="137"/>
                    </a:cubicBezTo>
                    <a:cubicBezTo>
                      <a:pt x="854" y="118"/>
                      <a:pt x="854" y="118"/>
                      <a:pt x="854" y="118"/>
                    </a:cubicBezTo>
                    <a:cubicBezTo>
                      <a:pt x="867" y="117"/>
                      <a:pt x="867" y="117"/>
                      <a:pt x="867" y="117"/>
                    </a:cubicBezTo>
                    <a:cubicBezTo>
                      <a:pt x="872" y="115"/>
                      <a:pt x="872" y="115"/>
                      <a:pt x="872" y="115"/>
                    </a:cubicBezTo>
                    <a:cubicBezTo>
                      <a:pt x="882" y="118"/>
                      <a:pt x="882" y="118"/>
                      <a:pt x="882" y="118"/>
                    </a:cubicBezTo>
                    <a:cubicBezTo>
                      <a:pt x="897" y="124"/>
                      <a:pt x="897" y="124"/>
                      <a:pt x="897" y="124"/>
                    </a:cubicBezTo>
                    <a:cubicBezTo>
                      <a:pt x="905" y="125"/>
                      <a:pt x="905" y="125"/>
                      <a:pt x="905" y="125"/>
                    </a:cubicBezTo>
                    <a:cubicBezTo>
                      <a:pt x="905" y="133"/>
                      <a:pt x="905" y="133"/>
                      <a:pt x="905" y="133"/>
                    </a:cubicBezTo>
                    <a:cubicBezTo>
                      <a:pt x="899" y="137"/>
                      <a:pt x="899" y="137"/>
                      <a:pt x="899" y="137"/>
                    </a:cubicBezTo>
                    <a:cubicBezTo>
                      <a:pt x="902" y="147"/>
                      <a:pt x="902" y="147"/>
                      <a:pt x="902" y="147"/>
                    </a:cubicBezTo>
                    <a:cubicBezTo>
                      <a:pt x="919" y="150"/>
                      <a:pt x="919" y="150"/>
                      <a:pt x="919" y="150"/>
                    </a:cubicBezTo>
                    <a:cubicBezTo>
                      <a:pt x="924" y="145"/>
                      <a:pt x="924" y="145"/>
                      <a:pt x="924" y="145"/>
                    </a:cubicBezTo>
                    <a:cubicBezTo>
                      <a:pt x="912" y="135"/>
                      <a:pt x="912" y="135"/>
                      <a:pt x="912" y="135"/>
                    </a:cubicBezTo>
                    <a:cubicBezTo>
                      <a:pt x="914" y="130"/>
                      <a:pt x="914" y="130"/>
                      <a:pt x="914" y="130"/>
                    </a:cubicBezTo>
                    <a:cubicBezTo>
                      <a:pt x="925" y="125"/>
                      <a:pt x="925" y="125"/>
                      <a:pt x="925" y="125"/>
                    </a:cubicBezTo>
                    <a:cubicBezTo>
                      <a:pt x="935" y="125"/>
                      <a:pt x="935" y="125"/>
                      <a:pt x="935" y="125"/>
                    </a:cubicBezTo>
                    <a:cubicBezTo>
                      <a:pt x="944" y="120"/>
                      <a:pt x="944" y="120"/>
                      <a:pt x="944" y="120"/>
                    </a:cubicBezTo>
                    <a:cubicBezTo>
                      <a:pt x="952" y="114"/>
                      <a:pt x="952" y="114"/>
                      <a:pt x="952" y="114"/>
                    </a:cubicBezTo>
                    <a:cubicBezTo>
                      <a:pt x="955" y="106"/>
                      <a:pt x="955" y="106"/>
                      <a:pt x="955" y="106"/>
                    </a:cubicBezTo>
                    <a:cubicBezTo>
                      <a:pt x="951" y="100"/>
                      <a:pt x="951" y="100"/>
                      <a:pt x="951" y="100"/>
                    </a:cubicBezTo>
                    <a:cubicBezTo>
                      <a:pt x="946" y="103"/>
                      <a:pt x="946" y="103"/>
                      <a:pt x="946" y="103"/>
                    </a:cubicBezTo>
                    <a:cubicBezTo>
                      <a:pt x="939" y="107"/>
                      <a:pt x="939" y="107"/>
                      <a:pt x="939" y="107"/>
                    </a:cubicBezTo>
                    <a:cubicBezTo>
                      <a:pt x="932" y="103"/>
                      <a:pt x="932" y="103"/>
                      <a:pt x="932" y="103"/>
                    </a:cubicBezTo>
                    <a:cubicBezTo>
                      <a:pt x="939" y="90"/>
                      <a:pt x="939" y="90"/>
                      <a:pt x="939" y="90"/>
                    </a:cubicBezTo>
                    <a:cubicBezTo>
                      <a:pt x="953" y="85"/>
                      <a:pt x="953" y="85"/>
                      <a:pt x="953" y="85"/>
                    </a:cubicBezTo>
                    <a:cubicBezTo>
                      <a:pt x="952" y="80"/>
                      <a:pt x="952" y="80"/>
                      <a:pt x="952" y="80"/>
                    </a:cubicBezTo>
                    <a:cubicBezTo>
                      <a:pt x="944" y="82"/>
                      <a:pt x="944" y="82"/>
                      <a:pt x="944" y="82"/>
                    </a:cubicBezTo>
                    <a:cubicBezTo>
                      <a:pt x="932" y="81"/>
                      <a:pt x="932" y="81"/>
                      <a:pt x="932" y="81"/>
                    </a:cubicBezTo>
                    <a:cubicBezTo>
                      <a:pt x="931" y="75"/>
                      <a:pt x="931" y="75"/>
                      <a:pt x="931" y="75"/>
                    </a:cubicBezTo>
                    <a:cubicBezTo>
                      <a:pt x="924" y="74"/>
                      <a:pt x="924" y="74"/>
                      <a:pt x="924" y="74"/>
                    </a:cubicBezTo>
                    <a:cubicBezTo>
                      <a:pt x="914" y="74"/>
                      <a:pt x="914" y="74"/>
                      <a:pt x="914" y="74"/>
                    </a:cubicBezTo>
                    <a:cubicBezTo>
                      <a:pt x="902" y="68"/>
                      <a:pt x="902" y="68"/>
                      <a:pt x="902" y="68"/>
                    </a:cubicBezTo>
                    <a:cubicBezTo>
                      <a:pt x="894" y="62"/>
                      <a:pt x="894" y="62"/>
                      <a:pt x="894" y="62"/>
                    </a:cubicBezTo>
                    <a:cubicBezTo>
                      <a:pt x="898" y="48"/>
                      <a:pt x="898" y="48"/>
                      <a:pt x="898" y="48"/>
                    </a:cubicBezTo>
                    <a:cubicBezTo>
                      <a:pt x="906" y="49"/>
                      <a:pt x="906" y="49"/>
                      <a:pt x="906" y="49"/>
                    </a:cubicBezTo>
                    <a:cubicBezTo>
                      <a:pt x="906" y="45"/>
                      <a:pt x="906" y="45"/>
                      <a:pt x="906" y="45"/>
                    </a:cubicBezTo>
                    <a:cubicBezTo>
                      <a:pt x="901" y="45"/>
                      <a:pt x="901" y="45"/>
                      <a:pt x="901" y="45"/>
                    </a:cubicBezTo>
                    <a:cubicBezTo>
                      <a:pt x="894" y="40"/>
                      <a:pt x="894" y="40"/>
                      <a:pt x="894" y="40"/>
                    </a:cubicBezTo>
                    <a:cubicBezTo>
                      <a:pt x="901" y="20"/>
                      <a:pt x="901" y="20"/>
                      <a:pt x="901" y="20"/>
                    </a:cubicBezTo>
                    <a:cubicBezTo>
                      <a:pt x="905" y="19"/>
                      <a:pt x="905" y="19"/>
                      <a:pt x="905" y="19"/>
                    </a:cubicBezTo>
                    <a:cubicBezTo>
                      <a:pt x="911" y="20"/>
                      <a:pt x="911" y="20"/>
                      <a:pt x="911" y="20"/>
                    </a:cubicBezTo>
                    <a:cubicBezTo>
                      <a:pt x="918" y="16"/>
                      <a:pt x="918" y="16"/>
                      <a:pt x="918" y="16"/>
                    </a:cubicBezTo>
                    <a:cubicBezTo>
                      <a:pt x="911" y="11"/>
                      <a:pt x="911" y="11"/>
                      <a:pt x="911" y="11"/>
                    </a:cubicBezTo>
                    <a:cubicBezTo>
                      <a:pt x="916" y="6"/>
                      <a:pt x="916" y="6"/>
                      <a:pt x="916" y="6"/>
                    </a:cubicBezTo>
                    <a:cubicBezTo>
                      <a:pt x="924" y="6"/>
                      <a:pt x="924" y="6"/>
                      <a:pt x="924" y="6"/>
                    </a:cubicBezTo>
                    <a:cubicBezTo>
                      <a:pt x="928" y="0"/>
                      <a:pt x="928" y="0"/>
                      <a:pt x="928" y="0"/>
                    </a:cubicBezTo>
                    <a:moveTo>
                      <a:pt x="928" y="0"/>
                    </a:moveTo>
                    <a:cubicBezTo>
                      <a:pt x="927" y="0"/>
                      <a:pt x="927" y="0"/>
                      <a:pt x="927" y="0"/>
                    </a:cubicBezTo>
                    <a:cubicBezTo>
                      <a:pt x="923" y="5"/>
                      <a:pt x="923" y="5"/>
                      <a:pt x="923" y="5"/>
                    </a:cubicBezTo>
                    <a:cubicBezTo>
                      <a:pt x="916" y="5"/>
                      <a:pt x="916" y="5"/>
                      <a:pt x="916" y="5"/>
                    </a:cubicBezTo>
                    <a:cubicBezTo>
                      <a:pt x="916" y="5"/>
                      <a:pt x="916" y="5"/>
                      <a:pt x="916" y="5"/>
                    </a:cubicBezTo>
                    <a:cubicBezTo>
                      <a:pt x="916" y="6"/>
                      <a:pt x="916" y="6"/>
                      <a:pt x="916" y="6"/>
                    </a:cubicBezTo>
                    <a:cubicBezTo>
                      <a:pt x="910" y="11"/>
                      <a:pt x="910" y="11"/>
                      <a:pt x="910" y="11"/>
                    </a:cubicBezTo>
                    <a:cubicBezTo>
                      <a:pt x="910" y="12"/>
                      <a:pt x="910" y="12"/>
                      <a:pt x="910" y="12"/>
                    </a:cubicBezTo>
                    <a:cubicBezTo>
                      <a:pt x="911" y="12"/>
                      <a:pt x="911" y="12"/>
                      <a:pt x="911" y="12"/>
                    </a:cubicBezTo>
                    <a:cubicBezTo>
                      <a:pt x="917" y="16"/>
                      <a:pt x="917" y="16"/>
                      <a:pt x="917" y="16"/>
                    </a:cubicBezTo>
                    <a:cubicBezTo>
                      <a:pt x="911" y="19"/>
                      <a:pt x="911" y="19"/>
                      <a:pt x="911" y="19"/>
                    </a:cubicBezTo>
                    <a:cubicBezTo>
                      <a:pt x="905" y="18"/>
                      <a:pt x="905" y="18"/>
                      <a:pt x="905" y="18"/>
                    </a:cubicBezTo>
                    <a:cubicBezTo>
                      <a:pt x="905" y="18"/>
                      <a:pt x="905" y="18"/>
                      <a:pt x="905" y="18"/>
                    </a:cubicBezTo>
                    <a:cubicBezTo>
                      <a:pt x="905" y="18"/>
                      <a:pt x="905" y="18"/>
                      <a:pt x="905" y="18"/>
                    </a:cubicBezTo>
                    <a:cubicBezTo>
                      <a:pt x="901" y="20"/>
                      <a:pt x="901" y="20"/>
                      <a:pt x="901" y="20"/>
                    </a:cubicBezTo>
                    <a:cubicBezTo>
                      <a:pt x="900" y="20"/>
                      <a:pt x="900" y="20"/>
                      <a:pt x="900" y="20"/>
                    </a:cubicBezTo>
                    <a:cubicBezTo>
                      <a:pt x="900" y="20"/>
                      <a:pt x="900" y="20"/>
                      <a:pt x="900" y="2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901" y="45"/>
                      <a:pt x="901" y="45"/>
                      <a:pt x="901" y="45"/>
                    </a:cubicBezTo>
                    <a:cubicBezTo>
                      <a:pt x="901" y="45"/>
                      <a:pt x="901" y="45"/>
                      <a:pt x="901" y="45"/>
                    </a:cubicBezTo>
                    <a:cubicBezTo>
                      <a:pt x="901" y="45"/>
                      <a:pt x="901" y="45"/>
                      <a:pt x="901" y="45"/>
                    </a:cubicBezTo>
                    <a:cubicBezTo>
                      <a:pt x="906" y="45"/>
                      <a:pt x="906" y="45"/>
                      <a:pt x="906" y="45"/>
                    </a:cubicBezTo>
                    <a:cubicBezTo>
                      <a:pt x="906" y="48"/>
                      <a:pt x="906" y="48"/>
                      <a:pt x="906" y="48"/>
                    </a:cubicBezTo>
                    <a:cubicBezTo>
                      <a:pt x="898" y="47"/>
                      <a:pt x="898" y="47"/>
                      <a:pt x="898" y="47"/>
                    </a:cubicBezTo>
                    <a:cubicBezTo>
                      <a:pt x="898" y="47"/>
                      <a:pt x="898" y="47"/>
                      <a:pt x="898" y="47"/>
                    </a:cubicBezTo>
                    <a:cubicBezTo>
                      <a:pt x="897" y="48"/>
                      <a:pt x="897" y="48"/>
                      <a:pt x="897" y="48"/>
                    </a:cubicBezTo>
                    <a:cubicBezTo>
                      <a:pt x="893" y="61"/>
                      <a:pt x="893" y="61"/>
                      <a:pt x="893" y="61"/>
                    </a:cubicBezTo>
                    <a:cubicBezTo>
                      <a:pt x="893" y="62"/>
                      <a:pt x="893" y="62"/>
                      <a:pt x="893" y="62"/>
                    </a:cubicBezTo>
                    <a:cubicBezTo>
                      <a:pt x="893" y="62"/>
                      <a:pt x="893" y="62"/>
                      <a:pt x="893" y="62"/>
                    </a:cubicBezTo>
                    <a:cubicBezTo>
                      <a:pt x="902" y="68"/>
                      <a:pt x="902" y="68"/>
                      <a:pt x="902" y="68"/>
                    </a:cubicBezTo>
                    <a:cubicBezTo>
                      <a:pt x="902" y="68"/>
                      <a:pt x="902" y="68"/>
                      <a:pt x="902" y="68"/>
                    </a:cubicBezTo>
                    <a:cubicBezTo>
                      <a:pt x="902" y="68"/>
                      <a:pt x="902" y="68"/>
                      <a:pt x="902" y="68"/>
                    </a:cubicBezTo>
                    <a:cubicBezTo>
                      <a:pt x="913" y="74"/>
                      <a:pt x="913" y="74"/>
                      <a:pt x="913" y="74"/>
                    </a:cubicBezTo>
                    <a:cubicBezTo>
                      <a:pt x="913" y="74"/>
                      <a:pt x="913" y="74"/>
                      <a:pt x="913" y="74"/>
                    </a:cubicBezTo>
                    <a:cubicBezTo>
                      <a:pt x="914" y="74"/>
                      <a:pt x="914" y="74"/>
                      <a:pt x="914" y="74"/>
                    </a:cubicBezTo>
                    <a:cubicBezTo>
                      <a:pt x="924" y="75"/>
                      <a:pt x="924" y="75"/>
                      <a:pt x="924" y="75"/>
                    </a:cubicBezTo>
                    <a:cubicBezTo>
                      <a:pt x="930" y="76"/>
                      <a:pt x="930" y="76"/>
                      <a:pt x="930" y="76"/>
                    </a:cubicBezTo>
                    <a:cubicBezTo>
                      <a:pt x="932" y="81"/>
                      <a:pt x="932" y="81"/>
                      <a:pt x="932" y="81"/>
                    </a:cubicBezTo>
                    <a:cubicBezTo>
                      <a:pt x="932" y="81"/>
                      <a:pt x="932" y="81"/>
                      <a:pt x="932" y="81"/>
                    </a:cubicBezTo>
                    <a:cubicBezTo>
                      <a:pt x="932" y="81"/>
                      <a:pt x="932" y="81"/>
                      <a:pt x="932" y="81"/>
                    </a:cubicBezTo>
                    <a:cubicBezTo>
                      <a:pt x="943" y="83"/>
                      <a:pt x="943" y="83"/>
                      <a:pt x="943" y="83"/>
                    </a:cubicBezTo>
                    <a:cubicBezTo>
                      <a:pt x="944" y="83"/>
                      <a:pt x="944" y="83"/>
                      <a:pt x="944" y="83"/>
                    </a:cubicBezTo>
                    <a:cubicBezTo>
                      <a:pt x="944" y="83"/>
                      <a:pt x="944" y="83"/>
                      <a:pt x="944" y="83"/>
                    </a:cubicBezTo>
                    <a:cubicBezTo>
                      <a:pt x="952" y="81"/>
                      <a:pt x="952" y="81"/>
                      <a:pt x="952" y="81"/>
                    </a:cubicBezTo>
                    <a:cubicBezTo>
                      <a:pt x="953" y="85"/>
                      <a:pt x="953" y="85"/>
                      <a:pt x="953" y="85"/>
                    </a:cubicBezTo>
                    <a:cubicBezTo>
                      <a:pt x="939" y="89"/>
                      <a:pt x="939" y="89"/>
                      <a:pt x="939" y="89"/>
                    </a:cubicBezTo>
                    <a:cubicBezTo>
                      <a:pt x="939" y="89"/>
                      <a:pt x="939" y="89"/>
                      <a:pt x="939" y="89"/>
                    </a:cubicBezTo>
                    <a:cubicBezTo>
                      <a:pt x="939" y="90"/>
                      <a:pt x="939" y="90"/>
                      <a:pt x="939" y="90"/>
                    </a:cubicBezTo>
                    <a:cubicBezTo>
                      <a:pt x="932" y="103"/>
                      <a:pt x="932" y="103"/>
                      <a:pt x="932" y="103"/>
                    </a:cubicBezTo>
                    <a:cubicBezTo>
                      <a:pt x="931" y="104"/>
                      <a:pt x="931" y="104"/>
                      <a:pt x="931" y="104"/>
                    </a:cubicBezTo>
                    <a:cubicBezTo>
                      <a:pt x="932" y="104"/>
                      <a:pt x="932" y="104"/>
                      <a:pt x="932" y="104"/>
                    </a:cubicBezTo>
                    <a:cubicBezTo>
                      <a:pt x="939" y="107"/>
                      <a:pt x="939" y="107"/>
                      <a:pt x="939" y="107"/>
                    </a:cubicBezTo>
                    <a:cubicBezTo>
                      <a:pt x="939" y="107"/>
                      <a:pt x="939" y="107"/>
                      <a:pt x="939" y="107"/>
                    </a:cubicBezTo>
                    <a:cubicBezTo>
                      <a:pt x="939" y="107"/>
                      <a:pt x="939" y="107"/>
                      <a:pt x="939" y="107"/>
                    </a:cubicBezTo>
                    <a:cubicBezTo>
                      <a:pt x="947" y="104"/>
                      <a:pt x="947" y="104"/>
                      <a:pt x="947" y="104"/>
                    </a:cubicBezTo>
                    <a:cubicBezTo>
                      <a:pt x="947" y="104"/>
                      <a:pt x="947" y="104"/>
                      <a:pt x="947" y="104"/>
                    </a:cubicBezTo>
                    <a:cubicBezTo>
                      <a:pt x="947" y="104"/>
                      <a:pt x="947" y="104"/>
                      <a:pt x="947" y="104"/>
                    </a:cubicBezTo>
                    <a:cubicBezTo>
                      <a:pt x="951" y="101"/>
                      <a:pt x="951" y="101"/>
                      <a:pt x="951" y="101"/>
                    </a:cubicBezTo>
                    <a:cubicBezTo>
                      <a:pt x="954" y="106"/>
                      <a:pt x="954" y="106"/>
                      <a:pt x="954" y="106"/>
                    </a:cubicBezTo>
                    <a:cubicBezTo>
                      <a:pt x="952" y="114"/>
                      <a:pt x="952" y="114"/>
                      <a:pt x="952" y="114"/>
                    </a:cubicBezTo>
                    <a:cubicBezTo>
                      <a:pt x="943" y="119"/>
                      <a:pt x="943" y="119"/>
                      <a:pt x="943" y="119"/>
                    </a:cubicBezTo>
                    <a:cubicBezTo>
                      <a:pt x="935" y="125"/>
                      <a:pt x="935" y="125"/>
                      <a:pt x="935" y="125"/>
                    </a:cubicBezTo>
                    <a:cubicBezTo>
                      <a:pt x="925" y="125"/>
                      <a:pt x="925" y="125"/>
                      <a:pt x="925" y="125"/>
                    </a:cubicBezTo>
                    <a:cubicBezTo>
                      <a:pt x="925" y="125"/>
                      <a:pt x="925" y="125"/>
                      <a:pt x="925" y="125"/>
                    </a:cubicBezTo>
                    <a:cubicBezTo>
                      <a:pt x="925" y="125"/>
                      <a:pt x="925" y="125"/>
                      <a:pt x="925" y="125"/>
                    </a:cubicBezTo>
                    <a:cubicBezTo>
                      <a:pt x="913" y="130"/>
                      <a:pt x="913" y="130"/>
                      <a:pt x="913" y="130"/>
                    </a:cubicBezTo>
                    <a:cubicBezTo>
                      <a:pt x="913" y="130"/>
                      <a:pt x="913" y="130"/>
                      <a:pt x="913" y="130"/>
                    </a:cubicBezTo>
                    <a:cubicBezTo>
                      <a:pt x="913" y="130"/>
                      <a:pt x="913" y="130"/>
                      <a:pt x="913" y="130"/>
                    </a:cubicBezTo>
                    <a:cubicBezTo>
                      <a:pt x="912" y="135"/>
                      <a:pt x="912" y="135"/>
                      <a:pt x="912" y="135"/>
                    </a:cubicBezTo>
                    <a:cubicBezTo>
                      <a:pt x="912" y="135"/>
                      <a:pt x="912" y="135"/>
                      <a:pt x="912" y="135"/>
                    </a:cubicBezTo>
                    <a:cubicBezTo>
                      <a:pt x="912" y="135"/>
                      <a:pt x="912" y="135"/>
                      <a:pt x="912" y="135"/>
                    </a:cubicBezTo>
                    <a:cubicBezTo>
                      <a:pt x="923" y="145"/>
                      <a:pt x="923" y="145"/>
                      <a:pt x="923" y="145"/>
                    </a:cubicBezTo>
                    <a:cubicBezTo>
                      <a:pt x="919" y="150"/>
                      <a:pt x="919" y="150"/>
                      <a:pt x="919" y="150"/>
                    </a:cubicBezTo>
                    <a:cubicBezTo>
                      <a:pt x="903" y="147"/>
                      <a:pt x="903" y="147"/>
                      <a:pt x="903" y="147"/>
                    </a:cubicBezTo>
                    <a:cubicBezTo>
                      <a:pt x="900" y="137"/>
                      <a:pt x="900" y="137"/>
                      <a:pt x="900" y="137"/>
                    </a:cubicBezTo>
                    <a:cubicBezTo>
                      <a:pt x="905" y="133"/>
                      <a:pt x="905" y="133"/>
                      <a:pt x="905" y="133"/>
                    </a:cubicBezTo>
                    <a:cubicBezTo>
                      <a:pt x="906" y="133"/>
                      <a:pt x="906" y="133"/>
                      <a:pt x="906" y="133"/>
                    </a:cubicBezTo>
                    <a:cubicBezTo>
                      <a:pt x="906" y="133"/>
                      <a:pt x="906" y="133"/>
                      <a:pt x="906" y="133"/>
                    </a:cubicBezTo>
                    <a:cubicBezTo>
                      <a:pt x="906" y="125"/>
                      <a:pt x="906" y="125"/>
                      <a:pt x="906" y="125"/>
                    </a:cubicBezTo>
                    <a:cubicBezTo>
                      <a:pt x="906" y="125"/>
                      <a:pt x="906" y="125"/>
                      <a:pt x="906" y="125"/>
                    </a:cubicBezTo>
                    <a:cubicBezTo>
                      <a:pt x="905" y="125"/>
                      <a:pt x="905" y="125"/>
                      <a:pt x="905" y="125"/>
                    </a:cubicBezTo>
                    <a:cubicBezTo>
                      <a:pt x="897" y="123"/>
                      <a:pt x="897" y="123"/>
                      <a:pt x="897" y="123"/>
                    </a:cubicBezTo>
                    <a:cubicBezTo>
                      <a:pt x="882" y="118"/>
                      <a:pt x="882" y="118"/>
                      <a:pt x="882" y="118"/>
                    </a:cubicBezTo>
                    <a:cubicBezTo>
                      <a:pt x="872" y="114"/>
                      <a:pt x="872" y="114"/>
                      <a:pt x="872" y="114"/>
                    </a:cubicBezTo>
                    <a:cubicBezTo>
                      <a:pt x="872" y="114"/>
                      <a:pt x="872" y="114"/>
                      <a:pt x="872" y="114"/>
                    </a:cubicBezTo>
                    <a:cubicBezTo>
                      <a:pt x="872" y="114"/>
                      <a:pt x="872" y="114"/>
                      <a:pt x="872" y="114"/>
                    </a:cubicBezTo>
                    <a:cubicBezTo>
                      <a:pt x="866" y="117"/>
                      <a:pt x="866" y="117"/>
                      <a:pt x="866" y="117"/>
                    </a:cubicBezTo>
                    <a:cubicBezTo>
                      <a:pt x="854" y="118"/>
                      <a:pt x="854" y="118"/>
                      <a:pt x="854" y="118"/>
                    </a:cubicBezTo>
                    <a:cubicBezTo>
                      <a:pt x="853" y="118"/>
                      <a:pt x="853" y="118"/>
                      <a:pt x="853" y="118"/>
                    </a:cubicBezTo>
                    <a:cubicBezTo>
                      <a:pt x="853" y="118"/>
                      <a:pt x="853" y="118"/>
                      <a:pt x="853" y="118"/>
                    </a:cubicBezTo>
                    <a:cubicBezTo>
                      <a:pt x="848" y="137"/>
                      <a:pt x="848" y="137"/>
                      <a:pt x="848" y="137"/>
                    </a:cubicBezTo>
                    <a:cubicBezTo>
                      <a:pt x="838" y="136"/>
                      <a:pt x="838" y="136"/>
                      <a:pt x="838" y="136"/>
                    </a:cubicBezTo>
                    <a:cubicBezTo>
                      <a:pt x="827" y="133"/>
                      <a:pt x="827" y="133"/>
                      <a:pt x="827" y="133"/>
                    </a:cubicBezTo>
                    <a:cubicBezTo>
                      <a:pt x="827" y="133"/>
                      <a:pt x="827" y="133"/>
                      <a:pt x="827" y="133"/>
                    </a:cubicBezTo>
                    <a:cubicBezTo>
                      <a:pt x="827" y="133"/>
                      <a:pt x="827" y="133"/>
                      <a:pt x="827" y="133"/>
                    </a:cubicBezTo>
                    <a:cubicBezTo>
                      <a:pt x="804" y="137"/>
                      <a:pt x="804" y="137"/>
                      <a:pt x="804" y="137"/>
                    </a:cubicBezTo>
                    <a:cubicBezTo>
                      <a:pt x="794" y="135"/>
                      <a:pt x="794" y="135"/>
                      <a:pt x="794" y="135"/>
                    </a:cubicBezTo>
                    <a:cubicBezTo>
                      <a:pt x="794" y="134"/>
                      <a:pt x="794" y="134"/>
                      <a:pt x="794" y="134"/>
                    </a:cubicBezTo>
                    <a:cubicBezTo>
                      <a:pt x="794" y="135"/>
                      <a:pt x="794" y="135"/>
                      <a:pt x="794" y="135"/>
                    </a:cubicBezTo>
                    <a:cubicBezTo>
                      <a:pt x="786" y="138"/>
                      <a:pt x="786" y="138"/>
                      <a:pt x="786" y="138"/>
                    </a:cubicBezTo>
                    <a:cubicBezTo>
                      <a:pt x="767" y="135"/>
                      <a:pt x="767" y="135"/>
                      <a:pt x="767" y="135"/>
                    </a:cubicBezTo>
                    <a:cubicBezTo>
                      <a:pt x="760" y="127"/>
                      <a:pt x="760" y="127"/>
                      <a:pt x="760" y="127"/>
                    </a:cubicBezTo>
                    <a:cubicBezTo>
                      <a:pt x="760" y="127"/>
                      <a:pt x="760" y="127"/>
                      <a:pt x="760" y="127"/>
                    </a:cubicBezTo>
                    <a:cubicBezTo>
                      <a:pt x="760" y="127"/>
                      <a:pt x="760" y="127"/>
                      <a:pt x="760" y="127"/>
                    </a:cubicBezTo>
                    <a:cubicBezTo>
                      <a:pt x="741" y="127"/>
                      <a:pt x="741" y="127"/>
                      <a:pt x="741" y="127"/>
                    </a:cubicBezTo>
                    <a:cubicBezTo>
                      <a:pt x="733" y="126"/>
                      <a:pt x="733" y="126"/>
                      <a:pt x="733" y="126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6" y="114"/>
                      <a:pt x="716" y="114"/>
                      <a:pt x="716" y="114"/>
                    </a:cubicBezTo>
                    <a:cubicBezTo>
                      <a:pt x="716" y="114"/>
                      <a:pt x="716" y="114"/>
                      <a:pt x="716" y="114"/>
                    </a:cubicBezTo>
                    <a:cubicBezTo>
                      <a:pt x="716" y="114"/>
                      <a:pt x="716" y="114"/>
                      <a:pt x="716" y="114"/>
                    </a:cubicBezTo>
                    <a:cubicBezTo>
                      <a:pt x="711" y="113"/>
                      <a:pt x="711" y="113"/>
                      <a:pt x="711" y="113"/>
                    </a:cubicBezTo>
                    <a:cubicBezTo>
                      <a:pt x="711" y="113"/>
                      <a:pt x="711" y="113"/>
                      <a:pt x="711" y="113"/>
                    </a:cubicBezTo>
                    <a:cubicBezTo>
                      <a:pt x="711" y="113"/>
                      <a:pt x="711" y="113"/>
                      <a:pt x="711" y="113"/>
                    </a:cubicBezTo>
                    <a:cubicBezTo>
                      <a:pt x="704" y="114"/>
                      <a:pt x="704" y="114"/>
                      <a:pt x="704" y="114"/>
                    </a:cubicBezTo>
                    <a:cubicBezTo>
                      <a:pt x="704" y="114"/>
                      <a:pt x="704" y="114"/>
                      <a:pt x="704" y="114"/>
                    </a:cubicBezTo>
                    <a:cubicBezTo>
                      <a:pt x="704" y="115"/>
                      <a:pt x="704" y="115"/>
                      <a:pt x="704" y="115"/>
                    </a:cubicBezTo>
                    <a:cubicBezTo>
                      <a:pt x="702" y="119"/>
                      <a:pt x="702" y="119"/>
                      <a:pt x="702" y="119"/>
                    </a:cubicBezTo>
                    <a:cubicBezTo>
                      <a:pt x="687" y="128"/>
                      <a:pt x="687" y="128"/>
                      <a:pt x="687" y="128"/>
                    </a:cubicBezTo>
                    <a:cubicBezTo>
                      <a:pt x="669" y="129"/>
                      <a:pt x="669" y="129"/>
                      <a:pt x="669" y="129"/>
                    </a:cubicBezTo>
                    <a:cubicBezTo>
                      <a:pt x="668" y="129"/>
                      <a:pt x="668" y="129"/>
                      <a:pt x="668" y="129"/>
                    </a:cubicBezTo>
                    <a:cubicBezTo>
                      <a:pt x="668" y="129"/>
                      <a:pt x="668" y="129"/>
                      <a:pt x="668" y="129"/>
                    </a:cubicBezTo>
                    <a:cubicBezTo>
                      <a:pt x="665" y="139"/>
                      <a:pt x="665" y="139"/>
                      <a:pt x="665" y="139"/>
                    </a:cubicBezTo>
                    <a:cubicBezTo>
                      <a:pt x="665" y="139"/>
                      <a:pt x="665" y="139"/>
                      <a:pt x="665" y="139"/>
                    </a:cubicBezTo>
                    <a:cubicBezTo>
                      <a:pt x="665" y="139"/>
                      <a:pt x="665" y="139"/>
                      <a:pt x="665" y="139"/>
                    </a:cubicBezTo>
                    <a:cubicBezTo>
                      <a:pt x="673" y="151"/>
                      <a:pt x="673" y="151"/>
                      <a:pt x="673" y="151"/>
                    </a:cubicBezTo>
                    <a:cubicBezTo>
                      <a:pt x="673" y="151"/>
                      <a:pt x="673" y="151"/>
                      <a:pt x="673" y="151"/>
                    </a:cubicBezTo>
                    <a:cubicBezTo>
                      <a:pt x="673" y="151"/>
                      <a:pt x="673" y="151"/>
                      <a:pt x="673" y="151"/>
                    </a:cubicBezTo>
                    <a:cubicBezTo>
                      <a:pt x="681" y="157"/>
                      <a:pt x="681" y="157"/>
                      <a:pt x="681" y="157"/>
                    </a:cubicBezTo>
                    <a:cubicBezTo>
                      <a:pt x="674" y="161"/>
                      <a:pt x="674" y="161"/>
                      <a:pt x="674" y="161"/>
                    </a:cubicBezTo>
                    <a:cubicBezTo>
                      <a:pt x="674" y="161"/>
                      <a:pt x="674" y="161"/>
                      <a:pt x="674" y="161"/>
                    </a:cubicBezTo>
                    <a:cubicBezTo>
                      <a:pt x="674" y="162"/>
                      <a:pt x="674" y="162"/>
                      <a:pt x="674" y="162"/>
                    </a:cubicBezTo>
                    <a:cubicBezTo>
                      <a:pt x="674" y="170"/>
                      <a:pt x="674" y="170"/>
                      <a:pt x="674" y="170"/>
                    </a:cubicBezTo>
                    <a:cubicBezTo>
                      <a:pt x="662" y="164"/>
                      <a:pt x="662" y="164"/>
                      <a:pt x="662" y="164"/>
                    </a:cubicBezTo>
                    <a:cubicBezTo>
                      <a:pt x="657" y="159"/>
                      <a:pt x="657" y="159"/>
                      <a:pt x="657" y="159"/>
                    </a:cubicBezTo>
                    <a:cubicBezTo>
                      <a:pt x="663" y="153"/>
                      <a:pt x="663" y="153"/>
                      <a:pt x="663" y="153"/>
                    </a:cubicBezTo>
                    <a:cubicBezTo>
                      <a:pt x="664" y="153"/>
                      <a:pt x="664" y="153"/>
                      <a:pt x="664" y="153"/>
                    </a:cubicBezTo>
                    <a:cubicBezTo>
                      <a:pt x="663" y="152"/>
                      <a:pt x="663" y="152"/>
                      <a:pt x="663" y="152"/>
                    </a:cubicBezTo>
                    <a:cubicBezTo>
                      <a:pt x="652" y="144"/>
                      <a:pt x="652" y="144"/>
                      <a:pt x="652" y="144"/>
                    </a:cubicBezTo>
                    <a:cubicBezTo>
                      <a:pt x="652" y="144"/>
                      <a:pt x="652" y="144"/>
                      <a:pt x="652" y="144"/>
                    </a:cubicBezTo>
                    <a:cubicBezTo>
                      <a:pt x="652" y="144"/>
                      <a:pt x="652" y="144"/>
                      <a:pt x="652" y="144"/>
                    </a:cubicBezTo>
                    <a:cubicBezTo>
                      <a:pt x="647" y="143"/>
                      <a:pt x="647" y="143"/>
                      <a:pt x="647" y="143"/>
                    </a:cubicBezTo>
                    <a:cubicBezTo>
                      <a:pt x="639" y="137"/>
                      <a:pt x="639" y="137"/>
                      <a:pt x="639" y="137"/>
                    </a:cubicBezTo>
                    <a:cubicBezTo>
                      <a:pt x="639" y="137"/>
                      <a:pt x="639" y="137"/>
                      <a:pt x="639" y="137"/>
                    </a:cubicBezTo>
                    <a:cubicBezTo>
                      <a:pt x="639" y="137"/>
                      <a:pt x="639" y="137"/>
                      <a:pt x="639" y="137"/>
                    </a:cubicBezTo>
                    <a:cubicBezTo>
                      <a:pt x="629" y="134"/>
                      <a:pt x="629" y="134"/>
                      <a:pt x="629" y="134"/>
                    </a:cubicBezTo>
                    <a:cubicBezTo>
                      <a:pt x="622" y="131"/>
                      <a:pt x="622" y="131"/>
                      <a:pt x="622" y="131"/>
                    </a:cubicBezTo>
                    <a:cubicBezTo>
                      <a:pt x="622" y="131"/>
                      <a:pt x="622" y="131"/>
                      <a:pt x="622" y="131"/>
                    </a:cubicBezTo>
                    <a:cubicBezTo>
                      <a:pt x="622" y="131"/>
                      <a:pt x="622" y="131"/>
                      <a:pt x="622" y="131"/>
                    </a:cubicBezTo>
                    <a:cubicBezTo>
                      <a:pt x="595" y="139"/>
                      <a:pt x="595" y="139"/>
                      <a:pt x="595" y="139"/>
                    </a:cubicBezTo>
                    <a:cubicBezTo>
                      <a:pt x="579" y="139"/>
                      <a:pt x="579" y="139"/>
                      <a:pt x="579" y="139"/>
                    </a:cubicBezTo>
                    <a:cubicBezTo>
                      <a:pt x="546" y="139"/>
                      <a:pt x="546" y="139"/>
                      <a:pt x="546" y="139"/>
                    </a:cubicBezTo>
                    <a:cubicBezTo>
                      <a:pt x="536" y="136"/>
                      <a:pt x="536" y="136"/>
                      <a:pt x="536" y="136"/>
                    </a:cubicBezTo>
                    <a:cubicBezTo>
                      <a:pt x="536" y="136"/>
                      <a:pt x="536" y="136"/>
                      <a:pt x="536" y="136"/>
                    </a:cubicBezTo>
                    <a:cubicBezTo>
                      <a:pt x="536" y="136"/>
                      <a:pt x="536" y="136"/>
                      <a:pt x="536" y="136"/>
                    </a:cubicBezTo>
                    <a:cubicBezTo>
                      <a:pt x="517" y="135"/>
                      <a:pt x="517" y="135"/>
                      <a:pt x="517" y="135"/>
                    </a:cubicBezTo>
                    <a:cubicBezTo>
                      <a:pt x="514" y="131"/>
                      <a:pt x="514" y="131"/>
                      <a:pt x="514" y="131"/>
                    </a:cubicBezTo>
                    <a:cubicBezTo>
                      <a:pt x="518" y="127"/>
                      <a:pt x="518" y="127"/>
                      <a:pt x="518" y="127"/>
                    </a:cubicBezTo>
                    <a:cubicBezTo>
                      <a:pt x="526" y="125"/>
                      <a:pt x="526" y="125"/>
                      <a:pt x="526" y="125"/>
                    </a:cubicBezTo>
                    <a:cubicBezTo>
                      <a:pt x="526" y="125"/>
                      <a:pt x="526" y="125"/>
                      <a:pt x="526" y="125"/>
                    </a:cubicBezTo>
                    <a:cubicBezTo>
                      <a:pt x="527" y="125"/>
                      <a:pt x="527" y="125"/>
                      <a:pt x="527" y="125"/>
                    </a:cubicBezTo>
                    <a:cubicBezTo>
                      <a:pt x="529" y="122"/>
                      <a:pt x="529" y="122"/>
                      <a:pt x="529" y="122"/>
                    </a:cubicBezTo>
                    <a:cubicBezTo>
                      <a:pt x="545" y="118"/>
                      <a:pt x="545" y="118"/>
                      <a:pt x="545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5" y="118"/>
                      <a:pt x="545" y="118"/>
                      <a:pt x="545" y="118"/>
                    </a:cubicBezTo>
                    <a:cubicBezTo>
                      <a:pt x="515" y="98"/>
                      <a:pt x="515" y="98"/>
                      <a:pt x="515" y="98"/>
                    </a:cubicBezTo>
                    <a:cubicBezTo>
                      <a:pt x="515" y="98"/>
                      <a:pt x="515" y="98"/>
                      <a:pt x="515" y="98"/>
                    </a:cubicBezTo>
                    <a:cubicBezTo>
                      <a:pt x="515" y="98"/>
                      <a:pt x="515" y="98"/>
                      <a:pt x="515" y="98"/>
                    </a:cubicBezTo>
                    <a:cubicBezTo>
                      <a:pt x="502" y="99"/>
                      <a:pt x="502" y="99"/>
                      <a:pt x="502" y="99"/>
                    </a:cubicBezTo>
                    <a:cubicBezTo>
                      <a:pt x="502" y="99"/>
                      <a:pt x="502" y="99"/>
                      <a:pt x="502" y="99"/>
                    </a:cubicBezTo>
                    <a:cubicBezTo>
                      <a:pt x="502" y="99"/>
                      <a:pt x="502" y="99"/>
                      <a:pt x="502" y="99"/>
                    </a:cubicBezTo>
                    <a:cubicBezTo>
                      <a:pt x="499" y="101"/>
                      <a:pt x="499" y="101"/>
                      <a:pt x="499" y="101"/>
                    </a:cubicBezTo>
                    <a:cubicBezTo>
                      <a:pt x="488" y="101"/>
                      <a:pt x="488" y="101"/>
                      <a:pt x="488" y="101"/>
                    </a:cubicBezTo>
                    <a:cubicBezTo>
                      <a:pt x="475" y="99"/>
                      <a:pt x="475" y="99"/>
                      <a:pt x="475" y="99"/>
                    </a:cubicBezTo>
                    <a:cubicBezTo>
                      <a:pt x="475" y="99"/>
                      <a:pt x="475" y="99"/>
                      <a:pt x="475" y="99"/>
                    </a:cubicBezTo>
                    <a:cubicBezTo>
                      <a:pt x="475" y="99"/>
                      <a:pt x="475" y="99"/>
                      <a:pt x="475" y="99"/>
                    </a:cubicBezTo>
                    <a:cubicBezTo>
                      <a:pt x="465" y="99"/>
                      <a:pt x="465" y="99"/>
                      <a:pt x="465" y="99"/>
                    </a:cubicBezTo>
                    <a:cubicBezTo>
                      <a:pt x="447" y="91"/>
                      <a:pt x="447" y="91"/>
                      <a:pt x="447" y="91"/>
                    </a:cubicBezTo>
                    <a:cubicBezTo>
                      <a:pt x="447" y="91"/>
                      <a:pt x="447" y="91"/>
                      <a:pt x="447" y="91"/>
                    </a:cubicBezTo>
                    <a:cubicBezTo>
                      <a:pt x="447" y="91"/>
                      <a:pt x="447" y="91"/>
                      <a:pt x="447" y="91"/>
                    </a:cubicBezTo>
                    <a:cubicBezTo>
                      <a:pt x="427" y="87"/>
                      <a:pt x="427" y="87"/>
                      <a:pt x="427" y="87"/>
                    </a:cubicBezTo>
                    <a:cubicBezTo>
                      <a:pt x="427" y="87"/>
                      <a:pt x="427" y="87"/>
                      <a:pt x="427" y="87"/>
                    </a:cubicBezTo>
                    <a:cubicBezTo>
                      <a:pt x="427" y="87"/>
                      <a:pt x="427" y="87"/>
                      <a:pt x="427" y="87"/>
                    </a:cubicBezTo>
                    <a:cubicBezTo>
                      <a:pt x="418" y="87"/>
                      <a:pt x="418" y="87"/>
                      <a:pt x="418" y="87"/>
                    </a:cubicBezTo>
                    <a:cubicBezTo>
                      <a:pt x="385" y="71"/>
                      <a:pt x="385" y="71"/>
                      <a:pt x="385" y="71"/>
                    </a:cubicBezTo>
                    <a:cubicBezTo>
                      <a:pt x="385" y="71"/>
                      <a:pt x="385" y="71"/>
                      <a:pt x="385" y="71"/>
                    </a:cubicBezTo>
                    <a:cubicBezTo>
                      <a:pt x="385" y="71"/>
                      <a:pt x="385" y="71"/>
                      <a:pt x="385" y="71"/>
                    </a:cubicBezTo>
                    <a:cubicBezTo>
                      <a:pt x="364" y="72"/>
                      <a:pt x="364" y="72"/>
                      <a:pt x="364" y="72"/>
                    </a:cubicBezTo>
                    <a:cubicBezTo>
                      <a:pt x="363" y="72"/>
                      <a:pt x="363" y="72"/>
                      <a:pt x="363" y="72"/>
                    </a:cubicBezTo>
                    <a:cubicBezTo>
                      <a:pt x="363" y="73"/>
                      <a:pt x="363" y="73"/>
                      <a:pt x="363" y="73"/>
                    </a:cubicBezTo>
                    <a:cubicBezTo>
                      <a:pt x="363" y="81"/>
                      <a:pt x="363" y="81"/>
                      <a:pt x="363" y="81"/>
                    </a:cubicBezTo>
                    <a:cubicBezTo>
                      <a:pt x="351" y="88"/>
                      <a:pt x="351" y="88"/>
                      <a:pt x="351" y="88"/>
                    </a:cubicBezTo>
                    <a:cubicBezTo>
                      <a:pt x="336" y="88"/>
                      <a:pt x="336" y="88"/>
                      <a:pt x="336" y="88"/>
                    </a:cubicBezTo>
                    <a:cubicBezTo>
                      <a:pt x="335" y="86"/>
                      <a:pt x="335" y="86"/>
                      <a:pt x="335" y="86"/>
                    </a:cubicBezTo>
                    <a:cubicBezTo>
                      <a:pt x="341" y="80"/>
                      <a:pt x="341" y="80"/>
                      <a:pt x="341" y="80"/>
                    </a:cubicBezTo>
                    <a:cubicBezTo>
                      <a:pt x="342" y="79"/>
                      <a:pt x="342" y="79"/>
                      <a:pt x="342" y="79"/>
                    </a:cubicBezTo>
                    <a:cubicBezTo>
                      <a:pt x="341" y="79"/>
                      <a:pt x="341" y="79"/>
                      <a:pt x="341" y="79"/>
                    </a:cubicBezTo>
                    <a:cubicBezTo>
                      <a:pt x="330" y="75"/>
                      <a:pt x="330" y="75"/>
                      <a:pt x="330" y="75"/>
                    </a:cubicBezTo>
                    <a:cubicBezTo>
                      <a:pt x="333" y="72"/>
                      <a:pt x="333" y="72"/>
                      <a:pt x="333" y="72"/>
                    </a:cubicBezTo>
                    <a:cubicBezTo>
                      <a:pt x="337" y="70"/>
                      <a:pt x="337" y="70"/>
                      <a:pt x="337" y="70"/>
                    </a:cubicBezTo>
                    <a:cubicBezTo>
                      <a:pt x="337" y="70"/>
                      <a:pt x="337" y="70"/>
                      <a:pt x="337" y="70"/>
                    </a:cubicBezTo>
                    <a:cubicBezTo>
                      <a:pt x="337" y="69"/>
                      <a:pt x="337" y="69"/>
                      <a:pt x="337" y="69"/>
                    </a:cubicBezTo>
                    <a:cubicBezTo>
                      <a:pt x="334" y="62"/>
                      <a:pt x="334" y="62"/>
                      <a:pt x="334" y="62"/>
                    </a:cubicBezTo>
                    <a:cubicBezTo>
                      <a:pt x="334" y="62"/>
                      <a:pt x="334" y="62"/>
                      <a:pt x="334" y="62"/>
                    </a:cubicBezTo>
                    <a:cubicBezTo>
                      <a:pt x="334" y="62"/>
                      <a:pt x="334" y="62"/>
                      <a:pt x="334" y="62"/>
                    </a:cubicBezTo>
                    <a:cubicBezTo>
                      <a:pt x="318" y="66"/>
                      <a:pt x="318" y="66"/>
                      <a:pt x="318" y="66"/>
                    </a:cubicBezTo>
                    <a:cubicBezTo>
                      <a:pt x="318" y="66"/>
                      <a:pt x="318" y="66"/>
                      <a:pt x="318" y="66"/>
                    </a:cubicBezTo>
                    <a:cubicBezTo>
                      <a:pt x="318" y="66"/>
                      <a:pt x="318" y="66"/>
                      <a:pt x="318" y="66"/>
                    </a:cubicBezTo>
                    <a:cubicBezTo>
                      <a:pt x="319" y="79"/>
                      <a:pt x="319" y="79"/>
                      <a:pt x="319" y="79"/>
                    </a:cubicBezTo>
                    <a:cubicBezTo>
                      <a:pt x="315" y="79"/>
                      <a:pt x="315" y="79"/>
                      <a:pt x="315" y="79"/>
                    </a:cubicBezTo>
                    <a:cubicBezTo>
                      <a:pt x="315" y="79"/>
                      <a:pt x="315" y="79"/>
                      <a:pt x="315" y="79"/>
                    </a:cubicBezTo>
                    <a:cubicBezTo>
                      <a:pt x="315" y="79"/>
                      <a:pt x="315" y="79"/>
                      <a:pt x="315" y="79"/>
                    </a:cubicBezTo>
                    <a:cubicBezTo>
                      <a:pt x="314" y="88"/>
                      <a:pt x="314" y="88"/>
                      <a:pt x="314" y="88"/>
                    </a:cubicBezTo>
                    <a:cubicBezTo>
                      <a:pt x="301" y="86"/>
                      <a:pt x="301" y="86"/>
                      <a:pt x="301" y="86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6" y="64"/>
                      <a:pt x="286" y="64"/>
                      <a:pt x="286" y="64"/>
                    </a:cubicBezTo>
                    <a:cubicBezTo>
                      <a:pt x="286" y="64"/>
                      <a:pt x="286" y="64"/>
                      <a:pt x="286" y="64"/>
                    </a:cubicBezTo>
                    <a:cubicBezTo>
                      <a:pt x="286" y="64"/>
                      <a:pt x="286" y="64"/>
                      <a:pt x="286" y="64"/>
                    </a:cubicBezTo>
                    <a:cubicBezTo>
                      <a:pt x="260" y="47"/>
                      <a:pt x="260" y="47"/>
                      <a:pt x="260" y="47"/>
                    </a:cubicBezTo>
                    <a:cubicBezTo>
                      <a:pt x="259" y="47"/>
                      <a:pt x="259" y="47"/>
                      <a:pt x="259" y="47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9" y="54"/>
                      <a:pt x="259" y="54"/>
                      <a:pt x="259" y="54"/>
                    </a:cubicBezTo>
                    <a:cubicBezTo>
                      <a:pt x="259" y="54"/>
                      <a:pt x="259" y="54"/>
                      <a:pt x="259" y="54"/>
                    </a:cubicBezTo>
                    <a:cubicBezTo>
                      <a:pt x="260" y="55"/>
                      <a:pt x="260" y="55"/>
                      <a:pt x="260" y="55"/>
                    </a:cubicBezTo>
                    <a:cubicBezTo>
                      <a:pt x="265" y="58"/>
                      <a:pt x="265" y="58"/>
                      <a:pt x="265" y="58"/>
                    </a:cubicBezTo>
                    <a:cubicBezTo>
                      <a:pt x="264" y="60"/>
                      <a:pt x="264" y="60"/>
                      <a:pt x="264" y="60"/>
                    </a:cubicBezTo>
                    <a:cubicBezTo>
                      <a:pt x="257" y="60"/>
                      <a:pt x="257" y="60"/>
                      <a:pt x="257" y="60"/>
                    </a:cubicBezTo>
                    <a:cubicBezTo>
                      <a:pt x="257" y="60"/>
                      <a:pt x="257" y="60"/>
                      <a:pt x="257" y="60"/>
                    </a:cubicBezTo>
                    <a:cubicBezTo>
                      <a:pt x="257" y="61"/>
                      <a:pt x="257" y="61"/>
                      <a:pt x="257" y="61"/>
                    </a:cubicBezTo>
                    <a:cubicBezTo>
                      <a:pt x="257" y="68"/>
                      <a:pt x="257" y="68"/>
                      <a:pt x="257" y="68"/>
                    </a:cubicBezTo>
                    <a:cubicBezTo>
                      <a:pt x="244" y="74"/>
                      <a:pt x="244" y="74"/>
                      <a:pt x="244" y="74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44" y="69"/>
                      <a:pt x="244" y="69"/>
                      <a:pt x="244" y="69"/>
                    </a:cubicBezTo>
                    <a:cubicBezTo>
                      <a:pt x="234" y="72"/>
                      <a:pt x="234" y="72"/>
                      <a:pt x="234" y="72"/>
                    </a:cubicBezTo>
                    <a:cubicBezTo>
                      <a:pt x="214" y="77"/>
                      <a:pt x="214" y="77"/>
                      <a:pt x="214" y="77"/>
                    </a:cubicBezTo>
                    <a:cubicBezTo>
                      <a:pt x="214" y="77"/>
                      <a:pt x="214" y="77"/>
                      <a:pt x="214" y="77"/>
                    </a:cubicBezTo>
                    <a:cubicBezTo>
                      <a:pt x="214" y="77"/>
                      <a:pt x="214" y="77"/>
                      <a:pt x="214" y="77"/>
                    </a:cubicBezTo>
                    <a:cubicBezTo>
                      <a:pt x="201" y="87"/>
                      <a:pt x="201" y="87"/>
                      <a:pt x="201" y="87"/>
                    </a:cubicBezTo>
                    <a:cubicBezTo>
                      <a:pt x="197" y="85"/>
                      <a:pt x="197" y="85"/>
                      <a:pt x="197" y="85"/>
                    </a:cubicBezTo>
                    <a:cubicBezTo>
                      <a:pt x="197" y="85"/>
                      <a:pt x="197" y="85"/>
                      <a:pt x="197" y="85"/>
                    </a:cubicBezTo>
                    <a:cubicBezTo>
                      <a:pt x="197" y="85"/>
                      <a:pt x="197" y="85"/>
                      <a:pt x="197" y="85"/>
                    </a:cubicBezTo>
                    <a:cubicBezTo>
                      <a:pt x="174" y="97"/>
                      <a:pt x="174" y="97"/>
                      <a:pt x="174" y="97"/>
                    </a:cubicBezTo>
                    <a:cubicBezTo>
                      <a:pt x="174" y="97"/>
                      <a:pt x="174" y="97"/>
                      <a:pt x="174" y="97"/>
                    </a:cubicBezTo>
                    <a:cubicBezTo>
                      <a:pt x="174" y="97"/>
                      <a:pt x="174" y="97"/>
                      <a:pt x="174" y="97"/>
                    </a:cubicBezTo>
                    <a:cubicBezTo>
                      <a:pt x="169" y="104"/>
                      <a:pt x="169" y="104"/>
                      <a:pt x="169" y="104"/>
                    </a:cubicBezTo>
                    <a:cubicBezTo>
                      <a:pt x="156" y="106"/>
                      <a:pt x="156" y="106"/>
                      <a:pt x="156" y="106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61" y="95"/>
                      <a:pt x="161" y="95"/>
                      <a:pt x="161" y="95"/>
                    </a:cubicBezTo>
                    <a:cubicBezTo>
                      <a:pt x="173" y="92"/>
                      <a:pt x="173" y="92"/>
                      <a:pt x="173" y="92"/>
                    </a:cubicBezTo>
                    <a:cubicBezTo>
                      <a:pt x="173" y="92"/>
                      <a:pt x="173" y="92"/>
                      <a:pt x="173" y="92"/>
                    </a:cubicBezTo>
                    <a:cubicBezTo>
                      <a:pt x="173" y="91"/>
                      <a:pt x="173" y="91"/>
                      <a:pt x="173" y="91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92" y="80"/>
                      <a:pt x="192" y="80"/>
                      <a:pt x="19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229" y="68"/>
                      <a:pt x="229" y="68"/>
                      <a:pt x="229" y="68"/>
                    </a:cubicBezTo>
                    <a:cubicBezTo>
                      <a:pt x="229" y="68"/>
                      <a:pt x="229" y="68"/>
                      <a:pt x="229" y="68"/>
                    </a:cubicBezTo>
                    <a:cubicBezTo>
                      <a:pt x="229" y="68"/>
                      <a:pt x="229" y="68"/>
                      <a:pt x="229" y="68"/>
                    </a:cubicBezTo>
                    <a:cubicBezTo>
                      <a:pt x="229" y="63"/>
                      <a:pt x="229" y="63"/>
                      <a:pt x="229" y="63"/>
                    </a:cubicBezTo>
                    <a:cubicBezTo>
                      <a:pt x="229" y="63"/>
                      <a:pt x="229" y="63"/>
                      <a:pt x="229" y="63"/>
                    </a:cubicBezTo>
                    <a:cubicBezTo>
                      <a:pt x="229" y="63"/>
                      <a:pt x="229" y="63"/>
                      <a:pt x="229" y="63"/>
                    </a:cubicBezTo>
                    <a:cubicBezTo>
                      <a:pt x="219" y="64"/>
                      <a:pt x="219" y="64"/>
                      <a:pt x="219" y="64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4" y="63"/>
                      <a:pt x="214" y="63"/>
                      <a:pt x="214" y="63"/>
                    </a:cubicBezTo>
                    <a:cubicBezTo>
                      <a:pt x="214" y="63"/>
                      <a:pt x="214" y="63"/>
                      <a:pt x="214" y="63"/>
                    </a:cubicBezTo>
                    <a:cubicBezTo>
                      <a:pt x="203" y="69"/>
                      <a:pt x="203" y="69"/>
                      <a:pt x="203" y="69"/>
                    </a:cubicBezTo>
                    <a:cubicBezTo>
                      <a:pt x="196" y="69"/>
                      <a:pt x="196" y="69"/>
                      <a:pt x="196" y="69"/>
                    </a:cubicBezTo>
                    <a:cubicBezTo>
                      <a:pt x="196" y="69"/>
                      <a:pt x="196" y="69"/>
                      <a:pt x="196" y="69"/>
                    </a:cubicBezTo>
                    <a:cubicBezTo>
                      <a:pt x="196" y="69"/>
                      <a:pt x="196" y="69"/>
                      <a:pt x="196" y="69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74" y="76"/>
                      <a:pt x="174" y="76"/>
                      <a:pt x="174" y="76"/>
                    </a:cubicBezTo>
                    <a:cubicBezTo>
                      <a:pt x="174" y="76"/>
                      <a:pt x="174" y="76"/>
                      <a:pt x="174" y="76"/>
                    </a:cubicBezTo>
                    <a:cubicBezTo>
                      <a:pt x="174" y="76"/>
                      <a:pt x="174" y="76"/>
                      <a:pt x="174" y="76"/>
                    </a:cubicBezTo>
                    <a:cubicBezTo>
                      <a:pt x="159" y="82"/>
                      <a:pt x="159" y="82"/>
                      <a:pt x="159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44" y="86"/>
                      <a:pt x="144" y="86"/>
                      <a:pt x="144" y="86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7" y="82"/>
                      <a:pt x="147" y="82"/>
                      <a:pt x="147" y="82"/>
                    </a:cubicBezTo>
                    <a:cubicBezTo>
                      <a:pt x="146" y="82"/>
                      <a:pt x="146" y="82"/>
                      <a:pt x="146" y="82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20" y="89"/>
                      <a:pt x="120" y="89"/>
                      <a:pt x="120" y="89"/>
                    </a:cubicBezTo>
                    <a:cubicBezTo>
                      <a:pt x="113" y="89"/>
                      <a:pt x="113" y="89"/>
                      <a:pt x="113" y="89"/>
                    </a:cubicBezTo>
                    <a:cubicBezTo>
                      <a:pt x="113" y="89"/>
                      <a:pt x="113" y="89"/>
                      <a:pt x="113" y="89"/>
                    </a:cubicBezTo>
                    <a:cubicBezTo>
                      <a:pt x="113" y="89"/>
                      <a:pt x="113" y="89"/>
                      <a:pt x="113" y="89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3" y="96"/>
                      <a:pt x="103" y="96"/>
                      <a:pt x="103" y="96"/>
                    </a:cubicBezTo>
                    <a:cubicBezTo>
                      <a:pt x="106" y="101"/>
                      <a:pt x="106" y="101"/>
                      <a:pt x="106" y="101"/>
                    </a:cubicBezTo>
                    <a:cubicBezTo>
                      <a:pt x="106" y="101"/>
                      <a:pt x="106" y="101"/>
                      <a:pt x="106" y="101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15" y="109"/>
                      <a:pt x="115" y="109"/>
                      <a:pt x="115" y="109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434"/>
                      <a:pt x="0" y="434"/>
                      <a:pt x="0" y="434"/>
                    </a:cubicBezTo>
                    <a:cubicBezTo>
                      <a:pt x="0" y="434"/>
                      <a:pt x="0" y="434"/>
                      <a:pt x="0" y="434"/>
                    </a:cubicBezTo>
                    <a:cubicBezTo>
                      <a:pt x="1" y="434"/>
                      <a:pt x="1" y="434"/>
                      <a:pt x="1" y="434"/>
                    </a:cubicBezTo>
                    <a:cubicBezTo>
                      <a:pt x="23" y="448"/>
                      <a:pt x="23" y="448"/>
                      <a:pt x="23" y="448"/>
                    </a:cubicBezTo>
                    <a:cubicBezTo>
                      <a:pt x="23" y="449"/>
                      <a:pt x="23" y="449"/>
                      <a:pt x="23" y="449"/>
                    </a:cubicBezTo>
                    <a:cubicBezTo>
                      <a:pt x="23" y="448"/>
                      <a:pt x="23" y="448"/>
                      <a:pt x="23" y="448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34" y="431"/>
                      <a:pt x="34" y="431"/>
                      <a:pt x="34" y="431"/>
                    </a:cubicBezTo>
                    <a:cubicBezTo>
                      <a:pt x="44" y="441"/>
                      <a:pt x="44" y="441"/>
                      <a:pt x="44" y="441"/>
                    </a:cubicBezTo>
                    <a:cubicBezTo>
                      <a:pt x="74" y="484"/>
                      <a:pt x="74" y="484"/>
                      <a:pt x="74" y="484"/>
                    </a:cubicBezTo>
                    <a:cubicBezTo>
                      <a:pt x="74" y="484"/>
                      <a:pt x="74" y="484"/>
                      <a:pt x="74" y="484"/>
                    </a:cubicBezTo>
                    <a:cubicBezTo>
                      <a:pt x="74" y="484"/>
                      <a:pt x="74" y="484"/>
                      <a:pt x="74" y="484"/>
                    </a:cubicBezTo>
                    <a:cubicBezTo>
                      <a:pt x="84" y="484"/>
                      <a:pt x="84" y="484"/>
                      <a:pt x="84" y="484"/>
                    </a:cubicBezTo>
                    <a:cubicBezTo>
                      <a:pt x="84" y="484"/>
                      <a:pt x="84" y="484"/>
                      <a:pt x="84" y="484"/>
                    </a:cubicBezTo>
                    <a:cubicBezTo>
                      <a:pt x="84" y="484"/>
                      <a:pt x="84" y="484"/>
                      <a:pt x="84" y="484"/>
                    </a:cubicBezTo>
                    <a:cubicBezTo>
                      <a:pt x="99" y="468"/>
                      <a:pt x="99" y="468"/>
                      <a:pt x="99" y="468"/>
                    </a:cubicBezTo>
                    <a:cubicBezTo>
                      <a:pt x="114" y="465"/>
                      <a:pt x="114" y="465"/>
                      <a:pt x="114" y="465"/>
                    </a:cubicBezTo>
                    <a:cubicBezTo>
                      <a:pt x="129" y="475"/>
                      <a:pt x="129" y="475"/>
                      <a:pt x="129" y="475"/>
                    </a:cubicBezTo>
                    <a:cubicBezTo>
                      <a:pt x="144" y="500"/>
                      <a:pt x="144" y="500"/>
                      <a:pt x="144" y="500"/>
                    </a:cubicBezTo>
                    <a:cubicBezTo>
                      <a:pt x="144" y="500"/>
                      <a:pt x="144" y="500"/>
                      <a:pt x="144" y="500"/>
                    </a:cubicBezTo>
                    <a:cubicBezTo>
                      <a:pt x="144" y="500"/>
                      <a:pt x="144" y="500"/>
                      <a:pt x="144" y="500"/>
                    </a:cubicBezTo>
                    <a:cubicBezTo>
                      <a:pt x="157" y="509"/>
                      <a:pt x="157" y="509"/>
                      <a:pt x="157" y="509"/>
                    </a:cubicBezTo>
                    <a:cubicBezTo>
                      <a:pt x="182" y="563"/>
                      <a:pt x="182" y="563"/>
                      <a:pt x="182" y="563"/>
                    </a:cubicBezTo>
                    <a:cubicBezTo>
                      <a:pt x="182" y="563"/>
                      <a:pt x="182" y="563"/>
                      <a:pt x="182" y="563"/>
                    </a:cubicBezTo>
                    <a:cubicBezTo>
                      <a:pt x="182" y="563"/>
                      <a:pt x="182" y="563"/>
                      <a:pt x="182" y="563"/>
                    </a:cubicBezTo>
                    <a:cubicBezTo>
                      <a:pt x="197" y="577"/>
                      <a:pt x="197" y="577"/>
                      <a:pt x="197" y="577"/>
                    </a:cubicBezTo>
                    <a:cubicBezTo>
                      <a:pt x="197" y="577"/>
                      <a:pt x="197" y="577"/>
                      <a:pt x="197" y="577"/>
                    </a:cubicBezTo>
                    <a:cubicBezTo>
                      <a:pt x="197" y="577"/>
                      <a:pt x="197" y="577"/>
                      <a:pt x="197" y="577"/>
                    </a:cubicBezTo>
                    <a:cubicBezTo>
                      <a:pt x="224" y="593"/>
                      <a:pt x="224" y="593"/>
                      <a:pt x="224" y="593"/>
                    </a:cubicBezTo>
                    <a:cubicBezTo>
                      <a:pt x="220" y="611"/>
                      <a:pt x="220" y="611"/>
                      <a:pt x="220" y="611"/>
                    </a:cubicBezTo>
                    <a:cubicBezTo>
                      <a:pt x="220" y="611"/>
                      <a:pt x="220" y="611"/>
                      <a:pt x="220" y="611"/>
                    </a:cubicBezTo>
                    <a:cubicBezTo>
                      <a:pt x="220" y="611"/>
                      <a:pt x="220" y="611"/>
                      <a:pt x="220" y="611"/>
                    </a:cubicBezTo>
                    <a:cubicBezTo>
                      <a:pt x="222" y="625"/>
                      <a:pt x="222" y="625"/>
                      <a:pt x="222" y="625"/>
                    </a:cubicBezTo>
                    <a:cubicBezTo>
                      <a:pt x="217" y="632"/>
                      <a:pt x="217" y="632"/>
                      <a:pt x="217" y="632"/>
                    </a:cubicBezTo>
                    <a:cubicBezTo>
                      <a:pt x="217" y="632"/>
                      <a:pt x="217" y="632"/>
                      <a:pt x="217" y="632"/>
                    </a:cubicBezTo>
                    <a:cubicBezTo>
                      <a:pt x="217" y="632"/>
                      <a:pt x="217" y="632"/>
                      <a:pt x="217" y="632"/>
                    </a:cubicBezTo>
                    <a:cubicBezTo>
                      <a:pt x="215" y="644"/>
                      <a:pt x="215" y="644"/>
                      <a:pt x="215" y="644"/>
                    </a:cubicBezTo>
                    <a:cubicBezTo>
                      <a:pt x="215" y="644"/>
                      <a:pt x="215" y="644"/>
                      <a:pt x="215" y="644"/>
                    </a:cubicBezTo>
                    <a:cubicBezTo>
                      <a:pt x="215" y="644"/>
                      <a:pt x="215" y="644"/>
                      <a:pt x="215" y="644"/>
                    </a:cubicBezTo>
                    <a:cubicBezTo>
                      <a:pt x="218" y="660"/>
                      <a:pt x="218" y="660"/>
                      <a:pt x="218" y="660"/>
                    </a:cubicBezTo>
                    <a:cubicBezTo>
                      <a:pt x="218" y="661"/>
                      <a:pt x="218" y="661"/>
                      <a:pt x="218" y="661"/>
                    </a:cubicBezTo>
                    <a:cubicBezTo>
                      <a:pt x="218" y="661"/>
                      <a:pt x="218" y="661"/>
                      <a:pt x="218" y="661"/>
                    </a:cubicBezTo>
                    <a:cubicBezTo>
                      <a:pt x="222" y="671"/>
                      <a:pt x="222" y="671"/>
                      <a:pt x="222" y="671"/>
                    </a:cubicBezTo>
                    <a:cubicBezTo>
                      <a:pt x="222" y="671"/>
                      <a:pt x="222" y="671"/>
                      <a:pt x="222" y="671"/>
                    </a:cubicBezTo>
                    <a:cubicBezTo>
                      <a:pt x="223" y="672"/>
                      <a:pt x="223" y="672"/>
                      <a:pt x="223" y="672"/>
                    </a:cubicBezTo>
                    <a:cubicBezTo>
                      <a:pt x="231" y="677"/>
                      <a:pt x="231" y="677"/>
                      <a:pt x="231" y="677"/>
                    </a:cubicBezTo>
                    <a:cubicBezTo>
                      <a:pt x="232" y="677"/>
                      <a:pt x="232" y="677"/>
                      <a:pt x="232" y="677"/>
                    </a:cubicBezTo>
                    <a:cubicBezTo>
                      <a:pt x="232" y="677"/>
                      <a:pt x="232" y="677"/>
                      <a:pt x="232" y="677"/>
                    </a:cubicBezTo>
                    <a:cubicBezTo>
                      <a:pt x="236" y="672"/>
                      <a:pt x="236" y="672"/>
                      <a:pt x="236" y="672"/>
                    </a:cubicBezTo>
                    <a:cubicBezTo>
                      <a:pt x="241" y="670"/>
                      <a:pt x="241" y="670"/>
                      <a:pt x="241" y="670"/>
                    </a:cubicBezTo>
                    <a:cubicBezTo>
                      <a:pt x="242" y="683"/>
                      <a:pt x="242" y="683"/>
                      <a:pt x="242" y="683"/>
                    </a:cubicBezTo>
                    <a:cubicBezTo>
                      <a:pt x="237" y="687"/>
                      <a:pt x="237" y="687"/>
                      <a:pt x="237" y="687"/>
                    </a:cubicBezTo>
                    <a:cubicBezTo>
                      <a:pt x="237" y="687"/>
                      <a:pt x="237" y="687"/>
                      <a:pt x="237" y="687"/>
                    </a:cubicBezTo>
                    <a:cubicBezTo>
                      <a:pt x="237" y="687"/>
                      <a:pt x="237" y="687"/>
                      <a:pt x="237" y="687"/>
                    </a:cubicBezTo>
                    <a:cubicBezTo>
                      <a:pt x="237" y="697"/>
                      <a:pt x="237" y="697"/>
                      <a:pt x="237" y="697"/>
                    </a:cubicBezTo>
                    <a:cubicBezTo>
                      <a:pt x="237" y="697"/>
                      <a:pt x="237" y="697"/>
                      <a:pt x="237" y="697"/>
                    </a:cubicBezTo>
                    <a:cubicBezTo>
                      <a:pt x="237" y="697"/>
                      <a:pt x="237" y="697"/>
                      <a:pt x="237" y="697"/>
                    </a:cubicBezTo>
                    <a:cubicBezTo>
                      <a:pt x="247" y="700"/>
                      <a:pt x="247" y="700"/>
                      <a:pt x="247" y="700"/>
                    </a:cubicBezTo>
                    <a:cubicBezTo>
                      <a:pt x="247" y="700"/>
                      <a:pt x="247" y="700"/>
                      <a:pt x="247" y="700"/>
                    </a:cubicBezTo>
                    <a:cubicBezTo>
                      <a:pt x="247" y="700"/>
                      <a:pt x="247" y="700"/>
                      <a:pt x="247" y="700"/>
                    </a:cubicBezTo>
                    <a:cubicBezTo>
                      <a:pt x="257" y="697"/>
                      <a:pt x="257" y="697"/>
                      <a:pt x="257" y="697"/>
                    </a:cubicBezTo>
                    <a:cubicBezTo>
                      <a:pt x="259" y="706"/>
                      <a:pt x="259" y="706"/>
                      <a:pt x="259" y="706"/>
                    </a:cubicBezTo>
                    <a:cubicBezTo>
                      <a:pt x="259" y="706"/>
                      <a:pt x="259" y="706"/>
                      <a:pt x="259" y="706"/>
                    </a:cubicBezTo>
                    <a:cubicBezTo>
                      <a:pt x="260" y="706"/>
                      <a:pt x="260" y="706"/>
                      <a:pt x="260" y="706"/>
                    </a:cubicBezTo>
                    <a:cubicBezTo>
                      <a:pt x="264" y="714"/>
                      <a:pt x="264" y="714"/>
                      <a:pt x="264" y="714"/>
                    </a:cubicBezTo>
                    <a:cubicBezTo>
                      <a:pt x="262" y="729"/>
                      <a:pt x="262" y="729"/>
                      <a:pt x="262" y="729"/>
                    </a:cubicBezTo>
                    <a:cubicBezTo>
                      <a:pt x="262" y="729"/>
                      <a:pt x="262" y="729"/>
                      <a:pt x="262" y="729"/>
                    </a:cubicBezTo>
                    <a:cubicBezTo>
                      <a:pt x="262" y="729"/>
                      <a:pt x="262" y="729"/>
                      <a:pt x="262" y="729"/>
                    </a:cubicBezTo>
                    <a:cubicBezTo>
                      <a:pt x="265" y="744"/>
                      <a:pt x="265" y="744"/>
                      <a:pt x="265" y="744"/>
                    </a:cubicBezTo>
                    <a:cubicBezTo>
                      <a:pt x="265" y="744"/>
                      <a:pt x="265" y="744"/>
                      <a:pt x="265" y="744"/>
                    </a:cubicBezTo>
                    <a:cubicBezTo>
                      <a:pt x="265" y="744"/>
                      <a:pt x="265" y="744"/>
                      <a:pt x="265" y="744"/>
                    </a:cubicBezTo>
                    <a:cubicBezTo>
                      <a:pt x="275" y="750"/>
                      <a:pt x="275" y="750"/>
                      <a:pt x="275" y="750"/>
                    </a:cubicBezTo>
                    <a:cubicBezTo>
                      <a:pt x="275" y="750"/>
                      <a:pt x="275" y="750"/>
                      <a:pt x="275" y="750"/>
                    </a:cubicBezTo>
                    <a:cubicBezTo>
                      <a:pt x="275" y="750"/>
                      <a:pt x="275" y="750"/>
                      <a:pt x="275" y="750"/>
                    </a:cubicBezTo>
                    <a:cubicBezTo>
                      <a:pt x="294" y="754"/>
                      <a:pt x="294" y="754"/>
                      <a:pt x="294" y="754"/>
                    </a:cubicBezTo>
                    <a:cubicBezTo>
                      <a:pt x="301" y="764"/>
                      <a:pt x="301" y="764"/>
                      <a:pt x="301" y="764"/>
                    </a:cubicBezTo>
                    <a:cubicBezTo>
                      <a:pt x="301" y="764"/>
                      <a:pt x="301" y="764"/>
                      <a:pt x="301" y="764"/>
                    </a:cubicBezTo>
                    <a:cubicBezTo>
                      <a:pt x="301" y="764"/>
                      <a:pt x="301" y="764"/>
                      <a:pt x="301" y="764"/>
                    </a:cubicBezTo>
                    <a:cubicBezTo>
                      <a:pt x="315" y="764"/>
                      <a:pt x="315" y="764"/>
                      <a:pt x="315" y="764"/>
                    </a:cubicBezTo>
                    <a:cubicBezTo>
                      <a:pt x="324" y="768"/>
                      <a:pt x="324" y="768"/>
                      <a:pt x="324" y="768"/>
                    </a:cubicBezTo>
                    <a:cubicBezTo>
                      <a:pt x="331" y="780"/>
                      <a:pt x="331" y="780"/>
                      <a:pt x="331" y="780"/>
                    </a:cubicBezTo>
                    <a:cubicBezTo>
                      <a:pt x="331" y="781"/>
                      <a:pt x="331" y="781"/>
                      <a:pt x="331" y="781"/>
                    </a:cubicBezTo>
                    <a:cubicBezTo>
                      <a:pt x="331" y="781"/>
                      <a:pt x="331" y="781"/>
                      <a:pt x="331" y="781"/>
                    </a:cubicBezTo>
                    <a:cubicBezTo>
                      <a:pt x="342" y="783"/>
                      <a:pt x="342" y="783"/>
                      <a:pt x="342" y="783"/>
                    </a:cubicBezTo>
                    <a:cubicBezTo>
                      <a:pt x="346" y="794"/>
                      <a:pt x="346" y="794"/>
                      <a:pt x="346" y="794"/>
                    </a:cubicBezTo>
                    <a:cubicBezTo>
                      <a:pt x="346" y="794"/>
                      <a:pt x="346" y="794"/>
                      <a:pt x="346" y="794"/>
                    </a:cubicBezTo>
                    <a:cubicBezTo>
                      <a:pt x="347" y="794"/>
                      <a:pt x="347" y="794"/>
                      <a:pt x="347" y="794"/>
                    </a:cubicBezTo>
                    <a:cubicBezTo>
                      <a:pt x="354" y="794"/>
                      <a:pt x="354" y="794"/>
                      <a:pt x="354" y="794"/>
                    </a:cubicBezTo>
                    <a:cubicBezTo>
                      <a:pt x="365" y="809"/>
                      <a:pt x="365" y="809"/>
                      <a:pt x="365" y="809"/>
                    </a:cubicBezTo>
                    <a:cubicBezTo>
                      <a:pt x="365" y="809"/>
                      <a:pt x="365" y="809"/>
                      <a:pt x="365" y="809"/>
                    </a:cubicBezTo>
                    <a:cubicBezTo>
                      <a:pt x="365" y="809"/>
                      <a:pt x="365" y="809"/>
                      <a:pt x="365" y="809"/>
                    </a:cubicBezTo>
                    <a:cubicBezTo>
                      <a:pt x="375" y="814"/>
                      <a:pt x="375" y="814"/>
                      <a:pt x="375" y="814"/>
                    </a:cubicBezTo>
                    <a:cubicBezTo>
                      <a:pt x="375" y="814"/>
                      <a:pt x="375" y="814"/>
                      <a:pt x="375" y="814"/>
                    </a:cubicBezTo>
                    <a:cubicBezTo>
                      <a:pt x="375" y="814"/>
                      <a:pt x="375" y="814"/>
                      <a:pt x="375" y="814"/>
                    </a:cubicBezTo>
                    <a:cubicBezTo>
                      <a:pt x="377" y="814"/>
                      <a:pt x="377" y="814"/>
                      <a:pt x="377" y="814"/>
                    </a:cubicBezTo>
                    <a:cubicBezTo>
                      <a:pt x="931" y="814"/>
                      <a:pt x="931" y="814"/>
                      <a:pt x="931" y="814"/>
                    </a:cubicBezTo>
                    <a:cubicBezTo>
                      <a:pt x="948" y="825"/>
                      <a:pt x="948" y="825"/>
                      <a:pt x="948" y="825"/>
                    </a:cubicBezTo>
                    <a:cubicBezTo>
                      <a:pt x="948" y="825"/>
                      <a:pt x="948" y="825"/>
                      <a:pt x="948" y="825"/>
                    </a:cubicBezTo>
                    <a:cubicBezTo>
                      <a:pt x="948" y="825"/>
                      <a:pt x="948" y="825"/>
                      <a:pt x="948" y="825"/>
                    </a:cubicBezTo>
                    <a:cubicBezTo>
                      <a:pt x="970" y="829"/>
                      <a:pt x="970" y="829"/>
                      <a:pt x="970" y="829"/>
                    </a:cubicBezTo>
                    <a:cubicBezTo>
                      <a:pt x="989" y="837"/>
                      <a:pt x="989" y="837"/>
                      <a:pt x="989" y="837"/>
                    </a:cubicBezTo>
                    <a:cubicBezTo>
                      <a:pt x="989" y="837"/>
                      <a:pt x="989" y="837"/>
                      <a:pt x="989" y="837"/>
                    </a:cubicBezTo>
                    <a:cubicBezTo>
                      <a:pt x="989" y="837"/>
                      <a:pt x="989" y="837"/>
                      <a:pt x="989" y="837"/>
                    </a:cubicBezTo>
                    <a:cubicBezTo>
                      <a:pt x="1013" y="836"/>
                      <a:pt x="1013" y="836"/>
                      <a:pt x="1013" y="836"/>
                    </a:cubicBezTo>
                    <a:cubicBezTo>
                      <a:pt x="1029" y="840"/>
                      <a:pt x="1029" y="840"/>
                      <a:pt x="1029" y="840"/>
                    </a:cubicBezTo>
                    <a:cubicBezTo>
                      <a:pt x="1029" y="840"/>
                      <a:pt x="1029" y="840"/>
                      <a:pt x="1029" y="840"/>
                    </a:cubicBezTo>
                    <a:cubicBezTo>
                      <a:pt x="1029" y="840"/>
                      <a:pt x="1029" y="840"/>
                      <a:pt x="1029" y="840"/>
                    </a:cubicBezTo>
                    <a:cubicBezTo>
                      <a:pt x="1067" y="837"/>
                      <a:pt x="1067" y="837"/>
                      <a:pt x="1067" y="837"/>
                    </a:cubicBezTo>
                    <a:cubicBezTo>
                      <a:pt x="1130" y="868"/>
                      <a:pt x="1130" y="868"/>
                      <a:pt x="1130" y="868"/>
                    </a:cubicBezTo>
                    <a:cubicBezTo>
                      <a:pt x="1144" y="895"/>
                      <a:pt x="1144" y="895"/>
                      <a:pt x="1144" y="895"/>
                    </a:cubicBezTo>
                    <a:cubicBezTo>
                      <a:pt x="1144" y="895"/>
                      <a:pt x="1144" y="895"/>
                      <a:pt x="1144" y="895"/>
                    </a:cubicBezTo>
                    <a:cubicBezTo>
                      <a:pt x="1144" y="895"/>
                      <a:pt x="1144" y="895"/>
                      <a:pt x="1144" y="895"/>
                    </a:cubicBezTo>
                    <a:cubicBezTo>
                      <a:pt x="1181" y="931"/>
                      <a:pt x="1181" y="931"/>
                      <a:pt x="1181" y="931"/>
                    </a:cubicBezTo>
                    <a:cubicBezTo>
                      <a:pt x="1182" y="955"/>
                      <a:pt x="1182" y="955"/>
                      <a:pt x="1182" y="955"/>
                    </a:cubicBezTo>
                    <a:cubicBezTo>
                      <a:pt x="1171" y="986"/>
                      <a:pt x="1171" y="986"/>
                      <a:pt x="1171" y="986"/>
                    </a:cubicBezTo>
                    <a:cubicBezTo>
                      <a:pt x="1171" y="986"/>
                      <a:pt x="1171" y="986"/>
                      <a:pt x="1171" y="986"/>
                    </a:cubicBezTo>
                    <a:cubicBezTo>
                      <a:pt x="1171" y="986"/>
                      <a:pt x="1171" y="986"/>
                      <a:pt x="1171" y="986"/>
                    </a:cubicBezTo>
                    <a:cubicBezTo>
                      <a:pt x="1178" y="1004"/>
                      <a:pt x="1178" y="1004"/>
                      <a:pt x="1178" y="1004"/>
                    </a:cubicBezTo>
                    <a:cubicBezTo>
                      <a:pt x="1178" y="1004"/>
                      <a:pt x="1178" y="1004"/>
                      <a:pt x="1178" y="1004"/>
                    </a:cubicBezTo>
                    <a:cubicBezTo>
                      <a:pt x="1179" y="1004"/>
                      <a:pt x="1179" y="1004"/>
                      <a:pt x="1179" y="1004"/>
                    </a:cubicBezTo>
                    <a:cubicBezTo>
                      <a:pt x="1236" y="978"/>
                      <a:pt x="1236" y="978"/>
                      <a:pt x="1236" y="978"/>
                    </a:cubicBezTo>
                    <a:cubicBezTo>
                      <a:pt x="1236" y="978"/>
                      <a:pt x="1236" y="978"/>
                      <a:pt x="1236" y="978"/>
                    </a:cubicBezTo>
                    <a:cubicBezTo>
                      <a:pt x="1236" y="978"/>
                      <a:pt x="1236" y="978"/>
                      <a:pt x="1236" y="978"/>
                    </a:cubicBezTo>
                    <a:cubicBezTo>
                      <a:pt x="1243" y="962"/>
                      <a:pt x="1243" y="962"/>
                      <a:pt x="1243" y="962"/>
                    </a:cubicBezTo>
                    <a:cubicBezTo>
                      <a:pt x="1295" y="945"/>
                      <a:pt x="1295" y="945"/>
                      <a:pt x="1295" y="945"/>
                    </a:cubicBezTo>
                    <a:cubicBezTo>
                      <a:pt x="1295" y="945"/>
                      <a:pt x="1295" y="945"/>
                      <a:pt x="1295" y="945"/>
                    </a:cubicBezTo>
                    <a:cubicBezTo>
                      <a:pt x="1296" y="945"/>
                      <a:pt x="1296" y="945"/>
                      <a:pt x="1296" y="945"/>
                    </a:cubicBezTo>
                    <a:cubicBezTo>
                      <a:pt x="1321" y="924"/>
                      <a:pt x="1321" y="924"/>
                      <a:pt x="1321" y="924"/>
                    </a:cubicBezTo>
                    <a:cubicBezTo>
                      <a:pt x="1332" y="915"/>
                      <a:pt x="1332" y="915"/>
                      <a:pt x="1332" y="915"/>
                    </a:cubicBezTo>
                    <a:cubicBezTo>
                      <a:pt x="1351" y="915"/>
                      <a:pt x="1351" y="915"/>
                      <a:pt x="1351" y="915"/>
                    </a:cubicBezTo>
                    <a:cubicBezTo>
                      <a:pt x="1362" y="918"/>
                      <a:pt x="1362" y="918"/>
                      <a:pt x="1362" y="918"/>
                    </a:cubicBezTo>
                    <a:cubicBezTo>
                      <a:pt x="1362" y="918"/>
                      <a:pt x="1362" y="918"/>
                      <a:pt x="1362" y="918"/>
                    </a:cubicBezTo>
                    <a:cubicBezTo>
                      <a:pt x="1362" y="918"/>
                      <a:pt x="1362" y="918"/>
                      <a:pt x="1362" y="918"/>
                    </a:cubicBezTo>
                    <a:cubicBezTo>
                      <a:pt x="1398" y="911"/>
                      <a:pt x="1398" y="911"/>
                      <a:pt x="1398" y="911"/>
                    </a:cubicBezTo>
                    <a:cubicBezTo>
                      <a:pt x="1398" y="911"/>
                      <a:pt x="1398" y="911"/>
                      <a:pt x="1398" y="911"/>
                    </a:cubicBezTo>
                    <a:cubicBezTo>
                      <a:pt x="1398" y="911"/>
                      <a:pt x="1398" y="911"/>
                      <a:pt x="1398" y="911"/>
                    </a:cubicBezTo>
                    <a:cubicBezTo>
                      <a:pt x="1425" y="863"/>
                      <a:pt x="1425" y="863"/>
                      <a:pt x="1425" y="863"/>
                    </a:cubicBezTo>
                    <a:cubicBezTo>
                      <a:pt x="1436" y="857"/>
                      <a:pt x="1436" y="857"/>
                      <a:pt x="1436" y="857"/>
                    </a:cubicBezTo>
                    <a:cubicBezTo>
                      <a:pt x="1460" y="867"/>
                      <a:pt x="1460" y="867"/>
                      <a:pt x="1460" y="867"/>
                    </a:cubicBezTo>
                    <a:cubicBezTo>
                      <a:pt x="1460" y="890"/>
                      <a:pt x="1460" y="890"/>
                      <a:pt x="1460" y="890"/>
                    </a:cubicBezTo>
                    <a:cubicBezTo>
                      <a:pt x="1460" y="891"/>
                      <a:pt x="1460" y="891"/>
                      <a:pt x="1460" y="891"/>
                    </a:cubicBezTo>
                    <a:cubicBezTo>
                      <a:pt x="1460" y="891"/>
                      <a:pt x="1460" y="891"/>
                      <a:pt x="1460" y="891"/>
                    </a:cubicBezTo>
                    <a:cubicBezTo>
                      <a:pt x="1473" y="909"/>
                      <a:pt x="1473" y="909"/>
                      <a:pt x="1473" y="909"/>
                    </a:cubicBezTo>
                    <a:cubicBezTo>
                      <a:pt x="1475" y="928"/>
                      <a:pt x="1475" y="928"/>
                      <a:pt x="1475" y="928"/>
                    </a:cubicBezTo>
                    <a:cubicBezTo>
                      <a:pt x="1475" y="929"/>
                      <a:pt x="1475" y="929"/>
                      <a:pt x="1475" y="929"/>
                    </a:cubicBezTo>
                    <a:cubicBezTo>
                      <a:pt x="1476" y="928"/>
                      <a:pt x="1476" y="928"/>
                      <a:pt x="1476" y="928"/>
                    </a:cubicBezTo>
                    <a:cubicBezTo>
                      <a:pt x="1483" y="924"/>
                      <a:pt x="1483" y="924"/>
                      <a:pt x="1483" y="924"/>
                    </a:cubicBezTo>
                    <a:cubicBezTo>
                      <a:pt x="1484" y="924"/>
                      <a:pt x="1484" y="924"/>
                      <a:pt x="1484" y="924"/>
                    </a:cubicBezTo>
                    <a:cubicBezTo>
                      <a:pt x="1484" y="924"/>
                      <a:pt x="1484" y="924"/>
                      <a:pt x="1484" y="924"/>
                    </a:cubicBezTo>
                    <a:cubicBezTo>
                      <a:pt x="1490" y="915"/>
                      <a:pt x="1490" y="915"/>
                      <a:pt x="1490" y="915"/>
                    </a:cubicBezTo>
                    <a:cubicBezTo>
                      <a:pt x="1502" y="913"/>
                      <a:pt x="1502" y="913"/>
                      <a:pt x="1502" y="913"/>
                    </a:cubicBezTo>
                    <a:cubicBezTo>
                      <a:pt x="1502" y="913"/>
                      <a:pt x="1502" y="913"/>
                      <a:pt x="1502" y="913"/>
                    </a:cubicBezTo>
                    <a:cubicBezTo>
                      <a:pt x="1502" y="913"/>
                      <a:pt x="1502" y="913"/>
                      <a:pt x="1502" y="913"/>
                    </a:cubicBezTo>
                    <a:cubicBezTo>
                      <a:pt x="1515" y="906"/>
                      <a:pt x="1515" y="906"/>
                      <a:pt x="1515" y="906"/>
                    </a:cubicBezTo>
                    <a:cubicBezTo>
                      <a:pt x="1525" y="900"/>
                      <a:pt x="1525" y="900"/>
                      <a:pt x="1525" y="900"/>
                    </a:cubicBezTo>
                    <a:cubicBezTo>
                      <a:pt x="1527" y="902"/>
                      <a:pt x="1527" y="902"/>
                      <a:pt x="1527" y="902"/>
                    </a:cubicBezTo>
                    <a:cubicBezTo>
                      <a:pt x="1526" y="908"/>
                      <a:pt x="1526" y="908"/>
                      <a:pt x="1526" y="908"/>
                    </a:cubicBezTo>
                    <a:cubicBezTo>
                      <a:pt x="1525" y="908"/>
                      <a:pt x="1525" y="908"/>
                      <a:pt x="1525" y="908"/>
                    </a:cubicBezTo>
                    <a:cubicBezTo>
                      <a:pt x="1526" y="908"/>
                      <a:pt x="1526" y="908"/>
                      <a:pt x="1526" y="908"/>
                    </a:cubicBezTo>
                    <a:cubicBezTo>
                      <a:pt x="1531" y="910"/>
                      <a:pt x="1531" y="910"/>
                      <a:pt x="1531" y="910"/>
                    </a:cubicBezTo>
                    <a:cubicBezTo>
                      <a:pt x="1531" y="910"/>
                      <a:pt x="1531" y="910"/>
                      <a:pt x="1531" y="910"/>
                    </a:cubicBezTo>
                    <a:cubicBezTo>
                      <a:pt x="1531" y="910"/>
                      <a:pt x="1531" y="910"/>
                      <a:pt x="1531" y="910"/>
                    </a:cubicBezTo>
                    <a:cubicBezTo>
                      <a:pt x="1534" y="909"/>
                      <a:pt x="1534" y="909"/>
                      <a:pt x="1534" y="909"/>
                    </a:cubicBezTo>
                    <a:cubicBezTo>
                      <a:pt x="1536" y="911"/>
                      <a:pt x="1536" y="911"/>
                      <a:pt x="1536" y="911"/>
                    </a:cubicBezTo>
                    <a:cubicBezTo>
                      <a:pt x="1529" y="918"/>
                      <a:pt x="1529" y="918"/>
                      <a:pt x="1529" y="918"/>
                    </a:cubicBezTo>
                    <a:cubicBezTo>
                      <a:pt x="1520" y="918"/>
                      <a:pt x="1520" y="918"/>
                      <a:pt x="1520" y="918"/>
                    </a:cubicBezTo>
                    <a:cubicBezTo>
                      <a:pt x="1520" y="918"/>
                      <a:pt x="1520" y="918"/>
                      <a:pt x="1520" y="918"/>
                    </a:cubicBezTo>
                    <a:cubicBezTo>
                      <a:pt x="1520" y="918"/>
                      <a:pt x="1520" y="918"/>
                      <a:pt x="1520" y="918"/>
                    </a:cubicBezTo>
                    <a:cubicBezTo>
                      <a:pt x="1507" y="933"/>
                      <a:pt x="1507" y="933"/>
                      <a:pt x="1507" y="933"/>
                    </a:cubicBezTo>
                    <a:cubicBezTo>
                      <a:pt x="1500" y="934"/>
                      <a:pt x="1500" y="934"/>
                      <a:pt x="1500" y="934"/>
                    </a:cubicBezTo>
                    <a:cubicBezTo>
                      <a:pt x="1500" y="934"/>
                      <a:pt x="1500" y="934"/>
                      <a:pt x="1500" y="934"/>
                    </a:cubicBezTo>
                    <a:cubicBezTo>
                      <a:pt x="1500" y="935"/>
                      <a:pt x="1500" y="935"/>
                      <a:pt x="1500" y="935"/>
                    </a:cubicBezTo>
                    <a:cubicBezTo>
                      <a:pt x="1495" y="951"/>
                      <a:pt x="1495" y="951"/>
                      <a:pt x="1495" y="951"/>
                    </a:cubicBezTo>
                    <a:cubicBezTo>
                      <a:pt x="1495" y="951"/>
                      <a:pt x="1495" y="951"/>
                      <a:pt x="1495" y="951"/>
                    </a:cubicBezTo>
                    <a:cubicBezTo>
                      <a:pt x="1495" y="951"/>
                      <a:pt x="1495" y="951"/>
                      <a:pt x="1495" y="951"/>
                    </a:cubicBezTo>
                    <a:cubicBezTo>
                      <a:pt x="1504" y="958"/>
                      <a:pt x="1504" y="958"/>
                      <a:pt x="1504" y="958"/>
                    </a:cubicBezTo>
                    <a:cubicBezTo>
                      <a:pt x="1504" y="959"/>
                      <a:pt x="1504" y="959"/>
                      <a:pt x="1504" y="959"/>
                    </a:cubicBezTo>
                    <a:cubicBezTo>
                      <a:pt x="1504" y="959"/>
                      <a:pt x="1504" y="959"/>
                      <a:pt x="1504" y="959"/>
                    </a:cubicBezTo>
                    <a:cubicBezTo>
                      <a:pt x="1516" y="958"/>
                      <a:pt x="1516" y="958"/>
                      <a:pt x="1516" y="958"/>
                    </a:cubicBezTo>
                    <a:cubicBezTo>
                      <a:pt x="1516" y="958"/>
                      <a:pt x="1516" y="958"/>
                      <a:pt x="1516" y="958"/>
                    </a:cubicBezTo>
                    <a:cubicBezTo>
                      <a:pt x="1516" y="958"/>
                      <a:pt x="1516" y="958"/>
                      <a:pt x="1516" y="958"/>
                    </a:cubicBezTo>
                    <a:cubicBezTo>
                      <a:pt x="1524" y="950"/>
                      <a:pt x="1524" y="950"/>
                      <a:pt x="1524" y="950"/>
                    </a:cubicBezTo>
                    <a:cubicBezTo>
                      <a:pt x="1524" y="950"/>
                      <a:pt x="1524" y="950"/>
                      <a:pt x="1524" y="950"/>
                    </a:cubicBezTo>
                    <a:cubicBezTo>
                      <a:pt x="1524" y="950"/>
                      <a:pt x="1524" y="950"/>
                      <a:pt x="1524" y="950"/>
                    </a:cubicBezTo>
                    <a:cubicBezTo>
                      <a:pt x="1527" y="945"/>
                      <a:pt x="1527" y="945"/>
                      <a:pt x="1527" y="945"/>
                    </a:cubicBezTo>
                    <a:cubicBezTo>
                      <a:pt x="1544" y="927"/>
                      <a:pt x="1544" y="927"/>
                      <a:pt x="1544" y="927"/>
                    </a:cubicBezTo>
                    <a:cubicBezTo>
                      <a:pt x="1549" y="932"/>
                      <a:pt x="1549" y="932"/>
                      <a:pt x="1549" y="932"/>
                    </a:cubicBezTo>
                    <a:cubicBezTo>
                      <a:pt x="1549" y="933"/>
                      <a:pt x="1549" y="933"/>
                      <a:pt x="1549" y="933"/>
                    </a:cubicBezTo>
                    <a:cubicBezTo>
                      <a:pt x="1550" y="933"/>
                      <a:pt x="1550" y="933"/>
                      <a:pt x="1550" y="933"/>
                    </a:cubicBezTo>
                    <a:cubicBezTo>
                      <a:pt x="1555" y="933"/>
                      <a:pt x="1555" y="933"/>
                      <a:pt x="1555" y="933"/>
                    </a:cubicBezTo>
                    <a:cubicBezTo>
                      <a:pt x="1556" y="933"/>
                      <a:pt x="1556" y="933"/>
                      <a:pt x="1556" y="933"/>
                    </a:cubicBezTo>
                    <a:cubicBezTo>
                      <a:pt x="1556" y="933"/>
                      <a:pt x="1556" y="933"/>
                      <a:pt x="1556" y="933"/>
                    </a:cubicBezTo>
                    <a:cubicBezTo>
                      <a:pt x="1560" y="929"/>
                      <a:pt x="1560" y="929"/>
                      <a:pt x="1560" y="929"/>
                    </a:cubicBezTo>
                    <a:cubicBezTo>
                      <a:pt x="1571" y="927"/>
                      <a:pt x="1571" y="927"/>
                      <a:pt x="1571" y="927"/>
                    </a:cubicBezTo>
                    <a:cubicBezTo>
                      <a:pt x="1580" y="926"/>
                      <a:pt x="1580" y="926"/>
                      <a:pt x="1580" y="926"/>
                    </a:cubicBezTo>
                    <a:cubicBezTo>
                      <a:pt x="1580" y="926"/>
                      <a:pt x="1580" y="926"/>
                      <a:pt x="1580" y="926"/>
                    </a:cubicBezTo>
                    <a:cubicBezTo>
                      <a:pt x="1580" y="926"/>
                      <a:pt x="1580" y="926"/>
                      <a:pt x="1580" y="926"/>
                    </a:cubicBezTo>
                    <a:cubicBezTo>
                      <a:pt x="1592" y="916"/>
                      <a:pt x="1592" y="916"/>
                      <a:pt x="1592" y="916"/>
                    </a:cubicBezTo>
                    <a:cubicBezTo>
                      <a:pt x="1592" y="916"/>
                      <a:pt x="1592" y="916"/>
                      <a:pt x="1592" y="916"/>
                    </a:cubicBezTo>
                    <a:cubicBezTo>
                      <a:pt x="1592" y="916"/>
                      <a:pt x="1592" y="916"/>
                      <a:pt x="1592" y="916"/>
                    </a:cubicBezTo>
                    <a:cubicBezTo>
                      <a:pt x="1592" y="906"/>
                      <a:pt x="1592" y="906"/>
                      <a:pt x="1592" y="906"/>
                    </a:cubicBezTo>
                    <a:cubicBezTo>
                      <a:pt x="1592" y="906"/>
                      <a:pt x="1592" y="906"/>
                      <a:pt x="1592" y="906"/>
                    </a:cubicBezTo>
                    <a:cubicBezTo>
                      <a:pt x="1591" y="906"/>
                      <a:pt x="1591" y="906"/>
                      <a:pt x="1591" y="906"/>
                    </a:cubicBezTo>
                    <a:cubicBezTo>
                      <a:pt x="1584" y="907"/>
                      <a:pt x="1584" y="907"/>
                      <a:pt x="1584" y="907"/>
                    </a:cubicBezTo>
                    <a:cubicBezTo>
                      <a:pt x="1581" y="900"/>
                      <a:pt x="1581" y="900"/>
                      <a:pt x="1581" y="900"/>
                    </a:cubicBezTo>
                    <a:cubicBezTo>
                      <a:pt x="1581" y="899"/>
                      <a:pt x="1581" y="899"/>
                      <a:pt x="1581" y="899"/>
                    </a:cubicBezTo>
                    <a:cubicBezTo>
                      <a:pt x="1581" y="899"/>
                      <a:pt x="1581" y="899"/>
                      <a:pt x="1581" y="899"/>
                    </a:cubicBezTo>
                    <a:cubicBezTo>
                      <a:pt x="1571" y="904"/>
                      <a:pt x="1571" y="904"/>
                      <a:pt x="1571" y="904"/>
                    </a:cubicBezTo>
                    <a:cubicBezTo>
                      <a:pt x="1557" y="903"/>
                      <a:pt x="1557" y="903"/>
                      <a:pt x="1557" y="903"/>
                    </a:cubicBezTo>
                    <a:cubicBezTo>
                      <a:pt x="1547" y="897"/>
                      <a:pt x="1547" y="897"/>
                      <a:pt x="1547" y="897"/>
                    </a:cubicBezTo>
                    <a:cubicBezTo>
                      <a:pt x="1542" y="891"/>
                      <a:pt x="1542" y="891"/>
                      <a:pt x="1542" y="891"/>
                    </a:cubicBezTo>
                    <a:cubicBezTo>
                      <a:pt x="1541" y="891"/>
                      <a:pt x="1541" y="891"/>
                      <a:pt x="1541" y="891"/>
                    </a:cubicBezTo>
                    <a:cubicBezTo>
                      <a:pt x="1541" y="890"/>
                      <a:pt x="1541" y="890"/>
                      <a:pt x="1541" y="890"/>
                    </a:cubicBezTo>
                    <a:cubicBezTo>
                      <a:pt x="1521" y="876"/>
                      <a:pt x="1521" y="876"/>
                      <a:pt x="1521" y="876"/>
                    </a:cubicBezTo>
                    <a:cubicBezTo>
                      <a:pt x="1518" y="859"/>
                      <a:pt x="1518" y="859"/>
                      <a:pt x="1518" y="859"/>
                    </a:cubicBezTo>
                    <a:cubicBezTo>
                      <a:pt x="1523" y="854"/>
                      <a:pt x="1523" y="854"/>
                      <a:pt x="1523" y="854"/>
                    </a:cubicBezTo>
                    <a:cubicBezTo>
                      <a:pt x="1523" y="853"/>
                      <a:pt x="1523" y="853"/>
                      <a:pt x="1523" y="853"/>
                    </a:cubicBezTo>
                    <a:cubicBezTo>
                      <a:pt x="1523" y="853"/>
                      <a:pt x="1523" y="853"/>
                      <a:pt x="1523" y="853"/>
                    </a:cubicBezTo>
                    <a:cubicBezTo>
                      <a:pt x="1523" y="844"/>
                      <a:pt x="1523" y="844"/>
                      <a:pt x="1523" y="844"/>
                    </a:cubicBezTo>
                    <a:cubicBezTo>
                      <a:pt x="1523" y="844"/>
                      <a:pt x="1523" y="844"/>
                      <a:pt x="1523" y="844"/>
                    </a:cubicBezTo>
                    <a:cubicBezTo>
                      <a:pt x="1522" y="844"/>
                      <a:pt x="1522" y="844"/>
                      <a:pt x="1522" y="844"/>
                    </a:cubicBezTo>
                    <a:cubicBezTo>
                      <a:pt x="1509" y="846"/>
                      <a:pt x="1509" y="846"/>
                      <a:pt x="1509" y="846"/>
                    </a:cubicBezTo>
                    <a:cubicBezTo>
                      <a:pt x="1501" y="841"/>
                      <a:pt x="1501" y="841"/>
                      <a:pt x="1501" y="841"/>
                    </a:cubicBezTo>
                    <a:cubicBezTo>
                      <a:pt x="1501" y="841"/>
                      <a:pt x="1501" y="841"/>
                      <a:pt x="1501" y="841"/>
                    </a:cubicBezTo>
                    <a:cubicBezTo>
                      <a:pt x="1500" y="841"/>
                      <a:pt x="1500" y="841"/>
                      <a:pt x="1500" y="841"/>
                    </a:cubicBezTo>
                    <a:cubicBezTo>
                      <a:pt x="1488" y="838"/>
                      <a:pt x="1488" y="838"/>
                      <a:pt x="1488" y="838"/>
                    </a:cubicBezTo>
                    <a:cubicBezTo>
                      <a:pt x="1488" y="834"/>
                      <a:pt x="1488" y="834"/>
                      <a:pt x="1488" y="834"/>
                    </a:cubicBezTo>
                    <a:cubicBezTo>
                      <a:pt x="1496" y="829"/>
                      <a:pt x="1496" y="829"/>
                      <a:pt x="1496" y="829"/>
                    </a:cubicBezTo>
                    <a:cubicBezTo>
                      <a:pt x="1510" y="831"/>
                      <a:pt x="1510" y="831"/>
                      <a:pt x="1510" y="831"/>
                    </a:cubicBezTo>
                    <a:cubicBezTo>
                      <a:pt x="1518" y="836"/>
                      <a:pt x="1518" y="836"/>
                      <a:pt x="1518" y="836"/>
                    </a:cubicBezTo>
                    <a:cubicBezTo>
                      <a:pt x="1518" y="836"/>
                      <a:pt x="1518" y="836"/>
                      <a:pt x="1518" y="836"/>
                    </a:cubicBezTo>
                    <a:cubicBezTo>
                      <a:pt x="1519" y="836"/>
                      <a:pt x="1519" y="836"/>
                      <a:pt x="1519" y="836"/>
                    </a:cubicBezTo>
                    <a:cubicBezTo>
                      <a:pt x="1537" y="821"/>
                      <a:pt x="1537" y="821"/>
                      <a:pt x="1537" y="821"/>
                    </a:cubicBezTo>
                    <a:cubicBezTo>
                      <a:pt x="1537" y="821"/>
                      <a:pt x="1537" y="821"/>
                      <a:pt x="1537" y="821"/>
                    </a:cubicBezTo>
                    <a:cubicBezTo>
                      <a:pt x="1537" y="821"/>
                      <a:pt x="1537" y="821"/>
                      <a:pt x="1537" y="821"/>
                    </a:cubicBezTo>
                    <a:cubicBezTo>
                      <a:pt x="1533" y="813"/>
                      <a:pt x="1533" y="813"/>
                      <a:pt x="1533" y="813"/>
                    </a:cubicBezTo>
                    <a:cubicBezTo>
                      <a:pt x="1533" y="812"/>
                      <a:pt x="1533" y="812"/>
                      <a:pt x="1533" y="812"/>
                    </a:cubicBezTo>
                    <a:cubicBezTo>
                      <a:pt x="1533" y="812"/>
                      <a:pt x="1533" y="812"/>
                      <a:pt x="1533" y="812"/>
                    </a:cubicBezTo>
                    <a:cubicBezTo>
                      <a:pt x="1529" y="811"/>
                      <a:pt x="1529" y="811"/>
                      <a:pt x="1529" y="811"/>
                    </a:cubicBezTo>
                    <a:cubicBezTo>
                      <a:pt x="1514" y="799"/>
                      <a:pt x="1514" y="799"/>
                      <a:pt x="1514" y="799"/>
                    </a:cubicBezTo>
                    <a:cubicBezTo>
                      <a:pt x="1514" y="799"/>
                      <a:pt x="1514" y="799"/>
                      <a:pt x="1514" y="799"/>
                    </a:cubicBezTo>
                    <a:cubicBezTo>
                      <a:pt x="1514" y="799"/>
                      <a:pt x="1514" y="799"/>
                      <a:pt x="1514" y="799"/>
                    </a:cubicBezTo>
                    <a:cubicBezTo>
                      <a:pt x="1491" y="801"/>
                      <a:pt x="1491" y="801"/>
                      <a:pt x="1491" y="801"/>
                    </a:cubicBezTo>
                    <a:cubicBezTo>
                      <a:pt x="1491" y="801"/>
                      <a:pt x="1491" y="801"/>
                      <a:pt x="1491" y="801"/>
                    </a:cubicBezTo>
                    <a:cubicBezTo>
                      <a:pt x="1491" y="801"/>
                      <a:pt x="1491" y="801"/>
                      <a:pt x="1491" y="801"/>
                    </a:cubicBezTo>
                    <a:cubicBezTo>
                      <a:pt x="1481" y="811"/>
                      <a:pt x="1481" y="811"/>
                      <a:pt x="1481" y="811"/>
                    </a:cubicBezTo>
                    <a:cubicBezTo>
                      <a:pt x="1461" y="816"/>
                      <a:pt x="1461" y="816"/>
                      <a:pt x="1461" y="816"/>
                    </a:cubicBezTo>
                    <a:cubicBezTo>
                      <a:pt x="1461" y="816"/>
                      <a:pt x="1461" y="816"/>
                      <a:pt x="1461" y="816"/>
                    </a:cubicBezTo>
                    <a:cubicBezTo>
                      <a:pt x="1461" y="816"/>
                      <a:pt x="1461" y="816"/>
                      <a:pt x="1461" y="816"/>
                    </a:cubicBezTo>
                    <a:cubicBezTo>
                      <a:pt x="1448" y="829"/>
                      <a:pt x="1448" y="829"/>
                      <a:pt x="1448" y="829"/>
                    </a:cubicBezTo>
                    <a:cubicBezTo>
                      <a:pt x="1444" y="830"/>
                      <a:pt x="1444" y="830"/>
                      <a:pt x="1444" y="830"/>
                    </a:cubicBezTo>
                    <a:cubicBezTo>
                      <a:pt x="1444" y="830"/>
                      <a:pt x="1444" y="830"/>
                      <a:pt x="1444" y="830"/>
                    </a:cubicBezTo>
                    <a:cubicBezTo>
                      <a:pt x="1444" y="830"/>
                      <a:pt x="1444" y="830"/>
                      <a:pt x="1444" y="830"/>
                    </a:cubicBezTo>
                    <a:cubicBezTo>
                      <a:pt x="1423" y="851"/>
                      <a:pt x="1423" y="851"/>
                      <a:pt x="1423" y="851"/>
                    </a:cubicBezTo>
                    <a:cubicBezTo>
                      <a:pt x="1423" y="851"/>
                      <a:pt x="1423" y="851"/>
                      <a:pt x="1423" y="851"/>
                    </a:cubicBezTo>
                    <a:cubicBezTo>
                      <a:pt x="1423" y="851"/>
                      <a:pt x="1423" y="851"/>
                      <a:pt x="1423" y="851"/>
                    </a:cubicBezTo>
                    <a:cubicBezTo>
                      <a:pt x="1422" y="858"/>
                      <a:pt x="1422" y="858"/>
                      <a:pt x="1422" y="858"/>
                    </a:cubicBezTo>
                    <a:cubicBezTo>
                      <a:pt x="1413" y="862"/>
                      <a:pt x="1413" y="862"/>
                      <a:pt x="1413" y="862"/>
                    </a:cubicBezTo>
                    <a:cubicBezTo>
                      <a:pt x="1413" y="862"/>
                      <a:pt x="1413" y="862"/>
                      <a:pt x="1413" y="862"/>
                    </a:cubicBezTo>
                    <a:cubicBezTo>
                      <a:pt x="1413" y="862"/>
                      <a:pt x="1413" y="862"/>
                      <a:pt x="1413" y="862"/>
                    </a:cubicBezTo>
                    <a:cubicBezTo>
                      <a:pt x="1402" y="873"/>
                      <a:pt x="1402" y="873"/>
                      <a:pt x="1402" y="873"/>
                    </a:cubicBezTo>
                    <a:cubicBezTo>
                      <a:pt x="1398" y="872"/>
                      <a:pt x="1398" y="872"/>
                      <a:pt x="1398" y="872"/>
                    </a:cubicBezTo>
                    <a:cubicBezTo>
                      <a:pt x="1402" y="854"/>
                      <a:pt x="1402" y="854"/>
                      <a:pt x="1402" y="854"/>
                    </a:cubicBezTo>
                    <a:cubicBezTo>
                      <a:pt x="1418" y="843"/>
                      <a:pt x="1418" y="843"/>
                      <a:pt x="1418" y="843"/>
                    </a:cubicBezTo>
                    <a:cubicBezTo>
                      <a:pt x="1418" y="843"/>
                      <a:pt x="1418" y="843"/>
                      <a:pt x="1418" y="843"/>
                    </a:cubicBezTo>
                    <a:cubicBezTo>
                      <a:pt x="1418" y="843"/>
                      <a:pt x="1418" y="843"/>
                      <a:pt x="1418" y="843"/>
                    </a:cubicBezTo>
                    <a:cubicBezTo>
                      <a:pt x="1422" y="836"/>
                      <a:pt x="1422" y="836"/>
                      <a:pt x="1422" y="836"/>
                    </a:cubicBezTo>
                    <a:cubicBezTo>
                      <a:pt x="1435" y="825"/>
                      <a:pt x="1435" y="825"/>
                      <a:pt x="1435" y="825"/>
                    </a:cubicBezTo>
                    <a:cubicBezTo>
                      <a:pt x="1435" y="825"/>
                      <a:pt x="1435" y="825"/>
                      <a:pt x="1435" y="825"/>
                    </a:cubicBezTo>
                    <a:cubicBezTo>
                      <a:pt x="1435" y="825"/>
                      <a:pt x="1435" y="825"/>
                      <a:pt x="1435" y="825"/>
                    </a:cubicBezTo>
                    <a:cubicBezTo>
                      <a:pt x="1447" y="806"/>
                      <a:pt x="1447" y="806"/>
                      <a:pt x="1447" y="806"/>
                    </a:cubicBezTo>
                    <a:cubicBezTo>
                      <a:pt x="1473" y="802"/>
                      <a:pt x="1473" y="802"/>
                      <a:pt x="1473" y="802"/>
                    </a:cubicBezTo>
                    <a:cubicBezTo>
                      <a:pt x="1473" y="802"/>
                      <a:pt x="1473" y="802"/>
                      <a:pt x="1473" y="802"/>
                    </a:cubicBezTo>
                    <a:cubicBezTo>
                      <a:pt x="1473" y="801"/>
                      <a:pt x="1473" y="801"/>
                      <a:pt x="1473" y="801"/>
                    </a:cubicBezTo>
                    <a:cubicBezTo>
                      <a:pt x="1474" y="792"/>
                      <a:pt x="1474" y="792"/>
                      <a:pt x="1474" y="792"/>
                    </a:cubicBezTo>
                    <a:cubicBezTo>
                      <a:pt x="1483" y="787"/>
                      <a:pt x="1483" y="787"/>
                      <a:pt x="1483" y="787"/>
                    </a:cubicBezTo>
                    <a:cubicBezTo>
                      <a:pt x="1483" y="787"/>
                      <a:pt x="1483" y="787"/>
                      <a:pt x="1483" y="787"/>
                    </a:cubicBezTo>
                    <a:cubicBezTo>
                      <a:pt x="1483" y="787"/>
                      <a:pt x="1483" y="787"/>
                      <a:pt x="1483" y="787"/>
                    </a:cubicBezTo>
                    <a:cubicBezTo>
                      <a:pt x="1495" y="774"/>
                      <a:pt x="1495" y="774"/>
                      <a:pt x="1495" y="774"/>
                    </a:cubicBezTo>
                    <a:cubicBezTo>
                      <a:pt x="1508" y="775"/>
                      <a:pt x="1508" y="775"/>
                      <a:pt x="1508" y="775"/>
                    </a:cubicBezTo>
                    <a:cubicBezTo>
                      <a:pt x="1510" y="777"/>
                      <a:pt x="1510" y="777"/>
                      <a:pt x="1510" y="777"/>
                    </a:cubicBezTo>
                    <a:cubicBezTo>
                      <a:pt x="1511" y="777"/>
                      <a:pt x="1511" y="777"/>
                      <a:pt x="1511" y="777"/>
                    </a:cubicBezTo>
                    <a:cubicBezTo>
                      <a:pt x="1511" y="777"/>
                      <a:pt x="1511" y="777"/>
                      <a:pt x="1511" y="777"/>
                    </a:cubicBezTo>
                    <a:cubicBezTo>
                      <a:pt x="1541" y="775"/>
                      <a:pt x="1541" y="775"/>
                      <a:pt x="1541" y="775"/>
                    </a:cubicBezTo>
                    <a:cubicBezTo>
                      <a:pt x="1557" y="771"/>
                      <a:pt x="1557" y="771"/>
                      <a:pt x="1557" y="771"/>
                    </a:cubicBezTo>
                    <a:cubicBezTo>
                      <a:pt x="1568" y="776"/>
                      <a:pt x="1568" y="776"/>
                      <a:pt x="1568" y="776"/>
                    </a:cubicBezTo>
                    <a:cubicBezTo>
                      <a:pt x="1568" y="777"/>
                      <a:pt x="1568" y="777"/>
                      <a:pt x="1568" y="777"/>
                    </a:cubicBezTo>
                    <a:cubicBezTo>
                      <a:pt x="1568" y="777"/>
                      <a:pt x="1568" y="777"/>
                      <a:pt x="1568" y="777"/>
                    </a:cubicBezTo>
                    <a:cubicBezTo>
                      <a:pt x="1586" y="774"/>
                      <a:pt x="1586" y="774"/>
                      <a:pt x="1586" y="774"/>
                    </a:cubicBezTo>
                    <a:cubicBezTo>
                      <a:pt x="1598" y="777"/>
                      <a:pt x="1598" y="777"/>
                      <a:pt x="1598" y="777"/>
                    </a:cubicBezTo>
                    <a:cubicBezTo>
                      <a:pt x="1598" y="777"/>
                      <a:pt x="1598" y="777"/>
                      <a:pt x="1598" y="777"/>
                    </a:cubicBezTo>
                    <a:cubicBezTo>
                      <a:pt x="1598" y="777"/>
                      <a:pt x="1598" y="777"/>
                      <a:pt x="1598" y="777"/>
                    </a:cubicBezTo>
                    <a:cubicBezTo>
                      <a:pt x="1619" y="777"/>
                      <a:pt x="1619" y="777"/>
                      <a:pt x="1619" y="777"/>
                    </a:cubicBezTo>
                    <a:cubicBezTo>
                      <a:pt x="1619" y="777"/>
                      <a:pt x="1619" y="777"/>
                      <a:pt x="1619" y="777"/>
                    </a:cubicBezTo>
                    <a:cubicBezTo>
                      <a:pt x="1619" y="776"/>
                      <a:pt x="1619" y="776"/>
                      <a:pt x="1619" y="776"/>
                    </a:cubicBezTo>
                    <a:cubicBezTo>
                      <a:pt x="1633" y="769"/>
                      <a:pt x="1633" y="769"/>
                      <a:pt x="1633" y="769"/>
                    </a:cubicBezTo>
                    <a:cubicBezTo>
                      <a:pt x="1634" y="769"/>
                      <a:pt x="1634" y="769"/>
                      <a:pt x="1634" y="769"/>
                    </a:cubicBezTo>
                    <a:cubicBezTo>
                      <a:pt x="1634" y="769"/>
                      <a:pt x="1634" y="769"/>
                      <a:pt x="1634" y="769"/>
                    </a:cubicBezTo>
                    <a:cubicBezTo>
                      <a:pt x="1647" y="746"/>
                      <a:pt x="1647" y="746"/>
                      <a:pt x="1647" y="746"/>
                    </a:cubicBezTo>
                    <a:cubicBezTo>
                      <a:pt x="1661" y="739"/>
                      <a:pt x="1661" y="739"/>
                      <a:pt x="1661" y="739"/>
                    </a:cubicBezTo>
                    <a:cubicBezTo>
                      <a:pt x="1685" y="734"/>
                      <a:pt x="1685" y="734"/>
                      <a:pt x="1685" y="734"/>
                    </a:cubicBezTo>
                    <a:cubicBezTo>
                      <a:pt x="1685" y="734"/>
                      <a:pt x="1685" y="734"/>
                      <a:pt x="1685" y="734"/>
                    </a:cubicBezTo>
                    <a:cubicBezTo>
                      <a:pt x="1685" y="734"/>
                      <a:pt x="1685" y="734"/>
                      <a:pt x="1685" y="734"/>
                    </a:cubicBezTo>
                    <a:cubicBezTo>
                      <a:pt x="1701" y="722"/>
                      <a:pt x="1701" y="722"/>
                      <a:pt x="1701" y="722"/>
                    </a:cubicBezTo>
                    <a:cubicBezTo>
                      <a:pt x="1705" y="721"/>
                      <a:pt x="1705" y="721"/>
                      <a:pt x="1705" y="721"/>
                    </a:cubicBezTo>
                    <a:cubicBezTo>
                      <a:pt x="1705" y="721"/>
                      <a:pt x="1705" y="721"/>
                      <a:pt x="1705" y="721"/>
                    </a:cubicBezTo>
                    <a:cubicBezTo>
                      <a:pt x="1705" y="721"/>
                      <a:pt x="1705" y="721"/>
                      <a:pt x="1705" y="721"/>
                    </a:cubicBezTo>
                    <a:cubicBezTo>
                      <a:pt x="1709" y="713"/>
                      <a:pt x="1709" y="713"/>
                      <a:pt x="1709" y="713"/>
                    </a:cubicBezTo>
                    <a:cubicBezTo>
                      <a:pt x="1709" y="712"/>
                      <a:pt x="1709" y="712"/>
                      <a:pt x="1709" y="712"/>
                    </a:cubicBezTo>
                    <a:cubicBezTo>
                      <a:pt x="1709" y="712"/>
                      <a:pt x="1709" y="712"/>
                      <a:pt x="1709" y="712"/>
                    </a:cubicBezTo>
                    <a:cubicBezTo>
                      <a:pt x="1701" y="698"/>
                      <a:pt x="1701" y="698"/>
                      <a:pt x="1701" y="698"/>
                    </a:cubicBezTo>
                    <a:cubicBezTo>
                      <a:pt x="1708" y="688"/>
                      <a:pt x="1708" y="688"/>
                      <a:pt x="1708" y="688"/>
                    </a:cubicBezTo>
                    <a:cubicBezTo>
                      <a:pt x="1708" y="688"/>
                      <a:pt x="1708" y="688"/>
                      <a:pt x="1708" y="688"/>
                    </a:cubicBezTo>
                    <a:cubicBezTo>
                      <a:pt x="1708" y="688"/>
                      <a:pt x="1708" y="688"/>
                      <a:pt x="1708" y="688"/>
                    </a:cubicBezTo>
                    <a:cubicBezTo>
                      <a:pt x="1703" y="670"/>
                      <a:pt x="1703" y="670"/>
                      <a:pt x="1703" y="670"/>
                    </a:cubicBezTo>
                    <a:cubicBezTo>
                      <a:pt x="1703" y="670"/>
                      <a:pt x="1703" y="670"/>
                      <a:pt x="1703" y="670"/>
                    </a:cubicBezTo>
                    <a:cubicBezTo>
                      <a:pt x="1703" y="670"/>
                      <a:pt x="1703" y="670"/>
                      <a:pt x="1703" y="670"/>
                    </a:cubicBezTo>
                    <a:cubicBezTo>
                      <a:pt x="1686" y="664"/>
                      <a:pt x="1686" y="664"/>
                      <a:pt x="1686" y="664"/>
                    </a:cubicBezTo>
                    <a:cubicBezTo>
                      <a:pt x="1685" y="663"/>
                      <a:pt x="1685" y="663"/>
                      <a:pt x="1685" y="663"/>
                    </a:cubicBezTo>
                    <a:cubicBezTo>
                      <a:pt x="1685" y="664"/>
                      <a:pt x="1685" y="664"/>
                      <a:pt x="1685" y="664"/>
                    </a:cubicBezTo>
                    <a:cubicBezTo>
                      <a:pt x="1673" y="671"/>
                      <a:pt x="1673" y="671"/>
                      <a:pt x="1673" y="671"/>
                    </a:cubicBezTo>
                    <a:cubicBezTo>
                      <a:pt x="1672" y="667"/>
                      <a:pt x="1672" y="667"/>
                      <a:pt x="1672" y="667"/>
                    </a:cubicBezTo>
                    <a:cubicBezTo>
                      <a:pt x="1675" y="653"/>
                      <a:pt x="1675" y="653"/>
                      <a:pt x="1675" y="653"/>
                    </a:cubicBezTo>
                    <a:cubicBezTo>
                      <a:pt x="1676" y="653"/>
                      <a:pt x="1676" y="653"/>
                      <a:pt x="1676" y="653"/>
                    </a:cubicBezTo>
                    <a:cubicBezTo>
                      <a:pt x="1675" y="653"/>
                      <a:pt x="1675" y="653"/>
                      <a:pt x="1675" y="653"/>
                    </a:cubicBezTo>
                    <a:cubicBezTo>
                      <a:pt x="1664" y="652"/>
                      <a:pt x="1664" y="652"/>
                      <a:pt x="1664" y="652"/>
                    </a:cubicBezTo>
                    <a:cubicBezTo>
                      <a:pt x="1664" y="652"/>
                      <a:pt x="1664" y="652"/>
                      <a:pt x="1664" y="652"/>
                    </a:cubicBezTo>
                    <a:cubicBezTo>
                      <a:pt x="1663" y="652"/>
                      <a:pt x="1663" y="652"/>
                      <a:pt x="1663" y="652"/>
                    </a:cubicBezTo>
                    <a:cubicBezTo>
                      <a:pt x="1645" y="662"/>
                      <a:pt x="1645" y="662"/>
                      <a:pt x="1645" y="662"/>
                    </a:cubicBezTo>
                    <a:cubicBezTo>
                      <a:pt x="1645" y="662"/>
                      <a:pt x="1645" y="662"/>
                      <a:pt x="1645" y="662"/>
                    </a:cubicBezTo>
                    <a:cubicBezTo>
                      <a:pt x="1645" y="662"/>
                      <a:pt x="1645" y="662"/>
                      <a:pt x="1645" y="662"/>
                    </a:cubicBezTo>
                    <a:cubicBezTo>
                      <a:pt x="1643" y="666"/>
                      <a:pt x="1643" y="666"/>
                      <a:pt x="1643" y="666"/>
                    </a:cubicBezTo>
                    <a:cubicBezTo>
                      <a:pt x="1638" y="666"/>
                      <a:pt x="1638" y="666"/>
                      <a:pt x="1638" y="666"/>
                    </a:cubicBezTo>
                    <a:cubicBezTo>
                      <a:pt x="1638" y="666"/>
                      <a:pt x="1638" y="666"/>
                      <a:pt x="1638" y="666"/>
                    </a:cubicBezTo>
                    <a:cubicBezTo>
                      <a:pt x="1638" y="666"/>
                      <a:pt x="1638" y="666"/>
                      <a:pt x="1638" y="666"/>
                    </a:cubicBezTo>
                    <a:cubicBezTo>
                      <a:pt x="1622" y="679"/>
                      <a:pt x="1622" y="679"/>
                      <a:pt x="1622" y="679"/>
                    </a:cubicBezTo>
                    <a:cubicBezTo>
                      <a:pt x="1613" y="678"/>
                      <a:pt x="1613" y="678"/>
                      <a:pt x="1613" y="678"/>
                    </a:cubicBezTo>
                    <a:cubicBezTo>
                      <a:pt x="1610" y="667"/>
                      <a:pt x="1610" y="667"/>
                      <a:pt x="1610" y="667"/>
                    </a:cubicBezTo>
                    <a:cubicBezTo>
                      <a:pt x="1618" y="669"/>
                      <a:pt x="1618" y="669"/>
                      <a:pt x="1618" y="669"/>
                    </a:cubicBezTo>
                    <a:cubicBezTo>
                      <a:pt x="1618" y="669"/>
                      <a:pt x="1618" y="669"/>
                      <a:pt x="1618" y="669"/>
                    </a:cubicBezTo>
                    <a:cubicBezTo>
                      <a:pt x="1618" y="669"/>
                      <a:pt x="1618" y="669"/>
                      <a:pt x="1618" y="669"/>
                    </a:cubicBezTo>
                    <a:cubicBezTo>
                      <a:pt x="1632" y="662"/>
                      <a:pt x="1632" y="662"/>
                      <a:pt x="1632" y="662"/>
                    </a:cubicBezTo>
                    <a:cubicBezTo>
                      <a:pt x="1654" y="649"/>
                      <a:pt x="1654" y="649"/>
                      <a:pt x="1654" y="649"/>
                    </a:cubicBezTo>
                    <a:cubicBezTo>
                      <a:pt x="1674" y="643"/>
                      <a:pt x="1674" y="643"/>
                      <a:pt x="1674" y="643"/>
                    </a:cubicBezTo>
                    <a:cubicBezTo>
                      <a:pt x="1674" y="643"/>
                      <a:pt x="1674" y="643"/>
                      <a:pt x="1674" y="643"/>
                    </a:cubicBezTo>
                    <a:cubicBezTo>
                      <a:pt x="1675" y="643"/>
                      <a:pt x="1675" y="643"/>
                      <a:pt x="1675" y="643"/>
                    </a:cubicBezTo>
                    <a:cubicBezTo>
                      <a:pt x="1676" y="635"/>
                      <a:pt x="1676" y="635"/>
                      <a:pt x="1676" y="635"/>
                    </a:cubicBezTo>
                    <a:cubicBezTo>
                      <a:pt x="1677" y="635"/>
                      <a:pt x="1677" y="635"/>
                      <a:pt x="1677" y="635"/>
                    </a:cubicBezTo>
                    <a:cubicBezTo>
                      <a:pt x="1676" y="635"/>
                      <a:pt x="1676" y="635"/>
                      <a:pt x="1676" y="635"/>
                    </a:cubicBezTo>
                    <a:cubicBezTo>
                      <a:pt x="1660" y="631"/>
                      <a:pt x="1660" y="631"/>
                      <a:pt x="1660" y="631"/>
                    </a:cubicBezTo>
                    <a:cubicBezTo>
                      <a:pt x="1652" y="625"/>
                      <a:pt x="1652" y="625"/>
                      <a:pt x="1652" y="625"/>
                    </a:cubicBezTo>
                    <a:cubicBezTo>
                      <a:pt x="1652" y="625"/>
                      <a:pt x="1652" y="625"/>
                      <a:pt x="1652" y="625"/>
                    </a:cubicBezTo>
                    <a:cubicBezTo>
                      <a:pt x="1651" y="625"/>
                      <a:pt x="1651" y="625"/>
                      <a:pt x="1651" y="625"/>
                    </a:cubicBezTo>
                    <a:cubicBezTo>
                      <a:pt x="1636" y="620"/>
                      <a:pt x="1636" y="620"/>
                      <a:pt x="1636" y="620"/>
                    </a:cubicBezTo>
                    <a:cubicBezTo>
                      <a:pt x="1636" y="620"/>
                      <a:pt x="1636" y="620"/>
                      <a:pt x="1636" y="620"/>
                    </a:cubicBezTo>
                    <a:cubicBezTo>
                      <a:pt x="1636" y="620"/>
                      <a:pt x="1636" y="620"/>
                      <a:pt x="1636" y="620"/>
                    </a:cubicBezTo>
                    <a:cubicBezTo>
                      <a:pt x="1628" y="622"/>
                      <a:pt x="1628" y="622"/>
                      <a:pt x="1628" y="622"/>
                    </a:cubicBezTo>
                    <a:cubicBezTo>
                      <a:pt x="1617" y="615"/>
                      <a:pt x="1617" y="615"/>
                      <a:pt x="1617" y="615"/>
                    </a:cubicBezTo>
                    <a:cubicBezTo>
                      <a:pt x="1616" y="607"/>
                      <a:pt x="1616" y="607"/>
                      <a:pt x="1616" y="607"/>
                    </a:cubicBezTo>
                    <a:cubicBezTo>
                      <a:pt x="1616" y="607"/>
                      <a:pt x="1616" y="607"/>
                      <a:pt x="1616" y="607"/>
                    </a:cubicBezTo>
                    <a:cubicBezTo>
                      <a:pt x="1616" y="607"/>
                      <a:pt x="1616" y="607"/>
                      <a:pt x="1616" y="607"/>
                    </a:cubicBezTo>
                    <a:cubicBezTo>
                      <a:pt x="1606" y="592"/>
                      <a:pt x="1606" y="592"/>
                      <a:pt x="1606" y="592"/>
                    </a:cubicBezTo>
                    <a:cubicBezTo>
                      <a:pt x="1606" y="592"/>
                      <a:pt x="1606" y="592"/>
                      <a:pt x="1606" y="592"/>
                    </a:cubicBezTo>
                    <a:cubicBezTo>
                      <a:pt x="1606" y="592"/>
                      <a:pt x="1606" y="592"/>
                      <a:pt x="1606" y="592"/>
                    </a:cubicBezTo>
                    <a:cubicBezTo>
                      <a:pt x="1598" y="588"/>
                      <a:pt x="1598" y="588"/>
                      <a:pt x="1598" y="588"/>
                    </a:cubicBezTo>
                    <a:cubicBezTo>
                      <a:pt x="1597" y="585"/>
                      <a:pt x="1597" y="585"/>
                      <a:pt x="1597" y="585"/>
                    </a:cubicBezTo>
                    <a:cubicBezTo>
                      <a:pt x="1597" y="585"/>
                      <a:pt x="1597" y="585"/>
                      <a:pt x="1597" y="585"/>
                    </a:cubicBezTo>
                    <a:cubicBezTo>
                      <a:pt x="1596" y="585"/>
                      <a:pt x="1596" y="585"/>
                      <a:pt x="1596" y="585"/>
                    </a:cubicBezTo>
                    <a:cubicBezTo>
                      <a:pt x="1585" y="580"/>
                      <a:pt x="1585" y="580"/>
                      <a:pt x="1585" y="580"/>
                    </a:cubicBezTo>
                    <a:cubicBezTo>
                      <a:pt x="1584" y="565"/>
                      <a:pt x="1584" y="565"/>
                      <a:pt x="1584" y="565"/>
                    </a:cubicBezTo>
                    <a:cubicBezTo>
                      <a:pt x="1594" y="559"/>
                      <a:pt x="1594" y="559"/>
                      <a:pt x="1594" y="559"/>
                    </a:cubicBezTo>
                    <a:cubicBezTo>
                      <a:pt x="1594" y="559"/>
                      <a:pt x="1594" y="559"/>
                      <a:pt x="1594" y="559"/>
                    </a:cubicBezTo>
                    <a:cubicBezTo>
                      <a:pt x="1594" y="559"/>
                      <a:pt x="1594" y="559"/>
                      <a:pt x="1594" y="559"/>
                    </a:cubicBezTo>
                    <a:cubicBezTo>
                      <a:pt x="1592" y="551"/>
                      <a:pt x="1592" y="551"/>
                      <a:pt x="1592" y="551"/>
                    </a:cubicBezTo>
                    <a:cubicBezTo>
                      <a:pt x="1592" y="551"/>
                      <a:pt x="1592" y="551"/>
                      <a:pt x="1592" y="551"/>
                    </a:cubicBezTo>
                    <a:cubicBezTo>
                      <a:pt x="1592" y="551"/>
                      <a:pt x="1592" y="551"/>
                      <a:pt x="1592" y="551"/>
                    </a:cubicBezTo>
                    <a:cubicBezTo>
                      <a:pt x="1583" y="548"/>
                      <a:pt x="1583" y="548"/>
                      <a:pt x="1583" y="548"/>
                    </a:cubicBezTo>
                    <a:cubicBezTo>
                      <a:pt x="1580" y="528"/>
                      <a:pt x="1580" y="528"/>
                      <a:pt x="1580" y="528"/>
                    </a:cubicBezTo>
                    <a:cubicBezTo>
                      <a:pt x="1580" y="527"/>
                      <a:pt x="1580" y="527"/>
                      <a:pt x="1580" y="527"/>
                    </a:cubicBezTo>
                    <a:cubicBezTo>
                      <a:pt x="1579" y="527"/>
                      <a:pt x="1579" y="527"/>
                      <a:pt x="1579" y="527"/>
                    </a:cubicBezTo>
                    <a:cubicBezTo>
                      <a:pt x="1566" y="517"/>
                      <a:pt x="1566" y="517"/>
                      <a:pt x="1566" y="517"/>
                    </a:cubicBezTo>
                    <a:cubicBezTo>
                      <a:pt x="1568" y="505"/>
                      <a:pt x="1568" y="505"/>
                      <a:pt x="1568" y="505"/>
                    </a:cubicBezTo>
                    <a:cubicBezTo>
                      <a:pt x="1568" y="505"/>
                      <a:pt x="1568" y="505"/>
                      <a:pt x="1568" y="505"/>
                    </a:cubicBezTo>
                    <a:cubicBezTo>
                      <a:pt x="1568" y="505"/>
                      <a:pt x="1568" y="505"/>
                      <a:pt x="1568" y="505"/>
                    </a:cubicBezTo>
                    <a:cubicBezTo>
                      <a:pt x="1558" y="500"/>
                      <a:pt x="1558" y="500"/>
                      <a:pt x="1558" y="500"/>
                    </a:cubicBezTo>
                    <a:cubicBezTo>
                      <a:pt x="1558" y="482"/>
                      <a:pt x="1558" y="482"/>
                      <a:pt x="1558" y="482"/>
                    </a:cubicBezTo>
                    <a:cubicBezTo>
                      <a:pt x="1558" y="482"/>
                      <a:pt x="1558" y="482"/>
                      <a:pt x="1558" y="482"/>
                    </a:cubicBezTo>
                    <a:cubicBezTo>
                      <a:pt x="1557" y="482"/>
                      <a:pt x="1557" y="482"/>
                      <a:pt x="1557" y="482"/>
                    </a:cubicBezTo>
                    <a:cubicBezTo>
                      <a:pt x="1550" y="482"/>
                      <a:pt x="1550" y="482"/>
                      <a:pt x="1550" y="482"/>
                    </a:cubicBezTo>
                    <a:cubicBezTo>
                      <a:pt x="1545" y="460"/>
                      <a:pt x="1545" y="460"/>
                      <a:pt x="1545" y="460"/>
                    </a:cubicBezTo>
                    <a:cubicBezTo>
                      <a:pt x="1545" y="460"/>
                      <a:pt x="1545" y="460"/>
                      <a:pt x="1545" y="460"/>
                    </a:cubicBezTo>
                    <a:cubicBezTo>
                      <a:pt x="1545" y="460"/>
                      <a:pt x="1545" y="460"/>
                      <a:pt x="1545" y="460"/>
                    </a:cubicBezTo>
                    <a:cubicBezTo>
                      <a:pt x="1536" y="452"/>
                      <a:pt x="1536" y="452"/>
                      <a:pt x="1536" y="452"/>
                    </a:cubicBezTo>
                    <a:cubicBezTo>
                      <a:pt x="1532" y="435"/>
                      <a:pt x="1532" y="435"/>
                      <a:pt x="1532" y="435"/>
                    </a:cubicBezTo>
                    <a:cubicBezTo>
                      <a:pt x="1532" y="435"/>
                      <a:pt x="1532" y="435"/>
                      <a:pt x="1532" y="435"/>
                    </a:cubicBezTo>
                    <a:cubicBezTo>
                      <a:pt x="1532" y="435"/>
                      <a:pt x="1532" y="435"/>
                      <a:pt x="1532" y="435"/>
                    </a:cubicBezTo>
                    <a:cubicBezTo>
                      <a:pt x="1525" y="432"/>
                      <a:pt x="1525" y="432"/>
                      <a:pt x="1525" y="432"/>
                    </a:cubicBezTo>
                    <a:cubicBezTo>
                      <a:pt x="1525" y="432"/>
                      <a:pt x="1525" y="432"/>
                      <a:pt x="1525" y="432"/>
                    </a:cubicBezTo>
                    <a:cubicBezTo>
                      <a:pt x="1525" y="432"/>
                      <a:pt x="1525" y="432"/>
                      <a:pt x="1525" y="432"/>
                    </a:cubicBezTo>
                    <a:cubicBezTo>
                      <a:pt x="1518" y="443"/>
                      <a:pt x="1518" y="443"/>
                      <a:pt x="1518" y="443"/>
                    </a:cubicBezTo>
                    <a:cubicBezTo>
                      <a:pt x="1518" y="443"/>
                      <a:pt x="1518" y="443"/>
                      <a:pt x="1518" y="443"/>
                    </a:cubicBezTo>
                    <a:cubicBezTo>
                      <a:pt x="1518" y="443"/>
                      <a:pt x="1518" y="443"/>
                      <a:pt x="1518" y="443"/>
                    </a:cubicBezTo>
                    <a:cubicBezTo>
                      <a:pt x="1518" y="451"/>
                      <a:pt x="1518" y="451"/>
                      <a:pt x="1518" y="451"/>
                    </a:cubicBezTo>
                    <a:cubicBezTo>
                      <a:pt x="1511" y="456"/>
                      <a:pt x="1511" y="456"/>
                      <a:pt x="1511" y="456"/>
                    </a:cubicBezTo>
                    <a:cubicBezTo>
                      <a:pt x="1510" y="457"/>
                      <a:pt x="1510" y="457"/>
                      <a:pt x="1510" y="457"/>
                    </a:cubicBezTo>
                    <a:cubicBezTo>
                      <a:pt x="1510" y="457"/>
                      <a:pt x="1510" y="457"/>
                      <a:pt x="1510" y="457"/>
                    </a:cubicBezTo>
                    <a:cubicBezTo>
                      <a:pt x="1512" y="472"/>
                      <a:pt x="1512" y="472"/>
                      <a:pt x="1512" y="472"/>
                    </a:cubicBezTo>
                    <a:cubicBezTo>
                      <a:pt x="1503" y="493"/>
                      <a:pt x="1503" y="493"/>
                      <a:pt x="1503" y="493"/>
                    </a:cubicBezTo>
                    <a:cubicBezTo>
                      <a:pt x="1498" y="498"/>
                      <a:pt x="1498" y="498"/>
                      <a:pt x="1498" y="498"/>
                    </a:cubicBezTo>
                    <a:cubicBezTo>
                      <a:pt x="1497" y="494"/>
                      <a:pt x="1497" y="494"/>
                      <a:pt x="1497" y="494"/>
                    </a:cubicBezTo>
                    <a:cubicBezTo>
                      <a:pt x="1497" y="493"/>
                      <a:pt x="1497" y="493"/>
                      <a:pt x="1497" y="493"/>
                    </a:cubicBezTo>
                    <a:cubicBezTo>
                      <a:pt x="1497" y="493"/>
                      <a:pt x="1497" y="493"/>
                      <a:pt x="1497" y="493"/>
                    </a:cubicBezTo>
                    <a:cubicBezTo>
                      <a:pt x="1491" y="492"/>
                      <a:pt x="1491" y="492"/>
                      <a:pt x="1491" y="492"/>
                    </a:cubicBezTo>
                    <a:cubicBezTo>
                      <a:pt x="1491" y="492"/>
                      <a:pt x="1491" y="492"/>
                      <a:pt x="1491" y="492"/>
                    </a:cubicBezTo>
                    <a:cubicBezTo>
                      <a:pt x="1491" y="492"/>
                      <a:pt x="1491" y="492"/>
                      <a:pt x="1491" y="492"/>
                    </a:cubicBezTo>
                    <a:cubicBezTo>
                      <a:pt x="1483" y="494"/>
                      <a:pt x="1483" y="494"/>
                      <a:pt x="1483" y="494"/>
                    </a:cubicBezTo>
                    <a:cubicBezTo>
                      <a:pt x="1483" y="494"/>
                      <a:pt x="1483" y="494"/>
                      <a:pt x="1483" y="494"/>
                    </a:cubicBezTo>
                    <a:cubicBezTo>
                      <a:pt x="1483" y="495"/>
                      <a:pt x="1483" y="495"/>
                      <a:pt x="1483" y="495"/>
                    </a:cubicBezTo>
                    <a:cubicBezTo>
                      <a:pt x="1483" y="504"/>
                      <a:pt x="1483" y="504"/>
                      <a:pt x="1483" y="504"/>
                    </a:cubicBezTo>
                    <a:cubicBezTo>
                      <a:pt x="1474" y="509"/>
                      <a:pt x="1474" y="509"/>
                      <a:pt x="1474" y="509"/>
                    </a:cubicBezTo>
                    <a:cubicBezTo>
                      <a:pt x="1473" y="509"/>
                      <a:pt x="1473" y="509"/>
                      <a:pt x="1473" y="509"/>
                    </a:cubicBezTo>
                    <a:cubicBezTo>
                      <a:pt x="1473" y="509"/>
                      <a:pt x="1473" y="509"/>
                      <a:pt x="1473" y="509"/>
                    </a:cubicBezTo>
                    <a:cubicBezTo>
                      <a:pt x="1467" y="516"/>
                      <a:pt x="1467" y="516"/>
                      <a:pt x="1467" y="516"/>
                    </a:cubicBezTo>
                    <a:cubicBezTo>
                      <a:pt x="1458" y="510"/>
                      <a:pt x="1458" y="510"/>
                      <a:pt x="1458" y="510"/>
                    </a:cubicBezTo>
                    <a:cubicBezTo>
                      <a:pt x="1458" y="502"/>
                      <a:pt x="1458" y="502"/>
                      <a:pt x="1458" y="502"/>
                    </a:cubicBezTo>
                    <a:cubicBezTo>
                      <a:pt x="1458" y="501"/>
                      <a:pt x="1458" y="501"/>
                      <a:pt x="1458" y="501"/>
                    </a:cubicBezTo>
                    <a:cubicBezTo>
                      <a:pt x="1458" y="501"/>
                      <a:pt x="1458" y="501"/>
                      <a:pt x="1458" y="501"/>
                    </a:cubicBezTo>
                    <a:cubicBezTo>
                      <a:pt x="1440" y="484"/>
                      <a:pt x="1440" y="484"/>
                      <a:pt x="1440" y="484"/>
                    </a:cubicBezTo>
                    <a:cubicBezTo>
                      <a:pt x="1440" y="484"/>
                      <a:pt x="1440" y="484"/>
                      <a:pt x="1440" y="484"/>
                    </a:cubicBezTo>
                    <a:cubicBezTo>
                      <a:pt x="1439" y="484"/>
                      <a:pt x="1439" y="484"/>
                      <a:pt x="1439" y="484"/>
                    </a:cubicBezTo>
                    <a:cubicBezTo>
                      <a:pt x="1429" y="493"/>
                      <a:pt x="1429" y="493"/>
                      <a:pt x="1429" y="493"/>
                    </a:cubicBezTo>
                    <a:cubicBezTo>
                      <a:pt x="1418" y="496"/>
                      <a:pt x="1418" y="496"/>
                      <a:pt x="1418" y="496"/>
                    </a:cubicBezTo>
                    <a:cubicBezTo>
                      <a:pt x="1417" y="493"/>
                      <a:pt x="1417" y="493"/>
                      <a:pt x="1417" y="493"/>
                    </a:cubicBezTo>
                    <a:cubicBezTo>
                      <a:pt x="1430" y="485"/>
                      <a:pt x="1430" y="485"/>
                      <a:pt x="1430" y="485"/>
                    </a:cubicBezTo>
                    <a:cubicBezTo>
                      <a:pt x="1430" y="485"/>
                      <a:pt x="1430" y="485"/>
                      <a:pt x="1430" y="485"/>
                    </a:cubicBezTo>
                    <a:cubicBezTo>
                      <a:pt x="1430" y="485"/>
                      <a:pt x="1430" y="485"/>
                      <a:pt x="1430" y="485"/>
                    </a:cubicBezTo>
                    <a:cubicBezTo>
                      <a:pt x="1434" y="479"/>
                      <a:pt x="1434" y="479"/>
                      <a:pt x="1434" y="479"/>
                    </a:cubicBezTo>
                    <a:cubicBezTo>
                      <a:pt x="1435" y="478"/>
                      <a:pt x="1435" y="478"/>
                      <a:pt x="1435" y="478"/>
                    </a:cubicBezTo>
                    <a:cubicBezTo>
                      <a:pt x="1434" y="478"/>
                      <a:pt x="1434" y="478"/>
                      <a:pt x="1434" y="478"/>
                    </a:cubicBezTo>
                    <a:cubicBezTo>
                      <a:pt x="1428" y="474"/>
                      <a:pt x="1428" y="474"/>
                      <a:pt x="1428" y="474"/>
                    </a:cubicBezTo>
                    <a:cubicBezTo>
                      <a:pt x="1428" y="474"/>
                      <a:pt x="1428" y="474"/>
                      <a:pt x="1428" y="474"/>
                    </a:cubicBezTo>
                    <a:cubicBezTo>
                      <a:pt x="1428" y="474"/>
                      <a:pt x="1428" y="474"/>
                      <a:pt x="1428" y="474"/>
                    </a:cubicBezTo>
                    <a:cubicBezTo>
                      <a:pt x="1422" y="474"/>
                      <a:pt x="1422" y="474"/>
                      <a:pt x="1422" y="474"/>
                    </a:cubicBezTo>
                    <a:cubicBezTo>
                      <a:pt x="1420" y="472"/>
                      <a:pt x="1419" y="470"/>
                      <a:pt x="1419" y="470"/>
                    </a:cubicBezTo>
                    <a:cubicBezTo>
                      <a:pt x="1419" y="470"/>
                      <a:pt x="1419" y="470"/>
                      <a:pt x="1420" y="470"/>
                    </a:cubicBezTo>
                    <a:cubicBezTo>
                      <a:pt x="1420" y="470"/>
                      <a:pt x="1420" y="470"/>
                      <a:pt x="1420" y="470"/>
                    </a:cubicBezTo>
                    <a:cubicBezTo>
                      <a:pt x="1423" y="470"/>
                      <a:pt x="1428" y="465"/>
                      <a:pt x="1428" y="465"/>
                    </a:cubicBezTo>
                    <a:cubicBezTo>
                      <a:pt x="1429" y="465"/>
                      <a:pt x="1429" y="465"/>
                      <a:pt x="1429" y="465"/>
                    </a:cubicBezTo>
                    <a:cubicBezTo>
                      <a:pt x="1429" y="465"/>
                      <a:pt x="1429" y="465"/>
                      <a:pt x="1429" y="465"/>
                    </a:cubicBezTo>
                    <a:cubicBezTo>
                      <a:pt x="1428" y="456"/>
                      <a:pt x="1428" y="456"/>
                      <a:pt x="1428" y="456"/>
                    </a:cubicBezTo>
                    <a:cubicBezTo>
                      <a:pt x="1428" y="456"/>
                      <a:pt x="1428" y="456"/>
                      <a:pt x="1428" y="456"/>
                    </a:cubicBezTo>
                    <a:cubicBezTo>
                      <a:pt x="1428" y="456"/>
                      <a:pt x="1428" y="456"/>
                      <a:pt x="1428" y="456"/>
                    </a:cubicBezTo>
                    <a:cubicBezTo>
                      <a:pt x="1420" y="449"/>
                      <a:pt x="1420" y="449"/>
                      <a:pt x="1420" y="449"/>
                    </a:cubicBezTo>
                    <a:cubicBezTo>
                      <a:pt x="1428" y="442"/>
                      <a:pt x="1428" y="442"/>
                      <a:pt x="1428" y="442"/>
                    </a:cubicBezTo>
                    <a:cubicBezTo>
                      <a:pt x="1428" y="442"/>
                      <a:pt x="1428" y="442"/>
                      <a:pt x="1428" y="442"/>
                    </a:cubicBezTo>
                    <a:cubicBezTo>
                      <a:pt x="1428" y="442"/>
                      <a:pt x="1428" y="442"/>
                      <a:pt x="1428" y="442"/>
                    </a:cubicBezTo>
                    <a:cubicBezTo>
                      <a:pt x="1427" y="425"/>
                      <a:pt x="1427" y="425"/>
                      <a:pt x="1427" y="425"/>
                    </a:cubicBezTo>
                    <a:cubicBezTo>
                      <a:pt x="1433" y="420"/>
                      <a:pt x="1433" y="420"/>
                      <a:pt x="1433" y="420"/>
                    </a:cubicBezTo>
                    <a:cubicBezTo>
                      <a:pt x="1433" y="419"/>
                      <a:pt x="1433" y="419"/>
                      <a:pt x="1433" y="419"/>
                    </a:cubicBezTo>
                    <a:cubicBezTo>
                      <a:pt x="1433" y="419"/>
                      <a:pt x="1433" y="419"/>
                      <a:pt x="1433" y="419"/>
                    </a:cubicBezTo>
                    <a:cubicBezTo>
                      <a:pt x="1433" y="409"/>
                      <a:pt x="1433" y="409"/>
                      <a:pt x="1433" y="409"/>
                    </a:cubicBezTo>
                    <a:cubicBezTo>
                      <a:pt x="1433" y="409"/>
                      <a:pt x="1433" y="409"/>
                      <a:pt x="1433" y="409"/>
                    </a:cubicBezTo>
                    <a:cubicBezTo>
                      <a:pt x="1433" y="409"/>
                      <a:pt x="1433" y="409"/>
                      <a:pt x="1433" y="409"/>
                    </a:cubicBezTo>
                    <a:cubicBezTo>
                      <a:pt x="1425" y="407"/>
                      <a:pt x="1425" y="407"/>
                      <a:pt x="1425" y="407"/>
                    </a:cubicBezTo>
                    <a:cubicBezTo>
                      <a:pt x="1425" y="407"/>
                      <a:pt x="1425" y="407"/>
                      <a:pt x="1425" y="407"/>
                    </a:cubicBezTo>
                    <a:cubicBezTo>
                      <a:pt x="1425" y="407"/>
                      <a:pt x="1425" y="407"/>
                      <a:pt x="1425" y="407"/>
                    </a:cubicBezTo>
                    <a:cubicBezTo>
                      <a:pt x="1420" y="410"/>
                      <a:pt x="1420" y="410"/>
                      <a:pt x="1420" y="410"/>
                    </a:cubicBezTo>
                    <a:cubicBezTo>
                      <a:pt x="1415" y="405"/>
                      <a:pt x="1415" y="405"/>
                      <a:pt x="1415" y="405"/>
                    </a:cubicBezTo>
                    <a:cubicBezTo>
                      <a:pt x="1415" y="404"/>
                      <a:pt x="1415" y="404"/>
                      <a:pt x="1415" y="404"/>
                    </a:cubicBezTo>
                    <a:cubicBezTo>
                      <a:pt x="1415" y="404"/>
                      <a:pt x="1415" y="404"/>
                      <a:pt x="1415" y="404"/>
                    </a:cubicBezTo>
                    <a:cubicBezTo>
                      <a:pt x="1391" y="403"/>
                      <a:pt x="1391" y="403"/>
                      <a:pt x="1391" y="403"/>
                    </a:cubicBezTo>
                    <a:cubicBezTo>
                      <a:pt x="1386" y="395"/>
                      <a:pt x="1386" y="395"/>
                      <a:pt x="1386" y="395"/>
                    </a:cubicBezTo>
                    <a:cubicBezTo>
                      <a:pt x="1388" y="385"/>
                      <a:pt x="1388" y="385"/>
                      <a:pt x="1388" y="385"/>
                    </a:cubicBezTo>
                    <a:cubicBezTo>
                      <a:pt x="1388" y="385"/>
                      <a:pt x="1388" y="385"/>
                      <a:pt x="1388" y="385"/>
                    </a:cubicBezTo>
                    <a:cubicBezTo>
                      <a:pt x="1387" y="385"/>
                      <a:pt x="1387" y="385"/>
                      <a:pt x="1387" y="385"/>
                    </a:cubicBezTo>
                    <a:cubicBezTo>
                      <a:pt x="1379" y="382"/>
                      <a:pt x="1379" y="382"/>
                      <a:pt x="1379" y="382"/>
                    </a:cubicBezTo>
                    <a:cubicBezTo>
                      <a:pt x="1374" y="369"/>
                      <a:pt x="1374" y="369"/>
                      <a:pt x="1374" y="369"/>
                    </a:cubicBezTo>
                    <a:cubicBezTo>
                      <a:pt x="1373" y="369"/>
                      <a:pt x="1373" y="369"/>
                      <a:pt x="1373" y="369"/>
                    </a:cubicBezTo>
                    <a:cubicBezTo>
                      <a:pt x="1373" y="369"/>
                      <a:pt x="1373" y="369"/>
                      <a:pt x="1373" y="369"/>
                    </a:cubicBezTo>
                    <a:cubicBezTo>
                      <a:pt x="1363" y="365"/>
                      <a:pt x="1363" y="365"/>
                      <a:pt x="1363" y="365"/>
                    </a:cubicBezTo>
                    <a:cubicBezTo>
                      <a:pt x="1358" y="359"/>
                      <a:pt x="1358" y="359"/>
                      <a:pt x="1358" y="359"/>
                    </a:cubicBezTo>
                    <a:cubicBezTo>
                      <a:pt x="1358" y="359"/>
                      <a:pt x="1358" y="359"/>
                      <a:pt x="1358" y="359"/>
                    </a:cubicBezTo>
                    <a:cubicBezTo>
                      <a:pt x="1358" y="359"/>
                      <a:pt x="1358" y="359"/>
                      <a:pt x="1358" y="359"/>
                    </a:cubicBezTo>
                    <a:cubicBezTo>
                      <a:pt x="1348" y="352"/>
                      <a:pt x="1348" y="352"/>
                      <a:pt x="1348" y="352"/>
                    </a:cubicBezTo>
                    <a:cubicBezTo>
                      <a:pt x="1348" y="352"/>
                      <a:pt x="1348" y="352"/>
                      <a:pt x="1348" y="352"/>
                    </a:cubicBezTo>
                    <a:cubicBezTo>
                      <a:pt x="1347" y="352"/>
                      <a:pt x="1347" y="352"/>
                      <a:pt x="1347" y="352"/>
                    </a:cubicBezTo>
                    <a:cubicBezTo>
                      <a:pt x="1329" y="354"/>
                      <a:pt x="1329" y="354"/>
                      <a:pt x="1329" y="354"/>
                    </a:cubicBezTo>
                    <a:cubicBezTo>
                      <a:pt x="1329" y="354"/>
                      <a:pt x="1329" y="354"/>
                      <a:pt x="1329" y="354"/>
                    </a:cubicBezTo>
                    <a:cubicBezTo>
                      <a:pt x="1329" y="354"/>
                      <a:pt x="1329" y="354"/>
                      <a:pt x="1329" y="354"/>
                    </a:cubicBezTo>
                    <a:cubicBezTo>
                      <a:pt x="1324" y="362"/>
                      <a:pt x="1324" y="362"/>
                      <a:pt x="1324" y="362"/>
                    </a:cubicBezTo>
                    <a:cubicBezTo>
                      <a:pt x="1315" y="361"/>
                      <a:pt x="1315" y="361"/>
                      <a:pt x="1315" y="361"/>
                    </a:cubicBezTo>
                    <a:cubicBezTo>
                      <a:pt x="1298" y="360"/>
                      <a:pt x="1298" y="360"/>
                      <a:pt x="1298" y="360"/>
                    </a:cubicBezTo>
                    <a:cubicBezTo>
                      <a:pt x="1283" y="352"/>
                      <a:pt x="1283" y="352"/>
                      <a:pt x="1283" y="352"/>
                    </a:cubicBezTo>
                    <a:cubicBezTo>
                      <a:pt x="1278" y="347"/>
                      <a:pt x="1278" y="347"/>
                      <a:pt x="1278" y="347"/>
                    </a:cubicBezTo>
                    <a:cubicBezTo>
                      <a:pt x="1278" y="347"/>
                      <a:pt x="1278" y="347"/>
                      <a:pt x="1278" y="347"/>
                    </a:cubicBezTo>
                    <a:cubicBezTo>
                      <a:pt x="1278" y="347"/>
                      <a:pt x="1278" y="347"/>
                      <a:pt x="1278" y="347"/>
                    </a:cubicBezTo>
                    <a:cubicBezTo>
                      <a:pt x="1266" y="347"/>
                      <a:pt x="1266" y="347"/>
                      <a:pt x="1266" y="347"/>
                    </a:cubicBezTo>
                    <a:cubicBezTo>
                      <a:pt x="1266" y="347"/>
                      <a:pt x="1266" y="347"/>
                      <a:pt x="1266" y="347"/>
                    </a:cubicBezTo>
                    <a:cubicBezTo>
                      <a:pt x="1266" y="347"/>
                      <a:pt x="1266" y="347"/>
                      <a:pt x="1266" y="347"/>
                    </a:cubicBezTo>
                    <a:cubicBezTo>
                      <a:pt x="1259" y="352"/>
                      <a:pt x="1259" y="352"/>
                      <a:pt x="1259" y="352"/>
                    </a:cubicBezTo>
                    <a:cubicBezTo>
                      <a:pt x="1259" y="352"/>
                      <a:pt x="1259" y="352"/>
                      <a:pt x="1259" y="352"/>
                    </a:cubicBezTo>
                    <a:cubicBezTo>
                      <a:pt x="1259" y="352"/>
                      <a:pt x="1259" y="352"/>
                      <a:pt x="1259" y="352"/>
                    </a:cubicBezTo>
                    <a:cubicBezTo>
                      <a:pt x="1259" y="375"/>
                      <a:pt x="1259" y="375"/>
                      <a:pt x="1259" y="375"/>
                    </a:cubicBezTo>
                    <a:cubicBezTo>
                      <a:pt x="1259" y="375"/>
                      <a:pt x="1259" y="375"/>
                      <a:pt x="1259" y="375"/>
                    </a:cubicBezTo>
                    <a:cubicBezTo>
                      <a:pt x="1259" y="376"/>
                      <a:pt x="1259" y="376"/>
                      <a:pt x="1259" y="376"/>
                    </a:cubicBezTo>
                    <a:cubicBezTo>
                      <a:pt x="1270" y="388"/>
                      <a:pt x="1270" y="388"/>
                      <a:pt x="1270" y="388"/>
                    </a:cubicBezTo>
                    <a:cubicBezTo>
                      <a:pt x="1269" y="401"/>
                      <a:pt x="1269" y="401"/>
                      <a:pt x="1269" y="401"/>
                    </a:cubicBezTo>
                    <a:cubicBezTo>
                      <a:pt x="1262" y="406"/>
                      <a:pt x="1262" y="406"/>
                      <a:pt x="1262" y="406"/>
                    </a:cubicBezTo>
                    <a:cubicBezTo>
                      <a:pt x="1256" y="407"/>
                      <a:pt x="1256" y="407"/>
                      <a:pt x="1256" y="407"/>
                    </a:cubicBezTo>
                    <a:cubicBezTo>
                      <a:pt x="1256" y="407"/>
                      <a:pt x="1256" y="407"/>
                      <a:pt x="1256" y="407"/>
                    </a:cubicBezTo>
                    <a:cubicBezTo>
                      <a:pt x="1256" y="408"/>
                      <a:pt x="1256" y="408"/>
                      <a:pt x="1256" y="408"/>
                    </a:cubicBezTo>
                    <a:cubicBezTo>
                      <a:pt x="1259" y="415"/>
                      <a:pt x="1259" y="415"/>
                      <a:pt x="1259" y="415"/>
                    </a:cubicBezTo>
                    <a:cubicBezTo>
                      <a:pt x="1259" y="415"/>
                      <a:pt x="1259" y="415"/>
                      <a:pt x="1259" y="415"/>
                    </a:cubicBezTo>
                    <a:cubicBezTo>
                      <a:pt x="1259" y="415"/>
                      <a:pt x="1259" y="415"/>
                      <a:pt x="1259" y="415"/>
                    </a:cubicBezTo>
                    <a:cubicBezTo>
                      <a:pt x="1266" y="424"/>
                      <a:pt x="1266" y="424"/>
                      <a:pt x="1266" y="424"/>
                    </a:cubicBezTo>
                    <a:cubicBezTo>
                      <a:pt x="1269" y="438"/>
                      <a:pt x="1269" y="438"/>
                      <a:pt x="1269" y="438"/>
                    </a:cubicBezTo>
                    <a:cubicBezTo>
                      <a:pt x="1269" y="438"/>
                      <a:pt x="1269" y="438"/>
                      <a:pt x="1269" y="438"/>
                    </a:cubicBezTo>
                    <a:cubicBezTo>
                      <a:pt x="1269" y="438"/>
                      <a:pt x="1269" y="438"/>
                      <a:pt x="1269" y="438"/>
                    </a:cubicBezTo>
                    <a:cubicBezTo>
                      <a:pt x="1274" y="447"/>
                      <a:pt x="1274" y="447"/>
                      <a:pt x="1274" y="447"/>
                    </a:cubicBezTo>
                    <a:cubicBezTo>
                      <a:pt x="1270" y="460"/>
                      <a:pt x="1270" y="460"/>
                      <a:pt x="1270" y="460"/>
                    </a:cubicBezTo>
                    <a:cubicBezTo>
                      <a:pt x="1260" y="472"/>
                      <a:pt x="1260" y="472"/>
                      <a:pt x="1260" y="472"/>
                    </a:cubicBezTo>
                    <a:cubicBezTo>
                      <a:pt x="1260" y="472"/>
                      <a:pt x="1260" y="472"/>
                      <a:pt x="1260" y="472"/>
                    </a:cubicBezTo>
                    <a:cubicBezTo>
                      <a:pt x="1260" y="472"/>
                      <a:pt x="1260" y="472"/>
                      <a:pt x="1260" y="472"/>
                    </a:cubicBezTo>
                    <a:cubicBezTo>
                      <a:pt x="1259" y="479"/>
                      <a:pt x="1259" y="479"/>
                      <a:pt x="1259" y="479"/>
                    </a:cubicBezTo>
                    <a:cubicBezTo>
                      <a:pt x="1251" y="489"/>
                      <a:pt x="1251" y="489"/>
                      <a:pt x="1251" y="489"/>
                    </a:cubicBezTo>
                    <a:cubicBezTo>
                      <a:pt x="1251" y="489"/>
                      <a:pt x="1251" y="489"/>
                      <a:pt x="1251" y="489"/>
                    </a:cubicBezTo>
                    <a:cubicBezTo>
                      <a:pt x="1251" y="489"/>
                      <a:pt x="1251" y="489"/>
                      <a:pt x="1251" y="489"/>
                    </a:cubicBezTo>
                    <a:cubicBezTo>
                      <a:pt x="1252" y="500"/>
                      <a:pt x="1252" y="500"/>
                      <a:pt x="1252" y="500"/>
                    </a:cubicBezTo>
                    <a:cubicBezTo>
                      <a:pt x="1252" y="500"/>
                      <a:pt x="1252" y="500"/>
                      <a:pt x="1252" y="500"/>
                    </a:cubicBezTo>
                    <a:cubicBezTo>
                      <a:pt x="1252" y="500"/>
                      <a:pt x="1252" y="500"/>
                      <a:pt x="1252" y="500"/>
                    </a:cubicBezTo>
                    <a:cubicBezTo>
                      <a:pt x="1268" y="515"/>
                      <a:pt x="1268" y="515"/>
                      <a:pt x="1268" y="515"/>
                    </a:cubicBezTo>
                    <a:cubicBezTo>
                      <a:pt x="1283" y="528"/>
                      <a:pt x="1283" y="528"/>
                      <a:pt x="1283" y="528"/>
                    </a:cubicBezTo>
                    <a:cubicBezTo>
                      <a:pt x="1292" y="562"/>
                      <a:pt x="1292" y="562"/>
                      <a:pt x="1292" y="562"/>
                    </a:cubicBezTo>
                    <a:cubicBezTo>
                      <a:pt x="1286" y="593"/>
                      <a:pt x="1286" y="593"/>
                      <a:pt x="1286" y="593"/>
                    </a:cubicBezTo>
                    <a:cubicBezTo>
                      <a:pt x="1274" y="603"/>
                      <a:pt x="1274" y="603"/>
                      <a:pt x="1274" y="603"/>
                    </a:cubicBezTo>
                    <a:cubicBezTo>
                      <a:pt x="1274" y="603"/>
                      <a:pt x="1274" y="603"/>
                      <a:pt x="1274" y="603"/>
                    </a:cubicBezTo>
                    <a:cubicBezTo>
                      <a:pt x="1274" y="603"/>
                      <a:pt x="1274" y="603"/>
                      <a:pt x="1274" y="603"/>
                    </a:cubicBezTo>
                    <a:cubicBezTo>
                      <a:pt x="1270" y="609"/>
                      <a:pt x="1270" y="609"/>
                      <a:pt x="1270" y="609"/>
                    </a:cubicBezTo>
                    <a:cubicBezTo>
                      <a:pt x="1260" y="619"/>
                      <a:pt x="1260" y="619"/>
                      <a:pt x="1260" y="619"/>
                    </a:cubicBezTo>
                    <a:cubicBezTo>
                      <a:pt x="1249" y="623"/>
                      <a:pt x="1249" y="623"/>
                      <a:pt x="1249" y="623"/>
                    </a:cubicBezTo>
                    <a:cubicBezTo>
                      <a:pt x="1249" y="623"/>
                      <a:pt x="1249" y="623"/>
                      <a:pt x="1249" y="623"/>
                    </a:cubicBezTo>
                    <a:cubicBezTo>
                      <a:pt x="1249" y="624"/>
                      <a:pt x="1249" y="624"/>
                      <a:pt x="1249" y="624"/>
                    </a:cubicBezTo>
                    <a:cubicBezTo>
                      <a:pt x="1247" y="630"/>
                      <a:pt x="1247" y="630"/>
                      <a:pt x="1247" y="630"/>
                    </a:cubicBezTo>
                    <a:cubicBezTo>
                      <a:pt x="1235" y="631"/>
                      <a:pt x="1235" y="631"/>
                      <a:pt x="1235" y="631"/>
                    </a:cubicBezTo>
                    <a:cubicBezTo>
                      <a:pt x="1235" y="631"/>
                      <a:pt x="1235" y="631"/>
                      <a:pt x="1235" y="631"/>
                    </a:cubicBezTo>
                    <a:cubicBezTo>
                      <a:pt x="1235" y="631"/>
                      <a:pt x="1235" y="631"/>
                      <a:pt x="1235" y="631"/>
                    </a:cubicBezTo>
                    <a:cubicBezTo>
                      <a:pt x="1231" y="639"/>
                      <a:pt x="1231" y="639"/>
                      <a:pt x="1231" y="639"/>
                    </a:cubicBezTo>
                    <a:cubicBezTo>
                      <a:pt x="1231" y="639"/>
                      <a:pt x="1231" y="639"/>
                      <a:pt x="1231" y="639"/>
                    </a:cubicBezTo>
                    <a:cubicBezTo>
                      <a:pt x="1231" y="639"/>
                      <a:pt x="1231" y="639"/>
                      <a:pt x="1231" y="639"/>
                    </a:cubicBezTo>
                    <a:cubicBezTo>
                      <a:pt x="1241" y="650"/>
                      <a:pt x="1241" y="650"/>
                      <a:pt x="1241" y="650"/>
                    </a:cubicBezTo>
                    <a:cubicBezTo>
                      <a:pt x="1244" y="667"/>
                      <a:pt x="1244" y="667"/>
                      <a:pt x="1244" y="667"/>
                    </a:cubicBezTo>
                    <a:cubicBezTo>
                      <a:pt x="1244" y="688"/>
                      <a:pt x="1244" y="688"/>
                      <a:pt x="1244" y="688"/>
                    </a:cubicBezTo>
                    <a:cubicBezTo>
                      <a:pt x="1244" y="688"/>
                      <a:pt x="1244" y="688"/>
                      <a:pt x="1244" y="688"/>
                    </a:cubicBezTo>
                    <a:cubicBezTo>
                      <a:pt x="1244" y="688"/>
                      <a:pt x="1244" y="688"/>
                      <a:pt x="1244" y="688"/>
                    </a:cubicBezTo>
                    <a:cubicBezTo>
                      <a:pt x="1248" y="699"/>
                      <a:pt x="1248" y="699"/>
                      <a:pt x="1248" y="699"/>
                    </a:cubicBezTo>
                    <a:cubicBezTo>
                      <a:pt x="1248" y="699"/>
                      <a:pt x="1248" y="699"/>
                      <a:pt x="1248" y="699"/>
                    </a:cubicBezTo>
                    <a:cubicBezTo>
                      <a:pt x="1248" y="699"/>
                      <a:pt x="1248" y="699"/>
                      <a:pt x="1248" y="699"/>
                    </a:cubicBezTo>
                    <a:cubicBezTo>
                      <a:pt x="1254" y="707"/>
                      <a:pt x="1254" y="707"/>
                      <a:pt x="1254" y="707"/>
                    </a:cubicBezTo>
                    <a:cubicBezTo>
                      <a:pt x="1254" y="715"/>
                      <a:pt x="1254" y="715"/>
                      <a:pt x="1254" y="715"/>
                    </a:cubicBezTo>
                    <a:cubicBezTo>
                      <a:pt x="1245" y="727"/>
                      <a:pt x="1245" y="727"/>
                      <a:pt x="1245" y="727"/>
                    </a:cubicBezTo>
                    <a:cubicBezTo>
                      <a:pt x="1245" y="727"/>
                      <a:pt x="1245" y="727"/>
                      <a:pt x="1245" y="727"/>
                    </a:cubicBezTo>
                    <a:cubicBezTo>
                      <a:pt x="1245" y="728"/>
                      <a:pt x="1245" y="728"/>
                      <a:pt x="1245" y="728"/>
                    </a:cubicBezTo>
                    <a:cubicBezTo>
                      <a:pt x="1242" y="738"/>
                      <a:pt x="1242" y="738"/>
                      <a:pt x="1242" y="738"/>
                    </a:cubicBezTo>
                    <a:cubicBezTo>
                      <a:pt x="1234" y="730"/>
                      <a:pt x="1234" y="730"/>
                      <a:pt x="1234" y="730"/>
                    </a:cubicBezTo>
                    <a:cubicBezTo>
                      <a:pt x="1234" y="730"/>
                      <a:pt x="1234" y="730"/>
                      <a:pt x="1234" y="730"/>
                    </a:cubicBezTo>
                    <a:cubicBezTo>
                      <a:pt x="1234" y="730"/>
                      <a:pt x="1234" y="730"/>
                      <a:pt x="1234" y="730"/>
                    </a:cubicBezTo>
                    <a:cubicBezTo>
                      <a:pt x="1228" y="742"/>
                      <a:pt x="1228" y="742"/>
                      <a:pt x="1228" y="742"/>
                    </a:cubicBezTo>
                    <a:cubicBezTo>
                      <a:pt x="1223" y="739"/>
                      <a:pt x="1223" y="739"/>
                      <a:pt x="1223" y="739"/>
                    </a:cubicBezTo>
                    <a:cubicBezTo>
                      <a:pt x="1223" y="739"/>
                      <a:pt x="1223" y="739"/>
                      <a:pt x="1223" y="739"/>
                    </a:cubicBezTo>
                    <a:cubicBezTo>
                      <a:pt x="1223" y="739"/>
                      <a:pt x="1223" y="739"/>
                      <a:pt x="1223" y="739"/>
                    </a:cubicBezTo>
                    <a:cubicBezTo>
                      <a:pt x="1213" y="741"/>
                      <a:pt x="1213" y="741"/>
                      <a:pt x="1213" y="741"/>
                    </a:cubicBezTo>
                    <a:cubicBezTo>
                      <a:pt x="1215" y="733"/>
                      <a:pt x="1215" y="733"/>
                      <a:pt x="1215" y="733"/>
                    </a:cubicBezTo>
                    <a:cubicBezTo>
                      <a:pt x="1215" y="733"/>
                      <a:pt x="1215" y="733"/>
                      <a:pt x="1215" y="733"/>
                    </a:cubicBezTo>
                    <a:cubicBezTo>
                      <a:pt x="1214" y="733"/>
                      <a:pt x="1214" y="733"/>
                      <a:pt x="1214" y="733"/>
                    </a:cubicBezTo>
                    <a:cubicBezTo>
                      <a:pt x="1203" y="717"/>
                      <a:pt x="1203" y="717"/>
                      <a:pt x="1203" y="717"/>
                    </a:cubicBezTo>
                    <a:cubicBezTo>
                      <a:pt x="1203" y="716"/>
                      <a:pt x="1203" y="716"/>
                      <a:pt x="1203" y="716"/>
                    </a:cubicBezTo>
                    <a:cubicBezTo>
                      <a:pt x="1203" y="716"/>
                      <a:pt x="1203" y="716"/>
                      <a:pt x="1203" y="716"/>
                    </a:cubicBezTo>
                    <a:cubicBezTo>
                      <a:pt x="1193" y="714"/>
                      <a:pt x="1193" y="714"/>
                      <a:pt x="1193" y="714"/>
                    </a:cubicBezTo>
                    <a:cubicBezTo>
                      <a:pt x="1193" y="707"/>
                      <a:pt x="1193" y="707"/>
                      <a:pt x="1193" y="707"/>
                    </a:cubicBezTo>
                    <a:cubicBezTo>
                      <a:pt x="1193" y="707"/>
                      <a:pt x="1193" y="707"/>
                      <a:pt x="1193" y="707"/>
                    </a:cubicBezTo>
                    <a:cubicBezTo>
                      <a:pt x="1193" y="707"/>
                      <a:pt x="1193" y="707"/>
                      <a:pt x="1193" y="707"/>
                    </a:cubicBezTo>
                    <a:cubicBezTo>
                      <a:pt x="1180" y="697"/>
                      <a:pt x="1180" y="697"/>
                      <a:pt x="1180" y="697"/>
                    </a:cubicBezTo>
                    <a:cubicBezTo>
                      <a:pt x="1180" y="690"/>
                      <a:pt x="1180" y="690"/>
                      <a:pt x="1180" y="690"/>
                    </a:cubicBezTo>
                    <a:cubicBezTo>
                      <a:pt x="1185" y="685"/>
                      <a:pt x="1185" y="685"/>
                      <a:pt x="1185" y="685"/>
                    </a:cubicBezTo>
                    <a:cubicBezTo>
                      <a:pt x="1185" y="685"/>
                      <a:pt x="1185" y="685"/>
                      <a:pt x="1185" y="685"/>
                    </a:cubicBezTo>
                    <a:cubicBezTo>
                      <a:pt x="1185" y="685"/>
                      <a:pt x="1185" y="685"/>
                      <a:pt x="1185" y="685"/>
                    </a:cubicBezTo>
                    <a:cubicBezTo>
                      <a:pt x="1186" y="659"/>
                      <a:pt x="1186" y="659"/>
                      <a:pt x="1186" y="659"/>
                    </a:cubicBezTo>
                    <a:cubicBezTo>
                      <a:pt x="1186" y="659"/>
                      <a:pt x="1186" y="659"/>
                      <a:pt x="1186" y="659"/>
                    </a:cubicBezTo>
                    <a:cubicBezTo>
                      <a:pt x="1186" y="659"/>
                      <a:pt x="1186" y="659"/>
                      <a:pt x="1186" y="659"/>
                    </a:cubicBezTo>
                    <a:cubicBezTo>
                      <a:pt x="1182" y="647"/>
                      <a:pt x="1182" y="647"/>
                      <a:pt x="1182" y="647"/>
                    </a:cubicBezTo>
                    <a:cubicBezTo>
                      <a:pt x="1183" y="620"/>
                      <a:pt x="1183" y="620"/>
                      <a:pt x="1183" y="620"/>
                    </a:cubicBezTo>
                    <a:cubicBezTo>
                      <a:pt x="1183" y="620"/>
                      <a:pt x="1183" y="620"/>
                      <a:pt x="1183" y="620"/>
                    </a:cubicBezTo>
                    <a:cubicBezTo>
                      <a:pt x="1183" y="620"/>
                      <a:pt x="1183" y="620"/>
                      <a:pt x="1183" y="620"/>
                    </a:cubicBezTo>
                    <a:cubicBezTo>
                      <a:pt x="1173" y="613"/>
                      <a:pt x="1173" y="613"/>
                      <a:pt x="1173" y="613"/>
                    </a:cubicBezTo>
                    <a:cubicBezTo>
                      <a:pt x="1173" y="613"/>
                      <a:pt x="1173" y="613"/>
                      <a:pt x="1173" y="613"/>
                    </a:cubicBezTo>
                    <a:cubicBezTo>
                      <a:pt x="1173" y="613"/>
                      <a:pt x="1173" y="613"/>
                      <a:pt x="1173" y="613"/>
                    </a:cubicBezTo>
                    <a:cubicBezTo>
                      <a:pt x="1156" y="616"/>
                      <a:pt x="1156" y="616"/>
                      <a:pt x="1156" y="616"/>
                    </a:cubicBezTo>
                    <a:cubicBezTo>
                      <a:pt x="1139" y="614"/>
                      <a:pt x="1139" y="614"/>
                      <a:pt x="1139" y="614"/>
                    </a:cubicBezTo>
                    <a:cubicBezTo>
                      <a:pt x="1130" y="609"/>
                      <a:pt x="1130" y="609"/>
                      <a:pt x="1130" y="609"/>
                    </a:cubicBezTo>
                    <a:cubicBezTo>
                      <a:pt x="1130" y="609"/>
                      <a:pt x="1130" y="609"/>
                      <a:pt x="1130" y="609"/>
                    </a:cubicBezTo>
                    <a:cubicBezTo>
                      <a:pt x="1130" y="609"/>
                      <a:pt x="1130" y="609"/>
                      <a:pt x="1130" y="609"/>
                    </a:cubicBezTo>
                    <a:cubicBezTo>
                      <a:pt x="1115" y="607"/>
                      <a:pt x="1115" y="607"/>
                      <a:pt x="1115" y="607"/>
                    </a:cubicBezTo>
                    <a:cubicBezTo>
                      <a:pt x="1103" y="596"/>
                      <a:pt x="1103" y="596"/>
                      <a:pt x="1103" y="596"/>
                    </a:cubicBezTo>
                    <a:cubicBezTo>
                      <a:pt x="1103" y="595"/>
                      <a:pt x="1103" y="595"/>
                      <a:pt x="1103" y="595"/>
                    </a:cubicBezTo>
                    <a:cubicBezTo>
                      <a:pt x="1103" y="595"/>
                      <a:pt x="1103" y="595"/>
                      <a:pt x="1103" y="595"/>
                    </a:cubicBezTo>
                    <a:cubicBezTo>
                      <a:pt x="1083" y="593"/>
                      <a:pt x="1083" y="593"/>
                      <a:pt x="1083" y="593"/>
                    </a:cubicBezTo>
                    <a:cubicBezTo>
                      <a:pt x="1072" y="586"/>
                      <a:pt x="1072" y="586"/>
                      <a:pt x="1072" y="586"/>
                    </a:cubicBezTo>
                    <a:cubicBezTo>
                      <a:pt x="1069" y="573"/>
                      <a:pt x="1069" y="573"/>
                      <a:pt x="1069" y="573"/>
                    </a:cubicBezTo>
                    <a:cubicBezTo>
                      <a:pt x="1069" y="573"/>
                      <a:pt x="1069" y="573"/>
                      <a:pt x="1069" y="573"/>
                    </a:cubicBezTo>
                    <a:cubicBezTo>
                      <a:pt x="1069" y="573"/>
                      <a:pt x="1069" y="573"/>
                      <a:pt x="1069" y="573"/>
                    </a:cubicBezTo>
                    <a:cubicBezTo>
                      <a:pt x="1065" y="571"/>
                      <a:pt x="1065" y="571"/>
                      <a:pt x="1065" y="571"/>
                    </a:cubicBezTo>
                    <a:cubicBezTo>
                      <a:pt x="1065" y="571"/>
                      <a:pt x="1065" y="571"/>
                      <a:pt x="1065" y="571"/>
                    </a:cubicBezTo>
                    <a:cubicBezTo>
                      <a:pt x="1065" y="571"/>
                      <a:pt x="1065" y="571"/>
                      <a:pt x="1065" y="571"/>
                    </a:cubicBezTo>
                    <a:cubicBezTo>
                      <a:pt x="1059" y="571"/>
                      <a:pt x="1059" y="571"/>
                      <a:pt x="1059" y="571"/>
                    </a:cubicBezTo>
                    <a:cubicBezTo>
                      <a:pt x="1048" y="563"/>
                      <a:pt x="1048" y="563"/>
                      <a:pt x="1048" y="563"/>
                    </a:cubicBezTo>
                    <a:cubicBezTo>
                      <a:pt x="1025" y="550"/>
                      <a:pt x="1025" y="550"/>
                      <a:pt x="1025" y="550"/>
                    </a:cubicBezTo>
                    <a:cubicBezTo>
                      <a:pt x="1025" y="550"/>
                      <a:pt x="1025" y="550"/>
                      <a:pt x="1025" y="550"/>
                    </a:cubicBezTo>
                    <a:cubicBezTo>
                      <a:pt x="1025" y="550"/>
                      <a:pt x="1025" y="550"/>
                      <a:pt x="1025" y="550"/>
                    </a:cubicBezTo>
                    <a:cubicBezTo>
                      <a:pt x="1016" y="550"/>
                      <a:pt x="1016" y="550"/>
                      <a:pt x="1016" y="550"/>
                    </a:cubicBezTo>
                    <a:cubicBezTo>
                      <a:pt x="1011" y="547"/>
                      <a:pt x="1011" y="547"/>
                      <a:pt x="1011" y="547"/>
                    </a:cubicBezTo>
                    <a:cubicBezTo>
                      <a:pt x="1011" y="547"/>
                      <a:pt x="1011" y="547"/>
                      <a:pt x="1011" y="547"/>
                    </a:cubicBezTo>
                    <a:cubicBezTo>
                      <a:pt x="1010" y="547"/>
                      <a:pt x="1010" y="547"/>
                      <a:pt x="1010" y="547"/>
                    </a:cubicBezTo>
                    <a:cubicBezTo>
                      <a:pt x="995" y="547"/>
                      <a:pt x="995" y="547"/>
                      <a:pt x="995" y="547"/>
                    </a:cubicBezTo>
                    <a:cubicBezTo>
                      <a:pt x="995" y="547"/>
                      <a:pt x="995" y="547"/>
                      <a:pt x="995" y="547"/>
                    </a:cubicBezTo>
                    <a:cubicBezTo>
                      <a:pt x="995" y="547"/>
                      <a:pt x="995" y="547"/>
                      <a:pt x="995" y="547"/>
                    </a:cubicBezTo>
                    <a:cubicBezTo>
                      <a:pt x="977" y="554"/>
                      <a:pt x="977" y="554"/>
                      <a:pt x="977" y="554"/>
                    </a:cubicBezTo>
                    <a:cubicBezTo>
                      <a:pt x="975" y="550"/>
                      <a:pt x="975" y="550"/>
                      <a:pt x="975" y="550"/>
                    </a:cubicBezTo>
                    <a:cubicBezTo>
                      <a:pt x="980" y="535"/>
                      <a:pt x="980" y="535"/>
                      <a:pt x="980" y="535"/>
                    </a:cubicBezTo>
                    <a:cubicBezTo>
                      <a:pt x="980" y="535"/>
                      <a:pt x="980" y="535"/>
                      <a:pt x="980" y="535"/>
                    </a:cubicBezTo>
                    <a:cubicBezTo>
                      <a:pt x="979" y="535"/>
                      <a:pt x="979" y="535"/>
                      <a:pt x="979" y="535"/>
                    </a:cubicBezTo>
                    <a:cubicBezTo>
                      <a:pt x="971" y="522"/>
                      <a:pt x="971" y="522"/>
                      <a:pt x="971" y="522"/>
                    </a:cubicBezTo>
                    <a:cubicBezTo>
                      <a:pt x="965" y="495"/>
                      <a:pt x="965" y="495"/>
                      <a:pt x="965" y="495"/>
                    </a:cubicBezTo>
                    <a:cubicBezTo>
                      <a:pt x="965" y="495"/>
                      <a:pt x="965" y="495"/>
                      <a:pt x="965" y="495"/>
                    </a:cubicBezTo>
                    <a:cubicBezTo>
                      <a:pt x="965" y="495"/>
                      <a:pt x="965" y="495"/>
                      <a:pt x="965" y="495"/>
                    </a:cubicBezTo>
                    <a:cubicBezTo>
                      <a:pt x="955" y="492"/>
                      <a:pt x="955" y="492"/>
                      <a:pt x="955" y="492"/>
                    </a:cubicBezTo>
                    <a:cubicBezTo>
                      <a:pt x="955" y="492"/>
                      <a:pt x="955" y="492"/>
                      <a:pt x="955" y="492"/>
                    </a:cubicBezTo>
                    <a:cubicBezTo>
                      <a:pt x="955" y="492"/>
                      <a:pt x="955" y="492"/>
                      <a:pt x="955" y="492"/>
                    </a:cubicBezTo>
                    <a:cubicBezTo>
                      <a:pt x="942" y="490"/>
                      <a:pt x="942" y="490"/>
                      <a:pt x="942" y="490"/>
                    </a:cubicBezTo>
                    <a:cubicBezTo>
                      <a:pt x="930" y="477"/>
                      <a:pt x="930" y="477"/>
                      <a:pt x="930" y="477"/>
                    </a:cubicBezTo>
                    <a:cubicBezTo>
                      <a:pt x="930" y="457"/>
                      <a:pt x="930" y="457"/>
                      <a:pt x="930" y="457"/>
                    </a:cubicBezTo>
                    <a:cubicBezTo>
                      <a:pt x="931" y="453"/>
                      <a:pt x="931" y="453"/>
                      <a:pt x="931" y="453"/>
                    </a:cubicBezTo>
                    <a:cubicBezTo>
                      <a:pt x="931" y="453"/>
                      <a:pt x="931" y="453"/>
                      <a:pt x="931" y="453"/>
                    </a:cubicBezTo>
                    <a:cubicBezTo>
                      <a:pt x="931" y="453"/>
                      <a:pt x="931" y="453"/>
                      <a:pt x="931" y="453"/>
                    </a:cubicBezTo>
                    <a:cubicBezTo>
                      <a:pt x="933" y="422"/>
                      <a:pt x="933" y="422"/>
                      <a:pt x="933" y="422"/>
                    </a:cubicBezTo>
                    <a:cubicBezTo>
                      <a:pt x="942" y="408"/>
                      <a:pt x="942" y="408"/>
                      <a:pt x="942" y="408"/>
                    </a:cubicBezTo>
                    <a:cubicBezTo>
                      <a:pt x="943" y="408"/>
                      <a:pt x="943" y="408"/>
                      <a:pt x="943" y="408"/>
                    </a:cubicBezTo>
                    <a:cubicBezTo>
                      <a:pt x="943" y="408"/>
                      <a:pt x="943" y="408"/>
                      <a:pt x="943" y="408"/>
                    </a:cubicBezTo>
                    <a:cubicBezTo>
                      <a:pt x="948" y="386"/>
                      <a:pt x="948" y="386"/>
                      <a:pt x="948" y="386"/>
                    </a:cubicBezTo>
                    <a:cubicBezTo>
                      <a:pt x="957" y="378"/>
                      <a:pt x="957" y="378"/>
                      <a:pt x="957" y="378"/>
                    </a:cubicBezTo>
                    <a:cubicBezTo>
                      <a:pt x="957" y="378"/>
                      <a:pt x="957" y="378"/>
                      <a:pt x="957" y="378"/>
                    </a:cubicBezTo>
                    <a:cubicBezTo>
                      <a:pt x="957" y="378"/>
                      <a:pt x="957" y="378"/>
                      <a:pt x="957" y="378"/>
                    </a:cubicBezTo>
                    <a:cubicBezTo>
                      <a:pt x="958" y="368"/>
                      <a:pt x="958" y="368"/>
                      <a:pt x="958" y="368"/>
                    </a:cubicBezTo>
                    <a:cubicBezTo>
                      <a:pt x="966" y="366"/>
                      <a:pt x="966" y="366"/>
                      <a:pt x="966" y="366"/>
                    </a:cubicBezTo>
                    <a:cubicBezTo>
                      <a:pt x="967" y="366"/>
                      <a:pt x="967" y="366"/>
                      <a:pt x="967" y="366"/>
                    </a:cubicBezTo>
                    <a:cubicBezTo>
                      <a:pt x="967" y="366"/>
                      <a:pt x="967" y="366"/>
                      <a:pt x="967" y="366"/>
                    </a:cubicBezTo>
                    <a:cubicBezTo>
                      <a:pt x="972" y="354"/>
                      <a:pt x="972" y="354"/>
                      <a:pt x="972" y="354"/>
                    </a:cubicBezTo>
                    <a:cubicBezTo>
                      <a:pt x="984" y="349"/>
                      <a:pt x="984" y="349"/>
                      <a:pt x="984" y="349"/>
                    </a:cubicBezTo>
                    <a:cubicBezTo>
                      <a:pt x="984" y="349"/>
                      <a:pt x="984" y="349"/>
                      <a:pt x="984" y="349"/>
                    </a:cubicBezTo>
                    <a:cubicBezTo>
                      <a:pt x="984" y="348"/>
                      <a:pt x="984" y="348"/>
                      <a:pt x="984" y="348"/>
                    </a:cubicBezTo>
                    <a:cubicBezTo>
                      <a:pt x="980" y="334"/>
                      <a:pt x="980" y="334"/>
                      <a:pt x="980" y="334"/>
                    </a:cubicBezTo>
                    <a:cubicBezTo>
                      <a:pt x="985" y="329"/>
                      <a:pt x="985" y="329"/>
                      <a:pt x="985" y="329"/>
                    </a:cubicBezTo>
                    <a:cubicBezTo>
                      <a:pt x="989" y="333"/>
                      <a:pt x="989" y="333"/>
                      <a:pt x="989" y="333"/>
                    </a:cubicBezTo>
                    <a:cubicBezTo>
                      <a:pt x="989" y="333"/>
                      <a:pt x="989" y="333"/>
                      <a:pt x="989" y="333"/>
                    </a:cubicBezTo>
                    <a:cubicBezTo>
                      <a:pt x="989" y="333"/>
                      <a:pt x="989" y="333"/>
                      <a:pt x="989" y="333"/>
                    </a:cubicBezTo>
                    <a:cubicBezTo>
                      <a:pt x="996" y="333"/>
                      <a:pt x="996" y="333"/>
                      <a:pt x="996" y="333"/>
                    </a:cubicBezTo>
                    <a:cubicBezTo>
                      <a:pt x="996" y="333"/>
                      <a:pt x="996" y="333"/>
                      <a:pt x="996" y="333"/>
                    </a:cubicBezTo>
                    <a:cubicBezTo>
                      <a:pt x="996" y="333"/>
                      <a:pt x="996" y="333"/>
                      <a:pt x="996" y="333"/>
                    </a:cubicBezTo>
                    <a:cubicBezTo>
                      <a:pt x="1013" y="327"/>
                      <a:pt x="1013" y="327"/>
                      <a:pt x="1013" y="327"/>
                    </a:cubicBezTo>
                    <a:cubicBezTo>
                      <a:pt x="1014" y="327"/>
                      <a:pt x="1014" y="327"/>
                      <a:pt x="1014" y="327"/>
                    </a:cubicBezTo>
                    <a:cubicBezTo>
                      <a:pt x="1014" y="327"/>
                      <a:pt x="1014" y="327"/>
                      <a:pt x="1014" y="327"/>
                    </a:cubicBezTo>
                    <a:cubicBezTo>
                      <a:pt x="1014" y="319"/>
                      <a:pt x="1014" y="319"/>
                      <a:pt x="1014" y="319"/>
                    </a:cubicBezTo>
                    <a:cubicBezTo>
                      <a:pt x="1014" y="319"/>
                      <a:pt x="1014" y="319"/>
                      <a:pt x="1014" y="319"/>
                    </a:cubicBezTo>
                    <a:cubicBezTo>
                      <a:pt x="1014" y="318"/>
                      <a:pt x="1014" y="318"/>
                      <a:pt x="1014" y="318"/>
                    </a:cubicBezTo>
                    <a:cubicBezTo>
                      <a:pt x="1007" y="309"/>
                      <a:pt x="1007" y="309"/>
                      <a:pt x="1007" y="309"/>
                    </a:cubicBezTo>
                    <a:cubicBezTo>
                      <a:pt x="1006" y="309"/>
                      <a:pt x="1006" y="309"/>
                      <a:pt x="1006" y="309"/>
                    </a:cubicBezTo>
                    <a:cubicBezTo>
                      <a:pt x="1006" y="309"/>
                      <a:pt x="1006" y="309"/>
                      <a:pt x="1006" y="309"/>
                    </a:cubicBezTo>
                    <a:cubicBezTo>
                      <a:pt x="996" y="301"/>
                      <a:pt x="996" y="301"/>
                      <a:pt x="996" y="301"/>
                    </a:cubicBezTo>
                    <a:cubicBezTo>
                      <a:pt x="1003" y="299"/>
                      <a:pt x="1003" y="299"/>
                      <a:pt x="1003" y="299"/>
                    </a:cubicBezTo>
                    <a:cubicBezTo>
                      <a:pt x="1010" y="302"/>
                      <a:pt x="1010" y="302"/>
                      <a:pt x="1010" y="302"/>
                    </a:cubicBezTo>
                    <a:cubicBezTo>
                      <a:pt x="1010" y="302"/>
                      <a:pt x="1010" y="302"/>
                      <a:pt x="1010" y="302"/>
                    </a:cubicBezTo>
                    <a:cubicBezTo>
                      <a:pt x="1010" y="302"/>
                      <a:pt x="1010" y="302"/>
                      <a:pt x="1010" y="302"/>
                    </a:cubicBezTo>
                    <a:cubicBezTo>
                      <a:pt x="1023" y="300"/>
                      <a:pt x="1023" y="300"/>
                      <a:pt x="1023" y="300"/>
                    </a:cubicBezTo>
                    <a:cubicBezTo>
                      <a:pt x="1024" y="300"/>
                      <a:pt x="1024" y="300"/>
                      <a:pt x="1024" y="300"/>
                    </a:cubicBezTo>
                    <a:cubicBezTo>
                      <a:pt x="1024" y="300"/>
                      <a:pt x="1024" y="300"/>
                      <a:pt x="1024" y="300"/>
                    </a:cubicBezTo>
                    <a:cubicBezTo>
                      <a:pt x="1033" y="287"/>
                      <a:pt x="1033" y="287"/>
                      <a:pt x="1033" y="287"/>
                    </a:cubicBezTo>
                    <a:cubicBezTo>
                      <a:pt x="1040" y="294"/>
                      <a:pt x="1040" y="294"/>
                      <a:pt x="1040" y="294"/>
                    </a:cubicBezTo>
                    <a:cubicBezTo>
                      <a:pt x="1040" y="294"/>
                      <a:pt x="1040" y="294"/>
                      <a:pt x="1040" y="294"/>
                    </a:cubicBezTo>
                    <a:cubicBezTo>
                      <a:pt x="1040" y="294"/>
                      <a:pt x="1040" y="294"/>
                      <a:pt x="1040" y="294"/>
                    </a:cubicBezTo>
                    <a:cubicBezTo>
                      <a:pt x="1055" y="292"/>
                      <a:pt x="1055" y="292"/>
                      <a:pt x="1055" y="292"/>
                    </a:cubicBezTo>
                    <a:cubicBezTo>
                      <a:pt x="1055" y="292"/>
                      <a:pt x="1055" y="292"/>
                      <a:pt x="1055" y="292"/>
                    </a:cubicBezTo>
                    <a:cubicBezTo>
                      <a:pt x="1055" y="292"/>
                      <a:pt x="1055" y="292"/>
                      <a:pt x="1055" y="292"/>
                    </a:cubicBezTo>
                    <a:cubicBezTo>
                      <a:pt x="1065" y="279"/>
                      <a:pt x="1065" y="279"/>
                      <a:pt x="1065" y="279"/>
                    </a:cubicBezTo>
                    <a:cubicBezTo>
                      <a:pt x="1076" y="268"/>
                      <a:pt x="1076" y="268"/>
                      <a:pt x="1076" y="268"/>
                    </a:cubicBezTo>
                    <a:cubicBezTo>
                      <a:pt x="1076" y="268"/>
                      <a:pt x="1076" y="268"/>
                      <a:pt x="1076" y="268"/>
                    </a:cubicBezTo>
                    <a:cubicBezTo>
                      <a:pt x="1076" y="268"/>
                      <a:pt x="1076" y="268"/>
                      <a:pt x="1076" y="268"/>
                    </a:cubicBezTo>
                    <a:cubicBezTo>
                      <a:pt x="1078" y="260"/>
                      <a:pt x="1078" y="260"/>
                      <a:pt x="1078" y="260"/>
                    </a:cubicBezTo>
                    <a:cubicBezTo>
                      <a:pt x="1082" y="245"/>
                      <a:pt x="1082" y="245"/>
                      <a:pt x="1082" y="245"/>
                    </a:cubicBezTo>
                    <a:cubicBezTo>
                      <a:pt x="1082" y="245"/>
                      <a:pt x="1082" y="245"/>
                      <a:pt x="1082" y="245"/>
                    </a:cubicBezTo>
                    <a:cubicBezTo>
                      <a:pt x="1082" y="245"/>
                      <a:pt x="1082" y="245"/>
                      <a:pt x="1082" y="245"/>
                    </a:cubicBezTo>
                    <a:cubicBezTo>
                      <a:pt x="1078" y="236"/>
                      <a:pt x="1078" y="236"/>
                      <a:pt x="1078" y="236"/>
                    </a:cubicBezTo>
                    <a:cubicBezTo>
                      <a:pt x="1078" y="236"/>
                      <a:pt x="1078" y="236"/>
                      <a:pt x="1078" y="236"/>
                    </a:cubicBezTo>
                    <a:cubicBezTo>
                      <a:pt x="1078" y="236"/>
                      <a:pt x="1078" y="236"/>
                      <a:pt x="1078" y="236"/>
                    </a:cubicBezTo>
                    <a:cubicBezTo>
                      <a:pt x="1072" y="232"/>
                      <a:pt x="1072" y="232"/>
                      <a:pt x="1072" y="232"/>
                    </a:cubicBezTo>
                    <a:cubicBezTo>
                      <a:pt x="1072" y="232"/>
                      <a:pt x="1072" y="232"/>
                      <a:pt x="1072" y="232"/>
                    </a:cubicBezTo>
                    <a:cubicBezTo>
                      <a:pt x="1072" y="232"/>
                      <a:pt x="1072" y="232"/>
                      <a:pt x="1072" y="232"/>
                    </a:cubicBezTo>
                    <a:cubicBezTo>
                      <a:pt x="1052" y="231"/>
                      <a:pt x="1052" y="231"/>
                      <a:pt x="1052" y="231"/>
                    </a:cubicBezTo>
                    <a:cubicBezTo>
                      <a:pt x="1032" y="213"/>
                      <a:pt x="1032" y="213"/>
                      <a:pt x="1032" y="213"/>
                    </a:cubicBezTo>
                    <a:cubicBezTo>
                      <a:pt x="1032" y="213"/>
                      <a:pt x="1032" y="213"/>
                      <a:pt x="1032" y="213"/>
                    </a:cubicBezTo>
                    <a:cubicBezTo>
                      <a:pt x="1032" y="213"/>
                      <a:pt x="1032" y="213"/>
                      <a:pt x="1032" y="213"/>
                    </a:cubicBezTo>
                    <a:cubicBezTo>
                      <a:pt x="1024" y="208"/>
                      <a:pt x="1024" y="208"/>
                      <a:pt x="1024" y="208"/>
                    </a:cubicBezTo>
                    <a:cubicBezTo>
                      <a:pt x="1029" y="205"/>
                      <a:pt x="1029" y="205"/>
                      <a:pt x="1029" y="205"/>
                    </a:cubicBezTo>
                    <a:cubicBezTo>
                      <a:pt x="1046" y="210"/>
                      <a:pt x="1046" y="210"/>
                      <a:pt x="1046" y="210"/>
                    </a:cubicBezTo>
                    <a:cubicBezTo>
                      <a:pt x="1061" y="224"/>
                      <a:pt x="1061" y="224"/>
                      <a:pt x="1061" y="224"/>
                    </a:cubicBezTo>
                    <a:cubicBezTo>
                      <a:pt x="1062" y="224"/>
                      <a:pt x="1062" y="224"/>
                      <a:pt x="1062" y="224"/>
                    </a:cubicBezTo>
                    <a:cubicBezTo>
                      <a:pt x="1062" y="224"/>
                      <a:pt x="1062" y="224"/>
                      <a:pt x="1062" y="224"/>
                    </a:cubicBezTo>
                    <a:cubicBezTo>
                      <a:pt x="1080" y="226"/>
                      <a:pt x="1080" y="226"/>
                      <a:pt x="1080" y="226"/>
                    </a:cubicBezTo>
                    <a:cubicBezTo>
                      <a:pt x="1080" y="226"/>
                      <a:pt x="1080" y="226"/>
                      <a:pt x="1080" y="226"/>
                    </a:cubicBezTo>
                    <a:cubicBezTo>
                      <a:pt x="1081" y="226"/>
                      <a:pt x="1081" y="226"/>
                      <a:pt x="1081" y="226"/>
                    </a:cubicBezTo>
                    <a:cubicBezTo>
                      <a:pt x="1092" y="214"/>
                      <a:pt x="1092" y="214"/>
                      <a:pt x="1092" y="214"/>
                    </a:cubicBezTo>
                    <a:cubicBezTo>
                      <a:pt x="1109" y="202"/>
                      <a:pt x="1109" y="202"/>
                      <a:pt x="1109" y="202"/>
                    </a:cubicBezTo>
                    <a:cubicBezTo>
                      <a:pt x="1109" y="202"/>
                      <a:pt x="1109" y="202"/>
                      <a:pt x="1109" y="202"/>
                    </a:cubicBezTo>
                    <a:cubicBezTo>
                      <a:pt x="1109" y="202"/>
                      <a:pt x="1109" y="202"/>
                      <a:pt x="1109" y="202"/>
                    </a:cubicBezTo>
                    <a:cubicBezTo>
                      <a:pt x="1111" y="188"/>
                      <a:pt x="1111" y="188"/>
                      <a:pt x="1111" y="188"/>
                    </a:cubicBezTo>
                    <a:cubicBezTo>
                      <a:pt x="1111" y="188"/>
                      <a:pt x="1111" y="188"/>
                      <a:pt x="1111" y="188"/>
                    </a:cubicBezTo>
                    <a:cubicBezTo>
                      <a:pt x="1110" y="188"/>
                      <a:pt x="1110" y="188"/>
                      <a:pt x="1110" y="188"/>
                    </a:cubicBezTo>
                    <a:cubicBezTo>
                      <a:pt x="1100" y="187"/>
                      <a:pt x="1100" y="187"/>
                      <a:pt x="1100" y="187"/>
                    </a:cubicBezTo>
                    <a:cubicBezTo>
                      <a:pt x="1095" y="181"/>
                      <a:pt x="1095" y="181"/>
                      <a:pt x="1095" y="181"/>
                    </a:cubicBezTo>
                    <a:cubicBezTo>
                      <a:pt x="1096" y="175"/>
                      <a:pt x="1096" y="175"/>
                      <a:pt x="1096" y="175"/>
                    </a:cubicBezTo>
                    <a:cubicBezTo>
                      <a:pt x="1111" y="174"/>
                      <a:pt x="1111" y="174"/>
                      <a:pt x="1111" y="174"/>
                    </a:cubicBezTo>
                    <a:cubicBezTo>
                      <a:pt x="1117" y="183"/>
                      <a:pt x="1117" y="183"/>
                      <a:pt x="1117" y="183"/>
                    </a:cubicBezTo>
                    <a:cubicBezTo>
                      <a:pt x="1117" y="183"/>
                      <a:pt x="1117" y="183"/>
                      <a:pt x="1117" y="183"/>
                    </a:cubicBezTo>
                    <a:cubicBezTo>
                      <a:pt x="1117" y="183"/>
                      <a:pt x="1117" y="183"/>
                      <a:pt x="1117" y="183"/>
                    </a:cubicBezTo>
                    <a:cubicBezTo>
                      <a:pt x="1126" y="187"/>
                      <a:pt x="1126" y="187"/>
                      <a:pt x="1126" y="187"/>
                    </a:cubicBezTo>
                    <a:cubicBezTo>
                      <a:pt x="1126" y="187"/>
                      <a:pt x="1126" y="187"/>
                      <a:pt x="1126" y="187"/>
                    </a:cubicBezTo>
                    <a:cubicBezTo>
                      <a:pt x="1126" y="187"/>
                      <a:pt x="1126" y="187"/>
                      <a:pt x="1126" y="187"/>
                    </a:cubicBezTo>
                    <a:cubicBezTo>
                      <a:pt x="1134" y="189"/>
                      <a:pt x="1134" y="189"/>
                      <a:pt x="1134" y="189"/>
                    </a:cubicBezTo>
                    <a:cubicBezTo>
                      <a:pt x="1134" y="189"/>
                      <a:pt x="1134" y="189"/>
                      <a:pt x="1134" y="189"/>
                    </a:cubicBezTo>
                    <a:cubicBezTo>
                      <a:pt x="1135" y="189"/>
                      <a:pt x="1135" y="189"/>
                      <a:pt x="1135" y="189"/>
                    </a:cubicBezTo>
                    <a:cubicBezTo>
                      <a:pt x="1147" y="183"/>
                      <a:pt x="1147" y="183"/>
                      <a:pt x="1147" y="183"/>
                    </a:cubicBezTo>
                    <a:cubicBezTo>
                      <a:pt x="1148" y="183"/>
                      <a:pt x="1148" y="183"/>
                      <a:pt x="1148" y="183"/>
                    </a:cubicBezTo>
                    <a:cubicBezTo>
                      <a:pt x="1148" y="183"/>
                      <a:pt x="1148" y="183"/>
                      <a:pt x="1148" y="183"/>
                    </a:cubicBezTo>
                    <a:cubicBezTo>
                      <a:pt x="1146" y="176"/>
                      <a:pt x="1146" y="176"/>
                      <a:pt x="1146" y="176"/>
                    </a:cubicBezTo>
                    <a:cubicBezTo>
                      <a:pt x="1146" y="176"/>
                      <a:pt x="1146" y="176"/>
                      <a:pt x="1146" y="176"/>
                    </a:cubicBezTo>
                    <a:cubicBezTo>
                      <a:pt x="1146" y="176"/>
                      <a:pt x="1146" y="176"/>
                      <a:pt x="1146" y="176"/>
                    </a:cubicBezTo>
                    <a:cubicBezTo>
                      <a:pt x="1133" y="167"/>
                      <a:pt x="1133" y="167"/>
                      <a:pt x="1133" y="167"/>
                    </a:cubicBezTo>
                    <a:cubicBezTo>
                      <a:pt x="1129" y="164"/>
                      <a:pt x="1129" y="164"/>
                      <a:pt x="1129" y="164"/>
                    </a:cubicBezTo>
                    <a:cubicBezTo>
                      <a:pt x="1134" y="161"/>
                      <a:pt x="1134" y="161"/>
                      <a:pt x="1134" y="161"/>
                    </a:cubicBezTo>
                    <a:cubicBezTo>
                      <a:pt x="1143" y="163"/>
                      <a:pt x="1143" y="163"/>
                      <a:pt x="1143" y="163"/>
                    </a:cubicBezTo>
                    <a:cubicBezTo>
                      <a:pt x="1148" y="167"/>
                      <a:pt x="1148" y="167"/>
                      <a:pt x="1148" y="167"/>
                    </a:cubicBezTo>
                    <a:cubicBezTo>
                      <a:pt x="1155" y="175"/>
                      <a:pt x="1155" y="175"/>
                      <a:pt x="1155" y="175"/>
                    </a:cubicBezTo>
                    <a:cubicBezTo>
                      <a:pt x="1155" y="175"/>
                      <a:pt x="1155" y="175"/>
                      <a:pt x="1155" y="175"/>
                    </a:cubicBezTo>
                    <a:cubicBezTo>
                      <a:pt x="1156" y="175"/>
                      <a:pt x="1156" y="175"/>
                      <a:pt x="1156" y="175"/>
                    </a:cubicBezTo>
                    <a:cubicBezTo>
                      <a:pt x="1167" y="177"/>
                      <a:pt x="1167" y="177"/>
                      <a:pt x="1167" y="177"/>
                    </a:cubicBezTo>
                    <a:cubicBezTo>
                      <a:pt x="1167" y="177"/>
                      <a:pt x="1167" y="177"/>
                      <a:pt x="1167" y="177"/>
                    </a:cubicBezTo>
                    <a:cubicBezTo>
                      <a:pt x="1167" y="177"/>
                      <a:pt x="1167" y="177"/>
                      <a:pt x="1167" y="177"/>
                    </a:cubicBezTo>
                    <a:cubicBezTo>
                      <a:pt x="1176" y="171"/>
                      <a:pt x="1176" y="171"/>
                      <a:pt x="1176" y="171"/>
                    </a:cubicBezTo>
                    <a:cubicBezTo>
                      <a:pt x="1191" y="165"/>
                      <a:pt x="1191" y="165"/>
                      <a:pt x="1191" y="165"/>
                    </a:cubicBezTo>
                    <a:cubicBezTo>
                      <a:pt x="1192" y="165"/>
                      <a:pt x="1192" y="165"/>
                      <a:pt x="1192" y="165"/>
                    </a:cubicBezTo>
                    <a:cubicBezTo>
                      <a:pt x="1192" y="165"/>
                      <a:pt x="1192" y="165"/>
                      <a:pt x="1192" y="165"/>
                    </a:cubicBezTo>
                    <a:cubicBezTo>
                      <a:pt x="1193" y="159"/>
                      <a:pt x="1193" y="159"/>
                      <a:pt x="1193" y="159"/>
                    </a:cubicBezTo>
                    <a:cubicBezTo>
                      <a:pt x="1204" y="145"/>
                      <a:pt x="1204" y="145"/>
                      <a:pt x="1204" y="145"/>
                    </a:cubicBezTo>
                    <a:cubicBezTo>
                      <a:pt x="1205" y="145"/>
                      <a:pt x="1205" y="145"/>
                      <a:pt x="1205" y="145"/>
                    </a:cubicBezTo>
                    <a:cubicBezTo>
                      <a:pt x="1204" y="144"/>
                      <a:pt x="1204" y="144"/>
                      <a:pt x="1204" y="144"/>
                    </a:cubicBezTo>
                    <a:cubicBezTo>
                      <a:pt x="1193" y="132"/>
                      <a:pt x="1193" y="132"/>
                      <a:pt x="1193" y="132"/>
                    </a:cubicBezTo>
                    <a:cubicBezTo>
                      <a:pt x="1193" y="132"/>
                      <a:pt x="1193" y="132"/>
                      <a:pt x="1193" y="132"/>
                    </a:cubicBezTo>
                    <a:cubicBezTo>
                      <a:pt x="1193" y="132"/>
                      <a:pt x="1193" y="132"/>
                      <a:pt x="1193" y="132"/>
                    </a:cubicBezTo>
                    <a:cubicBezTo>
                      <a:pt x="1185" y="129"/>
                      <a:pt x="1185" y="129"/>
                      <a:pt x="1185" y="129"/>
                    </a:cubicBezTo>
                    <a:cubicBezTo>
                      <a:pt x="1179" y="120"/>
                      <a:pt x="1179" y="120"/>
                      <a:pt x="1179" y="120"/>
                    </a:cubicBezTo>
                    <a:cubicBezTo>
                      <a:pt x="1184" y="118"/>
                      <a:pt x="1184" y="118"/>
                      <a:pt x="1184" y="118"/>
                    </a:cubicBezTo>
                    <a:cubicBezTo>
                      <a:pt x="1196" y="118"/>
                      <a:pt x="1196" y="118"/>
                      <a:pt x="1196" y="118"/>
                    </a:cubicBezTo>
                    <a:cubicBezTo>
                      <a:pt x="1196" y="118"/>
                      <a:pt x="1196" y="118"/>
                      <a:pt x="1196" y="118"/>
                    </a:cubicBezTo>
                    <a:cubicBezTo>
                      <a:pt x="1196" y="117"/>
                      <a:pt x="1196" y="117"/>
                      <a:pt x="1196" y="117"/>
                    </a:cubicBezTo>
                    <a:cubicBezTo>
                      <a:pt x="1199" y="109"/>
                      <a:pt x="1199" y="109"/>
                      <a:pt x="1199" y="109"/>
                    </a:cubicBezTo>
                    <a:cubicBezTo>
                      <a:pt x="1199" y="109"/>
                      <a:pt x="1199" y="109"/>
                      <a:pt x="1199" y="109"/>
                    </a:cubicBezTo>
                    <a:cubicBezTo>
                      <a:pt x="1199" y="109"/>
                      <a:pt x="1199" y="109"/>
                      <a:pt x="1199" y="109"/>
                    </a:cubicBezTo>
                    <a:cubicBezTo>
                      <a:pt x="1191" y="103"/>
                      <a:pt x="1191" y="103"/>
                      <a:pt x="1191" y="103"/>
                    </a:cubicBezTo>
                    <a:cubicBezTo>
                      <a:pt x="1197" y="97"/>
                      <a:pt x="1197" y="97"/>
                      <a:pt x="1197" y="97"/>
                    </a:cubicBezTo>
                    <a:cubicBezTo>
                      <a:pt x="1198" y="96"/>
                      <a:pt x="1198" y="96"/>
                      <a:pt x="1198" y="96"/>
                    </a:cubicBezTo>
                    <a:cubicBezTo>
                      <a:pt x="1197" y="96"/>
                      <a:pt x="1197" y="96"/>
                      <a:pt x="1197" y="96"/>
                    </a:cubicBezTo>
                    <a:cubicBezTo>
                      <a:pt x="1196" y="90"/>
                      <a:pt x="1196" y="90"/>
                      <a:pt x="1196" y="90"/>
                    </a:cubicBezTo>
                    <a:cubicBezTo>
                      <a:pt x="1196" y="89"/>
                      <a:pt x="1196" y="89"/>
                      <a:pt x="1196" y="89"/>
                    </a:cubicBezTo>
                    <a:cubicBezTo>
                      <a:pt x="1196" y="89"/>
                      <a:pt x="1196" y="89"/>
                      <a:pt x="1196" y="89"/>
                    </a:cubicBezTo>
                    <a:cubicBezTo>
                      <a:pt x="1186" y="89"/>
                      <a:pt x="1186" y="89"/>
                      <a:pt x="1186" y="89"/>
                    </a:cubicBezTo>
                    <a:cubicBezTo>
                      <a:pt x="1179" y="86"/>
                      <a:pt x="1179" y="86"/>
                      <a:pt x="1179" y="86"/>
                    </a:cubicBezTo>
                    <a:cubicBezTo>
                      <a:pt x="1176" y="82"/>
                      <a:pt x="1176" y="82"/>
                      <a:pt x="1176" y="82"/>
                    </a:cubicBezTo>
                    <a:cubicBezTo>
                      <a:pt x="1182" y="80"/>
                      <a:pt x="1182" y="80"/>
                      <a:pt x="1182" y="80"/>
                    </a:cubicBezTo>
                    <a:cubicBezTo>
                      <a:pt x="1182" y="79"/>
                      <a:pt x="1182" y="79"/>
                      <a:pt x="1182" y="79"/>
                    </a:cubicBezTo>
                    <a:cubicBezTo>
                      <a:pt x="1182" y="79"/>
                      <a:pt x="1182" y="79"/>
                      <a:pt x="1182" y="79"/>
                    </a:cubicBezTo>
                    <a:cubicBezTo>
                      <a:pt x="1176" y="76"/>
                      <a:pt x="1176" y="76"/>
                      <a:pt x="1176" y="76"/>
                    </a:cubicBezTo>
                    <a:cubicBezTo>
                      <a:pt x="1176" y="76"/>
                      <a:pt x="1176" y="76"/>
                      <a:pt x="1176" y="76"/>
                    </a:cubicBezTo>
                    <a:cubicBezTo>
                      <a:pt x="1176" y="76"/>
                      <a:pt x="1176" y="76"/>
                      <a:pt x="1176" y="76"/>
                    </a:cubicBezTo>
                    <a:cubicBezTo>
                      <a:pt x="1157" y="76"/>
                      <a:pt x="1157" y="76"/>
                      <a:pt x="1157" y="76"/>
                    </a:cubicBezTo>
                    <a:cubicBezTo>
                      <a:pt x="1147" y="74"/>
                      <a:pt x="1147" y="74"/>
                      <a:pt x="1147" y="74"/>
                    </a:cubicBezTo>
                    <a:cubicBezTo>
                      <a:pt x="1139" y="70"/>
                      <a:pt x="1139" y="70"/>
                      <a:pt x="1139" y="70"/>
                    </a:cubicBezTo>
                    <a:cubicBezTo>
                      <a:pt x="1139" y="70"/>
                      <a:pt x="1139" y="70"/>
                      <a:pt x="1139" y="70"/>
                    </a:cubicBezTo>
                    <a:cubicBezTo>
                      <a:pt x="1139" y="70"/>
                      <a:pt x="1139" y="70"/>
                      <a:pt x="1139" y="70"/>
                    </a:cubicBezTo>
                    <a:cubicBezTo>
                      <a:pt x="1124" y="72"/>
                      <a:pt x="1124" y="72"/>
                      <a:pt x="1124" y="72"/>
                    </a:cubicBezTo>
                    <a:cubicBezTo>
                      <a:pt x="1124" y="72"/>
                      <a:pt x="1124" y="72"/>
                      <a:pt x="1124" y="72"/>
                    </a:cubicBezTo>
                    <a:cubicBezTo>
                      <a:pt x="1124" y="72"/>
                      <a:pt x="1124" y="72"/>
                      <a:pt x="1124" y="72"/>
                    </a:cubicBezTo>
                    <a:cubicBezTo>
                      <a:pt x="1121" y="74"/>
                      <a:pt x="1121" y="74"/>
                      <a:pt x="1121" y="74"/>
                    </a:cubicBezTo>
                    <a:cubicBezTo>
                      <a:pt x="1121" y="74"/>
                      <a:pt x="1121" y="74"/>
                      <a:pt x="1121" y="74"/>
                    </a:cubicBezTo>
                    <a:cubicBezTo>
                      <a:pt x="1121" y="74"/>
                      <a:pt x="1121" y="74"/>
                      <a:pt x="1121" y="74"/>
                    </a:cubicBezTo>
                    <a:cubicBezTo>
                      <a:pt x="1120" y="94"/>
                      <a:pt x="1120" y="94"/>
                      <a:pt x="1120" y="94"/>
                    </a:cubicBezTo>
                    <a:cubicBezTo>
                      <a:pt x="1120" y="94"/>
                      <a:pt x="1120" y="94"/>
                      <a:pt x="1120" y="94"/>
                    </a:cubicBezTo>
                    <a:cubicBezTo>
                      <a:pt x="1120" y="94"/>
                      <a:pt x="1120" y="94"/>
                      <a:pt x="1120" y="94"/>
                    </a:cubicBezTo>
                    <a:cubicBezTo>
                      <a:pt x="1125" y="96"/>
                      <a:pt x="1125" y="96"/>
                      <a:pt x="1125" y="96"/>
                    </a:cubicBezTo>
                    <a:cubicBezTo>
                      <a:pt x="1124" y="101"/>
                      <a:pt x="1124" y="101"/>
                      <a:pt x="1124" y="101"/>
                    </a:cubicBezTo>
                    <a:cubicBezTo>
                      <a:pt x="1114" y="106"/>
                      <a:pt x="1114" y="106"/>
                      <a:pt x="1114" y="106"/>
                    </a:cubicBezTo>
                    <a:cubicBezTo>
                      <a:pt x="1114" y="106"/>
                      <a:pt x="1114" y="106"/>
                      <a:pt x="1114" y="106"/>
                    </a:cubicBezTo>
                    <a:cubicBezTo>
                      <a:pt x="1114" y="107"/>
                      <a:pt x="1114" y="107"/>
                      <a:pt x="1114" y="107"/>
                    </a:cubicBezTo>
                    <a:cubicBezTo>
                      <a:pt x="1113" y="115"/>
                      <a:pt x="1113" y="115"/>
                      <a:pt x="1113" y="115"/>
                    </a:cubicBezTo>
                    <a:cubicBezTo>
                      <a:pt x="1107" y="127"/>
                      <a:pt x="1107" y="127"/>
                      <a:pt x="1107" y="127"/>
                    </a:cubicBezTo>
                    <a:cubicBezTo>
                      <a:pt x="1098" y="138"/>
                      <a:pt x="1098" y="138"/>
                      <a:pt x="1098" y="138"/>
                    </a:cubicBezTo>
                    <a:cubicBezTo>
                      <a:pt x="1094" y="144"/>
                      <a:pt x="1094" y="144"/>
                      <a:pt x="1094" y="144"/>
                    </a:cubicBezTo>
                    <a:cubicBezTo>
                      <a:pt x="1084" y="147"/>
                      <a:pt x="1084" y="147"/>
                      <a:pt x="1084" y="147"/>
                    </a:cubicBezTo>
                    <a:cubicBezTo>
                      <a:pt x="1084" y="147"/>
                      <a:pt x="1084" y="147"/>
                      <a:pt x="1084" y="147"/>
                    </a:cubicBezTo>
                    <a:cubicBezTo>
                      <a:pt x="1084" y="147"/>
                      <a:pt x="1084" y="147"/>
                      <a:pt x="1084" y="147"/>
                    </a:cubicBezTo>
                    <a:cubicBezTo>
                      <a:pt x="1083" y="154"/>
                      <a:pt x="1083" y="154"/>
                      <a:pt x="1083" y="154"/>
                    </a:cubicBezTo>
                    <a:cubicBezTo>
                      <a:pt x="1079" y="154"/>
                      <a:pt x="1079" y="154"/>
                      <a:pt x="1079" y="154"/>
                    </a:cubicBezTo>
                    <a:cubicBezTo>
                      <a:pt x="1061" y="139"/>
                      <a:pt x="1061" y="139"/>
                      <a:pt x="1061" y="139"/>
                    </a:cubicBezTo>
                    <a:cubicBezTo>
                      <a:pt x="1062" y="122"/>
                      <a:pt x="1062" y="122"/>
                      <a:pt x="1062" y="122"/>
                    </a:cubicBezTo>
                    <a:cubicBezTo>
                      <a:pt x="1073" y="121"/>
                      <a:pt x="1073" y="121"/>
                      <a:pt x="1073" y="121"/>
                    </a:cubicBezTo>
                    <a:cubicBezTo>
                      <a:pt x="1074" y="121"/>
                      <a:pt x="1074" y="121"/>
                      <a:pt x="1074" y="121"/>
                    </a:cubicBezTo>
                    <a:cubicBezTo>
                      <a:pt x="1074" y="120"/>
                      <a:pt x="1074" y="120"/>
                      <a:pt x="1074" y="120"/>
                    </a:cubicBezTo>
                    <a:cubicBezTo>
                      <a:pt x="1072" y="114"/>
                      <a:pt x="1072" y="114"/>
                      <a:pt x="1072" y="114"/>
                    </a:cubicBezTo>
                    <a:cubicBezTo>
                      <a:pt x="1072" y="114"/>
                      <a:pt x="1072" y="114"/>
                      <a:pt x="1072" y="114"/>
                    </a:cubicBezTo>
                    <a:cubicBezTo>
                      <a:pt x="1072" y="114"/>
                      <a:pt x="1072" y="114"/>
                      <a:pt x="1072" y="114"/>
                    </a:cubicBezTo>
                    <a:cubicBezTo>
                      <a:pt x="1066" y="106"/>
                      <a:pt x="1066" y="106"/>
                      <a:pt x="1066" y="106"/>
                    </a:cubicBezTo>
                    <a:cubicBezTo>
                      <a:pt x="1066" y="106"/>
                      <a:pt x="1066" y="106"/>
                      <a:pt x="1066" y="106"/>
                    </a:cubicBezTo>
                    <a:cubicBezTo>
                      <a:pt x="1066" y="106"/>
                      <a:pt x="1066" y="106"/>
                      <a:pt x="1066" y="106"/>
                    </a:cubicBezTo>
                    <a:cubicBezTo>
                      <a:pt x="1048" y="97"/>
                      <a:pt x="1048" y="97"/>
                      <a:pt x="1048" y="97"/>
                    </a:cubicBezTo>
                    <a:cubicBezTo>
                      <a:pt x="1044" y="93"/>
                      <a:pt x="1044" y="93"/>
                      <a:pt x="1044" y="93"/>
                    </a:cubicBezTo>
                    <a:cubicBezTo>
                      <a:pt x="1043" y="92"/>
                      <a:pt x="1043" y="92"/>
                      <a:pt x="1043" y="92"/>
                    </a:cubicBezTo>
                    <a:cubicBezTo>
                      <a:pt x="1043" y="93"/>
                      <a:pt x="1043" y="93"/>
                      <a:pt x="1043" y="93"/>
                    </a:cubicBezTo>
                    <a:cubicBezTo>
                      <a:pt x="1032" y="98"/>
                      <a:pt x="1032" y="98"/>
                      <a:pt x="1032" y="98"/>
                    </a:cubicBezTo>
                    <a:cubicBezTo>
                      <a:pt x="1031" y="98"/>
                      <a:pt x="1031" y="98"/>
                      <a:pt x="1031" y="98"/>
                    </a:cubicBezTo>
                    <a:cubicBezTo>
                      <a:pt x="1031" y="99"/>
                      <a:pt x="1031" y="99"/>
                      <a:pt x="1031" y="99"/>
                    </a:cubicBezTo>
                    <a:cubicBezTo>
                      <a:pt x="1031" y="107"/>
                      <a:pt x="1031" y="107"/>
                      <a:pt x="1031" y="107"/>
                    </a:cubicBezTo>
                    <a:cubicBezTo>
                      <a:pt x="1029" y="117"/>
                      <a:pt x="1029" y="117"/>
                      <a:pt x="1029" y="117"/>
                    </a:cubicBezTo>
                    <a:cubicBezTo>
                      <a:pt x="1022" y="119"/>
                      <a:pt x="1022" y="119"/>
                      <a:pt x="1022" y="119"/>
                    </a:cubicBezTo>
                    <a:cubicBezTo>
                      <a:pt x="1017" y="116"/>
                      <a:pt x="1017" y="116"/>
                      <a:pt x="1017" y="116"/>
                    </a:cubicBezTo>
                    <a:cubicBezTo>
                      <a:pt x="1017" y="100"/>
                      <a:pt x="1017" y="100"/>
                      <a:pt x="1017" y="100"/>
                    </a:cubicBezTo>
                    <a:cubicBezTo>
                      <a:pt x="1017" y="100"/>
                      <a:pt x="1017" y="100"/>
                      <a:pt x="1017" y="100"/>
                    </a:cubicBezTo>
                    <a:cubicBezTo>
                      <a:pt x="1016" y="100"/>
                      <a:pt x="1016" y="100"/>
                      <a:pt x="1016" y="100"/>
                    </a:cubicBezTo>
                    <a:cubicBezTo>
                      <a:pt x="1003" y="91"/>
                      <a:pt x="1003" y="91"/>
                      <a:pt x="1003" y="91"/>
                    </a:cubicBezTo>
                    <a:cubicBezTo>
                      <a:pt x="1005" y="89"/>
                      <a:pt x="1005" y="89"/>
                      <a:pt x="1005" y="89"/>
                    </a:cubicBezTo>
                    <a:cubicBezTo>
                      <a:pt x="1016" y="89"/>
                      <a:pt x="1016" y="89"/>
                      <a:pt x="1016" y="89"/>
                    </a:cubicBezTo>
                    <a:cubicBezTo>
                      <a:pt x="1017" y="89"/>
                      <a:pt x="1017" y="89"/>
                      <a:pt x="1017" y="89"/>
                    </a:cubicBezTo>
                    <a:cubicBezTo>
                      <a:pt x="1017" y="88"/>
                      <a:pt x="1017" y="88"/>
                      <a:pt x="1017" y="88"/>
                    </a:cubicBezTo>
                    <a:cubicBezTo>
                      <a:pt x="1015" y="85"/>
                      <a:pt x="1015" y="85"/>
                      <a:pt x="1015" y="85"/>
                    </a:cubicBezTo>
                    <a:cubicBezTo>
                      <a:pt x="1015" y="85"/>
                      <a:pt x="1015" y="85"/>
                      <a:pt x="1015" y="85"/>
                    </a:cubicBezTo>
                    <a:cubicBezTo>
                      <a:pt x="1015" y="85"/>
                      <a:pt x="1015" y="85"/>
                      <a:pt x="1015" y="85"/>
                    </a:cubicBezTo>
                    <a:cubicBezTo>
                      <a:pt x="1004" y="77"/>
                      <a:pt x="1004" y="77"/>
                      <a:pt x="1004" y="77"/>
                    </a:cubicBezTo>
                    <a:cubicBezTo>
                      <a:pt x="1003" y="77"/>
                      <a:pt x="1003" y="77"/>
                      <a:pt x="1003" y="77"/>
                    </a:cubicBezTo>
                    <a:cubicBezTo>
                      <a:pt x="1003" y="77"/>
                      <a:pt x="1003" y="77"/>
                      <a:pt x="1003" y="77"/>
                    </a:cubicBezTo>
                    <a:cubicBezTo>
                      <a:pt x="989" y="80"/>
                      <a:pt x="989" y="80"/>
                      <a:pt x="989" y="80"/>
                    </a:cubicBezTo>
                    <a:cubicBezTo>
                      <a:pt x="974" y="73"/>
                      <a:pt x="974" y="73"/>
                      <a:pt x="974" y="73"/>
                    </a:cubicBezTo>
                    <a:cubicBezTo>
                      <a:pt x="979" y="67"/>
                      <a:pt x="979" y="67"/>
                      <a:pt x="979" y="67"/>
                    </a:cubicBezTo>
                    <a:cubicBezTo>
                      <a:pt x="980" y="66"/>
                      <a:pt x="980" y="66"/>
                      <a:pt x="980" y="66"/>
                    </a:cubicBezTo>
                    <a:cubicBezTo>
                      <a:pt x="980" y="66"/>
                      <a:pt x="980" y="66"/>
                      <a:pt x="980" y="66"/>
                    </a:cubicBezTo>
                    <a:cubicBezTo>
                      <a:pt x="978" y="63"/>
                      <a:pt x="978" y="63"/>
                      <a:pt x="978" y="63"/>
                    </a:cubicBezTo>
                    <a:cubicBezTo>
                      <a:pt x="982" y="62"/>
                      <a:pt x="982" y="62"/>
                      <a:pt x="982" y="62"/>
                    </a:cubicBezTo>
                    <a:cubicBezTo>
                      <a:pt x="993" y="63"/>
                      <a:pt x="993" y="63"/>
                      <a:pt x="993" y="63"/>
                    </a:cubicBezTo>
                    <a:cubicBezTo>
                      <a:pt x="994" y="63"/>
                      <a:pt x="994" y="63"/>
                      <a:pt x="994" y="63"/>
                    </a:cubicBezTo>
                    <a:cubicBezTo>
                      <a:pt x="994" y="62"/>
                      <a:pt x="994" y="62"/>
                      <a:pt x="994" y="62"/>
                    </a:cubicBezTo>
                    <a:cubicBezTo>
                      <a:pt x="994" y="55"/>
                      <a:pt x="994" y="55"/>
                      <a:pt x="994" y="55"/>
                    </a:cubicBezTo>
                    <a:cubicBezTo>
                      <a:pt x="994" y="55"/>
                      <a:pt x="994" y="55"/>
                      <a:pt x="994" y="55"/>
                    </a:cubicBezTo>
                    <a:cubicBezTo>
                      <a:pt x="994" y="55"/>
                      <a:pt x="994" y="55"/>
                      <a:pt x="994" y="55"/>
                    </a:cubicBezTo>
                    <a:cubicBezTo>
                      <a:pt x="970" y="38"/>
                      <a:pt x="970" y="38"/>
                      <a:pt x="970" y="38"/>
                    </a:cubicBezTo>
                    <a:cubicBezTo>
                      <a:pt x="968" y="21"/>
                      <a:pt x="968" y="21"/>
                      <a:pt x="968" y="21"/>
                    </a:cubicBezTo>
                    <a:cubicBezTo>
                      <a:pt x="968" y="21"/>
                      <a:pt x="968" y="21"/>
                      <a:pt x="968" y="21"/>
                    </a:cubicBezTo>
                    <a:cubicBezTo>
                      <a:pt x="968" y="21"/>
                      <a:pt x="968" y="21"/>
                      <a:pt x="968" y="21"/>
                    </a:cubicBezTo>
                    <a:cubicBezTo>
                      <a:pt x="964" y="18"/>
                      <a:pt x="964" y="18"/>
                      <a:pt x="964" y="18"/>
                    </a:cubicBezTo>
                    <a:cubicBezTo>
                      <a:pt x="961" y="9"/>
                      <a:pt x="961" y="9"/>
                      <a:pt x="961" y="9"/>
                    </a:cubicBezTo>
                    <a:cubicBezTo>
                      <a:pt x="961" y="9"/>
                      <a:pt x="961" y="9"/>
                      <a:pt x="961" y="9"/>
                    </a:cubicBezTo>
                    <a:cubicBezTo>
                      <a:pt x="961" y="9"/>
                      <a:pt x="961" y="9"/>
                      <a:pt x="961" y="9"/>
                    </a:cubicBezTo>
                    <a:cubicBezTo>
                      <a:pt x="952" y="6"/>
                      <a:pt x="952" y="6"/>
                      <a:pt x="952" y="6"/>
                    </a:cubicBezTo>
                    <a:cubicBezTo>
                      <a:pt x="952" y="6"/>
                      <a:pt x="952" y="6"/>
                      <a:pt x="952" y="6"/>
                    </a:cubicBezTo>
                    <a:cubicBezTo>
                      <a:pt x="952" y="6"/>
                      <a:pt x="952" y="6"/>
                      <a:pt x="952" y="6"/>
                    </a:cubicBezTo>
                    <a:cubicBezTo>
                      <a:pt x="942" y="5"/>
                      <a:pt x="942" y="5"/>
                      <a:pt x="942" y="5"/>
                    </a:cubicBezTo>
                    <a:cubicBezTo>
                      <a:pt x="937" y="1"/>
                      <a:pt x="937" y="1"/>
                      <a:pt x="937" y="1"/>
                    </a:cubicBezTo>
                    <a:cubicBezTo>
                      <a:pt x="937" y="1"/>
                      <a:pt x="937" y="1"/>
                      <a:pt x="937" y="1"/>
                    </a:cubicBezTo>
                    <a:cubicBezTo>
                      <a:pt x="936" y="1"/>
                      <a:pt x="936" y="1"/>
                      <a:pt x="936" y="1"/>
                    </a:cubicBezTo>
                    <a:cubicBezTo>
                      <a:pt x="928" y="0"/>
                      <a:pt x="928" y="0"/>
                      <a:pt x="928" y="0"/>
                    </a:cubicBezTo>
                    <a:cubicBezTo>
                      <a:pt x="928" y="0"/>
                      <a:pt x="928" y="0"/>
                      <a:pt x="9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" name="Freeform 2009"/>
              <p:cNvSpPr>
                <a:spLocks/>
              </p:cNvSpPr>
              <p:nvPr/>
            </p:nvSpPr>
            <p:spPr bwMode="gray">
              <a:xfrm>
                <a:off x="781" y="1412"/>
                <a:ext cx="1011" cy="502"/>
              </a:xfrm>
              <a:custGeom>
                <a:avLst/>
                <a:gdLst>
                  <a:gd name="T0" fmla="*/ 752 w 1011"/>
                  <a:gd name="T1" fmla="*/ 477 h 502"/>
                  <a:gd name="T2" fmla="*/ 744 w 1011"/>
                  <a:gd name="T3" fmla="*/ 441 h 502"/>
                  <a:gd name="T4" fmla="*/ 740 w 1011"/>
                  <a:gd name="T5" fmla="*/ 425 h 502"/>
                  <a:gd name="T6" fmla="*/ 714 w 1011"/>
                  <a:gd name="T7" fmla="*/ 410 h 502"/>
                  <a:gd name="T8" fmla="*/ 698 w 1011"/>
                  <a:gd name="T9" fmla="*/ 407 h 502"/>
                  <a:gd name="T10" fmla="*/ 661 w 1011"/>
                  <a:gd name="T11" fmla="*/ 405 h 502"/>
                  <a:gd name="T12" fmla="*/ 627 w 1011"/>
                  <a:gd name="T13" fmla="*/ 408 h 502"/>
                  <a:gd name="T14" fmla="*/ 633 w 1011"/>
                  <a:gd name="T15" fmla="*/ 430 h 502"/>
                  <a:gd name="T16" fmla="*/ 603 w 1011"/>
                  <a:gd name="T17" fmla="*/ 427 h 502"/>
                  <a:gd name="T18" fmla="*/ 561 w 1011"/>
                  <a:gd name="T19" fmla="*/ 413 h 502"/>
                  <a:gd name="T20" fmla="*/ 529 w 1011"/>
                  <a:gd name="T21" fmla="*/ 427 h 502"/>
                  <a:gd name="T22" fmla="*/ 493 w 1011"/>
                  <a:gd name="T23" fmla="*/ 458 h 502"/>
                  <a:gd name="T24" fmla="*/ 488 w 1011"/>
                  <a:gd name="T25" fmla="*/ 485 h 502"/>
                  <a:gd name="T26" fmla="*/ 448 w 1011"/>
                  <a:gd name="T27" fmla="*/ 456 h 502"/>
                  <a:gd name="T28" fmla="*/ 389 w 1011"/>
                  <a:gd name="T29" fmla="*/ 417 h 502"/>
                  <a:gd name="T30" fmla="*/ 374 w 1011"/>
                  <a:gd name="T31" fmla="*/ 423 h 502"/>
                  <a:gd name="T32" fmla="*/ 352 w 1011"/>
                  <a:gd name="T33" fmla="*/ 391 h 502"/>
                  <a:gd name="T34" fmla="*/ 313 w 1011"/>
                  <a:gd name="T35" fmla="*/ 372 h 502"/>
                  <a:gd name="T36" fmla="*/ 277 w 1011"/>
                  <a:gd name="T37" fmla="*/ 385 h 502"/>
                  <a:gd name="T38" fmla="*/ 205 w 1011"/>
                  <a:gd name="T39" fmla="*/ 369 h 502"/>
                  <a:gd name="T40" fmla="*/ 137 w 1011"/>
                  <a:gd name="T41" fmla="*/ 361 h 502"/>
                  <a:gd name="T42" fmla="*/ 113 w 1011"/>
                  <a:gd name="T43" fmla="*/ 334 h 502"/>
                  <a:gd name="T44" fmla="*/ 94 w 1011"/>
                  <a:gd name="T45" fmla="*/ 325 h 502"/>
                  <a:gd name="T46" fmla="*/ 72 w 1011"/>
                  <a:gd name="T47" fmla="*/ 306 h 502"/>
                  <a:gd name="T48" fmla="*/ 52 w 1011"/>
                  <a:gd name="T49" fmla="*/ 276 h 502"/>
                  <a:gd name="T50" fmla="*/ 48 w 1011"/>
                  <a:gd name="T51" fmla="*/ 252 h 502"/>
                  <a:gd name="T52" fmla="*/ 29 w 1011"/>
                  <a:gd name="T53" fmla="*/ 233 h 502"/>
                  <a:gd name="T54" fmla="*/ 9 w 1011"/>
                  <a:gd name="T55" fmla="*/ 201 h 502"/>
                  <a:gd name="T56" fmla="*/ 6 w 1011"/>
                  <a:gd name="T57" fmla="*/ 152 h 502"/>
                  <a:gd name="T58" fmla="*/ 12 w 1011"/>
                  <a:gd name="T59" fmla="*/ 83 h 502"/>
                  <a:gd name="T60" fmla="*/ 0 w 1011"/>
                  <a:gd name="T61" fmla="*/ 22 h 502"/>
                  <a:gd name="T62" fmla="*/ 23 w 1011"/>
                  <a:gd name="T63" fmla="*/ 20 h 502"/>
                  <a:gd name="T64" fmla="*/ 45 w 1011"/>
                  <a:gd name="T65" fmla="*/ 37 h 502"/>
                  <a:gd name="T66" fmla="*/ 42 w 1011"/>
                  <a:gd name="T67" fmla="*/ 0 h 502"/>
                  <a:gd name="T68" fmla="*/ 566 w 1011"/>
                  <a:gd name="T69" fmla="*/ 14 h 502"/>
                  <a:gd name="T70" fmla="*/ 618 w 1011"/>
                  <a:gd name="T71" fmla="*/ 23 h 502"/>
                  <a:gd name="T72" fmla="*/ 720 w 1011"/>
                  <a:gd name="T73" fmla="*/ 72 h 502"/>
                  <a:gd name="T74" fmla="*/ 744 w 1011"/>
                  <a:gd name="T75" fmla="*/ 153 h 502"/>
                  <a:gd name="T76" fmla="*/ 805 w 1011"/>
                  <a:gd name="T77" fmla="*/ 132 h 502"/>
                  <a:gd name="T78" fmla="*/ 884 w 1011"/>
                  <a:gd name="T79" fmla="*/ 89 h 502"/>
                  <a:gd name="T80" fmla="*/ 943 w 1011"/>
                  <a:gd name="T81" fmla="*/ 86 h 502"/>
                  <a:gd name="T82" fmla="*/ 998 w 1011"/>
                  <a:gd name="T83" fmla="*/ 47 h 502"/>
                  <a:gd name="T84" fmla="*/ 1011 w 1011"/>
                  <a:gd name="T85" fmla="*/ 102 h 502"/>
                  <a:gd name="T86" fmla="*/ 983 w 1011"/>
                  <a:gd name="T87" fmla="*/ 109 h 502"/>
                  <a:gd name="T88" fmla="*/ 975 w 1011"/>
                  <a:gd name="T89" fmla="*/ 121 h 502"/>
                  <a:gd name="T90" fmla="*/ 952 w 1011"/>
                  <a:gd name="T91" fmla="*/ 136 h 502"/>
                  <a:gd name="T92" fmla="*/ 949 w 1011"/>
                  <a:gd name="T93" fmla="*/ 160 h 502"/>
                  <a:gd name="T94" fmla="*/ 950 w 1011"/>
                  <a:gd name="T95" fmla="*/ 177 h 502"/>
                  <a:gd name="T96" fmla="*/ 927 w 1011"/>
                  <a:gd name="T97" fmla="*/ 179 h 502"/>
                  <a:gd name="T98" fmla="*/ 903 w 1011"/>
                  <a:gd name="T99" fmla="*/ 178 h 502"/>
                  <a:gd name="T100" fmla="*/ 896 w 1011"/>
                  <a:gd name="T101" fmla="*/ 192 h 502"/>
                  <a:gd name="T102" fmla="*/ 886 w 1011"/>
                  <a:gd name="T103" fmla="*/ 220 h 502"/>
                  <a:gd name="T104" fmla="*/ 868 w 1011"/>
                  <a:gd name="T105" fmla="*/ 225 h 502"/>
                  <a:gd name="T106" fmla="*/ 864 w 1011"/>
                  <a:gd name="T107" fmla="*/ 264 h 502"/>
                  <a:gd name="T108" fmla="*/ 854 w 1011"/>
                  <a:gd name="T109" fmla="*/ 233 h 502"/>
                  <a:gd name="T110" fmla="*/ 841 w 1011"/>
                  <a:gd name="T111" fmla="*/ 232 h 502"/>
                  <a:gd name="T112" fmla="*/ 854 w 1011"/>
                  <a:gd name="T113" fmla="*/ 277 h 502"/>
                  <a:gd name="T114" fmla="*/ 857 w 1011"/>
                  <a:gd name="T115" fmla="*/ 297 h 502"/>
                  <a:gd name="T116" fmla="*/ 841 w 1011"/>
                  <a:gd name="T117" fmla="*/ 319 h 502"/>
                  <a:gd name="T118" fmla="*/ 812 w 1011"/>
                  <a:gd name="T119" fmla="*/ 339 h 502"/>
                  <a:gd name="T120" fmla="*/ 777 w 1011"/>
                  <a:gd name="T121" fmla="*/ 370 h 502"/>
                  <a:gd name="T122" fmla="*/ 773 w 1011"/>
                  <a:gd name="T123" fmla="*/ 420 h 502"/>
                  <a:gd name="T124" fmla="*/ 786 w 1011"/>
                  <a:gd name="T125" fmla="*/ 499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1" h="502">
                    <a:moveTo>
                      <a:pt x="769" y="502"/>
                    </a:moveTo>
                    <a:lnTo>
                      <a:pt x="763" y="487"/>
                    </a:lnTo>
                    <a:lnTo>
                      <a:pt x="752" y="477"/>
                    </a:lnTo>
                    <a:lnTo>
                      <a:pt x="751" y="464"/>
                    </a:lnTo>
                    <a:lnTo>
                      <a:pt x="745" y="457"/>
                    </a:lnTo>
                    <a:lnTo>
                      <a:pt x="744" y="441"/>
                    </a:lnTo>
                    <a:lnTo>
                      <a:pt x="746" y="438"/>
                    </a:lnTo>
                    <a:lnTo>
                      <a:pt x="746" y="432"/>
                    </a:lnTo>
                    <a:lnTo>
                      <a:pt x="740" y="425"/>
                    </a:lnTo>
                    <a:lnTo>
                      <a:pt x="731" y="413"/>
                    </a:lnTo>
                    <a:lnTo>
                      <a:pt x="721" y="409"/>
                    </a:lnTo>
                    <a:lnTo>
                      <a:pt x="714" y="410"/>
                    </a:lnTo>
                    <a:lnTo>
                      <a:pt x="710" y="416"/>
                    </a:lnTo>
                    <a:lnTo>
                      <a:pt x="702" y="414"/>
                    </a:lnTo>
                    <a:lnTo>
                      <a:pt x="698" y="407"/>
                    </a:lnTo>
                    <a:lnTo>
                      <a:pt x="688" y="402"/>
                    </a:lnTo>
                    <a:lnTo>
                      <a:pt x="677" y="402"/>
                    </a:lnTo>
                    <a:lnTo>
                      <a:pt x="661" y="405"/>
                    </a:lnTo>
                    <a:lnTo>
                      <a:pt x="656" y="402"/>
                    </a:lnTo>
                    <a:lnTo>
                      <a:pt x="640" y="406"/>
                    </a:lnTo>
                    <a:lnTo>
                      <a:pt x="627" y="408"/>
                    </a:lnTo>
                    <a:lnTo>
                      <a:pt x="626" y="416"/>
                    </a:lnTo>
                    <a:lnTo>
                      <a:pt x="634" y="424"/>
                    </a:lnTo>
                    <a:lnTo>
                      <a:pt x="633" y="430"/>
                    </a:lnTo>
                    <a:lnTo>
                      <a:pt x="625" y="430"/>
                    </a:lnTo>
                    <a:lnTo>
                      <a:pt x="612" y="424"/>
                    </a:lnTo>
                    <a:lnTo>
                      <a:pt x="603" y="427"/>
                    </a:lnTo>
                    <a:lnTo>
                      <a:pt x="588" y="414"/>
                    </a:lnTo>
                    <a:lnTo>
                      <a:pt x="579" y="417"/>
                    </a:lnTo>
                    <a:lnTo>
                      <a:pt x="561" y="413"/>
                    </a:lnTo>
                    <a:lnTo>
                      <a:pt x="551" y="413"/>
                    </a:lnTo>
                    <a:lnTo>
                      <a:pt x="538" y="421"/>
                    </a:lnTo>
                    <a:lnTo>
                      <a:pt x="529" y="427"/>
                    </a:lnTo>
                    <a:lnTo>
                      <a:pt x="512" y="431"/>
                    </a:lnTo>
                    <a:lnTo>
                      <a:pt x="495" y="451"/>
                    </a:lnTo>
                    <a:lnTo>
                      <a:pt x="493" y="458"/>
                    </a:lnTo>
                    <a:lnTo>
                      <a:pt x="487" y="465"/>
                    </a:lnTo>
                    <a:lnTo>
                      <a:pt x="488" y="477"/>
                    </a:lnTo>
                    <a:lnTo>
                      <a:pt x="488" y="485"/>
                    </a:lnTo>
                    <a:lnTo>
                      <a:pt x="471" y="481"/>
                    </a:lnTo>
                    <a:lnTo>
                      <a:pt x="451" y="466"/>
                    </a:lnTo>
                    <a:lnTo>
                      <a:pt x="448" y="456"/>
                    </a:lnTo>
                    <a:lnTo>
                      <a:pt x="426" y="421"/>
                    </a:lnTo>
                    <a:lnTo>
                      <a:pt x="399" y="409"/>
                    </a:lnTo>
                    <a:lnTo>
                      <a:pt x="389" y="417"/>
                    </a:lnTo>
                    <a:lnTo>
                      <a:pt x="390" y="425"/>
                    </a:lnTo>
                    <a:lnTo>
                      <a:pt x="386" y="428"/>
                    </a:lnTo>
                    <a:lnTo>
                      <a:pt x="374" y="423"/>
                    </a:lnTo>
                    <a:lnTo>
                      <a:pt x="360" y="411"/>
                    </a:lnTo>
                    <a:lnTo>
                      <a:pt x="359" y="396"/>
                    </a:lnTo>
                    <a:lnTo>
                      <a:pt x="352" y="391"/>
                    </a:lnTo>
                    <a:lnTo>
                      <a:pt x="346" y="391"/>
                    </a:lnTo>
                    <a:lnTo>
                      <a:pt x="330" y="376"/>
                    </a:lnTo>
                    <a:lnTo>
                      <a:pt x="313" y="372"/>
                    </a:lnTo>
                    <a:lnTo>
                      <a:pt x="297" y="371"/>
                    </a:lnTo>
                    <a:lnTo>
                      <a:pt x="293" y="382"/>
                    </a:lnTo>
                    <a:lnTo>
                      <a:pt x="277" y="385"/>
                    </a:lnTo>
                    <a:lnTo>
                      <a:pt x="239" y="385"/>
                    </a:lnTo>
                    <a:lnTo>
                      <a:pt x="228" y="384"/>
                    </a:lnTo>
                    <a:lnTo>
                      <a:pt x="205" y="369"/>
                    </a:lnTo>
                    <a:lnTo>
                      <a:pt x="177" y="357"/>
                    </a:lnTo>
                    <a:lnTo>
                      <a:pt x="146" y="358"/>
                    </a:lnTo>
                    <a:lnTo>
                      <a:pt x="137" y="361"/>
                    </a:lnTo>
                    <a:lnTo>
                      <a:pt x="132" y="355"/>
                    </a:lnTo>
                    <a:lnTo>
                      <a:pt x="126" y="341"/>
                    </a:lnTo>
                    <a:lnTo>
                      <a:pt x="113" y="334"/>
                    </a:lnTo>
                    <a:lnTo>
                      <a:pt x="107" y="334"/>
                    </a:lnTo>
                    <a:lnTo>
                      <a:pt x="101" y="333"/>
                    </a:lnTo>
                    <a:lnTo>
                      <a:pt x="94" y="325"/>
                    </a:lnTo>
                    <a:lnTo>
                      <a:pt x="85" y="322"/>
                    </a:lnTo>
                    <a:lnTo>
                      <a:pt x="75" y="322"/>
                    </a:lnTo>
                    <a:lnTo>
                      <a:pt x="72" y="306"/>
                    </a:lnTo>
                    <a:lnTo>
                      <a:pt x="60" y="294"/>
                    </a:lnTo>
                    <a:lnTo>
                      <a:pt x="53" y="286"/>
                    </a:lnTo>
                    <a:lnTo>
                      <a:pt x="52" y="276"/>
                    </a:lnTo>
                    <a:lnTo>
                      <a:pt x="47" y="271"/>
                    </a:lnTo>
                    <a:lnTo>
                      <a:pt x="44" y="260"/>
                    </a:lnTo>
                    <a:lnTo>
                      <a:pt x="48" y="252"/>
                    </a:lnTo>
                    <a:lnTo>
                      <a:pt x="44" y="250"/>
                    </a:lnTo>
                    <a:lnTo>
                      <a:pt x="33" y="248"/>
                    </a:lnTo>
                    <a:lnTo>
                      <a:pt x="29" y="233"/>
                    </a:lnTo>
                    <a:lnTo>
                      <a:pt x="17" y="224"/>
                    </a:lnTo>
                    <a:lnTo>
                      <a:pt x="15" y="211"/>
                    </a:lnTo>
                    <a:lnTo>
                      <a:pt x="9" y="201"/>
                    </a:lnTo>
                    <a:lnTo>
                      <a:pt x="12" y="190"/>
                    </a:lnTo>
                    <a:lnTo>
                      <a:pt x="13" y="174"/>
                    </a:lnTo>
                    <a:lnTo>
                      <a:pt x="6" y="152"/>
                    </a:lnTo>
                    <a:lnTo>
                      <a:pt x="4" y="137"/>
                    </a:lnTo>
                    <a:lnTo>
                      <a:pt x="13" y="113"/>
                    </a:lnTo>
                    <a:lnTo>
                      <a:pt x="12" y="83"/>
                    </a:lnTo>
                    <a:lnTo>
                      <a:pt x="15" y="63"/>
                    </a:lnTo>
                    <a:lnTo>
                      <a:pt x="13" y="44"/>
                    </a:lnTo>
                    <a:lnTo>
                      <a:pt x="0" y="22"/>
                    </a:lnTo>
                    <a:lnTo>
                      <a:pt x="3" y="16"/>
                    </a:lnTo>
                    <a:lnTo>
                      <a:pt x="12" y="16"/>
                    </a:lnTo>
                    <a:lnTo>
                      <a:pt x="23" y="20"/>
                    </a:lnTo>
                    <a:lnTo>
                      <a:pt x="42" y="19"/>
                    </a:lnTo>
                    <a:lnTo>
                      <a:pt x="40" y="37"/>
                    </a:lnTo>
                    <a:lnTo>
                      <a:pt x="45" y="37"/>
                    </a:lnTo>
                    <a:lnTo>
                      <a:pt x="48" y="27"/>
                    </a:lnTo>
                    <a:lnTo>
                      <a:pt x="43" y="16"/>
                    </a:lnTo>
                    <a:lnTo>
                      <a:pt x="42" y="0"/>
                    </a:lnTo>
                    <a:lnTo>
                      <a:pt x="531" y="0"/>
                    </a:lnTo>
                    <a:lnTo>
                      <a:pt x="546" y="10"/>
                    </a:lnTo>
                    <a:lnTo>
                      <a:pt x="566" y="14"/>
                    </a:lnTo>
                    <a:lnTo>
                      <a:pt x="582" y="21"/>
                    </a:lnTo>
                    <a:lnTo>
                      <a:pt x="603" y="20"/>
                    </a:lnTo>
                    <a:lnTo>
                      <a:pt x="618" y="23"/>
                    </a:lnTo>
                    <a:lnTo>
                      <a:pt x="651" y="21"/>
                    </a:lnTo>
                    <a:lnTo>
                      <a:pt x="707" y="48"/>
                    </a:lnTo>
                    <a:lnTo>
                      <a:pt x="720" y="72"/>
                    </a:lnTo>
                    <a:lnTo>
                      <a:pt x="752" y="104"/>
                    </a:lnTo>
                    <a:lnTo>
                      <a:pt x="753" y="125"/>
                    </a:lnTo>
                    <a:lnTo>
                      <a:pt x="744" y="153"/>
                    </a:lnTo>
                    <a:lnTo>
                      <a:pt x="750" y="168"/>
                    </a:lnTo>
                    <a:lnTo>
                      <a:pt x="799" y="146"/>
                    </a:lnTo>
                    <a:lnTo>
                      <a:pt x="805" y="132"/>
                    </a:lnTo>
                    <a:lnTo>
                      <a:pt x="852" y="116"/>
                    </a:lnTo>
                    <a:lnTo>
                      <a:pt x="875" y="98"/>
                    </a:lnTo>
                    <a:lnTo>
                      <a:pt x="884" y="89"/>
                    </a:lnTo>
                    <a:lnTo>
                      <a:pt x="901" y="89"/>
                    </a:lnTo>
                    <a:lnTo>
                      <a:pt x="911" y="92"/>
                    </a:lnTo>
                    <a:lnTo>
                      <a:pt x="943" y="86"/>
                    </a:lnTo>
                    <a:lnTo>
                      <a:pt x="966" y="44"/>
                    </a:lnTo>
                    <a:lnTo>
                      <a:pt x="976" y="39"/>
                    </a:lnTo>
                    <a:lnTo>
                      <a:pt x="998" y="47"/>
                    </a:lnTo>
                    <a:lnTo>
                      <a:pt x="998" y="68"/>
                    </a:lnTo>
                    <a:lnTo>
                      <a:pt x="1009" y="85"/>
                    </a:lnTo>
                    <a:lnTo>
                      <a:pt x="1011" y="102"/>
                    </a:lnTo>
                    <a:lnTo>
                      <a:pt x="995" y="111"/>
                    </a:lnTo>
                    <a:lnTo>
                      <a:pt x="987" y="112"/>
                    </a:lnTo>
                    <a:lnTo>
                      <a:pt x="983" y="109"/>
                    </a:lnTo>
                    <a:lnTo>
                      <a:pt x="981" y="110"/>
                    </a:lnTo>
                    <a:lnTo>
                      <a:pt x="979" y="118"/>
                    </a:lnTo>
                    <a:lnTo>
                      <a:pt x="975" y="121"/>
                    </a:lnTo>
                    <a:lnTo>
                      <a:pt x="960" y="121"/>
                    </a:lnTo>
                    <a:lnTo>
                      <a:pt x="959" y="127"/>
                    </a:lnTo>
                    <a:lnTo>
                      <a:pt x="952" y="136"/>
                    </a:lnTo>
                    <a:lnTo>
                      <a:pt x="951" y="142"/>
                    </a:lnTo>
                    <a:lnTo>
                      <a:pt x="943" y="155"/>
                    </a:lnTo>
                    <a:lnTo>
                      <a:pt x="949" y="160"/>
                    </a:lnTo>
                    <a:lnTo>
                      <a:pt x="949" y="167"/>
                    </a:lnTo>
                    <a:lnTo>
                      <a:pt x="958" y="170"/>
                    </a:lnTo>
                    <a:lnTo>
                      <a:pt x="950" y="177"/>
                    </a:lnTo>
                    <a:lnTo>
                      <a:pt x="942" y="179"/>
                    </a:lnTo>
                    <a:lnTo>
                      <a:pt x="936" y="173"/>
                    </a:lnTo>
                    <a:lnTo>
                      <a:pt x="927" y="179"/>
                    </a:lnTo>
                    <a:lnTo>
                      <a:pt x="917" y="181"/>
                    </a:lnTo>
                    <a:lnTo>
                      <a:pt x="910" y="177"/>
                    </a:lnTo>
                    <a:lnTo>
                      <a:pt x="903" y="178"/>
                    </a:lnTo>
                    <a:lnTo>
                      <a:pt x="900" y="187"/>
                    </a:lnTo>
                    <a:lnTo>
                      <a:pt x="892" y="190"/>
                    </a:lnTo>
                    <a:lnTo>
                      <a:pt x="896" y="192"/>
                    </a:lnTo>
                    <a:lnTo>
                      <a:pt x="898" y="200"/>
                    </a:lnTo>
                    <a:lnTo>
                      <a:pt x="889" y="211"/>
                    </a:lnTo>
                    <a:lnTo>
                      <a:pt x="886" y="220"/>
                    </a:lnTo>
                    <a:lnTo>
                      <a:pt x="877" y="228"/>
                    </a:lnTo>
                    <a:lnTo>
                      <a:pt x="870" y="222"/>
                    </a:lnTo>
                    <a:lnTo>
                      <a:pt x="868" y="225"/>
                    </a:lnTo>
                    <a:lnTo>
                      <a:pt x="873" y="234"/>
                    </a:lnTo>
                    <a:lnTo>
                      <a:pt x="871" y="249"/>
                    </a:lnTo>
                    <a:lnTo>
                      <a:pt x="864" y="264"/>
                    </a:lnTo>
                    <a:lnTo>
                      <a:pt x="860" y="261"/>
                    </a:lnTo>
                    <a:lnTo>
                      <a:pt x="856" y="250"/>
                    </a:lnTo>
                    <a:lnTo>
                      <a:pt x="854" y="233"/>
                    </a:lnTo>
                    <a:lnTo>
                      <a:pt x="856" y="220"/>
                    </a:lnTo>
                    <a:lnTo>
                      <a:pt x="847" y="221"/>
                    </a:lnTo>
                    <a:lnTo>
                      <a:pt x="841" y="232"/>
                    </a:lnTo>
                    <a:lnTo>
                      <a:pt x="848" y="245"/>
                    </a:lnTo>
                    <a:lnTo>
                      <a:pt x="848" y="268"/>
                    </a:lnTo>
                    <a:lnTo>
                      <a:pt x="854" y="277"/>
                    </a:lnTo>
                    <a:lnTo>
                      <a:pt x="854" y="285"/>
                    </a:lnTo>
                    <a:lnTo>
                      <a:pt x="851" y="290"/>
                    </a:lnTo>
                    <a:lnTo>
                      <a:pt x="857" y="297"/>
                    </a:lnTo>
                    <a:lnTo>
                      <a:pt x="855" y="302"/>
                    </a:lnTo>
                    <a:lnTo>
                      <a:pt x="845" y="310"/>
                    </a:lnTo>
                    <a:lnTo>
                      <a:pt x="841" y="319"/>
                    </a:lnTo>
                    <a:lnTo>
                      <a:pt x="833" y="325"/>
                    </a:lnTo>
                    <a:lnTo>
                      <a:pt x="825" y="336"/>
                    </a:lnTo>
                    <a:lnTo>
                      <a:pt x="812" y="339"/>
                    </a:lnTo>
                    <a:lnTo>
                      <a:pt x="786" y="362"/>
                    </a:lnTo>
                    <a:lnTo>
                      <a:pt x="779" y="363"/>
                    </a:lnTo>
                    <a:lnTo>
                      <a:pt x="777" y="370"/>
                    </a:lnTo>
                    <a:lnTo>
                      <a:pt x="766" y="388"/>
                    </a:lnTo>
                    <a:lnTo>
                      <a:pt x="766" y="406"/>
                    </a:lnTo>
                    <a:lnTo>
                      <a:pt x="773" y="420"/>
                    </a:lnTo>
                    <a:lnTo>
                      <a:pt x="781" y="445"/>
                    </a:lnTo>
                    <a:lnTo>
                      <a:pt x="788" y="473"/>
                    </a:lnTo>
                    <a:lnTo>
                      <a:pt x="786" y="499"/>
                    </a:lnTo>
                    <a:lnTo>
                      <a:pt x="775" y="502"/>
                    </a:lnTo>
                    <a:lnTo>
                      <a:pt x="769" y="5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" name="Freeform 2010"/>
              <p:cNvSpPr>
                <a:spLocks noEditPoints="1"/>
              </p:cNvSpPr>
              <p:nvPr/>
            </p:nvSpPr>
            <p:spPr bwMode="gray">
              <a:xfrm>
                <a:off x="781" y="1412"/>
                <a:ext cx="1011" cy="503"/>
              </a:xfrm>
              <a:custGeom>
                <a:avLst/>
                <a:gdLst>
                  <a:gd name="T0" fmla="*/ 751 w 1011"/>
                  <a:gd name="T1" fmla="*/ 104 h 503"/>
                  <a:gd name="T2" fmla="*/ 911 w 1011"/>
                  <a:gd name="T3" fmla="*/ 92 h 503"/>
                  <a:gd name="T4" fmla="*/ 983 w 1011"/>
                  <a:gd name="T5" fmla="*/ 109 h 503"/>
                  <a:gd name="T6" fmla="*/ 948 w 1011"/>
                  <a:gd name="T7" fmla="*/ 167 h 503"/>
                  <a:gd name="T8" fmla="*/ 892 w 1011"/>
                  <a:gd name="T9" fmla="*/ 190 h 503"/>
                  <a:gd name="T10" fmla="*/ 864 w 1011"/>
                  <a:gd name="T11" fmla="*/ 263 h 503"/>
                  <a:gd name="T12" fmla="*/ 854 w 1011"/>
                  <a:gd name="T13" fmla="*/ 285 h 503"/>
                  <a:gd name="T14" fmla="*/ 779 w 1011"/>
                  <a:gd name="T15" fmla="*/ 362 h 503"/>
                  <a:gd name="T16" fmla="*/ 764 w 1011"/>
                  <a:gd name="T17" fmla="*/ 487 h 503"/>
                  <a:gd name="T18" fmla="*/ 714 w 1011"/>
                  <a:gd name="T19" fmla="*/ 410 h 503"/>
                  <a:gd name="T20" fmla="*/ 626 w 1011"/>
                  <a:gd name="T21" fmla="*/ 416 h 503"/>
                  <a:gd name="T22" fmla="*/ 538 w 1011"/>
                  <a:gd name="T23" fmla="*/ 421 h 503"/>
                  <a:gd name="T24" fmla="*/ 448 w 1011"/>
                  <a:gd name="T25" fmla="*/ 456 h 503"/>
                  <a:gd name="T26" fmla="*/ 346 w 1011"/>
                  <a:gd name="T27" fmla="*/ 391 h 503"/>
                  <a:gd name="T28" fmla="*/ 146 w 1011"/>
                  <a:gd name="T29" fmla="*/ 358 h 503"/>
                  <a:gd name="T30" fmla="*/ 72 w 1011"/>
                  <a:gd name="T31" fmla="*/ 306 h 503"/>
                  <a:gd name="T32" fmla="*/ 17 w 1011"/>
                  <a:gd name="T33" fmla="*/ 224 h 503"/>
                  <a:gd name="T34" fmla="*/ 13 w 1011"/>
                  <a:gd name="T35" fmla="*/ 44 h 503"/>
                  <a:gd name="T36" fmla="*/ 42 w 1011"/>
                  <a:gd name="T37" fmla="*/ 1 h 503"/>
                  <a:gd name="T38" fmla="*/ 43 w 1011"/>
                  <a:gd name="T39" fmla="*/ 16 h 503"/>
                  <a:gd name="T40" fmla="*/ 12 w 1011"/>
                  <a:gd name="T41" fmla="*/ 16 h 503"/>
                  <a:gd name="T42" fmla="*/ 12 w 1011"/>
                  <a:gd name="T43" fmla="*/ 82 h 503"/>
                  <a:gd name="T44" fmla="*/ 9 w 1011"/>
                  <a:gd name="T45" fmla="*/ 201 h 503"/>
                  <a:gd name="T46" fmla="*/ 33 w 1011"/>
                  <a:gd name="T47" fmla="*/ 248 h 503"/>
                  <a:gd name="T48" fmla="*/ 53 w 1011"/>
                  <a:gd name="T49" fmla="*/ 286 h 503"/>
                  <a:gd name="T50" fmla="*/ 101 w 1011"/>
                  <a:gd name="T51" fmla="*/ 334 h 503"/>
                  <a:gd name="T52" fmla="*/ 131 w 1011"/>
                  <a:gd name="T53" fmla="*/ 355 h 503"/>
                  <a:gd name="T54" fmla="*/ 239 w 1011"/>
                  <a:gd name="T55" fmla="*/ 385 h 503"/>
                  <a:gd name="T56" fmla="*/ 313 w 1011"/>
                  <a:gd name="T57" fmla="*/ 372 h 503"/>
                  <a:gd name="T58" fmla="*/ 374 w 1011"/>
                  <a:gd name="T59" fmla="*/ 424 h 503"/>
                  <a:gd name="T60" fmla="*/ 399 w 1011"/>
                  <a:gd name="T61" fmla="*/ 409 h 503"/>
                  <a:gd name="T62" fmla="*/ 489 w 1011"/>
                  <a:gd name="T63" fmla="*/ 485 h 503"/>
                  <a:gd name="T64" fmla="*/ 529 w 1011"/>
                  <a:gd name="T65" fmla="*/ 427 h 503"/>
                  <a:gd name="T66" fmla="*/ 603 w 1011"/>
                  <a:gd name="T67" fmla="*/ 427 h 503"/>
                  <a:gd name="T68" fmla="*/ 634 w 1011"/>
                  <a:gd name="T69" fmla="*/ 424 h 503"/>
                  <a:gd name="T70" fmla="*/ 661 w 1011"/>
                  <a:gd name="T71" fmla="*/ 405 h 503"/>
                  <a:gd name="T72" fmla="*/ 714 w 1011"/>
                  <a:gd name="T73" fmla="*/ 411 h 503"/>
                  <a:gd name="T74" fmla="*/ 744 w 1011"/>
                  <a:gd name="T75" fmla="*/ 457 h 503"/>
                  <a:gd name="T76" fmla="*/ 775 w 1011"/>
                  <a:gd name="T77" fmla="*/ 503 h 503"/>
                  <a:gd name="T78" fmla="*/ 773 w 1011"/>
                  <a:gd name="T79" fmla="*/ 420 h 503"/>
                  <a:gd name="T80" fmla="*/ 812 w 1011"/>
                  <a:gd name="T81" fmla="*/ 339 h 503"/>
                  <a:gd name="T82" fmla="*/ 855 w 1011"/>
                  <a:gd name="T83" fmla="*/ 303 h 503"/>
                  <a:gd name="T84" fmla="*/ 854 w 1011"/>
                  <a:gd name="T85" fmla="*/ 277 h 503"/>
                  <a:gd name="T86" fmla="*/ 854 w 1011"/>
                  <a:gd name="T87" fmla="*/ 232 h 503"/>
                  <a:gd name="T88" fmla="*/ 864 w 1011"/>
                  <a:gd name="T89" fmla="*/ 264 h 503"/>
                  <a:gd name="T90" fmla="*/ 877 w 1011"/>
                  <a:gd name="T91" fmla="*/ 229 h 503"/>
                  <a:gd name="T92" fmla="*/ 896 w 1011"/>
                  <a:gd name="T93" fmla="*/ 192 h 503"/>
                  <a:gd name="T94" fmla="*/ 917 w 1011"/>
                  <a:gd name="T95" fmla="*/ 182 h 503"/>
                  <a:gd name="T96" fmla="*/ 951 w 1011"/>
                  <a:gd name="T97" fmla="*/ 177 h 503"/>
                  <a:gd name="T98" fmla="*/ 951 w 1011"/>
                  <a:gd name="T99" fmla="*/ 142 h 503"/>
                  <a:gd name="T100" fmla="*/ 979 w 1011"/>
                  <a:gd name="T101" fmla="*/ 118 h 503"/>
                  <a:gd name="T102" fmla="*/ 995 w 1011"/>
                  <a:gd name="T103" fmla="*/ 111 h 503"/>
                  <a:gd name="T104" fmla="*/ 998 w 1011"/>
                  <a:gd name="T105" fmla="*/ 47 h 503"/>
                  <a:gd name="T106" fmla="*/ 901 w 1011"/>
                  <a:gd name="T107" fmla="*/ 89 h 503"/>
                  <a:gd name="T108" fmla="*/ 799 w 1011"/>
                  <a:gd name="T109" fmla="*/ 145 h 503"/>
                  <a:gd name="T110" fmla="*/ 707 w 1011"/>
                  <a:gd name="T111" fmla="*/ 48 h 503"/>
                  <a:gd name="T112" fmla="*/ 582 w 1011"/>
                  <a:gd name="T113" fmla="*/ 21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11" h="503">
                    <a:moveTo>
                      <a:pt x="531" y="1"/>
                    </a:moveTo>
                    <a:lnTo>
                      <a:pt x="546" y="10"/>
                    </a:lnTo>
                    <a:lnTo>
                      <a:pt x="566" y="14"/>
                    </a:lnTo>
                    <a:lnTo>
                      <a:pt x="582" y="22"/>
                    </a:lnTo>
                    <a:lnTo>
                      <a:pt x="603" y="20"/>
                    </a:lnTo>
                    <a:lnTo>
                      <a:pt x="618" y="23"/>
                    </a:lnTo>
                    <a:lnTo>
                      <a:pt x="651" y="22"/>
                    </a:lnTo>
                    <a:lnTo>
                      <a:pt x="707" y="49"/>
                    </a:lnTo>
                    <a:lnTo>
                      <a:pt x="719" y="72"/>
                    </a:lnTo>
                    <a:lnTo>
                      <a:pt x="751" y="104"/>
                    </a:lnTo>
                    <a:lnTo>
                      <a:pt x="753" y="125"/>
                    </a:lnTo>
                    <a:lnTo>
                      <a:pt x="744" y="153"/>
                    </a:lnTo>
                    <a:lnTo>
                      <a:pt x="749" y="168"/>
                    </a:lnTo>
                    <a:lnTo>
                      <a:pt x="799" y="146"/>
                    </a:lnTo>
                    <a:lnTo>
                      <a:pt x="806" y="132"/>
                    </a:lnTo>
                    <a:lnTo>
                      <a:pt x="852" y="116"/>
                    </a:lnTo>
                    <a:lnTo>
                      <a:pt x="875" y="98"/>
                    </a:lnTo>
                    <a:lnTo>
                      <a:pt x="884" y="90"/>
                    </a:lnTo>
                    <a:lnTo>
                      <a:pt x="901" y="90"/>
                    </a:lnTo>
                    <a:lnTo>
                      <a:pt x="911" y="92"/>
                    </a:lnTo>
                    <a:lnTo>
                      <a:pt x="943" y="87"/>
                    </a:lnTo>
                    <a:lnTo>
                      <a:pt x="966" y="44"/>
                    </a:lnTo>
                    <a:lnTo>
                      <a:pt x="976" y="39"/>
                    </a:lnTo>
                    <a:lnTo>
                      <a:pt x="997" y="47"/>
                    </a:lnTo>
                    <a:lnTo>
                      <a:pt x="997" y="68"/>
                    </a:lnTo>
                    <a:lnTo>
                      <a:pt x="1009" y="85"/>
                    </a:lnTo>
                    <a:lnTo>
                      <a:pt x="1010" y="102"/>
                    </a:lnTo>
                    <a:lnTo>
                      <a:pt x="995" y="110"/>
                    </a:lnTo>
                    <a:lnTo>
                      <a:pt x="987" y="111"/>
                    </a:lnTo>
                    <a:lnTo>
                      <a:pt x="983" y="109"/>
                    </a:lnTo>
                    <a:lnTo>
                      <a:pt x="980" y="110"/>
                    </a:lnTo>
                    <a:lnTo>
                      <a:pt x="979" y="118"/>
                    </a:lnTo>
                    <a:lnTo>
                      <a:pt x="975" y="121"/>
                    </a:lnTo>
                    <a:lnTo>
                      <a:pt x="960" y="121"/>
                    </a:lnTo>
                    <a:lnTo>
                      <a:pt x="959" y="127"/>
                    </a:lnTo>
                    <a:lnTo>
                      <a:pt x="952" y="136"/>
                    </a:lnTo>
                    <a:lnTo>
                      <a:pt x="950" y="142"/>
                    </a:lnTo>
                    <a:lnTo>
                      <a:pt x="943" y="155"/>
                    </a:lnTo>
                    <a:lnTo>
                      <a:pt x="948" y="160"/>
                    </a:lnTo>
                    <a:lnTo>
                      <a:pt x="948" y="167"/>
                    </a:lnTo>
                    <a:lnTo>
                      <a:pt x="958" y="170"/>
                    </a:lnTo>
                    <a:lnTo>
                      <a:pt x="950" y="177"/>
                    </a:lnTo>
                    <a:lnTo>
                      <a:pt x="942" y="178"/>
                    </a:lnTo>
                    <a:lnTo>
                      <a:pt x="936" y="172"/>
                    </a:lnTo>
                    <a:lnTo>
                      <a:pt x="927" y="178"/>
                    </a:lnTo>
                    <a:lnTo>
                      <a:pt x="917" y="181"/>
                    </a:lnTo>
                    <a:lnTo>
                      <a:pt x="910" y="177"/>
                    </a:lnTo>
                    <a:lnTo>
                      <a:pt x="903" y="178"/>
                    </a:lnTo>
                    <a:lnTo>
                      <a:pt x="899" y="186"/>
                    </a:lnTo>
                    <a:lnTo>
                      <a:pt x="892" y="190"/>
                    </a:lnTo>
                    <a:lnTo>
                      <a:pt x="896" y="192"/>
                    </a:lnTo>
                    <a:lnTo>
                      <a:pt x="898" y="200"/>
                    </a:lnTo>
                    <a:lnTo>
                      <a:pt x="889" y="210"/>
                    </a:lnTo>
                    <a:lnTo>
                      <a:pt x="886" y="220"/>
                    </a:lnTo>
                    <a:lnTo>
                      <a:pt x="877" y="228"/>
                    </a:lnTo>
                    <a:lnTo>
                      <a:pt x="870" y="222"/>
                    </a:lnTo>
                    <a:lnTo>
                      <a:pt x="867" y="225"/>
                    </a:lnTo>
                    <a:lnTo>
                      <a:pt x="873" y="234"/>
                    </a:lnTo>
                    <a:lnTo>
                      <a:pt x="871" y="249"/>
                    </a:lnTo>
                    <a:lnTo>
                      <a:pt x="864" y="263"/>
                    </a:lnTo>
                    <a:lnTo>
                      <a:pt x="860" y="261"/>
                    </a:lnTo>
                    <a:lnTo>
                      <a:pt x="856" y="250"/>
                    </a:lnTo>
                    <a:lnTo>
                      <a:pt x="854" y="232"/>
                    </a:lnTo>
                    <a:lnTo>
                      <a:pt x="856" y="220"/>
                    </a:lnTo>
                    <a:lnTo>
                      <a:pt x="847" y="221"/>
                    </a:lnTo>
                    <a:lnTo>
                      <a:pt x="841" y="232"/>
                    </a:lnTo>
                    <a:lnTo>
                      <a:pt x="847" y="245"/>
                    </a:lnTo>
                    <a:lnTo>
                      <a:pt x="847" y="268"/>
                    </a:lnTo>
                    <a:lnTo>
                      <a:pt x="854" y="278"/>
                    </a:lnTo>
                    <a:lnTo>
                      <a:pt x="854" y="285"/>
                    </a:lnTo>
                    <a:lnTo>
                      <a:pt x="850" y="290"/>
                    </a:lnTo>
                    <a:lnTo>
                      <a:pt x="857" y="297"/>
                    </a:lnTo>
                    <a:lnTo>
                      <a:pt x="855" y="302"/>
                    </a:lnTo>
                    <a:lnTo>
                      <a:pt x="845" y="309"/>
                    </a:lnTo>
                    <a:lnTo>
                      <a:pt x="841" y="319"/>
                    </a:lnTo>
                    <a:lnTo>
                      <a:pt x="833" y="325"/>
                    </a:lnTo>
                    <a:lnTo>
                      <a:pt x="825" y="336"/>
                    </a:lnTo>
                    <a:lnTo>
                      <a:pt x="812" y="339"/>
                    </a:lnTo>
                    <a:lnTo>
                      <a:pt x="786" y="362"/>
                    </a:lnTo>
                    <a:lnTo>
                      <a:pt x="779" y="362"/>
                    </a:lnTo>
                    <a:lnTo>
                      <a:pt x="777" y="370"/>
                    </a:lnTo>
                    <a:lnTo>
                      <a:pt x="766" y="388"/>
                    </a:lnTo>
                    <a:lnTo>
                      <a:pt x="766" y="406"/>
                    </a:lnTo>
                    <a:lnTo>
                      <a:pt x="773" y="420"/>
                    </a:lnTo>
                    <a:lnTo>
                      <a:pt x="781" y="445"/>
                    </a:lnTo>
                    <a:lnTo>
                      <a:pt x="788" y="473"/>
                    </a:lnTo>
                    <a:lnTo>
                      <a:pt x="785" y="499"/>
                    </a:lnTo>
                    <a:lnTo>
                      <a:pt x="775" y="502"/>
                    </a:lnTo>
                    <a:lnTo>
                      <a:pt x="769" y="502"/>
                    </a:lnTo>
                    <a:lnTo>
                      <a:pt x="764" y="487"/>
                    </a:lnTo>
                    <a:lnTo>
                      <a:pt x="752" y="477"/>
                    </a:lnTo>
                    <a:lnTo>
                      <a:pt x="751" y="464"/>
                    </a:lnTo>
                    <a:lnTo>
                      <a:pt x="745" y="457"/>
                    </a:lnTo>
                    <a:lnTo>
                      <a:pt x="744" y="441"/>
                    </a:lnTo>
                    <a:lnTo>
                      <a:pt x="747" y="438"/>
                    </a:lnTo>
                    <a:lnTo>
                      <a:pt x="747" y="432"/>
                    </a:lnTo>
                    <a:lnTo>
                      <a:pt x="740" y="425"/>
                    </a:lnTo>
                    <a:lnTo>
                      <a:pt x="732" y="413"/>
                    </a:lnTo>
                    <a:lnTo>
                      <a:pt x="721" y="408"/>
                    </a:lnTo>
                    <a:lnTo>
                      <a:pt x="714" y="410"/>
                    </a:lnTo>
                    <a:lnTo>
                      <a:pt x="710" y="415"/>
                    </a:lnTo>
                    <a:lnTo>
                      <a:pt x="702" y="414"/>
                    </a:lnTo>
                    <a:lnTo>
                      <a:pt x="699" y="407"/>
                    </a:lnTo>
                    <a:lnTo>
                      <a:pt x="688" y="402"/>
                    </a:lnTo>
                    <a:lnTo>
                      <a:pt x="677" y="401"/>
                    </a:lnTo>
                    <a:lnTo>
                      <a:pt x="661" y="405"/>
                    </a:lnTo>
                    <a:lnTo>
                      <a:pt x="656" y="401"/>
                    </a:lnTo>
                    <a:lnTo>
                      <a:pt x="640" y="406"/>
                    </a:lnTo>
                    <a:lnTo>
                      <a:pt x="627" y="408"/>
                    </a:lnTo>
                    <a:lnTo>
                      <a:pt x="626" y="416"/>
                    </a:lnTo>
                    <a:lnTo>
                      <a:pt x="633" y="424"/>
                    </a:lnTo>
                    <a:lnTo>
                      <a:pt x="633" y="430"/>
                    </a:lnTo>
                    <a:lnTo>
                      <a:pt x="625" y="430"/>
                    </a:lnTo>
                    <a:lnTo>
                      <a:pt x="612" y="424"/>
                    </a:lnTo>
                    <a:lnTo>
                      <a:pt x="603" y="427"/>
                    </a:lnTo>
                    <a:lnTo>
                      <a:pt x="588" y="414"/>
                    </a:lnTo>
                    <a:lnTo>
                      <a:pt x="579" y="417"/>
                    </a:lnTo>
                    <a:lnTo>
                      <a:pt x="561" y="413"/>
                    </a:lnTo>
                    <a:lnTo>
                      <a:pt x="551" y="413"/>
                    </a:lnTo>
                    <a:lnTo>
                      <a:pt x="538" y="421"/>
                    </a:lnTo>
                    <a:lnTo>
                      <a:pt x="529" y="427"/>
                    </a:lnTo>
                    <a:lnTo>
                      <a:pt x="512" y="431"/>
                    </a:lnTo>
                    <a:lnTo>
                      <a:pt x="494" y="451"/>
                    </a:lnTo>
                    <a:lnTo>
                      <a:pt x="493" y="458"/>
                    </a:lnTo>
                    <a:lnTo>
                      <a:pt x="487" y="465"/>
                    </a:lnTo>
                    <a:lnTo>
                      <a:pt x="488" y="477"/>
                    </a:lnTo>
                    <a:lnTo>
                      <a:pt x="488" y="485"/>
                    </a:lnTo>
                    <a:lnTo>
                      <a:pt x="471" y="481"/>
                    </a:lnTo>
                    <a:lnTo>
                      <a:pt x="451" y="466"/>
                    </a:lnTo>
                    <a:lnTo>
                      <a:pt x="448" y="456"/>
                    </a:lnTo>
                    <a:lnTo>
                      <a:pt x="426" y="421"/>
                    </a:lnTo>
                    <a:lnTo>
                      <a:pt x="399" y="408"/>
                    </a:lnTo>
                    <a:lnTo>
                      <a:pt x="388" y="417"/>
                    </a:lnTo>
                    <a:lnTo>
                      <a:pt x="389" y="425"/>
                    </a:lnTo>
                    <a:lnTo>
                      <a:pt x="386" y="428"/>
                    </a:lnTo>
                    <a:lnTo>
                      <a:pt x="374" y="423"/>
                    </a:lnTo>
                    <a:lnTo>
                      <a:pt x="360" y="411"/>
                    </a:lnTo>
                    <a:lnTo>
                      <a:pt x="360" y="396"/>
                    </a:lnTo>
                    <a:lnTo>
                      <a:pt x="352" y="391"/>
                    </a:lnTo>
                    <a:lnTo>
                      <a:pt x="346" y="391"/>
                    </a:lnTo>
                    <a:lnTo>
                      <a:pt x="330" y="376"/>
                    </a:lnTo>
                    <a:lnTo>
                      <a:pt x="313" y="372"/>
                    </a:lnTo>
                    <a:lnTo>
                      <a:pt x="296" y="371"/>
                    </a:lnTo>
                    <a:lnTo>
                      <a:pt x="293" y="381"/>
                    </a:lnTo>
                    <a:lnTo>
                      <a:pt x="277" y="385"/>
                    </a:lnTo>
                    <a:lnTo>
                      <a:pt x="239" y="385"/>
                    </a:lnTo>
                    <a:lnTo>
                      <a:pt x="228" y="384"/>
                    </a:lnTo>
                    <a:lnTo>
                      <a:pt x="205" y="369"/>
                    </a:lnTo>
                    <a:lnTo>
                      <a:pt x="177" y="357"/>
                    </a:lnTo>
                    <a:lnTo>
                      <a:pt x="146" y="358"/>
                    </a:lnTo>
                    <a:lnTo>
                      <a:pt x="137" y="361"/>
                    </a:lnTo>
                    <a:lnTo>
                      <a:pt x="132" y="354"/>
                    </a:lnTo>
                    <a:lnTo>
                      <a:pt x="126" y="341"/>
                    </a:lnTo>
                    <a:lnTo>
                      <a:pt x="113" y="334"/>
                    </a:lnTo>
                    <a:lnTo>
                      <a:pt x="107" y="334"/>
                    </a:lnTo>
                    <a:lnTo>
                      <a:pt x="102" y="333"/>
                    </a:lnTo>
                    <a:lnTo>
                      <a:pt x="94" y="325"/>
                    </a:lnTo>
                    <a:lnTo>
                      <a:pt x="85" y="322"/>
                    </a:lnTo>
                    <a:lnTo>
                      <a:pt x="75" y="322"/>
                    </a:lnTo>
                    <a:lnTo>
                      <a:pt x="72" y="306"/>
                    </a:lnTo>
                    <a:lnTo>
                      <a:pt x="60" y="294"/>
                    </a:lnTo>
                    <a:lnTo>
                      <a:pt x="54" y="286"/>
                    </a:lnTo>
                    <a:lnTo>
                      <a:pt x="53" y="276"/>
                    </a:lnTo>
                    <a:lnTo>
                      <a:pt x="47" y="270"/>
                    </a:lnTo>
                    <a:lnTo>
                      <a:pt x="44" y="260"/>
                    </a:lnTo>
                    <a:lnTo>
                      <a:pt x="48" y="252"/>
                    </a:lnTo>
                    <a:lnTo>
                      <a:pt x="44" y="249"/>
                    </a:lnTo>
                    <a:lnTo>
                      <a:pt x="33" y="247"/>
                    </a:lnTo>
                    <a:lnTo>
                      <a:pt x="29" y="233"/>
                    </a:lnTo>
                    <a:lnTo>
                      <a:pt x="17" y="224"/>
                    </a:lnTo>
                    <a:lnTo>
                      <a:pt x="15" y="211"/>
                    </a:lnTo>
                    <a:lnTo>
                      <a:pt x="9" y="201"/>
                    </a:lnTo>
                    <a:lnTo>
                      <a:pt x="12" y="190"/>
                    </a:lnTo>
                    <a:lnTo>
                      <a:pt x="13" y="174"/>
                    </a:lnTo>
                    <a:lnTo>
                      <a:pt x="6" y="152"/>
                    </a:lnTo>
                    <a:lnTo>
                      <a:pt x="5" y="137"/>
                    </a:lnTo>
                    <a:lnTo>
                      <a:pt x="13" y="114"/>
                    </a:lnTo>
                    <a:lnTo>
                      <a:pt x="12" y="83"/>
                    </a:lnTo>
                    <a:lnTo>
                      <a:pt x="15" y="63"/>
                    </a:lnTo>
                    <a:lnTo>
                      <a:pt x="13" y="44"/>
                    </a:lnTo>
                    <a:lnTo>
                      <a:pt x="0" y="22"/>
                    </a:lnTo>
                    <a:lnTo>
                      <a:pt x="3" y="16"/>
                    </a:lnTo>
                    <a:lnTo>
                      <a:pt x="12" y="16"/>
                    </a:lnTo>
                    <a:lnTo>
                      <a:pt x="23" y="20"/>
                    </a:lnTo>
                    <a:lnTo>
                      <a:pt x="42" y="19"/>
                    </a:lnTo>
                    <a:lnTo>
                      <a:pt x="39" y="37"/>
                    </a:lnTo>
                    <a:lnTo>
                      <a:pt x="46" y="37"/>
                    </a:lnTo>
                    <a:lnTo>
                      <a:pt x="48" y="27"/>
                    </a:lnTo>
                    <a:lnTo>
                      <a:pt x="43" y="16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531" y="1"/>
                    </a:lnTo>
                    <a:close/>
                    <a:moveTo>
                      <a:pt x="531" y="0"/>
                    </a:moveTo>
                    <a:lnTo>
                      <a:pt x="531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8" y="27"/>
                    </a:lnTo>
                    <a:lnTo>
                      <a:pt x="45" y="37"/>
                    </a:lnTo>
                    <a:lnTo>
                      <a:pt x="40" y="37"/>
                    </a:lnTo>
                    <a:lnTo>
                      <a:pt x="42" y="19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23" y="20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3" y="44"/>
                    </a:lnTo>
                    <a:lnTo>
                      <a:pt x="15" y="63"/>
                    </a:lnTo>
                    <a:lnTo>
                      <a:pt x="12" y="82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3" y="113"/>
                    </a:lnTo>
                    <a:lnTo>
                      <a:pt x="4" y="137"/>
                    </a:lnTo>
                    <a:lnTo>
                      <a:pt x="4" y="137"/>
                    </a:lnTo>
                    <a:lnTo>
                      <a:pt x="4" y="137"/>
                    </a:lnTo>
                    <a:lnTo>
                      <a:pt x="6" y="152"/>
                    </a:lnTo>
                    <a:lnTo>
                      <a:pt x="13" y="174"/>
                    </a:lnTo>
                    <a:lnTo>
                      <a:pt x="12" y="190"/>
                    </a:lnTo>
                    <a:lnTo>
                      <a:pt x="9" y="201"/>
                    </a:lnTo>
                    <a:lnTo>
                      <a:pt x="9" y="201"/>
                    </a:lnTo>
                    <a:lnTo>
                      <a:pt x="9" y="201"/>
                    </a:lnTo>
                    <a:lnTo>
                      <a:pt x="15" y="211"/>
                    </a:lnTo>
                    <a:lnTo>
                      <a:pt x="16" y="224"/>
                    </a:lnTo>
                    <a:lnTo>
                      <a:pt x="16" y="224"/>
                    </a:lnTo>
                    <a:lnTo>
                      <a:pt x="17" y="224"/>
                    </a:lnTo>
                    <a:lnTo>
                      <a:pt x="29" y="234"/>
                    </a:lnTo>
                    <a:lnTo>
                      <a:pt x="33" y="248"/>
                    </a:lnTo>
                    <a:lnTo>
                      <a:pt x="33" y="248"/>
                    </a:lnTo>
                    <a:lnTo>
                      <a:pt x="33" y="248"/>
                    </a:lnTo>
                    <a:lnTo>
                      <a:pt x="44" y="250"/>
                    </a:lnTo>
                    <a:lnTo>
                      <a:pt x="47" y="252"/>
                    </a:lnTo>
                    <a:lnTo>
                      <a:pt x="44" y="260"/>
                    </a:lnTo>
                    <a:lnTo>
                      <a:pt x="44" y="260"/>
                    </a:lnTo>
                    <a:lnTo>
                      <a:pt x="44" y="260"/>
                    </a:lnTo>
                    <a:lnTo>
                      <a:pt x="46" y="271"/>
                    </a:lnTo>
                    <a:lnTo>
                      <a:pt x="47" y="271"/>
                    </a:lnTo>
                    <a:lnTo>
                      <a:pt x="47" y="271"/>
                    </a:lnTo>
                    <a:lnTo>
                      <a:pt x="52" y="276"/>
                    </a:lnTo>
                    <a:lnTo>
                      <a:pt x="53" y="286"/>
                    </a:lnTo>
                    <a:lnTo>
                      <a:pt x="53" y="286"/>
                    </a:lnTo>
                    <a:lnTo>
                      <a:pt x="53" y="286"/>
                    </a:lnTo>
                    <a:lnTo>
                      <a:pt x="60" y="294"/>
                    </a:lnTo>
                    <a:lnTo>
                      <a:pt x="72" y="306"/>
                    </a:lnTo>
                    <a:lnTo>
                      <a:pt x="75" y="322"/>
                    </a:lnTo>
                    <a:lnTo>
                      <a:pt x="75" y="322"/>
                    </a:lnTo>
                    <a:lnTo>
                      <a:pt x="75" y="322"/>
                    </a:lnTo>
                    <a:lnTo>
                      <a:pt x="85" y="322"/>
                    </a:lnTo>
                    <a:lnTo>
                      <a:pt x="94" y="325"/>
                    </a:lnTo>
                    <a:lnTo>
                      <a:pt x="101" y="334"/>
                    </a:lnTo>
                    <a:lnTo>
                      <a:pt x="101" y="334"/>
                    </a:lnTo>
                    <a:lnTo>
                      <a:pt x="102" y="334"/>
                    </a:lnTo>
                    <a:lnTo>
                      <a:pt x="107" y="335"/>
                    </a:lnTo>
                    <a:lnTo>
                      <a:pt x="107" y="335"/>
                    </a:lnTo>
                    <a:lnTo>
                      <a:pt x="107" y="335"/>
                    </a:lnTo>
                    <a:lnTo>
                      <a:pt x="113" y="335"/>
                    </a:lnTo>
                    <a:lnTo>
                      <a:pt x="126" y="342"/>
                    </a:lnTo>
                    <a:lnTo>
                      <a:pt x="131" y="355"/>
                    </a:lnTo>
                    <a:lnTo>
                      <a:pt x="131" y="355"/>
                    </a:lnTo>
                    <a:lnTo>
                      <a:pt x="131" y="355"/>
                    </a:lnTo>
                    <a:lnTo>
                      <a:pt x="137" y="361"/>
                    </a:lnTo>
                    <a:lnTo>
                      <a:pt x="137" y="361"/>
                    </a:lnTo>
                    <a:lnTo>
                      <a:pt x="138" y="361"/>
                    </a:lnTo>
                    <a:lnTo>
                      <a:pt x="146" y="359"/>
                    </a:lnTo>
                    <a:lnTo>
                      <a:pt x="177" y="357"/>
                    </a:lnTo>
                    <a:lnTo>
                      <a:pt x="204" y="369"/>
                    </a:lnTo>
                    <a:lnTo>
                      <a:pt x="228" y="384"/>
                    </a:lnTo>
                    <a:lnTo>
                      <a:pt x="228" y="384"/>
                    </a:lnTo>
                    <a:lnTo>
                      <a:pt x="228" y="384"/>
                    </a:lnTo>
                    <a:lnTo>
                      <a:pt x="239" y="385"/>
                    </a:lnTo>
                    <a:lnTo>
                      <a:pt x="239" y="385"/>
                    </a:lnTo>
                    <a:lnTo>
                      <a:pt x="239" y="385"/>
                    </a:lnTo>
                    <a:lnTo>
                      <a:pt x="277" y="386"/>
                    </a:lnTo>
                    <a:lnTo>
                      <a:pt x="277" y="386"/>
                    </a:lnTo>
                    <a:lnTo>
                      <a:pt x="277" y="386"/>
                    </a:lnTo>
                    <a:lnTo>
                      <a:pt x="293" y="382"/>
                    </a:lnTo>
                    <a:lnTo>
                      <a:pt x="293" y="382"/>
                    </a:lnTo>
                    <a:lnTo>
                      <a:pt x="293" y="382"/>
                    </a:lnTo>
                    <a:lnTo>
                      <a:pt x="297" y="372"/>
                    </a:lnTo>
                    <a:lnTo>
                      <a:pt x="313" y="372"/>
                    </a:lnTo>
                    <a:lnTo>
                      <a:pt x="330" y="376"/>
                    </a:lnTo>
                    <a:lnTo>
                      <a:pt x="346" y="391"/>
                    </a:lnTo>
                    <a:lnTo>
                      <a:pt x="346" y="391"/>
                    </a:lnTo>
                    <a:lnTo>
                      <a:pt x="346" y="391"/>
                    </a:lnTo>
                    <a:lnTo>
                      <a:pt x="352" y="391"/>
                    </a:lnTo>
                    <a:lnTo>
                      <a:pt x="359" y="397"/>
                    </a:lnTo>
                    <a:lnTo>
                      <a:pt x="360" y="411"/>
                    </a:lnTo>
                    <a:lnTo>
                      <a:pt x="360" y="411"/>
                    </a:lnTo>
                    <a:lnTo>
                      <a:pt x="360" y="411"/>
                    </a:lnTo>
                    <a:lnTo>
                      <a:pt x="374" y="424"/>
                    </a:lnTo>
                    <a:lnTo>
                      <a:pt x="374" y="424"/>
                    </a:lnTo>
                    <a:lnTo>
                      <a:pt x="374" y="424"/>
                    </a:lnTo>
                    <a:lnTo>
                      <a:pt x="386" y="428"/>
                    </a:lnTo>
                    <a:lnTo>
                      <a:pt x="386" y="428"/>
                    </a:lnTo>
                    <a:lnTo>
                      <a:pt x="386" y="428"/>
                    </a:lnTo>
                    <a:lnTo>
                      <a:pt x="390" y="426"/>
                    </a:lnTo>
                    <a:lnTo>
                      <a:pt x="390" y="425"/>
                    </a:lnTo>
                    <a:lnTo>
                      <a:pt x="390" y="425"/>
                    </a:lnTo>
                    <a:lnTo>
                      <a:pt x="389" y="417"/>
                    </a:lnTo>
                    <a:lnTo>
                      <a:pt x="399" y="409"/>
                    </a:lnTo>
                    <a:lnTo>
                      <a:pt x="426" y="421"/>
                    </a:lnTo>
                    <a:lnTo>
                      <a:pt x="448" y="456"/>
                    </a:lnTo>
                    <a:lnTo>
                      <a:pt x="451" y="466"/>
                    </a:lnTo>
                    <a:lnTo>
                      <a:pt x="451" y="467"/>
                    </a:lnTo>
                    <a:lnTo>
                      <a:pt x="451" y="467"/>
                    </a:lnTo>
                    <a:lnTo>
                      <a:pt x="471" y="482"/>
                    </a:lnTo>
                    <a:lnTo>
                      <a:pt x="471" y="482"/>
                    </a:lnTo>
                    <a:lnTo>
                      <a:pt x="471" y="482"/>
                    </a:lnTo>
                    <a:lnTo>
                      <a:pt x="488" y="485"/>
                    </a:lnTo>
                    <a:lnTo>
                      <a:pt x="489" y="485"/>
                    </a:lnTo>
                    <a:lnTo>
                      <a:pt x="489" y="485"/>
                    </a:lnTo>
                    <a:lnTo>
                      <a:pt x="489" y="477"/>
                    </a:lnTo>
                    <a:lnTo>
                      <a:pt x="487" y="465"/>
                    </a:lnTo>
                    <a:lnTo>
                      <a:pt x="493" y="458"/>
                    </a:lnTo>
                    <a:lnTo>
                      <a:pt x="493" y="458"/>
                    </a:lnTo>
                    <a:lnTo>
                      <a:pt x="493" y="458"/>
                    </a:lnTo>
                    <a:lnTo>
                      <a:pt x="495" y="451"/>
                    </a:lnTo>
                    <a:lnTo>
                      <a:pt x="513" y="431"/>
                    </a:lnTo>
                    <a:lnTo>
                      <a:pt x="529" y="427"/>
                    </a:lnTo>
                    <a:lnTo>
                      <a:pt x="529" y="427"/>
                    </a:lnTo>
                    <a:lnTo>
                      <a:pt x="530" y="427"/>
                    </a:lnTo>
                    <a:lnTo>
                      <a:pt x="538" y="421"/>
                    </a:lnTo>
                    <a:lnTo>
                      <a:pt x="552" y="413"/>
                    </a:lnTo>
                    <a:lnTo>
                      <a:pt x="561" y="413"/>
                    </a:lnTo>
                    <a:lnTo>
                      <a:pt x="579" y="417"/>
                    </a:lnTo>
                    <a:lnTo>
                      <a:pt x="579" y="417"/>
                    </a:lnTo>
                    <a:lnTo>
                      <a:pt x="579" y="417"/>
                    </a:lnTo>
                    <a:lnTo>
                      <a:pt x="588" y="415"/>
                    </a:lnTo>
                    <a:lnTo>
                      <a:pt x="603" y="427"/>
                    </a:lnTo>
                    <a:lnTo>
                      <a:pt x="603" y="427"/>
                    </a:lnTo>
                    <a:lnTo>
                      <a:pt x="603" y="427"/>
                    </a:lnTo>
                    <a:lnTo>
                      <a:pt x="612" y="424"/>
                    </a:lnTo>
                    <a:lnTo>
                      <a:pt x="625" y="430"/>
                    </a:lnTo>
                    <a:lnTo>
                      <a:pt x="625" y="430"/>
                    </a:lnTo>
                    <a:lnTo>
                      <a:pt x="625" y="430"/>
                    </a:lnTo>
                    <a:lnTo>
                      <a:pt x="633" y="430"/>
                    </a:lnTo>
                    <a:lnTo>
                      <a:pt x="633" y="430"/>
                    </a:lnTo>
                    <a:lnTo>
                      <a:pt x="633" y="430"/>
                    </a:lnTo>
                    <a:lnTo>
                      <a:pt x="634" y="424"/>
                    </a:lnTo>
                    <a:lnTo>
                      <a:pt x="634" y="424"/>
                    </a:lnTo>
                    <a:lnTo>
                      <a:pt x="634" y="424"/>
                    </a:lnTo>
                    <a:lnTo>
                      <a:pt x="626" y="416"/>
                    </a:lnTo>
                    <a:lnTo>
                      <a:pt x="627" y="408"/>
                    </a:lnTo>
                    <a:lnTo>
                      <a:pt x="640" y="406"/>
                    </a:lnTo>
                    <a:lnTo>
                      <a:pt x="640" y="406"/>
                    </a:lnTo>
                    <a:lnTo>
                      <a:pt x="640" y="406"/>
                    </a:lnTo>
                    <a:lnTo>
                      <a:pt x="656" y="402"/>
                    </a:lnTo>
                    <a:lnTo>
                      <a:pt x="661" y="405"/>
                    </a:lnTo>
                    <a:lnTo>
                      <a:pt x="661" y="405"/>
                    </a:lnTo>
                    <a:lnTo>
                      <a:pt x="661" y="405"/>
                    </a:lnTo>
                    <a:lnTo>
                      <a:pt x="677" y="402"/>
                    </a:lnTo>
                    <a:lnTo>
                      <a:pt x="688" y="403"/>
                    </a:lnTo>
                    <a:lnTo>
                      <a:pt x="698" y="407"/>
                    </a:lnTo>
                    <a:lnTo>
                      <a:pt x="702" y="414"/>
                    </a:lnTo>
                    <a:lnTo>
                      <a:pt x="702" y="414"/>
                    </a:lnTo>
                    <a:lnTo>
                      <a:pt x="702" y="414"/>
                    </a:lnTo>
                    <a:lnTo>
                      <a:pt x="710" y="416"/>
                    </a:lnTo>
                    <a:lnTo>
                      <a:pt x="710" y="416"/>
                    </a:lnTo>
                    <a:lnTo>
                      <a:pt x="710" y="416"/>
                    </a:lnTo>
                    <a:lnTo>
                      <a:pt x="714" y="411"/>
                    </a:lnTo>
                    <a:lnTo>
                      <a:pt x="721" y="409"/>
                    </a:lnTo>
                    <a:lnTo>
                      <a:pt x="731" y="413"/>
                    </a:lnTo>
                    <a:lnTo>
                      <a:pt x="740" y="426"/>
                    </a:lnTo>
                    <a:lnTo>
                      <a:pt x="746" y="433"/>
                    </a:lnTo>
                    <a:lnTo>
                      <a:pt x="746" y="437"/>
                    </a:lnTo>
                    <a:lnTo>
                      <a:pt x="744" y="441"/>
                    </a:lnTo>
                    <a:lnTo>
                      <a:pt x="744" y="441"/>
                    </a:lnTo>
                    <a:lnTo>
                      <a:pt x="744" y="441"/>
                    </a:lnTo>
                    <a:lnTo>
                      <a:pt x="744" y="457"/>
                    </a:lnTo>
                    <a:lnTo>
                      <a:pt x="744" y="457"/>
                    </a:lnTo>
                    <a:lnTo>
                      <a:pt x="744" y="457"/>
                    </a:lnTo>
                    <a:lnTo>
                      <a:pt x="751" y="464"/>
                    </a:lnTo>
                    <a:lnTo>
                      <a:pt x="752" y="477"/>
                    </a:lnTo>
                    <a:lnTo>
                      <a:pt x="752" y="477"/>
                    </a:lnTo>
                    <a:lnTo>
                      <a:pt x="752" y="477"/>
                    </a:lnTo>
                    <a:lnTo>
                      <a:pt x="763" y="487"/>
                    </a:lnTo>
                    <a:lnTo>
                      <a:pt x="769" y="502"/>
                    </a:lnTo>
                    <a:lnTo>
                      <a:pt x="769" y="502"/>
                    </a:lnTo>
                    <a:lnTo>
                      <a:pt x="769" y="502"/>
                    </a:lnTo>
                    <a:lnTo>
                      <a:pt x="775" y="503"/>
                    </a:lnTo>
                    <a:lnTo>
                      <a:pt x="775" y="503"/>
                    </a:lnTo>
                    <a:lnTo>
                      <a:pt x="775" y="503"/>
                    </a:lnTo>
                    <a:lnTo>
                      <a:pt x="785" y="499"/>
                    </a:lnTo>
                    <a:lnTo>
                      <a:pt x="786" y="499"/>
                    </a:lnTo>
                    <a:lnTo>
                      <a:pt x="786" y="499"/>
                    </a:lnTo>
                    <a:lnTo>
                      <a:pt x="789" y="473"/>
                    </a:lnTo>
                    <a:lnTo>
                      <a:pt x="789" y="473"/>
                    </a:lnTo>
                    <a:lnTo>
                      <a:pt x="789" y="473"/>
                    </a:lnTo>
                    <a:lnTo>
                      <a:pt x="781" y="445"/>
                    </a:lnTo>
                    <a:lnTo>
                      <a:pt x="773" y="420"/>
                    </a:lnTo>
                    <a:lnTo>
                      <a:pt x="766" y="406"/>
                    </a:lnTo>
                    <a:lnTo>
                      <a:pt x="766" y="388"/>
                    </a:lnTo>
                    <a:lnTo>
                      <a:pt x="777" y="371"/>
                    </a:lnTo>
                    <a:lnTo>
                      <a:pt x="777" y="371"/>
                    </a:lnTo>
                    <a:lnTo>
                      <a:pt x="777" y="370"/>
                    </a:lnTo>
                    <a:lnTo>
                      <a:pt x="779" y="363"/>
                    </a:lnTo>
                    <a:lnTo>
                      <a:pt x="786" y="362"/>
                    </a:lnTo>
                    <a:lnTo>
                      <a:pt x="786" y="362"/>
                    </a:lnTo>
                    <a:lnTo>
                      <a:pt x="787" y="362"/>
                    </a:lnTo>
                    <a:lnTo>
                      <a:pt x="812" y="339"/>
                    </a:lnTo>
                    <a:lnTo>
                      <a:pt x="825" y="336"/>
                    </a:lnTo>
                    <a:lnTo>
                      <a:pt x="825" y="336"/>
                    </a:lnTo>
                    <a:lnTo>
                      <a:pt x="825" y="336"/>
                    </a:lnTo>
                    <a:lnTo>
                      <a:pt x="834" y="325"/>
                    </a:lnTo>
                    <a:lnTo>
                      <a:pt x="841" y="319"/>
                    </a:lnTo>
                    <a:lnTo>
                      <a:pt x="841" y="319"/>
                    </a:lnTo>
                    <a:lnTo>
                      <a:pt x="841" y="319"/>
                    </a:lnTo>
                    <a:lnTo>
                      <a:pt x="845" y="310"/>
                    </a:lnTo>
                    <a:lnTo>
                      <a:pt x="855" y="303"/>
                    </a:lnTo>
                    <a:lnTo>
                      <a:pt x="855" y="303"/>
                    </a:lnTo>
                    <a:lnTo>
                      <a:pt x="856" y="302"/>
                    </a:lnTo>
                    <a:lnTo>
                      <a:pt x="857" y="297"/>
                    </a:lnTo>
                    <a:lnTo>
                      <a:pt x="857" y="297"/>
                    </a:lnTo>
                    <a:lnTo>
                      <a:pt x="857" y="297"/>
                    </a:lnTo>
                    <a:lnTo>
                      <a:pt x="851" y="290"/>
                    </a:lnTo>
                    <a:lnTo>
                      <a:pt x="854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4" y="278"/>
                    </a:lnTo>
                    <a:lnTo>
                      <a:pt x="854" y="277"/>
                    </a:lnTo>
                    <a:lnTo>
                      <a:pt x="854" y="277"/>
                    </a:lnTo>
                    <a:lnTo>
                      <a:pt x="848" y="268"/>
                    </a:lnTo>
                    <a:lnTo>
                      <a:pt x="848" y="245"/>
                    </a:lnTo>
                    <a:lnTo>
                      <a:pt x="848" y="245"/>
                    </a:lnTo>
                    <a:lnTo>
                      <a:pt x="848" y="245"/>
                    </a:lnTo>
                    <a:lnTo>
                      <a:pt x="841" y="232"/>
                    </a:lnTo>
                    <a:lnTo>
                      <a:pt x="847" y="221"/>
                    </a:lnTo>
                    <a:lnTo>
                      <a:pt x="855" y="221"/>
                    </a:lnTo>
                    <a:lnTo>
                      <a:pt x="854" y="232"/>
                    </a:lnTo>
                    <a:lnTo>
                      <a:pt x="854" y="232"/>
                    </a:lnTo>
                    <a:lnTo>
                      <a:pt x="854" y="233"/>
                    </a:lnTo>
                    <a:lnTo>
                      <a:pt x="856" y="250"/>
                    </a:lnTo>
                    <a:lnTo>
                      <a:pt x="856" y="250"/>
                    </a:lnTo>
                    <a:lnTo>
                      <a:pt x="856" y="250"/>
                    </a:lnTo>
                    <a:lnTo>
                      <a:pt x="859" y="261"/>
                    </a:lnTo>
                    <a:lnTo>
                      <a:pt x="859" y="261"/>
                    </a:lnTo>
                    <a:lnTo>
                      <a:pt x="860" y="261"/>
                    </a:lnTo>
                    <a:lnTo>
                      <a:pt x="863" y="264"/>
                    </a:lnTo>
                    <a:lnTo>
                      <a:pt x="864" y="264"/>
                    </a:lnTo>
                    <a:lnTo>
                      <a:pt x="864" y="264"/>
                    </a:lnTo>
                    <a:lnTo>
                      <a:pt x="871" y="250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3" y="234"/>
                    </a:lnTo>
                    <a:lnTo>
                      <a:pt x="873" y="234"/>
                    </a:lnTo>
                    <a:lnTo>
                      <a:pt x="873" y="234"/>
                    </a:lnTo>
                    <a:lnTo>
                      <a:pt x="868" y="225"/>
                    </a:lnTo>
                    <a:lnTo>
                      <a:pt x="870" y="222"/>
                    </a:lnTo>
                    <a:lnTo>
                      <a:pt x="877" y="228"/>
                    </a:lnTo>
                    <a:lnTo>
                      <a:pt x="877" y="229"/>
                    </a:lnTo>
                    <a:lnTo>
                      <a:pt x="877" y="228"/>
                    </a:lnTo>
                    <a:lnTo>
                      <a:pt x="886" y="220"/>
                    </a:lnTo>
                    <a:lnTo>
                      <a:pt x="887" y="220"/>
                    </a:lnTo>
                    <a:lnTo>
                      <a:pt x="887" y="220"/>
                    </a:lnTo>
                    <a:lnTo>
                      <a:pt x="889" y="211"/>
                    </a:lnTo>
                    <a:lnTo>
                      <a:pt x="898" y="200"/>
                    </a:lnTo>
                    <a:lnTo>
                      <a:pt x="898" y="200"/>
                    </a:lnTo>
                    <a:lnTo>
                      <a:pt x="898" y="200"/>
                    </a:lnTo>
                    <a:lnTo>
                      <a:pt x="896" y="192"/>
                    </a:lnTo>
                    <a:lnTo>
                      <a:pt x="896" y="192"/>
                    </a:lnTo>
                    <a:lnTo>
                      <a:pt x="896" y="192"/>
                    </a:lnTo>
                    <a:lnTo>
                      <a:pt x="893" y="190"/>
                    </a:lnTo>
                    <a:lnTo>
                      <a:pt x="900" y="187"/>
                    </a:lnTo>
                    <a:lnTo>
                      <a:pt x="900" y="187"/>
                    </a:lnTo>
                    <a:lnTo>
                      <a:pt x="900" y="187"/>
                    </a:lnTo>
                    <a:lnTo>
                      <a:pt x="904" y="178"/>
                    </a:lnTo>
                    <a:lnTo>
                      <a:pt x="910" y="177"/>
                    </a:lnTo>
                    <a:lnTo>
                      <a:pt x="917" y="182"/>
                    </a:lnTo>
                    <a:lnTo>
                      <a:pt x="917" y="182"/>
                    </a:lnTo>
                    <a:lnTo>
                      <a:pt x="917" y="182"/>
                    </a:lnTo>
                    <a:lnTo>
                      <a:pt x="927" y="179"/>
                    </a:lnTo>
                    <a:lnTo>
                      <a:pt x="927" y="179"/>
                    </a:lnTo>
                    <a:lnTo>
                      <a:pt x="927" y="179"/>
                    </a:lnTo>
                    <a:lnTo>
                      <a:pt x="936" y="173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50" y="177"/>
                    </a:lnTo>
                    <a:lnTo>
                      <a:pt x="951" y="177"/>
                    </a:lnTo>
                    <a:lnTo>
                      <a:pt x="951" y="177"/>
                    </a:lnTo>
                    <a:lnTo>
                      <a:pt x="958" y="170"/>
                    </a:lnTo>
                    <a:lnTo>
                      <a:pt x="958" y="169"/>
                    </a:lnTo>
                    <a:lnTo>
                      <a:pt x="958" y="169"/>
                    </a:lnTo>
                    <a:lnTo>
                      <a:pt x="949" y="167"/>
                    </a:lnTo>
                    <a:lnTo>
                      <a:pt x="949" y="160"/>
                    </a:lnTo>
                    <a:lnTo>
                      <a:pt x="949" y="160"/>
                    </a:lnTo>
                    <a:lnTo>
                      <a:pt x="949" y="160"/>
                    </a:lnTo>
                    <a:lnTo>
                      <a:pt x="943" y="155"/>
                    </a:lnTo>
                    <a:lnTo>
                      <a:pt x="951" y="143"/>
                    </a:lnTo>
                    <a:lnTo>
                      <a:pt x="951" y="142"/>
                    </a:lnTo>
                    <a:lnTo>
                      <a:pt x="951" y="142"/>
                    </a:lnTo>
                    <a:lnTo>
                      <a:pt x="953" y="136"/>
                    </a:lnTo>
                    <a:lnTo>
                      <a:pt x="959" y="127"/>
                    </a:lnTo>
                    <a:lnTo>
                      <a:pt x="959" y="127"/>
                    </a:lnTo>
                    <a:lnTo>
                      <a:pt x="959" y="127"/>
                    </a:lnTo>
                    <a:lnTo>
                      <a:pt x="960" y="122"/>
                    </a:lnTo>
                    <a:lnTo>
                      <a:pt x="975" y="122"/>
                    </a:lnTo>
                    <a:lnTo>
                      <a:pt x="975" y="122"/>
                    </a:lnTo>
                    <a:lnTo>
                      <a:pt x="975" y="121"/>
                    </a:lnTo>
                    <a:lnTo>
                      <a:pt x="979" y="118"/>
                    </a:lnTo>
                    <a:lnTo>
                      <a:pt x="979" y="118"/>
                    </a:lnTo>
                    <a:lnTo>
                      <a:pt x="979" y="118"/>
                    </a:lnTo>
                    <a:lnTo>
                      <a:pt x="981" y="110"/>
                    </a:lnTo>
                    <a:lnTo>
                      <a:pt x="983" y="109"/>
                    </a:lnTo>
                    <a:lnTo>
                      <a:pt x="987" y="112"/>
                    </a:lnTo>
                    <a:lnTo>
                      <a:pt x="987" y="112"/>
                    </a:lnTo>
                    <a:lnTo>
                      <a:pt x="987" y="112"/>
                    </a:lnTo>
                    <a:lnTo>
                      <a:pt x="995" y="111"/>
                    </a:lnTo>
                    <a:lnTo>
                      <a:pt x="995" y="111"/>
                    </a:lnTo>
                    <a:lnTo>
                      <a:pt x="995" y="111"/>
                    </a:lnTo>
                    <a:lnTo>
                      <a:pt x="1011" y="102"/>
                    </a:lnTo>
                    <a:lnTo>
                      <a:pt x="1011" y="102"/>
                    </a:lnTo>
                    <a:lnTo>
                      <a:pt x="1011" y="102"/>
                    </a:lnTo>
                    <a:lnTo>
                      <a:pt x="1009" y="85"/>
                    </a:lnTo>
                    <a:lnTo>
                      <a:pt x="1009" y="85"/>
                    </a:lnTo>
                    <a:lnTo>
                      <a:pt x="1009" y="85"/>
                    </a:lnTo>
                    <a:lnTo>
                      <a:pt x="998" y="68"/>
                    </a:lnTo>
                    <a:lnTo>
                      <a:pt x="998" y="47"/>
                    </a:lnTo>
                    <a:lnTo>
                      <a:pt x="998" y="47"/>
                    </a:lnTo>
                    <a:lnTo>
                      <a:pt x="998" y="47"/>
                    </a:lnTo>
                    <a:lnTo>
                      <a:pt x="976" y="38"/>
                    </a:lnTo>
                    <a:lnTo>
                      <a:pt x="976" y="38"/>
                    </a:lnTo>
                    <a:lnTo>
                      <a:pt x="976" y="38"/>
                    </a:lnTo>
                    <a:lnTo>
                      <a:pt x="966" y="44"/>
                    </a:lnTo>
                    <a:lnTo>
                      <a:pt x="966" y="44"/>
                    </a:lnTo>
                    <a:lnTo>
                      <a:pt x="965" y="44"/>
                    </a:lnTo>
                    <a:lnTo>
                      <a:pt x="943" y="86"/>
                    </a:lnTo>
                    <a:lnTo>
                      <a:pt x="911" y="92"/>
                    </a:lnTo>
                    <a:lnTo>
                      <a:pt x="901" y="89"/>
                    </a:lnTo>
                    <a:lnTo>
                      <a:pt x="901" y="89"/>
                    </a:lnTo>
                    <a:lnTo>
                      <a:pt x="901" y="89"/>
                    </a:lnTo>
                    <a:lnTo>
                      <a:pt x="884" y="89"/>
                    </a:lnTo>
                    <a:lnTo>
                      <a:pt x="884" y="89"/>
                    </a:lnTo>
                    <a:lnTo>
                      <a:pt x="884" y="89"/>
                    </a:lnTo>
                    <a:lnTo>
                      <a:pt x="875" y="98"/>
                    </a:lnTo>
                    <a:lnTo>
                      <a:pt x="852" y="116"/>
                    </a:lnTo>
                    <a:lnTo>
                      <a:pt x="805" y="131"/>
                    </a:lnTo>
                    <a:lnTo>
                      <a:pt x="805" y="131"/>
                    </a:lnTo>
                    <a:lnTo>
                      <a:pt x="805" y="132"/>
                    </a:lnTo>
                    <a:lnTo>
                      <a:pt x="799" y="145"/>
                    </a:lnTo>
                    <a:lnTo>
                      <a:pt x="750" y="168"/>
                    </a:lnTo>
                    <a:lnTo>
                      <a:pt x="744" y="153"/>
                    </a:lnTo>
                    <a:lnTo>
                      <a:pt x="753" y="125"/>
                    </a:lnTo>
                    <a:lnTo>
                      <a:pt x="753" y="125"/>
                    </a:lnTo>
                    <a:lnTo>
                      <a:pt x="753" y="125"/>
                    </a:lnTo>
                    <a:lnTo>
                      <a:pt x="752" y="104"/>
                    </a:lnTo>
                    <a:lnTo>
                      <a:pt x="752" y="104"/>
                    </a:lnTo>
                    <a:lnTo>
                      <a:pt x="752" y="103"/>
                    </a:lnTo>
                    <a:lnTo>
                      <a:pt x="720" y="72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652" y="21"/>
                    </a:lnTo>
                    <a:lnTo>
                      <a:pt x="651" y="21"/>
                    </a:lnTo>
                    <a:lnTo>
                      <a:pt x="651" y="21"/>
                    </a:lnTo>
                    <a:lnTo>
                      <a:pt x="618" y="23"/>
                    </a:lnTo>
                    <a:lnTo>
                      <a:pt x="603" y="20"/>
                    </a:lnTo>
                    <a:lnTo>
                      <a:pt x="603" y="20"/>
                    </a:lnTo>
                    <a:lnTo>
                      <a:pt x="603" y="20"/>
                    </a:lnTo>
                    <a:lnTo>
                      <a:pt x="582" y="21"/>
                    </a:lnTo>
                    <a:lnTo>
                      <a:pt x="566" y="14"/>
                    </a:lnTo>
                    <a:lnTo>
                      <a:pt x="566" y="14"/>
                    </a:lnTo>
                    <a:lnTo>
                      <a:pt x="566" y="14"/>
                    </a:lnTo>
                    <a:lnTo>
                      <a:pt x="546" y="10"/>
                    </a:lnTo>
                    <a:lnTo>
                      <a:pt x="531" y="0"/>
                    </a:lnTo>
                    <a:lnTo>
                      <a:pt x="531" y="0"/>
                    </a:lnTo>
                    <a:lnTo>
                      <a:pt x="5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8" name="Freeform 2011"/>
              <p:cNvSpPr>
                <a:spLocks noEditPoints="1"/>
              </p:cNvSpPr>
              <p:nvPr/>
            </p:nvSpPr>
            <p:spPr bwMode="gray">
              <a:xfrm>
                <a:off x="781" y="1412"/>
                <a:ext cx="1011" cy="503"/>
              </a:xfrm>
              <a:custGeom>
                <a:avLst/>
                <a:gdLst>
                  <a:gd name="T0" fmla="*/ 751 w 1011"/>
                  <a:gd name="T1" fmla="*/ 104 h 503"/>
                  <a:gd name="T2" fmla="*/ 911 w 1011"/>
                  <a:gd name="T3" fmla="*/ 92 h 503"/>
                  <a:gd name="T4" fmla="*/ 983 w 1011"/>
                  <a:gd name="T5" fmla="*/ 109 h 503"/>
                  <a:gd name="T6" fmla="*/ 948 w 1011"/>
                  <a:gd name="T7" fmla="*/ 167 h 503"/>
                  <a:gd name="T8" fmla="*/ 892 w 1011"/>
                  <a:gd name="T9" fmla="*/ 190 h 503"/>
                  <a:gd name="T10" fmla="*/ 864 w 1011"/>
                  <a:gd name="T11" fmla="*/ 263 h 503"/>
                  <a:gd name="T12" fmla="*/ 854 w 1011"/>
                  <a:gd name="T13" fmla="*/ 285 h 503"/>
                  <a:gd name="T14" fmla="*/ 779 w 1011"/>
                  <a:gd name="T15" fmla="*/ 362 h 503"/>
                  <a:gd name="T16" fmla="*/ 764 w 1011"/>
                  <a:gd name="T17" fmla="*/ 487 h 503"/>
                  <a:gd name="T18" fmla="*/ 714 w 1011"/>
                  <a:gd name="T19" fmla="*/ 410 h 503"/>
                  <a:gd name="T20" fmla="*/ 626 w 1011"/>
                  <a:gd name="T21" fmla="*/ 416 h 503"/>
                  <a:gd name="T22" fmla="*/ 538 w 1011"/>
                  <a:gd name="T23" fmla="*/ 421 h 503"/>
                  <a:gd name="T24" fmla="*/ 448 w 1011"/>
                  <a:gd name="T25" fmla="*/ 456 h 503"/>
                  <a:gd name="T26" fmla="*/ 346 w 1011"/>
                  <a:gd name="T27" fmla="*/ 391 h 503"/>
                  <a:gd name="T28" fmla="*/ 146 w 1011"/>
                  <a:gd name="T29" fmla="*/ 358 h 503"/>
                  <a:gd name="T30" fmla="*/ 72 w 1011"/>
                  <a:gd name="T31" fmla="*/ 306 h 503"/>
                  <a:gd name="T32" fmla="*/ 17 w 1011"/>
                  <a:gd name="T33" fmla="*/ 224 h 503"/>
                  <a:gd name="T34" fmla="*/ 13 w 1011"/>
                  <a:gd name="T35" fmla="*/ 44 h 503"/>
                  <a:gd name="T36" fmla="*/ 42 w 1011"/>
                  <a:gd name="T37" fmla="*/ 1 h 503"/>
                  <a:gd name="T38" fmla="*/ 43 w 1011"/>
                  <a:gd name="T39" fmla="*/ 16 h 503"/>
                  <a:gd name="T40" fmla="*/ 12 w 1011"/>
                  <a:gd name="T41" fmla="*/ 16 h 503"/>
                  <a:gd name="T42" fmla="*/ 12 w 1011"/>
                  <a:gd name="T43" fmla="*/ 82 h 503"/>
                  <a:gd name="T44" fmla="*/ 9 w 1011"/>
                  <a:gd name="T45" fmla="*/ 201 h 503"/>
                  <a:gd name="T46" fmla="*/ 33 w 1011"/>
                  <a:gd name="T47" fmla="*/ 248 h 503"/>
                  <a:gd name="T48" fmla="*/ 53 w 1011"/>
                  <a:gd name="T49" fmla="*/ 286 h 503"/>
                  <a:gd name="T50" fmla="*/ 101 w 1011"/>
                  <a:gd name="T51" fmla="*/ 334 h 503"/>
                  <a:gd name="T52" fmla="*/ 131 w 1011"/>
                  <a:gd name="T53" fmla="*/ 355 h 503"/>
                  <a:gd name="T54" fmla="*/ 239 w 1011"/>
                  <a:gd name="T55" fmla="*/ 385 h 503"/>
                  <a:gd name="T56" fmla="*/ 313 w 1011"/>
                  <a:gd name="T57" fmla="*/ 372 h 503"/>
                  <a:gd name="T58" fmla="*/ 374 w 1011"/>
                  <a:gd name="T59" fmla="*/ 424 h 503"/>
                  <a:gd name="T60" fmla="*/ 399 w 1011"/>
                  <a:gd name="T61" fmla="*/ 409 h 503"/>
                  <a:gd name="T62" fmla="*/ 489 w 1011"/>
                  <a:gd name="T63" fmla="*/ 485 h 503"/>
                  <a:gd name="T64" fmla="*/ 529 w 1011"/>
                  <a:gd name="T65" fmla="*/ 427 h 503"/>
                  <a:gd name="T66" fmla="*/ 603 w 1011"/>
                  <a:gd name="T67" fmla="*/ 427 h 503"/>
                  <a:gd name="T68" fmla="*/ 634 w 1011"/>
                  <a:gd name="T69" fmla="*/ 424 h 503"/>
                  <a:gd name="T70" fmla="*/ 661 w 1011"/>
                  <a:gd name="T71" fmla="*/ 405 h 503"/>
                  <a:gd name="T72" fmla="*/ 714 w 1011"/>
                  <a:gd name="T73" fmla="*/ 411 h 503"/>
                  <a:gd name="T74" fmla="*/ 744 w 1011"/>
                  <a:gd name="T75" fmla="*/ 457 h 503"/>
                  <a:gd name="T76" fmla="*/ 775 w 1011"/>
                  <a:gd name="T77" fmla="*/ 503 h 503"/>
                  <a:gd name="T78" fmla="*/ 773 w 1011"/>
                  <a:gd name="T79" fmla="*/ 420 h 503"/>
                  <a:gd name="T80" fmla="*/ 812 w 1011"/>
                  <a:gd name="T81" fmla="*/ 339 h 503"/>
                  <a:gd name="T82" fmla="*/ 855 w 1011"/>
                  <a:gd name="T83" fmla="*/ 303 h 503"/>
                  <a:gd name="T84" fmla="*/ 854 w 1011"/>
                  <a:gd name="T85" fmla="*/ 277 h 503"/>
                  <a:gd name="T86" fmla="*/ 854 w 1011"/>
                  <a:gd name="T87" fmla="*/ 232 h 503"/>
                  <a:gd name="T88" fmla="*/ 864 w 1011"/>
                  <a:gd name="T89" fmla="*/ 264 h 503"/>
                  <a:gd name="T90" fmla="*/ 877 w 1011"/>
                  <a:gd name="T91" fmla="*/ 229 h 503"/>
                  <a:gd name="T92" fmla="*/ 896 w 1011"/>
                  <a:gd name="T93" fmla="*/ 192 h 503"/>
                  <a:gd name="T94" fmla="*/ 917 w 1011"/>
                  <a:gd name="T95" fmla="*/ 182 h 503"/>
                  <a:gd name="T96" fmla="*/ 951 w 1011"/>
                  <a:gd name="T97" fmla="*/ 177 h 503"/>
                  <a:gd name="T98" fmla="*/ 951 w 1011"/>
                  <a:gd name="T99" fmla="*/ 142 h 503"/>
                  <a:gd name="T100" fmla="*/ 979 w 1011"/>
                  <a:gd name="T101" fmla="*/ 118 h 503"/>
                  <a:gd name="T102" fmla="*/ 995 w 1011"/>
                  <a:gd name="T103" fmla="*/ 111 h 503"/>
                  <a:gd name="T104" fmla="*/ 998 w 1011"/>
                  <a:gd name="T105" fmla="*/ 47 h 503"/>
                  <a:gd name="T106" fmla="*/ 901 w 1011"/>
                  <a:gd name="T107" fmla="*/ 89 h 503"/>
                  <a:gd name="T108" fmla="*/ 799 w 1011"/>
                  <a:gd name="T109" fmla="*/ 145 h 503"/>
                  <a:gd name="T110" fmla="*/ 707 w 1011"/>
                  <a:gd name="T111" fmla="*/ 48 h 503"/>
                  <a:gd name="T112" fmla="*/ 582 w 1011"/>
                  <a:gd name="T113" fmla="*/ 21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11" h="503">
                    <a:moveTo>
                      <a:pt x="531" y="1"/>
                    </a:moveTo>
                    <a:lnTo>
                      <a:pt x="546" y="10"/>
                    </a:lnTo>
                    <a:lnTo>
                      <a:pt x="566" y="14"/>
                    </a:lnTo>
                    <a:lnTo>
                      <a:pt x="582" y="22"/>
                    </a:lnTo>
                    <a:lnTo>
                      <a:pt x="603" y="20"/>
                    </a:lnTo>
                    <a:lnTo>
                      <a:pt x="618" y="23"/>
                    </a:lnTo>
                    <a:lnTo>
                      <a:pt x="651" y="22"/>
                    </a:lnTo>
                    <a:lnTo>
                      <a:pt x="707" y="49"/>
                    </a:lnTo>
                    <a:lnTo>
                      <a:pt x="719" y="72"/>
                    </a:lnTo>
                    <a:lnTo>
                      <a:pt x="751" y="104"/>
                    </a:lnTo>
                    <a:lnTo>
                      <a:pt x="753" y="125"/>
                    </a:lnTo>
                    <a:lnTo>
                      <a:pt x="744" y="153"/>
                    </a:lnTo>
                    <a:lnTo>
                      <a:pt x="749" y="168"/>
                    </a:lnTo>
                    <a:lnTo>
                      <a:pt x="799" y="146"/>
                    </a:lnTo>
                    <a:lnTo>
                      <a:pt x="806" y="132"/>
                    </a:lnTo>
                    <a:lnTo>
                      <a:pt x="852" y="116"/>
                    </a:lnTo>
                    <a:lnTo>
                      <a:pt x="875" y="98"/>
                    </a:lnTo>
                    <a:lnTo>
                      <a:pt x="884" y="90"/>
                    </a:lnTo>
                    <a:lnTo>
                      <a:pt x="901" y="90"/>
                    </a:lnTo>
                    <a:lnTo>
                      <a:pt x="911" y="92"/>
                    </a:lnTo>
                    <a:lnTo>
                      <a:pt x="943" y="87"/>
                    </a:lnTo>
                    <a:lnTo>
                      <a:pt x="966" y="44"/>
                    </a:lnTo>
                    <a:lnTo>
                      <a:pt x="976" y="39"/>
                    </a:lnTo>
                    <a:lnTo>
                      <a:pt x="997" y="47"/>
                    </a:lnTo>
                    <a:lnTo>
                      <a:pt x="997" y="68"/>
                    </a:lnTo>
                    <a:lnTo>
                      <a:pt x="1009" y="85"/>
                    </a:lnTo>
                    <a:lnTo>
                      <a:pt x="1010" y="102"/>
                    </a:lnTo>
                    <a:lnTo>
                      <a:pt x="995" y="110"/>
                    </a:lnTo>
                    <a:lnTo>
                      <a:pt x="987" y="111"/>
                    </a:lnTo>
                    <a:lnTo>
                      <a:pt x="983" y="109"/>
                    </a:lnTo>
                    <a:lnTo>
                      <a:pt x="980" y="110"/>
                    </a:lnTo>
                    <a:lnTo>
                      <a:pt x="979" y="118"/>
                    </a:lnTo>
                    <a:lnTo>
                      <a:pt x="975" y="121"/>
                    </a:lnTo>
                    <a:lnTo>
                      <a:pt x="960" y="121"/>
                    </a:lnTo>
                    <a:lnTo>
                      <a:pt x="959" y="127"/>
                    </a:lnTo>
                    <a:lnTo>
                      <a:pt x="952" y="136"/>
                    </a:lnTo>
                    <a:lnTo>
                      <a:pt x="950" y="142"/>
                    </a:lnTo>
                    <a:lnTo>
                      <a:pt x="943" y="155"/>
                    </a:lnTo>
                    <a:lnTo>
                      <a:pt x="948" y="160"/>
                    </a:lnTo>
                    <a:lnTo>
                      <a:pt x="948" y="167"/>
                    </a:lnTo>
                    <a:lnTo>
                      <a:pt x="958" y="170"/>
                    </a:lnTo>
                    <a:lnTo>
                      <a:pt x="950" y="177"/>
                    </a:lnTo>
                    <a:lnTo>
                      <a:pt x="942" y="178"/>
                    </a:lnTo>
                    <a:lnTo>
                      <a:pt x="936" y="172"/>
                    </a:lnTo>
                    <a:lnTo>
                      <a:pt x="927" y="178"/>
                    </a:lnTo>
                    <a:lnTo>
                      <a:pt x="917" y="181"/>
                    </a:lnTo>
                    <a:lnTo>
                      <a:pt x="910" y="177"/>
                    </a:lnTo>
                    <a:lnTo>
                      <a:pt x="903" y="178"/>
                    </a:lnTo>
                    <a:lnTo>
                      <a:pt x="899" y="186"/>
                    </a:lnTo>
                    <a:lnTo>
                      <a:pt x="892" y="190"/>
                    </a:lnTo>
                    <a:lnTo>
                      <a:pt x="896" y="192"/>
                    </a:lnTo>
                    <a:lnTo>
                      <a:pt x="898" y="200"/>
                    </a:lnTo>
                    <a:lnTo>
                      <a:pt x="889" y="210"/>
                    </a:lnTo>
                    <a:lnTo>
                      <a:pt x="886" y="220"/>
                    </a:lnTo>
                    <a:lnTo>
                      <a:pt x="877" y="228"/>
                    </a:lnTo>
                    <a:lnTo>
                      <a:pt x="870" y="222"/>
                    </a:lnTo>
                    <a:lnTo>
                      <a:pt x="867" y="225"/>
                    </a:lnTo>
                    <a:lnTo>
                      <a:pt x="873" y="234"/>
                    </a:lnTo>
                    <a:lnTo>
                      <a:pt x="871" y="249"/>
                    </a:lnTo>
                    <a:lnTo>
                      <a:pt x="864" y="263"/>
                    </a:lnTo>
                    <a:lnTo>
                      <a:pt x="860" y="261"/>
                    </a:lnTo>
                    <a:lnTo>
                      <a:pt x="856" y="250"/>
                    </a:lnTo>
                    <a:lnTo>
                      <a:pt x="854" y="232"/>
                    </a:lnTo>
                    <a:lnTo>
                      <a:pt x="856" y="220"/>
                    </a:lnTo>
                    <a:lnTo>
                      <a:pt x="847" y="221"/>
                    </a:lnTo>
                    <a:lnTo>
                      <a:pt x="841" y="232"/>
                    </a:lnTo>
                    <a:lnTo>
                      <a:pt x="847" y="245"/>
                    </a:lnTo>
                    <a:lnTo>
                      <a:pt x="847" y="268"/>
                    </a:lnTo>
                    <a:lnTo>
                      <a:pt x="854" y="278"/>
                    </a:lnTo>
                    <a:lnTo>
                      <a:pt x="854" y="285"/>
                    </a:lnTo>
                    <a:lnTo>
                      <a:pt x="850" y="290"/>
                    </a:lnTo>
                    <a:lnTo>
                      <a:pt x="857" y="297"/>
                    </a:lnTo>
                    <a:lnTo>
                      <a:pt x="855" y="302"/>
                    </a:lnTo>
                    <a:lnTo>
                      <a:pt x="845" y="309"/>
                    </a:lnTo>
                    <a:lnTo>
                      <a:pt x="841" y="319"/>
                    </a:lnTo>
                    <a:lnTo>
                      <a:pt x="833" y="325"/>
                    </a:lnTo>
                    <a:lnTo>
                      <a:pt x="825" y="336"/>
                    </a:lnTo>
                    <a:lnTo>
                      <a:pt x="812" y="339"/>
                    </a:lnTo>
                    <a:lnTo>
                      <a:pt x="786" y="362"/>
                    </a:lnTo>
                    <a:lnTo>
                      <a:pt x="779" y="362"/>
                    </a:lnTo>
                    <a:lnTo>
                      <a:pt x="777" y="370"/>
                    </a:lnTo>
                    <a:lnTo>
                      <a:pt x="766" y="388"/>
                    </a:lnTo>
                    <a:lnTo>
                      <a:pt x="766" y="406"/>
                    </a:lnTo>
                    <a:lnTo>
                      <a:pt x="773" y="420"/>
                    </a:lnTo>
                    <a:lnTo>
                      <a:pt x="781" y="445"/>
                    </a:lnTo>
                    <a:lnTo>
                      <a:pt x="788" y="473"/>
                    </a:lnTo>
                    <a:lnTo>
                      <a:pt x="785" y="499"/>
                    </a:lnTo>
                    <a:lnTo>
                      <a:pt x="775" y="502"/>
                    </a:lnTo>
                    <a:lnTo>
                      <a:pt x="769" y="502"/>
                    </a:lnTo>
                    <a:lnTo>
                      <a:pt x="764" y="487"/>
                    </a:lnTo>
                    <a:lnTo>
                      <a:pt x="752" y="477"/>
                    </a:lnTo>
                    <a:lnTo>
                      <a:pt x="751" y="464"/>
                    </a:lnTo>
                    <a:lnTo>
                      <a:pt x="745" y="457"/>
                    </a:lnTo>
                    <a:lnTo>
                      <a:pt x="744" y="441"/>
                    </a:lnTo>
                    <a:lnTo>
                      <a:pt x="747" y="438"/>
                    </a:lnTo>
                    <a:lnTo>
                      <a:pt x="747" y="432"/>
                    </a:lnTo>
                    <a:lnTo>
                      <a:pt x="740" y="425"/>
                    </a:lnTo>
                    <a:lnTo>
                      <a:pt x="732" y="413"/>
                    </a:lnTo>
                    <a:lnTo>
                      <a:pt x="721" y="408"/>
                    </a:lnTo>
                    <a:lnTo>
                      <a:pt x="714" y="410"/>
                    </a:lnTo>
                    <a:lnTo>
                      <a:pt x="710" y="415"/>
                    </a:lnTo>
                    <a:lnTo>
                      <a:pt x="702" y="414"/>
                    </a:lnTo>
                    <a:lnTo>
                      <a:pt x="699" y="407"/>
                    </a:lnTo>
                    <a:lnTo>
                      <a:pt x="688" y="402"/>
                    </a:lnTo>
                    <a:lnTo>
                      <a:pt x="677" y="401"/>
                    </a:lnTo>
                    <a:lnTo>
                      <a:pt x="661" y="405"/>
                    </a:lnTo>
                    <a:lnTo>
                      <a:pt x="656" y="401"/>
                    </a:lnTo>
                    <a:lnTo>
                      <a:pt x="640" y="406"/>
                    </a:lnTo>
                    <a:lnTo>
                      <a:pt x="627" y="408"/>
                    </a:lnTo>
                    <a:lnTo>
                      <a:pt x="626" y="416"/>
                    </a:lnTo>
                    <a:lnTo>
                      <a:pt x="633" y="424"/>
                    </a:lnTo>
                    <a:lnTo>
                      <a:pt x="633" y="430"/>
                    </a:lnTo>
                    <a:lnTo>
                      <a:pt x="625" y="430"/>
                    </a:lnTo>
                    <a:lnTo>
                      <a:pt x="612" y="424"/>
                    </a:lnTo>
                    <a:lnTo>
                      <a:pt x="603" y="427"/>
                    </a:lnTo>
                    <a:lnTo>
                      <a:pt x="588" y="414"/>
                    </a:lnTo>
                    <a:lnTo>
                      <a:pt x="579" y="417"/>
                    </a:lnTo>
                    <a:lnTo>
                      <a:pt x="561" y="413"/>
                    </a:lnTo>
                    <a:lnTo>
                      <a:pt x="551" y="413"/>
                    </a:lnTo>
                    <a:lnTo>
                      <a:pt x="538" y="421"/>
                    </a:lnTo>
                    <a:lnTo>
                      <a:pt x="529" y="427"/>
                    </a:lnTo>
                    <a:lnTo>
                      <a:pt x="512" y="431"/>
                    </a:lnTo>
                    <a:lnTo>
                      <a:pt x="494" y="451"/>
                    </a:lnTo>
                    <a:lnTo>
                      <a:pt x="493" y="458"/>
                    </a:lnTo>
                    <a:lnTo>
                      <a:pt x="487" y="465"/>
                    </a:lnTo>
                    <a:lnTo>
                      <a:pt x="488" y="477"/>
                    </a:lnTo>
                    <a:lnTo>
                      <a:pt x="488" y="485"/>
                    </a:lnTo>
                    <a:lnTo>
                      <a:pt x="471" y="481"/>
                    </a:lnTo>
                    <a:lnTo>
                      <a:pt x="451" y="466"/>
                    </a:lnTo>
                    <a:lnTo>
                      <a:pt x="448" y="456"/>
                    </a:lnTo>
                    <a:lnTo>
                      <a:pt x="426" y="421"/>
                    </a:lnTo>
                    <a:lnTo>
                      <a:pt x="399" y="408"/>
                    </a:lnTo>
                    <a:lnTo>
                      <a:pt x="388" y="417"/>
                    </a:lnTo>
                    <a:lnTo>
                      <a:pt x="389" y="425"/>
                    </a:lnTo>
                    <a:lnTo>
                      <a:pt x="386" y="428"/>
                    </a:lnTo>
                    <a:lnTo>
                      <a:pt x="374" y="423"/>
                    </a:lnTo>
                    <a:lnTo>
                      <a:pt x="360" y="411"/>
                    </a:lnTo>
                    <a:lnTo>
                      <a:pt x="360" y="396"/>
                    </a:lnTo>
                    <a:lnTo>
                      <a:pt x="352" y="391"/>
                    </a:lnTo>
                    <a:lnTo>
                      <a:pt x="346" y="391"/>
                    </a:lnTo>
                    <a:lnTo>
                      <a:pt x="330" y="376"/>
                    </a:lnTo>
                    <a:lnTo>
                      <a:pt x="313" y="372"/>
                    </a:lnTo>
                    <a:lnTo>
                      <a:pt x="296" y="371"/>
                    </a:lnTo>
                    <a:lnTo>
                      <a:pt x="293" y="381"/>
                    </a:lnTo>
                    <a:lnTo>
                      <a:pt x="277" y="385"/>
                    </a:lnTo>
                    <a:lnTo>
                      <a:pt x="239" y="385"/>
                    </a:lnTo>
                    <a:lnTo>
                      <a:pt x="228" y="384"/>
                    </a:lnTo>
                    <a:lnTo>
                      <a:pt x="205" y="369"/>
                    </a:lnTo>
                    <a:lnTo>
                      <a:pt x="177" y="357"/>
                    </a:lnTo>
                    <a:lnTo>
                      <a:pt x="146" y="358"/>
                    </a:lnTo>
                    <a:lnTo>
                      <a:pt x="137" y="361"/>
                    </a:lnTo>
                    <a:lnTo>
                      <a:pt x="132" y="354"/>
                    </a:lnTo>
                    <a:lnTo>
                      <a:pt x="126" y="341"/>
                    </a:lnTo>
                    <a:lnTo>
                      <a:pt x="113" y="334"/>
                    </a:lnTo>
                    <a:lnTo>
                      <a:pt x="107" y="334"/>
                    </a:lnTo>
                    <a:lnTo>
                      <a:pt x="102" y="333"/>
                    </a:lnTo>
                    <a:lnTo>
                      <a:pt x="94" y="325"/>
                    </a:lnTo>
                    <a:lnTo>
                      <a:pt x="85" y="322"/>
                    </a:lnTo>
                    <a:lnTo>
                      <a:pt x="75" y="322"/>
                    </a:lnTo>
                    <a:lnTo>
                      <a:pt x="72" y="306"/>
                    </a:lnTo>
                    <a:lnTo>
                      <a:pt x="60" y="294"/>
                    </a:lnTo>
                    <a:lnTo>
                      <a:pt x="54" y="286"/>
                    </a:lnTo>
                    <a:lnTo>
                      <a:pt x="53" y="276"/>
                    </a:lnTo>
                    <a:lnTo>
                      <a:pt x="47" y="270"/>
                    </a:lnTo>
                    <a:lnTo>
                      <a:pt x="44" y="260"/>
                    </a:lnTo>
                    <a:lnTo>
                      <a:pt x="48" y="252"/>
                    </a:lnTo>
                    <a:lnTo>
                      <a:pt x="44" y="249"/>
                    </a:lnTo>
                    <a:lnTo>
                      <a:pt x="33" y="247"/>
                    </a:lnTo>
                    <a:lnTo>
                      <a:pt x="29" y="233"/>
                    </a:lnTo>
                    <a:lnTo>
                      <a:pt x="17" y="224"/>
                    </a:lnTo>
                    <a:lnTo>
                      <a:pt x="15" y="211"/>
                    </a:lnTo>
                    <a:lnTo>
                      <a:pt x="9" y="201"/>
                    </a:lnTo>
                    <a:lnTo>
                      <a:pt x="12" y="190"/>
                    </a:lnTo>
                    <a:lnTo>
                      <a:pt x="13" y="174"/>
                    </a:lnTo>
                    <a:lnTo>
                      <a:pt x="6" y="152"/>
                    </a:lnTo>
                    <a:lnTo>
                      <a:pt x="5" y="137"/>
                    </a:lnTo>
                    <a:lnTo>
                      <a:pt x="13" y="114"/>
                    </a:lnTo>
                    <a:lnTo>
                      <a:pt x="12" y="83"/>
                    </a:lnTo>
                    <a:lnTo>
                      <a:pt x="15" y="63"/>
                    </a:lnTo>
                    <a:lnTo>
                      <a:pt x="13" y="44"/>
                    </a:lnTo>
                    <a:lnTo>
                      <a:pt x="0" y="22"/>
                    </a:lnTo>
                    <a:lnTo>
                      <a:pt x="3" y="16"/>
                    </a:lnTo>
                    <a:lnTo>
                      <a:pt x="12" y="16"/>
                    </a:lnTo>
                    <a:lnTo>
                      <a:pt x="23" y="20"/>
                    </a:lnTo>
                    <a:lnTo>
                      <a:pt x="42" y="19"/>
                    </a:lnTo>
                    <a:lnTo>
                      <a:pt x="39" y="37"/>
                    </a:lnTo>
                    <a:lnTo>
                      <a:pt x="46" y="37"/>
                    </a:lnTo>
                    <a:lnTo>
                      <a:pt x="48" y="27"/>
                    </a:lnTo>
                    <a:lnTo>
                      <a:pt x="43" y="16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531" y="1"/>
                    </a:lnTo>
                    <a:moveTo>
                      <a:pt x="531" y="0"/>
                    </a:moveTo>
                    <a:lnTo>
                      <a:pt x="531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8" y="27"/>
                    </a:lnTo>
                    <a:lnTo>
                      <a:pt x="45" y="37"/>
                    </a:lnTo>
                    <a:lnTo>
                      <a:pt x="40" y="37"/>
                    </a:lnTo>
                    <a:lnTo>
                      <a:pt x="42" y="19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23" y="20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3" y="44"/>
                    </a:lnTo>
                    <a:lnTo>
                      <a:pt x="15" y="63"/>
                    </a:lnTo>
                    <a:lnTo>
                      <a:pt x="12" y="82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3" y="113"/>
                    </a:lnTo>
                    <a:lnTo>
                      <a:pt x="4" y="137"/>
                    </a:lnTo>
                    <a:lnTo>
                      <a:pt x="4" y="137"/>
                    </a:lnTo>
                    <a:lnTo>
                      <a:pt x="4" y="137"/>
                    </a:lnTo>
                    <a:lnTo>
                      <a:pt x="6" y="152"/>
                    </a:lnTo>
                    <a:lnTo>
                      <a:pt x="13" y="174"/>
                    </a:lnTo>
                    <a:lnTo>
                      <a:pt x="12" y="190"/>
                    </a:lnTo>
                    <a:lnTo>
                      <a:pt x="9" y="201"/>
                    </a:lnTo>
                    <a:lnTo>
                      <a:pt x="9" y="201"/>
                    </a:lnTo>
                    <a:lnTo>
                      <a:pt x="9" y="201"/>
                    </a:lnTo>
                    <a:lnTo>
                      <a:pt x="15" y="211"/>
                    </a:lnTo>
                    <a:lnTo>
                      <a:pt x="16" y="224"/>
                    </a:lnTo>
                    <a:lnTo>
                      <a:pt x="16" y="224"/>
                    </a:lnTo>
                    <a:lnTo>
                      <a:pt x="17" y="224"/>
                    </a:lnTo>
                    <a:lnTo>
                      <a:pt x="29" y="234"/>
                    </a:lnTo>
                    <a:lnTo>
                      <a:pt x="33" y="248"/>
                    </a:lnTo>
                    <a:lnTo>
                      <a:pt x="33" y="248"/>
                    </a:lnTo>
                    <a:lnTo>
                      <a:pt x="33" y="248"/>
                    </a:lnTo>
                    <a:lnTo>
                      <a:pt x="44" y="250"/>
                    </a:lnTo>
                    <a:lnTo>
                      <a:pt x="47" y="252"/>
                    </a:lnTo>
                    <a:lnTo>
                      <a:pt x="44" y="260"/>
                    </a:lnTo>
                    <a:lnTo>
                      <a:pt x="44" y="260"/>
                    </a:lnTo>
                    <a:lnTo>
                      <a:pt x="44" y="260"/>
                    </a:lnTo>
                    <a:lnTo>
                      <a:pt x="46" y="271"/>
                    </a:lnTo>
                    <a:lnTo>
                      <a:pt x="47" y="271"/>
                    </a:lnTo>
                    <a:lnTo>
                      <a:pt x="47" y="271"/>
                    </a:lnTo>
                    <a:lnTo>
                      <a:pt x="52" y="276"/>
                    </a:lnTo>
                    <a:lnTo>
                      <a:pt x="53" y="286"/>
                    </a:lnTo>
                    <a:lnTo>
                      <a:pt x="53" y="286"/>
                    </a:lnTo>
                    <a:lnTo>
                      <a:pt x="53" y="286"/>
                    </a:lnTo>
                    <a:lnTo>
                      <a:pt x="60" y="294"/>
                    </a:lnTo>
                    <a:lnTo>
                      <a:pt x="72" y="306"/>
                    </a:lnTo>
                    <a:lnTo>
                      <a:pt x="75" y="322"/>
                    </a:lnTo>
                    <a:lnTo>
                      <a:pt x="75" y="322"/>
                    </a:lnTo>
                    <a:lnTo>
                      <a:pt x="75" y="322"/>
                    </a:lnTo>
                    <a:lnTo>
                      <a:pt x="85" y="322"/>
                    </a:lnTo>
                    <a:lnTo>
                      <a:pt x="94" y="325"/>
                    </a:lnTo>
                    <a:lnTo>
                      <a:pt x="101" y="334"/>
                    </a:lnTo>
                    <a:lnTo>
                      <a:pt x="101" y="334"/>
                    </a:lnTo>
                    <a:lnTo>
                      <a:pt x="102" y="334"/>
                    </a:lnTo>
                    <a:lnTo>
                      <a:pt x="107" y="335"/>
                    </a:lnTo>
                    <a:lnTo>
                      <a:pt x="107" y="335"/>
                    </a:lnTo>
                    <a:lnTo>
                      <a:pt x="107" y="335"/>
                    </a:lnTo>
                    <a:lnTo>
                      <a:pt x="113" y="335"/>
                    </a:lnTo>
                    <a:lnTo>
                      <a:pt x="126" y="342"/>
                    </a:lnTo>
                    <a:lnTo>
                      <a:pt x="131" y="355"/>
                    </a:lnTo>
                    <a:lnTo>
                      <a:pt x="131" y="355"/>
                    </a:lnTo>
                    <a:lnTo>
                      <a:pt x="131" y="355"/>
                    </a:lnTo>
                    <a:lnTo>
                      <a:pt x="137" y="361"/>
                    </a:lnTo>
                    <a:lnTo>
                      <a:pt x="137" y="361"/>
                    </a:lnTo>
                    <a:lnTo>
                      <a:pt x="138" y="361"/>
                    </a:lnTo>
                    <a:lnTo>
                      <a:pt x="146" y="359"/>
                    </a:lnTo>
                    <a:lnTo>
                      <a:pt x="177" y="357"/>
                    </a:lnTo>
                    <a:lnTo>
                      <a:pt x="204" y="369"/>
                    </a:lnTo>
                    <a:lnTo>
                      <a:pt x="228" y="384"/>
                    </a:lnTo>
                    <a:lnTo>
                      <a:pt x="228" y="384"/>
                    </a:lnTo>
                    <a:lnTo>
                      <a:pt x="228" y="384"/>
                    </a:lnTo>
                    <a:lnTo>
                      <a:pt x="239" y="385"/>
                    </a:lnTo>
                    <a:lnTo>
                      <a:pt x="239" y="385"/>
                    </a:lnTo>
                    <a:lnTo>
                      <a:pt x="239" y="385"/>
                    </a:lnTo>
                    <a:lnTo>
                      <a:pt x="277" y="386"/>
                    </a:lnTo>
                    <a:lnTo>
                      <a:pt x="277" y="386"/>
                    </a:lnTo>
                    <a:lnTo>
                      <a:pt x="277" y="386"/>
                    </a:lnTo>
                    <a:lnTo>
                      <a:pt x="293" y="382"/>
                    </a:lnTo>
                    <a:lnTo>
                      <a:pt x="293" y="382"/>
                    </a:lnTo>
                    <a:lnTo>
                      <a:pt x="293" y="382"/>
                    </a:lnTo>
                    <a:lnTo>
                      <a:pt x="297" y="372"/>
                    </a:lnTo>
                    <a:lnTo>
                      <a:pt x="313" y="372"/>
                    </a:lnTo>
                    <a:lnTo>
                      <a:pt x="330" y="376"/>
                    </a:lnTo>
                    <a:lnTo>
                      <a:pt x="346" y="391"/>
                    </a:lnTo>
                    <a:lnTo>
                      <a:pt x="346" y="391"/>
                    </a:lnTo>
                    <a:lnTo>
                      <a:pt x="346" y="391"/>
                    </a:lnTo>
                    <a:lnTo>
                      <a:pt x="352" y="391"/>
                    </a:lnTo>
                    <a:lnTo>
                      <a:pt x="359" y="397"/>
                    </a:lnTo>
                    <a:lnTo>
                      <a:pt x="360" y="411"/>
                    </a:lnTo>
                    <a:lnTo>
                      <a:pt x="360" y="411"/>
                    </a:lnTo>
                    <a:lnTo>
                      <a:pt x="360" y="411"/>
                    </a:lnTo>
                    <a:lnTo>
                      <a:pt x="374" y="424"/>
                    </a:lnTo>
                    <a:lnTo>
                      <a:pt x="374" y="424"/>
                    </a:lnTo>
                    <a:lnTo>
                      <a:pt x="374" y="424"/>
                    </a:lnTo>
                    <a:lnTo>
                      <a:pt x="386" y="428"/>
                    </a:lnTo>
                    <a:lnTo>
                      <a:pt x="386" y="428"/>
                    </a:lnTo>
                    <a:lnTo>
                      <a:pt x="386" y="428"/>
                    </a:lnTo>
                    <a:lnTo>
                      <a:pt x="390" y="426"/>
                    </a:lnTo>
                    <a:lnTo>
                      <a:pt x="390" y="425"/>
                    </a:lnTo>
                    <a:lnTo>
                      <a:pt x="390" y="425"/>
                    </a:lnTo>
                    <a:lnTo>
                      <a:pt x="389" y="417"/>
                    </a:lnTo>
                    <a:lnTo>
                      <a:pt x="399" y="409"/>
                    </a:lnTo>
                    <a:lnTo>
                      <a:pt x="426" y="421"/>
                    </a:lnTo>
                    <a:lnTo>
                      <a:pt x="448" y="456"/>
                    </a:lnTo>
                    <a:lnTo>
                      <a:pt x="451" y="466"/>
                    </a:lnTo>
                    <a:lnTo>
                      <a:pt x="451" y="467"/>
                    </a:lnTo>
                    <a:lnTo>
                      <a:pt x="451" y="467"/>
                    </a:lnTo>
                    <a:lnTo>
                      <a:pt x="471" y="482"/>
                    </a:lnTo>
                    <a:lnTo>
                      <a:pt x="471" y="482"/>
                    </a:lnTo>
                    <a:lnTo>
                      <a:pt x="471" y="482"/>
                    </a:lnTo>
                    <a:lnTo>
                      <a:pt x="488" y="485"/>
                    </a:lnTo>
                    <a:lnTo>
                      <a:pt x="489" y="485"/>
                    </a:lnTo>
                    <a:lnTo>
                      <a:pt x="489" y="485"/>
                    </a:lnTo>
                    <a:lnTo>
                      <a:pt x="489" y="477"/>
                    </a:lnTo>
                    <a:lnTo>
                      <a:pt x="487" y="465"/>
                    </a:lnTo>
                    <a:lnTo>
                      <a:pt x="493" y="458"/>
                    </a:lnTo>
                    <a:lnTo>
                      <a:pt x="493" y="458"/>
                    </a:lnTo>
                    <a:lnTo>
                      <a:pt x="493" y="458"/>
                    </a:lnTo>
                    <a:lnTo>
                      <a:pt x="495" y="451"/>
                    </a:lnTo>
                    <a:lnTo>
                      <a:pt x="513" y="431"/>
                    </a:lnTo>
                    <a:lnTo>
                      <a:pt x="529" y="427"/>
                    </a:lnTo>
                    <a:lnTo>
                      <a:pt x="529" y="427"/>
                    </a:lnTo>
                    <a:lnTo>
                      <a:pt x="530" y="427"/>
                    </a:lnTo>
                    <a:lnTo>
                      <a:pt x="538" y="421"/>
                    </a:lnTo>
                    <a:lnTo>
                      <a:pt x="552" y="413"/>
                    </a:lnTo>
                    <a:lnTo>
                      <a:pt x="561" y="413"/>
                    </a:lnTo>
                    <a:lnTo>
                      <a:pt x="579" y="417"/>
                    </a:lnTo>
                    <a:lnTo>
                      <a:pt x="579" y="417"/>
                    </a:lnTo>
                    <a:lnTo>
                      <a:pt x="579" y="417"/>
                    </a:lnTo>
                    <a:lnTo>
                      <a:pt x="588" y="415"/>
                    </a:lnTo>
                    <a:lnTo>
                      <a:pt x="603" y="427"/>
                    </a:lnTo>
                    <a:lnTo>
                      <a:pt x="603" y="427"/>
                    </a:lnTo>
                    <a:lnTo>
                      <a:pt x="603" y="427"/>
                    </a:lnTo>
                    <a:lnTo>
                      <a:pt x="612" y="424"/>
                    </a:lnTo>
                    <a:lnTo>
                      <a:pt x="625" y="430"/>
                    </a:lnTo>
                    <a:lnTo>
                      <a:pt x="625" y="430"/>
                    </a:lnTo>
                    <a:lnTo>
                      <a:pt x="625" y="430"/>
                    </a:lnTo>
                    <a:lnTo>
                      <a:pt x="633" y="430"/>
                    </a:lnTo>
                    <a:lnTo>
                      <a:pt x="633" y="430"/>
                    </a:lnTo>
                    <a:lnTo>
                      <a:pt x="633" y="430"/>
                    </a:lnTo>
                    <a:lnTo>
                      <a:pt x="634" y="424"/>
                    </a:lnTo>
                    <a:lnTo>
                      <a:pt x="634" y="424"/>
                    </a:lnTo>
                    <a:lnTo>
                      <a:pt x="634" y="424"/>
                    </a:lnTo>
                    <a:lnTo>
                      <a:pt x="626" y="416"/>
                    </a:lnTo>
                    <a:lnTo>
                      <a:pt x="627" y="408"/>
                    </a:lnTo>
                    <a:lnTo>
                      <a:pt x="640" y="406"/>
                    </a:lnTo>
                    <a:lnTo>
                      <a:pt x="640" y="406"/>
                    </a:lnTo>
                    <a:lnTo>
                      <a:pt x="640" y="406"/>
                    </a:lnTo>
                    <a:lnTo>
                      <a:pt x="656" y="402"/>
                    </a:lnTo>
                    <a:lnTo>
                      <a:pt x="661" y="405"/>
                    </a:lnTo>
                    <a:lnTo>
                      <a:pt x="661" y="405"/>
                    </a:lnTo>
                    <a:lnTo>
                      <a:pt x="661" y="405"/>
                    </a:lnTo>
                    <a:lnTo>
                      <a:pt x="677" y="402"/>
                    </a:lnTo>
                    <a:lnTo>
                      <a:pt x="688" y="403"/>
                    </a:lnTo>
                    <a:lnTo>
                      <a:pt x="698" y="407"/>
                    </a:lnTo>
                    <a:lnTo>
                      <a:pt x="702" y="414"/>
                    </a:lnTo>
                    <a:lnTo>
                      <a:pt x="702" y="414"/>
                    </a:lnTo>
                    <a:lnTo>
                      <a:pt x="702" y="414"/>
                    </a:lnTo>
                    <a:lnTo>
                      <a:pt x="710" y="416"/>
                    </a:lnTo>
                    <a:lnTo>
                      <a:pt x="710" y="416"/>
                    </a:lnTo>
                    <a:lnTo>
                      <a:pt x="710" y="416"/>
                    </a:lnTo>
                    <a:lnTo>
                      <a:pt x="714" y="411"/>
                    </a:lnTo>
                    <a:lnTo>
                      <a:pt x="721" y="409"/>
                    </a:lnTo>
                    <a:lnTo>
                      <a:pt x="731" y="413"/>
                    </a:lnTo>
                    <a:lnTo>
                      <a:pt x="740" y="426"/>
                    </a:lnTo>
                    <a:lnTo>
                      <a:pt x="746" y="433"/>
                    </a:lnTo>
                    <a:lnTo>
                      <a:pt x="746" y="437"/>
                    </a:lnTo>
                    <a:lnTo>
                      <a:pt x="744" y="441"/>
                    </a:lnTo>
                    <a:lnTo>
                      <a:pt x="744" y="441"/>
                    </a:lnTo>
                    <a:lnTo>
                      <a:pt x="744" y="441"/>
                    </a:lnTo>
                    <a:lnTo>
                      <a:pt x="744" y="457"/>
                    </a:lnTo>
                    <a:lnTo>
                      <a:pt x="744" y="457"/>
                    </a:lnTo>
                    <a:lnTo>
                      <a:pt x="744" y="457"/>
                    </a:lnTo>
                    <a:lnTo>
                      <a:pt x="751" y="464"/>
                    </a:lnTo>
                    <a:lnTo>
                      <a:pt x="752" y="477"/>
                    </a:lnTo>
                    <a:lnTo>
                      <a:pt x="752" y="477"/>
                    </a:lnTo>
                    <a:lnTo>
                      <a:pt x="752" y="477"/>
                    </a:lnTo>
                    <a:lnTo>
                      <a:pt x="763" y="487"/>
                    </a:lnTo>
                    <a:lnTo>
                      <a:pt x="769" y="502"/>
                    </a:lnTo>
                    <a:lnTo>
                      <a:pt x="769" y="502"/>
                    </a:lnTo>
                    <a:lnTo>
                      <a:pt x="769" y="502"/>
                    </a:lnTo>
                    <a:lnTo>
                      <a:pt x="775" y="503"/>
                    </a:lnTo>
                    <a:lnTo>
                      <a:pt x="775" y="503"/>
                    </a:lnTo>
                    <a:lnTo>
                      <a:pt x="775" y="503"/>
                    </a:lnTo>
                    <a:lnTo>
                      <a:pt x="785" y="499"/>
                    </a:lnTo>
                    <a:lnTo>
                      <a:pt x="786" y="499"/>
                    </a:lnTo>
                    <a:lnTo>
                      <a:pt x="786" y="499"/>
                    </a:lnTo>
                    <a:lnTo>
                      <a:pt x="789" y="473"/>
                    </a:lnTo>
                    <a:lnTo>
                      <a:pt x="789" y="473"/>
                    </a:lnTo>
                    <a:lnTo>
                      <a:pt x="789" y="473"/>
                    </a:lnTo>
                    <a:lnTo>
                      <a:pt x="781" y="445"/>
                    </a:lnTo>
                    <a:lnTo>
                      <a:pt x="773" y="420"/>
                    </a:lnTo>
                    <a:lnTo>
                      <a:pt x="766" y="406"/>
                    </a:lnTo>
                    <a:lnTo>
                      <a:pt x="766" y="388"/>
                    </a:lnTo>
                    <a:lnTo>
                      <a:pt x="777" y="371"/>
                    </a:lnTo>
                    <a:lnTo>
                      <a:pt x="777" y="371"/>
                    </a:lnTo>
                    <a:lnTo>
                      <a:pt x="777" y="370"/>
                    </a:lnTo>
                    <a:lnTo>
                      <a:pt x="779" y="363"/>
                    </a:lnTo>
                    <a:lnTo>
                      <a:pt x="786" y="362"/>
                    </a:lnTo>
                    <a:lnTo>
                      <a:pt x="786" y="362"/>
                    </a:lnTo>
                    <a:lnTo>
                      <a:pt x="787" y="362"/>
                    </a:lnTo>
                    <a:lnTo>
                      <a:pt x="812" y="339"/>
                    </a:lnTo>
                    <a:lnTo>
                      <a:pt x="825" y="336"/>
                    </a:lnTo>
                    <a:lnTo>
                      <a:pt x="825" y="336"/>
                    </a:lnTo>
                    <a:lnTo>
                      <a:pt x="825" y="336"/>
                    </a:lnTo>
                    <a:lnTo>
                      <a:pt x="834" y="325"/>
                    </a:lnTo>
                    <a:lnTo>
                      <a:pt x="841" y="319"/>
                    </a:lnTo>
                    <a:lnTo>
                      <a:pt x="841" y="319"/>
                    </a:lnTo>
                    <a:lnTo>
                      <a:pt x="841" y="319"/>
                    </a:lnTo>
                    <a:lnTo>
                      <a:pt x="845" y="310"/>
                    </a:lnTo>
                    <a:lnTo>
                      <a:pt x="855" y="303"/>
                    </a:lnTo>
                    <a:lnTo>
                      <a:pt x="855" y="303"/>
                    </a:lnTo>
                    <a:lnTo>
                      <a:pt x="856" y="302"/>
                    </a:lnTo>
                    <a:lnTo>
                      <a:pt x="857" y="297"/>
                    </a:lnTo>
                    <a:lnTo>
                      <a:pt x="857" y="297"/>
                    </a:lnTo>
                    <a:lnTo>
                      <a:pt x="857" y="297"/>
                    </a:lnTo>
                    <a:lnTo>
                      <a:pt x="851" y="290"/>
                    </a:lnTo>
                    <a:lnTo>
                      <a:pt x="854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4" y="278"/>
                    </a:lnTo>
                    <a:lnTo>
                      <a:pt x="854" y="277"/>
                    </a:lnTo>
                    <a:lnTo>
                      <a:pt x="854" y="277"/>
                    </a:lnTo>
                    <a:lnTo>
                      <a:pt x="848" y="268"/>
                    </a:lnTo>
                    <a:lnTo>
                      <a:pt x="848" y="245"/>
                    </a:lnTo>
                    <a:lnTo>
                      <a:pt x="848" y="245"/>
                    </a:lnTo>
                    <a:lnTo>
                      <a:pt x="848" y="245"/>
                    </a:lnTo>
                    <a:lnTo>
                      <a:pt x="841" y="232"/>
                    </a:lnTo>
                    <a:lnTo>
                      <a:pt x="847" y="221"/>
                    </a:lnTo>
                    <a:lnTo>
                      <a:pt x="855" y="221"/>
                    </a:lnTo>
                    <a:lnTo>
                      <a:pt x="854" y="232"/>
                    </a:lnTo>
                    <a:lnTo>
                      <a:pt x="854" y="232"/>
                    </a:lnTo>
                    <a:lnTo>
                      <a:pt x="854" y="233"/>
                    </a:lnTo>
                    <a:lnTo>
                      <a:pt x="856" y="250"/>
                    </a:lnTo>
                    <a:lnTo>
                      <a:pt x="856" y="250"/>
                    </a:lnTo>
                    <a:lnTo>
                      <a:pt x="856" y="250"/>
                    </a:lnTo>
                    <a:lnTo>
                      <a:pt x="859" y="261"/>
                    </a:lnTo>
                    <a:lnTo>
                      <a:pt x="859" y="261"/>
                    </a:lnTo>
                    <a:lnTo>
                      <a:pt x="860" y="261"/>
                    </a:lnTo>
                    <a:lnTo>
                      <a:pt x="863" y="264"/>
                    </a:lnTo>
                    <a:lnTo>
                      <a:pt x="864" y="264"/>
                    </a:lnTo>
                    <a:lnTo>
                      <a:pt x="864" y="264"/>
                    </a:lnTo>
                    <a:lnTo>
                      <a:pt x="871" y="250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3" y="234"/>
                    </a:lnTo>
                    <a:lnTo>
                      <a:pt x="873" y="234"/>
                    </a:lnTo>
                    <a:lnTo>
                      <a:pt x="873" y="234"/>
                    </a:lnTo>
                    <a:lnTo>
                      <a:pt x="868" y="225"/>
                    </a:lnTo>
                    <a:lnTo>
                      <a:pt x="870" y="222"/>
                    </a:lnTo>
                    <a:lnTo>
                      <a:pt x="877" y="228"/>
                    </a:lnTo>
                    <a:lnTo>
                      <a:pt x="877" y="229"/>
                    </a:lnTo>
                    <a:lnTo>
                      <a:pt x="877" y="228"/>
                    </a:lnTo>
                    <a:lnTo>
                      <a:pt x="886" y="220"/>
                    </a:lnTo>
                    <a:lnTo>
                      <a:pt x="887" y="220"/>
                    </a:lnTo>
                    <a:lnTo>
                      <a:pt x="887" y="220"/>
                    </a:lnTo>
                    <a:lnTo>
                      <a:pt x="889" y="211"/>
                    </a:lnTo>
                    <a:lnTo>
                      <a:pt x="898" y="200"/>
                    </a:lnTo>
                    <a:lnTo>
                      <a:pt x="898" y="200"/>
                    </a:lnTo>
                    <a:lnTo>
                      <a:pt x="898" y="200"/>
                    </a:lnTo>
                    <a:lnTo>
                      <a:pt x="896" y="192"/>
                    </a:lnTo>
                    <a:lnTo>
                      <a:pt x="896" y="192"/>
                    </a:lnTo>
                    <a:lnTo>
                      <a:pt x="896" y="192"/>
                    </a:lnTo>
                    <a:lnTo>
                      <a:pt x="893" y="190"/>
                    </a:lnTo>
                    <a:lnTo>
                      <a:pt x="900" y="187"/>
                    </a:lnTo>
                    <a:lnTo>
                      <a:pt x="900" y="187"/>
                    </a:lnTo>
                    <a:lnTo>
                      <a:pt x="900" y="187"/>
                    </a:lnTo>
                    <a:lnTo>
                      <a:pt x="904" y="178"/>
                    </a:lnTo>
                    <a:lnTo>
                      <a:pt x="910" y="177"/>
                    </a:lnTo>
                    <a:lnTo>
                      <a:pt x="917" y="182"/>
                    </a:lnTo>
                    <a:lnTo>
                      <a:pt x="917" y="182"/>
                    </a:lnTo>
                    <a:lnTo>
                      <a:pt x="917" y="182"/>
                    </a:lnTo>
                    <a:lnTo>
                      <a:pt x="927" y="179"/>
                    </a:lnTo>
                    <a:lnTo>
                      <a:pt x="927" y="179"/>
                    </a:lnTo>
                    <a:lnTo>
                      <a:pt x="927" y="179"/>
                    </a:lnTo>
                    <a:lnTo>
                      <a:pt x="936" y="173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50" y="177"/>
                    </a:lnTo>
                    <a:lnTo>
                      <a:pt x="951" y="177"/>
                    </a:lnTo>
                    <a:lnTo>
                      <a:pt x="951" y="177"/>
                    </a:lnTo>
                    <a:lnTo>
                      <a:pt x="958" y="170"/>
                    </a:lnTo>
                    <a:lnTo>
                      <a:pt x="958" y="169"/>
                    </a:lnTo>
                    <a:lnTo>
                      <a:pt x="958" y="169"/>
                    </a:lnTo>
                    <a:lnTo>
                      <a:pt x="949" y="167"/>
                    </a:lnTo>
                    <a:lnTo>
                      <a:pt x="949" y="160"/>
                    </a:lnTo>
                    <a:lnTo>
                      <a:pt x="949" y="160"/>
                    </a:lnTo>
                    <a:lnTo>
                      <a:pt x="949" y="160"/>
                    </a:lnTo>
                    <a:lnTo>
                      <a:pt x="943" y="155"/>
                    </a:lnTo>
                    <a:lnTo>
                      <a:pt x="951" y="143"/>
                    </a:lnTo>
                    <a:lnTo>
                      <a:pt x="951" y="142"/>
                    </a:lnTo>
                    <a:lnTo>
                      <a:pt x="951" y="142"/>
                    </a:lnTo>
                    <a:lnTo>
                      <a:pt x="953" y="136"/>
                    </a:lnTo>
                    <a:lnTo>
                      <a:pt x="959" y="127"/>
                    </a:lnTo>
                    <a:lnTo>
                      <a:pt x="959" y="127"/>
                    </a:lnTo>
                    <a:lnTo>
                      <a:pt x="959" y="127"/>
                    </a:lnTo>
                    <a:lnTo>
                      <a:pt x="960" y="122"/>
                    </a:lnTo>
                    <a:lnTo>
                      <a:pt x="975" y="122"/>
                    </a:lnTo>
                    <a:lnTo>
                      <a:pt x="975" y="122"/>
                    </a:lnTo>
                    <a:lnTo>
                      <a:pt x="975" y="121"/>
                    </a:lnTo>
                    <a:lnTo>
                      <a:pt x="979" y="118"/>
                    </a:lnTo>
                    <a:lnTo>
                      <a:pt x="979" y="118"/>
                    </a:lnTo>
                    <a:lnTo>
                      <a:pt x="979" y="118"/>
                    </a:lnTo>
                    <a:lnTo>
                      <a:pt x="981" y="110"/>
                    </a:lnTo>
                    <a:lnTo>
                      <a:pt x="983" y="109"/>
                    </a:lnTo>
                    <a:lnTo>
                      <a:pt x="987" y="112"/>
                    </a:lnTo>
                    <a:lnTo>
                      <a:pt x="987" y="112"/>
                    </a:lnTo>
                    <a:lnTo>
                      <a:pt x="987" y="112"/>
                    </a:lnTo>
                    <a:lnTo>
                      <a:pt x="995" y="111"/>
                    </a:lnTo>
                    <a:lnTo>
                      <a:pt x="995" y="111"/>
                    </a:lnTo>
                    <a:lnTo>
                      <a:pt x="995" y="111"/>
                    </a:lnTo>
                    <a:lnTo>
                      <a:pt x="1011" y="102"/>
                    </a:lnTo>
                    <a:lnTo>
                      <a:pt x="1011" y="102"/>
                    </a:lnTo>
                    <a:lnTo>
                      <a:pt x="1011" y="102"/>
                    </a:lnTo>
                    <a:lnTo>
                      <a:pt x="1009" y="85"/>
                    </a:lnTo>
                    <a:lnTo>
                      <a:pt x="1009" y="85"/>
                    </a:lnTo>
                    <a:lnTo>
                      <a:pt x="1009" y="85"/>
                    </a:lnTo>
                    <a:lnTo>
                      <a:pt x="998" y="68"/>
                    </a:lnTo>
                    <a:lnTo>
                      <a:pt x="998" y="47"/>
                    </a:lnTo>
                    <a:lnTo>
                      <a:pt x="998" y="47"/>
                    </a:lnTo>
                    <a:lnTo>
                      <a:pt x="998" y="47"/>
                    </a:lnTo>
                    <a:lnTo>
                      <a:pt x="976" y="38"/>
                    </a:lnTo>
                    <a:lnTo>
                      <a:pt x="976" y="38"/>
                    </a:lnTo>
                    <a:lnTo>
                      <a:pt x="976" y="38"/>
                    </a:lnTo>
                    <a:lnTo>
                      <a:pt x="966" y="44"/>
                    </a:lnTo>
                    <a:lnTo>
                      <a:pt x="966" y="44"/>
                    </a:lnTo>
                    <a:lnTo>
                      <a:pt x="965" y="44"/>
                    </a:lnTo>
                    <a:lnTo>
                      <a:pt x="943" y="86"/>
                    </a:lnTo>
                    <a:lnTo>
                      <a:pt x="911" y="92"/>
                    </a:lnTo>
                    <a:lnTo>
                      <a:pt x="901" y="89"/>
                    </a:lnTo>
                    <a:lnTo>
                      <a:pt x="901" y="89"/>
                    </a:lnTo>
                    <a:lnTo>
                      <a:pt x="901" y="89"/>
                    </a:lnTo>
                    <a:lnTo>
                      <a:pt x="884" y="89"/>
                    </a:lnTo>
                    <a:lnTo>
                      <a:pt x="884" y="89"/>
                    </a:lnTo>
                    <a:lnTo>
                      <a:pt x="884" y="89"/>
                    </a:lnTo>
                    <a:lnTo>
                      <a:pt x="875" y="98"/>
                    </a:lnTo>
                    <a:lnTo>
                      <a:pt x="852" y="116"/>
                    </a:lnTo>
                    <a:lnTo>
                      <a:pt x="805" y="131"/>
                    </a:lnTo>
                    <a:lnTo>
                      <a:pt x="805" y="131"/>
                    </a:lnTo>
                    <a:lnTo>
                      <a:pt x="805" y="132"/>
                    </a:lnTo>
                    <a:lnTo>
                      <a:pt x="799" y="145"/>
                    </a:lnTo>
                    <a:lnTo>
                      <a:pt x="750" y="168"/>
                    </a:lnTo>
                    <a:lnTo>
                      <a:pt x="744" y="153"/>
                    </a:lnTo>
                    <a:lnTo>
                      <a:pt x="753" y="125"/>
                    </a:lnTo>
                    <a:lnTo>
                      <a:pt x="753" y="125"/>
                    </a:lnTo>
                    <a:lnTo>
                      <a:pt x="753" y="125"/>
                    </a:lnTo>
                    <a:lnTo>
                      <a:pt x="752" y="104"/>
                    </a:lnTo>
                    <a:lnTo>
                      <a:pt x="752" y="104"/>
                    </a:lnTo>
                    <a:lnTo>
                      <a:pt x="752" y="103"/>
                    </a:lnTo>
                    <a:lnTo>
                      <a:pt x="720" y="72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652" y="21"/>
                    </a:lnTo>
                    <a:lnTo>
                      <a:pt x="651" y="21"/>
                    </a:lnTo>
                    <a:lnTo>
                      <a:pt x="651" y="21"/>
                    </a:lnTo>
                    <a:lnTo>
                      <a:pt x="618" y="23"/>
                    </a:lnTo>
                    <a:lnTo>
                      <a:pt x="603" y="20"/>
                    </a:lnTo>
                    <a:lnTo>
                      <a:pt x="603" y="20"/>
                    </a:lnTo>
                    <a:lnTo>
                      <a:pt x="603" y="20"/>
                    </a:lnTo>
                    <a:lnTo>
                      <a:pt x="582" y="21"/>
                    </a:lnTo>
                    <a:lnTo>
                      <a:pt x="566" y="14"/>
                    </a:lnTo>
                    <a:lnTo>
                      <a:pt x="566" y="14"/>
                    </a:lnTo>
                    <a:lnTo>
                      <a:pt x="566" y="14"/>
                    </a:lnTo>
                    <a:lnTo>
                      <a:pt x="546" y="10"/>
                    </a:lnTo>
                    <a:lnTo>
                      <a:pt x="531" y="0"/>
                    </a:lnTo>
                    <a:lnTo>
                      <a:pt x="531" y="0"/>
                    </a:lnTo>
                    <a:lnTo>
                      <a:pt x="53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9" name="Freeform 2012"/>
              <p:cNvSpPr>
                <a:spLocks/>
              </p:cNvSpPr>
              <p:nvPr/>
            </p:nvSpPr>
            <p:spPr bwMode="gray">
              <a:xfrm>
                <a:off x="918" y="1769"/>
                <a:ext cx="536" cy="324"/>
              </a:xfrm>
              <a:custGeom>
                <a:avLst/>
                <a:gdLst>
                  <a:gd name="T0" fmla="*/ 458 w 609"/>
                  <a:gd name="T1" fmla="*/ 340 h 368"/>
                  <a:gd name="T2" fmla="*/ 426 w 609"/>
                  <a:gd name="T3" fmla="*/ 346 h 368"/>
                  <a:gd name="T4" fmla="*/ 389 w 609"/>
                  <a:gd name="T5" fmla="*/ 343 h 368"/>
                  <a:gd name="T6" fmla="*/ 360 w 609"/>
                  <a:gd name="T7" fmla="*/ 330 h 368"/>
                  <a:gd name="T8" fmla="*/ 331 w 609"/>
                  <a:gd name="T9" fmla="*/ 323 h 368"/>
                  <a:gd name="T10" fmla="*/ 304 w 609"/>
                  <a:gd name="T11" fmla="*/ 304 h 368"/>
                  <a:gd name="T12" fmla="*/ 269 w 609"/>
                  <a:gd name="T13" fmla="*/ 294 h 368"/>
                  <a:gd name="T14" fmla="*/ 246 w 609"/>
                  <a:gd name="T15" fmla="*/ 277 h 368"/>
                  <a:gd name="T16" fmla="*/ 229 w 609"/>
                  <a:gd name="T17" fmla="*/ 259 h 368"/>
                  <a:gd name="T18" fmla="*/ 228 w 609"/>
                  <a:gd name="T19" fmla="*/ 221 h 368"/>
                  <a:gd name="T20" fmla="*/ 199 w 609"/>
                  <a:gd name="T21" fmla="*/ 183 h 368"/>
                  <a:gd name="T22" fmla="*/ 182 w 609"/>
                  <a:gd name="T23" fmla="*/ 163 h 368"/>
                  <a:gd name="T24" fmla="*/ 154 w 609"/>
                  <a:gd name="T25" fmla="*/ 149 h 368"/>
                  <a:gd name="T26" fmla="*/ 152 w 609"/>
                  <a:gd name="T27" fmla="*/ 127 h 368"/>
                  <a:gd name="T28" fmla="*/ 130 w 609"/>
                  <a:gd name="T29" fmla="*/ 103 h 368"/>
                  <a:gd name="T30" fmla="*/ 100 w 609"/>
                  <a:gd name="T31" fmla="*/ 83 h 368"/>
                  <a:gd name="T32" fmla="*/ 78 w 609"/>
                  <a:gd name="T33" fmla="*/ 50 h 368"/>
                  <a:gd name="T34" fmla="*/ 71 w 609"/>
                  <a:gd name="T35" fmla="*/ 30 h 368"/>
                  <a:gd name="T36" fmla="*/ 55 w 609"/>
                  <a:gd name="T37" fmla="*/ 25 h 368"/>
                  <a:gd name="T38" fmla="*/ 49 w 609"/>
                  <a:gd name="T39" fmla="*/ 53 h 368"/>
                  <a:gd name="T40" fmla="*/ 81 w 609"/>
                  <a:gd name="T41" fmla="*/ 94 h 368"/>
                  <a:gd name="T42" fmla="*/ 113 w 609"/>
                  <a:gd name="T43" fmla="*/ 131 h 368"/>
                  <a:gd name="T44" fmla="*/ 128 w 609"/>
                  <a:gd name="T45" fmla="*/ 163 h 368"/>
                  <a:gd name="T46" fmla="*/ 147 w 609"/>
                  <a:gd name="T47" fmla="*/ 188 h 368"/>
                  <a:gd name="T48" fmla="*/ 141 w 609"/>
                  <a:gd name="T49" fmla="*/ 209 h 368"/>
                  <a:gd name="T50" fmla="*/ 113 w 609"/>
                  <a:gd name="T51" fmla="*/ 179 h 368"/>
                  <a:gd name="T52" fmla="*/ 91 w 609"/>
                  <a:gd name="T53" fmla="*/ 138 h 368"/>
                  <a:gd name="T54" fmla="*/ 46 w 609"/>
                  <a:gd name="T55" fmla="*/ 112 h 368"/>
                  <a:gd name="T56" fmla="*/ 61 w 609"/>
                  <a:gd name="T57" fmla="*/ 108 h 368"/>
                  <a:gd name="T58" fmla="*/ 43 w 609"/>
                  <a:gd name="T59" fmla="*/ 69 h 368"/>
                  <a:gd name="T60" fmla="*/ 27 w 609"/>
                  <a:gd name="T61" fmla="*/ 48 h 368"/>
                  <a:gd name="T62" fmla="*/ 0 w 609"/>
                  <a:gd name="T63" fmla="*/ 4 h 368"/>
                  <a:gd name="T64" fmla="*/ 77 w 609"/>
                  <a:gd name="T65" fmla="*/ 13 h 368"/>
                  <a:gd name="T66" fmla="*/ 159 w 609"/>
                  <a:gd name="T67" fmla="*/ 32 h 368"/>
                  <a:gd name="T68" fmla="*/ 200 w 609"/>
                  <a:gd name="T69" fmla="*/ 16 h 368"/>
                  <a:gd name="T70" fmla="*/ 246 w 609"/>
                  <a:gd name="T71" fmla="*/ 37 h 368"/>
                  <a:gd name="T72" fmla="*/ 270 w 609"/>
                  <a:gd name="T73" fmla="*/ 75 h 368"/>
                  <a:gd name="T74" fmla="*/ 285 w 609"/>
                  <a:gd name="T75" fmla="*/ 68 h 368"/>
                  <a:gd name="T76" fmla="*/ 355 w 609"/>
                  <a:gd name="T77" fmla="*/ 112 h 368"/>
                  <a:gd name="T78" fmla="*/ 399 w 609"/>
                  <a:gd name="T79" fmla="*/ 144 h 368"/>
                  <a:gd name="T80" fmla="*/ 387 w 609"/>
                  <a:gd name="T81" fmla="*/ 194 h 368"/>
                  <a:gd name="T82" fmla="*/ 404 w 609"/>
                  <a:gd name="T83" fmla="*/ 249 h 368"/>
                  <a:gd name="T84" fmla="*/ 424 w 609"/>
                  <a:gd name="T85" fmla="*/ 283 h 368"/>
                  <a:gd name="T86" fmla="*/ 445 w 609"/>
                  <a:gd name="T87" fmla="*/ 291 h 368"/>
                  <a:gd name="T88" fmla="*/ 482 w 609"/>
                  <a:gd name="T89" fmla="*/ 298 h 368"/>
                  <a:gd name="T90" fmla="*/ 534 w 609"/>
                  <a:gd name="T91" fmla="*/ 269 h 368"/>
                  <a:gd name="T92" fmla="*/ 554 w 609"/>
                  <a:gd name="T93" fmla="*/ 240 h 368"/>
                  <a:gd name="T94" fmla="*/ 592 w 609"/>
                  <a:gd name="T95" fmla="*/ 233 h 368"/>
                  <a:gd name="T96" fmla="*/ 602 w 609"/>
                  <a:gd name="T97" fmla="*/ 250 h 368"/>
                  <a:gd name="T98" fmla="*/ 593 w 609"/>
                  <a:gd name="T99" fmla="*/ 290 h 368"/>
                  <a:gd name="T100" fmla="*/ 561 w 609"/>
                  <a:gd name="T101" fmla="*/ 306 h 368"/>
                  <a:gd name="T102" fmla="*/ 530 w 609"/>
                  <a:gd name="T103" fmla="*/ 313 h 368"/>
                  <a:gd name="T104" fmla="*/ 539 w 609"/>
                  <a:gd name="T105" fmla="*/ 338 h 368"/>
                  <a:gd name="T106" fmla="*/ 494 w 609"/>
                  <a:gd name="T107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9" h="368">
                    <a:moveTo>
                      <a:pt x="474" y="351"/>
                    </a:moveTo>
                    <a:cubicBezTo>
                      <a:pt x="472" y="343"/>
                      <a:pt x="472" y="343"/>
                      <a:pt x="472" y="343"/>
                    </a:cubicBezTo>
                    <a:cubicBezTo>
                      <a:pt x="458" y="340"/>
                      <a:pt x="458" y="340"/>
                      <a:pt x="458" y="340"/>
                    </a:cubicBezTo>
                    <a:cubicBezTo>
                      <a:pt x="453" y="335"/>
                      <a:pt x="453" y="335"/>
                      <a:pt x="453" y="335"/>
                    </a:cubicBezTo>
                    <a:cubicBezTo>
                      <a:pt x="448" y="335"/>
                      <a:pt x="448" y="335"/>
                      <a:pt x="448" y="335"/>
                    </a:cubicBezTo>
                    <a:cubicBezTo>
                      <a:pt x="426" y="346"/>
                      <a:pt x="426" y="346"/>
                      <a:pt x="426" y="346"/>
                    </a:cubicBezTo>
                    <a:cubicBezTo>
                      <a:pt x="405" y="349"/>
                      <a:pt x="405" y="349"/>
                      <a:pt x="405" y="349"/>
                    </a:cubicBezTo>
                    <a:cubicBezTo>
                      <a:pt x="399" y="345"/>
                      <a:pt x="399" y="345"/>
                      <a:pt x="399" y="345"/>
                    </a:cubicBezTo>
                    <a:cubicBezTo>
                      <a:pt x="389" y="343"/>
                      <a:pt x="389" y="343"/>
                      <a:pt x="389" y="343"/>
                    </a:cubicBezTo>
                    <a:cubicBezTo>
                      <a:pt x="378" y="338"/>
                      <a:pt x="378" y="338"/>
                      <a:pt x="378" y="338"/>
                    </a:cubicBezTo>
                    <a:cubicBezTo>
                      <a:pt x="373" y="338"/>
                      <a:pt x="373" y="338"/>
                      <a:pt x="373" y="338"/>
                    </a:cubicBezTo>
                    <a:cubicBezTo>
                      <a:pt x="360" y="330"/>
                      <a:pt x="360" y="330"/>
                      <a:pt x="360" y="330"/>
                    </a:cubicBezTo>
                    <a:cubicBezTo>
                      <a:pt x="345" y="329"/>
                      <a:pt x="345" y="329"/>
                      <a:pt x="345" y="329"/>
                    </a:cubicBezTo>
                    <a:cubicBezTo>
                      <a:pt x="340" y="325"/>
                      <a:pt x="340" y="325"/>
                      <a:pt x="340" y="325"/>
                    </a:cubicBezTo>
                    <a:cubicBezTo>
                      <a:pt x="331" y="323"/>
                      <a:pt x="331" y="323"/>
                      <a:pt x="331" y="323"/>
                    </a:cubicBezTo>
                    <a:cubicBezTo>
                      <a:pt x="324" y="317"/>
                      <a:pt x="324" y="317"/>
                      <a:pt x="324" y="317"/>
                    </a:cubicBezTo>
                    <a:cubicBezTo>
                      <a:pt x="314" y="311"/>
                      <a:pt x="314" y="311"/>
                      <a:pt x="314" y="311"/>
                    </a:cubicBezTo>
                    <a:cubicBezTo>
                      <a:pt x="304" y="304"/>
                      <a:pt x="304" y="304"/>
                      <a:pt x="304" y="304"/>
                    </a:cubicBezTo>
                    <a:cubicBezTo>
                      <a:pt x="292" y="303"/>
                      <a:pt x="292" y="303"/>
                      <a:pt x="292" y="303"/>
                    </a:cubicBezTo>
                    <a:cubicBezTo>
                      <a:pt x="280" y="296"/>
                      <a:pt x="280" y="296"/>
                      <a:pt x="280" y="296"/>
                    </a:cubicBezTo>
                    <a:cubicBezTo>
                      <a:pt x="269" y="294"/>
                      <a:pt x="269" y="294"/>
                      <a:pt x="269" y="294"/>
                    </a:cubicBezTo>
                    <a:cubicBezTo>
                      <a:pt x="264" y="284"/>
                      <a:pt x="264" y="284"/>
                      <a:pt x="264" y="284"/>
                    </a:cubicBezTo>
                    <a:cubicBezTo>
                      <a:pt x="256" y="279"/>
                      <a:pt x="256" y="279"/>
                      <a:pt x="256" y="279"/>
                    </a:cubicBezTo>
                    <a:cubicBezTo>
                      <a:pt x="246" y="277"/>
                      <a:pt x="246" y="277"/>
                      <a:pt x="246" y="277"/>
                    </a:cubicBezTo>
                    <a:cubicBezTo>
                      <a:pt x="235" y="270"/>
                      <a:pt x="235" y="270"/>
                      <a:pt x="235" y="270"/>
                    </a:cubicBezTo>
                    <a:cubicBezTo>
                      <a:pt x="234" y="264"/>
                      <a:pt x="234" y="264"/>
                      <a:pt x="234" y="264"/>
                    </a:cubicBezTo>
                    <a:cubicBezTo>
                      <a:pt x="229" y="259"/>
                      <a:pt x="229" y="259"/>
                      <a:pt x="229" y="259"/>
                    </a:cubicBezTo>
                    <a:cubicBezTo>
                      <a:pt x="235" y="251"/>
                      <a:pt x="235" y="251"/>
                      <a:pt x="235" y="251"/>
                    </a:cubicBezTo>
                    <a:cubicBezTo>
                      <a:pt x="237" y="235"/>
                      <a:pt x="237" y="235"/>
                      <a:pt x="237" y="235"/>
                    </a:cubicBezTo>
                    <a:cubicBezTo>
                      <a:pt x="228" y="221"/>
                      <a:pt x="228" y="221"/>
                      <a:pt x="228" y="221"/>
                    </a:cubicBezTo>
                    <a:cubicBezTo>
                      <a:pt x="226" y="214"/>
                      <a:pt x="226" y="214"/>
                      <a:pt x="226" y="214"/>
                    </a:cubicBezTo>
                    <a:cubicBezTo>
                      <a:pt x="206" y="196"/>
                      <a:pt x="206" y="196"/>
                      <a:pt x="206" y="196"/>
                    </a:cubicBezTo>
                    <a:cubicBezTo>
                      <a:pt x="199" y="183"/>
                      <a:pt x="199" y="183"/>
                      <a:pt x="199" y="183"/>
                    </a:cubicBezTo>
                    <a:cubicBezTo>
                      <a:pt x="194" y="182"/>
                      <a:pt x="194" y="182"/>
                      <a:pt x="194" y="182"/>
                    </a:cubicBezTo>
                    <a:cubicBezTo>
                      <a:pt x="185" y="173"/>
                      <a:pt x="185" y="173"/>
                      <a:pt x="185" y="173"/>
                    </a:cubicBezTo>
                    <a:cubicBezTo>
                      <a:pt x="182" y="163"/>
                      <a:pt x="182" y="163"/>
                      <a:pt x="182" y="163"/>
                    </a:cubicBezTo>
                    <a:cubicBezTo>
                      <a:pt x="176" y="157"/>
                      <a:pt x="176" y="157"/>
                      <a:pt x="176" y="157"/>
                    </a:cubicBezTo>
                    <a:cubicBezTo>
                      <a:pt x="166" y="155"/>
                      <a:pt x="166" y="155"/>
                      <a:pt x="166" y="155"/>
                    </a:cubicBezTo>
                    <a:cubicBezTo>
                      <a:pt x="154" y="149"/>
                      <a:pt x="154" y="149"/>
                      <a:pt x="154" y="149"/>
                    </a:cubicBezTo>
                    <a:cubicBezTo>
                      <a:pt x="155" y="140"/>
                      <a:pt x="155" y="140"/>
                      <a:pt x="155" y="140"/>
                    </a:cubicBezTo>
                    <a:cubicBezTo>
                      <a:pt x="160" y="136"/>
                      <a:pt x="160" y="136"/>
                      <a:pt x="160" y="136"/>
                    </a:cubicBezTo>
                    <a:cubicBezTo>
                      <a:pt x="152" y="127"/>
                      <a:pt x="152" y="127"/>
                      <a:pt x="152" y="127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31" y="112"/>
                      <a:pt x="131" y="112"/>
                      <a:pt x="131" y="112"/>
                    </a:cubicBezTo>
                    <a:cubicBezTo>
                      <a:pt x="130" y="103"/>
                      <a:pt x="130" y="103"/>
                      <a:pt x="130" y="103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06" y="86"/>
                      <a:pt x="106" y="86"/>
                      <a:pt x="106" y="86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81" y="87"/>
                      <a:pt x="81" y="87"/>
                      <a:pt x="81" y="87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90" y="102"/>
                      <a:pt x="90" y="102"/>
                      <a:pt x="90" y="102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113" y="131"/>
                      <a:pt x="113" y="131"/>
                      <a:pt x="113" y="131"/>
                    </a:cubicBezTo>
                    <a:cubicBezTo>
                      <a:pt x="118" y="147"/>
                      <a:pt x="118" y="147"/>
                      <a:pt x="118" y="147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28" y="163"/>
                      <a:pt x="128" y="163"/>
                      <a:pt x="128" y="163"/>
                    </a:cubicBezTo>
                    <a:cubicBezTo>
                      <a:pt x="132" y="175"/>
                      <a:pt x="132" y="175"/>
                      <a:pt x="132" y="175"/>
                    </a:cubicBezTo>
                    <a:cubicBezTo>
                      <a:pt x="139" y="179"/>
                      <a:pt x="139" y="179"/>
                      <a:pt x="139" y="179"/>
                    </a:cubicBezTo>
                    <a:cubicBezTo>
                      <a:pt x="147" y="188"/>
                      <a:pt x="147" y="188"/>
                      <a:pt x="147" y="188"/>
                    </a:cubicBezTo>
                    <a:cubicBezTo>
                      <a:pt x="152" y="197"/>
                      <a:pt x="152" y="197"/>
                      <a:pt x="152" y="197"/>
                    </a:cubicBezTo>
                    <a:cubicBezTo>
                      <a:pt x="152" y="207"/>
                      <a:pt x="152" y="207"/>
                      <a:pt x="152" y="207"/>
                    </a:cubicBezTo>
                    <a:cubicBezTo>
                      <a:pt x="141" y="209"/>
                      <a:pt x="141" y="209"/>
                      <a:pt x="141" y="209"/>
                    </a:cubicBezTo>
                    <a:cubicBezTo>
                      <a:pt x="139" y="196"/>
                      <a:pt x="139" y="196"/>
                      <a:pt x="139" y="196"/>
                    </a:cubicBezTo>
                    <a:cubicBezTo>
                      <a:pt x="122" y="181"/>
                      <a:pt x="122" y="181"/>
                      <a:pt x="122" y="181"/>
                    </a:cubicBezTo>
                    <a:cubicBezTo>
                      <a:pt x="113" y="179"/>
                      <a:pt x="113" y="179"/>
                      <a:pt x="113" y="179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9" y="147"/>
                      <a:pt x="99" y="147"/>
                      <a:pt x="99" y="147"/>
                    </a:cubicBezTo>
                    <a:cubicBezTo>
                      <a:pt x="91" y="138"/>
                      <a:pt x="91" y="138"/>
                      <a:pt x="91" y="138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46" y="112"/>
                      <a:pt x="46" y="112"/>
                      <a:pt x="46" y="112"/>
                    </a:cubicBezTo>
                    <a:cubicBezTo>
                      <a:pt x="46" y="112"/>
                      <a:pt x="44" y="110"/>
                      <a:pt x="45" y="109"/>
                    </a:cubicBezTo>
                    <a:cubicBezTo>
                      <a:pt x="45" y="109"/>
                      <a:pt x="46" y="108"/>
                      <a:pt x="47" y="108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81" y="16"/>
                      <a:pt x="181" y="16"/>
                      <a:pt x="181" y="16"/>
                    </a:cubicBezTo>
                    <a:cubicBezTo>
                      <a:pt x="200" y="16"/>
                      <a:pt x="200" y="16"/>
                      <a:pt x="200" y="16"/>
                    </a:cubicBezTo>
                    <a:cubicBezTo>
                      <a:pt x="220" y="21"/>
                      <a:pt x="220" y="21"/>
                      <a:pt x="220" y="21"/>
                    </a:cubicBezTo>
                    <a:cubicBezTo>
                      <a:pt x="238" y="37"/>
                      <a:pt x="238" y="37"/>
                      <a:pt x="238" y="37"/>
                    </a:cubicBezTo>
                    <a:cubicBezTo>
                      <a:pt x="246" y="37"/>
                      <a:pt x="246" y="37"/>
                      <a:pt x="246" y="37"/>
                    </a:cubicBezTo>
                    <a:cubicBezTo>
                      <a:pt x="253" y="44"/>
                      <a:pt x="253" y="44"/>
                      <a:pt x="253" y="44"/>
                    </a:cubicBezTo>
                    <a:cubicBezTo>
                      <a:pt x="254" y="61"/>
                      <a:pt x="254" y="61"/>
                      <a:pt x="254" y="61"/>
                    </a:cubicBezTo>
                    <a:cubicBezTo>
                      <a:pt x="270" y="75"/>
                      <a:pt x="270" y="75"/>
                      <a:pt x="270" y="75"/>
                    </a:cubicBezTo>
                    <a:cubicBezTo>
                      <a:pt x="283" y="80"/>
                      <a:pt x="283" y="80"/>
                      <a:pt x="283" y="80"/>
                    </a:cubicBezTo>
                    <a:cubicBezTo>
                      <a:pt x="287" y="77"/>
                      <a:pt x="287" y="77"/>
                      <a:pt x="287" y="77"/>
                    </a:cubicBezTo>
                    <a:cubicBezTo>
                      <a:pt x="285" y="68"/>
                      <a:pt x="285" y="68"/>
                      <a:pt x="285" y="68"/>
                    </a:cubicBezTo>
                    <a:cubicBezTo>
                      <a:pt x="298" y="58"/>
                      <a:pt x="298" y="58"/>
                      <a:pt x="298" y="58"/>
                    </a:cubicBezTo>
                    <a:cubicBezTo>
                      <a:pt x="328" y="72"/>
                      <a:pt x="328" y="72"/>
                      <a:pt x="328" y="72"/>
                    </a:cubicBezTo>
                    <a:cubicBezTo>
                      <a:pt x="355" y="112"/>
                      <a:pt x="355" y="112"/>
                      <a:pt x="355" y="112"/>
                    </a:cubicBezTo>
                    <a:cubicBezTo>
                      <a:pt x="357" y="124"/>
                      <a:pt x="357" y="124"/>
                      <a:pt x="357" y="124"/>
                    </a:cubicBezTo>
                    <a:cubicBezTo>
                      <a:pt x="380" y="141"/>
                      <a:pt x="380" y="141"/>
                      <a:pt x="380" y="141"/>
                    </a:cubicBezTo>
                    <a:cubicBezTo>
                      <a:pt x="399" y="144"/>
                      <a:pt x="399" y="144"/>
                      <a:pt x="399" y="144"/>
                    </a:cubicBezTo>
                    <a:cubicBezTo>
                      <a:pt x="399" y="153"/>
                      <a:pt x="399" y="153"/>
                      <a:pt x="399" y="153"/>
                    </a:cubicBezTo>
                    <a:cubicBezTo>
                      <a:pt x="388" y="170"/>
                      <a:pt x="388" y="170"/>
                      <a:pt x="388" y="170"/>
                    </a:cubicBezTo>
                    <a:cubicBezTo>
                      <a:pt x="387" y="194"/>
                      <a:pt x="387" y="194"/>
                      <a:pt x="387" y="194"/>
                    </a:cubicBezTo>
                    <a:cubicBezTo>
                      <a:pt x="387" y="213"/>
                      <a:pt x="387" y="213"/>
                      <a:pt x="387" y="213"/>
                    </a:cubicBezTo>
                    <a:cubicBezTo>
                      <a:pt x="394" y="233"/>
                      <a:pt x="394" y="233"/>
                      <a:pt x="394" y="233"/>
                    </a:cubicBezTo>
                    <a:cubicBezTo>
                      <a:pt x="404" y="249"/>
                      <a:pt x="404" y="249"/>
                      <a:pt x="404" y="249"/>
                    </a:cubicBezTo>
                    <a:cubicBezTo>
                      <a:pt x="412" y="264"/>
                      <a:pt x="412" y="264"/>
                      <a:pt x="412" y="264"/>
                    </a:cubicBezTo>
                    <a:cubicBezTo>
                      <a:pt x="421" y="275"/>
                      <a:pt x="421" y="275"/>
                      <a:pt x="421" y="275"/>
                    </a:cubicBezTo>
                    <a:cubicBezTo>
                      <a:pt x="424" y="283"/>
                      <a:pt x="424" y="283"/>
                      <a:pt x="424" y="283"/>
                    </a:cubicBezTo>
                    <a:cubicBezTo>
                      <a:pt x="434" y="287"/>
                      <a:pt x="434" y="287"/>
                      <a:pt x="434" y="287"/>
                    </a:cubicBezTo>
                    <a:cubicBezTo>
                      <a:pt x="439" y="291"/>
                      <a:pt x="439" y="291"/>
                      <a:pt x="439" y="291"/>
                    </a:cubicBezTo>
                    <a:cubicBezTo>
                      <a:pt x="445" y="291"/>
                      <a:pt x="445" y="291"/>
                      <a:pt x="445" y="291"/>
                    </a:cubicBezTo>
                    <a:cubicBezTo>
                      <a:pt x="461" y="299"/>
                      <a:pt x="461" y="299"/>
                      <a:pt x="461" y="299"/>
                    </a:cubicBezTo>
                    <a:cubicBezTo>
                      <a:pt x="472" y="296"/>
                      <a:pt x="472" y="296"/>
                      <a:pt x="472" y="296"/>
                    </a:cubicBezTo>
                    <a:cubicBezTo>
                      <a:pt x="482" y="298"/>
                      <a:pt x="482" y="298"/>
                      <a:pt x="482" y="298"/>
                    </a:cubicBezTo>
                    <a:cubicBezTo>
                      <a:pt x="519" y="291"/>
                      <a:pt x="519" y="291"/>
                      <a:pt x="519" y="291"/>
                    </a:cubicBezTo>
                    <a:cubicBezTo>
                      <a:pt x="520" y="284"/>
                      <a:pt x="520" y="284"/>
                      <a:pt x="520" y="284"/>
                    </a:cubicBezTo>
                    <a:cubicBezTo>
                      <a:pt x="534" y="269"/>
                      <a:pt x="534" y="269"/>
                      <a:pt x="534" y="269"/>
                    </a:cubicBezTo>
                    <a:cubicBezTo>
                      <a:pt x="536" y="249"/>
                      <a:pt x="536" y="249"/>
                      <a:pt x="536" y="249"/>
                    </a:cubicBezTo>
                    <a:cubicBezTo>
                      <a:pt x="544" y="237"/>
                      <a:pt x="544" y="237"/>
                      <a:pt x="544" y="237"/>
                    </a:cubicBezTo>
                    <a:cubicBezTo>
                      <a:pt x="554" y="240"/>
                      <a:pt x="554" y="240"/>
                      <a:pt x="554" y="240"/>
                    </a:cubicBezTo>
                    <a:cubicBezTo>
                      <a:pt x="569" y="230"/>
                      <a:pt x="569" y="230"/>
                      <a:pt x="569" y="230"/>
                    </a:cubicBezTo>
                    <a:cubicBezTo>
                      <a:pt x="586" y="230"/>
                      <a:pt x="586" y="230"/>
                      <a:pt x="586" y="230"/>
                    </a:cubicBezTo>
                    <a:cubicBezTo>
                      <a:pt x="592" y="233"/>
                      <a:pt x="592" y="233"/>
                      <a:pt x="592" y="233"/>
                    </a:cubicBezTo>
                    <a:cubicBezTo>
                      <a:pt x="602" y="232"/>
                      <a:pt x="602" y="232"/>
                      <a:pt x="602" y="232"/>
                    </a:cubicBezTo>
                    <a:cubicBezTo>
                      <a:pt x="609" y="240"/>
                      <a:pt x="609" y="240"/>
                      <a:pt x="609" y="240"/>
                    </a:cubicBezTo>
                    <a:cubicBezTo>
                      <a:pt x="602" y="250"/>
                      <a:pt x="602" y="250"/>
                      <a:pt x="602" y="250"/>
                    </a:cubicBezTo>
                    <a:cubicBezTo>
                      <a:pt x="593" y="266"/>
                      <a:pt x="593" y="266"/>
                      <a:pt x="593" y="266"/>
                    </a:cubicBezTo>
                    <a:cubicBezTo>
                      <a:pt x="594" y="285"/>
                      <a:pt x="594" y="285"/>
                      <a:pt x="594" y="285"/>
                    </a:cubicBezTo>
                    <a:cubicBezTo>
                      <a:pt x="593" y="290"/>
                      <a:pt x="593" y="290"/>
                      <a:pt x="593" y="290"/>
                    </a:cubicBezTo>
                    <a:cubicBezTo>
                      <a:pt x="587" y="297"/>
                      <a:pt x="587" y="297"/>
                      <a:pt x="587" y="297"/>
                    </a:cubicBezTo>
                    <a:cubicBezTo>
                      <a:pt x="569" y="294"/>
                      <a:pt x="569" y="294"/>
                      <a:pt x="569" y="294"/>
                    </a:cubicBezTo>
                    <a:cubicBezTo>
                      <a:pt x="561" y="306"/>
                      <a:pt x="561" y="306"/>
                      <a:pt x="561" y="306"/>
                    </a:cubicBezTo>
                    <a:cubicBezTo>
                      <a:pt x="550" y="301"/>
                      <a:pt x="550" y="301"/>
                      <a:pt x="550" y="301"/>
                    </a:cubicBezTo>
                    <a:cubicBezTo>
                      <a:pt x="530" y="300"/>
                      <a:pt x="530" y="300"/>
                      <a:pt x="530" y="300"/>
                    </a:cubicBezTo>
                    <a:cubicBezTo>
                      <a:pt x="530" y="313"/>
                      <a:pt x="530" y="313"/>
                      <a:pt x="530" y="313"/>
                    </a:cubicBezTo>
                    <a:cubicBezTo>
                      <a:pt x="522" y="318"/>
                      <a:pt x="522" y="318"/>
                      <a:pt x="522" y="318"/>
                    </a:cubicBezTo>
                    <a:cubicBezTo>
                      <a:pt x="538" y="331"/>
                      <a:pt x="538" y="331"/>
                      <a:pt x="538" y="331"/>
                    </a:cubicBezTo>
                    <a:cubicBezTo>
                      <a:pt x="539" y="338"/>
                      <a:pt x="539" y="338"/>
                      <a:pt x="539" y="338"/>
                    </a:cubicBezTo>
                    <a:cubicBezTo>
                      <a:pt x="530" y="342"/>
                      <a:pt x="530" y="342"/>
                      <a:pt x="530" y="342"/>
                    </a:cubicBezTo>
                    <a:cubicBezTo>
                      <a:pt x="502" y="342"/>
                      <a:pt x="502" y="342"/>
                      <a:pt x="502" y="342"/>
                    </a:cubicBezTo>
                    <a:cubicBezTo>
                      <a:pt x="494" y="368"/>
                      <a:pt x="494" y="368"/>
                      <a:pt x="494" y="368"/>
                    </a:cubicBezTo>
                    <a:lnTo>
                      <a:pt x="474" y="3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0" name="Freeform 2013"/>
              <p:cNvSpPr>
                <a:spLocks noEditPoints="1"/>
              </p:cNvSpPr>
              <p:nvPr/>
            </p:nvSpPr>
            <p:spPr bwMode="gray">
              <a:xfrm>
                <a:off x="918" y="1768"/>
                <a:ext cx="536" cy="326"/>
              </a:xfrm>
              <a:custGeom>
                <a:avLst/>
                <a:gdLst>
                  <a:gd name="T0" fmla="*/ 200 w 609"/>
                  <a:gd name="T1" fmla="*/ 18 h 370"/>
                  <a:gd name="T2" fmla="*/ 287 w 609"/>
                  <a:gd name="T3" fmla="*/ 78 h 370"/>
                  <a:gd name="T4" fmla="*/ 399 w 609"/>
                  <a:gd name="T5" fmla="*/ 154 h 370"/>
                  <a:gd name="T6" fmla="*/ 423 w 609"/>
                  <a:gd name="T7" fmla="*/ 284 h 370"/>
                  <a:gd name="T8" fmla="*/ 520 w 609"/>
                  <a:gd name="T9" fmla="*/ 285 h 370"/>
                  <a:gd name="T10" fmla="*/ 601 w 609"/>
                  <a:gd name="T11" fmla="*/ 233 h 370"/>
                  <a:gd name="T12" fmla="*/ 561 w 609"/>
                  <a:gd name="T13" fmla="*/ 306 h 370"/>
                  <a:gd name="T14" fmla="*/ 502 w 609"/>
                  <a:gd name="T15" fmla="*/ 343 h 370"/>
                  <a:gd name="T16" fmla="*/ 405 w 609"/>
                  <a:gd name="T17" fmla="*/ 350 h 370"/>
                  <a:gd name="T18" fmla="*/ 331 w 609"/>
                  <a:gd name="T19" fmla="*/ 324 h 370"/>
                  <a:gd name="T20" fmla="*/ 256 w 609"/>
                  <a:gd name="T21" fmla="*/ 280 h 370"/>
                  <a:gd name="T22" fmla="*/ 226 w 609"/>
                  <a:gd name="T23" fmla="*/ 215 h 370"/>
                  <a:gd name="T24" fmla="*/ 154 w 609"/>
                  <a:gd name="T25" fmla="*/ 150 h 370"/>
                  <a:gd name="T26" fmla="*/ 106 w 609"/>
                  <a:gd name="T27" fmla="*/ 87 h 370"/>
                  <a:gd name="T28" fmla="*/ 68 w 609"/>
                  <a:gd name="T29" fmla="*/ 23 h 370"/>
                  <a:gd name="T30" fmla="*/ 81 w 609"/>
                  <a:gd name="T31" fmla="*/ 95 h 370"/>
                  <a:gd name="T32" fmla="*/ 139 w 609"/>
                  <a:gd name="T33" fmla="*/ 180 h 370"/>
                  <a:gd name="T34" fmla="*/ 103 w 609"/>
                  <a:gd name="T35" fmla="*/ 167 h 370"/>
                  <a:gd name="T36" fmla="*/ 60 w 609"/>
                  <a:gd name="T37" fmla="*/ 94 h 370"/>
                  <a:gd name="T38" fmla="*/ 0 w 609"/>
                  <a:gd name="T39" fmla="*/ 6 h 370"/>
                  <a:gd name="T40" fmla="*/ 0 w 609"/>
                  <a:gd name="T41" fmla="*/ 5 h 370"/>
                  <a:gd name="T42" fmla="*/ 29 w 609"/>
                  <a:gd name="T43" fmla="*/ 59 h 370"/>
                  <a:gd name="T44" fmla="*/ 60 w 609"/>
                  <a:gd name="T45" fmla="*/ 94 h 370"/>
                  <a:gd name="T46" fmla="*/ 65 w 609"/>
                  <a:gd name="T47" fmla="*/ 126 h 370"/>
                  <a:gd name="T48" fmla="*/ 113 w 609"/>
                  <a:gd name="T49" fmla="*/ 180 h 370"/>
                  <a:gd name="T50" fmla="*/ 152 w 609"/>
                  <a:gd name="T51" fmla="*/ 208 h 370"/>
                  <a:gd name="T52" fmla="*/ 147 w 609"/>
                  <a:gd name="T53" fmla="*/ 189 h 370"/>
                  <a:gd name="T54" fmla="*/ 121 w 609"/>
                  <a:gd name="T55" fmla="*/ 155 h 370"/>
                  <a:gd name="T56" fmla="*/ 90 w 609"/>
                  <a:gd name="T57" fmla="*/ 103 h 370"/>
                  <a:gd name="T58" fmla="*/ 49 w 609"/>
                  <a:gd name="T59" fmla="*/ 20 h 370"/>
                  <a:gd name="T60" fmla="*/ 71 w 609"/>
                  <a:gd name="T61" fmla="*/ 31 h 370"/>
                  <a:gd name="T62" fmla="*/ 90 w 609"/>
                  <a:gd name="T63" fmla="*/ 71 h 370"/>
                  <a:gd name="T64" fmla="*/ 116 w 609"/>
                  <a:gd name="T65" fmla="*/ 101 h 370"/>
                  <a:gd name="T66" fmla="*/ 152 w 609"/>
                  <a:gd name="T67" fmla="*/ 128 h 370"/>
                  <a:gd name="T68" fmla="*/ 165 w 609"/>
                  <a:gd name="T69" fmla="*/ 156 h 370"/>
                  <a:gd name="T70" fmla="*/ 194 w 609"/>
                  <a:gd name="T71" fmla="*/ 184 h 370"/>
                  <a:gd name="T72" fmla="*/ 228 w 609"/>
                  <a:gd name="T73" fmla="*/ 222 h 370"/>
                  <a:gd name="T74" fmla="*/ 234 w 609"/>
                  <a:gd name="T75" fmla="*/ 265 h 370"/>
                  <a:gd name="T76" fmla="*/ 264 w 609"/>
                  <a:gd name="T77" fmla="*/ 286 h 370"/>
                  <a:gd name="T78" fmla="*/ 304 w 609"/>
                  <a:gd name="T79" fmla="*/ 306 h 370"/>
                  <a:gd name="T80" fmla="*/ 345 w 609"/>
                  <a:gd name="T81" fmla="*/ 331 h 370"/>
                  <a:gd name="T82" fmla="*/ 389 w 609"/>
                  <a:gd name="T83" fmla="*/ 344 h 370"/>
                  <a:gd name="T84" fmla="*/ 426 w 609"/>
                  <a:gd name="T85" fmla="*/ 348 h 370"/>
                  <a:gd name="T86" fmla="*/ 474 w 609"/>
                  <a:gd name="T87" fmla="*/ 352 h 370"/>
                  <a:gd name="T88" fmla="*/ 530 w 609"/>
                  <a:gd name="T89" fmla="*/ 343 h 370"/>
                  <a:gd name="T90" fmla="*/ 530 w 609"/>
                  <a:gd name="T91" fmla="*/ 314 h 370"/>
                  <a:gd name="T92" fmla="*/ 569 w 609"/>
                  <a:gd name="T93" fmla="*/ 295 h 370"/>
                  <a:gd name="T94" fmla="*/ 594 w 609"/>
                  <a:gd name="T95" fmla="*/ 286 h 370"/>
                  <a:gd name="T96" fmla="*/ 602 w 609"/>
                  <a:gd name="T97" fmla="*/ 232 h 370"/>
                  <a:gd name="T98" fmla="*/ 568 w 609"/>
                  <a:gd name="T99" fmla="*/ 231 h 370"/>
                  <a:gd name="T100" fmla="*/ 534 w 609"/>
                  <a:gd name="T101" fmla="*/ 270 h 370"/>
                  <a:gd name="T102" fmla="*/ 472 w 609"/>
                  <a:gd name="T103" fmla="*/ 297 h 370"/>
                  <a:gd name="T104" fmla="*/ 434 w 609"/>
                  <a:gd name="T105" fmla="*/ 288 h 370"/>
                  <a:gd name="T106" fmla="*/ 387 w 609"/>
                  <a:gd name="T107" fmla="*/ 214 h 370"/>
                  <a:gd name="T108" fmla="*/ 399 w 609"/>
                  <a:gd name="T109" fmla="*/ 145 h 370"/>
                  <a:gd name="T110" fmla="*/ 328 w 609"/>
                  <a:gd name="T111" fmla="*/ 73 h 370"/>
                  <a:gd name="T112" fmla="*/ 283 w 609"/>
                  <a:gd name="T113" fmla="*/ 80 h 370"/>
                  <a:gd name="T114" fmla="*/ 245 w 609"/>
                  <a:gd name="T115" fmla="*/ 38 h 370"/>
                  <a:gd name="T116" fmla="*/ 181 w 609"/>
                  <a:gd name="T117" fmla="*/ 17 h 370"/>
                  <a:gd name="T118" fmla="*/ 46 w 609"/>
                  <a:gd name="T119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9" h="370">
                    <a:moveTo>
                      <a:pt x="46" y="1"/>
                    </a:moveTo>
                    <a:cubicBezTo>
                      <a:pt x="77" y="14"/>
                      <a:pt x="77" y="14"/>
                      <a:pt x="77" y="14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77" y="28"/>
                      <a:pt x="177" y="28"/>
                      <a:pt x="177" y="28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200" y="18"/>
                      <a:pt x="200" y="18"/>
                      <a:pt x="200" y="18"/>
                    </a:cubicBezTo>
                    <a:cubicBezTo>
                      <a:pt x="220" y="22"/>
                      <a:pt x="220" y="22"/>
                      <a:pt x="220" y="22"/>
                    </a:cubicBezTo>
                    <a:cubicBezTo>
                      <a:pt x="238" y="39"/>
                      <a:pt x="238" y="39"/>
                      <a:pt x="238" y="39"/>
                    </a:cubicBezTo>
                    <a:cubicBezTo>
                      <a:pt x="245" y="39"/>
                      <a:pt x="245" y="39"/>
                      <a:pt x="245" y="39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70" y="76"/>
                      <a:pt x="270" y="76"/>
                      <a:pt x="270" y="76"/>
                    </a:cubicBezTo>
                    <a:cubicBezTo>
                      <a:pt x="283" y="81"/>
                      <a:pt x="283" y="81"/>
                      <a:pt x="283" y="81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5" y="69"/>
                      <a:pt x="285" y="69"/>
                      <a:pt x="285" y="69"/>
                    </a:cubicBezTo>
                    <a:cubicBezTo>
                      <a:pt x="298" y="59"/>
                      <a:pt x="298" y="59"/>
                      <a:pt x="298" y="59"/>
                    </a:cubicBezTo>
                    <a:cubicBezTo>
                      <a:pt x="328" y="74"/>
                      <a:pt x="328" y="74"/>
                      <a:pt x="328" y="74"/>
                    </a:cubicBezTo>
                    <a:cubicBezTo>
                      <a:pt x="354" y="113"/>
                      <a:pt x="354" y="113"/>
                      <a:pt x="354" y="113"/>
                    </a:cubicBezTo>
                    <a:cubicBezTo>
                      <a:pt x="357" y="125"/>
                      <a:pt x="357" y="125"/>
                      <a:pt x="357" y="125"/>
                    </a:cubicBezTo>
                    <a:cubicBezTo>
                      <a:pt x="380" y="142"/>
                      <a:pt x="380" y="142"/>
                      <a:pt x="380" y="142"/>
                    </a:cubicBezTo>
                    <a:cubicBezTo>
                      <a:pt x="399" y="146"/>
                      <a:pt x="399" y="146"/>
                      <a:pt x="399" y="146"/>
                    </a:cubicBezTo>
                    <a:cubicBezTo>
                      <a:pt x="399" y="154"/>
                      <a:pt x="399" y="154"/>
                      <a:pt x="399" y="154"/>
                    </a:cubicBezTo>
                    <a:cubicBezTo>
                      <a:pt x="388" y="171"/>
                      <a:pt x="388" y="171"/>
                      <a:pt x="388" y="171"/>
                    </a:cubicBezTo>
                    <a:cubicBezTo>
                      <a:pt x="386" y="195"/>
                      <a:pt x="386" y="195"/>
                      <a:pt x="386" y="195"/>
                    </a:cubicBezTo>
                    <a:cubicBezTo>
                      <a:pt x="386" y="214"/>
                      <a:pt x="386" y="214"/>
                      <a:pt x="386" y="214"/>
                    </a:cubicBezTo>
                    <a:cubicBezTo>
                      <a:pt x="394" y="234"/>
                      <a:pt x="394" y="234"/>
                      <a:pt x="394" y="234"/>
                    </a:cubicBezTo>
                    <a:cubicBezTo>
                      <a:pt x="404" y="250"/>
                      <a:pt x="404" y="250"/>
                      <a:pt x="404" y="250"/>
                    </a:cubicBezTo>
                    <a:cubicBezTo>
                      <a:pt x="412" y="265"/>
                      <a:pt x="412" y="265"/>
                      <a:pt x="412" y="265"/>
                    </a:cubicBezTo>
                    <a:cubicBezTo>
                      <a:pt x="421" y="276"/>
                      <a:pt x="421" y="276"/>
                      <a:pt x="421" y="276"/>
                    </a:cubicBezTo>
                    <a:cubicBezTo>
                      <a:pt x="423" y="284"/>
                      <a:pt x="423" y="284"/>
                      <a:pt x="423" y="284"/>
                    </a:cubicBezTo>
                    <a:cubicBezTo>
                      <a:pt x="433" y="288"/>
                      <a:pt x="433" y="288"/>
                      <a:pt x="433" y="288"/>
                    </a:cubicBezTo>
                    <a:cubicBezTo>
                      <a:pt x="439" y="292"/>
                      <a:pt x="439" y="292"/>
                      <a:pt x="439" y="292"/>
                    </a:cubicBezTo>
                    <a:cubicBezTo>
                      <a:pt x="445" y="292"/>
                      <a:pt x="445" y="292"/>
                      <a:pt x="445" y="292"/>
                    </a:cubicBezTo>
                    <a:cubicBezTo>
                      <a:pt x="460" y="300"/>
                      <a:pt x="460" y="300"/>
                      <a:pt x="460" y="300"/>
                    </a:cubicBezTo>
                    <a:cubicBezTo>
                      <a:pt x="472" y="298"/>
                      <a:pt x="472" y="298"/>
                      <a:pt x="472" y="298"/>
                    </a:cubicBezTo>
                    <a:cubicBezTo>
                      <a:pt x="482" y="299"/>
                      <a:pt x="482" y="299"/>
                      <a:pt x="482" y="299"/>
                    </a:cubicBezTo>
                    <a:cubicBezTo>
                      <a:pt x="519" y="292"/>
                      <a:pt x="519" y="292"/>
                      <a:pt x="519" y="292"/>
                    </a:cubicBezTo>
                    <a:cubicBezTo>
                      <a:pt x="520" y="285"/>
                      <a:pt x="520" y="285"/>
                      <a:pt x="520" y="285"/>
                    </a:cubicBezTo>
                    <a:cubicBezTo>
                      <a:pt x="535" y="271"/>
                      <a:pt x="535" y="271"/>
                      <a:pt x="535" y="271"/>
                    </a:cubicBezTo>
                    <a:cubicBezTo>
                      <a:pt x="536" y="250"/>
                      <a:pt x="536" y="250"/>
                      <a:pt x="536" y="250"/>
                    </a:cubicBezTo>
                    <a:cubicBezTo>
                      <a:pt x="545" y="238"/>
                      <a:pt x="545" y="238"/>
                      <a:pt x="545" y="238"/>
                    </a:cubicBezTo>
                    <a:cubicBezTo>
                      <a:pt x="554" y="241"/>
                      <a:pt x="554" y="241"/>
                      <a:pt x="554" y="241"/>
                    </a:cubicBezTo>
                    <a:cubicBezTo>
                      <a:pt x="569" y="232"/>
                      <a:pt x="569" y="232"/>
                      <a:pt x="569" y="232"/>
                    </a:cubicBezTo>
                    <a:cubicBezTo>
                      <a:pt x="586" y="232"/>
                      <a:pt x="586" y="232"/>
                      <a:pt x="586" y="232"/>
                    </a:cubicBezTo>
                    <a:cubicBezTo>
                      <a:pt x="592" y="234"/>
                      <a:pt x="592" y="234"/>
                      <a:pt x="592" y="234"/>
                    </a:cubicBezTo>
                    <a:cubicBezTo>
                      <a:pt x="601" y="233"/>
                      <a:pt x="601" y="233"/>
                      <a:pt x="601" y="233"/>
                    </a:cubicBezTo>
                    <a:cubicBezTo>
                      <a:pt x="609" y="241"/>
                      <a:pt x="609" y="241"/>
                      <a:pt x="609" y="241"/>
                    </a:cubicBezTo>
                    <a:cubicBezTo>
                      <a:pt x="601" y="250"/>
                      <a:pt x="601" y="250"/>
                      <a:pt x="601" y="250"/>
                    </a:cubicBezTo>
                    <a:cubicBezTo>
                      <a:pt x="593" y="267"/>
                      <a:pt x="593" y="267"/>
                      <a:pt x="593" y="267"/>
                    </a:cubicBezTo>
                    <a:cubicBezTo>
                      <a:pt x="594" y="286"/>
                      <a:pt x="594" y="286"/>
                      <a:pt x="594" y="286"/>
                    </a:cubicBezTo>
                    <a:cubicBezTo>
                      <a:pt x="593" y="291"/>
                      <a:pt x="593" y="291"/>
                      <a:pt x="593" y="291"/>
                    </a:cubicBezTo>
                    <a:cubicBezTo>
                      <a:pt x="587" y="298"/>
                      <a:pt x="587" y="298"/>
                      <a:pt x="587" y="298"/>
                    </a:cubicBezTo>
                    <a:cubicBezTo>
                      <a:pt x="569" y="295"/>
                      <a:pt x="569" y="295"/>
                      <a:pt x="569" y="295"/>
                    </a:cubicBezTo>
                    <a:cubicBezTo>
                      <a:pt x="561" y="306"/>
                      <a:pt x="561" y="306"/>
                      <a:pt x="561" y="306"/>
                    </a:cubicBezTo>
                    <a:cubicBezTo>
                      <a:pt x="550" y="302"/>
                      <a:pt x="550" y="302"/>
                      <a:pt x="550" y="302"/>
                    </a:cubicBezTo>
                    <a:cubicBezTo>
                      <a:pt x="530" y="301"/>
                      <a:pt x="530" y="301"/>
                      <a:pt x="530" y="301"/>
                    </a:cubicBezTo>
                    <a:cubicBezTo>
                      <a:pt x="530" y="314"/>
                      <a:pt x="530" y="314"/>
                      <a:pt x="530" y="314"/>
                    </a:cubicBezTo>
                    <a:cubicBezTo>
                      <a:pt x="522" y="319"/>
                      <a:pt x="522" y="319"/>
                      <a:pt x="522" y="319"/>
                    </a:cubicBezTo>
                    <a:cubicBezTo>
                      <a:pt x="538" y="332"/>
                      <a:pt x="538" y="332"/>
                      <a:pt x="538" y="332"/>
                    </a:cubicBezTo>
                    <a:cubicBezTo>
                      <a:pt x="539" y="339"/>
                      <a:pt x="539" y="339"/>
                      <a:pt x="539" y="339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02" y="343"/>
                      <a:pt x="502" y="343"/>
                      <a:pt x="502" y="343"/>
                    </a:cubicBezTo>
                    <a:cubicBezTo>
                      <a:pt x="494" y="369"/>
                      <a:pt x="494" y="369"/>
                      <a:pt x="494" y="369"/>
                    </a:cubicBezTo>
                    <a:cubicBezTo>
                      <a:pt x="474" y="352"/>
                      <a:pt x="474" y="352"/>
                      <a:pt x="474" y="352"/>
                    </a:cubicBezTo>
                    <a:cubicBezTo>
                      <a:pt x="472" y="344"/>
                      <a:pt x="472" y="344"/>
                      <a:pt x="472" y="344"/>
                    </a:cubicBezTo>
                    <a:cubicBezTo>
                      <a:pt x="458" y="341"/>
                      <a:pt x="458" y="341"/>
                      <a:pt x="458" y="341"/>
                    </a:cubicBezTo>
                    <a:cubicBezTo>
                      <a:pt x="453" y="336"/>
                      <a:pt x="453" y="336"/>
                      <a:pt x="453" y="336"/>
                    </a:cubicBezTo>
                    <a:cubicBezTo>
                      <a:pt x="448" y="336"/>
                      <a:pt x="448" y="336"/>
                      <a:pt x="448" y="336"/>
                    </a:cubicBezTo>
                    <a:cubicBezTo>
                      <a:pt x="426" y="347"/>
                      <a:pt x="426" y="347"/>
                      <a:pt x="426" y="347"/>
                    </a:cubicBezTo>
                    <a:cubicBezTo>
                      <a:pt x="405" y="350"/>
                      <a:pt x="405" y="350"/>
                      <a:pt x="405" y="350"/>
                    </a:cubicBezTo>
                    <a:cubicBezTo>
                      <a:pt x="399" y="345"/>
                      <a:pt x="399" y="345"/>
                      <a:pt x="399" y="345"/>
                    </a:cubicBezTo>
                    <a:cubicBezTo>
                      <a:pt x="389" y="344"/>
                      <a:pt x="389" y="344"/>
                      <a:pt x="389" y="344"/>
                    </a:cubicBezTo>
                    <a:cubicBezTo>
                      <a:pt x="378" y="338"/>
                      <a:pt x="378" y="338"/>
                      <a:pt x="378" y="338"/>
                    </a:cubicBezTo>
                    <a:cubicBezTo>
                      <a:pt x="373" y="339"/>
                      <a:pt x="373" y="339"/>
                      <a:pt x="373" y="339"/>
                    </a:cubicBezTo>
                    <a:cubicBezTo>
                      <a:pt x="360" y="331"/>
                      <a:pt x="360" y="331"/>
                      <a:pt x="360" y="331"/>
                    </a:cubicBezTo>
                    <a:cubicBezTo>
                      <a:pt x="345" y="330"/>
                      <a:pt x="345" y="330"/>
                      <a:pt x="345" y="330"/>
                    </a:cubicBezTo>
                    <a:cubicBezTo>
                      <a:pt x="340" y="326"/>
                      <a:pt x="340" y="326"/>
                      <a:pt x="340" y="326"/>
                    </a:cubicBezTo>
                    <a:cubicBezTo>
                      <a:pt x="331" y="324"/>
                      <a:pt x="331" y="324"/>
                      <a:pt x="331" y="324"/>
                    </a:cubicBezTo>
                    <a:cubicBezTo>
                      <a:pt x="324" y="318"/>
                      <a:pt x="324" y="318"/>
                      <a:pt x="324" y="318"/>
                    </a:cubicBezTo>
                    <a:cubicBezTo>
                      <a:pt x="314" y="311"/>
                      <a:pt x="314" y="311"/>
                      <a:pt x="314" y="311"/>
                    </a:cubicBezTo>
                    <a:cubicBezTo>
                      <a:pt x="304" y="305"/>
                      <a:pt x="304" y="305"/>
                      <a:pt x="304" y="305"/>
                    </a:cubicBezTo>
                    <a:cubicBezTo>
                      <a:pt x="292" y="303"/>
                      <a:pt x="292" y="303"/>
                      <a:pt x="292" y="303"/>
                    </a:cubicBezTo>
                    <a:cubicBezTo>
                      <a:pt x="281" y="297"/>
                      <a:pt x="281" y="297"/>
                      <a:pt x="281" y="297"/>
                    </a:cubicBezTo>
                    <a:cubicBezTo>
                      <a:pt x="269" y="295"/>
                      <a:pt x="269" y="295"/>
                      <a:pt x="269" y="295"/>
                    </a:cubicBezTo>
                    <a:cubicBezTo>
                      <a:pt x="264" y="285"/>
                      <a:pt x="264" y="285"/>
                      <a:pt x="264" y="285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46" y="277"/>
                      <a:pt x="246" y="277"/>
                      <a:pt x="246" y="277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4" y="265"/>
                      <a:pt x="234" y="265"/>
                      <a:pt x="234" y="265"/>
                    </a:cubicBezTo>
                    <a:cubicBezTo>
                      <a:pt x="229" y="260"/>
                      <a:pt x="229" y="260"/>
                      <a:pt x="229" y="260"/>
                    </a:cubicBezTo>
                    <a:cubicBezTo>
                      <a:pt x="235" y="252"/>
                      <a:pt x="235" y="252"/>
                      <a:pt x="235" y="252"/>
                    </a:cubicBezTo>
                    <a:cubicBezTo>
                      <a:pt x="237" y="236"/>
                      <a:pt x="237" y="236"/>
                      <a:pt x="237" y="236"/>
                    </a:cubicBezTo>
                    <a:cubicBezTo>
                      <a:pt x="228" y="222"/>
                      <a:pt x="228" y="222"/>
                      <a:pt x="228" y="222"/>
                    </a:cubicBezTo>
                    <a:cubicBezTo>
                      <a:pt x="226" y="215"/>
                      <a:pt x="226" y="215"/>
                      <a:pt x="226" y="215"/>
                    </a:cubicBezTo>
                    <a:cubicBezTo>
                      <a:pt x="207" y="197"/>
                      <a:pt x="207" y="197"/>
                      <a:pt x="207" y="197"/>
                    </a:cubicBezTo>
                    <a:cubicBezTo>
                      <a:pt x="199" y="184"/>
                      <a:pt x="199" y="184"/>
                      <a:pt x="199" y="184"/>
                    </a:cubicBezTo>
                    <a:cubicBezTo>
                      <a:pt x="194" y="183"/>
                      <a:pt x="194" y="183"/>
                      <a:pt x="194" y="183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2" y="164"/>
                      <a:pt x="182" y="164"/>
                      <a:pt x="182" y="164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66" y="155"/>
                      <a:pt x="166" y="155"/>
                      <a:pt x="166" y="155"/>
                    </a:cubicBezTo>
                    <a:cubicBezTo>
                      <a:pt x="154" y="150"/>
                      <a:pt x="154" y="150"/>
                      <a:pt x="154" y="150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60" y="137"/>
                      <a:pt x="160" y="137"/>
                      <a:pt x="160" y="137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32" y="113"/>
                      <a:pt x="132" y="113"/>
                      <a:pt x="132" y="113"/>
                    </a:cubicBezTo>
                    <a:cubicBezTo>
                      <a:pt x="131" y="104"/>
                      <a:pt x="131" y="104"/>
                      <a:pt x="131" y="104"/>
                    </a:cubicBezTo>
                    <a:cubicBezTo>
                      <a:pt x="116" y="101"/>
                      <a:pt x="116" y="101"/>
                      <a:pt x="116" y="101"/>
                    </a:cubicBezTo>
                    <a:cubicBezTo>
                      <a:pt x="106" y="87"/>
                      <a:pt x="106" y="87"/>
                      <a:pt x="106" y="87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81" y="88"/>
                      <a:pt x="81" y="88"/>
                      <a:pt x="81" y="88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8" y="148"/>
                      <a:pt x="118" y="148"/>
                      <a:pt x="118" y="148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28" y="164"/>
                      <a:pt x="128" y="164"/>
                      <a:pt x="128" y="164"/>
                    </a:cubicBezTo>
                    <a:cubicBezTo>
                      <a:pt x="132" y="176"/>
                      <a:pt x="132" y="176"/>
                      <a:pt x="132" y="176"/>
                    </a:cubicBezTo>
                    <a:cubicBezTo>
                      <a:pt x="139" y="180"/>
                      <a:pt x="139" y="180"/>
                      <a:pt x="139" y="180"/>
                    </a:cubicBezTo>
                    <a:cubicBezTo>
                      <a:pt x="147" y="189"/>
                      <a:pt x="147" y="189"/>
                      <a:pt x="147" y="189"/>
                    </a:cubicBezTo>
                    <a:cubicBezTo>
                      <a:pt x="151" y="198"/>
                      <a:pt x="151" y="198"/>
                      <a:pt x="151" y="198"/>
                    </a:cubicBezTo>
                    <a:cubicBezTo>
                      <a:pt x="151" y="207"/>
                      <a:pt x="151" y="207"/>
                      <a:pt x="151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39" y="197"/>
                      <a:pt x="139" y="197"/>
                      <a:pt x="139" y="197"/>
                    </a:cubicBezTo>
                    <a:cubicBezTo>
                      <a:pt x="122" y="182"/>
                      <a:pt x="122" y="182"/>
                      <a:pt x="122" y="182"/>
                    </a:cubicBezTo>
                    <a:cubicBezTo>
                      <a:pt x="113" y="180"/>
                      <a:pt x="113" y="180"/>
                      <a:pt x="113" y="180"/>
                    </a:cubicBezTo>
                    <a:cubicBezTo>
                      <a:pt x="103" y="167"/>
                      <a:pt x="103" y="167"/>
                      <a:pt x="103" y="167"/>
                    </a:cubicBezTo>
                    <a:cubicBezTo>
                      <a:pt x="99" y="148"/>
                      <a:pt x="99" y="148"/>
                      <a:pt x="99" y="148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65" y="126"/>
                      <a:pt x="65" y="126"/>
                      <a:pt x="65" y="126"/>
                    </a:cubicBezTo>
                    <a:cubicBezTo>
                      <a:pt x="46" y="113"/>
                      <a:pt x="46" y="113"/>
                      <a:pt x="46" y="113"/>
                    </a:cubicBezTo>
                    <a:cubicBezTo>
                      <a:pt x="46" y="113"/>
                      <a:pt x="43" y="110"/>
                      <a:pt x="47" y="110"/>
                    </a:cubicBezTo>
                    <a:cubicBezTo>
                      <a:pt x="51" y="110"/>
                      <a:pt x="61" y="110"/>
                      <a:pt x="61" y="110"/>
                    </a:cubicBezTo>
                    <a:cubicBezTo>
                      <a:pt x="60" y="94"/>
                      <a:pt x="60" y="94"/>
                      <a:pt x="60" y="9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46" y="1"/>
                      <a:pt x="46" y="1"/>
                      <a:pt x="46" y="1"/>
                    </a:cubicBezTo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60" y="94"/>
                      <a:pt x="60" y="94"/>
                      <a:pt x="60" y="94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6" y="109"/>
                      <a:pt x="45" y="110"/>
                      <a:pt x="45" y="110"/>
                    </a:cubicBezTo>
                    <a:cubicBezTo>
                      <a:pt x="44" y="111"/>
                      <a:pt x="46" y="113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65" y="126"/>
                      <a:pt x="65" y="126"/>
                      <a:pt x="65" y="126"/>
                    </a:cubicBezTo>
                    <a:cubicBezTo>
                      <a:pt x="65" y="126"/>
                      <a:pt x="65" y="126"/>
                      <a:pt x="65" y="126"/>
                    </a:cubicBezTo>
                    <a:cubicBezTo>
                      <a:pt x="65" y="126"/>
                      <a:pt x="65" y="126"/>
                      <a:pt x="65" y="126"/>
                    </a:cubicBezTo>
                    <a:cubicBezTo>
                      <a:pt x="77" y="131"/>
                      <a:pt x="77" y="131"/>
                      <a:pt x="77" y="131"/>
                    </a:cubicBezTo>
                    <a:cubicBezTo>
                      <a:pt x="91" y="140"/>
                      <a:pt x="91" y="140"/>
                      <a:pt x="91" y="140"/>
                    </a:cubicBezTo>
                    <a:cubicBezTo>
                      <a:pt x="99" y="148"/>
                      <a:pt x="99" y="148"/>
                      <a:pt x="99" y="148"/>
                    </a:cubicBezTo>
                    <a:cubicBezTo>
                      <a:pt x="103" y="167"/>
                      <a:pt x="103" y="167"/>
                      <a:pt x="103" y="167"/>
                    </a:cubicBezTo>
                    <a:cubicBezTo>
                      <a:pt x="103" y="167"/>
                      <a:pt x="103" y="167"/>
                      <a:pt x="103" y="167"/>
                    </a:cubicBezTo>
                    <a:cubicBezTo>
                      <a:pt x="103" y="167"/>
                      <a:pt x="103" y="167"/>
                      <a:pt x="103" y="167"/>
                    </a:cubicBezTo>
                    <a:cubicBezTo>
                      <a:pt x="113" y="180"/>
                      <a:pt x="113" y="180"/>
                      <a:pt x="113" y="180"/>
                    </a:cubicBezTo>
                    <a:cubicBezTo>
                      <a:pt x="113" y="180"/>
                      <a:pt x="113" y="180"/>
                      <a:pt x="113" y="180"/>
                    </a:cubicBezTo>
                    <a:cubicBezTo>
                      <a:pt x="113" y="180"/>
                      <a:pt x="113" y="180"/>
                      <a:pt x="113" y="180"/>
                    </a:cubicBezTo>
                    <a:cubicBezTo>
                      <a:pt x="122" y="183"/>
                      <a:pt x="122" y="183"/>
                      <a:pt x="122" y="183"/>
                    </a:cubicBezTo>
                    <a:cubicBezTo>
                      <a:pt x="139" y="197"/>
                      <a:pt x="139" y="197"/>
                      <a:pt x="139" y="19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1" y="211"/>
                      <a:pt x="141" y="211"/>
                      <a:pt x="141" y="211"/>
                    </a:cubicBezTo>
                    <a:cubicBezTo>
                      <a:pt x="141" y="211"/>
                      <a:pt x="141" y="211"/>
                      <a:pt x="141" y="211"/>
                    </a:cubicBezTo>
                    <a:cubicBezTo>
                      <a:pt x="152" y="208"/>
                      <a:pt x="152" y="208"/>
                      <a:pt x="152" y="208"/>
                    </a:cubicBezTo>
                    <a:cubicBezTo>
                      <a:pt x="152" y="208"/>
                      <a:pt x="152" y="208"/>
                      <a:pt x="152" y="208"/>
                    </a:cubicBezTo>
                    <a:cubicBezTo>
                      <a:pt x="152" y="207"/>
                      <a:pt x="152" y="207"/>
                      <a:pt x="152" y="207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47" y="189"/>
                      <a:pt x="147" y="189"/>
                      <a:pt x="147" y="189"/>
                    </a:cubicBezTo>
                    <a:cubicBezTo>
                      <a:pt x="147" y="189"/>
                      <a:pt x="147" y="189"/>
                      <a:pt x="147" y="189"/>
                    </a:cubicBezTo>
                    <a:cubicBezTo>
                      <a:pt x="147" y="189"/>
                      <a:pt x="147" y="189"/>
                      <a:pt x="147" y="189"/>
                    </a:cubicBezTo>
                    <a:cubicBezTo>
                      <a:pt x="139" y="180"/>
                      <a:pt x="139" y="180"/>
                      <a:pt x="139" y="180"/>
                    </a:cubicBezTo>
                    <a:cubicBezTo>
                      <a:pt x="139" y="180"/>
                      <a:pt x="139" y="180"/>
                      <a:pt x="139" y="180"/>
                    </a:cubicBezTo>
                    <a:cubicBezTo>
                      <a:pt x="139" y="180"/>
                      <a:pt x="139" y="180"/>
                      <a:pt x="139" y="180"/>
                    </a:cubicBezTo>
                    <a:cubicBezTo>
                      <a:pt x="132" y="176"/>
                      <a:pt x="132" y="176"/>
                      <a:pt x="132" y="176"/>
                    </a:cubicBezTo>
                    <a:cubicBezTo>
                      <a:pt x="128" y="164"/>
                      <a:pt x="128" y="164"/>
                      <a:pt x="128" y="164"/>
                    </a:cubicBezTo>
                    <a:cubicBezTo>
                      <a:pt x="128" y="164"/>
                      <a:pt x="128" y="164"/>
                      <a:pt x="128" y="164"/>
                    </a:cubicBezTo>
                    <a:cubicBezTo>
                      <a:pt x="128" y="164"/>
                      <a:pt x="128" y="164"/>
                      <a:pt x="128" y="164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9" y="148"/>
                      <a:pt x="119" y="148"/>
                      <a:pt x="119" y="148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16" y="101"/>
                      <a:pt x="116" y="101"/>
                      <a:pt x="116" y="101"/>
                    </a:cubicBezTo>
                    <a:cubicBezTo>
                      <a:pt x="116" y="101"/>
                      <a:pt x="116" y="101"/>
                      <a:pt x="116" y="101"/>
                    </a:cubicBezTo>
                    <a:cubicBezTo>
                      <a:pt x="116" y="101"/>
                      <a:pt x="116" y="101"/>
                      <a:pt x="116" y="101"/>
                    </a:cubicBezTo>
                    <a:cubicBezTo>
                      <a:pt x="130" y="105"/>
                      <a:pt x="130" y="105"/>
                      <a:pt x="130" y="105"/>
                    </a:cubicBezTo>
                    <a:cubicBezTo>
                      <a:pt x="131" y="113"/>
                      <a:pt x="131" y="113"/>
                      <a:pt x="131" y="113"/>
                    </a:cubicBezTo>
                    <a:cubicBezTo>
                      <a:pt x="131" y="113"/>
                      <a:pt x="131" y="113"/>
                      <a:pt x="131" y="113"/>
                    </a:cubicBezTo>
                    <a:cubicBezTo>
                      <a:pt x="131" y="114"/>
                      <a:pt x="131" y="114"/>
                      <a:pt x="131" y="114"/>
                    </a:cubicBezTo>
                    <a:cubicBezTo>
                      <a:pt x="144" y="129"/>
                      <a:pt x="144" y="129"/>
                      <a:pt x="144" y="129"/>
                    </a:cubicBezTo>
                    <a:cubicBezTo>
                      <a:pt x="145" y="129"/>
                      <a:pt x="145" y="129"/>
                      <a:pt x="145" y="129"/>
                    </a:cubicBezTo>
                    <a:cubicBezTo>
                      <a:pt x="145" y="129"/>
                      <a:pt x="145" y="129"/>
                      <a:pt x="145" y="129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59" y="137"/>
                      <a:pt x="159" y="137"/>
                      <a:pt x="159" y="137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4" y="150"/>
                      <a:pt x="154" y="150"/>
                      <a:pt x="154" y="150"/>
                    </a:cubicBezTo>
                    <a:cubicBezTo>
                      <a:pt x="154" y="150"/>
                      <a:pt x="154" y="150"/>
                      <a:pt x="154" y="150"/>
                    </a:cubicBezTo>
                    <a:cubicBezTo>
                      <a:pt x="154" y="150"/>
                      <a:pt x="154" y="150"/>
                      <a:pt x="154" y="150"/>
                    </a:cubicBezTo>
                    <a:cubicBezTo>
                      <a:pt x="165" y="156"/>
                      <a:pt x="165" y="156"/>
                      <a:pt x="165" y="156"/>
                    </a:cubicBezTo>
                    <a:cubicBezTo>
                      <a:pt x="166" y="156"/>
                      <a:pt x="166" y="156"/>
                      <a:pt x="166" y="156"/>
                    </a:cubicBezTo>
                    <a:cubicBezTo>
                      <a:pt x="166" y="156"/>
                      <a:pt x="166" y="156"/>
                      <a:pt x="166" y="156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81" y="165"/>
                      <a:pt x="181" y="165"/>
                      <a:pt x="181" y="165"/>
                    </a:cubicBezTo>
                    <a:cubicBezTo>
                      <a:pt x="184" y="174"/>
                      <a:pt x="184" y="174"/>
                      <a:pt x="184" y="174"/>
                    </a:cubicBezTo>
                    <a:cubicBezTo>
                      <a:pt x="184" y="174"/>
                      <a:pt x="184" y="174"/>
                      <a:pt x="184" y="174"/>
                    </a:cubicBezTo>
                    <a:cubicBezTo>
                      <a:pt x="184" y="175"/>
                      <a:pt x="184" y="175"/>
                      <a:pt x="184" y="175"/>
                    </a:cubicBezTo>
                    <a:cubicBezTo>
                      <a:pt x="194" y="184"/>
                      <a:pt x="194" y="184"/>
                      <a:pt x="194" y="184"/>
                    </a:cubicBezTo>
                    <a:cubicBezTo>
                      <a:pt x="194" y="184"/>
                      <a:pt x="194" y="184"/>
                      <a:pt x="194" y="184"/>
                    </a:cubicBezTo>
                    <a:cubicBezTo>
                      <a:pt x="194" y="184"/>
                      <a:pt x="194" y="184"/>
                      <a:pt x="194" y="184"/>
                    </a:cubicBezTo>
                    <a:cubicBezTo>
                      <a:pt x="199" y="184"/>
                      <a:pt x="199" y="184"/>
                      <a:pt x="199" y="184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26" y="215"/>
                      <a:pt x="226" y="215"/>
                      <a:pt x="226" y="215"/>
                    </a:cubicBezTo>
                    <a:cubicBezTo>
                      <a:pt x="228" y="222"/>
                      <a:pt x="228" y="222"/>
                      <a:pt x="228" y="222"/>
                    </a:cubicBezTo>
                    <a:cubicBezTo>
                      <a:pt x="228" y="222"/>
                      <a:pt x="228" y="222"/>
                      <a:pt x="228" y="222"/>
                    </a:cubicBezTo>
                    <a:cubicBezTo>
                      <a:pt x="228" y="222"/>
                      <a:pt x="228" y="222"/>
                      <a:pt x="228" y="222"/>
                    </a:cubicBezTo>
                    <a:cubicBezTo>
                      <a:pt x="236" y="236"/>
                      <a:pt x="236" y="236"/>
                      <a:pt x="236" y="236"/>
                    </a:cubicBezTo>
                    <a:cubicBezTo>
                      <a:pt x="235" y="252"/>
                      <a:pt x="235" y="252"/>
                      <a:pt x="235" y="252"/>
                    </a:cubicBezTo>
                    <a:cubicBezTo>
                      <a:pt x="229" y="260"/>
                      <a:pt x="229" y="260"/>
                      <a:pt x="229" y="260"/>
                    </a:cubicBezTo>
                    <a:cubicBezTo>
                      <a:pt x="229" y="260"/>
                      <a:pt x="229" y="260"/>
                      <a:pt x="229" y="260"/>
                    </a:cubicBezTo>
                    <a:cubicBezTo>
                      <a:pt x="229" y="261"/>
                      <a:pt x="229" y="261"/>
                      <a:pt x="229" y="261"/>
                    </a:cubicBezTo>
                    <a:cubicBezTo>
                      <a:pt x="234" y="265"/>
                      <a:pt x="234" y="265"/>
                      <a:pt x="234" y="265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46" y="278"/>
                      <a:pt x="246" y="278"/>
                      <a:pt x="246" y="278"/>
                    </a:cubicBezTo>
                    <a:cubicBezTo>
                      <a:pt x="246" y="278"/>
                      <a:pt x="246" y="278"/>
                      <a:pt x="246" y="278"/>
                    </a:cubicBezTo>
                    <a:cubicBezTo>
                      <a:pt x="246" y="278"/>
                      <a:pt x="246" y="278"/>
                      <a:pt x="246" y="278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64" y="286"/>
                      <a:pt x="264" y="286"/>
                      <a:pt x="264" y="286"/>
                    </a:cubicBezTo>
                    <a:cubicBezTo>
                      <a:pt x="269" y="295"/>
                      <a:pt x="269" y="295"/>
                      <a:pt x="269" y="295"/>
                    </a:cubicBezTo>
                    <a:cubicBezTo>
                      <a:pt x="269" y="296"/>
                      <a:pt x="269" y="296"/>
                      <a:pt x="269" y="296"/>
                    </a:cubicBezTo>
                    <a:cubicBezTo>
                      <a:pt x="269" y="296"/>
                      <a:pt x="269" y="296"/>
                      <a:pt x="269" y="296"/>
                    </a:cubicBezTo>
                    <a:cubicBezTo>
                      <a:pt x="280" y="297"/>
                      <a:pt x="280" y="297"/>
                      <a:pt x="280" y="297"/>
                    </a:cubicBezTo>
                    <a:cubicBezTo>
                      <a:pt x="292" y="304"/>
                      <a:pt x="292" y="304"/>
                      <a:pt x="292" y="304"/>
                    </a:cubicBezTo>
                    <a:cubicBezTo>
                      <a:pt x="292" y="304"/>
                      <a:pt x="292" y="304"/>
                      <a:pt x="292" y="304"/>
                    </a:cubicBezTo>
                    <a:cubicBezTo>
                      <a:pt x="292" y="304"/>
                      <a:pt x="292" y="304"/>
                      <a:pt x="292" y="304"/>
                    </a:cubicBezTo>
                    <a:cubicBezTo>
                      <a:pt x="304" y="306"/>
                      <a:pt x="304" y="306"/>
                      <a:pt x="304" y="306"/>
                    </a:cubicBezTo>
                    <a:cubicBezTo>
                      <a:pt x="314" y="312"/>
                      <a:pt x="314" y="312"/>
                      <a:pt x="314" y="312"/>
                    </a:cubicBezTo>
                    <a:cubicBezTo>
                      <a:pt x="324" y="318"/>
                      <a:pt x="324" y="318"/>
                      <a:pt x="324" y="318"/>
                    </a:cubicBezTo>
                    <a:cubicBezTo>
                      <a:pt x="331" y="324"/>
                      <a:pt x="331" y="324"/>
                      <a:pt x="331" y="324"/>
                    </a:cubicBezTo>
                    <a:cubicBezTo>
                      <a:pt x="331" y="324"/>
                      <a:pt x="331" y="324"/>
                      <a:pt x="331" y="324"/>
                    </a:cubicBezTo>
                    <a:cubicBezTo>
                      <a:pt x="331" y="324"/>
                      <a:pt x="331" y="324"/>
                      <a:pt x="331" y="324"/>
                    </a:cubicBezTo>
                    <a:cubicBezTo>
                      <a:pt x="340" y="326"/>
                      <a:pt x="340" y="326"/>
                      <a:pt x="340" y="326"/>
                    </a:cubicBezTo>
                    <a:cubicBezTo>
                      <a:pt x="345" y="331"/>
                      <a:pt x="345" y="331"/>
                      <a:pt x="345" y="331"/>
                    </a:cubicBezTo>
                    <a:cubicBezTo>
                      <a:pt x="345" y="331"/>
                      <a:pt x="345" y="331"/>
                      <a:pt x="345" y="331"/>
                    </a:cubicBezTo>
                    <a:cubicBezTo>
                      <a:pt x="345" y="331"/>
                      <a:pt x="345" y="331"/>
                      <a:pt x="345" y="331"/>
                    </a:cubicBezTo>
                    <a:cubicBezTo>
                      <a:pt x="360" y="332"/>
                      <a:pt x="360" y="332"/>
                      <a:pt x="360" y="332"/>
                    </a:cubicBezTo>
                    <a:cubicBezTo>
                      <a:pt x="372" y="340"/>
                      <a:pt x="372" y="340"/>
                      <a:pt x="372" y="340"/>
                    </a:cubicBezTo>
                    <a:cubicBezTo>
                      <a:pt x="373" y="340"/>
                      <a:pt x="373" y="340"/>
                      <a:pt x="373" y="340"/>
                    </a:cubicBezTo>
                    <a:cubicBezTo>
                      <a:pt x="373" y="340"/>
                      <a:pt x="373" y="340"/>
                      <a:pt x="373" y="340"/>
                    </a:cubicBezTo>
                    <a:cubicBezTo>
                      <a:pt x="378" y="339"/>
                      <a:pt x="378" y="339"/>
                      <a:pt x="378" y="339"/>
                    </a:cubicBezTo>
                    <a:cubicBezTo>
                      <a:pt x="389" y="344"/>
                      <a:pt x="389" y="344"/>
                      <a:pt x="389" y="344"/>
                    </a:cubicBezTo>
                    <a:cubicBezTo>
                      <a:pt x="389" y="344"/>
                      <a:pt x="389" y="344"/>
                      <a:pt x="389" y="344"/>
                    </a:cubicBezTo>
                    <a:cubicBezTo>
                      <a:pt x="389" y="344"/>
                      <a:pt x="389" y="344"/>
                      <a:pt x="389" y="344"/>
                    </a:cubicBezTo>
                    <a:cubicBezTo>
                      <a:pt x="399" y="346"/>
                      <a:pt x="399" y="346"/>
                      <a:pt x="399" y="346"/>
                    </a:cubicBezTo>
                    <a:cubicBezTo>
                      <a:pt x="405" y="350"/>
                      <a:pt x="405" y="350"/>
                      <a:pt x="405" y="350"/>
                    </a:cubicBezTo>
                    <a:cubicBezTo>
                      <a:pt x="405" y="350"/>
                      <a:pt x="405" y="350"/>
                      <a:pt x="405" y="350"/>
                    </a:cubicBezTo>
                    <a:cubicBezTo>
                      <a:pt x="405" y="350"/>
                      <a:pt x="405" y="350"/>
                      <a:pt x="405" y="350"/>
                    </a:cubicBezTo>
                    <a:cubicBezTo>
                      <a:pt x="426" y="348"/>
                      <a:pt x="426" y="348"/>
                      <a:pt x="426" y="348"/>
                    </a:cubicBezTo>
                    <a:cubicBezTo>
                      <a:pt x="426" y="348"/>
                      <a:pt x="426" y="348"/>
                      <a:pt x="426" y="348"/>
                    </a:cubicBezTo>
                    <a:cubicBezTo>
                      <a:pt x="426" y="348"/>
                      <a:pt x="426" y="348"/>
                      <a:pt x="426" y="348"/>
                    </a:cubicBezTo>
                    <a:cubicBezTo>
                      <a:pt x="448" y="336"/>
                      <a:pt x="448" y="336"/>
                      <a:pt x="448" y="336"/>
                    </a:cubicBezTo>
                    <a:cubicBezTo>
                      <a:pt x="453" y="336"/>
                      <a:pt x="453" y="336"/>
                      <a:pt x="453" y="336"/>
                    </a:cubicBezTo>
                    <a:cubicBezTo>
                      <a:pt x="458" y="341"/>
                      <a:pt x="458" y="341"/>
                      <a:pt x="458" y="341"/>
                    </a:cubicBezTo>
                    <a:cubicBezTo>
                      <a:pt x="458" y="341"/>
                      <a:pt x="458" y="341"/>
                      <a:pt x="458" y="341"/>
                    </a:cubicBezTo>
                    <a:cubicBezTo>
                      <a:pt x="458" y="341"/>
                      <a:pt x="458" y="341"/>
                      <a:pt x="458" y="341"/>
                    </a:cubicBezTo>
                    <a:cubicBezTo>
                      <a:pt x="472" y="344"/>
                      <a:pt x="472" y="344"/>
                      <a:pt x="472" y="344"/>
                    </a:cubicBezTo>
                    <a:cubicBezTo>
                      <a:pt x="474" y="352"/>
                      <a:pt x="474" y="352"/>
                      <a:pt x="474" y="352"/>
                    </a:cubicBezTo>
                    <a:cubicBezTo>
                      <a:pt x="474" y="352"/>
                      <a:pt x="474" y="352"/>
                      <a:pt x="474" y="352"/>
                    </a:cubicBezTo>
                    <a:cubicBezTo>
                      <a:pt x="474" y="352"/>
                      <a:pt x="474" y="352"/>
                      <a:pt x="474" y="352"/>
                    </a:cubicBezTo>
                    <a:cubicBezTo>
                      <a:pt x="494" y="369"/>
                      <a:pt x="494" y="369"/>
                      <a:pt x="494" y="369"/>
                    </a:cubicBezTo>
                    <a:cubicBezTo>
                      <a:pt x="494" y="370"/>
                      <a:pt x="494" y="370"/>
                      <a:pt x="494" y="370"/>
                    </a:cubicBezTo>
                    <a:cubicBezTo>
                      <a:pt x="495" y="369"/>
                      <a:pt x="495" y="369"/>
                      <a:pt x="495" y="369"/>
                    </a:cubicBezTo>
                    <a:cubicBezTo>
                      <a:pt x="502" y="344"/>
                      <a:pt x="502" y="344"/>
                      <a:pt x="502" y="344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39" y="339"/>
                      <a:pt x="539" y="339"/>
                      <a:pt x="539" y="339"/>
                    </a:cubicBezTo>
                    <a:cubicBezTo>
                      <a:pt x="539" y="339"/>
                      <a:pt x="539" y="339"/>
                      <a:pt x="539" y="339"/>
                    </a:cubicBezTo>
                    <a:cubicBezTo>
                      <a:pt x="539" y="338"/>
                      <a:pt x="539" y="338"/>
                      <a:pt x="539" y="338"/>
                    </a:cubicBezTo>
                    <a:cubicBezTo>
                      <a:pt x="539" y="332"/>
                      <a:pt x="539" y="332"/>
                      <a:pt x="539" y="332"/>
                    </a:cubicBezTo>
                    <a:cubicBezTo>
                      <a:pt x="539" y="332"/>
                      <a:pt x="539" y="332"/>
                      <a:pt x="539" y="332"/>
                    </a:cubicBezTo>
                    <a:cubicBezTo>
                      <a:pt x="538" y="331"/>
                      <a:pt x="538" y="331"/>
                      <a:pt x="538" y="331"/>
                    </a:cubicBezTo>
                    <a:cubicBezTo>
                      <a:pt x="523" y="319"/>
                      <a:pt x="523" y="319"/>
                      <a:pt x="523" y="319"/>
                    </a:cubicBezTo>
                    <a:cubicBezTo>
                      <a:pt x="530" y="314"/>
                      <a:pt x="530" y="314"/>
                      <a:pt x="530" y="314"/>
                    </a:cubicBezTo>
                    <a:cubicBezTo>
                      <a:pt x="530" y="314"/>
                      <a:pt x="530" y="314"/>
                      <a:pt x="530" y="314"/>
                    </a:cubicBezTo>
                    <a:cubicBezTo>
                      <a:pt x="530" y="314"/>
                      <a:pt x="530" y="314"/>
                      <a:pt x="530" y="314"/>
                    </a:cubicBezTo>
                    <a:cubicBezTo>
                      <a:pt x="530" y="301"/>
                      <a:pt x="530" y="301"/>
                      <a:pt x="530" y="301"/>
                    </a:cubicBezTo>
                    <a:cubicBezTo>
                      <a:pt x="550" y="302"/>
                      <a:pt x="550" y="302"/>
                      <a:pt x="550" y="302"/>
                    </a:cubicBezTo>
                    <a:cubicBezTo>
                      <a:pt x="561" y="307"/>
                      <a:pt x="561" y="307"/>
                      <a:pt x="561" y="307"/>
                    </a:cubicBezTo>
                    <a:cubicBezTo>
                      <a:pt x="561" y="307"/>
                      <a:pt x="561" y="307"/>
                      <a:pt x="561" y="307"/>
                    </a:cubicBezTo>
                    <a:cubicBezTo>
                      <a:pt x="561" y="307"/>
                      <a:pt x="561" y="307"/>
                      <a:pt x="561" y="307"/>
                    </a:cubicBezTo>
                    <a:cubicBezTo>
                      <a:pt x="569" y="295"/>
                      <a:pt x="569" y="295"/>
                      <a:pt x="569" y="295"/>
                    </a:cubicBezTo>
                    <a:cubicBezTo>
                      <a:pt x="587" y="299"/>
                      <a:pt x="587" y="299"/>
                      <a:pt x="587" y="299"/>
                    </a:cubicBezTo>
                    <a:cubicBezTo>
                      <a:pt x="587" y="299"/>
                      <a:pt x="587" y="299"/>
                      <a:pt x="587" y="299"/>
                    </a:cubicBezTo>
                    <a:cubicBezTo>
                      <a:pt x="588" y="298"/>
                      <a:pt x="588" y="298"/>
                      <a:pt x="588" y="298"/>
                    </a:cubicBezTo>
                    <a:cubicBezTo>
                      <a:pt x="593" y="291"/>
                      <a:pt x="593" y="291"/>
                      <a:pt x="593" y="291"/>
                    </a:cubicBezTo>
                    <a:cubicBezTo>
                      <a:pt x="593" y="291"/>
                      <a:pt x="593" y="291"/>
                      <a:pt x="593" y="291"/>
                    </a:cubicBezTo>
                    <a:cubicBezTo>
                      <a:pt x="593" y="291"/>
                      <a:pt x="593" y="291"/>
                      <a:pt x="593" y="291"/>
                    </a:cubicBezTo>
                    <a:cubicBezTo>
                      <a:pt x="594" y="286"/>
                      <a:pt x="594" y="286"/>
                      <a:pt x="594" y="286"/>
                    </a:cubicBezTo>
                    <a:cubicBezTo>
                      <a:pt x="594" y="286"/>
                      <a:pt x="594" y="286"/>
                      <a:pt x="594" y="286"/>
                    </a:cubicBezTo>
                    <a:cubicBezTo>
                      <a:pt x="594" y="286"/>
                      <a:pt x="594" y="286"/>
                      <a:pt x="594" y="286"/>
                    </a:cubicBezTo>
                    <a:cubicBezTo>
                      <a:pt x="593" y="267"/>
                      <a:pt x="593" y="267"/>
                      <a:pt x="593" y="267"/>
                    </a:cubicBezTo>
                    <a:cubicBezTo>
                      <a:pt x="602" y="251"/>
                      <a:pt x="602" y="251"/>
                      <a:pt x="602" y="251"/>
                    </a:cubicBezTo>
                    <a:cubicBezTo>
                      <a:pt x="609" y="241"/>
                      <a:pt x="609" y="241"/>
                      <a:pt x="609" y="241"/>
                    </a:cubicBezTo>
                    <a:cubicBezTo>
                      <a:pt x="609" y="241"/>
                      <a:pt x="609" y="241"/>
                      <a:pt x="609" y="241"/>
                    </a:cubicBezTo>
                    <a:cubicBezTo>
                      <a:pt x="609" y="241"/>
                      <a:pt x="609" y="241"/>
                      <a:pt x="609" y="241"/>
                    </a:cubicBezTo>
                    <a:cubicBezTo>
                      <a:pt x="602" y="233"/>
                      <a:pt x="602" y="233"/>
                      <a:pt x="602" y="233"/>
                    </a:cubicBezTo>
                    <a:cubicBezTo>
                      <a:pt x="602" y="232"/>
                      <a:pt x="602" y="232"/>
                      <a:pt x="602" y="232"/>
                    </a:cubicBezTo>
                    <a:cubicBezTo>
                      <a:pt x="601" y="232"/>
                      <a:pt x="601" y="232"/>
                      <a:pt x="601" y="232"/>
                    </a:cubicBezTo>
                    <a:cubicBezTo>
                      <a:pt x="592" y="234"/>
                      <a:pt x="592" y="234"/>
                      <a:pt x="592" y="234"/>
                    </a:cubicBezTo>
                    <a:cubicBezTo>
                      <a:pt x="586" y="231"/>
                      <a:pt x="586" y="231"/>
                      <a:pt x="586" y="231"/>
                    </a:cubicBezTo>
                    <a:cubicBezTo>
                      <a:pt x="586" y="231"/>
                      <a:pt x="586" y="231"/>
                      <a:pt x="586" y="231"/>
                    </a:cubicBezTo>
                    <a:cubicBezTo>
                      <a:pt x="586" y="231"/>
                      <a:pt x="586" y="231"/>
                      <a:pt x="586" y="231"/>
                    </a:cubicBezTo>
                    <a:cubicBezTo>
                      <a:pt x="569" y="231"/>
                      <a:pt x="569" y="231"/>
                      <a:pt x="569" y="231"/>
                    </a:cubicBezTo>
                    <a:cubicBezTo>
                      <a:pt x="569" y="231"/>
                      <a:pt x="569" y="231"/>
                      <a:pt x="569" y="231"/>
                    </a:cubicBezTo>
                    <a:cubicBezTo>
                      <a:pt x="568" y="231"/>
                      <a:pt x="568" y="231"/>
                      <a:pt x="568" y="231"/>
                    </a:cubicBezTo>
                    <a:cubicBezTo>
                      <a:pt x="554" y="241"/>
                      <a:pt x="554" y="241"/>
                      <a:pt x="554" y="241"/>
                    </a:cubicBezTo>
                    <a:cubicBezTo>
                      <a:pt x="545" y="238"/>
                      <a:pt x="545" y="238"/>
                      <a:pt x="545" y="238"/>
                    </a:cubicBezTo>
                    <a:cubicBezTo>
                      <a:pt x="544" y="238"/>
                      <a:pt x="544" y="238"/>
                      <a:pt x="544" y="238"/>
                    </a:cubicBezTo>
                    <a:cubicBezTo>
                      <a:pt x="544" y="238"/>
                      <a:pt x="544" y="238"/>
                      <a:pt x="544" y="238"/>
                    </a:cubicBezTo>
                    <a:cubicBezTo>
                      <a:pt x="536" y="250"/>
                      <a:pt x="536" y="250"/>
                      <a:pt x="536" y="250"/>
                    </a:cubicBezTo>
                    <a:cubicBezTo>
                      <a:pt x="536" y="250"/>
                      <a:pt x="536" y="250"/>
                      <a:pt x="536" y="250"/>
                    </a:cubicBezTo>
                    <a:cubicBezTo>
                      <a:pt x="535" y="250"/>
                      <a:pt x="535" y="250"/>
                      <a:pt x="535" y="250"/>
                    </a:cubicBezTo>
                    <a:cubicBezTo>
                      <a:pt x="534" y="270"/>
                      <a:pt x="534" y="270"/>
                      <a:pt x="534" y="270"/>
                    </a:cubicBezTo>
                    <a:cubicBezTo>
                      <a:pt x="520" y="285"/>
                      <a:pt x="520" y="285"/>
                      <a:pt x="520" y="285"/>
                    </a:cubicBezTo>
                    <a:cubicBezTo>
                      <a:pt x="520" y="285"/>
                      <a:pt x="520" y="285"/>
                      <a:pt x="520" y="285"/>
                    </a:cubicBezTo>
                    <a:cubicBezTo>
                      <a:pt x="520" y="285"/>
                      <a:pt x="520" y="285"/>
                      <a:pt x="520" y="285"/>
                    </a:cubicBezTo>
                    <a:cubicBezTo>
                      <a:pt x="518" y="292"/>
                      <a:pt x="518" y="292"/>
                      <a:pt x="518" y="292"/>
                    </a:cubicBezTo>
                    <a:cubicBezTo>
                      <a:pt x="482" y="298"/>
                      <a:pt x="482" y="298"/>
                      <a:pt x="482" y="298"/>
                    </a:cubicBezTo>
                    <a:cubicBezTo>
                      <a:pt x="472" y="297"/>
                      <a:pt x="472" y="297"/>
                      <a:pt x="472" y="297"/>
                    </a:cubicBezTo>
                    <a:cubicBezTo>
                      <a:pt x="472" y="297"/>
                      <a:pt x="472" y="297"/>
                      <a:pt x="472" y="297"/>
                    </a:cubicBezTo>
                    <a:cubicBezTo>
                      <a:pt x="472" y="297"/>
                      <a:pt x="472" y="297"/>
                      <a:pt x="472" y="297"/>
                    </a:cubicBezTo>
                    <a:cubicBezTo>
                      <a:pt x="461" y="300"/>
                      <a:pt x="461" y="300"/>
                      <a:pt x="461" y="300"/>
                    </a:cubicBezTo>
                    <a:cubicBezTo>
                      <a:pt x="445" y="292"/>
                      <a:pt x="445" y="292"/>
                      <a:pt x="445" y="292"/>
                    </a:cubicBezTo>
                    <a:cubicBezTo>
                      <a:pt x="445" y="292"/>
                      <a:pt x="445" y="292"/>
                      <a:pt x="445" y="292"/>
                    </a:cubicBezTo>
                    <a:cubicBezTo>
                      <a:pt x="445" y="292"/>
                      <a:pt x="445" y="292"/>
                      <a:pt x="445" y="292"/>
                    </a:cubicBezTo>
                    <a:cubicBezTo>
                      <a:pt x="439" y="292"/>
                      <a:pt x="439" y="292"/>
                      <a:pt x="439" y="292"/>
                    </a:cubicBezTo>
                    <a:cubicBezTo>
                      <a:pt x="434" y="288"/>
                      <a:pt x="434" y="288"/>
                      <a:pt x="434" y="288"/>
                    </a:cubicBezTo>
                    <a:cubicBezTo>
                      <a:pt x="434" y="288"/>
                      <a:pt x="434" y="288"/>
                      <a:pt x="434" y="288"/>
                    </a:cubicBezTo>
                    <a:cubicBezTo>
                      <a:pt x="434" y="288"/>
                      <a:pt x="434" y="288"/>
                      <a:pt x="434" y="288"/>
                    </a:cubicBezTo>
                    <a:cubicBezTo>
                      <a:pt x="424" y="284"/>
                      <a:pt x="424" y="284"/>
                      <a:pt x="424" y="284"/>
                    </a:cubicBezTo>
                    <a:cubicBezTo>
                      <a:pt x="421" y="276"/>
                      <a:pt x="421" y="276"/>
                      <a:pt x="421" y="276"/>
                    </a:cubicBezTo>
                    <a:cubicBezTo>
                      <a:pt x="421" y="276"/>
                      <a:pt x="421" y="276"/>
                      <a:pt x="421" y="276"/>
                    </a:cubicBezTo>
                    <a:cubicBezTo>
                      <a:pt x="421" y="276"/>
                      <a:pt x="421" y="276"/>
                      <a:pt x="421" y="276"/>
                    </a:cubicBezTo>
                    <a:cubicBezTo>
                      <a:pt x="412" y="265"/>
                      <a:pt x="412" y="265"/>
                      <a:pt x="412" y="265"/>
                    </a:cubicBezTo>
                    <a:cubicBezTo>
                      <a:pt x="404" y="250"/>
                      <a:pt x="404" y="250"/>
                      <a:pt x="404" y="250"/>
                    </a:cubicBezTo>
                    <a:cubicBezTo>
                      <a:pt x="394" y="234"/>
                      <a:pt x="394" y="234"/>
                      <a:pt x="394" y="234"/>
                    </a:cubicBezTo>
                    <a:cubicBezTo>
                      <a:pt x="387" y="214"/>
                      <a:pt x="387" y="214"/>
                      <a:pt x="387" y="214"/>
                    </a:cubicBezTo>
                    <a:cubicBezTo>
                      <a:pt x="387" y="195"/>
                      <a:pt x="387" y="195"/>
                      <a:pt x="387" y="195"/>
                    </a:cubicBezTo>
                    <a:cubicBezTo>
                      <a:pt x="388" y="171"/>
                      <a:pt x="388" y="171"/>
                      <a:pt x="388" y="171"/>
                    </a:cubicBezTo>
                    <a:cubicBezTo>
                      <a:pt x="400" y="154"/>
                      <a:pt x="400" y="154"/>
                      <a:pt x="400" y="154"/>
                    </a:cubicBezTo>
                    <a:cubicBezTo>
                      <a:pt x="400" y="154"/>
                      <a:pt x="400" y="154"/>
                      <a:pt x="400" y="154"/>
                    </a:cubicBezTo>
                    <a:cubicBezTo>
                      <a:pt x="400" y="154"/>
                      <a:pt x="400" y="154"/>
                      <a:pt x="400" y="154"/>
                    </a:cubicBezTo>
                    <a:cubicBezTo>
                      <a:pt x="400" y="146"/>
                      <a:pt x="400" y="146"/>
                      <a:pt x="400" y="146"/>
                    </a:cubicBezTo>
                    <a:cubicBezTo>
                      <a:pt x="400" y="145"/>
                      <a:pt x="400" y="145"/>
                      <a:pt x="400" y="145"/>
                    </a:cubicBezTo>
                    <a:cubicBezTo>
                      <a:pt x="399" y="145"/>
                      <a:pt x="399" y="145"/>
                      <a:pt x="399" y="145"/>
                    </a:cubicBezTo>
                    <a:cubicBezTo>
                      <a:pt x="380" y="142"/>
                      <a:pt x="380" y="142"/>
                      <a:pt x="380" y="142"/>
                    </a:cubicBezTo>
                    <a:cubicBezTo>
                      <a:pt x="358" y="125"/>
                      <a:pt x="358" y="125"/>
                      <a:pt x="358" y="125"/>
                    </a:cubicBezTo>
                    <a:cubicBezTo>
                      <a:pt x="355" y="113"/>
                      <a:pt x="355" y="113"/>
                      <a:pt x="355" y="113"/>
                    </a:cubicBezTo>
                    <a:cubicBezTo>
                      <a:pt x="355" y="113"/>
                      <a:pt x="355" y="113"/>
                      <a:pt x="355" y="113"/>
                    </a:cubicBezTo>
                    <a:cubicBezTo>
                      <a:pt x="355" y="113"/>
                      <a:pt x="355" y="113"/>
                      <a:pt x="355" y="113"/>
                    </a:cubicBezTo>
                    <a:cubicBezTo>
                      <a:pt x="328" y="73"/>
                      <a:pt x="328" y="73"/>
                      <a:pt x="328" y="73"/>
                    </a:cubicBezTo>
                    <a:cubicBezTo>
                      <a:pt x="328" y="73"/>
                      <a:pt x="328" y="73"/>
                      <a:pt x="328" y="73"/>
                    </a:cubicBezTo>
                    <a:cubicBezTo>
                      <a:pt x="328" y="73"/>
                      <a:pt x="328" y="73"/>
                      <a:pt x="328" y="73"/>
                    </a:cubicBezTo>
                    <a:cubicBezTo>
                      <a:pt x="298" y="59"/>
                      <a:pt x="298" y="59"/>
                      <a:pt x="298" y="59"/>
                    </a:cubicBezTo>
                    <a:cubicBezTo>
                      <a:pt x="298" y="59"/>
                      <a:pt x="298" y="59"/>
                      <a:pt x="298" y="59"/>
                    </a:cubicBezTo>
                    <a:cubicBezTo>
                      <a:pt x="298" y="59"/>
                      <a:pt x="298" y="59"/>
                      <a:pt x="298" y="59"/>
                    </a:cubicBezTo>
                    <a:cubicBezTo>
                      <a:pt x="285" y="68"/>
                      <a:pt x="285" y="68"/>
                      <a:pt x="285" y="68"/>
                    </a:cubicBezTo>
                    <a:cubicBezTo>
                      <a:pt x="285" y="69"/>
                      <a:pt x="285" y="69"/>
                      <a:pt x="285" y="69"/>
                    </a:cubicBezTo>
                    <a:cubicBezTo>
                      <a:pt x="285" y="69"/>
                      <a:pt x="285" y="69"/>
                      <a:pt x="285" y="69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3" y="80"/>
                      <a:pt x="283" y="80"/>
                      <a:pt x="283" y="80"/>
                    </a:cubicBezTo>
                    <a:cubicBezTo>
                      <a:pt x="270" y="76"/>
                      <a:pt x="270" y="76"/>
                      <a:pt x="270" y="76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46" y="38"/>
                      <a:pt x="246" y="38"/>
                      <a:pt x="246" y="38"/>
                    </a:cubicBezTo>
                    <a:cubicBezTo>
                      <a:pt x="246" y="38"/>
                      <a:pt x="246" y="38"/>
                      <a:pt x="246" y="38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38" y="38"/>
                      <a:pt x="238" y="38"/>
                      <a:pt x="238" y="38"/>
                    </a:cubicBezTo>
                    <a:cubicBezTo>
                      <a:pt x="220" y="21"/>
                      <a:pt x="220" y="21"/>
                      <a:pt x="220" y="21"/>
                    </a:cubicBezTo>
                    <a:cubicBezTo>
                      <a:pt x="220" y="21"/>
                      <a:pt x="220" y="21"/>
                      <a:pt x="220" y="21"/>
                    </a:cubicBezTo>
                    <a:cubicBezTo>
                      <a:pt x="220" y="21"/>
                      <a:pt x="220" y="21"/>
                      <a:pt x="220" y="21"/>
                    </a:cubicBezTo>
                    <a:cubicBezTo>
                      <a:pt x="200" y="17"/>
                      <a:pt x="200" y="17"/>
                      <a:pt x="200" y="17"/>
                    </a:cubicBezTo>
                    <a:cubicBezTo>
                      <a:pt x="200" y="17"/>
                      <a:pt x="200" y="17"/>
                      <a:pt x="200" y="17"/>
                    </a:cubicBezTo>
                    <a:cubicBezTo>
                      <a:pt x="200" y="17"/>
                      <a:pt x="200" y="17"/>
                      <a:pt x="200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77" y="28"/>
                      <a:pt x="177" y="28"/>
                      <a:pt x="177" y="28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9" name="Freeform 2015"/>
            <p:cNvSpPr>
              <a:spLocks/>
            </p:cNvSpPr>
            <p:nvPr/>
          </p:nvSpPr>
          <p:spPr bwMode="gray">
            <a:xfrm>
              <a:off x="1409" y="2028"/>
              <a:ext cx="27" cy="41"/>
            </a:xfrm>
            <a:custGeom>
              <a:avLst/>
              <a:gdLst>
                <a:gd name="T0" fmla="*/ 0 w 27"/>
                <a:gd name="T1" fmla="*/ 36 h 41"/>
                <a:gd name="T2" fmla="*/ 3 w 27"/>
                <a:gd name="T3" fmla="*/ 10 h 41"/>
                <a:gd name="T4" fmla="*/ 10 w 27"/>
                <a:gd name="T5" fmla="*/ 0 h 41"/>
                <a:gd name="T6" fmla="*/ 27 w 27"/>
                <a:gd name="T7" fmla="*/ 3 h 41"/>
                <a:gd name="T8" fmla="*/ 21 w 27"/>
                <a:gd name="T9" fmla="*/ 7 h 41"/>
                <a:gd name="T10" fmla="*/ 20 w 27"/>
                <a:gd name="T11" fmla="*/ 19 h 41"/>
                <a:gd name="T12" fmla="*/ 8 w 27"/>
                <a:gd name="T13" fmla="*/ 41 h 41"/>
                <a:gd name="T14" fmla="*/ 0 w 27"/>
                <a:gd name="T1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1">
                  <a:moveTo>
                    <a:pt x="0" y="36"/>
                  </a:moveTo>
                  <a:lnTo>
                    <a:pt x="3" y="10"/>
                  </a:lnTo>
                  <a:lnTo>
                    <a:pt x="10" y="0"/>
                  </a:lnTo>
                  <a:lnTo>
                    <a:pt x="27" y="3"/>
                  </a:lnTo>
                  <a:lnTo>
                    <a:pt x="21" y="7"/>
                  </a:lnTo>
                  <a:lnTo>
                    <a:pt x="20" y="19"/>
                  </a:lnTo>
                  <a:lnTo>
                    <a:pt x="8" y="41"/>
                  </a:ln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2016"/>
            <p:cNvSpPr>
              <a:spLocks noEditPoints="1"/>
            </p:cNvSpPr>
            <p:nvPr/>
          </p:nvSpPr>
          <p:spPr bwMode="gray">
            <a:xfrm>
              <a:off x="1409" y="2027"/>
              <a:ext cx="27" cy="43"/>
            </a:xfrm>
            <a:custGeom>
              <a:avLst/>
              <a:gdLst>
                <a:gd name="T0" fmla="*/ 10 w 27"/>
                <a:gd name="T1" fmla="*/ 1 h 43"/>
                <a:gd name="T2" fmla="*/ 26 w 27"/>
                <a:gd name="T3" fmla="*/ 4 h 43"/>
                <a:gd name="T4" fmla="*/ 21 w 27"/>
                <a:gd name="T5" fmla="*/ 8 h 43"/>
                <a:gd name="T6" fmla="*/ 20 w 27"/>
                <a:gd name="T7" fmla="*/ 20 h 43"/>
                <a:gd name="T8" fmla="*/ 8 w 27"/>
                <a:gd name="T9" fmla="*/ 42 h 43"/>
                <a:gd name="T10" fmla="*/ 0 w 27"/>
                <a:gd name="T11" fmla="*/ 37 h 43"/>
                <a:gd name="T12" fmla="*/ 3 w 27"/>
                <a:gd name="T13" fmla="*/ 11 h 43"/>
                <a:gd name="T14" fmla="*/ 10 w 27"/>
                <a:gd name="T15" fmla="*/ 1 h 43"/>
                <a:gd name="T16" fmla="*/ 10 w 27"/>
                <a:gd name="T17" fmla="*/ 0 h 43"/>
                <a:gd name="T18" fmla="*/ 10 w 27"/>
                <a:gd name="T19" fmla="*/ 1 h 43"/>
                <a:gd name="T20" fmla="*/ 3 w 27"/>
                <a:gd name="T21" fmla="*/ 11 h 43"/>
                <a:gd name="T22" fmla="*/ 2 w 27"/>
                <a:gd name="T23" fmla="*/ 11 h 43"/>
                <a:gd name="T24" fmla="*/ 2 w 27"/>
                <a:gd name="T25" fmla="*/ 11 h 43"/>
                <a:gd name="T26" fmla="*/ 0 w 27"/>
                <a:gd name="T27" fmla="*/ 37 h 43"/>
                <a:gd name="T28" fmla="*/ 0 w 27"/>
                <a:gd name="T29" fmla="*/ 37 h 43"/>
                <a:gd name="T30" fmla="*/ 0 w 27"/>
                <a:gd name="T31" fmla="*/ 37 h 43"/>
                <a:gd name="T32" fmla="*/ 8 w 27"/>
                <a:gd name="T33" fmla="*/ 42 h 43"/>
                <a:gd name="T34" fmla="*/ 8 w 27"/>
                <a:gd name="T35" fmla="*/ 43 h 43"/>
                <a:gd name="T36" fmla="*/ 9 w 27"/>
                <a:gd name="T37" fmla="*/ 42 h 43"/>
                <a:gd name="T38" fmla="*/ 20 w 27"/>
                <a:gd name="T39" fmla="*/ 20 h 43"/>
                <a:gd name="T40" fmla="*/ 20 w 27"/>
                <a:gd name="T41" fmla="*/ 20 h 43"/>
                <a:gd name="T42" fmla="*/ 20 w 27"/>
                <a:gd name="T43" fmla="*/ 20 h 43"/>
                <a:gd name="T44" fmla="*/ 21 w 27"/>
                <a:gd name="T45" fmla="*/ 8 h 43"/>
                <a:gd name="T46" fmla="*/ 27 w 27"/>
                <a:gd name="T47" fmla="*/ 5 h 43"/>
                <a:gd name="T48" fmla="*/ 27 w 27"/>
                <a:gd name="T49" fmla="*/ 4 h 43"/>
                <a:gd name="T50" fmla="*/ 26 w 27"/>
                <a:gd name="T51" fmla="*/ 4 h 43"/>
                <a:gd name="T52" fmla="*/ 10 w 27"/>
                <a:gd name="T53" fmla="*/ 1 h 43"/>
                <a:gd name="T54" fmla="*/ 10 w 27"/>
                <a:gd name="T55" fmla="*/ 0 h 43"/>
                <a:gd name="T56" fmla="*/ 10 w 27"/>
                <a:gd name="T5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43">
                  <a:moveTo>
                    <a:pt x="10" y="1"/>
                  </a:moveTo>
                  <a:lnTo>
                    <a:pt x="26" y="4"/>
                  </a:lnTo>
                  <a:lnTo>
                    <a:pt x="21" y="8"/>
                  </a:lnTo>
                  <a:lnTo>
                    <a:pt x="20" y="20"/>
                  </a:lnTo>
                  <a:lnTo>
                    <a:pt x="8" y="42"/>
                  </a:lnTo>
                  <a:lnTo>
                    <a:pt x="0" y="37"/>
                  </a:lnTo>
                  <a:lnTo>
                    <a:pt x="3" y="11"/>
                  </a:lnTo>
                  <a:lnTo>
                    <a:pt x="10" y="1"/>
                  </a:lnTo>
                  <a:close/>
                  <a:moveTo>
                    <a:pt x="10" y="0"/>
                  </a:moveTo>
                  <a:lnTo>
                    <a:pt x="10" y="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8" y="42"/>
                  </a:lnTo>
                  <a:lnTo>
                    <a:pt x="8" y="43"/>
                  </a:lnTo>
                  <a:lnTo>
                    <a:pt x="9" y="4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8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2017"/>
            <p:cNvSpPr>
              <a:spLocks noEditPoints="1"/>
            </p:cNvSpPr>
            <p:nvPr/>
          </p:nvSpPr>
          <p:spPr bwMode="gray">
            <a:xfrm>
              <a:off x="1409" y="2027"/>
              <a:ext cx="27" cy="43"/>
            </a:xfrm>
            <a:custGeom>
              <a:avLst/>
              <a:gdLst>
                <a:gd name="T0" fmla="*/ 10 w 27"/>
                <a:gd name="T1" fmla="*/ 1 h 43"/>
                <a:gd name="T2" fmla="*/ 26 w 27"/>
                <a:gd name="T3" fmla="*/ 4 h 43"/>
                <a:gd name="T4" fmla="*/ 21 w 27"/>
                <a:gd name="T5" fmla="*/ 8 h 43"/>
                <a:gd name="T6" fmla="*/ 20 w 27"/>
                <a:gd name="T7" fmla="*/ 20 h 43"/>
                <a:gd name="T8" fmla="*/ 8 w 27"/>
                <a:gd name="T9" fmla="*/ 42 h 43"/>
                <a:gd name="T10" fmla="*/ 0 w 27"/>
                <a:gd name="T11" fmla="*/ 37 h 43"/>
                <a:gd name="T12" fmla="*/ 3 w 27"/>
                <a:gd name="T13" fmla="*/ 11 h 43"/>
                <a:gd name="T14" fmla="*/ 10 w 27"/>
                <a:gd name="T15" fmla="*/ 1 h 43"/>
                <a:gd name="T16" fmla="*/ 10 w 27"/>
                <a:gd name="T17" fmla="*/ 0 h 43"/>
                <a:gd name="T18" fmla="*/ 10 w 27"/>
                <a:gd name="T19" fmla="*/ 1 h 43"/>
                <a:gd name="T20" fmla="*/ 3 w 27"/>
                <a:gd name="T21" fmla="*/ 11 h 43"/>
                <a:gd name="T22" fmla="*/ 2 w 27"/>
                <a:gd name="T23" fmla="*/ 11 h 43"/>
                <a:gd name="T24" fmla="*/ 2 w 27"/>
                <a:gd name="T25" fmla="*/ 11 h 43"/>
                <a:gd name="T26" fmla="*/ 0 w 27"/>
                <a:gd name="T27" fmla="*/ 37 h 43"/>
                <a:gd name="T28" fmla="*/ 0 w 27"/>
                <a:gd name="T29" fmla="*/ 37 h 43"/>
                <a:gd name="T30" fmla="*/ 0 w 27"/>
                <a:gd name="T31" fmla="*/ 37 h 43"/>
                <a:gd name="T32" fmla="*/ 8 w 27"/>
                <a:gd name="T33" fmla="*/ 42 h 43"/>
                <a:gd name="T34" fmla="*/ 8 w 27"/>
                <a:gd name="T35" fmla="*/ 43 h 43"/>
                <a:gd name="T36" fmla="*/ 9 w 27"/>
                <a:gd name="T37" fmla="*/ 42 h 43"/>
                <a:gd name="T38" fmla="*/ 20 w 27"/>
                <a:gd name="T39" fmla="*/ 20 h 43"/>
                <a:gd name="T40" fmla="*/ 20 w 27"/>
                <a:gd name="T41" fmla="*/ 20 h 43"/>
                <a:gd name="T42" fmla="*/ 20 w 27"/>
                <a:gd name="T43" fmla="*/ 20 h 43"/>
                <a:gd name="T44" fmla="*/ 21 w 27"/>
                <a:gd name="T45" fmla="*/ 8 h 43"/>
                <a:gd name="T46" fmla="*/ 27 w 27"/>
                <a:gd name="T47" fmla="*/ 5 h 43"/>
                <a:gd name="T48" fmla="*/ 27 w 27"/>
                <a:gd name="T49" fmla="*/ 4 h 43"/>
                <a:gd name="T50" fmla="*/ 26 w 27"/>
                <a:gd name="T51" fmla="*/ 4 h 43"/>
                <a:gd name="T52" fmla="*/ 10 w 27"/>
                <a:gd name="T53" fmla="*/ 1 h 43"/>
                <a:gd name="T54" fmla="*/ 10 w 27"/>
                <a:gd name="T55" fmla="*/ 0 h 43"/>
                <a:gd name="T56" fmla="*/ 10 w 27"/>
                <a:gd name="T5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43">
                  <a:moveTo>
                    <a:pt x="10" y="1"/>
                  </a:moveTo>
                  <a:lnTo>
                    <a:pt x="26" y="4"/>
                  </a:lnTo>
                  <a:lnTo>
                    <a:pt x="21" y="8"/>
                  </a:lnTo>
                  <a:lnTo>
                    <a:pt x="20" y="20"/>
                  </a:lnTo>
                  <a:lnTo>
                    <a:pt x="8" y="42"/>
                  </a:lnTo>
                  <a:lnTo>
                    <a:pt x="0" y="37"/>
                  </a:lnTo>
                  <a:lnTo>
                    <a:pt x="3" y="11"/>
                  </a:lnTo>
                  <a:lnTo>
                    <a:pt x="10" y="1"/>
                  </a:lnTo>
                  <a:moveTo>
                    <a:pt x="10" y="0"/>
                  </a:moveTo>
                  <a:lnTo>
                    <a:pt x="10" y="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8" y="42"/>
                  </a:lnTo>
                  <a:lnTo>
                    <a:pt x="8" y="43"/>
                  </a:lnTo>
                  <a:lnTo>
                    <a:pt x="9" y="4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8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2018"/>
            <p:cNvSpPr>
              <a:spLocks/>
            </p:cNvSpPr>
            <p:nvPr/>
          </p:nvSpPr>
          <p:spPr bwMode="gray">
            <a:xfrm>
              <a:off x="1953" y="2239"/>
              <a:ext cx="69" cy="65"/>
            </a:xfrm>
            <a:custGeom>
              <a:avLst/>
              <a:gdLst>
                <a:gd name="T0" fmla="*/ 15 w 69"/>
                <a:gd name="T1" fmla="*/ 64 h 65"/>
                <a:gd name="T2" fmla="*/ 16 w 69"/>
                <a:gd name="T3" fmla="*/ 49 h 65"/>
                <a:gd name="T4" fmla="*/ 1 w 69"/>
                <a:gd name="T5" fmla="*/ 41 h 65"/>
                <a:gd name="T6" fmla="*/ 0 w 69"/>
                <a:gd name="T7" fmla="*/ 28 h 65"/>
                <a:gd name="T8" fmla="*/ 11 w 69"/>
                <a:gd name="T9" fmla="*/ 17 h 65"/>
                <a:gd name="T10" fmla="*/ 12 w 69"/>
                <a:gd name="T11" fmla="*/ 3 h 65"/>
                <a:gd name="T12" fmla="*/ 22 w 69"/>
                <a:gd name="T13" fmla="*/ 0 h 65"/>
                <a:gd name="T14" fmla="*/ 60 w 69"/>
                <a:gd name="T15" fmla="*/ 0 h 65"/>
                <a:gd name="T16" fmla="*/ 69 w 69"/>
                <a:gd name="T17" fmla="*/ 4 h 65"/>
                <a:gd name="T18" fmla="*/ 69 w 69"/>
                <a:gd name="T19" fmla="*/ 10 h 65"/>
                <a:gd name="T20" fmla="*/ 65 w 69"/>
                <a:gd name="T21" fmla="*/ 14 h 65"/>
                <a:gd name="T22" fmla="*/ 60 w 69"/>
                <a:gd name="T23" fmla="*/ 29 h 65"/>
                <a:gd name="T24" fmla="*/ 67 w 69"/>
                <a:gd name="T25" fmla="*/ 47 h 65"/>
                <a:gd name="T26" fmla="*/ 60 w 69"/>
                <a:gd name="T27" fmla="*/ 61 h 65"/>
                <a:gd name="T28" fmla="*/ 43 w 69"/>
                <a:gd name="T29" fmla="*/ 62 h 65"/>
                <a:gd name="T30" fmla="*/ 39 w 69"/>
                <a:gd name="T31" fmla="*/ 59 h 65"/>
                <a:gd name="T32" fmla="*/ 35 w 69"/>
                <a:gd name="T33" fmla="*/ 58 h 65"/>
                <a:gd name="T34" fmla="*/ 31 w 69"/>
                <a:gd name="T35" fmla="*/ 65 h 65"/>
                <a:gd name="T36" fmla="*/ 15 w 69"/>
                <a:gd name="T37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65">
                  <a:moveTo>
                    <a:pt x="15" y="64"/>
                  </a:moveTo>
                  <a:lnTo>
                    <a:pt x="16" y="49"/>
                  </a:lnTo>
                  <a:lnTo>
                    <a:pt x="1" y="41"/>
                  </a:lnTo>
                  <a:lnTo>
                    <a:pt x="0" y="28"/>
                  </a:lnTo>
                  <a:lnTo>
                    <a:pt x="11" y="17"/>
                  </a:lnTo>
                  <a:lnTo>
                    <a:pt x="12" y="3"/>
                  </a:lnTo>
                  <a:lnTo>
                    <a:pt x="22" y="0"/>
                  </a:lnTo>
                  <a:lnTo>
                    <a:pt x="60" y="0"/>
                  </a:lnTo>
                  <a:lnTo>
                    <a:pt x="69" y="4"/>
                  </a:lnTo>
                  <a:lnTo>
                    <a:pt x="69" y="10"/>
                  </a:lnTo>
                  <a:lnTo>
                    <a:pt x="65" y="14"/>
                  </a:lnTo>
                  <a:lnTo>
                    <a:pt x="60" y="29"/>
                  </a:lnTo>
                  <a:lnTo>
                    <a:pt x="67" y="47"/>
                  </a:lnTo>
                  <a:lnTo>
                    <a:pt x="60" y="61"/>
                  </a:lnTo>
                  <a:lnTo>
                    <a:pt x="43" y="62"/>
                  </a:lnTo>
                  <a:lnTo>
                    <a:pt x="39" y="59"/>
                  </a:lnTo>
                  <a:lnTo>
                    <a:pt x="35" y="58"/>
                  </a:lnTo>
                  <a:lnTo>
                    <a:pt x="31" y="65"/>
                  </a:lnTo>
                  <a:lnTo>
                    <a:pt x="15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2019"/>
            <p:cNvSpPr>
              <a:spLocks noEditPoints="1"/>
            </p:cNvSpPr>
            <p:nvPr/>
          </p:nvSpPr>
          <p:spPr bwMode="gray">
            <a:xfrm>
              <a:off x="1953" y="2239"/>
              <a:ext cx="69" cy="65"/>
            </a:xfrm>
            <a:custGeom>
              <a:avLst/>
              <a:gdLst>
                <a:gd name="T0" fmla="*/ 22 w 69"/>
                <a:gd name="T1" fmla="*/ 0 h 65"/>
                <a:gd name="T2" fmla="*/ 60 w 69"/>
                <a:gd name="T3" fmla="*/ 1 h 65"/>
                <a:gd name="T4" fmla="*/ 69 w 69"/>
                <a:gd name="T5" fmla="*/ 5 h 65"/>
                <a:gd name="T6" fmla="*/ 69 w 69"/>
                <a:gd name="T7" fmla="*/ 10 h 65"/>
                <a:gd name="T8" fmla="*/ 65 w 69"/>
                <a:gd name="T9" fmla="*/ 14 h 65"/>
                <a:gd name="T10" fmla="*/ 59 w 69"/>
                <a:gd name="T11" fmla="*/ 29 h 65"/>
                <a:gd name="T12" fmla="*/ 67 w 69"/>
                <a:gd name="T13" fmla="*/ 47 h 65"/>
                <a:gd name="T14" fmla="*/ 60 w 69"/>
                <a:gd name="T15" fmla="*/ 61 h 65"/>
                <a:gd name="T16" fmla="*/ 43 w 69"/>
                <a:gd name="T17" fmla="*/ 62 h 65"/>
                <a:gd name="T18" fmla="*/ 39 w 69"/>
                <a:gd name="T19" fmla="*/ 59 h 65"/>
                <a:gd name="T20" fmla="*/ 35 w 69"/>
                <a:gd name="T21" fmla="*/ 58 h 65"/>
                <a:gd name="T22" fmla="*/ 31 w 69"/>
                <a:gd name="T23" fmla="*/ 64 h 65"/>
                <a:gd name="T24" fmla="*/ 15 w 69"/>
                <a:gd name="T25" fmla="*/ 64 h 65"/>
                <a:gd name="T26" fmla="*/ 16 w 69"/>
                <a:gd name="T27" fmla="*/ 48 h 65"/>
                <a:gd name="T28" fmla="*/ 1 w 69"/>
                <a:gd name="T29" fmla="*/ 41 h 65"/>
                <a:gd name="T30" fmla="*/ 0 w 69"/>
                <a:gd name="T31" fmla="*/ 28 h 65"/>
                <a:gd name="T32" fmla="*/ 11 w 69"/>
                <a:gd name="T33" fmla="*/ 17 h 65"/>
                <a:gd name="T34" fmla="*/ 13 w 69"/>
                <a:gd name="T35" fmla="*/ 3 h 65"/>
                <a:gd name="T36" fmla="*/ 22 w 69"/>
                <a:gd name="T37" fmla="*/ 0 h 65"/>
                <a:gd name="T38" fmla="*/ 22 w 69"/>
                <a:gd name="T39" fmla="*/ 0 h 65"/>
                <a:gd name="T40" fmla="*/ 22 w 69"/>
                <a:gd name="T41" fmla="*/ 0 h 65"/>
                <a:gd name="T42" fmla="*/ 12 w 69"/>
                <a:gd name="T43" fmla="*/ 3 h 65"/>
                <a:gd name="T44" fmla="*/ 12 w 69"/>
                <a:gd name="T45" fmla="*/ 3 h 65"/>
                <a:gd name="T46" fmla="*/ 12 w 69"/>
                <a:gd name="T47" fmla="*/ 3 h 65"/>
                <a:gd name="T48" fmla="*/ 11 w 69"/>
                <a:gd name="T49" fmla="*/ 17 h 65"/>
                <a:gd name="T50" fmla="*/ 0 w 69"/>
                <a:gd name="T51" fmla="*/ 28 h 65"/>
                <a:gd name="T52" fmla="*/ 0 w 69"/>
                <a:gd name="T53" fmla="*/ 28 h 65"/>
                <a:gd name="T54" fmla="*/ 0 w 69"/>
                <a:gd name="T55" fmla="*/ 28 h 65"/>
                <a:gd name="T56" fmla="*/ 0 w 69"/>
                <a:gd name="T57" fmla="*/ 41 h 65"/>
                <a:gd name="T58" fmla="*/ 0 w 69"/>
                <a:gd name="T59" fmla="*/ 42 h 65"/>
                <a:gd name="T60" fmla="*/ 1 w 69"/>
                <a:gd name="T61" fmla="*/ 42 h 65"/>
                <a:gd name="T62" fmla="*/ 15 w 69"/>
                <a:gd name="T63" fmla="*/ 49 h 65"/>
                <a:gd name="T64" fmla="*/ 15 w 69"/>
                <a:gd name="T65" fmla="*/ 64 h 65"/>
                <a:gd name="T66" fmla="*/ 15 w 69"/>
                <a:gd name="T67" fmla="*/ 64 h 65"/>
                <a:gd name="T68" fmla="*/ 15 w 69"/>
                <a:gd name="T69" fmla="*/ 64 h 65"/>
                <a:gd name="T70" fmla="*/ 31 w 69"/>
                <a:gd name="T71" fmla="*/ 65 h 65"/>
                <a:gd name="T72" fmla="*/ 31 w 69"/>
                <a:gd name="T73" fmla="*/ 65 h 65"/>
                <a:gd name="T74" fmla="*/ 31 w 69"/>
                <a:gd name="T75" fmla="*/ 65 h 65"/>
                <a:gd name="T76" fmla="*/ 35 w 69"/>
                <a:gd name="T77" fmla="*/ 59 h 65"/>
                <a:gd name="T78" fmla="*/ 39 w 69"/>
                <a:gd name="T79" fmla="*/ 59 h 65"/>
                <a:gd name="T80" fmla="*/ 43 w 69"/>
                <a:gd name="T81" fmla="*/ 62 h 65"/>
                <a:gd name="T82" fmla="*/ 43 w 69"/>
                <a:gd name="T83" fmla="*/ 62 h 65"/>
                <a:gd name="T84" fmla="*/ 43 w 69"/>
                <a:gd name="T85" fmla="*/ 62 h 65"/>
                <a:gd name="T86" fmla="*/ 60 w 69"/>
                <a:gd name="T87" fmla="*/ 61 h 65"/>
                <a:gd name="T88" fmla="*/ 61 w 69"/>
                <a:gd name="T89" fmla="*/ 61 h 65"/>
                <a:gd name="T90" fmla="*/ 61 w 69"/>
                <a:gd name="T91" fmla="*/ 61 h 65"/>
                <a:gd name="T92" fmla="*/ 67 w 69"/>
                <a:gd name="T93" fmla="*/ 48 h 65"/>
                <a:gd name="T94" fmla="*/ 67 w 69"/>
                <a:gd name="T95" fmla="*/ 48 h 65"/>
                <a:gd name="T96" fmla="*/ 67 w 69"/>
                <a:gd name="T97" fmla="*/ 47 h 65"/>
                <a:gd name="T98" fmla="*/ 60 w 69"/>
                <a:gd name="T99" fmla="*/ 29 h 65"/>
                <a:gd name="T100" fmla="*/ 65 w 69"/>
                <a:gd name="T101" fmla="*/ 14 h 65"/>
                <a:gd name="T102" fmla="*/ 69 w 69"/>
                <a:gd name="T103" fmla="*/ 11 h 65"/>
                <a:gd name="T104" fmla="*/ 69 w 69"/>
                <a:gd name="T105" fmla="*/ 11 h 65"/>
                <a:gd name="T106" fmla="*/ 69 w 69"/>
                <a:gd name="T107" fmla="*/ 10 h 65"/>
                <a:gd name="T108" fmla="*/ 69 w 69"/>
                <a:gd name="T109" fmla="*/ 5 h 65"/>
                <a:gd name="T110" fmla="*/ 69 w 69"/>
                <a:gd name="T111" fmla="*/ 4 h 65"/>
                <a:gd name="T112" fmla="*/ 69 w 69"/>
                <a:gd name="T113" fmla="*/ 4 h 65"/>
                <a:gd name="T114" fmla="*/ 60 w 69"/>
                <a:gd name="T115" fmla="*/ 0 h 65"/>
                <a:gd name="T116" fmla="*/ 60 w 69"/>
                <a:gd name="T117" fmla="*/ 0 h 65"/>
                <a:gd name="T118" fmla="*/ 60 w 69"/>
                <a:gd name="T119" fmla="*/ 0 h 65"/>
                <a:gd name="T120" fmla="*/ 22 w 69"/>
                <a:gd name="T121" fmla="*/ 0 h 65"/>
                <a:gd name="T122" fmla="*/ 22 w 69"/>
                <a:gd name="T123" fmla="*/ 0 h 65"/>
                <a:gd name="T124" fmla="*/ 22 w 69"/>
                <a:gd name="T12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" h="65">
                  <a:moveTo>
                    <a:pt x="22" y="0"/>
                  </a:moveTo>
                  <a:lnTo>
                    <a:pt x="60" y="1"/>
                  </a:lnTo>
                  <a:lnTo>
                    <a:pt x="69" y="5"/>
                  </a:lnTo>
                  <a:lnTo>
                    <a:pt x="69" y="10"/>
                  </a:lnTo>
                  <a:lnTo>
                    <a:pt x="65" y="14"/>
                  </a:lnTo>
                  <a:lnTo>
                    <a:pt x="59" y="29"/>
                  </a:lnTo>
                  <a:lnTo>
                    <a:pt x="67" y="47"/>
                  </a:lnTo>
                  <a:lnTo>
                    <a:pt x="60" y="61"/>
                  </a:lnTo>
                  <a:lnTo>
                    <a:pt x="43" y="62"/>
                  </a:lnTo>
                  <a:lnTo>
                    <a:pt x="39" y="59"/>
                  </a:lnTo>
                  <a:lnTo>
                    <a:pt x="35" y="58"/>
                  </a:lnTo>
                  <a:lnTo>
                    <a:pt x="31" y="64"/>
                  </a:lnTo>
                  <a:lnTo>
                    <a:pt x="15" y="64"/>
                  </a:lnTo>
                  <a:lnTo>
                    <a:pt x="16" y="48"/>
                  </a:lnTo>
                  <a:lnTo>
                    <a:pt x="1" y="41"/>
                  </a:lnTo>
                  <a:lnTo>
                    <a:pt x="0" y="28"/>
                  </a:lnTo>
                  <a:lnTo>
                    <a:pt x="11" y="17"/>
                  </a:lnTo>
                  <a:lnTo>
                    <a:pt x="13" y="3"/>
                  </a:lnTo>
                  <a:lnTo>
                    <a:pt x="22" y="0"/>
                  </a:lnTo>
                  <a:close/>
                  <a:moveTo>
                    <a:pt x="22" y="0"/>
                  </a:moveTo>
                  <a:lnTo>
                    <a:pt x="2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5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5" y="59"/>
                  </a:lnTo>
                  <a:lnTo>
                    <a:pt x="39" y="59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7"/>
                  </a:lnTo>
                  <a:lnTo>
                    <a:pt x="60" y="29"/>
                  </a:lnTo>
                  <a:lnTo>
                    <a:pt x="65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0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2020"/>
            <p:cNvSpPr>
              <a:spLocks noEditPoints="1"/>
            </p:cNvSpPr>
            <p:nvPr/>
          </p:nvSpPr>
          <p:spPr bwMode="gray">
            <a:xfrm>
              <a:off x="1953" y="2239"/>
              <a:ext cx="69" cy="65"/>
            </a:xfrm>
            <a:custGeom>
              <a:avLst/>
              <a:gdLst>
                <a:gd name="T0" fmla="*/ 22 w 69"/>
                <a:gd name="T1" fmla="*/ 0 h 65"/>
                <a:gd name="T2" fmla="*/ 60 w 69"/>
                <a:gd name="T3" fmla="*/ 1 h 65"/>
                <a:gd name="T4" fmla="*/ 69 w 69"/>
                <a:gd name="T5" fmla="*/ 5 h 65"/>
                <a:gd name="T6" fmla="*/ 69 w 69"/>
                <a:gd name="T7" fmla="*/ 10 h 65"/>
                <a:gd name="T8" fmla="*/ 65 w 69"/>
                <a:gd name="T9" fmla="*/ 14 h 65"/>
                <a:gd name="T10" fmla="*/ 59 w 69"/>
                <a:gd name="T11" fmla="*/ 29 h 65"/>
                <a:gd name="T12" fmla="*/ 67 w 69"/>
                <a:gd name="T13" fmla="*/ 47 h 65"/>
                <a:gd name="T14" fmla="*/ 60 w 69"/>
                <a:gd name="T15" fmla="*/ 61 h 65"/>
                <a:gd name="T16" fmla="*/ 43 w 69"/>
                <a:gd name="T17" fmla="*/ 62 h 65"/>
                <a:gd name="T18" fmla="*/ 39 w 69"/>
                <a:gd name="T19" fmla="*/ 59 h 65"/>
                <a:gd name="T20" fmla="*/ 35 w 69"/>
                <a:gd name="T21" fmla="*/ 58 h 65"/>
                <a:gd name="T22" fmla="*/ 31 w 69"/>
                <a:gd name="T23" fmla="*/ 64 h 65"/>
                <a:gd name="T24" fmla="*/ 15 w 69"/>
                <a:gd name="T25" fmla="*/ 64 h 65"/>
                <a:gd name="T26" fmla="*/ 16 w 69"/>
                <a:gd name="T27" fmla="*/ 48 h 65"/>
                <a:gd name="T28" fmla="*/ 1 w 69"/>
                <a:gd name="T29" fmla="*/ 41 h 65"/>
                <a:gd name="T30" fmla="*/ 0 w 69"/>
                <a:gd name="T31" fmla="*/ 28 h 65"/>
                <a:gd name="T32" fmla="*/ 11 w 69"/>
                <a:gd name="T33" fmla="*/ 17 h 65"/>
                <a:gd name="T34" fmla="*/ 13 w 69"/>
                <a:gd name="T35" fmla="*/ 3 h 65"/>
                <a:gd name="T36" fmla="*/ 22 w 69"/>
                <a:gd name="T37" fmla="*/ 0 h 65"/>
                <a:gd name="T38" fmla="*/ 22 w 69"/>
                <a:gd name="T39" fmla="*/ 0 h 65"/>
                <a:gd name="T40" fmla="*/ 22 w 69"/>
                <a:gd name="T41" fmla="*/ 0 h 65"/>
                <a:gd name="T42" fmla="*/ 12 w 69"/>
                <a:gd name="T43" fmla="*/ 3 h 65"/>
                <a:gd name="T44" fmla="*/ 12 w 69"/>
                <a:gd name="T45" fmla="*/ 3 h 65"/>
                <a:gd name="T46" fmla="*/ 12 w 69"/>
                <a:gd name="T47" fmla="*/ 3 h 65"/>
                <a:gd name="T48" fmla="*/ 11 w 69"/>
                <a:gd name="T49" fmla="*/ 17 h 65"/>
                <a:gd name="T50" fmla="*/ 0 w 69"/>
                <a:gd name="T51" fmla="*/ 28 h 65"/>
                <a:gd name="T52" fmla="*/ 0 w 69"/>
                <a:gd name="T53" fmla="*/ 28 h 65"/>
                <a:gd name="T54" fmla="*/ 0 w 69"/>
                <a:gd name="T55" fmla="*/ 28 h 65"/>
                <a:gd name="T56" fmla="*/ 0 w 69"/>
                <a:gd name="T57" fmla="*/ 41 h 65"/>
                <a:gd name="T58" fmla="*/ 0 w 69"/>
                <a:gd name="T59" fmla="*/ 42 h 65"/>
                <a:gd name="T60" fmla="*/ 1 w 69"/>
                <a:gd name="T61" fmla="*/ 42 h 65"/>
                <a:gd name="T62" fmla="*/ 15 w 69"/>
                <a:gd name="T63" fmla="*/ 49 h 65"/>
                <a:gd name="T64" fmla="*/ 15 w 69"/>
                <a:gd name="T65" fmla="*/ 64 h 65"/>
                <a:gd name="T66" fmla="*/ 15 w 69"/>
                <a:gd name="T67" fmla="*/ 64 h 65"/>
                <a:gd name="T68" fmla="*/ 15 w 69"/>
                <a:gd name="T69" fmla="*/ 64 h 65"/>
                <a:gd name="T70" fmla="*/ 31 w 69"/>
                <a:gd name="T71" fmla="*/ 65 h 65"/>
                <a:gd name="T72" fmla="*/ 31 w 69"/>
                <a:gd name="T73" fmla="*/ 65 h 65"/>
                <a:gd name="T74" fmla="*/ 31 w 69"/>
                <a:gd name="T75" fmla="*/ 65 h 65"/>
                <a:gd name="T76" fmla="*/ 35 w 69"/>
                <a:gd name="T77" fmla="*/ 59 h 65"/>
                <a:gd name="T78" fmla="*/ 39 w 69"/>
                <a:gd name="T79" fmla="*/ 59 h 65"/>
                <a:gd name="T80" fmla="*/ 43 w 69"/>
                <a:gd name="T81" fmla="*/ 62 h 65"/>
                <a:gd name="T82" fmla="*/ 43 w 69"/>
                <a:gd name="T83" fmla="*/ 62 h 65"/>
                <a:gd name="T84" fmla="*/ 43 w 69"/>
                <a:gd name="T85" fmla="*/ 62 h 65"/>
                <a:gd name="T86" fmla="*/ 60 w 69"/>
                <a:gd name="T87" fmla="*/ 61 h 65"/>
                <a:gd name="T88" fmla="*/ 61 w 69"/>
                <a:gd name="T89" fmla="*/ 61 h 65"/>
                <a:gd name="T90" fmla="*/ 61 w 69"/>
                <a:gd name="T91" fmla="*/ 61 h 65"/>
                <a:gd name="T92" fmla="*/ 67 w 69"/>
                <a:gd name="T93" fmla="*/ 48 h 65"/>
                <a:gd name="T94" fmla="*/ 67 w 69"/>
                <a:gd name="T95" fmla="*/ 48 h 65"/>
                <a:gd name="T96" fmla="*/ 67 w 69"/>
                <a:gd name="T97" fmla="*/ 47 h 65"/>
                <a:gd name="T98" fmla="*/ 60 w 69"/>
                <a:gd name="T99" fmla="*/ 29 h 65"/>
                <a:gd name="T100" fmla="*/ 65 w 69"/>
                <a:gd name="T101" fmla="*/ 14 h 65"/>
                <a:gd name="T102" fmla="*/ 69 w 69"/>
                <a:gd name="T103" fmla="*/ 11 h 65"/>
                <a:gd name="T104" fmla="*/ 69 w 69"/>
                <a:gd name="T105" fmla="*/ 11 h 65"/>
                <a:gd name="T106" fmla="*/ 69 w 69"/>
                <a:gd name="T107" fmla="*/ 10 h 65"/>
                <a:gd name="T108" fmla="*/ 69 w 69"/>
                <a:gd name="T109" fmla="*/ 5 h 65"/>
                <a:gd name="T110" fmla="*/ 69 w 69"/>
                <a:gd name="T111" fmla="*/ 4 h 65"/>
                <a:gd name="T112" fmla="*/ 69 w 69"/>
                <a:gd name="T113" fmla="*/ 4 h 65"/>
                <a:gd name="T114" fmla="*/ 60 w 69"/>
                <a:gd name="T115" fmla="*/ 0 h 65"/>
                <a:gd name="T116" fmla="*/ 60 w 69"/>
                <a:gd name="T117" fmla="*/ 0 h 65"/>
                <a:gd name="T118" fmla="*/ 60 w 69"/>
                <a:gd name="T119" fmla="*/ 0 h 65"/>
                <a:gd name="T120" fmla="*/ 22 w 69"/>
                <a:gd name="T121" fmla="*/ 0 h 65"/>
                <a:gd name="T122" fmla="*/ 22 w 69"/>
                <a:gd name="T123" fmla="*/ 0 h 65"/>
                <a:gd name="T124" fmla="*/ 22 w 69"/>
                <a:gd name="T12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" h="65">
                  <a:moveTo>
                    <a:pt x="22" y="0"/>
                  </a:moveTo>
                  <a:lnTo>
                    <a:pt x="60" y="1"/>
                  </a:lnTo>
                  <a:lnTo>
                    <a:pt x="69" y="5"/>
                  </a:lnTo>
                  <a:lnTo>
                    <a:pt x="69" y="10"/>
                  </a:lnTo>
                  <a:lnTo>
                    <a:pt x="65" y="14"/>
                  </a:lnTo>
                  <a:lnTo>
                    <a:pt x="59" y="29"/>
                  </a:lnTo>
                  <a:lnTo>
                    <a:pt x="67" y="47"/>
                  </a:lnTo>
                  <a:lnTo>
                    <a:pt x="60" y="61"/>
                  </a:lnTo>
                  <a:lnTo>
                    <a:pt x="43" y="62"/>
                  </a:lnTo>
                  <a:lnTo>
                    <a:pt x="39" y="59"/>
                  </a:lnTo>
                  <a:lnTo>
                    <a:pt x="35" y="58"/>
                  </a:lnTo>
                  <a:lnTo>
                    <a:pt x="31" y="64"/>
                  </a:lnTo>
                  <a:lnTo>
                    <a:pt x="15" y="64"/>
                  </a:lnTo>
                  <a:lnTo>
                    <a:pt x="16" y="48"/>
                  </a:lnTo>
                  <a:lnTo>
                    <a:pt x="1" y="41"/>
                  </a:lnTo>
                  <a:lnTo>
                    <a:pt x="0" y="28"/>
                  </a:lnTo>
                  <a:lnTo>
                    <a:pt x="11" y="17"/>
                  </a:lnTo>
                  <a:lnTo>
                    <a:pt x="13" y="3"/>
                  </a:lnTo>
                  <a:lnTo>
                    <a:pt x="22" y="0"/>
                  </a:lnTo>
                  <a:moveTo>
                    <a:pt x="22" y="0"/>
                  </a:moveTo>
                  <a:lnTo>
                    <a:pt x="2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5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5" y="59"/>
                  </a:lnTo>
                  <a:lnTo>
                    <a:pt x="39" y="59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7"/>
                  </a:lnTo>
                  <a:lnTo>
                    <a:pt x="60" y="29"/>
                  </a:lnTo>
                  <a:lnTo>
                    <a:pt x="65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0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021"/>
            <p:cNvSpPr>
              <a:spLocks/>
            </p:cNvSpPr>
            <p:nvPr/>
          </p:nvSpPr>
          <p:spPr bwMode="gray">
            <a:xfrm>
              <a:off x="2012" y="2243"/>
              <a:ext cx="52" cy="62"/>
            </a:xfrm>
            <a:custGeom>
              <a:avLst/>
              <a:gdLst>
                <a:gd name="T0" fmla="*/ 10 w 52"/>
                <a:gd name="T1" fmla="*/ 60 h 62"/>
                <a:gd name="T2" fmla="*/ 1 w 52"/>
                <a:gd name="T3" fmla="*/ 57 h 62"/>
                <a:gd name="T4" fmla="*/ 8 w 52"/>
                <a:gd name="T5" fmla="*/ 43 h 62"/>
                <a:gd name="T6" fmla="*/ 0 w 52"/>
                <a:gd name="T7" fmla="*/ 25 h 62"/>
                <a:gd name="T8" fmla="*/ 6 w 52"/>
                <a:gd name="T9" fmla="*/ 10 h 62"/>
                <a:gd name="T10" fmla="*/ 10 w 52"/>
                <a:gd name="T11" fmla="*/ 6 h 62"/>
                <a:gd name="T12" fmla="*/ 10 w 52"/>
                <a:gd name="T13" fmla="*/ 0 h 62"/>
                <a:gd name="T14" fmla="*/ 25 w 52"/>
                <a:gd name="T15" fmla="*/ 3 h 62"/>
                <a:gd name="T16" fmla="*/ 32 w 52"/>
                <a:gd name="T17" fmla="*/ 5 h 62"/>
                <a:gd name="T18" fmla="*/ 52 w 52"/>
                <a:gd name="T19" fmla="*/ 22 h 62"/>
                <a:gd name="T20" fmla="*/ 49 w 52"/>
                <a:gd name="T21" fmla="*/ 36 h 62"/>
                <a:gd name="T22" fmla="*/ 40 w 52"/>
                <a:gd name="T23" fmla="*/ 52 h 62"/>
                <a:gd name="T24" fmla="*/ 32 w 52"/>
                <a:gd name="T25" fmla="*/ 62 h 62"/>
                <a:gd name="T26" fmla="*/ 10 w 52"/>
                <a:gd name="T27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62">
                  <a:moveTo>
                    <a:pt x="10" y="60"/>
                  </a:moveTo>
                  <a:lnTo>
                    <a:pt x="1" y="57"/>
                  </a:lnTo>
                  <a:lnTo>
                    <a:pt x="8" y="43"/>
                  </a:lnTo>
                  <a:lnTo>
                    <a:pt x="0" y="2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25" y="3"/>
                  </a:lnTo>
                  <a:lnTo>
                    <a:pt x="32" y="5"/>
                  </a:lnTo>
                  <a:lnTo>
                    <a:pt x="52" y="22"/>
                  </a:lnTo>
                  <a:lnTo>
                    <a:pt x="49" y="36"/>
                  </a:lnTo>
                  <a:lnTo>
                    <a:pt x="40" y="52"/>
                  </a:lnTo>
                  <a:lnTo>
                    <a:pt x="32" y="62"/>
                  </a:lnTo>
                  <a:lnTo>
                    <a:pt x="1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2022"/>
            <p:cNvSpPr>
              <a:spLocks noEditPoints="1"/>
            </p:cNvSpPr>
            <p:nvPr/>
          </p:nvSpPr>
          <p:spPr bwMode="gray">
            <a:xfrm>
              <a:off x="2012" y="2243"/>
              <a:ext cx="53" cy="63"/>
            </a:xfrm>
            <a:custGeom>
              <a:avLst/>
              <a:gdLst>
                <a:gd name="T0" fmla="*/ 10 w 53"/>
                <a:gd name="T1" fmla="*/ 1 h 63"/>
                <a:gd name="T2" fmla="*/ 25 w 53"/>
                <a:gd name="T3" fmla="*/ 3 h 63"/>
                <a:gd name="T4" fmla="*/ 32 w 53"/>
                <a:gd name="T5" fmla="*/ 5 h 63"/>
                <a:gd name="T6" fmla="*/ 52 w 53"/>
                <a:gd name="T7" fmla="*/ 22 h 63"/>
                <a:gd name="T8" fmla="*/ 48 w 53"/>
                <a:gd name="T9" fmla="*/ 36 h 63"/>
                <a:gd name="T10" fmla="*/ 40 w 53"/>
                <a:gd name="T11" fmla="*/ 52 h 63"/>
                <a:gd name="T12" fmla="*/ 31 w 53"/>
                <a:gd name="T13" fmla="*/ 62 h 63"/>
                <a:gd name="T14" fmla="*/ 10 w 53"/>
                <a:gd name="T15" fmla="*/ 59 h 63"/>
                <a:gd name="T16" fmla="*/ 1 w 53"/>
                <a:gd name="T17" fmla="*/ 57 h 63"/>
                <a:gd name="T18" fmla="*/ 8 w 53"/>
                <a:gd name="T19" fmla="*/ 43 h 63"/>
                <a:gd name="T20" fmla="*/ 0 w 53"/>
                <a:gd name="T21" fmla="*/ 25 h 63"/>
                <a:gd name="T22" fmla="*/ 6 w 53"/>
                <a:gd name="T23" fmla="*/ 10 h 63"/>
                <a:gd name="T24" fmla="*/ 10 w 53"/>
                <a:gd name="T25" fmla="*/ 6 h 63"/>
                <a:gd name="T26" fmla="*/ 10 w 53"/>
                <a:gd name="T27" fmla="*/ 1 h 63"/>
                <a:gd name="T28" fmla="*/ 9 w 53"/>
                <a:gd name="T29" fmla="*/ 0 h 63"/>
                <a:gd name="T30" fmla="*/ 9 w 53"/>
                <a:gd name="T31" fmla="*/ 1 h 63"/>
                <a:gd name="T32" fmla="*/ 9 w 53"/>
                <a:gd name="T33" fmla="*/ 6 h 63"/>
                <a:gd name="T34" fmla="*/ 6 w 53"/>
                <a:gd name="T35" fmla="*/ 10 h 63"/>
                <a:gd name="T36" fmla="*/ 6 w 53"/>
                <a:gd name="T37" fmla="*/ 10 h 63"/>
                <a:gd name="T38" fmla="*/ 6 w 53"/>
                <a:gd name="T39" fmla="*/ 10 h 63"/>
                <a:gd name="T40" fmla="*/ 0 w 53"/>
                <a:gd name="T41" fmla="*/ 25 h 63"/>
                <a:gd name="T42" fmla="*/ 0 w 53"/>
                <a:gd name="T43" fmla="*/ 25 h 63"/>
                <a:gd name="T44" fmla="*/ 0 w 53"/>
                <a:gd name="T45" fmla="*/ 25 h 63"/>
                <a:gd name="T46" fmla="*/ 7 w 53"/>
                <a:gd name="T47" fmla="*/ 43 h 63"/>
                <a:gd name="T48" fmla="*/ 1 w 53"/>
                <a:gd name="T49" fmla="*/ 57 h 63"/>
                <a:gd name="T50" fmla="*/ 1 w 53"/>
                <a:gd name="T51" fmla="*/ 57 h 63"/>
                <a:gd name="T52" fmla="*/ 1 w 53"/>
                <a:gd name="T53" fmla="*/ 57 h 63"/>
                <a:gd name="T54" fmla="*/ 10 w 53"/>
                <a:gd name="T55" fmla="*/ 60 h 63"/>
                <a:gd name="T56" fmla="*/ 31 w 53"/>
                <a:gd name="T57" fmla="*/ 62 h 63"/>
                <a:gd name="T58" fmla="*/ 32 w 53"/>
                <a:gd name="T59" fmla="*/ 63 h 63"/>
                <a:gd name="T60" fmla="*/ 32 w 53"/>
                <a:gd name="T61" fmla="*/ 62 h 63"/>
                <a:gd name="T62" fmla="*/ 40 w 53"/>
                <a:gd name="T63" fmla="*/ 53 h 63"/>
                <a:gd name="T64" fmla="*/ 40 w 53"/>
                <a:gd name="T65" fmla="*/ 53 h 63"/>
                <a:gd name="T66" fmla="*/ 40 w 53"/>
                <a:gd name="T67" fmla="*/ 53 h 63"/>
                <a:gd name="T68" fmla="*/ 49 w 53"/>
                <a:gd name="T69" fmla="*/ 36 h 63"/>
                <a:gd name="T70" fmla="*/ 49 w 53"/>
                <a:gd name="T71" fmla="*/ 36 h 63"/>
                <a:gd name="T72" fmla="*/ 49 w 53"/>
                <a:gd name="T73" fmla="*/ 36 h 63"/>
                <a:gd name="T74" fmla="*/ 53 w 53"/>
                <a:gd name="T75" fmla="*/ 22 h 63"/>
                <a:gd name="T76" fmla="*/ 53 w 53"/>
                <a:gd name="T77" fmla="*/ 22 h 63"/>
                <a:gd name="T78" fmla="*/ 52 w 53"/>
                <a:gd name="T79" fmla="*/ 21 h 63"/>
                <a:gd name="T80" fmla="*/ 33 w 53"/>
                <a:gd name="T81" fmla="*/ 5 h 63"/>
                <a:gd name="T82" fmla="*/ 33 w 53"/>
                <a:gd name="T83" fmla="*/ 5 h 63"/>
                <a:gd name="T84" fmla="*/ 32 w 53"/>
                <a:gd name="T85" fmla="*/ 5 h 63"/>
                <a:gd name="T86" fmla="*/ 25 w 53"/>
                <a:gd name="T87" fmla="*/ 3 h 63"/>
                <a:gd name="T88" fmla="*/ 25 w 53"/>
                <a:gd name="T89" fmla="*/ 3 h 63"/>
                <a:gd name="T90" fmla="*/ 25 w 53"/>
                <a:gd name="T91" fmla="*/ 3 h 63"/>
                <a:gd name="T92" fmla="*/ 10 w 53"/>
                <a:gd name="T93" fmla="*/ 0 h 63"/>
                <a:gd name="T94" fmla="*/ 9 w 53"/>
                <a:gd name="T95" fmla="*/ 0 h 63"/>
                <a:gd name="T96" fmla="*/ 9 w 53"/>
                <a:gd name="T9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3" h="63">
                  <a:moveTo>
                    <a:pt x="10" y="1"/>
                  </a:moveTo>
                  <a:lnTo>
                    <a:pt x="25" y="3"/>
                  </a:lnTo>
                  <a:lnTo>
                    <a:pt x="32" y="5"/>
                  </a:lnTo>
                  <a:lnTo>
                    <a:pt x="52" y="22"/>
                  </a:lnTo>
                  <a:lnTo>
                    <a:pt x="48" y="36"/>
                  </a:lnTo>
                  <a:lnTo>
                    <a:pt x="40" y="52"/>
                  </a:lnTo>
                  <a:lnTo>
                    <a:pt x="31" y="62"/>
                  </a:lnTo>
                  <a:lnTo>
                    <a:pt x="10" y="59"/>
                  </a:lnTo>
                  <a:lnTo>
                    <a:pt x="1" y="57"/>
                  </a:lnTo>
                  <a:lnTo>
                    <a:pt x="8" y="43"/>
                  </a:lnTo>
                  <a:lnTo>
                    <a:pt x="0" y="2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0" y="1"/>
                  </a:lnTo>
                  <a:close/>
                  <a:moveTo>
                    <a:pt x="9" y="0"/>
                  </a:moveTo>
                  <a:lnTo>
                    <a:pt x="9" y="1"/>
                  </a:lnTo>
                  <a:lnTo>
                    <a:pt x="9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7" y="43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0" y="60"/>
                  </a:lnTo>
                  <a:lnTo>
                    <a:pt x="31" y="62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2" y="21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2023"/>
            <p:cNvSpPr>
              <a:spLocks noEditPoints="1"/>
            </p:cNvSpPr>
            <p:nvPr/>
          </p:nvSpPr>
          <p:spPr bwMode="gray">
            <a:xfrm>
              <a:off x="2012" y="2243"/>
              <a:ext cx="53" cy="63"/>
            </a:xfrm>
            <a:custGeom>
              <a:avLst/>
              <a:gdLst>
                <a:gd name="T0" fmla="*/ 10 w 53"/>
                <a:gd name="T1" fmla="*/ 1 h 63"/>
                <a:gd name="T2" fmla="*/ 25 w 53"/>
                <a:gd name="T3" fmla="*/ 3 h 63"/>
                <a:gd name="T4" fmla="*/ 32 w 53"/>
                <a:gd name="T5" fmla="*/ 5 h 63"/>
                <a:gd name="T6" fmla="*/ 52 w 53"/>
                <a:gd name="T7" fmla="*/ 22 h 63"/>
                <a:gd name="T8" fmla="*/ 48 w 53"/>
                <a:gd name="T9" fmla="*/ 36 h 63"/>
                <a:gd name="T10" fmla="*/ 40 w 53"/>
                <a:gd name="T11" fmla="*/ 52 h 63"/>
                <a:gd name="T12" fmla="*/ 31 w 53"/>
                <a:gd name="T13" fmla="*/ 62 h 63"/>
                <a:gd name="T14" fmla="*/ 10 w 53"/>
                <a:gd name="T15" fmla="*/ 59 h 63"/>
                <a:gd name="T16" fmla="*/ 1 w 53"/>
                <a:gd name="T17" fmla="*/ 57 h 63"/>
                <a:gd name="T18" fmla="*/ 8 w 53"/>
                <a:gd name="T19" fmla="*/ 43 h 63"/>
                <a:gd name="T20" fmla="*/ 0 w 53"/>
                <a:gd name="T21" fmla="*/ 25 h 63"/>
                <a:gd name="T22" fmla="*/ 6 w 53"/>
                <a:gd name="T23" fmla="*/ 10 h 63"/>
                <a:gd name="T24" fmla="*/ 10 w 53"/>
                <a:gd name="T25" fmla="*/ 6 h 63"/>
                <a:gd name="T26" fmla="*/ 10 w 53"/>
                <a:gd name="T27" fmla="*/ 1 h 63"/>
                <a:gd name="T28" fmla="*/ 9 w 53"/>
                <a:gd name="T29" fmla="*/ 0 h 63"/>
                <a:gd name="T30" fmla="*/ 9 w 53"/>
                <a:gd name="T31" fmla="*/ 1 h 63"/>
                <a:gd name="T32" fmla="*/ 9 w 53"/>
                <a:gd name="T33" fmla="*/ 6 h 63"/>
                <a:gd name="T34" fmla="*/ 6 w 53"/>
                <a:gd name="T35" fmla="*/ 10 h 63"/>
                <a:gd name="T36" fmla="*/ 6 w 53"/>
                <a:gd name="T37" fmla="*/ 10 h 63"/>
                <a:gd name="T38" fmla="*/ 6 w 53"/>
                <a:gd name="T39" fmla="*/ 10 h 63"/>
                <a:gd name="T40" fmla="*/ 0 w 53"/>
                <a:gd name="T41" fmla="*/ 25 h 63"/>
                <a:gd name="T42" fmla="*/ 0 w 53"/>
                <a:gd name="T43" fmla="*/ 25 h 63"/>
                <a:gd name="T44" fmla="*/ 0 w 53"/>
                <a:gd name="T45" fmla="*/ 25 h 63"/>
                <a:gd name="T46" fmla="*/ 7 w 53"/>
                <a:gd name="T47" fmla="*/ 43 h 63"/>
                <a:gd name="T48" fmla="*/ 1 w 53"/>
                <a:gd name="T49" fmla="*/ 57 h 63"/>
                <a:gd name="T50" fmla="*/ 1 w 53"/>
                <a:gd name="T51" fmla="*/ 57 h 63"/>
                <a:gd name="T52" fmla="*/ 1 w 53"/>
                <a:gd name="T53" fmla="*/ 57 h 63"/>
                <a:gd name="T54" fmla="*/ 10 w 53"/>
                <a:gd name="T55" fmla="*/ 60 h 63"/>
                <a:gd name="T56" fmla="*/ 31 w 53"/>
                <a:gd name="T57" fmla="*/ 62 h 63"/>
                <a:gd name="T58" fmla="*/ 32 w 53"/>
                <a:gd name="T59" fmla="*/ 63 h 63"/>
                <a:gd name="T60" fmla="*/ 32 w 53"/>
                <a:gd name="T61" fmla="*/ 62 h 63"/>
                <a:gd name="T62" fmla="*/ 40 w 53"/>
                <a:gd name="T63" fmla="*/ 53 h 63"/>
                <a:gd name="T64" fmla="*/ 40 w 53"/>
                <a:gd name="T65" fmla="*/ 53 h 63"/>
                <a:gd name="T66" fmla="*/ 40 w 53"/>
                <a:gd name="T67" fmla="*/ 53 h 63"/>
                <a:gd name="T68" fmla="*/ 49 w 53"/>
                <a:gd name="T69" fmla="*/ 36 h 63"/>
                <a:gd name="T70" fmla="*/ 49 w 53"/>
                <a:gd name="T71" fmla="*/ 36 h 63"/>
                <a:gd name="T72" fmla="*/ 49 w 53"/>
                <a:gd name="T73" fmla="*/ 36 h 63"/>
                <a:gd name="T74" fmla="*/ 53 w 53"/>
                <a:gd name="T75" fmla="*/ 22 h 63"/>
                <a:gd name="T76" fmla="*/ 53 w 53"/>
                <a:gd name="T77" fmla="*/ 22 h 63"/>
                <a:gd name="T78" fmla="*/ 52 w 53"/>
                <a:gd name="T79" fmla="*/ 21 h 63"/>
                <a:gd name="T80" fmla="*/ 33 w 53"/>
                <a:gd name="T81" fmla="*/ 5 h 63"/>
                <a:gd name="T82" fmla="*/ 33 w 53"/>
                <a:gd name="T83" fmla="*/ 5 h 63"/>
                <a:gd name="T84" fmla="*/ 32 w 53"/>
                <a:gd name="T85" fmla="*/ 5 h 63"/>
                <a:gd name="T86" fmla="*/ 25 w 53"/>
                <a:gd name="T87" fmla="*/ 3 h 63"/>
                <a:gd name="T88" fmla="*/ 25 w 53"/>
                <a:gd name="T89" fmla="*/ 3 h 63"/>
                <a:gd name="T90" fmla="*/ 25 w 53"/>
                <a:gd name="T91" fmla="*/ 3 h 63"/>
                <a:gd name="T92" fmla="*/ 10 w 53"/>
                <a:gd name="T93" fmla="*/ 0 h 63"/>
                <a:gd name="T94" fmla="*/ 9 w 53"/>
                <a:gd name="T95" fmla="*/ 0 h 63"/>
                <a:gd name="T96" fmla="*/ 9 w 53"/>
                <a:gd name="T9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3" h="63">
                  <a:moveTo>
                    <a:pt x="10" y="1"/>
                  </a:moveTo>
                  <a:lnTo>
                    <a:pt x="25" y="3"/>
                  </a:lnTo>
                  <a:lnTo>
                    <a:pt x="32" y="5"/>
                  </a:lnTo>
                  <a:lnTo>
                    <a:pt x="52" y="22"/>
                  </a:lnTo>
                  <a:lnTo>
                    <a:pt x="48" y="36"/>
                  </a:lnTo>
                  <a:lnTo>
                    <a:pt x="40" y="52"/>
                  </a:lnTo>
                  <a:lnTo>
                    <a:pt x="31" y="62"/>
                  </a:lnTo>
                  <a:lnTo>
                    <a:pt x="10" y="59"/>
                  </a:lnTo>
                  <a:lnTo>
                    <a:pt x="1" y="57"/>
                  </a:lnTo>
                  <a:lnTo>
                    <a:pt x="8" y="43"/>
                  </a:lnTo>
                  <a:lnTo>
                    <a:pt x="0" y="2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0" y="1"/>
                  </a:lnTo>
                  <a:moveTo>
                    <a:pt x="9" y="0"/>
                  </a:moveTo>
                  <a:lnTo>
                    <a:pt x="9" y="1"/>
                  </a:lnTo>
                  <a:lnTo>
                    <a:pt x="9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7" y="43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0" y="60"/>
                  </a:lnTo>
                  <a:lnTo>
                    <a:pt x="31" y="62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2" y="21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2024"/>
            <p:cNvSpPr>
              <a:spLocks/>
            </p:cNvSpPr>
            <p:nvPr/>
          </p:nvSpPr>
          <p:spPr bwMode="gray">
            <a:xfrm>
              <a:off x="1639" y="2637"/>
              <a:ext cx="146" cy="728"/>
            </a:xfrm>
            <a:custGeom>
              <a:avLst/>
              <a:gdLst>
                <a:gd name="T0" fmla="*/ 79 w 166"/>
                <a:gd name="T1" fmla="*/ 814 h 827"/>
                <a:gd name="T2" fmla="*/ 70 w 166"/>
                <a:gd name="T3" fmla="*/ 794 h 827"/>
                <a:gd name="T4" fmla="*/ 41 w 166"/>
                <a:gd name="T5" fmla="*/ 805 h 827"/>
                <a:gd name="T6" fmla="*/ 56 w 166"/>
                <a:gd name="T7" fmla="*/ 783 h 827"/>
                <a:gd name="T8" fmla="*/ 44 w 166"/>
                <a:gd name="T9" fmla="*/ 781 h 827"/>
                <a:gd name="T10" fmla="*/ 27 w 166"/>
                <a:gd name="T11" fmla="*/ 754 h 827"/>
                <a:gd name="T12" fmla="*/ 20 w 166"/>
                <a:gd name="T13" fmla="*/ 740 h 827"/>
                <a:gd name="T14" fmla="*/ 22 w 166"/>
                <a:gd name="T15" fmla="*/ 702 h 827"/>
                <a:gd name="T16" fmla="*/ 21 w 166"/>
                <a:gd name="T17" fmla="*/ 683 h 827"/>
                <a:gd name="T18" fmla="*/ 32 w 166"/>
                <a:gd name="T19" fmla="*/ 686 h 827"/>
                <a:gd name="T20" fmla="*/ 33 w 166"/>
                <a:gd name="T21" fmla="*/ 669 h 827"/>
                <a:gd name="T22" fmla="*/ 17 w 166"/>
                <a:gd name="T23" fmla="*/ 672 h 827"/>
                <a:gd name="T24" fmla="*/ 25 w 166"/>
                <a:gd name="T25" fmla="*/ 654 h 827"/>
                <a:gd name="T26" fmla="*/ 0 w 166"/>
                <a:gd name="T27" fmla="*/ 650 h 827"/>
                <a:gd name="T28" fmla="*/ 12 w 166"/>
                <a:gd name="T29" fmla="*/ 628 h 827"/>
                <a:gd name="T30" fmla="*/ 28 w 166"/>
                <a:gd name="T31" fmla="*/ 648 h 827"/>
                <a:gd name="T32" fmla="*/ 38 w 166"/>
                <a:gd name="T33" fmla="*/ 626 h 827"/>
                <a:gd name="T34" fmla="*/ 49 w 166"/>
                <a:gd name="T35" fmla="*/ 608 h 827"/>
                <a:gd name="T36" fmla="*/ 48 w 166"/>
                <a:gd name="T37" fmla="*/ 593 h 827"/>
                <a:gd name="T38" fmla="*/ 53 w 166"/>
                <a:gd name="T39" fmla="*/ 548 h 827"/>
                <a:gd name="T40" fmla="*/ 58 w 166"/>
                <a:gd name="T41" fmla="*/ 524 h 827"/>
                <a:gd name="T42" fmla="*/ 28 w 166"/>
                <a:gd name="T43" fmla="*/ 514 h 827"/>
                <a:gd name="T44" fmla="*/ 43 w 166"/>
                <a:gd name="T45" fmla="*/ 472 h 827"/>
                <a:gd name="T46" fmla="*/ 38 w 166"/>
                <a:gd name="T47" fmla="*/ 410 h 827"/>
                <a:gd name="T48" fmla="*/ 55 w 166"/>
                <a:gd name="T49" fmla="*/ 381 h 827"/>
                <a:gd name="T50" fmla="*/ 73 w 166"/>
                <a:gd name="T51" fmla="*/ 334 h 827"/>
                <a:gd name="T52" fmla="*/ 77 w 166"/>
                <a:gd name="T53" fmla="*/ 258 h 827"/>
                <a:gd name="T54" fmla="*/ 81 w 166"/>
                <a:gd name="T55" fmla="*/ 226 h 827"/>
                <a:gd name="T56" fmla="*/ 98 w 166"/>
                <a:gd name="T57" fmla="*/ 109 h 827"/>
                <a:gd name="T58" fmla="*/ 104 w 166"/>
                <a:gd name="T59" fmla="*/ 47 h 827"/>
                <a:gd name="T60" fmla="*/ 129 w 166"/>
                <a:gd name="T61" fmla="*/ 5 h 827"/>
                <a:gd name="T62" fmla="*/ 154 w 166"/>
                <a:gd name="T63" fmla="*/ 98 h 827"/>
                <a:gd name="T64" fmla="*/ 161 w 166"/>
                <a:gd name="T65" fmla="*/ 131 h 827"/>
                <a:gd name="T66" fmla="*/ 143 w 166"/>
                <a:gd name="T67" fmla="*/ 181 h 827"/>
                <a:gd name="T68" fmla="*/ 112 w 166"/>
                <a:gd name="T69" fmla="*/ 239 h 827"/>
                <a:gd name="T70" fmla="*/ 113 w 166"/>
                <a:gd name="T71" fmla="*/ 323 h 827"/>
                <a:gd name="T72" fmla="*/ 100 w 166"/>
                <a:gd name="T73" fmla="*/ 388 h 827"/>
                <a:gd name="T74" fmla="*/ 83 w 166"/>
                <a:gd name="T75" fmla="*/ 466 h 827"/>
                <a:gd name="T76" fmla="*/ 68 w 166"/>
                <a:gd name="T77" fmla="*/ 549 h 827"/>
                <a:gd name="T78" fmla="*/ 69 w 166"/>
                <a:gd name="T79" fmla="*/ 605 h 827"/>
                <a:gd name="T80" fmla="*/ 80 w 166"/>
                <a:gd name="T81" fmla="*/ 651 h 827"/>
                <a:gd name="T82" fmla="*/ 60 w 166"/>
                <a:gd name="T83" fmla="*/ 672 h 827"/>
                <a:gd name="T84" fmla="*/ 36 w 166"/>
                <a:gd name="T85" fmla="*/ 726 h 827"/>
                <a:gd name="T86" fmla="*/ 60 w 166"/>
                <a:gd name="T87" fmla="*/ 749 h 827"/>
                <a:gd name="T88" fmla="*/ 118 w 166"/>
                <a:gd name="T89" fmla="*/ 779 h 827"/>
                <a:gd name="T90" fmla="*/ 112 w 166"/>
                <a:gd name="T91" fmla="*/ 794 h 827"/>
                <a:gd name="T92" fmla="*/ 96 w 166"/>
                <a:gd name="T93" fmla="*/ 808 h 827"/>
                <a:gd name="T94" fmla="*/ 72 w 166"/>
                <a:gd name="T95" fmla="*/ 827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6" h="827">
                  <a:moveTo>
                    <a:pt x="62" y="820"/>
                  </a:moveTo>
                  <a:cubicBezTo>
                    <a:pt x="62" y="815"/>
                    <a:pt x="62" y="815"/>
                    <a:pt x="62" y="815"/>
                  </a:cubicBezTo>
                  <a:cubicBezTo>
                    <a:pt x="79" y="814"/>
                    <a:pt x="79" y="814"/>
                    <a:pt x="79" y="814"/>
                  </a:cubicBezTo>
                  <a:cubicBezTo>
                    <a:pt x="82" y="809"/>
                    <a:pt x="82" y="809"/>
                    <a:pt x="82" y="809"/>
                  </a:cubicBezTo>
                  <a:cubicBezTo>
                    <a:pt x="81" y="800"/>
                    <a:pt x="81" y="800"/>
                    <a:pt x="81" y="800"/>
                  </a:cubicBezTo>
                  <a:cubicBezTo>
                    <a:pt x="70" y="794"/>
                    <a:pt x="70" y="794"/>
                    <a:pt x="70" y="794"/>
                  </a:cubicBezTo>
                  <a:cubicBezTo>
                    <a:pt x="56" y="794"/>
                    <a:pt x="56" y="794"/>
                    <a:pt x="56" y="794"/>
                  </a:cubicBezTo>
                  <a:cubicBezTo>
                    <a:pt x="47" y="804"/>
                    <a:pt x="47" y="804"/>
                    <a:pt x="47" y="804"/>
                  </a:cubicBezTo>
                  <a:cubicBezTo>
                    <a:pt x="41" y="805"/>
                    <a:pt x="41" y="805"/>
                    <a:pt x="41" y="805"/>
                  </a:cubicBezTo>
                  <a:cubicBezTo>
                    <a:pt x="39" y="788"/>
                    <a:pt x="39" y="788"/>
                    <a:pt x="39" y="788"/>
                  </a:cubicBezTo>
                  <a:cubicBezTo>
                    <a:pt x="47" y="786"/>
                    <a:pt x="47" y="786"/>
                    <a:pt x="47" y="786"/>
                  </a:cubicBezTo>
                  <a:cubicBezTo>
                    <a:pt x="56" y="783"/>
                    <a:pt x="56" y="783"/>
                    <a:pt x="56" y="783"/>
                  </a:cubicBezTo>
                  <a:cubicBezTo>
                    <a:pt x="54" y="777"/>
                    <a:pt x="54" y="777"/>
                    <a:pt x="54" y="777"/>
                  </a:cubicBezTo>
                  <a:cubicBezTo>
                    <a:pt x="48" y="776"/>
                    <a:pt x="48" y="776"/>
                    <a:pt x="48" y="776"/>
                  </a:cubicBezTo>
                  <a:cubicBezTo>
                    <a:pt x="44" y="781"/>
                    <a:pt x="44" y="781"/>
                    <a:pt x="44" y="781"/>
                  </a:cubicBezTo>
                  <a:cubicBezTo>
                    <a:pt x="35" y="777"/>
                    <a:pt x="35" y="777"/>
                    <a:pt x="35" y="777"/>
                  </a:cubicBezTo>
                  <a:cubicBezTo>
                    <a:pt x="35" y="762"/>
                    <a:pt x="35" y="762"/>
                    <a:pt x="35" y="762"/>
                  </a:cubicBezTo>
                  <a:cubicBezTo>
                    <a:pt x="27" y="754"/>
                    <a:pt x="27" y="754"/>
                    <a:pt x="27" y="754"/>
                  </a:cubicBezTo>
                  <a:cubicBezTo>
                    <a:pt x="34" y="751"/>
                    <a:pt x="34" y="751"/>
                    <a:pt x="34" y="751"/>
                  </a:cubicBezTo>
                  <a:cubicBezTo>
                    <a:pt x="30" y="743"/>
                    <a:pt x="30" y="743"/>
                    <a:pt x="30" y="743"/>
                  </a:cubicBezTo>
                  <a:cubicBezTo>
                    <a:pt x="20" y="740"/>
                    <a:pt x="20" y="740"/>
                    <a:pt x="20" y="740"/>
                  </a:cubicBezTo>
                  <a:cubicBezTo>
                    <a:pt x="24" y="732"/>
                    <a:pt x="24" y="732"/>
                    <a:pt x="24" y="732"/>
                  </a:cubicBezTo>
                  <a:cubicBezTo>
                    <a:pt x="21" y="716"/>
                    <a:pt x="21" y="716"/>
                    <a:pt x="21" y="716"/>
                  </a:cubicBezTo>
                  <a:cubicBezTo>
                    <a:pt x="22" y="702"/>
                    <a:pt x="22" y="702"/>
                    <a:pt x="22" y="702"/>
                  </a:cubicBezTo>
                  <a:cubicBezTo>
                    <a:pt x="24" y="692"/>
                    <a:pt x="24" y="692"/>
                    <a:pt x="24" y="692"/>
                  </a:cubicBezTo>
                  <a:cubicBezTo>
                    <a:pt x="21" y="683"/>
                    <a:pt x="21" y="683"/>
                    <a:pt x="21" y="683"/>
                  </a:cubicBezTo>
                  <a:cubicBezTo>
                    <a:pt x="21" y="683"/>
                    <a:pt x="21" y="683"/>
                    <a:pt x="21" y="683"/>
                  </a:cubicBezTo>
                  <a:cubicBezTo>
                    <a:pt x="21" y="683"/>
                    <a:pt x="21" y="680"/>
                    <a:pt x="24" y="680"/>
                  </a:cubicBezTo>
                  <a:cubicBezTo>
                    <a:pt x="24" y="680"/>
                    <a:pt x="24" y="680"/>
                    <a:pt x="25" y="680"/>
                  </a:cubicBezTo>
                  <a:cubicBezTo>
                    <a:pt x="27" y="681"/>
                    <a:pt x="31" y="686"/>
                    <a:pt x="32" y="686"/>
                  </a:cubicBezTo>
                  <a:cubicBezTo>
                    <a:pt x="39" y="684"/>
                    <a:pt x="39" y="684"/>
                    <a:pt x="39" y="684"/>
                  </a:cubicBezTo>
                  <a:cubicBezTo>
                    <a:pt x="38" y="675"/>
                    <a:pt x="38" y="675"/>
                    <a:pt x="38" y="675"/>
                  </a:cubicBezTo>
                  <a:cubicBezTo>
                    <a:pt x="33" y="669"/>
                    <a:pt x="33" y="669"/>
                    <a:pt x="33" y="669"/>
                  </a:cubicBezTo>
                  <a:cubicBezTo>
                    <a:pt x="27" y="674"/>
                    <a:pt x="27" y="674"/>
                    <a:pt x="27" y="674"/>
                  </a:cubicBezTo>
                  <a:cubicBezTo>
                    <a:pt x="21" y="675"/>
                    <a:pt x="21" y="675"/>
                    <a:pt x="21" y="675"/>
                  </a:cubicBezTo>
                  <a:cubicBezTo>
                    <a:pt x="17" y="672"/>
                    <a:pt x="17" y="672"/>
                    <a:pt x="17" y="672"/>
                  </a:cubicBezTo>
                  <a:cubicBezTo>
                    <a:pt x="20" y="667"/>
                    <a:pt x="20" y="667"/>
                    <a:pt x="20" y="667"/>
                  </a:cubicBezTo>
                  <a:cubicBezTo>
                    <a:pt x="26" y="659"/>
                    <a:pt x="26" y="659"/>
                    <a:pt x="26" y="659"/>
                  </a:cubicBezTo>
                  <a:cubicBezTo>
                    <a:pt x="25" y="654"/>
                    <a:pt x="25" y="654"/>
                    <a:pt x="25" y="654"/>
                  </a:cubicBezTo>
                  <a:cubicBezTo>
                    <a:pt x="15" y="652"/>
                    <a:pt x="15" y="652"/>
                    <a:pt x="15" y="652"/>
                  </a:cubicBezTo>
                  <a:cubicBezTo>
                    <a:pt x="11" y="649"/>
                    <a:pt x="11" y="649"/>
                    <a:pt x="11" y="649"/>
                  </a:cubicBezTo>
                  <a:cubicBezTo>
                    <a:pt x="0" y="650"/>
                    <a:pt x="0" y="650"/>
                    <a:pt x="0" y="650"/>
                  </a:cubicBezTo>
                  <a:cubicBezTo>
                    <a:pt x="0" y="647"/>
                    <a:pt x="0" y="647"/>
                    <a:pt x="0" y="647"/>
                  </a:cubicBezTo>
                  <a:cubicBezTo>
                    <a:pt x="10" y="639"/>
                    <a:pt x="10" y="639"/>
                    <a:pt x="10" y="639"/>
                  </a:cubicBezTo>
                  <a:cubicBezTo>
                    <a:pt x="12" y="628"/>
                    <a:pt x="12" y="628"/>
                    <a:pt x="12" y="628"/>
                  </a:cubicBezTo>
                  <a:cubicBezTo>
                    <a:pt x="26" y="632"/>
                    <a:pt x="26" y="632"/>
                    <a:pt x="26" y="632"/>
                  </a:cubicBezTo>
                  <a:cubicBezTo>
                    <a:pt x="26" y="642"/>
                    <a:pt x="26" y="642"/>
                    <a:pt x="26" y="642"/>
                  </a:cubicBezTo>
                  <a:cubicBezTo>
                    <a:pt x="28" y="648"/>
                    <a:pt x="28" y="648"/>
                    <a:pt x="28" y="648"/>
                  </a:cubicBezTo>
                  <a:cubicBezTo>
                    <a:pt x="33" y="646"/>
                    <a:pt x="33" y="646"/>
                    <a:pt x="33" y="646"/>
                  </a:cubicBezTo>
                  <a:cubicBezTo>
                    <a:pt x="39" y="636"/>
                    <a:pt x="39" y="636"/>
                    <a:pt x="39" y="636"/>
                  </a:cubicBezTo>
                  <a:cubicBezTo>
                    <a:pt x="38" y="626"/>
                    <a:pt x="38" y="626"/>
                    <a:pt x="38" y="626"/>
                  </a:cubicBezTo>
                  <a:cubicBezTo>
                    <a:pt x="42" y="621"/>
                    <a:pt x="42" y="621"/>
                    <a:pt x="42" y="621"/>
                  </a:cubicBezTo>
                  <a:cubicBezTo>
                    <a:pt x="49" y="619"/>
                    <a:pt x="49" y="619"/>
                    <a:pt x="49" y="619"/>
                  </a:cubicBezTo>
                  <a:cubicBezTo>
                    <a:pt x="49" y="608"/>
                    <a:pt x="49" y="608"/>
                    <a:pt x="49" y="608"/>
                  </a:cubicBezTo>
                  <a:cubicBezTo>
                    <a:pt x="57" y="603"/>
                    <a:pt x="57" y="603"/>
                    <a:pt x="57" y="603"/>
                  </a:cubicBezTo>
                  <a:cubicBezTo>
                    <a:pt x="56" y="597"/>
                    <a:pt x="56" y="597"/>
                    <a:pt x="56" y="597"/>
                  </a:cubicBezTo>
                  <a:cubicBezTo>
                    <a:pt x="48" y="593"/>
                    <a:pt x="48" y="593"/>
                    <a:pt x="48" y="593"/>
                  </a:cubicBezTo>
                  <a:cubicBezTo>
                    <a:pt x="45" y="583"/>
                    <a:pt x="45" y="583"/>
                    <a:pt x="45" y="583"/>
                  </a:cubicBezTo>
                  <a:cubicBezTo>
                    <a:pt x="55" y="567"/>
                    <a:pt x="55" y="567"/>
                    <a:pt x="55" y="567"/>
                  </a:cubicBezTo>
                  <a:cubicBezTo>
                    <a:pt x="53" y="548"/>
                    <a:pt x="53" y="548"/>
                    <a:pt x="53" y="548"/>
                  </a:cubicBezTo>
                  <a:cubicBezTo>
                    <a:pt x="58" y="541"/>
                    <a:pt x="58" y="541"/>
                    <a:pt x="58" y="541"/>
                  </a:cubicBezTo>
                  <a:cubicBezTo>
                    <a:pt x="56" y="531"/>
                    <a:pt x="56" y="531"/>
                    <a:pt x="56" y="531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52" y="522"/>
                    <a:pt x="52" y="522"/>
                    <a:pt x="52" y="522"/>
                  </a:cubicBezTo>
                  <a:cubicBezTo>
                    <a:pt x="43" y="527"/>
                    <a:pt x="43" y="527"/>
                    <a:pt x="43" y="527"/>
                  </a:cubicBezTo>
                  <a:cubicBezTo>
                    <a:pt x="28" y="514"/>
                    <a:pt x="28" y="514"/>
                    <a:pt x="28" y="514"/>
                  </a:cubicBezTo>
                  <a:cubicBezTo>
                    <a:pt x="34" y="500"/>
                    <a:pt x="34" y="500"/>
                    <a:pt x="34" y="500"/>
                  </a:cubicBezTo>
                  <a:cubicBezTo>
                    <a:pt x="37" y="480"/>
                    <a:pt x="37" y="480"/>
                    <a:pt x="37" y="480"/>
                  </a:cubicBezTo>
                  <a:cubicBezTo>
                    <a:pt x="43" y="472"/>
                    <a:pt x="43" y="472"/>
                    <a:pt x="43" y="472"/>
                  </a:cubicBezTo>
                  <a:cubicBezTo>
                    <a:pt x="44" y="452"/>
                    <a:pt x="44" y="452"/>
                    <a:pt x="44" y="452"/>
                  </a:cubicBezTo>
                  <a:cubicBezTo>
                    <a:pt x="38" y="432"/>
                    <a:pt x="38" y="432"/>
                    <a:pt x="38" y="432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45" y="407"/>
                    <a:pt x="45" y="407"/>
                    <a:pt x="45" y="407"/>
                  </a:cubicBezTo>
                  <a:cubicBezTo>
                    <a:pt x="47" y="392"/>
                    <a:pt x="47" y="392"/>
                    <a:pt x="47" y="392"/>
                  </a:cubicBezTo>
                  <a:cubicBezTo>
                    <a:pt x="55" y="381"/>
                    <a:pt x="55" y="381"/>
                    <a:pt x="55" y="381"/>
                  </a:cubicBezTo>
                  <a:cubicBezTo>
                    <a:pt x="61" y="368"/>
                    <a:pt x="61" y="368"/>
                    <a:pt x="61" y="368"/>
                  </a:cubicBezTo>
                  <a:cubicBezTo>
                    <a:pt x="66" y="352"/>
                    <a:pt x="66" y="352"/>
                    <a:pt x="66" y="352"/>
                  </a:cubicBezTo>
                  <a:cubicBezTo>
                    <a:pt x="73" y="334"/>
                    <a:pt x="73" y="334"/>
                    <a:pt x="73" y="334"/>
                  </a:cubicBezTo>
                  <a:cubicBezTo>
                    <a:pt x="83" y="319"/>
                    <a:pt x="83" y="319"/>
                    <a:pt x="83" y="319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86" y="252"/>
                    <a:pt x="86" y="252"/>
                    <a:pt x="86" y="252"/>
                  </a:cubicBezTo>
                  <a:cubicBezTo>
                    <a:pt x="84" y="233"/>
                    <a:pt x="84" y="233"/>
                    <a:pt x="84" y="233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101" y="155"/>
                    <a:pt x="101" y="155"/>
                    <a:pt x="101" y="155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18"/>
                    <a:pt x="166" y="118"/>
                    <a:pt x="166" y="118"/>
                  </a:cubicBezTo>
                  <a:cubicBezTo>
                    <a:pt x="161" y="131"/>
                    <a:pt x="161" y="131"/>
                    <a:pt x="161" y="131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42" y="142"/>
                    <a:pt x="142" y="142"/>
                    <a:pt x="142" y="142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5" y="189"/>
                    <a:pt x="145" y="189"/>
                    <a:pt x="145" y="189"/>
                  </a:cubicBezTo>
                  <a:cubicBezTo>
                    <a:pt x="127" y="207"/>
                    <a:pt x="127" y="207"/>
                    <a:pt x="127" y="207"/>
                  </a:cubicBezTo>
                  <a:cubicBezTo>
                    <a:pt x="112" y="239"/>
                    <a:pt x="112" y="239"/>
                    <a:pt x="112" y="239"/>
                  </a:cubicBezTo>
                  <a:cubicBezTo>
                    <a:pt x="109" y="251"/>
                    <a:pt x="109" y="251"/>
                    <a:pt x="109" y="251"/>
                  </a:cubicBezTo>
                  <a:cubicBezTo>
                    <a:pt x="103" y="286"/>
                    <a:pt x="103" y="286"/>
                    <a:pt x="103" y="286"/>
                  </a:cubicBezTo>
                  <a:cubicBezTo>
                    <a:pt x="113" y="323"/>
                    <a:pt x="113" y="323"/>
                    <a:pt x="113" y="323"/>
                  </a:cubicBezTo>
                  <a:cubicBezTo>
                    <a:pt x="111" y="352"/>
                    <a:pt x="111" y="352"/>
                    <a:pt x="111" y="352"/>
                  </a:cubicBezTo>
                  <a:cubicBezTo>
                    <a:pt x="98" y="369"/>
                    <a:pt x="98" y="369"/>
                    <a:pt x="98" y="369"/>
                  </a:cubicBezTo>
                  <a:cubicBezTo>
                    <a:pt x="100" y="388"/>
                    <a:pt x="100" y="388"/>
                    <a:pt x="100" y="388"/>
                  </a:cubicBezTo>
                  <a:cubicBezTo>
                    <a:pt x="88" y="413"/>
                    <a:pt x="88" y="413"/>
                    <a:pt x="88" y="413"/>
                  </a:cubicBezTo>
                  <a:cubicBezTo>
                    <a:pt x="91" y="449"/>
                    <a:pt x="91" y="449"/>
                    <a:pt x="91" y="449"/>
                  </a:cubicBezTo>
                  <a:cubicBezTo>
                    <a:pt x="83" y="466"/>
                    <a:pt x="83" y="466"/>
                    <a:pt x="83" y="466"/>
                  </a:cubicBezTo>
                  <a:cubicBezTo>
                    <a:pt x="71" y="499"/>
                    <a:pt x="71" y="499"/>
                    <a:pt x="71" y="499"/>
                  </a:cubicBezTo>
                  <a:cubicBezTo>
                    <a:pt x="74" y="541"/>
                    <a:pt x="74" y="541"/>
                    <a:pt x="74" y="541"/>
                  </a:cubicBezTo>
                  <a:cubicBezTo>
                    <a:pt x="68" y="549"/>
                    <a:pt x="68" y="549"/>
                    <a:pt x="68" y="549"/>
                  </a:cubicBezTo>
                  <a:cubicBezTo>
                    <a:pt x="70" y="570"/>
                    <a:pt x="70" y="570"/>
                    <a:pt x="70" y="570"/>
                  </a:cubicBezTo>
                  <a:cubicBezTo>
                    <a:pt x="80" y="598"/>
                    <a:pt x="80" y="598"/>
                    <a:pt x="80" y="598"/>
                  </a:cubicBezTo>
                  <a:cubicBezTo>
                    <a:pt x="69" y="605"/>
                    <a:pt x="69" y="605"/>
                    <a:pt x="69" y="605"/>
                  </a:cubicBezTo>
                  <a:cubicBezTo>
                    <a:pt x="72" y="614"/>
                    <a:pt x="72" y="614"/>
                    <a:pt x="72" y="614"/>
                  </a:cubicBezTo>
                  <a:cubicBezTo>
                    <a:pt x="76" y="615"/>
                    <a:pt x="76" y="615"/>
                    <a:pt x="76" y="615"/>
                  </a:cubicBezTo>
                  <a:cubicBezTo>
                    <a:pt x="80" y="651"/>
                    <a:pt x="80" y="651"/>
                    <a:pt x="80" y="651"/>
                  </a:cubicBezTo>
                  <a:cubicBezTo>
                    <a:pt x="71" y="659"/>
                    <a:pt x="71" y="659"/>
                    <a:pt x="71" y="659"/>
                  </a:cubicBezTo>
                  <a:cubicBezTo>
                    <a:pt x="72" y="666"/>
                    <a:pt x="72" y="666"/>
                    <a:pt x="72" y="666"/>
                  </a:cubicBezTo>
                  <a:cubicBezTo>
                    <a:pt x="60" y="672"/>
                    <a:pt x="60" y="672"/>
                    <a:pt x="60" y="672"/>
                  </a:cubicBezTo>
                  <a:cubicBezTo>
                    <a:pt x="62" y="694"/>
                    <a:pt x="62" y="694"/>
                    <a:pt x="62" y="694"/>
                  </a:cubicBezTo>
                  <a:cubicBezTo>
                    <a:pt x="41" y="712"/>
                    <a:pt x="41" y="712"/>
                    <a:pt x="41" y="712"/>
                  </a:cubicBezTo>
                  <a:cubicBezTo>
                    <a:pt x="36" y="726"/>
                    <a:pt x="36" y="726"/>
                    <a:pt x="36" y="726"/>
                  </a:cubicBezTo>
                  <a:cubicBezTo>
                    <a:pt x="44" y="745"/>
                    <a:pt x="44" y="745"/>
                    <a:pt x="44" y="745"/>
                  </a:cubicBezTo>
                  <a:cubicBezTo>
                    <a:pt x="54" y="745"/>
                    <a:pt x="54" y="745"/>
                    <a:pt x="54" y="745"/>
                  </a:cubicBezTo>
                  <a:cubicBezTo>
                    <a:pt x="60" y="749"/>
                    <a:pt x="60" y="749"/>
                    <a:pt x="60" y="749"/>
                  </a:cubicBezTo>
                  <a:cubicBezTo>
                    <a:pt x="63" y="770"/>
                    <a:pt x="63" y="770"/>
                    <a:pt x="63" y="770"/>
                  </a:cubicBezTo>
                  <a:cubicBezTo>
                    <a:pt x="74" y="779"/>
                    <a:pt x="74" y="779"/>
                    <a:pt x="74" y="779"/>
                  </a:cubicBezTo>
                  <a:cubicBezTo>
                    <a:pt x="118" y="779"/>
                    <a:pt x="118" y="779"/>
                    <a:pt x="118" y="779"/>
                  </a:cubicBezTo>
                  <a:cubicBezTo>
                    <a:pt x="121" y="784"/>
                    <a:pt x="121" y="784"/>
                    <a:pt x="121" y="784"/>
                  </a:cubicBezTo>
                  <a:cubicBezTo>
                    <a:pt x="118" y="790"/>
                    <a:pt x="118" y="790"/>
                    <a:pt x="118" y="790"/>
                  </a:cubicBezTo>
                  <a:cubicBezTo>
                    <a:pt x="112" y="794"/>
                    <a:pt x="112" y="794"/>
                    <a:pt x="112" y="794"/>
                  </a:cubicBezTo>
                  <a:cubicBezTo>
                    <a:pt x="101" y="794"/>
                    <a:pt x="101" y="794"/>
                    <a:pt x="101" y="794"/>
                  </a:cubicBezTo>
                  <a:cubicBezTo>
                    <a:pt x="92" y="800"/>
                    <a:pt x="92" y="800"/>
                    <a:pt x="92" y="800"/>
                  </a:cubicBezTo>
                  <a:cubicBezTo>
                    <a:pt x="96" y="808"/>
                    <a:pt x="96" y="808"/>
                    <a:pt x="96" y="808"/>
                  </a:cubicBezTo>
                  <a:cubicBezTo>
                    <a:pt x="90" y="816"/>
                    <a:pt x="90" y="816"/>
                    <a:pt x="90" y="816"/>
                  </a:cubicBezTo>
                  <a:cubicBezTo>
                    <a:pt x="90" y="826"/>
                    <a:pt x="90" y="826"/>
                    <a:pt x="90" y="826"/>
                  </a:cubicBezTo>
                  <a:cubicBezTo>
                    <a:pt x="72" y="827"/>
                    <a:pt x="72" y="827"/>
                    <a:pt x="72" y="827"/>
                  </a:cubicBezTo>
                  <a:lnTo>
                    <a:pt x="62" y="8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2025"/>
            <p:cNvSpPr>
              <a:spLocks noEditPoints="1"/>
            </p:cNvSpPr>
            <p:nvPr/>
          </p:nvSpPr>
          <p:spPr bwMode="gray">
            <a:xfrm>
              <a:off x="1638" y="2637"/>
              <a:ext cx="148" cy="728"/>
            </a:xfrm>
            <a:custGeom>
              <a:avLst/>
              <a:gdLst>
                <a:gd name="T0" fmla="*/ 167 w 168"/>
                <a:gd name="T1" fmla="*/ 118 h 827"/>
                <a:gd name="T2" fmla="*/ 113 w 168"/>
                <a:gd name="T3" fmla="*/ 239 h 827"/>
                <a:gd name="T4" fmla="*/ 89 w 168"/>
                <a:gd name="T5" fmla="*/ 413 h 827"/>
                <a:gd name="T6" fmla="*/ 81 w 168"/>
                <a:gd name="T7" fmla="*/ 598 h 827"/>
                <a:gd name="T8" fmla="*/ 61 w 168"/>
                <a:gd name="T9" fmla="*/ 672 h 827"/>
                <a:gd name="T10" fmla="*/ 64 w 168"/>
                <a:gd name="T11" fmla="*/ 771 h 827"/>
                <a:gd name="T12" fmla="*/ 93 w 168"/>
                <a:gd name="T13" fmla="*/ 799 h 827"/>
                <a:gd name="T14" fmla="*/ 80 w 168"/>
                <a:gd name="T15" fmla="*/ 815 h 827"/>
                <a:gd name="T16" fmla="*/ 40 w 168"/>
                <a:gd name="T17" fmla="*/ 788 h 827"/>
                <a:gd name="T18" fmla="*/ 36 w 168"/>
                <a:gd name="T19" fmla="*/ 762 h 827"/>
                <a:gd name="T20" fmla="*/ 24 w 168"/>
                <a:gd name="T21" fmla="*/ 702 h 827"/>
                <a:gd name="T22" fmla="*/ 39 w 168"/>
                <a:gd name="T23" fmla="*/ 675 h 827"/>
                <a:gd name="T24" fmla="*/ 27 w 168"/>
                <a:gd name="T25" fmla="*/ 654 h 827"/>
                <a:gd name="T26" fmla="*/ 27 w 168"/>
                <a:gd name="T27" fmla="*/ 632 h 827"/>
                <a:gd name="T28" fmla="*/ 50 w 168"/>
                <a:gd name="T29" fmla="*/ 619 h 827"/>
                <a:gd name="T30" fmla="*/ 54 w 168"/>
                <a:gd name="T31" fmla="*/ 548 h 827"/>
                <a:gd name="T32" fmla="*/ 35 w 168"/>
                <a:gd name="T33" fmla="*/ 500 h 827"/>
                <a:gd name="T34" fmla="*/ 48 w 168"/>
                <a:gd name="T35" fmla="*/ 392 h 827"/>
                <a:gd name="T36" fmla="*/ 78 w 168"/>
                <a:gd name="T37" fmla="*/ 258 h 827"/>
                <a:gd name="T38" fmla="*/ 107 w 168"/>
                <a:gd name="T39" fmla="*/ 104 h 827"/>
                <a:gd name="T40" fmla="*/ 106 w 168"/>
                <a:gd name="T41" fmla="*/ 16 h 827"/>
                <a:gd name="T42" fmla="*/ 106 w 168"/>
                <a:gd name="T43" fmla="*/ 103 h 827"/>
                <a:gd name="T44" fmla="*/ 82 w 168"/>
                <a:gd name="T45" fmla="*/ 226 h 827"/>
                <a:gd name="T46" fmla="*/ 83 w 168"/>
                <a:gd name="T47" fmla="*/ 288 h 827"/>
                <a:gd name="T48" fmla="*/ 56 w 168"/>
                <a:gd name="T49" fmla="*/ 381 h 827"/>
                <a:gd name="T50" fmla="*/ 38 w 168"/>
                <a:gd name="T51" fmla="*/ 410 h 827"/>
                <a:gd name="T52" fmla="*/ 37 w 168"/>
                <a:gd name="T53" fmla="*/ 480 h 827"/>
                <a:gd name="T54" fmla="*/ 44 w 168"/>
                <a:gd name="T55" fmla="*/ 528 h 827"/>
                <a:gd name="T56" fmla="*/ 59 w 168"/>
                <a:gd name="T57" fmla="*/ 541 h 827"/>
                <a:gd name="T58" fmla="*/ 46 w 168"/>
                <a:gd name="T59" fmla="*/ 583 h 827"/>
                <a:gd name="T60" fmla="*/ 50 w 168"/>
                <a:gd name="T61" fmla="*/ 608 h 827"/>
                <a:gd name="T62" fmla="*/ 38 w 168"/>
                <a:gd name="T63" fmla="*/ 626 h 827"/>
                <a:gd name="T64" fmla="*/ 27 w 168"/>
                <a:gd name="T65" fmla="*/ 631 h 827"/>
                <a:gd name="T66" fmla="*/ 0 w 168"/>
                <a:gd name="T67" fmla="*/ 647 h 827"/>
                <a:gd name="T68" fmla="*/ 16 w 168"/>
                <a:gd name="T69" fmla="*/ 652 h 827"/>
                <a:gd name="T70" fmla="*/ 18 w 168"/>
                <a:gd name="T71" fmla="*/ 673 h 827"/>
                <a:gd name="T72" fmla="*/ 34 w 168"/>
                <a:gd name="T73" fmla="*/ 670 h 827"/>
                <a:gd name="T74" fmla="*/ 21 w 168"/>
                <a:gd name="T75" fmla="*/ 683 h 827"/>
                <a:gd name="T76" fmla="*/ 25 w 168"/>
                <a:gd name="T77" fmla="*/ 732 h 827"/>
                <a:gd name="T78" fmla="*/ 28 w 168"/>
                <a:gd name="T79" fmla="*/ 754 h 827"/>
                <a:gd name="T80" fmla="*/ 45 w 168"/>
                <a:gd name="T81" fmla="*/ 781 h 827"/>
                <a:gd name="T82" fmla="*/ 39 w 168"/>
                <a:gd name="T83" fmla="*/ 788 h 827"/>
                <a:gd name="T84" fmla="*/ 48 w 168"/>
                <a:gd name="T85" fmla="*/ 804 h 827"/>
                <a:gd name="T86" fmla="*/ 63 w 168"/>
                <a:gd name="T87" fmla="*/ 815 h 827"/>
                <a:gd name="T88" fmla="*/ 73 w 168"/>
                <a:gd name="T89" fmla="*/ 827 h 827"/>
                <a:gd name="T90" fmla="*/ 97 w 168"/>
                <a:gd name="T91" fmla="*/ 808 h 827"/>
                <a:gd name="T92" fmla="*/ 119 w 168"/>
                <a:gd name="T93" fmla="*/ 791 h 827"/>
                <a:gd name="T94" fmla="*/ 119 w 168"/>
                <a:gd name="T95" fmla="*/ 779 h 827"/>
                <a:gd name="T96" fmla="*/ 55 w 168"/>
                <a:gd name="T97" fmla="*/ 745 h 827"/>
                <a:gd name="T98" fmla="*/ 63 w 168"/>
                <a:gd name="T99" fmla="*/ 693 h 827"/>
                <a:gd name="T100" fmla="*/ 81 w 168"/>
                <a:gd name="T101" fmla="*/ 651 h 827"/>
                <a:gd name="T102" fmla="*/ 81 w 168"/>
                <a:gd name="T103" fmla="*/ 598 h 827"/>
                <a:gd name="T104" fmla="*/ 75 w 168"/>
                <a:gd name="T105" fmla="*/ 541 h 827"/>
                <a:gd name="T106" fmla="*/ 101 w 168"/>
                <a:gd name="T107" fmla="*/ 388 h 827"/>
                <a:gd name="T108" fmla="*/ 114 w 168"/>
                <a:gd name="T109" fmla="*/ 323 h 827"/>
                <a:gd name="T110" fmla="*/ 146 w 168"/>
                <a:gd name="T111" fmla="*/ 189 h 827"/>
                <a:gd name="T112" fmla="*/ 163 w 168"/>
                <a:gd name="T113" fmla="*/ 131 h 827"/>
                <a:gd name="T114" fmla="*/ 162 w 168"/>
                <a:gd name="T115" fmla="*/ 102 h 827"/>
                <a:gd name="T116" fmla="*/ 130 w 168"/>
                <a:gd name="T117" fmla="*/ 5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827">
                  <a:moveTo>
                    <a:pt x="121" y="1"/>
                  </a:moveTo>
                  <a:cubicBezTo>
                    <a:pt x="130" y="5"/>
                    <a:pt x="130" y="5"/>
                    <a:pt x="130" y="5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7" y="118"/>
                    <a:pt x="167" y="118"/>
                    <a:pt x="167" y="118"/>
                  </a:cubicBezTo>
                  <a:cubicBezTo>
                    <a:pt x="162" y="131"/>
                    <a:pt x="162" y="131"/>
                    <a:pt x="162" y="131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6" y="189"/>
                    <a:pt x="146" y="189"/>
                    <a:pt x="146" y="189"/>
                  </a:cubicBezTo>
                  <a:cubicBezTo>
                    <a:pt x="128" y="207"/>
                    <a:pt x="128" y="207"/>
                    <a:pt x="128" y="207"/>
                  </a:cubicBezTo>
                  <a:cubicBezTo>
                    <a:pt x="113" y="239"/>
                    <a:pt x="113" y="239"/>
                    <a:pt x="113" y="239"/>
                  </a:cubicBezTo>
                  <a:cubicBezTo>
                    <a:pt x="110" y="251"/>
                    <a:pt x="110" y="251"/>
                    <a:pt x="110" y="251"/>
                  </a:cubicBezTo>
                  <a:cubicBezTo>
                    <a:pt x="103" y="286"/>
                    <a:pt x="103" y="286"/>
                    <a:pt x="103" y="286"/>
                  </a:cubicBezTo>
                  <a:cubicBezTo>
                    <a:pt x="114" y="323"/>
                    <a:pt x="114" y="323"/>
                    <a:pt x="114" y="323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99" y="369"/>
                    <a:pt x="99" y="369"/>
                    <a:pt x="99" y="369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89" y="413"/>
                    <a:pt x="89" y="413"/>
                    <a:pt x="89" y="413"/>
                  </a:cubicBezTo>
                  <a:cubicBezTo>
                    <a:pt x="92" y="449"/>
                    <a:pt x="92" y="449"/>
                    <a:pt x="92" y="449"/>
                  </a:cubicBezTo>
                  <a:cubicBezTo>
                    <a:pt x="83" y="466"/>
                    <a:pt x="83" y="466"/>
                    <a:pt x="83" y="466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75" y="541"/>
                    <a:pt x="75" y="541"/>
                    <a:pt x="75" y="541"/>
                  </a:cubicBezTo>
                  <a:cubicBezTo>
                    <a:pt x="69" y="548"/>
                    <a:pt x="69" y="548"/>
                    <a:pt x="69" y="548"/>
                  </a:cubicBezTo>
                  <a:cubicBezTo>
                    <a:pt x="71" y="570"/>
                    <a:pt x="71" y="570"/>
                    <a:pt x="71" y="570"/>
                  </a:cubicBezTo>
                  <a:cubicBezTo>
                    <a:pt x="81" y="598"/>
                    <a:pt x="81" y="598"/>
                    <a:pt x="81" y="598"/>
                  </a:cubicBezTo>
                  <a:cubicBezTo>
                    <a:pt x="70" y="605"/>
                    <a:pt x="70" y="605"/>
                    <a:pt x="70" y="605"/>
                  </a:cubicBezTo>
                  <a:cubicBezTo>
                    <a:pt x="73" y="614"/>
                    <a:pt x="73" y="614"/>
                    <a:pt x="73" y="614"/>
                  </a:cubicBezTo>
                  <a:cubicBezTo>
                    <a:pt x="77" y="615"/>
                    <a:pt x="77" y="615"/>
                    <a:pt x="77" y="615"/>
                  </a:cubicBezTo>
                  <a:cubicBezTo>
                    <a:pt x="81" y="651"/>
                    <a:pt x="81" y="651"/>
                    <a:pt x="81" y="651"/>
                  </a:cubicBezTo>
                  <a:cubicBezTo>
                    <a:pt x="72" y="658"/>
                    <a:pt x="72" y="658"/>
                    <a:pt x="72" y="658"/>
                  </a:cubicBezTo>
                  <a:cubicBezTo>
                    <a:pt x="73" y="666"/>
                    <a:pt x="73" y="666"/>
                    <a:pt x="73" y="666"/>
                  </a:cubicBezTo>
                  <a:cubicBezTo>
                    <a:pt x="61" y="672"/>
                    <a:pt x="61" y="672"/>
                    <a:pt x="61" y="672"/>
                  </a:cubicBezTo>
                  <a:cubicBezTo>
                    <a:pt x="63" y="694"/>
                    <a:pt x="63" y="694"/>
                    <a:pt x="63" y="694"/>
                  </a:cubicBezTo>
                  <a:cubicBezTo>
                    <a:pt x="42" y="712"/>
                    <a:pt x="42" y="712"/>
                    <a:pt x="42" y="712"/>
                  </a:cubicBezTo>
                  <a:cubicBezTo>
                    <a:pt x="37" y="726"/>
                    <a:pt x="37" y="726"/>
                    <a:pt x="37" y="726"/>
                  </a:cubicBezTo>
                  <a:cubicBezTo>
                    <a:pt x="45" y="745"/>
                    <a:pt x="45" y="745"/>
                    <a:pt x="45" y="745"/>
                  </a:cubicBezTo>
                  <a:cubicBezTo>
                    <a:pt x="55" y="745"/>
                    <a:pt x="55" y="745"/>
                    <a:pt x="55" y="745"/>
                  </a:cubicBezTo>
                  <a:cubicBezTo>
                    <a:pt x="61" y="749"/>
                    <a:pt x="61" y="749"/>
                    <a:pt x="61" y="749"/>
                  </a:cubicBezTo>
                  <a:cubicBezTo>
                    <a:pt x="64" y="771"/>
                    <a:pt x="64" y="771"/>
                    <a:pt x="64" y="771"/>
                  </a:cubicBezTo>
                  <a:cubicBezTo>
                    <a:pt x="75" y="779"/>
                    <a:pt x="75" y="779"/>
                    <a:pt x="75" y="779"/>
                  </a:cubicBezTo>
                  <a:cubicBezTo>
                    <a:pt x="119" y="780"/>
                    <a:pt x="119" y="780"/>
                    <a:pt x="119" y="780"/>
                  </a:cubicBezTo>
                  <a:cubicBezTo>
                    <a:pt x="121" y="784"/>
                    <a:pt x="121" y="784"/>
                    <a:pt x="121" y="784"/>
                  </a:cubicBezTo>
                  <a:cubicBezTo>
                    <a:pt x="119" y="790"/>
                    <a:pt x="119" y="790"/>
                    <a:pt x="119" y="790"/>
                  </a:cubicBezTo>
                  <a:cubicBezTo>
                    <a:pt x="113" y="794"/>
                    <a:pt x="113" y="794"/>
                    <a:pt x="113" y="794"/>
                  </a:cubicBezTo>
                  <a:cubicBezTo>
                    <a:pt x="102" y="794"/>
                    <a:pt x="102" y="794"/>
                    <a:pt x="102" y="794"/>
                  </a:cubicBezTo>
                  <a:cubicBezTo>
                    <a:pt x="93" y="799"/>
                    <a:pt x="93" y="799"/>
                    <a:pt x="93" y="799"/>
                  </a:cubicBezTo>
                  <a:cubicBezTo>
                    <a:pt x="97" y="808"/>
                    <a:pt x="97" y="808"/>
                    <a:pt x="97" y="808"/>
                  </a:cubicBezTo>
                  <a:cubicBezTo>
                    <a:pt x="91" y="815"/>
                    <a:pt x="91" y="815"/>
                    <a:pt x="91" y="815"/>
                  </a:cubicBezTo>
                  <a:cubicBezTo>
                    <a:pt x="91" y="826"/>
                    <a:pt x="91" y="826"/>
                    <a:pt x="91" y="826"/>
                  </a:cubicBezTo>
                  <a:cubicBezTo>
                    <a:pt x="73" y="827"/>
                    <a:pt x="73" y="827"/>
                    <a:pt x="73" y="827"/>
                  </a:cubicBezTo>
                  <a:cubicBezTo>
                    <a:pt x="64" y="820"/>
                    <a:pt x="64" y="820"/>
                    <a:pt x="64" y="820"/>
                  </a:cubicBezTo>
                  <a:cubicBezTo>
                    <a:pt x="64" y="815"/>
                    <a:pt x="64" y="815"/>
                    <a:pt x="64" y="815"/>
                  </a:cubicBezTo>
                  <a:cubicBezTo>
                    <a:pt x="80" y="815"/>
                    <a:pt x="80" y="815"/>
                    <a:pt x="80" y="815"/>
                  </a:cubicBezTo>
                  <a:cubicBezTo>
                    <a:pt x="83" y="809"/>
                    <a:pt x="83" y="809"/>
                    <a:pt x="83" y="809"/>
                  </a:cubicBezTo>
                  <a:cubicBezTo>
                    <a:pt x="83" y="799"/>
                    <a:pt x="83" y="799"/>
                    <a:pt x="83" y="799"/>
                  </a:cubicBezTo>
                  <a:cubicBezTo>
                    <a:pt x="71" y="793"/>
                    <a:pt x="71" y="793"/>
                    <a:pt x="71" y="793"/>
                  </a:cubicBezTo>
                  <a:cubicBezTo>
                    <a:pt x="57" y="794"/>
                    <a:pt x="57" y="794"/>
                    <a:pt x="57" y="794"/>
                  </a:cubicBezTo>
                  <a:cubicBezTo>
                    <a:pt x="47" y="804"/>
                    <a:pt x="47" y="804"/>
                    <a:pt x="47" y="804"/>
                  </a:cubicBezTo>
                  <a:cubicBezTo>
                    <a:pt x="42" y="805"/>
                    <a:pt x="42" y="805"/>
                    <a:pt x="42" y="805"/>
                  </a:cubicBezTo>
                  <a:cubicBezTo>
                    <a:pt x="40" y="788"/>
                    <a:pt x="40" y="788"/>
                    <a:pt x="40" y="788"/>
                  </a:cubicBezTo>
                  <a:cubicBezTo>
                    <a:pt x="48" y="786"/>
                    <a:pt x="48" y="786"/>
                    <a:pt x="48" y="786"/>
                  </a:cubicBezTo>
                  <a:cubicBezTo>
                    <a:pt x="57" y="783"/>
                    <a:pt x="57" y="783"/>
                    <a:pt x="57" y="783"/>
                  </a:cubicBezTo>
                  <a:cubicBezTo>
                    <a:pt x="55" y="777"/>
                    <a:pt x="55" y="777"/>
                    <a:pt x="55" y="777"/>
                  </a:cubicBezTo>
                  <a:cubicBezTo>
                    <a:pt x="49" y="776"/>
                    <a:pt x="49" y="776"/>
                    <a:pt x="49" y="776"/>
                  </a:cubicBezTo>
                  <a:cubicBezTo>
                    <a:pt x="45" y="780"/>
                    <a:pt x="45" y="780"/>
                    <a:pt x="45" y="780"/>
                  </a:cubicBezTo>
                  <a:cubicBezTo>
                    <a:pt x="36" y="777"/>
                    <a:pt x="36" y="777"/>
                    <a:pt x="36" y="777"/>
                  </a:cubicBezTo>
                  <a:cubicBezTo>
                    <a:pt x="36" y="762"/>
                    <a:pt x="36" y="762"/>
                    <a:pt x="36" y="762"/>
                  </a:cubicBezTo>
                  <a:cubicBezTo>
                    <a:pt x="28" y="755"/>
                    <a:pt x="28" y="755"/>
                    <a:pt x="28" y="755"/>
                  </a:cubicBezTo>
                  <a:cubicBezTo>
                    <a:pt x="35" y="751"/>
                    <a:pt x="35" y="751"/>
                    <a:pt x="35" y="751"/>
                  </a:cubicBezTo>
                  <a:cubicBezTo>
                    <a:pt x="31" y="742"/>
                    <a:pt x="31" y="742"/>
                    <a:pt x="31" y="742"/>
                  </a:cubicBezTo>
                  <a:cubicBezTo>
                    <a:pt x="22" y="740"/>
                    <a:pt x="22" y="740"/>
                    <a:pt x="22" y="740"/>
                  </a:cubicBezTo>
                  <a:cubicBezTo>
                    <a:pt x="26" y="732"/>
                    <a:pt x="26" y="732"/>
                    <a:pt x="26" y="732"/>
                  </a:cubicBezTo>
                  <a:cubicBezTo>
                    <a:pt x="23" y="716"/>
                    <a:pt x="23" y="716"/>
                    <a:pt x="23" y="716"/>
                  </a:cubicBezTo>
                  <a:cubicBezTo>
                    <a:pt x="24" y="702"/>
                    <a:pt x="24" y="702"/>
                    <a:pt x="24" y="702"/>
                  </a:cubicBezTo>
                  <a:cubicBezTo>
                    <a:pt x="26" y="692"/>
                    <a:pt x="26" y="692"/>
                    <a:pt x="26" y="692"/>
                  </a:cubicBezTo>
                  <a:cubicBezTo>
                    <a:pt x="22" y="683"/>
                    <a:pt x="22" y="683"/>
                    <a:pt x="22" y="683"/>
                  </a:cubicBezTo>
                  <a:cubicBezTo>
                    <a:pt x="22" y="683"/>
                    <a:pt x="23" y="680"/>
                    <a:pt x="25" y="680"/>
                  </a:cubicBezTo>
                  <a:cubicBezTo>
                    <a:pt x="25" y="680"/>
                    <a:pt x="25" y="680"/>
                    <a:pt x="26" y="681"/>
                  </a:cubicBezTo>
                  <a:cubicBezTo>
                    <a:pt x="28" y="681"/>
                    <a:pt x="33" y="687"/>
                    <a:pt x="33" y="687"/>
                  </a:cubicBezTo>
                  <a:cubicBezTo>
                    <a:pt x="40" y="684"/>
                    <a:pt x="40" y="684"/>
                    <a:pt x="40" y="684"/>
                  </a:cubicBezTo>
                  <a:cubicBezTo>
                    <a:pt x="39" y="675"/>
                    <a:pt x="39" y="675"/>
                    <a:pt x="39" y="675"/>
                  </a:cubicBezTo>
                  <a:cubicBezTo>
                    <a:pt x="34" y="669"/>
                    <a:pt x="34" y="669"/>
                    <a:pt x="34" y="669"/>
                  </a:cubicBezTo>
                  <a:cubicBezTo>
                    <a:pt x="27" y="674"/>
                    <a:pt x="27" y="674"/>
                    <a:pt x="27" y="674"/>
                  </a:cubicBezTo>
                  <a:cubicBezTo>
                    <a:pt x="22" y="675"/>
                    <a:pt x="22" y="675"/>
                    <a:pt x="22" y="675"/>
                  </a:cubicBezTo>
                  <a:cubicBezTo>
                    <a:pt x="18" y="672"/>
                    <a:pt x="18" y="672"/>
                    <a:pt x="18" y="672"/>
                  </a:cubicBezTo>
                  <a:cubicBezTo>
                    <a:pt x="21" y="668"/>
                    <a:pt x="21" y="668"/>
                    <a:pt x="21" y="668"/>
                  </a:cubicBezTo>
                  <a:cubicBezTo>
                    <a:pt x="27" y="659"/>
                    <a:pt x="27" y="659"/>
                    <a:pt x="27" y="659"/>
                  </a:cubicBezTo>
                  <a:cubicBezTo>
                    <a:pt x="27" y="654"/>
                    <a:pt x="27" y="654"/>
                    <a:pt x="27" y="654"/>
                  </a:cubicBezTo>
                  <a:cubicBezTo>
                    <a:pt x="16" y="652"/>
                    <a:pt x="16" y="652"/>
                    <a:pt x="16" y="652"/>
                  </a:cubicBezTo>
                  <a:cubicBezTo>
                    <a:pt x="12" y="649"/>
                    <a:pt x="12" y="649"/>
                    <a:pt x="12" y="649"/>
                  </a:cubicBezTo>
                  <a:cubicBezTo>
                    <a:pt x="1" y="650"/>
                    <a:pt x="1" y="650"/>
                    <a:pt x="1" y="650"/>
                  </a:cubicBezTo>
                  <a:cubicBezTo>
                    <a:pt x="1" y="647"/>
                    <a:pt x="1" y="647"/>
                    <a:pt x="1" y="647"/>
                  </a:cubicBezTo>
                  <a:cubicBezTo>
                    <a:pt x="11" y="639"/>
                    <a:pt x="11" y="639"/>
                    <a:pt x="11" y="639"/>
                  </a:cubicBezTo>
                  <a:cubicBezTo>
                    <a:pt x="13" y="629"/>
                    <a:pt x="13" y="629"/>
                    <a:pt x="13" y="629"/>
                  </a:cubicBezTo>
                  <a:cubicBezTo>
                    <a:pt x="27" y="632"/>
                    <a:pt x="27" y="632"/>
                    <a:pt x="27" y="632"/>
                  </a:cubicBezTo>
                  <a:cubicBezTo>
                    <a:pt x="27" y="642"/>
                    <a:pt x="27" y="642"/>
                    <a:pt x="27" y="642"/>
                  </a:cubicBezTo>
                  <a:cubicBezTo>
                    <a:pt x="28" y="648"/>
                    <a:pt x="28" y="648"/>
                    <a:pt x="28" y="648"/>
                  </a:cubicBezTo>
                  <a:cubicBezTo>
                    <a:pt x="34" y="646"/>
                    <a:pt x="34" y="646"/>
                    <a:pt x="34" y="646"/>
                  </a:cubicBezTo>
                  <a:cubicBezTo>
                    <a:pt x="40" y="636"/>
                    <a:pt x="40" y="636"/>
                    <a:pt x="40" y="636"/>
                  </a:cubicBezTo>
                  <a:cubicBezTo>
                    <a:pt x="39" y="626"/>
                    <a:pt x="39" y="626"/>
                    <a:pt x="39" y="626"/>
                  </a:cubicBezTo>
                  <a:cubicBezTo>
                    <a:pt x="44" y="621"/>
                    <a:pt x="44" y="621"/>
                    <a:pt x="44" y="621"/>
                  </a:cubicBezTo>
                  <a:cubicBezTo>
                    <a:pt x="50" y="619"/>
                    <a:pt x="50" y="619"/>
                    <a:pt x="50" y="619"/>
                  </a:cubicBezTo>
                  <a:cubicBezTo>
                    <a:pt x="50" y="608"/>
                    <a:pt x="50" y="608"/>
                    <a:pt x="50" y="608"/>
                  </a:cubicBezTo>
                  <a:cubicBezTo>
                    <a:pt x="58" y="603"/>
                    <a:pt x="58" y="603"/>
                    <a:pt x="58" y="603"/>
                  </a:cubicBezTo>
                  <a:cubicBezTo>
                    <a:pt x="57" y="597"/>
                    <a:pt x="57" y="597"/>
                    <a:pt x="57" y="597"/>
                  </a:cubicBezTo>
                  <a:cubicBezTo>
                    <a:pt x="49" y="593"/>
                    <a:pt x="49" y="593"/>
                    <a:pt x="49" y="59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56" y="567"/>
                    <a:pt x="56" y="567"/>
                    <a:pt x="56" y="567"/>
                  </a:cubicBezTo>
                  <a:cubicBezTo>
                    <a:pt x="54" y="548"/>
                    <a:pt x="54" y="548"/>
                    <a:pt x="54" y="548"/>
                  </a:cubicBezTo>
                  <a:cubicBezTo>
                    <a:pt x="60" y="541"/>
                    <a:pt x="60" y="541"/>
                    <a:pt x="60" y="541"/>
                  </a:cubicBezTo>
                  <a:cubicBezTo>
                    <a:pt x="57" y="531"/>
                    <a:pt x="57" y="531"/>
                    <a:pt x="57" y="531"/>
                  </a:cubicBezTo>
                  <a:cubicBezTo>
                    <a:pt x="59" y="523"/>
                    <a:pt x="59" y="523"/>
                    <a:pt x="59" y="523"/>
                  </a:cubicBezTo>
                  <a:cubicBezTo>
                    <a:pt x="53" y="522"/>
                    <a:pt x="53" y="522"/>
                    <a:pt x="53" y="522"/>
                  </a:cubicBezTo>
                  <a:cubicBezTo>
                    <a:pt x="44" y="527"/>
                    <a:pt x="44" y="527"/>
                    <a:pt x="44" y="527"/>
                  </a:cubicBezTo>
                  <a:cubicBezTo>
                    <a:pt x="29" y="514"/>
                    <a:pt x="29" y="514"/>
                    <a:pt x="29" y="514"/>
                  </a:cubicBezTo>
                  <a:cubicBezTo>
                    <a:pt x="35" y="500"/>
                    <a:pt x="35" y="500"/>
                    <a:pt x="35" y="500"/>
                  </a:cubicBezTo>
                  <a:cubicBezTo>
                    <a:pt x="38" y="480"/>
                    <a:pt x="38" y="480"/>
                    <a:pt x="38" y="480"/>
                  </a:cubicBezTo>
                  <a:cubicBezTo>
                    <a:pt x="45" y="472"/>
                    <a:pt x="45" y="472"/>
                    <a:pt x="45" y="472"/>
                  </a:cubicBezTo>
                  <a:cubicBezTo>
                    <a:pt x="45" y="452"/>
                    <a:pt x="45" y="452"/>
                    <a:pt x="45" y="452"/>
                  </a:cubicBezTo>
                  <a:cubicBezTo>
                    <a:pt x="39" y="432"/>
                    <a:pt x="39" y="432"/>
                    <a:pt x="39" y="432"/>
                  </a:cubicBezTo>
                  <a:cubicBezTo>
                    <a:pt x="39" y="410"/>
                    <a:pt x="39" y="410"/>
                    <a:pt x="39" y="410"/>
                  </a:cubicBezTo>
                  <a:cubicBezTo>
                    <a:pt x="46" y="407"/>
                    <a:pt x="46" y="407"/>
                    <a:pt x="46" y="407"/>
                  </a:cubicBezTo>
                  <a:cubicBezTo>
                    <a:pt x="48" y="392"/>
                    <a:pt x="48" y="392"/>
                    <a:pt x="48" y="392"/>
                  </a:cubicBezTo>
                  <a:cubicBezTo>
                    <a:pt x="56" y="381"/>
                    <a:pt x="56" y="381"/>
                    <a:pt x="56" y="381"/>
                  </a:cubicBezTo>
                  <a:cubicBezTo>
                    <a:pt x="63" y="368"/>
                    <a:pt x="63" y="368"/>
                    <a:pt x="63" y="368"/>
                  </a:cubicBezTo>
                  <a:cubicBezTo>
                    <a:pt x="67" y="353"/>
                    <a:pt x="67" y="353"/>
                    <a:pt x="67" y="353"/>
                  </a:cubicBezTo>
                  <a:cubicBezTo>
                    <a:pt x="74" y="334"/>
                    <a:pt x="74" y="334"/>
                    <a:pt x="74" y="334"/>
                  </a:cubicBezTo>
                  <a:cubicBezTo>
                    <a:pt x="84" y="319"/>
                    <a:pt x="84" y="319"/>
                    <a:pt x="84" y="319"/>
                  </a:cubicBezTo>
                  <a:cubicBezTo>
                    <a:pt x="84" y="288"/>
                    <a:pt x="84" y="288"/>
                    <a:pt x="84" y="288"/>
                  </a:cubicBezTo>
                  <a:cubicBezTo>
                    <a:pt x="78" y="258"/>
                    <a:pt x="78" y="258"/>
                    <a:pt x="78" y="258"/>
                  </a:cubicBezTo>
                  <a:cubicBezTo>
                    <a:pt x="87" y="252"/>
                    <a:pt x="87" y="252"/>
                    <a:pt x="87" y="252"/>
                  </a:cubicBezTo>
                  <a:cubicBezTo>
                    <a:pt x="85" y="233"/>
                    <a:pt x="85" y="233"/>
                    <a:pt x="85" y="233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102" y="155"/>
                    <a:pt x="102" y="155"/>
                    <a:pt x="102" y="155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21" y="1"/>
                    <a:pt x="121" y="1"/>
                    <a:pt x="121" y="1"/>
                  </a:cubicBezTo>
                  <a:moveTo>
                    <a:pt x="121" y="0"/>
                  </a:moveTo>
                  <a:cubicBezTo>
                    <a:pt x="121" y="0"/>
                    <a:pt x="121" y="0"/>
                    <a:pt x="121" y="0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06" y="103"/>
                    <a:pt x="106" y="103"/>
                    <a:pt x="106" y="103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102" y="155"/>
                    <a:pt x="102" y="155"/>
                    <a:pt x="102" y="155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82" y="226"/>
                    <a:pt x="82" y="226"/>
                    <a:pt x="82" y="226"/>
                  </a:cubicBezTo>
                  <a:cubicBezTo>
                    <a:pt x="82" y="226"/>
                    <a:pt x="82" y="226"/>
                    <a:pt x="82" y="226"/>
                  </a:cubicBezTo>
                  <a:cubicBezTo>
                    <a:pt x="82" y="226"/>
                    <a:pt x="82" y="226"/>
                    <a:pt x="82" y="226"/>
                  </a:cubicBezTo>
                  <a:cubicBezTo>
                    <a:pt x="85" y="233"/>
                    <a:pt x="85" y="233"/>
                    <a:pt x="85" y="233"/>
                  </a:cubicBezTo>
                  <a:cubicBezTo>
                    <a:pt x="86" y="251"/>
                    <a:pt x="86" y="251"/>
                    <a:pt x="86" y="251"/>
                  </a:cubicBezTo>
                  <a:cubicBezTo>
                    <a:pt x="78" y="258"/>
                    <a:pt x="78" y="258"/>
                    <a:pt x="78" y="258"/>
                  </a:cubicBezTo>
                  <a:cubicBezTo>
                    <a:pt x="78" y="258"/>
                    <a:pt x="78" y="258"/>
                    <a:pt x="78" y="258"/>
                  </a:cubicBezTo>
                  <a:cubicBezTo>
                    <a:pt x="78" y="259"/>
                    <a:pt x="78" y="259"/>
                    <a:pt x="78" y="259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3" y="319"/>
                    <a:pt x="83" y="319"/>
                    <a:pt x="83" y="319"/>
                  </a:cubicBezTo>
                  <a:cubicBezTo>
                    <a:pt x="74" y="333"/>
                    <a:pt x="74" y="333"/>
                    <a:pt x="74" y="333"/>
                  </a:cubicBezTo>
                  <a:cubicBezTo>
                    <a:pt x="74" y="334"/>
                    <a:pt x="74" y="334"/>
                    <a:pt x="74" y="334"/>
                  </a:cubicBezTo>
                  <a:cubicBezTo>
                    <a:pt x="74" y="334"/>
                    <a:pt x="74" y="334"/>
                    <a:pt x="74" y="334"/>
                  </a:cubicBezTo>
                  <a:cubicBezTo>
                    <a:pt x="66" y="352"/>
                    <a:pt x="66" y="352"/>
                    <a:pt x="66" y="352"/>
                  </a:cubicBezTo>
                  <a:cubicBezTo>
                    <a:pt x="62" y="368"/>
                    <a:pt x="62" y="368"/>
                    <a:pt x="62" y="368"/>
                  </a:cubicBezTo>
                  <a:cubicBezTo>
                    <a:pt x="56" y="381"/>
                    <a:pt x="56" y="381"/>
                    <a:pt x="56" y="381"/>
                  </a:cubicBezTo>
                  <a:cubicBezTo>
                    <a:pt x="48" y="391"/>
                    <a:pt x="48" y="391"/>
                    <a:pt x="48" y="391"/>
                  </a:cubicBezTo>
                  <a:cubicBezTo>
                    <a:pt x="48" y="391"/>
                    <a:pt x="48" y="391"/>
                    <a:pt x="48" y="391"/>
                  </a:cubicBezTo>
                  <a:cubicBezTo>
                    <a:pt x="48" y="392"/>
                    <a:pt x="48" y="392"/>
                    <a:pt x="48" y="392"/>
                  </a:cubicBezTo>
                  <a:cubicBezTo>
                    <a:pt x="46" y="407"/>
                    <a:pt x="46" y="407"/>
                    <a:pt x="46" y="407"/>
                  </a:cubicBezTo>
                  <a:cubicBezTo>
                    <a:pt x="39" y="410"/>
                    <a:pt x="39" y="410"/>
                    <a:pt x="39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32"/>
                    <a:pt x="38" y="432"/>
                    <a:pt x="38" y="432"/>
                  </a:cubicBezTo>
                  <a:cubicBezTo>
                    <a:pt x="38" y="432"/>
                    <a:pt x="38" y="432"/>
                    <a:pt x="38" y="432"/>
                  </a:cubicBezTo>
                  <a:cubicBezTo>
                    <a:pt x="38" y="432"/>
                    <a:pt x="38" y="432"/>
                    <a:pt x="38" y="432"/>
                  </a:cubicBezTo>
                  <a:cubicBezTo>
                    <a:pt x="45" y="452"/>
                    <a:pt x="45" y="452"/>
                    <a:pt x="45" y="452"/>
                  </a:cubicBezTo>
                  <a:cubicBezTo>
                    <a:pt x="44" y="472"/>
                    <a:pt x="44" y="472"/>
                    <a:pt x="44" y="472"/>
                  </a:cubicBezTo>
                  <a:cubicBezTo>
                    <a:pt x="38" y="480"/>
                    <a:pt x="38" y="480"/>
                    <a:pt x="38" y="480"/>
                  </a:cubicBezTo>
                  <a:cubicBezTo>
                    <a:pt x="37" y="480"/>
                    <a:pt x="37" y="480"/>
                    <a:pt x="37" y="480"/>
                  </a:cubicBezTo>
                  <a:cubicBezTo>
                    <a:pt x="37" y="480"/>
                    <a:pt x="37" y="480"/>
                    <a:pt x="37" y="480"/>
                  </a:cubicBezTo>
                  <a:cubicBezTo>
                    <a:pt x="35" y="500"/>
                    <a:pt x="35" y="500"/>
                    <a:pt x="35" y="500"/>
                  </a:cubicBezTo>
                  <a:cubicBezTo>
                    <a:pt x="29" y="513"/>
                    <a:pt x="29" y="513"/>
                    <a:pt x="29" y="513"/>
                  </a:cubicBezTo>
                  <a:cubicBezTo>
                    <a:pt x="29" y="514"/>
                    <a:pt x="29" y="514"/>
                    <a:pt x="29" y="514"/>
                  </a:cubicBezTo>
                  <a:cubicBezTo>
                    <a:pt x="29" y="514"/>
                    <a:pt x="29" y="514"/>
                    <a:pt x="29" y="514"/>
                  </a:cubicBezTo>
                  <a:cubicBezTo>
                    <a:pt x="43" y="527"/>
                    <a:pt x="43" y="527"/>
                    <a:pt x="43" y="527"/>
                  </a:cubicBezTo>
                  <a:cubicBezTo>
                    <a:pt x="44" y="528"/>
                    <a:pt x="44" y="528"/>
                    <a:pt x="44" y="528"/>
                  </a:cubicBezTo>
                  <a:cubicBezTo>
                    <a:pt x="44" y="527"/>
                    <a:pt x="44" y="527"/>
                    <a:pt x="44" y="527"/>
                  </a:cubicBezTo>
                  <a:cubicBezTo>
                    <a:pt x="53" y="522"/>
                    <a:pt x="53" y="522"/>
                    <a:pt x="53" y="522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56" y="530"/>
                    <a:pt x="56" y="530"/>
                    <a:pt x="56" y="530"/>
                  </a:cubicBezTo>
                  <a:cubicBezTo>
                    <a:pt x="56" y="531"/>
                    <a:pt x="56" y="531"/>
                    <a:pt x="56" y="531"/>
                  </a:cubicBezTo>
                  <a:cubicBezTo>
                    <a:pt x="56" y="531"/>
                    <a:pt x="56" y="531"/>
                    <a:pt x="56" y="531"/>
                  </a:cubicBezTo>
                  <a:cubicBezTo>
                    <a:pt x="59" y="541"/>
                    <a:pt x="59" y="541"/>
                    <a:pt x="59" y="541"/>
                  </a:cubicBezTo>
                  <a:cubicBezTo>
                    <a:pt x="54" y="547"/>
                    <a:pt x="54" y="547"/>
                    <a:pt x="54" y="547"/>
                  </a:cubicBezTo>
                  <a:cubicBezTo>
                    <a:pt x="54" y="547"/>
                    <a:pt x="54" y="547"/>
                    <a:pt x="54" y="547"/>
                  </a:cubicBezTo>
                  <a:cubicBezTo>
                    <a:pt x="54" y="548"/>
                    <a:pt x="54" y="548"/>
                    <a:pt x="54" y="548"/>
                  </a:cubicBezTo>
                  <a:cubicBezTo>
                    <a:pt x="55" y="567"/>
                    <a:pt x="55" y="567"/>
                    <a:pt x="55" y="567"/>
                  </a:cubicBezTo>
                  <a:cubicBezTo>
                    <a:pt x="46" y="582"/>
                    <a:pt x="46" y="582"/>
                    <a:pt x="46" y="582"/>
                  </a:cubicBezTo>
                  <a:cubicBezTo>
                    <a:pt x="46" y="582"/>
                    <a:pt x="46" y="582"/>
                    <a:pt x="46" y="582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93"/>
                    <a:pt x="49" y="593"/>
                    <a:pt x="49" y="593"/>
                  </a:cubicBezTo>
                  <a:cubicBezTo>
                    <a:pt x="49" y="594"/>
                    <a:pt x="49" y="594"/>
                    <a:pt x="49" y="594"/>
                  </a:cubicBezTo>
                  <a:cubicBezTo>
                    <a:pt x="49" y="594"/>
                    <a:pt x="49" y="594"/>
                    <a:pt x="49" y="594"/>
                  </a:cubicBezTo>
                  <a:cubicBezTo>
                    <a:pt x="56" y="597"/>
                    <a:pt x="56" y="597"/>
                    <a:pt x="56" y="597"/>
                  </a:cubicBezTo>
                  <a:cubicBezTo>
                    <a:pt x="57" y="603"/>
                    <a:pt x="57" y="603"/>
                    <a:pt x="57" y="603"/>
                  </a:cubicBezTo>
                  <a:cubicBezTo>
                    <a:pt x="50" y="608"/>
                    <a:pt x="50" y="608"/>
                    <a:pt x="50" y="608"/>
                  </a:cubicBezTo>
                  <a:cubicBezTo>
                    <a:pt x="50" y="608"/>
                    <a:pt x="50" y="608"/>
                    <a:pt x="50" y="608"/>
                  </a:cubicBezTo>
                  <a:cubicBezTo>
                    <a:pt x="50" y="608"/>
                    <a:pt x="50" y="608"/>
                    <a:pt x="50" y="608"/>
                  </a:cubicBezTo>
                  <a:cubicBezTo>
                    <a:pt x="50" y="619"/>
                    <a:pt x="50" y="619"/>
                    <a:pt x="50" y="619"/>
                  </a:cubicBezTo>
                  <a:cubicBezTo>
                    <a:pt x="43" y="621"/>
                    <a:pt x="43" y="621"/>
                    <a:pt x="43" y="621"/>
                  </a:cubicBezTo>
                  <a:cubicBezTo>
                    <a:pt x="43" y="621"/>
                    <a:pt x="43" y="621"/>
                    <a:pt x="43" y="621"/>
                  </a:cubicBezTo>
                  <a:cubicBezTo>
                    <a:pt x="43" y="621"/>
                    <a:pt x="43" y="621"/>
                    <a:pt x="43" y="621"/>
                  </a:cubicBezTo>
                  <a:cubicBezTo>
                    <a:pt x="39" y="625"/>
                    <a:pt x="39" y="625"/>
                    <a:pt x="39" y="625"/>
                  </a:cubicBezTo>
                  <a:cubicBezTo>
                    <a:pt x="38" y="626"/>
                    <a:pt x="38" y="626"/>
                    <a:pt x="38" y="626"/>
                  </a:cubicBezTo>
                  <a:cubicBezTo>
                    <a:pt x="38" y="626"/>
                    <a:pt x="38" y="626"/>
                    <a:pt x="38" y="626"/>
                  </a:cubicBezTo>
                  <a:cubicBezTo>
                    <a:pt x="39" y="636"/>
                    <a:pt x="39" y="636"/>
                    <a:pt x="39" y="636"/>
                  </a:cubicBezTo>
                  <a:cubicBezTo>
                    <a:pt x="34" y="646"/>
                    <a:pt x="34" y="646"/>
                    <a:pt x="34" y="646"/>
                  </a:cubicBezTo>
                  <a:cubicBezTo>
                    <a:pt x="29" y="647"/>
                    <a:pt x="29" y="647"/>
                    <a:pt x="29" y="647"/>
                  </a:cubicBezTo>
                  <a:cubicBezTo>
                    <a:pt x="27" y="642"/>
                    <a:pt x="27" y="642"/>
                    <a:pt x="27" y="642"/>
                  </a:cubicBezTo>
                  <a:cubicBezTo>
                    <a:pt x="27" y="632"/>
                    <a:pt x="27" y="632"/>
                    <a:pt x="27" y="632"/>
                  </a:cubicBezTo>
                  <a:cubicBezTo>
                    <a:pt x="27" y="631"/>
                    <a:pt x="27" y="631"/>
                    <a:pt x="27" y="631"/>
                  </a:cubicBezTo>
                  <a:cubicBezTo>
                    <a:pt x="27" y="631"/>
                    <a:pt x="27" y="631"/>
                    <a:pt x="27" y="631"/>
                  </a:cubicBezTo>
                  <a:cubicBezTo>
                    <a:pt x="13" y="628"/>
                    <a:pt x="13" y="628"/>
                    <a:pt x="13" y="628"/>
                  </a:cubicBezTo>
                  <a:cubicBezTo>
                    <a:pt x="13" y="628"/>
                    <a:pt x="13" y="628"/>
                    <a:pt x="13" y="628"/>
                  </a:cubicBezTo>
                  <a:cubicBezTo>
                    <a:pt x="13" y="629"/>
                    <a:pt x="13" y="629"/>
                    <a:pt x="13" y="629"/>
                  </a:cubicBezTo>
                  <a:cubicBezTo>
                    <a:pt x="11" y="638"/>
                    <a:pt x="11" y="638"/>
                    <a:pt x="11" y="638"/>
                  </a:cubicBezTo>
                  <a:cubicBezTo>
                    <a:pt x="1" y="647"/>
                    <a:pt x="1" y="647"/>
                    <a:pt x="1" y="647"/>
                  </a:cubicBezTo>
                  <a:cubicBezTo>
                    <a:pt x="0" y="647"/>
                    <a:pt x="0" y="647"/>
                    <a:pt x="0" y="647"/>
                  </a:cubicBezTo>
                  <a:cubicBezTo>
                    <a:pt x="0" y="647"/>
                    <a:pt x="0" y="647"/>
                    <a:pt x="0" y="647"/>
                  </a:cubicBezTo>
                  <a:cubicBezTo>
                    <a:pt x="0" y="650"/>
                    <a:pt x="0" y="650"/>
                    <a:pt x="0" y="650"/>
                  </a:cubicBezTo>
                  <a:cubicBezTo>
                    <a:pt x="0" y="651"/>
                    <a:pt x="0" y="651"/>
                    <a:pt x="0" y="651"/>
                  </a:cubicBezTo>
                  <a:cubicBezTo>
                    <a:pt x="1" y="651"/>
                    <a:pt x="1" y="651"/>
                    <a:pt x="1" y="651"/>
                  </a:cubicBezTo>
                  <a:cubicBezTo>
                    <a:pt x="12" y="649"/>
                    <a:pt x="12" y="649"/>
                    <a:pt x="12" y="649"/>
                  </a:cubicBezTo>
                  <a:cubicBezTo>
                    <a:pt x="16" y="652"/>
                    <a:pt x="16" y="652"/>
                    <a:pt x="16" y="652"/>
                  </a:cubicBezTo>
                  <a:cubicBezTo>
                    <a:pt x="16" y="652"/>
                    <a:pt x="16" y="652"/>
                    <a:pt x="16" y="652"/>
                  </a:cubicBezTo>
                  <a:cubicBezTo>
                    <a:pt x="16" y="652"/>
                    <a:pt x="16" y="652"/>
                    <a:pt x="16" y="652"/>
                  </a:cubicBezTo>
                  <a:cubicBezTo>
                    <a:pt x="26" y="654"/>
                    <a:pt x="26" y="654"/>
                    <a:pt x="26" y="654"/>
                  </a:cubicBezTo>
                  <a:cubicBezTo>
                    <a:pt x="27" y="659"/>
                    <a:pt x="27" y="659"/>
                    <a:pt x="27" y="659"/>
                  </a:cubicBezTo>
                  <a:cubicBezTo>
                    <a:pt x="20" y="667"/>
                    <a:pt x="20" y="667"/>
                    <a:pt x="20" y="667"/>
                  </a:cubicBezTo>
                  <a:cubicBezTo>
                    <a:pt x="18" y="672"/>
                    <a:pt x="18" y="672"/>
                    <a:pt x="18" y="672"/>
                  </a:cubicBezTo>
                  <a:cubicBezTo>
                    <a:pt x="17" y="672"/>
                    <a:pt x="17" y="672"/>
                    <a:pt x="17" y="672"/>
                  </a:cubicBezTo>
                  <a:cubicBezTo>
                    <a:pt x="18" y="673"/>
                    <a:pt x="18" y="673"/>
                    <a:pt x="18" y="673"/>
                  </a:cubicBezTo>
                  <a:cubicBezTo>
                    <a:pt x="21" y="676"/>
                    <a:pt x="21" y="676"/>
                    <a:pt x="21" y="676"/>
                  </a:cubicBezTo>
                  <a:cubicBezTo>
                    <a:pt x="22" y="676"/>
                    <a:pt x="22" y="676"/>
                    <a:pt x="22" y="676"/>
                  </a:cubicBezTo>
                  <a:cubicBezTo>
                    <a:pt x="22" y="676"/>
                    <a:pt x="22" y="676"/>
                    <a:pt x="22" y="676"/>
                  </a:cubicBezTo>
                  <a:cubicBezTo>
                    <a:pt x="28" y="674"/>
                    <a:pt x="28" y="674"/>
                    <a:pt x="28" y="674"/>
                  </a:cubicBezTo>
                  <a:cubicBezTo>
                    <a:pt x="28" y="674"/>
                    <a:pt x="28" y="674"/>
                    <a:pt x="28" y="674"/>
                  </a:cubicBezTo>
                  <a:cubicBezTo>
                    <a:pt x="28" y="674"/>
                    <a:pt x="28" y="674"/>
                    <a:pt x="28" y="674"/>
                  </a:cubicBezTo>
                  <a:cubicBezTo>
                    <a:pt x="34" y="670"/>
                    <a:pt x="34" y="670"/>
                    <a:pt x="34" y="670"/>
                  </a:cubicBezTo>
                  <a:cubicBezTo>
                    <a:pt x="38" y="675"/>
                    <a:pt x="38" y="675"/>
                    <a:pt x="38" y="675"/>
                  </a:cubicBezTo>
                  <a:cubicBezTo>
                    <a:pt x="39" y="684"/>
                    <a:pt x="39" y="684"/>
                    <a:pt x="39" y="684"/>
                  </a:cubicBezTo>
                  <a:cubicBezTo>
                    <a:pt x="33" y="686"/>
                    <a:pt x="33" y="686"/>
                    <a:pt x="33" y="686"/>
                  </a:cubicBezTo>
                  <a:cubicBezTo>
                    <a:pt x="32" y="685"/>
                    <a:pt x="28" y="681"/>
                    <a:pt x="26" y="680"/>
                  </a:cubicBezTo>
                  <a:cubicBezTo>
                    <a:pt x="25" y="680"/>
                    <a:pt x="25" y="680"/>
                    <a:pt x="25" y="680"/>
                  </a:cubicBezTo>
                  <a:cubicBezTo>
                    <a:pt x="22" y="680"/>
                    <a:pt x="21" y="683"/>
                    <a:pt x="21" y="683"/>
                  </a:cubicBezTo>
                  <a:cubicBezTo>
                    <a:pt x="21" y="683"/>
                    <a:pt x="21" y="683"/>
                    <a:pt x="21" y="683"/>
                  </a:cubicBezTo>
                  <a:cubicBezTo>
                    <a:pt x="21" y="683"/>
                    <a:pt x="21" y="683"/>
                    <a:pt x="21" y="683"/>
                  </a:cubicBezTo>
                  <a:cubicBezTo>
                    <a:pt x="25" y="692"/>
                    <a:pt x="25" y="692"/>
                    <a:pt x="25" y="692"/>
                  </a:cubicBezTo>
                  <a:cubicBezTo>
                    <a:pt x="23" y="702"/>
                    <a:pt x="23" y="702"/>
                    <a:pt x="23" y="702"/>
                  </a:cubicBezTo>
                  <a:cubicBezTo>
                    <a:pt x="22" y="716"/>
                    <a:pt x="22" y="716"/>
                    <a:pt x="22" y="716"/>
                  </a:cubicBezTo>
                  <a:cubicBezTo>
                    <a:pt x="22" y="716"/>
                    <a:pt x="22" y="716"/>
                    <a:pt x="22" y="716"/>
                  </a:cubicBezTo>
                  <a:cubicBezTo>
                    <a:pt x="22" y="716"/>
                    <a:pt x="22" y="716"/>
                    <a:pt x="22" y="716"/>
                  </a:cubicBezTo>
                  <a:cubicBezTo>
                    <a:pt x="25" y="732"/>
                    <a:pt x="25" y="732"/>
                    <a:pt x="25" y="732"/>
                  </a:cubicBezTo>
                  <a:cubicBezTo>
                    <a:pt x="21" y="740"/>
                    <a:pt x="21" y="740"/>
                    <a:pt x="21" y="740"/>
                  </a:cubicBezTo>
                  <a:cubicBezTo>
                    <a:pt x="21" y="740"/>
                    <a:pt x="21" y="740"/>
                    <a:pt x="21" y="740"/>
                  </a:cubicBezTo>
                  <a:cubicBezTo>
                    <a:pt x="22" y="740"/>
                    <a:pt x="22" y="740"/>
                    <a:pt x="22" y="740"/>
                  </a:cubicBezTo>
                  <a:cubicBezTo>
                    <a:pt x="31" y="743"/>
                    <a:pt x="31" y="743"/>
                    <a:pt x="31" y="743"/>
                  </a:cubicBezTo>
                  <a:cubicBezTo>
                    <a:pt x="34" y="750"/>
                    <a:pt x="34" y="750"/>
                    <a:pt x="34" y="750"/>
                  </a:cubicBezTo>
                  <a:cubicBezTo>
                    <a:pt x="28" y="754"/>
                    <a:pt x="28" y="754"/>
                    <a:pt x="28" y="754"/>
                  </a:cubicBezTo>
                  <a:cubicBezTo>
                    <a:pt x="28" y="754"/>
                    <a:pt x="28" y="754"/>
                    <a:pt x="28" y="754"/>
                  </a:cubicBezTo>
                  <a:cubicBezTo>
                    <a:pt x="28" y="755"/>
                    <a:pt x="28" y="755"/>
                    <a:pt x="28" y="755"/>
                  </a:cubicBezTo>
                  <a:cubicBezTo>
                    <a:pt x="36" y="762"/>
                    <a:pt x="36" y="762"/>
                    <a:pt x="36" y="762"/>
                  </a:cubicBezTo>
                  <a:cubicBezTo>
                    <a:pt x="36" y="777"/>
                    <a:pt x="36" y="777"/>
                    <a:pt x="36" y="777"/>
                  </a:cubicBezTo>
                  <a:cubicBezTo>
                    <a:pt x="36" y="777"/>
                    <a:pt x="36" y="777"/>
                    <a:pt x="36" y="777"/>
                  </a:cubicBezTo>
                  <a:cubicBezTo>
                    <a:pt x="36" y="777"/>
                    <a:pt x="36" y="777"/>
                    <a:pt x="36" y="777"/>
                  </a:cubicBezTo>
                  <a:cubicBezTo>
                    <a:pt x="44" y="781"/>
                    <a:pt x="44" y="781"/>
                    <a:pt x="44" y="781"/>
                  </a:cubicBezTo>
                  <a:cubicBezTo>
                    <a:pt x="45" y="781"/>
                    <a:pt x="45" y="781"/>
                    <a:pt x="45" y="781"/>
                  </a:cubicBezTo>
                  <a:cubicBezTo>
                    <a:pt x="45" y="781"/>
                    <a:pt x="45" y="781"/>
                    <a:pt x="45" y="781"/>
                  </a:cubicBezTo>
                  <a:cubicBezTo>
                    <a:pt x="49" y="776"/>
                    <a:pt x="49" y="776"/>
                    <a:pt x="49" y="776"/>
                  </a:cubicBezTo>
                  <a:cubicBezTo>
                    <a:pt x="55" y="777"/>
                    <a:pt x="55" y="777"/>
                    <a:pt x="55" y="777"/>
                  </a:cubicBezTo>
                  <a:cubicBezTo>
                    <a:pt x="56" y="783"/>
                    <a:pt x="56" y="783"/>
                    <a:pt x="56" y="783"/>
                  </a:cubicBezTo>
                  <a:cubicBezTo>
                    <a:pt x="48" y="785"/>
                    <a:pt x="48" y="785"/>
                    <a:pt x="48" y="785"/>
                  </a:cubicBezTo>
                  <a:cubicBezTo>
                    <a:pt x="40" y="788"/>
                    <a:pt x="40" y="788"/>
                    <a:pt x="40" y="788"/>
                  </a:cubicBezTo>
                  <a:cubicBezTo>
                    <a:pt x="39" y="788"/>
                    <a:pt x="39" y="788"/>
                    <a:pt x="39" y="788"/>
                  </a:cubicBezTo>
                  <a:cubicBezTo>
                    <a:pt x="39" y="788"/>
                    <a:pt x="39" y="788"/>
                    <a:pt x="39" y="788"/>
                  </a:cubicBezTo>
                  <a:cubicBezTo>
                    <a:pt x="41" y="805"/>
                    <a:pt x="41" y="805"/>
                    <a:pt x="41" y="805"/>
                  </a:cubicBezTo>
                  <a:cubicBezTo>
                    <a:pt x="41" y="805"/>
                    <a:pt x="41" y="805"/>
                    <a:pt x="41" y="805"/>
                  </a:cubicBezTo>
                  <a:cubicBezTo>
                    <a:pt x="42" y="805"/>
                    <a:pt x="42" y="805"/>
                    <a:pt x="42" y="805"/>
                  </a:cubicBezTo>
                  <a:cubicBezTo>
                    <a:pt x="47" y="805"/>
                    <a:pt x="47" y="805"/>
                    <a:pt x="47" y="805"/>
                  </a:cubicBezTo>
                  <a:cubicBezTo>
                    <a:pt x="48" y="804"/>
                    <a:pt x="48" y="804"/>
                    <a:pt x="48" y="804"/>
                  </a:cubicBezTo>
                  <a:cubicBezTo>
                    <a:pt x="48" y="804"/>
                    <a:pt x="48" y="804"/>
                    <a:pt x="48" y="804"/>
                  </a:cubicBezTo>
                  <a:cubicBezTo>
                    <a:pt x="57" y="795"/>
                    <a:pt x="57" y="795"/>
                    <a:pt x="57" y="795"/>
                  </a:cubicBezTo>
                  <a:cubicBezTo>
                    <a:pt x="71" y="794"/>
                    <a:pt x="71" y="794"/>
                    <a:pt x="71" y="794"/>
                  </a:cubicBezTo>
                  <a:cubicBezTo>
                    <a:pt x="82" y="800"/>
                    <a:pt x="82" y="800"/>
                    <a:pt x="82" y="800"/>
                  </a:cubicBezTo>
                  <a:cubicBezTo>
                    <a:pt x="83" y="809"/>
                    <a:pt x="83" y="809"/>
                    <a:pt x="83" y="809"/>
                  </a:cubicBezTo>
                  <a:cubicBezTo>
                    <a:pt x="79" y="814"/>
                    <a:pt x="79" y="814"/>
                    <a:pt x="79" y="814"/>
                  </a:cubicBezTo>
                  <a:cubicBezTo>
                    <a:pt x="64" y="815"/>
                    <a:pt x="64" y="815"/>
                    <a:pt x="64" y="815"/>
                  </a:cubicBezTo>
                  <a:cubicBezTo>
                    <a:pt x="63" y="815"/>
                    <a:pt x="63" y="815"/>
                    <a:pt x="63" y="815"/>
                  </a:cubicBezTo>
                  <a:cubicBezTo>
                    <a:pt x="63" y="815"/>
                    <a:pt x="63" y="815"/>
                    <a:pt x="63" y="815"/>
                  </a:cubicBezTo>
                  <a:cubicBezTo>
                    <a:pt x="63" y="820"/>
                    <a:pt x="63" y="820"/>
                    <a:pt x="63" y="820"/>
                  </a:cubicBezTo>
                  <a:cubicBezTo>
                    <a:pt x="63" y="820"/>
                    <a:pt x="63" y="820"/>
                    <a:pt x="63" y="820"/>
                  </a:cubicBezTo>
                  <a:cubicBezTo>
                    <a:pt x="63" y="820"/>
                    <a:pt x="63" y="820"/>
                    <a:pt x="63" y="820"/>
                  </a:cubicBezTo>
                  <a:cubicBezTo>
                    <a:pt x="73" y="827"/>
                    <a:pt x="73" y="827"/>
                    <a:pt x="73" y="827"/>
                  </a:cubicBezTo>
                  <a:cubicBezTo>
                    <a:pt x="73" y="827"/>
                    <a:pt x="73" y="827"/>
                    <a:pt x="73" y="827"/>
                  </a:cubicBezTo>
                  <a:cubicBezTo>
                    <a:pt x="73" y="827"/>
                    <a:pt x="73" y="827"/>
                    <a:pt x="73" y="827"/>
                  </a:cubicBezTo>
                  <a:cubicBezTo>
                    <a:pt x="91" y="827"/>
                    <a:pt x="91" y="827"/>
                    <a:pt x="91" y="827"/>
                  </a:cubicBezTo>
                  <a:cubicBezTo>
                    <a:pt x="92" y="827"/>
                    <a:pt x="92" y="827"/>
                    <a:pt x="92" y="827"/>
                  </a:cubicBezTo>
                  <a:cubicBezTo>
                    <a:pt x="92" y="826"/>
                    <a:pt x="92" y="826"/>
                    <a:pt x="92" y="826"/>
                  </a:cubicBezTo>
                  <a:cubicBezTo>
                    <a:pt x="92" y="816"/>
                    <a:pt x="92" y="816"/>
                    <a:pt x="92" y="816"/>
                  </a:cubicBezTo>
                  <a:cubicBezTo>
                    <a:pt x="97" y="808"/>
                    <a:pt x="97" y="808"/>
                    <a:pt x="97" y="808"/>
                  </a:cubicBezTo>
                  <a:cubicBezTo>
                    <a:pt x="97" y="808"/>
                    <a:pt x="97" y="808"/>
                    <a:pt x="97" y="808"/>
                  </a:cubicBezTo>
                  <a:cubicBezTo>
                    <a:pt x="97" y="808"/>
                    <a:pt x="97" y="808"/>
                    <a:pt x="97" y="808"/>
                  </a:cubicBezTo>
                  <a:cubicBezTo>
                    <a:pt x="94" y="800"/>
                    <a:pt x="94" y="800"/>
                    <a:pt x="94" y="800"/>
                  </a:cubicBezTo>
                  <a:cubicBezTo>
                    <a:pt x="103" y="795"/>
                    <a:pt x="103" y="795"/>
                    <a:pt x="103" y="795"/>
                  </a:cubicBezTo>
                  <a:cubicBezTo>
                    <a:pt x="113" y="795"/>
                    <a:pt x="113" y="795"/>
                    <a:pt x="113" y="795"/>
                  </a:cubicBezTo>
                  <a:cubicBezTo>
                    <a:pt x="113" y="795"/>
                    <a:pt x="113" y="795"/>
                    <a:pt x="113" y="795"/>
                  </a:cubicBezTo>
                  <a:cubicBezTo>
                    <a:pt x="113" y="795"/>
                    <a:pt x="113" y="795"/>
                    <a:pt x="113" y="795"/>
                  </a:cubicBezTo>
                  <a:cubicBezTo>
                    <a:pt x="119" y="791"/>
                    <a:pt x="119" y="791"/>
                    <a:pt x="119" y="791"/>
                  </a:cubicBezTo>
                  <a:cubicBezTo>
                    <a:pt x="119" y="791"/>
                    <a:pt x="119" y="791"/>
                    <a:pt x="119" y="791"/>
                  </a:cubicBezTo>
                  <a:cubicBezTo>
                    <a:pt x="119" y="791"/>
                    <a:pt x="119" y="791"/>
                    <a:pt x="119" y="791"/>
                  </a:cubicBezTo>
                  <a:cubicBezTo>
                    <a:pt x="122" y="784"/>
                    <a:pt x="122" y="784"/>
                    <a:pt x="122" y="784"/>
                  </a:cubicBezTo>
                  <a:cubicBezTo>
                    <a:pt x="122" y="784"/>
                    <a:pt x="122" y="784"/>
                    <a:pt x="122" y="784"/>
                  </a:cubicBezTo>
                  <a:cubicBezTo>
                    <a:pt x="122" y="784"/>
                    <a:pt x="122" y="784"/>
                    <a:pt x="122" y="784"/>
                  </a:cubicBezTo>
                  <a:cubicBezTo>
                    <a:pt x="119" y="779"/>
                    <a:pt x="119" y="779"/>
                    <a:pt x="119" y="779"/>
                  </a:cubicBezTo>
                  <a:cubicBezTo>
                    <a:pt x="119" y="779"/>
                    <a:pt x="119" y="779"/>
                    <a:pt x="119" y="779"/>
                  </a:cubicBezTo>
                  <a:cubicBezTo>
                    <a:pt x="119" y="779"/>
                    <a:pt x="119" y="779"/>
                    <a:pt x="119" y="779"/>
                  </a:cubicBezTo>
                  <a:cubicBezTo>
                    <a:pt x="75" y="778"/>
                    <a:pt x="75" y="778"/>
                    <a:pt x="75" y="778"/>
                  </a:cubicBezTo>
                  <a:cubicBezTo>
                    <a:pt x="64" y="770"/>
                    <a:pt x="64" y="770"/>
                    <a:pt x="64" y="770"/>
                  </a:cubicBezTo>
                  <a:cubicBezTo>
                    <a:pt x="61" y="749"/>
                    <a:pt x="61" y="749"/>
                    <a:pt x="61" y="749"/>
                  </a:cubicBezTo>
                  <a:cubicBezTo>
                    <a:pt x="61" y="749"/>
                    <a:pt x="61" y="749"/>
                    <a:pt x="61" y="749"/>
                  </a:cubicBezTo>
                  <a:cubicBezTo>
                    <a:pt x="61" y="749"/>
                    <a:pt x="61" y="749"/>
                    <a:pt x="61" y="749"/>
                  </a:cubicBezTo>
                  <a:cubicBezTo>
                    <a:pt x="55" y="745"/>
                    <a:pt x="55" y="745"/>
                    <a:pt x="55" y="745"/>
                  </a:cubicBezTo>
                  <a:cubicBezTo>
                    <a:pt x="55" y="745"/>
                    <a:pt x="55" y="745"/>
                    <a:pt x="55" y="745"/>
                  </a:cubicBezTo>
                  <a:cubicBezTo>
                    <a:pt x="55" y="745"/>
                    <a:pt x="55" y="745"/>
                    <a:pt x="55" y="745"/>
                  </a:cubicBezTo>
                  <a:cubicBezTo>
                    <a:pt x="45" y="745"/>
                    <a:pt x="45" y="745"/>
                    <a:pt x="45" y="745"/>
                  </a:cubicBezTo>
                  <a:cubicBezTo>
                    <a:pt x="37" y="726"/>
                    <a:pt x="37" y="726"/>
                    <a:pt x="37" y="726"/>
                  </a:cubicBezTo>
                  <a:cubicBezTo>
                    <a:pt x="42" y="712"/>
                    <a:pt x="42" y="712"/>
                    <a:pt x="42" y="712"/>
                  </a:cubicBezTo>
                  <a:cubicBezTo>
                    <a:pt x="63" y="694"/>
                    <a:pt x="63" y="694"/>
                    <a:pt x="63" y="694"/>
                  </a:cubicBezTo>
                  <a:cubicBezTo>
                    <a:pt x="63" y="694"/>
                    <a:pt x="63" y="694"/>
                    <a:pt x="63" y="694"/>
                  </a:cubicBezTo>
                  <a:cubicBezTo>
                    <a:pt x="63" y="693"/>
                    <a:pt x="63" y="693"/>
                    <a:pt x="63" y="693"/>
                  </a:cubicBezTo>
                  <a:cubicBezTo>
                    <a:pt x="61" y="672"/>
                    <a:pt x="61" y="672"/>
                    <a:pt x="61" y="672"/>
                  </a:cubicBezTo>
                  <a:cubicBezTo>
                    <a:pt x="73" y="667"/>
                    <a:pt x="73" y="667"/>
                    <a:pt x="73" y="667"/>
                  </a:cubicBezTo>
                  <a:cubicBezTo>
                    <a:pt x="74" y="666"/>
                    <a:pt x="74" y="666"/>
                    <a:pt x="74" y="666"/>
                  </a:cubicBezTo>
                  <a:cubicBezTo>
                    <a:pt x="73" y="666"/>
                    <a:pt x="73" y="666"/>
                    <a:pt x="73" y="666"/>
                  </a:cubicBezTo>
                  <a:cubicBezTo>
                    <a:pt x="73" y="659"/>
                    <a:pt x="73" y="659"/>
                    <a:pt x="73" y="659"/>
                  </a:cubicBezTo>
                  <a:cubicBezTo>
                    <a:pt x="81" y="651"/>
                    <a:pt x="81" y="651"/>
                    <a:pt x="81" y="651"/>
                  </a:cubicBezTo>
                  <a:cubicBezTo>
                    <a:pt x="81" y="651"/>
                    <a:pt x="81" y="651"/>
                    <a:pt x="81" y="651"/>
                  </a:cubicBezTo>
                  <a:cubicBezTo>
                    <a:pt x="81" y="651"/>
                    <a:pt x="81" y="651"/>
                    <a:pt x="81" y="651"/>
                  </a:cubicBezTo>
                  <a:cubicBezTo>
                    <a:pt x="77" y="615"/>
                    <a:pt x="77" y="615"/>
                    <a:pt x="77" y="615"/>
                  </a:cubicBezTo>
                  <a:cubicBezTo>
                    <a:pt x="77" y="615"/>
                    <a:pt x="77" y="615"/>
                    <a:pt x="77" y="615"/>
                  </a:cubicBezTo>
                  <a:cubicBezTo>
                    <a:pt x="77" y="615"/>
                    <a:pt x="77" y="615"/>
                    <a:pt x="77" y="615"/>
                  </a:cubicBezTo>
                  <a:cubicBezTo>
                    <a:pt x="73" y="614"/>
                    <a:pt x="73" y="614"/>
                    <a:pt x="73" y="614"/>
                  </a:cubicBezTo>
                  <a:cubicBezTo>
                    <a:pt x="71" y="605"/>
                    <a:pt x="71" y="605"/>
                    <a:pt x="71" y="605"/>
                  </a:cubicBezTo>
                  <a:cubicBezTo>
                    <a:pt x="81" y="598"/>
                    <a:pt x="81" y="598"/>
                    <a:pt x="81" y="598"/>
                  </a:cubicBezTo>
                  <a:cubicBezTo>
                    <a:pt x="81" y="598"/>
                    <a:pt x="81" y="598"/>
                    <a:pt x="81" y="598"/>
                  </a:cubicBezTo>
                  <a:cubicBezTo>
                    <a:pt x="81" y="598"/>
                    <a:pt x="81" y="598"/>
                    <a:pt x="81" y="598"/>
                  </a:cubicBezTo>
                  <a:cubicBezTo>
                    <a:pt x="72" y="570"/>
                    <a:pt x="72" y="570"/>
                    <a:pt x="72" y="570"/>
                  </a:cubicBezTo>
                  <a:cubicBezTo>
                    <a:pt x="70" y="549"/>
                    <a:pt x="70" y="549"/>
                    <a:pt x="70" y="549"/>
                  </a:cubicBezTo>
                  <a:cubicBezTo>
                    <a:pt x="75" y="542"/>
                    <a:pt x="75" y="542"/>
                    <a:pt x="75" y="542"/>
                  </a:cubicBezTo>
                  <a:cubicBezTo>
                    <a:pt x="75" y="541"/>
                    <a:pt x="75" y="541"/>
                    <a:pt x="75" y="541"/>
                  </a:cubicBezTo>
                  <a:cubicBezTo>
                    <a:pt x="75" y="541"/>
                    <a:pt x="75" y="541"/>
                    <a:pt x="75" y="541"/>
                  </a:cubicBezTo>
                  <a:cubicBezTo>
                    <a:pt x="73" y="499"/>
                    <a:pt x="73" y="499"/>
                    <a:pt x="73" y="499"/>
                  </a:cubicBezTo>
                  <a:cubicBezTo>
                    <a:pt x="84" y="466"/>
                    <a:pt x="84" y="466"/>
                    <a:pt x="84" y="466"/>
                  </a:cubicBezTo>
                  <a:cubicBezTo>
                    <a:pt x="92" y="449"/>
                    <a:pt x="92" y="449"/>
                    <a:pt x="92" y="449"/>
                  </a:cubicBezTo>
                  <a:cubicBezTo>
                    <a:pt x="92" y="449"/>
                    <a:pt x="92" y="449"/>
                    <a:pt x="92" y="449"/>
                  </a:cubicBezTo>
                  <a:cubicBezTo>
                    <a:pt x="92" y="449"/>
                    <a:pt x="92" y="449"/>
                    <a:pt x="92" y="449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99" y="369"/>
                    <a:pt x="99" y="369"/>
                    <a:pt x="99" y="369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4" y="323"/>
                    <a:pt x="114" y="323"/>
                    <a:pt x="114" y="323"/>
                  </a:cubicBezTo>
                  <a:cubicBezTo>
                    <a:pt x="114" y="323"/>
                    <a:pt x="114" y="323"/>
                    <a:pt x="114" y="323"/>
                  </a:cubicBezTo>
                  <a:cubicBezTo>
                    <a:pt x="114" y="323"/>
                    <a:pt x="114" y="323"/>
                    <a:pt x="114" y="323"/>
                  </a:cubicBezTo>
                  <a:cubicBezTo>
                    <a:pt x="104" y="286"/>
                    <a:pt x="104" y="286"/>
                    <a:pt x="104" y="286"/>
                  </a:cubicBezTo>
                  <a:cubicBezTo>
                    <a:pt x="111" y="251"/>
                    <a:pt x="111" y="251"/>
                    <a:pt x="111" y="251"/>
                  </a:cubicBezTo>
                  <a:cubicBezTo>
                    <a:pt x="113" y="239"/>
                    <a:pt x="113" y="239"/>
                    <a:pt x="113" y="239"/>
                  </a:cubicBezTo>
                  <a:cubicBezTo>
                    <a:pt x="128" y="207"/>
                    <a:pt x="128" y="207"/>
                    <a:pt x="128" y="207"/>
                  </a:cubicBezTo>
                  <a:cubicBezTo>
                    <a:pt x="146" y="189"/>
                    <a:pt x="146" y="189"/>
                    <a:pt x="146" y="189"/>
                  </a:cubicBezTo>
                  <a:cubicBezTo>
                    <a:pt x="147" y="189"/>
                    <a:pt x="147" y="189"/>
                    <a:pt x="147" y="189"/>
                  </a:cubicBezTo>
                  <a:cubicBezTo>
                    <a:pt x="147" y="189"/>
                    <a:pt x="147" y="189"/>
                    <a:pt x="147" y="189"/>
                  </a:cubicBezTo>
                  <a:cubicBezTo>
                    <a:pt x="145" y="181"/>
                    <a:pt x="145" y="181"/>
                    <a:pt x="145" y="181"/>
                  </a:cubicBezTo>
                  <a:cubicBezTo>
                    <a:pt x="143" y="142"/>
                    <a:pt x="143" y="142"/>
                    <a:pt x="143" y="142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62" y="131"/>
                    <a:pt x="162" y="131"/>
                    <a:pt x="162" y="131"/>
                  </a:cubicBezTo>
                  <a:cubicBezTo>
                    <a:pt x="163" y="131"/>
                    <a:pt x="163" y="131"/>
                    <a:pt x="163" y="131"/>
                  </a:cubicBezTo>
                  <a:cubicBezTo>
                    <a:pt x="163" y="131"/>
                    <a:pt x="163" y="131"/>
                    <a:pt x="163" y="131"/>
                  </a:cubicBezTo>
                  <a:cubicBezTo>
                    <a:pt x="167" y="118"/>
                    <a:pt x="167" y="118"/>
                    <a:pt x="167" y="118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7" y="118"/>
                    <a:pt x="167" y="118"/>
                    <a:pt x="167" y="118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102"/>
                    <a:pt x="162" y="102"/>
                    <a:pt x="162" y="102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42" y="55"/>
                    <a:pt x="142" y="55"/>
                    <a:pt x="142" y="55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1" y="0"/>
                    <a:pt x="121" y="0"/>
                    <a:pt x="1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2026"/>
            <p:cNvSpPr>
              <a:spLocks/>
            </p:cNvSpPr>
            <p:nvPr/>
          </p:nvSpPr>
          <p:spPr bwMode="gray">
            <a:xfrm>
              <a:off x="1544" y="2338"/>
              <a:ext cx="221" cy="314"/>
            </a:xfrm>
            <a:custGeom>
              <a:avLst/>
              <a:gdLst>
                <a:gd name="T0" fmla="*/ 149 w 221"/>
                <a:gd name="T1" fmla="*/ 288 h 314"/>
                <a:gd name="T2" fmla="*/ 119 w 221"/>
                <a:gd name="T3" fmla="*/ 270 h 314"/>
                <a:gd name="T4" fmla="*/ 98 w 221"/>
                <a:gd name="T5" fmla="*/ 252 h 314"/>
                <a:gd name="T6" fmla="*/ 81 w 221"/>
                <a:gd name="T7" fmla="*/ 232 h 314"/>
                <a:gd name="T8" fmla="*/ 71 w 221"/>
                <a:gd name="T9" fmla="*/ 211 h 314"/>
                <a:gd name="T10" fmla="*/ 62 w 221"/>
                <a:gd name="T11" fmla="*/ 196 h 314"/>
                <a:gd name="T12" fmla="*/ 50 w 221"/>
                <a:gd name="T13" fmla="*/ 171 h 314"/>
                <a:gd name="T14" fmla="*/ 32 w 221"/>
                <a:gd name="T15" fmla="*/ 133 h 314"/>
                <a:gd name="T16" fmla="*/ 9 w 221"/>
                <a:gd name="T17" fmla="*/ 108 h 314"/>
                <a:gd name="T18" fmla="*/ 5 w 221"/>
                <a:gd name="T19" fmla="*/ 95 h 314"/>
                <a:gd name="T20" fmla="*/ 0 w 221"/>
                <a:gd name="T21" fmla="*/ 87 h 314"/>
                <a:gd name="T22" fmla="*/ 0 w 221"/>
                <a:gd name="T23" fmla="*/ 70 h 314"/>
                <a:gd name="T24" fmla="*/ 10 w 221"/>
                <a:gd name="T25" fmla="*/ 72 h 314"/>
                <a:gd name="T26" fmla="*/ 34 w 221"/>
                <a:gd name="T27" fmla="*/ 80 h 314"/>
                <a:gd name="T28" fmla="*/ 40 w 221"/>
                <a:gd name="T29" fmla="*/ 70 h 314"/>
                <a:gd name="T30" fmla="*/ 84 w 221"/>
                <a:gd name="T31" fmla="*/ 38 h 314"/>
                <a:gd name="T32" fmla="*/ 102 w 221"/>
                <a:gd name="T33" fmla="*/ 13 h 314"/>
                <a:gd name="T34" fmla="*/ 91 w 221"/>
                <a:gd name="T35" fmla="*/ 0 h 314"/>
                <a:gd name="T36" fmla="*/ 136 w 221"/>
                <a:gd name="T37" fmla="*/ 39 h 314"/>
                <a:gd name="T38" fmla="*/ 189 w 221"/>
                <a:gd name="T39" fmla="*/ 44 h 314"/>
                <a:gd name="T40" fmla="*/ 196 w 221"/>
                <a:gd name="T41" fmla="*/ 61 h 314"/>
                <a:gd name="T42" fmla="*/ 183 w 221"/>
                <a:gd name="T43" fmla="*/ 74 h 314"/>
                <a:gd name="T44" fmla="*/ 134 w 221"/>
                <a:gd name="T45" fmla="*/ 94 h 314"/>
                <a:gd name="T46" fmla="*/ 127 w 221"/>
                <a:gd name="T47" fmla="*/ 122 h 314"/>
                <a:gd name="T48" fmla="*/ 138 w 221"/>
                <a:gd name="T49" fmla="*/ 152 h 314"/>
                <a:gd name="T50" fmla="*/ 181 w 221"/>
                <a:gd name="T51" fmla="*/ 160 h 314"/>
                <a:gd name="T52" fmla="*/ 187 w 221"/>
                <a:gd name="T53" fmla="*/ 184 h 314"/>
                <a:gd name="T54" fmla="*/ 220 w 221"/>
                <a:gd name="T55" fmla="*/ 209 h 314"/>
                <a:gd name="T56" fmla="*/ 211 w 221"/>
                <a:gd name="T57" fmla="*/ 219 h 314"/>
                <a:gd name="T58" fmla="*/ 204 w 221"/>
                <a:gd name="T59" fmla="*/ 248 h 314"/>
                <a:gd name="T60" fmla="*/ 202 w 221"/>
                <a:gd name="T61" fmla="*/ 300 h 314"/>
                <a:gd name="T62" fmla="*/ 162 w 221"/>
                <a:gd name="T63" fmla="*/ 29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1" h="314">
                  <a:moveTo>
                    <a:pt x="162" y="290"/>
                  </a:moveTo>
                  <a:lnTo>
                    <a:pt x="149" y="288"/>
                  </a:lnTo>
                  <a:lnTo>
                    <a:pt x="132" y="270"/>
                  </a:lnTo>
                  <a:lnTo>
                    <a:pt x="119" y="270"/>
                  </a:lnTo>
                  <a:lnTo>
                    <a:pt x="101" y="256"/>
                  </a:lnTo>
                  <a:lnTo>
                    <a:pt x="98" y="252"/>
                  </a:lnTo>
                  <a:lnTo>
                    <a:pt x="85" y="247"/>
                  </a:lnTo>
                  <a:lnTo>
                    <a:pt x="81" y="232"/>
                  </a:lnTo>
                  <a:lnTo>
                    <a:pt x="83" y="223"/>
                  </a:lnTo>
                  <a:lnTo>
                    <a:pt x="71" y="211"/>
                  </a:lnTo>
                  <a:lnTo>
                    <a:pt x="70" y="204"/>
                  </a:lnTo>
                  <a:lnTo>
                    <a:pt x="62" y="196"/>
                  </a:lnTo>
                  <a:lnTo>
                    <a:pt x="60" y="189"/>
                  </a:lnTo>
                  <a:lnTo>
                    <a:pt x="50" y="171"/>
                  </a:lnTo>
                  <a:lnTo>
                    <a:pt x="42" y="145"/>
                  </a:lnTo>
                  <a:lnTo>
                    <a:pt x="32" y="133"/>
                  </a:lnTo>
                  <a:lnTo>
                    <a:pt x="18" y="109"/>
                  </a:lnTo>
                  <a:lnTo>
                    <a:pt x="9" y="108"/>
                  </a:lnTo>
                  <a:lnTo>
                    <a:pt x="0" y="99"/>
                  </a:lnTo>
                  <a:lnTo>
                    <a:pt x="5" y="95"/>
                  </a:lnTo>
                  <a:lnTo>
                    <a:pt x="5" y="93"/>
                  </a:lnTo>
                  <a:lnTo>
                    <a:pt x="0" y="87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8" y="65"/>
                  </a:lnTo>
                  <a:lnTo>
                    <a:pt x="10" y="72"/>
                  </a:lnTo>
                  <a:lnTo>
                    <a:pt x="25" y="72"/>
                  </a:lnTo>
                  <a:lnTo>
                    <a:pt x="34" y="80"/>
                  </a:lnTo>
                  <a:lnTo>
                    <a:pt x="42" y="79"/>
                  </a:lnTo>
                  <a:lnTo>
                    <a:pt x="40" y="70"/>
                  </a:lnTo>
                  <a:lnTo>
                    <a:pt x="63" y="47"/>
                  </a:lnTo>
                  <a:lnTo>
                    <a:pt x="84" y="38"/>
                  </a:lnTo>
                  <a:lnTo>
                    <a:pt x="99" y="23"/>
                  </a:lnTo>
                  <a:lnTo>
                    <a:pt x="102" y="13"/>
                  </a:lnTo>
                  <a:lnTo>
                    <a:pt x="86" y="4"/>
                  </a:lnTo>
                  <a:lnTo>
                    <a:pt x="91" y="0"/>
                  </a:lnTo>
                  <a:lnTo>
                    <a:pt x="108" y="2"/>
                  </a:lnTo>
                  <a:lnTo>
                    <a:pt x="136" y="39"/>
                  </a:lnTo>
                  <a:lnTo>
                    <a:pt x="173" y="37"/>
                  </a:lnTo>
                  <a:lnTo>
                    <a:pt x="189" y="44"/>
                  </a:lnTo>
                  <a:lnTo>
                    <a:pt x="186" y="61"/>
                  </a:lnTo>
                  <a:lnTo>
                    <a:pt x="196" y="61"/>
                  </a:lnTo>
                  <a:lnTo>
                    <a:pt x="195" y="71"/>
                  </a:lnTo>
                  <a:lnTo>
                    <a:pt x="183" y="74"/>
                  </a:lnTo>
                  <a:lnTo>
                    <a:pt x="160" y="80"/>
                  </a:lnTo>
                  <a:lnTo>
                    <a:pt x="134" y="94"/>
                  </a:lnTo>
                  <a:lnTo>
                    <a:pt x="136" y="108"/>
                  </a:lnTo>
                  <a:lnTo>
                    <a:pt x="127" y="122"/>
                  </a:lnTo>
                  <a:lnTo>
                    <a:pt x="137" y="143"/>
                  </a:lnTo>
                  <a:lnTo>
                    <a:pt x="138" y="152"/>
                  </a:lnTo>
                  <a:lnTo>
                    <a:pt x="149" y="162"/>
                  </a:lnTo>
                  <a:lnTo>
                    <a:pt x="181" y="160"/>
                  </a:lnTo>
                  <a:lnTo>
                    <a:pt x="186" y="164"/>
                  </a:lnTo>
                  <a:lnTo>
                    <a:pt x="187" y="184"/>
                  </a:lnTo>
                  <a:lnTo>
                    <a:pt x="202" y="189"/>
                  </a:lnTo>
                  <a:lnTo>
                    <a:pt x="220" y="209"/>
                  </a:lnTo>
                  <a:lnTo>
                    <a:pt x="221" y="216"/>
                  </a:lnTo>
                  <a:lnTo>
                    <a:pt x="211" y="219"/>
                  </a:lnTo>
                  <a:lnTo>
                    <a:pt x="216" y="244"/>
                  </a:lnTo>
                  <a:lnTo>
                    <a:pt x="204" y="248"/>
                  </a:lnTo>
                  <a:lnTo>
                    <a:pt x="210" y="278"/>
                  </a:lnTo>
                  <a:lnTo>
                    <a:pt x="202" y="300"/>
                  </a:lnTo>
                  <a:lnTo>
                    <a:pt x="188" y="314"/>
                  </a:lnTo>
                  <a:lnTo>
                    <a:pt x="162" y="2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2027"/>
            <p:cNvSpPr>
              <a:spLocks noEditPoints="1"/>
            </p:cNvSpPr>
            <p:nvPr/>
          </p:nvSpPr>
          <p:spPr bwMode="gray">
            <a:xfrm>
              <a:off x="1543" y="2338"/>
              <a:ext cx="222" cy="314"/>
            </a:xfrm>
            <a:custGeom>
              <a:avLst/>
              <a:gdLst>
                <a:gd name="T0" fmla="*/ 174 w 222"/>
                <a:gd name="T1" fmla="*/ 37 h 314"/>
                <a:gd name="T2" fmla="*/ 196 w 222"/>
                <a:gd name="T3" fmla="*/ 71 h 314"/>
                <a:gd name="T4" fmla="*/ 137 w 222"/>
                <a:gd name="T5" fmla="*/ 108 h 314"/>
                <a:gd name="T6" fmla="*/ 150 w 222"/>
                <a:gd name="T7" fmla="*/ 162 h 314"/>
                <a:gd name="T8" fmla="*/ 203 w 222"/>
                <a:gd name="T9" fmla="*/ 189 h 314"/>
                <a:gd name="T10" fmla="*/ 217 w 222"/>
                <a:gd name="T11" fmla="*/ 244 h 314"/>
                <a:gd name="T12" fmla="*/ 189 w 222"/>
                <a:gd name="T13" fmla="*/ 313 h 314"/>
                <a:gd name="T14" fmla="*/ 120 w 222"/>
                <a:gd name="T15" fmla="*/ 270 h 314"/>
                <a:gd name="T16" fmla="*/ 83 w 222"/>
                <a:gd name="T17" fmla="*/ 232 h 314"/>
                <a:gd name="T18" fmla="*/ 63 w 222"/>
                <a:gd name="T19" fmla="*/ 196 h 314"/>
                <a:gd name="T20" fmla="*/ 33 w 222"/>
                <a:gd name="T21" fmla="*/ 133 h 314"/>
                <a:gd name="T22" fmla="*/ 6 w 222"/>
                <a:gd name="T23" fmla="*/ 95 h 314"/>
                <a:gd name="T24" fmla="*/ 2 w 222"/>
                <a:gd name="T25" fmla="*/ 71 h 314"/>
                <a:gd name="T26" fmla="*/ 35 w 222"/>
                <a:gd name="T27" fmla="*/ 80 h 314"/>
                <a:gd name="T28" fmla="*/ 85 w 222"/>
                <a:gd name="T29" fmla="*/ 38 h 314"/>
                <a:gd name="T30" fmla="*/ 92 w 222"/>
                <a:gd name="T31" fmla="*/ 1 h 314"/>
                <a:gd name="T32" fmla="*/ 87 w 222"/>
                <a:gd name="T33" fmla="*/ 4 h 314"/>
                <a:gd name="T34" fmla="*/ 85 w 222"/>
                <a:gd name="T35" fmla="*/ 37 h 314"/>
                <a:gd name="T36" fmla="*/ 41 w 222"/>
                <a:gd name="T37" fmla="*/ 69 h 314"/>
                <a:gd name="T38" fmla="*/ 35 w 222"/>
                <a:gd name="T39" fmla="*/ 80 h 314"/>
                <a:gd name="T40" fmla="*/ 11 w 222"/>
                <a:gd name="T41" fmla="*/ 72 h 314"/>
                <a:gd name="T42" fmla="*/ 1 w 222"/>
                <a:gd name="T43" fmla="*/ 70 h 314"/>
                <a:gd name="T44" fmla="*/ 1 w 222"/>
                <a:gd name="T45" fmla="*/ 87 h 314"/>
                <a:gd name="T46" fmla="*/ 6 w 222"/>
                <a:gd name="T47" fmla="*/ 95 h 314"/>
                <a:gd name="T48" fmla="*/ 10 w 222"/>
                <a:gd name="T49" fmla="*/ 108 h 314"/>
                <a:gd name="T50" fmla="*/ 32 w 222"/>
                <a:gd name="T51" fmla="*/ 133 h 314"/>
                <a:gd name="T52" fmla="*/ 51 w 222"/>
                <a:gd name="T53" fmla="*/ 171 h 314"/>
                <a:gd name="T54" fmla="*/ 62 w 222"/>
                <a:gd name="T55" fmla="*/ 196 h 314"/>
                <a:gd name="T56" fmla="*/ 72 w 222"/>
                <a:gd name="T57" fmla="*/ 211 h 314"/>
                <a:gd name="T58" fmla="*/ 82 w 222"/>
                <a:gd name="T59" fmla="*/ 231 h 314"/>
                <a:gd name="T60" fmla="*/ 86 w 222"/>
                <a:gd name="T61" fmla="*/ 247 h 314"/>
                <a:gd name="T62" fmla="*/ 102 w 222"/>
                <a:gd name="T63" fmla="*/ 256 h 314"/>
                <a:gd name="T64" fmla="*/ 120 w 222"/>
                <a:gd name="T65" fmla="*/ 270 h 314"/>
                <a:gd name="T66" fmla="*/ 151 w 222"/>
                <a:gd name="T67" fmla="*/ 289 h 314"/>
                <a:gd name="T68" fmla="*/ 189 w 222"/>
                <a:gd name="T69" fmla="*/ 314 h 314"/>
                <a:gd name="T70" fmla="*/ 211 w 222"/>
                <a:gd name="T71" fmla="*/ 278 h 314"/>
                <a:gd name="T72" fmla="*/ 217 w 222"/>
                <a:gd name="T73" fmla="*/ 244 h 314"/>
                <a:gd name="T74" fmla="*/ 221 w 222"/>
                <a:gd name="T75" fmla="*/ 216 h 314"/>
                <a:gd name="T76" fmla="*/ 221 w 222"/>
                <a:gd name="T77" fmla="*/ 209 h 314"/>
                <a:gd name="T78" fmla="*/ 203 w 222"/>
                <a:gd name="T79" fmla="*/ 189 h 314"/>
                <a:gd name="T80" fmla="*/ 187 w 222"/>
                <a:gd name="T81" fmla="*/ 164 h 314"/>
                <a:gd name="T82" fmla="*/ 150 w 222"/>
                <a:gd name="T83" fmla="*/ 162 h 314"/>
                <a:gd name="T84" fmla="*/ 138 w 222"/>
                <a:gd name="T85" fmla="*/ 143 h 314"/>
                <a:gd name="T86" fmla="*/ 137 w 222"/>
                <a:gd name="T87" fmla="*/ 108 h 314"/>
                <a:gd name="T88" fmla="*/ 196 w 222"/>
                <a:gd name="T89" fmla="*/ 71 h 314"/>
                <a:gd name="T90" fmla="*/ 197 w 222"/>
                <a:gd name="T91" fmla="*/ 60 h 314"/>
                <a:gd name="T92" fmla="*/ 191 w 222"/>
                <a:gd name="T93" fmla="*/ 44 h 314"/>
                <a:gd name="T94" fmla="*/ 174 w 222"/>
                <a:gd name="T95" fmla="*/ 36 h 314"/>
                <a:gd name="T96" fmla="*/ 109 w 222"/>
                <a:gd name="T97" fmla="*/ 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314">
                  <a:moveTo>
                    <a:pt x="92" y="1"/>
                  </a:moveTo>
                  <a:lnTo>
                    <a:pt x="109" y="2"/>
                  </a:lnTo>
                  <a:lnTo>
                    <a:pt x="137" y="40"/>
                  </a:lnTo>
                  <a:lnTo>
                    <a:pt x="174" y="37"/>
                  </a:lnTo>
                  <a:lnTo>
                    <a:pt x="190" y="44"/>
                  </a:lnTo>
                  <a:lnTo>
                    <a:pt x="186" y="61"/>
                  </a:lnTo>
                  <a:lnTo>
                    <a:pt x="197" y="61"/>
                  </a:lnTo>
                  <a:lnTo>
                    <a:pt x="196" y="71"/>
                  </a:lnTo>
                  <a:lnTo>
                    <a:pt x="184" y="74"/>
                  </a:lnTo>
                  <a:lnTo>
                    <a:pt x="161" y="79"/>
                  </a:lnTo>
                  <a:lnTo>
                    <a:pt x="135" y="93"/>
                  </a:lnTo>
                  <a:lnTo>
                    <a:pt x="137" y="108"/>
                  </a:lnTo>
                  <a:lnTo>
                    <a:pt x="128" y="122"/>
                  </a:lnTo>
                  <a:lnTo>
                    <a:pt x="137" y="143"/>
                  </a:lnTo>
                  <a:lnTo>
                    <a:pt x="139" y="152"/>
                  </a:lnTo>
                  <a:lnTo>
                    <a:pt x="150" y="162"/>
                  </a:lnTo>
                  <a:lnTo>
                    <a:pt x="182" y="160"/>
                  </a:lnTo>
                  <a:lnTo>
                    <a:pt x="186" y="164"/>
                  </a:lnTo>
                  <a:lnTo>
                    <a:pt x="188" y="184"/>
                  </a:lnTo>
                  <a:lnTo>
                    <a:pt x="203" y="189"/>
                  </a:lnTo>
                  <a:lnTo>
                    <a:pt x="220" y="209"/>
                  </a:lnTo>
                  <a:lnTo>
                    <a:pt x="221" y="216"/>
                  </a:lnTo>
                  <a:lnTo>
                    <a:pt x="212" y="219"/>
                  </a:lnTo>
                  <a:lnTo>
                    <a:pt x="217" y="244"/>
                  </a:lnTo>
                  <a:lnTo>
                    <a:pt x="204" y="248"/>
                  </a:lnTo>
                  <a:lnTo>
                    <a:pt x="211" y="278"/>
                  </a:lnTo>
                  <a:lnTo>
                    <a:pt x="202" y="300"/>
                  </a:lnTo>
                  <a:lnTo>
                    <a:pt x="189" y="313"/>
                  </a:lnTo>
                  <a:lnTo>
                    <a:pt x="163" y="289"/>
                  </a:lnTo>
                  <a:lnTo>
                    <a:pt x="151" y="288"/>
                  </a:lnTo>
                  <a:lnTo>
                    <a:pt x="133" y="270"/>
                  </a:lnTo>
                  <a:lnTo>
                    <a:pt x="120" y="270"/>
                  </a:lnTo>
                  <a:lnTo>
                    <a:pt x="102" y="256"/>
                  </a:lnTo>
                  <a:lnTo>
                    <a:pt x="99" y="251"/>
                  </a:lnTo>
                  <a:lnTo>
                    <a:pt x="86" y="247"/>
                  </a:lnTo>
                  <a:lnTo>
                    <a:pt x="83" y="232"/>
                  </a:lnTo>
                  <a:lnTo>
                    <a:pt x="84" y="223"/>
                  </a:lnTo>
                  <a:lnTo>
                    <a:pt x="72" y="211"/>
                  </a:lnTo>
                  <a:lnTo>
                    <a:pt x="71" y="204"/>
                  </a:lnTo>
                  <a:lnTo>
                    <a:pt x="63" y="196"/>
                  </a:lnTo>
                  <a:lnTo>
                    <a:pt x="61" y="189"/>
                  </a:lnTo>
                  <a:lnTo>
                    <a:pt x="51" y="171"/>
                  </a:lnTo>
                  <a:lnTo>
                    <a:pt x="44" y="145"/>
                  </a:lnTo>
                  <a:lnTo>
                    <a:pt x="33" y="133"/>
                  </a:lnTo>
                  <a:lnTo>
                    <a:pt x="19" y="109"/>
                  </a:lnTo>
                  <a:lnTo>
                    <a:pt x="10" y="108"/>
                  </a:lnTo>
                  <a:lnTo>
                    <a:pt x="1" y="99"/>
                  </a:lnTo>
                  <a:lnTo>
                    <a:pt x="6" y="95"/>
                  </a:lnTo>
                  <a:lnTo>
                    <a:pt x="6" y="93"/>
                  </a:lnTo>
                  <a:lnTo>
                    <a:pt x="2" y="87"/>
                  </a:lnTo>
                  <a:lnTo>
                    <a:pt x="4" y="81"/>
                  </a:lnTo>
                  <a:lnTo>
                    <a:pt x="2" y="71"/>
                  </a:lnTo>
                  <a:lnTo>
                    <a:pt x="9" y="65"/>
                  </a:lnTo>
                  <a:lnTo>
                    <a:pt x="11" y="72"/>
                  </a:lnTo>
                  <a:lnTo>
                    <a:pt x="26" y="72"/>
                  </a:lnTo>
                  <a:lnTo>
                    <a:pt x="35" y="80"/>
                  </a:lnTo>
                  <a:lnTo>
                    <a:pt x="43" y="79"/>
                  </a:lnTo>
                  <a:lnTo>
                    <a:pt x="41" y="70"/>
                  </a:lnTo>
                  <a:lnTo>
                    <a:pt x="64" y="47"/>
                  </a:lnTo>
                  <a:lnTo>
                    <a:pt x="85" y="38"/>
                  </a:lnTo>
                  <a:lnTo>
                    <a:pt x="101" y="23"/>
                  </a:lnTo>
                  <a:lnTo>
                    <a:pt x="103" y="13"/>
                  </a:lnTo>
                  <a:lnTo>
                    <a:pt x="87" y="4"/>
                  </a:lnTo>
                  <a:lnTo>
                    <a:pt x="92" y="1"/>
                  </a:lnTo>
                  <a:close/>
                  <a:moveTo>
                    <a:pt x="92" y="0"/>
                  </a:moveTo>
                  <a:lnTo>
                    <a:pt x="92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5"/>
                  </a:lnTo>
                  <a:lnTo>
                    <a:pt x="103" y="13"/>
                  </a:lnTo>
                  <a:lnTo>
                    <a:pt x="100" y="23"/>
                  </a:lnTo>
                  <a:lnTo>
                    <a:pt x="85" y="37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41" y="69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3" y="79"/>
                  </a:lnTo>
                  <a:lnTo>
                    <a:pt x="35" y="80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11" y="72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1" y="71"/>
                  </a:lnTo>
                  <a:lnTo>
                    <a:pt x="4" y="81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1" y="99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19" y="109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43" y="145"/>
                  </a:lnTo>
                  <a:lnTo>
                    <a:pt x="51" y="171"/>
                  </a:lnTo>
                  <a:lnTo>
                    <a:pt x="51" y="171"/>
                  </a:lnTo>
                  <a:lnTo>
                    <a:pt x="51" y="171"/>
                  </a:lnTo>
                  <a:lnTo>
                    <a:pt x="61" y="189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63" y="196"/>
                  </a:lnTo>
                  <a:lnTo>
                    <a:pt x="70" y="204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84" y="223"/>
                  </a:lnTo>
                  <a:lnTo>
                    <a:pt x="82" y="231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6" y="247"/>
                  </a:lnTo>
                  <a:lnTo>
                    <a:pt x="86" y="247"/>
                  </a:lnTo>
                  <a:lnTo>
                    <a:pt x="86" y="247"/>
                  </a:lnTo>
                  <a:lnTo>
                    <a:pt x="99" y="252"/>
                  </a:lnTo>
                  <a:lnTo>
                    <a:pt x="102" y="256"/>
                  </a:lnTo>
                  <a:lnTo>
                    <a:pt x="102" y="256"/>
                  </a:lnTo>
                  <a:lnTo>
                    <a:pt x="102" y="256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32" y="270"/>
                  </a:lnTo>
                  <a:lnTo>
                    <a:pt x="150" y="288"/>
                  </a:lnTo>
                  <a:lnTo>
                    <a:pt x="150" y="289"/>
                  </a:lnTo>
                  <a:lnTo>
                    <a:pt x="151" y="289"/>
                  </a:lnTo>
                  <a:lnTo>
                    <a:pt x="163" y="290"/>
                  </a:lnTo>
                  <a:lnTo>
                    <a:pt x="188" y="314"/>
                  </a:lnTo>
                  <a:lnTo>
                    <a:pt x="189" y="314"/>
                  </a:lnTo>
                  <a:lnTo>
                    <a:pt x="189" y="314"/>
                  </a:lnTo>
                  <a:lnTo>
                    <a:pt x="203" y="300"/>
                  </a:lnTo>
                  <a:lnTo>
                    <a:pt x="203" y="300"/>
                  </a:lnTo>
                  <a:lnTo>
                    <a:pt x="203" y="300"/>
                  </a:lnTo>
                  <a:lnTo>
                    <a:pt x="211" y="278"/>
                  </a:lnTo>
                  <a:lnTo>
                    <a:pt x="211" y="278"/>
                  </a:lnTo>
                  <a:lnTo>
                    <a:pt x="211" y="278"/>
                  </a:lnTo>
                  <a:lnTo>
                    <a:pt x="205" y="248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2" y="219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1" y="209"/>
                  </a:lnTo>
                  <a:lnTo>
                    <a:pt x="221" y="209"/>
                  </a:lnTo>
                  <a:lnTo>
                    <a:pt x="221" y="209"/>
                  </a:lnTo>
                  <a:lnTo>
                    <a:pt x="204" y="189"/>
                  </a:lnTo>
                  <a:lnTo>
                    <a:pt x="204" y="189"/>
                  </a:lnTo>
                  <a:lnTo>
                    <a:pt x="203" y="189"/>
                  </a:lnTo>
                  <a:lnTo>
                    <a:pt x="188" y="183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2" y="159"/>
                  </a:lnTo>
                  <a:lnTo>
                    <a:pt x="182" y="159"/>
                  </a:lnTo>
                  <a:lnTo>
                    <a:pt x="182" y="159"/>
                  </a:lnTo>
                  <a:lnTo>
                    <a:pt x="150" y="162"/>
                  </a:lnTo>
                  <a:lnTo>
                    <a:pt x="140" y="152"/>
                  </a:lnTo>
                  <a:lnTo>
                    <a:pt x="138" y="143"/>
                  </a:lnTo>
                  <a:lnTo>
                    <a:pt x="138" y="143"/>
                  </a:lnTo>
                  <a:lnTo>
                    <a:pt x="138" y="143"/>
                  </a:lnTo>
                  <a:lnTo>
                    <a:pt x="129" y="122"/>
                  </a:lnTo>
                  <a:lnTo>
                    <a:pt x="137" y="108"/>
                  </a:lnTo>
                  <a:lnTo>
                    <a:pt x="137" y="108"/>
                  </a:lnTo>
                  <a:lnTo>
                    <a:pt x="137" y="108"/>
                  </a:lnTo>
                  <a:lnTo>
                    <a:pt x="135" y="94"/>
                  </a:lnTo>
                  <a:lnTo>
                    <a:pt x="161" y="80"/>
                  </a:lnTo>
                  <a:lnTo>
                    <a:pt x="184" y="74"/>
                  </a:lnTo>
                  <a:lnTo>
                    <a:pt x="196" y="71"/>
                  </a:lnTo>
                  <a:lnTo>
                    <a:pt x="196" y="71"/>
                  </a:lnTo>
                  <a:lnTo>
                    <a:pt x="196" y="71"/>
                  </a:lnTo>
                  <a:lnTo>
                    <a:pt x="197" y="61"/>
                  </a:lnTo>
                  <a:lnTo>
                    <a:pt x="197" y="60"/>
                  </a:lnTo>
                  <a:lnTo>
                    <a:pt x="197" y="60"/>
                  </a:lnTo>
                  <a:lnTo>
                    <a:pt x="187" y="60"/>
                  </a:lnTo>
                  <a:lnTo>
                    <a:pt x="191" y="44"/>
                  </a:lnTo>
                  <a:lnTo>
                    <a:pt x="191" y="44"/>
                  </a:lnTo>
                  <a:lnTo>
                    <a:pt x="190" y="44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38" y="39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2028"/>
            <p:cNvSpPr>
              <a:spLocks noEditPoints="1"/>
            </p:cNvSpPr>
            <p:nvPr/>
          </p:nvSpPr>
          <p:spPr bwMode="gray">
            <a:xfrm>
              <a:off x="1543" y="2338"/>
              <a:ext cx="222" cy="314"/>
            </a:xfrm>
            <a:custGeom>
              <a:avLst/>
              <a:gdLst>
                <a:gd name="T0" fmla="*/ 174 w 222"/>
                <a:gd name="T1" fmla="*/ 37 h 314"/>
                <a:gd name="T2" fmla="*/ 196 w 222"/>
                <a:gd name="T3" fmla="*/ 71 h 314"/>
                <a:gd name="T4" fmla="*/ 137 w 222"/>
                <a:gd name="T5" fmla="*/ 108 h 314"/>
                <a:gd name="T6" fmla="*/ 150 w 222"/>
                <a:gd name="T7" fmla="*/ 162 h 314"/>
                <a:gd name="T8" fmla="*/ 203 w 222"/>
                <a:gd name="T9" fmla="*/ 189 h 314"/>
                <a:gd name="T10" fmla="*/ 217 w 222"/>
                <a:gd name="T11" fmla="*/ 244 h 314"/>
                <a:gd name="T12" fmla="*/ 189 w 222"/>
                <a:gd name="T13" fmla="*/ 313 h 314"/>
                <a:gd name="T14" fmla="*/ 120 w 222"/>
                <a:gd name="T15" fmla="*/ 270 h 314"/>
                <a:gd name="T16" fmla="*/ 83 w 222"/>
                <a:gd name="T17" fmla="*/ 232 h 314"/>
                <a:gd name="T18" fmla="*/ 63 w 222"/>
                <a:gd name="T19" fmla="*/ 196 h 314"/>
                <a:gd name="T20" fmla="*/ 33 w 222"/>
                <a:gd name="T21" fmla="*/ 133 h 314"/>
                <a:gd name="T22" fmla="*/ 6 w 222"/>
                <a:gd name="T23" fmla="*/ 95 h 314"/>
                <a:gd name="T24" fmla="*/ 2 w 222"/>
                <a:gd name="T25" fmla="*/ 71 h 314"/>
                <a:gd name="T26" fmla="*/ 35 w 222"/>
                <a:gd name="T27" fmla="*/ 80 h 314"/>
                <a:gd name="T28" fmla="*/ 85 w 222"/>
                <a:gd name="T29" fmla="*/ 38 h 314"/>
                <a:gd name="T30" fmla="*/ 92 w 222"/>
                <a:gd name="T31" fmla="*/ 1 h 314"/>
                <a:gd name="T32" fmla="*/ 87 w 222"/>
                <a:gd name="T33" fmla="*/ 4 h 314"/>
                <a:gd name="T34" fmla="*/ 85 w 222"/>
                <a:gd name="T35" fmla="*/ 37 h 314"/>
                <a:gd name="T36" fmla="*/ 41 w 222"/>
                <a:gd name="T37" fmla="*/ 69 h 314"/>
                <a:gd name="T38" fmla="*/ 35 w 222"/>
                <a:gd name="T39" fmla="*/ 80 h 314"/>
                <a:gd name="T40" fmla="*/ 11 w 222"/>
                <a:gd name="T41" fmla="*/ 72 h 314"/>
                <a:gd name="T42" fmla="*/ 1 w 222"/>
                <a:gd name="T43" fmla="*/ 70 h 314"/>
                <a:gd name="T44" fmla="*/ 1 w 222"/>
                <a:gd name="T45" fmla="*/ 87 h 314"/>
                <a:gd name="T46" fmla="*/ 6 w 222"/>
                <a:gd name="T47" fmla="*/ 95 h 314"/>
                <a:gd name="T48" fmla="*/ 10 w 222"/>
                <a:gd name="T49" fmla="*/ 108 h 314"/>
                <a:gd name="T50" fmla="*/ 32 w 222"/>
                <a:gd name="T51" fmla="*/ 133 h 314"/>
                <a:gd name="T52" fmla="*/ 51 w 222"/>
                <a:gd name="T53" fmla="*/ 171 h 314"/>
                <a:gd name="T54" fmla="*/ 62 w 222"/>
                <a:gd name="T55" fmla="*/ 196 h 314"/>
                <a:gd name="T56" fmla="*/ 72 w 222"/>
                <a:gd name="T57" fmla="*/ 211 h 314"/>
                <a:gd name="T58" fmla="*/ 82 w 222"/>
                <a:gd name="T59" fmla="*/ 231 h 314"/>
                <a:gd name="T60" fmla="*/ 86 w 222"/>
                <a:gd name="T61" fmla="*/ 247 h 314"/>
                <a:gd name="T62" fmla="*/ 102 w 222"/>
                <a:gd name="T63" fmla="*/ 256 h 314"/>
                <a:gd name="T64" fmla="*/ 120 w 222"/>
                <a:gd name="T65" fmla="*/ 270 h 314"/>
                <a:gd name="T66" fmla="*/ 151 w 222"/>
                <a:gd name="T67" fmla="*/ 289 h 314"/>
                <a:gd name="T68" fmla="*/ 189 w 222"/>
                <a:gd name="T69" fmla="*/ 314 h 314"/>
                <a:gd name="T70" fmla="*/ 211 w 222"/>
                <a:gd name="T71" fmla="*/ 278 h 314"/>
                <a:gd name="T72" fmla="*/ 217 w 222"/>
                <a:gd name="T73" fmla="*/ 244 h 314"/>
                <a:gd name="T74" fmla="*/ 221 w 222"/>
                <a:gd name="T75" fmla="*/ 216 h 314"/>
                <a:gd name="T76" fmla="*/ 221 w 222"/>
                <a:gd name="T77" fmla="*/ 209 h 314"/>
                <a:gd name="T78" fmla="*/ 203 w 222"/>
                <a:gd name="T79" fmla="*/ 189 h 314"/>
                <a:gd name="T80" fmla="*/ 187 w 222"/>
                <a:gd name="T81" fmla="*/ 164 h 314"/>
                <a:gd name="T82" fmla="*/ 150 w 222"/>
                <a:gd name="T83" fmla="*/ 162 h 314"/>
                <a:gd name="T84" fmla="*/ 138 w 222"/>
                <a:gd name="T85" fmla="*/ 143 h 314"/>
                <a:gd name="T86" fmla="*/ 137 w 222"/>
                <a:gd name="T87" fmla="*/ 108 h 314"/>
                <a:gd name="T88" fmla="*/ 196 w 222"/>
                <a:gd name="T89" fmla="*/ 71 h 314"/>
                <a:gd name="T90" fmla="*/ 197 w 222"/>
                <a:gd name="T91" fmla="*/ 60 h 314"/>
                <a:gd name="T92" fmla="*/ 191 w 222"/>
                <a:gd name="T93" fmla="*/ 44 h 314"/>
                <a:gd name="T94" fmla="*/ 174 w 222"/>
                <a:gd name="T95" fmla="*/ 36 h 314"/>
                <a:gd name="T96" fmla="*/ 109 w 222"/>
                <a:gd name="T97" fmla="*/ 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314">
                  <a:moveTo>
                    <a:pt x="92" y="1"/>
                  </a:moveTo>
                  <a:lnTo>
                    <a:pt x="109" y="2"/>
                  </a:lnTo>
                  <a:lnTo>
                    <a:pt x="137" y="40"/>
                  </a:lnTo>
                  <a:lnTo>
                    <a:pt x="174" y="37"/>
                  </a:lnTo>
                  <a:lnTo>
                    <a:pt x="190" y="44"/>
                  </a:lnTo>
                  <a:lnTo>
                    <a:pt x="186" y="61"/>
                  </a:lnTo>
                  <a:lnTo>
                    <a:pt x="197" y="61"/>
                  </a:lnTo>
                  <a:lnTo>
                    <a:pt x="196" y="71"/>
                  </a:lnTo>
                  <a:lnTo>
                    <a:pt x="184" y="74"/>
                  </a:lnTo>
                  <a:lnTo>
                    <a:pt x="161" y="79"/>
                  </a:lnTo>
                  <a:lnTo>
                    <a:pt x="135" y="93"/>
                  </a:lnTo>
                  <a:lnTo>
                    <a:pt x="137" y="108"/>
                  </a:lnTo>
                  <a:lnTo>
                    <a:pt x="128" y="122"/>
                  </a:lnTo>
                  <a:lnTo>
                    <a:pt x="137" y="143"/>
                  </a:lnTo>
                  <a:lnTo>
                    <a:pt x="139" y="152"/>
                  </a:lnTo>
                  <a:lnTo>
                    <a:pt x="150" y="162"/>
                  </a:lnTo>
                  <a:lnTo>
                    <a:pt x="182" y="160"/>
                  </a:lnTo>
                  <a:lnTo>
                    <a:pt x="186" y="164"/>
                  </a:lnTo>
                  <a:lnTo>
                    <a:pt x="188" y="184"/>
                  </a:lnTo>
                  <a:lnTo>
                    <a:pt x="203" y="189"/>
                  </a:lnTo>
                  <a:lnTo>
                    <a:pt x="220" y="209"/>
                  </a:lnTo>
                  <a:lnTo>
                    <a:pt x="221" y="216"/>
                  </a:lnTo>
                  <a:lnTo>
                    <a:pt x="212" y="219"/>
                  </a:lnTo>
                  <a:lnTo>
                    <a:pt x="217" y="244"/>
                  </a:lnTo>
                  <a:lnTo>
                    <a:pt x="204" y="248"/>
                  </a:lnTo>
                  <a:lnTo>
                    <a:pt x="211" y="278"/>
                  </a:lnTo>
                  <a:lnTo>
                    <a:pt x="202" y="300"/>
                  </a:lnTo>
                  <a:lnTo>
                    <a:pt x="189" y="313"/>
                  </a:lnTo>
                  <a:lnTo>
                    <a:pt x="163" y="289"/>
                  </a:lnTo>
                  <a:lnTo>
                    <a:pt x="151" y="288"/>
                  </a:lnTo>
                  <a:lnTo>
                    <a:pt x="133" y="270"/>
                  </a:lnTo>
                  <a:lnTo>
                    <a:pt x="120" y="270"/>
                  </a:lnTo>
                  <a:lnTo>
                    <a:pt x="102" y="256"/>
                  </a:lnTo>
                  <a:lnTo>
                    <a:pt x="99" y="251"/>
                  </a:lnTo>
                  <a:lnTo>
                    <a:pt x="86" y="247"/>
                  </a:lnTo>
                  <a:lnTo>
                    <a:pt x="83" y="232"/>
                  </a:lnTo>
                  <a:lnTo>
                    <a:pt x="84" y="223"/>
                  </a:lnTo>
                  <a:lnTo>
                    <a:pt x="72" y="211"/>
                  </a:lnTo>
                  <a:lnTo>
                    <a:pt x="71" y="204"/>
                  </a:lnTo>
                  <a:lnTo>
                    <a:pt x="63" y="196"/>
                  </a:lnTo>
                  <a:lnTo>
                    <a:pt x="61" y="189"/>
                  </a:lnTo>
                  <a:lnTo>
                    <a:pt x="51" y="171"/>
                  </a:lnTo>
                  <a:lnTo>
                    <a:pt x="44" y="145"/>
                  </a:lnTo>
                  <a:lnTo>
                    <a:pt x="33" y="133"/>
                  </a:lnTo>
                  <a:lnTo>
                    <a:pt x="19" y="109"/>
                  </a:lnTo>
                  <a:lnTo>
                    <a:pt x="10" y="108"/>
                  </a:lnTo>
                  <a:lnTo>
                    <a:pt x="1" y="99"/>
                  </a:lnTo>
                  <a:lnTo>
                    <a:pt x="6" y="95"/>
                  </a:lnTo>
                  <a:lnTo>
                    <a:pt x="6" y="93"/>
                  </a:lnTo>
                  <a:lnTo>
                    <a:pt x="2" y="87"/>
                  </a:lnTo>
                  <a:lnTo>
                    <a:pt x="4" y="81"/>
                  </a:lnTo>
                  <a:lnTo>
                    <a:pt x="2" y="71"/>
                  </a:lnTo>
                  <a:lnTo>
                    <a:pt x="9" y="65"/>
                  </a:lnTo>
                  <a:lnTo>
                    <a:pt x="11" y="72"/>
                  </a:lnTo>
                  <a:lnTo>
                    <a:pt x="26" y="72"/>
                  </a:lnTo>
                  <a:lnTo>
                    <a:pt x="35" y="80"/>
                  </a:lnTo>
                  <a:lnTo>
                    <a:pt x="43" y="79"/>
                  </a:lnTo>
                  <a:lnTo>
                    <a:pt x="41" y="70"/>
                  </a:lnTo>
                  <a:lnTo>
                    <a:pt x="64" y="47"/>
                  </a:lnTo>
                  <a:lnTo>
                    <a:pt x="85" y="38"/>
                  </a:lnTo>
                  <a:lnTo>
                    <a:pt x="101" y="23"/>
                  </a:lnTo>
                  <a:lnTo>
                    <a:pt x="103" y="13"/>
                  </a:lnTo>
                  <a:lnTo>
                    <a:pt x="87" y="4"/>
                  </a:lnTo>
                  <a:lnTo>
                    <a:pt x="92" y="1"/>
                  </a:lnTo>
                  <a:moveTo>
                    <a:pt x="92" y="0"/>
                  </a:moveTo>
                  <a:lnTo>
                    <a:pt x="92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5"/>
                  </a:lnTo>
                  <a:lnTo>
                    <a:pt x="103" y="13"/>
                  </a:lnTo>
                  <a:lnTo>
                    <a:pt x="100" y="23"/>
                  </a:lnTo>
                  <a:lnTo>
                    <a:pt x="85" y="37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41" y="69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3" y="79"/>
                  </a:lnTo>
                  <a:lnTo>
                    <a:pt x="35" y="80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11" y="72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1" y="71"/>
                  </a:lnTo>
                  <a:lnTo>
                    <a:pt x="4" y="81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1" y="99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19" y="109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43" y="145"/>
                  </a:lnTo>
                  <a:lnTo>
                    <a:pt x="51" y="171"/>
                  </a:lnTo>
                  <a:lnTo>
                    <a:pt x="51" y="171"/>
                  </a:lnTo>
                  <a:lnTo>
                    <a:pt x="51" y="171"/>
                  </a:lnTo>
                  <a:lnTo>
                    <a:pt x="61" y="189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63" y="196"/>
                  </a:lnTo>
                  <a:lnTo>
                    <a:pt x="70" y="204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84" y="223"/>
                  </a:lnTo>
                  <a:lnTo>
                    <a:pt x="82" y="231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6" y="247"/>
                  </a:lnTo>
                  <a:lnTo>
                    <a:pt x="86" y="247"/>
                  </a:lnTo>
                  <a:lnTo>
                    <a:pt x="86" y="247"/>
                  </a:lnTo>
                  <a:lnTo>
                    <a:pt x="99" y="252"/>
                  </a:lnTo>
                  <a:lnTo>
                    <a:pt x="102" y="256"/>
                  </a:lnTo>
                  <a:lnTo>
                    <a:pt x="102" y="256"/>
                  </a:lnTo>
                  <a:lnTo>
                    <a:pt x="102" y="256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32" y="270"/>
                  </a:lnTo>
                  <a:lnTo>
                    <a:pt x="150" y="288"/>
                  </a:lnTo>
                  <a:lnTo>
                    <a:pt x="150" y="289"/>
                  </a:lnTo>
                  <a:lnTo>
                    <a:pt x="151" y="289"/>
                  </a:lnTo>
                  <a:lnTo>
                    <a:pt x="163" y="290"/>
                  </a:lnTo>
                  <a:lnTo>
                    <a:pt x="188" y="314"/>
                  </a:lnTo>
                  <a:lnTo>
                    <a:pt x="189" y="314"/>
                  </a:lnTo>
                  <a:lnTo>
                    <a:pt x="189" y="314"/>
                  </a:lnTo>
                  <a:lnTo>
                    <a:pt x="203" y="300"/>
                  </a:lnTo>
                  <a:lnTo>
                    <a:pt x="203" y="300"/>
                  </a:lnTo>
                  <a:lnTo>
                    <a:pt x="203" y="300"/>
                  </a:lnTo>
                  <a:lnTo>
                    <a:pt x="211" y="278"/>
                  </a:lnTo>
                  <a:lnTo>
                    <a:pt x="211" y="278"/>
                  </a:lnTo>
                  <a:lnTo>
                    <a:pt x="211" y="278"/>
                  </a:lnTo>
                  <a:lnTo>
                    <a:pt x="205" y="248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2" y="219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1" y="209"/>
                  </a:lnTo>
                  <a:lnTo>
                    <a:pt x="221" y="209"/>
                  </a:lnTo>
                  <a:lnTo>
                    <a:pt x="221" y="209"/>
                  </a:lnTo>
                  <a:lnTo>
                    <a:pt x="204" y="189"/>
                  </a:lnTo>
                  <a:lnTo>
                    <a:pt x="204" y="189"/>
                  </a:lnTo>
                  <a:lnTo>
                    <a:pt x="203" y="189"/>
                  </a:lnTo>
                  <a:lnTo>
                    <a:pt x="188" y="183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2" y="159"/>
                  </a:lnTo>
                  <a:lnTo>
                    <a:pt x="182" y="159"/>
                  </a:lnTo>
                  <a:lnTo>
                    <a:pt x="182" y="159"/>
                  </a:lnTo>
                  <a:lnTo>
                    <a:pt x="150" y="162"/>
                  </a:lnTo>
                  <a:lnTo>
                    <a:pt x="140" y="152"/>
                  </a:lnTo>
                  <a:lnTo>
                    <a:pt x="138" y="143"/>
                  </a:lnTo>
                  <a:lnTo>
                    <a:pt x="138" y="143"/>
                  </a:lnTo>
                  <a:lnTo>
                    <a:pt x="138" y="143"/>
                  </a:lnTo>
                  <a:lnTo>
                    <a:pt x="129" y="122"/>
                  </a:lnTo>
                  <a:lnTo>
                    <a:pt x="137" y="108"/>
                  </a:lnTo>
                  <a:lnTo>
                    <a:pt x="137" y="108"/>
                  </a:lnTo>
                  <a:lnTo>
                    <a:pt x="137" y="108"/>
                  </a:lnTo>
                  <a:lnTo>
                    <a:pt x="135" y="94"/>
                  </a:lnTo>
                  <a:lnTo>
                    <a:pt x="161" y="80"/>
                  </a:lnTo>
                  <a:lnTo>
                    <a:pt x="184" y="74"/>
                  </a:lnTo>
                  <a:lnTo>
                    <a:pt x="196" y="71"/>
                  </a:lnTo>
                  <a:lnTo>
                    <a:pt x="196" y="71"/>
                  </a:lnTo>
                  <a:lnTo>
                    <a:pt x="196" y="71"/>
                  </a:lnTo>
                  <a:lnTo>
                    <a:pt x="197" y="61"/>
                  </a:lnTo>
                  <a:lnTo>
                    <a:pt x="197" y="60"/>
                  </a:lnTo>
                  <a:lnTo>
                    <a:pt x="197" y="60"/>
                  </a:lnTo>
                  <a:lnTo>
                    <a:pt x="187" y="60"/>
                  </a:lnTo>
                  <a:lnTo>
                    <a:pt x="191" y="44"/>
                  </a:lnTo>
                  <a:lnTo>
                    <a:pt x="191" y="44"/>
                  </a:lnTo>
                  <a:lnTo>
                    <a:pt x="190" y="44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38" y="39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2029"/>
            <p:cNvSpPr>
              <a:spLocks/>
            </p:cNvSpPr>
            <p:nvPr/>
          </p:nvSpPr>
          <p:spPr bwMode="gray">
            <a:xfrm>
              <a:off x="1552" y="2320"/>
              <a:ext cx="95" cy="98"/>
            </a:xfrm>
            <a:custGeom>
              <a:avLst/>
              <a:gdLst>
                <a:gd name="T0" fmla="*/ 17 w 95"/>
                <a:gd name="T1" fmla="*/ 90 h 98"/>
                <a:gd name="T2" fmla="*/ 2 w 95"/>
                <a:gd name="T3" fmla="*/ 90 h 98"/>
                <a:gd name="T4" fmla="*/ 0 w 95"/>
                <a:gd name="T5" fmla="*/ 83 h 98"/>
                <a:gd name="T6" fmla="*/ 1 w 95"/>
                <a:gd name="T7" fmla="*/ 79 h 98"/>
                <a:gd name="T8" fmla="*/ 10 w 95"/>
                <a:gd name="T9" fmla="*/ 76 h 98"/>
                <a:gd name="T10" fmla="*/ 19 w 95"/>
                <a:gd name="T11" fmla="*/ 74 h 98"/>
                <a:gd name="T12" fmla="*/ 21 w 95"/>
                <a:gd name="T13" fmla="*/ 66 h 98"/>
                <a:gd name="T14" fmla="*/ 18 w 95"/>
                <a:gd name="T15" fmla="*/ 59 h 98"/>
                <a:gd name="T16" fmla="*/ 14 w 95"/>
                <a:gd name="T17" fmla="*/ 63 h 98"/>
                <a:gd name="T18" fmla="*/ 7 w 95"/>
                <a:gd name="T19" fmla="*/ 62 h 98"/>
                <a:gd name="T20" fmla="*/ 1 w 95"/>
                <a:gd name="T21" fmla="*/ 55 h 98"/>
                <a:gd name="T22" fmla="*/ 1 w 95"/>
                <a:gd name="T23" fmla="*/ 32 h 98"/>
                <a:gd name="T24" fmla="*/ 9 w 95"/>
                <a:gd name="T25" fmla="*/ 26 h 98"/>
                <a:gd name="T26" fmla="*/ 9 w 95"/>
                <a:gd name="T27" fmla="*/ 6 h 98"/>
                <a:gd name="T28" fmla="*/ 17 w 95"/>
                <a:gd name="T29" fmla="*/ 2 h 98"/>
                <a:gd name="T30" fmla="*/ 24 w 95"/>
                <a:gd name="T31" fmla="*/ 0 h 98"/>
                <a:gd name="T32" fmla="*/ 31 w 95"/>
                <a:gd name="T33" fmla="*/ 0 h 98"/>
                <a:gd name="T34" fmla="*/ 45 w 95"/>
                <a:gd name="T35" fmla="*/ 8 h 98"/>
                <a:gd name="T36" fmla="*/ 44 w 95"/>
                <a:gd name="T37" fmla="*/ 16 h 98"/>
                <a:gd name="T38" fmla="*/ 50 w 95"/>
                <a:gd name="T39" fmla="*/ 20 h 98"/>
                <a:gd name="T40" fmla="*/ 56 w 95"/>
                <a:gd name="T41" fmla="*/ 18 h 98"/>
                <a:gd name="T42" fmla="*/ 69 w 95"/>
                <a:gd name="T43" fmla="*/ 18 h 98"/>
                <a:gd name="T44" fmla="*/ 78 w 95"/>
                <a:gd name="T45" fmla="*/ 22 h 98"/>
                <a:gd name="T46" fmla="*/ 95 w 95"/>
                <a:gd name="T47" fmla="*/ 31 h 98"/>
                <a:gd name="T48" fmla="*/ 92 w 95"/>
                <a:gd name="T49" fmla="*/ 41 h 98"/>
                <a:gd name="T50" fmla="*/ 76 w 95"/>
                <a:gd name="T51" fmla="*/ 56 h 98"/>
                <a:gd name="T52" fmla="*/ 55 w 95"/>
                <a:gd name="T53" fmla="*/ 65 h 98"/>
                <a:gd name="T54" fmla="*/ 32 w 95"/>
                <a:gd name="T55" fmla="*/ 88 h 98"/>
                <a:gd name="T56" fmla="*/ 34 w 95"/>
                <a:gd name="T57" fmla="*/ 98 h 98"/>
                <a:gd name="T58" fmla="*/ 25 w 95"/>
                <a:gd name="T59" fmla="*/ 98 h 98"/>
                <a:gd name="T60" fmla="*/ 17 w 95"/>
                <a:gd name="T61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5" h="98">
                  <a:moveTo>
                    <a:pt x="17" y="90"/>
                  </a:moveTo>
                  <a:lnTo>
                    <a:pt x="2" y="90"/>
                  </a:lnTo>
                  <a:lnTo>
                    <a:pt x="0" y="83"/>
                  </a:lnTo>
                  <a:lnTo>
                    <a:pt x="1" y="79"/>
                  </a:lnTo>
                  <a:lnTo>
                    <a:pt x="10" y="76"/>
                  </a:lnTo>
                  <a:lnTo>
                    <a:pt x="19" y="74"/>
                  </a:lnTo>
                  <a:lnTo>
                    <a:pt x="21" y="66"/>
                  </a:lnTo>
                  <a:lnTo>
                    <a:pt x="18" y="59"/>
                  </a:lnTo>
                  <a:lnTo>
                    <a:pt x="14" y="63"/>
                  </a:lnTo>
                  <a:lnTo>
                    <a:pt x="7" y="62"/>
                  </a:lnTo>
                  <a:lnTo>
                    <a:pt x="1" y="55"/>
                  </a:lnTo>
                  <a:lnTo>
                    <a:pt x="1" y="32"/>
                  </a:lnTo>
                  <a:lnTo>
                    <a:pt x="9" y="26"/>
                  </a:lnTo>
                  <a:lnTo>
                    <a:pt x="9" y="6"/>
                  </a:lnTo>
                  <a:lnTo>
                    <a:pt x="17" y="2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5" y="8"/>
                  </a:lnTo>
                  <a:lnTo>
                    <a:pt x="44" y="16"/>
                  </a:lnTo>
                  <a:lnTo>
                    <a:pt x="50" y="20"/>
                  </a:lnTo>
                  <a:lnTo>
                    <a:pt x="56" y="18"/>
                  </a:lnTo>
                  <a:lnTo>
                    <a:pt x="69" y="18"/>
                  </a:lnTo>
                  <a:lnTo>
                    <a:pt x="78" y="22"/>
                  </a:lnTo>
                  <a:lnTo>
                    <a:pt x="95" y="31"/>
                  </a:lnTo>
                  <a:lnTo>
                    <a:pt x="92" y="41"/>
                  </a:lnTo>
                  <a:lnTo>
                    <a:pt x="76" y="56"/>
                  </a:lnTo>
                  <a:lnTo>
                    <a:pt x="55" y="65"/>
                  </a:lnTo>
                  <a:lnTo>
                    <a:pt x="32" y="88"/>
                  </a:lnTo>
                  <a:lnTo>
                    <a:pt x="34" y="98"/>
                  </a:lnTo>
                  <a:lnTo>
                    <a:pt x="25" y="98"/>
                  </a:lnTo>
                  <a:lnTo>
                    <a:pt x="17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2030"/>
            <p:cNvSpPr>
              <a:spLocks noEditPoints="1"/>
            </p:cNvSpPr>
            <p:nvPr/>
          </p:nvSpPr>
          <p:spPr bwMode="gray">
            <a:xfrm>
              <a:off x="1552" y="2320"/>
              <a:ext cx="95" cy="99"/>
            </a:xfrm>
            <a:custGeom>
              <a:avLst/>
              <a:gdLst>
                <a:gd name="T0" fmla="*/ 44 w 95"/>
                <a:gd name="T1" fmla="*/ 8 h 99"/>
                <a:gd name="T2" fmla="*/ 50 w 95"/>
                <a:gd name="T3" fmla="*/ 20 h 99"/>
                <a:gd name="T4" fmla="*/ 69 w 95"/>
                <a:gd name="T5" fmla="*/ 18 h 99"/>
                <a:gd name="T6" fmla="*/ 94 w 95"/>
                <a:gd name="T7" fmla="*/ 31 h 99"/>
                <a:gd name="T8" fmla="*/ 76 w 95"/>
                <a:gd name="T9" fmla="*/ 56 h 99"/>
                <a:gd name="T10" fmla="*/ 32 w 95"/>
                <a:gd name="T11" fmla="*/ 88 h 99"/>
                <a:gd name="T12" fmla="*/ 26 w 95"/>
                <a:gd name="T13" fmla="*/ 98 h 99"/>
                <a:gd name="T14" fmla="*/ 2 w 95"/>
                <a:gd name="T15" fmla="*/ 90 h 99"/>
                <a:gd name="T16" fmla="*/ 1 w 95"/>
                <a:gd name="T17" fmla="*/ 79 h 99"/>
                <a:gd name="T18" fmla="*/ 19 w 95"/>
                <a:gd name="T19" fmla="*/ 74 h 99"/>
                <a:gd name="T20" fmla="*/ 18 w 95"/>
                <a:gd name="T21" fmla="*/ 59 h 99"/>
                <a:gd name="T22" fmla="*/ 7 w 95"/>
                <a:gd name="T23" fmla="*/ 62 h 99"/>
                <a:gd name="T24" fmla="*/ 1 w 95"/>
                <a:gd name="T25" fmla="*/ 32 h 99"/>
                <a:gd name="T26" fmla="*/ 10 w 95"/>
                <a:gd name="T27" fmla="*/ 6 h 99"/>
                <a:gd name="T28" fmla="*/ 24 w 95"/>
                <a:gd name="T29" fmla="*/ 0 h 99"/>
                <a:gd name="T30" fmla="*/ 31 w 95"/>
                <a:gd name="T31" fmla="*/ 0 h 99"/>
                <a:gd name="T32" fmla="*/ 24 w 95"/>
                <a:gd name="T33" fmla="*/ 0 h 99"/>
                <a:gd name="T34" fmla="*/ 24 w 95"/>
                <a:gd name="T35" fmla="*/ 0 h 99"/>
                <a:gd name="T36" fmla="*/ 17 w 95"/>
                <a:gd name="T37" fmla="*/ 1 h 99"/>
                <a:gd name="T38" fmla="*/ 9 w 95"/>
                <a:gd name="T39" fmla="*/ 6 h 99"/>
                <a:gd name="T40" fmla="*/ 9 w 95"/>
                <a:gd name="T41" fmla="*/ 6 h 99"/>
                <a:gd name="T42" fmla="*/ 1 w 95"/>
                <a:gd name="T43" fmla="*/ 32 h 99"/>
                <a:gd name="T44" fmla="*/ 1 w 95"/>
                <a:gd name="T45" fmla="*/ 32 h 99"/>
                <a:gd name="T46" fmla="*/ 1 w 95"/>
                <a:gd name="T47" fmla="*/ 55 h 99"/>
                <a:gd name="T48" fmla="*/ 6 w 95"/>
                <a:gd name="T49" fmla="*/ 62 h 99"/>
                <a:gd name="T50" fmla="*/ 7 w 95"/>
                <a:gd name="T51" fmla="*/ 62 h 99"/>
                <a:gd name="T52" fmla="*/ 14 w 95"/>
                <a:gd name="T53" fmla="*/ 63 h 99"/>
                <a:gd name="T54" fmla="*/ 18 w 95"/>
                <a:gd name="T55" fmla="*/ 59 h 99"/>
                <a:gd name="T56" fmla="*/ 19 w 95"/>
                <a:gd name="T57" fmla="*/ 74 h 99"/>
                <a:gd name="T58" fmla="*/ 1 w 95"/>
                <a:gd name="T59" fmla="*/ 78 h 99"/>
                <a:gd name="T60" fmla="*/ 1 w 95"/>
                <a:gd name="T61" fmla="*/ 79 h 99"/>
                <a:gd name="T62" fmla="*/ 0 w 95"/>
                <a:gd name="T63" fmla="*/ 83 h 99"/>
                <a:gd name="T64" fmla="*/ 2 w 95"/>
                <a:gd name="T65" fmla="*/ 90 h 99"/>
                <a:gd name="T66" fmla="*/ 2 w 95"/>
                <a:gd name="T67" fmla="*/ 91 h 99"/>
                <a:gd name="T68" fmla="*/ 25 w 95"/>
                <a:gd name="T69" fmla="*/ 99 h 99"/>
                <a:gd name="T70" fmla="*/ 26 w 95"/>
                <a:gd name="T71" fmla="*/ 99 h 99"/>
                <a:gd name="T72" fmla="*/ 35 w 95"/>
                <a:gd name="T73" fmla="*/ 98 h 99"/>
                <a:gd name="T74" fmla="*/ 33 w 95"/>
                <a:gd name="T75" fmla="*/ 88 h 99"/>
                <a:gd name="T76" fmla="*/ 76 w 95"/>
                <a:gd name="T77" fmla="*/ 56 h 99"/>
                <a:gd name="T78" fmla="*/ 76 w 95"/>
                <a:gd name="T79" fmla="*/ 56 h 99"/>
                <a:gd name="T80" fmla="*/ 92 w 95"/>
                <a:gd name="T81" fmla="*/ 41 h 99"/>
                <a:gd name="T82" fmla="*/ 95 w 95"/>
                <a:gd name="T83" fmla="*/ 31 h 99"/>
                <a:gd name="T84" fmla="*/ 95 w 95"/>
                <a:gd name="T85" fmla="*/ 31 h 99"/>
                <a:gd name="T86" fmla="*/ 69 w 95"/>
                <a:gd name="T87" fmla="*/ 17 h 99"/>
                <a:gd name="T88" fmla="*/ 69 w 95"/>
                <a:gd name="T89" fmla="*/ 17 h 99"/>
                <a:gd name="T90" fmla="*/ 56 w 95"/>
                <a:gd name="T91" fmla="*/ 17 h 99"/>
                <a:gd name="T92" fmla="*/ 50 w 95"/>
                <a:gd name="T93" fmla="*/ 20 h 99"/>
                <a:gd name="T94" fmla="*/ 45 w 95"/>
                <a:gd name="T95" fmla="*/ 8 h 99"/>
                <a:gd name="T96" fmla="*/ 45 w 95"/>
                <a:gd name="T97" fmla="*/ 8 h 99"/>
                <a:gd name="T98" fmla="*/ 31 w 95"/>
                <a:gd name="T9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99">
                  <a:moveTo>
                    <a:pt x="31" y="0"/>
                  </a:moveTo>
                  <a:lnTo>
                    <a:pt x="44" y="8"/>
                  </a:lnTo>
                  <a:lnTo>
                    <a:pt x="44" y="16"/>
                  </a:lnTo>
                  <a:lnTo>
                    <a:pt x="50" y="20"/>
                  </a:lnTo>
                  <a:lnTo>
                    <a:pt x="56" y="18"/>
                  </a:lnTo>
                  <a:lnTo>
                    <a:pt x="69" y="18"/>
                  </a:lnTo>
                  <a:lnTo>
                    <a:pt x="78" y="22"/>
                  </a:lnTo>
                  <a:lnTo>
                    <a:pt x="94" y="31"/>
                  </a:lnTo>
                  <a:lnTo>
                    <a:pt x="92" y="41"/>
                  </a:lnTo>
                  <a:lnTo>
                    <a:pt x="76" y="56"/>
                  </a:lnTo>
                  <a:lnTo>
                    <a:pt x="55" y="65"/>
                  </a:lnTo>
                  <a:lnTo>
                    <a:pt x="32" y="88"/>
                  </a:lnTo>
                  <a:lnTo>
                    <a:pt x="34" y="97"/>
                  </a:lnTo>
                  <a:lnTo>
                    <a:pt x="26" y="98"/>
                  </a:lnTo>
                  <a:lnTo>
                    <a:pt x="17" y="90"/>
                  </a:lnTo>
                  <a:lnTo>
                    <a:pt x="2" y="90"/>
                  </a:lnTo>
                  <a:lnTo>
                    <a:pt x="0" y="83"/>
                  </a:lnTo>
                  <a:lnTo>
                    <a:pt x="1" y="79"/>
                  </a:lnTo>
                  <a:lnTo>
                    <a:pt x="10" y="76"/>
                  </a:lnTo>
                  <a:lnTo>
                    <a:pt x="19" y="74"/>
                  </a:lnTo>
                  <a:lnTo>
                    <a:pt x="21" y="66"/>
                  </a:lnTo>
                  <a:lnTo>
                    <a:pt x="18" y="59"/>
                  </a:lnTo>
                  <a:lnTo>
                    <a:pt x="14" y="63"/>
                  </a:lnTo>
                  <a:lnTo>
                    <a:pt x="7" y="62"/>
                  </a:lnTo>
                  <a:lnTo>
                    <a:pt x="1" y="55"/>
                  </a:lnTo>
                  <a:lnTo>
                    <a:pt x="1" y="32"/>
                  </a:lnTo>
                  <a:lnTo>
                    <a:pt x="10" y="26"/>
                  </a:lnTo>
                  <a:lnTo>
                    <a:pt x="10" y="6"/>
                  </a:lnTo>
                  <a:lnTo>
                    <a:pt x="17" y="2"/>
                  </a:lnTo>
                  <a:lnTo>
                    <a:pt x="24" y="0"/>
                  </a:lnTo>
                  <a:lnTo>
                    <a:pt x="31" y="0"/>
                  </a:lnTo>
                  <a:close/>
                  <a:moveTo>
                    <a:pt x="31" y="0"/>
                  </a:moveTo>
                  <a:lnTo>
                    <a:pt x="3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25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6" y="62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5" y="63"/>
                  </a:lnTo>
                  <a:lnTo>
                    <a:pt x="18" y="59"/>
                  </a:lnTo>
                  <a:lnTo>
                    <a:pt x="20" y="66"/>
                  </a:lnTo>
                  <a:lnTo>
                    <a:pt x="19" y="74"/>
                  </a:lnTo>
                  <a:lnTo>
                    <a:pt x="10" y="7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2" y="90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7" y="9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6" y="99"/>
                  </a:lnTo>
                  <a:lnTo>
                    <a:pt x="34" y="98"/>
                  </a:lnTo>
                  <a:lnTo>
                    <a:pt x="35" y="98"/>
                  </a:lnTo>
                  <a:lnTo>
                    <a:pt x="35" y="97"/>
                  </a:lnTo>
                  <a:lnTo>
                    <a:pt x="33" y="88"/>
                  </a:lnTo>
                  <a:lnTo>
                    <a:pt x="55" y="65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5" y="31"/>
                  </a:lnTo>
                  <a:lnTo>
                    <a:pt x="95" y="31"/>
                  </a:lnTo>
                  <a:lnTo>
                    <a:pt x="95" y="31"/>
                  </a:lnTo>
                  <a:lnTo>
                    <a:pt x="79" y="22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0" y="20"/>
                  </a:lnTo>
                  <a:lnTo>
                    <a:pt x="44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2031"/>
            <p:cNvSpPr>
              <a:spLocks noEditPoints="1"/>
            </p:cNvSpPr>
            <p:nvPr/>
          </p:nvSpPr>
          <p:spPr bwMode="gray">
            <a:xfrm>
              <a:off x="1552" y="2320"/>
              <a:ext cx="95" cy="99"/>
            </a:xfrm>
            <a:custGeom>
              <a:avLst/>
              <a:gdLst>
                <a:gd name="T0" fmla="*/ 44 w 95"/>
                <a:gd name="T1" fmla="*/ 8 h 99"/>
                <a:gd name="T2" fmla="*/ 50 w 95"/>
                <a:gd name="T3" fmla="*/ 20 h 99"/>
                <a:gd name="T4" fmla="*/ 69 w 95"/>
                <a:gd name="T5" fmla="*/ 18 h 99"/>
                <a:gd name="T6" fmla="*/ 94 w 95"/>
                <a:gd name="T7" fmla="*/ 31 h 99"/>
                <a:gd name="T8" fmla="*/ 76 w 95"/>
                <a:gd name="T9" fmla="*/ 56 h 99"/>
                <a:gd name="T10" fmla="*/ 32 w 95"/>
                <a:gd name="T11" fmla="*/ 88 h 99"/>
                <a:gd name="T12" fmla="*/ 26 w 95"/>
                <a:gd name="T13" fmla="*/ 98 h 99"/>
                <a:gd name="T14" fmla="*/ 2 w 95"/>
                <a:gd name="T15" fmla="*/ 90 h 99"/>
                <a:gd name="T16" fmla="*/ 1 w 95"/>
                <a:gd name="T17" fmla="*/ 79 h 99"/>
                <a:gd name="T18" fmla="*/ 19 w 95"/>
                <a:gd name="T19" fmla="*/ 74 h 99"/>
                <a:gd name="T20" fmla="*/ 18 w 95"/>
                <a:gd name="T21" fmla="*/ 59 h 99"/>
                <a:gd name="T22" fmla="*/ 7 w 95"/>
                <a:gd name="T23" fmla="*/ 62 h 99"/>
                <a:gd name="T24" fmla="*/ 1 w 95"/>
                <a:gd name="T25" fmla="*/ 32 h 99"/>
                <a:gd name="T26" fmla="*/ 10 w 95"/>
                <a:gd name="T27" fmla="*/ 6 h 99"/>
                <a:gd name="T28" fmla="*/ 24 w 95"/>
                <a:gd name="T29" fmla="*/ 0 h 99"/>
                <a:gd name="T30" fmla="*/ 31 w 95"/>
                <a:gd name="T31" fmla="*/ 0 h 99"/>
                <a:gd name="T32" fmla="*/ 24 w 95"/>
                <a:gd name="T33" fmla="*/ 0 h 99"/>
                <a:gd name="T34" fmla="*/ 24 w 95"/>
                <a:gd name="T35" fmla="*/ 0 h 99"/>
                <a:gd name="T36" fmla="*/ 17 w 95"/>
                <a:gd name="T37" fmla="*/ 1 h 99"/>
                <a:gd name="T38" fmla="*/ 9 w 95"/>
                <a:gd name="T39" fmla="*/ 6 h 99"/>
                <a:gd name="T40" fmla="*/ 9 w 95"/>
                <a:gd name="T41" fmla="*/ 6 h 99"/>
                <a:gd name="T42" fmla="*/ 1 w 95"/>
                <a:gd name="T43" fmla="*/ 32 h 99"/>
                <a:gd name="T44" fmla="*/ 1 w 95"/>
                <a:gd name="T45" fmla="*/ 32 h 99"/>
                <a:gd name="T46" fmla="*/ 1 w 95"/>
                <a:gd name="T47" fmla="*/ 55 h 99"/>
                <a:gd name="T48" fmla="*/ 6 w 95"/>
                <a:gd name="T49" fmla="*/ 62 h 99"/>
                <a:gd name="T50" fmla="*/ 7 w 95"/>
                <a:gd name="T51" fmla="*/ 62 h 99"/>
                <a:gd name="T52" fmla="*/ 14 w 95"/>
                <a:gd name="T53" fmla="*/ 63 h 99"/>
                <a:gd name="T54" fmla="*/ 18 w 95"/>
                <a:gd name="T55" fmla="*/ 59 h 99"/>
                <a:gd name="T56" fmla="*/ 19 w 95"/>
                <a:gd name="T57" fmla="*/ 74 h 99"/>
                <a:gd name="T58" fmla="*/ 1 w 95"/>
                <a:gd name="T59" fmla="*/ 78 h 99"/>
                <a:gd name="T60" fmla="*/ 1 w 95"/>
                <a:gd name="T61" fmla="*/ 79 h 99"/>
                <a:gd name="T62" fmla="*/ 0 w 95"/>
                <a:gd name="T63" fmla="*/ 83 h 99"/>
                <a:gd name="T64" fmla="*/ 2 w 95"/>
                <a:gd name="T65" fmla="*/ 90 h 99"/>
                <a:gd name="T66" fmla="*/ 2 w 95"/>
                <a:gd name="T67" fmla="*/ 91 h 99"/>
                <a:gd name="T68" fmla="*/ 25 w 95"/>
                <a:gd name="T69" fmla="*/ 99 h 99"/>
                <a:gd name="T70" fmla="*/ 26 w 95"/>
                <a:gd name="T71" fmla="*/ 99 h 99"/>
                <a:gd name="T72" fmla="*/ 35 w 95"/>
                <a:gd name="T73" fmla="*/ 98 h 99"/>
                <a:gd name="T74" fmla="*/ 33 w 95"/>
                <a:gd name="T75" fmla="*/ 88 h 99"/>
                <a:gd name="T76" fmla="*/ 76 w 95"/>
                <a:gd name="T77" fmla="*/ 56 h 99"/>
                <a:gd name="T78" fmla="*/ 76 w 95"/>
                <a:gd name="T79" fmla="*/ 56 h 99"/>
                <a:gd name="T80" fmla="*/ 92 w 95"/>
                <a:gd name="T81" fmla="*/ 41 h 99"/>
                <a:gd name="T82" fmla="*/ 95 w 95"/>
                <a:gd name="T83" fmla="*/ 31 h 99"/>
                <a:gd name="T84" fmla="*/ 95 w 95"/>
                <a:gd name="T85" fmla="*/ 31 h 99"/>
                <a:gd name="T86" fmla="*/ 69 w 95"/>
                <a:gd name="T87" fmla="*/ 17 h 99"/>
                <a:gd name="T88" fmla="*/ 69 w 95"/>
                <a:gd name="T89" fmla="*/ 17 h 99"/>
                <a:gd name="T90" fmla="*/ 56 w 95"/>
                <a:gd name="T91" fmla="*/ 17 h 99"/>
                <a:gd name="T92" fmla="*/ 50 w 95"/>
                <a:gd name="T93" fmla="*/ 20 h 99"/>
                <a:gd name="T94" fmla="*/ 45 w 95"/>
                <a:gd name="T95" fmla="*/ 8 h 99"/>
                <a:gd name="T96" fmla="*/ 45 w 95"/>
                <a:gd name="T97" fmla="*/ 8 h 99"/>
                <a:gd name="T98" fmla="*/ 31 w 95"/>
                <a:gd name="T9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99">
                  <a:moveTo>
                    <a:pt x="31" y="0"/>
                  </a:moveTo>
                  <a:lnTo>
                    <a:pt x="44" y="8"/>
                  </a:lnTo>
                  <a:lnTo>
                    <a:pt x="44" y="16"/>
                  </a:lnTo>
                  <a:lnTo>
                    <a:pt x="50" y="20"/>
                  </a:lnTo>
                  <a:lnTo>
                    <a:pt x="56" y="18"/>
                  </a:lnTo>
                  <a:lnTo>
                    <a:pt x="69" y="18"/>
                  </a:lnTo>
                  <a:lnTo>
                    <a:pt x="78" y="22"/>
                  </a:lnTo>
                  <a:lnTo>
                    <a:pt x="94" y="31"/>
                  </a:lnTo>
                  <a:lnTo>
                    <a:pt x="92" y="41"/>
                  </a:lnTo>
                  <a:lnTo>
                    <a:pt x="76" y="56"/>
                  </a:lnTo>
                  <a:lnTo>
                    <a:pt x="55" y="65"/>
                  </a:lnTo>
                  <a:lnTo>
                    <a:pt x="32" y="88"/>
                  </a:lnTo>
                  <a:lnTo>
                    <a:pt x="34" y="97"/>
                  </a:lnTo>
                  <a:lnTo>
                    <a:pt x="26" y="98"/>
                  </a:lnTo>
                  <a:lnTo>
                    <a:pt x="17" y="90"/>
                  </a:lnTo>
                  <a:lnTo>
                    <a:pt x="2" y="90"/>
                  </a:lnTo>
                  <a:lnTo>
                    <a:pt x="0" y="83"/>
                  </a:lnTo>
                  <a:lnTo>
                    <a:pt x="1" y="79"/>
                  </a:lnTo>
                  <a:lnTo>
                    <a:pt x="10" y="76"/>
                  </a:lnTo>
                  <a:lnTo>
                    <a:pt x="19" y="74"/>
                  </a:lnTo>
                  <a:lnTo>
                    <a:pt x="21" y="66"/>
                  </a:lnTo>
                  <a:lnTo>
                    <a:pt x="18" y="59"/>
                  </a:lnTo>
                  <a:lnTo>
                    <a:pt x="14" y="63"/>
                  </a:lnTo>
                  <a:lnTo>
                    <a:pt x="7" y="62"/>
                  </a:lnTo>
                  <a:lnTo>
                    <a:pt x="1" y="55"/>
                  </a:lnTo>
                  <a:lnTo>
                    <a:pt x="1" y="32"/>
                  </a:lnTo>
                  <a:lnTo>
                    <a:pt x="10" y="26"/>
                  </a:lnTo>
                  <a:lnTo>
                    <a:pt x="10" y="6"/>
                  </a:lnTo>
                  <a:lnTo>
                    <a:pt x="17" y="2"/>
                  </a:lnTo>
                  <a:lnTo>
                    <a:pt x="24" y="0"/>
                  </a:lnTo>
                  <a:lnTo>
                    <a:pt x="31" y="0"/>
                  </a:lnTo>
                  <a:moveTo>
                    <a:pt x="31" y="0"/>
                  </a:moveTo>
                  <a:lnTo>
                    <a:pt x="3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25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6" y="62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5" y="63"/>
                  </a:lnTo>
                  <a:lnTo>
                    <a:pt x="18" y="59"/>
                  </a:lnTo>
                  <a:lnTo>
                    <a:pt x="20" y="66"/>
                  </a:lnTo>
                  <a:lnTo>
                    <a:pt x="19" y="74"/>
                  </a:lnTo>
                  <a:lnTo>
                    <a:pt x="10" y="7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2" y="90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7" y="9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6" y="99"/>
                  </a:lnTo>
                  <a:lnTo>
                    <a:pt x="34" y="98"/>
                  </a:lnTo>
                  <a:lnTo>
                    <a:pt x="35" y="98"/>
                  </a:lnTo>
                  <a:lnTo>
                    <a:pt x="35" y="97"/>
                  </a:lnTo>
                  <a:lnTo>
                    <a:pt x="33" y="88"/>
                  </a:lnTo>
                  <a:lnTo>
                    <a:pt x="55" y="65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5" y="31"/>
                  </a:lnTo>
                  <a:lnTo>
                    <a:pt x="95" y="31"/>
                  </a:lnTo>
                  <a:lnTo>
                    <a:pt x="95" y="31"/>
                  </a:lnTo>
                  <a:lnTo>
                    <a:pt x="79" y="22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0" y="20"/>
                  </a:lnTo>
                  <a:lnTo>
                    <a:pt x="44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2032"/>
            <p:cNvSpPr>
              <a:spLocks/>
            </p:cNvSpPr>
            <p:nvPr/>
          </p:nvSpPr>
          <p:spPr bwMode="gray">
            <a:xfrm>
              <a:off x="1353" y="2033"/>
              <a:ext cx="81" cy="73"/>
            </a:xfrm>
            <a:custGeom>
              <a:avLst/>
              <a:gdLst>
                <a:gd name="T0" fmla="*/ 9 w 81"/>
                <a:gd name="T1" fmla="*/ 68 h 73"/>
                <a:gd name="T2" fmla="*/ 0 w 81"/>
                <a:gd name="T3" fmla="*/ 60 h 73"/>
                <a:gd name="T4" fmla="*/ 7 w 81"/>
                <a:gd name="T5" fmla="*/ 37 h 73"/>
                <a:gd name="T6" fmla="*/ 31 w 81"/>
                <a:gd name="T7" fmla="*/ 36 h 73"/>
                <a:gd name="T8" fmla="*/ 39 w 81"/>
                <a:gd name="T9" fmla="*/ 33 h 73"/>
                <a:gd name="T10" fmla="*/ 39 w 81"/>
                <a:gd name="T11" fmla="*/ 28 h 73"/>
                <a:gd name="T12" fmla="*/ 24 w 81"/>
                <a:gd name="T13" fmla="*/ 16 h 73"/>
                <a:gd name="T14" fmla="*/ 31 w 81"/>
                <a:gd name="T15" fmla="*/ 12 h 73"/>
                <a:gd name="T16" fmla="*/ 31 w 81"/>
                <a:gd name="T17" fmla="*/ 0 h 73"/>
                <a:gd name="T18" fmla="*/ 49 w 81"/>
                <a:gd name="T19" fmla="*/ 0 h 73"/>
                <a:gd name="T20" fmla="*/ 59 w 81"/>
                <a:gd name="T21" fmla="*/ 5 h 73"/>
                <a:gd name="T22" fmla="*/ 56 w 81"/>
                <a:gd name="T23" fmla="*/ 31 h 73"/>
                <a:gd name="T24" fmla="*/ 64 w 81"/>
                <a:gd name="T25" fmla="*/ 36 h 73"/>
                <a:gd name="T26" fmla="*/ 81 w 81"/>
                <a:gd name="T27" fmla="*/ 43 h 73"/>
                <a:gd name="T28" fmla="*/ 77 w 81"/>
                <a:gd name="T29" fmla="*/ 43 h 73"/>
                <a:gd name="T30" fmla="*/ 74 w 81"/>
                <a:gd name="T31" fmla="*/ 50 h 73"/>
                <a:gd name="T32" fmla="*/ 49 w 81"/>
                <a:gd name="T33" fmla="*/ 65 h 73"/>
                <a:gd name="T34" fmla="*/ 40 w 81"/>
                <a:gd name="T35" fmla="*/ 73 h 73"/>
                <a:gd name="T36" fmla="*/ 9 w 81"/>
                <a:gd name="T37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73">
                  <a:moveTo>
                    <a:pt x="9" y="68"/>
                  </a:moveTo>
                  <a:lnTo>
                    <a:pt x="0" y="60"/>
                  </a:lnTo>
                  <a:lnTo>
                    <a:pt x="7" y="37"/>
                  </a:lnTo>
                  <a:lnTo>
                    <a:pt x="31" y="36"/>
                  </a:lnTo>
                  <a:lnTo>
                    <a:pt x="39" y="33"/>
                  </a:lnTo>
                  <a:lnTo>
                    <a:pt x="39" y="28"/>
                  </a:lnTo>
                  <a:lnTo>
                    <a:pt x="24" y="16"/>
                  </a:lnTo>
                  <a:lnTo>
                    <a:pt x="31" y="12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59" y="5"/>
                  </a:lnTo>
                  <a:lnTo>
                    <a:pt x="56" y="31"/>
                  </a:lnTo>
                  <a:lnTo>
                    <a:pt x="64" y="36"/>
                  </a:lnTo>
                  <a:lnTo>
                    <a:pt x="81" y="43"/>
                  </a:lnTo>
                  <a:lnTo>
                    <a:pt x="77" y="43"/>
                  </a:lnTo>
                  <a:lnTo>
                    <a:pt x="74" y="50"/>
                  </a:lnTo>
                  <a:lnTo>
                    <a:pt x="49" y="65"/>
                  </a:lnTo>
                  <a:lnTo>
                    <a:pt x="40" y="73"/>
                  </a:lnTo>
                  <a:lnTo>
                    <a:pt x="9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2033"/>
            <p:cNvSpPr>
              <a:spLocks noEditPoints="1"/>
            </p:cNvSpPr>
            <p:nvPr/>
          </p:nvSpPr>
          <p:spPr bwMode="gray">
            <a:xfrm>
              <a:off x="1353" y="2032"/>
              <a:ext cx="82" cy="75"/>
            </a:xfrm>
            <a:custGeom>
              <a:avLst/>
              <a:gdLst>
                <a:gd name="T0" fmla="*/ 31 w 82"/>
                <a:gd name="T1" fmla="*/ 1 h 75"/>
                <a:gd name="T2" fmla="*/ 49 w 82"/>
                <a:gd name="T3" fmla="*/ 2 h 75"/>
                <a:gd name="T4" fmla="*/ 59 w 82"/>
                <a:gd name="T5" fmla="*/ 6 h 75"/>
                <a:gd name="T6" fmla="*/ 56 w 82"/>
                <a:gd name="T7" fmla="*/ 32 h 75"/>
                <a:gd name="T8" fmla="*/ 64 w 82"/>
                <a:gd name="T9" fmla="*/ 37 h 75"/>
                <a:gd name="T10" fmla="*/ 79 w 82"/>
                <a:gd name="T11" fmla="*/ 44 h 75"/>
                <a:gd name="T12" fmla="*/ 77 w 82"/>
                <a:gd name="T13" fmla="*/ 44 h 75"/>
                <a:gd name="T14" fmla="*/ 74 w 82"/>
                <a:gd name="T15" fmla="*/ 51 h 75"/>
                <a:gd name="T16" fmla="*/ 48 w 82"/>
                <a:gd name="T17" fmla="*/ 66 h 75"/>
                <a:gd name="T18" fmla="*/ 40 w 82"/>
                <a:gd name="T19" fmla="*/ 74 h 75"/>
                <a:gd name="T20" fmla="*/ 9 w 82"/>
                <a:gd name="T21" fmla="*/ 69 h 75"/>
                <a:gd name="T22" fmla="*/ 0 w 82"/>
                <a:gd name="T23" fmla="*/ 61 h 75"/>
                <a:gd name="T24" fmla="*/ 7 w 82"/>
                <a:gd name="T25" fmla="*/ 38 h 75"/>
                <a:gd name="T26" fmla="*/ 31 w 82"/>
                <a:gd name="T27" fmla="*/ 38 h 75"/>
                <a:gd name="T28" fmla="*/ 39 w 82"/>
                <a:gd name="T29" fmla="*/ 35 h 75"/>
                <a:gd name="T30" fmla="*/ 39 w 82"/>
                <a:gd name="T31" fmla="*/ 29 h 75"/>
                <a:gd name="T32" fmla="*/ 24 w 82"/>
                <a:gd name="T33" fmla="*/ 17 h 75"/>
                <a:gd name="T34" fmla="*/ 31 w 82"/>
                <a:gd name="T35" fmla="*/ 13 h 75"/>
                <a:gd name="T36" fmla="*/ 31 w 82"/>
                <a:gd name="T37" fmla="*/ 1 h 75"/>
                <a:gd name="T38" fmla="*/ 31 w 82"/>
                <a:gd name="T39" fmla="*/ 0 h 75"/>
                <a:gd name="T40" fmla="*/ 31 w 82"/>
                <a:gd name="T41" fmla="*/ 1 h 75"/>
                <a:gd name="T42" fmla="*/ 31 w 82"/>
                <a:gd name="T43" fmla="*/ 12 h 75"/>
                <a:gd name="T44" fmla="*/ 24 w 82"/>
                <a:gd name="T45" fmla="*/ 17 h 75"/>
                <a:gd name="T46" fmla="*/ 24 w 82"/>
                <a:gd name="T47" fmla="*/ 17 h 75"/>
                <a:gd name="T48" fmla="*/ 24 w 82"/>
                <a:gd name="T49" fmla="*/ 17 h 75"/>
                <a:gd name="T50" fmla="*/ 39 w 82"/>
                <a:gd name="T51" fmla="*/ 29 h 75"/>
                <a:gd name="T52" fmla="*/ 39 w 82"/>
                <a:gd name="T53" fmla="*/ 34 h 75"/>
                <a:gd name="T54" fmla="*/ 31 w 82"/>
                <a:gd name="T55" fmla="*/ 37 h 75"/>
                <a:gd name="T56" fmla="*/ 7 w 82"/>
                <a:gd name="T57" fmla="*/ 38 h 75"/>
                <a:gd name="T58" fmla="*/ 6 w 82"/>
                <a:gd name="T59" fmla="*/ 38 h 75"/>
                <a:gd name="T60" fmla="*/ 6 w 82"/>
                <a:gd name="T61" fmla="*/ 38 h 75"/>
                <a:gd name="T62" fmla="*/ 0 w 82"/>
                <a:gd name="T63" fmla="*/ 61 h 75"/>
                <a:gd name="T64" fmla="*/ 0 w 82"/>
                <a:gd name="T65" fmla="*/ 61 h 75"/>
                <a:gd name="T66" fmla="*/ 0 w 82"/>
                <a:gd name="T67" fmla="*/ 61 h 75"/>
                <a:gd name="T68" fmla="*/ 8 w 82"/>
                <a:gd name="T69" fmla="*/ 69 h 75"/>
                <a:gd name="T70" fmla="*/ 8 w 82"/>
                <a:gd name="T71" fmla="*/ 69 h 75"/>
                <a:gd name="T72" fmla="*/ 9 w 82"/>
                <a:gd name="T73" fmla="*/ 69 h 75"/>
                <a:gd name="T74" fmla="*/ 40 w 82"/>
                <a:gd name="T75" fmla="*/ 74 h 75"/>
                <a:gd name="T76" fmla="*/ 40 w 82"/>
                <a:gd name="T77" fmla="*/ 75 h 75"/>
                <a:gd name="T78" fmla="*/ 40 w 82"/>
                <a:gd name="T79" fmla="*/ 74 h 75"/>
                <a:gd name="T80" fmla="*/ 49 w 82"/>
                <a:gd name="T81" fmla="*/ 66 h 75"/>
                <a:gd name="T82" fmla="*/ 74 w 82"/>
                <a:gd name="T83" fmla="*/ 51 h 75"/>
                <a:gd name="T84" fmla="*/ 74 w 82"/>
                <a:gd name="T85" fmla="*/ 51 h 75"/>
                <a:gd name="T86" fmla="*/ 74 w 82"/>
                <a:gd name="T87" fmla="*/ 51 h 75"/>
                <a:gd name="T88" fmla="*/ 78 w 82"/>
                <a:gd name="T89" fmla="*/ 44 h 75"/>
                <a:gd name="T90" fmla="*/ 79 w 82"/>
                <a:gd name="T91" fmla="*/ 44 h 75"/>
                <a:gd name="T92" fmla="*/ 82 w 82"/>
                <a:gd name="T93" fmla="*/ 44 h 75"/>
                <a:gd name="T94" fmla="*/ 80 w 82"/>
                <a:gd name="T95" fmla="*/ 43 h 75"/>
                <a:gd name="T96" fmla="*/ 65 w 82"/>
                <a:gd name="T97" fmla="*/ 37 h 75"/>
                <a:gd name="T98" fmla="*/ 57 w 82"/>
                <a:gd name="T99" fmla="*/ 32 h 75"/>
                <a:gd name="T100" fmla="*/ 59 w 82"/>
                <a:gd name="T101" fmla="*/ 6 h 75"/>
                <a:gd name="T102" fmla="*/ 59 w 82"/>
                <a:gd name="T103" fmla="*/ 6 h 75"/>
                <a:gd name="T104" fmla="*/ 59 w 82"/>
                <a:gd name="T105" fmla="*/ 6 h 75"/>
                <a:gd name="T106" fmla="*/ 49 w 82"/>
                <a:gd name="T107" fmla="*/ 1 h 75"/>
                <a:gd name="T108" fmla="*/ 49 w 82"/>
                <a:gd name="T109" fmla="*/ 1 h 75"/>
                <a:gd name="T110" fmla="*/ 49 w 82"/>
                <a:gd name="T111" fmla="*/ 1 h 75"/>
                <a:gd name="T112" fmla="*/ 31 w 82"/>
                <a:gd name="T113" fmla="*/ 0 h 75"/>
                <a:gd name="T114" fmla="*/ 31 w 82"/>
                <a:gd name="T115" fmla="*/ 0 h 75"/>
                <a:gd name="T116" fmla="*/ 31 w 82"/>
                <a:gd name="T11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75">
                  <a:moveTo>
                    <a:pt x="31" y="1"/>
                  </a:moveTo>
                  <a:lnTo>
                    <a:pt x="49" y="2"/>
                  </a:lnTo>
                  <a:lnTo>
                    <a:pt x="59" y="6"/>
                  </a:lnTo>
                  <a:lnTo>
                    <a:pt x="56" y="32"/>
                  </a:lnTo>
                  <a:lnTo>
                    <a:pt x="64" y="37"/>
                  </a:lnTo>
                  <a:lnTo>
                    <a:pt x="79" y="44"/>
                  </a:lnTo>
                  <a:lnTo>
                    <a:pt x="77" y="44"/>
                  </a:lnTo>
                  <a:lnTo>
                    <a:pt x="74" y="51"/>
                  </a:lnTo>
                  <a:lnTo>
                    <a:pt x="48" y="66"/>
                  </a:lnTo>
                  <a:lnTo>
                    <a:pt x="40" y="74"/>
                  </a:lnTo>
                  <a:lnTo>
                    <a:pt x="9" y="69"/>
                  </a:lnTo>
                  <a:lnTo>
                    <a:pt x="0" y="61"/>
                  </a:lnTo>
                  <a:lnTo>
                    <a:pt x="7" y="38"/>
                  </a:lnTo>
                  <a:lnTo>
                    <a:pt x="31" y="38"/>
                  </a:lnTo>
                  <a:lnTo>
                    <a:pt x="39" y="35"/>
                  </a:lnTo>
                  <a:lnTo>
                    <a:pt x="39" y="29"/>
                  </a:lnTo>
                  <a:lnTo>
                    <a:pt x="24" y="17"/>
                  </a:lnTo>
                  <a:lnTo>
                    <a:pt x="31" y="13"/>
                  </a:lnTo>
                  <a:lnTo>
                    <a:pt x="31" y="1"/>
                  </a:lnTo>
                  <a:close/>
                  <a:moveTo>
                    <a:pt x="31" y="0"/>
                  </a:moveTo>
                  <a:lnTo>
                    <a:pt x="31" y="1"/>
                  </a:lnTo>
                  <a:lnTo>
                    <a:pt x="31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39" y="29"/>
                  </a:lnTo>
                  <a:lnTo>
                    <a:pt x="39" y="34"/>
                  </a:lnTo>
                  <a:lnTo>
                    <a:pt x="31" y="37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9" y="69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40" y="74"/>
                  </a:lnTo>
                  <a:lnTo>
                    <a:pt x="49" y="66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82" y="44"/>
                  </a:lnTo>
                  <a:lnTo>
                    <a:pt x="80" y="43"/>
                  </a:lnTo>
                  <a:lnTo>
                    <a:pt x="65" y="37"/>
                  </a:lnTo>
                  <a:lnTo>
                    <a:pt x="57" y="32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2034"/>
            <p:cNvSpPr>
              <a:spLocks noEditPoints="1"/>
            </p:cNvSpPr>
            <p:nvPr/>
          </p:nvSpPr>
          <p:spPr bwMode="gray">
            <a:xfrm>
              <a:off x="1353" y="2032"/>
              <a:ext cx="82" cy="75"/>
            </a:xfrm>
            <a:custGeom>
              <a:avLst/>
              <a:gdLst>
                <a:gd name="T0" fmla="*/ 31 w 82"/>
                <a:gd name="T1" fmla="*/ 1 h 75"/>
                <a:gd name="T2" fmla="*/ 49 w 82"/>
                <a:gd name="T3" fmla="*/ 2 h 75"/>
                <a:gd name="T4" fmla="*/ 59 w 82"/>
                <a:gd name="T5" fmla="*/ 6 h 75"/>
                <a:gd name="T6" fmla="*/ 56 w 82"/>
                <a:gd name="T7" fmla="*/ 32 h 75"/>
                <a:gd name="T8" fmla="*/ 64 w 82"/>
                <a:gd name="T9" fmla="*/ 37 h 75"/>
                <a:gd name="T10" fmla="*/ 79 w 82"/>
                <a:gd name="T11" fmla="*/ 44 h 75"/>
                <a:gd name="T12" fmla="*/ 77 w 82"/>
                <a:gd name="T13" fmla="*/ 44 h 75"/>
                <a:gd name="T14" fmla="*/ 74 w 82"/>
                <a:gd name="T15" fmla="*/ 51 h 75"/>
                <a:gd name="T16" fmla="*/ 48 w 82"/>
                <a:gd name="T17" fmla="*/ 66 h 75"/>
                <a:gd name="T18" fmla="*/ 40 w 82"/>
                <a:gd name="T19" fmla="*/ 74 h 75"/>
                <a:gd name="T20" fmla="*/ 9 w 82"/>
                <a:gd name="T21" fmla="*/ 69 h 75"/>
                <a:gd name="T22" fmla="*/ 0 w 82"/>
                <a:gd name="T23" fmla="*/ 61 h 75"/>
                <a:gd name="T24" fmla="*/ 7 w 82"/>
                <a:gd name="T25" fmla="*/ 38 h 75"/>
                <a:gd name="T26" fmla="*/ 31 w 82"/>
                <a:gd name="T27" fmla="*/ 38 h 75"/>
                <a:gd name="T28" fmla="*/ 39 w 82"/>
                <a:gd name="T29" fmla="*/ 35 h 75"/>
                <a:gd name="T30" fmla="*/ 39 w 82"/>
                <a:gd name="T31" fmla="*/ 29 h 75"/>
                <a:gd name="T32" fmla="*/ 24 w 82"/>
                <a:gd name="T33" fmla="*/ 17 h 75"/>
                <a:gd name="T34" fmla="*/ 31 w 82"/>
                <a:gd name="T35" fmla="*/ 13 h 75"/>
                <a:gd name="T36" fmla="*/ 31 w 82"/>
                <a:gd name="T37" fmla="*/ 1 h 75"/>
                <a:gd name="T38" fmla="*/ 31 w 82"/>
                <a:gd name="T39" fmla="*/ 0 h 75"/>
                <a:gd name="T40" fmla="*/ 31 w 82"/>
                <a:gd name="T41" fmla="*/ 1 h 75"/>
                <a:gd name="T42" fmla="*/ 31 w 82"/>
                <a:gd name="T43" fmla="*/ 12 h 75"/>
                <a:gd name="T44" fmla="*/ 24 w 82"/>
                <a:gd name="T45" fmla="*/ 17 h 75"/>
                <a:gd name="T46" fmla="*/ 24 w 82"/>
                <a:gd name="T47" fmla="*/ 17 h 75"/>
                <a:gd name="T48" fmla="*/ 24 w 82"/>
                <a:gd name="T49" fmla="*/ 17 h 75"/>
                <a:gd name="T50" fmla="*/ 39 w 82"/>
                <a:gd name="T51" fmla="*/ 29 h 75"/>
                <a:gd name="T52" fmla="*/ 39 w 82"/>
                <a:gd name="T53" fmla="*/ 34 h 75"/>
                <a:gd name="T54" fmla="*/ 31 w 82"/>
                <a:gd name="T55" fmla="*/ 37 h 75"/>
                <a:gd name="T56" fmla="*/ 7 w 82"/>
                <a:gd name="T57" fmla="*/ 38 h 75"/>
                <a:gd name="T58" fmla="*/ 6 w 82"/>
                <a:gd name="T59" fmla="*/ 38 h 75"/>
                <a:gd name="T60" fmla="*/ 6 w 82"/>
                <a:gd name="T61" fmla="*/ 38 h 75"/>
                <a:gd name="T62" fmla="*/ 0 w 82"/>
                <a:gd name="T63" fmla="*/ 61 h 75"/>
                <a:gd name="T64" fmla="*/ 0 w 82"/>
                <a:gd name="T65" fmla="*/ 61 h 75"/>
                <a:gd name="T66" fmla="*/ 0 w 82"/>
                <a:gd name="T67" fmla="*/ 61 h 75"/>
                <a:gd name="T68" fmla="*/ 8 w 82"/>
                <a:gd name="T69" fmla="*/ 69 h 75"/>
                <a:gd name="T70" fmla="*/ 8 w 82"/>
                <a:gd name="T71" fmla="*/ 69 h 75"/>
                <a:gd name="T72" fmla="*/ 9 w 82"/>
                <a:gd name="T73" fmla="*/ 69 h 75"/>
                <a:gd name="T74" fmla="*/ 40 w 82"/>
                <a:gd name="T75" fmla="*/ 74 h 75"/>
                <a:gd name="T76" fmla="*/ 40 w 82"/>
                <a:gd name="T77" fmla="*/ 75 h 75"/>
                <a:gd name="T78" fmla="*/ 40 w 82"/>
                <a:gd name="T79" fmla="*/ 74 h 75"/>
                <a:gd name="T80" fmla="*/ 49 w 82"/>
                <a:gd name="T81" fmla="*/ 66 h 75"/>
                <a:gd name="T82" fmla="*/ 74 w 82"/>
                <a:gd name="T83" fmla="*/ 51 h 75"/>
                <a:gd name="T84" fmla="*/ 74 w 82"/>
                <a:gd name="T85" fmla="*/ 51 h 75"/>
                <a:gd name="T86" fmla="*/ 74 w 82"/>
                <a:gd name="T87" fmla="*/ 51 h 75"/>
                <a:gd name="T88" fmla="*/ 78 w 82"/>
                <a:gd name="T89" fmla="*/ 44 h 75"/>
                <a:gd name="T90" fmla="*/ 79 w 82"/>
                <a:gd name="T91" fmla="*/ 44 h 75"/>
                <a:gd name="T92" fmla="*/ 82 w 82"/>
                <a:gd name="T93" fmla="*/ 44 h 75"/>
                <a:gd name="T94" fmla="*/ 80 w 82"/>
                <a:gd name="T95" fmla="*/ 43 h 75"/>
                <a:gd name="T96" fmla="*/ 65 w 82"/>
                <a:gd name="T97" fmla="*/ 37 h 75"/>
                <a:gd name="T98" fmla="*/ 57 w 82"/>
                <a:gd name="T99" fmla="*/ 32 h 75"/>
                <a:gd name="T100" fmla="*/ 59 w 82"/>
                <a:gd name="T101" fmla="*/ 6 h 75"/>
                <a:gd name="T102" fmla="*/ 59 w 82"/>
                <a:gd name="T103" fmla="*/ 6 h 75"/>
                <a:gd name="T104" fmla="*/ 59 w 82"/>
                <a:gd name="T105" fmla="*/ 6 h 75"/>
                <a:gd name="T106" fmla="*/ 49 w 82"/>
                <a:gd name="T107" fmla="*/ 1 h 75"/>
                <a:gd name="T108" fmla="*/ 49 w 82"/>
                <a:gd name="T109" fmla="*/ 1 h 75"/>
                <a:gd name="T110" fmla="*/ 49 w 82"/>
                <a:gd name="T111" fmla="*/ 1 h 75"/>
                <a:gd name="T112" fmla="*/ 31 w 82"/>
                <a:gd name="T113" fmla="*/ 0 h 75"/>
                <a:gd name="T114" fmla="*/ 31 w 82"/>
                <a:gd name="T115" fmla="*/ 0 h 75"/>
                <a:gd name="T116" fmla="*/ 31 w 82"/>
                <a:gd name="T11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75">
                  <a:moveTo>
                    <a:pt x="31" y="1"/>
                  </a:moveTo>
                  <a:lnTo>
                    <a:pt x="49" y="2"/>
                  </a:lnTo>
                  <a:lnTo>
                    <a:pt x="59" y="6"/>
                  </a:lnTo>
                  <a:lnTo>
                    <a:pt x="56" y="32"/>
                  </a:lnTo>
                  <a:lnTo>
                    <a:pt x="64" y="37"/>
                  </a:lnTo>
                  <a:lnTo>
                    <a:pt x="79" y="44"/>
                  </a:lnTo>
                  <a:lnTo>
                    <a:pt x="77" y="44"/>
                  </a:lnTo>
                  <a:lnTo>
                    <a:pt x="74" y="51"/>
                  </a:lnTo>
                  <a:lnTo>
                    <a:pt x="48" y="66"/>
                  </a:lnTo>
                  <a:lnTo>
                    <a:pt x="40" y="74"/>
                  </a:lnTo>
                  <a:lnTo>
                    <a:pt x="9" y="69"/>
                  </a:lnTo>
                  <a:lnTo>
                    <a:pt x="0" y="61"/>
                  </a:lnTo>
                  <a:lnTo>
                    <a:pt x="7" y="38"/>
                  </a:lnTo>
                  <a:lnTo>
                    <a:pt x="31" y="38"/>
                  </a:lnTo>
                  <a:lnTo>
                    <a:pt x="39" y="35"/>
                  </a:lnTo>
                  <a:lnTo>
                    <a:pt x="39" y="29"/>
                  </a:lnTo>
                  <a:lnTo>
                    <a:pt x="24" y="17"/>
                  </a:lnTo>
                  <a:lnTo>
                    <a:pt x="31" y="13"/>
                  </a:lnTo>
                  <a:lnTo>
                    <a:pt x="31" y="1"/>
                  </a:lnTo>
                  <a:moveTo>
                    <a:pt x="31" y="0"/>
                  </a:moveTo>
                  <a:lnTo>
                    <a:pt x="31" y="1"/>
                  </a:lnTo>
                  <a:lnTo>
                    <a:pt x="31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39" y="29"/>
                  </a:lnTo>
                  <a:lnTo>
                    <a:pt x="39" y="34"/>
                  </a:lnTo>
                  <a:lnTo>
                    <a:pt x="31" y="37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9" y="69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40" y="74"/>
                  </a:lnTo>
                  <a:lnTo>
                    <a:pt x="49" y="66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82" y="44"/>
                  </a:lnTo>
                  <a:lnTo>
                    <a:pt x="80" y="43"/>
                  </a:lnTo>
                  <a:lnTo>
                    <a:pt x="65" y="37"/>
                  </a:lnTo>
                  <a:lnTo>
                    <a:pt x="57" y="32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2035"/>
            <p:cNvSpPr>
              <a:spLocks/>
            </p:cNvSpPr>
            <p:nvPr/>
          </p:nvSpPr>
          <p:spPr bwMode="gray">
            <a:xfrm>
              <a:off x="1401" y="2071"/>
              <a:ext cx="114" cy="52"/>
            </a:xfrm>
            <a:custGeom>
              <a:avLst/>
              <a:gdLst>
                <a:gd name="T0" fmla="*/ 38 w 114"/>
                <a:gd name="T1" fmla="*/ 50 h 52"/>
                <a:gd name="T2" fmla="*/ 38 w 114"/>
                <a:gd name="T3" fmla="*/ 48 h 52"/>
                <a:gd name="T4" fmla="*/ 32 w 114"/>
                <a:gd name="T5" fmla="*/ 44 h 52"/>
                <a:gd name="T6" fmla="*/ 22 w 114"/>
                <a:gd name="T7" fmla="*/ 33 h 52"/>
                <a:gd name="T8" fmla="*/ 0 w 114"/>
                <a:gd name="T9" fmla="*/ 27 h 52"/>
                <a:gd name="T10" fmla="*/ 26 w 114"/>
                <a:gd name="T11" fmla="*/ 11 h 52"/>
                <a:gd name="T12" fmla="*/ 29 w 114"/>
                <a:gd name="T13" fmla="*/ 4 h 52"/>
                <a:gd name="T14" fmla="*/ 31 w 114"/>
                <a:gd name="T15" fmla="*/ 4 h 52"/>
                <a:gd name="T16" fmla="*/ 64 w 114"/>
                <a:gd name="T17" fmla="*/ 2 h 52"/>
                <a:gd name="T18" fmla="*/ 94 w 114"/>
                <a:gd name="T19" fmla="*/ 0 h 52"/>
                <a:gd name="T20" fmla="*/ 107 w 114"/>
                <a:gd name="T21" fmla="*/ 13 h 52"/>
                <a:gd name="T22" fmla="*/ 114 w 114"/>
                <a:gd name="T23" fmla="*/ 16 h 52"/>
                <a:gd name="T24" fmla="*/ 100 w 114"/>
                <a:gd name="T25" fmla="*/ 19 h 52"/>
                <a:gd name="T26" fmla="*/ 85 w 114"/>
                <a:gd name="T27" fmla="*/ 20 h 52"/>
                <a:gd name="T28" fmla="*/ 73 w 114"/>
                <a:gd name="T29" fmla="*/ 31 h 52"/>
                <a:gd name="T30" fmla="*/ 65 w 114"/>
                <a:gd name="T31" fmla="*/ 31 h 52"/>
                <a:gd name="T32" fmla="*/ 50 w 114"/>
                <a:gd name="T33" fmla="*/ 39 h 52"/>
                <a:gd name="T34" fmla="*/ 51 w 114"/>
                <a:gd name="T35" fmla="*/ 48 h 52"/>
                <a:gd name="T36" fmla="*/ 45 w 114"/>
                <a:gd name="T37" fmla="*/ 52 h 52"/>
                <a:gd name="T38" fmla="*/ 38 w 114"/>
                <a:gd name="T3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4" h="52">
                  <a:moveTo>
                    <a:pt x="38" y="50"/>
                  </a:moveTo>
                  <a:lnTo>
                    <a:pt x="38" y="48"/>
                  </a:lnTo>
                  <a:lnTo>
                    <a:pt x="32" y="44"/>
                  </a:lnTo>
                  <a:lnTo>
                    <a:pt x="22" y="33"/>
                  </a:lnTo>
                  <a:lnTo>
                    <a:pt x="0" y="27"/>
                  </a:lnTo>
                  <a:lnTo>
                    <a:pt x="26" y="11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64" y="2"/>
                  </a:lnTo>
                  <a:lnTo>
                    <a:pt x="94" y="0"/>
                  </a:lnTo>
                  <a:lnTo>
                    <a:pt x="107" y="13"/>
                  </a:lnTo>
                  <a:lnTo>
                    <a:pt x="114" y="16"/>
                  </a:lnTo>
                  <a:lnTo>
                    <a:pt x="100" y="19"/>
                  </a:lnTo>
                  <a:lnTo>
                    <a:pt x="85" y="20"/>
                  </a:lnTo>
                  <a:lnTo>
                    <a:pt x="73" y="31"/>
                  </a:lnTo>
                  <a:lnTo>
                    <a:pt x="65" y="31"/>
                  </a:lnTo>
                  <a:lnTo>
                    <a:pt x="50" y="39"/>
                  </a:lnTo>
                  <a:lnTo>
                    <a:pt x="51" y="48"/>
                  </a:lnTo>
                  <a:lnTo>
                    <a:pt x="45" y="52"/>
                  </a:lnTo>
                  <a:lnTo>
                    <a:pt x="38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2036"/>
            <p:cNvSpPr>
              <a:spLocks noEditPoints="1"/>
            </p:cNvSpPr>
            <p:nvPr/>
          </p:nvSpPr>
          <p:spPr bwMode="gray">
            <a:xfrm>
              <a:off x="1400" y="2071"/>
              <a:ext cx="115" cy="53"/>
            </a:xfrm>
            <a:custGeom>
              <a:avLst/>
              <a:gdLst>
                <a:gd name="T0" fmla="*/ 95 w 115"/>
                <a:gd name="T1" fmla="*/ 1 h 53"/>
                <a:gd name="T2" fmla="*/ 108 w 115"/>
                <a:gd name="T3" fmla="*/ 13 h 53"/>
                <a:gd name="T4" fmla="*/ 114 w 115"/>
                <a:gd name="T5" fmla="*/ 16 h 53"/>
                <a:gd name="T6" fmla="*/ 101 w 115"/>
                <a:gd name="T7" fmla="*/ 19 h 53"/>
                <a:gd name="T8" fmla="*/ 86 w 115"/>
                <a:gd name="T9" fmla="*/ 20 h 53"/>
                <a:gd name="T10" fmla="*/ 74 w 115"/>
                <a:gd name="T11" fmla="*/ 31 h 53"/>
                <a:gd name="T12" fmla="*/ 66 w 115"/>
                <a:gd name="T13" fmla="*/ 31 h 53"/>
                <a:gd name="T14" fmla="*/ 51 w 115"/>
                <a:gd name="T15" fmla="*/ 39 h 53"/>
                <a:gd name="T16" fmla="*/ 51 w 115"/>
                <a:gd name="T17" fmla="*/ 48 h 53"/>
                <a:gd name="T18" fmla="*/ 46 w 115"/>
                <a:gd name="T19" fmla="*/ 52 h 53"/>
                <a:gd name="T20" fmla="*/ 39 w 115"/>
                <a:gd name="T21" fmla="*/ 50 h 53"/>
                <a:gd name="T22" fmla="*/ 39 w 115"/>
                <a:gd name="T23" fmla="*/ 47 h 53"/>
                <a:gd name="T24" fmla="*/ 33 w 115"/>
                <a:gd name="T25" fmla="*/ 44 h 53"/>
                <a:gd name="T26" fmla="*/ 23 w 115"/>
                <a:gd name="T27" fmla="*/ 33 h 53"/>
                <a:gd name="T28" fmla="*/ 1 w 115"/>
                <a:gd name="T29" fmla="*/ 27 h 53"/>
                <a:gd name="T30" fmla="*/ 27 w 115"/>
                <a:gd name="T31" fmla="*/ 12 h 53"/>
                <a:gd name="T32" fmla="*/ 30 w 115"/>
                <a:gd name="T33" fmla="*/ 5 h 53"/>
                <a:gd name="T34" fmla="*/ 32 w 115"/>
                <a:gd name="T35" fmla="*/ 5 h 53"/>
                <a:gd name="T36" fmla="*/ 65 w 115"/>
                <a:gd name="T37" fmla="*/ 2 h 53"/>
                <a:gd name="T38" fmla="*/ 95 w 115"/>
                <a:gd name="T39" fmla="*/ 1 h 53"/>
                <a:gd name="T40" fmla="*/ 95 w 115"/>
                <a:gd name="T41" fmla="*/ 0 h 53"/>
                <a:gd name="T42" fmla="*/ 95 w 115"/>
                <a:gd name="T43" fmla="*/ 0 h 53"/>
                <a:gd name="T44" fmla="*/ 65 w 115"/>
                <a:gd name="T45" fmla="*/ 1 h 53"/>
                <a:gd name="T46" fmla="*/ 32 w 115"/>
                <a:gd name="T47" fmla="*/ 4 h 53"/>
                <a:gd name="T48" fmla="*/ 30 w 115"/>
                <a:gd name="T49" fmla="*/ 4 h 53"/>
                <a:gd name="T50" fmla="*/ 30 w 115"/>
                <a:gd name="T51" fmla="*/ 4 h 53"/>
                <a:gd name="T52" fmla="*/ 30 w 115"/>
                <a:gd name="T53" fmla="*/ 4 h 53"/>
                <a:gd name="T54" fmla="*/ 27 w 115"/>
                <a:gd name="T55" fmla="*/ 11 h 53"/>
                <a:gd name="T56" fmla="*/ 1 w 115"/>
                <a:gd name="T57" fmla="*/ 27 h 53"/>
                <a:gd name="T58" fmla="*/ 0 w 115"/>
                <a:gd name="T59" fmla="*/ 27 h 53"/>
                <a:gd name="T60" fmla="*/ 1 w 115"/>
                <a:gd name="T61" fmla="*/ 27 h 53"/>
                <a:gd name="T62" fmla="*/ 23 w 115"/>
                <a:gd name="T63" fmla="*/ 33 h 53"/>
                <a:gd name="T64" fmla="*/ 33 w 115"/>
                <a:gd name="T65" fmla="*/ 44 h 53"/>
                <a:gd name="T66" fmla="*/ 33 w 115"/>
                <a:gd name="T67" fmla="*/ 44 h 53"/>
                <a:gd name="T68" fmla="*/ 33 w 115"/>
                <a:gd name="T69" fmla="*/ 44 h 53"/>
                <a:gd name="T70" fmla="*/ 39 w 115"/>
                <a:gd name="T71" fmla="*/ 48 h 53"/>
                <a:gd name="T72" fmla="*/ 39 w 115"/>
                <a:gd name="T73" fmla="*/ 50 h 53"/>
                <a:gd name="T74" fmla="*/ 39 w 115"/>
                <a:gd name="T75" fmla="*/ 50 h 53"/>
                <a:gd name="T76" fmla="*/ 39 w 115"/>
                <a:gd name="T77" fmla="*/ 50 h 53"/>
                <a:gd name="T78" fmla="*/ 46 w 115"/>
                <a:gd name="T79" fmla="*/ 53 h 53"/>
                <a:gd name="T80" fmla="*/ 46 w 115"/>
                <a:gd name="T81" fmla="*/ 53 h 53"/>
                <a:gd name="T82" fmla="*/ 46 w 115"/>
                <a:gd name="T83" fmla="*/ 52 h 53"/>
                <a:gd name="T84" fmla="*/ 52 w 115"/>
                <a:gd name="T85" fmla="*/ 49 h 53"/>
                <a:gd name="T86" fmla="*/ 52 w 115"/>
                <a:gd name="T87" fmla="*/ 49 h 53"/>
                <a:gd name="T88" fmla="*/ 52 w 115"/>
                <a:gd name="T89" fmla="*/ 48 h 53"/>
                <a:gd name="T90" fmla="*/ 51 w 115"/>
                <a:gd name="T91" fmla="*/ 39 h 53"/>
                <a:gd name="T92" fmla="*/ 66 w 115"/>
                <a:gd name="T93" fmla="*/ 31 h 53"/>
                <a:gd name="T94" fmla="*/ 74 w 115"/>
                <a:gd name="T95" fmla="*/ 31 h 53"/>
                <a:gd name="T96" fmla="*/ 74 w 115"/>
                <a:gd name="T97" fmla="*/ 31 h 53"/>
                <a:gd name="T98" fmla="*/ 74 w 115"/>
                <a:gd name="T99" fmla="*/ 31 h 53"/>
                <a:gd name="T100" fmla="*/ 86 w 115"/>
                <a:gd name="T101" fmla="*/ 20 h 53"/>
                <a:gd name="T102" fmla="*/ 101 w 115"/>
                <a:gd name="T103" fmla="*/ 19 h 53"/>
                <a:gd name="T104" fmla="*/ 114 w 115"/>
                <a:gd name="T105" fmla="*/ 17 h 53"/>
                <a:gd name="T106" fmla="*/ 115 w 115"/>
                <a:gd name="T107" fmla="*/ 16 h 53"/>
                <a:gd name="T108" fmla="*/ 114 w 115"/>
                <a:gd name="T109" fmla="*/ 16 h 53"/>
                <a:gd name="T110" fmla="*/ 108 w 115"/>
                <a:gd name="T111" fmla="*/ 13 h 53"/>
                <a:gd name="T112" fmla="*/ 95 w 115"/>
                <a:gd name="T113" fmla="*/ 0 h 53"/>
                <a:gd name="T114" fmla="*/ 95 w 115"/>
                <a:gd name="T115" fmla="*/ 0 h 53"/>
                <a:gd name="T116" fmla="*/ 95 w 115"/>
                <a:gd name="T1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" h="53">
                  <a:moveTo>
                    <a:pt x="95" y="1"/>
                  </a:moveTo>
                  <a:lnTo>
                    <a:pt x="108" y="13"/>
                  </a:lnTo>
                  <a:lnTo>
                    <a:pt x="114" y="16"/>
                  </a:lnTo>
                  <a:lnTo>
                    <a:pt x="101" y="19"/>
                  </a:lnTo>
                  <a:lnTo>
                    <a:pt x="86" y="20"/>
                  </a:lnTo>
                  <a:lnTo>
                    <a:pt x="74" y="31"/>
                  </a:lnTo>
                  <a:lnTo>
                    <a:pt x="66" y="31"/>
                  </a:lnTo>
                  <a:lnTo>
                    <a:pt x="51" y="39"/>
                  </a:lnTo>
                  <a:lnTo>
                    <a:pt x="51" y="48"/>
                  </a:lnTo>
                  <a:lnTo>
                    <a:pt x="46" y="52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33" y="44"/>
                  </a:lnTo>
                  <a:lnTo>
                    <a:pt x="23" y="33"/>
                  </a:lnTo>
                  <a:lnTo>
                    <a:pt x="1" y="27"/>
                  </a:lnTo>
                  <a:lnTo>
                    <a:pt x="27" y="12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65" y="2"/>
                  </a:lnTo>
                  <a:lnTo>
                    <a:pt x="95" y="1"/>
                  </a:lnTo>
                  <a:close/>
                  <a:moveTo>
                    <a:pt x="95" y="0"/>
                  </a:moveTo>
                  <a:lnTo>
                    <a:pt x="95" y="0"/>
                  </a:lnTo>
                  <a:lnTo>
                    <a:pt x="65" y="1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7" y="11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23" y="33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46" y="5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8"/>
                  </a:lnTo>
                  <a:lnTo>
                    <a:pt x="51" y="39"/>
                  </a:lnTo>
                  <a:lnTo>
                    <a:pt x="66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86" y="20"/>
                  </a:lnTo>
                  <a:lnTo>
                    <a:pt x="101" y="19"/>
                  </a:lnTo>
                  <a:lnTo>
                    <a:pt x="114" y="17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08" y="13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2037"/>
            <p:cNvSpPr>
              <a:spLocks noEditPoints="1"/>
            </p:cNvSpPr>
            <p:nvPr/>
          </p:nvSpPr>
          <p:spPr bwMode="gray">
            <a:xfrm>
              <a:off x="1400" y="2071"/>
              <a:ext cx="115" cy="53"/>
            </a:xfrm>
            <a:custGeom>
              <a:avLst/>
              <a:gdLst>
                <a:gd name="T0" fmla="*/ 95 w 115"/>
                <a:gd name="T1" fmla="*/ 1 h 53"/>
                <a:gd name="T2" fmla="*/ 108 w 115"/>
                <a:gd name="T3" fmla="*/ 13 h 53"/>
                <a:gd name="T4" fmla="*/ 114 w 115"/>
                <a:gd name="T5" fmla="*/ 16 h 53"/>
                <a:gd name="T6" fmla="*/ 101 w 115"/>
                <a:gd name="T7" fmla="*/ 19 h 53"/>
                <a:gd name="T8" fmla="*/ 86 w 115"/>
                <a:gd name="T9" fmla="*/ 20 h 53"/>
                <a:gd name="T10" fmla="*/ 74 w 115"/>
                <a:gd name="T11" fmla="*/ 31 h 53"/>
                <a:gd name="T12" fmla="*/ 66 w 115"/>
                <a:gd name="T13" fmla="*/ 31 h 53"/>
                <a:gd name="T14" fmla="*/ 51 w 115"/>
                <a:gd name="T15" fmla="*/ 39 h 53"/>
                <a:gd name="T16" fmla="*/ 51 w 115"/>
                <a:gd name="T17" fmla="*/ 48 h 53"/>
                <a:gd name="T18" fmla="*/ 46 w 115"/>
                <a:gd name="T19" fmla="*/ 52 h 53"/>
                <a:gd name="T20" fmla="*/ 39 w 115"/>
                <a:gd name="T21" fmla="*/ 50 h 53"/>
                <a:gd name="T22" fmla="*/ 39 w 115"/>
                <a:gd name="T23" fmla="*/ 47 h 53"/>
                <a:gd name="T24" fmla="*/ 33 w 115"/>
                <a:gd name="T25" fmla="*/ 44 h 53"/>
                <a:gd name="T26" fmla="*/ 23 w 115"/>
                <a:gd name="T27" fmla="*/ 33 h 53"/>
                <a:gd name="T28" fmla="*/ 1 w 115"/>
                <a:gd name="T29" fmla="*/ 27 h 53"/>
                <a:gd name="T30" fmla="*/ 27 w 115"/>
                <a:gd name="T31" fmla="*/ 12 h 53"/>
                <a:gd name="T32" fmla="*/ 30 w 115"/>
                <a:gd name="T33" fmla="*/ 5 h 53"/>
                <a:gd name="T34" fmla="*/ 32 w 115"/>
                <a:gd name="T35" fmla="*/ 5 h 53"/>
                <a:gd name="T36" fmla="*/ 65 w 115"/>
                <a:gd name="T37" fmla="*/ 2 h 53"/>
                <a:gd name="T38" fmla="*/ 95 w 115"/>
                <a:gd name="T39" fmla="*/ 1 h 53"/>
                <a:gd name="T40" fmla="*/ 95 w 115"/>
                <a:gd name="T41" fmla="*/ 0 h 53"/>
                <a:gd name="T42" fmla="*/ 95 w 115"/>
                <a:gd name="T43" fmla="*/ 0 h 53"/>
                <a:gd name="T44" fmla="*/ 65 w 115"/>
                <a:gd name="T45" fmla="*/ 1 h 53"/>
                <a:gd name="T46" fmla="*/ 32 w 115"/>
                <a:gd name="T47" fmla="*/ 4 h 53"/>
                <a:gd name="T48" fmla="*/ 30 w 115"/>
                <a:gd name="T49" fmla="*/ 4 h 53"/>
                <a:gd name="T50" fmla="*/ 30 w 115"/>
                <a:gd name="T51" fmla="*/ 4 h 53"/>
                <a:gd name="T52" fmla="*/ 30 w 115"/>
                <a:gd name="T53" fmla="*/ 4 h 53"/>
                <a:gd name="T54" fmla="*/ 27 w 115"/>
                <a:gd name="T55" fmla="*/ 11 h 53"/>
                <a:gd name="T56" fmla="*/ 1 w 115"/>
                <a:gd name="T57" fmla="*/ 27 h 53"/>
                <a:gd name="T58" fmla="*/ 0 w 115"/>
                <a:gd name="T59" fmla="*/ 27 h 53"/>
                <a:gd name="T60" fmla="*/ 1 w 115"/>
                <a:gd name="T61" fmla="*/ 27 h 53"/>
                <a:gd name="T62" fmla="*/ 23 w 115"/>
                <a:gd name="T63" fmla="*/ 33 h 53"/>
                <a:gd name="T64" fmla="*/ 33 w 115"/>
                <a:gd name="T65" fmla="*/ 44 h 53"/>
                <a:gd name="T66" fmla="*/ 33 w 115"/>
                <a:gd name="T67" fmla="*/ 44 h 53"/>
                <a:gd name="T68" fmla="*/ 33 w 115"/>
                <a:gd name="T69" fmla="*/ 44 h 53"/>
                <a:gd name="T70" fmla="*/ 39 w 115"/>
                <a:gd name="T71" fmla="*/ 48 h 53"/>
                <a:gd name="T72" fmla="*/ 39 w 115"/>
                <a:gd name="T73" fmla="*/ 50 h 53"/>
                <a:gd name="T74" fmla="*/ 39 w 115"/>
                <a:gd name="T75" fmla="*/ 50 h 53"/>
                <a:gd name="T76" fmla="*/ 39 w 115"/>
                <a:gd name="T77" fmla="*/ 50 h 53"/>
                <a:gd name="T78" fmla="*/ 46 w 115"/>
                <a:gd name="T79" fmla="*/ 53 h 53"/>
                <a:gd name="T80" fmla="*/ 46 w 115"/>
                <a:gd name="T81" fmla="*/ 53 h 53"/>
                <a:gd name="T82" fmla="*/ 46 w 115"/>
                <a:gd name="T83" fmla="*/ 52 h 53"/>
                <a:gd name="T84" fmla="*/ 52 w 115"/>
                <a:gd name="T85" fmla="*/ 49 h 53"/>
                <a:gd name="T86" fmla="*/ 52 w 115"/>
                <a:gd name="T87" fmla="*/ 49 h 53"/>
                <a:gd name="T88" fmla="*/ 52 w 115"/>
                <a:gd name="T89" fmla="*/ 48 h 53"/>
                <a:gd name="T90" fmla="*/ 51 w 115"/>
                <a:gd name="T91" fmla="*/ 39 h 53"/>
                <a:gd name="T92" fmla="*/ 66 w 115"/>
                <a:gd name="T93" fmla="*/ 31 h 53"/>
                <a:gd name="T94" fmla="*/ 74 w 115"/>
                <a:gd name="T95" fmla="*/ 31 h 53"/>
                <a:gd name="T96" fmla="*/ 74 w 115"/>
                <a:gd name="T97" fmla="*/ 31 h 53"/>
                <a:gd name="T98" fmla="*/ 74 w 115"/>
                <a:gd name="T99" fmla="*/ 31 h 53"/>
                <a:gd name="T100" fmla="*/ 86 w 115"/>
                <a:gd name="T101" fmla="*/ 20 h 53"/>
                <a:gd name="T102" fmla="*/ 101 w 115"/>
                <a:gd name="T103" fmla="*/ 19 h 53"/>
                <a:gd name="T104" fmla="*/ 114 w 115"/>
                <a:gd name="T105" fmla="*/ 17 h 53"/>
                <a:gd name="T106" fmla="*/ 115 w 115"/>
                <a:gd name="T107" fmla="*/ 16 h 53"/>
                <a:gd name="T108" fmla="*/ 114 w 115"/>
                <a:gd name="T109" fmla="*/ 16 h 53"/>
                <a:gd name="T110" fmla="*/ 108 w 115"/>
                <a:gd name="T111" fmla="*/ 13 h 53"/>
                <a:gd name="T112" fmla="*/ 95 w 115"/>
                <a:gd name="T113" fmla="*/ 0 h 53"/>
                <a:gd name="T114" fmla="*/ 95 w 115"/>
                <a:gd name="T115" fmla="*/ 0 h 53"/>
                <a:gd name="T116" fmla="*/ 95 w 115"/>
                <a:gd name="T1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" h="53">
                  <a:moveTo>
                    <a:pt x="95" y="1"/>
                  </a:moveTo>
                  <a:lnTo>
                    <a:pt x="108" y="13"/>
                  </a:lnTo>
                  <a:lnTo>
                    <a:pt x="114" y="16"/>
                  </a:lnTo>
                  <a:lnTo>
                    <a:pt x="101" y="19"/>
                  </a:lnTo>
                  <a:lnTo>
                    <a:pt x="86" y="20"/>
                  </a:lnTo>
                  <a:lnTo>
                    <a:pt x="74" y="31"/>
                  </a:lnTo>
                  <a:lnTo>
                    <a:pt x="66" y="31"/>
                  </a:lnTo>
                  <a:lnTo>
                    <a:pt x="51" y="39"/>
                  </a:lnTo>
                  <a:lnTo>
                    <a:pt x="51" y="48"/>
                  </a:lnTo>
                  <a:lnTo>
                    <a:pt x="46" y="52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33" y="44"/>
                  </a:lnTo>
                  <a:lnTo>
                    <a:pt x="23" y="33"/>
                  </a:lnTo>
                  <a:lnTo>
                    <a:pt x="1" y="27"/>
                  </a:lnTo>
                  <a:lnTo>
                    <a:pt x="27" y="12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65" y="2"/>
                  </a:lnTo>
                  <a:lnTo>
                    <a:pt x="95" y="1"/>
                  </a:lnTo>
                  <a:moveTo>
                    <a:pt x="95" y="0"/>
                  </a:moveTo>
                  <a:lnTo>
                    <a:pt x="95" y="0"/>
                  </a:lnTo>
                  <a:lnTo>
                    <a:pt x="65" y="1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7" y="11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23" y="33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46" y="5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8"/>
                  </a:lnTo>
                  <a:lnTo>
                    <a:pt x="51" y="39"/>
                  </a:lnTo>
                  <a:lnTo>
                    <a:pt x="66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86" y="20"/>
                  </a:lnTo>
                  <a:lnTo>
                    <a:pt x="101" y="19"/>
                  </a:lnTo>
                  <a:lnTo>
                    <a:pt x="114" y="17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08" y="13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9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2038"/>
            <p:cNvSpPr>
              <a:spLocks/>
            </p:cNvSpPr>
            <p:nvPr/>
          </p:nvSpPr>
          <p:spPr bwMode="gray">
            <a:xfrm>
              <a:off x="1438" y="2087"/>
              <a:ext cx="76" cy="74"/>
            </a:xfrm>
            <a:custGeom>
              <a:avLst/>
              <a:gdLst>
                <a:gd name="T0" fmla="*/ 63 w 76"/>
                <a:gd name="T1" fmla="*/ 71 h 74"/>
                <a:gd name="T2" fmla="*/ 50 w 76"/>
                <a:gd name="T3" fmla="*/ 70 h 74"/>
                <a:gd name="T4" fmla="*/ 32 w 76"/>
                <a:gd name="T5" fmla="*/ 69 h 74"/>
                <a:gd name="T6" fmla="*/ 22 w 76"/>
                <a:gd name="T7" fmla="*/ 56 h 74"/>
                <a:gd name="T8" fmla="*/ 10 w 76"/>
                <a:gd name="T9" fmla="*/ 43 h 74"/>
                <a:gd name="T10" fmla="*/ 0 w 76"/>
                <a:gd name="T11" fmla="*/ 38 h 74"/>
                <a:gd name="T12" fmla="*/ 1 w 76"/>
                <a:gd name="T13" fmla="*/ 33 h 74"/>
                <a:gd name="T14" fmla="*/ 8 w 76"/>
                <a:gd name="T15" fmla="*/ 36 h 74"/>
                <a:gd name="T16" fmla="*/ 13 w 76"/>
                <a:gd name="T17" fmla="*/ 32 h 74"/>
                <a:gd name="T18" fmla="*/ 13 w 76"/>
                <a:gd name="T19" fmla="*/ 22 h 74"/>
                <a:gd name="T20" fmla="*/ 28 w 76"/>
                <a:gd name="T21" fmla="*/ 15 h 74"/>
                <a:gd name="T22" fmla="*/ 36 w 76"/>
                <a:gd name="T23" fmla="*/ 15 h 74"/>
                <a:gd name="T24" fmla="*/ 48 w 76"/>
                <a:gd name="T25" fmla="*/ 4 h 74"/>
                <a:gd name="T26" fmla="*/ 63 w 76"/>
                <a:gd name="T27" fmla="*/ 3 h 74"/>
                <a:gd name="T28" fmla="*/ 76 w 76"/>
                <a:gd name="T29" fmla="*/ 0 h 74"/>
                <a:gd name="T30" fmla="*/ 76 w 76"/>
                <a:gd name="T31" fmla="*/ 16 h 74"/>
                <a:gd name="T32" fmla="*/ 71 w 76"/>
                <a:gd name="T33" fmla="*/ 34 h 74"/>
                <a:gd name="T34" fmla="*/ 70 w 76"/>
                <a:gd name="T35" fmla="*/ 48 h 74"/>
                <a:gd name="T36" fmla="*/ 72 w 76"/>
                <a:gd name="T37" fmla="*/ 62 h 74"/>
                <a:gd name="T38" fmla="*/ 71 w 76"/>
                <a:gd name="T39" fmla="*/ 74 h 74"/>
                <a:gd name="T40" fmla="*/ 63 w 76"/>
                <a:gd name="T41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4">
                  <a:moveTo>
                    <a:pt x="63" y="71"/>
                  </a:moveTo>
                  <a:lnTo>
                    <a:pt x="50" y="70"/>
                  </a:lnTo>
                  <a:lnTo>
                    <a:pt x="32" y="69"/>
                  </a:lnTo>
                  <a:lnTo>
                    <a:pt x="22" y="56"/>
                  </a:lnTo>
                  <a:lnTo>
                    <a:pt x="10" y="43"/>
                  </a:lnTo>
                  <a:lnTo>
                    <a:pt x="0" y="38"/>
                  </a:lnTo>
                  <a:lnTo>
                    <a:pt x="1" y="33"/>
                  </a:lnTo>
                  <a:lnTo>
                    <a:pt x="8" y="36"/>
                  </a:lnTo>
                  <a:lnTo>
                    <a:pt x="13" y="32"/>
                  </a:lnTo>
                  <a:lnTo>
                    <a:pt x="13" y="22"/>
                  </a:lnTo>
                  <a:lnTo>
                    <a:pt x="28" y="15"/>
                  </a:lnTo>
                  <a:lnTo>
                    <a:pt x="36" y="15"/>
                  </a:lnTo>
                  <a:lnTo>
                    <a:pt x="48" y="4"/>
                  </a:lnTo>
                  <a:lnTo>
                    <a:pt x="63" y="3"/>
                  </a:lnTo>
                  <a:lnTo>
                    <a:pt x="76" y="0"/>
                  </a:lnTo>
                  <a:lnTo>
                    <a:pt x="76" y="16"/>
                  </a:lnTo>
                  <a:lnTo>
                    <a:pt x="71" y="34"/>
                  </a:lnTo>
                  <a:lnTo>
                    <a:pt x="70" y="48"/>
                  </a:lnTo>
                  <a:lnTo>
                    <a:pt x="72" y="62"/>
                  </a:lnTo>
                  <a:lnTo>
                    <a:pt x="71" y="74"/>
                  </a:lnTo>
                  <a:lnTo>
                    <a:pt x="63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2039"/>
            <p:cNvSpPr>
              <a:spLocks noEditPoints="1"/>
            </p:cNvSpPr>
            <p:nvPr/>
          </p:nvSpPr>
          <p:spPr bwMode="gray">
            <a:xfrm>
              <a:off x="1437" y="2087"/>
              <a:ext cx="77" cy="74"/>
            </a:xfrm>
            <a:custGeom>
              <a:avLst/>
              <a:gdLst>
                <a:gd name="T0" fmla="*/ 77 w 77"/>
                <a:gd name="T1" fmla="*/ 0 h 74"/>
                <a:gd name="T2" fmla="*/ 77 w 77"/>
                <a:gd name="T3" fmla="*/ 16 h 74"/>
                <a:gd name="T4" fmla="*/ 72 w 77"/>
                <a:gd name="T5" fmla="*/ 34 h 74"/>
                <a:gd name="T6" fmla="*/ 71 w 77"/>
                <a:gd name="T7" fmla="*/ 48 h 74"/>
                <a:gd name="T8" fmla="*/ 73 w 77"/>
                <a:gd name="T9" fmla="*/ 62 h 74"/>
                <a:gd name="T10" fmla="*/ 72 w 77"/>
                <a:gd name="T11" fmla="*/ 73 h 74"/>
                <a:gd name="T12" fmla="*/ 64 w 77"/>
                <a:gd name="T13" fmla="*/ 71 h 74"/>
                <a:gd name="T14" fmla="*/ 51 w 77"/>
                <a:gd name="T15" fmla="*/ 70 h 74"/>
                <a:gd name="T16" fmla="*/ 33 w 77"/>
                <a:gd name="T17" fmla="*/ 69 h 74"/>
                <a:gd name="T18" fmla="*/ 23 w 77"/>
                <a:gd name="T19" fmla="*/ 55 h 74"/>
                <a:gd name="T20" fmla="*/ 11 w 77"/>
                <a:gd name="T21" fmla="*/ 43 h 74"/>
                <a:gd name="T22" fmla="*/ 1 w 77"/>
                <a:gd name="T23" fmla="*/ 38 h 74"/>
                <a:gd name="T24" fmla="*/ 2 w 77"/>
                <a:gd name="T25" fmla="*/ 34 h 74"/>
                <a:gd name="T26" fmla="*/ 9 w 77"/>
                <a:gd name="T27" fmla="*/ 36 h 74"/>
                <a:gd name="T28" fmla="*/ 14 w 77"/>
                <a:gd name="T29" fmla="*/ 32 h 74"/>
                <a:gd name="T30" fmla="*/ 14 w 77"/>
                <a:gd name="T31" fmla="*/ 23 h 74"/>
                <a:gd name="T32" fmla="*/ 29 w 77"/>
                <a:gd name="T33" fmla="*/ 15 h 74"/>
                <a:gd name="T34" fmla="*/ 37 w 77"/>
                <a:gd name="T35" fmla="*/ 15 h 74"/>
                <a:gd name="T36" fmla="*/ 49 w 77"/>
                <a:gd name="T37" fmla="*/ 4 h 74"/>
                <a:gd name="T38" fmla="*/ 64 w 77"/>
                <a:gd name="T39" fmla="*/ 3 h 74"/>
                <a:gd name="T40" fmla="*/ 77 w 77"/>
                <a:gd name="T41" fmla="*/ 0 h 74"/>
                <a:gd name="T42" fmla="*/ 77 w 77"/>
                <a:gd name="T43" fmla="*/ 0 h 74"/>
                <a:gd name="T44" fmla="*/ 77 w 77"/>
                <a:gd name="T45" fmla="*/ 0 h 74"/>
                <a:gd name="T46" fmla="*/ 64 w 77"/>
                <a:gd name="T47" fmla="*/ 2 h 74"/>
                <a:gd name="T48" fmla="*/ 49 w 77"/>
                <a:gd name="T49" fmla="*/ 4 h 74"/>
                <a:gd name="T50" fmla="*/ 49 w 77"/>
                <a:gd name="T51" fmla="*/ 4 h 74"/>
                <a:gd name="T52" fmla="*/ 49 w 77"/>
                <a:gd name="T53" fmla="*/ 4 h 74"/>
                <a:gd name="T54" fmla="*/ 37 w 77"/>
                <a:gd name="T55" fmla="*/ 14 h 74"/>
                <a:gd name="T56" fmla="*/ 29 w 77"/>
                <a:gd name="T57" fmla="*/ 14 h 74"/>
                <a:gd name="T58" fmla="*/ 29 w 77"/>
                <a:gd name="T59" fmla="*/ 14 h 74"/>
                <a:gd name="T60" fmla="*/ 29 w 77"/>
                <a:gd name="T61" fmla="*/ 14 h 74"/>
                <a:gd name="T62" fmla="*/ 14 w 77"/>
                <a:gd name="T63" fmla="*/ 22 h 74"/>
                <a:gd name="T64" fmla="*/ 14 w 77"/>
                <a:gd name="T65" fmla="*/ 22 h 74"/>
                <a:gd name="T66" fmla="*/ 14 w 77"/>
                <a:gd name="T67" fmla="*/ 23 h 74"/>
                <a:gd name="T68" fmla="*/ 14 w 77"/>
                <a:gd name="T69" fmla="*/ 32 h 74"/>
                <a:gd name="T70" fmla="*/ 9 w 77"/>
                <a:gd name="T71" fmla="*/ 36 h 74"/>
                <a:gd name="T72" fmla="*/ 2 w 77"/>
                <a:gd name="T73" fmla="*/ 33 h 74"/>
                <a:gd name="T74" fmla="*/ 2 w 77"/>
                <a:gd name="T75" fmla="*/ 33 h 74"/>
                <a:gd name="T76" fmla="*/ 2 w 77"/>
                <a:gd name="T77" fmla="*/ 34 h 74"/>
                <a:gd name="T78" fmla="*/ 1 w 77"/>
                <a:gd name="T79" fmla="*/ 38 h 74"/>
                <a:gd name="T80" fmla="*/ 0 w 77"/>
                <a:gd name="T81" fmla="*/ 38 h 74"/>
                <a:gd name="T82" fmla="*/ 1 w 77"/>
                <a:gd name="T83" fmla="*/ 38 h 74"/>
                <a:gd name="T84" fmla="*/ 11 w 77"/>
                <a:gd name="T85" fmla="*/ 43 h 74"/>
                <a:gd name="T86" fmla="*/ 22 w 77"/>
                <a:gd name="T87" fmla="*/ 56 h 74"/>
                <a:gd name="T88" fmla="*/ 33 w 77"/>
                <a:gd name="T89" fmla="*/ 69 h 74"/>
                <a:gd name="T90" fmla="*/ 33 w 77"/>
                <a:gd name="T91" fmla="*/ 69 h 74"/>
                <a:gd name="T92" fmla="*/ 33 w 77"/>
                <a:gd name="T93" fmla="*/ 69 h 74"/>
                <a:gd name="T94" fmla="*/ 51 w 77"/>
                <a:gd name="T95" fmla="*/ 70 h 74"/>
                <a:gd name="T96" fmla="*/ 64 w 77"/>
                <a:gd name="T97" fmla="*/ 71 h 74"/>
                <a:gd name="T98" fmla="*/ 72 w 77"/>
                <a:gd name="T99" fmla="*/ 74 h 74"/>
                <a:gd name="T100" fmla="*/ 73 w 77"/>
                <a:gd name="T101" fmla="*/ 74 h 74"/>
                <a:gd name="T102" fmla="*/ 73 w 77"/>
                <a:gd name="T103" fmla="*/ 74 h 74"/>
                <a:gd name="T104" fmla="*/ 73 w 77"/>
                <a:gd name="T105" fmla="*/ 62 h 74"/>
                <a:gd name="T106" fmla="*/ 73 w 77"/>
                <a:gd name="T107" fmla="*/ 62 h 74"/>
                <a:gd name="T108" fmla="*/ 73 w 77"/>
                <a:gd name="T109" fmla="*/ 62 h 74"/>
                <a:gd name="T110" fmla="*/ 71 w 77"/>
                <a:gd name="T111" fmla="*/ 48 h 74"/>
                <a:gd name="T112" fmla="*/ 73 w 77"/>
                <a:gd name="T113" fmla="*/ 34 h 74"/>
                <a:gd name="T114" fmla="*/ 77 w 77"/>
                <a:gd name="T115" fmla="*/ 16 h 74"/>
                <a:gd name="T116" fmla="*/ 77 w 77"/>
                <a:gd name="T117" fmla="*/ 16 h 74"/>
                <a:gd name="T118" fmla="*/ 77 w 77"/>
                <a:gd name="T119" fmla="*/ 16 h 74"/>
                <a:gd name="T120" fmla="*/ 77 w 77"/>
                <a:gd name="T121" fmla="*/ 0 h 74"/>
                <a:gd name="T122" fmla="*/ 77 w 77"/>
                <a:gd name="T123" fmla="*/ 0 h 74"/>
                <a:gd name="T124" fmla="*/ 77 w 77"/>
                <a:gd name="T12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" h="74">
                  <a:moveTo>
                    <a:pt x="77" y="0"/>
                  </a:moveTo>
                  <a:lnTo>
                    <a:pt x="77" y="16"/>
                  </a:lnTo>
                  <a:lnTo>
                    <a:pt x="72" y="34"/>
                  </a:lnTo>
                  <a:lnTo>
                    <a:pt x="71" y="48"/>
                  </a:lnTo>
                  <a:lnTo>
                    <a:pt x="73" y="62"/>
                  </a:lnTo>
                  <a:lnTo>
                    <a:pt x="72" y="73"/>
                  </a:lnTo>
                  <a:lnTo>
                    <a:pt x="64" y="71"/>
                  </a:lnTo>
                  <a:lnTo>
                    <a:pt x="51" y="70"/>
                  </a:lnTo>
                  <a:lnTo>
                    <a:pt x="33" y="69"/>
                  </a:lnTo>
                  <a:lnTo>
                    <a:pt x="23" y="55"/>
                  </a:lnTo>
                  <a:lnTo>
                    <a:pt x="11" y="43"/>
                  </a:lnTo>
                  <a:lnTo>
                    <a:pt x="1" y="38"/>
                  </a:lnTo>
                  <a:lnTo>
                    <a:pt x="2" y="34"/>
                  </a:lnTo>
                  <a:lnTo>
                    <a:pt x="9" y="36"/>
                  </a:lnTo>
                  <a:lnTo>
                    <a:pt x="14" y="32"/>
                  </a:lnTo>
                  <a:lnTo>
                    <a:pt x="14" y="23"/>
                  </a:lnTo>
                  <a:lnTo>
                    <a:pt x="29" y="15"/>
                  </a:lnTo>
                  <a:lnTo>
                    <a:pt x="37" y="15"/>
                  </a:lnTo>
                  <a:lnTo>
                    <a:pt x="49" y="4"/>
                  </a:lnTo>
                  <a:lnTo>
                    <a:pt x="64" y="3"/>
                  </a:lnTo>
                  <a:lnTo>
                    <a:pt x="77" y="0"/>
                  </a:lnTo>
                  <a:close/>
                  <a:moveTo>
                    <a:pt x="77" y="0"/>
                  </a:moveTo>
                  <a:lnTo>
                    <a:pt x="77" y="0"/>
                  </a:lnTo>
                  <a:lnTo>
                    <a:pt x="64" y="2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37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4" y="32"/>
                  </a:lnTo>
                  <a:lnTo>
                    <a:pt x="9" y="36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11" y="43"/>
                  </a:lnTo>
                  <a:lnTo>
                    <a:pt x="22" y="56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51" y="70"/>
                  </a:lnTo>
                  <a:lnTo>
                    <a:pt x="64" y="71"/>
                  </a:lnTo>
                  <a:lnTo>
                    <a:pt x="72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71" y="48"/>
                  </a:lnTo>
                  <a:lnTo>
                    <a:pt x="73" y="34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2040"/>
            <p:cNvSpPr>
              <a:spLocks noEditPoints="1"/>
            </p:cNvSpPr>
            <p:nvPr/>
          </p:nvSpPr>
          <p:spPr bwMode="gray">
            <a:xfrm>
              <a:off x="1437" y="2087"/>
              <a:ext cx="77" cy="74"/>
            </a:xfrm>
            <a:custGeom>
              <a:avLst/>
              <a:gdLst>
                <a:gd name="T0" fmla="*/ 77 w 77"/>
                <a:gd name="T1" fmla="*/ 0 h 74"/>
                <a:gd name="T2" fmla="*/ 77 w 77"/>
                <a:gd name="T3" fmla="*/ 16 h 74"/>
                <a:gd name="T4" fmla="*/ 72 w 77"/>
                <a:gd name="T5" fmla="*/ 34 h 74"/>
                <a:gd name="T6" fmla="*/ 71 w 77"/>
                <a:gd name="T7" fmla="*/ 48 h 74"/>
                <a:gd name="T8" fmla="*/ 73 w 77"/>
                <a:gd name="T9" fmla="*/ 62 h 74"/>
                <a:gd name="T10" fmla="*/ 72 w 77"/>
                <a:gd name="T11" fmla="*/ 73 h 74"/>
                <a:gd name="T12" fmla="*/ 64 w 77"/>
                <a:gd name="T13" fmla="*/ 71 h 74"/>
                <a:gd name="T14" fmla="*/ 51 w 77"/>
                <a:gd name="T15" fmla="*/ 70 h 74"/>
                <a:gd name="T16" fmla="*/ 33 w 77"/>
                <a:gd name="T17" fmla="*/ 69 h 74"/>
                <a:gd name="T18" fmla="*/ 23 w 77"/>
                <a:gd name="T19" fmla="*/ 55 h 74"/>
                <a:gd name="T20" fmla="*/ 11 w 77"/>
                <a:gd name="T21" fmla="*/ 43 h 74"/>
                <a:gd name="T22" fmla="*/ 1 w 77"/>
                <a:gd name="T23" fmla="*/ 38 h 74"/>
                <a:gd name="T24" fmla="*/ 2 w 77"/>
                <a:gd name="T25" fmla="*/ 34 h 74"/>
                <a:gd name="T26" fmla="*/ 9 w 77"/>
                <a:gd name="T27" fmla="*/ 36 h 74"/>
                <a:gd name="T28" fmla="*/ 14 w 77"/>
                <a:gd name="T29" fmla="*/ 32 h 74"/>
                <a:gd name="T30" fmla="*/ 14 w 77"/>
                <a:gd name="T31" fmla="*/ 23 h 74"/>
                <a:gd name="T32" fmla="*/ 29 w 77"/>
                <a:gd name="T33" fmla="*/ 15 h 74"/>
                <a:gd name="T34" fmla="*/ 37 w 77"/>
                <a:gd name="T35" fmla="*/ 15 h 74"/>
                <a:gd name="T36" fmla="*/ 49 w 77"/>
                <a:gd name="T37" fmla="*/ 4 h 74"/>
                <a:gd name="T38" fmla="*/ 64 w 77"/>
                <a:gd name="T39" fmla="*/ 3 h 74"/>
                <a:gd name="T40" fmla="*/ 77 w 77"/>
                <a:gd name="T41" fmla="*/ 0 h 74"/>
                <a:gd name="T42" fmla="*/ 77 w 77"/>
                <a:gd name="T43" fmla="*/ 0 h 74"/>
                <a:gd name="T44" fmla="*/ 77 w 77"/>
                <a:gd name="T45" fmla="*/ 0 h 74"/>
                <a:gd name="T46" fmla="*/ 64 w 77"/>
                <a:gd name="T47" fmla="*/ 2 h 74"/>
                <a:gd name="T48" fmla="*/ 49 w 77"/>
                <a:gd name="T49" fmla="*/ 4 h 74"/>
                <a:gd name="T50" fmla="*/ 49 w 77"/>
                <a:gd name="T51" fmla="*/ 4 h 74"/>
                <a:gd name="T52" fmla="*/ 49 w 77"/>
                <a:gd name="T53" fmla="*/ 4 h 74"/>
                <a:gd name="T54" fmla="*/ 37 w 77"/>
                <a:gd name="T55" fmla="*/ 14 h 74"/>
                <a:gd name="T56" fmla="*/ 29 w 77"/>
                <a:gd name="T57" fmla="*/ 14 h 74"/>
                <a:gd name="T58" fmla="*/ 29 w 77"/>
                <a:gd name="T59" fmla="*/ 14 h 74"/>
                <a:gd name="T60" fmla="*/ 29 w 77"/>
                <a:gd name="T61" fmla="*/ 14 h 74"/>
                <a:gd name="T62" fmla="*/ 14 w 77"/>
                <a:gd name="T63" fmla="*/ 22 h 74"/>
                <a:gd name="T64" fmla="*/ 14 w 77"/>
                <a:gd name="T65" fmla="*/ 22 h 74"/>
                <a:gd name="T66" fmla="*/ 14 w 77"/>
                <a:gd name="T67" fmla="*/ 23 h 74"/>
                <a:gd name="T68" fmla="*/ 14 w 77"/>
                <a:gd name="T69" fmla="*/ 32 h 74"/>
                <a:gd name="T70" fmla="*/ 9 w 77"/>
                <a:gd name="T71" fmla="*/ 36 h 74"/>
                <a:gd name="T72" fmla="*/ 2 w 77"/>
                <a:gd name="T73" fmla="*/ 33 h 74"/>
                <a:gd name="T74" fmla="*/ 2 w 77"/>
                <a:gd name="T75" fmla="*/ 33 h 74"/>
                <a:gd name="T76" fmla="*/ 2 w 77"/>
                <a:gd name="T77" fmla="*/ 34 h 74"/>
                <a:gd name="T78" fmla="*/ 1 w 77"/>
                <a:gd name="T79" fmla="*/ 38 h 74"/>
                <a:gd name="T80" fmla="*/ 0 w 77"/>
                <a:gd name="T81" fmla="*/ 38 h 74"/>
                <a:gd name="T82" fmla="*/ 1 w 77"/>
                <a:gd name="T83" fmla="*/ 38 h 74"/>
                <a:gd name="T84" fmla="*/ 11 w 77"/>
                <a:gd name="T85" fmla="*/ 43 h 74"/>
                <a:gd name="T86" fmla="*/ 22 w 77"/>
                <a:gd name="T87" fmla="*/ 56 h 74"/>
                <a:gd name="T88" fmla="*/ 33 w 77"/>
                <a:gd name="T89" fmla="*/ 69 h 74"/>
                <a:gd name="T90" fmla="*/ 33 w 77"/>
                <a:gd name="T91" fmla="*/ 69 h 74"/>
                <a:gd name="T92" fmla="*/ 33 w 77"/>
                <a:gd name="T93" fmla="*/ 69 h 74"/>
                <a:gd name="T94" fmla="*/ 51 w 77"/>
                <a:gd name="T95" fmla="*/ 70 h 74"/>
                <a:gd name="T96" fmla="*/ 64 w 77"/>
                <a:gd name="T97" fmla="*/ 71 h 74"/>
                <a:gd name="T98" fmla="*/ 72 w 77"/>
                <a:gd name="T99" fmla="*/ 74 h 74"/>
                <a:gd name="T100" fmla="*/ 73 w 77"/>
                <a:gd name="T101" fmla="*/ 74 h 74"/>
                <a:gd name="T102" fmla="*/ 73 w 77"/>
                <a:gd name="T103" fmla="*/ 74 h 74"/>
                <a:gd name="T104" fmla="*/ 73 w 77"/>
                <a:gd name="T105" fmla="*/ 62 h 74"/>
                <a:gd name="T106" fmla="*/ 73 w 77"/>
                <a:gd name="T107" fmla="*/ 62 h 74"/>
                <a:gd name="T108" fmla="*/ 73 w 77"/>
                <a:gd name="T109" fmla="*/ 62 h 74"/>
                <a:gd name="T110" fmla="*/ 71 w 77"/>
                <a:gd name="T111" fmla="*/ 48 h 74"/>
                <a:gd name="T112" fmla="*/ 73 w 77"/>
                <a:gd name="T113" fmla="*/ 34 h 74"/>
                <a:gd name="T114" fmla="*/ 77 w 77"/>
                <a:gd name="T115" fmla="*/ 16 h 74"/>
                <a:gd name="T116" fmla="*/ 77 w 77"/>
                <a:gd name="T117" fmla="*/ 16 h 74"/>
                <a:gd name="T118" fmla="*/ 77 w 77"/>
                <a:gd name="T119" fmla="*/ 16 h 74"/>
                <a:gd name="T120" fmla="*/ 77 w 77"/>
                <a:gd name="T121" fmla="*/ 0 h 74"/>
                <a:gd name="T122" fmla="*/ 77 w 77"/>
                <a:gd name="T123" fmla="*/ 0 h 74"/>
                <a:gd name="T124" fmla="*/ 77 w 77"/>
                <a:gd name="T12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" h="74">
                  <a:moveTo>
                    <a:pt x="77" y="0"/>
                  </a:moveTo>
                  <a:lnTo>
                    <a:pt x="77" y="16"/>
                  </a:lnTo>
                  <a:lnTo>
                    <a:pt x="72" y="34"/>
                  </a:lnTo>
                  <a:lnTo>
                    <a:pt x="71" y="48"/>
                  </a:lnTo>
                  <a:lnTo>
                    <a:pt x="73" y="62"/>
                  </a:lnTo>
                  <a:lnTo>
                    <a:pt x="72" y="73"/>
                  </a:lnTo>
                  <a:lnTo>
                    <a:pt x="64" y="71"/>
                  </a:lnTo>
                  <a:lnTo>
                    <a:pt x="51" y="70"/>
                  </a:lnTo>
                  <a:lnTo>
                    <a:pt x="33" y="69"/>
                  </a:lnTo>
                  <a:lnTo>
                    <a:pt x="23" y="55"/>
                  </a:lnTo>
                  <a:lnTo>
                    <a:pt x="11" y="43"/>
                  </a:lnTo>
                  <a:lnTo>
                    <a:pt x="1" y="38"/>
                  </a:lnTo>
                  <a:lnTo>
                    <a:pt x="2" y="34"/>
                  </a:lnTo>
                  <a:lnTo>
                    <a:pt x="9" y="36"/>
                  </a:lnTo>
                  <a:lnTo>
                    <a:pt x="14" y="32"/>
                  </a:lnTo>
                  <a:lnTo>
                    <a:pt x="14" y="23"/>
                  </a:lnTo>
                  <a:lnTo>
                    <a:pt x="29" y="15"/>
                  </a:lnTo>
                  <a:lnTo>
                    <a:pt x="37" y="15"/>
                  </a:lnTo>
                  <a:lnTo>
                    <a:pt x="49" y="4"/>
                  </a:lnTo>
                  <a:lnTo>
                    <a:pt x="64" y="3"/>
                  </a:lnTo>
                  <a:lnTo>
                    <a:pt x="77" y="0"/>
                  </a:lnTo>
                  <a:moveTo>
                    <a:pt x="77" y="0"/>
                  </a:moveTo>
                  <a:lnTo>
                    <a:pt x="77" y="0"/>
                  </a:lnTo>
                  <a:lnTo>
                    <a:pt x="64" y="2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37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4" y="32"/>
                  </a:lnTo>
                  <a:lnTo>
                    <a:pt x="9" y="36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11" y="43"/>
                  </a:lnTo>
                  <a:lnTo>
                    <a:pt x="22" y="56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51" y="70"/>
                  </a:lnTo>
                  <a:lnTo>
                    <a:pt x="64" y="71"/>
                  </a:lnTo>
                  <a:lnTo>
                    <a:pt x="72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71" y="48"/>
                  </a:lnTo>
                  <a:lnTo>
                    <a:pt x="73" y="34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2041"/>
            <p:cNvSpPr>
              <a:spLocks/>
            </p:cNvSpPr>
            <p:nvPr/>
          </p:nvSpPr>
          <p:spPr bwMode="gray">
            <a:xfrm>
              <a:off x="1392" y="2098"/>
              <a:ext cx="42" cy="23"/>
            </a:xfrm>
            <a:custGeom>
              <a:avLst/>
              <a:gdLst>
                <a:gd name="T0" fmla="*/ 0 w 42"/>
                <a:gd name="T1" fmla="*/ 8 h 23"/>
                <a:gd name="T2" fmla="*/ 9 w 42"/>
                <a:gd name="T3" fmla="*/ 0 h 23"/>
                <a:gd name="T4" fmla="*/ 31 w 42"/>
                <a:gd name="T5" fmla="*/ 6 h 23"/>
                <a:gd name="T6" fmla="*/ 42 w 42"/>
                <a:gd name="T7" fmla="*/ 17 h 23"/>
                <a:gd name="T8" fmla="*/ 37 w 42"/>
                <a:gd name="T9" fmla="*/ 21 h 23"/>
                <a:gd name="T10" fmla="*/ 29 w 42"/>
                <a:gd name="T11" fmla="*/ 23 h 23"/>
                <a:gd name="T12" fmla="*/ 0 w 42"/>
                <a:gd name="T13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3">
                  <a:moveTo>
                    <a:pt x="0" y="8"/>
                  </a:moveTo>
                  <a:lnTo>
                    <a:pt x="9" y="0"/>
                  </a:lnTo>
                  <a:lnTo>
                    <a:pt x="31" y="6"/>
                  </a:lnTo>
                  <a:lnTo>
                    <a:pt x="42" y="17"/>
                  </a:lnTo>
                  <a:lnTo>
                    <a:pt x="37" y="21"/>
                  </a:lnTo>
                  <a:lnTo>
                    <a:pt x="29" y="23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2042"/>
            <p:cNvSpPr>
              <a:spLocks noEditPoints="1"/>
            </p:cNvSpPr>
            <p:nvPr/>
          </p:nvSpPr>
          <p:spPr bwMode="gray">
            <a:xfrm>
              <a:off x="1392" y="2098"/>
              <a:ext cx="42" cy="23"/>
            </a:xfrm>
            <a:custGeom>
              <a:avLst/>
              <a:gdLst>
                <a:gd name="T0" fmla="*/ 9 w 42"/>
                <a:gd name="T1" fmla="*/ 0 h 23"/>
                <a:gd name="T2" fmla="*/ 31 w 42"/>
                <a:gd name="T3" fmla="*/ 6 h 23"/>
                <a:gd name="T4" fmla="*/ 41 w 42"/>
                <a:gd name="T5" fmla="*/ 17 h 23"/>
                <a:gd name="T6" fmla="*/ 37 w 42"/>
                <a:gd name="T7" fmla="*/ 20 h 23"/>
                <a:gd name="T8" fmla="*/ 29 w 42"/>
                <a:gd name="T9" fmla="*/ 23 h 23"/>
                <a:gd name="T10" fmla="*/ 1 w 42"/>
                <a:gd name="T11" fmla="*/ 8 h 23"/>
                <a:gd name="T12" fmla="*/ 9 w 42"/>
                <a:gd name="T13" fmla="*/ 0 h 23"/>
                <a:gd name="T14" fmla="*/ 9 w 42"/>
                <a:gd name="T15" fmla="*/ 0 h 23"/>
                <a:gd name="T16" fmla="*/ 9 w 42"/>
                <a:gd name="T17" fmla="*/ 0 h 23"/>
                <a:gd name="T18" fmla="*/ 0 w 42"/>
                <a:gd name="T19" fmla="*/ 8 h 23"/>
                <a:gd name="T20" fmla="*/ 0 w 42"/>
                <a:gd name="T21" fmla="*/ 8 h 23"/>
                <a:gd name="T22" fmla="*/ 1 w 42"/>
                <a:gd name="T23" fmla="*/ 8 h 23"/>
                <a:gd name="T24" fmla="*/ 29 w 42"/>
                <a:gd name="T25" fmla="*/ 23 h 23"/>
                <a:gd name="T26" fmla="*/ 29 w 42"/>
                <a:gd name="T27" fmla="*/ 23 h 23"/>
                <a:gd name="T28" fmla="*/ 29 w 42"/>
                <a:gd name="T29" fmla="*/ 23 h 23"/>
                <a:gd name="T30" fmla="*/ 37 w 42"/>
                <a:gd name="T31" fmla="*/ 21 h 23"/>
                <a:gd name="T32" fmla="*/ 37 w 42"/>
                <a:gd name="T33" fmla="*/ 21 h 23"/>
                <a:gd name="T34" fmla="*/ 37 w 42"/>
                <a:gd name="T35" fmla="*/ 21 h 23"/>
                <a:gd name="T36" fmla="*/ 42 w 42"/>
                <a:gd name="T37" fmla="*/ 17 h 23"/>
                <a:gd name="T38" fmla="*/ 42 w 42"/>
                <a:gd name="T39" fmla="*/ 17 h 23"/>
                <a:gd name="T40" fmla="*/ 42 w 42"/>
                <a:gd name="T41" fmla="*/ 17 h 23"/>
                <a:gd name="T42" fmla="*/ 31 w 42"/>
                <a:gd name="T43" fmla="*/ 6 h 23"/>
                <a:gd name="T44" fmla="*/ 31 w 42"/>
                <a:gd name="T45" fmla="*/ 6 h 23"/>
                <a:gd name="T46" fmla="*/ 31 w 42"/>
                <a:gd name="T47" fmla="*/ 6 h 23"/>
                <a:gd name="T48" fmla="*/ 10 w 42"/>
                <a:gd name="T49" fmla="*/ 0 h 23"/>
                <a:gd name="T50" fmla="*/ 9 w 42"/>
                <a:gd name="T51" fmla="*/ 0 h 23"/>
                <a:gd name="T52" fmla="*/ 9 w 42"/>
                <a:gd name="T5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23">
                  <a:moveTo>
                    <a:pt x="9" y="0"/>
                  </a:moveTo>
                  <a:lnTo>
                    <a:pt x="31" y="6"/>
                  </a:lnTo>
                  <a:lnTo>
                    <a:pt x="41" y="17"/>
                  </a:lnTo>
                  <a:lnTo>
                    <a:pt x="37" y="20"/>
                  </a:lnTo>
                  <a:lnTo>
                    <a:pt x="29" y="23"/>
                  </a:lnTo>
                  <a:lnTo>
                    <a:pt x="1" y="8"/>
                  </a:lnTo>
                  <a:lnTo>
                    <a:pt x="9" y="0"/>
                  </a:lnTo>
                  <a:close/>
                  <a:moveTo>
                    <a:pt x="9" y="0"/>
                  </a:moveTo>
                  <a:lnTo>
                    <a:pt x="9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2043"/>
            <p:cNvSpPr>
              <a:spLocks noEditPoints="1"/>
            </p:cNvSpPr>
            <p:nvPr/>
          </p:nvSpPr>
          <p:spPr bwMode="gray">
            <a:xfrm>
              <a:off x="1392" y="2098"/>
              <a:ext cx="42" cy="23"/>
            </a:xfrm>
            <a:custGeom>
              <a:avLst/>
              <a:gdLst>
                <a:gd name="T0" fmla="*/ 9 w 42"/>
                <a:gd name="T1" fmla="*/ 0 h 23"/>
                <a:gd name="T2" fmla="*/ 31 w 42"/>
                <a:gd name="T3" fmla="*/ 6 h 23"/>
                <a:gd name="T4" fmla="*/ 41 w 42"/>
                <a:gd name="T5" fmla="*/ 17 h 23"/>
                <a:gd name="T6" fmla="*/ 37 w 42"/>
                <a:gd name="T7" fmla="*/ 20 h 23"/>
                <a:gd name="T8" fmla="*/ 29 w 42"/>
                <a:gd name="T9" fmla="*/ 23 h 23"/>
                <a:gd name="T10" fmla="*/ 1 w 42"/>
                <a:gd name="T11" fmla="*/ 8 h 23"/>
                <a:gd name="T12" fmla="*/ 9 w 42"/>
                <a:gd name="T13" fmla="*/ 0 h 23"/>
                <a:gd name="T14" fmla="*/ 9 w 42"/>
                <a:gd name="T15" fmla="*/ 0 h 23"/>
                <a:gd name="T16" fmla="*/ 9 w 42"/>
                <a:gd name="T17" fmla="*/ 0 h 23"/>
                <a:gd name="T18" fmla="*/ 0 w 42"/>
                <a:gd name="T19" fmla="*/ 8 h 23"/>
                <a:gd name="T20" fmla="*/ 0 w 42"/>
                <a:gd name="T21" fmla="*/ 8 h 23"/>
                <a:gd name="T22" fmla="*/ 1 w 42"/>
                <a:gd name="T23" fmla="*/ 8 h 23"/>
                <a:gd name="T24" fmla="*/ 29 w 42"/>
                <a:gd name="T25" fmla="*/ 23 h 23"/>
                <a:gd name="T26" fmla="*/ 29 w 42"/>
                <a:gd name="T27" fmla="*/ 23 h 23"/>
                <a:gd name="T28" fmla="*/ 29 w 42"/>
                <a:gd name="T29" fmla="*/ 23 h 23"/>
                <a:gd name="T30" fmla="*/ 37 w 42"/>
                <a:gd name="T31" fmla="*/ 21 h 23"/>
                <a:gd name="T32" fmla="*/ 37 w 42"/>
                <a:gd name="T33" fmla="*/ 21 h 23"/>
                <a:gd name="T34" fmla="*/ 37 w 42"/>
                <a:gd name="T35" fmla="*/ 21 h 23"/>
                <a:gd name="T36" fmla="*/ 42 w 42"/>
                <a:gd name="T37" fmla="*/ 17 h 23"/>
                <a:gd name="T38" fmla="*/ 42 w 42"/>
                <a:gd name="T39" fmla="*/ 17 h 23"/>
                <a:gd name="T40" fmla="*/ 42 w 42"/>
                <a:gd name="T41" fmla="*/ 17 h 23"/>
                <a:gd name="T42" fmla="*/ 31 w 42"/>
                <a:gd name="T43" fmla="*/ 6 h 23"/>
                <a:gd name="T44" fmla="*/ 31 w 42"/>
                <a:gd name="T45" fmla="*/ 6 h 23"/>
                <a:gd name="T46" fmla="*/ 31 w 42"/>
                <a:gd name="T47" fmla="*/ 6 h 23"/>
                <a:gd name="T48" fmla="*/ 10 w 42"/>
                <a:gd name="T49" fmla="*/ 0 h 23"/>
                <a:gd name="T50" fmla="*/ 9 w 42"/>
                <a:gd name="T51" fmla="*/ 0 h 23"/>
                <a:gd name="T52" fmla="*/ 9 w 42"/>
                <a:gd name="T5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23">
                  <a:moveTo>
                    <a:pt x="9" y="0"/>
                  </a:moveTo>
                  <a:lnTo>
                    <a:pt x="31" y="6"/>
                  </a:lnTo>
                  <a:lnTo>
                    <a:pt x="41" y="17"/>
                  </a:lnTo>
                  <a:lnTo>
                    <a:pt x="37" y="20"/>
                  </a:lnTo>
                  <a:lnTo>
                    <a:pt x="29" y="23"/>
                  </a:lnTo>
                  <a:lnTo>
                    <a:pt x="1" y="8"/>
                  </a:lnTo>
                  <a:lnTo>
                    <a:pt x="9" y="0"/>
                  </a:lnTo>
                  <a:moveTo>
                    <a:pt x="9" y="0"/>
                  </a:moveTo>
                  <a:lnTo>
                    <a:pt x="9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2044"/>
            <p:cNvSpPr>
              <a:spLocks/>
            </p:cNvSpPr>
            <p:nvPr/>
          </p:nvSpPr>
          <p:spPr bwMode="gray">
            <a:xfrm>
              <a:off x="1470" y="2155"/>
              <a:ext cx="59" cy="44"/>
            </a:xfrm>
            <a:custGeom>
              <a:avLst/>
              <a:gdLst>
                <a:gd name="T0" fmla="*/ 33 w 59"/>
                <a:gd name="T1" fmla="*/ 32 h 44"/>
                <a:gd name="T2" fmla="*/ 26 w 59"/>
                <a:gd name="T3" fmla="*/ 21 h 44"/>
                <a:gd name="T4" fmla="*/ 18 w 59"/>
                <a:gd name="T5" fmla="*/ 17 h 44"/>
                <a:gd name="T6" fmla="*/ 13 w 59"/>
                <a:gd name="T7" fmla="*/ 19 h 44"/>
                <a:gd name="T8" fmla="*/ 1 w 59"/>
                <a:gd name="T9" fmla="*/ 11 h 44"/>
                <a:gd name="T10" fmla="*/ 0 w 59"/>
                <a:gd name="T11" fmla="*/ 0 h 44"/>
                <a:gd name="T12" fmla="*/ 18 w 59"/>
                <a:gd name="T13" fmla="*/ 2 h 44"/>
                <a:gd name="T14" fmla="*/ 31 w 59"/>
                <a:gd name="T15" fmla="*/ 3 h 44"/>
                <a:gd name="T16" fmla="*/ 39 w 59"/>
                <a:gd name="T17" fmla="*/ 5 h 44"/>
                <a:gd name="T18" fmla="*/ 59 w 59"/>
                <a:gd name="T19" fmla="*/ 21 h 44"/>
                <a:gd name="T20" fmla="*/ 59 w 59"/>
                <a:gd name="T21" fmla="*/ 27 h 44"/>
                <a:gd name="T22" fmla="*/ 53 w 59"/>
                <a:gd name="T23" fmla="*/ 34 h 44"/>
                <a:gd name="T24" fmla="*/ 55 w 59"/>
                <a:gd name="T25" fmla="*/ 42 h 44"/>
                <a:gd name="T26" fmla="*/ 47 w 59"/>
                <a:gd name="T27" fmla="*/ 44 h 44"/>
                <a:gd name="T28" fmla="*/ 33 w 59"/>
                <a:gd name="T29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44">
                  <a:moveTo>
                    <a:pt x="33" y="32"/>
                  </a:moveTo>
                  <a:lnTo>
                    <a:pt x="26" y="21"/>
                  </a:lnTo>
                  <a:lnTo>
                    <a:pt x="18" y="17"/>
                  </a:lnTo>
                  <a:lnTo>
                    <a:pt x="13" y="19"/>
                  </a:lnTo>
                  <a:lnTo>
                    <a:pt x="1" y="11"/>
                  </a:lnTo>
                  <a:lnTo>
                    <a:pt x="0" y="0"/>
                  </a:lnTo>
                  <a:lnTo>
                    <a:pt x="18" y="2"/>
                  </a:lnTo>
                  <a:lnTo>
                    <a:pt x="31" y="3"/>
                  </a:lnTo>
                  <a:lnTo>
                    <a:pt x="39" y="5"/>
                  </a:lnTo>
                  <a:lnTo>
                    <a:pt x="59" y="21"/>
                  </a:lnTo>
                  <a:lnTo>
                    <a:pt x="59" y="27"/>
                  </a:lnTo>
                  <a:lnTo>
                    <a:pt x="53" y="34"/>
                  </a:lnTo>
                  <a:lnTo>
                    <a:pt x="55" y="42"/>
                  </a:lnTo>
                  <a:lnTo>
                    <a:pt x="47" y="44"/>
                  </a:lnTo>
                  <a:lnTo>
                    <a:pt x="33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2045"/>
            <p:cNvSpPr>
              <a:spLocks noEditPoints="1"/>
            </p:cNvSpPr>
            <p:nvPr/>
          </p:nvSpPr>
          <p:spPr bwMode="gray">
            <a:xfrm>
              <a:off x="1470" y="2155"/>
              <a:ext cx="60" cy="44"/>
            </a:xfrm>
            <a:custGeom>
              <a:avLst/>
              <a:gdLst>
                <a:gd name="T0" fmla="*/ 0 w 60"/>
                <a:gd name="T1" fmla="*/ 1 h 44"/>
                <a:gd name="T2" fmla="*/ 18 w 60"/>
                <a:gd name="T3" fmla="*/ 2 h 44"/>
                <a:gd name="T4" fmla="*/ 31 w 60"/>
                <a:gd name="T5" fmla="*/ 3 h 44"/>
                <a:gd name="T6" fmla="*/ 39 w 60"/>
                <a:gd name="T7" fmla="*/ 5 h 44"/>
                <a:gd name="T8" fmla="*/ 59 w 60"/>
                <a:gd name="T9" fmla="*/ 21 h 44"/>
                <a:gd name="T10" fmla="*/ 59 w 60"/>
                <a:gd name="T11" fmla="*/ 27 h 44"/>
                <a:gd name="T12" fmla="*/ 53 w 60"/>
                <a:gd name="T13" fmla="*/ 34 h 44"/>
                <a:gd name="T14" fmla="*/ 54 w 60"/>
                <a:gd name="T15" fmla="*/ 42 h 44"/>
                <a:gd name="T16" fmla="*/ 47 w 60"/>
                <a:gd name="T17" fmla="*/ 44 h 44"/>
                <a:gd name="T18" fmla="*/ 33 w 60"/>
                <a:gd name="T19" fmla="*/ 32 h 44"/>
                <a:gd name="T20" fmla="*/ 27 w 60"/>
                <a:gd name="T21" fmla="*/ 21 h 44"/>
                <a:gd name="T22" fmla="*/ 18 w 60"/>
                <a:gd name="T23" fmla="*/ 17 h 44"/>
                <a:gd name="T24" fmla="*/ 13 w 60"/>
                <a:gd name="T25" fmla="*/ 18 h 44"/>
                <a:gd name="T26" fmla="*/ 1 w 60"/>
                <a:gd name="T27" fmla="*/ 11 h 44"/>
                <a:gd name="T28" fmla="*/ 0 w 60"/>
                <a:gd name="T29" fmla="*/ 1 h 44"/>
                <a:gd name="T30" fmla="*/ 0 w 60"/>
                <a:gd name="T31" fmla="*/ 0 h 44"/>
                <a:gd name="T32" fmla="*/ 0 w 60"/>
                <a:gd name="T33" fmla="*/ 1 h 44"/>
                <a:gd name="T34" fmla="*/ 1 w 60"/>
                <a:gd name="T35" fmla="*/ 11 h 44"/>
                <a:gd name="T36" fmla="*/ 1 w 60"/>
                <a:gd name="T37" fmla="*/ 11 h 44"/>
                <a:gd name="T38" fmla="*/ 1 w 60"/>
                <a:gd name="T39" fmla="*/ 12 h 44"/>
                <a:gd name="T40" fmla="*/ 13 w 60"/>
                <a:gd name="T41" fmla="*/ 19 h 44"/>
                <a:gd name="T42" fmla="*/ 13 w 60"/>
                <a:gd name="T43" fmla="*/ 19 h 44"/>
                <a:gd name="T44" fmla="*/ 14 w 60"/>
                <a:gd name="T45" fmla="*/ 19 h 44"/>
                <a:gd name="T46" fmla="*/ 18 w 60"/>
                <a:gd name="T47" fmla="*/ 17 h 44"/>
                <a:gd name="T48" fmla="*/ 26 w 60"/>
                <a:gd name="T49" fmla="*/ 21 h 44"/>
                <a:gd name="T50" fmla="*/ 33 w 60"/>
                <a:gd name="T51" fmla="*/ 32 h 44"/>
                <a:gd name="T52" fmla="*/ 33 w 60"/>
                <a:gd name="T53" fmla="*/ 32 h 44"/>
                <a:gd name="T54" fmla="*/ 33 w 60"/>
                <a:gd name="T55" fmla="*/ 32 h 44"/>
                <a:gd name="T56" fmla="*/ 47 w 60"/>
                <a:gd name="T57" fmla="*/ 44 h 44"/>
                <a:gd name="T58" fmla="*/ 47 w 60"/>
                <a:gd name="T59" fmla="*/ 44 h 44"/>
                <a:gd name="T60" fmla="*/ 47 w 60"/>
                <a:gd name="T61" fmla="*/ 44 h 44"/>
                <a:gd name="T62" fmla="*/ 54 w 60"/>
                <a:gd name="T63" fmla="*/ 43 h 44"/>
                <a:gd name="T64" fmla="*/ 55 w 60"/>
                <a:gd name="T65" fmla="*/ 43 h 44"/>
                <a:gd name="T66" fmla="*/ 55 w 60"/>
                <a:gd name="T67" fmla="*/ 42 h 44"/>
                <a:gd name="T68" fmla="*/ 53 w 60"/>
                <a:gd name="T69" fmla="*/ 35 h 44"/>
                <a:gd name="T70" fmla="*/ 59 w 60"/>
                <a:gd name="T71" fmla="*/ 27 h 44"/>
                <a:gd name="T72" fmla="*/ 60 w 60"/>
                <a:gd name="T73" fmla="*/ 27 h 44"/>
                <a:gd name="T74" fmla="*/ 60 w 60"/>
                <a:gd name="T75" fmla="*/ 27 h 44"/>
                <a:gd name="T76" fmla="*/ 60 w 60"/>
                <a:gd name="T77" fmla="*/ 21 h 44"/>
                <a:gd name="T78" fmla="*/ 60 w 60"/>
                <a:gd name="T79" fmla="*/ 21 h 44"/>
                <a:gd name="T80" fmla="*/ 59 w 60"/>
                <a:gd name="T81" fmla="*/ 21 h 44"/>
                <a:gd name="T82" fmla="*/ 40 w 60"/>
                <a:gd name="T83" fmla="*/ 5 h 44"/>
                <a:gd name="T84" fmla="*/ 39 w 60"/>
                <a:gd name="T85" fmla="*/ 5 h 44"/>
                <a:gd name="T86" fmla="*/ 39 w 60"/>
                <a:gd name="T87" fmla="*/ 5 h 44"/>
                <a:gd name="T88" fmla="*/ 31 w 60"/>
                <a:gd name="T89" fmla="*/ 3 h 44"/>
                <a:gd name="T90" fmla="*/ 31 w 60"/>
                <a:gd name="T91" fmla="*/ 3 h 44"/>
                <a:gd name="T92" fmla="*/ 31 w 60"/>
                <a:gd name="T93" fmla="*/ 3 h 44"/>
                <a:gd name="T94" fmla="*/ 18 w 60"/>
                <a:gd name="T95" fmla="*/ 1 h 44"/>
                <a:gd name="T96" fmla="*/ 0 w 60"/>
                <a:gd name="T97" fmla="*/ 0 h 44"/>
                <a:gd name="T98" fmla="*/ 0 w 60"/>
                <a:gd name="T99" fmla="*/ 0 h 44"/>
                <a:gd name="T100" fmla="*/ 0 w 60"/>
                <a:gd name="T10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44">
                  <a:moveTo>
                    <a:pt x="0" y="1"/>
                  </a:moveTo>
                  <a:lnTo>
                    <a:pt x="18" y="2"/>
                  </a:lnTo>
                  <a:lnTo>
                    <a:pt x="31" y="3"/>
                  </a:lnTo>
                  <a:lnTo>
                    <a:pt x="39" y="5"/>
                  </a:lnTo>
                  <a:lnTo>
                    <a:pt x="59" y="21"/>
                  </a:lnTo>
                  <a:lnTo>
                    <a:pt x="59" y="27"/>
                  </a:lnTo>
                  <a:lnTo>
                    <a:pt x="53" y="34"/>
                  </a:lnTo>
                  <a:lnTo>
                    <a:pt x="54" y="42"/>
                  </a:lnTo>
                  <a:lnTo>
                    <a:pt x="47" y="44"/>
                  </a:lnTo>
                  <a:lnTo>
                    <a:pt x="33" y="32"/>
                  </a:lnTo>
                  <a:lnTo>
                    <a:pt x="27" y="21"/>
                  </a:lnTo>
                  <a:lnTo>
                    <a:pt x="18" y="17"/>
                  </a:lnTo>
                  <a:lnTo>
                    <a:pt x="13" y="18"/>
                  </a:lnTo>
                  <a:lnTo>
                    <a:pt x="1" y="11"/>
                  </a:lnTo>
                  <a:lnTo>
                    <a:pt x="0" y="1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8" y="17"/>
                  </a:lnTo>
                  <a:lnTo>
                    <a:pt x="26" y="21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54" y="43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3" y="35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1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2046"/>
            <p:cNvSpPr>
              <a:spLocks noEditPoints="1"/>
            </p:cNvSpPr>
            <p:nvPr/>
          </p:nvSpPr>
          <p:spPr bwMode="gray">
            <a:xfrm>
              <a:off x="1470" y="2155"/>
              <a:ext cx="60" cy="44"/>
            </a:xfrm>
            <a:custGeom>
              <a:avLst/>
              <a:gdLst>
                <a:gd name="T0" fmla="*/ 0 w 60"/>
                <a:gd name="T1" fmla="*/ 1 h 44"/>
                <a:gd name="T2" fmla="*/ 18 w 60"/>
                <a:gd name="T3" fmla="*/ 2 h 44"/>
                <a:gd name="T4" fmla="*/ 31 w 60"/>
                <a:gd name="T5" fmla="*/ 3 h 44"/>
                <a:gd name="T6" fmla="*/ 39 w 60"/>
                <a:gd name="T7" fmla="*/ 5 h 44"/>
                <a:gd name="T8" fmla="*/ 59 w 60"/>
                <a:gd name="T9" fmla="*/ 21 h 44"/>
                <a:gd name="T10" fmla="*/ 59 w 60"/>
                <a:gd name="T11" fmla="*/ 27 h 44"/>
                <a:gd name="T12" fmla="*/ 53 w 60"/>
                <a:gd name="T13" fmla="*/ 34 h 44"/>
                <a:gd name="T14" fmla="*/ 54 w 60"/>
                <a:gd name="T15" fmla="*/ 42 h 44"/>
                <a:gd name="T16" fmla="*/ 47 w 60"/>
                <a:gd name="T17" fmla="*/ 44 h 44"/>
                <a:gd name="T18" fmla="*/ 33 w 60"/>
                <a:gd name="T19" fmla="*/ 32 h 44"/>
                <a:gd name="T20" fmla="*/ 27 w 60"/>
                <a:gd name="T21" fmla="*/ 21 h 44"/>
                <a:gd name="T22" fmla="*/ 18 w 60"/>
                <a:gd name="T23" fmla="*/ 17 h 44"/>
                <a:gd name="T24" fmla="*/ 13 w 60"/>
                <a:gd name="T25" fmla="*/ 18 h 44"/>
                <a:gd name="T26" fmla="*/ 1 w 60"/>
                <a:gd name="T27" fmla="*/ 11 h 44"/>
                <a:gd name="T28" fmla="*/ 0 w 60"/>
                <a:gd name="T29" fmla="*/ 1 h 44"/>
                <a:gd name="T30" fmla="*/ 0 w 60"/>
                <a:gd name="T31" fmla="*/ 0 h 44"/>
                <a:gd name="T32" fmla="*/ 0 w 60"/>
                <a:gd name="T33" fmla="*/ 1 h 44"/>
                <a:gd name="T34" fmla="*/ 1 w 60"/>
                <a:gd name="T35" fmla="*/ 11 h 44"/>
                <a:gd name="T36" fmla="*/ 1 w 60"/>
                <a:gd name="T37" fmla="*/ 11 h 44"/>
                <a:gd name="T38" fmla="*/ 1 w 60"/>
                <a:gd name="T39" fmla="*/ 12 h 44"/>
                <a:gd name="T40" fmla="*/ 13 w 60"/>
                <a:gd name="T41" fmla="*/ 19 h 44"/>
                <a:gd name="T42" fmla="*/ 13 w 60"/>
                <a:gd name="T43" fmla="*/ 19 h 44"/>
                <a:gd name="T44" fmla="*/ 14 w 60"/>
                <a:gd name="T45" fmla="*/ 19 h 44"/>
                <a:gd name="T46" fmla="*/ 18 w 60"/>
                <a:gd name="T47" fmla="*/ 17 h 44"/>
                <a:gd name="T48" fmla="*/ 26 w 60"/>
                <a:gd name="T49" fmla="*/ 21 h 44"/>
                <a:gd name="T50" fmla="*/ 33 w 60"/>
                <a:gd name="T51" fmla="*/ 32 h 44"/>
                <a:gd name="T52" fmla="*/ 33 w 60"/>
                <a:gd name="T53" fmla="*/ 32 h 44"/>
                <a:gd name="T54" fmla="*/ 33 w 60"/>
                <a:gd name="T55" fmla="*/ 32 h 44"/>
                <a:gd name="T56" fmla="*/ 47 w 60"/>
                <a:gd name="T57" fmla="*/ 44 h 44"/>
                <a:gd name="T58" fmla="*/ 47 w 60"/>
                <a:gd name="T59" fmla="*/ 44 h 44"/>
                <a:gd name="T60" fmla="*/ 47 w 60"/>
                <a:gd name="T61" fmla="*/ 44 h 44"/>
                <a:gd name="T62" fmla="*/ 54 w 60"/>
                <a:gd name="T63" fmla="*/ 43 h 44"/>
                <a:gd name="T64" fmla="*/ 55 w 60"/>
                <a:gd name="T65" fmla="*/ 43 h 44"/>
                <a:gd name="T66" fmla="*/ 55 w 60"/>
                <a:gd name="T67" fmla="*/ 42 h 44"/>
                <a:gd name="T68" fmla="*/ 53 w 60"/>
                <a:gd name="T69" fmla="*/ 35 h 44"/>
                <a:gd name="T70" fmla="*/ 59 w 60"/>
                <a:gd name="T71" fmla="*/ 27 h 44"/>
                <a:gd name="T72" fmla="*/ 60 w 60"/>
                <a:gd name="T73" fmla="*/ 27 h 44"/>
                <a:gd name="T74" fmla="*/ 60 w 60"/>
                <a:gd name="T75" fmla="*/ 27 h 44"/>
                <a:gd name="T76" fmla="*/ 60 w 60"/>
                <a:gd name="T77" fmla="*/ 21 h 44"/>
                <a:gd name="T78" fmla="*/ 60 w 60"/>
                <a:gd name="T79" fmla="*/ 21 h 44"/>
                <a:gd name="T80" fmla="*/ 59 w 60"/>
                <a:gd name="T81" fmla="*/ 21 h 44"/>
                <a:gd name="T82" fmla="*/ 40 w 60"/>
                <a:gd name="T83" fmla="*/ 5 h 44"/>
                <a:gd name="T84" fmla="*/ 39 w 60"/>
                <a:gd name="T85" fmla="*/ 5 h 44"/>
                <a:gd name="T86" fmla="*/ 39 w 60"/>
                <a:gd name="T87" fmla="*/ 5 h 44"/>
                <a:gd name="T88" fmla="*/ 31 w 60"/>
                <a:gd name="T89" fmla="*/ 3 h 44"/>
                <a:gd name="T90" fmla="*/ 31 w 60"/>
                <a:gd name="T91" fmla="*/ 3 h 44"/>
                <a:gd name="T92" fmla="*/ 31 w 60"/>
                <a:gd name="T93" fmla="*/ 3 h 44"/>
                <a:gd name="T94" fmla="*/ 18 w 60"/>
                <a:gd name="T95" fmla="*/ 1 h 44"/>
                <a:gd name="T96" fmla="*/ 0 w 60"/>
                <a:gd name="T97" fmla="*/ 0 h 44"/>
                <a:gd name="T98" fmla="*/ 0 w 60"/>
                <a:gd name="T99" fmla="*/ 0 h 44"/>
                <a:gd name="T100" fmla="*/ 0 w 60"/>
                <a:gd name="T10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44">
                  <a:moveTo>
                    <a:pt x="0" y="1"/>
                  </a:moveTo>
                  <a:lnTo>
                    <a:pt x="18" y="2"/>
                  </a:lnTo>
                  <a:lnTo>
                    <a:pt x="31" y="3"/>
                  </a:lnTo>
                  <a:lnTo>
                    <a:pt x="39" y="5"/>
                  </a:lnTo>
                  <a:lnTo>
                    <a:pt x="59" y="21"/>
                  </a:lnTo>
                  <a:lnTo>
                    <a:pt x="59" y="27"/>
                  </a:lnTo>
                  <a:lnTo>
                    <a:pt x="53" y="34"/>
                  </a:lnTo>
                  <a:lnTo>
                    <a:pt x="54" y="42"/>
                  </a:lnTo>
                  <a:lnTo>
                    <a:pt x="47" y="44"/>
                  </a:lnTo>
                  <a:lnTo>
                    <a:pt x="33" y="32"/>
                  </a:lnTo>
                  <a:lnTo>
                    <a:pt x="27" y="21"/>
                  </a:lnTo>
                  <a:lnTo>
                    <a:pt x="18" y="17"/>
                  </a:lnTo>
                  <a:lnTo>
                    <a:pt x="13" y="18"/>
                  </a:lnTo>
                  <a:lnTo>
                    <a:pt x="1" y="11"/>
                  </a:lnTo>
                  <a:lnTo>
                    <a:pt x="0" y="1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8" y="17"/>
                  </a:lnTo>
                  <a:lnTo>
                    <a:pt x="26" y="21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54" y="43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3" y="35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1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2047"/>
            <p:cNvSpPr>
              <a:spLocks/>
            </p:cNvSpPr>
            <p:nvPr/>
          </p:nvSpPr>
          <p:spPr bwMode="gray">
            <a:xfrm>
              <a:off x="1523" y="2181"/>
              <a:ext cx="99" cy="39"/>
            </a:xfrm>
            <a:custGeom>
              <a:avLst/>
              <a:gdLst>
                <a:gd name="T0" fmla="*/ 26 w 99"/>
                <a:gd name="T1" fmla="*/ 33 h 39"/>
                <a:gd name="T2" fmla="*/ 16 w 99"/>
                <a:gd name="T3" fmla="*/ 29 h 39"/>
                <a:gd name="T4" fmla="*/ 16 w 99"/>
                <a:gd name="T5" fmla="*/ 23 h 39"/>
                <a:gd name="T6" fmla="*/ 1 w 99"/>
                <a:gd name="T7" fmla="*/ 16 h 39"/>
                <a:gd name="T8" fmla="*/ 0 w 99"/>
                <a:gd name="T9" fmla="*/ 8 h 39"/>
                <a:gd name="T10" fmla="*/ 6 w 99"/>
                <a:gd name="T11" fmla="*/ 0 h 39"/>
                <a:gd name="T12" fmla="*/ 20 w 99"/>
                <a:gd name="T13" fmla="*/ 12 h 39"/>
                <a:gd name="T14" fmla="*/ 27 w 99"/>
                <a:gd name="T15" fmla="*/ 13 h 39"/>
                <a:gd name="T16" fmla="*/ 42 w 99"/>
                <a:gd name="T17" fmla="*/ 6 h 39"/>
                <a:gd name="T18" fmla="*/ 53 w 99"/>
                <a:gd name="T19" fmla="*/ 2 h 39"/>
                <a:gd name="T20" fmla="*/ 66 w 99"/>
                <a:gd name="T21" fmla="*/ 3 h 39"/>
                <a:gd name="T22" fmla="*/ 79 w 99"/>
                <a:gd name="T23" fmla="*/ 12 h 39"/>
                <a:gd name="T24" fmla="*/ 89 w 99"/>
                <a:gd name="T25" fmla="*/ 21 h 39"/>
                <a:gd name="T26" fmla="*/ 99 w 99"/>
                <a:gd name="T27" fmla="*/ 24 h 39"/>
                <a:gd name="T28" fmla="*/ 92 w 99"/>
                <a:gd name="T29" fmla="*/ 34 h 39"/>
                <a:gd name="T30" fmla="*/ 83 w 99"/>
                <a:gd name="T31" fmla="*/ 35 h 39"/>
                <a:gd name="T32" fmla="*/ 75 w 99"/>
                <a:gd name="T33" fmla="*/ 28 h 39"/>
                <a:gd name="T34" fmla="*/ 70 w 99"/>
                <a:gd name="T35" fmla="*/ 15 h 39"/>
                <a:gd name="T36" fmla="*/ 61 w 99"/>
                <a:gd name="T37" fmla="*/ 11 h 39"/>
                <a:gd name="T38" fmla="*/ 52 w 99"/>
                <a:gd name="T39" fmla="*/ 14 h 39"/>
                <a:gd name="T40" fmla="*/ 44 w 99"/>
                <a:gd name="T41" fmla="*/ 16 h 39"/>
                <a:gd name="T42" fmla="*/ 42 w 99"/>
                <a:gd name="T43" fmla="*/ 21 h 39"/>
                <a:gd name="T44" fmla="*/ 45 w 99"/>
                <a:gd name="T45" fmla="*/ 29 h 39"/>
                <a:gd name="T46" fmla="*/ 32 w 99"/>
                <a:gd name="T47" fmla="*/ 39 h 39"/>
                <a:gd name="T48" fmla="*/ 26 w 99"/>
                <a:gd name="T49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39">
                  <a:moveTo>
                    <a:pt x="26" y="33"/>
                  </a:moveTo>
                  <a:lnTo>
                    <a:pt x="16" y="29"/>
                  </a:lnTo>
                  <a:lnTo>
                    <a:pt x="16" y="23"/>
                  </a:lnTo>
                  <a:lnTo>
                    <a:pt x="1" y="16"/>
                  </a:lnTo>
                  <a:lnTo>
                    <a:pt x="0" y="8"/>
                  </a:lnTo>
                  <a:lnTo>
                    <a:pt x="6" y="0"/>
                  </a:lnTo>
                  <a:lnTo>
                    <a:pt x="20" y="12"/>
                  </a:lnTo>
                  <a:lnTo>
                    <a:pt x="27" y="13"/>
                  </a:lnTo>
                  <a:lnTo>
                    <a:pt x="42" y="6"/>
                  </a:lnTo>
                  <a:lnTo>
                    <a:pt x="53" y="2"/>
                  </a:lnTo>
                  <a:lnTo>
                    <a:pt x="66" y="3"/>
                  </a:lnTo>
                  <a:lnTo>
                    <a:pt x="79" y="12"/>
                  </a:lnTo>
                  <a:lnTo>
                    <a:pt x="89" y="21"/>
                  </a:lnTo>
                  <a:lnTo>
                    <a:pt x="99" y="24"/>
                  </a:lnTo>
                  <a:lnTo>
                    <a:pt x="92" y="34"/>
                  </a:lnTo>
                  <a:lnTo>
                    <a:pt x="83" y="35"/>
                  </a:lnTo>
                  <a:lnTo>
                    <a:pt x="75" y="28"/>
                  </a:lnTo>
                  <a:lnTo>
                    <a:pt x="70" y="15"/>
                  </a:lnTo>
                  <a:lnTo>
                    <a:pt x="61" y="11"/>
                  </a:lnTo>
                  <a:lnTo>
                    <a:pt x="52" y="14"/>
                  </a:lnTo>
                  <a:lnTo>
                    <a:pt x="44" y="16"/>
                  </a:lnTo>
                  <a:lnTo>
                    <a:pt x="42" y="21"/>
                  </a:lnTo>
                  <a:lnTo>
                    <a:pt x="45" y="29"/>
                  </a:lnTo>
                  <a:lnTo>
                    <a:pt x="32" y="39"/>
                  </a:lnTo>
                  <a:lnTo>
                    <a:pt x="26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2048"/>
            <p:cNvSpPr>
              <a:spLocks noEditPoints="1"/>
            </p:cNvSpPr>
            <p:nvPr/>
          </p:nvSpPr>
          <p:spPr bwMode="gray">
            <a:xfrm>
              <a:off x="1522" y="2181"/>
              <a:ext cx="100" cy="39"/>
            </a:xfrm>
            <a:custGeom>
              <a:avLst/>
              <a:gdLst>
                <a:gd name="T0" fmla="*/ 21 w 100"/>
                <a:gd name="T1" fmla="*/ 12 h 39"/>
                <a:gd name="T2" fmla="*/ 43 w 100"/>
                <a:gd name="T3" fmla="*/ 6 h 39"/>
                <a:gd name="T4" fmla="*/ 67 w 100"/>
                <a:gd name="T5" fmla="*/ 3 h 39"/>
                <a:gd name="T6" fmla="*/ 90 w 100"/>
                <a:gd name="T7" fmla="*/ 21 h 39"/>
                <a:gd name="T8" fmla="*/ 93 w 100"/>
                <a:gd name="T9" fmla="*/ 34 h 39"/>
                <a:gd name="T10" fmla="*/ 76 w 100"/>
                <a:gd name="T11" fmla="*/ 28 h 39"/>
                <a:gd name="T12" fmla="*/ 62 w 100"/>
                <a:gd name="T13" fmla="*/ 11 h 39"/>
                <a:gd name="T14" fmla="*/ 45 w 100"/>
                <a:gd name="T15" fmla="*/ 16 h 39"/>
                <a:gd name="T16" fmla="*/ 46 w 100"/>
                <a:gd name="T17" fmla="*/ 29 h 39"/>
                <a:gd name="T18" fmla="*/ 27 w 100"/>
                <a:gd name="T19" fmla="*/ 33 h 39"/>
                <a:gd name="T20" fmla="*/ 17 w 100"/>
                <a:gd name="T21" fmla="*/ 23 h 39"/>
                <a:gd name="T22" fmla="*/ 1 w 100"/>
                <a:gd name="T23" fmla="*/ 8 h 39"/>
                <a:gd name="T24" fmla="*/ 7 w 100"/>
                <a:gd name="T25" fmla="*/ 0 h 39"/>
                <a:gd name="T26" fmla="*/ 1 w 100"/>
                <a:gd name="T27" fmla="*/ 8 h 39"/>
                <a:gd name="T28" fmla="*/ 0 w 100"/>
                <a:gd name="T29" fmla="*/ 8 h 39"/>
                <a:gd name="T30" fmla="*/ 2 w 100"/>
                <a:gd name="T31" fmla="*/ 16 h 39"/>
                <a:gd name="T32" fmla="*/ 17 w 100"/>
                <a:gd name="T33" fmla="*/ 24 h 39"/>
                <a:gd name="T34" fmla="*/ 17 w 100"/>
                <a:gd name="T35" fmla="*/ 29 h 39"/>
                <a:gd name="T36" fmla="*/ 27 w 100"/>
                <a:gd name="T37" fmla="*/ 33 h 39"/>
                <a:gd name="T38" fmla="*/ 33 w 100"/>
                <a:gd name="T39" fmla="*/ 39 h 39"/>
                <a:gd name="T40" fmla="*/ 46 w 100"/>
                <a:gd name="T41" fmla="*/ 30 h 39"/>
                <a:gd name="T42" fmla="*/ 47 w 100"/>
                <a:gd name="T43" fmla="*/ 29 h 39"/>
                <a:gd name="T44" fmla="*/ 46 w 100"/>
                <a:gd name="T45" fmla="*/ 17 h 39"/>
                <a:gd name="T46" fmla="*/ 62 w 100"/>
                <a:gd name="T47" fmla="*/ 11 h 39"/>
                <a:gd name="T48" fmla="*/ 76 w 100"/>
                <a:gd name="T49" fmla="*/ 28 h 39"/>
                <a:gd name="T50" fmla="*/ 76 w 100"/>
                <a:gd name="T51" fmla="*/ 28 h 39"/>
                <a:gd name="T52" fmla="*/ 84 w 100"/>
                <a:gd name="T53" fmla="*/ 35 h 39"/>
                <a:gd name="T54" fmla="*/ 93 w 100"/>
                <a:gd name="T55" fmla="*/ 34 h 39"/>
                <a:gd name="T56" fmla="*/ 94 w 100"/>
                <a:gd name="T57" fmla="*/ 34 h 39"/>
                <a:gd name="T58" fmla="*/ 100 w 100"/>
                <a:gd name="T59" fmla="*/ 24 h 39"/>
                <a:gd name="T60" fmla="*/ 90 w 100"/>
                <a:gd name="T61" fmla="*/ 21 h 39"/>
                <a:gd name="T62" fmla="*/ 80 w 100"/>
                <a:gd name="T63" fmla="*/ 11 h 39"/>
                <a:gd name="T64" fmla="*/ 68 w 100"/>
                <a:gd name="T65" fmla="*/ 3 h 39"/>
                <a:gd name="T66" fmla="*/ 67 w 100"/>
                <a:gd name="T67" fmla="*/ 3 h 39"/>
                <a:gd name="T68" fmla="*/ 54 w 100"/>
                <a:gd name="T69" fmla="*/ 2 h 39"/>
                <a:gd name="T70" fmla="*/ 43 w 100"/>
                <a:gd name="T71" fmla="*/ 6 h 39"/>
                <a:gd name="T72" fmla="*/ 21 w 100"/>
                <a:gd name="T73" fmla="*/ 11 h 39"/>
                <a:gd name="T74" fmla="*/ 7 w 100"/>
                <a:gd name="T7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0" h="39">
                  <a:moveTo>
                    <a:pt x="7" y="1"/>
                  </a:moveTo>
                  <a:lnTo>
                    <a:pt x="21" y="12"/>
                  </a:lnTo>
                  <a:lnTo>
                    <a:pt x="28" y="13"/>
                  </a:lnTo>
                  <a:lnTo>
                    <a:pt x="43" y="6"/>
                  </a:lnTo>
                  <a:lnTo>
                    <a:pt x="54" y="2"/>
                  </a:lnTo>
                  <a:lnTo>
                    <a:pt x="67" y="3"/>
                  </a:lnTo>
                  <a:lnTo>
                    <a:pt x="80" y="12"/>
                  </a:lnTo>
                  <a:lnTo>
                    <a:pt x="90" y="21"/>
                  </a:lnTo>
                  <a:lnTo>
                    <a:pt x="99" y="25"/>
                  </a:lnTo>
                  <a:lnTo>
                    <a:pt x="93" y="34"/>
                  </a:lnTo>
                  <a:lnTo>
                    <a:pt x="84" y="35"/>
                  </a:lnTo>
                  <a:lnTo>
                    <a:pt x="76" y="28"/>
                  </a:lnTo>
                  <a:lnTo>
                    <a:pt x="72" y="15"/>
                  </a:lnTo>
                  <a:lnTo>
                    <a:pt x="62" y="11"/>
                  </a:lnTo>
                  <a:lnTo>
                    <a:pt x="53" y="13"/>
                  </a:lnTo>
                  <a:lnTo>
                    <a:pt x="45" y="16"/>
                  </a:lnTo>
                  <a:lnTo>
                    <a:pt x="42" y="21"/>
                  </a:lnTo>
                  <a:lnTo>
                    <a:pt x="46" y="29"/>
                  </a:lnTo>
                  <a:lnTo>
                    <a:pt x="33" y="38"/>
                  </a:lnTo>
                  <a:lnTo>
                    <a:pt x="27" y="33"/>
                  </a:lnTo>
                  <a:lnTo>
                    <a:pt x="17" y="29"/>
                  </a:lnTo>
                  <a:lnTo>
                    <a:pt x="17" y="23"/>
                  </a:lnTo>
                  <a:lnTo>
                    <a:pt x="2" y="16"/>
                  </a:lnTo>
                  <a:lnTo>
                    <a:pt x="1" y="8"/>
                  </a:lnTo>
                  <a:lnTo>
                    <a:pt x="7" y="1"/>
                  </a:lnTo>
                  <a:close/>
                  <a:moveTo>
                    <a:pt x="7" y="0"/>
                  </a:moveTo>
                  <a:lnTo>
                    <a:pt x="7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7" y="24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27" y="33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46" y="30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3" y="21"/>
                  </a:lnTo>
                  <a:lnTo>
                    <a:pt x="46" y="17"/>
                  </a:lnTo>
                  <a:lnTo>
                    <a:pt x="53" y="14"/>
                  </a:lnTo>
                  <a:lnTo>
                    <a:pt x="62" y="11"/>
                  </a:lnTo>
                  <a:lnTo>
                    <a:pt x="71" y="16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93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100" y="25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90" y="2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7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43" y="6"/>
                  </a:lnTo>
                  <a:lnTo>
                    <a:pt x="28" y="13"/>
                  </a:lnTo>
                  <a:lnTo>
                    <a:pt x="21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2049"/>
            <p:cNvSpPr>
              <a:spLocks noEditPoints="1"/>
            </p:cNvSpPr>
            <p:nvPr/>
          </p:nvSpPr>
          <p:spPr bwMode="gray">
            <a:xfrm>
              <a:off x="1522" y="2181"/>
              <a:ext cx="100" cy="39"/>
            </a:xfrm>
            <a:custGeom>
              <a:avLst/>
              <a:gdLst>
                <a:gd name="T0" fmla="*/ 21 w 100"/>
                <a:gd name="T1" fmla="*/ 12 h 39"/>
                <a:gd name="T2" fmla="*/ 43 w 100"/>
                <a:gd name="T3" fmla="*/ 6 h 39"/>
                <a:gd name="T4" fmla="*/ 67 w 100"/>
                <a:gd name="T5" fmla="*/ 3 h 39"/>
                <a:gd name="T6" fmla="*/ 90 w 100"/>
                <a:gd name="T7" fmla="*/ 21 h 39"/>
                <a:gd name="T8" fmla="*/ 93 w 100"/>
                <a:gd name="T9" fmla="*/ 34 h 39"/>
                <a:gd name="T10" fmla="*/ 76 w 100"/>
                <a:gd name="T11" fmla="*/ 28 h 39"/>
                <a:gd name="T12" fmla="*/ 62 w 100"/>
                <a:gd name="T13" fmla="*/ 11 h 39"/>
                <a:gd name="T14" fmla="*/ 45 w 100"/>
                <a:gd name="T15" fmla="*/ 16 h 39"/>
                <a:gd name="T16" fmla="*/ 46 w 100"/>
                <a:gd name="T17" fmla="*/ 29 h 39"/>
                <a:gd name="T18" fmla="*/ 27 w 100"/>
                <a:gd name="T19" fmla="*/ 33 h 39"/>
                <a:gd name="T20" fmla="*/ 17 w 100"/>
                <a:gd name="T21" fmla="*/ 23 h 39"/>
                <a:gd name="T22" fmla="*/ 1 w 100"/>
                <a:gd name="T23" fmla="*/ 8 h 39"/>
                <a:gd name="T24" fmla="*/ 7 w 100"/>
                <a:gd name="T25" fmla="*/ 0 h 39"/>
                <a:gd name="T26" fmla="*/ 1 w 100"/>
                <a:gd name="T27" fmla="*/ 8 h 39"/>
                <a:gd name="T28" fmla="*/ 0 w 100"/>
                <a:gd name="T29" fmla="*/ 8 h 39"/>
                <a:gd name="T30" fmla="*/ 2 w 100"/>
                <a:gd name="T31" fmla="*/ 16 h 39"/>
                <a:gd name="T32" fmla="*/ 17 w 100"/>
                <a:gd name="T33" fmla="*/ 24 h 39"/>
                <a:gd name="T34" fmla="*/ 17 w 100"/>
                <a:gd name="T35" fmla="*/ 29 h 39"/>
                <a:gd name="T36" fmla="*/ 27 w 100"/>
                <a:gd name="T37" fmla="*/ 33 h 39"/>
                <a:gd name="T38" fmla="*/ 33 w 100"/>
                <a:gd name="T39" fmla="*/ 39 h 39"/>
                <a:gd name="T40" fmla="*/ 46 w 100"/>
                <a:gd name="T41" fmla="*/ 30 h 39"/>
                <a:gd name="T42" fmla="*/ 47 w 100"/>
                <a:gd name="T43" fmla="*/ 29 h 39"/>
                <a:gd name="T44" fmla="*/ 46 w 100"/>
                <a:gd name="T45" fmla="*/ 17 h 39"/>
                <a:gd name="T46" fmla="*/ 62 w 100"/>
                <a:gd name="T47" fmla="*/ 11 h 39"/>
                <a:gd name="T48" fmla="*/ 76 w 100"/>
                <a:gd name="T49" fmla="*/ 28 h 39"/>
                <a:gd name="T50" fmla="*/ 76 w 100"/>
                <a:gd name="T51" fmla="*/ 28 h 39"/>
                <a:gd name="T52" fmla="*/ 84 w 100"/>
                <a:gd name="T53" fmla="*/ 35 h 39"/>
                <a:gd name="T54" fmla="*/ 93 w 100"/>
                <a:gd name="T55" fmla="*/ 34 h 39"/>
                <a:gd name="T56" fmla="*/ 94 w 100"/>
                <a:gd name="T57" fmla="*/ 34 h 39"/>
                <a:gd name="T58" fmla="*/ 100 w 100"/>
                <a:gd name="T59" fmla="*/ 24 h 39"/>
                <a:gd name="T60" fmla="*/ 90 w 100"/>
                <a:gd name="T61" fmla="*/ 21 h 39"/>
                <a:gd name="T62" fmla="*/ 80 w 100"/>
                <a:gd name="T63" fmla="*/ 11 h 39"/>
                <a:gd name="T64" fmla="*/ 68 w 100"/>
                <a:gd name="T65" fmla="*/ 3 h 39"/>
                <a:gd name="T66" fmla="*/ 67 w 100"/>
                <a:gd name="T67" fmla="*/ 3 h 39"/>
                <a:gd name="T68" fmla="*/ 54 w 100"/>
                <a:gd name="T69" fmla="*/ 2 h 39"/>
                <a:gd name="T70" fmla="*/ 43 w 100"/>
                <a:gd name="T71" fmla="*/ 6 h 39"/>
                <a:gd name="T72" fmla="*/ 21 w 100"/>
                <a:gd name="T73" fmla="*/ 11 h 39"/>
                <a:gd name="T74" fmla="*/ 7 w 100"/>
                <a:gd name="T7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0" h="39">
                  <a:moveTo>
                    <a:pt x="7" y="1"/>
                  </a:moveTo>
                  <a:lnTo>
                    <a:pt x="21" y="12"/>
                  </a:lnTo>
                  <a:lnTo>
                    <a:pt x="28" y="13"/>
                  </a:lnTo>
                  <a:lnTo>
                    <a:pt x="43" y="6"/>
                  </a:lnTo>
                  <a:lnTo>
                    <a:pt x="54" y="2"/>
                  </a:lnTo>
                  <a:lnTo>
                    <a:pt x="67" y="3"/>
                  </a:lnTo>
                  <a:lnTo>
                    <a:pt x="80" y="12"/>
                  </a:lnTo>
                  <a:lnTo>
                    <a:pt x="90" y="21"/>
                  </a:lnTo>
                  <a:lnTo>
                    <a:pt x="99" y="25"/>
                  </a:lnTo>
                  <a:lnTo>
                    <a:pt x="93" y="34"/>
                  </a:lnTo>
                  <a:lnTo>
                    <a:pt x="84" y="35"/>
                  </a:lnTo>
                  <a:lnTo>
                    <a:pt x="76" y="28"/>
                  </a:lnTo>
                  <a:lnTo>
                    <a:pt x="72" y="15"/>
                  </a:lnTo>
                  <a:lnTo>
                    <a:pt x="62" y="11"/>
                  </a:lnTo>
                  <a:lnTo>
                    <a:pt x="53" y="13"/>
                  </a:lnTo>
                  <a:lnTo>
                    <a:pt x="45" y="16"/>
                  </a:lnTo>
                  <a:lnTo>
                    <a:pt x="42" y="21"/>
                  </a:lnTo>
                  <a:lnTo>
                    <a:pt x="46" y="29"/>
                  </a:lnTo>
                  <a:lnTo>
                    <a:pt x="33" y="38"/>
                  </a:lnTo>
                  <a:lnTo>
                    <a:pt x="27" y="33"/>
                  </a:lnTo>
                  <a:lnTo>
                    <a:pt x="17" y="29"/>
                  </a:lnTo>
                  <a:lnTo>
                    <a:pt x="17" y="23"/>
                  </a:lnTo>
                  <a:lnTo>
                    <a:pt x="2" y="16"/>
                  </a:lnTo>
                  <a:lnTo>
                    <a:pt x="1" y="8"/>
                  </a:lnTo>
                  <a:lnTo>
                    <a:pt x="7" y="1"/>
                  </a:lnTo>
                  <a:moveTo>
                    <a:pt x="7" y="0"/>
                  </a:moveTo>
                  <a:lnTo>
                    <a:pt x="7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7" y="24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27" y="33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46" y="30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3" y="21"/>
                  </a:lnTo>
                  <a:lnTo>
                    <a:pt x="46" y="17"/>
                  </a:lnTo>
                  <a:lnTo>
                    <a:pt x="53" y="14"/>
                  </a:lnTo>
                  <a:lnTo>
                    <a:pt x="62" y="11"/>
                  </a:lnTo>
                  <a:lnTo>
                    <a:pt x="71" y="16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93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100" y="25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90" y="2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7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43" y="6"/>
                  </a:lnTo>
                  <a:lnTo>
                    <a:pt x="28" y="13"/>
                  </a:lnTo>
                  <a:lnTo>
                    <a:pt x="21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2050"/>
            <p:cNvSpPr>
              <a:spLocks/>
            </p:cNvSpPr>
            <p:nvPr/>
          </p:nvSpPr>
          <p:spPr bwMode="gray">
            <a:xfrm>
              <a:off x="1583" y="2133"/>
              <a:ext cx="209" cy="266"/>
            </a:xfrm>
            <a:custGeom>
              <a:avLst/>
              <a:gdLst>
                <a:gd name="T0" fmla="*/ 150 w 209"/>
                <a:gd name="T1" fmla="*/ 249 h 266"/>
                <a:gd name="T2" fmla="*/ 97 w 209"/>
                <a:gd name="T3" fmla="*/ 245 h 266"/>
                <a:gd name="T4" fmla="*/ 52 w 209"/>
                <a:gd name="T5" fmla="*/ 206 h 266"/>
                <a:gd name="T6" fmla="*/ 38 w 209"/>
                <a:gd name="T7" fmla="*/ 205 h 266"/>
                <a:gd name="T8" fmla="*/ 19 w 209"/>
                <a:gd name="T9" fmla="*/ 208 h 266"/>
                <a:gd name="T10" fmla="*/ 13 w 209"/>
                <a:gd name="T11" fmla="*/ 195 h 266"/>
                <a:gd name="T12" fmla="*/ 1 w 209"/>
                <a:gd name="T13" fmla="*/ 172 h 266"/>
                <a:gd name="T14" fmla="*/ 18 w 209"/>
                <a:gd name="T15" fmla="*/ 159 h 266"/>
                <a:gd name="T16" fmla="*/ 23 w 209"/>
                <a:gd name="T17" fmla="*/ 149 h 266"/>
                <a:gd name="T18" fmla="*/ 28 w 209"/>
                <a:gd name="T19" fmla="*/ 129 h 266"/>
                <a:gd name="T20" fmla="*/ 25 w 209"/>
                <a:gd name="T21" fmla="*/ 94 h 266"/>
                <a:gd name="T22" fmla="*/ 32 w 209"/>
                <a:gd name="T23" fmla="*/ 81 h 266"/>
                <a:gd name="T24" fmla="*/ 44 w 209"/>
                <a:gd name="T25" fmla="*/ 68 h 266"/>
                <a:gd name="T26" fmla="*/ 52 w 209"/>
                <a:gd name="T27" fmla="*/ 50 h 266"/>
                <a:gd name="T28" fmla="*/ 61 w 209"/>
                <a:gd name="T29" fmla="*/ 38 h 266"/>
                <a:gd name="T30" fmla="*/ 69 w 209"/>
                <a:gd name="T31" fmla="*/ 20 h 266"/>
                <a:gd name="T32" fmla="*/ 82 w 209"/>
                <a:gd name="T33" fmla="*/ 19 h 266"/>
                <a:gd name="T34" fmla="*/ 118 w 209"/>
                <a:gd name="T35" fmla="*/ 0 h 266"/>
                <a:gd name="T36" fmla="*/ 137 w 209"/>
                <a:gd name="T37" fmla="*/ 2 h 266"/>
                <a:gd name="T38" fmla="*/ 124 w 209"/>
                <a:gd name="T39" fmla="*/ 10 h 266"/>
                <a:gd name="T40" fmla="*/ 97 w 209"/>
                <a:gd name="T41" fmla="*/ 52 h 266"/>
                <a:gd name="T42" fmla="*/ 113 w 209"/>
                <a:gd name="T43" fmla="*/ 69 h 266"/>
                <a:gd name="T44" fmla="*/ 118 w 209"/>
                <a:gd name="T45" fmla="*/ 87 h 266"/>
                <a:gd name="T46" fmla="*/ 164 w 209"/>
                <a:gd name="T47" fmla="*/ 99 h 266"/>
                <a:gd name="T48" fmla="*/ 196 w 209"/>
                <a:gd name="T49" fmla="*/ 109 h 266"/>
                <a:gd name="T50" fmla="*/ 191 w 209"/>
                <a:gd name="T51" fmla="*/ 134 h 266"/>
                <a:gd name="T52" fmla="*/ 195 w 209"/>
                <a:gd name="T53" fmla="*/ 159 h 266"/>
                <a:gd name="T54" fmla="*/ 209 w 209"/>
                <a:gd name="T55" fmla="*/ 172 h 266"/>
                <a:gd name="T56" fmla="*/ 197 w 209"/>
                <a:gd name="T57" fmla="*/ 184 h 266"/>
                <a:gd name="T58" fmla="*/ 157 w 209"/>
                <a:gd name="T59" fmla="*/ 178 h 266"/>
                <a:gd name="T60" fmla="*/ 169 w 209"/>
                <a:gd name="T61" fmla="*/ 193 h 266"/>
                <a:gd name="T62" fmla="*/ 156 w 209"/>
                <a:gd name="T63" fmla="*/ 200 h 266"/>
                <a:gd name="T64" fmla="*/ 166 w 209"/>
                <a:gd name="T65" fmla="*/ 223 h 266"/>
                <a:gd name="T66" fmla="*/ 146 w 209"/>
                <a:gd name="T67" fmla="*/ 26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266">
                  <a:moveTo>
                    <a:pt x="146" y="266"/>
                  </a:moveTo>
                  <a:lnTo>
                    <a:pt x="150" y="249"/>
                  </a:lnTo>
                  <a:lnTo>
                    <a:pt x="134" y="242"/>
                  </a:lnTo>
                  <a:lnTo>
                    <a:pt x="97" y="245"/>
                  </a:lnTo>
                  <a:lnTo>
                    <a:pt x="69" y="208"/>
                  </a:lnTo>
                  <a:lnTo>
                    <a:pt x="52" y="206"/>
                  </a:lnTo>
                  <a:lnTo>
                    <a:pt x="47" y="209"/>
                  </a:lnTo>
                  <a:lnTo>
                    <a:pt x="38" y="205"/>
                  </a:lnTo>
                  <a:lnTo>
                    <a:pt x="25" y="205"/>
                  </a:lnTo>
                  <a:lnTo>
                    <a:pt x="19" y="208"/>
                  </a:lnTo>
                  <a:lnTo>
                    <a:pt x="12" y="203"/>
                  </a:lnTo>
                  <a:lnTo>
                    <a:pt x="13" y="195"/>
                  </a:lnTo>
                  <a:lnTo>
                    <a:pt x="0" y="187"/>
                  </a:lnTo>
                  <a:lnTo>
                    <a:pt x="1" y="172"/>
                  </a:lnTo>
                  <a:lnTo>
                    <a:pt x="9" y="160"/>
                  </a:lnTo>
                  <a:lnTo>
                    <a:pt x="18" y="159"/>
                  </a:lnTo>
                  <a:lnTo>
                    <a:pt x="23" y="154"/>
                  </a:lnTo>
                  <a:lnTo>
                    <a:pt x="23" y="149"/>
                  </a:lnTo>
                  <a:lnTo>
                    <a:pt x="30" y="140"/>
                  </a:lnTo>
                  <a:lnTo>
                    <a:pt x="28" y="129"/>
                  </a:lnTo>
                  <a:lnTo>
                    <a:pt x="25" y="113"/>
                  </a:lnTo>
                  <a:lnTo>
                    <a:pt x="25" y="94"/>
                  </a:lnTo>
                  <a:lnTo>
                    <a:pt x="23" y="83"/>
                  </a:lnTo>
                  <a:lnTo>
                    <a:pt x="32" y="81"/>
                  </a:lnTo>
                  <a:lnTo>
                    <a:pt x="38" y="72"/>
                  </a:lnTo>
                  <a:lnTo>
                    <a:pt x="44" y="68"/>
                  </a:lnTo>
                  <a:lnTo>
                    <a:pt x="41" y="60"/>
                  </a:lnTo>
                  <a:lnTo>
                    <a:pt x="52" y="50"/>
                  </a:lnTo>
                  <a:lnTo>
                    <a:pt x="52" y="41"/>
                  </a:lnTo>
                  <a:lnTo>
                    <a:pt x="61" y="38"/>
                  </a:lnTo>
                  <a:lnTo>
                    <a:pt x="62" y="27"/>
                  </a:lnTo>
                  <a:lnTo>
                    <a:pt x="69" y="20"/>
                  </a:lnTo>
                  <a:lnTo>
                    <a:pt x="78" y="24"/>
                  </a:lnTo>
                  <a:lnTo>
                    <a:pt x="82" y="19"/>
                  </a:lnTo>
                  <a:lnTo>
                    <a:pt x="115" y="9"/>
                  </a:lnTo>
                  <a:lnTo>
                    <a:pt x="118" y="0"/>
                  </a:lnTo>
                  <a:lnTo>
                    <a:pt x="129" y="0"/>
                  </a:lnTo>
                  <a:lnTo>
                    <a:pt x="137" y="2"/>
                  </a:lnTo>
                  <a:lnTo>
                    <a:pt x="136" y="8"/>
                  </a:lnTo>
                  <a:lnTo>
                    <a:pt x="124" y="10"/>
                  </a:lnTo>
                  <a:lnTo>
                    <a:pt x="106" y="28"/>
                  </a:lnTo>
                  <a:lnTo>
                    <a:pt x="97" y="52"/>
                  </a:lnTo>
                  <a:lnTo>
                    <a:pt x="104" y="57"/>
                  </a:lnTo>
                  <a:lnTo>
                    <a:pt x="113" y="69"/>
                  </a:lnTo>
                  <a:lnTo>
                    <a:pt x="110" y="76"/>
                  </a:lnTo>
                  <a:lnTo>
                    <a:pt x="118" y="87"/>
                  </a:lnTo>
                  <a:lnTo>
                    <a:pt x="158" y="93"/>
                  </a:lnTo>
                  <a:lnTo>
                    <a:pt x="164" y="99"/>
                  </a:lnTo>
                  <a:lnTo>
                    <a:pt x="187" y="102"/>
                  </a:lnTo>
                  <a:lnTo>
                    <a:pt x="196" y="109"/>
                  </a:lnTo>
                  <a:lnTo>
                    <a:pt x="194" y="126"/>
                  </a:lnTo>
                  <a:lnTo>
                    <a:pt x="191" y="134"/>
                  </a:lnTo>
                  <a:lnTo>
                    <a:pt x="199" y="149"/>
                  </a:lnTo>
                  <a:lnTo>
                    <a:pt x="195" y="159"/>
                  </a:lnTo>
                  <a:lnTo>
                    <a:pt x="203" y="163"/>
                  </a:lnTo>
                  <a:lnTo>
                    <a:pt x="209" y="172"/>
                  </a:lnTo>
                  <a:lnTo>
                    <a:pt x="208" y="187"/>
                  </a:lnTo>
                  <a:lnTo>
                    <a:pt x="197" y="184"/>
                  </a:lnTo>
                  <a:lnTo>
                    <a:pt x="186" y="174"/>
                  </a:lnTo>
                  <a:lnTo>
                    <a:pt x="157" y="178"/>
                  </a:lnTo>
                  <a:lnTo>
                    <a:pt x="156" y="183"/>
                  </a:lnTo>
                  <a:lnTo>
                    <a:pt x="169" y="193"/>
                  </a:lnTo>
                  <a:lnTo>
                    <a:pt x="163" y="201"/>
                  </a:lnTo>
                  <a:lnTo>
                    <a:pt x="156" y="200"/>
                  </a:lnTo>
                  <a:lnTo>
                    <a:pt x="159" y="217"/>
                  </a:lnTo>
                  <a:lnTo>
                    <a:pt x="166" y="223"/>
                  </a:lnTo>
                  <a:lnTo>
                    <a:pt x="157" y="266"/>
                  </a:lnTo>
                  <a:lnTo>
                    <a:pt x="146" y="2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2051"/>
            <p:cNvSpPr>
              <a:spLocks noEditPoints="1"/>
            </p:cNvSpPr>
            <p:nvPr/>
          </p:nvSpPr>
          <p:spPr bwMode="gray">
            <a:xfrm>
              <a:off x="1583" y="2133"/>
              <a:ext cx="209" cy="266"/>
            </a:xfrm>
            <a:custGeom>
              <a:avLst/>
              <a:gdLst>
                <a:gd name="T0" fmla="*/ 124 w 209"/>
                <a:gd name="T1" fmla="*/ 10 h 266"/>
                <a:gd name="T2" fmla="*/ 112 w 209"/>
                <a:gd name="T3" fmla="*/ 69 h 266"/>
                <a:gd name="T4" fmla="*/ 164 w 209"/>
                <a:gd name="T5" fmla="*/ 100 h 266"/>
                <a:gd name="T6" fmla="*/ 191 w 209"/>
                <a:gd name="T7" fmla="*/ 134 h 266"/>
                <a:gd name="T8" fmla="*/ 209 w 209"/>
                <a:gd name="T9" fmla="*/ 172 h 266"/>
                <a:gd name="T10" fmla="*/ 157 w 209"/>
                <a:gd name="T11" fmla="*/ 177 h 266"/>
                <a:gd name="T12" fmla="*/ 156 w 209"/>
                <a:gd name="T13" fmla="*/ 199 h 266"/>
                <a:gd name="T14" fmla="*/ 146 w 209"/>
                <a:gd name="T15" fmla="*/ 266 h 266"/>
                <a:gd name="T16" fmla="*/ 69 w 209"/>
                <a:gd name="T17" fmla="*/ 207 h 266"/>
                <a:gd name="T18" fmla="*/ 25 w 209"/>
                <a:gd name="T19" fmla="*/ 205 h 266"/>
                <a:gd name="T20" fmla="*/ 0 w 209"/>
                <a:gd name="T21" fmla="*/ 187 h 266"/>
                <a:gd name="T22" fmla="*/ 23 w 209"/>
                <a:gd name="T23" fmla="*/ 154 h 266"/>
                <a:gd name="T24" fmla="*/ 26 w 209"/>
                <a:gd name="T25" fmla="*/ 113 h 266"/>
                <a:gd name="T26" fmla="*/ 38 w 209"/>
                <a:gd name="T27" fmla="*/ 73 h 266"/>
                <a:gd name="T28" fmla="*/ 52 w 209"/>
                <a:gd name="T29" fmla="*/ 42 h 266"/>
                <a:gd name="T30" fmla="*/ 78 w 209"/>
                <a:gd name="T31" fmla="*/ 24 h 266"/>
                <a:gd name="T32" fmla="*/ 129 w 209"/>
                <a:gd name="T33" fmla="*/ 1 h 266"/>
                <a:gd name="T34" fmla="*/ 118 w 209"/>
                <a:gd name="T35" fmla="*/ 0 h 266"/>
                <a:gd name="T36" fmla="*/ 82 w 209"/>
                <a:gd name="T37" fmla="*/ 19 h 266"/>
                <a:gd name="T38" fmla="*/ 68 w 209"/>
                <a:gd name="T39" fmla="*/ 20 h 266"/>
                <a:gd name="T40" fmla="*/ 62 w 209"/>
                <a:gd name="T41" fmla="*/ 27 h 266"/>
                <a:gd name="T42" fmla="*/ 52 w 209"/>
                <a:gd name="T43" fmla="*/ 42 h 266"/>
                <a:gd name="T44" fmla="*/ 41 w 209"/>
                <a:gd name="T45" fmla="*/ 60 h 266"/>
                <a:gd name="T46" fmla="*/ 38 w 209"/>
                <a:gd name="T47" fmla="*/ 72 h 266"/>
                <a:gd name="T48" fmla="*/ 22 w 209"/>
                <a:gd name="T49" fmla="*/ 83 h 266"/>
                <a:gd name="T50" fmla="*/ 25 w 209"/>
                <a:gd name="T51" fmla="*/ 113 h 266"/>
                <a:gd name="T52" fmla="*/ 23 w 209"/>
                <a:gd name="T53" fmla="*/ 149 h 266"/>
                <a:gd name="T54" fmla="*/ 9 w 209"/>
                <a:gd name="T55" fmla="*/ 160 h 266"/>
                <a:gd name="T56" fmla="*/ 1 w 209"/>
                <a:gd name="T57" fmla="*/ 172 h 266"/>
                <a:gd name="T58" fmla="*/ 0 w 209"/>
                <a:gd name="T59" fmla="*/ 187 h 266"/>
                <a:gd name="T60" fmla="*/ 12 w 209"/>
                <a:gd name="T61" fmla="*/ 203 h 266"/>
                <a:gd name="T62" fmla="*/ 25 w 209"/>
                <a:gd name="T63" fmla="*/ 205 h 266"/>
                <a:gd name="T64" fmla="*/ 48 w 209"/>
                <a:gd name="T65" fmla="*/ 210 h 266"/>
                <a:gd name="T66" fmla="*/ 97 w 209"/>
                <a:gd name="T67" fmla="*/ 245 h 266"/>
                <a:gd name="T68" fmla="*/ 146 w 209"/>
                <a:gd name="T69" fmla="*/ 266 h 266"/>
                <a:gd name="T70" fmla="*/ 157 w 209"/>
                <a:gd name="T71" fmla="*/ 266 h 266"/>
                <a:gd name="T72" fmla="*/ 166 w 209"/>
                <a:gd name="T73" fmla="*/ 223 h 266"/>
                <a:gd name="T74" fmla="*/ 164 w 209"/>
                <a:gd name="T75" fmla="*/ 201 h 266"/>
                <a:gd name="T76" fmla="*/ 169 w 209"/>
                <a:gd name="T77" fmla="*/ 193 h 266"/>
                <a:gd name="T78" fmla="*/ 197 w 209"/>
                <a:gd name="T79" fmla="*/ 184 h 266"/>
                <a:gd name="T80" fmla="*/ 208 w 209"/>
                <a:gd name="T81" fmla="*/ 188 h 266"/>
                <a:gd name="T82" fmla="*/ 209 w 209"/>
                <a:gd name="T83" fmla="*/ 172 h 266"/>
                <a:gd name="T84" fmla="*/ 195 w 209"/>
                <a:gd name="T85" fmla="*/ 159 h 266"/>
                <a:gd name="T86" fmla="*/ 191 w 209"/>
                <a:gd name="T87" fmla="*/ 134 h 266"/>
                <a:gd name="T88" fmla="*/ 196 w 209"/>
                <a:gd name="T89" fmla="*/ 109 h 266"/>
                <a:gd name="T90" fmla="*/ 187 w 209"/>
                <a:gd name="T91" fmla="*/ 102 h 266"/>
                <a:gd name="T92" fmla="*/ 158 w 209"/>
                <a:gd name="T93" fmla="*/ 93 h 266"/>
                <a:gd name="T94" fmla="*/ 113 w 209"/>
                <a:gd name="T95" fmla="*/ 69 h 266"/>
                <a:gd name="T96" fmla="*/ 104 w 209"/>
                <a:gd name="T97" fmla="*/ 57 h 266"/>
                <a:gd name="T98" fmla="*/ 124 w 209"/>
                <a:gd name="T99" fmla="*/ 10 h 266"/>
                <a:gd name="T100" fmla="*/ 137 w 209"/>
                <a:gd name="T101" fmla="*/ 2 h 266"/>
                <a:gd name="T102" fmla="*/ 129 w 209"/>
                <a:gd name="T10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266">
                  <a:moveTo>
                    <a:pt x="129" y="1"/>
                  </a:moveTo>
                  <a:lnTo>
                    <a:pt x="137" y="2"/>
                  </a:lnTo>
                  <a:lnTo>
                    <a:pt x="135" y="8"/>
                  </a:lnTo>
                  <a:lnTo>
                    <a:pt x="124" y="10"/>
                  </a:lnTo>
                  <a:lnTo>
                    <a:pt x="106" y="28"/>
                  </a:lnTo>
                  <a:lnTo>
                    <a:pt x="97" y="52"/>
                  </a:lnTo>
                  <a:lnTo>
                    <a:pt x="104" y="57"/>
                  </a:lnTo>
                  <a:lnTo>
                    <a:pt x="112" y="69"/>
                  </a:lnTo>
                  <a:lnTo>
                    <a:pt x="110" y="76"/>
                  </a:lnTo>
                  <a:lnTo>
                    <a:pt x="118" y="87"/>
                  </a:lnTo>
                  <a:lnTo>
                    <a:pt x="158" y="93"/>
                  </a:lnTo>
                  <a:lnTo>
                    <a:pt x="164" y="100"/>
                  </a:lnTo>
                  <a:lnTo>
                    <a:pt x="187" y="102"/>
                  </a:lnTo>
                  <a:lnTo>
                    <a:pt x="195" y="109"/>
                  </a:lnTo>
                  <a:lnTo>
                    <a:pt x="194" y="126"/>
                  </a:lnTo>
                  <a:lnTo>
                    <a:pt x="191" y="134"/>
                  </a:lnTo>
                  <a:lnTo>
                    <a:pt x="199" y="149"/>
                  </a:lnTo>
                  <a:lnTo>
                    <a:pt x="194" y="159"/>
                  </a:lnTo>
                  <a:lnTo>
                    <a:pt x="203" y="163"/>
                  </a:lnTo>
                  <a:lnTo>
                    <a:pt x="209" y="172"/>
                  </a:lnTo>
                  <a:lnTo>
                    <a:pt x="208" y="187"/>
                  </a:lnTo>
                  <a:lnTo>
                    <a:pt x="197" y="184"/>
                  </a:lnTo>
                  <a:lnTo>
                    <a:pt x="186" y="174"/>
                  </a:lnTo>
                  <a:lnTo>
                    <a:pt x="157" y="177"/>
                  </a:lnTo>
                  <a:lnTo>
                    <a:pt x="156" y="183"/>
                  </a:lnTo>
                  <a:lnTo>
                    <a:pt x="169" y="193"/>
                  </a:lnTo>
                  <a:lnTo>
                    <a:pt x="163" y="200"/>
                  </a:lnTo>
                  <a:lnTo>
                    <a:pt x="156" y="199"/>
                  </a:lnTo>
                  <a:lnTo>
                    <a:pt x="159" y="217"/>
                  </a:lnTo>
                  <a:lnTo>
                    <a:pt x="165" y="223"/>
                  </a:lnTo>
                  <a:lnTo>
                    <a:pt x="157" y="266"/>
                  </a:lnTo>
                  <a:lnTo>
                    <a:pt x="146" y="266"/>
                  </a:lnTo>
                  <a:lnTo>
                    <a:pt x="150" y="249"/>
                  </a:lnTo>
                  <a:lnTo>
                    <a:pt x="134" y="242"/>
                  </a:lnTo>
                  <a:lnTo>
                    <a:pt x="97" y="245"/>
                  </a:lnTo>
                  <a:lnTo>
                    <a:pt x="69" y="207"/>
                  </a:lnTo>
                  <a:lnTo>
                    <a:pt x="52" y="206"/>
                  </a:lnTo>
                  <a:lnTo>
                    <a:pt x="47" y="209"/>
                  </a:lnTo>
                  <a:lnTo>
                    <a:pt x="38" y="205"/>
                  </a:lnTo>
                  <a:lnTo>
                    <a:pt x="25" y="205"/>
                  </a:lnTo>
                  <a:lnTo>
                    <a:pt x="19" y="207"/>
                  </a:lnTo>
                  <a:lnTo>
                    <a:pt x="13" y="203"/>
                  </a:lnTo>
                  <a:lnTo>
                    <a:pt x="13" y="195"/>
                  </a:lnTo>
                  <a:lnTo>
                    <a:pt x="0" y="187"/>
                  </a:lnTo>
                  <a:lnTo>
                    <a:pt x="1" y="172"/>
                  </a:lnTo>
                  <a:lnTo>
                    <a:pt x="9" y="161"/>
                  </a:lnTo>
                  <a:lnTo>
                    <a:pt x="18" y="159"/>
                  </a:lnTo>
                  <a:lnTo>
                    <a:pt x="23" y="154"/>
                  </a:lnTo>
                  <a:lnTo>
                    <a:pt x="23" y="149"/>
                  </a:lnTo>
                  <a:lnTo>
                    <a:pt x="30" y="140"/>
                  </a:lnTo>
                  <a:lnTo>
                    <a:pt x="29" y="129"/>
                  </a:lnTo>
                  <a:lnTo>
                    <a:pt x="26" y="113"/>
                  </a:lnTo>
                  <a:lnTo>
                    <a:pt x="26" y="94"/>
                  </a:lnTo>
                  <a:lnTo>
                    <a:pt x="23" y="83"/>
                  </a:lnTo>
                  <a:lnTo>
                    <a:pt x="32" y="82"/>
                  </a:lnTo>
                  <a:lnTo>
                    <a:pt x="38" y="73"/>
                  </a:lnTo>
                  <a:lnTo>
                    <a:pt x="44" y="68"/>
                  </a:lnTo>
                  <a:lnTo>
                    <a:pt x="41" y="60"/>
                  </a:lnTo>
                  <a:lnTo>
                    <a:pt x="52" y="50"/>
                  </a:lnTo>
                  <a:lnTo>
                    <a:pt x="52" y="42"/>
                  </a:lnTo>
                  <a:lnTo>
                    <a:pt x="61" y="39"/>
                  </a:lnTo>
                  <a:lnTo>
                    <a:pt x="62" y="27"/>
                  </a:lnTo>
                  <a:lnTo>
                    <a:pt x="69" y="20"/>
                  </a:lnTo>
                  <a:lnTo>
                    <a:pt x="78" y="24"/>
                  </a:lnTo>
                  <a:lnTo>
                    <a:pt x="82" y="19"/>
                  </a:lnTo>
                  <a:lnTo>
                    <a:pt x="115" y="9"/>
                  </a:lnTo>
                  <a:lnTo>
                    <a:pt x="118" y="1"/>
                  </a:lnTo>
                  <a:lnTo>
                    <a:pt x="129" y="1"/>
                  </a:lnTo>
                  <a:close/>
                  <a:moveTo>
                    <a:pt x="129" y="0"/>
                  </a:moveTo>
                  <a:lnTo>
                    <a:pt x="12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5" y="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77" y="24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1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50"/>
                  </a:lnTo>
                  <a:lnTo>
                    <a:pt x="41" y="59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4" y="68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81"/>
                  </a:lnTo>
                  <a:lnTo>
                    <a:pt x="23" y="82"/>
                  </a:lnTo>
                  <a:lnTo>
                    <a:pt x="22" y="82"/>
                  </a:lnTo>
                  <a:lnTo>
                    <a:pt x="22" y="83"/>
                  </a:lnTo>
                  <a:lnTo>
                    <a:pt x="25" y="94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8" y="129"/>
                  </a:lnTo>
                  <a:lnTo>
                    <a:pt x="30" y="140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3" y="154"/>
                  </a:lnTo>
                  <a:lnTo>
                    <a:pt x="18" y="158"/>
                  </a:lnTo>
                  <a:lnTo>
                    <a:pt x="9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" y="172"/>
                  </a:lnTo>
                  <a:lnTo>
                    <a:pt x="1" y="172"/>
                  </a:lnTo>
                  <a:lnTo>
                    <a:pt x="1" y="172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3" y="195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25" y="205"/>
                  </a:lnTo>
                  <a:lnTo>
                    <a:pt x="38" y="205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8" y="210"/>
                  </a:lnTo>
                  <a:lnTo>
                    <a:pt x="52" y="206"/>
                  </a:lnTo>
                  <a:lnTo>
                    <a:pt x="69" y="208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34" y="242"/>
                  </a:lnTo>
                  <a:lnTo>
                    <a:pt x="150" y="249"/>
                  </a:lnTo>
                  <a:lnTo>
                    <a:pt x="146" y="266"/>
                  </a:lnTo>
                  <a:lnTo>
                    <a:pt x="146" y="266"/>
                  </a:lnTo>
                  <a:lnTo>
                    <a:pt x="146" y="266"/>
                  </a:lnTo>
                  <a:lnTo>
                    <a:pt x="157" y="266"/>
                  </a:lnTo>
                  <a:lnTo>
                    <a:pt x="157" y="266"/>
                  </a:lnTo>
                  <a:lnTo>
                    <a:pt x="157" y="266"/>
                  </a:lnTo>
                  <a:lnTo>
                    <a:pt x="166" y="223"/>
                  </a:lnTo>
                  <a:lnTo>
                    <a:pt x="166" y="223"/>
                  </a:lnTo>
                  <a:lnTo>
                    <a:pt x="166" y="223"/>
                  </a:lnTo>
                  <a:lnTo>
                    <a:pt x="159" y="217"/>
                  </a:lnTo>
                  <a:lnTo>
                    <a:pt x="156" y="200"/>
                  </a:lnTo>
                  <a:lnTo>
                    <a:pt x="163" y="201"/>
                  </a:lnTo>
                  <a:lnTo>
                    <a:pt x="164" y="201"/>
                  </a:lnTo>
                  <a:lnTo>
                    <a:pt x="164" y="201"/>
                  </a:lnTo>
                  <a:lnTo>
                    <a:pt x="169" y="194"/>
                  </a:lnTo>
                  <a:lnTo>
                    <a:pt x="170" y="193"/>
                  </a:lnTo>
                  <a:lnTo>
                    <a:pt x="169" y="193"/>
                  </a:lnTo>
                  <a:lnTo>
                    <a:pt x="156" y="182"/>
                  </a:lnTo>
                  <a:lnTo>
                    <a:pt x="157" y="178"/>
                  </a:lnTo>
                  <a:lnTo>
                    <a:pt x="186" y="174"/>
                  </a:lnTo>
                  <a:lnTo>
                    <a:pt x="197" y="184"/>
                  </a:lnTo>
                  <a:lnTo>
                    <a:pt x="197" y="184"/>
                  </a:lnTo>
                  <a:lnTo>
                    <a:pt x="197" y="184"/>
                  </a:lnTo>
                  <a:lnTo>
                    <a:pt x="208" y="187"/>
                  </a:lnTo>
                  <a:lnTo>
                    <a:pt x="208" y="188"/>
                  </a:lnTo>
                  <a:lnTo>
                    <a:pt x="208" y="187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195" y="159"/>
                  </a:lnTo>
                  <a:lnTo>
                    <a:pt x="200" y="149"/>
                  </a:lnTo>
                  <a:lnTo>
                    <a:pt x="200" y="149"/>
                  </a:lnTo>
                  <a:lnTo>
                    <a:pt x="200" y="149"/>
                  </a:lnTo>
                  <a:lnTo>
                    <a:pt x="191" y="134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87" y="102"/>
                  </a:lnTo>
                  <a:lnTo>
                    <a:pt x="187" y="102"/>
                  </a:lnTo>
                  <a:lnTo>
                    <a:pt x="187" y="102"/>
                  </a:lnTo>
                  <a:lnTo>
                    <a:pt x="165" y="99"/>
                  </a:lnTo>
                  <a:lnTo>
                    <a:pt x="158" y="93"/>
                  </a:lnTo>
                  <a:lnTo>
                    <a:pt x="158" y="93"/>
                  </a:lnTo>
                  <a:lnTo>
                    <a:pt x="158" y="93"/>
                  </a:lnTo>
                  <a:lnTo>
                    <a:pt x="118" y="87"/>
                  </a:lnTo>
                  <a:lnTo>
                    <a:pt x="110" y="76"/>
                  </a:lnTo>
                  <a:lnTo>
                    <a:pt x="113" y="69"/>
                  </a:lnTo>
                  <a:lnTo>
                    <a:pt x="113" y="69"/>
                  </a:lnTo>
                  <a:lnTo>
                    <a:pt x="113" y="68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97" y="52"/>
                  </a:lnTo>
                  <a:lnTo>
                    <a:pt x="106" y="28"/>
                  </a:lnTo>
                  <a:lnTo>
                    <a:pt x="124" y="10"/>
                  </a:lnTo>
                  <a:lnTo>
                    <a:pt x="135" y="9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2052"/>
            <p:cNvSpPr>
              <a:spLocks noEditPoints="1"/>
            </p:cNvSpPr>
            <p:nvPr/>
          </p:nvSpPr>
          <p:spPr bwMode="gray">
            <a:xfrm>
              <a:off x="1583" y="2133"/>
              <a:ext cx="209" cy="266"/>
            </a:xfrm>
            <a:custGeom>
              <a:avLst/>
              <a:gdLst>
                <a:gd name="T0" fmla="*/ 124 w 209"/>
                <a:gd name="T1" fmla="*/ 10 h 266"/>
                <a:gd name="T2" fmla="*/ 112 w 209"/>
                <a:gd name="T3" fmla="*/ 69 h 266"/>
                <a:gd name="T4" fmla="*/ 164 w 209"/>
                <a:gd name="T5" fmla="*/ 100 h 266"/>
                <a:gd name="T6" fmla="*/ 191 w 209"/>
                <a:gd name="T7" fmla="*/ 134 h 266"/>
                <a:gd name="T8" fmla="*/ 209 w 209"/>
                <a:gd name="T9" fmla="*/ 172 h 266"/>
                <a:gd name="T10" fmla="*/ 157 w 209"/>
                <a:gd name="T11" fmla="*/ 177 h 266"/>
                <a:gd name="T12" fmla="*/ 156 w 209"/>
                <a:gd name="T13" fmla="*/ 199 h 266"/>
                <a:gd name="T14" fmla="*/ 146 w 209"/>
                <a:gd name="T15" fmla="*/ 266 h 266"/>
                <a:gd name="T16" fmla="*/ 69 w 209"/>
                <a:gd name="T17" fmla="*/ 207 h 266"/>
                <a:gd name="T18" fmla="*/ 25 w 209"/>
                <a:gd name="T19" fmla="*/ 205 h 266"/>
                <a:gd name="T20" fmla="*/ 0 w 209"/>
                <a:gd name="T21" fmla="*/ 187 h 266"/>
                <a:gd name="T22" fmla="*/ 23 w 209"/>
                <a:gd name="T23" fmla="*/ 154 h 266"/>
                <a:gd name="T24" fmla="*/ 26 w 209"/>
                <a:gd name="T25" fmla="*/ 113 h 266"/>
                <a:gd name="T26" fmla="*/ 38 w 209"/>
                <a:gd name="T27" fmla="*/ 73 h 266"/>
                <a:gd name="T28" fmla="*/ 52 w 209"/>
                <a:gd name="T29" fmla="*/ 42 h 266"/>
                <a:gd name="T30" fmla="*/ 78 w 209"/>
                <a:gd name="T31" fmla="*/ 24 h 266"/>
                <a:gd name="T32" fmla="*/ 129 w 209"/>
                <a:gd name="T33" fmla="*/ 1 h 266"/>
                <a:gd name="T34" fmla="*/ 118 w 209"/>
                <a:gd name="T35" fmla="*/ 0 h 266"/>
                <a:gd name="T36" fmla="*/ 82 w 209"/>
                <a:gd name="T37" fmla="*/ 19 h 266"/>
                <a:gd name="T38" fmla="*/ 68 w 209"/>
                <a:gd name="T39" fmla="*/ 20 h 266"/>
                <a:gd name="T40" fmla="*/ 62 w 209"/>
                <a:gd name="T41" fmla="*/ 27 h 266"/>
                <a:gd name="T42" fmla="*/ 52 w 209"/>
                <a:gd name="T43" fmla="*/ 42 h 266"/>
                <a:gd name="T44" fmla="*/ 41 w 209"/>
                <a:gd name="T45" fmla="*/ 60 h 266"/>
                <a:gd name="T46" fmla="*/ 38 w 209"/>
                <a:gd name="T47" fmla="*/ 72 h 266"/>
                <a:gd name="T48" fmla="*/ 22 w 209"/>
                <a:gd name="T49" fmla="*/ 83 h 266"/>
                <a:gd name="T50" fmla="*/ 25 w 209"/>
                <a:gd name="T51" fmla="*/ 113 h 266"/>
                <a:gd name="T52" fmla="*/ 23 w 209"/>
                <a:gd name="T53" fmla="*/ 149 h 266"/>
                <a:gd name="T54" fmla="*/ 9 w 209"/>
                <a:gd name="T55" fmla="*/ 160 h 266"/>
                <a:gd name="T56" fmla="*/ 1 w 209"/>
                <a:gd name="T57" fmla="*/ 172 h 266"/>
                <a:gd name="T58" fmla="*/ 0 w 209"/>
                <a:gd name="T59" fmla="*/ 187 h 266"/>
                <a:gd name="T60" fmla="*/ 12 w 209"/>
                <a:gd name="T61" fmla="*/ 203 h 266"/>
                <a:gd name="T62" fmla="*/ 25 w 209"/>
                <a:gd name="T63" fmla="*/ 205 h 266"/>
                <a:gd name="T64" fmla="*/ 48 w 209"/>
                <a:gd name="T65" fmla="*/ 210 h 266"/>
                <a:gd name="T66" fmla="*/ 97 w 209"/>
                <a:gd name="T67" fmla="*/ 245 h 266"/>
                <a:gd name="T68" fmla="*/ 146 w 209"/>
                <a:gd name="T69" fmla="*/ 266 h 266"/>
                <a:gd name="T70" fmla="*/ 157 w 209"/>
                <a:gd name="T71" fmla="*/ 266 h 266"/>
                <a:gd name="T72" fmla="*/ 166 w 209"/>
                <a:gd name="T73" fmla="*/ 223 h 266"/>
                <a:gd name="T74" fmla="*/ 164 w 209"/>
                <a:gd name="T75" fmla="*/ 201 h 266"/>
                <a:gd name="T76" fmla="*/ 169 w 209"/>
                <a:gd name="T77" fmla="*/ 193 h 266"/>
                <a:gd name="T78" fmla="*/ 197 w 209"/>
                <a:gd name="T79" fmla="*/ 184 h 266"/>
                <a:gd name="T80" fmla="*/ 208 w 209"/>
                <a:gd name="T81" fmla="*/ 188 h 266"/>
                <a:gd name="T82" fmla="*/ 209 w 209"/>
                <a:gd name="T83" fmla="*/ 172 h 266"/>
                <a:gd name="T84" fmla="*/ 195 w 209"/>
                <a:gd name="T85" fmla="*/ 159 h 266"/>
                <a:gd name="T86" fmla="*/ 191 w 209"/>
                <a:gd name="T87" fmla="*/ 134 h 266"/>
                <a:gd name="T88" fmla="*/ 196 w 209"/>
                <a:gd name="T89" fmla="*/ 109 h 266"/>
                <a:gd name="T90" fmla="*/ 187 w 209"/>
                <a:gd name="T91" fmla="*/ 102 h 266"/>
                <a:gd name="T92" fmla="*/ 158 w 209"/>
                <a:gd name="T93" fmla="*/ 93 h 266"/>
                <a:gd name="T94" fmla="*/ 113 w 209"/>
                <a:gd name="T95" fmla="*/ 69 h 266"/>
                <a:gd name="T96" fmla="*/ 104 w 209"/>
                <a:gd name="T97" fmla="*/ 57 h 266"/>
                <a:gd name="T98" fmla="*/ 124 w 209"/>
                <a:gd name="T99" fmla="*/ 10 h 266"/>
                <a:gd name="T100" fmla="*/ 137 w 209"/>
                <a:gd name="T101" fmla="*/ 2 h 266"/>
                <a:gd name="T102" fmla="*/ 129 w 209"/>
                <a:gd name="T10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266">
                  <a:moveTo>
                    <a:pt x="129" y="1"/>
                  </a:moveTo>
                  <a:lnTo>
                    <a:pt x="137" y="2"/>
                  </a:lnTo>
                  <a:lnTo>
                    <a:pt x="135" y="8"/>
                  </a:lnTo>
                  <a:lnTo>
                    <a:pt x="124" y="10"/>
                  </a:lnTo>
                  <a:lnTo>
                    <a:pt x="106" y="28"/>
                  </a:lnTo>
                  <a:lnTo>
                    <a:pt x="97" y="52"/>
                  </a:lnTo>
                  <a:lnTo>
                    <a:pt x="104" y="57"/>
                  </a:lnTo>
                  <a:lnTo>
                    <a:pt x="112" y="69"/>
                  </a:lnTo>
                  <a:lnTo>
                    <a:pt x="110" y="76"/>
                  </a:lnTo>
                  <a:lnTo>
                    <a:pt x="118" y="87"/>
                  </a:lnTo>
                  <a:lnTo>
                    <a:pt x="158" y="93"/>
                  </a:lnTo>
                  <a:lnTo>
                    <a:pt x="164" y="100"/>
                  </a:lnTo>
                  <a:lnTo>
                    <a:pt x="187" y="102"/>
                  </a:lnTo>
                  <a:lnTo>
                    <a:pt x="195" y="109"/>
                  </a:lnTo>
                  <a:lnTo>
                    <a:pt x="194" y="126"/>
                  </a:lnTo>
                  <a:lnTo>
                    <a:pt x="191" y="134"/>
                  </a:lnTo>
                  <a:lnTo>
                    <a:pt x="199" y="149"/>
                  </a:lnTo>
                  <a:lnTo>
                    <a:pt x="194" y="159"/>
                  </a:lnTo>
                  <a:lnTo>
                    <a:pt x="203" y="163"/>
                  </a:lnTo>
                  <a:lnTo>
                    <a:pt x="209" y="172"/>
                  </a:lnTo>
                  <a:lnTo>
                    <a:pt x="208" y="187"/>
                  </a:lnTo>
                  <a:lnTo>
                    <a:pt x="197" y="184"/>
                  </a:lnTo>
                  <a:lnTo>
                    <a:pt x="186" y="174"/>
                  </a:lnTo>
                  <a:lnTo>
                    <a:pt x="157" y="177"/>
                  </a:lnTo>
                  <a:lnTo>
                    <a:pt x="156" y="183"/>
                  </a:lnTo>
                  <a:lnTo>
                    <a:pt x="169" y="193"/>
                  </a:lnTo>
                  <a:lnTo>
                    <a:pt x="163" y="200"/>
                  </a:lnTo>
                  <a:lnTo>
                    <a:pt x="156" y="199"/>
                  </a:lnTo>
                  <a:lnTo>
                    <a:pt x="159" y="217"/>
                  </a:lnTo>
                  <a:lnTo>
                    <a:pt x="165" y="223"/>
                  </a:lnTo>
                  <a:lnTo>
                    <a:pt x="157" y="266"/>
                  </a:lnTo>
                  <a:lnTo>
                    <a:pt x="146" y="266"/>
                  </a:lnTo>
                  <a:lnTo>
                    <a:pt x="150" y="249"/>
                  </a:lnTo>
                  <a:lnTo>
                    <a:pt x="134" y="242"/>
                  </a:lnTo>
                  <a:lnTo>
                    <a:pt x="97" y="245"/>
                  </a:lnTo>
                  <a:lnTo>
                    <a:pt x="69" y="207"/>
                  </a:lnTo>
                  <a:lnTo>
                    <a:pt x="52" y="206"/>
                  </a:lnTo>
                  <a:lnTo>
                    <a:pt x="47" y="209"/>
                  </a:lnTo>
                  <a:lnTo>
                    <a:pt x="38" y="205"/>
                  </a:lnTo>
                  <a:lnTo>
                    <a:pt x="25" y="205"/>
                  </a:lnTo>
                  <a:lnTo>
                    <a:pt x="19" y="207"/>
                  </a:lnTo>
                  <a:lnTo>
                    <a:pt x="13" y="203"/>
                  </a:lnTo>
                  <a:lnTo>
                    <a:pt x="13" y="195"/>
                  </a:lnTo>
                  <a:lnTo>
                    <a:pt x="0" y="187"/>
                  </a:lnTo>
                  <a:lnTo>
                    <a:pt x="1" y="172"/>
                  </a:lnTo>
                  <a:lnTo>
                    <a:pt x="9" y="161"/>
                  </a:lnTo>
                  <a:lnTo>
                    <a:pt x="18" y="159"/>
                  </a:lnTo>
                  <a:lnTo>
                    <a:pt x="23" y="154"/>
                  </a:lnTo>
                  <a:lnTo>
                    <a:pt x="23" y="149"/>
                  </a:lnTo>
                  <a:lnTo>
                    <a:pt x="30" y="140"/>
                  </a:lnTo>
                  <a:lnTo>
                    <a:pt x="29" y="129"/>
                  </a:lnTo>
                  <a:lnTo>
                    <a:pt x="26" y="113"/>
                  </a:lnTo>
                  <a:lnTo>
                    <a:pt x="26" y="94"/>
                  </a:lnTo>
                  <a:lnTo>
                    <a:pt x="23" y="83"/>
                  </a:lnTo>
                  <a:lnTo>
                    <a:pt x="32" y="82"/>
                  </a:lnTo>
                  <a:lnTo>
                    <a:pt x="38" y="73"/>
                  </a:lnTo>
                  <a:lnTo>
                    <a:pt x="44" y="68"/>
                  </a:lnTo>
                  <a:lnTo>
                    <a:pt x="41" y="60"/>
                  </a:lnTo>
                  <a:lnTo>
                    <a:pt x="52" y="50"/>
                  </a:lnTo>
                  <a:lnTo>
                    <a:pt x="52" y="42"/>
                  </a:lnTo>
                  <a:lnTo>
                    <a:pt x="61" y="39"/>
                  </a:lnTo>
                  <a:lnTo>
                    <a:pt x="62" y="27"/>
                  </a:lnTo>
                  <a:lnTo>
                    <a:pt x="69" y="20"/>
                  </a:lnTo>
                  <a:lnTo>
                    <a:pt x="78" y="24"/>
                  </a:lnTo>
                  <a:lnTo>
                    <a:pt x="82" y="19"/>
                  </a:lnTo>
                  <a:lnTo>
                    <a:pt x="115" y="9"/>
                  </a:lnTo>
                  <a:lnTo>
                    <a:pt x="118" y="1"/>
                  </a:lnTo>
                  <a:lnTo>
                    <a:pt x="129" y="1"/>
                  </a:lnTo>
                  <a:moveTo>
                    <a:pt x="129" y="0"/>
                  </a:moveTo>
                  <a:lnTo>
                    <a:pt x="12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5" y="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77" y="24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1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50"/>
                  </a:lnTo>
                  <a:lnTo>
                    <a:pt x="41" y="59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4" y="68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81"/>
                  </a:lnTo>
                  <a:lnTo>
                    <a:pt x="23" y="82"/>
                  </a:lnTo>
                  <a:lnTo>
                    <a:pt x="22" y="82"/>
                  </a:lnTo>
                  <a:lnTo>
                    <a:pt x="22" y="83"/>
                  </a:lnTo>
                  <a:lnTo>
                    <a:pt x="25" y="94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8" y="129"/>
                  </a:lnTo>
                  <a:lnTo>
                    <a:pt x="30" y="140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3" y="154"/>
                  </a:lnTo>
                  <a:lnTo>
                    <a:pt x="18" y="158"/>
                  </a:lnTo>
                  <a:lnTo>
                    <a:pt x="9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" y="172"/>
                  </a:lnTo>
                  <a:lnTo>
                    <a:pt x="1" y="172"/>
                  </a:lnTo>
                  <a:lnTo>
                    <a:pt x="1" y="172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3" y="195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25" y="205"/>
                  </a:lnTo>
                  <a:lnTo>
                    <a:pt x="38" y="205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8" y="210"/>
                  </a:lnTo>
                  <a:lnTo>
                    <a:pt x="52" y="206"/>
                  </a:lnTo>
                  <a:lnTo>
                    <a:pt x="69" y="208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34" y="242"/>
                  </a:lnTo>
                  <a:lnTo>
                    <a:pt x="150" y="249"/>
                  </a:lnTo>
                  <a:lnTo>
                    <a:pt x="146" y="266"/>
                  </a:lnTo>
                  <a:lnTo>
                    <a:pt x="146" y="266"/>
                  </a:lnTo>
                  <a:lnTo>
                    <a:pt x="146" y="266"/>
                  </a:lnTo>
                  <a:lnTo>
                    <a:pt x="157" y="266"/>
                  </a:lnTo>
                  <a:lnTo>
                    <a:pt x="157" y="266"/>
                  </a:lnTo>
                  <a:lnTo>
                    <a:pt x="157" y="266"/>
                  </a:lnTo>
                  <a:lnTo>
                    <a:pt x="166" y="223"/>
                  </a:lnTo>
                  <a:lnTo>
                    <a:pt x="166" y="223"/>
                  </a:lnTo>
                  <a:lnTo>
                    <a:pt x="166" y="223"/>
                  </a:lnTo>
                  <a:lnTo>
                    <a:pt x="159" y="217"/>
                  </a:lnTo>
                  <a:lnTo>
                    <a:pt x="156" y="200"/>
                  </a:lnTo>
                  <a:lnTo>
                    <a:pt x="163" y="201"/>
                  </a:lnTo>
                  <a:lnTo>
                    <a:pt x="164" y="201"/>
                  </a:lnTo>
                  <a:lnTo>
                    <a:pt x="164" y="201"/>
                  </a:lnTo>
                  <a:lnTo>
                    <a:pt x="169" y="194"/>
                  </a:lnTo>
                  <a:lnTo>
                    <a:pt x="170" y="193"/>
                  </a:lnTo>
                  <a:lnTo>
                    <a:pt x="169" y="193"/>
                  </a:lnTo>
                  <a:lnTo>
                    <a:pt x="156" y="182"/>
                  </a:lnTo>
                  <a:lnTo>
                    <a:pt x="157" y="178"/>
                  </a:lnTo>
                  <a:lnTo>
                    <a:pt x="186" y="174"/>
                  </a:lnTo>
                  <a:lnTo>
                    <a:pt x="197" y="184"/>
                  </a:lnTo>
                  <a:lnTo>
                    <a:pt x="197" y="184"/>
                  </a:lnTo>
                  <a:lnTo>
                    <a:pt x="197" y="184"/>
                  </a:lnTo>
                  <a:lnTo>
                    <a:pt x="208" y="187"/>
                  </a:lnTo>
                  <a:lnTo>
                    <a:pt x="208" y="188"/>
                  </a:lnTo>
                  <a:lnTo>
                    <a:pt x="208" y="187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195" y="159"/>
                  </a:lnTo>
                  <a:lnTo>
                    <a:pt x="200" y="149"/>
                  </a:lnTo>
                  <a:lnTo>
                    <a:pt x="200" y="149"/>
                  </a:lnTo>
                  <a:lnTo>
                    <a:pt x="200" y="149"/>
                  </a:lnTo>
                  <a:lnTo>
                    <a:pt x="191" y="134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87" y="102"/>
                  </a:lnTo>
                  <a:lnTo>
                    <a:pt x="187" y="102"/>
                  </a:lnTo>
                  <a:lnTo>
                    <a:pt x="187" y="102"/>
                  </a:lnTo>
                  <a:lnTo>
                    <a:pt x="165" y="99"/>
                  </a:lnTo>
                  <a:lnTo>
                    <a:pt x="158" y="93"/>
                  </a:lnTo>
                  <a:lnTo>
                    <a:pt x="158" y="93"/>
                  </a:lnTo>
                  <a:lnTo>
                    <a:pt x="158" y="93"/>
                  </a:lnTo>
                  <a:lnTo>
                    <a:pt x="118" y="87"/>
                  </a:lnTo>
                  <a:lnTo>
                    <a:pt x="110" y="76"/>
                  </a:lnTo>
                  <a:lnTo>
                    <a:pt x="113" y="69"/>
                  </a:lnTo>
                  <a:lnTo>
                    <a:pt x="113" y="69"/>
                  </a:lnTo>
                  <a:lnTo>
                    <a:pt x="113" y="68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97" y="52"/>
                  </a:lnTo>
                  <a:lnTo>
                    <a:pt x="106" y="28"/>
                  </a:lnTo>
                  <a:lnTo>
                    <a:pt x="124" y="10"/>
                  </a:lnTo>
                  <a:lnTo>
                    <a:pt x="135" y="9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2053"/>
            <p:cNvSpPr>
              <a:spLocks/>
            </p:cNvSpPr>
            <p:nvPr/>
          </p:nvSpPr>
          <p:spPr bwMode="gray">
            <a:xfrm>
              <a:off x="1680" y="2136"/>
              <a:ext cx="238" cy="191"/>
            </a:xfrm>
            <a:custGeom>
              <a:avLst/>
              <a:gdLst>
                <a:gd name="T0" fmla="*/ 111 w 238"/>
                <a:gd name="T1" fmla="*/ 169 h 191"/>
                <a:gd name="T2" fmla="*/ 97 w 238"/>
                <a:gd name="T3" fmla="*/ 156 h 191"/>
                <a:gd name="T4" fmla="*/ 93 w 238"/>
                <a:gd name="T5" fmla="*/ 131 h 191"/>
                <a:gd name="T6" fmla="*/ 98 w 238"/>
                <a:gd name="T7" fmla="*/ 106 h 191"/>
                <a:gd name="T8" fmla="*/ 67 w 238"/>
                <a:gd name="T9" fmla="*/ 97 h 191"/>
                <a:gd name="T10" fmla="*/ 21 w 238"/>
                <a:gd name="T11" fmla="*/ 84 h 191"/>
                <a:gd name="T12" fmla="*/ 15 w 238"/>
                <a:gd name="T13" fmla="*/ 66 h 191"/>
                <a:gd name="T14" fmla="*/ 0 w 238"/>
                <a:gd name="T15" fmla="*/ 49 h 191"/>
                <a:gd name="T16" fmla="*/ 27 w 238"/>
                <a:gd name="T17" fmla="*/ 7 h 191"/>
                <a:gd name="T18" fmla="*/ 27 w 238"/>
                <a:gd name="T19" fmla="*/ 13 h 191"/>
                <a:gd name="T20" fmla="*/ 28 w 238"/>
                <a:gd name="T21" fmla="*/ 27 h 191"/>
                <a:gd name="T22" fmla="*/ 27 w 238"/>
                <a:gd name="T23" fmla="*/ 51 h 191"/>
                <a:gd name="T24" fmla="*/ 38 w 238"/>
                <a:gd name="T25" fmla="*/ 36 h 191"/>
                <a:gd name="T26" fmla="*/ 37 w 238"/>
                <a:gd name="T27" fmla="*/ 17 h 191"/>
                <a:gd name="T28" fmla="*/ 54 w 238"/>
                <a:gd name="T29" fmla="*/ 0 h 191"/>
                <a:gd name="T30" fmla="*/ 66 w 238"/>
                <a:gd name="T31" fmla="*/ 7 h 191"/>
                <a:gd name="T32" fmla="*/ 86 w 238"/>
                <a:gd name="T33" fmla="*/ 14 h 191"/>
                <a:gd name="T34" fmla="*/ 127 w 238"/>
                <a:gd name="T35" fmla="*/ 27 h 191"/>
                <a:gd name="T36" fmla="*/ 147 w 238"/>
                <a:gd name="T37" fmla="*/ 34 h 191"/>
                <a:gd name="T38" fmla="*/ 166 w 238"/>
                <a:gd name="T39" fmla="*/ 23 h 191"/>
                <a:gd name="T40" fmla="*/ 185 w 238"/>
                <a:gd name="T41" fmla="*/ 24 h 191"/>
                <a:gd name="T42" fmla="*/ 207 w 238"/>
                <a:gd name="T43" fmla="*/ 37 h 191"/>
                <a:gd name="T44" fmla="*/ 228 w 238"/>
                <a:gd name="T45" fmla="*/ 54 h 191"/>
                <a:gd name="T46" fmla="*/ 236 w 238"/>
                <a:gd name="T47" fmla="*/ 73 h 191"/>
                <a:gd name="T48" fmla="*/ 225 w 238"/>
                <a:gd name="T49" fmla="*/ 85 h 191"/>
                <a:gd name="T50" fmla="*/ 229 w 238"/>
                <a:gd name="T51" fmla="*/ 92 h 191"/>
                <a:gd name="T52" fmla="*/ 217 w 238"/>
                <a:gd name="T53" fmla="*/ 112 h 191"/>
                <a:gd name="T54" fmla="*/ 217 w 238"/>
                <a:gd name="T55" fmla="*/ 132 h 191"/>
                <a:gd name="T56" fmla="*/ 169 w 238"/>
                <a:gd name="T57" fmla="*/ 130 h 191"/>
                <a:gd name="T58" fmla="*/ 155 w 238"/>
                <a:gd name="T59" fmla="*/ 140 h 191"/>
                <a:gd name="T60" fmla="*/ 161 w 238"/>
                <a:gd name="T61" fmla="*/ 163 h 191"/>
                <a:gd name="T62" fmla="*/ 177 w 238"/>
                <a:gd name="T63" fmla="*/ 165 h 191"/>
                <a:gd name="T64" fmla="*/ 141 w 238"/>
                <a:gd name="T65" fmla="*/ 188 h 191"/>
                <a:gd name="T66" fmla="*/ 110 w 238"/>
                <a:gd name="T67" fmla="*/ 18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8" h="191">
                  <a:moveTo>
                    <a:pt x="110" y="184"/>
                  </a:moveTo>
                  <a:lnTo>
                    <a:pt x="111" y="169"/>
                  </a:lnTo>
                  <a:lnTo>
                    <a:pt x="106" y="160"/>
                  </a:lnTo>
                  <a:lnTo>
                    <a:pt x="97" y="156"/>
                  </a:lnTo>
                  <a:lnTo>
                    <a:pt x="102" y="146"/>
                  </a:lnTo>
                  <a:lnTo>
                    <a:pt x="93" y="131"/>
                  </a:lnTo>
                  <a:lnTo>
                    <a:pt x="96" y="123"/>
                  </a:lnTo>
                  <a:lnTo>
                    <a:pt x="98" y="106"/>
                  </a:lnTo>
                  <a:lnTo>
                    <a:pt x="90" y="99"/>
                  </a:lnTo>
                  <a:lnTo>
                    <a:pt x="67" y="97"/>
                  </a:lnTo>
                  <a:lnTo>
                    <a:pt x="61" y="91"/>
                  </a:lnTo>
                  <a:lnTo>
                    <a:pt x="21" y="84"/>
                  </a:lnTo>
                  <a:lnTo>
                    <a:pt x="12" y="73"/>
                  </a:lnTo>
                  <a:lnTo>
                    <a:pt x="15" y="66"/>
                  </a:lnTo>
                  <a:lnTo>
                    <a:pt x="7" y="54"/>
                  </a:lnTo>
                  <a:lnTo>
                    <a:pt x="0" y="49"/>
                  </a:lnTo>
                  <a:lnTo>
                    <a:pt x="9" y="25"/>
                  </a:lnTo>
                  <a:lnTo>
                    <a:pt x="27" y="7"/>
                  </a:lnTo>
                  <a:lnTo>
                    <a:pt x="39" y="5"/>
                  </a:lnTo>
                  <a:lnTo>
                    <a:pt x="27" y="13"/>
                  </a:lnTo>
                  <a:lnTo>
                    <a:pt x="25" y="21"/>
                  </a:lnTo>
                  <a:lnTo>
                    <a:pt x="28" y="27"/>
                  </a:lnTo>
                  <a:lnTo>
                    <a:pt x="22" y="39"/>
                  </a:lnTo>
                  <a:lnTo>
                    <a:pt x="27" y="51"/>
                  </a:lnTo>
                  <a:lnTo>
                    <a:pt x="38" y="48"/>
                  </a:lnTo>
                  <a:lnTo>
                    <a:pt x="38" y="36"/>
                  </a:lnTo>
                  <a:lnTo>
                    <a:pt x="33" y="26"/>
                  </a:lnTo>
                  <a:lnTo>
                    <a:pt x="37" y="17"/>
                  </a:lnTo>
                  <a:lnTo>
                    <a:pt x="57" y="13"/>
                  </a:lnTo>
                  <a:lnTo>
                    <a:pt x="54" y="0"/>
                  </a:lnTo>
                  <a:lnTo>
                    <a:pt x="61" y="2"/>
                  </a:lnTo>
                  <a:lnTo>
                    <a:pt x="66" y="7"/>
                  </a:lnTo>
                  <a:lnTo>
                    <a:pt x="74" y="7"/>
                  </a:lnTo>
                  <a:lnTo>
                    <a:pt x="86" y="14"/>
                  </a:lnTo>
                  <a:lnTo>
                    <a:pt x="86" y="23"/>
                  </a:lnTo>
                  <a:lnTo>
                    <a:pt x="127" y="27"/>
                  </a:lnTo>
                  <a:lnTo>
                    <a:pt x="135" y="31"/>
                  </a:lnTo>
                  <a:lnTo>
                    <a:pt x="147" y="34"/>
                  </a:lnTo>
                  <a:lnTo>
                    <a:pt x="155" y="31"/>
                  </a:lnTo>
                  <a:lnTo>
                    <a:pt x="166" y="23"/>
                  </a:lnTo>
                  <a:lnTo>
                    <a:pt x="174" y="22"/>
                  </a:lnTo>
                  <a:lnTo>
                    <a:pt x="185" y="24"/>
                  </a:lnTo>
                  <a:lnTo>
                    <a:pt x="195" y="38"/>
                  </a:lnTo>
                  <a:lnTo>
                    <a:pt x="207" y="37"/>
                  </a:lnTo>
                  <a:lnTo>
                    <a:pt x="221" y="45"/>
                  </a:lnTo>
                  <a:lnTo>
                    <a:pt x="228" y="54"/>
                  </a:lnTo>
                  <a:lnTo>
                    <a:pt x="238" y="61"/>
                  </a:lnTo>
                  <a:lnTo>
                    <a:pt x="236" y="73"/>
                  </a:lnTo>
                  <a:lnTo>
                    <a:pt x="226" y="77"/>
                  </a:lnTo>
                  <a:lnTo>
                    <a:pt x="225" y="85"/>
                  </a:lnTo>
                  <a:lnTo>
                    <a:pt x="230" y="88"/>
                  </a:lnTo>
                  <a:lnTo>
                    <a:pt x="229" y="92"/>
                  </a:lnTo>
                  <a:lnTo>
                    <a:pt x="217" y="95"/>
                  </a:lnTo>
                  <a:lnTo>
                    <a:pt x="217" y="112"/>
                  </a:lnTo>
                  <a:lnTo>
                    <a:pt x="221" y="116"/>
                  </a:lnTo>
                  <a:lnTo>
                    <a:pt x="217" y="132"/>
                  </a:lnTo>
                  <a:lnTo>
                    <a:pt x="189" y="141"/>
                  </a:lnTo>
                  <a:lnTo>
                    <a:pt x="169" y="130"/>
                  </a:lnTo>
                  <a:lnTo>
                    <a:pt x="157" y="131"/>
                  </a:lnTo>
                  <a:lnTo>
                    <a:pt x="155" y="140"/>
                  </a:lnTo>
                  <a:lnTo>
                    <a:pt x="162" y="142"/>
                  </a:lnTo>
                  <a:lnTo>
                    <a:pt x="161" y="163"/>
                  </a:lnTo>
                  <a:lnTo>
                    <a:pt x="173" y="162"/>
                  </a:lnTo>
                  <a:lnTo>
                    <a:pt x="177" y="165"/>
                  </a:lnTo>
                  <a:lnTo>
                    <a:pt x="175" y="173"/>
                  </a:lnTo>
                  <a:lnTo>
                    <a:pt x="141" y="188"/>
                  </a:lnTo>
                  <a:lnTo>
                    <a:pt x="128" y="191"/>
                  </a:lnTo>
                  <a:lnTo>
                    <a:pt x="110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2054"/>
            <p:cNvSpPr>
              <a:spLocks noEditPoints="1"/>
            </p:cNvSpPr>
            <p:nvPr/>
          </p:nvSpPr>
          <p:spPr bwMode="gray">
            <a:xfrm>
              <a:off x="1680" y="2136"/>
              <a:ext cx="238" cy="192"/>
            </a:xfrm>
            <a:custGeom>
              <a:avLst/>
              <a:gdLst>
                <a:gd name="T0" fmla="*/ 74 w 238"/>
                <a:gd name="T1" fmla="*/ 8 h 192"/>
                <a:gd name="T2" fmla="*/ 135 w 238"/>
                <a:gd name="T3" fmla="*/ 32 h 192"/>
                <a:gd name="T4" fmla="*/ 174 w 238"/>
                <a:gd name="T5" fmla="*/ 22 h 192"/>
                <a:gd name="T6" fmla="*/ 221 w 238"/>
                <a:gd name="T7" fmla="*/ 46 h 192"/>
                <a:gd name="T8" fmla="*/ 226 w 238"/>
                <a:gd name="T9" fmla="*/ 77 h 192"/>
                <a:gd name="T10" fmla="*/ 217 w 238"/>
                <a:gd name="T11" fmla="*/ 95 h 192"/>
                <a:gd name="T12" fmla="*/ 216 w 238"/>
                <a:gd name="T13" fmla="*/ 132 h 192"/>
                <a:gd name="T14" fmla="*/ 155 w 238"/>
                <a:gd name="T15" fmla="*/ 140 h 192"/>
                <a:gd name="T16" fmla="*/ 177 w 238"/>
                <a:gd name="T17" fmla="*/ 166 h 192"/>
                <a:gd name="T18" fmla="*/ 111 w 238"/>
                <a:gd name="T19" fmla="*/ 184 h 192"/>
                <a:gd name="T20" fmla="*/ 102 w 238"/>
                <a:gd name="T21" fmla="*/ 146 h 192"/>
                <a:gd name="T22" fmla="*/ 90 w 238"/>
                <a:gd name="T23" fmla="*/ 99 h 192"/>
                <a:gd name="T24" fmla="*/ 13 w 238"/>
                <a:gd name="T25" fmla="*/ 73 h 192"/>
                <a:gd name="T26" fmla="*/ 9 w 238"/>
                <a:gd name="T27" fmla="*/ 25 h 192"/>
                <a:gd name="T28" fmla="*/ 24 w 238"/>
                <a:gd name="T29" fmla="*/ 21 h 192"/>
                <a:gd name="T30" fmla="*/ 38 w 238"/>
                <a:gd name="T31" fmla="*/ 48 h 192"/>
                <a:gd name="T32" fmla="*/ 57 w 238"/>
                <a:gd name="T33" fmla="*/ 13 h 192"/>
                <a:gd name="T34" fmla="*/ 57 w 238"/>
                <a:gd name="T35" fmla="*/ 13 h 192"/>
                <a:gd name="T36" fmla="*/ 33 w 238"/>
                <a:gd name="T37" fmla="*/ 26 h 192"/>
                <a:gd name="T38" fmla="*/ 38 w 238"/>
                <a:gd name="T39" fmla="*/ 48 h 192"/>
                <a:gd name="T40" fmla="*/ 28 w 238"/>
                <a:gd name="T41" fmla="*/ 27 h 192"/>
                <a:gd name="T42" fmla="*/ 39 w 238"/>
                <a:gd name="T43" fmla="*/ 5 h 192"/>
                <a:gd name="T44" fmla="*/ 27 w 238"/>
                <a:gd name="T45" fmla="*/ 7 h 192"/>
                <a:gd name="T46" fmla="*/ 8 w 238"/>
                <a:gd name="T47" fmla="*/ 25 h 192"/>
                <a:gd name="T48" fmla="*/ 7 w 238"/>
                <a:gd name="T49" fmla="*/ 54 h 192"/>
                <a:gd name="T50" fmla="*/ 12 w 238"/>
                <a:gd name="T51" fmla="*/ 73 h 192"/>
                <a:gd name="T52" fmla="*/ 61 w 238"/>
                <a:gd name="T53" fmla="*/ 91 h 192"/>
                <a:gd name="T54" fmla="*/ 90 w 238"/>
                <a:gd name="T55" fmla="*/ 100 h 192"/>
                <a:gd name="T56" fmla="*/ 93 w 238"/>
                <a:gd name="T57" fmla="*/ 131 h 192"/>
                <a:gd name="T58" fmla="*/ 97 w 238"/>
                <a:gd name="T59" fmla="*/ 156 h 192"/>
                <a:gd name="T60" fmla="*/ 110 w 238"/>
                <a:gd name="T61" fmla="*/ 184 h 192"/>
                <a:gd name="T62" fmla="*/ 128 w 238"/>
                <a:gd name="T63" fmla="*/ 192 h 192"/>
                <a:gd name="T64" fmla="*/ 175 w 238"/>
                <a:gd name="T65" fmla="*/ 173 h 192"/>
                <a:gd name="T66" fmla="*/ 177 w 238"/>
                <a:gd name="T67" fmla="*/ 165 h 192"/>
                <a:gd name="T68" fmla="*/ 161 w 238"/>
                <a:gd name="T69" fmla="*/ 162 h 192"/>
                <a:gd name="T70" fmla="*/ 156 w 238"/>
                <a:gd name="T71" fmla="*/ 140 h 192"/>
                <a:gd name="T72" fmla="*/ 189 w 238"/>
                <a:gd name="T73" fmla="*/ 141 h 192"/>
                <a:gd name="T74" fmla="*/ 217 w 238"/>
                <a:gd name="T75" fmla="*/ 132 h 192"/>
                <a:gd name="T76" fmla="*/ 218 w 238"/>
                <a:gd name="T77" fmla="*/ 112 h 192"/>
                <a:gd name="T78" fmla="*/ 229 w 238"/>
                <a:gd name="T79" fmla="*/ 93 h 192"/>
                <a:gd name="T80" fmla="*/ 230 w 238"/>
                <a:gd name="T81" fmla="*/ 87 h 192"/>
                <a:gd name="T82" fmla="*/ 237 w 238"/>
                <a:gd name="T83" fmla="*/ 73 h 192"/>
                <a:gd name="T84" fmla="*/ 238 w 238"/>
                <a:gd name="T85" fmla="*/ 61 h 192"/>
                <a:gd name="T86" fmla="*/ 221 w 238"/>
                <a:gd name="T87" fmla="*/ 45 h 192"/>
                <a:gd name="T88" fmla="*/ 195 w 238"/>
                <a:gd name="T89" fmla="*/ 38 h 192"/>
                <a:gd name="T90" fmla="*/ 174 w 238"/>
                <a:gd name="T91" fmla="*/ 22 h 192"/>
                <a:gd name="T92" fmla="*/ 166 w 238"/>
                <a:gd name="T93" fmla="*/ 23 h 192"/>
                <a:gd name="T94" fmla="*/ 135 w 238"/>
                <a:gd name="T95" fmla="*/ 31 h 192"/>
                <a:gd name="T96" fmla="*/ 87 w 238"/>
                <a:gd name="T97" fmla="*/ 23 h 192"/>
                <a:gd name="T98" fmla="*/ 74 w 238"/>
                <a:gd name="T99" fmla="*/ 7 h 192"/>
                <a:gd name="T100" fmla="*/ 61 w 238"/>
                <a:gd name="T101" fmla="*/ 2 h 192"/>
                <a:gd name="T102" fmla="*/ 54 w 238"/>
                <a:gd name="T103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8" h="192">
                  <a:moveTo>
                    <a:pt x="55" y="1"/>
                  </a:moveTo>
                  <a:lnTo>
                    <a:pt x="61" y="2"/>
                  </a:lnTo>
                  <a:lnTo>
                    <a:pt x="66" y="8"/>
                  </a:lnTo>
                  <a:lnTo>
                    <a:pt x="74" y="8"/>
                  </a:lnTo>
                  <a:lnTo>
                    <a:pt x="86" y="14"/>
                  </a:lnTo>
                  <a:lnTo>
                    <a:pt x="86" y="23"/>
                  </a:lnTo>
                  <a:lnTo>
                    <a:pt x="127" y="27"/>
                  </a:lnTo>
                  <a:lnTo>
                    <a:pt x="135" y="32"/>
                  </a:lnTo>
                  <a:lnTo>
                    <a:pt x="147" y="34"/>
                  </a:lnTo>
                  <a:lnTo>
                    <a:pt x="155" y="32"/>
                  </a:lnTo>
                  <a:lnTo>
                    <a:pt x="166" y="23"/>
                  </a:lnTo>
                  <a:lnTo>
                    <a:pt x="174" y="22"/>
                  </a:lnTo>
                  <a:lnTo>
                    <a:pt x="185" y="24"/>
                  </a:lnTo>
                  <a:lnTo>
                    <a:pt x="195" y="39"/>
                  </a:lnTo>
                  <a:lnTo>
                    <a:pt x="207" y="37"/>
                  </a:lnTo>
                  <a:lnTo>
                    <a:pt x="221" y="46"/>
                  </a:lnTo>
                  <a:lnTo>
                    <a:pt x="228" y="54"/>
                  </a:lnTo>
                  <a:lnTo>
                    <a:pt x="238" y="61"/>
                  </a:lnTo>
                  <a:lnTo>
                    <a:pt x="236" y="73"/>
                  </a:lnTo>
                  <a:lnTo>
                    <a:pt x="226" y="77"/>
                  </a:lnTo>
                  <a:lnTo>
                    <a:pt x="225" y="85"/>
                  </a:lnTo>
                  <a:lnTo>
                    <a:pt x="230" y="88"/>
                  </a:lnTo>
                  <a:lnTo>
                    <a:pt x="229" y="92"/>
                  </a:lnTo>
                  <a:lnTo>
                    <a:pt x="217" y="95"/>
                  </a:lnTo>
                  <a:lnTo>
                    <a:pt x="217" y="103"/>
                  </a:lnTo>
                  <a:lnTo>
                    <a:pt x="217" y="112"/>
                  </a:lnTo>
                  <a:lnTo>
                    <a:pt x="221" y="116"/>
                  </a:lnTo>
                  <a:lnTo>
                    <a:pt x="216" y="132"/>
                  </a:lnTo>
                  <a:lnTo>
                    <a:pt x="189" y="141"/>
                  </a:lnTo>
                  <a:lnTo>
                    <a:pt x="169" y="130"/>
                  </a:lnTo>
                  <a:lnTo>
                    <a:pt x="157" y="131"/>
                  </a:lnTo>
                  <a:lnTo>
                    <a:pt x="155" y="140"/>
                  </a:lnTo>
                  <a:lnTo>
                    <a:pt x="162" y="143"/>
                  </a:lnTo>
                  <a:lnTo>
                    <a:pt x="161" y="163"/>
                  </a:lnTo>
                  <a:lnTo>
                    <a:pt x="173" y="162"/>
                  </a:lnTo>
                  <a:lnTo>
                    <a:pt x="177" y="166"/>
                  </a:lnTo>
                  <a:lnTo>
                    <a:pt x="175" y="173"/>
                  </a:lnTo>
                  <a:lnTo>
                    <a:pt x="141" y="188"/>
                  </a:lnTo>
                  <a:lnTo>
                    <a:pt x="128" y="191"/>
                  </a:lnTo>
                  <a:lnTo>
                    <a:pt x="111" y="184"/>
                  </a:lnTo>
                  <a:lnTo>
                    <a:pt x="112" y="169"/>
                  </a:lnTo>
                  <a:lnTo>
                    <a:pt x="106" y="160"/>
                  </a:lnTo>
                  <a:lnTo>
                    <a:pt x="97" y="156"/>
                  </a:lnTo>
                  <a:lnTo>
                    <a:pt x="102" y="146"/>
                  </a:lnTo>
                  <a:lnTo>
                    <a:pt x="94" y="131"/>
                  </a:lnTo>
                  <a:lnTo>
                    <a:pt x="97" y="123"/>
                  </a:lnTo>
                  <a:lnTo>
                    <a:pt x="98" y="106"/>
                  </a:lnTo>
                  <a:lnTo>
                    <a:pt x="90" y="99"/>
                  </a:lnTo>
                  <a:lnTo>
                    <a:pt x="67" y="97"/>
                  </a:lnTo>
                  <a:lnTo>
                    <a:pt x="61" y="90"/>
                  </a:lnTo>
                  <a:lnTo>
                    <a:pt x="21" y="84"/>
                  </a:lnTo>
                  <a:lnTo>
                    <a:pt x="13" y="73"/>
                  </a:lnTo>
                  <a:lnTo>
                    <a:pt x="15" y="66"/>
                  </a:lnTo>
                  <a:lnTo>
                    <a:pt x="7" y="54"/>
                  </a:lnTo>
                  <a:lnTo>
                    <a:pt x="0" y="49"/>
                  </a:lnTo>
                  <a:lnTo>
                    <a:pt x="9" y="25"/>
                  </a:lnTo>
                  <a:lnTo>
                    <a:pt x="27" y="7"/>
                  </a:lnTo>
                  <a:lnTo>
                    <a:pt x="38" y="5"/>
                  </a:lnTo>
                  <a:lnTo>
                    <a:pt x="27" y="13"/>
                  </a:lnTo>
                  <a:lnTo>
                    <a:pt x="24" y="21"/>
                  </a:lnTo>
                  <a:lnTo>
                    <a:pt x="27" y="27"/>
                  </a:lnTo>
                  <a:lnTo>
                    <a:pt x="22" y="39"/>
                  </a:lnTo>
                  <a:lnTo>
                    <a:pt x="27" y="51"/>
                  </a:lnTo>
                  <a:lnTo>
                    <a:pt x="38" y="48"/>
                  </a:lnTo>
                  <a:lnTo>
                    <a:pt x="38" y="36"/>
                  </a:lnTo>
                  <a:lnTo>
                    <a:pt x="33" y="26"/>
                  </a:lnTo>
                  <a:lnTo>
                    <a:pt x="37" y="17"/>
                  </a:lnTo>
                  <a:lnTo>
                    <a:pt x="57" y="13"/>
                  </a:lnTo>
                  <a:lnTo>
                    <a:pt x="55" y="1"/>
                  </a:lnTo>
                  <a:close/>
                  <a:moveTo>
                    <a:pt x="54" y="0"/>
                  </a:moveTo>
                  <a:lnTo>
                    <a:pt x="54" y="1"/>
                  </a:lnTo>
                  <a:lnTo>
                    <a:pt x="57" y="13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36"/>
                  </a:lnTo>
                  <a:lnTo>
                    <a:pt x="38" y="48"/>
                  </a:lnTo>
                  <a:lnTo>
                    <a:pt x="28" y="51"/>
                  </a:lnTo>
                  <a:lnTo>
                    <a:pt x="22" y="39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5" y="21"/>
                  </a:lnTo>
                  <a:lnTo>
                    <a:pt x="28" y="13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38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7" y="54"/>
                  </a:lnTo>
                  <a:lnTo>
                    <a:pt x="15" y="66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84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61" y="91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90" y="100"/>
                  </a:lnTo>
                  <a:lnTo>
                    <a:pt x="98" y="106"/>
                  </a:lnTo>
                  <a:lnTo>
                    <a:pt x="96" y="123"/>
                  </a:lnTo>
                  <a:lnTo>
                    <a:pt x="93" y="131"/>
                  </a:lnTo>
                  <a:lnTo>
                    <a:pt x="93" y="131"/>
                  </a:lnTo>
                  <a:lnTo>
                    <a:pt x="93" y="131"/>
                  </a:lnTo>
                  <a:lnTo>
                    <a:pt x="102" y="14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106" y="161"/>
                  </a:lnTo>
                  <a:lnTo>
                    <a:pt x="111" y="169"/>
                  </a:lnTo>
                  <a:lnTo>
                    <a:pt x="110" y="184"/>
                  </a:lnTo>
                  <a:lnTo>
                    <a:pt x="110" y="184"/>
                  </a:lnTo>
                  <a:lnTo>
                    <a:pt x="110" y="184"/>
                  </a:lnTo>
                  <a:lnTo>
                    <a:pt x="127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41" y="188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7" y="166"/>
                  </a:lnTo>
                  <a:lnTo>
                    <a:pt x="177" y="165"/>
                  </a:lnTo>
                  <a:lnTo>
                    <a:pt x="177" y="165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61" y="162"/>
                  </a:lnTo>
                  <a:lnTo>
                    <a:pt x="162" y="143"/>
                  </a:lnTo>
                  <a:lnTo>
                    <a:pt x="162" y="142"/>
                  </a:lnTo>
                  <a:lnTo>
                    <a:pt x="162" y="142"/>
                  </a:lnTo>
                  <a:lnTo>
                    <a:pt x="156" y="140"/>
                  </a:lnTo>
                  <a:lnTo>
                    <a:pt x="157" y="132"/>
                  </a:lnTo>
                  <a:lnTo>
                    <a:pt x="169" y="131"/>
                  </a:lnTo>
                  <a:lnTo>
                    <a:pt x="189" y="141"/>
                  </a:lnTo>
                  <a:lnTo>
                    <a:pt x="189" y="141"/>
                  </a:lnTo>
                  <a:lnTo>
                    <a:pt x="189" y="141"/>
                  </a:lnTo>
                  <a:lnTo>
                    <a:pt x="216" y="132"/>
                  </a:lnTo>
                  <a:lnTo>
                    <a:pt x="217" y="132"/>
                  </a:lnTo>
                  <a:lnTo>
                    <a:pt x="217" y="132"/>
                  </a:lnTo>
                  <a:lnTo>
                    <a:pt x="221" y="116"/>
                  </a:lnTo>
                  <a:lnTo>
                    <a:pt x="221" y="116"/>
                  </a:lnTo>
                  <a:lnTo>
                    <a:pt x="221" y="116"/>
                  </a:lnTo>
                  <a:lnTo>
                    <a:pt x="218" y="112"/>
                  </a:lnTo>
                  <a:lnTo>
                    <a:pt x="218" y="103"/>
                  </a:lnTo>
                  <a:lnTo>
                    <a:pt x="218" y="95"/>
                  </a:lnTo>
                  <a:lnTo>
                    <a:pt x="229" y="93"/>
                  </a:lnTo>
                  <a:lnTo>
                    <a:pt x="229" y="93"/>
                  </a:lnTo>
                  <a:lnTo>
                    <a:pt x="229" y="92"/>
                  </a:lnTo>
                  <a:lnTo>
                    <a:pt x="230" y="88"/>
                  </a:lnTo>
                  <a:lnTo>
                    <a:pt x="230" y="87"/>
                  </a:lnTo>
                  <a:lnTo>
                    <a:pt x="230" y="87"/>
                  </a:lnTo>
                  <a:lnTo>
                    <a:pt x="225" y="85"/>
                  </a:lnTo>
                  <a:lnTo>
                    <a:pt x="226" y="77"/>
                  </a:lnTo>
                  <a:lnTo>
                    <a:pt x="236" y="73"/>
                  </a:lnTo>
                  <a:lnTo>
                    <a:pt x="237" y="73"/>
                  </a:lnTo>
                  <a:lnTo>
                    <a:pt x="237" y="73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28" y="54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08" y="37"/>
                  </a:lnTo>
                  <a:lnTo>
                    <a:pt x="207" y="37"/>
                  </a:lnTo>
                  <a:lnTo>
                    <a:pt x="207" y="37"/>
                  </a:lnTo>
                  <a:lnTo>
                    <a:pt x="195" y="38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74" y="22"/>
                  </a:lnTo>
                  <a:lnTo>
                    <a:pt x="174" y="22"/>
                  </a:lnTo>
                  <a:lnTo>
                    <a:pt x="174" y="22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55" y="31"/>
                  </a:lnTo>
                  <a:lnTo>
                    <a:pt x="147" y="34"/>
                  </a:lnTo>
                  <a:lnTo>
                    <a:pt x="135" y="31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87" y="23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6" y="14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66" y="7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2055"/>
            <p:cNvSpPr>
              <a:spLocks noEditPoints="1"/>
            </p:cNvSpPr>
            <p:nvPr/>
          </p:nvSpPr>
          <p:spPr bwMode="gray">
            <a:xfrm>
              <a:off x="1680" y="2136"/>
              <a:ext cx="238" cy="192"/>
            </a:xfrm>
            <a:custGeom>
              <a:avLst/>
              <a:gdLst>
                <a:gd name="T0" fmla="*/ 74 w 238"/>
                <a:gd name="T1" fmla="*/ 8 h 192"/>
                <a:gd name="T2" fmla="*/ 135 w 238"/>
                <a:gd name="T3" fmla="*/ 32 h 192"/>
                <a:gd name="T4" fmla="*/ 174 w 238"/>
                <a:gd name="T5" fmla="*/ 22 h 192"/>
                <a:gd name="T6" fmla="*/ 221 w 238"/>
                <a:gd name="T7" fmla="*/ 46 h 192"/>
                <a:gd name="T8" fmla="*/ 226 w 238"/>
                <a:gd name="T9" fmla="*/ 77 h 192"/>
                <a:gd name="T10" fmla="*/ 217 w 238"/>
                <a:gd name="T11" fmla="*/ 95 h 192"/>
                <a:gd name="T12" fmla="*/ 216 w 238"/>
                <a:gd name="T13" fmla="*/ 132 h 192"/>
                <a:gd name="T14" fmla="*/ 155 w 238"/>
                <a:gd name="T15" fmla="*/ 140 h 192"/>
                <a:gd name="T16" fmla="*/ 177 w 238"/>
                <a:gd name="T17" fmla="*/ 166 h 192"/>
                <a:gd name="T18" fmla="*/ 111 w 238"/>
                <a:gd name="T19" fmla="*/ 184 h 192"/>
                <a:gd name="T20" fmla="*/ 102 w 238"/>
                <a:gd name="T21" fmla="*/ 146 h 192"/>
                <a:gd name="T22" fmla="*/ 90 w 238"/>
                <a:gd name="T23" fmla="*/ 99 h 192"/>
                <a:gd name="T24" fmla="*/ 13 w 238"/>
                <a:gd name="T25" fmla="*/ 73 h 192"/>
                <a:gd name="T26" fmla="*/ 9 w 238"/>
                <a:gd name="T27" fmla="*/ 25 h 192"/>
                <a:gd name="T28" fmla="*/ 24 w 238"/>
                <a:gd name="T29" fmla="*/ 21 h 192"/>
                <a:gd name="T30" fmla="*/ 38 w 238"/>
                <a:gd name="T31" fmla="*/ 48 h 192"/>
                <a:gd name="T32" fmla="*/ 57 w 238"/>
                <a:gd name="T33" fmla="*/ 13 h 192"/>
                <a:gd name="T34" fmla="*/ 57 w 238"/>
                <a:gd name="T35" fmla="*/ 13 h 192"/>
                <a:gd name="T36" fmla="*/ 33 w 238"/>
                <a:gd name="T37" fmla="*/ 26 h 192"/>
                <a:gd name="T38" fmla="*/ 38 w 238"/>
                <a:gd name="T39" fmla="*/ 48 h 192"/>
                <a:gd name="T40" fmla="*/ 28 w 238"/>
                <a:gd name="T41" fmla="*/ 27 h 192"/>
                <a:gd name="T42" fmla="*/ 39 w 238"/>
                <a:gd name="T43" fmla="*/ 5 h 192"/>
                <a:gd name="T44" fmla="*/ 27 w 238"/>
                <a:gd name="T45" fmla="*/ 7 h 192"/>
                <a:gd name="T46" fmla="*/ 8 w 238"/>
                <a:gd name="T47" fmla="*/ 25 h 192"/>
                <a:gd name="T48" fmla="*/ 7 w 238"/>
                <a:gd name="T49" fmla="*/ 54 h 192"/>
                <a:gd name="T50" fmla="*/ 12 w 238"/>
                <a:gd name="T51" fmla="*/ 73 h 192"/>
                <a:gd name="T52" fmla="*/ 61 w 238"/>
                <a:gd name="T53" fmla="*/ 91 h 192"/>
                <a:gd name="T54" fmla="*/ 90 w 238"/>
                <a:gd name="T55" fmla="*/ 100 h 192"/>
                <a:gd name="T56" fmla="*/ 93 w 238"/>
                <a:gd name="T57" fmla="*/ 131 h 192"/>
                <a:gd name="T58" fmla="*/ 97 w 238"/>
                <a:gd name="T59" fmla="*/ 156 h 192"/>
                <a:gd name="T60" fmla="*/ 110 w 238"/>
                <a:gd name="T61" fmla="*/ 184 h 192"/>
                <a:gd name="T62" fmla="*/ 128 w 238"/>
                <a:gd name="T63" fmla="*/ 192 h 192"/>
                <a:gd name="T64" fmla="*/ 175 w 238"/>
                <a:gd name="T65" fmla="*/ 173 h 192"/>
                <a:gd name="T66" fmla="*/ 177 w 238"/>
                <a:gd name="T67" fmla="*/ 165 h 192"/>
                <a:gd name="T68" fmla="*/ 161 w 238"/>
                <a:gd name="T69" fmla="*/ 162 h 192"/>
                <a:gd name="T70" fmla="*/ 156 w 238"/>
                <a:gd name="T71" fmla="*/ 140 h 192"/>
                <a:gd name="T72" fmla="*/ 189 w 238"/>
                <a:gd name="T73" fmla="*/ 141 h 192"/>
                <a:gd name="T74" fmla="*/ 217 w 238"/>
                <a:gd name="T75" fmla="*/ 132 h 192"/>
                <a:gd name="T76" fmla="*/ 218 w 238"/>
                <a:gd name="T77" fmla="*/ 112 h 192"/>
                <a:gd name="T78" fmla="*/ 229 w 238"/>
                <a:gd name="T79" fmla="*/ 93 h 192"/>
                <a:gd name="T80" fmla="*/ 230 w 238"/>
                <a:gd name="T81" fmla="*/ 87 h 192"/>
                <a:gd name="T82" fmla="*/ 237 w 238"/>
                <a:gd name="T83" fmla="*/ 73 h 192"/>
                <a:gd name="T84" fmla="*/ 238 w 238"/>
                <a:gd name="T85" fmla="*/ 61 h 192"/>
                <a:gd name="T86" fmla="*/ 221 w 238"/>
                <a:gd name="T87" fmla="*/ 45 h 192"/>
                <a:gd name="T88" fmla="*/ 195 w 238"/>
                <a:gd name="T89" fmla="*/ 38 h 192"/>
                <a:gd name="T90" fmla="*/ 174 w 238"/>
                <a:gd name="T91" fmla="*/ 22 h 192"/>
                <a:gd name="T92" fmla="*/ 166 w 238"/>
                <a:gd name="T93" fmla="*/ 23 h 192"/>
                <a:gd name="T94" fmla="*/ 135 w 238"/>
                <a:gd name="T95" fmla="*/ 31 h 192"/>
                <a:gd name="T96" fmla="*/ 87 w 238"/>
                <a:gd name="T97" fmla="*/ 23 h 192"/>
                <a:gd name="T98" fmla="*/ 74 w 238"/>
                <a:gd name="T99" fmla="*/ 7 h 192"/>
                <a:gd name="T100" fmla="*/ 61 w 238"/>
                <a:gd name="T101" fmla="*/ 2 h 192"/>
                <a:gd name="T102" fmla="*/ 54 w 238"/>
                <a:gd name="T103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8" h="192">
                  <a:moveTo>
                    <a:pt x="55" y="1"/>
                  </a:moveTo>
                  <a:lnTo>
                    <a:pt x="61" y="2"/>
                  </a:lnTo>
                  <a:lnTo>
                    <a:pt x="66" y="8"/>
                  </a:lnTo>
                  <a:lnTo>
                    <a:pt x="74" y="8"/>
                  </a:lnTo>
                  <a:lnTo>
                    <a:pt x="86" y="14"/>
                  </a:lnTo>
                  <a:lnTo>
                    <a:pt x="86" y="23"/>
                  </a:lnTo>
                  <a:lnTo>
                    <a:pt x="127" y="27"/>
                  </a:lnTo>
                  <a:lnTo>
                    <a:pt x="135" y="32"/>
                  </a:lnTo>
                  <a:lnTo>
                    <a:pt x="147" y="34"/>
                  </a:lnTo>
                  <a:lnTo>
                    <a:pt x="155" y="32"/>
                  </a:lnTo>
                  <a:lnTo>
                    <a:pt x="166" y="23"/>
                  </a:lnTo>
                  <a:lnTo>
                    <a:pt x="174" y="22"/>
                  </a:lnTo>
                  <a:lnTo>
                    <a:pt x="185" y="24"/>
                  </a:lnTo>
                  <a:lnTo>
                    <a:pt x="195" y="39"/>
                  </a:lnTo>
                  <a:lnTo>
                    <a:pt x="207" y="37"/>
                  </a:lnTo>
                  <a:lnTo>
                    <a:pt x="221" y="46"/>
                  </a:lnTo>
                  <a:lnTo>
                    <a:pt x="228" y="54"/>
                  </a:lnTo>
                  <a:lnTo>
                    <a:pt x="238" y="61"/>
                  </a:lnTo>
                  <a:lnTo>
                    <a:pt x="236" y="73"/>
                  </a:lnTo>
                  <a:lnTo>
                    <a:pt x="226" y="77"/>
                  </a:lnTo>
                  <a:lnTo>
                    <a:pt x="225" y="85"/>
                  </a:lnTo>
                  <a:lnTo>
                    <a:pt x="230" y="88"/>
                  </a:lnTo>
                  <a:lnTo>
                    <a:pt x="229" y="92"/>
                  </a:lnTo>
                  <a:lnTo>
                    <a:pt x="217" y="95"/>
                  </a:lnTo>
                  <a:lnTo>
                    <a:pt x="217" y="103"/>
                  </a:lnTo>
                  <a:lnTo>
                    <a:pt x="217" y="112"/>
                  </a:lnTo>
                  <a:lnTo>
                    <a:pt x="221" y="116"/>
                  </a:lnTo>
                  <a:lnTo>
                    <a:pt x="216" y="132"/>
                  </a:lnTo>
                  <a:lnTo>
                    <a:pt x="189" y="141"/>
                  </a:lnTo>
                  <a:lnTo>
                    <a:pt x="169" y="130"/>
                  </a:lnTo>
                  <a:lnTo>
                    <a:pt x="157" y="131"/>
                  </a:lnTo>
                  <a:lnTo>
                    <a:pt x="155" y="140"/>
                  </a:lnTo>
                  <a:lnTo>
                    <a:pt x="162" y="143"/>
                  </a:lnTo>
                  <a:lnTo>
                    <a:pt x="161" y="163"/>
                  </a:lnTo>
                  <a:lnTo>
                    <a:pt x="173" y="162"/>
                  </a:lnTo>
                  <a:lnTo>
                    <a:pt x="177" y="166"/>
                  </a:lnTo>
                  <a:lnTo>
                    <a:pt x="175" y="173"/>
                  </a:lnTo>
                  <a:lnTo>
                    <a:pt x="141" y="188"/>
                  </a:lnTo>
                  <a:lnTo>
                    <a:pt x="128" y="191"/>
                  </a:lnTo>
                  <a:lnTo>
                    <a:pt x="111" y="184"/>
                  </a:lnTo>
                  <a:lnTo>
                    <a:pt x="112" y="169"/>
                  </a:lnTo>
                  <a:lnTo>
                    <a:pt x="106" y="160"/>
                  </a:lnTo>
                  <a:lnTo>
                    <a:pt x="97" y="156"/>
                  </a:lnTo>
                  <a:lnTo>
                    <a:pt x="102" y="146"/>
                  </a:lnTo>
                  <a:lnTo>
                    <a:pt x="94" y="131"/>
                  </a:lnTo>
                  <a:lnTo>
                    <a:pt x="97" y="123"/>
                  </a:lnTo>
                  <a:lnTo>
                    <a:pt x="98" y="106"/>
                  </a:lnTo>
                  <a:lnTo>
                    <a:pt x="90" y="99"/>
                  </a:lnTo>
                  <a:lnTo>
                    <a:pt x="67" y="97"/>
                  </a:lnTo>
                  <a:lnTo>
                    <a:pt x="61" y="90"/>
                  </a:lnTo>
                  <a:lnTo>
                    <a:pt x="21" y="84"/>
                  </a:lnTo>
                  <a:lnTo>
                    <a:pt x="13" y="73"/>
                  </a:lnTo>
                  <a:lnTo>
                    <a:pt x="15" y="66"/>
                  </a:lnTo>
                  <a:lnTo>
                    <a:pt x="7" y="54"/>
                  </a:lnTo>
                  <a:lnTo>
                    <a:pt x="0" y="49"/>
                  </a:lnTo>
                  <a:lnTo>
                    <a:pt x="9" y="25"/>
                  </a:lnTo>
                  <a:lnTo>
                    <a:pt x="27" y="7"/>
                  </a:lnTo>
                  <a:lnTo>
                    <a:pt x="38" y="5"/>
                  </a:lnTo>
                  <a:lnTo>
                    <a:pt x="27" y="13"/>
                  </a:lnTo>
                  <a:lnTo>
                    <a:pt x="24" y="21"/>
                  </a:lnTo>
                  <a:lnTo>
                    <a:pt x="27" y="27"/>
                  </a:lnTo>
                  <a:lnTo>
                    <a:pt x="22" y="39"/>
                  </a:lnTo>
                  <a:lnTo>
                    <a:pt x="27" y="51"/>
                  </a:lnTo>
                  <a:lnTo>
                    <a:pt x="38" y="48"/>
                  </a:lnTo>
                  <a:lnTo>
                    <a:pt x="38" y="36"/>
                  </a:lnTo>
                  <a:lnTo>
                    <a:pt x="33" y="26"/>
                  </a:lnTo>
                  <a:lnTo>
                    <a:pt x="37" y="17"/>
                  </a:lnTo>
                  <a:lnTo>
                    <a:pt x="57" y="13"/>
                  </a:lnTo>
                  <a:lnTo>
                    <a:pt x="55" y="1"/>
                  </a:lnTo>
                  <a:moveTo>
                    <a:pt x="54" y="0"/>
                  </a:moveTo>
                  <a:lnTo>
                    <a:pt x="54" y="1"/>
                  </a:lnTo>
                  <a:lnTo>
                    <a:pt x="57" y="13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36"/>
                  </a:lnTo>
                  <a:lnTo>
                    <a:pt x="38" y="48"/>
                  </a:lnTo>
                  <a:lnTo>
                    <a:pt x="28" y="51"/>
                  </a:lnTo>
                  <a:lnTo>
                    <a:pt x="22" y="39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5" y="21"/>
                  </a:lnTo>
                  <a:lnTo>
                    <a:pt x="28" y="13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38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7" y="54"/>
                  </a:lnTo>
                  <a:lnTo>
                    <a:pt x="15" y="66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84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61" y="91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90" y="100"/>
                  </a:lnTo>
                  <a:lnTo>
                    <a:pt x="98" y="106"/>
                  </a:lnTo>
                  <a:lnTo>
                    <a:pt x="96" y="123"/>
                  </a:lnTo>
                  <a:lnTo>
                    <a:pt x="93" y="131"/>
                  </a:lnTo>
                  <a:lnTo>
                    <a:pt x="93" y="131"/>
                  </a:lnTo>
                  <a:lnTo>
                    <a:pt x="93" y="131"/>
                  </a:lnTo>
                  <a:lnTo>
                    <a:pt x="102" y="14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106" y="161"/>
                  </a:lnTo>
                  <a:lnTo>
                    <a:pt x="111" y="169"/>
                  </a:lnTo>
                  <a:lnTo>
                    <a:pt x="110" y="184"/>
                  </a:lnTo>
                  <a:lnTo>
                    <a:pt x="110" y="184"/>
                  </a:lnTo>
                  <a:lnTo>
                    <a:pt x="110" y="184"/>
                  </a:lnTo>
                  <a:lnTo>
                    <a:pt x="127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41" y="188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7" y="166"/>
                  </a:lnTo>
                  <a:lnTo>
                    <a:pt x="177" y="165"/>
                  </a:lnTo>
                  <a:lnTo>
                    <a:pt x="177" y="165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61" y="162"/>
                  </a:lnTo>
                  <a:lnTo>
                    <a:pt x="162" y="143"/>
                  </a:lnTo>
                  <a:lnTo>
                    <a:pt x="162" y="142"/>
                  </a:lnTo>
                  <a:lnTo>
                    <a:pt x="162" y="142"/>
                  </a:lnTo>
                  <a:lnTo>
                    <a:pt x="156" y="140"/>
                  </a:lnTo>
                  <a:lnTo>
                    <a:pt x="157" y="132"/>
                  </a:lnTo>
                  <a:lnTo>
                    <a:pt x="169" y="131"/>
                  </a:lnTo>
                  <a:lnTo>
                    <a:pt x="189" y="141"/>
                  </a:lnTo>
                  <a:lnTo>
                    <a:pt x="189" y="141"/>
                  </a:lnTo>
                  <a:lnTo>
                    <a:pt x="189" y="141"/>
                  </a:lnTo>
                  <a:lnTo>
                    <a:pt x="216" y="132"/>
                  </a:lnTo>
                  <a:lnTo>
                    <a:pt x="217" y="132"/>
                  </a:lnTo>
                  <a:lnTo>
                    <a:pt x="217" y="132"/>
                  </a:lnTo>
                  <a:lnTo>
                    <a:pt x="221" y="116"/>
                  </a:lnTo>
                  <a:lnTo>
                    <a:pt x="221" y="116"/>
                  </a:lnTo>
                  <a:lnTo>
                    <a:pt x="221" y="116"/>
                  </a:lnTo>
                  <a:lnTo>
                    <a:pt x="218" y="112"/>
                  </a:lnTo>
                  <a:lnTo>
                    <a:pt x="218" y="103"/>
                  </a:lnTo>
                  <a:lnTo>
                    <a:pt x="218" y="95"/>
                  </a:lnTo>
                  <a:lnTo>
                    <a:pt x="229" y="93"/>
                  </a:lnTo>
                  <a:lnTo>
                    <a:pt x="229" y="93"/>
                  </a:lnTo>
                  <a:lnTo>
                    <a:pt x="229" y="92"/>
                  </a:lnTo>
                  <a:lnTo>
                    <a:pt x="230" y="88"/>
                  </a:lnTo>
                  <a:lnTo>
                    <a:pt x="230" y="87"/>
                  </a:lnTo>
                  <a:lnTo>
                    <a:pt x="230" y="87"/>
                  </a:lnTo>
                  <a:lnTo>
                    <a:pt x="225" y="85"/>
                  </a:lnTo>
                  <a:lnTo>
                    <a:pt x="226" y="77"/>
                  </a:lnTo>
                  <a:lnTo>
                    <a:pt x="236" y="73"/>
                  </a:lnTo>
                  <a:lnTo>
                    <a:pt x="237" y="73"/>
                  </a:lnTo>
                  <a:lnTo>
                    <a:pt x="237" y="73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28" y="54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08" y="37"/>
                  </a:lnTo>
                  <a:lnTo>
                    <a:pt x="207" y="37"/>
                  </a:lnTo>
                  <a:lnTo>
                    <a:pt x="207" y="37"/>
                  </a:lnTo>
                  <a:lnTo>
                    <a:pt x="195" y="38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74" y="22"/>
                  </a:lnTo>
                  <a:lnTo>
                    <a:pt x="174" y="22"/>
                  </a:lnTo>
                  <a:lnTo>
                    <a:pt x="174" y="22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55" y="31"/>
                  </a:lnTo>
                  <a:lnTo>
                    <a:pt x="147" y="34"/>
                  </a:lnTo>
                  <a:lnTo>
                    <a:pt x="135" y="31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87" y="23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6" y="14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66" y="7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2056"/>
            <p:cNvSpPr>
              <a:spLocks/>
            </p:cNvSpPr>
            <p:nvPr/>
          </p:nvSpPr>
          <p:spPr bwMode="gray">
            <a:xfrm>
              <a:off x="1897" y="2197"/>
              <a:ext cx="72" cy="122"/>
            </a:xfrm>
            <a:custGeom>
              <a:avLst/>
              <a:gdLst>
                <a:gd name="T0" fmla="*/ 31 w 72"/>
                <a:gd name="T1" fmla="*/ 119 h 122"/>
                <a:gd name="T2" fmla="*/ 20 w 72"/>
                <a:gd name="T3" fmla="*/ 109 h 122"/>
                <a:gd name="T4" fmla="*/ 20 w 72"/>
                <a:gd name="T5" fmla="*/ 92 h 122"/>
                <a:gd name="T6" fmla="*/ 25 w 72"/>
                <a:gd name="T7" fmla="*/ 79 h 122"/>
                <a:gd name="T8" fmla="*/ 24 w 72"/>
                <a:gd name="T9" fmla="*/ 67 h 122"/>
                <a:gd name="T10" fmla="*/ 11 w 72"/>
                <a:gd name="T11" fmla="*/ 57 h 122"/>
                <a:gd name="T12" fmla="*/ 4 w 72"/>
                <a:gd name="T13" fmla="*/ 55 h 122"/>
                <a:gd name="T14" fmla="*/ 0 w 72"/>
                <a:gd name="T15" fmla="*/ 52 h 122"/>
                <a:gd name="T16" fmla="*/ 0 w 72"/>
                <a:gd name="T17" fmla="*/ 34 h 122"/>
                <a:gd name="T18" fmla="*/ 12 w 72"/>
                <a:gd name="T19" fmla="*/ 31 h 122"/>
                <a:gd name="T20" fmla="*/ 12 w 72"/>
                <a:gd name="T21" fmla="*/ 27 h 122"/>
                <a:gd name="T22" fmla="*/ 8 w 72"/>
                <a:gd name="T23" fmla="*/ 24 h 122"/>
                <a:gd name="T24" fmla="*/ 9 w 72"/>
                <a:gd name="T25" fmla="*/ 16 h 122"/>
                <a:gd name="T26" fmla="*/ 19 w 72"/>
                <a:gd name="T27" fmla="*/ 12 h 122"/>
                <a:gd name="T28" fmla="*/ 20 w 72"/>
                <a:gd name="T29" fmla="*/ 0 h 122"/>
                <a:gd name="T30" fmla="*/ 34 w 72"/>
                <a:gd name="T31" fmla="*/ 6 h 122"/>
                <a:gd name="T32" fmla="*/ 45 w 72"/>
                <a:gd name="T33" fmla="*/ 13 h 122"/>
                <a:gd name="T34" fmla="*/ 51 w 72"/>
                <a:gd name="T35" fmla="*/ 27 h 122"/>
                <a:gd name="T36" fmla="*/ 61 w 72"/>
                <a:gd name="T37" fmla="*/ 27 h 122"/>
                <a:gd name="T38" fmla="*/ 65 w 72"/>
                <a:gd name="T39" fmla="*/ 35 h 122"/>
                <a:gd name="T40" fmla="*/ 69 w 72"/>
                <a:gd name="T41" fmla="*/ 45 h 122"/>
                <a:gd name="T42" fmla="*/ 67 w 72"/>
                <a:gd name="T43" fmla="*/ 60 h 122"/>
                <a:gd name="T44" fmla="*/ 56 w 72"/>
                <a:gd name="T45" fmla="*/ 70 h 122"/>
                <a:gd name="T46" fmla="*/ 57 w 72"/>
                <a:gd name="T47" fmla="*/ 83 h 122"/>
                <a:gd name="T48" fmla="*/ 72 w 72"/>
                <a:gd name="T49" fmla="*/ 90 h 122"/>
                <a:gd name="T50" fmla="*/ 72 w 72"/>
                <a:gd name="T51" fmla="*/ 106 h 122"/>
                <a:gd name="T52" fmla="*/ 70 w 72"/>
                <a:gd name="T53" fmla="*/ 111 h 122"/>
                <a:gd name="T54" fmla="*/ 60 w 72"/>
                <a:gd name="T55" fmla="*/ 114 h 122"/>
                <a:gd name="T56" fmla="*/ 55 w 72"/>
                <a:gd name="T57" fmla="*/ 122 h 122"/>
                <a:gd name="T58" fmla="*/ 45 w 72"/>
                <a:gd name="T59" fmla="*/ 122 h 122"/>
                <a:gd name="T60" fmla="*/ 31 w 72"/>
                <a:gd name="T61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122">
                  <a:moveTo>
                    <a:pt x="31" y="119"/>
                  </a:moveTo>
                  <a:lnTo>
                    <a:pt x="20" y="109"/>
                  </a:lnTo>
                  <a:lnTo>
                    <a:pt x="20" y="92"/>
                  </a:lnTo>
                  <a:lnTo>
                    <a:pt x="25" y="79"/>
                  </a:lnTo>
                  <a:lnTo>
                    <a:pt x="24" y="67"/>
                  </a:lnTo>
                  <a:lnTo>
                    <a:pt x="11" y="57"/>
                  </a:lnTo>
                  <a:lnTo>
                    <a:pt x="4" y="55"/>
                  </a:lnTo>
                  <a:lnTo>
                    <a:pt x="0" y="52"/>
                  </a:lnTo>
                  <a:lnTo>
                    <a:pt x="0" y="34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8" y="24"/>
                  </a:lnTo>
                  <a:lnTo>
                    <a:pt x="9" y="16"/>
                  </a:lnTo>
                  <a:lnTo>
                    <a:pt x="19" y="12"/>
                  </a:lnTo>
                  <a:lnTo>
                    <a:pt x="20" y="0"/>
                  </a:lnTo>
                  <a:lnTo>
                    <a:pt x="34" y="6"/>
                  </a:lnTo>
                  <a:lnTo>
                    <a:pt x="45" y="13"/>
                  </a:lnTo>
                  <a:lnTo>
                    <a:pt x="51" y="27"/>
                  </a:lnTo>
                  <a:lnTo>
                    <a:pt x="61" y="27"/>
                  </a:lnTo>
                  <a:lnTo>
                    <a:pt x="65" y="35"/>
                  </a:lnTo>
                  <a:lnTo>
                    <a:pt x="69" y="45"/>
                  </a:lnTo>
                  <a:lnTo>
                    <a:pt x="67" y="60"/>
                  </a:lnTo>
                  <a:lnTo>
                    <a:pt x="56" y="70"/>
                  </a:lnTo>
                  <a:lnTo>
                    <a:pt x="57" y="83"/>
                  </a:lnTo>
                  <a:lnTo>
                    <a:pt x="72" y="90"/>
                  </a:lnTo>
                  <a:lnTo>
                    <a:pt x="72" y="106"/>
                  </a:lnTo>
                  <a:lnTo>
                    <a:pt x="70" y="111"/>
                  </a:lnTo>
                  <a:lnTo>
                    <a:pt x="60" y="114"/>
                  </a:lnTo>
                  <a:lnTo>
                    <a:pt x="55" y="122"/>
                  </a:lnTo>
                  <a:lnTo>
                    <a:pt x="45" y="122"/>
                  </a:lnTo>
                  <a:lnTo>
                    <a:pt x="31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2057"/>
            <p:cNvSpPr>
              <a:spLocks noEditPoints="1"/>
            </p:cNvSpPr>
            <p:nvPr/>
          </p:nvSpPr>
          <p:spPr bwMode="gray">
            <a:xfrm>
              <a:off x="1897" y="2196"/>
              <a:ext cx="72" cy="124"/>
            </a:xfrm>
            <a:custGeom>
              <a:avLst/>
              <a:gdLst>
                <a:gd name="T0" fmla="*/ 34 w 72"/>
                <a:gd name="T1" fmla="*/ 7 h 124"/>
                <a:gd name="T2" fmla="*/ 51 w 72"/>
                <a:gd name="T3" fmla="*/ 28 h 124"/>
                <a:gd name="T4" fmla="*/ 64 w 72"/>
                <a:gd name="T5" fmla="*/ 37 h 124"/>
                <a:gd name="T6" fmla="*/ 67 w 72"/>
                <a:gd name="T7" fmla="*/ 60 h 124"/>
                <a:gd name="T8" fmla="*/ 57 w 72"/>
                <a:gd name="T9" fmla="*/ 84 h 124"/>
                <a:gd name="T10" fmla="*/ 71 w 72"/>
                <a:gd name="T11" fmla="*/ 107 h 124"/>
                <a:gd name="T12" fmla="*/ 60 w 72"/>
                <a:gd name="T13" fmla="*/ 115 h 124"/>
                <a:gd name="T14" fmla="*/ 45 w 72"/>
                <a:gd name="T15" fmla="*/ 123 h 124"/>
                <a:gd name="T16" fmla="*/ 20 w 72"/>
                <a:gd name="T17" fmla="*/ 110 h 124"/>
                <a:gd name="T18" fmla="*/ 25 w 72"/>
                <a:gd name="T19" fmla="*/ 80 h 124"/>
                <a:gd name="T20" fmla="*/ 11 w 72"/>
                <a:gd name="T21" fmla="*/ 58 h 124"/>
                <a:gd name="T22" fmla="*/ 0 w 72"/>
                <a:gd name="T23" fmla="*/ 52 h 124"/>
                <a:gd name="T24" fmla="*/ 0 w 72"/>
                <a:gd name="T25" fmla="*/ 35 h 124"/>
                <a:gd name="T26" fmla="*/ 13 w 72"/>
                <a:gd name="T27" fmla="*/ 28 h 124"/>
                <a:gd name="T28" fmla="*/ 9 w 72"/>
                <a:gd name="T29" fmla="*/ 17 h 124"/>
                <a:gd name="T30" fmla="*/ 21 w 72"/>
                <a:gd name="T31" fmla="*/ 1 h 124"/>
                <a:gd name="T32" fmla="*/ 20 w 72"/>
                <a:gd name="T33" fmla="*/ 1 h 124"/>
                <a:gd name="T34" fmla="*/ 9 w 72"/>
                <a:gd name="T35" fmla="*/ 17 h 124"/>
                <a:gd name="T36" fmla="*/ 8 w 72"/>
                <a:gd name="T37" fmla="*/ 17 h 124"/>
                <a:gd name="T38" fmla="*/ 7 w 72"/>
                <a:gd name="T39" fmla="*/ 25 h 124"/>
                <a:gd name="T40" fmla="*/ 12 w 72"/>
                <a:gd name="T41" fmla="*/ 28 h 124"/>
                <a:gd name="T42" fmla="*/ 0 w 72"/>
                <a:gd name="T43" fmla="*/ 34 h 124"/>
                <a:gd name="T44" fmla="*/ 0 w 72"/>
                <a:gd name="T45" fmla="*/ 35 h 124"/>
                <a:gd name="T46" fmla="*/ 0 w 72"/>
                <a:gd name="T47" fmla="*/ 52 h 124"/>
                <a:gd name="T48" fmla="*/ 0 w 72"/>
                <a:gd name="T49" fmla="*/ 53 h 124"/>
                <a:gd name="T50" fmla="*/ 4 w 72"/>
                <a:gd name="T51" fmla="*/ 56 h 124"/>
                <a:gd name="T52" fmla="*/ 10 w 72"/>
                <a:gd name="T53" fmla="*/ 58 h 124"/>
                <a:gd name="T54" fmla="*/ 24 w 72"/>
                <a:gd name="T55" fmla="*/ 80 h 124"/>
                <a:gd name="T56" fmla="*/ 20 w 72"/>
                <a:gd name="T57" fmla="*/ 93 h 124"/>
                <a:gd name="T58" fmla="*/ 20 w 72"/>
                <a:gd name="T59" fmla="*/ 110 h 124"/>
                <a:gd name="T60" fmla="*/ 20 w 72"/>
                <a:gd name="T61" fmla="*/ 110 h 124"/>
                <a:gd name="T62" fmla="*/ 31 w 72"/>
                <a:gd name="T63" fmla="*/ 120 h 124"/>
                <a:gd name="T64" fmla="*/ 44 w 72"/>
                <a:gd name="T65" fmla="*/ 124 h 124"/>
                <a:gd name="T66" fmla="*/ 45 w 72"/>
                <a:gd name="T67" fmla="*/ 124 h 124"/>
                <a:gd name="T68" fmla="*/ 55 w 72"/>
                <a:gd name="T69" fmla="*/ 123 h 124"/>
                <a:gd name="T70" fmla="*/ 60 w 72"/>
                <a:gd name="T71" fmla="*/ 116 h 124"/>
                <a:gd name="T72" fmla="*/ 70 w 72"/>
                <a:gd name="T73" fmla="*/ 112 h 124"/>
                <a:gd name="T74" fmla="*/ 72 w 72"/>
                <a:gd name="T75" fmla="*/ 107 h 124"/>
                <a:gd name="T76" fmla="*/ 72 w 72"/>
                <a:gd name="T77" fmla="*/ 107 h 124"/>
                <a:gd name="T78" fmla="*/ 72 w 72"/>
                <a:gd name="T79" fmla="*/ 91 h 124"/>
                <a:gd name="T80" fmla="*/ 57 w 72"/>
                <a:gd name="T81" fmla="*/ 84 h 124"/>
                <a:gd name="T82" fmla="*/ 68 w 72"/>
                <a:gd name="T83" fmla="*/ 61 h 124"/>
                <a:gd name="T84" fmla="*/ 68 w 72"/>
                <a:gd name="T85" fmla="*/ 60 h 124"/>
                <a:gd name="T86" fmla="*/ 69 w 72"/>
                <a:gd name="T87" fmla="*/ 46 h 124"/>
                <a:gd name="T88" fmla="*/ 65 w 72"/>
                <a:gd name="T89" fmla="*/ 36 h 124"/>
                <a:gd name="T90" fmla="*/ 61 w 72"/>
                <a:gd name="T91" fmla="*/ 28 h 124"/>
                <a:gd name="T92" fmla="*/ 51 w 72"/>
                <a:gd name="T93" fmla="*/ 27 h 124"/>
                <a:gd name="T94" fmla="*/ 45 w 72"/>
                <a:gd name="T95" fmla="*/ 14 h 124"/>
                <a:gd name="T96" fmla="*/ 34 w 72"/>
                <a:gd name="T97" fmla="*/ 6 h 124"/>
                <a:gd name="T98" fmla="*/ 20 w 72"/>
                <a:gd name="T9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" h="124">
                  <a:moveTo>
                    <a:pt x="21" y="1"/>
                  </a:moveTo>
                  <a:lnTo>
                    <a:pt x="34" y="7"/>
                  </a:lnTo>
                  <a:lnTo>
                    <a:pt x="45" y="14"/>
                  </a:lnTo>
                  <a:lnTo>
                    <a:pt x="51" y="28"/>
                  </a:lnTo>
                  <a:lnTo>
                    <a:pt x="61" y="28"/>
                  </a:lnTo>
                  <a:lnTo>
                    <a:pt x="64" y="37"/>
                  </a:lnTo>
                  <a:lnTo>
                    <a:pt x="69" y="46"/>
                  </a:lnTo>
                  <a:lnTo>
                    <a:pt x="67" y="60"/>
                  </a:lnTo>
                  <a:lnTo>
                    <a:pt x="56" y="71"/>
                  </a:lnTo>
                  <a:lnTo>
                    <a:pt x="57" y="84"/>
                  </a:lnTo>
                  <a:lnTo>
                    <a:pt x="72" y="91"/>
                  </a:lnTo>
                  <a:lnTo>
                    <a:pt x="71" y="107"/>
                  </a:lnTo>
                  <a:lnTo>
                    <a:pt x="70" y="112"/>
                  </a:lnTo>
                  <a:lnTo>
                    <a:pt x="60" y="115"/>
                  </a:lnTo>
                  <a:lnTo>
                    <a:pt x="55" y="122"/>
                  </a:lnTo>
                  <a:lnTo>
                    <a:pt x="45" y="123"/>
                  </a:lnTo>
                  <a:lnTo>
                    <a:pt x="31" y="120"/>
                  </a:lnTo>
                  <a:lnTo>
                    <a:pt x="20" y="110"/>
                  </a:lnTo>
                  <a:lnTo>
                    <a:pt x="20" y="93"/>
                  </a:lnTo>
                  <a:lnTo>
                    <a:pt x="25" y="80"/>
                  </a:lnTo>
                  <a:lnTo>
                    <a:pt x="24" y="67"/>
                  </a:lnTo>
                  <a:lnTo>
                    <a:pt x="11" y="58"/>
                  </a:lnTo>
                  <a:lnTo>
                    <a:pt x="4" y="56"/>
                  </a:lnTo>
                  <a:lnTo>
                    <a:pt x="0" y="52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12" y="32"/>
                  </a:lnTo>
                  <a:lnTo>
                    <a:pt x="13" y="28"/>
                  </a:lnTo>
                  <a:lnTo>
                    <a:pt x="8" y="25"/>
                  </a:lnTo>
                  <a:lnTo>
                    <a:pt x="9" y="17"/>
                  </a:lnTo>
                  <a:lnTo>
                    <a:pt x="19" y="13"/>
                  </a:lnTo>
                  <a:lnTo>
                    <a:pt x="21" y="1"/>
                  </a:lnTo>
                  <a:close/>
                  <a:moveTo>
                    <a:pt x="20" y="0"/>
                  </a:moveTo>
                  <a:lnTo>
                    <a:pt x="20" y="1"/>
                  </a:lnTo>
                  <a:lnTo>
                    <a:pt x="19" y="13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10" y="58"/>
                  </a:lnTo>
                  <a:lnTo>
                    <a:pt x="23" y="68"/>
                  </a:lnTo>
                  <a:lnTo>
                    <a:pt x="24" y="80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44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60" y="116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7" y="84"/>
                  </a:lnTo>
                  <a:lnTo>
                    <a:pt x="56" y="7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5" y="36"/>
                  </a:lnTo>
                  <a:lnTo>
                    <a:pt x="62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51" y="2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34" y="6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Freeform 2058"/>
            <p:cNvSpPr>
              <a:spLocks noEditPoints="1"/>
            </p:cNvSpPr>
            <p:nvPr/>
          </p:nvSpPr>
          <p:spPr bwMode="gray">
            <a:xfrm>
              <a:off x="1897" y="2196"/>
              <a:ext cx="72" cy="124"/>
            </a:xfrm>
            <a:custGeom>
              <a:avLst/>
              <a:gdLst>
                <a:gd name="T0" fmla="*/ 34 w 72"/>
                <a:gd name="T1" fmla="*/ 7 h 124"/>
                <a:gd name="T2" fmla="*/ 51 w 72"/>
                <a:gd name="T3" fmla="*/ 28 h 124"/>
                <a:gd name="T4" fmla="*/ 64 w 72"/>
                <a:gd name="T5" fmla="*/ 37 h 124"/>
                <a:gd name="T6" fmla="*/ 67 w 72"/>
                <a:gd name="T7" fmla="*/ 60 h 124"/>
                <a:gd name="T8" fmla="*/ 57 w 72"/>
                <a:gd name="T9" fmla="*/ 84 h 124"/>
                <a:gd name="T10" fmla="*/ 71 w 72"/>
                <a:gd name="T11" fmla="*/ 107 h 124"/>
                <a:gd name="T12" fmla="*/ 60 w 72"/>
                <a:gd name="T13" fmla="*/ 115 h 124"/>
                <a:gd name="T14" fmla="*/ 45 w 72"/>
                <a:gd name="T15" fmla="*/ 123 h 124"/>
                <a:gd name="T16" fmla="*/ 20 w 72"/>
                <a:gd name="T17" fmla="*/ 110 h 124"/>
                <a:gd name="T18" fmla="*/ 25 w 72"/>
                <a:gd name="T19" fmla="*/ 80 h 124"/>
                <a:gd name="T20" fmla="*/ 11 w 72"/>
                <a:gd name="T21" fmla="*/ 58 h 124"/>
                <a:gd name="T22" fmla="*/ 0 w 72"/>
                <a:gd name="T23" fmla="*/ 52 h 124"/>
                <a:gd name="T24" fmla="*/ 0 w 72"/>
                <a:gd name="T25" fmla="*/ 35 h 124"/>
                <a:gd name="T26" fmla="*/ 13 w 72"/>
                <a:gd name="T27" fmla="*/ 28 h 124"/>
                <a:gd name="T28" fmla="*/ 9 w 72"/>
                <a:gd name="T29" fmla="*/ 17 h 124"/>
                <a:gd name="T30" fmla="*/ 21 w 72"/>
                <a:gd name="T31" fmla="*/ 1 h 124"/>
                <a:gd name="T32" fmla="*/ 20 w 72"/>
                <a:gd name="T33" fmla="*/ 1 h 124"/>
                <a:gd name="T34" fmla="*/ 9 w 72"/>
                <a:gd name="T35" fmla="*/ 17 h 124"/>
                <a:gd name="T36" fmla="*/ 8 w 72"/>
                <a:gd name="T37" fmla="*/ 17 h 124"/>
                <a:gd name="T38" fmla="*/ 7 w 72"/>
                <a:gd name="T39" fmla="*/ 25 h 124"/>
                <a:gd name="T40" fmla="*/ 12 w 72"/>
                <a:gd name="T41" fmla="*/ 28 h 124"/>
                <a:gd name="T42" fmla="*/ 0 w 72"/>
                <a:gd name="T43" fmla="*/ 34 h 124"/>
                <a:gd name="T44" fmla="*/ 0 w 72"/>
                <a:gd name="T45" fmla="*/ 35 h 124"/>
                <a:gd name="T46" fmla="*/ 0 w 72"/>
                <a:gd name="T47" fmla="*/ 52 h 124"/>
                <a:gd name="T48" fmla="*/ 0 w 72"/>
                <a:gd name="T49" fmla="*/ 53 h 124"/>
                <a:gd name="T50" fmla="*/ 4 w 72"/>
                <a:gd name="T51" fmla="*/ 56 h 124"/>
                <a:gd name="T52" fmla="*/ 10 w 72"/>
                <a:gd name="T53" fmla="*/ 58 h 124"/>
                <a:gd name="T54" fmla="*/ 24 w 72"/>
                <a:gd name="T55" fmla="*/ 80 h 124"/>
                <a:gd name="T56" fmla="*/ 20 w 72"/>
                <a:gd name="T57" fmla="*/ 93 h 124"/>
                <a:gd name="T58" fmla="*/ 20 w 72"/>
                <a:gd name="T59" fmla="*/ 110 h 124"/>
                <a:gd name="T60" fmla="*/ 20 w 72"/>
                <a:gd name="T61" fmla="*/ 110 h 124"/>
                <a:gd name="T62" fmla="*/ 31 w 72"/>
                <a:gd name="T63" fmla="*/ 120 h 124"/>
                <a:gd name="T64" fmla="*/ 44 w 72"/>
                <a:gd name="T65" fmla="*/ 124 h 124"/>
                <a:gd name="T66" fmla="*/ 45 w 72"/>
                <a:gd name="T67" fmla="*/ 124 h 124"/>
                <a:gd name="T68" fmla="*/ 55 w 72"/>
                <a:gd name="T69" fmla="*/ 123 h 124"/>
                <a:gd name="T70" fmla="*/ 60 w 72"/>
                <a:gd name="T71" fmla="*/ 116 h 124"/>
                <a:gd name="T72" fmla="*/ 70 w 72"/>
                <a:gd name="T73" fmla="*/ 112 h 124"/>
                <a:gd name="T74" fmla="*/ 72 w 72"/>
                <a:gd name="T75" fmla="*/ 107 h 124"/>
                <a:gd name="T76" fmla="*/ 72 w 72"/>
                <a:gd name="T77" fmla="*/ 107 h 124"/>
                <a:gd name="T78" fmla="*/ 72 w 72"/>
                <a:gd name="T79" fmla="*/ 91 h 124"/>
                <a:gd name="T80" fmla="*/ 57 w 72"/>
                <a:gd name="T81" fmla="*/ 84 h 124"/>
                <a:gd name="T82" fmla="*/ 68 w 72"/>
                <a:gd name="T83" fmla="*/ 61 h 124"/>
                <a:gd name="T84" fmla="*/ 68 w 72"/>
                <a:gd name="T85" fmla="*/ 60 h 124"/>
                <a:gd name="T86" fmla="*/ 69 w 72"/>
                <a:gd name="T87" fmla="*/ 46 h 124"/>
                <a:gd name="T88" fmla="*/ 65 w 72"/>
                <a:gd name="T89" fmla="*/ 36 h 124"/>
                <a:gd name="T90" fmla="*/ 61 w 72"/>
                <a:gd name="T91" fmla="*/ 28 h 124"/>
                <a:gd name="T92" fmla="*/ 51 w 72"/>
                <a:gd name="T93" fmla="*/ 27 h 124"/>
                <a:gd name="T94" fmla="*/ 45 w 72"/>
                <a:gd name="T95" fmla="*/ 14 h 124"/>
                <a:gd name="T96" fmla="*/ 34 w 72"/>
                <a:gd name="T97" fmla="*/ 6 h 124"/>
                <a:gd name="T98" fmla="*/ 20 w 72"/>
                <a:gd name="T9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" h="124">
                  <a:moveTo>
                    <a:pt x="21" y="1"/>
                  </a:moveTo>
                  <a:lnTo>
                    <a:pt x="34" y="7"/>
                  </a:lnTo>
                  <a:lnTo>
                    <a:pt x="45" y="14"/>
                  </a:lnTo>
                  <a:lnTo>
                    <a:pt x="51" y="28"/>
                  </a:lnTo>
                  <a:lnTo>
                    <a:pt x="61" y="28"/>
                  </a:lnTo>
                  <a:lnTo>
                    <a:pt x="64" y="37"/>
                  </a:lnTo>
                  <a:lnTo>
                    <a:pt x="69" y="46"/>
                  </a:lnTo>
                  <a:lnTo>
                    <a:pt x="67" y="60"/>
                  </a:lnTo>
                  <a:lnTo>
                    <a:pt x="56" y="71"/>
                  </a:lnTo>
                  <a:lnTo>
                    <a:pt x="57" y="84"/>
                  </a:lnTo>
                  <a:lnTo>
                    <a:pt x="72" y="91"/>
                  </a:lnTo>
                  <a:lnTo>
                    <a:pt x="71" y="107"/>
                  </a:lnTo>
                  <a:lnTo>
                    <a:pt x="70" y="112"/>
                  </a:lnTo>
                  <a:lnTo>
                    <a:pt x="60" y="115"/>
                  </a:lnTo>
                  <a:lnTo>
                    <a:pt x="55" y="122"/>
                  </a:lnTo>
                  <a:lnTo>
                    <a:pt x="45" y="123"/>
                  </a:lnTo>
                  <a:lnTo>
                    <a:pt x="31" y="120"/>
                  </a:lnTo>
                  <a:lnTo>
                    <a:pt x="20" y="110"/>
                  </a:lnTo>
                  <a:lnTo>
                    <a:pt x="20" y="93"/>
                  </a:lnTo>
                  <a:lnTo>
                    <a:pt x="25" y="80"/>
                  </a:lnTo>
                  <a:lnTo>
                    <a:pt x="24" y="67"/>
                  </a:lnTo>
                  <a:lnTo>
                    <a:pt x="11" y="58"/>
                  </a:lnTo>
                  <a:lnTo>
                    <a:pt x="4" y="56"/>
                  </a:lnTo>
                  <a:lnTo>
                    <a:pt x="0" y="52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12" y="32"/>
                  </a:lnTo>
                  <a:lnTo>
                    <a:pt x="13" y="28"/>
                  </a:lnTo>
                  <a:lnTo>
                    <a:pt x="8" y="25"/>
                  </a:lnTo>
                  <a:lnTo>
                    <a:pt x="9" y="17"/>
                  </a:lnTo>
                  <a:lnTo>
                    <a:pt x="19" y="13"/>
                  </a:lnTo>
                  <a:lnTo>
                    <a:pt x="21" y="1"/>
                  </a:lnTo>
                  <a:moveTo>
                    <a:pt x="20" y="0"/>
                  </a:moveTo>
                  <a:lnTo>
                    <a:pt x="20" y="1"/>
                  </a:lnTo>
                  <a:lnTo>
                    <a:pt x="19" y="13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10" y="58"/>
                  </a:lnTo>
                  <a:lnTo>
                    <a:pt x="23" y="68"/>
                  </a:lnTo>
                  <a:lnTo>
                    <a:pt x="24" y="80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44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60" y="116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7" y="84"/>
                  </a:lnTo>
                  <a:lnTo>
                    <a:pt x="56" y="7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5" y="36"/>
                  </a:lnTo>
                  <a:lnTo>
                    <a:pt x="62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51" y="2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34" y="6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2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2059"/>
            <p:cNvSpPr>
              <a:spLocks/>
            </p:cNvSpPr>
            <p:nvPr/>
          </p:nvSpPr>
          <p:spPr bwMode="gray">
            <a:xfrm>
              <a:off x="1671" y="2252"/>
              <a:ext cx="691" cy="673"/>
            </a:xfrm>
            <a:custGeom>
              <a:avLst/>
              <a:gdLst>
                <a:gd name="T0" fmla="*/ 348 w 691"/>
                <a:gd name="T1" fmla="*/ 646 h 673"/>
                <a:gd name="T2" fmla="*/ 326 w 691"/>
                <a:gd name="T3" fmla="*/ 629 h 673"/>
                <a:gd name="T4" fmla="*/ 289 w 691"/>
                <a:gd name="T5" fmla="*/ 611 h 673"/>
                <a:gd name="T6" fmla="*/ 319 w 691"/>
                <a:gd name="T7" fmla="*/ 580 h 673"/>
                <a:gd name="T8" fmla="*/ 355 w 691"/>
                <a:gd name="T9" fmla="*/ 548 h 673"/>
                <a:gd name="T10" fmla="*/ 340 w 691"/>
                <a:gd name="T11" fmla="*/ 517 h 673"/>
                <a:gd name="T12" fmla="*/ 333 w 691"/>
                <a:gd name="T13" fmla="*/ 492 h 673"/>
                <a:gd name="T14" fmla="*/ 298 w 691"/>
                <a:gd name="T15" fmla="*/ 470 h 673"/>
                <a:gd name="T16" fmla="*/ 283 w 691"/>
                <a:gd name="T17" fmla="*/ 401 h 673"/>
                <a:gd name="T18" fmla="*/ 269 w 691"/>
                <a:gd name="T19" fmla="*/ 373 h 673"/>
                <a:gd name="T20" fmla="*/ 229 w 691"/>
                <a:gd name="T21" fmla="*/ 314 h 673"/>
                <a:gd name="T22" fmla="*/ 163 w 691"/>
                <a:gd name="T23" fmla="*/ 290 h 673"/>
                <a:gd name="T24" fmla="*/ 138 w 691"/>
                <a:gd name="T25" fmla="*/ 249 h 673"/>
                <a:gd name="T26" fmla="*/ 75 w 691"/>
                <a:gd name="T27" fmla="*/ 275 h 673"/>
                <a:gd name="T28" fmla="*/ 54 w 691"/>
                <a:gd name="T29" fmla="*/ 246 h 673"/>
                <a:gd name="T30" fmla="*/ 9 w 691"/>
                <a:gd name="T31" fmla="*/ 229 h 673"/>
                <a:gd name="T32" fmla="*/ 6 w 691"/>
                <a:gd name="T33" fmla="*/ 179 h 673"/>
                <a:gd name="T34" fmla="*/ 68 w 691"/>
                <a:gd name="T35" fmla="*/ 157 h 673"/>
                <a:gd name="T36" fmla="*/ 70 w 691"/>
                <a:gd name="T37" fmla="*/ 98 h 673"/>
                <a:gd name="T38" fmla="*/ 81 w 691"/>
                <a:gd name="T39" fmla="*/ 74 h 673"/>
                <a:gd name="T40" fmla="*/ 98 w 691"/>
                <a:gd name="T41" fmla="*/ 55 h 673"/>
                <a:gd name="T42" fmla="*/ 137 w 691"/>
                <a:gd name="T43" fmla="*/ 75 h 673"/>
                <a:gd name="T44" fmla="*/ 185 w 691"/>
                <a:gd name="T45" fmla="*/ 50 h 673"/>
                <a:gd name="T46" fmla="*/ 170 w 691"/>
                <a:gd name="T47" fmla="*/ 27 h 673"/>
                <a:gd name="T48" fmla="*/ 178 w 691"/>
                <a:gd name="T49" fmla="*/ 14 h 673"/>
                <a:gd name="T50" fmla="*/ 230 w 691"/>
                <a:gd name="T51" fmla="*/ 0 h 673"/>
                <a:gd name="T52" fmla="*/ 251 w 691"/>
                <a:gd name="T53" fmla="*/ 24 h 673"/>
                <a:gd name="T54" fmla="*/ 258 w 691"/>
                <a:gd name="T55" fmla="*/ 63 h 673"/>
                <a:gd name="T56" fmla="*/ 286 w 691"/>
                <a:gd name="T57" fmla="*/ 59 h 673"/>
                <a:gd name="T58" fmla="*/ 313 w 691"/>
                <a:gd name="T59" fmla="*/ 51 h 673"/>
                <a:gd name="T60" fmla="*/ 325 w 691"/>
                <a:gd name="T61" fmla="*/ 48 h 673"/>
                <a:gd name="T62" fmla="*/ 372 w 691"/>
                <a:gd name="T63" fmla="*/ 53 h 673"/>
                <a:gd name="T64" fmla="*/ 393 w 691"/>
                <a:gd name="T65" fmla="*/ 12 h 673"/>
                <a:gd name="T66" fmla="*/ 410 w 691"/>
                <a:gd name="T67" fmla="*/ 45 h 673"/>
                <a:gd name="T68" fmla="*/ 425 w 691"/>
                <a:gd name="T69" fmla="*/ 72 h 673"/>
                <a:gd name="T70" fmla="*/ 417 w 691"/>
                <a:gd name="T71" fmla="*/ 83 h 673"/>
                <a:gd name="T72" fmla="*/ 440 w 691"/>
                <a:gd name="T73" fmla="*/ 90 h 673"/>
                <a:gd name="T74" fmla="*/ 429 w 691"/>
                <a:gd name="T75" fmla="*/ 112 h 673"/>
                <a:gd name="T76" fmla="*/ 453 w 691"/>
                <a:gd name="T77" fmla="*/ 104 h 673"/>
                <a:gd name="T78" fmla="*/ 494 w 691"/>
                <a:gd name="T79" fmla="*/ 107 h 673"/>
                <a:gd name="T80" fmla="*/ 512 w 691"/>
                <a:gd name="T81" fmla="*/ 129 h 673"/>
                <a:gd name="T82" fmla="*/ 537 w 691"/>
                <a:gd name="T83" fmla="*/ 126 h 673"/>
                <a:gd name="T84" fmla="*/ 603 w 691"/>
                <a:gd name="T85" fmla="*/ 140 h 673"/>
                <a:gd name="T86" fmla="*/ 687 w 691"/>
                <a:gd name="T87" fmla="*/ 173 h 673"/>
                <a:gd name="T88" fmla="*/ 681 w 691"/>
                <a:gd name="T89" fmla="*/ 243 h 673"/>
                <a:gd name="T90" fmla="*/ 658 w 691"/>
                <a:gd name="T91" fmla="*/ 266 h 673"/>
                <a:gd name="T92" fmla="*/ 641 w 691"/>
                <a:gd name="T93" fmla="*/ 294 h 673"/>
                <a:gd name="T94" fmla="*/ 616 w 691"/>
                <a:gd name="T95" fmla="*/ 334 h 673"/>
                <a:gd name="T96" fmla="*/ 620 w 691"/>
                <a:gd name="T97" fmla="*/ 380 h 673"/>
                <a:gd name="T98" fmla="*/ 601 w 691"/>
                <a:gd name="T99" fmla="*/ 417 h 673"/>
                <a:gd name="T100" fmla="*/ 585 w 691"/>
                <a:gd name="T101" fmla="*/ 446 h 673"/>
                <a:gd name="T102" fmla="*/ 568 w 691"/>
                <a:gd name="T103" fmla="*/ 477 h 673"/>
                <a:gd name="T104" fmla="*/ 540 w 691"/>
                <a:gd name="T105" fmla="*/ 482 h 673"/>
                <a:gd name="T106" fmla="*/ 509 w 691"/>
                <a:gd name="T107" fmla="*/ 493 h 673"/>
                <a:gd name="T108" fmla="*/ 474 w 691"/>
                <a:gd name="T109" fmla="*/ 505 h 673"/>
                <a:gd name="T110" fmla="*/ 460 w 691"/>
                <a:gd name="T111" fmla="*/ 520 h 673"/>
                <a:gd name="T112" fmla="*/ 451 w 691"/>
                <a:gd name="T113" fmla="*/ 555 h 673"/>
                <a:gd name="T114" fmla="*/ 426 w 691"/>
                <a:gd name="T115" fmla="*/ 591 h 673"/>
                <a:gd name="T116" fmla="*/ 404 w 691"/>
                <a:gd name="T117" fmla="*/ 635 h 673"/>
                <a:gd name="T118" fmla="*/ 401 w 691"/>
                <a:gd name="T119" fmla="*/ 632 h 673"/>
                <a:gd name="T120" fmla="*/ 406 w 691"/>
                <a:gd name="T121" fmla="*/ 611 h 673"/>
                <a:gd name="T122" fmla="*/ 381 w 691"/>
                <a:gd name="T123" fmla="*/ 643 h 673"/>
                <a:gd name="T124" fmla="*/ 368 w 691"/>
                <a:gd name="T125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1" h="673">
                  <a:moveTo>
                    <a:pt x="366" y="664"/>
                  </a:moveTo>
                  <a:lnTo>
                    <a:pt x="354" y="655"/>
                  </a:lnTo>
                  <a:lnTo>
                    <a:pt x="348" y="646"/>
                  </a:lnTo>
                  <a:lnTo>
                    <a:pt x="336" y="641"/>
                  </a:lnTo>
                  <a:lnTo>
                    <a:pt x="333" y="632"/>
                  </a:lnTo>
                  <a:lnTo>
                    <a:pt x="326" y="629"/>
                  </a:lnTo>
                  <a:lnTo>
                    <a:pt x="303" y="626"/>
                  </a:lnTo>
                  <a:lnTo>
                    <a:pt x="298" y="616"/>
                  </a:lnTo>
                  <a:lnTo>
                    <a:pt x="289" y="611"/>
                  </a:lnTo>
                  <a:lnTo>
                    <a:pt x="301" y="599"/>
                  </a:lnTo>
                  <a:lnTo>
                    <a:pt x="303" y="594"/>
                  </a:lnTo>
                  <a:lnTo>
                    <a:pt x="319" y="580"/>
                  </a:lnTo>
                  <a:lnTo>
                    <a:pt x="330" y="570"/>
                  </a:lnTo>
                  <a:lnTo>
                    <a:pt x="352" y="553"/>
                  </a:lnTo>
                  <a:lnTo>
                    <a:pt x="355" y="548"/>
                  </a:lnTo>
                  <a:lnTo>
                    <a:pt x="346" y="529"/>
                  </a:lnTo>
                  <a:lnTo>
                    <a:pt x="338" y="528"/>
                  </a:lnTo>
                  <a:lnTo>
                    <a:pt x="340" y="517"/>
                  </a:lnTo>
                  <a:lnTo>
                    <a:pt x="344" y="510"/>
                  </a:lnTo>
                  <a:lnTo>
                    <a:pt x="343" y="496"/>
                  </a:lnTo>
                  <a:lnTo>
                    <a:pt x="333" y="492"/>
                  </a:lnTo>
                  <a:lnTo>
                    <a:pt x="322" y="496"/>
                  </a:lnTo>
                  <a:lnTo>
                    <a:pt x="321" y="479"/>
                  </a:lnTo>
                  <a:lnTo>
                    <a:pt x="298" y="470"/>
                  </a:lnTo>
                  <a:lnTo>
                    <a:pt x="284" y="464"/>
                  </a:lnTo>
                  <a:lnTo>
                    <a:pt x="282" y="423"/>
                  </a:lnTo>
                  <a:lnTo>
                    <a:pt x="283" y="401"/>
                  </a:lnTo>
                  <a:lnTo>
                    <a:pt x="275" y="391"/>
                  </a:lnTo>
                  <a:lnTo>
                    <a:pt x="277" y="378"/>
                  </a:lnTo>
                  <a:lnTo>
                    <a:pt x="269" y="373"/>
                  </a:lnTo>
                  <a:lnTo>
                    <a:pt x="268" y="360"/>
                  </a:lnTo>
                  <a:lnTo>
                    <a:pt x="230" y="355"/>
                  </a:lnTo>
                  <a:lnTo>
                    <a:pt x="229" y="314"/>
                  </a:lnTo>
                  <a:lnTo>
                    <a:pt x="211" y="312"/>
                  </a:lnTo>
                  <a:lnTo>
                    <a:pt x="175" y="291"/>
                  </a:lnTo>
                  <a:lnTo>
                    <a:pt x="163" y="290"/>
                  </a:lnTo>
                  <a:lnTo>
                    <a:pt x="153" y="285"/>
                  </a:lnTo>
                  <a:lnTo>
                    <a:pt x="152" y="257"/>
                  </a:lnTo>
                  <a:lnTo>
                    <a:pt x="138" y="249"/>
                  </a:lnTo>
                  <a:lnTo>
                    <a:pt x="118" y="254"/>
                  </a:lnTo>
                  <a:lnTo>
                    <a:pt x="109" y="270"/>
                  </a:lnTo>
                  <a:lnTo>
                    <a:pt x="75" y="275"/>
                  </a:lnTo>
                  <a:lnTo>
                    <a:pt x="60" y="270"/>
                  </a:lnTo>
                  <a:lnTo>
                    <a:pt x="58" y="250"/>
                  </a:lnTo>
                  <a:lnTo>
                    <a:pt x="54" y="246"/>
                  </a:lnTo>
                  <a:lnTo>
                    <a:pt x="22" y="249"/>
                  </a:lnTo>
                  <a:lnTo>
                    <a:pt x="11" y="238"/>
                  </a:lnTo>
                  <a:lnTo>
                    <a:pt x="9" y="229"/>
                  </a:lnTo>
                  <a:lnTo>
                    <a:pt x="0" y="208"/>
                  </a:lnTo>
                  <a:lnTo>
                    <a:pt x="9" y="194"/>
                  </a:lnTo>
                  <a:lnTo>
                    <a:pt x="6" y="179"/>
                  </a:lnTo>
                  <a:lnTo>
                    <a:pt x="33" y="165"/>
                  </a:lnTo>
                  <a:lnTo>
                    <a:pt x="56" y="159"/>
                  </a:lnTo>
                  <a:lnTo>
                    <a:pt x="68" y="157"/>
                  </a:lnTo>
                  <a:lnTo>
                    <a:pt x="69" y="147"/>
                  </a:lnTo>
                  <a:lnTo>
                    <a:pt x="77" y="104"/>
                  </a:lnTo>
                  <a:lnTo>
                    <a:pt x="70" y="98"/>
                  </a:lnTo>
                  <a:lnTo>
                    <a:pt x="68" y="80"/>
                  </a:lnTo>
                  <a:lnTo>
                    <a:pt x="75" y="81"/>
                  </a:lnTo>
                  <a:lnTo>
                    <a:pt x="81" y="74"/>
                  </a:lnTo>
                  <a:lnTo>
                    <a:pt x="68" y="64"/>
                  </a:lnTo>
                  <a:lnTo>
                    <a:pt x="69" y="58"/>
                  </a:lnTo>
                  <a:lnTo>
                    <a:pt x="98" y="55"/>
                  </a:lnTo>
                  <a:lnTo>
                    <a:pt x="109" y="64"/>
                  </a:lnTo>
                  <a:lnTo>
                    <a:pt x="120" y="68"/>
                  </a:lnTo>
                  <a:lnTo>
                    <a:pt x="137" y="75"/>
                  </a:lnTo>
                  <a:lnTo>
                    <a:pt x="150" y="71"/>
                  </a:lnTo>
                  <a:lnTo>
                    <a:pt x="184" y="56"/>
                  </a:lnTo>
                  <a:lnTo>
                    <a:pt x="185" y="50"/>
                  </a:lnTo>
                  <a:lnTo>
                    <a:pt x="182" y="46"/>
                  </a:lnTo>
                  <a:lnTo>
                    <a:pt x="169" y="47"/>
                  </a:lnTo>
                  <a:lnTo>
                    <a:pt x="170" y="27"/>
                  </a:lnTo>
                  <a:lnTo>
                    <a:pt x="164" y="24"/>
                  </a:lnTo>
                  <a:lnTo>
                    <a:pt x="166" y="15"/>
                  </a:lnTo>
                  <a:lnTo>
                    <a:pt x="178" y="14"/>
                  </a:lnTo>
                  <a:lnTo>
                    <a:pt x="198" y="24"/>
                  </a:lnTo>
                  <a:lnTo>
                    <a:pt x="225" y="16"/>
                  </a:lnTo>
                  <a:lnTo>
                    <a:pt x="230" y="0"/>
                  </a:lnTo>
                  <a:lnTo>
                    <a:pt x="237" y="2"/>
                  </a:lnTo>
                  <a:lnTo>
                    <a:pt x="250" y="11"/>
                  </a:lnTo>
                  <a:lnTo>
                    <a:pt x="251" y="24"/>
                  </a:lnTo>
                  <a:lnTo>
                    <a:pt x="246" y="37"/>
                  </a:lnTo>
                  <a:lnTo>
                    <a:pt x="246" y="54"/>
                  </a:lnTo>
                  <a:lnTo>
                    <a:pt x="258" y="63"/>
                  </a:lnTo>
                  <a:lnTo>
                    <a:pt x="271" y="67"/>
                  </a:lnTo>
                  <a:lnTo>
                    <a:pt x="281" y="66"/>
                  </a:lnTo>
                  <a:lnTo>
                    <a:pt x="286" y="59"/>
                  </a:lnTo>
                  <a:lnTo>
                    <a:pt x="296" y="56"/>
                  </a:lnTo>
                  <a:lnTo>
                    <a:pt x="297" y="51"/>
                  </a:lnTo>
                  <a:lnTo>
                    <a:pt x="313" y="51"/>
                  </a:lnTo>
                  <a:lnTo>
                    <a:pt x="317" y="45"/>
                  </a:lnTo>
                  <a:lnTo>
                    <a:pt x="322" y="46"/>
                  </a:lnTo>
                  <a:lnTo>
                    <a:pt x="325" y="48"/>
                  </a:lnTo>
                  <a:lnTo>
                    <a:pt x="342" y="47"/>
                  </a:lnTo>
                  <a:lnTo>
                    <a:pt x="351" y="50"/>
                  </a:lnTo>
                  <a:lnTo>
                    <a:pt x="372" y="53"/>
                  </a:lnTo>
                  <a:lnTo>
                    <a:pt x="381" y="43"/>
                  </a:lnTo>
                  <a:lnTo>
                    <a:pt x="389" y="26"/>
                  </a:lnTo>
                  <a:lnTo>
                    <a:pt x="393" y="12"/>
                  </a:lnTo>
                  <a:lnTo>
                    <a:pt x="398" y="15"/>
                  </a:lnTo>
                  <a:lnTo>
                    <a:pt x="404" y="28"/>
                  </a:lnTo>
                  <a:lnTo>
                    <a:pt x="410" y="45"/>
                  </a:lnTo>
                  <a:lnTo>
                    <a:pt x="419" y="52"/>
                  </a:lnTo>
                  <a:lnTo>
                    <a:pt x="428" y="59"/>
                  </a:lnTo>
                  <a:lnTo>
                    <a:pt x="425" y="72"/>
                  </a:lnTo>
                  <a:lnTo>
                    <a:pt x="417" y="75"/>
                  </a:lnTo>
                  <a:lnTo>
                    <a:pt x="411" y="80"/>
                  </a:lnTo>
                  <a:lnTo>
                    <a:pt x="417" y="83"/>
                  </a:lnTo>
                  <a:lnTo>
                    <a:pt x="428" y="83"/>
                  </a:lnTo>
                  <a:lnTo>
                    <a:pt x="434" y="89"/>
                  </a:lnTo>
                  <a:lnTo>
                    <a:pt x="440" y="90"/>
                  </a:lnTo>
                  <a:lnTo>
                    <a:pt x="451" y="93"/>
                  </a:lnTo>
                  <a:lnTo>
                    <a:pt x="444" y="105"/>
                  </a:lnTo>
                  <a:lnTo>
                    <a:pt x="429" y="112"/>
                  </a:lnTo>
                  <a:lnTo>
                    <a:pt x="429" y="117"/>
                  </a:lnTo>
                  <a:lnTo>
                    <a:pt x="437" y="117"/>
                  </a:lnTo>
                  <a:lnTo>
                    <a:pt x="453" y="104"/>
                  </a:lnTo>
                  <a:lnTo>
                    <a:pt x="458" y="97"/>
                  </a:lnTo>
                  <a:lnTo>
                    <a:pt x="475" y="98"/>
                  </a:lnTo>
                  <a:lnTo>
                    <a:pt x="494" y="107"/>
                  </a:lnTo>
                  <a:lnTo>
                    <a:pt x="511" y="107"/>
                  </a:lnTo>
                  <a:lnTo>
                    <a:pt x="521" y="117"/>
                  </a:lnTo>
                  <a:lnTo>
                    <a:pt x="512" y="129"/>
                  </a:lnTo>
                  <a:lnTo>
                    <a:pt x="518" y="135"/>
                  </a:lnTo>
                  <a:lnTo>
                    <a:pt x="527" y="127"/>
                  </a:lnTo>
                  <a:lnTo>
                    <a:pt x="537" y="126"/>
                  </a:lnTo>
                  <a:lnTo>
                    <a:pt x="568" y="132"/>
                  </a:lnTo>
                  <a:lnTo>
                    <a:pt x="587" y="131"/>
                  </a:lnTo>
                  <a:lnTo>
                    <a:pt x="603" y="140"/>
                  </a:lnTo>
                  <a:lnTo>
                    <a:pt x="621" y="145"/>
                  </a:lnTo>
                  <a:lnTo>
                    <a:pt x="648" y="164"/>
                  </a:lnTo>
                  <a:lnTo>
                    <a:pt x="687" y="173"/>
                  </a:lnTo>
                  <a:lnTo>
                    <a:pt x="691" y="187"/>
                  </a:lnTo>
                  <a:lnTo>
                    <a:pt x="691" y="231"/>
                  </a:lnTo>
                  <a:lnTo>
                    <a:pt x="681" y="243"/>
                  </a:lnTo>
                  <a:lnTo>
                    <a:pt x="676" y="253"/>
                  </a:lnTo>
                  <a:lnTo>
                    <a:pt x="672" y="260"/>
                  </a:lnTo>
                  <a:lnTo>
                    <a:pt x="658" y="266"/>
                  </a:lnTo>
                  <a:lnTo>
                    <a:pt x="653" y="268"/>
                  </a:lnTo>
                  <a:lnTo>
                    <a:pt x="648" y="282"/>
                  </a:lnTo>
                  <a:lnTo>
                    <a:pt x="641" y="294"/>
                  </a:lnTo>
                  <a:lnTo>
                    <a:pt x="622" y="304"/>
                  </a:lnTo>
                  <a:lnTo>
                    <a:pt x="620" y="308"/>
                  </a:lnTo>
                  <a:lnTo>
                    <a:pt x="616" y="334"/>
                  </a:lnTo>
                  <a:lnTo>
                    <a:pt x="622" y="348"/>
                  </a:lnTo>
                  <a:lnTo>
                    <a:pt x="616" y="362"/>
                  </a:lnTo>
                  <a:lnTo>
                    <a:pt x="620" y="380"/>
                  </a:lnTo>
                  <a:lnTo>
                    <a:pt x="607" y="387"/>
                  </a:lnTo>
                  <a:lnTo>
                    <a:pt x="603" y="406"/>
                  </a:lnTo>
                  <a:lnTo>
                    <a:pt x="601" y="417"/>
                  </a:lnTo>
                  <a:lnTo>
                    <a:pt x="596" y="422"/>
                  </a:lnTo>
                  <a:lnTo>
                    <a:pt x="594" y="432"/>
                  </a:lnTo>
                  <a:lnTo>
                    <a:pt x="585" y="446"/>
                  </a:lnTo>
                  <a:lnTo>
                    <a:pt x="583" y="466"/>
                  </a:lnTo>
                  <a:lnTo>
                    <a:pt x="570" y="469"/>
                  </a:lnTo>
                  <a:lnTo>
                    <a:pt x="568" y="477"/>
                  </a:lnTo>
                  <a:lnTo>
                    <a:pt x="556" y="481"/>
                  </a:lnTo>
                  <a:lnTo>
                    <a:pt x="548" y="479"/>
                  </a:lnTo>
                  <a:lnTo>
                    <a:pt x="540" y="482"/>
                  </a:lnTo>
                  <a:lnTo>
                    <a:pt x="528" y="484"/>
                  </a:lnTo>
                  <a:lnTo>
                    <a:pt x="517" y="484"/>
                  </a:lnTo>
                  <a:lnTo>
                    <a:pt x="509" y="493"/>
                  </a:lnTo>
                  <a:lnTo>
                    <a:pt x="501" y="496"/>
                  </a:lnTo>
                  <a:lnTo>
                    <a:pt x="489" y="495"/>
                  </a:lnTo>
                  <a:lnTo>
                    <a:pt x="474" y="505"/>
                  </a:lnTo>
                  <a:lnTo>
                    <a:pt x="474" y="511"/>
                  </a:lnTo>
                  <a:lnTo>
                    <a:pt x="468" y="512"/>
                  </a:lnTo>
                  <a:lnTo>
                    <a:pt x="460" y="520"/>
                  </a:lnTo>
                  <a:lnTo>
                    <a:pt x="451" y="524"/>
                  </a:lnTo>
                  <a:lnTo>
                    <a:pt x="448" y="545"/>
                  </a:lnTo>
                  <a:lnTo>
                    <a:pt x="451" y="555"/>
                  </a:lnTo>
                  <a:lnTo>
                    <a:pt x="448" y="573"/>
                  </a:lnTo>
                  <a:lnTo>
                    <a:pt x="435" y="589"/>
                  </a:lnTo>
                  <a:lnTo>
                    <a:pt x="426" y="591"/>
                  </a:lnTo>
                  <a:lnTo>
                    <a:pt x="422" y="600"/>
                  </a:lnTo>
                  <a:lnTo>
                    <a:pt x="418" y="611"/>
                  </a:lnTo>
                  <a:lnTo>
                    <a:pt x="404" y="635"/>
                  </a:lnTo>
                  <a:lnTo>
                    <a:pt x="393" y="647"/>
                  </a:lnTo>
                  <a:lnTo>
                    <a:pt x="391" y="642"/>
                  </a:lnTo>
                  <a:lnTo>
                    <a:pt x="401" y="632"/>
                  </a:lnTo>
                  <a:lnTo>
                    <a:pt x="403" y="625"/>
                  </a:lnTo>
                  <a:lnTo>
                    <a:pt x="410" y="614"/>
                  </a:lnTo>
                  <a:lnTo>
                    <a:pt x="406" y="611"/>
                  </a:lnTo>
                  <a:lnTo>
                    <a:pt x="393" y="624"/>
                  </a:lnTo>
                  <a:lnTo>
                    <a:pt x="389" y="632"/>
                  </a:lnTo>
                  <a:lnTo>
                    <a:pt x="381" y="643"/>
                  </a:lnTo>
                  <a:lnTo>
                    <a:pt x="386" y="650"/>
                  </a:lnTo>
                  <a:lnTo>
                    <a:pt x="386" y="655"/>
                  </a:lnTo>
                  <a:lnTo>
                    <a:pt x="368" y="673"/>
                  </a:lnTo>
                  <a:lnTo>
                    <a:pt x="366" y="6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2060"/>
            <p:cNvSpPr>
              <a:spLocks noEditPoints="1"/>
            </p:cNvSpPr>
            <p:nvPr/>
          </p:nvSpPr>
          <p:spPr bwMode="gray">
            <a:xfrm>
              <a:off x="1670" y="2251"/>
              <a:ext cx="693" cy="675"/>
            </a:xfrm>
            <a:custGeom>
              <a:avLst/>
              <a:gdLst>
                <a:gd name="T0" fmla="*/ 282 w 693"/>
                <a:gd name="T1" fmla="*/ 67 h 675"/>
                <a:gd name="T2" fmla="*/ 352 w 693"/>
                <a:gd name="T3" fmla="*/ 51 h 675"/>
                <a:gd name="T4" fmla="*/ 429 w 693"/>
                <a:gd name="T5" fmla="*/ 60 h 675"/>
                <a:gd name="T6" fmla="*/ 445 w 693"/>
                <a:gd name="T7" fmla="*/ 106 h 675"/>
                <a:gd name="T8" fmla="*/ 521 w 693"/>
                <a:gd name="T9" fmla="*/ 118 h 675"/>
                <a:gd name="T10" fmla="*/ 649 w 693"/>
                <a:gd name="T11" fmla="*/ 165 h 675"/>
                <a:gd name="T12" fmla="*/ 649 w 693"/>
                <a:gd name="T13" fmla="*/ 283 h 675"/>
                <a:gd name="T14" fmla="*/ 604 w 693"/>
                <a:gd name="T15" fmla="*/ 407 h 675"/>
                <a:gd name="T16" fmla="*/ 549 w 693"/>
                <a:gd name="T17" fmla="*/ 479 h 675"/>
                <a:gd name="T18" fmla="*/ 469 w 693"/>
                <a:gd name="T19" fmla="*/ 513 h 675"/>
                <a:gd name="T20" fmla="*/ 419 w 693"/>
                <a:gd name="T21" fmla="*/ 612 h 675"/>
                <a:gd name="T22" fmla="*/ 389 w 693"/>
                <a:gd name="T23" fmla="*/ 633 h 675"/>
                <a:gd name="T24" fmla="*/ 334 w 693"/>
                <a:gd name="T25" fmla="*/ 632 h 675"/>
                <a:gd name="T26" fmla="*/ 353 w 693"/>
                <a:gd name="T27" fmla="*/ 554 h 675"/>
                <a:gd name="T28" fmla="*/ 322 w 693"/>
                <a:gd name="T29" fmla="*/ 480 h 675"/>
                <a:gd name="T30" fmla="*/ 231 w 693"/>
                <a:gd name="T31" fmla="*/ 356 h 675"/>
                <a:gd name="T32" fmla="*/ 109 w 693"/>
                <a:gd name="T33" fmla="*/ 271 h 675"/>
                <a:gd name="T34" fmla="*/ 10 w 693"/>
                <a:gd name="T35" fmla="*/ 195 h 675"/>
                <a:gd name="T36" fmla="*/ 76 w 693"/>
                <a:gd name="T37" fmla="*/ 82 h 675"/>
                <a:gd name="T38" fmla="*/ 185 w 693"/>
                <a:gd name="T39" fmla="*/ 58 h 675"/>
                <a:gd name="T40" fmla="*/ 226 w 693"/>
                <a:gd name="T41" fmla="*/ 17 h 675"/>
                <a:gd name="T42" fmla="*/ 167 w 693"/>
                <a:gd name="T43" fmla="*/ 16 h 675"/>
                <a:gd name="T44" fmla="*/ 171 w 693"/>
                <a:gd name="T45" fmla="*/ 48 h 675"/>
                <a:gd name="T46" fmla="*/ 99 w 693"/>
                <a:gd name="T47" fmla="*/ 55 h 675"/>
                <a:gd name="T48" fmla="*/ 76 w 693"/>
                <a:gd name="T49" fmla="*/ 82 h 675"/>
                <a:gd name="T50" fmla="*/ 69 w 693"/>
                <a:gd name="T51" fmla="*/ 158 h 675"/>
                <a:gd name="T52" fmla="*/ 1 w 693"/>
                <a:gd name="T53" fmla="*/ 209 h 675"/>
                <a:gd name="T54" fmla="*/ 23 w 693"/>
                <a:gd name="T55" fmla="*/ 250 h 675"/>
                <a:gd name="T56" fmla="*/ 109 w 693"/>
                <a:gd name="T57" fmla="*/ 271 h 675"/>
                <a:gd name="T58" fmla="*/ 164 w 693"/>
                <a:gd name="T59" fmla="*/ 291 h 675"/>
                <a:gd name="T60" fmla="*/ 231 w 693"/>
                <a:gd name="T61" fmla="*/ 356 h 675"/>
                <a:gd name="T62" fmla="*/ 276 w 693"/>
                <a:gd name="T63" fmla="*/ 392 h 675"/>
                <a:gd name="T64" fmla="*/ 323 w 693"/>
                <a:gd name="T65" fmla="*/ 497 h 675"/>
                <a:gd name="T66" fmla="*/ 339 w 693"/>
                <a:gd name="T67" fmla="*/ 529 h 675"/>
                <a:gd name="T68" fmla="*/ 304 w 693"/>
                <a:gd name="T69" fmla="*/ 595 h 675"/>
                <a:gd name="T70" fmla="*/ 327 w 693"/>
                <a:gd name="T71" fmla="*/ 630 h 675"/>
                <a:gd name="T72" fmla="*/ 366 w 693"/>
                <a:gd name="T73" fmla="*/ 665 h 675"/>
                <a:gd name="T74" fmla="*/ 387 w 693"/>
                <a:gd name="T75" fmla="*/ 651 h 675"/>
                <a:gd name="T76" fmla="*/ 404 w 693"/>
                <a:gd name="T77" fmla="*/ 626 h 675"/>
                <a:gd name="T78" fmla="*/ 406 w 693"/>
                <a:gd name="T79" fmla="*/ 636 h 675"/>
                <a:gd name="T80" fmla="*/ 436 w 693"/>
                <a:gd name="T81" fmla="*/ 590 h 675"/>
                <a:gd name="T82" fmla="*/ 452 w 693"/>
                <a:gd name="T83" fmla="*/ 526 h 675"/>
                <a:gd name="T84" fmla="*/ 490 w 693"/>
                <a:gd name="T85" fmla="*/ 496 h 675"/>
                <a:gd name="T86" fmla="*/ 541 w 693"/>
                <a:gd name="T87" fmla="*/ 484 h 675"/>
                <a:gd name="T88" fmla="*/ 569 w 693"/>
                <a:gd name="T89" fmla="*/ 478 h 675"/>
                <a:gd name="T90" fmla="*/ 597 w 693"/>
                <a:gd name="T91" fmla="*/ 423 h 675"/>
                <a:gd name="T92" fmla="*/ 617 w 693"/>
                <a:gd name="T93" fmla="*/ 363 h 675"/>
                <a:gd name="T94" fmla="*/ 643 w 693"/>
                <a:gd name="T95" fmla="*/ 295 h 675"/>
                <a:gd name="T96" fmla="*/ 677 w 693"/>
                <a:gd name="T97" fmla="*/ 254 h 675"/>
                <a:gd name="T98" fmla="*/ 688 w 693"/>
                <a:gd name="T99" fmla="*/ 174 h 675"/>
                <a:gd name="T100" fmla="*/ 588 w 693"/>
                <a:gd name="T101" fmla="*/ 131 h 675"/>
                <a:gd name="T102" fmla="*/ 514 w 693"/>
                <a:gd name="T103" fmla="*/ 130 h 675"/>
                <a:gd name="T104" fmla="*/ 476 w 693"/>
                <a:gd name="T105" fmla="*/ 99 h 675"/>
                <a:gd name="T106" fmla="*/ 445 w 693"/>
                <a:gd name="T107" fmla="*/ 106 h 675"/>
                <a:gd name="T108" fmla="*/ 435 w 693"/>
                <a:gd name="T109" fmla="*/ 89 h 675"/>
                <a:gd name="T110" fmla="*/ 426 w 693"/>
                <a:gd name="T111" fmla="*/ 73 h 675"/>
                <a:gd name="T112" fmla="*/ 399 w 693"/>
                <a:gd name="T113" fmla="*/ 16 h 675"/>
                <a:gd name="T114" fmla="*/ 343 w 693"/>
                <a:gd name="T115" fmla="*/ 48 h 675"/>
                <a:gd name="T116" fmla="*/ 314 w 693"/>
                <a:gd name="T117" fmla="*/ 52 h 675"/>
                <a:gd name="T118" fmla="*/ 272 w 693"/>
                <a:gd name="T119" fmla="*/ 68 h 675"/>
                <a:gd name="T120" fmla="*/ 251 w 693"/>
                <a:gd name="T121" fmla="*/ 12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3" h="675">
                  <a:moveTo>
                    <a:pt x="231" y="1"/>
                  </a:moveTo>
                  <a:lnTo>
                    <a:pt x="238" y="3"/>
                  </a:lnTo>
                  <a:lnTo>
                    <a:pt x="251" y="12"/>
                  </a:lnTo>
                  <a:lnTo>
                    <a:pt x="252" y="25"/>
                  </a:lnTo>
                  <a:lnTo>
                    <a:pt x="247" y="38"/>
                  </a:lnTo>
                  <a:lnTo>
                    <a:pt x="247" y="55"/>
                  </a:lnTo>
                  <a:lnTo>
                    <a:pt x="258" y="65"/>
                  </a:lnTo>
                  <a:lnTo>
                    <a:pt x="272" y="68"/>
                  </a:lnTo>
                  <a:lnTo>
                    <a:pt x="282" y="67"/>
                  </a:lnTo>
                  <a:lnTo>
                    <a:pt x="287" y="60"/>
                  </a:lnTo>
                  <a:lnTo>
                    <a:pt x="297" y="57"/>
                  </a:lnTo>
                  <a:lnTo>
                    <a:pt x="298" y="52"/>
                  </a:lnTo>
                  <a:lnTo>
                    <a:pt x="314" y="52"/>
                  </a:lnTo>
                  <a:lnTo>
                    <a:pt x="318" y="46"/>
                  </a:lnTo>
                  <a:lnTo>
                    <a:pt x="322" y="47"/>
                  </a:lnTo>
                  <a:lnTo>
                    <a:pt x="326" y="50"/>
                  </a:lnTo>
                  <a:lnTo>
                    <a:pt x="343" y="49"/>
                  </a:lnTo>
                  <a:lnTo>
                    <a:pt x="352" y="51"/>
                  </a:lnTo>
                  <a:lnTo>
                    <a:pt x="373" y="54"/>
                  </a:lnTo>
                  <a:lnTo>
                    <a:pt x="382" y="44"/>
                  </a:lnTo>
                  <a:lnTo>
                    <a:pt x="390" y="28"/>
                  </a:lnTo>
                  <a:lnTo>
                    <a:pt x="394" y="14"/>
                  </a:lnTo>
                  <a:lnTo>
                    <a:pt x="398" y="17"/>
                  </a:lnTo>
                  <a:lnTo>
                    <a:pt x="405" y="29"/>
                  </a:lnTo>
                  <a:lnTo>
                    <a:pt x="411" y="46"/>
                  </a:lnTo>
                  <a:lnTo>
                    <a:pt x="420" y="53"/>
                  </a:lnTo>
                  <a:lnTo>
                    <a:pt x="429" y="60"/>
                  </a:lnTo>
                  <a:lnTo>
                    <a:pt x="426" y="73"/>
                  </a:lnTo>
                  <a:lnTo>
                    <a:pt x="418" y="76"/>
                  </a:lnTo>
                  <a:lnTo>
                    <a:pt x="412" y="81"/>
                  </a:lnTo>
                  <a:lnTo>
                    <a:pt x="418" y="85"/>
                  </a:lnTo>
                  <a:lnTo>
                    <a:pt x="429" y="84"/>
                  </a:lnTo>
                  <a:lnTo>
                    <a:pt x="435" y="90"/>
                  </a:lnTo>
                  <a:lnTo>
                    <a:pt x="441" y="91"/>
                  </a:lnTo>
                  <a:lnTo>
                    <a:pt x="451" y="94"/>
                  </a:lnTo>
                  <a:lnTo>
                    <a:pt x="445" y="106"/>
                  </a:lnTo>
                  <a:lnTo>
                    <a:pt x="430" y="113"/>
                  </a:lnTo>
                  <a:lnTo>
                    <a:pt x="430" y="118"/>
                  </a:lnTo>
                  <a:lnTo>
                    <a:pt x="438" y="118"/>
                  </a:lnTo>
                  <a:lnTo>
                    <a:pt x="454" y="105"/>
                  </a:lnTo>
                  <a:lnTo>
                    <a:pt x="459" y="98"/>
                  </a:lnTo>
                  <a:lnTo>
                    <a:pt x="476" y="99"/>
                  </a:lnTo>
                  <a:lnTo>
                    <a:pt x="495" y="108"/>
                  </a:lnTo>
                  <a:lnTo>
                    <a:pt x="512" y="108"/>
                  </a:lnTo>
                  <a:lnTo>
                    <a:pt x="521" y="118"/>
                  </a:lnTo>
                  <a:lnTo>
                    <a:pt x="513" y="130"/>
                  </a:lnTo>
                  <a:lnTo>
                    <a:pt x="519" y="136"/>
                  </a:lnTo>
                  <a:lnTo>
                    <a:pt x="528" y="128"/>
                  </a:lnTo>
                  <a:lnTo>
                    <a:pt x="538" y="128"/>
                  </a:lnTo>
                  <a:lnTo>
                    <a:pt x="569" y="134"/>
                  </a:lnTo>
                  <a:lnTo>
                    <a:pt x="588" y="132"/>
                  </a:lnTo>
                  <a:lnTo>
                    <a:pt x="604" y="142"/>
                  </a:lnTo>
                  <a:lnTo>
                    <a:pt x="622" y="146"/>
                  </a:lnTo>
                  <a:lnTo>
                    <a:pt x="649" y="165"/>
                  </a:lnTo>
                  <a:lnTo>
                    <a:pt x="687" y="174"/>
                  </a:lnTo>
                  <a:lnTo>
                    <a:pt x="692" y="188"/>
                  </a:lnTo>
                  <a:lnTo>
                    <a:pt x="692" y="232"/>
                  </a:lnTo>
                  <a:lnTo>
                    <a:pt x="682" y="244"/>
                  </a:lnTo>
                  <a:lnTo>
                    <a:pt x="677" y="254"/>
                  </a:lnTo>
                  <a:lnTo>
                    <a:pt x="672" y="261"/>
                  </a:lnTo>
                  <a:lnTo>
                    <a:pt x="659" y="266"/>
                  </a:lnTo>
                  <a:lnTo>
                    <a:pt x="653" y="269"/>
                  </a:lnTo>
                  <a:lnTo>
                    <a:pt x="649" y="283"/>
                  </a:lnTo>
                  <a:lnTo>
                    <a:pt x="642" y="295"/>
                  </a:lnTo>
                  <a:lnTo>
                    <a:pt x="623" y="304"/>
                  </a:lnTo>
                  <a:lnTo>
                    <a:pt x="620" y="309"/>
                  </a:lnTo>
                  <a:lnTo>
                    <a:pt x="617" y="335"/>
                  </a:lnTo>
                  <a:lnTo>
                    <a:pt x="622" y="349"/>
                  </a:lnTo>
                  <a:lnTo>
                    <a:pt x="617" y="363"/>
                  </a:lnTo>
                  <a:lnTo>
                    <a:pt x="620" y="381"/>
                  </a:lnTo>
                  <a:lnTo>
                    <a:pt x="607" y="387"/>
                  </a:lnTo>
                  <a:lnTo>
                    <a:pt x="604" y="407"/>
                  </a:lnTo>
                  <a:lnTo>
                    <a:pt x="602" y="417"/>
                  </a:lnTo>
                  <a:lnTo>
                    <a:pt x="597" y="423"/>
                  </a:lnTo>
                  <a:lnTo>
                    <a:pt x="595" y="433"/>
                  </a:lnTo>
                  <a:lnTo>
                    <a:pt x="586" y="447"/>
                  </a:lnTo>
                  <a:lnTo>
                    <a:pt x="583" y="467"/>
                  </a:lnTo>
                  <a:lnTo>
                    <a:pt x="571" y="470"/>
                  </a:lnTo>
                  <a:lnTo>
                    <a:pt x="568" y="478"/>
                  </a:lnTo>
                  <a:lnTo>
                    <a:pt x="557" y="482"/>
                  </a:lnTo>
                  <a:lnTo>
                    <a:pt x="549" y="479"/>
                  </a:lnTo>
                  <a:lnTo>
                    <a:pt x="541" y="483"/>
                  </a:lnTo>
                  <a:lnTo>
                    <a:pt x="529" y="484"/>
                  </a:lnTo>
                  <a:lnTo>
                    <a:pt x="518" y="484"/>
                  </a:lnTo>
                  <a:lnTo>
                    <a:pt x="509" y="494"/>
                  </a:lnTo>
                  <a:lnTo>
                    <a:pt x="502" y="497"/>
                  </a:lnTo>
                  <a:lnTo>
                    <a:pt x="490" y="496"/>
                  </a:lnTo>
                  <a:lnTo>
                    <a:pt x="475" y="506"/>
                  </a:lnTo>
                  <a:lnTo>
                    <a:pt x="475" y="512"/>
                  </a:lnTo>
                  <a:lnTo>
                    <a:pt x="469" y="513"/>
                  </a:lnTo>
                  <a:lnTo>
                    <a:pt x="461" y="521"/>
                  </a:lnTo>
                  <a:lnTo>
                    <a:pt x="452" y="525"/>
                  </a:lnTo>
                  <a:lnTo>
                    <a:pt x="448" y="546"/>
                  </a:lnTo>
                  <a:lnTo>
                    <a:pt x="452" y="556"/>
                  </a:lnTo>
                  <a:lnTo>
                    <a:pt x="449" y="574"/>
                  </a:lnTo>
                  <a:lnTo>
                    <a:pt x="435" y="590"/>
                  </a:lnTo>
                  <a:lnTo>
                    <a:pt x="427" y="592"/>
                  </a:lnTo>
                  <a:lnTo>
                    <a:pt x="422" y="601"/>
                  </a:lnTo>
                  <a:lnTo>
                    <a:pt x="419" y="612"/>
                  </a:lnTo>
                  <a:lnTo>
                    <a:pt x="405" y="636"/>
                  </a:lnTo>
                  <a:lnTo>
                    <a:pt x="394" y="647"/>
                  </a:lnTo>
                  <a:lnTo>
                    <a:pt x="392" y="643"/>
                  </a:lnTo>
                  <a:lnTo>
                    <a:pt x="403" y="633"/>
                  </a:lnTo>
                  <a:lnTo>
                    <a:pt x="405" y="626"/>
                  </a:lnTo>
                  <a:lnTo>
                    <a:pt x="411" y="615"/>
                  </a:lnTo>
                  <a:lnTo>
                    <a:pt x="407" y="612"/>
                  </a:lnTo>
                  <a:lnTo>
                    <a:pt x="394" y="625"/>
                  </a:lnTo>
                  <a:lnTo>
                    <a:pt x="389" y="633"/>
                  </a:lnTo>
                  <a:lnTo>
                    <a:pt x="382" y="644"/>
                  </a:lnTo>
                  <a:lnTo>
                    <a:pt x="387" y="651"/>
                  </a:lnTo>
                  <a:lnTo>
                    <a:pt x="387" y="656"/>
                  </a:lnTo>
                  <a:lnTo>
                    <a:pt x="369" y="674"/>
                  </a:lnTo>
                  <a:lnTo>
                    <a:pt x="367" y="665"/>
                  </a:lnTo>
                  <a:lnTo>
                    <a:pt x="356" y="655"/>
                  </a:lnTo>
                  <a:lnTo>
                    <a:pt x="349" y="647"/>
                  </a:lnTo>
                  <a:lnTo>
                    <a:pt x="338" y="642"/>
                  </a:lnTo>
                  <a:lnTo>
                    <a:pt x="334" y="632"/>
                  </a:lnTo>
                  <a:lnTo>
                    <a:pt x="327" y="630"/>
                  </a:lnTo>
                  <a:lnTo>
                    <a:pt x="305" y="627"/>
                  </a:lnTo>
                  <a:lnTo>
                    <a:pt x="299" y="616"/>
                  </a:lnTo>
                  <a:lnTo>
                    <a:pt x="290" y="612"/>
                  </a:lnTo>
                  <a:lnTo>
                    <a:pt x="302" y="601"/>
                  </a:lnTo>
                  <a:lnTo>
                    <a:pt x="305" y="595"/>
                  </a:lnTo>
                  <a:lnTo>
                    <a:pt x="320" y="581"/>
                  </a:lnTo>
                  <a:lnTo>
                    <a:pt x="331" y="571"/>
                  </a:lnTo>
                  <a:lnTo>
                    <a:pt x="353" y="554"/>
                  </a:lnTo>
                  <a:lnTo>
                    <a:pt x="356" y="549"/>
                  </a:lnTo>
                  <a:lnTo>
                    <a:pt x="347" y="530"/>
                  </a:lnTo>
                  <a:lnTo>
                    <a:pt x="339" y="529"/>
                  </a:lnTo>
                  <a:lnTo>
                    <a:pt x="341" y="518"/>
                  </a:lnTo>
                  <a:lnTo>
                    <a:pt x="345" y="511"/>
                  </a:lnTo>
                  <a:lnTo>
                    <a:pt x="344" y="497"/>
                  </a:lnTo>
                  <a:lnTo>
                    <a:pt x="334" y="493"/>
                  </a:lnTo>
                  <a:lnTo>
                    <a:pt x="323" y="497"/>
                  </a:lnTo>
                  <a:lnTo>
                    <a:pt x="322" y="480"/>
                  </a:lnTo>
                  <a:lnTo>
                    <a:pt x="299" y="471"/>
                  </a:lnTo>
                  <a:lnTo>
                    <a:pt x="286" y="464"/>
                  </a:lnTo>
                  <a:lnTo>
                    <a:pt x="283" y="424"/>
                  </a:lnTo>
                  <a:lnTo>
                    <a:pt x="284" y="402"/>
                  </a:lnTo>
                  <a:lnTo>
                    <a:pt x="276" y="392"/>
                  </a:lnTo>
                  <a:lnTo>
                    <a:pt x="278" y="379"/>
                  </a:lnTo>
                  <a:lnTo>
                    <a:pt x="271" y="374"/>
                  </a:lnTo>
                  <a:lnTo>
                    <a:pt x="270" y="361"/>
                  </a:lnTo>
                  <a:lnTo>
                    <a:pt x="231" y="356"/>
                  </a:lnTo>
                  <a:lnTo>
                    <a:pt x="230" y="315"/>
                  </a:lnTo>
                  <a:lnTo>
                    <a:pt x="212" y="312"/>
                  </a:lnTo>
                  <a:lnTo>
                    <a:pt x="176" y="292"/>
                  </a:lnTo>
                  <a:lnTo>
                    <a:pt x="164" y="291"/>
                  </a:lnTo>
                  <a:lnTo>
                    <a:pt x="155" y="286"/>
                  </a:lnTo>
                  <a:lnTo>
                    <a:pt x="153" y="258"/>
                  </a:lnTo>
                  <a:lnTo>
                    <a:pt x="139" y="249"/>
                  </a:lnTo>
                  <a:lnTo>
                    <a:pt x="119" y="255"/>
                  </a:lnTo>
                  <a:lnTo>
                    <a:pt x="109" y="271"/>
                  </a:lnTo>
                  <a:lnTo>
                    <a:pt x="76" y="276"/>
                  </a:lnTo>
                  <a:lnTo>
                    <a:pt x="61" y="271"/>
                  </a:lnTo>
                  <a:lnTo>
                    <a:pt x="59" y="251"/>
                  </a:lnTo>
                  <a:lnTo>
                    <a:pt x="55" y="247"/>
                  </a:lnTo>
                  <a:lnTo>
                    <a:pt x="23" y="249"/>
                  </a:lnTo>
                  <a:lnTo>
                    <a:pt x="12" y="239"/>
                  </a:lnTo>
                  <a:lnTo>
                    <a:pt x="10" y="230"/>
                  </a:lnTo>
                  <a:lnTo>
                    <a:pt x="1" y="209"/>
                  </a:lnTo>
                  <a:lnTo>
                    <a:pt x="10" y="195"/>
                  </a:lnTo>
                  <a:lnTo>
                    <a:pt x="8" y="180"/>
                  </a:lnTo>
                  <a:lnTo>
                    <a:pt x="34" y="166"/>
                  </a:lnTo>
                  <a:lnTo>
                    <a:pt x="57" y="161"/>
                  </a:lnTo>
                  <a:lnTo>
                    <a:pt x="69" y="158"/>
                  </a:lnTo>
                  <a:lnTo>
                    <a:pt x="70" y="148"/>
                  </a:lnTo>
                  <a:lnTo>
                    <a:pt x="78" y="105"/>
                  </a:lnTo>
                  <a:lnTo>
                    <a:pt x="72" y="99"/>
                  </a:lnTo>
                  <a:lnTo>
                    <a:pt x="69" y="81"/>
                  </a:lnTo>
                  <a:lnTo>
                    <a:pt x="76" y="82"/>
                  </a:lnTo>
                  <a:lnTo>
                    <a:pt x="82" y="75"/>
                  </a:lnTo>
                  <a:lnTo>
                    <a:pt x="69" y="65"/>
                  </a:lnTo>
                  <a:lnTo>
                    <a:pt x="70" y="59"/>
                  </a:lnTo>
                  <a:lnTo>
                    <a:pt x="99" y="56"/>
                  </a:lnTo>
                  <a:lnTo>
                    <a:pt x="110" y="66"/>
                  </a:lnTo>
                  <a:lnTo>
                    <a:pt x="121" y="69"/>
                  </a:lnTo>
                  <a:lnTo>
                    <a:pt x="138" y="76"/>
                  </a:lnTo>
                  <a:lnTo>
                    <a:pt x="151" y="73"/>
                  </a:lnTo>
                  <a:lnTo>
                    <a:pt x="185" y="58"/>
                  </a:lnTo>
                  <a:lnTo>
                    <a:pt x="187" y="51"/>
                  </a:lnTo>
                  <a:lnTo>
                    <a:pt x="183" y="47"/>
                  </a:lnTo>
                  <a:lnTo>
                    <a:pt x="171" y="48"/>
                  </a:lnTo>
                  <a:lnTo>
                    <a:pt x="172" y="28"/>
                  </a:lnTo>
                  <a:lnTo>
                    <a:pt x="165" y="25"/>
                  </a:lnTo>
                  <a:lnTo>
                    <a:pt x="167" y="16"/>
                  </a:lnTo>
                  <a:lnTo>
                    <a:pt x="179" y="15"/>
                  </a:lnTo>
                  <a:lnTo>
                    <a:pt x="199" y="26"/>
                  </a:lnTo>
                  <a:lnTo>
                    <a:pt x="226" y="17"/>
                  </a:lnTo>
                  <a:lnTo>
                    <a:pt x="231" y="1"/>
                  </a:lnTo>
                  <a:close/>
                  <a:moveTo>
                    <a:pt x="231" y="0"/>
                  </a:moveTo>
                  <a:lnTo>
                    <a:pt x="231" y="1"/>
                  </a:lnTo>
                  <a:lnTo>
                    <a:pt x="226" y="17"/>
                  </a:lnTo>
                  <a:lnTo>
                    <a:pt x="199" y="25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6" y="16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71" y="28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1" y="48"/>
                  </a:lnTo>
                  <a:lnTo>
                    <a:pt x="183" y="47"/>
                  </a:lnTo>
                  <a:lnTo>
                    <a:pt x="186" y="51"/>
                  </a:lnTo>
                  <a:lnTo>
                    <a:pt x="184" y="57"/>
                  </a:lnTo>
                  <a:lnTo>
                    <a:pt x="151" y="72"/>
                  </a:lnTo>
                  <a:lnTo>
                    <a:pt x="138" y="76"/>
                  </a:lnTo>
                  <a:lnTo>
                    <a:pt x="121" y="69"/>
                  </a:lnTo>
                  <a:lnTo>
                    <a:pt x="111" y="65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70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9" y="65"/>
                  </a:lnTo>
                  <a:lnTo>
                    <a:pt x="81" y="75"/>
                  </a:lnTo>
                  <a:lnTo>
                    <a:pt x="76" y="82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2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8" y="106"/>
                  </a:lnTo>
                  <a:lnTo>
                    <a:pt x="69" y="148"/>
                  </a:lnTo>
                  <a:lnTo>
                    <a:pt x="69" y="158"/>
                  </a:lnTo>
                  <a:lnTo>
                    <a:pt x="57" y="160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81"/>
                  </a:lnTo>
                  <a:lnTo>
                    <a:pt x="10" y="195"/>
                  </a:lnTo>
                  <a:lnTo>
                    <a:pt x="1" y="209"/>
                  </a:lnTo>
                  <a:lnTo>
                    <a:pt x="0" y="209"/>
                  </a:lnTo>
                  <a:lnTo>
                    <a:pt x="1" y="209"/>
                  </a:lnTo>
                  <a:lnTo>
                    <a:pt x="10" y="230"/>
                  </a:lnTo>
                  <a:lnTo>
                    <a:pt x="12" y="239"/>
                  </a:lnTo>
                  <a:lnTo>
                    <a:pt x="12" y="239"/>
                  </a:lnTo>
                  <a:lnTo>
                    <a:pt x="12" y="239"/>
                  </a:lnTo>
                  <a:lnTo>
                    <a:pt x="22" y="250"/>
                  </a:lnTo>
                  <a:lnTo>
                    <a:pt x="22" y="250"/>
                  </a:lnTo>
                  <a:lnTo>
                    <a:pt x="23" y="250"/>
                  </a:lnTo>
                  <a:lnTo>
                    <a:pt x="55" y="247"/>
                  </a:lnTo>
                  <a:lnTo>
                    <a:pt x="59" y="251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76" y="276"/>
                  </a:lnTo>
                  <a:lnTo>
                    <a:pt x="76" y="276"/>
                  </a:lnTo>
                  <a:lnTo>
                    <a:pt x="76" y="276"/>
                  </a:lnTo>
                  <a:lnTo>
                    <a:pt x="109" y="271"/>
                  </a:lnTo>
                  <a:lnTo>
                    <a:pt x="110" y="271"/>
                  </a:lnTo>
                  <a:lnTo>
                    <a:pt x="110" y="271"/>
                  </a:lnTo>
                  <a:lnTo>
                    <a:pt x="119" y="256"/>
                  </a:lnTo>
                  <a:lnTo>
                    <a:pt x="139" y="250"/>
                  </a:lnTo>
                  <a:lnTo>
                    <a:pt x="152" y="259"/>
                  </a:lnTo>
                  <a:lnTo>
                    <a:pt x="154" y="286"/>
                  </a:lnTo>
                  <a:lnTo>
                    <a:pt x="154" y="286"/>
                  </a:lnTo>
                  <a:lnTo>
                    <a:pt x="154" y="286"/>
                  </a:lnTo>
                  <a:lnTo>
                    <a:pt x="164" y="291"/>
                  </a:lnTo>
                  <a:lnTo>
                    <a:pt x="164" y="291"/>
                  </a:lnTo>
                  <a:lnTo>
                    <a:pt x="164" y="291"/>
                  </a:lnTo>
                  <a:lnTo>
                    <a:pt x="176" y="292"/>
                  </a:lnTo>
                  <a:lnTo>
                    <a:pt x="212" y="313"/>
                  </a:lnTo>
                  <a:lnTo>
                    <a:pt x="212" y="313"/>
                  </a:lnTo>
                  <a:lnTo>
                    <a:pt x="212" y="313"/>
                  </a:lnTo>
                  <a:lnTo>
                    <a:pt x="230" y="315"/>
                  </a:lnTo>
                  <a:lnTo>
                    <a:pt x="231" y="356"/>
                  </a:lnTo>
                  <a:lnTo>
                    <a:pt x="231" y="356"/>
                  </a:lnTo>
                  <a:lnTo>
                    <a:pt x="231" y="356"/>
                  </a:lnTo>
                  <a:lnTo>
                    <a:pt x="269" y="361"/>
                  </a:lnTo>
                  <a:lnTo>
                    <a:pt x="270" y="374"/>
                  </a:lnTo>
                  <a:lnTo>
                    <a:pt x="270" y="374"/>
                  </a:lnTo>
                  <a:lnTo>
                    <a:pt x="270" y="375"/>
                  </a:lnTo>
                  <a:lnTo>
                    <a:pt x="278" y="379"/>
                  </a:lnTo>
                  <a:lnTo>
                    <a:pt x="276" y="392"/>
                  </a:lnTo>
                  <a:lnTo>
                    <a:pt x="276" y="392"/>
                  </a:lnTo>
                  <a:lnTo>
                    <a:pt x="276" y="392"/>
                  </a:lnTo>
                  <a:lnTo>
                    <a:pt x="283" y="402"/>
                  </a:lnTo>
                  <a:lnTo>
                    <a:pt x="283" y="424"/>
                  </a:lnTo>
                  <a:lnTo>
                    <a:pt x="285" y="464"/>
                  </a:lnTo>
                  <a:lnTo>
                    <a:pt x="285" y="465"/>
                  </a:lnTo>
                  <a:lnTo>
                    <a:pt x="286" y="465"/>
                  </a:lnTo>
                  <a:lnTo>
                    <a:pt x="299" y="471"/>
                  </a:lnTo>
                  <a:lnTo>
                    <a:pt x="322" y="481"/>
                  </a:lnTo>
                  <a:lnTo>
                    <a:pt x="323" y="497"/>
                  </a:lnTo>
                  <a:lnTo>
                    <a:pt x="323" y="497"/>
                  </a:lnTo>
                  <a:lnTo>
                    <a:pt x="324" y="497"/>
                  </a:lnTo>
                  <a:lnTo>
                    <a:pt x="334" y="493"/>
                  </a:lnTo>
                  <a:lnTo>
                    <a:pt x="344" y="497"/>
                  </a:lnTo>
                  <a:lnTo>
                    <a:pt x="345" y="511"/>
                  </a:lnTo>
                  <a:lnTo>
                    <a:pt x="341" y="518"/>
                  </a:lnTo>
                  <a:lnTo>
                    <a:pt x="341" y="518"/>
                  </a:lnTo>
                  <a:lnTo>
                    <a:pt x="341" y="518"/>
                  </a:lnTo>
                  <a:lnTo>
                    <a:pt x="339" y="529"/>
                  </a:lnTo>
                  <a:lnTo>
                    <a:pt x="339" y="529"/>
                  </a:lnTo>
                  <a:lnTo>
                    <a:pt x="339" y="529"/>
                  </a:lnTo>
                  <a:lnTo>
                    <a:pt x="347" y="530"/>
                  </a:lnTo>
                  <a:lnTo>
                    <a:pt x="356" y="549"/>
                  </a:lnTo>
                  <a:lnTo>
                    <a:pt x="352" y="553"/>
                  </a:lnTo>
                  <a:lnTo>
                    <a:pt x="331" y="571"/>
                  </a:lnTo>
                  <a:lnTo>
                    <a:pt x="319" y="581"/>
                  </a:lnTo>
                  <a:lnTo>
                    <a:pt x="304" y="595"/>
                  </a:lnTo>
                  <a:lnTo>
                    <a:pt x="304" y="595"/>
                  </a:lnTo>
                  <a:lnTo>
                    <a:pt x="304" y="595"/>
                  </a:lnTo>
                  <a:lnTo>
                    <a:pt x="301" y="600"/>
                  </a:lnTo>
                  <a:lnTo>
                    <a:pt x="290" y="612"/>
                  </a:lnTo>
                  <a:lnTo>
                    <a:pt x="290" y="612"/>
                  </a:lnTo>
                  <a:lnTo>
                    <a:pt x="290" y="612"/>
                  </a:lnTo>
                  <a:lnTo>
                    <a:pt x="299" y="617"/>
                  </a:lnTo>
                  <a:lnTo>
                    <a:pt x="304" y="627"/>
                  </a:lnTo>
                  <a:lnTo>
                    <a:pt x="304" y="628"/>
                  </a:lnTo>
                  <a:lnTo>
                    <a:pt x="305" y="628"/>
                  </a:lnTo>
                  <a:lnTo>
                    <a:pt x="327" y="630"/>
                  </a:lnTo>
                  <a:lnTo>
                    <a:pt x="333" y="633"/>
                  </a:lnTo>
                  <a:lnTo>
                    <a:pt x="337" y="642"/>
                  </a:lnTo>
                  <a:lnTo>
                    <a:pt x="337" y="643"/>
                  </a:lnTo>
                  <a:lnTo>
                    <a:pt x="337" y="643"/>
                  </a:lnTo>
                  <a:lnTo>
                    <a:pt x="349" y="647"/>
                  </a:lnTo>
                  <a:lnTo>
                    <a:pt x="355" y="656"/>
                  </a:lnTo>
                  <a:lnTo>
                    <a:pt x="355" y="656"/>
                  </a:lnTo>
                  <a:lnTo>
                    <a:pt x="355" y="656"/>
                  </a:lnTo>
                  <a:lnTo>
                    <a:pt x="366" y="665"/>
                  </a:lnTo>
                  <a:lnTo>
                    <a:pt x="368" y="674"/>
                  </a:lnTo>
                  <a:lnTo>
                    <a:pt x="368" y="675"/>
                  </a:lnTo>
                  <a:lnTo>
                    <a:pt x="369" y="674"/>
                  </a:lnTo>
                  <a:lnTo>
                    <a:pt x="387" y="657"/>
                  </a:lnTo>
                  <a:lnTo>
                    <a:pt x="387" y="656"/>
                  </a:lnTo>
                  <a:lnTo>
                    <a:pt x="387" y="656"/>
                  </a:lnTo>
                  <a:lnTo>
                    <a:pt x="387" y="651"/>
                  </a:lnTo>
                  <a:lnTo>
                    <a:pt x="387" y="651"/>
                  </a:lnTo>
                  <a:lnTo>
                    <a:pt x="387" y="651"/>
                  </a:lnTo>
                  <a:lnTo>
                    <a:pt x="382" y="644"/>
                  </a:lnTo>
                  <a:lnTo>
                    <a:pt x="390" y="634"/>
                  </a:lnTo>
                  <a:lnTo>
                    <a:pt x="390" y="634"/>
                  </a:lnTo>
                  <a:lnTo>
                    <a:pt x="390" y="634"/>
                  </a:lnTo>
                  <a:lnTo>
                    <a:pt x="394" y="626"/>
                  </a:lnTo>
                  <a:lnTo>
                    <a:pt x="407" y="613"/>
                  </a:lnTo>
                  <a:lnTo>
                    <a:pt x="410" y="615"/>
                  </a:lnTo>
                  <a:lnTo>
                    <a:pt x="404" y="626"/>
                  </a:lnTo>
                  <a:lnTo>
                    <a:pt x="404" y="626"/>
                  </a:lnTo>
                  <a:lnTo>
                    <a:pt x="404" y="626"/>
                  </a:lnTo>
                  <a:lnTo>
                    <a:pt x="402" y="633"/>
                  </a:lnTo>
                  <a:lnTo>
                    <a:pt x="392" y="643"/>
                  </a:lnTo>
                  <a:lnTo>
                    <a:pt x="392" y="643"/>
                  </a:lnTo>
                  <a:lnTo>
                    <a:pt x="392" y="643"/>
                  </a:lnTo>
                  <a:lnTo>
                    <a:pt x="393" y="648"/>
                  </a:lnTo>
                  <a:lnTo>
                    <a:pt x="393" y="648"/>
                  </a:lnTo>
                  <a:lnTo>
                    <a:pt x="394" y="648"/>
                  </a:lnTo>
                  <a:lnTo>
                    <a:pt x="406" y="636"/>
                  </a:lnTo>
                  <a:lnTo>
                    <a:pt x="406" y="636"/>
                  </a:lnTo>
                  <a:lnTo>
                    <a:pt x="406" y="636"/>
                  </a:lnTo>
                  <a:lnTo>
                    <a:pt x="419" y="612"/>
                  </a:lnTo>
                  <a:lnTo>
                    <a:pt x="419" y="612"/>
                  </a:lnTo>
                  <a:lnTo>
                    <a:pt x="419" y="612"/>
                  </a:lnTo>
                  <a:lnTo>
                    <a:pt x="423" y="601"/>
                  </a:lnTo>
                  <a:lnTo>
                    <a:pt x="427" y="592"/>
                  </a:lnTo>
                  <a:lnTo>
                    <a:pt x="436" y="590"/>
                  </a:lnTo>
                  <a:lnTo>
                    <a:pt x="436" y="590"/>
                  </a:lnTo>
                  <a:lnTo>
                    <a:pt x="436" y="590"/>
                  </a:lnTo>
                  <a:lnTo>
                    <a:pt x="449" y="574"/>
                  </a:lnTo>
                  <a:lnTo>
                    <a:pt x="450" y="574"/>
                  </a:lnTo>
                  <a:lnTo>
                    <a:pt x="450" y="574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49" y="546"/>
                  </a:lnTo>
                  <a:lnTo>
                    <a:pt x="452" y="526"/>
                  </a:lnTo>
                  <a:lnTo>
                    <a:pt x="461" y="522"/>
                  </a:lnTo>
                  <a:lnTo>
                    <a:pt x="461" y="522"/>
                  </a:lnTo>
                  <a:lnTo>
                    <a:pt x="461" y="522"/>
                  </a:lnTo>
                  <a:lnTo>
                    <a:pt x="469" y="513"/>
                  </a:lnTo>
                  <a:lnTo>
                    <a:pt x="475" y="512"/>
                  </a:lnTo>
                  <a:lnTo>
                    <a:pt x="475" y="512"/>
                  </a:lnTo>
                  <a:lnTo>
                    <a:pt x="475" y="512"/>
                  </a:lnTo>
                  <a:lnTo>
                    <a:pt x="475" y="507"/>
                  </a:lnTo>
                  <a:lnTo>
                    <a:pt x="490" y="496"/>
                  </a:lnTo>
                  <a:lnTo>
                    <a:pt x="502" y="497"/>
                  </a:lnTo>
                  <a:lnTo>
                    <a:pt x="502" y="497"/>
                  </a:lnTo>
                  <a:lnTo>
                    <a:pt x="502" y="497"/>
                  </a:lnTo>
                  <a:lnTo>
                    <a:pt x="510" y="495"/>
                  </a:lnTo>
                  <a:lnTo>
                    <a:pt x="510" y="495"/>
                  </a:lnTo>
                  <a:lnTo>
                    <a:pt x="510" y="495"/>
                  </a:lnTo>
                  <a:lnTo>
                    <a:pt x="518" y="485"/>
                  </a:lnTo>
                  <a:lnTo>
                    <a:pt x="529" y="485"/>
                  </a:lnTo>
                  <a:lnTo>
                    <a:pt x="541" y="484"/>
                  </a:lnTo>
                  <a:lnTo>
                    <a:pt x="541" y="484"/>
                  </a:lnTo>
                  <a:lnTo>
                    <a:pt x="541" y="484"/>
                  </a:lnTo>
                  <a:lnTo>
                    <a:pt x="549" y="480"/>
                  </a:lnTo>
                  <a:lnTo>
                    <a:pt x="556" y="483"/>
                  </a:lnTo>
                  <a:lnTo>
                    <a:pt x="557" y="483"/>
                  </a:lnTo>
                  <a:lnTo>
                    <a:pt x="557" y="483"/>
                  </a:lnTo>
                  <a:lnTo>
                    <a:pt x="569" y="479"/>
                  </a:lnTo>
                  <a:lnTo>
                    <a:pt x="569" y="478"/>
                  </a:lnTo>
                  <a:lnTo>
                    <a:pt x="569" y="478"/>
                  </a:lnTo>
                  <a:lnTo>
                    <a:pt x="571" y="470"/>
                  </a:lnTo>
                  <a:lnTo>
                    <a:pt x="584" y="467"/>
                  </a:lnTo>
                  <a:lnTo>
                    <a:pt x="584" y="467"/>
                  </a:lnTo>
                  <a:lnTo>
                    <a:pt x="584" y="467"/>
                  </a:lnTo>
                  <a:lnTo>
                    <a:pt x="586" y="447"/>
                  </a:lnTo>
                  <a:lnTo>
                    <a:pt x="595" y="434"/>
                  </a:lnTo>
                  <a:lnTo>
                    <a:pt x="595" y="434"/>
                  </a:lnTo>
                  <a:lnTo>
                    <a:pt x="595" y="433"/>
                  </a:lnTo>
                  <a:lnTo>
                    <a:pt x="597" y="423"/>
                  </a:lnTo>
                  <a:lnTo>
                    <a:pt x="602" y="418"/>
                  </a:lnTo>
                  <a:lnTo>
                    <a:pt x="602" y="418"/>
                  </a:lnTo>
                  <a:lnTo>
                    <a:pt x="602" y="418"/>
                  </a:lnTo>
                  <a:lnTo>
                    <a:pt x="604" y="407"/>
                  </a:lnTo>
                  <a:lnTo>
                    <a:pt x="608" y="388"/>
                  </a:lnTo>
                  <a:lnTo>
                    <a:pt x="621" y="382"/>
                  </a:lnTo>
                  <a:lnTo>
                    <a:pt x="621" y="382"/>
                  </a:lnTo>
                  <a:lnTo>
                    <a:pt x="621" y="381"/>
                  </a:lnTo>
                  <a:lnTo>
                    <a:pt x="617" y="363"/>
                  </a:lnTo>
                  <a:lnTo>
                    <a:pt x="623" y="349"/>
                  </a:lnTo>
                  <a:lnTo>
                    <a:pt x="623" y="349"/>
                  </a:lnTo>
                  <a:lnTo>
                    <a:pt x="623" y="348"/>
                  </a:lnTo>
                  <a:lnTo>
                    <a:pt x="617" y="335"/>
                  </a:lnTo>
                  <a:lnTo>
                    <a:pt x="621" y="309"/>
                  </a:lnTo>
                  <a:lnTo>
                    <a:pt x="624" y="305"/>
                  </a:lnTo>
                  <a:lnTo>
                    <a:pt x="642" y="295"/>
                  </a:lnTo>
                  <a:lnTo>
                    <a:pt x="642" y="295"/>
                  </a:lnTo>
                  <a:lnTo>
                    <a:pt x="643" y="295"/>
                  </a:lnTo>
                  <a:lnTo>
                    <a:pt x="649" y="283"/>
                  </a:lnTo>
                  <a:lnTo>
                    <a:pt x="649" y="283"/>
                  </a:lnTo>
                  <a:lnTo>
                    <a:pt x="649" y="283"/>
                  </a:lnTo>
                  <a:lnTo>
                    <a:pt x="654" y="269"/>
                  </a:lnTo>
                  <a:lnTo>
                    <a:pt x="659" y="267"/>
                  </a:lnTo>
                  <a:lnTo>
                    <a:pt x="673" y="261"/>
                  </a:lnTo>
                  <a:lnTo>
                    <a:pt x="673" y="261"/>
                  </a:lnTo>
                  <a:lnTo>
                    <a:pt x="673" y="261"/>
                  </a:lnTo>
                  <a:lnTo>
                    <a:pt x="677" y="254"/>
                  </a:lnTo>
                  <a:lnTo>
                    <a:pt x="682" y="244"/>
                  </a:lnTo>
                  <a:lnTo>
                    <a:pt x="693" y="232"/>
                  </a:lnTo>
                  <a:lnTo>
                    <a:pt x="693" y="232"/>
                  </a:lnTo>
                  <a:lnTo>
                    <a:pt x="693" y="232"/>
                  </a:lnTo>
                  <a:lnTo>
                    <a:pt x="693" y="188"/>
                  </a:lnTo>
                  <a:lnTo>
                    <a:pt x="693" y="188"/>
                  </a:lnTo>
                  <a:lnTo>
                    <a:pt x="693" y="188"/>
                  </a:lnTo>
                  <a:lnTo>
                    <a:pt x="688" y="174"/>
                  </a:lnTo>
                  <a:lnTo>
                    <a:pt x="688" y="174"/>
                  </a:lnTo>
                  <a:lnTo>
                    <a:pt x="688" y="174"/>
                  </a:lnTo>
                  <a:lnTo>
                    <a:pt x="649" y="165"/>
                  </a:lnTo>
                  <a:lnTo>
                    <a:pt x="623" y="146"/>
                  </a:lnTo>
                  <a:lnTo>
                    <a:pt x="623" y="146"/>
                  </a:lnTo>
                  <a:lnTo>
                    <a:pt x="623" y="146"/>
                  </a:lnTo>
                  <a:lnTo>
                    <a:pt x="604" y="141"/>
                  </a:lnTo>
                  <a:lnTo>
                    <a:pt x="589" y="131"/>
                  </a:lnTo>
                  <a:lnTo>
                    <a:pt x="589" y="131"/>
                  </a:lnTo>
                  <a:lnTo>
                    <a:pt x="588" y="131"/>
                  </a:lnTo>
                  <a:lnTo>
                    <a:pt x="569" y="133"/>
                  </a:lnTo>
                  <a:lnTo>
                    <a:pt x="539" y="127"/>
                  </a:lnTo>
                  <a:lnTo>
                    <a:pt x="538" y="127"/>
                  </a:lnTo>
                  <a:lnTo>
                    <a:pt x="538" y="127"/>
                  </a:lnTo>
                  <a:lnTo>
                    <a:pt x="528" y="128"/>
                  </a:lnTo>
                  <a:lnTo>
                    <a:pt x="528" y="128"/>
                  </a:lnTo>
                  <a:lnTo>
                    <a:pt x="528" y="128"/>
                  </a:lnTo>
                  <a:lnTo>
                    <a:pt x="519" y="136"/>
                  </a:lnTo>
                  <a:lnTo>
                    <a:pt x="514" y="130"/>
                  </a:lnTo>
                  <a:lnTo>
                    <a:pt x="522" y="118"/>
                  </a:lnTo>
                  <a:lnTo>
                    <a:pt x="522" y="118"/>
                  </a:lnTo>
                  <a:lnTo>
                    <a:pt x="522" y="117"/>
                  </a:lnTo>
                  <a:lnTo>
                    <a:pt x="512" y="108"/>
                  </a:lnTo>
                  <a:lnTo>
                    <a:pt x="512" y="108"/>
                  </a:lnTo>
                  <a:lnTo>
                    <a:pt x="512" y="108"/>
                  </a:lnTo>
                  <a:lnTo>
                    <a:pt x="495" y="108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59" y="98"/>
                  </a:lnTo>
                  <a:lnTo>
                    <a:pt x="459" y="98"/>
                  </a:lnTo>
                  <a:lnTo>
                    <a:pt x="458" y="98"/>
                  </a:lnTo>
                  <a:lnTo>
                    <a:pt x="454" y="105"/>
                  </a:lnTo>
                  <a:lnTo>
                    <a:pt x="438" y="118"/>
                  </a:lnTo>
                  <a:lnTo>
                    <a:pt x="430" y="118"/>
                  </a:lnTo>
                  <a:lnTo>
                    <a:pt x="430" y="113"/>
                  </a:lnTo>
                  <a:lnTo>
                    <a:pt x="445" y="106"/>
                  </a:lnTo>
                  <a:lnTo>
                    <a:pt x="445" y="106"/>
                  </a:lnTo>
                  <a:lnTo>
                    <a:pt x="445" y="106"/>
                  </a:lnTo>
                  <a:lnTo>
                    <a:pt x="452" y="95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41" y="91"/>
                  </a:lnTo>
                  <a:lnTo>
                    <a:pt x="441" y="91"/>
                  </a:lnTo>
                  <a:lnTo>
                    <a:pt x="441" y="91"/>
                  </a:lnTo>
                  <a:lnTo>
                    <a:pt x="435" y="89"/>
                  </a:lnTo>
                  <a:lnTo>
                    <a:pt x="429" y="84"/>
                  </a:lnTo>
                  <a:lnTo>
                    <a:pt x="429" y="84"/>
                  </a:lnTo>
                  <a:lnTo>
                    <a:pt x="429" y="84"/>
                  </a:lnTo>
                  <a:lnTo>
                    <a:pt x="418" y="84"/>
                  </a:lnTo>
                  <a:lnTo>
                    <a:pt x="413" y="81"/>
                  </a:lnTo>
                  <a:lnTo>
                    <a:pt x="418" y="77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9" y="60"/>
                  </a:lnTo>
                  <a:lnTo>
                    <a:pt x="429" y="60"/>
                  </a:lnTo>
                  <a:lnTo>
                    <a:pt x="429" y="60"/>
                  </a:lnTo>
                  <a:lnTo>
                    <a:pt x="420" y="53"/>
                  </a:lnTo>
                  <a:lnTo>
                    <a:pt x="411" y="46"/>
                  </a:lnTo>
                  <a:lnTo>
                    <a:pt x="405" y="29"/>
                  </a:lnTo>
                  <a:lnTo>
                    <a:pt x="399" y="16"/>
                  </a:lnTo>
                  <a:lnTo>
                    <a:pt x="399" y="16"/>
                  </a:lnTo>
                  <a:lnTo>
                    <a:pt x="399" y="16"/>
                  </a:lnTo>
                  <a:lnTo>
                    <a:pt x="394" y="13"/>
                  </a:lnTo>
                  <a:lnTo>
                    <a:pt x="394" y="13"/>
                  </a:lnTo>
                  <a:lnTo>
                    <a:pt x="394" y="14"/>
                  </a:lnTo>
                  <a:lnTo>
                    <a:pt x="390" y="27"/>
                  </a:lnTo>
                  <a:lnTo>
                    <a:pt x="382" y="44"/>
                  </a:lnTo>
                  <a:lnTo>
                    <a:pt x="373" y="54"/>
                  </a:lnTo>
                  <a:lnTo>
                    <a:pt x="352" y="51"/>
                  </a:lnTo>
                  <a:lnTo>
                    <a:pt x="343" y="48"/>
                  </a:lnTo>
                  <a:lnTo>
                    <a:pt x="343" y="48"/>
                  </a:lnTo>
                  <a:lnTo>
                    <a:pt x="343" y="48"/>
                  </a:lnTo>
                  <a:lnTo>
                    <a:pt x="326" y="49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18" y="46"/>
                  </a:lnTo>
                  <a:lnTo>
                    <a:pt x="318" y="46"/>
                  </a:lnTo>
                  <a:lnTo>
                    <a:pt x="317" y="46"/>
                  </a:lnTo>
                  <a:lnTo>
                    <a:pt x="314" y="52"/>
                  </a:lnTo>
                  <a:lnTo>
                    <a:pt x="298" y="51"/>
                  </a:lnTo>
                  <a:lnTo>
                    <a:pt x="298" y="51"/>
                  </a:lnTo>
                  <a:lnTo>
                    <a:pt x="298" y="52"/>
                  </a:lnTo>
                  <a:lnTo>
                    <a:pt x="297" y="56"/>
                  </a:lnTo>
                  <a:lnTo>
                    <a:pt x="287" y="60"/>
                  </a:lnTo>
                  <a:lnTo>
                    <a:pt x="286" y="60"/>
                  </a:lnTo>
                  <a:lnTo>
                    <a:pt x="286" y="60"/>
                  </a:lnTo>
                  <a:lnTo>
                    <a:pt x="282" y="67"/>
                  </a:lnTo>
                  <a:lnTo>
                    <a:pt x="272" y="68"/>
                  </a:lnTo>
                  <a:lnTo>
                    <a:pt x="259" y="64"/>
                  </a:lnTo>
                  <a:lnTo>
                    <a:pt x="248" y="55"/>
                  </a:lnTo>
                  <a:lnTo>
                    <a:pt x="248" y="38"/>
                  </a:lnTo>
                  <a:lnTo>
                    <a:pt x="252" y="25"/>
                  </a:lnTo>
                  <a:lnTo>
                    <a:pt x="252" y="25"/>
                  </a:lnTo>
                  <a:lnTo>
                    <a:pt x="252" y="25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38" y="2"/>
                  </a:lnTo>
                  <a:lnTo>
                    <a:pt x="238" y="2"/>
                  </a:lnTo>
                  <a:lnTo>
                    <a:pt x="238" y="2"/>
                  </a:lnTo>
                  <a:lnTo>
                    <a:pt x="231" y="1"/>
                  </a:lnTo>
                  <a:lnTo>
                    <a:pt x="231" y="0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2061"/>
            <p:cNvSpPr>
              <a:spLocks noEditPoints="1"/>
            </p:cNvSpPr>
            <p:nvPr/>
          </p:nvSpPr>
          <p:spPr bwMode="gray">
            <a:xfrm>
              <a:off x="1670" y="2251"/>
              <a:ext cx="693" cy="675"/>
            </a:xfrm>
            <a:custGeom>
              <a:avLst/>
              <a:gdLst>
                <a:gd name="T0" fmla="*/ 282 w 693"/>
                <a:gd name="T1" fmla="*/ 67 h 675"/>
                <a:gd name="T2" fmla="*/ 352 w 693"/>
                <a:gd name="T3" fmla="*/ 51 h 675"/>
                <a:gd name="T4" fmla="*/ 429 w 693"/>
                <a:gd name="T5" fmla="*/ 60 h 675"/>
                <a:gd name="T6" fmla="*/ 445 w 693"/>
                <a:gd name="T7" fmla="*/ 106 h 675"/>
                <a:gd name="T8" fmla="*/ 521 w 693"/>
                <a:gd name="T9" fmla="*/ 118 h 675"/>
                <a:gd name="T10" fmla="*/ 649 w 693"/>
                <a:gd name="T11" fmla="*/ 165 h 675"/>
                <a:gd name="T12" fmla="*/ 649 w 693"/>
                <a:gd name="T13" fmla="*/ 283 h 675"/>
                <a:gd name="T14" fmla="*/ 604 w 693"/>
                <a:gd name="T15" fmla="*/ 407 h 675"/>
                <a:gd name="T16" fmla="*/ 549 w 693"/>
                <a:gd name="T17" fmla="*/ 479 h 675"/>
                <a:gd name="T18" fmla="*/ 469 w 693"/>
                <a:gd name="T19" fmla="*/ 513 h 675"/>
                <a:gd name="T20" fmla="*/ 419 w 693"/>
                <a:gd name="T21" fmla="*/ 612 h 675"/>
                <a:gd name="T22" fmla="*/ 389 w 693"/>
                <a:gd name="T23" fmla="*/ 633 h 675"/>
                <a:gd name="T24" fmla="*/ 334 w 693"/>
                <a:gd name="T25" fmla="*/ 632 h 675"/>
                <a:gd name="T26" fmla="*/ 353 w 693"/>
                <a:gd name="T27" fmla="*/ 554 h 675"/>
                <a:gd name="T28" fmla="*/ 322 w 693"/>
                <a:gd name="T29" fmla="*/ 480 h 675"/>
                <a:gd name="T30" fmla="*/ 231 w 693"/>
                <a:gd name="T31" fmla="*/ 356 h 675"/>
                <a:gd name="T32" fmla="*/ 109 w 693"/>
                <a:gd name="T33" fmla="*/ 271 h 675"/>
                <a:gd name="T34" fmla="*/ 10 w 693"/>
                <a:gd name="T35" fmla="*/ 195 h 675"/>
                <a:gd name="T36" fmla="*/ 76 w 693"/>
                <a:gd name="T37" fmla="*/ 82 h 675"/>
                <a:gd name="T38" fmla="*/ 185 w 693"/>
                <a:gd name="T39" fmla="*/ 58 h 675"/>
                <a:gd name="T40" fmla="*/ 226 w 693"/>
                <a:gd name="T41" fmla="*/ 17 h 675"/>
                <a:gd name="T42" fmla="*/ 167 w 693"/>
                <a:gd name="T43" fmla="*/ 16 h 675"/>
                <a:gd name="T44" fmla="*/ 171 w 693"/>
                <a:gd name="T45" fmla="*/ 48 h 675"/>
                <a:gd name="T46" fmla="*/ 99 w 693"/>
                <a:gd name="T47" fmla="*/ 55 h 675"/>
                <a:gd name="T48" fmla="*/ 76 w 693"/>
                <a:gd name="T49" fmla="*/ 82 h 675"/>
                <a:gd name="T50" fmla="*/ 69 w 693"/>
                <a:gd name="T51" fmla="*/ 158 h 675"/>
                <a:gd name="T52" fmla="*/ 1 w 693"/>
                <a:gd name="T53" fmla="*/ 209 h 675"/>
                <a:gd name="T54" fmla="*/ 23 w 693"/>
                <a:gd name="T55" fmla="*/ 250 h 675"/>
                <a:gd name="T56" fmla="*/ 109 w 693"/>
                <a:gd name="T57" fmla="*/ 271 h 675"/>
                <a:gd name="T58" fmla="*/ 164 w 693"/>
                <a:gd name="T59" fmla="*/ 291 h 675"/>
                <a:gd name="T60" fmla="*/ 231 w 693"/>
                <a:gd name="T61" fmla="*/ 356 h 675"/>
                <a:gd name="T62" fmla="*/ 276 w 693"/>
                <a:gd name="T63" fmla="*/ 392 h 675"/>
                <a:gd name="T64" fmla="*/ 323 w 693"/>
                <a:gd name="T65" fmla="*/ 497 h 675"/>
                <a:gd name="T66" fmla="*/ 339 w 693"/>
                <a:gd name="T67" fmla="*/ 529 h 675"/>
                <a:gd name="T68" fmla="*/ 304 w 693"/>
                <a:gd name="T69" fmla="*/ 595 h 675"/>
                <a:gd name="T70" fmla="*/ 327 w 693"/>
                <a:gd name="T71" fmla="*/ 630 h 675"/>
                <a:gd name="T72" fmla="*/ 366 w 693"/>
                <a:gd name="T73" fmla="*/ 665 h 675"/>
                <a:gd name="T74" fmla="*/ 387 w 693"/>
                <a:gd name="T75" fmla="*/ 651 h 675"/>
                <a:gd name="T76" fmla="*/ 404 w 693"/>
                <a:gd name="T77" fmla="*/ 626 h 675"/>
                <a:gd name="T78" fmla="*/ 406 w 693"/>
                <a:gd name="T79" fmla="*/ 636 h 675"/>
                <a:gd name="T80" fmla="*/ 436 w 693"/>
                <a:gd name="T81" fmla="*/ 590 h 675"/>
                <a:gd name="T82" fmla="*/ 452 w 693"/>
                <a:gd name="T83" fmla="*/ 526 h 675"/>
                <a:gd name="T84" fmla="*/ 490 w 693"/>
                <a:gd name="T85" fmla="*/ 496 h 675"/>
                <a:gd name="T86" fmla="*/ 541 w 693"/>
                <a:gd name="T87" fmla="*/ 484 h 675"/>
                <a:gd name="T88" fmla="*/ 569 w 693"/>
                <a:gd name="T89" fmla="*/ 478 h 675"/>
                <a:gd name="T90" fmla="*/ 597 w 693"/>
                <a:gd name="T91" fmla="*/ 423 h 675"/>
                <a:gd name="T92" fmla="*/ 617 w 693"/>
                <a:gd name="T93" fmla="*/ 363 h 675"/>
                <a:gd name="T94" fmla="*/ 643 w 693"/>
                <a:gd name="T95" fmla="*/ 295 h 675"/>
                <a:gd name="T96" fmla="*/ 677 w 693"/>
                <a:gd name="T97" fmla="*/ 254 h 675"/>
                <a:gd name="T98" fmla="*/ 688 w 693"/>
                <a:gd name="T99" fmla="*/ 174 h 675"/>
                <a:gd name="T100" fmla="*/ 588 w 693"/>
                <a:gd name="T101" fmla="*/ 131 h 675"/>
                <a:gd name="T102" fmla="*/ 514 w 693"/>
                <a:gd name="T103" fmla="*/ 130 h 675"/>
                <a:gd name="T104" fmla="*/ 476 w 693"/>
                <a:gd name="T105" fmla="*/ 99 h 675"/>
                <a:gd name="T106" fmla="*/ 445 w 693"/>
                <a:gd name="T107" fmla="*/ 106 h 675"/>
                <a:gd name="T108" fmla="*/ 435 w 693"/>
                <a:gd name="T109" fmla="*/ 89 h 675"/>
                <a:gd name="T110" fmla="*/ 426 w 693"/>
                <a:gd name="T111" fmla="*/ 73 h 675"/>
                <a:gd name="T112" fmla="*/ 399 w 693"/>
                <a:gd name="T113" fmla="*/ 16 h 675"/>
                <a:gd name="T114" fmla="*/ 343 w 693"/>
                <a:gd name="T115" fmla="*/ 48 h 675"/>
                <a:gd name="T116" fmla="*/ 314 w 693"/>
                <a:gd name="T117" fmla="*/ 52 h 675"/>
                <a:gd name="T118" fmla="*/ 272 w 693"/>
                <a:gd name="T119" fmla="*/ 68 h 675"/>
                <a:gd name="T120" fmla="*/ 251 w 693"/>
                <a:gd name="T121" fmla="*/ 12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3" h="675">
                  <a:moveTo>
                    <a:pt x="231" y="1"/>
                  </a:moveTo>
                  <a:lnTo>
                    <a:pt x="238" y="3"/>
                  </a:lnTo>
                  <a:lnTo>
                    <a:pt x="251" y="12"/>
                  </a:lnTo>
                  <a:lnTo>
                    <a:pt x="252" y="25"/>
                  </a:lnTo>
                  <a:lnTo>
                    <a:pt x="247" y="38"/>
                  </a:lnTo>
                  <a:lnTo>
                    <a:pt x="247" y="55"/>
                  </a:lnTo>
                  <a:lnTo>
                    <a:pt x="258" y="65"/>
                  </a:lnTo>
                  <a:lnTo>
                    <a:pt x="272" y="68"/>
                  </a:lnTo>
                  <a:lnTo>
                    <a:pt x="282" y="67"/>
                  </a:lnTo>
                  <a:lnTo>
                    <a:pt x="287" y="60"/>
                  </a:lnTo>
                  <a:lnTo>
                    <a:pt x="297" y="57"/>
                  </a:lnTo>
                  <a:lnTo>
                    <a:pt x="298" y="52"/>
                  </a:lnTo>
                  <a:lnTo>
                    <a:pt x="314" y="52"/>
                  </a:lnTo>
                  <a:lnTo>
                    <a:pt x="318" y="46"/>
                  </a:lnTo>
                  <a:lnTo>
                    <a:pt x="322" y="47"/>
                  </a:lnTo>
                  <a:lnTo>
                    <a:pt x="326" y="50"/>
                  </a:lnTo>
                  <a:lnTo>
                    <a:pt x="343" y="49"/>
                  </a:lnTo>
                  <a:lnTo>
                    <a:pt x="352" y="51"/>
                  </a:lnTo>
                  <a:lnTo>
                    <a:pt x="373" y="54"/>
                  </a:lnTo>
                  <a:lnTo>
                    <a:pt x="382" y="44"/>
                  </a:lnTo>
                  <a:lnTo>
                    <a:pt x="390" y="28"/>
                  </a:lnTo>
                  <a:lnTo>
                    <a:pt x="394" y="14"/>
                  </a:lnTo>
                  <a:lnTo>
                    <a:pt x="398" y="17"/>
                  </a:lnTo>
                  <a:lnTo>
                    <a:pt x="405" y="29"/>
                  </a:lnTo>
                  <a:lnTo>
                    <a:pt x="411" y="46"/>
                  </a:lnTo>
                  <a:lnTo>
                    <a:pt x="420" y="53"/>
                  </a:lnTo>
                  <a:lnTo>
                    <a:pt x="429" y="60"/>
                  </a:lnTo>
                  <a:lnTo>
                    <a:pt x="426" y="73"/>
                  </a:lnTo>
                  <a:lnTo>
                    <a:pt x="418" y="76"/>
                  </a:lnTo>
                  <a:lnTo>
                    <a:pt x="412" y="81"/>
                  </a:lnTo>
                  <a:lnTo>
                    <a:pt x="418" y="85"/>
                  </a:lnTo>
                  <a:lnTo>
                    <a:pt x="429" y="84"/>
                  </a:lnTo>
                  <a:lnTo>
                    <a:pt x="435" y="90"/>
                  </a:lnTo>
                  <a:lnTo>
                    <a:pt x="441" y="91"/>
                  </a:lnTo>
                  <a:lnTo>
                    <a:pt x="451" y="94"/>
                  </a:lnTo>
                  <a:lnTo>
                    <a:pt x="445" y="106"/>
                  </a:lnTo>
                  <a:lnTo>
                    <a:pt x="430" y="113"/>
                  </a:lnTo>
                  <a:lnTo>
                    <a:pt x="430" y="118"/>
                  </a:lnTo>
                  <a:lnTo>
                    <a:pt x="438" y="118"/>
                  </a:lnTo>
                  <a:lnTo>
                    <a:pt x="454" y="105"/>
                  </a:lnTo>
                  <a:lnTo>
                    <a:pt x="459" y="98"/>
                  </a:lnTo>
                  <a:lnTo>
                    <a:pt x="476" y="99"/>
                  </a:lnTo>
                  <a:lnTo>
                    <a:pt x="495" y="108"/>
                  </a:lnTo>
                  <a:lnTo>
                    <a:pt x="512" y="108"/>
                  </a:lnTo>
                  <a:lnTo>
                    <a:pt x="521" y="118"/>
                  </a:lnTo>
                  <a:lnTo>
                    <a:pt x="513" y="130"/>
                  </a:lnTo>
                  <a:lnTo>
                    <a:pt x="519" y="136"/>
                  </a:lnTo>
                  <a:lnTo>
                    <a:pt x="528" y="128"/>
                  </a:lnTo>
                  <a:lnTo>
                    <a:pt x="538" y="128"/>
                  </a:lnTo>
                  <a:lnTo>
                    <a:pt x="569" y="134"/>
                  </a:lnTo>
                  <a:lnTo>
                    <a:pt x="588" y="132"/>
                  </a:lnTo>
                  <a:lnTo>
                    <a:pt x="604" y="142"/>
                  </a:lnTo>
                  <a:lnTo>
                    <a:pt x="622" y="146"/>
                  </a:lnTo>
                  <a:lnTo>
                    <a:pt x="649" y="165"/>
                  </a:lnTo>
                  <a:lnTo>
                    <a:pt x="687" y="174"/>
                  </a:lnTo>
                  <a:lnTo>
                    <a:pt x="692" y="188"/>
                  </a:lnTo>
                  <a:lnTo>
                    <a:pt x="692" y="232"/>
                  </a:lnTo>
                  <a:lnTo>
                    <a:pt x="682" y="244"/>
                  </a:lnTo>
                  <a:lnTo>
                    <a:pt x="677" y="254"/>
                  </a:lnTo>
                  <a:lnTo>
                    <a:pt x="672" y="261"/>
                  </a:lnTo>
                  <a:lnTo>
                    <a:pt x="659" y="266"/>
                  </a:lnTo>
                  <a:lnTo>
                    <a:pt x="653" y="269"/>
                  </a:lnTo>
                  <a:lnTo>
                    <a:pt x="649" y="283"/>
                  </a:lnTo>
                  <a:lnTo>
                    <a:pt x="642" y="295"/>
                  </a:lnTo>
                  <a:lnTo>
                    <a:pt x="623" y="304"/>
                  </a:lnTo>
                  <a:lnTo>
                    <a:pt x="620" y="309"/>
                  </a:lnTo>
                  <a:lnTo>
                    <a:pt x="617" y="335"/>
                  </a:lnTo>
                  <a:lnTo>
                    <a:pt x="622" y="349"/>
                  </a:lnTo>
                  <a:lnTo>
                    <a:pt x="617" y="363"/>
                  </a:lnTo>
                  <a:lnTo>
                    <a:pt x="620" y="381"/>
                  </a:lnTo>
                  <a:lnTo>
                    <a:pt x="607" y="387"/>
                  </a:lnTo>
                  <a:lnTo>
                    <a:pt x="604" y="407"/>
                  </a:lnTo>
                  <a:lnTo>
                    <a:pt x="602" y="417"/>
                  </a:lnTo>
                  <a:lnTo>
                    <a:pt x="597" y="423"/>
                  </a:lnTo>
                  <a:lnTo>
                    <a:pt x="595" y="433"/>
                  </a:lnTo>
                  <a:lnTo>
                    <a:pt x="586" y="447"/>
                  </a:lnTo>
                  <a:lnTo>
                    <a:pt x="583" y="467"/>
                  </a:lnTo>
                  <a:lnTo>
                    <a:pt x="571" y="470"/>
                  </a:lnTo>
                  <a:lnTo>
                    <a:pt x="568" y="478"/>
                  </a:lnTo>
                  <a:lnTo>
                    <a:pt x="557" y="482"/>
                  </a:lnTo>
                  <a:lnTo>
                    <a:pt x="549" y="479"/>
                  </a:lnTo>
                  <a:lnTo>
                    <a:pt x="541" y="483"/>
                  </a:lnTo>
                  <a:lnTo>
                    <a:pt x="529" y="484"/>
                  </a:lnTo>
                  <a:lnTo>
                    <a:pt x="518" y="484"/>
                  </a:lnTo>
                  <a:lnTo>
                    <a:pt x="509" y="494"/>
                  </a:lnTo>
                  <a:lnTo>
                    <a:pt x="502" y="497"/>
                  </a:lnTo>
                  <a:lnTo>
                    <a:pt x="490" y="496"/>
                  </a:lnTo>
                  <a:lnTo>
                    <a:pt x="475" y="506"/>
                  </a:lnTo>
                  <a:lnTo>
                    <a:pt x="475" y="512"/>
                  </a:lnTo>
                  <a:lnTo>
                    <a:pt x="469" y="513"/>
                  </a:lnTo>
                  <a:lnTo>
                    <a:pt x="461" y="521"/>
                  </a:lnTo>
                  <a:lnTo>
                    <a:pt x="452" y="525"/>
                  </a:lnTo>
                  <a:lnTo>
                    <a:pt x="448" y="546"/>
                  </a:lnTo>
                  <a:lnTo>
                    <a:pt x="452" y="556"/>
                  </a:lnTo>
                  <a:lnTo>
                    <a:pt x="449" y="574"/>
                  </a:lnTo>
                  <a:lnTo>
                    <a:pt x="435" y="590"/>
                  </a:lnTo>
                  <a:lnTo>
                    <a:pt x="427" y="592"/>
                  </a:lnTo>
                  <a:lnTo>
                    <a:pt x="422" y="601"/>
                  </a:lnTo>
                  <a:lnTo>
                    <a:pt x="419" y="612"/>
                  </a:lnTo>
                  <a:lnTo>
                    <a:pt x="405" y="636"/>
                  </a:lnTo>
                  <a:lnTo>
                    <a:pt x="394" y="647"/>
                  </a:lnTo>
                  <a:lnTo>
                    <a:pt x="392" y="643"/>
                  </a:lnTo>
                  <a:lnTo>
                    <a:pt x="403" y="633"/>
                  </a:lnTo>
                  <a:lnTo>
                    <a:pt x="405" y="626"/>
                  </a:lnTo>
                  <a:lnTo>
                    <a:pt x="411" y="615"/>
                  </a:lnTo>
                  <a:lnTo>
                    <a:pt x="407" y="612"/>
                  </a:lnTo>
                  <a:lnTo>
                    <a:pt x="394" y="625"/>
                  </a:lnTo>
                  <a:lnTo>
                    <a:pt x="389" y="633"/>
                  </a:lnTo>
                  <a:lnTo>
                    <a:pt x="382" y="644"/>
                  </a:lnTo>
                  <a:lnTo>
                    <a:pt x="387" y="651"/>
                  </a:lnTo>
                  <a:lnTo>
                    <a:pt x="387" y="656"/>
                  </a:lnTo>
                  <a:lnTo>
                    <a:pt x="369" y="674"/>
                  </a:lnTo>
                  <a:lnTo>
                    <a:pt x="367" y="665"/>
                  </a:lnTo>
                  <a:lnTo>
                    <a:pt x="356" y="655"/>
                  </a:lnTo>
                  <a:lnTo>
                    <a:pt x="349" y="647"/>
                  </a:lnTo>
                  <a:lnTo>
                    <a:pt x="338" y="642"/>
                  </a:lnTo>
                  <a:lnTo>
                    <a:pt x="334" y="632"/>
                  </a:lnTo>
                  <a:lnTo>
                    <a:pt x="327" y="630"/>
                  </a:lnTo>
                  <a:lnTo>
                    <a:pt x="305" y="627"/>
                  </a:lnTo>
                  <a:lnTo>
                    <a:pt x="299" y="616"/>
                  </a:lnTo>
                  <a:lnTo>
                    <a:pt x="290" y="612"/>
                  </a:lnTo>
                  <a:lnTo>
                    <a:pt x="302" y="601"/>
                  </a:lnTo>
                  <a:lnTo>
                    <a:pt x="305" y="595"/>
                  </a:lnTo>
                  <a:lnTo>
                    <a:pt x="320" y="581"/>
                  </a:lnTo>
                  <a:lnTo>
                    <a:pt x="331" y="571"/>
                  </a:lnTo>
                  <a:lnTo>
                    <a:pt x="353" y="554"/>
                  </a:lnTo>
                  <a:lnTo>
                    <a:pt x="356" y="549"/>
                  </a:lnTo>
                  <a:lnTo>
                    <a:pt x="347" y="530"/>
                  </a:lnTo>
                  <a:lnTo>
                    <a:pt x="339" y="529"/>
                  </a:lnTo>
                  <a:lnTo>
                    <a:pt x="341" y="518"/>
                  </a:lnTo>
                  <a:lnTo>
                    <a:pt x="345" y="511"/>
                  </a:lnTo>
                  <a:lnTo>
                    <a:pt x="344" y="497"/>
                  </a:lnTo>
                  <a:lnTo>
                    <a:pt x="334" y="493"/>
                  </a:lnTo>
                  <a:lnTo>
                    <a:pt x="323" y="497"/>
                  </a:lnTo>
                  <a:lnTo>
                    <a:pt x="322" y="480"/>
                  </a:lnTo>
                  <a:lnTo>
                    <a:pt x="299" y="471"/>
                  </a:lnTo>
                  <a:lnTo>
                    <a:pt x="286" y="464"/>
                  </a:lnTo>
                  <a:lnTo>
                    <a:pt x="283" y="424"/>
                  </a:lnTo>
                  <a:lnTo>
                    <a:pt x="284" y="402"/>
                  </a:lnTo>
                  <a:lnTo>
                    <a:pt x="276" y="392"/>
                  </a:lnTo>
                  <a:lnTo>
                    <a:pt x="278" y="379"/>
                  </a:lnTo>
                  <a:lnTo>
                    <a:pt x="271" y="374"/>
                  </a:lnTo>
                  <a:lnTo>
                    <a:pt x="270" y="361"/>
                  </a:lnTo>
                  <a:lnTo>
                    <a:pt x="231" y="356"/>
                  </a:lnTo>
                  <a:lnTo>
                    <a:pt x="230" y="315"/>
                  </a:lnTo>
                  <a:lnTo>
                    <a:pt x="212" y="312"/>
                  </a:lnTo>
                  <a:lnTo>
                    <a:pt x="176" y="292"/>
                  </a:lnTo>
                  <a:lnTo>
                    <a:pt x="164" y="291"/>
                  </a:lnTo>
                  <a:lnTo>
                    <a:pt x="155" y="286"/>
                  </a:lnTo>
                  <a:lnTo>
                    <a:pt x="153" y="258"/>
                  </a:lnTo>
                  <a:lnTo>
                    <a:pt x="139" y="249"/>
                  </a:lnTo>
                  <a:lnTo>
                    <a:pt x="119" y="255"/>
                  </a:lnTo>
                  <a:lnTo>
                    <a:pt x="109" y="271"/>
                  </a:lnTo>
                  <a:lnTo>
                    <a:pt x="76" y="276"/>
                  </a:lnTo>
                  <a:lnTo>
                    <a:pt x="61" y="271"/>
                  </a:lnTo>
                  <a:lnTo>
                    <a:pt x="59" y="251"/>
                  </a:lnTo>
                  <a:lnTo>
                    <a:pt x="55" y="247"/>
                  </a:lnTo>
                  <a:lnTo>
                    <a:pt x="23" y="249"/>
                  </a:lnTo>
                  <a:lnTo>
                    <a:pt x="12" y="239"/>
                  </a:lnTo>
                  <a:lnTo>
                    <a:pt x="10" y="230"/>
                  </a:lnTo>
                  <a:lnTo>
                    <a:pt x="1" y="209"/>
                  </a:lnTo>
                  <a:lnTo>
                    <a:pt x="10" y="195"/>
                  </a:lnTo>
                  <a:lnTo>
                    <a:pt x="8" y="180"/>
                  </a:lnTo>
                  <a:lnTo>
                    <a:pt x="34" y="166"/>
                  </a:lnTo>
                  <a:lnTo>
                    <a:pt x="57" y="161"/>
                  </a:lnTo>
                  <a:lnTo>
                    <a:pt x="69" y="158"/>
                  </a:lnTo>
                  <a:lnTo>
                    <a:pt x="70" y="148"/>
                  </a:lnTo>
                  <a:lnTo>
                    <a:pt x="78" y="105"/>
                  </a:lnTo>
                  <a:lnTo>
                    <a:pt x="72" y="99"/>
                  </a:lnTo>
                  <a:lnTo>
                    <a:pt x="69" y="81"/>
                  </a:lnTo>
                  <a:lnTo>
                    <a:pt x="76" y="82"/>
                  </a:lnTo>
                  <a:lnTo>
                    <a:pt x="82" y="75"/>
                  </a:lnTo>
                  <a:lnTo>
                    <a:pt x="69" y="65"/>
                  </a:lnTo>
                  <a:lnTo>
                    <a:pt x="70" y="59"/>
                  </a:lnTo>
                  <a:lnTo>
                    <a:pt x="99" y="56"/>
                  </a:lnTo>
                  <a:lnTo>
                    <a:pt x="110" y="66"/>
                  </a:lnTo>
                  <a:lnTo>
                    <a:pt x="121" y="69"/>
                  </a:lnTo>
                  <a:lnTo>
                    <a:pt x="138" y="76"/>
                  </a:lnTo>
                  <a:lnTo>
                    <a:pt x="151" y="73"/>
                  </a:lnTo>
                  <a:lnTo>
                    <a:pt x="185" y="58"/>
                  </a:lnTo>
                  <a:lnTo>
                    <a:pt x="187" y="51"/>
                  </a:lnTo>
                  <a:lnTo>
                    <a:pt x="183" y="47"/>
                  </a:lnTo>
                  <a:lnTo>
                    <a:pt x="171" y="48"/>
                  </a:lnTo>
                  <a:lnTo>
                    <a:pt x="172" y="28"/>
                  </a:lnTo>
                  <a:lnTo>
                    <a:pt x="165" y="25"/>
                  </a:lnTo>
                  <a:lnTo>
                    <a:pt x="167" y="16"/>
                  </a:lnTo>
                  <a:lnTo>
                    <a:pt x="179" y="15"/>
                  </a:lnTo>
                  <a:lnTo>
                    <a:pt x="199" y="26"/>
                  </a:lnTo>
                  <a:lnTo>
                    <a:pt x="226" y="17"/>
                  </a:lnTo>
                  <a:lnTo>
                    <a:pt x="231" y="1"/>
                  </a:lnTo>
                  <a:moveTo>
                    <a:pt x="231" y="0"/>
                  </a:moveTo>
                  <a:lnTo>
                    <a:pt x="231" y="1"/>
                  </a:lnTo>
                  <a:lnTo>
                    <a:pt x="226" y="17"/>
                  </a:lnTo>
                  <a:lnTo>
                    <a:pt x="199" y="25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6" y="16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71" y="28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1" y="48"/>
                  </a:lnTo>
                  <a:lnTo>
                    <a:pt x="183" y="47"/>
                  </a:lnTo>
                  <a:lnTo>
                    <a:pt x="186" y="51"/>
                  </a:lnTo>
                  <a:lnTo>
                    <a:pt x="184" y="57"/>
                  </a:lnTo>
                  <a:lnTo>
                    <a:pt x="151" y="72"/>
                  </a:lnTo>
                  <a:lnTo>
                    <a:pt x="138" y="76"/>
                  </a:lnTo>
                  <a:lnTo>
                    <a:pt x="121" y="69"/>
                  </a:lnTo>
                  <a:lnTo>
                    <a:pt x="111" y="65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70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9" y="65"/>
                  </a:lnTo>
                  <a:lnTo>
                    <a:pt x="81" y="75"/>
                  </a:lnTo>
                  <a:lnTo>
                    <a:pt x="76" y="82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2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8" y="106"/>
                  </a:lnTo>
                  <a:lnTo>
                    <a:pt x="69" y="148"/>
                  </a:lnTo>
                  <a:lnTo>
                    <a:pt x="69" y="158"/>
                  </a:lnTo>
                  <a:lnTo>
                    <a:pt x="57" y="160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81"/>
                  </a:lnTo>
                  <a:lnTo>
                    <a:pt x="10" y="195"/>
                  </a:lnTo>
                  <a:lnTo>
                    <a:pt x="1" y="209"/>
                  </a:lnTo>
                  <a:lnTo>
                    <a:pt x="0" y="209"/>
                  </a:lnTo>
                  <a:lnTo>
                    <a:pt x="1" y="209"/>
                  </a:lnTo>
                  <a:lnTo>
                    <a:pt x="10" y="230"/>
                  </a:lnTo>
                  <a:lnTo>
                    <a:pt x="12" y="239"/>
                  </a:lnTo>
                  <a:lnTo>
                    <a:pt x="12" y="239"/>
                  </a:lnTo>
                  <a:lnTo>
                    <a:pt x="12" y="239"/>
                  </a:lnTo>
                  <a:lnTo>
                    <a:pt x="22" y="250"/>
                  </a:lnTo>
                  <a:lnTo>
                    <a:pt x="22" y="250"/>
                  </a:lnTo>
                  <a:lnTo>
                    <a:pt x="23" y="250"/>
                  </a:lnTo>
                  <a:lnTo>
                    <a:pt x="55" y="247"/>
                  </a:lnTo>
                  <a:lnTo>
                    <a:pt x="59" y="251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76" y="276"/>
                  </a:lnTo>
                  <a:lnTo>
                    <a:pt x="76" y="276"/>
                  </a:lnTo>
                  <a:lnTo>
                    <a:pt x="76" y="276"/>
                  </a:lnTo>
                  <a:lnTo>
                    <a:pt x="109" y="271"/>
                  </a:lnTo>
                  <a:lnTo>
                    <a:pt x="110" y="271"/>
                  </a:lnTo>
                  <a:lnTo>
                    <a:pt x="110" y="271"/>
                  </a:lnTo>
                  <a:lnTo>
                    <a:pt x="119" y="256"/>
                  </a:lnTo>
                  <a:lnTo>
                    <a:pt x="139" y="250"/>
                  </a:lnTo>
                  <a:lnTo>
                    <a:pt x="152" y="259"/>
                  </a:lnTo>
                  <a:lnTo>
                    <a:pt x="154" y="286"/>
                  </a:lnTo>
                  <a:lnTo>
                    <a:pt x="154" y="286"/>
                  </a:lnTo>
                  <a:lnTo>
                    <a:pt x="154" y="286"/>
                  </a:lnTo>
                  <a:lnTo>
                    <a:pt x="164" y="291"/>
                  </a:lnTo>
                  <a:lnTo>
                    <a:pt x="164" y="291"/>
                  </a:lnTo>
                  <a:lnTo>
                    <a:pt x="164" y="291"/>
                  </a:lnTo>
                  <a:lnTo>
                    <a:pt x="176" y="292"/>
                  </a:lnTo>
                  <a:lnTo>
                    <a:pt x="212" y="313"/>
                  </a:lnTo>
                  <a:lnTo>
                    <a:pt x="212" y="313"/>
                  </a:lnTo>
                  <a:lnTo>
                    <a:pt x="212" y="313"/>
                  </a:lnTo>
                  <a:lnTo>
                    <a:pt x="230" y="315"/>
                  </a:lnTo>
                  <a:lnTo>
                    <a:pt x="231" y="356"/>
                  </a:lnTo>
                  <a:lnTo>
                    <a:pt x="231" y="356"/>
                  </a:lnTo>
                  <a:lnTo>
                    <a:pt x="231" y="356"/>
                  </a:lnTo>
                  <a:lnTo>
                    <a:pt x="269" y="361"/>
                  </a:lnTo>
                  <a:lnTo>
                    <a:pt x="270" y="374"/>
                  </a:lnTo>
                  <a:lnTo>
                    <a:pt x="270" y="374"/>
                  </a:lnTo>
                  <a:lnTo>
                    <a:pt x="270" y="375"/>
                  </a:lnTo>
                  <a:lnTo>
                    <a:pt x="278" y="379"/>
                  </a:lnTo>
                  <a:lnTo>
                    <a:pt x="276" y="392"/>
                  </a:lnTo>
                  <a:lnTo>
                    <a:pt x="276" y="392"/>
                  </a:lnTo>
                  <a:lnTo>
                    <a:pt x="276" y="392"/>
                  </a:lnTo>
                  <a:lnTo>
                    <a:pt x="283" y="402"/>
                  </a:lnTo>
                  <a:lnTo>
                    <a:pt x="283" y="424"/>
                  </a:lnTo>
                  <a:lnTo>
                    <a:pt x="285" y="464"/>
                  </a:lnTo>
                  <a:lnTo>
                    <a:pt x="285" y="465"/>
                  </a:lnTo>
                  <a:lnTo>
                    <a:pt x="286" y="465"/>
                  </a:lnTo>
                  <a:lnTo>
                    <a:pt x="299" y="471"/>
                  </a:lnTo>
                  <a:lnTo>
                    <a:pt x="322" y="481"/>
                  </a:lnTo>
                  <a:lnTo>
                    <a:pt x="323" y="497"/>
                  </a:lnTo>
                  <a:lnTo>
                    <a:pt x="323" y="497"/>
                  </a:lnTo>
                  <a:lnTo>
                    <a:pt x="324" y="497"/>
                  </a:lnTo>
                  <a:lnTo>
                    <a:pt x="334" y="493"/>
                  </a:lnTo>
                  <a:lnTo>
                    <a:pt x="344" y="497"/>
                  </a:lnTo>
                  <a:lnTo>
                    <a:pt x="345" y="511"/>
                  </a:lnTo>
                  <a:lnTo>
                    <a:pt x="341" y="518"/>
                  </a:lnTo>
                  <a:lnTo>
                    <a:pt x="341" y="518"/>
                  </a:lnTo>
                  <a:lnTo>
                    <a:pt x="341" y="518"/>
                  </a:lnTo>
                  <a:lnTo>
                    <a:pt x="339" y="529"/>
                  </a:lnTo>
                  <a:lnTo>
                    <a:pt x="339" y="529"/>
                  </a:lnTo>
                  <a:lnTo>
                    <a:pt x="339" y="529"/>
                  </a:lnTo>
                  <a:lnTo>
                    <a:pt x="347" y="530"/>
                  </a:lnTo>
                  <a:lnTo>
                    <a:pt x="356" y="549"/>
                  </a:lnTo>
                  <a:lnTo>
                    <a:pt x="352" y="553"/>
                  </a:lnTo>
                  <a:lnTo>
                    <a:pt x="331" y="571"/>
                  </a:lnTo>
                  <a:lnTo>
                    <a:pt x="319" y="581"/>
                  </a:lnTo>
                  <a:lnTo>
                    <a:pt x="304" y="595"/>
                  </a:lnTo>
                  <a:lnTo>
                    <a:pt x="304" y="595"/>
                  </a:lnTo>
                  <a:lnTo>
                    <a:pt x="304" y="595"/>
                  </a:lnTo>
                  <a:lnTo>
                    <a:pt x="301" y="600"/>
                  </a:lnTo>
                  <a:lnTo>
                    <a:pt x="290" y="612"/>
                  </a:lnTo>
                  <a:lnTo>
                    <a:pt x="290" y="612"/>
                  </a:lnTo>
                  <a:lnTo>
                    <a:pt x="290" y="612"/>
                  </a:lnTo>
                  <a:lnTo>
                    <a:pt x="299" y="617"/>
                  </a:lnTo>
                  <a:lnTo>
                    <a:pt x="304" y="627"/>
                  </a:lnTo>
                  <a:lnTo>
                    <a:pt x="304" y="628"/>
                  </a:lnTo>
                  <a:lnTo>
                    <a:pt x="305" y="628"/>
                  </a:lnTo>
                  <a:lnTo>
                    <a:pt x="327" y="630"/>
                  </a:lnTo>
                  <a:lnTo>
                    <a:pt x="333" y="633"/>
                  </a:lnTo>
                  <a:lnTo>
                    <a:pt x="337" y="642"/>
                  </a:lnTo>
                  <a:lnTo>
                    <a:pt x="337" y="643"/>
                  </a:lnTo>
                  <a:lnTo>
                    <a:pt x="337" y="643"/>
                  </a:lnTo>
                  <a:lnTo>
                    <a:pt x="349" y="647"/>
                  </a:lnTo>
                  <a:lnTo>
                    <a:pt x="355" y="656"/>
                  </a:lnTo>
                  <a:lnTo>
                    <a:pt x="355" y="656"/>
                  </a:lnTo>
                  <a:lnTo>
                    <a:pt x="355" y="656"/>
                  </a:lnTo>
                  <a:lnTo>
                    <a:pt x="366" y="665"/>
                  </a:lnTo>
                  <a:lnTo>
                    <a:pt x="368" y="674"/>
                  </a:lnTo>
                  <a:lnTo>
                    <a:pt x="368" y="675"/>
                  </a:lnTo>
                  <a:lnTo>
                    <a:pt x="369" y="674"/>
                  </a:lnTo>
                  <a:lnTo>
                    <a:pt x="387" y="657"/>
                  </a:lnTo>
                  <a:lnTo>
                    <a:pt x="387" y="656"/>
                  </a:lnTo>
                  <a:lnTo>
                    <a:pt x="387" y="656"/>
                  </a:lnTo>
                  <a:lnTo>
                    <a:pt x="387" y="651"/>
                  </a:lnTo>
                  <a:lnTo>
                    <a:pt x="387" y="651"/>
                  </a:lnTo>
                  <a:lnTo>
                    <a:pt x="387" y="651"/>
                  </a:lnTo>
                  <a:lnTo>
                    <a:pt x="382" y="644"/>
                  </a:lnTo>
                  <a:lnTo>
                    <a:pt x="390" y="634"/>
                  </a:lnTo>
                  <a:lnTo>
                    <a:pt x="390" y="634"/>
                  </a:lnTo>
                  <a:lnTo>
                    <a:pt x="390" y="634"/>
                  </a:lnTo>
                  <a:lnTo>
                    <a:pt x="394" y="626"/>
                  </a:lnTo>
                  <a:lnTo>
                    <a:pt x="407" y="613"/>
                  </a:lnTo>
                  <a:lnTo>
                    <a:pt x="410" y="615"/>
                  </a:lnTo>
                  <a:lnTo>
                    <a:pt x="404" y="626"/>
                  </a:lnTo>
                  <a:lnTo>
                    <a:pt x="404" y="626"/>
                  </a:lnTo>
                  <a:lnTo>
                    <a:pt x="404" y="626"/>
                  </a:lnTo>
                  <a:lnTo>
                    <a:pt x="402" y="633"/>
                  </a:lnTo>
                  <a:lnTo>
                    <a:pt x="392" y="643"/>
                  </a:lnTo>
                  <a:lnTo>
                    <a:pt x="392" y="643"/>
                  </a:lnTo>
                  <a:lnTo>
                    <a:pt x="392" y="643"/>
                  </a:lnTo>
                  <a:lnTo>
                    <a:pt x="393" y="648"/>
                  </a:lnTo>
                  <a:lnTo>
                    <a:pt x="393" y="648"/>
                  </a:lnTo>
                  <a:lnTo>
                    <a:pt x="394" y="648"/>
                  </a:lnTo>
                  <a:lnTo>
                    <a:pt x="406" y="636"/>
                  </a:lnTo>
                  <a:lnTo>
                    <a:pt x="406" y="636"/>
                  </a:lnTo>
                  <a:lnTo>
                    <a:pt x="406" y="636"/>
                  </a:lnTo>
                  <a:lnTo>
                    <a:pt x="419" y="612"/>
                  </a:lnTo>
                  <a:lnTo>
                    <a:pt x="419" y="612"/>
                  </a:lnTo>
                  <a:lnTo>
                    <a:pt x="419" y="612"/>
                  </a:lnTo>
                  <a:lnTo>
                    <a:pt x="423" y="601"/>
                  </a:lnTo>
                  <a:lnTo>
                    <a:pt x="427" y="592"/>
                  </a:lnTo>
                  <a:lnTo>
                    <a:pt x="436" y="590"/>
                  </a:lnTo>
                  <a:lnTo>
                    <a:pt x="436" y="590"/>
                  </a:lnTo>
                  <a:lnTo>
                    <a:pt x="436" y="590"/>
                  </a:lnTo>
                  <a:lnTo>
                    <a:pt x="449" y="574"/>
                  </a:lnTo>
                  <a:lnTo>
                    <a:pt x="450" y="574"/>
                  </a:lnTo>
                  <a:lnTo>
                    <a:pt x="450" y="574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49" y="546"/>
                  </a:lnTo>
                  <a:lnTo>
                    <a:pt x="452" y="526"/>
                  </a:lnTo>
                  <a:lnTo>
                    <a:pt x="461" y="522"/>
                  </a:lnTo>
                  <a:lnTo>
                    <a:pt x="461" y="522"/>
                  </a:lnTo>
                  <a:lnTo>
                    <a:pt x="461" y="522"/>
                  </a:lnTo>
                  <a:lnTo>
                    <a:pt x="469" y="513"/>
                  </a:lnTo>
                  <a:lnTo>
                    <a:pt x="475" y="512"/>
                  </a:lnTo>
                  <a:lnTo>
                    <a:pt x="475" y="512"/>
                  </a:lnTo>
                  <a:lnTo>
                    <a:pt x="475" y="512"/>
                  </a:lnTo>
                  <a:lnTo>
                    <a:pt x="475" y="507"/>
                  </a:lnTo>
                  <a:lnTo>
                    <a:pt x="490" y="496"/>
                  </a:lnTo>
                  <a:lnTo>
                    <a:pt x="502" y="497"/>
                  </a:lnTo>
                  <a:lnTo>
                    <a:pt x="502" y="497"/>
                  </a:lnTo>
                  <a:lnTo>
                    <a:pt x="502" y="497"/>
                  </a:lnTo>
                  <a:lnTo>
                    <a:pt x="510" y="495"/>
                  </a:lnTo>
                  <a:lnTo>
                    <a:pt x="510" y="495"/>
                  </a:lnTo>
                  <a:lnTo>
                    <a:pt x="510" y="495"/>
                  </a:lnTo>
                  <a:lnTo>
                    <a:pt x="518" y="485"/>
                  </a:lnTo>
                  <a:lnTo>
                    <a:pt x="529" y="485"/>
                  </a:lnTo>
                  <a:lnTo>
                    <a:pt x="541" y="484"/>
                  </a:lnTo>
                  <a:lnTo>
                    <a:pt x="541" y="484"/>
                  </a:lnTo>
                  <a:lnTo>
                    <a:pt x="541" y="484"/>
                  </a:lnTo>
                  <a:lnTo>
                    <a:pt x="549" y="480"/>
                  </a:lnTo>
                  <a:lnTo>
                    <a:pt x="556" y="483"/>
                  </a:lnTo>
                  <a:lnTo>
                    <a:pt x="557" y="483"/>
                  </a:lnTo>
                  <a:lnTo>
                    <a:pt x="557" y="483"/>
                  </a:lnTo>
                  <a:lnTo>
                    <a:pt x="569" y="479"/>
                  </a:lnTo>
                  <a:lnTo>
                    <a:pt x="569" y="478"/>
                  </a:lnTo>
                  <a:lnTo>
                    <a:pt x="569" y="478"/>
                  </a:lnTo>
                  <a:lnTo>
                    <a:pt x="571" y="470"/>
                  </a:lnTo>
                  <a:lnTo>
                    <a:pt x="584" y="467"/>
                  </a:lnTo>
                  <a:lnTo>
                    <a:pt x="584" y="467"/>
                  </a:lnTo>
                  <a:lnTo>
                    <a:pt x="584" y="467"/>
                  </a:lnTo>
                  <a:lnTo>
                    <a:pt x="586" y="447"/>
                  </a:lnTo>
                  <a:lnTo>
                    <a:pt x="595" y="434"/>
                  </a:lnTo>
                  <a:lnTo>
                    <a:pt x="595" y="434"/>
                  </a:lnTo>
                  <a:lnTo>
                    <a:pt x="595" y="433"/>
                  </a:lnTo>
                  <a:lnTo>
                    <a:pt x="597" y="423"/>
                  </a:lnTo>
                  <a:lnTo>
                    <a:pt x="602" y="418"/>
                  </a:lnTo>
                  <a:lnTo>
                    <a:pt x="602" y="418"/>
                  </a:lnTo>
                  <a:lnTo>
                    <a:pt x="602" y="418"/>
                  </a:lnTo>
                  <a:lnTo>
                    <a:pt x="604" y="407"/>
                  </a:lnTo>
                  <a:lnTo>
                    <a:pt x="608" y="388"/>
                  </a:lnTo>
                  <a:lnTo>
                    <a:pt x="621" y="382"/>
                  </a:lnTo>
                  <a:lnTo>
                    <a:pt x="621" y="382"/>
                  </a:lnTo>
                  <a:lnTo>
                    <a:pt x="621" y="381"/>
                  </a:lnTo>
                  <a:lnTo>
                    <a:pt x="617" y="363"/>
                  </a:lnTo>
                  <a:lnTo>
                    <a:pt x="623" y="349"/>
                  </a:lnTo>
                  <a:lnTo>
                    <a:pt x="623" y="349"/>
                  </a:lnTo>
                  <a:lnTo>
                    <a:pt x="623" y="348"/>
                  </a:lnTo>
                  <a:lnTo>
                    <a:pt x="617" y="335"/>
                  </a:lnTo>
                  <a:lnTo>
                    <a:pt x="621" y="309"/>
                  </a:lnTo>
                  <a:lnTo>
                    <a:pt x="624" y="305"/>
                  </a:lnTo>
                  <a:lnTo>
                    <a:pt x="642" y="295"/>
                  </a:lnTo>
                  <a:lnTo>
                    <a:pt x="642" y="295"/>
                  </a:lnTo>
                  <a:lnTo>
                    <a:pt x="643" y="295"/>
                  </a:lnTo>
                  <a:lnTo>
                    <a:pt x="649" y="283"/>
                  </a:lnTo>
                  <a:lnTo>
                    <a:pt x="649" y="283"/>
                  </a:lnTo>
                  <a:lnTo>
                    <a:pt x="649" y="283"/>
                  </a:lnTo>
                  <a:lnTo>
                    <a:pt x="654" y="269"/>
                  </a:lnTo>
                  <a:lnTo>
                    <a:pt x="659" y="267"/>
                  </a:lnTo>
                  <a:lnTo>
                    <a:pt x="673" y="261"/>
                  </a:lnTo>
                  <a:lnTo>
                    <a:pt x="673" y="261"/>
                  </a:lnTo>
                  <a:lnTo>
                    <a:pt x="673" y="261"/>
                  </a:lnTo>
                  <a:lnTo>
                    <a:pt x="677" y="254"/>
                  </a:lnTo>
                  <a:lnTo>
                    <a:pt x="682" y="244"/>
                  </a:lnTo>
                  <a:lnTo>
                    <a:pt x="693" y="232"/>
                  </a:lnTo>
                  <a:lnTo>
                    <a:pt x="693" y="232"/>
                  </a:lnTo>
                  <a:lnTo>
                    <a:pt x="693" y="232"/>
                  </a:lnTo>
                  <a:lnTo>
                    <a:pt x="693" y="188"/>
                  </a:lnTo>
                  <a:lnTo>
                    <a:pt x="693" y="188"/>
                  </a:lnTo>
                  <a:lnTo>
                    <a:pt x="693" y="188"/>
                  </a:lnTo>
                  <a:lnTo>
                    <a:pt x="688" y="174"/>
                  </a:lnTo>
                  <a:lnTo>
                    <a:pt x="688" y="174"/>
                  </a:lnTo>
                  <a:lnTo>
                    <a:pt x="688" y="174"/>
                  </a:lnTo>
                  <a:lnTo>
                    <a:pt x="649" y="165"/>
                  </a:lnTo>
                  <a:lnTo>
                    <a:pt x="623" y="146"/>
                  </a:lnTo>
                  <a:lnTo>
                    <a:pt x="623" y="146"/>
                  </a:lnTo>
                  <a:lnTo>
                    <a:pt x="623" y="146"/>
                  </a:lnTo>
                  <a:lnTo>
                    <a:pt x="604" y="141"/>
                  </a:lnTo>
                  <a:lnTo>
                    <a:pt x="589" y="131"/>
                  </a:lnTo>
                  <a:lnTo>
                    <a:pt x="589" y="131"/>
                  </a:lnTo>
                  <a:lnTo>
                    <a:pt x="588" y="131"/>
                  </a:lnTo>
                  <a:lnTo>
                    <a:pt x="569" y="133"/>
                  </a:lnTo>
                  <a:lnTo>
                    <a:pt x="539" y="127"/>
                  </a:lnTo>
                  <a:lnTo>
                    <a:pt x="538" y="127"/>
                  </a:lnTo>
                  <a:lnTo>
                    <a:pt x="538" y="127"/>
                  </a:lnTo>
                  <a:lnTo>
                    <a:pt x="528" y="128"/>
                  </a:lnTo>
                  <a:lnTo>
                    <a:pt x="528" y="128"/>
                  </a:lnTo>
                  <a:lnTo>
                    <a:pt x="528" y="128"/>
                  </a:lnTo>
                  <a:lnTo>
                    <a:pt x="519" y="136"/>
                  </a:lnTo>
                  <a:lnTo>
                    <a:pt x="514" y="130"/>
                  </a:lnTo>
                  <a:lnTo>
                    <a:pt x="522" y="118"/>
                  </a:lnTo>
                  <a:lnTo>
                    <a:pt x="522" y="118"/>
                  </a:lnTo>
                  <a:lnTo>
                    <a:pt x="522" y="117"/>
                  </a:lnTo>
                  <a:lnTo>
                    <a:pt x="512" y="108"/>
                  </a:lnTo>
                  <a:lnTo>
                    <a:pt x="512" y="108"/>
                  </a:lnTo>
                  <a:lnTo>
                    <a:pt x="512" y="108"/>
                  </a:lnTo>
                  <a:lnTo>
                    <a:pt x="495" y="108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59" y="98"/>
                  </a:lnTo>
                  <a:lnTo>
                    <a:pt x="459" y="98"/>
                  </a:lnTo>
                  <a:lnTo>
                    <a:pt x="458" y="98"/>
                  </a:lnTo>
                  <a:lnTo>
                    <a:pt x="454" y="105"/>
                  </a:lnTo>
                  <a:lnTo>
                    <a:pt x="438" y="118"/>
                  </a:lnTo>
                  <a:lnTo>
                    <a:pt x="430" y="118"/>
                  </a:lnTo>
                  <a:lnTo>
                    <a:pt x="430" y="113"/>
                  </a:lnTo>
                  <a:lnTo>
                    <a:pt x="445" y="106"/>
                  </a:lnTo>
                  <a:lnTo>
                    <a:pt x="445" y="106"/>
                  </a:lnTo>
                  <a:lnTo>
                    <a:pt x="445" y="106"/>
                  </a:lnTo>
                  <a:lnTo>
                    <a:pt x="452" y="95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41" y="91"/>
                  </a:lnTo>
                  <a:lnTo>
                    <a:pt x="441" y="91"/>
                  </a:lnTo>
                  <a:lnTo>
                    <a:pt x="441" y="91"/>
                  </a:lnTo>
                  <a:lnTo>
                    <a:pt x="435" y="89"/>
                  </a:lnTo>
                  <a:lnTo>
                    <a:pt x="429" y="84"/>
                  </a:lnTo>
                  <a:lnTo>
                    <a:pt x="429" y="84"/>
                  </a:lnTo>
                  <a:lnTo>
                    <a:pt x="429" y="84"/>
                  </a:lnTo>
                  <a:lnTo>
                    <a:pt x="418" y="84"/>
                  </a:lnTo>
                  <a:lnTo>
                    <a:pt x="413" y="81"/>
                  </a:lnTo>
                  <a:lnTo>
                    <a:pt x="418" y="77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9" y="60"/>
                  </a:lnTo>
                  <a:lnTo>
                    <a:pt x="429" y="60"/>
                  </a:lnTo>
                  <a:lnTo>
                    <a:pt x="429" y="60"/>
                  </a:lnTo>
                  <a:lnTo>
                    <a:pt x="420" y="53"/>
                  </a:lnTo>
                  <a:lnTo>
                    <a:pt x="411" y="46"/>
                  </a:lnTo>
                  <a:lnTo>
                    <a:pt x="405" y="29"/>
                  </a:lnTo>
                  <a:lnTo>
                    <a:pt x="399" y="16"/>
                  </a:lnTo>
                  <a:lnTo>
                    <a:pt x="399" y="16"/>
                  </a:lnTo>
                  <a:lnTo>
                    <a:pt x="399" y="16"/>
                  </a:lnTo>
                  <a:lnTo>
                    <a:pt x="394" y="13"/>
                  </a:lnTo>
                  <a:lnTo>
                    <a:pt x="394" y="13"/>
                  </a:lnTo>
                  <a:lnTo>
                    <a:pt x="394" y="14"/>
                  </a:lnTo>
                  <a:lnTo>
                    <a:pt x="390" y="27"/>
                  </a:lnTo>
                  <a:lnTo>
                    <a:pt x="382" y="44"/>
                  </a:lnTo>
                  <a:lnTo>
                    <a:pt x="373" y="54"/>
                  </a:lnTo>
                  <a:lnTo>
                    <a:pt x="352" y="51"/>
                  </a:lnTo>
                  <a:lnTo>
                    <a:pt x="343" y="48"/>
                  </a:lnTo>
                  <a:lnTo>
                    <a:pt x="343" y="48"/>
                  </a:lnTo>
                  <a:lnTo>
                    <a:pt x="343" y="48"/>
                  </a:lnTo>
                  <a:lnTo>
                    <a:pt x="326" y="49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18" y="46"/>
                  </a:lnTo>
                  <a:lnTo>
                    <a:pt x="318" y="46"/>
                  </a:lnTo>
                  <a:lnTo>
                    <a:pt x="317" y="46"/>
                  </a:lnTo>
                  <a:lnTo>
                    <a:pt x="314" y="52"/>
                  </a:lnTo>
                  <a:lnTo>
                    <a:pt x="298" y="51"/>
                  </a:lnTo>
                  <a:lnTo>
                    <a:pt x="298" y="51"/>
                  </a:lnTo>
                  <a:lnTo>
                    <a:pt x="298" y="52"/>
                  </a:lnTo>
                  <a:lnTo>
                    <a:pt x="297" y="56"/>
                  </a:lnTo>
                  <a:lnTo>
                    <a:pt x="287" y="60"/>
                  </a:lnTo>
                  <a:lnTo>
                    <a:pt x="286" y="60"/>
                  </a:lnTo>
                  <a:lnTo>
                    <a:pt x="286" y="60"/>
                  </a:lnTo>
                  <a:lnTo>
                    <a:pt x="282" y="67"/>
                  </a:lnTo>
                  <a:lnTo>
                    <a:pt x="272" y="68"/>
                  </a:lnTo>
                  <a:lnTo>
                    <a:pt x="259" y="64"/>
                  </a:lnTo>
                  <a:lnTo>
                    <a:pt x="248" y="55"/>
                  </a:lnTo>
                  <a:lnTo>
                    <a:pt x="248" y="38"/>
                  </a:lnTo>
                  <a:lnTo>
                    <a:pt x="252" y="25"/>
                  </a:lnTo>
                  <a:lnTo>
                    <a:pt x="252" y="25"/>
                  </a:lnTo>
                  <a:lnTo>
                    <a:pt x="252" y="25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38" y="2"/>
                  </a:lnTo>
                  <a:lnTo>
                    <a:pt x="238" y="2"/>
                  </a:lnTo>
                  <a:lnTo>
                    <a:pt x="238" y="2"/>
                  </a:lnTo>
                  <a:lnTo>
                    <a:pt x="231" y="1"/>
                  </a:lnTo>
                  <a:lnTo>
                    <a:pt x="231" y="0"/>
                  </a:lnTo>
                  <a:lnTo>
                    <a:pt x="23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2062"/>
            <p:cNvSpPr>
              <a:spLocks/>
            </p:cNvSpPr>
            <p:nvPr/>
          </p:nvSpPr>
          <p:spPr bwMode="gray">
            <a:xfrm>
              <a:off x="1671" y="2712"/>
              <a:ext cx="356" cy="618"/>
            </a:xfrm>
            <a:custGeom>
              <a:avLst/>
              <a:gdLst>
                <a:gd name="T0" fmla="*/ 33 w 356"/>
                <a:gd name="T1" fmla="*/ 611 h 618"/>
                <a:gd name="T2" fmla="*/ 16 w 356"/>
                <a:gd name="T3" fmla="*/ 582 h 618"/>
                <a:gd name="T4" fmla="*/ 3 w 356"/>
                <a:gd name="T5" fmla="*/ 552 h 618"/>
                <a:gd name="T6" fmla="*/ 31 w 356"/>
                <a:gd name="T7" fmla="*/ 511 h 618"/>
                <a:gd name="T8" fmla="*/ 35 w 356"/>
                <a:gd name="T9" fmla="*/ 466 h 618"/>
                <a:gd name="T10" fmla="*/ 38 w 356"/>
                <a:gd name="T11" fmla="*/ 451 h 618"/>
                <a:gd name="T12" fmla="*/ 33 w 356"/>
                <a:gd name="T13" fmla="*/ 401 h 618"/>
                <a:gd name="T14" fmla="*/ 48 w 356"/>
                <a:gd name="T15" fmla="*/ 320 h 618"/>
                <a:gd name="T16" fmla="*/ 53 w 356"/>
                <a:gd name="T17" fmla="*/ 250 h 618"/>
                <a:gd name="T18" fmla="*/ 58 w 356"/>
                <a:gd name="T19" fmla="*/ 177 h 618"/>
                <a:gd name="T20" fmla="*/ 80 w 356"/>
                <a:gd name="T21" fmla="*/ 107 h 618"/>
                <a:gd name="T22" fmla="*/ 92 w 356"/>
                <a:gd name="T23" fmla="*/ 49 h 618"/>
                <a:gd name="T24" fmla="*/ 114 w 356"/>
                <a:gd name="T25" fmla="*/ 29 h 618"/>
                <a:gd name="T26" fmla="*/ 134 w 356"/>
                <a:gd name="T27" fmla="*/ 0 h 618"/>
                <a:gd name="T28" fmla="*/ 165 w 356"/>
                <a:gd name="T29" fmla="*/ 17 h 618"/>
                <a:gd name="T30" fmla="*/ 173 w 356"/>
                <a:gd name="T31" fmla="*/ 4 h 618"/>
                <a:gd name="T32" fmla="*/ 206 w 356"/>
                <a:gd name="T33" fmla="*/ 11 h 618"/>
                <a:gd name="T34" fmla="*/ 239 w 356"/>
                <a:gd name="T35" fmla="*/ 34 h 618"/>
                <a:gd name="T36" fmla="*/ 292 w 356"/>
                <a:gd name="T37" fmla="*/ 60 h 618"/>
                <a:gd name="T38" fmla="*/ 280 w 356"/>
                <a:gd name="T39" fmla="*/ 96 h 618"/>
                <a:gd name="T40" fmla="*/ 334 w 356"/>
                <a:gd name="T41" fmla="*/ 84 h 618"/>
                <a:gd name="T42" fmla="*/ 356 w 356"/>
                <a:gd name="T43" fmla="*/ 88 h 618"/>
                <a:gd name="T44" fmla="*/ 319 w 356"/>
                <a:gd name="T45" fmla="*/ 120 h 618"/>
                <a:gd name="T46" fmla="*/ 289 w 356"/>
                <a:gd name="T47" fmla="*/ 151 h 618"/>
                <a:gd name="T48" fmla="*/ 278 w 356"/>
                <a:gd name="T49" fmla="*/ 208 h 618"/>
                <a:gd name="T50" fmla="*/ 274 w 356"/>
                <a:gd name="T51" fmla="*/ 234 h 618"/>
                <a:gd name="T52" fmla="*/ 298 w 356"/>
                <a:gd name="T53" fmla="*/ 256 h 618"/>
                <a:gd name="T54" fmla="*/ 304 w 356"/>
                <a:gd name="T55" fmla="*/ 280 h 618"/>
                <a:gd name="T56" fmla="*/ 277 w 356"/>
                <a:gd name="T57" fmla="*/ 310 h 618"/>
                <a:gd name="T58" fmla="*/ 234 w 356"/>
                <a:gd name="T59" fmla="*/ 328 h 618"/>
                <a:gd name="T60" fmla="*/ 201 w 356"/>
                <a:gd name="T61" fmla="*/ 344 h 618"/>
                <a:gd name="T62" fmla="*/ 180 w 356"/>
                <a:gd name="T63" fmla="*/ 375 h 618"/>
                <a:gd name="T64" fmla="*/ 151 w 356"/>
                <a:gd name="T65" fmla="*/ 369 h 618"/>
                <a:gd name="T66" fmla="*/ 169 w 356"/>
                <a:gd name="T67" fmla="*/ 398 h 618"/>
                <a:gd name="T68" fmla="*/ 170 w 356"/>
                <a:gd name="T69" fmla="*/ 412 h 618"/>
                <a:gd name="T70" fmla="*/ 164 w 356"/>
                <a:gd name="T71" fmla="*/ 420 h 618"/>
                <a:gd name="T72" fmla="*/ 147 w 356"/>
                <a:gd name="T73" fmla="*/ 452 h 618"/>
                <a:gd name="T74" fmla="*/ 125 w 356"/>
                <a:gd name="T75" fmla="*/ 464 h 618"/>
                <a:gd name="T76" fmla="*/ 109 w 356"/>
                <a:gd name="T77" fmla="*/ 478 h 618"/>
                <a:gd name="T78" fmla="*/ 123 w 356"/>
                <a:gd name="T79" fmla="*/ 502 h 618"/>
                <a:gd name="T80" fmla="*/ 138 w 356"/>
                <a:gd name="T81" fmla="*/ 522 h 618"/>
                <a:gd name="T82" fmla="*/ 119 w 356"/>
                <a:gd name="T83" fmla="*/ 536 h 618"/>
                <a:gd name="T84" fmla="*/ 106 w 356"/>
                <a:gd name="T85" fmla="*/ 562 h 618"/>
                <a:gd name="T86" fmla="*/ 90 w 356"/>
                <a:gd name="T87" fmla="*/ 573 h 618"/>
                <a:gd name="T88" fmla="*/ 79 w 356"/>
                <a:gd name="T89" fmla="*/ 596 h 618"/>
                <a:gd name="T90" fmla="*/ 90 w 356"/>
                <a:gd name="T91" fmla="*/ 61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6" h="618">
                  <a:moveTo>
                    <a:pt x="74" y="615"/>
                  </a:moveTo>
                  <a:lnTo>
                    <a:pt x="71" y="612"/>
                  </a:lnTo>
                  <a:lnTo>
                    <a:pt x="33" y="611"/>
                  </a:lnTo>
                  <a:lnTo>
                    <a:pt x="23" y="604"/>
                  </a:lnTo>
                  <a:lnTo>
                    <a:pt x="20" y="584"/>
                  </a:lnTo>
                  <a:lnTo>
                    <a:pt x="16" y="582"/>
                  </a:lnTo>
                  <a:lnTo>
                    <a:pt x="6" y="582"/>
                  </a:lnTo>
                  <a:lnTo>
                    <a:pt x="0" y="564"/>
                  </a:lnTo>
                  <a:lnTo>
                    <a:pt x="3" y="552"/>
                  </a:lnTo>
                  <a:lnTo>
                    <a:pt x="22" y="535"/>
                  </a:lnTo>
                  <a:lnTo>
                    <a:pt x="20" y="517"/>
                  </a:lnTo>
                  <a:lnTo>
                    <a:pt x="31" y="511"/>
                  </a:lnTo>
                  <a:lnTo>
                    <a:pt x="31" y="504"/>
                  </a:lnTo>
                  <a:lnTo>
                    <a:pt x="38" y="498"/>
                  </a:lnTo>
                  <a:lnTo>
                    <a:pt x="35" y="466"/>
                  </a:lnTo>
                  <a:lnTo>
                    <a:pt x="31" y="465"/>
                  </a:lnTo>
                  <a:lnTo>
                    <a:pt x="29" y="458"/>
                  </a:lnTo>
                  <a:lnTo>
                    <a:pt x="38" y="451"/>
                  </a:lnTo>
                  <a:lnTo>
                    <a:pt x="30" y="427"/>
                  </a:lnTo>
                  <a:lnTo>
                    <a:pt x="28" y="407"/>
                  </a:lnTo>
                  <a:lnTo>
                    <a:pt x="33" y="401"/>
                  </a:lnTo>
                  <a:lnTo>
                    <a:pt x="31" y="364"/>
                  </a:lnTo>
                  <a:lnTo>
                    <a:pt x="40" y="335"/>
                  </a:lnTo>
                  <a:lnTo>
                    <a:pt x="48" y="320"/>
                  </a:lnTo>
                  <a:lnTo>
                    <a:pt x="46" y="288"/>
                  </a:lnTo>
                  <a:lnTo>
                    <a:pt x="55" y="266"/>
                  </a:lnTo>
                  <a:lnTo>
                    <a:pt x="53" y="250"/>
                  </a:lnTo>
                  <a:lnTo>
                    <a:pt x="66" y="235"/>
                  </a:lnTo>
                  <a:lnTo>
                    <a:pt x="68" y="209"/>
                  </a:lnTo>
                  <a:lnTo>
                    <a:pt x="58" y="177"/>
                  </a:lnTo>
                  <a:lnTo>
                    <a:pt x="64" y="146"/>
                  </a:lnTo>
                  <a:lnTo>
                    <a:pt x="67" y="135"/>
                  </a:lnTo>
                  <a:lnTo>
                    <a:pt x="80" y="107"/>
                  </a:lnTo>
                  <a:lnTo>
                    <a:pt x="96" y="91"/>
                  </a:lnTo>
                  <a:lnTo>
                    <a:pt x="94" y="84"/>
                  </a:lnTo>
                  <a:lnTo>
                    <a:pt x="92" y="49"/>
                  </a:lnTo>
                  <a:lnTo>
                    <a:pt x="101" y="43"/>
                  </a:lnTo>
                  <a:lnTo>
                    <a:pt x="110" y="39"/>
                  </a:lnTo>
                  <a:lnTo>
                    <a:pt x="114" y="29"/>
                  </a:lnTo>
                  <a:lnTo>
                    <a:pt x="109" y="15"/>
                  </a:lnTo>
                  <a:lnTo>
                    <a:pt x="125" y="0"/>
                  </a:lnTo>
                  <a:lnTo>
                    <a:pt x="134" y="0"/>
                  </a:lnTo>
                  <a:lnTo>
                    <a:pt x="149" y="7"/>
                  </a:lnTo>
                  <a:lnTo>
                    <a:pt x="156" y="17"/>
                  </a:lnTo>
                  <a:lnTo>
                    <a:pt x="165" y="17"/>
                  </a:lnTo>
                  <a:lnTo>
                    <a:pt x="168" y="13"/>
                  </a:lnTo>
                  <a:lnTo>
                    <a:pt x="168" y="7"/>
                  </a:lnTo>
                  <a:lnTo>
                    <a:pt x="173" y="4"/>
                  </a:lnTo>
                  <a:lnTo>
                    <a:pt x="184" y="7"/>
                  </a:lnTo>
                  <a:lnTo>
                    <a:pt x="196" y="7"/>
                  </a:lnTo>
                  <a:lnTo>
                    <a:pt x="206" y="11"/>
                  </a:lnTo>
                  <a:lnTo>
                    <a:pt x="216" y="23"/>
                  </a:lnTo>
                  <a:lnTo>
                    <a:pt x="226" y="36"/>
                  </a:lnTo>
                  <a:lnTo>
                    <a:pt x="239" y="34"/>
                  </a:lnTo>
                  <a:lnTo>
                    <a:pt x="254" y="44"/>
                  </a:lnTo>
                  <a:lnTo>
                    <a:pt x="280" y="51"/>
                  </a:lnTo>
                  <a:lnTo>
                    <a:pt x="292" y="60"/>
                  </a:lnTo>
                  <a:lnTo>
                    <a:pt x="291" y="67"/>
                  </a:lnTo>
                  <a:lnTo>
                    <a:pt x="273" y="93"/>
                  </a:lnTo>
                  <a:lnTo>
                    <a:pt x="280" y="96"/>
                  </a:lnTo>
                  <a:lnTo>
                    <a:pt x="299" y="96"/>
                  </a:lnTo>
                  <a:lnTo>
                    <a:pt x="322" y="93"/>
                  </a:lnTo>
                  <a:lnTo>
                    <a:pt x="334" y="84"/>
                  </a:lnTo>
                  <a:lnTo>
                    <a:pt x="338" y="68"/>
                  </a:lnTo>
                  <a:lnTo>
                    <a:pt x="346" y="69"/>
                  </a:lnTo>
                  <a:lnTo>
                    <a:pt x="356" y="88"/>
                  </a:lnTo>
                  <a:lnTo>
                    <a:pt x="352" y="93"/>
                  </a:lnTo>
                  <a:lnTo>
                    <a:pt x="330" y="111"/>
                  </a:lnTo>
                  <a:lnTo>
                    <a:pt x="319" y="120"/>
                  </a:lnTo>
                  <a:lnTo>
                    <a:pt x="304" y="134"/>
                  </a:lnTo>
                  <a:lnTo>
                    <a:pt x="301" y="140"/>
                  </a:lnTo>
                  <a:lnTo>
                    <a:pt x="289" y="151"/>
                  </a:lnTo>
                  <a:lnTo>
                    <a:pt x="282" y="164"/>
                  </a:lnTo>
                  <a:lnTo>
                    <a:pt x="281" y="172"/>
                  </a:lnTo>
                  <a:lnTo>
                    <a:pt x="278" y="208"/>
                  </a:lnTo>
                  <a:lnTo>
                    <a:pt x="272" y="215"/>
                  </a:lnTo>
                  <a:lnTo>
                    <a:pt x="273" y="229"/>
                  </a:lnTo>
                  <a:lnTo>
                    <a:pt x="274" y="234"/>
                  </a:lnTo>
                  <a:lnTo>
                    <a:pt x="282" y="242"/>
                  </a:lnTo>
                  <a:lnTo>
                    <a:pt x="289" y="243"/>
                  </a:lnTo>
                  <a:lnTo>
                    <a:pt x="298" y="256"/>
                  </a:lnTo>
                  <a:lnTo>
                    <a:pt x="292" y="266"/>
                  </a:lnTo>
                  <a:lnTo>
                    <a:pt x="292" y="272"/>
                  </a:lnTo>
                  <a:lnTo>
                    <a:pt x="304" y="280"/>
                  </a:lnTo>
                  <a:lnTo>
                    <a:pt x="295" y="294"/>
                  </a:lnTo>
                  <a:lnTo>
                    <a:pt x="283" y="310"/>
                  </a:lnTo>
                  <a:lnTo>
                    <a:pt x="277" y="310"/>
                  </a:lnTo>
                  <a:lnTo>
                    <a:pt x="265" y="320"/>
                  </a:lnTo>
                  <a:lnTo>
                    <a:pt x="248" y="322"/>
                  </a:lnTo>
                  <a:lnTo>
                    <a:pt x="234" y="328"/>
                  </a:lnTo>
                  <a:lnTo>
                    <a:pt x="211" y="328"/>
                  </a:lnTo>
                  <a:lnTo>
                    <a:pt x="209" y="336"/>
                  </a:lnTo>
                  <a:lnTo>
                    <a:pt x="201" y="344"/>
                  </a:lnTo>
                  <a:lnTo>
                    <a:pt x="201" y="369"/>
                  </a:lnTo>
                  <a:lnTo>
                    <a:pt x="193" y="374"/>
                  </a:lnTo>
                  <a:lnTo>
                    <a:pt x="180" y="375"/>
                  </a:lnTo>
                  <a:lnTo>
                    <a:pt x="161" y="365"/>
                  </a:lnTo>
                  <a:lnTo>
                    <a:pt x="156" y="365"/>
                  </a:lnTo>
                  <a:lnTo>
                    <a:pt x="151" y="369"/>
                  </a:lnTo>
                  <a:lnTo>
                    <a:pt x="155" y="397"/>
                  </a:lnTo>
                  <a:lnTo>
                    <a:pt x="161" y="402"/>
                  </a:lnTo>
                  <a:lnTo>
                    <a:pt x="169" y="398"/>
                  </a:lnTo>
                  <a:lnTo>
                    <a:pt x="175" y="398"/>
                  </a:lnTo>
                  <a:lnTo>
                    <a:pt x="176" y="411"/>
                  </a:lnTo>
                  <a:lnTo>
                    <a:pt x="170" y="412"/>
                  </a:lnTo>
                  <a:lnTo>
                    <a:pt x="161" y="410"/>
                  </a:lnTo>
                  <a:lnTo>
                    <a:pt x="158" y="415"/>
                  </a:lnTo>
                  <a:lnTo>
                    <a:pt x="164" y="420"/>
                  </a:lnTo>
                  <a:lnTo>
                    <a:pt x="147" y="431"/>
                  </a:lnTo>
                  <a:lnTo>
                    <a:pt x="149" y="444"/>
                  </a:lnTo>
                  <a:lnTo>
                    <a:pt x="147" y="452"/>
                  </a:lnTo>
                  <a:lnTo>
                    <a:pt x="147" y="460"/>
                  </a:lnTo>
                  <a:lnTo>
                    <a:pt x="142" y="463"/>
                  </a:lnTo>
                  <a:lnTo>
                    <a:pt x="125" y="464"/>
                  </a:lnTo>
                  <a:lnTo>
                    <a:pt x="120" y="469"/>
                  </a:lnTo>
                  <a:lnTo>
                    <a:pt x="114" y="471"/>
                  </a:lnTo>
                  <a:lnTo>
                    <a:pt x="109" y="478"/>
                  </a:lnTo>
                  <a:lnTo>
                    <a:pt x="108" y="485"/>
                  </a:lnTo>
                  <a:lnTo>
                    <a:pt x="115" y="498"/>
                  </a:lnTo>
                  <a:lnTo>
                    <a:pt x="123" y="502"/>
                  </a:lnTo>
                  <a:lnTo>
                    <a:pt x="139" y="502"/>
                  </a:lnTo>
                  <a:lnTo>
                    <a:pt x="142" y="518"/>
                  </a:lnTo>
                  <a:lnTo>
                    <a:pt x="138" y="522"/>
                  </a:lnTo>
                  <a:lnTo>
                    <a:pt x="131" y="525"/>
                  </a:lnTo>
                  <a:lnTo>
                    <a:pt x="123" y="532"/>
                  </a:lnTo>
                  <a:lnTo>
                    <a:pt x="119" y="536"/>
                  </a:lnTo>
                  <a:lnTo>
                    <a:pt x="114" y="542"/>
                  </a:lnTo>
                  <a:lnTo>
                    <a:pt x="106" y="546"/>
                  </a:lnTo>
                  <a:lnTo>
                    <a:pt x="106" y="562"/>
                  </a:lnTo>
                  <a:lnTo>
                    <a:pt x="98" y="567"/>
                  </a:lnTo>
                  <a:lnTo>
                    <a:pt x="91" y="565"/>
                  </a:lnTo>
                  <a:lnTo>
                    <a:pt x="90" y="573"/>
                  </a:lnTo>
                  <a:lnTo>
                    <a:pt x="82" y="579"/>
                  </a:lnTo>
                  <a:lnTo>
                    <a:pt x="83" y="588"/>
                  </a:lnTo>
                  <a:lnTo>
                    <a:pt x="79" y="596"/>
                  </a:lnTo>
                  <a:lnTo>
                    <a:pt x="81" y="602"/>
                  </a:lnTo>
                  <a:lnTo>
                    <a:pt x="85" y="608"/>
                  </a:lnTo>
                  <a:lnTo>
                    <a:pt x="90" y="613"/>
                  </a:lnTo>
                  <a:lnTo>
                    <a:pt x="89" y="618"/>
                  </a:lnTo>
                  <a:lnTo>
                    <a:pt x="74" y="6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2063"/>
            <p:cNvSpPr>
              <a:spLocks noEditPoints="1"/>
            </p:cNvSpPr>
            <p:nvPr/>
          </p:nvSpPr>
          <p:spPr bwMode="gray">
            <a:xfrm>
              <a:off x="1670" y="2711"/>
              <a:ext cx="357" cy="619"/>
            </a:xfrm>
            <a:custGeom>
              <a:avLst/>
              <a:gdLst>
                <a:gd name="T0" fmla="*/ 169 w 357"/>
                <a:gd name="T1" fmla="*/ 8 h 619"/>
                <a:gd name="T2" fmla="*/ 240 w 357"/>
                <a:gd name="T3" fmla="*/ 35 h 619"/>
                <a:gd name="T4" fmla="*/ 300 w 357"/>
                <a:gd name="T5" fmla="*/ 97 h 619"/>
                <a:gd name="T6" fmla="*/ 331 w 357"/>
                <a:gd name="T7" fmla="*/ 111 h 619"/>
                <a:gd name="T8" fmla="*/ 279 w 357"/>
                <a:gd name="T9" fmla="*/ 209 h 619"/>
                <a:gd name="T10" fmla="*/ 292 w 357"/>
                <a:gd name="T11" fmla="*/ 267 h 619"/>
                <a:gd name="T12" fmla="*/ 249 w 357"/>
                <a:gd name="T13" fmla="*/ 323 h 619"/>
                <a:gd name="T14" fmla="*/ 181 w 357"/>
                <a:gd name="T15" fmla="*/ 376 h 619"/>
                <a:gd name="T16" fmla="*/ 175 w 357"/>
                <a:gd name="T17" fmla="*/ 399 h 619"/>
                <a:gd name="T18" fmla="*/ 150 w 357"/>
                <a:gd name="T19" fmla="*/ 445 h 619"/>
                <a:gd name="T20" fmla="*/ 109 w 357"/>
                <a:gd name="T21" fmla="*/ 479 h 619"/>
                <a:gd name="T22" fmla="*/ 132 w 357"/>
                <a:gd name="T23" fmla="*/ 525 h 619"/>
                <a:gd name="T24" fmla="*/ 99 w 357"/>
                <a:gd name="T25" fmla="*/ 568 h 619"/>
                <a:gd name="T26" fmla="*/ 86 w 357"/>
                <a:gd name="T27" fmla="*/ 609 h 619"/>
                <a:gd name="T28" fmla="*/ 22 w 357"/>
                <a:gd name="T29" fmla="*/ 585 h 619"/>
                <a:gd name="T30" fmla="*/ 32 w 357"/>
                <a:gd name="T31" fmla="*/ 512 h 619"/>
                <a:gd name="T32" fmla="*/ 31 w 357"/>
                <a:gd name="T33" fmla="*/ 428 h 619"/>
                <a:gd name="T34" fmla="*/ 57 w 357"/>
                <a:gd name="T35" fmla="*/ 267 h 619"/>
                <a:gd name="T36" fmla="*/ 81 w 357"/>
                <a:gd name="T37" fmla="*/ 108 h 619"/>
                <a:gd name="T38" fmla="*/ 110 w 357"/>
                <a:gd name="T39" fmla="*/ 16 h 619"/>
                <a:gd name="T40" fmla="*/ 115 w 357"/>
                <a:gd name="T41" fmla="*/ 30 h 619"/>
                <a:gd name="T42" fmla="*/ 93 w 357"/>
                <a:gd name="T43" fmla="*/ 50 h 619"/>
                <a:gd name="T44" fmla="*/ 81 w 357"/>
                <a:gd name="T45" fmla="*/ 108 h 619"/>
                <a:gd name="T46" fmla="*/ 59 w 357"/>
                <a:gd name="T47" fmla="*/ 178 h 619"/>
                <a:gd name="T48" fmla="*/ 47 w 357"/>
                <a:gd name="T49" fmla="*/ 289 h 619"/>
                <a:gd name="T50" fmla="*/ 32 w 357"/>
                <a:gd name="T51" fmla="*/ 365 h 619"/>
                <a:gd name="T52" fmla="*/ 31 w 357"/>
                <a:gd name="T53" fmla="*/ 428 h 619"/>
                <a:gd name="T54" fmla="*/ 32 w 357"/>
                <a:gd name="T55" fmla="*/ 467 h 619"/>
                <a:gd name="T56" fmla="*/ 21 w 357"/>
                <a:gd name="T57" fmla="*/ 518 h 619"/>
                <a:gd name="T58" fmla="*/ 1 w 357"/>
                <a:gd name="T59" fmla="*/ 564 h 619"/>
                <a:gd name="T60" fmla="*/ 21 w 357"/>
                <a:gd name="T61" fmla="*/ 585 h 619"/>
                <a:gd name="T62" fmla="*/ 72 w 357"/>
                <a:gd name="T63" fmla="*/ 613 h 619"/>
                <a:gd name="T64" fmla="*/ 91 w 357"/>
                <a:gd name="T65" fmla="*/ 614 h 619"/>
                <a:gd name="T66" fmla="*/ 84 w 357"/>
                <a:gd name="T67" fmla="*/ 589 h 619"/>
                <a:gd name="T68" fmla="*/ 99 w 357"/>
                <a:gd name="T69" fmla="*/ 568 h 619"/>
                <a:gd name="T70" fmla="*/ 107 w 357"/>
                <a:gd name="T71" fmla="*/ 547 h 619"/>
                <a:gd name="T72" fmla="*/ 139 w 357"/>
                <a:gd name="T73" fmla="*/ 523 h 619"/>
                <a:gd name="T74" fmla="*/ 140 w 357"/>
                <a:gd name="T75" fmla="*/ 503 h 619"/>
                <a:gd name="T76" fmla="*/ 121 w 357"/>
                <a:gd name="T77" fmla="*/ 471 h 619"/>
                <a:gd name="T78" fmla="*/ 148 w 357"/>
                <a:gd name="T79" fmla="*/ 461 h 619"/>
                <a:gd name="T80" fmla="*/ 149 w 357"/>
                <a:gd name="T81" fmla="*/ 433 h 619"/>
                <a:gd name="T82" fmla="*/ 171 w 357"/>
                <a:gd name="T83" fmla="*/ 413 h 619"/>
                <a:gd name="T84" fmla="*/ 175 w 357"/>
                <a:gd name="T85" fmla="*/ 399 h 619"/>
                <a:gd name="T86" fmla="*/ 157 w 357"/>
                <a:gd name="T87" fmla="*/ 367 h 619"/>
                <a:gd name="T88" fmla="*/ 194 w 357"/>
                <a:gd name="T89" fmla="*/ 375 h 619"/>
                <a:gd name="T90" fmla="*/ 211 w 357"/>
                <a:gd name="T91" fmla="*/ 337 h 619"/>
                <a:gd name="T92" fmla="*/ 266 w 357"/>
                <a:gd name="T93" fmla="*/ 321 h 619"/>
                <a:gd name="T94" fmla="*/ 305 w 357"/>
                <a:gd name="T95" fmla="*/ 281 h 619"/>
                <a:gd name="T96" fmla="*/ 299 w 357"/>
                <a:gd name="T97" fmla="*/ 257 h 619"/>
                <a:gd name="T98" fmla="*/ 273 w 357"/>
                <a:gd name="T99" fmla="*/ 216 h 619"/>
                <a:gd name="T100" fmla="*/ 302 w 357"/>
                <a:gd name="T101" fmla="*/ 141 h 619"/>
                <a:gd name="T102" fmla="*/ 353 w 357"/>
                <a:gd name="T103" fmla="*/ 94 h 619"/>
                <a:gd name="T104" fmla="*/ 347 w 357"/>
                <a:gd name="T105" fmla="*/ 69 h 619"/>
                <a:gd name="T106" fmla="*/ 281 w 357"/>
                <a:gd name="T107" fmla="*/ 97 h 619"/>
                <a:gd name="T108" fmla="*/ 293 w 357"/>
                <a:gd name="T109" fmla="*/ 61 h 619"/>
                <a:gd name="T110" fmla="*/ 240 w 357"/>
                <a:gd name="T111" fmla="*/ 35 h 619"/>
                <a:gd name="T112" fmla="*/ 197 w 357"/>
                <a:gd name="T113" fmla="*/ 8 h 619"/>
                <a:gd name="T114" fmla="*/ 168 w 357"/>
                <a:gd name="T115" fmla="*/ 8 h 619"/>
                <a:gd name="T116" fmla="*/ 150 w 357"/>
                <a:gd name="T117" fmla="*/ 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619">
                  <a:moveTo>
                    <a:pt x="126" y="1"/>
                  </a:moveTo>
                  <a:lnTo>
                    <a:pt x="135" y="1"/>
                  </a:lnTo>
                  <a:lnTo>
                    <a:pt x="150" y="8"/>
                  </a:lnTo>
                  <a:lnTo>
                    <a:pt x="157" y="19"/>
                  </a:lnTo>
                  <a:lnTo>
                    <a:pt x="166" y="19"/>
                  </a:lnTo>
                  <a:lnTo>
                    <a:pt x="169" y="14"/>
                  </a:lnTo>
                  <a:lnTo>
                    <a:pt x="169" y="8"/>
                  </a:lnTo>
                  <a:lnTo>
                    <a:pt x="174" y="5"/>
                  </a:lnTo>
                  <a:lnTo>
                    <a:pt x="185" y="8"/>
                  </a:lnTo>
                  <a:lnTo>
                    <a:pt x="197" y="8"/>
                  </a:lnTo>
                  <a:lnTo>
                    <a:pt x="207" y="12"/>
                  </a:lnTo>
                  <a:lnTo>
                    <a:pt x="217" y="24"/>
                  </a:lnTo>
                  <a:lnTo>
                    <a:pt x="227" y="37"/>
                  </a:lnTo>
                  <a:lnTo>
                    <a:pt x="240" y="35"/>
                  </a:lnTo>
                  <a:lnTo>
                    <a:pt x="255" y="45"/>
                  </a:lnTo>
                  <a:lnTo>
                    <a:pt x="281" y="52"/>
                  </a:lnTo>
                  <a:lnTo>
                    <a:pt x="292" y="61"/>
                  </a:lnTo>
                  <a:lnTo>
                    <a:pt x="291" y="68"/>
                  </a:lnTo>
                  <a:lnTo>
                    <a:pt x="273" y="95"/>
                  </a:lnTo>
                  <a:lnTo>
                    <a:pt x="281" y="97"/>
                  </a:lnTo>
                  <a:lnTo>
                    <a:pt x="300" y="97"/>
                  </a:lnTo>
                  <a:lnTo>
                    <a:pt x="323" y="95"/>
                  </a:lnTo>
                  <a:lnTo>
                    <a:pt x="335" y="85"/>
                  </a:lnTo>
                  <a:lnTo>
                    <a:pt x="339" y="69"/>
                  </a:lnTo>
                  <a:lnTo>
                    <a:pt x="347" y="70"/>
                  </a:lnTo>
                  <a:lnTo>
                    <a:pt x="356" y="89"/>
                  </a:lnTo>
                  <a:lnTo>
                    <a:pt x="353" y="94"/>
                  </a:lnTo>
                  <a:lnTo>
                    <a:pt x="331" y="111"/>
                  </a:lnTo>
                  <a:lnTo>
                    <a:pt x="320" y="121"/>
                  </a:lnTo>
                  <a:lnTo>
                    <a:pt x="305" y="135"/>
                  </a:lnTo>
                  <a:lnTo>
                    <a:pt x="302" y="141"/>
                  </a:lnTo>
                  <a:lnTo>
                    <a:pt x="290" y="152"/>
                  </a:lnTo>
                  <a:lnTo>
                    <a:pt x="283" y="164"/>
                  </a:lnTo>
                  <a:lnTo>
                    <a:pt x="282" y="173"/>
                  </a:lnTo>
                  <a:lnTo>
                    <a:pt x="279" y="209"/>
                  </a:lnTo>
                  <a:lnTo>
                    <a:pt x="273" y="216"/>
                  </a:lnTo>
                  <a:lnTo>
                    <a:pt x="273" y="230"/>
                  </a:lnTo>
                  <a:lnTo>
                    <a:pt x="274" y="235"/>
                  </a:lnTo>
                  <a:lnTo>
                    <a:pt x="283" y="243"/>
                  </a:lnTo>
                  <a:lnTo>
                    <a:pt x="290" y="244"/>
                  </a:lnTo>
                  <a:lnTo>
                    <a:pt x="299" y="257"/>
                  </a:lnTo>
                  <a:lnTo>
                    <a:pt x="292" y="267"/>
                  </a:lnTo>
                  <a:lnTo>
                    <a:pt x="293" y="273"/>
                  </a:lnTo>
                  <a:lnTo>
                    <a:pt x="305" y="281"/>
                  </a:lnTo>
                  <a:lnTo>
                    <a:pt x="296" y="294"/>
                  </a:lnTo>
                  <a:lnTo>
                    <a:pt x="284" y="311"/>
                  </a:lnTo>
                  <a:lnTo>
                    <a:pt x="278" y="311"/>
                  </a:lnTo>
                  <a:lnTo>
                    <a:pt x="266" y="321"/>
                  </a:lnTo>
                  <a:lnTo>
                    <a:pt x="249" y="323"/>
                  </a:lnTo>
                  <a:lnTo>
                    <a:pt x="235" y="329"/>
                  </a:lnTo>
                  <a:lnTo>
                    <a:pt x="212" y="329"/>
                  </a:lnTo>
                  <a:lnTo>
                    <a:pt x="210" y="337"/>
                  </a:lnTo>
                  <a:lnTo>
                    <a:pt x="202" y="345"/>
                  </a:lnTo>
                  <a:lnTo>
                    <a:pt x="202" y="370"/>
                  </a:lnTo>
                  <a:lnTo>
                    <a:pt x="194" y="375"/>
                  </a:lnTo>
                  <a:lnTo>
                    <a:pt x="181" y="376"/>
                  </a:lnTo>
                  <a:lnTo>
                    <a:pt x="162" y="366"/>
                  </a:lnTo>
                  <a:lnTo>
                    <a:pt x="157" y="366"/>
                  </a:lnTo>
                  <a:lnTo>
                    <a:pt x="152" y="370"/>
                  </a:lnTo>
                  <a:lnTo>
                    <a:pt x="156" y="398"/>
                  </a:lnTo>
                  <a:lnTo>
                    <a:pt x="162" y="403"/>
                  </a:lnTo>
                  <a:lnTo>
                    <a:pt x="170" y="399"/>
                  </a:lnTo>
                  <a:lnTo>
                    <a:pt x="175" y="399"/>
                  </a:lnTo>
                  <a:lnTo>
                    <a:pt x="176" y="412"/>
                  </a:lnTo>
                  <a:lnTo>
                    <a:pt x="171" y="413"/>
                  </a:lnTo>
                  <a:lnTo>
                    <a:pt x="162" y="411"/>
                  </a:lnTo>
                  <a:lnTo>
                    <a:pt x="158" y="416"/>
                  </a:lnTo>
                  <a:lnTo>
                    <a:pt x="165" y="421"/>
                  </a:lnTo>
                  <a:lnTo>
                    <a:pt x="148" y="432"/>
                  </a:lnTo>
                  <a:lnTo>
                    <a:pt x="150" y="445"/>
                  </a:lnTo>
                  <a:lnTo>
                    <a:pt x="148" y="453"/>
                  </a:lnTo>
                  <a:lnTo>
                    <a:pt x="148" y="460"/>
                  </a:lnTo>
                  <a:lnTo>
                    <a:pt x="143" y="463"/>
                  </a:lnTo>
                  <a:lnTo>
                    <a:pt x="125" y="465"/>
                  </a:lnTo>
                  <a:lnTo>
                    <a:pt x="121" y="470"/>
                  </a:lnTo>
                  <a:lnTo>
                    <a:pt x="115" y="472"/>
                  </a:lnTo>
                  <a:lnTo>
                    <a:pt x="109" y="479"/>
                  </a:lnTo>
                  <a:lnTo>
                    <a:pt x="108" y="486"/>
                  </a:lnTo>
                  <a:lnTo>
                    <a:pt x="116" y="500"/>
                  </a:lnTo>
                  <a:lnTo>
                    <a:pt x="124" y="503"/>
                  </a:lnTo>
                  <a:lnTo>
                    <a:pt x="140" y="503"/>
                  </a:lnTo>
                  <a:lnTo>
                    <a:pt x="142" y="519"/>
                  </a:lnTo>
                  <a:lnTo>
                    <a:pt x="139" y="523"/>
                  </a:lnTo>
                  <a:lnTo>
                    <a:pt x="132" y="525"/>
                  </a:lnTo>
                  <a:lnTo>
                    <a:pt x="124" y="533"/>
                  </a:lnTo>
                  <a:lnTo>
                    <a:pt x="120" y="537"/>
                  </a:lnTo>
                  <a:lnTo>
                    <a:pt x="115" y="543"/>
                  </a:lnTo>
                  <a:lnTo>
                    <a:pt x="107" y="547"/>
                  </a:lnTo>
                  <a:lnTo>
                    <a:pt x="107" y="556"/>
                  </a:lnTo>
                  <a:lnTo>
                    <a:pt x="107" y="563"/>
                  </a:lnTo>
                  <a:lnTo>
                    <a:pt x="99" y="568"/>
                  </a:lnTo>
                  <a:lnTo>
                    <a:pt x="91" y="565"/>
                  </a:lnTo>
                  <a:lnTo>
                    <a:pt x="91" y="573"/>
                  </a:lnTo>
                  <a:lnTo>
                    <a:pt x="83" y="580"/>
                  </a:lnTo>
                  <a:lnTo>
                    <a:pt x="84" y="589"/>
                  </a:lnTo>
                  <a:lnTo>
                    <a:pt x="80" y="597"/>
                  </a:lnTo>
                  <a:lnTo>
                    <a:pt x="82" y="603"/>
                  </a:lnTo>
                  <a:lnTo>
                    <a:pt x="86" y="609"/>
                  </a:lnTo>
                  <a:lnTo>
                    <a:pt x="91" y="614"/>
                  </a:lnTo>
                  <a:lnTo>
                    <a:pt x="90" y="619"/>
                  </a:lnTo>
                  <a:lnTo>
                    <a:pt x="75" y="616"/>
                  </a:lnTo>
                  <a:lnTo>
                    <a:pt x="73" y="613"/>
                  </a:lnTo>
                  <a:lnTo>
                    <a:pt x="34" y="612"/>
                  </a:lnTo>
                  <a:lnTo>
                    <a:pt x="24" y="605"/>
                  </a:lnTo>
                  <a:lnTo>
                    <a:pt x="22" y="585"/>
                  </a:lnTo>
                  <a:lnTo>
                    <a:pt x="17" y="582"/>
                  </a:lnTo>
                  <a:lnTo>
                    <a:pt x="8" y="582"/>
                  </a:lnTo>
                  <a:lnTo>
                    <a:pt x="1" y="565"/>
                  </a:lnTo>
                  <a:lnTo>
                    <a:pt x="5" y="553"/>
                  </a:lnTo>
                  <a:lnTo>
                    <a:pt x="24" y="537"/>
                  </a:lnTo>
                  <a:lnTo>
                    <a:pt x="22" y="518"/>
                  </a:lnTo>
                  <a:lnTo>
                    <a:pt x="32" y="512"/>
                  </a:lnTo>
                  <a:lnTo>
                    <a:pt x="32" y="505"/>
                  </a:lnTo>
                  <a:lnTo>
                    <a:pt x="39" y="499"/>
                  </a:lnTo>
                  <a:lnTo>
                    <a:pt x="36" y="467"/>
                  </a:lnTo>
                  <a:lnTo>
                    <a:pt x="32" y="466"/>
                  </a:lnTo>
                  <a:lnTo>
                    <a:pt x="30" y="459"/>
                  </a:lnTo>
                  <a:lnTo>
                    <a:pt x="39" y="452"/>
                  </a:lnTo>
                  <a:lnTo>
                    <a:pt x="31" y="428"/>
                  </a:lnTo>
                  <a:lnTo>
                    <a:pt x="29" y="408"/>
                  </a:lnTo>
                  <a:lnTo>
                    <a:pt x="34" y="402"/>
                  </a:lnTo>
                  <a:lnTo>
                    <a:pt x="32" y="365"/>
                  </a:lnTo>
                  <a:lnTo>
                    <a:pt x="41" y="336"/>
                  </a:lnTo>
                  <a:lnTo>
                    <a:pt x="49" y="321"/>
                  </a:lnTo>
                  <a:lnTo>
                    <a:pt x="47" y="289"/>
                  </a:lnTo>
                  <a:lnTo>
                    <a:pt x="57" y="267"/>
                  </a:lnTo>
                  <a:lnTo>
                    <a:pt x="55" y="251"/>
                  </a:lnTo>
                  <a:lnTo>
                    <a:pt x="67" y="236"/>
                  </a:lnTo>
                  <a:lnTo>
                    <a:pt x="69" y="210"/>
                  </a:lnTo>
                  <a:lnTo>
                    <a:pt x="59" y="178"/>
                  </a:lnTo>
                  <a:lnTo>
                    <a:pt x="65" y="147"/>
                  </a:lnTo>
                  <a:lnTo>
                    <a:pt x="68" y="136"/>
                  </a:lnTo>
                  <a:lnTo>
                    <a:pt x="81" y="108"/>
                  </a:lnTo>
                  <a:lnTo>
                    <a:pt x="97" y="92"/>
                  </a:lnTo>
                  <a:lnTo>
                    <a:pt x="95" y="85"/>
                  </a:lnTo>
                  <a:lnTo>
                    <a:pt x="93" y="50"/>
                  </a:lnTo>
                  <a:lnTo>
                    <a:pt x="102" y="44"/>
                  </a:lnTo>
                  <a:lnTo>
                    <a:pt x="111" y="41"/>
                  </a:lnTo>
                  <a:lnTo>
                    <a:pt x="115" y="30"/>
                  </a:lnTo>
                  <a:lnTo>
                    <a:pt x="110" y="16"/>
                  </a:lnTo>
                  <a:lnTo>
                    <a:pt x="126" y="1"/>
                  </a:lnTo>
                  <a:close/>
                  <a:moveTo>
                    <a:pt x="126" y="0"/>
                  </a:moveTo>
                  <a:lnTo>
                    <a:pt x="126" y="1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5" y="30"/>
                  </a:lnTo>
                  <a:lnTo>
                    <a:pt x="111" y="40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7" y="92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5" y="147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68" y="210"/>
                  </a:lnTo>
                  <a:lnTo>
                    <a:pt x="67" y="236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6" y="267"/>
                  </a:lnTo>
                  <a:lnTo>
                    <a:pt x="47" y="289"/>
                  </a:lnTo>
                  <a:lnTo>
                    <a:pt x="47" y="289"/>
                  </a:lnTo>
                  <a:lnTo>
                    <a:pt x="47" y="289"/>
                  </a:lnTo>
                  <a:lnTo>
                    <a:pt x="49" y="321"/>
                  </a:lnTo>
                  <a:lnTo>
                    <a:pt x="41" y="336"/>
                  </a:lnTo>
                  <a:lnTo>
                    <a:pt x="32" y="365"/>
                  </a:lnTo>
                  <a:lnTo>
                    <a:pt x="32" y="365"/>
                  </a:lnTo>
                  <a:lnTo>
                    <a:pt x="32" y="365"/>
                  </a:lnTo>
                  <a:lnTo>
                    <a:pt x="33" y="402"/>
                  </a:lnTo>
                  <a:lnTo>
                    <a:pt x="29" y="408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1" y="428"/>
                  </a:lnTo>
                  <a:lnTo>
                    <a:pt x="31" y="428"/>
                  </a:lnTo>
                  <a:lnTo>
                    <a:pt x="31" y="428"/>
                  </a:lnTo>
                  <a:lnTo>
                    <a:pt x="39" y="452"/>
                  </a:lnTo>
                  <a:lnTo>
                    <a:pt x="30" y="459"/>
                  </a:lnTo>
                  <a:lnTo>
                    <a:pt x="30" y="459"/>
                  </a:lnTo>
                  <a:lnTo>
                    <a:pt x="30" y="459"/>
                  </a:lnTo>
                  <a:lnTo>
                    <a:pt x="32" y="466"/>
                  </a:lnTo>
                  <a:lnTo>
                    <a:pt x="32" y="467"/>
                  </a:lnTo>
                  <a:lnTo>
                    <a:pt x="32" y="467"/>
                  </a:lnTo>
                  <a:lnTo>
                    <a:pt x="35" y="467"/>
                  </a:lnTo>
                  <a:lnTo>
                    <a:pt x="39" y="499"/>
                  </a:lnTo>
                  <a:lnTo>
                    <a:pt x="32" y="505"/>
                  </a:lnTo>
                  <a:lnTo>
                    <a:pt x="32" y="505"/>
                  </a:lnTo>
                  <a:lnTo>
                    <a:pt x="32" y="506"/>
                  </a:lnTo>
                  <a:lnTo>
                    <a:pt x="32" y="512"/>
                  </a:lnTo>
                  <a:lnTo>
                    <a:pt x="21" y="518"/>
                  </a:lnTo>
                  <a:lnTo>
                    <a:pt x="21" y="518"/>
                  </a:lnTo>
                  <a:lnTo>
                    <a:pt x="21" y="518"/>
                  </a:lnTo>
                  <a:lnTo>
                    <a:pt x="23" y="536"/>
                  </a:lnTo>
                  <a:lnTo>
                    <a:pt x="4" y="552"/>
                  </a:lnTo>
                  <a:lnTo>
                    <a:pt x="4" y="553"/>
                  </a:lnTo>
                  <a:lnTo>
                    <a:pt x="4" y="553"/>
                  </a:lnTo>
                  <a:lnTo>
                    <a:pt x="1" y="564"/>
                  </a:lnTo>
                  <a:lnTo>
                    <a:pt x="0" y="565"/>
                  </a:lnTo>
                  <a:lnTo>
                    <a:pt x="1" y="565"/>
                  </a:lnTo>
                  <a:lnTo>
                    <a:pt x="7" y="583"/>
                  </a:lnTo>
                  <a:lnTo>
                    <a:pt x="7" y="583"/>
                  </a:lnTo>
                  <a:lnTo>
                    <a:pt x="8" y="583"/>
                  </a:lnTo>
                  <a:lnTo>
                    <a:pt x="17" y="583"/>
                  </a:lnTo>
                  <a:lnTo>
                    <a:pt x="21" y="585"/>
                  </a:lnTo>
                  <a:lnTo>
                    <a:pt x="24" y="605"/>
                  </a:lnTo>
                  <a:lnTo>
                    <a:pt x="24" y="605"/>
                  </a:lnTo>
                  <a:lnTo>
                    <a:pt x="24" y="605"/>
                  </a:lnTo>
                  <a:lnTo>
                    <a:pt x="34" y="612"/>
                  </a:lnTo>
                  <a:lnTo>
                    <a:pt x="34" y="612"/>
                  </a:lnTo>
                  <a:lnTo>
                    <a:pt x="34" y="612"/>
                  </a:lnTo>
                  <a:lnTo>
                    <a:pt x="72" y="613"/>
                  </a:lnTo>
                  <a:lnTo>
                    <a:pt x="75" y="616"/>
                  </a:lnTo>
                  <a:lnTo>
                    <a:pt x="75" y="617"/>
                  </a:lnTo>
                  <a:lnTo>
                    <a:pt x="75" y="617"/>
                  </a:lnTo>
                  <a:lnTo>
                    <a:pt x="90" y="619"/>
                  </a:lnTo>
                  <a:lnTo>
                    <a:pt x="90" y="619"/>
                  </a:lnTo>
                  <a:lnTo>
                    <a:pt x="90" y="619"/>
                  </a:lnTo>
                  <a:lnTo>
                    <a:pt x="91" y="614"/>
                  </a:lnTo>
                  <a:lnTo>
                    <a:pt x="91" y="614"/>
                  </a:lnTo>
                  <a:lnTo>
                    <a:pt x="91" y="614"/>
                  </a:lnTo>
                  <a:lnTo>
                    <a:pt x="86" y="609"/>
                  </a:lnTo>
                  <a:lnTo>
                    <a:pt x="82" y="603"/>
                  </a:lnTo>
                  <a:lnTo>
                    <a:pt x="81" y="597"/>
                  </a:lnTo>
                  <a:lnTo>
                    <a:pt x="84" y="589"/>
                  </a:lnTo>
                  <a:lnTo>
                    <a:pt x="84" y="589"/>
                  </a:lnTo>
                  <a:lnTo>
                    <a:pt x="84" y="589"/>
                  </a:lnTo>
                  <a:lnTo>
                    <a:pt x="84" y="580"/>
                  </a:lnTo>
                  <a:lnTo>
                    <a:pt x="91" y="574"/>
                  </a:lnTo>
                  <a:lnTo>
                    <a:pt x="91" y="574"/>
                  </a:lnTo>
                  <a:lnTo>
                    <a:pt x="91" y="574"/>
                  </a:lnTo>
                  <a:lnTo>
                    <a:pt x="92" y="566"/>
                  </a:lnTo>
                  <a:lnTo>
                    <a:pt x="99" y="568"/>
                  </a:lnTo>
                  <a:lnTo>
                    <a:pt x="99" y="568"/>
                  </a:lnTo>
                  <a:lnTo>
                    <a:pt x="99" y="568"/>
                  </a:lnTo>
                  <a:lnTo>
                    <a:pt x="107" y="563"/>
                  </a:lnTo>
                  <a:lnTo>
                    <a:pt x="107" y="563"/>
                  </a:lnTo>
                  <a:lnTo>
                    <a:pt x="107" y="563"/>
                  </a:lnTo>
                  <a:lnTo>
                    <a:pt x="107" y="556"/>
                  </a:lnTo>
                  <a:lnTo>
                    <a:pt x="107" y="547"/>
                  </a:lnTo>
                  <a:lnTo>
                    <a:pt x="115" y="544"/>
                  </a:lnTo>
                  <a:lnTo>
                    <a:pt x="115" y="544"/>
                  </a:lnTo>
                  <a:lnTo>
                    <a:pt x="115" y="543"/>
                  </a:lnTo>
                  <a:lnTo>
                    <a:pt x="120" y="538"/>
                  </a:lnTo>
                  <a:lnTo>
                    <a:pt x="124" y="533"/>
                  </a:lnTo>
                  <a:lnTo>
                    <a:pt x="132" y="526"/>
                  </a:lnTo>
                  <a:lnTo>
                    <a:pt x="139" y="523"/>
                  </a:lnTo>
                  <a:lnTo>
                    <a:pt x="139" y="523"/>
                  </a:lnTo>
                  <a:lnTo>
                    <a:pt x="139" y="523"/>
                  </a:lnTo>
                  <a:lnTo>
                    <a:pt x="143" y="519"/>
                  </a:lnTo>
                  <a:lnTo>
                    <a:pt x="143" y="519"/>
                  </a:lnTo>
                  <a:lnTo>
                    <a:pt x="143" y="519"/>
                  </a:lnTo>
                  <a:lnTo>
                    <a:pt x="140" y="503"/>
                  </a:lnTo>
                  <a:lnTo>
                    <a:pt x="140" y="503"/>
                  </a:lnTo>
                  <a:lnTo>
                    <a:pt x="140" y="503"/>
                  </a:lnTo>
                  <a:lnTo>
                    <a:pt x="124" y="503"/>
                  </a:lnTo>
                  <a:lnTo>
                    <a:pt x="116" y="499"/>
                  </a:lnTo>
                  <a:lnTo>
                    <a:pt x="109" y="486"/>
                  </a:lnTo>
                  <a:lnTo>
                    <a:pt x="110" y="479"/>
                  </a:lnTo>
                  <a:lnTo>
                    <a:pt x="115" y="472"/>
                  </a:lnTo>
                  <a:lnTo>
                    <a:pt x="121" y="471"/>
                  </a:lnTo>
                  <a:lnTo>
                    <a:pt x="121" y="470"/>
                  </a:lnTo>
                  <a:lnTo>
                    <a:pt x="121" y="470"/>
                  </a:lnTo>
                  <a:lnTo>
                    <a:pt x="126" y="465"/>
                  </a:lnTo>
                  <a:lnTo>
                    <a:pt x="143" y="464"/>
                  </a:lnTo>
                  <a:lnTo>
                    <a:pt x="143" y="464"/>
                  </a:lnTo>
                  <a:lnTo>
                    <a:pt x="143" y="464"/>
                  </a:lnTo>
                  <a:lnTo>
                    <a:pt x="148" y="461"/>
                  </a:lnTo>
                  <a:lnTo>
                    <a:pt x="149" y="461"/>
                  </a:lnTo>
                  <a:lnTo>
                    <a:pt x="149" y="460"/>
                  </a:lnTo>
                  <a:lnTo>
                    <a:pt x="149" y="453"/>
                  </a:lnTo>
                  <a:lnTo>
                    <a:pt x="150" y="445"/>
                  </a:lnTo>
                  <a:lnTo>
                    <a:pt x="150" y="445"/>
                  </a:lnTo>
                  <a:lnTo>
                    <a:pt x="150" y="445"/>
                  </a:lnTo>
                  <a:lnTo>
                    <a:pt x="149" y="433"/>
                  </a:lnTo>
                  <a:lnTo>
                    <a:pt x="165" y="421"/>
                  </a:lnTo>
                  <a:lnTo>
                    <a:pt x="165" y="421"/>
                  </a:lnTo>
                  <a:lnTo>
                    <a:pt x="165" y="421"/>
                  </a:lnTo>
                  <a:lnTo>
                    <a:pt x="159" y="415"/>
                  </a:lnTo>
                  <a:lnTo>
                    <a:pt x="162" y="412"/>
                  </a:lnTo>
                  <a:lnTo>
                    <a:pt x="171" y="413"/>
                  </a:lnTo>
                  <a:lnTo>
                    <a:pt x="171" y="413"/>
                  </a:lnTo>
                  <a:lnTo>
                    <a:pt x="171" y="413"/>
                  </a:lnTo>
                  <a:lnTo>
                    <a:pt x="176" y="413"/>
                  </a:lnTo>
                  <a:lnTo>
                    <a:pt x="177" y="412"/>
                  </a:lnTo>
                  <a:lnTo>
                    <a:pt x="177" y="412"/>
                  </a:lnTo>
                  <a:lnTo>
                    <a:pt x="176" y="399"/>
                  </a:lnTo>
                  <a:lnTo>
                    <a:pt x="176" y="399"/>
                  </a:lnTo>
                  <a:lnTo>
                    <a:pt x="175" y="399"/>
                  </a:lnTo>
                  <a:lnTo>
                    <a:pt x="170" y="398"/>
                  </a:lnTo>
                  <a:lnTo>
                    <a:pt x="170" y="398"/>
                  </a:lnTo>
                  <a:lnTo>
                    <a:pt x="169" y="398"/>
                  </a:lnTo>
                  <a:lnTo>
                    <a:pt x="162" y="403"/>
                  </a:lnTo>
                  <a:lnTo>
                    <a:pt x="156" y="398"/>
                  </a:lnTo>
                  <a:lnTo>
                    <a:pt x="152" y="370"/>
                  </a:lnTo>
                  <a:lnTo>
                    <a:pt x="157" y="367"/>
                  </a:lnTo>
                  <a:lnTo>
                    <a:pt x="162" y="367"/>
                  </a:lnTo>
                  <a:lnTo>
                    <a:pt x="181" y="376"/>
                  </a:lnTo>
                  <a:lnTo>
                    <a:pt x="181" y="376"/>
                  </a:lnTo>
                  <a:lnTo>
                    <a:pt x="181" y="376"/>
                  </a:lnTo>
                  <a:lnTo>
                    <a:pt x="194" y="375"/>
                  </a:lnTo>
                  <a:lnTo>
                    <a:pt x="194" y="375"/>
                  </a:lnTo>
                  <a:lnTo>
                    <a:pt x="194" y="375"/>
                  </a:lnTo>
                  <a:lnTo>
                    <a:pt x="202" y="370"/>
                  </a:lnTo>
                  <a:lnTo>
                    <a:pt x="202" y="370"/>
                  </a:lnTo>
                  <a:lnTo>
                    <a:pt x="202" y="370"/>
                  </a:lnTo>
                  <a:lnTo>
                    <a:pt x="202" y="345"/>
                  </a:lnTo>
                  <a:lnTo>
                    <a:pt x="211" y="337"/>
                  </a:lnTo>
                  <a:lnTo>
                    <a:pt x="211" y="337"/>
                  </a:lnTo>
                  <a:lnTo>
                    <a:pt x="211" y="337"/>
                  </a:lnTo>
                  <a:lnTo>
                    <a:pt x="213" y="329"/>
                  </a:lnTo>
                  <a:lnTo>
                    <a:pt x="235" y="329"/>
                  </a:lnTo>
                  <a:lnTo>
                    <a:pt x="235" y="329"/>
                  </a:lnTo>
                  <a:lnTo>
                    <a:pt x="235" y="329"/>
                  </a:lnTo>
                  <a:lnTo>
                    <a:pt x="249" y="323"/>
                  </a:lnTo>
                  <a:lnTo>
                    <a:pt x="266" y="321"/>
                  </a:lnTo>
                  <a:lnTo>
                    <a:pt x="266" y="321"/>
                  </a:lnTo>
                  <a:lnTo>
                    <a:pt x="266" y="321"/>
                  </a:lnTo>
                  <a:lnTo>
                    <a:pt x="278" y="312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96" y="295"/>
                  </a:lnTo>
                  <a:lnTo>
                    <a:pt x="305" y="281"/>
                  </a:lnTo>
                  <a:lnTo>
                    <a:pt x="305" y="281"/>
                  </a:lnTo>
                  <a:lnTo>
                    <a:pt x="305" y="281"/>
                  </a:lnTo>
                  <a:lnTo>
                    <a:pt x="294" y="273"/>
                  </a:lnTo>
                  <a:lnTo>
                    <a:pt x="293" y="267"/>
                  </a:lnTo>
                  <a:lnTo>
                    <a:pt x="299" y="258"/>
                  </a:lnTo>
                  <a:lnTo>
                    <a:pt x="299" y="257"/>
                  </a:lnTo>
                  <a:lnTo>
                    <a:pt x="299" y="257"/>
                  </a:lnTo>
                  <a:lnTo>
                    <a:pt x="290" y="244"/>
                  </a:lnTo>
                  <a:lnTo>
                    <a:pt x="290" y="244"/>
                  </a:lnTo>
                  <a:lnTo>
                    <a:pt x="290" y="244"/>
                  </a:lnTo>
                  <a:lnTo>
                    <a:pt x="283" y="243"/>
                  </a:lnTo>
                  <a:lnTo>
                    <a:pt x="275" y="235"/>
                  </a:lnTo>
                  <a:lnTo>
                    <a:pt x="274" y="230"/>
                  </a:lnTo>
                  <a:lnTo>
                    <a:pt x="273" y="216"/>
                  </a:lnTo>
                  <a:lnTo>
                    <a:pt x="279" y="209"/>
                  </a:lnTo>
                  <a:lnTo>
                    <a:pt x="280" y="209"/>
                  </a:lnTo>
                  <a:lnTo>
                    <a:pt x="280" y="209"/>
                  </a:lnTo>
                  <a:lnTo>
                    <a:pt x="282" y="173"/>
                  </a:lnTo>
                  <a:lnTo>
                    <a:pt x="283" y="165"/>
                  </a:lnTo>
                  <a:lnTo>
                    <a:pt x="290" y="152"/>
                  </a:lnTo>
                  <a:lnTo>
                    <a:pt x="302" y="141"/>
                  </a:lnTo>
                  <a:lnTo>
                    <a:pt x="302" y="141"/>
                  </a:lnTo>
                  <a:lnTo>
                    <a:pt x="302" y="141"/>
                  </a:lnTo>
                  <a:lnTo>
                    <a:pt x="305" y="136"/>
                  </a:lnTo>
                  <a:lnTo>
                    <a:pt x="320" y="121"/>
                  </a:lnTo>
                  <a:lnTo>
                    <a:pt x="331" y="112"/>
                  </a:lnTo>
                  <a:lnTo>
                    <a:pt x="353" y="94"/>
                  </a:lnTo>
                  <a:lnTo>
                    <a:pt x="353" y="94"/>
                  </a:lnTo>
                  <a:lnTo>
                    <a:pt x="353" y="94"/>
                  </a:lnTo>
                  <a:lnTo>
                    <a:pt x="357" y="89"/>
                  </a:lnTo>
                  <a:lnTo>
                    <a:pt x="357" y="89"/>
                  </a:lnTo>
                  <a:lnTo>
                    <a:pt x="357" y="89"/>
                  </a:lnTo>
                  <a:lnTo>
                    <a:pt x="347" y="70"/>
                  </a:lnTo>
                  <a:lnTo>
                    <a:pt x="347" y="69"/>
                  </a:lnTo>
                  <a:lnTo>
                    <a:pt x="347" y="69"/>
                  </a:lnTo>
                  <a:lnTo>
                    <a:pt x="340" y="68"/>
                  </a:lnTo>
                  <a:lnTo>
                    <a:pt x="339" y="68"/>
                  </a:lnTo>
                  <a:lnTo>
                    <a:pt x="339" y="69"/>
                  </a:lnTo>
                  <a:lnTo>
                    <a:pt x="335" y="85"/>
                  </a:lnTo>
                  <a:lnTo>
                    <a:pt x="323" y="94"/>
                  </a:lnTo>
                  <a:lnTo>
                    <a:pt x="300" y="97"/>
                  </a:lnTo>
                  <a:lnTo>
                    <a:pt x="281" y="97"/>
                  </a:lnTo>
                  <a:lnTo>
                    <a:pt x="274" y="94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55" y="4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0" y="35"/>
                  </a:lnTo>
                  <a:lnTo>
                    <a:pt x="227" y="37"/>
                  </a:lnTo>
                  <a:lnTo>
                    <a:pt x="217" y="24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85" y="8"/>
                  </a:lnTo>
                  <a:lnTo>
                    <a:pt x="175" y="5"/>
                  </a:lnTo>
                  <a:lnTo>
                    <a:pt x="174" y="5"/>
                  </a:lnTo>
                  <a:lnTo>
                    <a:pt x="174" y="5"/>
                  </a:lnTo>
                  <a:lnTo>
                    <a:pt x="169" y="8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8" y="14"/>
                  </a:lnTo>
                  <a:lnTo>
                    <a:pt x="166" y="18"/>
                  </a:lnTo>
                  <a:lnTo>
                    <a:pt x="157" y="1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2064"/>
            <p:cNvSpPr>
              <a:spLocks noEditPoints="1"/>
            </p:cNvSpPr>
            <p:nvPr/>
          </p:nvSpPr>
          <p:spPr bwMode="gray">
            <a:xfrm>
              <a:off x="1670" y="2711"/>
              <a:ext cx="357" cy="619"/>
            </a:xfrm>
            <a:custGeom>
              <a:avLst/>
              <a:gdLst>
                <a:gd name="T0" fmla="*/ 169 w 357"/>
                <a:gd name="T1" fmla="*/ 8 h 619"/>
                <a:gd name="T2" fmla="*/ 240 w 357"/>
                <a:gd name="T3" fmla="*/ 35 h 619"/>
                <a:gd name="T4" fmla="*/ 300 w 357"/>
                <a:gd name="T5" fmla="*/ 97 h 619"/>
                <a:gd name="T6" fmla="*/ 331 w 357"/>
                <a:gd name="T7" fmla="*/ 111 h 619"/>
                <a:gd name="T8" fmla="*/ 279 w 357"/>
                <a:gd name="T9" fmla="*/ 209 h 619"/>
                <a:gd name="T10" fmla="*/ 292 w 357"/>
                <a:gd name="T11" fmla="*/ 267 h 619"/>
                <a:gd name="T12" fmla="*/ 249 w 357"/>
                <a:gd name="T13" fmla="*/ 323 h 619"/>
                <a:gd name="T14" fmla="*/ 181 w 357"/>
                <a:gd name="T15" fmla="*/ 376 h 619"/>
                <a:gd name="T16" fmla="*/ 175 w 357"/>
                <a:gd name="T17" fmla="*/ 399 h 619"/>
                <a:gd name="T18" fmla="*/ 150 w 357"/>
                <a:gd name="T19" fmla="*/ 445 h 619"/>
                <a:gd name="T20" fmla="*/ 109 w 357"/>
                <a:gd name="T21" fmla="*/ 479 h 619"/>
                <a:gd name="T22" fmla="*/ 132 w 357"/>
                <a:gd name="T23" fmla="*/ 525 h 619"/>
                <a:gd name="T24" fmla="*/ 99 w 357"/>
                <a:gd name="T25" fmla="*/ 568 h 619"/>
                <a:gd name="T26" fmla="*/ 86 w 357"/>
                <a:gd name="T27" fmla="*/ 609 h 619"/>
                <a:gd name="T28" fmla="*/ 22 w 357"/>
                <a:gd name="T29" fmla="*/ 585 h 619"/>
                <a:gd name="T30" fmla="*/ 32 w 357"/>
                <a:gd name="T31" fmla="*/ 512 h 619"/>
                <a:gd name="T32" fmla="*/ 31 w 357"/>
                <a:gd name="T33" fmla="*/ 428 h 619"/>
                <a:gd name="T34" fmla="*/ 57 w 357"/>
                <a:gd name="T35" fmla="*/ 267 h 619"/>
                <a:gd name="T36" fmla="*/ 81 w 357"/>
                <a:gd name="T37" fmla="*/ 108 h 619"/>
                <a:gd name="T38" fmla="*/ 110 w 357"/>
                <a:gd name="T39" fmla="*/ 16 h 619"/>
                <a:gd name="T40" fmla="*/ 115 w 357"/>
                <a:gd name="T41" fmla="*/ 30 h 619"/>
                <a:gd name="T42" fmla="*/ 93 w 357"/>
                <a:gd name="T43" fmla="*/ 50 h 619"/>
                <a:gd name="T44" fmla="*/ 81 w 357"/>
                <a:gd name="T45" fmla="*/ 108 h 619"/>
                <a:gd name="T46" fmla="*/ 59 w 357"/>
                <a:gd name="T47" fmla="*/ 178 h 619"/>
                <a:gd name="T48" fmla="*/ 47 w 357"/>
                <a:gd name="T49" fmla="*/ 289 h 619"/>
                <a:gd name="T50" fmla="*/ 32 w 357"/>
                <a:gd name="T51" fmla="*/ 365 h 619"/>
                <a:gd name="T52" fmla="*/ 31 w 357"/>
                <a:gd name="T53" fmla="*/ 428 h 619"/>
                <a:gd name="T54" fmla="*/ 32 w 357"/>
                <a:gd name="T55" fmla="*/ 467 h 619"/>
                <a:gd name="T56" fmla="*/ 21 w 357"/>
                <a:gd name="T57" fmla="*/ 518 h 619"/>
                <a:gd name="T58" fmla="*/ 1 w 357"/>
                <a:gd name="T59" fmla="*/ 564 h 619"/>
                <a:gd name="T60" fmla="*/ 21 w 357"/>
                <a:gd name="T61" fmla="*/ 585 h 619"/>
                <a:gd name="T62" fmla="*/ 72 w 357"/>
                <a:gd name="T63" fmla="*/ 613 h 619"/>
                <a:gd name="T64" fmla="*/ 91 w 357"/>
                <a:gd name="T65" fmla="*/ 614 h 619"/>
                <a:gd name="T66" fmla="*/ 84 w 357"/>
                <a:gd name="T67" fmla="*/ 589 h 619"/>
                <a:gd name="T68" fmla="*/ 99 w 357"/>
                <a:gd name="T69" fmla="*/ 568 h 619"/>
                <a:gd name="T70" fmla="*/ 107 w 357"/>
                <a:gd name="T71" fmla="*/ 547 h 619"/>
                <a:gd name="T72" fmla="*/ 139 w 357"/>
                <a:gd name="T73" fmla="*/ 523 h 619"/>
                <a:gd name="T74" fmla="*/ 140 w 357"/>
                <a:gd name="T75" fmla="*/ 503 h 619"/>
                <a:gd name="T76" fmla="*/ 121 w 357"/>
                <a:gd name="T77" fmla="*/ 471 h 619"/>
                <a:gd name="T78" fmla="*/ 148 w 357"/>
                <a:gd name="T79" fmla="*/ 461 h 619"/>
                <a:gd name="T80" fmla="*/ 149 w 357"/>
                <a:gd name="T81" fmla="*/ 433 h 619"/>
                <a:gd name="T82" fmla="*/ 171 w 357"/>
                <a:gd name="T83" fmla="*/ 413 h 619"/>
                <a:gd name="T84" fmla="*/ 175 w 357"/>
                <a:gd name="T85" fmla="*/ 399 h 619"/>
                <a:gd name="T86" fmla="*/ 157 w 357"/>
                <a:gd name="T87" fmla="*/ 367 h 619"/>
                <a:gd name="T88" fmla="*/ 194 w 357"/>
                <a:gd name="T89" fmla="*/ 375 h 619"/>
                <a:gd name="T90" fmla="*/ 211 w 357"/>
                <a:gd name="T91" fmla="*/ 337 h 619"/>
                <a:gd name="T92" fmla="*/ 266 w 357"/>
                <a:gd name="T93" fmla="*/ 321 h 619"/>
                <a:gd name="T94" fmla="*/ 305 w 357"/>
                <a:gd name="T95" fmla="*/ 281 h 619"/>
                <a:gd name="T96" fmla="*/ 299 w 357"/>
                <a:gd name="T97" fmla="*/ 257 h 619"/>
                <a:gd name="T98" fmla="*/ 273 w 357"/>
                <a:gd name="T99" fmla="*/ 216 h 619"/>
                <a:gd name="T100" fmla="*/ 302 w 357"/>
                <a:gd name="T101" fmla="*/ 141 h 619"/>
                <a:gd name="T102" fmla="*/ 353 w 357"/>
                <a:gd name="T103" fmla="*/ 94 h 619"/>
                <a:gd name="T104" fmla="*/ 347 w 357"/>
                <a:gd name="T105" fmla="*/ 69 h 619"/>
                <a:gd name="T106" fmla="*/ 281 w 357"/>
                <a:gd name="T107" fmla="*/ 97 h 619"/>
                <a:gd name="T108" fmla="*/ 293 w 357"/>
                <a:gd name="T109" fmla="*/ 61 h 619"/>
                <a:gd name="T110" fmla="*/ 240 w 357"/>
                <a:gd name="T111" fmla="*/ 35 h 619"/>
                <a:gd name="T112" fmla="*/ 197 w 357"/>
                <a:gd name="T113" fmla="*/ 8 h 619"/>
                <a:gd name="T114" fmla="*/ 168 w 357"/>
                <a:gd name="T115" fmla="*/ 8 h 619"/>
                <a:gd name="T116" fmla="*/ 150 w 357"/>
                <a:gd name="T117" fmla="*/ 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619">
                  <a:moveTo>
                    <a:pt x="126" y="1"/>
                  </a:moveTo>
                  <a:lnTo>
                    <a:pt x="135" y="1"/>
                  </a:lnTo>
                  <a:lnTo>
                    <a:pt x="150" y="8"/>
                  </a:lnTo>
                  <a:lnTo>
                    <a:pt x="157" y="19"/>
                  </a:lnTo>
                  <a:lnTo>
                    <a:pt x="166" y="19"/>
                  </a:lnTo>
                  <a:lnTo>
                    <a:pt x="169" y="14"/>
                  </a:lnTo>
                  <a:lnTo>
                    <a:pt x="169" y="8"/>
                  </a:lnTo>
                  <a:lnTo>
                    <a:pt x="174" y="5"/>
                  </a:lnTo>
                  <a:lnTo>
                    <a:pt x="185" y="8"/>
                  </a:lnTo>
                  <a:lnTo>
                    <a:pt x="197" y="8"/>
                  </a:lnTo>
                  <a:lnTo>
                    <a:pt x="207" y="12"/>
                  </a:lnTo>
                  <a:lnTo>
                    <a:pt x="217" y="24"/>
                  </a:lnTo>
                  <a:lnTo>
                    <a:pt x="227" y="37"/>
                  </a:lnTo>
                  <a:lnTo>
                    <a:pt x="240" y="35"/>
                  </a:lnTo>
                  <a:lnTo>
                    <a:pt x="255" y="45"/>
                  </a:lnTo>
                  <a:lnTo>
                    <a:pt x="281" y="52"/>
                  </a:lnTo>
                  <a:lnTo>
                    <a:pt x="292" y="61"/>
                  </a:lnTo>
                  <a:lnTo>
                    <a:pt x="291" y="68"/>
                  </a:lnTo>
                  <a:lnTo>
                    <a:pt x="273" y="95"/>
                  </a:lnTo>
                  <a:lnTo>
                    <a:pt x="281" y="97"/>
                  </a:lnTo>
                  <a:lnTo>
                    <a:pt x="300" y="97"/>
                  </a:lnTo>
                  <a:lnTo>
                    <a:pt x="323" y="95"/>
                  </a:lnTo>
                  <a:lnTo>
                    <a:pt x="335" y="85"/>
                  </a:lnTo>
                  <a:lnTo>
                    <a:pt x="339" y="69"/>
                  </a:lnTo>
                  <a:lnTo>
                    <a:pt x="347" y="70"/>
                  </a:lnTo>
                  <a:lnTo>
                    <a:pt x="356" y="89"/>
                  </a:lnTo>
                  <a:lnTo>
                    <a:pt x="353" y="94"/>
                  </a:lnTo>
                  <a:lnTo>
                    <a:pt x="331" y="111"/>
                  </a:lnTo>
                  <a:lnTo>
                    <a:pt x="320" y="121"/>
                  </a:lnTo>
                  <a:lnTo>
                    <a:pt x="305" y="135"/>
                  </a:lnTo>
                  <a:lnTo>
                    <a:pt x="302" y="141"/>
                  </a:lnTo>
                  <a:lnTo>
                    <a:pt x="290" y="152"/>
                  </a:lnTo>
                  <a:lnTo>
                    <a:pt x="283" y="164"/>
                  </a:lnTo>
                  <a:lnTo>
                    <a:pt x="282" y="173"/>
                  </a:lnTo>
                  <a:lnTo>
                    <a:pt x="279" y="209"/>
                  </a:lnTo>
                  <a:lnTo>
                    <a:pt x="273" y="216"/>
                  </a:lnTo>
                  <a:lnTo>
                    <a:pt x="273" y="230"/>
                  </a:lnTo>
                  <a:lnTo>
                    <a:pt x="274" y="235"/>
                  </a:lnTo>
                  <a:lnTo>
                    <a:pt x="283" y="243"/>
                  </a:lnTo>
                  <a:lnTo>
                    <a:pt x="290" y="244"/>
                  </a:lnTo>
                  <a:lnTo>
                    <a:pt x="299" y="257"/>
                  </a:lnTo>
                  <a:lnTo>
                    <a:pt x="292" y="267"/>
                  </a:lnTo>
                  <a:lnTo>
                    <a:pt x="293" y="273"/>
                  </a:lnTo>
                  <a:lnTo>
                    <a:pt x="305" y="281"/>
                  </a:lnTo>
                  <a:lnTo>
                    <a:pt x="296" y="294"/>
                  </a:lnTo>
                  <a:lnTo>
                    <a:pt x="284" y="311"/>
                  </a:lnTo>
                  <a:lnTo>
                    <a:pt x="278" y="311"/>
                  </a:lnTo>
                  <a:lnTo>
                    <a:pt x="266" y="321"/>
                  </a:lnTo>
                  <a:lnTo>
                    <a:pt x="249" y="323"/>
                  </a:lnTo>
                  <a:lnTo>
                    <a:pt x="235" y="329"/>
                  </a:lnTo>
                  <a:lnTo>
                    <a:pt x="212" y="329"/>
                  </a:lnTo>
                  <a:lnTo>
                    <a:pt x="210" y="337"/>
                  </a:lnTo>
                  <a:lnTo>
                    <a:pt x="202" y="345"/>
                  </a:lnTo>
                  <a:lnTo>
                    <a:pt x="202" y="370"/>
                  </a:lnTo>
                  <a:lnTo>
                    <a:pt x="194" y="375"/>
                  </a:lnTo>
                  <a:lnTo>
                    <a:pt x="181" y="376"/>
                  </a:lnTo>
                  <a:lnTo>
                    <a:pt x="162" y="366"/>
                  </a:lnTo>
                  <a:lnTo>
                    <a:pt x="157" y="366"/>
                  </a:lnTo>
                  <a:lnTo>
                    <a:pt x="152" y="370"/>
                  </a:lnTo>
                  <a:lnTo>
                    <a:pt x="156" y="398"/>
                  </a:lnTo>
                  <a:lnTo>
                    <a:pt x="162" y="403"/>
                  </a:lnTo>
                  <a:lnTo>
                    <a:pt x="170" y="399"/>
                  </a:lnTo>
                  <a:lnTo>
                    <a:pt x="175" y="399"/>
                  </a:lnTo>
                  <a:lnTo>
                    <a:pt x="176" y="412"/>
                  </a:lnTo>
                  <a:lnTo>
                    <a:pt x="171" y="413"/>
                  </a:lnTo>
                  <a:lnTo>
                    <a:pt x="162" y="411"/>
                  </a:lnTo>
                  <a:lnTo>
                    <a:pt x="158" y="416"/>
                  </a:lnTo>
                  <a:lnTo>
                    <a:pt x="165" y="421"/>
                  </a:lnTo>
                  <a:lnTo>
                    <a:pt x="148" y="432"/>
                  </a:lnTo>
                  <a:lnTo>
                    <a:pt x="150" y="445"/>
                  </a:lnTo>
                  <a:lnTo>
                    <a:pt x="148" y="453"/>
                  </a:lnTo>
                  <a:lnTo>
                    <a:pt x="148" y="460"/>
                  </a:lnTo>
                  <a:lnTo>
                    <a:pt x="143" y="463"/>
                  </a:lnTo>
                  <a:lnTo>
                    <a:pt x="125" y="465"/>
                  </a:lnTo>
                  <a:lnTo>
                    <a:pt x="121" y="470"/>
                  </a:lnTo>
                  <a:lnTo>
                    <a:pt x="115" y="472"/>
                  </a:lnTo>
                  <a:lnTo>
                    <a:pt x="109" y="479"/>
                  </a:lnTo>
                  <a:lnTo>
                    <a:pt x="108" y="486"/>
                  </a:lnTo>
                  <a:lnTo>
                    <a:pt x="116" y="500"/>
                  </a:lnTo>
                  <a:lnTo>
                    <a:pt x="124" y="503"/>
                  </a:lnTo>
                  <a:lnTo>
                    <a:pt x="140" y="503"/>
                  </a:lnTo>
                  <a:lnTo>
                    <a:pt x="142" y="519"/>
                  </a:lnTo>
                  <a:lnTo>
                    <a:pt x="139" y="523"/>
                  </a:lnTo>
                  <a:lnTo>
                    <a:pt x="132" y="525"/>
                  </a:lnTo>
                  <a:lnTo>
                    <a:pt x="124" y="533"/>
                  </a:lnTo>
                  <a:lnTo>
                    <a:pt x="120" y="537"/>
                  </a:lnTo>
                  <a:lnTo>
                    <a:pt x="115" y="543"/>
                  </a:lnTo>
                  <a:lnTo>
                    <a:pt x="107" y="547"/>
                  </a:lnTo>
                  <a:lnTo>
                    <a:pt x="107" y="556"/>
                  </a:lnTo>
                  <a:lnTo>
                    <a:pt x="107" y="563"/>
                  </a:lnTo>
                  <a:lnTo>
                    <a:pt x="99" y="568"/>
                  </a:lnTo>
                  <a:lnTo>
                    <a:pt x="91" y="565"/>
                  </a:lnTo>
                  <a:lnTo>
                    <a:pt x="91" y="573"/>
                  </a:lnTo>
                  <a:lnTo>
                    <a:pt x="83" y="580"/>
                  </a:lnTo>
                  <a:lnTo>
                    <a:pt x="84" y="589"/>
                  </a:lnTo>
                  <a:lnTo>
                    <a:pt x="80" y="597"/>
                  </a:lnTo>
                  <a:lnTo>
                    <a:pt x="82" y="603"/>
                  </a:lnTo>
                  <a:lnTo>
                    <a:pt x="86" y="609"/>
                  </a:lnTo>
                  <a:lnTo>
                    <a:pt x="91" y="614"/>
                  </a:lnTo>
                  <a:lnTo>
                    <a:pt x="90" y="619"/>
                  </a:lnTo>
                  <a:lnTo>
                    <a:pt x="75" y="616"/>
                  </a:lnTo>
                  <a:lnTo>
                    <a:pt x="73" y="613"/>
                  </a:lnTo>
                  <a:lnTo>
                    <a:pt x="34" y="612"/>
                  </a:lnTo>
                  <a:lnTo>
                    <a:pt x="24" y="605"/>
                  </a:lnTo>
                  <a:lnTo>
                    <a:pt x="22" y="585"/>
                  </a:lnTo>
                  <a:lnTo>
                    <a:pt x="17" y="582"/>
                  </a:lnTo>
                  <a:lnTo>
                    <a:pt x="8" y="582"/>
                  </a:lnTo>
                  <a:lnTo>
                    <a:pt x="1" y="565"/>
                  </a:lnTo>
                  <a:lnTo>
                    <a:pt x="5" y="553"/>
                  </a:lnTo>
                  <a:lnTo>
                    <a:pt x="24" y="537"/>
                  </a:lnTo>
                  <a:lnTo>
                    <a:pt x="22" y="518"/>
                  </a:lnTo>
                  <a:lnTo>
                    <a:pt x="32" y="512"/>
                  </a:lnTo>
                  <a:lnTo>
                    <a:pt x="32" y="505"/>
                  </a:lnTo>
                  <a:lnTo>
                    <a:pt x="39" y="499"/>
                  </a:lnTo>
                  <a:lnTo>
                    <a:pt x="36" y="467"/>
                  </a:lnTo>
                  <a:lnTo>
                    <a:pt x="32" y="466"/>
                  </a:lnTo>
                  <a:lnTo>
                    <a:pt x="30" y="459"/>
                  </a:lnTo>
                  <a:lnTo>
                    <a:pt x="39" y="452"/>
                  </a:lnTo>
                  <a:lnTo>
                    <a:pt x="31" y="428"/>
                  </a:lnTo>
                  <a:lnTo>
                    <a:pt x="29" y="408"/>
                  </a:lnTo>
                  <a:lnTo>
                    <a:pt x="34" y="402"/>
                  </a:lnTo>
                  <a:lnTo>
                    <a:pt x="32" y="365"/>
                  </a:lnTo>
                  <a:lnTo>
                    <a:pt x="41" y="336"/>
                  </a:lnTo>
                  <a:lnTo>
                    <a:pt x="49" y="321"/>
                  </a:lnTo>
                  <a:lnTo>
                    <a:pt x="47" y="289"/>
                  </a:lnTo>
                  <a:lnTo>
                    <a:pt x="57" y="267"/>
                  </a:lnTo>
                  <a:lnTo>
                    <a:pt x="55" y="251"/>
                  </a:lnTo>
                  <a:lnTo>
                    <a:pt x="67" y="236"/>
                  </a:lnTo>
                  <a:lnTo>
                    <a:pt x="69" y="210"/>
                  </a:lnTo>
                  <a:lnTo>
                    <a:pt x="59" y="178"/>
                  </a:lnTo>
                  <a:lnTo>
                    <a:pt x="65" y="147"/>
                  </a:lnTo>
                  <a:lnTo>
                    <a:pt x="68" y="136"/>
                  </a:lnTo>
                  <a:lnTo>
                    <a:pt x="81" y="108"/>
                  </a:lnTo>
                  <a:lnTo>
                    <a:pt x="97" y="92"/>
                  </a:lnTo>
                  <a:lnTo>
                    <a:pt x="95" y="85"/>
                  </a:lnTo>
                  <a:lnTo>
                    <a:pt x="93" y="50"/>
                  </a:lnTo>
                  <a:lnTo>
                    <a:pt x="102" y="44"/>
                  </a:lnTo>
                  <a:lnTo>
                    <a:pt x="111" y="41"/>
                  </a:lnTo>
                  <a:lnTo>
                    <a:pt x="115" y="30"/>
                  </a:lnTo>
                  <a:lnTo>
                    <a:pt x="110" y="16"/>
                  </a:lnTo>
                  <a:lnTo>
                    <a:pt x="126" y="1"/>
                  </a:lnTo>
                  <a:moveTo>
                    <a:pt x="126" y="0"/>
                  </a:moveTo>
                  <a:lnTo>
                    <a:pt x="126" y="1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5" y="30"/>
                  </a:lnTo>
                  <a:lnTo>
                    <a:pt x="111" y="40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7" y="92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5" y="147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68" y="210"/>
                  </a:lnTo>
                  <a:lnTo>
                    <a:pt x="67" y="236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6" y="267"/>
                  </a:lnTo>
                  <a:lnTo>
                    <a:pt x="47" y="289"/>
                  </a:lnTo>
                  <a:lnTo>
                    <a:pt x="47" y="289"/>
                  </a:lnTo>
                  <a:lnTo>
                    <a:pt x="47" y="289"/>
                  </a:lnTo>
                  <a:lnTo>
                    <a:pt x="49" y="321"/>
                  </a:lnTo>
                  <a:lnTo>
                    <a:pt x="41" y="336"/>
                  </a:lnTo>
                  <a:lnTo>
                    <a:pt x="32" y="365"/>
                  </a:lnTo>
                  <a:lnTo>
                    <a:pt x="32" y="365"/>
                  </a:lnTo>
                  <a:lnTo>
                    <a:pt x="32" y="365"/>
                  </a:lnTo>
                  <a:lnTo>
                    <a:pt x="33" y="402"/>
                  </a:lnTo>
                  <a:lnTo>
                    <a:pt x="29" y="408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1" y="428"/>
                  </a:lnTo>
                  <a:lnTo>
                    <a:pt x="31" y="428"/>
                  </a:lnTo>
                  <a:lnTo>
                    <a:pt x="31" y="428"/>
                  </a:lnTo>
                  <a:lnTo>
                    <a:pt x="39" y="452"/>
                  </a:lnTo>
                  <a:lnTo>
                    <a:pt x="30" y="459"/>
                  </a:lnTo>
                  <a:lnTo>
                    <a:pt x="30" y="459"/>
                  </a:lnTo>
                  <a:lnTo>
                    <a:pt x="30" y="459"/>
                  </a:lnTo>
                  <a:lnTo>
                    <a:pt x="32" y="466"/>
                  </a:lnTo>
                  <a:lnTo>
                    <a:pt x="32" y="467"/>
                  </a:lnTo>
                  <a:lnTo>
                    <a:pt x="32" y="467"/>
                  </a:lnTo>
                  <a:lnTo>
                    <a:pt x="35" y="467"/>
                  </a:lnTo>
                  <a:lnTo>
                    <a:pt x="39" y="499"/>
                  </a:lnTo>
                  <a:lnTo>
                    <a:pt x="32" y="505"/>
                  </a:lnTo>
                  <a:lnTo>
                    <a:pt x="32" y="505"/>
                  </a:lnTo>
                  <a:lnTo>
                    <a:pt x="32" y="506"/>
                  </a:lnTo>
                  <a:lnTo>
                    <a:pt x="32" y="512"/>
                  </a:lnTo>
                  <a:lnTo>
                    <a:pt x="21" y="518"/>
                  </a:lnTo>
                  <a:lnTo>
                    <a:pt x="21" y="518"/>
                  </a:lnTo>
                  <a:lnTo>
                    <a:pt x="21" y="518"/>
                  </a:lnTo>
                  <a:lnTo>
                    <a:pt x="23" y="536"/>
                  </a:lnTo>
                  <a:lnTo>
                    <a:pt x="4" y="552"/>
                  </a:lnTo>
                  <a:lnTo>
                    <a:pt x="4" y="553"/>
                  </a:lnTo>
                  <a:lnTo>
                    <a:pt x="4" y="553"/>
                  </a:lnTo>
                  <a:lnTo>
                    <a:pt x="1" y="564"/>
                  </a:lnTo>
                  <a:lnTo>
                    <a:pt x="0" y="565"/>
                  </a:lnTo>
                  <a:lnTo>
                    <a:pt x="1" y="565"/>
                  </a:lnTo>
                  <a:lnTo>
                    <a:pt x="7" y="583"/>
                  </a:lnTo>
                  <a:lnTo>
                    <a:pt x="7" y="583"/>
                  </a:lnTo>
                  <a:lnTo>
                    <a:pt x="8" y="583"/>
                  </a:lnTo>
                  <a:lnTo>
                    <a:pt x="17" y="583"/>
                  </a:lnTo>
                  <a:lnTo>
                    <a:pt x="21" y="585"/>
                  </a:lnTo>
                  <a:lnTo>
                    <a:pt x="24" y="605"/>
                  </a:lnTo>
                  <a:lnTo>
                    <a:pt x="24" y="605"/>
                  </a:lnTo>
                  <a:lnTo>
                    <a:pt x="24" y="605"/>
                  </a:lnTo>
                  <a:lnTo>
                    <a:pt x="34" y="612"/>
                  </a:lnTo>
                  <a:lnTo>
                    <a:pt x="34" y="612"/>
                  </a:lnTo>
                  <a:lnTo>
                    <a:pt x="34" y="612"/>
                  </a:lnTo>
                  <a:lnTo>
                    <a:pt x="72" y="613"/>
                  </a:lnTo>
                  <a:lnTo>
                    <a:pt x="75" y="616"/>
                  </a:lnTo>
                  <a:lnTo>
                    <a:pt x="75" y="617"/>
                  </a:lnTo>
                  <a:lnTo>
                    <a:pt x="75" y="617"/>
                  </a:lnTo>
                  <a:lnTo>
                    <a:pt x="90" y="619"/>
                  </a:lnTo>
                  <a:lnTo>
                    <a:pt x="90" y="619"/>
                  </a:lnTo>
                  <a:lnTo>
                    <a:pt x="90" y="619"/>
                  </a:lnTo>
                  <a:lnTo>
                    <a:pt x="91" y="614"/>
                  </a:lnTo>
                  <a:lnTo>
                    <a:pt x="91" y="614"/>
                  </a:lnTo>
                  <a:lnTo>
                    <a:pt x="91" y="614"/>
                  </a:lnTo>
                  <a:lnTo>
                    <a:pt x="86" y="609"/>
                  </a:lnTo>
                  <a:lnTo>
                    <a:pt x="82" y="603"/>
                  </a:lnTo>
                  <a:lnTo>
                    <a:pt x="81" y="597"/>
                  </a:lnTo>
                  <a:lnTo>
                    <a:pt x="84" y="589"/>
                  </a:lnTo>
                  <a:lnTo>
                    <a:pt x="84" y="589"/>
                  </a:lnTo>
                  <a:lnTo>
                    <a:pt x="84" y="589"/>
                  </a:lnTo>
                  <a:lnTo>
                    <a:pt x="84" y="580"/>
                  </a:lnTo>
                  <a:lnTo>
                    <a:pt x="91" y="574"/>
                  </a:lnTo>
                  <a:lnTo>
                    <a:pt x="91" y="574"/>
                  </a:lnTo>
                  <a:lnTo>
                    <a:pt x="91" y="574"/>
                  </a:lnTo>
                  <a:lnTo>
                    <a:pt x="92" y="566"/>
                  </a:lnTo>
                  <a:lnTo>
                    <a:pt x="99" y="568"/>
                  </a:lnTo>
                  <a:lnTo>
                    <a:pt x="99" y="568"/>
                  </a:lnTo>
                  <a:lnTo>
                    <a:pt x="99" y="568"/>
                  </a:lnTo>
                  <a:lnTo>
                    <a:pt x="107" y="563"/>
                  </a:lnTo>
                  <a:lnTo>
                    <a:pt x="107" y="563"/>
                  </a:lnTo>
                  <a:lnTo>
                    <a:pt x="107" y="563"/>
                  </a:lnTo>
                  <a:lnTo>
                    <a:pt x="107" y="556"/>
                  </a:lnTo>
                  <a:lnTo>
                    <a:pt x="107" y="547"/>
                  </a:lnTo>
                  <a:lnTo>
                    <a:pt x="115" y="544"/>
                  </a:lnTo>
                  <a:lnTo>
                    <a:pt x="115" y="544"/>
                  </a:lnTo>
                  <a:lnTo>
                    <a:pt x="115" y="543"/>
                  </a:lnTo>
                  <a:lnTo>
                    <a:pt x="120" y="538"/>
                  </a:lnTo>
                  <a:lnTo>
                    <a:pt x="124" y="533"/>
                  </a:lnTo>
                  <a:lnTo>
                    <a:pt x="132" y="526"/>
                  </a:lnTo>
                  <a:lnTo>
                    <a:pt x="139" y="523"/>
                  </a:lnTo>
                  <a:lnTo>
                    <a:pt x="139" y="523"/>
                  </a:lnTo>
                  <a:lnTo>
                    <a:pt x="139" y="523"/>
                  </a:lnTo>
                  <a:lnTo>
                    <a:pt x="143" y="519"/>
                  </a:lnTo>
                  <a:lnTo>
                    <a:pt x="143" y="519"/>
                  </a:lnTo>
                  <a:lnTo>
                    <a:pt x="143" y="519"/>
                  </a:lnTo>
                  <a:lnTo>
                    <a:pt x="140" y="503"/>
                  </a:lnTo>
                  <a:lnTo>
                    <a:pt x="140" y="503"/>
                  </a:lnTo>
                  <a:lnTo>
                    <a:pt x="140" y="503"/>
                  </a:lnTo>
                  <a:lnTo>
                    <a:pt x="124" y="503"/>
                  </a:lnTo>
                  <a:lnTo>
                    <a:pt x="116" y="499"/>
                  </a:lnTo>
                  <a:lnTo>
                    <a:pt x="109" y="486"/>
                  </a:lnTo>
                  <a:lnTo>
                    <a:pt x="110" y="479"/>
                  </a:lnTo>
                  <a:lnTo>
                    <a:pt x="115" y="472"/>
                  </a:lnTo>
                  <a:lnTo>
                    <a:pt x="121" y="471"/>
                  </a:lnTo>
                  <a:lnTo>
                    <a:pt x="121" y="470"/>
                  </a:lnTo>
                  <a:lnTo>
                    <a:pt x="121" y="470"/>
                  </a:lnTo>
                  <a:lnTo>
                    <a:pt x="126" y="465"/>
                  </a:lnTo>
                  <a:lnTo>
                    <a:pt x="143" y="464"/>
                  </a:lnTo>
                  <a:lnTo>
                    <a:pt x="143" y="464"/>
                  </a:lnTo>
                  <a:lnTo>
                    <a:pt x="143" y="464"/>
                  </a:lnTo>
                  <a:lnTo>
                    <a:pt x="148" y="461"/>
                  </a:lnTo>
                  <a:lnTo>
                    <a:pt x="149" y="461"/>
                  </a:lnTo>
                  <a:lnTo>
                    <a:pt x="149" y="460"/>
                  </a:lnTo>
                  <a:lnTo>
                    <a:pt x="149" y="453"/>
                  </a:lnTo>
                  <a:lnTo>
                    <a:pt x="150" y="445"/>
                  </a:lnTo>
                  <a:lnTo>
                    <a:pt x="150" y="445"/>
                  </a:lnTo>
                  <a:lnTo>
                    <a:pt x="150" y="445"/>
                  </a:lnTo>
                  <a:lnTo>
                    <a:pt x="149" y="433"/>
                  </a:lnTo>
                  <a:lnTo>
                    <a:pt x="165" y="421"/>
                  </a:lnTo>
                  <a:lnTo>
                    <a:pt x="165" y="421"/>
                  </a:lnTo>
                  <a:lnTo>
                    <a:pt x="165" y="421"/>
                  </a:lnTo>
                  <a:lnTo>
                    <a:pt x="159" y="415"/>
                  </a:lnTo>
                  <a:lnTo>
                    <a:pt x="162" y="412"/>
                  </a:lnTo>
                  <a:lnTo>
                    <a:pt x="171" y="413"/>
                  </a:lnTo>
                  <a:lnTo>
                    <a:pt x="171" y="413"/>
                  </a:lnTo>
                  <a:lnTo>
                    <a:pt x="171" y="413"/>
                  </a:lnTo>
                  <a:lnTo>
                    <a:pt x="176" y="413"/>
                  </a:lnTo>
                  <a:lnTo>
                    <a:pt x="177" y="412"/>
                  </a:lnTo>
                  <a:lnTo>
                    <a:pt x="177" y="412"/>
                  </a:lnTo>
                  <a:lnTo>
                    <a:pt x="176" y="399"/>
                  </a:lnTo>
                  <a:lnTo>
                    <a:pt x="176" y="399"/>
                  </a:lnTo>
                  <a:lnTo>
                    <a:pt x="175" y="399"/>
                  </a:lnTo>
                  <a:lnTo>
                    <a:pt x="170" y="398"/>
                  </a:lnTo>
                  <a:lnTo>
                    <a:pt x="170" y="398"/>
                  </a:lnTo>
                  <a:lnTo>
                    <a:pt x="169" y="398"/>
                  </a:lnTo>
                  <a:lnTo>
                    <a:pt x="162" y="403"/>
                  </a:lnTo>
                  <a:lnTo>
                    <a:pt x="156" y="398"/>
                  </a:lnTo>
                  <a:lnTo>
                    <a:pt x="152" y="370"/>
                  </a:lnTo>
                  <a:lnTo>
                    <a:pt x="157" y="367"/>
                  </a:lnTo>
                  <a:lnTo>
                    <a:pt x="162" y="367"/>
                  </a:lnTo>
                  <a:lnTo>
                    <a:pt x="181" y="376"/>
                  </a:lnTo>
                  <a:lnTo>
                    <a:pt x="181" y="376"/>
                  </a:lnTo>
                  <a:lnTo>
                    <a:pt x="181" y="376"/>
                  </a:lnTo>
                  <a:lnTo>
                    <a:pt x="194" y="375"/>
                  </a:lnTo>
                  <a:lnTo>
                    <a:pt x="194" y="375"/>
                  </a:lnTo>
                  <a:lnTo>
                    <a:pt x="194" y="375"/>
                  </a:lnTo>
                  <a:lnTo>
                    <a:pt x="202" y="370"/>
                  </a:lnTo>
                  <a:lnTo>
                    <a:pt x="202" y="370"/>
                  </a:lnTo>
                  <a:lnTo>
                    <a:pt x="202" y="370"/>
                  </a:lnTo>
                  <a:lnTo>
                    <a:pt x="202" y="345"/>
                  </a:lnTo>
                  <a:lnTo>
                    <a:pt x="211" y="337"/>
                  </a:lnTo>
                  <a:lnTo>
                    <a:pt x="211" y="337"/>
                  </a:lnTo>
                  <a:lnTo>
                    <a:pt x="211" y="337"/>
                  </a:lnTo>
                  <a:lnTo>
                    <a:pt x="213" y="329"/>
                  </a:lnTo>
                  <a:lnTo>
                    <a:pt x="235" y="329"/>
                  </a:lnTo>
                  <a:lnTo>
                    <a:pt x="235" y="329"/>
                  </a:lnTo>
                  <a:lnTo>
                    <a:pt x="235" y="329"/>
                  </a:lnTo>
                  <a:lnTo>
                    <a:pt x="249" y="323"/>
                  </a:lnTo>
                  <a:lnTo>
                    <a:pt x="266" y="321"/>
                  </a:lnTo>
                  <a:lnTo>
                    <a:pt x="266" y="321"/>
                  </a:lnTo>
                  <a:lnTo>
                    <a:pt x="266" y="321"/>
                  </a:lnTo>
                  <a:lnTo>
                    <a:pt x="278" y="312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96" y="295"/>
                  </a:lnTo>
                  <a:lnTo>
                    <a:pt x="305" y="281"/>
                  </a:lnTo>
                  <a:lnTo>
                    <a:pt x="305" y="281"/>
                  </a:lnTo>
                  <a:lnTo>
                    <a:pt x="305" y="281"/>
                  </a:lnTo>
                  <a:lnTo>
                    <a:pt x="294" y="273"/>
                  </a:lnTo>
                  <a:lnTo>
                    <a:pt x="293" y="267"/>
                  </a:lnTo>
                  <a:lnTo>
                    <a:pt x="299" y="258"/>
                  </a:lnTo>
                  <a:lnTo>
                    <a:pt x="299" y="257"/>
                  </a:lnTo>
                  <a:lnTo>
                    <a:pt x="299" y="257"/>
                  </a:lnTo>
                  <a:lnTo>
                    <a:pt x="290" y="244"/>
                  </a:lnTo>
                  <a:lnTo>
                    <a:pt x="290" y="244"/>
                  </a:lnTo>
                  <a:lnTo>
                    <a:pt x="290" y="244"/>
                  </a:lnTo>
                  <a:lnTo>
                    <a:pt x="283" y="243"/>
                  </a:lnTo>
                  <a:lnTo>
                    <a:pt x="275" y="235"/>
                  </a:lnTo>
                  <a:lnTo>
                    <a:pt x="274" y="230"/>
                  </a:lnTo>
                  <a:lnTo>
                    <a:pt x="273" y="216"/>
                  </a:lnTo>
                  <a:lnTo>
                    <a:pt x="279" y="209"/>
                  </a:lnTo>
                  <a:lnTo>
                    <a:pt x="280" y="209"/>
                  </a:lnTo>
                  <a:lnTo>
                    <a:pt x="280" y="209"/>
                  </a:lnTo>
                  <a:lnTo>
                    <a:pt x="282" y="173"/>
                  </a:lnTo>
                  <a:lnTo>
                    <a:pt x="283" y="165"/>
                  </a:lnTo>
                  <a:lnTo>
                    <a:pt x="290" y="152"/>
                  </a:lnTo>
                  <a:lnTo>
                    <a:pt x="302" y="141"/>
                  </a:lnTo>
                  <a:lnTo>
                    <a:pt x="302" y="141"/>
                  </a:lnTo>
                  <a:lnTo>
                    <a:pt x="302" y="141"/>
                  </a:lnTo>
                  <a:lnTo>
                    <a:pt x="305" y="136"/>
                  </a:lnTo>
                  <a:lnTo>
                    <a:pt x="320" y="121"/>
                  </a:lnTo>
                  <a:lnTo>
                    <a:pt x="331" y="112"/>
                  </a:lnTo>
                  <a:lnTo>
                    <a:pt x="353" y="94"/>
                  </a:lnTo>
                  <a:lnTo>
                    <a:pt x="353" y="94"/>
                  </a:lnTo>
                  <a:lnTo>
                    <a:pt x="353" y="94"/>
                  </a:lnTo>
                  <a:lnTo>
                    <a:pt x="357" y="89"/>
                  </a:lnTo>
                  <a:lnTo>
                    <a:pt x="357" y="89"/>
                  </a:lnTo>
                  <a:lnTo>
                    <a:pt x="357" y="89"/>
                  </a:lnTo>
                  <a:lnTo>
                    <a:pt x="347" y="70"/>
                  </a:lnTo>
                  <a:lnTo>
                    <a:pt x="347" y="69"/>
                  </a:lnTo>
                  <a:lnTo>
                    <a:pt x="347" y="69"/>
                  </a:lnTo>
                  <a:lnTo>
                    <a:pt x="340" y="68"/>
                  </a:lnTo>
                  <a:lnTo>
                    <a:pt x="339" y="68"/>
                  </a:lnTo>
                  <a:lnTo>
                    <a:pt x="339" y="69"/>
                  </a:lnTo>
                  <a:lnTo>
                    <a:pt x="335" y="85"/>
                  </a:lnTo>
                  <a:lnTo>
                    <a:pt x="323" y="94"/>
                  </a:lnTo>
                  <a:lnTo>
                    <a:pt x="300" y="97"/>
                  </a:lnTo>
                  <a:lnTo>
                    <a:pt x="281" y="97"/>
                  </a:lnTo>
                  <a:lnTo>
                    <a:pt x="274" y="94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55" y="4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0" y="35"/>
                  </a:lnTo>
                  <a:lnTo>
                    <a:pt x="227" y="37"/>
                  </a:lnTo>
                  <a:lnTo>
                    <a:pt x="217" y="24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85" y="8"/>
                  </a:lnTo>
                  <a:lnTo>
                    <a:pt x="175" y="5"/>
                  </a:lnTo>
                  <a:lnTo>
                    <a:pt x="174" y="5"/>
                  </a:lnTo>
                  <a:lnTo>
                    <a:pt x="174" y="5"/>
                  </a:lnTo>
                  <a:lnTo>
                    <a:pt x="169" y="8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8" y="14"/>
                  </a:lnTo>
                  <a:lnTo>
                    <a:pt x="166" y="18"/>
                  </a:lnTo>
                  <a:lnTo>
                    <a:pt x="157" y="1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2065"/>
            <p:cNvSpPr>
              <a:spLocks/>
            </p:cNvSpPr>
            <p:nvPr/>
          </p:nvSpPr>
          <p:spPr bwMode="gray">
            <a:xfrm>
              <a:off x="1942" y="2863"/>
              <a:ext cx="97" cy="95"/>
            </a:xfrm>
            <a:custGeom>
              <a:avLst/>
              <a:gdLst>
                <a:gd name="T0" fmla="*/ 45 w 97"/>
                <a:gd name="T1" fmla="*/ 92 h 95"/>
                <a:gd name="T2" fmla="*/ 30 w 97"/>
                <a:gd name="T3" fmla="*/ 85 h 95"/>
                <a:gd name="T4" fmla="*/ 18 w 97"/>
                <a:gd name="T5" fmla="*/ 86 h 95"/>
                <a:gd name="T6" fmla="*/ 10 w 97"/>
                <a:gd name="T7" fmla="*/ 76 h 95"/>
                <a:gd name="T8" fmla="*/ 1 w 97"/>
                <a:gd name="T9" fmla="*/ 78 h 95"/>
                <a:gd name="T10" fmla="*/ 0 w 97"/>
                <a:gd name="T11" fmla="*/ 64 h 95"/>
                <a:gd name="T12" fmla="*/ 7 w 97"/>
                <a:gd name="T13" fmla="*/ 57 h 95"/>
                <a:gd name="T14" fmla="*/ 10 w 97"/>
                <a:gd name="T15" fmla="*/ 21 h 95"/>
                <a:gd name="T16" fmla="*/ 11 w 97"/>
                <a:gd name="T17" fmla="*/ 12 h 95"/>
                <a:gd name="T18" fmla="*/ 18 w 97"/>
                <a:gd name="T19" fmla="*/ 0 h 95"/>
                <a:gd name="T20" fmla="*/ 27 w 97"/>
                <a:gd name="T21" fmla="*/ 4 h 95"/>
                <a:gd name="T22" fmla="*/ 33 w 97"/>
                <a:gd name="T23" fmla="*/ 15 h 95"/>
                <a:gd name="T24" fmla="*/ 55 w 97"/>
                <a:gd name="T25" fmla="*/ 18 h 95"/>
                <a:gd name="T26" fmla="*/ 62 w 97"/>
                <a:gd name="T27" fmla="*/ 20 h 95"/>
                <a:gd name="T28" fmla="*/ 66 w 97"/>
                <a:gd name="T29" fmla="*/ 30 h 95"/>
                <a:gd name="T30" fmla="*/ 77 w 97"/>
                <a:gd name="T31" fmla="*/ 34 h 95"/>
                <a:gd name="T32" fmla="*/ 84 w 97"/>
                <a:gd name="T33" fmla="*/ 43 h 95"/>
                <a:gd name="T34" fmla="*/ 95 w 97"/>
                <a:gd name="T35" fmla="*/ 53 h 95"/>
                <a:gd name="T36" fmla="*/ 97 w 97"/>
                <a:gd name="T37" fmla="*/ 62 h 95"/>
                <a:gd name="T38" fmla="*/ 96 w 97"/>
                <a:gd name="T39" fmla="*/ 66 h 95"/>
                <a:gd name="T40" fmla="*/ 85 w 97"/>
                <a:gd name="T41" fmla="*/ 78 h 95"/>
                <a:gd name="T42" fmla="*/ 85 w 97"/>
                <a:gd name="T43" fmla="*/ 82 h 95"/>
                <a:gd name="T44" fmla="*/ 73 w 97"/>
                <a:gd name="T45" fmla="*/ 94 h 95"/>
                <a:gd name="T46" fmla="*/ 58 w 97"/>
                <a:gd name="T47" fmla="*/ 95 h 95"/>
                <a:gd name="T48" fmla="*/ 45 w 97"/>
                <a:gd name="T49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95">
                  <a:moveTo>
                    <a:pt x="45" y="92"/>
                  </a:moveTo>
                  <a:lnTo>
                    <a:pt x="30" y="85"/>
                  </a:lnTo>
                  <a:lnTo>
                    <a:pt x="18" y="86"/>
                  </a:lnTo>
                  <a:lnTo>
                    <a:pt x="10" y="76"/>
                  </a:lnTo>
                  <a:lnTo>
                    <a:pt x="1" y="78"/>
                  </a:lnTo>
                  <a:lnTo>
                    <a:pt x="0" y="64"/>
                  </a:lnTo>
                  <a:lnTo>
                    <a:pt x="7" y="57"/>
                  </a:lnTo>
                  <a:lnTo>
                    <a:pt x="10" y="21"/>
                  </a:lnTo>
                  <a:lnTo>
                    <a:pt x="11" y="12"/>
                  </a:lnTo>
                  <a:lnTo>
                    <a:pt x="18" y="0"/>
                  </a:lnTo>
                  <a:lnTo>
                    <a:pt x="27" y="4"/>
                  </a:lnTo>
                  <a:lnTo>
                    <a:pt x="33" y="15"/>
                  </a:lnTo>
                  <a:lnTo>
                    <a:pt x="55" y="18"/>
                  </a:lnTo>
                  <a:lnTo>
                    <a:pt x="62" y="20"/>
                  </a:lnTo>
                  <a:lnTo>
                    <a:pt x="66" y="30"/>
                  </a:lnTo>
                  <a:lnTo>
                    <a:pt x="77" y="34"/>
                  </a:lnTo>
                  <a:lnTo>
                    <a:pt x="84" y="43"/>
                  </a:lnTo>
                  <a:lnTo>
                    <a:pt x="95" y="53"/>
                  </a:lnTo>
                  <a:lnTo>
                    <a:pt x="97" y="62"/>
                  </a:lnTo>
                  <a:lnTo>
                    <a:pt x="96" y="66"/>
                  </a:lnTo>
                  <a:lnTo>
                    <a:pt x="85" y="78"/>
                  </a:lnTo>
                  <a:lnTo>
                    <a:pt x="85" y="82"/>
                  </a:lnTo>
                  <a:lnTo>
                    <a:pt x="73" y="94"/>
                  </a:lnTo>
                  <a:lnTo>
                    <a:pt x="58" y="95"/>
                  </a:lnTo>
                  <a:lnTo>
                    <a:pt x="45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2066"/>
            <p:cNvSpPr>
              <a:spLocks noEditPoints="1"/>
            </p:cNvSpPr>
            <p:nvPr/>
          </p:nvSpPr>
          <p:spPr bwMode="gray">
            <a:xfrm>
              <a:off x="1942" y="2862"/>
              <a:ext cx="97" cy="96"/>
            </a:xfrm>
            <a:custGeom>
              <a:avLst/>
              <a:gdLst>
                <a:gd name="T0" fmla="*/ 27 w 97"/>
                <a:gd name="T1" fmla="*/ 5 h 96"/>
                <a:gd name="T2" fmla="*/ 55 w 97"/>
                <a:gd name="T3" fmla="*/ 19 h 96"/>
                <a:gd name="T4" fmla="*/ 66 w 97"/>
                <a:gd name="T5" fmla="*/ 31 h 96"/>
                <a:gd name="T6" fmla="*/ 84 w 97"/>
                <a:gd name="T7" fmla="*/ 44 h 96"/>
                <a:gd name="T8" fmla="*/ 97 w 97"/>
                <a:gd name="T9" fmla="*/ 63 h 96"/>
                <a:gd name="T10" fmla="*/ 85 w 97"/>
                <a:gd name="T11" fmla="*/ 79 h 96"/>
                <a:gd name="T12" fmla="*/ 73 w 97"/>
                <a:gd name="T13" fmla="*/ 95 h 96"/>
                <a:gd name="T14" fmla="*/ 45 w 97"/>
                <a:gd name="T15" fmla="*/ 93 h 96"/>
                <a:gd name="T16" fmla="*/ 18 w 97"/>
                <a:gd name="T17" fmla="*/ 87 h 96"/>
                <a:gd name="T18" fmla="*/ 1 w 97"/>
                <a:gd name="T19" fmla="*/ 79 h 96"/>
                <a:gd name="T20" fmla="*/ 7 w 97"/>
                <a:gd name="T21" fmla="*/ 58 h 96"/>
                <a:gd name="T22" fmla="*/ 11 w 97"/>
                <a:gd name="T23" fmla="*/ 13 h 96"/>
                <a:gd name="T24" fmla="*/ 18 w 97"/>
                <a:gd name="T25" fmla="*/ 0 h 96"/>
                <a:gd name="T26" fmla="*/ 11 w 97"/>
                <a:gd name="T27" fmla="*/ 13 h 96"/>
                <a:gd name="T28" fmla="*/ 10 w 97"/>
                <a:gd name="T29" fmla="*/ 13 h 96"/>
                <a:gd name="T30" fmla="*/ 7 w 97"/>
                <a:gd name="T31" fmla="*/ 57 h 96"/>
                <a:gd name="T32" fmla="*/ 0 w 97"/>
                <a:gd name="T33" fmla="*/ 65 h 96"/>
                <a:gd name="T34" fmla="*/ 1 w 97"/>
                <a:gd name="T35" fmla="*/ 79 h 96"/>
                <a:gd name="T36" fmla="*/ 2 w 97"/>
                <a:gd name="T37" fmla="*/ 79 h 96"/>
                <a:gd name="T38" fmla="*/ 18 w 97"/>
                <a:gd name="T39" fmla="*/ 87 h 96"/>
                <a:gd name="T40" fmla="*/ 18 w 97"/>
                <a:gd name="T41" fmla="*/ 87 h 96"/>
                <a:gd name="T42" fmla="*/ 45 w 97"/>
                <a:gd name="T43" fmla="*/ 93 h 96"/>
                <a:gd name="T44" fmla="*/ 45 w 97"/>
                <a:gd name="T45" fmla="*/ 93 h 96"/>
                <a:gd name="T46" fmla="*/ 58 w 97"/>
                <a:gd name="T47" fmla="*/ 96 h 96"/>
                <a:gd name="T48" fmla="*/ 73 w 97"/>
                <a:gd name="T49" fmla="*/ 95 h 96"/>
                <a:gd name="T50" fmla="*/ 73 w 97"/>
                <a:gd name="T51" fmla="*/ 95 h 96"/>
                <a:gd name="T52" fmla="*/ 85 w 97"/>
                <a:gd name="T53" fmla="*/ 83 h 96"/>
                <a:gd name="T54" fmla="*/ 85 w 97"/>
                <a:gd name="T55" fmla="*/ 79 h 96"/>
                <a:gd name="T56" fmla="*/ 96 w 97"/>
                <a:gd name="T57" fmla="*/ 67 h 96"/>
                <a:gd name="T58" fmla="*/ 97 w 97"/>
                <a:gd name="T59" fmla="*/ 63 h 96"/>
                <a:gd name="T60" fmla="*/ 97 w 97"/>
                <a:gd name="T61" fmla="*/ 63 h 96"/>
                <a:gd name="T62" fmla="*/ 95 w 97"/>
                <a:gd name="T63" fmla="*/ 54 h 96"/>
                <a:gd name="T64" fmla="*/ 84 w 97"/>
                <a:gd name="T65" fmla="*/ 44 h 96"/>
                <a:gd name="T66" fmla="*/ 77 w 97"/>
                <a:gd name="T67" fmla="*/ 35 h 96"/>
                <a:gd name="T68" fmla="*/ 66 w 97"/>
                <a:gd name="T69" fmla="*/ 31 h 96"/>
                <a:gd name="T70" fmla="*/ 62 w 97"/>
                <a:gd name="T71" fmla="*/ 21 h 96"/>
                <a:gd name="T72" fmla="*/ 55 w 97"/>
                <a:gd name="T73" fmla="*/ 18 h 96"/>
                <a:gd name="T74" fmla="*/ 55 w 97"/>
                <a:gd name="T75" fmla="*/ 18 h 96"/>
                <a:gd name="T76" fmla="*/ 27 w 97"/>
                <a:gd name="T77" fmla="*/ 5 h 96"/>
                <a:gd name="T78" fmla="*/ 27 w 97"/>
                <a:gd name="T79" fmla="*/ 5 h 96"/>
                <a:gd name="T80" fmla="*/ 18 w 97"/>
                <a:gd name="T8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96">
                  <a:moveTo>
                    <a:pt x="18" y="1"/>
                  </a:moveTo>
                  <a:lnTo>
                    <a:pt x="27" y="5"/>
                  </a:lnTo>
                  <a:lnTo>
                    <a:pt x="33" y="16"/>
                  </a:lnTo>
                  <a:lnTo>
                    <a:pt x="55" y="19"/>
                  </a:lnTo>
                  <a:lnTo>
                    <a:pt x="62" y="21"/>
                  </a:lnTo>
                  <a:lnTo>
                    <a:pt x="66" y="31"/>
                  </a:lnTo>
                  <a:lnTo>
                    <a:pt x="77" y="36"/>
                  </a:lnTo>
                  <a:lnTo>
                    <a:pt x="84" y="44"/>
                  </a:lnTo>
                  <a:lnTo>
                    <a:pt x="95" y="54"/>
                  </a:lnTo>
                  <a:lnTo>
                    <a:pt x="97" y="63"/>
                  </a:lnTo>
                  <a:lnTo>
                    <a:pt x="96" y="67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73" y="95"/>
                  </a:lnTo>
                  <a:lnTo>
                    <a:pt x="58" y="96"/>
                  </a:lnTo>
                  <a:lnTo>
                    <a:pt x="45" y="93"/>
                  </a:lnTo>
                  <a:lnTo>
                    <a:pt x="30" y="86"/>
                  </a:lnTo>
                  <a:lnTo>
                    <a:pt x="18" y="87"/>
                  </a:lnTo>
                  <a:lnTo>
                    <a:pt x="10" y="77"/>
                  </a:lnTo>
                  <a:lnTo>
                    <a:pt x="1" y="79"/>
                  </a:lnTo>
                  <a:lnTo>
                    <a:pt x="1" y="65"/>
                  </a:lnTo>
                  <a:lnTo>
                    <a:pt x="7" y="58"/>
                  </a:lnTo>
                  <a:lnTo>
                    <a:pt x="10" y="22"/>
                  </a:lnTo>
                  <a:lnTo>
                    <a:pt x="11" y="13"/>
                  </a:lnTo>
                  <a:lnTo>
                    <a:pt x="18" y="1"/>
                  </a:lnTo>
                  <a:close/>
                  <a:moveTo>
                    <a:pt x="18" y="0"/>
                  </a:moveTo>
                  <a:lnTo>
                    <a:pt x="18" y="1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22"/>
                  </a:lnTo>
                  <a:lnTo>
                    <a:pt x="7" y="57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10" y="78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30" y="86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73" y="95"/>
                  </a:lnTo>
                  <a:lnTo>
                    <a:pt x="73" y="95"/>
                  </a:lnTo>
                  <a:lnTo>
                    <a:pt x="73" y="95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79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84" y="44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6" y="31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33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2067"/>
            <p:cNvSpPr>
              <a:spLocks noEditPoints="1"/>
            </p:cNvSpPr>
            <p:nvPr/>
          </p:nvSpPr>
          <p:spPr bwMode="gray">
            <a:xfrm>
              <a:off x="1942" y="2862"/>
              <a:ext cx="97" cy="96"/>
            </a:xfrm>
            <a:custGeom>
              <a:avLst/>
              <a:gdLst>
                <a:gd name="T0" fmla="*/ 27 w 97"/>
                <a:gd name="T1" fmla="*/ 5 h 96"/>
                <a:gd name="T2" fmla="*/ 55 w 97"/>
                <a:gd name="T3" fmla="*/ 19 h 96"/>
                <a:gd name="T4" fmla="*/ 66 w 97"/>
                <a:gd name="T5" fmla="*/ 31 h 96"/>
                <a:gd name="T6" fmla="*/ 84 w 97"/>
                <a:gd name="T7" fmla="*/ 44 h 96"/>
                <a:gd name="T8" fmla="*/ 97 w 97"/>
                <a:gd name="T9" fmla="*/ 63 h 96"/>
                <a:gd name="T10" fmla="*/ 85 w 97"/>
                <a:gd name="T11" fmla="*/ 79 h 96"/>
                <a:gd name="T12" fmla="*/ 73 w 97"/>
                <a:gd name="T13" fmla="*/ 95 h 96"/>
                <a:gd name="T14" fmla="*/ 45 w 97"/>
                <a:gd name="T15" fmla="*/ 93 h 96"/>
                <a:gd name="T16" fmla="*/ 18 w 97"/>
                <a:gd name="T17" fmla="*/ 87 h 96"/>
                <a:gd name="T18" fmla="*/ 1 w 97"/>
                <a:gd name="T19" fmla="*/ 79 h 96"/>
                <a:gd name="T20" fmla="*/ 7 w 97"/>
                <a:gd name="T21" fmla="*/ 58 h 96"/>
                <a:gd name="T22" fmla="*/ 11 w 97"/>
                <a:gd name="T23" fmla="*/ 13 h 96"/>
                <a:gd name="T24" fmla="*/ 18 w 97"/>
                <a:gd name="T25" fmla="*/ 0 h 96"/>
                <a:gd name="T26" fmla="*/ 11 w 97"/>
                <a:gd name="T27" fmla="*/ 13 h 96"/>
                <a:gd name="T28" fmla="*/ 10 w 97"/>
                <a:gd name="T29" fmla="*/ 13 h 96"/>
                <a:gd name="T30" fmla="*/ 7 w 97"/>
                <a:gd name="T31" fmla="*/ 57 h 96"/>
                <a:gd name="T32" fmla="*/ 0 w 97"/>
                <a:gd name="T33" fmla="*/ 65 h 96"/>
                <a:gd name="T34" fmla="*/ 1 w 97"/>
                <a:gd name="T35" fmla="*/ 79 h 96"/>
                <a:gd name="T36" fmla="*/ 2 w 97"/>
                <a:gd name="T37" fmla="*/ 79 h 96"/>
                <a:gd name="T38" fmla="*/ 18 w 97"/>
                <a:gd name="T39" fmla="*/ 87 h 96"/>
                <a:gd name="T40" fmla="*/ 18 w 97"/>
                <a:gd name="T41" fmla="*/ 87 h 96"/>
                <a:gd name="T42" fmla="*/ 45 w 97"/>
                <a:gd name="T43" fmla="*/ 93 h 96"/>
                <a:gd name="T44" fmla="*/ 45 w 97"/>
                <a:gd name="T45" fmla="*/ 93 h 96"/>
                <a:gd name="T46" fmla="*/ 58 w 97"/>
                <a:gd name="T47" fmla="*/ 96 h 96"/>
                <a:gd name="T48" fmla="*/ 73 w 97"/>
                <a:gd name="T49" fmla="*/ 95 h 96"/>
                <a:gd name="T50" fmla="*/ 73 w 97"/>
                <a:gd name="T51" fmla="*/ 95 h 96"/>
                <a:gd name="T52" fmla="*/ 85 w 97"/>
                <a:gd name="T53" fmla="*/ 83 h 96"/>
                <a:gd name="T54" fmla="*/ 85 w 97"/>
                <a:gd name="T55" fmla="*/ 79 h 96"/>
                <a:gd name="T56" fmla="*/ 96 w 97"/>
                <a:gd name="T57" fmla="*/ 67 h 96"/>
                <a:gd name="T58" fmla="*/ 97 w 97"/>
                <a:gd name="T59" fmla="*/ 63 h 96"/>
                <a:gd name="T60" fmla="*/ 97 w 97"/>
                <a:gd name="T61" fmla="*/ 63 h 96"/>
                <a:gd name="T62" fmla="*/ 95 w 97"/>
                <a:gd name="T63" fmla="*/ 54 h 96"/>
                <a:gd name="T64" fmla="*/ 84 w 97"/>
                <a:gd name="T65" fmla="*/ 44 h 96"/>
                <a:gd name="T66" fmla="*/ 77 w 97"/>
                <a:gd name="T67" fmla="*/ 35 h 96"/>
                <a:gd name="T68" fmla="*/ 66 w 97"/>
                <a:gd name="T69" fmla="*/ 31 h 96"/>
                <a:gd name="T70" fmla="*/ 62 w 97"/>
                <a:gd name="T71" fmla="*/ 21 h 96"/>
                <a:gd name="T72" fmla="*/ 55 w 97"/>
                <a:gd name="T73" fmla="*/ 18 h 96"/>
                <a:gd name="T74" fmla="*/ 55 w 97"/>
                <a:gd name="T75" fmla="*/ 18 h 96"/>
                <a:gd name="T76" fmla="*/ 27 w 97"/>
                <a:gd name="T77" fmla="*/ 5 h 96"/>
                <a:gd name="T78" fmla="*/ 27 w 97"/>
                <a:gd name="T79" fmla="*/ 5 h 96"/>
                <a:gd name="T80" fmla="*/ 18 w 97"/>
                <a:gd name="T8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96">
                  <a:moveTo>
                    <a:pt x="18" y="1"/>
                  </a:moveTo>
                  <a:lnTo>
                    <a:pt x="27" y="5"/>
                  </a:lnTo>
                  <a:lnTo>
                    <a:pt x="33" y="16"/>
                  </a:lnTo>
                  <a:lnTo>
                    <a:pt x="55" y="19"/>
                  </a:lnTo>
                  <a:lnTo>
                    <a:pt x="62" y="21"/>
                  </a:lnTo>
                  <a:lnTo>
                    <a:pt x="66" y="31"/>
                  </a:lnTo>
                  <a:lnTo>
                    <a:pt x="77" y="36"/>
                  </a:lnTo>
                  <a:lnTo>
                    <a:pt x="84" y="44"/>
                  </a:lnTo>
                  <a:lnTo>
                    <a:pt x="95" y="54"/>
                  </a:lnTo>
                  <a:lnTo>
                    <a:pt x="97" y="63"/>
                  </a:lnTo>
                  <a:lnTo>
                    <a:pt x="96" y="67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73" y="95"/>
                  </a:lnTo>
                  <a:lnTo>
                    <a:pt x="58" y="96"/>
                  </a:lnTo>
                  <a:lnTo>
                    <a:pt x="45" y="93"/>
                  </a:lnTo>
                  <a:lnTo>
                    <a:pt x="30" y="86"/>
                  </a:lnTo>
                  <a:lnTo>
                    <a:pt x="18" y="87"/>
                  </a:lnTo>
                  <a:lnTo>
                    <a:pt x="10" y="77"/>
                  </a:lnTo>
                  <a:lnTo>
                    <a:pt x="1" y="79"/>
                  </a:lnTo>
                  <a:lnTo>
                    <a:pt x="1" y="65"/>
                  </a:lnTo>
                  <a:lnTo>
                    <a:pt x="7" y="58"/>
                  </a:lnTo>
                  <a:lnTo>
                    <a:pt x="10" y="22"/>
                  </a:lnTo>
                  <a:lnTo>
                    <a:pt x="11" y="13"/>
                  </a:lnTo>
                  <a:lnTo>
                    <a:pt x="18" y="1"/>
                  </a:lnTo>
                  <a:moveTo>
                    <a:pt x="18" y="0"/>
                  </a:moveTo>
                  <a:lnTo>
                    <a:pt x="18" y="1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22"/>
                  </a:lnTo>
                  <a:lnTo>
                    <a:pt x="7" y="57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10" y="78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30" y="86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73" y="95"/>
                  </a:lnTo>
                  <a:lnTo>
                    <a:pt x="73" y="95"/>
                  </a:lnTo>
                  <a:lnTo>
                    <a:pt x="73" y="95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79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84" y="44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6" y="31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33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2068"/>
            <p:cNvSpPr>
              <a:spLocks/>
            </p:cNvSpPr>
            <p:nvPr/>
          </p:nvSpPr>
          <p:spPr bwMode="gray">
            <a:xfrm>
              <a:off x="1727" y="3337"/>
              <a:ext cx="32" cy="43"/>
            </a:xfrm>
            <a:custGeom>
              <a:avLst/>
              <a:gdLst>
                <a:gd name="T0" fmla="*/ 21 w 32"/>
                <a:gd name="T1" fmla="*/ 41 h 43"/>
                <a:gd name="T2" fmla="*/ 13 w 32"/>
                <a:gd name="T3" fmla="*/ 37 h 43"/>
                <a:gd name="T4" fmla="*/ 7 w 32"/>
                <a:gd name="T5" fmla="*/ 30 h 43"/>
                <a:gd name="T6" fmla="*/ 15 w 32"/>
                <a:gd name="T7" fmla="*/ 24 h 43"/>
                <a:gd name="T8" fmla="*/ 19 w 32"/>
                <a:gd name="T9" fmla="*/ 19 h 43"/>
                <a:gd name="T10" fmla="*/ 15 w 32"/>
                <a:gd name="T11" fmla="*/ 17 h 43"/>
                <a:gd name="T12" fmla="*/ 9 w 32"/>
                <a:gd name="T13" fmla="*/ 18 h 43"/>
                <a:gd name="T14" fmla="*/ 2 w 32"/>
                <a:gd name="T15" fmla="*/ 22 h 43"/>
                <a:gd name="T16" fmla="*/ 2 w 32"/>
                <a:gd name="T17" fmla="*/ 15 h 43"/>
                <a:gd name="T18" fmla="*/ 0 w 32"/>
                <a:gd name="T19" fmla="*/ 10 h 43"/>
                <a:gd name="T20" fmla="*/ 13 w 32"/>
                <a:gd name="T21" fmla="*/ 3 h 43"/>
                <a:gd name="T22" fmla="*/ 18 w 32"/>
                <a:gd name="T23" fmla="*/ 0 h 43"/>
                <a:gd name="T24" fmla="*/ 25 w 32"/>
                <a:gd name="T25" fmla="*/ 1 h 43"/>
                <a:gd name="T26" fmla="*/ 31 w 32"/>
                <a:gd name="T27" fmla="*/ 0 h 43"/>
                <a:gd name="T28" fmla="*/ 32 w 32"/>
                <a:gd name="T29" fmla="*/ 43 h 43"/>
                <a:gd name="T30" fmla="*/ 21 w 32"/>
                <a:gd name="T31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43">
                  <a:moveTo>
                    <a:pt x="21" y="41"/>
                  </a:moveTo>
                  <a:lnTo>
                    <a:pt x="13" y="37"/>
                  </a:lnTo>
                  <a:lnTo>
                    <a:pt x="7" y="30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15" y="17"/>
                  </a:lnTo>
                  <a:lnTo>
                    <a:pt x="9" y="18"/>
                  </a:lnTo>
                  <a:lnTo>
                    <a:pt x="2" y="22"/>
                  </a:lnTo>
                  <a:lnTo>
                    <a:pt x="2" y="15"/>
                  </a:lnTo>
                  <a:lnTo>
                    <a:pt x="0" y="10"/>
                  </a:lnTo>
                  <a:lnTo>
                    <a:pt x="13" y="3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0"/>
                  </a:lnTo>
                  <a:lnTo>
                    <a:pt x="32" y="43"/>
                  </a:lnTo>
                  <a:lnTo>
                    <a:pt x="2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2069"/>
            <p:cNvSpPr>
              <a:spLocks noEditPoints="1"/>
            </p:cNvSpPr>
            <p:nvPr/>
          </p:nvSpPr>
          <p:spPr bwMode="gray">
            <a:xfrm>
              <a:off x="1727" y="3336"/>
              <a:ext cx="32" cy="44"/>
            </a:xfrm>
            <a:custGeom>
              <a:avLst/>
              <a:gdLst>
                <a:gd name="T0" fmla="*/ 18 w 32"/>
                <a:gd name="T1" fmla="*/ 1 h 44"/>
                <a:gd name="T2" fmla="*/ 25 w 32"/>
                <a:gd name="T3" fmla="*/ 2 h 44"/>
                <a:gd name="T4" fmla="*/ 31 w 32"/>
                <a:gd name="T5" fmla="*/ 2 h 44"/>
                <a:gd name="T6" fmla="*/ 31 w 32"/>
                <a:gd name="T7" fmla="*/ 43 h 44"/>
                <a:gd name="T8" fmla="*/ 21 w 32"/>
                <a:gd name="T9" fmla="*/ 41 h 44"/>
                <a:gd name="T10" fmla="*/ 13 w 32"/>
                <a:gd name="T11" fmla="*/ 38 h 44"/>
                <a:gd name="T12" fmla="*/ 7 w 32"/>
                <a:gd name="T13" fmla="*/ 31 h 44"/>
                <a:gd name="T14" fmla="*/ 16 w 32"/>
                <a:gd name="T15" fmla="*/ 25 h 44"/>
                <a:gd name="T16" fmla="*/ 19 w 32"/>
                <a:gd name="T17" fmla="*/ 20 h 44"/>
                <a:gd name="T18" fmla="*/ 15 w 32"/>
                <a:gd name="T19" fmla="*/ 18 h 44"/>
                <a:gd name="T20" fmla="*/ 9 w 32"/>
                <a:gd name="T21" fmla="*/ 19 h 44"/>
                <a:gd name="T22" fmla="*/ 2 w 32"/>
                <a:gd name="T23" fmla="*/ 23 h 44"/>
                <a:gd name="T24" fmla="*/ 2 w 32"/>
                <a:gd name="T25" fmla="*/ 16 h 44"/>
                <a:gd name="T26" fmla="*/ 1 w 32"/>
                <a:gd name="T27" fmla="*/ 11 h 44"/>
                <a:gd name="T28" fmla="*/ 13 w 32"/>
                <a:gd name="T29" fmla="*/ 4 h 44"/>
                <a:gd name="T30" fmla="*/ 18 w 32"/>
                <a:gd name="T31" fmla="*/ 1 h 44"/>
                <a:gd name="T32" fmla="*/ 18 w 32"/>
                <a:gd name="T33" fmla="*/ 0 h 44"/>
                <a:gd name="T34" fmla="*/ 18 w 32"/>
                <a:gd name="T35" fmla="*/ 1 h 44"/>
                <a:gd name="T36" fmla="*/ 12 w 32"/>
                <a:gd name="T37" fmla="*/ 4 h 44"/>
                <a:gd name="T38" fmla="*/ 0 w 32"/>
                <a:gd name="T39" fmla="*/ 11 h 44"/>
                <a:gd name="T40" fmla="*/ 0 w 32"/>
                <a:gd name="T41" fmla="*/ 11 h 44"/>
                <a:gd name="T42" fmla="*/ 0 w 32"/>
                <a:gd name="T43" fmla="*/ 11 h 44"/>
                <a:gd name="T44" fmla="*/ 2 w 32"/>
                <a:gd name="T45" fmla="*/ 17 h 44"/>
                <a:gd name="T46" fmla="*/ 2 w 32"/>
                <a:gd name="T47" fmla="*/ 23 h 44"/>
                <a:gd name="T48" fmla="*/ 2 w 32"/>
                <a:gd name="T49" fmla="*/ 24 h 44"/>
                <a:gd name="T50" fmla="*/ 3 w 32"/>
                <a:gd name="T51" fmla="*/ 23 h 44"/>
                <a:gd name="T52" fmla="*/ 9 w 32"/>
                <a:gd name="T53" fmla="*/ 20 h 44"/>
                <a:gd name="T54" fmla="*/ 15 w 32"/>
                <a:gd name="T55" fmla="*/ 18 h 44"/>
                <a:gd name="T56" fmla="*/ 19 w 32"/>
                <a:gd name="T57" fmla="*/ 20 h 44"/>
                <a:gd name="T58" fmla="*/ 15 w 32"/>
                <a:gd name="T59" fmla="*/ 25 h 44"/>
                <a:gd name="T60" fmla="*/ 7 w 32"/>
                <a:gd name="T61" fmla="*/ 31 h 44"/>
                <a:gd name="T62" fmla="*/ 6 w 32"/>
                <a:gd name="T63" fmla="*/ 31 h 44"/>
                <a:gd name="T64" fmla="*/ 7 w 32"/>
                <a:gd name="T65" fmla="*/ 32 h 44"/>
                <a:gd name="T66" fmla="*/ 12 w 32"/>
                <a:gd name="T67" fmla="*/ 38 h 44"/>
                <a:gd name="T68" fmla="*/ 12 w 32"/>
                <a:gd name="T69" fmla="*/ 38 h 44"/>
                <a:gd name="T70" fmla="*/ 13 w 32"/>
                <a:gd name="T71" fmla="*/ 38 h 44"/>
                <a:gd name="T72" fmla="*/ 21 w 32"/>
                <a:gd name="T73" fmla="*/ 42 h 44"/>
                <a:gd name="T74" fmla="*/ 21 w 32"/>
                <a:gd name="T75" fmla="*/ 42 h 44"/>
                <a:gd name="T76" fmla="*/ 21 w 32"/>
                <a:gd name="T77" fmla="*/ 42 h 44"/>
                <a:gd name="T78" fmla="*/ 31 w 32"/>
                <a:gd name="T79" fmla="*/ 44 h 44"/>
                <a:gd name="T80" fmla="*/ 32 w 32"/>
                <a:gd name="T81" fmla="*/ 44 h 44"/>
                <a:gd name="T82" fmla="*/ 32 w 32"/>
                <a:gd name="T83" fmla="*/ 43 h 44"/>
                <a:gd name="T84" fmla="*/ 31 w 32"/>
                <a:gd name="T85" fmla="*/ 2 h 44"/>
                <a:gd name="T86" fmla="*/ 31 w 32"/>
                <a:gd name="T87" fmla="*/ 1 h 44"/>
                <a:gd name="T88" fmla="*/ 31 w 32"/>
                <a:gd name="T89" fmla="*/ 1 h 44"/>
                <a:gd name="T90" fmla="*/ 25 w 32"/>
                <a:gd name="T91" fmla="*/ 2 h 44"/>
                <a:gd name="T92" fmla="*/ 19 w 32"/>
                <a:gd name="T93" fmla="*/ 0 h 44"/>
                <a:gd name="T94" fmla="*/ 18 w 32"/>
                <a:gd name="T95" fmla="*/ 0 h 44"/>
                <a:gd name="T96" fmla="*/ 18 w 32"/>
                <a:gd name="T9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44">
                  <a:moveTo>
                    <a:pt x="18" y="1"/>
                  </a:moveTo>
                  <a:lnTo>
                    <a:pt x="25" y="2"/>
                  </a:lnTo>
                  <a:lnTo>
                    <a:pt x="31" y="2"/>
                  </a:lnTo>
                  <a:lnTo>
                    <a:pt x="31" y="43"/>
                  </a:lnTo>
                  <a:lnTo>
                    <a:pt x="21" y="41"/>
                  </a:lnTo>
                  <a:lnTo>
                    <a:pt x="13" y="38"/>
                  </a:lnTo>
                  <a:lnTo>
                    <a:pt x="7" y="31"/>
                  </a:lnTo>
                  <a:lnTo>
                    <a:pt x="16" y="25"/>
                  </a:lnTo>
                  <a:lnTo>
                    <a:pt x="19" y="20"/>
                  </a:lnTo>
                  <a:lnTo>
                    <a:pt x="15" y="18"/>
                  </a:lnTo>
                  <a:lnTo>
                    <a:pt x="9" y="19"/>
                  </a:lnTo>
                  <a:lnTo>
                    <a:pt x="2" y="23"/>
                  </a:lnTo>
                  <a:lnTo>
                    <a:pt x="2" y="16"/>
                  </a:lnTo>
                  <a:lnTo>
                    <a:pt x="1" y="11"/>
                  </a:lnTo>
                  <a:lnTo>
                    <a:pt x="13" y="4"/>
                  </a:lnTo>
                  <a:lnTo>
                    <a:pt x="18" y="1"/>
                  </a:lnTo>
                  <a:close/>
                  <a:moveTo>
                    <a:pt x="18" y="0"/>
                  </a:moveTo>
                  <a:lnTo>
                    <a:pt x="18" y="1"/>
                  </a:lnTo>
                  <a:lnTo>
                    <a:pt x="12" y="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3"/>
                  </a:lnTo>
                  <a:lnTo>
                    <a:pt x="9" y="20"/>
                  </a:lnTo>
                  <a:lnTo>
                    <a:pt x="15" y="18"/>
                  </a:lnTo>
                  <a:lnTo>
                    <a:pt x="19" y="20"/>
                  </a:lnTo>
                  <a:lnTo>
                    <a:pt x="15" y="25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7" y="32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2" y="43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2070"/>
            <p:cNvSpPr>
              <a:spLocks noEditPoints="1"/>
            </p:cNvSpPr>
            <p:nvPr/>
          </p:nvSpPr>
          <p:spPr bwMode="gray">
            <a:xfrm>
              <a:off x="1727" y="3336"/>
              <a:ext cx="32" cy="44"/>
            </a:xfrm>
            <a:custGeom>
              <a:avLst/>
              <a:gdLst>
                <a:gd name="T0" fmla="*/ 18 w 32"/>
                <a:gd name="T1" fmla="*/ 1 h 44"/>
                <a:gd name="T2" fmla="*/ 25 w 32"/>
                <a:gd name="T3" fmla="*/ 2 h 44"/>
                <a:gd name="T4" fmla="*/ 31 w 32"/>
                <a:gd name="T5" fmla="*/ 2 h 44"/>
                <a:gd name="T6" fmla="*/ 31 w 32"/>
                <a:gd name="T7" fmla="*/ 43 h 44"/>
                <a:gd name="T8" fmla="*/ 21 w 32"/>
                <a:gd name="T9" fmla="*/ 41 h 44"/>
                <a:gd name="T10" fmla="*/ 13 w 32"/>
                <a:gd name="T11" fmla="*/ 38 h 44"/>
                <a:gd name="T12" fmla="*/ 7 w 32"/>
                <a:gd name="T13" fmla="*/ 31 h 44"/>
                <a:gd name="T14" fmla="*/ 16 w 32"/>
                <a:gd name="T15" fmla="*/ 25 h 44"/>
                <a:gd name="T16" fmla="*/ 19 w 32"/>
                <a:gd name="T17" fmla="*/ 20 h 44"/>
                <a:gd name="T18" fmla="*/ 15 w 32"/>
                <a:gd name="T19" fmla="*/ 18 h 44"/>
                <a:gd name="T20" fmla="*/ 9 w 32"/>
                <a:gd name="T21" fmla="*/ 19 h 44"/>
                <a:gd name="T22" fmla="*/ 2 w 32"/>
                <a:gd name="T23" fmla="*/ 23 h 44"/>
                <a:gd name="T24" fmla="*/ 2 w 32"/>
                <a:gd name="T25" fmla="*/ 16 h 44"/>
                <a:gd name="T26" fmla="*/ 1 w 32"/>
                <a:gd name="T27" fmla="*/ 11 h 44"/>
                <a:gd name="T28" fmla="*/ 13 w 32"/>
                <a:gd name="T29" fmla="*/ 4 h 44"/>
                <a:gd name="T30" fmla="*/ 18 w 32"/>
                <a:gd name="T31" fmla="*/ 1 h 44"/>
                <a:gd name="T32" fmla="*/ 18 w 32"/>
                <a:gd name="T33" fmla="*/ 0 h 44"/>
                <a:gd name="T34" fmla="*/ 18 w 32"/>
                <a:gd name="T35" fmla="*/ 1 h 44"/>
                <a:gd name="T36" fmla="*/ 12 w 32"/>
                <a:gd name="T37" fmla="*/ 4 h 44"/>
                <a:gd name="T38" fmla="*/ 0 w 32"/>
                <a:gd name="T39" fmla="*/ 11 h 44"/>
                <a:gd name="T40" fmla="*/ 0 w 32"/>
                <a:gd name="T41" fmla="*/ 11 h 44"/>
                <a:gd name="T42" fmla="*/ 0 w 32"/>
                <a:gd name="T43" fmla="*/ 11 h 44"/>
                <a:gd name="T44" fmla="*/ 2 w 32"/>
                <a:gd name="T45" fmla="*/ 17 h 44"/>
                <a:gd name="T46" fmla="*/ 2 w 32"/>
                <a:gd name="T47" fmla="*/ 23 h 44"/>
                <a:gd name="T48" fmla="*/ 2 w 32"/>
                <a:gd name="T49" fmla="*/ 24 h 44"/>
                <a:gd name="T50" fmla="*/ 3 w 32"/>
                <a:gd name="T51" fmla="*/ 23 h 44"/>
                <a:gd name="T52" fmla="*/ 9 w 32"/>
                <a:gd name="T53" fmla="*/ 20 h 44"/>
                <a:gd name="T54" fmla="*/ 15 w 32"/>
                <a:gd name="T55" fmla="*/ 18 h 44"/>
                <a:gd name="T56" fmla="*/ 19 w 32"/>
                <a:gd name="T57" fmla="*/ 20 h 44"/>
                <a:gd name="T58" fmla="*/ 15 w 32"/>
                <a:gd name="T59" fmla="*/ 25 h 44"/>
                <a:gd name="T60" fmla="*/ 7 w 32"/>
                <a:gd name="T61" fmla="*/ 31 h 44"/>
                <a:gd name="T62" fmla="*/ 6 w 32"/>
                <a:gd name="T63" fmla="*/ 31 h 44"/>
                <a:gd name="T64" fmla="*/ 7 w 32"/>
                <a:gd name="T65" fmla="*/ 32 h 44"/>
                <a:gd name="T66" fmla="*/ 12 w 32"/>
                <a:gd name="T67" fmla="*/ 38 h 44"/>
                <a:gd name="T68" fmla="*/ 12 w 32"/>
                <a:gd name="T69" fmla="*/ 38 h 44"/>
                <a:gd name="T70" fmla="*/ 13 w 32"/>
                <a:gd name="T71" fmla="*/ 38 h 44"/>
                <a:gd name="T72" fmla="*/ 21 w 32"/>
                <a:gd name="T73" fmla="*/ 42 h 44"/>
                <a:gd name="T74" fmla="*/ 21 w 32"/>
                <a:gd name="T75" fmla="*/ 42 h 44"/>
                <a:gd name="T76" fmla="*/ 21 w 32"/>
                <a:gd name="T77" fmla="*/ 42 h 44"/>
                <a:gd name="T78" fmla="*/ 31 w 32"/>
                <a:gd name="T79" fmla="*/ 44 h 44"/>
                <a:gd name="T80" fmla="*/ 32 w 32"/>
                <a:gd name="T81" fmla="*/ 44 h 44"/>
                <a:gd name="T82" fmla="*/ 32 w 32"/>
                <a:gd name="T83" fmla="*/ 43 h 44"/>
                <a:gd name="T84" fmla="*/ 31 w 32"/>
                <a:gd name="T85" fmla="*/ 2 h 44"/>
                <a:gd name="T86" fmla="*/ 31 w 32"/>
                <a:gd name="T87" fmla="*/ 1 h 44"/>
                <a:gd name="T88" fmla="*/ 31 w 32"/>
                <a:gd name="T89" fmla="*/ 1 h 44"/>
                <a:gd name="T90" fmla="*/ 25 w 32"/>
                <a:gd name="T91" fmla="*/ 2 h 44"/>
                <a:gd name="T92" fmla="*/ 19 w 32"/>
                <a:gd name="T93" fmla="*/ 0 h 44"/>
                <a:gd name="T94" fmla="*/ 18 w 32"/>
                <a:gd name="T95" fmla="*/ 0 h 44"/>
                <a:gd name="T96" fmla="*/ 18 w 32"/>
                <a:gd name="T9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44">
                  <a:moveTo>
                    <a:pt x="18" y="1"/>
                  </a:moveTo>
                  <a:lnTo>
                    <a:pt x="25" y="2"/>
                  </a:lnTo>
                  <a:lnTo>
                    <a:pt x="31" y="2"/>
                  </a:lnTo>
                  <a:lnTo>
                    <a:pt x="31" y="43"/>
                  </a:lnTo>
                  <a:lnTo>
                    <a:pt x="21" y="41"/>
                  </a:lnTo>
                  <a:lnTo>
                    <a:pt x="13" y="38"/>
                  </a:lnTo>
                  <a:lnTo>
                    <a:pt x="7" y="31"/>
                  </a:lnTo>
                  <a:lnTo>
                    <a:pt x="16" y="25"/>
                  </a:lnTo>
                  <a:lnTo>
                    <a:pt x="19" y="20"/>
                  </a:lnTo>
                  <a:lnTo>
                    <a:pt x="15" y="18"/>
                  </a:lnTo>
                  <a:lnTo>
                    <a:pt x="9" y="19"/>
                  </a:lnTo>
                  <a:lnTo>
                    <a:pt x="2" y="23"/>
                  </a:lnTo>
                  <a:lnTo>
                    <a:pt x="2" y="16"/>
                  </a:lnTo>
                  <a:lnTo>
                    <a:pt x="1" y="11"/>
                  </a:lnTo>
                  <a:lnTo>
                    <a:pt x="13" y="4"/>
                  </a:lnTo>
                  <a:lnTo>
                    <a:pt x="18" y="1"/>
                  </a:lnTo>
                  <a:moveTo>
                    <a:pt x="18" y="0"/>
                  </a:moveTo>
                  <a:lnTo>
                    <a:pt x="18" y="1"/>
                  </a:lnTo>
                  <a:lnTo>
                    <a:pt x="12" y="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3"/>
                  </a:lnTo>
                  <a:lnTo>
                    <a:pt x="9" y="20"/>
                  </a:lnTo>
                  <a:lnTo>
                    <a:pt x="15" y="18"/>
                  </a:lnTo>
                  <a:lnTo>
                    <a:pt x="19" y="20"/>
                  </a:lnTo>
                  <a:lnTo>
                    <a:pt x="15" y="25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7" y="32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2" y="43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2071"/>
            <p:cNvSpPr>
              <a:spLocks/>
            </p:cNvSpPr>
            <p:nvPr/>
          </p:nvSpPr>
          <p:spPr bwMode="gray">
            <a:xfrm>
              <a:off x="1707" y="3380"/>
              <a:ext cx="52" cy="10"/>
            </a:xfrm>
            <a:custGeom>
              <a:avLst/>
              <a:gdLst>
                <a:gd name="T0" fmla="*/ 20 w 52"/>
                <a:gd name="T1" fmla="*/ 10 h 10"/>
                <a:gd name="T2" fmla="*/ 6 w 52"/>
                <a:gd name="T3" fmla="*/ 7 h 10"/>
                <a:gd name="T4" fmla="*/ 0 w 52"/>
                <a:gd name="T5" fmla="*/ 6 h 10"/>
                <a:gd name="T6" fmla="*/ 0 w 52"/>
                <a:gd name="T7" fmla="*/ 3 h 10"/>
                <a:gd name="T8" fmla="*/ 17 w 52"/>
                <a:gd name="T9" fmla="*/ 1 h 10"/>
                <a:gd name="T10" fmla="*/ 30 w 52"/>
                <a:gd name="T11" fmla="*/ 0 h 10"/>
                <a:gd name="T12" fmla="*/ 52 w 52"/>
                <a:gd name="T13" fmla="*/ 4 h 10"/>
                <a:gd name="T14" fmla="*/ 49 w 52"/>
                <a:gd name="T15" fmla="*/ 10 h 10"/>
                <a:gd name="T16" fmla="*/ 20 w 5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10">
                  <a:moveTo>
                    <a:pt x="20" y="10"/>
                  </a:moveTo>
                  <a:lnTo>
                    <a:pt x="6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17" y="1"/>
                  </a:lnTo>
                  <a:lnTo>
                    <a:pt x="30" y="0"/>
                  </a:lnTo>
                  <a:lnTo>
                    <a:pt x="52" y="4"/>
                  </a:lnTo>
                  <a:lnTo>
                    <a:pt x="49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2072"/>
            <p:cNvSpPr>
              <a:spLocks noEditPoints="1"/>
            </p:cNvSpPr>
            <p:nvPr/>
          </p:nvSpPr>
          <p:spPr bwMode="gray">
            <a:xfrm>
              <a:off x="1706" y="3380"/>
              <a:ext cx="53" cy="10"/>
            </a:xfrm>
            <a:custGeom>
              <a:avLst/>
              <a:gdLst>
                <a:gd name="T0" fmla="*/ 31 w 53"/>
                <a:gd name="T1" fmla="*/ 0 h 10"/>
                <a:gd name="T2" fmla="*/ 52 w 53"/>
                <a:gd name="T3" fmla="*/ 4 h 10"/>
                <a:gd name="T4" fmla="*/ 50 w 53"/>
                <a:gd name="T5" fmla="*/ 9 h 10"/>
                <a:gd name="T6" fmla="*/ 21 w 53"/>
                <a:gd name="T7" fmla="*/ 9 h 10"/>
                <a:gd name="T8" fmla="*/ 7 w 53"/>
                <a:gd name="T9" fmla="*/ 7 h 10"/>
                <a:gd name="T10" fmla="*/ 1 w 53"/>
                <a:gd name="T11" fmla="*/ 6 h 10"/>
                <a:gd name="T12" fmla="*/ 1 w 53"/>
                <a:gd name="T13" fmla="*/ 3 h 10"/>
                <a:gd name="T14" fmla="*/ 18 w 53"/>
                <a:gd name="T15" fmla="*/ 1 h 10"/>
                <a:gd name="T16" fmla="*/ 31 w 53"/>
                <a:gd name="T17" fmla="*/ 0 h 10"/>
                <a:gd name="T18" fmla="*/ 31 w 53"/>
                <a:gd name="T19" fmla="*/ 0 h 10"/>
                <a:gd name="T20" fmla="*/ 31 w 53"/>
                <a:gd name="T21" fmla="*/ 0 h 10"/>
                <a:gd name="T22" fmla="*/ 18 w 53"/>
                <a:gd name="T23" fmla="*/ 1 h 10"/>
                <a:gd name="T24" fmla="*/ 1 w 53"/>
                <a:gd name="T25" fmla="*/ 3 h 10"/>
                <a:gd name="T26" fmla="*/ 0 w 53"/>
                <a:gd name="T27" fmla="*/ 3 h 10"/>
                <a:gd name="T28" fmla="*/ 0 w 53"/>
                <a:gd name="T29" fmla="*/ 3 h 10"/>
                <a:gd name="T30" fmla="*/ 0 w 53"/>
                <a:gd name="T31" fmla="*/ 6 h 10"/>
                <a:gd name="T32" fmla="*/ 0 w 53"/>
                <a:gd name="T33" fmla="*/ 6 h 10"/>
                <a:gd name="T34" fmla="*/ 1 w 53"/>
                <a:gd name="T35" fmla="*/ 6 h 10"/>
                <a:gd name="T36" fmla="*/ 7 w 53"/>
                <a:gd name="T37" fmla="*/ 8 h 10"/>
                <a:gd name="T38" fmla="*/ 20 w 53"/>
                <a:gd name="T39" fmla="*/ 10 h 10"/>
                <a:gd name="T40" fmla="*/ 21 w 53"/>
                <a:gd name="T41" fmla="*/ 10 h 10"/>
                <a:gd name="T42" fmla="*/ 21 w 53"/>
                <a:gd name="T43" fmla="*/ 10 h 10"/>
                <a:gd name="T44" fmla="*/ 50 w 53"/>
                <a:gd name="T45" fmla="*/ 10 h 10"/>
                <a:gd name="T46" fmla="*/ 50 w 53"/>
                <a:gd name="T47" fmla="*/ 10 h 10"/>
                <a:gd name="T48" fmla="*/ 50 w 53"/>
                <a:gd name="T49" fmla="*/ 10 h 10"/>
                <a:gd name="T50" fmla="*/ 53 w 53"/>
                <a:gd name="T51" fmla="*/ 4 h 10"/>
                <a:gd name="T52" fmla="*/ 53 w 53"/>
                <a:gd name="T53" fmla="*/ 3 h 10"/>
                <a:gd name="T54" fmla="*/ 53 w 53"/>
                <a:gd name="T55" fmla="*/ 3 h 10"/>
                <a:gd name="T56" fmla="*/ 31 w 53"/>
                <a:gd name="T57" fmla="*/ 0 h 10"/>
                <a:gd name="T58" fmla="*/ 31 w 53"/>
                <a:gd name="T59" fmla="*/ 0 h 10"/>
                <a:gd name="T60" fmla="*/ 31 w 53"/>
                <a:gd name="T6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" h="10">
                  <a:moveTo>
                    <a:pt x="31" y="0"/>
                  </a:moveTo>
                  <a:lnTo>
                    <a:pt x="52" y="4"/>
                  </a:lnTo>
                  <a:lnTo>
                    <a:pt x="50" y="9"/>
                  </a:lnTo>
                  <a:lnTo>
                    <a:pt x="21" y="9"/>
                  </a:lnTo>
                  <a:lnTo>
                    <a:pt x="7" y="7"/>
                  </a:lnTo>
                  <a:lnTo>
                    <a:pt x="1" y="6"/>
                  </a:lnTo>
                  <a:lnTo>
                    <a:pt x="1" y="3"/>
                  </a:lnTo>
                  <a:lnTo>
                    <a:pt x="18" y="1"/>
                  </a:lnTo>
                  <a:lnTo>
                    <a:pt x="31" y="0"/>
                  </a:lnTo>
                  <a:close/>
                  <a:moveTo>
                    <a:pt x="31" y="0"/>
                  </a:moveTo>
                  <a:lnTo>
                    <a:pt x="31" y="0"/>
                  </a:lnTo>
                  <a:lnTo>
                    <a:pt x="18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7" y="8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2073"/>
            <p:cNvSpPr>
              <a:spLocks noEditPoints="1"/>
            </p:cNvSpPr>
            <p:nvPr/>
          </p:nvSpPr>
          <p:spPr bwMode="gray">
            <a:xfrm>
              <a:off x="1706" y="3380"/>
              <a:ext cx="53" cy="10"/>
            </a:xfrm>
            <a:custGeom>
              <a:avLst/>
              <a:gdLst>
                <a:gd name="T0" fmla="*/ 31 w 53"/>
                <a:gd name="T1" fmla="*/ 0 h 10"/>
                <a:gd name="T2" fmla="*/ 52 w 53"/>
                <a:gd name="T3" fmla="*/ 4 h 10"/>
                <a:gd name="T4" fmla="*/ 50 w 53"/>
                <a:gd name="T5" fmla="*/ 9 h 10"/>
                <a:gd name="T6" fmla="*/ 21 w 53"/>
                <a:gd name="T7" fmla="*/ 9 h 10"/>
                <a:gd name="T8" fmla="*/ 7 w 53"/>
                <a:gd name="T9" fmla="*/ 7 h 10"/>
                <a:gd name="T10" fmla="*/ 1 w 53"/>
                <a:gd name="T11" fmla="*/ 6 h 10"/>
                <a:gd name="T12" fmla="*/ 1 w 53"/>
                <a:gd name="T13" fmla="*/ 3 h 10"/>
                <a:gd name="T14" fmla="*/ 18 w 53"/>
                <a:gd name="T15" fmla="*/ 1 h 10"/>
                <a:gd name="T16" fmla="*/ 31 w 53"/>
                <a:gd name="T17" fmla="*/ 0 h 10"/>
                <a:gd name="T18" fmla="*/ 31 w 53"/>
                <a:gd name="T19" fmla="*/ 0 h 10"/>
                <a:gd name="T20" fmla="*/ 31 w 53"/>
                <a:gd name="T21" fmla="*/ 0 h 10"/>
                <a:gd name="T22" fmla="*/ 18 w 53"/>
                <a:gd name="T23" fmla="*/ 1 h 10"/>
                <a:gd name="T24" fmla="*/ 1 w 53"/>
                <a:gd name="T25" fmla="*/ 3 h 10"/>
                <a:gd name="T26" fmla="*/ 0 w 53"/>
                <a:gd name="T27" fmla="*/ 3 h 10"/>
                <a:gd name="T28" fmla="*/ 0 w 53"/>
                <a:gd name="T29" fmla="*/ 3 h 10"/>
                <a:gd name="T30" fmla="*/ 0 w 53"/>
                <a:gd name="T31" fmla="*/ 6 h 10"/>
                <a:gd name="T32" fmla="*/ 0 w 53"/>
                <a:gd name="T33" fmla="*/ 6 h 10"/>
                <a:gd name="T34" fmla="*/ 1 w 53"/>
                <a:gd name="T35" fmla="*/ 6 h 10"/>
                <a:gd name="T36" fmla="*/ 7 w 53"/>
                <a:gd name="T37" fmla="*/ 8 h 10"/>
                <a:gd name="T38" fmla="*/ 20 w 53"/>
                <a:gd name="T39" fmla="*/ 10 h 10"/>
                <a:gd name="T40" fmla="*/ 21 w 53"/>
                <a:gd name="T41" fmla="*/ 10 h 10"/>
                <a:gd name="T42" fmla="*/ 21 w 53"/>
                <a:gd name="T43" fmla="*/ 10 h 10"/>
                <a:gd name="T44" fmla="*/ 50 w 53"/>
                <a:gd name="T45" fmla="*/ 10 h 10"/>
                <a:gd name="T46" fmla="*/ 50 w 53"/>
                <a:gd name="T47" fmla="*/ 10 h 10"/>
                <a:gd name="T48" fmla="*/ 50 w 53"/>
                <a:gd name="T49" fmla="*/ 10 h 10"/>
                <a:gd name="T50" fmla="*/ 53 w 53"/>
                <a:gd name="T51" fmla="*/ 4 h 10"/>
                <a:gd name="T52" fmla="*/ 53 w 53"/>
                <a:gd name="T53" fmla="*/ 3 h 10"/>
                <a:gd name="T54" fmla="*/ 53 w 53"/>
                <a:gd name="T55" fmla="*/ 3 h 10"/>
                <a:gd name="T56" fmla="*/ 31 w 53"/>
                <a:gd name="T57" fmla="*/ 0 h 10"/>
                <a:gd name="T58" fmla="*/ 31 w 53"/>
                <a:gd name="T59" fmla="*/ 0 h 10"/>
                <a:gd name="T60" fmla="*/ 31 w 53"/>
                <a:gd name="T6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" h="10">
                  <a:moveTo>
                    <a:pt x="31" y="0"/>
                  </a:moveTo>
                  <a:lnTo>
                    <a:pt x="52" y="4"/>
                  </a:lnTo>
                  <a:lnTo>
                    <a:pt x="50" y="9"/>
                  </a:lnTo>
                  <a:lnTo>
                    <a:pt x="21" y="9"/>
                  </a:lnTo>
                  <a:lnTo>
                    <a:pt x="7" y="7"/>
                  </a:lnTo>
                  <a:lnTo>
                    <a:pt x="1" y="6"/>
                  </a:lnTo>
                  <a:lnTo>
                    <a:pt x="1" y="3"/>
                  </a:lnTo>
                  <a:lnTo>
                    <a:pt x="18" y="1"/>
                  </a:lnTo>
                  <a:lnTo>
                    <a:pt x="31" y="0"/>
                  </a:lnTo>
                  <a:moveTo>
                    <a:pt x="31" y="0"/>
                  </a:moveTo>
                  <a:lnTo>
                    <a:pt x="31" y="0"/>
                  </a:lnTo>
                  <a:lnTo>
                    <a:pt x="18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7" y="8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2074"/>
            <p:cNvSpPr>
              <a:spLocks/>
            </p:cNvSpPr>
            <p:nvPr/>
          </p:nvSpPr>
          <p:spPr bwMode="gray">
            <a:xfrm>
              <a:off x="1755" y="3337"/>
              <a:ext cx="67" cy="57"/>
            </a:xfrm>
            <a:custGeom>
              <a:avLst/>
              <a:gdLst>
                <a:gd name="T0" fmla="*/ 41 w 67"/>
                <a:gd name="T1" fmla="*/ 56 h 57"/>
                <a:gd name="T2" fmla="*/ 27 w 67"/>
                <a:gd name="T3" fmla="*/ 55 h 57"/>
                <a:gd name="T4" fmla="*/ 12 w 67"/>
                <a:gd name="T5" fmla="*/ 53 h 57"/>
                <a:gd name="T6" fmla="*/ 0 w 67"/>
                <a:gd name="T7" fmla="*/ 53 h 57"/>
                <a:gd name="T8" fmla="*/ 3 w 67"/>
                <a:gd name="T9" fmla="*/ 46 h 57"/>
                <a:gd name="T10" fmla="*/ 13 w 67"/>
                <a:gd name="T11" fmla="*/ 47 h 57"/>
                <a:gd name="T12" fmla="*/ 13 w 67"/>
                <a:gd name="T13" fmla="*/ 45 h 57"/>
                <a:gd name="T14" fmla="*/ 3 w 67"/>
                <a:gd name="T15" fmla="*/ 43 h 57"/>
                <a:gd name="T16" fmla="*/ 2 w 67"/>
                <a:gd name="T17" fmla="*/ 0 h 57"/>
                <a:gd name="T18" fmla="*/ 10 w 67"/>
                <a:gd name="T19" fmla="*/ 5 h 57"/>
                <a:gd name="T20" fmla="*/ 20 w 67"/>
                <a:gd name="T21" fmla="*/ 25 h 57"/>
                <a:gd name="T22" fmla="*/ 23 w 67"/>
                <a:gd name="T23" fmla="*/ 33 h 57"/>
                <a:gd name="T24" fmla="*/ 38 w 67"/>
                <a:gd name="T25" fmla="*/ 42 h 57"/>
                <a:gd name="T26" fmla="*/ 48 w 67"/>
                <a:gd name="T27" fmla="*/ 47 h 57"/>
                <a:gd name="T28" fmla="*/ 67 w 67"/>
                <a:gd name="T29" fmla="*/ 50 h 57"/>
                <a:gd name="T30" fmla="*/ 66 w 67"/>
                <a:gd name="T31" fmla="*/ 54 h 57"/>
                <a:gd name="T32" fmla="*/ 61 w 67"/>
                <a:gd name="T33" fmla="*/ 55 h 57"/>
                <a:gd name="T34" fmla="*/ 47 w 67"/>
                <a:gd name="T35" fmla="*/ 57 h 57"/>
                <a:gd name="T36" fmla="*/ 41 w 67"/>
                <a:gd name="T37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57">
                  <a:moveTo>
                    <a:pt x="41" y="56"/>
                  </a:moveTo>
                  <a:lnTo>
                    <a:pt x="27" y="55"/>
                  </a:lnTo>
                  <a:lnTo>
                    <a:pt x="12" y="53"/>
                  </a:lnTo>
                  <a:lnTo>
                    <a:pt x="0" y="53"/>
                  </a:lnTo>
                  <a:lnTo>
                    <a:pt x="3" y="46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3" y="4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25"/>
                  </a:lnTo>
                  <a:lnTo>
                    <a:pt x="23" y="33"/>
                  </a:lnTo>
                  <a:lnTo>
                    <a:pt x="38" y="42"/>
                  </a:lnTo>
                  <a:lnTo>
                    <a:pt x="48" y="47"/>
                  </a:lnTo>
                  <a:lnTo>
                    <a:pt x="67" y="50"/>
                  </a:lnTo>
                  <a:lnTo>
                    <a:pt x="66" y="54"/>
                  </a:lnTo>
                  <a:lnTo>
                    <a:pt x="61" y="55"/>
                  </a:lnTo>
                  <a:lnTo>
                    <a:pt x="47" y="57"/>
                  </a:lnTo>
                  <a:lnTo>
                    <a:pt x="41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2075"/>
            <p:cNvSpPr>
              <a:spLocks noEditPoints="1"/>
            </p:cNvSpPr>
            <p:nvPr/>
          </p:nvSpPr>
          <p:spPr bwMode="gray">
            <a:xfrm>
              <a:off x="1755" y="3337"/>
              <a:ext cx="67" cy="57"/>
            </a:xfrm>
            <a:custGeom>
              <a:avLst/>
              <a:gdLst>
                <a:gd name="T0" fmla="*/ 3 w 67"/>
                <a:gd name="T1" fmla="*/ 1 h 57"/>
                <a:gd name="T2" fmla="*/ 10 w 67"/>
                <a:gd name="T3" fmla="*/ 5 h 57"/>
                <a:gd name="T4" fmla="*/ 20 w 67"/>
                <a:gd name="T5" fmla="*/ 25 h 57"/>
                <a:gd name="T6" fmla="*/ 22 w 67"/>
                <a:gd name="T7" fmla="*/ 33 h 57"/>
                <a:gd name="T8" fmla="*/ 38 w 67"/>
                <a:gd name="T9" fmla="*/ 43 h 57"/>
                <a:gd name="T10" fmla="*/ 48 w 67"/>
                <a:gd name="T11" fmla="*/ 47 h 57"/>
                <a:gd name="T12" fmla="*/ 67 w 67"/>
                <a:gd name="T13" fmla="*/ 50 h 57"/>
                <a:gd name="T14" fmla="*/ 66 w 67"/>
                <a:gd name="T15" fmla="*/ 54 h 57"/>
                <a:gd name="T16" fmla="*/ 61 w 67"/>
                <a:gd name="T17" fmla="*/ 55 h 57"/>
                <a:gd name="T18" fmla="*/ 47 w 67"/>
                <a:gd name="T19" fmla="*/ 57 h 57"/>
                <a:gd name="T20" fmla="*/ 41 w 67"/>
                <a:gd name="T21" fmla="*/ 56 h 57"/>
                <a:gd name="T22" fmla="*/ 27 w 67"/>
                <a:gd name="T23" fmla="*/ 55 h 57"/>
                <a:gd name="T24" fmla="*/ 12 w 67"/>
                <a:gd name="T25" fmla="*/ 53 h 57"/>
                <a:gd name="T26" fmla="*/ 1 w 67"/>
                <a:gd name="T27" fmla="*/ 52 h 57"/>
                <a:gd name="T28" fmla="*/ 3 w 67"/>
                <a:gd name="T29" fmla="*/ 47 h 57"/>
                <a:gd name="T30" fmla="*/ 13 w 67"/>
                <a:gd name="T31" fmla="*/ 47 h 57"/>
                <a:gd name="T32" fmla="*/ 14 w 67"/>
                <a:gd name="T33" fmla="*/ 45 h 57"/>
                <a:gd name="T34" fmla="*/ 3 w 67"/>
                <a:gd name="T35" fmla="*/ 42 h 57"/>
                <a:gd name="T36" fmla="*/ 3 w 67"/>
                <a:gd name="T37" fmla="*/ 1 h 57"/>
                <a:gd name="T38" fmla="*/ 2 w 67"/>
                <a:gd name="T39" fmla="*/ 0 h 57"/>
                <a:gd name="T40" fmla="*/ 2 w 67"/>
                <a:gd name="T41" fmla="*/ 1 h 57"/>
                <a:gd name="T42" fmla="*/ 3 w 67"/>
                <a:gd name="T43" fmla="*/ 42 h 57"/>
                <a:gd name="T44" fmla="*/ 3 w 67"/>
                <a:gd name="T45" fmla="*/ 43 h 57"/>
                <a:gd name="T46" fmla="*/ 3 w 67"/>
                <a:gd name="T47" fmla="*/ 43 h 57"/>
                <a:gd name="T48" fmla="*/ 13 w 67"/>
                <a:gd name="T49" fmla="*/ 45 h 57"/>
                <a:gd name="T50" fmla="*/ 13 w 67"/>
                <a:gd name="T51" fmla="*/ 47 h 57"/>
                <a:gd name="T52" fmla="*/ 4 w 67"/>
                <a:gd name="T53" fmla="*/ 46 h 57"/>
                <a:gd name="T54" fmla="*/ 3 w 67"/>
                <a:gd name="T55" fmla="*/ 46 h 57"/>
                <a:gd name="T56" fmla="*/ 3 w 67"/>
                <a:gd name="T57" fmla="*/ 47 h 57"/>
                <a:gd name="T58" fmla="*/ 0 w 67"/>
                <a:gd name="T59" fmla="*/ 52 h 57"/>
                <a:gd name="T60" fmla="*/ 0 w 67"/>
                <a:gd name="T61" fmla="*/ 53 h 57"/>
                <a:gd name="T62" fmla="*/ 1 w 67"/>
                <a:gd name="T63" fmla="*/ 53 h 57"/>
                <a:gd name="T64" fmla="*/ 12 w 67"/>
                <a:gd name="T65" fmla="*/ 54 h 57"/>
                <a:gd name="T66" fmla="*/ 27 w 67"/>
                <a:gd name="T67" fmla="*/ 56 h 57"/>
                <a:gd name="T68" fmla="*/ 41 w 67"/>
                <a:gd name="T69" fmla="*/ 56 h 57"/>
                <a:gd name="T70" fmla="*/ 47 w 67"/>
                <a:gd name="T71" fmla="*/ 57 h 57"/>
                <a:gd name="T72" fmla="*/ 47 w 67"/>
                <a:gd name="T73" fmla="*/ 57 h 57"/>
                <a:gd name="T74" fmla="*/ 47 w 67"/>
                <a:gd name="T75" fmla="*/ 57 h 57"/>
                <a:gd name="T76" fmla="*/ 61 w 67"/>
                <a:gd name="T77" fmla="*/ 56 h 57"/>
                <a:gd name="T78" fmla="*/ 61 w 67"/>
                <a:gd name="T79" fmla="*/ 56 h 57"/>
                <a:gd name="T80" fmla="*/ 61 w 67"/>
                <a:gd name="T81" fmla="*/ 56 h 57"/>
                <a:gd name="T82" fmla="*/ 66 w 67"/>
                <a:gd name="T83" fmla="*/ 54 h 57"/>
                <a:gd name="T84" fmla="*/ 66 w 67"/>
                <a:gd name="T85" fmla="*/ 54 h 57"/>
                <a:gd name="T86" fmla="*/ 66 w 67"/>
                <a:gd name="T87" fmla="*/ 54 h 57"/>
                <a:gd name="T88" fmla="*/ 67 w 67"/>
                <a:gd name="T89" fmla="*/ 50 h 57"/>
                <a:gd name="T90" fmla="*/ 67 w 67"/>
                <a:gd name="T91" fmla="*/ 50 h 57"/>
                <a:gd name="T92" fmla="*/ 67 w 67"/>
                <a:gd name="T93" fmla="*/ 50 h 57"/>
                <a:gd name="T94" fmla="*/ 48 w 67"/>
                <a:gd name="T95" fmla="*/ 47 h 57"/>
                <a:gd name="T96" fmla="*/ 38 w 67"/>
                <a:gd name="T97" fmla="*/ 42 h 57"/>
                <a:gd name="T98" fmla="*/ 23 w 67"/>
                <a:gd name="T99" fmla="*/ 33 h 57"/>
                <a:gd name="T100" fmla="*/ 20 w 67"/>
                <a:gd name="T101" fmla="*/ 25 h 57"/>
                <a:gd name="T102" fmla="*/ 11 w 67"/>
                <a:gd name="T103" fmla="*/ 5 h 57"/>
                <a:gd name="T104" fmla="*/ 11 w 67"/>
                <a:gd name="T105" fmla="*/ 5 h 57"/>
                <a:gd name="T106" fmla="*/ 10 w 67"/>
                <a:gd name="T107" fmla="*/ 5 h 57"/>
                <a:gd name="T108" fmla="*/ 3 w 67"/>
                <a:gd name="T109" fmla="*/ 0 h 57"/>
                <a:gd name="T110" fmla="*/ 2 w 67"/>
                <a:gd name="T111" fmla="*/ 0 h 57"/>
                <a:gd name="T112" fmla="*/ 2 w 67"/>
                <a:gd name="T11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" h="57">
                  <a:moveTo>
                    <a:pt x="3" y="1"/>
                  </a:moveTo>
                  <a:lnTo>
                    <a:pt x="10" y="5"/>
                  </a:lnTo>
                  <a:lnTo>
                    <a:pt x="20" y="25"/>
                  </a:lnTo>
                  <a:lnTo>
                    <a:pt x="22" y="33"/>
                  </a:lnTo>
                  <a:lnTo>
                    <a:pt x="38" y="43"/>
                  </a:lnTo>
                  <a:lnTo>
                    <a:pt x="48" y="47"/>
                  </a:lnTo>
                  <a:lnTo>
                    <a:pt x="67" y="50"/>
                  </a:lnTo>
                  <a:lnTo>
                    <a:pt x="66" y="54"/>
                  </a:lnTo>
                  <a:lnTo>
                    <a:pt x="61" y="55"/>
                  </a:lnTo>
                  <a:lnTo>
                    <a:pt x="47" y="57"/>
                  </a:lnTo>
                  <a:lnTo>
                    <a:pt x="41" y="56"/>
                  </a:lnTo>
                  <a:lnTo>
                    <a:pt x="27" y="55"/>
                  </a:lnTo>
                  <a:lnTo>
                    <a:pt x="12" y="53"/>
                  </a:lnTo>
                  <a:lnTo>
                    <a:pt x="1" y="52"/>
                  </a:lnTo>
                  <a:lnTo>
                    <a:pt x="3" y="47"/>
                  </a:lnTo>
                  <a:lnTo>
                    <a:pt x="13" y="47"/>
                  </a:lnTo>
                  <a:lnTo>
                    <a:pt x="14" y="45"/>
                  </a:lnTo>
                  <a:lnTo>
                    <a:pt x="3" y="42"/>
                  </a:lnTo>
                  <a:lnTo>
                    <a:pt x="3" y="1"/>
                  </a:lnTo>
                  <a:close/>
                  <a:moveTo>
                    <a:pt x="2" y="0"/>
                  </a:moveTo>
                  <a:lnTo>
                    <a:pt x="2" y="1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4" y="46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3"/>
                  </a:lnTo>
                  <a:lnTo>
                    <a:pt x="12" y="54"/>
                  </a:lnTo>
                  <a:lnTo>
                    <a:pt x="27" y="56"/>
                  </a:lnTo>
                  <a:lnTo>
                    <a:pt x="41" y="56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48" y="47"/>
                  </a:lnTo>
                  <a:lnTo>
                    <a:pt x="38" y="42"/>
                  </a:lnTo>
                  <a:lnTo>
                    <a:pt x="23" y="33"/>
                  </a:lnTo>
                  <a:lnTo>
                    <a:pt x="20" y="2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2076"/>
            <p:cNvSpPr>
              <a:spLocks noEditPoints="1"/>
            </p:cNvSpPr>
            <p:nvPr/>
          </p:nvSpPr>
          <p:spPr bwMode="gray">
            <a:xfrm>
              <a:off x="1755" y="3337"/>
              <a:ext cx="67" cy="57"/>
            </a:xfrm>
            <a:custGeom>
              <a:avLst/>
              <a:gdLst>
                <a:gd name="T0" fmla="*/ 3 w 67"/>
                <a:gd name="T1" fmla="*/ 1 h 57"/>
                <a:gd name="T2" fmla="*/ 10 w 67"/>
                <a:gd name="T3" fmla="*/ 5 h 57"/>
                <a:gd name="T4" fmla="*/ 20 w 67"/>
                <a:gd name="T5" fmla="*/ 25 h 57"/>
                <a:gd name="T6" fmla="*/ 22 w 67"/>
                <a:gd name="T7" fmla="*/ 33 h 57"/>
                <a:gd name="T8" fmla="*/ 38 w 67"/>
                <a:gd name="T9" fmla="*/ 43 h 57"/>
                <a:gd name="T10" fmla="*/ 48 w 67"/>
                <a:gd name="T11" fmla="*/ 47 h 57"/>
                <a:gd name="T12" fmla="*/ 67 w 67"/>
                <a:gd name="T13" fmla="*/ 50 h 57"/>
                <a:gd name="T14" fmla="*/ 66 w 67"/>
                <a:gd name="T15" fmla="*/ 54 h 57"/>
                <a:gd name="T16" fmla="*/ 61 w 67"/>
                <a:gd name="T17" fmla="*/ 55 h 57"/>
                <a:gd name="T18" fmla="*/ 47 w 67"/>
                <a:gd name="T19" fmla="*/ 57 h 57"/>
                <a:gd name="T20" fmla="*/ 41 w 67"/>
                <a:gd name="T21" fmla="*/ 56 h 57"/>
                <a:gd name="T22" fmla="*/ 27 w 67"/>
                <a:gd name="T23" fmla="*/ 55 h 57"/>
                <a:gd name="T24" fmla="*/ 12 w 67"/>
                <a:gd name="T25" fmla="*/ 53 h 57"/>
                <a:gd name="T26" fmla="*/ 1 w 67"/>
                <a:gd name="T27" fmla="*/ 52 h 57"/>
                <a:gd name="T28" fmla="*/ 3 w 67"/>
                <a:gd name="T29" fmla="*/ 47 h 57"/>
                <a:gd name="T30" fmla="*/ 13 w 67"/>
                <a:gd name="T31" fmla="*/ 47 h 57"/>
                <a:gd name="T32" fmla="*/ 14 w 67"/>
                <a:gd name="T33" fmla="*/ 45 h 57"/>
                <a:gd name="T34" fmla="*/ 3 w 67"/>
                <a:gd name="T35" fmla="*/ 42 h 57"/>
                <a:gd name="T36" fmla="*/ 3 w 67"/>
                <a:gd name="T37" fmla="*/ 1 h 57"/>
                <a:gd name="T38" fmla="*/ 2 w 67"/>
                <a:gd name="T39" fmla="*/ 0 h 57"/>
                <a:gd name="T40" fmla="*/ 2 w 67"/>
                <a:gd name="T41" fmla="*/ 1 h 57"/>
                <a:gd name="T42" fmla="*/ 3 w 67"/>
                <a:gd name="T43" fmla="*/ 42 h 57"/>
                <a:gd name="T44" fmla="*/ 3 w 67"/>
                <a:gd name="T45" fmla="*/ 43 h 57"/>
                <a:gd name="T46" fmla="*/ 3 w 67"/>
                <a:gd name="T47" fmla="*/ 43 h 57"/>
                <a:gd name="T48" fmla="*/ 13 w 67"/>
                <a:gd name="T49" fmla="*/ 45 h 57"/>
                <a:gd name="T50" fmla="*/ 13 w 67"/>
                <a:gd name="T51" fmla="*/ 47 h 57"/>
                <a:gd name="T52" fmla="*/ 4 w 67"/>
                <a:gd name="T53" fmla="*/ 46 h 57"/>
                <a:gd name="T54" fmla="*/ 3 w 67"/>
                <a:gd name="T55" fmla="*/ 46 h 57"/>
                <a:gd name="T56" fmla="*/ 3 w 67"/>
                <a:gd name="T57" fmla="*/ 47 h 57"/>
                <a:gd name="T58" fmla="*/ 0 w 67"/>
                <a:gd name="T59" fmla="*/ 52 h 57"/>
                <a:gd name="T60" fmla="*/ 0 w 67"/>
                <a:gd name="T61" fmla="*/ 53 h 57"/>
                <a:gd name="T62" fmla="*/ 1 w 67"/>
                <a:gd name="T63" fmla="*/ 53 h 57"/>
                <a:gd name="T64" fmla="*/ 12 w 67"/>
                <a:gd name="T65" fmla="*/ 54 h 57"/>
                <a:gd name="T66" fmla="*/ 27 w 67"/>
                <a:gd name="T67" fmla="*/ 56 h 57"/>
                <a:gd name="T68" fmla="*/ 41 w 67"/>
                <a:gd name="T69" fmla="*/ 56 h 57"/>
                <a:gd name="T70" fmla="*/ 47 w 67"/>
                <a:gd name="T71" fmla="*/ 57 h 57"/>
                <a:gd name="T72" fmla="*/ 47 w 67"/>
                <a:gd name="T73" fmla="*/ 57 h 57"/>
                <a:gd name="T74" fmla="*/ 47 w 67"/>
                <a:gd name="T75" fmla="*/ 57 h 57"/>
                <a:gd name="T76" fmla="*/ 61 w 67"/>
                <a:gd name="T77" fmla="*/ 56 h 57"/>
                <a:gd name="T78" fmla="*/ 61 w 67"/>
                <a:gd name="T79" fmla="*/ 56 h 57"/>
                <a:gd name="T80" fmla="*/ 61 w 67"/>
                <a:gd name="T81" fmla="*/ 56 h 57"/>
                <a:gd name="T82" fmla="*/ 66 w 67"/>
                <a:gd name="T83" fmla="*/ 54 h 57"/>
                <a:gd name="T84" fmla="*/ 66 w 67"/>
                <a:gd name="T85" fmla="*/ 54 h 57"/>
                <a:gd name="T86" fmla="*/ 66 w 67"/>
                <a:gd name="T87" fmla="*/ 54 h 57"/>
                <a:gd name="T88" fmla="*/ 67 w 67"/>
                <a:gd name="T89" fmla="*/ 50 h 57"/>
                <a:gd name="T90" fmla="*/ 67 w 67"/>
                <a:gd name="T91" fmla="*/ 50 h 57"/>
                <a:gd name="T92" fmla="*/ 67 w 67"/>
                <a:gd name="T93" fmla="*/ 50 h 57"/>
                <a:gd name="T94" fmla="*/ 48 w 67"/>
                <a:gd name="T95" fmla="*/ 47 h 57"/>
                <a:gd name="T96" fmla="*/ 38 w 67"/>
                <a:gd name="T97" fmla="*/ 42 h 57"/>
                <a:gd name="T98" fmla="*/ 23 w 67"/>
                <a:gd name="T99" fmla="*/ 33 h 57"/>
                <a:gd name="T100" fmla="*/ 20 w 67"/>
                <a:gd name="T101" fmla="*/ 25 h 57"/>
                <a:gd name="T102" fmla="*/ 11 w 67"/>
                <a:gd name="T103" fmla="*/ 5 h 57"/>
                <a:gd name="T104" fmla="*/ 11 w 67"/>
                <a:gd name="T105" fmla="*/ 5 h 57"/>
                <a:gd name="T106" fmla="*/ 10 w 67"/>
                <a:gd name="T107" fmla="*/ 5 h 57"/>
                <a:gd name="T108" fmla="*/ 3 w 67"/>
                <a:gd name="T109" fmla="*/ 0 h 57"/>
                <a:gd name="T110" fmla="*/ 2 w 67"/>
                <a:gd name="T111" fmla="*/ 0 h 57"/>
                <a:gd name="T112" fmla="*/ 2 w 67"/>
                <a:gd name="T11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" h="57">
                  <a:moveTo>
                    <a:pt x="3" y="1"/>
                  </a:moveTo>
                  <a:lnTo>
                    <a:pt x="10" y="5"/>
                  </a:lnTo>
                  <a:lnTo>
                    <a:pt x="20" y="25"/>
                  </a:lnTo>
                  <a:lnTo>
                    <a:pt x="22" y="33"/>
                  </a:lnTo>
                  <a:lnTo>
                    <a:pt x="38" y="43"/>
                  </a:lnTo>
                  <a:lnTo>
                    <a:pt x="48" y="47"/>
                  </a:lnTo>
                  <a:lnTo>
                    <a:pt x="67" y="50"/>
                  </a:lnTo>
                  <a:lnTo>
                    <a:pt x="66" y="54"/>
                  </a:lnTo>
                  <a:lnTo>
                    <a:pt x="61" y="55"/>
                  </a:lnTo>
                  <a:lnTo>
                    <a:pt x="47" y="57"/>
                  </a:lnTo>
                  <a:lnTo>
                    <a:pt x="41" y="56"/>
                  </a:lnTo>
                  <a:lnTo>
                    <a:pt x="27" y="55"/>
                  </a:lnTo>
                  <a:lnTo>
                    <a:pt x="12" y="53"/>
                  </a:lnTo>
                  <a:lnTo>
                    <a:pt x="1" y="52"/>
                  </a:lnTo>
                  <a:lnTo>
                    <a:pt x="3" y="47"/>
                  </a:lnTo>
                  <a:lnTo>
                    <a:pt x="13" y="47"/>
                  </a:lnTo>
                  <a:lnTo>
                    <a:pt x="14" y="45"/>
                  </a:lnTo>
                  <a:lnTo>
                    <a:pt x="3" y="42"/>
                  </a:lnTo>
                  <a:lnTo>
                    <a:pt x="3" y="1"/>
                  </a:lnTo>
                  <a:moveTo>
                    <a:pt x="2" y="0"/>
                  </a:moveTo>
                  <a:lnTo>
                    <a:pt x="2" y="1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4" y="46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3"/>
                  </a:lnTo>
                  <a:lnTo>
                    <a:pt x="12" y="54"/>
                  </a:lnTo>
                  <a:lnTo>
                    <a:pt x="27" y="56"/>
                  </a:lnTo>
                  <a:lnTo>
                    <a:pt x="41" y="56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48" y="47"/>
                  </a:lnTo>
                  <a:lnTo>
                    <a:pt x="38" y="42"/>
                  </a:lnTo>
                  <a:lnTo>
                    <a:pt x="23" y="33"/>
                  </a:lnTo>
                  <a:lnTo>
                    <a:pt x="20" y="2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80" name="Freeform 707"/>
          <p:cNvSpPr>
            <a:spLocks/>
          </p:cNvSpPr>
          <p:nvPr/>
        </p:nvSpPr>
        <p:spPr bwMode="gray">
          <a:xfrm>
            <a:off x="5667833" y="2009806"/>
            <a:ext cx="52378" cy="52377"/>
          </a:xfrm>
          <a:custGeom>
            <a:avLst/>
            <a:gdLst>
              <a:gd name="T0" fmla="*/ 115 w 115"/>
              <a:gd name="T1" fmla="*/ 74 h 115"/>
              <a:gd name="T2" fmla="*/ 114 w 115"/>
              <a:gd name="T3" fmla="*/ 80 h 115"/>
              <a:gd name="T4" fmla="*/ 102 w 115"/>
              <a:gd name="T5" fmla="*/ 94 h 115"/>
              <a:gd name="T6" fmla="*/ 102 w 115"/>
              <a:gd name="T7" fmla="*/ 99 h 115"/>
              <a:gd name="T8" fmla="*/ 87 w 115"/>
              <a:gd name="T9" fmla="*/ 114 h 115"/>
              <a:gd name="T10" fmla="*/ 70 w 115"/>
              <a:gd name="T11" fmla="*/ 115 h 115"/>
              <a:gd name="T12" fmla="*/ 53 w 115"/>
              <a:gd name="T13" fmla="*/ 111 h 115"/>
              <a:gd name="T14" fmla="*/ 35 w 115"/>
              <a:gd name="T15" fmla="*/ 103 h 115"/>
              <a:gd name="T16" fmla="*/ 22 w 115"/>
              <a:gd name="T17" fmla="*/ 104 h 115"/>
              <a:gd name="T18" fmla="*/ 10 w 115"/>
              <a:gd name="T19" fmla="*/ 92 h 115"/>
              <a:gd name="T20" fmla="*/ 0 w 115"/>
              <a:gd name="T21" fmla="*/ 95 h 115"/>
              <a:gd name="T22" fmla="*/ 0 w 115"/>
              <a:gd name="T23" fmla="*/ 78 h 115"/>
              <a:gd name="T24" fmla="*/ 8 w 115"/>
              <a:gd name="T25" fmla="*/ 69 h 115"/>
              <a:gd name="T26" fmla="*/ 10 w 115"/>
              <a:gd name="T27" fmla="*/ 26 h 115"/>
              <a:gd name="T28" fmla="*/ 11 w 115"/>
              <a:gd name="T29" fmla="*/ 15 h 115"/>
              <a:gd name="T30" fmla="*/ 20 w 115"/>
              <a:gd name="T31" fmla="*/ 0 h 115"/>
              <a:gd name="T32" fmla="*/ 32 w 115"/>
              <a:gd name="T33" fmla="*/ 6 h 115"/>
              <a:gd name="T34" fmla="*/ 38 w 115"/>
              <a:gd name="T35" fmla="*/ 19 h 115"/>
              <a:gd name="T36" fmla="*/ 65 w 115"/>
              <a:gd name="T37" fmla="*/ 21 h 115"/>
              <a:gd name="T38" fmla="*/ 73 w 115"/>
              <a:gd name="T39" fmla="*/ 25 h 115"/>
              <a:gd name="T40" fmla="*/ 79 w 115"/>
              <a:gd name="T41" fmla="*/ 37 h 115"/>
              <a:gd name="T42" fmla="*/ 93 w 115"/>
              <a:gd name="T43" fmla="*/ 42 h 115"/>
              <a:gd name="T44" fmla="*/ 99 w 115"/>
              <a:gd name="T45" fmla="*/ 53 h 115"/>
              <a:gd name="T46" fmla="*/ 113 w 115"/>
              <a:gd name="T47" fmla="*/ 65 h 115"/>
              <a:gd name="T48" fmla="*/ 115 w 115"/>
              <a:gd name="T49" fmla="*/ 7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5" h="115">
                <a:moveTo>
                  <a:pt x="115" y="74"/>
                </a:moveTo>
                <a:lnTo>
                  <a:pt x="114" y="80"/>
                </a:lnTo>
                <a:lnTo>
                  <a:pt x="102" y="94"/>
                </a:lnTo>
                <a:lnTo>
                  <a:pt x="102" y="99"/>
                </a:lnTo>
                <a:lnTo>
                  <a:pt x="87" y="114"/>
                </a:lnTo>
                <a:lnTo>
                  <a:pt x="70" y="115"/>
                </a:lnTo>
                <a:lnTo>
                  <a:pt x="53" y="111"/>
                </a:lnTo>
                <a:lnTo>
                  <a:pt x="35" y="103"/>
                </a:lnTo>
                <a:lnTo>
                  <a:pt x="22" y="104"/>
                </a:lnTo>
                <a:lnTo>
                  <a:pt x="10" y="92"/>
                </a:lnTo>
                <a:lnTo>
                  <a:pt x="0" y="95"/>
                </a:lnTo>
                <a:lnTo>
                  <a:pt x="0" y="78"/>
                </a:lnTo>
                <a:lnTo>
                  <a:pt x="8" y="69"/>
                </a:lnTo>
                <a:lnTo>
                  <a:pt x="10" y="26"/>
                </a:lnTo>
                <a:lnTo>
                  <a:pt x="11" y="15"/>
                </a:lnTo>
                <a:lnTo>
                  <a:pt x="20" y="0"/>
                </a:lnTo>
                <a:lnTo>
                  <a:pt x="32" y="6"/>
                </a:lnTo>
                <a:lnTo>
                  <a:pt x="38" y="19"/>
                </a:lnTo>
                <a:lnTo>
                  <a:pt x="65" y="21"/>
                </a:lnTo>
                <a:lnTo>
                  <a:pt x="73" y="25"/>
                </a:lnTo>
                <a:lnTo>
                  <a:pt x="79" y="37"/>
                </a:lnTo>
                <a:lnTo>
                  <a:pt x="93" y="42"/>
                </a:lnTo>
                <a:lnTo>
                  <a:pt x="99" y="53"/>
                </a:lnTo>
                <a:lnTo>
                  <a:pt x="113" y="65"/>
                </a:lnTo>
                <a:lnTo>
                  <a:pt x="115" y="74"/>
                </a:lnTo>
                <a:close/>
              </a:path>
            </a:pathLst>
          </a:cu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081" name="Group 2080"/>
          <p:cNvGrpSpPr/>
          <p:nvPr/>
        </p:nvGrpSpPr>
        <p:grpSpPr>
          <a:xfrm>
            <a:off x="4597964" y="557357"/>
            <a:ext cx="3489714" cy="1757605"/>
            <a:chOff x="4113870" y="1556922"/>
            <a:chExt cx="3489714" cy="1757605"/>
          </a:xfrm>
          <a:solidFill>
            <a:srgbClr val="EBEBEB"/>
          </a:solidFill>
        </p:grpSpPr>
        <p:grpSp>
          <p:nvGrpSpPr>
            <p:cNvPr id="2082" name="Group 205"/>
            <p:cNvGrpSpPr>
              <a:grpSpLocks/>
            </p:cNvGrpSpPr>
            <p:nvPr/>
          </p:nvGrpSpPr>
          <p:grpSpPr bwMode="gray">
            <a:xfrm>
              <a:off x="5689752" y="1613399"/>
              <a:ext cx="1837770" cy="1445162"/>
              <a:chOff x="3460" y="350"/>
              <a:chExt cx="4035" cy="3173"/>
            </a:xfrm>
            <a:grpFill/>
          </p:grpSpPr>
          <p:sp>
            <p:nvSpPr>
              <p:cNvPr id="2587" name="Freeform 5"/>
              <p:cNvSpPr>
                <a:spLocks/>
              </p:cNvSpPr>
              <p:nvPr/>
            </p:nvSpPr>
            <p:spPr bwMode="gray">
              <a:xfrm>
                <a:off x="3955" y="3225"/>
                <a:ext cx="344" cy="298"/>
              </a:xfrm>
              <a:custGeom>
                <a:avLst/>
                <a:gdLst>
                  <a:gd name="T0" fmla="*/ 0 w 344"/>
                  <a:gd name="T1" fmla="*/ 149 h 298"/>
                  <a:gd name="T2" fmla="*/ 5 w 344"/>
                  <a:gd name="T3" fmla="*/ 160 h 298"/>
                  <a:gd name="T4" fmla="*/ 15 w 344"/>
                  <a:gd name="T5" fmla="*/ 182 h 298"/>
                  <a:gd name="T6" fmla="*/ 33 w 344"/>
                  <a:gd name="T7" fmla="*/ 206 h 298"/>
                  <a:gd name="T8" fmla="*/ 44 w 344"/>
                  <a:gd name="T9" fmla="*/ 235 h 298"/>
                  <a:gd name="T10" fmla="*/ 42 w 344"/>
                  <a:gd name="T11" fmla="*/ 250 h 298"/>
                  <a:gd name="T12" fmla="*/ 38 w 344"/>
                  <a:gd name="T13" fmla="*/ 257 h 298"/>
                  <a:gd name="T14" fmla="*/ 40 w 344"/>
                  <a:gd name="T15" fmla="*/ 268 h 298"/>
                  <a:gd name="T16" fmla="*/ 75 w 344"/>
                  <a:gd name="T17" fmla="*/ 298 h 298"/>
                  <a:gd name="T18" fmla="*/ 88 w 344"/>
                  <a:gd name="T19" fmla="*/ 295 h 298"/>
                  <a:gd name="T20" fmla="*/ 99 w 344"/>
                  <a:gd name="T21" fmla="*/ 286 h 298"/>
                  <a:gd name="T22" fmla="*/ 125 w 344"/>
                  <a:gd name="T23" fmla="*/ 282 h 298"/>
                  <a:gd name="T24" fmla="*/ 146 w 344"/>
                  <a:gd name="T25" fmla="*/ 279 h 298"/>
                  <a:gd name="T26" fmla="*/ 187 w 344"/>
                  <a:gd name="T27" fmla="*/ 281 h 298"/>
                  <a:gd name="T28" fmla="*/ 195 w 344"/>
                  <a:gd name="T29" fmla="*/ 276 h 298"/>
                  <a:gd name="T30" fmla="*/ 211 w 344"/>
                  <a:gd name="T31" fmla="*/ 273 h 298"/>
                  <a:gd name="T32" fmla="*/ 234 w 344"/>
                  <a:gd name="T33" fmla="*/ 257 h 298"/>
                  <a:gd name="T34" fmla="*/ 263 w 344"/>
                  <a:gd name="T35" fmla="*/ 237 h 298"/>
                  <a:gd name="T36" fmla="*/ 274 w 344"/>
                  <a:gd name="T37" fmla="*/ 225 h 298"/>
                  <a:gd name="T38" fmla="*/ 294 w 344"/>
                  <a:gd name="T39" fmla="*/ 202 h 298"/>
                  <a:gd name="T40" fmla="*/ 299 w 344"/>
                  <a:gd name="T41" fmla="*/ 185 h 298"/>
                  <a:gd name="T42" fmla="*/ 322 w 344"/>
                  <a:gd name="T43" fmla="*/ 156 h 298"/>
                  <a:gd name="T44" fmla="*/ 338 w 344"/>
                  <a:gd name="T45" fmla="*/ 140 h 298"/>
                  <a:gd name="T46" fmla="*/ 338 w 344"/>
                  <a:gd name="T47" fmla="*/ 125 h 298"/>
                  <a:gd name="T48" fmla="*/ 343 w 344"/>
                  <a:gd name="T49" fmla="*/ 115 h 298"/>
                  <a:gd name="T50" fmla="*/ 344 w 344"/>
                  <a:gd name="T51" fmla="*/ 107 h 298"/>
                  <a:gd name="T52" fmla="*/ 327 w 344"/>
                  <a:gd name="T53" fmla="*/ 107 h 298"/>
                  <a:gd name="T54" fmla="*/ 321 w 344"/>
                  <a:gd name="T55" fmla="*/ 80 h 298"/>
                  <a:gd name="T56" fmla="*/ 324 w 344"/>
                  <a:gd name="T57" fmla="*/ 57 h 298"/>
                  <a:gd name="T58" fmla="*/ 315 w 344"/>
                  <a:gd name="T59" fmla="*/ 7 h 298"/>
                  <a:gd name="T60" fmla="*/ 284 w 344"/>
                  <a:gd name="T61" fmla="*/ 0 h 298"/>
                  <a:gd name="T62" fmla="*/ 272 w 344"/>
                  <a:gd name="T63" fmla="*/ 5 h 298"/>
                  <a:gd name="T64" fmla="*/ 257 w 344"/>
                  <a:gd name="T65" fmla="*/ 5 h 298"/>
                  <a:gd name="T66" fmla="*/ 233 w 344"/>
                  <a:gd name="T67" fmla="*/ 26 h 298"/>
                  <a:gd name="T68" fmla="*/ 226 w 344"/>
                  <a:gd name="T69" fmla="*/ 34 h 298"/>
                  <a:gd name="T70" fmla="*/ 205 w 344"/>
                  <a:gd name="T71" fmla="*/ 41 h 298"/>
                  <a:gd name="T72" fmla="*/ 202 w 344"/>
                  <a:gd name="T73" fmla="*/ 65 h 298"/>
                  <a:gd name="T74" fmla="*/ 187 w 344"/>
                  <a:gd name="T75" fmla="*/ 81 h 298"/>
                  <a:gd name="T76" fmla="*/ 169 w 344"/>
                  <a:gd name="T77" fmla="*/ 82 h 298"/>
                  <a:gd name="T78" fmla="*/ 158 w 344"/>
                  <a:gd name="T79" fmla="*/ 75 h 298"/>
                  <a:gd name="T80" fmla="*/ 146 w 344"/>
                  <a:gd name="T81" fmla="*/ 77 h 298"/>
                  <a:gd name="T82" fmla="*/ 120 w 344"/>
                  <a:gd name="T83" fmla="*/ 106 h 298"/>
                  <a:gd name="T84" fmla="*/ 101 w 344"/>
                  <a:gd name="T85" fmla="*/ 106 h 298"/>
                  <a:gd name="T86" fmla="*/ 93 w 344"/>
                  <a:gd name="T87" fmla="*/ 72 h 298"/>
                  <a:gd name="T88" fmla="*/ 79 w 344"/>
                  <a:gd name="T89" fmla="*/ 57 h 298"/>
                  <a:gd name="T90" fmla="*/ 76 w 344"/>
                  <a:gd name="T91" fmla="*/ 149 h 298"/>
                  <a:gd name="T92" fmla="*/ 52 w 344"/>
                  <a:gd name="T93" fmla="*/ 154 h 298"/>
                  <a:gd name="T94" fmla="*/ 37 w 344"/>
                  <a:gd name="T95" fmla="*/ 150 h 298"/>
                  <a:gd name="T96" fmla="*/ 26 w 344"/>
                  <a:gd name="T97" fmla="*/ 144 h 298"/>
                  <a:gd name="T98" fmla="*/ 20 w 344"/>
                  <a:gd name="T99" fmla="*/ 139 h 298"/>
                  <a:gd name="T100" fmla="*/ 13 w 344"/>
                  <a:gd name="T101" fmla="*/ 139 h 298"/>
                  <a:gd name="T102" fmla="*/ 0 w 344"/>
                  <a:gd name="T103" fmla="*/ 14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4" h="298">
                    <a:moveTo>
                      <a:pt x="0" y="149"/>
                    </a:moveTo>
                    <a:lnTo>
                      <a:pt x="5" y="160"/>
                    </a:lnTo>
                    <a:lnTo>
                      <a:pt x="15" y="182"/>
                    </a:lnTo>
                    <a:lnTo>
                      <a:pt x="33" y="206"/>
                    </a:lnTo>
                    <a:lnTo>
                      <a:pt x="44" y="235"/>
                    </a:lnTo>
                    <a:lnTo>
                      <a:pt x="42" y="250"/>
                    </a:lnTo>
                    <a:lnTo>
                      <a:pt x="38" y="257"/>
                    </a:lnTo>
                    <a:lnTo>
                      <a:pt x="40" y="268"/>
                    </a:lnTo>
                    <a:lnTo>
                      <a:pt x="75" y="298"/>
                    </a:lnTo>
                    <a:lnTo>
                      <a:pt x="88" y="295"/>
                    </a:lnTo>
                    <a:lnTo>
                      <a:pt x="99" y="286"/>
                    </a:lnTo>
                    <a:lnTo>
                      <a:pt x="125" y="282"/>
                    </a:lnTo>
                    <a:lnTo>
                      <a:pt x="146" y="279"/>
                    </a:lnTo>
                    <a:lnTo>
                      <a:pt x="187" y="281"/>
                    </a:lnTo>
                    <a:lnTo>
                      <a:pt x="195" y="276"/>
                    </a:lnTo>
                    <a:lnTo>
                      <a:pt x="211" y="273"/>
                    </a:lnTo>
                    <a:lnTo>
                      <a:pt x="234" y="257"/>
                    </a:lnTo>
                    <a:lnTo>
                      <a:pt x="263" y="237"/>
                    </a:lnTo>
                    <a:lnTo>
                      <a:pt x="274" y="225"/>
                    </a:lnTo>
                    <a:lnTo>
                      <a:pt x="294" y="202"/>
                    </a:lnTo>
                    <a:lnTo>
                      <a:pt x="299" y="185"/>
                    </a:lnTo>
                    <a:lnTo>
                      <a:pt x="322" y="156"/>
                    </a:lnTo>
                    <a:lnTo>
                      <a:pt x="338" y="140"/>
                    </a:lnTo>
                    <a:lnTo>
                      <a:pt x="338" y="125"/>
                    </a:lnTo>
                    <a:lnTo>
                      <a:pt x="343" y="115"/>
                    </a:lnTo>
                    <a:lnTo>
                      <a:pt x="344" y="107"/>
                    </a:lnTo>
                    <a:lnTo>
                      <a:pt x="327" y="107"/>
                    </a:lnTo>
                    <a:lnTo>
                      <a:pt x="321" y="80"/>
                    </a:lnTo>
                    <a:lnTo>
                      <a:pt x="324" y="57"/>
                    </a:lnTo>
                    <a:lnTo>
                      <a:pt x="315" y="7"/>
                    </a:lnTo>
                    <a:lnTo>
                      <a:pt x="284" y="0"/>
                    </a:lnTo>
                    <a:lnTo>
                      <a:pt x="272" y="5"/>
                    </a:lnTo>
                    <a:lnTo>
                      <a:pt x="257" y="5"/>
                    </a:lnTo>
                    <a:lnTo>
                      <a:pt x="233" y="26"/>
                    </a:lnTo>
                    <a:lnTo>
                      <a:pt x="226" y="34"/>
                    </a:lnTo>
                    <a:lnTo>
                      <a:pt x="205" y="41"/>
                    </a:lnTo>
                    <a:lnTo>
                      <a:pt x="202" y="65"/>
                    </a:lnTo>
                    <a:lnTo>
                      <a:pt x="187" y="81"/>
                    </a:lnTo>
                    <a:lnTo>
                      <a:pt x="169" y="82"/>
                    </a:lnTo>
                    <a:lnTo>
                      <a:pt x="158" y="75"/>
                    </a:lnTo>
                    <a:lnTo>
                      <a:pt x="146" y="77"/>
                    </a:lnTo>
                    <a:lnTo>
                      <a:pt x="120" y="106"/>
                    </a:lnTo>
                    <a:lnTo>
                      <a:pt x="101" y="106"/>
                    </a:lnTo>
                    <a:lnTo>
                      <a:pt x="93" y="72"/>
                    </a:lnTo>
                    <a:lnTo>
                      <a:pt x="79" y="57"/>
                    </a:lnTo>
                    <a:lnTo>
                      <a:pt x="76" y="149"/>
                    </a:lnTo>
                    <a:lnTo>
                      <a:pt x="52" y="154"/>
                    </a:lnTo>
                    <a:lnTo>
                      <a:pt x="37" y="150"/>
                    </a:lnTo>
                    <a:lnTo>
                      <a:pt x="26" y="144"/>
                    </a:lnTo>
                    <a:lnTo>
                      <a:pt x="20" y="139"/>
                    </a:lnTo>
                    <a:lnTo>
                      <a:pt x="13" y="139"/>
                    </a:lnTo>
                    <a:lnTo>
                      <a:pt x="0" y="1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8" name="Freeform 6"/>
              <p:cNvSpPr>
                <a:spLocks/>
              </p:cNvSpPr>
              <p:nvPr/>
            </p:nvSpPr>
            <p:spPr bwMode="gray">
              <a:xfrm>
                <a:off x="3869" y="1950"/>
                <a:ext cx="62" cy="35"/>
              </a:xfrm>
              <a:custGeom>
                <a:avLst/>
                <a:gdLst>
                  <a:gd name="T0" fmla="*/ 62 w 62"/>
                  <a:gd name="T1" fmla="*/ 0 h 35"/>
                  <a:gd name="T2" fmla="*/ 56 w 62"/>
                  <a:gd name="T3" fmla="*/ 14 h 35"/>
                  <a:gd name="T4" fmla="*/ 57 w 62"/>
                  <a:gd name="T5" fmla="*/ 35 h 35"/>
                  <a:gd name="T6" fmla="*/ 29 w 62"/>
                  <a:gd name="T7" fmla="*/ 24 h 35"/>
                  <a:gd name="T8" fmla="*/ 16 w 62"/>
                  <a:gd name="T9" fmla="*/ 16 h 35"/>
                  <a:gd name="T10" fmla="*/ 1 w 62"/>
                  <a:gd name="T11" fmla="*/ 12 h 35"/>
                  <a:gd name="T12" fmla="*/ 0 w 62"/>
                  <a:gd name="T13" fmla="*/ 8 h 35"/>
                  <a:gd name="T14" fmla="*/ 7 w 62"/>
                  <a:gd name="T15" fmla="*/ 1 h 35"/>
                  <a:gd name="T16" fmla="*/ 15 w 62"/>
                  <a:gd name="T17" fmla="*/ 1 h 35"/>
                  <a:gd name="T18" fmla="*/ 26 w 62"/>
                  <a:gd name="T19" fmla="*/ 5 h 35"/>
                  <a:gd name="T20" fmla="*/ 49 w 62"/>
                  <a:gd name="T21" fmla="*/ 3 h 35"/>
                  <a:gd name="T22" fmla="*/ 62 w 62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35">
                    <a:moveTo>
                      <a:pt x="62" y="0"/>
                    </a:moveTo>
                    <a:lnTo>
                      <a:pt x="56" y="14"/>
                    </a:lnTo>
                    <a:lnTo>
                      <a:pt x="57" y="35"/>
                    </a:lnTo>
                    <a:lnTo>
                      <a:pt x="29" y="24"/>
                    </a:lnTo>
                    <a:lnTo>
                      <a:pt x="16" y="16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7" y="1"/>
                    </a:lnTo>
                    <a:lnTo>
                      <a:pt x="15" y="1"/>
                    </a:lnTo>
                    <a:lnTo>
                      <a:pt x="26" y="5"/>
                    </a:lnTo>
                    <a:lnTo>
                      <a:pt x="49" y="3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9" name="Freeform 7"/>
              <p:cNvSpPr>
                <a:spLocks/>
              </p:cNvSpPr>
              <p:nvPr/>
            </p:nvSpPr>
            <p:spPr bwMode="gray">
              <a:xfrm>
                <a:off x="3783" y="1868"/>
                <a:ext cx="30" cy="60"/>
              </a:xfrm>
              <a:custGeom>
                <a:avLst/>
                <a:gdLst>
                  <a:gd name="T0" fmla="*/ 0 w 30"/>
                  <a:gd name="T1" fmla="*/ 13 h 60"/>
                  <a:gd name="T2" fmla="*/ 14 w 30"/>
                  <a:gd name="T3" fmla="*/ 6 h 60"/>
                  <a:gd name="T4" fmla="*/ 21 w 30"/>
                  <a:gd name="T5" fmla="*/ 0 h 60"/>
                  <a:gd name="T6" fmla="*/ 24 w 30"/>
                  <a:gd name="T7" fmla="*/ 1 h 60"/>
                  <a:gd name="T8" fmla="*/ 24 w 30"/>
                  <a:gd name="T9" fmla="*/ 11 h 60"/>
                  <a:gd name="T10" fmla="*/ 30 w 30"/>
                  <a:gd name="T11" fmla="*/ 16 h 60"/>
                  <a:gd name="T12" fmla="*/ 28 w 30"/>
                  <a:gd name="T13" fmla="*/ 43 h 60"/>
                  <a:gd name="T14" fmla="*/ 25 w 30"/>
                  <a:gd name="T15" fmla="*/ 48 h 60"/>
                  <a:gd name="T16" fmla="*/ 22 w 30"/>
                  <a:gd name="T17" fmla="*/ 54 h 60"/>
                  <a:gd name="T18" fmla="*/ 13 w 30"/>
                  <a:gd name="T19" fmla="*/ 55 h 60"/>
                  <a:gd name="T20" fmla="*/ 9 w 30"/>
                  <a:gd name="T21" fmla="*/ 60 h 60"/>
                  <a:gd name="T22" fmla="*/ 3 w 30"/>
                  <a:gd name="T23" fmla="*/ 57 h 60"/>
                  <a:gd name="T24" fmla="*/ 2 w 30"/>
                  <a:gd name="T25" fmla="*/ 41 h 60"/>
                  <a:gd name="T26" fmla="*/ 3 w 30"/>
                  <a:gd name="T27" fmla="*/ 20 h 60"/>
                  <a:gd name="T28" fmla="*/ 0 w 30"/>
                  <a:gd name="T29" fmla="*/ 1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60">
                    <a:moveTo>
                      <a:pt x="0" y="13"/>
                    </a:moveTo>
                    <a:lnTo>
                      <a:pt x="14" y="6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4" y="11"/>
                    </a:lnTo>
                    <a:lnTo>
                      <a:pt x="30" y="16"/>
                    </a:lnTo>
                    <a:lnTo>
                      <a:pt x="28" y="43"/>
                    </a:lnTo>
                    <a:lnTo>
                      <a:pt x="25" y="48"/>
                    </a:lnTo>
                    <a:lnTo>
                      <a:pt x="22" y="54"/>
                    </a:lnTo>
                    <a:lnTo>
                      <a:pt x="13" y="55"/>
                    </a:lnTo>
                    <a:lnTo>
                      <a:pt x="9" y="60"/>
                    </a:lnTo>
                    <a:lnTo>
                      <a:pt x="3" y="57"/>
                    </a:lnTo>
                    <a:lnTo>
                      <a:pt x="2" y="41"/>
                    </a:lnTo>
                    <a:lnTo>
                      <a:pt x="3" y="20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0" name="Freeform 8"/>
              <p:cNvSpPr>
                <a:spLocks/>
              </p:cNvSpPr>
              <p:nvPr/>
            </p:nvSpPr>
            <p:spPr bwMode="gray">
              <a:xfrm>
                <a:off x="3791" y="1819"/>
                <a:ext cx="16" cy="43"/>
              </a:xfrm>
              <a:custGeom>
                <a:avLst/>
                <a:gdLst>
                  <a:gd name="T0" fmla="*/ 14 w 16"/>
                  <a:gd name="T1" fmla="*/ 1 h 43"/>
                  <a:gd name="T2" fmla="*/ 14 w 16"/>
                  <a:gd name="T3" fmla="*/ 8 h 43"/>
                  <a:gd name="T4" fmla="*/ 16 w 16"/>
                  <a:gd name="T5" fmla="*/ 16 h 43"/>
                  <a:gd name="T6" fmla="*/ 11 w 16"/>
                  <a:gd name="T7" fmla="*/ 40 h 43"/>
                  <a:gd name="T8" fmla="*/ 5 w 16"/>
                  <a:gd name="T9" fmla="*/ 43 h 43"/>
                  <a:gd name="T10" fmla="*/ 0 w 16"/>
                  <a:gd name="T11" fmla="*/ 37 h 43"/>
                  <a:gd name="T12" fmla="*/ 0 w 16"/>
                  <a:gd name="T13" fmla="*/ 22 h 43"/>
                  <a:gd name="T14" fmla="*/ 2 w 16"/>
                  <a:gd name="T15" fmla="*/ 14 h 43"/>
                  <a:gd name="T16" fmla="*/ 11 w 16"/>
                  <a:gd name="T17" fmla="*/ 9 h 43"/>
                  <a:gd name="T18" fmla="*/ 12 w 16"/>
                  <a:gd name="T19" fmla="*/ 0 h 43"/>
                  <a:gd name="T20" fmla="*/ 14 w 16"/>
                  <a:gd name="T2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3">
                    <a:moveTo>
                      <a:pt x="14" y="1"/>
                    </a:moveTo>
                    <a:lnTo>
                      <a:pt x="14" y="8"/>
                    </a:lnTo>
                    <a:lnTo>
                      <a:pt x="16" y="16"/>
                    </a:lnTo>
                    <a:lnTo>
                      <a:pt x="11" y="40"/>
                    </a:lnTo>
                    <a:lnTo>
                      <a:pt x="5" y="43"/>
                    </a:lnTo>
                    <a:lnTo>
                      <a:pt x="0" y="37"/>
                    </a:lnTo>
                    <a:lnTo>
                      <a:pt x="0" y="22"/>
                    </a:lnTo>
                    <a:lnTo>
                      <a:pt x="2" y="14"/>
                    </a:lnTo>
                    <a:lnTo>
                      <a:pt x="11" y="9"/>
                    </a:lnTo>
                    <a:lnTo>
                      <a:pt x="12" y="0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1" name="Freeform 9"/>
              <p:cNvSpPr>
                <a:spLocks/>
              </p:cNvSpPr>
              <p:nvPr/>
            </p:nvSpPr>
            <p:spPr bwMode="gray">
              <a:xfrm>
                <a:off x="4110" y="2016"/>
                <a:ext cx="52" cy="16"/>
              </a:xfrm>
              <a:custGeom>
                <a:avLst/>
                <a:gdLst>
                  <a:gd name="T0" fmla="*/ 0 w 52"/>
                  <a:gd name="T1" fmla="*/ 4 h 16"/>
                  <a:gd name="T2" fmla="*/ 1 w 52"/>
                  <a:gd name="T3" fmla="*/ 0 h 16"/>
                  <a:gd name="T4" fmla="*/ 16 w 52"/>
                  <a:gd name="T5" fmla="*/ 0 h 16"/>
                  <a:gd name="T6" fmla="*/ 19 w 52"/>
                  <a:gd name="T7" fmla="*/ 4 h 16"/>
                  <a:gd name="T8" fmla="*/ 28 w 52"/>
                  <a:gd name="T9" fmla="*/ 3 h 16"/>
                  <a:gd name="T10" fmla="*/ 33 w 52"/>
                  <a:gd name="T11" fmla="*/ 6 h 16"/>
                  <a:gd name="T12" fmla="*/ 37 w 52"/>
                  <a:gd name="T13" fmla="*/ 3 h 16"/>
                  <a:gd name="T14" fmla="*/ 44 w 52"/>
                  <a:gd name="T15" fmla="*/ 4 h 16"/>
                  <a:gd name="T16" fmla="*/ 52 w 52"/>
                  <a:gd name="T17" fmla="*/ 8 h 16"/>
                  <a:gd name="T18" fmla="*/ 52 w 52"/>
                  <a:gd name="T19" fmla="*/ 12 h 16"/>
                  <a:gd name="T20" fmla="*/ 46 w 52"/>
                  <a:gd name="T21" fmla="*/ 13 h 16"/>
                  <a:gd name="T22" fmla="*/ 42 w 52"/>
                  <a:gd name="T23" fmla="*/ 16 h 16"/>
                  <a:gd name="T24" fmla="*/ 26 w 52"/>
                  <a:gd name="T25" fmla="*/ 15 h 16"/>
                  <a:gd name="T26" fmla="*/ 16 w 52"/>
                  <a:gd name="T27" fmla="*/ 10 h 16"/>
                  <a:gd name="T28" fmla="*/ 1 w 52"/>
                  <a:gd name="T29" fmla="*/ 9 h 16"/>
                  <a:gd name="T30" fmla="*/ 0 w 52"/>
                  <a:gd name="T31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16">
                    <a:moveTo>
                      <a:pt x="0" y="4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19" y="4"/>
                    </a:lnTo>
                    <a:lnTo>
                      <a:pt x="28" y="3"/>
                    </a:lnTo>
                    <a:lnTo>
                      <a:pt x="33" y="6"/>
                    </a:lnTo>
                    <a:lnTo>
                      <a:pt x="37" y="3"/>
                    </a:lnTo>
                    <a:lnTo>
                      <a:pt x="44" y="4"/>
                    </a:lnTo>
                    <a:lnTo>
                      <a:pt x="52" y="8"/>
                    </a:lnTo>
                    <a:lnTo>
                      <a:pt x="52" y="12"/>
                    </a:lnTo>
                    <a:lnTo>
                      <a:pt x="46" y="13"/>
                    </a:lnTo>
                    <a:lnTo>
                      <a:pt x="42" y="16"/>
                    </a:lnTo>
                    <a:lnTo>
                      <a:pt x="26" y="15"/>
                    </a:lnTo>
                    <a:lnTo>
                      <a:pt x="16" y="10"/>
                    </a:lnTo>
                    <a:lnTo>
                      <a:pt x="1" y="9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2" name="Freeform 10"/>
              <p:cNvSpPr>
                <a:spLocks/>
              </p:cNvSpPr>
              <p:nvPr/>
            </p:nvSpPr>
            <p:spPr bwMode="gray">
              <a:xfrm>
                <a:off x="7412" y="797"/>
                <a:ext cx="83" cy="26"/>
              </a:xfrm>
              <a:custGeom>
                <a:avLst/>
                <a:gdLst>
                  <a:gd name="T0" fmla="*/ 4 w 83"/>
                  <a:gd name="T1" fmla="*/ 1 h 26"/>
                  <a:gd name="T2" fmla="*/ 9 w 83"/>
                  <a:gd name="T3" fmla="*/ 0 h 26"/>
                  <a:gd name="T4" fmla="*/ 27 w 83"/>
                  <a:gd name="T5" fmla="*/ 6 h 26"/>
                  <a:gd name="T6" fmla="*/ 45 w 83"/>
                  <a:gd name="T7" fmla="*/ 3 h 26"/>
                  <a:gd name="T8" fmla="*/ 62 w 83"/>
                  <a:gd name="T9" fmla="*/ 2 h 26"/>
                  <a:gd name="T10" fmla="*/ 71 w 83"/>
                  <a:gd name="T11" fmla="*/ 9 h 26"/>
                  <a:gd name="T12" fmla="*/ 81 w 83"/>
                  <a:gd name="T13" fmla="*/ 9 h 26"/>
                  <a:gd name="T14" fmla="*/ 83 w 83"/>
                  <a:gd name="T15" fmla="*/ 12 h 26"/>
                  <a:gd name="T16" fmla="*/ 81 w 83"/>
                  <a:gd name="T17" fmla="*/ 18 h 26"/>
                  <a:gd name="T18" fmla="*/ 69 w 83"/>
                  <a:gd name="T19" fmla="*/ 26 h 26"/>
                  <a:gd name="T20" fmla="*/ 35 w 83"/>
                  <a:gd name="T21" fmla="*/ 24 h 26"/>
                  <a:gd name="T22" fmla="*/ 17 w 83"/>
                  <a:gd name="T23" fmla="*/ 17 h 26"/>
                  <a:gd name="T24" fmla="*/ 0 w 83"/>
                  <a:gd name="T25" fmla="*/ 8 h 26"/>
                  <a:gd name="T26" fmla="*/ 4 w 83"/>
                  <a:gd name="T27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" h="26">
                    <a:moveTo>
                      <a:pt x="4" y="1"/>
                    </a:moveTo>
                    <a:lnTo>
                      <a:pt x="9" y="0"/>
                    </a:lnTo>
                    <a:lnTo>
                      <a:pt x="27" y="6"/>
                    </a:lnTo>
                    <a:lnTo>
                      <a:pt x="45" y="3"/>
                    </a:lnTo>
                    <a:lnTo>
                      <a:pt x="62" y="2"/>
                    </a:lnTo>
                    <a:lnTo>
                      <a:pt x="71" y="9"/>
                    </a:lnTo>
                    <a:lnTo>
                      <a:pt x="81" y="9"/>
                    </a:lnTo>
                    <a:lnTo>
                      <a:pt x="83" y="12"/>
                    </a:lnTo>
                    <a:lnTo>
                      <a:pt x="81" y="18"/>
                    </a:lnTo>
                    <a:lnTo>
                      <a:pt x="69" y="26"/>
                    </a:lnTo>
                    <a:lnTo>
                      <a:pt x="35" y="24"/>
                    </a:lnTo>
                    <a:lnTo>
                      <a:pt x="17" y="17"/>
                    </a:lnTo>
                    <a:lnTo>
                      <a:pt x="0" y="8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3" name="Freeform 11"/>
              <p:cNvSpPr>
                <a:spLocks/>
              </p:cNvSpPr>
              <p:nvPr/>
            </p:nvSpPr>
            <p:spPr bwMode="gray">
              <a:xfrm>
                <a:off x="7184" y="853"/>
                <a:ext cx="32" cy="16"/>
              </a:xfrm>
              <a:custGeom>
                <a:avLst/>
                <a:gdLst>
                  <a:gd name="T0" fmla="*/ 26 w 32"/>
                  <a:gd name="T1" fmla="*/ 16 h 16"/>
                  <a:gd name="T2" fmla="*/ 14 w 32"/>
                  <a:gd name="T3" fmla="*/ 15 h 16"/>
                  <a:gd name="T4" fmla="*/ 0 w 32"/>
                  <a:gd name="T5" fmla="*/ 9 h 16"/>
                  <a:gd name="T6" fmla="*/ 5 w 32"/>
                  <a:gd name="T7" fmla="*/ 3 h 16"/>
                  <a:gd name="T8" fmla="*/ 13 w 32"/>
                  <a:gd name="T9" fmla="*/ 0 h 16"/>
                  <a:gd name="T10" fmla="*/ 31 w 32"/>
                  <a:gd name="T11" fmla="*/ 6 h 16"/>
                  <a:gd name="T12" fmla="*/ 32 w 32"/>
                  <a:gd name="T13" fmla="*/ 13 h 16"/>
                  <a:gd name="T14" fmla="*/ 26 w 3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6">
                    <a:moveTo>
                      <a:pt x="26" y="16"/>
                    </a:moveTo>
                    <a:lnTo>
                      <a:pt x="14" y="15"/>
                    </a:lnTo>
                    <a:lnTo>
                      <a:pt x="0" y="9"/>
                    </a:lnTo>
                    <a:lnTo>
                      <a:pt x="5" y="3"/>
                    </a:lnTo>
                    <a:lnTo>
                      <a:pt x="13" y="0"/>
                    </a:lnTo>
                    <a:lnTo>
                      <a:pt x="31" y="6"/>
                    </a:lnTo>
                    <a:lnTo>
                      <a:pt x="32" y="13"/>
                    </a:lnTo>
                    <a:lnTo>
                      <a:pt x="26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4" name="Freeform 12"/>
              <p:cNvSpPr>
                <a:spLocks/>
              </p:cNvSpPr>
              <p:nvPr/>
            </p:nvSpPr>
            <p:spPr bwMode="gray">
              <a:xfrm>
                <a:off x="6717" y="771"/>
                <a:ext cx="19" cy="15"/>
              </a:xfrm>
              <a:custGeom>
                <a:avLst/>
                <a:gdLst>
                  <a:gd name="T0" fmla="*/ 0 w 19"/>
                  <a:gd name="T1" fmla="*/ 6 h 15"/>
                  <a:gd name="T2" fmla="*/ 2 w 19"/>
                  <a:gd name="T3" fmla="*/ 2 h 15"/>
                  <a:gd name="T4" fmla="*/ 16 w 19"/>
                  <a:gd name="T5" fmla="*/ 0 h 15"/>
                  <a:gd name="T6" fmla="*/ 19 w 19"/>
                  <a:gd name="T7" fmla="*/ 2 h 15"/>
                  <a:gd name="T8" fmla="*/ 14 w 19"/>
                  <a:gd name="T9" fmla="*/ 12 h 15"/>
                  <a:gd name="T10" fmla="*/ 6 w 19"/>
                  <a:gd name="T11" fmla="*/ 15 h 15"/>
                  <a:gd name="T12" fmla="*/ 6 w 19"/>
                  <a:gd name="T13" fmla="*/ 10 h 15"/>
                  <a:gd name="T14" fmla="*/ 13 w 19"/>
                  <a:gd name="T15" fmla="*/ 6 h 15"/>
                  <a:gd name="T16" fmla="*/ 0 w 19"/>
                  <a:gd name="T1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5">
                    <a:moveTo>
                      <a:pt x="0" y="6"/>
                    </a:moveTo>
                    <a:lnTo>
                      <a:pt x="2" y="2"/>
                    </a:lnTo>
                    <a:lnTo>
                      <a:pt x="16" y="0"/>
                    </a:lnTo>
                    <a:lnTo>
                      <a:pt x="19" y="2"/>
                    </a:lnTo>
                    <a:lnTo>
                      <a:pt x="14" y="12"/>
                    </a:lnTo>
                    <a:lnTo>
                      <a:pt x="6" y="15"/>
                    </a:lnTo>
                    <a:lnTo>
                      <a:pt x="6" y="10"/>
                    </a:lnTo>
                    <a:lnTo>
                      <a:pt x="13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5" name="Freeform 13"/>
              <p:cNvSpPr>
                <a:spLocks/>
              </p:cNvSpPr>
              <p:nvPr/>
            </p:nvSpPr>
            <p:spPr bwMode="gray">
              <a:xfrm>
                <a:off x="6601" y="704"/>
                <a:ext cx="71" cy="30"/>
              </a:xfrm>
              <a:custGeom>
                <a:avLst/>
                <a:gdLst>
                  <a:gd name="T0" fmla="*/ 18 w 71"/>
                  <a:gd name="T1" fmla="*/ 0 h 30"/>
                  <a:gd name="T2" fmla="*/ 44 w 71"/>
                  <a:gd name="T3" fmla="*/ 1 h 30"/>
                  <a:gd name="T4" fmla="*/ 45 w 71"/>
                  <a:gd name="T5" fmla="*/ 5 h 30"/>
                  <a:gd name="T6" fmla="*/ 61 w 71"/>
                  <a:gd name="T7" fmla="*/ 13 h 30"/>
                  <a:gd name="T8" fmla="*/ 71 w 71"/>
                  <a:gd name="T9" fmla="*/ 20 h 30"/>
                  <a:gd name="T10" fmla="*/ 67 w 71"/>
                  <a:gd name="T11" fmla="*/ 30 h 30"/>
                  <a:gd name="T12" fmla="*/ 37 w 71"/>
                  <a:gd name="T13" fmla="*/ 28 h 30"/>
                  <a:gd name="T14" fmla="*/ 22 w 71"/>
                  <a:gd name="T15" fmla="*/ 26 h 30"/>
                  <a:gd name="T16" fmla="*/ 16 w 71"/>
                  <a:gd name="T17" fmla="*/ 23 h 30"/>
                  <a:gd name="T18" fmla="*/ 2 w 71"/>
                  <a:gd name="T19" fmla="*/ 22 h 30"/>
                  <a:gd name="T20" fmla="*/ 0 w 71"/>
                  <a:gd name="T21" fmla="*/ 19 h 30"/>
                  <a:gd name="T22" fmla="*/ 8 w 71"/>
                  <a:gd name="T23" fmla="*/ 14 h 30"/>
                  <a:gd name="T24" fmla="*/ 10 w 71"/>
                  <a:gd name="T25" fmla="*/ 8 h 30"/>
                  <a:gd name="T26" fmla="*/ 18 w 71"/>
                  <a:gd name="T2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30">
                    <a:moveTo>
                      <a:pt x="18" y="0"/>
                    </a:moveTo>
                    <a:lnTo>
                      <a:pt x="44" y="1"/>
                    </a:lnTo>
                    <a:lnTo>
                      <a:pt x="45" y="5"/>
                    </a:lnTo>
                    <a:lnTo>
                      <a:pt x="61" y="13"/>
                    </a:lnTo>
                    <a:lnTo>
                      <a:pt x="71" y="20"/>
                    </a:lnTo>
                    <a:lnTo>
                      <a:pt x="67" y="30"/>
                    </a:lnTo>
                    <a:lnTo>
                      <a:pt x="37" y="28"/>
                    </a:lnTo>
                    <a:lnTo>
                      <a:pt x="22" y="26"/>
                    </a:lnTo>
                    <a:lnTo>
                      <a:pt x="16" y="23"/>
                    </a:lnTo>
                    <a:lnTo>
                      <a:pt x="2" y="22"/>
                    </a:lnTo>
                    <a:lnTo>
                      <a:pt x="0" y="19"/>
                    </a:lnTo>
                    <a:lnTo>
                      <a:pt x="8" y="14"/>
                    </a:lnTo>
                    <a:lnTo>
                      <a:pt x="10" y="8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6" name="Freeform 14"/>
              <p:cNvSpPr>
                <a:spLocks/>
              </p:cNvSpPr>
              <p:nvPr/>
            </p:nvSpPr>
            <p:spPr bwMode="gray">
              <a:xfrm>
                <a:off x="6592" y="684"/>
                <a:ext cx="24" cy="22"/>
              </a:xfrm>
              <a:custGeom>
                <a:avLst/>
                <a:gdLst>
                  <a:gd name="T0" fmla="*/ 24 w 24"/>
                  <a:gd name="T1" fmla="*/ 11 h 22"/>
                  <a:gd name="T2" fmla="*/ 22 w 24"/>
                  <a:gd name="T3" fmla="*/ 17 h 22"/>
                  <a:gd name="T4" fmla="*/ 12 w 24"/>
                  <a:gd name="T5" fmla="*/ 22 h 22"/>
                  <a:gd name="T6" fmla="*/ 0 w 24"/>
                  <a:gd name="T7" fmla="*/ 15 h 22"/>
                  <a:gd name="T8" fmla="*/ 2 w 24"/>
                  <a:gd name="T9" fmla="*/ 6 h 22"/>
                  <a:gd name="T10" fmla="*/ 13 w 24"/>
                  <a:gd name="T11" fmla="*/ 0 h 22"/>
                  <a:gd name="T12" fmla="*/ 23 w 24"/>
                  <a:gd name="T13" fmla="*/ 4 h 22"/>
                  <a:gd name="T14" fmla="*/ 21 w 24"/>
                  <a:gd name="T15" fmla="*/ 10 h 22"/>
                  <a:gd name="T16" fmla="*/ 24 w 24"/>
                  <a:gd name="T1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2">
                    <a:moveTo>
                      <a:pt x="24" y="11"/>
                    </a:moveTo>
                    <a:lnTo>
                      <a:pt x="22" y="17"/>
                    </a:lnTo>
                    <a:lnTo>
                      <a:pt x="12" y="22"/>
                    </a:lnTo>
                    <a:lnTo>
                      <a:pt x="0" y="15"/>
                    </a:lnTo>
                    <a:lnTo>
                      <a:pt x="2" y="6"/>
                    </a:lnTo>
                    <a:lnTo>
                      <a:pt x="13" y="0"/>
                    </a:lnTo>
                    <a:lnTo>
                      <a:pt x="23" y="4"/>
                    </a:lnTo>
                    <a:lnTo>
                      <a:pt x="21" y="10"/>
                    </a:lnTo>
                    <a:lnTo>
                      <a:pt x="2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7" name="Freeform 15"/>
              <p:cNvSpPr>
                <a:spLocks/>
              </p:cNvSpPr>
              <p:nvPr/>
            </p:nvSpPr>
            <p:spPr bwMode="gray">
              <a:xfrm>
                <a:off x="6489" y="688"/>
                <a:ext cx="24" cy="15"/>
              </a:xfrm>
              <a:custGeom>
                <a:avLst/>
                <a:gdLst>
                  <a:gd name="T0" fmla="*/ 10 w 24"/>
                  <a:gd name="T1" fmla="*/ 2 h 15"/>
                  <a:gd name="T2" fmla="*/ 24 w 24"/>
                  <a:gd name="T3" fmla="*/ 13 h 15"/>
                  <a:gd name="T4" fmla="*/ 22 w 24"/>
                  <a:gd name="T5" fmla="*/ 15 h 15"/>
                  <a:gd name="T6" fmla="*/ 0 w 24"/>
                  <a:gd name="T7" fmla="*/ 0 h 15"/>
                  <a:gd name="T8" fmla="*/ 10 w 24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10" y="2"/>
                    </a:moveTo>
                    <a:lnTo>
                      <a:pt x="24" y="13"/>
                    </a:lnTo>
                    <a:lnTo>
                      <a:pt x="22" y="15"/>
                    </a:lnTo>
                    <a:lnTo>
                      <a:pt x="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8" name="Freeform 16"/>
              <p:cNvSpPr>
                <a:spLocks/>
              </p:cNvSpPr>
              <p:nvPr/>
            </p:nvSpPr>
            <p:spPr bwMode="gray">
              <a:xfrm>
                <a:off x="6524" y="613"/>
                <a:ext cx="180" cy="61"/>
              </a:xfrm>
              <a:custGeom>
                <a:avLst/>
                <a:gdLst>
                  <a:gd name="T0" fmla="*/ 40 w 180"/>
                  <a:gd name="T1" fmla="*/ 1 h 61"/>
                  <a:gd name="T2" fmla="*/ 26 w 180"/>
                  <a:gd name="T3" fmla="*/ 6 h 61"/>
                  <a:gd name="T4" fmla="*/ 26 w 180"/>
                  <a:gd name="T5" fmla="*/ 8 h 61"/>
                  <a:gd name="T6" fmla="*/ 11 w 180"/>
                  <a:gd name="T7" fmla="*/ 8 h 61"/>
                  <a:gd name="T8" fmla="*/ 11 w 180"/>
                  <a:gd name="T9" fmla="*/ 10 h 61"/>
                  <a:gd name="T10" fmla="*/ 16 w 180"/>
                  <a:gd name="T11" fmla="*/ 15 h 61"/>
                  <a:gd name="T12" fmla="*/ 6 w 180"/>
                  <a:gd name="T13" fmla="*/ 17 h 61"/>
                  <a:gd name="T14" fmla="*/ 5 w 180"/>
                  <a:gd name="T15" fmla="*/ 18 h 61"/>
                  <a:gd name="T16" fmla="*/ 8 w 180"/>
                  <a:gd name="T17" fmla="*/ 28 h 61"/>
                  <a:gd name="T18" fmla="*/ 0 w 180"/>
                  <a:gd name="T19" fmla="*/ 33 h 61"/>
                  <a:gd name="T20" fmla="*/ 10 w 180"/>
                  <a:gd name="T21" fmla="*/ 44 h 61"/>
                  <a:gd name="T22" fmla="*/ 18 w 180"/>
                  <a:gd name="T23" fmla="*/ 44 h 61"/>
                  <a:gd name="T24" fmla="*/ 26 w 180"/>
                  <a:gd name="T25" fmla="*/ 48 h 61"/>
                  <a:gd name="T26" fmla="*/ 24 w 180"/>
                  <a:gd name="T27" fmla="*/ 53 h 61"/>
                  <a:gd name="T28" fmla="*/ 52 w 180"/>
                  <a:gd name="T29" fmla="*/ 61 h 61"/>
                  <a:gd name="T30" fmla="*/ 58 w 180"/>
                  <a:gd name="T31" fmla="*/ 56 h 61"/>
                  <a:gd name="T32" fmla="*/ 56 w 180"/>
                  <a:gd name="T33" fmla="*/ 46 h 61"/>
                  <a:gd name="T34" fmla="*/ 61 w 180"/>
                  <a:gd name="T35" fmla="*/ 44 h 61"/>
                  <a:gd name="T36" fmla="*/ 67 w 180"/>
                  <a:gd name="T37" fmla="*/ 45 h 61"/>
                  <a:gd name="T38" fmla="*/ 68 w 180"/>
                  <a:gd name="T39" fmla="*/ 51 h 61"/>
                  <a:gd name="T40" fmla="*/ 87 w 180"/>
                  <a:gd name="T41" fmla="*/ 51 h 61"/>
                  <a:gd name="T42" fmla="*/ 103 w 180"/>
                  <a:gd name="T43" fmla="*/ 42 h 61"/>
                  <a:gd name="T44" fmla="*/ 114 w 180"/>
                  <a:gd name="T45" fmla="*/ 43 h 61"/>
                  <a:gd name="T46" fmla="*/ 114 w 180"/>
                  <a:gd name="T47" fmla="*/ 51 h 61"/>
                  <a:gd name="T48" fmla="*/ 128 w 180"/>
                  <a:gd name="T49" fmla="*/ 53 h 61"/>
                  <a:gd name="T50" fmla="*/ 145 w 180"/>
                  <a:gd name="T51" fmla="*/ 44 h 61"/>
                  <a:gd name="T52" fmla="*/ 132 w 180"/>
                  <a:gd name="T53" fmla="*/ 44 h 61"/>
                  <a:gd name="T54" fmla="*/ 116 w 180"/>
                  <a:gd name="T55" fmla="*/ 38 h 61"/>
                  <a:gd name="T56" fmla="*/ 113 w 180"/>
                  <a:gd name="T57" fmla="*/ 27 h 61"/>
                  <a:gd name="T58" fmla="*/ 122 w 180"/>
                  <a:gd name="T59" fmla="*/ 18 h 61"/>
                  <a:gd name="T60" fmla="*/ 129 w 180"/>
                  <a:gd name="T61" fmla="*/ 18 h 61"/>
                  <a:gd name="T62" fmla="*/ 130 w 180"/>
                  <a:gd name="T63" fmla="*/ 24 h 61"/>
                  <a:gd name="T64" fmla="*/ 123 w 180"/>
                  <a:gd name="T65" fmla="*/ 26 h 61"/>
                  <a:gd name="T66" fmla="*/ 123 w 180"/>
                  <a:gd name="T67" fmla="*/ 34 h 61"/>
                  <a:gd name="T68" fmla="*/ 135 w 180"/>
                  <a:gd name="T69" fmla="*/ 38 h 61"/>
                  <a:gd name="T70" fmla="*/ 148 w 180"/>
                  <a:gd name="T71" fmla="*/ 37 h 61"/>
                  <a:gd name="T72" fmla="*/ 156 w 180"/>
                  <a:gd name="T73" fmla="*/ 40 h 61"/>
                  <a:gd name="T74" fmla="*/ 172 w 180"/>
                  <a:gd name="T75" fmla="*/ 30 h 61"/>
                  <a:gd name="T76" fmla="*/ 166 w 180"/>
                  <a:gd name="T77" fmla="*/ 27 h 61"/>
                  <a:gd name="T78" fmla="*/ 180 w 180"/>
                  <a:gd name="T79" fmla="*/ 25 h 61"/>
                  <a:gd name="T80" fmla="*/ 177 w 180"/>
                  <a:gd name="T81" fmla="*/ 20 h 61"/>
                  <a:gd name="T82" fmla="*/ 160 w 180"/>
                  <a:gd name="T83" fmla="*/ 18 h 61"/>
                  <a:gd name="T84" fmla="*/ 145 w 180"/>
                  <a:gd name="T85" fmla="*/ 11 h 61"/>
                  <a:gd name="T86" fmla="*/ 140 w 180"/>
                  <a:gd name="T87" fmla="*/ 13 h 61"/>
                  <a:gd name="T88" fmla="*/ 126 w 180"/>
                  <a:gd name="T89" fmla="*/ 13 h 61"/>
                  <a:gd name="T90" fmla="*/ 114 w 180"/>
                  <a:gd name="T91" fmla="*/ 8 h 61"/>
                  <a:gd name="T92" fmla="*/ 109 w 180"/>
                  <a:gd name="T93" fmla="*/ 3 h 61"/>
                  <a:gd name="T94" fmla="*/ 104 w 180"/>
                  <a:gd name="T95" fmla="*/ 0 h 61"/>
                  <a:gd name="T96" fmla="*/ 96 w 180"/>
                  <a:gd name="T97" fmla="*/ 1 h 61"/>
                  <a:gd name="T98" fmla="*/ 89 w 180"/>
                  <a:gd name="T99" fmla="*/ 8 h 61"/>
                  <a:gd name="T100" fmla="*/ 88 w 180"/>
                  <a:gd name="T101" fmla="*/ 22 h 61"/>
                  <a:gd name="T102" fmla="*/ 76 w 180"/>
                  <a:gd name="T103" fmla="*/ 22 h 61"/>
                  <a:gd name="T104" fmla="*/ 71 w 180"/>
                  <a:gd name="T105" fmla="*/ 19 h 61"/>
                  <a:gd name="T106" fmla="*/ 71 w 180"/>
                  <a:gd name="T107" fmla="*/ 16 h 61"/>
                  <a:gd name="T108" fmla="*/ 58 w 180"/>
                  <a:gd name="T109" fmla="*/ 13 h 61"/>
                  <a:gd name="T110" fmla="*/ 59 w 180"/>
                  <a:gd name="T111" fmla="*/ 10 h 61"/>
                  <a:gd name="T112" fmla="*/ 66 w 180"/>
                  <a:gd name="T113" fmla="*/ 8 h 61"/>
                  <a:gd name="T114" fmla="*/ 40 w 180"/>
                  <a:gd name="T115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0" h="61">
                    <a:moveTo>
                      <a:pt x="40" y="1"/>
                    </a:moveTo>
                    <a:lnTo>
                      <a:pt x="26" y="6"/>
                    </a:lnTo>
                    <a:lnTo>
                      <a:pt x="26" y="8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6" y="15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8" y="28"/>
                    </a:lnTo>
                    <a:lnTo>
                      <a:pt x="0" y="33"/>
                    </a:lnTo>
                    <a:lnTo>
                      <a:pt x="10" y="44"/>
                    </a:lnTo>
                    <a:lnTo>
                      <a:pt x="18" y="44"/>
                    </a:lnTo>
                    <a:lnTo>
                      <a:pt x="26" y="48"/>
                    </a:lnTo>
                    <a:lnTo>
                      <a:pt x="24" y="53"/>
                    </a:lnTo>
                    <a:lnTo>
                      <a:pt x="52" y="61"/>
                    </a:lnTo>
                    <a:lnTo>
                      <a:pt x="58" y="56"/>
                    </a:lnTo>
                    <a:lnTo>
                      <a:pt x="56" y="46"/>
                    </a:lnTo>
                    <a:lnTo>
                      <a:pt x="61" y="44"/>
                    </a:lnTo>
                    <a:lnTo>
                      <a:pt x="67" y="45"/>
                    </a:lnTo>
                    <a:lnTo>
                      <a:pt x="68" y="51"/>
                    </a:lnTo>
                    <a:lnTo>
                      <a:pt x="87" y="51"/>
                    </a:lnTo>
                    <a:lnTo>
                      <a:pt x="103" y="42"/>
                    </a:lnTo>
                    <a:lnTo>
                      <a:pt x="114" y="43"/>
                    </a:lnTo>
                    <a:lnTo>
                      <a:pt x="114" y="51"/>
                    </a:lnTo>
                    <a:lnTo>
                      <a:pt x="128" y="53"/>
                    </a:lnTo>
                    <a:lnTo>
                      <a:pt x="145" y="44"/>
                    </a:lnTo>
                    <a:lnTo>
                      <a:pt x="132" y="44"/>
                    </a:lnTo>
                    <a:lnTo>
                      <a:pt x="116" y="38"/>
                    </a:lnTo>
                    <a:lnTo>
                      <a:pt x="113" y="27"/>
                    </a:lnTo>
                    <a:lnTo>
                      <a:pt x="122" y="18"/>
                    </a:lnTo>
                    <a:lnTo>
                      <a:pt x="129" y="18"/>
                    </a:lnTo>
                    <a:lnTo>
                      <a:pt x="130" y="24"/>
                    </a:lnTo>
                    <a:lnTo>
                      <a:pt x="123" y="26"/>
                    </a:lnTo>
                    <a:lnTo>
                      <a:pt x="123" y="34"/>
                    </a:lnTo>
                    <a:lnTo>
                      <a:pt x="135" y="38"/>
                    </a:lnTo>
                    <a:lnTo>
                      <a:pt x="148" y="37"/>
                    </a:lnTo>
                    <a:lnTo>
                      <a:pt x="156" y="40"/>
                    </a:lnTo>
                    <a:lnTo>
                      <a:pt x="172" y="30"/>
                    </a:lnTo>
                    <a:lnTo>
                      <a:pt x="166" y="27"/>
                    </a:lnTo>
                    <a:lnTo>
                      <a:pt x="180" y="25"/>
                    </a:lnTo>
                    <a:lnTo>
                      <a:pt x="177" y="20"/>
                    </a:lnTo>
                    <a:lnTo>
                      <a:pt x="160" y="18"/>
                    </a:lnTo>
                    <a:lnTo>
                      <a:pt x="145" y="11"/>
                    </a:lnTo>
                    <a:lnTo>
                      <a:pt x="140" y="13"/>
                    </a:lnTo>
                    <a:lnTo>
                      <a:pt x="126" y="13"/>
                    </a:lnTo>
                    <a:lnTo>
                      <a:pt x="114" y="8"/>
                    </a:lnTo>
                    <a:lnTo>
                      <a:pt x="109" y="3"/>
                    </a:lnTo>
                    <a:lnTo>
                      <a:pt x="104" y="0"/>
                    </a:lnTo>
                    <a:lnTo>
                      <a:pt x="96" y="1"/>
                    </a:lnTo>
                    <a:lnTo>
                      <a:pt x="89" y="8"/>
                    </a:lnTo>
                    <a:lnTo>
                      <a:pt x="88" y="22"/>
                    </a:lnTo>
                    <a:lnTo>
                      <a:pt x="76" y="22"/>
                    </a:lnTo>
                    <a:lnTo>
                      <a:pt x="71" y="19"/>
                    </a:lnTo>
                    <a:lnTo>
                      <a:pt x="71" y="16"/>
                    </a:lnTo>
                    <a:lnTo>
                      <a:pt x="58" y="13"/>
                    </a:lnTo>
                    <a:lnTo>
                      <a:pt x="59" y="10"/>
                    </a:lnTo>
                    <a:lnTo>
                      <a:pt x="66" y="8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9" name="Freeform 17"/>
              <p:cNvSpPr>
                <a:spLocks/>
              </p:cNvSpPr>
              <p:nvPr/>
            </p:nvSpPr>
            <p:spPr bwMode="gray">
              <a:xfrm>
                <a:off x="6730" y="634"/>
                <a:ext cx="98" cy="33"/>
              </a:xfrm>
              <a:custGeom>
                <a:avLst/>
                <a:gdLst>
                  <a:gd name="T0" fmla="*/ 0 w 98"/>
                  <a:gd name="T1" fmla="*/ 0 h 33"/>
                  <a:gd name="T2" fmla="*/ 6 w 98"/>
                  <a:gd name="T3" fmla="*/ 2 h 33"/>
                  <a:gd name="T4" fmla="*/ 18 w 98"/>
                  <a:gd name="T5" fmla="*/ 6 h 33"/>
                  <a:gd name="T6" fmla="*/ 46 w 98"/>
                  <a:gd name="T7" fmla="*/ 6 h 33"/>
                  <a:gd name="T8" fmla="*/ 52 w 98"/>
                  <a:gd name="T9" fmla="*/ 10 h 33"/>
                  <a:gd name="T10" fmla="*/ 71 w 98"/>
                  <a:gd name="T11" fmla="*/ 12 h 33"/>
                  <a:gd name="T12" fmla="*/ 91 w 98"/>
                  <a:gd name="T13" fmla="*/ 15 h 33"/>
                  <a:gd name="T14" fmla="*/ 98 w 98"/>
                  <a:gd name="T15" fmla="*/ 21 h 33"/>
                  <a:gd name="T16" fmla="*/ 93 w 98"/>
                  <a:gd name="T17" fmla="*/ 28 h 33"/>
                  <a:gd name="T18" fmla="*/ 73 w 98"/>
                  <a:gd name="T19" fmla="*/ 33 h 33"/>
                  <a:gd name="T20" fmla="*/ 52 w 98"/>
                  <a:gd name="T21" fmla="*/ 32 h 33"/>
                  <a:gd name="T22" fmla="*/ 30 w 98"/>
                  <a:gd name="T23" fmla="*/ 23 h 33"/>
                  <a:gd name="T24" fmla="*/ 17 w 98"/>
                  <a:gd name="T25" fmla="*/ 18 h 33"/>
                  <a:gd name="T26" fmla="*/ 15 w 98"/>
                  <a:gd name="T27" fmla="*/ 12 h 33"/>
                  <a:gd name="T28" fmla="*/ 2 w 98"/>
                  <a:gd name="T29" fmla="*/ 5 h 33"/>
                  <a:gd name="T30" fmla="*/ 0 w 98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8" h="33">
                    <a:moveTo>
                      <a:pt x="0" y="0"/>
                    </a:moveTo>
                    <a:lnTo>
                      <a:pt x="6" y="2"/>
                    </a:lnTo>
                    <a:lnTo>
                      <a:pt x="18" y="6"/>
                    </a:lnTo>
                    <a:lnTo>
                      <a:pt x="46" y="6"/>
                    </a:lnTo>
                    <a:lnTo>
                      <a:pt x="52" y="10"/>
                    </a:lnTo>
                    <a:lnTo>
                      <a:pt x="71" y="12"/>
                    </a:lnTo>
                    <a:lnTo>
                      <a:pt x="91" y="15"/>
                    </a:lnTo>
                    <a:lnTo>
                      <a:pt x="98" y="21"/>
                    </a:lnTo>
                    <a:lnTo>
                      <a:pt x="93" y="28"/>
                    </a:lnTo>
                    <a:lnTo>
                      <a:pt x="73" y="33"/>
                    </a:lnTo>
                    <a:lnTo>
                      <a:pt x="52" y="32"/>
                    </a:lnTo>
                    <a:lnTo>
                      <a:pt x="30" y="23"/>
                    </a:lnTo>
                    <a:lnTo>
                      <a:pt x="17" y="18"/>
                    </a:lnTo>
                    <a:lnTo>
                      <a:pt x="15" y="12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0" name="Freeform 18"/>
              <p:cNvSpPr>
                <a:spLocks/>
              </p:cNvSpPr>
              <p:nvPr/>
            </p:nvSpPr>
            <p:spPr bwMode="gray">
              <a:xfrm>
                <a:off x="6777" y="592"/>
                <a:ext cx="17" cy="4"/>
              </a:xfrm>
              <a:custGeom>
                <a:avLst/>
                <a:gdLst>
                  <a:gd name="T0" fmla="*/ 0 w 17"/>
                  <a:gd name="T1" fmla="*/ 4 h 4"/>
                  <a:gd name="T2" fmla="*/ 1 w 17"/>
                  <a:gd name="T3" fmla="*/ 2 h 4"/>
                  <a:gd name="T4" fmla="*/ 17 w 17"/>
                  <a:gd name="T5" fmla="*/ 0 h 4"/>
                  <a:gd name="T6" fmla="*/ 17 w 17"/>
                  <a:gd name="T7" fmla="*/ 3 h 4"/>
                  <a:gd name="T8" fmla="*/ 0 w 1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0" y="4"/>
                    </a:moveTo>
                    <a:lnTo>
                      <a:pt x="1" y="2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1" name="Freeform 19"/>
              <p:cNvSpPr>
                <a:spLocks/>
              </p:cNvSpPr>
              <p:nvPr/>
            </p:nvSpPr>
            <p:spPr bwMode="gray">
              <a:xfrm>
                <a:off x="6864" y="614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0 h 3"/>
                  <a:gd name="T4" fmla="*/ 5 w 9"/>
                  <a:gd name="T5" fmla="*/ 3 h 3"/>
                  <a:gd name="T6" fmla="*/ 0 w 9"/>
                  <a:gd name="T7" fmla="*/ 1 h 3"/>
                  <a:gd name="T8" fmla="*/ 0 w 9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9" y="0"/>
                    </a:lnTo>
                    <a:lnTo>
                      <a:pt x="5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2" name="Freeform 20"/>
              <p:cNvSpPr>
                <a:spLocks/>
              </p:cNvSpPr>
              <p:nvPr/>
            </p:nvSpPr>
            <p:spPr bwMode="gray">
              <a:xfrm>
                <a:off x="6529" y="797"/>
                <a:ext cx="18" cy="5"/>
              </a:xfrm>
              <a:custGeom>
                <a:avLst/>
                <a:gdLst>
                  <a:gd name="T0" fmla="*/ 0 w 18"/>
                  <a:gd name="T1" fmla="*/ 2 h 5"/>
                  <a:gd name="T2" fmla="*/ 5 w 18"/>
                  <a:gd name="T3" fmla="*/ 5 h 5"/>
                  <a:gd name="T4" fmla="*/ 18 w 18"/>
                  <a:gd name="T5" fmla="*/ 5 h 5"/>
                  <a:gd name="T6" fmla="*/ 15 w 18"/>
                  <a:gd name="T7" fmla="*/ 0 h 5"/>
                  <a:gd name="T8" fmla="*/ 4 w 18"/>
                  <a:gd name="T9" fmla="*/ 0 h 5"/>
                  <a:gd name="T10" fmla="*/ 0 w 18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">
                    <a:moveTo>
                      <a:pt x="0" y="2"/>
                    </a:moveTo>
                    <a:lnTo>
                      <a:pt x="5" y="5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3" name="Freeform 21"/>
              <p:cNvSpPr>
                <a:spLocks/>
              </p:cNvSpPr>
              <p:nvPr/>
            </p:nvSpPr>
            <p:spPr bwMode="gray">
              <a:xfrm>
                <a:off x="6553" y="786"/>
                <a:ext cx="10" cy="3"/>
              </a:xfrm>
              <a:custGeom>
                <a:avLst/>
                <a:gdLst>
                  <a:gd name="T0" fmla="*/ 2 w 10"/>
                  <a:gd name="T1" fmla="*/ 0 h 3"/>
                  <a:gd name="T2" fmla="*/ 10 w 10"/>
                  <a:gd name="T3" fmla="*/ 0 h 3"/>
                  <a:gd name="T4" fmla="*/ 10 w 10"/>
                  <a:gd name="T5" fmla="*/ 3 h 3"/>
                  <a:gd name="T6" fmla="*/ 0 w 10"/>
                  <a:gd name="T7" fmla="*/ 3 h 3"/>
                  <a:gd name="T8" fmla="*/ 2 w 10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2" y="0"/>
                    </a:moveTo>
                    <a:lnTo>
                      <a:pt x="10" y="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4" name="Freeform 22"/>
              <p:cNvSpPr>
                <a:spLocks/>
              </p:cNvSpPr>
              <p:nvPr/>
            </p:nvSpPr>
            <p:spPr bwMode="gray">
              <a:xfrm>
                <a:off x="6249" y="704"/>
                <a:ext cx="14" cy="5"/>
              </a:xfrm>
              <a:custGeom>
                <a:avLst/>
                <a:gdLst>
                  <a:gd name="T0" fmla="*/ 0 w 14"/>
                  <a:gd name="T1" fmla="*/ 5 h 5"/>
                  <a:gd name="T2" fmla="*/ 7 w 14"/>
                  <a:gd name="T3" fmla="*/ 3 h 5"/>
                  <a:gd name="T4" fmla="*/ 14 w 14"/>
                  <a:gd name="T5" fmla="*/ 5 h 5"/>
                  <a:gd name="T6" fmla="*/ 10 w 14"/>
                  <a:gd name="T7" fmla="*/ 0 h 5"/>
                  <a:gd name="T8" fmla="*/ 3 w 14"/>
                  <a:gd name="T9" fmla="*/ 0 h 5"/>
                  <a:gd name="T10" fmla="*/ 0 w 1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5"/>
                    </a:moveTo>
                    <a:lnTo>
                      <a:pt x="7" y="3"/>
                    </a:lnTo>
                    <a:lnTo>
                      <a:pt x="14" y="5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5" name="Freeform 23"/>
              <p:cNvSpPr>
                <a:spLocks/>
              </p:cNvSpPr>
              <p:nvPr/>
            </p:nvSpPr>
            <p:spPr bwMode="gray">
              <a:xfrm>
                <a:off x="6281" y="713"/>
                <a:ext cx="13" cy="8"/>
              </a:xfrm>
              <a:custGeom>
                <a:avLst/>
                <a:gdLst>
                  <a:gd name="T0" fmla="*/ 7 w 13"/>
                  <a:gd name="T1" fmla="*/ 8 h 8"/>
                  <a:gd name="T2" fmla="*/ 7 w 13"/>
                  <a:gd name="T3" fmla="*/ 5 h 8"/>
                  <a:gd name="T4" fmla="*/ 13 w 13"/>
                  <a:gd name="T5" fmla="*/ 0 h 8"/>
                  <a:gd name="T6" fmla="*/ 2 w 13"/>
                  <a:gd name="T7" fmla="*/ 2 h 8"/>
                  <a:gd name="T8" fmla="*/ 0 w 13"/>
                  <a:gd name="T9" fmla="*/ 6 h 8"/>
                  <a:gd name="T10" fmla="*/ 7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7" y="8"/>
                    </a:moveTo>
                    <a:lnTo>
                      <a:pt x="7" y="5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6" name="Freeform 24"/>
              <p:cNvSpPr>
                <a:spLocks/>
              </p:cNvSpPr>
              <p:nvPr/>
            </p:nvSpPr>
            <p:spPr bwMode="gray">
              <a:xfrm>
                <a:off x="6310" y="719"/>
                <a:ext cx="9" cy="4"/>
              </a:xfrm>
              <a:custGeom>
                <a:avLst/>
                <a:gdLst>
                  <a:gd name="T0" fmla="*/ 4 w 9"/>
                  <a:gd name="T1" fmla="*/ 4 h 4"/>
                  <a:gd name="T2" fmla="*/ 9 w 9"/>
                  <a:gd name="T3" fmla="*/ 2 h 4"/>
                  <a:gd name="T4" fmla="*/ 7 w 9"/>
                  <a:gd name="T5" fmla="*/ 0 h 4"/>
                  <a:gd name="T6" fmla="*/ 0 w 9"/>
                  <a:gd name="T7" fmla="*/ 0 h 4"/>
                  <a:gd name="T8" fmla="*/ 4 w 9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lnTo>
                      <a:pt x="9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7" name="Freeform 25"/>
              <p:cNvSpPr>
                <a:spLocks/>
              </p:cNvSpPr>
              <p:nvPr/>
            </p:nvSpPr>
            <p:spPr bwMode="gray">
              <a:xfrm>
                <a:off x="5982" y="679"/>
                <a:ext cx="42" cy="18"/>
              </a:xfrm>
              <a:custGeom>
                <a:avLst/>
                <a:gdLst>
                  <a:gd name="T0" fmla="*/ 11 w 42"/>
                  <a:gd name="T1" fmla="*/ 1 h 18"/>
                  <a:gd name="T2" fmla="*/ 24 w 42"/>
                  <a:gd name="T3" fmla="*/ 0 h 18"/>
                  <a:gd name="T4" fmla="*/ 40 w 42"/>
                  <a:gd name="T5" fmla="*/ 1 h 18"/>
                  <a:gd name="T6" fmla="*/ 42 w 42"/>
                  <a:gd name="T7" fmla="*/ 4 h 18"/>
                  <a:gd name="T8" fmla="*/ 32 w 42"/>
                  <a:gd name="T9" fmla="*/ 8 h 18"/>
                  <a:gd name="T10" fmla="*/ 32 w 42"/>
                  <a:gd name="T11" fmla="*/ 13 h 18"/>
                  <a:gd name="T12" fmla="*/ 19 w 42"/>
                  <a:gd name="T13" fmla="*/ 18 h 18"/>
                  <a:gd name="T14" fmla="*/ 6 w 42"/>
                  <a:gd name="T15" fmla="*/ 10 h 18"/>
                  <a:gd name="T16" fmla="*/ 0 w 42"/>
                  <a:gd name="T17" fmla="*/ 8 h 18"/>
                  <a:gd name="T18" fmla="*/ 5 w 42"/>
                  <a:gd name="T19" fmla="*/ 4 h 18"/>
                  <a:gd name="T20" fmla="*/ 11 w 42"/>
                  <a:gd name="T2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18">
                    <a:moveTo>
                      <a:pt x="11" y="1"/>
                    </a:moveTo>
                    <a:lnTo>
                      <a:pt x="24" y="0"/>
                    </a:lnTo>
                    <a:lnTo>
                      <a:pt x="40" y="1"/>
                    </a:lnTo>
                    <a:lnTo>
                      <a:pt x="42" y="4"/>
                    </a:lnTo>
                    <a:lnTo>
                      <a:pt x="32" y="8"/>
                    </a:lnTo>
                    <a:lnTo>
                      <a:pt x="32" y="13"/>
                    </a:lnTo>
                    <a:lnTo>
                      <a:pt x="19" y="18"/>
                    </a:lnTo>
                    <a:lnTo>
                      <a:pt x="6" y="10"/>
                    </a:lnTo>
                    <a:lnTo>
                      <a:pt x="0" y="8"/>
                    </a:lnTo>
                    <a:lnTo>
                      <a:pt x="5" y="4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8" name="Freeform 26"/>
              <p:cNvSpPr>
                <a:spLocks/>
              </p:cNvSpPr>
              <p:nvPr/>
            </p:nvSpPr>
            <p:spPr bwMode="gray">
              <a:xfrm>
                <a:off x="6068" y="683"/>
                <a:ext cx="18" cy="11"/>
              </a:xfrm>
              <a:custGeom>
                <a:avLst/>
                <a:gdLst>
                  <a:gd name="T0" fmla="*/ 12 w 18"/>
                  <a:gd name="T1" fmla="*/ 0 h 11"/>
                  <a:gd name="T2" fmla="*/ 5 w 18"/>
                  <a:gd name="T3" fmla="*/ 3 h 11"/>
                  <a:gd name="T4" fmla="*/ 0 w 18"/>
                  <a:gd name="T5" fmla="*/ 8 h 11"/>
                  <a:gd name="T6" fmla="*/ 1 w 18"/>
                  <a:gd name="T7" fmla="*/ 11 h 11"/>
                  <a:gd name="T8" fmla="*/ 8 w 18"/>
                  <a:gd name="T9" fmla="*/ 11 h 11"/>
                  <a:gd name="T10" fmla="*/ 8 w 18"/>
                  <a:gd name="T11" fmla="*/ 7 h 11"/>
                  <a:gd name="T12" fmla="*/ 18 w 18"/>
                  <a:gd name="T13" fmla="*/ 1 h 11"/>
                  <a:gd name="T14" fmla="*/ 12 w 18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1">
                    <a:moveTo>
                      <a:pt x="12" y="0"/>
                    </a:moveTo>
                    <a:lnTo>
                      <a:pt x="5" y="3"/>
                    </a:lnTo>
                    <a:lnTo>
                      <a:pt x="0" y="8"/>
                    </a:lnTo>
                    <a:lnTo>
                      <a:pt x="1" y="11"/>
                    </a:lnTo>
                    <a:lnTo>
                      <a:pt x="8" y="11"/>
                    </a:lnTo>
                    <a:lnTo>
                      <a:pt x="8" y="7"/>
                    </a:lnTo>
                    <a:lnTo>
                      <a:pt x="18" y="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9" name="Freeform 27"/>
              <p:cNvSpPr>
                <a:spLocks/>
              </p:cNvSpPr>
              <p:nvPr/>
            </p:nvSpPr>
            <p:spPr bwMode="gray">
              <a:xfrm>
                <a:off x="5991" y="597"/>
                <a:ext cx="18" cy="8"/>
              </a:xfrm>
              <a:custGeom>
                <a:avLst/>
                <a:gdLst>
                  <a:gd name="T0" fmla="*/ 2 w 18"/>
                  <a:gd name="T1" fmla="*/ 0 h 8"/>
                  <a:gd name="T2" fmla="*/ 10 w 18"/>
                  <a:gd name="T3" fmla="*/ 1 h 8"/>
                  <a:gd name="T4" fmla="*/ 18 w 18"/>
                  <a:gd name="T5" fmla="*/ 7 h 8"/>
                  <a:gd name="T6" fmla="*/ 11 w 18"/>
                  <a:gd name="T7" fmla="*/ 8 h 8"/>
                  <a:gd name="T8" fmla="*/ 0 w 18"/>
                  <a:gd name="T9" fmla="*/ 1 h 8"/>
                  <a:gd name="T10" fmla="*/ 2 w 1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2" y="0"/>
                    </a:moveTo>
                    <a:lnTo>
                      <a:pt x="10" y="1"/>
                    </a:lnTo>
                    <a:lnTo>
                      <a:pt x="18" y="7"/>
                    </a:lnTo>
                    <a:lnTo>
                      <a:pt x="11" y="8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0" name="Freeform 28"/>
              <p:cNvSpPr>
                <a:spLocks/>
              </p:cNvSpPr>
              <p:nvPr/>
            </p:nvSpPr>
            <p:spPr bwMode="gray">
              <a:xfrm>
                <a:off x="6014" y="603"/>
                <a:ext cx="7" cy="2"/>
              </a:xfrm>
              <a:custGeom>
                <a:avLst/>
                <a:gdLst>
                  <a:gd name="T0" fmla="*/ 3 w 7"/>
                  <a:gd name="T1" fmla="*/ 0 h 2"/>
                  <a:gd name="T2" fmla="*/ 7 w 7"/>
                  <a:gd name="T3" fmla="*/ 2 h 2"/>
                  <a:gd name="T4" fmla="*/ 0 w 7"/>
                  <a:gd name="T5" fmla="*/ 2 h 2"/>
                  <a:gd name="T6" fmla="*/ 3 w 7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lnTo>
                      <a:pt x="7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1" name="Freeform 29"/>
              <p:cNvSpPr>
                <a:spLocks/>
              </p:cNvSpPr>
              <p:nvPr/>
            </p:nvSpPr>
            <p:spPr bwMode="gray">
              <a:xfrm>
                <a:off x="5722" y="481"/>
                <a:ext cx="127" cy="66"/>
              </a:xfrm>
              <a:custGeom>
                <a:avLst/>
                <a:gdLst>
                  <a:gd name="T0" fmla="*/ 125 w 127"/>
                  <a:gd name="T1" fmla="*/ 44 h 66"/>
                  <a:gd name="T2" fmla="*/ 127 w 127"/>
                  <a:gd name="T3" fmla="*/ 35 h 66"/>
                  <a:gd name="T4" fmla="*/ 116 w 127"/>
                  <a:gd name="T5" fmla="*/ 28 h 66"/>
                  <a:gd name="T6" fmla="*/ 116 w 127"/>
                  <a:gd name="T7" fmla="*/ 22 h 66"/>
                  <a:gd name="T8" fmla="*/ 103 w 127"/>
                  <a:gd name="T9" fmla="*/ 16 h 66"/>
                  <a:gd name="T10" fmla="*/ 100 w 127"/>
                  <a:gd name="T11" fmla="*/ 11 h 66"/>
                  <a:gd name="T12" fmla="*/ 89 w 127"/>
                  <a:gd name="T13" fmla="*/ 10 h 66"/>
                  <a:gd name="T14" fmla="*/ 85 w 127"/>
                  <a:gd name="T15" fmla="*/ 15 h 66"/>
                  <a:gd name="T16" fmla="*/ 76 w 127"/>
                  <a:gd name="T17" fmla="*/ 19 h 66"/>
                  <a:gd name="T18" fmla="*/ 74 w 127"/>
                  <a:gd name="T19" fmla="*/ 10 h 66"/>
                  <a:gd name="T20" fmla="*/ 81 w 127"/>
                  <a:gd name="T21" fmla="*/ 6 h 66"/>
                  <a:gd name="T22" fmla="*/ 80 w 127"/>
                  <a:gd name="T23" fmla="*/ 2 h 66"/>
                  <a:gd name="T24" fmla="*/ 68 w 127"/>
                  <a:gd name="T25" fmla="*/ 0 h 66"/>
                  <a:gd name="T26" fmla="*/ 65 w 127"/>
                  <a:gd name="T27" fmla="*/ 8 h 66"/>
                  <a:gd name="T28" fmla="*/ 61 w 127"/>
                  <a:gd name="T29" fmla="*/ 8 h 66"/>
                  <a:gd name="T30" fmla="*/ 59 w 127"/>
                  <a:gd name="T31" fmla="*/ 2 h 66"/>
                  <a:gd name="T32" fmla="*/ 50 w 127"/>
                  <a:gd name="T33" fmla="*/ 1 h 66"/>
                  <a:gd name="T34" fmla="*/ 46 w 127"/>
                  <a:gd name="T35" fmla="*/ 3 h 66"/>
                  <a:gd name="T36" fmla="*/ 53 w 127"/>
                  <a:gd name="T37" fmla="*/ 8 h 66"/>
                  <a:gd name="T38" fmla="*/ 41 w 127"/>
                  <a:gd name="T39" fmla="*/ 9 h 66"/>
                  <a:gd name="T40" fmla="*/ 36 w 127"/>
                  <a:gd name="T41" fmla="*/ 12 h 66"/>
                  <a:gd name="T42" fmla="*/ 37 w 127"/>
                  <a:gd name="T43" fmla="*/ 15 h 66"/>
                  <a:gd name="T44" fmla="*/ 33 w 127"/>
                  <a:gd name="T45" fmla="*/ 20 h 66"/>
                  <a:gd name="T46" fmla="*/ 35 w 127"/>
                  <a:gd name="T47" fmla="*/ 27 h 66"/>
                  <a:gd name="T48" fmla="*/ 19 w 127"/>
                  <a:gd name="T49" fmla="*/ 28 h 66"/>
                  <a:gd name="T50" fmla="*/ 18 w 127"/>
                  <a:gd name="T51" fmla="*/ 40 h 66"/>
                  <a:gd name="T52" fmla="*/ 13 w 127"/>
                  <a:gd name="T53" fmla="*/ 43 h 66"/>
                  <a:gd name="T54" fmla="*/ 18 w 127"/>
                  <a:gd name="T55" fmla="*/ 48 h 66"/>
                  <a:gd name="T56" fmla="*/ 0 w 127"/>
                  <a:gd name="T57" fmla="*/ 55 h 66"/>
                  <a:gd name="T58" fmla="*/ 0 w 127"/>
                  <a:gd name="T59" fmla="*/ 60 h 66"/>
                  <a:gd name="T60" fmla="*/ 11 w 127"/>
                  <a:gd name="T61" fmla="*/ 66 h 66"/>
                  <a:gd name="T62" fmla="*/ 22 w 127"/>
                  <a:gd name="T63" fmla="*/ 60 h 66"/>
                  <a:gd name="T64" fmla="*/ 44 w 127"/>
                  <a:gd name="T65" fmla="*/ 56 h 66"/>
                  <a:gd name="T66" fmla="*/ 57 w 127"/>
                  <a:gd name="T67" fmla="*/ 54 h 66"/>
                  <a:gd name="T68" fmla="*/ 70 w 127"/>
                  <a:gd name="T69" fmla="*/ 54 h 66"/>
                  <a:gd name="T70" fmla="*/ 74 w 127"/>
                  <a:gd name="T71" fmla="*/ 58 h 66"/>
                  <a:gd name="T72" fmla="*/ 86 w 127"/>
                  <a:gd name="T73" fmla="*/ 54 h 66"/>
                  <a:gd name="T74" fmla="*/ 100 w 127"/>
                  <a:gd name="T75" fmla="*/ 54 h 66"/>
                  <a:gd name="T76" fmla="*/ 125 w 127"/>
                  <a:gd name="T77" fmla="*/ 4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7" h="66">
                    <a:moveTo>
                      <a:pt x="125" y="44"/>
                    </a:moveTo>
                    <a:lnTo>
                      <a:pt x="127" y="35"/>
                    </a:lnTo>
                    <a:lnTo>
                      <a:pt x="116" y="28"/>
                    </a:lnTo>
                    <a:lnTo>
                      <a:pt x="116" y="22"/>
                    </a:lnTo>
                    <a:lnTo>
                      <a:pt x="103" y="16"/>
                    </a:lnTo>
                    <a:lnTo>
                      <a:pt x="100" y="11"/>
                    </a:lnTo>
                    <a:lnTo>
                      <a:pt x="89" y="10"/>
                    </a:lnTo>
                    <a:lnTo>
                      <a:pt x="85" y="15"/>
                    </a:lnTo>
                    <a:lnTo>
                      <a:pt x="76" y="19"/>
                    </a:lnTo>
                    <a:lnTo>
                      <a:pt x="74" y="10"/>
                    </a:lnTo>
                    <a:lnTo>
                      <a:pt x="81" y="6"/>
                    </a:lnTo>
                    <a:lnTo>
                      <a:pt x="80" y="2"/>
                    </a:lnTo>
                    <a:lnTo>
                      <a:pt x="68" y="0"/>
                    </a:lnTo>
                    <a:lnTo>
                      <a:pt x="65" y="8"/>
                    </a:lnTo>
                    <a:lnTo>
                      <a:pt x="61" y="8"/>
                    </a:lnTo>
                    <a:lnTo>
                      <a:pt x="59" y="2"/>
                    </a:lnTo>
                    <a:lnTo>
                      <a:pt x="50" y="1"/>
                    </a:lnTo>
                    <a:lnTo>
                      <a:pt x="46" y="3"/>
                    </a:lnTo>
                    <a:lnTo>
                      <a:pt x="53" y="8"/>
                    </a:lnTo>
                    <a:lnTo>
                      <a:pt x="41" y="9"/>
                    </a:lnTo>
                    <a:lnTo>
                      <a:pt x="36" y="12"/>
                    </a:lnTo>
                    <a:lnTo>
                      <a:pt x="37" y="15"/>
                    </a:lnTo>
                    <a:lnTo>
                      <a:pt x="33" y="20"/>
                    </a:lnTo>
                    <a:lnTo>
                      <a:pt x="35" y="27"/>
                    </a:lnTo>
                    <a:lnTo>
                      <a:pt x="19" y="28"/>
                    </a:lnTo>
                    <a:lnTo>
                      <a:pt x="18" y="40"/>
                    </a:lnTo>
                    <a:lnTo>
                      <a:pt x="13" y="43"/>
                    </a:lnTo>
                    <a:lnTo>
                      <a:pt x="18" y="48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11" y="66"/>
                    </a:lnTo>
                    <a:lnTo>
                      <a:pt x="22" y="60"/>
                    </a:lnTo>
                    <a:lnTo>
                      <a:pt x="44" y="56"/>
                    </a:lnTo>
                    <a:lnTo>
                      <a:pt x="57" y="54"/>
                    </a:lnTo>
                    <a:lnTo>
                      <a:pt x="70" y="54"/>
                    </a:lnTo>
                    <a:lnTo>
                      <a:pt x="74" y="58"/>
                    </a:lnTo>
                    <a:lnTo>
                      <a:pt x="86" y="54"/>
                    </a:lnTo>
                    <a:lnTo>
                      <a:pt x="100" y="54"/>
                    </a:lnTo>
                    <a:lnTo>
                      <a:pt x="125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2" name="Freeform 30"/>
              <p:cNvSpPr>
                <a:spLocks/>
              </p:cNvSpPr>
              <p:nvPr/>
            </p:nvSpPr>
            <p:spPr bwMode="gray">
              <a:xfrm>
                <a:off x="5592" y="444"/>
                <a:ext cx="145" cy="66"/>
              </a:xfrm>
              <a:custGeom>
                <a:avLst/>
                <a:gdLst>
                  <a:gd name="T0" fmla="*/ 117 w 145"/>
                  <a:gd name="T1" fmla="*/ 5 h 66"/>
                  <a:gd name="T2" fmla="*/ 128 w 145"/>
                  <a:gd name="T3" fmla="*/ 6 h 66"/>
                  <a:gd name="T4" fmla="*/ 145 w 145"/>
                  <a:gd name="T5" fmla="*/ 20 h 66"/>
                  <a:gd name="T6" fmla="*/ 139 w 145"/>
                  <a:gd name="T7" fmla="*/ 39 h 66"/>
                  <a:gd name="T8" fmla="*/ 131 w 145"/>
                  <a:gd name="T9" fmla="*/ 42 h 66"/>
                  <a:gd name="T10" fmla="*/ 117 w 145"/>
                  <a:gd name="T11" fmla="*/ 40 h 66"/>
                  <a:gd name="T12" fmla="*/ 117 w 145"/>
                  <a:gd name="T13" fmla="*/ 46 h 66"/>
                  <a:gd name="T14" fmla="*/ 141 w 145"/>
                  <a:gd name="T15" fmla="*/ 56 h 66"/>
                  <a:gd name="T16" fmla="*/ 141 w 145"/>
                  <a:gd name="T17" fmla="*/ 61 h 66"/>
                  <a:gd name="T18" fmla="*/ 95 w 145"/>
                  <a:gd name="T19" fmla="*/ 66 h 66"/>
                  <a:gd name="T20" fmla="*/ 87 w 145"/>
                  <a:gd name="T21" fmla="*/ 65 h 66"/>
                  <a:gd name="T22" fmla="*/ 84 w 145"/>
                  <a:gd name="T23" fmla="*/ 61 h 66"/>
                  <a:gd name="T24" fmla="*/ 46 w 145"/>
                  <a:gd name="T25" fmla="*/ 53 h 66"/>
                  <a:gd name="T26" fmla="*/ 37 w 145"/>
                  <a:gd name="T27" fmla="*/ 53 h 66"/>
                  <a:gd name="T28" fmla="*/ 25 w 145"/>
                  <a:gd name="T29" fmla="*/ 49 h 66"/>
                  <a:gd name="T30" fmla="*/ 20 w 145"/>
                  <a:gd name="T31" fmla="*/ 43 h 66"/>
                  <a:gd name="T32" fmla="*/ 22 w 145"/>
                  <a:gd name="T33" fmla="*/ 34 h 66"/>
                  <a:gd name="T34" fmla="*/ 13 w 145"/>
                  <a:gd name="T35" fmla="*/ 34 h 66"/>
                  <a:gd name="T36" fmla="*/ 0 w 145"/>
                  <a:gd name="T37" fmla="*/ 29 h 66"/>
                  <a:gd name="T38" fmla="*/ 5 w 145"/>
                  <a:gd name="T39" fmla="*/ 26 h 66"/>
                  <a:gd name="T40" fmla="*/ 9 w 145"/>
                  <a:gd name="T41" fmla="*/ 20 h 66"/>
                  <a:gd name="T42" fmla="*/ 22 w 145"/>
                  <a:gd name="T43" fmla="*/ 19 h 66"/>
                  <a:gd name="T44" fmla="*/ 24 w 145"/>
                  <a:gd name="T45" fmla="*/ 10 h 66"/>
                  <a:gd name="T46" fmla="*/ 33 w 145"/>
                  <a:gd name="T47" fmla="*/ 4 h 66"/>
                  <a:gd name="T48" fmla="*/ 40 w 145"/>
                  <a:gd name="T49" fmla="*/ 5 h 66"/>
                  <a:gd name="T50" fmla="*/ 60 w 145"/>
                  <a:gd name="T51" fmla="*/ 1 h 66"/>
                  <a:gd name="T52" fmla="*/ 90 w 145"/>
                  <a:gd name="T53" fmla="*/ 0 h 66"/>
                  <a:gd name="T54" fmla="*/ 101 w 145"/>
                  <a:gd name="T55" fmla="*/ 6 h 66"/>
                  <a:gd name="T56" fmla="*/ 92 w 145"/>
                  <a:gd name="T57" fmla="*/ 13 h 66"/>
                  <a:gd name="T58" fmla="*/ 95 w 145"/>
                  <a:gd name="T59" fmla="*/ 16 h 66"/>
                  <a:gd name="T60" fmla="*/ 107 w 145"/>
                  <a:gd name="T61" fmla="*/ 13 h 66"/>
                  <a:gd name="T62" fmla="*/ 117 w 145"/>
                  <a:gd name="T63" fmla="*/ 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66">
                    <a:moveTo>
                      <a:pt x="117" y="5"/>
                    </a:moveTo>
                    <a:lnTo>
                      <a:pt x="128" y="6"/>
                    </a:lnTo>
                    <a:lnTo>
                      <a:pt x="145" y="20"/>
                    </a:lnTo>
                    <a:lnTo>
                      <a:pt x="139" y="39"/>
                    </a:lnTo>
                    <a:lnTo>
                      <a:pt x="131" y="42"/>
                    </a:lnTo>
                    <a:lnTo>
                      <a:pt x="117" y="40"/>
                    </a:lnTo>
                    <a:lnTo>
                      <a:pt x="117" y="46"/>
                    </a:lnTo>
                    <a:lnTo>
                      <a:pt x="141" y="56"/>
                    </a:lnTo>
                    <a:lnTo>
                      <a:pt x="141" y="61"/>
                    </a:lnTo>
                    <a:lnTo>
                      <a:pt x="95" y="66"/>
                    </a:lnTo>
                    <a:lnTo>
                      <a:pt x="87" y="65"/>
                    </a:lnTo>
                    <a:lnTo>
                      <a:pt x="84" y="61"/>
                    </a:lnTo>
                    <a:lnTo>
                      <a:pt x="46" y="53"/>
                    </a:lnTo>
                    <a:lnTo>
                      <a:pt x="37" y="53"/>
                    </a:lnTo>
                    <a:lnTo>
                      <a:pt x="25" y="49"/>
                    </a:lnTo>
                    <a:lnTo>
                      <a:pt x="20" y="43"/>
                    </a:lnTo>
                    <a:lnTo>
                      <a:pt x="22" y="34"/>
                    </a:lnTo>
                    <a:lnTo>
                      <a:pt x="13" y="34"/>
                    </a:lnTo>
                    <a:lnTo>
                      <a:pt x="0" y="29"/>
                    </a:lnTo>
                    <a:lnTo>
                      <a:pt x="5" y="26"/>
                    </a:lnTo>
                    <a:lnTo>
                      <a:pt x="9" y="20"/>
                    </a:lnTo>
                    <a:lnTo>
                      <a:pt x="22" y="19"/>
                    </a:lnTo>
                    <a:lnTo>
                      <a:pt x="24" y="10"/>
                    </a:lnTo>
                    <a:lnTo>
                      <a:pt x="33" y="4"/>
                    </a:lnTo>
                    <a:lnTo>
                      <a:pt x="40" y="5"/>
                    </a:lnTo>
                    <a:lnTo>
                      <a:pt x="60" y="1"/>
                    </a:lnTo>
                    <a:lnTo>
                      <a:pt x="90" y="0"/>
                    </a:lnTo>
                    <a:lnTo>
                      <a:pt x="101" y="6"/>
                    </a:lnTo>
                    <a:lnTo>
                      <a:pt x="92" y="13"/>
                    </a:lnTo>
                    <a:lnTo>
                      <a:pt x="95" y="16"/>
                    </a:lnTo>
                    <a:lnTo>
                      <a:pt x="107" y="13"/>
                    </a:lnTo>
                    <a:lnTo>
                      <a:pt x="11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3" name="Freeform 31"/>
              <p:cNvSpPr>
                <a:spLocks/>
              </p:cNvSpPr>
              <p:nvPr/>
            </p:nvSpPr>
            <p:spPr bwMode="gray">
              <a:xfrm>
                <a:off x="5547" y="384"/>
                <a:ext cx="142" cy="64"/>
              </a:xfrm>
              <a:custGeom>
                <a:avLst/>
                <a:gdLst>
                  <a:gd name="T0" fmla="*/ 142 w 142"/>
                  <a:gd name="T1" fmla="*/ 32 h 64"/>
                  <a:gd name="T2" fmla="*/ 128 w 142"/>
                  <a:gd name="T3" fmla="*/ 40 h 64"/>
                  <a:gd name="T4" fmla="*/ 126 w 142"/>
                  <a:gd name="T5" fmla="*/ 48 h 64"/>
                  <a:gd name="T6" fmla="*/ 129 w 142"/>
                  <a:gd name="T7" fmla="*/ 55 h 64"/>
                  <a:gd name="T8" fmla="*/ 88 w 142"/>
                  <a:gd name="T9" fmla="*/ 56 h 64"/>
                  <a:gd name="T10" fmla="*/ 73 w 142"/>
                  <a:gd name="T11" fmla="*/ 58 h 64"/>
                  <a:gd name="T12" fmla="*/ 69 w 142"/>
                  <a:gd name="T13" fmla="*/ 63 h 64"/>
                  <a:gd name="T14" fmla="*/ 45 w 142"/>
                  <a:gd name="T15" fmla="*/ 64 h 64"/>
                  <a:gd name="T16" fmla="*/ 21 w 142"/>
                  <a:gd name="T17" fmla="*/ 59 h 64"/>
                  <a:gd name="T18" fmla="*/ 21 w 142"/>
                  <a:gd name="T19" fmla="*/ 54 h 64"/>
                  <a:gd name="T20" fmla="*/ 8 w 142"/>
                  <a:gd name="T21" fmla="*/ 54 h 64"/>
                  <a:gd name="T22" fmla="*/ 0 w 142"/>
                  <a:gd name="T23" fmla="*/ 50 h 64"/>
                  <a:gd name="T24" fmla="*/ 12 w 142"/>
                  <a:gd name="T25" fmla="*/ 45 h 64"/>
                  <a:gd name="T26" fmla="*/ 27 w 142"/>
                  <a:gd name="T27" fmla="*/ 43 h 64"/>
                  <a:gd name="T28" fmla="*/ 36 w 142"/>
                  <a:gd name="T29" fmla="*/ 37 h 64"/>
                  <a:gd name="T30" fmla="*/ 24 w 142"/>
                  <a:gd name="T31" fmla="*/ 29 h 64"/>
                  <a:gd name="T32" fmla="*/ 39 w 142"/>
                  <a:gd name="T33" fmla="*/ 22 h 64"/>
                  <a:gd name="T34" fmla="*/ 79 w 142"/>
                  <a:gd name="T35" fmla="*/ 11 h 64"/>
                  <a:gd name="T36" fmla="*/ 83 w 142"/>
                  <a:gd name="T37" fmla="*/ 2 h 64"/>
                  <a:gd name="T38" fmla="*/ 96 w 142"/>
                  <a:gd name="T39" fmla="*/ 0 h 64"/>
                  <a:gd name="T40" fmla="*/ 109 w 142"/>
                  <a:gd name="T41" fmla="*/ 6 h 64"/>
                  <a:gd name="T42" fmla="*/ 117 w 142"/>
                  <a:gd name="T43" fmla="*/ 21 h 64"/>
                  <a:gd name="T44" fmla="*/ 138 w 142"/>
                  <a:gd name="T45" fmla="*/ 29 h 64"/>
                  <a:gd name="T46" fmla="*/ 142 w 142"/>
                  <a:gd name="T4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2" h="64">
                    <a:moveTo>
                      <a:pt x="142" y="32"/>
                    </a:moveTo>
                    <a:lnTo>
                      <a:pt x="128" y="40"/>
                    </a:lnTo>
                    <a:lnTo>
                      <a:pt x="126" y="48"/>
                    </a:lnTo>
                    <a:lnTo>
                      <a:pt x="129" y="55"/>
                    </a:lnTo>
                    <a:lnTo>
                      <a:pt x="88" y="56"/>
                    </a:lnTo>
                    <a:lnTo>
                      <a:pt x="73" y="58"/>
                    </a:lnTo>
                    <a:lnTo>
                      <a:pt x="69" y="63"/>
                    </a:lnTo>
                    <a:lnTo>
                      <a:pt x="45" y="64"/>
                    </a:lnTo>
                    <a:lnTo>
                      <a:pt x="21" y="59"/>
                    </a:lnTo>
                    <a:lnTo>
                      <a:pt x="21" y="54"/>
                    </a:lnTo>
                    <a:lnTo>
                      <a:pt x="8" y="54"/>
                    </a:lnTo>
                    <a:lnTo>
                      <a:pt x="0" y="50"/>
                    </a:lnTo>
                    <a:lnTo>
                      <a:pt x="12" y="45"/>
                    </a:lnTo>
                    <a:lnTo>
                      <a:pt x="27" y="43"/>
                    </a:lnTo>
                    <a:lnTo>
                      <a:pt x="36" y="37"/>
                    </a:lnTo>
                    <a:lnTo>
                      <a:pt x="24" y="29"/>
                    </a:lnTo>
                    <a:lnTo>
                      <a:pt x="39" y="22"/>
                    </a:lnTo>
                    <a:lnTo>
                      <a:pt x="79" y="11"/>
                    </a:lnTo>
                    <a:lnTo>
                      <a:pt x="83" y="2"/>
                    </a:lnTo>
                    <a:lnTo>
                      <a:pt x="96" y="0"/>
                    </a:lnTo>
                    <a:lnTo>
                      <a:pt x="109" y="6"/>
                    </a:lnTo>
                    <a:lnTo>
                      <a:pt x="117" y="21"/>
                    </a:lnTo>
                    <a:lnTo>
                      <a:pt x="138" y="29"/>
                    </a:lnTo>
                    <a:lnTo>
                      <a:pt x="14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4" name="Freeform 32"/>
              <p:cNvSpPr>
                <a:spLocks/>
              </p:cNvSpPr>
              <p:nvPr/>
            </p:nvSpPr>
            <p:spPr bwMode="gray">
              <a:xfrm>
                <a:off x="5542" y="448"/>
                <a:ext cx="54" cy="21"/>
              </a:xfrm>
              <a:custGeom>
                <a:avLst/>
                <a:gdLst>
                  <a:gd name="T0" fmla="*/ 54 w 54"/>
                  <a:gd name="T1" fmla="*/ 9 h 21"/>
                  <a:gd name="T2" fmla="*/ 46 w 54"/>
                  <a:gd name="T3" fmla="*/ 5 h 21"/>
                  <a:gd name="T4" fmla="*/ 37 w 54"/>
                  <a:gd name="T5" fmla="*/ 5 h 21"/>
                  <a:gd name="T6" fmla="*/ 20 w 54"/>
                  <a:gd name="T7" fmla="*/ 0 h 21"/>
                  <a:gd name="T8" fmla="*/ 0 w 54"/>
                  <a:gd name="T9" fmla="*/ 0 h 21"/>
                  <a:gd name="T10" fmla="*/ 2 w 54"/>
                  <a:gd name="T11" fmla="*/ 2 h 21"/>
                  <a:gd name="T12" fmla="*/ 10 w 54"/>
                  <a:gd name="T13" fmla="*/ 6 h 21"/>
                  <a:gd name="T14" fmla="*/ 10 w 54"/>
                  <a:gd name="T15" fmla="*/ 15 h 21"/>
                  <a:gd name="T16" fmla="*/ 20 w 54"/>
                  <a:gd name="T17" fmla="*/ 15 h 21"/>
                  <a:gd name="T18" fmla="*/ 29 w 54"/>
                  <a:gd name="T19" fmla="*/ 17 h 21"/>
                  <a:gd name="T20" fmla="*/ 22 w 54"/>
                  <a:gd name="T21" fmla="*/ 19 h 21"/>
                  <a:gd name="T22" fmla="*/ 26 w 54"/>
                  <a:gd name="T23" fmla="*/ 21 h 21"/>
                  <a:gd name="T24" fmla="*/ 40 w 54"/>
                  <a:gd name="T25" fmla="*/ 16 h 21"/>
                  <a:gd name="T26" fmla="*/ 54 w 54"/>
                  <a:gd name="T2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21">
                    <a:moveTo>
                      <a:pt x="54" y="9"/>
                    </a:moveTo>
                    <a:lnTo>
                      <a:pt x="46" y="5"/>
                    </a:lnTo>
                    <a:lnTo>
                      <a:pt x="37" y="5"/>
                    </a:lnTo>
                    <a:lnTo>
                      <a:pt x="2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0" y="6"/>
                    </a:lnTo>
                    <a:lnTo>
                      <a:pt x="10" y="15"/>
                    </a:lnTo>
                    <a:lnTo>
                      <a:pt x="20" y="15"/>
                    </a:lnTo>
                    <a:lnTo>
                      <a:pt x="29" y="17"/>
                    </a:lnTo>
                    <a:lnTo>
                      <a:pt x="22" y="19"/>
                    </a:lnTo>
                    <a:lnTo>
                      <a:pt x="26" y="21"/>
                    </a:lnTo>
                    <a:lnTo>
                      <a:pt x="40" y="16"/>
                    </a:lnTo>
                    <a:lnTo>
                      <a:pt x="5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5" name="Freeform 33"/>
              <p:cNvSpPr>
                <a:spLocks/>
              </p:cNvSpPr>
              <p:nvPr/>
            </p:nvSpPr>
            <p:spPr bwMode="gray">
              <a:xfrm>
                <a:off x="5522" y="387"/>
                <a:ext cx="33" cy="7"/>
              </a:xfrm>
              <a:custGeom>
                <a:avLst/>
                <a:gdLst>
                  <a:gd name="T0" fmla="*/ 28 w 33"/>
                  <a:gd name="T1" fmla="*/ 0 h 7"/>
                  <a:gd name="T2" fmla="*/ 33 w 33"/>
                  <a:gd name="T3" fmla="*/ 5 h 7"/>
                  <a:gd name="T4" fmla="*/ 30 w 33"/>
                  <a:gd name="T5" fmla="*/ 7 h 7"/>
                  <a:gd name="T6" fmla="*/ 10 w 33"/>
                  <a:gd name="T7" fmla="*/ 7 h 7"/>
                  <a:gd name="T8" fmla="*/ 0 w 33"/>
                  <a:gd name="T9" fmla="*/ 3 h 7"/>
                  <a:gd name="T10" fmla="*/ 9 w 33"/>
                  <a:gd name="T11" fmla="*/ 0 h 7"/>
                  <a:gd name="T12" fmla="*/ 28 w 3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7">
                    <a:moveTo>
                      <a:pt x="28" y="0"/>
                    </a:moveTo>
                    <a:lnTo>
                      <a:pt x="33" y="5"/>
                    </a:lnTo>
                    <a:lnTo>
                      <a:pt x="30" y="7"/>
                    </a:lnTo>
                    <a:lnTo>
                      <a:pt x="10" y="7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6" name="Rectangle 34"/>
              <p:cNvSpPr>
                <a:spLocks noChangeArrowheads="1"/>
              </p:cNvSpPr>
              <p:nvPr/>
            </p:nvSpPr>
            <p:spPr bwMode="gray">
              <a:xfrm>
                <a:off x="5549" y="467"/>
                <a:ext cx="1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7" name="Freeform 35"/>
              <p:cNvSpPr>
                <a:spLocks/>
              </p:cNvSpPr>
              <p:nvPr/>
            </p:nvSpPr>
            <p:spPr bwMode="gray">
              <a:xfrm>
                <a:off x="5583" y="473"/>
                <a:ext cx="8" cy="4"/>
              </a:xfrm>
              <a:custGeom>
                <a:avLst/>
                <a:gdLst>
                  <a:gd name="T0" fmla="*/ 3 w 8"/>
                  <a:gd name="T1" fmla="*/ 0 h 4"/>
                  <a:gd name="T2" fmla="*/ 8 w 8"/>
                  <a:gd name="T3" fmla="*/ 3 h 4"/>
                  <a:gd name="T4" fmla="*/ 3 w 8"/>
                  <a:gd name="T5" fmla="*/ 4 h 4"/>
                  <a:gd name="T6" fmla="*/ 0 w 8"/>
                  <a:gd name="T7" fmla="*/ 1 h 4"/>
                  <a:gd name="T8" fmla="*/ 3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0"/>
                    </a:moveTo>
                    <a:lnTo>
                      <a:pt x="8" y="3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8" name="Freeform 36"/>
              <p:cNvSpPr>
                <a:spLocks/>
              </p:cNvSpPr>
              <p:nvPr/>
            </p:nvSpPr>
            <p:spPr bwMode="gray">
              <a:xfrm>
                <a:off x="5530" y="472"/>
                <a:ext cx="16" cy="3"/>
              </a:xfrm>
              <a:custGeom>
                <a:avLst/>
                <a:gdLst>
                  <a:gd name="T0" fmla="*/ 0 w 16"/>
                  <a:gd name="T1" fmla="*/ 0 h 3"/>
                  <a:gd name="T2" fmla="*/ 8 w 16"/>
                  <a:gd name="T3" fmla="*/ 1 h 3"/>
                  <a:gd name="T4" fmla="*/ 16 w 16"/>
                  <a:gd name="T5" fmla="*/ 3 h 3"/>
                  <a:gd name="T6" fmla="*/ 6 w 16"/>
                  <a:gd name="T7" fmla="*/ 2 h 3"/>
                  <a:gd name="T8" fmla="*/ 0 w 1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">
                    <a:moveTo>
                      <a:pt x="0" y="0"/>
                    </a:moveTo>
                    <a:lnTo>
                      <a:pt x="8" y="1"/>
                    </a:lnTo>
                    <a:lnTo>
                      <a:pt x="16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9" name="Freeform 37"/>
              <p:cNvSpPr>
                <a:spLocks/>
              </p:cNvSpPr>
              <p:nvPr/>
            </p:nvSpPr>
            <p:spPr bwMode="gray">
              <a:xfrm>
                <a:off x="5548" y="477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6 w 7"/>
                  <a:gd name="T3" fmla="*/ 0 h 2"/>
                  <a:gd name="T4" fmla="*/ 7 w 7"/>
                  <a:gd name="T5" fmla="*/ 2 h 2"/>
                  <a:gd name="T6" fmla="*/ 1 w 7"/>
                  <a:gd name="T7" fmla="*/ 2 h 2"/>
                  <a:gd name="T8" fmla="*/ 0 w 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0" name="Freeform 38"/>
              <p:cNvSpPr>
                <a:spLocks/>
              </p:cNvSpPr>
              <p:nvPr/>
            </p:nvSpPr>
            <p:spPr bwMode="gray">
              <a:xfrm>
                <a:off x="5565" y="477"/>
                <a:ext cx="16" cy="3"/>
              </a:xfrm>
              <a:custGeom>
                <a:avLst/>
                <a:gdLst>
                  <a:gd name="T0" fmla="*/ 0 w 16"/>
                  <a:gd name="T1" fmla="*/ 1 h 3"/>
                  <a:gd name="T2" fmla="*/ 13 w 16"/>
                  <a:gd name="T3" fmla="*/ 0 h 3"/>
                  <a:gd name="T4" fmla="*/ 16 w 16"/>
                  <a:gd name="T5" fmla="*/ 2 h 3"/>
                  <a:gd name="T6" fmla="*/ 3 w 16"/>
                  <a:gd name="T7" fmla="*/ 3 h 3"/>
                  <a:gd name="T8" fmla="*/ 0 w 1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">
                    <a:moveTo>
                      <a:pt x="0" y="1"/>
                    </a:moveTo>
                    <a:lnTo>
                      <a:pt x="13" y="0"/>
                    </a:lnTo>
                    <a:lnTo>
                      <a:pt x="16" y="2"/>
                    </a:lnTo>
                    <a:lnTo>
                      <a:pt x="3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1" name="Freeform 39"/>
              <p:cNvSpPr>
                <a:spLocks/>
              </p:cNvSpPr>
              <p:nvPr/>
            </p:nvSpPr>
            <p:spPr bwMode="gray">
              <a:xfrm>
                <a:off x="5865" y="529"/>
                <a:ext cx="11" cy="5"/>
              </a:xfrm>
              <a:custGeom>
                <a:avLst/>
                <a:gdLst>
                  <a:gd name="T0" fmla="*/ 0 w 11"/>
                  <a:gd name="T1" fmla="*/ 1 h 5"/>
                  <a:gd name="T2" fmla="*/ 2 w 11"/>
                  <a:gd name="T3" fmla="*/ 0 h 5"/>
                  <a:gd name="T4" fmla="*/ 11 w 11"/>
                  <a:gd name="T5" fmla="*/ 2 h 5"/>
                  <a:gd name="T6" fmla="*/ 6 w 11"/>
                  <a:gd name="T7" fmla="*/ 5 h 5"/>
                  <a:gd name="T8" fmla="*/ 0 w 11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0" y="1"/>
                    </a:moveTo>
                    <a:lnTo>
                      <a:pt x="2" y="0"/>
                    </a:lnTo>
                    <a:lnTo>
                      <a:pt x="11" y="2"/>
                    </a:lnTo>
                    <a:lnTo>
                      <a:pt x="6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2" name="Freeform 40"/>
              <p:cNvSpPr>
                <a:spLocks/>
              </p:cNvSpPr>
              <p:nvPr/>
            </p:nvSpPr>
            <p:spPr bwMode="gray">
              <a:xfrm>
                <a:off x="5877" y="525"/>
                <a:ext cx="11" cy="4"/>
              </a:xfrm>
              <a:custGeom>
                <a:avLst/>
                <a:gdLst>
                  <a:gd name="T0" fmla="*/ 0 w 11"/>
                  <a:gd name="T1" fmla="*/ 2 h 4"/>
                  <a:gd name="T2" fmla="*/ 6 w 11"/>
                  <a:gd name="T3" fmla="*/ 0 h 4"/>
                  <a:gd name="T4" fmla="*/ 11 w 11"/>
                  <a:gd name="T5" fmla="*/ 2 h 4"/>
                  <a:gd name="T6" fmla="*/ 10 w 11"/>
                  <a:gd name="T7" fmla="*/ 4 h 4"/>
                  <a:gd name="T8" fmla="*/ 1 w 11"/>
                  <a:gd name="T9" fmla="*/ 3 h 4"/>
                  <a:gd name="T10" fmla="*/ 0 w 1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0" y="2"/>
                    </a:moveTo>
                    <a:lnTo>
                      <a:pt x="6" y="0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1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3" name="Freeform 41"/>
              <p:cNvSpPr>
                <a:spLocks/>
              </p:cNvSpPr>
              <p:nvPr/>
            </p:nvSpPr>
            <p:spPr bwMode="gray">
              <a:xfrm>
                <a:off x="5875" y="563"/>
                <a:ext cx="10" cy="4"/>
              </a:xfrm>
              <a:custGeom>
                <a:avLst/>
                <a:gdLst>
                  <a:gd name="T0" fmla="*/ 0 w 10"/>
                  <a:gd name="T1" fmla="*/ 1 h 4"/>
                  <a:gd name="T2" fmla="*/ 9 w 10"/>
                  <a:gd name="T3" fmla="*/ 0 h 4"/>
                  <a:gd name="T4" fmla="*/ 10 w 10"/>
                  <a:gd name="T5" fmla="*/ 4 h 4"/>
                  <a:gd name="T6" fmla="*/ 0 w 10"/>
                  <a:gd name="T7" fmla="*/ 3 h 4"/>
                  <a:gd name="T8" fmla="*/ 0 w 10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1"/>
                    </a:moveTo>
                    <a:lnTo>
                      <a:pt x="9" y="0"/>
                    </a:lnTo>
                    <a:lnTo>
                      <a:pt x="10" y="4"/>
                    </a:lnTo>
                    <a:lnTo>
                      <a:pt x="0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4" name="Freeform 42"/>
              <p:cNvSpPr>
                <a:spLocks/>
              </p:cNvSpPr>
              <p:nvPr/>
            </p:nvSpPr>
            <p:spPr bwMode="gray">
              <a:xfrm>
                <a:off x="5888" y="569"/>
                <a:ext cx="12" cy="7"/>
              </a:xfrm>
              <a:custGeom>
                <a:avLst/>
                <a:gdLst>
                  <a:gd name="T0" fmla="*/ 1 w 12"/>
                  <a:gd name="T1" fmla="*/ 3 h 7"/>
                  <a:gd name="T2" fmla="*/ 6 w 12"/>
                  <a:gd name="T3" fmla="*/ 0 h 7"/>
                  <a:gd name="T4" fmla="*/ 12 w 12"/>
                  <a:gd name="T5" fmla="*/ 1 h 7"/>
                  <a:gd name="T6" fmla="*/ 10 w 12"/>
                  <a:gd name="T7" fmla="*/ 7 h 7"/>
                  <a:gd name="T8" fmla="*/ 0 w 12"/>
                  <a:gd name="T9" fmla="*/ 6 h 7"/>
                  <a:gd name="T10" fmla="*/ 1 w 12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1" y="3"/>
                    </a:moveTo>
                    <a:lnTo>
                      <a:pt x="6" y="0"/>
                    </a:lnTo>
                    <a:lnTo>
                      <a:pt x="12" y="1"/>
                    </a:lnTo>
                    <a:lnTo>
                      <a:pt x="10" y="7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5" name="Freeform 43"/>
              <p:cNvSpPr>
                <a:spLocks/>
              </p:cNvSpPr>
              <p:nvPr/>
            </p:nvSpPr>
            <p:spPr bwMode="gray">
              <a:xfrm>
                <a:off x="5633" y="576"/>
                <a:ext cx="28" cy="10"/>
              </a:xfrm>
              <a:custGeom>
                <a:avLst/>
                <a:gdLst>
                  <a:gd name="T0" fmla="*/ 1 w 28"/>
                  <a:gd name="T1" fmla="*/ 3 h 10"/>
                  <a:gd name="T2" fmla="*/ 28 w 28"/>
                  <a:gd name="T3" fmla="*/ 0 h 10"/>
                  <a:gd name="T4" fmla="*/ 27 w 28"/>
                  <a:gd name="T5" fmla="*/ 5 h 10"/>
                  <a:gd name="T6" fmla="*/ 9 w 28"/>
                  <a:gd name="T7" fmla="*/ 10 h 10"/>
                  <a:gd name="T8" fmla="*/ 0 w 28"/>
                  <a:gd name="T9" fmla="*/ 7 h 10"/>
                  <a:gd name="T10" fmla="*/ 1 w 28"/>
                  <a:gd name="T1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0">
                    <a:moveTo>
                      <a:pt x="1" y="3"/>
                    </a:moveTo>
                    <a:lnTo>
                      <a:pt x="28" y="0"/>
                    </a:lnTo>
                    <a:lnTo>
                      <a:pt x="27" y="5"/>
                    </a:lnTo>
                    <a:lnTo>
                      <a:pt x="9" y="10"/>
                    </a:lnTo>
                    <a:lnTo>
                      <a:pt x="0" y="7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6" name="Freeform 44"/>
              <p:cNvSpPr>
                <a:spLocks/>
              </p:cNvSpPr>
              <p:nvPr/>
            </p:nvSpPr>
            <p:spPr bwMode="gray">
              <a:xfrm>
                <a:off x="5606" y="594"/>
                <a:ext cx="12" cy="6"/>
              </a:xfrm>
              <a:custGeom>
                <a:avLst/>
                <a:gdLst>
                  <a:gd name="T0" fmla="*/ 12 w 12"/>
                  <a:gd name="T1" fmla="*/ 0 h 6"/>
                  <a:gd name="T2" fmla="*/ 12 w 12"/>
                  <a:gd name="T3" fmla="*/ 2 h 6"/>
                  <a:gd name="T4" fmla="*/ 7 w 12"/>
                  <a:gd name="T5" fmla="*/ 3 h 6"/>
                  <a:gd name="T6" fmla="*/ 3 w 12"/>
                  <a:gd name="T7" fmla="*/ 6 h 6"/>
                  <a:gd name="T8" fmla="*/ 0 w 12"/>
                  <a:gd name="T9" fmla="*/ 3 h 6"/>
                  <a:gd name="T10" fmla="*/ 12 w 1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2" y="0"/>
                    </a:moveTo>
                    <a:lnTo>
                      <a:pt x="12" y="2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7" name="Rectangle 45"/>
              <p:cNvSpPr>
                <a:spLocks noChangeArrowheads="1"/>
              </p:cNvSpPr>
              <p:nvPr/>
            </p:nvSpPr>
            <p:spPr bwMode="gray">
              <a:xfrm>
                <a:off x="5626" y="593"/>
                <a:ext cx="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8" name="Freeform 46"/>
              <p:cNvSpPr>
                <a:spLocks/>
              </p:cNvSpPr>
              <p:nvPr/>
            </p:nvSpPr>
            <p:spPr bwMode="gray">
              <a:xfrm>
                <a:off x="5636" y="591"/>
                <a:ext cx="8" cy="4"/>
              </a:xfrm>
              <a:custGeom>
                <a:avLst/>
                <a:gdLst>
                  <a:gd name="T0" fmla="*/ 0 w 8"/>
                  <a:gd name="T1" fmla="*/ 1 h 4"/>
                  <a:gd name="T2" fmla="*/ 5 w 8"/>
                  <a:gd name="T3" fmla="*/ 4 h 4"/>
                  <a:gd name="T4" fmla="*/ 8 w 8"/>
                  <a:gd name="T5" fmla="*/ 0 h 4"/>
                  <a:gd name="T6" fmla="*/ 0 w 8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lnTo>
                      <a:pt x="5" y="4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9" name="Freeform 47"/>
              <p:cNvSpPr>
                <a:spLocks/>
              </p:cNvSpPr>
              <p:nvPr/>
            </p:nvSpPr>
            <p:spPr bwMode="gray">
              <a:xfrm>
                <a:off x="5645" y="595"/>
                <a:ext cx="10" cy="4"/>
              </a:xfrm>
              <a:custGeom>
                <a:avLst/>
                <a:gdLst>
                  <a:gd name="T0" fmla="*/ 0 w 10"/>
                  <a:gd name="T1" fmla="*/ 2 h 4"/>
                  <a:gd name="T2" fmla="*/ 4 w 10"/>
                  <a:gd name="T3" fmla="*/ 0 h 4"/>
                  <a:gd name="T4" fmla="*/ 10 w 10"/>
                  <a:gd name="T5" fmla="*/ 1 h 4"/>
                  <a:gd name="T6" fmla="*/ 9 w 10"/>
                  <a:gd name="T7" fmla="*/ 4 h 4"/>
                  <a:gd name="T8" fmla="*/ 0 w 10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2"/>
                    </a:moveTo>
                    <a:lnTo>
                      <a:pt x="4" y="0"/>
                    </a:lnTo>
                    <a:lnTo>
                      <a:pt x="10" y="1"/>
                    </a:lnTo>
                    <a:lnTo>
                      <a:pt x="9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0" name="Freeform 48"/>
              <p:cNvSpPr>
                <a:spLocks/>
              </p:cNvSpPr>
              <p:nvPr/>
            </p:nvSpPr>
            <p:spPr bwMode="gray">
              <a:xfrm>
                <a:off x="5632" y="609"/>
                <a:ext cx="24" cy="6"/>
              </a:xfrm>
              <a:custGeom>
                <a:avLst/>
                <a:gdLst>
                  <a:gd name="T0" fmla="*/ 0 w 24"/>
                  <a:gd name="T1" fmla="*/ 4 h 6"/>
                  <a:gd name="T2" fmla="*/ 20 w 24"/>
                  <a:gd name="T3" fmla="*/ 6 h 6"/>
                  <a:gd name="T4" fmla="*/ 23 w 24"/>
                  <a:gd name="T5" fmla="*/ 5 h 6"/>
                  <a:gd name="T6" fmla="*/ 24 w 24"/>
                  <a:gd name="T7" fmla="*/ 0 h 6"/>
                  <a:gd name="T8" fmla="*/ 15 w 24"/>
                  <a:gd name="T9" fmla="*/ 2 h 6"/>
                  <a:gd name="T10" fmla="*/ 2 w 24"/>
                  <a:gd name="T11" fmla="*/ 2 h 6"/>
                  <a:gd name="T12" fmla="*/ 0 w 24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6">
                    <a:moveTo>
                      <a:pt x="0" y="4"/>
                    </a:moveTo>
                    <a:lnTo>
                      <a:pt x="20" y="6"/>
                    </a:lnTo>
                    <a:lnTo>
                      <a:pt x="23" y="5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1" name="Freeform 49"/>
              <p:cNvSpPr>
                <a:spLocks/>
              </p:cNvSpPr>
              <p:nvPr/>
            </p:nvSpPr>
            <p:spPr bwMode="gray">
              <a:xfrm>
                <a:off x="5665" y="615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7 w 8"/>
                  <a:gd name="T3" fmla="*/ 0 h 5"/>
                  <a:gd name="T4" fmla="*/ 8 w 8"/>
                  <a:gd name="T5" fmla="*/ 2 h 5"/>
                  <a:gd name="T6" fmla="*/ 6 w 8"/>
                  <a:gd name="T7" fmla="*/ 5 h 5"/>
                  <a:gd name="T8" fmla="*/ 0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3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2" name="Freeform 50"/>
              <p:cNvSpPr>
                <a:spLocks/>
              </p:cNvSpPr>
              <p:nvPr/>
            </p:nvSpPr>
            <p:spPr bwMode="gray">
              <a:xfrm>
                <a:off x="5499" y="570"/>
                <a:ext cx="18" cy="8"/>
              </a:xfrm>
              <a:custGeom>
                <a:avLst/>
                <a:gdLst>
                  <a:gd name="T0" fmla="*/ 0 w 18"/>
                  <a:gd name="T1" fmla="*/ 4 h 8"/>
                  <a:gd name="T2" fmla="*/ 3 w 18"/>
                  <a:gd name="T3" fmla="*/ 1 h 8"/>
                  <a:gd name="T4" fmla="*/ 14 w 18"/>
                  <a:gd name="T5" fmla="*/ 0 h 8"/>
                  <a:gd name="T6" fmla="*/ 18 w 18"/>
                  <a:gd name="T7" fmla="*/ 3 h 8"/>
                  <a:gd name="T8" fmla="*/ 8 w 18"/>
                  <a:gd name="T9" fmla="*/ 8 h 8"/>
                  <a:gd name="T10" fmla="*/ 0 w 1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0" y="4"/>
                    </a:moveTo>
                    <a:lnTo>
                      <a:pt x="3" y="1"/>
                    </a:lnTo>
                    <a:lnTo>
                      <a:pt x="14" y="0"/>
                    </a:lnTo>
                    <a:lnTo>
                      <a:pt x="18" y="3"/>
                    </a:lnTo>
                    <a:lnTo>
                      <a:pt x="8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3" name="Freeform 51"/>
              <p:cNvSpPr>
                <a:spLocks/>
              </p:cNvSpPr>
              <p:nvPr/>
            </p:nvSpPr>
            <p:spPr bwMode="gray">
              <a:xfrm>
                <a:off x="5489" y="578"/>
                <a:ext cx="7" cy="5"/>
              </a:xfrm>
              <a:custGeom>
                <a:avLst/>
                <a:gdLst>
                  <a:gd name="T0" fmla="*/ 0 w 7"/>
                  <a:gd name="T1" fmla="*/ 1 h 5"/>
                  <a:gd name="T2" fmla="*/ 6 w 7"/>
                  <a:gd name="T3" fmla="*/ 0 h 5"/>
                  <a:gd name="T4" fmla="*/ 7 w 7"/>
                  <a:gd name="T5" fmla="*/ 1 h 5"/>
                  <a:gd name="T6" fmla="*/ 5 w 7"/>
                  <a:gd name="T7" fmla="*/ 5 h 5"/>
                  <a:gd name="T8" fmla="*/ 0 w 7"/>
                  <a:gd name="T9" fmla="*/ 5 h 5"/>
                  <a:gd name="T10" fmla="*/ 0 w 7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4" name="Freeform 52"/>
              <p:cNvSpPr>
                <a:spLocks/>
              </p:cNvSpPr>
              <p:nvPr/>
            </p:nvSpPr>
            <p:spPr bwMode="gray">
              <a:xfrm>
                <a:off x="5440" y="657"/>
                <a:ext cx="13" cy="7"/>
              </a:xfrm>
              <a:custGeom>
                <a:avLst/>
                <a:gdLst>
                  <a:gd name="T0" fmla="*/ 9 w 13"/>
                  <a:gd name="T1" fmla="*/ 7 h 7"/>
                  <a:gd name="T2" fmla="*/ 13 w 13"/>
                  <a:gd name="T3" fmla="*/ 3 h 7"/>
                  <a:gd name="T4" fmla="*/ 5 w 13"/>
                  <a:gd name="T5" fmla="*/ 0 h 7"/>
                  <a:gd name="T6" fmla="*/ 0 w 13"/>
                  <a:gd name="T7" fmla="*/ 2 h 7"/>
                  <a:gd name="T8" fmla="*/ 1 w 13"/>
                  <a:gd name="T9" fmla="*/ 5 h 7"/>
                  <a:gd name="T10" fmla="*/ 9 w 13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9" y="7"/>
                    </a:moveTo>
                    <a:lnTo>
                      <a:pt x="13" y="3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5" name="Freeform 53"/>
              <p:cNvSpPr>
                <a:spLocks/>
              </p:cNvSpPr>
              <p:nvPr/>
            </p:nvSpPr>
            <p:spPr bwMode="gray">
              <a:xfrm>
                <a:off x="5332" y="639"/>
                <a:ext cx="23" cy="10"/>
              </a:xfrm>
              <a:custGeom>
                <a:avLst/>
                <a:gdLst>
                  <a:gd name="T0" fmla="*/ 0 w 23"/>
                  <a:gd name="T1" fmla="*/ 3 h 10"/>
                  <a:gd name="T2" fmla="*/ 10 w 23"/>
                  <a:gd name="T3" fmla="*/ 0 h 10"/>
                  <a:gd name="T4" fmla="*/ 18 w 23"/>
                  <a:gd name="T5" fmla="*/ 0 h 10"/>
                  <a:gd name="T6" fmla="*/ 23 w 23"/>
                  <a:gd name="T7" fmla="*/ 6 h 10"/>
                  <a:gd name="T8" fmla="*/ 14 w 23"/>
                  <a:gd name="T9" fmla="*/ 10 h 10"/>
                  <a:gd name="T10" fmla="*/ 0 w 23"/>
                  <a:gd name="T1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0">
                    <a:moveTo>
                      <a:pt x="0" y="3"/>
                    </a:moveTo>
                    <a:lnTo>
                      <a:pt x="10" y="0"/>
                    </a:lnTo>
                    <a:lnTo>
                      <a:pt x="18" y="0"/>
                    </a:lnTo>
                    <a:lnTo>
                      <a:pt x="23" y="6"/>
                    </a:lnTo>
                    <a:lnTo>
                      <a:pt x="14" y="1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6" name="Freeform 54"/>
              <p:cNvSpPr>
                <a:spLocks/>
              </p:cNvSpPr>
              <p:nvPr/>
            </p:nvSpPr>
            <p:spPr bwMode="gray">
              <a:xfrm>
                <a:off x="5342" y="623"/>
                <a:ext cx="14" cy="4"/>
              </a:xfrm>
              <a:custGeom>
                <a:avLst/>
                <a:gdLst>
                  <a:gd name="T0" fmla="*/ 0 w 14"/>
                  <a:gd name="T1" fmla="*/ 0 h 4"/>
                  <a:gd name="T2" fmla="*/ 3 w 14"/>
                  <a:gd name="T3" fmla="*/ 3 h 4"/>
                  <a:gd name="T4" fmla="*/ 14 w 14"/>
                  <a:gd name="T5" fmla="*/ 4 h 4"/>
                  <a:gd name="T6" fmla="*/ 14 w 14"/>
                  <a:gd name="T7" fmla="*/ 2 h 4"/>
                  <a:gd name="T8" fmla="*/ 6 w 14"/>
                  <a:gd name="T9" fmla="*/ 0 h 4"/>
                  <a:gd name="T10" fmla="*/ 0 w 1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lnTo>
                      <a:pt x="3" y="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7" name="Freeform 55"/>
              <p:cNvSpPr>
                <a:spLocks/>
              </p:cNvSpPr>
              <p:nvPr/>
            </p:nvSpPr>
            <p:spPr bwMode="gray">
              <a:xfrm>
                <a:off x="5353" y="620"/>
                <a:ext cx="21" cy="4"/>
              </a:xfrm>
              <a:custGeom>
                <a:avLst/>
                <a:gdLst>
                  <a:gd name="T0" fmla="*/ 0 w 21"/>
                  <a:gd name="T1" fmla="*/ 1 h 4"/>
                  <a:gd name="T2" fmla="*/ 9 w 21"/>
                  <a:gd name="T3" fmla="*/ 3 h 4"/>
                  <a:gd name="T4" fmla="*/ 17 w 21"/>
                  <a:gd name="T5" fmla="*/ 4 h 4"/>
                  <a:gd name="T6" fmla="*/ 21 w 21"/>
                  <a:gd name="T7" fmla="*/ 2 h 4"/>
                  <a:gd name="T8" fmla="*/ 14 w 21"/>
                  <a:gd name="T9" fmla="*/ 0 h 4"/>
                  <a:gd name="T10" fmla="*/ 0 w 2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4">
                    <a:moveTo>
                      <a:pt x="0" y="1"/>
                    </a:moveTo>
                    <a:lnTo>
                      <a:pt x="9" y="3"/>
                    </a:lnTo>
                    <a:lnTo>
                      <a:pt x="17" y="4"/>
                    </a:lnTo>
                    <a:lnTo>
                      <a:pt x="21" y="2"/>
                    </a:lnTo>
                    <a:lnTo>
                      <a:pt x="1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8" name="Freeform 56"/>
              <p:cNvSpPr>
                <a:spLocks/>
              </p:cNvSpPr>
              <p:nvPr/>
            </p:nvSpPr>
            <p:spPr bwMode="gray">
              <a:xfrm>
                <a:off x="5348" y="562"/>
                <a:ext cx="13" cy="5"/>
              </a:xfrm>
              <a:custGeom>
                <a:avLst/>
                <a:gdLst>
                  <a:gd name="T0" fmla="*/ 0 w 13"/>
                  <a:gd name="T1" fmla="*/ 0 h 5"/>
                  <a:gd name="T2" fmla="*/ 11 w 13"/>
                  <a:gd name="T3" fmla="*/ 1 h 5"/>
                  <a:gd name="T4" fmla="*/ 13 w 13"/>
                  <a:gd name="T5" fmla="*/ 5 h 5"/>
                  <a:gd name="T6" fmla="*/ 6 w 13"/>
                  <a:gd name="T7" fmla="*/ 5 h 5"/>
                  <a:gd name="T8" fmla="*/ 0 w 1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lnTo>
                      <a:pt x="11" y="1"/>
                    </a:lnTo>
                    <a:lnTo>
                      <a:pt x="13" y="5"/>
                    </a:lnTo>
                    <a:lnTo>
                      <a:pt x="6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9" name="Freeform 57"/>
              <p:cNvSpPr>
                <a:spLocks/>
              </p:cNvSpPr>
              <p:nvPr/>
            </p:nvSpPr>
            <p:spPr bwMode="gray">
              <a:xfrm>
                <a:off x="5226" y="471"/>
                <a:ext cx="30" cy="4"/>
              </a:xfrm>
              <a:custGeom>
                <a:avLst/>
                <a:gdLst>
                  <a:gd name="T0" fmla="*/ 0 w 30"/>
                  <a:gd name="T1" fmla="*/ 0 h 4"/>
                  <a:gd name="T2" fmla="*/ 21 w 30"/>
                  <a:gd name="T3" fmla="*/ 0 h 4"/>
                  <a:gd name="T4" fmla="*/ 30 w 30"/>
                  <a:gd name="T5" fmla="*/ 3 h 4"/>
                  <a:gd name="T6" fmla="*/ 25 w 30"/>
                  <a:gd name="T7" fmla="*/ 4 h 4"/>
                  <a:gd name="T8" fmla="*/ 7 w 30"/>
                  <a:gd name="T9" fmla="*/ 3 h 4"/>
                  <a:gd name="T10" fmla="*/ 0 w 3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lnTo>
                      <a:pt x="21" y="0"/>
                    </a:lnTo>
                    <a:lnTo>
                      <a:pt x="30" y="3"/>
                    </a:lnTo>
                    <a:lnTo>
                      <a:pt x="25" y="4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0" name="Freeform 58"/>
              <p:cNvSpPr>
                <a:spLocks/>
              </p:cNvSpPr>
              <p:nvPr/>
            </p:nvSpPr>
            <p:spPr bwMode="gray">
              <a:xfrm>
                <a:off x="5355" y="696"/>
                <a:ext cx="15" cy="3"/>
              </a:xfrm>
              <a:custGeom>
                <a:avLst/>
                <a:gdLst>
                  <a:gd name="T0" fmla="*/ 6 w 15"/>
                  <a:gd name="T1" fmla="*/ 0 h 3"/>
                  <a:gd name="T2" fmla="*/ 15 w 15"/>
                  <a:gd name="T3" fmla="*/ 1 h 3"/>
                  <a:gd name="T4" fmla="*/ 10 w 15"/>
                  <a:gd name="T5" fmla="*/ 3 h 3"/>
                  <a:gd name="T6" fmla="*/ 0 w 15"/>
                  <a:gd name="T7" fmla="*/ 2 h 3"/>
                  <a:gd name="T8" fmla="*/ 6 w 1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">
                    <a:moveTo>
                      <a:pt x="6" y="0"/>
                    </a:moveTo>
                    <a:lnTo>
                      <a:pt x="15" y="1"/>
                    </a:lnTo>
                    <a:lnTo>
                      <a:pt x="10" y="3"/>
                    </a:lnTo>
                    <a:lnTo>
                      <a:pt x="0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1" name="Freeform 59"/>
              <p:cNvSpPr>
                <a:spLocks/>
              </p:cNvSpPr>
              <p:nvPr/>
            </p:nvSpPr>
            <p:spPr bwMode="gray">
              <a:xfrm>
                <a:off x="5373" y="695"/>
                <a:ext cx="14" cy="4"/>
              </a:xfrm>
              <a:custGeom>
                <a:avLst/>
                <a:gdLst>
                  <a:gd name="T0" fmla="*/ 0 w 14"/>
                  <a:gd name="T1" fmla="*/ 0 h 4"/>
                  <a:gd name="T2" fmla="*/ 7 w 14"/>
                  <a:gd name="T3" fmla="*/ 4 h 4"/>
                  <a:gd name="T4" fmla="*/ 14 w 14"/>
                  <a:gd name="T5" fmla="*/ 1 h 4"/>
                  <a:gd name="T6" fmla="*/ 0 w 1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lnTo>
                      <a:pt x="7" y="4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2" name="Freeform 60"/>
              <p:cNvSpPr>
                <a:spLocks/>
              </p:cNvSpPr>
              <p:nvPr/>
            </p:nvSpPr>
            <p:spPr bwMode="gray">
              <a:xfrm>
                <a:off x="5392" y="701"/>
                <a:ext cx="10" cy="3"/>
              </a:xfrm>
              <a:custGeom>
                <a:avLst/>
                <a:gdLst>
                  <a:gd name="T0" fmla="*/ 0 w 10"/>
                  <a:gd name="T1" fmla="*/ 0 h 3"/>
                  <a:gd name="T2" fmla="*/ 8 w 10"/>
                  <a:gd name="T3" fmla="*/ 0 h 3"/>
                  <a:gd name="T4" fmla="*/ 10 w 10"/>
                  <a:gd name="T5" fmla="*/ 2 h 3"/>
                  <a:gd name="T6" fmla="*/ 2 w 10"/>
                  <a:gd name="T7" fmla="*/ 3 h 3"/>
                  <a:gd name="T8" fmla="*/ 0 w 10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3" name="Freeform 61"/>
              <p:cNvSpPr>
                <a:spLocks/>
              </p:cNvSpPr>
              <p:nvPr/>
            </p:nvSpPr>
            <p:spPr bwMode="gray">
              <a:xfrm>
                <a:off x="5423" y="693"/>
                <a:ext cx="12" cy="4"/>
              </a:xfrm>
              <a:custGeom>
                <a:avLst/>
                <a:gdLst>
                  <a:gd name="T0" fmla="*/ 1 w 12"/>
                  <a:gd name="T1" fmla="*/ 1 h 4"/>
                  <a:gd name="T2" fmla="*/ 7 w 12"/>
                  <a:gd name="T3" fmla="*/ 0 h 4"/>
                  <a:gd name="T4" fmla="*/ 12 w 12"/>
                  <a:gd name="T5" fmla="*/ 3 h 4"/>
                  <a:gd name="T6" fmla="*/ 0 w 12"/>
                  <a:gd name="T7" fmla="*/ 4 h 4"/>
                  <a:gd name="T8" fmla="*/ 1 w 1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" y="1"/>
                    </a:moveTo>
                    <a:lnTo>
                      <a:pt x="7" y="0"/>
                    </a:lnTo>
                    <a:lnTo>
                      <a:pt x="12" y="3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4" name="Freeform 62"/>
              <p:cNvSpPr>
                <a:spLocks/>
              </p:cNvSpPr>
              <p:nvPr/>
            </p:nvSpPr>
            <p:spPr bwMode="gray">
              <a:xfrm>
                <a:off x="5278" y="744"/>
                <a:ext cx="21" cy="12"/>
              </a:xfrm>
              <a:custGeom>
                <a:avLst/>
                <a:gdLst>
                  <a:gd name="T0" fmla="*/ 0 w 21"/>
                  <a:gd name="T1" fmla="*/ 5 h 12"/>
                  <a:gd name="T2" fmla="*/ 11 w 21"/>
                  <a:gd name="T3" fmla="*/ 0 h 12"/>
                  <a:gd name="T4" fmla="*/ 19 w 21"/>
                  <a:gd name="T5" fmla="*/ 1 h 12"/>
                  <a:gd name="T6" fmla="*/ 21 w 21"/>
                  <a:gd name="T7" fmla="*/ 6 h 12"/>
                  <a:gd name="T8" fmla="*/ 14 w 21"/>
                  <a:gd name="T9" fmla="*/ 12 h 12"/>
                  <a:gd name="T10" fmla="*/ 3 w 21"/>
                  <a:gd name="T11" fmla="*/ 10 h 12"/>
                  <a:gd name="T12" fmla="*/ 0 w 21"/>
                  <a:gd name="T1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2">
                    <a:moveTo>
                      <a:pt x="0" y="5"/>
                    </a:moveTo>
                    <a:lnTo>
                      <a:pt x="11" y="0"/>
                    </a:lnTo>
                    <a:lnTo>
                      <a:pt x="19" y="1"/>
                    </a:lnTo>
                    <a:lnTo>
                      <a:pt x="21" y="6"/>
                    </a:lnTo>
                    <a:lnTo>
                      <a:pt x="14" y="12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5" name="Freeform 63"/>
              <p:cNvSpPr>
                <a:spLocks/>
              </p:cNvSpPr>
              <p:nvPr/>
            </p:nvSpPr>
            <p:spPr bwMode="gray">
              <a:xfrm>
                <a:off x="5234" y="762"/>
                <a:ext cx="26" cy="12"/>
              </a:xfrm>
              <a:custGeom>
                <a:avLst/>
                <a:gdLst>
                  <a:gd name="T0" fmla="*/ 18 w 26"/>
                  <a:gd name="T1" fmla="*/ 0 h 12"/>
                  <a:gd name="T2" fmla="*/ 26 w 26"/>
                  <a:gd name="T3" fmla="*/ 2 h 12"/>
                  <a:gd name="T4" fmla="*/ 26 w 26"/>
                  <a:gd name="T5" fmla="*/ 6 h 12"/>
                  <a:gd name="T6" fmla="*/ 14 w 26"/>
                  <a:gd name="T7" fmla="*/ 12 h 12"/>
                  <a:gd name="T8" fmla="*/ 0 w 26"/>
                  <a:gd name="T9" fmla="*/ 11 h 12"/>
                  <a:gd name="T10" fmla="*/ 1 w 26"/>
                  <a:gd name="T11" fmla="*/ 7 h 12"/>
                  <a:gd name="T12" fmla="*/ 18 w 2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2">
                    <a:moveTo>
                      <a:pt x="18" y="0"/>
                    </a:moveTo>
                    <a:lnTo>
                      <a:pt x="26" y="2"/>
                    </a:lnTo>
                    <a:lnTo>
                      <a:pt x="26" y="6"/>
                    </a:lnTo>
                    <a:lnTo>
                      <a:pt x="14" y="12"/>
                    </a:lnTo>
                    <a:lnTo>
                      <a:pt x="0" y="11"/>
                    </a:lnTo>
                    <a:lnTo>
                      <a:pt x="1" y="7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6" name="Freeform 64"/>
              <p:cNvSpPr>
                <a:spLocks/>
              </p:cNvSpPr>
              <p:nvPr/>
            </p:nvSpPr>
            <p:spPr bwMode="gray">
              <a:xfrm>
                <a:off x="5213" y="721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4 w 15"/>
                  <a:gd name="T3" fmla="*/ 0 h 8"/>
                  <a:gd name="T4" fmla="*/ 15 w 15"/>
                  <a:gd name="T5" fmla="*/ 1 h 8"/>
                  <a:gd name="T6" fmla="*/ 14 w 15"/>
                  <a:gd name="T7" fmla="*/ 3 h 8"/>
                  <a:gd name="T8" fmla="*/ 0 w 1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0" y="8"/>
                    </a:moveTo>
                    <a:lnTo>
                      <a:pt x="4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7" name="Freeform 65"/>
              <p:cNvSpPr>
                <a:spLocks/>
              </p:cNvSpPr>
              <p:nvPr/>
            </p:nvSpPr>
            <p:spPr bwMode="gray">
              <a:xfrm>
                <a:off x="5226" y="732"/>
                <a:ext cx="14" cy="5"/>
              </a:xfrm>
              <a:custGeom>
                <a:avLst/>
                <a:gdLst>
                  <a:gd name="T0" fmla="*/ 0 w 14"/>
                  <a:gd name="T1" fmla="*/ 0 h 5"/>
                  <a:gd name="T2" fmla="*/ 14 w 14"/>
                  <a:gd name="T3" fmla="*/ 2 h 5"/>
                  <a:gd name="T4" fmla="*/ 9 w 14"/>
                  <a:gd name="T5" fmla="*/ 5 h 5"/>
                  <a:gd name="T6" fmla="*/ 1 w 14"/>
                  <a:gd name="T7" fmla="*/ 4 h 5"/>
                  <a:gd name="T8" fmla="*/ 0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lnTo>
                      <a:pt x="14" y="2"/>
                    </a:lnTo>
                    <a:lnTo>
                      <a:pt x="9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8" name="Freeform 66"/>
              <p:cNvSpPr>
                <a:spLocks/>
              </p:cNvSpPr>
              <p:nvPr/>
            </p:nvSpPr>
            <p:spPr bwMode="gray">
              <a:xfrm>
                <a:off x="5184" y="739"/>
                <a:ext cx="15" cy="6"/>
              </a:xfrm>
              <a:custGeom>
                <a:avLst/>
                <a:gdLst>
                  <a:gd name="T0" fmla="*/ 4 w 15"/>
                  <a:gd name="T1" fmla="*/ 6 h 6"/>
                  <a:gd name="T2" fmla="*/ 14 w 15"/>
                  <a:gd name="T3" fmla="*/ 6 h 6"/>
                  <a:gd name="T4" fmla="*/ 15 w 15"/>
                  <a:gd name="T5" fmla="*/ 1 h 6"/>
                  <a:gd name="T6" fmla="*/ 5 w 15"/>
                  <a:gd name="T7" fmla="*/ 0 h 6"/>
                  <a:gd name="T8" fmla="*/ 0 w 15"/>
                  <a:gd name="T9" fmla="*/ 2 h 6"/>
                  <a:gd name="T10" fmla="*/ 4 w 1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4" y="6"/>
                    </a:moveTo>
                    <a:lnTo>
                      <a:pt x="14" y="6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9" name="Freeform 67"/>
              <p:cNvSpPr>
                <a:spLocks/>
              </p:cNvSpPr>
              <p:nvPr/>
            </p:nvSpPr>
            <p:spPr bwMode="gray">
              <a:xfrm>
                <a:off x="5095" y="724"/>
                <a:ext cx="31" cy="20"/>
              </a:xfrm>
              <a:custGeom>
                <a:avLst/>
                <a:gdLst>
                  <a:gd name="T0" fmla="*/ 9 w 31"/>
                  <a:gd name="T1" fmla="*/ 20 h 20"/>
                  <a:gd name="T2" fmla="*/ 18 w 31"/>
                  <a:gd name="T3" fmla="*/ 16 h 20"/>
                  <a:gd name="T4" fmla="*/ 31 w 31"/>
                  <a:gd name="T5" fmla="*/ 9 h 20"/>
                  <a:gd name="T6" fmla="*/ 17 w 31"/>
                  <a:gd name="T7" fmla="*/ 0 h 20"/>
                  <a:gd name="T8" fmla="*/ 0 w 31"/>
                  <a:gd name="T9" fmla="*/ 9 h 20"/>
                  <a:gd name="T10" fmla="*/ 0 w 31"/>
                  <a:gd name="T11" fmla="*/ 15 h 20"/>
                  <a:gd name="T12" fmla="*/ 9 w 31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0">
                    <a:moveTo>
                      <a:pt x="9" y="20"/>
                    </a:moveTo>
                    <a:lnTo>
                      <a:pt x="18" y="16"/>
                    </a:lnTo>
                    <a:lnTo>
                      <a:pt x="31" y="9"/>
                    </a:lnTo>
                    <a:lnTo>
                      <a:pt x="17" y="0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9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0" name="Freeform 68"/>
              <p:cNvSpPr>
                <a:spLocks/>
              </p:cNvSpPr>
              <p:nvPr/>
            </p:nvSpPr>
            <p:spPr bwMode="gray">
              <a:xfrm>
                <a:off x="5277" y="405"/>
                <a:ext cx="26" cy="8"/>
              </a:xfrm>
              <a:custGeom>
                <a:avLst/>
                <a:gdLst>
                  <a:gd name="T0" fmla="*/ 0 w 26"/>
                  <a:gd name="T1" fmla="*/ 5 h 8"/>
                  <a:gd name="T2" fmla="*/ 10 w 26"/>
                  <a:gd name="T3" fmla="*/ 0 h 8"/>
                  <a:gd name="T4" fmla="*/ 18 w 26"/>
                  <a:gd name="T5" fmla="*/ 0 h 8"/>
                  <a:gd name="T6" fmla="*/ 26 w 26"/>
                  <a:gd name="T7" fmla="*/ 3 h 8"/>
                  <a:gd name="T8" fmla="*/ 24 w 26"/>
                  <a:gd name="T9" fmla="*/ 6 h 8"/>
                  <a:gd name="T10" fmla="*/ 6 w 26"/>
                  <a:gd name="T11" fmla="*/ 8 h 8"/>
                  <a:gd name="T12" fmla="*/ 0 w 26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0" y="5"/>
                    </a:moveTo>
                    <a:lnTo>
                      <a:pt x="10" y="0"/>
                    </a:lnTo>
                    <a:lnTo>
                      <a:pt x="18" y="0"/>
                    </a:lnTo>
                    <a:lnTo>
                      <a:pt x="26" y="3"/>
                    </a:lnTo>
                    <a:lnTo>
                      <a:pt x="24" y="6"/>
                    </a:lnTo>
                    <a:lnTo>
                      <a:pt x="6" y="8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1" name="Freeform 69"/>
              <p:cNvSpPr>
                <a:spLocks/>
              </p:cNvSpPr>
              <p:nvPr/>
            </p:nvSpPr>
            <p:spPr bwMode="gray">
              <a:xfrm>
                <a:off x="4934" y="378"/>
                <a:ext cx="52" cy="32"/>
              </a:xfrm>
              <a:custGeom>
                <a:avLst/>
                <a:gdLst>
                  <a:gd name="T0" fmla="*/ 32 w 52"/>
                  <a:gd name="T1" fmla="*/ 0 h 32"/>
                  <a:gd name="T2" fmla="*/ 30 w 52"/>
                  <a:gd name="T3" fmla="*/ 5 h 32"/>
                  <a:gd name="T4" fmla="*/ 16 w 52"/>
                  <a:gd name="T5" fmla="*/ 6 h 32"/>
                  <a:gd name="T6" fmla="*/ 7 w 52"/>
                  <a:gd name="T7" fmla="*/ 11 h 32"/>
                  <a:gd name="T8" fmla="*/ 9 w 52"/>
                  <a:gd name="T9" fmla="*/ 15 h 32"/>
                  <a:gd name="T10" fmla="*/ 0 w 52"/>
                  <a:gd name="T11" fmla="*/ 22 h 32"/>
                  <a:gd name="T12" fmla="*/ 9 w 52"/>
                  <a:gd name="T13" fmla="*/ 27 h 32"/>
                  <a:gd name="T14" fmla="*/ 13 w 52"/>
                  <a:gd name="T15" fmla="*/ 32 h 32"/>
                  <a:gd name="T16" fmla="*/ 21 w 52"/>
                  <a:gd name="T17" fmla="*/ 32 h 32"/>
                  <a:gd name="T18" fmla="*/ 29 w 52"/>
                  <a:gd name="T19" fmla="*/ 27 h 32"/>
                  <a:gd name="T20" fmla="*/ 30 w 52"/>
                  <a:gd name="T21" fmla="*/ 21 h 32"/>
                  <a:gd name="T22" fmla="*/ 52 w 52"/>
                  <a:gd name="T23" fmla="*/ 21 h 32"/>
                  <a:gd name="T24" fmla="*/ 52 w 52"/>
                  <a:gd name="T25" fmla="*/ 16 h 32"/>
                  <a:gd name="T26" fmla="*/ 42 w 52"/>
                  <a:gd name="T27" fmla="*/ 8 h 32"/>
                  <a:gd name="T28" fmla="*/ 48 w 52"/>
                  <a:gd name="T29" fmla="*/ 3 h 32"/>
                  <a:gd name="T30" fmla="*/ 44 w 52"/>
                  <a:gd name="T31" fmla="*/ 0 h 32"/>
                  <a:gd name="T32" fmla="*/ 32 w 52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32">
                    <a:moveTo>
                      <a:pt x="32" y="0"/>
                    </a:moveTo>
                    <a:lnTo>
                      <a:pt x="30" y="5"/>
                    </a:lnTo>
                    <a:lnTo>
                      <a:pt x="16" y="6"/>
                    </a:lnTo>
                    <a:lnTo>
                      <a:pt x="7" y="11"/>
                    </a:lnTo>
                    <a:lnTo>
                      <a:pt x="9" y="15"/>
                    </a:lnTo>
                    <a:lnTo>
                      <a:pt x="0" y="22"/>
                    </a:lnTo>
                    <a:lnTo>
                      <a:pt x="9" y="27"/>
                    </a:lnTo>
                    <a:lnTo>
                      <a:pt x="13" y="32"/>
                    </a:lnTo>
                    <a:lnTo>
                      <a:pt x="21" y="32"/>
                    </a:lnTo>
                    <a:lnTo>
                      <a:pt x="29" y="27"/>
                    </a:lnTo>
                    <a:lnTo>
                      <a:pt x="30" y="21"/>
                    </a:lnTo>
                    <a:lnTo>
                      <a:pt x="52" y="21"/>
                    </a:lnTo>
                    <a:lnTo>
                      <a:pt x="52" y="16"/>
                    </a:lnTo>
                    <a:lnTo>
                      <a:pt x="42" y="8"/>
                    </a:lnTo>
                    <a:lnTo>
                      <a:pt x="48" y="3"/>
                    </a:lnTo>
                    <a:lnTo>
                      <a:pt x="44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2" name="Freeform 70"/>
              <p:cNvSpPr>
                <a:spLocks/>
              </p:cNvSpPr>
              <p:nvPr/>
            </p:nvSpPr>
            <p:spPr bwMode="gray">
              <a:xfrm>
                <a:off x="4867" y="407"/>
                <a:ext cx="56" cy="23"/>
              </a:xfrm>
              <a:custGeom>
                <a:avLst/>
                <a:gdLst>
                  <a:gd name="T0" fmla="*/ 55 w 56"/>
                  <a:gd name="T1" fmla="*/ 0 h 23"/>
                  <a:gd name="T2" fmla="*/ 56 w 56"/>
                  <a:gd name="T3" fmla="*/ 6 h 23"/>
                  <a:gd name="T4" fmla="*/ 39 w 56"/>
                  <a:gd name="T5" fmla="*/ 6 h 23"/>
                  <a:gd name="T6" fmla="*/ 37 w 56"/>
                  <a:gd name="T7" fmla="*/ 11 h 23"/>
                  <a:gd name="T8" fmla="*/ 45 w 56"/>
                  <a:gd name="T9" fmla="*/ 18 h 23"/>
                  <a:gd name="T10" fmla="*/ 42 w 56"/>
                  <a:gd name="T11" fmla="*/ 23 h 23"/>
                  <a:gd name="T12" fmla="*/ 9 w 56"/>
                  <a:gd name="T13" fmla="*/ 21 h 23"/>
                  <a:gd name="T14" fmla="*/ 0 w 56"/>
                  <a:gd name="T15" fmla="*/ 18 h 23"/>
                  <a:gd name="T16" fmla="*/ 0 w 56"/>
                  <a:gd name="T17" fmla="*/ 12 h 23"/>
                  <a:gd name="T18" fmla="*/ 6 w 56"/>
                  <a:gd name="T19" fmla="*/ 8 h 23"/>
                  <a:gd name="T20" fmla="*/ 6 w 56"/>
                  <a:gd name="T21" fmla="*/ 2 h 23"/>
                  <a:gd name="T22" fmla="*/ 39 w 56"/>
                  <a:gd name="T23" fmla="*/ 2 h 23"/>
                  <a:gd name="T24" fmla="*/ 45 w 56"/>
                  <a:gd name="T25" fmla="*/ 0 h 23"/>
                  <a:gd name="T26" fmla="*/ 55 w 56"/>
                  <a:gd name="T2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23">
                    <a:moveTo>
                      <a:pt x="55" y="0"/>
                    </a:moveTo>
                    <a:lnTo>
                      <a:pt x="56" y="6"/>
                    </a:lnTo>
                    <a:lnTo>
                      <a:pt x="39" y="6"/>
                    </a:lnTo>
                    <a:lnTo>
                      <a:pt x="37" y="11"/>
                    </a:lnTo>
                    <a:lnTo>
                      <a:pt x="45" y="18"/>
                    </a:lnTo>
                    <a:lnTo>
                      <a:pt x="42" y="23"/>
                    </a:lnTo>
                    <a:lnTo>
                      <a:pt x="9" y="21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39" y="2"/>
                    </a:lnTo>
                    <a:lnTo>
                      <a:pt x="4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3" name="Freeform 71"/>
              <p:cNvSpPr>
                <a:spLocks/>
              </p:cNvSpPr>
              <p:nvPr/>
            </p:nvSpPr>
            <p:spPr bwMode="gray">
              <a:xfrm>
                <a:off x="4887" y="396"/>
                <a:ext cx="25" cy="8"/>
              </a:xfrm>
              <a:custGeom>
                <a:avLst/>
                <a:gdLst>
                  <a:gd name="T0" fmla="*/ 20 w 25"/>
                  <a:gd name="T1" fmla="*/ 0 h 8"/>
                  <a:gd name="T2" fmla="*/ 25 w 25"/>
                  <a:gd name="T3" fmla="*/ 3 h 8"/>
                  <a:gd name="T4" fmla="*/ 16 w 25"/>
                  <a:gd name="T5" fmla="*/ 8 h 8"/>
                  <a:gd name="T6" fmla="*/ 0 w 25"/>
                  <a:gd name="T7" fmla="*/ 6 h 8"/>
                  <a:gd name="T8" fmla="*/ 1 w 25"/>
                  <a:gd name="T9" fmla="*/ 1 h 8"/>
                  <a:gd name="T10" fmla="*/ 20 w 2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20" y="0"/>
                    </a:moveTo>
                    <a:lnTo>
                      <a:pt x="25" y="3"/>
                    </a:lnTo>
                    <a:lnTo>
                      <a:pt x="16" y="8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4" name="Freeform 72"/>
              <p:cNvSpPr>
                <a:spLocks/>
              </p:cNvSpPr>
              <p:nvPr/>
            </p:nvSpPr>
            <p:spPr bwMode="gray">
              <a:xfrm>
                <a:off x="4930" y="354"/>
                <a:ext cx="21" cy="7"/>
              </a:xfrm>
              <a:custGeom>
                <a:avLst/>
                <a:gdLst>
                  <a:gd name="T0" fmla="*/ 0 w 21"/>
                  <a:gd name="T1" fmla="*/ 2 h 7"/>
                  <a:gd name="T2" fmla="*/ 12 w 21"/>
                  <a:gd name="T3" fmla="*/ 7 h 7"/>
                  <a:gd name="T4" fmla="*/ 21 w 21"/>
                  <a:gd name="T5" fmla="*/ 6 h 7"/>
                  <a:gd name="T6" fmla="*/ 20 w 21"/>
                  <a:gd name="T7" fmla="*/ 0 h 7"/>
                  <a:gd name="T8" fmla="*/ 0 w 2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7">
                    <a:moveTo>
                      <a:pt x="0" y="2"/>
                    </a:moveTo>
                    <a:lnTo>
                      <a:pt x="12" y="7"/>
                    </a:lnTo>
                    <a:lnTo>
                      <a:pt x="21" y="6"/>
                    </a:lnTo>
                    <a:lnTo>
                      <a:pt x="2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5" name="Freeform 73"/>
              <p:cNvSpPr>
                <a:spLocks/>
              </p:cNvSpPr>
              <p:nvPr/>
            </p:nvSpPr>
            <p:spPr bwMode="gray">
              <a:xfrm>
                <a:off x="4828" y="350"/>
                <a:ext cx="27" cy="9"/>
              </a:xfrm>
              <a:custGeom>
                <a:avLst/>
                <a:gdLst>
                  <a:gd name="T0" fmla="*/ 25 w 27"/>
                  <a:gd name="T1" fmla="*/ 0 h 9"/>
                  <a:gd name="T2" fmla="*/ 27 w 27"/>
                  <a:gd name="T3" fmla="*/ 6 h 9"/>
                  <a:gd name="T4" fmla="*/ 16 w 27"/>
                  <a:gd name="T5" fmla="*/ 9 h 9"/>
                  <a:gd name="T6" fmla="*/ 0 w 27"/>
                  <a:gd name="T7" fmla="*/ 7 h 9"/>
                  <a:gd name="T8" fmla="*/ 5 w 27"/>
                  <a:gd name="T9" fmla="*/ 1 h 9"/>
                  <a:gd name="T10" fmla="*/ 14 w 27"/>
                  <a:gd name="T11" fmla="*/ 0 h 9"/>
                  <a:gd name="T12" fmla="*/ 25 w 2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">
                    <a:moveTo>
                      <a:pt x="25" y="0"/>
                    </a:moveTo>
                    <a:lnTo>
                      <a:pt x="27" y="6"/>
                    </a:lnTo>
                    <a:lnTo>
                      <a:pt x="16" y="9"/>
                    </a:lnTo>
                    <a:lnTo>
                      <a:pt x="0" y="7"/>
                    </a:lnTo>
                    <a:lnTo>
                      <a:pt x="5" y="1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6" name="Freeform 74"/>
              <p:cNvSpPr>
                <a:spLocks/>
              </p:cNvSpPr>
              <p:nvPr/>
            </p:nvSpPr>
            <p:spPr bwMode="gray">
              <a:xfrm>
                <a:off x="4807" y="369"/>
                <a:ext cx="32" cy="8"/>
              </a:xfrm>
              <a:custGeom>
                <a:avLst/>
                <a:gdLst>
                  <a:gd name="T0" fmla="*/ 16 w 32"/>
                  <a:gd name="T1" fmla="*/ 0 h 8"/>
                  <a:gd name="T2" fmla="*/ 32 w 32"/>
                  <a:gd name="T3" fmla="*/ 3 h 8"/>
                  <a:gd name="T4" fmla="*/ 18 w 32"/>
                  <a:gd name="T5" fmla="*/ 8 h 8"/>
                  <a:gd name="T6" fmla="*/ 0 w 32"/>
                  <a:gd name="T7" fmla="*/ 6 h 8"/>
                  <a:gd name="T8" fmla="*/ 1 w 32"/>
                  <a:gd name="T9" fmla="*/ 3 h 8"/>
                  <a:gd name="T10" fmla="*/ 16 w 3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8">
                    <a:moveTo>
                      <a:pt x="16" y="0"/>
                    </a:moveTo>
                    <a:lnTo>
                      <a:pt x="32" y="3"/>
                    </a:lnTo>
                    <a:lnTo>
                      <a:pt x="18" y="8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7" name="Freeform 75"/>
              <p:cNvSpPr>
                <a:spLocks/>
              </p:cNvSpPr>
              <p:nvPr/>
            </p:nvSpPr>
            <p:spPr bwMode="gray">
              <a:xfrm>
                <a:off x="4780" y="378"/>
                <a:ext cx="45" cy="9"/>
              </a:xfrm>
              <a:custGeom>
                <a:avLst/>
                <a:gdLst>
                  <a:gd name="T0" fmla="*/ 21 w 45"/>
                  <a:gd name="T1" fmla="*/ 0 h 9"/>
                  <a:gd name="T2" fmla="*/ 31 w 45"/>
                  <a:gd name="T3" fmla="*/ 0 h 9"/>
                  <a:gd name="T4" fmla="*/ 45 w 45"/>
                  <a:gd name="T5" fmla="*/ 2 h 9"/>
                  <a:gd name="T6" fmla="*/ 45 w 45"/>
                  <a:gd name="T7" fmla="*/ 5 h 9"/>
                  <a:gd name="T8" fmla="*/ 25 w 45"/>
                  <a:gd name="T9" fmla="*/ 9 h 9"/>
                  <a:gd name="T10" fmla="*/ 4 w 45"/>
                  <a:gd name="T11" fmla="*/ 9 h 9"/>
                  <a:gd name="T12" fmla="*/ 0 w 45"/>
                  <a:gd name="T13" fmla="*/ 5 h 9"/>
                  <a:gd name="T14" fmla="*/ 8 w 45"/>
                  <a:gd name="T15" fmla="*/ 4 h 9"/>
                  <a:gd name="T16" fmla="*/ 13 w 45"/>
                  <a:gd name="T17" fmla="*/ 5 h 9"/>
                  <a:gd name="T18" fmla="*/ 21 w 45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9">
                    <a:moveTo>
                      <a:pt x="21" y="0"/>
                    </a:moveTo>
                    <a:lnTo>
                      <a:pt x="31" y="0"/>
                    </a:lnTo>
                    <a:lnTo>
                      <a:pt x="45" y="2"/>
                    </a:lnTo>
                    <a:lnTo>
                      <a:pt x="45" y="5"/>
                    </a:lnTo>
                    <a:lnTo>
                      <a:pt x="25" y="9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8" name="Freeform 76"/>
              <p:cNvSpPr>
                <a:spLocks/>
              </p:cNvSpPr>
              <p:nvPr/>
            </p:nvSpPr>
            <p:spPr bwMode="gray">
              <a:xfrm>
                <a:off x="4843" y="373"/>
                <a:ext cx="16" cy="5"/>
              </a:xfrm>
              <a:custGeom>
                <a:avLst/>
                <a:gdLst>
                  <a:gd name="T0" fmla="*/ 0 w 16"/>
                  <a:gd name="T1" fmla="*/ 5 h 5"/>
                  <a:gd name="T2" fmla="*/ 1 w 16"/>
                  <a:gd name="T3" fmla="*/ 3 h 5"/>
                  <a:gd name="T4" fmla="*/ 10 w 16"/>
                  <a:gd name="T5" fmla="*/ 0 h 5"/>
                  <a:gd name="T6" fmla="*/ 16 w 16"/>
                  <a:gd name="T7" fmla="*/ 3 h 5"/>
                  <a:gd name="T8" fmla="*/ 11 w 16"/>
                  <a:gd name="T9" fmla="*/ 5 h 5"/>
                  <a:gd name="T10" fmla="*/ 0 w 1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">
                    <a:moveTo>
                      <a:pt x="0" y="5"/>
                    </a:moveTo>
                    <a:lnTo>
                      <a:pt x="1" y="3"/>
                    </a:lnTo>
                    <a:lnTo>
                      <a:pt x="10" y="0"/>
                    </a:lnTo>
                    <a:lnTo>
                      <a:pt x="16" y="3"/>
                    </a:lnTo>
                    <a:lnTo>
                      <a:pt x="11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9" name="Freeform 77"/>
              <p:cNvSpPr>
                <a:spLocks/>
              </p:cNvSpPr>
              <p:nvPr/>
            </p:nvSpPr>
            <p:spPr bwMode="gray">
              <a:xfrm>
                <a:off x="4887" y="380"/>
                <a:ext cx="15" cy="4"/>
              </a:xfrm>
              <a:custGeom>
                <a:avLst/>
                <a:gdLst>
                  <a:gd name="T0" fmla="*/ 0 w 15"/>
                  <a:gd name="T1" fmla="*/ 1 h 4"/>
                  <a:gd name="T2" fmla="*/ 14 w 15"/>
                  <a:gd name="T3" fmla="*/ 0 h 4"/>
                  <a:gd name="T4" fmla="*/ 15 w 15"/>
                  <a:gd name="T5" fmla="*/ 2 h 4"/>
                  <a:gd name="T6" fmla="*/ 6 w 15"/>
                  <a:gd name="T7" fmla="*/ 4 h 4"/>
                  <a:gd name="T8" fmla="*/ 0 w 1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0" y="1"/>
                    </a:moveTo>
                    <a:lnTo>
                      <a:pt x="14" y="0"/>
                    </a:lnTo>
                    <a:lnTo>
                      <a:pt x="15" y="2"/>
                    </a:lnTo>
                    <a:lnTo>
                      <a:pt x="6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0" name="Freeform 78"/>
              <p:cNvSpPr>
                <a:spLocks/>
              </p:cNvSpPr>
              <p:nvPr/>
            </p:nvSpPr>
            <p:spPr bwMode="gray">
              <a:xfrm>
                <a:off x="4793" y="396"/>
                <a:ext cx="39" cy="11"/>
              </a:xfrm>
              <a:custGeom>
                <a:avLst/>
                <a:gdLst>
                  <a:gd name="T0" fmla="*/ 0 w 39"/>
                  <a:gd name="T1" fmla="*/ 0 h 11"/>
                  <a:gd name="T2" fmla="*/ 20 w 39"/>
                  <a:gd name="T3" fmla="*/ 0 h 11"/>
                  <a:gd name="T4" fmla="*/ 27 w 39"/>
                  <a:gd name="T5" fmla="*/ 1 h 11"/>
                  <a:gd name="T6" fmla="*/ 39 w 39"/>
                  <a:gd name="T7" fmla="*/ 8 h 11"/>
                  <a:gd name="T8" fmla="*/ 37 w 39"/>
                  <a:gd name="T9" fmla="*/ 11 h 11"/>
                  <a:gd name="T10" fmla="*/ 28 w 39"/>
                  <a:gd name="T11" fmla="*/ 9 h 11"/>
                  <a:gd name="T12" fmla="*/ 13 w 39"/>
                  <a:gd name="T13" fmla="*/ 3 h 11"/>
                  <a:gd name="T14" fmla="*/ 0 w 39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1">
                    <a:moveTo>
                      <a:pt x="0" y="0"/>
                    </a:moveTo>
                    <a:lnTo>
                      <a:pt x="20" y="0"/>
                    </a:lnTo>
                    <a:lnTo>
                      <a:pt x="27" y="1"/>
                    </a:lnTo>
                    <a:lnTo>
                      <a:pt x="39" y="8"/>
                    </a:lnTo>
                    <a:lnTo>
                      <a:pt x="37" y="11"/>
                    </a:lnTo>
                    <a:lnTo>
                      <a:pt x="28" y="9"/>
                    </a:lnTo>
                    <a:lnTo>
                      <a:pt x="1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1" name="Freeform 79"/>
              <p:cNvSpPr>
                <a:spLocks/>
              </p:cNvSpPr>
              <p:nvPr/>
            </p:nvSpPr>
            <p:spPr bwMode="gray">
              <a:xfrm>
                <a:off x="4760" y="395"/>
                <a:ext cx="68" cy="21"/>
              </a:xfrm>
              <a:custGeom>
                <a:avLst/>
                <a:gdLst>
                  <a:gd name="T0" fmla="*/ 6 w 68"/>
                  <a:gd name="T1" fmla="*/ 0 h 21"/>
                  <a:gd name="T2" fmla="*/ 21 w 68"/>
                  <a:gd name="T3" fmla="*/ 2 h 21"/>
                  <a:gd name="T4" fmla="*/ 30 w 68"/>
                  <a:gd name="T5" fmla="*/ 4 h 21"/>
                  <a:gd name="T6" fmla="*/ 38 w 68"/>
                  <a:gd name="T7" fmla="*/ 8 h 21"/>
                  <a:gd name="T8" fmla="*/ 55 w 68"/>
                  <a:gd name="T9" fmla="*/ 11 h 21"/>
                  <a:gd name="T10" fmla="*/ 68 w 68"/>
                  <a:gd name="T11" fmla="*/ 15 h 21"/>
                  <a:gd name="T12" fmla="*/ 65 w 68"/>
                  <a:gd name="T13" fmla="*/ 18 h 21"/>
                  <a:gd name="T14" fmla="*/ 54 w 68"/>
                  <a:gd name="T15" fmla="*/ 21 h 21"/>
                  <a:gd name="T16" fmla="*/ 45 w 68"/>
                  <a:gd name="T17" fmla="*/ 15 h 21"/>
                  <a:gd name="T18" fmla="*/ 31 w 68"/>
                  <a:gd name="T19" fmla="*/ 15 h 21"/>
                  <a:gd name="T20" fmla="*/ 20 w 68"/>
                  <a:gd name="T21" fmla="*/ 10 h 21"/>
                  <a:gd name="T22" fmla="*/ 17 w 68"/>
                  <a:gd name="T23" fmla="*/ 9 h 21"/>
                  <a:gd name="T24" fmla="*/ 2 w 68"/>
                  <a:gd name="T25" fmla="*/ 4 h 21"/>
                  <a:gd name="T26" fmla="*/ 0 w 68"/>
                  <a:gd name="T27" fmla="*/ 0 h 21"/>
                  <a:gd name="T28" fmla="*/ 6 w 68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21">
                    <a:moveTo>
                      <a:pt x="6" y="0"/>
                    </a:moveTo>
                    <a:lnTo>
                      <a:pt x="21" y="2"/>
                    </a:lnTo>
                    <a:lnTo>
                      <a:pt x="30" y="4"/>
                    </a:lnTo>
                    <a:lnTo>
                      <a:pt x="38" y="8"/>
                    </a:lnTo>
                    <a:lnTo>
                      <a:pt x="55" y="11"/>
                    </a:lnTo>
                    <a:lnTo>
                      <a:pt x="68" y="15"/>
                    </a:lnTo>
                    <a:lnTo>
                      <a:pt x="65" y="18"/>
                    </a:lnTo>
                    <a:lnTo>
                      <a:pt x="54" y="21"/>
                    </a:lnTo>
                    <a:lnTo>
                      <a:pt x="45" y="15"/>
                    </a:lnTo>
                    <a:lnTo>
                      <a:pt x="31" y="15"/>
                    </a:lnTo>
                    <a:lnTo>
                      <a:pt x="20" y="10"/>
                    </a:lnTo>
                    <a:lnTo>
                      <a:pt x="17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2" name="Freeform 80"/>
              <p:cNvSpPr>
                <a:spLocks/>
              </p:cNvSpPr>
              <p:nvPr/>
            </p:nvSpPr>
            <p:spPr bwMode="gray">
              <a:xfrm>
                <a:off x="4746" y="381"/>
                <a:ext cx="13" cy="5"/>
              </a:xfrm>
              <a:custGeom>
                <a:avLst/>
                <a:gdLst>
                  <a:gd name="T0" fmla="*/ 0 w 13"/>
                  <a:gd name="T1" fmla="*/ 0 h 5"/>
                  <a:gd name="T2" fmla="*/ 10 w 13"/>
                  <a:gd name="T3" fmla="*/ 0 h 5"/>
                  <a:gd name="T4" fmla="*/ 13 w 13"/>
                  <a:gd name="T5" fmla="*/ 2 h 5"/>
                  <a:gd name="T6" fmla="*/ 3 w 13"/>
                  <a:gd name="T7" fmla="*/ 5 h 5"/>
                  <a:gd name="T8" fmla="*/ 0 w 1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3" name="Freeform 81"/>
              <p:cNvSpPr>
                <a:spLocks/>
              </p:cNvSpPr>
              <p:nvPr/>
            </p:nvSpPr>
            <p:spPr bwMode="gray">
              <a:xfrm>
                <a:off x="4812" y="387"/>
                <a:ext cx="20" cy="5"/>
              </a:xfrm>
              <a:custGeom>
                <a:avLst/>
                <a:gdLst>
                  <a:gd name="T0" fmla="*/ 0 w 20"/>
                  <a:gd name="T1" fmla="*/ 2 h 5"/>
                  <a:gd name="T2" fmla="*/ 8 w 20"/>
                  <a:gd name="T3" fmla="*/ 0 h 5"/>
                  <a:gd name="T4" fmla="*/ 20 w 20"/>
                  <a:gd name="T5" fmla="*/ 0 h 5"/>
                  <a:gd name="T6" fmla="*/ 20 w 20"/>
                  <a:gd name="T7" fmla="*/ 3 h 5"/>
                  <a:gd name="T8" fmla="*/ 8 w 20"/>
                  <a:gd name="T9" fmla="*/ 5 h 5"/>
                  <a:gd name="T10" fmla="*/ 0 w 20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5">
                    <a:moveTo>
                      <a:pt x="0" y="2"/>
                    </a:moveTo>
                    <a:lnTo>
                      <a:pt x="8" y="0"/>
                    </a:lnTo>
                    <a:lnTo>
                      <a:pt x="20" y="0"/>
                    </a:lnTo>
                    <a:lnTo>
                      <a:pt x="20" y="3"/>
                    </a:lnTo>
                    <a:lnTo>
                      <a:pt x="8" y="5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4" name="Freeform 82"/>
              <p:cNvSpPr>
                <a:spLocks/>
              </p:cNvSpPr>
              <p:nvPr/>
            </p:nvSpPr>
            <p:spPr bwMode="gray">
              <a:xfrm>
                <a:off x="4831" y="396"/>
                <a:ext cx="15" cy="6"/>
              </a:xfrm>
              <a:custGeom>
                <a:avLst/>
                <a:gdLst>
                  <a:gd name="T0" fmla="*/ 0 w 15"/>
                  <a:gd name="T1" fmla="*/ 3 h 6"/>
                  <a:gd name="T2" fmla="*/ 2 w 15"/>
                  <a:gd name="T3" fmla="*/ 0 h 6"/>
                  <a:gd name="T4" fmla="*/ 10 w 15"/>
                  <a:gd name="T5" fmla="*/ 1 h 6"/>
                  <a:gd name="T6" fmla="*/ 15 w 15"/>
                  <a:gd name="T7" fmla="*/ 5 h 6"/>
                  <a:gd name="T8" fmla="*/ 5 w 15"/>
                  <a:gd name="T9" fmla="*/ 6 h 6"/>
                  <a:gd name="T10" fmla="*/ 0 w 1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0" y="3"/>
                    </a:moveTo>
                    <a:lnTo>
                      <a:pt x="2" y="0"/>
                    </a:lnTo>
                    <a:lnTo>
                      <a:pt x="10" y="1"/>
                    </a:lnTo>
                    <a:lnTo>
                      <a:pt x="15" y="5"/>
                    </a:lnTo>
                    <a:lnTo>
                      <a:pt x="5" y="6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5" name="Freeform 83"/>
              <p:cNvSpPr>
                <a:spLocks/>
              </p:cNvSpPr>
              <p:nvPr/>
            </p:nvSpPr>
            <p:spPr bwMode="gray">
              <a:xfrm>
                <a:off x="4838" y="405"/>
                <a:ext cx="14" cy="6"/>
              </a:xfrm>
              <a:custGeom>
                <a:avLst/>
                <a:gdLst>
                  <a:gd name="T0" fmla="*/ 0 w 14"/>
                  <a:gd name="T1" fmla="*/ 3 h 6"/>
                  <a:gd name="T2" fmla="*/ 8 w 14"/>
                  <a:gd name="T3" fmla="*/ 0 h 6"/>
                  <a:gd name="T4" fmla="*/ 14 w 14"/>
                  <a:gd name="T5" fmla="*/ 3 h 6"/>
                  <a:gd name="T6" fmla="*/ 8 w 14"/>
                  <a:gd name="T7" fmla="*/ 6 h 6"/>
                  <a:gd name="T8" fmla="*/ 0 w 1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0" y="3"/>
                    </a:moveTo>
                    <a:lnTo>
                      <a:pt x="8" y="0"/>
                    </a:lnTo>
                    <a:lnTo>
                      <a:pt x="14" y="3"/>
                    </a:lnTo>
                    <a:lnTo>
                      <a:pt x="8" y="6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6" name="Freeform 84"/>
              <p:cNvSpPr>
                <a:spLocks/>
              </p:cNvSpPr>
              <p:nvPr/>
            </p:nvSpPr>
            <p:spPr bwMode="gray">
              <a:xfrm>
                <a:off x="4819" y="419"/>
                <a:ext cx="20" cy="4"/>
              </a:xfrm>
              <a:custGeom>
                <a:avLst/>
                <a:gdLst>
                  <a:gd name="T0" fmla="*/ 0 w 20"/>
                  <a:gd name="T1" fmla="*/ 2 h 4"/>
                  <a:gd name="T2" fmla="*/ 4 w 20"/>
                  <a:gd name="T3" fmla="*/ 0 h 4"/>
                  <a:gd name="T4" fmla="*/ 20 w 20"/>
                  <a:gd name="T5" fmla="*/ 1 h 4"/>
                  <a:gd name="T6" fmla="*/ 10 w 20"/>
                  <a:gd name="T7" fmla="*/ 4 h 4"/>
                  <a:gd name="T8" fmla="*/ 0 w 20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lnTo>
                      <a:pt x="4" y="0"/>
                    </a:lnTo>
                    <a:lnTo>
                      <a:pt x="20" y="1"/>
                    </a:lnTo>
                    <a:lnTo>
                      <a:pt x="1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7" name="Freeform 85"/>
              <p:cNvSpPr>
                <a:spLocks/>
              </p:cNvSpPr>
              <p:nvPr/>
            </p:nvSpPr>
            <p:spPr bwMode="gray">
              <a:xfrm>
                <a:off x="4751" y="405"/>
                <a:ext cx="25" cy="8"/>
              </a:xfrm>
              <a:custGeom>
                <a:avLst/>
                <a:gdLst>
                  <a:gd name="T0" fmla="*/ 21 w 25"/>
                  <a:gd name="T1" fmla="*/ 1 h 8"/>
                  <a:gd name="T2" fmla="*/ 25 w 25"/>
                  <a:gd name="T3" fmla="*/ 4 h 8"/>
                  <a:gd name="T4" fmla="*/ 23 w 25"/>
                  <a:gd name="T5" fmla="*/ 6 h 8"/>
                  <a:gd name="T6" fmla="*/ 11 w 25"/>
                  <a:gd name="T7" fmla="*/ 8 h 8"/>
                  <a:gd name="T8" fmla="*/ 1 w 25"/>
                  <a:gd name="T9" fmla="*/ 4 h 8"/>
                  <a:gd name="T10" fmla="*/ 0 w 25"/>
                  <a:gd name="T11" fmla="*/ 0 h 8"/>
                  <a:gd name="T12" fmla="*/ 11 w 25"/>
                  <a:gd name="T13" fmla="*/ 0 h 8"/>
                  <a:gd name="T14" fmla="*/ 21 w 25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8">
                    <a:moveTo>
                      <a:pt x="21" y="1"/>
                    </a:moveTo>
                    <a:lnTo>
                      <a:pt x="25" y="4"/>
                    </a:lnTo>
                    <a:lnTo>
                      <a:pt x="23" y="6"/>
                    </a:lnTo>
                    <a:lnTo>
                      <a:pt x="11" y="8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8" name="Freeform 86"/>
              <p:cNvSpPr>
                <a:spLocks/>
              </p:cNvSpPr>
              <p:nvPr/>
            </p:nvSpPr>
            <p:spPr bwMode="gray">
              <a:xfrm>
                <a:off x="4778" y="413"/>
                <a:ext cx="27" cy="6"/>
              </a:xfrm>
              <a:custGeom>
                <a:avLst/>
                <a:gdLst>
                  <a:gd name="T0" fmla="*/ 0 w 27"/>
                  <a:gd name="T1" fmla="*/ 5 h 6"/>
                  <a:gd name="T2" fmla="*/ 11 w 27"/>
                  <a:gd name="T3" fmla="*/ 0 h 6"/>
                  <a:gd name="T4" fmla="*/ 23 w 27"/>
                  <a:gd name="T5" fmla="*/ 1 h 6"/>
                  <a:gd name="T6" fmla="*/ 27 w 27"/>
                  <a:gd name="T7" fmla="*/ 4 h 6"/>
                  <a:gd name="T8" fmla="*/ 16 w 27"/>
                  <a:gd name="T9" fmla="*/ 6 h 6"/>
                  <a:gd name="T10" fmla="*/ 0 w 27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">
                    <a:moveTo>
                      <a:pt x="0" y="5"/>
                    </a:moveTo>
                    <a:lnTo>
                      <a:pt x="11" y="0"/>
                    </a:lnTo>
                    <a:lnTo>
                      <a:pt x="23" y="1"/>
                    </a:lnTo>
                    <a:lnTo>
                      <a:pt x="27" y="4"/>
                    </a:lnTo>
                    <a:lnTo>
                      <a:pt x="16" y="6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9" name="Freeform 87"/>
              <p:cNvSpPr>
                <a:spLocks/>
              </p:cNvSpPr>
              <p:nvPr/>
            </p:nvSpPr>
            <p:spPr bwMode="gray">
              <a:xfrm>
                <a:off x="4819" y="428"/>
                <a:ext cx="40" cy="17"/>
              </a:xfrm>
              <a:custGeom>
                <a:avLst/>
                <a:gdLst>
                  <a:gd name="T0" fmla="*/ 16 w 40"/>
                  <a:gd name="T1" fmla="*/ 0 h 17"/>
                  <a:gd name="T2" fmla="*/ 0 w 40"/>
                  <a:gd name="T3" fmla="*/ 0 h 17"/>
                  <a:gd name="T4" fmla="*/ 2 w 40"/>
                  <a:gd name="T5" fmla="*/ 3 h 17"/>
                  <a:gd name="T6" fmla="*/ 1 w 40"/>
                  <a:gd name="T7" fmla="*/ 11 h 17"/>
                  <a:gd name="T8" fmla="*/ 4 w 40"/>
                  <a:gd name="T9" fmla="*/ 16 h 17"/>
                  <a:gd name="T10" fmla="*/ 11 w 40"/>
                  <a:gd name="T11" fmla="*/ 17 h 17"/>
                  <a:gd name="T12" fmla="*/ 11 w 40"/>
                  <a:gd name="T13" fmla="*/ 12 h 17"/>
                  <a:gd name="T14" fmla="*/ 27 w 40"/>
                  <a:gd name="T15" fmla="*/ 5 h 17"/>
                  <a:gd name="T16" fmla="*/ 40 w 40"/>
                  <a:gd name="T17" fmla="*/ 5 h 17"/>
                  <a:gd name="T18" fmla="*/ 37 w 40"/>
                  <a:gd name="T19" fmla="*/ 3 h 17"/>
                  <a:gd name="T20" fmla="*/ 25 w 40"/>
                  <a:gd name="T21" fmla="*/ 2 h 17"/>
                  <a:gd name="T22" fmla="*/ 16 w 40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17">
                    <a:moveTo>
                      <a:pt x="16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1" y="11"/>
                    </a:lnTo>
                    <a:lnTo>
                      <a:pt x="4" y="16"/>
                    </a:lnTo>
                    <a:lnTo>
                      <a:pt x="11" y="17"/>
                    </a:lnTo>
                    <a:lnTo>
                      <a:pt x="11" y="12"/>
                    </a:lnTo>
                    <a:lnTo>
                      <a:pt x="27" y="5"/>
                    </a:lnTo>
                    <a:lnTo>
                      <a:pt x="40" y="5"/>
                    </a:lnTo>
                    <a:lnTo>
                      <a:pt x="37" y="3"/>
                    </a:lnTo>
                    <a:lnTo>
                      <a:pt x="25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0" name="Freeform 88"/>
              <p:cNvSpPr>
                <a:spLocks/>
              </p:cNvSpPr>
              <p:nvPr/>
            </p:nvSpPr>
            <p:spPr bwMode="gray">
              <a:xfrm>
                <a:off x="4848" y="447"/>
                <a:ext cx="22" cy="10"/>
              </a:xfrm>
              <a:custGeom>
                <a:avLst/>
                <a:gdLst>
                  <a:gd name="T0" fmla="*/ 15 w 22"/>
                  <a:gd name="T1" fmla="*/ 0 h 10"/>
                  <a:gd name="T2" fmla="*/ 1 w 22"/>
                  <a:gd name="T3" fmla="*/ 1 h 10"/>
                  <a:gd name="T4" fmla="*/ 0 w 22"/>
                  <a:gd name="T5" fmla="*/ 3 h 10"/>
                  <a:gd name="T6" fmla="*/ 6 w 22"/>
                  <a:gd name="T7" fmla="*/ 7 h 10"/>
                  <a:gd name="T8" fmla="*/ 14 w 22"/>
                  <a:gd name="T9" fmla="*/ 10 h 10"/>
                  <a:gd name="T10" fmla="*/ 22 w 22"/>
                  <a:gd name="T11" fmla="*/ 6 h 10"/>
                  <a:gd name="T12" fmla="*/ 20 w 22"/>
                  <a:gd name="T13" fmla="*/ 1 h 10"/>
                  <a:gd name="T14" fmla="*/ 15 w 22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0">
                    <a:moveTo>
                      <a:pt x="15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6" y="7"/>
                    </a:lnTo>
                    <a:lnTo>
                      <a:pt x="14" y="10"/>
                    </a:lnTo>
                    <a:lnTo>
                      <a:pt x="22" y="6"/>
                    </a:lnTo>
                    <a:lnTo>
                      <a:pt x="20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1" name="Freeform 89"/>
              <p:cNvSpPr>
                <a:spLocks/>
              </p:cNvSpPr>
              <p:nvPr/>
            </p:nvSpPr>
            <p:spPr bwMode="gray">
              <a:xfrm>
                <a:off x="4788" y="431"/>
                <a:ext cx="19" cy="14"/>
              </a:xfrm>
              <a:custGeom>
                <a:avLst/>
                <a:gdLst>
                  <a:gd name="T0" fmla="*/ 17 w 19"/>
                  <a:gd name="T1" fmla="*/ 0 h 14"/>
                  <a:gd name="T2" fmla="*/ 19 w 19"/>
                  <a:gd name="T3" fmla="*/ 4 h 14"/>
                  <a:gd name="T4" fmla="*/ 18 w 19"/>
                  <a:gd name="T5" fmla="*/ 13 h 14"/>
                  <a:gd name="T6" fmla="*/ 2 w 19"/>
                  <a:gd name="T7" fmla="*/ 14 h 14"/>
                  <a:gd name="T8" fmla="*/ 0 w 19"/>
                  <a:gd name="T9" fmla="*/ 10 h 14"/>
                  <a:gd name="T10" fmla="*/ 3 w 19"/>
                  <a:gd name="T11" fmla="*/ 2 h 14"/>
                  <a:gd name="T12" fmla="*/ 17 w 19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17" y="0"/>
                    </a:moveTo>
                    <a:lnTo>
                      <a:pt x="19" y="4"/>
                    </a:lnTo>
                    <a:lnTo>
                      <a:pt x="18" y="13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3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2" name="Freeform 90"/>
              <p:cNvSpPr>
                <a:spLocks/>
              </p:cNvSpPr>
              <p:nvPr/>
            </p:nvSpPr>
            <p:spPr bwMode="gray">
              <a:xfrm>
                <a:off x="4829" y="455"/>
                <a:ext cx="19" cy="3"/>
              </a:xfrm>
              <a:custGeom>
                <a:avLst/>
                <a:gdLst>
                  <a:gd name="T0" fmla="*/ 0 w 19"/>
                  <a:gd name="T1" fmla="*/ 2 h 3"/>
                  <a:gd name="T2" fmla="*/ 8 w 19"/>
                  <a:gd name="T3" fmla="*/ 0 h 3"/>
                  <a:gd name="T4" fmla="*/ 19 w 19"/>
                  <a:gd name="T5" fmla="*/ 1 h 3"/>
                  <a:gd name="T6" fmla="*/ 19 w 19"/>
                  <a:gd name="T7" fmla="*/ 2 h 3"/>
                  <a:gd name="T8" fmla="*/ 6 w 19"/>
                  <a:gd name="T9" fmla="*/ 3 h 3"/>
                  <a:gd name="T10" fmla="*/ 0 w 19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">
                    <a:moveTo>
                      <a:pt x="0" y="2"/>
                    </a:moveTo>
                    <a:lnTo>
                      <a:pt x="8" y="0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6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3" name="Freeform 91"/>
              <p:cNvSpPr>
                <a:spLocks/>
              </p:cNvSpPr>
              <p:nvPr/>
            </p:nvSpPr>
            <p:spPr bwMode="gray">
              <a:xfrm>
                <a:off x="4710" y="431"/>
                <a:ext cx="27" cy="11"/>
              </a:xfrm>
              <a:custGeom>
                <a:avLst/>
                <a:gdLst>
                  <a:gd name="T0" fmla="*/ 17 w 27"/>
                  <a:gd name="T1" fmla="*/ 0 h 11"/>
                  <a:gd name="T2" fmla="*/ 22 w 27"/>
                  <a:gd name="T3" fmla="*/ 0 h 11"/>
                  <a:gd name="T4" fmla="*/ 27 w 27"/>
                  <a:gd name="T5" fmla="*/ 5 h 11"/>
                  <a:gd name="T6" fmla="*/ 26 w 27"/>
                  <a:gd name="T7" fmla="*/ 10 h 11"/>
                  <a:gd name="T8" fmla="*/ 11 w 27"/>
                  <a:gd name="T9" fmla="*/ 11 h 11"/>
                  <a:gd name="T10" fmla="*/ 0 w 27"/>
                  <a:gd name="T11" fmla="*/ 6 h 11"/>
                  <a:gd name="T12" fmla="*/ 17 w 2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1">
                    <a:moveTo>
                      <a:pt x="17" y="0"/>
                    </a:moveTo>
                    <a:lnTo>
                      <a:pt x="22" y="0"/>
                    </a:lnTo>
                    <a:lnTo>
                      <a:pt x="27" y="5"/>
                    </a:lnTo>
                    <a:lnTo>
                      <a:pt x="26" y="10"/>
                    </a:lnTo>
                    <a:lnTo>
                      <a:pt x="11" y="11"/>
                    </a:lnTo>
                    <a:lnTo>
                      <a:pt x="0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4" name="Freeform 92"/>
              <p:cNvSpPr>
                <a:spLocks/>
              </p:cNvSpPr>
              <p:nvPr/>
            </p:nvSpPr>
            <p:spPr bwMode="gray">
              <a:xfrm>
                <a:off x="4744" y="419"/>
                <a:ext cx="10" cy="7"/>
              </a:xfrm>
              <a:custGeom>
                <a:avLst/>
                <a:gdLst>
                  <a:gd name="T0" fmla="*/ 4 w 10"/>
                  <a:gd name="T1" fmla="*/ 0 h 7"/>
                  <a:gd name="T2" fmla="*/ 0 w 10"/>
                  <a:gd name="T3" fmla="*/ 2 h 7"/>
                  <a:gd name="T4" fmla="*/ 0 w 10"/>
                  <a:gd name="T5" fmla="*/ 6 h 7"/>
                  <a:gd name="T6" fmla="*/ 6 w 10"/>
                  <a:gd name="T7" fmla="*/ 7 h 7"/>
                  <a:gd name="T8" fmla="*/ 10 w 10"/>
                  <a:gd name="T9" fmla="*/ 4 h 7"/>
                  <a:gd name="T10" fmla="*/ 4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4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5" name="Freeform 93"/>
              <p:cNvSpPr>
                <a:spLocks/>
              </p:cNvSpPr>
              <p:nvPr/>
            </p:nvSpPr>
            <p:spPr bwMode="gray">
              <a:xfrm>
                <a:off x="4758" y="423"/>
                <a:ext cx="15" cy="8"/>
              </a:xfrm>
              <a:custGeom>
                <a:avLst/>
                <a:gdLst>
                  <a:gd name="T0" fmla="*/ 6 w 15"/>
                  <a:gd name="T1" fmla="*/ 0 h 8"/>
                  <a:gd name="T2" fmla="*/ 6 w 15"/>
                  <a:gd name="T3" fmla="*/ 3 h 8"/>
                  <a:gd name="T4" fmla="*/ 0 w 15"/>
                  <a:gd name="T5" fmla="*/ 6 h 8"/>
                  <a:gd name="T6" fmla="*/ 0 w 15"/>
                  <a:gd name="T7" fmla="*/ 8 h 8"/>
                  <a:gd name="T8" fmla="*/ 11 w 15"/>
                  <a:gd name="T9" fmla="*/ 7 h 8"/>
                  <a:gd name="T10" fmla="*/ 15 w 15"/>
                  <a:gd name="T11" fmla="*/ 3 h 8"/>
                  <a:gd name="T12" fmla="*/ 9 w 15"/>
                  <a:gd name="T13" fmla="*/ 0 h 8"/>
                  <a:gd name="T14" fmla="*/ 6 w 1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6" y="0"/>
                    </a:moveTo>
                    <a:lnTo>
                      <a:pt x="6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1" y="7"/>
                    </a:lnTo>
                    <a:lnTo>
                      <a:pt x="15" y="3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6" name="Freeform 94"/>
              <p:cNvSpPr>
                <a:spLocks/>
              </p:cNvSpPr>
              <p:nvPr/>
            </p:nvSpPr>
            <p:spPr bwMode="gray">
              <a:xfrm>
                <a:off x="4766" y="432"/>
                <a:ext cx="15" cy="5"/>
              </a:xfrm>
              <a:custGeom>
                <a:avLst/>
                <a:gdLst>
                  <a:gd name="T0" fmla="*/ 7 w 15"/>
                  <a:gd name="T1" fmla="*/ 5 h 5"/>
                  <a:gd name="T2" fmla="*/ 0 w 15"/>
                  <a:gd name="T3" fmla="*/ 5 h 5"/>
                  <a:gd name="T4" fmla="*/ 1 w 15"/>
                  <a:gd name="T5" fmla="*/ 2 h 5"/>
                  <a:gd name="T6" fmla="*/ 8 w 15"/>
                  <a:gd name="T7" fmla="*/ 1 h 5"/>
                  <a:gd name="T8" fmla="*/ 15 w 15"/>
                  <a:gd name="T9" fmla="*/ 0 h 5"/>
                  <a:gd name="T10" fmla="*/ 14 w 15"/>
                  <a:gd name="T11" fmla="*/ 3 h 5"/>
                  <a:gd name="T12" fmla="*/ 7 w 1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7" y="5"/>
                    </a:moveTo>
                    <a:lnTo>
                      <a:pt x="0" y="5"/>
                    </a:lnTo>
                    <a:lnTo>
                      <a:pt x="1" y="2"/>
                    </a:lnTo>
                    <a:lnTo>
                      <a:pt x="8" y="1"/>
                    </a:lnTo>
                    <a:lnTo>
                      <a:pt x="15" y="0"/>
                    </a:lnTo>
                    <a:lnTo>
                      <a:pt x="14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7" name="Freeform 95"/>
              <p:cNvSpPr>
                <a:spLocks/>
              </p:cNvSpPr>
              <p:nvPr/>
            </p:nvSpPr>
            <p:spPr bwMode="gray">
              <a:xfrm>
                <a:off x="4744" y="43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3 h 6"/>
                  <a:gd name="T8" fmla="*/ 2 w 5"/>
                  <a:gd name="T9" fmla="*/ 0 h 6"/>
                  <a:gd name="T10" fmla="*/ 0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5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8" name="Freeform 96"/>
              <p:cNvSpPr>
                <a:spLocks/>
              </p:cNvSpPr>
              <p:nvPr/>
            </p:nvSpPr>
            <p:spPr bwMode="gray">
              <a:xfrm>
                <a:off x="4588" y="402"/>
                <a:ext cx="103" cy="51"/>
              </a:xfrm>
              <a:custGeom>
                <a:avLst/>
                <a:gdLst>
                  <a:gd name="T0" fmla="*/ 91 w 103"/>
                  <a:gd name="T1" fmla="*/ 0 h 51"/>
                  <a:gd name="T2" fmla="*/ 95 w 103"/>
                  <a:gd name="T3" fmla="*/ 3 h 51"/>
                  <a:gd name="T4" fmla="*/ 82 w 103"/>
                  <a:gd name="T5" fmla="*/ 8 h 51"/>
                  <a:gd name="T6" fmla="*/ 83 w 103"/>
                  <a:gd name="T7" fmla="*/ 11 h 51"/>
                  <a:gd name="T8" fmla="*/ 102 w 103"/>
                  <a:gd name="T9" fmla="*/ 10 h 51"/>
                  <a:gd name="T10" fmla="*/ 103 w 103"/>
                  <a:gd name="T11" fmla="*/ 13 h 51"/>
                  <a:gd name="T12" fmla="*/ 103 w 103"/>
                  <a:gd name="T13" fmla="*/ 19 h 51"/>
                  <a:gd name="T14" fmla="*/ 98 w 103"/>
                  <a:gd name="T15" fmla="*/ 22 h 51"/>
                  <a:gd name="T16" fmla="*/ 82 w 103"/>
                  <a:gd name="T17" fmla="*/ 21 h 51"/>
                  <a:gd name="T18" fmla="*/ 74 w 103"/>
                  <a:gd name="T19" fmla="*/ 24 h 51"/>
                  <a:gd name="T20" fmla="*/ 76 w 103"/>
                  <a:gd name="T21" fmla="*/ 27 h 51"/>
                  <a:gd name="T22" fmla="*/ 82 w 103"/>
                  <a:gd name="T23" fmla="*/ 29 h 51"/>
                  <a:gd name="T24" fmla="*/ 79 w 103"/>
                  <a:gd name="T25" fmla="*/ 30 h 51"/>
                  <a:gd name="T26" fmla="*/ 47 w 103"/>
                  <a:gd name="T27" fmla="*/ 31 h 51"/>
                  <a:gd name="T28" fmla="*/ 51 w 103"/>
                  <a:gd name="T29" fmla="*/ 36 h 51"/>
                  <a:gd name="T30" fmla="*/ 46 w 103"/>
                  <a:gd name="T31" fmla="*/ 42 h 51"/>
                  <a:gd name="T32" fmla="*/ 30 w 103"/>
                  <a:gd name="T33" fmla="*/ 51 h 51"/>
                  <a:gd name="T34" fmla="*/ 21 w 103"/>
                  <a:gd name="T35" fmla="*/ 50 h 51"/>
                  <a:gd name="T36" fmla="*/ 21 w 103"/>
                  <a:gd name="T37" fmla="*/ 46 h 51"/>
                  <a:gd name="T38" fmla="*/ 29 w 103"/>
                  <a:gd name="T39" fmla="*/ 44 h 51"/>
                  <a:gd name="T40" fmla="*/ 26 w 103"/>
                  <a:gd name="T41" fmla="*/ 41 h 51"/>
                  <a:gd name="T42" fmla="*/ 10 w 103"/>
                  <a:gd name="T43" fmla="*/ 40 h 51"/>
                  <a:gd name="T44" fmla="*/ 1 w 103"/>
                  <a:gd name="T45" fmla="*/ 36 h 51"/>
                  <a:gd name="T46" fmla="*/ 6 w 103"/>
                  <a:gd name="T47" fmla="*/ 30 h 51"/>
                  <a:gd name="T48" fmla="*/ 19 w 103"/>
                  <a:gd name="T49" fmla="*/ 27 h 51"/>
                  <a:gd name="T50" fmla="*/ 0 w 103"/>
                  <a:gd name="T51" fmla="*/ 19 h 51"/>
                  <a:gd name="T52" fmla="*/ 1 w 103"/>
                  <a:gd name="T53" fmla="*/ 17 h 51"/>
                  <a:gd name="T54" fmla="*/ 54 w 103"/>
                  <a:gd name="T55" fmla="*/ 15 h 51"/>
                  <a:gd name="T56" fmla="*/ 57 w 103"/>
                  <a:gd name="T57" fmla="*/ 11 h 51"/>
                  <a:gd name="T58" fmla="*/ 66 w 103"/>
                  <a:gd name="T59" fmla="*/ 7 h 51"/>
                  <a:gd name="T60" fmla="*/ 74 w 103"/>
                  <a:gd name="T61" fmla="*/ 7 h 51"/>
                  <a:gd name="T62" fmla="*/ 66 w 103"/>
                  <a:gd name="T63" fmla="*/ 3 h 51"/>
                  <a:gd name="T64" fmla="*/ 70 w 103"/>
                  <a:gd name="T65" fmla="*/ 1 h 51"/>
                  <a:gd name="T66" fmla="*/ 91 w 103"/>
                  <a:gd name="T6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51">
                    <a:moveTo>
                      <a:pt x="91" y="0"/>
                    </a:moveTo>
                    <a:lnTo>
                      <a:pt x="95" y="3"/>
                    </a:lnTo>
                    <a:lnTo>
                      <a:pt x="82" y="8"/>
                    </a:lnTo>
                    <a:lnTo>
                      <a:pt x="83" y="11"/>
                    </a:lnTo>
                    <a:lnTo>
                      <a:pt x="102" y="10"/>
                    </a:lnTo>
                    <a:lnTo>
                      <a:pt x="103" y="13"/>
                    </a:lnTo>
                    <a:lnTo>
                      <a:pt x="103" y="19"/>
                    </a:lnTo>
                    <a:lnTo>
                      <a:pt x="98" y="22"/>
                    </a:lnTo>
                    <a:lnTo>
                      <a:pt x="82" y="21"/>
                    </a:lnTo>
                    <a:lnTo>
                      <a:pt x="74" y="24"/>
                    </a:lnTo>
                    <a:lnTo>
                      <a:pt x="76" y="27"/>
                    </a:lnTo>
                    <a:lnTo>
                      <a:pt x="82" y="29"/>
                    </a:lnTo>
                    <a:lnTo>
                      <a:pt x="79" y="30"/>
                    </a:lnTo>
                    <a:lnTo>
                      <a:pt x="47" y="31"/>
                    </a:lnTo>
                    <a:lnTo>
                      <a:pt x="51" y="36"/>
                    </a:lnTo>
                    <a:lnTo>
                      <a:pt x="46" y="42"/>
                    </a:lnTo>
                    <a:lnTo>
                      <a:pt x="30" y="51"/>
                    </a:lnTo>
                    <a:lnTo>
                      <a:pt x="21" y="50"/>
                    </a:lnTo>
                    <a:lnTo>
                      <a:pt x="21" y="46"/>
                    </a:lnTo>
                    <a:lnTo>
                      <a:pt x="29" y="44"/>
                    </a:lnTo>
                    <a:lnTo>
                      <a:pt x="26" y="41"/>
                    </a:lnTo>
                    <a:lnTo>
                      <a:pt x="10" y="40"/>
                    </a:lnTo>
                    <a:lnTo>
                      <a:pt x="1" y="36"/>
                    </a:lnTo>
                    <a:lnTo>
                      <a:pt x="6" y="30"/>
                    </a:lnTo>
                    <a:lnTo>
                      <a:pt x="19" y="27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54" y="15"/>
                    </a:lnTo>
                    <a:lnTo>
                      <a:pt x="57" y="11"/>
                    </a:lnTo>
                    <a:lnTo>
                      <a:pt x="66" y="7"/>
                    </a:lnTo>
                    <a:lnTo>
                      <a:pt x="74" y="7"/>
                    </a:lnTo>
                    <a:lnTo>
                      <a:pt x="66" y="3"/>
                    </a:lnTo>
                    <a:lnTo>
                      <a:pt x="70" y="1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9" name="Freeform 97"/>
              <p:cNvSpPr>
                <a:spLocks/>
              </p:cNvSpPr>
              <p:nvPr/>
            </p:nvSpPr>
            <p:spPr bwMode="gray">
              <a:xfrm>
                <a:off x="4537" y="405"/>
                <a:ext cx="100" cy="24"/>
              </a:xfrm>
              <a:custGeom>
                <a:avLst/>
                <a:gdLst>
                  <a:gd name="T0" fmla="*/ 100 w 100"/>
                  <a:gd name="T1" fmla="*/ 8 h 24"/>
                  <a:gd name="T2" fmla="*/ 92 w 100"/>
                  <a:gd name="T3" fmla="*/ 1 h 24"/>
                  <a:gd name="T4" fmla="*/ 74 w 100"/>
                  <a:gd name="T5" fmla="*/ 0 h 24"/>
                  <a:gd name="T6" fmla="*/ 47 w 100"/>
                  <a:gd name="T7" fmla="*/ 0 h 24"/>
                  <a:gd name="T8" fmla="*/ 42 w 100"/>
                  <a:gd name="T9" fmla="*/ 0 h 24"/>
                  <a:gd name="T10" fmla="*/ 33 w 100"/>
                  <a:gd name="T11" fmla="*/ 3 h 24"/>
                  <a:gd name="T12" fmla="*/ 7 w 100"/>
                  <a:gd name="T13" fmla="*/ 8 h 24"/>
                  <a:gd name="T14" fmla="*/ 0 w 100"/>
                  <a:gd name="T15" fmla="*/ 10 h 24"/>
                  <a:gd name="T16" fmla="*/ 0 w 100"/>
                  <a:gd name="T17" fmla="*/ 13 h 24"/>
                  <a:gd name="T18" fmla="*/ 2 w 100"/>
                  <a:gd name="T19" fmla="*/ 16 h 24"/>
                  <a:gd name="T20" fmla="*/ 2 w 100"/>
                  <a:gd name="T21" fmla="*/ 18 h 24"/>
                  <a:gd name="T22" fmla="*/ 14 w 100"/>
                  <a:gd name="T23" fmla="*/ 19 h 24"/>
                  <a:gd name="T24" fmla="*/ 24 w 100"/>
                  <a:gd name="T25" fmla="*/ 22 h 24"/>
                  <a:gd name="T26" fmla="*/ 26 w 100"/>
                  <a:gd name="T27" fmla="*/ 21 h 24"/>
                  <a:gd name="T28" fmla="*/ 38 w 100"/>
                  <a:gd name="T29" fmla="*/ 24 h 24"/>
                  <a:gd name="T30" fmla="*/ 46 w 100"/>
                  <a:gd name="T31" fmla="*/ 21 h 24"/>
                  <a:gd name="T32" fmla="*/ 42 w 100"/>
                  <a:gd name="T33" fmla="*/ 16 h 24"/>
                  <a:gd name="T34" fmla="*/ 33 w 100"/>
                  <a:gd name="T35" fmla="*/ 17 h 24"/>
                  <a:gd name="T36" fmla="*/ 34 w 100"/>
                  <a:gd name="T37" fmla="*/ 12 h 24"/>
                  <a:gd name="T38" fmla="*/ 55 w 100"/>
                  <a:gd name="T39" fmla="*/ 3 h 24"/>
                  <a:gd name="T40" fmla="*/ 76 w 100"/>
                  <a:gd name="T41" fmla="*/ 4 h 24"/>
                  <a:gd name="T42" fmla="*/ 78 w 100"/>
                  <a:gd name="T43" fmla="*/ 8 h 24"/>
                  <a:gd name="T44" fmla="*/ 87 w 100"/>
                  <a:gd name="T45" fmla="*/ 9 h 24"/>
                  <a:gd name="T46" fmla="*/ 100 w 100"/>
                  <a:gd name="T4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0" h="24">
                    <a:moveTo>
                      <a:pt x="100" y="8"/>
                    </a:moveTo>
                    <a:lnTo>
                      <a:pt x="92" y="1"/>
                    </a:lnTo>
                    <a:lnTo>
                      <a:pt x="74" y="0"/>
                    </a:lnTo>
                    <a:lnTo>
                      <a:pt x="47" y="0"/>
                    </a:lnTo>
                    <a:lnTo>
                      <a:pt x="42" y="0"/>
                    </a:lnTo>
                    <a:lnTo>
                      <a:pt x="33" y="3"/>
                    </a:lnTo>
                    <a:lnTo>
                      <a:pt x="7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14" y="19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38" y="24"/>
                    </a:lnTo>
                    <a:lnTo>
                      <a:pt x="46" y="21"/>
                    </a:lnTo>
                    <a:lnTo>
                      <a:pt x="42" y="16"/>
                    </a:lnTo>
                    <a:lnTo>
                      <a:pt x="33" y="17"/>
                    </a:lnTo>
                    <a:lnTo>
                      <a:pt x="34" y="12"/>
                    </a:lnTo>
                    <a:lnTo>
                      <a:pt x="55" y="3"/>
                    </a:lnTo>
                    <a:lnTo>
                      <a:pt x="76" y="4"/>
                    </a:lnTo>
                    <a:lnTo>
                      <a:pt x="78" y="8"/>
                    </a:lnTo>
                    <a:lnTo>
                      <a:pt x="87" y="9"/>
                    </a:lnTo>
                    <a:lnTo>
                      <a:pt x="10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0" name="Freeform 98"/>
              <p:cNvSpPr>
                <a:spLocks/>
              </p:cNvSpPr>
              <p:nvPr/>
            </p:nvSpPr>
            <p:spPr bwMode="gray">
              <a:xfrm>
                <a:off x="4655" y="440"/>
                <a:ext cx="16" cy="8"/>
              </a:xfrm>
              <a:custGeom>
                <a:avLst/>
                <a:gdLst>
                  <a:gd name="T0" fmla="*/ 0 w 16"/>
                  <a:gd name="T1" fmla="*/ 2 h 8"/>
                  <a:gd name="T2" fmla="*/ 0 w 16"/>
                  <a:gd name="T3" fmla="*/ 8 h 8"/>
                  <a:gd name="T4" fmla="*/ 2 w 16"/>
                  <a:gd name="T5" fmla="*/ 8 h 8"/>
                  <a:gd name="T6" fmla="*/ 16 w 16"/>
                  <a:gd name="T7" fmla="*/ 8 h 8"/>
                  <a:gd name="T8" fmla="*/ 1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16" y="8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1" name="Freeform 99"/>
              <p:cNvSpPr>
                <a:spLocks/>
              </p:cNvSpPr>
              <p:nvPr/>
            </p:nvSpPr>
            <p:spPr bwMode="gray">
              <a:xfrm>
                <a:off x="4664" y="448"/>
                <a:ext cx="25" cy="9"/>
              </a:xfrm>
              <a:custGeom>
                <a:avLst/>
                <a:gdLst>
                  <a:gd name="T0" fmla="*/ 0 w 28"/>
                  <a:gd name="T1" fmla="*/ 5 h 10"/>
                  <a:gd name="T2" fmla="*/ 17 w 28"/>
                  <a:gd name="T3" fmla="*/ 9 h 10"/>
                  <a:gd name="T4" fmla="*/ 28 w 28"/>
                  <a:gd name="T5" fmla="*/ 10 h 10"/>
                  <a:gd name="T6" fmla="*/ 27 w 28"/>
                  <a:gd name="T7" fmla="*/ 2 h 10"/>
                  <a:gd name="T8" fmla="*/ 21 w 28"/>
                  <a:gd name="T9" fmla="*/ 0 h 10"/>
                  <a:gd name="T10" fmla="*/ 16 w 28"/>
                  <a:gd name="T11" fmla="*/ 3 h 10"/>
                  <a:gd name="T12" fmla="*/ 0 w 28"/>
                  <a:gd name="T1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0" y="5"/>
                    </a:moveTo>
                    <a:cubicBezTo>
                      <a:pt x="8" y="7"/>
                      <a:pt x="17" y="9"/>
                      <a:pt x="17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3"/>
                      <a:pt x="16" y="3"/>
                      <a:pt x="16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2" name="Freeform 100"/>
              <p:cNvSpPr>
                <a:spLocks/>
              </p:cNvSpPr>
              <p:nvPr/>
            </p:nvSpPr>
            <p:spPr bwMode="gray">
              <a:xfrm>
                <a:off x="4639" y="448"/>
                <a:ext cx="16" cy="5"/>
              </a:xfrm>
              <a:custGeom>
                <a:avLst/>
                <a:gdLst>
                  <a:gd name="T0" fmla="*/ 0 w 16"/>
                  <a:gd name="T1" fmla="*/ 5 h 5"/>
                  <a:gd name="T2" fmla="*/ 3 w 16"/>
                  <a:gd name="T3" fmla="*/ 1 h 5"/>
                  <a:gd name="T4" fmla="*/ 8 w 16"/>
                  <a:gd name="T5" fmla="*/ 0 h 5"/>
                  <a:gd name="T6" fmla="*/ 16 w 16"/>
                  <a:gd name="T7" fmla="*/ 2 h 5"/>
                  <a:gd name="T8" fmla="*/ 0 w 1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5">
                    <a:moveTo>
                      <a:pt x="0" y="5"/>
                    </a:moveTo>
                    <a:lnTo>
                      <a:pt x="3" y="1"/>
                    </a:lnTo>
                    <a:lnTo>
                      <a:pt x="8" y="0"/>
                    </a:lnTo>
                    <a:lnTo>
                      <a:pt x="16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3" name="Freeform 101"/>
              <p:cNvSpPr>
                <a:spLocks/>
              </p:cNvSpPr>
              <p:nvPr/>
            </p:nvSpPr>
            <p:spPr bwMode="gray">
              <a:xfrm>
                <a:off x="4678" y="393"/>
                <a:ext cx="10" cy="4"/>
              </a:xfrm>
              <a:custGeom>
                <a:avLst/>
                <a:gdLst>
                  <a:gd name="T0" fmla="*/ 5 w 10"/>
                  <a:gd name="T1" fmla="*/ 4 h 4"/>
                  <a:gd name="T2" fmla="*/ 0 w 10"/>
                  <a:gd name="T3" fmla="*/ 3 h 4"/>
                  <a:gd name="T4" fmla="*/ 1 w 10"/>
                  <a:gd name="T5" fmla="*/ 0 h 4"/>
                  <a:gd name="T6" fmla="*/ 7 w 10"/>
                  <a:gd name="T7" fmla="*/ 0 h 4"/>
                  <a:gd name="T8" fmla="*/ 10 w 10"/>
                  <a:gd name="T9" fmla="*/ 2 h 4"/>
                  <a:gd name="T10" fmla="*/ 5 w 1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5" y="4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4" name="Freeform 102"/>
              <p:cNvSpPr>
                <a:spLocks/>
              </p:cNvSpPr>
              <p:nvPr/>
            </p:nvSpPr>
            <p:spPr bwMode="gray">
              <a:xfrm>
                <a:off x="4372" y="442"/>
                <a:ext cx="12" cy="4"/>
              </a:xfrm>
              <a:custGeom>
                <a:avLst/>
                <a:gdLst>
                  <a:gd name="T0" fmla="*/ 0 w 12"/>
                  <a:gd name="T1" fmla="*/ 1 h 4"/>
                  <a:gd name="T2" fmla="*/ 7 w 12"/>
                  <a:gd name="T3" fmla="*/ 0 h 4"/>
                  <a:gd name="T4" fmla="*/ 12 w 12"/>
                  <a:gd name="T5" fmla="*/ 2 h 4"/>
                  <a:gd name="T6" fmla="*/ 8 w 12"/>
                  <a:gd name="T7" fmla="*/ 4 h 4"/>
                  <a:gd name="T8" fmla="*/ 0 w 12"/>
                  <a:gd name="T9" fmla="*/ 3 h 4"/>
                  <a:gd name="T10" fmla="*/ 0 w 1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0" y="1"/>
                    </a:moveTo>
                    <a:lnTo>
                      <a:pt x="7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0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5" name="Freeform 103"/>
              <p:cNvSpPr>
                <a:spLocks/>
              </p:cNvSpPr>
              <p:nvPr/>
            </p:nvSpPr>
            <p:spPr bwMode="gray">
              <a:xfrm>
                <a:off x="4263" y="439"/>
                <a:ext cx="47" cy="11"/>
              </a:xfrm>
              <a:custGeom>
                <a:avLst/>
                <a:gdLst>
                  <a:gd name="T0" fmla="*/ 0 w 47"/>
                  <a:gd name="T1" fmla="*/ 9 h 11"/>
                  <a:gd name="T2" fmla="*/ 11 w 47"/>
                  <a:gd name="T3" fmla="*/ 6 h 11"/>
                  <a:gd name="T4" fmla="*/ 29 w 47"/>
                  <a:gd name="T5" fmla="*/ 3 h 11"/>
                  <a:gd name="T6" fmla="*/ 35 w 47"/>
                  <a:gd name="T7" fmla="*/ 1 h 11"/>
                  <a:gd name="T8" fmla="*/ 45 w 47"/>
                  <a:gd name="T9" fmla="*/ 0 h 11"/>
                  <a:gd name="T10" fmla="*/ 47 w 47"/>
                  <a:gd name="T11" fmla="*/ 2 h 11"/>
                  <a:gd name="T12" fmla="*/ 38 w 47"/>
                  <a:gd name="T13" fmla="*/ 3 h 11"/>
                  <a:gd name="T14" fmla="*/ 7 w 47"/>
                  <a:gd name="T15" fmla="*/ 11 h 11"/>
                  <a:gd name="T16" fmla="*/ 0 w 47"/>
                  <a:gd name="T1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11">
                    <a:moveTo>
                      <a:pt x="0" y="9"/>
                    </a:moveTo>
                    <a:lnTo>
                      <a:pt x="11" y="6"/>
                    </a:lnTo>
                    <a:lnTo>
                      <a:pt x="29" y="3"/>
                    </a:lnTo>
                    <a:lnTo>
                      <a:pt x="35" y="1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38" y="3"/>
                    </a:lnTo>
                    <a:lnTo>
                      <a:pt x="7" y="1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6" name="Freeform 104"/>
              <p:cNvSpPr>
                <a:spLocks/>
              </p:cNvSpPr>
              <p:nvPr/>
            </p:nvSpPr>
            <p:spPr bwMode="gray">
              <a:xfrm>
                <a:off x="4194" y="502"/>
                <a:ext cx="34" cy="4"/>
              </a:xfrm>
              <a:custGeom>
                <a:avLst/>
                <a:gdLst>
                  <a:gd name="T0" fmla="*/ 0 w 34"/>
                  <a:gd name="T1" fmla="*/ 4 h 4"/>
                  <a:gd name="T2" fmla="*/ 8 w 34"/>
                  <a:gd name="T3" fmla="*/ 0 h 4"/>
                  <a:gd name="T4" fmla="*/ 19 w 34"/>
                  <a:gd name="T5" fmla="*/ 0 h 4"/>
                  <a:gd name="T6" fmla="*/ 33 w 34"/>
                  <a:gd name="T7" fmla="*/ 1 h 4"/>
                  <a:gd name="T8" fmla="*/ 34 w 34"/>
                  <a:gd name="T9" fmla="*/ 4 h 4"/>
                  <a:gd name="T10" fmla="*/ 20 w 34"/>
                  <a:gd name="T11" fmla="*/ 4 h 4"/>
                  <a:gd name="T12" fmla="*/ 12 w 34"/>
                  <a:gd name="T13" fmla="*/ 2 h 4"/>
                  <a:gd name="T14" fmla="*/ 8 w 34"/>
                  <a:gd name="T15" fmla="*/ 4 h 4"/>
                  <a:gd name="T16" fmla="*/ 0 w 3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">
                    <a:moveTo>
                      <a:pt x="0" y="4"/>
                    </a:moveTo>
                    <a:lnTo>
                      <a:pt x="8" y="0"/>
                    </a:lnTo>
                    <a:lnTo>
                      <a:pt x="19" y="0"/>
                    </a:lnTo>
                    <a:lnTo>
                      <a:pt x="33" y="1"/>
                    </a:lnTo>
                    <a:lnTo>
                      <a:pt x="34" y="4"/>
                    </a:lnTo>
                    <a:lnTo>
                      <a:pt x="20" y="4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7" name="Freeform 105"/>
              <p:cNvSpPr>
                <a:spLocks/>
              </p:cNvSpPr>
              <p:nvPr/>
            </p:nvSpPr>
            <p:spPr bwMode="gray">
              <a:xfrm>
                <a:off x="4160" y="508"/>
                <a:ext cx="13" cy="8"/>
              </a:xfrm>
              <a:custGeom>
                <a:avLst/>
                <a:gdLst>
                  <a:gd name="T0" fmla="*/ 6 w 13"/>
                  <a:gd name="T1" fmla="*/ 0 h 8"/>
                  <a:gd name="T2" fmla="*/ 13 w 13"/>
                  <a:gd name="T3" fmla="*/ 5 h 8"/>
                  <a:gd name="T4" fmla="*/ 12 w 13"/>
                  <a:gd name="T5" fmla="*/ 8 h 8"/>
                  <a:gd name="T6" fmla="*/ 5 w 13"/>
                  <a:gd name="T7" fmla="*/ 7 h 8"/>
                  <a:gd name="T8" fmla="*/ 0 w 13"/>
                  <a:gd name="T9" fmla="*/ 1 h 8"/>
                  <a:gd name="T10" fmla="*/ 6 w 13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6" y="0"/>
                    </a:moveTo>
                    <a:lnTo>
                      <a:pt x="13" y="5"/>
                    </a:lnTo>
                    <a:lnTo>
                      <a:pt x="12" y="8"/>
                    </a:lnTo>
                    <a:lnTo>
                      <a:pt x="5" y="7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8" name="Freeform 106"/>
              <p:cNvSpPr>
                <a:spLocks/>
              </p:cNvSpPr>
              <p:nvPr/>
            </p:nvSpPr>
            <p:spPr bwMode="gray">
              <a:xfrm>
                <a:off x="3983" y="428"/>
                <a:ext cx="203" cy="56"/>
              </a:xfrm>
              <a:custGeom>
                <a:avLst/>
                <a:gdLst>
                  <a:gd name="T0" fmla="*/ 44 w 203"/>
                  <a:gd name="T1" fmla="*/ 3 h 56"/>
                  <a:gd name="T2" fmla="*/ 59 w 203"/>
                  <a:gd name="T3" fmla="*/ 4 h 56"/>
                  <a:gd name="T4" fmla="*/ 82 w 203"/>
                  <a:gd name="T5" fmla="*/ 11 h 56"/>
                  <a:gd name="T6" fmla="*/ 81 w 203"/>
                  <a:gd name="T7" fmla="*/ 17 h 56"/>
                  <a:gd name="T8" fmla="*/ 93 w 203"/>
                  <a:gd name="T9" fmla="*/ 25 h 56"/>
                  <a:gd name="T10" fmla="*/ 97 w 203"/>
                  <a:gd name="T11" fmla="*/ 12 h 56"/>
                  <a:gd name="T12" fmla="*/ 108 w 203"/>
                  <a:gd name="T13" fmla="*/ 0 h 56"/>
                  <a:gd name="T14" fmla="*/ 112 w 203"/>
                  <a:gd name="T15" fmla="*/ 8 h 56"/>
                  <a:gd name="T16" fmla="*/ 111 w 203"/>
                  <a:gd name="T17" fmla="*/ 12 h 56"/>
                  <a:gd name="T18" fmla="*/ 125 w 203"/>
                  <a:gd name="T19" fmla="*/ 17 h 56"/>
                  <a:gd name="T20" fmla="*/ 135 w 203"/>
                  <a:gd name="T21" fmla="*/ 9 h 56"/>
                  <a:gd name="T22" fmla="*/ 171 w 203"/>
                  <a:gd name="T23" fmla="*/ 13 h 56"/>
                  <a:gd name="T24" fmla="*/ 203 w 203"/>
                  <a:gd name="T25" fmla="*/ 17 h 56"/>
                  <a:gd name="T26" fmla="*/ 192 w 203"/>
                  <a:gd name="T27" fmla="*/ 32 h 56"/>
                  <a:gd name="T28" fmla="*/ 184 w 203"/>
                  <a:gd name="T29" fmla="*/ 38 h 56"/>
                  <a:gd name="T30" fmla="*/ 168 w 203"/>
                  <a:gd name="T31" fmla="*/ 49 h 56"/>
                  <a:gd name="T32" fmla="*/ 133 w 203"/>
                  <a:gd name="T33" fmla="*/ 55 h 56"/>
                  <a:gd name="T34" fmla="*/ 90 w 203"/>
                  <a:gd name="T35" fmla="*/ 54 h 56"/>
                  <a:gd name="T36" fmla="*/ 52 w 203"/>
                  <a:gd name="T37" fmla="*/ 49 h 56"/>
                  <a:gd name="T38" fmla="*/ 33 w 203"/>
                  <a:gd name="T39" fmla="*/ 44 h 56"/>
                  <a:gd name="T40" fmla="*/ 56 w 203"/>
                  <a:gd name="T41" fmla="*/ 43 h 56"/>
                  <a:gd name="T42" fmla="*/ 66 w 203"/>
                  <a:gd name="T43" fmla="*/ 43 h 56"/>
                  <a:gd name="T44" fmla="*/ 69 w 203"/>
                  <a:gd name="T45" fmla="*/ 38 h 56"/>
                  <a:gd name="T46" fmla="*/ 85 w 203"/>
                  <a:gd name="T47" fmla="*/ 36 h 56"/>
                  <a:gd name="T48" fmla="*/ 48 w 203"/>
                  <a:gd name="T49" fmla="*/ 32 h 56"/>
                  <a:gd name="T50" fmla="*/ 14 w 203"/>
                  <a:gd name="T51" fmla="*/ 35 h 56"/>
                  <a:gd name="T52" fmla="*/ 25 w 203"/>
                  <a:gd name="T53" fmla="*/ 21 h 56"/>
                  <a:gd name="T54" fmla="*/ 6 w 203"/>
                  <a:gd name="T55" fmla="*/ 20 h 56"/>
                  <a:gd name="T56" fmla="*/ 14 w 203"/>
                  <a:gd name="T57" fmla="*/ 11 h 56"/>
                  <a:gd name="T58" fmla="*/ 31 w 203"/>
                  <a:gd name="T59" fmla="*/ 17 h 56"/>
                  <a:gd name="T60" fmla="*/ 26 w 203"/>
                  <a:gd name="T61" fmla="*/ 9 h 56"/>
                  <a:gd name="T62" fmla="*/ 31 w 203"/>
                  <a:gd name="T63" fmla="*/ 3 h 56"/>
                  <a:gd name="T64" fmla="*/ 43 w 203"/>
                  <a:gd name="T65" fmla="*/ 1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56">
                    <a:moveTo>
                      <a:pt x="47" y="9"/>
                    </a:moveTo>
                    <a:lnTo>
                      <a:pt x="44" y="3"/>
                    </a:lnTo>
                    <a:lnTo>
                      <a:pt x="51" y="2"/>
                    </a:lnTo>
                    <a:lnTo>
                      <a:pt x="59" y="4"/>
                    </a:lnTo>
                    <a:lnTo>
                      <a:pt x="59" y="9"/>
                    </a:lnTo>
                    <a:lnTo>
                      <a:pt x="82" y="11"/>
                    </a:lnTo>
                    <a:lnTo>
                      <a:pt x="84" y="12"/>
                    </a:lnTo>
                    <a:lnTo>
                      <a:pt x="81" y="17"/>
                    </a:lnTo>
                    <a:lnTo>
                      <a:pt x="87" y="24"/>
                    </a:lnTo>
                    <a:lnTo>
                      <a:pt x="93" y="25"/>
                    </a:lnTo>
                    <a:lnTo>
                      <a:pt x="99" y="20"/>
                    </a:lnTo>
                    <a:lnTo>
                      <a:pt x="97" y="12"/>
                    </a:lnTo>
                    <a:lnTo>
                      <a:pt x="94" y="4"/>
                    </a:lnTo>
                    <a:lnTo>
                      <a:pt x="108" y="0"/>
                    </a:lnTo>
                    <a:lnTo>
                      <a:pt x="112" y="3"/>
                    </a:lnTo>
                    <a:lnTo>
                      <a:pt x="112" y="8"/>
                    </a:lnTo>
                    <a:lnTo>
                      <a:pt x="107" y="10"/>
                    </a:lnTo>
                    <a:lnTo>
                      <a:pt x="111" y="12"/>
                    </a:lnTo>
                    <a:lnTo>
                      <a:pt x="113" y="16"/>
                    </a:lnTo>
                    <a:lnTo>
                      <a:pt x="125" y="17"/>
                    </a:lnTo>
                    <a:lnTo>
                      <a:pt x="133" y="14"/>
                    </a:lnTo>
                    <a:lnTo>
                      <a:pt x="135" y="9"/>
                    </a:lnTo>
                    <a:lnTo>
                      <a:pt x="159" y="9"/>
                    </a:lnTo>
                    <a:lnTo>
                      <a:pt x="171" y="13"/>
                    </a:lnTo>
                    <a:lnTo>
                      <a:pt x="188" y="15"/>
                    </a:lnTo>
                    <a:lnTo>
                      <a:pt x="203" y="17"/>
                    </a:lnTo>
                    <a:lnTo>
                      <a:pt x="194" y="20"/>
                    </a:lnTo>
                    <a:lnTo>
                      <a:pt x="192" y="32"/>
                    </a:lnTo>
                    <a:lnTo>
                      <a:pt x="185" y="36"/>
                    </a:lnTo>
                    <a:lnTo>
                      <a:pt x="184" y="38"/>
                    </a:lnTo>
                    <a:lnTo>
                      <a:pt x="171" y="44"/>
                    </a:lnTo>
                    <a:lnTo>
                      <a:pt x="168" y="49"/>
                    </a:lnTo>
                    <a:lnTo>
                      <a:pt x="152" y="56"/>
                    </a:lnTo>
                    <a:lnTo>
                      <a:pt x="133" y="55"/>
                    </a:lnTo>
                    <a:lnTo>
                      <a:pt x="117" y="55"/>
                    </a:lnTo>
                    <a:lnTo>
                      <a:pt x="90" y="54"/>
                    </a:lnTo>
                    <a:lnTo>
                      <a:pt x="61" y="54"/>
                    </a:lnTo>
                    <a:lnTo>
                      <a:pt x="52" y="49"/>
                    </a:lnTo>
                    <a:lnTo>
                      <a:pt x="46" y="48"/>
                    </a:lnTo>
                    <a:lnTo>
                      <a:pt x="33" y="44"/>
                    </a:lnTo>
                    <a:lnTo>
                      <a:pt x="37" y="42"/>
                    </a:lnTo>
                    <a:lnTo>
                      <a:pt x="56" y="43"/>
                    </a:lnTo>
                    <a:lnTo>
                      <a:pt x="57" y="45"/>
                    </a:lnTo>
                    <a:lnTo>
                      <a:pt x="66" y="43"/>
                    </a:lnTo>
                    <a:lnTo>
                      <a:pt x="62" y="40"/>
                    </a:lnTo>
                    <a:lnTo>
                      <a:pt x="69" y="38"/>
                    </a:lnTo>
                    <a:lnTo>
                      <a:pt x="79" y="38"/>
                    </a:lnTo>
                    <a:lnTo>
                      <a:pt x="85" y="36"/>
                    </a:lnTo>
                    <a:lnTo>
                      <a:pt x="75" y="32"/>
                    </a:lnTo>
                    <a:lnTo>
                      <a:pt x="48" y="32"/>
                    </a:lnTo>
                    <a:lnTo>
                      <a:pt x="28" y="36"/>
                    </a:lnTo>
                    <a:lnTo>
                      <a:pt x="14" y="35"/>
                    </a:lnTo>
                    <a:lnTo>
                      <a:pt x="5" y="29"/>
                    </a:lnTo>
                    <a:lnTo>
                      <a:pt x="25" y="21"/>
                    </a:lnTo>
                    <a:lnTo>
                      <a:pt x="21" y="20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14" y="11"/>
                    </a:lnTo>
                    <a:lnTo>
                      <a:pt x="21" y="14"/>
                    </a:lnTo>
                    <a:lnTo>
                      <a:pt x="31" y="17"/>
                    </a:lnTo>
                    <a:lnTo>
                      <a:pt x="36" y="14"/>
                    </a:lnTo>
                    <a:lnTo>
                      <a:pt x="26" y="9"/>
                    </a:lnTo>
                    <a:lnTo>
                      <a:pt x="23" y="3"/>
                    </a:lnTo>
                    <a:lnTo>
                      <a:pt x="31" y="3"/>
                    </a:lnTo>
                    <a:lnTo>
                      <a:pt x="33" y="7"/>
                    </a:lnTo>
                    <a:lnTo>
                      <a:pt x="43" y="11"/>
                    </a:lnTo>
                    <a:lnTo>
                      <a:pt x="47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9" name="Freeform 107"/>
              <p:cNvSpPr>
                <a:spLocks/>
              </p:cNvSpPr>
              <p:nvPr/>
            </p:nvSpPr>
            <p:spPr bwMode="gray">
              <a:xfrm>
                <a:off x="4190" y="442"/>
                <a:ext cx="9" cy="5"/>
              </a:xfrm>
              <a:custGeom>
                <a:avLst/>
                <a:gdLst>
                  <a:gd name="T0" fmla="*/ 9 w 9"/>
                  <a:gd name="T1" fmla="*/ 0 h 5"/>
                  <a:gd name="T2" fmla="*/ 0 w 9"/>
                  <a:gd name="T3" fmla="*/ 0 h 5"/>
                  <a:gd name="T4" fmla="*/ 0 w 9"/>
                  <a:gd name="T5" fmla="*/ 5 h 5"/>
                  <a:gd name="T6" fmla="*/ 8 w 9"/>
                  <a:gd name="T7" fmla="*/ 4 h 5"/>
                  <a:gd name="T8" fmla="*/ 9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8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0" name="Freeform 108"/>
              <p:cNvSpPr>
                <a:spLocks/>
              </p:cNvSpPr>
              <p:nvPr/>
            </p:nvSpPr>
            <p:spPr bwMode="gray">
              <a:xfrm>
                <a:off x="4115" y="429"/>
                <a:ext cx="7" cy="2"/>
              </a:xfrm>
              <a:custGeom>
                <a:avLst/>
                <a:gdLst>
                  <a:gd name="T0" fmla="*/ 0 w 7"/>
                  <a:gd name="T1" fmla="*/ 1 h 2"/>
                  <a:gd name="T2" fmla="*/ 4 w 7"/>
                  <a:gd name="T3" fmla="*/ 0 h 2"/>
                  <a:gd name="T4" fmla="*/ 7 w 7"/>
                  <a:gd name="T5" fmla="*/ 2 h 2"/>
                  <a:gd name="T6" fmla="*/ 1 w 7"/>
                  <a:gd name="T7" fmla="*/ 2 h 2"/>
                  <a:gd name="T8" fmla="*/ 0 w 7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lnTo>
                      <a:pt x="4" y="0"/>
                    </a:lnTo>
                    <a:lnTo>
                      <a:pt x="7" y="2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1" name="Freeform 109"/>
              <p:cNvSpPr>
                <a:spLocks/>
              </p:cNvSpPr>
              <p:nvPr/>
            </p:nvSpPr>
            <p:spPr bwMode="gray">
              <a:xfrm>
                <a:off x="4114" y="422"/>
                <a:ext cx="5" cy="4"/>
              </a:xfrm>
              <a:custGeom>
                <a:avLst/>
                <a:gdLst>
                  <a:gd name="T0" fmla="*/ 1 w 5"/>
                  <a:gd name="T1" fmla="*/ 4 h 4"/>
                  <a:gd name="T2" fmla="*/ 5 w 5"/>
                  <a:gd name="T3" fmla="*/ 2 h 4"/>
                  <a:gd name="T4" fmla="*/ 3 w 5"/>
                  <a:gd name="T5" fmla="*/ 0 h 4"/>
                  <a:gd name="T6" fmla="*/ 0 w 5"/>
                  <a:gd name="T7" fmla="*/ 0 h 4"/>
                  <a:gd name="T8" fmla="*/ 1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2" name="Freeform 110"/>
              <p:cNvSpPr>
                <a:spLocks/>
              </p:cNvSpPr>
              <p:nvPr/>
            </p:nvSpPr>
            <p:spPr bwMode="gray">
              <a:xfrm>
                <a:off x="4038" y="413"/>
                <a:ext cx="11" cy="3"/>
              </a:xfrm>
              <a:custGeom>
                <a:avLst/>
                <a:gdLst>
                  <a:gd name="T0" fmla="*/ 1 w 11"/>
                  <a:gd name="T1" fmla="*/ 3 h 3"/>
                  <a:gd name="T2" fmla="*/ 0 w 11"/>
                  <a:gd name="T3" fmla="*/ 0 h 3"/>
                  <a:gd name="T4" fmla="*/ 7 w 11"/>
                  <a:gd name="T5" fmla="*/ 0 h 3"/>
                  <a:gd name="T6" fmla="*/ 11 w 11"/>
                  <a:gd name="T7" fmla="*/ 3 h 3"/>
                  <a:gd name="T8" fmla="*/ 1 w 1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" y="3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3" name="Freeform 111"/>
              <p:cNvSpPr>
                <a:spLocks/>
              </p:cNvSpPr>
              <p:nvPr/>
            </p:nvSpPr>
            <p:spPr bwMode="gray">
              <a:xfrm>
                <a:off x="4049" y="418"/>
                <a:ext cx="10" cy="4"/>
              </a:xfrm>
              <a:custGeom>
                <a:avLst/>
                <a:gdLst>
                  <a:gd name="T0" fmla="*/ 0 w 10"/>
                  <a:gd name="T1" fmla="*/ 0 h 4"/>
                  <a:gd name="T2" fmla="*/ 1 w 10"/>
                  <a:gd name="T3" fmla="*/ 3 h 4"/>
                  <a:gd name="T4" fmla="*/ 10 w 10"/>
                  <a:gd name="T5" fmla="*/ 4 h 4"/>
                  <a:gd name="T6" fmla="*/ 9 w 10"/>
                  <a:gd name="T7" fmla="*/ 1 h 4"/>
                  <a:gd name="T8" fmla="*/ 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1" y="3"/>
                    </a:lnTo>
                    <a:lnTo>
                      <a:pt x="10" y="4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4" name="Freeform 112"/>
              <p:cNvSpPr>
                <a:spLocks/>
              </p:cNvSpPr>
              <p:nvPr/>
            </p:nvSpPr>
            <p:spPr bwMode="gray">
              <a:xfrm>
                <a:off x="4039" y="421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2 h 2"/>
                  <a:gd name="T4" fmla="*/ 0 w 7"/>
                  <a:gd name="T5" fmla="*/ 1 h 2"/>
                  <a:gd name="T6" fmla="*/ 7 w 7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2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5" name="Freeform 113"/>
              <p:cNvSpPr>
                <a:spLocks/>
              </p:cNvSpPr>
              <p:nvPr/>
            </p:nvSpPr>
            <p:spPr bwMode="gray">
              <a:xfrm>
                <a:off x="4015" y="425"/>
                <a:ext cx="11" cy="4"/>
              </a:xfrm>
              <a:custGeom>
                <a:avLst/>
                <a:gdLst>
                  <a:gd name="T0" fmla="*/ 4 w 11"/>
                  <a:gd name="T1" fmla="*/ 0 h 4"/>
                  <a:gd name="T2" fmla="*/ 11 w 11"/>
                  <a:gd name="T3" fmla="*/ 1 h 4"/>
                  <a:gd name="T4" fmla="*/ 9 w 11"/>
                  <a:gd name="T5" fmla="*/ 4 h 4"/>
                  <a:gd name="T6" fmla="*/ 5 w 11"/>
                  <a:gd name="T7" fmla="*/ 4 h 4"/>
                  <a:gd name="T8" fmla="*/ 0 w 11"/>
                  <a:gd name="T9" fmla="*/ 2 h 4"/>
                  <a:gd name="T10" fmla="*/ 4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4" y="0"/>
                    </a:moveTo>
                    <a:lnTo>
                      <a:pt x="11" y="1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6" name="Freeform 114"/>
              <p:cNvSpPr>
                <a:spLocks/>
              </p:cNvSpPr>
              <p:nvPr/>
            </p:nvSpPr>
            <p:spPr bwMode="gray">
              <a:xfrm>
                <a:off x="3989" y="431"/>
                <a:ext cx="12" cy="6"/>
              </a:xfrm>
              <a:custGeom>
                <a:avLst/>
                <a:gdLst>
                  <a:gd name="T0" fmla="*/ 0 w 12"/>
                  <a:gd name="T1" fmla="*/ 5 h 6"/>
                  <a:gd name="T2" fmla="*/ 1 w 12"/>
                  <a:gd name="T3" fmla="*/ 1 h 6"/>
                  <a:gd name="T4" fmla="*/ 8 w 12"/>
                  <a:gd name="T5" fmla="*/ 0 h 6"/>
                  <a:gd name="T6" fmla="*/ 12 w 12"/>
                  <a:gd name="T7" fmla="*/ 3 h 6"/>
                  <a:gd name="T8" fmla="*/ 8 w 12"/>
                  <a:gd name="T9" fmla="*/ 6 h 6"/>
                  <a:gd name="T10" fmla="*/ 0 w 12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0" y="5"/>
                    </a:moveTo>
                    <a:lnTo>
                      <a:pt x="1" y="1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8" y="6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7" name="Freeform 115"/>
              <p:cNvSpPr>
                <a:spLocks/>
              </p:cNvSpPr>
              <p:nvPr/>
            </p:nvSpPr>
            <p:spPr bwMode="gray">
              <a:xfrm>
                <a:off x="4019" y="479"/>
                <a:ext cx="16" cy="4"/>
              </a:xfrm>
              <a:custGeom>
                <a:avLst/>
                <a:gdLst>
                  <a:gd name="T0" fmla="*/ 4 w 16"/>
                  <a:gd name="T1" fmla="*/ 0 h 4"/>
                  <a:gd name="T2" fmla="*/ 16 w 16"/>
                  <a:gd name="T3" fmla="*/ 4 h 4"/>
                  <a:gd name="T4" fmla="*/ 1 w 16"/>
                  <a:gd name="T5" fmla="*/ 4 h 4"/>
                  <a:gd name="T6" fmla="*/ 0 w 16"/>
                  <a:gd name="T7" fmla="*/ 1 h 4"/>
                  <a:gd name="T8" fmla="*/ 4 w 1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4" y="0"/>
                    </a:moveTo>
                    <a:lnTo>
                      <a:pt x="16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8" name="Freeform 116"/>
              <p:cNvSpPr>
                <a:spLocks/>
              </p:cNvSpPr>
              <p:nvPr/>
            </p:nvSpPr>
            <p:spPr bwMode="gray">
              <a:xfrm>
                <a:off x="4027" y="485"/>
                <a:ext cx="8" cy="4"/>
              </a:xfrm>
              <a:custGeom>
                <a:avLst/>
                <a:gdLst>
                  <a:gd name="T0" fmla="*/ 0 w 8"/>
                  <a:gd name="T1" fmla="*/ 2 h 4"/>
                  <a:gd name="T2" fmla="*/ 2 w 8"/>
                  <a:gd name="T3" fmla="*/ 0 h 4"/>
                  <a:gd name="T4" fmla="*/ 8 w 8"/>
                  <a:gd name="T5" fmla="*/ 0 h 4"/>
                  <a:gd name="T6" fmla="*/ 5 w 8"/>
                  <a:gd name="T7" fmla="*/ 3 h 4"/>
                  <a:gd name="T8" fmla="*/ 0 w 8"/>
                  <a:gd name="T9" fmla="*/ 4 h 4"/>
                  <a:gd name="T10" fmla="*/ 0 w 8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9" name="Freeform 117"/>
              <p:cNvSpPr>
                <a:spLocks/>
              </p:cNvSpPr>
              <p:nvPr/>
            </p:nvSpPr>
            <p:spPr bwMode="gray">
              <a:xfrm>
                <a:off x="3830" y="450"/>
                <a:ext cx="230" cy="149"/>
              </a:xfrm>
              <a:custGeom>
                <a:avLst/>
                <a:gdLst>
                  <a:gd name="T0" fmla="*/ 193 w 230"/>
                  <a:gd name="T1" fmla="*/ 48 h 149"/>
                  <a:gd name="T2" fmla="*/ 223 w 230"/>
                  <a:gd name="T3" fmla="*/ 59 h 149"/>
                  <a:gd name="T4" fmla="*/ 175 w 230"/>
                  <a:gd name="T5" fmla="*/ 75 h 149"/>
                  <a:gd name="T6" fmla="*/ 165 w 230"/>
                  <a:gd name="T7" fmla="*/ 97 h 149"/>
                  <a:gd name="T8" fmla="*/ 144 w 230"/>
                  <a:gd name="T9" fmla="*/ 131 h 149"/>
                  <a:gd name="T10" fmla="*/ 131 w 230"/>
                  <a:gd name="T11" fmla="*/ 149 h 149"/>
                  <a:gd name="T12" fmla="*/ 109 w 230"/>
                  <a:gd name="T13" fmla="*/ 139 h 149"/>
                  <a:gd name="T14" fmla="*/ 105 w 230"/>
                  <a:gd name="T15" fmla="*/ 135 h 149"/>
                  <a:gd name="T16" fmla="*/ 89 w 230"/>
                  <a:gd name="T17" fmla="*/ 132 h 149"/>
                  <a:gd name="T18" fmla="*/ 73 w 230"/>
                  <a:gd name="T19" fmla="*/ 120 h 149"/>
                  <a:gd name="T20" fmla="*/ 79 w 230"/>
                  <a:gd name="T21" fmla="*/ 110 h 149"/>
                  <a:gd name="T22" fmla="*/ 102 w 230"/>
                  <a:gd name="T23" fmla="*/ 111 h 149"/>
                  <a:gd name="T24" fmla="*/ 102 w 230"/>
                  <a:gd name="T25" fmla="*/ 106 h 149"/>
                  <a:gd name="T26" fmla="*/ 128 w 230"/>
                  <a:gd name="T27" fmla="*/ 99 h 149"/>
                  <a:gd name="T28" fmla="*/ 94 w 230"/>
                  <a:gd name="T29" fmla="*/ 100 h 149"/>
                  <a:gd name="T30" fmla="*/ 67 w 230"/>
                  <a:gd name="T31" fmla="*/ 106 h 149"/>
                  <a:gd name="T32" fmla="*/ 62 w 230"/>
                  <a:gd name="T33" fmla="*/ 95 h 149"/>
                  <a:gd name="T34" fmla="*/ 81 w 230"/>
                  <a:gd name="T35" fmla="*/ 85 h 149"/>
                  <a:gd name="T36" fmla="*/ 94 w 230"/>
                  <a:gd name="T37" fmla="*/ 80 h 149"/>
                  <a:gd name="T38" fmla="*/ 132 w 230"/>
                  <a:gd name="T39" fmla="*/ 76 h 149"/>
                  <a:gd name="T40" fmla="*/ 120 w 230"/>
                  <a:gd name="T41" fmla="*/ 75 h 149"/>
                  <a:gd name="T42" fmla="*/ 131 w 230"/>
                  <a:gd name="T43" fmla="*/ 65 h 149"/>
                  <a:gd name="T44" fmla="*/ 106 w 230"/>
                  <a:gd name="T45" fmla="*/ 71 h 149"/>
                  <a:gd name="T46" fmla="*/ 105 w 230"/>
                  <a:gd name="T47" fmla="*/ 61 h 149"/>
                  <a:gd name="T48" fmla="*/ 83 w 230"/>
                  <a:gd name="T49" fmla="*/ 62 h 149"/>
                  <a:gd name="T50" fmla="*/ 83 w 230"/>
                  <a:gd name="T51" fmla="*/ 77 h 149"/>
                  <a:gd name="T52" fmla="*/ 46 w 230"/>
                  <a:gd name="T53" fmla="*/ 82 h 149"/>
                  <a:gd name="T54" fmla="*/ 36 w 230"/>
                  <a:gd name="T55" fmla="*/ 72 h 149"/>
                  <a:gd name="T56" fmla="*/ 36 w 230"/>
                  <a:gd name="T57" fmla="*/ 69 h 149"/>
                  <a:gd name="T58" fmla="*/ 26 w 230"/>
                  <a:gd name="T59" fmla="*/ 59 h 149"/>
                  <a:gd name="T60" fmla="*/ 26 w 230"/>
                  <a:gd name="T61" fmla="*/ 52 h 149"/>
                  <a:gd name="T62" fmla="*/ 24 w 230"/>
                  <a:gd name="T63" fmla="*/ 49 h 149"/>
                  <a:gd name="T64" fmla="*/ 20 w 230"/>
                  <a:gd name="T65" fmla="*/ 35 h 149"/>
                  <a:gd name="T66" fmla="*/ 10 w 230"/>
                  <a:gd name="T67" fmla="*/ 43 h 149"/>
                  <a:gd name="T68" fmla="*/ 0 w 230"/>
                  <a:gd name="T69" fmla="*/ 35 h 149"/>
                  <a:gd name="T70" fmla="*/ 8 w 230"/>
                  <a:gd name="T71" fmla="*/ 16 h 149"/>
                  <a:gd name="T72" fmla="*/ 20 w 230"/>
                  <a:gd name="T73" fmla="*/ 13 h 149"/>
                  <a:gd name="T74" fmla="*/ 31 w 230"/>
                  <a:gd name="T75" fmla="*/ 12 h 149"/>
                  <a:gd name="T76" fmla="*/ 67 w 230"/>
                  <a:gd name="T77" fmla="*/ 11 h 149"/>
                  <a:gd name="T78" fmla="*/ 38 w 230"/>
                  <a:gd name="T79" fmla="*/ 21 h 149"/>
                  <a:gd name="T80" fmla="*/ 53 w 230"/>
                  <a:gd name="T81" fmla="*/ 25 h 149"/>
                  <a:gd name="T82" fmla="*/ 64 w 230"/>
                  <a:gd name="T83" fmla="*/ 36 h 149"/>
                  <a:gd name="T84" fmla="*/ 71 w 230"/>
                  <a:gd name="T85" fmla="*/ 32 h 149"/>
                  <a:gd name="T86" fmla="*/ 78 w 230"/>
                  <a:gd name="T87" fmla="*/ 17 h 149"/>
                  <a:gd name="T88" fmla="*/ 92 w 230"/>
                  <a:gd name="T89" fmla="*/ 20 h 149"/>
                  <a:gd name="T90" fmla="*/ 99 w 230"/>
                  <a:gd name="T91" fmla="*/ 33 h 149"/>
                  <a:gd name="T92" fmla="*/ 110 w 230"/>
                  <a:gd name="T93" fmla="*/ 51 h 149"/>
                  <a:gd name="T94" fmla="*/ 120 w 230"/>
                  <a:gd name="T95" fmla="*/ 46 h 149"/>
                  <a:gd name="T96" fmla="*/ 109 w 230"/>
                  <a:gd name="T97" fmla="*/ 23 h 149"/>
                  <a:gd name="T98" fmla="*/ 114 w 230"/>
                  <a:gd name="T99" fmla="*/ 0 h 149"/>
                  <a:gd name="T100" fmla="*/ 129 w 230"/>
                  <a:gd name="T101" fmla="*/ 7 h 149"/>
                  <a:gd name="T102" fmla="*/ 147 w 230"/>
                  <a:gd name="T103" fmla="*/ 19 h 149"/>
                  <a:gd name="T104" fmla="*/ 149 w 230"/>
                  <a:gd name="T105" fmla="*/ 27 h 149"/>
                  <a:gd name="T106" fmla="*/ 171 w 230"/>
                  <a:gd name="T107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0" h="149">
                    <a:moveTo>
                      <a:pt x="175" y="41"/>
                    </a:moveTo>
                    <a:lnTo>
                      <a:pt x="189" y="42"/>
                    </a:lnTo>
                    <a:lnTo>
                      <a:pt x="193" y="48"/>
                    </a:lnTo>
                    <a:lnTo>
                      <a:pt x="202" y="51"/>
                    </a:lnTo>
                    <a:lnTo>
                      <a:pt x="230" y="55"/>
                    </a:lnTo>
                    <a:lnTo>
                      <a:pt x="223" y="59"/>
                    </a:lnTo>
                    <a:lnTo>
                      <a:pt x="208" y="63"/>
                    </a:lnTo>
                    <a:lnTo>
                      <a:pt x="184" y="68"/>
                    </a:lnTo>
                    <a:lnTo>
                      <a:pt x="175" y="75"/>
                    </a:lnTo>
                    <a:lnTo>
                      <a:pt x="175" y="89"/>
                    </a:lnTo>
                    <a:lnTo>
                      <a:pt x="162" y="93"/>
                    </a:lnTo>
                    <a:lnTo>
                      <a:pt x="165" y="97"/>
                    </a:lnTo>
                    <a:lnTo>
                      <a:pt x="159" y="112"/>
                    </a:lnTo>
                    <a:lnTo>
                      <a:pt x="144" y="118"/>
                    </a:lnTo>
                    <a:lnTo>
                      <a:pt x="144" y="131"/>
                    </a:lnTo>
                    <a:lnTo>
                      <a:pt x="137" y="136"/>
                    </a:lnTo>
                    <a:lnTo>
                      <a:pt x="131" y="144"/>
                    </a:lnTo>
                    <a:lnTo>
                      <a:pt x="131" y="149"/>
                    </a:lnTo>
                    <a:lnTo>
                      <a:pt x="125" y="149"/>
                    </a:lnTo>
                    <a:lnTo>
                      <a:pt x="110" y="144"/>
                    </a:lnTo>
                    <a:lnTo>
                      <a:pt x="109" y="139"/>
                    </a:lnTo>
                    <a:lnTo>
                      <a:pt x="117" y="137"/>
                    </a:lnTo>
                    <a:lnTo>
                      <a:pt x="111" y="134"/>
                    </a:lnTo>
                    <a:lnTo>
                      <a:pt x="105" y="135"/>
                    </a:lnTo>
                    <a:lnTo>
                      <a:pt x="104" y="137"/>
                    </a:lnTo>
                    <a:lnTo>
                      <a:pt x="95" y="136"/>
                    </a:lnTo>
                    <a:lnTo>
                      <a:pt x="89" y="132"/>
                    </a:lnTo>
                    <a:lnTo>
                      <a:pt x="89" y="129"/>
                    </a:lnTo>
                    <a:lnTo>
                      <a:pt x="76" y="128"/>
                    </a:lnTo>
                    <a:lnTo>
                      <a:pt x="73" y="120"/>
                    </a:lnTo>
                    <a:lnTo>
                      <a:pt x="64" y="114"/>
                    </a:lnTo>
                    <a:lnTo>
                      <a:pt x="68" y="110"/>
                    </a:lnTo>
                    <a:lnTo>
                      <a:pt x="79" y="110"/>
                    </a:lnTo>
                    <a:lnTo>
                      <a:pt x="86" y="112"/>
                    </a:lnTo>
                    <a:lnTo>
                      <a:pt x="103" y="112"/>
                    </a:lnTo>
                    <a:lnTo>
                      <a:pt x="102" y="111"/>
                    </a:lnTo>
                    <a:lnTo>
                      <a:pt x="87" y="108"/>
                    </a:lnTo>
                    <a:lnTo>
                      <a:pt x="89" y="106"/>
                    </a:lnTo>
                    <a:lnTo>
                      <a:pt x="102" y="106"/>
                    </a:lnTo>
                    <a:lnTo>
                      <a:pt x="113" y="103"/>
                    </a:lnTo>
                    <a:lnTo>
                      <a:pt x="126" y="102"/>
                    </a:lnTo>
                    <a:lnTo>
                      <a:pt x="128" y="99"/>
                    </a:lnTo>
                    <a:lnTo>
                      <a:pt x="118" y="96"/>
                    </a:lnTo>
                    <a:lnTo>
                      <a:pt x="106" y="101"/>
                    </a:lnTo>
                    <a:lnTo>
                      <a:pt x="94" y="100"/>
                    </a:lnTo>
                    <a:lnTo>
                      <a:pt x="81" y="103"/>
                    </a:lnTo>
                    <a:lnTo>
                      <a:pt x="76" y="103"/>
                    </a:lnTo>
                    <a:lnTo>
                      <a:pt x="67" y="106"/>
                    </a:lnTo>
                    <a:lnTo>
                      <a:pt x="59" y="104"/>
                    </a:lnTo>
                    <a:lnTo>
                      <a:pt x="66" y="99"/>
                    </a:lnTo>
                    <a:lnTo>
                      <a:pt x="62" y="95"/>
                    </a:lnTo>
                    <a:lnTo>
                      <a:pt x="62" y="91"/>
                    </a:lnTo>
                    <a:lnTo>
                      <a:pt x="75" y="90"/>
                    </a:lnTo>
                    <a:lnTo>
                      <a:pt x="81" y="85"/>
                    </a:lnTo>
                    <a:lnTo>
                      <a:pt x="92" y="85"/>
                    </a:lnTo>
                    <a:lnTo>
                      <a:pt x="97" y="84"/>
                    </a:lnTo>
                    <a:lnTo>
                      <a:pt x="94" y="80"/>
                    </a:lnTo>
                    <a:lnTo>
                      <a:pt x="99" y="79"/>
                    </a:lnTo>
                    <a:lnTo>
                      <a:pt x="117" y="79"/>
                    </a:lnTo>
                    <a:lnTo>
                      <a:pt x="132" y="76"/>
                    </a:lnTo>
                    <a:lnTo>
                      <a:pt x="135" y="74"/>
                    </a:lnTo>
                    <a:lnTo>
                      <a:pt x="127" y="74"/>
                    </a:lnTo>
                    <a:lnTo>
                      <a:pt x="120" y="75"/>
                    </a:lnTo>
                    <a:lnTo>
                      <a:pt x="114" y="74"/>
                    </a:lnTo>
                    <a:lnTo>
                      <a:pt x="123" y="69"/>
                    </a:lnTo>
                    <a:lnTo>
                      <a:pt x="131" y="65"/>
                    </a:lnTo>
                    <a:lnTo>
                      <a:pt x="123" y="64"/>
                    </a:lnTo>
                    <a:lnTo>
                      <a:pt x="119" y="67"/>
                    </a:lnTo>
                    <a:lnTo>
                      <a:pt x="106" y="71"/>
                    </a:lnTo>
                    <a:lnTo>
                      <a:pt x="99" y="71"/>
                    </a:lnTo>
                    <a:lnTo>
                      <a:pt x="99" y="66"/>
                    </a:lnTo>
                    <a:lnTo>
                      <a:pt x="105" y="61"/>
                    </a:lnTo>
                    <a:lnTo>
                      <a:pt x="97" y="59"/>
                    </a:lnTo>
                    <a:lnTo>
                      <a:pt x="91" y="62"/>
                    </a:lnTo>
                    <a:lnTo>
                      <a:pt x="83" y="62"/>
                    </a:lnTo>
                    <a:lnTo>
                      <a:pt x="79" y="65"/>
                    </a:lnTo>
                    <a:lnTo>
                      <a:pt x="83" y="69"/>
                    </a:lnTo>
                    <a:lnTo>
                      <a:pt x="83" y="77"/>
                    </a:lnTo>
                    <a:lnTo>
                      <a:pt x="78" y="78"/>
                    </a:lnTo>
                    <a:lnTo>
                      <a:pt x="57" y="83"/>
                    </a:lnTo>
                    <a:lnTo>
                      <a:pt x="46" y="82"/>
                    </a:lnTo>
                    <a:lnTo>
                      <a:pt x="44" y="79"/>
                    </a:lnTo>
                    <a:lnTo>
                      <a:pt x="32" y="75"/>
                    </a:lnTo>
                    <a:lnTo>
                      <a:pt x="36" y="72"/>
                    </a:lnTo>
                    <a:lnTo>
                      <a:pt x="50" y="73"/>
                    </a:lnTo>
                    <a:lnTo>
                      <a:pt x="49" y="70"/>
                    </a:lnTo>
                    <a:lnTo>
                      <a:pt x="36" y="69"/>
                    </a:lnTo>
                    <a:lnTo>
                      <a:pt x="27" y="68"/>
                    </a:lnTo>
                    <a:lnTo>
                      <a:pt x="22" y="63"/>
                    </a:lnTo>
                    <a:lnTo>
                      <a:pt x="26" y="59"/>
                    </a:lnTo>
                    <a:lnTo>
                      <a:pt x="17" y="57"/>
                    </a:lnTo>
                    <a:lnTo>
                      <a:pt x="18" y="53"/>
                    </a:lnTo>
                    <a:lnTo>
                      <a:pt x="26" y="52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24" y="49"/>
                    </a:lnTo>
                    <a:lnTo>
                      <a:pt x="23" y="41"/>
                    </a:lnTo>
                    <a:lnTo>
                      <a:pt x="27" y="36"/>
                    </a:lnTo>
                    <a:lnTo>
                      <a:pt x="20" y="35"/>
                    </a:lnTo>
                    <a:lnTo>
                      <a:pt x="16" y="36"/>
                    </a:lnTo>
                    <a:lnTo>
                      <a:pt x="17" y="41"/>
                    </a:lnTo>
                    <a:lnTo>
                      <a:pt x="10" y="43"/>
                    </a:lnTo>
                    <a:lnTo>
                      <a:pt x="3" y="42"/>
                    </a:lnTo>
                    <a:lnTo>
                      <a:pt x="7" y="39"/>
                    </a:lnTo>
                    <a:lnTo>
                      <a:pt x="0" y="35"/>
                    </a:lnTo>
                    <a:lnTo>
                      <a:pt x="1" y="22"/>
                    </a:lnTo>
                    <a:lnTo>
                      <a:pt x="10" y="19"/>
                    </a:lnTo>
                    <a:lnTo>
                      <a:pt x="8" y="16"/>
                    </a:lnTo>
                    <a:lnTo>
                      <a:pt x="1" y="14"/>
                    </a:lnTo>
                    <a:lnTo>
                      <a:pt x="10" y="13"/>
                    </a:lnTo>
                    <a:lnTo>
                      <a:pt x="20" y="13"/>
                    </a:lnTo>
                    <a:lnTo>
                      <a:pt x="18" y="16"/>
                    </a:lnTo>
                    <a:lnTo>
                      <a:pt x="31" y="16"/>
                    </a:lnTo>
                    <a:lnTo>
                      <a:pt x="31" y="12"/>
                    </a:lnTo>
                    <a:lnTo>
                      <a:pt x="53" y="12"/>
                    </a:lnTo>
                    <a:lnTo>
                      <a:pt x="60" y="10"/>
                    </a:lnTo>
                    <a:lnTo>
                      <a:pt x="67" y="11"/>
                    </a:lnTo>
                    <a:lnTo>
                      <a:pt x="64" y="16"/>
                    </a:lnTo>
                    <a:lnTo>
                      <a:pt x="57" y="18"/>
                    </a:lnTo>
                    <a:lnTo>
                      <a:pt x="38" y="21"/>
                    </a:lnTo>
                    <a:lnTo>
                      <a:pt x="38" y="24"/>
                    </a:lnTo>
                    <a:lnTo>
                      <a:pt x="51" y="24"/>
                    </a:lnTo>
                    <a:lnTo>
                      <a:pt x="53" y="25"/>
                    </a:lnTo>
                    <a:lnTo>
                      <a:pt x="53" y="29"/>
                    </a:lnTo>
                    <a:lnTo>
                      <a:pt x="62" y="31"/>
                    </a:lnTo>
                    <a:lnTo>
                      <a:pt x="64" y="36"/>
                    </a:lnTo>
                    <a:lnTo>
                      <a:pt x="73" y="42"/>
                    </a:lnTo>
                    <a:lnTo>
                      <a:pt x="76" y="35"/>
                    </a:lnTo>
                    <a:lnTo>
                      <a:pt x="71" y="32"/>
                    </a:lnTo>
                    <a:lnTo>
                      <a:pt x="65" y="26"/>
                    </a:lnTo>
                    <a:lnTo>
                      <a:pt x="72" y="21"/>
                    </a:lnTo>
                    <a:lnTo>
                      <a:pt x="78" y="17"/>
                    </a:lnTo>
                    <a:lnTo>
                      <a:pt x="79" y="15"/>
                    </a:lnTo>
                    <a:lnTo>
                      <a:pt x="88" y="15"/>
                    </a:lnTo>
                    <a:lnTo>
                      <a:pt x="92" y="20"/>
                    </a:lnTo>
                    <a:lnTo>
                      <a:pt x="97" y="24"/>
                    </a:lnTo>
                    <a:lnTo>
                      <a:pt x="97" y="29"/>
                    </a:lnTo>
                    <a:lnTo>
                      <a:pt x="99" y="33"/>
                    </a:lnTo>
                    <a:lnTo>
                      <a:pt x="101" y="43"/>
                    </a:lnTo>
                    <a:lnTo>
                      <a:pt x="107" y="47"/>
                    </a:lnTo>
                    <a:lnTo>
                      <a:pt x="110" y="51"/>
                    </a:lnTo>
                    <a:lnTo>
                      <a:pt x="117" y="54"/>
                    </a:lnTo>
                    <a:lnTo>
                      <a:pt x="122" y="52"/>
                    </a:lnTo>
                    <a:lnTo>
                      <a:pt x="120" y="46"/>
                    </a:lnTo>
                    <a:lnTo>
                      <a:pt x="107" y="36"/>
                    </a:lnTo>
                    <a:lnTo>
                      <a:pt x="111" y="24"/>
                    </a:lnTo>
                    <a:lnTo>
                      <a:pt x="109" y="23"/>
                    </a:lnTo>
                    <a:lnTo>
                      <a:pt x="105" y="5"/>
                    </a:lnTo>
                    <a:lnTo>
                      <a:pt x="111" y="3"/>
                    </a:lnTo>
                    <a:lnTo>
                      <a:pt x="114" y="0"/>
                    </a:lnTo>
                    <a:lnTo>
                      <a:pt x="127" y="1"/>
                    </a:lnTo>
                    <a:lnTo>
                      <a:pt x="130" y="3"/>
                    </a:lnTo>
                    <a:lnTo>
                      <a:pt x="129" y="7"/>
                    </a:lnTo>
                    <a:lnTo>
                      <a:pt x="144" y="8"/>
                    </a:lnTo>
                    <a:lnTo>
                      <a:pt x="152" y="15"/>
                    </a:lnTo>
                    <a:lnTo>
                      <a:pt x="147" y="19"/>
                    </a:lnTo>
                    <a:lnTo>
                      <a:pt x="147" y="23"/>
                    </a:lnTo>
                    <a:lnTo>
                      <a:pt x="144" y="25"/>
                    </a:lnTo>
                    <a:lnTo>
                      <a:pt x="149" y="27"/>
                    </a:lnTo>
                    <a:lnTo>
                      <a:pt x="158" y="22"/>
                    </a:lnTo>
                    <a:lnTo>
                      <a:pt x="166" y="24"/>
                    </a:lnTo>
                    <a:lnTo>
                      <a:pt x="171" y="32"/>
                    </a:lnTo>
                    <a:lnTo>
                      <a:pt x="173" y="40"/>
                    </a:lnTo>
                    <a:lnTo>
                      <a:pt x="17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0" name="Freeform 118"/>
              <p:cNvSpPr>
                <a:spLocks/>
              </p:cNvSpPr>
              <p:nvPr/>
            </p:nvSpPr>
            <p:spPr bwMode="gray">
              <a:xfrm>
                <a:off x="4042" y="518"/>
                <a:ext cx="33" cy="14"/>
              </a:xfrm>
              <a:custGeom>
                <a:avLst/>
                <a:gdLst>
                  <a:gd name="T0" fmla="*/ 30 w 33"/>
                  <a:gd name="T1" fmla="*/ 0 h 14"/>
                  <a:gd name="T2" fmla="*/ 19 w 33"/>
                  <a:gd name="T3" fmla="*/ 0 h 14"/>
                  <a:gd name="T4" fmla="*/ 10 w 33"/>
                  <a:gd name="T5" fmla="*/ 3 h 14"/>
                  <a:gd name="T6" fmla="*/ 4 w 33"/>
                  <a:gd name="T7" fmla="*/ 3 h 14"/>
                  <a:gd name="T8" fmla="*/ 0 w 33"/>
                  <a:gd name="T9" fmla="*/ 6 h 14"/>
                  <a:gd name="T10" fmla="*/ 7 w 33"/>
                  <a:gd name="T11" fmla="*/ 14 h 14"/>
                  <a:gd name="T12" fmla="*/ 33 w 33"/>
                  <a:gd name="T13" fmla="*/ 12 h 14"/>
                  <a:gd name="T14" fmla="*/ 30 w 33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4">
                    <a:moveTo>
                      <a:pt x="30" y="0"/>
                    </a:moveTo>
                    <a:lnTo>
                      <a:pt x="19" y="0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7" y="14"/>
                    </a:lnTo>
                    <a:lnTo>
                      <a:pt x="33" y="12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1" name="Freeform 119"/>
              <p:cNvSpPr>
                <a:spLocks/>
              </p:cNvSpPr>
              <p:nvPr/>
            </p:nvSpPr>
            <p:spPr bwMode="gray">
              <a:xfrm>
                <a:off x="4045" y="532"/>
                <a:ext cx="86" cy="42"/>
              </a:xfrm>
              <a:custGeom>
                <a:avLst/>
                <a:gdLst>
                  <a:gd name="T0" fmla="*/ 45 w 86"/>
                  <a:gd name="T1" fmla="*/ 0 h 42"/>
                  <a:gd name="T2" fmla="*/ 39 w 86"/>
                  <a:gd name="T3" fmla="*/ 2 h 42"/>
                  <a:gd name="T4" fmla="*/ 18 w 86"/>
                  <a:gd name="T5" fmla="*/ 3 h 42"/>
                  <a:gd name="T6" fmla="*/ 15 w 86"/>
                  <a:gd name="T7" fmla="*/ 5 h 42"/>
                  <a:gd name="T8" fmla="*/ 2 w 86"/>
                  <a:gd name="T9" fmla="*/ 5 h 42"/>
                  <a:gd name="T10" fmla="*/ 0 w 86"/>
                  <a:gd name="T11" fmla="*/ 8 h 42"/>
                  <a:gd name="T12" fmla="*/ 17 w 86"/>
                  <a:gd name="T13" fmla="*/ 13 h 42"/>
                  <a:gd name="T14" fmla="*/ 10 w 86"/>
                  <a:gd name="T15" fmla="*/ 17 h 42"/>
                  <a:gd name="T16" fmla="*/ 10 w 86"/>
                  <a:gd name="T17" fmla="*/ 28 h 42"/>
                  <a:gd name="T18" fmla="*/ 1 w 86"/>
                  <a:gd name="T19" fmla="*/ 32 h 42"/>
                  <a:gd name="T20" fmla="*/ 1 w 86"/>
                  <a:gd name="T21" fmla="*/ 36 h 42"/>
                  <a:gd name="T22" fmla="*/ 6 w 86"/>
                  <a:gd name="T23" fmla="*/ 38 h 42"/>
                  <a:gd name="T24" fmla="*/ 31 w 86"/>
                  <a:gd name="T25" fmla="*/ 31 h 42"/>
                  <a:gd name="T26" fmla="*/ 43 w 86"/>
                  <a:gd name="T27" fmla="*/ 32 h 42"/>
                  <a:gd name="T28" fmla="*/ 41 w 86"/>
                  <a:gd name="T29" fmla="*/ 34 h 42"/>
                  <a:gd name="T30" fmla="*/ 34 w 86"/>
                  <a:gd name="T31" fmla="*/ 38 h 42"/>
                  <a:gd name="T32" fmla="*/ 38 w 86"/>
                  <a:gd name="T33" fmla="*/ 42 h 42"/>
                  <a:gd name="T34" fmla="*/ 51 w 86"/>
                  <a:gd name="T35" fmla="*/ 38 h 42"/>
                  <a:gd name="T36" fmla="*/ 58 w 86"/>
                  <a:gd name="T37" fmla="*/ 35 h 42"/>
                  <a:gd name="T38" fmla="*/ 58 w 86"/>
                  <a:gd name="T39" fmla="*/ 30 h 42"/>
                  <a:gd name="T40" fmla="*/ 69 w 86"/>
                  <a:gd name="T41" fmla="*/ 24 h 42"/>
                  <a:gd name="T42" fmla="*/ 86 w 86"/>
                  <a:gd name="T43" fmla="*/ 23 h 42"/>
                  <a:gd name="T44" fmla="*/ 85 w 86"/>
                  <a:gd name="T45" fmla="*/ 21 h 42"/>
                  <a:gd name="T46" fmla="*/ 70 w 86"/>
                  <a:gd name="T47" fmla="*/ 16 h 42"/>
                  <a:gd name="T48" fmla="*/ 67 w 86"/>
                  <a:gd name="T49" fmla="*/ 19 h 42"/>
                  <a:gd name="T50" fmla="*/ 57 w 86"/>
                  <a:gd name="T51" fmla="*/ 18 h 42"/>
                  <a:gd name="T52" fmla="*/ 55 w 86"/>
                  <a:gd name="T53" fmla="*/ 13 h 42"/>
                  <a:gd name="T54" fmla="*/ 47 w 86"/>
                  <a:gd name="T55" fmla="*/ 12 h 42"/>
                  <a:gd name="T56" fmla="*/ 54 w 86"/>
                  <a:gd name="T57" fmla="*/ 3 h 42"/>
                  <a:gd name="T58" fmla="*/ 45 w 86"/>
                  <a:gd name="T5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6" h="42">
                    <a:moveTo>
                      <a:pt x="45" y="0"/>
                    </a:moveTo>
                    <a:lnTo>
                      <a:pt x="39" y="2"/>
                    </a:lnTo>
                    <a:lnTo>
                      <a:pt x="18" y="3"/>
                    </a:lnTo>
                    <a:lnTo>
                      <a:pt x="15" y="5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17" y="13"/>
                    </a:lnTo>
                    <a:lnTo>
                      <a:pt x="10" y="17"/>
                    </a:lnTo>
                    <a:lnTo>
                      <a:pt x="10" y="28"/>
                    </a:lnTo>
                    <a:lnTo>
                      <a:pt x="1" y="32"/>
                    </a:lnTo>
                    <a:lnTo>
                      <a:pt x="1" y="36"/>
                    </a:lnTo>
                    <a:lnTo>
                      <a:pt x="6" y="38"/>
                    </a:lnTo>
                    <a:lnTo>
                      <a:pt x="31" y="31"/>
                    </a:lnTo>
                    <a:lnTo>
                      <a:pt x="43" y="32"/>
                    </a:lnTo>
                    <a:lnTo>
                      <a:pt x="41" y="34"/>
                    </a:lnTo>
                    <a:lnTo>
                      <a:pt x="34" y="38"/>
                    </a:lnTo>
                    <a:lnTo>
                      <a:pt x="38" y="42"/>
                    </a:lnTo>
                    <a:lnTo>
                      <a:pt x="51" y="38"/>
                    </a:lnTo>
                    <a:lnTo>
                      <a:pt x="58" y="35"/>
                    </a:lnTo>
                    <a:lnTo>
                      <a:pt x="58" y="30"/>
                    </a:lnTo>
                    <a:lnTo>
                      <a:pt x="69" y="24"/>
                    </a:lnTo>
                    <a:lnTo>
                      <a:pt x="86" y="23"/>
                    </a:lnTo>
                    <a:lnTo>
                      <a:pt x="85" y="21"/>
                    </a:lnTo>
                    <a:lnTo>
                      <a:pt x="70" y="16"/>
                    </a:lnTo>
                    <a:lnTo>
                      <a:pt x="67" y="19"/>
                    </a:lnTo>
                    <a:lnTo>
                      <a:pt x="57" y="18"/>
                    </a:lnTo>
                    <a:lnTo>
                      <a:pt x="55" y="13"/>
                    </a:lnTo>
                    <a:lnTo>
                      <a:pt x="47" y="12"/>
                    </a:lnTo>
                    <a:lnTo>
                      <a:pt x="54" y="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2" name="Freeform 120"/>
              <p:cNvSpPr>
                <a:spLocks/>
              </p:cNvSpPr>
              <p:nvPr/>
            </p:nvSpPr>
            <p:spPr bwMode="gray">
              <a:xfrm>
                <a:off x="4034" y="494"/>
                <a:ext cx="12" cy="6"/>
              </a:xfrm>
              <a:custGeom>
                <a:avLst/>
                <a:gdLst>
                  <a:gd name="T0" fmla="*/ 1 w 12"/>
                  <a:gd name="T1" fmla="*/ 3 h 6"/>
                  <a:gd name="T2" fmla="*/ 0 w 12"/>
                  <a:gd name="T3" fmla="*/ 0 h 6"/>
                  <a:gd name="T4" fmla="*/ 5 w 12"/>
                  <a:gd name="T5" fmla="*/ 0 h 6"/>
                  <a:gd name="T6" fmla="*/ 12 w 12"/>
                  <a:gd name="T7" fmla="*/ 2 h 6"/>
                  <a:gd name="T8" fmla="*/ 10 w 12"/>
                  <a:gd name="T9" fmla="*/ 6 h 6"/>
                  <a:gd name="T10" fmla="*/ 1 w 1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" y="3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12" y="2"/>
                    </a:lnTo>
                    <a:lnTo>
                      <a:pt x="1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3" name="Freeform 121"/>
              <p:cNvSpPr>
                <a:spLocks/>
              </p:cNvSpPr>
              <p:nvPr/>
            </p:nvSpPr>
            <p:spPr bwMode="gray">
              <a:xfrm>
                <a:off x="3824" y="506"/>
                <a:ext cx="38" cy="29"/>
              </a:xfrm>
              <a:custGeom>
                <a:avLst/>
                <a:gdLst>
                  <a:gd name="T0" fmla="*/ 9 w 38"/>
                  <a:gd name="T1" fmla="*/ 15 h 29"/>
                  <a:gd name="T2" fmla="*/ 6 w 38"/>
                  <a:gd name="T3" fmla="*/ 6 h 29"/>
                  <a:gd name="T4" fmla="*/ 0 w 38"/>
                  <a:gd name="T5" fmla="*/ 2 h 29"/>
                  <a:gd name="T6" fmla="*/ 7 w 38"/>
                  <a:gd name="T7" fmla="*/ 0 h 29"/>
                  <a:gd name="T8" fmla="*/ 16 w 38"/>
                  <a:gd name="T9" fmla="*/ 3 h 29"/>
                  <a:gd name="T10" fmla="*/ 20 w 38"/>
                  <a:gd name="T11" fmla="*/ 13 h 29"/>
                  <a:gd name="T12" fmla="*/ 33 w 38"/>
                  <a:gd name="T13" fmla="*/ 21 h 29"/>
                  <a:gd name="T14" fmla="*/ 38 w 38"/>
                  <a:gd name="T15" fmla="*/ 25 h 29"/>
                  <a:gd name="T16" fmla="*/ 33 w 38"/>
                  <a:gd name="T17" fmla="*/ 29 h 29"/>
                  <a:gd name="T18" fmla="*/ 24 w 38"/>
                  <a:gd name="T19" fmla="*/ 28 h 29"/>
                  <a:gd name="T20" fmla="*/ 20 w 38"/>
                  <a:gd name="T21" fmla="*/ 21 h 29"/>
                  <a:gd name="T22" fmla="*/ 12 w 38"/>
                  <a:gd name="T23" fmla="*/ 18 h 29"/>
                  <a:gd name="T24" fmla="*/ 9 w 38"/>
                  <a:gd name="T25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9">
                    <a:moveTo>
                      <a:pt x="9" y="15"/>
                    </a:moveTo>
                    <a:lnTo>
                      <a:pt x="6" y="6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16" y="3"/>
                    </a:lnTo>
                    <a:lnTo>
                      <a:pt x="20" y="13"/>
                    </a:lnTo>
                    <a:lnTo>
                      <a:pt x="33" y="21"/>
                    </a:lnTo>
                    <a:lnTo>
                      <a:pt x="38" y="25"/>
                    </a:lnTo>
                    <a:lnTo>
                      <a:pt x="33" y="29"/>
                    </a:lnTo>
                    <a:lnTo>
                      <a:pt x="24" y="28"/>
                    </a:lnTo>
                    <a:lnTo>
                      <a:pt x="20" y="21"/>
                    </a:lnTo>
                    <a:lnTo>
                      <a:pt x="12" y="18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4" name="Freeform 122"/>
              <p:cNvSpPr>
                <a:spLocks/>
              </p:cNvSpPr>
              <p:nvPr/>
            </p:nvSpPr>
            <p:spPr bwMode="gray">
              <a:xfrm>
                <a:off x="4848" y="850"/>
                <a:ext cx="33" cy="18"/>
              </a:xfrm>
              <a:custGeom>
                <a:avLst/>
                <a:gdLst>
                  <a:gd name="T0" fmla="*/ 9 w 33"/>
                  <a:gd name="T1" fmla="*/ 0 h 18"/>
                  <a:gd name="T2" fmla="*/ 33 w 33"/>
                  <a:gd name="T3" fmla="*/ 11 h 18"/>
                  <a:gd name="T4" fmla="*/ 31 w 33"/>
                  <a:gd name="T5" fmla="*/ 18 h 18"/>
                  <a:gd name="T6" fmla="*/ 24 w 33"/>
                  <a:gd name="T7" fmla="*/ 18 h 18"/>
                  <a:gd name="T8" fmla="*/ 4 w 33"/>
                  <a:gd name="T9" fmla="*/ 11 h 18"/>
                  <a:gd name="T10" fmla="*/ 0 w 33"/>
                  <a:gd name="T11" fmla="*/ 4 h 18"/>
                  <a:gd name="T12" fmla="*/ 9 w 33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8">
                    <a:moveTo>
                      <a:pt x="9" y="0"/>
                    </a:moveTo>
                    <a:lnTo>
                      <a:pt x="33" y="11"/>
                    </a:lnTo>
                    <a:lnTo>
                      <a:pt x="31" y="18"/>
                    </a:lnTo>
                    <a:lnTo>
                      <a:pt x="24" y="18"/>
                    </a:lnTo>
                    <a:lnTo>
                      <a:pt x="4" y="11"/>
                    </a:lnTo>
                    <a:lnTo>
                      <a:pt x="0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5" name="Freeform 123"/>
              <p:cNvSpPr>
                <a:spLocks/>
              </p:cNvSpPr>
              <p:nvPr/>
            </p:nvSpPr>
            <p:spPr bwMode="gray">
              <a:xfrm>
                <a:off x="4738" y="584"/>
                <a:ext cx="332" cy="151"/>
              </a:xfrm>
              <a:custGeom>
                <a:avLst/>
                <a:gdLst>
                  <a:gd name="T0" fmla="*/ 367 w 370"/>
                  <a:gd name="T1" fmla="*/ 6 h 168"/>
                  <a:gd name="T2" fmla="*/ 360 w 370"/>
                  <a:gd name="T3" fmla="*/ 23 h 168"/>
                  <a:gd name="T4" fmla="*/ 338 w 370"/>
                  <a:gd name="T5" fmla="*/ 33 h 168"/>
                  <a:gd name="T6" fmla="*/ 276 w 370"/>
                  <a:gd name="T7" fmla="*/ 47 h 168"/>
                  <a:gd name="T8" fmla="*/ 240 w 370"/>
                  <a:gd name="T9" fmla="*/ 53 h 168"/>
                  <a:gd name="T10" fmla="*/ 216 w 370"/>
                  <a:gd name="T11" fmla="*/ 63 h 168"/>
                  <a:gd name="T12" fmla="*/ 194 w 370"/>
                  <a:gd name="T13" fmla="*/ 73 h 168"/>
                  <a:gd name="T14" fmla="*/ 166 w 370"/>
                  <a:gd name="T15" fmla="*/ 91 h 168"/>
                  <a:gd name="T16" fmla="*/ 154 w 370"/>
                  <a:gd name="T17" fmla="*/ 101 h 168"/>
                  <a:gd name="T18" fmla="*/ 128 w 370"/>
                  <a:gd name="T19" fmla="*/ 108 h 168"/>
                  <a:gd name="T20" fmla="*/ 118 w 370"/>
                  <a:gd name="T21" fmla="*/ 119 h 168"/>
                  <a:gd name="T22" fmla="*/ 100 w 370"/>
                  <a:gd name="T23" fmla="*/ 126 h 168"/>
                  <a:gd name="T24" fmla="*/ 74 w 370"/>
                  <a:gd name="T25" fmla="*/ 168 h 168"/>
                  <a:gd name="T26" fmla="*/ 51 w 370"/>
                  <a:gd name="T27" fmla="*/ 160 h 168"/>
                  <a:gd name="T28" fmla="*/ 20 w 370"/>
                  <a:gd name="T29" fmla="*/ 154 h 168"/>
                  <a:gd name="T30" fmla="*/ 44 w 370"/>
                  <a:gd name="T31" fmla="*/ 146 h 168"/>
                  <a:gd name="T32" fmla="*/ 15 w 370"/>
                  <a:gd name="T33" fmla="*/ 147 h 168"/>
                  <a:gd name="T34" fmla="*/ 7 w 370"/>
                  <a:gd name="T35" fmla="*/ 135 h 168"/>
                  <a:gd name="T36" fmla="*/ 25 w 370"/>
                  <a:gd name="T37" fmla="*/ 125 h 168"/>
                  <a:gd name="T38" fmla="*/ 46 w 370"/>
                  <a:gd name="T39" fmla="*/ 125 h 168"/>
                  <a:gd name="T40" fmla="*/ 44 w 370"/>
                  <a:gd name="T41" fmla="*/ 116 h 168"/>
                  <a:gd name="T42" fmla="*/ 62 w 370"/>
                  <a:gd name="T43" fmla="*/ 106 h 168"/>
                  <a:gd name="T44" fmla="*/ 59 w 370"/>
                  <a:gd name="T45" fmla="*/ 97 h 168"/>
                  <a:gd name="T46" fmla="*/ 52 w 370"/>
                  <a:gd name="T47" fmla="*/ 90 h 168"/>
                  <a:gd name="T48" fmla="*/ 44 w 370"/>
                  <a:gd name="T49" fmla="*/ 77 h 168"/>
                  <a:gd name="T50" fmla="*/ 68 w 370"/>
                  <a:gd name="T51" fmla="*/ 77 h 168"/>
                  <a:gd name="T52" fmla="*/ 83 w 370"/>
                  <a:gd name="T53" fmla="*/ 67 h 168"/>
                  <a:gd name="T54" fmla="*/ 112 w 370"/>
                  <a:gd name="T55" fmla="*/ 54 h 168"/>
                  <a:gd name="T56" fmla="*/ 120 w 370"/>
                  <a:gd name="T57" fmla="*/ 49 h 168"/>
                  <a:gd name="T58" fmla="*/ 156 w 370"/>
                  <a:gd name="T59" fmla="*/ 38 h 168"/>
                  <a:gd name="T60" fmla="*/ 169 w 370"/>
                  <a:gd name="T61" fmla="*/ 42 h 168"/>
                  <a:gd name="T62" fmla="*/ 174 w 370"/>
                  <a:gd name="T63" fmla="*/ 36 h 168"/>
                  <a:gd name="T64" fmla="*/ 208 w 370"/>
                  <a:gd name="T65" fmla="*/ 29 h 168"/>
                  <a:gd name="T66" fmla="*/ 235 w 370"/>
                  <a:gd name="T67" fmla="*/ 28 h 168"/>
                  <a:gd name="T68" fmla="*/ 298 w 370"/>
                  <a:gd name="T69" fmla="*/ 7 h 168"/>
                  <a:gd name="T70" fmla="*/ 336 w 370"/>
                  <a:gd name="T71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0" h="168">
                    <a:moveTo>
                      <a:pt x="336" y="0"/>
                    </a:moveTo>
                    <a:cubicBezTo>
                      <a:pt x="367" y="6"/>
                      <a:pt x="367" y="6"/>
                      <a:pt x="367" y="6"/>
                    </a:cubicBezTo>
                    <a:cubicBezTo>
                      <a:pt x="370" y="16"/>
                      <a:pt x="370" y="16"/>
                      <a:pt x="370" y="16"/>
                    </a:cubicBezTo>
                    <a:cubicBezTo>
                      <a:pt x="360" y="23"/>
                      <a:pt x="360" y="23"/>
                      <a:pt x="360" y="23"/>
                    </a:cubicBezTo>
                    <a:cubicBezTo>
                      <a:pt x="362" y="30"/>
                      <a:pt x="362" y="30"/>
                      <a:pt x="362" y="30"/>
                    </a:cubicBezTo>
                    <a:cubicBezTo>
                      <a:pt x="338" y="33"/>
                      <a:pt x="338" y="33"/>
                      <a:pt x="338" y="33"/>
                    </a:cubicBezTo>
                    <a:cubicBezTo>
                      <a:pt x="308" y="43"/>
                      <a:pt x="308" y="43"/>
                      <a:pt x="308" y="43"/>
                    </a:cubicBezTo>
                    <a:cubicBezTo>
                      <a:pt x="276" y="47"/>
                      <a:pt x="276" y="47"/>
                      <a:pt x="276" y="47"/>
                    </a:cubicBezTo>
                    <a:cubicBezTo>
                      <a:pt x="265" y="50"/>
                      <a:pt x="265" y="50"/>
                      <a:pt x="265" y="50"/>
                    </a:cubicBezTo>
                    <a:cubicBezTo>
                      <a:pt x="240" y="53"/>
                      <a:pt x="240" y="53"/>
                      <a:pt x="240" y="53"/>
                    </a:cubicBezTo>
                    <a:cubicBezTo>
                      <a:pt x="237" y="58"/>
                      <a:pt x="237" y="58"/>
                      <a:pt x="237" y="58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05" y="66"/>
                      <a:pt x="205" y="66"/>
                      <a:pt x="205" y="66"/>
                    </a:cubicBezTo>
                    <a:cubicBezTo>
                      <a:pt x="194" y="73"/>
                      <a:pt x="194" y="73"/>
                      <a:pt x="194" y="73"/>
                    </a:cubicBezTo>
                    <a:cubicBezTo>
                      <a:pt x="166" y="82"/>
                      <a:pt x="166" y="82"/>
                      <a:pt x="166" y="82"/>
                    </a:cubicBezTo>
                    <a:cubicBezTo>
                      <a:pt x="166" y="91"/>
                      <a:pt x="166" y="91"/>
                      <a:pt x="166" y="91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4" y="101"/>
                      <a:pt x="154" y="101"/>
                      <a:pt x="154" y="101"/>
                    </a:cubicBezTo>
                    <a:cubicBezTo>
                      <a:pt x="132" y="101"/>
                      <a:pt x="132" y="101"/>
                      <a:pt x="132" y="101"/>
                    </a:cubicBezTo>
                    <a:cubicBezTo>
                      <a:pt x="128" y="108"/>
                      <a:pt x="128" y="108"/>
                      <a:pt x="128" y="108"/>
                    </a:cubicBezTo>
                    <a:cubicBezTo>
                      <a:pt x="118" y="108"/>
                      <a:pt x="118" y="108"/>
                      <a:pt x="118" y="108"/>
                    </a:cubicBezTo>
                    <a:cubicBezTo>
                      <a:pt x="118" y="119"/>
                      <a:pt x="118" y="119"/>
                      <a:pt x="118" y="119"/>
                    </a:cubicBezTo>
                    <a:cubicBezTo>
                      <a:pt x="110" y="125"/>
                      <a:pt x="110" y="125"/>
                      <a:pt x="110" y="125"/>
                    </a:cubicBezTo>
                    <a:cubicBezTo>
                      <a:pt x="100" y="126"/>
                      <a:pt x="100" y="126"/>
                      <a:pt x="100" y="126"/>
                    </a:cubicBezTo>
                    <a:cubicBezTo>
                      <a:pt x="98" y="142"/>
                      <a:pt x="98" y="142"/>
                      <a:pt x="98" y="142"/>
                    </a:cubicBezTo>
                    <a:cubicBezTo>
                      <a:pt x="74" y="168"/>
                      <a:pt x="74" y="168"/>
                      <a:pt x="74" y="168"/>
                    </a:cubicBezTo>
                    <a:cubicBezTo>
                      <a:pt x="56" y="163"/>
                      <a:pt x="56" y="163"/>
                      <a:pt x="56" y="163"/>
                    </a:cubicBezTo>
                    <a:cubicBezTo>
                      <a:pt x="51" y="160"/>
                      <a:pt x="51" y="160"/>
                      <a:pt x="51" y="160"/>
                    </a:cubicBezTo>
                    <a:cubicBezTo>
                      <a:pt x="24" y="161"/>
                      <a:pt x="24" y="161"/>
                      <a:pt x="24" y="161"/>
                    </a:cubicBezTo>
                    <a:cubicBezTo>
                      <a:pt x="20" y="154"/>
                      <a:pt x="20" y="154"/>
                      <a:pt x="20" y="154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44" y="146"/>
                      <a:pt x="44" y="146"/>
                      <a:pt x="44" y="146"/>
                    </a:cubicBezTo>
                    <a:cubicBezTo>
                      <a:pt x="42" y="143"/>
                      <a:pt x="42" y="143"/>
                      <a:pt x="42" y="143"/>
                    </a:cubicBezTo>
                    <a:cubicBezTo>
                      <a:pt x="15" y="147"/>
                      <a:pt x="15" y="147"/>
                      <a:pt x="15" y="147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5" y="125"/>
                      <a:pt x="25" y="125"/>
                      <a:pt x="25" y="125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40" y="124"/>
                      <a:pt x="46" y="125"/>
                    </a:cubicBezTo>
                    <a:cubicBezTo>
                      <a:pt x="51" y="127"/>
                      <a:pt x="56" y="124"/>
                      <a:pt x="56" y="124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12" y="54"/>
                      <a:pt x="112" y="54"/>
                      <a:pt x="112" y="54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42" y="47"/>
                      <a:pt x="142" y="47"/>
                      <a:pt x="142" y="47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9" y="42"/>
                      <a:pt x="169" y="42"/>
                      <a:pt x="169" y="42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74" y="36"/>
                      <a:pt x="174" y="36"/>
                      <a:pt x="174" y="36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208" y="29"/>
                      <a:pt x="208" y="29"/>
                      <a:pt x="208" y="29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35" y="28"/>
                      <a:pt x="235" y="28"/>
                      <a:pt x="235" y="28"/>
                    </a:cubicBezTo>
                    <a:cubicBezTo>
                      <a:pt x="294" y="18"/>
                      <a:pt x="294" y="18"/>
                      <a:pt x="294" y="18"/>
                    </a:cubicBezTo>
                    <a:cubicBezTo>
                      <a:pt x="298" y="7"/>
                      <a:pt x="298" y="7"/>
                      <a:pt x="298" y="7"/>
                    </a:cubicBezTo>
                    <a:cubicBezTo>
                      <a:pt x="316" y="5"/>
                      <a:pt x="316" y="5"/>
                      <a:pt x="316" y="5"/>
                    </a:cubicBezTo>
                    <a:lnTo>
                      <a:pt x="33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6" name="Freeform 124"/>
              <p:cNvSpPr>
                <a:spLocks/>
              </p:cNvSpPr>
              <p:nvPr/>
            </p:nvSpPr>
            <p:spPr bwMode="gray">
              <a:xfrm>
                <a:off x="4694" y="735"/>
                <a:ext cx="126" cy="108"/>
              </a:xfrm>
              <a:custGeom>
                <a:avLst/>
                <a:gdLst>
                  <a:gd name="T0" fmla="*/ 105 w 126"/>
                  <a:gd name="T1" fmla="*/ 8 h 108"/>
                  <a:gd name="T2" fmla="*/ 87 w 126"/>
                  <a:gd name="T3" fmla="*/ 0 h 108"/>
                  <a:gd name="T4" fmla="*/ 43 w 126"/>
                  <a:gd name="T5" fmla="*/ 1 h 108"/>
                  <a:gd name="T6" fmla="*/ 35 w 126"/>
                  <a:gd name="T7" fmla="*/ 12 h 108"/>
                  <a:gd name="T8" fmla="*/ 27 w 126"/>
                  <a:gd name="T9" fmla="*/ 14 h 108"/>
                  <a:gd name="T10" fmla="*/ 22 w 126"/>
                  <a:gd name="T11" fmla="*/ 21 h 108"/>
                  <a:gd name="T12" fmla="*/ 29 w 126"/>
                  <a:gd name="T13" fmla="*/ 27 h 108"/>
                  <a:gd name="T14" fmla="*/ 27 w 126"/>
                  <a:gd name="T15" fmla="*/ 38 h 108"/>
                  <a:gd name="T16" fmla="*/ 20 w 126"/>
                  <a:gd name="T17" fmla="*/ 44 h 108"/>
                  <a:gd name="T18" fmla="*/ 7 w 126"/>
                  <a:gd name="T19" fmla="*/ 46 h 108"/>
                  <a:gd name="T20" fmla="*/ 0 w 126"/>
                  <a:gd name="T21" fmla="*/ 62 h 108"/>
                  <a:gd name="T22" fmla="*/ 5 w 126"/>
                  <a:gd name="T23" fmla="*/ 69 h 108"/>
                  <a:gd name="T24" fmla="*/ 14 w 126"/>
                  <a:gd name="T25" fmla="*/ 72 h 108"/>
                  <a:gd name="T26" fmla="*/ 23 w 126"/>
                  <a:gd name="T27" fmla="*/ 65 h 108"/>
                  <a:gd name="T28" fmla="*/ 25 w 126"/>
                  <a:gd name="T29" fmla="*/ 71 h 108"/>
                  <a:gd name="T30" fmla="*/ 40 w 126"/>
                  <a:gd name="T31" fmla="*/ 75 h 108"/>
                  <a:gd name="T32" fmla="*/ 53 w 126"/>
                  <a:gd name="T33" fmla="*/ 78 h 108"/>
                  <a:gd name="T34" fmla="*/ 44 w 126"/>
                  <a:gd name="T35" fmla="*/ 89 h 108"/>
                  <a:gd name="T36" fmla="*/ 46 w 126"/>
                  <a:gd name="T37" fmla="*/ 99 h 108"/>
                  <a:gd name="T38" fmla="*/ 64 w 126"/>
                  <a:gd name="T39" fmla="*/ 100 h 108"/>
                  <a:gd name="T40" fmla="*/ 84 w 126"/>
                  <a:gd name="T41" fmla="*/ 108 h 108"/>
                  <a:gd name="T42" fmla="*/ 106 w 126"/>
                  <a:gd name="T43" fmla="*/ 105 h 108"/>
                  <a:gd name="T44" fmla="*/ 123 w 126"/>
                  <a:gd name="T45" fmla="*/ 102 h 108"/>
                  <a:gd name="T46" fmla="*/ 126 w 126"/>
                  <a:gd name="T47" fmla="*/ 94 h 108"/>
                  <a:gd name="T48" fmla="*/ 88 w 126"/>
                  <a:gd name="T49" fmla="*/ 71 h 108"/>
                  <a:gd name="T50" fmla="*/ 82 w 126"/>
                  <a:gd name="T51" fmla="*/ 60 h 108"/>
                  <a:gd name="T52" fmla="*/ 84 w 126"/>
                  <a:gd name="T53" fmla="*/ 27 h 108"/>
                  <a:gd name="T54" fmla="*/ 96 w 126"/>
                  <a:gd name="T55" fmla="*/ 26 h 108"/>
                  <a:gd name="T56" fmla="*/ 105 w 126"/>
                  <a:gd name="T57" fmla="*/ 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6" h="108">
                    <a:moveTo>
                      <a:pt x="105" y="8"/>
                    </a:moveTo>
                    <a:lnTo>
                      <a:pt x="87" y="0"/>
                    </a:lnTo>
                    <a:lnTo>
                      <a:pt x="43" y="1"/>
                    </a:lnTo>
                    <a:lnTo>
                      <a:pt x="35" y="12"/>
                    </a:lnTo>
                    <a:lnTo>
                      <a:pt x="27" y="14"/>
                    </a:lnTo>
                    <a:lnTo>
                      <a:pt x="22" y="21"/>
                    </a:lnTo>
                    <a:lnTo>
                      <a:pt x="29" y="27"/>
                    </a:lnTo>
                    <a:lnTo>
                      <a:pt x="27" y="38"/>
                    </a:lnTo>
                    <a:lnTo>
                      <a:pt x="20" y="44"/>
                    </a:lnTo>
                    <a:lnTo>
                      <a:pt x="7" y="46"/>
                    </a:lnTo>
                    <a:lnTo>
                      <a:pt x="0" y="62"/>
                    </a:lnTo>
                    <a:lnTo>
                      <a:pt x="5" y="69"/>
                    </a:lnTo>
                    <a:lnTo>
                      <a:pt x="14" y="72"/>
                    </a:lnTo>
                    <a:lnTo>
                      <a:pt x="23" y="65"/>
                    </a:lnTo>
                    <a:lnTo>
                      <a:pt x="25" y="71"/>
                    </a:lnTo>
                    <a:lnTo>
                      <a:pt x="40" y="75"/>
                    </a:lnTo>
                    <a:lnTo>
                      <a:pt x="53" y="78"/>
                    </a:lnTo>
                    <a:lnTo>
                      <a:pt x="44" y="89"/>
                    </a:lnTo>
                    <a:lnTo>
                      <a:pt x="46" y="99"/>
                    </a:lnTo>
                    <a:lnTo>
                      <a:pt x="64" y="100"/>
                    </a:lnTo>
                    <a:lnTo>
                      <a:pt x="84" y="108"/>
                    </a:lnTo>
                    <a:lnTo>
                      <a:pt x="106" y="105"/>
                    </a:lnTo>
                    <a:lnTo>
                      <a:pt x="123" y="102"/>
                    </a:lnTo>
                    <a:lnTo>
                      <a:pt x="126" y="94"/>
                    </a:lnTo>
                    <a:lnTo>
                      <a:pt x="88" y="71"/>
                    </a:lnTo>
                    <a:lnTo>
                      <a:pt x="82" y="60"/>
                    </a:lnTo>
                    <a:lnTo>
                      <a:pt x="84" y="27"/>
                    </a:lnTo>
                    <a:lnTo>
                      <a:pt x="96" y="26"/>
                    </a:lnTo>
                    <a:lnTo>
                      <a:pt x="10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7" name="Freeform 125"/>
              <p:cNvSpPr>
                <a:spLocks/>
              </p:cNvSpPr>
              <p:nvPr/>
            </p:nvSpPr>
            <p:spPr bwMode="gray">
              <a:xfrm>
                <a:off x="4708" y="811"/>
                <a:ext cx="24" cy="12"/>
              </a:xfrm>
              <a:custGeom>
                <a:avLst/>
                <a:gdLst>
                  <a:gd name="T0" fmla="*/ 9 w 24"/>
                  <a:gd name="T1" fmla="*/ 0 h 12"/>
                  <a:gd name="T2" fmla="*/ 24 w 24"/>
                  <a:gd name="T3" fmla="*/ 7 h 12"/>
                  <a:gd name="T4" fmla="*/ 22 w 24"/>
                  <a:gd name="T5" fmla="*/ 12 h 12"/>
                  <a:gd name="T6" fmla="*/ 0 w 24"/>
                  <a:gd name="T7" fmla="*/ 1 h 12"/>
                  <a:gd name="T8" fmla="*/ 9 w 2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2">
                    <a:moveTo>
                      <a:pt x="9" y="0"/>
                    </a:moveTo>
                    <a:lnTo>
                      <a:pt x="24" y="7"/>
                    </a:lnTo>
                    <a:lnTo>
                      <a:pt x="22" y="12"/>
                    </a:lnTo>
                    <a:lnTo>
                      <a:pt x="0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8" name="Freeform 126"/>
              <p:cNvSpPr>
                <a:spLocks/>
              </p:cNvSpPr>
              <p:nvPr/>
            </p:nvSpPr>
            <p:spPr bwMode="gray">
              <a:xfrm>
                <a:off x="4618" y="879"/>
                <a:ext cx="49" cy="26"/>
              </a:xfrm>
              <a:custGeom>
                <a:avLst/>
                <a:gdLst>
                  <a:gd name="T0" fmla="*/ 8 w 49"/>
                  <a:gd name="T1" fmla="*/ 2 h 26"/>
                  <a:gd name="T2" fmla="*/ 26 w 49"/>
                  <a:gd name="T3" fmla="*/ 0 h 26"/>
                  <a:gd name="T4" fmla="*/ 35 w 49"/>
                  <a:gd name="T5" fmla="*/ 7 h 26"/>
                  <a:gd name="T6" fmla="*/ 49 w 49"/>
                  <a:gd name="T7" fmla="*/ 10 h 26"/>
                  <a:gd name="T8" fmla="*/ 46 w 49"/>
                  <a:gd name="T9" fmla="*/ 21 h 26"/>
                  <a:gd name="T10" fmla="*/ 28 w 49"/>
                  <a:gd name="T11" fmla="*/ 26 h 26"/>
                  <a:gd name="T12" fmla="*/ 0 w 49"/>
                  <a:gd name="T13" fmla="*/ 23 h 26"/>
                  <a:gd name="T14" fmla="*/ 2 w 49"/>
                  <a:gd name="T15" fmla="*/ 15 h 26"/>
                  <a:gd name="T16" fmla="*/ 8 w 49"/>
                  <a:gd name="T1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6">
                    <a:moveTo>
                      <a:pt x="8" y="2"/>
                    </a:moveTo>
                    <a:lnTo>
                      <a:pt x="26" y="0"/>
                    </a:lnTo>
                    <a:lnTo>
                      <a:pt x="35" y="7"/>
                    </a:lnTo>
                    <a:lnTo>
                      <a:pt x="49" y="10"/>
                    </a:lnTo>
                    <a:lnTo>
                      <a:pt x="46" y="21"/>
                    </a:lnTo>
                    <a:lnTo>
                      <a:pt x="28" y="26"/>
                    </a:lnTo>
                    <a:lnTo>
                      <a:pt x="0" y="23"/>
                    </a:lnTo>
                    <a:lnTo>
                      <a:pt x="2" y="15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9" name="Freeform 127"/>
              <p:cNvSpPr>
                <a:spLocks/>
              </p:cNvSpPr>
              <p:nvPr/>
            </p:nvSpPr>
            <p:spPr bwMode="gray">
              <a:xfrm>
                <a:off x="4145" y="820"/>
                <a:ext cx="12" cy="5"/>
              </a:xfrm>
              <a:custGeom>
                <a:avLst/>
                <a:gdLst>
                  <a:gd name="T0" fmla="*/ 0 w 12"/>
                  <a:gd name="T1" fmla="*/ 1 h 5"/>
                  <a:gd name="T2" fmla="*/ 4 w 12"/>
                  <a:gd name="T3" fmla="*/ 5 h 5"/>
                  <a:gd name="T4" fmla="*/ 12 w 12"/>
                  <a:gd name="T5" fmla="*/ 4 h 5"/>
                  <a:gd name="T6" fmla="*/ 9 w 12"/>
                  <a:gd name="T7" fmla="*/ 0 h 5"/>
                  <a:gd name="T8" fmla="*/ 0 w 12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1"/>
                    </a:moveTo>
                    <a:lnTo>
                      <a:pt x="4" y="5"/>
                    </a:lnTo>
                    <a:lnTo>
                      <a:pt x="12" y="4"/>
                    </a:lnTo>
                    <a:lnTo>
                      <a:pt x="9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0" name="Freeform 128"/>
              <p:cNvSpPr>
                <a:spLocks/>
              </p:cNvSpPr>
              <p:nvPr/>
            </p:nvSpPr>
            <p:spPr bwMode="gray">
              <a:xfrm>
                <a:off x="4127" y="821"/>
                <a:ext cx="11" cy="3"/>
              </a:xfrm>
              <a:custGeom>
                <a:avLst/>
                <a:gdLst>
                  <a:gd name="T0" fmla="*/ 8 w 11"/>
                  <a:gd name="T1" fmla="*/ 0 h 3"/>
                  <a:gd name="T2" fmla="*/ 11 w 11"/>
                  <a:gd name="T3" fmla="*/ 3 h 3"/>
                  <a:gd name="T4" fmla="*/ 0 w 11"/>
                  <a:gd name="T5" fmla="*/ 3 h 3"/>
                  <a:gd name="T6" fmla="*/ 8 w 1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8" y="0"/>
                    </a:moveTo>
                    <a:lnTo>
                      <a:pt x="11" y="3"/>
                    </a:lnTo>
                    <a:lnTo>
                      <a:pt x="0" y="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1" name="Freeform 129"/>
              <p:cNvSpPr>
                <a:spLocks/>
              </p:cNvSpPr>
              <p:nvPr/>
            </p:nvSpPr>
            <p:spPr bwMode="gray">
              <a:xfrm>
                <a:off x="4108" y="823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11 w 11"/>
                  <a:gd name="T3" fmla="*/ 2 h 6"/>
                  <a:gd name="T4" fmla="*/ 7 w 11"/>
                  <a:gd name="T5" fmla="*/ 6 h 6"/>
                  <a:gd name="T6" fmla="*/ 0 w 11"/>
                  <a:gd name="T7" fmla="*/ 3 h 6"/>
                  <a:gd name="T8" fmla="*/ 6 w 11"/>
                  <a:gd name="T9" fmla="*/ 0 h 6"/>
                  <a:gd name="T10" fmla="*/ 11 w 11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11" y="2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6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2" name="Freeform 130"/>
              <p:cNvSpPr>
                <a:spLocks/>
              </p:cNvSpPr>
              <p:nvPr/>
            </p:nvSpPr>
            <p:spPr bwMode="gray">
              <a:xfrm>
                <a:off x="4112" y="834"/>
                <a:ext cx="10" cy="4"/>
              </a:xfrm>
              <a:custGeom>
                <a:avLst/>
                <a:gdLst>
                  <a:gd name="T0" fmla="*/ 3 w 10"/>
                  <a:gd name="T1" fmla="*/ 4 h 4"/>
                  <a:gd name="T2" fmla="*/ 3 w 10"/>
                  <a:gd name="T3" fmla="*/ 4 h 4"/>
                  <a:gd name="T4" fmla="*/ 0 w 10"/>
                  <a:gd name="T5" fmla="*/ 2 h 4"/>
                  <a:gd name="T6" fmla="*/ 5 w 10"/>
                  <a:gd name="T7" fmla="*/ 0 h 4"/>
                  <a:gd name="T8" fmla="*/ 10 w 10"/>
                  <a:gd name="T9" fmla="*/ 1 h 4"/>
                  <a:gd name="T10" fmla="*/ 7 w 10"/>
                  <a:gd name="T11" fmla="*/ 3 h 4"/>
                  <a:gd name="T12" fmla="*/ 3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3" y="4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0" y="1"/>
                    </a:lnTo>
                    <a:lnTo>
                      <a:pt x="7" y="3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3" name="Freeform 131"/>
              <p:cNvSpPr>
                <a:spLocks/>
              </p:cNvSpPr>
              <p:nvPr/>
            </p:nvSpPr>
            <p:spPr bwMode="gray">
              <a:xfrm>
                <a:off x="4102" y="840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0 w 8"/>
                  <a:gd name="T3" fmla="*/ 1 h 5"/>
                  <a:gd name="T4" fmla="*/ 6 w 8"/>
                  <a:gd name="T5" fmla="*/ 0 h 5"/>
                  <a:gd name="T6" fmla="*/ 8 w 8"/>
                  <a:gd name="T7" fmla="*/ 3 h 5"/>
                  <a:gd name="T8" fmla="*/ 5 w 8"/>
                  <a:gd name="T9" fmla="*/ 5 h 5"/>
                  <a:gd name="T10" fmla="*/ 0 w 8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0" y="3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4" name="Freeform 132"/>
              <p:cNvSpPr>
                <a:spLocks/>
              </p:cNvSpPr>
              <p:nvPr/>
            </p:nvSpPr>
            <p:spPr bwMode="gray">
              <a:xfrm>
                <a:off x="4087" y="846"/>
                <a:ext cx="7" cy="5"/>
              </a:xfrm>
              <a:custGeom>
                <a:avLst/>
                <a:gdLst>
                  <a:gd name="T0" fmla="*/ 4 w 7"/>
                  <a:gd name="T1" fmla="*/ 5 h 5"/>
                  <a:gd name="T2" fmla="*/ 0 w 7"/>
                  <a:gd name="T3" fmla="*/ 2 h 5"/>
                  <a:gd name="T4" fmla="*/ 5 w 7"/>
                  <a:gd name="T5" fmla="*/ 0 h 5"/>
                  <a:gd name="T6" fmla="*/ 7 w 7"/>
                  <a:gd name="T7" fmla="*/ 1 h 5"/>
                  <a:gd name="T8" fmla="*/ 7 w 7"/>
                  <a:gd name="T9" fmla="*/ 4 h 5"/>
                  <a:gd name="T10" fmla="*/ 4 w 7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5" name="Freeform 133"/>
              <p:cNvSpPr>
                <a:spLocks/>
              </p:cNvSpPr>
              <p:nvPr/>
            </p:nvSpPr>
            <p:spPr bwMode="gray">
              <a:xfrm>
                <a:off x="4069" y="832"/>
                <a:ext cx="30" cy="11"/>
              </a:xfrm>
              <a:custGeom>
                <a:avLst/>
                <a:gdLst>
                  <a:gd name="T0" fmla="*/ 0 w 30"/>
                  <a:gd name="T1" fmla="*/ 7 h 11"/>
                  <a:gd name="T2" fmla="*/ 3 w 30"/>
                  <a:gd name="T3" fmla="*/ 10 h 11"/>
                  <a:gd name="T4" fmla="*/ 9 w 30"/>
                  <a:gd name="T5" fmla="*/ 11 h 11"/>
                  <a:gd name="T6" fmla="*/ 27 w 30"/>
                  <a:gd name="T7" fmla="*/ 5 h 11"/>
                  <a:gd name="T8" fmla="*/ 30 w 30"/>
                  <a:gd name="T9" fmla="*/ 0 h 11"/>
                  <a:gd name="T10" fmla="*/ 23 w 30"/>
                  <a:gd name="T11" fmla="*/ 0 h 11"/>
                  <a:gd name="T12" fmla="*/ 14 w 30"/>
                  <a:gd name="T13" fmla="*/ 5 h 11"/>
                  <a:gd name="T14" fmla="*/ 0 w 30"/>
                  <a:gd name="T1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lnTo>
                      <a:pt x="3" y="10"/>
                    </a:lnTo>
                    <a:lnTo>
                      <a:pt x="9" y="11"/>
                    </a:lnTo>
                    <a:lnTo>
                      <a:pt x="27" y="5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4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6" name="Freeform 134"/>
              <p:cNvSpPr>
                <a:spLocks/>
              </p:cNvSpPr>
              <p:nvPr/>
            </p:nvSpPr>
            <p:spPr bwMode="gray">
              <a:xfrm>
                <a:off x="4038" y="851"/>
                <a:ext cx="9" cy="8"/>
              </a:xfrm>
              <a:custGeom>
                <a:avLst/>
                <a:gdLst>
                  <a:gd name="T0" fmla="*/ 1 w 9"/>
                  <a:gd name="T1" fmla="*/ 5 h 8"/>
                  <a:gd name="T2" fmla="*/ 0 w 9"/>
                  <a:gd name="T3" fmla="*/ 7 h 8"/>
                  <a:gd name="T4" fmla="*/ 6 w 9"/>
                  <a:gd name="T5" fmla="*/ 8 h 8"/>
                  <a:gd name="T6" fmla="*/ 9 w 9"/>
                  <a:gd name="T7" fmla="*/ 4 h 8"/>
                  <a:gd name="T8" fmla="*/ 8 w 9"/>
                  <a:gd name="T9" fmla="*/ 0 h 8"/>
                  <a:gd name="T10" fmla="*/ 1 w 9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1" y="5"/>
                    </a:moveTo>
                    <a:lnTo>
                      <a:pt x="0" y="7"/>
                    </a:lnTo>
                    <a:lnTo>
                      <a:pt x="6" y="8"/>
                    </a:lnTo>
                    <a:lnTo>
                      <a:pt x="9" y="4"/>
                    </a:lnTo>
                    <a:lnTo>
                      <a:pt x="8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7" name="Freeform 135"/>
              <p:cNvSpPr>
                <a:spLocks/>
              </p:cNvSpPr>
              <p:nvPr/>
            </p:nvSpPr>
            <p:spPr bwMode="gray">
              <a:xfrm>
                <a:off x="4020" y="851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8 w 8"/>
                  <a:gd name="T3" fmla="*/ 3 h 8"/>
                  <a:gd name="T4" fmla="*/ 8 w 8"/>
                  <a:gd name="T5" fmla="*/ 7 h 8"/>
                  <a:gd name="T6" fmla="*/ 3 w 8"/>
                  <a:gd name="T7" fmla="*/ 8 h 8"/>
                  <a:gd name="T8" fmla="*/ 0 w 8"/>
                  <a:gd name="T9" fmla="*/ 4 h 8"/>
                  <a:gd name="T10" fmla="*/ 5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8" y="3"/>
                    </a:lnTo>
                    <a:lnTo>
                      <a:pt x="8" y="7"/>
                    </a:lnTo>
                    <a:lnTo>
                      <a:pt x="3" y="8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8" name="Freeform 136"/>
              <p:cNvSpPr>
                <a:spLocks/>
              </p:cNvSpPr>
              <p:nvPr/>
            </p:nvSpPr>
            <p:spPr bwMode="gray">
              <a:xfrm>
                <a:off x="4005" y="852"/>
                <a:ext cx="11" cy="5"/>
              </a:xfrm>
              <a:custGeom>
                <a:avLst/>
                <a:gdLst>
                  <a:gd name="T0" fmla="*/ 10 w 11"/>
                  <a:gd name="T1" fmla="*/ 0 h 5"/>
                  <a:gd name="T2" fmla="*/ 11 w 11"/>
                  <a:gd name="T3" fmla="*/ 5 h 5"/>
                  <a:gd name="T4" fmla="*/ 0 w 11"/>
                  <a:gd name="T5" fmla="*/ 5 h 5"/>
                  <a:gd name="T6" fmla="*/ 0 w 11"/>
                  <a:gd name="T7" fmla="*/ 2 h 5"/>
                  <a:gd name="T8" fmla="*/ 10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0" y="0"/>
                    </a:moveTo>
                    <a:lnTo>
                      <a:pt x="11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9" name="Freeform 137"/>
              <p:cNvSpPr>
                <a:spLocks/>
              </p:cNvSpPr>
              <p:nvPr/>
            </p:nvSpPr>
            <p:spPr bwMode="gray">
              <a:xfrm>
                <a:off x="4001" y="860"/>
                <a:ext cx="18" cy="6"/>
              </a:xfrm>
              <a:custGeom>
                <a:avLst/>
                <a:gdLst>
                  <a:gd name="T0" fmla="*/ 3 w 18"/>
                  <a:gd name="T1" fmla="*/ 6 h 6"/>
                  <a:gd name="T2" fmla="*/ 0 w 18"/>
                  <a:gd name="T3" fmla="*/ 4 h 6"/>
                  <a:gd name="T4" fmla="*/ 4 w 18"/>
                  <a:gd name="T5" fmla="*/ 0 h 6"/>
                  <a:gd name="T6" fmla="*/ 15 w 18"/>
                  <a:gd name="T7" fmla="*/ 0 h 6"/>
                  <a:gd name="T8" fmla="*/ 18 w 18"/>
                  <a:gd name="T9" fmla="*/ 6 h 6"/>
                  <a:gd name="T10" fmla="*/ 3 w 1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6">
                    <a:moveTo>
                      <a:pt x="3" y="6"/>
                    </a:moveTo>
                    <a:lnTo>
                      <a:pt x="0" y="4"/>
                    </a:lnTo>
                    <a:lnTo>
                      <a:pt x="4" y="0"/>
                    </a:lnTo>
                    <a:lnTo>
                      <a:pt x="15" y="0"/>
                    </a:lnTo>
                    <a:lnTo>
                      <a:pt x="18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0" name="Freeform 138"/>
              <p:cNvSpPr>
                <a:spLocks/>
              </p:cNvSpPr>
              <p:nvPr/>
            </p:nvSpPr>
            <p:spPr bwMode="gray">
              <a:xfrm>
                <a:off x="3983" y="870"/>
                <a:ext cx="22" cy="9"/>
              </a:xfrm>
              <a:custGeom>
                <a:avLst/>
                <a:gdLst>
                  <a:gd name="T0" fmla="*/ 0 w 22"/>
                  <a:gd name="T1" fmla="*/ 7 h 9"/>
                  <a:gd name="T2" fmla="*/ 5 w 22"/>
                  <a:gd name="T3" fmla="*/ 2 h 9"/>
                  <a:gd name="T4" fmla="*/ 14 w 22"/>
                  <a:gd name="T5" fmla="*/ 0 h 9"/>
                  <a:gd name="T6" fmla="*/ 22 w 22"/>
                  <a:gd name="T7" fmla="*/ 0 h 9"/>
                  <a:gd name="T8" fmla="*/ 22 w 22"/>
                  <a:gd name="T9" fmla="*/ 5 h 9"/>
                  <a:gd name="T10" fmla="*/ 14 w 22"/>
                  <a:gd name="T11" fmla="*/ 9 h 9"/>
                  <a:gd name="T12" fmla="*/ 0 w 22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9">
                    <a:moveTo>
                      <a:pt x="0" y="7"/>
                    </a:moveTo>
                    <a:lnTo>
                      <a:pt x="5" y="2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14" y="9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1" name="Freeform 139"/>
              <p:cNvSpPr>
                <a:spLocks/>
              </p:cNvSpPr>
              <p:nvPr/>
            </p:nvSpPr>
            <p:spPr bwMode="gray">
              <a:xfrm>
                <a:off x="3959" y="880"/>
                <a:ext cx="26" cy="14"/>
              </a:xfrm>
              <a:custGeom>
                <a:avLst/>
                <a:gdLst>
                  <a:gd name="T0" fmla="*/ 17 w 26"/>
                  <a:gd name="T1" fmla="*/ 0 h 14"/>
                  <a:gd name="T2" fmla="*/ 26 w 26"/>
                  <a:gd name="T3" fmla="*/ 2 h 14"/>
                  <a:gd name="T4" fmla="*/ 19 w 26"/>
                  <a:gd name="T5" fmla="*/ 7 h 14"/>
                  <a:gd name="T6" fmla="*/ 14 w 26"/>
                  <a:gd name="T7" fmla="*/ 13 h 14"/>
                  <a:gd name="T8" fmla="*/ 6 w 26"/>
                  <a:gd name="T9" fmla="*/ 14 h 14"/>
                  <a:gd name="T10" fmla="*/ 0 w 26"/>
                  <a:gd name="T11" fmla="*/ 13 h 14"/>
                  <a:gd name="T12" fmla="*/ 4 w 26"/>
                  <a:gd name="T13" fmla="*/ 5 h 14"/>
                  <a:gd name="T14" fmla="*/ 17 w 26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4">
                    <a:moveTo>
                      <a:pt x="17" y="0"/>
                    </a:moveTo>
                    <a:lnTo>
                      <a:pt x="26" y="2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6" y="14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2" name="Freeform 140"/>
              <p:cNvSpPr>
                <a:spLocks/>
              </p:cNvSpPr>
              <p:nvPr/>
            </p:nvSpPr>
            <p:spPr bwMode="gray">
              <a:xfrm>
                <a:off x="3927" y="887"/>
                <a:ext cx="25" cy="12"/>
              </a:xfrm>
              <a:custGeom>
                <a:avLst/>
                <a:gdLst>
                  <a:gd name="T0" fmla="*/ 25 w 25"/>
                  <a:gd name="T1" fmla="*/ 0 h 12"/>
                  <a:gd name="T2" fmla="*/ 17 w 25"/>
                  <a:gd name="T3" fmla="*/ 1 h 12"/>
                  <a:gd name="T4" fmla="*/ 5 w 25"/>
                  <a:gd name="T5" fmla="*/ 6 h 12"/>
                  <a:gd name="T6" fmla="*/ 0 w 25"/>
                  <a:gd name="T7" fmla="*/ 9 h 12"/>
                  <a:gd name="T8" fmla="*/ 8 w 25"/>
                  <a:gd name="T9" fmla="*/ 12 h 12"/>
                  <a:gd name="T10" fmla="*/ 14 w 25"/>
                  <a:gd name="T11" fmla="*/ 9 h 12"/>
                  <a:gd name="T12" fmla="*/ 25 w 2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25" y="0"/>
                    </a:moveTo>
                    <a:lnTo>
                      <a:pt x="17" y="1"/>
                    </a:lnTo>
                    <a:lnTo>
                      <a:pt x="5" y="6"/>
                    </a:lnTo>
                    <a:lnTo>
                      <a:pt x="0" y="9"/>
                    </a:lnTo>
                    <a:lnTo>
                      <a:pt x="8" y="12"/>
                    </a:lnTo>
                    <a:lnTo>
                      <a:pt x="14" y="9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3" name="Freeform 141"/>
              <p:cNvSpPr>
                <a:spLocks/>
              </p:cNvSpPr>
              <p:nvPr/>
            </p:nvSpPr>
            <p:spPr bwMode="gray">
              <a:xfrm>
                <a:off x="3930" y="902"/>
                <a:ext cx="28" cy="17"/>
              </a:xfrm>
              <a:custGeom>
                <a:avLst/>
                <a:gdLst>
                  <a:gd name="T0" fmla="*/ 6 w 28"/>
                  <a:gd name="T1" fmla="*/ 0 h 17"/>
                  <a:gd name="T2" fmla="*/ 5 w 28"/>
                  <a:gd name="T3" fmla="*/ 8 h 17"/>
                  <a:gd name="T4" fmla="*/ 0 w 28"/>
                  <a:gd name="T5" fmla="*/ 15 h 17"/>
                  <a:gd name="T6" fmla="*/ 5 w 28"/>
                  <a:gd name="T7" fmla="*/ 17 h 17"/>
                  <a:gd name="T8" fmla="*/ 12 w 28"/>
                  <a:gd name="T9" fmla="*/ 15 h 17"/>
                  <a:gd name="T10" fmla="*/ 19 w 28"/>
                  <a:gd name="T11" fmla="*/ 7 h 17"/>
                  <a:gd name="T12" fmla="*/ 28 w 28"/>
                  <a:gd name="T13" fmla="*/ 2 h 17"/>
                  <a:gd name="T14" fmla="*/ 22 w 28"/>
                  <a:gd name="T15" fmla="*/ 0 h 17"/>
                  <a:gd name="T16" fmla="*/ 14 w 28"/>
                  <a:gd name="T17" fmla="*/ 2 h 17"/>
                  <a:gd name="T18" fmla="*/ 6 w 28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17">
                    <a:moveTo>
                      <a:pt x="6" y="0"/>
                    </a:moveTo>
                    <a:lnTo>
                      <a:pt x="5" y="8"/>
                    </a:lnTo>
                    <a:lnTo>
                      <a:pt x="0" y="15"/>
                    </a:lnTo>
                    <a:lnTo>
                      <a:pt x="5" y="17"/>
                    </a:lnTo>
                    <a:lnTo>
                      <a:pt x="12" y="15"/>
                    </a:lnTo>
                    <a:lnTo>
                      <a:pt x="19" y="7"/>
                    </a:lnTo>
                    <a:lnTo>
                      <a:pt x="28" y="2"/>
                    </a:lnTo>
                    <a:lnTo>
                      <a:pt x="22" y="0"/>
                    </a:lnTo>
                    <a:lnTo>
                      <a:pt x="1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4" name="Freeform 142"/>
              <p:cNvSpPr>
                <a:spLocks/>
              </p:cNvSpPr>
              <p:nvPr/>
            </p:nvSpPr>
            <p:spPr bwMode="gray">
              <a:xfrm>
                <a:off x="3912" y="902"/>
                <a:ext cx="13" cy="6"/>
              </a:xfrm>
              <a:custGeom>
                <a:avLst/>
                <a:gdLst>
                  <a:gd name="T0" fmla="*/ 0 w 13"/>
                  <a:gd name="T1" fmla="*/ 3 h 6"/>
                  <a:gd name="T2" fmla="*/ 4 w 13"/>
                  <a:gd name="T3" fmla="*/ 0 h 6"/>
                  <a:gd name="T4" fmla="*/ 13 w 13"/>
                  <a:gd name="T5" fmla="*/ 0 h 6"/>
                  <a:gd name="T6" fmla="*/ 13 w 13"/>
                  <a:gd name="T7" fmla="*/ 4 h 6"/>
                  <a:gd name="T8" fmla="*/ 4 w 13"/>
                  <a:gd name="T9" fmla="*/ 6 h 6"/>
                  <a:gd name="T10" fmla="*/ 0 w 13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3"/>
                    </a:moveTo>
                    <a:lnTo>
                      <a:pt x="4" y="0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4" y="6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5" name="Freeform 143"/>
              <p:cNvSpPr>
                <a:spLocks/>
              </p:cNvSpPr>
              <p:nvPr/>
            </p:nvSpPr>
            <p:spPr bwMode="gray">
              <a:xfrm>
                <a:off x="3912" y="915"/>
                <a:ext cx="10" cy="6"/>
              </a:xfrm>
              <a:custGeom>
                <a:avLst/>
                <a:gdLst>
                  <a:gd name="T0" fmla="*/ 1 w 10"/>
                  <a:gd name="T1" fmla="*/ 6 h 6"/>
                  <a:gd name="T2" fmla="*/ 0 w 10"/>
                  <a:gd name="T3" fmla="*/ 4 h 6"/>
                  <a:gd name="T4" fmla="*/ 5 w 10"/>
                  <a:gd name="T5" fmla="*/ 0 h 6"/>
                  <a:gd name="T6" fmla="*/ 10 w 10"/>
                  <a:gd name="T7" fmla="*/ 0 h 6"/>
                  <a:gd name="T8" fmla="*/ 9 w 10"/>
                  <a:gd name="T9" fmla="*/ 3 h 6"/>
                  <a:gd name="T10" fmla="*/ 1 w 10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9" y="3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6" name="Freeform 144"/>
              <p:cNvSpPr>
                <a:spLocks/>
              </p:cNvSpPr>
              <p:nvPr/>
            </p:nvSpPr>
            <p:spPr bwMode="gray">
              <a:xfrm>
                <a:off x="3878" y="921"/>
                <a:ext cx="23" cy="15"/>
              </a:xfrm>
              <a:custGeom>
                <a:avLst/>
                <a:gdLst>
                  <a:gd name="T0" fmla="*/ 22 w 23"/>
                  <a:gd name="T1" fmla="*/ 0 h 15"/>
                  <a:gd name="T2" fmla="*/ 14 w 23"/>
                  <a:gd name="T3" fmla="*/ 0 h 15"/>
                  <a:gd name="T4" fmla="*/ 1 w 23"/>
                  <a:gd name="T5" fmla="*/ 7 h 15"/>
                  <a:gd name="T6" fmla="*/ 0 w 23"/>
                  <a:gd name="T7" fmla="*/ 15 h 15"/>
                  <a:gd name="T8" fmla="*/ 4 w 23"/>
                  <a:gd name="T9" fmla="*/ 9 h 15"/>
                  <a:gd name="T10" fmla="*/ 14 w 23"/>
                  <a:gd name="T11" fmla="*/ 6 h 15"/>
                  <a:gd name="T12" fmla="*/ 23 w 23"/>
                  <a:gd name="T13" fmla="*/ 2 h 15"/>
                  <a:gd name="T14" fmla="*/ 22 w 2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5">
                    <a:moveTo>
                      <a:pt x="22" y="0"/>
                    </a:moveTo>
                    <a:lnTo>
                      <a:pt x="14" y="0"/>
                    </a:lnTo>
                    <a:lnTo>
                      <a:pt x="1" y="7"/>
                    </a:lnTo>
                    <a:lnTo>
                      <a:pt x="0" y="15"/>
                    </a:lnTo>
                    <a:lnTo>
                      <a:pt x="4" y="9"/>
                    </a:lnTo>
                    <a:lnTo>
                      <a:pt x="14" y="6"/>
                    </a:lnTo>
                    <a:lnTo>
                      <a:pt x="2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7" name="Freeform 145"/>
              <p:cNvSpPr>
                <a:spLocks/>
              </p:cNvSpPr>
              <p:nvPr/>
            </p:nvSpPr>
            <p:spPr bwMode="gray">
              <a:xfrm>
                <a:off x="4025" y="1251"/>
                <a:ext cx="6" cy="9"/>
              </a:xfrm>
              <a:custGeom>
                <a:avLst/>
                <a:gdLst>
                  <a:gd name="T0" fmla="*/ 5 w 6"/>
                  <a:gd name="T1" fmla="*/ 9 h 9"/>
                  <a:gd name="T2" fmla="*/ 0 w 6"/>
                  <a:gd name="T3" fmla="*/ 6 h 9"/>
                  <a:gd name="T4" fmla="*/ 0 w 6"/>
                  <a:gd name="T5" fmla="*/ 0 h 9"/>
                  <a:gd name="T6" fmla="*/ 6 w 6"/>
                  <a:gd name="T7" fmla="*/ 0 h 9"/>
                  <a:gd name="T8" fmla="*/ 5 w 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9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8" name="Freeform 146"/>
              <p:cNvSpPr>
                <a:spLocks/>
              </p:cNvSpPr>
              <p:nvPr/>
            </p:nvSpPr>
            <p:spPr bwMode="gray">
              <a:xfrm>
                <a:off x="3996" y="1349"/>
                <a:ext cx="12" cy="22"/>
              </a:xfrm>
              <a:custGeom>
                <a:avLst/>
                <a:gdLst>
                  <a:gd name="T0" fmla="*/ 1 w 12"/>
                  <a:gd name="T1" fmla="*/ 14 h 22"/>
                  <a:gd name="T2" fmla="*/ 0 w 12"/>
                  <a:gd name="T3" fmla="*/ 6 h 22"/>
                  <a:gd name="T4" fmla="*/ 4 w 12"/>
                  <a:gd name="T5" fmla="*/ 0 h 22"/>
                  <a:gd name="T6" fmla="*/ 12 w 12"/>
                  <a:gd name="T7" fmla="*/ 2 h 22"/>
                  <a:gd name="T8" fmla="*/ 11 w 12"/>
                  <a:gd name="T9" fmla="*/ 18 h 22"/>
                  <a:gd name="T10" fmla="*/ 4 w 12"/>
                  <a:gd name="T11" fmla="*/ 22 h 22"/>
                  <a:gd name="T12" fmla="*/ 1 w 12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2">
                    <a:moveTo>
                      <a:pt x="1" y="14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12" y="2"/>
                    </a:lnTo>
                    <a:lnTo>
                      <a:pt x="11" y="18"/>
                    </a:lnTo>
                    <a:lnTo>
                      <a:pt x="4" y="22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9" name="Freeform 147"/>
              <p:cNvSpPr>
                <a:spLocks/>
              </p:cNvSpPr>
              <p:nvPr/>
            </p:nvSpPr>
            <p:spPr bwMode="gray">
              <a:xfrm>
                <a:off x="4073" y="1320"/>
                <a:ext cx="28" cy="23"/>
              </a:xfrm>
              <a:custGeom>
                <a:avLst/>
                <a:gdLst>
                  <a:gd name="T0" fmla="*/ 28 w 28"/>
                  <a:gd name="T1" fmla="*/ 8 h 23"/>
                  <a:gd name="T2" fmla="*/ 26 w 28"/>
                  <a:gd name="T3" fmla="*/ 4 h 23"/>
                  <a:gd name="T4" fmla="*/ 13 w 28"/>
                  <a:gd name="T5" fmla="*/ 0 h 23"/>
                  <a:gd name="T6" fmla="*/ 0 w 28"/>
                  <a:gd name="T7" fmla="*/ 8 h 23"/>
                  <a:gd name="T8" fmla="*/ 3 w 28"/>
                  <a:gd name="T9" fmla="*/ 23 h 23"/>
                  <a:gd name="T10" fmla="*/ 10 w 28"/>
                  <a:gd name="T11" fmla="*/ 22 h 23"/>
                  <a:gd name="T12" fmla="*/ 13 w 28"/>
                  <a:gd name="T13" fmla="*/ 17 h 23"/>
                  <a:gd name="T14" fmla="*/ 28 w 28"/>
                  <a:gd name="T15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28" y="8"/>
                    </a:moveTo>
                    <a:lnTo>
                      <a:pt x="26" y="4"/>
                    </a:lnTo>
                    <a:lnTo>
                      <a:pt x="13" y="0"/>
                    </a:lnTo>
                    <a:lnTo>
                      <a:pt x="0" y="8"/>
                    </a:lnTo>
                    <a:lnTo>
                      <a:pt x="3" y="23"/>
                    </a:lnTo>
                    <a:lnTo>
                      <a:pt x="10" y="22"/>
                    </a:lnTo>
                    <a:lnTo>
                      <a:pt x="13" y="17"/>
                    </a:lnTo>
                    <a:lnTo>
                      <a:pt x="2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0" name="Freeform 148"/>
              <p:cNvSpPr>
                <a:spLocks/>
              </p:cNvSpPr>
              <p:nvPr/>
            </p:nvSpPr>
            <p:spPr bwMode="gray">
              <a:xfrm>
                <a:off x="4078" y="1302"/>
                <a:ext cx="14" cy="10"/>
              </a:xfrm>
              <a:custGeom>
                <a:avLst/>
                <a:gdLst>
                  <a:gd name="T0" fmla="*/ 7 w 14"/>
                  <a:gd name="T1" fmla="*/ 0 h 10"/>
                  <a:gd name="T2" fmla="*/ 14 w 14"/>
                  <a:gd name="T3" fmla="*/ 1 h 10"/>
                  <a:gd name="T4" fmla="*/ 14 w 14"/>
                  <a:gd name="T5" fmla="*/ 6 h 10"/>
                  <a:gd name="T6" fmla="*/ 5 w 14"/>
                  <a:gd name="T7" fmla="*/ 10 h 10"/>
                  <a:gd name="T8" fmla="*/ 0 w 14"/>
                  <a:gd name="T9" fmla="*/ 4 h 10"/>
                  <a:gd name="T10" fmla="*/ 7 w 1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lnTo>
                      <a:pt x="14" y="1"/>
                    </a:lnTo>
                    <a:lnTo>
                      <a:pt x="14" y="6"/>
                    </a:lnTo>
                    <a:lnTo>
                      <a:pt x="5" y="10"/>
                    </a:lnTo>
                    <a:lnTo>
                      <a:pt x="0" y="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1" name="Freeform 149"/>
              <p:cNvSpPr>
                <a:spLocks/>
              </p:cNvSpPr>
              <p:nvPr/>
            </p:nvSpPr>
            <p:spPr bwMode="gray">
              <a:xfrm>
                <a:off x="3953" y="1376"/>
                <a:ext cx="13" cy="31"/>
              </a:xfrm>
              <a:custGeom>
                <a:avLst/>
                <a:gdLst>
                  <a:gd name="T0" fmla="*/ 15 w 15"/>
                  <a:gd name="T1" fmla="*/ 5 h 34"/>
                  <a:gd name="T2" fmla="*/ 9 w 15"/>
                  <a:gd name="T3" fmla="*/ 7 h 34"/>
                  <a:gd name="T4" fmla="*/ 7 w 15"/>
                  <a:gd name="T5" fmla="*/ 16 h 34"/>
                  <a:gd name="T6" fmla="*/ 0 w 15"/>
                  <a:gd name="T7" fmla="*/ 34 h 34"/>
                  <a:gd name="T8" fmla="*/ 6 w 15"/>
                  <a:gd name="T9" fmla="*/ 31 h 34"/>
                  <a:gd name="T10" fmla="*/ 15 w 15"/>
                  <a:gd name="T11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4">
                    <a:moveTo>
                      <a:pt x="15" y="5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2" y="0"/>
                      <a:pt x="7" y="16"/>
                    </a:cubicBezTo>
                    <a:cubicBezTo>
                      <a:pt x="3" y="31"/>
                      <a:pt x="0" y="34"/>
                      <a:pt x="0" y="34"/>
                    </a:cubicBezTo>
                    <a:cubicBezTo>
                      <a:pt x="6" y="31"/>
                      <a:pt x="6" y="31"/>
                      <a:pt x="6" y="31"/>
                    </a:cubicBezTo>
                    <a:lnTo>
                      <a:pt x="1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2" name="Freeform 150"/>
              <p:cNvSpPr>
                <a:spLocks/>
              </p:cNvSpPr>
              <p:nvPr/>
            </p:nvSpPr>
            <p:spPr bwMode="gray">
              <a:xfrm>
                <a:off x="3779" y="1357"/>
                <a:ext cx="51" cy="42"/>
              </a:xfrm>
              <a:custGeom>
                <a:avLst/>
                <a:gdLst>
                  <a:gd name="T0" fmla="*/ 0 w 51"/>
                  <a:gd name="T1" fmla="*/ 42 h 42"/>
                  <a:gd name="T2" fmla="*/ 12 w 51"/>
                  <a:gd name="T3" fmla="*/ 34 h 42"/>
                  <a:gd name="T4" fmla="*/ 22 w 51"/>
                  <a:gd name="T5" fmla="*/ 31 h 42"/>
                  <a:gd name="T6" fmla="*/ 29 w 51"/>
                  <a:gd name="T7" fmla="*/ 24 h 42"/>
                  <a:gd name="T8" fmla="*/ 47 w 51"/>
                  <a:gd name="T9" fmla="*/ 23 h 42"/>
                  <a:gd name="T10" fmla="*/ 51 w 51"/>
                  <a:gd name="T11" fmla="*/ 15 h 42"/>
                  <a:gd name="T12" fmla="*/ 51 w 51"/>
                  <a:gd name="T13" fmla="*/ 0 h 42"/>
                  <a:gd name="T14" fmla="*/ 37 w 51"/>
                  <a:gd name="T15" fmla="*/ 5 h 42"/>
                  <a:gd name="T16" fmla="*/ 30 w 51"/>
                  <a:gd name="T17" fmla="*/ 12 h 42"/>
                  <a:gd name="T18" fmla="*/ 21 w 51"/>
                  <a:gd name="T19" fmla="*/ 19 h 42"/>
                  <a:gd name="T20" fmla="*/ 12 w 51"/>
                  <a:gd name="T21" fmla="*/ 22 h 42"/>
                  <a:gd name="T22" fmla="*/ 2 w 51"/>
                  <a:gd name="T23" fmla="*/ 31 h 42"/>
                  <a:gd name="T24" fmla="*/ 0 w 51"/>
                  <a:gd name="T2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42">
                    <a:moveTo>
                      <a:pt x="0" y="42"/>
                    </a:moveTo>
                    <a:lnTo>
                      <a:pt x="12" y="34"/>
                    </a:lnTo>
                    <a:lnTo>
                      <a:pt x="22" y="31"/>
                    </a:lnTo>
                    <a:lnTo>
                      <a:pt x="29" y="24"/>
                    </a:lnTo>
                    <a:lnTo>
                      <a:pt x="47" y="23"/>
                    </a:lnTo>
                    <a:lnTo>
                      <a:pt x="51" y="15"/>
                    </a:lnTo>
                    <a:lnTo>
                      <a:pt x="51" y="0"/>
                    </a:lnTo>
                    <a:lnTo>
                      <a:pt x="37" y="5"/>
                    </a:lnTo>
                    <a:lnTo>
                      <a:pt x="30" y="12"/>
                    </a:lnTo>
                    <a:lnTo>
                      <a:pt x="21" y="19"/>
                    </a:lnTo>
                    <a:lnTo>
                      <a:pt x="12" y="22"/>
                    </a:lnTo>
                    <a:lnTo>
                      <a:pt x="2" y="31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3" name="Freeform 151"/>
              <p:cNvSpPr>
                <a:spLocks/>
              </p:cNvSpPr>
              <p:nvPr/>
            </p:nvSpPr>
            <p:spPr bwMode="gray">
              <a:xfrm>
                <a:off x="3839" y="1422"/>
                <a:ext cx="33" cy="30"/>
              </a:xfrm>
              <a:custGeom>
                <a:avLst/>
                <a:gdLst>
                  <a:gd name="T0" fmla="*/ 11 w 33"/>
                  <a:gd name="T1" fmla="*/ 4 h 30"/>
                  <a:gd name="T2" fmla="*/ 1 w 33"/>
                  <a:gd name="T3" fmla="*/ 6 h 30"/>
                  <a:gd name="T4" fmla="*/ 0 w 33"/>
                  <a:gd name="T5" fmla="*/ 11 h 30"/>
                  <a:gd name="T6" fmla="*/ 7 w 33"/>
                  <a:gd name="T7" fmla="*/ 20 h 30"/>
                  <a:gd name="T8" fmla="*/ 11 w 33"/>
                  <a:gd name="T9" fmla="*/ 25 h 30"/>
                  <a:gd name="T10" fmla="*/ 18 w 33"/>
                  <a:gd name="T11" fmla="*/ 25 h 30"/>
                  <a:gd name="T12" fmla="*/ 22 w 33"/>
                  <a:gd name="T13" fmla="*/ 30 h 30"/>
                  <a:gd name="T14" fmla="*/ 30 w 33"/>
                  <a:gd name="T15" fmla="*/ 25 h 30"/>
                  <a:gd name="T16" fmla="*/ 33 w 33"/>
                  <a:gd name="T17" fmla="*/ 19 h 30"/>
                  <a:gd name="T18" fmla="*/ 29 w 33"/>
                  <a:gd name="T19" fmla="*/ 12 h 30"/>
                  <a:gd name="T20" fmla="*/ 31 w 33"/>
                  <a:gd name="T21" fmla="*/ 2 h 30"/>
                  <a:gd name="T22" fmla="*/ 22 w 33"/>
                  <a:gd name="T23" fmla="*/ 0 h 30"/>
                  <a:gd name="T24" fmla="*/ 11 w 33"/>
                  <a:gd name="T25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30">
                    <a:moveTo>
                      <a:pt x="11" y="4"/>
                    </a:moveTo>
                    <a:lnTo>
                      <a:pt x="1" y="6"/>
                    </a:lnTo>
                    <a:lnTo>
                      <a:pt x="0" y="11"/>
                    </a:lnTo>
                    <a:lnTo>
                      <a:pt x="7" y="20"/>
                    </a:lnTo>
                    <a:lnTo>
                      <a:pt x="11" y="25"/>
                    </a:lnTo>
                    <a:lnTo>
                      <a:pt x="18" y="25"/>
                    </a:lnTo>
                    <a:lnTo>
                      <a:pt x="22" y="30"/>
                    </a:lnTo>
                    <a:lnTo>
                      <a:pt x="30" y="25"/>
                    </a:lnTo>
                    <a:lnTo>
                      <a:pt x="33" y="19"/>
                    </a:lnTo>
                    <a:lnTo>
                      <a:pt x="29" y="12"/>
                    </a:lnTo>
                    <a:lnTo>
                      <a:pt x="31" y="2"/>
                    </a:lnTo>
                    <a:lnTo>
                      <a:pt x="22" y="0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4" name="Freeform 152"/>
              <p:cNvSpPr>
                <a:spLocks/>
              </p:cNvSpPr>
              <p:nvPr/>
            </p:nvSpPr>
            <p:spPr bwMode="gray">
              <a:xfrm>
                <a:off x="3863" y="1453"/>
                <a:ext cx="13" cy="8"/>
              </a:xfrm>
              <a:custGeom>
                <a:avLst/>
                <a:gdLst>
                  <a:gd name="T0" fmla="*/ 0 w 13"/>
                  <a:gd name="T1" fmla="*/ 6 h 8"/>
                  <a:gd name="T2" fmla="*/ 8 w 13"/>
                  <a:gd name="T3" fmla="*/ 0 h 8"/>
                  <a:gd name="T4" fmla="*/ 13 w 13"/>
                  <a:gd name="T5" fmla="*/ 0 h 8"/>
                  <a:gd name="T6" fmla="*/ 11 w 13"/>
                  <a:gd name="T7" fmla="*/ 3 h 8"/>
                  <a:gd name="T8" fmla="*/ 3 w 13"/>
                  <a:gd name="T9" fmla="*/ 8 h 8"/>
                  <a:gd name="T10" fmla="*/ 0 w 13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0" y="6"/>
                    </a:moveTo>
                    <a:lnTo>
                      <a:pt x="8" y="0"/>
                    </a:lnTo>
                    <a:lnTo>
                      <a:pt x="13" y="0"/>
                    </a:lnTo>
                    <a:lnTo>
                      <a:pt x="11" y="3"/>
                    </a:lnTo>
                    <a:lnTo>
                      <a:pt x="3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5" name="Freeform 153"/>
              <p:cNvSpPr>
                <a:spLocks/>
              </p:cNvSpPr>
              <p:nvPr/>
            </p:nvSpPr>
            <p:spPr bwMode="gray">
              <a:xfrm>
                <a:off x="3841" y="1455"/>
                <a:ext cx="14" cy="10"/>
              </a:xfrm>
              <a:custGeom>
                <a:avLst/>
                <a:gdLst>
                  <a:gd name="T0" fmla="*/ 0 w 14"/>
                  <a:gd name="T1" fmla="*/ 4 h 10"/>
                  <a:gd name="T2" fmla="*/ 4 w 14"/>
                  <a:gd name="T3" fmla="*/ 0 h 10"/>
                  <a:gd name="T4" fmla="*/ 13 w 14"/>
                  <a:gd name="T5" fmla="*/ 4 h 10"/>
                  <a:gd name="T6" fmla="*/ 14 w 14"/>
                  <a:gd name="T7" fmla="*/ 10 h 10"/>
                  <a:gd name="T8" fmla="*/ 4 w 14"/>
                  <a:gd name="T9" fmla="*/ 9 h 10"/>
                  <a:gd name="T10" fmla="*/ 0 w 14"/>
                  <a:gd name="T1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4"/>
                    </a:moveTo>
                    <a:lnTo>
                      <a:pt x="4" y="0"/>
                    </a:lnTo>
                    <a:lnTo>
                      <a:pt x="13" y="4"/>
                    </a:lnTo>
                    <a:lnTo>
                      <a:pt x="14" y="10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6" name="Freeform 154"/>
              <p:cNvSpPr>
                <a:spLocks/>
              </p:cNvSpPr>
              <p:nvPr/>
            </p:nvSpPr>
            <p:spPr bwMode="gray">
              <a:xfrm>
                <a:off x="3815" y="1436"/>
                <a:ext cx="23" cy="15"/>
              </a:xfrm>
              <a:custGeom>
                <a:avLst/>
                <a:gdLst>
                  <a:gd name="T0" fmla="*/ 0 w 23"/>
                  <a:gd name="T1" fmla="*/ 3 h 15"/>
                  <a:gd name="T2" fmla="*/ 7 w 23"/>
                  <a:gd name="T3" fmla="*/ 0 h 15"/>
                  <a:gd name="T4" fmla="*/ 19 w 23"/>
                  <a:gd name="T5" fmla="*/ 1 h 15"/>
                  <a:gd name="T6" fmla="*/ 23 w 23"/>
                  <a:gd name="T7" fmla="*/ 7 h 15"/>
                  <a:gd name="T8" fmla="*/ 16 w 23"/>
                  <a:gd name="T9" fmla="*/ 15 h 15"/>
                  <a:gd name="T10" fmla="*/ 4 w 23"/>
                  <a:gd name="T11" fmla="*/ 12 h 15"/>
                  <a:gd name="T12" fmla="*/ 0 w 23"/>
                  <a:gd name="T1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0" y="3"/>
                    </a:moveTo>
                    <a:lnTo>
                      <a:pt x="7" y="0"/>
                    </a:lnTo>
                    <a:lnTo>
                      <a:pt x="19" y="1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4" y="1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7" name="Freeform 155"/>
              <p:cNvSpPr>
                <a:spLocks/>
              </p:cNvSpPr>
              <p:nvPr/>
            </p:nvSpPr>
            <p:spPr bwMode="gray">
              <a:xfrm>
                <a:off x="3911" y="1481"/>
                <a:ext cx="8" cy="5"/>
              </a:xfrm>
              <a:custGeom>
                <a:avLst/>
                <a:gdLst>
                  <a:gd name="T0" fmla="*/ 0 w 8"/>
                  <a:gd name="T1" fmla="*/ 5 h 5"/>
                  <a:gd name="T2" fmla="*/ 8 w 8"/>
                  <a:gd name="T3" fmla="*/ 1 h 5"/>
                  <a:gd name="T4" fmla="*/ 2 w 8"/>
                  <a:gd name="T5" fmla="*/ 0 h 5"/>
                  <a:gd name="T6" fmla="*/ 0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lnTo>
                      <a:pt x="8" y="1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8" name="Freeform 156"/>
              <p:cNvSpPr>
                <a:spLocks/>
              </p:cNvSpPr>
              <p:nvPr/>
            </p:nvSpPr>
            <p:spPr bwMode="gray">
              <a:xfrm>
                <a:off x="3477" y="1326"/>
                <a:ext cx="162" cy="298"/>
              </a:xfrm>
              <a:custGeom>
                <a:avLst/>
                <a:gdLst>
                  <a:gd name="T0" fmla="*/ 58 w 162"/>
                  <a:gd name="T1" fmla="*/ 3 h 298"/>
                  <a:gd name="T2" fmla="*/ 23 w 162"/>
                  <a:gd name="T3" fmla="*/ 11 h 298"/>
                  <a:gd name="T4" fmla="*/ 9 w 162"/>
                  <a:gd name="T5" fmla="*/ 35 h 298"/>
                  <a:gd name="T6" fmla="*/ 14 w 162"/>
                  <a:gd name="T7" fmla="*/ 48 h 298"/>
                  <a:gd name="T8" fmla="*/ 4 w 162"/>
                  <a:gd name="T9" fmla="*/ 68 h 298"/>
                  <a:gd name="T10" fmla="*/ 2 w 162"/>
                  <a:gd name="T11" fmla="*/ 88 h 298"/>
                  <a:gd name="T12" fmla="*/ 9 w 162"/>
                  <a:gd name="T13" fmla="*/ 86 h 298"/>
                  <a:gd name="T14" fmla="*/ 17 w 162"/>
                  <a:gd name="T15" fmla="*/ 72 h 298"/>
                  <a:gd name="T16" fmla="*/ 19 w 162"/>
                  <a:gd name="T17" fmla="*/ 81 h 298"/>
                  <a:gd name="T18" fmla="*/ 11 w 162"/>
                  <a:gd name="T19" fmla="*/ 100 h 298"/>
                  <a:gd name="T20" fmla="*/ 14 w 162"/>
                  <a:gd name="T21" fmla="*/ 120 h 298"/>
                  <a:gd name="T22" fmla="*/ 19 w 162"/>
                  <a:gd name="T23" fmla="*/ 106 h 298"/>
                  <a:gd name="T24" fmla="*/ 29 w 162"/>
                  <a:gd name="T25" fmla="*/ 106 h 298"/>
                  <a:gd name="T26" fmla="*/ 33 w 162"/>
                  <a:gd name="T27" fmla="*/ 118 h 298"/>
                  <a:gd name="T28" fmla="*/ 25 w 162"/>
                  <a:gd name="T29" fmla="*/ 131 h 298"/>
                  <a:gd name="T30" fmla="*/ 28 w 162"/>
                  <a:gd name="T31" fmla="*/ 144 h 298"/>
                  <a:gd name="T32" fmla="*/ 60 w 162"/>
                  <a:gd name="T33" fmla="*/ 138 h 298"/>
                  <a:gd name="T34" fmla="*/ 62 w 162"/>
                  <a:gd name="T35" fmla="*/ 161 h 298"/>
                  <a:gd name="T36" fmla="*/ 70 w 162"/>
                  <a:gd name="T37" fmla="*/ 171 h 298"/>
                  <a:gd name="T38" fmla="*/ 67 w 162"/>
                  <a:gd name="T39" fmla="*/ 187 h 298"/>
                  <a:gd name="T40" fmla="*/ 41 w 162"/>
                  <a:gd name="T41" fmla="*/ 195 h 298"/>
                  <a:gd name="T42" fmla="*/ 44 w 162"/>
                  <a:gd name="T43" fmla="*/ 206 h 298"/>
                  <a:gd name="T44" fmla="*/ 32 w 162"/>
                  <a:gd name="T45" fmla="*/ 232 h 298"/>
                  <a:gd name="T46" fmla="*/ 23 w 162"/>
                  <a:gd name="T47" fmla="*/ 241 h 298"/>
                  <a:gd name="T48" fmla="*/ 49 w 162"/>
                  <a:gd name="T49" fmla="*/ 246 h 298"/>
                  <a:gd name="T50" fmla="*/ 63 w 162"/>
                  <a:gd name="T51" fmla="*/ 253 h 298"/>
                  <a:gd name="T52" fmla="*/ 73 w 162"/>
                  <a:gd name="T53" fmla="*/ 251 h 298"/>
                  <a:gd name="T54" fmla="*/ 59 w 162"/>
                  <a:gd name="T55" fmla="*/ 260 h 298"/>
                  <a:gd name="T56" fmla="*/ 44 w 162"/>
                  <a:gd name="T57" fmla="*/ 270 h 298"/>
                  <a:gd name="T58" fmla="*/ 32 w 162"/>
                  <a:gd name="T59" fmla="*/ 282 h 298"/>
                  <a:gd name="T60" fmla="*/ 22 w 162"/>
                  <a:gd name="T61" fmla="*/ 298 h 298"/>
                  <a:gd name="T62" fmla="*/ 36 w 162"/>
                  <a:gd name="T63" fmla="*/ 288 h 298"/>
                  <a:gd name="T64" fmla="*/ 62 w 162"/>
                  <a:gd name="T65" fmla="*/ 281 h 298"/>
                  <a:gd name="T66" fmla="*/ 82 w 162"/>
                  <a:gd name="T67" fmla="*/ 280 h 298"/>
                  <a:gd name="T68" fmla="*/ 121 w 162"/>
                  <a:gd name="T69" fmla="*/ 273 h 298"/>
                  <a:gd name="T70" fmla="*/ 157 w 162"/>
                  <a:gd name="T71" fmla="*/ 261 h 298"/>
                  <a:gd name="T72" fmla="*/ 145 w 162"/>
                  <a:gd name="T73" fmla="*/ 255 h 298"/>
                  <a:gd name="T74" fmla="*/ 138 w 162"/>
                  <a:gd name="T75" fmla="*/ 250 h 298"/>
                  <a:gd name="T76" fmla="*/ 158 w 162"/>
                  <a:gd name="T77" fmla="*/ 237 h 298"/>
                  <a:gd name="T78" fmla="*/ 162 w 162"/>
                  <a:gd name="T79" fmla="*/ 207 h 298"/>
                  <a:gd name="T80" fmla="*/ 134 w 162"/>
                  <a:gd name="T81" fmla="*/ 204 h 298"/>
                  <a:gd name="T82" fmla="*/ 127 w 162"/>
                  <a:gd name="T83" fmla="*/ 164 h 298"/>
                  <a:gd name="T84" fmla="*/ 105 w 162"/>
                  <a:gd name="T85" fmla="*/ 143 h 298"/>
                  <a:gd name="T86" fmla="*/ 92 w 162"/>
                  <a:gd name="T87" fmla="*/ 102 h 298"/>
                  <a:gd name="T88" fmla="*/ 68 w 162"/>
                  <a:gd name="T89" fmla="*/ 102 h 298"/>
                  <a:gd name="T90" fmla="*/ 75 w 162"/>
                  <a:gd name="T91" fmla="*/ 89 h 298"/>
                  <a:gd name="T92" fmla="*/ 92 w 162"/>
                  <a:gd name="T93" fmla="*/ 45 h 298"/>
                  <a:gd name="T94" fmla="*/ 69 w 162"/>
                  <a:gd name="T95" fmla="*/ 33 h 298"/>
                  <a:gd name="T96" fmla="*/ 53 w 162"/>
                  <a:gd name="T97" fmla="*/ 20 h 298"/>
                  <a:gd name="T98" fmla="*/ 68 w 162"/>
                  <a:gd name="T9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2" h="298">
                    <a:moveTo>
                      <a:pt x="68" y="0"/>
                    </a:moveTo>
                    <a:lnTo>
                      <a:pt x="58" y="3"/>
                    </a:lnTo>
                    <a:lnTo>
                      <a:pt x="30" y="3"/>
                    </a:lnTo>
                    <a:lnTo>
                      <a:pt x="23" y="11"/>
                    </a:lnTo>
                    <a:lnTo>
                      <a:pt x="19" y="27"/>
                    </a:lnTo>
                    <a:lnTo>
                      <a:pt x="9" y="35"/>
                    </a:lnTo>
                    <a:lnTo>
                      <a:pt x="9" y="45"/>
                    </a:lnTo>
                    <a:lnTo>
                      <a:pt x="14" y="48"/>
                    </a:lnTo>
                    <a:lnTo>
                      <a:pt x="14" y="59"/>
                    </a:lnTo>
                    <a:lnTo>
                      <a:pt x="4" y="68"/>
                    </a:lnTo>
                    <a:lnTo>
                      <a:pt x="0" y="77"/>
                    </a:lnTo>
                    <a:lnTo>
                      <a:pt x="2" y="88"/>
                    </a:lnTo>
                    <a:lnTo>
                      <a:pt x="4" y="91"/>
                    </a:lnTo>
                    <a:lnTo>
                      <a:pt x="9" y="86"/>
                    </a:lnTo>
                    <a:lnTo>
                      <a:pt x="10" y="78"/>
                    </a:lnTo>
                    <a:lnTo>
                      <a:pt x="17" y="72"/>
                    </a:lnTo>
                    <a:lnTo>
                      <a:pt x="19" y="76"/>
                    </a:lnTo>
                    <a:lnTo>
                      <a:pt x="19" y="81"/>
                    </a:lnTo>
                    <a:lnTo>
                      <a:pt x="13" y="91"/>
                    </a:lnTo>
                    <a:lnTo>
                      <a:pt x="11" y="100"/>
                    </a:lnTo>
                    <a:lnTo>
                      <a:pt x="11" y="113"/>
                    </a:lnTo>
                    <a:lnTo>
                      <a:pt x="14" y="120"/>
                    </a:lnTo>
                    <a:lnTo>
                      <a:pt x="17" y="115"/>
                    </a:lnTo>
                    <a:lnTo>
                      <a:pt x="19" y="106"/>
                    </a:lnTo>
                    <a:lnTo>
                      <a:pt x="27" y="101"/>
                    </a:lnTo>
                    <a:lnTo>
                      <a:pt x="29" y="106"/>
                    </a:lnTo>
                    <a:lnTo>
                      <a:pt x="30" y="113"/>
                    </a:lnTo>
                    <a:lnTo>
                      <a:pt x="33" y="118"/>
                    </a:lnTo>
                    <a:lnTo>
                      <a:pt x="32" y="125"/>
                    </a:lnTo>
                    <a:lnTo>
                      <a:pt x="25" y="131"/>
                    </a:lnTo>
                    <a:lnTo>
                      <a:pt x="24" y="141"/>
                    </a:lnTo>
                    <a:lnTo>
                      <a:pt x="28" y="144"/>
                    </a:lnTo>
                    <a:lnTo>
                      <a:pt x="50" y="143"/>
                    </a:lnTo>
                    <a:lnTo>
                      <a:pt x="60" y="138"/>
                    </a:lnTo>
                    <a:lnTo>
                      <a:pt x="58" y="151"/>
                    </a:lnTo>
                    <a:lnTo>
                      <a:pt x="62" y="161"/>
                    </a:lnTo>
                    <a:lnTo>
                      <a:pt x="66" y="168"/>
                    </a:lnTo>
                    <a:lnTo>
                      <a:pt x="70" y="171"/>
                    </a:lnTo>
                    <a:lnTo>
                      <a:pt x="72" y="181"/>
                    </a:lnTo>
                    <a:lnTo>
                      <a:pt x="67" y="187"/>
                    </a:lnTo>
                    <a:lnTo>
                      <a:pt x="56" y="193"/>
                    </a:lnTo>
                    <a:lnTo>
                      <a:pt x="41" y="195"/>
                    </a:lnTo>
                    <a:lnTo>
                      <a:pt x="39" y="205"/>
                    </a:lnTo>
                    <a:lnTo>
                      <a:pt x="44" y="206"/>
                    </a:lnTo>
                    <a:lnTo>
                      <a:pt x="40" y="230"/>
                    </a:lnTo>
                    <a:lnTo>
                      <a:pt x="32" y="232"/>
                    </a:lnTo>
                    <a:lnTo>
                      <a:pt x="24" y="236"/>
                    </a:lnTo>
                    <a:lnTo>
                      <a:pt x="23" y="241"/>
                    </a:lnTo>
                    <a:lnTo>
                      <a:pt x="25" y="246"/>
                    </a:lnTo>
                    <a:lnTo>
                      <a:pt x="49" y="246"/>
                    </a:lnTo>
                    <a:lnTo>
                      <a:pt x="54" y="252"/>
                    </a:lnTo>
                    <a:lnTo>
                      <a:pt x="63" y="253"/>
                    </a:lnTo>
                    <a:lnTo>
                      <a:pt x="66" y="251"/>
                    </a:lnTo>
                    <a:lnTo>
                      <a:pt x="73" y="251"/>
                    </a:lnTo>
                    <a:lnTo>
                      <a:pt x="69" y="258"/>
                    </a:lnTo>
                    <a:lnTo>
                      <a:pt x="59" y="260"/>
                    </a:lnTo>
                    <a:lnTo>
                      <a:pt x="46" y="262"/>
                    </a:lnTo>
                    <a:lnTo>
                      <a:pt x="44" y="270"/>
                    </a:lnTo>
                    <a:lnTo>
                      <a:pt x="36" y="272"/>
                    </a:lnTo>
                    <a:lnTo>
                      <a:pt x="32" y="282"/>
                    </a:lnTo>
                    <a:lnTo>
                      <a:pt x="21" y="293"/>
                    </a:lnTo>
                    <a:lnTo>
                      <a:pt x="22" y="298"/>
                    </a:lnTo>
                    <a:lnTo>
                      <a:pt x="30" y="296"/>
                    </a:lnTo>
                    <a:lnTo>
                      <a:pt x="36" y="288"/>
                    </a:lnTo>
                    <a:lnTo>
                      <a:pt x="60" y="287"/>
                    </a:lnTo>
                    <a:lnTo>
                      <a:pt x="62" y="281"/>
                    </a:lnTo>
                    <a:lnTo>
                      <a:pt x="77" y="276"/>
                    </a:lnTo>
                    <a:lnTo>
                      <a:pt x="82" y="280"/>
                    </a:lnTo>
                    <a:lnTo>
                      <a:pt x="111" y="271"/>
                    </a:lnTo>
                    <a:lnTo>
                      <a:pt x="121" y="273"/>
                    </a:lnTo>
                    <a:lnTo>
                      <a:pt x="138" y="272"/>
                    </a:lnTo>
                    <a:lnTo>
                      <a:pt x="157" y="261"/>
                    </a:lnTo>
                    <a:lnTo>
                      <a:pt x="157" y="255"/>
                    </a:lnTo>
                    <a:lnTo>
                      <a:pt x="145" y="255"/>
                    </a:lnTo>
                    <a:lnTo>
                      <a:pt x="136" y="254"/>
                    </a:lnTo>
                    <a:lnTo>
                      <a:pt x="138" y="250"/>
                    </a:lnTo>
                    <a:lnTo>
                      <a:pt x="147" y="248"/>
                    </a:lnTo>
                    <a:lnTo>
                      <a:pt x="158" y="237"/>
                    </a:lnTo>
                    <a:lnTo>
                      <a:pt x="162" y="227"/>
                    </a:lnTo>
                    <a:lnTo>
                      <a:pt x="162" y="207"/>
                    </a:lnTo>
                    <a:lnTo>
                      <a:pt x="142" y="209"/>
                    </a:lnTo>
                    <a:lnTo>
                      <a:pt x="134" y="204"/>
                    </a:lnTo>
                    <a:lnTo>
                      <a:pt x="132" y="170"/>
                    </a:lnTo>
                    <a:lnTo>
                      <a:pt x="127" y="164"/>
                    </a:lnTo>
                    <a:lnTo>
                      <a:pt x="112" y="147"/>
                    </a:lnTo>
                    <a:lnTo>
                      <a:pt x="105" y="143"/>
                    </a:lnTo>
                    <a:lnTo>
                      <a:pt x="102" y="120"/>
                    </a:lnTo>
                    <a:lnTo>
                      <a:pt x="92" y="102"/>
                    </a:lnTo>
                    <a:lnTo>
                      <a:pt x="82" y="97"/>
                    </a:lnTo>
                    <a:lnTo>
                      <a:pt x="68" y="102"/>
                    </a:lnTo>
                    <a:lnTo>
                      <a:pt x="67" y="96"/>
                    </a:lnTo>
                    <a:lnTo>
                      <a:pt x="75" y="89"/>
                    </a:lnTo>
                    <a:lnTo>
                      <a:pt x="75" y="73"/>
                    </a:lnTo>
                    <a:lnTo>
                      <a:pt x="92" y="45"/>
                    </a:lnTo>
                    <a:lnTo>
                      <a:pt x="90" y="34"/>
                    </a:lnTo>
                    <a:lnTo>
                      <a:pt x="69" y="33"/>
                    </a:lnTo>
                    <a:lnTo>
                      <a:pt x="49" y="34"/>
                    </a:lnTo>
                    <a:lnTo>
                      <a:pt x="53" y="20"/>
                    </a:lnTo>
                    <a:lnTo>
                      <a:pt x="66" y="9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9" name="Freeform 157"/>
              <p:cNvSpPr>
                <a:spLocks/>
              </p:cNvSpPr>
              <p:nvPr/>
            </p:nvSpPr>
            <p:spPr bwMode="gray">
              <a:xfrm>
                <a:off x="3514" y="1485"/>
                <a:ext cx="7" cy="11"/>
              </a:xfrm>
              <a:custGeom>
                <a:avLst/>
                <a:gdLst>
                  <a:gd name="T0" fmla="*/ 3 w 7"/>
                  <a:gd name="T1" fmla="*/ 11 h 11"/>
                  <a:gd name="T2" fmla="*/ 0 w 7"/>
                  <a:gd name="T3" fmla="*/ 9 h 11"/>
                  <a:gd name="T4" fmla="*/ 0 w 7"/>
                  <a:gd name="T5" fmla="*/ 3 h 11"/>
                  <a:gd name="T6" fmla="*/ 7 w 7"/>
                  <a:gd name="T7" fmla="*/ 0 h 11"/>
                  <a:gd name="T8" fmla="*/ 6 w 7"/>
                  <a:gd name="T9" fmla="*/ 5 h 11"/>
                  <a:gd name="T10" fmla="*/ 3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3" y="11"/>
                    </a:moveTo>
                    <a:lnTo>
                      <a:pt x="0" y="9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6" y="5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0" name="Freeform 158"/>
              <p:cNvSpPr>
                <a:spLocks/>
              </p:cNvSpPr>
              <p:nvPr/>
            </p:nvSpPr>
            <p:spPr bwMode="gray">
              <a:xfrm>
                <a:off x="3474" y="1430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7 w 8"/>
                  <a:gd name="T3" fmla="*/ 8 h 9"/>
                  <a:gd name="T4" fmla="*/ 0 w 8"/>
                  <a:gd name="T5" fmla="*/ 9 h 9"/>
                  <a:gd name="T6" fmla="*/ 2 w 8"/>
                  <a:gd name="T7" fmla="*/ 0 h 9"/>
                  <a:gd name="T8" fmla="*/ 8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7" y="8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1" name="Freeform 159"/>
              <p:cNvSpPr>
                <a:spLocks/>
              </p:cNvSpPr>
              <p:nvPr/>
            </p:nvSpPr>
            <p:spPr bwMode="gray">
              <a:xfrm>
                <a:off x="3471" y="1363"/>
                <a:ext cx="11" cy="10"/>
              </a:xfrm>
              <a:custGeom>
                <a:avLst/>
                <a:gdLst>
                  <a:gd name="T0" fmla="*/ 11 w 11"/>
                  <a:gd name="T1" fmla="*/ 0 h 10"/>
                  <a:gd name="T2" fmla="*/ 8 w 11"/>
                  <a:gd name="T3" fmla="*/ 9 h 10"/>
                  <a:gd name="T4" fmla="*/ 0 w 11"/>
                  <a:gd name="T5" fmla="*/ 10 h 10"/>
                  <a:gd name="T6" fmla="*/ 1 w 11"/>
                  <a:gd name="T7" fmla="*/ 1 h 10"/>
                  <a:gd name="T8" fmla="*/ 5 w 11"/>
                  <a:gd name="T9" fmla="*/ 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lnTo>
                      <a:pt x="8" y="9"/>
                    </a:lnTo>
                    <a:lnTo>
                      <a:pt x="0" y="10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2" name="Freeform 160"/>
              <p:cNvSpPr>
                <a:spLocks/>
              </p:cNvSpPr>
              <p:nvPr/>
            </p:nvSpPr>
            <p:spPr bwMode="gray">
              <a:xfrm>
                <a:off x="3460" y="1333"/>
                <a:ext cx="16" cy="21"/>
              </a:xfrm>
              <a:custGeom>
                <a:avLst/>
                <a:gdLst>
                  <a:gd name="T0" fmla="*/ 16 w 16"/>
                  <a:gd name="T1" fmla="*/ 0 h 21"/>
                  <a:gd name="T2" fmla="*/ 16 w 16"/>
                  <a:gd name="T3" fmla="*/ 10 h 21"/>
                  <a:gd name="T4" fmla="*/ 9 w 16"/>
                  <a:gd name="T5" fmla="*/ 17 h 21"/>
                  <a:gd name="T6" fmla="*/ 1 w 16"/>
                  <a:gd name="T7" fmla="*/ 21 h 21"/>
                  <a:gd name="T8" fmla="*/ 0 w 16"/>
                  <a:gd name="T9" fmla="*/ 13 h 21"/>
                  <a:gd name="T10" fmla="*/ 10 w 16"/>
                  <a:gd name="T11" fmla="*/ 4 h 21"/>
                  <a:gd name="T12" fmla="*/ 16 w 1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16" y="0"/>
                    </a:moveTo>
                    <a:lnTo>
                      <a:pt x="16" y="10"/>
                    </a:lnTo>
                    <a:lnTo>
                      <a:pt x="9" y="17"/>
                    </a:lnTo>
                    <a:lnTo>
                      <a:pt x="1" y="21"/>
                    </a:lnTo>
                    <a:lnTo>
                      <a:pt x="0" y="13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3" name="Freeform 161"/>
              <p:cNvSpPr>
                <a:spLocks/>
              </p:cNvSpPr>
              <p:nvPr/>
            </p:nvSpPr>
            <p:spPr bwMode="gray">
              <a:xfrm>
                <a:off x="3635" y="1927"/>
                <a:ext cx="12" cy="9"/>
              </a:xfrm>
              <a:custGeom>
                <a:avLst/>
                <a:gdLst>
                  <a:gd name="T0" fmla="*/ 0 w 12"/>
                  <a:gd name="T1" fmla="*/ 9 h 9"/>
                  <a:gd name="T2" fmla="*/ 1 w 12"/>
                  <a:gd name="T3" fmla="*/ 6 h 9"/>
                  <a:gd name="T4" fmla="*/ 7 w 12"/>
                  <a:gd name="T5" fmla="*/ 0 h 9"/>
                  <a:gd name="T6" fmla="*/ 12 w 12"/>
                  <a:gd name="T7" fmla="*/ 2 h 9"/>
                  <a:gd name="T8" fmla="*/ 9 w 12"/>
                  <a:gd name="T9" fmla="*/ 7 h 9"/>
                  <a:gd name="T10" fmla="*/ 0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lnTo>
                      <a:pt x="1" y="6"/>
                    </a:lnTo>
                    <a:lnTo>
                      <a:pt x="7" y="0"/>
                    </a:lnTo>
                    <a:lnTo>
                      <a:pt x="12" y="2"/>
                    </a:lnTo>
                    <a:lnTo>
                      <a:pt x="9" y="7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4" name="Freeform 162"/>
              <p:cNvSpPr>
                <a:spLocks/>
              </p:cNvSpPr>
              <p:nvPr/>
            </p:nvSpPr>
            <p:spPr bwMode="gray">
              <a:xfrm>
                <a:off x="3659" y="1913"/>
                <a:ext cx="19" cy="15"/>
              </a:xfrm>
              <a:custGeom>
                <a:avLst/>
                <a:gdLst>
                  <a:gd name="T0" fmla="*/ 0 w 19"/>
                  <a:gd name="T1" fmla="*/ 11 h 15"/>
                  <a:gd name="T2" fmla="*/ 0 w 19"/>
                  <a:gd name="T3" fmla="*/ 1 h 15"/>
                  <a:gd name="T4" fmla="*/ 14 w 19"/>
                  <a:gd name="T5" fmla="*/ 0 h 15"/>
                  <a:gd name="T6" fmla="*/ 19 w 19"/>
                  <a:gd name="T7" fmla="*/ 6 h 15"/>
                  <a:gd name="T8" fmla="*/ 15 w 19"/>
                  <a:gd name="T9" fmla="*/ 10 h 15"/>
                  <a:gd name="T10" fmla="*/ 5 w 19"/>
                  <a:gd name="T11" fmla="*/ 15 h 15"/>
                  <a:gd name="T12" fmla="*/ 0 w 19"/>
                  <a:gd name="T1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5">
                    <a:moveTo>
                      <a:pt x="0" y="11"/>
                    </a:moveTo>
                    <a:lnTo>
                      <a:pt x="0" y="1"/>
                    </a:lnTo>
                    <a:lnTo>
                      <a:pt x="14" y="0"/>
                    </a:lnTo>
                    <a:lnTo>
                      <a:pt x="19" y="6"/>
                    </a:lnTo>
                    <a:lnTo>
                      <a:pt x="15" y="10"/>
                    </a:lnTo>
                    <a:lnTo>
                      <a:pt x="5" y="15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5" name="Freeform 163"/>
              <p:cNvSpPr>
                <a:spLocks/>
              </p:cNvSpPr>
              <p:nvPr/>
            </p:nvSpPr>
            <p:spPr bwMode="gray">
              <a:xfrm>
                <a:off x="3685" y="1902"/>
                <a:ext cx="12" cy="8"/>
              </a:xfrm>
              <a:custGeom>
                <a:avLst/>
                <a:gdLst>
                  <a:gd name="T0" fmla="*/ 0 w 12"/>
                  <a:gd name="T1" fmla="*/ 7 h 8"/>
                  <a:gd name="T2" fmla="*/ 0 w 12"/>
                  <a:gd name="T3" fmla="*/ 3 h 8"/>
                  <a:gd name="T4" fmla="*/ 6 w 12"/>
                  <a:gd name="T5" fmla="*/ 0 h 8"/>
                  <a:gd name="T6" fmla="*/ 12 w 12"/>
                  <a:gd name="T7" fmla="*/ 1 h 8"/>
                  <a:gd name="T8" fmla="*/ 11 w 12"/>
                  <a:gd name="T9" fmla="*/ 8 h 8"/>
                  <a:gd name="T10" fmla="*/ 0 w 12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7"/>
                    </a:moveTo>
                    <a:lnTo>
                      <a:pt x="0" y="3"/>
                    </a:lnTo>
                    <a:lnTo>
                      <a:pt x="6" y="0"/>
                    </a:lnTo>
                    <a:lnTo>
                      <a:pt x="12" y="1"/>
                    </a:lnTo>
                    <a:lnTo>
                      <a:pt x="11" y="8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6" name="Freeform 164"/>
              <p:cNvSpPr>
                <a:spLocks/>
              </p:cNvSpPr>
              <p:nvPr/>
            </p:nvSpPr>
            <p:spPr bwMode="gray">
              <a:xfrm>
                <a:off x="4106" y="1929"/>
                <a:ext cx="23" cy="26"/>
              </a:xfrm>
              <a:custGeom>
                <a:avLst/>
                <a:gdLst>
                  <a:gd name="T0" fmla="*/ 0 w 23"/>
                  <a:gd name="T1" fmla="*/ 4 h 26"/>
                  <a:gd name="T2" fmla="*/ 8 w 23"/>
                  <a:gd name="T3" fmla="*/ 11 h 26"/>
                  <a:gd name="T4" fmla="*/ 17 w 23"/>
                  <a:gd name="T5" fmla="*/ 18 h 26"/>
                  <a:gd name="T6" fmla="*/ 20 w 23"/>
                  <a:gd name="T7" fmla="*/ 26 h 26"/>
                  <a:gd name="T8" fmla="*/ 23 w 23"/>
                  <a:gd name="T9" fmla="*/ 26 h 26"/>
                  <a:gd name="T10" fmla="*/ 22 w 23"/>
                  <a:gd name="T11" fmla="*/ 15 h 26"/>
                  <a:gd name="T12" fmla="*/ 10 w 23"/>
                  <a:gd name="T13" fmla="*/ 0 h 26"/>
                  <a:gd name="T14" fmla="*/ 2 w 23"/>
                  <a:gd name="T15" fmla="*/ 0 h 26"/>
                  <a:gd name="T16" fmla="*/ 0 w 23"/>
                  <a:gd name="T17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6">
                    <a:moveTo>
                      <a:pt x="0" y="4"/>
                    </a:moveTo>
                    <a:lnTo>
                      <a:pt x="8" y="11"/>
                    </a:lnTo>
                    <a:lnTo>
                      <a:pt x="17" y="18"/>
                    </a:lnTo>
                    <a:lnTo>
                      <a:pt x="20" y="26"/>
                    </a:lnTo>
                    <a:lnTo>
                      <a:pt x="23" y="26"/>
                    </a:lnTo>
                    <a:lnTo>
                      <a:pt x="22" y="15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7" name="Freeform 165"/>
              <p:cNvSpPr>
                <a:spLocks/>
              </p:cNvSpPr>
              <p:nvPr/>
            </p:nvSpPr>
            <p:spPr bwMode="gray">
              <a:xfrm>
                <a:off x="4133" y="1885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4 w 7"/>
                  <a:gd name="T3" fmla="*/ 0 h 5"/>
                  <a:gd name="T4" fmla="*/ 7 w 7"/>
                  <a:gd name="T5" fmla="*/ 2 h 5"/>
                  <a:gd name="T6" fmla="*/ 0 w 7"/>
                  <a:gd name="T7" fmla="*/ 5 h 5"/>
                  <a:gd name="T8" fmla="*/ 0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4" y="0"/>
                    </a:lnTo>
                    <a:lnTo>
                      <a:pt x="7" y="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8" name="Freeform 166"/>
              <p:cNvSpPr>
                <a:spLocks/>
              </p:cNvSpPr>
              <p:nvPr/>
            </p:nvSpPr>
            <p:spPr bwMode="gray">
              <a:xfrm>
                <a:off x="4142" y="1902"/>
                <a:ext cx="8" cy="7"/>
              </a:xfrm>
              <a:custGeom>
                <a:avLst/>
                <a:gdLst>
                  <a:gd name="T0" fmla="*/ 3 w 8"/>
                  <a:gd name="T1" fmla="*/ 7 h 7"/>
                  <a:gd name="T2" fmla="*/ 0 w 8"/>
                  <a:gd name="T3" fmla="*/ 3 h 7"/>
                  <a:gd name="T4" fmla="*/ 3 w 8"/>
                  <a:gd name="T5" fmla="*/ 0 h 7"/>
                  <a:gd name="T6" fmla="*/ 8 w 8"/>
                  <a:gd name="T7" fmla="*/ 1 h 7"/>
                  <a:gd name="T8" fmla="*/ 8 w 8"/>
                  <a:gd name="T9" fmla="*/ 4 h 7"/>
                  <a:gd name="T10" fmla="*/ 3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9" name="Freeform 167"/>
              <p:cNvSpPr>
                <a:spLocks/>
              </p:cNvSpPr>
              <p:nvPr/>
            </p:nvSpPr>
            <p:spPr bwMode="gray">
              <a:xfrm>
                <a:off x="4155" y="1926"/>
                <a:ext cx="7" cy="14"/>
              </a:xfrm>
              <a:custGeom>
                <a:avLst/>
                <a:gdLst>
                  <a:gd name="T0" fmla="*/ 6 w 7"/>
                  <a:gd name="T1" fmla="*/ 14 h 14"/>
                  <a:gd name="T2" fmla="*/ 7 w 7"/>
                  <a:gd name="T3" fmla="*/ 12 h 14"/>
                  <a:gd name="T4" fmla="*/ 7 w 7"/>
                  <a:gd name="T5" fmla="*/ 4 h 14"/>
                  <a:gd name="T6" fmla="*/ 5 w 7"/>
                  <a:gd name="T7" fmla="*/ 0 h 14"/>
                  <a:gd name="T8" fmla="*/ 0 w 7"/>
                  <a:gd name="T9" fmla="*/ 2 h 14"/>
                  <a:gd name="T10" fmla="*/ 0 w 7"/>
                  <a:gd name="T11" fmla="*/ 8 h 14"/>
                  <a:gd name="T12" fmla="*/ 6 w 7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6" y="14"/>
                    </a:moveTo>
                    <a:lnTo>
                      <a:pt x="7" y="12"/>
                    </a:lnTo>
                    <a:lnTo>
                      <a:pt x="7" y="4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0" name="Freeform 168"/>
              <p:cNvSpPr>
                <a:spLocks/>
              </p:cNvSpPr>
              <p:nvPr/>
            </p:nvSpPr>
            <p:spPr bwMode="gray">
              <a:xfrm>
                <a:off x="4161" y="1918"/>
                <a:ext cx="7" cy="5"/>
              </a:xfrm>
              <a:custGeom>
                <a:avLst/>
                <a:gdLst>
                  <a:gd name="T0" fmla="*/ 0 w 7"/>
                  <a:gd name="T1" fmla="*/ 1 h 5"/>
                  <a:gd name="T2" fmla="*/ 5 w 7"/>
                  <a:gd name="T3" fmla="*/ 0 h 5"/>
                  <a:gd name="T4" fmla="*/ 7 w 7"/>
                  <a:gd name="T5" fmla="*/ 2 h 5"/>
                  <a:gd name="T6" fmla="*/ 4 w 7"/>
                  <a:gd name="T7" fmla="*/ 5 h 5"/>
                  <a:gd name="T8" fmla="*/ 0 w 7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1" name="Freeform 169"/>
              <p:cNvSpPr>
                <a:spLocks/>
              </p:cNvSpPr>
              <p:nvPr/>
            </p:nvSpPr>
            <p:spPr bwMode="gray">
              <a:xfrm>
                <a:off x="4170" y="1955"/>
                <a:ext cx="8" cy="9"/>
              </a:xfrm>
              <a:custGeom>
                <a:avLst/>
                <a:gdLst>
                  <a:gd name="T0" fmla="*/ 0 w 8"/>
                  <a:gd name="T1" fmla="*/ 4 h 9"/>
                  <a:gd name="T2" fmla="*/ 3 w 8"/>
                  <a:gd name="T3" fmla="*/ 0 h 9"/>
                  <a:gd name="T4" fmla="*/ 7 w 8"/>
                  <a:gd name="T5" fmla="*/ 3 h 9"/>
                  <a:gd name="T6" fmla="*/ 8 w 8"/>
                  <a:gd name="T7" fmla="*/ 7 h 9"/>
                  <a:gd name="T8" fmla="*/ 4 w 8"/>
                  <a:gd name="T9" fmla="*/ 9 h 9"/>
                  <a:gd name="T10" fmla="*/ 0 w 8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lnTo>
                      <a:pt x="3" y="0"/>
                    </a:lnTo>
                    <a:lnTo>
                      <a:pt x="7" y="3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2" name="Freeform 170"/>
              <p:cNvSpPr>
                <a:spLocks/>
              </p:cNvSpPr>
              <p:nvPr/>
            </p:nvSpPr>
            <p:spPr bwMode="gray">
              <a:xfrm>
                <a:off x="4161" y="1962"/>
                <a:ext cx="9" cy="7"/>
              </a:xfrm>
              <a:custGeom>
                <a:avLst/>
                <a:gdLst>
                  <a:gd name="T0" fmla="*/ 0 w 9"/>
                  <a:gd name="T1" fmla="*/ 2 h 7"/>
                  <a:gd name="T2" fmla="*/ 2 w 9"/>
                  <a:gd name="T3" fmla="*/ 0 h 7"/>
                  <a:gd name="T4" fmla="*/ 9 w 9"/>
                  <a:gd name="T5" fmla="*/ 2 h 7"/>
                  <a:gd name="T6" fmla="*/ 7 w 9"/>
                  <a:gd name="T7" fmla="*/ 5 h 7"/>
                  <a:gd name="T8" fmla="*/ 2 w 9"/>
                  <a:gd name="T9" fmla="*/ 7 h 7"/>
                  <a:gd name="T10" fmla="*/ 0 w 9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0" y="2"/>
                    </a:moveTo>
                    <a:lnTo>
                      <a:pt x="2" y="0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3" name="Freeform 171"/>
              <p:cNvSpPr>
                <a:spLocks/>
              </p:cNvSpPr>
              <p:nvPr/>
            </p:nvSpPr>
            <p:spPr bwMode="gray">
              <a:xfrm>
                <a:off x="4144" y="1975"/>
                <a:ext cx="9" cy="6"/>
              </a:xfrm>
              <a:custGeom>
                <a:avLst/>
                <a:gdLst>
                  <a:gd name="T0" fmla="*/ 0 w 9"/>
                  <a:gd name="T1" fmla="*/ 3 h 6"/>
                  <a:gd name="T2" fmla="*/ 3 w 9"/>
                  <a:gd name="T3" fmla="*/ 0 h 6"/>
                  <a:gd name="T4" fmla="*/ 9 w 9"/>
                  <a:gd name="T5" fmla="*/ 1 h 6"/>
                  <a:gd name="T6" fmla="*/ 9 w 9"/>
                  <a:gd name="T7" fmla="*/ 5 h 6"/>
                  <a:gd name="T8" fmla="*/ 2 w 9"/>
                  <a:gd name="T9" fmla="*/ 6 h 6"/>
                  <a:gd name="T10" fmla="*/ 0 w 9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0" y="3"/>
                    </a:moveTo>
                    <a:lnTo>
                      <a:pt x="3" y="0"/>
                    </a:lnTo>
                    <a:lnTo>
                      <a:pt x="9" y="1"/>
                    </a:lnTo>
                    <a:lnTo>
                      <a:pt x="9" y="5"/>
                    </a:lnTo>
                    <a:lnTo>
                      <a:pt x="2" y="6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4" name="Freeform 172"/>
              <p:cNvSpPr>
                <a:spLocks/>
              </p:cNvSpPr>
              <p:nvPr/>
            </p:nvSpPr>
            <p:spPr bwMode="gray">
              <a:xfrm>
                <a:off x="4180" y="2010"/>
                <a:ext cx="8" cy="7"/>
              </a:xfrm>
              <a:custGeom>
                <a:avLst/>
                <a:gdLst>
                  <a:gd name="T0" fmla="*/ 0 w 8"/>
                  <a:gd name="T1" fmla="*/ 2 h 7"/>
                  <a:gd name="T2" fmla="*/ 4 w 8"/>
                  <a:gd name="T3" fmla="*/ 0 h 7"/>
                  <a:gd name="T4" fmla="*/ 8 w 8"/>
                  <a:gd name="T5" fmla="*/ 2 h 7"/>
                  <a:gd name="T6" fmla="*/ 8 w 8"/>
                  <a:gd name="T7" fmla="*/ 6 h 7"/>
                  <a:gd name="T8" fmla="*/ 3 w 8"/>
                  <a:gd name="T9" fmla="*/ 7 h 7"/>
                  <a:gd name="T10" fmla="*/ 0 w 8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3" y="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5" name="Freeform 173"/>
              <p:cNvSpPr>
                <a:spLocks/>
              </p:cNvSpPr>
              <p:nvPr/>
            </p:nvSpPr>
            <p:spPr bwMode="gray">
              <a:xfrm>
                <a:off x="4290" y="2015"/>
                <a:ext cx="40" cy="22"/>
              </a:xfrm>
              <a:custGeom>
                <a:avLst/>
                <a:gdLst>
                  <a:gd name="T0" fmla="*/ 0 w 40"/>
                  <a:gd name="T1" fmla="*/ 14 h 22"/>
                  <a:gd name="T2" fmla="*/ 11 w 40"/>
                  <a:gd name="T3" fmla="*/ 8 h 22"/>
                  <a:gd name="T4" fmla="*/ 30 w 40"/>
                  <a:gd name="T5" fmla="*/ 4 h 22"/>
                  <a:gd name="T6" fmla="*/ 36 w 40"/>
                  <a:gd name="T7" fmla="*/ 0 h 22"/>
                  <a:gd name="T8" fmla="*/ 40 w 40"/>
                  <a:gd name="T9" fmla="*/ 0 h 22"/>
                  <a:gd name="T10" fmla="*/ 35 w 40"/>
                  <a:gd name="T11" fmla="*/ 7 h 22"/>
                  <a:gd name="T12" fmla="*/ 31 w 40"/>
                  <a:gd name="T13" fmla="*/ 16 h 22"/>
                  <a:gd name="T14" fmla="*/ 17 w 40"/>
                  <a:gd name="T15" fmla="*/ 22 h 22"/>
                  <a:gd name="T16" fmla="*/ 1 w 40"/>
                  <a:gd name="T17" fmla="*/ 20 h 22"/>
                  <a:gd name="T18" fmla="*/ 0 w 40"/>
                  <a:gd name="T1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2">
                    <a:moveTo>
                      <a:pt x="0" y="14"/>
                    </a:moveTo>
                    <a:lnTo>
                      <a:pt x="11" y="8"/>
                    </a:lnTo>
                    <a:lnTo>
                      <a:pt x="30" y="4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35" y="7"/>
                    </a:lnTo>
                    <a:lnTo>
                      <a:pt x="31" y="16"/>
                    </a:lnTo>
                    <a:lnTo>
                      <a:pt x="17" y="22"/>
                    </a:lnTo>
                    <a:lnTo>
                      <a:pt x="1" y="2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6" name="Freeform 174"/>
              <p:cNvSpPr>
                <a:spLocks/>
              </p:cNvSpPr>
              <p:nvPr/>
            </p:nvSpPr>
            <p:spPr bwMode="gray">
              <a:xfrm>
                <a:off x="4049" y="194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5 h 5"/>
                  <a:gd name="T4" fmla="*/ 0 w 2"/>
                  <a:gd name="T5" fmla="*/ 4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5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7" name="Freeform 175"/>
              <p:cNvSpPr>
                <a:spLocks/>
              </p:cNvSpPr>
              <p:nvPr/>
            </p:nvSpPr>
            <p:spPr bwMode="gray">
              <a:xfrm>
                <a:off x="4522" y="3018"/>
                <a:ext cx="150" cy="293"/>
              </a:xfrm>
              <a:custGeom>
                <a:avLst/>
                <a:gdLst>
                  <a:gd name="T0" fmla="*/ 126 w 150"/>
                  <a:gd name="T1" fmla="*/ 1 h 293"/>
                  <a:gd name="T2" fmla="*/ 131 w 150"/>
                  <a:gd name="T3" fmla="*/ 0 h 293"/>
                  <a:gd name="T4" fmla="*/ 136 w 150"/>
                  <a:gd name="T5" fmla="*/ 8 h 293"/>
                  <a:gd name="T6" fmla="*/ 137 w 150"/>
                  <a:gd name="T7" fmla="*/ 28 h 293"/>
                  <a:gd name="T8" fmla="*/ 150 w 150"/>
                  <a:gd name="T9" fmla="*/ 66 h 293"/>
                  <a:gd name="T10" fmla="*/ 148 w 150"/>
                  <a:gd name="T11" fmla="*/ 78 h 293"/>
                  <a:gd name="T12" fmla="*/ 137 w 150"/>
                  <a:gd name="T13" fmla="*/ 80 h 293"/>
                  <a:gd name="T14" fmla="*/ 136 w 150"/>
                  <a:gd name="T15" fmla="*/ 109 h 293"/>
                  <a:gd name="T16" fmla="*/ 132 w 150"/>
                  <a:gd name="T17" fmla="*/ 115 h 293"/>
                  <a:gd name="T18" fmla="*/ 116 w 150"/>
                  <a:gd name="T19" fmla="*/ 168 h 293"/>
                  <a:gd name="T20" fmla="*/ 106 w 150"/>
                  <a:gd name="T21" fmla="*/ 198 h 293"/>
                  <a:gd name="T22" fmla="*/ 96 w 150"/>
                  <a:gd name="T23" fmla="*/ 221 h 293"/>
                  <a:gd name="T24" fmla="*/ 89 w 150"/>
                  <a:gd name="T25" fmla="*/ 263 h 293"/>
                  <a:gd name="T26" fmla="*/ 76 w 150"/>
                  <a:gd name="T27" fmla="*/ 280 h 293"/>
                  <a:gd name="T28" fmla="*/ 59 w 150"/>
                  <a:gd name="T29" fmla="*/ 283 h 293"/>
                  <a:gd name="T30" fmla="*/ 44 w 150"/>
                  <a:gd name="T31" fmla="*/ 293 h 293"/>
                  <a:gd name="T32" fmla="*/ 28 w 150"/>
                  <a:gd name="T33" fmla="*/ 287 h 293"/>
                  <a:gd name="T34" fmla="*/ 15 w 150"/>
                  <a:gd name="T35" fmla="*/ 273 h 293"/>
                  <a:gd name="T36" fmla="*/ 10 w 150"/>
                  <a:gd name="T37" fmla="*/ 244 h 293"/>
                  <a:gd name="T38" fmla="*/ 0 w 150"/>
                  <a:gd name="T39" fmla="*/ 231 h 293"/>
                  <a:gd name="T40" fmla="*/ 0 w 150"/>
                  <a:gd name="T41" fmla="*/ 210 h 293"/>
                  <a:gd name="T42" fmla="*/ 18 w 150"/>
                  <a:gd name="T43" fmla="*/ 184 h 293"/>
                  <a:gd name="T44" fmla="*/ 24 w 150"/>
                  <a:gd name="T45" fmla="*/ 148 h 293"/>
                  <a:gd name="T46" fmla="*/ 15 w 150"/>
                  <a:gd name="T47" fmla="*/ 134 h 293"/>
                  <a:gd name="T48" fmla="*/ 22 w 150"/>
                  <a:gd name="T49" fmla="*/ 101 h 293"/>
                  <a:gd name="T50" fmla="*/ 29 w 150"/>
                  <a:gd name="T51" fmla="*/ 91 h 293"/>
                  <a:gd name="T52" fmla="*/ 40 w 150"/>
                  <a:gd name="T53" fmla="*/ 87 h 293"/>
                  <a:gd name="T54" fmla="*/ 45 w 150"/>
                  <a:gd name="T55" fmla="*/ 82 h 293"/>
                  <a:gd name="T56" fmla="*/ 56 w 150"/>
                  <a:gd name="T57" fmla="*/ 80 h 293"/>
                  <a:gd name="T58" fmla="*/ 70 w 150"/>
                  <a:gd name="T59" fmla="*/ 70 h 293"/>
                  <a:gd name="T60" fmla="*/ 84 w 150"/>
                  <a:gd name="T61" fmla="*/ 67 h 293"/>
                  <a:gd name="T62" fmla="*/ 89 w 150"/>
                  <a:gd name="T63" fmla="*/ 58 h 293"/>
                  <a:gd name="T64" fmla="*/ 98 w 150"/>
                  <a:gd name="T65" fmla="*/ 52 h 293"/>
                  <a:gd name="T66" fmla="*/ 98 w 150"/>
                  <a:gd name="T67" fmla="*/ 39 h 293"/>
                  <a:gd name="T68" fmla="*/ 110 w 150"/>
                  <a:gd name="T69" fmla="*/ 35 h 293"/>
                  <a:gd name="T70" fmla="*/ 120 w 150"/>
                  <a:gd name="T71" fmla="*/ 14 h 293"/>
                  <a:gd name="T72" fmla="*/ 126 w 150"/>
                  <a:gd name="T73" fmla="*/ 1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93">
                    <a:moveTo>
                      <a:pt x="126" y="1"/>
                    </a:moveTo>
                    <a:lnTo>
                      <a:pt x="131" y="0"/>
                    </a:lnTo>
                    <a:lnTo>
                      <a:pt x="136" y="8"/>
                    </a:lnTo>
                    <a:lnTo>
                      <a:pt x="137" y="28"/>
                    </a:lnTo>
                    <a:lnTo>
                      <a:pt x="150" y="66"/>
                    </a:lnTo>
                    <a:lnTo>
                      <a:pt x="148" y="78"/>
                    </a:lnTo>
                    <a:lnTo>
                      <a:pt x="137" y="80"/>
                    </a:lnTo>
                    <a:lnTo>
                      <a:pt x="136" y="109"/>
                    </a:lnTo>
                    <a:lnTo>
                      <a:pt x="132" y="115"/>
                    </a:lnTo>
                    <a:lnTo>
                      <a:pt x="116" y="168"/>
                    </a:lnTo>
                    <a:lnTo>
                      <a:pt x="106" y="198"/>
                    </a:lnTo>
                    <a:lnTo>
                      <a:pt x="96" y="221"/>
                    </a:lnTo>
                    <a:lnTo>
                      <a:pt x="89" y="263"/>
                    </a:lnTo>
                    <a:lnTo>
                      <a:pt x="76" y="280"/>
                    </a:lnTo>
                    <a:lnTo>
                      <a:pt x="59" y="283"/>
                    </a:lnTo>
                    <a:lnTo>
                      <a:pt x="44" y="293"/>
                    </a:lnTo>
                    <a:lnTo>
                      <a:pt x="28" y="287"/>
                    </a:lnTo>
                    <a:lnTo>
                      <a:pt x="15" y="273"/>
                    </a:lnTo>
                    <a:lnTo>
                      <a:pt x="10" y="244"/>
                    </a:lnTo>
                    <a:lnTo>
                      <a:pt x="0" y="231"/>
                    </a:lnTo>
                    <a:lnTo>
                      <a:pt x="0" y="210"/>
                    </a:lnTo>
                    <a:lnTo>
                      <a:pt x="18" y="184"/>
                    </a:lnTo>
                    <a:lnTo>
                      <a:pt x="24" y="148"/>
                    </a:lnTo>
                    <a:lnTo>
                      <a:pt x="15" y="134"/>
                    </a:lnTo>
                    <a:lnTo>
                      <a:pt x="22" y="101"/>
                    </a:lnTo>
                    <a:lnTo>
                      <a:pt x="29" y="91"/>
                    </a:lnTo>
                    <a:lnTo>
                      <a:pt x="40" y="87"/>
                    </a:lnTo>
                    <a:lnTo>
                      <a:pt x="45" y="82"/>
                    </a:lnTo>
                    <a:lnTo>
                      <a:pt x="56" y="80"/>
                    </a:lnTo>
                    <a:lnTo>
                      <a:pt x="70" y="70"/>
                    </a:lnTo>
                    <a:lnTo>
                      <a:pt x="84" y="67"/>
                    </a:lnTo>
                    <a:lnTo>
                      <a:pt x="89" y="58"/>
                    </a:lnTo>
                    <a:lnTo>
                      <a:pt x="98" y="52"/>
                    </a:lnTo>
                    <a:lnTo>
                      <a:pt x="98" y="39"/>
                    </a:lnTo>
                    <a:lnTo>
                      <a:pt x="110" y="35"/>
                    </a:lnTo>
                    <a:lnTo>
                      <a:pt x="120" y="14"/>
                    </a:lnTo>
                    <a:lnTo>
                      <a:pt x="12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8" name="Freeform 176"/>
              <p:cNvSpPr>
                <a:spLocks/>
              </p:cNvSpPr>
              <p:nvPr/>
            </p:nvSpPr>
            <p:spPr bwMode="gray">
              <a:xfrm>
                <a:off x="3791" y="2703"/>
                <a:ext cx="7" cy="7"/>
              </a:xfrm>
              <a:custGeom>
                <a:avLst/>
                <a:gdLst>
                  <a:gd name="T0" fmla="*/ 1 w 7"/>
                  <a:gd name="T1" fmla="*/ 7 h 7"/>
                  <a:gd name="T2" fmla="*/ 0 w 7"/>
                  <a:gd name="T3" fmla="*/ 3 h 7"/>
                  <a:gd name="T4" fmla="*/ 2 w 7"/>
                  <a:gd name="T5" fmla="*/ 0 h 7"/>
                  <a:gd name="T6" fmla="*/ 7 w 7"/>
                  <a:gd name="T7" fmla="*/ 1 h 7"/>
                  <a:gd name="T8" fmla="*/ 7 w 7"/>
                  <a:gd name="T9" fmla="*/ 3 h 7"/>
                  <a:gd name="T10" fmla="*/ 1 w 7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1" y="7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9" name="Freeform 177"/>
              <p:cNvSpPr>
                <a:spLocks/>
              </p:cNvSpPr>
              <p:nvPr/>
            </p:nvSpPr>
            <p:spPr bwMode="gray">
              <a:xfrm>
                <a:off x="3769" y="2740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1 w 7"/>
                  <a:gd name="T3" fmla="*/ 0 h 7"/>
                  <a:gd name="T4" fmla="*/ 7 w 7"/>
                  <a:gd name="T5" fmla="*/ 1 h 7"/>
                  <a:gd name="T6" fmla="*/ 7 w 7"/>
                  <a:gd name="T7" fmla="*/ 5 h 7"/>
                  <a:gd name="T8" fmla="*/ 2 w 7"/>
                  <a:gd name="T9" fmla="*/ 7 h 7"/>
                  <a:gd name="T10" fmla="*/ 0 w 7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lnTo>
                      <a:pt x="1" y="0"/>
                    </a:lnTo>
                    <a:lnTo>
                      <a:pt x="7" y="1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0" name="Freeform 178"/>
              <p:cNvSpPr>
                <a:spLocks/>
              </p:cNvSpPr>
              <p:nvPr/>
            </p:nvSpPr>
            <p:spPr bwMode="gray">
              <a:xfrm>
                <a:off x="3761" y="2758"/>
                <a:ext cx="6" cy="7"/>
              </a:xfrm>
              <a:custGeom>
                <a:avLst/>
                <a:gdLst>
                  <a:gd name="T0" fmla="*/ 0 w 6"/>
                  <a:gd name="T1" fmla="*/ 5 h 7"/>
                  <a:gd name="T2" fmla="*/ 0 w 6"/>
                  <a:gd name="T3" fmla="*/ 2 h 7"/>
                  <a:gd name="T4" fmla="*/ 3 w 6"/>
                  <a:gd name="T5" fmla="*/ 0 h 7"/>
                  <a:gd name="T6" fmla="*/ 6 w 6"/>
                  <a:gd name="T7" fmla="*/ 4 h 7"/>
                  <a:gd name="T8" fmla="*/ 5 w 6"/>
                  <a:gd name="T9" fmla="*/ 7 h 7"/>
                  <a:gd name="T10" fmla="*/ 0 w 6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1" name="Freeform 179"/>
              <p:cNvSpPr>
                <a:spLocks/>
              </p:cNvSpPr>
              <p:nvPr/>
            </p:nvSpPr>
            <p:spPr bwMode="gray">
              <a:xfrm>
                <a:off x="4780" y="3204"/>
                <a:ext cx="14" cy="9"/>
              </a:xfrm>
              <a:custGeom>
                <a:avLst/>
                <a:gdLst>
                  <a:gd name="T0" fmla="*/ 0 w 14"/>
                  <a:gd name="T1" fmla="*/ 6 h 9"/>
                  <a:gd name="T2" fmla="*/ 1 w 14"/>
                  <a:gd name="T3" fmla="*/ 0 h 9"/>
                  <a:gd name="T4" fmla="*/ 10 w 14"/>
                  <a:gd name="T5" fmla="*/ 0 h 9"/>
                  <a:gd name="T6" fmla="*/ 14 w 14"/>
                  <a:gd name="T7" fmla="*/ 6 h 9"/>
                  <a:gd name="T8" fmla="*/ 8 w 14"/>
                  <a:gd name="T9" fmla="*/ 9 h 9"/>
                  <a:gd name="T10" fmla="*/ 1 w 14"/>
                  <a:gd name="T11" fmla="*/ 9 h 9"/>
                  <a:gd name="T12" fmla="*/ 0 w 14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0" y="6"/>
                    </a:moveTo>
                    <a:lnTo>
                      <a:pt x="1" y="0"/>
                    </a:lnTo>
                    <a:lnTo>
                      <a:pt x="10" y="0"/>
                    </a:lnTo>
                    <a:lnTo>
                      <a:pt x="14" y="6"/>
                    </a:lnTo>
                    <a:lnTo>
                      <a:pt x="8" y="9"/>
                    </a:lnTo>
                    <a:lnTo>
                      <a:pt x="1" y="9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2" name="Freeform 180"/>
              <p:cNvSpPr>
                <a:spLocks/>
              </p:cNvSpPr>
              <p:nvPr/>
            </p:nvSpPr>
            <p:spPr bwMode="gray">
              <a:xfrm>
                <a:off x="4823" y="3188"/>
                <a:ext cx="12" cy="12"/>
              </a:xfrm>
              <a:custGeom>
                <a:avLst/>
                <a:gdLst>
                  <a:gd name="T0" fmla="*/ 0 w 14"/>
                  <a:gd name="T1" fmla="*/ 8 h 13"/>
                  <a:gd name="T2" fmla="*/ 1 w 14"/>
                  <a:gd name="T3" fmla="*/ 2 h 13"/>
                  <a:gd name="T4" fmla="*/ 8 w 14"/>
                  <a:gd name="T5" fmla="*/ 0 h 13"/>
                  <a:gd name="T6" fmla="*/ 14 w 14"/>
                  <a:gd name="T7" fmla="*/ 6 h 13"/>
                  <a:gd name="T8" fmla="*/ 7 w 14"/>
                  <a:gd name="T9" fmla="*/ 13 h 13"/>
                  <a:gd name="T10" fmla="*/ 0 w 14"/>
                  <a:gd name="T1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8" y="13"/>
                      <a:pt x="7" y="13"/>
                    </a:cubicBezTo>
                    <a:cubicBezTo>
                      <a:pt x="5" y="13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3" name="Freeform 181"/>
              <p:cNvSpPr>
                <a:spLocks/>
              </p:cNvSpPr>
              <p:nvPr/>
            </p:nvSpPr>
            <p:spPr bwMode="gray">
              <a:xfrm>
                <a:off x="4773" y="2865"/>
                <a:ext cx="8" cy="6"/>
              </a:xfrm>
              <a:custGeom>
                <a:avLst/>
                <a:gdLst>
                  <a:gd name="T0" fmla="*/ 0 w 8"/>
                  <a:gd name="T1" fmla="*/ 3 h 6"/>
                  <a:gd name="T2" fmla="*/ 3 w 8"/>
                  <a:gd name="T3" fmla="*/ 0 h 6"/>
                  <a:gd name="T4" fmla="*/ 8 w 8"/>
                  <a:gd name="T5" fmla="*/ 3 h 6"/>
                  <a:gd name="T6" fmla="*/ 5 w 8"/>
                  <a:gd name="T7" fmla="*/ 6 h 6"/>
                  <a:gd name="T8" fmla="*/ 0 w 8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lnTo>
                      <a:pt x="3" y="0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4" name="Freeform 182"/>
              <p:cNvSpPr>
                <a:spLocks/>
              </p:cNvSpPr>
              <p:nvPr/>
            </p:nvSpPr>
            <p:spPr bwMode="gray">
              <a:xfrm>
                <a:off x="4735" y="2522"/>
                <a:ext cx="26" cy="10"/>
              </a:xfrm>
              <a:custGeom>
                <a:avLst/>
                <a:gdLst>
                  <a:gd name="T0" fmla="*/ 3 w 26"/>
                  <a:gd name="T1" fmla="*/ 2 h 10"/>
                  <a:gd name="T2" fmla="*/ 11 w 26"/>
                  <a:gd name="T3" fmla="*/ 3 h 10"/>
                  <a:gd name="T4" fmla="*/ 20 w 26"/>
                  <a:gd name="T5" fmla="*/ 0 h 10"/>
                  <a:gd name="T6" fmla="*/ 26 w 26"/>
                  <a:gd name="T7" fmla="*/ 0 h 10"/>
                  <a:gd name="T8" fmla="*/ 26 w 26"/>
                  <a:gd name="T9" fmla="*/ 8 h 10"/>
                  <a:gd name="T10" fmla="*/ 14 w 26"/>
                  <a:gd name="T11" fmla="*/ 10 h 10"/>
                  <a:gd name="T12" fmla="*/ 0 w 26"/>
                  <a:gd name="T13" fmla="*/ 6 h 10"/>
                  <a:gd name="T14" fmla="*/ 3 w 26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0">
                    <a:moveTo>
                      <a:pt x="3" y="2"/>
                    </a:moveTo>
                    <a:lnTo>
                      <a:pt x="11" y="3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26" y="8"/>
                    </a:lnTo>
                    <a:lnTo>
                      <a:pt x="14" y="10"/>
                    </a:lnTo>
                    <a:lnTo>
                      <a:pt x="0" y="6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5" name="Freeform 183"/>
              <p:cNvSpPr>
                <a:spLocks/>
              </p:cNvSpPr>
              <p:nvPr/>
            </p:nvSpPr>
            <p:spPr bwMode="gray">
              <a:xfrm>
                <a:off x="5304" y="2582"/>
                <a:ext cx="48" cy="73"/>
              </a:xfrm>
              <a:custGeom>
                <a:avLst/>
                <a:gdLst>
                  <a:gd name="T0" fmla="*/ 23 w 48"/>
                  <a:gd name="T1" fmla="*/ 6 h 73"/>
                  <a:gd name="T2" fmla="*/ 17 w 48"/>
                  <a:gd name="T3" fmla="*/ 0 h 73"/>
                  <a:gd name="T4" fmla="*/ 10 w 48"/>
                  <a:gd name="T5" fmla="*/ 0 h 73"/>
                  <a:gd name="T6" fmla="*/ 3 w 48"/>
                  <a:gd name="T7" fmla="*/ 7 h 73"/>
                  <a:gd name="T8" fmla="*/ 2 w 48"/>
                  <a:gd name="T9" fmla="*/ 17 h 73"/>
                  <a:gd name="T10" fmla="*/ 0 w 48"/>
                  <a:gd name="T11" fmla="*/ 26 h 73"/>
                  <a:gd name="T12" fmla="*/ 8 w 48"/>
                  <a:gd name="T13" fmla="*/ 64 h 73"/>
                  <a:gd name="T14" fmla="*/ 15 w 48"/>
                  <a:gd name="T15" fmla="*/ 73 h 73"/>
                  <a:gd name="T16" fmla="*/ 27 w 48"/>
                  <a:gd name="T17" fmla="*/ 73 h 73"/>
                  <a:gd name="T18" fmla="*/ 48 w 48"/>
                  <a:gd name="T19" fmla="*/ 53 h 73"/>
                  <a:gd name="T20" fmla="*/ 47 w 48"/>
                  <a:gd name="T21" fmla="*/ 45 h 73"/>
                  <a:gd name="T22" fmla="*/ 43 w 48"/>
                  <a:gd name="T23" fmla="*/ 40 h 73"/>
                  <a:gd name="T24" fmla="*/ 42 w 48"/>
                  <a:gd name="T25" fmla="*/ 26 h 73"/>
                  <a:gd name="T26" fmla="*/ 25 w 48"/>
                  <a:gd name="T27" fmla="*/ 15 h 73"/>
                  <a:gd name="T28" fmla="*/ 23 w 48"/>
                  <a:gd name="T29" fmla="*/ 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73">
                    <a:moveTo>
                      <a:pt x="23" y="6"/>
                    </a:moveTo>
                    <a:lnTo>
                      <a:pt x="17" y="0"/>
                    </a:lnTo>
                    <a:lnTo>
                      <a:pt x="10" y="0"/>
                    </a:lnTo>
                    <a:lnTo>
                      <a:pt x="3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8" y="64"/>
                    </a:lnTo>
                    <a:lnTo>
                      <a:pt x="15" y="73"/>
                    </a:lnTo>
                    <a:lnTo>
                      <a:pt x="27" y="73"/>
                    </a:lnTo>
                    <a:lnTo>
                      <a:pt x="48" y="53"/>
                    </a:lnTo>
                    <a:lnTo>
                      <a:pt x="47" y="45"/>
                    </a:lnTo>
                    <a:lnTo>
                      <a:pt x="43" y="40"/>
                    </a:lnTo>
                    <a:lnTo>
                      <a:pt x="42" y="26"/>
                    </a:lnTo>
                    <a:lnTo>
                      <a:pt x="25" y="15"/>
                    </a:lnTo>
                    <a:lnTo>
                      <a:pt x="2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6" name="Freeform 184"/>
              <p:cNvSpPr>
                <a:spLocks/>
              </p:cNvSpPr>
              <p:nvPr/>
            </p:nvSpPr>
            <p:spPr bwMode="gray">
              <a:xfrm>
                <a:off x="5603" y="2510"/>
                <a:ext cx="7" cy="34"/>
              </a:xfrm>
              <a:custGeom>
                <a:avLst/>
                <a:gdLst>
                  <a:gd name="T0" fmla="*/ 7 w 7"/>
                  <a:gd name="T1" fmla="*/ 0 h 34"/>
                  <a:gd name="T2" fmla="*/ 3 w 7"/>
                  <a:gd name="T3" fmla="*/ 7 h 34"/>
                  <a:gd name="T4" fmla="*/ 2 w 7"/>
                  <a:gd name="T5" fmla="*/ 24 h 34"/>
                  <a:gd name="T6" fmla="*/ 0 w 7"/>
                  <a:gd name="T7" fmla="*/ 34 h 34"/>
                  <a:gd name="T8" fmla="*/ 5 w 7"/>
                  <a:gd name="T9" fmla="*/ 34 h 34"/>
                  <a:gd name="T10" fmla="*/ 6 w 7"/>
                  <a:gd name="T11" fmla="*/ 11 h 34"/>
                  <a:gd name="T12" fmla="*/ 7 w 7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4">
                    <a:moveTo>
                      <a:pt x="7" y="0"/>
                    </a:moveTo>
                    <a:lnTo>
                      <a:pt x="3" y="7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5" y="34"/>
                    </a:lnTo>
                    <a:lnTo>
                      <a:pt x="6" y="1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7" name="Freeform 185"/>
              <p:cNvSpPr>
                <a:spLocks/>
              </p:cNvSpPr>
              <p:nvPr/>
            </p:nvSpPr>
            <p:spPr bwMode="gray">
              <a:xfrm>
                <a:off x="5603" y="2554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0 h 6"/>
                  <a:gd name="T4" fmla="*/ 4 w 4"/>
                  <a:gd name="T5" fmla="*/ 3 h 6"/>
                  <a:gd name="T6" fmla="*/ 3 w 4"/>
                  <a:gd name="T7" fmla="*/ 6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8" name="Freeform 186"/>
              <p:cNvSpPr>
                <a:spLocks/>
              </p:cNvSpPr>
              <p:nvPr/>
            </p:nvSpPr>
            <p:spPr bwMode="gray">
              <a:xfrm>
                <a:off x="6540" y="1441"/>
                <a:ext cx="17" cy="14"/>
              </a:xfrm>
              <a:custGeom>
                <a:avLst/>
                <a:gdLst>
                  <a:gd name="T0" fmla="*/ 0 w 17"/>
                  <a:gd name="T1" fmla="*/ 10 h 14"/>
                  <a:gd name="T2" fmla="*/ 0 w 17"/>
                  <a:gd name="T3" fmla="*/ 4 h 14"/>
                  <a:gd name="T4" fmla="*/ 3 w 17"/>
                  <a:gd name="T5" fmla="*/ 0 h 14"/>
                  <a:gd name="T6" fmla="*/ 11 w 17"/>
                  <a:gd name="T7" fmla="*/ 0 h 14"/>
                  <a:gd name="T8" fmla="*/ 17 w 17"/>
                  <a:gd name="T9" fmla="*/ 5 h 14"/>
                  <a:gd name="T10" fmla="*/ 10 w 17"/>
                  <a:gd name="T11" fmla="*/ 14 h 14"/>
                  <a:gd name="T12" fmla="*/ 0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0" y="1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11" y="0"/>
                    </a:lnTo>
                    <a:lnTo>
                      <a:pt x="17" y="5"/>
                    </a:lnTo>
                    <a:lnTo>
                      <a:pt x="10" y="14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9" name="Freeform 187"/>
              <p:cNvSpPr>
                <a:spLocks/>
              </p:cNvSpPr>
              <p:nvPr/>
            </p:nvSpPr>
            <p:spPr bwMode="gray">
              <a:xfrm>
                <a:off x="6520" y="1443"/>
                <a:ext cx="13" cy="6"/>
              </a:xfrm>
              <a:custGeom>
                <a:avLst/>
                <a:gdLst>
                  <a:gd name="T0" fmla="*/ 13 w 13"/>
                  <a:gd name="T1" fmla="*/ 1 h 6"/>
                  <a:gd name="T2" fmla="*/ 7 w 13"/>
                  <a:gd name="T3" fmla="*/ 0 h 6"/>
                  <a:gd name="T4" fmla="*/ 0 w 13"/>
                  <a:gd name="T5" fmla="*/ 3 h 6"/>
                  <a:gd name="T6" fmla="*/ 5 w 13"/>
                  <a:gd name="T7" fmla="*/ 6 h 6"/>
                  <a:gd name="T8" fmla="*/ 9 w 13"/>
                  <a:gd name="T9" fmla="*/ 4 h 6"/>
                  <a:gd name="T10" fmla="*/ 13 w 13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13" y="1"/>
                    </a:moveTo>
                    <a:lnTo>
                      <a:pt x="7" y="0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9" y="4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0" name="Freeform 188"/>
              <p:cNvSpPr>
                <a:spLocks/>
              </p:cNvSpPr>
              <p:nvPr/>
            </p:nvSpPr>
            <p:spPr bwMode="gray">
              <a:xfrm>
                <a:off x="6630" y="1468"/>
                <a:ext cx="64" cy="260"/>
              </a:xfrm>
              <a:custGeom>
                <a:avLst/>
                <a:gdLst>
                  <a:gd name="T0" fmla="*/ 28 w 64"/>
                  <a:gd name="T1" fmla="*/ 6 h 260"/>
                  <a:gd name="T2" fmla="*/ 24 w 64"/>
                  <a:gd name="T3" fmla="*/ 0 h 260"/>
                  <a:gd name="T4" fmla="*/ 16 w 64"/>
                  <a:gd name="T5" fmla="*/ 0 h 260"/>
                  <a:gd name="T6" fmla="*/ 15 w 64"/>
                  <a:gd name="T7" fmla="*/ 5 h 260"/>
                  <a:gd name="T8" fmla="*/ 19 w 64"/>
                  <a:gd name="T9" fmla="*/ 26 h 260"/>
                  <a:gd name="T10" fmla="*/ 16 w 64"/>
                  <a:gd name="T11" fmla="*/ 30 h 260"/>
                  <a:gd name="T12" fmla="*/ 10 w 64"/>
                  <a:gd name="T13" fmla="*/ 28 h 260"/>
                  <a:gd name="T14" fmla="*/ 0 w 64"/>
                  <a:gd name="T15" fmla="*/ 32 h 260"/>
                  <a:gd name="T16" fmla="*/ 5 w 64"/>
                  <a:gd name="T17" fmla="*/ 43 h 260"/>
                  <a:gd name="T18" fmla="*/ 0 w 64"/>
                  <a:gd name="T19" fmla="*/ 62 h 260"/>
                  <a:gd name="T20" fmla="*/ 6 w 64"/>
                  <a:gd name="T21" fmla="*/ 67 h 260"/>
                  <a:gd name="T22" fmla="*/ 0 w 64"/>
                  <a:gd name="T23" fmla="*/ 74 h 260"/>
                  <a:gd name="T24" fmla="*/ 5 w 64"/>
                  <a:gd name="T25" fmla="*/ 95 h 260"/>
                  <a:gd name="T26" fmla="*/ 10 w 64"/>
                  <a:gd name="T27" fmla="*/ 103 h 260"/>
                  <a:gd name="T28" fmla="*/ 10 w 64"/>
                  <a:gd name="T29" fmla="*/ 139 h 260"/>
                  <a:gd name="T30" fmla="*/ 14 w 64"/>
                  <a:gd name="T31" fmla="*/ 151 h 260"/>
                  <a:gd name="T32" fmla="*/ 9 w 64"/>
                  <a:gd name="T33" fmla="*/ 165 h 260"/>
                  <a:gd name="T34" fmla="*/ 6 w 64"/>
                  <a:gd name="T35" fmla="*/ 187 h 260"/>
                  <a:gd name="T36" fmla="*/ 9 w 64"/>
                  <a:gd name="T37" fmla="*/ 197 h 260"/>
                  <a:gd name="T38" fmla="*/ 8 w 64"/>
                  <a:gd name="T39" fmla="*/ 216 h 260"/>
                  <a:gd name="T40" fmla="*/ 7 w 64"/>
                  <a:gd name="T41" fmla="*/ 228 h 260"/>
                  <a:gd name="T42" fmla="*/ 6 w 64"/>
                  <a:gd name="T43" fmla="*/ 260 h 260"/>
                  <a:gd name="T44" fmla="*/ 10 w 64"/>
                  <a:gd name="T45" fmla="*/ 258 h 260"/>
                  <a:gd name="T46" fmla="*/ 15 w 64"/>
                  <a:gd name="T47" fmla="*/ 249 h 260"/>
                  <a:gd name="T48" fmla="*/ 22 w 64"/>
                  <a:gd name="T49" fmla="*/ 243 h 260"/>
                  <a:gd name="T50" fmla="*/ 28 w 64"/>
                  <a:gd name="T51" fmla="*/ 248 h 260"/>
                  <a:gd name="T52" fmla="*/ 34 w 64"/>
                  <a:gd name="T53" fmla="*/ 257 h 260"/>
                  <a:gd name="T54" fmla="*/ 40 w 64"/>
                  <a:gd name="T55" fmla="*/ 252 h 260"/>
                  <a:gd name="T56" fmla="*/ 40 w 64"/>
                  <a:gd name="T57" fmla="*/ 240 h 260"/>
                  <a:gd name="T58" fmla="*/ 30 w 64"/>
                  <a:gd name="T59" fmla="*/ 231 h 260"/>
                  <a:gd name="T60" fmla="*/ 22 w 64"/>
                  <a:gd name="T61" fmla="*/ 221 h 260"/>
                  <a:gd name="T62" fmla="*/ 22 w 64"/>
                  <a:gd name="T63" fmla="*/ 203 h 260"/>
                  <a:gd name="T64" fmla="*/ 25 w 64"/>
                  <a:gd name="T65" fmla="*/ 195 h 260"/>
                  <a:gd name="T66" fmla="*/ 25 w 64"/>
                  <a:gd name="T67" fmla="*/ 189 h 260"/>
                  <a:gd name="T68" fmla="*/ 29 w 64"/>
                  <a:gd name="T69" fmla="*/ 183 h 260"/>
                  <a:gd name="T70" fmla="*/ 31 w 64"/>
                  <a:gd name="T71" fmla="*/ 163 h 260"/>
                  <a:gd name="T72" fmla="*/ 36 w 64"/>
                  <a:gd name="T73" fmla="*/ 159 h 260"/>
                  <a:gd name="T74" fmla="*/ 45 w 64"/>
                  <a:gd name="T75" fmla="*/ 162 h 260"/>
                  <a:gd name="T76" fmla="*/ 56 w 64"/>
                  <a:gd name="T77" fmla="*/ 173 h 260"/>
                  <a:gd name="T78" fmla="*/ 58 w 64"/>
                  <a:gd name="T79" fmla="*/ 176 h 260"/>
                  <a:gd name="T80" fmla="*/ 62 w 64"/>
                  <a:gd name="T81" fmla="*/ 177 h 260"/>
                  <a:gd name="T82" fmla="*/ 64 w 64"/>
                  <a:gd name="T83" fmla="*/ 173 h 260"/>
                  <a:gd name="T84" fmla="*/ 62 w 64"/>
                  <a:gd name="T85" fmla="*/ 164 h 260"/>
                  <a:gd name="T86" fmla="*/ 53 w 64"/>
                  <a:gd name="T87" fmla="*/ 152 h 260"/>
                  <a:gd name="T88" fmla="*/ 48 w 64"/>
                  <a:gd name="T89" fmla="*/ 126 h 260"/>
                  <a:gd name="T90" fmla="*/ 42 w 64"/>
                  <a:gd name="T91" fmla="*/ 105 h 260"/>
                  <a:gd name="T92" fmla="*/ 36 w 64"/>
                  <a:gd name="T93" fmla="*/ 70 h 260"/>
                  <a:gd name="T94" fmla="*/ 34 w 64"/>
                  <a:gd name="T95" fmla="*/ 52 h 260"/>
                  <a:gd name="T96" fmla="*/ 34 w 64"/>
                  <a:gd name="T97" fmla="*/ 32 h 260"/>
                  <a:gd name="T98" fmla="*/ 31 w 64"/>
                  <a:gd name="T99" fmla="*/ 13 h 260"/>
                  <a:gd name="T100" fmla="*/ 28 w 64"/>
                  <a:gd name="T101" fmla="*/ 6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260">
                    <a:moveTo>
                      <a:pt x="28" y="6"/>
                    </a:moveTo>
                    <a:lnTo>
                      <a:pt x="24" y="0"/>
                    </a:lnTo>
                    <a:lnTo>
                      <a:pt x="16" y="0"/>
                    </a:lnTo>
                    <a:lnTo>
                      <a:pt x="15" y="5"/>
                    </a:lnTo>
                    <a:lnTo>
                      <a:pt x="19" y="26"/>
                    </a:lnTo>
                    <a:lnTo>
                      <a:pt x="16" y="30"/>
                    </a:lnTo>
                    <a:lnTo>
                      <a:pt x="10" y="28"/>
                    </a:lnTo>
                    <a:lnTo>
                      <a:pt x="0" y="32"/>
                    </a:lnTo>
                    <a:lnTo>
                      <a:pt x="5" y="43"/>
                    </a:lnTo>
                    <a:lnTo>
                      <a:pt x="0" y="62"/>
                    </a:lnTo>
                    <a:lnTo>
                      <a:pt x="6" y="67"/>
                    </a:lnTo>
                    <a:lnTo>
                      <a:pt x="0" y="74"/>
                    </a:lnTo>
                    <a:lnTo>
                      <a:pt x="5" y="95"/>
                    </a:lnTo>
                    <a:lnTo>
                      <a:pt x="10" y="103"/>
                    </a:lnTo>
                    <a:lnTo>
                      <a:pt x="10" y="139"/>
                    </a:lnTo>
                    <a:lnTo>
                      <a:pt x="14" y="151"/>
                    </a:lnTo>
                    <a:lnTo>
                      <a:pt x="9" y="165"/>
                    </a:lnTo>
                    <a:lnTo>
                      <a:pt x="6" y="187"/>
                    </a:lnTo>
                    <a:lnTo>
                      <a:pt x="9" y="197"/>
                    </a:lnTo>
                    <a:lnTo>
                      <a:pt x="8" y="216"/>
                    </a:lnTo>
                    <a:lnTo>
                      <a:pt x="7" y="228"/>
                    </a:lnTo>
                    <a:lnTo>
                      <a:pt x="6" y="260"/>
                    </a:lnTo>
                    <a:lnTo>
                      <a:pt x="10" y="258"/>
                    </a:lnTo>
                    <a:lnTo>
                      <a:pt x="15" y="249"/>
                    </a:lnTo>
                    <a:lnTo>
                      <a:pt x="22" y="243"/>
                    </a:lnTo>
                    <a:lnTo>
                      <a:pt x="28" y="248"/>
                    </a:lnTo>
                    <a:lnTo>
                      <a:pt x="34" y="257"/>
                    </a:lnTo>
                    <a:lnTo>
                      <a:pt x="40" y="252"/>
                    </a:lnTo>
                    <a:lnTo>
                      <a:pt x="40" y="240"/>
                    </a:lnTo>
                    <a:lnTo>
                      <a:pt x="30" y="231"/>
                    </a:lnTo>
                    <a:lnTo>
                      <a:pt x="22" y="221"/>
                    </a:lnTo>
                    <a:lnTo>
                      <a:pt x="22" y="203"/>
                    </a:lnTo>
                    <a:lnTo>
                      <a:pt x="25" y="195"/>
                    </a:lnTo>
                    <a:lnTo>
                      <a:pt x="25" y="189"/>
                    </a:lnTo>
                    <a:lnTo>
                      <a:pt x="29" y="183"/>
                    </a:lnTo>
                    <a:lnTo>
                      <a:pt x="31" y="163"/>
                    </a:lnTo>
                    <a:lnTo>
                      <a:pt x="36" y="159"/>
                    </a:lnTo>
                    <a:lnTo>
                      <a:pt x="45" y="162"/>
                    </a:lnTo>
                    <a:lnTo>
                      <a:pt x="56" y="173"/>
                    </a:lnTo>
                    <a:lnTo>
                      <a:pt x="58" y="176"/>
                    </a:lnTo>
                    <a:lnTo>
                      <a:pt x="62" y="177"/>
                    </a:lnTo>
                    <a:lnTo>
                      <a:pt x="64" y="173"/>
                    </a:lnTo>
                    <a:lnTo>
                      <a:pt x="62" y="164"/>
                    </a:lnTo>
                    <a:lnTo>
                      <a:pt x="53" y="152"/>
                    </a:lnTo>
                    <a:lnTo>
                      <a:pt x="48" y="126"/>
                    </a:lnTo>
                    <a:lnTo>
                      <a:pt x="42" y="105"/>
                    </a:lnTo>
                    <a:lnTo>
                      <a:pt x="36" y="70"/>
                    </a:lnTo>
                    <a:lnTo>
                      <a:pt x="34" y="52"/>
                    </a:lnTo>
                    <a:lnTo>
                      <a:pt x="34" y="32"/>
                    </a:lnTo>
                    <a:lnTo>
                      <a:pt x="31" y="13"/>
                    </a:lnTo>
                    <a:lnTo>
                      <a:pt x="2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1" name="Freeform 189"/>
              <p:cNvSpPr>
                <a:spLocks/>
              </p:cNvSpPr>
              <p:nvPr/>
            </p:nvSpPr>
            <p:spPr bwMode="gray">
              <a:xfrm>
                <a:off x="6583" y="1748"/>
                <a:ext cx="133" cy="104"/>
              </a:xfrm>
              <a:custGeom>
                <a:avLst/>
                <a:gdLst>
                  <a:gd name="T0" fmla="*/ 44 w 133"/>
                  <a:gd name="T1" fmla="*/ 9 h 104"/>
                  <a:gd name="T2" fmla="*/ 46 w 133"/>
                  <a:gd name="T3" fmla="*/ 0 h 104"/>
                  <a:gd name="T4" fmla="*/ 58 w 133"/>
                  <a:gd name="T5" fmla="*/ 0 h 104"/>
                  <a:gd name="T6" fmla="*/ 63 w 133"/>
                  <a:gd name="T7" fmla="*/ 7 h 104"/>
                  <a:gd name="T8" fmla="*/ 70 w 133"/>
                  <a:gd name="T9" fmla="*/ 22 h 104"/>
                  <a:gd name="T10" fmla="*/ 78 w 133"/>
                  <a:gd name="T11" fmla="*/ 28 h 104"/>
                  <a:gd name="T12" fmla="*/ 86 w 133"/>
                  <a:gd name="T13" fmla="*/ 30 h 104"/>
                  <a:gd name="T14" fmla="*/ 95 w 133"/>
                  <a:gd name="T15" fmla="*/ 36 h 104"/>
                  <a:gd name="T16" fmla="*/ 104 w 133"/>
                  <a:gd name="T17" fmla="*/ 42 h 104"/>
                  <a:gd name="T18" fmla="*/ 114 w 133"/>
                  <a:gd name="T19" fmla="*/ 39 h 104"/>
                  <a:gd name="T20" fmla="*/ 124 w 133"/>
                  <a:gd name="T21" fmla="*/ 31 h 104"/>
                  <a:gd name="T22" fmla="*/ 124 w 133"/>
                  <a:gd name="T23" fmla="*/ 36 h 104"/>
                  <a:gd name="T24" fmla="*/ 124 w 133"/>
                  <a:gd name="T25" fmla="*/ 47 h 104"/>
                  <a:gd name="T26" fmla="*/ 131 w 133"/>
                  <a:gd name="T27" fmla="*/ 49 h 104"/>
                  <a:gd name="T28" fmla="*/ 133 w 133"/>
                  <a:gd name="T29" fmla="*/ 57 h 104"/>
                  <a:gd name="T30" fmla="*/ 124 w 133"/>
                  <a:gd name="T31" fmla="*/ 66 h 104"/>
                  <a:gd name="T32" fmla="*/ 109 w 133"/>
                  <a:gd name="T33" fmla="*/ 67 h 104"/>
                  <a:gd name="T34" fmla="*/ 98 w 133"/>
                  <a:gd name="T35" fmla="*/ 69 h 104"/>
                  <a:gd name="T36" fmla="*/ 86 w 133"/>
                  <a:gd name="T37" fmla="*/ 83 h 104"/>
                  <a:gd name="T38" fmla="*/ 86 w 133"/>
                  <a:gd name="T39" fmla="*/ 90 h 104"/>
                  <a:gd name="T40" fmla="*/ 78 w 133"/>
                  <a:gd name="T41" fmla="*/ 92 h 104"/>
                  <a:gd name="T42" fmla="*/ 69 w 133"/>
                  <a:gd name="T43" fmla="*/ 83 h 104"/>
                  <a:gd name="T44" fmla="*/ 55 w 133"/>
                  <a:gd name="T45" fmla="*/ 80 h 104"/>
                  <a:gd name="T46" fmla="*/ 50 w 133"/>
                  <a:gd name="T47" fmla="*/ 77 h 104"/>
                  <a:gd name="T48" fmla="*/ 44 w 133"/>
                  <a:gd name="T49" fmla="*/ 83 h 104"/>
                  <a:gd name="T50" fmla="*/ 29 w 133"/>
                  <a:gd name="T51" fmla="*/ 79 h 104"/>
                  <a:gd name="T52" fmla="*/ 21 w 133"/>
                  <a:gd name="T53" fmla="*/ 79 h 104"/>
                  <a:gd name="T54" fmla="*/ 15 w 133"/>
                  <a:gd name="T55" fmla="*/ 84 h 104"/>
                  <a:gd name="T56" fmla="*/ 25 w 133"/>
                  <a:gd name="T57" fmla="*/ 92 h 104"/>
                  <a:gd name="T58" fmla="*/ 25 w 133"/>
                  <a:gd name="T59" fmla="*/ 99 h 104"/>
                  <a:gd name="T60" fmla="*/ 12 w 133"/>
                  <a:gd name="T61" fmla="*/ 104 h 104"/>
                  <a:gd name="T62" fmla="*/ 8 w 133"/>
                  <a:gd name="T63" fmla="*/ 90 h 104"/>
                  <a:gd name="T64" fmla="*/ 0 w 133"/>
                  <a:gd name="T65" fmla="*/ 88 h 104"/>
                  <a:gd name="T66" fmla="*/ 7 w 133"/>
                  <a:gd name="T67" fmla="*/ 79 h 104"/>
                  <a:gd name="T68" fmla="*/ 19 w 133"/>
                  <a:gd name="T69" fmla="*/ 71 h 104"/>
                  <a:gd name="T70" fmla="*/ 19 w 133"/>
                  <a:gd name="T71" fmla="*/ 62 h 104"/>
                  <a:gd name="T72" fmla="*/ 25 w 133"/>
                  <a:gd name="T73" fmla="*/ 57 h 104"/>
                  <a:gd name="T74" fmla="*/ 33 w 133"/>
                  <a:gd name="T75" fmla="*/ 61 h 104"/>
                  <a:gd name="T76" fmla="*/ 40 w 133"/>
                  <a:gd name="T77" fmla="*/ 59 h 104"/>
                  <a:gd name="T78" fmla="*/ 41 w 133"/>
                  <a:gd name="T79" fmla="*/ 51 h 104"/>
                  <a:gd name="T80" fmla="*/ 47 w 133"/>
                  <a:gd name="T81" fmla="*/ 37 h 104"/>
                  <a:gd name="T82" fmla="*/ 48 w 133"/>
                  <a:gd name="T83" fmla="*/ 12 h 104"/>
                  <a:gd name="T84" fmla="*/ 44 w 133"/>
                  <a:gd name="T85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3" h="104">
                    <a:moveTo>
                      <a:pt x="44" y="9"/>
                    </a:moveTo>
                    <a:lnTo>
                      <a:pt x="46" y="0"/>
                    </a:lnTo>
                    <a:lnTo>
                      <a:pt x="58" y="0"/>
                    </a:lnTo>
                    <a:lnTo>
                      <a:pt x="63" y="7"/>
                    </a:lnTo>
                    <a:lnTo>
                      <a:pt x="70" y="22"/>
                    </a:lnTo>
                    <a:lnTo>
                      <a:pt x="78" y="28"/>
                    </a:lnTo>
                    <a:lnTo>
                      <a:pt x="86" y="30"/>
                    </a:lnTo>
                    <a:lnTo>
                      <a:pt x="95" y="36"/>
                    </a:lnTo>
                    <a:lnTo>
                      <a:pt x="104" y="42"/>
                    </a:lnTo>
                    <a:lnTo>
                      <a:pt x="114" y="39"/>
                    </a:lnTo>
                    <a:lnTo>
                      <a:pt x="124" y="31"/>
                    </a:lnTo>
                    <a:lnTo>
                      <a:pt x="124" y="36"/>
                    </a:lnTo>
                    <a:lnTo>
                      <a:pt x="124" y="47"/>
                    </a:lnTo>
                    <a:lnTo>
                      <a:pt x="131" y="49"/>
                    </a:lnTo>
                    <a:lnTo>
                      <a:pt x="133" y="57"/>
                    </a:lnTo>
                    <a:lnTo>
                      <a:pt x="124" y="66"/>
                    </a:lnTo>
                    <a:lnTo>
                      <a:pt x="109" y="67"/>
                    </a:lnTo>
                    <a:lnTo>
                      <a:pt x="98" y="69"/>
                    </a:lnTo>
                    <a:lnTo>
                      <a:pt x="86" y="83"/>
                    </a:lnTo>
                    <a:lnTo>
                      <a:pt x="86" y="90"/>
                    </a:lnTo>
                    <a:lnTo>
                      <a:pt x="78" y="92"/>
                    </a:lnTo>
                    <a:lnTo>
                      <a:pt x="69" y="83"/>
                    </a:lnTo>
                    <a:lnTo>
                      <a:pt x="55" y="80"/>
                    </a:lnTo>
                    <a:lnTo>
                      <a:pt x="50" y="77"/>
                    </a:lnTo>
                    <a:lnTo>
                      <a:pt x="44" y="83"/>
                    </a:lnTo>
                    <a:lnTo>
                      <a:pt x="29" y="79"/>
                    </a:lnTo>
                    <a:lnTo>
                      <a:pt x="21" y="79"/>
                    </a:lnTo>
                    <a:lnTo>
                      <a:pt x="15" y="84"/>
                    </a:lnTo>
                    <a:lnTo>
                      <a:pt x="25" y="92"/>
                    </a:lnTo>
                    <a:lnTo>
                      <a:pt x="25" y="99"/>
                    </a:lnTo>
                    <a:lnTo>
                      <a:pt x="12" y="104"/>
                    </a:lnTo>
                    <a:lnTo>
                      <a:pt x="8" y="90"/>
                    </a:lnTo>
                    <a:lnTo>
                      <a:pt x="0" y="88"/>
                    </a:lnTo>
                    <a:lnTo>
                      <a:pt x="7" y="79"/>
                    </a:lnTo>
                    <a:lnTo>
                      <a:pt x="19" y="71"/>
                    </a:lnTo>
                    <a:lnTo>
                      <a:pt x="19" y="62"/>
                    </a:lnTo>
                    <a:lnTo>
                      <a:pt x="25" y="57"/>
                    </a:lnTo>
                    <a:lnTo>
                      <a:pt x="33" y="61"/>
                    </a:lnTo>
                    <a:lnTo>
                      <a:pt x="40" y="59"/>
                    </a:lnTo>
                    <a:lnTo>
                      <a:pt x="41" y="51"/>
                    </a:lnTo>
                    <a:lnTo>
                      <a:pt x="47" y="37"/>
                    </a:lnTo>
                    <a:lnTo>
                      <a:pt x="48" y="12"/>
                    </a:lnTo>
                    <a:lnTo>
                      <a:pt x="4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2" name="Freeform 190"/>
              <p:cNvSpPr>
                <a:spLocks/>
              </p:cNvSpPr>
              <p:nvPr/>
            </p:nvSpPr>
            <p:spPr bwMode="gray">
              <a:xfrm>
                <a:off x="6401" y="1852"/>
                <a:ext cx="236" cy="207"/>
              </a:xfrm>
              <a:custGeom>
                <a:avLst/>
                <a:gdLst>
                  <a:gd name="T0" fmla="*/ 222 w 236"/>
                  <a:gd name="T1" fmla="*/ 5 h 207"/>
                  <a:gd name="T2" fmla="*/ 209 w 236"/>
                  <a:gd name="T3" fmla="*/ 7 h 207"/>
                  <a:gd name="T4" fmla="*/ 216 w 236"/>
                  <a:gd name="T5" fmla="*/ 21 h 207"/>
                  <a:gd name="T6" fmla="*/ 203 w 236"/>
                  <a:gd name="T7" fmla="*/ 14 h 207"/>
                  <a:gd name="T8" fmla="*/ 190 w 236"/>
                  <a:gd name="T9" fmla="*/ 28 h 207"/>
                  <a:gd name="T10" fmla="*/ 181 w 236"/>
                  <a:gd name="T11" fmla="*/ 86 h 207"/>
                  <a:gd name="T12" fmla="*/ 155 w 236"/>
                  <a:gd name="T13" fmla="*/ 112 h 207"/>
                  <a:gd name="T14" fmla="*/ 139 w 236"/>
                  <a:gd name="T15" fmla="*/ 125 h 207"/>
                  <a:gd name="T16" fmla="*/ 136 w 236"/>
                  <a:gd name="T17" fmla="*/ 110 h 207"/>
                  <a:gd name="T18" fmla="*/ 124 w 236"/>
                  <a:gd name="T19" fmla="*/ 112 h 207"/>
                  <a:gd name="T20" fmla="*/ 99 w 236"/>
                  <a:gd name="T21" fmla="*/ 153 h 207"/>
                  <a:gd name="T22" fmla="*/ 72 w 236"/>
                  <a:gd name="T23" fmla="*/ 157 h 207"/>
                  <a:gd name="T24" fmla="*/ 47 w 236"/>
                  <a:gd name="T25" fmla="*/ 155 h 207"/>
                  <a:gd name="T26" fmla="*/ 33 w 236"/>
                  <a:gd name="T27" fmla="*/ 164 h 207"/>
                  <a:gd name="T28" fmla="*/ 7 w 236"/>
                  <a:gd name="T29" fmla="*/ 180 h 207"/>
                  <a:gd name="T30" fmla="*/ 1 w 236"/>
                  <a:gd name="T31" fmla="*/ 192 h 207"/>
                  <a:gd name="T32" fmla="*/ 16 w 236"/>
                  <a:gd name="T33" fmla="*/ 197 h 207"/>
                  <a:gd name="T34" fmla="*/ 49 w 236"/>
                  <a:gd name="T35" fmla="*/ 186 h 207"/>
                  <a:gd name="T36" fmla="*/ 80 w 236"/>
                  <a:gd name="T37" fmla="*/ 173 h 207"/>
                  <a:gd name="T38" fmla="*/ 95 w 236"/>
                  <a:gd name="T39" fmla="*/ 188 h 207"/>
                  <a:gd name="T40" fmla="*/ 95 w 236"/>
                  <a:gd name="T41" fmla="*/ 203 h 207"/>
                  <a:gd name="T42" fmla="*/ 111 w 236"/>
                  <a:gd name="T43" fmla="*/ 203 h 207"/>
                  <a:gd name="T44" fmla="*/ 124 w 236"/>
                  <a:gd name="T45" fmla="*/ 191 h 207"/>
                  <a:gd name="T46" fmla="*/ 123 w 236"/>
                  <a:gd name="T47" fmla="*/ 181 h 207"/>
                  <a:gd name="T48" fmla="*/ 123 w 236"/>
                  <a:gd name="T49" fmla="*/ 167 h 207"/>
                  <a:gd name="T50" fmla="*/ 132 w 236"/>
                  <a:gd name="T51" fmla="*/ 177 h 207"/>
                  <a:gd name="T52" fmla="*/ 158 w 236"/>
                  <a:gd name="T53" fmla="*/ 168 h 207"/>
                  <a:gd name="T54" fmla="*/ 165 w 236"/>
                  <a:gd name="T55" fmla="*/ 177 h 207"/>
                  <a:gd name="T56" fmla="*/ 175 w 236"/>
                  <a:gd name="T57" fmla="*/ 162 h 207"/>
                  <a:gd name="T58" fmla="*/ 192 w 236"/>
                  <a:gd name="T59" fmla="*/ 156 h 207"/>
                  <a:gd name="T60" fmla="*/ 187 w 236"/>
                  <a:gd name="T61" fmla="*/ 167 h 207"/>
                  <a:gd name="T62" fmla="*/ 208 w 236"/>
                  <a:gd name="T63" fmla="*/ 152 h 207"/>
                  <a:gd name="T64" fmla="*/ 206 w 236"/>
                  <a:gd name="T65" fmla="*/ 135 h 207"/>
                  <a:gd name="T66" fmla="*/ 210 w 236"/>
                  <a:gd name="T67" fmla="*/ 103 h 207"/>
                  <a:gd name="T68" fmla="*/ 219 w 236"/>
                  <a:gd name="T69" fmla="*/ 89 h 207"/>
                  <a:gd name="T70" fmla="*/ 226 w 236"/>
                  <a:gd name="T71" fmla="*/ 75 h 207"/>
                  <a:gd name="T72" fmla="*/ 236 w 236"/>
                  <a:gd name="T73" fmla="*/ 41 h 207"/>
                  <a:gd name="T74" fmla="*/ 228 w 236"/>
                  <a:gd name="T75" fmla="*/ 3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6" h="207">
                    <a:moveTo>
                      <a:pt x="221" y="24"/>
                    </a:moveTo>
                    <a:lnTo>
                      <a:pt x="222" y="5"/>
                    </a:lnTo>
                    <a:lnTo>
                      <a:pt x="217" y="0"/>
                    </a:lnTo>
                    <a:lnTo>
                      <a:pt x="209" y="7"/>
                    </a:lnTo>
                    <a:lnTo>
                      <a:pt x="212" y="14"/>
                    </a:lnTo>
                    <a:lnTo>
                      <a:pt x="216" y="21"/>
                    </a:lnTo>
                    <a:lnTo>
                      <a:pt x="210" y="22"/>
                    </a:lnTo>
                    <a:lnTo>
                      <a:pt x="203" y="14"/>
                    </a:lnTo>
                    <a:lnTo>
                      <a:pt x="198" y="16"/>
                    </a:lnTo>
                    <a:lnTo>
                      <a:pt x="190" y="28"/>
                    </a:lnTo>
                    <a:lnTo>
                      <a:pt x="190" y="65"/>
                    </a:lnTo>
                    <a:lnTo>
                      <a:pt x="181" y="86"/>
                    </a:lnTo>
                    <a:lnTo>
                      <a:pt x="165" y="106"/>
                    </a:lnTo>
                    <a:lnTo>
                      <a:pt x="155" y="112"/>
                    </a:lnTo>
                    <a:lnTo>
                      <a:pt x="150" y="120"/>
                    </a:lnTo>
                    <a:lnTo>
                      <a:pt x="139" y="125"/>
                    </a:lnTo>
                    <a:lnTo>
                      <a:pt x="132" y="121"/>
                    </a:lnTo>
                    <a:lnTo>
                      <a:pt x="136" y="110"/>
                    </a:lnTo>
                    <a:lnTo>
                      <a:pt x="130" y="109"/>
                    </a:lnTo>
                    <a:lnTo>
                      <a:pt x="124" y="112"/>
                    </a:lnTo>
                    <a:lnTo>
                      <a:pt x="124" y="122"/>
                    </a:lnTo>
                    <a:lnTo>
                      <a:pt x="99" y="153"/>
                    </a:lnTo>
                    <a:lnTo>
                      <a:pt x="84" y="152"/>
                    </a:lnTo>
                    <a:lnTo>
                      <a:pt x="72" y="157"/>
                    </a:lnTo>
                    <a:lnTo>
                      <a:pt x="58" y="158"/>
                    </a:lnTo>
                    <a:lnTo>
                      <a:pt x="47" y="155"/>
                    </a:lnTo>
                    <a:lnTo>
                      <a:pt x="37" y="156"/>
                    </a:lnTo>
                    <a:lnTo>
                      <a:pt x="33" y="164"/>
                    </a:lnTo>
                    <a:lnTo>
                      <a:pt x="15" y="178"/>
                    </a:lnTo>
                    <a:lnTo>
                      <a:pt x="7" y="180"/>
                    </a:lnTo>
                    <a:lnTo>
                      <a:pt x="0" y="185"/>
                    </a:lnTo>
                    <a:lnTo>
                      <a:pt x="1" y="192"/>
                    </a:lnTo>
                    <a:lnTo>
                      <a:pt x="15" y="192"/>
                    </a:lnTo>
                    <a:lnTo>
                      <a:pt x="16" y="197"/>
                    </a:lnTo>
                    <a:lnTo>
                      <a:pt x="27" y="190"/>
                    </a:lnTo>
                    <a:lnTo>
                      <a:pt x="49" y="186"/>
                    </a:lnTo>
                    <a:lnTo>
                      <a:pt x="55" y="178"/>
                    </a:lnTo>
                    <a:lnTo>
                      <a:pt x="80" y="173"/>
                    </a:lnTo>
                    <a:lnTo>
                      <a:pt x="93" y="178"/>
                    </a:lnTo>
                    <a:lnTo>
                      <a:pt x="95" y="188"/>
                    </a:lnTo>
                    <a:lnTo>
                      <a:pt x="91" y="193"/>
                    </a:lnTo>
                    <a:lnTo>
                      <a:pt x="95" y="203"/>
                    </a:lnTo>
                    <a:lnTo>
                      <a:pt x="103" y="207"/>
                    </a:lnTo>
                    <a:lnTo>
                      <a:pt x="111" y="203"/>
                    </a:lnTo>
                    <a:lnTo>
                      <a:pt x="114" y="192"/>
                    </a:lnTo>
                    <a:lnTo>
                      <a:pt x="124" y="191"/>
                    </a:lnTo>
                    <a:lnTo>
                      <a:pt x="123" y="185"/>
                    </a:lnTo>
                    <a:lnTo>
                      <a:pt x="123" y="181"/>
                    </a:lnTo>
                    <a:lnTo>
                      <a:pt x="119" y="174"/>
                    </a:lnTo>
                    <a:lnTo>
                      <a:pt x="123" y="167"/>
                    </a:lnTo>
                    <a:lnTo>
                      <a:pt x="133" y="167"/>
                    </a:lnTo>
                    <a:lnTo>
                      <a:pt x="132" y="177"/>
                    </a:lnTo>
                    <a:lnTo>
                      <a:pt x="152" y="176"/>
                    </a:lnTo>
                    <a:lnTo>
                      <a:pt x="158" y="168"/>
                    </a:lnTo>
                    <a:lnTo>
                      <a:pt x="164" y="167"/>
                    </a:lnTo>
                    <a:lnTo>
                      <a:pt x="165" y="177"/>
                    </a:lnTo>
                    <a:lnTo>
                      <a:pt x="173" y="175"/>
                    </a:lnTo>
                    <a:lnTo>
                      <a:pt x="175" y="162"/>
                    </a:lnTo>
                    <a:lnTo>
                      <a:pt x="185" y="153"/>
                    </a:lnTo>
                    <a:lnTo>
                      <a:pt x="192" y="156"/>
                    </a:lnTo>
                    <a:lnTo>
                      <a:pt x="191" y="164"/>
                    </a:lnTo>
                    <a:lnTo>
                      <a:pt x="187" y="167"/>
                    </a:lnTo>
                    <a:lnTo>
                      <a:pt x="193" y="171"/>
                    </a:lnTo>
                    <a:lnTo>
                      <a:pt x="208" y="152"/>
                    </a:lnTo>
                    <a:lnTo>
                      <a:pt x="204" y="143"/>
                    </a:lnTo>
                    <a:lnTo>
                      <a:pt x="206" y="135"/>
                    </a:lnTo>
                    <a:lnTo>
                      <a:pt x="217" y="113"/>
                    </a:lnTo>
                    <a:lnTo>
                      <a:pt x="210" y="103"/>
                    </a:lnTo>
                    <a:lnTo>
                      <a:pt x="212" y="94"/>
                    </a:lnTo>
                    <a:lnTo>
                      <a:pt x="219" y="89"/>
                    </a:lnTo>
                    <a:lnTo>
                      <a:pt x="225" y="90"/>
                    </a:lnTo>
                    <a:lnTo>
                      <a:pt x="226" y="75"/>
                    </a:lnTo>
                    <a:lnTo>
                      <a:pt x="235" y="57"/>
                    </a:lnTo>
                    <a:lnTo>
                      <a:pt x="236" y="41"/>
                    </a:lnTo>
                    <a:lnTo>
                      <a:pt x="233" y="39"/>
                    </a:lnTo>
                    <a:lnTo>
                      <a:pt x="228" y="30"/>
                    </a:lnTo>
                    <a:lnTo>
                      <a:pt x="221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3" name="Freeform 191"/>
              <p:cNvSpPr>
                <a:spLocks/>
              </p:cNvSpPr>
              <p:nvPr/>
            </p:nvSpPr>
            <p:spPr bwMode="gray">
              <a:xfrm>
                <a:off x="6553" y="1938"/>
                <a:ext cx="14" cy="17"/>
              </a:xfrm>
              <a:custGeom>
                <a:avLst/>
                <a:gdLst>
                  <a:gd name="T0" fmla="*/ 14 w 14"/>
                  <a:gd name="T1" fmla="*/ 1 h 17"/>
                  <a:gd name="T2" fmla="*/ 11 w 14"/>
                  <a:gd name="T3" fmla="*/ 9 h 17"/>
                  <a:gd name="T4" fmla="*/ 2 w 14"/>
                  <a:gd name="T5" fmla="*/ 17 h 17"/>
                  <a:gd name="T6" fmla="*/ 0 w 14"/>
                  <a:gd name="T7" fmla="*/ 12 h 17"/>
                  <a:gd name="T8" fmla="*/ 6 w 14"/>
                  <a:gd name="T9" fmla="*/ 4 h 17"/>
                  <a:gd name="T10" fmla="*/ 6 w 14"/>
                  <a:gd name="T11" fmla="*/ 0 h 17"/>
                  <a:gd name="T12" fmla="*/ 14 w 14"/>
                  <a:gd name="T13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7">
                    <a:moveTo>
                      <a:pt x="14" y="1"/>
                    </a:moveTo>
                    <a:lnTo>
                      <a:pt x="11" y="9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4" name="Freeform 192"/>
              <p:cNvSpPr>
                <a:spLocks/>
              </p:cNvSpPr>
              <p:nvPr/>
            </p:nvSpPr>
            <p:spPr bwMode="gray">
              <a:xfrm>
                <a:off x="6428" y="2038"/>
                <a:ext cx="50" cy="37"/>
              </a:xfrm>
              <a:custGeom>
                <a:avLst/>
                <a:gdLst>
                  <a:gd name="T0" fmla="*/ 50 w 50"/>
                  <a:gd name="T1" fmla="*/ 4 h 37"/>
                  <a:gd name="T2" fmla="*/ 42 w 50"/>
                  <a:gd name="T3" fmla="*/ 0 h 37"/>
                  <a:gd name="T4" fmla="*/ 33 w 50"/>
                  <a:gd name="T5" fmla="*/ 2 h 37"/>
                  <a:gd name="T6" fmla="*/ 23 w 50"/>
                  <a:gd name="T7" fmla="*/ 12 h 37"/>
                  <a:gd name="T8" fmla="*/ 9 w 50"/>
                  <a:gd name="T9" fmla="*/ 13 h 37"/>
                  <a:gd name="T10" fmla="*/ 0 w 50"/>
                  <a:gd name="T11" fmla="*/ 21 h 37"/>
                  <a:gd name="T12" fmla="*/ 6 w 50"/>
                  <a:gd name="T13" fmla="*/ 37 h 37"/>
                  <a:gd name="T14" fmla="*/ 17 w 50"/>
                  <a:gd name="T15" fmla="*/ 36 h 37"/>
                  <a:gd name="T16" fmla="*/ 21 w 50"/>
                  <a:gd name="T17" fmla="*/ 26 h 37"/>
                  <a:gd name="T18" fmla="*/ 29 w 50"/>
                  <a:gd name="T19" fmla="*/ 19 h 37"/>
                  <a:gd name="T20" fmla="*/ 37 w 50"/>
                  <a:gd name="T21" fmla="*/ 22 h 37"/>
                  <a:gd name="T22" fmla="*/ 45 w 50"/>
                  <a:gd name="T23" fmla="*/ 21 h 37"/>
                  <a:gd name="T24" fmla="*/ 50 w 50"/>
                  <a:gd name="T25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37">
                    <a:moveTo>
                      <a:pt x="50" y="4"/>
                    </a:moveTo>
                    <a:lnTo>
                      <a:pt x="42" y="0"/>
                    </a:lnTo>
                    <a:lnTo>
                      <a:pt x="33" y="2"/>
                    </a:lnTo>
                    <a:lnTo>
                      <a:pt x="23" y="12"/>
                    </a:lnTo>
                    <a:lnTo>
                      <a:pt x="9" y="13"/>
                    </a:lnTo>
                    <a:lnTo>
                      <a:pt x="0" y="21"/>
                    </a:lnTo>
                    <a:lnTo>
                      <a:pt x="6" y="37"/>
                    </a:lnTo>
                    <a:lnTo>
                      <a:pt x="17" y="36"/>
                    </a:lnTo>
                    <a:lnTo>
                      <a:pt x="21" y="26"/>
                    </a:lnTo>
                    <a:lnTo>
                      <a:pt x="29" y="19"/>
                    </a:lnTo>
                    <a:lnTo>
                      <a:pt x="37" y="22"/>
                    </a:lnTo>
                    <a:lnTo>
                      <a:pt x="45" y="21"/>
                    </a:lnTo>
                    <a:lnTo>
                      <a:pt x="5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5" name="Freeform 193"/>
              <p:cNvSpPr>
                <a:spLocks/>
              </p:cNvSpPr>
              <p:nvPr/>
            </p:nvSpPr>
            <p:spPr bwMode="gray">
              <a:xfrm>
                <a:off x="6371" y="2049"/>
                <a:ext cx="53" cy="66"/>
              </a:xfrm>
              <a:custGeom>
                <a:avLst/>
                <a:gdLst>
                  <a:gd name="T0" fmla="*/ 26 w 59"/>
                  <a:gd name="T1" fmla="*/ 0 h 74"/>
                  <a:gd name="T2" fmla="*/ 46 w 59"/>
                  <a:gd name="T3" fmla="*/ 10 h 74"/>
                  <a:gd name="T4" fmla="*/ 50 w 59"/>
                  <a:gd name="T5" fmla="*/ 18 h 74"/>
                  <a:gd name="T6" fmla="*/ 59 w 59"/>
                  <a:gd name="T7" fmla="*/ 31 h 74"/>
                  <a:gd name="T8" fmla="*/ 44 w 59"/>
                  <a:gd name="T9" fmla="*/ 46 h 74"/>
                  <a:gd name="T10" fmla="*/ 42 w 59"/>
                  <a:gd name="T11" fmla="*/ 70 h 74"/>
                  <a:gd name="T12" fmla="*/ 26 w 59"/>
                  <a:gd name="T13" fmla="*/ 74 h 74"/>
                  <a:gd name="T14" fmla="*/ 27 w 59"/>
                  <a:gd name="T15" fmla="*/ 61 h 74"/>
                  <a:gd name="T16" fmla="*/ 23 w 59"/>
                  <a:gd name="T17" fmla="*/ 60 h 74"/>
                  <a:gd name="T18" fmla="*/ 17 w 59"/>
                  <a:gd name="T19" fmla="*/ 69 h 74"/>
                  <a:gd name="T20" fmla="*/ 12 w 59"/>
                  <a:gd name="T21" fmla="*/ 66 h 74"/>
                  <a:gd name="T22" fmla="*/ 14 w 59"/>
                  <a:gd name="T23" fmla="*/ 45 h 74"/>
                  <a:gd name="T24" fmla="*/ 24 w 59"/>
                  <a:gd name="T25" fmla="*/ 34 h 74"/>
                  <a:gd name="T26" fmla="*/ 21 w 59"/>
                  <a:gd name="T27" fmla="*/ 23 h 74"/>
                  <a:gd name="T28" fmla="*/ 11 w 59"/>
                  <a:gd name="T29" fmla="*/ 31 h 74"/>
                  <a:gd name="T30" fmla="*/ 1 w 59"/>
                  <a:gd name="T31" fmla="*/ 23 h 74"/>
                  <a:gd name="T32" fmla="*/ 0 w 59"/>
                  <a:gd name="T33" fmla="*/ 13 h 74"/>
                  <a:gd name="T34" fmla="*/ 13 w 59"/>
                  <a:gd name="T35" fmla="*/ 8 h 74"/>
                  <a:gd name="T36" fmla="*/ 26 w 59"/>
                  <a:gd name="T3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74">
                    <a:moveTo>
                      <a:pt x="26" y="0"/>
                    </a:moveTo>
                    <a:cubicBezTo>
                      <a:pt x="46" y="10"/>
                      <a:pt x="46" y="10"/>
                      <a:pt x="46" y="10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24" y="44"/>
                      <a:pt x="24" y="34"/>
                    </a:cubicBezTo>
                    <a:cubicBezTo>
                      <a:pt x="24" y="25"/>
                      <a:pt x="21" y="23"/>
                      <a:pt x="21" y="23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3" y="8"/>
                      <a:pt x="13" y="8"/>
                      <a:pt x="13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6" name="Freeform 194"/>
              <p:cNvSpPr>
                <a:spLocks/>
              </p:cNvSpPr>
              <p:nvPr/>
            </p:nvSpPr>
            <p:spPr bwMode="gray">
              <a:xfrm>
                <a:off x="6359" y="2032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8 w 8"/>
                  <a:gd name="T3" fmla="*/ 8 h 9"/>
                  <a:gd name="T4" fmla="*/ 0 w 8"/>
                  <a:gd name="T5" fmla="*/ 9 h 9"/>
                  <a:gd name="T6" fmla="*/ 0 w 8"/>
                  <a:gd name="T7" fmla="*/ 5 h 9"/>
                  <a:gd name="T8" fmla="*/ 8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8" y="8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7" name="Freeform 195"/>
              <p:cNvSpPr>
                <a:spLocks/>
              </p:cNvSpPr>
              <p:nvPr/>
            </p:nvSpPr>
            <p:spPr bwMode="gray">
              <a:xfrm>
                <a:off x="6300" y="2055"/>
                <a:ext cx="16" cy="8"/>
              </a:xfrm>
              <a:custGeom>
                <a:avLst/>
                <a:gdLst>
                  <a:gd name="T0" fmla="*/ 2 w 16"/>
                  <a:gd name="T1" fmla="*/ 8 h 8"/>
                  <a:gd name="T2" fmla="*/ 0 w 16"/>
                  <a:gd name="T3" fmla="*/ 5 h 8"/>
                  <a:gd name="T4" fmla="*/ 6 w 16"/>
                  <a:gd name="T5" fmla="*/ 4 h 8"/>
                  <a:gd name="T6" fmla="*/ 12 w 16"/>
                  <a:gd name="T7" fmla="*/ 0 h 8"/>
                  <a:gd name="T8" fmla="*/ 16 w 16"/>
                  <a:gd name="T9" fmla="*/ 4 h 8"/>
                  <a:gd name="T10" fmla="*/ 11 w 16"/>
                  <a:gd name="T11" fmla="*/ 8 h 8"/>
                  <a:gd name="T12" fmla="*/ 2 w 1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2" y="8"/>
                    </a:moveTo>
                    <a:lnTo>
                      <a:pt x="0" y="5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16" y="4"/>
                    </a:lnTo>
                    <a:lnTo>
                      <a:pt x="11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8" name="Freeform 196"/>
              <p:cNvSpPr>
                <a:spLocks/>
              </p:cNvSpPr>
              <p:nvPr/>
            </p:nvSpPr>
            <p:spPr bwMode="gray">
              <a:xfrm>
                <a:off x="6352" y="2076"/>
                <a:ext cx="6" cy="3"/>
              </a:xfrm>
              <a:custGeom>
                <a:avLst/>
                <a:gdLst>
                  <a:gd name="T0" fmla="*/ 1 w 6"/>
                  <a:gd name="T1" fmla="*/ 3 h 3"/>
                  <a:gd name="T2" fmla="*/ 5 w 6"/>
                  <a:gd name="T3" fmla="*/ 3 h 3"/>
                  <a:gd name="T4" fmla="*/ 6 w 6"/>
                  <a:gd name="T5" fmla="*/ 0 h 3"/>
                  <a:gd name="T6" fmla="*/ 0 w 6"/>
                  <a:gd name="T7" fmla="*/ 0 h 3"/>
                  <a:gd name="T8" fmla="*/ 1 w 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lnTo>
                      <a:pt x="5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9" name="Freeform 197"/>
              <p:cNvSpPr>
                <a:spLocks/>
              </p:cNvSpPr>
              <p:nvPr/>
            </p:nvSpPr>
            <p:spPr bwMode="gray">
              <a:xfrm>
                <a:off x="6359" y="2067"/>
                <a:ext cx="6" cy="5"/>
              </a:xfrm>
              <a:custGeom>
                <a:avLst/>
                <a:gdLst>
                  <a:gd name="T0" fmla="*/ 0 w 6"/>
                  <a:gd name="T1" fmla="*/ 2 h 5"/>
                  <a:gd name="T2" fmla="*/ 3 w 6"/>
                  <a:gd name="T3" fmla="*/ 0 h 5"/>
                  <a:gd name="T4" fmla="*/ 6 w 6"/>
                  <a:gd name="T5" fmla="*/ 2 h 5"/>
                  <a:gd name="T6" fmla="*/ 5 w 6"/>
                  <a:gd name="T7" fmla="*/ 4 h 5"/>
                  <a:gd name="T8" fmla="*/ 2 w 6"/>
                  <a:gd name="T9" fmla="*/ 5 h 5"/>
                  <a:gd name="T10" fmla="*/ 0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lnTo>
                      <a:pt x="3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80" name="Freeform 198"/>
              <p:cNvSpPr>
                <a:spLocks/>
              </p:cNvSpPr>
              <p:nvPr/>
            </p:nvSpPr>
            <p:spPr bwMode="gray">
              <a:xfrm>
                <a:off x="6373" y="2050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1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81" name="Freeform 199"/>
              <p:cNvSpPr>
                <a:spLocks/>
              </p:cNvSpPr>
              <p:nvPr/>
            </p:nvSpPr>
            <p:spPr bwMode="gray">
              <a:xfrm>
                <a:off x="6398" y="2123"/>
                <a:ext cx="9" cy="11"/>
              </a:xfrm>
              <a:custGeom>
                <a:avLst/>
                <a:gdLst>
                  <a:gd name="T0" fmla="*/ 4 w 9"/>
                  <a:gd name="T1" fmla="*/ 0 h 11"/>
                  <a:gd name="T2" fmla="*/ 0 w 9"/>
                  <a:gd name="T3" fmla="*/ 7 h 11"/>
                  <a:gd name="T4" fmla="*/ 0 w 9"/>
                  <a:gd name="T5" fmla="*/ 11 h 11"/>
                  <a:gd name="T6" fmla="*/ 4 w 9"/>
                  <a:gd name="T7" fmla="*/ 10 h 11"/>
                  <a:gd name="T8" fmla="*/ 9 w 9"/>
                  <a:gd name="T9" fmla="*/ 1 h 11"/>
                  <a:gd name="T10" fmla="*/ 4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4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4" y="10"/>
                    </a:lnTo>
                    <a:lnTo>
                      <a:pt x="9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82" name="Freeform 200"/>
              <p:cNvSpPr>
                <a:spLocks/>
              </p:cNvSpPr>
              <p:nvPr/>
            </p:nvSpPr>
            <p:spPr bwMode="gray">
              <a:xfrm>
                <a:off x="6385" y="2132"/>
                <a:ext cx="8" cy="6"/>
              </a:xfrm>
              <a:custGeom>
                <a:avLst/>
                <a:gdLst>
                  <a:gd name="T0" fmla="*/ 4 w 8"/>
                  <a:gd name="T1" fmla="*/ 0 h 6"/>
                  <a:gd name="T2" fmla="*/ 8 w 8"/>
                  <a:gd name="T3" fmla="*/ 1 h 6"/>
                  <a:gd name="T4" fmla="*/ 7 w 8"/>
                  <a:gd name="T5" fmla="*/ 5 h 6"/>
                  <a:gd name="T6" fmla="*/ 1 w 8"/>
                  <a:gd name="T7" fmla="*/ 6 h 6"/>
                  <a:gd name="T8" fmla="*/ 0 w 8"/>
                  <a:gd name="T9" fmla="*/ 2 h 6"/>
                  <a:gd name="T10" fmla="*/ 4 w 8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lnTo>
                      <a:pt x="8" y="1"/>
                    </a:lnTo>
                    <a:lnTo>
                      <a:pt x="7" y="5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83" name="Freeform 201"/>
              <p:cNvSpPr>
                <a:spLocks/>
              </p:cNvSpPr>
              <p:nvPr/>
            </p:nvSpPr>
            <p:spPr bwMode="gray">
              <a:xfrm>
                <a:off x="6714" y="1771"/>
                <a:ext cx="20" cy="17"/>
              </a:xfrm>
              <a:custGeom>
                <a:avLst/>
                <a:gdLst>
                  <a:gd name="T0" fmla="*/ 0 w 20"/>
                  <a:gd name="T1" fmla="*/ 16 h 17"/>
                  <a:gd name="T2" fmla="*/ 12 w 20"/>
                  <a:gd name="T3" fmla="*/ 1 h 17"/>
                  <a:gd name="T4" fmla="*/ 20 w 20"/>
                  <a:gd name="T5" fmla="*/ 0 h 17"/>
                  <a:gd name="T6" fmla="*/ 20 w 20"/>
                  <a:gd name="T7" fmla="*/ 7 h 17"/>
                  <a:gd name="T8" fmla="*/ 17 w 20"/>
                  <a:gd name="T9" fmla="*/ 9 h 17"/>
                  <a:gd name="T10" fmla="*/ 12 w 20"/>
                  <a:gd name="T11" fmla="*/ 8 h 17"/>
                  <a:gd name="T12" fmla="*/ 3 w 20"/>
                  <a:gd name="T13" fmla="*/ 17 h 17"/>
                  <a:gd name="T14" fmla="*/ 0 w 20"/>
                  <a:gd name="T1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7">
                    <a:moveTo>
                      <a:pt x="0" y="16"/>
                    </a:moveTo>
                    <a:lnTo>
                      <a:pt x="12" y="1"/>
                    </a:lnTo>
                    <a:lnTo>
                      <a:pt x="20" y="0"/>
                    </a:lnTo>
                    <a:lnTo>
                      <a:pt x="20" y="7"/>
                    </a:lnTo>
                    <a:lnTo>
                      <a:pt x="17" y="9"/>
                    </a:lnTo>
                    <a:lnTo>
                      <a:pt x="12" y="8"/>
                    </a:lnTo>
                    <a:lnTo>
                      <a:pt x="3" y="17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84" name="Freeform 202"/>
              <p:cNvSpPr>
                <a:spLocks/>
              </p:cNvSpPr>
              <p:nvPr/>
            </p:nvSpPr>
            <p:spPr bwMode="gray">
              <a:xfrm>
                <a:off x="6741" y="1743"/>
                <a:ext cx="45" cy="33"/>
              </a:xfrm>
              <a:custGeom>
                <a:avLst/>
                <a:gdLst>
                  <a:gd name="T0" fmla="*/ 0 w 45"/>
                  <a:gd name="T1" fmla="*/ 33 h 33"/>
                  <a:gd name="T2" fmla="*/ 1 w 45"/>
                  <a:gd name="T3" fmla="*/ 25 h 33"/>
                  <a:gd name="T4" fmla="*/ 19 w 45"/>
                  <a:gd name="T5" fmla="*/ 4 h 33"/>
                  <a:gd name="T6" fmla="*/ 21 w 45"/>
                  <a:gd name="T7" fmla="*/ 9 h 33"/>
                  <a:gd name="T8" fmla="*/ 28 w 45"/>
                  <a:gd name="T9" fmla="*/ 2 h 33"/>
                  <a:gd name="T10" fmla="*/ 45 w 45"/>
                  <a:gd name="T11" fmla="*/ 0 h 33"/>
                  <a:gd name="T12" fmla="*/ 32 w 45"/>
                  <a:gd name="T13" fmla="*/ 12 h 33"/>
                  <a:gd name="T14" fmla="*/ 15 w 45"/>
                  <a:gd name="T15" fmla="*/ 20 h 33"/>
                  <a:gd name="T16" fmla="*/ 4 w 45"/>
                  <a:gd name="T17" fmla="*/ 33 h 33"/>
                  <a:gd name="T18" fmla="*/ 0 w 45"/>
                  <a:gd name="T1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3">
                    <a:moveTo>
                      <a:pt x="0" y="33"/>
                    </a:moveTo>
                    <a:lnTo>
                      <a:pt x="1" y="25"/>
                    </a:lnTo>
                    <a:lnTo>
                      <a:pt x="19" y="4"/>
                    </a:lnTo>
                    <a:lnTo>
                      <a:pt x="21" y="9"/>
                    </a:lnTo>
                    <a:lnTo>
                      <a:pt x="28" y="2"/>
                    </a:lnTo>
                    <a:lnTo>
                      <a:pt x="45" y="0"/>
                    </a:lnTo>
                    <a:lnTo>
                      <a:pt x="32" y="12"/>
                    </a:lnTo>
                    <a:lnTo>
                      <a:pt x="15" y="20"/>
                    </a:lnTo>
                    <a:lnTo>
                      <a:pt x="4" y="33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85" name="Freeform 203"/>
              <p:cNvSpPr>
                <a:spLocks/>
              </p:cNvSpPr>
              <p:nvPr/>
            </p:nvSpPr>
            <p:spPr bwMode="gray">
              <a:xfrm>
                <a:off x="6733" y="1790"/>
                <a:ext cx="9" cy="4"/>
              </a:xfrm>
              <a:custGeom>
                <a:avLst/>
                <a:gdLst>
                  <a:gd name="T0" fmla="*/ 0 w 9"/>
                  <a:gd name="T1" fmla="*/ 3 h 4"/>
                  <a:gd name="T2" fmla="*/ 1 w 9"/>
                  <a:gd name="T3" fmla="*/ 0 h 4"/>
                  <a:gd name="T4" fmla="*/ 9 w 9"/>
                  <a:gd name="T5" fmla="*/ 0 h 4"/>
                  <a:gd name="T6" fmla="*/ 4 w 9"/>
                  <a:gd name="T7" fmla="*/ 4 h 4"/>
                  <a:gd name="T8" fmla="*/ 0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0" y="3"/>
                    </a:moveTo>
                    <a:lnTo>
                      <a:pt x="1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86" name="Freeform 204"/>
              <p:cNvSpPr>
                <a:spLocks/>
              </p:cNvSpPr>
              <p:nvPr/>
            </p:nvSpPr>
            <p:spPr bwMode="gray">
              <a:xfrm>
                <a:off x="6795" y="1723"/>
                <a:ext cx="26" cy="17"/>
              </a:xfrm>
              <a:custGeom>
                <a:avLst/>
                <a:gdLst>
                  <a:gd name="T0" fmla="*/ 0 w 26"/>
                  <a:gd name="T1" fmla="*/ 15 h 17"/>
                  <a:gd name="T2" fmla="*/ 15 w 26"/>
                  <a:gd name="T3" fmla="*/ 1 h 17"/>
                  <a:gd name="T4" fmla="*/ 26 w 26"/>
                  <a:gd name="T5" fmla="*/ 0 h 17"/>
                  <a:gd name="T6" fmla="*/ 26 w 26"/>
                  <a:gd name="T7" fmla="*/ 3 h 17"/>
                  <a:gd name="T8" fmla="*/ 10 w 26"/>
                  <a:gd name="T9" fmla="*/ 15 h 17"/>
                  <a:gd name="T10" fmla="*/ 3 w 26"/>
                  <a:gd name="T11" fmla="*/ 17 h 17"/>
                  <a:gd name="T12" fmla="*/ 0 w 2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7">
                    <a:moveTo>
                      <a:pt x="0" y="15"/>
                    </a:moveTo>
                    <a:lnTo>
                      <a:pt x="15" y="1"/>
                    </a:lnTo>
                    <a:lnTo>
                      <a:pt x="26" y="0"/>
                    </a:lnTo>
                    <a:lnTo>
                      <a:pt x="26" y="3"/>
                    </a:lnTo>
                    <a:lnTo>
                      <a:pt x="10" y="15"/>
                    </a:lnTo>
                    <a:lnTo>
                      <a:pt x="3" y="17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2083" name="Group 406"/>
            <p:cNvGrpSpPr>
              <a:grpSpLocks/>
            </p:cNvGrpSpPr>
            <p:nvPr/>
          </p:nvGrpSpPr>
          <p:grpSpPr bwMode="gray">
            <a:xfrm>
              <a:off x="5591829" y="1966377"/>
              <a:ext cx="2011755" cy="1261613"/>
              <a:chOff x="3245" y="1125"/>
              <a:chExt cx="4417" cy="2770"/>
            </a:xfrm>
            <a:grpFill/>
          </p:grpSpPr>
          <p:sp>
            <p:nvSpPr>
              <p:cNvPr id="2387" name="Freeform 206"/>
              <p:cNvSpPr>
                <a:spLocks/>
              </p:cNvSpPr>
              <p:nvPr/>
            </p:nvSpPr>
            <p:spPr bwMode="gray">
              <a:xfrm>
                <a:off x="6843" y="1694"/>
                <a:ext cx="16" cy="15"/>
              </a:xfrm>
              <a:custGeom>
                <a:avLst/>
                <a:gdLst>
                  <a:gd name="T0" fmla="*/ 0 w 16"/>
                  <a:gd name="T1" fmla="*/ 9 h 15"/>
                  <a:gd name="T2" fmla="*/ 11 w 16"/>
                  <a:gd name="T3" fmla="*/ 0 h 15"/>
                  <a:gd name="T4" fmla="*/ 15 w 16"/>
                  <a:gd name="T5" fmla="*/ 1 h 15"/>
                  <a:gd name="T6" fmla="*/ 16 w 16"/>
                  <a:gd name="T7" fmla="*/ 5 h 15"/>
                  <a:gd name="T8" fmla="*/ 6 w 16"/>
                  <a:gd name="T9" fmla="*/ 14 h 15"/>
                  <a:gd name="T10" fmla="*/ 0 w 16"/>
                  <a:gd name="T11" fmla="*/ 15 h 15"/>
                  <a:gd name="T12" fmla="*/ 0 w 16"/>
                  <a:gd name="T13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9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6" y="5"/>
                    </a:lnTo>
                    <a:lnTo>
                      <a:pt x="6" y="14"/>
                    </a:lnTo>
                    <a:lnTo>
                      <a:pt x="0" y="15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8" name="Freeform 207"/>
              <p:cNvSpPr>
                <a:spLocks/>
              </p:cNvSpPr>
              <p:nvPr/>
            </p:nvSpPr>
            <p:spPr bwMode="gray">
              <a:xfrm>
                <a:off x="6916" y="1589"/>
                <a:ext cx="22" cy="18"/>
              </a:xfrm>
              <a:custGeom>
                <a:avLst/>
                <a:gdLst>
                  <a:gd name="T0" fmla="*/ 18 w 22"/>
                  <a:gd name="T1" fmla="*/ 0 h 18"/>
                  <a:gd name="T2" fmla="*/ 22 w 22"/>
                  <a:gd name="T3" fmla="*/ 0 h 18"/>
                  <a:gd name="T4" fmla="*/ 18 w 22"/>
                  <a:gd name="T5" fmla="*/ 14 h 18"/>
                  <a:gd name="T6" fmla="*/ 3 w 22"/>
                  <a:gd name="T7" fmla="*/ 18 h 18"/>
                  <a:gd name="T8" fmla="*/ 0 w 22"/>
                  <a:gd name="T9" fmla="*/ 13 h 18"/>
                  <a:gd name="T10" fmla="*/ 9 w 22"/>
                  <a:gd name="T11" fmla="*/ 7 h 18"/>
                  <a:gd name="T12" fmla="*/ 18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18" y="0"/>
                    </a:moveTo>
                    <a:lnTo>
                      <a:pt x="22" y="0"/>
                    </a:lnTo>
                    <a:lnTo>
                      <a:pt x="18" y="14"/>
                    </a:lnTo>
                    <a:lnTo>
                      <a:pt x="3" y="18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9" name="Freeform 208"/>
              <p:cNvSpPr>
                <a:spLocks/>
              </p:cNvSpPr>
              <p:nvPr/>
            </p:nvSpPr>
            <p:spPr bwMode="gray">
              <a:xfrm>
                <a:off x="6904" y="1619"/>
                <a:ext cx="10" cy="12"/>
              </a:xfrm>
              <a:custGeom>
                <a:avLst/>
                <a:gdLst>
                  <a:gd name="T0" fmla="*/ 9 w 10"/>
                  <a:gd name="T1" fmla="*/ 0 h 12"/>
                  <a:gd name="T2" fmla="*/ 10 w 10"/>
                  <a:gd name="T3" fmla="*/ 5 h 12"/>
                  <a:gd name="T4" fmla="*/ 5 w 10"/>
                  <a:gd name="T5" fmla="*/ 12 h 12"/>
                  <a:gd name="T6" fmla="*/ 0 w 10"/>
                  <a:gd name="T7" fmla="*/ 12 h 12"/>
                  <a:gd name="T8" fmla="*/ 2 w 10"/>
                  <a:gd name="T9" fmla="*/ 1 h 12"/>
                  <a:gd name="T10" fmla="*/ 9 w 10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9" y="0"/>
                    </a:moveTo>
                    <a:lnTo>
                      <a:pt x="10" y="5"/>
                    </a:lnTo>
                    <a:lnTo>
                      <a:pt x="5" y="12"/>
                    </a:lnTo>
                    <a:lnTo>
                      <a:pt x="0" y="12"/>
                    </a:lnTo>
                    <a:lnTo>
                      <a:pt x="2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0" name="Freeform 209"/>
              <p:cNvSpPr>
                <a:spLocks/>
              </p:cNvSpPr>
              <p:nvPr/>
            </p:nvSpPr>
            <p:spPr bwMode="gray">
              <a:xfrm>
                <a:off x="6892" y="1639"/>
                <a:ext cx="10" cy="10"/>
              </a:xfrm>
              <a:custGeom>
                <a:avLst/>
                <a:gdLst>
                  <a:gd name="T0" fmla="*/ 0 w 10"/>
                  <a:gd name="T1" fmla="*/ 4 h 10"/>
                  <a:gd name="T2" fmla="*/ 4 w 10"/>
                  <a:gd name="T3" fmla="*/ 0 h 10"/>
                  <a:gd name="T4" fmla="*/ 10 w 10"/>
                  <a:gd name="T5" fmla="*/ 1 h 10"/>
                  <a:gd name="T6" fmla="*/ 10 w 10"/>
                  <a:gd name="T7" fmla="*/ 4 h 10"/>
                  <a:gd name="T8" fmla="*/ 4 w 10"/>
                  <a:gd name="T9" fmla="*/ 10 h 10"/>
                  <a:gd name="T10" fmla="*/ 0 w 10"/>
                  <a:gd name="T11" fmla="*/ 10 h 10"/>
                  <a:gd name="T12" fmla="*/ 0 w 10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lnTo>
                      <a:pt x="4" y="0"/>
                    </a:lnTo>
                    <a:lnTo>
                      <a:pt x="10" y="1"/>
                    </a:lnTo>
                    <a:lnTo>
                      <a:pt x="10" y="4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1" name="Freeform 210"/>
              <p:cNvSpPr>
                <a:spLocks/>
              </p:cNvSpPr>
              <p:nvPr/>
            </p:nvSpPr>
            <p:spPr bwMode="gray">
              <a:xfrm>
                <a:off x="6874" y="1659"/>
                <a:ext cx="8" cy="9"/>
              </a:xfrm>
              <a:custGeom>
                <a:avLst/>
                <a:gdLst>
                  <a:gd name="T0" fmla="*/ 0 w 8"/>
                  <a:gd name="T1" fmla="*/ 8 h 9"/>
                  <a:gd name="T2" fmla="*/ 1 w 8"/>
                  <a:gd name="T3" fmla="*/ 4 h 9"/>
                  <a:gd name="T4" fmla="*/ 6 w 8"/>
                  <a:gd name="T5" fmla="*/ 0 h 9"/>
                  <a:gd name="T6" fmla="*/ 8 w 8"/>
                  <a:gd name="T7" fmla="*/ 6 h 9"/>
                  <a:gd name="T8" fmla="*/ 4 w 8"/>
                  <a:gd name="T9" fmla="*/ 9 h 9"/>
                  <a:gd name="T10" fmla="*/ 0 w 8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lnTo>
                      <a:pt x="1" y="4"/>
                    </a:lnTo>
                    <a:lnTo>
                      <a:pt x="6" y="0"/>
                    </a:lnTo>
                    <a:lnTo>
                      <a:pt x="8" y="6"/>
                    </a:lnTo>
                    <a:lnTo>
                      <a:pt x="4" y="9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2" name="Freeform 211"/>
              <p:cNvSpPr>
                <a:spLocks/>
              </p:cNvSpPr>
              <p:nvPr/>
            </p:nvSpPr>
            <p:spPr bwMode="gray">
              <a:xfrm>
                <a:off x="6172" y="2249"/>
                <a:ext cx="32" cy="64"/>
              </a:xfrm>
              <a:custGeom>
                <a:avLst/>
                <a:gdLst>
                  <a:gd name="T0" fmla="*/ 14 w 32"/>
                  <a:gd name="T1" fmla="*/ 3 h 64"/>
                  <a:gd name="T2" fmla="*/ 20 w 32"/>
                  <a:gd name="T3" fmla="*/ 0 h 64"/>
                  <a:gd name="T4" fmla="*/ 32 w 32"/>
                  <a:gd name="T5" fmla="*/ 2 h 64"/>
                  <a:gd name="T6" fmla="*/ 32 w 32"/>
                  <a:gd name="T7" fmla="*/ 29 h 64"/>
                  <a:gd name="T8" fmla="*/ 21 w 32"/>
                  <a:gd name="T9" fmla="*/ 41 h 64"/>
                  <a:gd name="T10" fmla="*/ 15 w 32"/>
                  <a:gd name="T11" fmla="*/ 63 h 64"/>
                  <a:gd name="T12" fmla="*/ 7 w 32"/>
                  <a:gd name="T13" fmla="*/ 64 h 64"/>
                  <a:gd name="T14" fmla="*/ 1 w 32"/>
                  <a:gd name="T15" fmla="*/ 55 h 64"/>
                  <a:gd name="T16" fmla="*/ 0 w 32"/>
                  <a:gd name="T17" fmla="*/ 33 h 64"/>
                  <a:gd name="T18" fmla="*/ 14 w 32"/>
                  <a:gd name="T19" fmla="*/ 13 h 64"/>
                  <a:gd name="T20" fmla="*/ 14 w 32"/>
                  <a:gd name="T21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64">
                    <a:moveTo>
                      <a:pt x="14" y="3"/>
                    </a:moveTo>
                    <a:lnTo>
                      <a:pt x="20" y="0"/>
                    </a:lnTo>
                    <a:lnTo>
                      <a:pt x="32" y="2"/>
                    </a:lnTo>
                    <a:lnTo>
                      <a:pt x="32" y="29"/>
                    </a:lnTo>
                    <a:lnTo>
                      <a:pt x="21" y="41"/>
                    </a:lnTo>
                    <a:lnTo>
                      <a:pt x="15" y="63"/>
                    </a:lnTo>
                    <a:lnTo>
                      <a:pt x="7" y="64"/>
                    </a:lnTo>
                    <a:lnTo>
                      <a:pt x="1" y="55"/>
                    </a:lnTo>
                    <a:lnTo>
                      <a:pt x="0" y="33"/>
                    </a:lnTo>
                    <a:lnTo>
                      <a:pt x="14" y="13"/>
                    </a:lnTo>
                    <a:lnTo>
                      <a:pt x="1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3" name="Freeform 212"/>
              <p:cNvSpPr>
                <a:spLocks/>
              </p:cNvSpPr>
              <p:nvPr/>
            </p:nvSpPr>
            <p:spPr bwMode="gray">
              <a:xfrm>
                <a:off x="5926" y="2357"/>
                <a:ext cx="51" cy="41"/>
              </a:xfrm>
              <a:custGeom>
                <a:avLst/>
                <a:gdLst>
                  <a:gd name="T0" fmla="*/ 51 w 51"/>
                  <a:gd name="T1" fmla="*/ 6 h 41"/>
                  <a:gd name="T2" fmla="*/ 39 w 51"/>
                  <a:gd name="T3" fmla="*/ 0 h 41"/>
                  <a:gd name="T4" fmla="*/ 32 w 51"/>
                  <a:gd name="T5" fmla="*/ 1 h 41"/>
                  <a:gd name="T6" fmla="*/ 18 w 51"/>
                  <a:gd name="T7" fmla="*/ 7 h 41"/>
                  <a:gd name="T8" fmla="*/ 14 w 51"/>
                  <a:gd name="T9" fmla="*/ 4 h 41"/>
                  <a:gd name="T10" fmla="*/ 0 w 51"/>
                  <a:gd name="T11" fmla="*/ 17 h 41"/>
                  <a:gd name="T12" fmla="*/ 0 w 51"/>
                  <a:gd name="T13" fmla="*/ 34 h 41"/>
                  <a:gd name="T14" fmla="*/ 14 w 51"/>
                  <a:gd name="T15" fmla="*/ 41 h 41"/>
                  <a:gd name="T16" fmla="*/ 27 w 51"/>
                  <a:gd name="T17" fmla="*/ 40 h 41"/>
                  <a:gd name="T18" fmla="*/ 39 w 51"/>
                  <a:gd name="T19" fmla="*/ 29 h 41"/>
                  <a:gd name="T20" fmla="*/ 44 w 51"/>
                  <a:gd name="T21" fmla="*/ 13 h 41"/>
                  <a:gd name="T22" fmla="*/ 51 w 51"/>
                  <a:gd name="T2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41">
                    <a:moveTo>
                      <a:pt x="51" y="6"/>
                    </a:moveTo>
                    <a:lnTo>
                      <a:pt x="39" y="0"/>
                    </a:lnTo>
                    <a:lnTo>
                      <a:pt x="32" y="1"/>
                    </a:lnTo>
                    <a:lnTo>
                      <a:pt x="18" y="7"/>
                    </a:lnTo>
                    <a:lnTo>
                      <a:pt x="14" y="4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14" y="41"/>
                    </a:lnTo>
                    <a:lnTo>
                      <a:pt x="27" y="40"/>
                    </a:lnTo>
                    <a:lnTo>
                      <a:pt x="39" y="29"/>
                    </a:lnTo>
                    <a:lnTo>
                      <a:pt x="44" y="13"/>
                    </a:lnTo>
                    <a:lnTo>
                      <a:pt x="5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4" name="Freeform 213"/>
              <p:cNvSpPr>
                <a:spLocks/>
              </p:cNvSpPr>
              <p:nvPr/>
            </p:nvSpPr>
            <p:spPr bwMode="gray">
              <a:xfrm>
                <a:off x="6358" y="2175"/>
                <a:ext cx="15" cy="10"/>
              </a:xfrm>
              <a:custGeom>
                <a:avLst/>
                <a:gdLst>
                  <a:gd name="T0" fmla="*/ 15 w 15"/>
                  <a:gd name="T1" fmla="*/ 0 h 10"/>
                  <a:gd name="T2" fmla="*/ 6 w 15"/>
                  <a:gd name="T3" fmla="*/ 0 h 10"/>
                  <a:gd name="T4" fmla="*/ 0 w 15"/>
                  <a:gd name="T5" fmla="*/ 7 h 10"/>
                  <a:gd name="T6" fmla="*/ 0 w 15"/>
                  <a:gd name="T7" fmla="*/ 10 h 10"/>
                  <a:gd name="T8" fmla="*/ 9 w 15"/>
                  <a:gd name="T9" fmla="*/ 10 h 10"/>
                  <a:gd name="T10" fmla="*/ 15 w 15"/>
                  <a:gd name="T11" fmla="*/ 3 h 10"/>
                  <a:gd name="T12" fmla="*/ 15 w 1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15" y="0"/>
                    </a:moveTo>
                    <a:lnTo>
                      <a:pt x="6" y="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15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5" name="Freeform 214"/>
              <p:cNvSpPr>
                <a:spLocks/>
              </p:cNvSpPr>
              <p:nvPr/>
            </p:nvSpPr>
            <p:spPr bwMode="gray">
              <a:xfrm>
                <a:off x="6354" y="2190"/>
                <a:ext cx="9" cy="6"/>
              </a:xfrm>
              <a:custGeom>
                <a:avLst/>
                <a:gdLst>
                  <a:gd name="T0" fmla="*/ 3 w 9"/>
                  <a:gd name="T1" fmla="*/ 0 h 6"/>
                  <a:gd name="T2" fmla="*/ 8 w 9"/>
                  <a:gd name="T3" fmla="*/ 0 h 6"/>
                  <a:gd name="T4" fmla="*/ 9 w 9"/>
                  <a:gd name="T5" fmla="*/ 5 h 6"/>
                  <a:gd name="T6" fmla="*/ 4 w 9"/>
                  <a:gd name="T7" fmla="*/ 6 h 6"/>
                  <a:gd name="T8" fmla="*/ 0 w 9"/>
                  <a:gd name="T9" fmla="*/ 3 h 6"/>
                  <a:gd name="T10" fmla="*/ 3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3" y="0"/>
                    </a:moveTo>
                    <a:lnTo>
                      <a:pt x="8" y="0"/>
                    </a:lnTo>
                    <a:lnTo>
                      <a:pt x="9" y="5"/>
                    </a:lnTo>
                    <a:lnTo>
                      <a:pt x="4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6" name="Freeform 215"/>
              <p:cNvSpPr>
                <a:spLocks/>
              </p:cNvSpPr>
              <p:nvPr/>
            </p:nvSpPr>
            <p:spPr bwMode="gray">
              <a:xfrm>
                <a:off x="6329" y="2215"/>
                <a:ext cx="15" cy="13"/>
              </a:xfrm>
              <a:custGeom>
                <a:avLst/>
                <a:gdLst>
                  <a:gd name="T0" fmla="*/ 4 w 15"/>
                  <a:gd name="T1" fmla="*/ 6 h 13"/>
                  <a:gd name="T2" fmla="*/ 8 w 15"/>
                  <a:gd name="T3" fmla="*/ 0 h 13"/>
                  <a:gd name="T4" fmla="*/ 15 w 15"/>
                  <a:gd name="T5" fmla="*/ 1 h 13"/>
                  <a:gd name="T6" fmla="*/ 12 w 15"/>
                  <a:gd name="T7" fmla="*/ 6 h 13"/>
                  <a:gd name="T8" fmla="*/ 3 w 15"/>
                  <a:gd name="T9" fmla="*/ 13 h 13"/>
                  <a:gd name="T10" fmla="*/ 0 w 15"/>
                  <a:gd name="T11" fmla="*/ 8 h 13"/>
                  <a:gd name="T12" fmla="*/ 4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4" y="6"/>
                    </a:moveTo>
                    <a:lnTo>
                      <a:pt x="8" y="0"/>
                    </a:lnTo>
                    <a:lnTo>
                      <a:pt x="15" y="1"/>
                    </a:lnTo>
                    <a:lnTo>
                      <a:pt x="12" y="6"/>
                    </a:lnTo>
                    <a:lnTo>
                      <a:pt x="3" y="13"/>
                    </a:lnTo>
                    <a:lnTo>
                      <a:pt x="0" y="8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7" name="Freeform 216"/>
              <p:cNvSpPr>
                <a:spLocks/>
              </p:cNvSpPr>
              <p:nvPr/>
            </p:nvSpPr>
            <p:spPr bwMode="gray">
              <a:xfrm>
                <a:off x="6273" y="2251"/>
                <a:ext cx="11" cy="8"/>
              </a:xfrm>
              <a:custGeom>
                <a:avLst/>
                <a:gdLst>
                  <a:gd name="T0" fmla="*/ 0 w 11"/>
                  <a:gd name="T1" fmla="*/ 5 h 8"/>
                  <a:gd name="T2" fmla="*/ 4 w 11"/>
                  <a:gd name="T3" fmla="*/ 0 h 8"/>
                  <a:gd name="T4" fmla="*/ 9 w 11"/>
                  <a:gd name="T5" fmla="*/ 2 h 8"/>
                  <a:gd name="T6" fmla="*/ 11 w 11"/>
                  <a:gd name="T7" fmla="*/ 5 h 8"/>
                  <a:gd name="T8" fmla="*/ 6 w 11"/>
                  <a:gd name="T9" fmla="*/ 8 h 8"/>
                  <a:gd name="T10" fmla="*/ 0 w 11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5"/>
                    </a:moveTo>
                    <a:lnTo>
                      <a:pt x="4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6" y="8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8" name="Freeform 217"/>
              <p:cNvSpPr>
                <a:spLocks/>
              </p:cNvSpPr>
              <p:nvPr/>
            </p:nvSpPr>
            <p:spPr bwMode="gray">
              <a:xfrm>
                <a:off x="6255" y="2258"/>
                <a:ext cx="6" cy="10"/>
              </a:xfrm>
              <a:custGeom>
                <a:avLst/>
                <a:gdLst>
                  <a:gd name="T0" fmla="*/ 0 w 6"/>
                  <a:gd name="T1" fmla="*/ 5 h 10"/>
                  <a:gd name="T2" fmla="*/ 4 w 6"/>
                  <a:gd name="T3" fmla="*/ 0 h 10"/>
                  <a:gd name="T4" fmla="*/ 6 w 6"/>
                  <a:gd name="T5" fmla="*/ 2 h 10"/>
                  <a:gd name="T6" fmla="*/ 6 w 6"/>
                  <a:gd name="T7" fmla="*/ 10 h 10"/>
                  <a:gd name="T8" fmla="*/ 2 w 6"/>
                  <a:gd name="T9" fmla="*/ 9 h 10"/>
                  <a:gd name="T10" fmla="*/ 0 w 6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6" y="10"/>
                    </a:lnTo>
                    <a:lnTo>
                      <a:pt x="2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9" name="Freeform 218"/>
              <p:cNvSpPr>
                <a:spLocks/>
              </p:cNvSpPr>
              <p:nvPr/>
            </p:nvSpPr>
            <p:spPr bwMode="gray">
              <a:xfrm>
                <a:off x="6242" y="2266"/>
                <a:ext cx="10" cy="3"/>
              </a:xfrm>
              <a:custGeom>
                <a:avLst/>
                <a:gdLst>
                  <a:gd name="T0" fmla="*/ 0 w 10"/>
                  <a:gd name="T1" fmla="*/ 2 h 3"/>
                  <a:gd name="T2" fmla="*/ 3 w 10"/>
                  <a:gd name="T3" fmla="*/ 0 h 3"/>
                  <a:gd name="T4" fmla="*/ 10 w 10"/>
                  <a:gd name="T5" fmla="*/ 1 h 3"/>
                  <a:gd name="T6" fmla="*/ 10 w 10"/>
                  <a:gd name="T7" fmla="*/ 3 h 3"/>
                  <a:gd name="T8" fmla="*/ 3 w 10"/>
                  <a:gd name="T9" fmla="*/ 3 h 3"/>
                  <a:gd name="T10" fmla="*/ 0 w 10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lnTo>
                      <a:pt x="3" y="0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3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0" name="Freeform 219"/>
              <p:cNvSpPr>
                <a:spLocks/>
              </p:cNvSpPr>
              <p:nvPr/>
            </p:nvSpPr>
            <p:spPr bwMode="gray">
              <a:xfrm>
                <a:off x="5637" y="2660"/>
                <a:ext cx="225" cy="222"/>
              </a:xfrm>
              <a:custGeom>
                <a:avLst/>
                <a:gdLst>
                  <a:gd name="T0" fmla="*/ 1 w 225"/>
                  <a:gd name="T1" fmla="*/ 0 h 222"/>
                  <a:gd name="T2" fmla="*/ 16 w 225"/>
                  <a:gd name="T3" fmla="*/ 4 h 222"/>
                  <a:gd name="T4" fmla="*/ 44 w 225"/>
                  <a:gd name="T5" fmla="*/ 5 h 222"/>
                  <a:gd name="T6" fmla="*/ 51 w 225"/>
                  <a:gd name="T7" fmla="*/ 7 h 222"/>
                  <a:gd name="T8" fmla="*/ 60 w 225"/>
                  <a:gd name="T9" fmla="*/ 19 h 222"/>
                  <a:gd name="T10" fmla="*/ 65 w 225"/>
                  <a:gd name="T11" fmla="*/ 27 h 222"/>
                  <a:gd name="T12" fmla="*/ 70 w 225"/>
                  <a:gd name="T13" fmla="*/ 30 h 222"/>
                  <a:gd name="T14" fmla="*/ 84 w 225"/>
                  <a:gd name="T15" fmla="*/ 43 h 222"/>
                  <a:gd name="T16" fmla="*/ 97 w 225"/>
                  <a:gd name="T17" fmla="*/ 48 h 222"/>
                  <a:gd name="T18" fmla="*/ 114 w 225"/>
                  <a:gd name="T19" fmla="*/ 66 h 222"/>
                  <a:gd name="T20" fmla="*/ 121 w 225"/>
                  <a:gd name="T21" fmla="*/ 66 h 222"/>
                  <a:gd name="T22" fmla="*/ 142 w 225"/>
                  <a:gd name="T23" fmla="*/ 84 h 222"/>
                  <a:gd name="T24" fmla="*/ 146 w 225"/>
                  <a:gd name="T25" fmla="*/ 93 h 222"/>
                  <a:gd name="T26" fmla="*/ 162 w 225"/>
                  <a:gd name="T27" fmla="*/ 105 h 222"/>
                  <a:gd name="T28" fmla="*/ 178 w 225"/>
                  <a:gd name="T29" fmla="*/ 105 h 222"/>
                  <a:gd name="T30" fmla="*/ 180 w 225"/>
                  <a:gd name="T31" fmla="*/ 113 h 222"/>
                  <a:gd name="T32" fmla="*/ 180 w 225"/>
                  <a:gd name="T33" fmla="*/ 123 h 222"/>
                  <a:gd name="T34" fmla="*/ 193 w 225"/>
                  <a:gd name="T35" fmla="*/ 133 h 222"/>
                  <a:gd name="T36" fmla="*/ 200 w 225"/>
                  <a:gd name="T37" fmla="*/ 154 h 222"/>
                  <a:gd name="T38" fmla="*/ 209 w 225"/>
                  <a:gd name="T39" fmla="*/ 156 h 222"/>
                  <a:gd name="T40" fmla="*/ 225 w 225"/>
                  <a:gd name="T41" fmla="*/ 174 h 222"/>
                  <a:gd name="T42" fmla="*/ 225 w 225"/>
                  <a:gd name="T43" fmla="*/ 220 h 222"/>
                  <a:gd name="T44" fmla="*/ 217 w 225"/>
                  <a:gd name="T45" fmla="*/ 222 h 222"/>
                  <a:gd name="T46" fmla="*/ 198 w 225"/>
                  <a:gd name="T47" fmla="*/ 210 h 222"/>
                  <a:gd name="T48" fmla="*/ 178 w 225"/>
                  <a:gd name="T49" fmla="*/ 206 h 222"/>
                  <a:gd name="T50" fmla="*/ 142 w 225"/>
                  <a:gd name="T51" fmla="*/ 178 h 222"/>
                  <a:gd name="T52" fmla="*/ 120 w 225"/>
                  <a:gd name="T53" fmla="*/ 147 h 222"/>
                  <a:gd name="T54" fmla="*/ 115 w 225"/>
                  <a:gd name="T55" fmla="*/ 133 h 222"/>
                  <a:gd name="T56" fmla="*/ 90 w 225"/>
                  <a:gd name="T57" fmla="*/ 107 h 222"/>
                  <a:gd name="T58" fmla="*/ 81 w 225"/>
                  <a:gd name="T59" fmla="*/ 106 h 222"/>
                  <a:gd name="T60" fmla="*/ 73 w 225"/>
                  <a:gd name="T61" fmla="*/ 77 h 222"/>
                  <a:gd name="T62" fmla="*/ 63 w 225"/>
                  <a:gd name="T63" fmla="*/ 64 h 222"/>
                  <a:gd name="T64" fmla="*/ 49 w 225"/>
                  <a:gd name="T65" fmla="*/ 59 h 222"/>
                  <a:gd name="T66" fmla="*/ 45 w 225"/>
                  <a:gd name="T67" fmla="*/ 46 h 222"/>
                  <a:gd name="T68" fmla="*/ 33 w 225"/>
                  <a:gd name="T69" fmla="*/ 36 h 222"/>
                  <a:gd name="T70" fmla="*/ 23 w 225"/>
                  <a:gd name="T71" fmla="*/ 36 h 222"/>
                  <a:gd name="T72" fmla="*/ 0 w 225"/>
                  <a:gd name="T73" fmla="*/ 10 h 222"/>
                  <a:gd name="T74" fmla="*/ 1 w 225"/>
                  <a:gd name="T75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5" h="222">
                    <a:moveTo>
                      <a:pt x="1" y="0"/>
                    </a:moveTo>
                    <a:lnTo>
                      <a:pt x="16" y="4"/>
                    </a:lnTo>
                    <a:lnTo>
                      <a:pt x="44" y="5"/>
                    </a:lnTo>
                    <a:lnTo>
                      <a:pt x="51" y="7"/>
                    </a:lnTo>
                    <a:lnTo>
                      <a:pt x="60" y="19"/>
                    </a:lnTo>
                    <a:lnTo>
                      <a:pt x="65" y="27"/>
                    </a:lnTo>
                    <a:lnTo>
                      <a:pt x="70" y="30"/>
                    </a:lnTo>
                    <a:lnTo>
                      <a:pt x="84" y="43"/>
                    </a:lnTo>
                    <a:lnTo>
                      <a:pt x="97" y="48"/>
                    </a:lnTo>
                    <a:lnTo>
                      <a:pt x="114" y="66"/>
                    </a:lnTo>
                    <a:lnTo>
                      <a:pt x="121" y="66"/>
                    </a:lnTo>
                    <a:lnTo>
                      <a:pt x="142" y="84"/>
                    </a:lnTo>
                    <a:lnTo>
                      <a:pt x="146" y="93"/>
                    </a:lnTo>
                    <a:lnTo>
                      <a:pt x="162" y="105"/>
                    </a:lnTo>
                    <a:lnTo>
                      <a:pt x="178" y="105"/>
                    </a:lnTo>
                    <a:lnTo>
                      <a:pt x="180" y="113"/>
                    </a:lnTo>
                    <a:lnTo>
                      <a:pt x="180" y="123"/>
                    </a:lnTo>
                    <a:lnTo>
                      <a:pt x="193" y="133"/>
                    </a:lnTo>
                    <a:lnTo>
                      <a:pt x="200" y="154"/>
                    </a:lnTo>
                    <a:lnTo>
                      <a:pt x="209" y="156"/>
                    </a:lnTo>
                    <a:lnTo>
                      <a:pt x="225" y="174"/>
                    </a:lnTo>
                    <a:lnTo>
                      <a:pt x="225" y="220"/>
                    </a:lnTo>
                    <a:lnTo>
                      <a:pt x="217" y="222"/>
                    </a:lnTo>
                    <a:lnTo>
                      <a:pt x="198" y="210"/>
                    </a:lnTo>
                    <a:lnTo>
                      <a:pt x="178" y="206"/>
                    </a:lnTo>
                    <a:lnTo>
                      <a:pt x="142" y="178"/>
                    </a:lnTo>
                    <a:lnTo>
                      <a:pt x="120" y="147"/>
                    </a:lnTo>
                    <a:lnTo>
                      <a:pt x="115" y="133"/>
                    </a:lnTo>
                    <a:lnTo>
                      <a:pt x="90" y="107"/>
                    </a:lnTo>
                    <a:lnTo>
                      <a:pt x="81" y="106"/>
                    </a:lnTo>
                    <a:lnTo>
                      <a:pt x="73" y="77"/>
                    </a:lnTo>
                    <a:lnTo>
                      <a:pt x="63" y="64"/>
                    </a:lnTo>
                    <a:lnTo>
                      <a:pt x="49" y="59"/>
                    </a:lnTo>
                    <a:lnTo>
                      <a:pt x="45" y="46"/>
                    </a:lnTo>
                    <a:lnTo>
                      <a:pt x="33" y="36"/>
                    </a:lnTo>
                    <a:lnTo>
                      <a:pt x="23" y="36"/>
                    </a:lnTo>
                    <a:lnTo>
                      <a:pt x="0" y="1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1" name="Freeform 220"/>
              <p:cNvSpPr>
                <a:spLocks/>
              </p:cNvSpPr>
              <p:nvPr/>
            </p:nvSpPr>
            <p:spPr bwMode="gray">
              <a:xfrm>
                <a:off x="5852" y="2798"/>
                <a:ext cx="33" cy="29"/>
              </a:xfrm>
              <a:custGeom>
                <a:avLst/>
                <a:gdLst>
                  <a:gd name="T0" fmla="*/ 0 w 33"/>
                  <a:gd name="T1" fmla="*/ 8 h 29"/>
                  <a:gd name="T2" fmla="*/ 6 w 33"/>
                  <a:gd name="T3" fmla="*/ 10 h 29"/>
                  <a:gd name="T4" fmla="*/ 23 w 33"/>
                  <a:gd name="T5" fmla="*/ 29 h 29"/>
                  <a:gd name="T6" fmla="*/ 33 w 33"/>
                  <a:gd name="T7" fmla="*/ 26 h 29"/>
                  <a:gd name="T8" fmla="*/ 14 w 33"/>
                  <a:gd name="T9" fmla="*/ 0 h 29"/>
                  <a:gd name="T10" fmla="*/ 1 w 33"/>
                  <a:gd name="T11" fmla="*/ 1 h 29"/>
                  <a:gd name="T12" fmla="*/ 0 w 33"/>
                  <a:gd name="T1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9">
                    <a:moveTo>
                      <a:pt x="0" y="8"/>
                    </a:moveTo>
                    <a:lnTo>
                      <a:pt x="6" y="10"/>
                    </a:lnTo>
                    <a:lnTo>
                      <a:pt x="23" y="29"/>
                    </a:lnTo>
                    <a:lnTo>
                      <a:pt x="33" y="26"/>
                    </a:lnTo>
                    <a:lnTo>
                      <a:pt x="14" y="0"/>
                    </a:lnTo>
                    <a:lnTo>
                      <a:pt x="1" y="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2" name="Freeform 221"/>
              <p:cNvSpPr>
                <a:spLocks/>
              </p:cNvSpPr>
              <p:nvPr/>
            </p:nvSpPr>
            <p:spPr bwMode="gray">
              <a:xfrm>
                <a:off x="5899" y="2817"/>
                <a:ext cx="19" cy="17"/>
              </a:xfrm>
              <a:custGeom>
                <a:avLst/>
                <a:gdLst>
                  <a:gd name="T0" fmla="*/ 0 w 19"/>
                  <a:gd name="T1" fmla="*/ 9 h 17"/>
                  <a:gd name="T2" fmla="*/ 7 w 19"/>
                  <a:gd name="T3" fmla="*/ 0 h 17"/>
                  <a:gd name="T4" fmla="*/ 15 w 19"/>
                  <a:gd name="T5" fmla="*/ 2 h 17"/>
                  <a:gd name="T6" fmla="*/ 19 w 19"/>
                  <a:gd name="T7" fmla="*/ 8 h 17"/>
                  <a:gd name="T8" fmla="*/ 17 w 19"/>
                  <a:gd name="T9" fmla="*/ 12 h 17"/>
                  <a:gd name="T10" fmla="*/ 6 w 19"/>
                  <a:gd name="T11" fmla="*/ 17 h 17"/>
                  <a:gd name="T12" fmla="*/ 0 w 19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9"/>
                    </a:moveTo>
                    <a:lnTo>
                      <a:pt x="7" y="0"/>
                    </a:lnTo>
                    <a:lnTo>
                      <a:pt x="15" y="2"/>
                    </a:lnTo>
                    <a:lnTo>
                      <a:pt x="19" y="8"/>
                    </a:lnTo>
                    <a:lnTo>
                      <a:pt x="17" y="12"/>
                    </a:lnTo>
                    <a:lnTo>
                      <a:pt x="6" y="17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3" name="Freeform 222"/>
              <p:cNvSpPr>
                <a:spLocks/>
              </p:cNvSpPr>
              <p:nvPr/>
            </p:nvSpPr>
            <p:spPr bwMode="gray">
              <a:xfrm>
                <a:off x="5862" y="2886"/>
                <a:ext cx="183" cy="54"/>
              </a:xfrm>
              <a:custGeom>
                <a:avLst/>
                <a:gdLst>
                  <a:gd name="T0" fmla="*/ 182 w 183"/>
                  <a:gd name="T1" fmla="*/ 42 h 54"/>
                  <a:gd name="T2" fmla="*/ 176 w 183"/>
                  <a:gd name="T3" fmla="*/ 36 h 54"/>
                  <a:gd name="T4" fmla="*/ 167 w 183"/>
                  <a:gd name="T5" fmla="*/ 38 h 54"/>
                  <a:gd name="T6" fmla="*/ 143 w 183"/>
                  <a:gd name="T7" fmla="*/ 33 h 54"/>
                  <a:gd name="T8" fmla="*/ 142 w 183"/>
                  <a:gd name="T9" fmla="*/ 20 h 54"/>
                  <a:gd name="T10" fmla="*/ 107 w 183"/>
                  <a:gd name="T11" fmla="*/ 11 h 54"/>
                  <a:gd name="T12" fmla="*/ 103 w 183"/>
                  <a:gd name="T13" fmla="*/ 15 h 54"/>
                  <a:gd name="T14" fmla="*/ 100 w 183"/>
                  <a:gd name="T15" fmla="*/ 22 h 54"/>
                  <a:gd name="T16" fmla="*/ 61 w 183"/>
                  <a:gd name="T17" fmla="*/ 16 h 54"/>
                  <a:gd name="T18" fmla="*/ 56 w 183"/>
                  <a:gd name="T19" fmla="*/ 6 h 54"/>
                  <a:gd name="T20" fmla="*/ 36 w 183"/>
                  <a:gd name="T21" fmla="*/ 6 h 54"/>
                  <a:gd name="T22" fmla="*/ 30 w 183"/>
                  <a:gd name="T23" fmla="*/ 9 h 54"/>
                  <a:gd name="T24" fmla="*/ 13 w 183"/>
                  <a:gd name="T25" fmla="*/ 0 h 54"/>
                  <a:gd name="T26" fmla="*/ 0 w 183"/>
                  <a:gd name="T27" fmla="*/ 15 h 54"/>
                  <a:gd name="T28" fmla="*/ 12 w 183"/>
                  <a:gd name="T29" fmla="*/ 30 h 54"/>
                  <a:gd name="T30" fmla="*/ 47 w 183"/>
                  <a:gd name="T31" fmla="*/ 34 h 54"/>
                  <a:gd name="T32" fmla="*/ 54 w 183"/>
                  <a:gd name="T33" fmla="*/ 36 h 54"/>
                  <a:gd name="T34" fmla="*/ 83 w 183"/>
                  <a:gd name="T35" fmla="*/ 36 h 54"/>
                  <a:gd name="T36" fmla="*/ 104 w 183"/>
                  <a:gd name="T37" fmla="*/ 45 h 54"/>
                  <a:gd name="T38" fmla="*/ 144 w 183"/>
                  <a:gd name="T39" fmla="*/ 45 h 54"/>
                  <a:gd name="T40" fmla="*/ 167 w 183"/>
                  <a:gd name="T41" fmla="*/ 54 h 54"/>
                  <a:gd name="T42" fmla="*/ 183 w 183"/>
                  <a:gd name="T43" fmla="*/ 54 h 54"/>
                  <a:gd name="T44" fmla="*/ 182 w 183"/>
                  <a:gd name="T4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54">
                    <a:moveTo>
                      <a:pt x="182" y="42"/>
                    </a:moveTo>
                    <a:lnTo>
                      <a:pt x="176" y="36"/>
                    </a:lnTo>
                    <a:lnTo>
                      <a:pt x="167" y="38"/>
                    </a:lnTo>
                    <a:lnTo>
                      <a:pt x="143" y="33"/>
                    </a:lnTo>
                    <a:lnTo>
                      <a:pt x="142" y="20"/>
                    </a:lnTo>
                    <a:lnTo>
                      <a:pt x="107" y="11"/>
                    </a:lnTo>
                    <a:lnTo>
                      <a:pt x="103" y="15"/>
                    </a:lnTo>
                    <a:lnTo>
                      <a:pt x="100" y="22"/>
                    </a:lnTo>
                    <a:lnTo>
                      <a:pt x="61" y="16"/>
                    </a:lnTo>
                    <a:lnTo>
                      <a:pt x="56" y="6"/>
                    </a:lnTo>
                    <a:lnTo>
                      <a:pt x="36" y="6"/>
                    </a:lnTo>
                    <a:lnTo>
                      <a:pt x="30" y="9"/>
                    </a:lnTo>
                    <a:lnTo>
                      <a:pt x="13" y="0"/>
                    </a:lnTo>
                    <a:lnTo>
                      <a:pt x="0" y="15"/>
                    </a:lnTo>
                    <a:lnTo>
                      <a:pt x="12" y="30"/>
                    </a:lnTo>
                    <a:lnTo>
                      <a:pt x="47" y="34"/>
                    </a:lnTo>
                    <a:lnTo>
                      <a:pt x="54" y="36"/>
                    </a:lnTo>
                    <a:lnTo>
                      <a:pt x="83" y="36"/>
                    </a:lnTo>
                    <a:lnTo>
                      <a:pt x="104" y="45"/>
                    </a:lnTo>
                    <a:lnTo>
                      <a:pt x="144" y="45"/>
                    </a:lnTo>
                    <a:lnTo>
                      <a:pt x="167" y="54"/>
                    </a:lnTo>
                    <a:lnTo>
                      <a:pt x="183" y="54"/>
                    </a:lnTo>
                    <a:lnTo>
                      <a:pt x="182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4" name="Freeform 223"/>
              <p:cNvSpPr>
                <a:spLocks/>
              </p:cNvSpPr>
              <p:nvPr/>
            </p:nvSpPr>
            <p:spPr bwMode="gray">
              <a:xfrm>
                <a:off x="6014" y="2906"/>
                <a:ext cx="32" cy="7"/>
              </a:xfrm>
              <a:custGeom>
                <a:avLst/>
                <a:gdLst>
                  <a:gd name="T0" fmla="*/ 0 w 32"/>
                  <a:gd name="T1" fmla="*/ 3 h 7"/>
                  <a:gd name="T2" fmla="*/ 0 w 32"/>
                  <a:gd name="T3" fmla="*/ 7 h 7"/>
                  <a:gd name="T4" fmla="*/ 30 w 32"/>
                  <a:gd name="T5" fmla="*/ 6 h 7"/>
                  <a:gd name="T6" fmla="*/ 32 w 32"/>
                  <a:gd name="T7" fmla="*/ 0 h 7"/>
                  <a:gd name="T8" fmla="*/ 0 w 32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">
                    <a:moveTo>
                      <a:pt x="0" y="3"/>
                    </a:moveTo>
                    <a:lnTo>
                      <a:pt x="0" y="7"/>
                    </a:lnTo>
                    <a:lnTo>
                      <a:pt x="30" y="6"/>
                    </a:lnTo>
                    <a:lnTo>
                      <a:pt x="3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5" name="Freeform 224"/>
              <p:cNvSpPr>
                <a:spLocks/>
              </p:cNvSpPr>
              <p:nvPr/>
            </p:nvSpPr>
            <p:spPr bwMode="gray">
              <a:xfrm>
                <a:off x="6052" y="2929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1 w 19"/>
                  <a:gd name="T3" fmla="*/ 10 h 13"/>
                  <a:gd name="T4" fmla="*/ 10 w 19"/>
                  <a:gd name="T5" fmla="*/ 13 h 13"/>
                  <a:gd name="T6" fmla="*/ 19 w 19"/>
                  <a:gd name="T7" fmla="*/ 11 h 13"/>
                  <a:gd name="T8" fmla="*/ 17 w 19"/>
                  <a:gd name="T9" fmla="*/ 1 h 13"/>
                  <a:gd name="T10" fmla="*/ 0 w 19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lnTo>
                      <a:pt x="1" y="10"/>
                    </a:lnTo>
                    <a:lnTo>
                      <a:pt x="10" y="13"/>
                    </a:lnTo>
                    <a:lnTo>
                      <a:pt x="19" y="1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6" name="Freeform 225"/>
              <p:cNvSpPr>
                <a:spLocks/>
              </p:cNvSpPr>
              <p:nvPr/>
            </p:nvSpPr>
            <p:spPr bwMode="gray">
              <a:xfrm>
                <a:off x="6082" y="2829"/>
                <a:ext cx="6" cy="14"/>
              </a:xfrm>
              <a:custGeom>
                <a:avLst/>
                <a:gdLst>
                  <a:gd name="T0" fmla="*/ 1 w 6"/>
                  <a:gd name="T1" fmla="*/ 6 h 14"/>
                  <a:gd name="T2" fmla="*/ 0 w 6"/>
                  <a:gd name="T3" fmla="*/ 14 h 14"/>
                  <a:gd name="T4" fmla="*/ 6 w 6"/>
                  <a:gd name="T5" fmla="*/ 14 h 14"/>
                  <a:gd name="T6" fmla="*/ 6 w 6"/>
                  <a:gd name="T7" fmla="*/ 0 h 14"/>
                  <a:gd name="T8" fmla="*/ 1 w 6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4">
                    <a:moveTo>
                      <a:pt x="1" y="6"/>
                    </a:moveTo>
                    <a:lnTo>
                      <a:pt x="0" y="14"/>
                    </a:lnTo>
                    <a:lnTo>
                      <a:pt x="6" y="14"/>
                    </a:lnTo>
                    <a:lnTo>
                      <a:pt x="6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7" name="Freeform 226"/>
              <p:cNvSpPr>
                <a:spLocks/>
              </p:cNvSpPr>
              <p:nvPr/>
            </p:nvSpPr>
            <p:spPr bwMode="gray">
              <a:xfrm>
                <a:off x="6081" y="2933"/>
                <a:ext cx="71" cy="17"/>
              </a:xfrm>
              <a:custGeom>
                <a:avLst/>
                <a:gdLst>
                  <a:gd name="T0" fmla="*/ 0 w 71"/>
                  <a:gd name="T1" fmla="*/ 7 h 17"/>
                  <a:gd name="T2" fmla="*/ 7 w 71"/>
                  <a:gd name="T3" fmla="*/ 0 h 17"/>
                  <a:gd name="T4" fmla="*/ 16 w 71"/>
                  <a:gd name="T5" fmla="*/ 6 h 17"/>
                  <a:gd name="T6" fmla="*/ 31 w 71"/>
                  <a:gd name="T7" fmla="*/ 3 h 17"/>
                  <a:gd name="T8" fmla="*/ 39 w 71"/>
                  <a:gd name="T9" fmla="*/ 5 h 17"/>
                  <a:gd name="T10" fmla="*/ 42 w 71"/>
                  <a:gd name="T11" fmla="*/ 2 h 17"/>
                  <a:gd name="T12" fmla="*/ 67 w 71"/>
                  <a:gd name="T13" fmla="*/ 0 h 17"/>
                  <a:gd name="T14" fmla="*/ 71 w 71"/>
                  <a:gd name="T15" fmla="*/ 6 h 17"/>
                  <a:gd name="T16" fmla="*/ 64 w 71"/>
                  <a:gd name="T17" fmla="*/ 11 h 17"/>
                  <a:gd name="T18" fmla="*/ 25 w 71"/>
                  <a:gd name="T19" fmla="*/ 17 h 17"/>
                  <a:gd name="T20" fmla="*/ 3 w 71"/>
                  <a:gd name="T21" fmla="*/ 12 h 17"/>
                  <a:gd name="T22" fmla="*/ 0 w 71"/>
                  <a:gd name="T2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7">
                    <a:moveTo>
                      <a:pt x="0" y="7"/>
                    </a:moveTo>
                    <a:lnTo>
                      <a:pt x="7" y="0"/>
                    </a:lnTo>
                    <a:lnTo>
                      <a:pt x="16" y="6"/>
                    </a:lnTo>
                    <a:lnTo>
                      <a:pt x="31" y="3"/>
                    </a:lnTo>
                    <a:lnTo>
                      <a:pt x="39" y="5"/>
                    </a:lnTo>
                    <a:lnTo>
                      <a:pt x="42" y="2"/>
                    </a:lnTo>
                    <a:lnTo>
                      <a:pt x="67" y="0"/>
                    </a:lnTo>
                    <a:lnTo>
                      <a:pt x="71" y="6"/>
                    </a:lnTo>
                    <a:lnTo>
                      <a:pt x="64" y="11"/>
                    </a:lnTo>
                    <a:lnTo>
                      <a:pt x="25" y="17"/>
                    </a:lnTo>
                    <a:lnTo>
                      <a:pt x="3" y="12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8" name="Freeform 227"/>
              <p:cNvSpPr>
                <a:spLocks/>
              </p:cNvSpPr>
              <p:nvPr/>
            </p:nvSpPr>
            <p:spPr bwMode="gray">
              <a:xfrm>
                <a:off x="6160" y="2935"/>
                <a:ext cx="52" cy="11"/>
              </a:xfrm>
              <a:custGeom>
                <a:avLst/>
                <a:gdLst>
                  <a:gd name="T0" fmla="*/ 0 w 52"/>
                  <a:gd name="T1" fmla="*/ 6 h 11"/>
                  <a:gd name="T2" fmla="*/ 20 w 52"/>
                  <a:gd name="T3" fmla="*/ 0 h 11"/>
                  <a:gd name="T4" fmla="*/ 50 w 52"/>
                  <a:gd name="T5" fmla="*/ 1 h 11"/>
                  <a:gd name="T6" fmla="*/ 52 w 52"/>
                  <a:gd name="T7" fmla="*/ 6 h 11"/>
                  <a:gd name="T8" fmla="*/ 49 w 52"/>
                  <a:gd name="T9" fmla="*/ 10 h 11"/>
                  <a:gd name="T10" fmla="*/ 4 w 52"/>
                  <a:gd name="T11" fmla="*/ 11 h 11"/>
                  <a:gd name="T12" fmla="*/ 0 w 52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1">
                    <a:moveTo>
                      <a:pt x="0" y="6"/>
                    </a:moveTo>
                    <a:lnTo>
                      <a:pt x="20" y="0"/>
                    </a:lnTo>
                    <a:lnTo>
                      <a:pt x="50" y="1"/>
                    </a:lnTo>
                    <a:lnTo>
                      <a:pt x="52" y="6"/>
                    </a:lnTo>
                    <a:lnTo>
                      <a:pt x="49" y="10"/>
                    </a:lnTo>
                    <a:lnTo>
                      <a:pt x="4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9" name="Freeform 228"/>
              <p:cNvSpPr>
                <a:spLocks/>
              </p:cNvSpPr>
              <p:nvPr/>
            </p:nvSpPr>
            <p:spPr bwMode="gray">
              <a:xfrm>
                <a:off x="6145" y="2954"/>
                <a:ext cx="39" cy="20"/>
              </a:xfrm>
              <a:custGeom>
                <a:avLst/>
                <a:gdLst>
                  <a:gd name="T0" fmla="*/ 0 w 39"/>
                  <a:gd name="T1" fmla="*/ 3 h 20"/>
                  <a:gd name="T2" fmla="*/ 4 w 39"/>
                  <a:gd name="T3" fmla="*/ 0 h 20"/>
                  <a:gd name="T4" fmla="*/ 24 w 39"/>
                  <a:gd name="T5" fmla="*/ 3 h 20"/>
                  <a:gd name="T6" fmla="*/ 39 w 39"/>
                  <a:gd name="T7" fmla="*/ 17 h 20"/>
                  <a:gd name="T8" fmla="*/ 34 w 39"/>
                  <a:gd name="T9" fmla="*/ 20 h 20"/>
                  <a:gd name="T10" fmla="*/ 15 w 39"/>
                  <a:gd name="T11" fmla="*/ 14 h 20"/>
                  <a:gd name="T12" fmla="*/ 0 w 39"/>
                  <a:gd name="T1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0">
                    <a:moveTo>
                      <a:pt x="0" y="3"/>
                    </a:moveTo>
                    <a:lnTo>
                      <a:pt x="4" y="0"/>
                    </a:lnTo>
                    <a:lnTo>
                      <a:pt x="24" y="3"/>
                    </a:lnTo>
                    <a:lnTo>
                      <a:pt x="39" y="17"/>
                    </a:lnTo>
                    <a:lnTo>
                      <a:pt x="34" y="20"/>
                    </a:lnTo>
                    <a:lnTo>
                      <a:pt x="15" y="1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0" name="Freeform 229"/>
              <p:cNvSpPr>
                <a:spLocks/>
              </p:cNvSpPr>
              <p:nvPr/>
            </p:nvSpPr>
            <p:spPr bwMode="gray">
              <a:xfrm>
                <a:off x="6243" y="2935"/>
                <a:ext cx="76" cy="38"/>
              </a:xfrm>
              <a:custGeom>
                <a:avLst/>
                <a:gdLst>
                  <a:gd name="T0" fmla="*/ 73 w 76"/>
                  <a:gd name="T1" fmla="*/ 0 h 38"/>
                  <a:gd name="T2" fmla="*/ 76 w 76"/>
                  <a:gd name="T3" fmla="*/ 5 h 38"/>
                  <a:gd name="T4" fmla="*/ 71 w 76"/>
                  <a:gd name="T5" fmla="*/ 11 h 38"/>
                  <a:gd name="T6" fmla="*/ 52 w 76"/>
                  <a:gd name="T7" fmla="*/ 17 h 38"/>
                  <a:gd name="T8" fmla="*/ 38 w 76"/>
                  <a:gd name="T9" fmla="*/ 20 h 38"/>
                  <a:gd name="T10" fmla="*/ 30 w 76"/>
                  <a:gd name="T11" fmla="*/ 31 h 38"/>
                  <a:gd name="T12" fmla="*/ 12 w 76"/>
                  <a:gd name="T13" fmla="*/ 38 h 38"/>
                  <a:gd name="T14" fmla="*/ 1 w 76"/>
                  <a:gd name="T15" fmla="*/ 37 h 38"/>
                  <a:gd name="T16" fmla="*/ 0 w 76"/>
                  <a:gd name="T17" fmla="*/ 31 h 38"/>
                  <a:gd name="T18" fmla="*/ 10 w 76"/>
                  <a:gd name="T19" fmla="*/ 21 h 38"/>
                  <a:gd name="T20" fmla="*/ 18 w 76"/>
                  <a:gd name="T21" fmla="*/ 17 h 38"/>
                  <a:gd name="T22" fmla="*/ 36 w 76"/>
                  <a:gd name="T23" fmla="*/ 5 h 38"/>
                  <a:gd name="T24" fmla="*/ 73 w 76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38">
                    <a:moveTo>
                      <a:pt x="73" y="0"/>
                    </a:moveTo>
                    <a:lnTo>
                      <a:pt x="76" y="5"/>
                    </a:lnTo>
                    <a:lnTo>
                      <a:pt x="71" y="11"/>
                    </a:lnTo>
                    <a:lnTo>
                      <a:pt x="52" y="17"/>
                    </a:lnTo>
                    <a:lnTo>
                      <a:pt x="38" y="20"/>
                    </a:lnTo>
                    <a:lnTo>
                      <a:pt x="30" y="31"/>
                    </a:lnTo>
                    <a:lnTo>
                      <a:pt x="12" y="38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10" y="21"/>
                    </a:lnTo>
                    <a:lnTo>
                      <a:pt x="18" y="17"/>
                    </a:lnTo>
                    <a:lnTo>
                      <a:pt x="36" y="5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1" name="Freeform 230"/>
              <p:cNvSpPr>
                <a:spLocks/>
              </p:cNvSpPr>
              <p:nvPr/>
            </p:nvSpPr>
            <p:spPr bwMode="gray">
              <a:xfrm>
                <a:off x="6253" y="2930"/>
                <a:ext cx="22" cy="10"/>
              </a:xfrm>
              <a:custGeom>
                <a:avLst/>
                <a:gdLst>
                  <a:gd name="T0" fmla="*/ 0 w 22"/>
                  <a:gd name="T1" fmla="*/ 10 h 10"/>
                  <a:gd name="T2" fmla="*/ 1 w 22"/>
                  <a:gd name="T3" fmla="*/ 6 h 10"/>
                  <a:gd name="T4" fmla="*/ 11 w 22"/>
                  <a:gd name="T5" fmla="*/ 1 h 10"/>
                  <a:gd name="T6" fmla="*/ 22 w 22"/>
                  <a:gd name="T7" fmla="*/ 0 h 10"/>
                  <a:gd name="T8" fmla="*/ 22 w 22"/>
                  <a:gd name="T9" fmla="*/ 5 h 10"/>
                  <a:gd name="T10" fmla="*/ 11 w 22"/>
                  <a:gd name="T11" fmla="*/ 10 h 10"/>
                  <a:gd name="T12" fmla="*/ 0 w 22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0" y="10"/>
                    </a:moveTo>
                    <a:lnTo>
                      <a:pt x="1" y="6"/>
                    </a:lnTo>
                    <a:lnTo>
                      <a:pt x="11" y="1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11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2" name="Freeform 231"/>
              <p:cNvSpPr>
                <a:spLocks/>
              </p:cNvSpPr>
              <p:nvPr/>
            </p:nvSpPr>
            <p:spPr bwMode="gray">
              <a:xfrm>
                <a:off x="6234" y="2930"/>
                <a:ext cx="14" cy="10"/>
              </a:xfrm>
              <a:custGeom>
                <a:avLst/>
                <a:gdLst>
                  <a:gd name="T0" fmla="*/ 0 w 14"/>
                  <a:gd name="T1" fmla="*/ 8 h 10"/>
                  <a:gd name="T2" fmla="*/ 5 w 14"/>
                  <a:gd name="T3" fmla="*/ 1 h 10"/>
                  <a:gd name="T4" fmla="*/ 14 w 14"/>
                  <a:gd name="T5" fmla="*/ 0 h 10"/>
                  <a:gd name="T6" fmla="*/ 14 w 14"/>
                  <a:gd name="T7" fmla="*/ 4 h 10"/>
                  <a:gd name="T8" fmla="*/ 3 w 14"/>
                  <a:gd name="T9" fmla="*/ 10 h 10"/>
                  <a:gd name="T10" fmla="*/ 0 w 14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8"/>
                    </a:moveTo>
                    <a:lnTo>
                      <a:pt x="5" y="1"/>
                    </a:lnTo>
                    <a:lnTo>
                      <a:pt x="14" y="0"/>
                    </a:lnTo>
                    <a:lnTo>
                      <a:pt x="14" y="4"/>
                    </a:lnTo>
                    <a:lnTo>
                      <a:pt x="3" y="1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3" name="Freeform 232"/>
              <p:cNvSpPr>
                <a:spLocks/>
              </p:cNvSpPr>
              <p:nvPr/>
            </p:nvSpPr>
            <p:spPr bwMode="gray">
              <a:xfrm>
                <a:off x="6217" y="2928"/>
                <a:ext cx="17" cy="12"/>
              </a:xfrm>
              <a:custGeom>
                <a:avLst/>
                <a:gdLst>
                  <a:gd name="T0" fmla="*/ 0 w 17"/>
                  <a:gd name="T1" fmla="*/ 11 h 12"/>
                  <a:gd name="T2" fmla="*/ 11 w 17"/>
                  <a:gd name="T3" fmla="*/ 0 h 12"/>
                  <a:gd name="T4" fmla="*/ 17 w 17"/>
                  <a:gd name="T5" fmla="*/ 3 h 12"/>
                  <a:gd name="T6" fmla="*/ 6 w 17"/>
                  <a:gd name="T7" fmla="*/ 12 h 12"/>
                  <a:gd name="T8" fmla="*/ 0 w 1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2">
                    <a:moveTo>
                      <a:pt x="0" y="11"/>
                    </a:moveTo>
                    <a:lnTo>
                      <a:pt x="11" y="0"/>
                    </a:lnTo>
                    <a:lnTo>
                      <a:pt x="17" y="3"/>
                    </a:lnTo>
                    <a:lnTo>
                      <a:pt x="6" y="12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4" name="Freeform 233"/>
              <p:cNvSpPr>
                <a:spLocks/>
              </p:cNvSpPr>
              <p:nvPr/>
            </p:nvSpPr>
            <p:spPr bwMode="gray">
              <a:xfrm>
                <a:off x="6292" y="2917"/>
                <a:ext cx="19" cy="11"/>
              </a:xfrm>
              <a:custGeom>
                <a:avLst/>
                <a:gdLst>
                  <a:gd name="T0" fmla="*/ 0 w 19"/>
                  <a:gd name="T1" fmla="*/ 6 h 11"/>
                  <a:gd name="T2" fmla="*/ 16 w 19"/>
                  <a:gd name="T3" fmla="*/ 0 h 11"/>
                  <a:gd name="T4" fmla="*/ 19 w 19"/>
                  <a:gd name="T5" fmla="*/ 4 h 11"/>
                  <a:gd name="T6" fmla="*/ 14 w 19"/>
                  <a:gd name="T7" fmla="*/ 8 h 11"/>
                  <a:gd name="T8" fmla="*/ 2 w 19"/>
                  <a:gd name="T9" fmla="*/ 11 h 11"/>
                  <a:gd name="T10" fmla="*/ 0 w 19"/>
                  <a:gd name="T1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1">
                    <a:moveTo>
                      <a:pt x="0" y="6"/>
                    </a:moveTo>
                    <a:lnTo>
                      <a:pt x="16" y="0"/>
                    </a:lnTo>
                    <a:lnTo>
                      <a:pt x="19" y="4"/>
                    </a:lnTo>
                    <a:lnTo>
                      <a:pt x="14" y="8"/>
                    </a:lnTo>
                    <a:lnTo>
                      <a:pt x="2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5" name="Freeform 234"/>
              <p:cNvSpPr>
                <a:spLocks/>
              </p:cNvSpPr>
              <p:nvPr/>
            </p:nvSpPr>
            <p:spPr bwMode="gray">
              <a:xfrm>
                <a:off x="6143" y="2734"/>
                <a:ext cx="131" cy="147"/>
              </a:xfrm>
              <a:custGeom>
                <a:avLst/>
                <a:gdLst>
                  <a:gd name="T0" fmla="*/ 121 w 131"/>
                  <a:gd name="T1" fmla="*/ 0 h 147"/>
                  <a:gd name="T2" fmla="*/ 115 w 131"/>
                  <a:gd name="T3" fmla="*/ 12 h 147"/>
                  <a:gd name="T4" fmla="*/ 100 w 131"/>
                  <a:gd name="T5" fmla="*/ 15 h 147"/>
                  <a:gd name="T6" fmla="*/ 74 w 131"/>
                  <a:gd name="T7" fmla="*/ 16 h 147"/>
                  <a:gd name="T8" fmla="*/ 50 w 131"/>
                  <a:gd name="T9" fmla="*/ 6 h 147"/>
                  <a:gd name="T10" fmla="*/ 44 w 131"/>
                  <a:gd name="T11" fmla="*/ 6 h 147"/>
                  <a:gd name="T12" fmla="*/ 37 w 131"/>
                  <a:gd name="T13" fmla="*/ 17 h 147"/>
                  <a:gd name="T14" fmla="*/ 31 w 131"/>
                  <a:gd name="T15" fmla="*/ 16 h 147"/>
                  <a:gd name="T16" fmla="*/ 24 w 131"/>
                  <a:gd name="T17" fmla="*/ 19 h 147"/>
                  <a:gd name="T18" fmla="*/ 19 w 131"/>
                  <a:gd name="T19" fmla="*/ 36 h 147"/>
                  <a:gd name="T20" fmla="*/ 13 w 131"/>
                  <a:gd name="T21" fmla="*/ 47 h 147"/>
                  <a:gd name="T22" fmla="*/ 10 w 131"/>
                  <a:gd name="T23" fmla="*/ 58 h 147"/>
                  <a:gd name="T24" fmla="*/ 12 w 131"/>
                  <a:gd name="T25" fmla="*/ 74 h 147"/>
                  <a:gd name="T26" fmla="*/ 6 w 131"/>
                  <a:gd name="T27" fmla="*/ 84 h 147"/>
                  <a:gd name="T28" fmla="*/ 3 w 131"/>
                  <a:gd name="T29" fmla="*/ 85 h 147"/>
                  <a:gd name="T30" fmla="*/ 0 w 131"/>
                  <a:gd name="T31" fmla="*/ 102 h 147"/>
                  <a:gd name="T32" fmla="*/ 12 w 131"/>
                  <a:gd name="T33" fmla="*/ 103 h 147"/>
                  <a:gd name="T34" fmla="*/ 17 w 131"/>
                  <a:gd name="T35" fmla="*/ 110 h 147"/>
                  <a:gd name="T36" fmla="*/ 19 w 131"/>
                  <a:gd name="T37" fmla="*/ 128 h 147"/>
                  <a:gd name="T38" fmla="*/ 12 w 131"/>
                  <a:gd name="T39" fmla="*/ 142 h 147"/>
                  <a:gd name="T40" fmla="*/ 12 w 131"/>
                  <a:gd name="T41" fmla="*/ 147 h 147"/>
                  <a:gd name="T42" fmla="*/ 22 w 131"/>
                  <a:gd name="T43" fmla="*/ 146 h 147"/>
                  <a:gd name="T44" fmla="*/ 28 w 131"/>
                  <a:gd name="T45" fmla="*/ 130 h 147"/>
                  <a:gd name="T46" fmla="*/ 30 w 131"/>
                  <a:gd name="T47" fmla="*/ 99 h 147"/>
                  <a:gd name="T48" fmla="*/ 25 w 131"/>
                  <a:gd name="T49" fmla="*/ 92 h 147"/>
                  <a:gd name="T50" fmla="*/ 29 w 131"/>
                  <a:gd name="T51" fmla="*/ 89 h 147"/>
                  <a:gd name="T52" fmla="*/ 36 w 131"/>
                  <a:gd name="T53" fmla="*/ 90 h 147"/>
                  <a:gd name="T54" fmla="*/ 38 w 131"/>
                  <a:gd name="T55" fmla="*/ 84 h 147"/>
                  <a:gd name="T56" fmla="*/ 48 w 131"/>
                  <a:gd name="T57" fmla="*/ 88 h 147"/>
                  <a:gd name="T58" fmla="*/ 46 w 131"/>
                  <a:gd name="T59" fmla="*/ 107 h 147"/>
                  <a:gd name="T60" fmla="*/ 58 w 131"/>
                  <a:gd name="T61" fmla="*/ 119 h 147"/>
                  <a:gd name="T62" fmla="*/ 56 w 131"/>
                  <a:gd name="T63" fmla="*/ 132 h 147"/>
                  <a:gd name="T64" fmla="*/ 65 w 131"/>
                  <a:gd name="T65" fmla="*/ 134 h 147"/>
                  <a:gd name="T66" fmla="*/ 69 w 131"/>
                  <a:gd name="T67" fmla="*/ 119 h 147"/>
                  <a:gd name="T68" fmla="*/ 77 w 131"/>
                  <a:gd name="T69" fmla="*/ 119 h 147"/>
                  <a:gd name="T70" fmla="*/ 76 w 131"/>
                  <a:gd name="T71" fmla="*/ 113 h 147"/>
                  <a:gd name="T72" fmla="*/ 70 w 131"/>
                  <a:gd name="T73" fmla="*/ 101 h 147"/>
                  <a:gd name="T74" fmla="*/ 70 w 131"/>
                  <a:gd name="T75" fmla="*/ 84 h 147"/>
                  <a:gd name="T76" fmla="*/ 53 w 131"/>
                  <a:gd name="T77" fmla="*/ 77 h 147"/>
                  <a:gd name="T78" fmla="*/ 50 w 131"/>
                  <a:gd name="T79" fmla="*/ 71 h 147"/>
                  <a:gd name="T80" fmla="*/ 54 w 131"/>
                  <a:gd name="T81" fmla="*/ 68 h 147"/>
                  <a:gd name="T82" fmla="*/ 67 w 131"/>
                  <a:gd name="T83" fmla="*/ 70 h 147"/>
                  <a:gd name="T84" fmla="*/ 82 w 131"/>
                  <a:gd name="T85" fmla="*/ 56 h 147"/>
                  <a:gd name="T86" fmla="*/ 95 w 131"/>
                  <a:gd name="T87" fmla="*/ 55 h 147"/>
                  <a:gd name="T88" fmla="*/ 101 w 131"/>
                  <a:gd name="T89" fmla="*/ 49 h 147"/>
                  <a:gd name="T90" fmla="*/ 90 w 131"/>
                  <a:gd name="T91" fmla="*/ 44 h 147"/>
                  <a:gd name="T92" fmla="*/ 70 w 131"/>
                  <a:gd name="T93" fmla="*/ 46 h 147"/>
                  <a:gd name="T94" fmla="*/ 51 w 131"/>
                  <a:gd name="T95" fmla="*/ 53 h 147"/>
                  <a:gd name="T96" fmla="*/ 43 w 131"/>
                  <a:gd name="T97" fmla="*/ 62 h 147"/>
                  <a:gd name="T98" fmla="*/ 24 w 131"/>
                  <a:gd name="T99" fmla="*/ 46 h 147"/>
                  <a:gd name="T100" fmla="*/ 26 w 131"/>
                  <a:gd name="T101" fmla="*/ 34 h 147"/>
                  <a:gd name="T102" fmla="*/ 34 w 131"/>
                  <a:gd name="T103" fmla="*/ 26 h 147"/>
                  <a:gd name="T104" fmla="*/ 90 w 131"/>
                  <a:gd name="T105" fmla="*/ 26 h 147"/>
                  <a:gd name="T106" fmla="*/ 103 w 131"/>
                  <a:gd name="T107" fmla="*/ 30 h 147"/>
                  <a:gd name="T108" fmla="*/ 122 w 131"/>
                  <a:gd name="T109" fmla="*/ 22 h 147"/>
                  <a:gd name="T110" fmla="*/ 131 w 131"/>
                  <a:gd name="T111" fmla="*/ 0 h 147"/>
                  <a:gd name="T112" fmla="*/ 121 w 131"/>
                  <a:gd name="T113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47">
                    <a:moveTo>
                      <a:pt x="121" y="0"/>
                    </a:moveTo>
                    <a:lnTo>
                      <a:pt x="115" y="12"/>
                    </a:lnTo>
                    <a:lnTo>
                      <a:pt x="100" y="15"/>
                    </a:lnTo>
                    <a:lnTo>
                      <a:pt x="74" y="16"/>
                    </a:lnTo>
                    <a:lnTo>
                      <a:pt x="50" y="6"/>
                    </a:lnTo>
                    <a:lnTo>
                      <a:pt x="44" y="6"/>
                    </a:lnTo>
                    <a:lnTo>
                      <a:pt x="37" y="17"/>
                    </a:lnTo>
                    <a:lnTo>
                      <a:pt x="31" y="16"/>
                    </a:lnTo>
                    <a:lnTo>
                      <a:pt x="24" y="19"/>
                    </a:lnTo>
                    <a:lnTo>
                      <a:pt x="19" y="36"/>
                    </a:lnTo>
                    <a:lnTo>
                      <a:pt x="13" y="47"/>
                    </a:lnTo>
                    <a:lnTo>
                      <a:pt x="10" y="58"/>
                    </a:lnTo>
                    <a:lnTo>
                      <a:pt x="12" y="74"/>
                    </a:lnTo>
                    <a:lnTo>
                      <a:pt x="6" y="84"/>
                    </a:lnTo>
                    <a:lnTo>
                      <a:pt x="3" y="85"/>
                    </a:lnTo>
                    <a:lnTo>
                      <a:pt x="0" y="102"/>
                    </a:lnTo>
                    <a:lnTo>
                      <a:pt x="12" y="103"/>
                    </a:lnTo>
                    <a:lnTo>
                      <a:pt x="17" y="110"/>
                    </a:lnTo>
                    <a:lnTo>
                      <a:pt x="19" y="128"/>
                    </a:lnTo>
                    <a:lnTo>
                      <a:pt x="12" y="142"/>
                    </a:lnTo>
                    <a:lnTo>
                      <a:pt x="12" y="147"/>
                    </a:lnTo>
                    <a:lnTo>
                      <a:pt x="22" y="146"/>
                    </a:lnTo>
                    <a:lnTo>
                      <a:pt x="28" y="130"/>
                    </a:lnTo>
                    <a:lnTo>
                      <a:pt x="30" y="99"/>
                    </a:lnTo>
                    <a:lnTo>
                      <a:pt x="25" y="92"/>
                    </a:lnTo>
                    <a:lnTo>
                      <a:pt x="29" y="89"/>
                    </a:lnTo>
                    <a:lnTo>
                      <a:pt x="36" y="90"/>
                    </a:lnTo>
                    <a:lnTo>
                      <a:pt x="38" y="84"/>
                    </a:lnTo>
                    <a:lnTo>
                      <a:pt x="48" y="88"/>
                    </a:lnTo>
                    <a:lnTo>
                      <a:pt x="46" y="107"/>
                    </a:lnTo>
                    <a:lnTo>
                      <a:pt x="58" y="119"/>
                    </a:lnTo>
                    <a:lnTo>
                      <a:pt x="56" y="132"/>
                    </a:lnTo>
                    <a:lnTo>
                      <a:pt x="65" y="134"/>
                    </a:lnTo>
                    <a:lnTo>
                      <a:pt x="69" y="119"/>
                    </a:lnTo>
                    <a:lnTo>
                      <a:pt x="77" y="119"/>
                    </a:lnTo>
                    <a:lnTo>
                      <a:pt x="76" y="113"/>
                    </a:lnTo>
                    <a:lnTo>
                      <a:pt x="70" y="101"/>
                    </a:lnTo>
                    <a:lnTo>
                      <a:pt x="70" y="84"/>
                    </a:lnTo>
                    <a:lnTo>
                      <a:pt x="53" y="77"/>
                    </a:lnTo>
                    <a:lnTo>
                      <a:pt x="50" y="71"/>
                    </a:lnTo>
                    <a:lnTo>
                      <a:pt x="54" y="68"/>
                    </a:lnTo>
                    <a:lnTo>
                      <a:pt x="67" y="70"/>
                    </a:lnTo>
                    <a:lnTo>
                      <a:pt x="82" y="56"/>
                    </a:lnTo>
                    <a:lnTo>
                      <a:pt x="95" y="55"/>
                    </a:lnTo>
                    <a:lnTo>
                      <a:pt x="101" y="49"/>
                    </a:lnTo>
                    <a:lnTo>
                      <a:pt x="90" y="44"/>
                    </a:lnTo>
                    <a:lnTo>
                      <a:pt x="70" y="46"/>
                    </a:lnTo>
                    <a:lnTo>
                      <a:pt x="51" y="53"/>
                    </a:lnTo>
                    <a:lnTo>
                      <a:pt x="43" y="62"/>
                    </a:lnTo>
                    <a:lnTo>
                      <a:pt x="24" y="46"/>
                    </a:lnTo>
                    <a:lnTo>
                      <a:pt x="26" y="34"/>
                    </a:lnTo>
                    <a:lnTo>
                      <a:pt x="34" y="26"/>
                    </a:lnTo>
                    <a:lnTo>
                      <a:pt x="90" y="26"/>
                    </a:lnTo>
                    <a:lnTo>
                      <a:pt x="103" y="30"/>
                    </a:lnTo>
                    <a:lnTo>
                      <a:pt x="122" y="22"/>
                    </a:lnTo>
                    <a:lnTo>
                      <a:pt x="131" y="0"/>
                    </a:lnTo>
                    <a:lnTo>
                      <a:pt x="1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6" name="Freeform 235"/>
              <p:cNvSpPr>
                <a:spLocks/>
              </p:cNvSpPr>
              <p:nvPr/>
            </p:nvSpPr>
            <p:spPr bwMode="gray">
              <a:xfrm>
                <a:off x="6162" y="2390"/>
                <a:ext cx="60" cy="105"/>
              </a:xfrm>
              <a:custGeom>
                <a:avLst/>
                <a:gdLst>
                  <a:gd name="T0" fmla="*/ 27 w 60"/>
                  <a:gd name="T1" fmla="*/ 2 h 105"/>
                  <a:gd name="T2" fmla="*/ 38 w 60"/>
                  <a:gd name="T3" fmla="*/ 7 h 105"/>
                  <a:gd name="T4" fmla="*/ 49 w 60"/>
                  <a:gd name="T5" fmla="*/ 0 h 105"/>
                  <a:gd name="T6" fmla="*/ 56 w 60"/>
                  <a:gd name="T7" fmla="*/ 3 h 105"/>
                  <a:gd name="T8" fmla="*/ 53 w 60"/>
                  <a:gd name="T9" fmla="*/ 23 h 105"/>
                  <a:gd name="T10" fmla="*/ 60 w 60"/>
                  <a:gd name="T11" fmla="*/ 31 h 105"/>
                  <a:gd name="T12" fmla="*/ 58 w 60"/>
                  <a:gd name="T13" fmla="*/ 44 h 105"/>
                  <a:gd name="T14" fmla="*/ 39 w 60"/>
                  <a:gd name="T15" fmla="*/ 59 h 105"/>
                  <a:gd name="T16" fmla="*/ 35 w 60"/>
                  <a:gd name="T17" fmla="*/ 67 h 105"/>
                  <a:gd name="T18" fmla="*/ 41 w 60"/>
                  <a:gd name="T19" fmla="*/ 84 h 105"/>
                  <a:gd name="T20" fmla="*/ 45 w 60"/>
                  <a:gd name="T21" fmla="*/ 90 h 105"/>
                  <a:gd name="T22" fmla="*/ 40 w 60"/>
                  <a:gd name="T23" fmla="*/ 99 h 105"/>
                  <a:gd name="T24" fmla="*/ 37 w 60"/>
                  <a:gd name="T25" fmla="*/ 105 h 105"/>
                  <a:gd name="T26" fmla="*/ 23 w 60"/>
                  <a:gd name="T27" fmla="*/ 97 h 105"/>
                  <a:gd name="T28" fmla="*/ 22 w 60"/>
                  <a:gd name="T29" fmla="*/ 80 h 105"/>
                  <a:gd name="T30" fmla="*/ 9 w 60"/>
                  <a:gd name="T31" fmla="*/ 75 h 105"/>
                  <a:gd name="T32" fmla="*/ 0 w 60"/>
                  <a:gd name="T33" fmla="*/ 53 h 105"/>
                  <a:gd name="T34" fmla="*/ 3 w 60"/>
                  <a:gd name="T35" fmla="*/ 47 h 105"/>
                  <a:gd name="T36" fmla="*/ 10 w 60"/>
                  <a:gd name="T37" fmla="*/ 46 h 105"/>
                  <a:gd name="T38" fmla="*/ 15 w 60"/>
                  <a:gd name="T39" fmla="*/ 17 h 105"/>
                  <a:gd name="T40" fmla="*/ 21 w 60"/>
                  <a:gd name="T41" fmla="*/ 10 h 105"/>
                  <a:gd name="T42" fmla="*/ 21 w 60"/>
                  <a:gd name="T43" fmla="*/ 3 h 105"/>
                  <a:gd name="T44" fmla="*/ 27 w 60"/>
                  <a:gd name="T45" fmla="*/ 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0" h="105">
                    <a:moveTo>
                      <a:pt x="27" y="2"/>
                    </a:moveTo>
                    <a:lnTo>
                      <a:pt x="38" y="7"/>
                    </a:lnTo>
                    <a:lnTo>
                      <a:pt x="49" y="0"/>
                    </a:lnTo>
                    <a:lnTo>
                      <a:pt x="56" y="3"/>
                    </a:lnTo>
                    <a:lnTo>
                      <a:pt x="53" y="23"/>
                    </a:lnTo>
                    <a:lnTo>
                      <a:pt x="60" y="31"/>
                    </a:lnTo>
                    <a:lnTo>
                      <a:pt x="58" y="44"/>
                    </a:lnTo>
                    <a:lnTo>
                      <a:pt x="39" y="59"/>
                    </a:lnTo>
                    <a:lnTo>
                      <a:pt x="35" y="67"/>
                    </a:lnTo>
                    <a:lnTo>
                      <a:pt x="41" y="84"/>
                    </a:lnTo>
                    <a:lnTo>
                      <a:pt x="45" y="90"/>
                    </a:lnTo>
                    <a:lnTo>
                      <a:pt x="40" y="99"/>
                    </a:lnTo>
                    <a:lnTo>
                      <a:pt x="37" y="105"/>
                    </a:lnTo>
                    <a:lnTo>
                      <a:pt x="23" y="97"/>
                    </a:lnTo>
                    <a:lnTo>
                      <a:pt x="22" y="80"/>
                    </a:lnTo>
                    <a:lnTo>
                      <a:pt x="9" y="75"/>
                    </a:lnTo>
                    <a:lnTo>
                      <a:pt x="0" y="53"/>
                    </a:lnTo>
                    <a:lnTo>
                      <a:pt x="3" y="47"/>
                    </a:lnTo>
                    <a:lnTo>
                      <a:pt x="10" y="46"/>
                    </a:lnTo>
                    <a:lnTo>
                      <a:pt x="15" y="17"/>
                    </a:lnTo>
                    <a:lnTo>
                      <a:pt x="21" y="10"/>
                    </a:lnTo>
                    <a:lnTo>
                      <a:pt x="21" y="3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7" name="Freeform 236"/>
              <p:cNvSpPr>
                <a:spLocks/>
              </p:cNvSpPr>
              <p:nvPr/>
            </p:nvSpPr>
            <p:spPr bwMode="gray">
              <a:xfrm>
                <a:off x="6173" y="2494"/>
                <a:ext cx="27" cy="25"/>
              </a:xfrm>
              <a:custGeom>
                <a:avLst/>
                <a:gdLst>
                  <a:gd name="T0" fmla="*/ 13 w 27"/>
                  <a:gd name="T1" fmla="*/ 1 h 25"/>
                  <a:gd name="T2" fmla="*/ 24 w 27"/>
                  <a:gd name="T3" fmla="*/ 9 h 25"/>
                  <a:gd name="T4" fmla="*/ 27 w 27"/>
                  <a:gd name="T5" fmla="*/ 20 h 25"/>
                  <a:gd name="T6" fmla="*/ 22 w 27"/>
                  <a:gd name="T7" fmla="*/ 25 h 25"/>
                  <a:gd name="T8" fmla="*/ 13 w 27"/>
                  <a:gd name="T9" fmla="*/ 23 h 25"/>
                  <a:gd name="T10" fmla="*/ 10 w 27"/>
                  <a:gd name="T11" fmla="*/ 10 h 25"/>
                  <a:gd name="T12" fmla="*/ 0 w 27"/>
                  <a:gd name="T13" fmla="*/ 3 h 25"/>
                  <a:gd name="T14" fmla="*/ 3 w 27"/>
                  <a:gd name="T15" fmla="*/ 0 h 25"/>
                  <a:gd name="T16" fmla="*/ 13 w 27"/>
                  <a:gd name="T17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5">
                    <a:moveTo>
                      <a:pt x="13" y="1"/>
                    </a:moveTo>
                    <a:lnTo>
                      <a:pt x="24" y="9"/>
                    </a:lnTo>
                    <a:lnTo>
                      <a:pt x="27" y="20"/>
                    </a:lnTo>
                    <a:lnTo>
                      <a:pt x="22" y="25"/>
                    </a:lnTo>
                    <a:lnTo>
                      <a:pt x="13" y="23"/>
                    </a:lnTo>
                    <a:lnTo>
                      <a:pt x="10" y="10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8" name="Freeform 237"/>
              <p:cNvSpPr>
                <a:spLocks/>
              </p:cNvSpPr>
              <p:nvPr/>
            </p:nvSpPr>
            <p:spPr bwMode="gray">
              <a:xfrm>
                <a:off x="6209" y="2480"/>
                <a:ext cx="48" cy="33"/>
              </a:xfrm>
              <a:custGeom>
                <a:avLst/>
                <a:gdLst>
                  <a:gd name="T0" fmla="*/ 0 w 48"/>
                  <a:gd name="T1" fmla="*/ 7 h 33"/>
                  <a:gd name="T2" fmla="*/ 8 w 48"/>
                  <a:gd name="T3" fmla="*/ 0 h 33"/>
                  <a:gd name="T4" fmla="*/ 16 w 48"/>
                  <a:gd name="T5" fmla="*/ 0 h 33"/>
                  <a:gd name="T6" fmla="*/ 23 w 48"/>
                  <a:gd name="T7" fmla="*/ 7 h 33"/>
                  <a:gd name="T8" fmla="*/ 31 w 48"/>
                  <a:gd name="T9" fmla="*/ 3 h 33"/>
                  <a:gd name="T10" fmla="*/ 38 w 48"/>
                  <a:gd name="T11" fmla="*/ 11 h 33"/>
                  <a:gd name="T12" fmla="*/ 41 w 48"/>
                  <a:gd name="T13" fmla="*/ 24 h 33"/>
                  <a:gd name="T14" fmla="*/ 48 w 48"/>
                  <a:gd name="T15" fmla="*/ 27 h 33"/>
                  <a:gd name="T16" fmla="*/ 45 w 48"/>
                  <a:gd name="T17" fmla="*/ 33 h 33"/>
                  <a:gd name="T18" fmla="*/ 26 w 48"/>
                  <a:gd name="T19" fmla="*/ 23 h 33"/>
                  <a:gd name="T20" fmla="*/ 15 w 48"/>
                  <a:gd name="T21" fmla="*/ 14 h 33"/>
                  <a:gd name="T22" fmla="*/ 10 w 48"/>
                  <a:gd name="T23" fmla="*/ 19 h 33"/>
                  <a:gd name="T24" fmla="*/ 0 w 48"/>
                  <a:gd name="T25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3">
                    <a:moveTo>
                      <a:pt x="0" y="7"/>
                    </a:moveTo>
                    <a:lnTo>
                      <a:pt x="8" y="0"/>
                    </a:lnTo>
                    <a:lnTo>
                      <a:pt x="16" y="0"/>
                    </a:lnTo>
                    <a:lnTo>
                      <a:pt x="23" y="7"/>
                    </a:lnTo>
                    <a:lnTo>
                      <a:pt x="31" y="3"/>
                    </a:lnTo>
                    <a:lnTo>
                      <a:pt x="38" y="11"/>
                    </a:lnTo>
                    <a:lnTo>
                      <a:pt x="41" y="24"/>
                    </a:lnTo>
                    <a:lnTo>
                      <a:pt x="48" y="27"/>
                    </a:lnTo>
                    <a:lnTo>
                      <a:pt x="45" y="33"/>
                    </a:lnTo>
                    <a:lnTo>
                      <a:pt x="26" y="23"/>
                    </a:lnTo>
                    <a:lnTo>
                      <a:pt x="15" y="14"/>
                    </a:lnTo>
                    <a:lnTo>
                      <a:pt x="10" y="19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9" name="Freeform 238"/>
              <p:cNvSpPr>
                <a:spLocks/>
              </p:cNvSpPr>
              <p:nvPr/>
            </p:nvSpPr>
            <p:spPr bwMode="gray">
              <a:xfrm>
                <a:off x="6263" y="2516"/>
                <a:ext cx="23" cy="27"/>
              </a:xfrm>
              <a:custGeom>
                <a:avLst/>
                <a:gdLst>
                  <a:gd name="T0" fmla="*/ 0 w 23"/>
                  <a:gd name="T1" fmla="*/ 2 h 27"/>
                  <a:gd name="T2" fmla="*/ 7 w 23"/>
                  <a:gd name="T3" fmla="*/ 0 h 27"/>
                  <a:gd name="T4" fmla="*/ 17 w 23"/>
                  <a:gd name="T5" fmla="*/ 3 h 27"/>
                  <a:gd name="T6" fmla="*/ 23 w 23"/>
                  <a:gd name="T7" fmla="*/ 12 h 27"/>
                  <a:gd name="T8" fmla="*/ 20 w 23"/>
                  <a:gd name="T9" fmla="*/ 27 h 27"/>
                  <a:gd name="T10" fmla="*/ 11 w 23"/>
                  <a:gd name="T11" fmla="*/ 23 h 27"/>
                  <a:gd name="T12" fmla="*/ 8 w 23"/>
                  <a:gd name="T13" fmla="*/ 13 h 27"/>
                  <a:gd name="T14" fmla="*/ 0 w 23"/>
                  <a:gd name="T15" fmla="*/ 6 h 27"/>
                  <a:gd name="T16" fmla="*/ 0 w 23"/>
                  <a:gd name="T1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7">
                    <a:moveTo>
                      <a:pt x="0" y="2"/>
                    </a:moveTo>
                    <a:lnTo>
                      <a:pt x="7" y="0"/>
                    </a:lnTo>
                    <a:lnTo>
                      <a:pt x="17" y="3"/>
                    </a:lnTo>
                    <a:lnTo>
                      <a:pt x="23" y="12"/>
                    </a:lnTo>
                    <a:lnTo>
                      <a:pt x="20" y="27"/>
                    </a:lnTo>
                    <a:lnTo>
                      <a:pt x="11" y="23"/>
                    </a:lnTo>
                    <a:lnTo>
                      <a:pt x="8" y="13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0" name="Freeform 239"/>
              <p:cNvSpPr>
                <a:spLocks/>
              </p:cNvSpPr>
              <p:nvPr/>
            </p:nvSpPr>
            <p:spPr bwMode="gray">
              <a:xfrm>
                <a:off x="6252" y="2483"/>
                <a:ext cx="9" cy="8"/>
              </a:xfrm>
              <a:custGeom>
                <a:avLst/>
                <a:gdLst>
                  <a:gd name="T0" fmla="*/ 2 w 9"/>
                  <a:gd name="T1" fmla="*/ 8 h 8"/>
                  <a:gd name="T2" fmla="*/ 0 w 9"/>
                  <a:gd name="T3" fmla="*/ 5 h 8"/>
                  <a:gd name="T4" fmla="*/ 2 w 9"/>
                  <a:gd name="T5" fmla="*/ 0 h 8"/>
                  <a:gd name="T6" fmla="*/ 9 w 9"/>
                  <a:gd name="T7" fmla="*/ 2 h 8"/>
                  <a:gd name="T8" fmla="*/ 9 w 9"/>
                  <a:gd name="T9" fmla="*/ 7 h 8"/>
                  <a:gd name="T10" fmla="*/ 2 w 9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8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1" name="Freeform 240"/>
              <p:cNvSpPr>
                <a:spLocks/>
              </p:cNvSpPr>
              <p:nvPr/>
            </p:nvSpPr>
            <p:spPr bwMode="gray">
              <a:xfrm>
                <a:off x="6235" y="2518"/>
                <a:ext cx="15" cy="11"/>
              </a:xfrm>
              <a:custGeom>
                <a:avLst/>
                <a:gdLst>
                  <a:gd name="T0" fmla="*/ 0 w 15"/>
                  <a:gd name="T1" fmla="*/ 11 h 11"/>
                  <a:gd name="T2" fmla="*/ 1 w 15"/>
                  <a:gd name="T3" fmla="*/ 0 h 11"/>
                  <a:gd name="T4" fmla="*/ 7 w 15"/>
                  <a:gd name="T5" fmla="*/ 1 h 11"/>
                  <a:gd name="T6" fmla="*/ 15 w 15"/>
                  <a:gd name="T7" fmla="*/ 6 h 11"/>
                  <a:gd name="T8" fmla="*/ 15 w 15"/>
                  <a:gd name="T9" fmla="*/ 10 h 11"/>
                  <a:gd name="T10" fmla="*/ 6 w 15"/>
                  <a:gd name="T11" fmla="*/ 6 h 11"/>
                  <a:gd name="T12" fmla="*/ 0 w 15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1">
                    <a:moveTo>
                      <a:pt x="0" y="11"/>
                    </a:moveTo>
                    <a:lnTo>
                      <a:pt x="1" y="0"/>
                    </a:lnTo>
                    <a:lnTo>
                      <a:pt x="7" y="1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6" y="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2" name="Freeform 241"/>
              <p:cNvSpPr>
                <a:spLocks/>
              </p:cNvSpPr>
              <p:nvPr/>
            </p:nvSpPr>
            <p:spPr bwMode="gray">
              <a:xfrm>
                <a:off x="6212" y="2537"/>
                <a:ext cx="19" cy="20"/>
              </a:xfrm>
              <a:custGeom>
                <a:avLst/>
                <a:gdLst>
                  <a:gd name="T0" fmla="*/ 3 w 19"/>
                  <a:gd name="T1" fmla="*/ 0 h 20"/>
                  <a:gd name="T2" fmla="*/ 0 w 19"/>
                  <a:gd name="T3" fmla="*/ 20 h 20"/>
                  <a:gd name="T4" fmla="*/ 16 w 19"/>
                  <a:gd name="T5" fmla="*/ 11 h 20"/>
                  <a:gd name="T6" fmla="*/ 19 w 19"/>
                  <a:gd name="T7" fmla="*/ 2 h 20"/>
                  <a:gd name="T8" fmla="*/ 12 w 19"/>
                  <a:gd name="T9" fmla="*/ 0 h 20"/>
                  <a:gd name="T10" fmla="*/ 3 w 19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3" y="0"/>
                    </a:moveTo>
                    <a:lnTo>
                      <a:pt x="0" y="20"/>
                    </a:lnTo>
                    <a:lnTo>
                      <a:pt x="16" y="11"/>
                    </a:lnTo>
                    <a:lnTo>
                      <a:pt x="19" y="2"/>
                    </a:lnTo>
                    <a:lnTo>
                      <a:pt x="12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3" name="Freeform 242"/>
              <p:cNvSpPr>
                <a:spLocks/>
              </p:cNvSpPr>
              <p:nvPr/>
            </p:nvSpPr>
            <p:spPr bwMode="gray">
              <a:xfrm>
                <a:off x="6218" y="2549"/>
                <a:ext cx="26" cy="33"/>
              </a:xfrm>
              <a:custGeom>
                <a:avLst/>
                <a:gdLst>
                  <a:gd name="T0" fmla="*/ 26 w 26"/>
                  <a:gd name="T1" fmla="*/ 4 h 33"/>
                  <a:gd name="T2" fmla="*/ 24 w 26"/>
                  <a:gd name="T3" fmla="*/ 20 h 33"/>
                  <a:gd name="T4" fmla="*/ 18 w 26"/>
                  <a:gd name="T5" fmla="*/ 29 h 33"/>
                  <a:gd name="T6" fmla="*/ 10 w 26"/>
                  <a:gd name="T7" fmla="*/ 33 h 33"/>
                  <a:gd name="T8" fmla="*/ 0 w 26"/>
                  <a:gd name="T9" fmla="*/ 26 h 33"/>
                  <a:gd name="T10" fmla="*/ 1 w 26"/>
                  <a:gd name="T11" fmla="*/ 19 h 33"/>
                  <a:gd name="T12" fmla="*/ 17 w 26"/>
                  <a:gd name="T13" fmla="*/ 15 h 33"/>
                  <a:gd name="T14" fmla="*/ 12 w 26"/>
                  <a:gd name="T15" fmla="*/ 10 h 33"/>
                  <a:gd name="T16" fmla="*/ 15 w 26"/>
                  <a:gd name="T17" fmla="*/ 0 h 33"/>
                  <a:gd name="T18" fmla="*/ 26 w 26"/>
                  <a:gd name="T1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33">
                    <a:moveTo>
                      <a:pt x="26" y="4"/>
                    </a:moveTo>
                    <a:lnTo>
                      <a:pt x="24" y="20"/>
                    </a:lnTo>
                    <a:lnTo>
                      <a:pt x="18" y="29"/>
                    </a:lnTo>
                    <a:lnTo>
                      <a:pt x="10" y="33"/>
                    </a:lnTo>
                    <a:lnTo>
                      <a:pt x="0" y="26"/>
                    </a:lnTo>
                    <a:lnTo>
                      <a:pt x="1" y="19"/>
                    </a:lnTo>
                    <a:lnTo>
                      <a:pt x="17" y="15"/>
                    </a:lnTo>
                    <a:lnTo>
                      <a:pt x="12" y="10"/>
                    </a:lnTo>
                    <a:lnTo>
                      <a:pt x="15" y="0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4" name="Freeform 243"/>
              <p:cNvSpPr>
                <a:spLocks/>
              </p:cNvSpPr>
              <p:nvPr/>
            </p:nvSpPr>
            <p:spPr bwMode="gray">
              <a:xfrm>
                <a:off x="6246" y="2547"/>
                <a:ext cx="8" cy="27"/>
              </a:xfrm>
              <a:custGeom>
                <a:avLst/>
                <a:gdLst>
                  <a:gd name="T0" fmla="*/ 4 w 8"/>
                  <a:gd name="T1" fmla="*/ 0 h 27"/>
                  <a:gd name="T2" fmla="*/ 0 w 8"/>
                  <a:gd name="T3" fmla="*/ 27 h 27"/>
                  <a:gd name="T4" fmla="*/ 5 w 8"/>
                  <a:gd name="T5" fmla="*/ 26 h 27"/>
                  <a:gd name="T6" fmla="*/ 8 w 8"/>
                  <a:gd name="T7" fmla="*/ 18 h 27"/>
                  <a:gd name="T8" fmla="*/ 4 w 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7">
                    <a:moveTo>
                      <a:pt x="4" y="0"/>
                    </a:moveTo>
                    <a:lnTo>
                      <a:pt x="0" y="27"/>
                    </a:lnTo>
                    <a:lnTo>
                      <a:pt x="5" y="26"/>
                    </a:lnTo>
                    <a:lnTo>
                      <a:pt x="8" y="18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5" name="Freeform 244"/>
              <p:cNvSpPr>
                <a:spLocks/>
              </p:cNvSpPr>
              <p:nvPr/>
            </p:nvSpPr>
            <p:spPr bwMode="gray">
              <a:xfrm>
                <a:off x="6257" y="2543"/>
                <a:ext cx="22" cy="19"/>
              </a:xfrm>
              <a:custGeom>
                <a:avLst/>
                <a:gdLst>
                  <a:gd name="T0" fmla="*/ 0 w 22"/>
                  <a:gd name="T1" fmla="*/ 0 h 19"/>
                  <a:gd name="T2" fmla="*/ 11 w 22"/>
                  <a:gd name="T3" fmla="*/ 0 h 19"/>
                  <a:gd name="T4" fmla="*/ 18 w 22"/>
                  <a:gd name="T5" fmla="*/ 10 h 19"/>
                  <a:gd name="T6" fmla="*/ 22 w 22"/>
                  <a:gd name="T7" fmla="*/ 18 h 19"/>
                  <a:gd name="T8" fmla="*/ 11 w 22"/>
                  <a:gd name="T9" fmla="*/ 19 h 19"/>
                  <a:gd name="T10" fmla="*/ 10 w 22"/>
                  <a:gd name="T11" fmla="*/ 10 h 19"/>
                  <a:gd name="T12" fmla="*/ 0 w 22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0" y="0"/>
                    </a:moveTo>
                    <a:lnTo>
                      <a:pt x="11" y="0"/>
                    </a:lnTo>
                    <a:lnTo>
                      <a:pt x="18" y="10"/>
                    </a:lnTo>
                    <a:lnTo>
                      <a:pt x="22" y="18"/>
                    </a:lnTo>
                    <a:lnTo>
                      <a:pt x="11" y="19"/>
                    </a:lnTo>
                    <a:lnTo>
                      <a:pt x="1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6" name="Freeform 245"/>
              <p:cNvSpPr>
                <a:spLocks/>
              </p:cNvSpPr>
              <p:nvPr/>
            </p:nvSpPr>
            <p:spPr bwMode="gray">
              <a:xfrm>
                <a:off x="6255" y="2565"/>
                <a:ext cx="16" cy="10"/>
              </a:xfrm>
              <a:custGeom>
                <a:avLst/>
                <a:gdLst>
                  <a:gd name="T0" fmla="*/ 0 w 16"/>
                  <a:gd name="T1" fmla="*/ 9 h 10"/>
                  <a:gd name="T2" fmla="*/ 6 w 16"/>
                  <a:gd name="T3" fmla="*/ 1 h 10"/>
                  <a:gd name="T4" fmla="*/ 9 w 16"/>
                  <a:gd name="T5" fmla="*/ 0 h 10"/>
                  <a:gd name="T6" fmla="*/ 16 w 16"/>
                  <a:gd name="T7" fmla="*/ 1 h 10"/>
                  <a:gd name="T8" fmla="*/ 8 w 16"/>
                  <a:gd name="T9" fmla="*/ 10 h 10"/>
                  <a:gd name="T10" fmla="*/ 0 w 16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0" y="9"/>
                    </a:moveTo>
                    <a:lnTo>
                      <a:pt x="6" y="1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8" y="10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7" name="Freeform 246"/>
              <p:cNvSpPr>
                <a:spLocks/>
              </p:cNvSpPr>
              <p:nvPr/>
            </p:nvSpPr>
            <p:spPr bwMode="gray">
              <a:xfrm>
                <a:off x="6211" y="2576"/>
                <a:ext cx="95" cy="81"/>
              </a:xfrm>
              <a:custGeom>
                <a:avLst/>
                <a:gdLst>
                  <a:gd name="T0" fmla="*/ 40 w 95"/>
                  <a:gd name="T1" fmla="*/ 41 h 81"/>
                  <a:gd name="T2" fmla="*/ 48 w 95"/>
                  <a:gd name="T3" fmla="*/ 46 h 81"/>
                  <a:gd name="T4" fmla="*/ 43 w 95"/>
                  <a:gd name="T5" fmla="*/ 57 h 81"/>
                  <a:gd name="T6" fmla="*/ 43 w 95"/>
                  <a:gd name="T7" fmla="*/ 62 h 81"/>
                  <a:gd name="T8" fmla="*/ 60 w 95"/>
                  <a:gd name="T9" fmla="*/ 76 h 81"/>
                  <a:gd name="T10" fmla="*/ 65 w 95"/>
                  <a:gd name="T11" fmla="*/ 72 h 81"/>
                  <a:gd name="T12" fmla="*/ 69 w 95"/>
                  <a:gd name="T13" fmla="*/ 70 h 81"/>
                  <a:gd name="T14" fmla="*/ 69 w 95"/>
                  <a:gd name="T15" fmla="*/ 76 h 81"/>
                  <a:gd name="T16" fmla="*/ 73 w 95"/>
                  <a:gd name="T17" fmla="*/ 81 h 81"/>
                  <a:gd name="T18" fmla="*/ 77 w 95"/>
                  <a:gd name="T19" fmla="*/ 78 h 81"/>
                  <a:gd name="T20" fmla="*/ 77 w 95"/>
                  <a:gd name="T21" fmla="*/ 66 h 81"/>
                  <a:gd name="T22" fmla="*/ 71 w 95"/>
                  <a:gd name="T23" fmla="*/ 59 h 81"/>
                  <a:gd name="T24" fmla="*/ 72 w 95"/>
                  <a:gd name="T25" fmla="*/ 53 h 81"/>
                  <a:gd name="T26" fmla="*/ 78 w 95"/>
                  <a:gd name="T27" fmla="*/ 51 h 81"/>
                  <a:gd name="T28" fmla="*/ 87 w 95"/>
                  <a:gd name="T29" fmla="*/ 58 h 81"/>
                  <a:gd name="T30" fmla="*/ 94 w 95"/>
                  <a:gd name="T31" fmla="*/ 51 h 81"/>
                  <a:gd name="T32" fmla="*/ 95 w 95"/>
                  <a:gd name="T33" fmla="*/ 39 h 81"/>
                  <a:gd name="T34" fmla="*/ 89 w 95"/>
                  <a:gd name="T35" fmla="*/ 30 h 81"/>
                  <a:gd name="T36" fmla="*/ 91 w 95"/>
                  <a:gd name="T37" fmla="*/ 21 h 81"/>
                  <a:gd name="T38" fmla="*/ 87 w 95"/>
                  <a:gd name="T39" fmla="*/ 9 h 81"/>
                  <a:gd name="T40" fmla="*/ 71 w 95"/>
                  <a:gd name="T41" fmla="*/ 0 h 81"/>
                  <a:gd name="T42" fmla="*/ 76 w 95"/>
                  <a:gd name="T43" fmla="*/ 9 h 81"/>
                  <a:gd name="T44" fmla="*/ 71 w 95"/>
                  <a:gd name="T45" fmla="*/ 15 h 81"/>
                  <a:gd name="T46" fmla="*/ 69 w 95"/>
                  <a:gd name="T47" fmla="*/ 12 h 81"/>
                  <a:gd name="T48" fmla="*/ 62 w 95"/>
                  <a:gd name="T49" fmla="*/ 12 h 81"/>
                  <a:gd name="T50" fmla="*/ 60 w 95"/>
                  <a:gd name="T51" fmla="*/ 20 h 81"/>
                  <a:gd name="T52" fmla="*/ 52 w 95"/>
                  <a:gd name="T53" fmla="*/ 21 h 81"/>
                  <a:gd name="T54" fmla="*/ 50 w 95"/>
                  <a:gd name="T55" fmla="*/ 30 h 81"/>
                  <a:gd name="T56" fmla="*/ 43 w 95"/>
                  <a:gd name="T57" fmla="*/ 32 h 81"/>
                  <a:gd name="T58" fmla="*/ 40 w 95"/>
                  <a:gd name="T59" fmla="*/ 24 h 81"/>
                  <a:gd name="T60" fmla="*/ 29 w 95"/>
                  <a:gd name="T61" fmla="*/ 16 h 81"/>
                  <a:gd name="T62" fmla="*/ 13 w 95"/>
                  <a:gd name="T63" fmla="*/ 33 h 81"/>
                  <a:gd name="T64" fmla="*/ 6 w 95"/>
                  <a:gd name="T65" fmla="*/ 35 h 81"/>
                  <a:gd name="T66" fmla="*/ 0 w 95"/>
                  <a:gd name="T67" fmla="*/ 44 h 81"/>
                  <a:gd name="T68" fmla="*/ 0 w 95"/>
                  <a:gd name="T69" fmla="*/ 51 h 81"/>
                  <a:gd name="T70" fmla="*/ 5 w 95"/>
                  <a:gd name="T71" fmla="*/ 50 h 81"/>
                  <a:gd name="T72" fmla="*/ 8 w 95"/>
                  <a:gd name="T73" fmla="*/ 46 h 81"/>
                  <a:gd name="T74" fmla="*/ 8 w 95"/>
                  <a:gd name="T75" fmla="*/ 41 h 81"/>
                  <a:gd name="T76" fmla="*/ 16 w 95"/>
                  <a:gd name="T77" fmla="*/ 37 h 81"/>
                  <a:gd name="T78" fmla="*/ 22 w 95"/>
                  <a:gd name="T79" fmla="*/ 44 h 81"/>
                  <a:gd name="T80" fmla="*/ 28 w 95"/>
                  <a:gd name="T81" fmla="*/ 41 h 81"/>
                  <a:gd name="T82" fmla="*/ 33 w 95"/>
                  <a:gd name="T83" fmla="*/ 41 h 81"/>
                  <a:gd name="T84" fmla="*/ 40 w 95"/>
                  <a:gd name="T8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5" h="81">
                    <a:moveTo>
                      <a:pt x="40" y="41"/>
                    </a:moveTo>
                    <a:lnTo>
                      <a:pt x="48" y="46"/>
                    </a:lnTo>
                    <a:lnTo>
                      <a:pt x="43" y="57"/>
                    </a:lnTo>
                    <a:lnTo>
                      <a:pt x="43" y="62"/>
                    </a:lnTo>
                    <a:lnTo>
                      <a:pt x="60" y="76"/>
                    </a:lnTo>
                    <a:lnTo>
                      <a:pt x="65" y="72"/>
                    </a:lnTo>
                    <a:lnTo>
                      <a:pt x="69" y="70"/>
                    </a:lnTo>
                    <a:lnTo>
                      <a:pt x="69" y="76"/>
                    </a:lnTo>
                    <a:lnTo>
                      <a:pt x="73" y="81"/>
                    </a:lnTo>
                    <a:lnTo>
                      <a:pt x="77" y="78"/>
                    </a:lnTo>
                    <a:lnTo>
                      <a:pt x="77" y="66"/>
                    </a:lnTo>
                    <a:lnTo>
                      <a:pt x="71" y="59"/>
                    </a:lnTo>
                    <a:lnTo>
                      <a:pt x="72" y="53"/>
                    </a:lnTo>
                    <a:lnTo>
                      <a:pt x="78" y="51"/>
                    </a:lnTo>
                    <a:lnTo>
                      <a:pt x="87" y="58"/>
                    </a:lnTo>
                    <a:lnTo>
                      <a:pt x="94" y="51"/>
                    </a:lnTo>
                    <a:lnTo>
                      <a:pt x="95" y="39"/>
                    </a:lnTo>
                    <a:lnTo>
                      <a:pt x="89" y="30"/>
                    </a:lnTo>
                    <a:lnTo>
                      <a:pt x="91" y="21"/>
                    </a:lnTo>
                    <a:lnTo>
                      <a:pt x="87" y="9"/>
                    </a:lnTo>
                    <a:lnTo>
                      <a:pt x="71" y="0"/>
                    </a:lnTo>
                    <a:lnTo>
                      <a:pt x="76" y="9"/>
                    </a:lnTo>
                    <a:lnTo>
                      <a:pt x="71" y="15"/>
                    </a:lnTo>
                    <a:lnTo>
                      <a:pt x="69" y="12"/>
                    </a:lnTo>
                    <a:lnTo>
                      <a:pt x="62" y="12"/>
                    </a:lnTo>
                    <a:lnTo>
                      <a:pt x="60" y="20"/>
                    </a:lnTo>
                    <a:lnTo>
                      <a:pt x="52" y="21"/>
                    </a:lnTo>
                    <a:lnTo>
                      <a:pt x="50" y="30"/>
                    </a:lnTo>
                    <a:lnTo>
                      <a:pt x="43" y="32"/>
                    </a:lnTo>
                    <a:lnTo>
                      <a:pt x="40" y="24"/>
                    </a:lnTo>
                    <a:lnTo>
                      <a:pt x="29" y="16"/>
                    </a:lnTo>
                    <a:lnTo>
                      <a:pt x="13" y="33"/>
                    </a:lnTo>
                    <a:lnTo>
                      <a:pt x="6" y="35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5" y="50"/>
                    </a:lnTo>
                    <a:lnTo>
                      <a:pt x="8" y="46"/>
                    </a:lnTo>
                    <a:lnTo>
                      <a:pt x="8" y="41"/>
                    </a:lnTo>
                    <a:lnTo>
                      <a:pt x="16" y="37"/>
                    </a:lnTo>
                    <a:lnTo>
                      <a:pt x="22" y="44"/>
                    </a:lnTo>
                    <a:lnTo>
                      <a:pt x="28" y="41"/>
                    </a:lnTo>
                    <a:lnTo>
                      <a:pt x="33" y="41"/>
                    </a:lnTo>
                    <a:lnTo>
                      <a:pt x="40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8" name="Freeform 247"/>
              <p:cNvSpPr>
                <a:spLocks/>
              </p:cNvSpPr>
              <p:nvPr/>
            </p:nvSpPr>
            <p:spPr bwMode="gray">
              <a:xfrm>
                <a:off x="6282" y="2556"/>
                <a:ext cx="10" cy="11"/>
              </a:xfrm>
              <a:custGeom>
                <a:avLst/>
                <a:gdLst>
                  <a:gd name="T0" fmla="*/ 9 w 10"/>
                  <a:gd name="T1" fmla="*/ 9 h 11"/>
                  <a:gd name="T2" fmla="*/ 6 w 10"/>
                  <a:gd name="T3" fmla="*/ 11 h 11"/>
                  <a:gd name="T4" fmla="*/ 0 w 10"/>
                  <a:gd name="T5" fmla="*/ 8 h 11"/>
                  <a:gd name="T6" fmla="*/ 1 w 10"/>
                  <a:gd name="T7" fmla="*/ 1 h 11"/>
                  <a:gd name="T8" fmla="*/ 10 w 10"/>
                  <a:gd name="T9" fmla="*/ 0 h 11"/>
                  <a:gd name="T10" fmla="*/ 9 w 10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9" y="9"/>
                    </a:moveTo>
                    <a:lnTo>
                      <a:pt x="6" y="11"/>
                    </a:lnTo>
                    <a:lnTo>
                      <a:pt x="0" y="8"/>
                    </a:lnTo>
                    <a:lnTo>
                      <a:pt x="1" y="1"/>
                    </a:lnTo>
                    <a:lnTo>
                      <a:pt x="10" y="0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9" name="Freeform 248"/>
              <p:cNvSpPr>
                <a:spLocks/>
              </p:cNvSpPr>
              <p:nvPr/>
            </p:nvSpPr>
            <p:spPr bwMode="gray">
              <a:xfrm>
                <a:off x="6330" y="2739"/>
                <a:ext cx="29" cy="37"/>
              </a:xfrm>
              <a:custGeom>
                <a:avLst/>
                <a:gdLst>
                  <a:gd name="T0" fmla="*/ 0 w 29"/>
                  <a:gd name="T1" fmla="*/ 15 h 37"/>
                  <a:gd name="T2" fmla="*/ 3 w 29"/>
                  <a:gd name="T3" fmla="*/ 27 h 37"/>
                  <a:gd name="T4" fmla="*/ 9 w 29"/>
                  <a:gd name="T5" fmla="*/ 37 h 37"/>
                  <a:gd name="T6" fmla="*/ 15 w 29"/>
                  <a:gd name="T7" fmla="*/ 37 h 37"/>
                  <a:gd name="T8" fmla="*/ 10 w 29"/>
                  <a:gd name="T9" fmla="*/ 27 h 37"/>
                  <a:gd name="T10" fmla="*/ 8 w 29"/>
                  <a:gd name="T11" fmla="*/ 19 h 37"/>
                  <a:gd name="T12" fmla="*/ 28 w 29"/>
                  <a:gd name="T13" fmla="*/ 19 h 37"/>
                  <a:gd name="T14" fmla="*/ 22 w 29"/>
                  <a:gd name="T15" fmla="*/ 12 h 37"/>
                  <a:gd name="T16" fmla="*/ 15 w 29"/>
                  <a:gd name="T17" fmla="*/ 12 h 37"/>
                  <a:gd name="T18" fmla="*/ 17 w 29"/>
                  <a:gd name="T19" fmla="*/ 9 h 37"/>
                  <a:gd name="T20" fmla="*/ 28 w 29"/>
                  <a:gd name="T21" fmla="*/ 6 h 37"/>
                  <a:gd name="T22" fmla="*/ 29 w 29"/>
                  <a:gd name="T23" fmla="*/ 0 h 37"/>
                  <a:gd name="T24" fmla="*/ 18 w 29"/>
                  <a:gd name="T25" fmla="*/ 0 h 37"/>
                  <a:gd name="T26" fmla="*/ 9 w 29"/>
                  <a:gd name="T27" fmla="*/ 8 h 37"/>
                  <a:gd name="T28" fmla="*/ 0 w 29"/>
                  <a:gd name="T29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7">
                    <a:moveTo>
                      <a:pt x="0" y="15"/>
                    </a:moveTo>
                    <a:lnTo>
                      <a:pt x="3" y="27"/>
                    </a:lnTo>
                    <a:lnTo>
                      <a:pt x="9" y="37"/>
                    </a:lnTo>
                    <a:lnTo>
                      <a:pt x="15" y="37"/>
                    </a:lnTo>
                    <a:lnTo>
                      <a:pt x="10" y="27"/>
                    </a:lnTo>
                    <a:lnTo>
                      <a:pt x="8" y="19"/>
                    </a:lnTo>
                    <a:lnTo>
                      <a:pt x="28" y="19"/>
                    </a:lnTo>
                    <a:lnTo>
                      <a:pt x="22" y="12"/>
                    </a:lnTo>
                    <a:lnTo>
                      <a:pt x="15" y="12"/>
                    </a:lnTo>
                    <a:lnTo>
                      <a:pt x="17" y="9"/>
                    </a:lnTo>
                    <a:lnTo>
                      <a:pt x="28" y="6"/>
                    </a:lnTo>
                    <a:lnTo>
                      <a:pt x="29" y="0"/>
                    </a:lnTo>
                    <a:lnTo>
                      <a:pt x="18" y="0"/>
                    </a:lnTo>
                    <a:lnTo>
                      <a:pt x="9" y="8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0" name="Freeform 249"/>
              <p:cNvSpPr>
                <a:spLocks/>
              </p:cNvSpPr>
              <p:nvPr/>
            </p:nvSpPr>
            <p:spPr bwMode="gray">
              <a:xfrm>
                <a:off x="6328" y="2731"/>
                <a:ext cx="7" cy="16"/>
              </a:xfrm>
              <a:custGeom>
                <a:avLst/>
                <a:gdLst>
                  <a:gd name="T0" fmla="*/ 2 w 7"/>
                  <a:gd name="T1" fmla="*/ 16 h 16"/>
                  <a:gd name="T2" fmla="*/ 7 w 7"/>
                  <a:gd name="T3" fmla="*/ 8 h 16"/>
                  <a:gd name="T4" fmla="*/ 5 w 7"/>
                  <a:gd name="T5" fmla="*/ 0 h 16"/>
                  <a:gd name="T6" fmla="*/ 0 w 7"/>
                  <a:gd name="T7" fmla="*/ 0 h 16"/>
                  <a:gd name="T8" fmla="*/ 2 w 7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2" y="16"/>
                    </a:moveTo>
                    <a:lnTo>
                      <a:pt x="7" y="8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1" name="Freeform 250"/>
              <p:cNvSpPr>
                <a:spLocks/>
              </p:cNvSpPr>
              <p:nvPr/>
            </p:nvSpPr>
            <p:spPr bwMode="gray">
              <a:xfrm>
                <a:off x="6345" y="271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5 w 9"/>
                  <a:gd name="T3" fmla="*/ 0 h 11"/>
                  <a:gd name="T4" fmla="*/ 9 w 9"/>
                  <a:gd name="T5" fmla="*/ 5 h 11"/>
                  <a:gd name="T6" fmla="*/ 5 w 9"/>
                  <a:gd name="T7" fmla="*/ 11 h 11"/>
                  <a:gd name="T8" fmla="*/ 0 w 9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5"/>
                    </a:moveTo>
                    <a:lnTo>
                      <a:pt x="5" y="0"/>
                    </a:lnTo>
                    <a:lnTo>
                      <a:pt x="9" y="5"/>
                    </a:lnTo>
                    <a:lnTo>
                      <a:pt x="5" y="11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2" name="Freeform 251"/>
              <p:cNvSpPr>
                <a:spLocks/>
              </p:cNvSpPr>
              <p:nvPr/>
            </p:nvSpPr>
            <p:spPr bwMode="gray">
              <a:xfrm>
                <a:off x="6308" y="2672"/>
                <a:ext cx="10" cy="13"/>
              </a:xfrm>
              <a:custGeom>
                <a:avLst/>
                <a:gdLst>
                  <a:gd name="T0" fmla="*/ 0 w 10"/>
                  <a:gd name="T1" fmla="*/ 9 h 13"/>
                  <a:gd name="T2" fmla="*/ 7 w 10"/>
                  <a:gd name="T3" fmla="*/ 0 h 13"/>
                  <a:gd name="T4" fmla="*/ 10 w 10"/>
                  <a:gd name="T5" fmla="*/ 4 h 13"/>
                  <a:gd name="T6" fmla="*/ 7 w 10"/>
                  <a:gd name="T7" fmla="*/ 10 h 13"/>
                  <a:gd name="T8" fmla="*/ 4 w 10"/>
                  <a:gd name="T9" fmla="*/ 13 h 13"/>
                  <a:gd name="T10" fmla="*/ 0 w 10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0" y="9"/>
                    </a:moveTo>
                    <a:lnTo>
                      <a:pt x="7" y="0"/>
                    </a:lnTo>
                    <a:lnTo>
                      <a:pt x="10" y="4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3" name="Freeform 252"/>
              <p:cNvSpPr>
                <a:spLocks/>
              </p:cNvSpPr>
              <p:nvPr/>
            </p:nvSpPr>
            <p:spPr bwMode="gray">
              <a:xfrm>
                <a:off x="6324" y="2772"/>
                <a:ext cx="11" cy="11"/>
              </a:xfrm>
              <a:custGeom>
                <a:avLst/>
                <a:gdLst>
                  <a:gd name="T0" fmla="*/ 4 w 11"/>
                  <a:gd name="T1" fmla="*/ 0 h 11"/>
                  <a:gd name="T2" fmla="*/ 8 w 11"/>
                  <a:gd name="T3" fmla="*/ 4 h 11"/>
                  <a:gd name="T4" fmla="*/ 11 w 11"/>
                  <a:gd name="T5" fmla="*/ 7 h 11"/>
                  <a:gd name="T6" fmla="*/ 8 w 11"/>
                  <a:gd name="T7" fmla="*/ 11 h 11"/>
                  <a:gd name="T8" fmla="*/ 2 w 11"/>
                  <a:gd name="T9" fmla="*/ 7 h 11"/>
                  <a:gd name="T10" fmla="*/ 0 w 11"/>
                  <a:gd name="T11" fmla="*/ 2 h 11"/>
                  <a:gd name="T12" fmla="*/ 4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lnTo>
                      <a:pt x="8" y="4"/>
                    </a:lnTo>
                    <a:lnTo>
                      <a:pt x="11" y="7"/>
                    </a:lnTo>
                    <a:lnTo>
                      <a:pt x="8" y="11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4" name="Freeform 253"/>
              <p:cNvSpPr>
                <a:spLocks/>
              </p:cNvSpPr>
              <p:nvPr/>
            </p:nvSpPr>
            <p:spPr bwMode="gray">
              <a:xfrm>
                <a:off x="6302" y="2824"/>
                <a:ext cx="21" cy="13"/>
              </a:xfrm>
              <a:custGeom>
                <a:avLst/>
                <a:gdLst>
                  <a:gd name="T0" fmla="*/ 0 w 21"/>
                  <a:gd name="T1" fmla="*/ 7 h 13"/>
                  <a:gd name="T2" fmla="*/ 3 w 21"/>
                  <a:gd name="T3" fmla="*/ 0 h 13"/>
                  <a:gd name="T4" fmla="*/ 16 w 21"/>
                  <a:gd name="T5" fmla="*/ 1 h 13"/>
                  <a:gd name="T6" fmla="*/ 21 w 21"/>
                  <a:gd name="T7" fmla="*/ 8 h 13"/>
                  <a:gd name="T8" fmla="*/ 18 w 21"/>
                  <a:gd name="T9" fmla="*/ 13 h 13"/>
                  <a:gd name="T10" fmla="*/ 6 w 21"/>
                  <a:gd name="T11" fmla="*/ 12 h 13"/>
                  <a:gd name="T12" fmla="*/ 0 w 21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0" y="7"/>
                    </a:moveTo>
                    <a:lnTo>
                      <a:pt x="3" y="0"/>
                    </a:lnTo>
                    <a:lnTo>
                      <a:pt x="16" y="1"/>
                    </a:lnTo>
                    <a:lnTo>
                      <a:pt x="21" y="8"/>
                    </a:lnTo>
                    <a:lnTo>
                      <a:pt x="18" y="13"/>
                    </a:lnTo>
                    <a:lnTo>
                      <a:pt x="6" y="12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5" name="Freeform 254"/>
              <p:cNvSpPr>
                <a:spLocks/>
              </p:cNvSpPr>
              <p:nvPr/>
            </p:nvSpPr>
            <p:spPr bwMode="gray">
              <a:xfrm>
                <a:off x="6338" y="2822"/>
                <a:ext cx="65" cy="23"/>
              </a:xfrm>
              <a:custGeom>
                <a:avLst/>
                <a:gdLst>
                  <a:gd name="T0" fmla="*/ 0 w 65"/>
                  <a:gd name="T1" fmla="*/ 7 h 23"/>
                  <a:gd name="T2" fmla="*/ 17 w 65"/>
                  <a:gd name="T3" fmla="*/ 1 h 23"/>
                  <a:gd name="T4" fmla="*/ 40 w 65"/>
                  <a:gd name="T5" fmla="*/ 0 h 23"/>
                  <a:gd name="T6" fmla="*/ 49 w 65"/>
                  <a:gd name="T7" fmla="*/ 5 h 23"/>
                  <a:gd name="T8" fmla="*/ 60 w 65"/>
                  <a:gd name="T9" fmla="*/ 6 h 23"/>
                  <a:gd name="T10" fmla="*/ 65 w 65"/>
                  <a:gd name="T11" fmla="*/ 12 h 23"/>
                  <a:gd name="T12" fmla="*/ 65 w 65"/>
                  <a:gd name="T13" fmla="*/ 21 h 23"/>
                  <a:gd name="T14" fmla="*/ 62 w 65"/>
                  <a:gd name="T15" fmla="*/ 23 h 23"/>
                  <a:gd name="T16" fmla="*/ 44 w 65"/>
                  <a:gd name="T17" fmla="*/ 12 h 23"/>
                  <a:gd name="T18" fmla="*/ 28 w 65"/>
                  <a:gd name="T19" fmla="*/ 10 h 23"/>
                  <a:gd name="T20" fmla="*/ 13 w 65"/>
                  <a:gd name="T21" fmla="*/ 11 h 23"/>
                  <a:gd name="T22" fmla="*/ 5 w 65"/>
                  <a:gd name="T23" fmla="*/ 15 h 23"/>
                  <a:gd name="T24" fmla="*/ 0 w 65"/>
                  <a:gd name="T2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23">
                    <a:moveTo>
                      <a:pt x="0" y="7"/>
                    </a:moveTo>
                    <a:lnTo>
                      <a:pt x="17" y="1"/>
                    </a:lnTo>
                    <a:lnTo>
                      <a:pt x="40" y="0"/>
                    </a:lnTo>
                    <a:lnTo>
                      <a:pt x="49" y="5"/>
                    </a:lnTo>
                    <a:lnTo>
                      <a:pt x="60" y="6"/>
                    </a:lnTo>
                    <a:lnTo>
                      <a:pt x="65" y="12"/>
                    </a:lnTo>
                    <a:lnTo>
                      <a:pt x="65" y="21"/>
                    </a:lnTo>
                    <a:lnTo>
                      <a:pt x="62" y="23"/>
                    </a:lnTo>
                    <a:lnTo>
                      <a:pt x="44" y="12"/>
                    </a:lnTo>
                    <a:lnTo>
                      <a:pt x="28" y="10"/>
                    </a:lnTo>
                    <a:lnTo>
                      <a:pt x="13" y="11"/>
                    </a:lnTo>
                    <a:lnTo>
                      <a:pt x="5" y="1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6" name="Freeform 255"/>
              <p:cNvSpPr>
                <a:spLocks/>
              </p:cNvSpPr>
              <p:nvPr/>
            </p:nvSpPr>
            <p:spPr bwMode="gray">
              <a:xfrm>
                <a:off x="6259" y="2797"/>
                <a:ext cx="36" cy="10"/>
              </a:xfrm>
              <a:custGeom>
                <a:avLst/>
                <a:gdLst>
                  <a:gd name="T0" fmla="*/ 7 w 36"/>
                  <a:gd name="T1" fmla="*/ 10 h 10"/>
                  <a:gd name="T2" fmla="*/ 0 w 36"/>
                  <a:gd name="T3" fmla="*/ 6 h 10"/>
                  <a:gd name="T4" fmla="*/ 0 w 36"/>
                  <a:gd name="T5" fmla="*/ 2 h 10"/>
                  <a:gd name="T6" fmla="*/ 8 w 36"/>
                  <a:gd name="T7" fmla="*/ 0 h 10"/>
                  <a:gd name="T8" fmla="*/ 14 w 36"/>
                  <a:gd name="T9" fmla="*/ 3 h 10"/>
                  <a:gd name="T10" fmla="*/ 21 w 36"/>
                  <a:gd name="T11" fmla="*/ 5 h 10"/>
                  <a:gd name="T12" fmla="*/ 36 w 36"/>
                  <a:gd name="T13" fmla="*/ 5 h 10"/>
                  <a:gd name="T14" fmla="*/ 35 w 36"/>
                  <a:gd name="T15" fmla="*/ 9 h 10"/>
                  <a:gd name="T16" fmla="*/ 7 w 36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">
                    <a:moveTo>
                      <a:pt x="7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4" y="3"/>
                    </a:lnTo>
                    <a:lnTo>
                      <a:pt x="21" y="5"/>
                    </a:lnTo>
                    <a:lnTo>
                      <a:pt x="36" y="5"/>
                    </a:lnTo>
                    <a:lnTo>
                      <a:pt x="35" y="9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7" name="Freeform 256"/>
              <p:cNvSpPr>
                <a:spLocks/>
              </p:cNvSpPr>
              <p:nvPr/>
            </p:nvSpPr>
            <p:spPr bwMode="gray">
              <a:xfrm>
                <a:off x="6220" y="2854"/>
                <a:ext cx="15" cy="27"/>
              </a:xfrm>
              <a:custGeom>
                <a:avLst/>
                <a:gdLst>
                  <a:gd name="T0" fmla="*/ 15 w 15"/>
                  <a:gd name="T1" fmla="*/ 6 h 27"/>
                  <a:gd name="T2" fmla="*/ 11 w 15"/>
                  <a:gd name="T3" fmla="*/ 0 h 27"/>
                  <a:gd name="T4" fmla="*/ 6 w 15"/>
                  <a:gd name="T5" fmla="*/ 4 h 27"/>
                  <a:gd name="T6" fmla="*/ 10 w 15"/>
                  <a:gd name="T7" fmla="*/ 11 h 27"/>
                  <a:gd name="T8" fmla="*/ 5 w 15"/>
                  <a:gd name="T9" fmla="*/ 21 h 27"/>
                  <a:gd name="T10" fmla="*/ 0 w 15"/>
                  <a:gd name="T11" fmla="*/ 25 h 27"/>
                  <a:gd name="T12" fmla="*/ 5 w 15"/>
                  <a:gd name="T13" fmla="*/ 27 h 27"/>
                  <a:gd name="T14" fmla="*/ 12 w 15"/>
                  <a:gd name="T15" fmla="*/ 19 h 27"/>
                  <a:gd name="T16" fmla="*/ 15 w 15"/>
                  <a:gd name="T17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7">
                    <a:moveTo>
                      <a:pt x="15" y="6"/>
                    </a:moveTo>
                    <a:lnTo>
                      <a:pt x="11" y="0"/>
                    </a:lnTo>
                    <a:lnTo>
                      <a:pt x="6" y="4"/>
                    </a:lnTo>
                    <a:lnTo>
                      <a:pt x="10" y="11"/>
                    </a:lnTo>
                    <a:lnTo>
                      <a:pt x="5" y="21"/>
                    </a:lnTo>
                    <a:lnTo>
                      <a:pt x="0" y="25"/>
                    </a:lnTo>
                    <a:lnTo>
                      <a:pt x="5" y="27"/>
                    </a:lnTo>
                    <a:lnTo>
                      <a:pt x="12" y="19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8" name="Freeform 257"/>
              <p:cNvSpPr>
                <a:spLocks/>
              </p:cNvSpPr>
              <p:nvPr/>
            </p:nvSpPr>
            <p:spPr bwMode="gray">
              <a:xfrm>
                <a:off x="6213" y="2862"/>
                <a:ext cx="12" cy="9"/>
              </a:xfrm>
              <a:custGeom>
                <a:avLst/>
                <a:gdLst>
                  <a:gd name="T0" fmla="*/ 12 w 12"/>
                  <a:gd name="T1" fmla="*/ 5 h 9"/>
                  <a:gd name="T2" fmla="*/ 6 w 12"/>
                  <a:gd name="T3" fmla="*/ 7 h 9"/>
                  <a:gd name="T4" fmla="*/ 6 w 12"/>
                  <a:gd name="T5" fmla="*/ 9 h 9"/>
                  <a:gd name="T6" fmla="*/ 0 w 12"/>
                  <a:gd name="T7" fmla="*/ 9 h 9"/>
                  <a:gd name="T8" fmla="*/ 4 w 12"/>
                  <a:gd name="T9" fmla="*/ 1 h 9"/>
                  <a:gd name="T10" fmla="*/ 8 w 12"/>
                  <a:gd name="T11" fmla="*/ 0 h 9"/>
                  <a:gd name="T12" fmla="*/ 12 w 12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12" y="5"/>
                    </a:moveTo>
                    <a:lnTo>
                      <a:pt x="6" y="7"/>
                    </a:lnTo>
                    <a:lnTo>
                      <a:pt x="6" y="9"/>
                    </a:lnTo>
                    <a:lnTo>
                      <a:pt x="0" y="9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9" name="Freeform 258"/>
              <p:cNvSpPr>
                <a:spLocks/>
              </p:cNvSpPr>
              <p:nvPr/>
            </p:nvSpPr>
            <p:spPr bwMode="gray">
              <a:xfrm>
                <a:off x="6433" y="2878"/>
                <a:ext cx="15" cy="9"/>
              </a:xfrm>
              <a:custGeom>
                <a:avLst/>
                <a:gdLst>
                  <a:gd name="T0" fmla="*/ 5 w 15"/>
                  <a:gd name="T1" fmla="*/ 9 h 9"/>
                  <a:gd name="T2" fmla="*/ 0 w 15"/>
                  <a:gd name="T3" fmla="*/ 1 h 9"/>
                  <a:gd name="T4" fmla="*/ 5 w 15"/>
                  <a:gd name="T5" fmla="*/ 0 h 9"/>
                  <a:gd name="T6" fmla="*/ 13 w 15"/>
                  <a:gd name="T7" fmla="*/ 1 h 9"/>
                  <a:gd name="T8" fmla="*/ 15 w 15"/>
                  <a:gd name="T9" fmla="*/ 5 h 9"/>
                  <a:gd name="T10" fmla="*/ 5 w 15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5" y="9"/>
                    </a:moveTo>
                    <a:lnTo>
                      <a:pt x="0" y="1"/>
                    </a:lnTo>
                    <a:lnTo>
                      <a:pt x="5" y="0"/>
                    </a:lnTo>
                    <a:lnTo>
                      <a:pt x="13" y="1"/>
                    </a:lnTo>
                    <a:lnTo>
                      <a:pt x="15" y="5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0" name="Freeform 259"/>
              <p:cNvSpPr>
                <a:spLocks/>
              </p:cNvSpPr>
              <p:nvPr/>
            </p:nvSpPr>
            <p:spPr bwMode="gray">
              <a:xfrm>
                <a:off x="6403" y="2912"/>
                <a:ext cx="14" cy="16"/>
              </a:xfrm>
              <a:custGeom>
                <a:avLst/>
                <a:gdLst>
                  <a:gd name="T0" fmla="*/ 0 w 14"/>
                  <a:gd name="T1" fmla="*/ 16 h 16"/>
                  <a:gd name="T2" fmla="*/ 0 w 14"/>
                  <a:gd name="T3" fmla="*/ 10 h 16"/>
                  <a:gd name="T4" fmla="*/ 12 w 14"/>
                  <a:gd name="T5" fmla="*/ 0 h 16"/>
                  <a:gd name="T6" fmla="*/ 14 w 14"/>
                  <a:gd name="T7" fmla="*/ 5 h 16"/>
                  <a:gd name="T8" fmla="*/ 11 w 14"/>
                  <a:gd name="T9" fmla="*/ 13 h 16"/>
                  <a:gd name="T10" fmla="*/ 0 w 14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0" y="16"/>
                    </a:moveTo>
                    <a:lnTo>
                      <a:pt x="0" y="10"/>
                    </a:lnTo>
                    <a:lnTo>
                      <a:pt x="12" y="0"/>
                    </a:lnTo>
                    <a:lnTo>
                      <a:pt x="14" y="5"/>
                    </a:lnTo>
                    <a:lnTo>
                      <a:pt x="11" y="13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1" name="Freeform 260"/>
              <p:cNvSpPr>
                <a:spLocks/>
              </p:cNvSpPr>
              <p:nvPr/>
            </p:nvSpPr>
            <p:spPr bwMode="gray">
              <a:xfrm>
                <a:off x="6373" y="2922"/>
                <a:ext cx="9" cy="9"/>
              </a:xfrm>
              <a:custGeom>
                <a:avLst/>
                <a:gdLst>
                  <a:gd name="T0" fmla="*/ 1 w 9"/>
                  <a:gd name="T1" fmla="*/ 4 h 9"/>
                  <a:gd name="T2" fmla="*/ 0 w 9"/>
                  <a:gd name="T3" fmla="*/ 0 h 9"/>
                  <a:gd name="T4" fmla="*/ 9 w 9"/>
                  <a:gd name="T5" fmla="*/ 0 h 9"/>
                  <a:gd name="T6" fmla="*/ 9 w 9"/>
                  <a:gd name="T7" fmla="*/ 8 h 9"/>
                  <a:gd name="T8" fmla="*/ 3 w 9"/>
                  <a:gd name="T9" fmla="*/ 9 h 9"/>
                  <a:gd name="T10" fmla="*/ 1 w 9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1" y="4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8"/>
                    </a:lnTo>
                    <a:lnTo>
                      <a:pt x="3" y="9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2" name="Freeform 261"/>
              <p:cNvSpPr>
                <a:spLocks/>
              </p:cNvSpPr>
              <p:nvPr/>
            </p:nvSpPr>
            <p:spPr bwMode="gray">
              <a:xfrm>
                <a:off x="6469" y="2891"/>
                <a:ext cx="9" cy="10"/>
              </a:xfrm>
              <a:custGeom>
                <a:avLst/>
                <a:gdLst>
                  <a:gd name="T0" fmla="*/ 1 w 9"/>
                  <a:gd name="T1" fmla="*/ 10 h 10"/>
                  <a:gd name="T2" fmla="*/ 0 w 9"/>
                  <a:gd name="T3" fmla="*/ 2 h 10"/>
                  <a:gd name="T4" fmla="*/ 4 w 9"/>
                  <a:gd name="T5" fmla="*/ 0 h 10"/>
                  <a:gd name="T6" fmla="*/ 9 w 9"/>
                  <a:gd name="T7" fmla="*/ 6 h 10"/>
                  <a:gd name="T8" fmla="*/ 1 w 9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10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6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3" name="Freeform 262"/>
              <p:cNvSpPr>
                <a:spLocks/>
              </p:cNvSpPr>
              <p:nvPr/>
            </p:nvSpPr>
            <p:spPr bwMode="gray">
              <a:xfrm>
                <a:off x="6474" y="2877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2 w 10"/>
                  <a:gd name="T3" fmla="*/ 0 h 10"/>
                  <a:gd name="T4" fmla="*/ 8 w 10"/>
                  <a:gd name="T5" fmla="*/ 0 h 10"/>
                  <a:gd name="T6" fmla="*/ 10 w 10"/>
                  <a:gd name="T7" fmla="*/ 10 h 10"/>
                  <a:gd name="T8" fmla="*/ 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10" y="1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4" name="Freeform 263"/>
              <p:cNvSpPr>
                <a:spLocks/>
              </p:cNvSpPr>
              <p:nvPr/>
            </p:nvSpPr>
            <p:spPr bwMode="gray">
              <a:xfrm>
                <a:off x="6611" y="2818"/>
                <a:ext cx="211" cy="163"/>
              </a:xfrm>
              <a:custGeom>
                <a:avLst/>
                <a:gdLst>
                  <a:gd name="T0" fmla="*/ 3 w 211"/>
                  <a:gd name="T1" fmla="*/ 0 h 163"/>
                  <a:gd name="T2" fmla="*/ 25 w 211"/>
                  <a:gd name="T3" fmla="*/ 8 h 163"/>
                  <a:gd name="T4" fmla="*/ 58 w 211"/>
                  <a:gd name="T5" fmla="*/ 18 h 163"/>
                  <a:gd name="T6" fmla="*/ 71 w 211"/>
                  <a:gd name="T7" fmla="*/ 23 h 163"/>
                  <a:gd name="T8" fmla="*/ 89 w 211"/>
                  <a:gd name="T9" fmla="*/ 36 h 163"/>
                  <a:gd name="T10" fmla="*/ 104 w 211"/>
                  <a:gd name="T11" fmla="*/ 43 h 163"/>
                  <a:gd name="T12" fmla="*/ 106 w 211"/>
                  <a:gd name="T13" fmla="*/ 60 h 163"/>
                  <a:gd name="T14" fmla="*/ 140 w 211"/>
                  <a:gd name="T15" fmla="*/ 72 h 163"/>
                  <a:gd name="T16" fmla="*/ 148 w 211"/>
                  <a:gd name="T17" fmla="*/ 77 h 163"/>
                  <a:gd name="T18" fmla="*/ 146 w 211"/>
                  <a:gd name="T19" fmla="*/ 84 h 163"/>
                  <a:gd name="T20" fmla="*/ 132 w 211"/>
                  <a:gd name="T21" fmla="*/ 87 h 163"/>
                  <a:gd name="T22" fmla="*/ 132 w 211"/>
                  <a:gd name="T23" fmla="*/ 92 h 163"/>
                  <a:gd name="T24" fmla="*/ 144 w 211"/>
                  <a:gd name="T25" fmla="*/ 106 h 163"/>
                  <a:gd name="T26" fmla="*/ 157 w 211"/>
                  <a:gd name="T27" fmla="*/ 107 h 163"/>
                  <a:gd name="T28" fmla="*/ 156 w 211"/>
                  <a:gd name="T29" fmla="*/ 118 h 163"/>
                  <a:gd name="T30" fmla="*/ 166 w 211"/>
                  <a:gd name="T31" fmla="*/ 132 h 163"/>
                  <a:gd name="T32" fmla="*/ 183 w 211"/>
                  <a:gd name="T33" fmla="*/ 138 h 163"/>
                  <a:gd name="T34" fmla="*/ 209 w 211"/>
                  <a:gd name="T35" fmla="*/ 152 h 163"/>
                  <a:gd name="T36" fmla="*/ 211 w 211"/>
                  <a:gd name="T37" fmla="*/ 162 h 163"/>
                  <a:gd name="T38" fmla="*/ 206 w 211"/>
                  <a:gd name="T39" fmla="*/ 163 h 163"/>
                  <a:gd name="T40" fmla="*/ 188 w 211"/>
                  <a:gd name="T41" fmla="*/ 157 h 163"/>
                  <a:gd name="T42" fmla="*/ 170 w 211"/>
                  <a:gd name="T43" fmla="*/ 152 h 163"/>
                  <a:gd name="T44" fmla="*/ 151 w 211"/>
                  <a:gd name="T45" fmla="*/ 152 h 163"/>
                  <a:gd name="T46" fmla="*/ 138 w 211"/>
                  <a:gd name="T47" fmla="*/ 146 h 163"/>
                  <a:gd name="T48" fmla="*/ 132 w 211"/>
                  <a:gd name="T49" fmla="*/ 132 h 163"/>
                  <a:gd name="T50" fmla="*/ 122 w 211"/>
                  <a:gd name="T51" fmla="*/ 127 h 163"/>
                  <a:gd name="T52" fmla="*/ 114 w 211"/>
                  <a:gd name="T53" fmla="*/ 113 h 163"/>
                  <a:gd name="T54" fmla="*/ 104 w 211"/>
                  <a:gd name="T55" fmla="*/ 111 h 163"/>
                  <a:gd name="T56" fmla="*/ 81 w 211"/>
                  <a:gd name="T57" fmla="*/ 102 h 163"/>
                  <a:gd name="T58" fmla="*/ 67 w 211"/>
                  <a:gd name="T59" fmla="*/ 104 h 163"/>
                  <a:gd name="T60" fmla="*/ 70 w 211"/>
                  <a:gd name="T61" fmla="*/ 113 h 163"/>
                  <a:gd name="T62" fmla="*/ 51 w 211"/>
                  <a:gd name="T63" fmla="*/ 113 h 163"/>
                  <a:gd name="T64" fmla="*/ 48 w 211"/>
                  <a:gd name="T65" fmla="*/ 120 h 163"/>
                  <a:gd name="T66" fmla="*/ 59 w 211"/>
                  <a:gd name="T67" fmla="*/ 128 h 163"/>
                  <a:gd name="T68" fmla="*/ 50 w 211"/>
                  <a:gd name="T69" fmla="*/ 134 h 163"/>
                  <a:gd name="T70" fmla="*/ 10 w 211"/>
                  <a:gd name="T71" fmla="*/ 134 h 163"/>
                  <a:gd name="T72" fmla="*/ 8 w 211"/>
                  <a:gd name="T73" fmla="*/ 93 h 163"/>
                  <a:gd name="T74" fmla="*/ 1 w 211"/>
                  <a:gd name="T75" fmla="*/ 84 h 163"/>
                  <a:gd name="T76" fmla="*/ 0 w 211"/>
                  <a:gd name="T77" fmla="*/ 77 h 163"/>
                  <a:gd name="T78" fmla="*/ 8 w 211"/>
                  <a:gd name="T79" fmla="*/ 68 h 163"/>
                  <a:gd name="T80" fmla="*/ 3 w 211"/>
                  <a:gd name="T81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1" h="163">
                    <a:moveTo>
                      <a:pt x="3" y="0"/>
                    </a:moveTo>
                    <a:lnTo>
                      <a:pt x="25" y="8"/>
                    </a:lnTo>
                    <a:lnTo>
                      <a:pt x="58" y="18"/>
                    </a:lnTo>
                    <a:lnTo>
                      <a:pt x="71" y="23"/>
                    </a:lnTo>
                    <a:lnTo>
                      <a:pt x="89" y="36"/>
                    </a:lnTo>
                    <a:lnTo>
                      <a:pt x="104" y="43"/>
                    </a:lnTo>
                    <a:lnTo>
                      <a:pt x="106" y="60"/>
                    </a:lnTo>
                    <a:lnTo>
                      <a:pt x="140" y="72"/>
                    </a:lnTo>
                    <a:lnTo>
                      <a:pt x="148" y="77"/>
                    </a:lnTo>
                    <a:lnTo>
                      <a:pt x="146" y="84"/>
                    </a:lnTo>
                    <a:lnTo>
                      <a:pt x="132" y="87"/>
                    </a:lnTo>
                    <a:lnTo>
                      <a:pt x="132" y="92"/>
                    </a:lnTo>
                    <a:lnTo>
                      <a:pt x="144" y="106"/>
                    </a:lnTo>
                    <a:lnTo>
                      <a:pt x="157" y="107"/>
                    </a:lnTo>
                    <a:lnTo>
                      <a:pt x="156" y="118"/>
                    </a:lnTo>
                    <a:lnTo>
                      <a:pt x="166" y="132"/>
                    </a:lnTo>
                    <a:lnTo>
                      <a:pt x="183" y="138"/>
                    </a:lnTo>
                    <a:lnTo>
                      <a:pt x="209" y="152"/>
                    </a:lnTo>
                    <a:lnTo>
                      <a:pt x="211" y="162"/>
                    </a:lnTo>
                    <a:lnTo>
                      <a:pt x="206" y="163"/>
                    </a:lnTo>
                    <a:lnTo>
                      <a:pt x="188" y="157"/>
                    </a:lnTo>
                    <a:lnTo>
                      <a:pt x="170" y="152"/>
                    </a:lnTo>
                    <a:lnTo>
                      <a:pt x="151" y="152"/>
                    </a:lnTo>
                    <a:lnTo>
                      <a:pt x="138" y="146"/>
                    </a:lnTo>
                    <a:lnTo>
                      <a:pt x="132" y="132"/>
                    </a:lnTo>
                    <a:lnTo>
                      <a:pt x="122" y="127"/>
                    </a:lnTo>
                    <a:lnTo>
                      <a:pt x="114" y="113"/>
                    </a:lnTo>
                    <a:lnTo>
                      <a:pt x="104" y="111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70" y="113"/>
                    </a:lnTo>
                    <a:lnTo>
                      <a:pt x="51" y="113"/>
                    </a:lnTo>
                    <a:lnTo>
                      <a:pt x="48" y="120"/>
                    </a:lnTo>
                    <a:lnTo>
                      <a:pt x="59" y="128"/>
                    </a:lnTo>
                    <a:lnTo>
                      <a:pt x="50" y="134"/>
                    </a:lnTo>
                    <a:lnTo>
                      <a:pt x="10" y="134"/>
                    </a:lnTo>
                    <a:lnTo>
                      <a:pt x="8" y="93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8" y="6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5" name="Freeform 264"/>
              <p:cNvSpPr>
                <a:spLocks/>
              </p:cNvSpPr>
              <p:nvPr/>
            </p:nvSpPr>
            <p:spPr bwMode="gray">
              <a:xfrm>
                <a:off x="6545" y="2912"/>
                <a:ext cx="26" cy="23"/>
              </a:xfrm>
              <a:custGeom>
                <a:avLst/>
                <a:gdLst>
                  <a:gd name="T0" fmla="*/ 21 w 26"/>
                  <a:gd name="T1" fmla="*/ 0 h 23"/>
                  <a:gd name="T2" fmla="*/ 24 w 26"/>
                  <a:gd name="T3" fmla="*/ 8 h 23"/>
                  <a:gd name="T4" fmla="*/ 26 w 26"/>
                  <a:gd name="T5" fmla="*/ 21 h 23"/>
                  <a:gd name="T6" fmla="*/ 1 w 26"/>
                  <a:gd name="T7" fmla="*/ 23 h 23"/>
                  <a:gd name="T8" fmla="*/ 0 w 26"/>
                  <a:gd name="T9" fmla="*/ 17 h 23"/>
                  <a:gd name="T10" fmla="*/ 9 w 26"/>
                  <a:gd name="T11" fmla="*/ 1 h 23"/>
                  <a:gd name="T12" fmla="*/ 21 w 26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1" y="0"/>
                    </a:moveTo>
                    <a:lnTo>
                      <a:pt x="24" y="8"/>
                    </a:lnTo>
                    <a:lnTo>
                      <a:pt x="26" y="21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9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6" name="Freeform 265"/>
              <p:cNvSpPr>
                <a:spLocks/>
              </p:cNvSpPr>
              <p:nvPr/>
            </p:nvSpPr>
            <p:spPr bwMode="gray">
              <a:xfrm>
                <a:off x="6326" y="2793"/>
                <a:ext cx="13" cy="6"/>
              </a:xfrm>
              <a:custGeom>
                <a:avLst/>
                <a:gdLst>
                  <a:gd name="T0" fmla="*/ 4 w 13"/>
                  <a:gd name="T1" fmla="*/ 5 h 6"/>
                  <a:gd name="T2" fmla="*/ 12 w 13"/>
                  <a:gd name="T3" fmla="*/ 6 h 6"/>
                  <a:gd name="T4" fmla="*/ 13 w 13"/>
                  <a:gd name="T5" fmla="*/ 1 h 6"/>
                  <a:gd name="T6" fmla="*/ 4 w 13"/>
                  <a:gd name="T7" fmla="*/ 0 h 6"/>
                  <a:gd name="T8" fmla="*/ 0 w 13"/>
                  <a:gd name="T9" fmla="*/ 3 h 6"/>
                  <a:gd name="T10" fmla="*/ 4 w 13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4" y="5"/>
                    </a:moveTo>
                    <a:lnTo>
                      <a:pt x="12" y="6"/>
                    </a:lnTo>
                    <a:lnTo>
                      <a:pt x="13" y="1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7" name="Freeform 266"/>
              <p:cNvSpPr>
                <a:spLocks/>
              </p:cNvSpPr>
              <p:nvPr/>
            </p:nvSpPr>
            <p:spPr bwMode="gray">
              <a:xfrm>
                <a:off x="6378" y="2794"/>
                <a:ext cx="16" cy="11"/>
              </a:xfrm>
              <a:custGeom>
                <a:avLst/>
                <a:gdLst>
                  <a:gd name="T0" fmla="*/ 1 w 16"/>
                  <a:gd name="T1" fmla="*/ 10 h 11"/>
                  <a:gd name="T2" fmla="*/ 0 w 16"/>
                  <a:gd name="T3" fmla="*/ 6 h 11"/>
                  <a:gd name="T4" fmla="*/ 4 w 16"/>
                  <a:gd name="T5" fmla="*/ 0 h 11"/>
                  <a:gd name="T6" fmla="*/ 16 w 16"/>
                  <a:gd name="T7" fmla="*/ 1 h 11"/>
                  <a:gd name="T8" fmla="*/ 16 w 16"/>
                  <a:gd name="T9" fmla="*/ 6 h 11"/>
                  <a:gd name="T10" fmla="*/ 9 w 16"/>
                  <a:gd name="T11" fmla="*/ 11 h 11"/>
                  <a:gd name="T12" fmla="*/ 1 w 16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1" y="10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16" y="1"/>
                    </a:lnTo>
                    <a:lnTo>
                      <a:pt x="16" y="6"/>
                    </a:lnTo>
                    <a:lnTo>
                      <a:pt x="9" y="11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8" name="Freeform 267"/>
              <p:cNvSpPr>
                <a:spLocks/>
              </p:cNvSpPr>
              <p:nvPr/>
            </p:nvSpPr>
            <p:spPr bwMode="gray">
              <a:xfrm>
                <a:off x="6494" y="2777"/>
                <a:ext cx="26" cy="15"/>
              </a:xfrm>
              <a:custGeom>
                <a:avLst/>
                <a:gdLst>
                  <a:gd name="T0" fmla="*/ 0 w 26"/>
                  <a:gd name="T1" fmla="*/ 0 h 15"/>
                  <a:gd name="T2" fmla="*/ 17 w 26"/>
                  <a:gd name="T3" fmla="*/ 15 h 15"/>
                  <a:gd name="T4" fmla="*/ 26 w 26"/>
                  <a:gd name="T5" fmla="*/ 12 h 15"/>
                  <a:gd name="T6" fmla="*/ 13 w 26"/>
                  <a:gd name="T7" fmla="*/ 1 h 15"/>
                  <a:gd name="T8" fmla="*/ 0 w 2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0" y="0"/>
                    </a:moveTo>
                    <a:lnTo>
                      <a:pt x="17" y="15"/>
                    </a:lnTo>
                    <a:lnTo>
                      <a:pt x="26" y="12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9" name="Freeform 268"/>
              <p:cNvSpPr>
                <a:spLocks/>
              </p:cNvSpPr>
              <p:nvPr/>
            </p:nvSpPr>
            <p:spPr bwMode="gray">
              <a:xfrm>
                <a:off x="6769" y="2846"/>
                <a:ext cx="87" cy="44"/>
              </a:xfrm>
              <a:custGeom>
                <a:avLst/>
                <a:gdLst>
                  <a:gd name="T0" fmla="*/ 82 w 97"/>
                  <a:gd name="T1" fmla="*/ 5 h 49"/>
                  <a:gd name="T2" fmla="*/ 80 w 97"/>
                  <a:gd name="T3" fmla="*/ 16 h 49"/>
                  <a:gd name="T4" fmla="*/ 57 w 97"/>
                  <a:gd name="T5" fmla="*/ 34 h 49"/>
                  <a:gd name="T6" fmla="*/ 34 w 97"/>
                  <a:gd name="T7" fmla="*/ 34 h 49"/>
                  <a:gd name="T8" fmla="*/ 16 w 97"/>
                  <a:gd name="T9" fmla="*/ 30 h 49"/>
                  <a:gd name="T10" fmla="*/ 0 w 97"/>
                  <a:gd name="T11" fmla="*/ 29 h 49"/>
                  <a:gd name="T12" fmla="*/ 4 w 97"/>
                  <a:gd name="T13" fmla="*/ 39 h 49"/>
                  <a:gd name="T14" fmla="*/ 21 w 97"/>
                  <a:gd name="T15" fmla="*/ 49 h 49"/>
                  <a:gd name="T16" fmla="*/ 47 w 97"/>
                  <a:gd name="T17" fmla="*/ 48 h 49"/>
                  <a:gd name="T18" fmla="*/ 89 w 97"/>
                  <a:gd name="T19" fmla="*/ 33 h 49"/>
                  <a:gd name="T20" fmla="*/ 94 w 97"/>
                  <a:gd name="T21" fmla="*/ 34 h 49"/>
                  <a:gd name="T22" fmla="*/ 93 w 97"/>
                  <a:gd name="T23" fmla="*/ 15 h 49"/>
                  <a:gd name="T24" fmla="*/ 97 w 97"/>
                  <a:gd name="T25" fmla="*/ 8 h 49"/>
                  <a:gd name="T26" fmla="*/ 87 w 97"/>
                  <a:gd name="T27" fmla="*/ 0 h 49"/>
                  <a:gd name="T28" fmla="*/ 82 w 97"/>
                  <a:gd name="T29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49">
                    <a:moveTo>
                      <a:pt x="82" y="5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23" y="33"/>
                      <a:pt x="16" y="30"/>
                    </a:cubicBezTo>
                    <a:cubicBezTo>
                      <a:pt x="10" y="28"/>
                      <a:pt x="0" y="29"/>
                      <a:pt x="0" y="2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3" y="15"/>
                      <a:pt x="93" y="15"/>
                      <a:pt x="93" y="15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87" y="0"/>
                      <a:pt x="87" y="0"/>
                      <a:pt x="87" y="0"/>
                    </a:cubicBezTo>
                    <a:lnTo>
                      <a:pt x="8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0" name="Freeform 269"/>
              <p:cNvSpPr>
                <a:spLocks/>
              </p:cNvSpPr>
              <p:nvPr/>
            </p:nvSpPr>
            <p:spPr bwMode="gray">
              <a:xfrm>
                <a:off x="6806" y="2812"/>
                <a:ext cx="67" cy="48"/>
              </a:xfrm>
              <a:custGeom>
                <a:avLst/>
                <a:gdLst>
                  <a:gd name="T0" fmla="*/ 8 w 67"/>
                  <a:gd name="T1" fmla="*/ 0 h 48"/>
                  <a:gd name="T2" fmla="*/ 17 w 67"/>
                  <a:gd name="T3" fmla="*/ 5 h 48"/>
                  <a:gd name="T4" fmla="*/ 30 w 67"/>
                  <a:gd name="T5" fmla="*/ 6 h 48"/>
                  <a:gd name="T6" fmla="*/ 43 w 67"/>
                  <a:gd name="T7" fmla="*/ 14 h 48"/>
                  <a:gd name="T8" fmla="*/ 54 w 67"/>
                  <a:gd name="T9" fmla="*/ 25 h 48"/>
                  <a:gd name="T10" fmla="*/ 64 w 67"/>
                  <a:gd name="T11" fmla="*/ 31 h 48"/>
                  <a:gd name="T12" fmla="*/ 67 w 67"/>
                  <a:gd name="T13" fmla="*/ 43 h 48"/>
                  <a:gd name="T14" fmla="*/ 59 w 67"/>
                  <a:gd name="T15" fmla="*/ 48 h 48"/>
                  <a:gd name="T16" fmla="*/ 50 w 67"/>
                  <a:gd name="T17" fmla="*/ 28 h 48"/>
                  <a:gd name="T18" fmla="*/ 43 w 67"/>
                  <a:gd name="T19" fmla="*/ 26 h 48"/>
                  <a:gd name="T20" fmla="*/ 35 w 67"/>
                  <a:gd name="T21" fmla="*/ 15 h 48"/>
                  <a:gd name="T22" fmla="*/ 17 w 67"/>
                  <a:gd name="T23" fmla="*/ 11 h 48"/>
                  <a:gd name="T24" fmla="*/ 1 w 67"/>
                  <a:gd name="T25" fmla="*/ 6 h 48"/>
                  <a:gd name="T26" fmla="*/ 0 w 67"/>
                  <a:gd name="T27" fmla="*/ 0 h 48"/>
                  <a:gd name="T28" fmla="*/ 8 w 67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48">
                    <a:moveTo>
                      <a:pt x="8" y="0"/>
                    </a:moveTo>
                    <a:lnTo>
                      <a:pt x="17" y="5"/>
                    </a:lnTo>
                    <a:lnTo>
                      <a:pt x="30" y="6"/>
                    </a:lnTo>
                    <a:lnTo>
                      <a:pt x="43" y="14"/>
                    </a:lnTo>
                    <a:lnTo>
                      <a:pt x="54" y="25"/>
                    </a:lnTo>
                    <a:lnTo>
                      <a:pt x="64" y="31"/>
                    </a:lnTo>
                    <a:lnTo>
                      <a:pt x="67" y="43"/>
                    </a:lnTo>
                    <a:lnTo>
                      <a:pt x="59" y="48"/>
                    </a:lnTo>
                    <a:lnTo>
                      <a:pt x="50" y="28"/>
                    </a:lnTo>
                    <a:lnTo>
                      <a:pt x="43" y="26"/>
                    </a:lnTo>
                    <a:lnTo>
                      <a:pt x="35" y="15"/>
                    </a:lnTo>
                    <a:lnTo>
                      <a:pt x="17" y="11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1" name="Freeform 270"/>
              <p:cNvSpPr>
                <a:spLocks/>
              </p:cNvSpPr>
              <p:nvPr/>
            </p:nvSpPr>
            <p:spPr bwMode="gray">
              <a:xfrm>
                <a:off x="6908" y="2875"/>
                <a:ext cx="21" cy="30"/>
              </a:xfrm>
              <a:custGeom>
                <a:avLst/>
                <a:gdLst>
                  <a:gd name="T0" fmla="*/ 0 w 24"/>
                  <a:gd name="T1" fmla="*/ 6 h 33"/>
                  <a:gd name="T2" fmla="*/ 1 w 24"/>
                  <a:gd name="T3" fmla="*/ 0 h 33"/>
                  <a:gd name="T4" fmla="*/ 21 w 24"/>
                  <a:gd name="T5" fmla="*/ 17 h 33"/>
                  <a:gd name="T6" fmla="*/ 24 w 24"/>
                  <a:gd name="T7" fmla="*/ 22 h 33"/>
                  <a:gd name="T8" fmla="*/ 24 w 24"/>
                  <a:gd name="T9" fmla="*/ 33 h 33"/>
                  <a:gd name="T10" fmla="*/ 11 w 24"/>
                  <a:gd name="T11" fmla="*/ 23 h 33"/>
                  <a:gd name="T12" fmla="*/ 0 w 24"/>
                  <a:gd name="T13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3">
                    <a:moveTo>
                      <a:pt x="0" y="6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15" y="24"/>
                      <a:pt x="11" y="23"/>
                    </a:cubicBezTo>
                    <a:cubicBezTo>
                      <a:pt x="8" y="22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2" name="Freeform 271"/>
              <p:cNvSpPr>
                <a:spLocks/>
              </p:cNvSpPr>
              <p:nvPr/>
            </p:nvSpPr>
            <p:spPr bwMode="gray">
              <a:xfrm>
                <a:off x="6944" y="2896"/>
                <a:ext cx="20" cy="16"/>
              </a:xfrm>
              <a:custGeom>
                <a:avLst/>
                <a:gdLst>
                  <a:gd name="T0" fmla="*/ 0 w 20"/>
                  <a:gd name="T1" fmla="*/ 6 h 16"/>
                  <a:gd name="T2" fmla="*/ 2 w 20"/>
                  <a:gd name="T3" fmla="*/ 0 h 16"/>
                  <a:gd name="T4" fmla="*/ 12 w 20"/>
                  <a:gd name="T5" fmla="*/ 2 h 16"/>
                  <a:gd name="T6" fmla="*/ 20 w 20"/>
                  <a:gd name="T7" fmla="*/ 12 h 16"/>
                  <a:gd name="T8" fmla="*/ 14 w 20"/>
                  <a:gd name="T9" fmla="*/ 16 h 16"/>
                  <a:gd name="T10" fmla="*/ 0 w 20"/>
                  <a:gd name="T11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6"/>
                    </a:moveTo>
                    <a:lnTo>
                      <a:pt x="2" y="0"/>
                    </a:lnTo>
                    <a:lnTo>
                      <a:pt x="12" y="2"/>
                    </a:lnTo>
                    <a:lnTo>
                      <a:pt x="20" y="12"/>
                    </a:lnTo>
                    <a:lnTo>
                      <a:pt x="14" y="1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3" name="Freeform 272"/>
              <p:cNvSpPr>
                <a:spLocks/>
              </p:cNvSpPr>
              <p:nvPr/>
            </p:nvSpPr>
            <p:spPr bwMode="gray">
              <a:xfrm>
                <a:off x="6985" y="2913"/>
                <a:ext cx="34" cy="21"/>
              </a:xfrm>
              <a:custGeom>
                <a:avLst/>
                <a:gdLst>
                  <a:gd name="T0" fmla="*/ 1 w 34"/>
                  <a:gd name="T1" fmla="*/ 10 h 21"/>
                  <a:gd name="T2" fmla="*/ 0 w 34"/>
                  <a:gd name="T3" fmla="*/ 3 h 21"/>
                  <a:gd name="T4" fmla="*/ 5 w 34"/>
                  <a:gd name="T5" fmla="*/ 0 h 21"/>
                  <a:gd name="T6" fmla="*/ 25 w 34"/>
                  <a:gd name="T7" fmla="*/ 9 h 21"/>
                  <a:gd name="T8" fmla="*/ 34 w 34"/>
                  <a:gd name="T9" fmla="*/ 21 h 21"/>
                  <a:gd name="T10" fmla="*/ 27 w 34"/>
                  <a:gd name="T11" fmla="*/ 21 h 21"/>
                  <a:gd name="T12" fmla="*/ 1 w 34"/>
                  <a:gd name="T13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1">
                    <a:moveTo>
                      <a:pt x="1" y="10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25" y="9"/>
                    </a:lnTo>
                    <a:lnTo>
                      <a:pt x="34" y="21"/>
                    </a:lnTo>
                    <a:lnTo>
                      <a:pt x="27" y="21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4" name="Freeform 273"/>
              <p:cNvSpPr>
                <a:spLocks/>
              </p:cNvSpPr>
              <p:nvPr/>
            </p:nvSpPr>
            <p:spPr bwMode="gray">
              <a:xfrm>
                <a:off x="7031" y="2935"/>
                <a:ext cx="25" cy="25"/>
              </a:xfrm>
              <a:custGeom>
                <a:avLst/>
                <a:gdLst>
                  <a:gd name="T0" fmla="*/ 4 w 25"/>
                  <a:gd name="T1" fmla="*/ 11 h 25"/>
                  <a:gd name="T2" fmla="*/ 0 w 25"/>
                  <a:gd name="T3" fmla="*/ 5 h 25"/>
                  <a:gd name="T4" fmla="*/ 4 w 25"/>
                  <a:gd name="T5" fmla="*/ 0 h 25"/>
                  <a:gd name="T6" fmla="*/ 11 w 25"/>
                  <a:gd name="T7" fmla="*/ 2 h 25"/>
                  <a:gd name="T8" fmla="*/ 25 w 25"/>
                  <a:gd name="T9" fmla="*/ 21 h 25"/>
                  <a:gd name="T10" fmla="*/ 25 w 25"/>
                  <a:gd name="T11" fmla="*/ 25 h 25"/>
                  <a:gd name="T12" fmla="*/ 17 w 25"/>
                  <a:gd name="T13" fmla="*/ 23 h 25"/>
                  <a:gd name="T14" fmla="*/ 4 w 25"/>
                  <a:gd name="T1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4" y="11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25" y="21"/>
                    </a:lnTo>
                    <a:lnTo>
                      <a:pt x="25" y="25"/>
                    </a:lnTo>
                    <a:lnTo>
                      <a:pt x="17" y="23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5" name="Freeform 274"/>
              <p:cNvSpPr>
                <a:spLocks/>
              </p:cNvSpPr>
              <p:nvPr/>
            </p:nvSpPr>
            <p:spPr bwMode="gray">
              <a:xfrm>
                <a:off x="7050" y="2971"/>
                <a:ext cx="18" cy="13"/>
              </a:xfrm>
              <a:custGeom>
                <a:avLst/>
                <a:gdLst>
                  <a:gd name="T0" fmla="*/ 14 w 18"/>
                  <a:gd name="T1" fmla="*/ 13 h 13"/>
                  <a:gd name="T2" fmla="*/ 2 w 18"/>
                  <a:gd name="T3" fmla="*/ 6 h 13"/>
                  <a:gd name="T4" fmla="*/ 0 w 18"/>
                  <a:gd name="T5" fmla="*/ 0 h 13"/>
                  <a:gd name="T6" fmla="*/ 9 w 18"/>
                  <a:gd name="T7" fmla="*/ 0 h 13"/>
                  <a:gd name="T8" fmla="*/ 17 w 18"/>
                  <a:gd name="T9" fmla="*/ 3 h 13"/>
                  <a:gd name="T10" fmla="*/ 18 w 18"/>
                  <a:gd name="T11" fmla="*/ 12 h 13"/>
                  <a:gd name="T12" fmla="*/ 14 w 18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3">
                    <a:moveTo>
                      <a:pt x="14" y="13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7" y="3"/>
                    </a:lnTo>
                    <a:lnTo>
                      <a:pt x="18" y="12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6" name="Freeform 275"/>
              <p:cNvSpPr>
                <a:spLocks/>
              </p:cNvSpPr>
              <p:nvPr/>
            </p:nvSpPr>
            <p:spPr bwMode="gray">
              <a:xfrm>
                <a:off x="7019" y="2992"/>
                <a:ext cx="13" cy="9"/>
              </a:xfrm>
              <a:custGeom>
                <a:avLst/>
                <a:gdLst>
                  <a:gd name="T0" fmla="*/ 2 w 13"/>
                  <a:gd name="T1" fmla="*/ 9 h 9"/>
                  <a:gd name="T2" fmla="*/ 0 w 13"/>
                  <a:gd name="T3" fmla="*/ 7 h 9"/>
                  <a:gd name="T4" fmla="*/ 0 w 13"/>
                  <a:gd name="T5" fmla="*/ 2 h 9"/>
                  <a:gd name="T6" fmla="*/ 6 w 13"/>
                  <a:gd name="T7" fmla="*/ 0 h 9"/>
                  <a:gd name="T8" fmla="*/ 13 w 13"/>
                  <a:gd name="T9" fmla="*/ 8 h 9"/>
                  <a:gd name="T10" fmla="*/ 2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2" y="9"/>
                    </a:moveTo>
                    <a:lnTo>
                      <a:pt x="0" y="7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3" y="8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7" name="Freeform 276"/>
              <p:cNvSpPr>
                <a:spLocks/>
              </p:cNvSpPr>
              <p:nvPr/>
            </p:nvSpPr>
            <p:spPr bwMode="gray">
              <a:xfrm>
                <a:off x="7015" y="2951"/>
                <a:ext cx="19" cy="9"/>
              </a:xfrm>
              <a:custGeom>
                <a:avLst/>
                <a:gdLst>
                  <a:gd name="T0" fmla="*/ 10 w 19"/>
                  <a:gd name="T1" fmla="*/ 9 h 9"/>
                  <a:gd name="T2" fmla="*/ 0 w 19"/>
                  <a:gd name="T3" fmla="*/ 3 h 9"/>
                  <a:gd name="T4" fmla="*/ 0 w 19"/>
                  <a:gd name="T5" fmla="*/ 0 h 9"/>
                  <a:gd name="T6" fmla="*/ 10 w 19"/>
                  <a:gd name="T7" fmla="*/ 0 h 9"/>
                  <a:gd name="T8" fmla="*/ 19 w 19"/>
                  <a:gd name="T9" fmla="*/ 6 h 9"/>
                  <a:gd name="T10" fmla="*/ 10 w 19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9">
                    <a:moveTo>
                      <a:pt x="10" y="9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9" y="6"/>
                    </a:lnTo>
                    <a:lnTo>
                      <a:pt x="1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8" name="Freeform 277"/>
              <p:cNvSpPr>
                <a:spLocks/>
              </p:cNvSpPr>
              <p:nvPr/>
            </p:nvSpPr>
            <p:spPr bwMode="gray">
              <a:xfrm>
                <a:off x="6822" y="2960"/>
                <a:ext cx="11" cy="14"/>
              </a:xfrm>
              <a:custGeom>
                <a:avLst/>
                <a:gdLst>
                  <a:gd name="T0" fmla="*/ 0 w 11"/>
                  <a:gd name="T1" fmla="*/ 5 h 14"/>
                  <a:gd name="T2" fmla="*/ 5 w 11"/>
                  <a:gd name="T3" fmla="*/ 8 h 14"/>
                  <a:gd name="T4" fmla="*/ 6 w 11"/>
                  <a:gd name="T5" fmla="*/ 14 h 14"/>
                  <a:gd name="T6" fmla="*/ 11 w 11"/>
                  <a:gd name="T7" fmla="*/ 14 h 14"/>
                  <a:gd name="T8" fmla="*/ 9 w 11"/>
                  <a:gd name="T9" fmla="*/ 8 h 14"/>
                  <a:gd name="T10" fmla="*/ 5 w 11"/>
                  <a:gd name="T11" fmla="*/ 0 h 14"/>
                  <a:gd name="T12" fmla="*/ 0 w 11"/>
                  <a:gd name="T1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0" y="5"/>
                    </a:moveTo>
                    <a:lnTo>
                      <a:pt x="5" y="8"/>
                    </a:lnTo>
                    <a:lnTo>
                      <a:pt x="6" y="14"/>
                    </a:lnTo>
                    <a:lnTo>
                      <a:pt x="11" y="14"/>
                    </a:lnTo>
                    <a:lnTo>
                      <a:pt x="9" y="8"/>
                    </a:ln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9" name="Freeform 278"/>
              <p:cNvSpPr>
                <a:spLocks/>
              </p:cNvSpPr>
              <p:nvPr/>
            </p:nvSpPr>
            <p:spPr bwMode="gray">
              <a:xfrm>
                <a:off x="6860" y="2978"/>
                <a:ext cx="13" cy="7"/>
              </a:xfrm>
              <a:custGeom>
                <a:avLst/>
                <a:gdLst>
                  <a:gd name="T0" fmla="*/ 0 w 13"/>
                  <a:gd name="T1" fmla="*/ 5 h 7"/>
                  <a:gd name="T2" fmla="*/ 0 w 13"/>
                  <a:gd name="T3" fmla="*/ 1 h 7"/>
                  <a:gd name="T4" fmla="*/ 8 w 13"/>
                  <a:gd name="T5" fmla="*/ 0 h 7"/>
                  <a:gd name="T6" fmla="*/ 13 w 13"/>
                  <a:gd name="T7" fmla="*/ 5 h 7"/>
                  <a:gd name="T8" fmla="*/ 7 w 13"/>
                  <a:gd name="T9" fmla="*/ 7 h 7"/>
                  <a:gd name="T10" fmla="*/ 0 w 13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5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13" y="5"/>
                    </a:lnTo>
                    <a:lnTo>
                      <a:pt x="7" y="7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0" name="Freeform 279"/>
              <p:cNvSpPr>
                <a:spLocks/>
              </p:cNvSpPr>
              <p:nvPr/>
            </p:nvSpPr>
            <p:spPr bwMode="gray">
              <a:xfrm>
                <a:off x="7162" y="3067"/>
                <a:ext cx="12" cy="19"/>
              </a:xfrm>
              <a:custGeom>
                <a:avLst/>
                <a:gdLst>
                  <a:gd name="T0" fmla="*/ 6 w 12"/>
                  <a:gd name="T1" fmla="*/ 19 h 19"/>
                  <a:gd name="T2" fmla="*/ 12 w 12"/>
                  <a:gd name="T3" fmla="*/ 13 h 19"/>
                  <a:gd name="T4" fmla="*/ 12 w 12"/>
                  <a:gd name="T5" fmla="*/ 3 h 19"/>
                  <a:gd name="T6" fmla="*/ 2 w 12"/>
                  <a:gd name="T7" fmla="*/ 0 h 19"/>
                  <a:gd name="T8" fmla="*/ 0 w 12"/>
                  <a:gd name="T9" fmla="*/ 6 h 19"/>
                  <a:gd name="T10" fmla="*/ 0 w 12"/>
                  <a:gd name="T11" fmla="*/ 14 h 19"/>
                  <a:gd name="T12" fmla="*/ 6 w 1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9">
                    <a:moveTo>
                      <a:pt x="6" y="19"/>
                    </a:moveTo>
                    <a:lnTo>
                      <a:pt x="12" y="13"/>
                    </a:lnTo>
                    <a:lnTo>
                      <a:pt x="12" y="3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14"/>
                    </a:lnTo>
                    <a:lnTo>
                      <a:pt x="6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1" name="Freeform 280"/>
              <p:cNvSpPr>
                <a:spLocks/>
              </p:cNvSpPr>
              <p:nvPr/>
            </p:nvSpPr>
            <p:spPr bwMode="gray">
              <a:xfrm>
                <a:off x="7172" y="3088"/>
                <a:ext cx="14" cy="10"/>
              </a:xfrm>
              <a:custGeom>
                <a:avLst/>
                <a:gdLst>
                  <a:gd name="T0" fmla="*/ 0 w 14"/>
                  <a:gd name="T1" fmla="*/ 2 h 10"/>
                  <a:gd name="T2" fmla="*/ 3 w 14"/>
                  <a:gd name="T3" fmla="*/ 0 h 10"/>
                  <a:gd name="T4" fmla="*/ 14 w 14"/>
                  <a:gd name="T5" fmla="*/ 7 h 10"/>
                  <a:gd name="T6" fmla="*/ 13 w 14"/>
                  <a:gd name="T7" fmla="*/ 10 h 10"/>
                  <a:gd name="T8" fmla="*/ 0 w 14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3" y="0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2" name="Freeform 281"/>
              <p:cNvSpPr>
                <a:spLocks/>
              </p:cNvSpPr>
              <p:nvPr/>
            </p:nvSpPr>
            <p:spPr bwMode="gray">
              <a:xfrm>
                <a:off x="7209" y="3141"/>
                <a:ext cx="11" cy="10"/>
              </a:xfrm>
              <a:custGeom>
                <a:avLst/>
                <a:gdLst>
                  <a:gd name="T0" fmla="*/ 1 w 11"/>
                  <a:gd name="T1" fmla="*/ 7 h 10"/>
                  <a:gd name="T2" fmla="*/ 0 w 11"/>
                  <a:gd name="T3" fmla="*/ 2 h 10"/>
                  <a:gd name="T4" fmla="*/ 6 w 11"/>
                  <a:gd name="T5" fmla="*/ 0 h 10"/>
                  <a:gd name="T6" fmla="*/ 11 w 11"/>
                  <a:gd name="T7" fmla="*/ 8 h 10"/>
                  <a:gd name="T8" fmla="*/ 6 w 11"/>
                  <a:gd name="T9" fmla="*/ 10 h 10"/>
                  <a:gd name="T10" fmla="*/ 1 w 11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" y="7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11" y="8"/>
                    </a:lnTo>
                    <a:lnTo>
                      <a:pt x="6" y="10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3" name="Freeform 282"/>
              <p:cNvSpPr>
                <a:spLocks/>
              </p:cNvSpPr>
              <p:nvPr/>
            </p:nvSpPr>
            <p:spPr bwMode="gray">
              <a:xfrm>
                <a:off x="7215" y="315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0 h 7"/>
                  <a:gd name="T4" fmla="*/ 5 w 5"/>
                  <a:gd name="T5" fmla="*/ 0 h 7"/>
                  <a:gd name="T6" fmla="*/ 5 w 5"/>
                  <a:gd name="T7" fmla="*/ 5 h 7"/>
                  <a:gd name="T8" fmla="*/ 0 w 5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4" name="Freeform 283"/>
              <p:cNvSpPr>
                <a:spLocks/>
              </p:cNvSpPr>
              <p:nvPr/>
            </p:nvSpPr>
            <p:spPr bwMode="gray">
              <a:xfrm>
                <a:off x="7171" y="3188"/>
                <a:ext cx="8" cy="7"/>
              </a:xfrm>
              <a:custGeom>
                <a:avLst/>
                <a:gdLst>
                  <a:gd name="T0" fmla="*/ 0 w 8"/>
                  <a:gd name="T1" fmla="*/ 6 h 7"/>
                  <a:gd name="T2" fmla="*/ 1 w 8"/>
                  <a:gd name="T3" fmla="*/ 2 h 7"/>
                  <a:gd name="T4" fmla="*/ 5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0 w 8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6"/>
                    </a:moveTo>
                    <a:lnTo>
                      <a:pt x="1" y="2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5" name="Freeform 284"/>
              <p:cNvSpPr>
                <a:spLocks/>
              </p:cNvSpPr>
              <p:nvPr/>
            </p:nvSpPr>
            <p:spPr bwMode="gray">
              <a:xfrm>
                <a:off x="7158" y="3182"/>
                <a:ext cx="3" cy="5"/>
              </a:xfrm>
              <a:custGeom>
                <a:avLst/>
                <a:gdLst>
                  <a:gd name="T0" fmla="*/ 3 w 3"/>
                  <a:gd name="T1" fmla="*/ 4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5 h 5"/>
                  <a:gd name="T8" fmla="*/ 3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6" name="Freeform 285"/>
              <p:cNvSpPr>
                <a:spLocks/>
              </p:cNvSpPr>
              <p:nvPr/>
            </p:nvSpPr>
            <p:spPr bwMode="gray">
              <a:xfrm>
                <a:off x="7108" y="3178"/>
                <a:ext cx="59" cy="42"/>
              </a:xfrm>
              <a:custGeom>
                <a:avLst/>
                <a:gdLst>
                  <a:gd name="T0" fmla="*/ 6 w 59"/>
                  <a:gd name="T1" fmla="*/ 2 h 42"/>
                  <a:gd name="T2" fmla="*/ 12 w 59"/>
                  <a:gd name="T3" fmla="*/ 7 h 42"/>
                  <a:gd name="T4" fmla="*/ 18 w 59"/>
                  <a:gd name="T5" fmla="*/ 8 h 42"/>
                  <a:gd name="T6" fmla="*/ 32 w 59"/>
                  <a:gd name="T7" fmla="*/ 18 h 42"/>
                  <a:gd name="T8" fmla="*/ 38 w 59"/>
                  <a:gd name="T9" fmla="*/ 23 h 42"/>
                  <a:gd name="T10" fmla="*/ 56 w 59"/>
                  <a:gd name="T11" fmla="*/ 33 h 42"/>
                  <a:gd name="T12" fmla="*/ 59 w 59"/>
                  <a:gd name="T13" fmla="*/ 40 h 42"/>
                  <a:gd name="T14" fmla="*/ 54 w 59"/>
                  <a:gd name="T15" fmla="*/ 42 h 42"/>
                  <a:gd name="T16" fmla="*/ 43 w 59"/>
                  <a:gd name="T17" fmla="*/ 39 h 42"/>
                  <a:gd name="T18" fmla="*/ 19 w 59"/>
                  <a:gd name="T19" fmla="*/ 26 h 42"/>
                  <a:gd name="T20" fmla="*/ 13 w 59"/>
                  <a:gd name="T21" fmla="*/ 23 h 42"/>
                  <a:gd name="T22" fmla="*/ 2 w 59"/>
                  <a:gd name="T23" fmla="*/ 13 h 42"/>
                  <a:gd name="T24" fmla="*/ 0 w 59"/>
                  <a:gd name="T25" fmla="*/ 8 h 42"/>
                  <a:gd name="T26" fmla="*/ 0 w 59"/>
                  <a:gd name="T27" fmla="*/ 0 h 42"/>
                  <a:gd name="T28" fmla="*/ 6 w 59"/>
                  <a:gd name="T2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42">
                    <a:moveTo>
                      <a:pt x="6" y="2"/>
                    </a:moveTo>
                    <a:lnTo>
                      <a:pt x="12" y="7"/>
                    </a:lnTo>
                    <a:lnTo>
                      <a:pt x="18" y="8"/>
                    </a:lnTo>
                    <a:lnTo>
                      <a:pt x="32" y="18"/>
                    </a:lnTo>
                    <a:lnTo>
                      <a:pt x="38" y="23"/>
                    </a:lnTo>
                    <a:lnTo>
                      <a:pt x="56" y="33"/>
                    </a:lnTo>
                    <a:lnTo>
                      <a:pt x="59" y="40"/>
                    </a:lnTo>
                    <a:lnTo>
                      <a:pt x="54" y="42"/>
                    </a:lnTo>
                    <a:lnTo>
                      <a:pt x="43" y="39"/>
                    </a:lnTo>
                    <a:lnTo>
                      <a:pt x="19" y="26"/>
                    </a:lnTo>
                    <a:lnTo>
                      <a:pt x="13" y="23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7" name="Freeform 286"/>
              <p:cNvSpPr>
                <a:spLocks/>
              </p:cNvSpPr>
              <p:nvPr/>
            </p:nvSpPr>
            <p:spPr bwMode="gray">
              <a:xfrm>
                <a:off x="7389" y="3119"/>
                <a:ext cx="24" cy="17"/>
              </a:xfrm>
              <a:custGeom>
                <a:avLst/>
                <a:gdLst>
                  <a:gd name="T0" fmla="*/ 9 w 24"/>
                  <a:gd name="T1" fmla="*/ 17 h 17"/>
                  <a:gd name="T2" fmla="*/ 24 w 24"/>
                  <a:gd name="T3" fmla="*/ 15 h 17"/>
                  <a:gd name="T4" fmla="*/ 24 w 24"/>
                  <a:gd name="T5" fmla="*/ 7 h 17"/>
                  <a:gd name="T6" fmla="*/ 20 w 24"/>
                  <a:gd name="T7" fmla="*/ 0 h 17"/>
                  <a:gd name="T8" fmla="*/ 1 w 24"/>
                  <a:gd name="T9" fmla="*/ 1 h 17"/>
                  <a:gd name="T10" fmla="*/ 0 w 24"/>
                  <a:gd name="T11" fmla="*/ 11 h 17"/>
                  <a:gd name="T12" fmla="*/ 9 w 24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7">
                    <a:moveTo>
                      <a:pt x="9" y="17"/>
                    </a:moveTo>
                    <a:lnTo>
                      <a:pt x="24" y="15"/>
                    </a:lnTo>
                    <a:lnTo>
                      <a:pt x="24" y="7"/>
                    </a:lnTo>
                    <a:lnTo>
                      <a:pt x="20" y="0"/>
                    </a:lnTo>
                    <a:lnTo>
                      <a:pt x="1" y="1"/>
                    </a:lnTo>
                    <a:lnTo>
                      <a:pt x="0" y="11"/>
                    </a:lnTo>
                    <a:lnTo>
                      <a:pt x="9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8" name="Freeform 287"/>
              <p:cNvSpPr>
                <a:spLocks/>
              </p:cNvSpPr>
              <p:nvPr/>
            </p:nvSpPr>
            <p:spPr bwMode="gray">
              <a:xfrm>
                <a:off x="7412" y="3090"/>
                <a:ext cx="32" cy="15"/>
              </a:xfrm>
              <a:custGeom>
                <a:avLst/>
                <a:gdLst>
                  <a:gd name="T0" fmla="*/ 9 w 32"/>
                  <a:gd name="T1" fmla="*/ 15 h 15"/>
                  <a:gd name="T2" fmla="*/ 32 w 32"/>
                  <a:gd name="T3" fmla="*/ 5 h 15"/>
                  <a:gd name="T4" fmla="*/ 26 w 32"/>
                  <a:gd name="T5" fmla="*/ 0 h 15"/>
                  <a:gd name="T6" fmla="*/ 18 w 32"/>
                  <a:gd name="T7" fmla="*/ 3 h 15"/>
                  <a:gd name="T8" fmla="*/ 0 w 32"/>
                  <a:gd name="T9" fmla="*/ 13 h 15"/>
                  <a:gd name="T10" fmla="*/ 9 w 32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5">
                    <a:moveTo>
                      <a:pt x="9" y="15"/>
                    </a:moveTo>
                    <a:lnTo>
                      <a:pt x="32" y="5"/>
                    </a:lnTo>
                    <a:lnTo>
                      <a:pt x="26" y="0"/>
                    </a:lnTo>
                    <a:lnTo>
                      <a:pt x="18" y="3"/>
                    </a:lnTo>
                    <a:lnTo>
                      <a:pt x="0" y="13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9" name="Freeform 288"/>
              <p:cNvSpPr>
                <a:spLocks/>
              </p:cNvSpPr>
              <p:nvPr/>
            </p:nvSpPr>
            <p:spPr bwMode="gray">
              <a:xfrm>
                <a:off x="7293" y="3494"/>
                <a:ext cx="122" cy="177"/>
              </a:xfrm>
              <a:custGeom>
                <a:avLst/>
                <a:gdLst>
                  <a:gd name="T0" fmla="*/ 8 w 122"/>
                  <a:gd name="T1" fmla="*/ 19 h 177"/>
                  <a:gd name="T2" fmla="*/ 0 w 122"/>
                  <a:gd name="T3" fmla="*/ 10 h 177"/>
                  <a:gd name="T4" fmla="*/ 0 w 122"/>
                  <a:gd name="T5" fmla="*/ 0 h 177"/>
                  <a:gd name="T6" fmla="*/ 24 w 122"/>
                  <a:gd name="T7" fmla="*/ 19 h 177"/>
                  <a:gd name="T8" fmla="*/ 29 w 122"/>
                  <a:gd name="T9" fmla="*/ 19 h 177"/>
                  <a:gd name="T10" fmla="*/ 40 w 122"/>
                  <a:gd name="T11" fmla="*/ 29 h 177"/>
                  <a:gd name="T12" fmla="*/ 40 w 122"/>
                  <a:gd name="T13" fmla="*/ 38 h 177"/>
                  <a:gd name="T14" fmla="*/ 49 w 122"/>
                  <a:gd name="T15" fmla="*/ 57 h 177"/>
                  <a:gd name="T16" fmla="*/ 57 w 122"/>
                  <a:gd name="T17" fmla="*/ 64 h 177"/>
                  <a:gd name="T18" fmla="*/ 59 w 122"/>
                  <a:gd name="T19" fmla="*/ 60 h 177"/>
                  <a:gd name="T20" fmla="*/ 58 w 122"/>
                  <a:gd name="T21" fmla="*/ 50 h 177"/>
                  <a:gd name="T22" fmla="*/ 68 w 122"/>
                  <a:gd name="T23" fmla="*/ 60 h 177"/>
                  <a:gd name="T24" fmla="*/ 72 w 122"/>
                  <a:gd name="T25" fmla="*/ 77 h 177"/>
                  <a:gd name="T26" fmla="*/ 87 w 122"/>
                  <a:gd name="T27" fmla="*/ 86 h 177"/>
                  <a:gd name="T28" fmla="*/ 103 w 122"/>
                  <a:gd name="T29" fmla="*/ 83 h 177"/>
                  <a:gd name="T30" fmla="*/ 110 w 122"/>
                  <a:gd name="T31" fmla="*/ 73 h 177"/>
                  <a:gd name="T32" fmla="*/ 122 w 122"/>
                  <a:gd name="T33" fmla="*/ 70 h 177"/>
                  <a:gd name="T34" fmla="*/ 122 w 122"/>
                  <a:gd name="T35" fmla="*/ 86 h 177"/>
                  <a:gd name="T36" fmla="*/ 116 w 122"/>
                  <a:gd name="T37" fmla="*/ 95 h 177"/>
                  <a:gd name="T38" fmla="*/ 112 w 122"/>
                  <a:gd name="T39" fmla="*/ 119 h 177"/>
                  <a:gd name="T40" fmla="*/ 103 w 122"/>
                  <a:gd name="T41" fmla="*/ 115 h 177"/>
                  <a:gd name="T42" fmla="*/ 88 w 122"/>
                  <a:gd name="T43" fmla="*/ 115 h 177"/>
                  <a:gd name="T44" fmla="*/ 87 w 122"/>
                  <a:gd name="T45" fmla="*/ 120 h 177"/>
                  <a:gd name="T46" fmla="*/ 92 w 122"/>
                  <a:gd name="T47" fmla="*/ 129 h 177"/>
                  <a:gd name="T48" fmla="*/ 84 w 122"/>
                  <a:gd name="T49" fmla="*/ 138 h 177"/>
                  <a:gd name="T50" fmla="*/ 66 w 122"/>
                  <a:gd name="T51" fmla="*/ 173 h 177"/>
                  <a:gd name="T52" fmla="*/ 52 w 122"/>
                  <a:gd name="T53" fmla="*/ 177 h 177"/>
                  <a:gd name="T54" fmla="*/ 38 w 122"/>
                  <a:gd name="T55" fmla="*/ 172 h 177"/>
                  <a:gd name="T56" fmla="*/ 51 w 122"/>
                  <a:gd name="T57" fmla="*/ 160 h 177"/>
                  <a:gd name="T58" fmla="*/ 52 w 122"/>
                  <a:gd name="T59" fmla="*/ 145 h 177"/>
                  <a:gd name="T60" fmla="*/ 38 w 122"/>
                  <a:gd name="T61" fmla="*/ 131 h 177"/>
                  <a:gd name="T62" fmla="*/ 24 w 122"/>
                  <a:gd name="T63" fmla="*/ 126 h 177"/>
                  <a:gd name="T64" fmla="*/ 24 w 122"/>
                  <a:gd name="T65" fmla="*/ 116 h 177"/>
                  <a:gd name="T66" fmla="*/ 42 w 122"/>
                  <a:gd name="T67" fmla="*/ 112 h 177"/>
                  <a:gd name="T68" fmla="*/ 46 w 122"/>
                  <a:gd name="T69" fmla="*/ 95 h 177"/>
                  <a:gd name="T70" fmla="*/ 38 w 122"/>
                  <a:gd name="T71" fmla="*/ 66 h 177"/>
                  <a:gd name="T72" fmla="*/ 29 w 122"/>
                  <a:gd name="T73" fmla="*/ 49 h 177"/>
                  <a:gd name="T74" fmla="*/ 8 w 122"/>
                  <a:gd name="T75" fmla="*/ 1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77">
                    <a:moveTo>
                      <a:pt x="8" y="19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4" y="19"/>
                    </a:lnTo>
                    <a:lnTo>
                      <a:pt x="29" y="19"/>
                    </a:lnTo>
                    <a:lnTo>
                      <a:pt x="40" y="29"/>
                    </a:lnTo>
                    <a:lnTo>
                      <a:pt x="40" y="38"/>
                    </a:lnTo>
                    <a:lnTo>
                      <a:pt x="49" y="57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58" y="50"/>
                    </a:lnTo>
                    <a:lnTo>
                      <a:pt x="68" y="60"/>
                    </a:lnTo>
                    <a:lnTo>
                      <a:pt x="72" y="77"/>
                    </a:lnTo>
                    <a:lnTo>
                      <a:pt x="87" y="86"/>
                    </a:lnTo>
                    <a:lnTo>
                      <a:pt x="103" y="83"/>
                    </a:lnTo>
                    <a:lnTo>
                      <a:pt x="110" y="73"/>
                    </a:lnTo>
                    <a:lnTo>
                      <a:pt x="122" y="70"/>
                    </a:lnTo>
                    <a:lnTo>
                      <a:pt x="122" y="86"/>
                    </a:lnTo>
                    <a:lnTo>
                      <a:pt x="116" y="95"/>
                    </a:lnTo>
                    <a:lnTo>
                      <a:pt x="112" y="119"/>
                    </a:lnTo>
                    <a:lnTo>
                      <a:pt x="103" y="115"/>
                    </a:lnTo>
                    <a:lnTo>
                      <a:pt x="88" y="115"/>
                    </a:lnTo>
                    <a:lnTo>
                      <a:pt x="87" y="120"/>
                    </a:lnTo>
                    <a:lnTo>
                      <a:pt x="92" y="129"/>
                    </a:lnTo>
                    <a:lnTo>
                      <a:pt x="84" y="138"/>
                    </a:lnTo>
                    <a:lnTo>
                      <a:pt x="66" y="173"/>
                    </a:lnTo>
                    <a:lnTo>
                      <a:pt x="52" y="177"/>
                    </a:lnTo>
                    <a:lnTo>
                      <a:pt x="38" y="172"/>
                    </a:lnTo>
                    <a:lnTo>
                      <a:pt x="51" y="160"/>
                    </a:lnTo>
                    <a:lnTo>
                      <a:pt x="52" y="145"/>
                    </a:lnTo>
                    <a:lnTo>
                      <a:pt x="38" y="131"/>
                    </a:lnTo>
                    <a:lnTo>
                      <a:pt x="24" y="126"/>
                    </a:lnTo>
                    <a:lnTo>
                      <a:pt x="24" y="116"/>
                    </a:lnTo>
                    <a:lnTo>
                      <a:pt x="42" y="112"/>
                    </a:lnTo>
                    <a:lnTo>
                      <a:pt x="46" y="95"/>
                    </a:lnTo>
                    <a:lnTo>
                      <a:pt x="38" y="66"/>
                    </a:lnTo>
                    <a:lnTo>
                      <a:pt x="29" y="49"/>
                    </a:lnTo>
                    <a:lnTo>
                      <a:pt x="8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0" name="Freeform 289"/>
              <p:cNvSpPr>
                <a:spLocks/>
              </p:cNvSpPr>
              <p:nvPr/>
            </p:nvSpPr>
            <p:spPr bwMode="gray">
              <a:xfrm>
                <a:off x="7163" y="3649"/>
                <a:ext cx="158" cy="162"/>
              </a:xfrm>
              <a:custGeom>
                <a:avLst/>
                <a:gdLst>
                  <a:gd name="T0" fmla="*/ 135 w 158"/>
                  <a:gd name="T1" fmla="*/ 7 h 162"/>
                  <a:gd name="T2" fmla="*/ 135 w 158"/>
                  <a:gd name="T3" fmla="*/ 18 h 162"/>
                  <a:gd name="T4" fmla="*/ 143 w 158"/>
                  <a:gd name="T5" fmla="*/ 18 h 162"/>
                  <a:gd name="T6" fmla="*/ 147 w 158"/>
                  <a:gd name="T7" fmla="*/ 12 h 162"/>
                  <a:gd name="T8" fmla="*/ 158 w 158"/>
                  <a:gd name="T9" fmla="*/ 13 h 162"/>
                  <a:gd name="T10" fmla="*/ 154 w 158"/>
                  <a:gd name="T11" fmla="*/ 43 h 162"/>
                  <a:gd name="T12" fmla="*/ 143 w 158"/>
                  <a:gd name="T13" fmla="*/ 60 h 162"/>
                  <a:gd name="T14" fmla="*/ 135 w 158"/>
                  <a:gd name="T15" fmla="*/ 70 h 162"/>
                  <a:gd name="T16" fmla="*/ 130 w 158"/>
                  <a:gd name="T17" fmla="*/ 84 h 162"/>
                  <a:gd name="T18" fmla="*/ 111 w 158"/>
                  <a:gd name="T19" fmla="*/ 90 h 162"/>
                  <a:gd name="T20" fmla="*/ 100 w 158"/>
                  <a:gd name="T21" fmla="*/ 103 h 162"/>
                  <a:gd name="T22" fmla="*/ 84 w 158"/>
                  <a:gd name="T23" fmla="*/ 137 h 162"/>
                  <a:gd name="T24" fmla="*/ 55 w 158"/>
                  <a:gd name="T25" fmla="*/ 162 h 162"/>
                  <a:gd name="T26" fmla="*/ 20 w 158"/>
                  <a:gd name="T27" fmla="*/ 152 h 162"/>
                  <a:gd name="T28" fmla="*/ 3 w 158"/>
                  <a:gd name="T29" fmla="*/ 152 h 162"/>
                  <a:gd name="T30" fmla="*/ 0 w 158"/>
                  <a:gd name="T31" fmla="*/ 141 h 162"/>
                  <a:gd name="T32" fmla="*/ 12 w 158"/>
                  <a:gd name="T33" fmla="*/ 116 h 162"/>
                  <a:gd name="T34" fmla="*/ 25 w 158"/>
                  <a:gd name="T35" fmla="*/ 101 h 162"/>
                  <a:gd name="T36" fmla="*/ 50 w 158"/>
                  <a:gd name="T37" fmla="*/ 89 h 162"/>
                  <a:gd name="T38" fmla="*/ 68 w 158"/>
                  <a:gd name="T39" fmla="*/ 72 h 162"/>
                  <a:gd name="T40" fmla="*/ 94 w 158"/>
                  <a:gd name="T41" fmla="*/ 57 h 162"/>
                  <a:gd name="T42" fmla="*/ 102 w 158"/>
                  <a:gd name="T43" fmla="*/ 44 h 162"/>
                  <a:gd name="T44" fmla="*/ 102 w 158"/>
                  <a:gd name="T45" fmla="*/ 34 h 162"/>
                  <a:gd name="T46" fmla="*/ 115 w 158"/>
                  <a:gd name="T47" fmla="*/ 17 h 162"/>
                  <a:gd name="T48" fmla="*/ 117 w 158"/>
                  <a:gd name="T49" fmla="*/ 5 h 162"/>
                  <a:gd name="T50" fmla="*/ 129 w 158"/>
                  <a:gd name="T51" fmla="*/ 0 h 162"/>
                  <a:gd name="T52" fmla="*/ 135 w 158"/>
                  <a:gd name="T53" fmla="*/ 7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8" h="162">
                    <a:moveTo>
                      <a:pt x="135" y="7"/>
                    </a:moveTo>
                    <a:lnTo>
                      <a:pt x="135" y="18"/>
                    </a:lnTo>
                    <a:lnTo>
                      <a:pt x="143" y="18"/>
                    </a:lnTo>
                    <a:lnTo>
                      <a:pt x="147" y="12"/>
                    </a:lnTo>
                    <a:lnTo>
                      <a:pt x="158" y="13"/>
                    </a:lnTo>
                    <a:lnTo>
                      <a:pt x="154" y="43"/>
                    </a:lnTo>
                    <a:lnTo>
                      <a:pt x="143" y="60"/>
                    </a:lnTo>
                    <a:lnTo>
                      <a:pt x="135" y="70"/>
                    </a:lnTo>
                    <a:lnTo>
                      <a:pt x="130" y="84"/>
                    </a:lnTo>
                    <a:lnTo>
                      <a:pt x="111" y="90"/>
                    </a:lnTo>
                    <a:lnTo>
                      <a:pt x="100" y="103"/>
                    </a:lnTo>
                    <a:lnTo>
                      <a:pt x="84" y="137"/>
                    </a:lnTo>
                    <a:lnTo>
                      <a:pt x="55" y="162"/>
                    </a:lnTo>
                    <a:lnTo>
                      <a:pt x="20" y="152"/>
                    </a:lnTo>
                    <a:lnTo>
                      <a:pt x="3" y="152"/>
                    </a:lnTo>
                    <a:lnTo>
                      <a:pt x="0" y="141"/>
                    </a:lnTo>
                    <a:lnTo>
                      <a:pt x="12" y="116"/>
                    </a:lnTo>
                    <a:lnTo>
                      <a:pt x="25" y="101"/>
                    </a:lnTo>
                    <a:lnTo>
                      <a:pt x="50" y="89"/>
                    </a:lnTo>
                    <a:lnTo>
                      <a:pt x="68" y="72"/>
                    </a:lnTo>
                    <a:lnTo>
                      <a:pt x="94" y="57"/>
                    </a:lnTo>
                    <a:lnTo>
                      <a:pt x="102" y="44"/>
                    </a:lnTo>
                    <a:lnTo>
                      <a:pt x="102" y="34"/>
                    </a:lnTo>
                    <a:lnTo>
                      <a:pt x="115" y="17"/>
                    </a:lnTo>
                    <a:lnTo>
                      <a:pt x="117" y="5"/>
                    </a:lnTo>
                    <a:lnTo>
                      <a:pt x="129" y="0"/>
                    </a:lnTo>
                    <a:lnTo>
                      <a:pt x="1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1" name="Freeform 290"/>
              <p:cNvSpPr>
                <a:spLocks/>
              </p:cNvSpPr>
              <p:nvPr/>
            </p:nvSpPr>
            <p:spPr bwMode="gray">
              <a:xfrm>
                <a:off x="7184" y="3815"/>
                <a:ext cx="10" cy="13"/>
              </a:xfrm>
              <a:custGeom>
                <a:avLst/>
                <a:gdLst>
                  <a:gd name="T0" fmla="*/ 10 w 10"/>
                  <a:gd name="T1" fmla="*/ 2 h 13"/>
                  <a:gd name="T2" fmla="*/ 10 w 10"/>
                  <a:gd name="T3" fmla="*/ 10 h 13"/>
                  <a:gd name="T4" fmla="*/ 0 w 10"/>
                  <a:gd name="T5" fmla="*/ 13 h 13"/>
                  <a:gd name="T6" fmla="*/ 3 w 10"/>
                  <a:gd name="T7" fmla="*/ 0 h 13"/>
                  <a:gd name="T8" fmla="*/ 10 w 10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10" y="2"/>
                    </a:moveTo>
                    <a:lnTo>
                      <a:pt x="10" y="10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2" name="Freeform 291"/>
              <p:cNvSpPr>
                <a:spLocks/>
              </p:cNvSpPr>
              <p:nvPr/>
            </p:nvSpPr>
            <p:spPr bwMode="gray">
              <a:xfrm>
                <a:off x="7530" y="3712"/>
                <a:ext cx="11" cy="9"/>
              </a:xfrm>
              <a:custGeom>
                <a:avLst/>
                <a:gdLst>
                  <a:gd name="T0" fmla="*/ 6 w 11"/>
                  <a:gd name="T1" fmla="*/ 9 h 9"/>
                  <a:gd name="T2" fmla="*/ 0 w 11"/>
                  <a:gd name="T3" fmla="*/ 4 h 9"/>
                  <a:gd name="T4" fmla="*/ 6 w 11"/>
                  <a:gd name="T5" fmla="*/ 0 h 9"/>
                  <a:gd name="T6" fmla="*/ 11 w 11"/>
                  <a:gd name="T7" fmla="*/ 2 h 9"/>
                  <a:gd name="T8" fmla="*/ 6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9"/>
                    </a:moveTo>
                    <a:lnTo>
                      <a:pt x="0" y="4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3" name="Freeform 292"/>
              <p:cNvSpPr>
                <a:spLocks/>
              </p:cNvSpPr>
              <p:nvPr/>
            </p:nvSpPr>
            <p:spPr bwMode="gray">
              <a:xfrm>
                <a:off x="6014" y="2981"/>
                <a:ext cx="871" cy="637"/>
              </a:xfrm>
              <a:custGeom>
                <a:avLst/>
                <a:gdLst>
                  <a:gd name="T0" fmla="*/ 884 w 971"/>
                  <a:gd name="T1" fmla="*/ 662 h 710"/>
                  <a:gd name="T2" fmla="*/ 901 w 971"/>
                  <a:gd name="T3" fmla="*/ 586 h 710"/>
                  <a:gd name="T4" fmla="*/ 951 w 971"/>
                  <a:gd name="T5" fmla="*/ 512 h 710"/>
                  <a:gd name="T6" fmla="*/ 959 w 971"/>
                  <a:gd name="T7" fmla="*/ 468 h 710"/>
                  <a:gd name="T8" fmla="*/ 960 w 971"/>
                  <a:gd name="T9" fmla="*/ 393 h 710"/>
                  <a:gd name="T10" fmla="*/ 952 w 971"/>
                  <a:gd name="T11" fmla="*/ 349 h 710"/>
                  <a:gd name="T12" fmla="*/ 901 w 971"/>
                  <a:gd name="T13" fmla="*/ 292 h 710"/>
                  <a:gd name="T14" fmla="*/ 866 w 971"/>
                  <a:gd name="T15" fmla="*/ 267 h 710"/>
                  <a:gd name="T16" fmla="*/ 849 w 971"/>
                  <a:gd name="T17" fmla="*/ 214 h 710"/>
                  <a:gd name="T18" fmla="*/ 800 w 971"/>
                  <a:gd name="T19" fmla="*/ 180 h 710"/>
                  <a:gd name="T20" fmla="*/ 774 w 971"/>
                  <a:gd name="T21" fmla="*/ 90 h 710"/>
                  <a:gd name="T22" fmla="*/ 742 w 971"/>
                  <a:gd name="T23" fmla="*/ 86 h 710"/>
                  <a:gd name="T24" fmla="*/ 716 w 971"/>
                  <a:gd name="T25" fmla="*/ 21 h 710"/>
                  <a:gd name="T26" fmla="*/ 699 w 971"/>
                  <a:gd name="T27" fmla="*/ 18 h 710"/>
                  <a:gd name="T28" fmla="*/ 693 w 971"/>
                  <a:gd name="T29" fmla="*/ 49 h 710"/>
                  <a:gd name="T30" fmla="*/ 689 w 971"/>
                  <a:gd name="T31" fmla="*/ 81 h 710"/>
                  <a:gd name="T32" fmla="*/ 660 w 971"/>
                  <a:gd name="T33" fmla="*/ 161 h 710"/>
                  <a:gd name="T34" fmla="*/ 599 w 971"/>
                  <a:gd name="T35" fmla="*/ 136 h 710"/>
                  <a:gd name="T36" fmla="*/ 561 w 971"/>
                  <a:gd name="T37" fmla="*/ 111 h 710"/>
                  <a:gd name="T38" fmla="*/ 551 w 971"/>
                  <a:gd name="T39" fmla="*/ 85 h 710"/>
                  <a:gd name="T40" fmla="*/ 571 w 971"/>
                  <a:gd name="T41" fmla="*/ 44 h 710"/>
                  <a:gd name="T42" fmla="*/ 549 w 971"/>
                  <a:gd name="T43" fmla="*/ 32 h 710"/>
                  <a:gd name="T44" fmla="*/ 477 w 971"/>
                  <a:gd name="T45" fmla="*/ 16 h 710"/>
                  <a:gd name="T46" fmla="*/ 469 w 971"/>
                  <a:gd name="T47" fmla="*/ 39 h 710"/>
                  <a:gd name="T48" fmla="*/ 413 w 971"/>
                  <a:gd name="T49" fmla="*/ 60 h 710"/>
                  <a:gd name="T50" fmla="*/ 410 w 971"/>
                  <a:gd name="T51" fmla="*/ 108 h 710"/>
                  <a:gd name="T52" fmla="*/ 385 w 971"/>
                  <a:gd name="T53" fmla="*/ 105 h 710"/>
                  <a:gd name="T54" fmla="*/ 353 w 971"/>
                  <a:gd name="T55" fmla="*/ 71 h 710"/>
                  <a:gd name="T56" fmla="*/ 317 w 971"/>
                  <a:gd name="T57" fmla="*/ 88 h 710"/>
                  <a:gd name="T58" fmla="*/ 281 w 971"/>
                  <a:gd name="T59" fmla="*/ 108 h 710"/>
                  <a:gd name="T60" fmla="*/ 257 w 971"/>
                  <a:gd name="T61" fmla="*/ 139 h 710"/>
                  <a:gd name="T62" fmla="*/ 229 w 971"/>
                  <a:gd name="T63" fmla="*/ 144 h 710"/>
                  <a:gd name="T64" fmla="*/ 213 w 971"/>
                  <a:gd name="T65" fmla="*/ 191 h 710"/>
                  <a:gd name="T66" fmla="*/ 154 w 971"/>
                  <a:gd name="T67" fmla="*/ 217 h 710"/>
                  <a:gd name="T68" fmla="*/ 107 w 971"/>
                  <a:gd name="T69" fmla="*/ 239 h 710"/>
                  <a:gd name="T70" fmla="*/ 66 w 971"/>
                  <a:gd name="T71" fmla="*/ 255 h 710"/>
                  <a:gd name="T72" fmla="*/ 32 w 971"/>
                  <a:gd name="T73" fmla="*/ 264 h 710"/>
                  <a:gd name="T74" fmla="*/ 34 w 971"/>
                  <a:gd name="T75" fmla="*/ 364 h 710"/>
                  <a:gd name="T76" fmla="*/ 17 w 971"/>
                  <a:gd name="T77" fmla="*/ 361 h 710"/>
                  <a:gd name="T78" fmla="*/ 5 w 971"/>
                  <a:gd name="T79" fmla="*/ 358 h 710"/>
                  <a:gd name="T80" fmla="*/ 24 w 971"/>
                  <a:gd name="T81" fmla="*/ 402 h 710"/>
                  <a:gd name="T82" fmla="*/ 49 w 971"/>
                  <a:gd name="T83" fmla="*/ 446 h 710"/>
                  <a:gd name="T84" fmla="*/ 70 w 971"/>
                  <a:gd name="T85" fmla="*/ 528 h 710"/>
                  <a:gd name="T86" fmla="*/ 50 w 971"/>
                  <a:gd name="T87" fmla="*/ 575 h 710"/>
                  <a:gd name="T88" fmla="*/ 107 w 971"/>
                  <a:gd name="T89" fmla="*/ 605 h 710"/>
                  <a:gd name="T90" fmla="*/ 155 w 971"/>
                  <a:gd name="T91" fmla="*/ 588 h 710"/>
                  <a:gd name="T92" fmla="*/ 229 w 971"/>
                  <a:gd name="T93" fmla="*/ 570 h 710"/>
                  <a:gd name="T94" fmla="*/ 264 w 971"/>
                  <a:gd name="T95" fmla="*/ 557 h 710"/>
                  <a:gd name="T96" fmla="*/ 351 w 971"/>
                  <a:gd name="T97" fmla="*/ 527 h 710"/>
                  <a:gd name="T98" fmla="*/ 477 w 971"/>
                  <a:gd name="T99" fmla="*/ 524 h 710"/>
                  <a:gd name="T100" fmla="*/ 529 w 971"/>
                  <a:gd name="T101" fmla="*/ 580 h 710"/>
                  <a:gd name="T102" fmla="*/ 560 w 971"/>
                  <a:gd name="T103" fmla="*/ 592 h 710"/>
                  <a:gd name="T104" fmla="*/ 587 w 971"/>
                  <a:gd name="T105" fmla="*/ 545 h 710"/>
                  <a:gd name="T106" fmla="*/ 586 w 971"/>
                  <a:gd name="T107" fmla="*/ 591 h 710"/>
                  <a:gd name="T108" fmla="*/ 586 w 971"/>
                  <a:gd name="T109" fmla="*/ 611 h 710"/>
                  <a:gd name="T110" fmla="*/ 616 w 971"/>
                  <a:gd name="T111" fmla="*/ 603 h 710"/>
                  <a:gd name="T112" fmla="*/ 632 w 971"/>
                  <a:gd name="T113" fmla="*/ 633 h 710"/>
                  <a:gd name="T114" fmla="*/ 652 w 971"/>
                  <a:gd name="T115" fmla="*/ 679 h 710"/>
                  <a:gd name="T116" fmla="*/ 693 w 971"/>
                  <a:gd name="T117" fmla="*/ 694 h 710"/>
                  <a:gd name="T118" fmla="*/ 756 w 971"/>
                  <a:gd name="T119" fmla="*/ 676 h 710"/>
                  <a:gd name="T120" fmla="*/ 804 w 971"/>
                  <a:gd name="T121" fmla="*/ 702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71" h="710">
                    <a:moveTo>
                      <a:pt x="822" y="686"/>
                    </a:moveTo>
                    <a:cubicBezTo>
                      <a:pt x="831" y="675"/>
                      <a:pt x="831" y="675"/>
                      <a:pt x="831" y="675"/>
                    </a:cubicBezTo>
                    <a:cubicBezTo>
                      <a:pt x="846" y="672"/>
                      <a:pt x="846" y="672"/>
                      <a:pt x="846" y="672"/>
                    </a:cubicBezTo>
                    <a:cubicBezTo>
                      <a:pt x="884" y="662"/>
                      <a:pt x="884" y="662"/>
                      <a:pt x="884" y="662"/>
                    </a:cubicBezTo>
                    <a:cubicBezTo>
                      <a:pt x="885" y="650"/>
                      <a:pt x="885" y="650"/>
                      <a:pt x="885" y="650"/>
                    </a:cubicBezTo>
                    <a:cubicBezTo>
                      <a:pt x="884" y="629"/>
                      <a:pt x="884" y="629"/>
                      <a:pt x="884" y="629"/>
                    </a:cubicBezTo>
                    <a:cubicBezTo>
                      <a:pt x="904" y="594"/>
                      <a:pt x="904" y="594"/>
                      <a:pt x="904" y="594"/>
                    </a:cubicBezTo>
                    <a:cubicBezTo>
                      <a:pt x="901" y="586"/>
                      <a:pt x="901" y="586"/>
                      <a:pt x="901" y="586"/>
                    </a:cubicBezTo>
                    <a:cubicBezTo>
                      <a:pt x="918" y="561"/>
                      <a:pt x="918" y="561"/>
                      <a:pt x="918" y="561"/>
                    </a:cubicBezTo>
                    <a:cubicBezTo>
                      <a:pt x="918" y="551"/>
                      <a:pt x="918" y="551"/>
                      <a:pt x="918" y="551"/>
                    </a:cubicBezTo>
                    <a:cubicBezTo>
                      <a:pt x="943" y="523"/>
                      <a:pt x="943" y="523"/>
                      <a:pt x="943" y="523"/>
                    </a:cubicBezTo>
                    <a:cubicBezTo>
                      <a:pt x="951" y="512"/>
                      <a:pt x="951" y="512"/>
                      <a:pt x="951" y="512"/>
                    </a:cubicBezTo>
                    <a:cubicBezTo>
                      <a:pt x="951" y="504"/>
                      <a:pt x="951" y="504"/>
                      <a:pt x="951" y="504"/>
                    </a:cubicBezTo>
                    <a:cubicBezTo>
                      <a:pt x="961" y="491"/>
                      <a:pt x="961" y="491"/>
                      <a:pt x="961" y="491"/>
                    </a:cubicBezTo>
                    <a:cubicBezTo>
                      <a:pt x="961" y="484"/>
                      <a:pt x="961" y="484"/>
                      <a:pt x="961" y="484"/>
                    </a:cubicBezTo>
                    <a:cubicBezTo>
                      <a:pt x="959" y="468"/>
                      <a:pt x="959" y="468"/>
                      <a:pt x="959" y="468"/>
                    </a:cubicBezTo>
                    <a:cubicBezTo>
                      <a:pt x="966" y="449"/>
                      <a:pt x="966" y="449"/>
                      <a:pt x="966" y="449"/>
                    </a:cubicBezTo>
                    <a:cubicBezTo>
                      <a:pt x="966" y="420"/>
                      <a:pt x="966" y="420"/>
                      <a:pt x="966" y="420"/>
                    </a:cubicBezTo>
                    <a:cubicBezTo>
                      <a:pt x="971" y="406"/>
                      <a:pt x="971" y="406"/>
                      <a:pt x="971" y="406"/>
                    </a:cubicBezTo>
                    <a:cubicBezTo>
                      <a:pt x="960" y="393"/>
                      <a:pt x="960" y="393"/>
                      <a:pt x="960" y="393"/>
                    </a:cubicBezTo>
                    <a:cubicBezTo>
                      <a:pt x="957" y="379"/>
                      <a:pt x="957" y="379"/>
                      <a:pt x="957" y="379"/>
                    </a:cubicBezTo>
                    <a:cubicBezTo>
                      <a:pt x="961" y="345"/>
                      <a:pt x="961" y="345"/>
                      <a:pt x="961" y="345"/>
                    </a:cubicBezTo>
                    <a:cubicBezTo>
                      <a:pt x="959" y="341"/>
                      <a:pt x="959" y="341"/>
                      <a:pt x="959" y="341"/>
                    </a:cubicBezTo>
                    <a:cubicBezTo>
                      <a:pt x="952" y="349"/>
                      <a:pt x="952" y="349"/>
                      <a:pt x="952" y="349"/>
                    </a:cubicBezTo>
                    <a:cubicBezTo>
                      <a:pt x="941" y="333"/>
                      <a:pt x="941" y="333"/>
                      <a:pt x="941" y="333"/>
                    </a:cubicBezTo>
                    <a:cubicBezTo>
                      <a:pt x="928" y="313"/>
                      <a:pt x="928" y="313"/>
                      <a:pt x="928" y="313"/>
                    </a:cubicBezTo>
                    <a:cubicBezTo>
                      <a:pt x="917" y="306"/>
                      <a:pt x="917" y="306"/>
                      <a:pt x="917" y="306"/>
                    </a:cubicBezTo>
                    <a:cubicBezTo>
                      <a:pt x="901" y="292"/>
                      <a:pt x="901" y="292"/>
                      <a:pt x="901" y="292"/>
                    </a:cubicBezTo>
                    <a:cubicBezTo>
                      <a:pt x="899" y="277"/>
                      <a:pt x="899" y="277"/>
                      <a:pt x="899" y="277"/>
                    </a:cubicBezTo>
                    <a:cubicBezTo>
                      <a:pt x="891" y="278"/>
                      <a:pt x="891" y="278"/>
                      <a:pt x="891" y="278"/>
                    </a:cubicBezTo>
                    <a:cubicBezTo>
                      <a:pt x="881" y="280"/>
                      <a:pt x="881" y="280"/>
                      <a:pt x="881" y="280"/>
                    </a:cubicBezTo>
                    <a:cubicBezTo>
                      <a:pt x="866" y="267"/>
                      <a:pt x="866" y="267"/>
                      <a:pt x="866" y="267"/>
                    </a:cubicBezTo>
                    <a:cubicBezTo>
                      <a:pt x="867" y="246"/>
                      <a:pt x="867" y="246"/>
                      <a:pt x="867" y="246"/>
                    </a:cubicBezTo>
                    <a:cubicBezTo>
                      <a:pt x="856" y="232"/>
                      <a:pt x="856" y="232"/>
                      <a:pt x="856" y="232"/>
                    </a:cubicBezTo>
                    <a:cubicBezTo>
                      <a:pt x="854" y="220"/>
                      <a:pt x="854" y="220"/>
                      <a:pt x="854" y="220"/>
                    </a:cubicBezTo>
                    <a:cubicBezTo>
                      <a:pt x="849" y="214"/>
                      <a:pt x="849" y="214"/>
                      <a:pt x="849" y="214"/>
                    </a:cubicBezTo>
                    <a:cubicBezTo>
                      <a:pt x="833" y="212"/>
                      <a:pt x="833" y="212"/>
                      <a:pt x="833" y="212"/>
                    </a:cubicBezTo>
                    <a:cubicBezTo>
                      <a:pt x="822" y="199"/>
                      <a:pt x="822" y="199"/>
                      <a:pt x="822" y="199"/>
                    </a:cubicBezTo>
                    <a:cubicBezTo>
                      <a:pt x="803" y="197"/>
                      <a:pt x="803" y="197"/>
                      <a:pt x="803" y="197"/>
                    </a:cubicBezTo>
                    <a:cubicBezTo>
                      <a:pt x="800" y="180"/>
                      <a:pt x="800" y="180"/>
                      <a:pt x="800" y="180"/>
                    </a:cubicBezTo>
                    <a:cubicBezTo>
                      <a:pt x="794" y="170"/>
                      <a:pt x="794" y="170"/>
                      <a:pt x="794" y="170"/>
                    </a:cubicBezTo>
                    <a:cubicBezTo>
                      <a:pt x="789" y="142"/>
                      <a:pt x="789" y="142"/>
                      <a:pt x="789" y="142"/>
                    </a:cubicBezTo>
                    <a:cubicBezTo>
                      <a:pt x="776" y="130"/>
                      <a:pt x="776" y="130"/>
                      <a:pt x="776" y="130"/>
                    </a:cubicBezTo>
                    <a:cubicBezTo>
                      <a:pt x="774" y="90"/>
                      <a:pt x="774" y="90"/>
                      <a:pt x="774" y="90"/>
                    </a:cubicBezTo>
                    <a:cubicBezTo>
                      <a:pt x="765" y="87"/>
                      <a:pt x="765" y="87"/>
                      <a:pt x="765" y="87"/>
                    </a:cubicBezTo>
                    <a:cubicBezTo>
                      <a:pt x="754" y="80"/>
                      <a:pt x="754" y="80"/>
                      <a:pt x="754" y="80"/>
                    </a:cubicBezTo>
                    <a:cubicBezTo>
                      <a:pt x="747" y="79"/>
                      <a:pt x="747" y="79"/>
                      <a:pt x="747" y="79"/>
                    </a:cubicBezTo>
                    <a:cubicBezTo>
                      <a:pt x="742" y="86"/>
                      <a:pt x="742" y="86"/>
                      <a:pt x="742" y="86"/>
                    </a:cubicBezTo>
                    <a:cubicBezTo>
                      <a:pt x="738" y="66"/>
                      <a:pt x="738" y="66"/>
                      <a:pt x="738" y="66"/>
                    </a:cubicBezTo>
                    <a:cubicBezTo>
                      <a:pt x="725" y="43"/>
                      <a:pt x="725" y="43"/>
                      <a:pt x="725" y="43"/>
                    </a:cubicBezTo>
                    <a:cubicBezTo>
                      <a:pt x="724" y="30"/>
                      <a:pt x="724" y="30"/>
                      <a:pt x="724" y="30"/>
                    </a:cubicBezTo>
                    <a:cubicBezTo>
                      <a:pt x="716" y="21"/>
                      <a:pt x="716" y="21"/>
                      <a:pt x="716" y="21"/>
                    </a:cubicBezTo>
                    <a:cubicBezTo>
                      <a:pt x="715" y="6"/>
                      <a:pt x="715" y="6"/>
                      <a:pt x="715" y="6"/>
                    </a:cubicBezTo>
                    <a:cubicBezTo>
                      <a:pt x="707" y="0"/>
                      <a:pt x="707" y="0"/>
                      <a:pt x="707" y="0"/>
                    </a:cubicBezTo>
                    <a:cubicBezTo>
                      <a:pt x="703" y="3"/>
                      <a:pt x="703" y="3"/>
                      <a:pt x="703" y="3"/>
                    </a:cubicBezTo>
                    <a:cubicBezTo>
                      <a:pt x="699" y="18"/>
                      <a:pt x="699" y="18"/>
                      <a:pt x="699" y="18"/>
                    </a:cubicBezTo>
                    <a:cubicBezTo>
                      <a:pt x="696" y="26"/>
                      <a:pt x="696" y="26"/>
                      <a:pt x="696" y="26"/>
                    </a:cubicBezTo>
                    <a:cubicBezTo>
                      <a:pt x="688" y="32"/>
                      <a:pt x="688" y="32"/>
                      <a:pt x="688" y="32"/>
                    </a:cubicBezTo>
                    <a:cubicBezTo>
                      <a:pt x="685" y="40"/>
                      <a:pt x="685" y="40"/>
                      <a:pt x="685" y="40"/>
                    </a:cubicBezTo>
                    <a:cubicBezTo>
                      <a:pt x="693" y="49"/>
                      <a:pt x="693" y="49"/>
                      <a:pt x="693" y="49"/>
                    </a:cubicBezTo>
                    <a:cubicBezTo>
                      <a:pt x="688" y="53"/>
                      <a:pt x="688" y="53"/>
                      <a:pt x="688" y="53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3" y="72"/>
                      <a:pt x="683" y="72"/>
                      <a:pt x="683" y="72"/>
                    </a:cubicBezTo>
                    <a:cubicBezTo>
                      <a:pt x="689" y="81"/>
                      <a:pt x="689" y="81"/>
                      <a:pt x="689" y="81"/>
                    </a:cubicBezTo>
                    <a:cubicBezTo>
                      <a:pt x="687" y="90"/>
                      <a:pt x="687" y="90"/>
                      <a:pt x="687" y="90"/>
                    </a:cubicBezTo>
                    <a:cubicBezTo>
                      <a:pt x="680" y="114"/>
                      <a:pt x="680" y="114"/>
                      <a:pt x="680" y="114"/>
                    </a:cubicBezTo>
                    <a:cubicBezTo>
                      <a:pt x="674" y="149"/>
                      <a:pt x="674" y="149"/>
                      <a:pt x="674" y="149"/>
                    </a:cubicBezTo>
                    <a:cubicBezTo>
                      <a:pt x="660" y="161"/>
                      <a:pt x="660" y="161"/>
                      <a:pt x="660" y="161"/>
                    </a:cubicBezTo>
                    <a:cubicBezTo>
                      <a:pt x="640" y="160"/>
                      <a:pt x="640" y="160"/>
                      <a:pt x="640" y="160"/>
                    </a:cubicBezTo>
                    <a:cubicBezTo>
                      <a:pt x="626" y="149"/>
                      <a:pt x="626" y="149"/>
                      <a:pt x="626" y="149"/>
                    </a:cubicBezTo>
                    <a:cubicBezTo>
                      <a:pt x="618" y="142"/>
                      <a:pt x="618" y="142"/>
                      <a:pt x="618" y="142"/>
                    </a:cubicBezTo>
                    <a:cubicBezTo>
                      <a:pt x="599" y="136"/>
                      <a:pt x="599" y="136"/>
                      <a:pt x="599" y="136"/>
                    </a:cubicBezTo>
                    <a:cubicBezTo>
                      <a:pt x="581" y="122"/>
                      <a:pt x="581" y="122"/>
                      <a:pt x="581" y="122"/>
                    </a:cubicBezTo>
                    <a:cubicBezTo>
                      <a:pt x="579" y="117"/>
                      <a:pt x="579" y="117"/>
                      <a:pt x="579" y="117"/>
                    </a:cubicBezTo>
                    <a:cubicBezTo>
                      <a:pt x="564" y="116"/>
                      <a:pt x="564" y="116"/>
                      <a:pt x="564" y="116"/>
                    </a:cubicBezTo>
                    <a:cubicBezTo>
                      <a:pt x="561" y="111"/>
                      <a:pt x="561" y="111"/>
                      <a:pt x="561" y="111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0" y="100"/>
                      <a:pt x="540" y="100"/>
                      <a:pt x="540" y="100"/>
                    </a:cubicBezTo>
                    <a:cubicBezTo>
                      <a:pt x="544" y="90"/>
                      <a:pt x="544" y="90"/>
                      <a:pt x="544" y="90"/>
                    </a:cubicBezTo>
                    <a:cubicBezTo>
                      <a:pt x="551" y="85"/>
                      <a:pt x="551" y="85"/>
                      <a:pt x="551" y="85"/>
                    </a:cubicBezTo>
                    <a:cubicBezTo>
                      <a:pt x="551" y="66"/>
                      <a:pt x="551" y="66"/>
                      <a:pt x="551" y="66"/>
                    </a:cubicBezTo>
                    <a:cubicBezTo>
                      <a:pt x="564" y="60"/>
                      <a:pt x="564" y="60"/>
                      <a:pt x="564" y="60"/>
                    </a:cubicBezTo>
                    <a:cubicBezTo>
                      <a:pt x="570" y="55"/>
                      <a:pt x="570" y="55"/>
                      <a:pt x="570" y="55"/>
                    </a:cubicBezTo>
                    <a:cubicBezTo>
                      <a:pt x="571" y="44"/>
                      <a:pt x="571" y="44"/>
                      <a:pt x="571" y="44"/>
                    </a:cubicBezTo>
                    <a:cubicBezTo>
                      <a:pt x="571" y="34"/>
                      <a:pt x="571" y="34"/>
                      <a:pt x="571" y="34"/>
                    </a:cubicBezTo>
                    <a:cubicBezTo>
                      <a:pt x="564" y="33"/>
                      <a:pt x="564" y="33"/>
                      <a:pt x="564" y="33"/>
                    </a:cubicBezTo>
                    <a:cubicBezTo>
                      <a:pt x="555" y="36"/>
                      <a:pt x="555" y="36"/>
                      <a:pt x="555" y="36"/>
                    </a:cubicBezTo>
                    <a:cubicBezTo>
                      <a:pt x="549" y="32"/>
                      <a:pt x="549" y="32"/>
                      <a:pt x="549" y="32"/>
                    </a:cubicBezTo>
                    <a:cubicBezTo>
                      <a:pt x="528" y="32"/>
                      <a:pt x="528" y="32"/>
                      <a:pt x="528" y="32"/>
                    </a:cubicBezTo>
                    <a:cubicBezTo>
                      <a:pt x="515" y="25"/>
                      <a:pt x="515" y="25"/>
                      <a:pt x="515" y="25"/>
                    </a:cubicBezTo>
                    <a:cubicBezTo>
                      <a:pt x="490" y="24"/>
                      <a:pt x="490" y="24"/>
                      <a:pt x="490" y="24"/>
                    </a:cubicBezTo>
                    <a:cubicBezTo>
                      <a:pt x="477" y="16"/>
                      <a:pt x="477" y="16"/>
                      <a:pt x="477" y="16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5" y="20"/>
                      <a:pt x="455" y="20"/>
                      <a:pt x="455" y="20"/>
                    </a:cubicBezTo>
                    <a:cubicBezTo>
                      <a:pt x="473" y="30"/>
                      <a:pt x="473" y="30"/>
                      <a:pt x="473" y="30"/>
                    </a:cubicBezTo>
                    <a:cubicBezTo>
                      <a:pt x="469" y="39"/>
                      <a:pt x="469" y="39"/>
                      <a:pt x="469" y="39"/>
                    </a:cubicBezTo>
                    <a:cubicBezTo>
                      <a:pt x="439" y="38"/>
                      <a:pt x="439" y="38"/>
                      <a:pt x="439" y="38"/>
                    </a:cubicBezTo>
                    <a:cubicBezTo>
                      <a:pt x="425" y="39"/>
                      <a:pt x="425" y="39"/>
                      <a:pt x="425" y="39"/>
                    </a:cubicBezTo>
                    <a:cubicBezTo>
                      <a:pt x="413" y="52"/>
                      <a:pt x="413" y="52"/>
                      <a:pt x="413" y="52"/>
                    </a:cubicBezTo>
                    <a:cubicBezTo>
                      <a:pt x="413" y="60"/>
                      <a:pt x="413" y="60"/>
                      <a:pt x="413" y="60"/>
                    </a:cubicBezTo>
                    <a:cubicBezTo>
                      <a:pt x="406" y="64"/>
                      <a:pt x="406" y="64"/>
                      <a:pt x="406" y="64"/>
                    </a:cubicBezTo>
                    <a:cubicBezTo>
                      <a:pt x="396" y="87"/>
                      <a:pt x="396" y="87"/>
                      <a:pt x="396" y="87"/>
                    </a:cubicBezTo>
                    <a:cubicBezTo>
                      <a:pt x="409" y="99"/>
                      <a:pt x="409" y="99"/>
                      <a:pt x="409" y="99"/>
                    </a:cubicBezTo>
                    <a:cubicBezTo>
                      <a:pt x="410" y="108"/>
                      <a:pt x="410" y="108"/>
                      <a:pt x="410" y="108"/>
                    </a:cubicBezTo>
                    <a:cubicBezTo>
                      <a:pt x="406" y="113"/>
                      <a:pt x="406" y="113"/>
                      <a:pt x="406" y="113"/>
                    </a:cubicBezTo>
                    <a:cubicBezTo>
                      <a:pt x="401" y="104"/>
                      <a:pt x="401" y="104"/>
                      <a:pt x="401" y="104"/>
                    </a:cubicBezTo>
                    <a:cubicBezTo>
                      <a:pt x="390" y="105"/>
                      <a:pt x="390" y="105"/>
                      <a:pt x="390" y="105"/>
                    </a:cubicBezTo>
                    <a:cubicBezTo>
                      <a:pt x="385" y="105"/>
                      <a:pt x="385" y="105"/>
                      <a:pt x="385" y="105"/>
                    </a:cubicBezTo>
                    <a:cubicBezTo>
                      <a:pt x="384" y="98"/>
                      <a:pt x="384" y="98"/>
                      <a:pt x="384" y="98"/>
                    </a:cubicBezTo>
                    <a:cubicBezTo>
                      <a:pt x="378" y="98"/>
                      <a:pt x="378" y="98"/>
                      <a:pt x="378" y="98"/>
                    </a:cubicBezTo>
                    <a:cubicBezTo>
                      <a:pt x="370" y="105"/>
                      <a:pt x="370" y="105"/>
                      <a:pt x="370" y="105"/>
                    </a:cubicBezTo>
                    <a:cubicBezTo>
                      <a:pt x="353" y="71"/>
                      <a:pt x="353" y="71"/>
                      <a:pt x="353" y="71"/>
                    </a:cubicBezTo>
                    <a:cubicBezTo>
                      <a:pt x="343" y="73"/>
                      <a:pt x="343" y="73"/>
                      <a:pt x="343" y="73"/>
                    </a:cubicBezTo>
                    <a:cubicBezTo>
                      <a:pt x="335" y="79"/>
                      <a:pt x="335" y="79"/>
                      <a:pt x="335" y="79"/>
                    </a:cubicBezTo>
                    <a:cubicBezTo>
                      <a:pt x="326" y="79"/>
                      <a:pt x="326" y="79"/>
                      <a:pt x="326" y="79"/>
                    </a:cubicBezTo>
                    <a:cubicBezTo>
                      <a:pt x="317" y="88"/>
                      <a:pt x="317" y="88"/>
                      <a:pt x="317" y="88"/>
                    </a:cubicBezTo>
                    <a:cubicBezTo>
                      <a:pt x="308" y="86"/>
                      <a:pt x="308" y="86"/>
                      <a:pt x="308" y="86"/>
                    </a:cubicBezTo>
                    <a:cubicBezTo>
                      <a:pt x="296" y="96"/>
                      <a:pt x="296" y="96"/>
                      <a:pt x="296" y="96"/>
                    </a:cubicBezTo>
                    <a:cubicBezTo>
                      <a:pt x="296" y="107"/>
                      <a:pt x="296" y="107"/>
                      <a:pt x="296" y="107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77" y="134"/>
                      <a:pt x="277" y="134"/>
                      <a:pt x="277" y="134"/>
                    </a:cubicBezTo>
                    <a:cubicBezTo>
                      <a:pt x="268" y="134"/>
                      <a:pt x="268" y="134"/>
                      <a:pt x="268" y="134"/>
                    </a:cubicBezTo>
                    <a:cubicBezTo>
                      <a:pt x="260" y="135"/>
                      <a:pt x="260" y="135"/>
                      <a:pt x="260" y="135"/>
                    </a:cubicBezTo>
                    <a:cubicBezTo>
                      <a:pt x="257" y="139"/>
                      <a:pt x="257" y="139"/>
                      <a:pt x="257" y="139"/>
                    </a:cubicBezTo>
                    <a:cubicBezTo>
                      <a:pt x="263" y="146"/>
                      <a:pt x="263" y="146"/>
                      <a:pt x="263" y="146"/>
                    </a:cubicBezTo>
                    <a:cubicBezTo>
                      <a:pt x="251" y="147"/>
                      <a:pt x="251" y="147"/>
                      <a:pt x="251" y="147"/>
                    </a:cubicBezTo>
                    <a:cubicBezTo>
                      <a:pt x="237" y="134"/>
                      <a:pt x="237" y="134"/>
                      <a:pt x="237" y="134"/>
                    </a:cubicBezTo>
                    <a:cubicBezTo>
                      <a:pt x="229" y="144"/>
                      <a:pt x="229" y="144"/>
                      <a:pt x="229" y="144"/>
                    </a:cubicBezTo>
                    <a:cubicBezTo>
                      <a:pt x="224" y="158"/>
                      <a:pt x="224" y="158"/>
                      <a:pt x="224" y="158"/>
                    </a:cubicBezTo>
                    <a:cubicBezTo>
                      <a:pt x="220" y="170"/>
                      <a:pt x="220" y="170"/>
                      <a:pt x="220" y="170"/>
                    </a:cubicBezTo>
                    <a:cubicBezTo>
                      <a:pt x="228" y="174"/>
                      <a:pt x="228" y="174"/>
                      <a:pt x="228" y="174"/>
                    </a:cubicBezTo>
                    <a:cubicBezTo>
                      <a:pt x="213" y="191"/>
                      <a:pt x="213" y="191"/>
                      <a:pt x="213" y="191"/>
                    </a:cubicBezTo>
                    <a:cubicBezTo>
                      <a:pt x="208" y="198"/>
                      <a:pt x="208" y="198"/>
                      <a:pt x="208" y="198"/>
                    </a:cubicBezTo>
                    <a:cubicBezTo>
                      <a:pt x="185" y="212"/>
                      <a:pt x="185" y="212"/>
                      <a:pt x="185" y="212"/>
                    </a:cubicBezTo>
                    <a:cubicBezTo>
                      <a:pt x="178" y="216"/>
                      <a:pt x="178" y="216"/>
                      <a:pt x="178" y="216"/>
                    </a:cubicBezTo>
                    <a:cubicBezTo>
                      <a:pt x="154" y="217"/>
                      <a:pt x="154" y="217"/>
                      <a:pt x="154" y="217"/>
                    </a:cubicBezTo>
                    <a:cubicBezTo>
                      <a:pt x="147" y="224"/>
                      <a:pt x="147" y="224"/>
                      <a:pt x="147" y="224"/>
                    </a:cubicBezTo>
                    <a:cubicBezTo>
                      <a:pt x="132" y="227"/>
                      <a:pt x="132" y="227"/>
                      <a:pt x="132" y="227"/>
                    </a:cubicBezTo>
                    <a:cubicBezTo>
                      <a:pt x="119" y="238"/>
                      <a:pt x="119" y="238"/>
                      <a:pt x="119" y="238"/>
                    </a:cubicBezTo>
                    <a:cubicBezTo>
                      <a:pt x="107" y="239"/>
                      <a:pt x="107" y="239"/>
                      <a:pt x="107" y="239"/>
                    </a:cubicBezTo>
                    <a:cubicBezTo>
                      <a:pt x="101" y="234"/>
                      <a:pt x="101" y="234"/>
                      <a:pt x="101" y="234"/>
                    </a:cubicBezTo>
                    <a:cubicBezTo>
                      <a:pt x="89" y="236"/>
                      <a:pt x="89" y="236"/>
                      <a:pt x="89" y="236"/>
                    </a:cubicBezTo>
                    <a:cubicBezTo>
                      <a:pt x="70" y="253"/>
                      <a:pt x="70" y="253"/>
                      <a:pt x="70" y="253"/>
                    </a:cubicBezTo>
                    <a:cubicBezTo>
                      <a:pt x="66" y="255"/>
                      <a:pt x="66" y="255"/>
                      <a:pt x="66" y="255"/>
                    </a:cubicBezTo>
                    <a:cubicBezTo>
                      <a:pt x="51" y="261"/>
                      <a:pt x="51" y="261"/>
                      <a:pt x="51" y="261"/>
                    </a:cubicBezTo>
                    <a:cubicBezTo>
                      <a:pt x="40" y="275"/>
                      <a:pt x="40" y="275"/>
                      <a:pt x="40" y="275"/>
                    </a:cubicBezTo>
                    <a:cubicBezTo>
                      <a:pt x="36" y="267"/>
                      <a:pt x="36" y="267"/>
                      <a:pt x="36" y="267"/>
                    </a:cubicBezTo>
                    <a:cubicBezTo>
                      <a:pt x="32" y="264"/>
                      <a:pt x="32" y="264"/>
                      <a:pt x="32" y="264"/>
                    </a:cubicBezTo>
                    <a:cubicBezTo>
                      <a:pt x="29" y="269"/>
                      <a:pt x="29" y="269"/>
                      <a:pt x="29" y="269"/>
                    </a:cubicBezTo>
                    <a:cubicBezTo>
                      <a:pt x="17" y="320"/>
                      <a:pt x="17" y="320"/>
                      <a:pt x="17" y="320"/>
                    </a:cubicBezTo>
                    <a:cubicBezTo>
                      <a:pt x="23" y="337"/>
                      <a:pt x="23" y="337"/>
                      <a:pt x="23" y="337"/>
                    </a:cubicBezTo>
                    <a:cubicBezTo>
                      <a:pt x="34" y="364"/>
                      <a:pt x="34" y="364"/>
                      <a:pt x="34" y="364"/>
                    </a:cubicBezTo>
                    <a:cubicBezTo>
                      <a:pt x="33" y="373"/>
                      <a:pt x="33" y="373"/>
                      <a:pt x="33" y="373"/>
                    </a:cubicBezTo>
                    <a:cubicBezTo>
                      <a:pt x="30" y="374"/>
                      <a:pt x="30" y="374"/>
                      <a:pt x="30" y="374"/>
                    </a:cubicBezTo>
                    <a:cubicBezTo>
                      <a:pt x="22" y="361"/>
                      <a:pt x="22" y="361"/>
                      <a:pt x="22" y="361"/>
                    </a:cubicBezTo>
                    <a:cubicBezTo>
                      <a:pt x="17" y="361"/>
                      <a:pt x="17" y="361"/>
                      <a:pt x="17" y="361"/>
                    </a:cubicBezTo>
                    <a:cubicBezTo>
                      <a:pt x="19" y="367"/>
                      <a:pt x="19" y="367"/>
                      <a:pt x="19" y="367"/>
                    </a:cubicBezTo>
                    <a:cubicBezTo>
                      <a:pt x="26" y="380"/>
                      <a:pt x="26" y="380"/>
                      <a:pt x="26" y="380"/>
                    </a:cubicBezTo>
                    <a:cubicBezTo>
                      <a:pt x="22" y="383"/>
                      <a:pt x="22" y="383"/>
                      <a:pt x="22" y="383"/>
                    </a:cubicBezTo>
                    <a:cubicBezTo>
                      <a:pt x="5" y="358"/>
                      <a:pt x="5" y="358"/>
                      <a:pt x="5" y="358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22" y="393"/>
                      <a:pt x="22" y="393"/>
                      <a:pt x="22" y="393"/>
                    </a:cubicBezTo>
                    <a:cubicBezTo>
                      <a:pt x="24" y="402"/>
                      <a:pt x="24" y="402"/>
                      <a:pt x="24" y="402"/>
                    </a:cubicBezTo>
                    <a:cubicBezTo>
                      <a:pt x="32" y="414"/>
                      <a:pt x="32" y="414"/>
                      <a:pt x="32" y="414"/>
                    </a:cubicBezTo>
                    <a:cubicBezTo>
                      <a:pt x="33" y="421"/>
                      <a:pt x="33" y="421"/>
                      <a:pt x="33" y="421"/>
                    </a:cubicBezTo>
                    <a:cubicBezTo>
                      <a:pt x="48" y="439"/>
                      <a:pt x="48" y="439"/>
                      <a:pt x="48" y="439"/>
                    </a:cubicBezTo>
                    <a:cubicBezTo>
                      <a:pt x="49" y="446"/>
                      <a:pt x="49" y="446"/>
                      <a:pt x="49" y="446"/>
                    </a:cubicBezTo>
                    <a:cubicBezTo>
                      <a:pt x="50" y="483"/>
                      <a:pt x="50" y="483"/>
                      <a:pt x="50" y="483"/>
                    </a:cubicBezTo>
                    <a:cubicBezTo>
                      <a:pt x="61" y="497"/>
                      <a:pt x="61" y="497"/>
                      <a:pt x="61" y="497"/>
                    </a:cubicBezTo>
                    <a:cubicBezTo>
                      <a:pt x="65" y="509"/>
                      <a:pt x="65" y="509"/>
                      <a:pt x="65" y="509"/>
                    </a:cubicBezTo>
                    <a:cubicBezTo>
                      <a:pt x="70" y="528"/>
                      <a:pt x="70" y="528"/>
                      <a:pt x="70" y="528"/>
                    </a:cubicBezTo>
                    <a:cubicBezTo>
                      <a:pt x="66" y="537"/>
                      <a:pt x="66" y="537"/>
                      <a:pt x="66" y="537"/>
                    </a:cubicBezTo>
                    <a:cubicBezTo>
                      <a:pt x="62" y="562"/>
                      <a:pt x="62" y="562"/>
                      <a:pt x="62" y="562"/>
                    </a:cubicBezTo>
                    <a:cubicBezTo>
                      <a:pt x="53" y="564"/>
                      <a:pt x="53" y="564"/>
                      <a:pt x="53" y="564"/>
                    </a:cubicBezTo>
                    <a:cubicBezTo>
                      <a:pt x="50" y="575"/>
                      <a:pt x="50" y="575"/>
                      <a:pt x="50" y="575"/>
                    </a:cubicBezTo>
                    <a:cubicBezTo>
                      <a:pt x="54" y="587"/>
                      <a:pt x="54" y="587"/>
                      <a:pt x="54" y="587"/>
                    </a:cubicBezTo>
                    <a:cubicBezTo>
                      <a:pt x="76" y="592"/>
                      <a:pt x="76" y="592"/>
                      <a:pt x="76" y="592"/>
                    </a:cubicBezTo>
                    <a:cubicBezTo>
                      <a:pt x="85" y="601"/>
                      <a:pt x="85" y="601"/>
                      <a:pt x="85" y="601"/>
                    </a:cubicBezTo>
                    <a:cubicBezTo>
                      <a:pt x="107" y="605"/>
                      <a:pt x="107" y="605"/>
                      <a:pt x="107" y="605"/>
                    </a:cubicBezTo>
                    <a:cubicBezTo>
                      <a:pt x="133" y="605"/>
                      <a:pt x="133" y="605"/>
                      <a:pt x="133" y="605"/>
                    </a:cubicBezTo>
                    <a:cubicBezTo>
                      <a:pt x="138" y="601"/>
                      <a:pt x="138" y="601"/>
                      <a:pt x="138" y="601"/>
                    </a:cubicBezTo>
                    <a:cubicBezTo>
                      <a:pt x="139" y="591"/>
                      <a:pt x="139" y="591"/>
                      <a:pt x="139" y="591"/>
                    </a:cubicBezTo>
                    <a:cubicBezTo>
                      <a:pt x="155" y="588"/>
                      <a:pt x="155" y="588"/>
                      <a:pt x="155" y="588"/>
                    </a:cubicBezTo>
                    <a:cubicBezTo>
                      <a:pt x="163" y="580"/>
                      <a:pt x="163" y="580"/>
                      <a:pt x="163" y="580"/>
                    </a:cubicBezTo>
                    <a:cubicBezTo>
                      <a:pt x="185" y="574"/>
                      <a:pt x="185" y="574"/>
                      <a:pt x="185" y="574"/>
                    </a:cubicBezTo>
                    <a:cubicBezTo>
                      <a:pt x="192" y="568"/>
                      <a:pt x="192" y="568"/>
                      <a:pt x="192" y="568"/>
                    </a:cubicBezTo>
                    <a:cubicBezTo>
                      <a:pt x="229" y="570"/>
                      <a:pt x="229" y="570"/>
                      <a:pt x="229" y="570"/>
                    </a:cubicBezTo>
                    <a:cubicBezTo>
                      <a:pt x="235" y="573"/>
                      <a:pt x="235" y="573"/>
                      <a:pt x="235" y="573"/>
                    </a:cubicBezTo>
                    <a:cubicBezTo>
                      <a:pt x="252" y="573"/>
                      <a:pt x="252" y="573"/>
                      <a:pt x="252" y="573"/>
                    </a:cubicBezTo>
                    <a:cubicBezTo>
                      <a:pt x="264" y="564"/>
                      <a:pt x="264" y="564"/>
                      <a:pt x="264" y="564"/>
                    </a:cubicBezTo>
                    <a:cubicBezTo>
                      <a:pt x="264" y="557"/>
                      <a:pt x="264" y="557"/>
                      <a:pt x="264" y="557"/>
                    </a:cubicBezTo>
                    <a:cubicBezTo>
                      <a:pt x="284" y="544"/>
                      <a:pt x="284" y="544"/>
                      <a:pt x="284" y="544"/>
                    </a:cubicBezTo>
                    <a:cubicBezTo>
                      <a:pt x="299" y="545"/>
                      <a:pt x="299" y="545"/>
                      <a:pt x="299" y="545"/>
                    </a:cubicBezTo>
                    <a:cubicBezTo>
                      <a:pt x="318" y="529"/>
                      <a:pt x="318" y="529"/>
                      <a:pt x="318" y="529"/>
                    </a:cubicBezTo>
                    <a:cubicBezTo>
                      <a:pt x="351" y="527"/>
                      <a:pt x="351" y="527"/>
                      <a:pt x="351" y="527"/>
                    </a:cubicBezTo>
                    <a:cubicBezTo>
                      <a:pt x="385" y="514"/>
                      <a:pt x="385" y="514"/>
                      <a:pt x="385" y="514"/>
                    </a:cubicBezTo>
                    <a:cubicBezTo>
                      <a:pt x="437" y="510"/>
                      <a:pt x="437" y="510"/>
                      <a:pt x="437" y="510"/>
                    </a:cubicBezTo>
                    <a:cubicBezTo>
                      <a:pt x="464" y="528"/>
                      <a:pt x="464" y="528"/>
                      <a:pt x="464" y="528"/>
                    </a:cubicBezTo>
                    <a:cubicBezTo>
                      <a:pt x="477" y="524"/>
                      <a:pt x="477" y="524"/>
                      <a:pt x="477" y="524"/>
                    </a:cubicBezTo>
                    <a:cubicBezTo>
                      <a:pt x="501" y="531"/>
                      <a:pt x="501" y="531"/>
                      <a:pt x="501" y="531"/>
                    </a:cubicBezTo>
                    <a:cubicBezTo>
                      <a:pt x="513" y="554"/>
                      <a:pt x="513" y="554"/>
                      <a:pt x="513" y="554"/>
                    </a:cubicBezTo>
                    <a:cubicBezTo>
                      <a:pt x="527" y="565"/>
                      <a:pt x="527" y="565"/>
                      <a:pt x="527" y="565"/>
                    </a:cubicBezTo>
                    <a:cubicBezTo>
                      <a:pt x="529" y="580"/>
                      <a:pt x="529" y="580"/>
                      <a:pt x="529" y="580"/>
                    </a:cubicBezTo>
                    <a:cubicBezTo>
                      <a:pt x="524" y="587"/>
                      <a:pt x="524" y="587"/>
                      <a:pt x="524" y="587"/>
                    </a:cubicBezTo>
                    <a:cubicBezTo>
                      <a:pt x="529" y="593"/>
                      <a:pt x="529" y="593"/>
                      <a:pt x="529" y="593"/>
                    </a:cubicBezTo>
                    <a:cubicBezTo>
                      <a:pt x="547" y="600"/>
                      <a:pt x="547" y="600"/>
                      <a:pt x="547" y="600"/>
                    </a:cubicBezTo>
                    <a:cubicBezTo>
                      <a:pt x="560" y="592"/>
                      <a:pt x="560" y="592"/>
                      <a:pt x="560" y="592"/>
                    </a:cubicBezTo>
                    <a:cubicBezTo>
                      <a:pt x="557" y="581"/>
                      <a:pt x="557" y="581"/>
                      <a:pt x="557" y="581"/>
                    </a:cubicBezTo>
                    <a:cubicBezTo>
                      <a:pt x="578" y="559"/>
                      <a:pt x="578" y="559"/>
                      <a:pt x="578" y="559"/>
                    </a:cubicBezTo>
                    <a:cubicBezTo>
                      <a:pt x="586" y="554"/>
                      <a:pt x="586" y="554"/>
                      <a:pt x="586" y="554"/>
                    </a:cubicBezTo>
                    <a:cubicBezTo>
                      <a:pt x="587" y="545"/>
                      <a:pt x="587" y="545"/>
                      <a:pt x="587" y="545"/>
                    </a:cubicBezTo>
                    <a:cubicBezTo>
                      <a:pt x="599" y="546"/>
                      <a:pt x="599" y="546"/>
                      <a:pt x="599" y="546"/>
                    </a:cubicBezTo>
                    <a:cubicBezTo>
                      <a:pt x="598" y="562"/>
                      <a:pt x="598" y="562"/>
                      <a:pt x="598" y="562"/>
                    </a:cubicBezTo>
                    <a:cubicBezTo>
                      <a:pt x="588" y="575"/>
                      <a:pt x="588" y="575"/>
                      <a:pt x="588" y="575"/>
                    </a:cubicBezTo>
                    <a:cubicBezTo>
                      <a:pt x="586" y="591"/>
                      <a:pt x="586" y="591"/>
                      <a:pt x="586" y="591"/>
                    </a:cubicBezTo>
                    <a:cubicBezTo>
                      <a:pt x="578" y="597"/>
                      <a:pt x="578" y="597"/>
                      <a:pt x="578" y="597"/>
                    </a:cubicBezTo>
                    <a:cubicBezTo>
                      <a:pt x="572" y="601"/>
                      <a:pt x="572" y="601"/>
                      <a:pt x="572" y="601"/>
                    </a:cubicBezTo>
                    <a:cubicBezTo>
                      <a:pt x="572" y="611"/>
                      <a:pt x="572" y="611"/>
                      <a:pt x="572" y="611"/>
                    </a:cubicBezTo>
                    <a:cubicBezTo>
                      <a:pt x="586" y="611"/>
                      <a:pt x="586" y="611"/>
                      <a:pt x="586" y="611"/>
                    </a:cubicBezTo>
                    <a:cubicBezTo>
                      <a:pt x="597" y="600"/>
                      <a:pt x="597" y="600"/>
                      <a:pt x="597" y="600"/>
                    </a:cubicBezTo>
                    <a:cubicBezTo>
                      <a:pt x="597" y="591"/>
                      <a:pt x="597" y="591"/>
                      <a:pt x="597" y="591"/>
                    </a:cubicBezTo>
                    <a:cubicBezTo>
                      <a:pt x="609" y="592"/>
                      <a:pt x="609" y="592"/>
                      <a:pt x="609" y="592"/>
                    </a:cubicBezTo>
                    <a:cubicBezTo>
                      <a:pt x="616" y="603"/>
                      <a:pt x="616" y="603"/>
                      <a:pt x="616" y="603"/>
                    </a:cubicBezTo>
                    <a:cubicBezTo>
                      <a:pt x="601" y="609"/>
                      <a:pt x="601" y="609"/>
                      <a:pt x="601" y="609"/>
                    </a:cubicBezTo>
                    <a:cubicBezTo>
                      <a:pt x="606" y="619"/>
                      <a:pt x="606" y="619"/>
                      <a:pt x="606" y="619"/>
                    </a:cubicBezTo>
                    <a:cubicBezTo>
                      <a:pt x="627" y="624"/>
                      <a:pt x="627" y="624"/>
                      <a:pt x="627" y="624"/>
                    </a:cubicBezTo>
                    <a:cubicBezTo>
                      <a:pt x="632" y="633"/>
                      <a:pt x="632" y="633"/>
                      <a:pt x="632" y="633"/>
                    </a:cubicBezTo>
                    <a:cubicBezTo>
                      <a:pt x="641" y="643"/>
                      <a:pt x="641" y="643"/>
                      <a:pt x="641" y="643"/>
                    </a:cubicBezTo>
                    <a:cubicBezTo>
                      <a:pt x="636" y="658"/>
                      <a:pt x="636" y="658"/>
                      <a:pt x="636" y="658"/>
                    </a:cubicBezTo>
                    <a:cubicBezTo>
                      <a:pt x="648" y="666"/>
                      <a:pt x="648" y="666"/>
                      <a:pt x="648" y="666"/>
                    </a:cubicBezTo>
                    <a:cubicBezTo>
                      <a:pt x="652" y="679"/>
                      <a:pt x="652" y="679"/>
                      <a:pt x="652" y="679"/>
                    </a:cubicBezTo>
                    <a:cubicBezTo>
                      <a:pt x="663" y="686"/>
                      <a:pt x="663" y="686"/>
                      <a:pt x="663" y="686"/>
                    </a:cubicBezTo>
                    <a:cubicBezTo>
                      <a:pt x="677" y="689"/>
                      <a:pt x="677" y="689"/>
                      <a:pt x="677" y="689"/>
                    </a:cubicBezTo>
                    <a:cubicBezTo>
                      <a:pt x="684" y="695"/>
                      <a:pt x="684" y="695"/>
                      <a:pt x="684" y="695"/>
                    </a:cubicBezTo>
                    <a:cubicBezTo>
                      <a:pt x="684" y="695"/>
                      <a:pt x="689" y="693"/>
                      <a:pt x="693" y="694"/>
                    </a:cubicBezTo>
                    <a:cubicBezTo>
                      <a:pt x="696" y="695"/>
                      <a:pt x="737" y="710"/>
                      <a:pt x="737" y="710"/>
                    </a:cubicBezTo>
                    <a:cubicBezTo>
                      <a:pt x="736" y="697"/>
                      <a:pt x="736" y="697"/>
                      <a:pt x="736" y="697"/>
                    </a:cubicBezTo>
                    <a:cubicBezTo>
                      <a:pt x="748" y="691"/>
                      <a:pt x="748" y="691"/>
                      <a:pt x="748" y="691"/>
                    </a:cubicBezTo>
                    <a:cubicBezTo>
                      <a:pt x="756" y="676"/>
                      <a:pt x="756" y="676"/>
                      <a:pt x="756" y="676"/>
                    </a:cubicBezTo>
                    <a:cubicBezTo>
                      <a:pt x="776" y="679"/>
                      <a:pt x="776" y="679"/>
                      <a:pt x="776" y="679"/>
                    </a:cubicBezTo>
                    <a:cubicBezTo>
                      <a:pt x="774" y="693"/>
                      <a:pt x="774" y="693"/>
                      <a:pt x="774" y="693"/>
                    </a:cubicBezTo>
                    <a:cubicBezTo>
                      <a:pt x="785" y="704"/>
                      <a:pt x="785" y="704"/>
                      <a:pt x="785" y="704"/>
                    </a:cubicBezTo>
                    <a:cubicBezTo>
                      <a:pt x="804" y="702"/>
                      <a:pt x="804" y="702"/>
                      <a:pt x="804" y="702"/>
                    </a:cubicBezTo>
                    <a:cubicBezTo>
                      <a:pt x="820" y="695"/>
                      <a:pt x="820" y="695"/>
                      <a:pt x="820" y="695"/>
                    </a:cubicBezTo>
                    <a:lnTo>
                      <a:pt x="822" y="6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4" name="Freeform 293"/>
              <p:cNvSpPr>
                <a:spLocks/>
              </p:cNvSpPr>
              <p:nvPr/>
            </p:nvSpPr>
            <p:spPr bwMode="gray">
              <a:xfrm>
                <a:off x="6675" y="3633"/>
                <a:ext cx="6" cy="10"/>
              </a:xfrm>
              <a:custGeom>
                <a:avLst/>
                <a:gdLst>
                  <a:gd name="T0" fmla="*/ 0 w 6"/>
                  <a:gd name="T1" fmla="*/ 5 h 10"/>
                  <a:gd name="T2" fmla="*/ 0 w 6"/>
                  <a:gd name="T3" fmla="*/ 2 h 10"/>
                  <a:gd name="T4" fmla="*/ 2 w 6"/>
                  <a:gd name="T5" fmla="*/ 0 h 10"/>
                  <a:gd name="T6" fmla="*/ 6 w 6"/>
                  <a:gd name="T7" fmla="*/ 4 h 10"/>
                  <a:gd name="T8" fmla="*/ 2 w 6"/>
                  <a:gd name="T9" fmla="*/ 10 h 10"/>
                  <a:gd name="T10" fmla="*/ 0 w 6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5" name="Freeform 294"/>
              <p:cNvSpPr>
                <a:spLocks/>
              </p:cNvSpPr>
              <p:nvPr/>
            </p:nvSpPr>
            <p:spPr bwMode="gray">
              <a:xfrm>
                <a:off x="6763" y="3635"/>
                <a:ext cx="10" cy="11"/>
              </a:xfrm>
              <a:custGeom>
                <a:avLst/>
                <a:gdLst>
                  <a:gd name="T0" fmla="*/ 0 w 10"/>
                  <a:gd name="T1" fmla="*/ 4 h 11"/>
                  <a:gd name="T2" fmla="*/ 3 w 10"/>
                  <a:gd name="T3" fmla="*/ 0 h 11"/>
                  <a:gd name="T4" fmla="*/ 7 w 10"/>
                  <a:gd name="T5" fmla="*/ 1 h 11"/>
                  <a:gd name="T6" fmla="*/ 10 w 10"/>
                  <a:gd name="T7" fmla="*/ 10 h 11"/>
                  <a:gd name="T8" fmla="*/ 4 w 10"/>
                  <a:gd name="T9" fmla="*/ 11 h 11"/>
                  <a:gd name="T10" fmla="*/ 0 w 10"/>
                  <a:gd name="T11" fmla="*/ 7 h 11"/>
                  <a:gd name="T12" fmla="*/ 0 w 1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4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0" y="10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6" name="Freeform 295"/>
              <p:cNvSpPr>
                <a:spLocks/>
              </p:cNvSpPr>
              <p:nvPr/>
            </p:nvSpPr>
            <p:spPr bwMode="gray">
              <a:xfrm>
                <a:off x="6690" y="3660"/>
                <a:ext cx="84" cy="79"/>
              </a:xfrm>
              <a:custGeom>
                <a:avLst/>
                <a:gdLst>
                  <a:gd name="T0" fmla="*/ 84 w 84"/>
                  <a:gd name="T1" fmla="*/ 3 h 79"/>
                  <a:gd name="T2" fmla="*/ 76 w 84"/>
                  <a:gd name="T3" fmla="*/ 1 h 79"/>
                  <a:gd name="T4" fmla="*/ 70 w 84"/>
                  <a:gd name="T5" fmla="*/ 2 h 79"/>
                  <a:gd name="T6" fmla="*/ 57 w 84"/>
                  <a:gd name="T7" fmla="*/ 11 h 79"/>
                  <a:gd name="T8" fmla="*/ 45 w 84"/>
                  <a:gd name="T9" fmla="*/ 14 h 79"/>
                  <a:gd name="T10" fmla="*/ 26 w 84"/>
                  <a:gd name="T11" fmla="*/ 8 h 79"/>
                  <a:gd name="T12" fmla="*/ 12 w 84"/>
                  <a:gd name="T13" fmla="*/ 1 h 79"/>
                  <a:gd name="T14" fmla="*/ 5 w 84"/>
                  <a:gd name="T15" fmla="*/ 0 h 79"/>
                  <a:gd name="T16" fmla="*/ 0 w 84"/>
                  <a:gd name="T17" fmla="*/ 5 h 79"/>
                  <a:gd name="T18" fmla="*/ 6 w 84"/>
                  <a:gd name="T19" fmla="*/ 18 h 79"/>
                  <a:gd name="T20" fmla="*/ 13 w 84"/>
                  <a:gd name="T21" fmla="*/ 26 h 79"/>
                  <a:gd name="T22" fmla="*/ 15 w 84"/>
                  <a:gd name="T23" fmla="*/ 48 h 79"/>
                  <a:gd name="T24" fmla="*/ 24 w 84"/>
                  <a:gd name="T25" fmla="*/ 59 h 79"/>
                  <a:gd name="T26" fmla="*/ 31 w 84"/>
                  <a:gd name="T27" fmla="*/ 72 h 79"/>
                  <a:gd name="T28" fmla="*/ 36 w 84"/>
                  <a:gd name="T29" fmla="*/ 79 h 79"/>
                  <a:gd name="T30" fmla="*/ 56 w 84"/>
                  <a:gd name="T31" fmla="*/ 76 h 79"/>
                  <a:gd name="T32" fmla="*/ 61 w 84"/>
                  <a:gd name="T33" fmla="*/ 66 h 79"/>
                  <a:gd name="T34" fmla="*/ 69 w 84"/>
                  <a:gd name="T35" fmla="*/ 66 h 79"/>
                  <a:gd name="T36" fmla="*/ 73 w 84"/>
                  <a:gd name="T37" fmla="*/ 53 h 79"/>
                  <a:gd name="T38" fmla="*/ 80 w 84"/>
                  <a:gd name="T39" fmla="*/ 44 h 79"/>
                  <a:gd name="T40" fmla="*/ 84 w 84"/>
                  <a:gd name="T41" fmla="*/ 22 h 79"/>
                  <a:gd name="T42" fmla="*/ 84 w 84"/>
                  <a:gd name="T43" fmla="*/ 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4" h="79">
                    <a:moveTo>
                      <a:pt x="84" y="3"/>
                    </a:moveTo>
                    <a:lnTo>
                      <a:pt x="76" y="1"/>
                    </a:lnTo>
                    <a:lnTo>
                      <a:pt x="70" y="2"/>
                    </a:lnTo>
                    <a:lnTo>
                      <a:pt x="57" y="11"/>
                    </a:lnTo>
                    <a:lnTo>
                      <a:pt x="45" y="14"/>
                    </a:lnTo>
                    <a:lnTo>
                      <a:pt x="26" y="8"/>
                    </a:lnTo>
                    <a:lnTo>
                      <a:pt x="12" y="1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6" y="18"/>
                    </a:lnTo>
                    <a:lnTo>
                      <a:pt x="13" y="26"/>
                    </a:lnTo>
                    <a:lnTo>
                      <a:pt x="15" y="48"/>
                    </a:lnTo>
                    <a:lnTo>
                      <a:pt x="24" y="59"/>
                    </a:lnTo>
                    <a:lnTo>
                      <a:pt x="31" y="72"/>
                    </a:lnTo>
                    <a:lnTo>
                      <a:pt x="36" y="79"/>
                    </a:lnTo>
                    <a:lnTo>
                      <a:pt x="56" y="76"/>
                    </a:lnTo>
                    <a:lnTo>
                      <a:pt x="61" y="66"/>
                    </a:lnTo>
                    <a:lnTo>
                      <a:pt x="69" y="66"/>
                    </a:lnTo>
                    <a:lnTo>
                      <a:pt x="73" y="53"/>
                    </a:lnTo>
                    <a:lnTo>
                      <a:pt x="80" y="44"/>
                    </a:lnTo>
                    <a:lnTo>
                      <a:pt x="84" y="22"/>
                    </a:lnTo>
                    <a:lnTo>
                      <a:pt x="8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7" name="Freeform 296"/>
              <p:cNvSpPr>
                <a:spLocks/>
              </p:cNvSpPr>
              <p:nvPr/>
            </p:nvSpPr>
            <p:spPr bwMode="gray">
              <a:xfrm>
                <a:off x="3583" y="1599"/>
                <a:ext cx="10" cy="4"/>
              </a:xfrm>
              <a:custGeom>
                <a:avLst/>
                <a:gdLst>
                  <a:gd name="T0" fmla="*/ 0 w 10"/>
                  <a:gd name="T1" fmla="*/ 2 h 4"/>
                  <a:gd name="T2" fmla="*/ 6 w 10"/>
                  <a:gd name="T3" fmla="*/ 0 h 4"/>
                  <a:gd name="T4" fmla="*/ 10 w 10"/>
                  <a:gd name="T5" fmla="*/ 3 h 4"/>
                  <a:gd name="T6" fmla="*/ 4 w 10"/>
                  <a:gd name="T7" fmla="*/ 4 h 4"/>
                  <a:gd name="T8" fmla="*/ 0 w 10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2"/>
                    </a:moveTo>
                    <a:lnTo>
                      <a:pt x="6" y="0"/>
                    </a:lnTo>
                    <a:lnTo>
                      <a:pt x="10" y="3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8" name="Freeform 297"/>
              <p:cNvSpPr>
                <a:spLocks/>
              </p:cNvSpPr>
              <p:nvPr/>
            </p:nvSpPr>
            <p:spPr bwMode="gray">
              <a:xfrm>
                <a:off x="7091" y="1287"/>
                <a:ext cx="26" cy="28"/>
              </a:xfrm>
              <a:custGeom>
                <a:avLst/>
                <a:gdLst>
                  <a:gd name="T0" fmla="*/ 0 w 26"/>
                  <a:gd name="T1" fmla="*/ 27 h 28"/>
                  <a:gd name="T2" fmla="*/ 0 w 26"/>
                  <a:gd name="T3" fmla="*/ 22 h 28"/>
                  <a:gd name="T4" fmla="*/ 6 w 26"/>
                  <a:gd name="T5" fmla="*/ 17 h 28"/>
                  <a:gd name="T6" fmla="*/ 8 w 26"/>
                  <a:gd name="T7" fmla="*/ 8 h 28"/>
                  <a:gd name="T8" fmla="*/ 24 w 26"/>
                  <a:gd name="T9" fmla="*/ 0 h 28"/>
                  <a:gd name="T10" fmla="*/ 26 w 26"/>
                  <a:gd name="T11" fmla="*/ 16 h 28"/>
                  <a:gd name="T12" fmla="*/ 8 w 26"/>
                  <a:gd name="T13" fmla="*/ 28 h 28"/>
                  <a:gd name="T14" fmla="*/ 0 w 26"/>
                  <a:gd name="T1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8">
                    <a:moveTo>
                      <a:pt x="0" y="27"/>
                    </a:moveTo>
                    <a:lnTo>
                      <a:pt x="0" y="22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24" y="0"/>
                    </a:lnTo>
                    <a:lnTo>
                      <a:pt x="26" y="16"/>
                    </a:lnTo>
                    <a:lnTo>
                      <a:pt x="8" y="28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9" name="Freeform 298"/>
              <p:cNvSpPr>
                <a:spLocks/>
              </p:cNvSpPr>
              <p:nvPr/>
            </p:nvSpPr>
            <p:spPr bwMode="gray">
              <a:xfrm>
                <a:off x="7139" y="1429"/>
                <a:ext cx="26" cy="28"/>
              </a:xfrm>
              <a:custGeom>
                <a:avLst/>
                <a:gdLst>
                  <a:gd name="T0" fmla="*/ 0 w 26"/>
                  <a:gd name="T1" fmla="*/ 8 h 28"/>
                  <a:gd name="T2" fmla="*/ 4 w 26"/>
                  <a:gd name="T3" fmla="*/ 0 h 28"/>
                  <a:gd name="T4" fmla="*/ 13 w 26"/>
                  <a:gd name="T5" fmla="*/ 5 h 28"/>
                  <a:gd name="T6" fmla="*/ 25 w 26"/>
                  <a:gd name="T7" fmla="*/ 23 h 28"/>
                  <a:gd name="T8" fmla="*/ 26 w 26"/>
                  <a:gd name="T9" fmla="*/ 28 h 28"/>
                  <a:gd name="T10" fmla="*/ 12 w 26"/>
                  <a:gd name="T11" fmla="*/ 23 h 28"/>
                  <a:gd name="T12" fmla="*/ 0 w 26"/>
                  <a:gd name="T13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8">
                    <a:moveTo>
                      <a:pt x="0" y="8"/>
                    </a:moveTo>
                    <a:lnTo>
                      <a:pt x="4" y="0"/>
                    </a:lnTo>
                    <a:lnTo>
                      <a:pt x="13" y="5"/>
                    </a:lnTo>
                    <a:lnTo>
                      <a:pt x="25" y="23"/>
                    </a:lnTo>
                    <a:lnTo>
                      <a:pt x="26" y="28"/>
                    </a:lnTo>
                    <a:lnTo>
                      <a:pt x="12" y="23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0" name="Freeform 299"/>
              <p:cNvSpPr>
                <a:spLocks/>
              </p:cNvSpPr>
              <p:nvPr/>
            </p:nvSpPr>
            <p:spPr bwMode="gray">
              <a:xfrm>
                <a:off x="7174" y="1444"/>
                <a:ext cx="21" cy="18"/>
              </a:xfrm>
              <a:custGeom>
                <a:avLst/>
                <a:gdLst>
                  <a:gd name="T0" fmla="*/ 0 w 21"/>
                  <a:gd name="T1" fmla="*/ 2 h 18"/>
                  <a:gd name="T2" fmla="*/ 9 w 21"/>
                  <a:gd name="T3" fmla="*/ 0 h 18"/>
                  <a:gd name="T4" fmla="*/ 21 w 21"/>
                  <a:gd name="T5" fmla="*/ 15 h 18"/>
                  <a:gd name="T6" fmla="*/ 13 w 21"/>
                  <a:gd name="T7" fmla="*/ 18 h 18"/>
                  <a:gd name="T8" fmla="*/ 2 w 21"/>
                  <a:gd name="T9" fmla="*/ 9 h 18"/>
                  <a:gd name="T10" fmla="*/ 0 w 21"/>
                  <a:gd name="T1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0" y="2"/>
                    </a:moveTo>
                    <a:lnTo>
                      <a:pt x="9" y="0"/>
                    </a:lnTo>
                    <a:lnTo>
                      <a:pt x="21" y="15"/>
                    </a:lnTo>
                    <a:lnTo>
                      <a:pt x="13" y="18"/>
                    </a:lnTo>
                    <a:lnTo>
                      <a:pt x="2" y="9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1" name="Freeform 300"/>
              <p:cNvSpPr>
                <a:spLocks/>
              </p:cNvSpPr>
              <p:nvPr/>
            </p:nvSpPr>
            <p:spPr bwMode="gray">
              <a:xfrm>
                <a:off x="4791" y="2217"/>
                <a:ext cx="15" cy="8"/>
              </a:xfrm>
              <a:custGeom>
                <a:avLst/>
                <a:gdLst>
                  <a:gd name="T0" fmla="*/ 0 w 15"/>
                  <a:gd name="T1" fmla="*/ 6 h 8"/>
                  <a:gd name="T2" fmla="*/ 0 w 15"/>
                  <a:gd name="T3" fmla="*/ 8 h 8"/>
                  <a:gd name="T4" fmla="*/ 15 w 15"/>
                  <a:gd name="T5" fmla="*/ 2 h 8"/>
                  <a:gd name="T6" fmla="*/ 13 w 15"/>
                  <a:gd name="T7" fmla="*/ 0 h 8"/>
                  <a:gd name="T8" fmla="*/ 0 w 15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0" y="6"/>
                    </a:moveTo>
                    <a:lnTo>
                      <a:pt x="0" y="8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2" name="Freeform 301"/>
              <p:cNvSpPr>
                <a:spLocks/>
              </p:cNvSpPr>
              <p:nvPr/>
            </p:nvSpPr>
            <p:spPr bwMode="gray">
              <a:xfrm>
                <a:off x="4673" y="2220"/>
                <a:ext cx="12" cy="8"/>
              </a:xfrm>
              <a:custGeom>
                <a:avLst/>
                <a:gdLst>
                  <a:gd name="T0" fmla="*/ 0 w 12"/>
                  <a:gd name="T1" fmla="*/ 3 h 8"/>
                  <a:gd name="T2" fmla="*/ 6 w 12"/>
                  <a:gd name="T3" fmla="*/ 0 h 8"/>
                  <a:gd name="T4" fmla="*/ 12 w 12"/>
                  <a:gd name="T5" fmla="*/ 3 h 8"/>
                  <a:gd name="T6" fmla="*/ 5 w 12"/>
                  <a:gd name="T7" fmla="*/ 8 h 8"/>
                  <a:gd name="T8" fmla="*/ 0 w 12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3"/>
                    </a:moveTo>
                    <a:lnTo>
                      <a:pt x="6" y="0"/>
                    </a:lnTo>
                    <a:lnTo>
                      <a:pt x="12" y="3"/>
                    </a:lnTo>
                    <a:lnTo>
                      <a:pt x="5" y="8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3" name="Freeform 302"/>
              <p:cNvSpPr>
                <a:spLocks/>
              </p:cNvSpPr>
              <p:nvPr/>
            </p:nvSpPr>
            <p:spPr bwMode="gray">
              <a:xfrm>
                <a:off x="7162" y="3067"/>
                <a:ext cx="12" cy="19"/>
              </a:xfrm>
              <a:custGeom>
                <a:avLst/>
                <a:gdLst>
                  <a:gd name="T0" fmla="*/ 6 w 12"/>
                  <a:gd name="T1" fmla="*/ 19 h 19"/>
                  <a:gd name="T2" fmla="*/ 12 w 12"/>
                  <a:gd name="T3" fmla="*/ 13 h 19"/>
                  <a:gd name="T4" fmla="*/ 12 w 12"/>
                  <a:gd name="T5" fmla="*/ 3 h 19"/>
                  <a:gd name="T6" fmla="*/ 2 w 12"/>
                  <a:gd name="T7" fmla="*/ 0 h 19"/>
                  <a:gd name="T8" fmla="*/ 0 w 12"/>
                  <a:gd name="T9" fmla="*/ 6 h 19"/>
                  <a:gd name="T10" fmla="*/ 0 w 12"/>
                  <a:gd name="T11" fmla="*/ 14 h 19"/>
                  <a:gd name="T12" fmla="*/ 6 w 1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9">
                    <a:moveTo>
                      <a:pt x="6" y="19"/>
                    </a:moveTo>
                    <a:lnTo>
                      <a:pt x="12" y="13"/>
                    </a:lnTo>
                    <a:lnTo>
                      <a:pt x="12" y="3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14"/>
                    </a:lnTo>
                    <a:lnTo>
                      <a:pt x="6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4" name="Freeform 303"/>
              <p:cNvSpPr>
                <a:spLocks/>
              </p:cNvSpPr>
              <p:nvPr/>
            </p:nvSpPr>
            <p:spPr bwMode="gray">
              <a:xfrm>
                <a:off x="7172" y="3088"/>
                <a:ext cx="14" cy="10"/>
              </a:xfrm>
              <a:custGeom>
                <a:avLst/>
                <a:gdLst>
                  <a:gd name="T0" fmla="*/ 0 w 14"/>
                  <a:gd name="T1" fmla="*/ 2 h 10"/>
                  <a:gd name="T2" fmla="*/ 3 w 14"/>
                  <a:gd name="T3" fmla="*/ 0 h 10"/>
                  <a:gd name="T4" fmla="*/ 14 w 14"/>
                  <a:gd name="T5" fmla="*/ 7 h 10"/>
                  <a:gd name="T6" fmla="*/ 13 w 14"/>
                  <a:gd name="T7" fmla="*/ 10 h 10"/>
                  <a:gd name="T8" fmla="*/ 0 w 14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3" y="0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5" name="Freeform 304"/>
              <p:cNvSpPr>
                <a:spLocks/>
              </p:cNvSpPr>
              <p:nvPr/>
            </p:nvSpPr>
            <p:spPr bwMode="gray">
              <a:xfrm>
                <a:off x="7209" y="3141"/>
                <a:ext cx="11" cy="10"/>
              </a:xfrm>
              <a:custGeom>
                <a:avLst/>
                <a:gdLst>
                  <a:gd name="T0" fmla="*/ 1 w 11"/>
                  <a:gd name="T1" fmla="*/ 7 h 10"/>
                  <a:gd name="T2" fmla="*/ 0 w 11"/>
                  <a:gd name="T3" fmla="*/ 2 h 10"/>
                  <a:gd name="T4" fmla="*/ 6 w 11"/>
                  <a:gd name="T5" fmla="*/ 0 h 10"/>
                  <a:gd name="T6" fmla="*/ 11 w 11"/>
                  <a:gd name="T7" fmla="*/ 8 h 10"/>
                  <a:gd name="T8" fmla="*/ 6 w 11"/>
                  <a:gd name="T9" fmla="*/ 10 h 10"/>
                  <a:gd name="T10" fmla="*/ 1 w 11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" y="7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11" y="8"/>
                    </a:lnTo>
                    <a:lnTo>
                      <a:pt x="6" y="10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6" name="Freeform 305"/>
              <p:cNvSpPr>
                <a:spLocks/>
              </p:cNvSpPr>
              <p:nvPr/>
            </p:nvSpPr>
            <p:spPr bwMode="gray">
              <a:xfrm>
                <a:off x="7215" y="315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0 h 7"/>
                  <a:gd name="T4" fmla="*/ 5 w 5"/>
                  <a:gd name="T5" fmla="*/ 0 h 7"/>
                  <a:gd name="T6" fmla="*/ 5 w 5"/>
                  <a:gd name="T7" fmla="*/ 5 h 7"/>
                  <a:gd name="T8" fmla="*/ 0 w 5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7" name="Freeform 306"/>
              <p:cNvSpPr>
                <a:spLocks/>
              </p:cNvSpPr>
              <p:nvPr/>
            </p:nvSpPr>
            <p:spPr bwMode="gray">
              <a:xfrm>
                <a:off x="7171" y="3188"/>
                <a:ext cx="8" cy="7"/>
              </a:xfrm>
              <a:custGeom>
                <a:avLst/>
                <a:gdLst>
                  <a:gd name="T0" fmla="*/ 0 w 8"/>
                  <a:gd name="T1" fmla="*/ 6 h 7"/>
                  <a:gd name="T2" fmla="*/ 1 w 8"/>
                  <a:gd name="T3" fmla="*/ 2 h 7"/>
                  <a:gd name="T4" fmla="*/ 5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0 w 8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6"/>
                    </a:moveTo>
                    <a:lnTo>
                      <a:pt x="1" y="2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8" name="Freeform 307"/>
              <p:cNvSpPr>
                <a:spLocks/>
              </p:cNvSpPr>
              <p:nvPr/>
            </p:nvSpPr>
            <p:spPr bwMode="gray">
              <a:xfrm>
                <a:off x="7158" y="3182"/>
                <a:ext cx="3" cy="5"/>
              </a:xfrm>
              <a:custGeom>
                <a:avLst/>
                <a:gdLst>
                  <a:gd name="T0" fmla="*/ 3 w 3"/>
                  <a:gd name="T1" fmla="*/ 4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5 h 5"/>
                  <a:gd name="T8" fmla="*/ 3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9" name="Freeform 308"/>
              <p:cNvSpPr>
                <a:spLocks/>
              </p:cNvSpPr>
              <p:nvPr/>
            </p:nvSpPr>
            <p:spPr bwMode="gray">
              <a:xfrm>
                <a:off x="7108" y="3178"/>
                <a:ext cx="59" cy="42"/>
              </a:xfrm>
              <a:custGeom>
                <a:avLst/>
                <a:gdLst>
                  <a:gd name="T0" fmla="*/ 6 w 59"/>
                  <a:gd name="T1" fmla="*/ 2 h 42"/>
                  <a:gd name="T2" fmla="*/ 12 w 59"/>
                  <a:gd name="T3" fmla="*/ 7 h 42"/>
                  <a:gd name="T4" fmla="*/ 18 w 59"/>
                  <a:gd name="T5" fmla="*/ 8 h 42"/>
                  <a:gd name="T6" fmla="*/ 32 w 59"/>
                  <a:gd name="T7" fmla="*/ 18 h 42"/>
                  <a:gd name="T8" fmla="*/ 38 w 59"/>
                  <a:gd name="T9" fmla="*/ 23 h 42"/>
                  <a:gd name="T10" fmla="*/ 56 w 59"/>
                  <a:gd name="T11" fmla="*/ 33 h 42"/>
                  <a:gd name="T12" fmla="*/ 59 w 59"/>
                  <a:gd name="T13" fmla="*/ 40 h 42"/>
                  <a:gd name="T14" fmla="*/ 54 w 59"/>
                  <a:gd name="T15" fmla="*/ 42 h 42"/>
                  <a:gd name="T16" fmla="*/ 43 w 59"/>
                  <a:gd name="T17" fmla="*/ 39 h 42"/>
                  <a:gd name="T18" fmla="*/ 19 w 59"/>
                  <a:gd name="T19" fmla="*/ 26 h 42"/>
                  <a:gd name="T20" fmla="*/ 13 w 59"/>
                  <a:gd name="T21" fmla="*/ 23 h 42"/>
                  <a:gd name="T22" fmla="*/ 2 w 59"/>
                  <a:gd name="T23" fmla="*/ 13 h 42"/>
                  <a:gd name="T24" fmla="*/ 0 w 59"/>
                  <a:gd name="T25" fmla="*/ 8 h 42"/>
                  <a:gd name="T26" fmla="*/ 0 w 59"/>
                  <a:gd name="T27" fmla="*/ 0 h 42"/>
                  <a:gd name="T28" fmla="*/ 6 w 59"/>
                  <a:gd name="T2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42">
                    <a:moveTo>
                      <a:pt x="6" y="2"/>
                    </a:moveTo>
                    <a:lnTo>
                      <a:pt x="12" y="7"/>
                    </a:lnTo>
                    <a:lnTo>
                      <a:pt x="18" y="8"/>
                    </a:lnTo>
                    <a:lnTo>
                      <a:pt x="32" y="18"/>
                    </a:lnTo>
                    <a:lnTo>
                      <a:pt x="38" y="23"/>
                    </a:lnTo>
                    <a:lnTo>
                      <a:pt x="56" y="33"/>
                    </a:lnTo>
                    <a:lnTo>
                      <a:pt x="59" y="40"/>
                    </a:lnTo>
                    <a:lnTo>
                      <a:pt x="54" y="42"/>
                    </a:lnTo>
                    <a:lnTo>
                      <a:pt x="43" y="39"/>
                    </a:lnTo>
                    <a:lnTo>
                      <a:pt x="19" y="26"/>
                    </a:lnTo>
                    <a:lnTo>
                      <a:pt x="13" y="23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0" name="Freeform 309"/>
              <p:cNvSpPr>
                <a:spLocks/>
              </p:cNvSpPr>
              <p:nvPr/>
            </p:nvSpPr>
            <p:spPr bwMode="gray">
              <a:xfrm>
                <a:off x="7389" y="3119"/>
                <a:ext cx="24" cy="17"/>
              </a:xfrm>
              <a:custGeom>
                <a:avLst/>
                <a:gdLst>
                  <a:gd name="T0" fmla="*/ 9 w 24"/>
                  <a:gd name="T1" fmla="*/ 17 h 17"/>
                  <a:gd name="T2" fmla="*/ 24 w 24"/>
                  <a:gd name="T3" fmla="*/ 15 h 17"/>
                  <a:gd name="T4" fmla="*/ 24 w 24"/>
                  <a:gd name="T5" fmla="*/ 7 h 17"/>
                  <a:gd name="T6" fmla="*/ 20 w 24"/>
                  <a:gd name="T7" fmla="*/ 0 h 17"/>
                  <a:gd name="T8" fmla="*/ 1 w 24"/>
                  <a:gd name="T9" fmla="*/ 1 h 17"/>
                  <a:gd name="T10" fmla="*/ 0 w 24"/>
                  <a:gd name="T11" fmla="*/ 11 h 17"/>
                  <a:gd name="T12" fmla="*/ 9 w 24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7">
                    <a:moveTo>
                      <a:pt x="9" y="17"/>
                    </a:moveTo>
                    <a:lnTo>
                      <a:pt x="24" y="15"/>
                    </a:lnTo>
                    <a:lnTo>
                      <a:pt x="24" y="7"/>
                    </a:lnTo>
                    <a:lnTo>
                      <a:pt x="20" y="0"/>
                    </a:lnTo>
                    <a:lnTo>
                      <a:pt x="1" y="1"/>
                    </a:lnTo>
                    <a:lnTo>
                      <a:pt x="0" y="11"/>
                    </a:lnTo>
                    <a:lnTo>
                      <a:pt x="9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1" name="Freeform 310"/>
              <p:cNvSpPr>
                <a:spLocks/>
              </p:cNvSpPr>
              <p:nvPr/>
            </p:nvSpPr>
            <p:spPr bwMode="gray">
              <a:xfrm>
                <a:off x="7412" y="3090"/>
                <a:ext cx="32" cy="15"/>
              </a:xfrm>
              <a:custGeom>
                <a:avLst/>
                <a:gdLst>
                  <a:gd name="T0" fmla="*/ 9 w 32"/>
                  <a:gd name="T1" fmla="*/ 15 h 15"/>
                  <a:gd name="T2" fmla="*/ 32 w 32"/>
                  <a:gd name="T3" fmla="*/ 5 h 15"/>
                  <a:gd name="T4" fmla="*/ 26 w 32"/>
                  <a:gd name="T5" fmla="*/ 0 h 15"/>
                  <a:gd name="T6" fmla="*/ 18 w 32"/>
                  <a:gd name="T7" fmla="*/ 3 h 15"/>
                  <a:gd name="T8" fmla="*/ 0 w 32"/>
                  <a:gd name="T9" fmla="*/ 13 h 15"/>
                  <a:gd name="T10" fmla="*/ 9 w 32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5">
                    <a:moveTo>
                      <a:pt x="9" y="15"/>
                    </a:moveTo>
                    <a:lnTo>
                      <a:pt x="32" y="5"/>
                    </a:lnTo>
                    <a:lnTo>
                      <a:pt x="26" y="0"/>
                    </a:lnTo>
                    <a:lnTo>
                      <a:pt x="18" y="3"/>
                    </a:lnTo>
                    <a:lnTo>
                      <a:pt x="0" y="13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2" name="Freeform 311"/>
              <p:cNvSpPr>
                <a:spLocks/>
              </p:cNvSpPr>
              <p:nvPr/>
            </p:nvSpPr>
            <p:spPr bwMode="gray">
              <a:xfrm>
                <a:off x="7293" y="3494"/>
                <a:ext cx="122" cy="177"/>
              </a:xfrm>
              <a:custGeom>
                <a:avLst/>
                <a:gdLst>
                  <a:gd name="T0" fmla="*/ 8 w 122"/>
                  <a:gd name="T1" fmla="*/ 19 h 177"/>
                  <a:gd name="T2" fmla="*/ 0 w 122"/>
                  <a:gd name="T3" fmla="*/ 10 h 177"/>
                  <a:gd name="T4" fmla="*/ 0 w 122"/>
                  <a:gd name="T5" fmla="*/ 0 h 177"/>
                  <a:gd name="T6" fmla="*/ 24 w 122"/>
                  <a:gd name="T7" fmla="*/ 19 h 177"/>
                  <a:gd name="T8" fmla="*/ 29 w 122"/>
                  <a:gd name="T9" fmla="*/ 19 h 177"/>
                  <a:gd name="T10" fmla="*/ 40 w 122"/>
                  <a:gd name="T11" fmla="*/ 29 h 177"/>
                  <a:gd name="T12" fmla="*/ 40 w 122"/>
                  <a:gd name="T13" fmla="*/ 38 h 177"/>
                  <a:gd name="T14" fmla="*/ 49 w 122"/>
                  <a:gd name="T15" fmla="*/ 57 h 177"/>
                  <a:gd name="T16" fmla="*/ 57 w 122"/>
                  <a:gd name="T17" fmla="*/ 64 h 177"/>
                  <a:gd name="T18" fmla="*/ 59 w 122"/>
                  <a:gd name="T19" fmla="*/ 60 h 177"/>
                  <a:gd name="T20" fmla="*/ 58 w 122"/>
                  <a:gd name="T21" fmla="*/ 50 h 177"/>
                  <a:gd name="T22" fmla="*/ 68 w 122"/>
                  <a:gd name="T23" fmla="*/ 60 h 177"/>
                  <a:gd name="T24" fmla="*/ 72 w 122"/>
                  <a:gd name="T25" fmla="*/ 77 h 177"/>
                  <a:gd name="T26" fmla="*/ 87 w 122"/>
                  <a:gd name="T27" fmla="*/ 86 h 177"/>
                  <a:gd name="T28" fmla="*/ 103 w 122"/>
                  <a:gd name="T29" fmla="*/ 83 h 177"/>
                  <a:gd name="T30" fmla="*/ 110 w 122"/>
                  <a:gd name="T31" fmla="*/ 73 h 177"/>
                  <a:gd name="T32" fmla="*/ 122 w 122"/>
                  <a:gd name="T33" fmla="*/ 70 h 177"/>
                  <a:gd name="T34" fmla="*/ 122 w 122"/>
                  <a:gd name="T35" fmla="*/ 86 h 177"/>
                  <a:gd name="T36" fmla="*/ 116 w 122"/>
                  <a:gd name="T37" fmla="*/ 95 h 177"/>
                  <a:gd name="T38" fmla="*/ 112 w 122"/>
                  <a:gd name="T39" fmla="*/ 119 h 177"/>
                  <a:gd name="T40" fmla="*/ 103 w 122"/>
                  <a:gd name="T41" fmla="*/ 115 h 177"/>
                  <a:gd name="T42" fmla="*/ 88 w 122"/>
                  <a:gd name="T43" fmla="*/ 115 h 177"/>
                  <a:gd name="T44" fmla="*/ 87 w 122"/>
                  <a:gd name="T45" fmla="*/ 120 h 177"/>
                  <a:gd name="T46" fmla="*/ 92 w 122"/>
                  <a:gd name="T47" fmla="*/ 129 h 177"/>
                  <a:gd name="T48" fmla="*/ 84 w 122"/>
                  <a:gd name="T49" fmla="*/ 138 h 177"/>
                  <a:gd name="T50" fmla="*/ 66 w 122"/>
                  <a:gd name="T51" fmla="*/ 173 h 177"/>
                  <a:gd name="T52" fmla="*/ 52 w 122"/>
                  <a:gd name="T53" fmla="*/ 177 h 177"/>
                  <a:gd name="T54" fmla="*/ 38 w 122"/>
                  <a:gd name="T55" fmla="*/ 172 h 177"/>
                  <a:gd name="T56" fmla="*/ 51 w 122"/>
                  <a:gd name="T57" fmla="*/ 160 h 177"/>
                  <a:gd name="T58" fmla="*/ 52 w 122"/>
                  <a:gd name="T59" fmla="*/ 145 h 177"/>
                  <a:gd name="T60" fmla="*/ 38 w 122"/>
                  <a:gd name="T61" fmla="*/ 131 h 177"/>
                  <a:gd name="T62" fmla="*/ 24 w 122"/>
                  <a:gd name="T63" fmla="*/ 126 h 177"/>
                  <a:gd name="T64" fmla="*/ 24 w 122"/>
                  <a:gd name="T65" fmla="*/ 116 h 177"/>
                  <a:gd name="T66" fmla="*/ 42 w 122"/>
                  <a:gd name="T67" fmla="*/ 112 h 177"/>
                  <a:gd name="T68" fmla="*/ 46 w 122"/>
                  <a:gd name="T69" fmla="*/ 95 h 177"/>
                  <a:gd name="T70" fmla="*/ 38 w 122"/>
                  <a:gd name="T71" fmla="*/ 66 h 177"/>
                  <a:gd name="T72" fmla="*/ 29 w 122"/>
                  <a:gd name="T73" fmla="*/ 49 h 177"/>
                  <a:gd name="T74" fmla="*/ 8 w 122"/>
                  <a:gd name="T75" fmla="*/ 1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77">
                    <a:moveTo>
                      <a:pt x="8" y="19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4" y="19"/>
                    </a:lnTo>
                    <a:lnTo>
                      <a:pt x="29" y="19"/>
                    </a:lnTo>
                    <a:lnTo>
                      <a:pt x="40" y="29"/>
                    </a:lnTo>
                    <a:lnTo>
                      <a:pt x="40" y="38"/>
                    </a:lnTo>
                    <a:lnTo>
                      <a:pt x="49" y="57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58" y="50"/>
                    </a:lnTo>
                    <a:lnTo>
                      <a:pt x="68" y="60"/>
                    </a:lnTo>
                    <a:lnTo>
                      <a:pt x="72" y="77"/>
                    </a:lnTo>
                    <a:lnTo>
                      <a:pt x="87" y="86"/>
                    </a:lnTo>
                    <a:lnTo>
                      <a:pt x="103" y="83"/>
                    </a:lnTo>
                    <a:lnTo>
                      <a:pt x="110" y="73"/>
                    </a:lnTo>
                    <a:lnTo>
                      <a:pt x="122" y="70"/>
                    </a:lnTo>
                    <a:lnTo>
                      <a:pt x="122" y="86"/>
                    </a:lnTo>
                    <a:lnTo>
                      <a:pt x="116" y="95"/>
                    </a:lnTo>
                    <a:lnTo>
                      <a:pt x="112" y="119"/>
                    </a:lnTo>
                    <a:lnTo>
                      <a:pt x="103" y="115"/>
                    </a:lnTo>
                    <a:lnTo>
                      <a:pt x="88" y="115"/>
                    </a:lnTo>
                    <a:lnTo>
                      <a:pt x="87" y="120"/>
                    </a:lnTo>
                    <a:lnTo>
                      <a:pt x="92" y="129"/>
                    </a:lnTo>
                    <a:lnTo>
                      <a:pt x="84" y="138"/>
                    </a:lnTo>
                    <a:lnTo>
                      <a:pt x="66" y="173"/>
                    </a:lnTo>
                    <a:lnTo>
                      <a:pt x="52" y="177"/>
                    </a:lnTo>
                    <a:lnTo>
                      <a:pt x="38" y="172"/>
                    </a:lnTo>
                    <a:lnTo>
                      <a:pt x="51" y="160"/>
                    </a:lnTo>
                    <a:lnTo>
                      <a:pt x="52" y="145"/>
                    </a:lnTo>
                    <a:lnTo>
                      <a:pt x="38" y="131"/>
                    </a:lnTo>
                    <a:lnTo>
                      <a:pt x="24" y="126"/>
                    </a:lnTo>
                    <a:lnTo>
                      <a:pt x="24" y="116"/>
                    </a:lnTo>
                    <a:lnTo>
                      <a:pt x="42" y="112"/>
                    </a:lnTo>
                    <a:lnTo>
                      <a:pt x="46" y="95"/>
                    </a:lnTo>
                    <a:lnTo>
                      <a:pt x="38" y="66"/>
                    </a:lnTo>
                    <a:lnTo>
                      <a:pt x="29" y="49"/>
                    </a:lnTo>
                    <a:lnTo>
                      <a:pt x="8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3" name="Freeform 312"/>
              <p:cNvSpPr>
                <a:spLocks/>
              </p:cNvSpPr>
              <p:nvPr/>
            </p:nvSpPr>
            <p:spPr bwMode="gray">
              <a:xfrm>
                <a:off x="7163" y="3649"/>
                <a:ext cx="158" cy="162"/>
              </a:xfrm>
              <a:custGeom>
                <a:avLst/>
                <a:gdLst>
                  <a:gd name="T0" fmla="*/ 135 w 158"/>
                  <a:gd name="T1" fmla="*/ 7 h 162"/>
                  <a:gd name="T2" fmla="*/ 135 w 158"/>
                  <a:gd name="T3" fmla="*/ 18 h 162"/>
                  <a:gd name="T4" fmla="*/ 143 w 158"/>
                  <a:gd name="T5" fmla="*/ 18 h 162"/>
                  <a:gd name="T6" fmla="*/ 147 w 158"/>
                  <a:gd name="T7" fmla="*/ 12 h 162"/>
                  <a:gd name="T8" fmla="*/ 158 w 158"/>
                  <a:gd name="T9" fmla="*/ 13 h 162"/>
                  <a:gd name="T10" fmla="*/ 154 w 158"/>
                  <a:gd name="T11" fmla="*/ 43 h 162"/>
                  <a:gd name="T12" fmla="*/ 143 w 158"/>
                  <a:gd name="T13" fmla="*/ 60 h 162"/>
                  <a:gd name="T14" fmla="*/ 135 w 158"/>
                  <a:gd name="T15" fmla="*/ 70 h 162"/>
                  <a:gd name="T16" fmla="*/ 130 w 158"/>
                  <a:gd name="T17" fmla="*/ 84 h 162"/>
                  <a:gd name="T18" fmla="*/ 111 w 158"/>
                  <a:gd name="T19" fmla="*/ 90 h 162"/>
                  <a:gd name="T20" fmla="*/ 100 w 158"/>
                  <a:gd name="T21" fmla="*/ 103 h 162"/>
                  <a:gd name="T22" fmla="*/ 84 w 158"/>
                  <a:gd name="T23" fmla="*/ 137 h 162"/>
                  <a:gd name="T24" fmla="*/ 55 w 158"/>
                  <a:gd name="T25" fmla="*/ 162 h 162"/>
                  <a:gd name="T26" fmla="*/ 20 w 158"/>
                  <a:gd name="T27" fmla="*/ 152 h 162"/>
                  <a:gd name="T28" fmla="*/ 3 w 158"/>
                  <a:gd name="T29" fmla="*/ 152 h 162"/>
                  <a:gd name="T30" fmla="*/ 0 w 158"/>
                  <a:gd name="T31" fmla="*/ 141 h 162"/>
                  <a:gd name="T32" fmla="*/ 12 w 158"/>
                  <a:gd name="T33" fmla="*/ 116 h 162"/>
                  <a:gd name="T34" fmla="*/ 25 w 158"/>
                  <a:gd name="T35" fmla="*/ 101 h 162"/>
                  <a:gd name="T36" fmla="*/ 50 w 158"/>
                  <a:gd name="T37" fmla="*/ 89 h 162"/>
                  <a:gd name="T38" fmla="*/ 68 w 158"/>
                  <a:gd name="T39" fmla="*/ 72 h 162"/>
                  <a:gd name="T40" fmla="*/ 94 w 158"/>
                  <a:gd name="T41" fmla="*/ 57 h 162"/>
                  <a:gd name="T42" fmla="*/ 102 w 158"/>
                  <a:gd name="T43" fmla="*/ 44 h 162"/>
                  <a:gd name="T44" fmla="*/ 102 w 158"/>
                  <a:gd name="T45" fmla="*/ 34 h 162"/>
                  <a:gd name="T46" fmla="*/ 115 w 158"/>
                  <a:gd name="T47" fmla="*/ 17 h 162"/>
                  <a:gd name="T48" fmla="*/ 117 w 158"/>
                  <a:gd name="T49" fmla="*/ 5 h 162"/>
                  <a:gd name="T50" fmla="*/ 129 w 158"/>
                  <a:gd name="T51" fmla="*/ 0 h 162"/>
                  <a:gd name="T52" fmla="*/ 135 w 158"/>
                  <a:gd name="T53" fmla="*/ 7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8" h="162">
                    <a:moveTo>
                      <a:pt x="135" y="7"/>
                    </a:moveTo>
                    <a:lnTo>
                      <a:pt x="135" y="18"/>
                    </a:lnTo>
                    <a:lnTo>
                      <a:pt x="143" y="18"/>
                    </a:lnTo>
                    <a:lnTo>
                      <a:pt x="147" y="12"/>
                    </a:lnTo>
                    <a:lnTo>
                      <a:pt x="158" y="13"/>
                    </a:lnTo>
                    <a:lnTo>
                      <a:pt x="154" y="43"/>
                    </a:lnTo>
                    <a:lnTo>
                      <a:pt x="143" y="60"/>
                    </a:lnTo>
                    <a:lnTo>
                      <a:pt x="135" y="70"/>
                    </a:lnTo>
                    <a:lnTo>
                      <a:pt x="130" y="84"/>
                    </a:lnTo>
                    <a:lnTo>
                      <a:pt x="111" y="90"/>
                    </a:lnTo>
                    <a:lnTo>
                      <a:pt x="100" y="103"/>
                    </a:lnTo>
                    <a:lnTo>
                      <a:pt x="84" y="137"/>
                    </a:lnTo>
                    <a:lnTo>
                      <a:pt x="55" y="162"/>
                    </a:lnTo>
                    <a:lnTo>
                      <a:pt x="20" y="152"/>
                    </a:lnTo>
                    <a:lnTo>
                      <a:pt x="3" y="152"/>
                    </a:lnTo>
                    <a:lnTo>
                      <a:pt x="0" y="141"/>
                    </a:lnTo>
                    <a:lnTo>
                      <a:pt x="12" y="116"/>
                    </a:lnTo>
                    <a:lnTo>
                      <a:pt x="25" y="101"/>
                    </a:lnTo>
                    <a:lnTo>
                      <a:pt x="50" y="89"/>
                    </a:lnTo>
                    <a:lnTo>
                      <a:pt x="68" y="72"/>
                    </a:lnTo>
                    <a:lnTo>
                      <a:pt x="94" y="57"/>
                    </a:lnTo>
                    <a:lnTo>
                      <a:pt x="102" y="44"/>
                    </a:lnTo>
                    <a:lnTo>
                      <a:pt x="102" y="34"/>
                    </a:lnTo>
                    <a:lnTo>
                      <a:pt x="115" y="17"/>
                    </a:lnTo>
                    <a:lnTo>
                      <a:pt x="117" y="5"/>
                    </a:lnTo>
                    <a:lnTo>
                      <a:pt x="129" y="0"/>
                    </a:lnTo>
                    <a:lnTo>
                      <a:pt x="1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4" name="Freeform 313"/>
              <p:cNvSpPr>
                <a:spLocks/>
              </p:cNvSpPr>
              <p:nvPr/>
            </p:nvSpPr>
            <p:spPr bwMode="gray">
              <a:xfrm>
                <a:off x="7184" y="3815"/>
                <a:ext cx="10" cy="13"/>
              </a:xfrm>
              <a:custGeom>
                <a:avLst/>
                <a:gdLst>
                  <a:gd name="T0" fmla="*/ 10 w 10"/>
                  <a:gd name="T1" fmla="*/ 2 h 13"/>
                  <a:gd name="T2" fmla="*/ 10 w 10"/>
                  <a:gd name="T3" fmla="*/ 10 h 13"/>
                  <a:gd name="T4" fmla="*/ 0 w 10"/>
                  <a:gd name="T5" fmla="*/ 13 h 13"/>
                  <a:gd name="T6" fmla="*/ 3 w 10"/>
                  <a:gd name="T7" fmla="*/ 0 h 13"/>
                  <a:gd name="T8" fmla="*/ 10 w 10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10" y="2"/>
                    </a:moveTo>
                    <a:lnTo>
                      <a:pt x="10" y="10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5" name="Freeform 314"/>
              <p:cNvSpPr>
                <a:spLocks/>
              </p:cNvSpPr>
              <p:nvPr/>
            </p:nvSpPr>
            <p:spPr bwMode="gray">
              <a:xfrm>
                <a:off x="7530" y="3712"/>
                <a:ext cx="11" cy="9"/>
              </a:xfrm>
              <a:custGeom>
                <a:avLst/>
                <a:gdLst>
                  <a:gd name="T0" fmla="*/ 6 w 11"/>
                  <a:gd name="T1" fmla="*/ 9 h 9"/>
                  <a:gd name="T2" fmla="*/ 0 w 11"/>
                  <a:gd name="T3" fmla="*/ 4 h 9"/>
                  <a:gd name="T4" fmla="*/ 6 w 11"/>
                  <a:gd name="T5" fmla="*/ 0 h 9"/>
                  <a:gd name="T6" fmla="*/ 11 w 11"/>
                  <a:gd name="T7" fmla="*/ 2 h 9"/>
                  <a:gd name="T8" fmla="*/ 6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9"/>
                    </a:moveTo>
                    <a:lnTo>
                      <a:pt x="0" y="4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6" name="Freeform 315"/>
              <p:cNvSpPr>
                <a:spLocks/>
              </p:cNvSpPr>
              <p:nvPr/>
            </p:nvSpPr>
            <p:spPr bwMode="gray">
              <a:xfrm>
                <a:off x="5072" y="3871"/>
                <a:ext cx="41" cy="24"/>
              </a:xfrm>
              <a:custGeom>
                <a:avLst/>
                <a:gdLst>
                  <a:gd name="T0" fmla="*/ 5 w 41"/>
                  <a:gd name="T1" fmla="*/ 10 h 24"/>
                  <a:gd name="T2" fmla="*/ 2 w 41"/>
                  <a:gd name="T3" fmla="*/ 7 h 24"/>
                  <a:gd name="T4" fmla="*/ 3 w 41"/>
                  <a:gd name="T5" fmla="*/ 0 h 24"/>
                  <a:gd name="T6" fmla="*/ 6 w 41"/>
                  <a:gd name="T7" fmla="*/ 0 h 24"/>
                  <a:gd name="T8" fmla="*/ 8 w 41"/>
                  <a:gd name="T9" fmla="*/ 4 h 24"/>
                  <a:gd name="T10" fmla="*/ 12 w 41"/>
                  <a:gd name="T11" fmla="*/ 5 h 24"/>
                  <a:gd name="T12" fmla="*/ 11 w 41"/>
                  <a:gd name="T13" fmla="*/ 1 h 24"/>
                  <a:gd name="T14" fmla="*/ 14 w 41"/>
                  <a:gd name="T15" fmla="*/ 1 h 24"/>
                  <a:gd name="T16" fmla="*/ 14 w 41"/>
                  <a:gd name="T17" fmla="*/ 6 h 24"/>
                  <a:gd name="T18" fmla="*/ 20 w 41"/>
                  <a:gd name="T19" fmla="*/ 5 h 24"/>
                  <a:gd name="T20" fmla="*/ 22 w 41"/>
                  <a:gd name="T21" fmla="*/ 6 h 24"/>
                  <a:gd name="T22" fmla="*/ 20 w 41"/>
                  <a:gd name="T23" fmla="*/ 9 h 24"/>
                  <a:gd name="T24" fmla="*/ 34 w 41"/>
                  <a:gd name="T25" fmla="*/ 9 h 24"/>
                  <a:gd name="T26" fmla="*/ 38 w 41"/>
                  <a:gd name="T27" fmla="*/ 7 h 24"/>
                  <a:gd name="T28" fmla="*/ 41 w 41"/>
                  <a:gd name="T29" fmla="*/ 9 h 24"/>
                  <a:gd name="T30" fmla="*/ 40 w 41"/>
                  <a:gd name="T31" fmla="*/ 18 h 24"/>
                  <a:gd name="T32" fmla="*/ 26 w 41"/>
                  <a:gd name="T33" fmla="*/ 17 h 24"/>
                  <a:gd name="T34" fmla="*/ 24 w 41"/>
                  <a:gd name="T35" fmla="*/ 19 h 24"/>
                  <a:gd name="T36" fmla="*/ 25 w 41"/>
                  <a:gd name="T37" fmla="*/ 21 h 24"/>
                  <a:gd name="T38" fmla="*/ 21 w 41"/>
                  <a:gd name="T39" fmla="*/ 22 h 24"/>
                  <a:gd name="T40" fmla="*/ 21 w 41"/>
                  <a:gd name="T41" fmla="*/ 24 h 24"/>
                  <a:gd name="T42" fmla="*/ 15 w 41"/>
                  <a:gd name="T43" fmla="*/ 24 h 24"/>
                  <a:gd name="T44" fmla="*/ 9 w 41"/>
                  <a:gd name="T45" fmla="*/ 22 h 24"/>
                  <a:gd name="T46" fmla="*/ 0 w 41"/>
                  <a:gd name="T47" fmla="*/ 24 h 24"/>
                  <a:gd name="T48" fmla="*/ 2 w 41"/>
                  <a:gd name="T49" fmla="*/ 20 h 24"/>
                  <a:gd name="T50" fmla="*/ 7 w 41"/>
                  <a:gd name="T51" fmla="*/ 18 h 24"/>
                  <a:gd name="T52" fmla="*/ 7 w 41"/>
                  <a:gd name="T53" fmla="*/ 11 h 24"/>
                  <a:gd name="T54" fmla="*/ 5 w 41"/>
                  <a:gd name="T5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1" h="24">
                    <a:moveTo>
                      <a:pt x="5" y="10"/>
                    </a:moveTo>
                    <a:lnTo>
                      <a:pt x="2" y="7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12" y="5"/>
                    </a:lnTo>
                    <a:lnTo>
                      <a:pt x="11" y="1"/>
                    </a:lnTo>
                    <a:lnTo>
                      <a:pt x="14" y="1"/>
                    </a:lnTo>
                    <a:lnTo>
                      <a:pt x="14" y="6"/>
                    </a:lnTo>
                    <a:lnTo>
                      <a:pt x="20" y="5"/>
                    </a:lnTo>
                    <a:lnTo>
                      <a:pt x="22" y="6"/>
                    </a:lnTo>
                    <a:lnTo>
                      <a:pt x="20" y="9"/>
                    </a:lnTo>
                    <a:lnTo>
                      <a:pt x="34" y="9"/>
                    </a:lnTo>
                    <a:lnTo>
                      <a:pt x="38" y="7"/>
                    </a:lnTo>
                    <a:lnTo>
                      <a:pt x="41" y="9"/>
                    </a:lnTo>
                    <a:lnTo>
                      <a:pt x="40" y="18"/>
                    </a:lnTo>
                    <a:lnTo>
                      <a:pt x="26" y="17"/>
                    </a:lnTo>
                    <a:lnTo>
                      <a:pt x="24" y="19"/>
                    </a:lnTo>
                    <a:lnTo>
                      <a:pt x="25" y="21"/>
                    </a:lnTo>
                    <a:lnTo>
                      <a:pt x="21" y="22"/>
                    </a:lnTo>
                    <a:lnTo>
                      <a:pt x="21" y="24"/>
                    </a:lnTo>
                    <a:lnTo>
                      <a:pt x="15" y="24"/>
                    </a:lnTo>
                    <a:lnTo>
                      <a:pt x="9" y="22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7" y="18"/>
                    </a:lnTo>
                    <a:lnTo>
                      <a:pt x="7" y="11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7" name="Freeform 316"/>
              <p:cNvSpPr>
                <a:spLocks/>
              </p:cNvSpPr>
              <p:nvPr/>
            </p:nvSpPr>
            <p:spPr bwMode="gray">
              <a:xfrm>
                <a:off x="7524" y="1555"/>
                <a:ext cx="24" cy="16"/>
              </a:xfrm>
              <a:custGeom>
                <a:avLst/>
                <a:gdLst>
                  <a:gd name="T0" fmla="*/ 24 w 24"/>
                  <a:gd name="T1" fmla="*/ 1 h 16"/>
                  <a:gd name="T2" fmla="*/ 22 w 24"/>
                  <a:gd name="T3" fmla="*/ 7 h 16"/>
                  <a:gd name="T4" fmla="*/ 8 w 24"/>
                  <a:gd name="T5" fmla="*/ 16 h 16"/>
                  <a:gd name="T6" fmla="*/ 0 w 24"/>
                  <a:gd name="T7" fmla="*/ 14 h 16"/>
                  <a:gd name="T8" fmla="*/ 2 w 24"/>
                  <a:gd name="T9" fmla="*/ 9 h 16"/>
                  <a:gd name="T10" fmla="*/ 16 w 24"/>
                  <a:gd name="T11" fmla="*/ 3 h 16"/>
                  <a:gd name="T12" fmla="*/ 18 w 24"/>
                  <a:gd name="T13" fmla="*/ 0 h 16"/>
                  <a:gd name="T14" fmla="*/ 24 w 24"/>
                  <a:gd name="T1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6">
                    <a:moveTo>
                      <a:pt x="24" y="1"/>
                    </a:moveTo>
                    <a:lnTo>
                      <a:pt x="22" y="7"/>
                    </a:lnTo>
                    <a:lnTo>
                      <a:pt x="8" y="16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24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8" name="Freeform 317"/>
              <p:cNvSpPr>
                <a:spLocks/>
              </p:cNvSpPr>
              <p:nvPr/>
            </p:nvSpPr>
            <p:spPr bwMode="gray">
              <a:xfrm>
                <a:off x="7546" y="1564"/>
                <a:ext cx="19" cy="6"/>
              </a:xfrm>
              <a:custGeom>
                <a:avLst/>
                <a:gdLst>
                  <a:gd name="T0" fmla="*/ 0 w 19"/>
                  <a:gd name="T1" fmla="*/ 6 h 6"/>
                  <a:gd name="T2" fmla="*/ 4 w 19"/>
                  <a:gd name="T3" fmla="*/ 0 h 6"/>
                  <a:gd name="T4" fmla="*/ 19 w 19"/>
                  <a:gd name="T5" fmla="*/ 0 h 6"/>
                  <a:gd name="T6" fmla="*/ 19 w 19"/>
                  <a:gd name="T7" fmla="*/ 5 h 6"/>
                  <a:gd name="T8" fmla="*/ 0 w 1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lnTo>
                      <a:pt x="4" y="0"/>
                    </a:lnTo>
                    <a:lnTo>
                      <a:pt x="19" y="0"/>
                    </a:lnTo>
                    <a:lnTo>
                      <a:pt x="19" y="5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9" name="Freeform 318"/>
              <p:cNvSpPr>
                <a:spLocks/>
              </p:cNvSpPr>
              <p:nvPr/>
            </p:nvSpPr>
            <p:spPr bwMode="gray">
              <a:xfrm>
                <a:off x="7458" y="1572"/>
                <a:ext cx="21" cy="9"/>
              </a:xfrm>
              <a:custGeom>
                <a:avLst/>
                <a:gdLst>
                  <a:gd name="T0" fmla="*/ 3 w 21"/>
                  <a:gd name="T1" fmla="*/ 0 h 9"/>
                  <a:gd name="T2" fmla="*/ 10 w 21"/>
                  <a:gd name="T3" fmla="*/ 0 h 9"/>
                  <a:gd name="T4" fmla="*/ 21 w 21"/>
                  <a:gd name="T5" fmla="*/ 2 h 9"/>
                  <a:gd name="T6" fmla="*/ 21 w 21"/>
                  <a:gd name="T7" fmla="*/ 9 h 9"/>
                  <a:gd name="T8" fmla="*/ 0 w 21"/>
                  <a:gd name="T9" fmla="*/ 7 h 9"/>
                  <a:gd name="T10" fmla="*/ 3 w 2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9">
                    <a:moveTo>
                      <a:pt x="3" y="0"/>
                    </a:moveTo>
                    <a:lnTo>
                      <a:pt x="10" y="0"/>
                    </a:lnTo>
                    <a:lnTo>
                      <a:pt x="21" y="2"/>
                    </a:lnTo>
                    <a:lnTo>
                      <a:pt x="21" y="9"/>
                    </a:lnTo>
                    <a:lnTo>
                      <a:pt x="0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0" name="Freeform 319"/>
              <p:cNvSpPr>
                <a:spLocks/>
              </p:cNvSpPr>
              <p:nvPr/>
            </p:nvSpPr>
            <p:spPr bwMode="gray">
              <a:xfrm>
                <a:off x="7483" y="1572"/>
                <a:ext cx="13" cy="13"/>
              </a:xfrm>
              <a:custGeom>
                <a:avLst/>
                <a:gdLst>
                  <a:gd name="T0" fmla="*/ 8 w 13"/>
                  <a:gd name="T1" fmla="*/ 0 h 13"/>
                  <a:gd name="T2" fmla="*/ 4 w 13"/>
                  <a:gd name="T3" fmla="*/ 6 h 13"/>
                  <a:gd name="T4" fmla="*/ 0 w 13"/>
                  <a:gd name="T5" fmla="*/ 11 h 13"/>
                  <a:gd name="T6" fmla="*/ 3 w 13"/>
                  <a:gd name="T7" fmla="*/ 13 h 13"/>
                  <a:gd name="T8" fmla="*/ 13 w 13"/>
                  <a:gd name="T9" fmla="*/ 4 h 13"/>
                  <a:gd name="T10" fmla="*/ 13 w 13"/>
                  <a:gd name="T11" fmla="*/ 1 h 13"/>
                  <a:gd name="T12" fmla="*/ 8 w 1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lnTo>
                      <a:pt x="4" y="6"/>
                    </a:lnTo>
                    <a:lnTo>
                      <a:pt x="0" y="11"/>
                    </a:lnTo>
                    <a:lnTo>
                      <a:pt x="3" y="13"/>
                    </a:lnTo>
                    <a:lnTo>
                      <a:pt x="13" y="4"/>
                    </a:lnTo>
                    <a:lnTo>
                      <a:pt x="13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1" name="Freeform 320"/>
              <p:cNvSpPr>
                <a:spLocks/>
              </p:cNvSpPr>
              <p:nvPr/>
            </p:nvSpPr>
            <p:spPr bwMode="gray">
              <a:xfrm>
                <a:off x="7393" y="1576"/>
                <a:ext cx="18" cy="12"/>
              </a:xfrm>
              <a:custGeom>
                <a:avLst/>
                <a:gdLst>
                  <a:gd name="T0" fmla="*/ 7 w 18"/>
                  <a:gd name="T1" fmla="*/ 0 h 12"/>
                  <a:gd name="T2" fmla="*/ 18 w 18"/>
                  <a:gd name="T3" fmla="*/ 9 h 12"/>
                  <a:gd name="T4" fmla="*/ 11 w 18"/>
                  <a:gd name="T5" fmla="*/ 12 h 12"/>
                  <a:gd name="T6" fmla="*/ 2 w 18"/>
                  <a:gd name="T7" fmla="*/ 4 h 12"/>
                  <a:gd name="T8" fmla="*/ 0 w 18"/>
                  <a:gd name="T9" fmla="*/ 0 h 12"/>
                  <a:gd name="T10" fmla="*/ 7 w 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7" y="0"/>
                    </a:moveTo>
                    <a:lnTo>
                      <a:pt x="18" y="9"/>
                    </a:lnTo>
                    <a:lnTo>
                      <a:pt x="11" y="1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2" name="Freeform 321"/>
              <p:cNvSpPr>
                <a:spLocks/>
              </p:cNvSpPr>
              <p:nvPr/>
            </p:nvSpPr>
            <p:spPr bwMode="gray">
              <a:xfrm>
                <a:off x="7361" y="1559"/>
                <a:ext cx="15" cy="11"/>
              </a:xfrm>
              <a:custGeom>
                <a:avLst/>
                <a:gdLst>
                  <a:gd name="T0" fmla="*/ 9 w 15"/>
                  <a:gd name="T1" fmla="*/ 0 h 11"/>
                  <a:gd name="T2" fmla="*/ 15 w 15"/>
                  <a:gd name="T3" fmla="*/ 1 h 11"/>
                  <a:gd name="T4" fmla="*/ 13 w 15"/>
                  <a:gd name="T5" fmla="*/ 7 h 11"/>
                  <a:gd name="T6" fmla="*/ 7 w 15"/>
                  <a:gd name="T7" fmla="*/ 11 h 11"/>
                  <a:gd name="T8" fmla="*/ 0 w 15"/>
                  <a:gd name="T9" fmla="*/ 9 h 11"/>
                  <a:gd name="T10" fmla="*/ 5 w 15"/>
                  <a:gd name="T11" fmla="*/ 4 h 11"/>
                  <a:gd name="T12" fmla="*/ 9 w 15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1">
                    <a:moveTo>
                      <a:pt x="9" y="0"/>
                    </a:moveTo>
                    <a:lnTo>
                      <a:pt x="15" y="1"/>
                    </a:lnTo>
                    <a:lnTo>
                      <a:pt x="13" y="7"/>
                    </a:lnTo>
                    <a:lnTo>
                      <a:pt x="7" y="11"/>
                    </a:lnTo>
                    <a:lnTo>
                      <a:pt x="0" y="9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3" name="Freeform 322"/>
              <p:cNvSpPr>
                <a:spLocks/>
              </p:cNvSpPr>
              <p:nvPr/>
            </p:nvSpPr>
            <p:spPr bwMode="gray">
              <a:xfrm>
                <a:off x="7260" y="1531"/>
                <a:ext cx="20" cy="11"/>
              </a:xfrm>
              <a:custGeom>
                <a:avLst/>
                <a:gdLst>
                  <a:gd name="T0" fmla="*/ 1 w 20"/>
                  <a:gd name="T1" fmla="*/ 0 h 11"/>
                  <a:gd name="T2" fmla="*/ 14 w 20"/>
                  <a:gd name="T3" fmla="*/ 3 h 11"/>
                  <a:gd name="T4" fmla="*/ 20 w 20"/>
                  <a:gd name="T5" fmla="*/ 9 h 11"/>
                  <a:gd name="T6" fmla="*/ 12 w 20"/>
                  <a:gd name="T7" fmla="*/ 11 h 11"/>
                  <a:gd name="T8" fmla="*/ 0 w 20"/>
                  <a:gd name="T9" fmla="*/ 5 h 11"/>
                  <a:gd name="T10" fmla="*/ 1 w 20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1" y="0"/>
                    </a:moveTo>
                    <a:lnTo>
                      <a:pt x="14" y="3"/>
                    </a:lnTo>
                    <a:lnTo>
                      <a:pt x="20" y="9"/>
                    </a:lnTo>
                    <a:lnTo>
                      <a:pt x="12" y="11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4" name="Freeform 323"/>
              <p:cNvSpPr>
                <a:spLocks/>
              </p:cNvSpPr>
              <p:nvPr/>
            </p:nvSpPr>
            <p:spPr bwMode="gray">
              <a:xfrm>
                <a:off x="7274" y="154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12 w 17"/>
                  <a:gd name="T3" fmla="*/ 1 h 6"/>
                  <a:gd name="T4" fmla="*/ 17 w 17"/>
                  <a:gd name="T5" fmla="*/ 6 h 6"/>
                  <a:gd name="T6" fmla="*/ 6 w 17"/>
                  <a:gd name="T7" fmla="*/ 6 h 6"/>
                  <a:gd name="T8" fmla="*/ 0 w 1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12" y="1"/>
                    </a:lnTo>
                    <a:lnTo>
                      <a:pt x="17" y="6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5" name="Freeform 324"/>
              <p:cNvSpPr>
                <a:spLocks/>
              </p:cNvSpPr>
              <p:nvPr/>
            </p:nvSpPr>
            <p:spPr bwMode="gray">
              <a:xfrm>
                <a:off x="7588" y="1125"/>
                <a:ext cx="74" cy="28"/>
              </a:xfrm>
              <a:custGeom>
                <a:avLst/>
                <a:gdLst>
                  <a:gd name="T0" fmla="*/ 3 w 74"/>
                  <a:gd name="T1" fmla="*/ 0 h 28"/>
                  <a:gd name="T2" fmla="*/ 19 w 74"/>
                  <a:gd name="T3" fmla="*/ 3 h 28"/>
                  <a:gd name="T4" fmla="*/ 42 w 74"/>
                  <a:gd name="T5" fmla="*/ 3 h 28"/>
                  <a:gd name="T6" fmla="*/ 61 w 74"/>
                  <a:gd name="T7" fmla="*/ 13 h 28"/>
                  <a:gd name="T8" fmla="*/ 74 w 74"/>
                  <a:gd name="T9" fmla="*/ 15 h 28"/>
                  <a:gd name="T10" fmla="*/ 72 w 74"/>
                  <a:gd name="T11" fmla="*/ 20 h 28"/>
                  <a:gd name="T12" fmla="*/ 58 w 74"/>
                  <a:gd name="T13" fmla="*/ 24 h 28"/>
                  <a:gd name="T14" fmla="*/ 49 w 74"/>
                  <a:gd name="T15" fmla="*/ 28 h 28"/>
                  <a:gd name="T16" fmla="*/ 26 w 74"/>
                  <a:gd name="T17" fmla="*/ 14 h 28"/>
                  <a:gd name="T18" fmla="*/ 7 w 74"/>
                  <a:gd name="T19" fmla="*/ 20 h 28"/>
                  <a:gd name="T20" fmla="*/ 0 w 74"/>
                  <a:gd name="T21" fmla="*/ 10 h 28"/>
                  <a:gd name="T22" fmla="*/ 3 w 74"/>
                  <a:gd name="T2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28">
                    <a:moveTo>
                      <a:pt x="3" y="0"/>
                    </a:moveTo>
                    <a:lnTo>
                      <a:pt x="19" y="3"/>
                    </a:lnTo>
                    <a:lnTo>
                      <a:pt x="42" y="3"/>
                    </a:lnTo>
                    <a:lnTo>
                      <a:pt x="61" y="13"/>
                    </a:lnTo>
                    <a:lnTo>
                      <a:pt x="74" y="15"/>
                    </a:lnTo>
                    <a:lnTo>
                      <a:pt x="72" y="20"/>
                    </a:lnTo>
                    <a:lnTo>
                      <a:pt x="58" y="24"/>
                    </a:lnTo>
                    <a:lnTo>
                      <a:pt x="49" y="28"/>
                    </a:lnTo>
                    <a:lnTo>
                      <a:pt x="26" y="14"/>
                    </a:lnTo>
                    <a:lnTo>
                      <a:pt x="7" y="20"/>
                    </a:lnTo>
                    <a:lnTo>
                      <a:pt x="0" y="1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6" name="Freeform 325"/>
              <p:cNvSpPr>
                <a:spLocks/>
              </p:cNvSpPr>
              <p:nvPr/>
            </p:nvSpPr>
            <p:spPr bwMode="gray">
              <a:xfrm>
                <a:off x="4515" y="1859"/>
                <a:ext cx="85" cy="63"/>
              </a:xfrm>
              <a:custGeom>
                <a:avLst/>
                <a:gdLst>
                  <a:gd name="T0" fmla="*/ 85 w 85"/>
                  <a:gd name="T1" fmla="*/ 61 h 63"/>
                  <a:gd name="T2" fmla="*/ 64 w 85"/>
                  <a:gd name="T3" fmla="*/ 40 h 63"/>
                  <a:gd name="T4" fmla="*/ 57 w 85"/>
                  <a:gd name="T5" fmla="*/ 27 h 63"/>
                  <a:gd name="T6" fmla="*/ 48 w 85"/>
                  <a:gd name="T7" fmla="*/ 16 h 63"/>
                  <a:gd name="T8" fmla="*/ 26 w 85"/>
                  <a:gd name="T9" fmla="*/ 9 h 63"/>
                  <a:gd name="T10" fmla="*/ 0 w 85"/>
                  <a:gd name="T11" fmla="*/ 0 h 63"/>
                  <a:gd name="T12" fmla="*/ 15 w 85"/>
                  <a:gd name="T13" fmla="*/ 20 h 63"/>
                  <a:gd name="T14" fmla="*/ 19 w 85"/>
                  <a:gd name="T15" fmla="*/ 35 h 63"/>
                  <a:gd name="T16" fmla="*/ 31 w 85"/>
                  <a:gd name="T17" fmla="*/ 43 h 63"/>
                  <a:gd name="T18" fmla="*/ 35 w 85"/>
                  <a:gd name="T19" fmla="*/ 50 h 63"/>
                  <a:gd name="T20" fmla="*/ 48 w 85"/>
                  <a:gd name="T21" fmla="*/ 49 h 63"/>
                  <a:gd name="T22" fmla="*/ 73 w 85"/>
                  <a:gd name="T23" fmla="*/ 63 h 63"/>
                  <a:gd name="T24" fmla="*/ 85 w 85"/>
                  <a:gd name="T25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63">
                    <a:moveTo>
                      <a:pt x="85" y="61"/>
                    </a:moveTo>
                    <a:lnTo>
                      <a:pt x="64" y="40"/>
                    </a:lnTo>
                    <a:lnTo>
                      <a:pt x="57" y="27"/>
                    </a:lnTo>
                    <a:lnTo>
                      <a:pt x="48" y="16"/>
                    </a:lnTo>
                    <a:lnTo>
                      <a:pt x="26" y="9"/>
                    </a:lnTo>
                    <a:lnTo>
                      <a:pt x="0" y="0"/>
                    </a:lnTo>
                    <a:lnTo>
                      <a:pt x="15" y="20"/>
                    </a:lnTo>
                    <a:lnTo>
                      <a:pt x="19" y="35"/>
                    </a:lnTo>
                    <a:lnTo>
                      <a:pt x="31" y="43"/>
                    </a:lnTo>
                    <a:lnTo>
                      <a:pt x="35" y="50"/>
                    </a:lnTo>
                    <a:lnTo>
                      <a:pt x="48" y="49"/>
                    </a:lnTo>
                    <a:lnTo>
                      <a:pt x="73" y="63"/>
                    </a:lnTo>
                    <a:lnTo>
                      <a:pt x="85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7" name="Freeform 326"/>
              <p:cNvSpPr>
                <a:spLocks/>
              </p:cNvSpPr>
              <p:nvPr/>
            </p:nvSpPr>
            <p:spPr bwMode="gray">
              <a:xfrm>
                <a:off x="4425" y="1964"/>
                <a:ext cx="125" cy="106"/>
              </a:xfrm>
              <a:custGeom>
                <a:avLst/>
                <a:gdLst>
                  <a:gd name="T0" fmla="*/ 0 w 125"/>
                  <a:gd name="T1" fmla="*/ 106 h 106"/>
                  <a:gd name="T2" fmla="*/ 4 w 125"/>
                  <a:gd name="T3" fmla="*/ 97 h 106"/>
                  <a:gd name="T4" fmla="*/ 49 w 125"/>
                  <a:gd name="T5" fmla="*/ 70 h 106"/>
                  <a:gd name="T6" fmla="*/ 57 w 125"/>
                  <a:gd name="T7" fmla="*/ 46 h 106"/>
                  <a:gd name="T8" fmla="*/ 47 w 125"/>
                  <a:gd name="T9" fmla="*/ 26 h 106"/>
                  <a:gd name="T10" fmla="*/ 72 w 125"/>
                  <a:gd name="T11" fmla="*/ 10 h 106"/>
                  <a:gd name="T12" fmla="*/ 87 w 125"/>
                  <a:gd name="T13" fmla="*/ 0 h 106"/>
                  <a:gd name="T14" fmla="*/ 103 w 125"/>
                  <a:gd name="T15" fmla="*/ 3 h 106"/>
                  <a:gd name="T16" fmla="*/ 112 w 125"/>
                  <a:gd name="T17" fmla="*/ 12 h 106"/>
                  <a:gd name="T18" fmla="*/ 125 w 125"/>
                  <a:gd name="T19" fmla="*/ 9 h 106"/>
                  <a:gd name="T20" fmla="*/ 0 w 125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" h="106">
                    <a:moveTo>
                      <a:pt x="0" y="106"/>
                    </a:moveTo>
                    <a:lnTo>
                      <a:pt x="4" y="97"/>
                    </a:lnTo>
                    <a:lnTo>
                      <a:pt x="49" y="70"/>
                    </a:lnTo>
                    <a:lnTo>
                      <a:pt x="57" y="46"/>
                    </a:lnTo>
                    <a:lnTo>
                      <a:pt x="47" y="26"/>
                    </a:lnTo>
                    <a:lnTo>
                      <a:pt x="72" y="10"/>
                    </a:lnTo>
                    <a:lnTo>
                      <a:pt x="87" y="0"/>
                    </a:lnTo>
                    <a:lnTo>
                      <a:pt x="103" y="3"/>
                    </a:lnTo>
                    <a:lnTo>
                      <a:pt x="112" y="12"/>
                    </a:lnTo>
                    <a:lnTo>
                      <a:pt x="125" y="9"/>
                    </a:lnTo>
                    <a:lnTo>
                      <a:pt x="0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8" name="Freeform 327"/>
              <p:cNvSpPr>
                <a:spLocks/>
              </p:cNvSpPr>
              <p:nvPr/>
            </p:nvSpPr>
            <p:spPr bwMode="gray">
              <a:xfrm>
                <a:off x="4425" y="1964"/>
                <a:ext cx="125" cy="106"/>
              </a:xfrm>
              <a:custGeom>
                <a:avLst/>
                <a:gdLst>
                  <a:gd name="T0" fmla="*/ 0 w 125"/>
                  <a:gd name="T1" fmla="*/ 106 h 106"/>
                  <a:gd name="T2" fmla="*/ 4 w 125"/>
                  <a:gd name="T3" fmla="*/ 97 h 106"/>
                  <a:gd name="T4" fmla="*/ 49 w 125"/>
                  <a:gd name="T5" fmla="*/ 70 h 106"/>
                  <a:gd name="T6" fmla="*/ 57 w 125"/>
                  <a:gd name="T7" fmla="*/ 46 h 106"/>
                  <a:gd name="T8" fmla="*/ 47 w 125"/>
                  <a:gd name="T9" fmla="*/ 26 h 106"/>
                  <a:gd name="T10" fmla="*/ 72 w 125"/>
                  <a:gd name="T11" fmla="*/ 10 h 106"/>
                  <a:gd name="T12" fmla="*/ 87 w 125"/>
                  <a:gd name="T13" fmla="*/ 0 h 106"/>
                  <a:gd name="T14" fmla="*/ 103 w 125"/>
                  <a:gd name="T15" fmla="*/ 3 h 106"/>
                  <a:gd name="T16" fmla="*/ 112 w 125"/>
                  <a:gd name="T17" fmla="*/ 12 h 106"/>
                  <a:gd name="T18" fmla="*/ 125 w 125"/>
                  <a:gd name="T19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106">
                    <a:moveTo>
                      <a:pt x="0" y="106"/>
                    </a:moveTo>
                    <a:lnTo>
                      <a:pt x="4" y="97"/>
                    </a:lnTo>
                    <a:lnTo>
                      <a:pt x="49" y="70"/>
                    </a:lnTo>
                    <a:lnTo>
                      <a:pt x="57" y="46"/>
                    </a:lnTo>
                    <a:lnTo>
                      <a:pt x="47" y="26"/>
                    </a:lnTo>
                    <a:lnTo>
                      <a:pt x="72" y="10"/>
                    </a:lnTo>
                    <a:lnTo>
                      <a:pt x="87" y="0"/>
                    </a:lnTo>
                    <a:lnTo>
                      <a:pt x="103" y="3"/>
                    </a:lnTo>
                    <a:lnTo>
                      <a:pt x="112" y="12"/>
                    </a:lnTo>
                    <a:lnTo>
                      <a:pt x="125" y="9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9" name="Freeform 328"/>
              <p:cNvSpPr>
                <a:spLocks/>
              </p:cNvSpPr>
              <p:nvPr/>
            </p:nvSpPr>
            <p:spPr bwMode="gray">
              <a:xfrm>
                <a:off x="4378" y="1968"/>
                <a:ext cx="119" cy="31"/>
              </a:xfrm>
              <a:custGeom>
                <a:avLst/>
                <a:gdLst>
                  <a:gd name="T0" fmla="*/ 0 w 119"/>
                  <a:gd name="T1" fmla="*/ 31 h 31"/>
                  <a:gd name="T2" fmla="*/ 1 w 119"/>
                  <a:gd name="T3" fmla="*/ 19 h 31"/>
                  <a:gd name="T4" fmla="*/ 32 w 119"/>
                  <a:gd name="T5" fmla="*/ 13 h 31"/>
                  <a:gd name="T6" fmla="*/ 43 w 119"/>
                  <a:gd name="T7" fmla="*/ 15 h 31"/>
                  <a:gd name="T8" fmla="*/ 69 w 119"/>
                  <a:gd name="T9" fmla="*/ 12 h 31"/>
                  <a:gd name="T10" fmla="*/ 95 w 119"/>
                  <a:gd name="T11" fmla="*/ 3 h 31"/>
                  <a:gd name="T12" fmla="*/ 114 w 119"/>
                  <a:gd name="T13" fmla="*/ 0 h 31"/>
                  <a:gd name="T14" fmla="*/ 119 w 119"/>
                  <a:gd name="T15" fmla="*/ 6 h 31"/>
                  <a:gd name="T16" fmla="*/ 0 w 119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9" h="31">
                    <a:moveTo>
                      <a:pt x="0" y="31"/>
                    </a:moveTo>
                    <a:lnTo>
                      <a:pt x="1" y="19"/>
                    </a:lnTo>
                    <a:lnTo>
                      <a:pt x="32" y="13"/>
                    </a:lnTo>
                    <a:lnTo>
                      <a:pt x="43" y="15"/>
                    </a:lnTo>
                    <a:lnTo>
                      <a:pt x="69" y="12"/>
                    </a:lnTo>
                    <a:lnTo>
                      <a:pt x="95" y="3"/>
                    </a:lnTo>
                    <a:lnTo>
                      <a:pt x="114" y="0"/>
                    </a:lnTo>
                    <a:lnTo>
                      <a:pt x="119" y="6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0" name="Freeform 329"/>
              <p:cNvSpPr>
                <a:spLocks/>
              </p:cNvSpPr>
              <p:nvPr/>
            </p:nvSpPr>
            <p:spPr bwMode="gray">
              <a:xfrm>
                <a:off x="4378" y="1968"/>
                <a:ext cx="119" cy="31"/>
              </a:xfrm>
              <a:custGeom>
                <a:avLst/>
                <a:gdLst>
                  <a:gd name="T0" fmla="*/ 0 w 119"/>
                  <a:gd name="T1" fmla="*/ 31 h 31"/>
                  <a:gd name="T2" fmla="*/ 1 w 119"/>
                  <a:gd name="T3" fmla="*/ 19 h 31"/>
                  <a:gd name="T4" fmla="*/ 32 w 119"/>
                  <a:gd name="T5" fmla="*/ 13 h 31"/>
                  <a:gd name="T6" fmla="*/ 43 w 119"/>
                  <a:gd name="T7" fmla="*/ 15 h 31"/>
                  <a:gd name="T8" fmla="*/ 69 w 119"/>
                  <a:gd name="T9" fmla="*/ 12 h 31"/>
                  <a:gd name="T10" fmla="*/ 95 w 119"/>
                  <a:gd name="T11" fmla="*/ 3 h 31"/>
                  <a:gd name="T12" fmla="*/ 114 w 119"/>
                  <a:gd name="T13" fmla="*/ 0 h 31"/>
                  <a:gd name="T14" fmla="*/ 119 w 119"/>
                  <a:gd name="T15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31">
                    <a:moveTo>
                      <a:pt x="0" y="31"/>
                    </a:moveTo>
                    <a:lnTo>
                      <a:pt x="1" y="19"/>
                    </a:lnTo>
                    <a:lnTo>
                      <a:pt x="32" y="13"/>
                    </a:lnTo>
                    <a:lnTo>
                      <a:pt x="43" y="15"/>
                    </a:lnTo>
                    <a:lnTo>
                      <a:pt x="69" y="12"/>
                    </a:lnTo>
                    <a:lnTo>
                      <a:pt x="95" y="3"/>
                    </a:lnTo>
                    <a:lnTo>
                      <a:pt x="114" y="0"/>
                    </a:lnTo>
                    <a:lnTo>
                      <a:pt x="119" y="6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1" name="Freeform 330"/>
              <p:cNvSpPr>
                <a:spLocks/>
              </p:cNvSpPr>
              <p:nvPr/>
            </p:nvSpPr>
            <p:spPr bwMode="gray">
              <a:xfrm>
                <a:off x="4782" y="1743"/>
                <a:ext cx="363" cy="226"/>
              </a:xfrm>
              <a:custGeom>
                <a:avLst/>
                <a:gdLst>
                  <a:gd name="T0" fmla="*/ 265 w 363"/>
                  <a:gd name="T1" fmla="*/ 226 h 226"/>
                  <a:gd name="T2" fmla="*/ 266 w 363"/>
                  <a:gd name="T3" fmla="*/ 209 h 226"/>
                  <a:gd name="T4" fmla="*/ 271 w 363"/>
                  <a:gd name="T5" fmla="*/ 194 h 226"/>
                  <a:gd name="T6" fmla="*/ 264 w 363"/>
                  <a:gd name="T7" fmla="*/ 184 h 226"/>
                  <a:gd name="T8" fmla="*/ 257 w 363"/>
                  <a:gd name="T9" fmla="*/ 161 h 226"/>
                  <a:gd name="T10" fmla="*/ 273 w 363"/>
                  <a:gd name="T11" fmla="*/ 157 h 226"/>
                  <a:gd name="T12" fmla="*/ 292 w 363"/>
                  <a:gd name="T13" fmla="*/ 153 h 226"/>
                  <a:gd name="T14" fmla="*/ 293 w 363"/>
                  <a:gd name="T15" fmla="*/ 134 h 226"/>
                  <a:gd name="T16" fmla="*/ 317 w 363"/>
                  <a:gd name="T17" fmla="*/ 127 h 226"/>
                  <a:gd name="T18" fmla="*/ 331 w 363"/>
                  <a:gd name="T19" fmla="*/ 133 h 226"/>
                  <a:gd name="T20" fmla="*/ 322 w 363"/>
                  <a:gd name="T21" fmla="*/ 141 h 226"/>
                  <a:gd name="T22" fmla="*/ 320 w 363"/>
                  <a:gd name="T23" fmla="*/ 152 h 226"/>
                  <a:gd name="T24" fmla="*/ 341 w 363"/>
                  <a:gd name="T25" fmla="*/ 149 h 226"/>
                  <a:gd name="T26" fmla="*/ 363 w 363"/>
                  <a:gd name="T27" fmla="*/ 136 h 226"/>
                  <a:gd name="T28" fmla="*/ 363 w 363"/>
                  <a:gd name="T29" fmla="*/ 125 h 226"/>
                  <a:gd name="T30" fmla="*/ 345 w 363"/>
                  <a:gd name="T31" fmla="*/ 125 h 226"/>
                  <a:gd name="T32" fmla="*/ 340 w 363"/>
                  <a:gd name="T33" fmla="*/ 112 h 226"/>
                  <a:gd name="T34" fmla="*/ 319 w 363"/>
                  <a:gd name="T35" fmla="*/ 111 h 226"/>
                  <a:gd name="T36" fmla="*/ 303 w 363"/>
                  <a:gd name="T37" fmla="*/ 108 h 226"/>
                  <a:gd name="T38" fmla="*/ 313 w 363"/>
                  <a:gd name="T39" fmla="*/ 100 h 226"/>
                  <a:gd name="T40" fmla="*/ 324 w 363"/>
                  <a:gd name="T41" fmla="*/ 99 h 226"/>
                  <a:gd name="T42" fmla="*/ 330 w 363"/>
                  <a:gd name="T43" fmla="*/ 89 h 226"/>
                  <a:gd name="T44" fmla="*/ 303 w 363"/>
                  <a:gd name="T45" fmla="*/ 94 h 226"/>
                  <a:gd name="T46" fmla="*/ 288 w 363"/>
                  <a:gd name="T47" fmla="*/ 108 h 226"/>
                  <a:gd name="T48" fmla="*/ 286 w 363"/>
                  <a:gd name="T49" fmla="*/ 118 h 226"/>
                  <a:gd name="T50" fmla="*/ 276 w 363"/>
                  <a:gd name="T51" fmla="*/ 122 h 226"/>
                  <a:gd name="T52" fmla="*/ 265 w 363"/>
                  <a:gd name="T53" fmla="*/ 129 h 226"/>
                  <a:gd name="T54" fmla="*/ 257 w 363"/>
                  <a:gd name="T55" fmla="*/ 130 h 226"/>
                  <a:gd name="T56" fmla="*/ 245 w 363"/>
                  <a:gd name="T57" fmla="*/ 118 h 226"/>
                  <a:gd name="T58" fmla="*/ 237 w 363"/>
                  <a:gd name="T59" fmla="*/ 117 h 226"/>
                  <a:gd name="T60" fmla="*/ 223 w 363"/>
                  <a:gd name="T61" fmla="*/ 82 h 226"/>
                  <a:gd name="T62" fmla="*/ 209 w 363"/>
                  <a:gd name="T63" fmla="*/ 86 h 226"/>
                  <a:gd name="T64" fmla="*/ 199 w 363"/>
                  <a:gd name="T65" fmla="*/ 65 h 226"/>
                  <a:gd name="T66" fmla="*/ 182 w 363"/>
                  <a:gd name="T67" fmla="*/ 55 h 226"/>
                  <a:gd name="T68" fmla="*/ 173 w 363"/>
                  <a:gd name="T69" fmla="*/ 56 h 226"/>
                  <a:gd name="T70" fmla="*/ 151 w 363"/>
                  <a:gd name="T71" fmla="*/ 54 h 226"/>
                  <a:gd name="T72" fmla="*/ 137 w 363"/>
                  <a:gd name="T73" fmla="*/ 56 h 226"/>
                  <a:gd name="T74" fmla="*/ 121 w 363"/>
                  <a:gd name="T75" fmla="*/ 38 h 226"/>
                  <a:gd name="T76" fmla="*/ 61 w 363"/>
                  <a:gd name="T77" fmla="*/ 0 h 226"/>
                  <a:gd name="T78" fmla="*/ 0 w 363"/>
                  <a:gd name="T79" fmla="*/ 31 h 226"/>
                  <a:gd name="T80" fmla="*/ 4 w 363"/>
                  <a:gd name="T81" fmla="*/ 106 h 226"/>
                  <a:gd name="T82" fmla="*/ 39 w 363"/>
                  <a:gd name="T83" fmla="*/ 113 h 226"/>
                  <a:gd name="T84" fmla="*/ 45 w 363"/>
                  <a:gd name="T85" fmla="*/ 92 h 226"/>
                  <a:gd name="T86" fmla="*/ 59 w 363"/>
                  <a:gd name="T87" fmla="*/ 85 h 226"/>
                  <a:gd name="T88" fmla="*/ 65 w 363"/>
                  <a:gd name="T89" fmla="*/ 86 h 226"/>
                  <a:gd name="T90" fmla="*/ 67 w 363"/>
                  <a:gd name="T91" fmla="*/ 82 h 226"/>
                  <a:gd name="T92" fmla="*/ 74 w 363"/>
                  <a:gd name="T93" fmla="*/ 82 h 226"/>
                  <a:gd name="T94" fmla="*/ 86 w 363"/>
                  <a:gd name="T95" fmla="*/ 88 h 226"/>
                  <a:gd name="T96" fmla="*/ 92 w 363"/>
                  <a:gd name="T97" fmla="*/ 94 h 226"/>
                  <a:gd name="T98" fmla="*/ 95 w 363"/>
                  <a:gd name="T99" fmla="*/ 105 h 226"/>
                  <a:gd name="T100" fmla="*/ 91 w 363"/>
                  <a:gd name="T101" fmla="*/ 113 h 226"/>
                  <a:gd name="T102" fmla="*/ 121 w 363"/>
                  <a:gd name="T103" fmla="*/ 125 h 226"/>
                  <a:gd name="T104" fmla="*/ 136 w 363"/>
                  <a:gd name="T105" fmla="*/ 128 h 226"/>
                  <a:gd name="T106" fmla="*/ 148 w 363"/>
                  <a:gd name="T107" fmla="*/ 143 h 226"/>
                  <a:gd name="T108" fmla="*/ 156 w 363"/>
                  <a:gd name="T109" fmla="*/ 169 h 226"/>
                  <a:gd name="T110" fmla="*/ 173 w 363"/>
                  <a:gd name="T111" fmla="*/ 188 h 226"/>
                  <a:gd name="T112" fmla="*/ 192 w 363"/>
                  <a:gd name="T113" fmla="*/ 196 h 226"/>
                  <a:gd name="T114" fmla="*/ 212 w 363"/>
                  <a:gd name="T115" fmla="*/ 206 h 226"/>
                  <a:gd name="T116" fmla="*/ 226 w 363"/>
                  <a:gd name="T117" fmla="*/ 209 h 226"/>
                  <a:gd name="T118" fmla="*/ 234 w 363"/>
                  <a:gd name="T119" fmla="*/ 221 h 226"/>
                  <a:gd name="T120" fmla="*/ 265 w 363"/>
                  <a:gd name="T121" fmla="*/ 22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226">
                    <a:moveTo>
                      <a:pt x="265" y="226"/>
                    </a:moveTo>
                    <a:lnTo>
                      <a:pt x="266" y="209"/>
                    </a:lnTo>
                    <a:lnTo>
                      <a:pt x="271" y="194"/>
                    </a:lnTo>
                    <a:lnTo>
                      <a:pt x="264" y="184"/>
                    </a:lnTo>
                    <a:lnTo>
                      <a:pt x="257" y="161"/>
                    </a:lnTo>
                    <a:lnTo>
                      <a:pt x="273" y="157"/>
                    </a:lnTo>
                    <a:lnTo>
                      <a:pt x="292" y="153"/>
                    </a:lnTo>
                    <a:lnTo>
                      <a:pt x="293" y="134"/>
                    </a:lnTo>
                    <a:lnTo>
                      <a:pt x="317" y="127"/>
                    </a:lnTo>
                    <a:lnTo>
                      <a:pt x="331" y="133"/>
                    </a:lnTo>
                    <a:lnTo>
                      <a:pt x="322" y="141"/>
                    </a:lnTo>
                    <a:lnTo>
                      <a:pt x="320" y="152"/>
                    </a:lnTo>
                    <a:lnTo>
                      <a:pt x="341" y="149"/>
                    </a:lnTo>
                    <a:lnTo>
                      <a:pt x="363" y="136"/>
                    </a:lnTo>
                    <a:lnTo>
                      <a:pt x="363" y="125"/>
                    </a:lnTo>
                    <a:lnTo>
                      <a:pt x="345" y="125"/>
                    </a:lnTo>
                    <a:lnTo>
                      <a:pt x="340" y="112"/>
                    </a:lnTo>
                    <a:lnTo>
                      <a:pt x="319" y="111"/>
                    </a:lnTo>
                    <a:lnTo>
                      <a:pt x="303" y="108"/>
                    </a:lnTo>
                    <a:lnTo>
                      <a:pt x="313" y="100"/>
                    </a:lnTo>
                    <a:lnTo>
                      <a:pt x="324" y="99"/>
                    </a:lnTo>
                    <a:lnTo>
                      <a:pt x="330" y="89"/>
                    </a:lnTo>
                    <a:lnTo>
                      <a:pt x="303" y="94"/>
                    </a:lnTo>
                    <a:lnTo>
                      <a:pt x="288" y="108"/>
                    </a:lnTo>
                    <a:lnTo>
                      <a:pt x="286" y="118"/>
                    </a:lnTo>
                    <a:lnTo>
                      <a:pt x="276" y="122"/>
                    </a:lnTo>
                    <a:lnTo>
                      <a:pt x="265" y="129"/>
                    </a:lnTo>
                    <a:lnTo>
                      <a:pt x="257" y="130"/>
                    </a:lnTo>
                    <a:lnTo>
                      <a:pt x="245" y="118"/>
                    </a:lnTo>
                    <a:lnTo>
                      <a:pt x="237" y="117"/>
                    </a:lnTo>
                    <a:lnTo>
                      <a:pt x="223" y="82"/>
                    </a:lnTo>
                    <a:lnTo>
                      <a:pt x="209" y="86"/>
                    </a:lnTo>
                    <a:lnTo>
                      <a:pt x="199" y="65"/>
                    </a:lnTo>
                    <a:lnTo>
                      <a:pt x="182" y="55"/>
                    </a:lnTo>
                    <a:lnTo>
                      <a:pt x="173" y="56"/>
                    </a:lnTo>
                    <a:lnTo>
                      <a:pt x="151" y="54"/>
                    </a:lnTo>
                    <a:lnTo>
                      <a:pt x="137" y="56"/>
                    </a:lnTo>
                    <a:lnTo>
                      <a:pt x="121" y="38"/>
                    </a:lnTo>
                    <a:lnTo>
                      <a:pt x="61" y="0"/>
                    </a:lnTo>
                    <a:lnTo>
                      <a:pt x="0" y="31"/>
                    </a:lnTo>
                    <a:lnTo>
                      <a:pt x="4" y="106"/>
                    </a:lnTo>
                    <a:lnTo>
                      <a:pt x="39" y="113"/>
                    </a:lnTo>
                    <a:lnTo>
                      <a:pt x="45" y="92"/>
                    </a:lnTo>
                    <a:lnTo>
                      <a:pt x="59" y="85"/>
                    </a:lnTo>
                    <a:lnTo>
                      <a:pt x="65" y="86"/>
                    </a:lnTo>
                    <a:lnTo>
                      <a:pt x="67" y="82"/>
                    </a:lnTo>
                    <a:lnTo>
                      <a:pt x="74" y="82"/>
                    </a:lnTo>
                    <a:lnTo>
                      <a:pt x="86" y="88"/>
                    </a:lnTo>
                    <a:lnTo>
                      <a:pt x="92" y="94"/>
                    </a:lnTo>
                    <a:lnTo>
                      <a:pt x="95" y="105"/>
                    </a:lnTo>
                    <a:lnTo>
                      <a:pt x="91" y="113"/>
                    </a:lnTo>
                    <a:lnTo>
                      <a:pt x="121" y="125"/>
                    </a:lnTo>
                    <a:lnTo>
                      <a:pt x="136" y="128"/>
                    </a:lnTo>
                    <a:lnTo>
                      <a:pt x="148" y="143"/>
                    </a:lnTo>
                    <a:lnTo>
                      <a:pt x="156" y="169"/>
                    </a:lnTo>
                    <a:lnTo>
                      <a:pt x="173" y="188"/>
                    </a:lnTo>
                    <a:lnTo>
                      <a:pt x="192" y="196"/>
                    </a:lnTo>
                    <a:lnTo>
                      <a:pt x="212" y="206"/>
                    </a:lnTo>
                    <a:lnTo>
                      <a:pt x="226" y="209"/>
                    </a:lnTo>
                    <a:lnTo>
                      <a:pt x="234" y="221"/>
                    </a:lnTo>
                    <a:lnTo>
                      <a:pt x="265" y="2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2" name="Freeform 331"/>
              <p:cNvSpPr>
                <a:spLocks/>
              </p:cNvSpPr>
              <p:nvPr/>
            </p:nvSpPr>
            <p:spPr bwMode="gray">
              <a:xfrm>
                <a:off x="4054" y="1402"/>
                <a:ext cx="116" cy="86"/>
              </a:xfrm>
              <a:custGeom>
                <a:avLst/>
                <a:gdLst>
                  <a:gd name="T0" fmla="*/ 6 w 116"/>
                  <a:gd name="T1" fmla="*/ 45 h 86"/>
                  <a:gd name="T2" fmla="*/ 21 w 116"/>
                  <a:gd name="T3" fmla="*/ 50 h 86"/>
                  <a:gd name="T4" fmla="*/ 32 w 116"/>
                  <a:gd name="T5" fmla="*/ 56 h 86"/>
                  <a:gd name="T6" fmla="*/ 39 w 116"/>
                  <a:gd name="T7" fmla="*/ 72 h 86"/>
                  <a:gd name="T8" fmla="*/ 47 w 116"/>
                  <a:gd name="T9" fmla="*/ 72 h 86"/>
                  <a:gd name="T10" fmla="*/ 52 w 116"/>
                  <a:gd name="T11" fmla="*/ 79 h 86"/>
                  <a:gd name="T12" fmla="*/ 66 w 116"/>
                  <a:gd name="T13" fmla="*/ 86 h 86"/>
                  <a:gd name="T14" fmla="*/ 74 w 116"/>
                  <a:gd name="T15" fmla="*/ 79 h 86"/>
                  <a:gd name="T16" fmla="*/ 76 w 116"/>
                  <a:gd name="T17" fmla="*/ 72 h 86"/>
                  <a:gd name="T18" fmla="*/ 94 w 116"/>
                  <a:gd name="T19" fmla="*/ 65 h 86"/>
                  <a:gd name="T20" fmla="*/ 103 w 116"/>
                  <a:gd name="T21" fmla="*/ 48 h 86"/>
                  <a:gd name="T22" fmla="*/ 116 w 116"/>
                  <a:gd name="T23" fmla="*/ 30 h 86"/>
                  <a:gd name="T24" fmla="*/ 96 w 116"/>
                  <a:gd name="T25" fmla="*/ 7 h 86"/>
                  <a:gd name="T26" fmla="*/ 57 w 116"/>
                  <a:gd name="T27" fmla="*/ 0 h 86"/>
                  <a:gd name="T28" fmla="*/ 11 w 116"/>
                  <a:gd name="T29" fmla="*/ 0 h 86"/>
                  <a:gd name="T30" fmla="*/ 0 w 116"/>
                  <a:gd name="T31" fmla="*/ 10 h 86"/>
                  <a:gd name="T32" fmla="*/ 6 w 116"/>
                  <a:gd name="T33" fmla="*/ 4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6" h="86">
                    <a:moveTo>
                      <a:pt x="6" y="45"/>
                    </a:moveTo>
                    <a:lnTo>
                      <a:pt x="21" y="50"/>
                    </a:lnTo>
                    <a:lnTo>
                      <a:pt x="32" y="56"/>
                    </a:lnTo>
                    <a:lnTo>
                      <a:pt x="39" y="72"/>
                    </a:lnTo>
                    <a:lnTo>
                      <a:pt x="47" y="72"/>
                    </a:lnTo>
                    <a:lnTo>
                      <a:pt x="52" y="79"/>
                    </a:lnTo>
                    <a:lnTo>
                      <a:pt x="66" y="86"/>
                    </a:lnTo>
                    <a:lnTo>
                      <a:pt x="74" y="79"/>
                    </a:lnTo>
                    <a:lnTo>
                      <a:pt x="76" y="72"/>
                    </a:lnTo>
                    <a:lnTo>
                      <a:pt x="94" y="65"/>
                    </a:lnTo>
                    <a:lnTo>
                      <a:pt x="103" y="48"/>
                    </a:lnTo>
                    <a:lnTo>
                      <a:pt x="116" y="30"/>
                    </a:lnTo>
                    <a:lnTo>
                      <a:pt x="96" y="7"/>
                    </a:lnTo>
                    <a:lnTo>
                      <a:pt x="57" y="0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6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3" name="Freeform 332"/>
              <p:cNvSpPr>
                <a:spLocks/>
              </p:cNvSpPr>
              <p:nvPr/>
            </p:nvSpPr>
            <p:spPr bwMode="gray">
              <a:xfrm>
                <a:off x="4101" y="1412"/>
                <a:ext cx="192" cy="160"/>
              </a:xfrm>
              <a:custGeom>
                <a:avLst/>
                <a:gdLst>
                  <a:gd name="T0" fmla="*/ 176 w 192"/>
                  <a:gd name="T1" fmla="*/ 136 h 160"/>
                  <a:gd name="T2" fmla="*/ 155 w 192"/>
                  <a:gd name="T3" fmla="*/ 141 h 160"/>
                  <a:gd name="T4" fmla="*/ 150 w 192"/>
                  <a:gd name="T5" fmla="*/ 153 h 160"/>
                  <a:gd name="T6" fmla="*/ 138 w 192"/>
                  <a:gd name="T7" fmla="*/ 156 h 160"/>
                  <a:gd name="T8" fmla="*/ 105 w 192"/>
                  <a:gd name="T9" fmla="*/ 146 h 160"/>
                  <a:gd name="T10" fmla="*/ 96 w 192"/>
                  <a:gd name="T11" fmla="*/ 149 h 160"/>
                  <a:gd name="T12" fmla="*/ 80 w 192"/>
                  <a:gd name="T13" fmla="*/ 144 h 160"/>
                  <a:gd name="T14" fmla="*/ 69 w 192"/>
                  <a:gd name="T15" fmla="*/ 146 h 160"/>
                  <a:gd name="T16" fmla="*/ 54 w 192"/>
                  <a:gd name="T17" fmla="*/ 139 h 160"/>
                  <a:gd name="T18" fmla="*/ 39 w 192"/>
                  <a:gd name="T19" fmla="*/ 141 h 160"/>
                  <a:gd name="T20" fmla="*/ 18 w 192"/>
                  <a:gd name="T21" fmla="*/ 160 h 160"/>
                  <a:gd name="T22" fmla="*/ 15 w 192"/>
                  <a:gd name="T23" fmla="*/ 143 h 160"/>
                  <a:gd name="T24" fmla="*/ 0 w 192"/>
                  <a:gd name="T25" fmla="*/ 127 h 160"/>
                  <a:gd name="T26" fmla="*/ 15 w 192"/>
                  <a:gd name="T27" fmla="*/ 112 h 160"/>
                  <a:gd name="T28" fmla="*/ 5 w 192"/>
                  <a:gd name="T29" fmla="*/ 90 h 160"/>
                  <a:gd name="T30" fmla="*/ 5 w 192"/>
                  <a:gd name="T31" fmla="*/ 69 h 160"/>
                  <a:gd name="T32" fmla="*/ 19 w 192"/>
                  <a:gd name="T33" fmla="*/ 76 h 160"/>
                  <a:gd name="T34" fmla="*/ 27 w 192"/>
                  <a:gd name="T35" fmla="*/ 69 h 160"/>
                  <a:gd name="T36" fmla="*/ 29 w 192"/>
                  <a:gd name="T37" fmla="*/ 62 h 160"/>
                  <a:gd name="T38" fmla="*/ 47 w 192"/>
                  <a:gd name="T39" fmla="*/ 55 h 160"/>
                  <a:gd name="T40" fmla="*/ 56 w 192"/>
                  <a:gd name="T41" fmla="*/ 38 h 160"/>
                  <a:gd name="T42" fmla="*/ 69 w 192"/>
                  <a:gd name="T43" fmla="*/ 20 h 160"/>
                  <a:gd name="T44" fmla="*/ 79 w 192"/>
                  <a:gd name="T45" fmla="*/ 20 h 160"/>
                  <a:gd name="T46" fmla="*/ 97 w 192"/>
                  <a:gd name="T47" fmla="*/ 0 h 160"/>
                  <a:gd name="T48" fmla="*/ 111 w 192"/>
                  <a:gd name="T49" fmla="*/ 2 h 160"/>
                  <a:gd name="T50" fmla="*/ 122 w 192"/>
                  <a:gd name="T51" fmla="*/ 12 h 160"/>
                  <a:gd name="T52" fmla="*/ 133 w 192"/>
                  <a:gd name="T53" fmla="*/ 9 h 160"/>
                  <a:gd name="T54" fmla="*/ 148 w 192"/>
                  <a:gd name="T55" fmla="*/ 10 h 160"/>
                  <a:gd name="T56" fmla="*/ 157 w 192"/>
                  <a:gd name="T57" fmla="*/ 21 h 160"/>
                  <a:gd name="T58" fmla="*/ 159 w 192"/>
                  <a:gd name="T59" fmla="*/ 53 h 160"/>
                  <a:gd name="T60" fmla="*/ 170 w 192"/>
                  <a:gd name="T61" fmla="*/ 72 h 160"/>
                  <a:gd name="T62" fmla="*/ 192 w 192"/>
                  <a:gd name="T63" fmla="*/ 91 h 160"/>
                  <a:gd name="T64" fmla="*/ 188 w 192"/>
                  <a:gd name="T65" fmla="*/ 106 h 160"/>
                  <a:gd name="T66" fmla="*/ 179 w 192"/>
                  <a:gd name="T67" fmla="*/ 106 h 160"/>
                  <a:gd name="T68" fmla="*/ 170 w 192"/>
                  <a:gd name="T69" fmla="*/ 100 h 160"/>
                  <a:gd name="T70" fmla="*/ 159 w 192"/>
                  <a:gd name="T71" fmla="*/ 100 h 160"/>
                  <a:gd name="T72" fmla="*/ 162 w 192"/>
                  <a:gd name="T73" fmla="*/ 113 h 160"/>
                  <a:gd name="T74" fmla="*/ 172 w 192"/>
                  <a:gd name="T75" fmla="*/ 122 h 160"/>
                  <a:gd name="T76" fmla="*/ 176 w 192"/>
                  <a:gd name="T77" fmla="*/ 13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2" h="160">
                    <a:moveTo>
                      <a:pt x="176" y="136"/>
                    </a:moveTo>
                    <a:lnTo>
                      <a:pt x="155" y="141"/>
                    </a:lnTo>
                    <a:lnTo>
                      <a:pt x="150" y="153"/>
                    </a:lnTo>
                    <a:lnTo>
                      <a:pt x="138" y="156"/>
                    </a:lnTo>
                    <a:lnTo>
                      <a:pt x="105" y="146"/>
                    </a:lnTo>
                    <a:lnTo>
                      <a:pt x="96" y="149"/>
                    </a:lnTo>
                    <a:lnTo>
                      <a:pt x="80" y="144"/>
                    </a:lnTo>
                    <a:lnTo>
                      <a:pt x="69" y="146"/>
                    </a:lnTo>
                    <a:lnTo>
                      <a:pt x="54" y="139"/>
                    </a:lnTo>
                    <a:lnTo>
                      <a:pt x="39" y="141"/>
                    </a:lnTo>
                    <a:lnTo>
                      <a:pt x="18" y="160"/>
                    </a:lnTo>
                    <a:lnTo>
                      <a:pt x="15" y="143"/>
                    </a:lnTo>
                    <a:lnTo>
                      <a:pt x="0" y="127"/>
                    </a:lnTo>
                    <a:lnTo>
                      <a:pt x="15" y="112"/>
                    </a:lnTo>
                    <a:lnTo>
                      <a:pt x="5" y="90"/>
                    </a:lnTo>
                    <a:lnTo>
                      <a:pt x="5" y="69"/>
                    </a:lnTo>
                    <a:lnTo>
                      <a:pt x="19" y="76"/>
                    </a:lnTo>
                    <a:lnTo>
                      <a:pt x="27" y="69"/>
                    </a:lnTo>
                    <a:lnTo>
                      <a:pt x="29" y="62"/>
                    </a:lnTo>
                    <a:lnTo>
                      <a:pt x="47" y="55"/>
                    </a:lnTo>
                    <a:lnTo>
                      <a:pt x="56" y="38"/>
                    </a:lnTo>
                    <a:lnTo>
                      <a:pt x="69" y="20"/>
                    </a:lnTo>
                    <a:lnTo>
                      <a:pt x="79" y="20"/>
                    </a:lnTo>
                    <a:lnTo>
                      <a:pt x="97" y="0"/>
                    </a:lnTo>
                    <a:lnTo>
                      <a:pt x="111" y="2"/>
                    </a:lnTo>
                    <a:lnTo>
                      <a:pt x="122" y="12"/>
                    </a:lnTo>
                    <a:lnTo>
                      <a:pt x="133" y="9"/>
                    </a:lnTo>
                    <a:lnTo>
                      <a:pt x="148" y="10"/>
                    </a:lnTo>
                    <a:lnTo>
                      <a:pt x="157" y="21"/>
                    </a:lnTo>
                    <a:lnTo>
                      <a:pt x="159" y="53"/>
                    </a:lnTo>
                    <a:lnTo>
                      <a:pt x="170" y="72"/>
                    </a:lnTo>
                    <a:lnTo>
                      <a:pt x="192" y="91"/>
                    </a:lnTo>
                    <a:lnTo>
                      <a:pt x="188" y="106"/>
                    </a:lnTo>
                    <a:lnTo>
                      <a:pt x="179" y="106"/>
                    </a:lnTo>
                    <a:lnTo>
                      <a:pt x="170" y="100"/>
                    </a:lnTo>
                    <a:lnTo>
                      <a:pt x="159" y="100"/>
                    </a:lnTo>
                    <a:lnTo>
                      <a:pt x="162" y="113"/>
                    </a:lnTo>
                    <a:lnTo>
                      <a:pt x="172" y="122"/>
                    </a:lnTo>
                    <a:lnTo>
                      <a:pt x="176" y="1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4" name="Freeform 333"/>
              <p:cNvSpPr>
                <a:spLocks/>
              </p:cNvSpPr>
              <p:nvPr/>
            </p:nvSpPr>
            <p:spPr bwMode="gray">
              <a:xfrm>
                <a:off x="3812" y="1651"/>
                <a:ext cx="156" cy="78"/>
              </a:xfrm>
              <a:custGeom>
                <a:avLst/>
                <a:gdLst>
                  <a:gd name="T0" fmla="*/ 141 w 156"/>
                  <a:gd name="T1" fmla="*/ 60 h 78"/>
                  <a:gd name="T2" fmla="*/ 123 w 156"/>
                  <a:gd name="T3" fmla="*/ 65 h 78"/>
                  <a:gd name="T4" fmla="*/ 101 w 156"/>
                  <a:gd name="T5" fmla="*/ 78 h 78"/>
                  <a:gd name="T6" fmla="*/ 86 w 156"/>
                  <a:gd name="T7" fmla="*/ 72 h 78"/>
                  <a:gd name="T8" fmla="*/ 66 w 156"/>
                  <a:gd name="T9" fmla="*/ 66 h 78"/>
                  <a:gd name="T10" fmla="*/ 58 w 156"/>
                  <a:gd name="T11" fmla="*/ 66 h 78"/>
                  <a:gd name="T12" fmla="*/ 53 w 156"/>
                  <a:gd name="T13" fmla="*/ 61 h 78"/>
                  <a:gd name="T14" fmla="*/ 42 w 156"/>
                  <a:gd name="T15" fmla="*/ 61 h 78"/>
                  <a:gd name="T16" fmla="*/ 34 w 156"/>
                  <a:gd name="T17" fmla="*/ 68 h 78"/>
                  <a:gd name="T18" fmla="*/ 13 w 156"/>
                  <a:gd name="T19" fmla="*/ 68 h 78"/>
                  <a:gd name="T20" fmla="*/ 1 w 156"/>
                  <a:gd name="T21" fmla="*/ 63 h 78"/>
                  <a:gd name="T22" fmla="*/ 0 w 156"/>
                  <a:gd name="T23" fmla="*/ 52 h 78"/>
                  <a:gd name="T24" fmla="*/ 2 w 156"/>
                  <a:gd name="T25" fmla="*/ 49 h 78"/>
                  <a:gd name="T26" fmla="*/ 20 w 156"/>
                  <a:gd name="T27" fmla="*/ 51 h 78"/>
                  <a:gd name="T28" fmla="*/ 43 w 156"/>
                  <a:gd name="T29" fmla="*/ 46 h 78"/>
                  <a:gd name="T30" fmla="*/ 57 w 156"/>
                  <a:gd name="T31" fmla="*/ 39 h 78"/>
                  <a:gd name="T32" fmla="*/ 72 w 156"/>
                  <a:gd name="T33" fmla="*/ 42 h 78"/>
                  <a:gd name="T34" fmla="*/ 78 w 156"/>
                  <a:gd name="T35" fmla="*/ 34 h 78"/>
                  <a:gd name="T36" fmla="*/ 75 w 156"/>
                  <a:gd name="T37" fmla="*/ 22 h 78"/>
                  <a:gd name="T38" fmla="*/ 88 w 156"/>
                  <a:gd name="T39" fmla="*/ 13 h 78"/>
                  <a:gd name="T40" fmla="*/ 90 w 156"/>
                  <a:gd name="T41" fmla="*/ 5 h 78"/>
                  <a:gd name="T42" fmla="*/ 121 w 156"/>
                  <a:gd name="T43" fmla="*/ 0 h 78"/>
                  <a:gd name="T44" fmla="*/ 141 w 156"/>
                  <a:gd name="T45" fmla="*/ 8 h 78"/>
                  <a:gd name="T46" fmla="*/ 145 w 156"/>
                  <a:gd name="T47" fmla="*/ 20 h 78"/>
                  <a:gd name="T48" fmla="*/ 153 w 156"/>
                  <a:gd name="T49" fmla="*/ 21 h 78"/>
                  <a:gd name="T50" fmla="*/ 156 w 156"/>
                  <a:gd name="T51" fmla="*/ 34 h 78"/>
                  <a:gd name="T52" fmla="*/ 145 w 156"/>
                  <a:gd name="T53" fmla="*/ 41 h 78"/>
                  <a:gd name="T54" fmla="*/ 146 w 156"/>
                  <a:gd name="T55" fmla="*/ 53 h 78"/>
                  <a:gd name="T56" fmla="*/ 141 w 156"/>
                  <a:gd name="T57" fmla="*/ 6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6" h="78">
                    <a:moveTo>
                      <a:pt x="141" y="60"/>
                    </a:moveTo>
                    <a:lnTo>
                      <a:pt x="123" y="65"/>
                    </a:lnTo>
                    <a:lnTo>
                      <a:pt x="101" y="78"/>
                    </a:lnTo>
                    <a:lnTo>
                      <a:pt x="86" y="72"/>
                    </a:lnTo>
                    <a:lnTo>
                      <a:pt x="66" y="66"/>
                    </a:lnTo>
                    <a:lnTo>
                      <a:pt x="58" y="66"/>
                    </a:lnTo>
                    <a:lnTo>
                      <a:pt x="53" y="61"/>
                    </a:lnTo>
                    <a:lnTo>
                      <a:pt x="42" y="61"/>
                    </a:lnTo>
                    <a:lnTo>
                      <a:pt x="34" y="68"/>
                    </a:lnTo>
                    <a:lnTo>
                      <a:pt x="13" y="68"/>
                    </a:lnTo>
                    <a:lnTo>
                      <a:pt x="1" y="63"/>
                    </a:lnTo>
                    <a:lnTo>
                      <a:pt x="0" y="52"/>
                    </a:lnTo>
                    <a:lnTo>
                      <a:pt x="2" y="49"/>
                    </a:lnTo>
                    <a:lnTo>
                      <a:pt x="20" y="51"/>
                    </a:lnTo>
                    <a:lnTo>
                      <a:pt x="43" y="46"/>
                    </a:lnTo>
                    <a:lnTo>
                      <a:pt x="57" y="39"/>
                    </a:lnTo>
                    <a:lnTo>
                      <a:pt x="72" y="42"/>
                    </a:lnTo>
                    <a:lnTo>
                      <a:pt x="78" y="34"/>
                    </a:lnTo>
                    <a:lnTo>
                      <a:pt x="75" y="22"/>
                    </a:lnTo>
                    <a:lnTo>
                      <a:pt x="88" y="13"/>
                    </a:lnTo>
                    <a:lnTo>
                      <a:pt x="90" y="5"/>
                    </a:lnTo>
                    <a:lnTo>
                      <a:pt x="121" y="0"/>
                    </a:lnTo>
                    <a:lnTo>
                      <a:pt x="141" y="8"/>
                    </a:lnTo>
                    <a:lnTo>
                      <a:pt x="145" y="20"/>
                    </a:lnTo>
                    <a:lnTo>
                      <a:pt x="153" y="21"/>
                    </a:lnTo>
                    <a:lnTo>
                      <a:pt x="156" y="34"/>
                    </a:lnTo>
                    <a:lnTo>
                      <a:pt x="145" y="41"/>
                    </a:lnTo>
                    <a:lnTo>
                      <a:pt x="146" y="53"/>
                    </a:lnTo>
                    <a:lnTo>
                      <a:pt x="141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5" name="Freeform 334"/>
              <p:cNvSpPr>
                <a:spLocks/>
              </p:cNvSpPr>
              <p:nvPr/>
            </p:nvSpPr>
            <p:spPr bwMode="gray">
              <a:xfrm>
                <a:off x="3729" y="1687"/>
                <a:ext cx="96" cy="58"/>
              </a:xfrm>
              <a:custGeom>
                <a:avLst/>
                <a:gdLst>
                  <a:gd name="T0" fmla="*/ 18 w 96"/>
                  <a:gd name="T1" fmla="*/ 58 h 58"/>
                  <a:gd name="T2" fmla="*/ 22 w 96"/>
                  <a:gd name="T3" fmla="*/ 47 h 58"/>
                  <a:gd name="T4" fmla="*/ 13 w 96"/>
                  <a:gd name="T5" fmla="*/ 46 h 58"/>
                  <a:gd name="T6" fmla="*/ 5 w 96"/>
                  <a:gd name="T7" fmla="*/ 51 h 58"/>
                  <a:gd name="T8" fmla="*/ 0 w 96"/>
                  <a:gd name="T9" fmla="*/ 46 h 58"/>
                  <a:gd name="T10" fmla="*/ 8 w 96"/>
                  <a:gd name="T11" fmla="*/ 36 h 58"/>
                  <a:gd name="T12" fmla="*/ 13 w 96"/>
                  <a:gd name="T13" fmla="*/ 27 h 58"/>
                  <a:gd name="T14" fmla="*/ 20 w 96"/>
                  <a:gd name="T15" fmla="*/ 24 h 58"/>
                  <a:gd name="T16" fmla="*/ 20 w 96"/>
                  <a:gd name="T17" fmla="*/ 16 h 58"/>
                  <a:gd name="T18" fmla="*/ 24 w 96"/>
                  <a:gd name="T19" fmla="*/ 7 h 58"/>
                  <a:gd name="T20" fmla="*/ 37 w 96"/>
                  <a:gd name="T21" fmla="*/ 8 h 58"/>
                  <a:gd name="T22" fmla="*/ 46 w 96"/>
                  <a:gd name="T23" fmla="*/ 3 h 58"/>
                  <a:gd name="T24" fmla="*/ 59 w 96"/>
                  <a:gd name="T25" fmla="*/ 0 h 58"/>
                  <a:gd name="T26" fmla="*/ 73 w 96"/>
                  <a:gd name="T27" fmla="*/ 10 h 58"/>
                  <a:gd name="T28" fmla="*/ 85 w 96"/>
                  <a:gd name="T29" fmla="*/ 13 h 58"/>
                  <a:gd name="T30" fmla="*/ 83 w 96"/>
                  <a:gd name="T31" fmla="*/ 16 h 58"/>
                  <a:gd name="T32" fmla="*/ 79 w 96"/>
                  <a:gd name="T33" fmla="*/ 19 h 58"/>
                  <a:gd name="T34" fmla="*/ 84 w 96"/>
                  <a:gd name="T35" fmla="*/ 27 h 58"/>
                  <a:gd name="T36" fmla="*/ 96 w 96"/>
                  <a:gd name="T37" fmla="*/ 32 h 58"/>
                  <a:gd name="T38" fmla="*/ 90 w 96"/>
                  <a:gd name="T39" fmla="*/ 43 h 58"/>
                  <a:gd name="T40" fmla="*/ 66 w 96"/>
                  <a:gd name="T41" fmla="*/ 40 h 58"/>
                  <a:gd name="T42" fmla="*/ 58 w 96"/>
                  <a:gd name="T43" fmla="*/ 34 h 58"/>
                  <a:gd name="T44" fmla="*/ 49 w 96"/>
                  <a:gd name="T45" fmla="*/ 37 h 58"/>
                  <a:gd name="T46" fmla="*/ 46 w 96"/>
                  <a:gd name="T47" fmla="*/ 54 h 58"/>
                  <a:gd name="T48" fmla="*/ 40 w 96"/>
                  <a:gd name="T49" fmla="*/ 58 h 58"/>
                  <a:gd name="T50" fmla="*/ 29 w 96"/>
                  <a:gd name="T51" fmla="*/ 56 h 58"/>
                  <a:gd name="T52" fmla="*/ 18 w 96"/>
                  <a:gd name="T5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58">
                    <a:moveTo>
                      <a:pt x="18" y="58"/>
                    </a:moveTo>
                    <a:lnTo>
                      <a:pt x="22" y="47"/>
                    </a:lnTo>
                    <a:lnTo>
                      <a:pt x="13" y="46"/>
                    </a:lnTo>
                    <a:lnTo>
                      <a:pt x="5" y="51"/>
                    </a:lnTo>
                    <a:lnTo>
                      <a:pt x="0" y="46"/>
                    </a:lnTo>
                    <a:lnTo>
                      <a:pt x="8" y="36"/>
                    </a:lnTo>
                    <a:lnTo>
                      <a:pt x="13" y="27"/>
                    </a:lnTo>
                    <a:lnTo>
                      <a:pt x="20" y="24"/>
                    </a:lnTo>
                    <a:lnTo>
                      <a:pt x="20" y="16"/>
                    </a:lnTo>
                    <a:lnTo>
                      <a:pt x="24" y="7"/>
                    </a:lnTo>
                    <a:lnTo>
                      <a:pt x="37" y="8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73" y="10"/>
                    </a:lnTo>
                    <a:lnTo>
                      <a:pt x="85" y="13"/>
                    </a:lnTo>
                    <a:lnTo>
                      <a:pt x="83" y="16"/>
                    </a:lnTo>
                    <a:lnTo>
                      <a:pt x="79" y="19"/>
                    </a:lnTo>
                    <a:lnTo>
                      <a:pt x="84" y="27"/>
                    </a:lnTo>
                    <a:lnTo>
                      <a:pt x="96" y="32"/>
                    </a:lnTo>
                    <a:lnTo>
                      <a:pt x="90" y="43"/>
                    </a:lnTo>
                    <a:lnTo>
                      <a:pt x="66" y="40"/>
                    </a:lnTo>
                    <a:lnTo>
                      <a:pt x="58" y="34"/>
                    </a:lnTo>
                    <a:lnTo>
                      <a:pt x="49" y="37"/>
                    </a:lnTo>
                    <a:lnTo>
                      <a:pt x="46" y="54"/>
                    </a:lnTo>
                    <a:lnTo>
                      <a:pt x="40" y="58"/>
                    </a:lnTo>
                    <a:lnTo>
                      <a:pt x="29" y="56"/>
                    </a:lnTo>
                    <a:lnTo>
                      <a:pt x="18" y="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6" name="Freeform 335"/>
              <p:cNvSpPr>
                <a:spLocks/>
              </p:cNvSpPr>
              <p:nvPr/>
            </p:nvSpPr>
            <p:spPr bwMode="gray">
              <a:xfrm>
                <a:off x="3808" y="1703"/>
                <a:ext cx="5" cy="11"/>
              </a:xfrm>
              <a:custGeom>
                <a:avLst/>
                <a:gdLst>
                  <a:gd name="T0" fmla="*/ 5 w 5"/>
                  <a:gd name="T1" fmla="*/ 11 h 11"/>
                  <a:gd name="T2" fmla="*/ 4 w 5"/>
                  <a:gd name="T3" fmla="*/ 0 h 11"/>
                  <a:gd name="T4" fmla="*/ 0 w 5"/>
                  <a:gd name="T5" fmla="*/ 3 h 11"/>
                  <a:gd name="T6" fmla="*/ 5 w 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7" name="Freeform 336"/>
              <p:cNvSpPr>
                <a:spLocks/>
              </p:cNvSpPr>
              <p:nvPr/>
            </p:nvSpPr>
            <p:spPr bwMode="gray">
              <a:xfrm>
                <a:off x="3632" y="1825"/>
                <a:ext cx="9" cy="8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1 h 8"/>
                  <a:gd name="T4" fmla="*/ 7 w 9"/>
                  <a:gd name="T5" fmla="*/ 0 h 8"/>
                  <a:gd name="T6" fmla="*/ 9 w 9"/>
                  <a:gd name="T7" fmla="*/ 3 h 8"/>
                  <a:gd name="T8" fmla="*/ 7 w 9"/>
                  <a:gd name="T9" fmla="*/ 8 h 8"/>
                  <a:gd name="T10" fmla="*/ 0 w 9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lnTo>
                      <a:pt x="1" y="1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7" y="8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8" name="Freeform 337"/>
              <p:cNvSpPr>
                <a:spLocks/>
              </p:cNvSpPr>
              <p:nvPr/>
            </p:nvSpPr>
            <p:spPr bwMode="gray">
              <a:xfrm>
                <a:off x="3437" y="1450"/>
                <a:ext cx="58" cy="44"/>
              </a:xfrm>
              <a:custGeom>
                <a:avLst/>
                <a:gdLst>
                  <a:gd name="T0" fmla="*/ 13 w 58"/>
                  <a:gd name="T1" fmla="*/ 0 h 44"/>
                  <a:gd name="T2" fmla="*/ 13 w 58"/>
                  <a:gd name="T3" fmla="*/ 15 h 44"/>
                  <a:gd name="T4" fmla="*/ 0 w 58"/>
                  <a:gd name="T5" fmla="*/ 26 h 44"/>
                  <a:gd name="T6" fmla="*/ 0 w 58"/>
                  <a:gd name="T7" fmla="*/ 32 h 44"/>
                  <a:gd name="T8" fmla="*/ 10 w 58"/>
                  <a:gd name="T9" fmla="*/ 41 h 44"/>
                  <a:gd name="T10" fmla="*/ 20 w 58"/>
                  <a:gd name="T11" fmla="*/ 35 h 44"/>
                  <a:gd name="T12" fmla="*/ 32 w 58"/>
                  <a:gd name="T13" fmla="*/ 39 h 44"/>
                  <a:gd name="T14" fmla="*/ 40 w 58"/>
                  <a:gd name="T15" fmla="*/ 44 h 44"/>
                  <a:gd name="T16" fmla="*/ 53 w 58"/>
                  <a:gd name="T17" fmla="*/ 36 h 44"/>
                  <a:gd name="T18" fmla="*/ 58 w 58"/>
                  <a:gd name="T19" fmla="*/ 23 h 44"/>
                  <a:gd name="T20" fmla="*/ 52 w 58"/>
                  <a:gd name="T21" fmla="*/ 21 h 44"/>
                  <a:gd name="T22" fmla="*/ 42 w 58"/>
                  <a:gd name="T23" fmla="*/ 4 h 44"/>
                  <a:gd name="T24" fmla="*/ 28 w 58"/>
                  <a:gd name="T25" fmla="*/ 3 h 44"/>
                  <a:gd name="T26" fmla="*/ 25 w 58"/>
                  <a:gd name="T27" fmla="*/ 0 h 44"/>
                  <a:gd name="T28" fmla="*/ 13 w 58"/>
                  <a:gd name="T2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44">
                    <a:moveTo>
                      <a:pt x="13" y="0"/>
                    </a:moveTo>
                    <a:lnTo>
                      <a:pt x="13" y="15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10" y="41"/>
                    </a:lnTo>
                    <a:lnTo>
                      <a:pt x="20" y="35"/>
                    </a:lnTo>
                    <a:lnTo>
                      <a:pt x="32" y="39"/>
                    </a:lnTo>
                    <a:lnTo>
                      <a:pt x="40" y="44"/>
                    </a:lnTo>
                    <a:lnTo>
                      <a:pt x="53" y="36"/>
                    </a:lnTo>
                    <a:lnTo>
                      <a:pt x="58" y="23"/>
                    </a:lnTo>
                    <a:lnTo>
                      <a:pt x="52" y="21"/>
                    </a:lnTo>
                    <a:lnTo>
                      <a:pt x="42" y="4"/>
                    </a:lnTo>
                    <a:lnTo>
                      <a:pt x="28" y="3"/>
                    </a:lnTo>
                    <a:lnTo>
                      <a:pt x="25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9" name="Freeform 338"/>
              <p:cNvSpPr>
                <a:spLocks/>
              </p:cNvSpPr>
              <p:nvPr/>
            </p:nvSpPr>
            <p:spPr bwMode="gray">
              <a:xfrm>
                <a:off x="3387" y="1450"/>
                <a:ext cx="92" cy="130"/>
              </a:xfrm>
              <a:custGeom>
                <a:avLst/>
                <a:gdLst>
                  <a:gd name="T0" fmla="*/ 90 w 92"/>
                  <a:gd name="T1" fmla="*/ 44 h 130"/>
                  <a:gd name="T2" fmla="*/ 82 w 92"/>
                  <a:gd name="T3" fmla="*/ 39 h 130"/>
                  <a:gd name="T4" fmla="*/ 70 w 92"/>
                  <a:gd name="T5" fmla="*/ 35 h 130"/>
                  <a:gd name="T6" fmla="*/ 60 w 92"/>
                  <a:gd name="T7" fmla="*/ 41 h 130"/>
                  <a:gd name="T8" fmla="*/ 50 w 92"/>
                  <a:gd name="T9" fmla="*/ 32 h 130"/>
                  <a:gd name="T10" fmla="*/ 50 w 92"/>
                  <a:gd name="T11" fmla="*/ 26 h 130"/>
                  <a:gd name="T12" fmla="*/ 63 w 92"/>
                  <a:gd name="T13" fmla="*/ 15 h 130"/>
                  <a:gd name="T14" fmla="*/ 63 w 92"/>
                  <a:gd name="T15" fmla="*/ 0 h 130"/>
                  <a:gd name="T16" fmla="*/ 45 w 92"/>
                  <a:gd name="T17" fmla="*/ 3 h 130"/>
                  <a:gd name="T18" fmla="*/ 41 w 92"/>
                  <a:gd name="T19" fmla="*/ 9 h 130"/>
                  <a:gd name="T20" fmla="*/ 36 w 92"/>
                  <a:gd name="T21" fmla="*/ 23 h 130"/>
                  <a:gd name="T22" fmla="*/ 41 w 92"/>
                  <a:gd name="T23" fmla="*/ 31 h 130"/>
                  <a:gd name="T24" fmla="*/ 30 w 92"/>
                  <a:gd name="T25" fmla="*/ 36 h 130"/>
                  <a:gd name="T26" fmla="*/ 20 w 92"/>
                  <a:gd name="T27" fmla="*/ 33 h 130"/>
                  <a:gd name="T28" fmla="*/ 11 w 92"/>
                  <a:gd name="T29" fmla="*/ 35 h 130"/>
                  <a:gd name="T30" fmla="*/ 6 w 92"/>
                  <a:gd name="T31" fmla="*/ 44 h 130"/>
                  <a:gd name="T32" fmla="*/ 14 w 92"/>
                  <a:gd name="T33" fmla="*/ 54 h 130"/>
                  <a:gd name="T34" fmla="*/ 13 w 92"/>
                  <a:gd name="T35" fmla="*/ 60 h 130"/>
                  <a:gd name="T36" fmla="*/ 7 w 92"/>
                  <a:gd name="T37" fmla="*/ 64 h 130"/>
                  <a:gd name="T38" fmla="*/ 11 w 92"/>
                  <a:gd name="T39" fmla="*/ 69 h 130"/>
                  <a:gd name="T40" fmla="*/ 20 w 92"/>
                  <a:gd name="T41" fmla="*/ 64 h 130"/>
                  <a:gd name="T42" fmla="*/ 26 w 92"/>
                  <a:gd name="T43" fmla="*/ 67 h 130"/>
                  <a:gd name="T44" fmla="*/ 20 w 92"/>
                  <a:gd name="T45" fmla="*/ 79 h 130"/>
                  <a:gd name="T46" fmla="*/ 19 w 92"/>
                  <a:gd name="T47" fmla="*/ 88 h 130"/>
                  <a:gd name="T48" fmla="*/ 26 w 92"/>
                  <a:gd name="T49" fmla="*/ 92 h 130"/>
                  <a:gd name="T50" fmla="*/ 26 w 92"/>
                  <a:gd name="T51" fmla="*/ 94 h 130"/>
                  <a:gd name="T52" fmla="*/ 7 w 92"/>
                  <a:gd name="T53" fmla="*/ 100 h 130"/>
                  <a:gd name="T54" fmla="*/ 0 w 92"/>
                  <a:gd name="T55" fmla="*/ 106 h 130"/>
                  <a:gd name="T56" fmla="*/ 2 w 92"/>
                  <a:gd name="T57" fmla="*/ 118 h 130"/>
                  <a:gd name="T58" fmla="*/ 9 w 92"/>
                  <a:gd name="T59" fmla="*/ 121 h 130"/>
                  <a:gd name="T60" fmla="*/ 11 w 92"/>
                  <a:gd name="T61" fmla="*/ 127 h 130"/>
                  <a:gd name="T62" fmla="*/ 20 w 92"/>
                  <a:gd name="T63" fmla="*/ 130 h 130"/>
                  <a:gd name="T64" fmla="*/ 32 w 92"/>
                  <a:gd name="T65" fmla="*/ 124 h 130"/>
                  <a:gd name="T66" fmla="*/ 50 w 92"/>
                  <a:gd name="T67" fmla="*/ 116 h 130"/>
                  <a:gd name="T68" fmla="*/ 69 w 92"/>
                  <a:gd name="T69" fmla="*/ 108 h 130"/>
                  <a:gd name="T70" fmla="*/ 84 w 92"/>
                  <a:gd name="T71" fmla="*/ 105 h 130"/>
                  <a:gd name="T72" fmla="*/ 89 w 92"/>
                  <a:gd name="T73" fmla="*/ 81 h 130"/>
                  <a:gd name="T74" fmla="*/ 92 w 92"/>
                  <a:gd name="T75" fmla="*/ 70 h 130"/>
                  <a:gd name="T76" fmla="*/ 90 w 92"/>
                  <a:gd name="T77" fmla="*/ 61 h 130"/>
                  <a:gd name="T78" fmla="*/ 90 w 92"/>
                  <a:gd name="T79" fmla="*/ 4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" h="130">
                    <a:moveTo>
                      <a:pt x="90" y="44"/>
                    </a:moveTo>
                    <a:lnTo>
                      <a:pt x="82" y="39"/>
                    </a:lnTo>
                    <a:lnTo>
                      <a:pt x="70" y="35"/>
                    </a:lnTo>
                    <a:lnTo>
                      <a:pt x="60" y="41"/>
                    </a:lnTo>
                    <a:lnTo>
                      <a:pt x="50" y="32"/>
                    </a:lnTo>
                    <a:lnTo>
                      <a:pt x="50" y="26"/>
                    </a:lnTo>
                    <a:lnTo>
                      <a:pt x="63" y="15"/>
                    </a:lnTo>
                    <a:lnTo>
                      <a:pt x="63" y="0"/>
                    </a:lnTo>
                    <a:lnTo>
                      <a:pt x="45" y="3"/>
                    </a:lnTo>
                    <a:lnTo>
                      <a:pt x="41" y="9"/>
                    </a:lnTo>
                    <a:lnTo>
                      <a:pt x="36" y="23"/>
                    </a:lnTo>
                    <a:lnTo>
                      <a:pt x="41" y="31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1" y="35"/>
                    </a:lnTo>
                    <a:lnTo>
                      <a:pt x="6" y="44"/>
                    </a:lnTo>
                    <a:lnTo>
                      <a:pt x="14" y="54"/>
                    </a:lnTo>
                    <a:lnTo>
                      <a:pt x="13" y="60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20" y="64"/>
                    </a:lnTo>
                    <a:lnTo>
                      <a:pt x="26" y="67"/>
                    </a:lnTo>
                    <a:lnTo>
                      <a:pt x="20" y="79"/>
                    </a:lnTo>
                    <a:lnTo>
                      <a:pt x="19" y="88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7" y="100"/>
                    </a:lnTo>
                    <a:lnTo>
                      <a:pt x="0" y="106"/>
                    </a:lnTo>
                    <a:lnTo>
                      <a:pt x="2" y="118"/>
                    </a:lnTo>
                    <a:lnTo>
                      <a:pt x="9" y="121"/>
                    </a:lnTo>
                    <a:lnTo>
                      <a:pt x="11" y="127"/>
                    </a:lnTo>
                    <a:lnTo>
                      <a:pt x="20" y="130"/>
                    </a:lnTo>
                    <a:lnTo>
                      <a:pt x="32" y="124"/>
                    </a:lnTo>
                    <a:lnTo>
                      <a:pt x="50" y="116"/>
                    </a:lnTo>
                    <a:lnTo>
                      <a:pt x="69" y="108"/>
                    </a:lnTo>
                    <a:lnTo>
                      <a:pt x="84" y="105"/>
                    </a:lnTo>
                    <a:lnTo>
                      <a:pt x="89" y="81"/>
                    </a:lnTo>
                    <a:lnTo>
                      <a:pt x="92" y="70"/>
                    </a:lnTo>
                    <a:lnTo>
                      <a:pt x="90" y="61"/>
                    </a:lnTo>
                    <a:lnTo>
                      <a:pt x="90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0" name="Freeform 339"/>
              <p:cNvSpPr>
                <a:spLocks/>
              </p:cNvSpPr>
              <p:nvPr/>
            </p:nvSpPr>
            <p:spPr bwMode="gray">
              <a:xfrm>
                <a:off x="5039" y="1870"/>
                <a:ext cx="162" cy="109"/>
              </a:xfrm>
              <a:custGeom>
                <a:avLst/>
                <a:gdLst>
                  <a:gd name="T0" fmla="*/ 152 w 162"/>
                  <a:gd name="T1" fmla="*/ 95 h 109"/>
                  <a:gd name="T2" fmla="*/ 162 w 162"/>
                  <a:gd name="T3" fmla="*/ 75 h 109"/>
                  <a:gd name="T4" fmla="*/ 158 w 162"/>
                  <a:gd name="T5" fmla="*/ 60 h 109"/>
                  <a:gd name="T6" fmla="*/ 138 w 162"/>
                  <a:gd name="T7" fmla="*/ 58 h 109"/>
                  <a:gd name="T8" fmla="*/ 134 w 162"/>
                  <a:gd name="T9" fmla="*/ 38 h 109"/>
                  <a:gd name="T10" fmla="*/ 114 w 162"/>
                  <a:gd name="T11" fmla="*/ 43 h 109"/>
                  <a:gd name="T12" fmla="*/ 95 w 162"/>
                  <a:gd name="T13" fmla="*/ 43 h 109"/>
                  <a:gd name="T14" fmla="*/ 94 w 162"/>
                  <a:gd name="T15" fmla="*/ 36 h 109"/>
                  <a:gd name="T16" fmla="*/ 75 w 162"/>
                  <a:gd name="T17" fmla="*/ 37 h 109"/>
                  <a:gd name="T18" fmla="*/ 69 w 162"/>
                  <a:gd name="T19" fmla="*/ 40 h 109"/>
                  <a:gd name="T20" fmla="*/ 56 w 162"/>
                  <a:gd name="T21" fmla="*/ 40 h 109"/>
                  <a:gd name="T22" fmla="*/ 46 w 162"/>
                  <a:gd name="T23" fmla="*/ 44 h 109"/>
                  <a:gd name="T24" fmla="*/ 42 w 162"/>
                  <a:gd name="T25" fmla="*/ 37 h 109"/>
                  <a:gd name="T26" fmla="*/ 63 w 162"/>
                  <a:gd name="T27" fmla="*/ 25 h 109"/>
                  <a:gd name="T28" fmla="*/ 65 w 162"/>
                  <a:gd name="T29" fmla="*/ 14 h 109"/>
                  <a:gd name="T30" fmla="*/ 74 w 162"/>
                  <a:gd name="T31" fmla="*/ 6 h 109"/>
                  <a:gd name="T32" fmla="*/ 60 w 162"/>
                  <a:gd name="T33" fmla="*/ 0 h 109"/>
                  <a:gd name="T34" fmla="*/ 36 w 162"/>
                  <a:gd name="T35" fmla="*/ 7 h 109"/>
                  <a:gd name="T36" fmla="*/ 35 w 162"/>
                  <a:gd name="T37" fmla="*/ 26 h 109"/>
                  <a:gd name="T38" fmla="*/ 16 w 162"/>
                  <a:gd name="T39" fmla="*/ 30 h 109"/>
                  <a:gd name="T40" fmla="*/ 0 w 162"/>
                  <a:gd name="T41" fmla="*/ 34 h 109"/>
                  <a:gd name="T42" fmla="*/ 7 w 162"/>
                  <a:gd name="T43" fmla="*/ 57 h 109"/>
                  <a:gd name="T44" fmla="*/ 14 w 162"/>
                  <a:gd name="T45" fmla="*/ 67 h 109"/>
                  <a:gd name="T46" fmla="*/ 9 w 162"/>
                  <a:gd name="T47" fmla="*/ 82 h 109"/>
                  <a:gd name="T48" fmla="*/ 8 w 162"/>
                  <a:gd name="T49" fmla="*/ 99 h 109"/>
                  <a:gd name="T50" fmla="*/ 23 w 162"/>
                  <a:gd name="T51" fmla="*/ 101 h 109"/>
                  <a:gd name="T52" fmla="*/ 55 w 162"/>
                  <a:gd name="T53" fmla="*/ 88 h 109"/>
                  <a:gd name="T54" fmla="*/ 64 w 162"/>
                  <a:gd name="T55" fmla="*/ 75 h 109"/>
                  <a:gd name="T56" fmla="*/ 76 w 162"/>
                  <a:gd name="T57" fmla="*/ 61 h 109"/>
                  <a:gd name="T58" fmla="*/ 86 w 162"/>
                  <a:gd name="T59" fmla="*/ 70 h 109"/>
                  <a:gd name="T60" fmla="*/ 90 w 162"/>
                  <a:gd name="T61" fmla="*/ 90 h 109"/>
                  <a:gd name="T62" fmla="*/ 86 w 162"/>
                  <a:gd name="T63" fmla="*/ 109 h 109"/>
                  <a:gd name="T64" fmla="*/ 111 w 162"/>
                  <a:gd name="T65" fmla="*/ 106 h 109"/>
                  <a:gd name="T66" fmla="*/ 132 w 162"/>
                  <a:gd name="T67" fmla="*/ 91 h 109"/>
                  <a:gd name="T68" fmla="*/ 143 w 162"/>
                  <a:gd name="T69" fmla="*/ 91 h 109"/>
                  <a:gd name="T70" fmla="*/ 152 w 162"/>
                  <a:gd name="T71" fmla="*/ 95 h 109"/>
                  <a:gd name="T72" fmla="*/ 152 w 162"/>
                  <a:gd name="T73" fmla="*/ 9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09">
                    <a:moveTo>
                      <a:pt x="152" y="95"/>
                    </a:moveTo>
                    <a:lnTo>
                      <a:pt x="162" y="75"/>
                    </a:lnTo>
                    <a:lnTo>
                      <a:pt x="158" y="60"/>
                    </a:lnTo>
                    <a:lnTo>
                      <a:pt x="138" y="58"/>
                    </a:lnTo>
                    <a:lnTo>
                      <a:pt x="134" y="38"/>
                    </a:lnTo>
                    <a:lnTo>
                      <a:pt x="114" y="43"/>
                    </a:lnTo>
                    <a:lnTo>
                      <a:pt x="95" y="43"/>
                    </a:lnTo>
                    <a:lnTo>
                      <a:pt x="94" y="36"/>
                    </a:lnTo>
                    <a:lnTo>
                      <a:pt x="75" y="37"/>
                    </a:lnTo>
                    <a:lnTo>
                      <a:pt x="69" y="40"/>
                    </a:lnTo>
                    <a:lnTo>
                      <a:pt x="56" y="40"/>
                    </a:lnTo>
                    <a:lnTo>
                      <a:pt x="46" y="44"/>
                    </a:lnTo>
                    <a:lnTo>
                      <a:pt x="42" y="37"/>
                    </a:lnTo>
                    <a:lnTo>
                      <a:pt x="63" y="25"/>
                    </a:lnTo>
                    <a:lnTo>
                      <a:pt x="65" y="14"/>
                    </a:lnTo>
                    <a:lnTo>
                      <a:pt x="74" y="6"/>
                    </a:lnTo>
                    <a:lnTo>
                      <a:pt x="60" y="0"/>
                    </a:lnTo>
                    <a:lnTo>
                      <a:pt x="36" y="7"/>
                    </a:lnTo>
                    <a:lnTo>
                      <a:pt x="35" y="26"/>
                    </a:lnTo>
                    <a:lnTo>
                      <a:pt x="16" y="30"/>
                    </a:lnTo>
                    <a:lnTo>
                      <a:pt x="0" y="34"/>
                    </a:lnTo>
                    <a:lnTo>
                      <a:pt x="7" y="57"/>
                    </a:lnTo>
                    <a:lnTo>
                      <a:pt x="14" y="67"/>
                    </a:lnTo>
                    <a:lnTo>
                      <a:pt x="9" y="82"/>
                    </a:lnTo>
                    <a:lnTo>
                      <a:pt x="8" y="99"/>
                    </a:lnTo>
                    <a:lnTo>
                      <a:pt x="23" y="101"/>
                    </a:lnTo>
                    <a:lnTo>
                      <a:pt x="55" y="88"/>
                    </a:lnTo>
                    <a:lnTo>
                      <a:pt x="64" y="75"/>
                    </a:lnTo>
                    <a:lnTo>
                      <a:pt x="76" y="61"/>
                    </a:lnTo>
                    <a:lnTo>
                      <a:pt x="86" y="70"/>
                    </a:lnTo>
                    <a:lnTo>
                      <a:pt x="90" y="90"/>
                    </a:lnTo>
                    <a:lnTo>
                      <a:pt x="86" y="109"/>
                    </a:lnTo>
                    <a:lnTo>
                      <a:pt x="111" y="106"/>
                    </a:lnTo>
                    <a:lnTo>
                      <a:pt x="132" y="91"/>
                    </a:lnTo>
                    <a:lnTo>
                      <a:pt x="143" y="91"/>
                    </a:lnTo>
                    <a:lnTo>
                      <a:pt x="152" y="95"/>
                    </a:lnTo>
                    <a:lnTo>
                      <a:pt x="152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1" name="Freeform 340"/>
              <p:cNvSpPr>
                <a:spLocks/>
              </p:cNvSpPr>
              <p:nvPr/>
            </p:nvSpPr>
            <p:spPr bwMode="gray">
              <a:xfrm>
                <a:off x="5081" y="1803"/>
                <a:ext cx="231" cy="111"/>
              </a:xfrm>
              <a:custGeom>
                <a:avLst/>
                <a:gdLst>
                  <a:gd name="T0" fmla="*/ 92 w 231"/>
                  <a:gd name="T1" fmla="*/ 105 h 111"/>
                  <a:gd name="T2" fmla="*/ 97 w 231"/>
                  <a:gd name="T3" fmla="*/ 91 h 111"/>
                  <a:gd name="T4" fmla="*/ 129 w 231"/>
                  <a:gd name="T5" fmla="*/ 74 h 111"/>
                  <a:gd name="T6" fmla="*/ 141 w 231"/>
                  <a:gd name="T7" fmla="*/ 84 h 111"/>
                  <a:gd name="T8" fmla="*/ 155 w 231"/>
                  <a:gd name="T9" fmla="*/ 83 h 111"/>
                  <a:gd name="T10" fmla="*/ 158 w 231"/>
                  <a:gd name="T11" fmla="*/ 66 h 111"/>
                  <a:gd name="T12" fmla="*/ 171 w 231"/>
                  <a:gd name="T13" fmla="*/ 65 h 111"/>
                  <a:gd name="T14" fmla="*/ 190 w 231"/>
                  <a:gd name="T15" fmla="*/ 52 h 111"/>
                  <a:gd name="T16" fmla="*/ 214 w 231"/>
                  <a:gd name="T17" fmla="*/ 48 h 111"/>
                  <a:gd name="T18" fmla="*/ 231 w 231"/>
                  <a:gd name="T19" fmla="*/ 29 h 111"/>
                  <a:gd name="T20" fmla="*/ 220 w 231"/>
                  <a:gd name="T21" fmla="*/ 21 h 111"/>
                  <a:gd name="T22" fmla="*/ 192 w 231"/>
                  <a:gd name="T23" fmla="*/ 13 h 111"/>
                  <a:gd name="T24" fmla="*/ 156 w 231"/>
                  <a:gd name="T25" fmla="*/ 7 h 111"/>
                  <a:gd name="T26" fmla="*/ 127 w 231"/>
                  <a:gd name="T27" fmla="*/ 17 h 111"/>
                  <a:gd name="T28" fmla="*/ 117 w 231"/>
                  <a:gd name="T29" fmla="*/ 4 h 111"/>
                  <a:gd name="T30" fmla="*/ 106 w 231"/>
                  <a:gd name="T31" fmla="*/ 0 h 111"/>
                  <a:gd name="T32" fmla="*/ 84 w 231"/>
                  <a:gd name="T33" fmla="*/ 12 h 111"/>
                  <a:gd name="T34" fmla="*/ 89 w 231"/>
                  <a:gd name="T35" fmla="*/ 24 h 111"/>
                  <a:gd name="T36" fmla="*/ 65 w 231"/>
                  <a:gd name="T37" fmla="*/ 27 h 111"/>
                  <a:gd name="T38" fmla="*/ 54 w 231"/>
                  <a:gd name="T39" fmla="*/ 19 h 111"/>
                  <a:gd name="T40" fmla="*/ 40 w 231"/>
                  <a:gd name="T41" fmla="*/ 19 h 111"/>
                  <a:gd name="T42" fmla="*/ 31 w 231"/>
                  <a:gd name="T43" fmla="*/ 29 h 111"/>
                  <a:gd name="T44" fmla="*/ 25 w 231"/>
                  <a:gd name="T45" fmla="*/ 39 h 111"/>
                  <a:gd name="T46" fmla="*/ 14 w 231"/>
                  <a:gd name="T47" fmla="*/ 40 h 111"/>
                  <a:gd name="T48" fmla="*/ 4 w 231"/>
                  <a:gd name="T49" fmla="*/ 48 h 111"/>
                  <a:gd name="T50" fmla="*/ 20 w 231"/>
                  <a:gd name="T51" fmla="*/ 51 h 111"/>
                  <a:gd name="T52" fmla="*/ 41 w 231"/>
                  <a:gd name="T53" fmla="*/ 52 h 111"/>
                  <a:gd name="T54" fmla="*/ 46 w 231"/>
                  <a:gd name="T55" fmla="*/ 65 h 111"/>
                  <a:gd name="T56" fmla="*/ 64 w 231"/>
                  <a:gd name="T57" fmla="*/ 65 h 111"/>
                  <a:gd name="T58" fmla="*/ 64 w 231"/>
                  <a:gd name="T59" fmla="*/ 76 h 111"/>
                  <a:gd name="T60" fmla="*/ 42 w 231"/>
                  <a:gd name="T61" fmla="*/ 89 h 111"/>
                  <a:gd name="T62" fmla="*/ 21 w 231"/>
                  <a:gd name="T63" fmla="*/ 92 h 111"/>
                  <a:gd name="T64" fmla="*/ 0 w 231"/>
                  <a:gd name="T65" fmla="*/ 104 h 111"/>
                  <a:gd name="T66" fmla="*/ 4 w 231"/>
                  <a:gd name="T67" fmla="*/ 111 h 111"/>
                  <a:gd name="T68" fmla="*/ 14 w 231"/>
                  <a:gd name="T69" fmla="*/ 107 h 111"/>
                  <a:gd name="T70" fmla="*/ 27 w 231"/>
                  <a:gd name="T71" fmla="*/ 107 h 111"/>
                  <a:gd name="T72" fmla="*/ 33 w 231"/>
                  <a:gd name="T73" fmla="*/ 104 h 111"/>
                  <a:gd name="T74" fmla="*/ 52 w 231"/>
                  <a:gd name="T75" fmla="*/ 103 h 111"/>
                  <a:gd name="T76" fmla="*/ 53 w 231"/>
                  <a:gd name="T77" fmla="*/ 110 h 111"/>
                  <a:gd name="T78" fmla="*/ 72 w 231"/>
                  <a:gd name="T79" fmla="*/ 110 h 111"/>
                  <a:gd name="T80" fmla="*/ 92 w 231"/>
                  <a:gd name="T81" fmla="*/ 10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1" h="111">
                    <a:moveTo>
                      <a:pt x="92" y="105"/>
                    </a:moveTo>
                    <a:lnTo>
                      <a:pt x="97" y="91"/>
                    </a:lnTo>
                    <a:lnTo>
                      <a:pt x="129" y="74"/>
                    </a:lnTo>
                    <a:lnTo>
                      <a:pt x="141" y="84"/>
                    </a:lnTo>
                    <a:lnTo>
                      <a:pt x="155" y="83"/>
                    </a:lnTo>
                    <a:lnTo>
                      <a:pt x="158" y="66"/>
                    </a:lnTo>
                    <a:lnTo>
                      <a:pt x="171" y="65"/>
                    </a:lnTo>
                    <a:lnTo>
                      <a:pt x="190" y="52"/>
                    </a:lnTo>
                    <a:lnTo>
                      <a:pt x="214" y="48"/>
                    </a:lnTo>
                    <a:lnTo>
                      <a:pt x="231" y="29"/>
                    </a:lnTo>
                    <a:lnTo>
                      <a:pt x="220" y="21"/>
                    </a:lnTo>
                    <a:lnTo>
                      <a:pt x="192" y="13"/>
                    </a:lnTo>
                    <a:lnTo>
                      <a:pt x="156" y="7"/>
                    </a:lnTo>
                    <a:lnTo>
                      <a:pt x="127" y="17"/>
                    </a:lnTo>
                    <a:lnTo>
                      <a:pt x="117" y="4"/>
                    </a:lnTo>
                    <a:lnTo>
                      <a:pt x="106" y="0"/>
                    </a:lnTo>
                    <a:lnTo>
                      <a:pt x="84" y="12"/>
                    </a:lnTo>
                    <a:lnTo>
                      <a:pt x="89" y="24"/>
                    </a:lnTo>
                    <a:lnTo>
                      <a:pt x="65" y="27"/>
                    </a:lnTo>
                    <a:lnTo>
                      <a:pt x="54" y="19"/>
                    </a:lnTo>
                    <a:lnTo>
                      <a:pt x="40" y="19"/>
                    </a:lnTo>
                    <a:lnTo>
                      <a:pt x="31" y="29"/>
                    </a:lnTo>
                    <a:lnTo>
                      <a:pt x="25" y="39"/>
                    </a:lnTo>
                    <a:lnTo>
                      <a:pt x="14" y="40"/>
                    </a:lnTo>
                    <a:lnTo>
                      <a:pt x="4" y="48"/>
                    </a:lnTo>
                    <a:lnTo>
                      <a:pt x="20" y="51"/>
                    </a:lnTo>
                    <a:lnTo>
                      <a:pt x="41" y="52"/>
                    </a:lnTo>
                    <a:lnTo>
                      <a:pt x="46" y="65"/>
                    </a:lnTo>
                    <a:lnTo>
                      <a:pt x="64" y="65"/>
                    </a:lnTo>
                    <a:lnTo>
                      <a:pt x="64" y="76"/>
                    </a:lnTo>
                    <a:lnTo>
                      <a:pt x="42" y="89"/>
                    </a:lnTo>
                    <a:lnTo>
                      <a:pt x="21" y="92"/>
                    </a:lnTo>
                    <a:lnTo>
                      <a:pt x="0" y="104"/>
                    </a:lnTo>
                    <a:lnTo>
                      <a:pt x="4" y="111"/>
                    </a:lnTo>
                    <a:lnTo>
                      <a:pt x="14" y="107"/>
                    </a:lnTo>
                    <a:lnTo>
                      <a:pt x="27" y="107"/>
                    </a:lnTo>
                    <a:lnTo>
                      <a:pt x="33" y="104"/>
                    </a:lnTo>
                    <a:lnTo>
                      <a:pt x="52" y="103"/>
                    </a:lnTo>
                    <a:lnTo>
                      <a:pt x="53" y="110"/>
                    </a:lnTo>
                    <a:lnTo>
                      <a:pt x="72" y="110"/>
                    </a:lnTo>
                    <a:lnTo>
                      <a:pt x="92" y="1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2" name="Freeform 341"/>
              <p:cNvSpPr>
                <a:spLocks/>
              </p:cNvSpPr>
              <p:nvPr/>
            </p:nvSpPr>
            <p:spPr bwMode="gray">
              <a:xfrm>
                <a:off x="4888" y="1931"/>
                <a:ext cx="307" cy="225"/>
              </a:xfrm>
              <a:custGeom>
                <a:avLst/>
                <a:gdLst>
                  <a:gd name="T0" fmla="*/ 9 w 307"/>
                  <a:gd name="T1" fmla="*/ 217 h 225"/>
                  <a:gd name="T2" fmla="*/ 37 w 307"/>
                  <a:gd name="T3" fmla="*/ 219 h 225"/>
                  <a:gd name="T4" fmla="*/ 48 w 307"/>
                  <a:gd name="T5" fmla="*/ 220 h 225"/>
                  <a:gd name="T6" fmla="*/ 93 w 307"/>
                  <a:gd name="T7" fmla="*/ 225 h 225"/>
                  <a:gd name="T8" fmla="*/ 123 w 307"/>
                  <a:gd name="T9" fmla="*/ 217 h 225"/>
                  <a:gd name="T10" fmla="*/ 123 w 307"/>
                  <a:gd name="T11" fmla="*/ 198 h 225"/>
                  <a:gd name="T12" fmla="*/ 127 w 307"/>
                  <a:gd name="T13" fmla="*/ 183 h 225"/>
                  <a:gd name="T14" fmla="*/ 145 w 307"/>
                  <a:gd name="T15" fmla="*/ 181 h 225"/>
                  <a:gd name="T16" fmla="*/ 160 w 307"/>
                  <a:gd name="T17" fmla="*/ 169 h 225"/>
                  <a:gd name="T18" fmla="*/ 186 w 307"/>
                  <a:gd name="T19" fmla="*/ 173 h 225"/>
                  <a:gd name="T20" fmla="*/ 186 w 307"/>
                  <a:gd name="T21" fmla="*/ 152 h 225"/>
                  <a:gd name="T22" fmla="*/ 206 w 307"/>
                  <a:gd name="T23" fmla="*/ 119 h 225"/>
                  <a:gd name="T24" fmla="*/ 224 w 307"/>
                  <a:gd name="T25" fmla="*/ 121 h 225"/>
                  <a:gd name="T26" fmla="*/ 242 w 307"/>
                  <a:gd name="T27" fmla="*/ 92 h 225"/>
                  <a:gd name="T28" fmla="*/ 234 w 307"/>
                  <a:gd name="T29" fmla="*/ 66 h 225"/>
                  <a:gd name="T30" fmla="*/ 284 w 307"/>
                  <a:gd name="T31" fmla="*/ 45 h 225"/>
                  <a:gd name="T32" fmla="*/ 299 w 307"/>
                  <a:gd name="T33" fmla="*/ 45 h 225"/>
                  <a:gd name="T34" fmla="*/ 307 w 307"/>
                  <a:gd name="T35" fmla="*/ 42 h 225"/>
                  <a:gd name="T36" fmla="*/ 303 w 307"/>
                  <a:gd name="T37" fmla="*/ 34 h 225"/>
                  <a:gd name="T38" fmla="*/ 294 w 307"/>
                  <a:gd name="T39" fmla="*/ 30 h 225"/>
                  <a:gd name="T40" fmla="*/ 283 w 307"/>
                  <a:gd name="T41" fmla="*/ 30 h 225"/>
                  <a:gd name="T42" fmla="*/ 262 w 307"/>
                  <a:gd name="T43" fmla="*/ 45 h 225"/>
                  <a:gd name="T44" fmla="*/ 237 w 307"/>
                  <a:gd name="T45" fmla="*/ 48 h 225"/>
                  <a:gd name="T46" fmla="*/ 241 w 307"/>
                  <a:gd name="T47" fmla="*/ 29 h 225"/>
                  <a:gd name="T48" fmla="*/ 237 w 307"/>
                  <a:gd name="T49" fmla="*/ 9 h 225"/>
                  <a:gd name="T50" fmla="*/ 227 w 307"/>
                  <a:gd name="T51" fmla="*/ 0 h 225"/>
                  <a:gd name="T52" fmla="*/ 215 w 307"/>
                  <a:gd name="T53" fmla="*/ 14 h 225"/>
                  <a:gd name="T54" fmla="*/ 206 w 307"/>
                  <a:gd name="T55" fmla="*/ 27 h 225"/>
                  <a:gd name="T56" fmla="*/ 174 w 307"/>
                  <a:gd name="T57" fmla="*/ 40 h 225"/>
                  <a:gd name="T58" fmla="*/ 159 w 307"/>
                  <a:gd name="T59" fmla="*/ 38 h 225"/>
                  <a:gd name="T60" fmla="*/ 128 w 307"/>
                  <a:gd name="T61" fmla="*/ 33 h 225"/>
                  <a:gd name="T62" fmla="*/ 102 w 307"/>
                  <a:gd name="T63" fmla="*/ 34 h 225"/>
                  <a:gd name="T64" fmla="*/ 93 w 307"/>
                  <a:gd name="T65" fmla="*/ 54 h 225"/>
                  <a:gd name="T66" fmla="*/ 52 w 307"/>
                  <a:gd name="T67" fmla="*/ 77 h 225"/>
                  <a:gd name="T68" fmla="*/ 48 w 307"/>
                  <a:gd name="T69" fmla="*/ 90 h 225"/>
                  <a:gd name="T70" fmla="*/ 35 w 307"/>
                  <a:gd name="T71" fmla="*/ 81 h 225"/>
                  <a:gd name="T72" fmla="*/ 17 w 307"/>
                  <a:gd name="T73" fmla="*/ 77 h 225"/>
                  <a:gd name="T74" fmla="*/ 17 w 307"/>
                  <a:gd name="T75" fmla="*/ 95 h 225"/>
                  <a:gd name="T76" fmla="*/ 0 w 307"/>
                  <a:gd name="T77" fmla="*/ 117 h 225"/>
                  <a:gd name="T78" fmla="*/ 6 w 307"/>
                  <a:gd name="T79" fmla="*/ 150 h 225"/>
                  <a:gd name="T80" fmla="*/ 5 w 307"/>
                  <a:gd name="T81" fmla="*/ 167 h 225"/>
                  <a:gd name="T82" fmla="*/ 11 w 307"/>
                  <a:gd name="T83" fmla="*/ 179 h 225"/>
                  <a:gd name="T84" fmla="*/ 20 w 307"/>
                  <a:gd name="T85" fmla="*/ 172 h 225"/>
                  <a:gd name="T86" fmla="*/ 29 w 307"/>
                  <a:gd name="T87" fmla="*/ 184 h 225"/>
                  <a:gd name="T88" fmla="*/ 17 w 307"/>
                  <a:gd name="T89" fmla="*/ 202 h 225"/>
                  <a:gd name="T90" fmla="*/ 9 w 307"/>
                  <a:gd name="T91" fmla="*/ 217 h 225"/>
                  <a:gd name="T92" fmla="*/ 9 w 307"/>
                  <a:gd name="T93" fmla="*/ 21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7" h="225">
                    <a:moveTo>
                      <a:pt x="9" y="217"/>
                    </a:moveTo>
                    <a:lnTo>
                      <a:pt x="37" y="219"/>
                    </a:lnTo>
                    <a:lnTo>
                      <a:pt x="48" y="220"/>
                    </a:lnTo>
                    <a:lnTo>
                      <a:pt x="93" y="225"/>
                    </a:lnTo>
                    <a:lnTo>
                      <a:pt x="123" y="217"/>
                    </a:lnTo>
                    <a:lnTo>
                      <a:pt x="123" y="198"/>
                    </a:lnTo>
                    <a:lnTo>
                      <a:pt x="127" y="183"/>
                    </a:lnTo>
                    <a:lnTo>
                      <a:pt x="145" y="181"/>
                    </a:lnTo>
                    <a:lnTo>
                      <a:pt x="160" y="169"/>
                    </a:lnTo>
                    <a:lnTo>
                      <a:pt x="186" y="173"/>
                    </a:lnTo>
                    <a:lnTo>
                      <a:pt x="186" y="152"/>
                    </a:lnTo>
                    <a:lnTo>
                      <a:pt x="206" y="119"/>
                    </a:lnTo>
                    <a:lnTo>
                      <a:pt x="224" y="121"/>
                    </a:lnTo>
                    <a:lnTo>
                      <a:pt x="242" y="92"/>
                    </a:lnTo>
                    <a:lnTo>
                      <a:pt x="234" y="66"/>
                    </a:lnTo>
                    <a:lnTo>
                      <a:pt x="284" y="45"/>
                    </a:lnTo>
                    <a:lnTo>
                      <a:pt x="299" y="45"/>
                    </a:lnTo>
                    <a:lnTo>
                      <a:pt x="307" y="42"/>
                    </a:lnTo>
                    <a:lnTo>
                      <a:pt x="303" y="34"/>
                    </a:lnTo>
                    <a:lnTo>
                      <a:pt x="294" y="30"/>
                    </a:lnTo>
                    <a:lnTo>
                      <a:pt x="283" y="30"/>
                    </a:lnTo>
                    <a:lnTo>
                      <a:pt x="262" y="45"/>
                    </a:lnTo>
                    <a:lnTo>
                      <a:pt x="237" y="48"/>
                    </a:lnTo>
                    <a:lnTo>
                      <a:pt x="241" y="29"/>
                    </a:lnTo>
                    <a:lnTo>
                      <a:pt x="237" y="9"/>
                    </a:lnTo>
                    <a:lnTo>
                      <a:pt x="227" y="0"/>
                    </a:lnTo>
                    <a:lnTo>
                      <a:pt x="215" y="14"/>
                    </a:lnTo>
                    <a:lnTo>
                      <a:pt x="206" y="27"/>
                    </a:lnTo>
                    <a:lnTo>
                      <a:pt x="174" y="40"/>
                    </a:lnTo>
                    <a:lnTo>
                      <a:pt x="159" y="38"/>
                    </a:lnTo>
                    <a:lnTo>
                      <a:pt x="128" y="33"/>
                    </a:lnTo>
                    <a:lnTo>
                      <a:pt x="102" y="34"/>
                    </a:lnTo>
                    <a:lnTo>
                      <a:pt x="93" y="54"/>
                    </a:lnTo>
                    <a:lnTo>
                      <a:pt x="52" y="77"/>
                    </a:lnTo>
                    <a:lnTo>
                      <a:pt x="48" y="90"/>
                    </a:lnTo>
                    <a:lnTo>
                      <a:pt x="35" y="81"/>
                    </a:lnTo>
                    <a:lnTo>
                      <a:pt x="17" y="77"/>
                    </a:lnTo>
                    <a:lnTo>
                      <a:pt x="17" y="95"/>
                    </a:lnTo>
                    <a:lnTo>
                      <a:pt x="0" y="117"/>
                    </a:lnTo>
                    <a:lnTo>
                      <a:pt x="6" y="150"/>
                    </a:lnTo>
                    <a:lnTo>
                      <a:pt x="5" y="167"/>
                    </a:lnTo>
                    <a:lnTo>
                      <a:pt x="11" y="179"/>
                    </a:lnTo>
                    <a:lnTo>
                      <a:pt x="20" y="172"/>
                    </a:lnTo>
                    <a:lnTo>
                      <a:pt x="29" y="184"/>
                    </a:lnTo>
                    <a:lnTo>
                      <a:pt x="17" y="202"/>
                    </a:lnTo>
                    <a:lnTo>
                      <a:pt x="9" y="217"/>
                    </a:lnTo>
                    <a:lnTo>
                      <a:pt x="9" y="2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3" name="Freeform 342"/>
              <p:cNvSpPr>
                <a:spLocks/>
              </p:cNvSpPr>
              <p:nvPr/>
            </p:nvSpPr>
            <p:spPr bwMode="gray">
              <a:xfrm>
                <a:off x="5249" y="2016"/>
                <a:ext cx="44" cy="61"/>
              </a:xfrm>
              <a:custGeom>
                <a:avLst/>
                <a:gdLst>
                  <a:gd name="T0" fmla="*/ 38 w 44"/>
                  <a:gd name="T1" fmla="*/ 61 h 61"/>
                  <a:gd name="T2" fmla="*/ 44 w 44"/>
                  <a:gd name="T3" fmla="*/ 59 h 61"/>
                  <a:gd name="T4" fmla="*/ 42 w 44"/>
                  <a:gd name="T5" fmla="*/ 53 h 61"/>
                  <a:gd name="T6" fmla="*/ 37 w 44"/>
                  <a:gd name="T7" fmla="*/ 39 h 61"/>
                  <a:gd name="T8" fmla="*/ 36 w 44"/>
                  <a:gd name="T9" fmla="*/ 31 h 61"/>
                  <a:gd name="T10" fmla="*/ 40 w 44"/>
                  <a:gd name="T11" fmla="*/ 18 h 61"/>
                  <a:gd name="T12" fmla="*/ 38 w 44"/>
                  <a:gd name="T13" fmla="*/ 7 h 61"/>
                  <a:gd name="T14" fmla="*/ 29 w 44"/>
                  <a:gd name="T15" fmla="*/ 0 h 61"/>
                  <a:gd name="T16" fmla="*/ 14 w 44"/>
                  <a:gd name="T17" fmla="*/ 0 h 61"/>
                  <a:gd name="T18" fmla="*/ 0 w 44"/>
                  <a:gd name="T19" fmla="*/ 11 h 61"/>
                  <a:gd name="T20" fmla="*/ 3 w 44"/>
                  <a:gd name="T21" fmla="*/ 12 h 61"/>
                  <a:gd name="T22" fmla="*/ 5 w 44"/>
                  <a:gd name="T23" fmla="*/ 15 h 61"/>
                  <a:gd name="T24" fmla="*/ 13 w 44"/>
                  <a:gd name="T25" fmla="*/ 22 h 61"/>
                  <a:gd name="T26" fmla="*/ 23 w 44"/>
                  <a:gd name="T27" fmla="*/ 26 h 61"/>
                  <a:gd name="T28" fmla="*/ 27 w 44"/>
                  <a:gd name="T29" fmla="*/ 42 h 61"/>
                  <a:gd name="T30" fmla="*/ 38 w 44"/>
                  <a:gd name="T31" fmla="*/ 55 h 61"/>
                  <a:gd name="T32" fmla="*/ 38 w 44"/>
                  <a:gd name="T3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61">
                    <a:moveTo>
                      <a:pt x="38" y="61"/>
                    </a:moveTo>
                    <a:lnTo>
                      <a:pt x="44" y="59"/>
                    </a:lnTo>
                    <a:lnTo>
                      <a:pt x="42" y="53"/>
                    </a:lnTo>
                    <a:lnTo>
                      <a:pt x="37" y="39"/>
                    </a:lnTo>
                    <a:lnTo>
                      <a:pt x="36" y="31"/>
                    </a:lnTo>
                    <a:lnTo>
                      <a:pt x="40" y="18"/>
                    </a:lnTo>
                    <a:lnTo>
                      <a:pt x="38" y="7"/>
                    </a:lnTo>
                    <a:lnTo>
                      <a:pt x="29" y="0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13" y="22"/>
                    </a:lnTo>
                    <a:lnTo>
                      <a:pt x="23" y="26"/>
                    </a:lnTo>
                    <a:lnTo>
                      <a:pt x="27" y="42"/>
                    </a:lnTo>
                    <a:lnTo>
                      <a:pt x="38" y="55"/>
                    </a:lnTo>
                    <a:lnTo>
                      <a:pt x="38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4" name="Freeform 343"/>
              <p:cNvSpPr>
                <a:spLocks/>
              </p:cNvSpPr>
              <p:nvPr/>
            </p:nvSpPr>
            <p:spPr bwMode="gray">
              <a:xfrm>
                <a:off x="5741" y="2304"/>
                <a:ext cx="158" cy="181"/>
              </a:xfrm>
              <a:custGeom>
                <a:avLst/>
                <a:gdLst>
                  <a:gd name="T0" fmla="*/ 23 w 158"/>
                  <a:gd name="T1" fmla="*/ 32 h 181"/>
                  <a:gd name="T2" fmla="*/ 35 w 158"/>
                  <a:gd name="T3" fmla="*/ 34 h 181"/>
                  <a:gd name="T4" fmla="*/ 31 w 158"/>
                  <a:gd name="T5" fmla="*/ 12 h 181"/>
                  <a:gd name="T6" fmla="*/ 36 w 158"/>
                  <a:gd name="T7" fmla="*/ 0 h 181"/>
                  <a:gd name="T8" fmla="*/ 49 w 158"/>
                  <a:gd name="T9" fmla="*/ 3 h 181"/>
                  <a:gd name="T10" fmla="*/ 51 w 158"/>
                  <a:gd name="T11" fmla="*/ 13 h 181"/>
                  <a:gd name="T12" fmla="*/ 60 w 158"/>
                  <a:gd name="T13" fmla="*/ 19 h 181"/>
                  <a:gd name="T14" fmla="*/ 61 w 158"/>
                  <a:gd name="T15" fmla="*/ 36 h 181"/>
                  <a:gd name="T16" fmla="*/ 83 w 158"/>
                  <a:gd name="T17" fmla="*/ 38 h 181"/>
                  <a:gd name="T18" fmla="*/ 102 w 158"/>
                  <a:gd name="T19" fmla="*/ 50 h 181"/>
                  <a:gd name="T20" fmla="*/ 99 w 158"/>
                  <a:gd name="T21" fmla="*/ 81 h 181"/>
                  <a:gd name="T22" fmla="*/ 114 w 158"/>
                  <a:gd name="T23" fmla="*/ 105 h 181"/>
                  <a:gd name="T24" fmla="*/ 141 w 158"/>
                  <a:gd name="T25" fmla="*/ 130 h 181"/>
                  <a:gd name="T26" fmla="*/ 144 w 158"/>
                  <a:gd name="T27" fmla="*/ 138 h 181"/>
                  <a:gd name="T28" fmla="*/ 158 w 158"/>
                  <a:gd name="T29" fmla="*/ 142 h 181"/>
                  <a:gd name="T30" fmla="*/ 157 w 158"/>
                  <a:gd name="T31" fmla="*/ 179 h 181"/>
                  <a:gd name="T32" fmla="*/ 149 w 158"/>
                  <a:gd name="T33" fmla="*/ 178 h 181"/>
                  <a:gd name="T34" fmla="*/ 138 w 158"/>
                  <a:gd name="T35" fmla="*/ 165 h 181"/>
                  <a:gd name="T36" fmla="*/ 130 w 158"/>
                  <a:gd name="T37" fmla="*/ 170 h 181"/>
                  <a:gd name="T38" fmla="*/ 128 w 158"/>
                  <a:gd name="T39" fmla="*/ 181 h 181"/>
                  <a:gd name="T40" fmla="*/ 105 w 158"/>
                  <a:gd name="T41" fmla="*/ 178 h 181"/>
                  <a:gd name="T42" fmla="*/ 113 w 158"/>
                  <a:gd name="T43" fmla="*/ 151 h 181"/>
                  <a:gd name="T44" fmla="*/ 111 w 158"/>
                  <a:gd name="T45" fmla="*/ 139 h 181"/>
                  <a:gd name="T46" fmla="*/ 90 w 158"/>
                  <a:gd name="T47" fmla="*/ 116 h 181"/>
                  <a:gd name="T48" fmla="*/ 84 w 158"/>
                  <a:gd name="T49" fmla="*/ 92 h 181"/>
                  <a:gd name="T50" fmla="*/ 73 w 158"/>
                  <a:gd name="T51" fmla="*/ 90 h 181"/>
                  <a:gd name="T52" fmla="*/ 63 w 158"/>
                  <a:gd name="T53" fmla="*/ 100 h 181"/>
                  <a:gd name="T54" fmla="*/ 53 w 158"/>
                  <a:gd name="T55" fmla="*/ 100 h 181"/>
                  <a:gd name="T56" fmla="*/ 46 w 158"/>
                  <a:gd name="T57" fmla="*/ 93 h 181"/>
                  <a:gd name="T58" fmla="*/ 34 w 158"/>
                  <a:gd name="T59" fmla="*/ 93 h 181"/>
                  <a:gd name="T60" fmla="*/ 19 w 158"/>
                  <a:gd name="T61" fmla="*/ 107 h 181"/>
                  <a:gd name="T62" fmla="*/ 12 w 158"/>
                  <a:gd name="T63" fmla="*/ 100 h 181"/>
                  <a:gd name="T64" fmla="*/ 15 w 158"/>
                  <a:gd name="T65" fmla="*/ 92 h 181"/>
                  <a:gd name="T66" fmla="*/ 18 w 158"/>
                  <a:gd name="T67" fmla="*/ 68 h 181"/>
                  <a:gd name="T68" fmla="*/ 4 w 158"/>
                  <a:gd name="T69" fmla="*/ 62 h 181"/>
                  <a:gd name="T70" fmla="*/ 0 w 158"/>
                  <a:gd name="T71" fmla="*/ 46 h 181"/>
                  <a:gd name="T72" fmla="*/ 14 w 158"/>
                  <a:gd name="T73" fmla="*/ 31 h 181"/>
                  <a:gd name="T74" fmla="*/ 20 w 158"/>
                  <a:gd name="T75" fmla="*/ 29 h 181"/>
                  <a:gd name="T76" fmla="*/ 23 w 158"/>
                  <a:gd name="T77" fmla="*/ 32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8" h="181">
                    <a:moveTo>
                      <a:pt x="23" y="32"/>
                    </a:moveTo>
                    <a:lnTo>
                      <a:pt x="35" y="34"/>
                    </a:lnTo>
                    <a:lnTo>
                      <a:pt x="31" y="12"/>
                    </a:lnTo>
                    <a:lnTo>
                      <a:pt x="36" y="0"/>
                    </a:lnTo>
                    <a:lnTo>
                      <a:pt x="49" y="3"/>
                    </a:lnTo>
                    <a:lnTo>
                      <a:pt x="51" y="13"/>
                    </a:lnTo>
                    <a:lnTo>
                      <a:pt x="60" y="19"/>
                    </a:lnTo>
                    <a:lnTo>
                      <a:pt x="61" y="36"/>
                    </a:lnTo>
                    <a:lnTo>
                      <a:pt x="83" y="38"/>
                    </a:lnTo>
                    <a:lnTo>
                      <a:pt x="102" y="50"/>
                    </a:lnTo>
                    <a:lnTo>
                      <a:pt x="99" y="81"/>
                    </a:lnTo>
                    <a:lnTo>
                      <a:pt x="114" y="105"/>
                    </a:lnTo>
                    <a:lnTo>
                      <a:pt x="141" y="130"/>
                    </a:lnTo>
                    <a:lnTo>
                      <a:pt x="144" y="138"/>
                    </a:lnTo>
                    <a:lnTo>
                      <a:pt x="158" y="142"/>
                    </a:lnTo>
                    <a:lnTo>
                      <a:pt x="157" y="179"/>
                    </a:lnTo>
                    <a:lnTo>
                      <a:pt x="149" y="178"/>
                    </a:lnTo>
                    <a:lnTo>
                      <a:pt x="138" y="165"/>
                    </a:lnTo>
                    <a:lnTo>
                      <a:pt x="130" y="170"/>
                    </a:lnTo>
                    <a:lnTo>
                      <a:pt x="128" y="181"/>
                    </a:lnTo>
                    <a:lnTo>
                      <a:pt x="105" y="178"/>
                    </a:lnTo>
                    <a:lnTo>
                      <a:pt x="113" y="151"/>
                    </a:lnTo>
                    <a:lnTo>
                      <a:pt x="111" y="139"/>
                    </a:lnTo>
                    <a:lnTo>
                      <a:pt x="90" y="116"/>
                    </a:lnTo>
                    <a:lnTo>
                      <a:pt x="84" y="92"/>
                    </a:lnTo>
                    <a:lnTo>
                      <a:pt x="73" y="90"/>
                    </a:lnTo>
                    <a:lnTo>
                      <a:pt x="63" y="100"/>
                    </a:lnTo>
                    <a:lnTo>
                      <a:pt x="53" y="100"/>
                    </a:lnTo>
                    <a:lnTo>
                      <a:pt x="46" y="93"/>
                    </a:lnTo>
                    <a:lnTo>
                      <a:pt x="34" y="93"/>
                    </a:lnTo>
                    <a:lnTo>
                      <a:pt x="19" y="107"/>
                    </a:lnTo>
                    <a:lnTo>
                      <a:pt x="12" y="100"/>
                    </a:lnTo>
                    <a:lnTo>
                      <a:pt x="15" y="92"/>
                    </a:lnTo>
                    <a:lnTo>
                      <a:pt x="18" y="68"/>
                    </a:lnTo>
                    <a:lnTo>
                      <a:pt x="4" y="62"/>
                    </a:lnTo>
                    <a:lnTo>
                      <a:pt x="0" y="46"/>
                    </a:lnTo>
                    <a:lnTo>
                      <a:pt x="14" y="31"/>
                    </a:lnTo>
                    <a:lnTo>
                      <a:pt x="20" y="29"/>
                    </a:lnTo>
                    <a:lnTo>
                      <a:pt x="23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5" name="Freeform 344"/>
              <p:cNvSpPr>
                <a:spLocks/>
              </p:cNvSpPr>
              <p:nvPr/>
            </p:nvSpPr>
            <p:spPr bwMode="gray">
              <a:xfrm>
                <a:off x="5313" y="2131"/>
                <a:ext cx="170" cy="93"/>
              </a:xfrm>
              <a:custGeom>
                <a:avLst/>
                <a:gdLst>
                  <a:gd name="T0" fmla="*/ 165 w 170"/>
                  <a:gd name="T1" fmla="*/ 58 h 93"/>
                  <a:gd name="T2" fmla="*/ 115 w 170"/>
                  <a:gd name="T3" fmla="*/ 48 h 93"/>
                  <a:gd name="T4" fmla="*/ 91 w 170"/>
                  <a:gd name="T5" fmla="*/ 31 h 93"/>
                  <a:gd name="T6" fmla="*/ 64 w 170"/>
                  <a:gd name="T7" fmla="*/ 20 h 93"/>
                  <a:gd name="T8" fmla="*/ 37 w 170"/>
                  <a:gd name="T9" fmla="*/ 0 h 93"/>
                  <a:gd name="T10" fmla="*/ 11 w 170"/>
                  <a:gd name="T11" fmla="*/ 3 h 93"/>
                  <a:gd name="T12" fmla="*/ 6 w 170"/>
                  <a:gd name="T13" fmla="*/ 17 h 93"/>
                  <a:gd name="T14" fmla="*/ 0 w 170"/>
                  <a:gd name="T15" fmla="*/ 31 h 93"/>
                  <a:gd name="T16" fmla="*/ 4 w 170"/>
                  <a:gd name="T17" fmla="*/ 46 h 93"/>
                  <a:gd name="T18" fmla="*/ 18 w 170"/>
                  <a:gd name="T19" fmla="*/ 51 h 93"/>
                  <a:gd name="T20" fmla="*/ 28 w 170"/>
                  <a:gd name="T21" fmla="*/ 58 h 93"/>
                  <a:gd name="T22" fmla="*/ 67 w 170"/>
                  <a:gd name="T23" fmla="*/ 65 h 93"/>
                  <a:gd name="T24" fmla="*/ 89 w 170"/>
                  <a:gd name="T25" fmla="*/ 68 h 93"/>
                  <a:gd name="T26" fmla="*/ 114 w 170"/>
                  <a:gd name="T27" fmla="*/ 86 h 93"/>
                  <a:gd name="T28" fmla="*/ 139 w 170"/>
                  <a:gd name="T29" fmla="*/ 93 h 93"/>
                  <a:gd name="T30" fmla="*/ 163 w 170"/>
                  <a:gd name="T31" fmla="*/ 89 h 93"/>
                  <a:gd name="T32" fmla="*/ 170 w 170"/>
                  <a:gd name="T33" fmla="*/ 74 h 93"/>
                  <a:gd name="T34" fmla="*/ 165 w 170"/>
                  <a:gd name="T35" fmla="*/ 5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0" h="93">
                    <a:moveTo>
                      <a:pt x="165" y="58"/>
                    </a:moveTo>
                    <a:lnTo>
                      <a:pt x="115" y="48"/>
                    </a:lnTo>
                    <a:lnTo>
                      <a:pt x="91" y="31"/>
                    </a:lnTo>
                    <a:lnTo>
                      <a:pt x="64" y="20"/>
                    </a:lnTo>
                    <a:lnTo>
                      <a:pt x="37" y="0"/>
                    </a:lnTo>
                    <a:lnTo>
                      <a:pt x="11" y="3"/>
                    </a:lnTo>
                    <a:lnTo>
                      <a:pt x="6" y="17"/>
                    </a:lnTo>
                    <a:lnTo>
                      <a:pt x="0" y="31"/>
                    </a:lnTo>
                    <a:lnTo>
                      <a:pt x="4" y="46"/>
                    </a:lnTo>
                    <a:lnTo>
                      <a:pt x="18" y="51"/>
                    </a:lnTo>
                    <a:lnTo>
                      <a:pt x="28" y="58"/>
                    </a:lnTo>
                    <a:lnTo>
                      <a:pt x="67" y="65"/>
                    </a:lnTo>
                    <a:lnTo>
                      <a:pt x="89" y="68"/>
                    </a:lnTo>
                    <a:lnTo>
                      <a:pt x="114" y="86"/>
                    </a:lnTo>
                    <a:lnTo>
                      <a:pt x="139" y="93"/>
                    </a:lnTo>
                    <a:lnTo>
                      <a:pt x="163" y="89"/>
                    </a:lnTo>
                    <a:lnTo>
                      <a:pt x="170" y="74"/>
                    </a:lnTo>
                    <a:lnTo>
                      <a:pt x="165" y="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6" name="Freeform 345"/>
              <p:cNvSpPr>
                <a:spLocks/>
              </p:cNvSpPr>
              <p:nvPr/>
            </p:nvSpPr>
            <p:spPr bwMode="gray">
              <a:xfrm>
                <a:off x="5503" y="2177"/>
                <a:ext cx="67" cy="38"/>
              </a:xfrm>
              <a:custGeom>
                <a:avLst/>
                <a:gdLst>
                  <a:gd name="T0" fmla="*/ 67 w 67"/>
                  <a:gd name="T1" fmla="*/ 13 h 38"/>
                  <a:gd name="T2" fmla="*/ 56 w 67"/>
                  <a:gd name="T3" fmla="*/ 5 h 38"/>
                  <a:gd name="T4" fmla="*/ 38 w 67"/>
                  <a:gd name="T5" fmla="*/ 9 h 38"/>
                  <a:gd name="T6" fmla="*/ 28 w 67"/>
                  <a:gd name="T7" fmla="*/ 0 h 38"/>
                  <a:gd name="T8" fmla="*/ 15 w 67"/>
                  <a:gd name="T9" fmla="*/ 0 h 38"/>
                  <a:gd name="T10" fmla="*/ 0 w 67"/>
                  <a:gd name="T11" fmla="*/ 14 h 38"/>
                  <a:gd name="T12" fmla="*/ 0 w 67"/>
                  <a:gd name="T13" fmla="*/ 14 h 38"/>
                  <a:gd name="T14" fmla="*/ 3 w 67"/>
                  <a:gd name="T15" fmla="*/ 26 h 38"/>
                  <a:gd name="T16" fmla="*/ 12 w 67"/>
                  <a:gd name="T17" fmla="*/ 38 h 38"/>
                  <a:gd name="T18" fmla="*/ 66 w 67"/>
                  <a:gd name="T19" fmla="*/ 33 h 38"/>
                  <a:gd name="T20" fmla="*/ 67 w 67"/>
                  <a:gd name="T21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38">
                    <a:moveTo>
                      <a:pt x="67" y="13"/>
                    </a:moveTo>
                    <a:lnTo>
                      <a:pt x="56" y="5"/>
                    </a:lnTo>
                    <a:lnTo>
                      <a:pt x="38" y="9"/>
                    </a:lnTo>
                    <a:lnTo>
                      <a:pt x="28" y="0"/>
                    </a:lnTo>
                    <a:lnTo>
                      <a:pt x="15" y="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26"/>
                    </a:lnTo>
                    <a:lnTo>
                      <a:pt x="12" y="38"/>
                    </a:lnTo>
                    <a:lnTo>
                      <a:pt x="66" y="33"/>
                    </a:lnTo>
                    <a:lnTo>
                      <a:pt x="6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7" name="Freeform 346"/>
              <p:cNvSpPr>
                <a:spLocks/>
              </p:cNvSpPr>
              <p:nvPr/>
            </p:nvSpPr>
            <p:spPr bwMode="gray">
              <a:xfrm>
                <a:off x="3412" y="1851"/>
                <a:ext cx="62" cy="135"/>
              </a:xfrm>
              <a:custGeom>
                <a:avLst/>
                <a:gdLst>
                  <a:gd name="T0" fmla="*/ 13 w 62"/>
                  <a:gd name="T1" fmla="*/ 2 h 135"/>
                  <a:gd name="T2" fmla="*/ 9 w 62"/>
                  <a:gd name="T3" fmla="*/ 10 h 135"/>
                  <a:gd name="T4" fmla="*/ 12 w 62"/>
                  <a:gd name="T5" fmla="*/ 20 h 135"/>
                  <a:gd name="T6" fmla="*/ 16 w 62"/>
                  <a:gd name="T7" fmla="*/ 34 h 135"/>
                  <a:gd name="T8" fmla="*/ 13 w 62"/>
                  <a:gd name="T9" fmla="*/ 52 h 135"/>
                  <a:gd name="T10" fmla="*/ 8 w 62"/>
                  <a:gd name="T11" fmla="*/ 57 h 135"/>
                  <a:gd name="T12" fmla="*/ 6 w 62"/>
                  <a:gd name="T13" fmla="*/ 67 h 135"/>
                  <a:gd name="T14" fmla="*/ 0 w 62"/>
                  <a:gd name="T15" fmla="*/ 74 h 135"/>
                  <a:gd name="T16" fmla="*/ 1 w 62"/>
                  <a:gd name="T17" fmla="*/ 94 h 135"/>
                  <a:gd name="T18" fmla="*/ 8 w 62"/>
                  <a:gd name="T19" fmla="*/ 94 h 135"/>
                  <a:gd name="T20" fmla="*/ 9 w 62"/>
                  <a:gd name="T21" fmla="*/ 102 h 135"/>
                  <a:gd name="T22" fmla="*/ 9 w 62"/>
                  <a:gd name="T23" fmla="*/ 121 h 135"/>
                  <a:gd name="T24" fmla="*/ 7 w 62"/>
                  <a:gd name="T25" fmla="*/ 132 h 135"/>
                  <a:gd name="T26" fmla="*/ 18 w 62"/>
                  <a:gd name="T27" fmla="*/ 133 h 135"/>
                  <a:gd name="T28" fmla="*/ 29 w 62"/>
                  <a:gd name="T29" fmla="*/ 135 h 135"/>
                  <a:gd name="T30" fmla="*/ 39 w 62"/>
                  <a:gd name="T31" fmla="*/ 130 h 135"/>
                  <a:gd name="T32" fmla="*/ 40 w 62"/>
                  <a:gd name="T33" fmla="*/ 118 h 135"/>
                  <a:gd name="T34" fmla="*/ 47 w 62"/>
                  <a:gd name="T35" fmla="*/ 107 h 135"/>
                  <a:gd name="T36" fmla="*/ 52 w 62"/>
                  <a:gd name="T37" fmla="*/ 85 h 135"/>
                  <a:gd name="T38" fmla="*/ 45 w 62"/>
                  <a:gd name="T39" fmla="*/ 65 h 135"/>
                  <a:gd name="T40" fmla="*/ 52 w 62"/>
                  <a:gd name="T41" fmla="*/ 58 h 135"/>
                  <a:gd name="T42" fmla="*/ 53 w 62"/>
                  <a:gd name="T43" fmla="*/ 36 h 135"/>
                  <a:gd name="T44" fmla="*/ 58 w 62"/>
                  <a:gd name="T45" fmla="*/ 28 h 135"/>
                  <a:gd name="T46" fmla="*/ 62 w 62"/>
                  <a:gd name="T47" fmla="*/ 11 h 135"/>
                  <a:gd name="T48" fmla="*/ 53 w 62"/>
                  <a:gd name="T49" fmla="*/ 0 h 135"/>
                  <a:gd name="T50" fmla="*/ 44 w 62"/>
                  <a:gd name="T51" fmla="*/ 4 h 135"/>
                  <a:gd name="T52" fmla="*/ 24 w 62"/>
                  <a:gd name="T53" fmla="*/ 6 h 135"/>
                  <a:gd name="T54" fmla="*/ 13 w 62"/>
                  <a:gd name="T55" fmla="*/ 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2" h="135">
                    <a:moveTo>
                      <a:pt x="13" y="2"/>
                    </a:moveTo>
                    <a:lnTo>
                      <a:pt x="9" y="10"/>
                    </a:lnTo>
                    <a:lnTo>
                      <a:pt x="12" y="20"/>
                    </a:lnTo>
                    <a:lnTo>
                      <a:pt x="16" y="34"/>
                    </a:lnTo>
                    <a:lnTo>
                      <a:pt x="13" y="52"/>
                    </a:lnTo>
                    <a:lnTo>
                      <a:pt x="8" y="57"/>
                    </a:lnTo>
                    <a:lnTo>
                      <a:pt x="6" y="67"/>
                    </a:lnTo>
                    <a:lnTo>
                      <a:pt x="0" y="74"/>
                    </a:lnTo>
                    <a:lnTo>
                      <a:pt x="1" y="94"/>
                    </a:lnTo>
                    <a:lnTo>
                      <a:pt x="8" y="94"/>
                    </a:lnTo>
                    <a:lnTo>
                      <a:pt x="9" y="102"/>
                    </a:lnTo>
                    <a:lnTo>
                      <a:pt x="9" y="121"/>
                    </a:lnTo>
                    <a:lnTo>
                      <a:pt x="7" y="132"/>
                    </a:lnTo>
                    <a:lnTo>
                      <a:pt x="18" y="133"/>
                    </a:lnTo>
                    <a:lnTo>
                      <a:pt x="29" y="135"/>
                    </a:lnTo>
                    <a:lnTo>
                      <a:pt x="39" y="130"/>
                    </a:lnTo>
                    <a:lnTo>
                      <a:pt x="40" y="118"/>
                    </a:lnTo>
                    <a:lnTo>
                      <a:pt x="47" y="107"/>
                    </a:lnTo>
                    <a:lnTo>
                      <a:pt x="52" y="85"/>
                    </a:lnTo>
                    <a:lnTo>
                      <a:pt x="45" y="65"/>
                    </a:lnTo>
                    <a:lnTo>
                      <a:pt x="52" y="58"/>
                    </a:lnTo>
                    <a:lnTo>
                      <a:pt x="53" y="36"/>
                    </a:lnTo>
                    <a:lnTo>
                      <a:pt x="58" y="28"/>
                    </a:lnTo>
                    <a:lnTo>
                      <a:pt x="62" y="11"/>
                    </a:lnTo>
                    <a:lnTo>
                      <a:pt x="53" y="0"/>
                    </a:lnTo>
                    <a:lnTo>
                      <a:pt x="44" y="4"/>
                    </a:lnTo>
                    <a:lnTo>
                      <a:pt x="24" y="6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8" name="Freeform 347"/>
              <p:cNvSpPr>
                <a:spLocks/>
              </p:cNvSpPr>
              <p:nvPr/>
            </p:nvSpPr>
            <p:spPr bwMode="gray">
              <a:xfrm>
                <a:off x="4327" y="2112"/>
                <a:ext cx="9" cy="14"/>
              </a:xfrm>
              <a:custGeom>
                <a:avLst/>
                <a:gdLst>
                  <a:gd name="T0" fmla="*/ 7 w 9"/>
                  <a:gd name="T1" fmla="*/ 0 h 14"/>
                  <a:gd name="T2" fmla="*/ 0 w 9"/>
                  <a:gd name="T3" fmla="*/ 8 h 14"/>
                  <a:gd name="T4" fmla="*/ 2 w 9"/>
                  <a:gd name="T5" fmla="*/ 14 h 14"/>
                  <a:gd name="T6" fmla="*/ 9 w 9"/>
                  <a:gd name="T7" fmla="*/ 7 h 14"/>
                  <a:gd name="T8" fmla="*/ 7 w 9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7" y="0"/>
                    </a:moveTo>
                    <a:lnTo>
                      <a:pt x="0" y="8"/>
                    </a:lnTo>
                    <a:lnTo>
                      <a:pt x="2" y="14"/>
                    </a:lnTo>
                    <a:lnTo>
                      <a:pt x="9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9" name="Freeform 348"/>
              <p:cNvSpPr>
                <a:spLocks/>
              </p:cNvSpPr>
              <p:nvPr/>
            </p:nvSpPr>
            <p:spPr bwMode="gray">
              <a:xfrm>
                <a:off x="4327" y="2120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0" name="Line 349"/>
              <p:cNvSpPr>
                <a:spLocks noChangeShapeType="1"/>
              </p:cNvSpPr>
              <p:nvPr/>
            </p:nvSpPr>
            <p:spPr bwMode="gray">
              <a:xfrm>
                <a:off x="4327" y="2120"/>
                <a:ext cx="2" cy="6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1" name="Freeform 350"/>
              <p:cNvSpPr>
                <a:spLocks/>
              </p:cNvSpPr>
              <p:nvPr/>
            </p:nvSpPr>
            <p:spPr bwMode="gray">
              <a:xfrm>
                <a:off x="3350" y="2267"/>
                <a:ext cx="358" cy="307"/>
              </a:xfrm>
              <a:custGeom>
                <a:avLst/>
                <a:gdLst>
                  <a:gd name="T0" fmla="*/ 162 w 358"/>
                  <a:gd name="T1" fmla="*/ 0 h 307"/>
                  <a:gd name="T2" fmla="*/ 115 w 358"/>
                  <a:gd name="T3" fmla="*/ 1 h 307"/>
                  <a:gd name="T4" fmla="*/ 141 w 358"/>
                  <a:gd name="T5" fmla="*/ 194 h 307"/>
                  <a:gd name="T6" fmla="*/ 65 w 358"/>
                  <a:gd name="T7" fmla="*/ 195 h 307"/>
                  <a:gd name="T8" fmla="*/ 59 w 358"/>
                  <a:gd name="T9" fmla="*/ 191 h 307"/>
                  <a:gd name="T10" fmla="*/ 50 w 358"/>
                  <a:gd name="T11" fmla="*/ 197 h 307"/>
                  <a:gd name="T12" fmla="*/ 35 w 358"/>
                  <a:gd name="T13" fmla="*/ 195 h 307"/>
                  <a:gd name="T14" fmla="*/ 23 w 358"/>
                  <a:gd name="T15" fmla="*/ 204 h 307"/>
                  <a:gd name="T16" fmla="*/ 13 w 358"/>
                  <a:gd name="T17" fmla="*/ 194 h 307"/>
                  <a:gd name="T18" fmla="*/ 4 w 358"/>
                  <a:gd name="T19" fmla="*/ 195 h 307"/>
                  <a:gd name="T20" fmla="*/ 0 w 358"/>
                  <a:gd name="T21" fmla="*/ 210 h 307"/>
                  <a:gd name="T22" fmla="*/ 4 w 358"/>
                  <a:gd name="T23" fmla="*/ 241 h 307"/>
                  <a:gd name="T24" fmla="*/ 19 w 358"/>
                  <a:gd name="T25" fmla="*/ 251 h 307"/>
                  <a:gd name="T26" fmla="*/ 19 w 358"/>
                  <a:gd name="T27" fmla="*/ 265 h 307"/>
                  <a:gd name="T28" fmla="*/ 41 w 358"/>
                  <a:gd name="T29" fmla="*/ 275 h 307"/>
                  <a:gd name="T30" fmla="*/ 56 w 358"/>
                  <a:gd name="T31" fmla="*/ 274 h 307"/>
                  <a:gd name="T32" fmla="*/ 63 w 358"/>
                  <a:gd name="T33" fmla="*/ 267 h 307"/>
                  <a:gd name="T34" fmla="*/ 72 w 358"/>
                  <a:gd name="T35" fmla="*/ 277 h 307"/>
                  <a:gd name="T36" fmla="*/ 88 w 358"/>
                  <a:gd name="T37" fmla="*/ 307 h 307"/>
                  <a:gd name="T38" fmla="*/ 107 w 358"/>
                  <a:gd name="T39" fmla="*/ 304 h 307"/>
                  <a:gd name="T40" fmla="*/ 120 w 358"/>
                  <a:gd name="T41" fmla="*/ 293 h 307"/>
                  <a:gd name="T42" fmla="*/ 132 w 358"/>
                  <a:gd name="T43" fmla="*/ 303 h 307"/>
                  <a:gd name="T44" fmla="*/ 146 w 358"/>
                  <a:gd name="T45" fmla="*/ 304 h 307"/>
                  <a:gd name="T46" fmla="*/ 149 w 358"/>
                  <a:gd name="T47" fmla="*/ 280 h 307"/>
                  <a:gd name="T48" fmla="*/ 156 w 358"/>
                  <a:gd name="T49" fmla="*/ 275 h 307"/>
                  <a:gd name="T50" fmla="*/ 155 w 358"/>
                  <a:gd name="T51" fmla="*/ 265 h 307"/>
                  <a:gd name="T52" fmla="*/ 175 w 358"/>
                  <a:gd name="T53" fmla="*/ 248 h 307"/>
                  <a:gd name="T54" fmla="*/ 177 w 358"/>
                  <a:gd name="T55" fmla="*/ 239 h 307"/>
                  <a:gd name="T56" fmla="*/ 193 w 358"/>
                  <a:gd name="T57" fmla="*/ 243 h 307"/>
                  <a:gd name="T58" fmla="*/ 212 w 358"/>
                  <a:gd name="T59" fmla="*/ 219 h 307"/>
                  <a:gd name="T60" fmla="*/ 223 w 358"/>
                  <a:gd name="T61" fmla="*/ 219 h 307"/>
                  <a:gd name="T62" fmla="*/ 232 w 358"/>
                  <a:gd name="T63" fmla="*/ 205 h 307"/>
                  <a:gd name="T64" fmla="*/ 256 w 358"/>
                  <a:gd name="T65" fmla="*/ 204 h 307"/>
                  <a:gd name="T66" fmla="*/ 263 w 358"/>
                  <a:gd name="T67" fmla="*/ 210 h 307"/>
                  <a:gd name="T68" fmla="*/ 294 w 358"/>
                  <a:gd name="T69" fmla="*/ 208 h 307"/>
                  <a:gd name="T70" fmla="*/ 307 w 358"/>
                  <a:gd name="T71" fmla="*/ 202 h 307"/>
                  <a:gd name="T72" fmla="*/ 329 w 358"/>
                  <a:gd name="T73" fmla="*/ 200 h 307"/>
                  <a:gd name="T74" fmla="*/ 358 w 358"/>
                  <a:gd name="T75" fmla="*/ 118 h 307"/>
                  <a:gd name="T76" fmla="*/ 322 w 358"/>
                  <a:gd name="T77" fmla="*/ 121 h 307"/>
                  <a:gd name="T78" fmla="*/ 321 w 358"/>
                  <a:gd name="T79" fmla="*/ 112 h 307"/>
                  <a:gd name="T80" fmla="*/ 320 w 358"/>
                  <a:gd name="T81" fmla="*/ 100 h 307"/>
                  <a:gd name="T82" fmla="*/ 308 w 358"/>
                  <a:gd name="T83" fmla="*/ 98 h 307"/>
                  <a:gd name="T84" fmla="*/ 293 w 358"/>
                  <a:gd name="T85" fmla="*/ 98 h 307"/>
                  <a:gd name="T86" fmla="*/ 284 w 358"/>
                  <a:gd name="T87" fmla="*/ 83 h 307"/>
                  <a:gd name="T88" fmla="*/ 162 w 358"/>
                  <a:gd name="T89" fmla="*/ 0 h 307"/>
                  <a:gd name="T90" fmla="*/ 162 w 358"/>
                  <a:gd name="T9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8" h="307">
                    <a:moveTo>
                      <a:pt x="162" y="0"/>
                    </a:moveTo>
                    <a:lnTo>
                      <a:pt x="115" y="1"/>
                    </a:lnTo>
                    <a:lnTo>
                      <a:pt x="141" y="194"/>
                    </a:lnTo>
                    <a:lnTo>
                      <a:pt x="65" y="195"/>
                    </a:lnTo>
                    <a:lnTo>
                      <a:pt x="59" y="191"/>
                    </a:lnTo>
                    <a:lnTo>
                      <a:pt x="50" y="197"/>
                    </a:lnTo>
                    <a:lnTo>
                      <a:pt x="35" y="195"/>
                    </a:lnTo>
                    <a:lnTo>
                      <a:pt x="23" y="204"/>
                    </a:lnTo>
                    <a:lnTo>
                      <a:pt x="13" y="194"/>
                    </a:lnTo>
                    <a:lnTo>
                      <a:pt x="4" y="195"/>
                    </a:lnTo>
                    <a:lnTo>
                      <a:pt x="0" y="210"/>
                    </a:lnTo>
                    <a:lnTo>
                      <a:pt x="4" y="241"/>
                    </a:lnTo>
                    <a:lnTo>
                      <a:pt x="19" y="251"/>
                    </a:lnTo>
                    <a:lnTo>
                      <a:pt x="19" y="265"/>
                    </a:lnTo>
                    <a:lnTo>
                      <a:pt x="41" y="275"/>
                    </a:lnTo>
                    <a:lnTo>
                      <a:pt x="56" y="274"/>
                    </a:lnTo>
                    <a:lnTo>
                      <a:pt x="63" y="267"/>
                    </a:lnTo>
                    <a:lnTo>
                      <a:pt x="72" y="277"/>
                    </a:lnTo>
                    <a:lnTo>
                      <a:pt x="88" y="307"/>
                    </a:lnTo>
                    <a:lnTo>
                      <a:pt x="107" y="304"/>
                    </a:lnTo>
                    <a:lnTo>
                      <a:pt x="120" y="293"/>
                    </a:lnTo>
                    <a:lnTo>
                      <a:pt x="132" y="303"/>
                    </a:lnTo>
                    <a:lnTo>
                      <a:pt x="146" y="304"/>
                    </a:lnTo>
                    <a:lnTo>
                      <a:pt x="149" y="280"/>
                    </a:lnTo>
                    <a:lnTo>
                      <a:pt x="156" y="275"/>
                    </a:lnTo>
                    <a:lnTo>
                      <a:pt x="155" y="265"/>
                    </a:lnTo>
                    <a:lnTo>
                      <a:pt x="175" y="248"/>
                    </a:lnTo>
                    <a:lnTo>
                      <a:pt x="177" y="239"/>
                    </a:lnTo>
                    <a:lnTo>
                      <a:pt x="193" y="243"/>
                    </a:lnTo>
                    <a:lnTo>
                      <a:pt x="212" y="219"/>
                    </a:lnTo>
                    <a:lnTo>
                      <a:pt x="223" y="219"/>
                    </a:lnTo>
                    <a:lnTo>
                      <a:pt x="232" y="205"/>
                    </a:lnTo>
                    <a:lnTo>
                      <a:pt x="256" y="204"/>
                    </a:lnTo>
                    <a:lnTo>
                      <a:pt x="263" y="210"/>
                    </a:lnTo>
                    <a:lnTo>
                      <a:pt x="294" y="208"/>
                    </a:lnTo>
                    <a:lnTo>
                      <a:pt x="307" y="202"/>
                    </a:lnTo>
                    <a:lnTo>
                      <a:pt x="329" y="200"/>
                    </a:lnTo>
                    <a:lnTo>
                      <a:pt x="358" y="118"/>
                    </a:lnTo>
                    <a:lnTo>
                      <a:pt x="322" y="121"/>
                    </a:lnTo>
                    <a:lnTo>
                      <a:pt x="321" y="112"/>
                    </a:lnTo>
                    <a:lnTo>
                      <a:pt x="320" y="100"/>
                    </a:lnTo>
                    <a:lnTo>
                      <a:pt x="308" y="98"/>
                    </a:lnTo>
                    <a:lnTo>
                      <a:pt x="293" y="98"/>
                    </a:lnTo>
                    <a:lnTo>
                      <a:pt x="284" y="83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2" name="Freeform 351"/>
              <p:cNvSpPr>
                <a:spLocks/>
              </p:cNvSpPr>
              <p:nvPr/>
            </p:nvSpPr>
            <p:spPr bwMode="gray">
              <a:xfrm>
                <a:off x="3496" y="2471"/>
                <a:ext cx="165" cy="114"/>
              </a:xfrm>
              <a:custGeom>
                <a:avLst/>
                <a:gdLst>
                  <a:gd name="T0" fmla="*/ 117 w 165"/>
                  <a:gd name="T1" fmla="*/ 6 h 114"/>
                  <a:gd name="T2" fmla="*/ 118 w 165"/>
                  <a:gd name="T3" fmla="*/ 20 h 114"/>
                  <a:gd name="T4" fmla="*/ 127 w 165"/>
                  <a:gd name="T5" fmla="*/ 30 h 114"/>
                  <a:gd name="T6" fmla="*/ 138 w 165"/>
                  <a:gd name="T7" fmla="*/ 30 h 114"/>
                  <a:gd name="T8" fmla="*/ 141 w 165"/>
                  <a:gd name="T9" fmla="*/ 44 h 114"/>
                  <a:gd name="T10" fmla="*/ 159 w 165"/>
                  <a:gd name="T11" fmla="*/ 57 h 114"/>
                  <a:gd name="T12" fmla="*/ 162 w 165"/>
                  <a:gd name="T13" fmla="*/ 65 h 114"/>
                  <a:gd name="T14" fmla="*/ 165 w 165"/>
                  <a:gd name="T15" fmla="*/ 70 h 114"/>
                  <a:gd name="T16" fmla="*/ 128 w 165"/>
                  <a:gd name="T17" fmla="*/ 89 h 114"/>
                  <a:gd name="T18" fmla="*/ 115 w 165"/>
                  <a:gd name="T19" fmla="*/ 85 h 114"/>
                  <a:gd name="T20" fmla="*/ 101 w 165"/>
                  <a:gd name="T21" fmla="*/ 80 h 114"/>
                  <a:gd name="T22" fmla="*/ 91 w 165"/>
                  <a:gd name="T23" fmla="*/ 82 h 114"/>
                  <a:gd name="T24" fmla="*/ 75 w 165"/>
                  <a:gd name="T25" fmla="*/ 76 h 114"/>
                  <a:gd name="T26" fmla="*/ 62 w 165"/>
                  <a:gd name="T27" fmla="*/ 78 h 114"/>
                  <a:gd name="T28" fmla="*/ 51 w 165"/>
                  <a:gd name="T29" fmla="*/ 106 h 114"/>
                  <a:gd name="T30" fmla="*/ 29 w 165"/>
                  <a:gd name="T31" fmla="*/ 106 h 114"/>
                  <a:gd name="T32" fmla="*/ 16 w 165"/>
                  <a:gd name="T33" fmla="*/ 114 h 114"/>
                  <a:gd name="T34" fmla="*/ 0 w 165"/>
                  <a:gd name="T35" fmla="*/ 100 h 114"/>
                  <a:gd name="T36" fmla="*/ 3 w 165"/>
                  <a:gd name="T37" fmla="*/ 76 h 114"/>
                  <a:gd name="T38" fmla="*/ 10 w 165"/>
                  <a:gd name="T39" fmla="*/ 71 h 114"/>
                  <a:gd name="T40" fmla="*/ 9 w 165"/>
                  <a:gd name="T41" fmla="*/ 61 h 114"/>
                  <a:gd name="T42" fmla="*/ 29 w 165"/>
                  <a:gd name="T43" fmla="*/ 44 h 114"/>
                  <a:gd name="T44" fmla="*/ 31 w 165"/>
                  <a:gd name="T45" fmla="*/ 35 h 114"/>
                  <a:gd name="T46" fmla="*/ 47 w 165"/>
                  <a:gd name="T47" fmla="*/ 39 h 114"/>
                  <a:gd name="T48" fmla="*/ 66 w 165"/>
                  <a:gd name="T49" fmla="*/ 15 h 114"/>
                  <a:gd name="T50" fmla="*/ 77 w 165"/>
                  <a:gd name="T51" fmla="*/ 15 h 114"/>
                  <a:gd name="T52" fmla="*/ 86 w 165"/>
                  <a:gd name="T53" fmla="*/ 1 h 114"/>
                  <a:gd name="T54" fmla="*/ 110 w 165"/>
                  <a:gd name="T55" fmla="*/ 0 h 114"/>
                  <a:gd name="T56" fmla="*/ 117 w 165"/>
                  <a:gd name="T57" fmla="*/ 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5" h="114">
                    <a:moveTo>
                      <a:pt x="117" y="6"/>
                    </a:moveTo>
                    <a:lnTo>
                      <a:pt x="118" y="20"/>
                    </a:lnTo>
                    <a:lnTo>
                      <a:pt x="127" y="30"/>
                    </a:lnTo>
                    <a:lnTo>
                      <a:pt x="138" y="30"/>
                    </a:lnTo>
                    <a:lnTo>
                      <a:pt x="141" y="44"/>
                    </a:lnTo>
                    <a:lnTo>
                      <a:pt x="159" y="57"/>
                    </a:lnTo>
                    <a:lnTo>
                      <a:pt x="162" y="65"/>
                    </a:lnTo>
                    <a:lnTo>
                      <a:pt x="165" y="70"/>
                    </a:lnTo>
                    <a:lnTo>
                      <a:pt x="128" y="89"/>
                    </a:lnTo>
                    <a:lnTo>
                      <a:pt x="115" y="85"/>
                    </a:lnTo>
                    <a:lnTo>
                      <a:pt x="101" y="80"/>
                    </a:lnTo>
                    <a:lnTo>
                      <a:pt x="91" y="82"/>
                    </a:lnTo>
                    <a:lnTo>
                      <a:pt x="75" y="76"/>
                    </a:lnTo>
                    <a:lnTo>
                      <a:pt x="62" y="78"/>
                    </a:lnTo>
                    <a:lnTo>
                      <a:pt x="51" y="106"/>
                    </a:lnTo>
                    <a:lnTo>
                      <a:pt x="29" y="106"/>
                    </a:lnTo>
                    <a:lnTo>
                      <a:pt x="16" y="114"/>
                    </a:lnTo>
                    <a:lnTo>
                      <a:pt x="0" y="100"/>
                    </a:lnTo>
                    <a:lnTo>
                      <a:pt x="3" y="76"/>
                    </a:lnTo>
                    <a:lnTo>
                      <a:pt x="10" y="71"/>
                    </a:lnTo>
                    <a:lnTo>
                      <a:pt x="9" y="61"/>
                    </a:lnTo>
                    <a:lnTo>
                      <a:pt x="29" y="44"/>
                    </a:lnTo>
                    <a:lnTo>
                      <a:pt x="31" y="35"/>
                    </a:lnTo>
                    <a:lnTo>
                      <a:pt x="47" y="39"/>
                    </a:lnTo>
                    <a:lnTo>
                      <a:pt x="66" y="15"/>
                    </a:lnTo>
                    <a:lnTo>
                      <a:pt x="77" y="15"/>
                    </a:lnTo>
                    <a:lnTo>
                      <a:pt x="86" y="1"/>
                    </a:lnTo>
                    <a:lnTo>
                      <a:pt x="110" y="0"/>
                    </a:lnTo>
                    <a:lnTo>
                      <a:pt x="11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3" name="Freeform 352"/>
              <p:cNvSpPr>
                <a:spLocks/>
              </p:cNvSpPr>
              <p:nvPr/>
            </p:nvSpPr>
            <p:spPr bwMode="gray">
              <a:xfrm>
                <a:off x="3858" y="2871"/>
                <a:ext cx="30" cy="20"/>
              </a:xfrm>
              <a:custGeom>
                <a:avLst/>
                <a:gdLst>
                  <a:gd name="T0" fmla="*/ 0 w 30"/>
                  <a:gd name="T1" fmla="*/ 11 h 20"/>
                  <a:gd name="T2" fmla="*/ 25 w 30"/>
                  <a:gd name="T3" fmla="*/ 0 h 20"/>
                  <a:gd name="T4" fmla="*/ 29 w 30"/>
                  <a:gd name="T5" fmla="*/ 1 h 20"/>
                  <a:gd name="T6" fmla="*/ 30 w 30"/>
                  <a:gd name="T7" fmla="*/ 8 h 20"/>
                  <a:gd name="T8" fmla="*/ 30 w 30"/>
                  <a:gd name="T9" fmla="*/ 8 h 20"/>
                  <a:gd name="T10" fmla="*/ 27 w 30"/>
                  <a:gd name="T11" fmla="*/ 15 h 20"/>
                  <a:gd name="T12" fmla="*/ 10 w 30"/>
                  <a:gd name="T13" fmla="*/ 20 h 20"/>
                  <a:gd name="T14" fmla="*/ 0 w 30"/>
                  <a:gd name="T15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0">
                    <a:moveTo>
                      <a:pt x="0" y="11"/>
                    </a:moveTo>
                    <a:lnTo>
                      <a:pt x="25" y="0"/>
                    </a:lnTo>
                    <a:lnTo>
                      <a:pt x="29" y="1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27" y="15"/>
                    </a:lnTo>
                    <a:lnTo>
                      <a:pt x="10" y="2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4" name="Freeform 353"/>
              <p:cNvSpPr>
                <a:spLocks/>
              </p:cNvSpPr>
              <p:nvPr/>
            </p:nvSpPr>
            <p:spPr bwMode="gray">
              <a:xfrm>
                <a:off x="4079" y="2939"/>
                <a:ext cx="234" cy="202"/>
              </a:xfrm>
              <a:custGeom>
                <a:avLst/>
                <a:gdLst>
                  <a:gd name="T0" fmla="*/ 17 w 234"/>
                  <a:gd name="T1" fmla="*/ 186 h 202"/>
                  <a:gd name="T2" fmla="*/ 31 w 234"/>
                  <a:gd name="T3" fmla="*/ 191 h 202"/>
                  <a:gd name="T4" fmla="*/ 56 w 234"/>
                  <a:gd name="T5" fmla="*/ 192 h 202"/>
                  <a:gd name="T6" fmla="*/ 69 w 234"/>
                  <a:gd name="T7" fmla="*/ 195 h 202"/>
                  <a:gd name="T8" fmla="*/ 76 w 234"/>
                  <a:gd name="T9" fmla="*/ 202 h 202"/>
                  <a:gd name="T10" fmla="*/ 96 w 234"/>
                  <a:gd name="T11" fmla="*/ 202 h 202"/>
                  <a:gd name="T12" fmla="*/ 108 w 234"/>
                  <a:gd name="T13" fmla="*/ 188 h 202"/>
                  <a:gd name="T14" fmla="*/ 119 w 234"/>
                  <a:gd name="T15" fmla="*/ 184 h 202"/>
                  <a:gd name="T16" fmla="*/ 135 w 234"/>
                  <a:gd name="T17" fmla="*/ 175 h 202"/>
                  <a:gd name="T18" fmla="*/ 136 w 234"/>
                  <a:gd name="T19" fmla="*/ 164 h 202"/>
                  <a:gd name="T20" fmla="*/ 144 w 234"/>
                  <a:gd name="T21" fmla="*/ 157 h 202"/>
                  <a:gd name="T22" fmla="*/ 164 w 234"/>
                  <a:gd name="T23" fmla="*/ 153 h 202"/>
                  <a:gd name="T24" fmla="*/ 167 w 234"/>
                  <a:gd name="T25" fmla="*/ 139 h 202"/>
                  <a:gd name="T26" fmla="*/ 178 w 234"/>
                  <a:gd name="T27" fmla="*/ 135 h 202"/>
                  <a:gd name="T28" fmla="*/ 192 w 234"/>
                  <a:gd name="T29" fmla="*/ 127 h 202"/>
                  <a:gd name="T30" fmla="*/ 206 w 234"/>
                  <a:gd name="T31" fmla="*/ 128 h 202"/>
                  <a:gd name="T32" fmla="*/ 223 w 234"/>
                  <a:gd name="T33" fmla="*/ 120 h 202"/>
                  <a:gd name="T34" fmla="*/ 228 w 234"/>
                  <a:gd name="T35" fmla="*/ 84 h 202"/>
                  <a:gd name="T36" fmla="*/ 234 w 234"/>
                  <a:gd name="T37" fmla="*/ 78 h 202"/>
                  <a:gd name="T38" fmla="*/ 231 w 234"/>
                  <a:gd name="T39" fmla="*/ 42 h 202"/>
                  <a:gd name="T40" fmla="*/ 219 w 234"/>
                  <a:gd name="T41" fmla="*/ 23 h 202"/>
                  <a:gd name="T42" fmla="*/ 197 w 234"/>
                  <a:gd name="T43" fmla="*/ 15 h 202"/>
                  <a:gd name="T44" fmla="*/ 179 w 234"/>
                  <a:gd name="T45" fmla="*/ 0 h 202"/>
                  <a:gd name="T46" fmla="*/ 157 w 234"/>
                  <a:gd name="T47" fmla="*/ 7 h 202"/>
                  <a:gd name="T48" fmla="*/ 144 w 234"/>
                  <a:gd name="T49" fmla="*/ 12 h 202"/>
                  <a:gd name="T50" fmla="*/ 135 w 234"/>
                  <a:gd name="T51" fmla="*/ 21 h 202"/>
                  <a:gd name="T52" fmla="*/ 126 w 234"/>
                  <a:gd name="T53" fmla="*/ 70 h 202"/>
                  <a:gd name="T54" fmla="*/ 136 w 234"/>
                  <a:gd name="T55" fmla="*/ 81 h 202"/>
                  <a:gd name="T56" fmla="*/ 146 w 234"/>
                  <a:gd name="T57" fmla="*/ 83 h 202"/>
                  <a:gd name="T58" fmla="*/ 153 w 234"/>
                  <a:gd name="T59" fmla="*/ 74 h 202"/>
                  <a:gd name="T60" fmla="*/ 160 w 234"/>
                  <a:gd name="T61" fmla="*/ 78 h 202"/>
                  <a:gd name="T62" fmla="*/ 159 w 234"/>
                  <a:gd name="T63" fmla="*/ 105 h 202"/>
                  <a:gd name="T64" fmla="*/ 149 w 234"/>
                  <a:gd name="T65" fmla="*/ 111 h 202"/>
                  <a:gd name="T66" fmla="*/ 100 w 234"/>
                  <a:gd name="T67" fmla="*/ 69 h 202"/>
                  <a:gd name="T68" fmla="*/ 91 w 234"/>
                  <a:gd name="T69" fmla="*/ 65 h 202"/>
                  <a:gd name="T70" fmla="*/ 87 w 234"/>
                  <a:gd name="T71" fmla="*/ 75 h 202"/>
                  <a:gd name="T72" fmla="*/ 78 w 234"/>
                  <a:gd name="T73" fmla="*/ 75 h 202"/>
                  <a:gd name="T74" fmla="*/ 73 w 234"/>
                  <a:gd name="T75" fmla="*/ 67 h 202"/>
                  <a:gd name="T76" fmla="*/ 64 w 234"/>
                  <a:gd name="T77" fmla="*/ 62 h 202"/>
                  <a:gd name="T78" fmla="*/ 59 w 234"/>
                  <a:gd name="T79" fmla="*/ 65 h 202"/>
                  <a:gd name="T80" fmla="*/ 51 w 234"/>
                  <a:gd name="T81" fmla="*/ 64 h 202"/>
                  <a:gd name="T82" fmla="*/ 44 w 234"/>
                  <a:gd name="T83" fmla="*/ 67 h 202"/>
                  <a:gd name="T84" fmla="*/ 40 w 234"/>
                  <a:gd name="T85" fmla="*/ 96 h 202"/>
                  <a:gd name="T86" fmla="*/ 0 w 234"/>
                  <a:gd name="T87" fmla="*/ 98 h 202"/>
                  <a:gd name="T88" fmla="*/ 2 w 234"/>
                  <a:gd name="T89" fmla="*/ 173 h 202"/>
                  <a:gd name="T90" fmla="*/ 17 w 234"/>
                  <a:gd name="T91" fmla="*/ 186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4" h="202">
                    <a:moveTo>
                      <a:pt x="17" y="186"/>
                    </a:moveTo>
                    <a:lnTo>
                      <a:pt x="31" y="191"/>
                    </a:lnTo>
                    <a:lnTo>
                      <a:pt x="56" y="192"/>
                    </a:lnTo>
                    <a:lnTo>
                      <a:pt x="69" y="195"/>
                    </a:lnTo>
                    <a:lnTo>
                      <a:pt x="76" y="202"/>
                    </a:lnTo>
                    <a:lnTo>
                      <a:pt x="96" y="202"/>
                    </a:lnTo>
                    <a:lnTo>
                      <a:pt x="108" y="188"/>
                    </a:lnTo>
                    <a:lnTo>
                      <a:pt x="119" y="184"/>
                    </a:lnTo>
                    <a:lnTo>
                      <a:pt x="135" y="175"/>
                    </a:lnTo>
                    <a:lnTo>
                      <a:pt x="136" y="164"/>
                    </a:lnTo>
                    <a:lnTo>
                      <a:pt x="144" y="157"/>
                    </a:lnTo>
                    <a:lnTo>
                      <a:pt x="164" y="153"/>
                    </a:lnTo>
                    <a:lnTo>
                      <a:pt x="167" y="139"/>
                    </a:lnTo>
                    <a:lnTo>
                      <a:pt x="178" y="135"/>
                    </a:lnTo>
                    <a:lnTo>
                      <a:pt x="192" y="127"/>
                    </a:lnTo>
                    <a:lnTo>
                      <a:pt x="206" y="128"/>
                    </a:lnTo>
                    <a:lnTo>
                      <a:pt x="223" y="120"/>
                    </a:lnTo>
                    <a:lnTo>
                      <a:pt x="228" y="84"/>
                    </a:lnTo>
                    <a:lnTo>
                      <a:pt x="234" y="78"/>
                    </a:lnTo>
                    <a:lnTo>
                      <a:pt x="231" y="42"/>
                    </a:lnTo>
                    <a:lnTo>
                      <a:pt x="219" y="23"/>
                    </a:lnTo>
                    <a:lnTo>
                      <a:pt x="197" y="15"/>
                    </a:lnTo>
                    <a:lnTo>
                      <a:pt x="179" y="0"/>
                    </a:lnTo>
                    <a:lnTo>
                      <a:pt x="157" y="7"/>
                    </a:lnTo>
                    <a:lnTo>
                      <a:pt x="144" y="12"/>
                    </a:lnTo>
                    <a:lnTo>
                      <a:pt x="135" y="21"/>
                    </a:lnTo>
                    <a:lnTo>
                      <a:pt x="126" y="70"/>
                    </a:lnTo>
                    <a:lnTo>
                      <a:pt x="136" y="81"/>
                    </a:lnTo>
                    <a:lnTo>
                      <a:pt x="146" y="83"/>
                    </a:lnTo>
                    <a:lnTo>
                      <a:pt x="153" y="74"/>
                    </a:lnTo>
                    <a:lnTo>
                      <a:pt x="160" y="78"/>
                    </a:lnTo>
                    <a:lnTo>
                      <a:pt x="159" y="105"/>
                    </a:lnTo>
                    <a:lnTo>
                      <a:pt x="149" y="111"/>
                    </a:lnTo>
                    <a:lnTo>
                      <a:pt x="100" y="69"/>
                    </a:lnTo>
                    <a:lnTo>
                      <a:pt x="91" y="65"/>
                    </a:lnTo>
                    <a:lnTo>
                      <a:pt x="87" y="75"/>
                    </a:lnTo>
                    <a:lnTo>
                      <a:pt x="78" y="75"/>
                    </a:lnTo>
                    <a:lnTo>
                      <a:pt x="73" y="67"/>
                    </a:lnTo>
                    <a:lnTo>
                      <a:pt x="64" y="62"/>
                    </a:lnTo>
                    <a:lnTo>
                      <a:pt x="59" y="65"/>
                    </a:lnTo>
                    <a:lnTo>
                      <a:pt x="51" y="64"/>
                    </a:lnTo>
                    <a:lnTo>
                      <a:pt x="44" y="67"/>
                    </a:lnTo>
                    <a:lnTo>
                      <a:pt x="40" y="96"/>
                    </a:lnTo>
                    <a:lnTo>
                      <a:pt x="0" y="98"/>
                    </a:lnTo>
                    <a:lnTo>
                      <a:pt x="2" y="173"/>
                    </a:lnTo>
                    <a:lnTo>
                      <a:pt x="17" y="1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5" name="Freeform 354"/>
              <p:cNvSpPr>
                <a:spLocks/>
              </p:cNvSpPr>
              <p:nvPr/>
            </p:nvSpPr>
            <p:spPr bwMode="gray">
              <a:xfrm>
                <a:off x="4225" y="2792"/>
                <a:ext cx="36" cy="33"/>
              </a:xfrm>
              <a:custGeom>
                <a:avLst/>
                <a:gdLst>
                  <a:gd name="T0" fmla="*/ 1 w 36"/>
                  <a:gd name="T1" fmla="*/ 9 h 33"/>
                  <a:gd name="T2" fmla="*/ 13 w 36"/>
                  <a:gd name="T3" fmla="*/ 5 h 33"/>
                  <a:gd name="T4" fmla="*/ 20 w 36"/>
                  <a:gd name="T5" fmla="*/ 0 h 33"/>
                  <a:gd name="T6" fmla="*/ 28 w 36"/>
                  <a:gd name="T7" fmla="*/ 1 h 33"/>
                  <a:gd name="T8" fmla="*/ 36 w 36"/>
                  <a:gd name="T9" fmla="*/ 10 h 33"/>
                  <a:gd name="T10" fmla="*/ 33 w 36"/>
                  <a:gd name="T11" fmla="*/ 17 h 33"/>
                  <a:gd name="T12" fmla="*/ 26 w 36"/>
                  <a:gd name="T13" fmla="*/ 20 h 33"/>
                  <a:gd name="T14" fmla="*/ 24 w 36"/>
                  <a:gd name="T15" fmla="*/ 30 h 33"/>
                  <a:gd name="T16" fmla="*/ 16 w 36"/>
                  <a:gd name="T17" fmla="*/ 30 h 33"/>
                  <a:gd name="T18" fmla="*/ 13 w 36"/>
                  <a:gd name="T19" fmla="*/ 33 h 33"/>
                  <a:gd name="T20" fmla="*/ 8 w 36"/>
                  <a:gd name="T21" fmla="*/ 33 h 33"/>
                  <a:gd name="T22" fmla="*/ 7 w 36"/>
                  <a:gd name="T23" fmla="*/ 28 h 33"/>
                  <a:gd name="T24" fmla="*/ 0 w 36"/>
                  <a:gd name="T25" fmla="*/ 28 h 33"/>
                  <a:gd name="T26" fmla="*/ 1 w 36"/>
                  <a:gd name="T27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3">
                    <a:moveTo>
                      <a:pt x="1" y="9"/>
                    </a:moveTo>
                    <a:lnTo>
                      <a:pt x="13" y="5"/>
                    </a:lnTo>
                    <a:lnTo>
                      <a:pt x="20" y="0"/>
                    </a:lnTo>
                    <a:lnTo>
                      <a:pt x="28" y="1"/>
                    </a:lnTo>
                    <a:lnTo>
                      <a:pt x="36" y="10"/>
                    </a:lnTo>
                    <a:lnTo>
                      <a:pt x="33" y="17"/>
                    </a:lnTo>
                    <a:lnTo>
                      <a:pt x="26" y="20"/>
                    </a:lnTo>
                    <a:lnTo>
                      <a:pt x="24" y="30"/>
                    </a:lnTo>
                    <a:lnTo>
                      <a:pt x="16" y="30"/>
                    </a:lnTo>
                    <a:lnTo>
                      <a:pt x="13" y="33"/>
                    </a:lnTo>
                    <a:lnTo>
                      <a:pt x="8" y="33"/>
                    </a:lnTo>
                    <a:lnTo>
                      <a:pt x="7" y="28"/>
                    </a:lnTo>
                    <a:lnTo>
                      <a:pt x="0" y="28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6" name="Freeform 355"/>
              <p:cNvSpPr>
                <a:spLocks/>
              </p:cNvSpPr>
              <p:nvPr/>
            </p:nvSpPr>
            <p:spPr bwMode="gray">
              <a:xfrm>
                <a:off x="4298" y="2962"/>
                <a:ext cx="62" cy="161"/>
              </a:xfrm>
              <a:custGeom>
                <a:avLst/>
                <a:gdLst>
                  <a:gd name="T0" fmla="*/ 0 w 62"/>
                  <a:gd name="T1" fmla="*/ 0 h 161"/>
                  <a:gd name="T2" fmla="*/ 12 w 62"/>
                  <a:gd name="T3" fmla="*/ 19 h 161"/>
                  <a:gd name="T4" fmla="*/ 15 w 62"/>
                  <a:gd name="T5" fmla="*/ 55 h 161"/>
                  <a:gd name="T6" fmla="*/ 9 w 62"/>
                  <a:gd name="T7" fmla="*/ 61 h 161"/>
                  <a:gd name="T8" fmla="*/ 4 w 62"/>
                  <a:gd name="T9" fmla="*/ 97 h 161"/>
                  <a:gd name="T10" fmla="*/ 15 w 62"/>
                  <a:gd name="T11" fmla="*/ 98 h 161"/>
                  <a:gd name="T12" fmla="*/ 22 w 62"/>
                  <a:gd name="T13" fmla="*/ 106 h 161"/>
                  <a:gd name="T14" fmla="*/ 34 w 62"/>
                  <a:gd name="T15" fmla="*/ 108 h 161"/>
                  <a:gd name="T16" fmla="*/ 35 w 62"/>
                  <a:gd name="T17" fmla="*/ 124 h 161"/>
                  <a:gd name="T18" fmla="*/ 35 w 62"/>
                  <a:gd name="T19" fmla="*/ 140 h 161"/>
                  <a:gd name="T20" fmla="*/ 38 w 62"/>
                  <a:gd name="T21" fmla="*/ 152 h 161"/>
                  <a:gd name="T22" fmla="*/ 51 w 62"/>
                  <a:gd name="T23" fmla="*/ 161 h 161"/>
                  <a:gd name="T24" fmla="*/ 56 w 62"/>
                  <a:gd name="T25" fmla="*/ 160 h 161"/>
                  <a:gd name="T26" fmla="*/ 52 w 62"/>
                  <a:gd name="T27" fmla="*/ 143 h 161"/>
                  <a:gd name="T28" fmla="*/ 62 w 62"/>
                  <a:gd name="T29" fmla="*/ 127 h 161"/>
                  <a:gd name="T30" fmla="*/ 62 w 62"/>
                  <a:gd name="T31" fmla="*/ 105 h 161"/>
                  <a:gd name="T32" fmla="*/ 54 w 62"/>
                  <a:gd name="T33" fmla="*/ 88 h 161"/>
                  <a:gd name="T34" fmla="*/ 40 w 62"/>
                  <a:gd name="T35" fmla="*/ 73 h 161"/>
                  <a:gd name="T36" fmla="*/ 43 w 62"/>
                  <a:gd name="T37" fmla="*/ 47 h 161"/>
                  <a:gd name="T38" fmla="*/ 40 w 62"/>
                  <a:gd name="T39" fmla="*/ 22 h 161"/>
                  <a:gd name="T40" fmla="*/ 31 w 62"/>
                  <a:gd name="T41" fmla="*/ 4 h 161"/>
                  <a:gd name="T42" fmla="*/ 17 w 62"/>
                  <a:gd name="T43" fmla="*/ 0 h 161"/>
                  <a:gd name="T44" fmla="*/ 0 w 62"/>
                  <a:gd name="T45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" h="161">
                    <a:moveTo>
                      <a:pt x="0" y="0"/>
                    </a:moveTo>
                    <a:lnTo>
                      <a:pt x="12" y="19"/>
                    </a:lnTo>
                    <a:lnTo>
                      <a:pt x="15" y="55"/>
                    </a:lnTo>
                    <a:lnTo>
                      <a:pt x="9" y="61"/>
                    </a:lnTo>
                    <a:lnTo>
                      <a:pt x="4" y="97"/>
                    </a:lnTo>
                    <a:lnTo>
                      <a:pt x="15" y="98"/>
                    </a:lnTo>
                    <a:lnTo>
                      <a:pt x="22" y="106"/>
                    </a:lnTo>
                    <a:lnTo>
                      <a:pt x="34" y="108"/>
                    </a:lnTo>
                    <a:lnTo>
                      <a:pt x="35" y="124"/>
                    </a:lnTo>
                    <a:lnTo>
                      <a:pt x="35" y="140"/>
                    </a:lnTo>
                    <a:lnTo>
                      <a:pt x="38" y="152"/>
                    </a:lnTo>
                    <a:lnTo>
                      <a:pt x="51" y="161"/>
                    </a:lnTo>
                    <a:lnTo>
                      <a:pt x="56" y="160"/>
                    </a:lnTo>
                    <a:lnTo>
                      <a:pt x="52" y="143"/>
                    </a:lnTo>
                    <a:lnTo>
                      <a:pt x="62" y="127"/>
                    </a:lnTo>
                    <a:lnTo>
                      <a:pt x="62" y="105"/>
                    </a:lnTo>
                    <a:lnTo>
                      <a:pt x="54" y="88"/>
                    </a:lnTo>
                    <a:lnTo>
                      <a:pt x="40" y="73"/>
                    </a:lnTo>
                    <a:lnTo>
                      <a:pt x="43" y="47"/>
                    </a:lnTo>
                    <a:lnTo>
                      <a:pt x="40" y="22"/>
                    </a:lnTo>
                    <a:lnTo>
                      <a:pt x="31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7" name="Freeform 356"/>
              <p:cNvSpPr>
                <a:spLocks/>
              </p:cNvSpPr>
              <p:nvPr/>
            </p:nvSpPr>
            <p:spPr bwMode="gray">
              <a:xfrm>
                <a:off x="4252" y="3303"/>
                <a:ext cx="30" cy="45"/>
              </a:xfrm>
              <a:custGeom>
                <a:avLst/>
                <a:gdLst>
                  <a:gd name="T0" fmla="*/ 30 w 30"/>
                  <a:gd name="T1" fmla="*/ 29 h 45"/>
                  <a:gd name="T2" fmla="*/ 23 w 30"/>
                  <a:gd name="T3" fmla="*/ 45 h 45"/>
                  <a:gd name="T4" fmla="*/ 6 w 30"/>
                  <a:gd name="T5" fmla="*/ 45 h 45"/>
                  <a:gd name="T6" fmla="*/ 0 w 30"/>
                  <a:gd name="T7" fmla="*/ 34 h 45"/>
                  <a:gd name="T8" fmla="*/ 5 w 30"/>
                  <a:gd name="T9" fmla="*/ 2 h 45"/>
                  <a:gd name="T10" fmla="*/ 13 w 30"/>
                  <a:gd name="T11" fmla="*/ 0 h 45"/>
                  <a:gd name="T12" fmla="*/ 24 w 30"/>
                  <a:gd name="T13" fmla="*/ 2 h 45"/>
                  <a:gd name="T14" fmla="*/ 30 w 30"/>
                  <a:gd name="T15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45">
                    <a:moveTo>
                      <a:pt x="30" y="29"/>
                    </a:moveTo>
                    <a:lnTo>
                      <a:pt x="23" y="45"/>
                    </a:lnTo>
                    <a:lnTo>
                      <a:pt x="6" y="45"/>
                    </a:lnTo>
                    <a:lnTo>
                      <a:pt x="0" y="34"/>
                    </a:lnTo>
                    <a:lnTo>
                      <a:pt x="5" y="2"/>
                    </a:lnTo>
                    <a:lnTo>
                      <a:pt x="13" y="0"/>
                    </a:lnTo>
                    <a:lnTo>
                      <a:pt x="24" y="2"/>
                    </a:lnTo>
                    <a:lnTo>
                      <a:pt x="30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8" name="Freeform 357"/>
              <p:cNvSpPr>
                <a:spLocks/>
              </p:cNvSpPr>
              <p:nvPr/>
            </p:nvSpPr>
            <p:spPr bwMode="gray">
              <a:xfrm>
                <a:off x="4178" y="3373"/>
                <a:ext cx="55" cy="48"/>
              </a:xfrm>
              <a:custGeom>
                <a:avLst/>
                <a:gdLst>
                  <a:gd name="T0" fmla="*/ 53 w 55"/>
                  <a:gd name="T1" fmla="*/ 3 h 48"/>
                  <a:gd name="T2" fmla="*/ 55 w 55"/>
                  <a:gd name="T3" fmla="*/ 20 h 48"/>
                  <a:gd name="T4" fmla="*/ 37 w 55"/>
                  <a:gd name="T5" fmla="*/ 34 h 48"/>
                  <a:gd name="T6" fmla="*/ 35 w 55"/>
                  <a:gd name="T7" fmla="*/ 41 h 48"/>
                  <a:gd name="T8" fmla="*/ 15 w 55"/>
                  <a:gd name="T9" fmla="*/ 48 h 48"/>
                  <a:gd name="T10" fmla="*/ 0 w 55"/>
                  <a:gd name="T11" fmla="*/ 31 h 48"/>
                  <a:gd name="T12" fmla="*/ 0 w 55"/>
                  <a:gd name="T13" fmla="*/ 21 h 48"/>
                  <a:gd name="T14" fmla="*/ 23 w 55"/>
                  <a:gd name="T15" fmla="*/ 0 h 48"/>
                  <a:gd name="T16" fmla="*/ 53 w 55"/>
                  <a:gd name="T17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48">
                    <a:moveTo>
                      <a:pt x="53" y="3"/>
                    </a:moveTo>
                    <a:lnTo>
                      <a:pt x="55" y="20"/>
                    </a:lnTo>
                    <a:lnTo>
                      <a:pt x="37" y="34"/>
                    </a:lnTo>
                    <a:lnTo>
                      <a:pt x="35" y="41"/>
                    </a:lnTo>
                    <a:lnTo>
                      <a:pt x="15" y="48"/>
                    </a:lnTo>
                    <a:lnTo>
                      <a:pt x="0" y="31"/>
                    </a:lnTo>
                    <a:lnTo>
                      <a:pt x="0" y="21"/>
                    </a:lnTo>
                    <a:lnTo>
                      <a:pt x="23" y="0"/>
                    </a:lnTo>
                    <a:lnTo>
                      <a:pt x="5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9" name="Freeform 358"/>
              <p:cNvSpPr>
                <a:spLocks/>
              </p:cNvSpPr>
              <p:nvPr/>
            </p:nvSpPr>
            <p:spPr bwMode="gray">
              <a:xfrm>
                <a:off x="4243" y="2983"/>
                <a:ext cx="224" cy="349"/>
              </a:xfrm>
              <a:custGeom>
                <a:avLst/>
                <a:gdLst>
                  <a:gd name="T0" fmla="*/ 56 w 224"/>
                  <a:gd name="T1" fmla="*/ 349 h 349"/>
                  <a:gd name="T2" fmla="*/ 57 w 224"/>
                  <a:gd name="T3" fmla="*/ 339 h 349"/>
                  <a:gd name="T4" fmla="*/ 52 w 224"/>
                  <a:gd name="T5" fmla="*/ 331 h 349"/>
                  <a:gd name="T6" fmla="*/ 63 w 224"/>
                  <a:gd name="T7" fmla="*/ 317 h 349"/>
                  <a:gd name="T8" fmla="*/ 103 w 224"/>
                  <a:gd name="T9" fmla="*/ 306 h 349"/>
                  <a:gd name="T10" fmla="*/ 111 w 224"/>
                  <a:gd name="T11" fmla="*/ 279 h 349"/>
                  <a:gd name="T12" fmla="*/ 109 w 224"/>
                  <a:gd name="T13" fmla="*/ 239 h 349"/>
                  <a:gd name="T14" fmla="*/ 96 w 224"/>
                  <a:gd name="T15" fmla="*/ 204 h 349"/>
                  <a:gd name="T16" fmla="*/ 96 w 224"/>
                  <a:gd name="T17" fmla="*/ 192 h 349"/>
                  <a:gd name="T18" fmla="*/ 118 w 224"/>
                  <a:gd name="T19" fmla="*/ 177 h 349"/>
                  <a:gd name="T20" fmla="*/ 127 w 224"/>
                  <a:gd name="T21" fmla="*/ 174 h 349"/>
                  <a:gd name="T22" fmla="*/ 137 w 224"/>
                  <a:gd name="T23" fmla="*/ 161 h 349"/>
                  <a:gd name="T24" fmla="*/ 157 w 224"/>
                  <a:gd name="T25" fmla="*/ 146 h 349"/>
                  <a:gd name="T26" fmla="*/ 193 w 224"/>
                  <a:gd name="T27" fmla="*/ 134 h 349"/>
                  <a:gd name="T28" fmla="*/ 222 w 224"/>
                  <a:gd name="T29" fmla="*/ 98 h 349"/>
                  <a:gd name="T30" fmla="*/ 224 w 224"/>
                  <a:gd name="T31" fmla="*/ 55 h 349"/>
                  <a:gd name="T32" fmla="*/ 219 w 224"/>
                  <a:gd name="T33" fmla="*/ 35 h 349"/>
                  <a:gd name="T34" fmla="*/ 217 w 224"/>
                  <a:gd name="T35" fmla="*/ 0 h 349"/>
                  <a:gd name="T36" fmla="*/ 206 w 224"/>
                  <a:gd name="T37" fmla="*/ 4 h 349"/>
                  <a:gd name="T38" fmla="*/ 199 w 224"/>
                  <a:gd name="T39" fmla="*/ 12 h 349"/>
                  <a:gd name="T40" fmla="*/ 186 w 224"/>
                  <a:gd name="T41" fmla="*/ 18 h 349"/>
                  <a:gd name="T42" fmla="*/ 175 w 224"/>
                  <a:gd name="T43" fmla="*/ 26 h 349"/>
                  <a:gd name="T44" fmla="*/ 157 w 224"/>
                  <a:gd name="T45" fmla="*/ 29 h 349"/>
                  <a:gd name="T46" fmla="*/ 143 w 224"/>
                  <a:gd name="T47" fmla="*/ 33 h 349"/>
                  <a:gd name="T48" fmla="*/ 128 w 224"/>
                  <a:gd name="T49" fmla="*/ 28 h 349"/>
                  <a:gd name="T50" fmla="*/ 98 w 224"/>
                  <a:gd name="T51" fmla="*/ 26 h 349"/>
                  <a:gd name="T52" fmla="*/ 95 w 224"/>
                  <a:gd name="T53" fmla="*/ 52 h 349"/>
                  <a:gd name="T54" fmla="*/ 109 w 224"/>
                  <a:gd name="T55" fmla="*/ 67 h 349"/>
                  <a:gd name="T56" fmla="*/ 117 w 224"/>
                  <a:gd name="T57" fmla="*/ 84 h 349"/>
                  <a:gd name="T58" fmla="*/ 117 w 224"/>
                  <a:gd name="T59" fmla="*/ 106 h 349"/>
                  <a:gd name="T60" fmla="*/ 107 w 224"/>
                  <a:gd name="T61" fmla="*/ 122 h 349"/>
                  <a:gd name="T62" fmla="*/ 111 w 224"/>
                  <a:gd name="T63" fmla="*/ 139 h 349"/>
                  <a:gd name="T64" fmla="*/ 106 w 224"/>
                  <a:gd name="T65" fmla="*/ 140 h 349"/>
                  <a:gd name="T66" fmla="*/ 93 w 224"/>
                  <a:gd name="T67" fmla="*/ 131 h 349"/>
                  <a:gd name="T68" fmla="*/ 90 w 224"/>
                  <a:gd name="T69" fmla="*/ 119 h 349"/>
                  <a:gd name="T70" fmla="*/ 90 w 224"/>
                  <a:gd name="T71" fmla="*/ 103 h 349"/>
                  <a:gd name="T72" fmla="*/ 89 w 224"/>
                  <a:gd name="T73" fmla="*/ 87 h 349"/>
                  <a:gd name="T74" fmla="*/ 77 w 224"/>
                  <a:gd name="T75" fmla="*/ 85 h 349"/>
                  <a:gd name="T76" fmla="*/ 70 w 224"/>
                  <a:gd name="T77" fmla="*/ 77 h 349"/>
                  <a:gd name="T78" fmla="*/ 59 w 224"/>
                  <a:gd name="T79" fmla="*/ 76 h 349"/>
                  <a:gd name="T80" fmla="*/ 42 w 224"/>
                  <a:gd name="T81" fmla="*/ 84 h 349"/>
                  <a:gd name="T82" fmla="*/ 28 w 224"/>
                  <a:gd name="T83" fmla="*/ 83 h 349"/>
                  <a:gd name="T84" fmla="*/ 14 w 224"/>
                  <a:gd name="T85" fmla="*/ 91 h 349"/>
                  <a:gd name="T86" fmla="*/ 3 w 224"/>
                  <a:gd name="T87" fmla="*/ 95 h 349"/>
                  <a:gd name="T88" fmla="*/ 0 w 224"/>
                  <a:gd name="T89" fmla="*/ 109 h 349"/>
                  <a:gd name="T90" fmla="*/ 49 w 224"/>
                  <a:gd name="T91" fmla="*/ 125 h 349"/>
                  <a:gd name="T92" fmla="*/ 58 w 224"/>
                  <a:gd name="T93" fmla="*/ 136 h 349"/>
                  <a:gd name="T94" fmla="*/ 59 w 224"/>
                  <a:gd name="T95" fmla="*/ 166 h 349"/>
                  <a:gd name="T96" fmla="*/ 54 w 224"/>
                  <a:gd name="T97" fmla="*/ 172 h 349"/>
                  <a:gd name="T98" fmla="*/ 54 w 224"/>
                  <a:gd name="T99" fmla="*/ 183 h 349"/>
                  <a:gd name="T100" fmla="*/ 64 w 224"/>
                  <a:gd name="T101" fmla="*/ 197 h 349"/>
                  <a:gd name="T102" fmla="*/ 61 w 224"/>
                  <a:gd name="T103" fmla="*/ 204 h 349"/>
                  <a:gd name="T104" fmla="*/ 41 w 224"/>
                  <a:gd name="T105" fmla="*/ 217 h 349"/>
                  <a:gd name="T106" fmla="*/ 39 w 224"/>
                  <a:gd name="T107" fmla="*/ 239 h 349"/>
                  <a:gd name="T108" fmla="*/ 27 w 224"/>
                  <a:gd name="T109" fmla="*/ 249 h 349"/>
                  <a:gd name="T110" fmla="*/ 36 w 224"/>
                  <a:gd name="T111" fmla="*/ 299 h 349"/>
                  <a:gd name="T112" fmla="*/ 33 w 224"/>
                  <a:gd name="T113" fmla="*/ 322 h 349"/>
                  <a:gd name="T114" fmla="*/ 39 w 224"/>
                  <a:gd name="T115" fmla="*/ 349 h 349"/>
                  <a:gd name="T116" fmla="*/ 56 w 224"/>
                  <a:gd name="T117" fmla="*/ 34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4" h="349">
                    <a:moveTo>
                      <a:pt x="56" y="349"/>
                    </a:moveTo>
                    <a:lnTo>
                      <a:pt x="57" y="339"/>
                    </a:lnTo>
                    <a:lnTo>
                      <a:pt x="52" y="331"/>
                    </a:lnTo>
                    <a:lnTo>
                      <a:pt x="63" y="317"/>
                    </a:lnTo>
                    <a:lnTo>
                      <a:pt x="103" y="306"/>
                    </a:lnTo>
                    <a:lnTo>
                      <a:pt x="111" y="279"/>
                    </a:lnTo>
                    <a:lnTo>
                      <a:pt x="109" y="239"/>
                    </a:lnTo>
                    <a:lnTo>
                      <a:pt x="96" y="204"/>
                    </a:lnTo>
                    <a:lnTo>
                      <a:pt x="96" y="192"/>
                    </a:lnTo>
                    <a:lnTo>
                      <a:pt x="118" y="177"/>
                    </a:lnTo>
                    <a:lnTo>
                      <a:pt x="127" y="174"/>
                    </a:lnTo>
                    <a:lnTo>
                      <a:pt x="137" y="161"/>
                    </a:lnTo>
                    <a:lnTo>
                      <a:pt x="157" y="146"/>
                    </a:lnTo>
                    <a:lnTo>
                      <a:pt x="193" y="134"/>
                    </a:lnTo>
                    <a:lnTo>
                      <a:pt x="222" y="98"/>
                    </a:lnTo>
                    <a:lnTo>
                      <a:pt x="224" y="55"/>
                    </a:lnTo>
                    <a:lnTo>
                      <a:pt x="219" y="35"/>
                    </a:lnTo>
                    <a:lnTo>
                      <a:pt x="217" y="0"/>
                    </a:lnTo>
                    <a:lnTo>
                      <a:pt x="206" y="4"/>
                    </a:lnTo>
                    <a:lnTo>
                      <a:pt x="199" y="12"/>
                    </a:lnTo>
                    <a:lnTo>
                      <a:pt x="186" y="18"/>
                    </a:lnTo>
                    <a:lnTo>
                      <a:pt x="175" y="26"/>
                    </a:lnTo>
                    <a:lnTo>
                      <a:pt x="157" y="29"/>
                    </a:lnTo>
                    <a:lnTo>
                      <a:pt x="143" y="33"/>
                    </a:lnTo>
                    <a:lnTo>
                      <a:pt x="128" y="28"/>
                    </a:lnTo>
                    <a:lnTo>
                      <a:pt x="98" y="26"/>
                    </a:lnTo>
                    <a:lnTo>
                      <a:pt x="95" y="52"/>
                    </a:lnTo>
                    <a:lnTo>
                      <a:pt x="109" y="67"/>
                    </a:lnTo>
                    <a:lnTo>
                      <a:pt x="117" y="84"/>
                    </a:lnTo>
                    <a:lnTo>
                      <a:pt x="117" y="106"/>
                    </a:lnTo>
                    <a:lnTo>
                      <a:pt x="107" y="122"/>
                    </a:lnTo>
                    <a:lnTo>
                      <a:pt x="111" y="139"/>
                    </a:lnTo>
                    <a:lnTo>
                      <a:pt x="106" y="140"/>
                    </a:lnTo>
                    <a:lnTo>
                      <a:pt x="93" y="131"/>
                    </a:lnTo>
                    <a:lnTo>
                      <a:pt x="90" y="119"/>
                    </a:lnTo>
                    <a:lnTo>
                      <a:pt x="90" y="103"/>
                    </a:lnTo>
                    <a:lnTo>
                      <a:pt x="89" y="87"/>
                    </a:lnTo>
                    <a:lnTo>
                      <a:pt x="77" y="85"/>
                    </a:lnTo>
                    <a:lnTo>
                      <a:pt x="70" y="77"/>
                    </a:lnTo>
                    <a:lnTo>
                      <a:pt x="59" y="76"/>
                    </a:lnTo>
                    <a:lnTo>
                      <a:pt x="42" y="84"/>
                    </a:lnTo>
                    <a:lnTo>
                      <a:pt x="28" y="83"/>
                    </a:lnTo>
                    <a:lnTo>
                      <a:pt x="14" y="91"/>
                    </a:lnTo>
                    <a:lnTo>
                      <a:pt x="3" y="95"/>
                    </a:lnTo>
                    <a:lnTo>
                      <a:pt x="0" y="109"/>
                    </a:lnTo>
                    <a:lnTo>
                      <a:pt x="49" y="125"/>
                    </a:lnTo>
                    <a:lnTo>
                      <a:pt x="58" y="136"/>
                    </a:lnTo>
                    <a:lnTo>
                      <a:pt x="59" y="166"/>
                    </a:lnTo>
                    <a:lnTo>
                      <a:pt x="54" y="172"/>
                    </a:lnTo>
                    <a:lnTo>
                      <a:pt x="54" y="183"/>
                    </a:lnTo>
                    <a:lnTo>
                      <a:pt x="64" y="197"/>
                    </a:lnTo>
                    <a:lnTo>
                      <a:pt x="61" y="204"/>
                    </a:lnTo>
                    <a:lnTo>
                      <a:pt x="41" y="217"/>
                    </a:lnTo>
                    <a:lnTo>
                      <a:pt x="39" y="239"/>
                    </a:lnTo>
                    <a:lnTo>
                      <a:pt x="27" y="249"/>
                    </a:lnTo>
                    <a:lnTo>
                      <a:pt x="36" y="299"/>
                    </a:lnTo>
                    <a:lnTo>
                      <a:pt x="33" y="322"/>
                    </a:lnTo>
                    <a:lnTo>
                      <a:pt x="39" y="349"/>
                    </a:lnTo>
                    <a:lnTo>
                      <a:pt x="56" y="3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0" name="Freeform 359"/>
              <p:cNvSpPr>
                <a:spLocks/>
              </p:cNvSpPr>
              <p:nvPr/>
            </p:nvSpPr>
            <p:spPr bwMode="gray">
              <a:xfrm>
                <a:off x="4322" y="2680"/>
                <a:ext cx="169" cy="185"/>
              </a:xfrm>
              <a:custGeom>
                <a:avLst/>
                <a:gdLst>
                  <a:gd name="T0" fmla="*/ 118 w 169"/>
                  <a:gd name="T1" fmla="*/ 185 h 185"/>
                  <a:gd name="T2" fmla="*/ 127 w 169"/>
                  <a:gd name="T3" fmla="*/ 165 h 185"/>
                  <a:gd name="T4" fmla="*/ 131 w 169"/>
                  <a:gd name="T5" fmla="*/ 149 h 185"/>
                  <a:gd name="T6" fmla="*/ 146 w 169"/>
                  <a:gd name="T7" fmla="*/ 145 h 185"/>
                  <a:gd name="T8" fmla="*/ 146 w 169"/>
                  <a:gd name="T9" fmla="*/ 137 h 185"/>
                  <a:gd name="T10" fmla="*/ 157 w 169"/>
                  <a:gd name="T11" fmla="*/ 132 h 185"/>
                  <a:gd name="T12" fmla="*/ 167 w 169"/>
                  <a:gd name="T13" fmla="*/ 120 h 185"/>
                  <a:gd name="T14" fmla="*/ 155 w 169"/>
                  <a:gd name="T15" fmla="*/ 112 h 185"/>
                  <a:gd name="T16" fmla="*/ 155 w 169"/>
                  <a:gd name="T17" fmla="*/ 24 h 185"/>
                  <a:gd name="T18" fmla="*/ 169 w 169"/>
                  <a:gd name="T19" fmla="*/ 13 h 185"/>
                  <a:gd name="T20" fmla="*/ 133 w 169"/>
                  <a:gd name="T21" fmla="*/ 10 h 185"/>
                  <a:gd name="T22" fmla="*/ 113 w 169"/>
                  <a:gd name="T23" fmla="*/ 22 h 185"/>
                  <a:gd name="T24" fmla="*/ 90 w 169"/>
                  <a:gd name="T25" fmla="*/ 19 h 185"/>
                  <a:gd name="T26" fmla="*/ 54 w 169"/>
                  <a:gd name="T27" fmla="*/ 3 h 185"/>
                  <a:gd name="T28" fmla="*/ 40 w 169"/>
                  <a:gd name="T29" fmla="*/ 0 h 185"/>
                  <a:gd name="T30" fmla="*/ 0 w 169"/>
                  <a:gd name="T31" fmla="*/ 5 h 185"/>
                  <a:gd name="T32" fmla="*/ 6 w 169"/>
                  <a:gd name="T33" fmla="*/ 19 h 185"/>
                  <a:gd name="T34" fmla="*/ 24 w 169"/>
                  <a:gd name="T35" fmla="*/ 48 h 185"/>
                  <a:gd name="T36" fmla="*/ 24 w 169"/>
                  <a:gd name="T37" fmla="*/ 64 h 185"/>
                  <a:gd name="T38" fmla="*/ 4 w 169"/>
                  <a:gd name="T39" fmla="*/ 79 h 185"/>
                  <a:gd name="T40" fmla="*/ 1 w 169"/>
                  <a:gd name="T41" fmla="*/ 111 h 185"/>
                  <a:gd name="T42" fmla="*/ 32 w 169"/>
                  <a:gd name="T43" fmla="*/ 130 h 185"/>
                  <a:gd name="T44" fmla="*/ 78 w 169"/>
                  <a:gd name="T45" fmla="*/ 146 h 185"/>
                  <a:gd name="T46" fmla="*/ 79 w 169"/>
                  <a:gd name="T47" fmla="*/ 155 h 185"/>
                  <a:gd name="T48" fmla="*/ 77 w 169"/>
                  <a:gd name="T49" fmla="*/ 166 h 185"/>
                  <a:gd name="T50" fmla="*/ 118 w 169"/>
                  <a:gd name="T51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9" h="185">
                    <a:moveTo>
                      <a:pt x="118" y="185"/>
                    </a:moveTo>
                    <a:lnTo>
                      <a:pt x="127" y="165"/>
                    </a:lnTo>
                    <a:lnTo>
                      <a:pt x="131" y="149"/>
                    </a:lnTo>
                    <a:lnTo>
                      <a:pt x="146" y="145"/>
                    </a:lnTo>
                    <a:lnTo>
                      <a:pt x="146" y="137"/>
                    </a:lnTo>
                    <a:lnTo>
                      <a:pt x="157" y="132"/>
                    </a:lnTo>
                    <a:lnTo>
                      <a:pt x="167" y="120"/>
                    </a:lnTo>
                    <a:lnTo>
                      <a:pt x="155" y="112"/>
                    </a:lnTo>
                    <a:lnTo>
                      <a:pt x="155" y="24"/>
                    </a:lnTo>
                    <a:lnTo>
                      <a:pt x="169" y="13"/>
                    </a:lnTo>
                    <a:lnTo>
                      <a:pt x="133" y="10"/>
                    </a:lnTo>
                    <a:lnTo>
                      <a:pt x="113" y="22"/>
                    </a:lnTo>
                    <a:lnTo>
                      <a:pt x="90" y="19"/>
                    </a:lnTo>
                    <a:lnTo>
                      <a:pt x="54" y="3"/>
                    </a:lnTo>
                    <a:lnTo>
                      <a:pt x="40" y="0"/>
                    </a:lnTo>
                    <a:lnTo>
                      <a:pt x="0" y="5"/>
                    </a:lnTo>
                    <a:lnTo>
                      <a:pt x="6" y="19"/>
                    </a:lnTo>
                    <a:lnTo>
                      <a:pt x="24" y="48"/>
                    </a:lnTo>
                    <a:lnTo>
                      <a:pt x="24" y="64"/>
                    </a:lnTo>
                    <a:lnTo>
                      <a:pt x="4" y="79"/>
                    </a:lnTo>
                    <a:lnTo>
                      <a:pt x="1" y="111"/>
                    </a:lnTo>
                    <a:lnTo>
                      <a:pt x="32" y="130"/>
                    </a:lnTo>
                    <a:lnTo>
                      <a:pt x="78" y="146"/>
                    </a:lnTo>
                    <a:lnTo>
                      <a:pt x="79" y="155"/>
                    </a:lnTo>
                    <a:lnTo>
                      <a:pt x="77" y="166"/>
                    </a:lnTo>
                    <a:lnTo>
                      <a:pt x="118" y="1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1" name="Freeform 360"/>
              <p:cNvSpPr>
                <a:spLocks/>
              </p:cNvSpPr>
              <p:nvPr/>
            </p:nvSpPr>
            <p:spPr bwMode="gray">
              <a:xfrm>
                <a:off x="4488" y="2515"/>
                <a:ext cx="38" cy="41"/>
              </a:xfrm>
              <a:custGeom>
                <a:avLst/>
                <a:gdLst>
                  <a:gd name="T0" fmla="*/ 3 w 38"/>
                  <a:gd name="T1" fmla="*/ 15 h 41"/>
                  <a:gd name="T2" fmla="*/ 0 w 38"/>
                  <a:gd name="T3" fmla="*/ 31 h 41"/>
                  <a:gd name="T4" fmla="*/ 7 w 38"/>
                  <a:gd name="T5" fmla="*/ 39 h 41"/>
                  <a:gd name="T6" fmla="*/ 21 w 38"/>
                  <a:gd name="T7" fmla="*/ 41 h 41"/>
                  <a:gd name="T8" fmla="*/ 35 w 38"/>
                  <a:gd name="T9" fmla="*/ 33 h 41"/>
                  <a:gd name="T10" fmla="*/ 21 w 38"/>
                  <a:gd name="T11" fmla="*/ 24 h 41"/>
                  <a:gd name="T12" fmla="*/ 38 w 38"/>
                  <a:gd name="T13" fmla="*/ 15 h 41"/>
                  <a:gd name="T14" fmla="*/ 33 w 38"/>
                  <a:gd name="T15" fmla="*/ 6 h 41"/>
                  <a:gd name="T16" fmla="*/ 27 w 38"/>
                  <a:gd name="T17" fmla="*/ 0 h 41"/>
                  <a:gd name="T18" fmla="*/ 20 w 38"/>
                  <a:gd name="T19" fmla="*/ 0 h 41"/>
                  <a:gd name="T20" fmla="*/ 12 w 38"/>
                  <a:gd name="T21" fmla="*/ 12 h 41"/>
                  <a:gd name="T22" fmla="*/ 3 w 38"/>
                  <a:gd name="T23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41">
                    <a:moveTo>
                      <a:pt x="3" y="15"/>
                    </a:moveTo>
                    <a:lnTo>
                      <a:pt x="0" y="31"/>
                    </a:lnTo>
                    <a:lnTo>
                      <a:pt x="7" y="39"/>
                    </a:lnTo>
                    <a:lnTo>
                      <a:pt x="21" y="41"/>
                    </a:lnTo>
                    <a:lnTo>
                      <a:pt x="35" y="33"/>
                    </a:lnTo>
                    <a:lnTo>
                      <a:pt x="21" y="24"/>
                    </a:lnTo>
                    <a:lnTo>
                      <a:pt x="38" y="15"/>
                    </a:lnTo>
                    <a:lnTo>
                      <a:pt x="33" y="6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2" y="12"/>
                    </a:lnTo>
                    <a:lnTo>
                      <a:pt x="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2" name="Freeform 361"/>
              <p:cNvSpPr>
                <a:spLocks/>
              </p:cNvSpPr>
              <p:nvPr/>
            </p:nvSpPr>
            <p:spPr bwMode="gray">
              <a:xfrm>
                <a:off x="4133" y="2114"/>
                <a:ext cx="223" cy="216"/>
              </a:xfrm>
              <a:custGeom>
                <a:avLst/>
                <a:gdLst>
                  <a:gd name="T0" fmla="*/ 11 w 223"/>
                  <a:gd name="T1" fmla="*/ 6 h 216"/>
                  <a:gd name="T2" fmla="*/ 20 w 223"/>
                  <a:gd name="T3" fmla="*/ 2 h 216"/>
                  <a:gd name="T4" fmla="*/ 38 w 223"/>
                  <a:gd name="T5" fmla="*/ 3 h 216"/>
                  <a:gd name="T6" fmla="*/ 60 w 223"/>
                  <a:gd name="T7" fmla="*/ 7 h 216"/>
                  <a:gd name="T8" fmla="*/ 84 w 223"/>
                  <a:gd name="T9" fmla="*/ 15 h 216"/>
                  <a:gd name="T10" fmla="*/ 98 w 223"/>
                  <a:gd name="T11" fmla="*/ 14 h 216"/>
                  <a:gd name="T12" fmla="*/ 108 w 223"/>
                  <a:gd name="T13" fmla="*/ 7 h 216"/>
                  <a:gd name="T14" fmla="*/ 113 w 223"/>
                  <a:gd name="T15" fmla="*/ 6 h 216"/>
                  <a:gd name="T16" fmla="*/ 121 w 223"/>
                  <a:gd name="T17" fmla="*/ 0 h 216"/>
                  <a:gd name="T18" fmla="*/ 134 w 223"/>
                  <a:gd name="T19" fmla="*/ 1 h 216"/>
                  <a:gd name="T20" fmla="*/ 149 w 223"/>
                  <a:gd name="T21" fmla="*/ 11 h 216"/>
                  <a:gd name="T22" fmla="*/ 154 w 223"/>
                  <a:gd name="T23" fmla="*/ 9 h 216"/>
                  <a:gd name="T24" fmla="*/ 155 w 223"/>
                  <a:gd name="T25" fmla="*/ 10 h 216"/>
                  <a:gd name="T26" fmla="*/ 156 w 223"/>
                  <a:gd name="T27" fmla="*/ 9 h 216"/>
                  <a:gd name="T28" fmla="*/ 160 w 223"/>
                  <a:gd name="T29" fmla="*/ 7 h 216"/>
                  <a:gd name="T30" fmla="*/ 171 w 223"/>
                  <a:gd name="T31" fmla="*/ 9 h 216"/>
                  <a:gd name="T32" fmla="*/ 194 w 223"/>
                  <a:gd name="T33" fmla="*/ 6 h 216"/>
                  <a:gd name="T34" fmla="*/ 196 w 223"/>
                  <a:gd name="T35" fmla="*/ 12 h 216"/>
                  <a:gd name="T36" fmla="*/ 201 w 223"/>
                  <a:gd name="T37" fmla="*/ 24 h 216"/>
                  <a:gd name="T38" fmla="*/ 206 w 223"/>
                  <a:gd name="T39" fmla="*/ 42 h 216"/>
                  <a:gd name="T40" fmla="*/ 200 w 223"/>
                  <a:gd name="T41" fmla="*/ 67 h 216"/>
                  <a:gd name="T42" fmla="*/ 200 w 223"/>
                  <a:gd name="T43" fmla="*/ 78 h 216"/>
                  <a:gd name="T44" fmla="*/ 191 w 223"/>
                  <a:gd name="T45" fmla="*/ 82 h 216"/>
                  <a:gd name="T46" fmla="*/ 177 w 223"/>
                  <a:gd name="T47" fmla="*/ 68 h 216"/>
                  <a:gd name="T48" fmla="*/ 167 w 223"/>
                  <a:gd name="T49" fmla="*/ 53 h 216"/>
                  <a:gd name="T50" fmla="*/ 165 w 223"/>
                  <a:gd name="T51" fmla="*/ 34 h 216"/>
                  <a:gd name="T52" fmla="*/ 160 w 223"/>
                  <a:gd name="T53" fmla="*/ 30 h 216"/>
                  <a:gd name="T54" fmla="*/ 159 w 223"/>
                  <a:gd name="T55" fmla="*/ 30 h 216"/>
                  <a:gd name="T56" fmla="*/ 156 w 223"/>
                  <a:gd name="T57" fmla="*/ 37 h 216"/>
                  <a:gd name="T58" fmla="*/ 160 w 223"/>
                  <a:gd name="T59" fmla="*/ 61 h 216"/>
                  <a:gd name="T60" fmla="*/ 177 w 223"/>
                  <a:gd name="T61" fmla="*/ 77 h 216"/>
                  <a:gd name="T62" fmla="*/ 180 w 223"/>
                  <a:gd name="T63" fmla="*/ 89 h 216"/>
                  <a:gd name="T64" fmla="*/ 193 w 223"/>
                  <a:gd name="T65" fmla="*/ 108 h 216"/>
                  <a:gd name="T66" fmla="*/ 203 w 223"/>
                  <a:gd name="T67" fmla="*/ 132 h 216"/>
                  <a:gd name="T68" fmla="*/ 219 w 223"/>
                  <a:gd name="T69" fmla="*/ 161 h 216"/>
                  <a:gd name="T70" fmla="*/ 223 w 223"/>
                  <a:gd name="T71" fmla="*/ 186 h 216"/>
                  <a:gd name="T72" fmla="*/ 209 w 223"/>
                  <a:gd name="T73" fmla="*/ 198 h 216"/>
                  <a:gd name="T74" fmla="*/ 190 w 223"/>
                  <a:gd name="T75" fmla="*/ 203 h 216"/>
                  <a:gd name="T76" fmla="*/ 190 w 223"/>
                  <a:gd name="T77" fmla="*/ 216 h 216"/>
                  <a:gd name="T78" fmla="*/ 177 w 223"/>
                  <a:gd name="T79" fmla="*/ 213 h 216"/>
                  <a:gd name="T80" fmla="*/ 171 w 223"/>
                  <a:gd name="T81" fmla="*/ 207 h 216"/>
                  <a:gd name="T82" fmla="*/ 71 w 223"/>
                  <a:gd name="T83" fmla="*/ 211 h 216"/>
                  <a:gd name="T84" fmla="*/ 9 w 223"/>
                  <a:gd name="T85" fmla="*/ 207 h 216"/>
                  <a:gd name="T86" fmla="*/ 10 w 223"/>
                  <a:gd name="T87" fmla="*/ 156 h 216"/>
                  <a:gd name="T88" fmla="*/ 11 w 223"/>
                  <a:gd name="T89" fmla="*/ 68 h 216"/>
                  <a:gd name="T90" fmla="*/ 0 w 223"/>
                  <a:gd name="T91" fmla="*/ 27 h 216"/>
                  <a:gd name="T92" fmla="*/ 9 w 223"/>
                  <a:gd name="T93" fmla="*/ 20 h 216"/>
                  <a:gd name="T94" fmla="*/ 11 w 223"/>
                  <a:gd name="T95" fmla="*/ 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3" h="216">
                    <a:moveTo>
                      <a:pt x="11" y="6"/>
                    </a:moveTo>
                    <a:lnTo>
                      <a:pt x="20" y="2"/>
                    </a:lnTo>
                    <a:lnTo>
                      <a:pt x="38" y="3"/>
                    </a:lnTo>
                    <a:lnTo>
                      <a:pt x="60" y="7"/>
                    </a:lnTo>
                    <a:lnTo>
                      <a:pt x="84" y="15"/>
                    </a:lnTo>
                    <a:lnTo>
                      <a:pt x="98" y="14"/>
                    </a:lnTo>
                    <a:lnTo>
                      <a:pt x="108" y="7"/>
                    </a:lnTo>
                    <a:lnTo>
                      <a:pt x="113" y="6"/>
                    </a:lnTo>
                    <a:lnTo>
                      <a:pt x="121" y="0"/>
                    </a:lnTo>
                    <a:lnTo>
                      <a:pt x="134" y="1"/>
                    </a:lnTo>
                    <a:lnTo>
                      <a:pt x="149" y="11"/>
                    </a:lnTo>
                    <a:lnTo>
                      <a:pt x="154" y="9"/>
                    </a:lnTo>
                    <a:lnTo>
                      <a:pt x="155" y="10"/>
                    </a:lnTo>
                    <a:lnTo>
                      <a:pt x="156" y="9"/>
                    </a:lnTo>
                    <a:lnTo>
                      <a:pt x="160" y="7"/>
                    </a:lnTo>
                    <a:lnTo>
                      <a:pt x="171" y="9"/>
                    </a:lnTo>
                    <a:lnTo>
                      <a:pt x="194" y="6"/>
                    </a:lnTo>
                    <a:lnTo>
                      <a:pt x="196" y="12"/>
                    </a:lnTo>
                    <a:lnTo>
                      <a:pt x="201" y="24"/>
                    </a:lnTo>
                    <a:lnTo>
                      <a:pt x="206" y="42"/>
                    </a:lnTo>
                    <a:lnTo>
                      <a:pt x="200" y="67"/>
                    </a:lnTo>
                    <a:lnTo>
                      <a:pt x="200" y="78"/>
                    </a:lnTo>
                    <a:lnTo>
                      <a:pt x="191" y="82"/>
                    </a:lnTo>
                    <a:lnTo>
                      <a:pt x="177" y="68"/>
                    </a:lnTo>
                    <a:lnTo>
                      <a:pt x="167" y="53"/>
                    </a:lnTo>
                    <a:lnTo>
                      <a:pt x="165" y="34"/>
                    </a:lnTo>
                    <a:lnTo>
                      <a:pt x="160" y="30"/>
                    </a:lnTo>
                    <a:lnTo>
                      <a:pt x="159" y="30"/>
                    </a:lnTo>
                    <a:lnTo>
                      <a:pt x="156" y="37"/>
                    </a:lnTo>
                    <a:lnTo>
                      <a:pt x="160" y="61"/>
                    </a:lnTo>
                    <a:lnTo>
                      <a:pt x="177" y="77"/>
                    </a:lnTo>
                    <a:lnTo>
                      <a:pt x="180" y="89"/>
                    </a:lnTo>
                    <a:lnTo>
                      <a:pt x="193" y="108"/>
                    </a:lnTo>
                    <a:lnTo>
                      <a:pt x="203" y="132"/>
                    </a:lnTo>
                    <a:lnTo>
                      <a:pt x="219" y="161"/>
                    </a:lnTo>
                    <a:lnTo>
                      <a:pt x="223" y="186"/>
                    </a:lnTo>
                    <a:lnTo>
                      <a:pt x="209" y="198"/>
                    </a:lnTo>
                    <a:lnTo>
                      <a:pt x="190" y="203"/>
                    </a:lnTo>
                    <a:lnTo>
                      <a:pt x="190" y="216"/>
                    </a:lnTo>
                    <a:lnTo>
                      <a:pt x="177" y="213"/>
                    </a:lnTo>
                    <a:lnTo>
                      <a:pt x="171" y="207"/>
                    </a:lnTo>
                    <a:lnTo>
                      <a:pt x="71" y="211"/>
                    </a:lnTo>
                    <a:lnTo>
                      <a:pt x="9" y="207"/>
                    </a:lnTo>
                    <a:lnTo>
                      <a:pt x="10" y="156"/>
                    </a:lnTo>
                    <a:lnTo>
                      <a:pt x="11" y="68"/>
                    </a:lnTo>
                    <a:lnTo>
                      <a:pt x="0" y="27"/>
                    </a:lnTo>
                    <a:lnTo>
                      <a:pt x="9" y="20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3" name="Freeform 362"/>
              <p:cNvSpPr>
                <a:spLocks/>
              </p:cNvSpPr>
              <p:nvPr/>
            </p:nvSpPr>
            <p:spPr bwMode="gray">
              <a:xfrm>
                <a:off x="3808" y="2077"/>
                <a:ext cx="336" cy="291"/>
              </a:xfrm>
              <a:custGeom>
                <a:avLst/>
                <a:gdLst>
                  <a:gd name="T0" fmla="*/ 334 w 336"/>
                  <a:gd name="T1" fmla="*/ 244 h 291"/>
                  <a:gd name="T2" fmla="*/ 331 w 336"/>
                  <a:gd name="T3" fmla="*/ 288 h 291"/>
                  <a:gd name="T4" fmla="*/ 311 w 336"/>
                  <a:gd name="T5" fmla="*/ 291 h 291"/>
                  <a:gd name="T6" fmla="*/ 149 w 336"/>
                  <a:gd name="T7" fmla="*/ 213 h 291"/>
                  <a:gd name="T8" fmla="*/ 117 w 336"/>
                  <a:gd name="T9" fmla="*/ 232 h 291"/>
                  <a:gd name="T10" fmla="*/ 57 w 336"/>
                  <a:gd name="T11" fmla="*/ 217 h 291"/>
                  <a:gd name="T12" fmla="*/ 44 w 336"/>
                  <a:gd name="T13" fmla="*/ 192 h 291"/>
                  <a:gd name="T14" fmla="*/ 23 w 336"/>
                  <a:gd name="T15" fmla="*/ 194 h 291"/>
                  <a:gd name="T16" fmla="*/ 3 w 336"/>
                  <a:gd name="T17" fmla="*/ 171 h 291"/>
                  <a:gd name="T18" fmla="*/ 0 w 336"/>
                  <a:gd name="T19" fmla="*/ 148 h 291"/>
                  <a:gd name="T20" fmla="*/ 14 w 336"/>
                  <a:gd name="T21" fmla="*/ 134 h 291"/>
                  <a:gd name="T22" fmla="*/ 14 w 336"/>
                  <a:gd name="T23" fmla="*/ 115 h 291"/>
                  <a:gd name="T24" fmla="*/ 8 w 336"/>
                  <a:gd name="T25" fmla="*/ 102 h 291"/>
                  <a:gd name="T26" fmla="*/ 9 w 336"/>
                  <a:gd name="T27" fmla="*/ 93 h 291"/>
                  <a:gd name="T28" fmla="*/ 1 w 336"/>
                  <a:gd name="T29" fmla="*/ 58 h 291"/>
                  <a:gd name="T30" fmla="*/ 8 w 336"/>
                  <a:gd name="T31" fmla="*/ 58 h 291"/>
                  <a:gd name="T32" fmla="*/ 19 w 336"/>
                  <a:gd name="T33" fmla="*/ 50 h 291"/>
                  <a:gd name="T34" fmla="*/ 21 w 336"/>
                  <a:gd name="T35" fmla="*/ 26 h 291"/>
                  <a:gd name="T36" fmla="*/ 35 w 336"/>
                  <a:gd name="T37" fmla="*/ 25 h 291"/>
                  <a:gd name="T38" fmla="*/ 45 w 336"/>
                  <a:gd name="T39" fmla="*/ 17 h 291"/>
                  <a:gd name="T40" fmla="*/ 44 w 336"/>
                  <a:gd name="T41" fmla="*/ 0 h 291"/>
                  <a:gd name="T42" fmla="*/ 66 w 336"/>
                  <a:gd name="T43" fmla="*/ 9 h 291"/>
                  <a:gd name="T44" fmla="*/ 97 w 336"/>
                  <a:gd name="T45" fmla="*/ 9 h 291"/>
                  <a:gd name="T46" fmla="*/ 111 w 336"/>
                  <a:gd name="T47" fmla="*/ 14 h 291"/>
                  <a:gd name="T48" fmla="*/ 121 w 336"/>
                  <a:gd name="T49" fmla="*/ 16 h 291"/>
                  <a:gd name="T50" fmla="*/ 136 w 336"/>
                  <a:gd name="T51" fmla="*/ 43 h 291"/>
                  <a:gd name="T52" fmla="*/ 170 w 336"/>
                  <a:gd name="T53" fmla="*/ 49 h 291"/>
                  <a:gd name="T54" fmla="*/ 208 w 336"/>
                  <a:gd name="T55" fmla="*/ 69 h 291"/>
                  <a:gd name="T56" fmla="*/ 224 w 336"/>
                  <a:gd name="T57" fmla="*/ 60 h 291"/>
                  <a:gd name="T58" fmla="*/ 232 w 336"/>
                  <a:gd name="T59" fmla="*/ 50 h 291"/>
                  <a:gd name="T60" fmla="*/ 224 w 336"/>
                  <a:gd name="T61" fmla="*/ 38 h 291"/>
                  <a:gd name="T62" fmla="*/ 226 w 336"/>
                  <a:gd name="T63" fmla="*/ 23 h 291"/>
                  <a:gd name="T64" fmla="*/ 253 w 336"/>
                  <a:gd name="T65" fmla="*/ 9 h 291"/>
                  <a:gd name="T66" fmla="*/ 272 w 336"/>
                  <a:gd name="T67" fmla="*/ 6 h 291"/>
                  <a:gd name="T68" fmla="*/ 293 w 336"/>
                  <a:gd name="T69" fmla="*/ 9 h 291"/>
                  <a:gd name="T70" fmla="*/ 294 w 336"/>
                  <a:gd name="T71" fmla="*/ 20 h 291"/>
                  <a:gd name="T72" fmla="*/ 311 w 336"/>
                  <a:gd name="T73" fmla="*/ 26 h 291"/>
                  <a:gd name="T74" fmla="*/ 327 w 336"/>
                  <a:gd name="T75" fmla="*/ 31 h 291"/>
                  <a:gd name="T76" fmla="*/ 336 w 336"/>
                  <a:gd name="T77" fmla="*/ 43 h 291"/>
                  <a:gd name="T78" fmla="*/ 334 w 336"/>
                  <a:gd name="T79" fmla="*/ 57 h 291"/>
                  <a:gd name="T80" fmla="*/ 325 w 336"/>
                  <a:gd name="T81" fmla="*/ 64 h 291"/>
                  <a:gd name="T82" fmla="*/ 336 w 336"/>
                  <a:gd name="T83" fmla="*/ 105 h 291"/>
                  <a:gd name="T84" fmla="*/ 335 w 336"/>
                  <a:gd name="T85" fmla="*/ 193 h 291"/>
                  <a:gd name="T86" fmla="*/ 334 w 336"/>
                  <a:gd name="T87" fmla="*/ 244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6" h="291">
                    <a:moveTo>
                      <a:pt x="334" y="244"/>
                    </a:moveTo>
                    <a:lnTo>
                      <a:pt x="331" y="288"/>
                    </a:lnTo>
                    <a:lnTo>
                      <a:pt x="311" y="291"/>
                    </a:lnTo>
                    <a:lnTo>
                      <a:pt x="149" y="213"/>
                    </a:lnTo>
                    <a:lnTo>
                      <a:pt x="117" y="232"/>
                    </a:lnTo>
                    <a:lnTo>
                      <a:pt x="57" y="217"/>
                    </a:lnTo>
                    <a:lnTo>
                      <a:pt x="44" y="192"/>
                    </a:lnTo>
                    <a:lnTo>
                      <a:pt x="23" y="194"/>
                    </a:lnTo>
                    <a:lnTo>
                      <a:pt x="3" y="171"/>
                    </a:lnTo>
                    <a:lnTo>
                      <a:pt x="0" y="148"/>
                    </a:lnTo>
                    <a:lnTo>
                      <a:pt x="14" y="134"/>
                    </a:lnTo>
                    <a:lnTo>
                      <a:pt x="14" y="115"/>
                    </a:lnTo>
                    <a:lnTo>
                      <a:pt x="8" y="102"/>
                    </a:lnTo>
                    <a:lnTo>
                      <a:pt x="9" y="93"/>
                    </a:lnTo>
                    <a:lnTo>
                      <a:pt x="1" y="58"/>
                    </a:lnTo>
                    <a:lnTo>
                      <a:pt x="8" y="58"/>
                    </a:lnTo>
                    <a:lnTo>
                      <a:pt x="19" y="50"/>
                    </a:lnTo>
                    <a:lnTo>
                      <a:pt x="21" y="26"/>
                    </a:lnTo>
                    <a:lnTo>
                      <a:pt x="35" y="25"/>
                    </a:lnTo>
                    <a:lnTo>
                      <a:pt x="45" y="17"/>
                    </a:lnTo>
                    <a:lnTo>
                      <a:pt x="44" y="0"/>
                    </a:lnTo>
                    <a:lnTo>
                      <a:pt x="66" y="9"/>
                    </a:lnTo>
                    <a:lnTo>
                      <a:pt x="97" y="9"/>
                    </a:lnTo>
                    <a:lnTo>
                      <a:pt x="111" y="14"/>
                    </a:lnTo>
                    <a:lnTo>
                      <a:pt x="121" y="16"/>
                    </a:lnTo>
                    <a:lnTo>
                      <a:pt x="136" y="43"/>
                    </a:lnTo>
                    <a:lnTo>
                      <a:pt x="170" y="49"/>
                    </a:lnTo>
                    <a:lnTo>
                      <a:pt x="208" y="69"/>
                    </a:lnTo>
                    <a:lnTo>
                      <a:pt x="224" y="60"/>
                    </a:lnTo>
                    <a:lnTo>
                      <a:pt x="232" y="50"/>
                    </a:lnTo>
                    <a:lnTo>
                      <a:pt x="224" y="38"/>
                    </a:lnTo>
                    <a:lnTo>
                      <a:pt x="226" y="23"/>
                    </a:lnTo>
                    <a:lnTo>
                      <a:pt x="253" y="9"/>
                    </a:lnTo>
                    <a:lnTo>
                      <a:pt x="272" y="6"/>
                    </a:lnTo>
                    <a:lnTo>
                      <a:pt x="293" y="9"/>
                    </a:lnTo>
                    <a:lnTo>
                      <a:pt x="294" y="20"/>
                    </a:lnTo>
                    <a:lnTo>
                      <a:pt x="311" y="26"/>
                    </a:lnTo>
                    <a:lnTo>
                      <a:pt x="327" y="31"/>
                    </a:lnTo>
                    <a:lnTo>
                      <a:pt x="336" y="43"/>
                    </a:lnTo>
                    <a:lnTo>
                      <a:pt x="334" y="57"/>
                    </a:lnTo>
                    <a:lnTo>
                      <a:pt x="325" y="64"/>
                    </a:lnTo>
                    <a:lnTo>
                      <a:pt x="336" y="105"/>
                    </a:lnTo>
                    <a:lnTo>
                      <a:pt x="335" y="193"/>
                    </a:lnTo>
                    <a:lnTo>
                      <a:pt x="334" y="2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4" name="Freeform 363"/>
              <p:cNvSpPr>
                <a:spLocks/>
              </p:cNvSpPr>
              <p:nvPr/>
            </p:nvSpPr>
            <p:spPr bwMode="gray">
              <a:xfrm>
                <a:off x="4078" y="2300"/>
                <a:ext cx="343" cy="402"/>
              </a:xfrm>
              <a:custGeom>
                <a:avLst/>
                <a:gdLst>
                  <a:gd name="T0" fmla="*/ 41 w 343"/>
                  <a:gd name="T1" fmla="*/ 68 h 402"/>
                  <a:gd name="T2" fmla="*/ 61 w 343"/>
                  <a:gd name="T3" fmla="*/ 65 h 402"/>
                  <a:gd name="T4" fmla="*/ 64 w 343"/>
                  <a:gd name="T5" fmla="*/ 21 h 402"/>
                  <a:gd name="T6" fmla="*/ 126 w 343"/>
                  <a:gd name="T7" fmla="*/ 25 h 402"/>
                  <a:gd name="T8" fmla="*/ 226 w 343"/>
                  <a:gd name="T9" fmla="*/ 21 h 402"/>
                  <a:gd name="T10" fmla="*/ 232 w 343"/>
                  <a:gd name="T11" fmla="*/ 27 h 402"/>
                  <a:gd name="T12" fmla="*/ 245 w 343"/>
                  <a:gd name="T13" fmla="*/ 30 h 402"/>
                  <a:gd name="T14" fmla="*/ 245 w 343"/>
                  <a:gd name="T15" fmla="*/ 17 h 402"/>
                  <a:gd name="T16" fmla="*/ 264 w 343"/>
                  <a:gd name="T17" fmla="*/ 12 h 402"/>
                  <a:gd name="T18" fmla="*/ 278 w 343"/>
                  <a:gd name="T19" fmla="*/ 0 h 402"/>
                  <a:gd name="T20" fmla="*/ 301 w 343"/>
                  <a:gd name="T21" fmla="*/ 18 h 402"/>
                  <a:gd name="T22" fmla="*/ 310 w 343"/>
                  <a:gd name="T23" fmla="*/ 33 h 402"/>
                  <a:gd name="T24" fmla="*/ 311 w 343"/>
                  <a:gd name="T25" fmla="*/ 68 h 402"/>
                  <a:gd name="T26" fmla="*/ 311 w 343"/>
                  <a:gd name="T27" fmla="*/ 82 h 402"/>
                  <a:gd name="T28" fmla="*/ 343 w 343"/>
                  <a:gd name="T29" fmla="*/ 110 h 402"/>
                  <a:gd name="T30" fmla="*/ 310 w 343"/>
                  <a:gd name="T31" fmla="*/ 129 h 402"/>
                  <a:gd name="T32" fmla="*/ 298 w 343"/>
                  <a:gd name="T33" fmla="*/ 151 h 402"/>
                  <a:gd name="T34" fmla="*/ 294 w 343"/>
                  <a:gd name="T35" fmla="*/ 186 h 402"/>
                  <a:gd name="T36" fmla="*/ 292 w 343"/>
                  <a:gd name="T37" fmla="*/ 225 h 402"/>
                  <a:gd name="T38" fmla="*/ 270 w 343"/>
                  <a:gd name="T39" fmla="*/ 230 h 402"/>
                  <a:gd name="T40" fmla="*/ 267 w 343"/>
                  <a:gd name="T41" fmla="*/ 251 h 402"/>
                  <a:gd name="T42" fmla="*/ 249 w 343"/>
                  <a:gd name="T43" fmla="*/ 260 h 402"/>
                  <a:gd name="T44" fmla="*/ 248 w 343"/>
                  <a:gd name="T45" fmla="*/ 287 h 402"/>
                  <a:gd name="T46" fmla="*/ 232 w 343"/>
                  <a:gd name="T47" fmla="*/ 307 h 402"/>
                  <a:gd name="T48" fmla="*/ 258 w 343"/>
                  <a:gd name="T49" fmla="*/ 342 h 402"/>
                  <a:gd name="T50" fmla="*/ 267 w 343"/>
                  <a:gd name="T51" fmla="*/ 363 h 402"/>
                  <a:gd name="T52" fmla="*/ 284 w 343"/>
                  <a:gd name="T53" fmla="*/ 380 h 402"/>
                  <a:gd name="T54" fmla="*/ 244 w 343"/>
                  <a:gd name="T55" fmla="*/ 385 h 402"/>
                  <a:gd name="T56" fmla="*/ 231 w 343"/>
                  <a:gd name="T57" fmla="*/ 400 h 402"/>
                  <a:gd name="T58" fmla="*/ 200 w 343"/>
                  <a:gd name="T59" fmla="*/ 402 h 402"/>
                  <a:gd name="T60" fmla="*/ 185 w 343"/>
                  <a:gd name="T61" fmla="*/ 397 h 402"/>
                  <a:gd name="T62" fmla="*/ 176 w 343"/>
                  <a:gd name="T63" fmla="*/ 402 h 402"/>
                  <a:gd name="T64" fmla="*/ 160 w 343"/>
                  <a:gd name="T65" fmla="*/ 383 h 402"/>
                  <a:gd name="T66" fmla="*/ 149 w 343"/>
                  <a:gd name="T67" fmla="*/ 385 h 402"/>
                  <a:gd name="T68" fmla="*/ 136 w 343"/>
                  <a:gd name="T69" fmla="*/ 380 h 402"/>
                  <a:gd name="T70" fmla="*/ 131 w 343"/>
                  <a:gd name="T71" fmla="*/ 385 h 402"/>
                  <a:gd name="T72" fmla="*/ 120 w 343"/>
                  <a:gd name="T73" fmla="*/ 385 h 402"/>
                  <a:gd name="T74" fmla="*/ 112 w 343"/>
                  <a:gd name="T75" fmla="*/ 371 h 402"/>
                  <a:gd name="T76" fmla="*/ 106 w 343"/>
                  <a:gd name="T77" fmla="*/ 363 h 402"/>
                  <a:gd name="T78" fmla="*/ 84 w 343"/>
                  <a:gd name="T79" fmla="*/ 349 h 402"/>
                  <a:gd name="T80" fmla="*/ 82 w 343"/>
                  <a:gd name="T81" fmla="*/ 335 h 402"/>
                  <a:gd name="T82" fmla="*/ 66 w 343"/>
                  <a:gd name="T83" fmla="*/ 318 h 402"/>
                  <a:gd name="T84" fmla="*/ 55 w 343"/>
                  <a:gd name="T85" fmla="*/ 316 h 402"/>
                  <a:gd name="T86" fmla="*/ 48 w 343"/>
                  <a:gd name="T87" fmla="*/ 304 h 402"/>
                  <a:gd name="T88" fmla="*/ 35 w 343"/>
                  <a:gd name="T89" fmla="*/ 300 h 402"/>
                  <a:gd name="T90" fmla="*/ 37 w 343"/>
                  <a:gd name="T91" fmla="*/ 275 h 402"/>
                  <a:gd name="T92" fmla="*/ 24 w 343"/>
                  <a:gd name="T93" fmla="*/ 260 h 402"/>
                  <a:gd name="T94" fmla="*/ 28 w 343"/>
                  <a:gd name="T95" fmla="*/ 254 h 402"/>
                  <a:gd name="T96" fmla="*/ 26 w 343"/>
                  <a:gd name="T97" fmla="*/ 247 h 402"/>
                  <a:gd name="T98" fmla="*/ 11 w 343"/>
                  <a:gd name="T99" fmla="*/ 237 h 402"/>
                  <a:gd name="T100" fmla="*/ 11 w 343"/>
                  <a:gd name="T101" fmla="*/ 225 h 402"/>
                  <a:gd name="T102" fmla="*/ 0 w 343"/>
                  <a:gd name="T103" fmla="*/ 215 h 402"/>
                  <a:gd name="T104" fmla="*/ 5 w 343"/>
                  <a:gd name="T105" fmla="*/ 208 h 402"/>
                  <a:gd name="T106" fmla="*/ 11 w 343"/>
                  <a:gd name="T107" fmla="*/ 179 h 402"/>
                  <a:gd name="T108" fmla="*/ 15 w 343"/>
                  <a:gd name="T109" fmla="*/ 172 h 402"/>
                  <a:gd name="T110" fmla="*/ 14 w 343"/>
                  <a:gd name="T111" fmla="*/ 158 h 402"/>
                  <a:gd name="T112" fmla="*/ 41 w 343"/>
                  <a:gd name="T113" fmla="*/ 153 h 402"/>
                  <a:gd name="T114" fmla="*/ 41 w 343"/>
                  <a:gd name="T115" fmla="*/ 68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43" h="402">
                    <a:moveTo>
                      <a:pt x="41" y="68"/>
                    </a:moveTo>
                    <a:lnTo>
                      <a:pt x="61" y="65"/>
                    </a:lnTo>
                    <a:lnTo>
                      <a:pt x="64" y="21"/>
                    </a:lnTo>
                    <a:lnTo>
                      <a:pt x="126" y="25"/>
                    </a:lnTo>
                    <a:lnTo>
                      <a:pt x="226" y="21"/>
                    </a:lnTo>
                    <a:lnTo>
                      <a:pt x="232" y="27"/>
                    </a:lnTo>
                    <a:lnTo>
                      <a:pt x="245" y="30"/>
                    </a:lnTo>
                    <a:lnTo>
                      <a:pt x="245" y="17"/>
                    </a:lnTo>
                    <a:lnTo>
                      <a:pt x="264" y="12"/>
                    </a:lnTo>
                    <a:lnTo>
                      <a:pt x="278" y="0"/>
                    </a:lnTo>
                    <a:lnTo>
                      <a:pt x="301" y="18"/>
                    </a:lnTo>
                    <a:lnTo>
                      <a:pt x="310" y="33"/>
                    </a:lnTo>
                    <a:lnTo>
                      <a:pt x="311" y="68"/>
                    </a:lnTo>
                    <a:lnTo>
                      <a:pt x="311" y="82"/>
                    </a:lnTo>
                    <a:lnTo>
                      <a:pt x="343" y="110"/>
                    </a:lnTo>
                    <a:lnTo>
                      <a:pt x="310" y="129"/>
                    </a:lnTo>
                    <a:lnTo>
                      <a:pt x="298" y="151"/>
                    </a:lnTo>
                    <a:lnTo>
                      <a:pt x="294" y="186"/>
                    </a:lnTo>
                    <a:lnTo>
                      <a:pt x="292" y="225"/>
                    </a:lnTo>
                    <a:lnTo>
                      <a:pt x="270" y="230"/>
                    </a:lnTo>
                    <a:lnTo>
                      <a:pt x="267" y="251"/>
                    </a:lnTo>
                    <a:lnTo>
                      <a:pt x="249" y="260"/>
                    </a:lnTo>
                    <a:lnTo>
                      <a:pt x="248" y="287"/>
                    </a:lnTo>
                    <a:lnTo>
                      <a:pt x="232" y="307"/>
                    </a:lnTo>
                    <a:lnTo>
                      <a:pt x="258" y="342"/>
                    </a:lnTo>
                    <a:lnTo>
                      <a:pt x="267" y="363"/>
                    </a:lnTo>
                    <a:lnTo>
                      <a:pt x="284" y="380"/>
                    </a:lnTo>
                    <a:lnTo>
                      <a:pt x="244" y="385"/>
                    </a:lnTo>
                    <a:lnTo>
                      <a:pt x="231" y="400"/>
                    </a:lnTo>
                    <a:lnTo>
                      <a:pt x="200" y="402"/>
                    </a:lnTo>
                    <a:lnTo>
                      <a:pt x="185" y="397"/>
                    </a:lnTo>
                    <a:lnTo>
                      <a:pt x="176" y="402"/>
                    </a:lnTo>
                    <a:lnTo>
                      <a:pt x="160" y="383"/>
                    </a:lnTo>
                    <a:lnTo>
                      <a:pt x="149" y="385"/>
                    </a:lnTo>
                    <a:lnTo>
                      <a:pt x="136" y="380"/>
                    </a:lnTo>
                    <a:lnTo>
                      <a:pt x="131" y="385"/>
                    </a:lnTo>
                    <a:lnTo>
                      <a:pt x="120" y="385"/>
                    </a:lnTo>
                    <a:lnTo>
                      <a:pt x="112" y="371"/>
                    </a:lnTo>
                    <a:lnTo>
                      <a:pt x="106" y="363"/>
                    </a:lnTo>
                    <a:lnTo>
                      <a:pt x="84" y="349"/>
                    </a:lnTo>
                    <a:lnTo>
                      <a:pt x="82" y="335"/>
                    </a:lnTo>
                    <a:lnTo>
                      <a:pt x="66" y="318"/>
                    </a:lnTo>
                    <a:lnTo>
                      <a:pt x="55" y="316"/>
                    </a:lnTo>
                    <a:lnTo>
                      <a:pt x="48" y="304"/>
                    </a:lnTo>
                    <a:lnTo>
                      <a:pt x="35" y="300"/>
                    </a:lnTo>
                    <a:lnTo>
                      <a:pt x="37" y="275"/>
                    </a:lnTo>
                    <a:lnTo>
                      <a:pt x="24" y="260"/>
                    </a:lnTo>
                    <a:lnTo>
                      <a:pt x="28" y="254"/>
                    </a:lnTo>
                    <a:lnTo>
                      <a:pt x="26" y="247"/>
                    </a:lnTo>
                    <a:lnTo>
                      <a:pt x="11" y="237"/>
                    </a:lnTo>
                    <a:lnTo>
                      <a:pt x="11" y="225"/>
                    </a:lnTo>
                    <a:lnTo>
                      <a:pt x="0" y="215"/>
                    </a:lnTo>
                    <a:lnTo>
                      <a:pt x="5" y="208"/>
                    </a:lnTo>
                    <a:lnTo>
                      <a:pt x="11" y="179"/>
                    </a:lnTo>
                    <a:lnTo>
                      <a:pt x="15" y="172"/>
                    </a:lnTo>
                    <a:lnTo>
                      <a:pt x="14" y="158"/>
                    </a:lnTo>
                    <a:lnTo>
                      <a:pt x="41" y="153"/>
                    </a:lnTo>
                    <a:lnTo>
                      <a:pt x="41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5" name="Freeform 364"/>
              <p:cNvSpPr>
                <a:spLocks/>
              </p:cNvSpPr>
              <p:nvPr/>
            </p:nvSpPr>
            <p:spPr bwMode="gray">
              <a:xfrm>
                <a:off x="4372" y="2410"/>
                <a:ext cx="136" cy="120"/>
              </a:xfrm>
              <a:custGeom>
                <a:avLst/>
                <a:gdLst>
                  <a:gd name="T0" fmla="*/ 136 w 136"/>
                  <a:gd name="T1" fmla="*/ 105 h 120"/>
                  <a:gd name="T2" fmla="*/ 128 w 136"/>
                  <a:gd name="T3" fmla="*/ 117 h 120"/>
                  <a:gd name="T4" fmla="*/ 119 w 136"/>
                  <a:gd name="T5" fmla="*/ 120 h 120"/>
                  <a:gd name="T6" fmla="*/ 99 w 136"/>
                  <a:gd name="T7" fmla="*/ 91 h 120"/>
                  <a:gd name="T8" fmla="*/ 75 w 136"/>
                  <a:gd name="T9" fmla="*/ 78 h 120"/>
                  <a:gd name="T10" fmla="*/ 57 w 136"/>
                  <a:gd name="T11" fmla="*/ 71 h 120"/>
                  <a:gd name="T12" fmla="*/ 0 w 136"/>
                  <a:gd name="T13" fmla="*/ 76 h 120"/>
                  <a:gd name="T14" fmla="*/ 4 w 136"/>
                  <a:gd name="T15" fmla="*/ 41 h 120"/>
                  <a:gd name="T16" fmla="*/ 16 w 136"/>
                  <a:gd name="T17" fmla="*/ 19 h 120"/>
                  <a:gd name="T18" fmla="*/ 49 w 136"/>
                  <a:gd name="T19" fmla="*/ 0 h 120"/>
                  <a:gd name="T20" fmla="*/ 57 w 136"/>
                  <a:gd name="T21" fmla="*/ 26 h 120"/>
                  <a:gd name="T22" fmla="*/ 70 w 136"/>
                  <a:gd name="T23" fmla="*/ 54 h 120"/>
                  <a:gd name="T24" fmla="*/ 81 w 136"/>
                  <a:gd name="T25" fmla="*/ 58 h 120"/>
                  <a:gd name="T26" fmla="*/ 108 w 136"/>
                  <a:gd name="T27" fmla="*/ 76 h 120"/>
                  <a:gd name="T28" fmla="*/ 136 w 136"/>
                  <a:gd name="T29" fmla="*/ 10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6" h="120">
                    <a:moveTo>
                      <a:pt x="136" y="105"/>
                    </a:moveTo>
                    <a:lnTo>
                      <a:pt x="128" y="117"/>
                    </a:lnTo>
                    <a:lnTo>
                      <a:pt x="119" y="120"/>
                    </a:lnTo>
                    <a:lnTo>
                      <a:pt x="99" y="91"/>
                    </a:lnTo>
                    <a:lnTo>
                      <a:pt x="75" y="78"/>
                    </a:lnTo>
                    <a:lnTo>
                      <a:pt x="57" y="71"/>
                    </a:lnTo>
                    <a:lnTo>
                      <a:pt x="0" y="76"/>
                    </a:lnTo>
                    <a:lnTo>
                      <a:pt x="4" y="41"/>
                    </a:lnTo>
                    <a:lnTo>
                      <a:pt x="16" y="19"/>
                    </a:lnTo>
                    <a:lnTo>
                      <a:pt x="49" y="0"/>
                    </a:lnTo>
                    <a:lnTo>
                      <a:pt x="57" y="26"/>
                    </a:lnTo>
                    <a:lnTo>
                      <a:pt x="70" y="54"/>
                    </a:lnTo>
                    <a:lnTo>
                      <a:pt x="81" y="58"/>
                    </a:lnTo>
                    <a:lnTo>
                      <a:pt x="108" y="76"/>
                    </a:lnTo>
                    <a:lnTo>
                      <a:pt x="136" y="1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6" name="Freeform 365"/>
              <p:cNvSpPr>
                <a:spLocks/>
              </p:cNvSpPr>
              <p:nvPr/>
            </p:nvSpPr>
            <p:spPr bwMode="gray">
              <a:xfrm>
                <a:off x="4310" y="2481"/>
                <a:ext cx="317" cy="221"/>
              </a:xfrm>
              <a:custGeom>
                <a:avLst/>
                <a:gdLst>
                  <a:gd name="T0" fmla="*/ 52 w 317"/>
                  <a:gd name="T1" fmla="*/ 199 h 221"/>
                  <a:gd name="T2" fmla="*/ 35 w 317"/>
                  <a:gd name="T3" fmla="*/ 182 h 221"/>
                  <a:gd name="T4" fmla="*/ 26 w 317"/>
                  <a:gd name="T5" fmla="*/ 161 h 221"/>
                  <a:gd name="T6" fmla="*/ 0 w 317"/>
                  <a:gd name="T7" fmla="*/ 126 h 221"/>
                  <a:gd name="T8" fmla="*/ 16 w 317"/>
                  <a:gd name="T9" fmla="*/ 106 h 221"/>
                  <a:gd name="T10" fmla="*/ 17 w 317"/>
                  <a:gd name="T11" fmla="*/ 79 h 221"/>
                  <a:gd name="T12" fmla="*/ 35 w 317"/>
                  <a:gd name="T13" fmla="*/ 70 h 221"/>
                  <a:gd name="T14" fmla="*/ 38 w 317"/>
                  <a:gd name="T15" fmla="*/ 49 h 221"/>
                  <a:gd name="T16" fmla="*/ 60 w 317"/>
                  <a:gd name="T17" fmla="*/ 44 h 221"/>
                  <a:gd name="T18" fmla="*/ 62 w 317"/>
                  <a:gd name="T19" fmla="*/ 5 h 221"/>
                  <a:gd name="T20" fmla="*/ 119 w 317"/>
                  <a:gd name="T21" fmla="*/ 0 h 221"/>
                  <a:gd name="T22" fmla="*/ 137 w 317"/>
                  <a:gd name="T23" fmla="*/ 7 h 221"/>
                  <a:gd name="T24" fmla="*/ 161 w 317"/>
                  <a:gd name="T25" fmla="*/ 20 h 221"/>
                  <a:gd name="T26" fmla="*/ 181 w 317"/>
                  <a:gd name="T27" fmla="*/ 49 h 221"/>
                  <a:gd name="T28" fmla="*/ 178 w 317"/>
                  <a:gd name="T29" fmla="*/ 65 h 221"/>
                  <a:gd name="T30" fmla="*/ 185 w 317"/>
                  <a:gd name="T31" fmla="*/ 73 h 221"/>
                  <a:gd name="T32" fmla="*/ 199 w 317"/>
                  <a:gd name="T33" fmla="*/ 75 h 221"/>
                  <a:gd name="T34" fmla="*/ 201 w 317"/>
                  <a:gd name="T35" fmla="*/ 93 h 221"/>
                  <a:gd name="T36" fmla="*/ 214 w 317"/>
                  <a:gd name="T37" fmla="*/ 108 h 221"/>
                  <a:gd name="T38" fmla="*/ 225 w 317"/>
                  <a:gd name="T39" fmla="*/ 109 h 221"/>
                  <a:gd name="T40" fmla="*/ 249 w 317"/>
                  <a:gd name="T41" fmla="*/ 120 h 221"/>
                  <a:gd name="T42" fmla="*/ 301 w 317"/>
                  <a:gd name="T43" fmla="*/ 128 h 221"/>
                  <a:gd name="T44" fmla="*/ 317 w 317"/>
                  <a:gd name="T45" fmla="*/ 126 h 221"/>
                  <a:gd name="T46" fmla="*/ 312 w 317"/>
                  <a:gd name="T47" fmla="*/ 142 h 221"/>
                  <a:gd name="T48" fmla="*/ 244 w 317"/>
                  <a:gd name="T49" fmla="*/ 190 h 221"/>
                  <a:gd name="T50" fmla="*/ 198 w 317"/>
                  <a:gd name="T51" fmla="*/ 200 h 221"/>
                  <a:gd name="T52" fmla="*/ 181 w 317"/>
                  <a:gd name="T53" fmla="*/ 212 h 221"/>
                  <a:gd name="T54" fmla="*/ 145 w 317"/>
                  <a:gd name="T55" fmla="*/ 209 h 221"/>
                  <a:gd name="T56" fmla="*/ 125 w 317"/>
                  <a:gd name="T57" fmla="*/ 221 h 221"/>
                  <a:gd name="T58" fmla="*/ 102 w 317"/>
                  <a:gd name="T59" fmla="*/ 218 h 221"/>
                  <a:gd name="T60" fmla="*/ 66 w 317"/>
                  <a:gd name="T61" fmla="*/ 202 h 221"/>
                  <a:gd name="T62" fmla="*/ 52 w 317"/>
                  <a:gd name="T63" fmla="*/ 19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221">
                    <a:moveTo>
                      <a:pt x="52" y="199"/>
                    </a:moveTo>
                    <a:lnTo>
                      <a:pt x="35" y="182"/>
                    </a:lnTo>
                    <a:lnTo>
                      <a:pt x="26" y="161"/>
                    </a:lnTo>
                    <a:lnTo>
                      <a:pt x="0" y="126"/>
                    </a:lnTo>
                    <a:lnTo>
                      <a:pt x="16" y="106"/>
                    </a:lnTo>
                    <a:lnTo>
                      <a:pt x="17" y="79"/>
                    </a:lnTo>
                    <a:lnTo>
                      <a:pt x="35" y="70"/>
                    </a:lnTo>
                    <a:lnTo>
                      <a:pt x="38" y="49"/>
                    </a:lnTo>
                    <a:lnTo>
                      <a:pt x="60" y="44"/>
                    </a:lnTo>
                    <a:lnTo>
                      <a:pt x="62" y="5"/>
                    </a:lnTo>
                    <a:lnTo>
                      <a:pt x="119" y="0"/>
                    </a:lnTo>
                    <a:lnTo>
                      <a:pt x="137" y="7"/>
                    </a:lnTo>
                    <a:lnTo>
                      <a:pt x="161" y="20"/>
                    </a:lnTo>
                    <a:lnTo>
                      <a:pt x="181" y="49"/>
                    </a:lnTo>
                    <a:lnTo>
                      <a:pt x="178" y="65"/>
                    </a:lnTo>
                    <a:lnTo>
                      <a:pt x="185" y="73"/>
                    </a:lnTo>
                    <a:lnTo>
                      <a:pt x="199" y="75"/>
                    </a:lnTo>
                    <a:lnTo>
                      <a:pt x="201" y="93"/>
                    </a:lnTo>
                    <a:lnTo>
                      <a:pt x="214" y="108"/>
                    </a:lnTo>
                    <a:lnTo>
                      <a:pt x="225" y="109"/>
                    </a:lnTo>
                    <a:lnTo>
                      <a:pt x="249" y="120"/>
                    </a:lnTo>
                    <a:lnTo>
                      <a:pt x="301" y="128"/>
                    </a:lnTo>
                    <a:lnTo>
                      <a:pt x="317" y="126"/>
                    </a:lnTo>
                    <a:lnTo>
                      <a:pt x="312" y="142"/>
                    </a:lnTo>
                    <a:lnTo>
                      <a:pt x="244" y="190"/>
                    </a:lnTo>
                    <a:lnTo>
                      <a:pt x="198" y="200"/>
                    </a:lnTo>
                    <a:lnTo>
                      <a:pt x="181" y="212"/>
                    </a:lnTo>
                    <a:lnTo>
                      <a:pt x="145" y="209"/>
                    </a:lnTo>
                    <a:lnTo>
                      <a:pt x="125" y="221"/>
                    </a:lnTo>
                    <a:lnTo>
                      <a:pt x="102" y="218"/>
                    </a:lnTo>
                    <a:lnTo>
                      <a:pt x="66" y="202"/>
                    </a:lnTo>
                    <a:lnTo>
                      <a:pt x="52" y="1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7" name="Freeform 366"/>
              <p:cNvSpPr>
                <a:spLocks/>
              </p:cNvSpPr>
              <p:nvPr/>
            </p:nvSpPr>
            <p:spPr bwMode="gray">
              <a:xfrm>
                <a:off x="4477" y="2531"/>
                <a:ext cx="209" cy="269"/>
              </a:xfrm>
              <a:custGeom>
                <a:avLst/>
                <a:gdLst>
                  <a:gd name="T0" fmla="*/ 12 w 209"/>
                  <a:gd name="T1" fmla="*/ 269 h 269"/>
                  <a:gd name="T2" fmla="*/ 34 w 209"/>
                  <a:gd name="T3" fmla="*/ 245 h 269"/>
                  <a:gd name="T4" fmla="*/ 44 w 209"/>
                  <a:gd name="T5" fmla="*/ 231 h 269"/>
                  <a:gd name="T6" fmla="*/ 69 w 209"/>
                  <a:gd name="T7" fmla="*/ 214 h 269"/>
                  <a:gd name="T8" fmla="*/ 95 w 209"/>
                  <a:gd name="T9" fmla="*/ 195 h 269"/>
                  <a:gd name="T10" fmla="*/ 114 w 209"/>
                  <a:gd name="T11" fmla="*/ 186 h 269"/>
                  <a:gd name="T12" fmla="*/ 130 w 209"/>
                  <a:gd name="T13" fmla="*/ 168 h 269"/>
                  <a:gd name="T14" fmla="*/ 152 w 209"/>
                  <a:gd name="T15" fmla="*/ 139 h 269"/>
                  <a:gd name="T16" fmla="*/ 160 w 209"/>
                  <a:gd name="T17" fmla="*/ 126 h 269"/>
                  <a:gd name="T18" fmla="*/ 169 w 209"/>
                  <a:gd name="T19" fmla="*/ 111 h 269"/>
                  <a:gd name="T20" fmla="*/ 173 w 209"/>
                  <a:gd name="T21" fmla="*/ 99 h 269"/>
                  <a:gd name="T22" fmla="*/ 200 w 209"/>
                  <a:gd name="T23" fmla="*/ 65 h 269"/>
                  <a:gd name="T24" fmla="*/ 207 w 209"/>
                  <a:gd name="T25" fmla="*/ 42 h 269"/>
                  <a:gd name="T26" fmla="*/ 209 w 209"/>
                  <a:gd name="T27" fmla="*/ 8 h 269"/>
                  <a:gd name="T28" fmla="*/ 204 w 209"/>
                  <a:gd name="T29" fmla="*/ 0 h 269"/>
                  <a:gd name="T30" fmla="*/ 198 w 209"/>
                  <a:gd name="T31" fmla="*/ 0 h 269"/>
                  <a:gd name="T32" fmla="*/ 185 w 209"/>
                  <a:gd name="T33" fmla="*/ 8 h 269"/>
                  <a:gd name="T34" fmla="*/ 156 w 209"/>
                  <a:gd name="T35" fmla="*/ 15 h 269"/>
                  <a:gd name="T36" fmla="*/ 150 w 209"/>
                  <a:gd name="T37" fmla="*/ 18 h 269"/>
                  <a:gd name="T38" fmla="*/ 134 w 209"/>
                  <a:gd name="T39" fmla="*/ 18 h 269"/>
                  <a:gd name="T40" fmla="*/ 117 w 209"/>
                  <a:gd name="T41" fmla="*/ 25 h 269"/>
                  <a:gd name="T42" fmla="*/ 86 w 209"/>
                  <a:gd name="T43" fmla="*/ 32 h 269"/>
                  <a:gd name="T44" fmla="*/ 77 w 209"/>
                  <a:gd name="T45" fmla="*/ 36 h 269"/>
                  <a:gd name="T46" fmla="*/ 62 w 209"/>
                  <a:gd name="T47" fmla="*/ 33 h 269"/>
                  <a:gd name="T48" fmla="*/ 46 w 209"/>
                  <a:gd name="T49" fmla="*/ 17 h 269"/>
                  <a:gd name="T50" fmla="*/ 32 w 209"/>
                  <a:gd name="T51" fmla="*/ 25 h 269"/>
                  <a:gd name="T52" fmla="*/ 34 w 209"/>
                  <a:gd name="T53" fmla="*/ 43 h 269"/>
                  <a:gd name="T54" fmla="*/ 47 w 209"/>
                  <a:gd name="T55" fmla="*/ 58 h 269"/>
                  <a:gd name="T56" fmla="*/ 58 w 209"/>
                  <a:gd name="T57" fmla="*/ 59 h 269"/>
                  <a:gd name="T58" fmla="*/ 82 w 209"/>
                  <a:gd name="T59" fmla="*/ 70 h 269"/>
                  <a:gd name="T60" fmla="*/ 134 w 209"/>
                  <a:gd name="T61" fmla="*/ 78 h 269"/>
                  <a:gd name="T62" fmla="*/ 150 w 209"/>
                  <a:gd name="T63" fmla="*/ 76 h 269"/>
                  <a:gd name="T64" fmla="*/ 145 w 209"/>
                  <a:gd name="T65" fmla="*/ 92 h 269"/>
                  <a:gd name="T66" fmla="*/ 77 w 209"/>
                  <a:gd name="T67" fmla="*/ 140 h 269"/>
                  <a:gd name="T68" fmla="*/ 31 w 209"/>
                  <a:gd name="T69" fmla="*/ 150 h 269"/>
                  <a:gd name="T70" fmla="*/ 14 w 209"/>
                  <a:gd name="T71" fmla="*/ 162 h 269"/>
                  <a:gd name="T72" fmla="*/ 0 w 209"/>
                  <a:gd name="T73" fmla="*/ 173 h 269"/>
                  <a:gd name="T74" fmla="*/ 0 w 209"/>
                  <a:gd name="T75" fmla="*/ 261 h 269"/>
                  <a:gd name="T76" fmla="*/ 12 w 209"/>
                  <a:gd name="T7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9" h="269">
                    <a:moveTo>
                      <a:pt x="12" y="269"/>
                    </a:moveTo>
                    <a:lnTo>
                      <a:pt x="34" y="245"/>
                    </a:lnTo>
                    <a:lnTo>
                      <a:pt x="44" y="231"/>
                    </a:lnTo>
                    <a:lnTo>
                      <a:pt x="69" y="214"/>
                    </a:lnTo>
                    <a:lnTo>
                      <a:pt x="95" y="195"/>
                    </a:lnTo>
                    <a:lnTo>
                      <a:pt x="114" y="186"/>
                    </a:lnTo>
                    <a:lnTo>
                      <a:pt x="130" y="168"/>
                    </a:lnTo>
                    <a:lnTo>
                      <a:pt x="152" y="139"/>
                    </a:lnTo>
                    <a:lnTo>
                      <a:pt x="160" y="126"/>
                    </a:lnTo>
                    <a:lnTo>
                      <a:pt x="169" y="111"/>
                    </a:lnTo>
                    <a:lnTo>
                      <a:pt x="173" y="99"/>
                    </a:lnTo>
                    <a:lnTo>
                      <a:pt x="200" y="65"/>
                    </a:lnTo>
                    <a:lnTo>
                      <a:pt x="207" y="42"/>
                    </a:lnTo>
                    <a:lnTo>
                      <a:pt x="209" y="8"/>
                    </a:lnTo>
                    <a:lnTo>
                      <a:pt x="204" y="0"/>
                    </a:lnTo>
                    <a:lnTo>
                      <a:pt x="198" y="0"/>
                    </a:lnTo>
                    <a:lnTo>
                      <a:pt x="185" y="8"/>
                    </a:lnTo>
                    <a:lnTo>
                      <a:pt x="156" y="15"/>
                    </a:lnTo>
                    <a:lnTo>
                      <a:pt x="150" y="18"/>
                    </a:lnTo>
                    <a:lnTo>
                      <a:pt x="134" y="18"/>
                    </a:lnTo>
                    <a:lnTo>
                      <a:pt x="117" y="25"/>
                    </a:lnTo>
                    <a:lnTo>
                      <a:pt x="86" y="32"/>
                    </a:lnTo>
                    <a:lnTo>
                      <a:pt x="77" y="36"/>
                    </a:lnTo>
                    <a:lnTo>
                      <a:pt x="62" y="33"/>
                    </a:lnTo>
                    <a:lnTo>
                      <a:pt x="46" y="17"/>
                    </a:lnTo>
                    <a:lnTo>
                      <a:pt x="32" y="25"/>
                    </a:lnTo>
                    <a:lnTo>
                      <a:pt x="34" y="43"/>
                    </a:lnTo>
                    <a:lnTo>
                      <a:pt x="47" y="58"/>
                    </a:lnTo>
                    <a:lnTo>
                      <a:pt x="58" y="59"/>
                    </a:lnTo>
                    <a:lnTo>
                      <a:pt x="82" y="70"/>
                    </a:lnTo>
                    <a:lnTo>
                      <a:pt x="134" y="78"/>
                    </a:lnTo>
                    <a:lnTo>
                      <a:pt x="150" y="76"/>
                    </a:lnTo>
                    <a:lnTo>
                      <a:pt x="145" y="92"/>
                    </a:lnTo>
                    <a:lnTo>
                      <a:pt x="77" y="140"/>
                    </a:lnTo>
                    <a:lnTo>
                      <a:pt x="31" y="150"/>
                    </a:lnTo>
                    <a:lnTo>
                      <a:pt x="14" y="162"/>
                    </a:lnTo>
                    <a:lnTo>
                      <a:pt x="0" y="173"/>
                    </a:lnTo>
                    <a:lnTo>
                      <a:pt x="0" y="261"/>
                    </a:lnTo>
                    <a:lnTo>
                      <a:pt x="12" y="2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8" name="Freeform 367"/>
              <p:cNvSpPr>
                <a:spLocks/>
              </p:cNvSpPr>
              <p:nvPr/>
            </p:nvSpPr>
            <p:spPr bwMode="gray">
              <a:xfrm>
                <a:off x="4477" y="2531"/>
                <a:ext cx="209" cy="269"/>
              </a:xfrm>
              <a:custGeom>
                <a:avLst/>
                <a:gdLst>
                  <a:gd name="T0" fmla="*/ 12 w 209"/>
                  <a:gd name="T1" fmla="*/ 269 h 269"/>
                  <a:gd name="T2" fmla="*/ 34 w 209"/>
                  <a:gd name="T3" fmla="*/ 245 h 269"/>
                  <a:gd name="T4" fmla="*/ 44 w 209"/>
                  <a:gd name="T5" fmla="*/ 231 h 269"/>
                  <a:gd name="T6" fmla="*/ 69 w 209"/>
                  <a:gd name="T7" fmla="*/ 214 h 269"/>
                  <a:gd name="T8" fmla="*/ 95 w 209"/>
                  <a:gd name="T9" fmla="*/ 195 h 269"/>
                  <a:gd name="T10" fmla="*/ 114 w 209"/>
                  <a:gd name="T11" fmla="*/ 186 h 269"/>
                  <a:gd name="T12" fmla="*/ 130 w 209"/>
                  <a:gd name="T13" fmla="*/ 168 h 269"/>
                  <a:gd name="T14" fmla="*/ 152 w 209"/>
                  <a:gd name="T15" fmla="*/ 139 h 269"/>
                  <a:gd name="T16" fmla="*/ 160 w 209"/>
                  <a:gd name="T17" fmla="*/ 126 h 269"/>
                  <a:gd name="T18" fmla="*/ 169 w 209"/>
                  <a:gd name="T19" fmla="*/ 111 h 269"/>
                  <a:gd name="T20" fmla="*/ 173 w 209"/>
                  <a:gd name="T21" fmla="*/ 99 h 269"/>
                  <a:gd name="T22" fmla="*/ 200 w 209"/>
                  <a:gd name="T23" fmla="*/ 65 h 269"/>
                  <a:gd name="T24" fmla="*/ 207 w 209"/>
                  <a:gd name="T25" fmla="*/ 42 h 269"/>
                  <a:gd name="T26" fmla="*/ 209 w 209"/>
                  <a:gd name="T27" fmla="*/ 8 h 269"/>
                  <a:gd name="T28" fmla="*/ 204 w 209"/>
                  <a:gd name="T29" fmla="*/ 0 h 269"/>
                  <a:gd name="T30" fmla="*/ 198 w 209"/>
                  <a:gd name="T31" fmla="*/ 0 h 269"/>
                  <a:gd name="T32" fmla="*/ 185 w 209"/>
                  <a:gd name="T33" fmla="*/ 8 h 269"/>
                  <a:gd name="T34" fmla="*/ 156 w 209"/>
                  <a:gd name="T35" fmla="*/ 15 h 269"/>
                  <a:gd name="T36" fmla="*/ 150 w 209"/>
                  <a:gd name="T37" fmla="*/ 18 h 269"/>
                  <a:gd name="T38" fmla="*/ 134 w 209"/>
                  <a:gd name="T39" fmla="*/ 18 h 269"/>
                  <a:gd name="T40" fmla="*/ 117 w 209"/>
                  <a:gd name="T41" fmla="*/ 25 h 269"/>
                  <a:gd name="T42" fmla="*/ 86 w 209"/>
                  <a:gd name="T43" fmla="*/ 32 h 269"/>
                  <a:gd name="T44" fmla="*/ 77 w 209"/>
                  <a:gd name="T45" fmla="*/ 36 h 269"/>
                  <a:gd name="T46" fmla="*/ 62 w 209"/>
                  <a:gd name="T47" fmla="*/ 33 h 269"/>
                  <a:gd name="T48" fmla="*/ 46 w 209"/>
                  <a:gd name="T49" fmla="*/ 17 h 269"/>
                  <a:gd name="T50" fmla="*/ 32 w 209"/>
                  <a:gd name="T51" fmla="*/ 25 h 269"/>
                  <a:gd name="T52" fmla="*/ 34 w 209"/>
                  <a:gd name="T53" fmla="*/ 43 h 269"/>
                  <a:gd name="T54" fmla="*/ 47 w 209"/>
                  <a:gd name="T55" fmla="*/ 58 h 269"/>
                  <a:gd name="T56" fmla="*/ 58 w 209"/>
                  <a:gd name="T57" fmla="*/ 59 h 269"/>
                  <a:gd name="T58" fmla="*/ 82 w 209"/>
                  <a:gd name="T59" fmla="*/ 70 h 269"/>
                  <a:gd name="T60" fmla="*/ 134 w 209"/>
                  <a:gd name="T61" fmla="*/ 78 h 269"/>
                  <a:gd name="T62" fmla="*/ 150 w 209"/>
                  <a:gd name="T63" fmla="*/ 76 h 269"/>
                  <a:gd name="T64" fmla="*/ 145 w 209"/>
                  <a:gd name="T65" fmla="*/ 92 h 269"/>
                  <a:gd name="T66" fmla="*/ 77 w 209"/>
                  <a:gd name="T67" fmla="*/ 140 h 269"/>
                  <a:gd name="T68" fmla="*/ 31 w 209"/>
                  <a:gd name="T69" fmla="*/ 150 h 269"/>
                  <a:gd name="T70" fmla="*/ 14 w 209"/>
                  <a:gd name="T71" fmla="*/ 162 h 269"/>
                  <a:gd name="T72" fmla="*/ 0 w 209"/>
                  <a:gd name="T73" fmla="*/ 173 h 269"/>
                  <a:gd name="T74" fmla="*/ 0 w 209"/>
                  <a:gd name="T75" fmla="*/ 261 h 269"/>
                  <a:gd name="T76" fmla="*/ 12 w 209"/>
                  <a:gd name="T7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9" h="269">
                    <a:moveTo>
                      <a:pt x="12" y="269"/>
                    </a:moveTo>
                    <a:lnTo>
                      <a:pt x="34" y="245"/>
                    </a:lnTo>
                    <a:lnTo>
                      <a:pt x="44" y="231"/>
                    </a:lnTo>
                    <a:lnTo>
                      <a:pt x="69" y="214"/>
                    </a:lnTo>
                    <a:lnTo>
                      <a:pt x="95" y="195"/>
                    </a:lnTo>
                    <a:lnTo>
                      <a:pt x="114" y="186"/>
                    </a:lnTo>
                    <a:lnTo>
                      <a:pt x="130" y="168"/>
                    </a:lnTo>
                    <a:lnTo>
                      <a:pt x="152" y="139"/>
                    </a:lnTo>
                    <a:lnTo>
                      <a:pt x="160" y="126"/>
                    </a:lnTo>
                    <a:lnTo>
                      <a:pt x="169" y="111"/>
                    </a:lnTo>
                    <a:lnTo>
                      <a:pt x="173" y="99"/>
                    </a:lnTo>
                    <a:lnTo>
                      <a:pt x="200" y="65"/>
                    </a:lnTo>
                    <a:lnTo>
                      <a:pt x="207" y="42"/>
                    </a:lnTo>
                    <a:lnTo>
                      <a:pt x="209" y="8"/>
                    </a:lnTo>
                    <a:lnTo>
                      <a:pt x="204" y="0"/>
                    </a:lnTo>
                    <a:lnTo>
                      <a:pt x="198" y="0"/>
                    </a:lnTo>
                    <a:lnTo>
                      <a:pt x="185" y="8"/>
                    </a:lnTo>
                    <a:lnTo>
                      <a:pt x="156" y="15"/>
                    </a:lnTo>
                    <a:lnTo>
                      <a:pt x="150" y="18"/>
                    </a:lnTo>
                    <a:lnTo>
                      <a:pt x="134" y="18"/>
                    </a:lnTo>
                    <a:lnTo>
                      <a:pt x="117" y="25"/>
                    </a:lnTo>
                    <a:lnTo>
                      <a:pt x="86" y="32"/>
                    </a:lnTo>
                    <a:lnTo>
                      <a:pt x="77" y="36"/>
                    </a:lnTo>
                    <a:lnTo>
                      <a:pt x="62" y="33"/>
                    </a:lnTo>
                    <a:lnTo>
                      <a:pt x="46" y="17"/>
                    </a:lnTo>
                    <a:lnTo>
                      <a:pt x="32" y="25"/>
                    </a:lnTo>
                    <a:lnTo>
                      <a:pt x="34" y="43"/>
                    </a:lnTo>
                    <a:lnTo>
                      <a:pt x="47" y="58"/>
                    </a:lnTo>
                    <a:lnTo>
                      <a:pt x="58" y="59"/>
                    </a:lnTo>
                    <a:lnTo>
                      <a:pt x="82" y="70"/>
                    </a:lnTo>
                    <a:lnTo>
                      <a:pt x="134" y="78"/>
                    </a:lnTo>
                    <a:lnTo>
                      <a:pt x="150" y="76"/>
                    </a:lnTo>
                    <a:lnTo>
                      <a:pt x="145" y="92"/>
                    </a:lnTo>
                    <a:lnTo>
                      <a:pt x="77" y="140"/>
                    </a:lnTo>
                    <a:lnTo>
                      <a:pt x="31" y="150"/>
                    </a:lnTo>
                    <a:lnTo>
                      <a:pt x="14" y="162"/>
                    </a:lnTo>
                    <a:lnTo>
                      <a:pt x="0" y="173"/>
                    </a:lnTo>
                    <a:lnTo>
                      <a:pt x="0" y="261"/>
                    </a:lnTo>
                    <a:lnTo>
                      <a:pt x="12" y="269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9" name="Freeform 368"/>
              <p:cNvSpPr>
                <a:spLocks/>
              </p:cNvSpPr>
              <p:nvPr/>
            </p:nvSpPr>
            <p:spPr bwMode="gray">
              <a:xfrm>
                <a:off x="3425" y="1984"/>
                <a:ext cx="440" cy="404"/>
              </a:xfrm>
              <a:custGeom>
                <a:avLst/>
                <a:gdLst>
                  <a:gd name="T0" fmla="*/ 384 w 440"/>
                  <a:gd name="T1" fmla="*/ 151 h 404"/>
                  <a:gd name="T2" fmla="*/ 368 w 440"/>
                  <a:gd name="T3" fmla="*/ 115 h 404"/>
                  <a:gd name="T4" fmla="*/ 357 w 440"/>
                  <a:gd name="T5" fmla="*/ 102 h 404"/>
                  <a:gd name="T6" fmla="*/ 341 w 440"/>
                  <a:gd name="T7" fmla="*/ 85 h 404"/>
                  <a:gd name="T8" fmla="*/ 341 w 440"/>
                  <a:gd name="T9" fmla="*/ 72 h 404"/>
                  <a:gd name="T10" fmla="*/ 357 w 440"/>
                  <a:gd name="T11" fmla="*/ 50 h 404"/>
                  <a:gd name="T12" fmla="*/ 359 w 440"/>
                  <a:gd name="T13" fmla="*/ 32 h 404"/>
                  <a:gd name="T14" fmla="*/ 356 w 440"/>
                  <a:gd name="T15" fmla="*/ 26 h 404"/>
                  <a:gd name="T16" fmla="*/ 354 w 440"/>
                  <a:gd name="T17" fmla="*/ 5 h 404"/>
                  <a:gd name="T18" fmla="*/ 338 w 440"/>
                  <a:gd name="T19" fmla="*/ 0 h 404"/>
                  <a:gd name="T20" fmla="*/ 314 w 440"/>
                  <a:gd name="T21" fmla="*/ 4 h 404"/>
                  <a:gd name="T22" fmla="*/ 299 w 440"/>
                  <a:gd name="T23" fmla="*/ 6 h 404"/>
                  <a:gd name="T24" fmla="*/ 285 w 440"/>
                  <a:gd name="T25" fmla="*/ 6 h 404"/>
                  <a:gd name="T26" fmla="*/ 275 w 440"/>
                  <a:gd name="T27" fmla="*/ 4 h 404"/>
                  <a:gd name="T28" fmla="*/ 250 w 440"/>
                  <a:gd name="T29" fmla="*/ 6 h 404"/>
                  <a:gd name="T30" fmla="*/ 240 w 440"/>
                  <a:gd name="T31" fmla="*/ 11 h 404"/>
                  <a:gd name="T32" fmla="*/ 219 w 440"/>
                  <a:gd name="T33" fmla="*/ 12 h 404"/>
                  <a:gd name="T34" fmla="*/ 204 w 440"/>
                  <a:gd name="T35" fmla="*/ 16 h 404"/>
                  <a:gd name="T36" fmla="*/ 193 w 440"/>
                  <a:gd name="T37" fmla="*/ 22 h 404"/>
                  <a:gd name="T38" fmla="*/ 178 w 440"/>
                  <a:gd name="T39" fmla="*/ 34 h 404"/>
                  <a:gd name="T40" fmla="*/ 170 w 440"/>
                  <a:gd name="T41" fmla="*/ 37 h 404"/>
                  <a:gd name="T42" fmla="*/ 155 w 440"/>
                  <a:gd name="T43" fmla="*/ 44 h 404"/>
                  <a:gd name="T44" fmla="*/ 147 w 440"/>
                  <a:gd name="T45" fmla="*/ 51 h 404"/>
                  <a:gd name="T46" fmla="*/ 155 w 440"/>
                  <a:gd name="T47" fmla="*/ 91 h 404"/>
                  <a:gd name="T48" fmla="*/ 159 w 440"/>
                  <a:gd name="T49" fmla="*/ 101 h 404"/>
                  <a:gd name="T50" fmla="*/ 151 w 440"/>
                  <a:gd name="T51" fmla="*/ 123 h 404"/>
                  <a:gd name="T52" fmla="*/ 135 w 440"/>
                  <a:gd name="T53" fmla="*/ 127 h 404"/>
                  <a:gd name="T54" fmla="*/ 117 w 440"/>
                  <a:gd name="T55" fmla="*/ 125 h 404"/>
                  <a:gd name="T56" fmla="*/ 112 w 440"/>
                  <a:gd name="T57" fmla="*/ 146 h 404"/>
                  <a:gd name="T58" fmla="*/ 102 w 440"/>
                  <a:gd name="T59" fmla="*/ 147 h 404"/>
                  <a:gd name="T60" fmla="*/ 91 w 440"/>
                  <a:gd name="T61" fmla="*/ 153 h 404"/>
                  <a:gd name="T62" fmla="*/ 83 w 440"/>
                  <a:gd name="T63" fmla="*/ 153 h 404"/>
                  <a:gd name="T64" fmla="*/ 75 w 440"/>
                  <a:gd name="T65" fmla="*/ 162 h 404"/>
                  <a:gd name="T66" fmla="*/ 73 w 440"/>
                  <a:gd name="T67" fmla="*/ 168 h 404"/>
                  <a:gd name="T68" fmla="*/ 20 w 440"/>
                  <a:gd name="T69" fmla="*/ 181 h 404"/>
                  <a:gd name="T70" fmla="*/ 0 w 440"/>
                  <a:gd name="T71" fmla="*/ 196 h 404"/>
                  <a:gd name="T72" fmla="*/ 1 w 440"/>
                  <a:gd name="T73" fmla="*/ 211 h 404"/>
                  <a:gd name="T74" fmla="*/ 4 w 440"/>
                  <a:gd name="T75" fmla="*/ 225 h 404"/>
                  <a:gd name="T76" fmla="*/ 87 w 440"/>
                  <a:gd name="T77" fmla="*/ 283 h 404"/>
                  <a:gd name="T78" fmla="*/ 209 w 440"/>
                  <a:gd name="T79" fmla="*/ 366 h 404"/>
                  <a:gd name="T80" fmla="*/ 218 w 440"/>
                  <a:gd name="T81" fmla="*/ 381 h 404"/>
                  <a:gd name="T82" fmla="*/ 233 w 440"/>
                  <a:gd name="T83" fmla="*/ 381 h 404"/>
                  <a:gd name="T84" fmla="*/ 245 w 440"/>
                  <a:gd name="T85" fmla="*/ 383 h 404"/>
                  <a:gd name="T86" fmla="*/ 246 w 440"/>
                  <a:gd name="T87" fmla="*/ 395 h 404"/>
                  <a:gd name="T88" fmla="*/ 247 w 440"/>
                  <a:gd name="T89" fmla="*/ 404 h 404"/>
                  <a:gd name="T90" fmla="*/ 283 w 440"/>
                  <a:gd name="T91" fmla="*/ 401 h 404"/>
                  <a:gd name="T92" fmla="*/ 306 w 440"/>
                  <a:gd name="T93" fmla="*/ 400 h 404"/>
                  <a:gd name="T94" fmla="*/ 440 w 440"/>
                  <a:gd name="T95" fmla="*/ 310 h 404"/>
                  <a:gd name="T96" fmla="*/ 427 w 440"/>
                  <a:gd name="T97" fmla="*/ 285 h 404"/>
                  <a:gd name="T98" fmla="*/ 406 w 440"/>
                  <a:gd name="T99" fmla="*/ 287 h 404"/>
                  <a:gd name="T100" fmla="*/ 386 w 440"/>
                  <a:gd name="T101" fmla="*/ 264 h 404"/>
                  <a:gd name="T102" fmla="*/ 383 w 440"/>
                  <a:gd name="T103" fmla="*/ 241 h 404"/>
                  <a:gd name="T104" fmla="*/ 397 w 440"/>
                  <a:gd name="T105" fmla="*/ 227 h 404"/>
                  <a:gd name="T106" fmla="*/ 397 w 440"/>
                  <a:gd name="T107" fmla="*/ 208 h 404"/>
                  <a:gd name="T108" fmla="*/ 391 w 440"/>
                  <a:gd name="T109" fmla="*/ 195 h 404"/>
                  <a:gd name="T110" fmla="*/ 392 w 440"/>
                  <a:gd name="T111" fmla="*/ 186 h 404"/>
                  <a:gd name="T112" fmla="*/ 384 w 440"/>
                  <a:gd name="T113" fmla="*/ 151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0" h="404">
                    <a:moveTo>
                      <a:pt x="384" y="151"/>
                    </a:moveTo>
                    <a:lnTo>
                      <a:pt x="368" y="115"/>
                    </a:lnTo>
                    <a:lnTo>
                      <a:pt x="357" y="102"/>
                    </a:lnTo>
                    <a:lnTo>
                      <a:pt x="341" y="85"/>
                    </a:lnTo>
                    <a:lnTo>
                      <a:pt x="341" y="72"/>
                    </a:lnTo>
                    <a:lnTo>
                      <a:pt x="357" y="50"/>
                    </a:lnTo>
                    <a:lnTo>
                      <a:pt x="359" y="32"/>
                    </a:lnTo>
                    <a:lnTo>
                      <a:pt x="356" y="26"/>
                    </a:lnTo>
                    <a:lnTo>
                      <a:pt x="354" y="5"/>
                    </a:lnTo>
                    <a:lnTo>
                      <a:pt x="338" y="0"/>
                    </a:lnTo>
                    <a:lnTo>
                      <a:pt x="314" y="4"/>
                    </a:lnTo>
                    <a:lnTo>
                      <a:pt x="299" y="6"/>
                    </a:lnTo>
                    <a:lnTo>
                      <a:pt x="285" y="6"/>
                    </a:lnTo>
                    <a:lnTo>
                      <a:pt x="275" y="4"/>
                    </a:lnTo>
                    <a:lnTo>
                      <a:pt x="250" y="6"/>
                    </a:lnTo>
                    <a:lnTo>
                      <a:pt x="240" y="11"/>
                    </a:lnTo>
                    <a:lnTo>
                      <a:pt x="219" y="12"/>
                    </a:lnTo>
                    <a:lnTo>
                      <a:pt x="204" y="16"/>
                    </a:lnTo>
                    <a:lnTo>
                      <a:pt x="193" y="22"/>
                    </a:lnTo>
                    <a:lnTo>
                      <a:pt x="178" y="34"/>
                    </a:lnTo>
                    <a:lnTo>
                      <a:pt x="170" y="37"/>
                    </a:lnTo>
                    <a:lnTo>
                      <a:pt x="155" y="44"/>
                    </a:lnTo>
                    <a:lnTo>
                      <a:pt x="147" y="51"/>
                    </a:lnTo>
                    <a:lnTo>
                      <a:pt x="155" y="91"/>
                    </a:lnTo>
                    <a:lnTo>
                      <a:pt x="159" y="101"/>
                    </a:lnTo>
                    <a:lnTo>
                      <a:pt x="151" y="123"/>
                    </a:lnTo>
                    <a:lnTo>
                      <a:pt x="135" y="127"/>
                    </a:lnTo>
                    <a:lnTo>
                      <a:pt x="117" y="125"/>
                    </a:lnTo>
                    <a:lnTo>
                      <a:pt x="112" y="146"/>
                    </a:lnTo>
                    <a:lnTo>
                      <a:pt x="102" y="147"/>
                    </a:lnTo>
                    <a:lnTo>
                      <a:pt x="91" y="153"/>
                    </a:lnTo>
                    <a:lnTo>
                      <a:pt x="83" y="153"/>
                    </a:lnTo>
                    <a:lnTo>
                      <a:pt x="75" y="162"/>
                    </a:lnTo>
                    <a:lnTo>
                      <a:pt x="73" y="168"/>
                    </a:lnTo>
                    <a:lnTo>
                      <a:pt x="20" y="181"/>
                    </a:lnTo>
                    <a:lnTo>
                      <a:pt x="0" y="196"/>
                    </a:lnTo>
                    <a:lnTo>
                      <a:pt x="1" y="211"/>
                    </a:lnTo>
                    <a:lnTo>
                      <a:pt x="4" y="225"/>
                    </a:lnTo>
                    <a:lnTo>
                      <a:pt x="87" y="283"/>
                    </a:lnTo>
                    <a:lnTo>
                      <a:pt x="209" y="366"/>
                    </a:lnTo>
                    <a:lnTo>
                      <a:pt x="218" y="381"/>
                    </a:lnTo>
                    <a:lnTo>
                      <a:pt x="233" y="381"/>
                    </a:lnTo>
                    <a:lnTo>
                      <a:pt x="245" y="383"/>
                    </a:lnTo>
                    <a:lnTo>
                      <a:pt x="246" y="395"/>
                    </a:lnTo>
                    <a:lnTo>
                      <a:pt x="247" y="404"/>
                    </a:lnTo>
                    <a:lnTo>
                      <a:pt x="283" y="401"/>
                    </a:lnTo>
                    <a:lnTo>
                      <a:pt x="306" y="400"/>
                    </a:lnTo>
                    <a:lnTo>
                      <a:pt x="440" y="310"/>
                    </a:lnTo>
                    <a:lnTo>
                      <a:pt x="427" y="285"/>
                    </a:lnTo>
                    <a:lnTo>
                      <a:pt x="406" y="287"/>
                    </a:lnTo>
                    <a:lnTo>
                      <a:pt x="386" y="264"/>
                    </a:lnTo>
                    <a:lnTo>
                      <a:pt x="383" y="241"/>
                    </a:lnTo>
                    <a:lnTo>
                      <a:pt x="397" y="227"/>
                    </a:lnTo>
                    <a:lnTo>
                      <a:pt x="397" y="208"/>
                    </a:lnTo>
                    <a:lnTo>
                      <a:pt x="391" y="195"/>
                    </a:lnTo>
                    <a:lnTo>
                      <a:pt x="392" y="186"/>
                    </a:lnTo>
                    <a:lnTo>
                      <a:pt x="384" y="1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0" name="Freeform 369"/>
              <p:cNvSpPr>
                <a:spLocks/>
              </p:cNvSpPr>
              <p:nvPr/>
            </p:nvSpPr>
            <p:spPr bwMode="gray">
              <a:xfrm>
                <a:off x="3613" y="2294"/>
                <a:ext cx="340" cy="242"/>
              </a:xfrm>
              <a:custGeom>
                <a:avLst/>
                <a:gdLst>
                  <a:gd name="T0" fmla="*/ 252 w 340"/>
                  <a:gd name="T1" fmla="*/ 0 h 242"/>
                  <a:gd name="T2" fmla="*/ 118 w 340"/>
                  <a:gd name="T3" fmla="*/ 90 h 242"/>
                  <a:gd name="T4" fmla="*/ 95 w 340"/>
                  <a:gd name="T5" fmla="*/ 91 h 242"/>
                  <a:gd name="T6" fmla="*/ 66 w 340"/>
                  <a:gd name="T7" fmla="*/ 173 h 242"/>
                  <a:gd name="T8" fmla="*/ 44 w 340"/>
                  <a:gd name="T9" fmla="*/ 175 h 242"/>
                  <a:gd name="T10" fmla="*/ 31 w 340"/>
                  <a:gd name="T11" fmla="*/ 181 h 242"/>
                  <a:gd name="T12" fmla="*/ 0 w 340"/>
                  <a:gd name="T13" fmla="*/ 183 h 242"/>
                  <a:gd name="T14" fmla="*/ 1 w 340"/>
                  <a:gd name="T15" fmla="*/ 197 h 242"/>
                  <a:gd name="T16" fmla="*/ 10 w 340"/>
                  <a:gd name="T17" fmla="*/ 207 h 242"/>
                  <a:gd name="T18" fmla="*/ 21 w 340"/>
                  <a:gd name="T19" fmla="*/ 207 h 242"/>
                  <a:gd name="T20" fmla="*/ 24 w 340"/>
                  <a:gd name="T21" fmla="*/ 221 h 242"/>
                  <a:gd name="T22" fmla="*/ 42 w 340"/>
                  <a:gd name="T23" fmla="*/ 234 h 242"/>
                  <a:gd name="T24" fmla="*/ 45 w 340"/>
                  <a:gd name="T25" fmla="*/ 242 h 242"/>
                  <a:gd name="T26" fmla="*/ 63 w 340"/>
                  <a:gd name="T27" fmla="*/ 240 h 242"/>
                  <a:gd name="T28" fmla="*/ 70 w 340"/>
                  <a:gd name="T29" fmla="*/ 238 h 242"/>
                  <a:gd name="T30" fmla="*/ 81 w 340"/>
                  <a:gd name="T31" fmla="*/ 212 h 242"/>
                  <a:gd name="T32" fmla="*/ 96 w 340"/>
                  <a:gd name="T33" fmla="*/ 201 h 242"/>
                  <a:gd name="T34" fmla="*/ 130 w 340"/>
                  <a:gd name="T35" fmla="*/ 204 h 242"/>
                  <a:gd name="T36" fmla="*/ 147 w 340"/>
                  <a:gd name="T37" fmla="*/ 221 h 242"/>
                  <a:gd name="T38" fmla="*/ 168 w 340"/>
                  <a:gd name="T39" fmla="*/ 221 h 242"/>
                  <a:gd name="T40" fmla="*/ 186 w 340"/>
                  <a:gd name="T41" fmla="*/ 226 h 242"/>
                  <a:gd name="T42" fmla="*/ 201 w 340"/>
                  <a:gd name="T43" fmla="*/ 223 h 242"/>
                  <a:gd name="T44" fmla="*/ 212 w 340"/>
                  <a:gd name="T45" fmla="*/ 210 h 242"/>
                  <a:gd name="T46" fmla="*/ 253 w 340"/>
                  <a:gd name="T47" fmla="*/ 217 h 242"/>
                  <a:gd name="T48" fmla="*/ 285 w 340"/>
                  <a:gd name="T49" fmla="*/ 205 h 242"/>
                  <a:gd name="T50" fmla="*/ 289 w 340"/>
                  <a:gd name="T51" fmla="*/ 180 h 242"/>
                  <a:gd name="T52" fmla="*/ 327 w 340"/>
                  <a:gd name="T53" fmla="*/ 140 h 242"/>
                  <a:gd name="T54" fmla="*/ 329 w 340"/>
                  <a:gd name="T55" fmla="*/ 82 h 242"/>
                  <a:gd name="T56" fmla="*/ 340 w 340"/>
                  <a:gd name="T57" fmla="*/ 65 h 242"/>
                  <a:gd name="T58" fmla="*/ 321 w 340"/>
                  <a:gd name="T59" fmla="*/ 44 h 242"/>
                  <a:gd name="T60" fmla="*/ 312 w 340"/>
                  <a:gd name="T61" fmla="*/ 15 h 242"/>
                  <a:gd name="T62" fmla="*/ 252 w 340"/>
                  <a:gd name="T6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0" h="242">
                    <a:moveTo>
                      <a:pt x="252" y="0"/>
                    </a:moveTo>
                    <a:lnTo>
                      <a:pt x="118" y="90"/>
                    </a:lnTo>
                    <a:lnTo>
                      <a:pt x="95" y="91"/>
                    </a:lnTo>
                    <a:lnTo>
                      <a:pt x="66" y="173"/>
                    </a:lnTo>
                    <a:lnTo>
                      <a:pt x="44" y="175"/>
                    </a:lnTo>
                    <a:lnTo>
                      <a:pt x="31" y="181"/>
                    </a:lnTo>
                    <a:lnTo>
                      <a:pt x="0" y="183"/>
                    </a:lnTo>
                    <a:lnTo>
                      <a:pt x="1" y="197"/>
                    </a:lnTo>
                    <a:lnTo>
                      <a:pt x="10" y="207"/>
                    </a:lnTo>
                    <a:lnTo>
                      <a:pt x="21" y="207"/>
                    </a:lnTo>
                    <a:lnTo>
                      <a:pt x="24" y="221"/>
                    </a:lnTo>
                    <a:lnTo>
                      <a:pt x="42" y="234"/>
                    </a:lnTo>
                    <a:lnTo>
                      <a:pt x="45" y="242"/>
                    </a:lnTo>
                    <a:lnTo>
                      <a:pt x="63" y="240"/>
                    </a:lnTo>
                    <a:lnTo>
                      <a:pt x="70" y="238"/>
                    </a:lnTo>
                    <a:lnTo>
                      <a:pt x="81" y="212"/>
                    </a:lnTo>
                    <a:lnTo>
                      <a:pt x="96" y="201"/>
                    </a:lnTo>
                    <a:lnTo>
                      <a:pt x="130" y="204"/>
                    </a:lnTo>
                    <a:lnTo>
                      <a:pt x="147" y="221"/>
                    </a:lnTo>
                    <a:lnTo>
                      <a:pt x="168" y="221"/>
                    </a:lnTo>
                    <a:lnTo>
                      <a:pt x="186" y="226"/>
                    </a:lnTo>
                    <a:lnTo>
                      <a:pt x="201" y="223"/>
                    </a:lnTo>
                    <a:lnTo>
                      <a:pt x="212" y="210"/>
                    </a:lnTo>
                    <a:lnTo>
                      <a:pt x="253" y="217"/>
                    </a:lnTo>
                    <a:lnTo>
                      <a:pt x="285" y="205"/>
                    </a:lnTo>
                    <a:lnTo>
                      <a:pt x="289" y="180"/>
                    </a:lnTo>
                    <a:lnTo>
                      <a:pt x="327" y="140"/>
                    </a:lnTo>
                    <a:lnTo>
                      <a:pt x="329" y="82"/>
                    </a:lnTo>
                    <a:lnTo>
                      <a:pt x="340" y="65"/>
                    </a:lnTo>
                    <a:lnTo>
                      <a:pt x="321" y="44"/>
                    </a:lnTo>
                    <a:lnTo>
                      <a:pt x="312" y="15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1" name="Freeform 370"/>
              <p:cNvSpPr>
                <a:spLocks/>
              </p:cNvSpPr>
              <p:nvPr/>
            </p:nvSpPr>
            <p:spPr bwMode="gray">
              <a:xfrm>
                <a:off x="3613" y="2294"/>
                <a:ext cx="340" cy="242"/>
              </a:xfrm>
              <a:custGeom>
                <a:avLst/>
                <a:gdLst>
                  <a:gd name="T0" fmla="*/ 252 w 340"/>
                  <a:gd name="T1" fmla="*/ 0 h 242"/>
                  <a:gd name="T2" fmla="*/ 118 w 340"/>
                  <a:gd name="T3" fmla="*/ 90 h 242"/>
                  <a:gd name="T4" fmla="*/ 95 w 340"/>
                  <a:gd name="T5" fmla="*/ 91 h 242"/>
                  <a:gd name="T6" fmla="*/ 66 w 340"/>
                  <a:gd name="T7" fmla="*/ 173 h 242"/>
                  <a:gd name="T8" fmla="*/ 44 w 340"/>
                  <a:gd name="T9" fmla="*/ 175 h 242"/>
                  <a:gd name="T10" fmla="*/ 31 w 340"/>
                  <a:gd name="T11" fmla="*/ 181 h 242"/>
                  <a:gd name="T12" fmla="*/ 0 w 340"/>
                  <a:gd name="T13" fmla="*/ 183 h 242"/>
                  <a:gd name="T14" fmla="*/ 1 w 340"/>
                  <a:gd name="T15" fmla="*/ 197 h 242"/>
                  <a:gd name="T16" fmla="*/ 10 w 340"/>
                  <a:gd name="T17" fmla="*/ 207 h 242"/>
                  <a:gd name="T18" fmla="*/ 21 w 340"/>
                  <a:gd name="T19" fmla="*/ 207 h 242"/>
                  <a:gd name="T20" fmla="*/ 24 w 340"/>
                  <a:gd name="T21" fmla="*/ 221 h 242"/>
                  <a:gd name="T22" fmla="*/ 42 w 340"/>
                  <a:gd name="T23" fmla="*/ 234 h 242"/>
                  <a:gd name="T24" fmla="*/ 45 w 340"/>
                  <a:gd name="T25" fmla="*/ 242 h 242"/>
                  <a:gd name="T26" fmla="*/ 63 w 340"/>
                  <a:gd name="T27" fmla="*/ 240 h 242"/>
                  <a:gd name="T28" fmla="*/ 70 w 340"/>
                  <a:gd name="T29" fmla="*/ 238 h 242"/>
                  <a:gd name="T30" fmla="*/ 81 w 340"/>
                  <a:gd name="T31" fmla="*/ 212 h 242"/>
                  <a:gd name="T32" fmla="*/ 96 w 340"/>
                  <a:gd name="T33" fmla="*/ 201 h 242"/>
                  <a:gd name="T34" fmla="*/ 130 w 340"/>
                  <a:gd name="T35" fmla="*/ 204 h 242"/>
                  <a:gd name="T36" fmla="*/ 147 w 340"/>
                  <a:gd name="T37" fmla="*/ 221 h 242"/>
                  <a:gd name="T38" fmla="*/ 168 w 340"/>
                  <a:gd name="T39" fmla="*/ 221 h 242"/>
                  <a:gd name="T40" fmla="*/ 186 w 340"/>
                  <a:gd name="T41" fmla="*/ 226 h 242"/>
                  <a:gd name="T42" fmla="*/ 201 w 340"/>
                  <a:gd name="T43" fmla="*/ 223 h 242"/>
                  <a:gd name="T44" fmla="*/ 212 w 340"/>
                  <a:gd name="T45" fmla="*/ 210 h 242"/>
                  <a:gd name="T46" fmla="*/ 253 w 340"/>
                  <a:gd name="T47" fmla="*/ 217 h 242"/>
                  <a:gd name="T48" fmla="*/ 285 w 340"/>
                  <a:gd name="T49" fmla="*/ 205 h 242"/>
                  <a:gd name="T50" fmla="*/ 289 w 340"/>
                  <a:gd name="T51" fmla="*/ 180 h 242"/>
                  <a:gd name="T52" fmla="*/ 327 w 340"/>
                  <a:gd name="T53" fmla="*/ 140 h 242"/>
                  <a:gd name="T54" fmla="*/ 329 w 340"/>
                  <a:gd name="T55" fmla="*/ 82 h 242"/>
                  <a:gd name="T56" fmla="*/ 340 w 340"/>
                  <a:gd name="T57" fmla="*/ 65 h 242"/>
                  <a:gd name="T58" fmla="*/ 321 w 340"/>
                  <a:gd name="T59" fmla="*/ 44 h 242"/>
                  <a:gd name="T60" fmla="*/ 312 w 340"/>
                  <a:gd name="T61" fmla="*/ 15 h 242"/>
                  <a:gd name="T62" fmla="*/ 252 w 340"/>
                  <a:gd name="T6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0" h="242">
                    <a:moveTo>
                      <a:pt x="252" y="0"/>
                    </a:moveTo>
                    <a:lnTo>
                      <a:pt x="118" y="90"/>
                    </a:lnTo>
                    <a:lnTo>
                      <a:pt x="95" y="91"/>
                    </a:lnTo>
                    <a:lnTo>
                      <a:pt x="66" y="173"/>
                    </a:lnTo>
                    <a:lnTo>
                      <a:pt x="44" y="175"/>
                    </a:lnTo>
                    <a:lnTo>
                      <a:pt x="31" y="181"/>
                    </a:lnTo>
                    <a:lnTo>
                      <a:pt x="0" y="183"/>
                    </a:lnTo>
                    <a:lnTo>
                      <a:pt x="1" y="197"/>
                    </a:lnTo>
                    <a:lnTo>
                      <a:pt x="10" y="207"/>
                    </a:lnTo>
                    <a:lnTo>
                      <a:pt x="21" y="207"/>
                    </a:lnTo>
                    <a:lnTo>
                      <a:pt x="24" y="221"/>
                    </a:lnTo>
                    <a:lnTo>
                      <a:pt x="42" y="234"/>
                    </a:lnTo>
                    <a:lnTo>
                      <a:pt x="45" y="242"/>
                    </a:lnTo>
                    <a:lnTo>
                      <a:pt x="63" y="240"/>
                    </a:lnTo>
                    <a:lnTo>
                      <a:pt x="70" y="238"/>
                    </a:lnTo>
                    <a:lnTo>
                      <a:pt x="81" y="212"/>
                    </a:lnTo>
                    <a:lnTo>
                      <a:pt x="96" y="201"/>
                    </a:lnTo>
                    <a:lnTo>
                      <a:pt x="130" y="204"/>
                    </a:lnTo>
                    <a:lnTo>
                      <a:pt x="147" y="221"/>
                    </a:lnTo>
                    <a:lnTo>
                      <a:pt x="168" y="221"/>
                    </a:lnTo>
                    <a:lnTo>
                      <a:pt x="186" y="226"/>
                    </a:lnTo>
                    <a:lnTo>
                      <a:pt x="201" y="223"/>
                    </a:lnTo>
                    <a:lnTo>
                      <a:pt x="212" y="210"/>
                    </a:lnTo>
                    <a:lnTo>
                      <a:pt x="253" y="217"/>
                    </a:lnTo>
                    <a:lnTo>
                      <a:pt x="285" y="205"/>
                    </a:lnTo>
                    <a:lnTo>
                      <a:pt x="289" y="180"/>
                    </a:lnTo>
                    <a:lnTo>
                      <a:pt x="327" y="140"/>
                    </a:lnTo>
                    <a:lnTo>
                      <a:pt x="329" y="82"/>
                    </a:lnTo>
                    <a:lnTo>
                      <a:pt x="340" y="65"/>
                    </a:lnTo>
                    <a:lnTo>
                      <a:pt x="321" y="44"/>
                    </a:lnTo>
                    <a:lnTo>
                      <a:pt x="312" y="15"/>
                    </a:lnTo>
                    <a:lnTo>
                      <a:pt x="25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2" name="Freeform 371"/>
              <p:cNvSpPr>
                <a:spLocks/>
              </p:cNvSpPr>
              <p:nvPr/>
            </p:nvSpPr>
            <p:spPr bwMode="gray">
              <a:xfrm>
                <a:off x="3766" y="1979"/>
                <a:ext cx="87" cy="156"/>
              </a:xfrm>
              <a:custGeom>
                <a:avLst/>
                <a:gdLst>
                  <a:gd name="T0" fmla="*/ 13 w 87"/>
                  <a:gd name="T1" fmla="*/ 10 h 156"/>
                  <a:gd name="T2" fmla="*/ 15 w 87"/>
                  <a:gd name="T3" fmla="*/ 31 h 156"/>
                  <a:gd name="T4" fmla="*/ 18 w 87"/>
                  <a:gd name="T5" fmla="*/ 37 h 156"/>
                  <a:gd name="T6" fmla="*/ 16 w 87"/>
                  <a:gd name="T7" fmla="*/ 55 h 156"/>
                  <a:gd name="T8" fmla="*/ 0 w 87"/>
                  <a:gd name="T9" fmla="*/ 77 h 156"/>
                  <a:gd name="T10" fmla="*/ 0 w 87"/>
                  <a:gd name="T11" fmla="*/ 90 h 156"/>
                  <a:gd name="T12" fmla="*/ 16 w 87"/>
                  <a:gd name="T13" fmla="*/ 107 h 156"/>
                  <a:gd name="T14" fmla="*/ 27 w 87"/>
                  <a:gd name="T15" fmla="*/ 120 h 156"/>
                  <a:gd name="T16" fmla="*/ 43 w 87"/>
                  <a:gd name="T17" fmla="*/ 156 h 156"/>
                  <a:gd name="T18" fmla="*/ 50 w 87"/>
                  <a:gd name="T19" fmla="*/ 156 h 156"/>
                  <a:gd name="T20" fmla="*/ 61 w 87"/>
                  <a:gd name="T21" fmla="*/ 148 h 156"/>
                  <a:gd name="T22" fmla="*/ 63 w 87"/>
                  <a:gd name="T23" fmla="*/ 124 h 156"/>
                  <a:gd name="T24" fmla="*/ 77 w 87"/>
                  <a:gd name="T25" fmla="*/ 123 h 156"/>
                  <a:gd name="T26" fmla="*/ 87 w 87"/>
                  <a:gd name="T27" fmla="*/ 115 h 156"/>
                  <a:gd name="T28" fmla="*/ 86 w 87"/>
                  <a:gd name="T29" fmla="*/ 98 h 156"/>
                  <a:gd name="T30" fmla="*/ 69 w 87"/>
                  <a:gd name="T31" fmla="*/ 90 h 156"/>
                  <a:gd name="T32" fmla="*/ 60 w 87"/>
                  <a:gd name="T33" fmla="*/ 83 h 156"/>
                  <a:gd name="T34" fmla="*/ 57 w 87"/>
                  <a:gd name="T35" fmla="*/ 71 h 156"/>
                  <a:gd name="T36" fmla="*/ 75 w 87"/>
                  <a:gd name="T37" fmla="*/ 56 h 156"/>
                  <a:gd name="T38" fmla="*/ 75 w 87"/>
                  <a:gd name="T39" fmla="*/ 42 h 156"/>
                  <a:gd name="T40" fmla="*/ 66 w 87"/>
                  <a:gd name="T41" fmla="*/ 29 h 156"/>
                  <a:gd name="T42" fmla="*/ 66 w 87"/>
                  <a:gd name="T43" fmla="*/ 19 h 156"/>
                  <a:gd name="T44" fmla="*/ 74 w 87"/>
                  <a:gd name="T45" fmla="*/ 11 h 156"/>
                  <a:gd name="T46" fmla="*/ 71 w 87"/>
                  <a:gd name="T47" fmla="*/ 5 h 156"/>
                  <a:gd name="T48" fmla="*/ 60 w 87"/>
                  <a:gd name="T49" fmla="*/ 5 h 156"/>
                  <a:gd name="T50" fmla="*/ 53 w 87"/>
                  <a:gd name="T51" fmla="*/ 0 h 156"/>
                  <a:gd name="T52" fmla="*/ 39 w 87"/>
                  <a:gd name="T53" fmla="*/ 2 h 156"/>
                  <a:gd name="T54" fmla="*/ 30 w 87"/>
                  <a:gd name="T55" fmla="*/ 8 h 156"/>
                  <a:gd name="T56" fmla="*/ 13 w 87"/>
                  <a:gd name="T57" fmla="*/ 1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" h="156">
                    <a:moveTo>
                      <a:pt x="13" y="10"/>
                    </a:moveTo>
                    <a:lnTo>
                      <a:pt x="15" y="31"/>
                    </a:lnTo>
                    <a:lnTo>
                      <a:pt x="18" y="37"/>
                    </a:lnTo>
                    <a:lnTo>
                      <a:pt x="16" y="55"/>
                    </a:lnTo>
                    <a:lnTo>
                      <a:pt x="0" y="77"/>
                    </a:lnTo>
                    <a:lnTo>
                      <a:pt x="0" y="90"/>
                    </a:lnTo>
                    <a:lnTo>
                      <a:pt x="16" y="107"/>
                    </a:lnTo>
                    <a:lnTo>
                      <a:pt x="27" y="120"/>
                    </a:lnTo>
                    <a:lnTo>
                      <a:pt x="43" y="156"/>
                    </a:lnTo>
                    <a:lnTo>
                      <a:pt x="50" y="156"/>
                    </a:lnTo>
                    <a:lnTo>
                      <a:pt x="61" y="148"/>
                    </a:lnTo>
                    <a:lnTo>
                      <a:pt x="63" y="124"/>
                    </a:lnTo>
                    <a:lnTo>
                      <a:pt x="77" y="123"/>
                    </a:lnTo>
                    <a:lnTo>
                      <a:pt x="87" y="115"/>
                    </a:lnTo>
                    <a:lnTo>
                      <a:pt x="86" y="98"/>
                    </a:lnTo>
                    <a:lnTo>
                      <a:pt x="69" y="90"/>
                    </a:lnTo>
                    <a:lnTo>
                      <a:pt x="60" y="83"/>
                    </a:lnTo>
                    <a:lnTo>
                      <a:pt x="57" y="71"/>
                    </a:lnTo>
                    <a:lnTo>
                      <a:pt x="75" y="56"/>
                    </a:lnTo>
                    <a:lnTo>
                      <a:pt x="75" y="42"/>
                    </a:lnTo>
                    <a:lnTo>
                      <a:pt x="66" y="29"/>
                    </a:lnTo>
                    <a:lnTo>
                      <a:pt x="66" y="19"/>
                    </a:lnTo>
                    <a:lnTo>
                      <a:pt x="74" y="11"/>
                    </a:lnTo>
                    <a:lnTo>
                      <a:pt x="71" y="5"/>
                    </a:lnTo>
                    <a:lnTo>
                      <a:pt x="60" y="5"/>
                    </a:lnTo>
                    <a:lnTo>
                      <a:pt x="53" y="0"/>
                    </a:lnTo>
                    <a:lnTo>
                      <a:pt x="39" y="2"/>
                    </a:lnTo>
                    <a:lnTo>
                      <a:pt x="30" y="8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3" name="Freeform 372"/>
              <p:cNvSpPr>
                <a:spLocks/>
              </p:cNvSpPr>
              <p:nvPr/>
            </p:nvSpPr>
            <p:spPr bwMode="gray">
              <a:xfrm>
                <a:off x="3360" y="2015"/>
                <a:ext cx="224" cy="180"/>
              </a:xfrm>
              <a:custGeom>
                <a:avLst/>
                <a:gdLst>
                  <a:gd name="T0" fmla="*/ 0 w 224"/>
                  <a:gd name="T1" fmla="*/ 180 h 180"/>
                  <a:gd name="T2" fmla="*/ 11 w 224"/>
                  <a:gd name="T3" fmla="*/ 172 h 180"/>
                  <a:gd name="T4" fmla="*/ 22 w 224"/>
                  <a:gd name="T5" fmla="*/ 165 h 180"/>
                  <a:gd name="T6" fmla="*/ 35 w 224"/>
                  <a:gd name="T7" fmla="*/ 150 h 180"/>
                  <a:gd name="T8" fmla="*/ 44 w 224"/>
                  <a:gd name="T9" fmla="*/ 136 h 180"/>
                  <a:gd name="T10" fmla="*/ 43 w 224"/>
                  <a:gd name="T11" fmla="*/ 106 h 180"/>
                  <a:gd name="T12" fmla="*/ 49 w 224"/>
                  <a:gd name="T13" fmla="*/ 91 h 180"/>
                  <a:gd name="T14" fmla="*/ 52 w 224"/>
                  <a:gd name="T15" fmla="*/ 79 h 180"/>
                  <a:gd name="T16" fmla="*/ 54 w 224"/>
                  <a:gd name="T17" fmla="*/ 73 h 180"/>
                  <a:gd name="T18" fmla="*/ 78 w 224"/>
                  <a:gd name="T19" fmla="*/ 57 h 180"/>
                  <a:gd name="T20" fmla="*/ 92 w 224"/>
                  <a:gd name="T21" fmla="*/ 53 h 180"/>
                  <a:gd name="T22" fmla="*/ 105 w 224"/>
                  <a:gd name="T23" fmla="*/ 45 h 180"/>
                  <a:gd name="T24" fmla="*/ 106 w 224"/>
                  <a:gd name="T25" fmla="*/ 34 h 180"/>
                  <a:gd name="T26" fmla="*/ 122 w 224"/>
                  <a:gd name="T27" fmla="*/ 17 h 180"/>
                  <a:gd name="T28" fmla="*/ 122 w 224"/>
                  <a:gd name="T29" fmla="*/ 6 h 180"/>
                  <a:gd name="T30" fmla="*/ 132 w 224"/>
                  <a:gd name="T31" fmla="*/ 0 h 180"/>
                  <a:gd name="T32" fmla="*/ 140 w 224"/>
                  <a:gd name="T33" fmla="*/ 3 h 180"/>
                  <a:gd name="T34" fmla="*/ 140 w 224"/>
                  <a:gd name="T35" fmla="*/ 9 h 180"/>
                  <a:gd name="T36" fmla="*/ 148 w 224"/>
                  <a:gd name="T37" fmla="*/ 11 h 180"/>
                  <a:gd name="T38" fmla="*/ 154 w 224"/>
                  <a:gd name="T39" fmla="*/ 15 h 180"/>
                  <a:gd name="T40" fmla="*/ 169 w 224"/>
                  <a:gd name="T41" fmla="*/ 17 h 180"/>
                  <a:gd name="T42" fmla="*/ 192 w 224"/>
                  <a:gd name="T43" fmla="*/ 16 h 180"/>
                  <a:gd name="T44" fmla="*/ 198 w 224"/>
                  <a:gd name="T45" fmla="*/ 19 h 180"/>
                  <a:gd name="T46" fmla="*/ 212 w 224"/>
                  <a:gd name="T47" fmla="*/ 20 h 180"/>
                  <a:gd name="T48" fmla="*/ 220 w 224"/>
                  <a:gd name="T49" fmla="*/ 60 h 180"/>
                  <a:gd name="T50" fmla="*/ 224 w 224"/>
                  <a:gd name="T51" fmla="*/ 70 h 180"/>
                  <a:gd name="T52" fmla="*/ 216 w 224"/>
                  <a:gd name="T53" fmla="*/ 92 h 180"/>
                  <a:gd name="T54" fmla="*/ 200 w 224"/>
                  <a:gd name="T55" fmla="*/ 96 h 180"/>
                  <a:gd name="T56" fmla="*/ 182 w 224"/>
                  <a:gd name="T57" fmla="*/ 94 h 180"/>
                  <a:gd name="T58" fmla="*/ 177 w 224"/>
                  <a:gd name="T59" fmla="*/ 115 h 180"/>
                  <a:gd name="T60" fmla="*/ 167 w 224"/>
                  <a:gd name="T61" fmla="*/ 116 h 180"/>
                  <a:gd name="T62" fmla="*/ 156 w 224"/>
                  <a:gd name="T63" fmla="*/ 122 h 180"/>
                  <a:gd name="T64" fmla="*/ 148 w 224"/>
                  <a:gd name="T65" fmla="*/ 122 h 180"/>
                  <a:gd name="T66" fmla="*/ 140 w 224"/>
                  <a:gd name="T67" fmla="*/ 131 h 180"/>
                  <a:gd name="T68" fmla="*/ 138 w 224"/>
                  <a:gd name="T69" fmla="*/ 137 h 180"/>
                  <a:gd name="T70" fmla="*/ 85 w 224"/>
                  <a:gd name="T71" fmla="*/ 150 h 180"/>
                  <a:gd name="T72" fmla="*/ 65 w 224"/>
                  <a:gd name="T73" fmla="*/ 165 h 180"/>
                  <a:gd name="T74" fmla="*/ 66 w 224"/>
                  <a:gd name="T75" fmla="*/ 180 h 180"/>
                  <a:gd name="T76" fmla="*/ 0 w 224"/>
                  <a:gd name="T77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4" h="180">
                    <a:moveTo>
                      <a:pt x="0" y="180"/>
                    </a:moveTo>
                    <a:lnTo>
                      <a:pt x="11" y="172"/>
                    </a:lnTo>
                    <a:lnTo>
                      <a:pt x="22" y="165"/>
                    </a:lnTo>
                    <a:lnTo>
                      <a:pt x="35" y="150"/>
                    </a:lnTo>
                    <a:lnTo>
                      <a:pt x="44" y="136"/>
                    </a:lnTo>
                    <a:lnTo>
                      <a:pt x="43" y="106"/>
                    </a:lnTo>
                    <a:lnTo>
                      <a:pt x="49" y="91"/>
                    </a:lnTo>
                    <a:lnTo>
                      <a:pt x="52" y="79"/>
                    </a:lnTo>
                    <a:lnTo>
                      <a:pt x="54" y="73"/>
                    </a:lnTo>
                    <a:lnTo>
                      <a:pt x="78" y="57"/>
                    </a:lnTo>
                    <a:lnTo>
                      <a:pt x="92" y="53"/>
                    </a:lnTo>
                    <a:lnTo>
                      <a:pt x="105" y="45"/>
                    </a:lnTo>
                    <a:lnTo>
                      <a:pt x="106" y="34"/>
                    </a:lnTo>
                    <a:lnTo>
                      <a:pt x="122" y="17"/>
                    </a:lnTo>
                    <a:lnTo>
                      <a:pt x="122" y="6"/>
                    </a:lnTo>
                    <a:lnTo>
                      <a:pt x="132" y="0"/>
                    </a:lnTo>
                    <a:lnTo>
                      <a:pt x="140" y="3"/>
                    </a:lnTo>
                    <a:lnTo>
                      <a:pt x="140" y="9"/>
                    </a:lnTo>
                    <a:lnTo>
                      <a:pt x="148" y="11"/>
                    </a:lnTo>
                    <a:lnTo>
                      <a:pt x="154" y="15"/>
                    </a:lnTo>
                    <a:lnTo>
                      <a:pt x="169" y="17"/>
                    </a:lnTo>
                    <a:lnTo>
                      <a:pt x="192" y="16"/>
                    </a:lnTo>
                    <a:lnTo>
                      <a:pt x="198" y="19"/>
                    </a:lnTo>
                    <a:lnTo>
                      <a:pt x="212" y="20"/>
                    </a:lnTo>
                    <a:lnTo>
                      <a:pt x="220" y="60"/>
                    </a:lnTo>
                    <a:lnTo>
                      <a:pt x="224" y="70"/>
                    </a:lnTo>
                    <a:lnTo>
                      <a:pt x="216" y="92"/>
                    </a:lnTo>
                    <a:lnTo>
                      <a:pt x="200" y="96"/>
                    </a:lnTo>
                    <a:lnTo>
                      <a:pt x="182" y="94"/>
                    </a:lnTo>
                    <a:lnTo>
                      <a:pt x="177" y="115"/>
                    </a:lnTo>
                    <a:lnTo>
                      <a:pt x="167" y="116"/>
                    </a:lnTo>
                    <a:lnTo>
                      <a:pt x="156" y="122"/>
                    </a:lnTo>
                    <a:lnTo>
                      <a:pt x="148" y="122"/>
                    </a:lnTo>
                    <a:lnTo>
                      <a:pt x="140" y="131"/>
                    </a:lnTo>
                    <a:lnTo>
                      <a:pt x="138" y="137"/>
                    </a:lnTo>
                    <a:lnTo>
                      <a:pt x="85" y="150"/>
                    </a:lnTo>
                    <a:lnTo>
                      <a:pt x="65" y="165"/>
                    </a:lnTo>
                    <a:lnTo>
                      <a:pt x="66" y="180"/>
                    </a:lnTo>
                    <a:lnTo>
                      <a:pt x="0" y="1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4" name="Freeform 373"/>
              <p:cNvSpPr>
                <a:spLocks/>
              </p:cNvSpPr>
              <p:nvPr/>
            </p:nvSpPr>
            <p:spPr bwMode="gray">
              <a:xfrm>
                <a:off x="3255" y="2496"/>
                <a:ext cx="65" cy="19"/>
              </a:xfrm>
              <a:custGeom>
                <a:avLst/>
                <a:gdLst>
                  <a:gd name="T0" fmla="*/ 0 w 65"/>
                  <a:gd name="T1" fmla="*/ 17 h 19"/>
                  <a:gd name="T2" fmla="*/ 2 w 65"/>
                  <a:gd name="T3" fmla="*/ 8 h 19"/>
                  <a:gd name="T4" fmla="*/ 0 w 65"/>
                  <a:gd name="T5" fmla="*/ 3 h 19"/>
                  <a:gd name="T6" fmla="*/ 39 w 65"/>
                  <a:gd name="T7" fmla="*/ 0 h 19"/>
                  <a:gd name="T8" fmla="*/ 57 w 65"/>
                  <a:gd name="T9" fmla="*/ 5 h 19"/>
                  <a:gd name="T10" fmla="*/ 65 w 65"/>
                  <a:gd name="T11" fmla="*/ 15 h 19"/>
                  <a:gd name="T12" fmla="*/ 56 w 65"/>
                  <a:gd name="T13" fmla="*/ 19 h 19"/>
                  <a:gd name="T14" fmla="*/ 35 w 65"/>
                  <a:gd name="T15" fmla="*/ 15 h 19"/>
                  <a:gd name="T16" fmla="*/ 0 w 65"/>
                  <a:gd name="T1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19">
                    <a:moveTo>
                      <a:pt x="0" y="17"/>
                    </a:moveTo>
                    <a:lnTo>
                      <a:pt x="2" y="8"/>
                    </a:lnTo>
                    <a:lnTo>
                      <a:pt x="0" y="3"/>
                    </a:lnTo>
                    <a:lnTo>
                      <a:pt x="39" y="0"/>
                    </a:lnTo>
                    <a:lnTo>
                      <a:pt x="57" y="5"/>
                    </a:lnTo>
                    <a:lnTo>
                      <a:pt x="65" y="15"/>
                    </a:lnTo>
                    <a:lnTo>
                      <a:pt x="56" y="19"/>
                    </a:lnTo>
                    <a:lnTo>
                      <a:pt x="35" y="15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5" name="Freeform 374"/>
              <p:cNvSpPr>
                <a:spLocks/>
              </p:cNvSpPr>
              <p:nvPr/>
            </p:nvSpPr>
            <p:spPr bwMode="gray">
              <a:xfrm>
                <a:off x="3247" y="2432"/>
                <a:ext cx="122" cy="100"/>
              </a:xfrm>
              <a:custGeom>
                <a:avLst/>
                <a:gdLst>
                  <a:gd name="T0" fmla="*/ 5 w 136"/>
                  <a:gd name="T1" fmla="*/ 103 h 112"/>
                  <a:gd name="T2" fmla="*/ 9 w 136"/>
                  <a:gd name="T3" fmla="*/ 91 h 112"/>
                  <a:gd name="T4" fmla="*/ 48 w 136"/>
                  <a:gd name="T5" fmla="*/ 88 h 112"/>
                  <a:gd name="T6" fmla="*/ 72 w 136"/>
                  <a:gd name="T7" fmla="*/ 93 h 112"/>
                  <a:gd name="T8" fmla="*/ 82 w 136"/>
                  <a:gd name="T9" fmla="*/ 88 h 112"/>
                  <a:gd name="T10" fmla="*/ 73 w 136"/>
                  <a:gd name="T11" fmla="*/ 77 h 112"/>
                  <a:gd name="T12" fmla="*/ 53 w 136"/>
                  <a:gd name="T13" fmla="*/ 72 h 112"/>
                  <a:gd name="T14" fmla="*/ 9 w 136"/>
                  <a:gd name="T15" fmla="*/ 75 h 112"/>
                  <a:gd name="T16" fmla="*/ 4 w 136"/>
                  <a:gd name="T17" fmla="*/ 66 h 112"/>
                  <a:gd name="T18" fmla="*/ 0 w 136"/>
                  <a:gd name="T19" fmla="*/ 50 h 112"/>
                  <a:gd name="T20" fmla="*/ 9 w 136"/>
                  <a:gd name="T21" fmla="*/ 36 h 112"/>
                  <a:gd name="T22" fmla="*/ 17 w 136"/>
                  <a:gd name="T23" fmla="*/ 7 h 112"/>
                  <a:gd name="T24" fmla="*/ 34 w 136"/>
                  <a:gd name="T25" fmla="*/ 0 h 112"/>
                  <a:gd name="T26" fmla="*/ 61 w 136"/>
                  <a:gd name="T27" fmla="*/ 4 h 112"/>
                  <a:gd name="T28" fmla="*/ 80 w 136"/>
                  <a:gd name="T29" fmla="*/ 16 h 112"/>
                  <a:gd name="T30" fmla="*/ 90 w 136"/>
                  <a:gd name="T31" fmla="*/ 29 h 112"/>
                  <a:gd name="T32" fmla="*/ 115 w 136"/>
                  <a:gd name="T33" fmla="*/ 50 h 112"/>
                  <a:gd name="T34" fmla="*/ 120 w 136"/>
                  <a:gd name="T35" fmla="*/ 85 h 112"/>
                  <a:gd name="T36" fmla="*/ 136 w 136"/>
                  <a:gd name="T37" fmla="*/ 96 h 112"/>
                  <a:gd name="T38" fmla="*/ 136 w 136"/>
                  <a:gd name="T39" fmla="*/ 112 h 112"/>
                  <a:gd name="T40" fmla="*/ 100 w 136"/>
                  <a:gd name="T41" fmla="*/ 104 h 112"/>
                  <a:gd name="T42" fmla="*/ 78 w 136"/>
                  <a:gd name="T43" fmla="*/ 106 h 112"/>
                  <a:gd name="T44" fmla="*/ 42 w 136"/>
                  <a:gd name="T45" fmla="*/ 103 h 112"/>
                  <a:gd name="T46" fmla="*/ 14 w 136"/>
                  <a:gd name="T47" fmla="*/ 112 h 112"/>
                  <a:gd name="T48" fmla="*/ 5 w 136"/>
                  <a:gd name="T49" fmla="*/ 103 h 112"/>
                  <a:gd name="T50" fmla="*/ 9 w 136"/>
                  <a:gd name="T51" fmla="*/ 9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6" h="112">
                    <a:moveTo>
                      <a:pt x="5" y="103"/>
                    </a:moveTo>
                    <a:cubicBezTo>
                      <a:pt x="9" y="91"/>
                      <a:pt x="9" y="91"/>
                      <a:pt x="9" y="91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72" y="93"/>
                      <a:pt x="72" y="93"/>
                      <a:pt x="72" y="93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56" y="2"/>
                      <a:pt x="61" y="4"/>
                    </a:cubicBezTo>
                    <a:cubicBezTo>
                      <a:pt x="66" y="5"/>
                      <a:pt x="80" y="16"/>
                      <a:pt x="80" y="16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112"/>
                      <a:pt x="136" y="112"/>
                      <a:pt x="136" y="112"/>
                    </a:cubicBezTo>
                    <a:cubicBezTo>
                      <a:pt x="100" y="104"/>
                      <a:pt x="100" y="104"/>
                      <a:pt x="100" y="104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9" y="91"/>
                      <a:pt x="9" y="91"/>
                      <a:pt x="9" y="9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6" name="Freeform 375"/>
              <p:cNvSpPr>
                <a:spLocks/>
              </p:cNvSpPr>
              <p:nvPr/>
            </p:nvSpPr>
            <p:spPr bwMode="gray">
              <a:xfrm>
                <a:off x="3245" y="2209"/>
                <a:ext cx="267" cy="268"/>
              </a:xfrm>
              <a:custGeom>
                <a:avLst/>
                <a:gdLst>
                  <a:gd name="T0" fmla="*/ 205 w 298"/>
                  <a:gd name="T1" fmla="*/ 0 h 298"/>
                  <a:gd name="T2" fmla="*/ 201 w 298"/>
                  <a:gd name="T3" fmla="*/ 32 h 298"/>
                  <a:gd name="T4" fmla="*/ 122 w 298"/>
                  <a:gd name="T5" fmla="*/ 32 h 298"/>
                  <a:gd name="T6" fmla="*/ 125 w 298"/>
                  <a:gd name="T7" fmla="*/ 96 h 298"/>
                  <a:gd name="T8" fmla="*/ 105 w 298"/>
                  <a:gd name="T9" fmla="*/ 97 h 298"/>
                  <a:gd name="T10" fmla="*/ 96 w 298"/>
                  <a:gd name="T11" fmla="*/ 118 h 298"/>
                  <a:gd name="T12" fmla="*/ 97 w 298"/>
                  <a:gd name="T13" fmla="*/ 147 h 298"/>
                  <a:gd name="T14" fmla="*/ 0 w 298"/>
                  <a:gd name="T15" fmla="*/ 147 h 298"/>
                  <a:gd name="T16" fmla="*/ 4 w 298"/>
                  <a:gd name="T17" fmla="*/ 157 h 298"/>
                  <a:gd name="T18" fmla="*/ 9 w 298"/>
                  <a:gd name="T19" fmla="*/ 162 h 298"/>
                  <a:gd name="T20" fmla="*/ 17 w 298"/>
                  <a:gd name="T21" fmla="*/ 178 h 298"/>
                  <a:gd name="T22" fmla="*/ 16 w 298"/>
                  <a:gd name="T23" fmla="*/ 194 h 298"/>
                  <a:gd name="T24" fmla="*/ 26 w 298"/>
                  <a:gd name="T25" fmla="*/ 226 h 298"/>
                  <a:gd name="T26" fmla="*/ 26 w 298"/>
                  <a:gd name="T27" fmla="*/ 232 h 298"/>
                  <a:gd name="T28" fmla="*/ 19 w 298"/>
                  <a:gd name="T29" fmla="*/ 255 h 298"/>
                  <a:gd name="T30" fmla="*/ 36 w 298"/>
                  <a:gd name="T31" fmla="*/ 248 h 298"/>
                  <a:gd name="T32" fmla="*/ 63 w 298"/>
                  <a:gd name="T33" fmla="*/ 252 h 298"/>
                  <a:gd name="T34" fmla="*/ 82 w 298"/>
                  <a:gd name="T35" fmla="*/ 264 h 298"/>
                  <a:gd name="T36" fmla="*/ 92 w 298"/>
                  <a:gd name="T37" fmla="*/ 277 h 298"/>
                  <a:gd name="T38" fmla="*/ 117 w 298"/>
                  <a:gd name="T39" fmla="*/ 298 h 298"/>
                  <a:gd name="T40" fmla="*/ 122 w 298"/>
                  <a:gd name="T41" fmla="*/ 282 h 298"/>
                  <a:gd name="T42" fmla="*/ 132 w 298"/>
                  <a:gd name="T43" fmla="*/ 280 h 298"/>
                  <a:gd name="T44" fmla="*/ 143 w 298"/>
                  <a:gd name="T45" fmla="*/ 292 h 298"/>
                  <a:gd name="T46" fmla="*/ 156 w 298"/>
                  <a:gd name="T47" fmla="*/ 282 h 298"/>
                  <a:gd name="T48" fmla="*/ 173 w 298"/>
                  <a:gd name="T49" fmla="*/ 284 h 298"/>
                  <a:gd name="T50" fmla="*/ 183 w 298"/>
                  <a:gd name="T51" fmla="*/ 277 h 298"/>
                  <a:gd name="T52" fmla="*/ 190 w 298"/>
                  <a:gd name="T53" fmla="*/ 282 h 298"/>
                  <a:gd name="T54" fmla="*/ 275 w 298"/>
                  <a:gd name="T55" fmla="*/ 280 h 298"/>
                  <a:gd name="T56" fmla="*/ 246 w 298"/>
                  <a:gd name="T57" fmla="*/ 65 h 298"/>
                  <a:gd name="T58" fmla="*/ 298 w 298"/>
                  <a:gd name="T59" fmla="*/ 64 h 298"/>
                  <a:gd name="T60" fmla="*/ 205 w 298"/>
                  <a:gd name="T6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8" h="298">
                    <a:moveTo>
                      <a:pt x="205" y="0"/>
                    </a:moveTo>
                    <a:cubicBezTo>
                      <a:pt x="201" y="32"/>
                      <a:pt x="201" y="32"/>
                      <a:pt x="201" y="32"/>
                    </a:cubicBezTo>
                    <a:cubicBezTo>
                      <a:pt x="122" y="32"/>
                      <a:pt x="122" y="32"/>
                      <a:pt x="122" y="32"/>
                    </a:cubicBezTo>
                    <a:cubicBezTo>
                      <a:pt x="125" y="96"/>
                      <a:pt x="125" y="96"/>
                      <a:pt x="125" y="96"/>
                    </a:cubicBezTo>
                    <a:cubicBezTo>
                      <a:pt x="105" y="97"/>
                      <a:pt x="105" y="97"/>
                      <a:pt x="105" y="97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4" y="157"/>
                      <a:pt x="4" y="157"/>
                      <a:pt x="4" y="157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6" y="194"/>
                      <a:pt x="16" y="194"/>
                      <a:pt x="16" y="194"/>
                    </a:cubicBezTo>
                    <a:cubicBezTo>
                      <a:pt x="26" y="226"/>
                      <a:pt x="26" y="226"/>
                      <a:pt x="26" y="226"/>
                    </a:cubicBezTo>
                    <a:cubicBezTo>
                      <a:pt x="26" y="232"/>
                      <a:pt x="26" y="232"/>
                      <a:pt x="26" y="232"/>
                    </a:cubicBezTo>
                    <a:cubicBezTo>
                      <a:pt x="19" y="255"/>
                      <a:pt x="19" y="255"/>
                      <a:pt x="19" y="255"/>
                    </a:cubicBezTo>
                    <a:cubicBezTo>
                      <a:pt x="36" y="248"/>
                      <a:pt x="36" y="248"/>
                      <a:pt x="36" y="248"/>
                    </a:cubicBezTo>
                    <a:cubicBezTo>
                      <a:pt x="36" y="248"/>
                      <a:pt x="58" y="250"/>
                      <a:pt x="63" y="252"/>
                    </a:cubicBezTo>
                    <a:cubicBezTo>
                      <a:pt x="68" y="253"/>
                      <a:pt x="82" y="264"/>
                      <a:pt x="82" y="264"/>
                    </a:cubicBezTo>
                    <a:cubicBezTo>
                      <a:pt x="92" y="277"/>
                      <a:pt x="92" y="277"/>
                      <a:pt x="92" y="277"/>
                    </a:cubicBezTo>
                    <a:cubicBezTo>
                      <a:pt x="117" y="298"/>
                      <a:pt x="117" y="298"/>
                      <a:pt x="117" y="298"/>
                    </a:cubicBezTo>
                    <a:cubicBezTo>
                      <a:pt x="122" y="282"/>
                      <a:pt x="122" y="282"/>
                      <a:pt x="122" y="282"/>
                    </a:cubicBezTo>
                    <a:cubicBezTo>
                      <a:pt x="132" y="280"/>
                      <a:pt x="132" y="280"/>
                      <a:pt x="132" y="280"/>
                    </a:cubicBezTo>
                    <a:cubicBezTo>
                      <a:pt x="143" y="292"/>
                      <a:pt x="143" y="292"/>
                      <a:pt x="143" y="292"/>
                    </a:cubicBezTo>
                    <a:cubicBezTo>
                      <a:pt x="156" y="282"/>
                      <a:pt x="156" y="282"/>
                      <a:pt x="156" y="282"/>
                    </a:cubicBezTo>
                    <a:cubicBezTo>
                      <a:pt x="173" y="284"/>
                      <a:pt x="173" y="284"/>
                      <a:pt x="173" y="284"/>
                    </a:cubicBezTo>
                    <a:cubicBezTo>
                      <a:pt x="183" y="277"/>
                      <a:pt x="183" y="277"/>
                      <a:pt x="183" y="277"/>
                    </a:cubicBezTo>
                    <a:cubicBezTo>
                      <a:pt x="190" y="282"/>
                      <a:pt x="190" y="282"/>
                      <a:pt x="190" y="282"/>
                    </a:cubicBezTo>
                    <a:cubicBezTo>
                      <a:pt x="275" y="280"/>
                      <a:pt x="275" y="280"/>
                      <a:pt x="275" y="280"/>
                    </a:cubicBezTo>
                    <a:cubicBezTo>
                      <a:pt x="246" y="65"/>
                      <a:pt x="246" y="65"/>
                      <a:pt x="246" y="65"/>
                    </a:cubicBezTo>
                    <a:cubicBezTo>
                      <a:pt x="298" y="64"/>
                      <a:pt x="298" y="64"/>
                      <a:pt x="298" y="64"/>
                    </a:cubicBezTo>
                    <a:lnTo>
                      <a:pt x="20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7" name="Freeform 376"/>
              <p:cNvSpPr>
                <a:spLocks/>
              </p:cNvSpPr>
              <p:nvPr/>
            </p:nvSpPr>
            <p:spPr bwMode="gray">
              <a:xfrm>
                <a:off x="3245" y="2195"/>
                <a:ext cx="184" cy="146"/>
              </a:xfrm>
              <a:custGeom>
                <a:avLst/>
                <a:gdLst>
                  <a:gd name="T0" fmla="*/ 0 w 184"/>
                  <a:gd name="T1" fmla="*/ 146 h 146"/>
                  <a:gd name="T2" fmla="*/ 87 w 184"/>
                  <a:gd name="T3" fmla="*/ 146 h 146"/>
                  <a:gd name="T4" fmla="*/ 86 w 184"/>
                  <a:gd name="T5" fmla="*/ 120 h 146"/>
                  <a:gd name="T6" fmla="*/ 94 w 184"/>
                  <a:gd name="T7" fmla="*/ 101 h 146"/>
                  <a:gd name="T8" fmla="*/ 112 w 184"/>
                  <a:gd name="T9" fmla="*/ 100 h 146"/>
                  <a:gd name="T10" fmla="*/ 109 w 184"/>
                  <a:gd name="T11" fmla="*/ 43 h 146"/>
                  <a:gd name="T12" fmla="*/ 180 w 184"/>
                  <a:gd name="T13" fmla="*/ 43 h 146"/>
                  <a:gd name="T14" fmla="*/ 184 w 184"/>
                  <a:gd name="T15" fmla="*/ 14 h 146"/>
                  <a:gd name="T16" fmla="*/ 181 w 184"/>
                  <a:gd name="T17" fmla="*/ 0 h 146"/>
                  <a:gd name="T18" fmla="*/ 115 w 184"/>
                  <a:gd name="T19" fmla="*/ 0 h 146"/>
                  <a:gd name="T20" fmla="*/ 110 w 184"/>
                  <a:gd name="T21" fmla="*/ 3 h 146"/>
                  <a:gd name="T22" fmla="*/ 98 w 184"/>
                  <a:gd name="T23" fmla="*/ 4 h 146"/>
                  <a:gd name="T24" fmla="*/ 87 w 184"/>
                  <a:gd name="T25" fmla="*/ 10 h 146"/>
                  <a:gd name="T26" fmla="*/ 72 w 184"/>
                  <a:gd name="T27" fmla="*/ 33 h 146"/>
                  <a:gd name="T28" fmla="*/ 67 w 184"/>
                  <a:gd name="T29" fmla="*/ 39 h 146"/>
                  <a:gd name="T30" fmla="*/ 62 w 184"/>
                  <a:gd name="T31" fmla="*/ 41 h 146"/>
                  <a:gd name="T32" fmla="*/ 50 w 184"/>
                  <a:gd name="T33" fmla="*/ 54 h 146"/>
                  <a:gd name="T34" fmla="*/ 45 w 184"/>
                  <a:gd name="T35" fmla="*/ 72 h 146"/>
                  <a:gd name="T36" fmla="*/ 30 w 184"/>
                  <a:gd name="T37" fmla="*/ 90 h 146"/>
                  <a:gd name="T38" fmla="*/ 13 w 184"/>
                  <a:gd name="T39" fmla="*/ 117 h 146"/>
                  <a:gd name="T40" fmla="*/ 0 w 184"/>
                  <a:gd name="T4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46">
                    <a:moveTo>
                      <a:pt x="0" y="146"/>
                    </a:moveTo>
                    <a:lnTo>
                      <a:pt x="87" y="146"/>
                    </a:lnTo>
                    <a:lnTo>
                      <a:pt x="86" y="120"/>
                    </a:lnTo>
                    <a:lnTo>
                      <a:pt x="94" y="101"/>
                    </a:lnTo>
                    <a:lnTo>
                      <a:pt x="112" y="100"/>
                    </a:lnTo>
                    <a:lnTo>
                      <a:pt x="109" y="43"/>
                    </a:lnTo>
                    <a:lnTo>
                      <a:pt x="180" y="43"/>
                    </a:lnTo>
                    <a:lnTo>
                      <a:pt x="184" y="14"/>
                    </a:lnTo>
                    <a:lnTo>
                      <a:pt x="181" y="0"/>
                    </a:lnTo>
                    <a:lnTo>
                      <a:pt x="115" y="0"/>
                    </a:lnTo>
                    <a:lnTo>
                      <a:pt x="110" y="3"/>
                    </a:lnTo>
                    <a:lnTo>
                      <a:pt x="98" y="4"/>
                    </a:lnTo>
                    <a:lnTo>
                      <a:pt x="87" y="10"/>
                    </a:lnTo>
                    <a:lnTo>
                      <a:pt x="72" y="33"/>
                    </a:lnTo>
                    <a:lnTo>
                      <a:pt x="67" y="39"/>
                    </a:lnTo>
                    <a:lnTo>
                      <a:pt x="62" y="41"/>
                    </a:lnTo>
                    <a:lnTo>
                      <a:pt x="50" y="54"/>
                    </a:lnTo>
                    <a:lnTo>
                      <a:pt x="45" y="72"/>
                    </a:lnTo>
                    <a:lnTo>
                      <a:pt x="30" y="90"/>
                    </a:lnTo>
                    <a:lnTo>
                      <a:pt x="13" y="117"/>
                    </a:lnTo>
                    <a:lnTo>
                      <a:pt x="0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8" name="Freeform 377"/>
              <p:cNvSpPr>
                <a:spLocks/>
              </p:cNvSpPr>
              <p:nvPr/>
            </p:nvSpPr>
            <p:spPr bwMode="gray">
              <a:xfrm>
                <a:off x="3259" y="2524"/>
                <a:ext cx="58" cy="29"/>
              </a:xfrm>
              <a:custGeom>
                <a:avLst/>
                <a:gdLst>
                  <a:gd name="T0" fmla="*/ 27 w 58"/>
                  <a:gd name="T1" fmla="*/ 29 h 29"/>
                  <a:gd name="T2" fmla="*/ 21 w 58"/>
                  <a:gd name="T3" fmla="*/ 18 h 29"/>
                  <a:gd name="T4" fmla="*/ 7 w 58"/>
                  <a:gd name="T5" fmla="*/ 11 h 29"/>
                  <a:gd name="T6" fmla="*/ 0 w 58"/>
                  <a:gd name="T7" fmla="*/ 8 h 29"/>
                  <a:gd name="T8" fmla="*/ 25 w 58"/>
                  <a:gd name="T9" fmla="*/ 0 h 29"/>
                  <a:gd name="T10" fmla="*/ 58 w 58"/>
                  <a:gd name="T11" fmla="*/ 3 h 29"/>
                  <a:gd name="T12" fmla="*/ 56 w 58"/>
                  <a:gd name="T13" fmla="*/ 22 h 29"/>
                  <a:gd name="T14" fmla="*/ 40 w 58"/>
                  <a:gd name="T15" fmla="*/ 24 h 29"/>
                  <a:gd name="T16" fmla="*/ 27 w 58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">
                    <a:moveTo>
                      <a:pt x="27" y="29"/>
                    </a:moveTo>
                    <a:lnTo>
                      <a:pt x="21" y="18"/>
                    </a:lnTo>
                    <a:lnTo>
                      <a:pt x="7" y="11"/>
                    </a:lnTo>
                    <a:lnTo>
                      <a:pt x="0" y="8"/>
                    </a:lnTo>
                    <a:lnTo>
                      <a:pt x="25" y="0"/>
                    </a:lnTo>
                    <a:lnTo>
                      <a:pt x="58" y="3"/>
                    </a:lnTo>
                    <a:lnTo>
                      <a:pt x="56" y="22"/>
                    </a:lnTo>
                    <a:lnTo>
                      <a:pt x="40" y="24"/>
                    </a:lnTo>
                    <a:lnTo>
                      <a:pt x="2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9" name="Freeform 378"/>
              <p:cNvSpPr>
                <a:spLocks/>
              </p:cNvSpPr>
              <p:nvPr/>
            </p:nvSpPr>
            <p:spPr bwMode="gray">
              <a:xfrm>
                <a:off x="3286" y="2525"/>
                <a:ext cx="156" cy="105"/>
              </a:xfrm>
              <a:custGeom>
                <a:avLst/>
                <a:gdLst>
                  <a:gd name="T0" fmla="*/ 37 w 156"/>
                  <a:gd name="T1" fmla="*/ 66 h 105"/>
                  <a:gd name="T2" fmla="*/ 4 w 156"/>
                  <a:gd name="T3" fmla="*/ 33 h 105"/>
                  <a:gd name="T4" fmla="*/ 0 w 156"/>
                  <a:gd name="T5" fmla="*/ 28 h 105"/>
                  <a:gd name="T6" fmla="*/ 13 w 156"/>
                  <a:gd name="T7" fmla="*/ 23 h 105"/>
                  <a:gd name="T8" fmla="*/ 29 w 156"/>
                  <a:gd name="T9" fmla="*/ 21 h 105"/>
                  <a:gd name="T10" fmla="*/ 31 w 156"/>
                  <a:gd name="T11" fmla="*/ 2 h 105"/>
                  <a:gd name="T12" fmla="*/ 50 w 156"/>
                  <a:gd name="T13" fmla="*/ 0 h 105"/>
                  <a:gd name="T14" fmla="*/ 83 w 156"/>
                  <a:gd name="T15" fmla="*/ 7 h 105"/>
                  <a:gd name="T16" fmla="*/ 105 w 156"/>
                  <a:gd name="T17" fmla="*/ 17 h 105"/>
                  <a:gd name="T18" fmla="*/ 120 w 156"/>
                  <a:gd name="T19" fmla="*/ 16 h 105"/>
                  <a:gd name="T20" fmla="*/ 127 w 156"/>
                  <a:gd name="T21" fmla="*/ 9 h 105"/>
                  <a:gd name="T22" fmla="*/ 136 w 156"/>
                  <a:gd name="T23" fmla="*/ 19 h 105"/>
                  <a:gd name="T24" fmla="*/ 152 w 156"/>
                  <a:gd name="T25" fmla="*/ 49 h 105"/>
                  <a:gd name="T26" fmla="*/ 156 w 156"/>
                  <a:gd name="T27" fmla="*/ 75 h 105"/>
                  <a:gd name="T28" fmla="*/ 151 w 156"/>
                  <a:gd name="T29" fmla="*/ 96 h 105"/>
                  <a:gd name="T30" fmla="*/ 144 w 156"/>
                  <a:gd name="T31" fmla="*/ 105 h 105"/>
                  <a:gd name="T32" fmla="*/ 125 w 156"/>
                  <a:gd name="T33" fmla="*/ 101 h 105"/>
                  <a:gd name="T34" fmla="*/ 118 w 156"/>
                  <a:gd name="T35" fmla="*/ 95 h 105"/>
                  <a:gd name="T36" fmla="*/ 103 w 156"/>
                  <a:gd name="T37" fmla="*/ 88 h 105"/>
                  <a:gd name="T38" fmla="*/ 100 w 156"/>
                  <a:gd name="T39" fmla="*/ 81 h 105"/>
                  <a:gd name="T40" fmla="*/ 90 w 156"/>
                  <a:gd name="T41" fmla="*/ 84 h 105"/>
                  <a:gd name="T42" fmla="*/ 85 w 156"/>
                  <a:gd name="T43" fmla="*/ 75 h 105"/>
                  <a:gd name="T44" fmla="*/ 88 w 156"/>
                  <a:gd name="T45" fmla="*/ 62 h 105"/>
                  <a:gd name="T46" fmla="*/ 77 w 156"/>
                  <a:gd name="T47" fmla="*/ 57 h 105"/>
                  <a:gd name="T48" fmla="*/ 57 w 156"/>
                  <a:gd name="T49" fmla="*/ 57 h 105"/>
                  <a:gd name="T50" fmla="*/ 37 w 156"/>
                  <a:gd name="T51" fmla="*/ 6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6" h="105">
                    <a:moveTo>
                      <a:pt x="37" y="66"/>
                    </a:moveTo>
                    <a:lnTo>
                      <a:pt x="4" y="33"/>
                    </a:lnTo>
                    <a:lnTo>
                      <a:pt x="0" y="28"/>
                    </a:lnTo>
                    <a:lnTo>
                      <a:pt x="13" y="23"/>
                    </a:lnTo>
                    <a:lnTo>
                      <a:pt x="29" y="21"/>
                    </a:lnTo>
                    <a:lnTo>
                      <a:pt x="31" y="2"/>
                    </a:lnTo>
                    <a:lnTo>
                      <a:pt x="50" y="0"/>
                    </a:lnTo>
                    <a:lnTo>
                      <a:pt x="83" y="7"/>
                    </a:lnTo>
                    <a:lnTo>
                      <a:pt x="105" y="17"/>
                    </a:lnTo>
                    <a:lnTo>
                      <a:pt x="120" y="16"/>
                    </a:lnTo>
                    <a:lnTo>
                      <a:pt x="127" y="9"/>
                    </a:lnTo>
                    <a:lnTo>
                      <a:pt x="136" y="19"/>
                    </a:lnTo>
                    <a:lnTo>
                      <a:pt x="152" y="49"/>
                    </a:lnTo>
                    <a:lnTo>
                      <a:pt x="156" y="75"/>
                    </a:lnTo>
                    <a:lnTo>
                      <a:pt x="151" y="96"/>
                    </a:lnTo>
                    <a:lnTo>
                      <a:pt x="144" y="105"/>
                    </a:lnTo>
                    <a:lnTo>
                      <a:pt x="125" y="101"/>
                    </a:lnTo>
                    <a:lnTo>
                      <a:pt x="118" y="95"/>
                    </a:lnTo>
                    <a:lnTo>
                      <a:pt x="103" y="88"/>
                    </a:lnTo>
                    <a:lnTo>
                      <a:pt x="100" y="81"/>
                    </a:lnTo>
                    <a:lnTo>
                      <a:pt x="90" y="84"/>
                    </a:lnTo>
                    <a:lnTo>
                      <a:pt x="85" y="75"/>
                    </a:lnTo>
                    <a:lnTo>
                      <a:pt x="88" y="62"/>
                    </a:lnTo>
                    <a:lnTo>
                      <a:pt x="77" y="57"/>
                    </a:lnTo>
                    <a:lnTo>
                      <a:pt x="57" y="57"/>
                    </a:lnTo>
                    <a:lnTo>
                      <a:pt x="37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0" name="Freeform 379"/>
              <p:cNvSpPr>
                <a:spLocks/>
              </p:cNvSpPr>
              <p:nvPr/>
            </p:nvSpPr>
            <p:spPr bwMode="gray">
              <a:xfrm>
                <a:off x="3323" y="2582"/>
                <a:ext cx="66" cy="58"/>
              </a:xfrm>
              <a:custGeom>
                <a:avLst/>
                <a:gdLst>
                  <a:gd name="T0" fmla="*/ 46 w 66"/>
                  <a:gd name="T1" fmla="*/ 58 h 58"/>
                  <a:gd name="T2" fmla="*/ 15 w 66"/>
                  <a:gd name="T3" fmla="*/ 46 h 58"/>
                  <a:gd name="T4" fmla="*/ 9 w 66"/>
                  <a:gd name="T5" fmla="*/ 27 h 58"/>
                  <a:gd name="T6" fmla="*/ 0 w 66"/>
                  <a:gd name="T7" fmla="*/ 9 h 58"/>
                  <a:gd name="T8" fmla="*/ 20 w 66"/>
                  <a:gd name="T9" fmla="*/ 0 h 58"/>
                  <a:gd name="T10" fmla="*/ 40 w 66"/>
                  <a:gd name="T11" fmla="*/ 0 h 58"/>
                  <a:gd name="T12" fmla="*/ 51 w 66"/>
                  <a:gd name="T13" fmla="*/ 5 h 58"/>
                  <a:gd name="T14" fmla="*/ 48 w 66"/>
                  <a:gd name="T15" fmla="*/ 18 h 58"/>
                  <a:gd name="T16" fmla="*/ 53 w 66"/>
                  <a:gd name="T17" fmla="*/ 27 h 58"/>
                  <a:gd name="T18" fmla="*/ 63 w 66"/>
                  <a:gd name="T19" fmla="*/ 24 h 58"/>
                  <a:gd name="T20" fmla="*/ 66 w 66"/>
                  <a:gd name="T21" fmla="*/ 31 h 58"/>
                  <a:gd name="T22" fmla="*/ 46 w 66"/>
                  <a:gd name="T2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8">
                    <a:moveTo>
                      <a:pt x="46" y="58"/>
                    </a:moveTo>
                    <a:lnTo>
                      <a:pt x="15" y="46"/>
                    </a:lnTo>
                    <a:lnTo>
                      <a:pt x="9" y="27"/>
                    </a:lnTo>
                    <a:lnTo>
                      <a:pt x="0" y="9"/>
                    </a:lnTo>
                    <a:lnTo>
                      <a:pt x="20" y="0"/>
                    </a:lnTo>
                    <a:lnTo>
                      <a:pt x="40" y="0"/>
                    </a:lnTo>
                    <a:lnTo>
                      <a:pt x="51" y="5"/>
                    </a:lnTo>
                    <a:lnTo>
                      <a:pt x="48" y="18"/>
                    </a:lnTo>
                    <a:lnTo>
                      <a:pt x="53" y="27"/>
                    </a:lnTo>
                    <a:lnTo>
                      <a:pt x="63" y="24"/>
                    </a:lnTo>
                    <a:lnTo>
                      <a:pt x="66" y="31"/>
                    </a:lnTo>
                    <a:lnTo>
                      <a:pt x="46" y="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1" name="Freeform 380"/>
              <p:cNvSpPr>
                <a:spLocks/>
              </p:cNvSpPr>
              <p:nvPr/>
            </p:nvSpPr>
            <p:spPr bwMode="gray">
              <a:xfrm>
                <a:off x="3668" y="2495"/>
                <a:ext cx="243" cy="193"/>
              </a:xfrm>
              <a:custGeom>
                <a:avLst/>
                <a:gdLst>
                  <a:gd name="T0" fmla="*/ 230 w 243"/>
                  <a:gd name="T1" fmla="*/ 4 h 193"/>
                  <a:gd name="T2" fmla="*/ 239 w 243"/>
                  <a:gd name="T3" fmla="*/ 13 h 193"/>
                  <a:gd name="T4" fmla="*/ 241 w 243"/>
                  <a:gd name="T5" fmla="*/ 23 h 193"/>
                  <a:gd name="T6" fmla="*/ 243 w 243"/>
                  <a:gd name="T7" fmla="*/ 54 h 193"/>
                  <a:gd name="T8" fmla="*/ 233 w 243"/>
                  <a:gd name="T9" fmla="*/ 61 h 193"/>
                  <a:gd name="T10" fmla="*/ 216 w 243"/>
                  <a:gd name="T11" fmla="*/ 89 h 193"/>
                  <a:gd name="T12" fmla="*/ 202 w 243"/>
                  <a:gd name="T13" fmla="*/ 102 h 193"/>
                  <a:gd name="T14" fmla="*/ 193 w 243"/>
                  <a:gd name="T15" fmla="*/ 140 h 193"/>
                  <a:gd name="T16" fmla="*/ 181 w 243"/>
                  <a:gd name="T17" fmla="*/ 150 h 193"/>
                  <a:gd name="T18" fmla="*/ 169 w 243"/>
                  <a:gd name="T19" fmla="*/ 138 h 193"/>
                  <a:gd name="T20" fmla="*/ 154 w 243"/>
                  <a:gd name="T21" fmla="*/ 138 h 193"/>
                  <a:gd name="T22" fmla="*/ 128 w 243"/>
                  <a:gd name="T23" fmla="*/ 168 h 193"/>
                  <a:gd name="T24" fmla="*/ 120 w 243"/>
                  <a:gd name="T25" fmla="*/ 193 h 193"/>
                  <a:gd name="T26" fmla="*/ 74 w 243"/>
                  <a:gd name="T27" fmla="*/ 192 h 193"/>
                  <a:gd name="T28" fmla="*/ 61 w 243"/>
                  <a:gd name="T29" fmla="*/ 190 h 193"/>
                  <a:gd name="T30" fmla="*/ 55 w 243"/>
                  <a:gd name="T31" fmla="*/ 176 h 193"/>
                  <a:gd name="T32" fmla="*/ 28 w 243"/>
                  <a:gd name="T33" fmla="*/ 155 h 193"/>
                  <a:gd name="T34" fmla="*/ 4 w 243"/>
                  <a:gd name="T35" fmla="*/ 155 h 193"/>
                  <a:gd name="T36" fmla="*/ 0 w 243"/>
                  <a:gd name="T37" fmla="*/ 103 h 193"/>
                  <a:gd name="T38" fmla="*/ 15 w 243"/>
                  <a:gd name="T39" fmla="*/ 87 h 193"/>
                  <a:gd name="T40" fmla="*/ 18 w 243"/>
                  <a:gd name="T41" fmla="*/ 58 h 193"/>
                  <a:gd name="T42" fmla="*/ 8 w 243"/>
                  <a:gd name="T43" fmla="*/ 39 h 193"/>
                  <a:gd name="T44" fmla="*/ 15 w 243"/>
                  <a:gd name="T45" fmla="*/ 37 h 193"/>
                  <a:gd name="T46" fmla="*/ 26 w 243"/>
                  <a:gd name="T47" fmla="*/ 11 h 193"/>
                  <a:gd name="T48" fmla="*/ 41 w 243"/>
                  <a:gd name="T49" fmla="*/ 0 h 193"/>
                  <a:gd name="T50" fmla="*/ 75 w 243"/>
                  <a:gd name="T51" fmla="*/ 3 h 193"/>
                  <a:gd name="T52" fmla="*/ 92 w 243"/>
                  <a:gd name="T53" fmla="*/ 20 h 193"/>
                  <a:gd name="T54" fmla="*/ 113 w 243"/>
                  <a:gd name="T55" fmla="*/ 20 h 193"/>
                  <a:gd name="T56" fmla="*/ 131 w 243"/>
                  <a:gd name="T57" fmla="*/ 25 h 193"/>
                  <a:gd name="T58" fmla="*/ 146 w 243"/>
                  <a:gd name="T59" fmla="*/ 22 h 193"/>
                  <a:gd name="T60" fmla="*/ 157 w 243"/>
                  <a:gd name="T61" fmla="*/ 9 h 193"/>
                  <a:gd name="T62" fmla="*/ 198 w 243"/>
                  <a:gd name="T63" fmla="*/ 16 h 193"/>
                  <a:gd name="T64" fmla="*/ 230 w 243"/>
                  <a:gd name="T65" fmla="*/ 4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3" h="193">
                    <a:moveTo>
                      <a:pt x="230" y="4"/>
                    </a:moveTo>
                    <a:lnTo>
                      <a:pt x="239" y="13"/>
                    </a:lnTo>
                    <a:lnTo>
                      <a:pt x="241" y="23"/>
                    </a:lnTo>
                    <a:lnTo>
                      <a:pt x="243" y="54"/>
                    </a:lnTo>
                    <a:lnTo>
                      <a:pt x="233" y="61"/>
                    </a:lnTo>
                    <a:lnTo>
                      <a:pt x="216" y="89"/>
                    </a:lnTo>
                    <a:lnTo>
                      <a:pt x="202" y="102"/>
                    </a:lnTo>
                    <a:lnTo>
                      <a:pt x="193" y="140"/>
                    </a:lnTo>
                    <a:lnTo>
                      <a:pt x="181" y="150"/>
                    </a:lnTo>
                    <a:lnTo>
                      <a:pt x="169" y="138"/>
                    </a:lnTo>
                    <a:lnTo>
                      <a:pt x="154" y="138"/>
                    </a:lnTo>
                    <a:lnTo>
                      <a:pt x="128" y="168"/>
                    </a:lnTo>
                    <a:lnTo>
                      <a:pt x="120" y="193"/>
                    </a:lnTo>
                    <a:lnTo>
                      <a:pt x="74" y="192"/>
                    </a:lnTo>
                    <a:lnTo>
                      <a:pt x="61" y="190"/>
                    </a:lnTo>
                    <a:lnTo>
                      <a:pt x="55" y="176"/>
                    </a:lnTo>
                    <a:lnTo>
                      <a:pt x="28" y="155"/>
                    </a:lnTo>
                    <a:lnTo>
                      <a:pt x="4" y="155"/>
                    </a:lnTo>
                    <a:lnTo>
                      <a:pt x="0" y="103"/>
                    </a:lnTo>
                    <a:lnTo>
                      <a:pt x="15" y="87"/>
                    </a:lnTo>
                    <a:lnTo>
                      <a:pt x="18" y="58"/>
                    </a:lnTo>
                    <a:lnTo>
                      <a:pt x="8" y="39"/>
                    </a:lnTo>
                    <a:lnTo>
                      <a:pt x="15" y="37"/>
                    </a:lnTo>
                    <a:lnTo>
                      <a:pt x="26" y="11"/>
                    </a:lnTo>
                    <a:lnTo>
                      <a:pt x="41" y="0"/>
                    </a:lnTo>
                    <a:lnTo>
                      <a:pt x="75" y="3"/>
                    </a:lnTo>
                    <a:lnTo>
                      <a:pt x="92" y="20"/>
                    </a:lnTo>
                    <a:lnTo>
                      <a:pt x="113" y="20"/>
                    </a:lnTo>
                    <a:lnTo>
                      <a:pt x="131" y="25"/>
                    </a:lnTo>
                    <a:lnTo>
                      <a:pt x="146" y="22"/>
                    </a:lnTo>
                    <a:lnTo>
                      <a:pt x="157" y="9"/>
                    </a:lnTo>
                    <a:lnTo>
                      <a:pt x="198" y="16"/>
                    </a:lnTo>
                    <a:lnTo>
                      <a:pt x="23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2" name="Freeform 381"/>
              <p:cNvSpPr>
                <a:spLocks/>
              </p:cNvSpPr>
              <p:nvPr/>
            </p:nvSpPr>
            <p:spPr bwMode="gray">
              <a:xfrm>
                <a:off x="3624" y="2534"/>
                <a:ext cx="62" cy="118"/>
              </a:xfrm>
              <a:custGeom>
                <a:avLst/>
                <a:gdLst>
                  <a:gd name="T0" fmla="*/ 0 w 62"/>
                  <a:gd name="T1" fmla="*/ 26 h 118"/>
                  <a:gd name="T2" fmla="*/ 37 w 62"/>
                  <a:gd name="T3" fmla="*/ 7 h 118"/>
                  <a:gd name="T4" fmla="*/ 34 w 62"/>
                  <a:gd name="T5" fmla="*/ 2 h 118"/>
                  <a:gd name="T6" fmla="*/ 52 w 62"/>
                  <a:gd name="T7" fmla="*/ 0 h 118"/>
                  <a:gd name="T8" fmla="*/ 62 w 62"/>
                  <a:gd name="T9" fmla="*/ 19 h 118"/>
                  <a:gd name="T10" fmla="*/ 59 w 62"/>
                  <a:gd name="T11" fmla="*/ 48 h 118"/>
                  <a:gd name="T12" fmla="*/ 44 w 62"/>
                  <a:gd name="T13" fmla="*/ 64 h 118"/>
                  <a:gd name="T14" fmla="*/ 48 w 62"/>
                  <a:gd name="T15" fmla="*/ 116 h 118"/>
                  <a:gd name="T16" fmla="*/ 22 w 62"/>
                  <a:gd name="T17" fmla="*/ 118 h 118"/>
                  <a:gd name="T18" fmla="*/ 23 w 62"/>
                  <a:gd name="T19" fmla="*/ 64 h 118"/>
                  <a:gd name="T20" fmla="*/ 12 w 62"/>
                  <a:gd name="T21" fmla="*/ 46 h 118"/>
                  <a:gd name="T22" fmla="*/ 3 w 62"/>
                  <a:gd name="T23" fmla="*/ 37 h 118"/>
                  <a:gd name="T24" fmla="*/ 0 w 62"/>
                  <a:gd name="T25" fmla="*/ 2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118">
                    <a:moveTo>
                      <a:pt x="0" y="26"/>
                    </a:moveTo>
                    <a:lnTo>
                      <a:pt x="37" y="7"/>
                    </a:lnTo>
                    <a:lnTo>
                      <a:pt x="34" y="2"/>
                    </a:lnTo>
                    <a:lnTo>
                      <a:pt x="52" y="0"/>
                    </a:lnTo>
                    <a:lnTo>
                      <a:pt x="62" y="19"/>
                    </a:lnTo>
                    <a:lnTo>
                      <a:pt x="59" y="48"/>
                    </a:lnTo>
                    <a:lnTo>
                      <a:pt x="44" y="64"/>
                    </a:lnTo>
                    <a:lnTo>
                      <a:pt x="48" y="116"/>
                    </a:lnTo>
                    <a:lnTo>
                      <a:pt x="22" y="118"/>
                    </a:lnTo>
                    <a:lnTo>
                      <a:pt x="23" y="64"/>
                    </a:lnTo>
                    <a:lnTo>
                      <a:pt x="12" y="46"/>
                    </a:lnTo>
                    <a:lnTo>
                      <a:pt x="3" y="37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3" name="Freeform 382"/>
              <p:cNvSpPr>
                <a:spLocks/>
              </p:cNvSpPr>
              <p:nvPr/>
            </p:nvSpPr>
            <p:spPr bwMode="gray">
              <a:xfrm>
                <a:off x="3611" y="2556"/>
                <a:ext cx="36" cy="104"/>
              </a:xfrm>
              <a:custGeom>
                <a:avLst/>
                <a:gdLst>
                  <a:gd name="T0" fmla="*/ 13 w 36"/>
                  <a:gd name="T1" fmla="*/ 4 h 104"/>
                  <a:gd name="T2" fmla="*/ 16 w 36"/>
                  <a:gd name="T3" fmla="*/ 15 h 104"/>
                  <a:gd name="T4" fmla="*/ 25 w 36"/>
                  <a:gd name="T5" fmla="*/ 24 h 104"/>
                  <a:gd name="T6" fmla="*/ 36 w 36"/>
                  <a:gd name="T7" fmla="*/ 42 h 104"/>
                  <a:gd name="T8" fmla="*/ 35 w 36"/>
                  <a:gd name="T9" fmla="*/ 96 h 104"/>
                  <a:gd name="T10" fmla="*/ 12 w 36"/>
                  <a:gd name="T11" fmla="*/ 104 h 104"/>
                  <a:gd name="T12" fmla="*/ 9 w 36"/>
                  <a:gd name="T13" fmla="*/ 90 h 104"/>
                  <a:gd name="T14" fmla="*/ 9 w 36"/>
                  <a:gd name="T15" fmla="*/ 79 h 104"/>
                  <a:gd name="T16" fmla="*/ 9 w 36"/>
                  <a:gd name="T17" fmla="*/ 70 h 104"/>
                  <a:gd name="T18" fmla="*/ 3 w 36"/>
                  <a:gd name="T19" fmla="*/ 60 h 104"/>
                  <a:gd name="T20" fmla="*/ 1 w 36"/>
                  <a:gd name="T21" fmla="*/ 23 h 104"/>
                  <a:gd name="T22" fmla="*/ 0 w 36"/>
                  <a:gd name="T23" fmla="*/ 0 h 104"/>
                  <a:gd name="T24" fmla="*/ 13 w 36"/>
                  <a:gd name="T25" fmla="*/ 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104">
                    <a:moveTo>
                      <a:pt x="13" y="4"/>
                    </a:moveTo>
                    <a:lnTo>
                      <a:pt x="16" y="15"/>
                    </a:lnTo>
                    <a:lnTo>
                      <a:pt x="25" y="24"/>
                    </a:lnTo>
                    <a:lnTo>
                      <a:pt x="36" y="42"/>
                    </a:lnTo>
                    <a:lnTo>
                      <a:pt x="35" y="96"/>
                    </a:lnTo>
                    <a:lnTo>
                      <a:pt x="12" y="104"/>
                    </a:lnTo>
                    <a:lnTo>
                      <a:pt x="9" y="90"/>
                    </a:lnTo>
                    <a:lnTo>
                      <a:pt x="9" y="79"/>
                    </a:lnTo>
                    <a:lnTo>
                      <a:pt x="9" y="70"/>
                    </a:lnTo>
                    <a:lnTo>
                      <a:pt x="3" y="60"/>
                    </a:lnTo>
                    <a:lnTo>
                      <a:pt x="1" y="23"/>
                    </a:lnTo>
                    <a:lnTo>
                      <a:pt x="0" y="0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4" name="Freeform 383"/>
              <p:cNvSpPr>
                <a:spLocks/>
              </p:cNvSpPr>
              <p:nvPr/>
            </p:nvSpPr>
            <p:spPr bwMode="gray">
              <a:xfrm>
                <a:off x="3542" y="2547"/>
                <a:ext cx="81" cy="133"/>
              </a:xfrm>
              <a:custGeom>
                <a:avLst/>
                <a:gdLst>
                  <a:gd name="T0" fmla="*/ 69 w 81"/>
                  <a:gd name="T1" fmla="*/ 9 h 133"/>
                  <a:gd name="T2" fmla="*/ 70 w 81"/>
                  <a:gd name="T3" fmla="*/ 32 h 133"/>
                  <a:gd name="T4" fmla="*/ 72 w 81"/>
                  <a:gd name="T5" fmla="*/ 69 h 133"/>
                  <a:gd name="T6" fmla="*/ 78 w 81"/>
                  <a:gd name="T7" fmla="*/ 79 h 133"/>
                  <a:gd name="T8" fmla="*/ 78 w 81"/>
                  <a:gd name="T9" fmla="*/ 88 h 133"/>
                  <a:gd name="T10" fmla="*/ 78 w 81"/>
                  <a:gd name="T11" fmla="*/ 99 h 133"/>
                  <a:gd name="T12" fmla="*/ 81 w 81"/>
                  <a:gd name="T13" fmla="*/ 113 h 133"/>
                  <a:gd name="T14" fmla="*/ 67 w 81"/>
                  <a:gd name="T15" fmla="*/ 117 h 133"/>
                  <a:gd name="T16" fmla="*/ 22 w 81"/>
                  <a:gd name="T17" fmla="*/ 133 h 133"/>
                  <a:gd name="T18" fmla="*/ 11 w 81"/>
                  <a:gd name="T19" fmla="*/ 129 h 133"/>
                  <a:gd name="T20" fmla="*/ 3 w 81"/>
                  <a:gd name="T21" fmla="*/ 114 h 133"/>
                  <a:gd name="T22" fmla="*/ 0 w 81"/>
                  <a:gd name="T23" fmla="*/ 100 h 133"/>
                  <a:gd name="T24" fmla="*/ 18 w 81"/>
                  <a:gd name="T25" fmla="*/ 69 h 133"/>
                  <a:gd name="T26" fmla="*/ 18 w 81"/>
                  <a:gd name="T27" fmla="*/ 60 h 133"/>
                  <a:gd name="T28" fmla="*/ 5 w 81"/>
                  <a:gd name="T29" fmla="*/ 30 h 133"/>
                  <a:gd name="T30" fmla="*/ 16 w 81"/>
                  <a:gd name="T31" fmla="*/ 2 h 133"/>
                  <a:gd name="T32" fmla="*/ 29 w 81"/>
                  <a:gd name="T33" fmla="*/ 0 h 133"/>
                  <a:gd name="T34" fmla="*/ 45 w 81"/>
                  <a:gd name="T35" fmla="*/ 6 h 133"/>
                  <a:gd name="T36" fmla="*/ 55 w 81"/>
                  <a:gd name="T37" fmla="*/ 4 h 133"/>
                  <a:gd name="T38" fmla="*/ 69 w 81"/>
                  <a:gd name="T39" fmla="*/ 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" h="133">
                    <a:moveTo>
                      <a:pt x="69" y="9"/>
                    </a:moveTo>
                    <a:lnTo>
                      <a:pt x="70" y="32"/>
                    </a:lnTo>
                    <a:lnTo>
                      <a:pt x="72" y="69"/>
                    </a:lnTo>
                    <a:lnTo>
                      <a:pt x="78" y="79"/>
                    </a:lnTo>
                    <a:lnTo>
                      <a:pt x="78" y="88"/>
                    </a:lnTo>
                    <a:lnTo>
                      <a:pt x="78" y="99"/>
                    </a:lnTo>
                    <a:lnTo>
                      <a:pt x="81" y="113"/>
                    </a:lnTo>
                    <a:lnTo>
                      <a:pt x="67" y="117"/>
                    </a:lnTo>
                    <a:lnTo>
                      <a:pt x="22" y="133"/>
                    </a:lnTo>
                    <a:lnTo>
                      <a:pt x="11" y="129"/>
                    </a:lnTo>
                    <a:lnTo>
                      <a:pt x="3" y="114"/>
                    </a:lnTo>
                    <a:lnTo>
                      <a:pt x="0" y="100"/>
                    </a:lnTo>
                    <a:lnTo>
                      <a:pt x="18" y="69"/>
                    </a:lnTo>
                    <a:lnTo>
                      <a:pt x="18" y="60"/>
                    </a:lnTo>
                    <a:lnTo>
                      <a:pt x="5" y="30"/>
                    </a:lnTo>
                    <a:lnTo>
                      <a:pt x="16" y="2"/>
                    </a:lnTo>
                    <a:lnTo>
                      <a:pt x="29" y="0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5" name="Freeform 384"/>
              <p:cNvSpPr>
                <a:spLocks/>
              </p:cNvSpPr>
              <p:nvPr/>
            </p:nvSpPr>
            <p:spPr bwMode="gray">
              <a:xfrm>
                <a:off x="3430" y="2560"/>
                <a:ext cx="130" cy="130"/>
              </a:xfrm>
              <a:custGeom>
                <a:avLst/>
                <a:gdLst>
                  <a:gd name="T0" fmla="*/ 123 w 130"/>
                  <a:gd name="T1" fmla="*/ 116 h 130"/>
                  <a:gd name="T2" fmla="*/ 115 w 130"/>
                  <a:gd name="T3" fmla="*/ 101 h 130"/>
                  <a:gd name="T4" fmla="*/ 112 w 130"/>
                  <a:gd name="T5" fmla="*/ 87 h 130"/>
                  <a:gd name="T6" fmla="*/ 130 w 130"/>
                  <a:gd name="T7" fmla="*/ 56 h 130"/>
                  <a:gd name="T8" fmla="*/ 130 w 130"/>
                  <a:gd name="T9" fmla="*/ 47 h 130"/>
                  <a:gd name="T10" fmla="*/ 117 w 130"/>
                  <a:gd name="T11" fmla="*/ 17 h 130"/>
                  <a:gd name="T12" fmla="*/ 95 w 130"/>
                  <a:gd name="T13" fmla="*/ 17 h 130"/>
                  <a:gd name="T14" fmla="*/ 82 w 130"/>
                  <a:gd name="T15" fmla="*/ 25 h 130"/>
                  <a:gd name="T16" fmla="*/ 66 w 130"/>
                  <a:gd name="T17" fmla="*/ 11 h 130"/>
                  <a:gd name="T18" fmla="*/ 52 w 130"/>
                  <a:gd name="T19" fmla="*/ 10 h 130"/>
                  <a:gd name="T20" fmla="*/ 40 w 130"/>
                  <a:gd name="T21" fmla="*/ 0 h 130"/>
                  <a:gd name="T22" fmla="*/ 27 w 130"/>
                  <a:gd name="T23" fmla="*/ 11 h 130"/>
                  <a:gd name="T24" fmla="*/ 8 w 130"/>
                  <a:gd name="T25" fmla="*/ 14 h 130"/>
                  <a:gd name="T26" fmla="*/ 12 w 130"/>
                  <a:gd name="T27" fmla="*/ 40 h 130"/>
                  <a:gd name="T28" fmla="*/ 7 w 130"/>
                  <a:gd name="T29" fmla="*/ 61 h 130"/>
                  <a:gd name="T30" fmla="*/ 0 w 130"/>
                  <a:gd name="T31" fmla="*/ 70 h 130"/>
                  <a:gd name="T32" fmla="*/ 0 w 130"/>
                  <a:gd name="T33" fmla="*/ 92 h 130"/>
                  <a:gd name="T34" fmla="*/ 18 w 130"/>
                  <a:gd name="T35" fmla="*/ 101 h 130"/>
                  <a:gd name="T36" fmla="*/ 20 w 130"/>
                  <a:gd name="T37" fmla="*/ 113 h 130"/>
                  <a:gd name="T38" fmla="*/ 14 w 130"/>
                  <a:gd name="T39" fmla="*/ 130 h 130"/>
                  <a:gd name="T40" fmla="*/ 38 w 130"/>
                  <a:gd name="T41" fmla="*/ 127 h 130"/>
                  <a:gd name="T42" fmla="*/ 67 w 130"/>
                  <a:gd name="T43" fmla="*/ 120 h 130"/>
                  <a:gd name="T44" fmla="*/ 93 w 130"/>
                  <a:gd name="T45" fmla="*/ 116 h 130"/>
                  <a:gd name="T46" fmla="*/ 123 w 130"/>
                  <a:gd name="T47" fmla="*/ 11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30">
                    <a:moveTo>
                      <a:pt x="123" y="116"/>
                    </a:moveTo>
                    <a:lnTo>
                      <a:pt x="115" y="101"/>
                    </a:lnTo>
                    <a:lnTo>
                      <a:pt x="112" y="87"/>
                    </a:lnTo>
                    <a:lnTo>
                      <a:pt x="130" y="56"/>
                    </a:lnTo>
                    <a:lnTo>
                      <a:pt x="130" y="47"/>
                    </a:lnTo>
                    <a:lnTo>
                      <a:pt x="117" y="17"/>
                    </a:lnTo>
                    <a:lnTo>
                      <a:pt x="95" y="17"/>
                    </a:lnTo>
                    <a:lnTo>
                      <a:pt x="82" y="25"/>
                    </a:lnTo>
                    <a:lnTo>
                      <a:pt x="66" y="11"/>
                    </a:lnTo>
                    <a:lnTo>
                      <a:pt x="52" y="10"/>
                    </a:lnTo>
                    <a:lnTo>
                      <a:pt x="40" y="0"/>
                    </a:lnTo>
                    <a:lnTo>
                      <a:pt x="27" y="11"/>
                    </a:lnTo>
                    <a:lnTo>
                      <a:pt x="8" y="14"/>
                    </a:lnTo>
                    <a:lnTo>
                      <a:pt x="12" y="40"/>
                    </a:lnTo>
                    <a:lnTo>
                      <a:pt x="7" y="61"/>
                    </a:lnTo>
                    <a:lnTo>
                      <a:pt x="0" y="70"/>
                    </a:lnTo>
                    <a:lnTo>
                      <a:pt x="0" y="92"/>
                    </a:lnTo>
                    <a:lnTo>
                      <a:pt x="18" y="101"/>
                    </a:lnTo>
                    <a:lnTo>
                      <a:pt x="20" y="113"/>
                    </a:lnTo>
                    <a:lnTo>
                      <a:pt x="14" y="130"/>
                    </a:lnTo>
                    <a:lnTo>
                      <a:pt x="38" y="127"/>
                    </a:lnTo>
                    <a:lnTo>
                      <a:pt x="67" y="120"/>
                    </a:lnTo>
                    <a:lnTo>
                      <a:pt x="93" y="116"/>
                    </a:lnTo>
                    <a:lnTo>
                      <a:pt x="12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6" name="Freeform 385"/>
              <p:cNvSpPr>
                <a:spLocks/>
              </p:cNvSpPr>
              <p:nvPr/>
            </p:nvSpPr>
            <p:spPr bwMode="gray">
              <a:xfrm>
                <a:off x="3788" y="2508"/>
                <a:ext cx="152" cy="231"/>
              </a:xfrm>
              <a:custGeom>
                <a:avLst/>
                <a:gdLst>
                  <a:gd name="T0" fmla="*/ 0 w 152"/>
                  <a:gd name="T1" fmla="*/ 180 h 231"/>
                  <a:gd name="T2" fmla="*/ 17 w 152"/>
                  <a:gd name="T3" fmla="*/ 192 h 231"/>
                  <a:gd name="T4" fmla="*/ 29 w 152"/>
                  <a:gd name="T5" fmla="*/ 206 h 231"/>
                  <a:gd name="T6" fmla="*/ 29 w 152"/>
                  <a:gd name="T7" fmla="*/ 225 h 231"/>
                  <a:gd name="T8" fmla="*/ 62 w 152"/>
                  <a:gd name="T9" fmla="*/ 225 h 231"/>
                  <a:gd name="T10" fmla="*/ 94 w 152"/>
                  <a:gd name="T11" fmla="*/ 224 h 231"/>
                  <a:gd name="T12" fmla="*/ 125 w 152"/>
                  <a:gd name="T13" fmla="*/ 224 h 231"/>
                  <a:gd name="T14" fmla="*/ 137 w 152"/>
                  <a:gd name="T15" fmla="*/ 231 h 231"/>
                  <a:gd name="T16" fmla="*/ 152 w 152"/>
                  <a:gd name="T17" fmla="*/ 214 h 231"/>
                  <a:gd name="T18" fmla="*/ 128 w 152"/>
                  <a:gd name="T19" fmla="*/ 166 h 231"/>
                  <a:gd name="T20" fmla="*/ 128 w 152"/>
                  <a:gd name="T21" fmla="*/ 153 h 231"/>
                  <a:gd name="T22" fmla="*/ 152 w 152"/>
                  <a:gd name="T23" fmla="*/ 118 h 231"/>
                  <a:gd name="T24" fmla="*/ 139 w 152"/>
                  <a:gd name="T25" fmla="*/ 95 h 231"/>
                  <a:gd name="T26" fmla="*/ 119 w 152"/>
                  <a:gd name="T27" fmla="*/ 82 h 231"/>
                  <a:gd name="T28" fmla="*/ 121 w 152"/>
                  <a:gd name="T29" fmla="*/ 69 h 231"/>
                  <a:gd name="T30" fmla="*/ 145 w 152"/>
                  <a:gd name="T31" fmla="*/ 63 h 231"/>
                  <a:gd name="T32" fmla="*/ 146 w 152"/>
                  <a:gd name="T33" fmla="*/ 26 h 231"/>
                  <a:gd name="T34" fmla="*/ 126 w 152"/>
                  <a:gd name="T35" fmla="*/ 2 h 231"/>
                  <a:gd name="T36" fmla="*/ 119 w 152"/>
                  <a:gd name="T37" fmla="*/ 0 h 231"/>
                  <a:gd name="T38" fmla="*/ 121 w 152"/>
                  <a:gd name="T39" fmla="*/ 10 h 231"/>
                  <a:gd name="T40" fmla="*/ 123 w 152"/>
                  <a:gd name="T41" fmla="*/ 41 h 231"/>
                  <a:gd name="T42" fmla="*/ 113 w 152"/>
                  <a:gd name="T43" fmla="*/ 48 h 231"/>
                  <a:gd name="T44" fmla="*/ 96 w 152"/>
                  <a:gd name="T45" fmla="*/ 76 h 231"/>
                  <a:gd name="T46" fmla="*/ 82 w 152"/>
                  <a:gd name="T47" fmla="*/ 89 h 231"/>
                  <a:gd name="T48" fmla="*/ 73 w 152"/>
                  <a:gd name="T49" fmla="*/ 127 h 231"/>
                  <a:gd name="T50" fmla="*/ 61 w 152"/>
                  <a:gd name="T51" fmla="*/ 137 h 231"/>
                  <a:gd name="T52" fmla="*/ 49 w 152"/>
                  <a:gd name="T53" fmla="*/ 125 h 231"/>
                  <a:gd name="T54" fmla="*/ 34 w 152"/>
                  <a:gd name="T55" fmla="*/ 125 h 231"/>
                  <a:gd name="T56" fmla="*/ 8 w 152"/>
                  <a:gd name="T57" fmla="*/ 155 h 231"/>
                  <a:gd name="T58" fmla="*/ 0 w 152"/>
                  <a:gd name="T59" fmla="*/ 18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2" h="231">
                    <a:moveTo>
                      <a:pt x="0" y="180"/>
                    </a:moveTo>
                    <a:lnTo>
                      <a:pt x="17" y="192"/>
                    </a:lnTo>
                    <a:lnTo>
                      <a:pt x="29" y="206"/>
                    </a:lnTo>
                    <a:lnTo>
                      <a:pt x="29" y="225"/>
                    </a:lnTo>
                    <a:lnTo>
                      <a:pt x="62" y="225"/>
                    </a:lnTo>
                    <a:lnTo>
                      <a:pt x="94" y="224"/>
                    </a:lnTo>
                    <a:lnTo>
                      <a:pt x="125" y="224"/>
                    </a:lnTo>
                    <a:lnTo>
                      <a:pt x="137" y="231"/>
                    </a:lnTo>
                    <a:lnTo>
                      <a:pt x="152" y="214"/>
                    </a:lnTo>
                    <a:lnTo>
                      <a:pt x="128" y="166"/>
                    </a:lnTo>
                    <a:lnTo>
                      <a:pt x="128" y="153"/>
                    </a:lnTo>
                    <a:lnTo>
                      <a:pt x="152" y="118"/>
                    </a:lnTo>
                    <a:lnTo>
                      <a:pt x="139" y="95"/>
                    </a:lnTo>
                    <a:lnTo>
                      <a:pt x="119" y="82"/>
                    </a:lnTo>
                    <a:lnTo>
                      <a:pt x="121" y="69"/>
                    </a:lnTo>
                    <a:lnTo>
                      <a:pt x="145" y="63"/>
                    </a:lnTo>
                    <a:lnTo>
                      <a:pt x="146" y="26"/>
                    </a:lnTo>
                    <a:lnTo>
                      <a:pt x="126" y="2"/>
                    </a:lnTo>
                    <a:lnTo>
                      <a:pt x="119" y="0"/>
                    </a:lnTo>
                    <a:lnTo>
                      <a:pt x="121" y="10"/>
                    </a:lnTo>
                    <a:lnTo>
                      <a:pt x="123" y="41"/>
                    </a:lnTo>
                    <a:lnTo>
                      <a:pt x="113" y="48"/>
                    </a:lnTo>
                    <a:lnTo>
                      <a:pt x="96" y="76"/>
                    </a:lnTo>
                    <a:lnTo>
                      <a:pt x="82" y="89"/>
                    </a:lnTo>
                    <a:lnTo>
                      <a:pt x="73" y="127"/>
                    </a:lnTo>
                    <a:lnTo>
                      <a:pt x="61" y="137"/>
                    </a:lnTo>
                    <a:lnTo>
                      <a:pt x="49" y="125"/>
                    </a:lnTo>
                    <a:lnTo>
                      <a:pt x="34" y="125"/>
                    </a:lnTo>
                    <a:lnTo>
                      <a:pt x="8" y="155"/>
                    </a:lnTo>
                    <a:lnTo>
                      <a:pt x="0" y="1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7" name="Freeform 386"/>
              <p:cNvSpPr>
                <a:spLocks/>
              </p:cNvSpPr>
              <p:nvPr/>
            </p:nvSpPr>
            <p:spPr bwMode="gray">
              <a:xfrm>
                <a:off x="3916" y="2537"/>
                <a:ext cx="274" cy="185"/>
              </a:xfrm>
              <a:custGeom>
                <a:avLst/>
                <a:gdLst>
                  <a:gd name="T0" fmla="*/ 24 w 274"/>
                  <a:gd name="T1" fmla="*/ 185 h 185"/>
                  <a:gd name="T2" fmla="*/ 0 w 274"/>
                  <a:gd name="T3" fmla="*/ 137 h 185"/>
                  <a:gd name="T4" fmla="*/ 0 w 274"/>
                  <a:gd name="T5" fmla="*/ 124 h 185"/>
                  <a:gd name="T6" fmla="*/ 24 w 274"/>
                  <a:gd name="T7" fmla="*/ 89 h 185"/>
                  <a:gd name="T8" fmla="*/ 88 w 274"/>
                  <a:gd name="T9" fmla="*/ 79 h 185"/>
                  <a:gd name="T10" fmla="*/ 100 w 274"/>
                  <a:gd name="T11" fmla="*/ 57 h 185"/>
                  <a:gd name="T12" fmla="*/ 125 w 274"/>
                  <a:gd name="T13" fmla="*/ 57 h 185"/>
                  <a:gd name="T14" fmla="*/ 155 w 274"/>
                  <a:gd name="T15" fmla="*/ 28 h 185"/>
                  <a:gd name="T16" fmla="*/ 160 w 274"/>
                  <a:gd name="T17" fmla="*/ 7 h 185"/>
                  <a:gd name="T18" fmla="*/ 173 w 274"/>
                  <a:gd name="T19" fmla="*/ 0 h 185"/>
                  <a:gd name="T20" fmla="*/ 188 w 274"/>
                  <a:gd name="T21" fmla="*/ 10 h 185"/>
                  <a:gd name="T22" fmla="*/ 190 w 274"/>
                  <a:gd name="T23" fmla="*/ 17 h 185"/>
                  <a:gd name="T24" fmla="*/ 186 w 274"/>
                  <a:gd name="T25" fmla="*/ 23 h 185"/>
                  <a:gd name="T26" fmla="*/ 199 w 274"/>
                  <a:gd name="T27" fmla="*/ 38 h 185"/>
                  <a:gd name="T28" fmla="*/ 197 w 274"/>
                  <a:gd name="T29" fmla="*/ 63 h 185"/>
                  <a:gd name="T30" fmla="*/ 210 w 274"/>
                  <a:gd name="T31" fmla="*/ 67 h 185"/>
                  <a:gd name="T32" fmla="*/ 217 w 274"/>
                  <a:gd name="T33" fmla="*/ 79 h 185"/>
                  <a:gd name="T34" fmla="*/ 228 w 274"/>
                  <a:gd name="T35" fmla="*/ 81 h 185"/>
                  <a:gd name="T36" fmla="*/ 244 w 274"/>
                  <a:gd name="T37" fmla="*/ 98 h 185"/>
                  <a:gd name="T38" fmla="*/ 246 w 274"/>
                  <a:gd name="T39" fmla="*/ 112 h 185"/>
                  <a:gd name="T40" fmla="*/ 268 w 274"/>
                  <a:gd name="T41" fmla="*/ 126 h 185"/>
                  <a:gd name="T42" fmla="*/ 274 w 274"/>
                  <a:gd name="T43" fmla="*/ 134 h 185"/>
                  <a:gd name="T44" fmla="*/ 237 w 274"/>
                  <a:gd name="T45" fmla="*/ 133 h 185"/>
                  <a:gd name="T46" fmla="*/ 185 w 274"/>
                  <a:gd name="T47" fmla="*/ 151 h 185"/>
                  <a:gd name="T48" fmla="*/ 165 w 274"/>
                  <a:gd name="T49" fmla="*/ 158 h 185"/>
                  <a:gd name="T50" fmla="*/ 136 w 274"/>
                  <a:gd name="T51" fmla="*/ 151 h 185"/>
                  <a:gd name="T52" fmla="*/ 118 w 274"/>
                  <a:gd name="T53" fmla="*/ 139 h 185"/>
                  <a:gd name="T54" fmla="*/ 85 w 274"/>
                  <a:gd name="T55" fmla="*/ 144 h 185"/>
                  <a:gd name="T56" fmla="*/ 83 w 274"/>
                  <a:gd name="T57" fmla="*/ 165 h 185"/>
                  <a:gd name="T58" fmla="*/ 70 w 274"/>
                  <a:gd name="T59" fmla="*/ 166 h 185"/>
                  <a:gd name="T60" fmla="*/ 48 w 274"/>
                  <a:gd name="T61" fmla="*/ 165 h 185"/>
                  <a:gd name="T62" fmla="*/ 35 w 274"/>
                  <a:gd name="T63" fmla="*/ 170 h 185"/>
                  <a:gd name="T64" fmla="*/ 24 w 274"/>
                  <a:gd name="T6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4" h="185">
                    <a:moveTo>
                      <a:pt x="24" y="185"/>
                    </a:moveTo>
                    <a:lnTo>
                      <a:pt x="0" y="137"/>
                    </a:lnTo>
                    <a:lnTo>
                      <a:pt x="0" y="124"/>
                    </a:lnTo>
                    <a:lnTo>
                      <a:pt x="24" y="89"/>
                    </a:lnTo>
                    <a:lnTo>
                      <a:pt x="88" y="79"/>
                    </a:lnTo>
                    <a:lnTo>
                      <a:pt x="100" y="57"/>
                    </a:lnTo>
                    <a:lnTo>
                      <a:pt x="125" y="57"/>
                    </a:lnTo>
                    <a:lnTo>
                      <a:pt x="155" y="28"/>
                    </a:lnTo>
                    <a:lnTo>
                      <a:pt x="160" y="7"/>
                    </a:lnTo>
                    <a:lnTo>
                      <a:pt x="173" y="0"/>
                    </a:lnTo>
                    <a:lnTo>
                      <a:pt x="188" y="10"/>
                    </a:lnTo>
                    <a:lnTo>
                      <a:pt x="190" y="17"/>
                    </a:lnTo>
                    <a:lnTo>
                      <a:pt x="186" y="23"/>
                    </a:lnTo>
                    <a:lnTo>
                      <a:pt x="199" y="38"/>
                    </a:lnTo>
                    <a:lnTo>
                      <a:pt x="197" y="63"/>
                    </a:lnTo>
                    <a:lnTo>
                      <a:pt x="210" y="67"/>
                    </a:lnTo>
                    <a:lnTo>
                      <a:pt x="217" y="79"/>
                    </a:lnTo>
                    <a:lnTo>
                      <a:pt x="228" y="81"/>
                    </a:lnTo>
                    <a:lnTo>
                      <a:pt x="244" y="98"/>
                    </a:lnTo>
                    <a:lnTo>
                      <a:pt x="246" y="112"/>
                    </a:lnTo>
                    <a:lnTo>
                      <a:pt x="268" y="126"/>
                    </a:lnTo>
                    <a:lnTo>
                      <a:pt x="274" y="134"/>
                    </a:lnTo>
                    <a:lnTo>
                      <a:pt x="237" y="133"/>
                    </a:lnTo>
                    <a:lnTo>
                      <a:pt x="185" y="151"/>
                    </a:lnTo>
                    <a:lnTo>
                      <a:pt x="165" y="158"/>
                    </a:lnTo>
                    <a:lnTo>
                      <a:pt x="136" y="151"/>
                    </a:lnTo>
                    <a:lnTo>
                      <a:pt x="118" y="139"/>
                    </a:lnTo>
                    <a:lnTo>
                      <a:pt x="85" y="144"/>
                    </a:lnTo>
                    <a:lnTo>
                      <a:pt x="83" y="165"/>
                    </a:lnTo>
                    <a:lnTo>
                      <a:pt x="70" y="166"/>
                    </a:lnTo>
                    <a:lnTo>
                      <a:pt x="48" y="165"/>
                    </a:lnTo>
                    <a:lnTo>
                      <a:pt x="35" y="170"/>
                    </a:lnTo>
                    <a:lnTo>
                      <a:pt x="24" y="1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8" name="Freeform 387"/>
              <p:cNvSpPr>
                <a:spLocks/>
              </p:cNvSpPr>
              <p:nvPr/>
            </p:nvSpPr>
            <p:spPr bwMode="gray">
              <a:xfrm>
                <a:off x="3898" y="2290"/>
                <a:ext cx="221" cy="336"/>
              </a:xfrm>
              <a:custGeom>
                <a:avLst/>
                <a:gdLst>
                  <a:gd name="T0" fmla="*/ 42 w 221"/>
                  <a:gd name="T1" fmla="*/ 336 h 336"/>
                  <a:gd name="T2" fmla="*/ 29 w 221"/>
                  <a:gd name="T3" fmla="*/ 313 h 336"/>
                  <a:gd name="T4" fmla="*/ 9 w 221"/>
                  <a:gd name="T5" fmla="*/ 300 h 336"/>
                  <a:gd name="T6" fmla="*/ 11 w 221"/>
                  <a:gd name="T7" fmla="*/ 287 h 336"/>
                  <a:gd name="T8" fmla="*/ 35 w 221"/>
                  <a:gd name="T9" fmla="*/ 281 h 336"/>
                  <a:gd name="T10" fmla="*/ 36 w 221"/>
                  <a:gd name="T11" fmla="*/ 244 h 336"/>
                  <a:gd name="T12" fmla="*/ 16 w 221"/>
                  <a:gd name="T13" fmla="*/ 220 h 336"/>
                  <a:gd name="T14" fmla="*/ 9 w 221"/>
                  <a:gd name="T15" fmla="*/ 218 h 336"/>
                  <a:gd name="T16" fmla="*/ 0 w 221"/>
                  <a:gd name="T17" fmla="*/ 209 h 336"/>
                  <a:gd name="T18" fmla="*/ 4 w 221"/>
                  <a:gd name="T19" fmla="*/ 184 h 336"/>
                  <a:gd name="T20" fmla="*/ 42 w 221"/>
                  <a:gd name="T21" fmla="*/ 144 h 336"/>
                  <a:gd name="T22" fmla="*/ 44 w 221"/>
                  <a:gd name="T23" fmla="*/ 86 h 336"/>
                  <a:gd name="T24" fmla="*/ 55 w 221"/>
                  <a:gd name="T25" fmla="*/ 69 h 336"/>
                  <a:gd name="T26" fmla="*/ 36 w 221"/>
                  <a:gd name="T27" fmla="*/ 48 h 336"/>
                  <a:gd name="T28" fmla="*/ 27 w 221"/>
                  <a:gd name="T29" fmla="*/ 19 h 336"/>
                  <a:gd name="T30" fmla="*/ 59 w 221"/>
                  <a:gd name="T31" fmla="*/ 0 h 336"/>
                  <a:gd name="T32" fmla="*/ 221 w 221"/>
                  <a:gd name="T33" fmla="*/ 78 h 336"/>
                  <a:gd name="T34" fmla="*/ 221 w 221"/>
                  <a:gd name="T35" fmla="*/ 163 h 336"/>
                  <a:gd name="T36" fmla="*/ 194 w 221"/>
                  <a:gd name="T37" fmla="*/ 168 h 336"/>
                  <a:gd name="T38" fmla="*/ 195 w 221"/>
                  <a:gd name="T39" fmla="*/ 182 h 336"/>
                  <a:gd name="T40" fmla="*/ 191 w 221"/>
                  <a:gd name="T41" fmla="*/ 189 h 336"/>
                  <a:gd name="T42" fmla="*/ 185 w 221"/>
                  <a:gd name="T43" fmla="*/ 218 h 336"/>
                  <a:gd name="T44" fmla="*/ 180 w 221"/>
                  <a:gd name="T45" fmla="*/ 225 h 336"/>
                  <a:gd name="T46" fmla="*/ 191 w 221"/>
                  <a:gd name="T47" fmla="*/ 235 h 336"/>
                  <a:gd name="T48" fmla="*/ 191 w 221"/>
                  <a:gd name="T49" fmla="*/ 247 h 336"/>
                  <a:gd name="T50" fmla="*/ 178 w 221"/>
                  <a:gd name="T51" fmla="*/ 254 h 336"/>
                  <a:gd name="T52" fmla="*/ 173 w 221"/>
                  <a:gd name="T53" fmla="*/ 275 h 336"/>
                  <a:gd name="T54" fmla="*/ 143 w 221"/>
                  <a:gd name="T55" fmla="*/ 304 h 336"/>
                  <a:gd name="T56" fmla="*/ 118 w 221"/>
                  <a:gd name="T57" fmla="*/ 304 h 336"/>
                  <a:gd name="T58" fmla="*/ 106 w 221"/>
                  <a:gd name="T59" fmla="*/ 326 h 336"/>
                  <a:gd name="T60" fmla="*/ 42 w 221"/>
                  <a:gd name="T61" fmla="*/ 336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1" h="336">
                    <a:moveTo>
                      <a:pt x="42" y="336"/>
                    </a:moveTo>
                    <a:lnTo>
                      <a:pt x="29" y="313"/>
                    </a:lnTo>
                    <a:lnTo>
                      <a:pt x="9" y="300"/>
                    </a:lnTo>
                    <a:lnTo>
                      <a:pt x="11" y="287"/>
                    </a:lnTo>
                    <a:lnTo>
                      <a:pt x="35" y="281"/>
                    </a:lnTo>
                    <a:lnTo>
                      <a:pt x="36" y="244"/>
                    </a:lnTo>
                    <a:lnTo>
                      <a:pt x="16" y="220"/>
                    </a:lnTo>
                    <a:lnTo>
                      <a:pt x="9" y="218"/>
                    </a:lnTo>
                    <a:lnTo>
                      <a:pt x="0" y="209"/>
                    </a:lnTo>
                    <a:lnTo>
                      <a:pt x="4" y="184"/>
                    </a:lnTo>
                    <a:lnTo>
                      <a:pt x="42" y="144"/>
                    </a:lnTo>
                    <a:lnTo>
                      <a:pt x="44" y="86"/>
                    </a:lnTo>
                    <a:lnTo>
                      <a:pt x="55" y="69"/>
                    </a:lnTo>
                    <a:lnTo>
                      <a:pt x="36" y="48"/>
                    </a:lnTo>
                    <a:lnTo>
                      <a:pt x="27" y="19"/>
                    </a:lnTo>
                    <a:lnTo>
                      <a:pt x="59" y="0"/>
                    </a:lnTo>
                    <a:lnTo>
                      <a:pt x="221" y="78"/>
                    </a:lnTo>
                    <a:lnTo>
                      <a:pt x="221" y="163"/>
                    </a:lnTo>
                    <a:lnTo>
                      <a:pt x="194" y="168"/>
                    </a:lnTo>
                    <a:lnTo>
                      <a:pt x="195" y="182"/>
                    </a:lnTo>
                    <a:lnTo>
                      <a:pt x="191" y="189"/>
                    </a:lnTo>
                    <a:lnTo>
                      <a:pt x="185" y="218"/>
                    </a:lnTo>
                    <a:lnTo>
                      <a:pt x="180" y="225"/>
                    </a:lnTo>
                    <a:lnTo>
                      <a:pt x="191" y="235"/>
                    </a:lnTo>
                    <a:lnTo>
                      <a:pt x="191" y="247"/>
                    </a:lnTo>
                    <a:lnTo>
                      <a:pt x="178" y="254"/>
                    </a:lnTo>
                    <a:lnTo>
                      <a:pt x="173" y="275"/>
                    </a:lnTo>
                    <a:lnTo>
                      <a:pt x="143" y="304"/>
                    </a:lnTo>
                    <a:lnTo>
                      <a:pt x="118" y="304"/>
                    </a:lnTo>
                    <a:lnTo>
                      <a:pt x="106" y="326"/>
                    </a:lnTo>
                    <a:lnTo>
                      <a:pt x="42" y="3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9" name="Freeform 388"/>
              <p:cNvSpPr>
                <a:spLocks/>
              </p:cNvSpPr>
              <p:nvPr/>
            </p:nvSpPr>
            <p:spPr bwMode="gray">
              <a:xfrm>
                <a:off x="3801" y="2732"/>
                <a:ext cx="117" cy="138"/>
              </a:xfrm>
              <a:custGeom>
                <a:avLst/>
                <a:gdLst>
                  <a:gd name="T0" fmla="*/ 53 w 117"/>
                  <a:gd name="T1" fmla="*/ 138 h 138"/>
                  <a:gd name="T2" fmla="*/ 30 w 117"/>
                  <a:gd name="T3" fmla="*/ 104 h 138"/>
                  <a:gd name="T4" fmla="*/ 13 w 117"/>
                  <a:gd name="T5" fmla="*/ 88 h 138"/>
                  <a:gd name="T6" fmla="*/ 0 w 117"/>
                  <a:gd name="T7" fmla="*/ 66 h 138"/>
                  <a:gd name="T8" fmla="*/ 10 w 117"/>
                  <a:gd name="T9" fmla="*/ 42 h 138"/>
                  <a:gd name="T10" fmla="*/ 9 w 117"/>
                  <a:gd name="T11" fmla="*/ 30 h 138"/>
                  <a:gd name="T12" fmla="*/ 12 w 117"/>
                  <a:gd name="T13" fmla="*/ 19 h 138"/>
                  <a:gd name="T14" fmla="*/ 50 w 117"/>
                  <a:gd name="T15" fmla="*/ 18 h 138"/>
                  <a:gd name="T16" fmla="*/ 49 w 117"/>
                  <a:gd name="T17" fmla="*/ 1 h 138"/>
                  <a:gd name="T18" fmla="*/ 81 w 117"/>
                  <a:gd name="T19" fmla="*/ 0 h 138"/>
                  <a:gd name="T20" fmla="*/ 76 w 117"/>
                  <a:gd name="T21" fmla="*/ 15 h 138"/>
                  <a:gd name="T22" fmla="*/ 94 w 117"/>
                  <a:gd name="T23" fmla="*/ 28 h 138"/>
                  <a:gd name="T24" fmla="*/ 110 w 117"/>
                  <a:gd name="T25" fmla="*/ 21 h 138"/>
                  <a:gd name="T26" fmla="*/ 115 w 117"/>
                  <a:gd name="T27" fmla="*/ 24 h 138"/>
                  <a:gd name="T28" fmla="*/ 117 w 117"/>
                  <a:gd name="T29" fmla="*/ 38 h 138"/>
                  <a:gd name="T30" fmla="*/ 104 w 117"/>
                  <a:gd name="T31" fmla="*/ 47 h 138"/>
                  <a:gd name="T32" fmla="*/ 100 w 117"/>
                  <a:gd name="T33" fmla="*/ 60 h 138"/>
                  <a:gd name="T34" fmla="*/ 104 w 117"/>
                  <a:gd name="T35" fmla="*/ 66 h 138"/>
                  <a:gd name="T36" fmla="*/ 110 w 117"/>
                  <a:gd name="T37" fmla="*/ 67 h 138"/>
                  <a:gd name="T38" fmla="*/ 104 w 117"/>
                  <a:gd name="T39" fmla="*/ 104 h 138"/>
                  <a:gd name="T40" fmla="*/ 89 w 117"/>
                  <a:gd name="T41" fmla="*/ 95 h 138"/>
                  <a:gd name="T42" fmla="*/ 80 w 117"/>
                  <a:gd name="T43" fmla="*/ 83 h 138"/>
                  <a:gd name="T44" fmla="*/ 65 w 117"/>
                  <a:gd name="T45" fmla="*/ 80 h 138"/>
                  <a:gd name="T46" fmla="*/ 64 w 117"/>
                  <a:gd name="T47" fmla="*/ 88 h 138"/>
                  <a:gd name="T48" fmla="*/ 59 w 117"/>
                  <a:gd name="T49" fmla="*/ 100 h 138"/>
                  <a:gd name="T50" fmla="*/ 51 w 117"/>
                  <a:gd name="T51" fmla="*/ 97 h 138"/>
                  <a:gd name="T52" fmla="*/ 54 w 117"/>
                  <a:gd name="T53" fmla="*/ 107 h 138"/>
                  <a:gd name="T54" fmla="*/ 71 w 117"/>
                  <a:gd name="T55" fmla="*/ 123 h 138"/>
                  <a:gd name="T56" fmla="*/ 53 w 117"/>
                  <a:gd name="T5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38">
                    <a:moveTo>
                      <a:pt x="53" y="138"/>
                    </a:moveTo>
                    <a:lnTo>
                      <a:pt x="30" y="104"/>
                    </a:lnTo>
                    <a:lnTo>
                      <a:pt x="13" y="88"/>
                    </a:lnTo>
                    <a:lnTo>
                      <a:pt x="0" y="66"/>
                    </a:lnTo>
                    <a:lnTo>
                      <a:pt x="10" y="42"/>
                    </a:lnTo>
                    <a:lnTo>
                      <a:pt x="9" y="30"/>
                    </a:lnTo>
                    <a:lnTo>
                      <a:pt x="12" y="19"/>
                    </a:lnTo>
                    <a:lnTo>
                      <a:pt x="50" y="18"/>
                    </a:lnTo>
                    <a:lnTo>
                      <a:pt x="49" y="1"/>
                    </a:lnTo>
                    <a:lnTo>
                      <a:pt x="81" y="0"/>
                    </a:lnTo>
                    <a:lnTo>
                      <a:pt x="76" y="15"/>
                    </a:lnTo>
                    <a:lnTo>
                      <a:pt x="94" y="28"/>
                    </a:lnTo>
                    <a:lnTo>
                      <a:pt x="110" y="21"/>
                    </a:lnTo>
                    <a:lnTo>
                      <a:pt x="115" y="24"/>
                    </a:lnTo>
                    <a:lnTo>
                      <a:pt x="117" y="38"/>
                    </a:lnTo>
                    <a:lnTo>
                      <a:pt x="104" y="47"/>
                    </a:lnTo>
                    <a:lnTo>
                      <a:pt x="100" y="60"/>
                    </a:lnTo>
                    <a:lnTo>
                      <a:pt x="104" y="66"/>
                    </a:lnTo>
                    <a:lnTo>
                      <a:pt x="110" y="67"/>
                    </a:lnTo>
                    <a:lnTo>
                      <a:pt x="104" y="104"/>
                    </a:lnTo>
                    <a:lnTo>
                      <a:pt x="89" y="95"/>
                    </a:lnTo>
                    <a:lnTo>
                      <a:pt x="80" y="83"/>
                    </a:lnTo>
                    <a:lnTo>
                      <a:pt x="65" y="80"/>
                    </a:lnTo>
                    <a:lnTo>
                      <a:pt x="64" y="88"/>
                    </a:lnTo>
                    <a:lnTo>
                      <a:pt x="59" y="100"/>
                    </a:lnTo>
                    <a:lnTo>
                      <a:pt x="51" y="97"/>
                    </a:lnTo>
                    <a:lnTo>
                      <a:pt x="54" y="107"/>
                    </a:lnTo>
                    <a:lnTo>
                      <a:pt x="71" y="123"/>
                    </a:lnTo>
                    <a:lnTo>
                      <a:pt x="53" y="1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0" name="Freeform 389"/>
              <p:cNvSpPr>
                <a:spLocks/>
              </p:cNvSpPr>
              <p:nvPr/>
            </p:nvSpPr>
            <p:spPr bwMode="gray">
              <a:xfrm>
                <a:off x="3858" y="2898"/>
                <a:ext cx="265" cy="244"/>
              </a:xfrm>
              <a:custGeom>
                <a:avLst/>
                <a:gdLst>
                  <a:gd name="T0" fmla="*/ 2 w 265"/>
                  <a:gd name="T1" fmla="*/ 232 h 244"/>
                  <a:gd name="T2" fmla="*/ 0 w 265"/>
                  <a:gd name="T3" fmla="*/ 214 h 244"/>
                  <a:gd name="T4" fmla="*/ 3 w 265"/>
                  <a:gd name="T5" fmla="*/ 195 h 244"/>
                  <a:gd name="T6" fmla="*/ 22 w 265"/>
                  <a:gd name="T7" fmla="*/ 145 h 244"/>
                  <a:gd name="T8" fmla="*/ 34 w 265"/>
                  <a:gd name="T9" fmla="*/ 137 h 244"/>
                  <a:gd name="T10" fmla="*/ 46 w 265"/>
                  <a:gd name="T11" fmla="*/ 114 h 244"/>
                  <a:gd name="T12" fmla="*/ 40 w 265"/>
                  <a:gd name="T13" fmla="*/ 94 h 244"/>
                  <a:gd name="T14" fmla="*/ 34 w 265"/>
                  <a:gd name="T15" fmla="*/ 77 h 244"/>
                  <a:gd name="T16" fmla="*/ 34 w 265"/>
                  <a:gd name="T17" fmla="*/ 40 h 244"/>
                  <a:gd name="T18" fmla="*/ 26 w 265"/>
                  <a:gd name="T19" fmla="*/ 29 h 244"/>
                  <a:gd name="T20" fmla="*/ 18 w 265"/>
                  <a:gd name="T21" fmla="*/ 13 h 244"/>
                  <a:gd name="T22" fmla="*/ 20 w 265"/>
                  <a:gd name="T23" fmla="*/ 3 h 244"/>
                  <a:gd name="T24" fmla="*/ 106 w 265"/>
                  <a:gd name="T25" fmla="*/ 0 h 244"/>
                  <a:gd name="T26" fmla="*/ 119 w 265"/>
                  <a:gd name="T27" fmla="*/ 17 h 244"/>
                  <a:gd name="T28" fmla="*/ 130 w 265"/>
                  <a:gd name="T29" fmla="*/ 40 h 244"/>
                  <a:gd name="T30" fmla="*/ 164 w 265"/>
                  <a:gd name="T31" fmla="*/ 37 h 244"/>
                  <a:gd name="T32" fmla="*/ 165 w 265"/>
                  <a:gd name="T33" fmla="*/ 19 h 244"/>
                  <a:gd name="T34" fmla="*/ 186 w 265"/>
                  <a:gd name="T35" fmla="*/ 16 h 244"/>
                  <a:gd name="T36" fmla="*/ 200 w 265"/>
                  <a:gd name="T37" fmla="*/ 24 h 244"/>
                  <a:gd name="T38" fmla="*/ 218 w 265"/>
                  <a:gd name="T39" fmla="*/ 28 h 244"/>
                  <a:gd name="T40" fmla="*/ 221 w 265"/>
                  <a:gd name="T41" fmla="*/ 83 h 244"/>
                  <a:gd name="T42" fmla="*/ 230 w 265"/>
                  <a:gd name="T43" fmla="*/ 103 h 244"/>
                  <a:gd name="T44" fmla="*/ 261 w 265"/>
                  <a:gd name="T45" fmla="*/ 103 h 244"/>
                  <a:gd name="T46" fmla="*/ 265 w 265"/>
                  <a:gd name="T47" fmla="*/ 108 h 244"/>
                  <a:gd name="T48" fmla="*/ 261 w 265"/>
                  <a:gd name="T49" fmla="*/ 137 h 244"/>
                  <a:gd name="T50" fmla="*/ 221 w 265"/>
                  <a:gd name="T51" fmla="*/ 139 h 244"/>
                  <a:gd name="T52" fmla="*/ 223 w 265"/>
                  <a:gd name="T53" fmla="*/ 214 h 244"/>
                  <a:gd name="T54" fmla="*/ 238 w 265"/>
                  <a:gd name="T55" fmla="*/ 227 h 244"/>
                  <a:gd name="T56" fmla="*/ 221 w 265"/>
                  <a:gd name="T57" fmla="*/ 238 h 244"/>
                  <a:gd name="T58" fmla="*/ 198 w 265"/>
                  <a:gd name="T59" fmla="*/ 239 h 244"/>
                  <a:gd name="T60" fmla="*/ 174 w 265"/>
                  <a:gd name="T61" fmla="*/ 244 h 244"/>
                  <a:gd name="T62" fmla="*/ 156 w 265"/>
                  <a:gd name="T63" fmla="*/ 238 h 244"/>
                  <a:gd name="T64" fmla="*/ 136 w 265"/>
                  <a:gd name="T65" fmla="*/ 227 h 244"/>
                  <a:gd name="T66" fmla="*/ 72 w 265"/>
                  <a:gd name="T67" fmla="*/ 225 h 244"/>
                  <a:gd name="T68" fmla="*/ 51 w 265"/>
                  <a:gd name="T69" fmla="*/ 233 h 244"/>
                  <a:gd name="T70" fmla="*/ 41 w 265"/>
                  <a:gd name="T71" fmla="*/ 225 h 244"/>
                  <a:gd name="T72" fmla="*/ 18 w 265"/>
                  <a:gd name="T73" fmla="*/ 225 h 244"/>
                  <a:gd name="T74" fmla="*/ 2 w 265"/>
                  <a:gd name="T75" fmla="*/ 23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5" h="244">
                    <a:moveTo>
                      <a:pt x="2" y="232"/>
                    </a:moveTo>
                    <a:lnTo>
                      <a:pt x="0" y="214"/>
                    </a:lnTo>
                    <a:lnTo>
                      <a:pt x="3" y="195"/>
                    </a:lnTo>
                    <a:lnTo>
                      <a:pt x="22" y="145"/>
                    </a:lnTo>
                    <a:lnTo>
                      <a:pt x="34" y="137"/>
                    </a:lnTo>
                    <a:lnTo>
                      <a:pt x="46" y="114"/>
                    </a:lnTo>
                    <a:lnTo>
                      <a:pt x="40" y="94"/>
                    </a:lnTo>
                    <a:lnTo>
                      <a:pt x="34" y="77"/>
                    </a:lnTo>
                    <a:lnTo>
                      <a:pt x="34" y="40"/>
                    </a:lnTo>
                    <a:lnTo>
                      <a:pt x="26" y="29"/>
                    </a:lnTo>
                    <a:lnTo>
                      <a:pt x="18" y="13"/>
                    </a:lnTo>
                    <a:lnTo>
                      <a:pt x="20" y="3"/>
                    </a:lnTo>
                    <a:lnTo>
                      <a:pt x="106" y="0"/>
                    </a:lnTo>
                    <a:lnTo>
                      <a:pt x="119" y="17"/>
                    </a:lnTo>
                    <a:lnTo>
                      <a:pt x="130" y="40"/>
                    </a:lnTo>
                    <a:lnTo>
                      <a:pt x="164" y="37"/>
                    </a:lnTo>
                    <a:lnTo>
                      <a:pt x="165" y="19"/>
                    </a:lnTo>
                    <a:lnTo>
                      <a:pt x="186" y="16"/>
                    </a:lnTo>
                    <a:lnTo>
                      <a:pt x="200" y="24"/>
                    </a:lnTo>
                    <a:lnTo>
                      <a:pt x="218" y="28"/>
                    </a:lnTo>
                    <a:lnTo>
                      <a:pt x="221" y="83"/>
                    </a:lnTo>
                    <a:lnTo>
                      <a:pt x="230" y="103"/>
                    </a:lnTo>
                    <a:lnTo>
                      <a:pt x="261" y="103"/>
                    </a:lnTo>
                    <a:lnTo>
                      <a:pt x="265" y="108"/>
                    </a:lnTo>
                    <a:lnTo>
                      <a:pt x="261" y="137"/>
                    </a:lnTo>
                    <a:lnTo>
                      <a:pt x="221" y="139"/>
                    </a:lnTo>
                    <a:lnTo>
                      <a:pt x="223" y="214"/>
                    </a:lnTo>
                    <a:lnTo>
                      <a:pt x="238" y="227"/>
                    </a:lnTo>
                    <a:lnTo>
                      <a:pt x="221" y="238"/>
                    </a:lnTo>
                    <a:lnTo>
                      <a:pt x="198" y="239"/>
                    </a:lnTo>
                    <a:lnTo>
                      <a:pt x="174" y="244"/>
                    </a:lnTo>
                    <a:lnTo>
                      <a:pt x="156" y="238"/>
                    </a:lnTo>
                    <a:lnTo>
                      <a:pt x="136" y="227"/>
                    </a:lnTo>
                    <a:lnTo>
                      <a:pt x="72" y="225"/>
                    </a:lnTo>
                    <a:lnTo>
                      <a:pt x="51" y="233"/>
                    </a:lnTo>
                    <a:lnTo>
                      <a:pt x="41" y="225"/>
                    </a:lnTo>
                    <a:lnTo>
                      <a:pt x="18" y="225"/>
                    </a:lnTo>
                    <a:lnTo>
                      <a:pt x="2" y="2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1" name="Freeform 390"/>
              <p:cNvSpPr>
                <a:spLocks/>
              </p:cNvSpPr>
              <p:nvPr/>
            </p:nvSpPr>
            <p:spPr bwMode="gray">
              <a:xfrm>
                <a:off x="3868" y="2670"/>
                <a:ext cx="392" cy="380"/>
              </a:xfrm>
              <a:custGeom>
                <a:avLst/>
                <a:gdLst>
                  <a:gd name="T0" fmla="*/ 368 w 392"/>
                  <a:gd name="T1" fmla="*/ 276 h 380"/>
                  <a:gd name="T2" fmla="*/ 346 w 392"/>
                  <a:gd name="T3" fmla="*/ 290 h 380"/>
                  <a:gd name="T4" fmla="*/ 347 w 392"/>
                  <a:gd name="T5" fmla="*/ 350 h 380"/>
                  <a:gd name="T6" fmla="*/ 364 w 392"/>
                  <a:gd name="T7" fmla="*/ 343 h 380"/>
                  <a:gd name="T8" fmla="*/ 370 w 392"/>
                  <a:gd name="T9" fmla="*/ 374 h 380"/>
                  <a:gd name="T10" fmla="*/ 311 w 392"/>
                  <a:gd name="T11" fmla="*/ 338 h 380"/>
                  <a:gd name="T12" fmla="*/ 298 w 392"/>
                  <a:gd name="T13" fmla="*/ 344 h 380"/>
                  <a:gd name="T14" fmla="*/ 284 w 392"/>
                  <a:gd name="T15" fmla="*/ 336 h 380"/>
                  <a:gd name="T16" fmla="*/ 270 w 392"/>
                  <a:gd name="T17" fmla="*/ 334 h 380"/>
                  <a:gd name="T18" fmla="*/ 255 w 392"/>
                  <a:gd name="T19" fmla="*/ 336 h 380"/>
                  <a:gd name="T20" fmla="*/ 220 w 392"/>
                  <a:gd name="T21" fmla="*/ 331 h 380"/>
                  <a:gd name="T22" fmla="*/ 208 w 392"/>
                  <a:gd name="T23" fmla="*/ 256 h 380"/>
                  <a:gd name="T24" fmla="*/ 176 w 392"/>
                  <a:gd name="T25" fmla="*/ 244 h 380"/>
                  <a:gd name="T26" fmla="*/ 154 w 392"/>
                  <a:gd name="T27" fmla="*/ 265 h 380"/>
                  <a:gd name="T28" fmla="*/ 109 w 392"/>
                  <a:gd name="T29" fmla="*/ 245 h 380"/>
                  <a:gd name="T30" fmla="*/ 10 w 392"/>
                  <a:gd name="T31" fmla="*/ 231 h 380"/>
                  <a:gd name="T32" fmla="*/ 17 w 392"/>
                  <a:gd name="T33" fmla="*/ 216 h 380"/>
                  <a:gd name="T34" fmla="*/ 29 w 392"/>
                  <a:gd name="T35" fmla="*/ 199 h 380"/>
                  <a:gd name="T36" fmla="*/ 37 w 392"/>
                  <a:gd name="T37" fmla="*/ 209 h 380"/>
                  <a:gd name="T38" fmla="*/ 89 w 392"/>
                  <a:gd name="T39" fmla="*/ 140 h 380"/>
                  <a:gd name="T40" fmla="*/ 116 w 392"/>
                  <a:gd name="T41" fmla="*/ 104 h 380"/>
                  <a:gd name="T42" fmla="*/ 131 w 392"/>
                  <a:gd name="T43" fmla="*/ 55 h 380"/>
                  <a:gd name="T44" fmla="*/ 133 w 392"/>
                  <a:gd name="T45" fmla="*/ 11 h 380"/>
                  <a:gd name="T46" fmla="*/ 184 w 392"/>
                  <a:gd name="T47" fmla="*/ 18 h 380"/>
                  <a:gd name="T48" fmla="*/ 233 w 392"/>
                  <a:gd name="T49" fmla="*/ 18 h 380"/>
                  <a:gd name="T50" fmla="*/ 322 w 392"/>
                  <a:gd name="T51" fmla="*/ 1 h 380"/>
                  <a:gd name="T52" fmla="*/ 341 w 392"/>
                  <a:gd name="T53" fmla="*/ 15 h 380"/>
                  <a:gd name="T54" fmla="*/ 359 w 392"/>
                  <a:gd name="T55" fmla="*/ 15 h 380"/>
                  <a:gd name="T56" fmla="*/ 386 w 392"/>
                  <a:gd name="T57" fmla="*/ 32 h 380"/>
                  <a:gd name="T58" fmla="*/ 387 w 392"/>
                  <a:gd name="T59" fmla="*/ 70 h 380"/>
                  <a:gd name="T60" fmla="*/ 358 w 392"/>
                  <a:gd name="T61" fmla="*/ 131 h 380"/>
                  <a:gd name="T62" fmla="*/ 360 w 392"/>
                  <a:gd name="T63" fmla="*/ 167 h 380"/>
                  <a:gd name="T64" fmla="*/ 368 w 392"/>
                  <a:gd name="T65" fmla="*/ 191 h 380"/>
                  <a:gd name="T66" fmla="*/ 365 w 392"/>
                  <a:gd name="T67" fmla="*/ 205 h 380"/>
                  <a:gd name="T68" fmla="*/ 385 w 392"/>
                  <a:gd name="T69" fmla="*/ 252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2" h="380">
                    <a:moveTo>
                      <a:pt x="390" y="269"/>
                    </a:moveTo>
                    <a:lnTo>
                      <a:pt x="368" y="276"/>
                    </a:lnTo>
                    <a:lnTo>
                      <a:pt x="355" y="281"/>
                    </a:lnTo>
                    <a:lnTo>
                      <a:pt x="346" y="290"/>
                    </a:lnTo>
                    <a:lnTo>
                      <a:pt x="337" y="339"/>
                    </a:lnTo>
                    <a:lnTo>
                      <a:pt x="347" y="350"/>
                    </a:lnTo>
                    <a:lnTo>
                      <a:pt x="357" y="352"/>
                    </a:lnTo>
                    <a:lnTo>
                      <a:pt x="364" y="343"/>
                    </a:lnTo>
                    <a:lnTo>
                      <a:pt x="371" y="347"/>
                    </a:lnTo>
                    <a:lnTo>
                      <a:pt x="370" y="374"/>
                    </a:lnTo>
                    <a:lnTo>
                      <a:pt x="360" y="380"/>
                    </a:lnTo>
                    <a:lnTo>
                      <a:pt x="311" y="338"/>
                    </a:lnTo>
                    <a:lnTo>
                      <a:pt x="302" y="334"/>
                    </a:lnTo>
                    <a:lnTo>
                      <a:pt x="298" y="344"/>
                    </a:lnTo>
                    <a:lnTo>
                      <a:pt x="289" y="344"/>
                    </a:lnTo>
                    <a:lnTo>
                      <a:pt x="284" y="336"/>
                    </a:lnTo>
                    <a:lnTo>
                      <a:pt x="275" y="331"/>
                    </a:lnTo>
                    <a:lnTo>
                      <a:pt x="270" y="334"/>
                    </a:lnTo>
                    <a:lnTo>
                      <a:pt x="262" y="333"/>
                    </a:lnTo>
                    <a:lnTo>
                      <a:pt x="255" y="336"/>
                    </a:lnTo>
                    <a:lnTo>
                      <a:pt x="251" y="331"/>
                    </a:lnTo>
                    <a:lnTo>
                      <a:pt x="220" y="331"/>
                    </a:lnTo>
                    <a:lnTo>
                      <a:pt x="211" y="311"/>
                    </a:lnTo>
                    <a:lnTo>
                      <a:pt x="208" y="256"/>
                    </a:lnTo>
                    <a:lnTo>
                      <a:pt x="190" y="252"/>
                    </a:lnTo>
                    <a:lnTo>
                      <a:pt x="176" y="244"/>
                    </a:lnTo>
                    <a:lnTo>
                      <a:pt x="155" y="247"/>
                    </a:lnTo>
                    <a:lnTo>
                      <a:pt x="154" y="265"/>
                    </a:lnTo>
                    <a:lnTo>
                      <a:pt x="120" y="268"/>
                    </a:lnTo>
                    <a:lnTo>
                      <a:pt x="109" y="245"/>
                    </a:lnTo>
                    <a:lnTo>
                      <a:pt x="96" y="228"/>
                    </a:lnTo>
                    <a:lnTo>
                      <a:pt x="10" y="231"/>
                    </a:lnTo>
                    <a:lnTo>
                      <a:pt x="0" y="221"/>
                    </a:lnTo>
                    <a:lnTo>
                      <a:pt x="17" y="216"/>
                    </a:lnTo>
                    <a:lnTo>
                      <a:pt x="20" y="209"/>
                    </a:lnTo>
                    <a:lnTo>
                      <a:pt x="29" y="199"/>
                    </a:lnTo>
                    <a:lnTo>
                      <a:pt x="36" y="198"/>
                    </a:lnTo>
                    <a:lnTo>
                      <a:pt x="37" y="209"/>
                    </a:lnTo>
                    <a:lnTo>
                      <a:pt x="75" y="191"/>
                    </a:lnTo>
                    <a:lnTo>
                      <a:pt x="89" y="140"/>
                    </a:lnTo>
                    <a:lnTo>
                      <a:pt x="105" y="132"/>
                    </a:lnTo>
                    <a:lnTo>
                      <a:pt x="116" y="104"/>
                    </a:lnTo>
                    <a:lnTo>
                      <a:pt x="118" y="69"/>
                    </a:lnTo>
                    <a:lnTo>
                      <a:pt x="131" y="55"/>
                    </a:lnTo>
                    <a:lnTo>
                      <a:pt x="131" y="32"/>
                    </a:lnTo>
                    <a:lnTo>
                      <a:pt x="133" y="11"/>
                    </a:lnTo>
                    <a:lnTo>
                      <a:pt x="166" y="6"/>
                    </a:lnTo>
                    <a:lnTo>
                      <a:pt x="184" y="18"/>
                    </a:lnTo>
                    <a:lnTo>
                      <a:pt x="213" y="25"/>
                    </a:lnTo>
                    <a:lnTo>
                      <a:pt x="233" y="18"/>
                    </a:lnTo>
                    <a:lnTo>
                      <a:pt x="285" y="0"/>
                    </a:lnTo>
                    <a:lnTo>
                      <a:pt x="322" y="1"/>
                    </a:lnTo>
                    <a:lnTo>
                      <a:pt x="330" y="15"/>
                    </a:lnTo>
                    <a:lnTo>
                      <a:pt x="341" y="15"/>
                    </a:lnTo>
                    <a:lnTo>
                      <a:pt x="346" y="10"/>
                    </a:lnTo>
                    <a:lnTo>
                      <a:pt x="359" y="15"/>
                    </a:lnTo>
                    <a:lnTo>
                      <a:pt x="370" y="13"/>
                    </a:lnTo>
                    <a:lnTo>
                      <a:pt x="386" y="32"/>
                    </a:lnTo>
                    <a:lnTo>
                      <a:pt x="392" y="52"/>
                    </a:lnTo>
                    <a:lnTo>
                      <a:pt x="387" y="70"/>
                    </a:lnTo>
                    <a:lnTo>
                      <a:pt x="364" y="105"/>
                    </a:lnTo>
                    <a:lnTo>
                      <a:pt x="358" y="131"/>
                    </a:lnTo>
                    <a:lnTo>
                      <a:pt x="357" y="150"/>
                    </a:lnTo>
                    <a:lnTo>
                      <a:pt x="360" y="167"/>
                    </a:lnTo>
                    <a:lnTo>
                      <a:pt x="367" y="174"/>
                    </a:lnTo>
                    <a:lnTo>
                      <a:pt x="368" y="191"/>
                    </a:lnTo>
                    <a:lnTo>
                      <a:pt x="365" y="201"/>
                    </a:lnTo>
                    <a:lnTo>
                      <a:pt x="365" y="205"/>
                    </a:lnTo>
                    <a:lnTo>
                      <a:pt x="367" y="228"/>
                    </a:lnTo>
                    <a:lnTo>
                      <a:pt x="385" y="252"/>
                    </a:lnTo>
                    <a:lnTo>
                      <a:pt x="390" y="2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2" name="Freeform 391"/>
              <p:cNvSpPr>
                <a:spLocks/>
              </p:cNvSpPr>
              <p:nvPr/>
            </p:nvSpPr>
            <p:spPr bwMode="gray">
              <a:xfrm>
                <a:off x="3852" y="2702"/>
                <a:ext cx="147" cy="180"/>
              </a:xfrm>
              <a:custGeom>
                <a:avLst/>
                <a:gdLst>
                  <a:gd name="T0" fmla="*/ 36 w 147"/>
                  <a:gd name="T1" fmla="*/ 177 h 180"/>
                  <a:gd name="T2" fmla="*/ 45 w 147"/>
                  <a:gd name="T3" fmla="*/ 167 h 180"/>
                  <a:gd name="T4" fmla="*/ 52 w 147"/>
                  <a:gd name="T5" fmla="*/ 166 h 180"/>
                  <a:gd name="T6" fmla="*/ 53 w 147"/>
                  <a:gd name="T7" fmla="*/ 177 h 180"/>
                  <a:gd name="T8" fmla="*/ 91 w 147"/>
                  <a:gd name="T9" fmla="*/ 159 h 180"/>
                  <a:gd name="T10" fmla="*/ 105 w 147"/>
                  <a:gd name="T11" fmla="*/ 108 h 180"/>
                  <a:gd name="T12" fmla="*/ 121 w 147"/>
                  <a:gd name="T13" fmla="*/ 100 h 180"/>
                  <a:gd name="T14" fmla="*/ 132 w 147"/>
                  <a:gd name="T15" fmla="*/ 72 h 180"/>
                  <a:gd name="T16" fmla="*/ 134 w 147"/>
                  <a:gd name="T17" fmla="*/ 37 h 180"/>
                  <a:gd name="T18" fmla="*/ 147 w 147"/>
                  <a:gd name="T19" fmla="*/ 23 h 180"/>
                  <a:gd name="T20" fmla="*/ 147 w 147"/>
                  <a:gd name="T21" fmla="*/ 0 h 180"/>
                  <a:gd name="T22" fmla="*/ 134 w 147"/>
                  <a:gd name="T23" fmla="*/ 1 h 180"/>
                  <a:gd name="T24" fmla="*/ 112 w 147"/>
                  <a:gd name="T25" fmla="*/ 0 h 180"/>
                  <a:gd name="T26" fmla="*/ 99 w 147"/>
                  <a:gd name="T27" fmla="*/ 5 h 180"/>
                  <a:gd name="T28" fmla="*/ 88 w 147"/>
                  <a:gd name="T29" fmla="*/ 20 h 180"/>
                  <a:gd name="T30" fmla="*/ 73 w 147"/>
                  <a:gd name="T31" fmla="*/ 37 h 180"/>
                  <a:gd name="T32" fmla="*/ 61 w 147"/>
                  <a:gd name="T33" fmla="*/ 30 h 180"/>
                  <a:gd name="T34" fmla="*/ 30 w 147"/>
                  <a:gd name="T35" fmla="*/ 30 h 180"/>
                  <a:gd name="T36" fmla="*/ 25 w 147"/>
                  <a:gd name="T37" fmla="*/ 45 h 180"/>
                  <a:gd name="T38" fmla="*/ 43 w 147"/>
                  <a:gd name="T39" fmla="*/ 58 h 180"/>
                  <a:gd name="T40" fmla="*/ 59 w 147"/>
                  <a:gd name="T41" fmla="*/ 51 h 180"/>
                  <a:gd name="T42" fmla="*/ 64 w 147"/>
                  <a:gd name="T43" fmla="*/ 54 h 180"/>
                  <a:gd name="T44" fmla="*/ 66 w 147"/>
                  <a:gd name="T45" fmla="*/ 68 h 180"/>
                  <a:gd name="T46" fmla="*/ 53 w 147"/>
                  <a:gd name="T47" fmla="*/ 77 h 180"/>
                  <a:gd name="T48" fmla="*/ 49 w 147"/>
                  <a:gd name="T49" fmla="*/ 90 h 180"/>
                  <a:gd name="T50" fmla="*/ 53 w 147"/>
                  <a:gd name="T51" fmla="*/ 96 h 180"/>
                  <a:gd name="T52" fmla="*/ 59 w 147"/>
                  <a:gd name="T53" fmla="*/ 97 h 180"/>
                  <a:gd name="T54" fmla="*/ 53 w 147"/>
                  <a:gd name="T55" fmla="*/ 134 h 180"/>
                  <a:gd name="T56" fmla="*/ 38 w 147"/>
                  <a:gd name="T57" fmla="*/ 125 h 180"/>
                  <a:gd name="T58" fmla="*/ 29 w 147"/>
                  <a:gd name="T59" fmla="*/ 113 h 180"/>
                  <a:gd name="T60" fmla="*/ 14 w 147"/>
                  <a:gd name="T61" fmla="*/ 110 h 180"/>
                  <a:gd name="T62" fmla="*/ 13 w 147"/>
                  <a:gd name="T63" fmla="*/ 118 h 180"/>
                  <a:gd name="T64" fmla="*/ 8 w 147"/>
                  <a:gd name="T65" fmla="*/ 130 h 180"/>
                  <a:gd name="T66" fmla="*/ 0 w 147"/>
                  <a:gd name="T67" fmla="*/ 127 h 180"/>
                  <a:gd name="T68" fmla="*/ 3 w 147"/>
                  <a:gd name="T69" fmla="*/ 137 h 180"/>
                  <a:gd name="T70" fmla="*/ 20 w 147"/>
                  <a:gd name="T71" fmla="*/ 153 h 180"/>
                  <a:gd name="T72" fmla="*/ 2 w 147"/>
                  <a:gd name="T73" fmla="*/ 168 h 180"/>
                  <a:gd name="T74" fmla="*/ 6 w 147"/>
                  <a:gd name="T75" fmla="*/ 180 h 180"/>
                  <a:gd name="T76" fmla="*/ 31 w 147"/>
                  <a:gd name="T77" fmla="*/ 169 h 180"/>
                  <a:gd name="T78" fmla="*/ 35 w 147"/>
                  <a:gd name="T79" fmla="*/ 170 h 180"/>
                  <a:gd name="T80" fmla="*/ 36 w 147"/>
                  <a:gd name="T81" fmla="*/ 17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7" h="180">
                    <a:moveTo>
                      <a:pt x="36" y="177"/>
                    </a:moveTo>
                    <a:lnTo>
                      <a:pt x="45" y="167"/>
                    </a:lnTo>
                    <a:lnTo>
                      <a:pt x="52" y="166"/>
                    </a:lnTo>
                    <a:lnTo>
                      <a:pt x="53" y="177"/>
                    </a:lnTo>
                    <a:lnTo>
                      <a:pt x="91" y="159"/>
                    </a:lnTo>
                    <a:lnTo>
                      <a:pt x="105" y="108"/>
                    </a:lnTo>
                    <a:lnTo>
                      <a:pt x="121" y="100"/>
                    </a:lnTo>
                    <a:lnTo>
                      <a:pt x="132" y="72"/>
                    </a:lnTo>
                    <a:lnTo>
                      <a:pt x="134" y="37"/>
                    </a:lnTo>
                    <a:lnTo>
                      <a:pt x="147" y="23"/>
                    </a:lnTo>
                    <a:lnTo>
                      <a:pt x="147" y="0"/>
                    </a:lnTo>
                    <a:lnTo>
                      <a:pt x="134" y="1"/>
                    </a:lnTo>
                    <a:lnTo>
                      <a:pt x="112" y="0"/>
                    </a:lnTo>
                    <a:lnTo>
                      <a:pt x="99" y="5"/>
                    </a:lnTo>
                    <a:lnTo>
                      <a:pt x="88" y="20"/>
                    </a:lnTo>
                    <a:lnTo>
                      <a:pt x="73" y="37"/>
                    </a:lnTo>
                    <a:lnTo>
                      <a:pt x="61" y="30"/>
                    </a:lnTo>
                    <a:lnTo>
                      <a:pt x="30" y="30"/>
                    </a:lnTo>
                    <a:lnTo>
                      <a:pt x="25" y="45"/>
                    </a:lnTo>
                    <a:lnTo>
                      <a:pt x="43" y="58"/>
                    </a:lnTo>
                    <a:lnTo>
                      <a:pt x="59" y="51"/>
                    </a:lnTo>
                    <a:lnTo>
                      <a:pt x="64" y="54"/>
                    </a:lnTo>
                    <a:lnTo>
                      <a:pt x="66" y="68"/>
                    </a:lnTo>
                    <a:lnTo>
                      <a:pt x="53" y="77"/>
                    </a:lnTo>
                    <a:lnTo>
                      <a:pt x="49" y="90"/>
                    </a:lnTo>
                    <a:lnTo>
                      <a:pt x="53" y="96"/>
                    </a:lnTo>
                    <a:lnTo>
                      <a:pt x="59" y="97"/>
                    </a:lnTo>
                    <a:lnTo>
                      <a:pt x="53" y="134"/>
                    </a:lnTo>
                    <a:lnTo>
                      <a:pt x="38" y="125"/>
                    </a:lnTo>
                    <a:lnTo>
                      <a:pt x="29" y="113"/>
                    </a:lnTo>
                    <a:lnTo>
                      <a:pt x="14" y="110"/>
                    </a:lnTo>
                    <a:lnTo>
                      <a:pt x="13" y="118"/>
                    </a:lnTo>
                    <a:lnTo>
                      <a:pt x="8" y="130"/>
                    </a:lnTo>
                    <a:lnTo>
                      <a:pt x="0" y="127"/>
                    </a:lnTo>
                    <a:lnTo>
                      <a:pt x="3" y="137"/>
                    </a:lnTo>
                    <a:lnTo>
                      <a:pt x="20" y="153"/>
                    </a:lnTo>
                    <a:lnTo>
                      <a:pt x="2" y="168"/>
                    </a:lnTo>
                    <a:lnTo>
                      <a:pt x="6" y="180"/>
                    </a:lnTo>
                    <a:lnTo>
                      <a:pt x="31" y="169"/>
                    </a:lnTo>
                    <a:lnTo>
                      <a:pt x="35" y="170"/>
                    </a:lnTo>
                    <a:lnTo>
                      <a:pt x="36" y="1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3" name="Freeform 392"/>
              <p:cNvSpPr>
                <a:spLocks/>
              </p:cNvSpPr>
              <p:nvPr/>
            </p:nvSpPr>
            <p:spPr bwMode="gray">
              <a:xfrm>
                <a:off x="4233" y="2790"/>
                <a:ext cx="227" cy="226"/>
              </a:xfrm>
              <a:custGeom>
                <a:avLst/>
                <a:gdLst>
                  <a:gd name="T0" fmla="*/ 207 w 227"/>
                  <a:gd name="T1" fmla="*/ 75 h 226"/>
                  <a:gd name="T2" fmla="*/ 166 w 227"/>
                  <a:gd name="T3" fmla="*/ 56 h 226"/>
                  <a:gd name="T4" fmla="*/ 168 w 227"/>
                  <a:gd name="T5" fmla="*/ 45 h 226"/>
                  <a:gd name="T6" fmla="*/ 167 w 227"/>
                  <a:gd name="T7" fmla="*/ 36 h 226"/>
                  <a:gd name="T8" fmla="*/ 121 w 227"/>
                  <a:gd name="T9" fmla="*/ 20 h 226"/>
                  <a:gd name="T10" fmla="*/ 90 w 227"/>
                  <a:gd name="T11" fmla="*/ 1 h 226"/>
                  <a:gd name="T12" fmla="*/ 29 w 227"/>
                  <a:gd name="T13" fmla="*/ 0 h 226"/>
                  <a:gd name="T14" fmla="*/ 20 w 227"/>
                  <a:gd name="T15" fmla="*/ 3 h 226"/>
                  <a:gd name="T16" fmla="*/ 28 w 227"/>
                  <a:gd name="T17" fmla="*/ 12 h 226"/>
                  <a:gd name="T18" fmla="*/ 25 w 227"/>
                  <a:gd name="T19" fmla="*/ 19 h 226"/>
                  <a:gd name="T20" fmla="*/ 18 w 227"/>
                  <a:gd name="T21" fmla="*/ 22 h 226"/>
                  <a:gd name="T22" fmla="*/ 16 w 227"/>
                  <a:gd name="T23" fmla="*/ 32 h 226"/>
                  <a:gd name="T24" fmla="*/ 25 w 227"/>
                  <a:gd name="T25" fmla="*/ 39 h 226"/>
                  <a:gd name="T26" fmla="*/ 22 w 227"/>
                  <a:gd name="T27" fmla="*/ 52 h 226"/>
                  <a:gd name="T28" fmla="*/ 13 w 227"/>
                  <a:gd name="T29" fmla="*/ 56 h 226"/>
                  <a:gd name="T30" fmla="*/ 11 w 227"/>
                  <a:gd name="T31" fmla="*/ 64 h 226"/>
                  <a:gd name="T32" fmla="*/ 3 w 227"/>
                  <a:gd name="T33" fmla="*/ 71 h 226"/>
                  <a:gd name="T34" fmla="*/ 0 w 227"/>
                  <a:gd name="T35" fmla="*/ 81 h 226"/>
                  <a:gd name="T36" fmla="*/ 0 w 227"/>
                  <a:gd name="T37" fmla="*/ 85 h 226"/>
                  <a:gd name="T38" fmla="*/ 2 w 227"/>
                  <a:gd name="T39" fmla="*/ 108 h 226"/>
                  <a:gd name="T40" fmla="*/ 20 w 227"/>
                  <a:gd name="T41" fmla="*/ 132 h 226"/>
                  <a:gd name="T42" fmla="*/ 25 w 227"/>
                  <a:gd name="T43" fmla="*/ 149 h 226"/>
                  <a:gd name="T44" fmla="*/ 43 w 227"/>
                  <a:gd name="T45" fmla="*/ 164 h 226"/>
                  <a:gd name="T46" fmla="*/ 65 w 227"/>
                  <a:gd name="T47" fmla="*/ 172 h 226"/>
                  <a:gd name="T48" fmla="*/ 82 w 227"/>
                  <a:gd name="T49" fmla="*/ 172 h 226"/>
                  <a:gd name="T50" fmla="*/ 96 w 227"/>
                  <a:gd name="T51" fmla="*/ 176 h 226"/>
                  <a:gd name="T52" fmla="*/ 105 w 227"/>
                  <a:gd name="T53" fmla="*/ 194 h 226"/>
                  <a:gd name="T54" fmla="*/ 108 w 227"/>
                  <a:gd name="T55" fmla="*/ 219 h 226"/>
                  <a:gd name="T56" fmla="*/ 138 w 227"/>
                  <a:gd name="T57" fmla="*/ 221 h 226"/>
                  <a:gd name="T58" fmla="*/ 153 w 227"/>
                  <a:gd name="T59" fmla="*/ 226 h 226"/>
                  <a:gd name="T60" fmla="*/ 167 w 227"/>
                  <a:gd name="T61" fmla="*/ 222 h 226"/>
                  <a:gd name="T62" fmla="*/ 185 w 227"/>
                  <a:gd name="T63" fmla="*/ 219 h 226"/>
                  <a:gd name="T64" fmla="*/ 196 w 227"/>
                  <a:gd name="T65" fmla="*/ 211 h 226"/>
                  <a:gd name="T66" fmla="*/ 209 w 227"/>
                  <a:gd name="T67" fmla="*/ 205 h 226"/>
                  <a:gd name="T68" fmla="*/ 216 w 227"/>
                  <a:gd name="T69" fmla="*/ 197 h 226"/>
                  <a:gd name="T70" fmla="*/ 227 w 227"/>
                  <a:gd name="T71" fmla="*/ 193 h 226"/>
                  <a:gd name="T72" fmla="*/ 203 w 227"/>
                  <a:gd name="T73" fmla="*/ 168 h 226"/>
                  <a:gd name="T74" fmla="*/ 202 w 227"/>
                  <a:gd name="T75" fmla="*/ 142 h 226"/>
                  <a:gd name="T76" fmla="*/ 207 w 227"/>
                  <a:gd name="T77" fmla="*/ 121 h 226"/>
                  <a:gd name="T78" fmla="*/ 192 w 227"/>
                  <a:gd name="T79" fmla="*/ 109 h 226"/>
                  <a:gd name="T80" fmla="*/ 191 w 227"/>
                  <a:gd name="T81" fmla="*/ 99 h 226"/>
                  <a:gd name="T82" fmla="*/ 207 w 227"/>
                  <a:gd name="T83" fmla="*/ 7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7" h="226">
                    <a:moveTo>
                      <a:pt x="207" y="75"/>
                    </a:moveTo>
                    <a:lnTo>
                      <a:pt x="166" y="56"/>
                    </a:lnTo>
                    <a:lnTo>
                      <a:pt x="168" y="45"/>
                    </a:lnTo>
                    <a:lnTo>
                      <a:pt x="167" y="36"/>
                    </a:lnTo>
                    <a:lnTo>
                      <a:pt x="121" y="20"/>
                    </a:lnTo>
                    <a:lnTo>
                      <a:pt x="90" y="1"/>
                    </a:lnTo>
                    <a:lnTo>
                      <a:pt x="29" y="0"/>
                    </a:lnTo>
                    <a:lnTo>
                      <a:pt x="20" y="3"/>
                    </a:lnTo>
                    <a:lnTo>
                      <a:pt x="28" y="12"/>
                    </a:lnTo>
                    <a:lnTo>
                      <a:pt x="25" y="19"/>
                    </a:lnTo>
                    <a:lnTo>
                      <a:pt x="18" y="22"/>
                    </a:lnTo>
                    <a:lnTo>
                      <a:pt x="16" y="32"/>
                    </a:lnTo>
                    <a:lnTo>
                      <a:pt x="25" y="39"/>
                    </a:lnTo>
                    <a:lnTo>
                      <a:pt x="22" y="52"/>
                    </a:lnTo>
                    <a:lnTo>
                      <a:pt x="13" y="56"/>
                    </a:lnTo>
                    <a:lnTo>
                      <a:pt x="11" y="64"/>
                    </a:lnTo>
                    <a:lnTo>
                      <a:pt x="3" y="71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2" y="108"/>
                    </a:lnTo>
                    <a:lnTo>
                      <a:pt x="20" y="132"/>
                    </a:lnTo>
                    <a:lnTo>
                      <a:pt x="25" y="149"/>
                    </a:lnTo>
                    <a:lnTo>
                      <a:pt x="43" y="164"/>
                    </a:lnTo>
                    <a:lnTo>
                      <a:pt x="65" y="172"/>
                    </a:lnTo>
                    <a:lnTo>
                      <a:pt x="82" y="172"/>
                    </a:lnTo>
                    <a:lnTo>
                      <a:pt x="96" y="176"/>
                    </a:lnTo>
                    <a:lnTo>
                      <a:pt x="105" y="194"/>
                    </a:lnTo>
                    <a:lnTo>
                      <a:pt x="108" y="219"/>
                    </a:lnTo>
                    <a:lnTo>
                      <a:pt x="138" y="221"/>
                    </a:lnTo>
                    <a:lnTo>
                      <a:pt x="153" y="226"/>
                    </a:lnTo>
                    <a:lnTo>
                      <a:pt x="167" y="222"/>
                    </a:lnTo>
                    <a:lnTo>
                      <a:pt x="185" y="219"/>
                    </a:lnTo>
                    <a:lnTo>
                      <a:pt x="196" y="211"/>
                    </a:lnTo>
                    <a:lnTo>
                      <a:pt x="209" y="205"/>
                    </a:lnTo>
                    <a:lnTo>
                      <a:pt x="216" y="197"/>
                    </a:lnTo>
                    <a:lnTo>
                      <a:pt x="227" y="193"/>
                    </a:lnTo>
                    <a:lnTo>
                      <a:pt x="203" y="168"/>
                    </a:lnTo>
                    <a:lnTo>
                      <a:pt x="202" y="142"/>
                    </a:lnTo>
                    <a:lnTo>
                      <a:pt x="207" y="121"/>
                    </a:lnTo>
                    <a:lnTo>
                      <a:pt x="192" y="109"/>
                    </a:lnTo>
                    <a:lnTo>
                      <a:pt x="191" y="99"/>
                    </a:lnTo>
                    <a:lnTo>
                      <a:pt x="207" y="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4" name="Freeform 393"/>
              <p:cNvSpPr>
                <a:spLocks/>
              </p:cNvSpPr>
              <p:nvPr/>
            </p:nvSpPr>
            <p:spPr bwMode="gray">
              <a:xfrm>
                <a:off x="4226" y="2685"/>
                <a:ext cx="120" cy="116"/>
              </a:xfrm>
              <a:custGeom>
                <a:avLst/>
                <a:gdLst>
                  <a:gd name="T0" fmla="*/ 97 w 120"/>
                  <a:gd name="T1" fmla="*/ 106 h 116"/>
                  <a:gd name="T2" fmla="*/ 36 w 120"/>
                  <a:gd name="T3" fmla="*/ 105 h 116"/>
                  <a:gd name="T4" fmla="*/ 27 w 120"/>
                  <a:gd name="T5" fmla="*/ 108 h 116"/>
                  <a:gd name="T6" fmla="*/ 19 w 120"/>
                  <a:gd name="T7" fmla="*/ 107 h 116"/>
                  <a:gd name="T8" fmla="*/ 12 w 120"/>
                  <a:gd name="T9" fmla="*/ 112 h 116"/>
                  <a:gd name="T10" fmla="*/ 0 w 120"/>
                  <a:gd name="T11" fmla="*/ 116 h 116"/>
                  <a:gd name="T12" fmla="*/ 6 w 120"/>
                  <a:gd name="T13" fmla="*/ 90 h 116"/>
                  <a:gd name="T14" fmla="*/ 29 w 120"/>
                  <a:gd name="T15" fmla="*/ 55 h 116"/>
                  <a:gd name="T16" fmla="*/ 34 w 120"/>
                  <a:gd name="T17" fmla="*/ 37 h 116"/>
                  <a:gd name="T18" fmla="*/ 28 w 120"/>
                  <a:gd name="T19" fmla="*/ 17 h 116"/>
                  <a:gd name="T20" fmla="*/ 37 w 120"/>
                  <a:gd name="T21" fmla="*/ 12 h 116"/>
                  <a:gd name="T22" fmla="*/ 52 w 120"/>
                  <a:gd name="T23" fmla="*/ 17 h 116"/>
                  <a:gd name="T24" fmla="*/ 83 w 120"/>
                  <a:gd name="T25" fmla="*/ 15 h 116"/>
                  <a:gd name="T26" fmla="*/ 96 w 120"/>
                  <a:gd name="T27" fmla="*/ 0 h 116"/>
                  <a:gd name="T28" fmla="*/ 102 w 120"/>
                  <a:gd name="T29" fmla="*/ 14 h 116"/>
                  <a:gd name="T30" fmla="*/ 120 w 120"/>
                  <a:gd name="T31" fmla="*/ 43 h 116"/>
                  <a:gd name="T32" fmla="*/ 120 w 120"/>
                  <a:gd name="T33" fmla="*/ 59 h 116"/>
                  <a:gd name="T34" fmla="*/ 100 w 120"/>
                  <a:gd name="T35" fmla="*/ 74 h 116"/>
                  <a:gd name="T36" fmla="*/ 97 w 120"/>
                  <a:gd name="T37" fmla="*/ 10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0" h="116">
                    <a:moveTo>
                      <a:pt x="97" y="106"/>
                    </a:moveTo>
                    <a:lnTo>
                      <a:pt x="36" y="105"/>
                    </a:lnTo>
                    <a:lnTo>
                      <a:pt x="27" y="108"/>
                    </a:lnTo>
                    <a:lnTo>
                      <a:pt x="19" y="107"/>
                    </a:lnTo>
                    <a:lnTo>
                      <a:pt x="12" y="112"/>
                    </a:lnTo>
                    <a:lnTo>
                      <a:pt x="0" y="116"/>
                    </a:lnTo>
                    <a:lnTo>
                      <a:pt x="6" y="90"/>
                    </a:lnTo>
                    <a:lnTo>
                      <a:pt x="29" y="55"/>
                    </a:lnTo>
                    <a:lnTo>
                      <a:pt x="34" y="37"/>
                    </a:lnTo>
                    <a:lnTo>
                      <a:pt x="28" y="17"/>
                    </a:lnTo>
                    <a:lnTo>
                      <a:pt x="37" y="12"/>
                    </a:lnTo>
                    <a:lnTo>
                      <a:pt x="52" y="17"/>
                    </a:lnTo>
                    <a:lnTo>
                      <a:pt x="83" y="15"/>
                    </a:lnTo>
                    <a:lnTo>
                      <a:pt x="96" y="0"/>
                    </a:lnTo>
                    <a:lnTo>
                      <a:pt x="102" y="14"/>
                    </a:lnTo>
                    <a:lnTo>
                      <a:pt x="120" y="43"/>
                    </a:lnTo>
                    <a:lnTo>
                      <a:pt x="120" y="59"/>
                    </a:lnTo>
                    <a:lnTo>
                      <a:pt x="100" y="74"/>
                    </a:lnTo>
                    <a:lnTo>
                      <a:pt x="97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5" name="Freeform 394"/>
              <p:cNvSpPr>
                <a:spLocks/>
              </p:cNvSpPr>
              <p:nvPr/>
            </p:nvSpPr>
            <p:spPr bwMode="gray">
              <a:xfrm>
                <a:off x="3860" y="3123"/>
                <a:ext cx="295" cy="256"/>
              </a:xfrm>
              <a:custGeom>
                <a:avLst/>
                <a:gdLst>
                  <a:gd name="T0" fmla="*/ 95 w 295"/>
                  <a:gd name="T1" fmla="*/ 251 h 256"/>
                  <a:gd name="T2" fmla="*/ 84 w 295"/>
                  <a:gd name="T3" fmla="*/ 236 h 256"/>
                  <a:gd name="T4" fmla="*/ 75 w 295"/>
                  <a:gd name="T5" fmla="*/ 217 h 256"/>
                  <a:gd name="T6" fmla="*/ 65 w 295"/>
                  <a:gd name="T7" fmla="*/ 188 h 256"/>
                  <a:gd name="T8" fmla="*/ 58 w 295"/>
                  <a:gd name="T9" fmla="*/ 162 h 256"/>
                  <a:gd name="T10" fmla="*/ 49 w 295"/>
                  <a:gd name="T11" fmla="*/ 121 h 256"/>
                  <a:gd name="T12" fmla="*/ 47 w 295"/>
                  <a:gd name="T13" fmla="*/ 107 h 256"/>
                  <a:gd name="T14" fmla="*/ 14 w 295"/>
                  <a:gd name="T15" fmla="*/ 53 h 256"/>
                  <a:gd name="T16" fmla="*/ 14 w 295"/>
                  <a:gd name="T17" fmla="*/ 44 h 256"/>
                  <a:gd name="T18" fmla="*/ 5 w 295"/>
                  <a:gd name="T19" fmla="*/ 32 h 256"/>
                  <a:gd name="T20" fmla="*/ 0 w 295"/>
                  <a:gd name="T21" fmla="*/ 7 h 256"/>
                  <a:gd name="T22" fmla="*/ 16 w 295"/>
                  <a:gd name="T23" fmla="*/ 0 h 256"/>
                  <a:gd name="T24" fmla="*/ 39 w 295"/>
                  <a:gd name="T25" fmla="*/ 0 h 256"/>
                  <a:gd name="T26" fmla="*/ 49 w 295"/>
                  <a:gd name="T27" fmla="*/ 8 h 256"/>
                  <a:gd name="T28" fmla="*/ 70 w 295"/>
                  <a:gd name="T29" fmla="*/ 0 h 256"/>
                  <a:gd name="T30" fmla="*/ 134 w 295"/>
                  <a:gd name="T31" fmla="*/ 2 h 256"/>
                  <a:gd name="T32" fmla="*/ 154 w 295"/>
                  <a:gd name="T33" fmla="*/ 13 h 256"/>
                  <a:gd name="T34" fmla="*/ 172 w 295"/>
                  <a:gd name="T35" fmla="*/ 19 h 256"/>
                  <a:gd name="T36" fmla="*/ 196 w 295"/>
                  <a:gd name="T37" fmla="*/ 14 h 256"/>
                  <a:gd name="T38" fmla="*/ 219 w 295"/>
                  <a:gd name="T39" fmla="*/ 13 h 256"/>
                  <a:gd name="T40" fmla="*/ 236 w 295"/>
                  <a:gd name="T41" fmla="*/ 2 h 256"/>
                  <a:gd name="T42" fmla="*/ 250 w 295"/>
                  <a:gd name="T43" fmla="*/ 7 h 256"/>
                  <a:gd name="T44" fmla="*/ 275 w 295"/>
                  <a:gd name="T45" fmla="*/ 8 h 256"/>
                  <a:gd name="T46" fmla="*/ 288 w 295"/>
                  <a:gd name="T47" fmla="*/ 11 h 256"/>
                  <a:gd name="T48" fmla="*/ 295 w 295"/>
                  <a:gd name="T49" fmla="*/ 18 h 256"/>
                  <a:gd name="T50" fmla="*/ 277 w 295"/>
                  <a:gd name="T51" fmla="*/ 17 h 256"/>
                  <a:gd name="T52" fmla="*/ 255 w 295"/>
                  <a:gd name="T53" fmla="*/ 26 h 256"/>
                  <a:gd name="T54" fmla="*/ 238 w 295"/>
                  <a:gd name="T55" fmla="*/ 20 h 256"/>
                  <a:gd name="T56" fmla="*/ 198 w 295"/>
                  <a:gd name="T57" fmla="*/ 33 h 256"/>
                  <a:gd name="T58" fmla="*/ 197 w 295"/>
                  <a:gd name="T59" fmla="*/ 99 h 256"/>
                  <a:gd name="T60" fmla="*/ 176 w 295"/>
                  <a:gd name="T61" fmla="*/ 102 h 256"/>
                  <a:gd name="T62" fmla="*/ 174 w 295"/>
                  <a:gd name="T63" fmla="*/ 159 h 256"/>
                  <a:gd name="T64" fmla="*/ 171 w 295"/>
                  <a:gd name="T65" fmla="*/ 251 h 256"/>
                  <a:gd name="T66" fmla="*/ 147 w 295"/>
                  <a:gd name="T67" fmla="*/ 256 h 256"/>
                  <a:gd name="T68" fmla="*/ 132 w 295"/>
                  <a:gd name="T69" fmla="*/ 252 h 256"/>
                  <a:gd name="T70" fmla="*/ 121 w 295"/>
                  <a:gd name="T71" fmla="*/ 246 h 256"/>
                  <a:gd name="T72" fmla="*/ 115 w 295"/>
                  <a:gd name="T73" fmla="*/ 241 h 256"/>
                  <a:gd name="T74" fmla="*/ 108 w 295"/>
                  <a:gd name="T75" fmla="*/ 241 h 256"/>
                  <a:gd name="T76" fmla="*/ 95 w 295"/>
                  <a:gd name="T77" fmla="*/ 251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5" h="256">
                    <a:moveTo>
                      <a:pt x="95" y="251"/>
                    </a:moveTo>
                    <a:lnTo>
                      <a:pt x="84" y="236"/>
                    </a:lnTo>
                    <a:lnTo>
                      <a:pt x="75" y="217"/>
                    </a:lnTo>
                    <a:lnTo>
                      <a:pt x="65" y="188"/>
                    </a:lnTo>
                    <a:lnTo>
                      <a:pt x="58" y="162"/>
                    </a:lnTo>
                    <a:lnTo>
                      <a:pt x="49" y="121"/>
                    </a:lnTo>
                    <a:lnTo>
                      <a:pt x="47" y="107"/>
                    </a:lnTo>
                    <a:lnTo>
                      <a:pt x="14" y="53"/>
                    </a:lnTo>
                    <a:lnTo>
                      <a:pt x="14" y="44"/>
                    </a:lnTo>
                    <a:lnTo>
                      <a:pt x="5" y="32"/>
                    </a:lnTo>
                    <a:lnTo>
                      <a:pt x="0" y="7"/>
                    </a:lnTo>
                    <a:lnTo>
                      <a:pt x="16" y="0"/>
                    </a:lnTo>
                    <a:lnTo>
                      <a:pt x="39" y="0"/>
                    </a:lnTo>
                    <a:lnTo>
                      <a:pt x="49" y="8"/>
                    </a:lnTo>
                    <a:lnTo>
                      <a:pt x="70" y="0"/>
                    </a:lnTo>
                    <a:lnTo>
                      <a:pt x="134" y="2"/>
                    </a:lnTo>
                    <a:lnTo>
                      <a:pt x="154" y="13"/>
                    </a:lnTo>
                    <a:lnTo>
                      <a:pt x="172" y="19"/>
                    </a:lnTo>
                    <a:lnTo>
                      <a:pt x="196" y="14"/>
                    </a:lnTo>
                    <a:lnTo>
                      <a:pt x="219" y="13"/>
                    </a:lnTo>
                    <a:lnTo>
                      <a:pt x="236" y="2"/>
                    </a:lnTo>
                    <a:lnTo>
                      <a:pt x="250" y="7"/>
                    </a:lnTo>
                    <a:lnTo>
                      <a:pt x="275" y="8"/>
                    </a:lnTo>
                    <a:lnTo>
                      <a:pt x="288" y="11"/>
                    </a:lnTo>
                    <a:lnTo>
                      <a:pt x="295" y="18"/>
                    </a:lnTo>
                    <a:lnTo>
                      <a:pt x="277" y="17"/>
                    </a:lnTo>
                    <a:lnTo>
                      <a:pt x="255" y="26"/>
                    </a:lnTo>
                    <a:lnTo>
                      <a:pt x="238" y="20"/>
                    </a:lnTo>
                    <a:lnTo>
                      <a:pt x="198" y="33"/>
                    </a:lnTo>
                    <a:lnTo>
                      <a:pt x="197" y="99"/>
                    </a:lnTo>
                    <a:lnTo>
                      <a:pt x="176" y="102"/>
                    </a:lnTo>
                    <a:lnTo>
                      <a:pt x="174" y="159"/>
                    </a:lnTo>
                    <a:lnTo>
                      <a:pt x="171" y="251"/>
                    </a:lnTo>
                    <a:lnTo>
                      <a:pt x="147" y="256"/>
                    </a:lnTo>
                    <a:lnTo>
                      <a:pt x="132" y="252"/>
                    </a:lnTo>
                    <a:lnTo>
                      <a:pt x="121" y="246"/>
                    </a:lnTo>
                    <a:lnTo>
                      <a:pt x="115" y="241"/>
                    </a:lnTo>
                    <a:lnTo>
                      <a:pt x="108" y="241"/>
                    </a:lnTo>
                    <a:lnTo>
                      <a:pt x="95" y="2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6" name="Freeform 395"/>
              <p:cNvSpPr>
                <a:spLocks/>
              </p:cNvSpPr>
              <p:nvPr/>
            </p:nvSpPr>
            <p:spPr bwMode="gray">
              <a:xfrm>
                <a:off x="4034" y="3140"/>
                <a:ext cx="178" cy="191"/>
              </a:xfrm>
              <a:custGeom>
                <a:avLst/>
                <a:gdLst>
                  <a:gd name="T0" fmla="*/ 178 w 178"/>
                  <a:gd name="T1" fmla="*/ 90 h 191"/>
                  <a:gd name="T2" fmla="*/ 169 w 178"/>
                  <a:gd name="T3" fmla="*/ 78 h 191"/>
                  <a:gd name="T4" fmla="*/ 156 w 178"/>
                  <a:gd name="T5" fmla="*/ 50 h 191"/>
                  <a:gd name="T6" fmla="*/ 154 w 178"/>
                  <a:gd name="T7" fmla="*/ 37 h 191"/>
                  <a:gd name="T8" fmla="*/ 121 w 178"/>
                  <a:gd name="T9" fmla="*/ 15 h 191"/>
                  <a:gd name="T10" fmla="*/ 121 w 178"/>
                  <a:gd name="T11" fmla="*/ 1 h 191"/>
                  <a:gd name="T12" fmla="*/ 103 w 178"/>
                  <a:gd name="T13" fmla="*/ 0 h 191"/>
                  <a:gd name="T14" fmla="*/ 81 w 178"/>
                  <a:gd name="T15" fmla="*/ 9 h 191"/>
                  <a:gd name="T16" fmla="*/ 64 w 178"/>
                  <a:gd name="T17" fmla="*/ 3 h 191"/>
                  <a:gd name="T18" fmla="*/ 24 w 178"/>
                  <a:gd name="T19" fmla="*/ 16 h 191"/>
                  <a:gd name="T20" fmla="*/ 23 w 178"/>
                  <a:gd name="T21" fmla="*/ 82 h 191"/>
                  <a:gd name="T22" fmla="*/ 2 w 178"/>
                  <a:gd name="T23" fmla="*/ 85 h 191"/>
                  <a:gd name="T24" fmla="*/ 0 w 178"/>
                  <a:gd name="T25" fmla="*/ 142 h 191"/>
                  <a:gd name="T26" fmla="*/ 14 w 178"/>
                  <a:gd name="T27" fmla="*/ 157 h 191"/>
                  <a:gd name="T28" fmla="*/ 22 w 178"/>
                  <a:gd name="T29" fmla="*/ 191 h 191"/>
                  <a:gd name="T30" fmla="*/ 41 w 178"/>
                  <a:gd name="T31" fmla="*/ 191 h 191"/>
                  <a:gd name="T32" fmla="*/ 67 w 178"/>
                  <a:gd name="T33" fmla="*/ 162 h 191"/>
                  <a:gd name="T34" fmla="*/ 79 w 178"/>
                  <a:gd name="T35" fmla="*/ 160 h 191"/>
                  <a:gd name="T36" fmla="*/ 90 w 178"/>
                  <a:gd name="T37" fmla="*/ 167 h 191"/>
                  <a:gd name="T38" fmla="*/ 108 w 178"/>
                  <a:gd name="T39" fmla="*/ 166 h 191"/>
                  <a:gd name="T40" fmla="*/ 123 w 178"/>
                  <a:gd name="T41" fmla="*/ 150 h 191"/>
                  <a:gd name="T42" fmla="*/ 126 w 178"/>
                  <a:gd name="T43" fmla="*/ 126 h 191"/>
                  <a:gd name="T44" fmla="*/ 147 w 178"/>
                  <a:gd name="T45" fmla="*/ 119 h 191"/>
                  <a:gd name="T46" fmla="*/ 154 w 178"/>
                  <a:gd name="T47" fmla="*/ 111 h 191"/>
                  <a:gd name="T48" fmla="*/ 178 w 178"/>
                  <a:gd name="T49" fmla="*/ 9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8" h="191">
                    <a:moveTo>
                      <a:pt x="178" y="90"/>
                    </a:moveTo>
                    <a:lnTo>
                      <a:pt x="169" y="78"/>
                    </a:lnTo>
                    <a:lnTo>
                      <a:pt x="156" y="50"/>
                    </a:lnTo>
                    <a:lnTo>
                      <a:pt x="154" y="37"/>
                    </a:lnTo>
                    <a:lnTo>
                      <a:pt x="121" y="15"/>
                    </a:lnTo>
                    <a:lnTo>
                      <a:pt x="121" y="1"/>
                    </a:lnTo>
                    <a:lnTo>
                      <a:pt x="103" y="0"/>
                    </a:lnTo>
                    <a:lnTo>
                      <a:pt x="81" y="9"/>
                    </a:lnTo>
                    <a:lnTo>
                      <a:pt x="64" y="3"/>
                    </a:lnTo>
                    <a:lnTo>
                      <a:pt x="24" y="16"/>
                    </a:lnTo>
                    <a:lnTo>
                      <a:pt x="23" y="82"/>
                    </a:lnTo>
                    <a:lnTo>
                      <a:pt x="2" y="85"/>
                    </a:lnTo>
                    <a:lnTo>
                      <a:pt x="0" y="142"/>
                    </a:lnTo>
                    <a:lnTo>
                      <a:pt x="14" y="157"/>
                    </a:lnTo>
                    <a:lnTo>
                      <a:pt x="22" y="191"/>
                    </a:lnTo>
                    <a:lnTo>
                      <a:pt x="41" y="191"/>
                    </a:lnTo>
                    <a:lnTo>
                      <a:pt x="67" y="162"/>
                    </a:lnTo>
                    <a:lnTo>
                      <a:pt x="79" y="160"/>
                    </a:lnTo>
                    <a:lnTo>
                      <a:pt x="90" y="167"/>
                    </a:lnTo>
                    <a:lnTo>
                      <a:pt x="108" y="166"/>
                    </a:lnTo>
                    <a:lnTo>
                      <a:pt x="123" y="150"/>
                    </a:lnTo>
                    <a:lnTo>
                      <a:pt x="126" y="126"/>
                    </a:lnTo>
                    <a:lnTo>
                      <a:pt x="147" y="119"/>
                    </a:lnTo>
                    <a:lnTo>
                      <a:pt x="154" y="111"/>
                    </a:lnTo>
                    <a:lnTo>
                      <a:pt x="178" y="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7" name="Freeform 396"/>
              <p:cNvSpPr>
                <a:spLocks/>
              </p:cNvSpPr>
              <p:nvPr/>
            </p:nvSpPr>
            <p:spPr bwMode="gray">
              <a:xfrm>
                <a:off x="4155" y="3092"/>
                <a:ext cx="152" cy="140"/>
              </a:xfrm>
              <a:custGeom>
                <a:avLst/>
                <a:gdLst>
                  <a:gd name="T0" fmla="*/ 60 w 152"/>
                  <a:gd name="T1" fmla="*/ 11 h 140"/>
                  <a:gd name="T2" fmla="*/ 59 w 152"/>
                  <a:gd name="T3" fmla="*/ 22 h 140"/>
                  <a:gd name="T4" fmla="*/ 43 w 152"/>
                  <a:gd name="T5" fmla="*/ 31 h 140"/>
                  <a:gd name="T6" fmla="*/ 32 w 152"/>
                  <a:gd name="T7" fmla="*/ 35 h 140"/>
                  <a:gd name="T8" fmla="*/ 20 w 152"/>
                  <a:gd name="T9" fmla="*/ 49 h 140"/>
                  <a:gd name="T10" fmla="*/ 0 w 152"/>
                  <a:gd name="T11" fmla="*/ 49 h 140"/>
                  <a:gd name="T12" fmla="*/ 0 w 152"/>
                  <a:gd name="T13" fmla="*/ 63 h 140"/>
                  <a:gd name="T14" fmla="*/ 33 w 152"/>
                  <a:gd name="T15" fmla="*/ 85 h 140"/>
                  <a:gd name="T16" fmla="*/ 35 w 152"/>
                  <a:gd name="T17" fmla="*/ 98 h 140"/>
                  <a:gd name="T18" fmla="*/ 48 w 152"/>
                  <a:gd name="T19" fmla="*/ 126 h 140"/>
                  <a:gd name="T20" fmla="*/ 57 w 152"/>
                  <a:gd name="T21" fmla="*/ 138 h 140"/>
                  <a:gd name="T22" fmla="*/ 72 w 152"/>
                  <a:gd name="T23" fmla="*/ 138 h 140"/>
                  <a:gd name="T24" fmla="*/ 84 w 152"/>
                  <a:gd name="T25" fmla="*/ 133 h 140"/>
                  <a:gd name="T26" fmla="*/ 115 w 152"/>
                  <a:gd name="T27" fmla="*/ 140 h 140"/>
                  <a:gd name="T28" fmla="*/ 127 w 152"/>
                  <a:gd name="T29" fmla="*/ 130 h 140"/>
                  <a:gd name="T30" fmla="*/ 129 w 152"/>
                  <a:gd name="T31" fmla="*/ 108 h 140"/>
                  <a:gd name="T32" fmla="*/ 149 w 152"/>
                  <a:gd name="T33" fmla="*/ 95 h 140"/>
                  <a:gd name="T34" fmla="*/ 152 w 152"/>
                  <a:gd name="T35" fmla="*/ 88 h 140"/>
                  <a:gd name="T36" fmla="*/ 142 w 152"/>
                  <a:gd name="T37" fmla="*/ 74 h 140"/>
                  <a:gd name="T38" fmla="*/ 142 w 152"/>
                  <a:gd name="T39" fmla="*/ 63 h 140"/>
                  <a:gd name="T40" fmla="*/ 147 w 152"/>
                  <a:gd name="T41" fmla="*/ 57 h 140"/>
                  <a:gd name="T42" fmla="*/ 146 w 152"/>
                  <a:gd name="T43" fmla="*/ 27 h 140"/>
                  <a:gd name="T44" fmla="*/ 137 w 152"/>
                  <a:gd name="T45" fmla="*/ 16 h 140"/>
                  <a:gd name="T46" fmla="*/ 88 w 152"/>
                  <a:gd name="T47" fmla="*/ 0 h 140"/>
                  <a:gd name="T48" fmla="*/ 68 w 152"/>
                  <a:gd name="T49" fmla="*/ 4 h 140"/>
                  <a:gd name="T50" fmla="*/ 60 w 152"/>
                  <a:gd name="T51" fmla="*/ 1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2" h="140">
                    <a:moveTo>
                      <a:pt x="60" y="11"/>
                    </a:moveTo>
                    <a:lnTo>
                      <a:pt x="59" y="22"/>
                    </a:lnTo>
                    <a:lnTo>
                      <a:pt x="43" y="31"/>
                    </a:lnTo>
                    <a:lnTo>
                      <a:pt x="32" y="35"/>
                    </a:lnTo>
                    <a:lnTo>
                      <a:pt x="20" y="49"/>
                    </a:lnTo>
                    <a:lnTo>
                      <a:pt x="0" y="49"/>
                    </a:lnTo>
                    <a:lnTo>
                      <a:pt x="0" y="63"/>
                    </a:lnTo>
                    <a:lnTo>
                      <a:pt x="33" y="85"/>
                    </a:lnTo>
                    <a:lnTo>
                      <a:pt x="35" y="98"/>
                    </a:lnTo>
                    <a:lnTo>
                      <a:pt x="48" y="126"/>
                    </a:lnTo>
                    <a:lnTo>
                      <a:pt x="57" y="138"/>
                    </a:lnTo>
                    <a:lnTo>
                      <a:pt x="72" y="138"/>
                    </a:lnTo>
                    <a:lnTo>
                      <a:pt x="84" y="133"/>
                    </a:lnTo>
                    <a:lnTo>
                      <a:pt x="115" y="140"/>
                    </a:lnTo>
                    <a:lnTo>
                      <a:pt x="127" y="130"/>
                    </a:lnTo>
                    <a:lnTo>
                      <a:pt x="129" y="108"/>
                    </a:lnTo>
                    <a:lnTo>
                      <a:pt x="149" y="95"/>
                    </a:lnTo>
                    <a:lnTo>
                      <a:pt x="152" y="88"/>
                    </a:lnTo>
                    <a:lnTo>
                      <a:pt x="142" y="74"/>
                    </a:lnTo>
                    <a:lnTo>
                      <a:pt x="142" y="63"/>
                    </a:lnTo>
                    <a:lnTo>
                      <a:pt x="147" y="57"/>
                    </a:lnTo>
                    <a:lnTo>
                      <a:pt x="146" y="27"/>
                    </a:lnTo>
                    <a:lnTo>
                      <a:pt x="137" y="16"/>
                    </a:lnTo>
                    <a:lnTo>
                      <a:pt x="88" y="0"/>
                    </a:lnTo>
                    <a:lnTo>
                      <a:pt x="68" y="4"/>
                    </a:lnTo>
                    <a:lnTo>
                      <a:pt x="6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8" name="Freeform 397"/>
              <p:cNvSpPr>
                <a:spLocks/>
              </p:cNvSpPr>
              <p:nvPr/>
            </p:nvSpPr>
            <p:spPr bwMode="gray">
              <a:xfrm>
                <a:off x="3813" y="2733"/>
                <a:ext cx="38" cy="18"/>
              </a:xfrm>
              <a:custGeom>
                <a:avLst/>
                <a:gdLst>
                  <a:gd name="T0" fmla="*/ 4 w 38"/>
                  <a:gd name="T1" fmla="*/ 0 h 18"/>
                  <a:gd name="T2" fmla="*/ 0 w 38"/>
                  <a:gd name="T3" fmla="*/ 18 h 18"/>
                  <a:gd name="T4" fmla="*/ 38 w 38"/>
                  <a:gd name="T5" fmla="*/ 17 h 18"/>
                  <a:gd name="T6" fmla="*/ 37 w 38"/>
                  <a:gd name="T7" fmla="*/ 0 h 18"/>
                  <a:gd name="T8" fmla="*/ 4 w 38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8">
                    <a:moveTo>
                      <a:pt x="4" y="0"/>
                    </a:moveTo>
                    <a:lnTo>
                      <a:pt x="0" y="18"/>
                    </a:lnTo>
                    <a:lnTo>
                      <a:pt x="38" y="17"/>
                    </a:lnTo>
                    <a:lnTo>
                      <a:pt x="37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9" name="Freeform 398"/>
              <p:cNvSpPr>
                <a:spLocks/>
              </p:cNvSpPr>
              <p:nvPr/>
            </p:nvSpPr>
            <p:spPr bwMode="gray">
              <a:xfrm>
                <a:off x="3369" y="2613"/>
                <a:ext cx="81" cy="77"/>
              </a:xfrm>
              <a:custGeom>
                <a:avLst/>
                <a:gdLst>
                  <a:gd name="T0" fmla="*/ 61 w 81"/>
                  <a:gd name="T1" fmla="*/ 17 h 77"/>
                  <a:gd name="T2" fmla="*/ 61 w 81"/>
                  <a:gd name="T3" fmla="*/ 39 h 77"/>
                  <a:gd name="T4" fmla="*/ 79 w 81"/>
                  <a:gd name="T5" fmla="*/ 48 h 77"/>
                  <a:gd name="T6" fmla="*/ 81 w 81"/>
                  <a:gd name="T7" fmla="*/ 60 h 77"/>
                  <a:gd name="T8" fmla="*/ 75 w 81"/>
                  <a:gd name="T9" fmla="*/ 77 h 77"/>
                  <a:gd name="T10" fmla="*/ 46 w 81"/>
                  <a:gd name="T11" fmla="*/ 67 h 77"/>
                  <a:gd name="T12" fmla="*/ 22 w 81"/>
                  <a:gd name="T13" fmla="*/ 46 h 77"/>
                  <a:gd name="T14" fmla="*/ 0 w 81"/>
                  <a:gd name="T15" fmla="*/ 27 h 77"/>
                  <a:gd name="T16" fmla="*/ 20 w 81"/>
                  <a:gd name="T17" fmla="*/ 0 h 77"/>
                  <a:gd name="T18" fmla="*/ 35 w 81"/>
                  <a:gd name="T19" fmla="*/ 7 h 77"/>
                  <a:gd name="T20" fmla="*/ 42 w 81"/>
                  <a:gd name="T21" fmla="*/ 13 h 77"/>
                  <a:gd name="T22" fmla="*/ 61 w 81"/>
                  <a:gd name="T23" fmla="*/ 1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" h="77">
                    <a:moveTo>
                      <a:pt x="61" y="17"/>
                    </a:moveTo>
                    <a:lnTo>
                      <a:pt x="61" y="39"/>
                    </a:lnTo>
                    <a:lnTo>
                      <a:pt x="79" y="48"/>
                    </a:lnTo>
                    <a:lnTo>
                      <a:pt x="81" y="60"/>
                    </a:lnTo>
                    <a:lnTo>
                      <a:pt x="75" y="77"/>
                    </a:lnTo>
                    <a:lnTo>
                      <a:pt x="46" y="67"/>
                    </a:lnTo>
                    <a:lnTo>
                      <a:pt x="22" y="46"/>
                    </a:lnTo>
                    <a:lnTo>
                      <a:pt x="0" y="27"/>
                    </a:lnTo>
                    <a:lnTo>
                      <a:pt x="20" y="0"/>
                    </a:lnTo>
                    <a:lnTo>
                      <a:pt x="35" y="7"/>
                    </a:lnTo>
                    <a:lnTo>
                      <a:pt x="42" y="13"/>
                    </a:lnTo>
                    <a:lnTo>
                      <a:pt x="6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0" name="Freeform 399"/>
              <p:cNvSpPr>
                <a:spLocks/>
              </p:cNvSpPr>
              <p:nvPr/>
            </p:nvSpPr>
            <p:spPr bwMode="gray">
              <a:xfrm>
                <a:off x="4225" y="2820"/>
                <a:ext cx="33" cy="41"/>
              </a:xfrm>
              <a:custGeom>
                <a:avLst/>
                <a:gdLst>
                  <a:gd name="T0" fmla="*/ 0 w 33"/>
                  <a:gd name="T1" fmla="*/ 0 h 41"/>
                  <a:gd name="T2" fmla="*/ 7 w 33"/>
                  <a:gd name="T3" fmla="*/ 0 h 41"/>
                  <a:gd name="T4" fmla="*/ 8 w 33"/>
                  <a:gd name="T5" fmla="*/ 5 h 41"/>
                  <a:gd name="T6" fmla="*/ 13 w 33"/>
                  <a:gd name="T7" fmla="*/ 5 h 41"/>
                  <a:gd name="T8" fmla="*/ 16 w 33"/>
                  <a:gd name="T9" fmla="*/ 2 h 41"/>
                  <a:gd name="T10" fmla="*/ 24 w 33"/>
                  <a:gd name="T11" fmla="*/ 2 h 41"/>
                  <a:gd name="T12" fmla="*/ 33 w 33"/>
                  <a:gd name="T13" fmla="*/ 9 h 41"/>
                  <a:gd name="T14" fmla="*/ 30 w 33"/>
                  <a:gd name="T15" fmla="*/ 22 h 41"/>
                  <a:gd name="T16" fmla="*/ 21 w 33"/>
                  <a:gd name="T17" fmla="*/ 26 h 41"/>
                  <a:gd name="T18" fmla="*/ 19 w 33"/>
                  <a:gd name="T19" fmla="*/ 34 h 41"/>
                  <a:gd name="T20" fmla="*/ 11 w 33"/>
                  <a:gd name="T21" fmla="*/ 41 h 41"/>
                  <a:gd name="T22" fmla="*/ 10 w 33"/>
                  <a:gd name="T23" fmla="*/ 24 h 41"/>
                  <a:gd name="T24" fmla="*/ 3 w 33"/>
                  <a:gd name="T25" fmla="*/ 17 h 41"/>
                  <a:gd name="T26" fmla="*/ 0 w 33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41">
                    <a:moveTo>
                      <a:pt x="0" y="0"/>
                    </a:moveTo>
                    <a:lnTo>
                      <a:pt x="7" y="0"/>
                    </a:lnTo>
                    <a:lnTo>
                      <a:pt x="8" y="5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3" y="9"/>
                    </a:lnTo>
                    <a:lnTo>
                      <a:pt x="30" y="22"/>
                    </a:lnTo>
                    <a:lnTo>
                      <a:pt x="21" y="26"/>
                    </a:lnTo>
                    <a:lnTo>
                      <a:pt x="19" y="34"/>
                    </a:lnTo>
                    <a:lnTo>
                      <a:pt x="11" y="41"/>
                    </a:lnTo>
                    <a:lnTo>
                      <a:pt x="10" y="24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1" name="Freeform 400"/>
              <p:cNvSpPr>
                <a:spLocks/>
              </p:cNvSpPr>
              <p:nvPr/>
            </p:nvSpPr>
            <p:spPr bwMode="gray">
              <a:xfrm>
                <a:off x="4031" y="1447"/>
                <a:ext cx="62" cy="29"/>
              </a:xfrm>
              <a:custGeom>
                <a:avLst/>
                <a:gdLst>
                  <a:gd name="T0" fmla="*/ 62 w 62"/>
                  <a:gd name="T1" fmla="*/ 27 h 29"/>
                  <a:gd name="T2" fmla="*/ 30 w 62"/>
                  <a:gd name="T3" fmla="*/ 29 h 29"/>
                  <a:gd name="T4" fmla="*/ 12 w 62"/>
                  <a:gd name="T5" fmla="*/ 27 h 29"/>
                  <a:gd name="T6" fmla="*/ 1 w 62"/>
                  <a:gd name="T7" fmla="*/ 24 h 29"/>
                  <a:gd name="T8" fmla="*/ 4 w 62"/>
                  <a:gd name="T9" fmla="*/ 18 h 29"/>
                  <a:gd name="T10" fmla="*/ 0 w 62"/>
                  <a:gd name="T11" fmla="*/ 12 h 29"/>
                  <a:gd name="T12" fmla="*/ 1 w 62"/>
                  <a:gd name="T13" fmla="*/ 6 h 29"/>
                  <a:gd name="T14" fmla="*/ 25 w 62"/>
                  <a:gd name="T15" fmla="*/ 5 h 29"/>
                  <a:gd name="T16" fmla="*/ 29 w 62"/>
                  <a:gd name="T17" fmla="*/ 0 h 29"/>
                  <a:gd name="T18" fmla="*/ 44 w 62"/>
                  <a:gd name="T19" fmla="*/ 5 h 29"/>
                  <a:gd name="T20" fmla="*/ 55 w 62"/>
                  <a:gd name="T21" fmla="*/ 11 h 29"/>
                  <a:gd name="T22" fmla="*/ 62 w 62"/>
                  <a:gd name="T2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29">
                    <a:moveTo>
                      <a:pt x="62" y="27"/>
                    </a:moveTo>
                    <a:lnTo>
                      <a:pt x="30" y="29"/>
                    </a:lnTo>
                    <a:lnTo>
                      <a:pt x="12" y="27"/>
                    </a:lnTo>
                    <a:lnTo>
                      <a:pt x="1" y="24"/>
                    </a:lnTo>
                    <a:lnTo>
                      <a:pt x="4" y="18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25" y="5"/>
                    </a:lnTo>
                    <a:lnTo>
                      <a:pt x="29" y="0"/>
                    </a:lnTo>
                    <a:lnTo>
                      <a:pt x="44" y="5"/>
                    </a:lnTo>
                    <a:lnTo>
                      <a:pt x="55" y="11"/>
                    </a:lnTo>
                    <a:lnTo>
                      <a:pt x="62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2" name="Freeform 401"/>
              <p:cNvSpPr>
                <a:spLocks/>
              </p:cNvSpPr>
              <p:nvPr/>
            </p:nvSpPr>
            <p:spPr bwMode="gray">
              <a:xfrm>
                <a:off x="3909" y="1458"/>
                <a:ext cx="213" cy="186"/>
              </a:xfrm>
              <a:custGeom>
                <a:avLst/>
                <a:gdLst>
                  <a:gd name="T0" fmla="*/ 0 w 213"/>
                  <a:gd name="T1" fmla="*/ 33 h 186"/>
                  <a:gd name="T2" fmla="*/ 13 w 213"/>
                  <a:gd name="T3" fmla="*/ 27 h 186"/>
                  <a:gd name="T4" fmla="*/ 28 w 213"/>
                  <a:gd name="T5" fmla="*/ 25 h 186"/>
                  <a:gd name="T6" fmla="*/ 46 w 213"/>
                  <a:gd name="T7" fmla="*/ 12 h 186"/>
                  <a:gd name="T8" fmla="*/ 61 w 213"/>
                  <a:gd name="T9" fmla="*/ 8 h 186"/>
                  <a:gd name="T10" fmla="*/ 69 w 213"/>
                  <a:gd name="T11" fmla="*/ 0 h 186"/>
                  <a:gd name="T12" fmla="*/ 91 w 213"/>
                  <a:gd name="T13" fmla="*/ 3 h 186"/>
                  <a:gd name="T14" fmla="*/ 92 w 213"/>
                  <a:gd name="T15" fmla="*/ 17 h 186"/>
                  <a:gd name="T16" fmla="*/ 106 w 213"/>
                  <a:gd name="T17" fmla="*/ 20 h 186"/>
                  <a:gd name="T18" fmla="*/ 119 w 213"/>
                  <a:gd name="T19" fmla="*/ 12 h 186"/>
                  <a:gd name="T20" fmla="*/ 123 w 213"/>
                  <a:gd name="T21" fmla="*/ 13 h 186"/>
                  <a:gd name="T22" fmla="*/ 134 w 213"/>
                  <a:gd name="T23" fmla="*/ 16 h 186"/>
                  <a:gd name="T24" fmla="*/ 152 w 213"/>
                  <a:gd name="T25" fmla="*/ 18 h 186"/>
                  <a:gd name="T26" fmla="*/ 184 w 213"/>
                  <a:gd name="T27" fmla="*/ 16 h 186"/>
                  <a:gd name="T28" fmla="*/ 192 w 213"/>
                  <a:gd name="T29" fmla="*/ 16 h 186"/>
                  <a:gd name="T30" fmla="*/ 197 w 213"/>
                  <a:gd name="T31" fmla="*/ 23 h 186"/>
                  <a:gd name="T32" fmla="*/ 197 w 213"/>
                  <a:gd name="T33" fmla="*/ 44 h 186"/>
                  <a:gd name="T34" fmla="*/ 207 w 213"/>
                  <a:gd name="T35" fmla="*/ 66 h 186"/>
                  <a:gd name="T36" fmla="*/ 192 w 213"/>
                  <a:gd name="T37" fmla="*/ 81 h 186"/>
                  <a:gd name="T38" fmla="*/ 207 w 213"/>
                  <a:gd name="T39" fmla="*/ 97 h 186"/>
                  <a:gd name="T40" fmla="*/ 210 w 213"/>
                  <a:gd name="T41" fmla="*/ 114 h 186"/>
                  <a:gd name="T42" fmla="*/ 213 w 213"/>
                  <a:gd name="T43" fmla="*/ 140 h 186"/>
                  <a:gd name="T44" fmla="*/ 184 w 213"/>
                  <a:gd name="T45" fmla="*/ 170 h 186"/>
                  <a:gd name="T46" fmla="*/ 186 w 213"/>
                  <a:gd name="T47" fmla="*/ 177 h 186"/>
                  <a:gd name="T48" fmla="*/ 175 w 213"/>
                  <a:gd name="T49" fmla="*/ 186 h 186"/>
                  <a:gd name="T50" fmla="*/ 162 w 213"/>
                  <a:gd name="T51" fmla="*/ 175 h 186"/>
                  <a:gd name="T52" fmla="*/ 119 w 213"/>
                  <a:gd name="T53" fmla="*/ 180 h 186"/>
                  <a:gd name="T54" fmla="*/ 104 w 213"/>
                  <a:gd name="T55" fmla="*/ 174 h 186"/>
                  <a:gd name="T56" fmla="*/ 92 w 213"/>
                  <a:gd name="T57" fmla="*/ 173 h 186"/>
                  <a:gd name="T58" fmla="*/ 60 w 213"/>
                  <a:gd name="T59" fmla="*/ 146 h 186"/>
                  <a:gd name="T60" fmla="*/ 44 w 213"/>
                  <a:gd name="T61" fmla="*/ 149 h 186"/>
                  <a:gd name="T62" fmla="*/ 31 w 213"/>
                  <a:gd name="T63" fmla="*/ 129 h 186"/>
                  <a:gd name="T64" fmla="*/ 19 w 213"/>
                  <a:gd name="T65" fmla="*/ 126 h 186"/>
                  <a:gd name="T66" fmla="*/ 0 w 213"/>
                  <a:gd name="T67" fmla="*/ 73 h 186"/>
                  <a:gd name="T68" fmla="*/ 4 w 213"/>
                  <a:gd name="T69" fmla="*/ 48 h 186"/>
                  <a:gd name="T70" fmla="*/ 0 w 213"/>
                  <a:gd name="T71" fmla="*/ 3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3" h="186">
                    <a:moveTo>
                      <a:pt x="0" y="33"/>
                    </a:moveTo>
                    <a:lnTo>
                      <a:pt x="13" y="27"/>
                    </a:lnTo>
                    <a:lnTo>
                      <a:pt x="28" y="25"/>
                    </a:lnTo>
                    <a:lnTo>
                      <a:pt x="46" y="12"/>
                    </a:lnTo>
                    <a:lnTo>
                      <a:pt x="61" y="8"/>
                    </a:lnTo>
                    <a:lnTo>
                      <a:pt x="69" y="0"/>
                    </a:lnTo>
                    <a:lnTo>
                      <a:pt x="91" y="3"/>
                    </a:lnTo>
                    <a:lnTo>
                      <a:pt x="92" y="17"/>
                    </a:lnTo>
                    <a:lnTo>
                      <a:pt x="106" y="20"/>
                    </a:lnTo>
                    <a:lnTo>
                      <a:pt x="119" y="12"/>
                    </a:lnTo>
                    <a:lnTo>
                      <a:pt x="123" y="13"/>
                    </a:lnTo>
                    <a:lnTo>
                      <a:pt x="134" y="16"/>
                    </a:lnTo>
                    <a:lnTo>
                      <a:pt x="152" y="18"/>
                    </a:lnTo>
                    <a:lnTo>
                      <a:pt x="184" y="16"/>
                    </a:lnTo>
                    <a:lnTo>
                      <a:pt x="192" y="16"/>
                    </a:lnTo>
                    <a:lnTo>
                      <a:pt x="197" y="23"/>
                    </a:lnTo>
                    <a:lnTo>
                      <a:pt x="197" y="44"/>
                    </a:lnTo>
                    <a:lnTo>
                      <a:pt x="207" y="66"/>
                    </a:lnTo>
                    <a:lnTo>
                      <a:pt x="192" y="81"/>
                    </a:lnTo>
                    <a:lnTo>
                      <a:pt x="207" y="97"/>
                    </a:lnTo>
                    <a:lnTo>
                      <a:pt x="210" y="114"/>
                    </a:lnTo>
                    <a:lnTo>
                      <a:pt x="213" y="140"/>
                    </a:lnTo>
                    <a:lnTo>
                      <a:pt x="184" y="170"/>
                    </a:lnTo>
                    <a:lnTo>
                      <a:pt x="186" y="177"/>
                    </a:lnTo>
                    <a:lnTo>
                      <a:pt x="175" y="186"/>
                    </a:lnTo>
                    <a:lnTo>
                      <a:pt x="162" y="175"/>
                    </a:lnTo>
                    <a:lnTo>
                      <a:pt x="119" y="180"/>
                    </a:lnTo>
                    <a:lnTo>
                      <a:pt x="104" y="174"/>
                    </a:lnTo>
                    <a:lnTo>
                      <a:pt x="92" y="173"/>
                    </a:lnTo>
                    <a:lnTo>
                      <a:pt x="60" y="146"/>
                    </a:lnTo>
                    <a:lnTo>
                      <a:pt x="44" y="149"/>
                    </a:lnTo>
                    <a:lnTo>
                      <a:pt x="31" y="129"/>
                    </a:lnTo>
                    <a:lnTo>
                      <a:pt x="19" y="126"/>
                    </a:lnTo>
                    <a:lnTo>
                      <a:pt x="0" y="73"/>
                    </a:lnTo>
                    <a:lnTo>
                      <a:pt x="4" y="48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3" name="Freeform 402"/>
              <p:cNvSpPr>
                <a:spLocks/>
              </p:cNvSpPr>
              <p:nvPr/>
            </p:nvSpPr>
            <p:spPr bwMode="gray">
              <a:xfrm>
                <a:off x="3973" y="1632"/>
                <a:ext cx="111" cy="45"/>
              </a:xfrm>
              <a:custGeom>
                <a:avLst/>
                <a:gdLst>
                  <a:gd name="T0" fmla="*/ 111 w 111"/>
                  <a:gd name="T1" fmla="*/ 12 h 45"/>
                  <a:gd name="T2" fmla="*/ 98 w 111"/>
                  <a:gd name="T3" fmla="*/ 1 h 45"/>
                  <a:gd name="T4" fmla="*/ 55 w 111"/>
                  <a:gd name="T5" fmla="*/ 6 h 45"/>
                  <a:gd name="T6" fmla="*/ 40 w 111"/>
                  <a:gd name="T7" fmla="*/ 0 h 45"/>
                  <a:gd name="T8" fmla="*/ 35 w 111"/>
                  <a:gd name="T9" fmla="*/ 10 h 45"/>
                  <a:gd name="T10" fmla="*/ 22 w 111"/>
                  <a:gd name="T11" fmla="*/ 12 h 45"/>
                  <a:gd name="T12" fmla="*/ 15 w 111"/>
                  <a:gd name="T13" fmla="*/ 20 h 45"/>
                  <a:gd name="T14" fmla="*/ 4 w 111"/>
                  <a:gd name="T15" fmla="*/ 31 h 45"/>
                  <a:gd name="T16" fmla="*/ 0 w 111"/>
                  <a:gd name="T17" fmla="*/ 41 h 45"/>
                  <a:gd name="T18" fmla="*/ 11 w 111"/>
                  <a:gd name="T19" fmla="*/ 42 h 45"/>
                  <a:gd name="T20" fmla="*/ 17 w 111"/>
                  <a:gd name="T21" fmla="*/ 45 h 45"/>
                  <a:gd name="T22" fmla="*/ 37 w 111"/>
                  <a:gd name="T23" fmla="*/ 45 h 45"/>
                  <a:gd name="T24" fmla="*/ 54 w 111"/>
                  <a:gd name="T25" fmla="*/ 41 h 45"/>
                  <a:gd name="T26" fmla="*/ 64 w 111"/>
                  <a:gd name="T27" fmla="*/ 27 h 45"/>
                  <a:gd name="T28" fmla="*/ 88 w 111"/>
                  <a:gd name="T29" fmla="*/ 25 h 45"/>
                  <a:gd name="T30" fmla="*/ 99 w 111"/>
                  <a:gd name="T31" fmla="*/ 31 h 45"/>
                  <a:gd name="T32" fmla="*/ 107 w 111"/>
                  <a:gd name="T33" fmla="*/ 29 h 45"/>
                  <a:gd name="T34" fmla="*/ 111 w 111"/>
                  <a:gd name="T35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45">
                    <a:moveTo>
                      <a:pt x="111" y="12"/>
                    </a:moveTo>
                    <a:lnTo>
                      <a:pt x="98" y="1"/>
                    </a:lnTo>
                    <a:lnTo>
                      <a:pt x="55" y="6"/>
                    </a:lnTo>
                    <a:lnTo>
                      <a:pt x="40" y="0"/>
                    </a:lnTo>
                    <a:lnTo>
                      <a:pt x="35" y="10"/>
                    </a:lnTo>
                    <a:lnTo>
                      <a:pt x="22" y="12"/>
                    </a:lnTo>
                    <a:lnTo>
                      <a:pt x="15" y="20"/>
                    </a:lnTo>
                    <a:lnTo>
                      <a:pt x="4" y="31"/>
                    </a:lnTo>
                    <a:lnTo>
                      <a:pt x="0" y="41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37" y="45"/>
                    </a:lnTo>
                    <a:lnTo>
                      <a:pt x="54" y="41"/>
                    </a:lnTo>
                    <a:lnTo>
                      <a:pt x="64" y="27"/>
                    </a:lnTo>
                    <a:lnTo>
                      <a:pt x="88" y="25"/>
                    </a:lnTo>
                    <a:lnTo>
                      <a:pt x="99" y="31"/>
                    </a:lnTo>
                    <a:lnTo>
                      <a:pt x="107" y="29"/>
                    </a:lnTo>
                    <a:lnTo>
                      <a:pt x="11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4" name="Freeform 403"/>
              <p:cNvSpPr>
                <a:spLocks/>
              </p:cNvSpPr>
              <p:nvPr/>
            </p:nvSpPr>
            <p:spPr bwMode="gray">
              <a:xfrm>
                <a:off x="3953" y="1657"/>
                <a:ext cx="145" cy="86"/>
              </a:xfrm>
              <a:custGeom>
                <a:avLst/>
                <a:gdLst>
                  <a:gd name="T0" fmla="*/ 127 w 145"/>
                  <a:gd name="T1" fmla="*/ 4 h 86"/>
                  <a:gd name="T2" fmla="*/ 119 w 145"/>
                  <a:gd name="T3" fmla="*/ 6 h 86"/>
                  <a:gd name="T4" fmla="*/ 108 w 145"/>
                  <a:gd name="T5" fmla="*/ 0 h 86"/>
                  <a:gd name="T6" fmla="*/ 84 w 145"/>
                  <a:gd name="T7" fmla="*/ 2 h 86"/>
                  <a:gd name="T8" fmla="*/ 74 w 145"/>
                  <a:gd name="T9" fmla="*/ 16 h 86"/>
                  <a:gd name="T10" fmla="*/ 57 w 145"/>
                  <a:gd name="T11" fmla="*/ 20 h 86"/>
                  <a:gd name="T12" fmla="*/ 37 w 145"/>
                  <a:gd name="T13" fmla="*/ 20 h 86"/>
                  <a:gd name="T14" fmla="*/ 31 w 145"/>
                  <a:gd name="T15" fmla="*/ 17 h 86"/>
                  <a:gd name="T16" fmla="*/ 20 w 145"/>
                  <a:gd name="T17" fmla="*/ 16 h 86"/>
                  <a:gd name="T18" fmla="*/ 12 w 145"/>
                  <a:gd name="T19" fmla="*/ 15 h 86"/>
                  <a:gd name="T20" fmla="*/ 15 w 145"/>
                  <a:gd name="T21" fmla="*/ 28 h 86"/>
                  <a:gd name="T22" fmla="*/ 4 w 145"/>
                  <a:gd name="T23" fmla="*/ 35 h 86"/>
                  <a:gd name="T24" fmla="*/ 5 w 145"/>
                  <a:gd name="T25" fmla="*/ 47 h 86"/>
                  <a:gd name="T26" fmla="*/ 0 w 145"/>
                  <a:gd name="T27" fmla="*/ 54 h 86"/>
                  <a:gd name="T28" fmla="*/ 5 w 145"/>
                  <a:gd name="T29" fmla="*/ 62 h 86"/>
                  <a:gd name="T30" fmla="*/ 16 w 145"/>
                  <a:gd name="T31" fmla="*/ 64 h 86"/>
                  <a:gd name="T32" fmla="*/ 25 w 145"/>
                  <a:gd name="T33" fmla="*/ 83 h 86"/>
                  <a:gd name="T34" fmla="*/ 55 w 145"/>
                  <a:gd name="T35" fmla="*/ 86 h 86"/>
                  <a:gd name="T36" fmla="*/ 59 w 145"/>
                  <a:gd name="T37" fmla="*/ 81 h 86"/>
                  <a:gd name="T38" fmla="*/ 83 w 145"/>
                  <a:gd name="T39" fmla="*/ 73 h 86"/>
                  <a:gd name="T40" fmla="*/ 89 w 145"/>
                  <a:gd name="T41" fmla="*/ 74 h 86"/>
                  <a:gd name="T42" fmla="*/ 105 w 145"/>
                  <a:gd name="T43" fmla="*/ 70 h 86"/>
                  <a:gd name="T44" fmla="*/ 112 w 145"/>
                  <a:gd name="T45" fmla="*/ 47 h 86"/>
                  <a:gd name="T46" fmla="*/ 128 w 145"/>
                  <a:gd name="T47" fmla="*/ 28 h 86"/>
                  <a:gd name="T48" fmla="*/ 145 w 145"/>
                  <a:gd name="T49" fmla="*/ 19 h 86"/>
                  <a:gd name="T50" fmla="*/ 127 w 145"/>
                  <a:gd name="T51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5" h="86">
                    <a:moveTo>
                      <a:pt x="127" y="4"/>
                    </a:moveTo>
                    <a:lnTo>
                      <a:pt x="119" y="6"/>
                    </a:lnTo>
                    <a:lnTo>
                      <a:pt x="108" y="0"/>
                    </a:lnTo>
                    <a:lnTo>
                      <a:pt x="84" y="2"/>
                    </a:lnTo>
                    <a:lnTo>
                      <a:pt x="74" y="16"/>
                    </a:lnTo>
                    <a:lnTo>
                      <a:pt x="57" y="20"/>
                    </a:lnTo>
                    <a:lnTo>
                      <a:pt x="37" y="20"/>
                    </a:lnTo>
                    <a:lnTo>
                      <a:pt x="31" y="17"/>
                    </a:lnTo>
                    <a:lnTo>
                      <a:pt x="20" y="16"/>
                    </a:lnTo>
                    <a:lnTo>
                      <a:pt x="12" y="15"/>
                    </a:lnTo>
                    <a:lnTo>
                      <a:pt x="15" y="28"/>
                    </a:lnTo>
                    <a:lnTo>
                      <a:pt x="4" y="35"/>
                    </a:lnTo>
                    <a:lnTo>
                      <a:pt x="5" y="47"/>
                    </a:lnTo>
                    <a:lnTo>
                      <a:pt x="0" y="54"/>
                    </a:lnTo>
                    <a:lnTo>
                      <a:pt x="5" y="62"/>
                    </a:lnTo>
                    <a:lnTo>
                      <a:pt x="16" y="64"/>
                    </a:lnTo>
                    <a:lnTo>
                      <a:pt x="25" y="83"/>
                    </a:lnTo>
                    <a:lnTo>
                      <a:pt x="55" y="86"/>
                    </a:lnTo>
                    <a:lnTo>
                      <a:pt x="59" y="81"/>
                    </a:lnTo>
                    <a:lnTo>
                      <a:pt x="83" y="73"/>
                    </a:lnTo>
                    <a:lnTo>
                      <a:pt x="89" y="74"/>
                    </a:lnTo>
                    <a:lnTo>
                      <a:pt x="105" y="70"/>
                    </a:lnTo>
                    <a:lnTo>
                      <a:pt x="112" y="47"/>
                    </a:lnTo>
                    <a:lnTo>
                      <a:pt x="128" y="28"/>
                    </a:lnTo>
                    <a:lnTo>
                      <a:pt x="145" y="19"/>
                    </a:lnTo>
                    <a:lnTo>
                      <a:pt x="12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5" name="Freeform 404"/>
              <p:cNvSpPr>
                <a:spLocks/>
              </p:cNvSpPr>
              <p:nvPr/>
            </p:nvSpPr>
            <p:spPr bwMode="gray">
              <a:xfrm>
                <a:off x="3867" y="1584"/>
                <a:ext cx="146" cy="89"/>
              </a:xfrm>
              <a:custGeom>
                <a:avLst/>
                <a:gdLst>
                  <a:gd name="T0" fmla="*/ 106 w 146"/>
                  <a:gd name="T1" fmla="*/ 89 h 89"/>
                  <a:gd name="T2" fmla="*/ 98 w 146"/>
                  <a:gd name="T3" fmla="*/ 88 h 89"/>
                  <a:gd name="T4" fmla="*/ 90 w 146"/>
                  <a:gd name="T5" fmla="*/ 87 h 89"/>
                  <a:gd name="T6" fmla="*/ 86 w 146"/>
                  <a:gd name="T7" fmla="*/ 75 h 89"/>
                  <a:gd name="T8" fmla="*/ 66 w 146"/>
                  <a:gd name="T9" fmla="*/ 67 h 89"/>
                  <a:gd name="T10" fmla="*/ 35 w 146"/>
                  <a:gd name="T11" fmla="*/ 72 h 89"/>
                  <a:gd name="T12" fmla="*/ 5 w 146"/>
                  <a:gd name="T13" fmla="*/ 49 h 89"/>
                  <a:gd name="T14" fmla="*/ 0 w 146"/>
                  <a:gd name="T15" fmla="*/ 27 h 89"/>
                  <a:gd name="T16" fmla="*/ 34 w 146"/>
                  <a:gd name="T17" fmla="*/ 10 h 89"/>
                  <a:gd name="T18" fmla="*/ 40 w 146"/>
                  <a:gd name="T19" fmla="*/ 1 h 89"/>
                  <a:gd name="T20" fmla="*/ 61 w 146"/>
                  <a:gd name="T21" fmla="*/ 0 h 89"/>
                  <a:gd name="T22" fmla="*/ 73 w 146"/>
                  <a:gd name="T23" fmla="*/ 3 h 89"/>
                  <a:gd name="T24" fmla="*/ 86 w 146"/>
                  <a:gd name="T25" fmla="*/ 23 h 89"/>
                  <a:gd name="T26" fmla="*/ 102 w 146"/>
                  <a:gd name="T27" fmla="*/ 20 h 89"/>
                  <a:gd name="T28" fmla="*/ 134 w 146"/>
                  <a:gd name="T29" fmla="*/ 47 h 89"/>
                  <a:gd name="T30" fmla="*/ 146 w 146"/>
                  <a:gd name="T31" fmla="*/ 48 h 89"/>
                  <a:gd name="T32" fmla="*/ 141 w 146"/>
                  <a:gd name="T33" fmla="*/ 58 h 89"/>
                  <a:gd name="T34" fmla="*/ 128 w 146"/>
                  <a:gd name="T35" fmla="*/ 60 h 89"/>
                  <a:gd name="T36" fmla="*/ 121 w 146"/>
                  <a:gd name="T37" fmla="*/ 68 h 89"/>
                  <a:gd name="T38" fmla="*/ 110 w 146"/>
                  <a:gd name="T39" fmla="*/ 79 h 89"/>
                  <a:gd name="T40" fmla="*/ 106 w 146"/>
                  <a:gd name="T41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89">
                    <a:moveTo>
                      <a:pt x="106" y="89"/>
                    </a:moveTo>
                    <a:lnTo>
                      <a:pt x="98" y="88"/>
                    </a:lnTo>
                    <a:lnTo>
                      <a:pt x="90" y="87"/>
                    </a:lnTo>
                    <a:lnTo>
                      <a:pt x="86" y="75"/>
                    </a:lnTo>
                    <a:lnTo>
                      <a:pt x="66" y="67"/>
                    </a:lnTo>
                    <a:lnTo>
                      <a:pt x="35" y="72"/>
                    </a:lnTo>
                    <a:lnTo>
                      <a:pt x="5" y="49"/>
                    </a:lnTo>
                    <a:lnTo>
                      <a:pt x="0" y="27"/>
                    </a:lnTo>
                    <a:lnTo>
                      <a:pt x="34" y="10"/>
                    </a:lnTo>
                    <a:lnTo>
                      <a:pt x="40" y="1"/>
                    </a:lnTo>
                    <a:lnTo>
                      <a:pt x="61" y="0"/>
                    </a:lnTo>
                    <a:lnTo>
                      <a:pt x="73" y="3"/>
                    </a:lnTo>
                    <a:lnTo>
                      <a:pt x="86" y="23"/>
                    </a:lnTo>
                    <a:lnTo>
                      <a:pt x="102" y="20"/>
                    </a:lnTo>
                    <a:lnTo>
                      <a:pt x="134" y="47"/>
                    </a:lnTo>
                    <a:lnTo>
                      <a:pt x="146" y="48"/>
                    </a:lnTo>
                    <a:lnTo>
                      <a:pt x="141" y="58"/>
                    </a:lnTo>
                    <a:lnTo>
                      <a:pt x="128" y="60"/>
                    </a:lnTo>
                    <a:lnTo>
                      <a:pt x="121" y="68"/>
                    </a:lnTo>
                    <a:lnTo>
                      <a:pt x="110" y="79"/>
                    </a:lnTo>
                    <a:lnTo>
                      <a:pt x="106" y="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6" name="Freeform 405"/>
              <p:cNvSpPr>
                <a:spLocks/>
              </p:cNvSpPr>
              <p:nvPr/>
            </p:nvSpPr>
            <p:spPr bwMode="gray">
              <a:xfrm>
                <a:off x="4789" y="2234"/>
                <a:ext cx="14" cy="15"/>
              </a:xfrm>
              <a:custGeom>
                <a:avLst/>
                <a:gdLst>
                  <a:gd name="T0" fmla="*/ 12 w 14"/>
                  <a:gd name="T1" fmla="*/ 15 h 15"/>
                  <a:gd name="T2" fmla="*/ 14 w 14"/>
                  <a:gd name="T3" fmla="*/ 2 h 15"/>
                  <a:gd name="T4" fmla="*/ 10 w 14"/>
                  <a:gd name="T5" fmla="*/ 0 h 15"/>
                  <a:gd name="T6" fmla="*/ 6 w 14"/>
                  <a:gd name="T7" fmla="*/ 0 h 15"/>
                  <a:gd name="T8" fmla="*/ 0 w 14"/>
                  <a:gd name="T9" fmla="*/ 8 h 15"/>
                  <a:gd name="T10" fmla="*/ 12 w 14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2" y="15"/>
                    </a:moveTo>
                    <a:lnTo>
                      <a:pt x="14" y="2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2084" name="Group 607"/>
            <p:cNvGrpSpPr>
              <a:grpSpLocks/>
            </p:cNvGrpSpPr>
            <p:nvPr/>
          </p:nvGrpSpPr>
          <p:grpSpPr bwMode="gray">
            <a:xfrm>
              <a:off x="4113870" y="1675796"/>
              <a:ext cx="3487437" cy="1638731"/>
              <a:chOff x="0" y="487"/>
              <a:chExt cx="7657" cy="3598"/>
            </a:xfrm>
            <a:grpFill/>
          </p:grpSpPr>
          <p:sp>
            <p:nvSpPr>
              <p:cNvPr id="2187" name="Freeform 407"/>
              <p:cNvSpPr>
                <a:spLocks/>
              </p:cNvSpPr>
              <p:nvPr/>
            </p:nvSpPr>
            <p:spPr bwMode="gray">
              <a:xfrm>
                <a:off x="4701" y="2242"/>
                <a:ext cx="100" cy="69"/>
              </a:xfrm>
              <a:custGeom>
                <a:avLst/>
                <a:gdLst>
                  <a:gd name="T0" fmla="*/ 100 w 100"/>
                  <a:gd name="T1" fmla="*/ 7 h 69"/>
                  <a:gd name="T2" fmla="*/ 88 w 100"/>
                  <a:gd name="T3" fmla="*/ 0 h 69"/>
                  <a:gd name="T4" fmla="*/ 77 w 100"/>
                  <a:gd name="T5" fmla="*/ 10 h 69"/>
                  <a:gd name="T6" fmla="*/ 56 w 100"/>
                  <a:gd name="T7" fmla="*/ 26 h 69"/>
                  <a:gd name="T8" fmla="*/ 45 w 100"/>
                  <a:gd name="T9" fmla="*/ 37 h 69"/>
                  <a:gd name="T10" fmla="*/ 27 w 100"/>
                  <a:gd name="T11" fmla="*/ 40 h 69"/>
                  <a:gd name="T12" fmla="*/ 17 w 100"/>
                  <a:gd name="T13" fmla="*/ 40 h 69"/>
                  <a:gd name="T14" fmla="*/ 3 w 100"/>
                  <a:gd name="T15" fmla="*/ 38 h 69"/>
                  <a:gd name="T16" fmla="*/ 0 w 100"/>
                  <a:gd name="T17" fmla="*/ 47 h 69"/>
                  <a:gd name="T18" fmla="*/ 14 w 100"/>
                  <a:gd name="T19" fmla="*/ 62 h 69"/>
                  <a:gd name="T20" fmla="*/ 71 w 100"/>
                  <a:gd name="T21" fmla="*/ 69 h 69"/>
                  <a:gd name="T22" fmla="*/ 72 w 100"/>
                  <a:gd name="T23" fmla="*/ 51 h 69"/>
                  <a:gd name="T24" fmla="*/ 92 w 100"/>
                  <a:gd name="T25" fmla="*/ 33 h 69"/>
                  <a:gd name="T26" fmla="*/ 86 w 100"/>
                  <a:gd name="T27" fmla="*/ 16 h 69"/>
                  <a:gd name="T28" fmla="*/ 99 w 100"/>
                  <a:gd name="T29" fmla="*/ 14 h 69"/>
                  <a:gd name="T30" fmla="*/ 100 w 100"/>
                  <a:gd name="T31" fmla="*/ 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0" h="69">
                    <a:moveTo>
                      <a:pt x="100" y="7"/>
                    </a:moveTo>
                    <a:lnTo>
                      <a:pt x="88" y="0"/>
                    </a:lnTo>
                    <a:lnTo>
                      <a:pt x="77" y="10"/>
                    </a:lnTo>
                    <a:lnTo>
                      <a:pt x="56" y="26"/>
                    </a:lnTo>
                    <a:lnTo>
                      <a:pt x="45" y="37"/>
                    </a:lnTo>
                    <a:lnTo>
                      <a:pt x="27" y="40"/>
                    </a:lnTo>
                    <a:lnTo>
                      <a:pt x="17" y="40"/>
                    </a:lnTo>
                    <a:lnTo>
                      <a:pt x="3" y="38"/>
                    </a:lnTo>
                    <a:lnTo>
                      <a:pt x="0" y="47"/>
                    </a:lnTo>
                    <a:lnTo>
                      <a:pt x="14" y="62"/>
                    </a:lnTo>
                    <a:lnTo>
                      <a:pt x="71" y="69"/>
                    </a:lnTo>
                    <a:lnTo>
                      <a:pt x="72" y="51"/>
                    </a:lnTo>
                    <a:lnTo>
                      <a:pt x="92" y="33"/>
                    </a:lnTo>
                    <a:lnTo>
                      <a:pt x="86" y="16"/>
                    </a:lnTo>
                    <a:lnTo>
                      <a:pt x="99" y="14"/>
                    </a:lnTo>
                    <a:lnTo>
                      <a:pt x="10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8" name="Freeform 408"/>
              <p:cNvSpPr>
                <a:spLocks/>
              </p:cNvSpPr>
              <p:nvPr/>
            </p:nvSpPr>
            <p:spPr bwMode="gray">
              <a:xfrm>
                <a:off x="4682" y="2232"/>
                <a:ext cx="19" cy="41"/>
              </a:xfrm>
              <a:custGeom>
                <a:avLst/>
                <a:gdLst>
                  <a:gd name="T0" fmla="*/ 0 w 19"/>
                  <a:gd name="T1" fmla="*/ 28 h 41"/>
                  <a:gd name="T2" fmla="*/ 5 w 19"/>
                  <a:gd name="T3" fmla="*/ 18 h 41"/>
                  <a:gd name="T4" fmla="*/ 1 w 19"/>
                  <a:gd name="T5" fmla="*/ 6 h 41"/>
                  <a:gd name="T6" fmla="*/ 5 w 19"/>
                  <a:gd name="T7" fmla="*/ 0 h 41"/>
                  <a:gd name="T8" fmla="*/ 15 w 19"/>
                  <a:gd name="T9" fmla="*/ 2 h 41"/>
                  <a:gd name="T10" fmla="*/ 19 w 19"/>
                  <a:gd name="T11" fmla="*/ 24 h 41"/>
                  <a:gd name="T12" fmla="*/ 14 w 19"/>
                  <a:gd name="T13" fmla="*/ 41 h 41"/>
                  <a:gd name="T14" fmla="*/ 3 w 19"/>
                  <a:gd name="T15" fmla="*/ 37 h 41"/>
                  <a:gd name="T16" fmla="*/ 0 w 19"/>
                  <a:gd name="T17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1">
                    <a:moveTo>
                      <a:pt x="0" y="28"/>
                    </a:moveTo>
                    <a:lnTo>
                      <a:pt x="5" y="18"/>
                    </a:lnTo>
                    <a:lnTo>
                      <a:pt x="1" y="6"/>
                    </a:lnTo>
                    <a:lnTo>
                      <a:pt x="5" y="0"/>
                    </a:lnTo>
                    <a:lnTo>
                      <a:pt x="15" y="2"/>
                    </a:lnTo>
                    <a:lnTo>
                      <a:pt x="19" y="24"/>
                    </a:lnTo>
                    <a:lnTo>
                      <a:pt x="14" y="41"/>
                    </a:lnTo>
                    <a:lnTo>
                      <a:pt x="3" y="37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9" name="Freeform 409"/>
              <p:cNvSpPr>
                <a:spLocks/>
              </p:cNvSpPr>
              <p:nvPr/>
            </p:nvSpPr>
            <p:spPr bwMode="gray">
              <a:xfrm>
                <a:off x="4598" y="2146"/>
                <a:ext cx="26" cy="27"/>
              </a:xfrm>
              <a:custGeom>
                <a:avLst/>
                <a:gdLst>
                  <a:gd name="T0" fmla="*/ 2 w 26"/>
                  <a:gd name="T1" fmla="*/ 18 h 27"/>
                  <a:gd name="T2" fmla="*/ 0 w 26"/>
                  <a:gd name="T3" fmla="*/ 9 h 27"/>
                  <a:gd name="T4" fmla="*/ 7 w 26"/>
                  <a:gd name="T5" fmla="*/ 0 h 27"/>
                  <a:gd name="T6" fmla="*/ 25 w 26"/>
                  <a:gd name="T7" fmla="*/ 5 h 27"/>
                  <a:gd name="T8" fmla="*/ 18 w 26"/>
                  <a:gd name="T9" fmla="*/ 11 h 27"/>
                  <a:gd name="T10" fmla="*/ 18 w 26"/>
                  <a:gd name="T11" fmla="*/ 17 h 27"/>
                  <a:gd name="T12" fmla="*/ 26 w 26"/>
                  <a:gd name="T13" fmla="*/ 27 h 27"/>
                  <a:gd name="T14" fmla="*/ 13 w 26"/>
                  <a:gd name="T15" fmla="*/ 27 h 27"/>
                  <a:gd name="T16" fmla="*/ 2 w 26"/>
                  <a:gd name="T17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2" y="18"/>
                    </a:moveTo>
                    <a:lnTo>
                      <a:pt x="0" y="9"/>
                    </a:lnTo>
                    <a:lnTo>
                      <a:pt x="7" y="0"/>
                    </a:lnTo>
                    <a:lnTo>
                      <a:pt x="25" y="5"/>
                    </a:lnTo>
                    <a:lnTo>
                      <a:pt x="18" y="11"/>
                    </a:lnTo>
                    <a:lnTo>
                      <a:pt x="18" y="17"/>
                    </a:lnTo>
                    <a:lnTo>
                      <a:pt x="26" y="27"/>
                    </a:lnTo>
                    <a:lnTo>
                      <a:pt x="13" y="27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0" name="Freeform 410"/>
              <p:cNvSpPr>
                <a:spLocks/>
              </p:cNvSpPr>
              <p:nvPr/>
            </p:nvSpPr>
            <p:spPr bwMode="gray">
              <a:xfrm>
                <a:off x="4897" y="1973"/>
                <a:ext cx="355" cy="314"/>
              </a:xfrm>
              <a:custGeom>
                <a:avLst/>
                <a:gdLst>
                  <a:gd name="T0" fmla="*/ 355 w 355"/>
                  <a:gd name="T1" fmla="*/ 55 h 314"/>
                  <a:gd name="T2" fmla="*/ 327 w 355"/>
                  <a:gd name="T3" fmla="*/ 60 h 314"/>
                  <a:gd name="T4" fmla="*/ 304 w 355"/>
                  <a:gd name="T5" fmla="*/ 55 h 314"/>
                  <a:gd name="T6" fmla="*/ 284 w 355"/>
                  <a:gd name="T7" fmla="*/ 57 h 314"/>
                  <a:gd name="T8" fmla="*/ 282 w 355"/>
                  <a:gd name="T9" fmla="*/ 96 h 314"/>
                  <a:gd name="T10" fmla="*/ 297 w 355"/>
                  <a:gd name="T11" fmla="*/ 100 h 314"/>
                  <a:gd name="T12" fmla="*/ 312 w 355"/>
                  <a:gd name="T13" fmla="*/ 115 h 314"/>
                  <a:gd name="T14" fmla="*/ 308 w 355"/>
                  <a:gd name="T15" fmla="*/ 125 h 314"/>
                  <a:gd name="T16" fmla="*/ 293 w 355"/>
                  <a:gd name="T17" fmla="*/ 136 h 314"/>
                  <a:gd name="T18" fmla="*/ 290 w 355"/>
                  <a:gd name="T19" fmla="*/ 157 h 314"/>
                  <a:gd name="T20" fmla="*/ 276 w 355"/>
                  <a:gd name="T21" fmla="*/ 164 h 314"/>
                  <a:gd name="T22" fmla="*/ 271 w 355"/>
                  <a:gd name="T23" fmla="*/ 183 h 314"/>
                  <a:gd name="T24" fmla="*/ 228 w 355"/>
                  <a:gd name="T25" fmla="*/ 221 h 314"/>
                  <a:gd name="T26" fmla="*/ 212 w 355"/>
                  <a:gd name="T27" fmla="*/ 222 h 314"/>
                  <a:gd name="T28" fmla="*/ 204 w 355"/>
                  <a:gd name="T29" fmla="*/ 216 h 314"/>
                  <a:gd name="T30" fmla="*/ 193 w 355"/>
                  <a:gd name="T31" fmla="*/ 242 h 314"/>
                  <a:gd name="T32" fmla="*/ 217 w 355"/>
                  <a:gd name="T33" fmla="*/ 280 h 314"/>
                  <a:gd name="T34" fmla="*/ 215 w 355"/>
                  <a:gd name="T35" fmla="*/ 297 h 314"/>
                  <a:gd name="T36" fmla="*/ 184 w 355"/>
                  <a:gd name="T37" fmla="*/ 294 h 314"/>
                  <a:gd name="T38" fmla="*/ 166 w 355"/>
                  <a:gd name="T39" fmla="*/ 303 h 314"/>
                  <a:gd name="T40" fmla="*/ 155 w 355"/>
                  <a:gd name="T41" fmla="*/ 314 h 314"/>
                  <a:gd name="T42" fmla="*/ 155 w 355"/>
                  <a:gd name="T43" fmla="*/ 314 h 314"/>
                  <a:gd name="T44" fmla="*/ 145 w 355"/>
                  <a:gd name="T45" fmla="*/ 309 h 314"/>
                  <a:gd name="T46" fmla="*/ 142 w 355"/>
                  <a:gd name="T47" fmla="*/ 304 h 314"/>
                  <a:gd name="T48" fmla="*/ 134 w 355"/>
                  <a:gd name="T49" fmla="*/ 299 h 314"/>
                  <a:gd name="T50" fmla="*/ 131 w 355"/>
                  <a:gd name="T51" fmla="*/ 286 h 314"/>
                  <a:gd name="T52" fmla="*/ 127 w 355"/>
                  <a:gd name="T53" fmla="*/ 280 h 314"/>
                  <a:gd name="T54" fmla="*/ 110 w 355"/>
                  <a:gd name="T55" fmla="*/ 279 h 314"/>
                  <a:gd name="T56" fmla="*/ 101 w 355"/>
                  <a:gd name="T57" fmla="*/ 282 h 314"/>
                  <a:gd name="T58" fmla="*/ 73 w 355"/>
                  <a:gd name="T59" fmla="*/ 280 h 314"/>
                  <a:gd name="T60" fmla="*/ 63 w 355"/>
                  <a:gd name="T61" fmla="*/ 282 h 314"/>
                  <a:gd name="T62" fmla="*/ 33 w 355"/>
                  <a:gd name="T63" fmla="*/ 285 h 314"/>
                  <a:gd name="T64" fmla="*/ 23 w 355"/>
                  <a:gd name="T65" fmla="*/ 280 h 314"/>
                  <a:gd name="T66" fmla="*/ 20 w 355"/>
                  <a:gd name="T67" fmla="*/ 278 h 314"/>
                  <a:gd name="T68" fmla="*/ 22 w 355"/>
                  <a:gd name="T69" fmla="*/ 260 h 314"/>
                  <a:gd name="T70" fmla="*/ 50 w 355"/>
                  <a:gd name="T71" fmla="*/ 249 h 314"/>
                  <a:gd name="T72" fmla="*/ 50 w 355"/>
                  <a:gd name="T73" fmla="*/ 235 h 314"/>
                  <a:gd name="T74" fmla="*/ 37 w 355"/>
                  <a:gd name="T75" fmla="*/ 233 h 314"/>
                  <a:gd name="T76" fmla="*/ 39 w 355"/>
                  <a:gd name="T77" fmla="*/ 218 h 314"/>
                  <a:gd name="T78" fmla="*/ 0 w 355"/>
                  <a:gd name="T79" fmla="*/ 189 h 314"/>
                  <a:gd name="T80" fmla="*/ 0 w 355"/>
                  <a:gd name="T81" fmla="*/ 175 h 314"/>
                  <a:gd name="T82" fmla="*/ 28 w 355"/>
                  <a:gd name="T83" fmla="*/ 177 h 314"/>
                  <a:gd name="T84" fmla="*/ 39 w 355"/>
                  <a:gd name="T85" fmla="*/ 178 h 314"/>
                  <a:gd name="T86" fmla="*/ 84 w 355"/>
                  <a:gd name="T87" fmla="*/ 183 h 314"/>
                  <a:gd name="T88" fmla="*/ 114 w 355"/>
                  <a:gd name="T89" fmla="*/ 175 h 314"/>
                  <a:gd name="T90" fmla="*/ 114 w 355"/>
                  <a:gd name="T91" fmla="*/ 156 h 314"/>
                  <a:gd name="T92" fmla="*/ 118 w 355"/>
                  <a:gd name="T93" fmla="*/ 141 h 314"/>
                  <a:gd name="T94" fmla="*/ 136 w 355"/>
                  <a:gd name="T95" fmla="*/ 139 h 314"/>
                  <a:gd name="T96" fmla="*/ 151 w 355"/>
                  <a:gd name="T97" fmla="*/ 127 h 314"/>
                  <a:gd name="T98" fmla="*/ 177 w 355"/>
                  <a:gd name="T99" fmla="*/ 131 h 314"/>
                  <a:gd name="T100" fmla="*/ 177 w 355"/>
                  <a:gd name="T101" fmla="*/ 110 h 314"/>
                  <a:gd name="T102" fmla="*/ 197 w 355"/>
                  <a:gd name="T103" fmla="*/ 77 h 314"/>
                  <a:gd name="T104" fmla="*/ 215 w 355"/>
                  <a:gd name="T105" fmla="*/ 79 h 314"/>
                  <a:gd name="T106" fmla="*/ 233 w 355"/>
                  <a:gd name="T107" fmla="*/ 50 h 314"/>
                  <a:gd name="T108" fmla="*/ 225 w 355"/>
                  <a:gd name="T109" fmla="*/ 24 h 314"/>
                  <a:gd name="T110" fmla="*/ 275 w 355"/>
                  <a:gd name="T111" fmla="*/ 3 h 314"/>
                  <a:gd name="T112" fmla="*/ 290 w 355"/>
                  <a:gd name="T113" fmla="*/ 3 h 314"/>
                  <a:gd name="T114" fmla="*/ 298 w 355"/>
                  <a:gd name="T115" fmla="*/ 0 h 314"/>
                  <a:gd name="T116" fmla="*/ 311 w 355"/>
                  <a:gd name="T117" fmla="*/ 4 h 314"/>
                  <a:gd name="T118" fmla="*/ 318 w 355"/>
                  <a:gd name="T119" fmla="*/ 15 h 314"/>
                  <a:gd name="T120" fmla="*/ 323 w 355"/>
                  <a:gd name="T121" fmla="*/ 31 h 314"/>
                  <a:gd name="T122" fmla="*/ 340 w 355"/>
                  <a:gd name="T123" fmla="*/ 42 h 314"/>
                  <a:gd name="T124" fmla="*/ 355 w 355"/>
                  <a:gd name="T125" fmla="*/ 55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5" h="314">
                    <a:moveTo>
                      <a:pt x="355" y="55"/>
                    </a:moveTo>
                    <a:lnTo>
                      <a:pt x="327" y="60"/>
                    </a:lnTo>
                    <a:lnTo>
                      <a:pt x="304" y="55"/>
                    </a:lnTo>
                    <a:lnTo>
                      <a:pt x="284" y="57"/>
                    </a:lnTo>
                    <a:lnTo>
                      <a:pt x="282" y="96"/>
                    </a:lnTo>
                    <a:lnTo>
                      <a:pt x="297" y="100"/>
                    </a:lnTo>
                    <a:lnTo>
                      <a:pt x="312" y="115"/>
                    </a:lnTo>
                    <a:lnTo>
                      <a:pt x="308" y="125"/>
                    </a:lnTo>
                    <a:lnTo>
                      <a:pt x="293" y="136"/>
                    </a:lnTo>
                    <a:lnTo>
                      <a:pt x="290" y="157"/>
                    </a:lnTo>
                    <a:lnTo>
                      <a:pt x="276" y="164"/>
                    </a:lnTo>
                    <a:lnTo>
                      <a:pt x="271" y="183"/>
                    </a:lnTo>
                    <a:lnTo>
                      <a:pt x="228" y="221"/>
                    </a:lnTo>
                    <a:lnTo>
                      <a:pt x="212" y="222"/>
                    </a:lnTo>
                    <a:lnTo>
                      <a:pt x="204" y="216"/>
                    </a:lnTo>
                    <a:lnTo>
                      <a:pt x="193" y="242"/>
                    </a:lnTo>
                    <a:lnTo>
                      <a:pt x="217" y="280"/>
                    </a:lnTo>
                    <a:lnTo>
                      <a:pt x="215" y="297"/>
                    </a:lnTo>
                    <a:lnTo>
                      <a:pt x="184" y="294"/>
                    </a:lnTo>
                    <a:lnTo>
                      <a:pt x="166" y="303"/>
                    </a:lnTo>
                    <a:lnTo>
                      <a:pt x="155" y="314"/>
                    </a:lnTo>
                    <a:lnTo>
                      <a:pt x="155" y="314"/>
                    </a:lnTo>
                    <a:lnTo>
                      <a:pt x="145" y="309"/>
                    </a:lnTo>
                    <a:lnTo>
                      <a:pt x="142" y="304"/>
                    </a:lnTo>
                    <a:lnTo>
                      <a:pt x="134" y="299"/>
                    </a:lnTo>
                    <a:lnTo>
                      <a:pt x="131" y="286"/>
                    </a:lnTo>
                    <a:lnTo>
                      <a:pt x="127" y="280"/>
                    </a:lnTo>
                    <a:lnTo>
                      <a:pt x="110" y="279"/>
                    </a:lnTo>
                    <a:lnTo>
                      <a:pt x="101" y="282"/>
                    </a:lnTo>
                    <a:lnTo>
                      <a:pt x="73" y="280"/>
                    </a:lnTo>
                    <a:lnTo>
                      <a:pt x="63" y="282"/>
                    </a:lnTo>
                    <a:lnTo>
                      <a:pt x="33" y="285"/>
                    </a:lnTo>
                    <a:lnTo>
                      <a:pt x="23" y="280"/>
                    </a:lnTo>
                    <a:lnTo>
                      <a:pt x="20" y="278"/>
                    </a:lnTo>
                    <a:lnTo>
                      <a:pt x="22" y="260"/>
                    </a:lnTo>
                    <a:lnTo>
                      <a:pt x="50" y="249"/>
                    </a:lnTo>
                    <a:lnTo>
                      <a:pt x="50" y="235"/>
                    </a:lnTo>
                    <a:lnTo>
                      <a:pt x="37" y="233"/>
                    </a:lnTo>
                    <a:lnTo>
                      <a:pt x="39" y="218"/>
                    </a:lnTo>
                    <a:lnTo>
                      <a:pt x="0" y="189"/>
                    </a:lnTo>
                    <a:lnTo>
                      <a:pt x="0" y="175"/>
                    </a:lnTo>
                    <a:lnTo>
                      <a:pt x="28" y="177"/>
                    </a:lnTo>
                    <a:lnTo>
                      <a:pt x="39" y="178"/>
                    </a:lnTo>
                    <a:lnTo>
                      <a:pt x="84" y="183"/>
                    </a:lnTo>
                    <a:lnTo>
                      <a:pt x="114" y="175"/>
                    </a:lnTo>
                    <a:lnTo>
                      <a:pt x="114" y="156"/>
                    </a:lnTo>
                    <a:lnTo>
                      <a:pt x="118" y="141"/>
                    </a:lnTo>
                    <a:lnTo>
                      <a:pt x="136" y="139"/>
                    </a:lnTo>
                    <a:lnTo>
                      <a:pt x="151" y="127"/>
                    </a:lnTo>
                    <a:lnTo>
                      <a:pt x="177" y="131"/>
                    </a:lnTo>
                    <a:lnTo>
                      <a:pt x="177" y="110"/>
                    </a:lnTo>
                    <a:lnTo>
                      <a:pt x="197" y="77"/>
                    </a:lnTo>
                    <a:lnTo>
                      <a:pt x="215" y="79"/>
                    </a:lnTo>
                    <a:lnTo>
                      <a:pt x="233" y="50"/>
                    </a:lnTo>
                    <a:lnTo>
                      <a:pt x="225" y="24"/>
                    </a:lnTo>
                    <a:lnTo>
                      <a:pt x="275" y="3"/>
                    </a:lnTo>
                    <a:lnTo>
                      <a:pt x="290" y="3"/>
                    </a:lnTo>
                    <a:lnTo>
                      <a:pt x="298" y="0"/>
                    </a:lnTo>
                    <a:lnTo>
                      <a:pt x="311" y="4"/>
                    </a:lnTo>
                    <a:lnTo>
                      <a:pt x="318" y="15"/>
                    </a:lnTo>
                    <a:lnTo>
                      <a:pt x="323" y="31"/>
                    </a:lnTo>
                    <a:lnTo>
                      <a:pt x="340" y="42"/>
                    </a:lnTo>
                    <a:lnTo>
                      <a:pt x="355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1" name="Freeform 411"/>
              <p:cNvSpPr>
                <a:spLocks/>
              </p:cNvSpPr>
              <p:nvPr/>
            </p:nvSpPr>
            <p:spPr bwMode="gray">
              <a:xfrm>
                <a:off x="5483" y="2222"/>
                <a:ext cx="99" cy="118"/>
              </a:xfrm>
              <a:custGeom>
                <a:avLst/>
                <a:gdLst>
                  <a:gd name="T0" fmla="*/ 96 w 99"/>
                  <a:gd name="T1" fmla="*/ 107 h 118"/>
                  <a:gd name="T2" fmla="*/ 85 w 99"/>
                  <a:gd name="T3" fmla="*/ 118 h 118"/>
                  <a:gd name="T4" fmla="*/ 80 w 99"/>
                  <a:gd name="T5" fmla="*/ 109 h 118"/>
                  <a:gd name="T6" fmla="*/ 79 w 99"/>
                  <a:gd name="T7" fmla="*/ 92 h 118"/>
                  <a:gd name="T8" fmla="*/ 63 w 99"/>
                  <a:gd name="T9" fmla="*/ 76 h 118"/>
                  <a:gd name="T10" fmla="*/ 55 w 99"/>
                  <a:gd name="T11" fmla="*/ 77 h 118"/>
                  <a:gd name="T12" fmla="*/ 53 w 99"/>
                  <a:gd name="T13" fmla="*/ 83 h 118"/>
                  <a:gd name="T14" fmla="*/ 54 w 99"/>
                  <a:gd name="T15" fmla="*/ 95 h 118"/>
                  <a:gd name="T16" fmla="*/ 34 w 99"/>
                  <a:gd name="T17" fmla="*/ 104 h 118"/>
                  <a:gd name="T18" fmla="*/ 21 w 99"/>
                  <a:gd name="T19" fmla="*/ 106 h 118"/>
                  <a:gd name="T20" fmla="*/ 16 w 99"/>
                  <a:gd name="T21" fmla="*/ 100 h 118"/>
                  <a:gd name="T22" fmla="*/ 16 w 99"/>
                  <a:gd name="T23" fmla="*/ 72 h 118"/>
                  <a:gd name="T24" fmla="*/ 12 w 99"/>
                  <a:gd name="T25" fmla="*/ 62 h 118"/>
                  <a:gd name="T26" fmla="*/ 11 w 99"/>
                  <a:gd name="T27" fmla="*/ 44 h 118"/>
                  <a:gd name="T28" fmla="*/ 0 w 99"/>
                  <a:gd name="T29" fmla="*/ 33 h 118"/>
                  <a:gd name="T30" fmla="*/ 1 w 99"/>
                  <a:gd name="T31" fmla="*/ 27 h 118"/>
                  <a:gd name="T32" fmla="*/ 18 w 99"/>
                  <a:gd name="T33" fmla="*/ 27 h 118"/>
                  <a:gd name="T34" fmla="*/ 15 w 99"/>
                  <a:gd name="T35" fmla="*/ 17 h 118"/>
                  <a:gd name="T36" fmla="*/ 9 w 99"/>
                  <a:gd name="T37" fmla="*/ 10 h 118"/>
                  <a:gd name="T38" fmla="*/ 1 w 99"/>
                  <a:gd name="T39" fmla="*/ 8 h 118"/>
                  <a:gd name="T40" fmla="*/ 11 w 99"/>
                  <a:gd name="T41" fmla="*/ 0 h 118"/>
                  <a:gd name="T42" fmla="*/ 28 w 99"/>
                  <a:gd name="T43" fmla="*/ 1 h 118"/>
                  <a:gd name="T44" fmla="*/ 40 w 99"/>
                  <a:gd name="T45" fmla="*/ 14 h 118"/>
                  <a:gd name="T46" fmla="*/ 77 w 99"/>
                  <a:gd name="T47" fmla="*/ 12 h 118"/>
                  <a:gd name="T48" fmla="*/ 85 w 99"/>
                  <a:gd name="T49" fmla="*/ 22 h 118"/>
                  <a:gd name="T50" fmla="*/ 84 w 99"/>
                  <a:gd name="T51" fmla="*/ 30 h 118"/>
                  <a:gd name="T52" fmla="*/ 70 w 99"/>
                  <a:gd name="T53" fmla="*/ 42 h 118"/>
                  <a:gd name="T54" fmla="*/ 74 w 99"/>
                  <a:gd name="T55" fmla="*/ 57 h 118"/>
                  <a:gd name="T56" fmla="*/ 90 w 99"/>
                  <a:gd name="T57" fmla="*/ 61 h 118"/>
                  <a:gd name="T58" fmla="*/ 94 w 99"/>
                  <a:gd name="T59" fmla="*/ 82 h 118"/>
                  <a:gd name="T60" fmla="*/ 99 w 99"/>
                  <a:gd name="T61" fmla="*/ 96 h 118"/>
                  <a:gd name="T62" fmla="*/ 96 w 99"/>
                  <a:gd name="T63" fmla="*/ 10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" h="118">
                    <a:moveTo>
                      <a:pt x="96" y="107"/>
                    </a:moveTo>
                    <a:lnTo>
                      <a:pt x="85" y="118"/>
                    </a:lnTo>
                    <a:lnTo>
                      <a:pt x="80" y="109"/>
                    </a:lnTo>
                    <a:lnTo>
                      <a:pt x="79" y="92"/>
                    </a:lnTo>
                    <a:lnTo>
                      <a:pt x="63" y="76"/>
                    </a:lnTo>
                    <a:lnTo>
                      <a:pt x="55" y="77"/>
                    </a:lnTo>
                    <a:lnTo>
                      <a:pt x="53" y="83"/>
                    </a:lnTo>
                    <a:lnTo>
                      <a:pt x="54" y="95"/>
                    </a:lnTo>
                    <a:lnTo>
                      <a:pt x="34" y="104"/>
                    </a:lnTo>
                    <a:lnTo>
                      <a:pt x="21" y="106"/>
                    </a:lnTo>
                    <a:lnTo>
                      <a:pt x="16" y="100"/>
                    </a:lnTo>
                    <a:lnTo>
                      <a:pt x="16" y="72"/>
                    </a:lnTo>
                    <a:lnTo>
                      <a:pt x="12" y="62"/>
                    </a:lnTo>
                    <a:lnTo>
                      <a:pt x="11" y="44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18" y="27"/>
                    </a:lnTo>
                    <a:lnTo>
                      <a:pt x="15" y="17"/>
                    </a:lnTo>
                    <a:lnTo>
                      <a:pt x="9" y="10"/>
                    </a:lnTo>
                    <a:lnTo>
                      <a:pt x="1" y="8"/>
                    </a:lnTo>
                    <a:lnTo>
                      <a:pt x="11" y="0"/>
                    </a:lnTo>
                    <a:lnTo>
                      <a:pt x="28" y="1"/>
                    </a:lnTo>
                    <a:lnTo>
                      <a:pt x="40" y="14"/>
                    </a:lnTo>
                    <a:lnTo>
                      <a:pt x="77" y="12"/>
                    </a:lnTo>
                    <a:lnTo>
                      <a:pt x="85" y="22"/>
                    </a:lnTo>
                    <a:lnTo>
                      <a:pt x="84" y="30"/>
                    </a:lnTo>
                    <a:lnTo>
                      <a:pt x="70" y="42"/>
                    </a:lnTo>
                    <a:lnTo>
                      <a:pt x="74" y="57"/>
                    </a:lnTo>
                    <a:lnTo>
                      <a:pt x="90" y="61"/>
                    </a:lnTo>
                    <a:lnTo>
                      <a:pt x="94" y="82"/>
                    </a:lnTo>
                    <a:lnTo>
                      <a:pt x="99" y="96"/>
                    </a:lnTo>
                    <a:lnTo>
                      <a:pt x="96" y="10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2" name="Freeform 412"/>
              <p:cNvSpPr>
                <a:spLocks/>
              </p:cNvSpPr>
              <p:nvPr/>
            </p:nvSpPr>
            <p:spPr bwMode="gray">
              <a:xfrm>
                <a:off x="5568" y="2179"/>
                <a:ext cx="193" cy="390"/>
              </a:xfrm>
              <a:custGeom>
                <a:avLst/>
                <a:gdLst>
                  <a:gd name="T0" fmla="*/ 173 w 193"/>
                  <a:gd name="T1" fmla="*/ 171 h 390"/>
                  <a:gd name="T2" fmla="*/ 146 w 193"/>
                  <a:gd name="T3" fmla="*/ 177 h 390"/>
                  <a:gd name="T4" fmla="*/ 141 w 193"/>
                  <a:gd name="T5" fmla="*/ 191 h 390"/>
                  <a:gd name="T6" fmla="*/ 131 w 193"/>
                  <a:gd name="T7" fmla="*/ 192 h 390"/>
                  <a:gd name="T8" fmla="*/ 120 w 193"/>
                  <a:gd name="T9" fmla="*/ 198 h 390"/>
                  <a:gd name="T10" fmla="*/ 122 w 193"/>
                  <a:gd name="T11" fmla="*/ 223 h 390"/>
                  <a:gd name="T12" fmla="*/ 137 w 193"/>
                  <a:gd name="T13" fmla="*/ 237 h 390"/>
                  <a:gd name="T14" fmla="*/ 143 w 193"/>
                  <a:gd name="T15" fmla="*/ 267 h 390"/>
                  <a:gd name="T16" fmla="*/ 134 w 193"/>
                  <a:gd name="T17" fmla="*/ 279 h 390"/>
                  <a:gd name="T18" fmla="*/ 151 w 193"/>
                  <a:gd name="T19" fmla="*/ 312 h 390"/>
                  <a:gd name="T20" fmla="*/ 151 w 193"/>
                  <a:gd name="T21" fmla="*/ 342 h 390"/>
                  <a:gd name="T22" fmla="*/ 149 w 193"/>
                  <a:gd name="T23" fmla="*/ 362 h 390"/>
                  <a:gd name="T24" fmla="*/ 145 w 193"/>
                  <a:gd name="T25" fmla="*/ 375 h 390"/>
                  <a:gd name="T26" fmla="*/ 137 w 193"/>
                  <a:gd name="T27" fmla="*/ 390 h 390"/>
                  <a:gd name="T28" fmla="*/ 140 w 193"/>
                  <a:gd name="T29" fmla="*/ 368 h 390"/>
                  <a:gd name="T30" fmla="*/ 141 w 193"/>
                  <a:gd name="T31" fmla="*/ 342 h 390"/>
                  <a:gd name="T32" fmla="*/ 141 w 193"/>
                  <a:gd name="T33" fmla="*/ 330 h 390"/>
                  <a:gd name="T34" fmla="*/ 137 w 193"/>
                  <a:gd name="T35" fmla="*/ 321 h 390"/>
                  <a:gd name="T36" fmla="*/ 126 w 193"/>
                  <a:gd name="T37" fmla="*/ 307 h 390"/>
                  <a:gd name="T38" fmla="*/ 122 w 193"/>
                  <a:gd name="T39" fmla="*/ 286 h 390"/>
                  <a:gd name="T40" fmla="*/ 120 w 193"/>
                  <a:gd name="T41" fmla="*/ 261 h 390"/>
                  <a:gd name="T42" fmla="*/ 111 w 193"/>
                  <a:gd name="T43" fmla="*/ 255 h 390"/>
                  <a:gd name="T44" fmla="*/ 105 w 193"/>
                  <a:gd name="T45" fmla="*/ 247 h 390"/>
                  <a:gd name="T46" fmla="*/ 95 w 193"/>
                  <a:gd name="T47" fmla="*/ 257 h 390"/>
                  <a:gd name="T48" fmla="*/ 85 w 193"/>
                  <a:gd name="T49" fmla="*/ 270 h 390"/>
                  <a:gd name="T50" fmla="*/ 60 w 193"/>
                  <a:gd name="T51" fmla="*/ 274 h 390"/>
                  <a:gd name="T52" fmla="*/ 48 w 193"/>
                  <a:gd name="T53" fmla="*/ 272 h 390"/>
                  <a:gd name="T54" fmla="*/ 50 w 193"/>
                  <a:gd name="T55" fmla="*/ 260 h 390"/>
                  <a:gd name="T56" fmla="*/ 45 w 193"/>
                  <a:gd name="T57" fmla="*/ 244 h 390"/>
                  <a:gd name="T58" fmla="*/ 45 w 193"/>
                  <a:gd name="T59" fmla="*/ 218 h 390"/>
                  <a:gd name="T60" fmla="*/ 32 w 193"/>
                  <a:gd name="T61" fmla="*/ 205 h 390"/>
                  <a:gd name="T62" fmla="*/ 26 w 193"/>
                  <a:gd name="T63" fmla="*/ 186 h 390"/>
                  <a:gd name="T64" fmla="*/ 6 w 193"/>
                  <a:gd name="T65" fmla="*/ 174 h 390"/>
                  <a:gd name="T66" fmla="*/ 0 w 193"/>
                  <a:gd name="T67" fmla="*/ 161 h 390"/>
                  <a:gd name="T68" fmla="*/ 11 w 193"/>
                  <a:gd name="T69" fmla="*/ 150 h 390"/>
                  <a:gd name="T70" fmla="*/ 14 w 193"/>
                  <a:gd name="T71" fmla="*/ 139 h 390"/>
                  <a:gd name="T72" fmla="*/ 29 w 193"/>
                  <a:gd name="T73" fmla="*/ 131 h 390"/>
                  <a:gd name="T74" fmla="*/ 24 w 193"/>
                  <a:gd name="T75" fmla="*/ 104 h 390"/>
                  <a:gd name="T76" fmla="*/ 33 w 193"/>
                  <a:gd name="T77" fmla="*/ 102 h 390"/>
                  <a:gd name="T78" fmla="*/ 37 w 193"/>
                  <a:gd name="T79" fmla="*/ 90 h 390"/>
                  <a:gd name="T80" fmla="*/ 48 w 193"/>
                  <a:gd name="T81" fmla="*/ 89 h 390"/>
                  <a:gd name="T82" fmla="*/ 70 w 193"/>
                  <a:gd name="T83" fmla="*/ 27 h 390"/>
                  <a:gd name="T84" fmla="*/ 100 w 193"/>
                  <a:gd name="T85" fmla="*/ 15 h 390"/>
                  <a:gd name="T86" fmla="*/ 110 w 193"/>
                  <a:gd name="T87" fmla="*/ 1 h 390"/>
                  <a:gd name="T88" fmla="*/ 110 w 193"/>
                  <a:gd name="T89" fmla="*/ 1 h 390"/>
                  <a:gd name="T90" fmla="*/ 125 w 193"/>
                  <a:gd name="T91" fmla="*/ 0 h 390"/>
                  <a:gd name="T92" fmla="*/ 137 w 193"/>
                  <a:gd name="T93" fmla="*/ 24 h 390"/>
                  <a:gd name="T94" fmla="*/ 141 w 193"/>
                  <a:gd name="T95" fmla="*/ 51 h 390"/>
                  <a:gd name="T96" fmla="*/ 121 w 193"/>
                  <a:gd name="T97" fmla="*/ 72 h 390"/>
                  <a:gd name="T98" fmla="*/ 121 w 193"/>
                  <a:gd name="T99" fmla="*/ 94 h 390"/>
                  <a:gd name="T100" fmla="*/ 136 w 193"/>
                  <a:gd name="T101" fmla="*/ 96 h 390"/>
                  <a:gd name="T102" fmla="*/ 154 w 193"/>
                  <a:gd name="T103" fmla="*/ 116 h 390"/>
                  <a:gd name="T104" fmla="*/ 154 w 193"/>
                  <a:gd name="T105" fmla="*/ 134 h 390"/>
                  <a:gd name="T106" fmla="*/ 172 w 193"/>
                  <a:gd name="T107" fmla="*/ 134 h 390"/>
                  <a:gd name="T108" fmla="*/ 173 w 193"/>
                  <a:gd name="T109" fmla="*/ 142 h 390"/>
                  <a:gd name="T110" fmla="*/ 189 w 193"/>
                  <a:gd name="T111" fmla="*/ 147 h 390"/>
                  <a:gd name="T112" fmla="*/ 193 w 193"/>
                  <a:gd name="T113" fmla="*/ 154 h 390"/>
                  <a:gd name="T114" fmla="*/ 187 w 193"/>
                  <a:gd name="T115" fmla="*/ 156 h 390"/>
                  <a:gd name="T116" fmla="*/ 173 w 193"/>
                  <a:gd name="T117" fmla="*/ 171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3" h="390">
                    <a:moveTo>
                      <a:pt x="173" y="171"/>
                    </a:moveTo>
                    <a:lnTo>
                      <a:pt x="146" y="177"/>
                    </a:lnTo>
                    <a:lnTo>
                      <a:pt x="141" y="191"/>
                    </a:lnTo>
                    <a:lnTo>
                      <a:pt x="131" y="192"/>
                    </a:lnTo>
                    <a:lnTo>
                      <a:pt x="120" y="198"/>
                    </a:lnTo>
                    <a:lnTo>
                      <a:pt x="122" y="223"/>
                    </a:lnTo>
                    <a:lnTo>
                      <a:pt x="137" y="237"/>
                    </a:lnTo>
                    <a:lnTo>
                      <a:pt x="143" y="267"/>
                    </a:lnTo>
                    <a:lnTo>
                      <a:pt x="134" y="279"/>
                    </a:lnTo>
                    <a:lnTo>
                      <a:pt x="151" y="312"/>
                    </a:lnTo>
                    <a:lnTo>
                      <a:pt x="151" y="342"/>
                    </a:lnTo>
                    <a:lnTo>
                      <a:pt x="149" y="362"/>
                    </a:lnTo>
                    <a:lnTo>
                      <a:pt x="145" y="375"/>
                    </a:lnTo>
                    <a:lnTo>
                      <a:pt x="137" y="390"/>
                    </a:lnTo>
                    <a:lnTo>
                      <a:pt x="140" y="368"/>
                    </a:lnTo>
                    <a:lnTo>
                      <a:pt x="141" y="342"/>
                    </a:lnTo>
                    <a:lnTo>
                      <a:pt x="141" y="330"/>
                    </a:lnTo>
                    <a:lnTo>
                      <a:pt x="137" y="321"/>
                    </a:lnTo>
                    <a:lnTo>
                      <a:pt x="126" y="307"/>
                    </a:lnTo>
                    <a:lnTo>
                      <a:pt x="122" y="286"/>
                    </a:lnTo>
                    <a:lnTo>
                      <a:pt x="120" y="261"/>
                    </a:lnTo>
                    <a:lnTo>
                      <a:pt x="111" y="255"/>
                    </a:lnTo>
                    <a:lnTo>
                      <a:pt x="105" y="247"/>
                    </a:lnTo>
                    <a:lnTo>
                      <a:pt x="95" y="257"/>
                    </a:lnTo>
                    <a:lnTo>
                      <a:pt x="85" y="270"/>
                    </a:lnTo>
                    <a:lnTo>
                      <a:pt x="60" y="274"/>
                    </a:lnTo>
                    <a:lnTo>
                      <a:pt x="48" y="272"/>
                    </a:lnTo>
                    <a:lnTo>
                      <a:pt x="50" y="260"/>
                    </a:lnTo>
                    <a:lnTo>
                      <a:pt x="45" y="244"/>
                    </a:lnTo>
                    <a:lnTo>
                      <a:pt x="45" y="218"/>
                    </a:lnTo>
                    <a:lnTo>
                      <a:pt x="32" y="205"/>
                    </a:lnTo>
                    <a:lnTo>
                      <a:pt x="26" y="186"/>
                    </a:lnTo>
                    <a:lnTo>
                      <a:pt x="6" y="174"/>
                    </a:lnTo>
                    <a:lnTo>
                      <a:pt x="0" y="161"/>
                    </a:lnTo>
                    <a:lnTo>
                      <a:pt x="11" y="150"/>
                    </a:lnTo>
                    <a:lnTo>
                      <a:pt x="14" y="139"/>
                    </a:lnTo>
                    <a:lnTo>
                      <a:pt x="29" y="131"/>
                    </a:lnTo>
                    <a:lnTo>
                      <a:pt x="24" y="104"/>
                    </a:lnTo>
                    <a:lnTo>
                      <a:pt x="33" y="102"/>
                    </a:lnTo>
                    <a:lnTo>
                      <a:pt x="37" y="90"/>
                    </a:lnTo>
                    <a:lnTo>
                      <a:pt x="48" y="89"/>
                    </a:lnTo>
                    <a:lnTo>
                      <a:pt x="70" y="27"/>
                    </a:lnTo>
                    <a:lnTo>
                      <a:pt x="100" y="15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25" y="0"/>
                    </a:lnTo>
                    <a:lnTo>
                      <a:pt x="137" y="24"/>
                    </a:lnTo>
                    <a:lnTo>
                      <a:pt x="141" y="51"/>
                    </a:lnTo>
                    <a:lnTo>
                      <a:pt x="121" y="72"/>
                    </a:lnTo>
                    <a:lnTo>
                      <a:pt x="121" y="94"/>
                    </a:lnTo>
                    <a:lnTo>
                      <a:pt x="136" y="96"/>
                    </a:lnTo>
                    <a:lnTo>
                      <a:pt x="154" y="116"/>
                    </a:lnTo>
                    <a:lnTo>
                      <a:pt x="154" y="134"/>
                    </a:lnTo>
                    <a:lnTo>
                      <a:pt x="172" y="134"/>
                    </a:lnTo>
                    <a:lnTo>
                      <a:pt x="173" y="142"/>
                    </a:lnTo>
                    <a:lnTo>
                      <a:pt x="189" y="147"/>
                    </a:lnTo>
                    <a:lnTo>
                      <a:pt x="193" y="154"/>
                    </a:lnTo>
                    <a:lnTo>
                      <a:pt x="187" y="156"/>
                    </a:lnTo>
                    <a:lnTo>
                      <a:pt x="173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3" name="Freeform 413"/>
              <p:cNvSpPr>
                <a:spLocks/>
              </p:cNvSpPr>
              <p:nvPr/>
            </p:nvSpPr>
            <p:spPr bwMode="gray">
              <a:xfrm>
                <a:off x="5741" y="2644"/>
                <a:ext cx="90" cy="111"/>
              </a:xfrm>
              <a:custGeom>
                <a:avLst/>
                <a:gdLst>
                  <a:gd name="T0" fmla="*/ 53 w 90"/>
                  <a:gd name="T1" fmla="*/ 14 h 111"/>
                  <a:gd name="T2" fmla="*/ 67 w 90"/>
                  <a:gd name="T3" fmla="*/ 38 h 111"/>
                  <a:gd name="T4" fmla="*/ 69 w 90"/>
                  <a:gd name="T5" fmla="*/ 67 h 111"/>
                  <a:gd name="T6" fmla="*/ 77 w 90"/>
                  <a:gd name="T7" fmla="*/ 76 h 111"/>
                  <a:gd name="T8" fmla="*/ 86 w 90"/>
                  <a:gd name="T9" fmla="*/ 91 h 111"/>
                  <a:gd name="T10" fmla="*/ 90 w 90"/>
                  <a:gd name="T11" fmla="*/ 111 h 111"/>
                  <a:gd name="T12" fmla="*/ 77 w 90"/>
                  <a:gd name="T13" fmla="*/ 107 h 111"/>
                  <a:gd name="T14" fmla="*/ 63 w 90"/>
                  <a:gd name="T15" fmla="*/ 103 h 111"/>
                  <a:gd name="T16" fmla="*/ 48 w 90"/>
                  <a:gd name="T17" fmla="*/ 87 h 111"/>
                  <a:gd name="T18" fmla="*/ 42 w 90"/>
                  <a:gd name="T19" fmla="*/ 87 h 111"/>
                  <a:gd name="T20" fmla="*/ 31 w 90"/>
                  <a:gd name="T21" fmla="*/ 78 h 111"/>
                  <a:gd name="T22" fmla="*/ 20 w 90"/>
                  <a:gd name="T23" fmla="*/ 65 h 111"/>
                  <a:gd name="T24" fmla="*/ 17 w 90"/>
                  <a:gd name="T25" fmla="*/ 51 h 111"/>
                  <a:gd name="T26" fmla="*/ 4 w 90"/>
                  <a:gd name="T27" fmla="*/ 29 h 111"/>
                  <a:gd name="T28" fmla="*/ 4 w 90"/>
                  <a:gd name="T29" fmla="*/ 13 h 111"/>
                  <a:gd name="T30" fmla="*/ 0 w 90"/>
                  <a:gd name="T31" fmla="*/ 2 h 111"/>
                  <a:gd name="T32" fmla="*/ 12 w 90"/>
                  <a:gd name="T33" fmla="*/ 0 h 111"/>
                  <a:gd name="T34" fmla="*/ 20 w 90"/>
                  <a:gd name="T35" fmla="*/ 11 h 111"/>
                  <a:gd name="T36" fmla="*/ 34 w 90"/>
                  <a:gd name="T37" fmla="*/ 16 h 111"/>
                  <a:gd name="T38" fmla="*/ 53 w 90"/>
                  <a:gd name="T39" fmla="*/ 1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0" h="111">
                    <a:moveTo>
                      <a:pt x="53" y="14"/>
                    </a:moveTo>
                    <a:lnTo>
                      <a:pt x="67" y="38"/>
                    </a:lnTo>
                    <a:lnTo>
                      <a:pt x="69" y="67"/>
                    </a:lnTo>
                    <a:lnTo>
                      <a:pt x="77" y="76"/>
                    </a:lnTo>
                    <a:lnTo>
                      <a:pt x="86" y="91"/>
                    </a:lnTo>
                    <a:lnTo>
                      <a:pt x="90" y="111"/>
                    </a:lnTo>
                    <a:lnTo>
                      <a:pt x="77" y="107"/>
                    </a:lnTo>
                    <a:lnTo>
                      <a:pt x="63" y="103"/>
                    </a:lnTo>
                    <a:lnTo>
                      <a:pt x="48" y="87"/>
                    </a:lnTo>
                    <a:lnTo>
                      <a:pt x="42" y="87"/>
                    </a:lnTo>
                    <a:lnTo>
                      <a:pt x="31" y="78"/>
                    </a:lnTo>
                    <a:lnTo>
                      <a:pt x="20" y="65"/>
                    </a:lnTo>
                    <a:lnTo>
                      <a:pt x="17" y="51"/>
                    </a:lnTo>
                    <a:lnTo>
                      <a:pt x="4" y="29"/>
                    </a:lnTo>
                    <a:lnTo>
                      <a:pt x="4" y="13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0" y="11"/>
                    </a:lnTo>
                    <a:lnTo>
                      <a:pt x="34" y="16"/>
                    </a:lnTo>
                    <a:lnTo>
                      <a:pt x="5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4" name="Freeform 414"/>
              <p:cNvSpPr>
                <a:spLocks/>
              </p:cNvSpPr>
              <p:nvPr/>
            </p:nvSpPr>
            <p:spPr bwMode="gray">
              <a:xfrm>
                <a:off x="5789" y="2469"/>
                <a:ext cx="114" cy="97"/>
              </a:xfrm>
              <a:custGeom>
                <a:avLst/>
                <a:gdLst>
                  <a:gd name="T0" fmla="*/ 109 w 114"/>
                  <a:gd name="T1" fmla="*/ 14 h 97"/>
                  <a:gd name="T2" fmla="*/ 114 w 114"/>
                  <a:gd name="T3" fmla="*/ 35 h 97"/>
                  <a:gd name="T4" fmla="*/ 105 w 114"/>
                  <a:gd name="T5" fmla="*/ 59 h 97"/>
                  <a:gd name="T6" fmla="*/ 80 w 114"/>
                  <a:gd name="T7" fmla="*/ 59 h 97"/>
                  <a:gd name="T8" fmla="*/ 73 w 114"/>
                  <a:gd name="T9" fmla="*/ 64 h 97"/>
                  <a:gd name="T10" fmla="*/ 74 w 114"/>
                  <a:gd name="T11" fmla="*/ 78 h 97"/>
                  <a:gd name="T12" fmla="*/ 56 w 114"/>
                  <a:gd name="T13" fmla="*/ 87 h 97"/>
                  <a:gd name="T14" fmla="*/ 47 w 114"/>
                  <a:gd name="T15" fmla="*/ 91 h 97"/>
                  <a:gd name="T16" fmla="*/ 46 w 114"/>
                  <a:gd name="T17" fmla="*/ 97 h 97"/>
                  <a:gd name="T18" fmla="*/ 31 w 114"/>
                  <a:gd name="T19" fmla="*/ 97 h 97"/>
                  <a:gd name="T20" fmla="*/ 17 w 114"/>
                  <a:gd name="T21" fmla="*/ 88 h 97"/>
                  <a:gd name="T22" fmla="*/ 11 w 114"/>
                  <a:gd name="T23" fmla="*/ 74 h 97"/>
                  <a:gd name="T24" fmla="*/ 3 w 114"/>
                  <a:gd name="T25" fmla="*/ 61 h 97"/>
                  <a:gd name="T26" fmla="*/ 8 w 114"/>
                  <a:gd name="T27" fmla="*/ 42 h 97"/>
                  <a:gd name="T28" fmla="*/ 0 w 114"/>
                  <a:gd name="T29" fmla="*/ 35 h 97"/>
                  <a:gd name="T30" fmla="*/ 1 w 114"/>
                  <a:gd name="T31" fmla="*/ 26 h 97"/>
                  <a:gd name="T32" fmla="*/ 9 w 114"/>
                  <a:gd name="T33" fmla="*/ 19 h 97"/>
                  <a:gd name="T34" fmla="*/ 13 w 114"/>
                  <a:gd name="T35" fmla="*/ 9 h 97"/>
                  <a:gd name="T36" fmla="*/ 27 w 114"/>
                  <a:gd name="T37" fmla="*/ 4 h 97"/>
                  <a:gd name="T38" fmla="*/ 57 w 114"/>
                  <a:gd name="T39" fmla="*/ 13 h 97"/>
                  <a:gd name="T40" fmla="*/ 80 w 114"/>
                  <a:gd name="T41" fmla="*/ 16 h 97"/>
                  <a:gd name="T42" fmla="*/ 82 w 114"/>
                  <a:gd name="T43" fmla="*/ 5 h 97"/>
                  <a:gd name="T44" fmla="*/ 90 w 114"/>
                  <a:gd name="T45" fmla="*/ 0 h 97"/>
                  <a:gd name="T46" fmla="*/ 101 w 114"/>
                  <a:gd name="T47" fmla="*/ 13 h 97"/>
                  <a:gd name="T48" fmla="*/ 109 w 114"/>
                  <a:gd name="T49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4" h="97">
                    <a:moveTo>
                      <a:pt x="109" y="14"/>
                    </a:moveTo>
                    <a:lnTo>
                      <a:pt x="114" y="35"/>
                    </a:lnTo>
                    <a:lnTo>
                      <a:pt x="105" y="59"/>
                    </a:lnTo>
                    <a:lnTo>
                      <a:pt x="80" y="59"/>
                    </a:lnTo>
                    <a:lnTo>
                      <a:pt x="73" y="64"/>
                    </a:lnTo>
                    <a:lnTo>
                      <a:pt x="74" y="78"/>
                    </a:lnTo>
                    <a:lnTo>
                      <a:pt x="56" y="87"/>
                    </a:lnTo>
                    <a:lnTo>
                      <a:pt x="47" y="91"/>
                    </a:lnTo>
                    <a:lnTo>
                      <a:pt x="46" y="97"/>
                    </a:lnTo>
                    <a:lnTo>
                      <a:pt x="31" y="97"/>
                    </a:lnTo>
                    <a:lnTo>
                      <a:pt x="17" y="88"/>
                    </a:lnTo>
                    <a:lnTo>
                      <a:pt x="11" y="74"/>
                    </a:lnTo>
                    <a:lnTo>
                      <a:pt x="3" y="61"/>
                    </a:lnTo>
                    <a:lnTo>
                      <a:pt x="8" y="42"/>
                    </a:lnTo>
                    <a:lnTo>
                      <a:pt x="0" y="35"/>
                    </a:lnTo>
                    <a:lnTo>
                      <a:pt x="1" y="26"/>
                    </a:lnTo>
                    <a:lnTo>
                      <a:pt x="9" y="19"/>
                    </a:lnTo>
                    <a:lnTo>
                      <a:pt x="13" y="9"/>
                    </a:lnTo>
                    <a:lnTo>
                      <a:pt x="27" y="4"/>
                    </a:lnTo>
                    <a:lnTo>
                      <a:pt x="57" y="13"/>
                    </a:lnTo>
                    <a:lnTo>
                      <a:pt x="80" y="16"/>
                    </a:lnTo>
                    <a:lnTo>
                      <a:pt x="82" y="5"/>
                    </a:lnTo>
                    <a:lnTo>
                      <a:pt x="90" y="0"/>
                    </a:lnTo>
                    <a:lnTo>
                      <a:pt x="101" y="13"/>
                    </a:lnTo>
                    <a:lnTo>
                      <a:pt x="109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5" name="Freeform 415"/>
              <p:cNvSpPr>
                <a:spLocks/>
              </p:cNvSpPr>
              <p:nvPr/>
            </p:nvSpPr>
            <p:spPr bwMode="gray">
              <a:xfrm>
                <a:off x="5790" y="2286"/>
                <a:ext cx="148" cy="317"/>
              </a:xfrm>
              <a:custGeom>
                <a:avLst/>
                <a:gdLst>
                  <a:gd name="T0" fmla="*/ 124 w 148"/>
                  <a:gd name="T1" fmla="*/ 44 h 317"/>
                  <a:gd name="T2" fmla="*/ 116 w 148"/>
                  <a:gd name="T3" fmla="*/ 51 h 317"/>
                  <a:gd name="T4" fmla="*/ 100 w 148"/>
                  <a:gd name="T5" fmla="*/ 55 h 317"/>
                  <a:gd name="T6" fmla="*/ 86 w 148"/>
                  <a:gd name="T7" fmla="*/ 75 h 317"/>
                  <a:gd name="T8" fmla="*/ 79 w 148"/>
                  <a:gd name="T9" fmla="*/ 78 h 317"/>
                  <a:gd name="T10" fmla="*/ 71 w 148"/>
                  <a:gd name="T11" fmla="*/ 87 h 317"/>
                  <a:gd name="T12" fmla="*/ 72 w 148"/>
                  <a:gd name="T13" fmla="*/ 110 h 317"/>
                  <a:gd name="T14" fmla="*/ 81 w 148"/>
                  <a:gd name="T15" fmla="*/ 115 h 317"/>
                  <a:gd name="T16" fmla="*/ 103 w 148"/>
                  <a:gd name="T17" fmla="*/ 144 h 317"/>
                  <a:gd name="T18" fmla="*/ 113 w 148"/>
                  <a:gd name="T19" fmla="*/ 149 h 317"/>
                  <a:gd name="T20" fmla="*/ 126 w 148"/>
                  <a:gd name="T21" fmla="*/ 165 h 317"/>
                  <a:gd name="T22" fmla="*/ 143 w 148"/>
                  <a:gd name="T23" fmla="*/ 185 h 317"/>
                  <a:gd name="T24" fmla="*/ 148 w 148"/>
                  <a:gd name="T25" fmla="*/ 225 h 317"/>
                  <a:gd name="T26" fmla="*/ 143 w 148"/>
                  <a:gd name="T27" fmla="*/ 244 h 317"/>
                  <a:gd name="T28" fmla="*/ 142 w 148"/>
                  <a:gd name="T29" fmla="*/ 259 h 317"/>
                  <a:gd name="T30" fmla="*/ 120 w 148"/>
                  <a:gd name="T31" fmla="*/ 273 h 317"/>
                  <a:gd name="T32" fmla="*/ 100 w 148"/>
                  <a:gd name="T33" fmla="*/ 279 h 317"/>
                  <a:gd name="T34" fmla="*/ 95 w 148"/>
                  <a:gd name="T35" fmla="*/ 287 h 317"/>
                  <a:gd name="T36" fmla="*/ 86 w 148"/>
                  <a:gd name="T37" fmla="*/ 298 h 317"/>
                  <a:gd name="T38" fmla="*/ 76 w 148"/>
                  <a:gd name="T39" fmla="*/ 300 h 317"/>
                  <a:gd name="T40" fmla="*/ 55 w 148"/>
                  <a:gd name="T41" fmla="*/ 317 h 317"/>
                  <a:gd name="T42" fmla="*/ 49 w 148"/>
                  <a:gd name="T43" fmla="*/ 314 h 317"/>
                  <a:gd name="T44" fmla="*/ 52 w 148"/>
                  <a:gd name="T45" fmla="*/ 286 h 317"/>
                  <a:gd name="T46" fmla="*/ 45 w 148"/>
                  <a:gd name="T47" fmla="*/ 280 h 317"/>
                  <a:gd name="T48" fmla="*/ 46 w 148"/>
                  <a:gd name="T49" fmla="*/ 274 h 317"/>
                  <a:gd name="T50" fmla="*/ 55 w 148"/>
                  <a:gd name="T51" fmla="*/ 270 h 317"/>
                  <a:gd name="T52" fmla="*/ 73 w 148"/>
                  <a:gd name="T53" fmla="*/ 261 h 317"/>
                  <a:gd name="T54" fmla="*/ 72 w 148"/>
                  <a:gd name="T55" fmla="*/ 247 h 317"/>
                  <a:gd name="T56" fmla="*/ 79 w 148"/>
                  <a:gd name="T57" fmla="*/ 242 h 317"/>
                  <a:gd name="T58" fmla="*/ 104 w 148"/>
                  <a:gd name="T59" fmla="*/ 242 h 317"/>
                  <a:gd name="T60" fmla="*/ 113 w 148"/>
                  <a:gd name="T61" fmla="*/ 218 h 317"/>
                  <a:gd name="T62" fmla="*/ 108 w 148"/>
                  <a:gd name="T63" fmla="*/ 197 h 317"/>
                  <a:gd name="T64" fmla="*/ 109 w 148"/>
                  <a:gd name="T65" fmla="*/ 160 h 317"/>
                  <a:gd name="T66" fmla="*/ 95 w 148"/>
                  <a:gd name="T67" fmla="*/ 156 h 317"/>
                  <a:gd name="T68" fmla="*/ 92 w 148"/>
                  <a:gd name="T69" fmla="*/ 148 h 317"/>
                  <a:gd name="T70" fmla="*/ 65 w 148"/>
                  <a:gd name="T71" fmla="*/ 123 h 317"/>
                  <a:gd name="T72" fmla="*/ 50 w 148"/>
                  <a:gd name="T73" fmla="*/ 99 h 317"/>
                  <a:gd name="T74" fmla="*/ 53 w 148"/>
                  <a:gd name="T75" fmla="*/ 68 h 317"/>
                  <a:gd name="T76" fmla="*/ 34 w 148"/>
                  <a:gd name="T77" fmla="*/ 56 h 317"/>
                  <a:gd name="T78" fmla="*/ 12 w 148"/>
                  <a:gd name="T79" fmla="*/ 54 h 317"/>
                  <a:gd name="T80" fmla="*/ 11 w 148"/>
                  <a:gd name="T81" fmla="*/ 37 h 317"/>
                  <a:gd name="T82" fmla="*/ 2 w 148"/>
                  <a:gd name="T83" fmla="*/ 31 h 317"/>
                  <a:gd name="T84" fmla="*/ 0 w 148"/>
                  <a:gd name="T85" fmla="*/ 21 h 317"/>
                  <a:gd name="T86" fmla="*/ 9 w 148"/>
                  <a:gd name="T87" fmla="*/ 13 h 317"/>
                  <a:gd name="T88" fmla="*/ 21 w 148"/>
                  <a:gd name="T89" fmla="*/ 16 h 317"/>
                  <a:gd name="T90" fmla="*/ 46 w 148"/>
                  <a:gd name="T91" fmla="*/ 18 h 317"/>
                  <a:gd name="T92" fmla="*/ 57 w 148"/>
                  <a:gd name="T93" fmla="*/ 0 h 317"/>
                  <a:gd name="T94" fmla="*/ 70 w 148"/>
                  <a:gd name="T95" fmla="*/ 10 h 317"/>
                  <a:gd name="T96" fmla="*/ 92 w 148"/>
                  <a:gd name="T97" fmla="*/ 10 h 317"/>
                  <a:gd name="T98" fmla="*/ 96 w 148"/>
                  <a:gd name="T99" fmla="*/ 18 h 317"/>
                  <a:gd name="T100" fmla="*/ 92 w 148"/>
                  <a:gd name="T101" fmla="*/ 30 h 317"/>
                  <a:gd name="T102" fmla="*/ 105 w 148"/>
                  <a:gd name="T103" fmla="*/ 40 h 317"/>
                  <a:gd name="T104" fmla="*/ 118 w 148"/>
                  <a:gd name="T105" fmla="*/ 39 h 317"/>
                  <a:gd name="T106" fmla="*/ 124 w 148"/>
                  <a:gd name="T107" fmla="*/ 4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8" h="317">
                    <a:moveTo>
                      <a:pt x="124" y="44"/>
                    </a:moveTo>
                    <a:lnTo>
                      <a:pt x="116" y="51"/>
                    </a:lnTo>
                    <a:lnTo>
                      <a:pt x="100" y="55"/>
                    </a:lnTo>
                    <a:lnTo>
                      <a:pt x="86" y="75"/>
                    </a:lnTo>
                    <a:lnTo>
                      <a:pt x="79" y="78"/>
                    </a:lnTo>
                    <a:lnTo>
                      <a:pt x="71" y="87"/>
                    </a:lnTo>
                    <a:lnTo>
                      <a:pt x="72" y="110"/>
                    </a:lnTo>
                    <a:lnTo>
                      <a:pt x="81" y="115"/>
                    </a:lnTo>
                    <a:lnTo>
                      <a:pt x="103" y="144"/>
                    </a:lnTo>
                    <a:lnTo>
                      <a:pt x="113" y="149"/>
                    </a:lnTo>
                    <a:lnTo>
                      <a:pt x="126" y="165"/>
                    </a:lnTo>
                    <a:lnTo>
                      <a:pt x="143" y="185"/>
                    </a:lnTo>
                    <a:lnTo>
                      <a:pt x="148" y="225"/>
                    </a:lnTo>
                    <a:lnTo>
                      <a:pt x="143" y="244"/>
                    </a:lnTo>
                    <a:lnTo>
                      <a:pt x="142" y="259"/>
                    </a:lnTo>
                    <a:lnTo>
                      <a:pt x="120" y="273"/>
                    </a:lnTo>
                    <a:lnTo>
                      <a:pt x="100" y="279"/>
                    </a:lnTo>
                    <a:lnTo>
                      <a:pt x="95" y="287"/>
                    </a:lnTo>
                    <a:lnTo>
                      <a:pt x="86" y="298"/>
                    </a:lnTo>
                    <a:lnTo>
                      <a:pt x="76" y="300"/>
                    </a:lnTo>
                    <a:lnTo>
                      <a:pt x="55" y="317"/>
                    </a:lnTo>
                    <a:lnTo>
                      <a:pt x="49" y="314"/>
                    </a:lnTo>
                    <a:lnTo>
                      <a:pt x="52" y="286"/>
                    </a:lnTo>
                    <a:lnTo>
                      <a:pt x="45" y="280"/>
                    </a:lnTo>
                    <a:lnTo>
                      <a:pt x="46" y="274"/>
                    </a:lnTo>
                    <a:lnTo>
                      <a:pt x="55" y="270"/>
                    </a:lnTo>
                    <a:lnTo>
                      <a:pt x="73" y="261"/>
                    </a:lnTo>
                    <a:lnTo>
                      <a:pt x="72" y="247"/>
                    </a:lnTo>
                    <a:lnTo>
                      <a:pt x="79" y="242"/>
                    </a:lnTo>
                    <a:lnTo>
                      <a:pt x="104" y="242"/>
                    </a:lnTo>
                    <a:lnTo>
                      <a:pt x="113" y="218"/>
                    </a:lnTo>
                    <a:lnTo>
                      <a:pt x="108" y="197"/>
                    </a:lnTo>
                    <a:lnTo>
                      <a:pt x="109" y="160"/>
                    </a:lnTo>
                    <a:lnTo>
                      <a:pt x="95" y="156"/>
                    </a:lnTo>
                    <a:lnTo>
                      <a:pt x="92" y="148"/>
                    </a:lnTo>
                    <a:lnTo>
                      <a:pt x="65" y="123"/>
                    </a:lnTo>
                    <a:lnTo>
                      <a:pt x="50" y="99"/>
                    </a:lnTo>
                    <a:lnTo>
                      <a:pt x="53" y="68"/>
                    </a:lnTo>
                    <a:lnTo>
                      <a:pt x="34" y="56"/>
                    </a:lnTo>
                    <a:lnTo>
                      <a:pt x="12" y="54"/>
                    </a:lnTo>
                    <a:lnTo>
                      <a:pt x="11" y="37"/>
                    </a:lnTo>
                    <a:lnTo>
                      <a:pt x="2" y="31"/>
                    </a:lnTo>
                    <a:lnTo>
                      <a:pt x="0" y="21"/>
                    </a:lnTo>
                    <a:lnTo>
                      <a:pt x="9" y="13"/>
                    </a:lnTo>
                    <a:lnTo>
                      <a:pt x="21" y="16"/>
                    </a:lnTo>
                    <a:lnTo>
                      <a:pt x="46" y="18"/>
                    </a:lnTo>
                    <a:lnTo>
                      <a:pt x="57" y="0"/>
                    </a:lnTo>
                    <a:lnTo>
                      <a:pt x="70" y="10"/>
                    </a:lnTo>
                    <a:lnTo>
                      <a:pt x="92" y="10"/>
                    </a:lnTo>
                    <a:lnTo>
                      <a:pt x="96" y="18"/>
                    </a:lnTo>
                    <a:lnTo>
                      <a:pt x="92" y="30"/>
                    </a:lnTo>
                    <a:lnTo>
                      <a:pt x="105" y="40"/>
                    </a:lnTo>
                    <a:lnTo>
                      <a:pt x="118" y="39"/>
                    </a:lnTo>
                    <a:lnTo>
                      <a:pt x="124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6" name="Freeform 416"/>
              <p:cNvSpPr>
                <a:spLocks/>
              </p:cNvSpPr>
              <p:nvPr/>
            </p:nvSpPr>
            <p:spPr bwMode="gray">
              <a:xfrm>
                <a:off x="6255" y="1816"/>
                <a:ext cx="140" cy="139"/>
              </a:xfrm>
              <a:custGeom>
                <a:avLst/>
                <a:gdLst>
                  <a:gd name="T0" fmla="*/ 140 w 140"/>
                  <a:gd name="T1" fmla="*/ 11 h 139"/>
                  <a:gd name="T2" fmla="*/ 134 w 140"/>
                  <a:gd name="T3" fmla="*/ 8 h 139"/>
                  <a:gd name="T4" fmla="*/ 123 w 140"/>
                  <a:gd name="T5" fmla="*/ 0 h 139"/>
                  <a:gd name="T6" fmla="*/ 103 w 140"/>
                  <a:gd name="T7" fmla="*/ 22 h 139"/>
                  <a:gd name="T8" fmla="*/ 86 w 140"/>
                  <a:gd name="T9" fmla="*/ 20 h 139"/>
                  <a:gd name="T10" fmla="*/ 90 w 140"/>
                  <a:gd name="T11" fmla="*/ 37 h 139"/>
                  <a:gd name="T12" fmla="*/ 82 w 140"/>
                  <a:gd name="T13" fmla="*/ 44 h 139"/>
                  <a:gd name="T14" fmla="*/ 65 w 140"/>
                  <a:gd name="T15" fmla="*/ 45 h 139"/>
                  <a:gd name="T16" fmla="*/ 65 w 140"/>
                  <a:gd name="T17" fmla="*/ 31 h 139"/>
                  <a:gd name="T18" fmla="*/ 56 w 140"/>
                  <a:gd name="T19" fmla="*/ 30 h 139"/>
                  <a:gd name="T20" fmla="*/ 38 w 140"/>
                  <a:gd name="T21" fmla="*/ 58 h 139"/>
                  <a:gd name="T22" fmla="*/ 10 w 140"/>
                  <a:gd name="T23" fmla="*/ 67 h 139"/>
                  <a:gd name="T24" fmla="*/ 0 w 140"/>
                  <a:gd name="T25" fmla="*/ 86 h 139"/>
                  <a:gd name="T26" fmla="*/ 8 w 140"/>
                  <a:gd name="T27" fmla="*/ 91 h 139"/>
                  <a:gd name="T28" fmla="*/ 15 w 140"/>
                  <a:gd name="T29" fmla="*/ 93 h 139"/>
                  <a:gd name="T30" fmla="*/ 24 w 140"/>
                  <a:gd name="T31" fmla="*/ 96 h 139"/>
                  <a:gd name="T32" fmla="*/ 23 w 140"/>
                  <a:gd name="T33" fmla="*/ 106 h 139"/>
                  <a:gd name="T34" fmla="*/ 25 w 140"/>
                  <a:gd name="T35" fmla="*/ 116 h 139"/>
                  <a:gd name="T36" fmla="*/ 11 w 140"/>
                  <a:gd name="T37" fmla="*/ 130 h 139"/>
                  <a:gd name="T38" fmla="*/ 19 w 140"/>
                  <a:gd name="T39" fmla="*/ 139 h 139"/>
                  <a:gd name="T40" fmla="*/ 29 w 140"/>
                  <a:gd name="T41" fmla="*/ 139 h 139"/>
                  <a:gd name="T42" fmla="*/ 42 w 140"/>
                  <a:gd name="T43" fmla="*/ 137 h 139"/>
                  <a:gd name="T44" fmla="*/ 43 w 140"/>
                  <a:gd name="T45" fmla="*/ 138 h 139"/>
                  <a:gd name="T46" fmla="*/ 59 w 140"/>
                  <a:gd name="T47" fmla="*/ 122 h 139"/>
                  <a:gd name="T48" fmla="*/ 92 w 140"/>
                  <a:gd name="T49" fmla="*/ 113 h 139"/>
                  <a:gd name="T50" fmla="*/ 78 w 140"/>
                  <a:gd name="T51" fmla="*/ 104 h 139"/>
                  <a:gd name="T52" fmla="*/ 70 w 140"/>
                  <a:gd name="T53" fmla="*/ 101 h 139"/>
                  <a:gd name="T54" fmla="*/ 70 w 140"/>
                  <a:gd name="T55" fmla="*/ 88 h 139"/>
                  <a:gd name="T56" fmla="*/ 74 w 140"/>
                  <a:gd name="T57" fmla="*/ 81 h 139"/>
                  <a:gd name="T58" fmla="*/ 88 w 140"/>
                  <a:gd name="T59" fmla="*/ 79 h 139"/>
                  <a:gd name="T60" fmla="*/ 106 w 140"/>
                  <a:gd name="T61" fmla="*/ 67 h 139"/>
                  <a:gd name="T62" fmla="*/ 121 w 140"/>
                  <a:gd name="T63" fmla="*/ 50 h 139"/>
                  <a:gd name="T64" fmla="*/ 121 w 140"/>
                  <a:gd name="T65" fmla="*/ 37 h 139"/>
                  <a:gd name="T66" fmla="*/ 127 w 140"/>
                  <a:gd name="T67" fmla="*/ 25 h 139"/>
                  <a:gd name="T68" fmla="*/ 140 w 140"/>
                  <a:gd name="T69" fmla="*/ 11 h 139"/>
                  <a:gd name="T70" fmla="*/ 140 w 140"/>
                  <a:gd name="T71" fmla="*/ 1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0" h="139">
                    <a:moveTo>
                      <a:pt x="140" y="11"/>
                    </a:moveTo>
                    <a:lnTo>
                      <a:pt x="134" y="8"/>
                    </a:lnTo>
                    <a:lnTo>
                      <a:pt x="123" y="0"/>
                    </a:lnTo>
                    <a:lnTo>
                      <a:pt x="103" y="22"/>
                    </a:lnTo>
                    <a:lnTo>
                      <a:pt x="86" y="20"/>
                    </a:lnTo>
                    <a:lnTo>
                      <a:pt x="90" y="37"/>
                    </a:lnTo>
                    <a:lnTo>
                      <a:pt x="82" y="44"/>
                    </a:lnTo>
                    <a:lnTo>
                      <a:pt x="65" y="45"/>
                    </a:lnTo>
                    <a:lnTo>
                      <a:pt x="65" y="31"/>
                    </a:lnTo>
                    <a:lnTo>
                      <a:pt x="56" y="30"/>
                    </a:lnTo>
                    <a:lnTo>
                      <a:pt x="38" y="58"/>
                    </a:lnTo>
                    <a:lnTo>
                      <a:pt x="10" y="67"/>
                    </a:lnTo>
                    <a:lnTo>
                      <a:pt x="0" y="86"/>
                    </a:lnTo>
                    <a:lnTo>
                      <a:pt x="8" y="91"/>
                    </a:lnTo>
                    <a:lnTo>
                      <a:pt x="15" y="93"/>
                    </a:lnTo>
                    <a:lnTo>
                      <a:pt x="24" y="96"/>
                    </a:lnTo>
                    <a:lnTo>
                      <a:pt x="23" y="106"/>
                    </a:lnTo>
                    <a:lnTo>
                      <a:pt x="25" y="116"/>
                    </a:lnTo>
                    <a:lnTo>
                      <a:pt x="11" y="130"/>
                    </a:lnTo>
                    <a:lnTo>
                      <a:pt x="19" y="139"/>
                    </a:lnTo>
                    <a:lnTo>
                      <a:pt x="29" y="139"/>
                    </a:lnTo>
                    <a:lnTo>
                      <a:pt x="42" y="137"/>
                    </a:lnTo>
                    <a:lnTo>
                      <a:pt x="43" y="138"/>
                    </a:lnTo>
                    <a:lnTo>
                      <a:pt x="59" y="122"/>
                    </a:lnTo>
                    <a:lnTo>
                      <a:pt x="92" y="113"/>
                    </a:lnTo>
                    <a:lnTo>
                      <a:pt x="78" y="104"/>
                    </a:lnTo>
                    <a:lnTo>
                      <a:pt x="70" y="101"/>
                    </a:lnTo>
                    <a:lnTo>
                      <a:pt x="70" y="88"/>
                    </a:lnTo>
                    <a:lnTo>
                      <a:pt x="74" y="81"/>
                    </a:lnTo>
                    <a:lnTo>
                      <a:pt x="88" y="79"/>
                    </a:lnTo>
                    <a:lnTo>
                      <a:pt x="106" y="67"/>
                    </a:lnTo>
                    <a:lnTo>
                      <a:pt x="121" y="50"/>
                    </a:lnTo>
                    <a:lnTo>
                      <a:pt x="121" y="37"/>
                    </a:lnTo>
                    <a:lnTo>
                      <a:pt x="127" y="25"/>
                    </a:lnTo>
                    <a:lnTo>
                      <a:pt x="140" y="11"/>
                    </a:lnTo>
                    <a:lnTo>
                      <a:pt x="14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7" name="Freeform 417"/>
              <p:cNvSpPr>
                <a:spLocks/>
              </p:cNvSpPr>
              <p:nvPr/>
            </p:nvSpPr>
            <p:spPr bwMode="gray">
              <a:xfrm>
                <a:off x="3711" y="821"/>
                <a:ext cx="549" cy="530"/>
              </a:xfrm>
              <a:custGeom>
                <a:avLst/>
                <a:gdLst>
                  <a:gd name="T0" fmla="*/ 469 w 549"/>
                  <a:gd name="T1" fmla="*/ 39 h 530"/>
                  <a:gd name="T2" fmla="*/ 426 w 549"/>
                  <a:gd name="T3" fmla="*/ 81 h 530"/>
                  <a:gd name="T4" fmla="*/ 376 w 549"/>
                  <a:gd name="T5" fmla="*/ 80 h 530"/>
                  <a:gd name="T6" fmla="*/ 323 w 549"/>
                  <a:gd name="T7" fmla="*/ 70 h 530"/>
                  <a:gd name="T8" fmla="*/ 282 w 549"/>
                  <a:gd name="T9" fmla="*/ 87 h 530"/>
                  <a:gd name="T10" fmla="*/ 237 w 549"/>
                  <a:gd name="T11" fmla="*/ 125 h 530"/>
                  <a:gd name="T12" fmla="*/ 207 w 549"/>
                  <a:gd name="T13" fmla="*/ 166 h 530"/>
                  <a:gd name="T14" fmla="*/ 187 w 549"/>
                  <a:gd name="T15" fmla="*/ 248 h 530"/>
                  <a:gd name="T16" fmla="*/ 154 w 549"/>
                  <a:gd name="T17" fmla="*/ 286 h 530"/>
                  <a:gd name="T18" fmla="*/ 167 w 549"/>
                  <a:gd name="T19" fmla="*/ 399 h 530"/>
                  <a:gd name="T20" fmla="*/ 159 w 549"/>
                  <a:gd name="T21" fmla="*/ 435 h 530"/>
                  <a:gd name="T22" fmla="*/ 139 w 549"/>
                  <a:gd name="T23" fmla="*/ 509 h 530"/>
                  <a:gd name="T24" fmla="*/ 128 w 549"/>
                  <a:gd name="T25" fmla="*/ 464 h 530"/>
                  <a:gd name="T26" fmla="*/ 107 w 549"/>
                  <a:gd name="T27" fmla="*/ 485 h 530"/>
                  <a:gd name="T28" fmla="*/ 90 w 549"/>
                  <a:gd name="T29" fmla="*/ 493 h 530"/>
                  <a:gd name="T30" fmla="*/ 41 w 549"/>
                  <a:gd name="T31" fmla="*/ 530 h 530"/>
                  <a:gd name="T32" fmla="*/ 31 w 549"/>
                  <a:gd name="T33" fmla="*/ 513 h 530"/>
                  <a:gd name="T34" fmla="*/ 8 w 549"/>
                  <a:gd name="T35" fmla="*/ 492 h 530"/>
                  <a:gd name="T36" fmla="*/ 26 w 549"/>
                  <a:gd name="T37" fmla="*/ 468 h 530"/>
                  <a:gd name="T38" fmla="*/ 7 w 549"/>
                  <a:gd name="T39" fmla="*/ 464 h 530"/>
                  <a:gd name="T40" fmla="*/ 33 w 549"/>
                  <a:gd name="T41" fmla="*/ 434 h 530"/>
                  <a:gd name="T42" fmla="*/ 12 w 549"/>
                  <a:gd name="T43" fmla="*/ 437 h 530"/>
                  <a:gd name="T44" fmla="*/ 5 w 549"/>
                  <a:gd name="T45" fmla="*/ 418 h 530"/>
                  <a:gd name="T46" fmla="*/ 33 w 549"/>
                  <a:gd name="T47" fmla="*/ 405 h 530"/>
                  <a:gd name="T48" fmla="*/ 41 w 549"/>
                  <a:gd name="T49" fmla="*/ 397 h 530"/>
                  <a:gd name="T50" fmla="*/ 0 w 549"/>
                  <a:gd name="T51" fmla="*/ 402 h 530"/>
                  <a:gd name="T52" fmla="*/ 4 w 549"/>
                  <a:gd name="T53" fmla="*/ 366 h 530"/>
                  <a:gd name="T54" fmla="*/ 41 w 549"/>
                  <a:gd name="T55" fmla="*/ 345 h 530"/>
                  <a:gd name="T56" fmla="*/ 44 w 549"/>
                  <a:gd name="T57" fmla="*/ 332 h 530"/>
                  <a:gd name="T58" fmla="*/ 66 w 549"/>
                  <a:gd name="T59" fmla="*/ 311 h 530"/>
                  <a:gd name="T60" fmla="*/ 95 w 549"/>
                  <a:gd name="T61" fmla="*/ 295 h 530"/>
                  <a:gd name="T62" fmla="*/ 146 w 549"/>
                  <a:gd name="T63" fmla="*/ 224 h 530"/>
                  <a:gd name="T64" fmla="*/ 155 w 549"/>
                  <a:gd name="T65" fmla="*/ 211 h 530"/>
                  <a:gd name="T66" fmla="*/ 181 w 549"/>
                  <a:gd name="T67" fmla="*/ 173 h 530"/>
                  <a:gd name="T68" fmla="*/ 171 w 549"/>
                  <a:gd name="T69" fmla="*/ 154 h 530"/>
                  <a:gd name="T70" fmla="*/ 209 w 549"/>
                  <a:gd name="T71" fmla="*/ 133 h 530"/>
                  <a:gd name="T72" fmla="*/ 216 w 549"/>
                  <a:gd name="T73" fmla="*/ 123 h 530"/>
                  <a:gd name="T74" fmla="*/ 231 w 549"/>
                  <a:gd name="T75" fmla="*/ 103 h 530"/>
                  <a:gd name="T76" fmla="*/ 259 w 549"/>
                  <a:gd name="T77" fmla="*/ 96 h 530"/>
                  <a:gd name="T78" fmla="*/ 249 w 549"/>
                  <a:gd name="T79" fmla="*/ 84 h 530"/>
                  <a:gd name="T80" fmla="*/ 273 w 549"/>
                  <a:gd name="T81" fmla="*/ 67 h 530"/>
                  <a:gd name="T82" fmla="*/ 294 w 549"/>
                  <a:gd name="T83" fmla="*/ 59 h 530"/>
                  <a:gd name="T84" fmla="*/ 298 w 549"/>
                  <a:gd name="T85" fmla="*/ 54 h 530"/>
                  <a:gd name="T86" fmla="*/ 317 w 549"/>
                  <a:gd name="T87" fmla="*/ 45 h 530"/>
                  <a:gd name="T88" fmla="*/ 321 w 549"/>
                  <a:gd name="T89" fmla="*/ 56 h 530"/>
                  <a:gd name="T90" fmla="*/ 335 w 549"/>
                  <a:gd name="T91" fmla="*/ 47 h 530"/>
                  <a:gd name="T92" fmla="*/ 364 w 549"/>
                  <a:gd name="T93" fmla="*/ 45 h 530"/>
                  <a:gd name="T94" fmla="*/ 357 w 549"/>
                  <a:gd name="T95" fmla="*/ 27 h 530"/>
                  <a:gd name="T96" fmla="*/ 398 w 549"/>
                  <a:gd name="T97" fmla="*/ 40 h 530"/>
                  <a:gd name="T98" fmla="*/ 416 w 549"/>
                  <a:gd name="T99" fmla="*/ 19 h 530"/>
                  <a:gd name="T100" fmla="*/ 425 w 549"/>
                  <a:gd name="T101" fmla="*/ 5 h 530"/>
                  <a:gd name="T102" fmla="*/ 428 w 549"/>
                  <a:gd name="T103" fmla="*/ 23 h 530"/>
                  <a:gd name="T104" fmla="*/ 454 w 549"/>
                  <a:gd name="T105" fmla="*/ 9 h 530"/>
                  <a:gd name="T106" fmla="*/ 472 w 549"/>
                  <a:gd name="T107" fmla="*/ 8 h 530"/>
                  <a:gd name="T108" fmla="*/ 488 w 549"/>
                  <a:gd name="T109" fmla="*/ 13 h 530"/>
                  <a:gd name="T110" fmla="*/ 543 w 549"/>
                  <a:gd name="T111" fmla="*/ 25 h 530"/>
                  <a:gd name="T112" fmla="*/ 522 w 549"/>
                  <a:gd name="T113" fmla="*/ 42 h 530"/>
                  <a:gd name="T114" fmla="*/ 549 w 549"/>
                  <a:gd name="T115" fmla="*/ 47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9" h="530">
                    <a:moveTo>
                      <a:pt x="508" y="67"/>
                    </a:moveTo>
                    <a:lnTo>
                      <a:pt x="507" y="47"/>
                    </a:lnTo>
                    <a:lnTo>
                      <a:pt x="487" y="38"/>
                    </a:lnTo>
                    <a:lnTo>
                      <a:pt x="469" y="39"/>
                    </a:lnTo>
                    <a:lnTo>
                      <a:pt x="449" y="47"/>
                    </a:lnTo>
                    <a:lnTo>
                      <a:pt x="448" y="71"/>
                    </a:lnTo>
                    <a:lnTo>
                      <a:pt x="433" y="81"/>
                    </a:lnTo>
                    <a:lnTo>
                      <a:pt x="426" y="81"/>
                    </a:lnTo>
                    <a:lnTo>
                      <a:pt x="417" y="77"/>
                    </a:lnTo>
                    <a:lnTo>
                      <a:pt x="405" y="77"/>
                    </a:lnTo>
                    <a:lnTo>
                      <a:pt x="391" y="82"/>
                    </a:lnTo>
                    <a:lnTo>
                      <a:pt x="376" y="80"/>
                    </a:lnTo>
                    <a:lnTo>
                      <a:pt x="356" y="63"/>
                    </a:lnTo>
                    <a:lnTo>
                      <a:pt x="345" y="63"/>
                    </a:lnTo>
                    <a:lnTo>
                      <a:pt x="334" y="69"/>
                    </a:lnTo>
                    <a:lnTo>
                      <a:pt x="323" y="70"/>
                    </a:lnTo>
                    <a:lnTo>
                      <a:pt x="319" y="86"/>
                    </a:lnTo>
                    <a:lnTo>
                      <a:pt x="306" y="89"/>
                    </a:lnTo>
                    <a:lnTo>
                      <a:pt x="294" y="86"/>
                    </a:lnTo>
                    <a:lnTo>
                      <a:pt x="282" y="87"/>
                    </a:lnTo>
                    <a:lnTo>
                      <a:pt x="277" y="99"/>
                    </a:lnTo>
                    <a:lnTo>
                      <a:pt x="259" y="104"/>
                    </a:lnTo>
                    <a:lnTo>
                      <a:pt x="253" y="114"/>
                    </a:lnTo>
                    <a:lnTo>
                      <a:pt x="237" y="125"/>
                    </a:lnTo>
                    <a:lnTo>
                      <a:pt x="244" y="130"/>
                    </a:lnTo>
                    <a:lnTo>
                      <a:pt x="242" y="139"/>
                    </a:lnTo>
                    <a:lnTo>
                      <a:pt x="218" y="161"/>
                    </a:lnTo>
                    <a:lnTo>
                      <a:pt x="207" y="166"/>
                    </a:lnTo>
                    <a:lnTo>
                      <a:pt x="198" y="176"/>
                    </a:lnTo>
                    <a:lnTo>
                      <a:pt x="205" y="190"/>
                    </a:lnTo>
                    <a:lnTo>
                      <a:pt x="200" y="228"/>
                    </a:lnTo>
                    <a:lnTo>
                      <a:pt x="187" y="248"/>
                    </a:lnTo>
                    <a:lnTo>
                      <a:pt x="198" y="265"/>
                    </a:lnTo>
                    <a:lnTo>
                      <a:pt x="187" y="277"/>
                    </a:lnTo>
                    <a:lnTo>
                      <a:pt x="165" y="274"/>
                    </a:lnTo>
                    <a:lnTo>
                      <a:pt x="154" y="286"/>
                    </a:lnTo>
                    <a:lnTo>
                      <a:pt x="154" y="320"/>
                    </a:lnTo>
                    <a:lnTo>
                      <a:pt x="158" y="370"/>
                    </a:lnTo>
                    <a:lnTo>
                      <a:pt x="167" y="382"/>
                    </a:lnTo>
                    <a:lnTo>
                      <a:pt x="167" y="399"/>
                    </a:lnTo>
                    <a:lnTo>
                      <a:pt x="155" y="403"/>
                    </a:lnTo>
                    <a:lnTo>
                      <a:pt x="154" y="411"/>
                    </a:lnTo>
                    <a:lnTo>
                      <a:pt x="163" y="422"/>
                    </a:lnTo>
                    <a:lnTo>
                      <a:pt x="159" y="435"/>
                    </a:lnTo>
                    <a:lnTo>
                      <a:pt x="152" y="443"/>
                    </a:lnTo>
                    <a:lnTo>
                      <a:pt x="147" y="482"/>
                    </a:lnTo>
                    <a:lnTo>
                      <a:pt x="146" y="492"/>
                    </a:lnTo>
                    <a:lnTo>
                      <a:pt x="139" y="509"/>
                    </a:lnTo>
                    <a:lnTo>
                      <a:pt x="136" y="498"/>
                    </a:lnTo>
                    <a:lnTo>
                      <a:pt x="136" y="485"/>
                    </a:lnTo>
                    <a:lnTo>
                      <a:pt x="124" y="475"/>
                    </a:lnTo>
                    <a:lnTo>
                      <a:pt x="128" y="464"/>
                    </a:lnTo>
                    <a:lnTo>
                      <a:pt x="122" y="461"/>
                    </a:lnTo>
                    <a:lnTo>
                      <a:pt x="116" y="466"/>
                    </a:lnTo>
                    <a:lnTo>
                      <a:pt x="116" y="477"/>
                    </a:lnTo>
                    <a:lnTo>
                      <a:pt x="107" y="485"/>
                    </a:lnTo>
                    <a:lnTo>
                      <a:pt x="97" y="486"/>
                    </a:lnTo>
                    <a:lnTo>
                      <a:pt x="98" y="482"/>
                    </a:lnTo>
                    <a:lnTo>
                      <a:pt x="90" y="488"/>
                    </a:lnTo>
                    <a:lnTo>
                      <a:pt x="90" y="493"/>
                    </a:lnTo>
                    <a:lnTo>
                      <a:pt x="76" y="513"/>
                    </a:lnTo>
                    <a:lnTo>
                      <a:pt x="67" y="517"/>
                    </a:lnTo>
                    <a:lnTo>
                      <a:pt x="55" y="524"/>
                    </a:lnTo>
                    <a:lnTo>
                      <a:pt x="41" y="530"/>
                    </a:lnTo>
                    <a:lnTo>
                      <a:pt x="33" y="519"/>
                    </a:lnTo>
                    <a:lnTo>
                      <a:pt x="41" y="509"/>
                    </a:lnTo>
                    <a:lnTo>
                      <a:pt x="34" y="508"/>
                    </a:lnTo>
                    <a:lnTo>
                      <a:pt x="31" y="513"/>
                    </a:lnTo>
                    <a:lnTo>
                      <a:pt x="20" y="513"/>
                    </a:lnTo>
                    <a:lnTo>
                      <a:pt x="20" y="502"/>
                    </a:lnTo>
                    <a:lnTo>
                      <a:pt x="15" y="501"/>
                    </a:lnTo>
                    <a:lnTo>
                      <a:pt x="8" y="492"/>
                    </a:lnTo>
                    <a:lnTo>
                      <a:pt x="10" y="486"/>
                    </a:lnTo>
                    <a:lnTo>
                      <a:pt x="20" y="484"/>
                    </a:lnTo>
                    <a:lnTo>
                      <a:pt x="20" y="475"/>
                    </a:lnTo>
                    <a:lnTo>
                      <a:pt x="26" y="468"/>
                    </a:lnTo>
                    <a:lnTo>
                      <a:pt x="19" y="467"/>
                    </a:lnTo>
                    <a:lnTo>
                      <a:pt x="16" y="472"/>
                    </a:lnTo>
                    <a:lnTo>
                      <a:pt x="7" y="473"/>
                    </a:lnTo>
                    <a:lnTo>
                      <a:pt x="7" y="464"/>
                    </a:lnTo>
                    <a:lnTo>
                      <a:pt x="9" y="458"/>
                    </a:lnTo>
                    <a:lnTo>
                      <a:pt x="18" y="455"/>
                    </a:lnTo>
                    <a:lnTo>
                      <a:pt x="21" y="446"/>
                    </a:lnTo>
                    <a:lnTo>
                      <a:pt x="33" y="434"/>
                    </a:lnTo>
                    <a:lnTo>
                      <a:pt x="33" y="426"/>
                    </a:lnTo>
                    <a:lnTo>
                      <a:pt x="28" y="428"/>
                    </a:lnTo>
                    <a:lnTo>
                      <a:pt x="20" y="437"/>
                    </a:lnTo>
                    <a:lnTo>
                      <a:pt x="12" y="437"/>
                    </a:lnTo>
                    <a:lnTo>
                      <a:pt x="7" y="433"/>
                    </a:lnTo>
                    <a:lnTo>
                      <a:pt x="13" y="427"/>
                    </a:lnTo>
                    <a:lnTo>
                      <a:pt x="11" y="420"/>
                    </a:lnTo>
                    <a:lnTo>
                      <a:pt x="5" y="418"/>
                    </a:lnTo>
                    <a:lnTo>
                      <a:pt x="4" y="411"/>
                    </a:lnTo>
                    <a:lnTo>
                      <a:pt x="17" y="408"/>
                    </a:lnTo>
                    <a:lnTo>
                      <a:pt x="24" y="409"/>
                    </a:lnTo>
                    <a:lnTo>
                      <a:pt x="33" y="405"/>
                    </a:lnTo>
                    <a:lnTo>
                      <a:pt x="40" y="403"/>
                    </a:lnTo>
                    <a:lnTo>
                      <a:pt x="49" y="401"/>
                    </a:lnTo>
                    <a:lnTo>
                      <a:pt x="50" y="395"/>
                    </a:lnTo>
                    <a:lnTo>
                      <a:pt x="41" y="397"/>
                    </a:lnTo>
                    <a:lnTo>
                      <a:pt x="34" y="400"/>
                    </a:lnTo>
                    <a:lnTo>
                      <a:pt x="15" y="400"/>
                    </a:lnTo>
                    <a:lnTo>
                      <a:pt x="10" y="403"/>
                    </a:lnTo>
                    <a:lnTo>
                      <a:pt x="0" y="402"/>
                    </a:lnTo>
                    <a:lnTo>
                      <a:pt x="2" y="387"/>
                    </a:lnTo>
                    <a:lnTo>
                      <a:pt x="0" y="375"/>
                    </a:lnTo>
                    <a:lnTo>
                      <a:pt x="3" y="371"/>
                    </a:lnTo>
                    <a:lnTo>
                      <a:pt x="4" y="366"/>
                    </a:lnTo>
                    <a:lnTo>
                      <a:pt x="8" y="359"/>
                    </a:lnTo>
                    <a:lnTo>
                      <a:pt x="16" y="358"/>
                    </a:lnTo>
                    <a:lnTo>
                      <a:pt x="24" y="346"/>
                    </a:lnTo>
                    <a:lnTo>
                      <a:pt x="41" y="345"/>
                    </a:lnTo>
                    <a:lnTo>
                      <a:pt x="41" y="341"/>
                    </a:lnTo>
                    <a:lnTo>
                      <a:pt x="34" y="339"/>
                    </a:lnTo>
                    <a:lnTo>
                      <a:pt x="36" y="333"/>
                    </a:lnTo>
                    <a:lnTo>
                      <a:pt x="44" y="332"/>
                    </a:lnTo>
                    <a:lnTo>
                      <a:pt x="44" y="324"/>
                    </a:lnTo>
                    <a:lnTo>
                      <a:pt x="55" y="316"/>
                    </a:lnTo>
                    <a:lnTo>
                      <a:pt x="64" y="316"/>
                    </a:lnTo>
                    <a:lnTo>
                      <a:pt x="66" y="311"/>
                    </a:lnTo>
                    <a:lnTo>
                      <a:pt x="79" y="303"/>
                    </a:lnTo>
                    <a:lnTo>
                      <a:pt x="87" y="306"/>
                    </a:lnTo>
                    <a:lnTo>
                      <a:pt x="90" y="299"/>
                    </a:lnTo>
                    <a:lnTo>
                      <a:pt x="95" y="295"/>
                    </a:lnTo>
                    <a:lnTo>
                      <a:pt x="99" y="279"/>
                    </a:lnTo>
                    <a:lnTo>
                      <a:pt x="129" y="254"/>
                    </a:lnTo>
                    <a:lnTo>
                      <a:pt x="129" y="245"/>
                    </a:lnTo>
                    <a:lnTo>
                      <a:pt x="146" y="224"/>
                    </a:lnTo>
                    <a:lnTo>
                      <a:pt x="157" y="222"/>
                    </a:lnTo>
                    <a:lnTo>
                      <a:pt x="163" y="213"/>
                    </a:lnTo>
                    <a:lnTo>
                      <a:pt x="155" y="215"/>
                    </a:lnTo>
                    <a:lnTo>
                      <a:pt x="155" y="211"/>
                    </a:lnTo>
                    <a:lnTo>
                      <a:pt x="161" y="203"/>
                    </a:lnTo>
                    <a:lnTo>
                      <a:pt x="166" y="187"/>
                    </a:lnTo>
                    <a:lnTo>
                      <a:pt x="167" y="174"/>
                    </a:lnTo>
                    <a:lnTo>
                      <a:pt x="181" y="173"/>
                    </a:lnTo>
                    <a:lnTo>
                      <a:pt x="189" y="166"/>
                    </a:lnTo>
                    <a:lnTo>
                      <a:pt x="182" y="162"/>
                    </a:lnTo>
                    <a:lnTo>
                      <a:pt x="171" y="165"/>
                    </a:lnTo>
                    <a:lnTo>
                      <a:pt x="171" y="154"/>
                    </a:lnTo>
                    <a:lnTo>
                      <a:pt x="177" y="151"/>
                    </a:lnTo>
                    <a:lnTo>
                      <a:pt x="190" y="139"/>
                    </a:lnTo>
                    <a:lnTo>
                      <a:pt x="201" y="133"/>
                    </a:lnTo>
                    <a:lnTo>
                      <a:pt x="209" y="133"/>
                    </a:lnTo>
                    <a:lnTo>
                      <a:pt x="217" y="129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16" y="123"/>
                    </a:lnTo>
                    <a:lnTo>
                      <a:pt x="225" y="123"/>
                    </a:lnTo>
                    <a:lnTo>
                      <a:pt x="228" y="117"/>
                    </a:lnTo>
                    <a:lnTo>
                      <a:pt x="213" y="118"/>
                    </a:lnTo>
                    <a:lnTo>
                      <a:pt x="231" y="103"/>
                    </a:lnTo>
                    <a:lnTo>
                      <a:pt x="237" y="108"/>
                    </a:lnTo>
                    <a:lnTo>
                      <a:pt x="244" y="106"/>
                    </a:lnTo>
                    <a:lnTo>
                      <a:pt x="242" y="96"/>
                    </a:lnTo>
                    <a:lnTo>
                      <a:pt x="259" y="96"/>
                    </a:lnTo>
                    <a:lnTo>
                      <a:pt x="260" y="91"/>
                    </a:lnTo>
                    <a:lnTo>
                      <a:pt x="252" y="92"/>
                    </a:lnTo>
                    <a:lnTo>
                      <a:pt x="240" y="92"/>
                    </a:lnTo>
                    <a:lnTo>
                      <a:pt x="249" y="84"/>
                    </a:lnTo>
                    <a:lnTo>
                      <a:pt x="261" y="85"/>
                    </a:lnTo>
                    <a:lnTo>
                      <a:pt x="268" y="80"/>
                    </a:lnTo>
                    <a:lnTo>
                      <a:pt x="267" y="75"/>
                    </a:lnTo>
                    <a:lnTo>
                      <a:pt x="273" y="67"/>
                    </a:lnTo>
                    <a:lnTo>
                      <a:pt x="284" y="64"/>
                    </a:lnTo>
                    <a:lnTo>
                      <a:pt x="286" y="69"/>
                    </a:lnTo>
                    <a:lnTo>
                      <a:pt x="293" y="65"/>
                    </a:lnTo>
                    <a:lnTo>
                      <a:pt x="294" y="59"/>
                    </a:lnTo>
                    <a:lnTo>
                      <a:pt x="302" y="62"/>
                    </a:lnTo>
                    <a:lnTo>
                      <a:pt x="306" y="61"/>
                    </a:lnTo>
                    <a:lnTo>
                      <a:pt x="303" y="57"/>
                    </a:lnTo>
                    <a:lnTo>
                      <a:pt x="298" y="54"/>
                    </a:lnTo>
                    <a:lnTo>
                      <a:pt x="302" y="49"/>
                    </a:lnTo>
                    <a:lnTo>
                      <a:pt x="309" y="49"/>
                    </a:lnTo>
                    <a:lnTo>
                      <a:pt x="312" y="54"/>
                    </a:lnTo>
                    <a:lnTo>
                      <a:pt x="317" y="45"/>
                    </a:lnTo>
                    <a:lnTo>
                      <a:pt x="321" y="41"/>
                    </a:lnTo>
                    <a:lnTo>
                      <a:pt x="328" y="44"/>
                    </a:lnTo>
                    <a:lnTo>
                      <a:pt x="324" y="49"/>
                    </a:lnTo>
                    <a:lnTo>
                      <a:pt x="321" y="56"/>
                    </a:lnTo>
                    <a:lnTo>
                      <a:pt x="323" y="62"/>
                    </a:lnTo>
                    <a:lnTo>
                      <a:pt x="329" y="61"/>
                    </a:lnTo>
                    <a:lnTo>
                      <a:pt x="335" y="55"/>
                    </a:lnTo>
                    <a:lnTo>
                      <a:pt x="335" y="47"/>
                    </a:lnTo>
                    <a:lnTo>
                      <a:pt x="341" y="43"/>
                    </a:lnTo>
                    <a:lnTo>
                      <a:pt x="353" y="42"/>
                    </a:lnTo>
                    <a:lnTo>
                      <a:pt x="356" y="45"/>
                    </a:lnTo>
                    <a:lnTo>
                      <a:pt x="364" y="45"/>
                    </a:lnTo>
                    <a:lnTo>
                      <a:pt x="365" y="41"/>
                    </a:lnTo>
                    <a:lnTo>
                      <a:pt x="347" y="34"/>
                    </a:lnTo>
                    <a:lnTo>
                      <a:pt x="349" y="29"/>
                    </a:lnTo>
                    <a:lnTo>
                      <a:pt x="357" y="27"/>
                    </a:lnTo>
                    <a:lnTo>
                      <a:pt x="368" y="28"/>
                    </a:lnTo>
                    <a:lnTo>
                      <a:pt x="380" y="37"/>
                    </a:lnTo>
                    <a:lnTo>
                      <a:pt x="382" y="41"/>
                    </a:lnTo>
                    <a:lnTo>
                      <a:pt x="398" y="40"/>
                    </a:lnTo>
                    <a:lnTo>
                      <a:pt x="393" y="32"/>
                    </a:lnTo>
                    <a:lnTo>
                      <a:pt x="401" y="26"/>
                    </a:lnTo>
                    <a:lnTo>
                      <a:pt x="412" y="24"/>
                    </a:lnTo>
                    <a:lnTo>
                      <a:pt x="416" y="19"/>
                    </a:lnTo>
                    <a:lnTo>
                      <a:pt x="422" y="16"/>
                    </a:lnTo>
                    <a:lnTo>
                      <a:pt x="416" y="11"/>
                    </a:lnTo>
                    <a:lnTo>
                      <a:pt x="419" y="6"/>
                    </a:lnTo>
                    <a:lnTo>
                      <a:pt x="425" y="5"/>
                    </a:lnTo>
                    <a:lnTo>
                      <a:pt x="442" y="6"/>
                    </a:lnTo>
                    <a:lnTo>
                      <a:pt x="444" y="11"/>
                    </a:lnTo>
                    <a:lnTo>
                      <a:pt x="435" y="16"/>
                    </a:lnTo>
                    <a:lnTo>
                      <a:pt x="428" y="23"/>
                    </a:lnTo>
                    <a:lnTo>
                      <a:pt x="425" y="35"/>
                    </a:lnTo>
                    <a:lnTo>
                      <a:pt x="442" y="27"/>
                    </a:lnTo>
                    <a:lnTo>
                      <a:pt x="446" y="19"/>
                    </a:lnTo>
                    <a:lnTo>
                      <a:pt x="454" y="9"/>
                    </a:lnTo>
                    <a:lnTo>
                      <a:pt x="464" y="9"/>
                    </a:lnTo>
                    <a:lnTo>
                      <a:pt x="460" y="14"/>
                    </a:lnTo>
                    <a:lnTo>
                      <a:pt x="464" y="18"/>
                    </a:lnTo>
                    <a:lnTo>
                      <a:pt x="472" y="8"/>
                    </a:lnTo>
                    <a:lnTo>
                      <a:pt x="469" y="0"/>
                    </a:lnTo>
                    <a:lnTo>
                      <a:pt x="488" y="2"/>
                    </a:lnTo>
                    <a:lnTo>
                      <a:pt x="498" y="8"/>
                    </a:lnTo>
                    <a:lnTo>
                      <a:pt x="488" y="13"/>
                    </a:lnTo>
                    <a:lnTo>
                      <a:pt x="496" y="18"/>
                    </a:lnTo>
                    <a:lnTo>
                      <a:pt x="503" y="11"/>
                    </a:lnTo>
                    <a:lnTo>
                      <a:pt x="513" y="9"/>
                    </a:lnTo>
                    <a:lnTo>
                      <a:pt x="543" y="25"/>
                    </a:lnTo>
                    <a:lnTo>
                      <a:pt x="528" y="36"/>
                    </a:lnTo>
                    <a:lnTo>
                      <a:pt x="505" y="32"/>
                    </a:lnTo>
                    <a:lnTo>
                      <a:pt x="503" y="36"/>
                    </a:lnTo>
                    <a:lnTo>
                      <a:pt x="522" y="42"/>
                    </a:lnTo>
                    <a:lnTo>
                      <a:pt x="522" y="46"/>
                    </a:lnTo>
                    <a:lnTo>
                      <a:pt x="528" y="48"/>
                    </a:lnTo>
                    <a:lnTo>
                      <a:pt x="540" y="44"/>
                    </a:lnTo>
                    <a:lnTo>
                      <a:pt x="549" y="47"/>
                    </a:lnTo>
                    <a:lnTo>
                      <a:pt x="521" y="58"/>
                    </a:lnTo>
                    <a:lnTo>
                      <a:pt x="519" y="62"/>
                    </a:lnTo>
                    <a:lnTo>
                      <a:pt x="508" y="6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8" name="Freeform 418"/>
              <p:cNvSpPr>
                <a:spLocks/>
              </p:cNvSpPr>
              <p:nvPr/>
            </p:nvSpPr>
            <p:spPr bwMode="gray">
              <a:xfrm>
                <a:off x="3413" y="1803"/>
                <a:ext cx="260" cy="205"/>
              </a:xfrm>
              <a:custGeom>
                <a:avLst/>
                <a:gdLst>
                  <a:gd name="T0" fmla="*/ 258 w 260"/>
                  <a:gd name="T1" fmla="*/ 33 h 205"/>
                  <a:gd name="T2" fmla="*/ 260 w 260"/>
                  <a:gd name="T3" fmla="*/ 45 h 205"/>
                  <a:gd name="T4" fmla="*/ 252 w 260"/>
                  <a:gd name="T5" fmla="*/ 61 h 205"/>
                  <a:gd name="T6" fmla="*/ 234 w 260"/>
                  <a:gd name="T7" fmla="*/ 68 h 205"/>
                  <a:gd name="T8" fmla="*/ 221 w 260"/>
                  <a:gd name="T9" fmla="*/ 69 h 205"/>
                  <a:gd name="T10" fmla="*/ 209 w 260"/>
                  <a:gd name="T11" fmla="*/ 80 h 205"/>
                  <a:gd name="T12" fmla="*/ 208 w 260"/>
                  <a:gd name="T13" fmla="*/ 87 h 205"/>
                  <a:gd name="T14" fmla="*/ 197 w 260"/>
                  <a:gd name="T15" fmla="*/ 97 h 205"/>
                  <a:gd name="T16" fmla="*/ 196 w 260"/>
                  <a:gd name="T17" fmla="*/ 117 h 205"/>
                  <a:gd name="T18" fmla="*/ 198 w 260"/>
                  <a:gd name="T19" fmla="*/ 137 h 205"/>
                  <a:gd name="T20" fmla="*/ 187 w 260"/>
                  <a:gd name="T21" fmla="*/ 150 h 205"/>
                  <a:gd name="T22" fmla="*/ 183 w 260"/>
                  <a:gd name="T23" fmla="*/ 162 h 205"/>
                  <a:gd name="T24" fmla="*/ 171 w 260"/>
                  <a:gd name="T25" fmla="*/ 168 h 205"/>
                  <a:gd name="T26" fmla="*/ 164 w 260"/>
                  <a:gd name="T27" fmla="*/ 176 h 205"/>
                  <a:gd name="T28" fmla="*/ 155 w 260"/>
                  <a:gd name="T29" fmla="*/ 179 h 205"/>
                  <a:gd name="T30" fmla="*/ 151 w 260"/>
                  <a:gd name="T31" fmla="*/ 186 h 205"/>
                  <a:gd name="T32" fmla="*/ 139 w 260"/>
                  <a:gd name="T33" fmla="*/ 195 h 205"/>
                  <a:gd name="T34" fmla="*/ 126 w 260"/>
                  <a:gd name="T35" fmla="*/ 191 h 205"/>
                  <a:gd name="T36" fmla="*/ 114 w 260"/>
                  <a:gd name="T37" fmla="*/ 188 h 205"/>
                  <a:gd name="T38" fmla="*/ 95 w 260"/>
                  <a:gd name="T39" fmla="*/ 194 h 205"/>
                  <a:gd name="T40" fmla="*/ 81 w 260"/>
                  <a:gd name="T41" fmla="*/ 205 h 205"/>
                  <a:gd name="T42" fmla="*/ 72 w 260"/>
                  <a:gd name="T43" fmla="*/ 203 h 205"/>
                  <a:gd name="T44" fmla="*/ 69 w 260"/>
                  <a:gd name="T45" fmla="*/ 199 h 205"/>
                  <a:gd name="T46" fmla="*/ 60 w 260"/>
                  <a:gd name="T47" fmla="*/ 195 h 205"/>
                  <a:gd name="T48" fmla="*/ 52 w 260"/>
                  <a:gd name="T49" fmla="*/ 178 h 205"/>
                  <a:gd name="T50" fmla="*/ 43 w 260"/>
                  <a:gd name="T51" fmla="*/ 177 h 205"/>
                  <a:gd name="T52" fmla="*/ 38 w 260"/>
                  <a:gd name="T53" fmla="*/ 178 h 205"/>
                  <a:gd name="T54" fmla="*/ 39 w 260"/>
                  <a:gd name="T55" fmla="*/ 166 h 205"/>
                  <a:gd name="T56" fmla="*/ 46 w 260"/>
                  <a:gd name="T57" fmla="*/ 155 h 205"/>
                  <a:gd name="T58" fmla="*/ 51 w 260"/>
                  <a:gd name="T59" fmla="*/ 133 h 205"/>
                  <a:gd name="T60" fmla="*/ 44 w 260"/>
                  <a:gd name="T61" fmla="*/ 113 h 205"/>
                  <a:gd name="T62" fmla="*/ 51 w 260"/>
                  <a:gd name="T63" fmla="*/ 106 h 205"/>
                  <a:gd name="T64" fmla="*/ 52 w 260"/>
                  <a:gd name="T65" fmla="*/ 84 h 205"/>
                  <a:gd name="T66" fmla="*/ 57 w 260"/>
                  <a:gd name="T67" fmla="*/ 76 h 205"/>
                  <a:gd name="T68" fmla="*/ 61 w 260"/>
                  <a:gd name="T69" fmla="*/ 59 h 205"/>
                  <a:gd name="T70" fmla="*/ 52 w 260"/>
                  <a:gd name="T71" fmla="*/ 48 h 205"/>
                  <a:gd name="T72" fmla="*/ 43 w 260"/>
                  <a:gd name="T73" fmla="*/ 52 h 205"/>
                  <a:gd name="T74" fmla="*/ 23 w 260"/>
                  <a:gd name="T75" fmla="*/ 54 h 205"/>
                  <a:gd name="T76" fmla="*/ 12 w 260"/>
                  <a:gd name="T77" fmla="*/ 50 h 205"/>
                  <a:gd name="T78" fmla="*/ 11 w 260"/>
                  <a:gd name="T79" fmla="*/ 40 h 205"/>
                  <a:gd name="T80" fmla="*/ 0 w 260"/>
                  <a:gd name="T81" fmla="*/ 24 h 205"/>
                  <a:gd name="T82" fmla="*/ 7 w 260"/>
                  <a:gd name="T83" fmla="*/ 14 h 205"/>
                  <a:gd name="T84" fmla="*/ 19 w 260"/>
                  <a:gd name="T85" fmla="*/ 9 h 205"/>
                  <a:gd name="T86" fmla="*/ 24 w 260"/>
                  <a:gd name="T87" fmla="*/ 1 h 205"/>
                  <a:gd name="T88" fmla="*/ 34 w 260"/>
                  <a:gd name="T89" fmla="*/ 0 h 205"/>
                  <a:gd name="T90" fmla="*/ 38 w 260"/>
                  <a:gd name="T91" fmla="*/ 5 h 205"/>
                  <a:gd name="T92" fmla="*/ 64 w 260"/>
                  <a:gd name="T93" fmla="*/ 6 h 205"/>
                  <a:gd name="T94" fmla="*/ 71 w 260"/>
                  <a:gd name="T95" fmla="*/ 4 h 205"/>
                  <a:gd name="T96" fmla="*/ 81 w 260"/>
                  <a:gd name="T97" fmla="*/ 3 h 205"/>
                  <a:gd name="T98" fmla="*/ 103 w 260"/>
                  <a:gd name="T99" fmla="*/ 9 h 205"/>
                  <a:gd name="T100" fmla="*/ 118 w 260"/>
                  <a:gd name="T101" fmla="*/ 6 h 205"/>
                  <a:gd name="T102" fmla="*/ 139 w 260"/>
                  <a:gd name="T103" fmla="*/ 11 h 205"/>
                  <a:gd name="T104" fmla="*/ 164 w 260"/>
                  <a:gd name="T105" fmla="*/ 12 h 205"/>
                  <a:gd name="T106" fmla="*/ 180 w 260"/>
                  <a:gd name="T107" fmla="*/ 22 h 205"/>
                  <a:gd name="T108" fmla="*/ 186 w 260"/>
                  <a:gd name="T109" fmla="*/ 22 h 205"/>
                  <a:gd name="T110" fmla="*/ 193 w 260"/>
                  <a:gd name="T111" fmla="*/ 29 h 205"/>
                  <a:gd name="T112" fmla="*/ 219 w 260"/>
                  <a:gd name="T113" fmla="*/ 27 h 205"/>
                  <a:gd name="T114" fmla="*/ 226 w 260"/>
                  <a:gd name="T115" fmla="*/ 30 h 205"/>
                  <a:gd name="T116" fmla="*/ 229 w 260"/>
                  <a:gd name="T117" fmla="*/ 31 h 205"/>
                  <a:gd name="T118" fmla="*/ 235 w 260"/>
                  <a:gd name="T119" fmla="*/ 33 h 205"/>
                  <a:gd name="T120" fmla="*/ 258 w 260"/>
                  <a:gd name="T121" fmla="*/ 3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0" h="205">
                    <a:moveTo>
                      <a:pt x="258" y="33"/>
                    </a:moveTo>
                    <a:lnTo>
                      <a:pt x="260" y="45"/>
                    </a:lnTo>
                    <a:lnTo>
                      <a:pt x="252" y="61"/>
                    </a:lnTo>
                    <a:lnTo>
                      <a:pt x="234" y="68"/>
                    </a:lnTo>
                    <a:lnTo>
                      <a:pt x="221" y="69"/>
                    </a:lnTo>
                    <a:lnTo>
                      <a:pt x="209" y="80"/>
                    </a:lnTo>
                    <a:lnTo>
                      <a:pt x="208" y="87"/>
                    </a:lnTo>
                    <a:lnTo>
                      <a:pt x="197" y="97"/>
                    </a:lnTo>
                    <a:lnTo>
                      <a:pt x="196" y="117"/>
                    </a:lnTo>
                    <a:lnTo>
                      <a:pt x="198" y="137"/>
                    </a:lnTo>
                    <a:lnTo>
                      <a:pt x="187" y="150"/>
                    </a:lnTo>
                    <a:lnTo>
                      <a:pt x="183" y="162"/>
                    </a:lnTo>
                    <a:lnTo>
                      <a:pt x="171" y="168"/>
                    </a:lnTo>
                    <a:lnTo>
                      <a:pt x="164" y="176"/>
                    </a:lnTo>
                    <a:lnTo>
                      <a:pt x="155" y="179"/>
                    </a:lnTo>
                    <a:lnTo>
                      <a:pt x="151" y="186"/>
                    </a:lnTo>
                    <a:lnTo>
                      <a:pt x="139" y="195"/>
                    </a:lnTo>
                    <a:lnTo>
                      <a:pt x="126" y="191"/>
                    </a:lnTo>
                    <a:lnTo>
                      <a:pt x="114" y="188"/>
                    </a:lnTo>
                    <a:lnTo>
                      <a:pt x="95" y="194"/>
                    </a:lnTo>
                    <a:lnTo>
                      <a:pt x="81" y="205"/>
                    </a:lnTo>
                    <a:lnTo>
                      <a:pt x="72" y="203"/>
                    </a:lnTo>
                    <a:lnTo>
                      <a:pt x="69" y="199"/>
                    </a:lnTo>
                    <a:lnTo>
                      <a:pt x="60" y="195"/>
                    </a:lnTo>
                    <a:lnTo>
                      <a:pt x="52" y="178"/>
                    </a:lnTo>
                    <a:lnTo>
                      <a:pt x="43" y="177"/>
                    </a:lnTo>
                    <a:lnTo>
                      <a:pt x="38" y="178"/>
                    </a:lnTo>
                    <a:lnTo>
                      <a:pt x="39" y="166"/>
                    </a:lnTo>
                    <a:lnTo>
                      <a:pt x="46" y="155"/>
                    </a:lnTo>
                    <a:lnTo>
                      <a:pt x="51" y="133"/>
                    </a:lnTo>
                    <a:lnTo>
                      <a:pt x="44" y="113"/>
                    </a:lnTo>
                    <a:lnTo>
                      <a:pt x="51" y="106"/>
                    </a:lnTo>
                    <a:lnTo>
                      <a:pt x="52" y="84"/>
                    </a:lnTo>
                    <a:lnTo>
                      <a:pt x="57" y="76"/>
                    </a:lnTo>
                    <a:lnTo>
                      <a:pt x="61" y="59"/>
                    </a:lnTo>
                    <a:lnTo>
                      <a:pt x="52" y="48"/>
                    </a:lnTo>
                    <a:lnTo>
                      <a:pt x="43" y="52"/>
                    </a:lnTo>
                    <a:lnTo>
                      <a:pt x="23" y="54"/>
                    </a:lnTo>
                    <a:lnTo>
                      <a:pt x="12" y="50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7" y="14"/>
                    </a:lnTo>
                    <a:lnTo>
                      <a:pt x="19" y="9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8" y="5"/>
                    </a:lnTo>
                    <a:lnTo>
                      <a:pt x="64" y="6"/>
                    </a:lnTo>
                    <a:lnTo>
                      <a:pt x="71" y="4"/>
                    </a:lnTo>
                    <a:lnTo>
                      <a:pt x="81" y="3"/>
                    </a:lnTo>
                    <a:lnTo>
                      <a:pt x="103" y="9"/>
                    </a:lnTo>
                    <a:lnTo>
                      <a:pt x="118" y="6"/>
                    </a:lnTo>
                    <a:lnTo>
                      <a:pt x="139" y="11"/>
                    </a:lnTo>
                    <a:lnTo>
                      <a:pt x="164" y="12"/>
                    </a:lnTo>
                    <a:lnTo>
                      <a:pt x="180" y="22"/>
                    </a:lnTo>
                    <a:lnTo>
                      <a:pt x="186" y="22"/>
                    </a:lnTo>
                    <a:lnTo>
                      <a:pt x="193" y="29"/>
                    </a:lnTo>
                    <a:lnTo>
                      <a:pt x="219" y="27"/>
                    </a:lnTo>
                    <a:lnTo>
                      <a:pt x="226" y="30"/>
                    </a:lnTo>
                    <a:lnTo>
                      <a:pt x="229" y="31"/>
                    </a:lnTo>
                    <a:lnTo>
                      <a:pt x="235" y="33"/>
                    </a:lnTo>
                    <a:lnTo>
                      <a:pt x="258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9" name="Freeform 419"/>
              <p:cNvSpPr>
                <a:spLocks/>
              </p:cNvSpPr>
              <p:nvPr/>
            </p:nvSpPr>
            <p:spPr bwMode="gray">
              <a:xfrm>
                <a:off x="3511" y="1588"/>
                <a:ext cx="273" cy="248"/>
              </a:xfrm>
              <a:custGeom>
                <a:avLst/>
                <a:gdLst>
                  <a:gd name="T0" fmla="*/ 164 w 273"/>
                  <a:gd name="T1" fmla="*/ 231 h 248"/>
                  <a:gd name="T2" fmla="*/ 197 w 273"/>
                  <a:gd name="T3" fmla="*/ 229 h 248"/>
                  <a:gd name="T4" fmla="*/ 219 w 273"/>
                  <a:gd name="T5" fmla="*/ 231 h 248"/>
                  <a:gd name="T6" fmla="*/ 241 w 273"/>
                  <a:gd name="T7" fmla="*/ 222 h 248"/>
                  <a:gd name="T8" fmla="*/ 264 w 273"/>
                  <a:gd name="T9" fmla="*/ 212 h 248"/>
                  <a:gd name="T10" fmla="*/ 244 w 273"/>
                  <a:gd name="T11" fmla="*/ 200 h 248"/>
                  <a:gd name="T12" fmla="*/ 236 w 273"/>
                  <a:gd name="T13" fmla="*/ 157 h 248"/>
                  <a:gd name="T14" fmla="*/ 231 w 273"/>
                  <a:gd name="T15" fmla="*/ 145 h 248"/>
                  <a:gd name="T16" fmla="*/ 218 w 273"/>
                  <a:gd name="T17" fmla="*/ 145 h 248"/>
                  <a:gd name="T18" fmla="*/ 231 w 273"/>
                  <a:gd name="T19" fmla="*/ 126 h 248"/>
                  <a:gd name="T20" fmla="*/ 238 w 273"/>
                  <a:gd name="T21" fmla="*/ 115 h 248"/>
                  <a:gd name="T22" fmla="*/ 255 w 273"/>
                  <a:gd name="T23" fmla="*/ 107 h 248"/>
                  <a:gd name="T24" fmla="*/ 273 w 273"/>
                  <a:gd name="T25" fmla="*/ 56 h 248"/>
                  <a:gd name="T26" fmla="*/ 236 w 273"/>
                  <a:gd name="T27" fmla="*/ 50 h 248"/>
                  <a:gd name="T28" fmla="*/ 207 w 273"/>
                  <a:gd name="T29" fmla="*/ 36 h 248"/>
                  <a:gd name="T30" fmla="*/ 183 w 273"/>
                  <a:gd name="T31" fmla="*/ 28 h 248"/>
                  <a:gd name="T32" fmla="*/ 148 w 273"/>
                  <a:gd name="T33" fmla="*/ 0 h 248"/>
                  <a:gd name="T34" fmla="*/ 125 w 273"/>
                  <a:gd name="T35" fmla="*/ 28 h 248"/>
                  <a:gd name="T36" fmla="*/ 95 w 273"/>
                  <a:gd name="T37" fmla="*/ 45 h 248"/>
                  <a:gd name="T38" fmla="*/ 77 w 273"/>
                  <a:gd name="T39" fmla="*/ 51 h 248"/>
                  <a:gd name="T40" fmla="*/ 57 w 273"/>
                  <a:gd name="T41" fmla="*/ 44 h 248"/>
                  <a:gd name="T42" fmla="*/ 65 w 273"/>
                  <a:gd name="T43" fmla="*/ 62 h 248"/>
                  <a:gd name="T44" fmla="*/ 62 w 273"/>
                  <a:gd name="T45" fmla="*/ 77 h 248"/>
                  <a:gd name="T46" fmla="*/ 46 w 273"/>
                  <a:gd name="T47" fmla="*/ 77 h 248"/>
                  <a:gd name="T48" fmla="*/ 25 w 273"/>
                  <a:gd name="T49" fmla="*/ 70 h 248"/>
                  <a:gd name="T50" fmla="*/ 4 w 273"/>
                  <a:gd name="T51" fmla="*/ 76 h 248"/>
                  <a:gd name="T52" fmla="*/ 6 w 273"/>
                  <a:gd name="T53" fmla="*/ 89 h 248"/>
                  <a:gd name="T54" fmla="*/ 13 w 273"/>
                  <a:gd name="T55" fmla="*/ 101 h 248"/>
                  <a:gd name="T56" fmla="*/ 36 w 273"/>
                  <a:gd name="T57" fmla="*/ 106 h 248"/>
                  <a:gd name="T58" fmla="*/ 49 w 273"/>
                  <a:gd name="T59" fmla="*/ 110 h 248"/>
                  <a:gd name="T60" fmla="*/ 53 w 273"/>
                  <a:gd name="T61" fmla="*/ 130 h 248"/>
                  <a:gd name="T62" fmla="*/ 75 w 273"/>
                  <a:gd name="T63" fmla="*/ 151 h 248"/>
                  <a:gd name="T64" fmla="*/ 73 w 273"/>
                  <a:gd name="T65" fmla="*/ 167 h 248"/>
                  <a:gd name="T66" fmla="*/ 81 w 273"/>
                  <a:gd name="T67" fmla="*/ 180 h 248"/>
                  <a:gd name="T68" fmla="*/ 76 w 273"/>
                  <a:gd name="T69" fmla="*/ 182 h 248"/>
                  <a:gd name="T70" fmla="*/ 72 w 273"/>
                  <a:gd name="T71" fmla="*/ 211 h 248"/>
                  <a:gd name="T72" fmla="*/ 82 w 273"/>
                  <a:gd name="T73" fmla="*/ 237 h 248"/>
                  <a:gd name="T74" fmla="*/ 95 w 273"/>
                  <a:gd name="T75" fmla="*/ 244 h 248"/>
                  <a:gd name="T76" fmla="*/ 122 w 273"/>
                  <a:gd name="T77" fmla="*/ 238 h 248"/>
                  <a:gd name="T78" fmla="*/ 130 w 273"/>
                  <a:gd name="T79" fmla="*/ 240 h 248"/>
                  <a:gd name="T80" fmla="*/ 137 w 273"/>
                  <a:gd name="T81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3" h="248">
                    <a:moveTo>
                      <a:pt x="160" y="248"/>
                    </a:moveTo>
                    <a:lnTo>
                      <a:pt x="164" y="231"/>
                    </a:lnTo>
                    <a:lnTo>
                      <a:pt x="180" y="222"/>
                    </a:lnTo>
                    <a:lnTo>
                      <a:pt x="197" y="229"/>
                    </a:lnTo>
                    <a:lnTo>
                      <a:pt x="209" y="228"/>
                    </a:lnTo>
                    <a:lnTo>
                      <a:pt x="219" y="231"/>
                    </a:lnTo>
                    <a:lnTo>
                      <a:pt x="232" y="228"/>
                    </a:lnTo>
                    <a:lnTo>
                      <a:pt x="241" y="222"/>
                    </a:lnTo>
                    <a:lnTo>
                      <a:pt x="251" y="219"/>
                    </a:lnTo>
                    <a:lnTo>
                      <a:pt x="264" y="212"/>
                    </a:lnTo>
                    <a:lnTo>
                      <a:pt x="255" y="202"/>
                    </a:lnTo>
                    <a:lnTo>
                      <a:pt x="244" y="200"/>
                    </a:lnTo>
                    <a:lnTo>
                      <a:pt x="240" y="179"/>
                    </a:lnTo>
                    <a:lnTo>
                      <a:pt x="236" y="157"/>
                    </a:lnTo>
                    <a:lnTo>
                      <a:pt x="240" y="146"/>
                    </a:lnTo>
                    <a:lnTo>
                      <a:pt x="231" y="145"/>
                    </a:lnTo>
                    <a:lnTo>
                      <a:pt x="223" y="150"/>
                    </a:lnTo>
                    <a:lnTo>
                      <a:pt x="218" y="145"/>
                    </a:lnTo>
                    <a:lnTo>
                      <a:pt x="226" y="135"/>
                    </a:lnTo>
                    <a:lnTo>
                      <a:pt x="231" y="126"/>
                    </a:lnTo>
                    <a:lnTo>
                      <a:pt x="238" y="123"/>
                    </a:lnTo>
                    <a:lnTo>
                      <a:pt x="238" y="115"/>
                    </a:lnTo>
                    <a:lnTo>
                      <a:pt x="242" y="106"/>
                    </a:lnTo>
                    <a:lnTo>
                      <a:pt x="255" y="107"/>
                    </a:lnTo>
                    <a:lnTo>
                      <a:pt x="262" y="82"/>
                    </a:lnTo>
                    <a:lnTo>
                      <a:pt x="273" y="56"/>
                    </a:lnTo>
                    <a:lnTo>
                      <a:pt x="256" y="52"/>
                    </a:lnTo>
                    <a:lnTo>
                      <a:pt x="236" y="50"/>
                    </a:lnTo>
                    <a:lnTo>
                      <a:pt x="222" y="47"/>
                    </a:lnTo>
                    <a:lnTo>
                      <a:pt x="207" y="36"/>
                    </a:lnTo>
                    <a:lnTo>
                      <a:pt x="192" y="30"/>
                    </a:lnTo>
                    <a:lnTo>
                      <a:pt x="183" y="28"/>
                    </a:lnTo>
                    <a:lnTo>
                      <a:pt x="163" y="14"/>
                    </a:lnTo>
                    <a:lnTo>
                      <a:pt x="148" y="0"/>
                    </a:lnTo>
                    <a:lnTo>
                      <a:pt x="131" y="3"/>
                    </a:lnTo>
                    <a:lnTo>
                      <a:pt x="125" y="28"/>
                    </a:lnTo>
                    <a:lnTo>
                      <a:pt x="106" y="40"/>
                    </a:lnTo>
                    <a:lnTo>
                      <a:pt x="95" y="45"/>
                    </a:lnTo>
                    <a:lnTo>
                      <a:pt x="95" y="51"/>
                    </a:lnTo>
                    <a:lnTo>
                      <a:pt x="77" y="51"/>
                    </a:lnTo>
                    <a:lnTo>
                      <a:pt x="70" y="44"/>
                    </a:lnTo>
                    <a:lnTo>
                      <a:pt x="57" y="44"/>
                    </a:lnTo>
                    <a:lnTo>
                      <a:pt x="57" y="49"/>
                    </a:lnTo>
                    <a:lnTo>
                      <a:pt x="65" y="62"/>
                    </a:lnTo>
                    <a:lnTo>
                      <a:pt x="68" y="70"/>
                    </a:lnTo>
                    <a:lnTo>
                      <a:pt x="62" y="77"/>
                    </a:lnTo>
                    <a:lnTo>
                      <a:pt x="53" y="74"/>
                    </a:lnTo>
                    <a:lnTo>
                      <a:pt x="46" y="77"/>
                    </a:lnTo>
                    <a:lnTo>
                      <a:pt x="32" y="71"/>
                    </a:lnTo>
                    <a:lnTo>
                      <a:pt x="25" y="70"/>
                    </a:lnTo>
                    <a:lnTo>
                      <a:pt x="16" y="77"/>
                    </a:lnTo>
                    <a:lnTo>
                      <a:pt x="4" y="76"/>
                    </a:lnTo>
                    <a:lnTo>
                      <a:pt x="0" y="84"/>
                    </a:lnTo>
                    <a:lnTo>
                      <a:pt x="6" y="89"/>
                    </a:lnTo>
                    <a:lnTo>
                      <a:pt x="4" y="94"/>
                    </a:lnTo>
                    <a:lnTo>
                      <a:pt x="13" y="101"/>
                    </a:lnTo>
                    <a:lnTo>
                      <a:pt x="26" y="104"/>
                    </a:lnTo>
                    <a:lnTo>
                      <a:pt x="36" y="106"/>
                    </a:lnTo>
                    <a:lnTo>
                      <a:pt x="41" y="110"/>
                    </a:lnTo>
                    <a:lnTo>
                      <a:pt x="49" y="110"/>
                    </a:lnTo>
                    <a:lnTo>
                      <a:pt x="58" y="120"/>
                    </a:lnTo>
                    <a:lnTo>
                      <a:pt x="53" y="130"/>
                    </a:lnTo>
                    <a:lnTo>
                      <a:pt x="74" y="144"/>
                    </a:lnTo>
                    <a:lnTo>
                      <a:pt x="75" y="151"/>
                    </a:lnTo>
                    <a:lnTo>
                      <a:pt x="70" y="152"/>
                    </a:lnTo>
                    <a:lnTo>
                      <a:pt x="73" y="167"/>
                    </a:lnTo>
                    <a:lnTo>
                      <a:pt x="75" y="177"/>
                    </a:lnTo>
                    <a:lnTo>
                      <a:pt x="81" y="180"/>
                    </a:lnTo>
                    <a:lnTo>
                      <a:pt x="84" y="188"/>
                    </a:lnTo>
                    <a:lnTo>
                      <a:pt x="76" y="182"/>
                    </a:lnTo>
                    <a:lnTo>
                      <a:pt x="76" y="195"/>
                    </a:lnTo>
                    <a:lnTo>
                      <a:pt x="72" y="211"/>
                    </a:lnTo>
                    <a:lnTo>
                      <a:pt x="66" y="227"/>
                    </a:lnTo>
                    <a:lnTo>
                      <a:pt x="82" y="237"/>
                    </a:lnTo>
                    <a:lnTo>
                      <a:pt x="88" y="237"/>
                    </a:lnTo>
                    <a:lnTo>
                      <a:pt x="95" y="244"/>
                    </a:lnTo>
                    <a:lnTo>
                      <a:pt x="121" y="242"/>
                    </a:lnTo>
                    <a:lnTo>
                      <a:pt x="122" y="238"/>
                    </a:lnTo>
                    <a:lnTo>
                      <a:pt x="128" y="237"/>
                    </a:lnTo>
                    <a:lnTo>
                      <a:pt x="130" y="240"/>
                    </a:lnTo>
                    <a:lnTo>
                      <a:pt x="128" y="245"/>
                    </a:lnTo>
                    <a:lnTo>
                      <a:pt x="137" y="248"/>
                    </a:lnTo>
                    <a:lnTo>
                      <a:pt x="160" y="2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0" name="Freeform 420"/>
              <p:cNvSpPr>
                <a:spLocks/>
              </p:cNvSpPr>
              <p:nvPr/>
            </p:nvSpPr>
            <p:spPr bwMode="gray">
              <a:xfrm>
                <a:off x="3730" y="1462"/>
                <a:ext cx="198" cy="240"/>
              </a:xfrm>
              <a:custGeom>
                <a:avLst/>
                <a:gdLst>
                  <a:gd name="T0" fmla="*/ 17 w 198"/>
                  <a:gd name="T1" fmla="*/ 176 h 240"/>
                  <a:gd name="T2" fmla="*/ 37 w 198"/>
                  <a:gd name="T3" fmla="*/ 178 h 240"/>
                  <a:gd name="T4" fmla="*/ 54 w 198"/>
                  <a:gd name="T5" fmla="*/ 182 h 240"/>
                  <a:gd name="T6" fmla="*/ 43 w 198"/>
                  <a:gd name="T7" fmla="*/ 208 h 240"/>
                  <a:gd name="T8" fmla="*/ 36 w 198"/>
                  <a:gd name="T9" fmla="*/ 233 h 240"/>
                  <a:gd name="T10" fmla="*/ 45 w 198"/>
                  <a:gd name="T11" fmla="*/ 228 h 240"/>
                  <a:gd name="T12" fmla="*/ 58 w 198"/>
                  <a:gd name="T13" fmla="*/ 225 h 240"/>
                  <a:gd name="T14" fmla="*/ 72 w 198"/>
                  <a:gd name="T15" fmla="*/ 235 h 240"/>
                  <a:gd name="T16" fmla="*/ 84 w 198"/>
                  <a:gd name="T17" fmla="*/ 238 h 240"/>
                  <a:gd name="T18" fmla="*/ 102 w 198"/>
                  <a:gd name="T19" fmla="*/ 240 h 240"/>
                  <a:gd name="T20" fmla="*/ 125 w 198"/>
                  <a:gd name="T21" fmla="*/ 235 h 240"/>
                  <a:gd name="T22" fmla="*/ 139 w 198"/>
                  <a:gd name="T23" fmla="*/ 228 h 240"/>
                  <a:gd name="T24" fmla="*/ 154 w 198"/>
                  <a:gd name="T25" fmla="*/ 231 h 240"/>
                  <a:gd name="T26" fmla="*/ 160 w 198"/>
                  <a:gd name="T27" fmla="*/ 223 h 240"/>
                  <a:gd name="T28" fmla="*/ 157 w 198"/>
                  <a:gd name="T29" fmla="*/ 211 h 240"/>
                  <a:gd name="T30" fmla="*/ 170 w 198"/>
                  <a:gd name="T31" fmla="*/ 202 h 240"/>
                  <a:gd name="T32" fmla="*/ 172 w 198"/>
                  <a:gd name="T33" fmla="*/ 194 h 240"/>
                  <a:gd name="T34" fmla="*/ 142 w 198"/>
                  <a:gd name="T35" fmla="*/ 171 h 240"/>
                  <a:gd name="T36" fmla="*/ 137 w 198"/>
                  <a:gd name="T37" fmla="*/ 149 h 240"/>
                  <a:gd name="T38" fmla="*/ 171 w 198"/>
                  <a:gd name="T39" fmla="*/ 132 h 240"/>
                  <a:gd name="T40" fmla="*/ 177 w 198"/>
                  <a:gd name="T41" fmla="*/ 123 h 240"/>
                  <a:gd name="T42" fmla="*/ 198 w 198"/>
                  <a:gd name="T43" fmla="*/ 122 h 240"/>
                  <a:gd name="T44" fmla="*/ 179 w 198"/>
                  <a:gd name="T45" fmla="*/ 69 h 240"/>
                  <a:gd name="T46" fmla="*/ 183 w 198"/>
                  <a:gd name="T47" fmla="*/ 44 h 240"/>
                  <a:gd name="T48" fmla="*/ 179 w 198"/>
                  <a:gd name="T49" fmla="*/ 29 h 240"/>
                  <a:gd name="T50" fmla="*/ 171 w 198"/>
                  <a:gd name="T51" fmla="*/ 20 h 240"/>
                  <a:gd name="T52" fmla="*/ 164 w 198"/>
                  <a:gd name="T53" fmla="*/ 17 h 240"/>
                  <a:gd name="T54" fmla="*/ 163 w 198"/>
                  <a:gd name="T55" fmla="*/ 5 h 240"/>
                  <a:gd name="T56" fmla="*/ 139 w 198"/>
                  <a:gd name="T57" fmla="*/ 11 h 240"/>
                  <a:gd name="T58" fmla="*/ 128 w 198"/>
                  <a:gd name="T59" fmla="*/ 21 h 240"/>
                  <a:gd name="T60" fmla="*/ 111 w 198"/>
                  <a:gd name="T61" fmla="*/ 20 h 240"/>
                  <a:gd name="T62" fmla="*/ 107 w 198"/>
                  <a:gd name="T63" fmla="*/ 14 h 240"/>
                  <a:gd name="T64" fmla="*/ 92 w 198"/>
                  <a:gd name="T65" fmla="*/ 13 h 240"/>
                  <a:gd name="T66" fmla="*/ 84 w 198"/>
                  <a:gd name="T67" fmla="*/ 1 h 240"/>
                  <a:gd name="T68" fmla="*/ 83 w 198"/>
                  <a:gd name="T69" fmla="*/ 1 h 240"/>
                  <a:gd name="T70" fmla="*/ 69 w 198"/>
                  <a:gd name="T71" fmla="*/ 0 h 240"/>
                  <a:gd name="T72" fmla="*/ 60 w 198"/>
                  <a:gd name="T73" fmla="*/ 2 h 240"/>
                  <a:gd name="T74" fmla="*/ 60 w 198"/>
                  <a:gd name="T75" fmla="*/ 3 h 240"/>
                  <a:gd name="T76" fmla="*/ 65 w 198"/>
                  <a:gd name="T77" fmla="*/ 18 h 240"/>
                  <a:gd name="T78" fmla="*/ 64 w 198"/>
                  <a:gd name="T79" fmla="*/ 32 h 240"/>
                  <a:gd name="T80" fmla="*/ 56 w 198"/>
                  <a:gd name="T81" fmla="*/ 37 h 240"/>
                  <a:gd name="T82" fmla="*/ 49 w 198"/>
                  <a:gd name="T83" fmla="*/ 40 h 240"/>
                  <a:gd name="T84" fmla="*/ 43 w 198"/>
                  <a:gd name="T85" fmla="*/ 38 h 240"/>
                  <a:gd name="T86" fmla="*/ 31 w 198"/>
                  <a:gd name="T87" fmla="*/ 38 h 240"/>
                  <a:gd name="T88" fmla="*/ 23 w 198"/>
                  <a:gd name="T89" fmla="*/ 48 h 240"/>
                  <a:gd name="T90" fmla="*/ 29 w 198"/>
                  <a:gd name="T91" fmla="*/ 53 h 240"/>
                  <a:gd name="T92" fmla="*/ 22 w 198"/>
                  <a:gd name="T93" fmla="*/ 66 h 240"/>
                  <a:gd name="T94" fmla="*/ 26 w 198"/>
                  <a:gd name="T95" fmla="*/ 73 h 240"/>
                  <a:gd name="T96" fmla="*/ 24 w 198"/>
                  <a:gd name="T97" fmla="*/ 84 h 240"/>
                  <a:gd name="T98" fmla="*/ 7 w 198"/>
                  <a:gd name="T99" fmla="*/ 97 h 240"/>
                  <a:gd name="T100" fmla="*/ 4 w 198"/>
                  <a:gd name="T101" fmla="*/ 102 h 240"/>
                  <a:gd name="T102" fmla="*/ 7 w 198"/>
                  <a:gd name="T103" fmla="*/ 109 h 240"/>
                  <a:gd name="T104" fmla="*/ 2 w 198"/>
                  <a:gd name="T105" fmla="*/ 120 h 240"/>
                  <a:gd name="T106" fmla="*/ 0 w 198"/>
                  <a:gd name="T107" fmla="*/ 127 h 240"/>
                  <a:gd name="T108" fmla="*/ 6 w 198"/>
                  <a:gd name="T109" fmla="*/ 133 h 240"/>
                  <a:gd name="T110" fmla="*/ 7 w 198"/>
                  <a:gd name="T111" fmla="*/ 147 h 240"/>
                  <a:gd name="T112" fmla="*/ 14 w 198"/>
                  <a:gd name="T113" fmla="*/ 158 h 240"/>
                  <a:gd name="T114" fmla="*/ 17 w 198"/>
                  <a:gd name="T115" fmla="*/ 17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8" h="240">
                    <a:moveTo>
                      <a:pt x="17" y="176"/>
                    </a:moveTo>
                    <a:lnTo>
                      <a:pt x="37" y="178"/>
                    </a:lnTo>
                    <a:lnTo>
                      <a:pt x="54" y="182"/>
                    </a:lnTo>
                    <a:lnTo>
                      <a:pt x="43" y="208"/>
                    </a:lnTo>
                    <a:lnTo>
                      <a:pt x="36" y="233"/>
                    </a:lnTo>
                    <a:lnTo>
                      <a:pt x="45" y="228"/>
                    </a:lnTo>
                    <a:lnTo>
                      <a:pt x="58" y="225"/>
                    </a:lnTo>
                    <a:lnTo>
                      <a:pt x="72" y="235"/>
                    </a:lnTo>
                    <a:lnTo>
                      <a:pt x="84" y="238"/>
                    </a:lnTo>
                    <a:lnTo>
                      <a:pt x="102" y="240"/>
                    </a:lnTo>
                    <a:lnTo>
                      <a:pt x="125" y="235"/>
                    </a:lnTo>
                    <a:lnTo>
                      <a:pt x="139" y="228"/>
                    </a:lnTo>
                    <a:lnTo>
                      <a:pt x="154" y="231"/>
                    </a:lnTo>
                    <a:lnTo>
                      <a:pt x="160" y="223"/>
                    </a:lnTo>
                    <a:lnTo>
                      <a:pt x="157" y="211"/>
                    </a:lnTo>
                    <a:lnTo>
                      <a:pt x="170" y="202"/>
                    </a:lnTo>
                    <a:lnTo>
                      <a:pt x="172" y="194"/>
                    </a:lnTo>
                    <a:lnTo>
                      <a:pt x="142" y="171"/>
                    </a:lnTo>
                    <a:lnTo>
                      <a:pt x="137" y="149"/>
                    </a:lnTo>
                    <a:lnTo>
                      <a:pt x="171" y="132"/>
                    </a:lnTo>
                    <a:lnTo>
                      <a:pt x="177" y="123"/>
                    </a:lnTo>
                    <a:lnTo>
                      <a:pt x="198" y="122"/>
                    </a:lnTo>
                    <a:lnTo>
                      <a:pt x="179" y="69"/>
                    </a:lnTo>
                    <a:lnTo>
                      <a:pt x="183" y="44"/>
                    </a:lnTo>
                    <a:lnTo>
                      <a:pt x="179" y="29"/>
                    </a:lnTo>
                    <a:lnTo>
                      <a:pt x="171" y="20"/>
                    </a:lnTo>
                    <a:lnTo>
                      <a:pt x="164" y="17"/>
                    </a:lnTo>
                    <a:lnTo>
                      <a:pt x="163" y="5"/>
                    </a:lnTo>
                    <a:lnTo>
                      <a:pt x="139" y="11"/>
                    </a:lnTo>
                    <a:lnTo>
                      <a:pt x="128" y="21"/>
                    </a:lnTo>
                    <a:lnTo>
                      <a:pt x="111" y="20"/>
                    </a:lnTo>
                    <a:lnTo>
                      <a:pt x="107" y="14"/>
                    </a:lnTo>
                    <a:lnTo>
                      <a:pt x="92" y="13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5" y="18"/>
                    </a:lnTo>
                    <a:lnTo>
                      <a:pt x="64" y="32"/>
                    </a:lnTo>
                    <a:lnTo>
                      <a:pt x="56" y="37"/>
                    </a:lnTo>
                    <a:lnTo>
                      <a:pt x="49" y="40"/>
                    </a:lnTo>
                    <a:lnTo>
                      <a:pt x="43" y="38"/>
                    </a:lnTo>
                    <a:lnTo>
                      <a:pt x="31" y="38"/>
                    </a:lnTo>
                    <a:lnTo>
                      <a:pt x="23" y="48"/>
                    </a:lnTo>
                    <a:lnTo>
                      <a:pt x="29" y="53"/>
                    </a:lnTo>
                    <a:lnTo>
                      <a:pt x="22" y="66"/>
                    </a:lnTo>
                    <a:lnTo>
                      <a:pt x="26" y="73"/>
                    </a:lnTo>
                    <a:lnTo>
                      <a:pt x="24" y="84"/>
                    </a:lnTo>
                    <a:lnTo>
                      <a:pt x="7" y="97"/>
                    </a:lnTo>
                    <a:lnTo>
                      <a:pt x="4" y="102"/>
                    </a:lnTo>
                    <a:lnTo>
                      <a:pt x="7" y="109"/>
                    </a:lnTo>
                    <a:lnTo>
                      <a:pt x="2" y="120"/>
                    </a:lnTo>
                    <a:lnTo>
                      <a:pt x="0" y="127"/>
                    </a:lnTo>
                    <a:lnTo>
                      <a:pt x="6" y="133"/>
                    </a:lnTo>
                    <a:lnTo>
                      <a:pt x="7" y="147"/>
                    </a:lnTo>
                    <a:lnTo>
                      <a:pt x="14" y="158"/>
                    </a:lnTo>
                    <a:lnTo>
                      <a:pt x="17" y="1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1" name="Freeform 421"/>
              <p:cNvSpPr>
                <a:spLocks/>
              </p:cNvSpPr>
              <p:nvPr/>
            </p:nvSpPr>
            <p:spPr bwMode="gray">
              <a:xfrm>
                <a:off x="3776" y="1385"/>
                <a:ext cx="66" cy="80"/>
              </a:xfrm>
              <a:custGeom>
                <a:avLst/>
                <a:gdLst>
                  <a:gd name="T0" fmla="*/ 37 w 66"/>
                  <a:gd name="T1" fmla="*/ 78 h 80"/>
                  <a:gd name="T2" fmla="*/ 23 w 66"/>
                  <a:gd name="T3" fmla="*/ 77 h 80"/>
                  <a:gd name="T4" fmla="*/ 14 w 66"/>
                  <a:gd name="T5" fmla="*/ 79 h 80"/>
                  <a:gd name="T6" fmla="*/ 14 w 66"/>
                  <a:gd name="T7" fmla="*/ 80 h 80"/>
                  <a:gd name="T8" fmla="*/ 13 w 66"/>
                  <a:gd name="T9" fmla="*/ 76 h 80"/>
                  <a:gd name="T10" fmla="*/ 11 w 66"/>
                  <a:gd name="T11" fmla="*/ 62 h 80"/>
                  <a:gd name="T12" fmla="*/ 3 w 66"/>
                  <a:gd name="T13" fmla="*/ 53 h 80"/>
                  <a:gd name="T14" fmla="*/ 0 w 66"/>
                  <a:gd name="T15" fmla="*/ 36 h 80"/>
                  <a:gd name="T16" fmla="*/ 1 w 66"/>
                  <a:gd name="T17" fmla="*/ 21 h 80"/>
                  <a:gd name="T18" fmla="*/ 17 w 66"/>
                  <a:gd name="T19" fmla="*/ 11 h 80"/>
                  <a:gd name="T20" fmla="*/ 25 w 66"/>
                  <a:gd name="T21" fmla="*/ 13 h 80"/>
                  <a:gd name="T22" fmla="*/ 34 w 66"/>
                  <a:gd name="T23" fmla="*/ 1 h 80"/>
                  <a:gd name="T24" fmla="*/ 43 w 66"/>
                  <a:gd name="T25" fmla="*/ 0 h 80"/>
                  <a:gd name="T26" fmla="*/ 51 w 66"/>
                  <a:gd name="T27" fmla="*/ 15 h 80"/>
                  <a:gd name="T28" fmla="*/ 61 w 66"/>
                  <a:gd name="T29" fmla="*/ 16 h 80"/>
                  <a:gd name="T30" fmla="*/ 66 w 66"/>
                  <a:gd name="T31" fmla="*/ 21 h 80"/>
                  <a:gd name="T32" fmla="*/ 63 w 66"/>
                  <a:gd name="T33" fmla="*/ 27 h 80"/>
                  <a:gd name="T34" fmla="*/ 48 w 66"/>
                  <a:gd name="T35" fmla="*/ 30 h 80"/>
                  <a:gd name="T36" fmla="*/ 46 w 66"/>
                  <a:gd name="T37" fmla="*/ 39 h 80"/>
                  <a:gd name="T38" fmla="*/ 32 w 66"/>
                  <a:gd name="T39" fmla="*/ 49 h 80"/>
                  <a:gd name="T40" fmla="*/ 31 w 66"/>
                  <a:gd name="T41" fmla="*/ 62 h 80"/>
                  <a:gd name="T42" fmla="*/ 37 w 66"/>
                  <a:gd name="T43" fmla="*/ 75 h 80"/>
                  <a:gd name="T44" fmla="*/ 38 w 66"/>
                  <a:gd name="T45" fmla="*/ 78 h 80"/>
                  <a:gd name="T46" fmla="*/ 37 w 66"/>
                  <a:gd name="T47" fmla="*/ 7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80">
                    <a:moveTo>
                      <a:pt x="37" y="78"/>
                    </a:moveTo>
                    <a:lnTo>
                      <a:pt x="23" y="77"/>
                    </a:lnTo>
                    <a:lnTo>
                      <a:pt x="14" y="79"/>
                    </a:lnTo>
                    <a:lnTo>
                      <a:pt x="14" y="80"/>
                    </a:lnTo>
                    <a:lnTo>
                      <a:pt x="13" y="76"/>
                    </a:lnTo>
                    <a:lnTo>
                      <a:pt x="11" y="62"/>
                    </a:lnTo>
                    <a:lnTo>
                      <a:pt x="3" y="53"/>
                    </a:lnTo>
                    <a:lnTo>
                      <a:pt x="0" y="36"/>
                    </a:lnTo>
                    <a:lnTo>
                      <a:pt x="1" y="21"/>
                    </a:lnTo>
                    <a:lnTo>
                      <a:pt x="17" y="11"/>
                    </a:lnTo>
                    <a:lnTo>
                      <a:pt x="25" y="13"/>
                    </a:lnTo>
                    <a:lnTo>
                      <a:pt x="34" y="1"/>
                    </a:lnTo>
                    <a:lnTo>
                      <a:pt x="43" y="0"/>
                    </a:lnTo>
                    <a:lnTo>
                      <a:pt x="51" y="15"/>
                    </a:lnTo>
                    <a:lnTo>
                      <a:pt x="61" y="16"/>
                    </a:lnTo>
                    <a:lnTo>
                      <a:pt x="66" y="21"/>
                    </a:lnTo>
                    <a:lnTo>
                      <a:pt x="63" y="27"/>
                    </a:lnTo>
                    <a:lnTo>
                      <a:pt x="48" y="30"/>
                    </a:lnTo>
                    <a:lnTo>
                      <a:pt x="46" y="39"/>
                    </a:lnTo>
                    <a:lnTo>
                      <a:pt x="32" y="49"/>
                    </a:lnTo>
                    <a:lnTo>
                      <a:pt x="31" y="62"/>
                    </a:lnTo>
                    <a:lnTo>
                      <a:pt x="37" y="75"/>
                    </a:lnTo>
                    <a:lnTo>
                      <a:pt x="38" y="78"/>
                    </a:lnTo>
                    <a:lnTo>
                      <a:pt x="37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2" name="Freeform 422"/>
              <p:cNvSpPr>
                <a:spLocks/>
              </p:cNvSpPr>
              <p:nvPr/>
            </p:nvSpPr>
            <p:spPr bwMode="gray">
              <a:xfrm>
                <a:off x="3673" y="1510"/>
                <a:ext cx="86" cy="83"/>
              </a:xfrm>
              <a:custGeom>
                <a:avLst/>
                <a:gdLst>
                  <a:gd name="T0" fmla="*/ 61 w 86"/>
                  <a:gd name="T1" fmla="*/ 54 h 83"/>
                  <a:gd name="T2" fmla="*/ 64 w 86"/>
                  <a:gd name="T3" fmla="*/ 49 h 83"/>
                  <a:gd name="T4" fmla="*/ 81 w 86"/>
                  <a:gd name="T5" fmla="*/ 36 h 83"/>
                  <a:gd name="T6" fmla="*/ 83 w 86"/>
                  <a:gd name="T7" fmla="*/ 25 h 83"/>
                  <a:gd name="T8" fmla="*/ 79 w 86"/>
                  <a:gd name="T9" fmla="*/ 18 h 83"/>
                  <a:gd name="T10" fmla="*/ 86 w 86"/>
                  <a:gd name="T11" fmla="*/ 5 h 83"/>
                  <a:gd name="T12" fmla="*/ 80 w 86"/>
                  <a:gd name="T13" fmla="*/ 0 h 83"/>
                  <a:gd name="T14" fmla="*/ 59 w 86"/>
                  <a:gd name="T15" fmla="*/ 1 h 83"/>
                  <a:gd name="T16" fmla="*/ 48 w 86"/>
                  <a:gd name="T17" fmla="*/ 7 h 83"/>
                  <a:gd name="T18" fmla="*/ 47 w 86"/>
                  <a:gd name="T19" fmla="*/ 15 h 83"/>
                  <a:gd name="T20" fmla="*/ 55 w 86"/>
                  <a:gd name="T21" fmla="*/ 20 h 83"/>
                  <a:gd name="T22" fmla="*/ 54 w 86"/>
                  <a:gd name="T23" fmla="*/ 28 h 83"/>
                  <a:gd name="T24" fmla="*/ 45 w 86"/>
                  <a:gd name="T25" fmla="*/ 35 h 83"/>
                  <a:gd name="T26" fmla="*/ 41 w 86"/>
                  <a:gd name="T27" fmla="*/ 28 h 83"/>
                  <a:gd name="T28" fmla="*/ 46 w 86"/>
                  <a:gd name="T29" fmla="*/ 21 h 83"/>
                  <a:gd name="T30" fmla="*/ 43 w 86"/>
                  <a:gd name="T31" fmla="*/ 18 h 83"/>
                  <a:gd name="T32" fmla="*/ 34 w 86"/>
                  <a:gd name="T33" fmla="*/ 19 h 83"/>
                  <a:gd name="T34" fmla="*/ 27 w 86"/>
                  <a:gd name="T35" fmla="*/ 36 h 83"/>
                  <a:gd name="T36" fmla="*/ 18 w 86"/>
                  <a:gd name="T37" fmla="*/ 48 h 83"/>
                  <a:gd name="T38" fmla="*/ 17 w 86"/>
                  <a:gd name="T39" fmla="*/ 57 h 83"/>
                  <a:gd name="T40" fmla="*/ 18 w 86"/>
                  <a:gd name="T41" fmla="*/ 61 h 83"/>
                  <a:gd name="T42" fmla="*/ 15 w 86"/>
                  <a:gd name="T43" fmla="*/ 65 h 83"/>
                  <a:gd name="T44" fmla="*/ 9 w 86"/>
                  <a:gd name="T45" fmla="*/ 65 h 83"/>
                  <a:gd name="T46" fmla="*/ 0 w 86"/>
                  <a:gd name="T47" fmla="*/ 67 h 83"/>
                  <a:gd name="T48" fmla="*/ 10 w 86"/>
                  <a:gd name="T49" fmla="*/ 71 h 83"/>
                  <a:gd name="T50" fmla="*/ 21 w 86"/>
                  <a:gd name="T51" fmla="*/ 68 h 83"/>
                  <a:gd name="T52" fmla="*/ 30 w 86"/>
                  <a:gd name="T53" fmla="*/ 63 h 83"/>
                  <a:gd name="T54" fmla="*/ 37 w 86"/>
                  <a:gd name="T55" fmla="*/ 64 h 83"/>
                  <a:gd name="T56" fmla="*/ 49 w 86"/>
                  <a:gd name="T57" fmla="*/ 65 h 83"/>
                  <a:gd name="T58" fmla="*/ 50 w 86"/>
                  <a:gd name="T59" fmla="*/ 77 h 83"/>
                  <a:gd name="T60" fmla="*/ 55 w 86"/>
                  <a:gd name="T61" fmla="*/ 83 h 83"/>
                  <a:gd name="T62" fmla="*/ 57 w 86"/>
                  <a:gd name="T63" fmla="*/ 79 h 83"/>
                  <a:gd name="T64" fmla="*/ 59 w 86"/>
                  <a:gd name="T65" fmla="*/ 72 h 83"/>
                  <a:gd name="T66" fmla="*/ 64 w 86"/>
                  <a:gd name="T67" fmla="*/ 61 h 83"/>
                  <a:gd name="T68" fmla="*/ 61 w 86"/>
                  <a:gd name="T69" fmla="*/ 5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6" h="83">
                    <a:moveTo>
                      <a:pt x="61" y="54"/>
                    </a:moveTo>
                    <a:lnTo>
                      <a:pt x="64" y="49"/>
                    </a:lnTo>
                    <a:lnTo>
                      <a:pt x="81" y="36"/>
                    </a:lnTo>
                    <a:lnTo>
                      <a:pt x="83" y="25"/>
                    </a:lnTo>
                    <a:lnTo>
                      <a:pt x="79" y="18"/>
                    </a:lnTo>
                    <a:lnTo>
                      <a:pt x="86" y="5"/>
                    </a:lnTo>
                    <a:lnTo>
                      <a:pt x="80" y="0"/>
                    </a:lnTo>
                    <a:lnTo>
                      <a:pt x="59" y="1"/>
                    </a:lnTo>
                    <a:lnTo>
                      <a:pt x="48" y="7"/>
                    </a:lnTo>
                    <a:lnTo>
                      <a:pt x="47" y="15"/>
                    </a:lnTo>
                    <a:lnTo>
                      <a:pt x="55" y="20"/>
                    </a:lnTo>
                    <a:lnTo>
                      <a:pt x="54" y="28"/>
                    </a:lnTo>
                    <a:lnTo>
                      <a:pt x="45" y="35"/>
                    </a:lnTo>
                    <a:lnTo>
                      <a:pt x="41" y="28"/>
                    </a:lnTo>
                    <a:lnTo>
                      <a:pt x="46" y="21"/>
                    </a:lnTo>
                    <a:lnTo>
                      <a:pt x="43" y="18"/>
                    </a:lnTo>
                    <a:lnTo>
                      <a:pt x="34" y="19"/>
                    </a:lnTo>
                    <a:lnTo>
                      <a:pt x="27" y="36"/>
                    </a:lnTo>
                    <a:lnTo>
                      <a:pt x="18" y="48"/>
                    </a:lnTo>
                    <a:lnTo>
                      <a:pt x="17" y="57"/>
                    </a:lnTo>
                    <a:lnTo>
                      <a:pt x="18" y="61"/>
                    </a:lnTo>
                    <a:lnTo>
                      <a:pt x="15" y="65"/>
                    </a:lnTo>
                    <a:lnTo>
                      <a:pt x="9" y="65"/>
                    </a:lnTo>
                    <a:lnTo>
                      <a:pt x="0" y="67"/>
                    </a:lnTo>
                    <a:lnTo>
                      <a:pt x="10" y="71"/>
                    </a:lnTo>
                    <a:lnTo>
                      <a:pt x="21" y="68"/>
                    </a:lnTo>
                    <a:lnTo>
                      <a:pt x="30" y="63"/>
                    </a:lnTo>
                    <a:lnTo>
                      <a:pt x="37" y="64"/>
                    </a:lnTo>
                    <a:lnTo>
                      <a:pt x="49" y="65"/>
                    </a:lnTo>
                    <a:lnTo>
                      <a:pt x="50" y="77"/>
                    </a:lnTo>
                    <a:lnTo>
                      <a:pt x="55" y="83"/>
                    </a:lnTo>
                    <a:lnTo>
                      <a:pt x="57" y="79"/>
                    </a:lnTo>
                    <a:lnTo>
                      <a:pt x="59" y="72"/>
                    </a:lnTo>
                    <a:lnTo>
                      <a:pt x="64" y="61"/>
                    </a:lnTo>
                    <a:lnTo>
                      <a:pt x="61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3" name="Freeform 423"/>
              <p:cNvSpPr>
                <a:spLocks/>
              </p:cNvSpPr>
              <p:nvPr/>
            </p:nvSpPr>
            <p:spPr bwMode="gray">
              <a:xfrm>
                <a:off x="3732" y="1609"/>
                <a:ext cx="15" cy="29"/>
              </a:xfrm>
              <a:custGeom>
                <a:avLst/>
                <a:gdLst>
                  <a:gd name="T0" fmla="*/ 15 w 15"/>
                  <a:gd name="T1" fmla="*/ 29 h 29"/>
                  <a:gd name="T2" fmla="*/ 12 w 15"/>
                  <a:gd name="T3" fmla="*/ 11 h 29"/>
                  <a:gd name="T4" fmla="*/ 5 w 15"/>
                  <a:gd name="T5" fmla="*/ 0 h 29"/>
                  <a:gd name="T6" fmla="*/ 1 w 15"/>
                  <a:gd name="T7" fmla="*/ 7 h 29"/>
                  <a:gd name="T8" fmla="*/ 0 w 15"/>
                  <a:gd name="T9" fmla="*/ 15 h 29"/>
                  <a:gd name="T10" fmla="*/ 1 w 15"/>
                  <a:gd name="T11" fmla="*/ 26 h 29"/>
                  <a:gd name="T12" fmla="*/ 15 w 15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9"/>
                    </a:moveTo>
                    <a:lnTo>
                      <a:pt x="12" y="11"/>
                    </a:lnTo>
                    <a:lnTo>
                      <a:pt x="5" y="0"/>
                    </a:lnTo>
                    <a:lnTo>
                      <a:pt x="1" y="7"/>
                    </a:lnTo>
                    <a:lnTo>
                      <a:pt x="0" y="15"/>
                    </a:lnTo>
                    <a:lnTo>
                      <a:pt x="1" y="26"/>
                    </a:lnTo>
                    <a:lnTo>
                      <a:pt x="15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4" name="Freeform 424"/>
              <p:cNvSpPr>
                <a:spLocks/>
              </p:cNvSpPr>
              <p:nvPr/>
            </p:nvSpPr>
            <p:spPr bwMode="gray">
              <a:xfrm>
                <a:off x="3659" y="1573"/>
                <a:ext cx="78" cy="62"/>
              </a:xfrm>
              <a:custGeom>
                <a:avLst/>
                <a:gdLst>
                  <a:gd name="T0" fmla="*/ 78 w 78"/>
                  <a:gd name="T1" fmla="*/ 36 h 62"/>
                  <a:gd name="T2" fmla="*/ 74 w 78"/>
                  <a:gd name="T3" fmla="*/ 43 h 62"/>
                  <a:gd name="T4" fmla="*/ 73 w 78"/>
                  <a:gd name="T5" fmla="*/ 51 h 62"/>
                  <a:gd name="T6" fmla="*/ 74 w 78"/>
                  <a:gd name="T7" fmla="*/ 62 h 62"/>
                  <a:gd name="T8" fmla="*/ 59 w 78"/>
                  <a:gd name="T9" fmla="*/ 51 h 62"/>
                  <a:gd name="T10" fmla="*/ 44 w 78"/>
                  <a:gd name="T11" fmla="*/ 45 h 62"/>
                  <a:gd name="T12" fmla="*/ 35 w 78"/>
                  <a:gd name="T13" fmla="*/ 43 h 62"/>
                  <a:gd name="T14" fmla="*/ 15 w 78"/>
                  <a:gd name="T15" fmla="*/ 29 h 62"/>
                  <a:gd name="T16" fmla="*/ 0 w 78"/>
                  <a:gd name="T17" fmla="*/ 15 h 62"/>
                  <a:gd name="T18" fmla="*/ 11 w 78"/>
                  <a:gd name="T19" fmla="*/ 8 h 62"/>
                  <a:gd name="T20" fmla="*/ 14 w 78"/>
                  <a:gd name="T21" fmla="*/ 4 h 62"/>
                  <a:gd name="T22" fmla="*/ 24 w 78"/>
                  <a:gd name="T23" fmla="*/ 8 h 62"/>
                  <a:gd name="T24" fmla="*/ 35 w 78"/>
                  <a:gd name="T25" fmla="*/ 5 h 62"/>
                  <a:gd name="T26" fmla="*/ 44 w 78"/>
                  <a:gd name="T27" fmla="*/ 0 h 62"/>
                  <a:gd name="T28" fmla="*/ 51 w 78"/>
                  <a:gd name="T29" fmla="*/ 1 h 62"/>
                  <a:gd name="T30" fmla="*/ 63 w 78"/>
                  <a:gd name="T31" fmla="*/ 2 h 62"/>
                  <a:gd name="T32" fmla="*/ 64 w 78"/>
                  <a:gd name="T33" fmla="*/ 14 h 62"/>
                  <a:gd name="T34" fmla="*/ 69 w 78"/>
                  <a:gd name="T35" fmla="*/ 20 h 62"/>
                  <a:gd name="T36" fmla="*/ 71 w 78"/>
                  <a:gd name="T37" fmla="*/ 16 h 62"/>
                  <a:gd name="T38" fmla="*/ 77 w 78"/>
                  <a:gd name="T39" fmla="*/ 22 h 62"/>
                  <a:gd name="T40" fmla="*/ 78 w 78"/>
                  <a:gd name="T41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62">
                    <a:moveTo>
                      <a:pt x="78" y="36"/>
                    </a:moveTo>
                    <a:lnTo>
                      <a:pt x="74" y="43"/>
                    </a:lnTo>
                    <a:lnTo>
                      <a:pt x="73" y="51"/>
                    </a:lnTo>
                    <a:lnTo>
                      <a:pt x="74" y="62"/>
                    </a:lnTo>
                    <a:lnTo>
                      <a:pt x="59" y="51"/>
                    </a:lnTo>
                    <a:lnTo>
                      <a:pt x="44" y="45"/>
                    </a:lnTo>
                    <a:lnTo>
                      <a:pt x="35" y="43"/>
                    </a:lnTo>
                    <a:lnTo>
                      <a:pt x="15" y="29"/>
                    </a:lnTo>
                    <a:lnTo>
                      <a:pt x="0" y="15"/>
                    </a:lnTo>
                    <a:lnTo>
                      <a:pt x="11" y="8"/>
                    </a:lnTo>
                    <a:lnTo>
                      <a:pt x="14" y="4"/>
                    </a:lnTo>
                    <a:lnTo>
                      <a:pt x="24" y="8"/>
                    </a:lnTo>
                    <a:lnTo>
                      <a:pt x="35" y="5"/>
                    </a:lnTo>
                    <a:lnTo>
                      <a:pt x="44" y="0"/>
                    </a:lnTo>
                    <a:lnTo>
                      <a:pt x="51" y="1"/>
                    </a:lnTo>
                    <a:lnTo>
                      <a:pt x="63" y="2"/>
                    </a:lnTo>
                    <a:lnTo>
                      <a:pt x="64" y="14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7" y="22"/>
                    </a:lnTo>
                    <a:lnTo>
                      <a:pt x="78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5" name="Freeform 425"/>
              <p:cNvSpPr>
                <a:spLocks/>
              </p:cNvSpPr>
              <p:nvPr/>
            </p:nvSpPr>
            <p:spPr bwMode="gray">
              <a:xfrm>
                <a:off x="3747" y="1712"/>
                <a:ext cx="257" cy="247"/>
              </a:xfrm>
              <a:custGeom>
                <a:avLst/>
                <a:gdLst>
                  <a:gd name="T0" fmla="*/ 42 w 257"/>
                  <a:gd name="T1" fmla="*/ 76 h 247"/>
                  <a:gd name="T2" fmla="*/ 70 w 257"/>
                  <a:gd name="T3" fmla="*/ 76 h 247"/>
                  <a:gd name="T4" fmla="*/ 85 w 257"/>
                  <a:gd name="T5" fmla="*/ 113 h 247"/>
                  <a:gd name="T6" fmla="*/ 102 w 257"/>
                  <a:gd name="T7" fmla="*/ 132 h 247"/>
                  <a:gd name="T8" fmla="*/ 122 w 257"/>
                  <a:gd name="T9" fmla="*/ 142 h 247"/>
                  <a:gd name="T10" fmla="*/ 145 w 257"/>
                  <a:gd name="T11" fmla="*/ 161 h 247"/>
                  <a:gd name="T12" fmla="*/ 159 w 257"/>
                  <a:gd name="T13" fmla="*/ 171 h 247"/>
                  <a:gd name="T14" fmla="*/ 170 w 257"/>
                  <a:gd name="T15" fmla="*/ 175 h 247"/>
                  <a:gd name="T16" fmla="*/ 180 w 257"/>
                  <a:gd name="T17" fmla="*/ 187 h 247"/>
                  <a:gd name="T18" fmla="*/ 195 w 257"/>
                  <a:gd name="T19" fmla="*/ 191 h 247"/>
                  <a:gd name="T20" fmla="*/ 202 w 257"/>
                  <a:gd name="T21" fmla="*/ 209 h 247"/>
                  <a:gd name="T22" fmla="*/ 197 w 257"/>
                  <a:gd name="T23" fmla="*/ 233 h 247"/>
                  <a:gd name="T24" fmla="*/ 198 w 257"/>
                  <a:gd name="T25" fmla="*/ 247 h 247"/>
                  <a:gd name="T26" fmla="*/ 218 w 257"/>
                  <a:gd name="T27" fmla="*/ 226 h 247"/>
                  <a:gd name="T28" fmla="*/ 226 w 257"/>
                  <a:gd name="T29" fmla="*/ 211 h 247"/>
                  <a:gd name="T30" fmla="*/ 219 w 257"/>
                  <a:gd name="T31" fmla="*/ 184 h 247"/>
                  <a:gd name="T32" fmla="*/ 239 w 257"/>
                  <a:gd name="T33" fmla="*/ 186 h 247"/>
                  <a:gd name="T34" fmla="*/ 257 w 257"/>
                  <a:gd name="T35" fmla="*/ 191 h 247"/>
                  <a:gd name="T36" fmla="*/ 241 w 257"/>
                  <a:gd name="T37" fmla="*/ 172 h 247"/>
                  <a:gd name="T38" fmla="*/ 227 w 257"/>
                  <a:gd name="T39" fmla="*/ 160 h 247"/>
                  <a:gd name="T40" fmla="*/ 205 w 257"/>
                  <a:gd name="T41" fmla="*/ 154 h 247"/>
                  <a:gd name="T42" fmla="*/ 180 w 257"/>
                  <a:gd name="T43" fmla="*/ 139 h 247"/>
                  <a:gd name="T44" fmla="*/ 150 w 257"/>
                  <a:gd name="T45" fmla="*/ 104 h 247"/>
                  <a:gd name="T46" fmla="*/ 119 w 257"/>
                  <a:gd name="T47" fmla="*/ 77 h 247"/>
                  <a:gd name="T48" fmla="*/ 119 w 257"/>
                  <a:gd name="T49" fmla="*/ 52 h 247"/>
                  <a:gd name="T50" fmla="*/ 150 w 257"/>
                  <a:gd name="T51" fmla="*/ 39 h 247"/>
                  <a:gd name="T52" fmla="*/ 155 w 257"/>
                  <a:gd name="T53" fmla="*/ 41 h 247"/>
                  <a:gd name="T54" fmla="*/ 157 w 257"/>
                  <a:gd name="T55" fmla="*/ 29 h 247"/>
                  <a:gd name="T56" fmla="*/ 151 w 257"/>
                  <a:gd name="T57" fmla="*/ 11 h 247"/>
                  <a:gd name="T58" fmla="*/ 123 w 257"/>
                  <a:gd name="T59" fmla="*/ 5 h 247"/>
                  <a:gd name="T60" fmla="*/ 107 w 257"/>
                  <a:gd name="T61" fmla="*/ 0 h 247"/>
                  <a:gd name="T62" fmla="*/ 78 w 257"/>
                  <a:gd name="T63" fmla="*/ 7 h 247"/>
                  <a:gd name="T64" fmla="*/ 48 w 257"/>
                  <a:gd name="T65" fmla="*/ 15 h 247"/>
                  <a:gd name="T66" fmla="*/ 31 w 257"/>
                  <a:gd name="T67" fmla="*/ 12 h 247"/>
                  <a:gd name="T68" fmla="*/ 22 w 257"/>
                  <a:gd name="T69" fmla="*/ 33 h 247"/>
                  <a:gd name="T70" fmla="*/ 0 w 257"/>
                  <a:gd name="T71" fmla="*/ 33 h 247"/>
                  <a:gd name="T72" fmla="*/ 8 w 257"/>
                  <a:gd name="T73" fmla="*/ 76 h 247"/>
                  <a:gd name="T74" fmla="*/ 28 w 257"/>
                  <a:gd name="T75" fmla="*/ 88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7" h="247">
                    <a:moveTo>
                      <a:pt x="28" y="88"/>
                    </a:moveTo>
                    <a:lnTo>
                      <a:pt x="42" y="76"/>
                    </a:lnTo>
                    <a:lnTo>
                      <a:pt x="62" y="71"/>
                    </a:lnTo>
                    <a:lnTo>
                      <a:pt x="70" y="76"/>
                    </a:lnTo>
                    <a:lnTo>
                      <a:pt x="84" y="95"/>
                    </a:lnTo>
                    <a:lnTo>
                      <a:pt x="85" y="113"/>
                    </a:lnTo>
                    <a:lnTo>
                      <a:pt x="99" y="122"/>
                    </a:lnTo>
                    <a:lnTo>
                      <a:pt x="102" y="132"/>
                    </a:lnTo>
                    <a:lnTo>
                      <a:pt x="114" y="141"/>
                    </a:lnTo>
                    <a:lnTo>
                      <a:pt x="122" y="142"/>
                    </a:lnTo>
                    <a:lnTo>
                      <a:pt x="126" y="151"/>
                    </a:lnTo>
                    <a:lnTo>
                      <a:pt x="145" y="161"/>
                    </a:lnTo>
                    <a:lnTo>
                      <a:pt x="151" y="162"/>
                    </a:lnTo>
                    <a:lnTo>
                      <a:pt x="159" y="171"/>
                    </a:lnTo>
                    <a:lnTo>
                      <a:pt x="165" y="171"/>
                    </a:lnTo>
                    <a:lnTo>
                      <a:pt x="170" y="175"/>
                    </a:lnTo>
                    <a:lnTo>
                      <a:pt x="179" y="179"/>
                    </a:lnTo>
                    <a:lnTo>
                      <a:pt x="180" y="187"/>
                    </a:lnTo>
                    <a:lnTo>
                      <a:pt x="188" y="191"/>
                    </a:lnTo>
                    <a:lnTo>
                      <a:pt x="195" y="191"/>
                    </a:lnTo>
                    <a:lnTo>
                      <a:pt x="202" y="200"/>
                    </a:lnTo>
                    <a:lnTo>
                      <a:pt x="202" y="209"/>
                    </a:lnTo>
                    <a:lnTo>
                      <a:pt x="206" y="221"/>
                    </a:lnTo>
                    <a:lnTo>
                      <a:pt x="197" y="233"/>
                    </a:lnTo>
                    <a:lnTo>
                      <a:pt x="194" y="242"/>
                    </a:lnTo>
                    <a:lnTo>
                      <a:pt x="198" y="247"/>
                    </a:lnTo>
                    <a:lnTo>
                      <a:pt x="214" y="237"/>
                    </a:lnTo>
                    <a:lnTo>
                      <a:pt x="218" y="226"/>
                    </a:lnTo>
                    <a:lnTo>
                      <a:pt x="227" y="220"/>
                    </a:lnTo>
                    <a:lnTo>
                      <a:pt x="226" y="211"/>
                    </a:lnTo>
                    <a:lnTo>
                      <a:pt x="215" y="200"/>
                    </a:lnTo>
                    <a:lnTo>
                      <a:pt x="219" y="184"/>
                    </a:lnTo>
                    <a:lnTo>
                      <a:pt x="231" y="182"/>
                    </a:lnTo>
                    <a:lnTo>
                      <a:pt x="239" y="186"/>
                    </a:lnTo>
                    <a:lnTo>
                      <a:pt x="252" y="195"/>
                    </a:lnTo>
                    <a:lnTo>
                      <a:pt x="257" y="191"/>
                    </a:lnTo>
                    <a:lnTo>
                      <a:pt x="254" y="183"/>
                    </a:lnTo>
                    <a:lnTo>
                      <a:pt x="241" y="172"/>
                    </a:lnTo>
                    <a:lnTo>
                      <a:pt x="228" y="168"/>
                    </a:lnTo>
                    <a:lnTo>
                      <a:pt x="227" y="160"/>
                    </a:lnTo>
                    <a:lnTo>
                      <a:pt x="211" y="158"/>
                    </a:lnTo>
                    <a:lnTo>
                      <a:pt x="205" y="154"/>
                    </a:lnTo>
                    <a:lnTo>
                      <a:pt x="200" y="141"/>
                    </a:lnTo>
                    <a:lnTo>
                      <a:pt x="180" y="139"/>
                    </a:lnTo>
                    <a:lnTo>
                      <a:pt x="161" y="127"/>
                    </a:lnTo>
                    <a:lnTo>
                      <a:pt x="150" y="104"/>
                    </a:lnTo>
                    <a:lnTo>
                      <a:pt x="141" y="91"/>
                    </a:lnTo>
                    <a:lnTo>
                      <a:pt x="119" y="77"/>
                    </a:lnTo>
                    <a:lnTo>
                      <a:pt x="121" y="55"/>
                    </a:lnTo>
                    <a:lnTo>
                      <a:pt x="119" y="52"/>
                    </a:lnTo>
                    <a:lnTo>
                      <a:pt x="127" y="43"/>
                    </a:lnTo>
                    <a:lnTo>
                      <a:pt x="150" y="39"/>
                    </a:lnTo>
                    <a:lnTo>
                      <a:pt x="150" y="49"/>
                    </a:lnTo>
                    <a:lnTo>
                      <a:pt x="155" y="41"/>
                    </a:lnTo>
                    <a:lnTo>
                      <a:pt x="157" y="35"/>
                    </a:lnTo>
                    <a:lnTo>
                      <a:pt x="157" y="29"/>
                    </a:lnTo>
                    <a:lnTo>
                      <a:pt x="151" y="22"/>
                    </a:lnTo>
                    <a:lnTo>
                      <a:pt x="151" y="11"/>
                    </a:lnTo>
                    <a:lnTo>
                      <a:pt x="131" y="5"/>
                    </a:lnTo>
                    <a:lnTo>
                      <a:pt x="123" y="5"/>
                    </a:lnTo>
                    <a:lnTo>
                      <a:pt x="118" y="0"/>
                    </a:lnTo>
                    <a:lnTo>
                      <a:pt x="107" y="0"/>
                    </a:lnTo>
                    <a:lnTo>
                      <a:pt x="99" y="7"/>
                    </a:lnTo>
                    <a:lnTo>
                      <a:pt x="78" y="7"/>
                    </a:lnTo>
                    <a:lnTo>
                      <a:pt x="72" y="18"/>
                    </a:lnTo>
                    <a:lnTo>
                      <a:pt x="48" y="15"/>
                    </a:lnTo>
                    <a:lnTo>
                      <a:pt x="40" y="9"/>
                    </a:lnTo>
                    <a:lnTo>
                      <a:pt x="31" y="12"/>
                    </a:lnTo>
                    <a:lnTo>
                      <a:pt x="28" y="29"/>
                    </a:lnTo>
                    <a:lnTo>
                      <a:pt x="22" y="33"/>
                    </a:lnTo>
                    <a:lnTo>
                      <a:pt x="11" y="31"/>
                    </a:lnTo>
                    <a:lnTo>
                      <a:pt x="0" y="33"/>
                    </a:lnTo>
                    <a:lnTo>
                      <a:pt x="4" y="55"/>
                    </a:lnTo>
                    <a:lnTo>
                      <a:pt x="8" y="76"/>
                    </a:lnTo>
                    <a:lnTo>
                      <a:pt x="19" y="78"/>
                    </a:lnTo>
                    <a:lnTo>
                      <a:pt x="28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6" name="Freeform 426"/>
              <p:cNvSpPr>
                <a:spLocks/>
              </p:cNvSpPr>
              <p:nvPr/>
            </p:nvSpPr>
            <p:spPr bwMode="gray">
              <a:xfrm>
                <a:off x="3898" y="1711"/>
                <a:ext cx="60" cy="36"/>
              </a:xfrm>
              <a:custGeom>
                <a:avLst/>
                <a:gdLst>
                  <a:gd name="T0" fmla="*/ 55 w 60"/>
                  <a:gd name="T1" fmla="*/ 0 h 36"/>
                  <a:gd name="T2" fmla="*/ 60 w 60"/>
                  <a:gd name="T3" fmla="*/ 8 h 36"/>
                  <a:gd name="T4" fmla="*/ 51 w 60"/>
                  <a:gd name="T5" fmla="*/ 12 h 36"/>
                  <a:gd name="T6" fmla="*/ 50 w 60"/>
                  <a:gd name="T7" fmla="*/ 20 h 36"/>
                  <a:gd name="T8" fmla="*/ 40 w 60"/>
                  <a:gd name="T9" fmla="*/ 35 h 36"/>
                  <a:gd name="T10" fmla="*/ 6 w 60"/>
                  <a:gd name="T11" fmla="*/ 36 h 36"/>
                  <a:gd name="T12" fmla="*/ 6 w 60"/>
                  <a:gd name="T13" fmla="*/ 30 h 36"/>
                  <a:gd name="T14" fmla="*/ 0 w 60"/>
                  <a:gd name="T15" fmla="*/ 23 h 36"/>
                  <a:gd name="T16" fmla="*/ 0 w 60"/>
                  <a:gd name="T17" fmla="*/ 12 h 36"/>
                  <a:gd name="T18" fmla="*/ 15 w 60"/>
                  <a:gd name="T19" fmla="*/ 18 h 36"/>
                  <a:gd name="T20" fmla="*/ 37 w 60"/>
                  <a:gd name="T21" fmla="*/ 5 h 36"/>
                  <a:gd name="T22" fmla="*/ 55 w 60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36">
                    <a:moveTo>
                      <a:pt x="55" y="0"/>
                    </a:moveTo>
                    <a:lnTo>
                      <a:pt x="60" y="8"/>
                    </a:lnTo>
                    <a:lnTo>
                      <a:pt x="51" y="12"/>
                    </a:lnTo>
                    <a:lnTo>
                      <a:pt x="50" y="20"/>
                    </a:lnTo>
                    <a:lnTo>
                      <a:pt x="40" y="35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0" y="23"/>
                    </a:lnTo>
                    <a:lnTo>
                      <a:pt x="0" y="12"/>
                    </a:lnTo>
                    <a:lnTo>
                      <a:pt x="15" y="18"/>
                    </a:lnTo>
                    <a:lnTo>
                      <a:pt x="37" y="5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7" name="Freeform 427"/>
              <p:cNvSpPr>
                <a:spLocks/>
              </p:cNvSpPr>
              <p:nvPr/>
            </p:nvSpPr>
            <p:spPr bwMode="gray">
              <a:xfrm>
                <a:off x="3897" y="1719"/>
                <a:ext cx="117" cy="119"/>
              </a:xfrm>
              <a:custGeom>
                <a:avLst/>
                <a:gdLst>
                  <a:gd name="T0" fmla="*/ 100 w 117"/>
                  <a:gd name="T1" fmla="*/ 119 h 119"/>
                  <a:gd name="T2" fmla="*/ 86 w 117"/>
                  <a:gd name="T3" fmla="*/ 114 h 119"/>
                  <a:gd name="T4" fmla="*/ 81 w 117"/>
                  <a:gd name="T5" fmla="*/ 104 h 119"/>
                  <a:gd name="T6" fmla="*/ 62 w 117"/>
                  <a:gd name="T7" fmla="*/ 94 h 119"/>
                  <a:gd name="T8" fmla="*/ 46 w 117"/>
                  <a:gd name="T9" fmla="*/ 85 h 119"/>
                  <a:gd name="T10" fmla="*/ 35 w 117"/>
                  <a:gd name="T11" fmla="*/ 73 h 119"/>
                  <a:gd name="T12" fmla="*/ 32 w 117"/>
                  <a:gd name="T13" fmla="*/ 62 h 119"/>
                  <a:gd name="T14" fmla="*/ 25 w 117"/>
                  <a:gd name="T15" fmla="*/ 56 h 119"/>
                  <a:gd name="T16" fmla="*/ 20 w 117"/>
                  <a:gd name="T17" fmla="*/ 44 h 119"/>
                  <a:gd name="T18" fmla="*/ 12 w 117"/>
                  <a:gd name="T19" fmla="*/ 48 h 119"/>
                  <a:gd name="T20" fmla="*/ 8 w 117"/>
                  <a:gd name="T21" fmla="*/ 56 h 119"/>
                  <a:gd name="T22" fmla="*/ 0 w 117"/>
                  <a:gd name="T23" fmla="*/ 42 h 119"/>
                  <a:gd name="T24" fmla="*/ 5 w 117"/>
                  <a:gd name="T25" fmla="*/ 34 h 119"/>
                  <a:gd name="T26" fmla="*/ 7 w 117"/>
                  <a:gd name="T27" fmla="*/ 28 h 119"/>
                  <a:gd name="T28" fmla="*/ 41 w 117"/>
                  <a:gd name="T29" fmla="*/ 27 h 119"/>
                  <a:gd name="T30" fmla="*/ 51 w 117"/>
                  <a:gd name="T31" fmla="*/ 12 h 119"/>
                  <a:gd name="T32" fmla="*/ 52 w 117"/>
                  <a:gd name="T33" fmla="*/ 4 h 119"/>
                  <a:gd name="T34" fmla="*/ 61 w 117"/>
                  <a:gd name="T35" fmla="*/ 0 h 119"/>
                  <a:gd name="T36" fmla="*/ 72 w 117"/>
                  <a:gd name="T37" fmla="*/ 2 h 119"/>
                  <a:gd name="T38" fmla="*/ 81 w 117"/>
                  <a:gd name="T39" fmla="*/ 21 h 119"/>
                  <a:gd name="T40" fmla="*/ 111 w 117"/>
                  <a:gd name="T41" fmla="*/ 24 h 119"/>
                  <a:gd name="T42" fmla="*/ 117 w 117"/>
                  <a:gd name="T43" fmla="*/ 44 h 119"/>
                  <a:gd name="T44" fmla="*/ 91 w 117"/>
                  <a:gd name="T45" fmla="*/ 47 h 119"/>
                  <a:gd name="T46" fmla="*/ 73 w 117"/>
                  <a:gd name="T47" fmla="*/ 36 h 119"/>
                  <a:gd name="T48" fmla="*/ 66 w 117"/>
                  <a:gd name="T49" fmla="*/ 40 h 119"/>
                  <a:gd name="T50" fmla="*/ 63 w 117"/>
                  <a:gd name="T51" fmla="*/ 50 h 119"/>
                  <a:gd name="T52" fmla="*/ 56 w 117"/>
                  <a:gd name="T53" fmla="*/ 48 h 119"/>
                  <a:gd name="T54" fmla="*/ 49 w 117"/>
                  <a:gd name="T55" fmla="*/ 53 h 119"/>
                  <a:gd name="T56" fmla="*/ 54 w 117"/>
                  <a:gd name="T57" fmla="*/ 70 h 119"/>
                  <a:gd name="T58" fmla="*/ 69 w 117"/>
                  <a:gd name="T59" fmla="*/ 84 h 119"/>
                  <a:gd name="T60" fmla="*/ 89 w 117"/>
                  <a:gd name="T61" fmla="*/ 101 h 119"/>
                  <a:gd name="T62" fmla="*/ 91 w 117"/>
                  <a:gd name="T63" fmla="*/ 110 h 119"/>
                  <a:gd name="T64" fmla="*/ 100 w 117"/>
                  <a:gd name="T65" fmla="*/ 114 h 119"/>
                  <a:gd name="T66" fmla="*/ 100 w 117"/>
                  <a:gd name="T6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7" h="119">
                    <a:moveTo>
                      <a:pt x="100" y="119"/>
                    </a:moveTo>
                    <a:lnTo>
                      <a:pt x="86" y="114"/>
                    </a:lnTo>
                    <a:lnTo>
                      <a:pt x="81" y="104"/>
                    </a:lnTo>
                    <a:lnTo>
                      <a:pt x="62" y="94"/>
                    </a:lnTo>
                    <a:lnTo>
                      <a:pt x="46" y="85"/>
                    </a:lnTo>
                    <a:lnTo>
                      <a:pt x="35" y="73"/>
                    </a:lnTo>
                    <a:lnTo>
                      <a:pt x="32" y="62"/>
                    </a:lnTo>
                    <a:lnTo>
                      <a:pt x="25" y="56"/>
                    </a:lnTo>
                    <a:lnTo>
                      <a:pt x="20" y="44"/>
                    </a:lnTo>
                    <a:lnTo>
                      <a:pt x="12" y="48"/>
                    </a:lnTo>
                    <a:lnTo>
                      <a:pt x="8" y="56"/>
                    </a:lnTo>
                    <a:lnTo>
                      <a:pt x="0" y="42"/>
                    </a:lnTo>
                    <a:lnTo>
                      <a:pt x="5" y="34"/>
                    </a:lnTo>
                    <a:lnTo>
                      <a:pt x="7" y="28"/>
                    </a:lnTo>
                    <a:lnTo>
                      <a:pt x="41" y="27"/>
                    </a:lnTo>
                    <a:lnTo>
                      <a:pt x="51" y="12"/>
                    </a:lnTo>
                    <a:lnTo>
                      <a:pt x="52" y="4"/>
                    </a:lnTo>
                    <a:lnTo>
                      <a:pt x="61" y="0"/>
                    </a:lnTo>
                    <a:lnTo>
                      <a:pt x="72" y="2"/>
                    </a:lnTo>
                    <a:lnTo>
                      <a:pt x="81" y="21"/>
                    </a:lnTo>
                    <a:lnTo>
                      <a:pt x="111" y="24"/>
                    </a:lnTo>
                    <a:lnTo>
                      <a:pt x="117" y="44"/>
                    </a:lnTo>
                    <a:lnTo>
                      <a:pt x="91" y="47"/>
                    </a:lnTo>
                    <a:lnTo>
                      <a:pt x="73" y="36"/>
                    </a:lnTo>
                    <a:lnTo>
                      <a:pt x="66" y="40"/>
                    </a:lnTo>
                    <a:lnTo>
                      <a:pt x="63" y="50"/>
                    </a:lnTo>
                    <a:lnTo>
                      <a:pt x="56" y="48"/>
                    </a:lnTo>
                    <a:lnTo>
                      <a:pt x="49" y="53"/>
                    </a:lnTo>
                    <a:lnTo>
                      <a:pt x="54" y="70"/>
                    </a:lnTo>
                    <a:lnTo>
                      <a:pt x="69" y="84"/>
                    </a:lnTo>
                    <a:lnTo>
                      <a:pt x="89" y="101"/>
                    </a:lnTo>
                    <a:lnTo>
                      <a:pt x="91" y="110"/>
                    </a:lnTo>
                    <a:lnTo>
                      <a:pt x="100" y="114"/>
                    </a:lnTo>
                    <a:lnTo>
                      <a:pt x="100" y="1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8" name="Freeform 428"/>
              <p:cNvSpPr>
                <a:spLocks/>
              </p:cNvSpPr>
              <p:nvPr/>
            </p:nvSpPr>
            <p:spPr bwMode="gray">
              <a:xfrm>
                <a:off x="3946" y="1755"/>
                <a:ext cx="75" cy="78"/>
              </a:xfrm>
              <a:custGeom>
                <a:avLst/>
                <a:gdLst>
                  <a:gd name="T0" fmla="*/ 51 w 75"/>
                  <a:gd name="T1" fmla="*/ 78 h 78"/>
                  <a:gd name="T2" fmla="*/ 42 w 75"/>
                  <a:gd name="T3" fmla="*/ 74 h 78"/>
                  <a:gd name="T4" fmla="*/ 40 w 75"/>
                  <a:gd name="T5" fmla="*/ 65 h 78"/>
                  <a:gd name="T6" fmla="*/ 20 w 75"/>
                  <a:gd name="T7" fmla="*/ 48 h 78"/>
                  <a:gd name="T8" fmla="*/ 5 w 75"/>
                  <a:gd name="T9" fmla="*/ 34 h 78"/>
                  <a:gd name="T10" fmla="*/ 0 w 75"/>
                  <a:gd name="T11" fmla="*/ 17 h 78"/>
                  <a:gd name="T12" fmla="*/ 7 w 75"/>
                  <a:gd name="T13" fmla="*/ 12 h 78"/>
                  <a:gd name="T14" fmla="*/ 14 w 75"/>
                  <a:gd name="T15" fmla="*/ 14 h 78"/>
                  <a:gd name="T16" fmla="*/ 17 w 75"/>
                  <a:gd name="T17" fmla="*/ 4 h 78"/>
                  <a:gd name="T18" fmla="*/ 24 w 75"/>
                  <a:gd name="T19" fmla="*/ 0 h 78"/>
                  <a:gd name="T20" fmla="*/ 42 w 75"/>
                  <a:gd name="T21" fmla="*/ 11 h 78"/>
                  <a:gd name="T22" fmla="*/ 68 w 75"/>
                  <a:gd name="T23" fmla="*/ 8 h 78"/>
                  <a:gd name="T24" fmla="*/ 73 w 75"/>
                  <a:gd name="T25" fmla="*/ 24 h 78"/>
                  <a:gd name="T26" fmla="*/ 75 w 75"/>
                  <a:gd name="T27" fmla="*/ 50 h 78"/>
                  <a:gd name="T28" fmla="*/ 58 w 75"/>
                  <a:gd name="T29" fmla="*/ 70 h 78"/>
                  <a:gd name="T30" fmla="*/ 51 w 75"/>
                  <a:gd name="T31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78">
                    <a:moveTo>
                      <a:pt x="51" y="78"/>
                    </a:moveTo>
                    <a:lnTo>
                      <a:pt x="42" y="74"/>
                    </a:lnTo>
                    <a:lnTo>
                      <a:pt x="40" y="65"/>
                    </a:lnTo>
                    <a:lnTo>
                      <a:pt x="20" y="48"/>
                    </a:lnTo>
                    <a:lnTo>
                      <a:pt x="5" y="34"/>
                    </a:lnTo>
                    <a:lnTo>
                      <a:pt x="0" y="17"/>
                    </a:lnTo>
                    <a:lnTo>
                      <a:pt x="7" y="12"/>
                    </a:lnTo>
                    <a:lnTo>
                      <a:pt x="14" y="14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42" y="11"/>
                    </a:lnTo>
                    <a:lnTo>
                      <a:pt x="68" y="8"/>
                    </a:lnTo>
                    <a:lnTo>
                      <a:pt x="73" y="24"/>
                    </a:lnTo>
                    <a:lnTo>
                      <a:pt x="75" y="50"/>
                    </a:lnTo>
                    <a:lnTo>
                      <a:pt x="58" y="70"/>
                    </a:lnTo>
                    <a:lnTo>
                      <a:pt x="5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9" name="Freeform 429"/>
              <p:cNvSpPr>
                <a:spLocks/>
              </p:cNvSpPr>
              <p:nvPr/>
            </p:nvSpPr>
            <p:spPr bwMode="gray">
              <a:xfrm>
                <a:off x="3997" y="1730"/>
                <a:ext cx="103" cy="119"/>
              </a:xfrm>
              <a:custGeom>
                <a:avLst/>
                <a:gdLst>
                  <a:gd name="T0" fmla="*/ 45 w 103"/>
                  <a:gd name="T1" fmla="*/ 1 h 119"/>
                  <a:gd name="T2" fmla="*/ 39 w 103"/>
                  <a:gd name="T3" fmla="*/ 0 h 119"/>
                  <a:gd name="T4" fmla="*/ 15 w 103"/>
                  <a:gd name="T5" fmla="*/ 8 h 119"/>
                  <a:gd name="T6" fmla="*/ 11 w 103"/>
                  <a:gd name="T7" fmla="*/ 13 h 119"/>
                  <a:gd name="T8" fmla="*/ 17 w 103"/>
                  <a:gd name="T9" fmla="*/ 33 h 119"/>
                  <a:gd name="T10" fmla="*/ 22 w 103"/>
                  <a:gd name="T11" fmla="*/ 49 h 119"/>
                  <a:gd name="T12" fmla="*/ 24 w 103"/>
                  <a:gd name="T13" fmla="*/ 75 h 119"/>
                  <a:gd name="T14" fmla="*/ 7 w 103"/>
                  <a:gd name="T15" fmla="*/ 95 h 119"/>
                  <a:gd name="T16" fmla="*/ 0 w 103"/>
                  <a:gd name="T17" fmla="*/ 103 h 119"/>
                  <a:gd name="T18" fmla="*/ 0 w 103"/>
                  <a:gd name="T19" fmla="*/ 108 h 119"/>
                  <a:gd name="T20" fmla="*/ 17 w 103"/>
                  <a:gd name="T21" fmla="*/ 118 h 119"/>
                  <a:gd name="T22" fmla="*/ 24 w 103"/>
                  <a:gd name="T23" fmla="*/ 107 h 119"/>
                  <a:gd name="T24" fmla="*/ 31 w 103"/>
                  <a:gd name="T25" fmla="*/ 102 h 119"/>
                  <a:gd name="T26" fmla="*/ 46 w 103"/>
                  <a:gd name="T27" fmla="*/ 106 h 119"/>
                  <a:gd name="T28" fmla="*/ 54 w 103"/>
                  <a:gd name="T29" fmla="*/ 119 h 119"/>
                  <a:gd name="T30" fmla="*/ 70 w 103"/>
                  <a:gd name="T31" fmla="*/ 109 h 119"/>
                  <a:gd name="T32" fmla="*/ 94 w 103"/>
                  <a:gd name="T33" fmla="*/ 102 h 119"/>
                  <a:gd name="T34" fmla="*/ 103 w 103"/>
                  <a:gd name="T35" fmla="*/ 85 h 119"/>
                  <a:gd name="T36" fmla="*/ 90 w 103"/>
                  <a:gd name="T37" fmla="*/ 73 h 119"/>
                  <a:gd name="T38" fmla="*/ 98 w 103"/>
                  <a:gd name="T39" fmla="*/ 59 h 119"/>
                  <a:gd name="T40" fmla="*/ 86 w 103"/>
                  <a:gd name="T41" fmla="*/ 46 h 119"/>
                  <a:gd name="T42" fmla="*/ 57 w 103"/>
                  <a:gd name="T43" fmla="*/ 42 h 119"/>
                  <a:gd name="T44" fmla="*/ 55 w 103"/>
                  <a:gd name="T45" fmla="*/ 18 h 119"/>
                  <a:gd name="T46" fmla="*/ 45 w 103"/>
                  <a:gd name="T47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3" h="119">
                    <a:moveTo>
                      <a:pt x="45" y="1"/>
                    </a:moveTo>
                    <a:lnTo>
                      <a:pt x="39" y="0"/>
                    </a:lnTo>
                    <a:lnTo>
                      <a:pt x="15" y="8"/>
                    </a:lnTo>
                    <a:lnTo>
                      <a:pt x="11" y="13"/>
                    </a:lnTo>
                    <a:lnTo>
                      <a:pt x="17" y="33"/>
                    </a:lnTo>
                    <a:lnTo>
                      <a:pt x="22" y="49"/>
                    </a:lnTo>
                    <a:lnTo>
                      <a:pt x="24" y="75"/>
                    </a:lnTo>
                    <a:lnTo>
                      <a:pt x="7" y="95"/>
                    </a:lnTo>
                    <a:lnTo>
                      <a:pt x="0" y="103"/>
                    </a:lnTo>
                    <a:lnTo>
                      <a:pt x="0" y="108"/>
                    </a:lnTo>
                    <a:lnTo>
                      <a:pt x="17" y="118"/>
                    </a:lnTo>
                    <a:lnTo>
                      <a:pt x="24" y="107"/>
                    </a:lnTo>
                    <a:lnTo>
                      <a:pt x="31" y="102"/>
                    </a:lnTo>
                    <a:lnTo>
                      <a:pt x="46" y="106"/>
                    </a:lnTo>
                    <a:lnTo>
                      <a:pt x="54" y="119"/>
                    </a:lnTo>
                    <a:lnTo>
                      <a:pt x="70" y="109"/>
                    </a:lnTo>
                    <a:lnTo>
                      <a:pt x="94" y="102"/>
                    </a:lnTo>
                    <a:lnTo>
                      <a:pt x="103" y="85"/>
                    </a:lnTo>
                    <a:lnTo>
                      <a:pt x="90" y="73"/>
                    </a:lnTo>
                    <a:lnTo>
                      <a:pt x="98" y="59"/>
                    </a:lnTo>
                    <a:lnTo>
                      <a:pt x="86" y="46"/>
                    </a:lnTo>
                    <a:lnTo>
                      <a:pt x="57" y="42"/>
                    </a:lnTo>
                    <a:lnTo>
                      <a:pt x="55" y="18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0" name="Freeform 430"/>
              <p:cNvSpPr>
                <a:spLocks/>
              </p:cNvSpPr>
              <p:nvPr/>
            </p:nvSpPr>
            <p:spPr bwMode="gray">
              <a:xfrm>
                <a:off x="4014" y="1832"/>
                <a:ext cx="43" cy="80"/>
              </a:xfrm>
              <a:custGeom>
                <a:avLst/>
                <a:gdLst>
                  <a:gd name="T0" fmla="*/ 37 w 43"/>
                  <a:gd name="T1" fmla="*/ 17 h 80"/>
                  <a:gd name="T2" fmla="*/ 29 w 43"/>
                  <a:gd name="T3" fmla="*/ 4 h 80"/>
                  <a:gd name="T4" fmla="*/ 14 w 43"/>
                  <a:gd name="T5" fmla="*/ 0 h 80"/>
                  <a:gd name="T6" fmla="*/ 7 w 43"/>
                  <a:gd name="T7" fmla="*/ 5 h 80"/>
                  <a:gd name="T8" fmla="*/ 0 w 43"/>
                  <a:gd name="T9" fmla="*/ 16 h 80"/>
                  <a:gd name="T10" fmla="*/ 9 w 43"/>
                  <a:gd name="T11" fmla="*/ 25 h 80"/>
                  <a:gd name="T12" fmla="*/ 9 w 43"/>
                  <a:gd name="T13" fmla="*/ 35 h 80"/>
                  <a:gd name="T14" fmla="*/ 7 w 43"/>
                  <a:gd name="T15" fmla="*/ 47 h 80"/>
                  <a:gd name="T16" fmla="*/ 9 w 43"/>
                  <a:gd name="T17" fmla="*/ 64 h 80"/>
                  <a:gd name="T18" fmla="*/ 23 w 43"/>
                  <a:gd name="T19" fmla="*/ 80 h 80"/>
                  <a:gd name="T20" fmla="*/ 34 w 43"/>
                  <a:gd name="T21" fmla="*/ 71 h 80"/>
                  <a:gd name="T22" fmla="*/ 43 w 43"/>
                  <a:gd name="T23" fmla="*/ 57 h 80"/>
                  <a:gd name="T24" fmla="*/ 40 w 43"/>
                  <a:gd name="T25" fmla="*/ 45 h 80"/>
                  <a:gd name="T26" fmla="*/ 33 w 43"/>
                  <a:gd name="T27" fmla="*/ 31 h 80"/>
                  <a:gd name="T28" fmla="*/ 37 w 43"/>
                  <a:gd name="T29" fmla="*/ 1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80">
                    <a:moveTo>
                      <a:pt x="37" y="17"/>
                    </a:moveTo>
                    <a:lnTo>
                      <a:pt x="29" y="4"/>
                    </a:lnTo>
                    <a:lnTo>
                      <a:pt x="14" y="0"/>
                    </a:lnTo>
                    <a:lnTo>
                      <a:pt x="7" y="5"/>
                    </a:lnTo>
                    <a:lnTo>
                      <a:pt x="0" y="16"/>
                    </a:lnTo>
                    <a:lnTo>
                      <a:pt x="9" y="25"/>
                    </a:lnTo>
                    <a:lnTo>
                      <a:pt x="9" y="35"/>
                    </a:lnTo>
                    <a:lnTo>
                      <a:pt x="7" y="47"/>
                    </a:lnTo>
                    <a:lnTo>
                      <a:pt x="9" y="64"/>
                    </a:lnTo>
                    <a:lnTo>
                      <a:pt x="23" y="80"/>
                    </a:lnTo>
                    <a:lnTo>
                      <a:pt x="34" y="71"/>
                    </a:lnTo>
                    <a:lnTo>
                      <a:pt x="43" y="57"/>
                    </a:lnTo>
                    <a:lnTo>
                      <a:pt x="40" y="45"/>
                    </a:lnTo>
                    <a:lnTo>
                      <a:pt x="33" y="31"/>
                    </a:lnTo>
                    <a:lnTo>
                      <a:pt x="3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1" name="Freeform 431"/>
              <p:cNvSpPr>
                <a:spLocks/>
              </p:cNvSpPr>
              <p:nvPr/>
            </p:nvSpPr>
            <p:spPr bwMode="gray">
              <a:xfrm>
                <a:off x="4047" y="1832"/>
                <a:ext cx="53" cy="45"/>
              </a:xfrm>
              <a:custGeom>
                <a:avLst/>
                <a:gdLst>
                  <a:gd name="T0" fmla="*/ 4 w 53"/>
                  <a:gd name="T1" fmla="*/ 17 h 45"/>
                  <a:gd name="T2" fmla="*/ 0 w 53"/>
                  <a:gd name="T3" fmla="*/ 31 h 45"/>
                  <a:gd name="T4" fmla="*/ 7 w 53"/>
                  <a:gd name="T5" fmla="*/ 45 h 45"/>
                  <a:gd name="T6" fmla="*/ 33 w 53"/>
                  <a:gd name="T7" fmla="*/ 45 h 45"/>
                  <a:gd name="T8" fmla="*/ 42 w 53"/>
                  <a:gd name="T9" fmla="*/ 36 h 45"/>
                  <a:gd name="T10" fmla="*/ 53 w 53"/>
                  <a:gd name="T11" fmla="*/ 36 h 45"/>
                  <a:gd name="T12" fmla="*/ 51 w 53"/>
                  <a:gd name="T13" fmla="*/ 19 h 45"/>
                  <a:gd name="T14" fmla="*/ 44 w 53"/>
                  <a:gd name="T15" fmla="*/ 0 h 45"/>
                  <a:gd name="T16" fmla="*/ 20 w 53"/>
                  <a:gd name="T17" fmla="*/ 7 h 45"/>
                  <a:gd name="T18" fmla="*/ 4 w 53"/>
                  <a:gd name="T19" fmla="*/ 1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5">
                    <a:moveTo>
                      <a:pt x="4" y="17"/>
                    </a:moveTo>
                    <a:lnTo>
                      <a:pt x="0" y="31"/>
                    </a:lnTo>
                    <a:lnTo>
                      <a:pt x="7" y="45"/>
                    </a:lnTo>
                    <a:lnTo>
                      <a:pt x="33" y="45"/>
                    </a:lnTo>
                    <a:lnTo>
                      <a:pt x="42" y="36"/>
                    </a:lnTo>
                    <a:lnTo>
                      <a:pt x="53" y="36"/>
                    </a:lnTo>
                    <a:lnTo>
                      <a:pt x="51" y="19"/>
                    </a:lnTo>
                    <a:lnTo>
                      <a:pt x="44" y="0"/>
                    </a:lnTo>
                    <a:lnTo>
                      <a:pt x="20" y="7"/>
                    </a:lnTo>
                    <a:lnTo>
                      <a:pt x="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2" name="Freeform 432"/>
              <p:cNvSpPr>
                <a:spLocks/>
              </p:cNvSpPr>
              <p:nvPr/>
            </p:nvSpPr>
            <p:spPr bwMode="gray">
              <a:xfrm>
                <a:off x="4087" y="1789"/>
                <a:ext cx="123" cy="79"/>
              </a:xfrm>
              <a:custGeom>
                <a:avLst/>
                <a:gdLst>
                  <a:gd name="T0" fmla="*/ 13 w 123"/>
                  <a:gd name="T1" fmla="*/ 79 h 79"/>
                  <a:gd name="T2" fmla="*/ 26 w 123"/>
                  <a:gd name="T3" fmla="*/ 74 h 79"/>
                  <a:gd name="T4" fmla="*/ 37 w 123"/>
                  <a:gd name="T5" fmla="*/ 70 h 79"/>
                  <a:gd name="T6" fmla="*/ 52 w 123"/>
                  <a:gd name="T7" fmla="*/ 73 h 79"/>
                  <a:gd name="T8" fmla="*/ 63 w 123"/>
                  <a:gd name="T9" fmla="*/ 79 h 79"/>
                  <a:gd name="T10" fmla="*/ 73 w 123"/>
                  <a:gd name="T11" fmla="*/ 77 h 79"/>
                  <a:gd name="T12" fmla="*/ 79 w 123"/>
                  <a:gd name="T13" fmla="*/ 62 h 79"/>
                  <a:gd name="T14" fmla="*/ 93 w 123"/>
                  <a:gd name="T15" fmla="*/ 57 h 79"/>
                  <a:gd name="T16" fmla="*/ 107 w 123"/>
                  <a:gd name="T17" fmla="*/ 60 h 79"/>
                  <a:gd name="T18" fmla="*/ 111 w 123"/>
                  <a:gd name="T19" fmla="*/ 50 h 79"/>
                  <a:gd name="T20" fmla="*/ 112 w 123"/>
                  <a:gd name="T21" fmla="*/ 28 h 79"/>
                  <a:gd name="T22" fmla="*/ 122 w 123"/>
                  <a:gd name="T23" fmla="*/ 22 h 79"/>
                  <a:gd name="T24" fmla="*/ 123 w 123"/>
                  <a:gd name="T25" fmla="*/ 10 h 79"/>
                  <a:gd name="T26" fmla="*/ 94 w 123"/>
                  <a:gd name="T27" fmla="*/ 0 h 79"/>
                  <a:gd name="T28" fmla="*/ 84 w 123"/>
                  <a:gd name="T29" fmla="*/ 0 h 79"/>
                  <a:gd name="T30" fmla="*/ 67 w 123"/>
                  <a:gd name="T31" fmla="*/ 11 h 79"/>
                  <a:gd name="T32" fmla="*/ 44 w 123"/>
                  <a:gd name="T33" fmla="*/ 14 h 79"/>
                  <a:gd name="T34" fmla="*/ 22 w 123"/>
                  <a:gd name="T35" fmla="*/ 9 h 79"/>
                  <a:gd name="T36" fmla="*/ 8 w 123"/>
                  <a:gd name="T37" fmla="*/ 0 h 79"/>
                  <a:gd name="T38" fmla="*/ 0 w 123"/>
                  <a:gd name="T39" fmla="*/ 14 h 79"/>
                  <a:gd name="T40" fmla="*/ 13 w 123"/>
                  <a:gd name="T41" fmla="*/ 26 h 79"/>
                  <a:gd name="T42" fmla="*/ 4 w 123"/>
                  <a:gd name="T43" fmla="*/ 43 h 79"/>
                  <a:gd name="T44" fmla="*/ 11 w 123"/>
                  <a:gd name="T45" fmla="*/ 62 h 79"/>
                  <a:gd name="T46" fmla="*/ 13 w 123"/>
                  <a:gd name="T47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3" h="79">
                    <a:moveTo>
                      <a:pt x="13" y="79"/>
                    </a:moveTo>
                    <a:lnTo>
                      <a:pt x="26" y="74"/>
                    </a:lnTo>
                    <a:lnTo>
                      <a:pt x="37" y="70"/>
                    </a:lnTo>
                    <a:lnTo>
                      <a:pt x="52" y="73"/>
                    </a:lnTo>
                    <a:lnTo>
                      <a:pt x="63" y="79"/>
                    </a:lnTo>
                    <a:lnTo>
                      <a:pt x="73" y="77"/>
                    </a:lnTo>
                    <a:lnTo>
                      <a:pt x="79" y="62"/>
                    </a:lnTo>
                    <a:lnTo>
                      <a:pt x="93" y="57"/>
                    </a:lnTo>
                    <a:lnTo>
                      <a:pt x="107" y="60"/>
                    </a:lnTo>
                    <a:lnTo>
                      <a:pt x="111" y="50"/>
                    </a:lnTo>
                    <a:lnTo>
                      <a:pt x="112" y="28"/>
                    </a:lnTo>
                    <a:lnTo>
                      <a:pt x="122" y="22"/>
                    </a:lnTo>
                    <a:lnTo>
                      <a:pt x="123" y="10"/>
                    </a:lnTo>
                    <a:lnTo>
                      <a:pt x="94" y="0"/>
                    </a:lnTo>
                    <a:lnTo>
                      <a:pt x="84" y="0"/>
                    </a:lnTo>
                    <a:lnTo>
                      <a:pt x="67" y="11"/>
                    </a:lnTo>
                    <a:lnTo>
                      <a:pt x="44" y="14"/>
                    </a:lnTo>
                    <a:lnTo>
                      <a:pt x="22" y="9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3" y="26"/>
                    </a:lnTo>
                    <a:lnTo>
                      <a:pt x="4" y="43"/>
                    </a:lnTo>
                    <a:lnTo>
                      <a:pt x="11" y="62"/>
                    </a:lnTo>
                    <a:lnTo>
                      <a:pt x="13" y="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3" name="Freeform 433"/>
              <p:cNvSpPr>
                <a:spLocks/>
              </p:cNvSpPr>
              <p:nvPr/>
            </p:nvSpPr>
            <p:spPr bwMode="gray">
              <a:xfrm>
                <a:off x="4161" y="1846"/>
                <a:ext cx="57" cy="50"/>
              </a:xfrm>
              <a:custGeom>
                <a:avLst/>
                <a:gdLst>
                  <a:gd name="T0" fmla="*/ 5 w 57"/>
                  <a:gd name="T1" fmla="*/ 5 h 50"/>
                  <a:gd name="T2" fmla="*/ 19 w 57"/>
                  <a:gd name="T3" fmla="*/ 0 h 50"/>
                  <a:gd name="T4" fmla="*/ 33 w 57"/>
                  <a:gd name="T5" fmla="*/ 3 h 50"/>
                  <a:gd name="T6" fmla="*/ 57 w 57"/>
                  <a:gd name="T7" fmla="*/ 24 h 50"/>
                  <a:gd name="T8" fmla="*/ 56 w 57"/>
                  <a:gd name="T9" fmla="*/ 32 h 50"/>
                  <a:gd name="T10" fmla="*/ 44 w 57"/>
                  <a:gd name="T11" fmla="*/ 32 h 50"/>
                  <a:gd name="T12" fmla="*/ 30 w 57"/>
                  <a:gd name="T13" fmla="*/ 31 h 50"/>
                  <a:gd name="T14" fmla="*/ 27 w 57"/>
                  <a:gd name="T15" fmla="*/ 37 h 50"/>
                  <a:gd name="T16" fmla="*/ 11 w 57"/>
                  <a:gd name="T17" fmla="*/ 40 h 50"/>
                  <a:gd name="T18" fmla="*/ 1 w 57"/>
                  <a:gd name="T19" fmla="*/ 50 h 50"/>
                  <a:gd name="T20" fmla="*/ 1 w 57"/>
                  <a:gd name="T21" fmla="*/ 46 h 50"/>
                  <a:gd name="T22" fmla="*/ 5 w 57"/>
                  <a:gd name="T23" fmla="*/ 40 h 50"/>
                  <a:gd name="T24" fmla="*/ 0 w 57"/>
                  <a:gd name="T25" fmla="*/ 38 h 50"/>
                  <a:gd name="T26" fmla="*/ 10 w 57"/>
                  <a:gd name="T27" fmla="*/ 26 h 50"/>
                  <a:gd name="T28" fmla="*/ 13 w 57"/>
                  <a:gd name="T29" fmla="*/ 14 h 50"/>
                  <a:gd name="T30" fmla="*/ 5 w 57"/>
                  <a:gd name="T31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" y="5"/>
                    </a:moveTo>
                    <a:lnTo>
                      <a:pt x="19" y="0"/>
                    </a:lnTo>
                    <a:lnTo>
                      <a:pt x="33" y="3"/>
                    </a:lnTo>
                    <a:lnTo>
                      <a:pt x="57" y="24"/>
                    </a:lnTo>
                    <a:lnTo>
                      <a:pt x="56" y="32"/>
                    </a:lnTo>
                    <a:lnTo>
                      <a:pt x="44" y="32"/>
                    </a:lnTo>
                    <a:lnTo>
                      <a:pt x="30" y="31"/>
                    </a:lnTo>
                    <a:lnTo>
                      <a:pt x="27" y="37"/>
                    </a:lnTo>
                    <a:lnTo>
                      <a:pt x="11" y="40"/>
                    </a:lnTo>
                    <a:lnTo>
                      <a:pt x="1" y="50"/>
                    </a:lnTo>
                    <a:lnTo>
                      <a:pt x="1" y="46"/>
                    </a:lnTo>
                    <a:lnTo>
                      <a:pt x="5" y="40"/>
                    </a:lnTo>
                    <a:lnTo>
                      <a:pt x="0" y="38"/>
                    </a:lnTo>
                    <a:lnTo>
                      <a:pt x="10" y="26"/>
                    </a:lnTo>
                    <a:lnTo>
                      <a:pt x="13" y="1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4" name="Freeform 434"/>
              <p:cNvSpPr>
                <a:spLocks/>
              </p:cNvSpPr>
              <p:nvPr/>
            </p:nvSpPr>
            <p:spPr bwMode="gray">
              <a:xfrm>
                <a:off x="4037" y="1851"/>
                <a:ext cx="137" cy="142"/>
              </a:xfrm>
              <a:custGeom>
                <a:avLst/>
                <a:gdLst>
                  <a:gd name="T0" fmla="*/ 134 w 137"/>
                  <a:gd name="T1" fmla="*/ 21 h 142"/>
                  <a:gd name="T2" fmla="*/ 129 w 137"/>
                  <a:gd name="T3" fmla="*/ 0 h 142"/>
                  <a:gd name="T4" fmla="*/ 113 w 137"/>
                  <a:gd name="T5" fmla="*/ 17 h 142"/>
                  <a:gd name="T6" fmla="*/ 87 w 137"/>
                  <a:gd name="T7" fmla="*/ 8 h 142"/>
                  <a:gd name="T8" fmla="*/ 63 w 137"/>
                  <a:gd name="T9" fmla="*/ 17 h 142"/>
                  <a:gd name="T10" fmla="*/ 43 w 137"/>
                  <a:gd name="T11" fmla="*/ 26 h 142"/>
                  <a:gd name="T12" fmla="*/ 20 w 137"/>
                  <a:gd name="T13" fmla="*/ 38 h 142"/>
                  <a:gd name="T14" fmla="*/ 0 w 137"/>
                  <a:gd name="T15" fmla="*/ 61 h 142"/>
                  <a:gd name="T16" fmla="*/ 11 w 137"/>
                  <a:gd name="T17" fmla="*/ 77 h 142"/>
                  <a:gd name="T18" fmla="*/ 25 w 137"/>
                  <a:gd name="T19" fmla="*/ 96 h 142"/>
                  <a:gd name="T20" fmla="*/ 55 w 137"/>
                  <a:gd name="T21" fmla="*/ 95 h 142"/>
                  <a:gd name="T22" fmla="*/ 38 w 137"/>
                  <a:gd name="T23" fmla="*/ 101 h 142"/>
                  <a:gd name="T24" fmla="*/ 25 w 137"/>
                  <a:gd name="T25" fmla="*/ 111 h 142"/>
                  <a:gd name="T26" fmla="*/ 30 w 137"/>
                  <a:gd name="T27" fmla="*/ 130 h 142"/>
                  <a:gd name="T28" fmla="*/ 42 w 137"/>
                  <a:gd name="T29" fmla="*/ 134 h 142"/>
                  <a:gd name="T30" fmla="*/ 55 w 137"/>
                  <a:gd name="T31" fmla="*/ 139 h 142"/>
                  <a:gd name="T32" fmla="*/ 63 w 137"/>
                  <a:gd name="T33" fmla="*/ 128 h 142"/>
                  <a:gd name="T34" fmla="*/ 58 w 137"/>
                  <a:gd name="T35" fmla="*/ 119 h 142"/>
                  <a:gd name="T36" fmla="*/ 70 w 137"/>
                  <a:gd name="T37" fmla="*/ 109 h 142"/>
                  <a:gd name="T38" fmla="*/ 82 w 137"/>
                  <a:gd name="T39" fmla="*/ 100 h 142"/>
                  <a:gd name="T40" fmla="*/ 57 w 137"/>
                  <a:gd name="T41" fmla="*/ 86 h 142"/>
                  <a:gd name="T42" fmla="*/ 47 w 137"/>
                  <a:gd name="T43" fmla="*/ 51 h 142"/>
                  <a:gd name="T44" fmla="*/ 55 w 137"/>
                  <a:gd name="T45" fmla="*/ 39 h 142"/>
                  <a:gd name="T46" fmla="*/ 62 w 137"/>
                  <a:gd name="T47" fmla="*/ 47 h 142"/>
                  <a:gd name="T48" fmla="*/ 72 w 137"/>
                  <a:gd name="T49" fmla="*/ 54 h 142"/>
                  <a:gd name="T50" fmla="*/ 73 w 137"/>
                  <a:gd name="T51" fmla="*/ 46 h 142"/>
                  <a:gd name="T52" fmla="*/ 79 w 137"/>
                  <a:gd name="T53" fmla="*/ 54 h 142"/>
                  <a:gd name="T54" fmla="*/ 83 w 137"/>
                  <a:gd name="T55" fmla="*/ 50 h 142"/>
                  <a:gd name="T56" fmla="*/ 77 w 137"/>
                  <a:gd name="T57" fmla="*/ 42 h 142"/>
                  <a:gd name="T58" fmla="*/ 88 w 137"/>
                  <a:gd name="T59" fmla="*/ 31 h 142"/>
                  <a:gd name="T60" fmla="*/ 102 w 137"/>
                  <a:gd name="T61" fmla="*/ 31 h 142"/>
                  <a:gd name="T62" fmla="*/ 124 w 137"/>
                  <a:gd name="T63" fmla="*/ 3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7" h="142">
                    <a:moveTo>
                      <a:pt x="124" y="33"/>
                    </a:moveTo>
                    <a:lnTo>
                      <a:pt x="134" y="21"/>
                    </a:lnTo>
                    <a:lnTo>
                      <a:pt x="137" y="9"/>
                    </a:lnTo>
                    <a:lnTo>
                      <a:pt x="129" y="0"/>
                    </a:lnTo>
                    <a:lnTo>
                      <a:pt x="123" y="15"/>
                    </a:lnTo>
                    <a:lnTo>
                      <a:pt x="113" y="17"/>
                    </a:lnTo>
                    <a:lnTo>
                      <a:pt x="102" y="11"/>
                    </a:lnTo>
                    <a:lnTo>
                      <a:pt x="87" y="8"/>
                    </a:lnTo>
                    <a:lnTo>
                      <a:pt x="76" y="12"/>
                    </a:lnTo>
                    <a:lnTo>
                      <a:pt x="63" y="17"/>
                    </a:lnTo>
                    <a:lnTo>
                      <a:pt x="52" y="17"/>
                    </a:lnTo>
                    <a:lnTo>
                      <a:pt x="43" y="26"/>
                    </a:lnTo>
                    <a:lnTo>
                      <a:pt x="17" y="26"/>
                    </a:lnTo>
                    <a:lnTo>
                      <a:pt x="20" y="38"/>
                    </a:lnTo>
                    <a:lnTo>
                      <a:pt x="11" y="52"/>
                    </a:lnTo>
                    <a:lnTo>
                      <a:pt x="0" y="61"/>
                    </a:lnTo>
                    <a:lnTo>
                      <a:pt x="3" y="69"/>
                    </a:lnTo>
                    <a:lnTo>
                      <a:pt x="11" y="77"/>
                    </a:lnTo>
                    <a:lnTo>
                      <a:pt x="15" y="88"/>
                    </a:lnTo>
                    <a:lnTo>
                      <a:pt x="25" y="96"/>
                    </a:lnTo>
                    <a:lnTo>
                      <a:pt x="38" y="94"/>
                    </a:lnTo>
                    <a:lnTo>
                      <a:pt x="55" y="95"/>
                    </a:lnTo>
                    <a:lnTo>
                      <a:pt x="58" y="102"/>
                    </a:lnTo>
                    <a:lnTo>
                      <a:pt x="38" y="101"/>
                    </a:lnTo>
                    <a:lnTo>
                      <a:pt x="25" y="104"/>
                    </a:lnTo>
                    <a:lnTo>
                      <a:pt x="25" y="111"/>
                    </a:lnTo>
                    <a:lnTo>
                      <a:pt x="33" y="119"/>
                    </a:lnTo>
                    <a:lnTo>
                      <a:pt x="30" y="130"/>
                    </a:lnTo>
                    <a:lnTo>
                      <a:pt x="33" y="133"/>
                    </a:lnTo>
                    <a:lnTo>
                      <a:pt x="42" y="134"/>
                    </a:lnTo>
                    <a:lnTo>
                      <a:pt x="47" y="139"/>
                    </a:lnTo>
                    <a:lnTo>
                      <a:pt x="55" y="139"/>
                    </a:lnTo>
                    <a:lnTo>
                      <a:pt x="64" y="142"/>
                    </a:lnTo>
                    <a:lnTo>
                      <a:pt x="63" y="128"/>
                    </a:lnTo>
                    <a:lnTo>
                      <a:pt x="56" y="122"/>
                    </a:lnTo>
                    <a:lnTo>
                      <a:pt x="58" y="119"/>
                    </a:lnTo>
                    <a:lnTo>
                      <a:pt x="67" y="121"/>
                    </a:lnTo>
                    <a:lnTo>
                      <a:pt x="70" y="109"/>
                    </a:lnTo>
                    <a:lnTo>
                      <a:pt x="82" y="108"/>
                    </a:lnTo>
                    <a:lnTo>
                      <a:pt x="82" y="100"/>
                    </a:lnTo>
                    <a:lnTo>
                      <a:pt x="72" y="90"/>
                    </a:lnTo>
                    <a:lnTo>
                      <a:pt x="57" y="86"/>
                    </a:lnTo>
                    <a:lnTo>
                      <a:pt x="61" y="67"/>
                    </a:lnTo>
                    <a:lnTo>
                      <a:pt x="47" y="51"/>
                    </a:lnTo>
                    <a:lnTo>
                      <a:pt x="48" y="42"/>
                    </a:lnTo>
                    <a:lnTo>
                      <a:pt x="55" y="39"/>
                    </a:lnTo>
                    <a:lnTo>
                      <a:pt x="61" y="42"/>
                    </a:lnTo>
                    <a:lnTo>
                      <a:pt x="62" y="47"/>
                    </a:lnTo>
                    <a:lnTo>
                      <a:pt x="69" y="55"/>
                    </a:lnTo>
                    <a:lnTo>
                      <a:pt x="72" y="54"/>
                    </a:lnTo>
                    <a:lnTo>
                      <a:pt x="70" y="47"/>
                    </a:lnTo>
                    <a:lnTo>
                      <a:pt x="73" y="46"/>
                    </a:lnTo>
                    <a:lnTo>
                      <a:pt x="75" y="54"/>
                    </a:lnTo>
                    <a:lnTo>
                      <a:pt x="79" y="54"/>
                    </a:lnTo>
                    <a:lnTo>
                      <a:pt x="78" y="48"/>
                    </a:lnTo>
                    <a:lnTo>
                      <a:pt x="83" y="50"/>
                    </a:lnTo>
                    <a:lnTo>
                      <a:pt x="86" y="46"/>
                    </a:lnTo>
                    <a:lnTo>
                      <a:pt x="77" y="42"/>
                    </a:lnTo>
                    <a:lnTo>
                      <a:pt x="77" y="33"/>
                    </a:lnTo>
                    <a:lnTo>
                      <a:pt x="88" y="31"/>
                    </a:lnTo>
                    <a:lnTo>
                      <a:pt x="96" y="29"/>
                    </a:lnTo>
                    <a:lnTo>
                      <a:pt x="102" y="31"/>
                    </a:lnTo>
                    <a:lnTo>
                      <a:pt x="112" y="28"/>
                    </a:lnTo>
                    <a:lnTo>
                      <a:pt x="124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5" name="Freeform 435"/>
              <p:cNvSpPr>
                <a:spLocks/>
              </p:cNvSpPr>
              <p:nvPr/>
            </p:nvSpPr>
            <p:spPr bwMode="gray">
              <a:xfrm>
                <a:off x="4042" y="1676"/>
                <a:ext cx="193" cy="127"/>
              </a:xfrm>
              <a:custGeom>
                <a:avLst/>
                <a:gdLst>
                  <a:gd name="T0" fmla="*/ 53 w 193"/>
                  <a:gd name="T1" fmla="*/ 113 h 127"/>
                  <a:gd name="T2" fmla="*/ 67 w 193"/>
                  <a:gd name="T3" fmla="*/ 122 h 127"/>
                  <a:gd name="T4" fmla="*/ 89 w 193"/>
                  <a:gd name="T5" fmla="*/ 127 h 127"/>
                  <a:gd name="T6" fmla="*/ 112 w 193"/>
                  <a:gd name="T7" fmla="*/ 124 h 127"/>
                  <a:gd name="T8" fmla="*/ 129 w 193"/>
                  <a:gd name="T9" fmla="*/ 113 h 127"/>
                  <a:gd name="T10" fmla="*/ 139 w 193"/>
                  <a:gd name="T11" fmla="*/ 113 h 127"/>
                  <a:gd name="T12" fmla="*/ 168 w 193"/>
                  <a:gd name="T13" fmla="*/ 123 h 127"/>
                  <a:gd name="T14" fmla="*/ 172 w 193"/>
                  <a:gd name="T15" fmla="*/ 105 h 127"/>
                  <a:gd name="T16" fmla="*/ 193 w 193"/>
                  <a:gd name="T17" fmla="*/ 85 h 127"/>
                  <a:gd name="T18" fmla="*/ 190 w 193"/>
                  <a:gd name="T19" fmla="*/ 76 h 127"/>
                  <a:gd name="T20" fmla="*/ 179 w 193"/>
                  <a:gd name="T21" fmla="*/ 77 h 127"/>
                  <a:gd name="T22" fmla="*/ 168 w 193"/>
                  <a:gd name="T23" fmla="*/ 74 h 127"/>
                  <a:gd name="T24" fmla="*/ 168 w 193"/>
                  <a:gd name="T25" fmla="*/ 62 h 127"/>
                  <a:gd name="T26" fmla="*/ 161 w 193"/>
                  <a:gd name="T27" fmla="*/ 53 h 127"/>
                  <a:gd name="T28" fmla="*/ 152 w 193"/>
                  <a:gd name="T29" fmla="*/ 19 h 127"/>
                  <a:gd name="T30" fmla="*/ 139 w 193"/>
                  <a:gd name="T31" fmla="*/ 2 h 127"/>
                  <a:gd name="T32" fmla="*/ 126 w 193"/>
                  <a:gd name="T33" fmla="*/ 0 h 127"/>
                  <a:gd name="T34" fmla="*/ 111 w 193"/>
                  <a:gd name="T35" fmla="*/ 7 h 127"/>
                  <a:gd name="T36" fmla="*/ 91 w 193"/>
                  <a:gd name="T37" fmla="*/ 11 h 127"/>
                  <a:gd name="T38" fmla="*/ 71 w 193"/>
                  <a:gd name="T39" fmla="*/ 2 h 127"/>
                  <a:gd name="T40" fmla="*/ 56 w 193"/>
                  <a:gd name="T41" fmla="*/ 0 h 127"/>
                  <a:gd name="T42" fmla="*/ 39 w 193"/>
                  <a:gd name="T43" fmla="*/ 9 h 127"/>
                  <a:gd name="T44" fmla="*/ 23 w 193"/>
                  <a:gd name="T45" fmla="*/ 28 h 127"/>
                  <a:gd name="T46" fmla="*/ 16 w 193"/>
                  <a:gd name="T47" fmla="*/ 51 h 127"/>
                  <a:gd name="T48" fmla="*/ 0 w 193"/>
                  <a:gd name="T49" fmla="*/ 55 h 127"/>
                  <a:gd name="T50" fmla="*/ 10 w 193"/>
                  <a:gd name="T51" fmla="*/ 72 h 127"/>
                  <a:gd name="T52" fmla="*/ 12 w 193"/>
                  <a:gd name="T53" fmla="*/ 96 h 127"/>
                  <a:gd name="T54" fmla="*/ 41 w 193"/>
                  <a:gd name="T55" fmla="*/ 100 h 127"/>
                  <a:gd name="T56" fmla="*/ 53 w 193"/>
                  <a:gd name="T57" fmla="*/ 11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3" h="127">
                    <a:moveTo>
                      <a:pt x="53" y="113"/>
                    </a:moveTo>
                    <a:lnTo>
                      <a:pt x="67" y="122"/>
                    </a:lnTo>
                    <a:lnTo>
                      <a:pt x="89" y="127"/>
                    </a:lnTo>
                    <a:lnTo>
                      <a:pt x="112" y="124"/>
                    </a:lnTo>
                    <a:lnTo>
                      <a:pt x="129" y="113"/>
                    </a:lnTo>
                    <a:lnTo>
                      <a:pt x="139" y="113"/>
                    </a:lnTo>
                    <a:lnTo>
                      <a:pt x="168" y="123"/>
                    </a:lnTo>
                    <a:lnTo>
                      <a:pt x="172" y="105"/>
                    </a:lnTo>
                    <a:lnTo>
                      <a:pt x="193" y="85"/>
                    </a:lnTo>
                    <a:lnTo>
                      <a:pt x="190" y="76"/>
                    </a:lnTo>
                    <a:lnTo>
                      <a:pt x="179" y="77"/>
                    </a:lnTo>
                    <a:lnTo>
                      <a:pt x="168" y="74"/>
                    </a:lnTo>
                    <a:lnTo>
                      <a:pt x="168" y="62"/>
                    </a:lnTo>
                    <a:lnTo>
                      <a:pt x="161" y="53"/>
                    </a:lnTo>
                    <a:lnTo>
                      <a:pt x="152" y="19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1" y="7"/>
                    </a:lnTo>
                    <a:lnTo>
                      <a:pt x="91" y="11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39" y="9"/>
                    </a:lnTo>
                    <a:lnTo>
                      <a:pt x="23" y="28"/>
                    </a:lnTo>
                    <a:lnTo>
                      <a:pt x="16" y="51"/>
                    </a:lnTo>
                    <a:lnTo>
                      <a:pt x="0" y="55"/>
                    </a:lnTo>
                    <a:lnTo>
                      <a:pt x="10" y="72"/>
                    </a:lnTo>
                    <a:lnTo>
                      <a:pt x="12" y="96"/>
                    </a:lnTo>
                    <a:lnTo>
                      <a:pt x="41" y="100"/>
                    </a:lnTo>
                    <a:lnTo>
                      <a:pt x="53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6" name="Freeform 436"/>
              <p:cNvSpPr>
                <a:spLocks/>
              </p:cNvSpPr>
              <p:nvPr/>
            </p:nvSpPr>
            <p:spPr bwMode="gray">
              <a:xfrm>
                <a:off x="4168" y="1667"/>
                <a:ext cx="74" cy="86"/>
              </a:xfrm>
              <a:custGeom>
                <a:avLst/>
                <a:gdLst>
                  <a:gd name="T0" fmla="*/ 0 w 74"/>
                  <a:gd name="T1" fmla="*/ 9 h 86"/>
                  <a:gd name="T2" fmla="*/ 13 w 74"/>
                  <a:gd name="T3" fmla="*/ 11 h 86"/>
                  <a:gd name="T4" fmla="*/ 26 w 74"/>
                  <a:gd name="T5" fmla="*/ 28 h 86"/>
                  <a:gd name="T6" fmla="*/ 35 w 74"/>
                  <a:gd name="T7" fmla="*/ 62 h 86"/>
                  <a:gd name="T8" fmla="*/ 42 w 74"/>
                  <a:gd name="T9" fmla="*/ 71 h 86"/>
                  <a:gd name="T10" fmla="*/ 42 w 74"/>
                  <a:gd name="T11" fmla="*/ 83 h 86"/>
                  <a:gd name="T12" fmla="*/ 53 w 74"/>
                  <a:gd name="T13" fmla="*/ 86 h 86"/>
                  <a:gd name="T14" fmla="*/ 55 w 74"/>
                  <a:gd name="T15" fmla="*/ 69 h 86"/>
                  <a:gd name="T16" fmla="*/ 62 w 74"/>
                  <a:gd name="T17" fmla="*/ 56 h 86"/>
                  <a:gd name="T18" fmla="*/ 71 w 74"/>
                  <a:gd name="T19" fmla="*/ 57 h 86"/>
                  <a:gd name="T20" fmla="*/ 74 w 74"/>
                  <a:gd name="T21" fmla="*/ 49 h 86"/>
                  <a:gd name="T22" fmla="*/ 65 w 74"/>
                  <a:gd name="T23" fmla="*/ 40 h 86"/>
                  <a:gd name="T24" fmla="*/ 59 w 74"/>
                  <a:gd name="T25" fmla="*/ 14 h 86"/>
                  <a:gd name="T26" fmla="*/ 46 w 74"/>
                  <a:gd name="T27" fmla="*/ 0 h 86"/>
                  <a:gd name="T28" fmla="*/ 15 w 74"/>
                  <a:gd name="T29" fmla="*/ 0 h 86"/>
                  <a:gd name="T30" fmla="*/ 0 w 74"/>
                  <a:gd name="T31" fmla="*/ 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" h="86">
                    <a:moveTo>
                      <a:pt x="0" y="9"/>
                    </a:moveTo>
                    <a:lnTo>
                      <a:pt x="13" y="11"/>
                    </a:lnTo>
                    <a:lnTo>
                      <a:pt x="26" y="28"/>
                    </a:lnTo>
                    <a:lnTo>
                      <a:pt x="35" y="62"/>
                    </a:lnTo>
                    <a:lnTo>
                      <a:pt x="42" y="71"/>
                    </a:lnTo>
                    <a:lnTo>
                      <a:pt x="42" y="83"/>
                    </a:lnTo>
                    <a:lnTo>
                      <a:pt x="53" y="86"/>
                    </a:lnTo>
                    <a:lnTo>
                      <a:pt x="55" y="69"/>
                    </a:lnTo>
                    <a:lnTo>
                      <a:pt x="62" y="56"/>
                    </a:lnTo>
                    <a:lnTo>
                      <a:pt x="71" y="57"/>
                    </a:lnTo>
                    <a:lnTo>
                      <a:pt x="74" y="49"/>
                    </a:lnTo>
                    <a:lnTo>
                      <a:pt x="65" y="40"/>
                    </a:lnTo>
                    <a:lnTo>
                      <a:pt x="59" y="14"/>
                    </a:lnTo>
                    <a:lnTo>
                      <a:pt x="46" y="0"/>
                    </a:lnTo>
                    <a:lnTo>
                      <a:pt x="15" y="0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7" name="Freeform 437"/>
              <p:cNvSpPr>
                <a:spLocks/>
              </p:cNvSpPr>
              <p:nvPr/>
            </p:nvSpPr>
            <p:spPr bwMode="gray">
              <a:xfrm>
                <a:off x="4354" y="1999"/>
                <a:ext cx="30" cy="69"/>
              </a:xfrm>
              <a:custGeom>
                <a:avLst/>
                <a:gdLst>
                  <a:gd name="T0" fmla="*/ 16 w 30"/>
                  <a:gd name="T1" fmla="*/ 62 h 69"/>
                  <a:gd name="T2" fmla="*/ 10 w 30"/>
                  <a:gd name="T3" fmla="*/ 61 h 69"/>
                  <a:gd name="T4" fmla="*/ 7 w 30"/>
                  <a:gd name="T5" fmla="*/ 69 h 69"/>
                  <a:gd name="T6" fmla="*/ 0 w 30"/>
                  <a:gd name="T7" fmla="*/ 66 h 69"/>
                  <a:gd name="T8" fmla="*/ 0 w 30"/>
                  <a:gd name="T9" fmla="*/ 66 h 69"/>
                  <a:gd name="T10" fmla="*/ 1 w 30"/>
                  <a:gd name="T11" fmla="*/ 61 h 69"/>
                  <a:gd name="T12" fmla="*/ 6 w 30"/>
                  <a:gd name="T13" fmla="*/ 52 h 69"/>
                  <a:gd name="T14" fmla="*/ 9 w 30"/>
                  <a:gd name="T15" fmla="*/ 13 h 69"/>
                  <a:gd name="T16" fmla="*/ 24 w 30"/>
                  <a:gd name="T17" fmla="*/ 0 h 69"/>
                  <a:gd name="T18" fmla="*/ 30 w 30"/>
                  <a:gd name="T19" fmla="*/ 6 h 69"/>
                  <a:gd name="T20" fmla="*/ 27 w 30"/>
                  <a:gd name="T21" fmla="*/ 25 h 69"/>
                  <a:gd name="T22" fmla="*/ 28 w 30"/>
                  <a:gd name="T23" fmla="*/ 40 h 69"/>
                  <a:gd name="T24" fmla="*/ 20 w 30"/>
                  <a:gd name="T25" fmla="*/ 47 h 69"/>
                  <a:gd name="T26" fmla="*/ 21 w 30"/>
                  <a:gd name="T27" fmla="*/ 55 h 69"/>
                  <a:gd name="T28" fmla="*/ 16 w 30"/>
                  <a:gd name="T29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69">
                    <a:moveTo>
                      <a:pt x="16" y="62"/>
                    </a:moveTo>
                    <a:lnTo>
                      <a:pt x="10" y="61"/>
                    </a:lnTo>
                    <a:lnTo>
                      <a:pt x="7" y="69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6" y="52"/>
                    </a:lnTo>
                    <a:lnTo>
                      <a:pt x="9" y="13"/>
                    </a:lnTo>
                    <a:lnTo>
                      <a:pt x="24" y="0"/>
                    </a:lnTo>
                    <a:lnTo>
                      <a:pt x="30" y="6"/>
                    </a:lnTo>
                    <a:lnTo>
                      <a:pt x="27" y="25"/>
                    </a:lnTo>
                    <a:lnTo>
                      <a:pt x="28" y="40"/>
                    </a:lnTo>
                    <a:lnTo>
                      <a:pt x="20" y="47"/>
                    </a:lnTo>
                    <a:lnTo>
                      <a:pt x="21" y="55"/>
                    </a:lnTo>
                    <a:lnTo>
                      <a:pt x="16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8" name="Freeform 438"/>
              <p:cNvSpPr>
                <a:spLocks/>
              </p:cNvSpPr>
              <p:nvPr/>
            </p:nvSpPr>
            <p:spPr bwMode="gray">
              <a:xfrm>
                <a:off x="4329" y="2060"/>
                <a:ext cx="41" cy="96"/>
              </a:xfrm>
              <a:custGeom>
                <a:avLst/>
                <a:gdLst>
                  <a:gd name="T0" fmla="*/ 5 w 41"/>
                  <a:gd name="T1" fmla="*/ 52 h 96"/>
                  <a:gd name="T2" fmla="*/ 11 w 41"/>
                  <a:gd name="T3" fmla="*/ 41 h 96"/>
                  <a:gd name="T4" fmla="*/ 13 w 41"/>
                  <a:gd name="T5" fmla="*/ 33 h 96"/>
                  <a:gd name="T6" fmla="*/ 19 w 41"/>
                  <a:gd name="T7" fmla="*/ 23 h 96"/>
                  <a:gd name="T8" fmla="*/ 23 w 41"/>
                  <a:gd name="T9" fmla="*/ 14 h 96"/>
                  <a:gd name="T10" fmla="*/ 25 w 41"/>
                  <a:gd name="T11" fmla="*/ 5 h 96"/>
                  <a:gd name="T12" fmla="*/ 25 w 41"/>
                  <a:gd name="T13" fmla="*/ 5 h 96"/>
                  <a:gd name="T14" fmla="*/ 32 w 41"/>
                  <a:gd name="T15" fmla="*/ 8 h 96"/>
                  <a:gd name="T16" fmla="*/ 35 w 41"/>
                  <a:gd name="T17" fmla="*/ 0 h 96"/>
                  <a:gd name="T18" fmla="*/ 41 w 41"/>
                  <a:gd name="T19" fmla="*/ 1 h 96"/>
                  <a:gd name="T20" fmla="*/ 33 w 41"/>
                  <a:gd name="T21" fmla="*/ 29 h 96"/>
                  <a:gd name="T22" fmla="*/ 32 w 41"/>
                  <a:gd name="T23" fmla="*/ 33 h 96"/>
                  <a:gd name="T24" fmla="*/ 21 w 41"/>
                  <a:gd name="T25" fmla="*/ 29 h 96"/>
                  <a:gd name="T26" fmla="*/ 18 w 41"/>
                  <a:gd name="T27" fmla="*/ 40 h 96"/>
                  <a:gd name="T28" fmla="*/ 23 w 41"/>
                  <a:gd name="T29" fmla="*/ 47 h 96"/>
                  <a:gd name="T30" fmla="*/ 17 w 41"/>
                  <a:gd name="T31" fmla="*/ 52 h 96"/>
                  <a:gd name="T32" fmla="*/ 24 w 41"/>
                  <a:gd name="T33" fmla="*/ 59 h 96"/>
                  <a:gd name="T34" fmla="*/ 21 w 41"/>
                  <a:gd name="T35" fmla="*/ 75 h 96"/>
                  <a:gd name="T36" fmla="*/ 13 w 41"/>
                  <a:gd name="T37" fmla="*/ 96 h 96"/>
                  <a:gd name="T38" fmla="*/ 10 w 41"/>
                  <a:gd name="T39" fmla="*/ 96 h 96"/>
                  <a:gd name="T40" fmla="*/ 5 w 41"/>
                  <a:gd name="T41" fmla="*/ 78 h 96"/>
                  <a:gd name="T42" fmla="*/ 0 w 41"/>
                  <a:gd name="T43" fmla="*/ 66 h 96"/>
                  <a:gd name="T44" fmla="*/ 7 w 41"/>
                  <a:gd name="T45" fmla="*/ 59 h 96"/>
                  <a:gd name="T46" fmla="*/ 5 w 41"/>
                  <a:gd name="T47" fmla="*/ 5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" h="96">
                    <a:moveTo>
                      <a:pt x="5" y="52"/>
                    </a:moveTo>
                    <a:lnTo>
                      <a:pt x="11" y="41"/>
                    </a:lnTo>
                    <a:lnTo>
                      <a:pt x="13" y="33"/>
                    </a:lnTo>
                    <a:lnTo>
                      <a:pt x="19" y="23"/>
                    </a:lnTo>
                    <a:lnTo>
                      <a:pt x="23" y="14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32" y="8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33" y="29"/>
                    </a:lnTo>
                    <a:lnTo>
                      <a:pt x="32" y="33"/>
                    </a:lnTo>
                    <a:lnTo>
                      <a:pt x="21" y="29"/>
                    </a:lnTo>
                    <a:lnTo>
                      <a:pt x="18" y="40"/>
                    </a:lnTo>
                    <a:lnTo>
                      <a:pt x="23" y="47"/>
                    </a:lnTo>
                    <a:lnTo>
                      <a:pt x="17" y="52"/>
                    </a:lnTo>
                    <a:lnTo>
                      <a:pt x="24" y="59"/>
                    </a:lnTo>
                    <a:lnTo>
                      <a:pt x="21" y="75"/>
                    </a:lnTo>
                    <a:lnTo>
                      <a:pt x="13" y="96"/>
                    </a:lnTo>
                    <a:lnTo>
                      <a:pt x="10" y="96"/>
                    </a:lnTo>
                    <a:lnTo>
                      <a:pt x="5" y="78"/>
                    </a:lnTo>
                    <a:lnTo>
                      <a:pt x="0" y="66"/>
                    </a:lnTo>
                    <a:lnTo>
                      <a:pt x="7" y="59"/>
                    </a:lnTo>
                    <a:lnTo>
                      <a:pt x="5" y="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9" name="Freeform 439"/>
              <p:cNvSpPr>
                <a:spLocks/>
              </p:cNvSpPr>
              <p:nvPr/>
            </p:nvSpPr>
            <p:spPr bwMode="gray">
              <a:xfrm>
                <a:off x="4329" y="2060"/>
                <a:ext cx="41" cy="96"/>
              </a:xfrm>
              <a:custGeom>
                <a:avLst/>
                <a:gdLst>
                  <a:gd name="T0" fmla="*/ 5 w 41"/>
                  <a:gd name="T1" fmla="*/ 52 h 96"/>
                  <a:gd name="T2" fmla="*/ 11 w 41"/>
                  <a:gd name="T3" fmla="*/ 41 h 96"/>
                  <a:gd name="T4" fmla="*/ 13 w 41"/>
                  <a:gd name="T5" fmla="*/ 33 h 96"/>
                  <a:gd name="T6" fmla="*/ 19 w 41"/>
                  <a:gd name="T7" fmla="*/ 23 h 96"/>
                  <a:gd name="T8" fmla="*/ 23 w 41"/>
                  <a:gd name="T9" fmla="*/ 14 h 96"/>
                  <a:gd name="T10" fmla="*/ 25 w 41"/>
                  <a:gd name="T11" fmla="*/ 5 h 96"/>
                  <a:gd name="T12" fmla="*/ 25 w 41"/>
                  <a:gd name="T13" fmla="*/ 5 h 96"/>
                  <a:gd name="T14" fmla="*/ 32 w 41"/>
                  <a:gd name="T15" fmla="*/ 8 h 96"/>
                  <a:gd name="T16" fmla="*/ 35 w 41"/>
                  <a:gd name="T17" fmla="*/ 0 h 96"/>
                  <a:gd name="T18" fmla="*/ 41 w 41"/>
                  <a:gd name="T19" fmla="*/ 1 h 96"/>
                  <a:gd name="T20" fmla="*/ 33 w 41"/>
                  <a:gd name="T21" fmla="*/ 29 h 96"/>
                  <a:gd name="T22" fmla="*/ 32 w 41"/>
                  <a:gd name="T23" fmla="*/ 33 h 96"/>
                  <a:gd name="T24" fmla="*/ 21 w 41"/>
                  <a:gd name="T25" fmla="*/ 29 h 96"/>
                  <a:gd name="T26" fmla="*/ 18 w 41"/>
                  <a:gd name="T27" fmla="*/ 40 h 96"/>
                  <a:gd name="T28" fmla="*/ 23 w 41"/>
                  <a:gd name="T29" fmla="*/ 47 h 96"/>
                  <a:gd name="T30" fmla="*/ 17 w 41"/>
                  <a:gd name="T31" fmla="*/ 52 h 96"/>
                  <a:gd name="T32" fmla="*/ 24 w 41"/>
                  <a:gd name="T33" fmla="*/ 59 h 96"/>
                  <a:gd name="T34" fmla="*/ 21 w 41"/>
                  <a:gd name="T35" fmla="*/ 75 h 96"/>
                  <a:gd name="T36" fmla="*/ 13 w 41"/>
                  <a:gd name="T37" fmla="*/ 96 h 96"/>
                  <a:gd name="T38" fmla="*/ 10 w 41"/>
                  <a:gd name="T39" fmla="*/ 96 h 96"/>
                  <a:gd name="T40" fmla="*/ 5 w 41"/>
                  <a:gd name="T41" fmla="*/ 78 h 96"/>
                  <a:gd name="T42" fmla="*/ 0 w 41"/>
                  <a:gd name="T43" fmla="*/ 66 h 96"/>
                  <a:gd name="T44" fmla="*/ 7 w 41"/>
                  <a:gd name="T45" fmla="*/ 59 h 96"/>
                  <a:gd name="T46" fmla="*/ 5 w 41"/>
                  <a:gd name="T47" fmla="*/ 5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" h="96">
                    <a:moveTo>
                      <a:pt x="5" y="52"/>
                    </a:moveTo>
                    <a:lnTo>
                      <a:pt x="11" y="41"/>
                    </a:lnTo>
                    <a:lnTo>
                      <a:pt x="13" y="33"/>
                    </a:lnTo>
                    <a:lnTo>
                      <a:pt x="19" y="23"/>
                    </a:lnTo>
                    <a:lnTo>
                      <a:pt x="23" y="14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32" y="8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33" y="29"/>
                    </a:lnTo>
                    <a:lnTo>
                      <a:pt x="32" y="33"/>
                    </a:lnTo>
                    <a:lnTo>
                      <a:pt x="21" y="29"/>
                    </a:lnTo>
                    <a:lnTo>
                      <a:pt x="18" y="40"/>
                    </a:lnTo>
                    <a:lnTo>
                      <a:pt x="23" y="47"/>
                    </a:lnTo>
                    <a:lnTo>
                      <a:pt x="17" y="52"/>
                    </a:lnTo>
                    <a:lnTo>
                      <a:pt x="24" y="59"/>
                    </a:lnTo>
                    <a:lnTo>
                      <a:pt x="21" y="75"/>
                    </a:lnTo>
                    <a:lnTo>
                      <a:pt x="13" y="96"/>
                    </a:lnTo>
                    <a:lnTo>
                      <a:pt x="10" y="96"/>
                    </a:lnTo>
                    <a:lnTo>
                      <a:pt x="5" y="78"/>
                    </a:lnTo>
                    <a:lnTo>
                      <a:pt x="0" y="66"/>
                    </a:lnTo>
                    <a:lnTo>
                      <a:pt x="7" y="59"/>
                    </a:lnTo>
                    <a:lnTo>
                      <a:pt x="5" y="52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0" name="Freeform 440"/>
              <p:cNvSpPr>
                <a:spLocks/>
              </p:cNvSpPr>
              <p:nvPr/>
            </p:nvSpPr>
            <p:spPr bwMode="gray">
              <a:xfrm>
                <a:off x="4080" y="1541"/>
                <a:ext cx="371" cy="239"/>
              </a:xfrm>
              <a:custGeom>
                <a:avLst/>
                <a:gdLst>
                  <a:gd name="T0" fmla="*/ 0 w 371"/>
                  <a:gd name="T1" fmla="*/ 120 h 239"/>
                  <a:gd name="T2" fmla="*/ 15 w 371"/>
                  <a:gd name="T3" fmla="*/ 94 h 239"/>
                  <a:gd name="T4" fmla="*/ 42 w 371"/>
                  <a:gd name="T5" fmla="*/ 57 h 239"/>
                  <a:gd name="T6" fmla="*/ 60 w 371"/>
                  <a:gd name="T7" fmla="*/ 12 h 239"/>
                  <a:gd name="T8" fmla="*/ 90 w 371"/>
                  <a:gd name="T9" fmla="*/ 17 h 239"/>
                  <a:gd name="T10" fmla="*/ 117 w 371"/>
                  <a:gd name="T11" fmla="*/ 20 h 239"/>
                  <a:gd name="T12" fmla="*/ 159 w 371"/>
                  <a:gd name="T13" fmla="*/ 27 h 239"/>
                  <a:gd name="T14" fmla="*/ 176 w 371"/>
                  <a:gd name="T15" fmla="*/ 12 h 239"/>
                  <a:gd name="T16" fmla="*/ 213 w 371"/>
                  <a:gd name="T17" fmla="*/ 0 h 239"/>
                  <a:gd name="T18" fmla="*/ 250 w 371"/>
                  <a:gd name="T19" fmla="*/ 36 h 239"/>
                  <a:gd name="T20" fmla="*/ 266 w 371"/>
                  <a:gd name="T21" fmla="*/ 50 h 239"/>
                  <a:gd name="T22" fmla="*/ 311 w 371"/>
                  <a:gd name="T23" fmla="*/ 58 h 239"/>
                  <a:gd name="T24" fmla="*/ 341 w 371"/>
                  <a:gd name="T25" fmla="*/ 72 h 239"/>
                  <a:gd name="T26" fmla="*/ 371 w 371"/>
                  <a:gd name="T27" fmla="*/ 97 h 239"/>
                  <a:gd name="T28" fmla="*/ 356 w 371"/>
                  <a:gd name="T29" fmla="*/ 136 h 239"/>
                  <a:gd name="T30" fmla="*/ 332 w 371"/>
                  <a:gd name="T31" fmla="*/ 149 h 239"/>
                  <a:gd name="T32" fmla="*/ 305 w 371"/>
                  <a:gd name="T33" fmla="*/ 170 h 239"/>
                  <a:gd name="T34" fmla="*/ 269 w 371"/>
                  <a:gd name="T35" fmla="*/ 179 h 239"/>
                  <a:gd name="T36" fmla="*/ 265 w 371"/>
                  <a:gd name="T37" fmla="*/ 191 h 239"/>
                  <a:gd name="T38" fmla="*/ 243 w 371"/>
                  <a:gd name="T39" fmla="*/ 198 h 239"/>
                  <a:gd name="T40" fmla="*/ 265 w 371"/>
                  <a:gd name="T41" fmla="*/ 212 h 239"/>
                  <a:gd name="T42" fmla="*/ 291 w 371"/>
                  <a:gd name="T43" fmla="*/ 214 h 239"/>
                  <a:gd name="T44" fmla="*/ 276 w 371"/>
                  <a:gd name="T45" fmla="*/ 223 h 239"/>
                  <a:gd name="T46" fmla="*/ 249 w 371"/>
                  <a:gd name="T47" fmla="*/ 239 h 239"/>
                  <a:gd name="T48" fmla="*/ 230 w 371"/>
                  <a:gd name="T49" fmla="*/ 229 h 239"/>
                  <a:gd name="T50" fmla="*/ 217 w 371"/>
                  <a:gd name="T51" fmla="*/ 214 h 239"/>
                  <a:gd name="T52" fmla="*/ 222 w 371"/>
                  <a:gd name="T53" fmla="*/ 207 h 239"/>
                  <a:gd name="T54" fmla="*/ 235 w 371"/>
                  <a:gd name="T55" fmla="*/ 195 h 239"/>
                  <a:gd name="T56" fmla="*/ 211 w 371"/>
                  <a:gd name="T57" fmla="*/ 190 h 239"/>
                  <a:gd name="T58" fmla="*/ 195 w 371"/>
                  <a:gd name="T59" fmla="*/ 179 h 239"/>
                  <a:gd name="T60" fmla="*/ 181 w 371"/>
                  <a:gd name="T61" fmla="*/ 185 h 239"/>
                  <a:gd name="T62" fmla="*/ 169 w 371"/>
                  <a:gd name="T63" fmla="*/ 196 h 239"/>
                  <a:gd name="T64" fmla="*/ 141 w 371"/>
                  <a:gd name="T65" fmla="*/ 212 h 239"/>
                  <a:gd name="T66" fmla="*/ 150 w 371"/>
                  <a:gd name="T67" fmla="*/ 182 h 239"/>
                  <a:gd name="T68" fmla="*/ 162 w 371"/>
                  <a:gd name="T69" fmla="*/ 175 h 239"/>
                  <a:gd name="T70" fmla="*/ 147 w 371"/>
                  <a:gd name="T71" fmla="*/ 140 h 239"/>
                  <a:gd name="T72" fmla="*/ 103 w 371"/>
                  <a:gd name="T73" fmla="*/ 126 h 239"/>
                  <a:gd name="T74" fmla="*/ 73 w 371"/>
                  <a:gd name="T75" fmla="*/ 142 h 239"/>
                  <a:gd name="T76" fmla="*/ 33 w 371"/>
                  <a:gd name="T77" fmla="*/ 137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1" h="239">
                    <a:moveTo>
                      <a:pt x="18" y="135"/>
                    </a:moveTo>
                    <a:lnTo>
                      <a:pt x="0" y="120"/>
                    </a:lnTo>
                    <a:lnTo>
                      <a:pt x="4" y="103"/>
                    </a:lnTo>
                    <a:lnTo>
                      <a:pt x="15" y="94"/>
                    </a:lnTo>
                    <a:lnTo>
                      <a:pt x="13" y="87"/>
                    </a:lnTo>
                    <a:lnTo>
                      <a:pt x="42" y="57"/>
                    </a:lnTo>
                    <a:lnTo>
                      <a:pt x="39" y="31"/>
                    </a:lnTo>
                    <a:lnTo>
                      <a:pt x="60" y="12"/>
                    </a:lnTo>
                    <a:lnTo>
                      <a:pt x="75" y="10"/>
                    </a:lnTo>
                    <a:lnTo>
                      <a:pt x="90" y="17"/>
                    </a:lnTo>
                    <a:lnTo>
                      <a:pt x="101" y="15"/>
                    </a:lnTo>
                    <a:lnTo>
                      <a:pt x="117" y="20"/>
                    </a:lnTo>
                    <a:lnTo>
                      <a:pt x="126" y="17"/>
                    </a:lnTo>
                    <a:lnTo>
                      <a:pt x="159" y="27"/>
                    </a:lnTo>
                    <a:lnTo>
                      <a:pt x="171" y="24"/>
                    </a:lnTo>
                    <a:lnTo>
                      <a:pt x="176" y="12"/>
                    </a:lnTo>
                    <a:lnTo>
                      <a:pt x="197" y="7"/>
                    </a:lnTo>
                    <a:lnTo>
                      <a:pt x="213" y="0"/>
                    </a:lnTo>
                    <a:lnTo>
                      <a:pt x="241" y="3"/>
                    </a:lnTo>
                    <a:lnTo>
                      <a:pt x="250" y="36"/>
                    </a:lnTo>
                    <a:lnTo>
                      <a:pt x="265" y="39"/>
                    </a:lnTo>
                    <a:lnTo>
                      <a:pt x="266" y="50"/>
                    </a:lnTo>
                    <a:lnTo>
                      <a:pt x="276" y="60"/>
                    </a:lnTo>
                    <a:lnTo>
                      <a:pt x="311" y="58"/>
                    </a:lnTo>
                    <a:lnTo>
                      <a:pt x="327" y="72"/>
                    </a:lnTo>
                    <a:lnTo>
                      <a:pt x="341" y="72"/>
                    </a:lnTo>
                    <a:lnTo>
                      <a:pt x="353" y="82"/>
                    </a:lnTo>
                    <a:lnTo>
                      <a:pt x="371" y="97"/>
                    </a:lnTo>
                    <a:lnTo>
                      <a:pt x="360" y="111"/>
                    </a:lnTo>
                    <a:lnTo>
                      <a:pt x="356" y="136"/>
                    </a:lnTo>
                    <a:lnTo>
                      <a:pt x="347" y="135"/>
                    </a:lnTo>
                    <a:lnTo>
                      <a:pt x="332" y="149"/>
                    </a:lnTo>
                    <a:lnTo>
                      <a:pt x="319" y="170"/>
                    </a:lnTo>
                    <a:lnTo>
                      <a:pt x="305" y="170"/>
                    </a:lnTo>
                    <a:lnTo>
                      <a:pt x="296" y="179"/>
                    </a:lnTo>
                    <a:lnTo>
                      <a:pt x="269" y="179"/>
                    </a:lnTo>
                    <a:lnTo>
                      <a:pt x="268" y="186"/>
                    </a:lnTo>
                    <a:lnTo>
                      <a:pt x="265" y="191"/>
                    </a:lnTo>
                    <a:lnTo>
                      <a:pt x="241" y="194"/>
                    </a:lnTo>
                    <a:lnTo>
                      <a:pt x="243" y="198"/>
                    </a:lnTo>
                    <a:lnTo>
                      <a:pt x="258" y="205"/>
                    </a:lnTo>
                    <a:lnTo>
                      <a:pt x="265" y="212"/>
                    </a:lnTo>
                    <a:lnTo>
                      <a:pt x="283" y="214"/>
                    </a:lnTo>
                    <a:lnTo>
                      <a:pt x="291" y="214"/>
                    </a:lnTo>
                    <a:lnTo>
                      <a:pt x="291" y="223"/>
                    </a:lnTo>
                    <a:lnTo>
                      <a:pt x="276" y="223"/>
                    </a:lnTo>
                    <a:lnTo>
                      <a:pt x="265" y="228"/>
                    </a:lnTo>
                    <a:lnTo>
                      <a:pt x="249" y="239"/>
                    </a:lnTo>
                    <a:lnTo>
                      <a:pt x="235" y="239"/>
                    </a:lnTo>
                    <a:lnTo>
                      <a:pt x="230" y="229"/>
                    </a:lnTo>
                    <a:lnTo>
                      <a:pt x="232" y="219"/>
                    </a:lnTo>
                    <a:lnTo>
                      <a:pt x="217" y="214"/>
                    </a:lnTo>
                    <a:lnTo>
                      <a:pt x="217" y="208"/>
                    </a:lnTo>
                    <a:lnTo>
                      <a:pt x="222" y="207"/>
                    </a:lnTo>
                    <a:lnTo>
                      <a:pt x="235" y="199"/>
                    </a:lnTo>
                    <a:lnTo>
                      <a:pt x="235" y="195"/>
                    </a:lnTo>
                    <a:lnTo>
                      <a:pt x="225" y="191"/>
                    </a:lnTo>
                    <a:lnTo>
                      <a:pt x="211" y="190"/>
                    </a:lnTo>
                    <a:lnTo>
                      <a:pt x="201" y="188"/>
                    </a:lnTo>
                    <a:lnTo>
                      <a:pt x="195" y="179"/>
                    </a:lnTo>
                    <a:lnTo>
                      <a:pt x="188" y="179"/>
                    </a:lnTo>
                    <a:lnTo>
                      <a:pt x="181" y="185"/>
                    </a:lnTo>
                    <a:lnTo>
                      <a:pt x="169" y="186"/>
                    </a:lnTo>
                    <a:lnTo>
                      <a:pt x="169" y="196"/>
                    </a:lnTo>
                    <a:lnTo>
                      <a:pt x="152" y="211"/>
                    </a:lnTo>
                    <a:lnTo>
                      <a:pt x="141" y="212"/>
                    </a:lnTo>
                    <a:lnTo>
                      <a:pt x="143" y="195"/>
                    </a:lnTo>
                    <a:lnTo>
                      <a:pt x="150" y="182"/>
                    </a:lnTo>
                    <a:lnTo>
                      <a:pt x="159" y="183"/>
                    </a:lnTo>
                    <a:lnTo>
                      <a:pt x="162" y="175"/>
                    </a:lnTo>
                    <a:lnTo>
                      <a:pt x="153" y="166"/>
                    </a:lnTo>
                    <a:lnTo>
                      <a:pt x="147" y="140"/>
                    </a:lnTo>
                    <a:lnTo>
                      <a:pt x="134" y="126"/>
                    </a:lnTo>
                    <a:lnTo>
                      <a:pt x="103" y="126"/>
                    </a:lnTo>
                    <a:lnTo>
                      <a:pt x="88" y="135"/>
                    </a:lnTo>
                    <a:lnTo>
                      <a:pt x="73" y="142"/>
                    </a:lnTo>
                    <a:lnTo>
                      <a:pt x="53" y="146"/>
                    </a:lnTo>
                    <a:lnTo>
                      <a:pt x="33" y="137"/>
                    </a:lnTo>
                    <a:lnTo>
                      <a:pt x="18" y="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1" name="Freeform 441"/>
              <p:cNvSpPr>
                <a:spLocks/>
              </p:cNvSpPr>
              <p:nvPr/>
            </p:nvSpPr>
            <p:spPr bwMode="gray">
              <a:xfrm>
                <a:off x="3850" y="890"/>
                <a:ext cx="266" cy="546"/>
              </a:xfrm>
              <a:custGeom>
                <a:avLst/>
                <a:gdLst>
                  <a:gd name="T0" fmla="*/ 263 w 266"/>
                  <a:gd name="T1" fmla="*/ 98 h 546"/>
                  <a:gd name="T2" fmla="*/ 263 w 266"/>
                  <a:gd name="T3" fmla="*/ 63 h 546"/>
                  <a:gd name="T4" fmla="*/ 259 w 266"/>
                  <a:gd name="T5" fmla="*/ 39 h 546"/>
                  <a:gd name="T6" fmla="*/ 215 w 266"/>
                  <a:gd name="T7" fmla="*/ 20 h 546"/>
                  <a:gd name="T8" fmla="*/ 195 w 266"/>
                  <a:gd name="T9" fmla="*/ 0 h 546"/>
                  <a:gd name="T10" fmla="*/ 180 w 266"/>
                  <a:gd name="T11" fmla="*/ 17 h 546"/>
                  <a:gd name="T12" fmla="*/ 155 w 266"/>
                  <a:gd name="T13" fmla="*/ 17 h 546"/>
                  <a:gd name="T14" fmla="*/ 138 w 266"/>
                  <a:gd name="T15" fmla="*/ 30 h 546"/>
                  <a:gd name="T16" fmla="*/ 114 w 266"/>
                  <a:gd name="T17" fmla="*/ 45 h 546"/>
                  <a:gd name="T18" fmla="*/ 105 w 266"/>
                  <a:gd name="T19" fmla="*/ 61 h 546"/>
                  <a:gd name="T20" fmla="*/ 79 w 266"/>
                  <a:gd name="T21" fmla="*/ 92 h 546"/>
                  <a:gd name="T22" fmla="*/ 59 w 266"/>
                  <a:gd name="T23" fmla="*/ 107 h 546"/>
                  <a:gd name="T24" fmla="*/ 61 w 266"/>
                  <a:gd name="T25" fmla="*/ 159 h 546"/>
                  <a:gd name="T26" fmla="*/ 59 w 266"/>
                  <a:gd name="T27" fmla="*/ 196 h 546"/>
                  <a:gd name="T28" fmla="*/ 26 w 266"/>
                  <a:gd name="T29" fmla="*/ 205 h 546"/>
                  <a:gd name="T30" fmla="*/ 15 w 266"/>
                  <a:gd name="T31" fmla="*/ 251 h 546"/>
                  <a:gd name="T32" fmla="*/ 28 w 266"/>
                  <a:gd name="T33" fmla="*/ 313 h 546"/>
                  <a:gd name="T34" fmla="*/ 16 w 266"/>
                  <a:gd name="T35" fmla="*/ 334 h 546"/>
                  <a:gd name="T36" fmla="*/ 24 w 266"/>
                  <a:gd name="T37" fmla="*/ 353 h 546"/>
                  <a:gd name="T38" fmla="*/ 13 w 266"/>
                  <a:gd name="T39" fmla="*/ 374 h 546"/>
                  <a:gd name="T40" fmla="*/ 7 w 266"/>
                  <a:gd name="T41" fmla="*/ 423 h 546"/>
                  <a:gd name="T42" fmla="*/ 12 w 266"/>
                  <a:gd name="T43" fmla="*/ 449 h 546"/>
                  <a:gd name="T44" fmla="*/ 16 w 266"/>
                  <a:gd name="T45" fmla="*/ 487 h 546"/>
                  <a:gd name="T46" fmla="*/ 29 w 266"/>
                  <a:gd name="T47" fmla="*/ 508 h 546"/>
                  <a:gd name="T48" fmla="*/ 36 w 266"/>
                  <a:gd name="T49" fmla="*/ 538 h 546"/>
                  <a:gd name="T50" fmla="*/ 52 w 266"/>
                  <a:gd name="T51" fmla="*/ 544 h 546"/>
                  <a:gd name="T52" fmla="*/ 72 w 266"/>
                  <a:gd name="T53" fmla="*/ 524 h 546"/>
                  <a:gd name="T54" fmla="*/ 97 w 266"/>
                  <a:gd name="T55" fmla="*/ 517 h 546"/>
                  <a:gd name="T56" fmla="*/ 113 w 266"/>
                  <a:gd name="T57" fmla="*/ 468 h 546"/>
                  <a:gd name="T58" fmla="*/ 119 w 266"/>
                  <a:gd name="T59" fmla="*/ 427 h 546"/>
                  <a:gd name="T60" fmla="*/ 126 w 266"/>
                  <a:gd name="T61" fmla="*/ 420 h 546"/>
                  <a:gd name="T62" fmla="*/ 142 w 266"/>
                  <a:gd name="T63" fmla="*/ 416 h 546"/>
                  <a:gd name="T64" fmla="*/ 155 w 266"/>
                  <a:gd name="T65" fmla="*/ 368 h 546"/>
                  <a:gd name="T66" fmla="*/ 123 w 266"/>
                  <a:gd name="T67" fmla="*/ 340 h 546"/>
                  <a:gd name="T68" fmla="*/ 129 w 266"/>
                  <a:gd name="T69" fmla="*/ 302 h 546"/>
                  <a:gd name="T70" fmla="*/ 126 w 266"/>
                  <a:gd name="T71" fmla="*/ 281 h 546"/>
                  <a:gd name="T72" fmla="*/ 142 w 266"/>
                  <a:gd name="T73" fmla="*/ 247 h 546"/>
                  <a:gd name="T74" fmla="*/ 166 w 266"/>
                  <a:gd name="T75" fmla="*/ 228 h 546"/>
                  <a:gd name="T76" fmla="*/ 199 w 266"/>
                  <a:gd name="T77" fmla="*/ 201 h 546"/>
                  <a:gd name="T78" fmla="*/ 210 w 266"/>
                  <a:gd name="T79" fmla="*/ 170 h 546"/>
                  <a:gd name="T80" fmla="*/ 218 w 266"/>
                  <a:gd name="T81" fmla="*/ 146 h 546"/>
                  <a:gd name="T82" fmla="*/ 230 w 266"/>
                  <a:gd name="T83" fmla="*/ 127 h 546"/>
                  <a:gd name="T84" fmla="*/ 248 w 266"/>
                  <a:gd name="T85" fmla="*/ 121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6" h="546">
                    <a:moveTo>
                      <a:pt x="266" y="114"/>
                    </a:moveTo>
                    <a:lnTo>
                      <a:pt x="263" y="98"/>
                    </a:lnTo>
                    <a:lnTo>
                      <a:pt x="265" y="77"/>
                    </a:lnTo>
                    <a:lnTo>
                      <a:pt x="263" y="63"/>
                    </a:lnTo>
                    <a:lnTo>
                      <a:pt x="250" y="54"/>
                    </a:lnTo>
                    <a:lnTo>
                      <a:pt x="259" y="39"/>
                    </a:lnTo>
                    <a:lnTo>
                      <a:pt x="228" y="20"/>
                    </a:lnTo>
                    <a:lnTo>
                      <a:pt x="215" y="20"/>
                    </a:lnTo>
                    <a:lnTo>
                      <a:pt x="199" y="11"/>
                    </a:lnTo>
                    <a:lnTo>
                      <a:pt x="195" y="0"/>
                    </a:lnTo>
                    <a:lnTo>
                      <a:pt x="184" y="1"/>
                    </a:lnTo>
                    <a:lnTo>
                      <a:pt x="180" y="17"/>
                    </a:lnTo>
                    <a:lnTo>
                      <a:pt x="167" y="20"/>
                    </a:lnTo>
                    <a:lnTo>
                      <a:pt x="155" y="17"/>
                    </a:lnTo>
                    <a:lnTo>
                      <a:pt x="143" y="18"/>
                    </a:lnTo>
                    <a:lnTo>
                      <a:pt x="138" y="30"/>
                    </a:lnTo>
                    <a:lnTo>
                      <a:pt x="120" y="35"/>
                    </a:lnTo>
                    <a:lnTo>
                      <a:pt x="114" y="45"/>
                    </a:lnTo>
                    <a:lnTo>
                      <a:pt x="98" y="56"/>
                    </a:lnTo>
                    <a:lnTo>
                      <a:pt x="105" y="61"/>
                    </a:lnTo>
                    <a:lnTo>
                      <a:pt x="103" y="70"/>
                    </a:lnTo>
                    <a:lnTo>
                      <a:pt x="79" y="92"/>
                    </a:lnTo>
                    <a:lnTo>
                      <a:pt x="68" y="97"/>
                    </a:lnTo>
                    <a:lnTo>
                      <a:pt x="59" y="107"/>
                    </a:lnTo>
                    <a:lnTo>
                      <a:pt x="66" y="121"/>
                    </a:lnTo>
                    <a:lnTo>
                      <a:pt x="61" y="159"/>
                    </a:lnTo>
                    <a:lnTo>
                      <a:pt x="48" y="179"/>
                    </a:lnTo>
                    <a:lnTo>
                      <a:pt x="59" y="196"/>
                    </a:lnTo>
                    <a:lnTo>
                      <a:pt x="48" y="208"/>
                    </a:lnTo>
                    <a:lnTo>
                      <a:pt x="26" y="205"/>
                    </a:lnTo>
                    <a:lnTo>
                      <a:pt x="15" y="217"/>
                    </a:lnTo>
                    <a:lnTo>
                      <a:pt x="15" y="251"/>
                    </a:lnTo>
                    <a:lnTo>
                      <a:pt x="19" y="301"/>
                    </a:lnTo>
                    <a:lnTo>
                      <a:pt x="28" y="313"/>
                    </a:lnTo>
                    <a:lnTo>
                      <a:pt x="28" y="330"/>
                    </a:lnTo>
                    <a:lnTo>
                      <a:pt x="16" y="334"/>
                    </a:lnTo>
                    <a:lnTo>
                      <a:pt x="15" y="342"/>
                    </a:lnTo>
                    <a:lnTo>
                      <a:pt x="24" y="353"/>
                    </a:lnTo>
                    <a:lnTo>
                      <a:pt x="20" y="366"/>
                    </a:lnTo>
                    <a:lnTo>
                      <a:pt x="13" y="374"/>
                    </a:lnTo>
                    <a:lnTo>
                      <a:pt x="8" y="413"/>
                    </a:lnTo>
                    <a:lnTo>
                      <a:pt x="7" y="423"/>
                    </a:lnTo>
                    <a:lnTo>
                      <a:pt x="0" y="440"/>
                    </a:lnTo>
                    <a:lnTo>
                      <a:pt x="12" y="449"/>
                    </a:lnTo>
                    <a:lnTo>
                      <a:pt x="10" y="477"/>
                    </a:lnTo>
                    <a:lnTo>
                      <a:pt x="16" y="487"/>
                    </a:lnTo>
                    <a:lnTo>
                      <a:pt x="20" y="498"/>
                    </a:lnTo>
                    <a:lnTo>
                      <a:pt x="29" y="508"/>
                    </a:lnTo>
                    <a:lnTo>
                      <a:pt x="29" y="525"/>
                    </a:lnTo>
                    <a:lnTo>
                      <a:pt x="36" y="538"/>
                    </a:lnTo>
                    <a:lnTo>
                      <a:pt x="45" y="546"/>
                    </a:lnTo>
                    <a:lnTo>
                      <a:pt x="52" y="544"/>
                    </a:lnTo>
                    <a:lnTo>
                      <a:pt x="59" y="543"/>
                    </a:lnTo>
                    <a:lnTo>
                      <a:pt x="72" y="524"/>
                    </a:lnTo>
                    <a:lnTo>
                      <a:pt x="86" y="523"/>
                    </a:lnTo>
                    <a:lnTo>
                      <a:pt x="97" y="517"/>
                    </a:lnTo>
                    <a:lnTo>
                      <a:pt x="106" y="490"/>
                    </a:lnTo>
                    <a:lnTo>
                      <a:pt x="113" y="468"/>
                    </a:lnTo>
                    <a:lnTo>
                      <a:pt x="111" y="437"/>
                    </a:lnTo>
                    <a:lnTo>
                      <a:pt x="119" y="427"/>
                    </a:lnTo>
                    <a:lnTo>
                      <a:pt x="127" y="429"/>
                    </a:lnTo>
                    <a:lnTo>
                      <a:pt x="126" y="420"/>
                    </a:lnTo>
                    <a:lnTo>
                      <a:pt x="134" y="415"/>
                    </a:lnTo>
                    <a:lnTo>
                      <a:pt x="142" y="416"/>
                    </a:lnTo>
                    <a:lnTo>
                      <a:pt x="156" y="397"/>
                    </a:lnTo>
                    <a:lnTo>
                      <a:pt x="155" y="368"/>
                    </a:lnTo>
                    <a:lnTo>
                      <a:pt x="140" y="351"/>
                    </a:lnTo>
                    <a:lnTo>
                      <a:pt x="123" y="340"/>
                    </a:lnTo>
                    <a:lnTo>
                      <a:pt x="124" y="311"/>
                    </a:lnTo>
                    <a:lnTo>
                      <a:pt x="129" y="302"/>
                    </a:lnTo>
                    <a:lnTo>
                      <a:pt x="126" y="298"/>
                    </a:lnTo>
                    <a:lnTo>
                      <a:pt x="126" y="281"/>
                    </a:lnTo>
                    <a:lnTo>
                      <a:pt x="138" y="273"/>
                    </a:lnTo>
                    <a:lnTo>
                      <a:pt x="142" y="247"/>
                    </a:lnTo>
                    <a:lnTo>
                      <a:pt x="156" y="241"/>
                    </a:lnTo>
                    <a:lnTo>
                      <a:pt x="166" y="228"/>
                    </a:lnTo>
                    <a:lnTo>
                      <a:pt x="181" y="217"/>
                    </a:lnTo>
                    <a:lnTo>
                      <a:pt x="199" y="201"/>
                    </a:lnTo>
                    <a:lnTo>
                      <a:pt x="213" y="180"/>
                    </a:lnTo>
                    <a:lnTo>
                      <a:pt x="210" y="170"/>
                    </a:lnTo>
                    <a:lnTo>
                      <a:pt x="208" y="165"/>
                    </a:lnTo>
                    <a:lnTo>
                      <a:pt x="218" y="146"/>
                    </a:lnTo>
                    <a:lnTo>
                      <a:pt x="218" y="137"/>
                    </a:lnTo>
                    <a:lnTo>
                      <a:pt x="230" y="127"/>
                    </a:lnTo>
                    <a:lnTo>
                      <a:pt x="234" y="118"/>
                    </a:lnTo>
                    <a:lnTo>
                      <a:pt x="248" y="121"/>
                    </a:lnTo>
                    <a:lnTo>
                      <a:pt x="266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2" name="Freeform 442"/>
              <p:cNvSpPr>
                <a:spLocks/>
              </p:cNvSpPr>
              <p:nvPr/>
            </p:nvSpPr>
            <p:spPr bwMode="gray">
              <a:xfrm>
                <a:off x="4045" y="859"/>
                <a:ext cx="230" cy="408"/>
              </a:xfrm>
              <a:custGeom>
                <a:avLst/>
                <a:gdLst>
                  <a:gd name="T0" fmla="*/ 189 w 257"/>
                  <a:gd name="T1" fmla="*/ 397 h 455"/>
                  <a:gd name="T2" fmla="*/ 257 w 257"/>
                  <a:gd name="T3" fmla="*/ 316 h 455"/>
                  <a:gd name="T4" fmla="*/ 221 w 257"/>
                  <a:gd name="T5" fmla="*/ 287 h 455"/>
                  <a:gd name="T6" fmla="*/ 227 w 257"/>
                  <a:gd name="T7" fmla="*/ 260 h 455"/>
                  <a:gd name="T8" fmla="*/ 216 w 257"/>
                  <a:gd name="T9" fmla="*/ 228 h 455"/>
                  <a:gd name="T10" fmla="*/ 211 w 257"/>
                  <a:gd name="T11" fmla="*/ 209 h 455"/>
                  <a:gd name="T12" fmla="*/ 213 w 257"/>
                  <a:gd name="T13" fmla="*/ 170 h 455"/>
                  <a:gd name="T14" fmla="*/ 193 w 257"/>
                  <a:gd name="T15" fmla="*/ 110 h 455"/>
                  <a:gd name="T16" fmla="*/ 199 w 257"/>
                  <a:gd name="T17" fmla="*/ 72 h 455"/>
                  <a:gd name="T18" fmla="*/ 179 w 257"/>
                  <a:gd name="T19" fmla="*/ 49 h 455"/>
                  <a:gd name="T20" fmla="*/ 193 w 257"/>
                  <a:gd name="T21" fmla="*/ 10 h 455"/>
                  <a:gd name="T22" fmla="*/ 150 w 257"/>
                  <a:gd name="T23" fmla="*/ 1 h 455"/>
                  <a:gd name="T24" fmla="*/ 127 w 257"/>
                  <a:gd name="T25" fmla="*/ 36 h 455"/>
                  <a:gd name="T26" fmla="*/ 103 w 257"/>
                  <a:gd name="T27" fmla="*/ 48 h 455"/>
                  <a:gd name="T28" fmla="*/ 79 w 257"/>
                  <a:gd name="T29" fmla="*/ 43 h 455"/>
                  <a:gd name="T30" fmla="*/ 47 w 257"/>
                  <a:gd name="T31" fmla="*/ 47 h 455"/>
                  <a:gd name="T32" fmla="*/ 12 w 257"/>
                  <a:gd name="T33" fmla="*/ 27 h 455"/>
                  <a:gd name="T34" fmla="*/ 5 w 257"/>
                  <a:gd name="T35" fmla="*/ 46 h 455"/>
                  <a:gd name="T36" fmla="*/ 37 w 257"/>
                  <a:gd name="T37" fmla="*/ 57 h 455"/>
                  <a:gd name="T38" fmla="*/ 61 w 257"/>
                  <a:gd name="T39" fmla="*/ 94 h 455"/>
                  <a:gd name="T40" fmla="*/ 78 w 257"/>
                  <a:gd name="T41" fmla="*/ 120 h 455"/>
                  <a:gd name="T42" fmla="*/ 79 w 257"/>
                  <a:gd name="T43" fmla="*/ 161 h 455"/>
                  <a:gd name="T44" fmla="*/ 116 w 257"/>
                  <a:gd name="T45" fmla="*/ 185 h 455"/>
                  <a:gd name="T46" fmla="*/ 116 w 257"/>
                  <a:gd name="T47" fmla="*/ 203 h 455"/>
                  <a:gd name="T48" fmla="*/ 98 w 257"/>
                  <a:gd name="T49" fmla="*/ 213 h 455"/>
                  <a:gd name="T50" fmla="*/ 75 w 257"/>
                  <a:gd name="T51" fmla="*/ 258 h 455"/>
                  <a:gd name="T52" fmla="*/ 60 w 257"/>
                  <a:gd name="T53" fmla="*/ 275 h 455"/>
                  <a:gd name="T54" fmla="*/ 43 w 257"/>
                  <a:gd name="T55" fmla="*/ 286 h 455"/>
                  <a:gd name="T56" fmla="*/ 27 w 257"/>
                  <a:gd name="T57" fmla="*/ 301 h 455"/>
                  <a:gd name="T58" fmla="*/ 12 w 257"/>
                  <a:gd name="T59" fmla="*/ 323 h 455"/>
                  <a:gd name="T60" fmla="*/ 20 w 257"/>
                  <a:gd name="T61" fmla="*/ 371 h 455"/>
                  <a:gd name="T62" fmla="*/ 19 w 257"/>
                  <a:gd name="T63" fmla="*/ 396 h 455"/>
                  <a:gd name="T64" fmla="*/ 35 w 257"/>
                  <a:gd name="T65" fmla="*/ 432 h 455"/>
                  <a:gd name="T66" fmla="*/ 53 w 257"/>
                  <a:gd name="T67" fmla="*/ 440 h 455"/>
                  <a:gd name="T68" fmla="*/ 63 w 257"/>
                  <a:gd name="T69" fmla="*/ 455 h 455"/>
                  <a:gd name="T70" fmla="*/ 82 w 257"/>
                  <a:gd name="T71" fmla="*/ 447 h 455"/>
                  <a:gd name="T72" fmla="*/ 105 w 257"/>
                  <a:gd name="T73" fmla="*/ 441 h 455"/>
                  <a:gd name="T74" fmla="*/ 124 w 257"/>
                  <a:gd name="T75" fmla="*/ 434 h 455"/>
                  <a:gd name="T76" fmla="*/ 152 w 257"/>
                  <a:gd name="T77" fmla="*/ 424 h 455"/>
                  <a:gd name="T78" fmla="*/ 184 w 257"/>
                  <a:gd name="T79" fmla="*/ 42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7" h="455">
                    <a:moveTo>
                      <a:pt x="184" y="420"/>
                    </a:moveTo>
                    <a:cubicBezTo>
                      <a:pt x="189" y="397"/>
                      <a:pt x="189" y="397"/>
                      <a:pt x="189" y="397"/>
                    </a:cubicBezTo>
                    <a:cubicBezTo>
                      <a:pt x="215" y="364"/>
                      <a:pt x="215" y="364"/>
                      <a:pt x="215" y="364"/>
                    </a:cubicBezTo>
                    <a:cubicBezTo>
                      <a:pt x="257" y="316"/>
                      <a:pt x="257" y="316"/>
                      <a:pt x="257" y="316"/>
                    </a:cubicBezTo>
                    <a:cubicBezTo>
                      <a:pt x="238" y="292"/>
                      <a:pt x="238" y="292"/>
                      <a:pt x="238" y="292"/>
                    </a:cubicBezTo>
                    <a:cubicBezTo>
                      <a:pt x="221" y="287"/>
                      <a:pt x="221" y="287"/>
                      <a:pt x="221" y="287"/>
                    </a:cubicBezTo>
                    <a:cubicBezTo>
                      <a:pt x="218" y="274"/>
                      <a:pt x="218" y="274"/>
                      <a:pt x="218" y="274"/>
                    </a:cubicBezTo>
                    <a:cubicBezTo>
                      <a:pt x="227" y="260"/>
                      <a:pt x="227" y="260"/>
                      <a:pt x="227" y="260"/>
                    </a:cubicBezTo>
                    <a:cubicBezTo>
                      <a:pt x="227" y="245"/>
                      <a:pt x="227" y="245"/>
                      <a:pt x="227" y="245"/>
                    </a:cubicBezTo>
                    <a:cubicBezTo>
                      <a:pt x="216" y="228"/>
                      <a:pt x="216" y="228"/>
                      <a:pt x="216" y="228"/>
                    </a:cubicBezTo>
                    <a:cubicBezTo>
                      <a:pt x="223" y="217"/>
                      <a:pt x="223" y="217"/>
                      <a:pt x="223" y="217"/>
                    </a:cubicBezTo>
                    <a:cubicBezTo>
                      <a:pt x="211" y="209"/>
                      <a:pt x="211" y="209"/>
                      <a:pt x="211" y="209"/>
                    </a:cubicBezTo>
                    <a:cubicBezTo>
                      <a:pt x="218" y="188"/>
                      <a:pt x="218" y="188"/>
                      <a:pt x="218" y="188"/>
                    </a:cubicBezTo>
                    <a:cubicBezTo>
                      <a:pt x="213" y="170"/>
                      <a:pt x="213" y="170"/>
                      <a:pt x="213" y="170"/>
                    </a:cubicBezTo>
                    <a:cubicBezTo>
                      <a:pt x="216" y="143"/>
                      <a:pt x="216" y="143"/>
                      <a:pt x="216" y="143"/>
                    </a:cubicBezTo>
                    <a:cubicBezTo>
                      <a:pt x="193" y="110"/>
                      <a:pt x="193" y="110"/>
                      <a:pt x="193" y="110"/>
                    </a:cubicBezTo>
                    <a:cubicBezTo>
                      <a:pt x="210" y="93"/>
                      <a:pt x="210" y="93"/>
                      <a:pt x="210" y="93"/>
                    </a:cubicBezTo>
                    <a:cubicBezTo>
                      <a:pt x="199" y="72"/>
                      <a:pt x="199" y="72"/>
                      <a:pt x="199" y="72"/>
                    </a:cubicBezTo>
                    <a:cubicBezTo>
                      <a:pt x="179" y="62"/>
                      <a:pt x="179" y="62"/>
                      <a:pt x="179" y="62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194" y="32"/>
                      <a:pt x="194" y="32"/>
                      <a:pt x="194" y="32"/>
                    </a:cubicBezTo>
                    <a:cubicBezTo>
                      <a:pt x="193" y="10"/>
                      <a:pt x="193" y="10"/>
                      <a:pt x="193" y="1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7" y="36"/>
                      <a:pt x="127" y="36"/>
                      <a:pt x="127" y="36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03" y="48"/>
                      <a:pt x="103" y="48"/>
                      <a:pt x="103" y="48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8" y="120"/>
                      <a:pt x="78" y="120"/>
                      <a:pt x="78" y="120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9" y="161"/>
                      <a:pt x="79" y="161"/>
                      <a:pt x="79" y="161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116" y="185"/>
                      <a:pt x="116" y="185"/>
                      <a:pt x="116" y="185"/>
                    </a:cubicBezTo>
                    <a:cubicBezTo>
                      <a:pt x="114" y="194"/>
                      <a:pt x="114" y="194"/>
                      <a:pt x="114" y="19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8" y="213"/>
                      <a:pt x="108" y="213"/>
                      <a:pt x="108" y="213"/>
                    </a:cubicBezTo>
                    <a:cubicBezTo>
                      <a:pt x="98" y="213"/>
                      <a:pt x="98" y="213"/>
                      <a:pt x="98" y="213"/>
                    </a:cubicBezTo>
                    <a:cubicBezTo>
                      <a:pt x="89" y="241"/>
                      <a:pt x="89" y="241"/>
                      <a:pt x="89" y="241"/>
                    </a:cubicBezTo>
                    <a:cubicBezTo>
                      <a:pt x="75" y="258"/>
                      <a:pt x="75" y="258"/>
                      <a:pt x="75" y="258"/>
                    </a:cubicBezTo>
                    <a:cubicBezTo>
                      <a:pt x="65" y="261"/>
                      <a:pt x="65" y="261"/>
                      <a:pt x="65" y="261"/>
                    </a:cubicBezTo>
                    <a:cubicBezTo>
                      <a:pt x="60" y="275"/>
                      <a:pt x="60" y="275"/>
                      <a:pt x="60" y="275"/>
                    </a:cubicBezTo>
                    <a:cubicBezTo>
                      <a:pt x="52" y="277"/>
                      <a:pt x="52" y="277"/>
                      <a:pt x="52" y="277"/>
                    </a:cubicBezTo>
                    <a:cubicBezTo>
                      <a:pt x="43" y="286"/>
                      <a:pt x="43" y="286"/>
                      <a:pt x="43" y="286"/>
                    </a:cubicBezTo>
                    <a:cubicBezTo>
                      <a:pt x="37" y="299"/>
                      <a:pt x="37" y="299"/>
                      <a:pt x="37" y="299"/>
                    </a:cubicBezTo>
                    <a:cubicBezTo>
                      <a:pt x="27" y="301"/>
                      <a:pt x="27" y="301"/>
                      <a:pt x="27" y="301"/>
                    </a:cubicBezTo>
                    <a:cubicBezTo>
                      <a:pt x="26" y="310"/>
                      <a:pt x="26" y="310"/>
                      <a:pt x="26" y="310"/>
                    </a:cubicBezTo>
                    <a:cubicBezTo>
                      <a:pt x="12" y="323"/>
                      <a:pt x="12" y="323"/>
                      <a:pt x="12" y="323"/>
                    </a:cubicBezTo>
                    <a:cubicBezTo>
                      <a:pt x="12" y="323"/>
                      <a:pt x="12" y="340"/>
                      <a:pt x="13" y="346"/>
                    </a:cubicBezTo>
                    <a:cubicBezTo>
                      <a:pt x="15" y="351"/>
                      <a:pt x="20" y="371"/>
                      <a:pt x="20" y="371"/>
                    </a:cubicBezTo>
                    <a:cubicBezTo>
                      <a:pt x="26" y="389"/>
                      <a:pt x="26" y="389"/>
                      <a:pt x="26" y="389"/>
                    </a:cubicBezTo>
                    <a:cubicBezTo>
                      <a:pt x="19" y="396"/>
                      <a:pt x="19" y="396"/>
                      <a:pt x="19" y="396"/>
                    </a:cubicBezTo>
                    <a:cubicBezTo>
                      <a:pt x="24" y="431"/>
                      <a:pt x="24" y="431"/>
                      <a:pt x="24" y="431"/>
                    </a:cubicBezTo>
                    <a:cubicBezTo>
                      <a:pt x="35" y="432"/>
                      <a:pt x="35" y="432"/>
                      <a:pt x="35" y="432"/>
                    </a:cubicBezTo>
                    <a:cubicBezTo>
                      <a:pt x="39" y="440"/>
                      <a:pt x="39" y="440"/>
                      <a:pt x="39" y="440"/>
                    </a:cubicBezTo>
                    <a:cubicBezTo>
                      <a:pt x="53" y="440"/>
                      <a:pt x="53" y="440"/>
                      <a:pt x="53" y="440"/>
                    </a:cubicBezTo>
                    <a:cubicBezTo>
                      <a:pt x="55" y="453"/>
                      <a:pt x="55" y="453"/>
                      <a:pt x="55" y="453"/>
                    </a:cubicBezTo>
                    <a:cubicBezTo>
                      <a:pt x="63" y="455"/>
                      <a:pt x="63" y="455"/>
                      <a:pt x="63" y="455"/>
                    </a:cubicBezTo>
                    <a:cubicBezTo>
                      <a:pt x="75" y="451"/>
                      <a:pt x="75" y="451"/>
                      <a:pt x="75" y="451"/>
                    </a:cubicBezTo>
                    <a:cubicBezTo>
                      <a:pt x="82" y="447"/>
                      <a:pt x="82" y="447"/>
                      <a:pt x="82" y="447"/>
                    </a:cubicBezTo>
                    <a:cubicBezTo>
                      <a:pt x="91" y="448"/>
                      <a:pt x="91" y="448"/>
                      <a:pt x="91" y="448"/>
                    </a:cubicBezTo>
                    <a:cubicBezTo>
                      <a:pt x="105" y="441"/>
                      <a:pt x="105" y="441"/>
                      <a:pt x="105" y="441"/>
                    </a:cubicBezTo>
                    <a:cubicBezTo>
                      <a:pt x="121" y="441"/>
                      <a:pt x="121" y="441"/>
                      <a:pt x="121" y="441"/>
                    </a:cubicBezTo>
                    <a:cubicBezTo>
                      <a:pt x="124" y="434"/>
                      <a:pt x="124" y="434"/>
                      <a:pt x="124" y="434"/>
                    </a:cubicBezTo>
                    <a:cubicBezTo>
                      <a:pt x="146" y="430"/>
                      <a:pt x="146" y="430"/>
                      <a:pt x="146" y="430"/>
                    </a:cubicBezTo>
                    <a:cubicBezTo>
                      <a:pt x="152" y="424"/>
                      <a:pt x="152" y="424"/>
                      <a:pt x="152" y="424"/>
                    </a:cubicBezTo>
                    <a:cubicBezTo>
                      <a:pt x="163" y="430"/>
                      <a:pt x="163" y="430"/>
                      <a:pt x="163" y="430"/>
                    </a:cubicBezTo>
                    <a:lnTo>
                      <a:pt x="184" y="4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3" name="Freeform 443"/>
              <p:cNvSpPr>
                <a:spLocks/>
              </p:cNvSpPr>
              <p:nvPr/>
            </p:nvSpPr>
            <p:spPr bwMode="gray">
              <a:xfrm>
                <a:off x="4101" y="1282"/>
                <a:ext cx="91" cy="72"/>
              </a:xfrm>
              <a:custGeom>
                <a:avLst/>
                <a:gdLst>
                  <a:gd name="T0" fmla="*/ 91 w 91"/>
                  <a:gd name="T1" fmla="*/ 72 h 72"/>
                  <a:gd name="T2" fmla="*/ 67 w 91"/>
                  <a:gd name="T3" fmla="*/ 72 h 72"/>
                  <a:gd name="T4" fmla="*/ 56 w 91"/>
                  <a:gd name="T5" fmla="*/ 68 h 72"/>
                  <a:gd name="T6" fmla="*/ 49 w 91"/>
                  <a:gd name="T7" fmla="*/ 60 h 72"/>
                  <a:gd name="T8" fmla="*/ 38 w 91"/>
                  <a:gd name="T9" fmla="*/ 58 h 72"/>
                  <a:gd name="T10" fmla="*/ 24 w 91"/>
                  <a:gd name="T11" fmla="*/ 60 h 72"/>
                  <a:gd name="T12" fmla="*/ 18 w 91"/>
                  <a:gd name="T13" fmla="*/ 53 h 72"/>
                  <a:gd name="T14" fmla="*/ 9 w 91"/>
                  <a:gd name="T15" fmla="*/ 48 h 72"/>
                  <a:gd name="T16" fmla="*/ 9 w 91"/>
                  <a:gd name="T17" fmla="*/ 32 h 72"/>
                  <a:gd name="T18" fmla="*/ 0 w 91"/>
                  <a:gd name="T19" fmla="*/ 26 h 72"/>
                  <a:gd name="T20" fmla="*/ 1 w 91"/>
                  <a:gd name="T21" fmla="*/ 22 h 72"/>
                  <a:gd name="T22" fmla="*/ 25 w 91"/>
                  <a:gd name="T23" fmla="*/ 3 h 72"/>
                  <a:gd name="T24" fmla="*/ 42 w 91"/>
                  <a:gd name="T25" fmla="*/ 6 h 72"/>
                  <a:gd name="T26" fmla="*/ 54 w 91"/>
                  <a:gd name="T27" fmla="*/ 0 h 72"/>
                  <a:gd name="T28" fmla="*/ 63 w 91"/>
                  <a:gd name="T29" fmla="*/ 2 h 72"/>
                  <a:gd name="T30" fmla="*/ 89 w 91"/>
                  <a:gd name="T31" fmla="*/ 6 h 72"/>
                  <a:gd name="T32" fmla="*/ 84 w 91"/>
                  <a:gd name="T33" fmla="*/ 38 h 72"/>
                  <a:gd name="T34" fmla="*/ 91 w 91"/>
                  <a:gd name="T35" fmla="*/ 55 h 72"/>
                  <a:gd name="T36" fmla="*/ 91 w 91"/>
                  <a:gd name="T37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72">
                    <a:moveTo>
                      <a:pt x="91" y="72"/>
                    </a:moveTo>
                    <a:lnTo>
                      <a:pt x="67" y="72"/>
                    </a:lnTo>
                    <a:lnTo>
                      <a:pt x="56" y="68"/>
                    </a:lnTo>
                    <a:lnTo>
                      <a:pt x="49" y="60"/>
                    </a:lnTo>
                    <a:lnTo>
                      <a:pt x="38" y="58"/>
                    </a:lnTo>
                    <a:lnTo>
                      <a:pt x="24" y="60"/>
                    </a:lnTo>
                    <a:lnTo>
                      <a:pt x="18" y="53"/>
                    </a:lnTo>
                    <a:lnTo>
                      <a:pt x="9" y="48"/>
                    </a:lnTo>
                    <a:lnTo>
                      <a:pt x="9" y="32"/>
                    </a:lnTo>
                    <a:lnTo>
                      <a:pt x="0" y="26"/>
                    </a:lnTo>
                    <a:lnTo>
                      <a:pt x="1" y="22"/>
                    </a:lnTo>
                    <a:lnTo>
                      <a:pt x="25" y="3"/>
                    </a:lnTo>
                    <a:lnTo>
                      <a:pt x="42" y="6"/>
                    </a:lnTo>
                    <a:lnTo>
                      <a:pt x="54" y="0"/>
                    </a:lnTo>
                    <a:lnTo>
                      <a:pt x="63" y="2"/>
                    </a:lnTo>
                    <a:lnTo>
                      <a:pt x="89" y="6"/>
                    </a:lnTo>
                    <a:lnTo>
                      <a:pt x="84" y="38"/>
                    </a:lnTo>
                    <a:lnTo>
                      <a:pt x="91" y="55"/>
                    </a:lnTo>
                    <a:lnTo>
                      <a:pt x="91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4" name="Freeform 444"/>
              <p:cNvSpPr>
                <a:spLocks/>
              </p:cNvSpPr>
              <p:nvPr/>
            </p:nvSpPr>
            <p:spPr bwMode="gray">
              <a:xfrm>
                <a:off x="4048" y="1340"/>
                <a:ext cx="151" cy="92"/>
              </a:xfrm>
              <a:custGeom>
                <a:avLst/>
                <a:gdLst>
                  <a:gd name="T0" fmla="*/ 150 w 151"/>
                  <a:gd name="T1" fmla="*/ 72 h 92"/>
                  <a:gd name="T2" fmla="*/ 151 w 151"/>
                  <a:gd name="T3" fmla="*/ 46 h 92"/>
                  <a:gd name="T4" fmla="*/ 142 w 151"/>
                  <a:gd name="T5" fmla="*/ 34 h 92"/>
                  <a:gd name="T6" fmla="*/ 144 w 151"/>
                  <a:gd name="T7" fmla="*/ 14 h 92"/>
                  <a:gd name="T8" fmla="*/ 120 w 151"/>
                  <a:gd name="T9" fmla="*/ 14 h 92"/>
                  <a:gd name="T10" fmla="*/ 109 w 151"/>
                  <a:gd name="T11" fmla="*/ 10 h 92"/>
                  <a:gd name="T12" fmla="*/ 102 w 151"/>
                  <a:gd name="T13" fmla="*/ 2 h 92"/>
                  <a:gd name="T14" fmla="*/ 91 w 151"/>
                  <a:gd name="T15" fmla="*/ 0 h 92"/>
                  <a:gd name="T16" fmla="*/ 77 w 151"/>
                  <a:gd name="T17" fmla="*/ 2 h 92"/>
                  <a:gd name="T18" fmla="*/ 77 w 151"/>
                  <a:gd name="T19" fmla="*/ 5 h 92"/>
                  <a:gd name="T20" fmla="*/ 79 w 151"/>
                  <a:gd name="T21" fmla="*/ 14 h 92"/>
                  <a:gd name="T22" fmla="*/ 74 w 151"/>
                  <a:gd name="T23" fmla="*/ 39 h 92"/>
                  <a:gd name="T24" fmla="*/ 61 w 151"/>
                  <a:gd name="T25" fmla="*/ 41 h 92"/>
                  <a:gd name="T26" fmla="*/ 46 w 151"/>
                  <a:gd name="T27" fmla="*/ 25 h 92"/>
                  <a:gd name="T28" fmla="*/ 40 w 151"/>
                  <a:gd name="T29" fmla="*/ 13 h 92"/>
                  <a:gd name="T30" fmla="*/ 27 w 151"/>
                  <a:gd name="T31" fmla="*/ 18 h 92"/>
                  <a:gd name="T32" fmla="*/ 12 w 151"/>
                  <a:gd name="T33" fmla="*/ 23 h 92"/>
                  <a:gd name="T34" fmla="*/ 13 w 151"/>
                  <a:gd name="T35" fmla="*/ 42 h 92"/>
                  <a:gd name="T36" fmla="*/ 3 w 151"/>
                  <a:gd name="T37" fmla="*/ 53 h 92"/>
                  <a:gd name="T38" fmla="*/ 0 w 151"/>
                  <a:gd name="T39" fmla="*/ 63 h 92"/>
                  <a:gd name="T40" fmla="*/ 6 w 151"/>
                  <a:gd name="T41" fmla="*/ 72 h 92"/>
                  <a:gd name="T42" fmla="*/ 17 w 151"/>
                  <a:gd name="T43" fmla="*/ 62 h 92"/>
                  <a:gd name="T44" fmla="*/ 63 w 151"/>
                  <a:gd name="T45" fmla="*/ 62 h 92"/>
                  <a:gd name="T46" fmla="*/ 102 w 151"/>
                  <a:gd name="T47" fmla="*/ 69 h 92"/>
                  <a:gd name="T48" fmla="*/ 122 w 151"/>
                  <a:gd name="T49" fmla="*/ 92 h 92"/>
                  <a:gd name="T50" fmla="*/ 132 w 151"/>
                  <a:gd name="T51" fmla="*/ 92 h 92"/>
                  <a:gd name="T52" fmla="*/ 150 w 151"/>
                  <a:gd name="T53" fmla="*/ 7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1" h="92">
                    <a:moveTo>
                      <a:pt x="150" y="72"/>
                    </a:moveTo>
                    <a:lnTo>
                      <a:pt x="151" y="46"/>
                    </a:lnTo>
                    <a:lnTo>
                      <a:pt x="142" y="34"/>
                    </a:lnTo>
                    <a:lnTo>
                      <a:pt x="144" y="14"/>
                    </a:lnTo>
                    <a:lnTo>
                      <a:pt x="120" y="14"/>
                    </a:lnTo>
                    <a:lnTo>
                      <a:pt x="109" y="10"/>
                    </a:lnTo>
                    <a:lnTo>
                      <a:pt x="102" y="2"/>
                    </a:lnTo>
                    <a:lnTo>
                      <a:pt x="91" y="0"/>
                    </a:lnTo>
                    <a:lnTo>
                      <a:pt x="77" y="2"/>
                    </a:lnTo>
                    <a:lnTo>
                      <a:pt x="77" y="5"/>
                    </a:lnTo>
                    <a:lnTo>
                      <a:pt x="79" y="14"/>
                    </a:lnTo>
                    <a:lnTo>
                      <a:pt x="74" y="39"/>
                    </a:lnTo>
                    <a:lnTo>
                      <a:pt x="61" y="41"/>
                    </a:lnTo>
                    <a:lnTo>
                      <a:pt x="46" y="25"/>
                    </a:lnTo>
                    <a:lnTo>
                      <a:pt x="40" y="13"/>
                    </a:lnTo>
                    <a:lnTo>
                      <a:pt x="27" y="18"/>
                    </a:lnTo>
                    <a:lnTo>
                      <a:pt x="12" y="23"/>
                    </a:lnTo>
                    <a:lnTo>
                      <a:pt x="13" y="42"/>
                    </a:lnTo>
                    <a:lnTo>
                      <a:pt x="3" y="53"/>
                    </a:lnTo>
                    <a:lnTo>
                      <a:pt x="0" y="63"/>
                    </a:lnTo>
                    <a:lnTo>
                      <a:pt x="6" y="72"/>
                    </a:lnTo>
                    <a:lnTo>
                      <a:pt x="17" y="62"/>
                    </a:lnTo>
                    <a:lnTo>
                      <a:pt x="63" y="62"/>
                    </a:lnTo>
                    <a:lnTo>
                      <a:pt x="102" y="69"/>
                    </a:lnTo>
                    <a:lnTo>
                      <a:pt x="122" y="92"/>
                    </a:lnTo>
                    <a:lnTo>
                      <a:pt x="132" y="92"/>
                    </a:lnTo>
                    <a:lnTo>
                      <a:pt x="150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5" name="Freeform 445"/>
              <p:cNvSpPr>
                <a:spLocks/>
              </p:cNvSpPr>
              <p:nvPr/>
            </p:nvSpPr>
            <p:spPr bwMode="gray">
              <a:xfrm>
                <a:off x="4185" y="862"/>
                <a:ext cx="788" cy="1006"/>
              </a:xfrm>
              <a:custGeom>
                <a:avLst/>
                <a:gdLst>
                  <a:gd name="T0" fmla="*/ 683 w 878"/>
                  <a:gd name="T1" fmla="*/ 800 h 1121"/>
                  <a:gd name="T2" fmla="*/ 624 w 878"/>
                  <a:gd name="T3" fmla="*/ 787 h 1121"/>
                  <a:gd name="T4" fmla="*/ 505 w 878"/>
                  <a:gd name="T5" fmla="*/ 800 h 1121"/>
                  <a:gd name="T6" fmla="*/ 461 w 878"/>
                  <a:gd name="T7" fmla="*/ 909 h 1121"/>
                  <a:gd name="T8" fmla="*/ 508 w 878"/>
                  <a:gd name="T9" fmla="*/ 964 h 1121"/>
                  <a:gd name="T10" fmla="*/ 490 w 878"/>
                  <a:gd name="T11" fmla="*/ 1088 h 1121"/>
                  <a:gd name="T12" fmla="*/ 439 w 878"/>
                  <a:gd name="T13" fmla="*/ 1094 h 1121"/>
                  <a:gd name="T14" fmla="*/ 321 w 878"/>
                  <a:gd name="T15" fmla="*/ 1060 h 1121"/>
                  <a:gd name="T16" fmla="*/ 236 w 878"/>
                  <a:gd name="T17" fmla="*/ 1012 h 1121"/>
                  <a:gd name="T18" fmla="*/ 236 w 878"/>
                  <a:gd name="T19" fmla="*/ 987 h 1121"/>
                  <a:gd name="T20" fmla="*/ 262 w 878"/>
                  <a:gd name="T21" fmla="*/ 940 h 1121"/>
                  <a:gd name="T22" fmla="*/ 284 w 878"/>
                  <a:gd name="T23" fmla="*/ 881 h 1121"/>
                  <a:gd name="T24" fmla="*/ 230 w 878"/>
                  <a:gd name="T25" fmla="*/ 822 h 1121"/>
                  <a:gd name="T26" fmla="*/ 152 w 878"/>
                  <a:gd name="T27" fmla="*/ 760 h 1121"/>
                  <a:gd name="T28" fmla="*/ 84 w 878"/>
                  <a:gd name="T29" fmla="*/ 725 h 1121"/>
                  <a:gd name="T30" fmla="*/ 96 w 878"/>
                  <a:gd name="T31" fmla="*/ 693 h 1121"/>
                  <a:gd name="T32" fmla="*/ 43 w 878"/>
                  <a:gd name="T33" fmla="*/ 626 h 1121"/>
                  <a:gd name="T34" fmla="*/ 8 w 878"/>
                  <a:gd name="T35" fmla="*/ 548 h 1121"/>
                  <a:gd name="T36" fmla="*/ 18 w 878"/>
                  <a:gd name="T37" fmla="*/ 458 h 1121"/>
                  <a:gd name="T38" fmla="*/ 54 w 878"/>
                  <a:gd name="T39" fmla="*/ 437 h 1121"/>
                  <a:gd name="T40" fmla="*/ 59 w 878"/>
                  <a:gd name="T41" fmla="*/ 361 h 1121"/>
                  <a:gd name="T42" fmla="*/ 71 w 878"/>
                  <a:gd name="T43" fmla="*/ 257 h 1121"/>
                  <a:gd name="T44" fmla="*/ 62 w 878"/>
                  <a:gd name="T45" fmla="*/ 185 h 1121"/>
                  <a:gd name="T46" fmla="*/ 43 w 878"/>
                  <a:gd name="T47" fmla="*/ 69 h 1121"/>
                  <a:gd name="T48" fmla="*/ 52 w 878"/>
                  <a:gd name="T49" fmla="*/ 19 h 1121"/>
                  <a:gd name="T50" fmla="*/ 128 w 878"/>
                  <a:gd name="T51" fmla="*/ 6 h 1121"/>
                  <a:gd name="T52" fmla="*/ 143 w 878"/>
                  <a:gd name="T53" fmla="*/ 27 h 1121"/>
                  <a:gd name="T54" fmla="*/ 279 w 878"/>
                  <a:gd name="T55" fmla="*/ 65 h 1121"/>
                  <a:gd name="T56" fmla="*/ 321 w 878"/>
                  <a:gd name="T57" fmla="*/ 115 h 1121"/>
                  <a:gd name="T58" fmla="*/ 157 w 878"/>
                  <a:gd name="T59" fmla="*/ 115 h 1121"/>
                  <a:gd name="T60" fmla="*/ 169 w 878"/>
                  <a:gd name="T61" fmla="*/ 156 h 1121"/>
                  <a:gd name="T62" fmla="*/ 170 w 878"/>
                  <a:gd name="T63" fmla="*/ 244 h 1121"/>
                  <a:gd name="T64" fmla="*/ 236 w 878"/>
                  <a:gd name="T65" fmla="*/ 241 h 1121"/>
                  <a:gd name="T66" fmla="*/ 236 w 878"/>
                  <a:gd name="T67" fmla="*/ 210 h 1121"/>
                  <a:gd name="T68" fmla="*/ 314 w 878"/>
                  <a:gd name="T69" fmla="*/ 151 h 1121"/>
                  <a:gd name="T70" fmla="*/ 400 w 878"/>
                  <a:gd name="T71" fmla="*/ 107 h 1121"/>
                  <a:gd name="T72" fmla="*/ 383 w 878"/>
                  <a:gd name="T73" fmla="*/ 62 h 1121"/>
                  <a:gd name="T74" fmla="*/ 439 w 878"/>
                  <a:gd name="T75" fmla="*/ 59 h 1121"/>
                  <a:gd name="T76" fmla="*/ 424 w 878"/>
                  <a:gd name="T77" fmla="*/ 99 h 1121"/>
                  <a:gd name="T78" fmla="*/ 477 w 878"/>
                  <a:gd name="T79" fmla="*/ 83 h 1121"/>
                  <a:gd name="T80" fmla="*/ 519 w 878"/>
                  <a:gd name="T81" fmla="*/ 77 h 1121"/>
                  <a:gd name="T82" fmla="*/ 581 w 878"/>
                  <a:gd name="T83" fmla="*/ 60 h 1121"/>
                  <a:gd name="T84" fmla="*/ 630 w 878"/>
                  <a:gd name="T85" fmla="*/ 39 h 1121"/>
                  <a:gd name="T86" fmla="*/ 634 w 878"/>
                  <a:gd name="T87" fmla="*/ 62 h 1121"/>
                  <a:gd name="T88" fmla="*/ 676 w 878"/>
                  <a:gd name="T89" fmla="*/ 50 h 1121"/>
                  <a:gd name="T90" fmla="*/ 737 w 878"/>
                  <a:gd name="T91" fmla="*/ 37 h 1121"/>
                  <a:gd name="T92" fmla="*/ 767 w 878"/>
                  <a:gd name="T93" fmla="*/ 47 h 1121"/>
                  <a:gd name="T94" fmla="*/ 862 w 878"/>
                  <a:gd name="T95" fmla="*/ 14 h 1121"/>
                  <a:gd name="T96" fmla="*/ 852 w 878"/>
                  <a:gd name="T97" fmla="*/ 151 h 1121"/>
                  <a:gd name="T98" fmla="*/ 762 w 878"/>
                  <a:gd name="T99" fmla="*/ 460 h 1121"/>
                  <a:gd name="T100" fmla="*/ 729 w 878"/>
                  <a:gd name="T101" fmla="*/ 632 h 1121"/>
                  <a:gd name="T102" fmla="*/ 771 w 878"/>
                  <a:gd name="T103" fmla="*/ 803 h 1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78" h="1121">
                    <a:moveTo>
                      <a:pt x="771" y="803"/>
                    </a:moveTo>
                    <a:cubicBezTo>
                      <a:pt x="769" y="816"/>
                      <a:pt x="769" y="816"/>
                      <a:pt x="769" y="816"/>
                    </a:cubicBezTo>
                    <a:cubicBezTo>
                      <a:pt x="737" y="810"/>
                      <a:pt x="737" y="810"/>
                      <a:pt x="737" y="810"/>
                    </a:cubicBezTo>
                    <a:cubicBezTo>
                      <a:pt x="725" y="800"/>
                      <a:pt x="725" y="800"/>
                      <a:pt x="725" y="800"/>
                    </a:cubicBezTo>
                    <a:cubicBezTo>
                      <a:pt x="683" y="800"/>
                      <a:pt x="683" y="800"/>
                      <a:pt x="683" y="800"/>
                    </a:cubicBezTo>
                    <a:cubicBezTo>
                      <a:pt x="669" y="813"/>
                      <a:pt x="669" y="813"/>
                      <a:pt x="669" y="813"/>
                    </a:cubicBezTo>
                    <a:cubicBezTo>
                      <a:pt x="661" y="813"/>
                      <a:pt x="661" y="813"/>
                      <a:pt x="661" y="813"/>
                    </a:cubicBezTo>
                    <a:cubicBezTo>
                      <a:pt x="651" y="803"/>
                      <a:pt x="651" y="803"/>
                      <a:pt x="651" y="803"/>
                    </a:cubicBezTo>
                    <a:cubicBezTo>
                      <a:pt x="637" y="805"/>
                      <a:pt x="637" y="805"/>
                      <a:pt x="637" y="805"/>
                    </a:cubicBezTo>
                    <a:cubicBezTo>
                      <a:pt x="624" y="787"/>
                      <a:pt x="624" y="787"/>
                      <a:pt x="624" y="787"/>
                    </a:cubicBezTo>
                    <a:cubicBezTo>
                      <a:pt x="602" y="789"/>
                      <a:pt x="602" y="789"/>
                      <a:pt x="602" y="789"/>
                    </a:cubicBezTo>
                    <a:cubicBezTo>
                      <a:pt x="592" y="781"/>
                      <a:pt x="592" y="781"/>
                      <a:pt x="592" y="781"/>
                    </a:cubicBezTo>
                    <a:cubicBezTo>
                      <a:pt x="568" y="781"/>
                      <a:pt x="568" y="781"/>
                      <a:pt x="568" y="781"/>
                    </a:cubicBezTo>
                    <a:cubicBezTo>
                      <a:pt x="556" y="768"/>
                      <a:pt x="556" y="768"/>
                      <a:pt x="556" y="768"/>
                    </a:cubicBezTo>
                    <a:cubicBezTo>
                      <a:pt x="505" y="800"/>
                      <a:pt x="505" y="800"/>
                      <a:pt x="505" y="800"/>
                    </a:cubicBezTo>
                    <a:cubicBezTo>
                      <a:pt x="505" y="824"/>
                      <a:pt x="505" y="824"/>
                      <a:pt x="505" y="824"/>
                    </a:cubicBezTo>
                    <a:cubicBezTo>
                      <a:pt x="490" y="825"/>
                      <a:pt x="490" y="825"/>
                      <a:pt x="490" y="825"/>
                    </a:cubicBezTo>
                    <a:cubicBezTo>
                      <a:pt x="482" y="814"/>
                      <a:pt x="482" y="814"/>
                      <a:pt x="482" y="814"/>
                    </a:cubicBezTo>
                    <a:cubicBezTo>
                      <a:pt x="468" y="818"/>
                      <a:pt x="468" y="818"/>
                      <a:pt x="468" y="818"/>
                    </a:cubicBezTo>
                    <a:cubicBezTo>
                      <a:pt x="461" y="909"/>
                      <a:pt x="461" y="909"/>
                      <a:pt x="461" y="909"/>
                    </a:cubicBezTo>
                    <a:cubicBezTo>
                      <a:pt x="493" y="915"/>
                      <a:pt x="493" y="915"/>
                      <a:pt x="493" y="915"/>
                    </a:cubicBezTo>
                    <a:cubicBezTo>
                      <a:pt x="509" y="933"/>
                      <a:pt x="509" y="933"/>
                      <a:pt x="509" y="933"/>
                    </a:cubicBezTo>
                    <a:cubicBezTo>
                      <a:pt x="504" y="955"/>
                      <a:pt x="504" y="955"/>
                      <a:pt x="504" y="955"/>
                    </a:cubicBezTo>
                    <a:cubicBezTo>
                      <a:pt x="516" y="961"/>
                      <a:pt x="516" y="961"/>
                      <a:pt x="516" y="961"/>
                    </a:cubicBezTo>
                    <a:cubicBezTo>
                      <a:pt x="513" y="962"/>
                      <a:pt x="512" y="964"/>
                      <a:pt x="508" y="964"/>
                    </a:cubicBezTo>
                    <a:cubicBezTo>
                      <a:pt x="498" y="971"/>
                      <a:pt x="489" y="982"/>
                      <a:pt x="475" y="982"/>
                    </a:cubicBezTo>
                    <a:cubicBezTo>
                      <a:pt x="471" y="990"/>
                      <a:pt x="466" y="997"/>
                      <a:pt x="464" y="1006"/>
                    </a:cubicBezTo>
                    <a:cubicBezTo>
                      <a:pt x="456" y="1010"/>
                      <a:pt x="456" y="1010"/>
                      <a:pt x="456" y="1010"/>
                    </a:cubicBezTo>
                    <a:cubicBezTo>
                      <a:pt x="455" y="1023"/>
                      <a:pt x="465" y="1032"/>
                      <a:pt x="474" y="1040"/>
                    </a:cubicBezTo>
                    <a:cubicBezTo>
                      <a:pt x="475" y="1058"/>
                      <a:pt x="474" y="1075"/>
                      <a:pt x="490" y="1088"/>
                    </a:cubicBezTo>
                    <a:cubicBezTo>
                      <a:pt x="491" y="1091"/>
                      <a:pt x="494" y="1096"/>
                      <a:pt x="497" y="1099"/>
                    </a:cubicBezTo>
                    <a:cubicBezTo>
                      <a:pt x="497" y="1116"/>
                      <a:pt x="497" y="1116"/>
                      <a:pt x="497" y="1116"/>
                    </a:cubicBezTo>
                    <a:cubicBezTo>
                      <a:pt x="482" y="1121"/>
                      <a:pt x="482" y="1121"/>
                      <a:pt x="482" y="1121"/>
                    </a:cubicBezTo>
                    <a:cubicBezTo>
                      <a:pt x="451" y="1107"/>
                      <a:pt x="451" y="1107"/>
                      <a:pt x="451" y="1107"/>
                    </a:cubicBezTo>
                    <a:cubicBezTo>
                      <a:pt x="439" y="1094"/>
                      <a:pt x="439" y="1094"/>
                      <a:pt x="439" y="1094"/>
                    </a:cubicBezTo>
                    <a:cubicBezTo>
                      <a:pt x="433" y="1094"/>
                      <a:pt x="433" y="1094"/>
                      <a:pt x="433" y="1094"/>
                    </a:cubicBezTo>
                    <a:cubicBezTo>
                      <a:pt x="400" y="1076"/>
                      <a:pt x="400" y="1076"/>
                      <a:pt x="400" y="1076"/>
                    </a:cubicBezTo>
                    <a:cubicBezTo>
                      <a:pt x="368" y="1062"/>
                      <a:pt x="368" y="1062"/>
                      <a:pt x="368" y="1062"/>
                    </a:cubicBezTo>
                    <a:cubicBezTo>
                      <a:pt x="356" y="1065"/>
                      <a:pt x="356" y="1065"/>
                      <a:pt x="356" y="1065"/>
                    </a:cubicBezTo>
                    <a:cubicBezTo>
                      <a:pt x="321" y="1060"/>
                      <a:pt x="321" y="1060"/>
                      <a:pt x="321" y="1060"/>
                    </a:cubicBezTo>
                    <a:cubicBezTo>
                      <a:pt x="289" y="1053"/>
                      <a:pt x="289" y="1053"/>
                      <a:pt x="289" y="1053"/>
                    </a:cubicBezTo>
                    <a:cubicBezTo>
                      <a:pt x="277" y="1044"/>
                      <a:pt x="277" y="1044"/>
                      <a:pt x="277" y="1044"/>
                    </a:cubicBezTo>
                    <a:cubicBezTo>
                      <a:pt x="255" y="1021"/>
                      <a:pt x="255" y="1021"/>
                      <a:pt x="255" y="1021"/>
                    </a:cubicBezTo>
                    <a:cubicBezTo>
                      <a:pt x="244" y="1021"/>
                      <a:pt x="244" y="1021"/>
                      <a:pt x="244" y="1021"/>
                    </a:cubicBezTo>
                    <a:cubicBezTo>
                      <a:pt x="236" y="1012"/>
                      <a:pt x="236" y="1012"/>
                      <a:pt x="236" y="1012"/>
                    </a:cubicBezTo>
                    <a:cubicBezTo>
                      <a:pt x="227" y="1008"/>
                      <a:pt x="227" y="1008"/>
                      <a:pt x="227" y="1008"/>
                    </a:cubicBezTo>
                    <a:cubicBezTo>
                      <a:pt x="223" y="1001"/>
                      <a:pt x="223" y="1001"/>
                      <a:pt x="223" y="1001"/>
                    </a:cubicBezTo>
                    <a:cubicBezTo>
                      <a:pt x="221" y="993"/>
                      <a:pt x="221" y="993"/>
                      <a:pt x="221" y="993"/>
                    </a:cubicBezTo>
                    <a:cubicBezTo>
                      <a:pt x="235" y="992"/>
                      <a:pt x="235" y="992"/>
                      <a:pt x="235" y="992"/>
                    </a:cubicBezTo>
                    <a:cubicBezTo>
                      <a:pt x="236" y="987"/>
                      <a:pt x="236" y="987"/>
                      <a:pt x="236" y="987"/>
                    </a:cubicBezTo>
                    <a:cubicBezTo>
                      <a:pt x="249" y="975"/>
                      <a:pt x="249" y="975"/>
                      <a:pt x="249" y="975"/>
                    </a:cubicBezTo>
                    <a:cubicBezTo>
                      <a:pt x="251" y="969"/>
                      <a:pt x="251" y="969"/>
                      <a:pt x="251" y="969"/>
                    </a:cubicBezTo>
                    <a:cubicBezTo>
                      <a:pt x="243" y="955"/>
                      <a:pt x="243" y="955"/>
                      <a:pt x="243" y="955"/>
                    </a:cubicBezTo>
                    <a:cubicBezTo>
                      <a:pt x="266" y="944"/>
                      <a:pt x="266" y="944"/>
                      <a:pt x="266" y="944"/>
                    </a:cubicBezTo>
                    <a:cubicBezTo>
                      <a:pt x="262" y="940"/>
                      <a:pt x="262" y="940"/>
                      <a:pt x="262" y="940"/>
                    </a:cubicBezTo>
                    <a:cubicBezTo>
                      <a:pt x="239" y="947"/>
                      <a:pt x="239" y="947"/>
                      <a:pt x="239" y="947"/>
                    </a:cubicBezTo>
                    <a:cubicBezTo>
                      <a:pt x="253" y="923"/>
                      <a:pt x="253" y="923"/>
                      <a:pt x="253" y="923"/>
                    </a:cubicBezTo>
                    <a:cubicBezTo>
                      <a:pt x="270" y="907"/>
                      <a:pt x="270" y="907"/>
                      <a:pt x="270" y="907"/>
                    </a:cubicBezTo>
                    <a:cubicBezTo>
                      <a:pt x="280" y="909"/>
                      <a:pt x="280" y="909"/>
                      <a:pt x="280" y="909"/>
                    </a:cubicBezTo>
                    <a:cubicBezTo>
                      <a:pt x="284" y="881"/>
                      <a:pt x="284" y="881"/>
                      <a:pt x="284" y="881"/>
                    </a:cubicBezTo>
                    <a:cubicBezTo>
                      <a:pt x="297" y="865"/>
                      <a:pt x="297" y="865"/>
                      <a:pt x="297" y="865"/>
                    </a:cubicBezTo>
                    <a:cubicBezTo>
                      <a:pt x="277" y="848"/>
                      <a:pt x="277" y="848"/>
                      <a:pt x="277" y="848"/>
                    </a:cubicBezTo>
                    <a:cubicBezTo>
                      <a:pt x="263" y="837"/>
                      <a:pt x="263" y="837"/>
                      <a:pt x="263" y="837"/>
                    </a:cubicBezTo>
                    <a:cubicBezTo>
                      <a:pt x="248" y="837"/>
                      <a:pt x="248" y="837"/>
                      <a:pt x="248" y="837"/>
                    </a:cubicBezTo>
                    <a:cubicBezTo>
                      <a:pt x="230" y="822"/>
                      <a:pt x="230" y="822"/>
                      <a:pt x="230" y="822"/>
                    </a:cubicBezTo>
                    <a:cubicBezTo>
                      <a:pt x="191" y="824"/>
                      <a:pt x="191" y="824"/>
                      <a:pt x="191" y="824"/>
                    </a:cubicBezTo>
                    <a:cubicBezTo>
                      <a:pt x="180" y="813"/>
                      <a:pt x="180" y="813"/>
                      <a:pt x="180" y="813"/>
                    </a:cubicBezTo>
                    <a:cubicBezTo>
                      <a:pt x="179" y="800"/>
                      <a:pt x="179" y="800"/>
                      <a:pt x="179" y="800"/>
                    </a:cubicBezTo>
                    <a:cubicBezTo>
                      <a:pt x="162" y="797"/>
                      <a:pt x="162" y="797"/>
                      <a:pt x="162" y="797"/>
                    </a:cubicBezTo>
                    <a:cubicBezTo>
                      <a:pt x="152" y="760"/>
                      <a:pt x="152" y="760"/>
                      <a:pt x="152" y="760"/>
                    </a:cubicBezTo>
                    <a:cubicBezTo>
                      <a:pt x="120" y="757"/>
                      <a:pt x="120" y="757"/>
                      <a:pt x="120" y="757"/>
                    </a:cubicBezTo>
                    <a:cubicBezTo>
                      <a:pt x="103" y="765"/>
                      <a:pt x="103" y="765"/>
                      <a:pt x="103" y="765"/>
                    </a:cubicBezTo>
                    <a:cubicBezTo>
                      <a:pt x="98" y="749"/>
                      <a:pt x="98" y="749"/>
                      <a:pt x="98" y="749"/>
                    </a:cubicBezTo>
                    <a:cubicBezTo>
                      <a:pt x="87" y="739"/>
                      <a:pt x="87" y="739"/>
                      <a:pt x="87" y="739"/>
                    </a:cubicBezTo>
                    <a:cubicBezTo>
                      <a:pt x="84" y="725"/>
                      <a:pt x="84" y="725"/>
                      <a:pt x="84" y="725"/>
                    </a:cubicBezTo>
                    <a:cubicBezTo>
                      <a:pt x="96" y="725"/>
                      <a:pt x="96" y="725"/>
                      <a:pt x="96" y="725"/>
                    </a:cubicBezTo>
                    <a:cubicBezTo>
                      <a:pt x="106" y="731"/>
                      <a:pt x="106" y="731"/>
                      <a:pt x="106" y="731"/>
                    </a:cubicBezTo>
                    <a:cubicBezTo>
                      <a:pt x="116" y="731"/>
                      <a:pt x="116" y="731"/>
                      <a:pt x="116" y="731"/>
                    </a:cubicBezTo>
                    <a:cubicBezTo>
                      <a:pt x="121" y="715"/>
                      <a:pt x="121" y="715"/>
                      <a:pt x="121" y="715"/>
                    </a:cubicBezTo>
                    <a:cubicBezTo>
                      <a:pt x="96" y="693"/>
                      <a:pt x="96" y="693"/>
                      <a:pt x="96" y="693"/>
                    </a:cubicBezTo>
                    <a:cubicBezTo>
                      <a:pt x="84" y="672"/>
                      <a:pt x="84" y="672"/>
                      <a:pt x="84" y="672"/>
                    </a:cubicBezTo>
                    <a:cubicBezTo>
                      <a:pt x="81" y="637"/>
                      <a:pt x="81" y="637"/>
                      <a:pt x="81" y="637"/>
                    </a:cubicBezTo>
                    <a:cubicBezTo>
                      <a:pt x="72" y="624"/>
                      <a:pt x="72" y="624"/>
                      <a:pt x="72" y="624"/>
                    </a:cubicBezTo>
                    <a:cubicBezTo>
                      <a:pt x="55" y="623"/>
                      <a:pt x="55" y="623"/>
                      <a:pt x="55" y="623"/>
                    </a:cubicBezTo>
                    <a:cubicBezTo>
                      <a:pt x="43" y="626"/>
                      <a:pt x="43" y="626"/>
                      <a:pt x="43" y="626"/>
                    </a:cubicBezTo>
                    <a:cubicBezTo>
                      <a:pt x="30" y="615"/>
                      <a:pt x="30" y="615"/>
                      <a:pt x="30" y="615"/>
                    </a:cubicBezTo>
                    <a:cubicBezTo>
                      <a:pt x="15" y="613"/>
                      <a:pt x="15" y="613"/>
                      <a:pt x="15" y="613"/>
                    </a:cubicBezTo>
                    <a:cubicBezTo>
                      <a:pt x="16" y="584"/>
                      <a:pt x="16" y="584"/>
                      <a:pt x="16" y="584"/>
                    </a:cubicBezTo>
                    <a:cubicBezTo>
                      <a:pt x="6" y="571"/>
                      <a:pt x="6" y="571"/>
                      <a:pt x="6" y="571"/>
                    </a:cubicBezTo>
                    <a:cubicBezTo>
                      <a:pt x="8" y="548"/>
                      <a:pt x="8" y="548"/>
                      <a:pt x="8" y="548"/>
                    </a:cubicBezTo>
                    <a:cubicBezTo>
                      <a:pt x="8" y="530"/>
                      <a:pt x="8" y="530"/>
                      <a:pt x="8" y="530"/>
                    </a:cubicBezTo>
                    <a:cubicBezTo>
                      <a:pt x="0" y="511"/>
                      <a:pt x="0" y="511"/>
                      <a:pt x="0" y="511"/>
                    </a:cubicBezTo>
                    <a:cubicBezTo>
                      <a:pt x="6" y="475"/>
                      <a:pt x="6" y="475"/>
                      <a:pt x="6" y="475"/>
                    </a:cubicBezTo>
                    <a:cubicBezTo>
                      <a:pt x="19" y="465"/>
                      <a:pt x="19" y="465"/>
                      <a:pt x="19" y="465"/>
                    </a:cubicBezTo>
                    <a:cubicBezTo>
                      <a:pt x="18" y="458"/>
                      <a:pt x="18" y="458"/>
                      <a:pt x="18" y="458"/>
                    </a:cubicBezTo>
                    <a:cubicBezTo>
                      <a:pt x="32" y="458"/>
                      <a:pt x="32" y="458"/>
                      <a:pt x="32" y="458"/>
                    </a:cubicBezTo>
                    <a:cubicBezTo>
                      <a:pt x="36" y="452"/>
                      <a:pt x="36" y="452"/>
                      <a:pt x="36" y="452"/>
                    </a:cubicBezTo>
                    <a:cubicBezTo>
                      <a:pt x="62" y="454"/>
                      <a:pt x="62" y="454"/>
                      <a:pt x="62" y="454"/>
                    </a:cubicBezTo>
                    <a:cubicBezTo>
                      <a:pt x="65" y="440"/>
                      <a:pt x="65" y="440"/>
                      <a:pt x="65" y="440"/>
                    </a:cubicBezTo>
                    <a:cubicBezTo>
                      <a:pt x="54" y="437"/>
                      <a:pt x="54" y="437"/>
                      <a:pt x="54" y="437"/>
                    </a:cubicBezTo>
                    <a:cubicBezTo>
                      <a:pt x="37" y="438"/>
                      <a:pt x="37" y="438"/>
                      <a:pt x="37" y="438"/>
                    </a:cubicBezTo>
                    <a:cubicBezTo>
                      <a:pt x="25" y="433"/>
                      <a:pt x="25" y="433"/>
                      <a:pt x="25" y="433"/>
                    </a:cubicBezTo>
                    <a:cubicBezTo>
                      <a:pt x="28" y="417"/>
                      <a:pt x="28" y="417"/>
                      <a:pt x="28" y="417"/>
                    </a:cubicBezTo>
                    <a:cubicBezTo>
                      <a:pt x="33" y="394"/>
                      <a:pt x="33" y="394"/>
                      <a:pt x="33" y="394"/>
                    </a:cubicBezTo>
                    <a:cubicBezTo>
                      <a:pt x="59" y="361"/>
                      <a:pt x="59" y="361"/>
                      <a:pt x="59" y="361"/>
                    </a:cubicBezTo>
                    <a:cubicBezTo>
                      <a:pt x="101" y="313"/>
                      <a:pt x="101" y="313"/>
                      <a:pt x="101" y="313"/>
                    </a:cubicBezTo>
                    <a:cubicBezTo>
                      <a:pt x="82" y="289"/>
                      <a:pt x="82" y="289"/>
                      <a:pt x="82" y="289"/>
                    </a:cubicBezTo>
                    <a:cubicBezTo>
                      <a:pt x="65" y="284"/>
                      <a:pt x="65" y="284"/>
                      <a:pt x="65" y="284"/>
                    </a:cubicBezTo>
                    <a:cubicBezTo>
                      <a:pt x="62" y="271"/>
                      <a:pt x="62" y="271"/>
                      <a:pt x="62" y="271"/>
                    </a:cubicBezTo>
                    <a:cubicBezTo>
                      <a:pt x="71" y="257"/>
                      <a:pt x="71" y="257"/>
                      <a:pt x="71" y="257"/>
                    </a:cubicBezTo>
                    <a:cubicBezTo>
                      <a:pt x="71" y="242"/>
                      <a:pt x="71" y="242"/>
                      <a:pt x="71" y="242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67" y="214"/>
                      <a:pt x="67" y="214"/>
                      <a:pt x="67" y="214"/>
                    </a:cubicBezTo>
                    <a:cubicBezTo>
                      <a:pt x="55" y="206"/>
                      <a:pt x="55" y="206"/>
                      <a:pt x="55" y="206"/>
                    </a:cubicBezTo>
                    <a:cubicBezTo>
                      <a:pt x="62" y="185"/>
                      <a:pt x="62" y="185"/>
                      <a:pt x="62" y="185"/>
                    </a:cubicBezTo>
                    <a:cubicBezTo>
                      <a:pt x="57" y="167"/>
                      <a:pt x="57" y="167"/>
                      <a:pt x="57" y="167"/>
                    </a:cubicBezTo>
                    <a:cubicBezTo>
                      <a:pt x="60" y="140"/>
                      <a:pt x="60" y="140"/>
                      <a:pt x="60" y="140"/>
                    </a:cubicBezTo>
                    <a:cubicBezTo>
                      <a:pt x="37" y="107"/>
                      <a:pt x="37" y="107"/>
                      <a:pt x="37" y="107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11" y="14"/>
                      <a:pt x="111" y="14"/>
                      <a:pt x="111" y="14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43" y="27"/>
                      <a:pt x="143" y="27"/>
                      <a:pt x="143" y="27"/>
                    </a:cubicBezTo>
                    <a:cubicBezTo>
                      <a:pt x="167" y="23"/>
                      <a:pt x="167" y="23"/>
                      <a:pt x="167" y="23"/>
                    </a:cubicBezTo>
                    <a:cubicBezTo>
                      <a:pt x="202" y="32"/>
                      <a:pt x="202" y="32"/>
                      <a:pt x="202" y="32"/>
                    </a:cubicBezTo>
                    <a:cubicBezTo>
                      <a:pt x="236" y="50"/>
                      <a:pt x="236" y="50"/>
                      <a:pt x="236" y="50"/>
                    </a:cubicBezTo>
                    <a:cubicBezTo>
                      <a:pt x="265" y="60"/>
                      <a:pt x="265" y="60"/>
                      <a:pt x="265" y="60"/>
                    </a:cubicBezTo>
                    <a:cubicBezTo>
                      <a:pt x="279" y="65"/>
                      <a:pt x="279" y="65"/>
                      <a:pt x="279" y="65"/>
                    </a:cubicBezTo>
                    <a:cubicBezTo>
                      <a:pt x="287" y="71"/>
                      <a:pt x="287" y="71"/>
                      <a:pt x="287" y="71"/>
                    </a:cubicBezTo>
                    <a:cubicBezTo>
                      <a:pt x="297" y="71"/>
                      <a:pt x="297" y="71"/>
                      <a:pt x="297" y="7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21" y="86"/>
                      <a:pt x="321" y="86"/>
                      <a:pt x="321" y="86"/>
                    </a:cubicBezTo>
                    <a:cubicBezTo>
                      <a:pt x="321" y="115"/>
                      <a:pt x="321" y="115"/>
                      <a:pt x="321" y="115"/>
                    </a:cubicBezTo>
                    <a:cubicBezTo>
                      <a:pt x="272" y="148"/>
                      <a:pt x="272" y="148"/>
                      <a:pt x="272" y="148"/>
                    </a:cubicBezTo>
                    <a:cubicBezTo>
                      <a:pt x="243" y="147"/>
                      <a:pt x="243" y="147"/>
                      <a:pt x="243" y="147"/>
                    </a:cubicBezTo>
                    <a:cubicBezTo>
                      <a:pt x="209" y="135"/>
                      <a:pt x="209" y="135"/>
                      <a:pt x="209" y="135"/>
                    </a:cubicBezTo>
                    <a:cubicBezTo>
                      <a:pt x="179" y="125"/>
                      <a:pt x="179" y="125"/>
                      <a:pt x="179" y="125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13" y="100"/>
                      <a:pt x="113" y="100"/>
                      <a:pt x="113" y="100"/>
                    </a:cubicBez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69" y="156"/>
                      <a:pt x="169" y="156"/>
                      <a:pt x="169" y="156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59" y="190"/>
                      <a:pt x="159" y="190"/>
                      <a:pt x="159" y="190"/>
                    </a:cubicBezTo>
                    <a:cubicBezTo>
                      <a:pt x="172" y="204"/>
                      <a:pt x="172" y="204"/>
                      <a:pt x="172" y="204"/>
                    </a:cubicBezTo>
                    <a:cubicBezTo>
                      <a:pt x="169" y="231"/>
                      <a:pt x="169" y="231"/>
                      <a:pt x="169" y="231"/>
                    </a:cubicBezTo>
                    <a:cubicBezTo>
                      <a:pt x="170" y="244"/>
                      <a:pt x="170" y="244"/>
                      <a:pt x="170" y="244"/>
                    </a:cubicBezTo>
                    <a:cubicBezTo>
                      <a:pt x="189" y="239"/>
                      <a:pt x="189" y="239"/>
                      <a:pt x="189" y="239"/>
                    </a:cubicBezTo>
                    <a:cubicBezTo>
                      <a:pt x="211" y="262"/>
                      <a:pt x="211" y="262"/>
                      <a:pt x="211" y="262"/>
                    </a:cubicBezTo>
                    <a:cubicBezTo>
                      <a:pt x="241" y="258"/>
                      <a:pt x="241" y="258"/>
                      <a:pt x="241" y="258"/>
                    </a:cubicBezTo>
                    <a:cubicBezTo>
                      <a:pt x="246" y="249"/>
                      <a:pt x="246" y="249"/>
                      <a:pt x="246" y="249"/>
                    </a:cubicBezTo>
                    <a:cubicBezTo>
                      <a:pt x="236" y="241"/>
                      <a:pt x="236" y="241"/>
                      <a:pt x="236" y="241"/>
                    </a:cubicBezTo>
                    <a:cubicBezTo>
                      <a:pt x="226" y="238"/>
                      <a:pt x="226" y="238"/>
                      <a:pt x="226" y="238"/>
                    </a:cubicBezTo>
                    <a:cubicBezTo>
                      <a:pt x="209" y="215"/>
                      <a:pt x="209" y="215"/>
                      <a:pt x="209" y="215"/>
                    </a:cubicBezTo>
                    <a:cubicBezTo>
                      <a:pt x="216" y="196"/>
                      <a:pt x="216" y="196"/>
                      <a:pt x="216" y="196"/>
                    </a:cubicBezTo>
                    <a:cubicBezTo>
                      <a:pt x="228" y="198"/>
                      <a:pt x="228" y="198"/>
                      <a:pt x="228" y="198"/>
                    </a:cubicBezTo>
                    <a:cubicBezTo>
                      <a:pt x="236" y="210"/>
                      <a:pt x="236" y="210"/>
                      <a:pt x="236" y="210"/>
                    </a:cubicBezTo>
                    <a:cubicBezTo>
                      <a:pt x="270" y="225"/>
                      <a:pt x="270" y="225"/>
                      <a:pt x="270" y="225"/>
                    </a:cubicBezTo>
                    <a:cubicBezTo>
                      <a:pt x="296" y="223"/>
                      <a:pt x="296" y="223"/>
                      <a:pt x="296" y="223"/>
                    </a:cubicBezTo>
                    <a:cubicBezTo>
                      <a:pt x="302" y="210"/>
                      <a:pt x="302" y="210"/>
                      <a:pt x="302" y="210"/>
                    </a:cubicBezTo>
                    <a:cubicBezTo>
                      <a:pt x="284" y="175"/>
                      <a:pt x="284" y="175"/>
                      <a:pt x="284" y="175"/>
                    </a:cubicBezTo>
                    <a:cubicBezTo>
                      <a:pt x="314" y="151"/>
                      <a:pt x="314" y="151"/>
                      <a:pt x="314" y="151"/>
                    </a:cubicBezTo>
                    <a:cubicBezTo>
                      <a:pt x="334" y="140"/>
                      <a:pt x="334" y="140"/>
                      <a:pt x="334" y="140"/>
                    </a:cubicBezTo>
                    <a:cubicBezTo>
                      <a:pt x="336" y="123"/>
                      <a:pt x="336" y="123"/>
                      <a:pt x="336" y="123"/>
                    </a:cubicBezTo>
                    <a:cubicBezTo>
                      <a:pt x="360" y="125"/>
                      <a:pt x="360" y="125"/>
                      <a:pt x="360" y="125"/>
                    </a:cubicBezTo>
                    <a:cubicBezTo>
                      <a:pt x="389" y="143"/>
                      <a:pt x="389" y="143"/>
                      <a:pt x="389" y="143"/>
                    </a:cubicBezTo>
                    <a:cubicBezTo>
                      <a:pt x="400" y="107"/>
                      <a:pt x="400" y="107"/>
                      <a:pt x="400" y="107"/>
                    </a:cubicBezTo>
                    <a:cubicBezTo>
                      <a:pt x="383" y="99"/>
                      <a:pt x="383" y="99"/>
                      <a:pt x="383" y="99"/>
                    </a:cubicBezTo>
                    <a:cubicBezTo>
                      <a:pt x="383" y="92"/>
                      <a:pt x="383" y="92"/>
                      <a:pt x="383" y="92"/>
                    </a:cubicBezTo>
                    <a:cubicBezTo>
                      <a:pt x="392" y="86"/>
                      <a:pt x="392" y="86"/>
                      <a:pt x="392" y="86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83" y="62"/>
                      <a:pt x="383" y="62"/>
                      <a:pt x="383" y="62"/>
                    </a:cubicBezTo>
                    <a:cubicBezTo>
                      <a:pt x="368" y="54"/>
                      <a:pt x="368" y="54"/>
                      <a:pt x="368" y="54"/>
                    </a:cubicBezTo>
                    <a:cubicBezTo>
                      <a:pt x="370" y="48"/>
                      <a:pt x="370" y="48"/>
                      <a:pt x="370" y="48"/>
                    </a:cubicBezTo>
                    <a:cubicBezTo>
                      <a:pt x="380" y="47"/>
                      <a:pt x="380" y="47"/>
                      <a:pt x="380" y="47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39" y="59"/>
                      <a:pt x="439" y="59"/>
                      <a:pt x="439" y="59"/>
                    </a:cubicBezTo>
                    <a:cubicBezTo>
                      <a:pt x="455" y="75"/>
                      <a:pt x="455" y="75"/>
                      <a:pt x="455" y="75"/>
                    </a:cubicBezTo>
                    <a:cubicBezTo>
                      <a:pt x="422" y="81"/>
                      <a:pt x="422" y="81"/>
                      <a:pt x="422" y="81"/>
                    </a:cubicBezTo>
                    <a:cubicBezTo>
                      <a:pt x="421" y="86"/>
                      <a:pt x="421" y="86"/>
                      <a:pt x="421" y="86"/>
                    </a:cubicBezTo>
                    <a:cubicBezTo>
                      <a:pt x="411" y="91"/>
                      <a:pt x="411" y="91"/>
                      <a:pt x="411" y="91"/>
                    </a:cubicBezTo>
                    <a:cubicBezTo>
                      <a:pt x="424" y="99"/>
                      <a:pt x="424" y="99"/>
                      <a:pt x="424" y="99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55" y="113"/>
                      <a:pt x="455" y="113"/>
                      <a:pt x="455" y="113"/>
                    </a:cubicBezTo>
                    <a:cubicBezTo>
                      <a:pt x="477" y="106"/>
                      <a:pt x="477" y="106"/>
                      <a:pt x="477" y="106"/>
                    </a:cubicBezTo>
                    <a:cubicBezTo>
                      <a:pt x="478" y="93"/>
                      <a:pt x="478" y="93"/>
                      <a:pt x="478" y="93"/>
                    </a:cubicBezTo>
                    <a:cubicBezTo>
                      <a:pt x="477" y="83"/>
                      <a:pt x="477" y="83"/>
                      <a:pt x="477" y="83"/>
                    </a:cubicBezTo>
                    <a:cubicBezTo>
                      <a:pt x="483" y="81"/>
                      <a:pt x="483" y="81"/>
                      <a:pt x="483" y="81"/>
                    </a:cubicBezTo>
                    <a:cubicBezTo>
                      <a:pt x="493" y="87"/>
                      <a:pt x="493" y="87"/>
                      <a:pt x="493" y="87"/>
                    </a:cubicBezTo>
                    <a:cubicBezTo>
                      <a:pt x="500" y="86"/>
                      <a:pt x="500" y="86"/>
                      <a:pt x="500" y="86"/>
                    </a:cubicBezTo>
                    <a:cubicBezTo>
                      <a:pt x="500" y="77"/>
                      <a:pt x="500" y="77"/>
                      <a:pt x="500" y="77"/>
                    </a:cubicBezTo>
                    <a:cubicBezTo>
                      <a:pt x="519" y="77"/>
                      <a:pt x="519" y="77"/>
                      <a:pt x="519" y="77"/>
                    </a:cubicBezTo>
                    <a:cubicBezTo>
                      <a:pt x="534" y="69"/>
                      <a:pt x="534" y="69"/>
                      <a:pt x="534" y="69"/>
                    </a:cubicBezTo>
                    <a:cubicBezTo>
                      <a:pt x="548" y="58"/>
                      <a:pt x="548" y="58"/>
                      <a:pt x="548" y="58"/>
                    </a:cubicBezTo>
                    <a:cubicBezTo>
                      <a:pt x="571" y="52"/>
                      <a:pt x="571" y="52"/>
                      <a:pt x="571" y="52"/>
                    </a:cubicBezTo>
                    <a:cubicBezTo>
                      <a:pt x="580" y="54"/>
                      <a:pt x="580" y="54"/>
                      <a:pt x="580" y="54"/>
                    </a:cubicBezTo>
                    <a:cubicBezTo>
                      <a:pt x="581" y="60"/>
                      <a:pt x="581" y="60"/>
                      <a:pt x="581" y="60"/>
                    </a:cubicBezTo>
                    <a:cubicBezTo>
                      <a:pt x="592" y="56"/>
                      <a:pt x="592" y="56"/>
                      <a:pt x="592" y="56"/>
                    </a:cubicBezTo>
                    <a:cubicBezTo>
                      <a:pt x="590" y="49"/>
                      <a:pt x="590" y="49"/>
                      <a:pt x="590" y="49"/>
                    </a:cubicBezTo>
                    <a:cubicBezTo>
                      <a:pt x="600" y="46"/>
                      <a:pt x="600" y="46"/>
                      <a:pt x="600" y="46"/>
                    </a:cubicBezTo>
                    <a:cubicBezTo>
                      <a:pt x="614" y="40"/>
                      <a:pt x="614" y="40"/>
                      <a:pt x="614" y="40"/>
                    </a:cubicBezTo>
                    <a:cubicBezTo>
                      <a:pt x="630" y="39"/>
                      <a:pt x="630" y="39"/>
                      <a:pt x="630" y="39"/>
                    </a:cubicBezTo>
                    <a:cubicBezTo>
                      <a:pt x="622" y="45"/>
                      <a:pt x="622" y="45"/>
                      <a:pt x="622" y="45"/>
                    </a:cubicBezTo>
                    <a:cubicBezTo>
                      <a:pt x="627" y="53"/>
                      <a:pt x="627" y="53"/>
                      <a:pt x="627" y="53"/>
                    </a:cubicBezTo>
                    <a:cubicBezTo>
                      <a:pt x="614" y="61"/>
                      <a:pt x="614" y="61"/>
                      <a:pt x="614" y="61"/>
                    </a:cubicBezTo>
                    <a:cubicBezTo>
                      <a:pt x="620" y="67"/>
                      <a:pt x="620" y="67"/>
                      <a:pt x="620" y="67"/>
                    </a:cubicBezTo>
                    <a:cubicBezTo>
                      <a:pt x="634" y="62"/>
                      <a:pt x="634" y="62"/>
                      <a:pt x="634" y="62"/>
                    </a:cubicBezTo>
                    <a:cubicBezTo>
                      <a:pt x="639" y="65"/>
                      <a:pt x="639" y="65"/>
                      <a:pt x="639" y="65"/>
                    </a:cubicBezTo>
                    <a:cubicBezTo>
                      <a:pt x="652" y="65"/>
                      <a:pt x="652" y="65"/>
                      <a:pt x="652" y="65"/>
                    </a:cubicBezTo>
                    <a:cubicBezTo>
                      <a:pt x="651" y="58"/>
                      <a:pt x="651" y="58"/>
                      <a:pt x="651" y="58"/>
                    </a:cubicBezTo>
                    <a:cubicBezTo>
                      <a:pt x="663" y="50"/>
                      <a:pt x="663" y="50"/>
                      <a:pt x="663" y="50"/>
                    </a:cubicBezTo>
                    <a:cubicBezTo>
                      <a:pt x="676" y="50"/>
                      <a:pt x="676" y="50"/>
                      <a:pt x="676" y="50"/>
                    </a:cubicBezTo>
                    <a:cubicBezTo>
                      <a:pt x="678" y="53"/>
                      <a:pt x="678" y="53"/>
                      <a:pt x="678" y="53"/>
                    </a:cubicBezTo>
                    <a:cubicBezTo>
                      <a:pt x="696" y="53"/>
                      <a:pt x="696" y="53"/>
                      <a:pt x="696" y="53"/>
                    </a:cubicBezTo>
                    <a:cubicBezTo>
                      <a:pt x="710" y="46"/>
                      <a:pt x="710" y="46"/>
                      <a:pt x="710" y="46"/>
                    </a:cubicBezTo>
                    <a:cubicBezTo>
                      <a:pt x="723" y="45"/>
                      <a:pt x="723" y="45"/>
                      <a:pt x="723" y="45"/>
                    </a:cubicBezTo>
                    <a:cubicBezTo>
                      <a:pt x="737" y="37"/>
                      <a:pt x="737" y="37"/>
                      <a:pt x="737" y="37"/>
                    </a:cubicBezTo>
                    <a:cubicBezTo>
                      <a:pt x="751" y="42"/>
                      <a:pt x="751" y="42"/>
                      <a:pt x="751" y="42"/>
                    </a:cubicBezTo>
                    <a:cubicBezTo>
                      <a:pt x="749" y="53"/>
                      <a:pt x="749" y="53"/>
                      <a:pt x="749" y="53"/>
                    </a:cubicBezTo>
                    <a:cubicBezTo>
                      <a:pt x="759" y="58"/>
                      <a:pt x="759" y="58"/>
                      <a:pt x="759" y="58"/>
                    </a:cubicBezTo>
                    <a:cubicBezTo>
                      <a:pt x="769" y="54"/>
                      <a:pt x="769" y="54"/>
                      <a:pt x="769" y="54"/>
                    </a:cubicBezTo>
                    <a:cubicBezTo>
                      <a:pt x="767" y="47"/>
                      <a:pt x="767" y="47"/>
                      <a:pt x="767" y="47"/>
                    </a:cubicBezTo>
                    <a:cubicBezTo>
                      <a:pt x="788" y="43"/>
                      <a:pt x="788" y="43"/>
                      <a:pt x="788" y="43"/>
                    </a:cubicBezTo>
                    <a:cubicBezTo>
                      <a:pt x="789" y="25"/>
                      <a:pt x="789" y="25"/>
                      <a:pt x="789" y="25"/>
                    </a:cubicBezTo>
                    <a:cubicBezTo>
                      <a:pt x="779" y="17"/>
                      <a:pt x="779" y="17"/>
                      <a:pt x="779" y="17"/>
                    </a:cubicBezTo>
                    <a:cubicBezTo>
                      <a:pt x="796" y="6"/>
                      <a:pt x="796" y="6"/>
                      <a:pt x="796" y="6"/>
                    </a:cubicBezTo>
                    <a:cubicBezTo>
                      <a:pt x="862" y="14"/>
                      <a:pt x="862" y="14"/>
                      <a:pt x="862" y="14"/>
                    </a:cubicBezTo>
                    <a:cubicBezTo>
                      <a:pt x="876" y="46"/>
                      <a:pt x="876" y="46"/>
                      <a:pt x="876" y="46"/>
                    </a:cubicBezTo>
                    <a:cubicBezTo>
                      <a:pt x="863" y="55"/>
                      <a:pt x="863" y="55"/>
                      <a:pt x="863" y="55"/>
                    </a:cubicBezTo>
                    <a:cubicBezTo>
                      <a:pt x="878" y="117"/>
                      <a:pt x="878" y="117"/>
                      <a:pt x="878" y="117"/>
                    </a:cubicBezTo>
                    <a:cubicBezTo>
                      <a:pt x="873" y="142"/>
                      <a:pt x="873" y="142"/>
                      <a:pt x="873" y="142"/>
                    </a:cubicBezTo>
                    <a:cubicBezTo>
                      <a:pt x="852" y="151"/>
                      <a:pt x="852" y="151"/>
                      <a:pt x="852" y="151"/>
                    </a:cubicBezTo>
                    <a:cubicBezTo>
                      <a:pt x="782" y="225"/>
                      <a:pt x="782" y="225"/>
                      <a:pt x="782" y="225"/>
                    </a:cubicBezTo>
                    <a:cubicBezTo>
                      <a:pt x="775" y="303"/>
                      <a:pt x="775" y="303"/>
                      <a:pt x="775" y="303"/>
                    </a:cubicBezTo>
                    <a:cubicBezTo>
                      <a:pt x="788" y="320"/>
                      <a:pt x="788" y="320"/>
                      <a:pt x="788" y="320"/>
                    </a:cubicBezTo>
                    <a:cubicBezTo>
                      <a:pt x="773" y="380"/>
                      <a:pt x="773" y="380"/>
                      <a:pt x="773" y="380"/>
                    </a:cubicBezTo>
                    <a:cubicBezTo>
                      <a:pt x="762" y="460"/>
                      <a:pt x="762" y="460"/>
                      <a:pt x="762" y="460"/>
                    </a:cubicBezTo>
                    <a:cubicBezTo>
                      <a:pt x="769" y="503"/>
                      <a:pt x="769" y="503"/>
                      <a:pt x="769" y="503"/>
                    </a:cubicBezTo>
                    <a:cubicBezTo>
                      <a:pt x="771" y="558"/>
                      <a:pt x="771" y="558"/>
                      <a:pt x="771" y="558"/>
                    </a:cubicBezTo>
                    <a:cubicBezTo>
                      <a:pt x="762" y="593"/>
                      <a:pt x="762" y="593"/>
                      <a:pt x="762" y="593"/>
                    </a:cubicBezTo>
                    <a:cubicBezTo>
                      <a:pt x="740" y="605"/>
                      <a:pt x="740" y="605"/>
                      <a:pt x="740" y="605"/>
                    </a:cubicBezTo>
                    <a:cubicBezTo>
                      <a:pt x="729" y="632"/>
                      <a:pt x="729" y="632"/>
                      <a:pt x="729" y="632"/>
                    </a:cubicBezTo>
                    <a:cubicBezTo>
                      <a:pt x="749" y="649"/>
                      <a:pt x="749" y="649"/>
                      <a:pt x="749" y="649"/>
                    </a:cubicBezTo>
                    <a:cubicBezTo>
                      <a:pt x="714" y="716"/>
                      <a:pt x="714" y="716"/>
                      <a:pt x="714" y="716"/>
                    </a:cubicBezTo>
                    <a:cubicBezTo>
                      <a:pt x="707" y="744"/>
                      <a:pt x="707" y="744"/>
                      <a:pt x="707" y="744"/>
                    </a:cubicBezTo>
                    <a:cubicBezTo>
                      <a:pt x="746" y="780"/>
                      <a:pt x="746" y="780"/>
                      <a:pt x="746" y="780"/>
                    </a:cubicBezTo>
                    <a:lnTo>
                      <a:pt x="771" y="8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6" name="Freeform 446"/>
              <p:cNvSpPr>
                <a:spLocks/>
              </p:cNvSpPr>
              <p:nvPr/>
            </p:nvSpPr>
            <p:spPr bwMode="gray">
              <a:xfrm>
                <a:off x="5173" y="1489"/>
                <a:ext cx="1315" cy="864"/>
              </a:xfrm>
              <a:custGeom>
                <a:avLst/>
                <a:gdLst>
                  <a:gd name="T0" fmla="*/ 1147 w 1315"/>
                  <a:gd name="T1" fmla="*/ 358 h 864"/>
                  <a:gd name="T2" fmla="*/ 1185 w 1315"/>
                  <a:gd name="T3" fmla="*/ 349 h 864"/>
                  <a:gd name="T4" fmla="*/ 1245 w 1315"/>
                  <a:gd name="T5" fmla="*/ 264 h 864"/>
                  <a:gd name="T6" fmla="*/ 1315 w 1315"/>
                  <a:gd name="T7" fmla="*/ 167 h 864"/>
                  <a:gd name="T8" fmla="*/ 1233 w 1315"/>
                  <a:gd name="T9" fmla="*/ 187 h 864"/>
                  <a:gd name="T10" fmla="*/ 1154 w 1315"/>
                  <a:gd name="T11" fmla="*/ 96 h 864"/>
                  <a:gd name="T12" fmla="*/ 1062 w 1315"/>
                  <a:gd name="T13" fmla="*/ 0 h 864"/>
                  <a:gd name="T14" fmla="*/ 990 w 1315"/>
                  <a:gd name="T15" fmla="*/ 65 h 864"/>
                  <a:gd name="T16" fmla="*/ 927 w 1315"/>
                  <a:gd name="T17" fmla="*/ 127 h 864"/>
                  <a:gd name="T18" fmla="*/ 909 w 1315"/>
                  <a:gd name="T19" fmla="*/ 196 h 864"/>
                  <a:gd name="T20" fmla="*/ 987 w 1315"/>
                  <a:gd name="T21" fmla="*/ 215 h 864"/>
                  <a:gd name="T22" fmla="*/ 934 w 1315"/>
                  <a:gd name="T23" fmla="*/ 234 h 864"/>
                  <a:gd name="T24" fmla="*/ 882 w 1315"/>
                  <a:gd name="T25" fmla="*/ 249 h 864"/>
                  <a:gd name="T26" fmla="*/ 816 w 1315"/>
                  <a:gd name="T27" fmla="*/ 311 h 864"/>
                  <a:gd name="T28" fmla="*/ 714 w 1315"/>
                  <a:gd name="T29" fmla="*/ 342 h 864"/>
                  <a:gd name="T30" fmla="*/ 602 w 1315"/>
                  <a:gd name="T31" fmla="*/ 335 h 864"/>
                  <a:gd name="T32" fmla="*/ 512 w 1315"/>
                  <a:gd name="T33" fmla="*/ 341 h 864"/>
                  <a:gd name="T34" fmla="*/ 380 w 1315"/>
                  <a:gd name="T35" fmla="*/ 264 h 864"/>
                  <a:gd name="T36" fmla="*/ 297 w 1315"/>
                  <a:gd name="T37" fmla="*/ 151 h 864"/>
                  <a:gd name="T38" fmla="*/ 230 w 1315"/>
                  <a:gd name="T39" fmla="*/ 213 h 864"/>
                  <a:gd name="T40" fmla="*/ 169 w 1315"/>
                  <a:gd name="T41" fmla="*/ 259 h 864"/>
                  <a:gd name="T42" fmla="*/ 139 w 1315"/>
                  <a:gd name="T43" fmla="*/ 343 h 864"/>
                  <a:gd name="T44" fmla="*/ 63 w 1315"/>
                  <a:gd name="T45" fmla="*/ 397 h 864"/>
                  <a:gd name="T46" fmla="*/ 4 w 1315"/>
                  <a:gd name="T47" fmla="*/ 439 h 864"/>
                  <a:gd name="T48" fmla="*/ 35 w 1315"/>
                  <a:gd name="T49" fmla="*/ 488 h 864"/>
                  <a:gd name="T50" fmla="*/ 76 w 1315"/>
                  <a:gd name="T51" fmla="*/ 538 h 864"/>
                  <a:gd name="T52" fmla="*/ 112 w 1315"/>
                  <a:gd name="T53" fmla="*/ 558 h 864"/>
                  <a:gd name="T54" fmla="*/ 108 w 1315"/>
                  <a:gd name="T55" fmla="*/ 593 h 864"/>
                  <a:gd name="T56" fmla="*/ 118 w 1315"/>
                  <a:gd name="T57" fmla="*/ 630 h 864"/>
                  <a:gd name="T58" fmla="*/ 231 w 1315"/>
                  <a:gd name="T59" fmla="*/ 673 h 864"/>
                  <a:gd name="T60" fmla="*/ 345 w 1315"/>
                  <a:gd name="T61" fmla="*/ 688 h 864"/>
                  <a:gd name="T62" fmla="*/ 432 w 1315"/>
                  <a:gd name="T63" fmla="*/ 676 h 864"/>
                  <a:gd name="T64" fmla="*/ 520 w 1315"/>
                  <a:gd name="T65" fmla="*/ 690 h 864"/>
                  <a:gd name="T66" fmla="*/ 531 w 1315"/>
                  <a:gd name="T67" fmla="*/ 786 h 864"/>
                  <a:gd name="T68" fmla="*/ 584 w 1315"/>
                  <a:gd name="T69" fmla="*/ 837 h 864"/>
                  <a:gd name="T70" fmla="*/ 617 w 1315"/>
                  <a:gd name="T71" fmla="*/ 818 h 864"/>
                  <a:gd name="T72" fmla="*/ 687 w 1315"/>
                  <a:gd name="T73" fmla="*/ 807 h 864"/>
                  <a:gd name="T74" fmla="*/ 735 w 1315"/>
                  <a:gd name="T75" fmla="*/ 836 h 864"/>
                  <a:gd name="T76" fmla="*/ 775 w 1315"/>
                  <a:gd name="T77" fmla="*/ 863 h 864"/>
                  <a:gd name="T78" fmla="*/ 812 w 1315"/>
                  <a:gd name="T79" fmla="*/ 844 h 864"/>
                  <a:gd name="T80" fmla="*/ 859 w 1315"/>
                  <a:gd name="T81" fmla="*/ 811 h 864"/>
                  <a:gd name="T82" fmla="*/ 901 w 1315"/>
                  <a:gd name="T83" fmla="*/ 817 h 864"/>
                  <a:gd name="T84" fmla="*/ 950 w 1315"/>
                  <a:gd name="T85" fmla="*/ 777 h 864"/>
                  <a:gd name="T86" fmla="*/ 987 w 1315"/>
                  <a:gd name="T87" fmla="*/ 732 h 864"/>
                  <a:gd name="T88" fmla="*/ 1021 w 1315"/>
                  <a:gd name="T89" fmla="*/ 691 h 864"/>
                  <a:gd name="T90" fmla="*/ 1023 w 1315"/>
                  <a:gd name="T91" fmla="*/ 645 h 864"/>
                  <a:gd name="T92" fmla="*/ 1031 w 1315"/>
                  <a:gd name="T93" fmla="*/ 629 h 864"/>
                  <a:gd name="T94" fmla="*/ 1022 w 1315"/>
                  <a:gd name="T95" fmla="*/ 596 h 864"/>
                  <a:gd name="T96" fmla="*/ 988 w 1315"/>
                  <a:gd name="T97" fmla="*/ 544 h 864"/>
                  <a:gd name="T98" fmla="*/ 999 w 1315"/>
                  <a:gd name="T99" fmla="*/ 500 h 864"/>
                  <a:gd name="T100" fmla="*/ 1032 w 1315"/>
                  <a:gd name="T101" fmla="*/ 487 h 864"/>
                  <a:gd name="T102" fmla="*/ 1011 w 1315"/>
                  <a:gd name="T103" fmla="*/ 466 h 864"/>
                  <a:gd name="T104" fmla="*/ 954 w 1315"/>
                  <a:gd name="T105" fmla="*/ 463 h 864"/>
                  <a:gd name="T106" fmla="*/ 970 w 1315"/>
                  <a:gd name="T107" fmla="*/ 425 h 864"/>
                  <a:gd name="T108" fmla="*/ 1034 w 1315"/>
                  <a:gd name="T109" fmla="*/ 390 h 864"/>
                  <a:gd name="T110" fmla="*/ 1043 w 1315"/>
                  <a:gd name="T111" fmla="*/ 431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5" h="864">
                    <a:moveTo>
                      <a:pt x="1082" y="413"/>
                    </a:moveTo>
                    <a:lnTo>
                      <a:pt x="1092" y="394"/>
                    </a:lnTo>
                    <a:lnTo>
                      <a:pt x="1120" y="385"/>
                    </a:lnTo>
                    <a:lnTo>
                      <a:pt x="1138" y="357"/>
                    </a:lnTo>
                    <a:lnTo>
                      <a:pt x="1147" y="358"/>
                    </a:lnTo>
                    <a:lnTo>
                      <a:pt x="1147" y="372"/>
                    </a:lnTo>
                    <a:lnTo>
                      <a:pt x="1164" y="371"/>
                    </a:lnTo>
                    <a:lnTo>
                      <a:pt x="1172" y="364"/>
                    </a:lnTo>
                    <a:lnTo>
                      <a:pt x="1168" y="347"/>
                    </a:lnTo>
                    <a:lnTo>
                      <a:pt x="1185" y="349"/>
                    </a:lnTo>
                    <a:lnTo>
                      <a:pt x="1205" y="327"/>
                    </a:lnTo>
                    <a:lnTo>
                      <a:pt x="1233" y="320"/>
                    </a:lnTo>
                    <a:lnTo>
                      <a:pt x="1236" y="297"/>
                    </a:lnTo>
                    <a:lnTo>
                      <a:pt x="1227" y="271"/>
                    </a:lnTo>
                    <a:lnTo>
                      <a:pt x="1245" y="264"/>
                    </a:lnTo>
                    <a:lnTo>
                      <a:pt x="1262" y="268"/>
                    </a:lnTo>
                    <a:lnTo>
                      <a:pt x="1280" y="261"/>
                    </a:lnTo>
                    <a:lnTo>
                      <a:pt x="1290" y="217"/>
                    </a:lnTo>
                    <a:lnTo>
                      <a:pt x="1308" y="205"/>
                    </a:lnTo>
                    <a:lnTo>
                      <a:pt x="1315" y="167"/>
                    </a:lnTo>
                    <a:lnTo>
                      <a:pt x="1306" y="163"/>
                    </a:lnTo>
                    <a:lnTo>
                      <a:pt x="1282" y="178"/>
                    </a:lnTo>
                    <a:lnTo>
                      <a:pt x="1260" y="179"/>
                    </a:lnTo>
                    <a:lnTo>
                      <a:pt x="1249" y="185"/>
                    </a:lnTo>
                    <a:lnTo>
                      <a:pt x="1233" y="187"/>
                    </a:lnTo>
                    <a:lnTo>
                      <a:pt x="1224" y="158"/>
                    </a:lnTo>
                    <a:lnTo>
                      <a:pt x="1198" y="134"/>
                    </a:lnTo>
                    <a:lnTo>
                      <a:pt x="1178" y="127"/>
                    </a:lnTo>
                    <a:lnTo>
                      <a:pt x="1159" y="125"/>
                    </a:lnTo>
                    <a:lnTo>
                      <a:pt x="1154" y="96"/>
                    </a:lnTo>
                    <a:lnTo>
                      <a:pt x="1139" y="66"/>
                    </a:lnTo>
                    <a:lnTo>
                      <a:pt x="1137" y="50"/>
                    </a:lnTo>
                    <a:lnTo>
                      <a:pt x="1117" y="14"/>
                    </a:lnTo>
                    <a:lnTo>
                      <a:pt x="1095" y="10"/>
                    </a:lnTo>
                    <a:lnTo>
                      <a:pt x="1062" y="0"/>
                    </a:lnTo>
                    <a:lnTo>
                      <a:pt x="1012" y="6"/>
                    </a:lnTo>
                    <a:lnTo>
                      <a:pt x="992" y="39"/>
                    </a:lnTo>
                    <a:lnTo>
                      <a:pt x="1007" y="38"/>
                    </a:lnTo>
                    <a:lnTo>
                      <a:pt x="1005" y="53"/>
                    </a:lnTo>
                    <a:lnTo>
                      <a:pt x="990" y="65"/>
                    </a:lnTo>
                    <a:lnTo>
                      <a:pt x="981" y="93"/>
                    </a:lnTo>
                    <a:lnTo>
                      <a:pt x="970" y="100"/>
                    </a:lnTo>
                    <a:lnTo>
                      <a:pt x="972" y="117"/>
                    </a:lnTo>
                    <a:lnTo>
                      <a:pt x="939" y="138"/>
                    </a:lnTo>
                    <a:lnTo>
                      <a:pt x="927" y="127"/>
                    </a:lnTo>
                    <a:lnTo>
                      <a:pt x="924" y="134"/>
                    </a:lnTo>
                    <a:lnTo>
                      <a:pt x="909" y="163"/>
                    </a:lnTo>
                    <a:lnTo>
                      <a:pt x="899" y="175"/>
                    </a:lnTo>
                    <a:lnTo>
                      <a:pt x="898" y="188"/>
                    </a:lnTo>
                    <a:lnTo>
                      <a:pt x="909" y="196"/>
                    </a:lnTo>
                    <a:lnTo>
                      <a:pt x="917" y="187"/>
                    </a:lnTo>
                    <a:lnTo>
                      <a:pt x="934" y="196"/>
                    </a:lnTo>
                    <a:lnTo>
                      <a:pt x="943" y="182"/>
                    </a:lnTo>
                    <a:lnTo>
                      <a:pt x="978" y="192"/>
                    </a:lnTo>
                    <a:lnTo>
                      <a:pt x="987" y="215"/>
                    </a:lnTo>
                    <a:lnTo>
                      <a:pt x="978" y="221"/>
                    </a:lnTo>
                    <a:lnTo>
                      <a:pt x="964" y="217"/>
                    </a:lnTo>
                    <a:lnTo>
                      <a:pt x="946" y="218"/>
                    </a:lnTo>
                    <a:lnTo>
                      <a:pt x="948" y="230"/>
                    </a:lnTo>
                    <a:lnTo>
                      <a:pt x="934" y="234"/>
                    </a:lnTo>
                    <a:lnTo>
                      <a:pt x="926" y="224"/>
                    </a:lnTo>
                    <a:lnTo>
                      <a:pt x="915" y="228"/>
                    </a:lnTo>
                    <a:lnTo>
                      <a:pt x="907" y="256"/>
                    </a:lnTo>
                    <a:lnTo>
                      <a:pt x="893" y="258"/>
                    </a:lnTo>
                    <a:lnTo>
                      <a:pt x="882" y="249"/>
                    </a:lnTo>
                    <a:lnTo>
                      <a:pt x="856" y="273"/>
                    </a:lnTo>
                    <a:lnTo>
                      <a:pt x="825" y="264"/>
                    </a:lnTo>
                    <a:lnTo>
                      <a:pt x="810" y="287"/>
                    </a:lnTo>
                    <a:lnTo>
                      <a:pt x="823" y="297"/>
                    </a:lnTo>
                    <a:lnTo>
                      <a:pt x="816" y="311"/>
                    </a:lnTo>
                    <a:lnTo>
                      <a:pt x="796" y="316"/>
                    </a:lnTo>
                    <a:lnTo>
                      <a:pt x="779" y="335"/>
                    </a:lnTo>
                    <a:lnTo>
                      <a:pt x="752" y="345"/>
                    </a:lnTo>
                    <a:lnTo>
                      <a:pt x="732" y="348"/>
                    </a:lnTo>
                    <a:lnTo>
                      <a:pt x="714" y="342"/>
                    </a:lnTo>
                    <a:lnTo>
                      <a:pt x="680" y="359"/>
                    </a:lnTo>
                    <a:lnTo>
                      <a:pt x="667" y="362"/>
                    </a:lnTo>
                    <a:lnTo>
                      <a:pt x="649" y="354"/>
                    </a:lnTo>
                    <a:lnTo>
                      <a:pt x="624" y="353"/>
                    </a:lnTo>
                    <a:lnTo>
                      <a:pt x="602" y="335"/>
                    </a:lnTo>
                    <a:lnTo>
                      <a:pt x="566" y="331"/>
                    </a:lnTo>
                    <a:lnTo>
                      <a:pt x="538" y="337"/>
                    </a:lnTo>
                    <a:lnTo>
                      <a:pt x="526" y="331"/>
                    </a:lnTo>
                    <a:lnTo>
                      <a:pt x="520" y="335"/>
                    </a:lnTo>
                    <a:lnTo>
                      <a:pt x="512" y="341"/>
                    </a:lnTo>
                    <a:lnTo>
                      <a:pt x="491" y="340"/>
                    </a:lnTo>
                    <a:lnTo>
                      <a:pt x="476" y="323"/>
                    </a:lnTo>
                    <a:lnTo>
                      <a:pt x="479" y="300"/>
                    </a:lnTo>
                    <a:lnTo>
                      <a:pt x="406" y="270"/>
                    </a:lnTo>
                    <a:lnTo>
                      <a:pt x="380" y="264"/>
                    </a:lnTo>
                    <a:lnTo>
                      <a:pt x="365" y="245"/>
                    </a:lnTo>
                    <a:lnTo>
                      <a:pt x="378" y="230"/>
                    </a:lnTo>
                    <a:lnTo>
                      <a:pt x="345" y="184"/>
                    </a:lnTo>
                    <a:lnTo>
                      <a:pt x="321" y="184"/>
                    </a:lnTo>
                    <a:lnTo>
                      <a:pt x="297" y="151"/>
                    </a:lnTo>
                    <a:lnTo>
                      <a:pt x="290" y="151"/>
                    </a:lnTo>
                    <a:lnTo>
                      <a:pt x="251" y="181"/>
                    </a:lnTo>
                    <a:lnTo>
                      <a:pt x="259" y="208"/>
                    </a:lnTo>
                    <a:lnTo>
                      <a:pt x="246" y="220"/>
                    </a:lnTo>
                    <a:lnTo>
                      <a:pt x="230" y="213"/>
                    </a:lnTo>
                    <a:lnTo>
                      <a:pt x="204" y="214"/>
                    </a:lnTo>
                    <a:lnTo>
                      <a:pt x="187" y="251"/>
                    </a:lnTo>
                    <a:lnTo>
                      <a:pt x="189" y="263"/>
                    </a:lnTo>
                    <a:lnTo>
                      <a:pt x="180" y="273"/>
                    </a:lnTo>
                    <a:lnTo>
                      <a:pt x="169" y="259"/>
                    </a:lnTo>
                    <a:lnTo>
                      <a:pt x="127" y="274"/>
                    </a:lnTo>
                    <a:lnTo>
                      <a:pt x="140" y="288"/>
                    </a:lnTo>
                    <a:lnTo>
                      <a:pt x="142" y="310"/>
                    </a:lnTo>
                    <a:lnTo>
                      <a:pt x="147" y="323"/>
                    </a:lnTo>
                    <a:lnTo>
                      <a:pt x="139" y="343"/>
                    </a:lnTo>
                    <a:lnTo>
                      <a:pt x="122" y="362"/>
                    </a:lnTo>
                    <a:lnTo>
                      <a:pt x="98" y="366"/>
                    </a:lnTo>
                    <a:lnTo>
                      <a:pt x="79" y="379"/>
                    </a:lnTo>
                    <a:lnTo>
                      <a:pt x="66" y="380"/>
                    </a:lnTo>
                    <a:lnTo>
                      <a:pt x="63" y="397"/>
                    </a:lnTo>
                    <a:lnTo>
                      <a:pt x="49" y="398"/>
                    </a:lnTo>
                    <a:lnTo>
                      <a:pt x="37" y="388"/>
                    </a:lnTo>
                    <a:lnTo>
                      <a:pt x="5" y="405"/>
                    </a:lnTo>
                    <a:lnTo>
                      <a:pt x="0" y="419"/>
                    </a:lnTo>
                    <a:lnTo>
                      <a:pt x="4" y="439"/>
                    </a:lnTo>
                    <a:lnTo>
                      <a:pt x="24" y="441"/>
                    </a:lnTo>
                    <a:lnTo>
                      <a:pt x="28" y="456"/>
                    </a:lnTo>
                    <a:lnTo>
                      <a:pt x="18" y="476"/>
                    </a:lnTo>
                    <a:lnTo>
                      <a:pt x="22" y="484"/>
                    </a:lnTo>
                    <a:lnTo>
                      <a:pt x="35" y="488"/>
                    </a:lnTo>
                    <a:lnTo>
                      <a:pt x="42" y="499"/>
                    </a:lnTo>
                    <a:lnTo>
                      <a:pt x="47" y="515"/>
                    </a:lnTo>
                    <a:lnTo>
                      <a:pt x="64" y="526"/>
                    </a:lnTo>
                    <a:lnTo>
                      <a:pt x="79" y="539"/>
                    </a:lnTo>
                    <a:lnTo>
                      <a:pt x="76" y="538"/>
                    </a:lnTo>
                    <a:lnTo>
                      <a:pt x="90" y="527"/>
                    </a:lnTo>
                    <a:lnTo>
                      <a:pt x="105" y="527"/>
                    </a:lnTo>
                    <a:lnTo>
                      <a:pt x="114" y="534"/>
                    </a:lnTo>
                    <a:lnTo>
                      <a:pt x="116" y="545"/>
                    </a:lnTo>
                    <a:lnTo>
                      <a:pt x="112" y="558"/>
                    </a:lnTo>
                    <a:lnTo>
                      <a:pt x="113" y="566"/>
                    </a:lnTo>
                    <a:lnTo>
                      <a:pt x="118" y="580"/>
                    </a:lnTo>
                    <a:lnTo>
                      <a:pt x="120" y="586"/>
                    </a:lnTo>
                    <a:lnTo>
                      <a:pt x="114" y="588"/>
                    </a:lnTo>
                    <a:lnTo>
                      <a:pt x="108" y="593"/>
                    </a:lnTo>
                    <a:lnTo>
                      <a:pt x="101" y="590"/>
                    </a:lnTo>
                    <a:lnTo>
                      <a:pt x="96" y="595"/>
                    </a:lnTo>
                    <a:lnTo>
                      <a:pt x="108" y="605"/>
                    </a:lnTo>
                    <a:lnTo>
                      <a:pt x="107" y="623"/>
                    </a:lnTo>
                    <a:lnTo>
                      <a:pt x="118" y="630"/>
                    </a:lnTo>
                    <a:lnTo>
                      <a:pt x="134" y="630"/>
                    </a:lnTo>
                    <a:lnTo>
                      <a:pt x="151" y="645"/>
                    </a:lnTo>
                    <a:lnTo>
                      <a:pt x="177" y="642"/>
                    </a:lnTo>
                    <a:lnTo>
                      <a:pt x="204" y="662"/>
                    </a:lnTo>
                    <a:lnTo>
                      <a:pt x="231" y="673"/>
                    </a:lnTo>
                    <a:lnTo>
                      <a:pt x="255" y="690"/>
                    </a:lnTo>
                    <a:lnTo>
                      <a:pt x="305" y="700"/>
                    </a:lnTo>
                    <a:lnTo>
                      <a:pt x="316" y="697"/>
                    </a:lnTo>
                    <a:lnTo>
                      <a:pt x="330" y="702"/>
                    </a:lnTo>
                    <a:lnTo>
                      <a:pt x="345" y="688"/>
                    </a:lnTo>
                    <a:lnTo>
                      <a:pt x="358" y="688"/>
                    </a:lnTo>
                    <a:lnTo>
                      <a:pt x="368" y="697"/>
                    </a:lnTo>
                    <a:lnTo>
                      <a:pt x="386" y="693"/>
                    </a:lnTo>
                    <a:lnTo>
                      <a:pt x="397" y="701"/>
                    </a:lnTo>
                    <a:lnTo>
                      <a:pt x="432" y="676"/>
                    </a:lnTo>
                    <a:lnTo>
                      <a:pt x="480" y="662"/>
                    </a:lnTo>
                    <a:lnTo>
                      <a:pt x="489" y="669"/>
                    </a:lnTo>
                    <a:lnTo>
                      <a:pt x="488" y="676"/>
                    </a:lnTo>
                    <a:lnTo>
                      <a:pt x="505" y="691"/>
                    </a:lnTo>
                    <a:lnTo>
                      <a:pt x="520" y="690"/>
                    </a:lnTo>
                    <a:lnTo>
                      <a:pt x="532" y="714"/>
                    </a:lnTo>
                    <a:lnTo>
                      <a:pt x="536" y="741"/>
                    </a:lnTo>
                    <a:lnTo>
                      <a:pt x="516" y="762"/>
                    </a:lnTo>
                    <a:lnTo>
                      <a:pt x="516" y="784"/>
                    </a:lnTo>
                    <a:lnTo>
                      <a:pt x="531" y="786"/>
                    </a:lnTo>
                    <a:lnTo>
                      <a:pt x="549" y="806"/>
                    </a:lnTo>
                    <a:lnTo>
                      <a:pt x="549" y="824"/>
                    </a:lnTo>
                    <a:lnTo>
                      <a:pt x="567" y="824"/>
                    </a:lnTo>
                    <a:lnTo>
                      <a:pt x="568" y="832"/>
                    </a:lnTo>
                    <a:lnTo>
                      <a:pt x="584" y="837"/>
                    </a:lnTo>
                    <a:lnTo>
                      <a:pt x="591" y="847"/>
                    </a:lnTo>
                    <a:lnTo>
                      <a:pt x="603" y="849"/>
                    </a:lnTo>
                    <a:lnTo>
                      <a:pt x="599" y="827"/>
                    </a:lnTo>
                    <a:lnTo>
                      <a:pt x="604" y="815"/>
                    </a:lnTo>
                    <a:lnTo>
                      <a:pt x="617" y="818"/>
                    </a:lnTo>
                    <a:lnTo>
                      <a:pt x="626" y="810"/>
                    </a:lnTo>
                    <a:lnTo>
                      <a:pt x="638" y="813"/>
                    </a:lnTo>
                    <a:lnTo>
                      <a:pt x="663" y="815"/>
                    </a:lnTo>
                    <a:lnTo>
                      <a:pt x="674" y="797"/>
                    </a:lnTo>
                    <a:lnTo>
                      <a:pt x="687" y="807"/>
                    </a:lnTo>
                    <a:lnTo>
                      <a:pt x="709" y="807"/>
                    </a:lnTo>
                    <a:lnTo>
                      <a:pt x="713" y="815"/>
                    </a:lnTo>
                    <a:lnTo>
                      <a:pt x="709" y="827"/>
                    </a:lnTo>
                    <a:lnTo>
                      <a:pt x="722" y="837"/>
                    </a:lnTo>
                    <a:lnTo>
                      <a:pt x="735" y="836"/>
                    </a:lnTo>
                    <a:lnTo>
                      <a:pt x="741" y="841"/>
                    </a:lnTo>
                    <a:lnTo>
                      <a:pt x="760" y="842"/>
                    </a:lnTo>
                    <a:lnTo>
                      <a:pt x="772" y="846"/>
                    </a:lnTo>
                    <a:lnTo>
                      <a:pt x="770" y="858"/>
                    </a:lnTo>
                    <a:lnTo>
                      <a:pt x="775" y="863"/>
                    </a:lnTo>
                    <a:lnTo>
                      <a:pt x="782" y="864"/>
                    </a:lnTo>
                    <a:lnTo>
                      <a:pt x="784" y="854"/>
                    </a:lnTo>
                    <a:lnTo>
                      <a:pt x="798" y="850"/>
                    </a:lnTo>
                    <a:lnTo>
                      <a:pt x="804" y="845"/>
                    </a:lnTo>
                    <a:lnTo>
                      <a:pt x="812" y="844"/>
                    </a:lnTo>
                    <a:lnTo>
                      <a:pt x="820" y="839"/>
                    </a:lnTo>
                    <a:lnTo>
                      <a:pt x="831" y="839"/>
                    </a:lnTo>
                    <a:lnTo>
                      <a:pt x="846" y="829"/>
                    </a:lnTo>
                    <a:lnTo>
                      <a:pt x="850" y="815"/>
                    </a:lnTo>
                    <a:lnTo>
                      <a:pt x="859" y="811"/>
                    </a:lnTo>
                    <a:lnTo>
                      <a:pt x="864" y="815"/>
                    </a:lnTo>
                    <a:lnTo>
                      <a:pt x="864" y="822"/>
                    </a:lnTo>
                    <a:lnTo>
                      <a:pt x="873" y="827"/>
                    </a:lnTo>
                    <a:lnTo>
                      <a:pt x="889" y="817"/>
                    </a:lnTo>
                    <a:lnTo>
                      <a:pt x="901" y="817"/>
                    </a:lnTo>
                    <a:lnTo>
                      <a:pt x="911" y="807"/>
                    </a:lnTo>
                    <a:lnTo>
                      <a:pt x="924" y="806"/>
                    </a:lnTo>
                    <a:lnTo>
                      <a:pt x="927" y="797"/>
                    </a:lnTo>
                    <a:lnTo>
                      <a:pt x="950" y="788"/>
                    </a:lnTo>
                    <a:lnTo>
                      <a:pt x="950" y="777"/>
                    </a:lnTo>
                    <a:lnTo>
                      <a:pt x="962" y="769"/>
                    </a:lnTo>
                    <a:lnTo>
                      <a:pt x="970" y="767"/>
                    </a:lnTo>
                    <a:lnTo>
                      <a:pt x="974" y="759"/>
                    </a:lnTo>
                    <a:lnTo>
                      <a:pt x="986" y="754"/>
                    </a:lnTo>
                    <a:lnTo>
                      <a:pt x="987" y="732"/>
                    </a:lnTo>
                    <a:lnTo>
                      <a:pt x="996" y="729"/>
                    </a:lnTo>
                    <a:lnTo>
                      <a:pt x="996" y="718"/>
                    </a:lnTo>
                    <a:lnTo>
                      <a:pt x="1011" y="704"/>
                    </a:lnTo>
                    <a:lnTo>
                      <a:pt x="1011" y="698"/>
                    </a:lnTo>
                    <a:lnTo>
                      <a:pt x="1021" y="691"/>
                    </a:lnTo>
                    <a:lnTo>
                      <a:pt x="1024" y="685"/>
                    </a:lnTo>
                    <a:lnTo>
                      <a:pt x="1023" y="675"/>
                    </a:lnTo>
                    <a:lnTo>
                      <a:pt x="1032" y="666"/>
                    </a:lnTo>
                    <a:lnTo>
                      <a:pt x="1030" y="650"/>
                    </a:lnTo>
                    <a:lnTo>
                      <a:pt x="1023" y="645"/>
                    </a:lnTo>
                    <a:lnTo>
                      <a:pt x="1013" y="650"/>
                    </a:lnTo>
                    <a:lnTo>
                      <a:pt x="1010" y="648"/>
                    </a:lnTo>
                    <a:lnTo>
                      <a:pt x="1011" y="641"/>
                    </a:lnTo>
                    <a:lnTo>
                      <a:pt x="1022" y="632"/>
                    </a:lnTo>
                    <a:lnTo>
                      <a:pt x="1031" y="629"/>
                    </a:lnTo>
                    <a:lnTo>
                      <a:pt x="1029" y="619"/>
                    </a:lnTo>
                    <a:lnTo>
                      <a:pt x="1020" y="612"/>
                    </a:lnTo>
                    <a:lnTo>
                      <a:pt x="1030" y="612"/>
                    </a:lnTo>
                    <a:lnTo>
                      <a:pt x="1030" y="605"/>
                    </a:lnTo>
                    <a:lnTo>
                      <a:pt x="1022" y="596"/>
                    </a:lnTo>
                    <a:lnTo>
                      <a:pt x="1012" y="587"/>
                    </a:lnTo>
                    <a:lnTo>
                      <a:pt x="1011" y="570"/>
                    </a:lnTo>
                    <a:lnTo>
                      <a:pt x="1004" y="563"/>
                    </a:lnTo>
                    <a:lnTo>
                      <a:pt x="1003" y="548"/>
                    </a:lnTo>
                    <a:lnTo>
                      <a:pt x="988" y="544"/>
                    </a:lnTo>
                    <a:lnTo>
                      <a:pt x="975" y="533"/>
                    </a:lnTo>
                    <a:lnTo>
                      <a:pt x="978" y="522"/>
                    </a:lnTo>
                    <a:lnTo>
                      <a:pt x="990" y="512"/>
                    </a:lnTo>
                    <a:lnTo>
                      <a:pt x="990" y="509"/>
                    </a:lnTo>
                    <a:lnTo>
                      <a:pt x="999" y="500"/>
                    </a:lnTo>
                    <a:lnTo>
                      <a:pt x="1003" y="505"/>
                    </a:lnTo>
                    <a:lnTo>
                      <a:pt x="1011" y="505"/>
                    </a:lnTo>
                    <a:lnTo>
                      <a:pt x="1022" y="495"/>
                    </a:lnTo>
                    <a:lnTo>
                      <a:pt x="1023" y="491"/>
                    </a:lnTo>
                    <a:lnTo>
                      <a:pt x="1032" y="487"/>
                    </a:lnTo>
                    <a:lnTo>
                      <a:pt x="1044" y="487"/>
                    </a:lnTo>
                    <a:lnTo>
                      <a:pt x="1047" y="482"/>
                    </a:lnTo>
                    <a:lnTo>
                      <a:pt x="1045" y="473"/>
                    </a:lnTo>
                    <a:lnTo>
                      <a:pt x="1018" y="471"/>
                    </a:lnTo>
                    <a:lnTo>
                      <a:pt x="1011" y="466"/>
                    </a:lnTo>
                    <a:lnTo>
                      <a:pt x="1003" y="467"/>
                    </a:lnTo>
                    <a:lnTo>
                      <a:pt x="981" y="480"/>
                    </a:lnTo>
                    <a:lnTo>
                      <a:pt x="968" y="479"/>
                    </a:lnTo>
                    <a:lnTo>
                      <a:pt x="970" y="465"/>
                    </a:lnTo>
                    <a:lnTo>
                      <a:pt x="954" y="463"/>
                    </a:lnTo>
                    <a:lnTo>
                      <a:pt x="942" y="447"/>
                    </a:lnTo>
                    <a:lnTo>
                      <a:pt x="949" y="435"/>
                    </a:lnTo>
                    <a:lnTo>
                      <a:pt x="964" y="433"/>
                    </a:lnTo>
                    <a:lnTo>
                      <a:pt x="970" y="431"/>
                    </a:lnTo>
                    <a:lnTo>
                      <a:pt x="970" y="425"/>
                    </a:lnTo>
                    <a:lnTo>
                      <a:pt x="978" y="418"/>
                    </a:lnTo>
                    <a:lnTo>
                      <a:pt x="981" y="408"/>
                    </a:lnTo>
                    <a:lnTo>
                      <a:pt x="997" y="403"/>
                    </a:lnTo>
                    <a:lnTo>
                      <a:pt x="1015" y="388"/>
                    </a:lnTo>
                    <a:lnTo>
                      <a:pt x="1034" y="390"/>
                    </a:lnTo>
                    <a:lnTo>
                      <a:pt x="1035" y="403"/>
                    </a:lnTo>
                    <a:lnTo>
                      <a:pt x="1019" y="422"/>
                    </a:lnTo>
                    <a:lnTo>
                      <a:pt x="1029" y="426"/>
                    </a:lnTo>
                    <a:lnTo>
                      <a:pt x="1028" y="436"/>
                    </a:lnTo>
                    <a:lnTo>
                      <a:pt x="1043" y="431"/>
                    </a:lnTo>
                    <a:lnTo>
                      <a:pt x="1066" y="417"/>
                    </a:lnTo>
                    <a:lnTo>
                      <a:pt x="1082" y="4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7" name="Freeform 447"/>
              <p:cNvSpPr>
                <a:spLocks/>
              </p:cNvSpPr>
              <p:nvPr/>
            </p:nvSpPr>
            <p:spPr bwMode="gray">
              <a:xfrm>
                <a:off x="5470" y="1544"/>
                <a:ext cx="690" cy="307"/>
              </a:xfrm>
              <a:custGeom>
                <a:avLst/>
                <a:gdLst>
                  <a:gd name="T0" fmla="*/ 24 w 690"/>
                  <a:gd name="T1" fmla="*/ 129 h 307"/>
                  <a:gd name="T2" fmla="*/ 81 w 690"/>
                  <a:gd name="T3" fmla="*/ 175 h 307"/>
                  <a:gd name="T4" fmla="*/ 83 w 690"/>
                  <a:gd name="T5" fmla="*/ 209 h 307"/>
                  <a:gd name="T6" fmla="*/ 182 w 690"/>
                  <a:gd name="T7" fmla="*/ 245 h 307"/>
                  <a:gd name="T8" fmla="*/ 194 w 690"/>
                  <a:gd name="T9" fmla="*/ 285 h 307"/>
                  <a:gd name="T10" fmla="*/ 223 w 690"/>
                  <a:gd name="T11" fmla="*/ 280 h 307"/>
                  <a:gd name="T12" fmla="*/ 241 w 690"/>
                  <a:gd name="T13" fmla="*/ 282 h 307"/>
                  <a:gd name="T14" fmla="*/ 305 w 690"/>
                  <a:gd name="T15" fmla="*/ 280 h 307"/>
                  <a:gd name="T16" fmla="*/ 352 w 690"/>
                  <a:gd name="T17" fmla="*/ 299 h 307"/>
                  <a:gd name="T18" fmla="*/ 383 w 690"/>
                  <a:gd name="T19" fmla="*/ 304 h 307"/>
                  <a:gd name="T20" fmla="*/ 435 w 690"/>
                  <a:gd name="T21" fmla="*/ 293 h 307"/>
                  <a:gd name="T22" fmla="*/ 482 w 690"/>
                  <a:gd name="T23" fmla="*/ 280 h 307"/>
                  <a:gd name="T24" fmla="*/ 519 w 690"/>
                  <a:gd name="T25" fmla="*/ 256 h 307"/>
                  <a:gd name="T26" fmla="*/ 513 w 690"/>
                  <a:gd name="T27" fmla="*/ 232 h 307"/>
                  <a:gd name="T28" fmla="*/ 559 w 690"/>
                  <a:gd name="T29" fmla="*/ 218 h 307"/>
                  <a:gd name="T30" fmla="*/ 596 w 690"/>
                  <a:gd name="T31" fmla="*/ 203 h 307"/>
                  <a:gd name="T32" fmla="*/ 618 w 690"/>
                  <a:gd name="T33" fmla="*/ 173 h 307"/>
                  <a:gd name="T34" fmla="*/ 637 w 690"/>
                  <a:gd name="T35" fmla="*/ 179 h 307"/>
                  <a:gd name="T36" fmla="*/ 649 w 690"/>
                  <a:gd name="T37" fmla="*/ 163 h 307"/>
                  <a:gd name="T38" fmla="*/ 681 w 690"/>
                  <a:gd name="T39" fmla="*/ 166 h 307"/>
                  <a:gd name="T40" fmla="*/ 681 w 690"/>
                  <a:gd name="T41" fmla="*/ 137 h 307"/>
                  <a:gd name="T42" fmla="*/ 637 w 690"/>
                  <a:gd name="T43" fmla="*/ 141 h 307"/>
                  <a:gd name="T44" fmla="*/ 612 w 690"/>
                  <a:gd name="T45" fmla="*/ 141 h 307"/>
                  <a:gd name="T46" fmla="*/ 602 w 690"/>
                  <a:gd name="T47" fmla="*/ 120 h 307"/>
                  <a:gd name="T48" fmla="*/ 627 w 690"/>
                  <a:gd name="T49" fmla="*/ 79 h 307"/>
                  <a:gd name="T50" fmla="*/ 605 w 690"/>
                  <a:gd name="T51" fmla="*/ 74 h 307"/>
                  <a:gd name="T52" fmla="*/ 564 w 690"/>
                  <a:gd name="T53" fmla="*/ 54 h 307"/>
                  <a:gd name="T54" fmla="*/ 528 w 690"/>
                  <a:gd name="T55" fmla="*/ 87 h 307"/>
                  <a:gd name="T56" fmla="*/ 473 w 690"/>
                  <a:gd name="T57" fmla="*/ 91 h 307"/>
                  <a:gd name="T58" fmla="*/ 436 w 690"/>
                  <a:gd name="T59" fmla="*/ 74 h 307"/>
                  <a:gd name="T60" fmla="*/ 376 w 690"/>
                  <a:gd name="T61" fmla="*/ 47 h 307"/>
                  <a:gd name="T62" fmla="*/ 298 w 690"/>
                  <a:gd name="T63" fmla="*/ 14 h 307"/>
                  <a:gd name="T64" fmla="*/ 234 w 690"/>
                  <a:gd name="T65" fmla="*/ 16 h 307"/>
                  <a:gd name="T66" fmla="*/ 226 w 690"/>
                  <a:gd name="T67" fmla="*/ 48 h 307"/>
                  <a:gd name="T68" fmla="*/ 195 w 690"/>
                  <a:gd name="T69" fmla="*/ 72 h 307"/>
                  <a:gd name="T70" fmla="*/ 177 w 690"/>
                  <a:gd name="T71" fmla="*/ 63 h 307"/>
                  <a:gd name="T72" fmla="*/ 165 w 690"/>
                  <a:gd name="T73" fmla="*/ 74 h 307"/>
                  <a:gd name="T74" fmla="*/ 120 w 690"/>
                  <a:gd name="T75" fmla="*/ 52 h 307"/>
                  <a:gd name="T76" fmla="*/ 89 w 690"/>
                  <a:gd name="T77" fmla="*/ 40 h 307"/>
                  <a:gd name="T78" fmla="*/ 61 w 690"/>
                  <a:gd name="T79" fmla="*/ 55 h 307"/>
                  <a:gd name="T80" fmla="*/ 8 w 690"/>
                  <a:gd name="T81" fmla="*/ 84 h 307"/>
                  <a:gd name="T82" fmla="*/ 0 w 690"/>
                  <a:gd name="T83" fmla="*/ 9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0" h="307">
                    <a:moveTo>
                      <a:pt x="0" y="96"/>
                    </a:moveTo>
                    <a:lnTo>
                      <a:pt x="24" y="129"/>
                    </a:lnTo>
                    <a:lnTo>
                      <a:pt x="48" y="129"/>
                    </a:lnTo>
                    <a:lnTo>
                      <a:pt x="81" y="175"/>
                    </a:lnTo>
                    <a:lnTo>
                      <a:pt x="68" y="190"/>
                    </a:lnTo>
                    <a:lnTo>
                      <a:pt x="83" y="209"/>
                    </a:lnTo>
                    <a:lnTo>
                      <a:pt x="109" y="215"/>
                    </a:lnTo>
                    <a:lnTo>
                      <a:pt x="182" y="245"/>
                    </a:lnTo>
                    <a:lnTo>
                      <a:pt x="179" y="268"/>
                    </a:lnTo>
                    <a:lnTo>
                      <a:pt x="194" y="285"/>
                    </a:lnTo>
                    <a:lnTo>
                      <a:pt x="215" y="286"/>
                    </a:lnTo>
                    <a:lnTo>
                      <a:pt x="223" y="280"/>
                    </a:lnTo>
                    <a:lnTo>
                      <a:pt x="229" y="276"/>
                    </a:lnTo>
                    <a:lnTo>
                      <a:pt x="241" y="282"/>
                    </a:lnTo>
                    <a:lnTo>
                      <a:pt x="269" y="276"/>
                    </a:lnTo>
                    <a:lnTo>
                      <a:pt x="305" y="280"/>
                    </a:lnTo>
                    <a:lnTo>
                      <a:pt x="327" y="298"/>
                    </a:lnTo>
                    <a:lnTo>
                      <a:pt x="352" y="299"/>
                    </a:lnTo>
                    <a:lnTo>
                      <a:pt x="370" y="307"/>
                    </a:lnTo>
                    <a:lnTo>
                      <a:pt x="383" y="304"/>
                    </a:lnTo>
                    <a:lnTo>
                      <a:pt x="417" y="287"/>
                    </a:lnTo>
                    <a:lnTo>
                      <a:pt x="435" y="293"/>
                    </a:lnTo>
                    <a:lnTo>
                      <a:pt x="455" y="290"/>
                    </a:lnTo>
                    <a:lnTo>
                      <a:pt x="482" y="280"/>
                    </a:lnTo>
                    <a:lnTo>
                      <a:pt x="499" y="261"/>
                    </a:lnTo>
                    <a:lnTo>
                      <a:pt x="519" y="256"/>
                    </a:lnTo>
                    <a:lnTo>
                      <a:pt x="526" y="242"/>
                    </a:lnTo>
                    <a:lnTo>
                      <a:pt x="513" y="232"/>
                    </a:lnTo>
                    <a:lnTo>
                      <a:pt x="528" y="209"/>
                    </a:lnTo>
                    <a:lnTo>
                      <a:pt x="559" y="218"/>
                    </a:lnTo>
                    <a:lnTo>
                      <a:pt x="585" y="194"/>
                    </a:lnTo>
                    <a:lnTo>
                      <a:pt x="596" y="203"/>
                    </a:lnTo>
                    <a:lnTo>
                      <a:pt x="610" y="201"/>
                    </a:lnTo>
                    <a:lnTo>
                      <a:pt x="618" y="173"/>
                    </a:lnTo>
                    <a:lnTo>
                      <a:pt x="629" y="169"/>
                    </a:lnTo>
                    <a:lnTo>
                      <a:pt x="637" y="179"/>
                    </a:lnTo>
                    <a:lnTo>
                      <a:pt x="651" y="175"/>
                    </a:lnTo>
                    <a:lnTo>
                      <a:pt x="649" y="163"/>
                    </a:lnTo>
                    <a:lnTo>
                      <a:pt x="667" y="162"/>
                    </a:lnTo>
                    <a:lnTo>
                      <a:pt x="681" y="166"/>
                    </a:lnTo>
                    <a:lnTo>
                      <a:pt x="690" y="160"/>
                    </a:lnTo>
                    <a:lnTo>
                      <a:pt x="681" y="137"/>
                    </a:lnTo>
                    <a:lnTo>
                      <a:pt x="646" y="127"/>
                    </a:lnTo>
                    <a:lnTo>
                      <a:pt x="637" y="141"/>
                    </a:lnTo>
                    <a:lnTo>
                      <a:pt x="620" y="132"/>
                    </a:lnTo>
                    <a:lnTo>
                      <a:pt x="612" y="141"/>
                    </a:lnTo>
                    <a:lnTo>
                      <a:pt x="601" y="133"/>
                    </a:lnTo>
                    <a:lnTo>
                      <a:pt x="602" y="120"/>
                    </a:lnTo>
                    <a:lnTo>
                      <a:pt x="612" y="108"/>
                    </a:lnTo>
                    <a:lnTo>
                      <a:pt x="627" y="79"/>
                    </a:lnTo>
                    <a:lnTo>
                      <a:pt x="630" y="72"/>
                    </a:lnTo>
                    <a:lnTo>
                      <a:pt x="605" y="74"/>
                    </a:lnTo>
                    <a:lnTo>
                      <a:pt x="583" y="57"/>
                    </a:lnTo>
                    <a:lnTo>
                      <a:pt x="564" y="54"/>
                    </a:lnTo>
                    <a:lnTo>
                      <a:pt x="554" y="72"/>
                    </a:lnTo>
                    <a:lnTo>
                      <a:pt x="528" y="87"/>
                    </a:lnTo>
                    <a:lnTo>
                      <a:pt x="505" y="86"/>
                    </a:lnTo>
                    <a:lnTo>
                      <a:pt x="473" y="91"/>
                    </a:lnTo>
                    <a:lnTo>
                      <a:pt x="464" y="84"/>
                    </a:lnTo>
                    <a:lnTo>
                      <a:pt x="436" y="74"/>
                    </a:lnTo>
                    <a:lnTo>
                      <a:pt x="432" y="63"/>
                    </a:lnTo>
                    <a:lnTo>
                      <a:pt x="376" y="47"/>
                    </a:lnTo>
                    <a:lnTo>
                      <a:pt x="335" y="62"/>
                    </a:lnTo>
                    <a:lnTo>
                      <a:pt x="298" y="14"/>
                    </a:lnTo>
                    <a:lnTo>
                      <a:pt x="245" y="0"/>
                    </a:lnTo>
                    <a:lnTo>
                      <a:pt x="234" y="16"/>
                    </a:lnTo>
                    <a:lnTo>
                      <a:pt x="217" y="30"/>
                    </a:lnTo>
                    <a:lnTo>
                      <a:pt x="226" y="48"/>
                    </a:lnTo>
                    <a:lnTo>
                      <a:pt x="223" y="70"/>
                    </a:lnTo>
                    <a:lnTo>
                      <a:pt x="195" y="72"/>
                    </a:lnTo>
                    <a:lnTo>
                      <a:pt x="194" y="63"/>
                    </a:lnTo>
                    <a:lnTo>
                      <a:pt x="177" y="63"/>
                    </a:lnTo>
                    <a:lnTo>
                      <a:pt x="173" y="74"/>
                    </a:lnTo>
                    <a:lnTo>
                      <a:pt x="165" y="74"/>
                    </a:lnTo>
                    <a:lnTo>
                      <a:pt x="139" y="50"/>
                    </a:lnTo>
                    <a:lnTo>
                      <a:pt x="120" y="52"/>
                    </a:lnTo>
                    <a:lnTo>
                      <a:pt x="101" y="40"/>
                    </a:lnTo>
                    <a:lnTo>
                      <a:pt x="89" y="40"/>
                    </a:lnTo>
                    <a:lnTo>
                      <a:pt x="72" y="54"/>
                    </a:lnTo>
                    <a:lnTo>
                      <a:pt x="61" y="55"/>
                    </a:lnTo>
                    <a:lnTo>
                      <a:pt x="43" y="77"/>
                    </a:lnTo>
                    <a:lnTo>
                      <a:pt x="8" y="84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8" name="Freeform 448"/>
              <p:cNvSpPr>
                <a:spLocks/>
              </p:cNvSpPr>
              <p:nvPr/>
            </p:nvSpPr>
            <p:spPr bwMode="gray">
              <a:xfrm>
                <a:off x="4444" y="1807"/>
                <a:ext cx="154" cy="70"/>
              </a:xfrm>
              <a:custGeom>
                <a:avLst/>
                <a:gdLst>
                  <a:gd name="T0" fmla="*/ 71 w 154"/>
                  <a:gd name="T1" fmla="*/ 52 h 70"/>
                  <a:gd name="T2" fmla="*/ 56 w 154"/>
                  <a:gd name="T3" fmla="*/ 52 h 70"/>
                  <a:gd name="T4" fmla="*/ 41 w 154"/>
                  <a:gd name="T5" fmla="*/ 48 h 70"/>
                  <a:gd name="T6" fmla="*/ 42 w 154"/>
                  <a:gd name="T7" fmla="*/ 41 h 70"/>
                  <a:gd name="T8" fmla="*/ 36 w 154"/>
                  <a:gd name="T9" fmla="*/ 30 h 70"/>
                  <a:gd name="T10" fmla="*/ 34 w 154"/>
                  <a:gd name="T11" fmla="*/ 21 h 70"/>
                  <a:gd name="T12" fmla="*/ 28 w 154"/>
                  <a:gd name="T13" fmla="*/ 15 h 70"/>
                  <a:gd name="T14" fmla="*/ 16 w 154"/>
                  <a:gd name="T15" fmla="*/ 13 h 70"/>
                  <a:gd name="T16" fmla="*/ 0 w 154"/>
                  <a:gd name="T17" fmla="*/ 0 h 70"/>
                  <a:gd name="T18" fmla="*/ 29 w 154"/>
                  <a:gd name="T19" fmla="*/ 6 h 70"/>
                  <a:gd name="T20" fmla="*/ 60 w 154"/>
                  <a:gd name="T21" fmla="*/ 10 h 70"/>
                  <a:gd name="T22" fmla="*/ 71 w 154"/>
                  <a:gd name="T23" fmla="*/ 8 h 70"/>
                  <a:gd name="T24" fmla="*/ 100 w 154"/>
                  <a:gd name="T25" fmla="*/ 20 h 70"/>
                  <a:gd name="T26" fmla="*/ 129 w 154"/>
                  <a:gd name="T27" fmla="*/ 36 h 70"/>
                  <a:gd name="T28" fmla="*/ 135 w 154"/>
                  <a:gd name="T29" fmla="*/ 36 h 70"/>
                  <a:gd name="T30" fmla="*/ 145 w 154"/>
                  <a:gd name="T31" fmla="*/ 48 h 70"/>
                  <a:gd name="T32" fmla="*/ 154 w 154"/>
                  <a:gd name="T33" fmla="*/ 63 h 70"/>
                  <a:gd name="T34" fmla="*/ 152 w 154"/>
                  <a:gd name="T35" fmla="*/ 70 h 70"/>
                  <a:gd name="T36" fmla="*/ 119 w 154"/>
                  <a:gd name="T37" fmla="*/ 68 h 70"/>
                  <a:gd name="T38" fmla="*/ 97 w 154"/>
                  <a:gd name="T39" fmla="*/ 61 h 70"/>
                  <a:gd name="T40" fmla="*/ 71 w 154"/>
                  <a:gd name="T41" fmla="*/ 5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70">
                    <a:moveTo>
                      <a:pt x="71" y="52"/>
                    </a:moveTo>
                    <a:lnTo>
                      <a:pt x="56" y="52"/>
                    </a:lnTo>
                    <a:lnTo>
                      <a:pt x="41" y="48"/>
                    </a:lnTo>
                    <a:lnTo>
                      <a:pt x="42" y="41"/>
                    </a:lnTo>
                    <a:lnTo>
                      <a:pt x="36" y="30"/>
                    </a:lnTo>
                    <a:lnTo>
                      <a:pt x="34" y="21"/>
                    </a:lnTo>
                    <a:lnTo>
                      <a:pt x="28" y="15"/>
                    </a:lnTo>
                    <a:lnTo>
                      <a:pt x="16" y="13"/>
                    </a:lnTo>
                    <a:lnTo>
                      <a:pt x="0" y="0"/>
                    </a:lnTo>
                    <a:lnTo>
                      <a:pt x="29" y="6"/>
                    </a:lnTo>
                    <a:lnTo>
                      <a:pt x="60" y="10"/>
                    </a:lnTo>
                    <a:lnTo>
                      <a:pt x="71" y="8"/>
                    </a:lnTo>
                    <a:lnTo>
                      <a:pt x="100" y="20"/>
                    </a:lnTo>
                    <a:lnTo>
                      <a:pt x="129" y="36"/>
                    </a:lnTo>
                    <a:lnTo>
                      <a:pt x="135" y="36"/>
                    </a:lnTo>
                    <a:lnTo>
                      <a:pt x="145" y="48"/>
                    </a:lnTo>
                    <a:lnTo>
                      <a:pt x="154" y="63"/>
                    </a:lnTo>
                    <a:lnTo>
                      <a:pt x="152" y="70"/>
                    </a:lnTo>
                    <a:lnTo>
                      <a:pt x="119" y="68"/>
                    </a:lnTo>
                    <a:lnTo>
                      <a:pt x="97" y="61"/>
                    </a:lnTo>
                    <a:lnTo>
                      <a:pt x="71" y="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9" name="Freeform 449"/>
              <p:cNvSpPr>
                <a:spLocks/>
              </p:cNvSpPr>
              <p:nvPr/>
            </p:nvSpPr>
            <p:spPr bwMode="gray">
              <a:xfrm>
                <a:off x="4163" y="1848"/>
                <a:ext cx="389" cy="164"/>
              </a:xfrm>
              <a:custGeom>
                <a:avLst/>
                <a:gdLst>
                  <a:gd name="T0" fmla="*/ 376 w 389"/>
                  <a:gd name="T1" fmla="*/ 70 h 164"/>
                  <a:gd name="T2" fmla="*/ 387 w 389"/>
                  <a:gd name="T3" fmla="*/ 125 h 164"/>
                  <a:gd name="T4" fmla="*/ 365 w 389"/>
                  <a:gd name="T5" fmla="*/ 119 h 164"/>
                  <a:gd name="T6" fmla="*/ 334 w 389"/>
                  <a:gd name="T7" fmla="*/ 126 h 164"/>
                  <a:gd name="T8" fmla="*/ 310 w 389"/>
                  <a:gd name="T9" fmla="*/ 123 h 164"/>
                  <a:gd name="T10" fmla="*/ 258 w 389"/>
                  <a:gd name="T11" fmla="*/ 135 h 164"/>
                  <a:gd name="T12" fmla="*/ 216 w 389"/>
                  <a:gd name="T13" fmla="*/ 139 h 164"/>
                  <a:gd name="T14" fmla="*/ 200 w 389"/>
                  <a:gd name="T15" fmla="*/ 164 h 164"/>
                  <a:gd name="T16" fmla="*/ 201 w 389"/>
                  <a:gd name="T17" fmla="*/ 147 h 164"/>
                  <a:gd name="T18" fmla="*/ 179 w 389"/>
                  <a:gd name="T19" fmla="*/ 138 h 164"/>
                  <a:gd name="T20" fmla="*/ 164 w 389"/>
                  <a:gd name="T21" fmla="*/ 145 h 164"/>
                  <a:gd name="T22" fmla="*/ 139 w 389"/>
                  <a:gd name="T23" fmla="*/ 152 h 164"/>
                  <a:gd name="T24" fmla="*/ 105 w 389"/>
                  <a:gd name="T25" fmla="*/ 136 h 164"/>
                  <a:gd name="T26" fmla="*/ 88 w 389"/>
                  <a:gd name="T27" fmla="*/ 137 h 164"/>
                  <a:gd name="T28" fmla="*/ 78 w 389"/>
                  <a:gd name="T29" fmla="*/ 145 h 164"/>
                  <a:gd name="T30" fmla="*/ 56 w 389"/>
                  <a:gd name="T31" fmla="*/ 141 h 164"/>
                  <a:gd name="T32" fmla="*/ 43 w 389"/>
                  <a:gd name="T33" fmla="*/ 146 h 164"/>
                  <a:gd name="T34" fmla="*/ 28 w 389"/>
                  <a:gd name="T35" fmla="*/ 156 h 164"/>
                  <a:gd name="T36" fmla="*/ 34 w 389"/>
                  <a:gd name="T37" fmla="*/ 143 h 164"/>
                  <a:gd name="T38" fmla="*/ 31 w 389"/>
                  <a:gd name="T39" fmla="*/ 132 h 164"/>
                  <a:gd name="T40" fmla="*/ 17 w 389"/>
                  <a:gd name="T41" fmla="*/ 138 h 164"/>
                  <a:gd name="T42" fmla="*/ 25 w 389"/>
                  <a:gd name="T43" fmla="*/ 128 h 164"/>
                  <a:gd name="T44" fmla="*/ 19 w 389"/>
                  <a:gd name="T45" fmla="*/ 122 h 164"/>
                  <a:gd name="T46" fmla="*/ 15 w 389"/>
                  <a:gd name="T47" fmla="*/ 103 h 164"/>
                  <a:gd name="T48" fmla="*/ 0 w 389"/>
                  <a:gd name="T49" fmla="*/ 98 h 164"/>
                  <a:gd name="T50" fmla="*/ 11 w 389"/>
                  <a:gd name="T51" fmla="*/ 94 h 164"/>
                  <a:gd name="T52" fmla="*/ 12 w 389"/>
                  <a:gd name="T53" fmla="*/ 83 h 164"/>
                  <a:gd name="T54" fmla="*/ 13 w 389"/>
                  <a:gd name="T55" fmla="*/ 67 h 164"/>
                  <a:gd name="T56" fmla="*/ 1 w 389"/>
                  <a:gd name="T57" fmla="*/ 63 h 164"/>
                  <a:gd name="T58" fmla="*/ 19 w 389"/>
                  <a:gd name="T59" fmla="*/ 44 h 164"/>
                  <a:gd name="T60" fmla="*/ 43 w 389"/>
                  <a:gd name="T61" fmla="*/ 39 h 164"/>
                  <a:gd name="T62" fmla="*/ 69 w 389"/>
                  <a:gd name="T63" fmla="*/ 38 h 164"/>
                  <a:gd name="T64" fmla="*/ 60 w 389"/>
                  <a:gd name="T65" fmla="*/ 29 h 164"/>
                  <a:gd name="T66" fmla="*/ 69 w 389"/>
                  <a:gd name="T67" fmla="*/ 19 h 164"/>
                  <a:gd name="T68" fmla="*/ 98 w 389"/>
                  <a:gd name="T69" fmla="*/ 21 h 164"/>
                  <a:gd name="T70" fmla="*/ 145 w 389"/>
                  <a:gd name="T71" fmla="*/ 1 h 164"/>
                  <a:gd name="T72" fmla="*/ 178 w 389"/>
                  <a:gd name="T73" fmla="*/ 0 h 164"/>
                  <a:gd name="T74" fmla="*/ 203 w 389"/>
                  <a:gd name="T75" fmla="*/ 9 h 164"/>
                  <a:gd name="T76" fmla="*/ 231 w 389"/>
                  <a:gd name="T77" fmla="*/ 22 h 164"/>
                  <a:gd name="T78" fmla="*/ 263 w 389"/>
                  <a:gd name="T79" fmla="*/ 24 h 164"/>
                  <a:gd name="T80" fmla="*/ 295 w 389"/>
                  <a:gd name="T81" fmla="*/ 28 h 164"/>
                  <a:gd name="T82" fmla="*/ 322 w 389"/>
                  <a:gd name="T83" fmla="*/ 7 h 164"/>
                  <a:gd name="T84" fmla="*/ 352 w 389"/>
                  <a:gd name="T85" fmla="*/ 11 h 164"/>
                  <a:gd name="T86" fmla="*/ 371 w 389"/>
                  <a:gd name="T87" fmla="*/ 46 h 164"/>
                  <a:gd name="T88" fmla="*/ 387 w 389"/>
                  <a:gd name="T89" fmla="*/ 6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89" h="164">
                    <a:moveTo>
                      <a:pt x="387" y="61"/>
                    </a:moveTo>
                    <a:lnTo>
                      <a:pt x="376" y="70"/>
                    </a:lnTo>
                    <a:lnTo>
                      <a:pt x="389" y="110"/>
                    </a:lnTo>
                    <a:lnTo>
                      <a:pt x="387" y="125"/>
                    </a:lnTo>
                    <a:lnTo>
                      <a:pt x="374" y="128"/>
                    </a:lnTo>
                    <a:lnTo>
                      <a:pt x="365" y="119"/>
                    </a:lnTo>
                    <a:lnTo>
                      <a:pt x="349" y="116"/>
                    </a:lnTo>
                    <a:lnTo>
                      <a:pt x="334" y="126"/>
                    </a:lnTo>
                    <a:lnTo>
                      <a:pt x="329" y="120"/>
                    </a:lnTo>
                    <a:lnTo>
                      <a:pt x="310" y="123"/>
                    </a:lnTo>
                    <a:lnTo>
                      <a:pt x="284" y="132"/>
                    </a:lnTo>
                    <a:lnTo>
                      <a:pt x="258" y="135"/>
                    </a:lnTo>
                    <a:lnTo>
                      <a:pt x="247" y="133"/>
                    </a:lnTo>
                    <a:lnTo>
                      <a:pt x="216" y="139"/>
                    </a:lnTo>
                    <a:lnTo>
                      <a:pt x="215" y="151"/>
                    </a:lnTo>
                    <a:lnTo>
                      <a:pt x="200" y="164"/>
                    </a:lnTo>
                    <a:lnTo>
                      <a:pt x="201" y="156"/>
                    </a:lnTo>
                    <a:lnTo>
                      <a:pt x="201" y="147"/>
                    </a:lnTo>
                    <a:lnTo>
                      <a:pt x="201" y="138"/>
                    </a:lnTo>
                    <a:lnTo>
                      <a:pt x="179" y="138"/>
                    </a:lnTo>
                    <a:lnTo>
                      <a:pt x="173" y="142"/>
                    </a:lnTo>
                    <a:lnTo>
                      <a:pt x="164" y="145"/>
                    </a:lnTo>
                    <a:lnTo>
                      <a:pt x="157" y="149"/>
                    </a:lnTo>
                    <a:lnTo>
                      <a:pt x="139" y="152"/>
                    </a:lnTo>
                    <a:lnTo>
                      <a:pt x="128" y="151"/>
                    </a:lnTo>
                    <a:lnTo>
                      <a:pt x="105" y="136"/>
                    </a:lnTo>
                    <a:lnTo>
                      <a:pt x="98" y="132"/>
                    </a:lnTo>
                    <a:lnTo>
                      <a:pt x="88" y="137"/>
                    </a:lnTo>
                    <a:lnTo>
                      <a:pt x="89" y="143"/>
                    </a:lnTo>
                    <a:lnTo>
                      <a:pt x="78" y="145"/>
                    </a:lnTo>
                    <a:lnTo>
                      <a:pt x="62" y="151"/>
                    </a:lnTo>
                    <a:lnTo>
                      <a:pt x="56" y="141"/>
                    </a:lnTo>
                    <a:lnTo>
                      <a:pt x="50" y="139"/>
                    </a:lnTo>
                    <a:lnTo>
                      <a:pt x="43" y="146"/>
                    </a:lnTo>
                    <a:lnTo>
                      <a:pt x="39" y="152"/>
                    </a:lnTo>
                    <a:lnTo>
                      <a:pt x="28" y="156"/>
                    </a:lnTo>
                    <a:lnTo>
                      <a:pt x="27" y="151"/>
                    </a:lnTo>
                    <a:lnTo>
                      <a:pt x="34" y="143"/>
                    </a:lnTo>
                    <a:lnTo>
                      <a:pt x="35" y="136"/>
                    </a:lnTo>
                    <a:lnTo>
                      <a:pt x="31" y="132"/>
                    </a:lnTo>
                    <a:lnTo>
                      <a:pt x="23" y="136"/>
                    </a:lnTo>
                    <a:lnTo>
                      <a:pt x="17" y="138"/>
                    </a:lnTo>
                    <a:lnTo>
                      <a:pt x="17" y="132"/>
                    </a:lnTo>
                    <a:lnTo>
                      <a:pt x="25" y="128"/>
                    </a:lnTo>
                    <a:lnTo>
                      <a:pt x="27" y="125"/>
                    </a:lnTo>
                    <a:lnTo>
                      <a:pt x="19" y="122"/>
                    </a:lnTo>
                    <a:lnTo>
                      <a:pt x="19" y="109"/>
                    </a:lnTo>
                    <a:lnTo>
                      <a:pt x="15" y="103"/>
                    </a:lnTo>
                    <a:lnTo>
                      <a:pt x="7" y="104"/>
                    </a:lnTo>
                    <a:lnTo>
                      <a:pt x="0" y="98"/>
                    </a:lnTo>
                    <a:lnTo>
                      <a:pt x="1" y="93"/>
                    </a:lnTo>
                    <a:lnTo>
                      <a:pt x="11" y="94"/>
                    </a:lnTo>
                    <a:lnTo>
                      <a:pt x="13" y="90"/>
                    </a:lnTo>
                    <a:lnTo>
                      <a:pt x="12" y="83"/>
                    </a:lnTo>
                    <a:lnTo>
                      <a:pt x="10" y="73"/>
                    </a:lnTo>
                    <a:lnTo>
                      <a:pt x="13" y="67"/>
                    </a:lnTo>
                    <a:lnTo>
                      <a:pt x="3" y="67"/>
                    </a:lnTo>
                    <a:lnTo>
                      <a:pt x="1" y="63"/>
                    </a:lnTo>
                    <a:lnTo>
                      <a:pt x="9" y="50"/>
                    </a:lnTo>
                    <a:lnTo>
                      <a:pt x="19" y="44"/>
                    </a:lnTo>
                    <a:lnTo>
                      <a:pt x="32" y="44"/>
                    </a:lnTo>
                    <a:lnTo>
                      <a:pt x="43" y="39"/>
                    </a:lnTo>
                    <a:lnTo>
                      <a:pt x="57" y="43"/>
                    </a:lnTo>
                    <a:lnTo>
                      <a:pt x="69" y="38"/>
                    </a:lnTo>
                    <a:lnTo>
                      <a:pt x="71" y="33"/>
                    </a:lnTo>
                    <a:lnTo>
                      <a:pt x="60" y="29"/>
                    </a:lnTo>
                    <a:lnTo>
                      <a:pt x="60" y="20"/>
                    </a:lnTo>
                    <a:lnTo>
                      <a:pt x="69" y="19"/>
                    </a:lnTo>
                    <a:lnTo>
                      <a:pt x="89" y="19"/>
                    </a:lnTo>
                    <a:lnTo>
                      <a:pt x="98" y="21"/>
                    </a:lnTo>
                    <a:lnTo>
                      <a:pt x="118" y="10"/>
                    </a:lnTo>
                    <a:lnTo>
                      <a:pt x="145" y="1"/>
                    </a:lnTo>
                    <a:lnTo>
                      <a:pt x="168" y="3"/>
                    </a:lnTo>
                    <a:lnTo>
                      <a:pt x="178" y="0"/>
                    </a:lnTo>
                    <a:lnTo>
                      <a:pt x="187" y="11"/>
                    </a:lnTo>
                    <a:lnTo>
                      <a:pt x="203" y="9"/>
                    </a:lnTo>
                    <a:lnTo>
                      <a:pt x="222" y="23"/>
                    </a:lnTo>
                    <a:lnTo>
                      <a:pt x="231" y="22"/>
                    </a:lnTo>
                    <a:lnTo>
                      <a:pt x="250" y="29"/>
                    </a:lnTo>
                    <a:lnTo>
                      <a:pt x="263" y="24"/>
                    </a:lnTo>
                    <a:lnTo>
                      <a:pt x="279" y="29"/>
                    </a:lnTo>
                    <a:lnTo>
                      <a:pt x="295" y="28"/>
                    </a:lnTo>
                    <a:lnTo>
                      <a:pt x="320" y="16"/>
                    </a:lnTo>
                    <a:lnTo>
                      <a:pt x="322" y="7"/>
                    </a:lnTo>
                    <a:lnTo>
                      <a:pt x="337" y="11"/>
                    </a:lnTo>
                    <a:lnTo>
                      <a:pt x="352" y="11"/>
                    </a:lnTo>
                    <a:lnTo>
                      <a:pt x="367" y="31"/>
                    </a:lnTo>
                    <a:lnTo>
                      <a:pt x="371" y="46"/>
                    </a:lnTo>
                    <a:lnTo>
                      <a:pt x="383" y="54"/>
                    </a:lnTo>
                    <a:lnTo>
                      <a:pt x="387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0" name="Freeform 450"/>
              <p:cNvSpPr>
                <a:spLocks/>
              </p:cNvSpPr>
              <p:nvPr/>
            </p:nvSpPr>
            <p:spPr bwMode="gray">
              <a:xfrm>
                <a:off x="4539" y="1909"/>
                <a:ext cx="408" cy="345"/>
              </a:xfrm>
              <a:custGeom>
                <a:avLst/>
                <a:gdLst>
                  <a:gd name="T0" fmla="*/ 407 w 455"/>
                  <a:gd name="T1" fmla="*/ 381 h 385"/>
                  <a:gd name="T2" fmla="*/ 378 w 455"/>
                  <a:gd name="T3" fmla="*/ 378 h 385"/>
                  <a:gd name="T4" fmla="*/ 346 w 455"/>
                  <a:gd name="T5" fmla="*/ 376 h 385"/>
                  <a:gd name="T6" fmla="*/ 313 w 455"/>
                  <a:gd name="T7" fmla="*/ 364 h 385"/>
                  <a:gd name="T8" fmla="*/ 307 w 455"/>
                  <a:gd name="T9" fmla="*/ 340 h 385"/>
                  <a:gd name="T10" fmla="*/ 291 w 455"/>
                  <a:gd name="T11" fmla="*/ 334 h 385"/>
                  <a:gd name="T12" fmla="*/ 230 w 455"/>
                  <a:gd name="T13" fmla="*/ 345 h 385"/>
                  <a:gd name="T14" fmla="*/ 212 w 455"/>
                  <a:gd name="T15" fmla="*/ 338 h 385"/>
                  <a:gd name="T16" fmla="*/ 186 w 455"/>
                  <a:gd name="T17" fmla="*/ 320 h 385"/>
                  <a:gd name="T18" fmla="*/ 167 w 455"/>
                  <a:gd name="T19" fmla="*/ 298 h 385"/>
                  <a:gd name="T20" fmla="*/ 146 w 455"/>
                  <a:gd name="T21" fmla="*/ 270 h 385"/>
                  <a:gd name="T22" fmla="*/ 114 w 455"/>
                  <a:gd name="T23" fmla="*/ 256 h 385"/>
                  <a:gd name="T24" fmla="*/ 88 w 455"/>
                  <a:gd name="T25" fmla="*/ 245 h 385"/>
                  <a:gd name="T26" fmla="*/ 73 w 455"/>
                  <a:gd name="T27" fmla="*/ 194 h 385"/>
                  <a:gd name="T28" fmla="*/ 29 w 455"/>
                  <a:gd name="T29" fmla="*/ 158 h 385"/>
                  <a:gd name="T30" fmla="*/ 46 w 455"/>
                  <a:gd name="T31" fmla="*/ 106 h 385"/>
                  <a:gd name="T32" fmla="*/ 12 w 455"/>
                  <a:gd name="T33" fmla="*/ 72 h 385"/>
                  <a:gd name="T34" fmla="*/ 0 w 455"/>
                  <a:gd name="T35" fmla="*/ 10 h 385"/>
                  <a:gd name="T36" fmla="*/ 41 w 455"/>
                  <a:gd name="T37" fmla="*/ 18 h 385"/>
                  <a:gd name="T38" fmla="*/ 68 w 455"/>
                  <a:gd name="T39" fmla="*/ 12 h 385"/>
                  <a:gd name="T40" fmla="*/ 97 w 455"/>
                  <a:gd name="T41" fmla="*/ 10 h 385"/>
                  <a:gd name="T42" fmla="*/ 110 w 455"/>
                  <a:gd name="T43" fmla="*/ 43 h 385"/>
                  <a:gd name="T44" fmla="*/ 166 w 455"/>
                  <a:gd name="T45" fmla="*/ 88 h 385"/>
                  <a:gd name="T46" fmla="*/ 237 w 455"/>
                  <a:gd name="T47" fmla="*/ 75 h 385"/>
                  <a:gd name="T48" fmla="*/ 264 w 455"/>
                  <a:gd name="T49" fmla="*/ 64 h 385"/>
                  <a:gd name="T50" fmla="*/ 334 w 455"/>
                  <a:gd name="T51" fmla="*/ 48 h 385"/>
                  <a:gd name="T52" fmla="*/ 361 w 455"/>
                  <a:gd name="T53" fmla="*/ 58 h 385"/>
                  <a:gd name="T54" fmla="*/ 408 w 455"/>
                  <a:gd name="T55" fmla="*/ 111 h 385"/>
                  <a:gd name="T56" fmla="*/ 389 w 455"/>
                  <a:gd name="T57" fmla="*/ 155 h 385"/>
                  <a:gd name="T58" fmla="*/ 394 w 455"/>
                  <a:gd name="T59" fmla="*/ 211 h 385"/>
                  <a:gd name="T60" fmla="*/ 411 w 455"/>
                  <a:gd name="T61" fmla="*/ 216 h 385"/>
                  <a:gd name="T62" fmla="*/ 408 w 455"/>
                  <a:gd name="T63" fmla="*/ 250 h 385"/>
                  <a:gd name="T64" fmla="*/ 399 w 455"/>
                  <a:gd name="T65" fmla="*/ 267 h 385"/>
                  <a:gd name="T66" fmla="*/ 442 w 455"/>
                  <a:gd name="T67" fmla="*/ 315 h 385"/>
                  <a:gd name="T68" fmla="*/ 455 w 455"/>
                  <a:gd name="T69" fmla="*/ 333 h 385"/>
                  <a:gd name="T70" fmla="*/ 423 w 455"/>
                  <a:gd name="T71" fmla="*/ 361 h 385"/>
                  <a:gd name="T72" fmla="*/ 414 w 455"/>
                  <a:gd name="T73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5" h="385">
                    <a:moveTo>
                      <a:pt x="414" y="385"/>
                    </a:moveTo>
                    <a:cubicBezTo>
                      <a:pt x="407" y="381"/>
                      <a:pt x="407" y="381"/>
                      <a:pt x="407" y="381"/>
                    </a:cubicBezTo>
                    <a:cubicBezTo>
                      <a:pt x="393" y="380"/>
                      <a:pt x="393" y="380"/>
                      <a:pt x="393" y="380"/>
                    </a:cubicBezTo>
                    <a:cubicBezTo>
                      <a:pt x="378" y="378"/>
                      <a:pt x="378" y="378"/>
                      <a:pt x="378" y="378"/>
                    </a:cubicBezTo>
                    <a:cubicBezTo>
                      <a:pt x="361" y="380"/>
                      <a:pt x="361" y="380"/>
                      <a:pt x="361" y="380"/>
                    </a:cubicBezTo>
                    <a:cubicBezTo>
                      <a:pt x="346" y="376"/>
                      <a:pt x="346" y="376"/>
                      <a:pt x="346" y="376"/>
                    </a:cubicBezTo>
                    <a:cubicBezTo>
                      <a:pt x="324" y="370"/>
                      <a:pt x="324" y="370"/>
                      <a:pt x="324" y="370"/>
                    </a:cubicBezTo>
                    <a:cubicBezTo>
                      <a:pt x="313" y="364"/>
                      <a:pt x="313" y="364"/>
                      <a:pt x="313" y="364"/>
                    </a:cubicBezTo>
                    <a:cubicBezTo>
                      <a:pt x="312" y="356"/>
                      <a:pt x="312" y="356"/>
                      <a:pt x="312" y="356"/>
                    </a:cubicBezTo>
                    <a:cubicBezTo>
                      <a:pt x="307" y="340"/>
                      <a:pt x="307" y="340"/>
                      <a:pt x="307" y="340"/>
                    </a:cubicBezTo>
                    <a:cubicBezTo>
                      <a:pt x="298" y="333"/>
                      <a:pt x="298" y="333"/>
                      <a:pt x="298" y="333"/>
                    </a:cubicBezTo>
                    <a:cubicBezTo>
                      <a:pt x="291" y="334"/>
                      <a:pt x="291" y="334"/>
                      <a:pt x="291" y="334"/>
                    </a:cubicBezTo>
                    <a:cubicBezTo>
                      <a:pt x="278" y="346"/>
                      <a:pt x="278" y="346"/>
                      <a:pt x="278" y="346"/>
                    </a:cubicBezTo>
                    <a:cubicBezTo>
                      <a:pt x="230" y="345"/>
                      <a:pt x="230" y="345"/>
                      <a:pt x="230" y="345"/>
                    </a:cubicBezTo>
                    <a:cubicBezTo>
                      <a:pt x="224" y="341"/>
                      <a:pt x="224" y="341"/>
                      <a:pt x="224" y="341"/>
                    </a:cubicBezTo>
                    <a:cubicBezTo>
                      <a:pt x="212" y="338"/>
                      <a:pt x="212" y="338"/>
                      <a:pt x="212" y="338"/>
                    </a:cubicBezTo>
                    <a:cubicBezTo>
                      <a:pt x="196" y="321"/>
                      <a:pt x="196" y="321"/>
                      <a:pt x="196" y="321"/>
                    </a:cubicBezTo>
                    <a:cubicBezTo>
                      <a:pt x="186" y="320"/>
                      <a:pt x="186" y="320"/>
                      <a:pt x="186" y="320"/>
                    </a:cubicBezTo>
                    <a:cubicBezTo>
                      <a:pt x="169" y="309"/>
                      <a:pt x="169" y="309"/>
                      <a:pt x="169" y="309"/>
                    </a:cubicBezTo>
                    <a:cubicBezTo>
                      <a:pt x="167" y="298"/>
                      <a:pt x="167" y="298"/>
                      <a:pt x="167" y="298"/>
                    </a:cubicBezTo>
                    <a:cubicBezTo>
                      <a:pt x="160" y="286"/>
                      <a:pt x="160" y="286"/>
                      <a:pt x="160" y="286"/>
                    </a:cubicBezTo>
                    <a:cubicBezTo>
                      <a:pt x="146" y="270"/>
                      <a:pt x="146" y="270"/>
                      <a:pt x="146" y="270"/>
                    </a:cubicBezTo>
                    <a:cubicBezTo>
                      <a:pt x="143" y="259"/>
                      <a:pt x="143" y="259"/>
                      <a:pt x="143" y="259"/>
                    </a:cubicBezTo>
                    <a:cubicBezTo>
                      <a:pt x="114" y="256"/>
                      <a:pt x="114" y="256"/>
                      <a:pt x="114" y="256"/>
                    </a:cubicBezTo>
                    <a:cubicBezTo>
                      <a:pt x="102" y="261"/>
                      <a:pt x="102" y="261"/>
                      <a:pt x="102" y="261"/>
                    </a:cubicBezTo>
                    <a:cubicBezTo>
                      <a:pt x="88" y="245"/>
                      <a:pt x="88" y="245"/>
                      <a:pt x="88" y="245"/>
                    </a:cubicBezTo>
                    <a:cubicBezTo>
                      <a:pt x="90" y="218"/>
                      <a:pt x="90" y="218"/>
                      <a:pt x="90" y="218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5" y="54"/>
                      <a:pt x="128" y="61"/>
                      <a:pt x="141" y="62"/>
                    </a:cubicBezTo>
                    <a:cubicBezTo>
                      <a:pt x="141" y="75"/>
                      <a:pt x="157" y="80"/>
                      <a:pt x="166" y="88"/>
                    </a:cubicBezTo>
                    <a:cubicBezTo>
                      <a:pt x="180" y="89"/>
                      <a:pt x="195" y="88"/>
                      <a:pt x="207" y="83"/>
                    </a:cubicBezTo>
                    <a:cubicBezTo>
                      <a:pt x="216" y="80"/>
                      <a:pt x="233" y="87"/>
                      <a:pt x="237" y="75"/>
                    </a:cubicBezTo>
                    <a:cubicBezTo>
                      <a:pt x="238" y="61"/>
                      <a:pt x="238" y="61"/>
                      <a:pt x="238" y="61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76" y="42"/>
                      <a:pt x="276" y="42"/>
                      <a:pt x="276" y="42"/>
                    </a:cubicBezTo>
                    <a:cubicBezTo>
                      <a:pt x="334" y="48"/>
                      <a:pt x="334" y="48"/>
                      <a:pt x="334" y="48"/>
                    </a:cubicBezTo>
                    <a:cubicBezTo>
                      <a:pt x="342" y="56"/>
                      <a:pt x="342" y="56"/>
                      <a:pt x="342" y="56"/>
                    </a:cubicBezTo>
                    <a:cubicBezTo>
                      <a:pt x="361" y="58"/>
                      <a:pt x="361" y="58"/>
                      <a:pt x="361" y="58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408" y="111"/>
                      <a:pt x="408" y="111"/>
                      <a:pt x="408" y="111"/>
                    </a:cubicBezTo>
                    <a:cubicBezTo>
                      <a:pt x="408" y="131"/>
                      <a:pt x="408" y="131"/>
                      <a:pt x="408" y="131"/>
                    </a:cubicBezTo>
                    <a:cubicBezTo>
                      <a:pt x="389" y="155"/>
                      <a:pt x="389" y="155"/>
                      <a:pt x="389" y="155"/>
                    </a:cubicBezTo>
                    <a:cubicBezTo>
                      <a:pt x="396" y="192"/>
                      <a:pt x="396" y="192"/>
                      <a:pt x="396" y="192"/>
                    </a:cubicBezTo>
                    <a:cubicBezTo>
                      <a:pt x="394" y="211"/>
                      <a:pt x="394" y="211"/>
                      <a:pt x="394" y="211"/>
                    </a:cubicBezTo>
                    <a:cubicBezTo>
                      <a:pt x="401" y="224"/>
                      <a:pt x="401" y="224"/>
                      <a:pt x="401" y="224"/>
                    </a:cubicBezTo>
                    <a:cubicBezTo>
                      <a:pt x="411" y="216"/>
                      <a:pt x="411" y="216"/>
                      <a:pt x="411" y="216"/>
                    </a:cubicBezTo>
                    <a:cubicBezTo>
                      <a:pt x="421" y="230"/>
                      <a:pt x="421" y="230"/>
                      <a:pt x="421" y="230"/>
                    </a:cubicBezTo>
                    <a:cubicBezTo>
                      <a:pt x="408" y="250"/>
                      <a:pt x="408" y="250"/>
                      <a:pt x="408" y="250"/>
                    </a:cubicBezTo>
                    <a:cubicBezTo>
                      <a:pt x="399" y="267"/>
                      <a:pt x="399" y="267"/>
                      <a:pt x="399" y="267"/>
                    </a:cubicBezTo>
                    <a:cubicBezTo>
                      <a:pt x="399" y="267"/>
                      <a:pt x="399" y="267"/>
                      <a:pt x="399" y="267"/>
                    </a:cubicBezTo>
                    <a:cubicBezTo>
                      <a:pt x="399" y="282"/>
                      <a:pt x="399" y="282"/>
                      <a:pt x="399" y="282"/>
                    </a:cubicBezTo>
                    <a:cubicBezTo>
                      <a:pt x="442" y="315"/>
                      <a:pt x="442" y="315"/>
                      <a:pt x="442" y="315"/>
                    </a:cubicBezTo>
                    <a:cubicBezTo>
                      <a:pt x="440" y="331"/>
                      <a:pt x="440" y="331"/>
                      <a:pt x="440" y="331"/>
                    </a:cubicBezTo>
                    <a:cubicBezTo>
                      <a:pt x="455" y="333"/>
                      <a:pt x="455" y="333"/>
                      <a:pt x="455" y="333"/>
                    </a:cubicBezTo>
                    <a:cubicBezTo>
                      <a:pt x="455" y="349"/>
                      <a:pt x="455" y="349"/>
                      <a:pt x="455" y="349"/>
                    </a:cubicBezTo>
                    <a:cubicBezTo>
                      <a:pt x="423" y="361"/>
                      <a:pt x="423" y="361"/>
                      <a:pt x="423" y="361"/>
                    </a:cubicBezTo>
                    <a:cubicBezTo>
                      <a:pt x="421" y="382"/>
                      <a:pt x="421" y="382"/>
                      <a:pt x="421" y="382"/>
                    </a:cubicBezTo>
                    <a:lnTo>
                      <a:pt x="414" y="3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1" name="Freeform 451"/>
              <p:cNvSpPr>
                <a:spLocks/>
              </p:cNvSpPr>
              <p:nvPr/>
            </p:nvSpPr>
            <p:spPr bwMode="gray">
              <a:xfrm>
                <a:off x="4721" y="1825"/>
                <a:ext cx="295" cy="196"/>
              </a:xfrm>
              <a:custGeom>
                <a:avLst/>
                <a:gdLst>
                  <a:gd name="T0" fmla="*/ 72 w 328"/>
                  <a:gd name="T1" fmla="*/ 27 h 219"/>
                  <a:gd name="T2" fmla="*/ 50 w 328"/>
                  <a:gd name="T3" fmla="*/ 29 h 219"/>
                  <a:gd name="T4" fmla="*/ 35 w 328"/>
                  <a:gd name="T5" fmla="*/ 15 h 219"/>
                  <a:gd name="T6" fmla="*/ 21 w 328"/>
                  <a:gd name="T7" fmla="*/ 9 h 219"/>
                  <a:gd name="T8" fmla="*/ 9 w 328"/>
                  <a:gd name="T9" fmla="*/ 11 h 219"/>
                  <a:gd name="T10" fmla="*/ 1 w 328"/>
                  <a:gd name="T11" fmla="*/ 18 h 219"/>
                  <a:gd name="T12" fmla="*/ 1 w 328"/>
                  <a:gd name="T13" fmla="*/ 31 h 219"/>
                  <a:gd name="T14" fmla="*/ 12 w 328"/>
                  <a:gd name="T15" fmla="*/ 18 h 219"/>
                  <a:gd name="T16" fmla="*/ 32 w 328"/>
                  <a:gd name="T17" fmla="*/ 23 h 219"/>
                  <a:gd name="T18" fmla="*/ 38 w 328"/>
                  <a:gd name="T19" fmla="*/ 37 h 219"/>
                  <a:gd name="T20" fmla="*/ 52 w 328"/>
                  <a:gd name="T21" fmla="*/ 56 h 219"/>
                  <a:gd name="T22" fmla="*/ 11 w 328"/>
                  <a:gd name="T23" fmla="*/ 65 h 219"/>
                  <a:gd name="T24" fmla="*/ 6 w 328"/>
                  <a:gd name="T25" fmla="*/ 77 h 219"/>
                  <a:gd name="T26" fmla="*/ 22 w 328"/>
                  <a:gd name="T27" fmla="*/ 80 h 219"/>
                  <a:gd name="T28" fmla="*/ 25 w 328"/>
                  <a:gd name="T29" fmla="*/ 94 h 219"/>
                  <a:gd name="T30" fmla="*/ 17 w 328"/>
                  <a:gd name="T31" fmla="*/ 97 h 219"/>
                  <a:gd name="T32" fmla="*/ 34 w 328"/>
                  <a:gd name="T33" fmla="*/ 111 h 219"/>
                  <a:gd name="T34" fmla="*/ 35 w 328"/>
                  <a:gd name="T35" fmla="*/ 155 h 219"/>
                  <a:gd name="T36" fmla="*/ 61 w 328"/>
                  <a:gd name="T37" fmla="*/ 158 h 219"/>
                  <a:gd name="T38" fmla="*/ 73 w 328"/>
                  <a:gd name="T39" fmla="*/ 136 h 219"/>
                  <a:gd name="T40" fmla="*/ 131 w 328"/>
                  <a:gd name="T41" fmla="*/ 142 h 219"/>
                  <a:gd name="T42" fmla="*/ 139 w 328"/>
                  <a:gd name="T43" fmla="*/ 150 h 219"/>
                  <a:gd name="T44" fmla="*/ 158 w 328"/>
                  <a:gd name="T45" fmla="*/ 152 h 219"/>
                  <a:gd name="T46" fmla="*/ 202 w 328"/>
                  <a:gd name="T47" fmla="*/ 181 h 219"/>
                  <a:gd name="T48" fmla="*/ 205 w 328"/>
                  <a:gd name="T49" fmla="*/ 205 h 219"/>
                  <a:gd name="T50" fmla="*/ 225 w 328"/>
                  <a:gd name="T51" fmla="*/ 209 h 219"/>
                  <a:gd name="T52" fmla="*/ 239 w 328"/>
                  <a:gd name="T53" fmla="*/ 219 h 219"/>
                  <a:gd name="T54" fmla="*/ 244 w 328"/>
                  <a:gd name="T55" fmla="*/ 205 h 219"/>
                  <a:gd name="T56" fmla="*/ 289 w 328"/>
                  <a:gd name="T57" fmla="*/ 179 h 219"/>
                  <a:gd name="T58" fmla="*/ 300 w 328"/>
                  <a:gd name="T59" fmla="*/ 157 h 219"/>
                  <a:gd name="T60" fmla="*/ 328 w 328"/>
                  <a:gd name="T61" fmla="*/ 155 h 219"/>
                  <a:gd name="T62" fmla="*/ 319 w 328"/>
                  <a:gd name="T63" fmla="*/ 142 h 219"/>
                  <a:gd name="T64" fmla="*/ 304 w 328"/>
                  <a:gd name="T65" fmla="*/ 139 h 219"/>
                  <a:gd name="T66" fmla="*/ 282 w 328"/>
                  <a:gd name="T67" fmla="*/ 128 h 219"/>
                  <a:gd name="T68" fmla="*/ 261 w 328"/>
                  <a:gd name="T69" fmla="*/ 119 h 219"/>
                  <a:gd name="T70" fmla="*/ 242 w 328"/>
                  <a:gd name="T71" fmla="*/ 98 h 219"/>
                  <a:gd name="T72" fmla="*/ 233 w 328"/>
                  <a:gd name="T73" fmla="*/ 68 h 219"/>
                  <a:gd name="T74" fmla="*/ 219 w 328"/>
                  <a:gd name="T75" fmla="*/ 52 h 219"/>
                  <a:gd name="T76" fmla="*/ 202 w 328"/>
                  <a:gd name="T77" fmla="*/ 48 h 219"/>
                  <a:gd name="T78" fmla="*/ 169 w 328"/>
                  <a:gd name="T79" fmla="*/ 35 h 219"/>
                  <a:gd name="T80" fmla="*/ 173 w 328"/>
                  <a:gd name="T81" fmla="*/ 26 h 219"/>
                  <a:gd name="T82" fmla="*/ 170 w 328"/>
                  <a:gd name="T83" fmla="*/ 14 h 219"/>
                  <a:gd name="T84" fmla="*/ 163 w 328"/>
                  <a:gd name="T85" fmla="*/ 7 h 219"/>
                  <a:gd name="T86" fmla="*/ 150 w 328"/>
                  <a:gd name="T87" fmla="*/ 0 h 219"/>
                  <a:gd name="T88" fmla="*/ 142 w 328"/>
                  <a:gd name="T89" fmla="*/ 0 h 219"/>
                  <a:gd name="T90" fmla="*/ 140 w 328"/>
                  <a:gd name="T91" fmla="*/ 5 h 219"/>
                  <a:gd name="T92" fmla="*/ 133 w 328"/>
                  <a:gd name="T93" fmla="*/ 4 h 219"/>
                  <a:gd name="T94" fmla="*/ 118 w 328"/>
                  <a:gd name="T95" fmla="*/ 12 h 219"/>
                  <a:gd name="T96" fmla="*/ 111 w 328"/>
                  <a:gd name="T97" fmla="*/ 35 h 219"/>
                  <a:gd name="T98" fmla="*/ 72 w 328"/>
                  <a:gd name="T99" fmla="*/ 2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8" h="219">
                    <a:moveTo>
                      <a:pt x="72" y="27"/>
                    </a:moveTo>
                    <a:cubicBezTo>
                      <a:pt x="50" y="29"/>
                      <a:pt x="50" y="29"/>
                      <a:pt x="50" y="29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22"/>
                      <a:pt x="0" y="27"/>
                      <a:pt x="1" y="31"/>
                    </a:cubicBezTo>
                    <a:cubicBezTo>
                      <a:pt x="4" y="28"/>
                      <a:pt x="6" y="20"/>
                      <a:pt x="12" y="18"/>
                    </a:cubicBezTo>
                    <a:cubicBezTo>
                      <a:pt x="19" y="18"/>
                      <a:pt x="26" y="19"/>
                      <a:pt x="32" y="23"/>
                    </a:cubicBezTo>
                    <a:cubicBezTo>
                      <a:pt x="36" y="27"/>
                      <a:pt x="36" y="33"/>
                      <a:pt x="38" y="37"/>
                    </a:cubicBezTo>
                    <a:cubicBezTo>
                      <a:pt x="44" y="43"/>
                      <a:pt x="54" y="48"/>
                      <a:pt x="52" y="56"/>
                    </a:cubicBezTo>
                    <a:cubicBezTo>
                      <a:pt x="41" y="64"/>
                      <a:pt x="25" y="69"/>
                      <a:pt x="11" y="65"/>
                    </a:cubicBezTo>
                    <a:cubicBezTo>
                      <a:pt x="6" y="66"/>
                      <a:pt x="7" y="72"/>
                      <a:pt x="6" y="77"/>
                    </a:cubicBezTo>
                    <a:cubicBezTo>
                      <a:pt x="10" y="84"/>
                      <a:pt x="17" y="73"/>
                      <a:pt x="22" y="80"/>
                    </a:cubicBezTo>
                    <a:cubicBezTo>
                      <a:pt x="25" y="84"/>
                      <a:pt x="28" y="90"/>
                      <a:pt x="25" y="94"/>
                    </a:cubicBezTo>
                    <a:cubicBezTo>
                      <a:pt x="22" y="96"/>
                      <a:pt x="17" y="93"/>
                      <a:pt x="17" y="97"/>
                    </a:cubicBezTo>
                    <a:cubicBezTo>
                      <a:pt x="21" y="102"/>
                      <a:pt x="32" y="104"/>
                      <a:pt x="34" y="111"/>
                    </a:cubicBezTo>
                    <a:cubicBezTo>
                      <a:pt x="35" y="155"/>
                      <a:pt x="35" y="155"/>
                      <a:pt x="35" y="155"/>
                    </a:cubicBezTo>
                    <a:cubicBezTo>
                      <a:pt x="61" y="158"/>
                      <a:pt x="61" y="158"/>
                      <a:pt x="61" y="158"/>
                    </a:cubicBezTo>
                    <a:cubicBezTo>
                      <a:pt x="73" y="136"/>
                      <a:pt x="73" y="136"/>
                      <a:pt x="73" y="136"/>
                    </a:cubicBezTo>
                    <a:cubicBezTo>
                      <a:pt x="131" y="142"/>
                      <a:pt x="131" y="142"/>
                      <a:pt x="131" y="142"/>
                    </a:cubicBezTo>
                    <a:cubicBezTo>
                      <a:pt x="139" y="150"/>
                      <a:pt x="139" y="150"/>
                      <a:pt x="139" y="150"/>
                    </a:cubicBezTo>
                    <a:cubicBezTo>
                      <a:pt x="158" y="152"/>
                      <a:pt x="158" y="152"/>
                      <a:pt x="158" y="152"/>
                    </a:cubicBezTo>
                    <a:cubicBezTo>
                      <a:pt x="202" y="181"/>
                      <a:pt x="202" y="181"/>
                      <a:pt x="202" y="181"/>
                    </a:cubicBezTo>
                    <a:cubicBezTo>
                      <a:pt x="205" y="205"/>
                      <a:pt x="205" y="205"/>
                      <a:pt x="205" y="205"/>
                    </a:cubicBezTo>
                    <a:cubicBezTo>
                      <a:pt x="225" y="209"/>
                      <a:pt x="225" y="209"/>
                      <a:pt x="225" y="209"/>
                    </a:cubicBezTo>
                    <a:cubicBezTo>
                      <a:pt x="239" y="219"/>
                      <a:pt x="239" y="219"/>
                      <a:pt x="239" y="219"/>
                    </a:cubicBezTo>
                    <a:cubicBezTo>
                      <a:pt x="244" y="205"/>
                      <a:pt x="244" y="205"/>
                      <a:pt x="244" y="205"/>
                    </a:cubicBezTo>
                    <a:cubicBezTo>
                      <a:pt x="289" y="179"/>
                      <a:pt x="289" y="179"/>
                      <a:pt x="289" y="179"/>
                    </a:cubicBezTo>
                    <a:cubicBezTo>
                      <a:pt x="300" y="157"/>
                      <a:pt x="300" y="157"/>
                      <a:pt x="300" y="157"/>
                    </a:cubicBezTo>
                    <a:cubicBezTo>
                      <a:pt x="328" y="155"/>
                      <a:pt x="328" y="155"/>
                      <a:pt x="328" y="155"/>
                    </a:cubicBezTo>
                    <a:cubicBezTo>
                      <a:pt x="319" y="142"/>
                      <a:pt x="319" y="142"/>
                      <a:pt x="319" y="142"/>
                    </a:cubicBezTo>
                    <a:cubicBezTo>
                      <a:pt x="304" y="139"/>
                      <a:pt x="304" y="139"/>
                      <a:pt x="304" y="139"/>
                    </a:cubicBezTo>
                    <a:cubicBezTo>
                      <a:pt x="282" y="128"/>
                      <a:pt x="282" y="128"/>
                      <a:pt x="282" y="128"/>
                    </a:cubicBezTo>
                    <a:cubicBezTo>
                      <a:pt x="261" y="119"/>
                      <a:pt x="261" y="119"/>
                      <a:pt x="261" y="119"/>
                    </a:cubicBezTo>
                    <a:cubicBezTo>
                      <a:pt x="242" y="98"/>
                      <a:pt x="242" y="98"/>
                      <a:pt x="242" y="98"/>
                    </a:cubicBezTo>
                    <a:cubicBezTo>
                      <a:pt x="233" y="68"/>
                      <a:pt x="233" y="68"/>
                      <a:pt x="233" y="68"/>
                    </a:cubicBezTo>
                    <a:cubicBezTo>
                      <a:pt x="219" y="52"/>
                      <a:pt x="219" y="52"/>
                      <a:pt x="219" y="52"/>
                    </a:cubicBezTo>
                    <a:cubicBezTo>
                      <a:pt x="202" y="48"/>
                      <a:pt x="202" y="48"/>
                      <a:pt x="202" y="48"/>
                    </a:cubicBezTo>
                    <a:cubicBezTo>
                      <a:pt x="169" y="35"/>
                      <a:pt x="169" y="35"/>
                      <a:pt x="169" y="35"/>
                    </a:cubicBezTo>
                    <a:cubicBezTo>
                      <a:pt x="173" y="26"/>
                      <a:pt x="173" y="26"/>
                      <a:pt x="173" y="26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0" y="5"/>
                      <a:pt x="140" y="5"/>
                      <a:pt x="140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1" y="35"/>
                      <a:pt x="111" y="35"/>
                      <a:pt x="111" y="35"/>
                    </a:cubicBezTo>
                    <a:lnTo>
                      <a:pt x="72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2" name="Freeform 452"/>
              <p:cNvSpPr>
                <a:spLocks/>
              </p:cNvSpPr>
              <p:nvPr/>
            </p:nvSpPr>
            <p:spPr bwMode="gray">
              <a:xfrm>
                <a:off x="4598" y="1436"/>
                <a:ext cx="865" cy="437"/>
              </a:xfrm>
              <a:custGeom>
                <a:avLst/>
                <a:gdLst>
                  <a:gd name="T0" fmla="*/ 526 w 964"/>
                  <a:gd name="T1" fmla="*/ 462 h 487"/>
                  <a:gd name="T2" fmla="*/ 573 w 964"/>
                  <a:gd name="T3" fmla="*/ 441 h 487"/>
                  <a:gd name="T4" fmla="*/ 598 w 964"/>
                  <a:gd name="T5" fmla="*/ 430 h 487"/>
                  <a:gd name="T6" fmla="*/ 637 w 964"/>
                  <a:gd name="T7" fmla="*/ 436 h 487"/>
                  <a:gd name="T8" fmla="*/ 656 w 964"/>
                  <a:gd name="T9" fmla="*/ 409 h 487"/>
                  <a:gd name="T10" fmla="*/ 679 w 964"/>
                  <a:gd name="T11" fmla="*/ 428 h 487"/>
                  <a:gd name="T12" fmla="*/ 752 w 964"/>
                  <a:gd name="T13" fmla="*/ 424 h 487"/>
                  <a:gd name="T14" fmla="*/ 795 w 964"/>
                  <a:gd name="T15" fmla="*/ 441 h 487"/>
                  <a:gd name="T16" fmla="*/ 799 w 964"/>
                  <a:gd name="T17" fmla="*/ 404 h 487"/>
                  <a:gd name="T18" fmla="*/ 782 w 964"/>
                  <a:gd name="T19" fmla="*/ 364 h 487"/>
                  <a:gd name="T20" fmla="*/ 841 w 964"/>
                  <a:gd name="T21" fmla="*/ 363 h 487"/>
                  <a:gd name="T22" fmla="*/ 849 w 964"/>
                  <a:gd name="T23" fmla="*/ 339 h 487"/>
                  <a:gd name="T24" fmla="*/ 897 w 964"/>
                  <a:gd name="T25" fmla="*/ 296 h 487"/>
                  <a:gd name="T26" fmla="*/ 929 w 964"/>
                  <a:gd name="T27" fmla="*/ 291 h 487"/>
                  <a:gd name="T28" fmla="*/ 964 w 964"/>
                  <a:gd name="T29" fmla="*/ 227 h 487"/>
                  <a:gd name="T30" fmla="*/ 961 w 964"/>
                  <a:gd name="T31" fmla="*/ 216 h 487"/>
                  <a:gd name="T32" fmla="*/ 876 w 964"/>
                  <a:gd name="T33" fmla="*/ 162 h 487"/>
                  <a:gd name="T34" fmla="*/ 788 w 964"/>
                  <a:gd name="T35" fmla="*/ 162 h 487"/>
                  <a:gd name="T36" fmla="*/ 755 w 964"/>
                  <a:gd name="T37" fmla="*/ 98 h 487"/>
                  <a:gd name="T38" fmla="*/ 711 w 964"/>
                  <a:gd name="T39" fmla="*/ 53 h 487"/>
                  <a:gd name="T40" fmla="*/ 680 w 964"/>
                  <a:gd name="T41" fmla="*/ 34 h 487"/>
                  <a:gd name="T42" fmla="*/ 662 w 964"/>
                  <a:gd name="T43" fmla="*/ 61 h 487"/>
                  <a:gd name="T44" fmla="*/ 629 w 964"/>
                  <a:gd name="T45" fmla="*/ 47 h 487"/>
                  <a:gd name="T46" fmla="*/ 579 w 964"/>
                  <a:gd name="T47" fmla="*/ 39 h 487"/>
                  <a:gd name="T48" fmla="*/ 552 w 964"/>
                  <a:gd name="T49" fmla="*/ 3 h 487"/>
                  <a:gd name="T50" fmla="*/ 489 w 964"/>
                  <a:gd name="T51" fmla="*/ 3 h 487"/>
                  <a:gd name="T52" fmla="*/ 398 w 964"/>
                  <a:gd name="T53" fmla="*/ 50 h 487"/>
                  <a:gd name="T54" fmla="*/ 330 w 964"/>
                  <a:gd name="T55" fmla="*/ 64 h 487"/>
                  <a:gd name="T56" fmla="*/ 352 w 964"/>
                  <a:gd name="T57" fmla="*/ 80 h 487"/>
                  <a:gd name="T58" fmla="*/ 332 w 964"/>
                  <a:gd name="T59" fmla="*/ 93 h 487"/>
                  <a:gd name="T60" fmla="*/ 339 w 964"/>
                  <a:gd name="T61" fmla="*/ 110 h 487"/>
                  <a:gd name="T62" fmla="*/ 322 w 964"/>
                  <a:gd name="T63" fmla="*/ 123 h 487"/>
                  <a:gd name="T64" fmla="*/ 337 w 964"/>
                  <a:gd name="T65" fmla="*/ 150 h 487"/>
                  <a:gd name="T66" fmla="*/ 327 w 964"/>
                  <a:gd name="T67" fmla="*/ 176 h 487"/>
                  <a:gd name="T68" fmla="*/ 310 w 964"/>
                  <a:gd name="T69" fmla="*/ 163 h 487"/>
                  <a:gd name="T70" fmla="*/ 276 w 964"/>
                  <a:gd name="T71" fmla="*/ 170 h 487"/>
                  <a:gd name="T72" fmla="*/ 222 w 964"/>
                  <a:gd name="T73" fmla="*/ 160 h 487"/>
                  <a:gd name="T74" fmla="*/ 200 w 964"/>
                  <a:gd name="T75" fmla="*/ 173 h 487"/>
                  <a:gd name="T76" fmla="*/ 176 w 964"/>
                  <a:gd name="T77" fmla="*/ 165 h 487"/>
                  <a:gd name="T78" fmla="*/ 141 w 964"/>
                  <a:gd name="T79" fmla="*/ 149 h 487"/>
                  <a:gd name="T80" fmla="*/ 107 w 964"/>
                  <a:gd name="T81" fmla="*/ 141 h 487"/>
                  <a:gd name="T82" fmla="*/ 44 w 964"/>
                  <a:gd name="T83" fmla="*/ 160 h 487"/>
                  <a:gd name="T84" fmla="*/ 29 w 964"/>
                  <a:gd name="T85" fmla="*/ 185 h 487"/>
                  <a:gd name="T86" fmla="*/ 7 w 964"/>
                  <a:gd name="T87" fmla="*/ 178 h 487"/>
                  <a:gd name="T88" fmla="*/ 32 w 964"/>
                  <a:gd name="T89" fmla="*/ 275 h 487"/>
                  <a:gd name="T90" fmla="*/ 43 w 964"/>
                  <a:gd name="T91" fmla="*/ 315 h 487"/>
                  <a:gd name="T92" fmla="*/ 85 w 964"/>
                  <a:gd name="T93" fmla="*/ 312 h 487"/>
                  <a:gd name="T94" fmla="*/ 150 w 964"/>
                  <a:gd name="T95" fmla="*/ 312 h 487"/>
                  <a:gd name="T96" fmla="*/ 144 w 964"/>
                  <a:gd name="T97" fmla="*/ 353 h 487"/>
                  <a:gd name="T98" fmla="*/ 104 w 964"/>
                  <a:gd name="T99" fmla="*/ 372 h 487"/>
                  <a:gd name="T100" fmla="*/ 84 w 964"/>
                  <a:gd name="T101" fmla="*/ 372 h 487"/>
                  <a:gd name="T102" fmla="*/ 114 w 964"/>
                  <a:gd name="T103" fmla="*/ 424 h 487"/>
                  <a:gd name="T104" fmla="*/ 138 w 964"/>
                  <a:gd name="T105" fmla="*/ 451 h 487"/>
                  <a:gd name="T106" fmla="*/ 158 w 964"/>
                  <a:gd name="T107" fmla="*/ 442 h 487"/>
                  <a:gd name="T108" fmla="*/ 187 w 964"/>
                  <a:gd name="T109" fmla="*/ 462 h 487"/>
                  <a:gd name="T110" fmla="*/ 205 w 964"/>
                  <a:gd name="T111" fmla="*/ 377 h 487"/>
                  <a:gd name="T112" fmla="*/ 339 w 964"/>
                  <a:gd name="T113" fmla="*/ 384 h 487"/>
                  <a:gd name="T114" fmla="*/ 373 w 964"/>
                  <a:gd name="T115" fmla="*/ 402 h 487"/>
                  <a:gd name="T116" fmla="*/ 408 w 964"/>
                  <a:gd name="T117" fmla="*/ 403 h 487"/>
                  <a:gd name="T118" fmla="*/ 438 w 964"/>
                  <a:gd name="T119" fmla="*/ 438 h 487"/>
                  <a:gd name="T120" fmla="*/ 469 w 964"/>
                  <a:gd name="T121" fmla="*/ 473 h 487"/>
                  <a:gd name="T122" fmla="*/ 491 w 964"/>
                  <a:gd name="T123" fmla="*/ 487 h 487"/>
                  <a:gd name="T124" fmla="*/ 512 w 964"/>
                  <a:gd name="T125" fmla="*/ 478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64" h="487">
                    <a:moveTo>
                      <a:pt x="523" y="474"/>
                    </a:moveTo>
                    <a:cubicBezTo>
                      <a:pt x="526" y="462"/>
                      <a:pt x="526" y="462"/>
                      <a:pt x="526" y="462"/>
                    </a:cubicBezTo>
                    <a:cubicBezTo>
                      <a:pt x="542" y="447"/>
                      <a:pt x="542" y="447"/>
                      <a:pt x="542" y="447"/>
                    </a:cubicBezTo>
                    <a:cubicBezTo>
                      <a:pt x="573" y="441"/>
                      <a:pt x="573" y="441"/>
                      <a:pt x="573" y="441"/>
                    </a:cubicBezTo>
                    <a:cubicBezTo>
                      <a:pt x="582" y="430"/>
                      <a:pt x="582" y="430"/>
                      <a:pt x="582" y="430"/>
                    </a:cubicBezTo>
                    <a:cubicBezTo>
                      <a:pt x="598" y="430"/>
                      <a:pt x="598" y="430"/>
                      <a:pt x="598" y="430"/>
                    </a:cubicBezTo>
                    <a:cubicBezTo>
                      <a:pt x="610" y="439"/>
                      <a:pt x="610" y="439"/>
                      <a:pt x="610" y="439"/>
                    </a:cubicBezTo>
                    <a:cubicBezTo>
                      <a:pt x="637" y="436"/>
                      <a:pt x="637" y="436"/>
                      <a:pt x="637" y="436"/>
                    </a:cubicBezTo>
                    <a:cubicBezTo>
                      <a:pt x="631" y="422"/>
                      <a:pt x="631" y="422"/>
                      <a:pt x="631" y="422"/>
                    </a:cubicBezTo>
                    <a:cubicBezTo>
                      <a:pt x="656" y="409"/>
                      <a:pt x="656" y="409"/>
                      <a:pt x="656" y="409"/>
                    </a:cubicBezTo>
                    <a:cubicBezTo>
                      <a:pt x="668" y="414"/>
                      <a:pt x="668" y="414"/>
                      <a:pt x="668" y="414"/>
                    </a:cubicBezTo>
                    <a:cubicBezTo>
                      <a:pt x="679" y="428"/>
                      <a:pt x="679" y="428"/>
                      <a:pt x="679" y="428"/>
                    </a:cubicBezTo>
                    <a:cubicBezTo>
                      <a:pt x="712" y="417"/>
                      <a:pt x="712" y="417"/>
                      <a:pt x="712" y="417"/>
                    </a:cubicBezTo>
                    <a:cubicBezTo>
                      <a:pt x="752" y="424"/>
                      <a:pt x="752" y="424"/>
                      <a:pt x="752" y="424"/>
                    </a:cubicBezTo>
                    <a:cubicBezTo>
                      <a:pt x="783" y="432"/>
                      <a:pt x="783" y="432"/>
                      <a:pt x="783" y="432"/>
                    </a:cubicBezTo>
                    <a:cubicBezTo>
                      <a:pt x="795" y="441"/>
                      <a:pt x="795" y="441"/>
                      <a:pt x="795" y="441"/>
                    </a:cubicBezTo>
                    <a:cubicBezTo>
                      <a:pt x="804" y="419"/>
                      <a:pt x="804" y="419"/>
                      <a:pt x="804" y="419"/>
                    </a:cubicBezTo>
                    <a:cubicBezTo>
                      <a:pt x="799" y="404"/>
                      <a:pt x="799" y="404"/>
                      <a:pt x="799" y="404"/>
                    </a:cubicBezTo>
                    <a:cubicBezTo>
                      <a:pt x="797" y="380"/>
                      <a:pt x="797" y="380"/>
                      <a:pt x="797" y="380"/>
                    </a:cubicBezTo>
                    <a:cubicBezTo>
                      <a:pt x="782" y="364"/>
                      <a:pt x="782" y="364"/>
                      <a:pt x="782" y="364"/>
                    </a:cubicBezTo>
                    <a:cubicBezTo>
                      <a:pt x="829" y="348"/>
                      <a:pt x="829" y="348"/>
                      <a:pt x="829" y="348"/>
                    </a:cubicBezTo>
                    <a:cubicBezTo>
                      <a:pt x="841" y="363"/>
                      <a:pt x="841" y="363"/>
                      <a:pt x="841" y="363"/>
                    </a:cubicBezTo>
                    <a:cubicBezTo>
                      <a:pt x="851" y="352"/>
                      <a:pt x="851" y="352"/>
                      <a:pt x="851" y="352"/>
                    </a:cubicBezTo>
                    <a:cubicBezTo>
                      <a:pt x="849" y="339"/>
                      <a:pt x="849" y="339"/>
                      <a:pt x="849" y="339"/>
                    </a:cubicBezTo>
                    <a:cubicBezTo>
                      <a:pt x="868" y="297"/>
                      <a:pt x="868" y="297"/>
                      <a:pt x="868" y="297"/>
                    </a:cubicBezTo>
                    <a:cubicBezTo>
                      <a:pt x="897" y="296"/>
                      <a:pt x="897" y="296"/>
                      <a:pt x="897" y="296"/>
                    </a:cubicBezTo>
                    <a:cubicBezTo>
                      <a:pt x="915" y="304"/>
                      <a:pt x="915" y="304"/>
                      <a:pt x="915" y="304"/>
                    </a:cubicBezTo>
                    <a:cubicBezTo>
                      <a:pt x="929" y="291"/>
                      <a:pt x="929" y="291"/>
                      <a:pt x="929" y="291"/>
                    </a:cubicBezTo>
                    <a:cubicBezTo>
                      <a:pt x="920" y="261"/>
                      <a:pt x="920" y="261"/>
                      <a:pt x="920" y="261"/>
                    </a:cubicBezTo>
                    <a:cubicBezTo>
                      <a:pt x="964" y="227"/>
                      <a:pt x="964" y="227"/>
                      <a:pt x="964" y="227"/>
                    </a:cubicBezTo>
                    <a:cubicBezTo>
                      <a:pt x="964" y="227"/>
                      <a:pt x="964" y="227"/>
                      <a:pt x="964" y="227"/>
                    </a:cubicBezTo>
                    <a:cubicBezTo>
                      <a:pt x="961" y="216"/>
                      <a:pt x="961" y="216"/>
                      <a:pt x="961" y="216"/>
                    </a:cubicBezTo>
                    <a:cubicBezTo>
                      <a:pt x="914" y="203"/>
                      <a:pt x="914" y="203"/>
                      <a:pt x="914" y="203"/>
                    </a:cubicBezTo>
                    <a:cubicBezTo>
                      <a:pt x="876" y="162"/>
                      <a:pt x="876" y="162"/>
                      <a:pt x="876" y="162"/>
                    </a:cubicBezTo>
                    <a:cubicBezTo>
                      <a:pt x="849" y="162"/>
                      <a:pt x="849" y="162"/>
                      <a:pt x="849" y="162"/>
                    </a:cubicBezTo>
                    <a:cubicBezTo>
                      <a:pt x="788" y="162"/>
                      <a:pt x="788" y="162"/>
                      <a:pt x="788" y="162"/>
                    </a:cubicBezTo>
                    <a:cubicBezTo>
                      <a:pt x="766" y="125"/>
                      <a:pt x="766" y="125"/>
                      <a:pt x="766" y="125"/>
                    </a:cubicBezTo>
                    <a:cubicBezTo>
                      <a:pt x="755" y="98"/>
                      <a:pt x="755" y="98"/>
                      <a:pt x="755" y="98"/>
                    </a:cubicBezTo>
                    <a:cubicBezTo>
                      <a:pt x="719" y="77"/>
                      <a:pt x="719" y="77"/>
                      <a:pt x="719" y="77"/>
                    </a:cubicBezTo>
                    <a:cubicBezTo>
                      <a:pt x="711" y="53"/>
                      <a:pt x="711" y="53"/>
                      <a:pt x="711" y="53"/>
                    </a:cubicBezTo>
                    <a:cubicBezTo>
                      <a:pt x="711" y="37"/>
                      <a:pt x="711" y="37"/>
                      <a:pt x="711" y="37"/>
                    </a:cubicBezTo>
                    <a:cubicBezTo>
                      <a:pt x="680" y="34"/>
                      <a:pt x="680" y="34"/>
                      <a:pt x="680" y="34"/>
                    </a:cubicBezTo>
                    <a:cubicBezTo>
                      <a:pt x="668" y="47"/>
                      <a:pt x="668" y="47"/>
                      <a:pt x="668" y="47"/>
                    </a:cubicBezTo>
                    <a:cubicBezTo>
                      <a:pt x="662" y="61"/>
                      <a:pt x="662" y="61"/>
                      <a:pt x="662" y="61"/>
                    </a:cubicBezTo>
                    <a:cubicBezTo>
                      <a:pt x="633" y="66"/>
                      <a:pt x="633" y="66"/>
                      <a:pt x="633" y="66"/>
                    </a:cubicBezTo>
                    <a:cubicBezTo>
                      <a:pt x="629" y="47"/>
                      <a:pt x="629" y="47"/>
                      <a:pt x="629" y="47"/>
                    </a:cubicBezTo>
                    <a:cubicBezTo>
                      <a:pt x="597" y="34"/>
                      <a:pt x="597" y="34"/>
                      <a:pt x="597" y="34"/>
                    </a:cubicBezTo>
                    <a:cubicBezTo>
                      <a:pt x="579" y="39"/>
                      <a:pt x="579" y="39"/>
                      <a:pt x="579" y="39"/>
                    </a:cubicBezTo>
                    <a:cubicBezTo>
                      <a:pt x="569" y="10"/>
                      <a:pt x="569" y="10"/>
                      <a:pt x="569" y="10"/>
                    </a:cubicBezTo>
                    <a:cubicBezTo>
                      <a:pt x="552" y="3"/>
                      <a:pt x="552" y="3"/>
                      <a:pt x="552" y="3"/>
                    </a:cubicBezTo>
                    <a:cubicBezTo>
                      <a:pt x="520" y="0"/>
                      <a:pt x="520" y="0"/>
                      <a:pt x="520" y="0"/>
                    </a:cubicBezTo>
                    <a:cubicBezTo>
                      <a:pt x="489" y="3"/>
                      <a:pt x="489" y="3"/>
                      <a:pt x="489" y="3"/>
                    </a:cubicBezTo>
                    <a:cubicBezTo>
                      <a:pt x="462" y="24"/>
                      <a:pt x="462" y="24"/>
                      <a:pt x="462" y="24"/>
                    </a:cubicBezTo>
                    <a:cubicBezTo>
                      <a:pt x="398" y="50"/>
                      <a:pt x="398" y="50"/>
                      <a:pt x="398" y="50"/>
                    </a:cubicBezTo>
                    <a:cubicBezTo>
                      <a:pt x="361" y="59"/>
                      <a:pt x="361" y="59"/>
                      <a:pt x="361" y="59"/>
                    </a:cubicBezTo>
                    <a:cubicBezTo>
                      <a:pt x="330" y="64"/>
                      <a:pt x="330" y="64"/>
                      <a:pt x="330" y="64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52" y="80"/>
                      <a:pt x="352" y="80"/>
                      <a:pt x="352" y="80"/>
                    </a:cubicBezTo>
                    <a:cubicBezTo>
                      <a:pt x="352" y="86"/>
                      <a:pt x="352" y="86"/>
                      <a:pt x="352" y="86"/>
                    </a:cubicBezTo>
                    <a:cubicBezTo>
                      <a:pt x="332" y="93"/>
                      <a:pt x="332" y="93"/>
                      <a:pt x="332" y="93"/>
                    </a:cubicBezTo>
                    <a:cubicBezTo>
                      <a:pt x="328" y="102"/>
                      <a:pt x="328" y="102"/>
                      <a:pt x="328" y="102"/>
                    </a:cubicBezTo>
                    <a:cubicBezTo>
                      <a:pt x="339" y="110"/>
                      <a:pt x="339" y="110"/>
                      <a:pt x="339" y="110"/>
                    </a:cubicBezTo>
                    <a:cubicBezTo>
                      <a:pt x="335" y="120"/>
                      <a:pt x="335" y="120"/>
                      <a:pt x="335" y="120"/>
                    </a:cubicBezTo>
                    <a:cubicBezTo>
                      <a:pt x="322" y="123"/>
                      <a:pt x="322" y="123"/>
                      <a:pt x="322" y="123"/>
                    </a:cubicBezTo>
                    <a:cubicBezTo>
                      <a:pt x="320" y="139"/>
                      <a:pt x="320" y="139"/>
                      <a:pt x="320" y="139"/>
                    </a:cubicBezTo>
                    <a:cubicBezTo>
                      <a:pt x="337" y="150"/>
                      <a:pt x="337" y="150"/>
                      <a:pt x="337" y="150"/>
                    </a:cubicBezTo>
                    <a:cubicBezTo>
                      <a:pt x="339" y="168"/>
                      <a:pt x="339" y="168"/>
                      <a:pt x="339" y="168"/>
                    </a:cubicBezTo>
                    <a:cubicBezTo>
                      <a:pt x="327" y="176"/>
                      <a:pt x="327" y="176"/>
                      <a:pt x="327" y="176"/>
                    </a:cubicBezTo>
                    <a:cubicBezTo>
                      <a:pt x="317" y="162"/>
                      <a:pt x="317" y="162"/>
                      <a:pt x="317" y="162"/>
                    </a:cubicBezTo>
                    <a:cubicBezTo>
                      <a:pt x="310" y="163"/>
                      <a:pt x="310" y="163"/>
                      <a:pt x="310" y="163"/>
                    </a:cubicBezTo>
                    <a:cubicBezTo>
                      <a:pt x="308" y="176"/>
                      <a:pt x="308" y="176"/>
                      <a:pt x="308" y="176"/>
                    </a:cubicBezTo>
                    <a:cubicBezTo>
                      <a:pt x="276" y="170"/>
                      <a:pt x="276" y="170"/>
                      <a:pt x="276" y="170"/>
                    </a:cubicBezTo>
                    <a:cubicBezTo>
                      <a:pt x="264" y="160"/>
                      <a:pt x="264" y="160"/>
                      <a:pt x="264" y="160"/>
                    </a:cubicBezTo>
                    <a:cubicBezTo>
                      <a:pt x="222" y="160"/>
                      <a:pt x="222" y="160"/>
                      <a:pt x="222" y="160"/>
                    </a:cubicBezTo>
                    <a:cubicBezTo>
                      <a:pt x="208" y="173"/>
                      <a:pt x="208" y="173"/>
                      <a:pt x="208" y="173"/>
                    </a:cubicBezTo>
                    <a:cubicBezTo>
                      <a:pt x="200" y="173"/>
                      <a:pt x="200" y="173"/>
                      <a:pt x="200" y="173"/>
                    </a:cubicBezTo>
                    <a:cubicBezTo>
                      <a:pt x="190" y="163"/>
                      <a:pt x="190" y="163"/>
                      <a:pt x="190" y="163"/>
                    </a:cubicBezTo>
                    <a:cubicBezTo>
                      <a:pt x="176" y="165"/>
                      <a:pt x="176" y="165"/>
                      <a:pt x="176" y="165"/>
                    </a:cubicBezTo>
                    <a:cubicBezTo>
                      <a:pt x="163" y="147"/>
                      <a:pt x="163" y="147"/>
                      <a:pt x="163" y="147"/>
                    </a:cubicBezTo>
                    <a:cubicBezTo>
                      <a:pt x="141" y="149"/>
                      <a:pt x="141" y="149"/>
                      <a:pt x="141" y="149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07" y="141"/>
                      <a:pt x="107" y="141"/>
                      <a:pt x="107" y="141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44" y="160"/>
                      <a:pt x="44" y="160"/>
                      <a:pt x="44" y="160"/>
                    </a:cubicBezTo>
                    <a:cubicBezTo>
                      <a:pt x="44" y="184"/>
                      <a:pt x="44" y="184"/>
                      <a:pt x="44" y="184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1" y="174"/>
                      <a:pt x="21" y="174"/>
                      <a:pt x="21" y="174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32" y="275"/>
                      <a:pt x="32" y="275"/>
                      <a:pt x="32" y="275"/>
                    </a:cubicBezTo>
                    <a:cubicBezTo>
                      <a:pt x="48" y="293"/>
                      <a:pt x="48" y="293"/>
                      <a:pt x="48" y="293"/>
                    </a:cubicBezTo>
                    <a:cubicBezTo>
                      <a:pt x="43" y="315"/>
                      <a:pt x="43" y="315"/>
                      <a:pt x="43" y="315"/>
                    </a:cubicBezTo>
                    <a:cubicBezTo>
                      <a:pt x="55" y="321"/>
                      <a:pt x="55" y="321"/>
                      <a:pt x="55" y="321"/>
                    </a:cubicBezTo>
                    <a:cubicBezTo>
                      <a:pt x="66" y="319"/>
                      <a:pt x="72" y="317"/>
                      <a:pt x="85" y="312"/>
                    </a:cubicBezTo>
                    <a:cubicBezTo>
                      <a:pt x="97" y="314"/>
                      <a:pt x="85" y="293"/>
                      <a:pt x="122" y="298"/>
                    </a:cubicBezTo>
                    <a:cubicBezTo>
                      <a:pt x="127" y="311"/>
                      <a:pt x="148" y="295"/>
                      <a:pt x="150" y="312"/>
                    </a:cubicBezTo>
                    <a:cubicBezTo>
                      <a:pt x="156" y="319"/>
                      <a:pt x="147" y="324"/>
                      <a:pt x="148" y="331"/>
                    </a:cubicBezTo>
                    <a:cubicBezTo>
                      <a:pt x="147" y="338"/>
                      <a:pt x="152" y="349"/>
                      <a:pt x="144" y="353"/>
                    </a:cubicBezTo>
                    <a:cubicBezTo>
                      <a:pt x="130" y="353"/>
                      <a:pt x="116" y="354"/>
                      <a:pt x="105" y="360"/>
                    </a:cubicBezTo>
                    <a:cubicBezTo>
                      <a:pt x="104" y="364"/>
                      <a:pt x="102" y="369"/>
                      <a:pt x="104" y="372"/>
                    </a:cubicBezTo>
                    <a:cubicBezTo>
                      <a:pt x="106" y="373"/>
                      <a:pt x="107" y="376"/>
                      <a:pt x="106" y="378"/>
                    </a:cubicBezTo>
                    <a:cubicBezTo>
                      <a:pt x="98" y="384"/>
                      <a:pt x="93" y="371"/>
                      <a:pt x="84" y="372"/>
                    </a:cubicBezTo>
                    <a:cubicBezTo>
                      <a:pt x="81" y="384"/>
                      <a:pt x="96" y="392"/>
                      <a:pt x="102" y="400"/>
                    </a:cubicBezTo>
                    <a:cubicBezTo>
                      <a:pt x="105" y="409"/>
                      <a:pt x="105" y="419"/>
                      <a:pt x="114" y="424"/>
                    </a:cubicBezTo>
                    <a:cubicBezTo>
                      <a:pt x="125" y="420"/>
                      <a:pt x="129" y="432"/>
                      <a:pt x="138" y="432"/>
                    </a:cubicBezTo>
                    <a:cubicBezTo>
                      <a:pt x="141" y="438"/>
                      <a:pt x="139" y="445"/>
                      <a:pt x="138" y="451"/>
                    </a:cubicBezTo>
                    <a:cubicBezTo>
                      <a:pt x="146" y="444"/>
                      <a:pt x="146" y="444"/>
                      <a:pt x="146" y="444"/>
                    </a:cubicBezTo>
                    <a:cubicBezTo>
                      <a:pt x="158" y="442"/>
                      <a:pt x="158" y="442"/>
                      <a:pt x="158" y="442"/>
                    </a:cubicBezTo>
                    <a:cubicBezTo>
                      <a:pt x="172" y="448"/>
                      <a:pt x="172" y="448"/>
                      <a:pt x="172" y="448"/>
                    </a:cubicBezTo>
                    <a:cubicBezTo>
                      <a:pt x="187" y="462"/>
                      <a:pt x="187" y="462"/>
                      <a:pt x="187" y="462"/>
                    </a:cubicBezTo>
                    <a:cubicBezTo>
                      <a:pt x="209" y="460"/>
                      <a:pt x="209" y="460"/>
                      <a:pt x="209" y="460"/>
                    </a:cubicBezTo>
                    <a:cubicBezTo>
                      <a:pt x="205" y="377"/>
                      <a:pt x="205" y="377"/>
                      <a:pt x="205" y="377"/>
                    </a:cubicBezTo>
                    <a:cubicBezTo>
                      <a:pt x="273" y="342"/>
                      <a:pt x="273" y="342"/>
                      <a:pt x="273" y="342"/>
                    </a:cubicBezTo>
                    <a:cubicBezTo>
                      <a:pt x="339" y="384"/>
                      <a:pt x="339" y="384"/>
                      <a:pt x="339" y="384"/>
                    </a:cubicBezTo>
                    <a:cubicBezTo>
                      <a:pt x="357" y="404"/>
                      <a:pt x="357" y="404"/>
                      <a:pt x="357" y="404"/>
                    </a:cubicBezTo>
                    <a:cubicBezTo>
                      <a:pt x="373" y="402"/>
                      <a:pt x="373" y="402"/>
                      <a:pt x="373" y="402"/>
                    </a:cubicBezTo>
                    <a:cubicBezTo>
                      <a:pt x="397" y="404"/>
                      <a:pt x="397" y="404"/>
                      <a:pt x="397" y="404"/>
                    </a:cubicBezTo>
                    <a:cubicBezTo>
                      <a:pt x="408" y="403"/>
                      <a:pt x="408" y="403"/>
                      <a:pt x="408" y="403"/>
                    </a:cubicBezTo>
                    <a:cubicBezTo>
                      <a:pt x="427" y="415"/>
                      <a:pt x="427" y="415"/>
                      <a:pt x="427" y="415"/>
                    </a:cubicBezTo>
                    <a:cubicBezTo>
                      <a:pt x="438" y="438"/>
                      <a:pt x="438" y="438"/>
                      <a:pt x="438" y="438"/>
                    </a:cubicBezTo>
                    <a:cubicBezTo>
                      <a:pt x="453" y="434"/>
                      <a:pt x="453" y="434"/>
                      <a:pt x="453" y="434"/>
                    </a:cubicBezTo>
                    <a:cubicBezTo>
                      <a:pt x="469" y="473"/>
                      <a:pt x="469" y="473"/>
                      <a:pt x="469" y="473"/>
                    </a:cubicBezTo>
                    <a:cubicBezTo>
                      <a:pt x="478" y="474"/>
                      <a:pt x="478" y="474"/>
                      <a:pt x="478" y="474"/>
                    </a:cubicBezTo>
                    <a:cubicBezTo>
                      <a:pt x="491" y="487"/>
                      <a:pt x="491" y="487"/>
                      <a:pt x="491" y="487"/>
                    </a:cubicBezTo>
                    <a:cubicBezTo>
                      <a:pt x="500" y="486"/>
                      <a:pt x="500" y="486"/>
                      <a:pt x="500" y="486"/>
                    </a:cubicBezTo>
                    <a:cubicBezTo>
                      <a:pt x="512" y="478"/>
                      <a:pt x="512" y="478"/>
                      <a:pt x="512" y="478"/>
                    </a:cubicBezTo>
                    <a:lnTo>
                      <a:pt x="523" y="4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3" name="Freeform 453"/>
              <p:cNvSpPr>
                <a:spLocks/>
              </p:cNvSpPr>
              <p:nvPr/>
            </p:nvSpPr>
            <p:spPr bwMode="gray">
              <a:xfrm>
                <a:off x="4563" y="1848"/>
                <a:ext cx="104" cy="99"/>
              </a:xfrm>
              <a:custGeom>
                <a:avLst/>
                <a:gdLst>
                  <a:gd name="T0" fmla="*/ 41 w 115"/>
                  <a:gd name="T1" fmla="*/ 80 h 111"/>
                  <a:gd name="T2" fmla="*/ 66 w 115"/>
                  <a:gd name="T3" fmla="*/ 72 h 111"/>
                  <a:gd name="T4" fmla="*/ 70 w 115"/>
                  <a:gd name="T5" fmla="*/ 78 h 111"/>
                  <a:gd name="T6" fmla="*/ 68 w 115"/>
                  <a:gd name="T7" fmla="*/ 100 h 111"/>
                  <a:gd name="T8" fmla="*/ 83 w 115"/>
                  <a:gd name="T9" fmla="*/ 111 h 111"/>
                  <a:gd name="T10" fmla="*/ 86 w 115"/>
                  <a:gd name="T11" fmla="*/ 78 h 111"/>
                  <a:gd name="T12" fmla="*/ 112 w 115"/>
                  <a:gd name="T13" fmla="*/ 56 h 111"/>
                  <a:gd name="T14" fmla="*/ 100 w 115"/>
                  <a:gd name="T15" fmla="*/ 28 h 111"/>
                  <a:gd name="T16" fmla="*/ 75 w 115"/>
                  <a:gd name="T17" fmla="*/ 0 h 111"/>
                  <a:gd name="T18" fmla="*/ 75 w 115"/>
                  <a:gd name="T19" fmla="*/ 17 h 111"/>
                  <a:gd name="T20" fmla="*/ 60 w 115"/>
                  <a:gd name="T21" fmla="*/ 22 h 111"/>
                  <a:gd name="T22" fmla="*/ 29 w 115"/>
                  <a:gd name="T23" fmla="*/ 8 h 111"/>
                  <a:gd name="T24" fmla="*/ 38 w 115"/>
                  <a:gd name="T25" fmla="*/ 25 h 111"/>
                  <a:gd name="T26" fmla="*/ 36 w 115"/>
                  <a:gd name="T27" fmla="*/ 32 h 111"/>
                  <a:gd name="T28" fmla="*/ 0 w 115"/>
                  <a:gd name="T29" fmla="*/ 30 h 111"/>
                  <a:gd name="T30" fmla="*/ 9 w 115"/>
                  <a:gd name="T31" fmla="*/ 43 h 111"/>
                  <a:gd name="T32" fmla="*/ 17 w 115"/>
                  <a:gd name="T33" fmla="*/ 57 h 111"/>
                  <a:gd name="T34" fmla="*/ 41 w 115"/>
                  <a:gd name="T35" fmla="*/ 8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111">
                    <a:moveTo>
                      <a:pt x="41" y="80"/>
                    </a:moveTo>
                    <a:cubicBezTo>
                      <a:pt x="66" y="72"/>
                      <a:pt x="66" y="72"/>
                      <a:pt x="66" y="72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4" y="99"/>
                      <a:pt x="76" y="87"/>
                      <a:pt x="86" y="78"/>
                    </a:cubicBezTo>
                    <a:cubicBezTo>
                      <a:pt x="88" y="76"/>
                      <a:pt x="111" y="59"/>
                      <a:pt x="112" y="56"/>
                    </a:cubicBezTo>
                    <a:cubicBezTo>
                      <a:pt x="115" y="42"/>
                      <a:pt x="111" y="39"/>
                      <a:pt x="100" y="28"/>
                    </a:cubicBezTo>
                    <a:cubicBezTo>
                      <a:pt x="100" y="15"/>
                      <a:pt x="85" y="9"/>
                      <a:pt x="75" y="0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7" y="57"/>
                      <a:pt x="17" y="57"/>
                      <a:pt x="17" y="57"/>
                    </a:cubicBezTo>
                    <a:lnTo>
                      <a:pt x="41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4" name="Freeform 454"/>
              <p:cNvSpPr>
                <a:spLocks/>
              </p:cNvSpPr>
              <p:nvPr/>
            </p:nvSpPr>
            <p:spPr bwMode="gray">
              <a:xfrm>
                <a:off x="4550" y="1908"/>
                <a:ext cx="38" cy="17"/>
              </a:xfrm>
              <a:custGeom>
                <a:avLst/>
                <a:gdLst>
                  <a:gd name="T0" fmla="*/ 0 w 38"/>
                  <a:gd name="T1" fmla="*/ 1 h 17"/>
                  <a:gd name="T2" fmla="*/ 13 w 38"/>
                  <a:gd name="T3" fmla="*/ 0 h 17"/>
                  <a:gd name="T4" fmla="*/ 38 w 38"/>
                  <a:gd name="T5" fmla="*/ 14 h 17"/>
                  <a:gd name="T6" fmla="*/ 26 w 38"/>
                  <a:gd name="T7" fmla="*/ 17 h 17"/>
                  <a:gd name="T8" fmla="*/ 0 w 38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7">
                    <a:moveTo>
                      <a:pt x="0" y="1"/>
                    </a:moveTo>
                    <a:lnTo>
                      <a:pt x="13" y="0"/>
                    </a:lnTo>
                    <a:lnTo>
                      <a:pt x="38" y="14"/>
                    </a:lnTo>
                    <a:lnTo>
                      <a:pt x="26" y="17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5" name="Freeform 455"/>
              <p:cNvSpPr>
                <a:spLocks/>
              </p:cNvSpPr>
              <p:nvPr/>
            </p:nvSpPr>
            <p:spPr bwMode="gray">
              <a:xfrm>
                <a:off x="4346" y="2089"/>
                <a:ext cx="15" cy="30"/>
              </a:xfrm>
              <a:custGeom>
                <a:avLst/>
                <a:gdLst>
                  <a:gd name="T0" fmla="*/ 15 w 15"/>
                  <a:gd name="T1" fmla="*/ 4 h 30"/>
                  <a:gd name="T2" fmla="*/ 7 w 15"/>
                  <a:gd name="T3" fmla="*/ 30 h 30"/>
                  <a:gd name="T4" fmla="*/ 0 w 15"/>
                  <a:gd name="T5" fmla="*/ 23 h 30"/>
                  <a:gd name="T6" fmla="*/ 6 w 15"/>
                  <a:gd name="T7" fmla="*/ 18 h 30"/>
                  <a:gd name="T8" fmla="*/ 1 w 15"/>
                  <a:gd name="T9" fmla="*/ 11 h 30"/>
                  <a:gd name="T10" fmla="*/ 4 w 15"/>
                  <a:gd name="T11" fmla="*/ 0 h 30"/>
                  <a:gd name="T12" fmla="*/ 15 w 15"/>
                  <a:gd name="T13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0">
                    <a:moveTo>
                      <a:pt x="15" y="4"/>
                    </a:moveTo>
                    <a:lnTo>
                      <a:pt x="7" y="30"/>
                    </a:lnTo>
                    <a:lnTo>
                      <a:pt x="0" y="23"/>
                    </a:lnTo>
                    <a:lnTo>
                      <a:pt x="6" y="18"/>
                    </a:lnTo>
                    <a:lnTo>
                      <a:pt x="1" y="11"/>
                    </a:lnTo>
                    <a:lnTo>
                      <a:pt x="4" y="0"/>
                    </a:lnTo>
                    <a:lnTo>
                      <a:pt x="1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6" name="Freeform 456"/>
              <p:cNvSpPr>
                <a:spLocks/>
              </p:cNvSpPr>
              <p:nvPr/>
            </p:nvSpPr>
            <p:spPr bwMode="gray">
              <a:xfrm>
                <a:off x="4342" y="2070"/>
                <a:ext cx="96" cy="95"/>
              </a:xfrm>
              <a:custGeom>
                <a:avLst/>
                <a:gdLst>
                  <a:gd name="T0" fmla="*/ 11 w 96"/>
                  <a:gd name="T1" fmla="*/ 49 h 95"/>
                  <a:gd name="T2" fmla="*/ 19 w 96"/>
                  <a:gd name="T3" fmla="*/ 23 h 95"/>
                  <a:gd name="T4" fmla="*/ 20 w 96"/>
                  <a:gd name="T5" fmla="*/ 19 h 95"/>
                  <a:gd name="T6" fmla="*/ 38 w 96"/>
                  <a:gd name="T7" fmla="*/ 20 h 95"/>
                  <a:gd name="T8" fmla="*/ 63 w 96"/>
                  <a:gd name="T9" fmla="*/ 5 h 95"/>
                  <a:gd name="T10" fmla="*/ 83 w 96"/>
                  <a:gd name="T11" fmla="*/ 0 h 95"/>
                  <a:gd name="T12" fmla="*/ 96 w 96"/>
                  <a:gd name="T13" fmla="*/ 20 h 95"/>
                  <a:gd name="T14" fmla="*/ 86 w 96"/>
                  <a:gd name="T15" fmla="*/ 30 h 95"/>
                  <a:gd name="T16" fmla="*/ 47 w 96"/>
                  <a:gd name="T17" fmla="*/ 30 h 95"/>
                  <a:gd name="T18" fmla="*/ 63 w 96"/>
                  <a:gd name="T19" fmla="*/ 68 h 95"/>
                  <a:gd name="T20" fmla="*/ 58 w 96"/>
                  <a:gd name="T21" fmla="*/ 75 h 95"/>
                  <a:gd name="T22" fmla="*/ 39 w 96"/>
                  <a:gd name="T23" fmla="*/ 77 h 95"/>
                  <a:gd name="T24" fmla="*/ 26 w 96"/>
                  <a:gd name="T25" fmla="*/ 92 h 95"/>
                  <a:gd name="T26" fmla="*/ 0 w 96"/>
                  <a:gd name="T27" fmla="*/ 95 h 95"/>
                  <a:gd name="T28" fmla="*/ 0 w 96"/>
                  <a:gd name="T29" fmla="*/ 86 h 95"/>
                  <a:gd name="T30" fmla="*/ 8 w 96"/>
                  <a:gd name="T31" fmla="*/ 65 h 95"/>
                  <a:gd name="T32" fmla="*/ 11 w 96"/>
                  <a:gd name="T33" fmla="*/ 4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" h="95">
                    <a:moveTo>
                      <a:pt x="11" y="49"/>
                    </a:moveTo>
                    <a:lnTo>
                      <a:pt x="19" y="23"/>
                    </a:lnTo>
                    <a:lnTo>
                      <a:pt x="20" y="19"/>
                    </a:lnTo>
                    <a:lnTo>
                      <a:pt x="38" y="20"/>
                    </a:lnTo>
                    <a:lnTo>
                      <a:pt x="63" y="5"/>
                    </a:lnTo>
                    <a:lnTo>
                      <a:pt x="83" y="0"/>
                    </a:lnTo>
                    <a:lnTo>
                      <a:pt x="96" y="20"/>
                    </a:lnTo>
                    <a:lnTo>
                      <a:pt x="86" y="30"/>
                    </a:lnTo>
                    <a:lnTo>
                      <a:pt x="47" y="30"/>
                    </a:lnTo>
                    <a:lnTo>
                      <a:pt x="63" y="68"/>
                    </a:lnTo>
                    <a:lnTo>
                      <a:pt x="58" y="75"/>
                    </a:lnTo>
                    <a:lnTo>
                      <a:pt x="39" y="77"/>
                    </a:lnTo>
                    <a:lnTo>
                      <a:pt x="26" y="92"/>
                    </a:lnTo>
                    <a:lnTo>
                      <a:pt x="0" y="95"/>
                    </a:lnTo>
                    <a:lnTo>
                      <a:pt x="0" y="86"/>
                    </a:lnTo>
                    <a:lnTo>
                      <a:pt x="8" y="65"/>
                    </a:lnTo>
                    <a:lnTo>
                      <a:pt x="11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7" name="Freeform 457"/>
              <p:cNvSpPr>
                <a:spLocks/>
              </p:cNvSpPr>
              <p:nvPr/>
            </p:nvSpPr>
            <p:spPr bwMode="gray">
              <a:xfrm>
                <a:off x="4341" y="2090"/>
                <a:ext cx="448" cy="362"/>
              </a:xfrm>
              <a:custGeom>
                <a:avLst/>
                <a:gdLst>
                  <a:gd name="T0" fmla="*/ 431 w 448"/>
                  <a:gd name="T1" fmla="*/ 221 h 362"/>
                  <a:gd name="T2" fmla="*/ 374 w 448"/>
                  <a:gd name="T3" fmla="*/ 214 h 362"/>
                  <a:gd name="T4" fmla="*/ 360 w 448"/>
                  <a:gd name="T5" fmla="*/ 199 h 362"/>
                  <a:gd name="T6" fmla="*/ 363 w 448"/>
                  <a:gd name="T7" fmla="*/ 190 h 362"/>
                  <a:gd name="T8" fmla="*/ 355 w 448"/>
                  <a:gd name="T9" fmla="*/ 183 h 362"/>
                  <a:gd name="T10" fmla="*/ 344 w 448"/>
                  <a:gd name="T11" fmla="*/ 179 h 362"/>
                  <a:gd name="T12" fmla="*/ 341 w 448"/>
                  <a:gd name="T13" fmla="*/ 170 h 362"/>
                  <a:gd name="T14" fmla="*/ 323 w 448"/>
                  <a:gd name="T15" fmla="*/ 149 h 362"/>
                  <a:gd name="T16" fmla="*/ 325 w 448"/>
                  <a:gd name="T17" fmla="*/ 132 h 362"/>
                  <a:gd name="T18" fmla="*/ 318 w 448"/>
                  <a:gd name="T19" fmla="*/ 128 h 362"/>
                  <a:gd name="T20" fmla="*/ 306 w 448"/>
                  <a:gd name="T21" fmla="*/ 103 h 362"/>
                  <a:gd name="T22" fmla="*/ 294 w 448"/>
                  <a:gd name="T23" fmla="*/ 99 h 362"/>
                  <a:gd name="T24" fmla="*/ 292 w 448"/>
                  <a:gd name="T25" fmla="*/ 90 h 362"/>
                  <a:gd name="T26" fmla="*/ 283 w 448"/>
                  <a:gd name="T27" fmla="*/ 83 h 362"/>
                  <a:gd name="T28" fmla="*/ 270 w 448"/>
                  <a:gd name="T29" fmla="*/ 83 h 362"/>
                  <a:gd name="T30" fmla="*/ 259 w 448"/>
                  <a:gd name="T31" fmla="*/ 74 h 362"/>
                  <a:gd name="T32" fmla="*/ 220 w 448"/>
                  <a:gd name="T33" fmla="*/ 78 h 362"/>
                  <a:gd name="T34" fmla="*/ 183 w 448"/>
                  <a:gd name="T35" fmla="*/ 63 h 362"/>
                  <a:gd name="T36" fmla="*/ 183 w 448"/>
                  <a:gd name="T37" fmla="*/ 41 h 362"/>
                  <a:gd name="T38" fmla="*/ 159 w 448"/>
                  <a:gd name="T39" fmla="*/ 27 h 362"/>
                  <a:gd name="T40" fmla="*/ 126 w 448"/>
                  <a:gd name="T41" fmla="*/ 8 h 362"/>
                  <a:gd name="T42" fmla="*/ 97 w 448"/>
                  <a:gd name="T43" fmla="*/ 0 h 362"/>
                  <a:gd name="T44" fmla="*/ 87 w 448"/>
                  <a:gd name="T45" fmla="*/ 10 h 362"/>
                  <a:gd name="T46" fmla="*/ 48 w 448"/>
                  <a:gd name="T47" fmla="*/ 10 h 362"/>
                  <a:gd name="T48" fmla="*/ 64 w 448"/>
                  <a:gd name="T49" fmla="*/ 48 h 362"/>
                  <a:gd name="T50" fmla="*/ 59 w 448"/>
                  <a:gd name="T51" fmla="*/ 55 h 362"/>
                  <a:gd name="T52" fmla="*/ 40 w 448"/>
                  <a:gd name="T53" fmla="*/ 57 h 362"/>
                  <a:gd name="T54" fmla="*/ 27 w 448"/>
                  <a:gd name="T55" fmla="*/ 72 h 362"/>
                  <a:gd name="T56" fmla="*/ 1 w 448"/>
                  <a:gd name="T57" fmla="*/ 75 h 362"/>
                  <a:gd name="T58" fmla="*/ 1 w 448"/>
                  <a:gd name="T59" fmla="*/ 76 h 362"/>
                  <a:gd name="T60" fmla="*/ 0 w 448"/>
                  <a:gd name="T61" fmla="*/ 103 h 362"/>
                  <a:gd name="T62" fmla="*/ 13 w 448"/>
                  <a:gd name="T63" fmla="*/ 106 h 362"/>
                  <a:gd name="T64" fmla="*/ 14 w 448"/>
                  <a:gd name="T65" fmla="*/ 111 h 362"/>
                  <a:gd name="T66" fmla="*/ 28 w 448"/>
                  <a:gd name="T67" fmla="*/ 135 h 362"/>
                  <a:gd name="T68" fmla="*/ 31 w 448"/>
                  <a:gd name="T69" fmla="*/ 146 h 362"/>
                  <a:gd name="T70" fmla="*/ 46 w 448"/>
                  <a:gd name="T71" fmla="*/ 159 h 362"/>
                  <a:gd name="T72" fmla="*/ 47 w 448"/>
                  <a:gd name="T73" fmla="*/ 177 h 362"/>
                  <a:gd name="T74" fmla="*/ 58 w 448"/>
                  <a:gd name="T75" fmla="*/ 190 h 362"/>
                  <a:gd name="T76" fmla="*/ 69 w 448"/>
                  <a:gd name="T77" fmla="*/ 197 h 362"/>
                  <a:gd name="T78" fmla="*/ 80 w 448"/>
                  <a:gd name="T79" fmla="*/ 206 h 362"/>
                  <a:gd name="T80" fmla="*/ 90 w 448"/>
                  <a:gd name="T81" fmla="*/ 219 h 362"/>
                  <a:gd name="T82" fmla="*/ 89 w 448"/>
                  <a:gd name="T83" fmla="*/ 243 h 362"/>
                  <a:gd name="T84" fmla="*/ 98 w 448"/>
                  <a:gd name="T85" fmla="*/ 258 h 362"/>
                  <a:gd name="T86" fmla="*/ 109 w 448"/>
                  <a:gd name="T87" fmla="*/ 273 h 362"/>
                  <a:gd name="T88" fmla="*/ 124 w 448"/>
                  <a:gd name="T89" fmla="*/ 279 h 362"/>
                  <a:gd name="T90" fmla="*/ 126 w 448"/>
                  <a:gd name="T91" fmla="*/ 288 h 362"/>
                  <a:gd name="T92" fmla="*/ 138 w 448"/>
                  <a:gd name="T93" fmla="*/ 315 h 362"/>
                  <a:gd name="T94" fmla="*/ 150 w 448"/>
                  <a:gd name="T95" fmla="*/ 323 h 362"/>
                  <a:gd name="T96" fmla="*/ 164 w 448"/>
                  <a:gd name="T97" fmla="*/ 341 h 362"/>
                  <a:gd name="T98" fmla="*/ 183 w 448"/>
                  <a:gd name="T99" fmla="*/ 331 h 362"/>
                  <a:gd name="T100" fmla="*/ 230 w 448"/>
                  <a:gd name="T101" fmla="*/ 341 h 362"/>
                  <a:gd name="T102" fmla="*/ 248 w 448"/>
                  <a:gd name="T103" fmla="*/ 362 h 362"/>
                  <a:gd name="T104" fmla="*/ 294 w 448"/>
                  <a:gd name="T105" fmla="*/ 312 h 362"/>
                  <a:gd name="T106" fmla="*/ 371 w 448"/>
                  <a:gd name="T107" fmla="*/ 297 h 362"/>
                  <a:gd name="T108" fmla="*/ 421 w 448"/>
                  <a:gd name="T109" fmla="*/ 276 h 362"/>
                  <a:gd name="T110" fmla="*/ 436 w 448"/>
                  <a:gd name="T111" fmla="*/ 276 h 362"/>
                  <a:gd name="T112" fmla="*/ 448 w 448"/>
                  <a:gd name="T113" fmla="*/ 231 h 362"/>
                  <a:gd name="T114" fmla="*/ 431 w 448"/>
                  <a:gd name="T115" fmla="*/ 22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48" h="362">
                    <a:moveTo>
                      <a:pt x="431" y="221"/>
                    </a:moveTo>
                    <a:lnTo>
                      <a:pt x="374" y="214"/>
                    </a:lnTo>
                    <a:lnTo>
                      <a:pt x="360" y="199"/>
                    </a:lnTo>
                    <a:lnTo>
                      <a:pt x="363" y="190"/>
                    </a:lnTo>
                    <a:lnTo>
                      <a:pt x="355" y="183"/>
                    </a:lnTo>
                    <a:lnTo>
                      <a:pt x="344" y="179"/>
                    </a:lnTo>
                    <a:lnTo>
                      <a:pt x="341" y="170"/>
                    </a:lnTo>
                    <a:lnTo>
                      <a:pt x="323" y="149"/>
                    </a:lnTo>
                    <a:lnTo>
                      <a:pt x="325" y="132"/>
                    </a:lnTo>
                    <a:lnTo>
                      <a:pt x="318" y="128"/>
                    </a:lnTo>
                    <a:lnTo>
                      <a:pt x="306" y="103"/>
                    </a:lnTo>
                    <a:lnTo>
                      <a:pt x="294" y="99"/>
                    </a:lnTo>
                    <a:lnTo>
                      <a:pt x="292" y="90"/>
                    </a:lnTo>
                    <a:lnTo>
                      <a:pt x="283" y="83"/>
                    </a:lnTo>
                    <a:lnTo>
                      <a:pt x="270" y="83"/>
                    </a:lnTo>
                    <a:lnTo>
                      <a:pt x="259" y="74"/>
                    </a:lnTo>
                    <a:lnTo>
                      <a:pt x="220" y="78"/>
                    </a:lnTo>
                    <a:lnTo>
                      <a:pt x="183" y="63"/>
                    </a:lnTo>
                    <a:lnTo>
                      <a:pt x="183" y="41"/>
                    </a:lnTo>
                    <a:lnTo>
                      <a:pt x="159" y="27"/>
                    </a:lnTo>
                    <a:lnTo>
                      <a:pt x="126" y="8"/>
                    </a:lnTo>
                    <a:lnTo>
                      <a:pt x="97" y="0"/>
                    </a:lnTo>
                    <a:lnTo>
                      <a:pt x="87" y="10"/>
                    </a:lnTo>
                    <a:lnTo>
                      <a:pt x="48" y="10"/>
                    </a:lnTo>
                    <a:lnTo>
                      <a:pt x="64" y="48"/>
                    </a:lnTo>
                    <a:lnTo>
                      <a:pt x="59" y="55"/>
                    </a:lnTo>
                    <a:lnTo>
                      <a:pt x="40" y="57"/>
                    </a:lnTo>
                    <a:lnTo>
                      <a:pt x="27" y="72"/>
                    </a:lnTo>
                    <a:lnTo>
                      <a:pt x="1" y="75"/>
                    </a:lnTo>
                    <a:lnTo>
                      <a:pt x="1" y="76"/>
                    </a:lnTo>
                    <a:lnTo>
                      <a:pt x="0" y="103"/>
                    </a:lnTo>
                    <a:lnTo>
                      <a:pt x="13" y="106"/>
                    </a:lnTo>
                    <a:lnTo>
                      <a:pt x="14" y="111"/>
                    </a:lnTo>
                    <a:lnTo>
                      <a:pt x="28" y="135"/>
                    </a:lnTo>
                    <a:lnTo>
                      <a:pt x="31" y="146"/>
                    </a:lnTo>
                    <a:lnTo>
                      <a:pt x="46" y="159"/>
                    </a:lnTo>
                    <a:lnTo>
                      <a:pt x="47" y="177"/>
                    </a:lnTo>
                    <a:lnTo>
                      <a:pt x="58" y="190"/>
                    </a:lnTo>
                    <a:lnTo>
                      <a:pt x="69" y="197"/>
                    </a:lnTo>
                    <a:lnTo>
                      <a:pt x="80" y="206"/>
                    </a:lnTo>
                    <a:lnTo>
                      <a:pt x="90" y="219"/>
                    </a:lnTo>
                    <a:lnTo>
                      <a:pt x="89" y="243"/>
                    </a:lnTo>
                    <a:lnTo>
                      <a:pt x="98" y="258"/>
                    </a:lnTo>
                    <a:lnTo>
                      <a:pt x="109" y="273"/>
                    </a:lnTo>
                    <a:lnTo>
                      <a:pt x="124" y="279"/>
                    </a:lnTo>
                    <a:lnTo>
                      <a:pt x="126" y="288"/>
                    </a:lnTo>
                    <a:lnTo>
                      <a:pt x="138" y="315"/>
                    </a:lnTo>
                    <a:lnTo>
                      <a:pt x="150" y="323"/>
                    </a:lnTo>
                    <a:lnTo>
                      <a:pt x="164" y="341"/>
                    </a:lnTo>
                    <a:lnTo>
                      <a:pt x="183" y="331"/>
                    </a:lnTo>
                    <a:lnTo>
                      <a:pt x="230" y="341"/>
                    </a:lnTo>
                    <a:lnTo>
                      <a:pt x="248" y="362"/>
                    </a:lnTo>
                    <a:lnTo>
                      <a:pt x="294" y="312"/>
                    </a:lnTo>
                    <a:lnTo>
                      <a:pt x="371" y="297"/>
                    </a:lnTo>
                    <a:lnTo>
                      <a:pt x="421" y="276"/>
                    </a:lnTo>
                    <a:lnTo>
                      <a:pt x="436" y="276"/>
                    </a:lnTo>
                    <a:lnTo>
                      <a:pt x="448" y="231"/>
                    </a:lnTo>
                    <a:lnTo>
                      <a:pt x="431" y="2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8" name="Freeform 458"/>
              <p:cNvSpPr>
                <a:spLocks/>
              </p:cNvSpPr>
              <p:nvPr/>
            </p:nvSpPr>
            <p:spPr bwMode="gray">
              <a:xfrm>
                <a:off x="4505" y="2387"/>
                <a:ext cx="239" cy="134"/>
              </a:xfrm>
              <a:custGeom>
                <a:avLst/>
                <a:gdLst>
                  <a:gd name="T0" fmla="*/ 239 w 239"/>
                  <a:gd name="T1" fmla="*/ 43 h 134"/>
                  <a:gd name="T2" fmla="*/ 231 w 239"/>
                  <a:gd name="T3" fmla="*/ 36 h 134"/>
                  <a:gd name="T4" fmla="*/ 220 w 239"/>
                  <a:gd name="T5" fmla="*/ 30 h 134"/>
                  <a:gd name="T6" fmla="*/ 214 w 239"/>
                  <a:gd name="T7" fmla="*/ 25 h 134"/>
                  <a:gd name="T8" fmla="*/ 217 w 239"/>
                  <a:gd name="T9" fmla="*/ 21 h 134"/>
                  <a:gd name="T10" fmla="*/ 207 w 239"/>
                  <a:gd name="T11" fmla="*/ 0 h 134"/>
                  <a:gd name="T12" fmla="*/ 130 w 239"/>
                  <a:gd name="T13" fmla="*/ 15 h 134"/>
                  <a:gd name="T14" fmla="*/ 84 w 239"/>
                  <a:gd name="T15" fmla="*/ 65 h 134"/>
                  <a:gd name="T16" fmla="*/ 66 w 239"/>
                  <a:gd name="T17" fmla="*/ 44 h 134"/>
                  <a:gd name="T18" fmla="*/ 19 w 239"/>
                  <a:gd name="T19" fmla="*/ 34 h 134"/>
                  <a:gd name="T20" fmla="*/ 0 w 239"/>
                  <a:gd name="T21" fmla="*/ 44 h 134"/>
                  <a:gd name="T22" fmla="*/ 0 w 239"/>
                  <a:gd name="T23" fmla="*/ 56 h 134"/>
                  <a:gd name="T24" fmla="*/ 3 w 239"/>
                  <a:gd name="T25" fmla="*/ 74 h 134"/>
                  <a:gd name="T26" fmla="*/ 2 w 239"/>
                  <a:gd name="T27" fmla="*/ 83 h 134"/>
                  <a:gd name="T28" fmla="*/ 14 w 239"/>
                  <a:gd name="T29" fmla="*/ 104 h 134"/>
                  <a:gd name="T30" fmla="*/ 15 w 239"/>
                  <a:gd name="T31" fmla="*/ 124 h 134"/>
                  <a:gd name="T32" fmla="*/ 24 w 239"/>
                  <a:gd name="T33" fmla="*/ 129 h 134"/>
                  <a:gd name="T34" fmla="*/ 29 w 239"/>
                  <a:gd name="T35" fmla="*/ 134 h 134"/>
                  <a:gd name="T36" fmla="*/ 58 w 239"/>
                  <a:gd name="T37" fmla="*/ 128 h 134"/>
                  <a:gd name="T38" fmla="*/ 66 w 239"/>
                  <a:gd name="T39" fmla="*/ 118 h 134"/>
                  <a:gd name="T40" fmla="*/ 82 w 239"/>
                  <a:gd name="T41" fmla="*/ 118 h 134"/>
                  <a:gd name="T42" fmla="*/ 93 w 239"/>
                  <a:gd name="T43" fmla="*/ 114 h 134"/>
                  <a:gd name="T44" fmla="*/ 132 w 239"/>
                  <a:gd name="T45" fmla="*/ 102 h 134"/>
                  <a:gd name="T46" fmla="*/ 135 w 239"/>
                  <a:gd name="T47" fmla="*/ 96 h 134"/>
                  <a:gd name="T48" fmla="*/ 145 w 239"/>
                  <a:gd name="T49" fmla="*/ 91 h 134"/>
                  <a:gd name="T50" fmla="*/ 153 w 239"/>
                  <a:gd name="T51" fmla="*/ 87 h 134"/>
                  <a:gd name="T52" fmla="*/ 171 w 239"/>
                  <a:gd name="T53" fmla="*/ 84 h 134"/>
                  <a:gd name="T54" fmla="*/ 183 w 239"/>
                  <a:gd name="T55" fmla="*/ 79 h 134"/>
                  <a:gd name="T56" fmla="*/ 200 w 239"/>
                  <a:gd name="T57" fmla="*/ 74 h 134"/>
                  <a:gd name="T58" fmla="*/ 208 w 239"/>
                  <a:gd name="T59" fmla="*/ 67 h 134"/>
                  <a:gd name="T60" fmla="*/ 208 w 239"/>
                  <a:gd name="T61" fmla="*/ 64 h 134"/>
                  <a:gd name="T62" fmla="*/ 221 w 239"/>
                  <a:gd name="T63" fmla="*/ 49 h 134"/>
                  <a:gd name="T64" fmla="*/ 239 w 239"/>
                  <a:gd name="T65" fmla="*/ 4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9" h="134">
                    <a:moveTo>
                      <a:pt x="239" y="43"/>
                    </a:moveTo>
                    <a:lnTo>
                      <a:pt x="231" y="36"/>
                    </a:lnTo>
                    <a:lnTo>
                      <a:pt x="220" y="30"/>
                    </a:lnTo>
                    <a:lnTo>
                      <a:pt x="214" y="25"/>
                    </a:lnTo>
                    <a:lnTo>
                      <a:pt x="217" y="21"/>
                    </a:lnTo>
                    <a:lnTo>
                      <a:pt x="207" y="0"/>
                    </a:lnTo>
                    <a:lnTo>
                      <a:pt x="130" y="15"/>
                    </a:lnTo>
                    <a:lnTo>
                      <a:pt x="84" y="65"/>
                    </a:lnTo>
                    <a:lnTo>
                      <a:pt x="66" y="44"/>
                    </a:lnTo>
                    <a:lnTo>
                      <a:pt x="19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3" y="74"/>
                    </a:lnTo>
                    <a:lnTo>
                      <a:pt x="2" y="83"/>
                    </a:lnTo>
                    <a:lnTo>
                      <a:pt x="14" y="104"/>
                    </a:lnTo>
                    <a:lnTo>
                      <a:pt x="15" y="124"/>
                    </a:lnTo>
                    <a:lnTo>
                      <a:pt x="24" y="129"/>
                    </a:lnTo>
                    <a:lnTo>
                      <a:pt x="29" y="134"/>
                    </a:lnTo>
                    <a:lnTo>
                      <a:pt x="58" y="128"/>
                    </a:lnTo>
                    <a:lnTo>
                      <a:pt x="66" y="118"/>
                    </a:lnTo>
                    <a:lnTo>
                      <a:pt x="82" y="118"/>
                    </a:lnTo>
                    <a:lnTo>
                      <a:pt x="93" y="114"/>
                    </a:lnTo>
                    <a:lnTo>
                      <a:pt x="132" y="102"/>
                    </a:lnTo>
                    <a:lnTo>
                      <a:pt x="135" y="96"/>
                    </a:lnTo>
                    <a:lnTo>
                      <a:pt x="145" y="91"/>
                    </a:lnTo>
                    <a:lnTo>
                      <a:pt x="153" y="87"/>
                    </a:lnTo>
                    <a:lnTo>
                      <a:pt x="171" y="84"/>
                    </a:lnTo>
                    <a:lnTo>
                      <a:pt x="183" y="79"/>
                    </a:lnTo>
                    <a:lnTo>
                      <a:pt x="200" y="74"/>
                    </a:lnTo>
                    <a:lnTo>
                      <a:pt x="208" y="67"/>
                    </a:lnTo>
                    <a:lnTo>
                      <a:pt x="208" y="64"/>
                    </a:lnTo>
                    <a:lnTo>
                      <a:pt x="221" y="49"/>
                    </a:lnTo>
                    <a:lnTo>
                      <a:pt x="239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9" name="Freeform 459"/>
              <p:cNvSpPr>
                <a:spLocks/>
              </p:cNvSpPr>
              <p:nvPr/>
            </p:nvSpPr>
            <p:spPr bwMode="gray">
              <a:xfrm>
                <a:off x="4712" y="2256"/>
                <a:ext cx="165" cy="174"/>
              </a:xfrm>
              <a:custGeom>
                <a:avLst/>
                <a:gdLst>
                  <a:gd name="T0" fmla="*/ 32 w 165"/>
                  <a:gd name="T1" fmla="*/ 174 h 174"/>
                  <a:gd name="T2" fmla="*/ 63 w 165"/>
                  <a:gd name="T3" fmla="*/ 171 h 174"/>
                  <a:gd name="T4" fmla="*/ 69 w 165"/>
                  <a:gd name="T5" fmla="*/ 159 h 174"/>
                  <a:gd name="T6" fmla="*/ 86 w 165"/>
                  <a:gd name="T7" fmla="*/ 155 h 174"/>
                  <a:gd name="T8" fmla="*/ 95 w 165"/>
                  <a:gd name="T9" fmla="*/ 151 h 174"/>
                  <a:gd name="T10" fmla="*/ 95 w 165"/>
                  <a:gd name="T11" fmla="*/ 142 h 174"/>
                  <a:gd name="T12" fmla="*/ 113 w 165"/>
                  <a:gd name="T13" fmla="*/ 126 h 174"/>
                  <a:gd name="T14" fmla="*/ 117 w 165"/>
                  <a:gd name="T15" fmla="*/ 114 h 174"/>
                  <a:gd name="T16" fmla="*/ 127 w 165"/>
                  <a:gd name="T17" fmla="*/ 101 h 174"/>
                  <a:gd name="T18" fmla="*/ 136 w 165"/>
                  <a:gd name="T19" fmla="*/ 98 h 174"/>
                  <a:gd name="T20" fmla="*/ 156 w 165"/>
                  <a:gd name="T21" fmla="*/ 79 h 174"/>
                  <a:gd name="T22" fmla="*/ 165 w 165"/>
                  <a:gd name="T23" fmla="*/ 64 h 174"/>
                  <a:gd name="T24" fmla="*/ 160 w 165"/>
                  <a:gd name="T25" fmla="*/ 54 h 174"/>
                  <a:gd name="T26" fmla="*/ 151 w 165"/>
                  <a:gd name="T27" fmla="*/ 52 h 174"/>
                  <a:gd name="T28" fmla="*/ 137 w 165"/>
                  <a:gd name="T29" fmla="*/ 38 h 174"/>
                  <a:gd name="T30" fmla="*/ 133 w 165"/>
                  <a:gd name="T31" fmla="*/ 30 h 174"/>
                  <a:gd name="T32" fmla="*/ 117 w 165"/>
                  <a:gd name="T33" fmla="*/ 28 h 174"/>
                  <a:gd name="T34" fmla="*/ 98 w 165"/>
                  <a:gd name="T35" fmla="*/ 21 h 174"/>
                  <a:gd name="T36" fmla="*/ 93 w 165"/>
                  <a:gd name="T37" fmla="*/ 11 h 174"/>
                  <a:gd name="T38" fmla="*/ 88 w 165"/>
                  <a:gd name="T39" fmla="*/ 0 h 174"/>
                  <a:gd name="T40" fmla="*/ 75 w 165"/>
                  <a:gd name="T41" fmla="*/ 2 h 174"/>
                  <a:gd name="T42" fmla="*/ 81 w 165"/>
                  <a:gd name="T43" fmla="*/ 19 h 174"/>
                  <a:gd name="T44" fmla="*/ 61 w 165"/>
                  <a:gd name="T45" fmla="*/ 37 h 174"/>
                  <a:gd name="T46" fmla="*/ 60 w 165"/>
                  <a:gd name="T47" fmla="*/ 55 h 174"/>
                  <a:gd name="T48" fmla="*/ 77 w 165"/>
                  <a:gd name="T49" fmla="*/ 65 h 174"/>
                  <a:gd name="T50" fmla="*/ 65 w 165"/>
                  <a:gd name="T51" fmla="*/ 110 h 174"/>
                  <a:gd name="T52" fmla="*/ 50 w 165"/>
                  <a:gd name="T53" fmla="*/ 110 h 174"/>
                  <a:gd name="T54" fmla="*/ 0 w 165"/>
                  <a:gd name="T55" fmla="*/ 131 h 174"/>
                  <a:gd name="T56" fmla="*/ 10 w 165"/>
                  <a:gd name="T57" fmla="*/ 152 h 174"/>
                  <a:gd name="T58" fmla="*/ 7 w 165"/>
                  <a:gd name="T59" fmla="*/ 156 h 174"/>
                  <a:gd name="T60" fmla="*/ 13 w 165"/>
                  <a:gd name="T61" fmla="*/ 161 h 174"/>
                  <a:gd name="T62" fmla="*/ 24 w 165"/>
                  <a:gd name="T63" fmla="*/ 167 h 174"/>
                  <a:gd name="T64" fmla="*/ 32 w 165"/>
                  <a:gd name="T6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174">
                    <a:moveTo>
                      <a:pt x="32" y="174"/>
                    </a:moveTo>
                    <a:lnTo>
                      <a:pt x="63" y="171"/>
                    </a:lnTo>
                    <a:lnTo>
                      <a:pt x="69" y="159"/>
                    </a:lnTo>
                    <a:lnTo>
                      <a:pt x="86" y="155"/>
                    </a:lnTo>
                    <a:lnTo>
                      <a:pt x="95" y="151"/>
                    </a:lnTo>
                    <a:lnTo>
                      <a:pt x="95" y="142"/>
                    </a:lnTo>
                    <a:lnTo>
                      <a:pt x="113" y="126"/>
                    </a:lnTo>
                    <a:lnTo>
                      <a:pt x="117" y="114"/>
                    </a:lnTo>
                    <a:lnTo>
                      <a:pt x="127" y="101"/>
                    </a:lnTo>
                    <a:lnTo>
                      <a:pt x="136" y="98"/>
                    </a:lnTo>
                    <a:lnTo>
                      <a:pt x="156" y="79"/>
                    </a:lnTo>
                    <a:lnTo>
                      <a:pt x="165" y="64"/>
                    </a:lnTo>
                    <a:lnTo>
                      <a:pt x="160" y="54"/>
                    </a:lnTo>
                    <a:lnTo>
                      <a:pt x="151" y="52"/>
                    </a:lnTo>
                    <a:lnTo>
                      <a:pt x="137" y="38"/>
                    </a:lnTo>
                    <a:lnTo>
                      <a:pt x="133" y="30"/>
                    </a:lnTo>
                    <a:lnTo>
                      <a:pt x="117" y="28"/>
                    </a:lnTo>
                    <a:lnTo>
                      <a:pt x="98" y="21"/>
                    </a:lnTo>
                    <a:lnTo>
                      <a:pt x="93" y="11"/>
                    </a:lnTo>
                    <a:lnTo>
                      <a:pt x="88" y="0"/>
                    </a:lnTo>
                    <a:lnTo>
                      <a:pt x="75" y="2"/>
                    </a:lnTo>
                    <a:lnTo>
                      <a:pt x="81" y="19"/>
                    </a:lnTo>
                    <a:lnTo>
                      <a:pt x="61" y="37"/>
                    </a:lnTo>
                    <a:lnTo>
                      <a:pt x="60" y="55"/>
                    </a:lnTo>
                    <a:lnTo>
                      <a:pt x="77" y="65"/>
                    </a:lnTo>
                    <a:lnTo>
                      <a:pt x="65" y="110"/>
                    </a:lnTo>
                    <a:lnTo>
                      <a:pt x="50" y="110"/>
                    </a:lnTo>
                    <a:lnTo>
                      <a:pt x="0" y="131"/>
                    </a:lnTo>
                    <a:lnTo>
                      <a:pt x="10" y="152"/>
                    </a:lnTo>
                    <a:lnTo>
                      <a:pt x="7" y="156"/>
                    </a:lnTo>
                    <a:lnTo>
                      <a:pt x="13" y="161"/>
                    </a:lnTo>
                    <a:lnTo>
                      <a:pt x="24" y="167"/>
                    </a:lnTo>
                    <a:lnTo>
                      <a:pt x="32" y="1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0" name="Freeform 460"/>
              <p:cNvSpPr>
                <a:spLocks/>
              </p:cNvSpPr>
              <p:nvPr/>
            </p:nvSpPr>
            <p:spPr bwMode="gray">
              <a:xfrm>
                <a:off x="4362" y="1968"/>
                <a:ext cx="135" cy="122"/>
              </a:xfrm>
              <a:custGeom>
                <a:avLst/>
                <a:gdLst>
                  <a:gd name="T0" fmla="*/ 63 w 135"/>
                  <a:gd name="T1" fmla="*/ 102 h 122"/>
                  <a:gd name="T2" fmla="*/ 43 w 135"/>
                  <a:gd name="T3" fmla="*/ 107 h 122"/>
                  <a:gd name="T4" fmla="*/ 18 w 135"/>
                  <a:gd name="T5" fmla="*/ 122 h 122"/>
                  <a:gd name="T6" fmla="*/ 0 w 135"/>
                  <a:gd name="T7" fmla="*/ 121 h 122"/>
                  <a:gd name="T8" fmla="*/ 8 w 135"/>
                  <a:gd name="T9" fmla="*/ 93 h 122"/>
                  <a:gd name="T10" fmla="*/ 13 w 135"/>
                  <a:gd name="T11" fmla="*/ 86 h 122"/>
                  <a:gd name="T12" fmla="*/ 12 w 135"/>
                  <a:gd name="T13" fmla="*/ 78 h 122"/>
                  <a:gd name="T14" fmla="*/ 20 w 135"/>
                  <a:gd name="T15" fmla="*/ 71 h 122"/>
                  <a:gd name="T16" fmla="*/ 19 w 135"/>
                  <a:gd name="T17" fmla="*/ 56 h 122"/>
                  <a:gd name="T18" fmla="*/ 22 w 135"/>
                  <a:gd name="T19" fmla="*/ 37 h 122"/>
                  <a:gd name="T20" fmla="*/ 16 w 135"/>
                  <a:gd name="T21" fmla="*/ 31 h 122"/>
                  <a:gd name="T22" fmla="*/ 17 w 135"/>
                  <a:gd name="T23" fmla="*/ 19 h 122"/>
                  <a:gd name="T24" fmla="*/ 48 w 135"/>
                  <a:gd name="T25" fmla="*/ 13 h 122"/>
                  <a:gd name="T26" fmla="*/ 59 w 135"/>
                  <a:gd name="T27" fmla="*/ 15 h 122"/>
                  <a:gd name="T28" fmla="*/ 85 w 135"/>
                  <a:gd name="T29" fmla="*/ 12 h 122"/>
                  <a:gd name="T30" fmla="*/ 111 w 135"/>
                  <a:gd name="T31" fmla="*/ 3 h 122"/>
                  <a:gd name="T32" fmla="*/ 130 w 135"/>
                  <a:gd name="T33" fmla="*/ 0 h 122"/>
                  <a:gd name="T34" fmla="*/ 135 w 135"/>
                  <a:gd name="T35" fmla="*/ 6 h 122"/>
                  <a:gd name="T36" fmla="*/ 110 w 135"/>
                  <a:gd name="T37" fmla="*/ 22 h 122"/>
                  <a:gd name="T38" fmla="*/ 120 w 135"/>
                  <a:gd name="T39" fmla="*/ 42 h 122"/>
                  <a:gd name="T40" fmla="*/ 112 w 135"/>
                  <a:gd name="T41" fmla="*/ 66 h 122"/>
                  <a:gd name="T42" fmla="*/ 67 w 135"/>
                  <a:gd name="T43" fmla="*/ 93 h 122"/>
                  <a:gd name="T44" fmla="*/ 63 w 135"/>
                  <a:gd name="T45" fmla="*/ 10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5" h="122">
                    <a:moveTo>
                      <a:pt x="63" y="102"/>
                    </a:moveTo>
                    <a:lnTo>
                      <a:pt x="43" y="107"/>
                    </a:lnTo>
                    <a:lnTo>
                      <a:pt x="18" y="122"/>
                    </a:lnTo>
                    <a:lnTo>
                      <a:pt x="0" y="121"/>
                    </a:lnTo>
                    <a:lnTo>
                      <a:pt x="8" y="93"/>
                    </a:lnTo>
                    <a:lnTo>
                      <a:pt x="13" y="86"/>
                    </a:lnTo>
                    <a:lnTo>
                      <a:pt x="12" y="78"/>
                    </a:lnTo>
                    <a:lnTo>
                      <a:pt x="20" y="71"/>
                    </a:lnTo>
                    <a:lnTo>
                      <a:pt x="19" y="56"/>
                    </a:lnTo>
                    <a:lnTo>
                      <a:pt x="22" y="37"/>
                    </a:lnTo>
                    <a:lnTo>
                      <a:pt x="16" y="31"/>
                    </a:lnTo>
                    <a:lnTo>
                      <a:pt x="17" y="19"/>
                    </a:lnTo>
                    <a:lnTo>
                      <a:pt x="48" y="13"/>
                    </a:lnTo>
                    <a:lnTo>
                      <a:pt x="59" y="15"/>
                    </a:lnTo>
                    <a:lnTo>
                      <a:pt x="85" y="12"/>
                    </a:lnTo>
                    <a:lnTo>
                      <a:pt x="111" y="3"/>
                    </a:lnTo>
                    <a:lnTo>
                      <a:pt x="130" y="0"/>
                    </a:lnTo>
                    <a:lnTo>
                      <a:pt x="135" y="6"/>
                    </a:lnTo>
                    <a:lnTo>
                      <a:pt x="110" y="22"/>
                    </a:lnTo>
                    <a:lnTo>
                      <a:pt x="120" y="42"/>
                    </a:lnTo>
                    <a:lnTo>
                      <a:pt x="112" y="66"/>
                    </a:lnTo>
                    <a:lnTo>
                      <a:pt x="67" y="93"/>
                    </a:lnTo>
                    <a:lnTo>
                      <a:pt x="63" y="1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1" name="Freeform 461"/>
              <p:cNvSpPr>
                <a:spLocks/>
              </p:cNvSpPr>
              <p:nvPr/>
            </p:nvSpPr>
            <p:spPr bwMode="gray">
              <a:xfrm>
                <a:off x="4425" y="1964"/>
                <a:ext cx="206" cy="204"/>
              </a:xfrm>
              <a:custGeom>
                <a:avLst/>
                <a:gdLst>
                  <a:gd name="T0" fmla="*/ 198 w 206"/>
                  <a:gd name="T1" fmla="*/ 187 h 204"/>
                  <a:gd name="T2" fmla="*/ 180 w 206"/>
                  <a:gd name="T3" fmla="*/ 182 h 204"/>
                  <a:gd name="T4" fmla="*/ 173 w 206"/>
                  <a:gd name="T5" fmla="*/ 191 h 204"/>
                  <a:gd name="T6" fmla="*/ 175 w 206"/>
                  <a:gd name="T7" fmla="*/ 200 h 204"/>
                  <a:gd name="T8" fmla="*/ 136 w 206"/>
                  <a:gd name="T9" fmla="*/ 204 h 204"/>
                  <a:gd name="T10" fmla="*/ 99 w 206"/>
                  <a:gd name="T11" fmla="*/ 189 h 204"/>
                  <a:gd name="T12" fmla="*/ 99 w 206"/>
                  <a:gd name="T13" fmla="*/ 167 h 204"/>
                  <a:gd name="T14" fmla="*/ 75 w 206"/>
                  <a:gd name="T15" fmla="*/ 153 h 204"/>
                  <a:gd name="T16" fmla="*/ 42 w 206"/>
                  <a:gd name="T17" fmla="*/ 134 h 204"/>
                  <a:gd name="T18" fmla="*/ 13 w 206"/>
                  <a:gd name="T19" fmla="*/ 126 h 204"/>
                  <a:gd name="T20" fmla="*/ 0 w 206"/>
                  <a:gd name="T21" fmla="*/ 106 h 204"/>
                  <a:gd name="T22" fmla="*/ 4 w 206"/>
                  <a:gd name="T23" fmla="*/ 97 h 204"/>
                  <a:gd name="T24" fmla="*/ 49 w 206"/>
                  <a:gd name="T25" fmla="*/ 70 h 204"/>
                  <a:gd name="T26" fmla="*/ 57 w 206"/>
                  <a:gd name="T27" fmla="*/ 46 h 204"/>
                  <a:gd name="T28" fmla="*/ 47 w 206"/>
                  <a:gd name="T29" fmla="*/ 26 h 204"/>
                  <a:gd name="T30" fmla="*/ 72 w 206"/>
                  <a:gd name="T31" fmla="*/ 10 h 204"/>
                  <a:gd name="T32" fmla="*/ 87 w 206"/>
                  <a:gd name="T33" fmla="*/ 0 h 204"/>
                  <a:gd name="T34" fmla="*/ 103 w 206"/>
                  <a:gd name="T35" fmla="*/ 3 h 204"/>
                  <a:gd name="T36" fmla="*/ 112 w 206"/>
                  <a:gd name="T37" fmla="*/ 12 h 204"/>
                  <a:gd name="T38" fmla="*/ 125 w 206"/>
                  <a:gd name="T39" fmla="*/ 9 h 204"/>
                  <a:gd name="T40" fmla="*/ 143 w 206"/>
                  <a:gd name="T41" fmla="*/ 40 h 204"/>
                  <a:gd name="T42" fmla="*/ 156 w 206"/>
                  <a:gd name="T43" fmla="*/ 40 h 204"/>
                  <a:gd name="T44" fmla="*/ 162 w 206"/>
                  <a:gd name="T45" fmla="*/ 48 h 204"/>
                  <a:gd name="T46" fmla="*/ 140 w 206"/>
                  <a:gd name="T47" fmla="*/ 87 h 204"/>
                  <a:gd name="T48" fmla="*/ 163 w 206"/>
                  <a:gd name="T49" fmla="*/ 115 h 204"/>
                  <a:gd name="T50" fmla="*/ 180 w 206"/>
                  <a:gd name="T51" fmla="*/ 119 h 204"/>
                  <a:gd name="T52" fmla="*/ 195 w 206"/>
                  <a:gd name="T53" fmla="*/ 140 h 204"/>
                  <a:gd name="T54" fmla="*/ 193 w 206"/>
                  <a:gd name="T55" fmla="*/ 165 h 204"/>
                  <a:gd name="T56" fmla="*/ 206 w 206"/>
                  <a:gd name="T57" fmla="*/ 179 h 204"/>
                  <a:gd name="T58" fmla="*/ 198 w 206"/>
                  <a:gd name="T5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6" h="204">
                    <a:moveTo>
                      <a:pt x="198" y="187"/>
                    </a:moveTo>
                    <a:lnTo>
                      <a:pt x="180" y="182"/>
                    </a:lnTo>
                    <a:lnTo>
                      <a:pt x="173" y="191"/>
                    </a:lnTo>
                    <a:lnTo>
                      <a:pt x="175" y="200"/>
                    </a:lnTo>
                    <a:lnTo>
                      <a:pt x="136" y="204"/>
                    </a:lnTo>
                    <a:lnTo>
                      <a:pt x="99" y="189"/>
                    </a:lnTo>
                    <a:lnTo>
                      <a:pt x="99" y="167"/>
                    </a:lnTo>
                    <a:lnTo>
                      <a:pt x="75" y="153"/>
                    </a:lnTo>
                    <a:lnTo>
                      <a:pt x="42" y="134"/>
                    </a:lnTo>
                    <a:lnTo>
                      <a:pt x="13" y="126"/>
                    </a:lnTo>
                    <a:lnTo>
                      <a:pt x="0" y="106"/>
                    </a:lnTo>
                    <a:lnTo>
                      <a:pt x="4" y="97"/>
                    </a:lnTo>
                    <a:lnTo>
                      <a:pt x="49" y="70"/>
                    </a:lnTo>
                    <a:lnTo>
                      <a:pt x="57" y="46"/>
                    </a:lnTo>
                    <a:lnTo>
                      <a:pt x="47" y="26"/>
                    </a:lnTo>
                    <a:lnTo>
                      <a:pt x="72" y="10"/>
                    </a:lnTo>
                    <a:lnTo>
                      <a:pt x="87" y="0"/>
                    </a:lnTo>
                    <a:lnTo>
                      <a:pt x="103" y="3"/>
                    </a:lnTo>
                    <a:lnTo>
                      <a:pt x="112" y="12"/>
                    </a:lnTo>
                    <a:lnTo>
                      <a:pt x="125" y="9"/>
                    </a:lnTo>
                    <a:lnTo>
                      <a:pt x="143" y="40"/>
                    </a:lnTo>
                    <a:lnTo>
                      <a:pt x="156" y="40"/>
                    </a:lnTo>
                    <a:lnTo>
                      <a:pt x="162" y="48"/>
                    </a:lnTo>
                    <a:lnTo>
                      <a:pt x="140" y="87"/>
                    </a:lnTo>
                    <a:lnTo>
                      <a:pt x="163" y="115"/>
                    </a:lnTo>
                    <a:lnTo>
                      <a:pt x="180" y="119"/>
                    </a:lnTo>
                    <a:lnTo>
                      <a:pt x="195" y="140"/>
                    </a:lnTo>
                    <a:lnTo>
                      <a:pt x="193" y="165"/>
                    </a:lnTo>
                    <a:lnTo>
                      <a:pt x="206" y="179"/>
                    </a:lnTo>
                    <a:lnTo>
                      <a:pt x="198" y="1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2" name="Freeform 462"/>
              <p:cNvSpPr>
                <a:spLocks/>
              </p:cNvSpPr>
              <p:nvPr/>
            </p:nvSpPr>
            <p:spPr bwMode="gray">
              <a:xfrm>
                <a:off x="5052" y="2028"/>
                <a:ext cx="626" cy="587"/>
              </a:xfrm>
              <a:custGeom>
                <a:avLst/>
                <a:gdLst>
                  <a:gd name="T0" fmla="*/ 261 w 626"/>
                  <a:gd name="T1" fmla="*/ 134 h 587"/>
                  <a:gd name="T2" fmla="*/ 289 w 626"/>
                  <a:gd name="T3" fmla="*/ 161 h 587"/>
                  <a:gd name="T4" fmla="*/ 375 w 626"/>
                  <a:gd name="T5" fmla="*/ 189 h 587"/>
                  <a:gd name="T6" fmla="*/ 431 w 626"/>
                  <a:gd name="T7" fmla="*/ 177 h 587"/>
                  <a:gd name="T8" fmla="*/ 451 w 626"/>
                  <a:gd name="T9" fmla="*/ 163 h 587"/>
                  <a:gd name="T10" fmla="*/ 517 w 626"/>
                  <a:gd name="T11" fmla="*/ 182 h 587"/>
                  <a:gd name="T12" fmla="*/ 601 w 626"/>
                  <a:gd name="T13" fmla="*/ 123 h 587"/>
                  <a:gd name="T14" fmla="*/ 626 w 626"/>
                  <a:gd name="T15" fmla="*/ 152 h 587"/>
                  <a:gd name="T16" fmla="*/ 586 w 626"/>
                  <a:gd name="T17" fmla="*/ 178 h 587"/>
                  <a:gd name="T18" fmla="*/ 549 w 626"/>
                  <a:gd name="T19" fmla="*/ 253 h 587"/>
                  <a:gd name="T20" fmla="*/ 530 w 626"/>
                  <a:gd name="T21" fmla="*/ 290 h 587"/>
                  <a:gd name="T22" fmla="*/ 505 w 626"/>
                  <a:gd name="T23" fmla="*/ 251 h 587"/>
                  <a:gd name="T24" fmla="*/ 516 w 626"/>
                  <a:gd name="T25" fmla="*/ 216 h 587"/>
                  <a:gd name="T26" fmla="*/ 459 w 626"/>
                  <a:gd name="T27" fmla="*/ 195 h 587"/>
                  <a:gd name="T28" fmla="*/ 440 w 626"/>
                  <a:gd name="T29" fmla="*/ 204 h 587"/>
                  <a:gd name="T30" fmla="*/ 432 w 626"/>
                  <a:gd name="T31" fmla="*/ 221 h 587"/>
                  <a:gd name="T32" fmla="*/ 443 w 626"/>
                  <a:gd name="T33" fmla="*/ 256 h 587"/>
                  <a:gd name="T34" fmla="*/ 412 w 626"/>
                  <a:gd name="T35" fmla="*/ 305 h 587"/>
                  <a:gd name="T36" fmla="*/ 404 w 626"/>
                  <a:gd name="T37" fmla="*/ 333 h 587"/>
                  <a:gd name="T38" fmla="*/ 358 w 626"/>
                  <a:gd name="T39" fmla="*/ 356 h 587"/>
                  <a:gd name="T40" fmla="*/ 337 w 626"/>
                  <a:gd name="T41" fmla="*/ 380 h 587"/>
                  <a:gd name="T42" fmla="*/ 300 w 626"/>
                  <a:gd name="T43" fmla="*/ 417 h 587"/>
                  <a:gd name="T44" fmla="*/ 267 w 626"/>
                  <a:gd name="T45" fmla="*/ 430 h 587"/>
                  <a:gd name="T46" fmla="*/ 262 w 626"/>
                  <a:gd name="T47" fmla="*/ 468 h 587"/>
                  <a:gd name="T48" fmla="*/ 255 w 626"/>
                  <a:gd name="T49" fmla="*/ 537 h 587"/>
                  <a:gd name="T50" fmla="*/ 240 w 626"/>
                  <a:gd name="T51" fmla="*/ 555 h 587"/>
                  <a:gd name="T52" fmla="*/ 219 w 626"/>
                  <a:gd name="T53" fmla="*/ 575 h 587"/>
                  <a:gd name="T54" fmla="*/ 183 w 626"/>
                  <a:gd name="T55" fmla="*/ 571 h 587"/>
                  <a:gd name="T56" fmla="*/ 160 w 626"/>
                  <a:gd name="T57" fmla="*/ 511 h 587"/>
                  <a:gd name="T58" fmla="*/ 142 w 626"/>
                  <a:gd name="T59" fmla="*/ 473 h 587"/>
                  <a:gd name="T60" fmla="*/ 117 w 626"/>
                  <a:gd name="T61" fmla="*/ 417 h 587"/>
                  <a:gd name="T62" fmla="*/ 99 w 626"/>
                  <a:gd name="T63" fmla="*/ 319 h 587"/>
                  <a:gd name="T64" fmla="*/ 89 w 626"/>
                  <a:gd name="T65" fmla="*/ 289 h 587"/>
                  <a:gd name="T66" fmla="*/ 79 w 626"/>
                  <a:gd name="T67" fmla="*/ 321 h 587"/>
                  <a:gd name="T68" fmla="*/ 22 w 626"/>
                  <a:gd name="T69" fmla="*/ 296 h 587"/>
                  <a:gd name="T70" fmla="*/ 40 w 626"/>
                  <a:gd name="T71" fmla="*/ 285 h 587"/>
                  <a:gd name="T72" fmla="*/ 17 w 626"/>
                  <a:gd name="T73" fmla="*/ 280 h 587"/>
                  <a:gd name="T74" fmla="*/ 4 w 626"/>
                  <a:gd name="T75" fmla="*/ 264 h 587"/>
                  <a:gd name="T76" fmla="*/ 11 w 626"/>
                  <a:gd name="T77" fmla="*/ 248 h 587"/>
                  <a:gd name="T78" fmla="*/ 62 w 626"/>
                  <a:gd name="T79" fmla="*/ 225 h 587"/>
                  <a:gd name="T80" fmla="*/ 57 w 626"/>
                  <a:gd name="T81" fmla="*/ 167 h 587"/>
                  <a:gd name="T82" fmla="*/ 121 w 626"/>
                  <a:gd name="T83" fmla="*/ 109 h 587"/>
                  <a:gd name="T84" fmla="*/ 153 w 626"/>
                  <a:gd name="T85" fmla="*/ 70 h 587"/>
                  <a:gd name="T86" fmla="*/ 127 w 626"/>
                  <a:gd name="T87" fmla="*/ 41 h 587"/>
                  <a:gd name="T88" fmla="*/ 172 w 626"/>
                  <a:gd name="T89" fmla="*/ 5 h 587"/>
                  <a:gd name="T90" fmla="*/ 210 w 626"/>
                  <a:gd name="T91" fmla="*/ 10 h 587"/>
                  <a:gd name="T92" fmla="*/ 235 w 626"/>
                  <a:gd name="T93" fmla="*/ 43 h 587"/>
                  <a:gd name="T94" fmla="*/ 222 w 626"/>
                  <a:gd name="T95" fmla="*/ 51 h 587"/>
                  <a:gd name="T96" fmla="*/ 228 w 626"/>
                  <a:gd name="T97" fmla="*/ 84 h 587"/>
                  <a:gd name="T98" fmla="*/ 272 w 626"/>
                  <a:gd name="T99" fmla="*/ 10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6" h="587">
                    <a:moveTo>
                      <a:pt x="272" y="106"/>
                    </a:moveTo>
                    <a:lnTo>
                      <a:pt x="267" y="120"/>
                    </a:lnTo>
                    <a:lnTo>
                      <a:pt x="261" y="134"/>
                    </a:lnTo>
                    <a:lnTo>
                      <a:pt x="265" y="149"/>
                    </a:lnTo>
                    <a:lnTo>
                      <a:pt x="279" y="154"/>
                    </a:lnTo>
                    <a:lnTo>
                      <a:pt x="289" y="161"/>
                    </a:lnTo>
                    <a:lnTo>
                      <a:pt x="328" y="168"/>
                    </a:lnTo>
                    <a:lnTo>
                      <a:pt x="350" y="171"/>
                    </a:lnTo>
                    <a:lnTo>
                      <a:pt x="375" y="189"/>
                    </a:lnTo>
                    <a:lnTo>
                      <a:pt x="400" y="196"/>
                    </a:lnTo>
                    <a:lnTo>
                      <a:pt x="424" y="192"/>
                    </a:lnTo>
                    <a:lnTo>
                      <a:pt x="431" y="177"/>
                    </a:lnTo>
                    <a:lnTo>
                      <a:pt x="426" y="161"/>
                    </a:lnTo>
                    <a:lnTo>
                      <a:pt x="437" y="158"/>
                    </a:lnTo>
                    <a:lnTo>
                      <a:pt x="451" y="163"/>
                    </a:lnTo>
                    <a:lnTo>
                      <a:pt x="454" y="175"/>
                    </a:lnTo>
                    <a:lnTo>
                      <a:pt x="463" y="187"/>
                    </a:lnTo>
                    <a:lnTo>
                      <a:pt x="517" y="182"/>
                    </a:lnTo>
                    <a:lnTo>
                      <a:pt x="518" y="162"/>
                    </a:lnTo>
                    <a:lnTo>
                      <a:pt x="553" y="137"/>
                    </a:lnTo>
                    <a:lnTo>
                      <a:pt x="601" y="123"/>
                    </a:lnTo>
                    <a:lnTo>
                      <a:pt x="610" y="130"/>
                    </a:lnTo>
                    <a:lnTo>
                      <a:pt x="609" y="137"/>
                    </a:lnTo>
                    <a:lnTo>
                      <a:pt x="626" y="152"/>
                    </a:lnTo>
                    <a:lnTo>
                      <a:pt x="626" y="152"/>
                    </a:lnTo>
                    <a:lnTo>
                      <a:pt x="616" y="166"/>
                    </a:lnTo>
                    <a:lnTo>
                      <a:pt x="586" y="178"/>
                    </a:lnTo>
                    <a:lnTo>
                      <a:pt x="564" y="240"/>
                    </a:lnTo>
                    <a:lnTo>
                      <a:pt x="553" y="241"/>
                    </a:lnTo>
                    <a:lnTo>
                      <a:pt x="549" y="253"/>
                    </a:lnTo>
                    <a:lnTo>
                      <a:pt x="540" y="255"/>
                    </a:lnTo>
                    <a:lnTo>
                      <a:pt x="545" y="282"/>
                    </a:lnTo>
                    <a:lnTo>
                      <a:pt x="530" y="290"/>
                    </a:lnTo>
                    <a:lnTo>
                      <a:pt x="525" y="276"/>
                    </a:lnTo>
                    <a:lnTo>
                      <a:pt x="521" y="255"/>
                    </a:lnTo>
                    <a:lnTo>
                      <a:pt x="505" y="251"/>
                    </a:lnTo>
                    <a:lnTo>
                      <a:pt x="501" y="236"/>
                    </a:lnTo>
                    <a:lnTo>
                      <a:pt x="515" y="224"/>
                    </a:lnTo>
                    <a:lnTo>
                      <a:pt x="516" y="216"/>
                    </a:lnTo>
                    <a:lnTo>
                      <a:pt x="508" y="206"/>
                    </a:lnTo>
                    <a:lnTo>
                      <a:pt x="471" y="208"/>
                    </a:lnTo>
                    <a:lnTo>
                      <a:pt x="459" y="195"/>
                    </a:lnTo>
                    <a:lnTo>
                      <a:pt x="442" y="194"/>
                    </a:lnTo>
                    <a:lnTo>
                      <a:pt x="432" y="202"/>
                    </a:lnTo>
                    <a:lnTo>
                      <a:pt x="440" y="204"/>
                    </a:lnTo>
                    <a:lnTo>
                      <a:pt x="446" y="211"/>
                    </a:lnTo>
                    <a:lnTo>
                      <a:pt x="449" y="221"/>
                    </a:lnTo>
                    <a:lnTo>
                      <a:pt x="432" y="221"/>
                    </a:lnTo>
                    <a:lnTo>
                      <a:pt x="431" y="227"/>
                    </a:lnTo>
                    <a:lnTo>
                      <a:pt x="442" y="238"/>
                    </a:lnTo>
                    <a:lnTo>
                      <a:pt x="443" y="256"/>
                    </a:lnTo>
                    <a:lnTo>
                      <a:pt x="447" y="266"/>
                    </a:lnTo>
                    <a:lnTo>
                      <a:pt x="447" y="294"/>
                    </a:lnTo>
                    <a:lnTo>
                      <a:pt x="412" y="305"/>
                    </a:lnTo>
                    <a:lnTo>
                      <a:pt x="404" y="315"/>
                    </a:lnTo>
                    <a:lnTo>
                      <a:pt x="408" y="324"/>
                    </a:lnTo>
                    <a:lnTo>
                      <a:pt x="404" y="333"/>
                    </a:lnTo>
                    <a:lnTo>
                      <a:pt x="389" y="339"/>
                    </a:lnTo>
                    <a:lnTo>
                      <a:pt x="372" y="345"/>
                    </a:lnTo>
                    <a:lnTo>
                      <a:pt x="358" y="356"/>
                    </a:lnTo>
                    <a:lnTo>
                      <a:pt x="356" y="367"/>
                    </a:lnTo>
                    <a:lnTo>
                      <a:pt x="342" y="373"/>
                    </a:lnTo>
                    <a:lnTo>
                      <a:pt x="337" y="380"/>
                    </a:lnTo>
                    <a:lnTo>
                      <a:pt x="324" y="387"/>
                    </a:lnTo>
                    <a:lnTo>
                      <a:pt x="308" y="403"/>
                    </a:lnTo>
                    <a:lnTo>
                      <a:pt x="300" y="417"/>
                    </a:lnTo>
                    <a:lnTo>
                      <a:pt x="289" y="417"/>
                    </a:lnTo>
                    <a:lnTo>
                      <a:pt x="277" y="429"/>
                    </a:lnTo>
                    <a:lnTo>
                      <a:pt x="267" y="430"/>
                    </a:lnTo>
                    <a:lnTo>
                      <a:pt x="261" y="438"/>
                    </a:lnTo>
                    <a:lnTo>
                      <a:pt x="261" y="459"/>
                    </a:lnTo>
                    <a:lnTo>
                      <a:pt x="262" y="468"/>
                    </a:lnTo>
                    <a:lnTo>
                      <a:pt x="261" y="496"/>
                    </a:lnTo>
                    <a:lnTo>
                      <a:pt x="253" y="510"/>
                    </a:lnTo>
                    <a:lnTo>
                      <a:pt x="255" y="537"/>
                    </a:lnTo>
                    <a:lnTo>
                      <a:pt x="248" y="538"/>
                    </a:lnTo>
                    <a:lnTo>
                      <a:pt x="241" y="546"/>
                    </a:lnTo>
                    <a:lnTo>
                      <a:pt x="240" y="555"/>
                    </a:lnTo>
                    <a:lnTo>
                      <a:pt x="229" y="563"/>
                    </a:lnTo>
                    <a:lnTo>
                      <a:pt x="223" y="570"/>
                    </a:lnTo>
                    <a:lnTo>
                      <a:pt x="219" y="575"/>
                    </a:lnTo>
                    <a:lnTo>
                      <a:pt x="207" y="587"/>
                    </a:lnTo>
                    <a:lnTo>
                      <a:pt x="192" y="581"/>
                    </a:lnTo>
                    <a:lnTo>
                      <a:pt x="183" y="571"/>
                    </a:lnTo>
                    <a:lnTo>
                      <a:pt x="176" y="546"/>
                    </a:lnTo>
                    <a:lnTo>
                      <a:pt x="168" y="528"/>
                    </a:lnTo>
                    <a:lnTo>
                      <a:pt x="160" y="511"/>
                    </a:lnTo>
                    <a:lnTo>
                      <a:pt x="148" y="494"/>
                    </a:lnTo>
                    <a:lnTo>
                      <a:pt x="146" y="485"/>
                    </a:lnTo>
                    <a:lnTo>
                      <a:pt x="142" y="473"/>
                    </a:lnTo>
                    <a:lnTo>
                      <a:pt x="139" y="461"/>
                    </a:lnTo>
                    <a:lnTo>
                      <a:pt x="125" y="429"/>
                    </a:lnTo>
                    <a:lnTo>
                      <a:pt x="117" y="417"/>
                    </a:lnTo>
                    <a:lnTo>
                      <a:pt x="105" y="382"/>
                    </a:lnTo>
                    <a:lnTo>
                      <a:pt x="101" y="352"/>
                    </a:lnTo>
                    <a:lnTo>
                      <a:pt x="99" y="319"/>
                    </a:lnTo>
                    <a:lnTo>
                      <a:pt x="96" y="314"/>
                    </a:lnTo>
                    <a:lnTo>
                      <a:pt x="97" y="296"/>
                    </a:lnTo>
                    <a:lnTo>
                      <a:pt x="89" y="289"/>
                    </a:lnTo>
                    <a:lnTo>
                      <a:pt x="86" y="307"/>
                    </a:lnTo>
                    <a:lnTo>
                      <a:pt x="86" y="312"/>
                    </a:lnTo>
                    <a:lnTo>
                      <a:pt x="79" y="321"/>
                    </a:lnTo>
                    <a:lnTo>
                      <a:pt x="57" y="324"/>
                    </a:lnTo>
                    <a:lnTo>
                      <a:pt x="43" y="316"/>
                    </a:lnTo>
                    <a:lnTo>
                      <a:pt x="22" y="296"/>
                    </a:lnTo>
                    <a:lnTo>
                      <a:pt x="21" y="285"/>
                    </a:lnTo>
                    <a:lnTo>
                      <a:pt x="30" y="288"/>
                    </a:lnTo>
                    <a:lnTo>
                      <a:pt x="40" y="285"/>
                    </a:lnTo>
                    <a:lnTo>
                      <a:pt x="48" y="276"/>
                    </a:lnTo>
                    <a:lnTo>
                      <a:pt x="33" y="280"/>
                    </a:lnTo>
                    <a:lnTo>
                      <a:pt x="17" y="280"/>
                    </a:lnTo>
                    <a:lnTo>
                      <a:pt x="11" y="275"/>
                    </a:lnTo>
                    <a:lnTo>
                      <a:pt x="10" y="266"/>
                    </a:lnTo>
                    <a:lnTo>
                      <a:pt x="4" y="264"/>
                    </a:lnTo>
                    <a:lnTo>
                      <a:pt x="0" y="259"/>
                    </a:lnTo>
                    <a:lnTo>
                      <a:pt x="0" y="259"/>
                    </a:lnTo>
                    <a:lnTo>
                      <a:pt x="11" y="248"/>
                    </a:lnTo>
                    <a:lnTo>
                      <a:pt x="29" y="239"/>
                    </a:lnTo>
                    <a:lnTo>
                      <a:pt x="60" y="242"/>
                    </a:lnTo>
                    <a:lnTo>
                      <a:pt x="62" y="225"/>
                    </a:lnTo>
                    <a:lnTo>
                      <a:pt x="38" y="187"/>
                    </a:lnTo>
                    <a:lnTo>
                      <a:pt x="49" y="161"/>
                    </a:lnTo>
                    <a:lnTo>
                      <a:pt x="57" y="167"/>
                    </a:lnTo>
                    <a:lnTo>
                      <a:pt x="73" y="166"/>
                    </a:lnTo>
                    <a:lnTo>
                      <a:pt x="116" y="128"/>
                    </a:lnTo>
                    <a:lnTo>
                      <a:pt x="121" y="109"/>
                    </a:lnTo>
                    <a:lnTo>
                      <a:pt x="135" y="102"/>
                    </a:lnTo>
                    <a:lnTo>
                      <a:pt x="138" y="81"/>
                    </a:lnTo>
                    <a:lnTo>
                      <a:pt x="153" y="70"/>
                    </a:lnTo>
                    <a:lnTo>
                      <a:pt x="157" y="60"/>
                    </a:lnTo>
                    <a:lnTo>
                      <a:pt x="142" y="45"/>
                    </a:lnTo>
                    <a:lnTo>
                      <a:pt x="127" y="41"/>
                    </a:lnTo>
                    <a:lnTo>
                      <a:pt x="129" y="2"/>
                    </a:lnTo>
                    <a:lnTo>
                      <a:pt x="149" y="0"/>
                    </a:lnTo>
                    <a:lnTo>
                      <a:pt x="172" y="5"/>
                    </a:lnTo>
                    <a:lnTo>
                      <a:pt x="200" y="0"/>
                    </a:lnTo>
                    <a:lnTo>
                      <a:pt x="202" y="3"/>
                    </a:lnTo>
                    <a:lnTo>
                      <a:pt x="210" y="10"/>
                    </a:lnTo>
                    <a:lnTo>
                      <a:pt x="220" y="14"/>
                    </a:lnTo>
                    <a:lnTo>
                      <a:pt x="224" y="30"/>
                    </a:lnTo>
                    <a:lnTo>
                      <a:pt x="235" y="43"/>
                    </a:lnTo>
                    <a:lnTo>
                      <a:pt x="235" y="49"/>
                    </a:lnTo>
                    <a:lnTo>
                      <a:pt x="229" y="54"/>
                    </a:lnTo>
                    <a:lnTo>
                      <a:pt x="222" y="51"/>
                    </a:lnTo>
                    <a:lnTo>
                      <a:pt x="217" y="56"/>
                    </a:lnTo>
                    <a:lnTo>
                      <a:pt x="229" y="66"/>
                    </a:lnTo>
                    <a:lnTo>
                      <a:pt x="228" y="84"/>
                    </a:lnTo>
                    <a:lnTo>
                      <a:pt x="239" y="91"/>
                    </a:lnTo>
                    <a:lnTo>
                      <a:pt x="255" y="91"/>
                    </a:lnTo>
                    <a:lnTo>
                      <a:pt x="272" y="106"/>
                    </a:lnTo>
                    <a:lnTo>
                      <a:pt x="272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3" name="Freeform 463"/>
              <p:cNvSpPr>
                <a:spLocks/>
              </p:cNvSpPr>
              <p:nvPr/>
            </p:nvSpPr>
            <p:spPr bwMode="gray">
              <a:xfrm>
                <a:off x="5688" y="2350"/>
                <a:ext cx="166" cy="310"/>
              </a:xfrm>
              <a:custGeom>
                <a:avLst/>
                <a:gdLst>
                  <a:gd name="T0" fmla="*/ 53 w 166"/>
                  <a:gd name="T1" fmla="*/ 0 h 310"/>
                  <a:gd name="T2" fmla="*/ 26 w 166"/>
                  <a:gd name="T3" fmla="*/ 6 h 310"/>
                  <a:gd name="T4" fmla="*/ 21 w 166"/>
                  <a:gd name="T5" fmla="*/ 20 h 310"/>
                  <a:gd name="T6" fmla="*/ 11 w 166"/>
                  <a:gd name="T7" fmla="*/ 21 h 310"/>
                  <a:gd name="T8" fmla="*/ 0 w 166"/>
                  <a:gd name="T9" fmla="*/ 27 h 310"/>
                  <a:gd name="T10" fmla="*/ 2 w 166"/>
                  <a:gd name="T11" fmla="*/ 52 h 310"/>
                  <a:gd name="T12" fmla="*/ 17 w 166"/>
                  <a:gd name="T13" fmla="*/ 66 h 310"/>
                  <a:gd name="T14" fmla="*/ 23 w 166"/>
                  <a:gd name="T15" fmla="*/ 96 h 310"/>
                  <a:gd name="T16" fmla="*/ 14 w 166"/>
                  <a:gd name="T17" fmla="*/ 108 h 310"/>
                  <a:gd name="T18" fmla="*/ 31 w 166"/>
                  <a:gd name="T19" fmla="*/ 141 h 310"/>
                  <a:gd name="T20" fmla="*/ 31 w 166"/>
                  <a:gd name="T21" fmla="*/ 171 h 310"/>
                  <a:gd name="T22" fmla="*/ 29 w 166"/>
                  <a:gd name="T23" fmla="*/ 191 h 310"/>
                  <a:gd name="T24" fmla="*/ 25 w 166"/>
                  <a:gd name="T25" fmla="*/ 204 h 310"/>
                  <a:gd name="T26" fmla="*/ 17 w 166"/>
                  <a:gd name="T27" fmla="*/ 219 h 310"/>
                  <a:gd name="T28" fmla="*/ 19 w 166"/>
                  <a:gd name="T29" fmla="*/ 229 h 310"/>
                  <a:gd name="T30" fmla="*/ 16 w 166"/>
                  <a:gd name="T31" fmla="*/ 241 h 310"/>
                  <a:gd name="T32" fmla="*/ 17 w 166"/>
                  <a:gd name="T33" fmla="*/ 262 h 310"/>
                  <a:gd name="T34" fmla="*/ 26 w 166"/>
                  <a:gd name="T35" fmla="*/ 263 h 310"/>
                  <a:gd name="T36" fmla="*/ 38 w 166"/>
                  <a:gd name="T37" fmla="*/ 280 h 310"/>
                  <a:gd name="T38" fmla="*/ 53 w 166"/>
                  <a:gd name="T39" fmla="*/ 296 h 310"/>
                  <a:gd name="T40" fmla="*/ 65 w 166"/>
                  <a:gd name="T41" fmla="*/ 294 h 310"/>
                  <a:gd name="T42" fmla="*/ 73 w 166"/>
                  <a:gd name="T43" fmla="*/ 305 h 310"/>
                  <a:gd name="T44" fmla="*/ 87 w 166"/>
                  <a:gd name="T45" fmla="*/ 310 h 310"/>
                  <a:gd name="T46" fmla="*/ 106 w 166"/>
                  <a:gd name="T47" fmla="*/ 308 h 310"/>
                  <a:gd name="T48" fmla="*/ 96 w 166"/>
                  <a:gd name="T49" fmla="*/ 301 h 310"/>
                  <a:gd name="T50" fmla="*/ 83 w 166"/>
                  <a:gd name="T51" fmla="*/ 288 h 310"/>
                  <a:gd name="T52" fmla="*/ 69 w 166"/>
                  <a:gd name="T53" fmla="*/ 283 h 310"/>
                  <a:gd name="T54" fmla="*/ 56 w 166"/>
                  <a:gd name="T55" fmla="*/ 267 h 310"/>
                  <a:gd name="T56" fmla="*/ 48 w 166"/>
                  <a:gd name="T57" fmla="*/ 243 h 310"/>
                  <a:gd name="T58" fmla="*/ 38 w 166"/>
                  <a:gd name="T59" fmla="*/ 241 h 310"/>
                  <a:gd name="T60" fmla="*/ 32 w 166"/>
                  <a:gd name="T61" fmla="*/ 223 h 310"/>
                  <a:gd name="T62" fmla="*/ 38 w 166"/>
                  <a:gd name="T63" fmla="*/ 197 h 310"/>
                  <a:gd name="T64" fmla="*/ 52 w 166"/>
                  <a:gd name="T65" fmla="*/ 180 h 310"/>
                  <a:gd name="T66" fmla="*/ 52 w 166"/>
                  <a:gd name="T67" fmla="*/ 160 h 310"/>
                  <a:gd name="T68" fmla="*/ 62 w 166"/>
                  <a:gd name="T69" fmla="*/ 152 h 310"/>
                  <a:gd name="T70" fmla="*/ 71 w 166"/>
                  <a:gd name="T71" fmla="*/ 153 h 310"/>
                  <a:gd name="T72" fmla="*/ 78 w 166"/>
                  <a:gd name="T73" fmla="*/ 168 h 310"/>
                  <a:gd name="T74" fmla="*/ 95 w 166"/>
                  <a:gd name="T75" fmla="*/ 173 h 310"/>
                  <a:gd name="T76" fmla="*/ 104 w 166"/>
                  <a:gd name="T77" fmla="*/ 180 h 310"/>
                  <a:gd name="T78" fmla="*/ 109 w 166"/>
                  <a:gd name="T79" fmla="*/ 161 h 310"/>
                  <a:gd name="T80" fmla="*/ 101 w 166"/>
                  <a:gd name="T81" fmla="*/ 154 h 310"/>
                  <a:gd name="T82" fmla="*/ 102 w 166"/>
                  <a:gd name="T83" fmla="*/ 145 h 310"/>
                  <a:gd name="T84" fmla="*/ 110 w 166"/>
                  <a:gd name="T85" fmla="*/ 138 h 310"/>
                  <a:gd name="T86" fmla="*/ 114 w 166"/>
                  <a:gd name="T87" fmla="*/ 128 h 310"/>
                  <a:gd name="T88" fmla="*/ 128 w 166"/>
                  <a:gd name="T89" fmla="*/ 123 h 310"/>
                  <a:gd name="T90" fmla="*/ 158 w 166"/>
                  <a:gd name="T91" fmla="*/ 132 h 310"/>
                  <a:gd name="T92" fmla="*/ 166 w 166"/>
                  <a:gd name="T93" fmla="*/ 105 h 310"/>
                  <a:gd name="T94" fmla="*/ 164 w 166"/>
                  <a:gd name="T95" fmla="*/ 93 h 310"/>
                  <a:gd name="T96" fmla="*/ 143 w 166"/>
                  <a:gd name="T97" fmla="*/ 70 h 310"/>
                  <a:gd name="T98" fmla="*/ 137 w 166"/>
                  <a:gd name="T99" fmla="*/ 46 h 310"/>
                  <a:gd name="T100" fmla="*/ 126 w 166"/>
                  <a:gd name="T101" fmla="*/ 44 h 310"/>
                  <a:gd name="T102" fmla="*/ 116 w 166"/>
                  <a:gd name="T103" fmla="*/ 54 h 310"/>
                  <a:gd name="T104" fmla="*/ 106 w 166"/>
                  <a:gd name="T105" fmla="*/ 54 h 310"/>
                  <a:gd name="T106" fmla="*/ 99 w 166"/>
                  <a:gd name="T107" fmla="*/ 47 h 310"/>
                  <a:gd name="T108" fmla="*/ 87 w 166"/>
                  <a:gd name="T109" fmla="*/ 47 h 310"/>
                  <a:gd name="T110" fmla="*/ 72 w 166"/>
                  <a:gd name="T111" fmla="*/ 61 h 310"/>
                  <a:gd name="T112" fmla="*/ 65 w 166"/>
                  <a:gd name="T113" fmla="*/ 54 h 310"/>
                  <a:gd name="T114" fmla="*/ 68 w 166"/>
                  <a:gd name="T115" fmla="*/ 46 h 310"/>
                  <a:gd name="T116" fmla="*/ 71 w 166"/>
                  <a:gd name="T117" fmla="*/ 22 h 310"/>
                  <a:gd name="T118" fmla="*/ 57 w 166"/>
                  <a:gd name="T119" fmla="*/ 16 h 310"/>
                  <a:gd name="T120" fmla="*/ 53 w 166"/>
                  <a:gd name="T121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6" h="310">
                    <a:moveTo>
                      <a:pt x="53" y="0"/>
                    </a:moveTo>
                    <a:lnTo>
                      <a:pt x="26" y="6"/>
                    </a:lnTo>
                    <a:lnTo>
                      <a:pt x="21" y="20"/>
                    </a:lnTo>
                    <a:lnTo>
                      <a:pt x="11" y="21"/>
                    </a:lnTo>
                    <a:lnTo>
                      <a:pt x="0" y="27"/>
                    </a:lnTo>
                    <a:lnTo>
                      <a:pt x="2" y="52"/>
                    </a:lnTo>
                    <a:lnTo>
                      <a:pt x="17" y="66"/>
                    </a:lnTo>
                    <a:lnTo>
                      <a:pt x="23" y="96"/>
                    </a:lnTo>
                    <a:lnTo>
                      <a:pt x="14" y="108"/>
                    </a:lnTo>
                    <a:lnTo>
                      <a:pt x="31" y="141"/>
                    </a:lnTo>
                    <a:lnTo>
                      <a:pt x="31" y="171"/>
                    </a:lnTo>
                    <a:lnTo>
                      <a:pt x="29" y="191"/>
                    </a:lnTo>
                    <a:lnTo>
                      <a:pt x="25" y="204"/>
                    </a:lnTo>
                    <a:lnTo>
                      <a:pt x="17" y="219"/>
                    </a:lnTo>
                    <a:lnTo>
                      <a:pt x="19" y="229"/>
                    </a:lnTo>
                    <a:lnTo>
                      <a:pt x="16" y="241"/>
                    </a:lnTo>
                    <a:lnTo>
                      <a:pt x="17" y="262"/>
                    </a:lnTo>
                    <a:lnTo>
                      <a:pt x="26" y="263"/>
                    </a:lnTo>
                    <a:lnTo>
                      <a:pt x="38" y="280"/>
                    </a:lnTo>
                    <a:lnTo>
                      <a:pt x="53" y="296"/>
                    </a:lnTo>
                    <a:lnTo>
                      <a:pt x="65" y="294"/>
                    </a:lnTo>
                    <a:lnTo>
                      <a:pt x="73" y="305"/>
                    </a:lnTo>
                    <a:lnTo>
                      <a:pt x="87" y="310"/>
                    </a:lnTo>
                    <a:lnTo>
                      <a:pt x="106" y="308"/>
                    </a:lnTo>
                    <a:lnTo>
                      <a:pt x="96" y="301"/>
                    </a:lnTo>
                    <a:lnTo>
                      <a:pt x="83" y="288"/>
                    </a:lnTo>
                    <a:lnTo>
                      <a:pt x="69" y="283"/>
                    </a:lnTo>
                    <a:lnTo>
                      <a:pt x="56" y="267"/>
                    </a:lnTo>
                    <a:lnTo>
                      <a:pt x="48" y="243"/>
                    </a:lnTo>
                    <a:lnTo>
                      <a:pt x="38" y="241"/>
                    </a:lnTo>
                    <a:lnTo>
                      <a:pt x="32" y="223"/>
                    </a:lnTo>
                    <a:lnTo>
                      <a:pt x="38" y="197"/>
                    </a:lnTo>
                    <a:lnTo>
                      <a:pt x="52" y="180"/>
                    </a:lnTo>
                    <a:lnTo>
                      <a:pt x="52" y="160"/>
                    </a:lnTo>
                    <a:lnTo>
                      <a:pt x="62" y="152"/>
                    </a:lnTo>
                    <a:lnTo>
                      <a:pt x="71" y="153"/>
                    </a:lnTo>
                    <a:lnTo>
                      <a:pt x="78" y="168"/>
                    </a:lnTo>
                    <a:lnTo>
                      <a:pt x="95" y="173"/>
                    </a:lnTo>
                    <a:lnTo>
                      <a:pt x="104" y="180"/>
                    </a:lnTo>
                    <a:lnTo>
                      <a:pt x="109" y="161"/>
                    </a:lnTo>
                    <a:lnTo>
                      <a:pt x="101" y="154"/>
                    </a:lnTo>
                    <a:lnTo>
                      <a:pt x="102" y="145"/>
                    </a:lnTo>
                    <a:lnTo>
                      <a:pt x="110" y="138"/>
                    </a:lnTo>
                    <a:lnTo>
                      <a:pt x="114" y="128"/>
                    </a:lnTo>
                    <a:lnTo>
                      <a:pt x="128" y="123"/>
                    </a:lnTo>
                    <a:lnTo>
                      <a:pt x="158" y="132"/>
                    </a:lnTo>
                    <a:lnTo>
                      <a:pt x="166" y="105"/>
                    </a:lnTo>
                    <a:lnTo>
                      <a:pt x="164" y="93"/>
                    </a:lnTo>
                    <a:lnTo>
                      <a:pt x="143" y="70"/>
                    </a:lnTo>
                    <a:lnTo>
                      <a:pt x="137" y="46"/>
                    </a:lnTo>
                    <a:lnTo>
                      <a:pt x="126" y="44"/>
                    </a:lnTo>
                    <a:lnTo>
                      <a:pt x="116" y="54"/>
                    </a:lnTo>
                    <a:lnTo>
                      <a:pt x="106" y="54"/>
                    </a:lnTo>
                    <a:lnTo>
                      <a:pt x="99" y="47"/>
                    </a:lnTo>
                    <a:lnTo>
                      <a:pt x="87" y="47"/>
                    </a:lnTo>
                    <a:lnTo>
                      <a:pt x="72" y="61"/>
                    </a:lnTo>
                    <a:lnTo>
                      <a:pt x="65" y="54"/>
                    </a:lnTo>
                    <a:lnTo>
                      <a:pt x="68" y="46"/>
                    </a:lnTo>
                    <a:lnTo>
                      <a:pt x="71" y="22"/>
                    </a:lnTo>
                    <a:lnTo>
                      <a:pt x="57" y="16"/>
                    </a:ln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4" name="Freeform 464"/>
              <p:cNvSpPr>
                <a:spLocks/>
              </p:cNvSpPr>
              <p:nvPr/>
            </p:nvSpPr>
            <p:spPr bwMode="gray">
              <a:xfrm>
                <a:off x="6049" y="2671"/>
                <a:ext cx="22" cy="16"/>
              </a:xfrm>
              <a:custGeom>
                <a:avLst/>
                <a:gdLst>
                  <a:gd name="T0" fmla="*/ 22 w 22"/>
                  <a:gd name="T1" fmla="*/ 1 h 16"/>
                  <a:gd name="T2" fmla="*/ 8 w 22"/>
                  <a:gd name="T3" fmla="*/ 0 h 16"/>
                  <a:gd name="T4" fmla="*/ 1 w 22"/>
                  <a:gd name="T5" fmla="*/ 3 h 16"/>
                  <a:gd name="T6" fmla="*/ 0 w 22"/>
                  <a:gd name="T7" fmla="*/ 16 h 16"/>
                  <a:gd name="T8" fmla="*/ 5 w 22"/>
                  <a:gd name="T9" fmla="*/ 16 h 16"/>
                  <a:gd name="T10" fmla="*/ 8 w 22"/>
                  <a:gd name="T11" fmla="*/ 8 h 16"/>
                  <a:gd name="T12" fmla="*/ 17 w 22"/>
                  <a:gd name="T13" fmla="*/ 15 h 16"/>
                  <a:gd name="T14" fmla="*/ 20 w 22"/>
                  <a:gd name="T15" fmla="*/ 9 h 16"/>
                  <a:gd name="T16" fmla="*/ 22 w 22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6">
                    <a:moveTo>
                      <a:pt x="22" y="1"/>
                    </a:moveTo>
                    <a:lnTo>
                      <a:pt x="8" y="0"/>
                    </a:lnTo>
                    <a:lnTo>
                      <a:pt x="1" y="3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8" y="8"/>
                    </a:lnTo>
                    <a:lnTo>
                      <a:pt x="17" y="15"/>
                    </a:lnTo>
                    <a:lnTo>
                      <a:pt x="20" y="9"/>
                    </a:lnTo>
                    <a:lnTo>
                      <a:pt x="2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5" name="Freeform 465"/>
              <p:cNvSpPr>
                <a:spLocks/>
              </p:cNvSpPr>
              <p:nvPr/>
            </p:nvSpPr>
            <p:spPr bwMode="gray">
              <a:xfrm>
                <a:off x="5932" y="2682"/>
                <a:ext cx="213" cy="163"/>
              </a:xfrm>
              <a:custGeom>
                <a:avLst/>
                <a:gdLst>
                  <a:gd name="T0" fmla="*/ 182 w 213"/>
                  <a:gd name="T1" fmla="*/ 6 h 163"/>
                  <a:gd name="T2" fmla="*/ 182 w 213"/>
                  <a:gd name="T3" fmla="*/ 22 h 163"/>
                  <a:gd name="T4" fmla="*/ 192 w 213"/>
                  <a:gd name="T5" fmla="*/ 32 h 163"/>
                  <a:gd name="T6" fmla="*/ 191 w 213"/>
                  <a:gd name="T7" fmla="*/ 51 h 163"/>
                  <a:gd name="T8" fmla="*/ 208 w 213"/>
                  <a:gd name="T9" fmla="*/ 57 h 163"/>
                  <a:gd name="T10" fmla="*/ 213 w 213"/>
                  <a:gd name="T11" fmla="*/ 67 h 163"/>
                  <a:gd name="T12" fmla="*/ 198 w 213"/>
                  <a:gd name="T13" fmla="*/ 68 h 163"/>
                  <a:gd name="T14" fmla="*/ 193 w 213"/>
                  <a:gd name="T15" fmla="*/ 63 h 163"/>
                  <a:gd name="T16" fmla="*/ 181 w 213"/>
                  <a:gd name="T17" fmla="*/ 75 h 163"/>
                  <a:gd name="T18" fmla="*/ 184 w 213"/>
                  <a:gd name="T19" fmla="*/ 93 h 163"/>
                  <a:gd name="T20" fmla="*/ 167 w 213"/>
                  <a:gd name="T21" fmla="*/ 114 h 163"/>
                  <a:gd name="T22" fmla="*/ 156 w 213"/>
                  <a:gd name="T23" fmla="*/ 118 h 163"/>
                  <a:gd name="T24" fmla="*/ 158 w 213"/>
                  <a:gd name="T25" fmla="*/ 138 h 163"/>
                  <a:gd name="T26" fmla="*/ 139 w 213"/>
                  <a:gd name="T27" fmla="*/ 157 h 163"/>
                  <a:gd name="T28" fmla="*/ 122 w 213"/>
                  <a:gd name="T29" fmla="*/ 163 h 163"/>
                  <a:gd name="T30" fmla="*/ 122 w 213"/>
                  <a:gd name="T31" fmla="*/ 158 h 163"/>
                  <a:gd name="T32" fmla="*/ 110 w 213"/>
                  <a:gd name="T33" fmla="*/ 150 h 163"/>
                  <a:gd name="T34" fmla="*/ 99 w 213"/>
                  <a:gd name="T35" fmla="*/ 153 h 163"/>
                  <a:gd name="T36" fmla="*/ 95 w 213"/>
                  <a:gd name="T37" fmla="*/ 147 h 163"/>
                  <a:gd name="T38" fmla="*/ 82 w 213"/>
                  <a:gd name="T39" fmla="*/ 145 h 163"/>
                  <a:gd name="T40" fmla="*/ 67 w 213"/>
                  <a:gd name="T41" fmla="*/ 153 h 163"/>
                  <a:gd name="T42" fmla="*/ 58 w 213"/>
                  <a:gd name="T43" fmla="*/ 144 h 163"/>
                  <a:gd name="T44" fmla="*/ 30 w 213"/>
                  <a:gd name="T45" fmla="*/ 140 h 163"/>
                  <a:gd name="T46" fmla="*/ 19 w 213"/>
                  <a:gd name="T47" fmla="*/ 108 h 163"/>
                  <a:gd name="T48" fmla="*/ 6 w 213"/>
                  <a:gd name="T49" fmla="*/ 96 h 163"/>
                  <a:gd name="T50" fmla="*/ 0 w 213"/>
                  <a:gd name="T51" fmla="*/ 56 h 163"/>
                  <a:gd name="T52" fmla="*/ 10 w 213"/>
                  <a:gd name="T53" fmla="*/ 49 h 163"/>
                  <a:gd name="T54" fmla="*/ 17 w 213"/>
                  <a:gd name="T55" fmla="*/ 52 h 163"/>
                  <a:gd name="T56" fmla="*/ 16 w 213"/>
                  <a:gd name="T57" fmla="*/ 51 h 163"/>
                  <a:gd name="T58" fmla="*/ 19 w 213"/>
                  <a:gd name="T59" fmla="*/ 57 h 163"/>
                  <a:gd name="T60" fmla="*/ 26 w 213"/>
                  <a:gd name="T61" fmla="*/ 69 h 163"/>
                  <a:gd name="T62" fmla="*/ 56 w 213"/>
                  <a:gd name="T63" fmla="*/ 69 h 163"/>
                  <a:gd name="T64" fmla="*/ 71 w 213"/>
                  <a:gd name="T65" fmla="*/ 61 h 163"/>
                  <a:gd name="T66" fmla="*/ 82 w 213"/>
                  <a:gd name="T67" fmla="*/ 58 h 163"/>
                  <a:gd name="T68" fmla="*/ 93 w 213"/>
                  <a:gd name="T69" fmla="*/ 64 h 163"/>
                  <a:gd name="T70" fmla="*/ 112 w 213"/>
                  <a:gd name="T71" fmla="*/ 58 h 163"/>
                  <a:gd name="T72" fmla="*/ 130 w 213"/>
                  <a:gd name="T73" fmla="*/ 37 h 163"/>
                  <a:gd name="T74" fmla="*/ 141 w 213"/>
                  <a:gd name="T75" fmla="*/ 10 h 163"/>
                  <a:gd name="T76" fmla="*/ 148 w 213"/>
                  <a:gd name="T77" fmla="*/ 2 h 163"/>
                  <a:gd name="T78" fmla="*/ 174 w 213"/>
                  <a:gd name="T79" fmla="*/ 0 h 163"/>
                  <a:gd name="T80" fmla="*/ 182 w 213"/>
                  <a:gd name="T81" fmla="*/ 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3" h="163">
                    <a:moveTo>
                      <a:pt x="182" y="6"/>
                    </a:moveTo>
                    <a:lnTo>
                      <a:pt x="182" y="22"/>
                    </a:lnTo>
                    <a:lnTo>
                      <a:pt x="192" y="32"/>
                    </a:lnTo>
                    <a:lnTo>
                      <a:pt x="191" y="51"/>
                    </a:lnTo>
                    <a:lnTo>
                      <a:pt x="208" y="57"/>
                    </a:lnTo>
                    <a:lnTo>
                      <a:pt x="213" y="67"/>
                    </a:lnTo>
                    <a:lnTo>
                      <a:pt x="198" y="68"/>
                    </a:lnTo>
                    <a:lnTo>
                      <a:pt x="193" y="63"/>
                    </a:lnTo>
                    <a:lnTo>
                      <a:pt x="181" y="75"/>
                    </a:lnTo>
                    <a:lnTo>
                      <a:pt x="184" y="93"/>
                    </a:lnTo>
                    <a:lnTo>
                      <a:pt x="167" y="114"/>
                    </a:lnTo>
                    <a:lnTo>
                      <a:pt x="156" y="118"/>
                    </a:lnTo>
                    <a:lnTo>
                      <a:pt x="158" y="138"/>
                    </a:lnTo>
                    <a:lnTo>
                      <a:pt x="139" y="157"/>
                    </a:lnTo>
                    <a:lnTo>
                      <a:pt x="122" y="163"/>
                    </a:lnTo>
                    <a:lnTo>
                      <a:pt x="122" y="158"/>
                    </a:lnTo>
                    <a:lnTo>
                      <a:pt x="110" y="150"/>
                    </a:lnTo>
                    <a:lnTo>
                      <a:pt x="99" y="153"/>
                    </a:lnTo>
                    <a:lnTo>
                      <a:pt x="95" y="147"/>
                    </a:lnTo>
                    <a:lnTo>
                      <a:pt x="82" y="145"/>
                    </a:lnTo>
                    <a:lnTo>
                      <a:pt x="67" y="153"/>
                    </a:lnTo>
                    <a:lnTo>
                      <a:pt x="58" y="144"/>
                    </a:lnTo>
                    <a:lnTo>
                      <a:pt x="30" y="140"/>
                    </a:lnTo>
                    <a:lnTo>
                      <a:pt x="19" y="108"/>
                    </a:lnTo>
                    <a:lnTo>
                      <a:pt x="6" y="96"/>
                    </a:lnTo>
                    <a:lnTo>
                      <a:pt x="0" y="56"/>
                    </a:lnTo>
                    <a:lnTo>
                      <a:pt x="10" y="49"/>
                    </a:lnTo>
                    <a:lnTo>
                      <a:pt x="17" y="52"/>
                    </a:lnTo>
                    <a:lnTo>
                      <a:pt x="16" y="51"/>
                    </a:lnTo>
                    <a:lnTo>
                      <a:pt x="19" y="57"/>
                    </a:lnTo>
                    <a:lnTo>
                      <a:pt x="26" y="69"/>
                    </a:lnTo>
                    <a:lnTo>
                      <a:pt x="56" y="69"/>
                    </a:lnTo>
                    <a:lnTo>
                      <a:pt x="71" y="61"/>
                    </a:lnTo>
                    <a:lnTo>
                      <a:pt x="82" y="58"/>
                    </a:lnTo>
                    <a:lnTo>
                      <a:pt x="93" y="64"/>
                    </a:lnTo>
                    <a:lnTo>
                      <a:pt x="112" y="58"/>
                    </a:lnTo>
                    <a:lnTo>
                      <a:pt x="130" y="37"/>
                    </a:lnTo>
                    <a:lnTo>
                      <a:pt x="141" y="10"/>
                    </a:lnTo>
                    <a:lnTo>
                      <a:pt x="148" y="2"/>
                    </a:lnTo>
                    <a:lnTo>
                      <a:pt x="174" y="0"/>
                    </a:lnTo>
                    <a:lnTo>
                      <a:pt x="18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6" name="Freeform 466"/>
              <p:cNvSpPr>
                <a:spLocks/>
              </p:cNvSpPr>
              <p:nvPr/>
            </p:nvSpPr>
            <p:spPr bwMode="gray">
              <a:xfrm>
                <a:off x="5948" y="2621"/>
                <a:ext cx="201" cy="130"/>
              </a:xfrm>
              <a:custGeom>
                <a:avLst/>
                <a:gdLst>
                  <a:gd name="T0" fmla="*/ 1 w 201"/>
                  <a:gd name="T1" fmla="*/ 113 h 130"/>
                  <a:gd name="T2" fmla="*/ 30 w 201"/>
                  <a:gd name="T3" fmla="*/ 112 h 130"/>
                  <a:gd name="T4" fmla="*/ 33 w 201"/>
                  <a:gd name="T5" fmla="*/ 92 h 130"/>
                  <a:gd name="T6" fmla="*/ 49 w 201"/>
                  <a:gd name="T7" fmla="*/ 90 h 130"/>
                  <a:gd name="T8" fmla="*/ 58 w 201"/>
                  <a:gd name="T9" fmla="*/ 83 h 130"/>
                  <a:gd name="T10" fmla="*/ 80 w 201"/>
                  <a:gd name="T11" fmla="*/ 75 h 130"/>
                  <a:gd name="T12" fmla="*/ 92 w 201"/>
                  <a:gd name="T13" fmla="*/ 57 h 130"/>
                  <a:gd name="T14" fmla="*/ 102 w 201"/>
                  <a:gd name="T15" fmla="*/ 53 h 130"/>
                  <a:gd name="T16" fmla="*/ 101 w 201"/>
                  <a:gd name="T17" fmla="*/ 66 h 130"/>
                  <a:gd name="T18" fmla="*/ 106 w 201"/>
                  <a:gd name="T19" fmla="*/ 66 h 130"/>
                  <a:gd name="T20" fmla="*/ 109 w 201"/>
                  <a:gd name="T21" fmla="*/ 58 h 130"/>
                  <a:gd name="T22" fmla="*/ 118 w 201"/>
                  <a:gd name="T23" fmla="*/ 65 h 130"/>
                  <a:gd name="T24" fmla="*/ 121 w 201"/>
                  <a:gd name="T25" fmla="*/ 59 h 130"/>
                  <a:gd name="T26" fmla="*/ 123 w 201"/>
                  <a:gd name="T27" fmla="*/ 51 h 130"/>
                  <a:gd name="T28" fmla="*/ 126 w 201"/>
                  <a:gd name="T29" fmla="*/ 31 h 130"/>
                  <a:gd name="T30" fmla="*/ 160 w 201"/>
                  <a:gd name="T31" fmla="*/ 0 h 130"/>
                  <a:gd name="T32" fmla="*/ 168 w 201"/>
                  <a:gd name="T33" fmla="*/ 22 h 130"/>
                  <a:gd name="T34" fmla="*/ 188 w 201"/>
                  <a:gd name="T35" fmla="*/ 25 h 130"/>
                  <a:gd name="T36" fmla="*/ 201 w 201"/>
                  <a:gd name="T37" fmla="*/ 40 h 130"/>
                  <a:gd name="T38" fmla="*/ 182 w 201"/>
                  <a:gd name="T39" fmla="*/ 45 h 130"/>
                  <a:gd name="T40" fmla="*/ 187 w 201"/>
                  <a:gd name="T41" fmla="*/ 55 h 130"/>
                  <a:gd name="T42" fmla="*/ 175 w 201"/>
                  <a:gd name="T43" fmla="*/ 58 h 130"/>
                  <a:gd name="T44" fmla="*/ 166 w 201"/>
                  <a:gd name="T45" fmla="*/ 67 h 130"/>
                  <a:gd name="T46" fmla="*/ 158 w 201"/>
                  <a:gd name="T47" fmla="*/ 61 h 130"/>
                  <a:gd name="T48" fmla="*/ 132 w 201"/>
                  <a:gd name="T49" fmla="*/ 63 h 130"/>
                  <a:gd name="T50" fmla="*/ 125 w 201"/>
                  <a:gd name="T51" fmla="*/ 71 h 130"/>
                  <a:gd name="T52" fmla="*/ 114 w 201"/>
                  <a:gd name="T53" fmla="*/ 98 h 130"/>
                  <a:gd name="T54" fmla="*/ 96 w 201"/>
                  <a:gd name="T55" fmla="*/ 119 h 130"/>
                  <a:gd name="T56" fmla="*/ 77 w 201"/>
                  <a:gd name="T57" fmla="*/ 125 h 130"/>
                  <a:gd name="T58" fmla="*/ 66 w 201"/>
                  <a:gd name="T59" fmla="*/ 119 h 130"/>
                  <a:gd name="T60" fmla="*/ 55 w 201"/>
                  <a:gd name="T61" fmla="*/ 122 h 130"/>
                  <a:gd name="T62" fmla="*/ 40 w 201"/>
                  <a:gd name="T63" fmla="*/ 130 h 130"/>
                  <a:gd name="T64" fmla="*/ 10 w 201"/>
                  <a:gd name="T65" fmla="*/ 130 h 130"/>
                  <a:gd name="T66" fmla="*/ 3 w 201"/>
                  <a:gd name="T67" fmla="*/ 118 h 130"/>
                  <a:gd name="T68" fmla="*/ 0 w 201"/>
                  <a:gd name="T69" fmla="*/ 112 h 130"/>
                  <a:gd name="T70" fmla="*/ 1 w 201"/>
                  <a:gd name="T71" fmla="*/ 11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1" h="130">
                    <a:moveTo>
                      <a:pt x="1" y="113"/>
                    </a:moveTo>
                    <a:lnTo>
                      <a:pt x="30" y="112"/>
                    </a:lnTo>
                    <a:lnTo>
                      <a:pt x="33" y="92"/>
                    </a:lnTo>
                    <a:lnTo>
                      <a:pt x="49" y="90"/>
                    </a:lnTo>
                    <a:lnTo>
                      <a:pt x="58" y="83"/>
                    </a:lnTo>
                    <a:lnTo>
                      <a:pt x="80" y="75"/>
                    </a:lnTo>
                    <a:lnTo>
                      <a:pt x="92" y="57"/>
                    </a:lnTo>
                    <a:lnTo>
                      <a:pt x="102" y="53"/>
                    </a:lnTo>
                    <a:lnTo>
                      <a:pt x="101" y="66"/>
                    </a:lnTo>
                    <a:lnTo>
                      <a:pt x="106" y="66"/>
                    </a:lnTo>
                    <a:lnTo>
                      <a:pt x="109" y="58"/>
                    </a:lnTo>
                    <a:lnTo>
                      <a:pt x="118" y="65"/>
                    </a:lnTo>
                    <a:lnTo>
                      <a:pt x="121" y="59"/>
                    </a:lnTo>
                    <a:lnTo>
                      <a:pt x="123" y="51"/>
                    </a:lnTo>
                    <a:lnTo>
                      <a:pt x="126" y="31"/>
                    </a:lnTo>
                    <a:lnTo>
                      <a:pt x="160" y="0"/>
                    </a:lnTo>
                    <a:lnTo>
                      <a:pt x="168" y="22"/>
                    </a:lnTo>
                    <a:lnTo>
                      <a:pt x="188" y="25"/>
                    </a:lnTo>
                    <a:lnTo>
                      <a:pt x="201" y="40"/>
                    </a:lnTo>
                    <a:lnTo>
                      <a:pt x="182" y="45"/>
                    </a:lnTo>
                    <a:lnTo>
                      <a:pt x="187" y="55"/>
                    </a:lnTo>
                    <a:lnTo>
                      <a:pt x="175" y="58"/>
                    </a:lnTo>
                    <a:lnTo>
                      <a:pt x="166" y="67"/>
                    </a:lnTo>
                    <a:lnTo>
                      <a:pt x="158" y="61"/>
                    </a:lnTo>
                    <a:lnTo>
                      <a:pt x="132" y="63"/>
                    </a:lnTo>
                    <a:lnTo>
                      <a:pt x="125" y="71"/>
                    </a:lnTo>
                    <a:lnTo>
                      <a:pt x="114" y="98"/>
                    </a:lnTo>
                    <a:lnTo>
                      <a:pt x="96" y="119"/>
                    </a:lnTo>
                    <a:lnTo>
                      <a:pt x="77" y="125"/>
                    </a:lnTo>
                    <a:lnTo>
                      <a:pt x="66" y="119"/>
                    </a:lnTo>
                    <a:lnTo>
                      <a:pt x="55" y="122"/>
                    </a:lnTo>
                    <a:lnTo>
                      <a:pt x="40" y="130"/>
                    </a:lnTo>
                    <a:lnTo>
                      <a:pt x="10" y="130"/>
                    </a:lnTo>
                    <a:lnTo>
                      <a:pt x="3" y="118"/>
                    </a:lnTo>
                    <a:lnTo>
                      <a:pt x="0" y="112"/>
                    </a:lnTo>
                    <a:lnTo>
                      <a:pt x="1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7" name="Freeform 467"/>
              <p:cNvSpPr>
                <a:spLocks/>
              </p:cNvSpPr>
              <p:nvPr/>
            </p:nvSpPr>
            <p:spPr bwMode="gray">
              <a:xfrm>
                <a:off x="6407" y="2777"/>
                <a:ext cx="214" cy="175"/>
              </a:xfrm>
              <a:custGeom>
                <a:avLst/>
                <a:gdLst>
                  <a:gd name="T0" fmla="*/ 214 w 214"/>
                  <a:gd name="T1" fmla="*/ 175 h 175"/>
                  <a:gd name="T2" fmla="*/ 212 w 214"/>
                  <a:gd name="T3" fmla="*/ 134 h 175"/>
                  <a:gd name="T4" fmla="*/ 205 w 214"/>
                  <a:gd name="T5" fmla="*/ 125 h 175"/>
                  <a:gd name="T6" fmla="*/ 204 w 214"/>
                  <a:gd name="T7" fmla="*/ 118 h 175"/>
                  <a:gd name="T8" fmla="*/ 212 w 214"/>
                  <a:gd name="T9" fmla="*/ 109 h 175"/>
                  <a:gd name="T10" fmla="*/ 207 w 214"/>
                  <a:gd name="T11" fmla="*/ 41 h 175"/>
                  <a:gd name="T12" fmla="*/ 206 w 214"/>
                  <a:gd name="T13" fmla="*/ 41 h 175"/>
                  <a:gd name="T14" fmla="*/ 190 w 214"/>
                  <a:gd name="T15" fmla="*/ 40 h 175"/>
                  <a:gd name="T16" fmla="*/ 169 w 214"/>
                  <a:gd name="T17" fmla="*/ 25 h 175"/>
                  <a:gd name="T18" fmla="*/ 133 w 214"/>
                  <a:gd name="T19" fmla="*/ 20 h 175"/>
                  <a:gd name="T20" fmla="*/ 120 w 214"/>
                  <a:gd name="T21" fmla="*/ 25 h 175"/>
                  <a:gd name="T22" fmla="*/ 119 w 214"/>
                  <a:gd name="T23" fmla="*/ 32 h 175"/>
                  <a:gd name="T24" fmla="*/ 88 w 214"/>
                  <a:gd name="T25" fmla="*/ 58 h 175"/>
                  <a:gd name="T26" fmla="*/ 78 w 214"/>
                  <a:gd name="T27" fmla="*/ 50 h 175"/>
                  <a:gd name="T28" fmla="*/ 74 w 214"/>
                  <a:gd name="T29" fmla="*/ 41 h 175"/>
                  <a:gd name="T30" fmla="*/ 65 w 214"/>
                  <a:gd name="T31" fmla="*/ 33 h 175"/>
                  <a:gd name="T32" fmla="*/ 65 w 214"/>
                  <a:gd name="T33" fmla="*/ 17 h 175"/>
                  <a:gd name="T34" fmla="*/ 59 w 214"/>
                  <a:gd name="T35" fmla="*/ 6 h 175"/>
                  <a:gd name="T36" fmla="*/ 42 w 214"/>
                  <a:gd name="T37" fmla="*/ 6 h 175"/>
                  <a:gd name="T38" fmla="*/ 30 w 214"/>
                  <a:gd name="T39" fmla="*/ 0 h 175"/>
                  <a:gd name="T40" fmla="*/ 22 w 214"/>
                  <a:gd name="T41" fmla="*/ 0 h 175"/>
                  <a:gd name="T42" fmla="*/ 13 w 214"/>
                  <a:gd name="T43" fmla="*/ 6 h 175"/>
                  <a:gd name="T44" fmla="*/ 6 w 214"/>
                  <a:gd name="T45" fmla="*/ 6 h 175"/>
                  <a:gd name="T46" fmla="*/ 0 w 214"/>
                  <a:gd name="T47" fmla="*/ 18 h 175"/>
                  <a:gd name="T48" fmla="*/ 13 w 214"/>
                  <a:gd name="T49" fmla="*/ 21 h 175"/>
                  <a:gd name="T50" fmla="*/ 22 w 214"/>
                  <a:gd name="T51" fmla="*/ 33 h 175"/>
                  <a:gd name="T52" fmla="*/ 30 w 214"/>
                  <a:gd name="T53" fmla="*/ 36 h 175"/>
                  <a:gd name="T54" fmla="*/ 49 w 214"/>
                  <a:gd name="T55" fmla="*/ 36 h 175"/>
                  <a:gd name="T56" fmla="*/ 55 w 214"/>
                  <a:gd name="T57" fmla="*/ 40 h 175"/>
                  <a:gd name="T58" fmla="*/ 49 w 214"/>
                  <a:gd name="T59" fmla="*/ 47 h 175"/>
                  <a:gd name="T60" fmla="*/ 18 w 214"/>
                  <a:gd name="T61" fmla="*/ 44 h 175"/>
                  <a:gd name="T62" fmla="*/ 19 w 214"/>
                  <a:gd name="T63" fmla="*/ 48 h 175"/>
                  <a:gd name="T64" fmla="*/ 28 w 214"/>
                  <a:gd name="T65" fmla="*/ 56 h 175"/>
                  <a:gd name="T66" fmla="*/ 33 w 214"/>
                  <a:gd name="T67" fmla="*/ 71 h 175"/>
                  <a:gd name="T68" fmla="*/ 46 w 214"/>
                  <a:gd name="T69" fmla="*/ 76 h 175"/>
                  <a:gd name="T70" fmla="*/ 49 w 214"/>
                  <a:gd name="T71" fmla="*/ 69 h 175"/>
                  <a:gd name="T72" fmla="*/ 57 w 214"/>
                  <a:gd name="T73" fmla="*/ 67 h 175"/>
                  <a:gd name="T74" fmla="*/ 77 w 214"/>
                  <a:gd name="T75" fmla="*/ 76 h 175"/>
                  <a:gd name="T76" fmla="*/ 97 w 214"/>
                  <a:gd name="T77" fmla="*/ 84 h 175"/>
                  <a:gd name="T78" fmla="*/ 114 w 214"/>
                  <a:gd name="T79" fmla="*/ 86 h 175"/>
                  <a:gd name="T80" fmla="*/ 130 w 214"/>
                  <a:gd name="T81" fmla="*/ 91 h 175"/>
                  <a:gd name="T82" fmla="*/ 152 w 214"/>
                  <a:gd name="T83" fmla="*/ 107 h 175"/>
                  <a:gd name="T84" fmla="*/ 154 w 214"/>
                  <a:gd name="T85" fmla="*/ 124 h 175"/>
                  <a:gd name="T86" fmla="*/ 162 w 214"/>
                  <a:gd name="T87" fmla="*/ 131 h 175"/>
                  <a:gd name="T88" fmla="*/ 167 w 214"/>
                  <a:gd name="T89" fmla="*/ 140 h 175"/>
                  <a:gd name="T90" fmla="*/ 169 w 214"/>
                  <a:gd name="T91" fmla="*/ 156 h 175"/>
                  <a:gd name="T92" fmla="*/ 188 w 214"/>
                  <a:gd name="T93" fmla="*/ 154 h 175"/>
                  <a:gd name="T94" fmla="*/ 199 w 214"/>
                  <a:gd name="T95" fmla="*/ 165 h 175"/>
                  <a:gd name="T96" fmla="*/ 214 w 214"/>
                  <a:gd name="T9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75">
                    <a:moveTo>
                      <a:pt x="214" y="175"/>
                    </a:moveTo>
                    <a:lnTo>
                      <a:pt x="212" y="134"/>
                    </a:lnTo>
                    <a:lnTo>
                      <a:pt x="205" y="125"/>
                    </a:lnTo>
                    <a:lnTo>
                      <a:pt x="204" y="118"/>
                    </a:lnTo>
                    <a:lnTo>
                      <a:pt x="212" y="109"/>
                    </a:lnTo>
                    <a:lnTo>
                      <a:pt x="207" y="41"/>
                    </a:lnTo>
                    <a:lnTo>
                      <a:pt x="206" y="41"/>
                    </a:lnTo>
                    <a:lnTo>
                      <a:pt x="190" y="40"/>
                    </a:lnTo>
                    <a:lnTo>
                      <a:pt x="169" y="25"/>
                    </a:lnTo>
                    <a:lnTo>
                      <a:pt x="133" y="20"/>
                    </a:lnTo>
                    <a:lnTo>
                      <a:pt x="120" y="25"/>
                    </a:lnTo>
                    <a:lnTo>
                      <a:pt x="119" y="32"/>
                    </a:lnTo>
                    <a:lnTo>
                      <a:pt x="88" y="58"/>
                    </a:lnTo>
                    <a:lnTo>
                      <a:pt x="78" y="50"/>
                    </a:lnTo>
                    <a:lnTo>
                      <a:pt x="74" y="41"/>
                    </a:lnTo>
                    <a:lnTo>
                      <a:pt x="65" y="33"/>
                    </a:lnTo>
                    <a:lnTo>
                      <a:pt x="65" y="17"/>
                    </a:lnTo>
                    <a:lnTo>
                      <a:pt x="59" y="6"/>
                    </a:lnTo>
                    <a:lnTo>
                      <a:pt x="42" y="6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3" y="6"/>
                    </a:lnTo>
                    <a:lnTo>
                      <a:pt x="6" y="6"/>
                    </a:lnTo>
                    <a:lnTo>
                      <a:pt x="0" y="18"/>
                    </a:lnTo>
                    <a:lnTo>
                      <a:pt x="13" y="21"/>
                    </a:lnTo>
                    <a:lnTo>
                      <a:pt x="22" y="33"/>
                    </a:lnTo>
                    <a:lnTo>
                      <a:pt x="30" y="36"/>
                    </a:lnTo>
                    <a:lnTo>
                      <a:pt x="49" y="36"/>
                    </a:lnTo>
                    <a:lnTo>
                      <a:pt x="55" y="40"/>
                    </a:lnTo>
                    <a:lnTo>
                      <a:pt x="49" y="47"/>
                    </a:lnTo>
                    <a:lnTo>
                      <a:pt x="18" y="44"/>
                    </a:lnTo>
                    <a:lnTo>
                      <a:pt x="19" y="48"/>
                    </a:lnTo>
                    <a:lnTo>
                      <a:pt x="28" y="56"/>
                    </a:lnTo>
                    <a:lnTo>
                      <a:pt x="33" y="71"/>
                    </a:lnTo>
                    <a:lnTo>
                      <a:pt x="46" y="76"/>
                    </a:lnTo>
                    <a:lnTo>
                      <a:pt x="49" y="69"/>
                    </a:lnTo>
                    <a:lnTo>
                      <a:pt x="57" y="67"/>
                    </a:lnTo>
                    <a:lnTo>
                      <a:pt x="77" y="76"/>
                    </a:lnTo>
                    <a:lnTo>
                      <a:pt x="97" y="84"/>
                    </a:lnTo>
                    <a:lnTo>
                      <a:pt x="114" y="86"/>
                    </a:lnTo>
                    <a:lnTo>
                      <a:pt x="130" y="91"/>
                    </a:lnTo>
                    <a:lnTo>
                      <a:pt x="152" y="107"/>
                    </a:lnTo>
                    <a:lnTo>
                      <a:pt x="154" y="124"/>
                    </a:lnTo>
                    <a:lnTo>
                      <a:pt x="162" y="131"/>
                    </a:lnTo>
                    <a:lnTo>
                      <a:pt x="167" y="140"/>
                    </a:lnTo>
                    <a:lnTo>
                      <a:pt x="169" y="156"/>
                    </a:lnTo>
                    <a:lnTo>
                      <a:pt x="188" y="154"/>
                    </a:lnTo>
                    <a:lnTo>
                      <a:pt x="199" y="165"/>
                    </a:lnTo>
                    <a:lnTo>
                      <a:pt x="214" y="1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8" name="Freeform 468"/>
              <p:cNvSpPr>
                <a:spLocks/>
              </p:cNvSpPr>
              <p:nvPr/>
            </p:nvSpPr>
            <p:spPr bwMode="gray">
              <a:xfrm>
                <a:off x="6297" y="1929"/>
                <a:ext cx="71" cy="109"/>
              </a:xfrm>
              <a:custGeom>
                <a:avLst/>
                <a:gdLst>
                  <a:gd name="T0" fmla="*/ 1 w 71"/>
                  <a:gd name="T1" fmla="*/ 25 h 109"/>
                  <a:gd name="T2" fmla="*/ 17 w 71"/>
                  <a:gd name="T3" fmla="*/ 9 h 109"/>
                  <a:gd name="T4" fmla="*/ 50 w 71"/>
                  <a:gd name="T5" fmla="*/ 0 h 109"/>
                  <a:gd name="T6" fmla="*/ 54 w 71"/>
                  <a:gd name="T7" fmla="*/ 11 h 109"/>
                  <a:gd name="T8" fmla="*/ 65 w 71"/>
                  <a:gd name="T9" fmla="*/ 31 h 109"/>
                  <a:gd name="T10" fmla="*/ 65 w 71"/>
                  <a:gd name="T11" fmla="*/ 45 h 109"/>
                  <a:gd name="T12" fmla="*/ 71 w 71"/>
                  <a:gd name="T13" fmla="*/ 70 h 109"/>
                  <a:gd name="T14" fmla="*/ 69 w 71"/>
                  <a:gd name="T15" fmla="*/ 79 h 109"/>
                  <a:gd name="T16" fmla="*/ 65 w 71"/>
                  <a:gd name="T17" fmla="*/ 86 h 109"/>
                  <a:gd name="T18" fmla="*/ 62 w 71"/>
                  <a:gd name="T19" fmla="*/ 90 h 109"/>
                  <a:gd name="T20" fmla="*/ 53 w 71"/>
                  <a:gd name="T21" fmla="*/ 94 h 109"/>
                  <a:gd name="T22" fmla="*/ 46 w 71"/>
                  <a:gd name="T23" fmla="*/ 99 h 109"/>
                  <a:gd name="T24" fmla="*/ 37 w 71"/>
                  <a:gd name="T25" fmla="*/ 100 h 109"/>
                  <a:gd name="T26" fmla="*/ 23 w 71"/>
                  <a:gd name="T27" fmla="*/ 105 h 109"/>
                  <a:gd name="T28" fmla="*/ 17 w 71"/>
                  <a:gd name="T29" fmla="*/ 109 h 109"/>
                  <a:gd name="T30" fmla="*/ 9 w 71"/>
                  <a:gd name="T31" fmla="*/ 109 h 109"/>
                  <a:gd name="T32" fmla="*/ 1 w 71"/>
                  <a:gd name="T33" fmla="*/ 96 h 109"/>
                  <a:gd name="T34" fmla="*/ 6 w 71"/>
                  <a:gd name="T35" fmla="*/ 91 h 109"/>
                  <a:gd name="T36" fmla="*/ 7 w 71"/>
                  <a:gd name="T37" fmla="*/ 81 h 109"/>
                  <a:gd name="T38" fmla="*/ 9 w 71"/>
                  <a:gd name="T39" fmla="*/ 72 h 109"/>
                  <a:gd name="T40" fmla="*/ 6 w 71"/>
                  <a:gd name="T41" fmla="*/ 55 h 109"/>
                  <a:gd name="T42" fmla="*/ 2 w 71"/>
                  <a:gd name="T43" fmla="*/ 46 h 109"/>
                  <a:gd name="T44" fmla="*/ 9 w 71"/>
                  <a:gd name="T45" fmla="*/ 42 h 109"/>
                  <a:gd name="T46" fmla="*/ 9 w 71"/>
                  <a:gd name="T47" fmla="*/ 31 h 109"/>
                  <a:gd name="T48" fmla="*/ 0 w 71"/>
                  <a:gd name="T49" fmla="*/ 24 h 109"/>
                  <a:gd name="T50" fmla="*/ 1 w 71"/>
                  <a:gd name="T51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1" h="109">
                    <a:moveTo>
                      <a:pt x="1" y="25"/>
                    </a:moveTo>
                    <a:lnTo>
                      <a:pt x="17" y="9"/>
                    </a:lnTo>
                    <a:lnTo>
                      <a:pt x="50" y="0"/>
                    </a:lnTo>
                    <a:lnTo>
                      <a:pt x="54" y="11"/>
                    </a:lnTo>
                    <a:lnTo>
                      <a:pt x="65" y="31"/>
                    </a:lnTo>
                    <a:lnTo>
                      <a:pt x="65" y="45"/>
                    </a:lnTo>
                    <a:lnTo>
                      <a:pt x="71" y="70"/>
                    </a:lnTo>
                    <a:lnTo>
                      <a:pt x="69" y="79"/>
                    </a:lnTo>
                    <a:lnTo>
                      <a:pt x="65" y="86"/>
                    </a:lnTo>
                    <a:lnTo>
                      <a:pt x="62" y="90"/>
                    </a:lnTo>
                    <a:lnTo>
                      <a:pt x="53" y="94"/>
                    </a:lnTo>
                    <a:lnTo>
                      <a:pt x="46" y="99"/>
                    </a:lnTo>
                    <a:lnTo>
                      <a:pt x="37" y="100"/>
                    </a:lnTo>
                    <a:lnTo>
                      <a:pt x="23" y="105"/>
                    </a:lnTo>
                    <a:lnTo>
                      <a:pt x="17" y="109"/>
                    </a:lnTo>
                    <a:lnTo>
                      <a:pt x="9" y="109"/>
                    </a:lnTo>
                    <a:lnTo>
                      <a:pt x="1" y="96"/>
                    </a:lnTo>
                    <a:lnTo>
                      <a:pt x="6" y="91"/>
                    </a:lnTo>
                    <a:lnTo>
                      <a:pt x="7" y="81"/>
                    </a:lnTo>
                    <a:lnTo>
                      <a:pt x="9" y="72"/>
                    </a:lnTo>
                    <a:lnTo>
                      <a:pt x="6" y="55"/>
                    </a:lnTo>
                    <a:lnTo>
                      <a:pt x="2" y="46"/>
                    </a:lnTo>
                    <a:lnTo>
                      <a:pt x="9" y="42"/>
                    </a:lnTo>
                    <a:lnTo>
                      <a:pt x="9" y="31"/>
                    </a:lnTo>
                    <a:lnTo>
                      <a:pt x="0" y="24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9" name="Freeform 469"/>
              <p:cNvSpPr>
                <a:spLocks/>
              </p:cNvSpPr>
              <p:nvPr/>
            </p:nvSpPr>
            <p:spPr bwMode="gray">
              <a:xfrm>
                <a:off x="3198" y="2186"/>
                <a:ext cx="7" cy="5"/>
              </a:xfrm>
              <a:custGeom>
                <a:avLst/>
                <a:gdLst>
                  <a:gd name="T0" fmla="*/ 0 w 7"/>
                  <a:gd name="T1" fmla="*/ 3 h 5"/>
                  <a:gd name="T2" fmla="*/ 5 w 7"/>
                  <a:gd name="T3" fmla="*/ 0 h 5"/>
                  <a:gd name="T4" fmla="*/ 7 w 7"/>
                  <a:gd name="T5" fmla="*/ 4 h 5"/>
                  <a:gd name="T6" fmla="*/ 3 w 7"/>
                  <a:gd name="T7" fmla="*/ 5 h 5"/>
                  <a:gd name="T8" fmla="*/ 0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5" y="0"/>
                    </a:lnTo>
                    <a:lnTo>
                      <a:pt x="7" y="4"/>
                    </a:lnTo>
                    <a:lnTo>
                      <a:pt x="3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0" name="Freeform 470"/>
              <p:cNvSpPr>
                <a:spLocks/>
              </p:cNvSpPr>
              <p:nvPr/>
            </p:nvSpPr>
            <p:spPr bwMode="gray">
              <a:xfrm>
                <a:off x="3219" y="2199"/>
                <a:ext cx="10" cy="6"/>
              </a:xfrm>
              <a:custGeom>
                <a:avLst/>
                <a:gdLst>
                  <a:gd name="T0" fmla="*/ 0 w 10"/>
                  <a:gd name="T1" fmla="*/ 1 h 6"/>
                  <a:gd name="T2" fmla="*/ 4 w 10"/>
                  <a:gd name="T3" fmla="*/ 0 h 6"/>
                  <a:gd name="T4" fmla="*/ 10 w 10"/>
                  <a:gd name="T5" fmla="*/ 3 h 6"/>
                  <a:gd name="T6" fmla="*/ 5 w 10"/>
                  <a:gd name="T7" fmla="*/ 6 h 6"/>
                  <a:gd name="T8" fmla="*/ 0 w 10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lnTo>
                      <a:pt x="4" y="0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1" name="Freeform 471"/>
              <p:cNvSpPr>
                <a:spLocks/>
              </p:cNvSpPr>
              <p:nvPr/>
            </p:nvSpPr>
            <p:spPr bwMode="gray">
              <a:xfrm>
                <a:off x="3238" y="2195"/>
                <a:ext cx="7" cy="6"/>
              </a:xfrm>
              <a:custGeom>
                <a:avLst/>
                <a:gdLst>
                  <a:gd name="T0" fmla="*/ 0 w 7"/>
                  <a:gd name="T1" fmla="*/ 4 h 6"/>
                  <a:gd name="T2" fmla="*/ 1 w 7"/>
                  <a:gd name="T3" fmla="*/ 2 h 6"/>
                  <a:gd name="T4" fmla="*/ 6 w 7"/>
                  <a:gd name="T5" fmla="*/ 0 h 6"/>
                  <a:gd name="T6" fmla="*/ 7 w 7"/>
                  <a:gd name="T7" fmla="*/ 5 h 6"/>
                  <a:gd name="T8" fmla="*/ 3 w 7"/>
                  <a:gd name="T9" fmla="*/ 6 h 6"/>
                  <a:gd name="T10" fmla="*/ 0 w 7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lnTo>
                      <a:pt x="1" y="2"/>
                    </a:lnTo>
                    <a:lnTo>
                      <a:pt x="6" y="0"/>
                    </a:lnTo>
                    <a:lnTo>
                      <a:pt x="7" y="5"/>
                    </a:lnTo>
                    <a:lnTo>
                      <a:pt x="3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2" name="Freeform 472"/>
              <p:cNvSpPr>
                <a:spLocks/>
              </p:cNvSpPr>
              <p:nvPr/>
            </p:nvSpPr>
            <p:spPr bwMode="gray">
              <a:xfrm>
                <a:off x="3253" y="2188"/>
                <a:ext cx="9" cy="10"/>
              </a:xfrm>
              <a:custGeom>
                <a:avLst/>
                <a:gdLst>
                  <a:gd name="T0" fmla="*/ 0 w 9"/>
                  <a:gd name="T1" fmla="*/ 4 h 10"/>
                  <a:gd name="T2" fmla="*/ 4 w 9"/>
                  <a:gd name="T3" fmla="*/ 0 h 10"/>
                  <a:gd name="T4" fmla="*/ 9 w 9"/>
                  <a:gd name="T5" fmla="*/ 2 h 10"/>
                  <a:gd name="T6" fmla="*/ 8 w 9"/>
                  <a:gd name="T7" fmla="*/ 8 h 10"/>
                  <a:gd name="T8" fmla="*/ 1 w 9"/>
                  <a:gd name="T9" fmla="*/ 10 h 10"/>
                  <a:gd name="T10" fmla="*/ 0 w 9"/>
                  <a:gd name="T1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lnTo>
                      <a:pt x="4" y="0"/>
                    </a:lnTo>
                    <a:lnTo>
                      <a:pt x="9" y="2"/>
                    </a:lnTo>
                    <a:lnTo>
                      <a:pt x="8" y="8"/>
                    </a:lnTo>
                    <a:lnTo>
                      <a:pt x="1" y="1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3" name="Freeform 473"/>
              <p:cNvSpPr>
                <a:spLocks/>
              </p:cNvSpPr>
              <p:nvPr/>
            </p:nvSpPr>
            <p:spPr bwMode="gray">
              <a:xfrm>
                <a:off x="3264" y="2181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5 w 5"/>
                  <a:gd name="T3" fmla="*/ 0 h 5"/>
                  <a:gd name="T4" fmla="*/ 4 w 5"/>
                  <a:gd name="T5" fmla="*/ 5 h 5"/>
                  <a:gd name="T6" fmla="*/ 0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4" name="Freeform 474"/>
              <p:cNvSpPr>
                <a:spLocks/>
              </p:cNvSpPr>
              <p:nvPr/>
            </p:nvSpPr>
            <p:spPr bwMode="gray">
              <a:xfrm>
                <a:off x="3089" y="2436"/>
                <a:ext cx="10" cy="5"/>
              </a:xfrm>
              <a:custGeom>
                <a:avLst/>
                <a:gdLst>
                  <a:gd name="T0" fmla="*/ 0 w 10"/>
                  <a:gd name="T1" fmla="*/ 4 h 5"/>
                  <a:gd name="T2" fmla="*/ 2 w 10"/>
                  <a:gd name="T3" fmla="*/ 0 h 5"/>
                  <a:gd name="T4" fmla="*/ 8 w 10"/>
                  <a:gd name="T5" fmla="*/ 0 h 5"/>
                  <a:gd name="T6" fmla="*/ 10 w 10"/>
                  <a:gd name="T7" fmla="*/ 5 h 5"/>
                  <a:gd name="T8" fmla="*/ 0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0" y="4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10" y="5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5" name="Freeform 475"/>
              <p:cNvSpPr>
                <a:spLocks/>
              </p:cNvSpPr>
              <p:nvPr/>
            </p:nvSpPr>
            <p:spPr bwMode="gray">
              <a:xfrm>
                <a:off x="3107" y="2468"/>
                <a:ext cx="9" cy="6"/>
              </a:xfrm>
              <a:custGeom>
                <a:avLst/>
                <a:gdLst>
                  <a:gd name="T0" fmla="*/ 0 w 9"/>
                  <a:gd name="T1" fmla="*/ 1 h 6"/>
                  <a:gd name="T2" fmla="*/ 6 w 9"/>
                  <a:gd name="T3" fmla="*/ 0 h 6"/>
                  <a:gd name="T4" fmla="*/ 9 w 9"/>
                  <a:gd name="T5" fmla="*/ 3 h 6"/>
                  <a:gd name="T6" fmla="*/ 3 w 9"/>
                  <a:gd name="T7" fmla="*/ 6 h 6"/>
                  <a:gd name="T8" fmla="*/ 0 w 9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1"/>
                    </a:moveTo>
                    <a:lnTo>
                      <a:pt x="6" y="0"/>
                    </a:lnTo>
                    <a:lnTo>
                      <a:pt x="9" y="3"/>
                    </a:lnTo>
                    <a:lnTo>
                      <a:pt x="3" y="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6" name="Freeform 476"/>
              <p:cNvSpPr>
                <a:spLocks/>
              </p:cNvSpPr>
              <p:nvPr/>
            </p:nvSpPr>
            <p:spPr bwMode="gray">
              <a:xfrm>
                <a:off x="3087" y="2473"/>
                <a:ext cx="8" cy="7"/>
              </a:xfrm>
              <a:custGeom>
                <a:avLst/>
                <a:gdLst>
                  <a:gd name="T0" fmla="*/ 0 w 8"/>
                  <a:gd name="T1" fmla="*/ 2 h 7"/>
                  <a:gd name="T2" fmla="*/ 3 w 8"/>
                  <a:gd name="T3" fmla="*/ 0 h 7"/>
                  <a:gd name="T4" fmla="*/ 8 w 8"/>
                  <a:gd name="T5" fmla="*/ 4 h 7"/>
                  <a:gd name="T6" fmla="*/ 3 w 8"/>
                  <a:gd name="T7" fmla="*/ 7 h 7"/>
                  <a:gd name="T8" fmla="*/ 0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lnTo>
                      <a:pt x="3" y="0"/>
                    </a:lnTo>
                    <a:lnTo>
                      <a:pt x="8" y="4"/>
                    </a:lnTo>
                    <a:lnTo>
                      <a:pt x="3" y="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7" name="Freeform 477"/>
              <p:cNvSpPr>
                <a:spLocks/>
              </p:cNvSpPr>
              <p:nvPr/>
            </p:nvSpPr>
            <p:spPr bwMode="gray">
              <a:xfrm>
                <a:off x="4819" y="555"/>
                <a:ext cx="2838" cy="1272"/>
              </a:xfrm>
              <a:custGeom>
                <a:avLst/>
                <a:gdLst>
                  <a:gd name="T0" fmla="*/ 61 w 2838"/>
                  <a:gd name="T1" fmla="*/ 579 h 1272"/>
                  <a:gd name="T2" fmla="*/ 227 w 2838"/>
                  <a:gd name="T3" fmla="*/ 363 h 1272"/>
                  <a:gd name="T4" fmla="*/ 232 w 2838"/>
                  <a:gd name="T5" fmla="*/ 249 h 1272"/>
                  <a:gd name="T6" fmla="*/ 338 w 2838"/>
                  <a:gd name="T7" fmla="*/ 287 h 1272"/>
                  <a:gd name="T8" fmla="*/ 290 w 2838"/>
                  <a:gd name="T9" fmla="*/ 418 h 1272"/>
                  <a:gd name="T10" fmla="*/ 373 w 2838"/>
                  <a:gd name="T11" fmla="*/ 387 h 1272"/>
                  <a:gd name="T12" fmla="*/ 435 w 2838"/>
                  <a:gd name="T13" fmla="*/ 377 h 1272"/>
                  <a:gd name="T14" fmla="*/ 361 w 2838"/>
                  <a:gd name="T15" fmla="*/ 268 h 1272"/>
                  <a:gd name="T16" fmla="*/ 396 w 2838"/>
                  <a:gd name="T17" fmla="*/ 244 h 1272"/>
                  <a:gd name="T18" fmla="*/ 422 w 2838"/>
                  <a:gd name="T19" fmla="*/ 228 h 1272"/>
                  <a:gd name="T20" fmla="*/ 537 w 2838"/>
                  <a:gd name="T21" fmla="*/ 254 h 1272"/>
                  <a:gd name="T22" fmla="*/ 572 w 2838"/>
                  <a:gd name="T23" fmla="*/ 282 h 1272"/>
                  <a:gd name="T24" fmla="*/ 552 w 2838"/>
                  <a:gd name="T25" fmla="*/ 161 h 1272"/>
                  <a:gd name="T26" fmla="*/ 634 w 2838"/>
                  <a:gd name="T27" fmla="*/ 125 h 1272"/>
                  <a:gd name="T28" fmla="*/ 675 w 2838"/>
                  <a:gd name="T29" fmla="*/ 85 h 1272"/>
                  <a:gd name="T30" fmla="*/ 831 w 2838"/>
                  <a:gd name="T31" fmla="*/ 64 h 1272"/>
                  <a:gd name="T32" fmla="*/ 918 w 2838"/>
                  <a:gd name="T33" fmla="*/ 59 h 1272"/>
                  <a:gd name="T34" fmla="*/ 939 w 2838"/>
                  <a:gd name="T35" fmla="*/ 41 h 1272"/>
                  <a:gd name="T36" fmla="*/ 1008 w 2838"/>
                  <a:gd name="T37" fmla="*/ 24 h 1272"/>
                  <a:gd name="T38" fmla="*/ 1185 w 2838"/>
                  <a:gd name="T39" fmla="*/ 53 h 1272"/>
                  <a:gd name="T40" fmla="*/ 1195 w 2838"/>
                  <a:gd name="T41" fmla="*/ 97 h 1272"/>
                  <a:gd name="T42" fmla="*/ 1041 w 2838"/>
                  <a:gd name="T43" fmla="*/ 190 h 1272"/>
                  <a:gd name="T44" fmla="*/ 1120 w 2838"/>
                  <a:gd name="T45" fmla="*/ 154 h 1272"/>
                  <a:gd name="T46" fmla="*/ 1212 w 2838"/>
                  <a:gd name="T47" fmla="*/ 164 h 1272"/>
                  <a:gd name="T48" fmla="*/ 1403 w 2838"/>
                  <a:gd name="T49" fmla="*/ 185 h 1272"/>
                  <a:gd name="T50" fmla="*/ 1504 w 2838"/>
                  <a:gd name="T51" fmla="*/ 168 h 1272"/>
                  <a:gd name="T52" fmla="*/ 1531 w 2838"/>
                  <a:gd name="T53" fmla="*/ 234 h 1272"/>
                  <a:gd name="T54" fmla="*/ 1722 w 2838"/>
                  <a:gd name="T55" fmla="*/ 256 h 1272"/>
                  <a:gd name="T56" fmla="*/ 1796 w 2838"/>
                  <a:gd name="T57" fmla="*/ 201 h 1272"/>
                  <a:gd name="T58" fmla="*/ 1888 w 2838"/>
                  <a:gd name="T59" fmla="*/ 230 h 1272"/>
                  <a:gd name="T60" fmla="*/ 2011 w 2838"/>
                  <a:gd name="T61" fmla="*/ 250 h 1272"/>
                  <a:gd name="T62" fmla="*/ 2217 w 2838"/>
                  <a:gd name="T63" fmla="*/ 312 h 1272"/>
                  <a:gd name="T64" fmla="*/ 2397 w 2838"/>
                  <a:gd name="T65" fmla="*/ 328 h 1272"/>
                  <a:gd name="T66" fmla="*/ 2522 w 2838"/>
                  <a:gd name="T67" fmla="*/ 305 h 1272"/>
                  <a:gd name="T68" fmla="*/ 2691 w 2838"/>
                  <a:gd name="T69" fmla="*/ 369 h 1272"/>
                  <a:gd name="T70" fmla="*/ 2787 w 2838"/>
                  <a:gd name="T71" fmla="*/ 397 h 1272"/>
                  <a:gd name="T72" fmla="*/ 2761 w 2838"/>
                  <a:gd name="T73" fmla="*/ 520 h 1272"/>
                  <a:gd name="T74" fmla="*/ 2642 w 2838"/>
                  <a:gd name="T75" fmla="*/ 427 h 1272"/>
                  <a:gd name="T76" fmla="*/ 2553 w 2838"/>
                  <a:gd name="T77" fmla="*/ 490 h 1272"/>
                  <a:gd name="T78" fmla="*/ 2609 w 2838"/>
                  <a:gd name="T79" fmla="*/ 597 h 1272"/>
                  <a:gd name="T80" fmla="*/ 2420 w 2838"/>
                  <a:gd name="T81" fmla="*/ 697 h 1272"/>
                  <a:gd name="T82" fmla="*/ 2295 w 2838"/>
                  <a:gd name="T83" fmla="*/ 703 h 1272"/>
                  <a:gd name="T84" fmla="*/ 2273 w 2838"/>
                  <a:gd name="T85" fmla="*/ 846 h 1272"/>
                  <a:gd name="T86" fmla="*/ 2186 w 2838"/>
                  <a:gd name="T87" fmla="*/ 950 h 1272"/>
                  <a:gd name="T88" fmla="*/ 2107 w 2838"/>
                  <a:gd name="T89" fmla="*/ 840 h 1272"/>
                  <a:gd name="T90" fmla="*/ 2273 w 2838"/>
                  <a:gd name="T91" fmla="*/ 668 h 1272"/>
                  <a:gd name="T92" fmla="*/ 2218 w 2838"/>
                  <a:gd name="T93" fmla="*/ 659 h 1272"/>
                  <a:gd name="T94" fmla="*/ 2125 w 2838"/>
                  <a:gd name="T95" fmla="*/ 639 h 1272"/>
                  <a:gd name="T96" fmla="*/ 2059 w 2838"/>
                  <a:gd name="T97" fmla="*/ 732 h 1272"/>
                  <a:gd name="T98" fmla="*/ 1917 w 2838"/>
                  <a:gd name="T99" fmla="*/ 727 h 1272"/>
                  <a:gd name="T100" fmla="*/ 1738 w 2838"/>
                  <a:gd name="T101" fmla="*/ 825 h 1272"/>
                  <a:gd name="T102" fmla="*/ 1725 w 2838"/>
                  <a:gd name="T103" fmla="*/ 927 h 1272"/>
                  <a:gd name="T104" fmla="*/ 1801 w 2838"/>
                  <a:gd name="T105" fmla="*/ 992 h 1272"/>
                  <a:gd name="T106" fmla="*/ 1645 w 2838"/>
                  <a:gd name="T107" fmla="*/ 1259 h 1272"/>
                  <a:gd name="T108" fmla="*/ 1581 w 2838"/>
                  <a:gd name="T109" fmla="*/ 1205 h 1272"/>
                  <a:gd name="T110" fmla="*/ 1532 w 2838"/>
                  <a:gd name="T111" fmla="*/ 1061 h 1272"/>
                  <a:gd name="T112" fmla="*/ 1324 w 2838"/>
                  <a:gd name="T113" fmla="*/ 1034 h 1272"/>
                  <a:gd name="T114" fmla="*/ 1027 w 2838"/>
                  <a:gd name="T115" fmla="*/ 1036 h 1272"/>
                  <a:gd name="T116" fmla="*/ 771 w 2838"/>
                  <a:gd name="T117" fmla="*/ 1041 h 1272"/>
                  <a:gd name="T118" fmla="*/ 467 w 2838"/>
                  <a:gd name="T119" fmla="*/ 993 h 1272"/>
                  <a:gd name="T120" fmla="*/ 246 w 2838"/>
                  <a:gd name="T121" fmla="*/ 881 h 1272"/>
                  <a:gd name="T122" fmla="*/ 67 w 2838"/>
                  <a:gd name="T123" fmla="*/ 1006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38" h="1272">
                    <a:moveTo>
                      <a:pt x="58" y="1027"/>
                    </a:moveTo>
                    <a:lnTo>
                      <a:pt x="35" y="1007"/>
                    </a:lnTo>
                    <a:lnTo>
                      <a:pt x="0" y="974"/>
                    </a:lnTo>
                    <a:lnTo>
                      <a:pt x="6" y="949"/>
                    </a:lnTo>
                    <a:lnTo>
                      <a:pt x="38" y="889"/>
                    </a:lnTo>
                    <a:lnTo>
                      <a:pt x="20" y="874"/>
                    </a:lnTo>
                    <a:lnTo>
                      <a:pt x="30" y="850"/>
                    </a:lnTo>
                    <a:lnTo>
                      <a:pt x="49" y="839"/>
                    </a:lnTo>
                    <a:lnTo>
                      <a:pt x="58" y="808"/>
                    </a:lnTo>
                    <a:lnTo>
                      <a:pt x="56" y="758"/>
                    </a:lnTo>
                    <a:lnTo>
                      <a:pt x="49" y="720"/>
                    </a:lnTo>
                    <a:lnTo>
                      <a:pt x="59" y="648"/>
                    </a:lnTo>
                    <a:lnTo>
                      <a:pt x="73" y="594"/>
                    </a:lnTo>
                    <a:lnTo>
                      <a:pt x="61" y="579"/>
                    </a:lnTo>
                    <a:lnTo>
                      <a:pt x="67" y="509"/>
                    </a:lnTo>
                    <a:lnTo>
                      <a:pt x="130" y="442"/>
                    </a:lnTo>
                    <a:lnTo>
                      <a:pt x="149" y="434"/>
                    </a:lnTo>
                    <a:lnTo>
                      <a:pt x="154" y="412"/>
                    </a:lnTo>
                    <a:lnTo>
                      <a:pt x="140" y="356"/>
                    </a:lnTo>
                    <a:lnTo>
                      <a:pt x="152" y="348"/>
                    </a:lnTo>
                    <a:lnTo>
                      <a:pt x="139" y="320"/>
                    </a:lnTo>
                    <a:lnTo>
                      <a:pt x="163" y="329"/>
                    </a:lnTo>
                    <a:lnTo>
                      <a:pt x="176" y="337"/>
                    </a:lnTo>
                    <a:lnTo>
                      <a:pt x="189" y="339"/>
                    </a:lnTo>
                    <a:lnTo>
                      <a:pt x="201" y="346"/>
                    </a:lnTo>
                    <a:lnTo>
                      <a:pt x="212" y="346"/>
                    </a:lnTo>
                    <a:lnTo>
                      <a:pt x="226" y="354"/>
                    </a:lnTo>
                    <a:lnTo>
                      <a:pt x="227" y="363"/>
                    </a:lnTo>
                    <a:lnTo>
                      <a:pt x="233" y="366"/>
                    </a:lnTo>
                    <a:lnTo>
                      <a:pt x="253" y="355"/>
                    </a:lnTo>
                    <a:lnTo>
                      <a:pt x="255" y="343"/>
                    </a:lnTo>
                    <a:lnTo>
                      <a:pt x="242" y="342"/>
                    </a:lnTo>
                    <a:lnTo>
                      <a:pt x="227" y="331"/>
                    </a:lnTo>
                    <a:lnTo>
                      <a:pt x="231" y="325"/>
                    </a:lnTo>
                    <a:lnTo>
                      <a:pt x="216" y="317"/>
                    </a:lnTo>
                    <a:lnTo>
                      <a:pt x="209" y="320"/>
                    </a:lnTo>
                    <a:lnTo>
                      <a:pt x="205" y="306"/>
                    </a:lnTo>
                    <a:lnTo>
                      <a:pt x="209" y="304"/>
                    </a:lnTo>
                    <a:lnTo>
                      <a:pt x="211" y="280"/>
                    </a:lnTo>
                    <a:lnTo>
                      <a:pt x="206" y="277"/>
                    </a:lnTo>
                    <a:lnTo>
                      <a:pt x="212" y="265"/>
                    </a:lnTo>
                    <a:lnTo>
                      <a:pt x="232" y="249"/>
                    </a:lnTo>
                    <a:lnTo>
                      <a:pt x="249" y="228"/>
                    </a:lnTo>
                    <a:lnTo>
                      <a:pt x="259" y="194"/>
                    </a:lnTo>
                    <a:lnTo>
                      <a:pt x="276" y="190"/>
                    </a:lnTo>
                    <a:lnTo>
                      <a:pt x="290" y="195"/>
                    </a:lnTo>
                    <a:lnTo>
                      <a:pt x="312" y="193"/>
                    </a:lnTo>
                    <a:lnTo>
                      <a:pt x="334" y="203"/>
                    </a:lnTo>
                    <a:lnTo>
                      <a:pt x="330" y="219"/>
                    </a:lnTo>
                    <a:lnTo>
                      <a:pt x="335" y="221"/>
                    </a:lnTo>
                    <a:lnTo>
                      <a:pt x="334" y="230"/>
                    </a:lnTo>
                    <a:lnTo>
                      <a:pt x="310" y="247"/>
                    </a:lnTo>
                    <a:lnTo>
                      <a:pt x="308" y="257"/>
                    </a:lnTo>
                    <a:lnTo>
                      <a:pt x="326" y="259"/>
                    </a:lnTo>
                    <a:lnTo>
                      <a:pt x="328" y="284"/>
                    </a:lnTo>
                    <a:lnTo>
                      <a:pt x="338" y="287"/>
                    </a:lnTo>
                    <a:lnTo>
                      <a:pt x="325" y="296"/>
                    </a:lnTo>
                    <a:lnTo>
                      <a:pt x="325" y="322"/>
                    </a:lnTo>
                    <a:lnTo>
                      <a:pt x="332" y="328"/>
                    </a:lnTo>
                    <a:lnTo>
                      <a:pt x="325" y="338"/>
                    </a:lnTo>
                    <a:lnTo>
                      <a:pt x="338" y="350"/>
                    </a:lnTo>
                    <a:lnTo>
                      <a:pt x="354" y="353"/>
                    </a:lnTo>
                    <a:lnTo>
                      <a:pt x="337" y="364"/>
                    </a:lnTo>
                    <a:lnTo>
                      <a:pt x="341" y="370"/>
                    </a:lnTo>
                    <a:lnTo>
                      <a:pt x="332" y="385"/>
                    </a:lnTo>
                    <a:lnTo>
                      <a:pt x="314" y="395"/>
                    </a:lnTo>
                    <a:lnTo>
                      <a:pt x="315" y="400"/>
                    </a:lnTo>
                    <a:lnTo>
                      <a:pt x="306" y="406"/>
                    </a:lnTo>
                    <a:lnTo>
                      <a:pt x="306" y="411"/>
                    </a:lnTo>
                    <a:lnTo>
                      <a:pt x="290" y="418"/>
                    </a:lnTo>
                    <a:lnTo>
                      <a:pt x="277" y="409"/>
                    </a:lnTo>
                    <a:lnTo>
                      <a:pt x="268" y="406"/>
                    </a:lnTo>
                    <a:lnTo>
                      <a:pt x="258" y="408"/>
                    </a:lnTo>
                    <a:lnTo>
                      <a:pt x="242" y="408"/>
                    </a:lnTo>
                    <a:lnTo>
                      <a:pt x="236" y="410"/>
                    </a:lnTo>
                    <a:lnTo>
                      <a:pt x="241" y="415"/>
                    </a:lnTo>
                    <a:lnTo>
                      <a:pt x="256" y="416"/>
                    </a:lnTo>
                    <a:lnTo>
                      <a:pt x="271" y="427"/>
                    </a:lnTo>
                    <a:lnTo>
                      <a:pt x="311" y="428"/>
                    </a:lnTo>
                    <a:lnTo>
                      <a:pt x="319" y="434"/>
                    </a:lnTo>
                    <a:lnTo>
                      <a:pt x="328" y="420"/>
                    </a:lnTo>
                    <a:lnTo>
                      <a:pt x="347" y="410"/>
                    </a:lnTo>
                    <a:lnTo>
                      <a:pt x="361" y="392"/>
                    </a:lnTo>
                    <a:lnTo>
                      <a:pt x="373" y="387"/>
                    </a:lnTo>
                    <a:lnTo>
                      <a:pt x="378" y="376"/>
                    </a:lnTo>
                    <a:lnTo>
                      <a:pt x="365" y="358"/>
                    </a:lnTo>
                    <a:lnTo>
                      <a:pt x="359" y="353"/>
                    </a:lnTo>
                    <a:lnTo>
                      <a:pt x="398" y="340"/>
                    </a:lnTo>
                    <a:lnTo>
                      <a:pt x="413" y="341"/>
                    </a:lnTo>
                    <a:lnTo>
                      <a:pt x="417" y="347"/>
                    </a:lnTo>
                    <a:lnTo>
                      <a:pt x="429" y="359"/>
                    </a:lnTo>
                    <a:lnTo>
                      <a:pt x="423" y="381"/>
                    </a:lnTo>
                    <a:lnTo>
                      <a:pt x="433" y="387"/>
                    </a:lnTo>
                    <a:lnTo>
                      <a:pt x="452" y="390"/>
                    </a:lnTo>
                    <a:lnTo>
                      <a:pt x="464" y="387"/>
                    </a:lnTo>
                    <a:lnTo>
                      <a:pt x="455" y="383"/>
                    </a:lnTo>
                    <a:lnTo>
                      <a:pt x="446" y="385"/>
                    </a:lnTo>
                    <a:lnTo>
                      <a:pt x="435" y="377"/>
                    </a:lnTo>
                    <a:lnTo>
                      <a:pt x="433" y="370"/>
                    </a:lnTo>
                    <a:lnTo>
                      <a:pt x="449" y="362"/>
                    </a:lnTo>
                    <a:lnTo>
                      <a:pt x="435" y="346"/>
                    </a:lnTo>
                    <a:lnTo>
                      <a:pt x="424" y="343"/>
                    </a:lnTo>
                    <a:lnTo>
                      <a:pt x="417" y="335"/>
                    </a:lnTo>
                    <a:lnTo>
                      <a:pt x="391" y="330"/>
                    </a:lnTo>
                    <a:lnTo>
                      <a:pt x="378" y="337"/>
                    </a:lnTo>
                    <a:lnTo>
                      <a:pt x="354" y="332"/>
                    </a:lnTo>
                    <a:lnTo>
                      <a:pt x="352" y="322"/>
                    </a:lnTo>
                    <a:lnTo>
                      <a:pt x="346" y="311"/>
                    </a:lnTo>
                    <a:lnTo>
                      <a:pt x="347" y="301"/>
                    </a:lnTo>
                    <a:lnTo>
                      <a:pt x="358" y="292"/>
                    </a:lnTo>
                    <a:lnTo>
                      <a:pt x="367" y="284"/>
                    </a:lnTo>
                    <a:lnTo>
                      <a:pt x="361" y="268"/>
                    </a:lnTo>
                    <a:lnTo>
                      <a:pt x="341" y="253"/>
                    </a:lnTo>
                    <a:lnTo>
                      <a:pt x="350" y="237"/>
                    </a:lnTo>
                    <a:lnTo>
                      <a:pt x="383" y="224"/>
                    </a:lnTo>
                    <a:lnTo>
                      <a:pt x="385" y="214"/>
                    </a:lnTo>
                    <a:lnTo>
                      <a:pt x="382" y="209"/>
                    </a:lnTo>
                    <a:lnTo>
                      <a:pt x="379" y="201"/>
                    </a:lnTo>
                    <a:lnTo>
                      <a:pt x="369" y="194"/>
                    </a:lnTo>
                    <a:lnTo>
                      <a:pt x="373" y="192"/>
                    </a:lnTo>
                    <a:lnTo>
                      <a:pt x="382" y="194"/>
                    </a:lnTo>
                    <a:lnTo>
                      <a:pt x="396" y="204"/>
                    </a:lnTo>
                    <a:lnTo>
                      <a:pt x="398" y="223"/>
                    </a:lnTo>
                    <a:lnTo>
                      <a:pt x="387" y="232"/>
                    </a:lnTo>
                    <a:lnTo>
                      <a:pt x="387" y="240"/>
                    </a:lnTo>
                    <a:lnTo>
                      <a:pt x="396" y="244"/>
                    </a:lnTo>
                    <a:lnTo>
                      <a:pt x="389" y="255"/>
                    </a:lnTo>
                    <a:lnTo>
                      <a:pt x="422" y="264"/>
                    </a:lnTo>
                    <a:lnTo>
                      <a:pt x="438" y="264"/>
                    </a:lnTo>
                    <a:lnTo>
                      <a:pt x="450" y="270"/>
                    </a:lnTo>
                    <a:lnTo>
                      <a:pt x="466" y="272"/>
                    </a:lnTo>
                    <a:lnTo>
                      <a:pt x="467" y="267"/>
                    </a:lnTo>
                    <a:lnTo>
                      <a:pt x="457" y="265"/>
                    </a:lnTo>
                    <a:lnTo>
                      <a:pt x="448" y="259"/>
                    </a:lnTo>
                    <a:lnTo>
                      <a:pt x="448" y="254"/>
                    </a:lnTo>
                    <a:lnTo>
                      <a:pt x="437" y="255"/>
                    </a:lnTo>
                    <a:lnTo>
                      <a:pt x="413" y="247"/>
                    </a:lnTo>
                    <a:lnTo>
                      <a:pt x="402" y="237"/>
                    </a:lnTo>
                    <a:lnTo>
                      <a:pt x="409" y="230"/>
                    </a:lnTo>
                    <a:lnTo>
                      <a:pt x="422" y="228"/>
                    </a:lnTo>
                    <a:lnTo>
                      <a:pt x="433" y="236"/>
                    </a:lnTo>
                    <a:lnTo>
                      <a:pt x="446" y="236"/>
                    </a:lnTo>
                    <a:lnTo>
                      <a:pt x="446" y="224"/>
                    </a:lnTo>
                    <a:lnTo>
                      <a:pt x="437" y="226"/>
                    </a:lnTo>
                    <a:lnTo>
                      <a:pt x="429" y="226"/>
                    </a:lnTo>
                    <a:lnTo>
                      <a:pt x="429" y="223"/>
                    </a:lnTo>
                    <a:lnTo>
                      <a:pt x="448" y="216"/>
                    </a:lnTo>
                    <a:lnTo>
                      <a:pt x="467" y="216"/>
                    </a:lnTo>
                    <a:lnTo>
                      <a:pt x="499" y="228"/>
                    </a:lnTo>
                    <a:lnTo>
                      <a:pt x="526" y="243"/>
                    </a:lnTo>
                    <a:lnTo>
                      <a:pt x="551" y="241"/>
                    </a:lnTo>
                    <a:lnTo>
                      <a:pt x="554" y="244"/>
                    </a:lnTo>
                    <a:lnTo>
                      <a:pt x="546" y="253"/>
                    </a:lnTo>
                    <a:lnTo>
                      <a:pt x="537" y="254"/>
                    </a:lnTo>
                    <a:lnTo>
                      <a:pt x="528" y="259"/>
                    </a:lnTo>
                    <a:lnTo>
                      <a:pt x="536" y="263"/>
                    </a:lnTo>
                    <a:lnTo>
                      <a:pt x="537" y="275"/>
                    </a:lnTo>
                    <a:lnTo>
                      <a:pt x="555" y="270"/>
                    </a:lnTo>
                    <a:lnTo>
                      <a:pt x="556" y="285"/>
                    </a:lnTo>
                    <a:lnTo>
                      <a:pt x="541" y="294"/>
                    </a:lnTo>
                    <a:lnTo>
                      <a:pt x="563" y="309"/>
                    </a:lnTo>
                    <a:lnTo>
                      <a:pt x="571" y="318"/>
                    </a:lnTo>
                    <a:lnTo>
                      <a:pt x="580" y="320"/>
                    </a:lnTo>
                    <a:lnTo>
                      <a:pt x="587" y="316"/>
                    </a:lnTo>
                    <a:lnTo>
                      <a:pt x="582" y="312"/>
                    </a:lnTo>
                    <a:lnTo>
                      <a:pt x="555" y="295"/>
                    </a:lnTo>
                    <a:lnTo>
                      <a:pt x="569" y="290"/>
                    </a:lnTo>
                    <a:lnTo>
                      <a:pt x="572" y="282"/>
                    </a:lnTo>
                    <a:lnTo>
                      <a:pt x="556" y="267"/>
                    </a:lnTo>
                    <a:lnTo>
                      <a:pt x="556" y="257"/>
                    </a:lnTo>
                    <a:lnTo>
                      <a:pt x="564" y="245"/>
                    </a:lnTo>
                    <a:lnTo>
                      <a:pt x="560" y="234"/>
                    </a:lnTo>
                    <a:lnTo>
                      <a:pt x="537" y="229"/>
                    </a:lnTo>
                    <a:lnTo>
                      <a:pt x="537" y="220"/>
                    </a:lnTo>
                    <a:lnTo>
                      <a:pt x="506" y="212"/>
                    </a:lnTo>
                    <a:lnTo>
                      <a:pt x="508" y="204"/>
                    </a:lnTo>
                    <a:lnTo>
                      <a:pt x="501" y="199"/>
                    </a:lnTo>
                    <a:lnTo>
                      <a:pt x="502" y="182"/>
                    </a:lnTo>
                    <a:lnTo>
                      <a:pt x="494" y="177"/>
                    </a:lnTo>
                    <a:lnTo>
                      <a:pt x="506" y="164"/>
                    </a:lnTo>
                    <a:lnTo>
                      <a:pt x="517" y="164"/>
                    </a:lnTo>
                    <a:lnTo>
                      <a:pt x="552" y="161"/>
                    </a:lnTo>
                    <a:lnTo>
                      <a:pt x="575" y="157"/>
                    </a:lnTo>
                    <a:lnTo>
                      <a:pt x="584" y="159"/>
                    </a:lnTo>
                    <a:lnTo>
                      <a:pt x="599" y="159"/>
                    </a:lnTo>
                    <a:lnTo>
                      <a:pt x="608" y="154"/>
                    </a:lnTo>
                    <a:lnTo>
                      <a:pt x="628" y="154"/>
                    </a:lnTo>
                    <a:lnTo>
                      <a:pt x="637" y="160"/>
                    </a:lnTo>
                    <a:lnTo>
                      <a:pt x="639" y="152"/>
                    </a:lnTo>
                    <a:lnTo>
                      <a:pt x="631" y="146"/>
                    </a:lnTo>
                    <a:lnTo>
                      <a:pt x="633" y="140"/>
                    </a:lnTo>
                    <a:lnTo>
                      <a:pt x="624" y="135"/>
                    </a:lnTo>
                    <a:lnTo>
                      <a:pt x="613" y="134"/>
                    </a:lnTo>
                    <a:lnTo>
                      <a:pt x="616" y="128"/>
                    </a:lnTo>
                    <a:lnTo>
                      <a:pt x="633" y="129"/>
                    </a:lnTo>
                    <a:lnTo>
                      <a:pt x="634" y="125"/>
                    </a:lnTo>
                    <a:lnTo>
                      <a:pt x="624" y="121"/>
                    </a:lnTo>
                    <a:lnTo>
                      <a:pt x="613" y="122"/>
                    </a:lnTo>
                    <a:lnTo>
                      <a:pt x="608" y="117"/>
                    </a:lnTo>
                    <a:lnTo>
                      <a:pt x="616" y="111"/>
                    </a:lnTo>
                    <a:lnTo>
                      <a:pt x="629" y="116"/>
                    </a:lnTo>
                    <a:lnTo>
                      <a:pt x="637" y="109"/>
                    </a:lnTo>
                    <a:lnTo>
                      <a:pt x="646" y="103"/>
                    </a:lnTo>
                    <a:lnTo>
                      <a:pt x="649" y="100"/>
                    </a:lnTo>
                    <a:lnTo>
                      <a:pt x="639" y="99"/>
                    </a:lnTo>
                    <a:lnTo>
                      <a:pt x="631" y="98"/>
                    </a:lnTo>
                    <a:lnTo>
                      <a:pt x="635" y="94"/>
                    </a:lnTo>
                    <a:lnTo>
                      <a:pt x="646" y="94"/>
                    </a:lnTo>
                    <a:lnTo>
                      <a:pt x="659" y="94"/>
                    </a:lnTo>
                    <a:lnTo>
                      <a:pt x="675" y="85"/>
                    </a:lnTo>
                    <a:lnTo>
                      <a:pt x="696" y="83"/>
                    </a:lnTo>
                    <a:lnTo>
                      <a:pt x="713" y="79"/>
                    </a:lnTo>
                    <a:lnTo>
                      <a:pt x="725" y="80"/>
                    </a:lnTo>
                    <a:lnTo>
                      <a:pt x="732" y="76"/>
                    </a:lnTo>
                    <a:lnTo>
                      <a:pt x="763" y="75"/>
                    </a:lnTo>
                    <a:lnTo>
                      <a:pt x="782" y="73"/>
                    </a:lnTo>
                    <a:lnTo>
                      <a:pt x="786" y="69"/>
                    </a:lnTo>
                    <a:lnTo>
                      <a:pt x="773" y="70"/>
                    </a:lnTo>
                    <a:lnTo>
                      <a:pt x="764" y="69"/>
                    </a:lnTo>
                    <a:lnTo>
                      <a:pt x="760" y="66"/>
                    </a:lnTo>
                    <a:lnTo>
                      <a:pt x="771" y="63"/>
                    </a:lnTo>
                    <a:lnTo>
                      <a:pt x="795" y="62"/>
                    </a:lnTo>
                    <a:lnTo>
                      <a:pt x="808" y="60"/>
                    </a:lnTo>
                    <a:lnTo>
                      <a:pt x="831" y="64"/>
                    </a:lnTo>
                    <a:lnTo>
                      <a:pt x="817" y="71"/>
                    </a:lnTo>
                    <a:lnTo>
                      <a:pt x="824" y="73"/>
                    </a:lnTo>
                    <a:lnTo>
                      <a:pt x="833" y="68"/>
                    </a:lnTo>
                    <a:lnTo>
                      <a:pt x="843" y="68"/>
                    </a:lnTo>
                    <a:lnTo>
                      <a:pt x="843" y="73"/>
                    </a:lnTo>
                    <a:lnTo>
                      <a:pt x="866" y="66"/>
                    </a:lnTo>
                    <a:lnTo>
                      <a:pt x="875" y="60"/>
                    </a:lnTo>
                    <a:lnTo>
                      <a:pt x="886" y="57"/>
                    </a:lnTo>
                    <a:lnTo>
                      <a:pt x="907" y="63"/>
                    </a:lnTo>
                    <a:lnTo>
                      <a:pt x="898" y="69"/>
                    </a:lnTo>
                    <a:lnTo>
                      <a:pt x="903" y="76"/>
                    </a:lnTo>
                    <a:lnTo>
                      <a:pt x="920" y="73"/>
                    </a:lnTo>
                    <a:lnTo>
                      <a:pt x="922" y="64"/>
                    </a:lnTo>
                    <a:lnTo>
                      <a:pt x="918" y="59"/>
                    </a:lnTo>
                    <a:lnTo>
                      <a:pt x="896" y="51"/>
                    </a:lnTo>
                    <a:lnTo>
                      <a:pt x="890" y="49"/>
                    </a:lnTo>
                    <a:lnTo>
                      <a:pt x="895" y="46"/>
                    </a:lnTo>
                    <a:lnTo>
                      <a:pt x="910" y="50"/>
                    </a:lnTo>
                    <a:lnTo>
                      <a:pt x="930" y="48"/>
                    </a:lnTo>
                    <a:lnTo>
                      <a:pt x="944" y="50"/>
                    </a:lnTo>
                    <a:lnTo>
                      <a:pt x="954" y="51"/>
                    </a:lnTo>
                    <a:lnTo>
                      <a:pt x="973" y="54"/>
                    </a:lnTo>
                    <a:lnTo>
                      <a:pt x="995" y="51"/>
                    </a:lnTo>
                    <a:lnTo>
                      <a:pt x="992" y="49"/>
                    </a:lnTo>
                    <a:lnTo>
                      <a:pt x="968" y="50"/>
                    </a:lnTo>
                    <a:lnTo>
                      <a:pt x="957" y="47"/>
                    </a:lnTo>
                    <a:lnTo>
                      <a:pt x="945" y="47"/>
                    </a:lnTo>
                    <a:lnTo>
                      <a:pt x="939" y="41"/>
                    </a:lnTo>
                    <a:lnTo>
                      <a:pt x="945" y="40"/>
                    </a:lnTo>
                    <a:lnTo>
                      <a:pt x="938" y="37"/>
                    </a:lnTo>
                    <a:lnTo>
                      <a:pt x="933" y="31"/>
                    </a:lnTo>
                    <a:lnTo>
                      <a:pt x="945" y="26"/>
                    </a:lnTo>
                    <a:lnTo>
                      <a:pt x="947" y="20"/>
                    </a:lnTo>
                    <a:lnTo>
                      <a:pt x="966" y="11"/>
                    </a:lnTo>
                    <a:lnTo>
                      <a:pt x="973" y="7"/>
                    </a:lnTo>
                    <a:lnTo>
                      <a:pt x="1001" y="0"/>
                    </a:lnTo>
                    <a:lnTo>
                      <a:pt x="1024" y="6"/>
                    </a:lnTo>
                    <a:lnTo>
                      <a:pt x="1037" y="5"/>
                    </a:lnTo>
                    <a:lnTo>
                      <a:pt x="1045" y="11"/>
                    </a:lnTo>
                    <a:lnTo>
                      <a:pt x="1034" y="19"/>
                    </a:lnTo>
                    <a:lnTo>
                      <a:pt x="1008" y="21"/>
                    </a:lnTo>
                    <a:lnTo>
                      <a:pt x="1008" y="24"/>
                    </a:lnTo>
                    <a:lnTo>
                      <a:pt x="1032" y="25"/>
                    </a:lnTo>
                    <a:lnTo>
                      <a:pt x="1032" y="31"/>
                    </a:lnTo>
                    <a:lnTo>
                      <a:pt x="1041" y="31"/>
                    </a:lnTo>
                    <a:lnTo>
                      <a:pt x="1052" y="27"/>
                    </a:lnTo>
                    <a:lnTo>
                      <a:pt x="1067" y="29"/>
                    </a:lnTo>
                    <a:lnTo>
                      <a:pt x="1063" y="38"/>
                    </a:lnTo>
                    <a:lnTo>
                      <a:pt x="1047" y="44"/>
                    </a:lnTo>
                    <a:lnTo>
                      <a:pt x="1059" y="48"/>
                    </a:lnTo>
                    <a:lnTo>
                      <a:pt x="1078" y="46"/>
                    </a:lnTo>
                    <a:lnTo>
                      <a:pt x="1083" y="41"/>
                    </a:lnTo>
                    <a:lnTo>
                      <a:pt x="1146" y="39"/>
                    </a:lnTo>
                    <a:lnTo>
                      <a:pt x="1151" y="41"/>
                    </a:lnTo>
                    <a:lnTo>
                      <a:pt x="1162" y="43"/>
                    </a:lnTo>
                    <a:lnTo>
                      <a:pt x="1185" y="53"/>
                    </a:lnTo>
                    <a:lnTo>
                      <a:pt x="1180" y="60"/>
                    </a:lnTo>
                    <a:lnTo>
                      <a:pt x="1185" y="61"/>
                    </a:lnTo>
                    <a:lnTo>
                      <a:pt x="1197" y="54"/>
                    </a:lnTo>
                    <a:lnTo>
                      <a:pt x="1205" y="55"/>
                    </a:lnTo>
                    <a:lnTo>
                      <a:pt x="1203" y="67"/>
                    </a:lnTo>
                    <a:lnTo>
                      <a:pt x="1210" y="68"/>
                    </a:lnTo>
                    <a:lnTo>
                      <a:pt x="1210" y="79"/>
                    </a:lnTo>
                    <a:lnTo>
                      <a:pt x="1194" y="76"/>
                    </a:lnTo>
                    <a:lnTo>
                      <a:pt x="1185" y="70"/>
                    </a:lnTo>
                    <a:lnTo>
                      <a:pt x="1180" y="70"/>
                    </a:lnTo>
                    <a:lnTo>
                      <a:pt x="1179" y="73"/>
                    </a:lnTo>
                    <a:lnTo>
                      <a:pt x="1183" y="77"/>
                    </a:lnTo>
                    <a:lnTo>
                      <a:pt x="1205" y="85"/>
                    </a:lnTo>
                    <a:lnTo>
                      <a:pt x="1195" y="97"/>
                    </a:lnTo>
                    <a:lnTo>
                      <a:pt x="1174" y="108"/>
                    </a:lnTo>
                    <a:lnTo>
                      <a:pt x="1173" y="117"/>
                    </a:lnTo>
                    <a:lnTo>
                      <a:pt x="1156" y="117"/>
                    </a:lnTo>
                    <a:lnTo>
                      <a:pt x="1127" y="132"/>
                    </a:lnTo>
                    <a:lnTo>
                      <a:pt x="1126" y="139"/>
                    </a:lnTo>
                    <a:lnTo>
                      <a:pt x="1116" y="140"/>
                    </a:lnTo>
                    <a:lnTo>
                      <a:pt x="1096" y="148"/>
                    </a:lnTo>
                    <a:lnTo>
                      <a:pt x="1083" y="162"/>
                    </a:lnTo>
                    <a:lnTo>
                      <a:pt x="1071" y="162"/>
                    </a:lnTo>
                    <a:lnTo>
                      <a:pt x="1060" y="164"/>
                    </a:lnTo>
                    <a:lnTo>
                      <a:pt x="1059" y="174"/>
                    </a:lnTo>
                    <a:lnTo>
                      <a:pt x="1050" y="174"/>
                    </a:lnTo>
                    <a:lnTo>
                      <a:pt x="1041" y="179"/>
                    </a:lnTo>
                    <a:lnTo>
                      <a:pt x="1041" y="190"/>
                    </a:lnTo>
                    <a:lnTo>
                      <a:pt x="1023" y="200"/>
                    </a:lnTo>
                    <a:lnTo>
                      <a:pt x="1036" y="199"/>
                    </a:lnTo>
                    <a:lnTo>
                      <a:pt x="1056" y="191"/>
                    </a:lnTo>
                    <a:lnTo>
                      <a:pt x="1059" y="183"/>
                    </a:lnTo>
                    <a:lnTo>
                      <a:pt x="1083" y="182"/>
                    </a:lnTo>
                    <a:lnTo>
                      <a:pt x="1086" y="179"/>
                    </a:lnTo>
                    <a:lnTo>
                      <a:pt x="1096" y="173"/>
                    </a:lnTo>
                    <a:lnTo>
                      <a:pt x="1107" y="173"/>
                    </a:lnTo>
                    <a:lnTo>
                      <a:pt x="1113" y="170"/>
                    </a:lnTo>
                    <a:lnTo>
                      <a:pt x="1127" y="171"/>
                    </a:lnTo>
                    <a:lnTo>
                      <a:pt x="1144" y="157"/>
                    </a:lnTo>
                    <a:lnTo>
                      <a:pt x="1133" y="159"/>
                    </a:lnTo>
                    <a:lnTo>
                      <a:pt x="1122" y="159"/>
                    </a:lnTo>
                    <a:lnTo>
                      <a:pt x="1120" y="154"/>
                    </a:lnTo>
                    <a:lnTo>
                      <a:pt x="1131" y="146"/>
                    </a:lnTo>
                    <a:lnTo>
                      <a:pt x="1142" y="147"/>
                    </a:lnTo>
                    <a:lnTo>
                      <a:pt x="1159" y="146"/>
                    </a:lnTo>
                    <a:lnTo>
                      <a:pt x="1157" y="155"/>
                    </a:lnTo>
                    <a:lnTo>
                      <a:pt x="1177" y="159"/>
                    </a:lnTo>
                    <a:lnTo>
                      <a:pt x="1191" y="158"/>
                    </a:lnTo>
                    <a:lnTo>
                      <a:pt x="1191" y="148"/>
                    </a:lnTo>
                    <a:lnTo>
                      <a:pt x="1201" y="151"/>
                    </a:lnTo>
                    <a:lnTo>
                      <a:pt x="1208" y="156"/>
                    </a:lnTo>
                    <a:lnTo>
                      <a:pt x="1203" y="163"/>
                    </a:lnTo>
                    <a:lnTo>
                      <a:pt x="1195" y="167"/>
                    </a:lnTo>
                    <a:lnTo>
                      <a:pt x="1199" y="173"/>
                    </a:lnTo>
                    <a:lnTo>
                      <a:pt x="1210" y="172"/>
                    </a:lnTo>
                    <a:lnTo>
                      <a:pt x="1212" y="164"/>
                    </a:lnTo>
                    <a:lnTo>
                      <a:pt x="1249" y="158"/>
                    </a:lnTo>
                    <a:lnTo>
                      <a:pt x="1265" y="161"/>
                    </a:lnTo>
                    <a:lnTo>
                      <a:pt x="1300" y="162"/>
                    </a:lnTo>
                    <a:lnTo>
                      <a:pt x="1320" y="163"/>
                    </a:lnTo>
                    <a:lnTo>
                      <a:pt x="1322" y="168"/>
                    </a:lnTo>
                    <a:lnTo>
                      <a:pt x="1311" y="169"/>
                    </a:lnTo>
                    <a:lnTo>
                      <a:pt x="1304" y="171"/>
                    </a:lnTo>
                    <a:lnTo>
                      <a:pt x="1303" y="179"/>
                    </a:lnTo>
                    <a:lnTo>
                      <a:pt x="1346" y="189"/>
                    </a:lnTo>
                    <a:lnTo>
                      <a:pt x="1352" y="186"/>
                    </a:lnTo>
                    <a:lnTo>
                      <a:pt x="1364" y="187"/>
                    </a:lnTo>
                    <a:lnTo>
                      <a:pt x="1382" y="191"/>
                    </a:lnTo>
                    <a:lnTo>
                      <a:pt x="1396" y="191"/>
                    </a:lnTo>
                    <a:lnTo>
                      <a:pt x="1403" y="185"/>
                    </a:lnTo>
                    <a:lnTo>
                      <a:pt x="1411" y="185"/>
                    </a:lnTo>
                    <a:lnTo>
                      <a:pt x="1421" y="183"/>
                    </a:lnTo>
                    <a:lnTo>
                      <a:pt x="1421" y="172"/>
                    </a:lnTo>
                    <a:lnTo>
                      <a:pt x="1417" y="168"/>
                    </a:lnTo>
                    <a:lnTo>
                      <a:pt x="1416" y="162"/>
                    </a:lnTo>
                    <a:lnTo>
                      <a:pt x="1420" y="158"/>
                    </a:lnTo>
                    <a:lnTo>
                      <a:pt x="1427" y="160"/>
                    </a:lnTo>
                    <a:lnTo>
                      <a:pt x="1434" y="157"/>
                    </a:lnTo>
                    <a:lnTo>
                      <a:pt x="1455" y="161"/>
                    </a:lnTo>
                    <a:lnTo>
                      <a:pt x="1453" y="165"/>
                    </a:lnTo>
                    <a:lnTo>
                      <a:pt x="1464" y="171"/>
                    </a:lnTo>
                    <a:lnTo>
                      <a:pt x="1476" y="166"/>
                    </a:lnTo>
                    <a:lnTo>
                      <a:pt x="1490" y="175"/>
                    </a:lnTo>
                    <a:lnTo>
                      <a:pt x="1504" y="168"/>
                    </a:lnTo>
                    <a:lnTo>
                      <a:pt x="1514" y="170"/>
                    </a:lnTo>
                    <a:lnTo>
                      <a:pt x="1535" y="189"/>
                    </a:lnTo>
                    <a:lnTo>
                      <a:pt x="1535" y="196"/>
                    </a:lnTo>
                    <a:lnTo>
                      <a:pt x="1548" y="200"/>
                    </a:lnTo>
                    <a:lnTo>
                      <a:pt x="1539" y="207"/>
                    </a:lnTo>
                    <a:lnTo>
                      <a:pt x="1523" y="204"/>
                    </a:lnTo>
                    <a:lnTo>
                      <a:pt x="1523" y="208"/>
                    </a:lnTo>
                    <a:lnTo>
                      <a:pt x="1529" y="211"/>
                    </a:lnTo>
                    <a:lnTo>
                      <a:pt x="1546" y="214"/>
                    </a:lnTo>
                    <a:lnTo>
                      <a:pt x="1544" y="224"/>
                    </a:lnTo>
                    <a:lnTo>
                      <a:pt x="1535" y="224"/>
                    </a:lnTo>
                    <a:lnTo>
                      <a:pt x="1520" y="220"/>
                    </a:lnTo>
                    <a:lnTo>
                      <a:pt x="1522" y="228"/>
                    </a:lnTo>
                    <a:lnTo>
                      <a:pt x="1531" y="234"/>
                    </a:lnTo>
                    <a:lnTo>
                      <a:pt x="1537" y="231"/>
                    </a:lnTo>
                    <a:lnTo>
                      <a:pt x="1544" y="238"/>
                    </a:lnTo>
                    <a:lnTo>
                      <a:pt x="1539" y="242"/>
                    </a:lnTo>
                    <a:lnTo>
                      <a:pt x="1541" y="249"/>
                    </a:lnTo>
                    <a:lnTo>
                      <a:pt x="1587" y="273"/>
                    </a:lnTo>
                    <a:lnTo>
                      <a:pt x="1596" y="266"/>
                    </a:lnTo>
                    <a:lnTo>
                      <a:pt x="1603" y="245"/>
                    </a:lnTo>
                    <a:lnTo>
                      <a:pt x="1616" y="231"/>
                    </a:lnTo>
                    <a:lnTo>
                      <a:pt x="1622" y="238"/>
                    </a:lnTo>
                    <a:lnTo>
                      <a:pt x="1640" y="249"/>
                    </a:lnTo>
                    <a:lnTo>
                      <a:pt x="1657" y="250"/>
                    </a:lnTo>
                    <a:lnTo>
                      <a:pt x="1678" y="242"/>
                    </a:lnTo>
                    <a:lnTo>
                      <a:pt x="1704" y="245"/>
                    </a:lnTo>
                    <a:lnTo>
                      <a:pt x="1722" y="256"/>
                    </a:lnTo>
                    <a:lnTo>
                      <a:pt x="1732" y="255"/>
                    </a:lnTo>
                    <a:lnTo>
                      <a:pt x="1736" y="245"/>
                    </a:lnTo>
                    <a:lnTo>
                      <a:pt x="1743" y="240"/>
                    </a:lnTo>
                    <a:lnTo>
                      <a:pt x="1754" y="242"/>
                    </a:lnTo>
                    <a:lnTo>
                      <a:pt x="1755" y="248"/>
                    </a:lnTo>
                    <a:lnTo>
                      <a:pt x="1775" y="245"/>
                    </a:lnTo>
                    <a:lnTo>
                      <a:pt x="1767" y="234"/>
                    </a:lnTo>
                    <a:lnTo>
                      <a:pt x="1769" y="222"/>
                    </a:lnTo>
                    <a:lnTo>
                      <a:pt x="1775" y="216"/>
                    </a:lnTo>
                    <a:lnTo>
                      <a:pt x="1756" y="217"/>
                    </a:lnTo>
                    <a:lnTo>
                      <a:pt x="1758" y="207"/>
                    </a:lnTo>
                    <a:lnTo>
                      <a:pt x="1767" y="209"/>
                    </a:lnTo>
                    <a:lnTo>
                      <a:pt x="1780" y="208"/>
                    </a:lnTo>
                    <a:lnTo>
                      <a:pt x="1796" y="201"/>
                    </a:lnTo>
                    <a:lnTo>
                      <a:pt x="1792" y="197"/>
                    </a:lnTo>
                    <a:lnTo>
                      <a:pt x="1794" y="192"/>
                    </a:lnTo>
                    <a:lnTo>
                      <a:pt x="1801" y="194"/>
                    </a:lnTo>
                    <a:lnTo>
                      <a:pt x="1804" y="198"/>
                    </a:lnTo>
                    <a:lnTo>
                      <a:pt x="1820" y="198"/>
                    </a:lnTo>
                    <a:lnTo>
                      <a:pt x="1848" y="201"/>
                    </a:lnTo>
                    <a:lnTo>
                      <a:pt x="1869" y="203"/>
                    </a:lnTo>
                    <a:lnTo>
                      <a:pt x="1908" y="214"/>
                    </a:lnTo>
                    <a:lnTo>
                      <a:pt x="1888" y="211"/>
                    </a:lnTo>
                    <a:lnTo>
                      <a:pt x="1869" y="211"/>
                    </a:lnTo>
                    <a:lnTo>
                      <a:pt x="1860" y="218"/>
                    </a:lnTo>
                    <a:lnTo>
                      <a:pt x="1866" y="223"/>
                    </a:lnTo>
                    <a:lnTo>
                      <a:pt x="1892" y="221"/>
                    </a:lnTo>
                    <a:lnTo>
                      <a:pt x="1888" y="230"/>
                    </a:lnTo>
                    <a:lnTo>
                      <a:pt x="1873" y="230"/>
                    </a:lnTo>
                    <a:lnTo>
                      <a:pt x="1877" y="242"/>
                    </a:lnTo>
                    <a:lnTo>
                      <a:pt x="1899" y="237"/>
                    </a:lnTo>
                    <a:lnTo>
                      <a:pt x="1917" y="229"/>
                    </a:lnTo>
                    <a:lnTo>
                      <a:pt x="1928" y="216"/>
                    </a:lnTo>
                    <a:lnTo>
                      <a:pt x="1962" y="216"/>
                    </a:lnTo>
                    <a:lnTo>
                      <a:pt x="1978" y="224"/>
                    </a:lnTo>
                    <a:lnTo>
                      <a:pt x="1987" y="224"/>
                    </a:lnTo>
                    <a:lnTo>
                      <a:pt x="1986" y="235"/>
                    </a:lnTo>
                    <a:lnTo>
                      <a:pt x="1976" y="233"/>
                    </a:lnTo>
                    <a:lnTo>
                      <a:pt x="1967" y="233"/>
                    </a:lnTo>
                    <a:lnTo>
                      <a:pt x="1969" y="239"/>
                    </a:lnTo>
                    <a:lnTo>
                      <a:pt x="1989" y="242"/>
                    </a:lnTo>
                    <a:lnTo>
                      <a:pt x="2011" y="250"/>
                    </a:lnTo>
                    <a:lnTo>
                      <a:pt x="2028" y="260"/>
                    </a:lnTo>
                    <a:lnTo>
                      <a:pt x="2030" y="267"/>
                    </a:lnTo>
                    <a:lnTo>
                      <a:pt x="2045" y="272"/>
                    </a:lnTo>
                    <a:lnTo>
                      <a:pt x="2072" y="269"/>
                    </a:lnTo>
                    <a:lnTo>
                      <a:pt x="2109" y="259"/>
                    </a:lnTo>
                    <a:lnTo>
                      <a:pt x="2133" y="259"/>
                    </a:lnTo>
                    <a:lnTo>
                      <a:pt x="2153" y="263"/>
                    </a:lnTo>
                    <a:lnTo>
                      <a:pt x="2171" y="265"/>
                    </a:lnTo>
                    <a:lnTo>
                      <a:pt x="2197" y="278"/>
                    </a:lnTo>
                    <a:lnTo>
                      <a:pt x="2202" y="290"/>
                    </a:lnTo>
                    <a:lnTo>
                      <a:pt x="2193" y="298"/>
                    </a:lnTo>
                    <a:lnTo>
                      <a:pt x="2195" y="308"/>
                    </a:lnTo>
                    <a:lnTo>
                      <a:pt x="2209" y="313"/>
                    </a:lnTo>
                    <a:lnTo>
                      <a:pt x="2217" y="312"/>
                    </a:lnTo>
                    <a:lnTo>
                      <a:pt x="2221" y="316"/>
                    </a:lnTo>
                    <a:lnTo>
                      <a:pt x="2226" y="314"/>
                    </a:lnTo>
                    <a:lnTo>
                      <a:pt x="2233" y="315"/>
                    </a:lnTo>
                    <a:lnTo>
                      <a:pt x="2237" y="313"/>
                    </a:lnTo>
                    <a:lnTo>
                      <a:pt x="2246" y="314"/>
                    </a:lnTo>
                    <a:lnTo>
                      <a:pt x="2259" y="309"/>
                    </a:lnTo>
                    <a:lnTo>
                      <a:pt x="2272" y="311"/>
                    </a:lnTo>
                    <a:lnTo>
                      <a:pt x="2283" y="308"/>
                    </a:lnTo>
                    <a:lnTo>
                      <a:pt x="2303" y="316"/>
                    </a:lnTo>
                    <a:lnTo>
                      <a:pt x="2347" y="319"/>
                    </a:lnTo>
                    <a:lnTo>
                      <a:pt x="2360" y="309"/>
                    </a:lnTo>
                    <a:lnTo>
                      <a:pt x="2368" y="313"/>
                    </a:lnTo>
                    <a:lnTo>
                      <a:pt x="2377" y="328"/>
                    </a:lnTo>
                    <a:lnTo>
                      <a:pt x="2397" y="328"/>
                    </a:lnTo>
                    <a:lnTo>
                      <a:pt x="2400" y="338"/>
                    </a:lnTo>
                    <a:lnTo>
                      <a:pt x="2430" y="338"/>
                    </a:lnTo>
                    <a:lnTo>
                      <a:pt x="2435" y="327"/>
                    </a:lnTo>
                    <a:lnTo>
                      <a:pt x="2411" y="313"/>
                    </a:lnTo>
                    <a:lnTo>
                      <a:pt x="2414" y="309"/>
                    </a:lnTo>
                    <a:lnTo>
                      <a:pt x="2420" y="308"/>
                    </a:lnTo>
                    <a:lnTo>
                      <a:pt x="2424" y="305"/>
                    </a:lnTo>
                    <a:lnTo>
                      <a:pt x="2417" y="301"/>
                    </a:lnTo>
                    <a:lnTo>
                      <a:pt x="2423" y="294"/>
                    </a:lnTo>
                    <a:lnTo>
                      <a:pt x="2470" y="303"/>
                    </a:lnTo>
                    <a:lnTo>
                      <a:pt x="2482" y="305"/>
                    </a:lnTo>
                    <a:lnTo>
                      <a:pt x="2491" y="303"/>
                    </a:lnTo>
                    <a:lnTo>
                      <a:pt x="2507" y="304"/>
                    </a:lnTo>
                    <a:lnTo>
                      <a:pt x="2522" y="305"/>
                    </a:lnTo>
                    <a:lnTo>
                      <a:pt x="2531" y="307"/>
                    </a:lnTo>
                    <a:lnTo>
                      <a:pt x="2537" y="306"/>
                    </a:lnTo>
                    <a:lnTo>
                      <a:pt x="2562" y="313"/>
                    </a:lnTo>
                    <a:lnTo>
                      <a:pt x="2573" y="313"/>
                    </a:lnTo>
                    <a:lnTo>
                      <a:pt x="2588" y="320"/>
                    </a:lnTo>
                    <a:lnTo>
                      <a:pt x="2602" y="322"/>
                    </a:lnTo>
                    <a:lnTo>
                      <a:pt x="2621" y="333"/>
                    </a:lnTo>
                    <a:lnTo>
                      <a:pt x="2623" y="338"/>
                    </a:lnTo>
                    <a:lnTo>
                      <a:pt x="2637" y="338"/>
                    </a:lnTo>
                    <a:lnTo>
                      <a:pt x="2647" y="345"/>
                    </a:lnTo>
                    <a:lnTo>
                      <a:pt x="2647" y="348"/>
                    </a:lnTo>
                    <a:lnTo>
                      <a:pt x="2678" y="363"/>
                    </a:lnTo>
                    <a:lnTo>
                      <a:pt x="2691" y="365"/>
                    </a:lnTo>
                    <a:lnTo>
                      <a:pt x="2691" y="369"/>
                    </a:lnTo>
                    <a:lnTo>
                      <a:pt x="2702" y="371"/>
                    </a:lnTo>
                    <a:lnTo>
                      <a:pt x="2702" y="378"/>
                    </a:lnTo>
                    <a:lnTo>
                      <a:pt x="2713" y="376"/>
                    </a:lnTo>
                    <a:lnTo>
                      <a:pt x="2733" y="390"/>
                    </a:lnTo>
                    <a:lnTo>
                      <a:pt x="2735" y="401"/>
                    </a:lnTo>
                    <a:lnTo>
                      <a:pt x="2726" y="408"/>
                    </a:lnTo>
                    <a:lnTo>
                      <a:pt x="2746" y="420"/>
                    </a:lnTo>
                    <a:lnTo>
                      <a:pt x="2751" y="415"/>
                    </a:lnTo>
                    <a:lnTo>
                      <a:pt x="2744" y="411"/>
                    </a:lnTo>
                    <a:lnTo>
                      <a:pt x="2746" y="405"/>
                    </a:lnTo>
                    <a:lnTo>
                      <a:pt x="2742" y="396"/>
                    </a:lnTo>
                    <a:lnTo>
                      <a:pt x="2763" y="396"/>
                    </a:lnTo>
                    <a:lnTo>
                      <a:pt x="2775" y="399"/>
                    </a:lnTo>
                    <a:lnTo>
                      <a:pt x="2787" y="397"/>
                    </a:lnTo>
                    <a:lnTo>
                      <a:pt x="2812" y="414"/>
                    </a:lnTo>
                    <a:lnTo>
                      <a:pt x="2838" y="427"/>
                    </a:lnTo>
                    <a:lnTo>
                      <a:pt x="2836" y="437"/>
                    </a:lnTo>
                    <a:lnTo>
                      <a:pt x="2822" y="439"/>
                    </a:lnTo>
                    <a:lnTo>
                      <a:pt x="2820" y="449"/>
                    </a:lnTo>
                    <a:lnTo>
                      <a:pt x="2812" y="457"/>
                    </a:lnTo>
                    <a:lnTo>
                      <a:pt x="2786" y="462"/>
                    </a:lnTo>
                    <a:lnTo>
                      <a:pt x="2783" y="469"/>
                    </a:lnTo>
                    <a:lnTo>
                      <a:pt x="2777" y="473"/>
                    </a:lnTo>
                    <a:lnTo>
                      <a:pt x="2786" y="482"/>
                    </a:lnTo>
                    <a:lnTo>
                      <a:pt x="2771" y="492"/>
                    </a:lnTo>
                    <a:lnTo>
                      <a:pt x="2770" y="503"/>
                    </a:lnTo>
                    <a:lnTo>
                      <a:pt x="2780" y="512"/>
                    </a:lnTo>
                    <a:lnTo>
                      <a:pt x="2761" y="520"/>
                    </a:lnTo>
                    <a:lnTo>
                      <a:pt x="2749" y="513"/>
                    </a:lnTo>
                    <a:lnTo>
                      <a:pt x="2739" y="499"/>
                    </a:lnTo>
                    <a:lnTo>
                      <a:pt x="2728" y="493"/>
                    </a:lnTo>
                    <a:lnTo>
                      <a:pt x="2711" y="496"/>
                    </a:lnTo>
                    <a:lnTo>
                      <a:pt x="2708" y="472"/>
                    </a:lnTo>
                    <a:lnTo>
                      <a:pt x="2704" y="466"/>
                    </a:lnTo>
                    <a:lnTo>
                      <a:pt x="2688" y="460"/>
                    </a:lnTo>
                    <a:lnTo>
                      <a:pt x="2673" y="462"/>
                    </a:lnTo>
                    <a:lnTo>
                      <a:pt x="2658" y="463"/>
                    </a:lnTo>
                    <a:lnTo>
                      <a:pt x="2651" y="456"/>
                    </a:lnTo>
                    <a:lnTo>
                      <a:pt x="2652" y="441"/>
                    </a:lnTo>
                    <a:lnTo>
                      <a:pt x="2654" y="432"/>
                    </a:lnTo>
                    <a:lnTo>
                      <a:pt x="2653" y="422"/>
                    </a:lnTo>
                    <a:lnTo>
                      <a:pt x="2642" y="427"/>
                    </a:lnTo>
                    <a:lnTo>
                      <a:pt x="2637" y="425"/>
                    </a:lnTo>
                    <a:lnTo>
                      <a:pt x="2625" y="433"/>
                    </a:lnTo>
                    <a:lnTo>
                      <a:pt x="2633" y="454"/>
                    </a:lnTo>
                    <a:lnTo>
                      <a:pt x="2637" y="466"/>
                    </a:lnTo>
                    <a:lnTo>
                      <a:pt x="2621" y="485"/>
                    </a:lnTo>
                    <a:lnTo>
                      <a:pt x="2614" y="488"/>
                    </a:lnTo>
                    <a:lnTo>
                      <a:pt x="2605" y="499"/>
                    </a:lnTo>
                    <a:lnTo>
                      <a:pt x="2577" y="501"/>
                    </a:lnTo>
                    <a:lnTo>
                      <a:pt x="2572" y="491"/>
                    </a:lnTo>
                    <a:lnTo>
                      <a:pt x="2562" y="480"/>
                    </a:lnTo>
                    <a:lnTo>
                      <a:pt x="2553" y="486"/>
                    </a:lnTo>
                    <a:lnTo>
                      <a:pt x="2562" y="493"/>
                    </a:lnTo>
                    <a:lnTo>
                      <a:pt x="2558" y="497"/>
                    </a:lnTo>
                    <a:lnTo>
                      <a:pt x="2553" y="490"/>
                    </a:lnTo>
                    <a:lnTo>
                      <a:pt x="2542" y="489"/>
                    </a:lnTo>
                    <a:lnTo>
                      <a:pt x="2549" y="503"/>
                    </a:lnTo>
                    <a:lnTo>
                      <a:pt x="2562" y="505"/>
                    </a:lnTo>
                    <a:lnTo>
                      <a:pt x="2569" y="510"/>
                    </a:lnTo>
                    <a:lnTo>
                      <a:pt x="2581" y="520"/>
                    </a:lnTo>
                    <a:lnTo>
                      <a:pt x="2585" y="512"/>
                    </a:lnTo>
                    <a:lnTo>
                      <a:pt x="2591" y="514"/>
                    </a:lnTo>
                    <a:lnTo>
                      <a:pt x="2590" y="522"/>
                    </a:lnTo>
                    <a:lnTo>
                      <a:pt x="2598" y="529"/>
                    </a:lnTo>
                    <a:lnTo>
                      <a:pt x="2598" y="553"/>
                    </a:lnTo>
                    <a:lnTo>
                      <a:pt x="2606" y="560"/>
                    </a:lnTo>
                    <a:lnTo>
                      <a:pt x="2609" y="578"/>
                    </a:lnTo>
                    <a:lnTo>
                      <a:pt x="2614" y="582"/>
                    </a:lnTo>
                    <a:lnTo>
                      <a:pt x="2609" y="597"/>
                    </a:lnTo>
                    <a:lnTo>
                      <a:pt x="2608" y="606"/>
                    </a:lnTo>
                    <a:lnTo>
                      <a:pt x="2587" y="602"/>
                    </a:lnTo>
                    <a:lnTo>
                      <a:pt x="2575" y="595"/>
                    </a:lnTo>
                    <a:lnTo>
                      <a:pt x="2551" y="599"/>
                    </a:lnTo>
                    <a:lnTo>
                      <a:pt x="2542" y="611"/>
                    </a:lnTo>
                    <a:lnTo>
                      <a:pt x="2516" y="617"/>
                    </a:lnTo>
                    <a:lnTo>
                      <a:pt x="2500" y="632"/>
                    </a:lnTo>
                    <a:lnTo>
                      <a:pt x="2488" y="634"/>
                    </a:lnTo>
                    <a:lnTo>
                      <a:pt x="2476" y="648"/>
                    </a:lnTo>
                    <a:lnTo>
                      <a:pt x="2465" y="651"/>
                    </a:lnTo>
                    <a:lnTo>
                      <a:pt x="2459" y="662"/>
                    </a:lnTo>
                    <a:lnTo>
                      <a:pt x="2437" y="673"/>
                    </a:lnTo>
                    <a:lnTo>
                      <a:pt x="2423" y="688"/>
                    </a:lnTo>
                    <a:lnTo>
                      <a:pt x="2420" y="697"/>
                    </a:lnTo>
                    <a:lnTo>
                      <a:pt x="2411" y="703"/>
                    </a:lnTo>
                    <a:lnTo>
                      <a:pt x="2408" y="692"/>
                    </a:lnTo>
                    <a:lnTo>
                      <a:pt x="2403" y="682"/>
                    </a:lnTo>
                    <a:lnTo>
                      <a:pt x="2384" y="673"/>
                    </a:lnTo>
                    <a:lnTo>
                      <a:pt x="2347" y="689"/>
                    </a:lnTo>
                    <a:lnTo>
                      <a:pt x="2337" y="706"/>
                    </a:lnTo>
                    <a:lnTo>
                      <a:pt x="2326" y="713"/>
                    </a:lnTo>
                    <a:lnTo>
                      <a:pt x="2325" y="699"/>
                    </a:lnTo>
                    <a:lnTo>
                      <a:pt x="2333" y="685"/>
                    </a:lnTo>
                    <a:lnTo>
                      <a:pt x="2332" y="681"/>
                    </a:lnTo>
                    <a:lnTo>
                      <a:pt x="2320" y="691"/>
                    </a:lnTo>
                    <a:lnTo>
                      <a:pt x="2311" y="697"/>
                    </a:lnTo>
                    <a:lnTo>
                      <a:pt x="2303" y="708"/>
                    </a:lnTo>
                    <a:lnTo>
                      <a:pt x="2295" y="703"/>
                    </a:lnTo>
                    <a:lnTo>
                      <a:pt x="2285" y="703"/>
                    </a:lnTo>
                    <a:lnTo>
                      <a:pt x="2270" y="717"/>
                    </a:lnTo>
                    <a:lnTo>
                      <a:pt x="2265" y="736"/>
                    </a:lnTo>
                    <a:lnTo>
                      <a:pt x="2254" y="752"/>
                    </a:lnTo>
                    <a:lnTo>
                      <a:pt x="2246" y="756"/>
                    </a:lnTo>
                    <a:lnTo>
                      <a:pt x="2240" y="778"/>
                    </a:lnTo>
                    <a:lnTo>
                      <a:pt x="2252" y="788"/>
                    </a:lnTo>
                    <a:lnTo>
                      <a:pt x="2254" y="782"/>
                    </a:lnTo>
                    <a:lnTo>
                      <a:pt x="2269" y="787"/>
                    </a:lnTo>
                    <a:lnTo>
                      <a:pt x="2271" y="792"/>
                    </a:lnTo>
                    <a:lnTo>
                      <a:pt x="2256" y="804"/>
                    </a:lnTo>
                    <a:lnTo>
                      <a:pt x="2257" y="822"/>
                    </a:lnTo>
                    <a:lnTo>
                      <a:pt x="2268" y="826"/>
                    </a:lnTo>
                    <a:lnTo>
                      <a:pt x="2273" y="846"/>
                    </a:lnTo>
                    <a:lnTo>
                      <a:pt x="2269" y="852"/>
                    </a:lnTo>
                    <a:lnTo>
                      <a:pt x="2257" y="852"/>
                    </a:lnTo>
                    <a:lnTo>
                      <a:pt x="2257" y="837"/>
                    </a:lnTo>
                    <a:lnTo>
                      <a:pt x="2244" y="852"/>
                    </a:lnTo>
                    <a:lnTo>
                      <a:pt x="2234" y="874"/>
                    </a:lnTo>
                    <a:lnTo>
                      <a:pt x="2237" y="880"/>
                    </a:lnTo>
                    <a:lnTo>
                      <a:pt x="2245" y="889"/>
                    </a:lnTo>
                    <a:lnTo>
                      <a:pt x="2238" y="904"/>
                    </a:lnTo>
                    <a:lnTo>
                      <a:pt x="2229" y="906"/>
                    </a:lnTo>
                    <a:lnTo>
                      <a:pt x="2225" y="901"/>
                    </a:lnTo>
                    <a:lnTo>
                      <a:pt x="2198" y="921"/>
                    </a:lnTo>
                    <a:lnTo>
                      <a:pt x="2202" y="947"/>
                    </a:lnTo>
                    <a:lnTo>
                      <a:pt x="2199" y="955"/>
                    </a:lnTo>
                    <a:lnTo>
                      <a:pt x="2186" y="950"/>
                    </a:lnTo>
                    <a:lnTo>
                      <a:pt x="2174" y="955"/>
                    </a:lnTo>
                    <a:lnTo>
                      <a:pt x="2169" y="973"/>
                    </a:lnTo>
                    <a:lnTo>
                      <a:pt x="2167" y="983"/>
                    </a:lnTo>
                    <a:lnTo>
                      <a:pt x="2133" y="1026"/>
                    </a:lnTo>
                    <a:lnTo>
                      <a:pt x="2124" y="1027"/>
                    </a:lnTo>
                    <a:lnTo>
                      <a:pt x="2128" y="1021"/>
                    </a:lnTo>
                    <a:lnTo>
                      <a:pt x="2123" y="1008"/>
                    </a:lnTo>
                    <a:lnTo>
                      <a:pt x="2124" y="990"/>
                    </a:lnTo>
                    <a:lnTo>
                      <a:pt x="2122" y="973"/>
                    </a:lnTo>
                    <a:lnTo>
                      <a:pt x="2114" y="940"/>
                    </a:lnTo>
                    <a:lnTo>
                      <a:pt x="2109" y="928"/>
                    </a:lnTo>
                    <a:lnTo>
                      <a:pt x="2107" y="910"/>
                    </a:lnTo>
                    <a:lnTo>
                      <a:pt x="2105" y="875"/>
                    </a:lnTo>
                    <a:lnTo>
                      <a:pt x="2107" y="840"/>
                    </a:lnTo>
                    <a:lnTo>
                      <a:pt x="2123" y="823"/>
                    </a:lnTo>
                    <a:lnTo>
                      <a:pt x="2126" y="817"/>
                    </a:lnTo>
                    <a:lnTo>
                      <a:pt x="2130" y="783"/>
                    </a:lnTo>
                    <a:lnTo>
                      <a:pt x="2149" y="783"/>
                    </a:lnTo>
                    <a:lnTo>
                      <a:pt x="2155" y="774"/>
                    </a:lnTo>
                    <a:lnTo>
                      <a:pt x="2163" y="772"/>
                    </a:lnTo>
                    <a:lnTo>
                      <a:pt x="2176" y="762"/>
                    </a:lnTo>
                    <a:lnTo>
                      <a:pt x="2177" y="755"/>
                    </a:lnTo>
                    <a:lnTo>
                      <a:pt x="2201" y="736"/>
                    </a:lnTo>
                    <a:lnTo>
                      <a:pt x="2202" y="720"/>
                    </a:lnTo>
                    <a:lnTo>
                      <a:pt x="2214" y="718"/>
                    </a:lnTo>
                    <a:lnTo>
                      <a:pt x="2234" y="693"/>
                    </a:lnTo>
                    <a:lnTo>
                      <a:pt x="2239" y="681"/>
                    </a:lnTo>
                    <a:lnTo>
                      <a:pt x="2273" y="668"/>
                    </a:lnTo>
                    <a:lnTo>
                      <a:pt x="2275" y="657"/>
                    </a:lnTo>
                    <a:lnTo>
                      <a:pt x="2278" y="652"/>
                    </a:lnTo>
                    <a:lnTo>
                      <a:pt x="2281" y="629"/>
                    </a:lnTo>
                    <a:lnTo>
                      <a:pt x="2285" y="619"/>
                    </a:lnTo>
                    <a:lnTo>
                      <a:pt x="2289" y="602"/>
                    </a:lnTo>
                    <a:lnTo>
                      <a:pt x="2304" y="597"/>
                    </a:lnTo>
                    <a:lnTo>
                      <a:pt x="2291" y="585"/>
                    </a:lnTo>
                    <a:lnTo>
                      <a:pt x="2271" y="593"/>
                    </a:lnTo>
                    <a:lnTo>
                      <a:pt x="2260" y="620"/>
                    </a:lnTo>
                    <a:lnTo>
                      <a:pt x="2264" y="626"/>
                    </a:lnTo>
                    <a:lnTo>
                      <a:pt x="2262" y="635"/>
                    </a:lnTo>
                    <a:lnTo>
                      <a:pt x="2244" y="636"/>
                    </a:lnTo>
                    <a:lnTo>
                      <a:pt x="2239" y="642"/>
                    </a:lnTo>
                    <a:lnTo>
                      <a:pt x="2218" y="659"/>
                    </a:lnTo>
                    <a:lnTo>
                      <a:pt x="2212" y="675"/>
                    </a:lnTo>
                    <a:lnTo>
                      <a:pt x="2202" y="675"/>
                    </a:lnTo>
                    <a:lnTo>
                      <a:pt x="2202" y="660"/>
                    </a:lnTo>
                    <a:lnTo>
                      <a:pt x="2197" y="659"/>
                    </a:lnTo>
                    <a:lnTo>
                      <a:pt x="2192" y="652"/>
                    </a:lnTo>
                    <a:lnTo>
                      <a:pt x="2202" y="640"/>
                    </a:lnTo>
                    <a:lnTo>
                      <a:pt x="2205" y="626"/>
                    </a:lnTo>
                    <a:lnTo>
                      <a:pt x="2197" y="620"/>
                    </a:lnTo>
                    <a:lnTo>
                      <a:pt x="2192" y="625"/>
                    </a:lnTo>
                    <a:lnTo>
                      <a:pt x="2188" y="629"/>
                    </a:lnTo>
                    <a:lnTo>
                      <a:pt x="2176" y="620"/>
                    </a:lnTo>
                    <a:lnTo>
                      <a:pt x="2167" y="627"/>
                    </a:lnTo>
                    <a:lnTo>
                      <a:pt x="2141" y="629"/>
                    </a:lnTo>
                    <a:lnTo>
                      <a:pt x="2125" y="639"/>
                    </a:lnTo>
                    <a:lnTo>
                      <a:pt x="2128" y="652"/>
                    </a:lnTo>
                    <a:lnTo>
                      <a:pt x="2106" y="669"/>
                    </a:lnTo>
                    <a:lnTo>
                      <a:pt x="2106" y="677"/>
                    </a:lnTo>
                    <a:lnTo>
                      <a:pt x="2090" y="689"/>
                    </a:lnTo>
                    <a:lnTo>
                      <a:pt x="2082" y="700"/>
                    </a:lnTo>
                    <a:lnTo>
                      <a:pt x="2074" y="707"/>
                    </a:lnTo>
                    <a:lnTo>
                      <a:pt x="2075" y="720"/>
                    </a:lnTo>
                    <a:lnTo>
                      <a:pt x="2086" y="715"/>
                    </a:lnTo>
                    <a:lnTo>
                      <a:pt x="2095" y="721"/>
                    </a:lnTo>
                    <a:lnTo>
                      <a:pt x="2095" y="732"/>
                    </a:lnTo>
                    <a:lnTo>
                      <a:pt x="2079" y="735"/>
                    </a:lnTo>
                    <a:lnTo>
                      <a:pt x="2077" y="743"/>
                    </a:lnTo>
                    <a:lnTo>
                      <a:pt x="2069" y="742"/>
                    </a:lnTo>
                    <a:lnTo>
                      <a:pt x="2059" y="732"/>
                    </a:lnTo>
                    <a:lnTo>
                      <a:pt x="2044" y="743"/>
                    </a:lnTo>
                    <a:lnTo>
                      <a:pt x="2031" y="739"/>
                    </a:lnTo>
                    <a:lnTo>
                      <a:pt x="2019" y="745"/>
                    </a:lnTo>
                    <a:lnTo>
                      <a:pt x="2012" y="740"/>
                    </a:lnTo>
                    <a:lnTo>
                      <a:pt x="2018" y="734"/>
                    </a:lnTo>
                    <a:lnTo>
                      <a:pt x="2026" y="729"/>
                    </a:lnTo>
                    <a:lnTo>
                      <a:pt x="2020" y="719"/>
                    </a:lnTo>
                    <a:lnTo>
                      <a:pt x="1995" y="718"/>
                    </a:lnTo>
                    <a:lnTo>
                      <a:pt x="1984" y="715"/>
                    </a:lnTo>
                    <a:lnTo>
                      <a:pt x="1968" y="717"/>
                    </a:lnTo>
                    <a:lnTo>
                      <a:pt x="1957" y="733"/>
                    </a:lnTo>
                    <a:lnTo>
                      <a:pt x="1949" y="730"/>
                    </a:lnTo>
                    <a:lnTo>
                      <a:pt x="1926" y="733"/>
                    </a:lnTo>
                    <a:lnTo>
                      <a:pt x="1917" y="727"/>
                    </a:lnTo>
                    <a:lnTo>
                      <a:pt x="1908" y="737"/>
                    </a:lnTo>
                    <a:lnTo>
                      <a:pt x="1898" y="739"/>
                    </a:lnTo>
                    <a:lnTo>
                      <a:pt x="1893" y="733"/>
                    </a:lnTo>
                    <a:lnTo>
                      <a:pt x="1899" y="726"/>
                    </a:lnTo>
                    <a:lnTo>
                      <a:pt x="1879" y="725"/>
                    </a:lnTo>
                    <a:lnTo>
                      <a:pt x="1867" y="729"/>
                    </a:lnTo>
                    <a:lnTo>
                      <a:pt x="1850" y="728"/>
                    </a:lnTo>
                    <a:lnTo>
                      <a:pt x="1831" y="732"/>
                    </a:lnTo>
                    <a:lnTo>
                      <a:pt x="1812" y="745"/>
                    </a:lnTo>
                    <a:lnTo>
                      <a:pt x="1809" y="756"/>
                    </a:lnTo>
                    <a:lnTo>
                      <a:pt x="1785" y="776"/>
                    </a:lnTo>
                    <a:lnTo>
                      <a:pt x="1781" y="787"/>
                    </a:lnTo>
                    <a:lnTo>
                      <a:pt x="1762" y="808"/>
                    </a:lnTo>
                    <a:lnTo>
                      <a:pt x="1738" y="825"/>
                    </a:lnTo>
                    <a:lnTo>
                      <a:pt x="1737" y="834"/>
                    </a:lnTo>
                    <a:lnTo>
                      <a:pt x="1721" y="852"/>
                    </a:lnTo>
                    <a:lnTo>
                      <a:pt x="1714" y="860"/>
                    </a:lnTo>
                    <a:lnTo>
                      <a:pt x="1697" y="873"/>
                    </a:lnTo>
                    <a:lnTo>
                      <a:pt x="1684" y="885"/>
                    </a:lnTo>
                    <a:lnTo>
                      <a:pt x="1670" y="889"/>
                    </a:lnTo>
                    <a:lnTo>
                      <a:pt x="1668" y="896"/>
                    </a:lnTo>
                    <a:lnTo>
                      <a:pt x="1679" y="903"/>
                    </a:lnTo>
                    <a:lnTo>
                      <a:pt x="1687" y="901"/>
                    </a:lnTo>
                    <a:lnTo>
                      <a:pt x="1703" y="904"/>
                    </a:lnTo>
                    <a:lnTo>
                      <a:pt x="1705" y="930"/>
                    </a:lnTo>
                    <a:lnTo>
                      <a:pt x="1711" y="921"/>
                    </a:lnTo>
                    <a:lnTo>
                      <a:pt x="1721" y="916"/>
                    </a:lnTo>
                    <a:lnTo>
                      <a:pt x="1725" y="927"/>
                    </a:lnTo>
                    <a:lnTo>
                      <a:pt x="1722" y="936"/>
                    </a:lnTo>
                    <a:lnTo>
                      <a:pt x="1723" y="940"/>
                    </a:lnTo>
                    <a:lnTo>
                      <a:pt x="1733" y="935"/>
                    </a:lnTo>
                    <a:lnTo>
                      <a:pt x="1742" y="934"/>
                    </a:lnTo>
                    <a:lnTo>
                      <a:pt x="1748" y="915"/>
                    </a:lnTo>
                    <a:lnTo>
                      <a:pt x="1773" y="920"/>
                    </a:lnTo>
                    <a:lnTo>
                      <a:pt x="1780" y="933"/>
                    </a:lnTo>
                    <a:lnTo>
                      <a:pt x="1790" y="943"/>
                    </a:lnTo>
                    <a:lnTo>
                      <a:pt x="1798" y="956"/>
                    </a:lnTo>
                    <a:lnTo>
                      <a:pt x="1797" y="964"/>
                    </a:lnTo>
                    <a:lnTo>
                      <a:pt x="1788" y="959"/>
                    </a:lnTo>
                    <a:lnTo>
                      <a:pt x="1789" y="965"/>
                    </a:lnTo>
                    <a:lnTo>
                      <a:pt x="1801" y="975"/>
                    </a:lnTo>
                    <a:lnTo>
                      <a:pt x="1801" y="992"/>
                    </a:lnTo>
                    <a:lnTo>
                      <a:pt x="1784" y="1017"/>
                    </a:lnTo>
                    <a:lnTo>
                      <a:pt x="1781" y="1041"/>
                    </a:lnTo>
                    <a:lnTo>
                      <a:pt x="1784" y="1051"/>
                    </a:lnTo>
                    <a:lnTo>
                      <a:pt x="1781" y="1072"/>
                    </a:lnTo>
                    <a:lnTo>
                      <a:pt x="1781" y="1082"/>
                    </a:lnTo>
                    <a:lnTo>
                      <a:pt x="1770" y="1111"/>
                    </a:lnTo>
                    <a:lnTo>
                      <a:pt x="1764" y="1119"/>
                    </a:lnTo>
                    <a:lnTo>
                      <a:pt x="1742" y="1139"/>
                    </a:lnTo>
                    <a:lnTo>
                      <a:pt x="1731" y="1159"/>
                    </a:lnTo>
                    <a:lnTo>
                      <a:pt x="1729" y="1182"/>
                    </a:lnTo>
                    <a:lnTo>
                      <a:pt x="1709" y="1199"/>
                    </a:lnTo>
                    <a:lnTo>
                      <a:pt x="1691" y="1217"/>
                    </a:lnTo>
                    <a:lnTo>
                      <a:pt x="1669" y="1252"/>
                    </a:lnTo>
                    <a:lnTo>
                      <a:pt x="1645" y="1259"/>
                    </a:lnTo>
                    <a:lnTo>
                      <a:pt x="1636" y="1270"/>
                    </a:lnTo>
                    <a:lnTo>
                      <a:pt x="1628" y="1266"/>
                    </a:lnTo>
                    <a:lnTo>
                      <a:pt x="1615" y="1265"/>
                    </a:lnTo>
                    <a:lnTo>
                      <a:pt x="1612" y="1260"/>
                    </a:lnTo>
                    <a:lnTo>
                      <a:pt x="1602" y="1255"/>
                    </a:lnTo>
                    <a:lnTo>
                      <a:pt x="1595" y="1260"/>
                    </a:lnTo>
                    <a:lnTo>
                      <a:pt x="1592" y="1269"/>
                    </a:lnTo>
                    <a:lnTo>
                      <a:pt x="1576" y="1272"/>
                    </a:lnTo>
                    <a:lnTo>
                      <a:pt x="1576" y="1272"/>
                    </a:lnTo>
                    <a:lnTo>
                      <a:pt x="1570" y="1269"/>
                    </a:lnTo>
                    <a:lnTo>
                      <a:pt x="1559" y="1261"/>
                    </a:lnTo>
                    <a:lnTo>
                      <a:pt x="1587" y="1254"/>
                    </a:lnTo>
                    <a:lnTo>
                      <a:pt x="1590" y="1231"/>
                    </a:lnTo>
                    <a:lnTo>
                      <a:pt x="1581" y="1205"/>
                    </a:lnTo>
                    <a:lnTo>
                      <a:pt x="1599" y="1198"/>
                    </a:lnTo>
                    <a:lnTo>
                      <a:pt x="1616" y="1202"/>
                    </a:lnTo>
                    <a:lnTo>
                      <a:pt x="1634" y="1195"/>
                    </a:lnTo>
                    <a:lnTo>
                      <a:pt x="1644" y="1151"/>
                    </a:lnTo>
                    <a:lnTo>
                      <a:pt x="1662" y="1139"/>
                    </a:lnTo>
                    <a:lnTo>
                      <a:pt x="1669" y="1101"/>
                    </a:lnTo>
                    <a:lnTo>
                      <a:pt x="1660" y="1097"/>
                    </a:lnTo>
                    <a:lnTo>
                      <a:pt x="1636" y="1112"/>
                    </a:lnTo>
                    <a:lnTo>
                      <a:pt x="1614" y="1113"/>
                    </a:lnTo>
                    <a:lnTo>
                      <a:pt x="1603" y="1119"/>
                    </a:lnTo>
                    <a:lnTo>
                      <a:pt x="1587" y="1121"/>
                    </a:lnTo>
                    <a:lnTo>
                      <a:pt x="1578" y="1092"/>
                    </a:lnTo>
                    <a:lnTo>
                      <a:pt x="1552" y="1068"/>
                    </a:lnTo>
                    <a:lnTo>
                      <a:pt x="1532" y="1061"/>
                    </a:lnTo>
                    <a:lnTo>
                      <a:pt x="1513" y="1059"/>
                    </a:lnTo>
                    <a:lnTo>
                      <a:pt x="1508" y="1030"/>
                    </a:lnTo>
                    <a:lnTo>
                      <a:pt x="1493" y="1000"/>
                    </a:lnTo>
                    <a:lnTo>
                      <a:pt x="1491" y="984"/>
                    </a:lnTo>
                    <a:lnTo>
                      <a:pt x="1471" y="948"/>
                    </a:lnTo>
                    <a:lnTo>
                      <a:pt x="1449" y="944"/>
                    </a:lnTo>
                    <a:lnTo>
                      <a:pt x="1416" y="934"/>
                    </a:lnTo>
                    <a:lnTo>
                      <a:pt x="1366" y="940"/>
                    </a:lnTo>
                    <a:lnTo>
                      <a:pt x="1346" y="973"/>
                    </a:lnTo>
                    <a:lnTo>
                      <a:pt x="1361" y="972"/>
                    </a:lnTo>
                    <a:lnTo>
                      <a:pt x="1359" y="987"/>
                    </a:lnTo>
                    <a:lnTo>
                      <a:pt x="1344" y="999"/>
                    </a:lnTo>
                    <a:lnTo>
                      <a:pt x="1335" y="1027"/>
                    </a:lnTo>
                    <a:lnTo>
                      <a:pt x="1324" y="1034"/>
                    </a:lnTo>
                    <a:lnTo>
                      <a:pt x="1326" y="1051"/>
                    </a:lnTo>
                    <a:lnTo>
                      <a:pt x="1293" y="1072"/>
                    </a:lnTo>
                    <a:lnTo>
                      <a:pt x="1281" y="1061"/>
                    </a:lnTo>
                    <a:lnTo>
                      <a:pt x="1256" y="1063"/>
                    </a:lnTo>
                    <a:lnTo>
                      <a:pt x="1234" y="1046"/>
                    </a:lnTo>
                    <a:lnTo>
                      <a:pt x="1215" y="1043"/>
                    </a:lnTo>
                    <a:lnTo>
                      <a:pt x="1205" y="1061"/>
                    </a:lnTo>
                    <a:lnTo>
                      <a:pt x="1179" y="1076"/>
                    </a:lnTo>
                    <a:lnTo>
                      <a:pt x="1156" y="1075"/>
                    </a:lnTo>
                    <a:lnTo>
                      <a:pt x="1124" y="1080"/>
                    </a:lnTo>
                    <a:lnTo>
                      <a:pt x="1115" y="1073"/>
                    </a:lnTo>
                    <a:lnTo>
                      <a:pt x="1087" y="1063"/>
                    </a:lnTo>
                    <a:lnTo>
                      <a:pt x="1083" y="1052"/>
                    </a:lnTo>
                    <a:lnTo>
                      <a:pt x="1027" y="1036"/>
                    </a:lnTo>
                    <a:lnTo>
                      <a:pt x="986" y="1051"/>
                    </a:lnTo>
                    <a:lnTo>
                      <a:pt x="949" y="1003"/>
                    </a:lnTo>
                    <a:lnTo>
                      <a:pt x="896" y="989"/>
                    </a:lnTo>
                    <a:lnTo>
                      <a:pt x="885" y="1005"/>
                    </a:lnTo>
                    <a:lnTo>
                      <a:pt x="868" y="1019"/>
                    </a:lnTo>
                    <a:lnTo>
                      <a:pt x="877" y="1037"/>
                    </a:lnTo>
                    <a:lnTo>
                      <a:pt x="874" y="1059"/>
                    </a:lnTo>
                    <a:lnTo>
                      <a:pt x="846" y="1061"/>
                    </a:lnTo>
                    <a:lnTo>
                      <a:pt x="845" y="1052"/>
                    </a:lnTo>
                    <a:lnTo>
                      <a:pt x="828" y="1052"/>
                    </a:lnTo>
                    <a:lnTo>
                      <a:pt x="824" y="1063"/>
                    </a:lnTo>
                    <a:lnTo>
                      <a:pt x="816" y="1063"/>
                    </a:lnTo>
                    <a:lnTo>
                      <a:pt x="790" y="1039"/>
                    </a:lnTo>
                    <a:lnTo>
                      <a:pt x="771" y="1041"/>
                    </a:lnTo>
                    <a:lnTo>
                      <a:pt x="752" y="1029"/>
                    </a:lnTo>
                    <a:lnTo>
                      <a:pt x="740" y="1029"/>
                    </a:lnTo>
                    <a:lnTo>
                      <a:pt x="723" y="1043"/>
                    </a:lnTo>
                    <a:lnTo>
                      <a:pt x="712" y="1044"/>
                    </a:lnTo>
                    <a:lnTo>
                      <a:pt x="694" y="1066"/>
                    </a:lnTo>
                    <a:lnTo>
                      <a:pt x="659" y="1073"/>
                    </a:lnTo>
                    <a:lnTo>
                      <a:pt x="651" y="1085"/>
                    </a:lnTo>
                    <a:lnTo>
                      <a:pt x="644" y="1085"/>
                    </a:lnTo>
                    <a:lnTo>
                      <a:pt x="642" y="1075"/>
                    </a:lnTo>
                    <a:lnTo>
                      <a:pt x="599" y="1063"/>
                    </a:lnTo>
                    <a:lnTo>
                      <a:pt x="565" y="1026"/>
                    </a:lnTo>
                    <a:lnTo>
                      <a:pt x="541" y="1026"/>
                    </a:lnTo>
                    <a:lnTo>
                      <a:pt x="486" y="1026"/>
                    </a:lnTo>
                    <a:lnTo>
                      <a:pt x="467" y="993"/>
                    </a:lnTo>
                    <a:lnTo>
                      <a:pt x="457" y="969"/>
                    </a:lnTo>
                    <a:lnTo>
                      <a:pt x="424" y="950"/>
                    </a:lnTo>
                    <a:lnTo>
                      <a:pt x="417" y="929"/>
                    </a:lnTo>
                    <a:lnTo>
                      <a:pt x="417" y="914"/>
                    </a:lnTo>
                    <a:lnTo>
                      <a:pt x="389" y="912"/>
                    </a:lnTo>
                    <a:lnTo>
                      <a:pt x="379" y="923"/>
                    </a:lnTo>
                    <a:lnTo>
                      <a:pt x="373" y="936"/>
                    </a:lnTo>
                    <a:lnTo>
                      <a:pt x="347" y="940"/>
                    </a:lnTo>
                    <a:lnTo>
                      <a:pt x="344" y="923"/>
                    </a:lnTo>
                    <a:lnTo>
                      <a:pt x="315" y="912"/>
                    </a:lnTo>
                    <a:lnTo>
                      <a:pt x="299" y="916"/>
                    </a:lnTo>
                    <a:lnTo>
                      <a:pt x="290" y="890"/>
                    </a:lnTo>
                    <a:lnTo>
                      <a:pt x="275" y="884"/>
                    </a:lnTo>
                    <a:lnTo>
                      <a:pt x="246" y="881"/>
                    </a:lnTo>
                    <a:lnTo>
                      <a:pt x="218" y="884"/>
                    </a:lnTo>
                    <a:lnTo>
                      <a:pt x="194" y="903"/>
                    </a:lnTo>
                    <a:lnTo>
                      <a:pt x="136" y="926"/>
                    </a:lnTo>
                    <a:lnTo>
                      <a:pt x="103" y="934"/>
                    </a:lnTo>
                    <a:lnTo>
                      <a:pt x="75" y="939"/>
                    </a:lnTo>
                    <a:lnTo>
                      <a:pt x="75" y="955"/>
                    </a:lnTo>
                    <a:lnTo>
                      <a:pt x="95" y="953"/>
                    </a:lnTo>
                    <a:lnTo>
                      <a:pt x="95" y="958"/>
                    </a:lnTo>
                    <a:lnTo>
                      <a:pt x="77" y="965"/>
                    </a:lnTo>
                    <a:lnTo>
                      <a:pt x="74" y="973"/>
                    </a:lnTo>
                    <a:lnTo>
                      <a:pt x="84" y="980"/>
                    </a:lnTo>
                    <a:lnTo>
                      <a:pt x="80" y="989"/>
                    </a:lnTo>
                    <a:lnTo>
                      <a:pt x="68" y="991"/>
                    </a:lnTo>
                    <a:lnTo>
                      <a:pt x="67" y="1006"/>
                    </a:lnTo>
                    <a:lnTo>
                      <a:pt x="82" y="1016"/>
                    </a:lnTo>
                    <a:lnTo>
                      <a:pt x="84" y="1032"/>
                    </a:lnTo>
                    <a:lnTo>
                      <a:pt x="73" y="1039"/>
                    </a:lnTo>
                    <a:lnTo>
                      <a:pt x="64" y="1026"/>
                    </a:lnTo>
                    <a:lnTo>
                      <a:pt x="58" y="10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8" name="Freeform 478"/>
              <p:cNvSpPr>
                <a:spLocks/>
              </p:cNvSpPr>
              <p:nvPr/>
            </p:nvSpPr>
            <p:spPr bwMode="gray">
              <a:xfrm>
                <a:off x="274" y="2375"/>
                <a:ext cx="22" cy="27"/>
              </a:xfrm>
              <a:custGeom>
                <a:avLst/>
                <a:gdLst>
                  <a:gd name="T0" fmla="*/ 6 w 22"/>
                  <a:gd name="T1" fmla="*/ 27 h 27"/>
                  <a:gd name="T2" fmla="*/ 22 w 22"/>
                  <a:gd name="T3" fmla="*/ 16 h 27"/>
                  <a:gd name="T4" fmla="*/ 21 w 22"/>
                  <a:gd name="T5" fmla="*/ 11 h 27"/>
                  <a:gd name="T6" fmla="*/ 17 w 22"/>
                  <a:gd name="T7" fmla="*/ 10 h 27"/>
                  <a:gd name="T8" fmla="*/ 9 w 22"/>
                  <a:gd name="T9" fmla="*/ 0 h 27"/>
                  <a:gd name="T10" fmla="*/ 4 w 22"/>
                  <a:gd name="T11" fmla="*/ 0 h 27"/>
                  <a:gd name="T12" fmla="*/ 0 w 22"/>
                  <a:gd name="T13" fmla="*/ 7 h 27"/>
                  <a:gd name="T14" fmla="*/ 1 w 22"/>
                  <a:gd name="T15" fmla="*/ 20 h 27"/>
                  <a:gd name="T16" fmla="*/ 6 w 22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7">
                    <a:moveTo>
                      <a:pt x="6" y="27"/>
                    </a:moveTo>
                    <a:lnTo>
                      <a:pt x="22" y="16"/>
                    </a:lnTo>
                    <a:lnTo>
                      <a:pt x="21" y="11"/>
                    </a:lnTo>
                    <a:lnTo>
                      <a:pt x="17" y="1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1" y="20"/>
                    </a:lnTo>
                    <a:lnTo>
                      <a:pt x="6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9" name="Freeform 479"/>
              <p:cNvSpPr>
                <a:spLocks/>
              </p:cNvSpPr>
              <p:nvPr/>
            </p:nvSpPr>
            <p:spPr bwMode="gray">
              <a:xfrm>
                <a:off x="263" y="2360"/>
                <a:ext cx="10" cy="5"/>
              </a:xfrm>
              <a:custGeom>
                <a:avLst/>
                <a:gdLst>
                  <a:gd name="T0" fmla="*/ 5 w 10"/>
                  <a:gd name="T1" fmla="*/ 5 h 5"/>
                  <a:gd name="T2" fmla="*/ 10 w 10"/>
                  <a:gd name="T3" fmla="*/ 5 h 5"/>
                  <a:gd name="T4" fmla="*/ 9 w 10"/>
                  <a:gd name="T5" fmla="*/ 2 h 5"/>
                  <a:gd name="T6" fmla="*/ 5 w 10"/>
                  <a:gd name="T7" fmla="*/ 0 h 5"/>
                  <a:gd name="T8" fmla="*/ 0 w 10"/>
                  <a:gd name="T9" fmla="*/ 1 h 5"/>
                  <a:gd name="T10" fmla="*/ 5 w 10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5" y="5"/>
                    </a:moveTo>
                    <a:lnTo>
                      <a:pt x="10" y="5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0" name="Freeform 480"/>
              <p:cNvSpPr>
                <a:spLocks/>
              </p:cNvSpPr>
              <p:nvPr/>
            </p:nvSpPr>
            <p:spPr bwMode="gray">
              <a:xfrm>
                <a:off x="249" y="2353"/>
                <a:ext cx="7" cy="3"/>
              </a:xfrm>
              <a:custGeom>
                <a:avLst/>
                <a:gdLst>
                  <a:gd name="T0" fmla="*/ 0 w 7"/>
                  <a:gd name="T1" fmla="*/ 2 h 3"/>
                  <a:gd name="T2" fmla="*/ 3 w 7"/>
                  <a:gd name="T3" fmla="*/ 0 h 3"/>
                  <a:gd name="T4" fmla="*/ 7 w 7"/>
                  <a:gd name="T5" fmla="*/ 2 h 3"/>
                  <a:gd name="T6" fmla="*/ 5 w 7"/>
                  <a:gd name="T7" fmla="*/ 3 h 3"/>
                  <a:gd name="T8" fmla="*/ 0 w 7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1" name="Freeform 481"/>
              <p:cNvSpPr>
                <a:spLocks/>
              </p:cNvSpPr>
              <p:nvPr/>
            </p:nvSpPr>
            <p:spPr bwMode="gray">
              <a:xfrm>
                <a:off x="227" y="2348"/>
                <a:ext cx="7" cy="4"/>
              </a:xfrm>
              <a:custGeom>
                <a:avLst/>
                <a:gdLst>
                  <a:gd name="T0" fmla="*/ 0 w 7"/>
                  <a:gd name="T1" fmla="*/ 2 h 4"/>
                  <a:gd name="T2" fmla="*/ 2 w 7"/>
                  <a:gd name="T3" fmla="*/ 0 h 4"/>
                  <a:gd name="T4" fmla="*/ 7 w 7"/>
                  <a:gd name="T5" fmla="*/ 3 h 4"/>
                  <a:gd name="T6" fmla="*/ 3 w 7"/>
                  <a:gd name="T7" fmla="*/ 4 h 4"/>
                  <a:gd name="T8" fmla="*/ 0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2" y="0"/>
                    </a:lnTo>
                    <a:lnTo>
                      <a:pt x="7" y="3"/>
                    </a:lnTo>
                    <a:lnTo>
                      <a:pt x="3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2" name="Freeform 482"/>
              <p:cNvSpPr>
                <a:spLocks/>
              </p:cNvSpPr>
              <p:nvPr/>
            </p:nvSpPr>
            <p:spPr bwMode="gray">
              <a:xfrm>
                <a:off x="195" y="2332"/>
                <a:ext cx="8" cy="6"/>
              </a:xfrm>
              <a:custGeom>
                <a:avLst/>
                <a:gdLst>
                  <a:gd name="T0" fmla="*/ 0 w 8"/>
                  <a:gd name="T1" fmla="*/ 4 h 6"/>
                  <a:gd name="T2" fmla="*/ 5 w 8"/>
                  <a:gd name="T3" fmla="*/ 0 h 6"/>
                  <a:gd name="T4" fmla="*/ 8 w 8"/>
                  <a:gd name="T5" fmla="*/ 4 h 6"/>
                  <a:gd name="T6" fmla="*/ 1 w 8"/>
                  <a:gd name="T7" fmla="*/ 6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lnTo>
                      <a:pt x="5" y="0"/>
                    </a:lnTo>
                    <a:lnTo>
                      <a:pt x="8" y="4"/>
                    </a:lnTo>
                    <a:lnTo>
                      <a:pt x="1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3" name="Freeform 483"/>
              <p:cNvSpPr>
                <a:spLocks/>
              </p:cNvSpPr>
              <p:nvPr/>
            </p:nvSpPr>
            <p:spPr bwMode="gray">
              <a:xfrm>
                <a:off x="11" y="2269"/>
                <a:ext cx="9" cy="8"/>
              </a:xfrm>
              <a:custGeom>
                <a:avLst/>
                <a:gdLst>
                  <a:gd name="T0" fmla="*/ 0 w 9"/>
                  <a:gd name="T1" fmla="*/ 2 h 8"/>
                  <a:gd name="T2" fmla="*/ 2 w 9"/>
                  <a:gd name="T3" fmla="*/ 0 h 8"/>
                  <a:gd name="T4" fmla="*/ 9 w 9"/>
                  <a:gd name="T5" fmla="*/ 3 h 8"/>
                  <a:gd name="T6" fmla="*/ 4 w 9"/>
                  <a:gd name="T7" fmla="*/ 8 h 8"/>
                  <a:gd name="T8" fmla="*/ 0 w 9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lnTo>
                      <a:pt x="2" y="0"/>
                    </a:lnTo>
                    <a:lnTo>
                      <a:pt x="9" y="3"/>
                    </a:lnTo>
                    <a:lnTo>
                      <a:pt x="4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4" name="Freeform 484"/>
              <p:cNvSpPr>
                <a:spLocks/>
              </p:cNvSpPr>
              <p:nvPr/>
            </p:nvSpPr>
            <p:spPr bwMode="gray">
              <a:xfrm>
                <a:off x="2102" y="4060"/>
                <a:ext cx="41" cy="17"/>
              </a:xfrm>
              <a:custGeom>
                <a:avLst/>
                <a:gdLst>
                  <a:gd name="T0" fmla="*/ 32 w 41"/>
                  <a:gd name="T1" fmla="*/ 17 h 17"/>
                  <a:gd name="T2" fmla="*/ 39 w 41"/>
                  <a:gd name="T3" fmla="*/ 17 h 17"/>
                  <a:gd name="T4" fmla="*/ 41 w 41"/>
                  <a:gd name="T5" fmla="*/ 12 h 17"/>
                  <a:gd name="T6" fmla="*/ 31 w 41"/>
                  <a:gd name="T7" fmla="*/ 3 h 17"/>
                  <a:gd name="T8" fmla="*/ 16 w 41"/>
                  <a:gd name="T9" fmla="*/ 0 h 17"/>
                  <a:gd name="T10" fmla="*/ 1 w 41"/>
                  <a:gd name="T11" fmla="*/ 2 h 17"/>
                  <a:gd name="T12" fmla="*/ 0 w 41"/>
                  <a:gd name="T13" fmla="*/ 5 h 17"/>
                  <a:gd name="T14" fmla="*/ 5 w 41"/>
                  <a:gd name="T15" fmla="*/ 9 h 17"/>
                  <a:gd name="T16" fmla="*/ 18 w 41"/>
                  <a:gd name="T17" fmla="*/ 9 h 17"/>
                  <a:gd name="T18" fmla="*/ 26 w 41"/>
                  <a:gd name="T19" fmla="*/ 12 h 17"/>
                  <a:gd name="T20" fmla="*/ 32 w 41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17">
                    <a:moveTo>
                      <a:pt x="32" y="17"/>
                    </a:moveTo>
                    <a:lnTo>
                      <a:pt x="39" y="17"/>
                    </a:lnTo>
                    <a:lnTo>
                      <a:pt x="41" y="12"/>
                    </a:lnTo>
                    <a:lnTo>
                      <a:pt x="31" y="3"/>
                    </a:lnTo>
                    <a:lnTo>
                      <a:pt x="16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5" y="9"/>
                    </a:lnTo>
                    <a:lnTo>
                      <a:pt x="18" y="9"/>
                    </a:lnTo>
                    <a:lnTo>
                      <a:pt x="26" y="12"/>
                    </a:lnTo>
                    <a:lnTo>
                      <a:pt x="3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5" name="Freeform 485"/>
              <p:cNvSpPr>
                <a:spLocks/>
              </p:cNvSpPr>
              <p:nvPr/>
            </p:nvSpPr>
            <p:spPr bwMode="gray">
              <a:xfrm>
                <a:off x="2144" y="4060"/>
                <a:ext cx="17" cy="9"/>
              </a:xfrm>
              <a:custGeom>
                <a:avLst/>
                <a:gdLst>
                  <a:gd name="T0" fmla="*/ 0 w 17"/>
                  <a:gd name="T1" fmla="*/ 5 h 9"/>
                  <a:gd name="T2" fmla="*/ 0 w 17"/>
                  <a:gd name="T3" fmla="*/ 3 h 9"/>
                  <a:gd name="T4" fmla="*/ 6 w 17"/>
                  <a:gd name="T5" fmla="*/ 0 h 9"/>
                  <a:gd name="T6" fmla="*/ 17 w 17"/>
                  <a:gd name="T7" fmla="*/ 3 h 9"/>
                  <a:gd name="T8" fmla="*/ 17 w 17"/>
                  <a:gd name="T9" fmla="*/ 8 h 9"/>
                  <a:gd name="T10" fmla="*/ 10 w 17"/>
                  <a:gd name="T11" fmla="*/ 9 h 9"/>
                  <a:gd name="T12" fmla="*/ 0 w 17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0" y="5"/>
                    </a:moveTo>
                    <a:lnTo>
                      <a:pt x="0" y="3"/>
                    </a:lnTo>
                    <a:lnTo>
                      <a:pt x="6" y="0"/>
                    </a:lnTo>
                    <a:lnTo>
                      <a:pt x="17" y="3"/>
                    </a:lnTo>
                    <a:lnTo>
                      <a:pt x="17" y="8"/>
                    </a:lnTo>
                    <a:lnTo>
                      <a:pt x="10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6" name="Freeform 486"/>
              <p:cNvSpPr>
                <a:spLocks/>
              </p:cNvSpPr>
              <p:nvPr/>
            </p:nvSpPr>
            <p:spPr bwMode="gray">
              <a:xfrm>
                <a:off x="2143" y="4078"/>
                <a:ext cx="16" cy="7"/>
              </a:xfrm>
              <a:custGeom>
                <a:avLst/>
                <a:gdLst>
                  <a:gd name="T0" fmla="*/ 0 w 16"/>
                  <a:gd name="T1" fmla="*/ 3 h 7"/>
                  <a:gd name="T2" fmla="*/ 9 w 16"/>
                  <a:gd name="T3" fmla="*/ 0 h 7"/>
                  <a:gd name="T4" fmla="*/ 16 w 16"/>
                  <a:gd name="T5" fmla="*/ 3 h 7"/>
                  <a:gd name="T6" fmla="*/ 15 w 16"/>
                  <a:gd name="T7" fmla="*/ 7 h 7"/>
                  <a:gd name="T8" fmla="*/ 3 w 16"/>
                  <a:gd name="T9" fmla="*/ 5 h 7"/>
                  <a:gd name="T10" fmla="*/ 0 w 1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3"/>
                    </a:moveTo>
                    <a:lnTo>
                      <a:pt x="9" y="0"/>
                    </a:lnTo>
                    <a:lnTo>
                      <a:pt x="16" y="3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7" name="Freeform 487"/>
              <p:cNvSpPr>
                <a:spLocks/>
              </p:cNvSpPr>
              <p:nvPr/>
            </p:nvSpPr>
            <p:spPr bwMode="gray">
              <a:xfrm>
                <a:off x="2212" y="4048"/>
                <a:ext cx="19" cy="7"/>
              </a:xfrm>
              <a:custGeom>
                <a:avLst/>
                <a:gdLst>
                  <a:gd name="T0" fmla="*/ 18 w 19"/>
                  <a:gd name="T1" fmla="*/ 5 h 7"/>
                  <a:gd name="T2" fmla="*/ 19 w 19"/>
                  <a:gd name="T3" fmla="*/ 2 h 7"/>
                  <a:gd name="T4" fmla="*/ 14 w 19"/>
                  <a:gd name="T5" fmla="*/ 0 h 7"/>
                  <a:gd name="T6" fmla="*/ 11 w 19"/>
                  <a:gd name="T7" fmla="*/ 3 h 7"/>
                  <a:gd name="T8" fmla="*/ 1 w 19"/>
                  <a:gd name="T9" fmla="*/ 5 h 7"/>
                  <a:gd name="T10" fmla="*/ 0 w 19"/>
                  <a:gd name="T11" fmla="*/ 7 h 7"/>
                  <a:gd name="T12" fmla="*/ 18 w 19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7">
                    <a:moveTo>
                      <a:pt x="18" y="5"/>
                    </a:moveTo>
                    <a:lnTo>
                      <a:pt x="19" y="2"/>
                    </a:lnTo>
                    <a:lnTo>
                      <a:pt x="14" y="0"/>
                    </a:lnTo>
                    <a:lnTo>
                      <a:pt x="11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8" name="Freeform 488"/>
              <p:cNvSpPr>
                <a:spLocks/>
              </p:cNvSpPr>
              <p:nvPr/>
            </p:nvSpPr>
            <p:spPr bwMode="gray">
              <a:xfrm>
                <a:off x="2087" y="4022"/>
                <a:ext cx="8" cy="14"/>
              </a:xfrm>
              <a:custGeom>
                <a:avLst/>
                <a:gdLst>
                  <a:gd name="T0" fmla="*/ 1 w 8"/>
                  <a:gd name="T1" fmla="*/ 0 h 14"/>
                  <a:gd name="T2" fmla="*/ 7 w 8"/>
                  <a:gd name="T3" fmla="*/ 5 h 14"/>
                  <a:gd name="T4" fmla="*/ 8 w 8"/>
                  <a:gd name="T5" fmla="*/ 14 h 14"/>
                  <a:gd name="T6" fmla="*/ 1 w 8"/>
                  <a:gd name="T7" fmla="*/ 14 h 14"/>
                  <a:gd name="T8" fmla="*/ 0 w 8"/>
                  <a:gd name="T9" fmla="*/ 8 h 14"/>
                  <a:gd name="T10" fmla="*/ 1 w 8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1" y="0"/>
                    </a:moveTo>
                    <a:lnTo>
                      <a:pt x="7" y="5"/>
                    </a:lnTo>
                    <a:lnTo>
                      <a:pt x="8" y="14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9" name="Freeform 489"/>
              <p:cNvSpPr>
                <a:spLocks/>
              </p:cNvSpPr>
              <p:nvPr/>
            </p:nvSpPr>
            <p:spPr bwMode="gray">
              <a:xfrm>
                <a:off x="2078" y="4027"/>
                <a:ext cx="4" cy="10"/>
              </a:xfrm>
              <a:custGeom>
                <a:avLst/>
                <a:gdLst>
                  <a:gd name="T0" fmla="*/ 3 w 4"/>
                  <a:gd name="T1" fmla="*/ 0 h 10"/>
                  <a:gd name="T2" fmla="*/ 3 w 4"/>
                  <a:gd name="T3" fmla="*/ 4 h 10"/>
                  <a:gd name="T4" fmla="*/ 4 w 4"/>
                  <a:gd name="T5" fmla="*/ 10 h 10"/>
                  <a:gd name="T6" fmla="*/ 0 w 4"/>
                  <a:gd name="T7" fmla="*/ 10 h 10"/>
                  <a:gd name="T8" fmla="*/ 0 w 4"/>
                  <a:gd name="T9" fmla="*/ 0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3" y="4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0" name="Freeform 490"/>
              <p:cNvSpPr>
                <a:spLocks/>
              </p:cNvSpPr>
              <p:nvPr/>
            </p:nvSpPr>
            <p:spPr bwMode="gray">
              <a:xfrm>
                <a:off x="2067" y="4027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6 w 6"/>
                  <a:gd name="T3" fmla="*/ 6 h 9"/>
                  <a:gd name="T4" fmla="*/ 4 w 6"/>
                  <a:gd name="T5" fmla="*/ 9 h 9"/>
                  <a:gd name="T6" fmla="*/ 0 w 6"/>
                  <a:gd name="T7" fmla="*/ 8 h 9"/>
                  <a:gd name="T8" fmla="*/ 1 w 6"/>
                  <a:gd name="T9" fmla="*/ 5 h 9"/>
                  <a:gd name="T10" fmla="*/ 5 w 6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6" y="6"/>
                    </a:lnTo>
                    <a:lnTo>
                      <a:pt x="4" y="9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1" name="Freeform 491"/>
              <p:cNvSpPr>
                <a:spLocks/>
              </p:cNvSpPr>
              <p:nvPr/>
            </p:nvSpPr>
            <p:spPr bwMode="gray">
              <a:xfrm>
                <a:off x="2056" y="4028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4 w 7"/>
                  <a:gd name="T3" fmla="*/ 4 h 8"/>
                  <a:gd name="T4" fmla="*/ 5 w 7"/>
                  <a:gd name="T5" fmla="*/ 8 h 8"/>
                  <a:gd name="T6" fmla="*/ 0 w 7"/>
                  <a:gd name="T7" fmla="*/ 8 h 8"/>
                  <a:gd name="T8" fmla="*/ 0 w 7"/>
                  <a:gd name="T9" fmla="*/ 2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lnTo>
                      <a:pt x="4" y="4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2" name="Freeform 492"/>
              <p:cNvSpPr>
                <a:spLocks/>
              </p:cNvSpPr>
              <p:nvPr/>
            </p:nvSpPr>
            <p:spPr bwMode="gray">
              <a:xfrm>
                <a:off x="2022" y="4017"/>
                <a:ext cx="29" cy="20"/>
              </a:xfrm>
              <a:custGeom>
                <a:avLst/>
                <a:gdLst>
                  <a:gd name="T0" fmla="*/ 29 w 29"/>
                  <a:gd name="T1" fmla="*/ 9 h 20"/>
                  <a:gd name="T2" fmla="*/ 26 w 29"/>
                  <a:gd name="T3" fmla="*/ 12 h 20"/>
                  <a:gd name="T4" fmla="*/ 22 w 29"/>
                  <a:gd name="T5" fmla="*/ 20 h 20"/>
                  <a:gd name="T6" fmla="*/ 10 w 29"/>
                  <a:gd name="T7" fmla="*/ 12 h 20"/>
                  <a:gd name="T8" fmla="*/ 3 w 29"/>
                  <a:gd name="T9" fmla="*/ 7 h 20"/>
                  <a:gd name="T10" fmla="*/ 0 w 29"/>
                  <a:gd name="T11" fmla="*/ 0 h 20"/>
                  <a:gd name="T12" fmla="*/ 17 w 29"/>
                  <a:gd name="T13" fmla="*/ 1 h 20"/>
                  <a:gd name="T14" fmla="*/ 29 w 29"/>
                  <a:gd name="T1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9"/>
                    </a:moveTo>
                    <a:lnTo>
                      <a:pt x="26" y="12"/>
                    </a:lnTo>
                    <a:lnTo>
                      <a:pt x="22" y="20"/>
                    </a:lnTo>
                    <a:lnTo>
                      <a:pt x="10" y="12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17" y="1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3" name="Freeform 493"/>
              <p:cNvSpPr>
                <a:spLocks/>
              </p:cNvSpPr>
              <p:nvPr/>
            </p:nvSpPr>
            <p:spPr bwMode="gray">
              <a:xfrm>
                <a:off x="1997" y="3993"/>
                <a:ext cx="30" cy="20"/>
              </a:xfrm>
              <a:custGeom>
                <a:avLst/>
                <a:gdLst>
                  <a:gd name="T0" fmla="*/ 22 w 30"/>
                  <a:gd name="T1" fmla="*/ 20 h 20"/>
                  <a:gd name="T2" fmla="*/ 30 w 30"/>
                  <a:gd name="T3" fmla="*/ 20 h 20"/>
                  <a:gd name="T4" fmla="*/ 21 w 30"/>
                  <a:gd name="T5" fmla="*/ 11 h 20"/>
                  <a:gd name="T6" fmla="*/ 4 w 30"/>
                  <a:gd name="T7" fmla="*/ 0 h 20"/>
                  <a:gd name="T8" fmla="*/ 0 w 30"/>
                  <a:gd name="T9" fmla="*/ 0 h 20"/>
                  <a:gd name="T10" fmla="*/ 0 w 30"/>
                  <a:gd name="T11" fmla="*/ 3 h 20"/>
                  <a:gd name="T12" fmla="*/ 11 w 30"/>
                  <a:gd name="T13" fmla="*/ 9 h 20"/>
                  <a:gd name="T14" fmla="*/ 22 w 30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0">
                    <a:moveTo>
                      <a:pt x="22" y="20"/>
                    </a:moveTo>
                    <a:lnTo>
                      <a:pt x="30" y="20"/>
                    </a:lnTo>
                    <a:lnTo>
                      <a:pt x="21" y="1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1" y="9"/>
                    </a:lnTo>
                    <a:lnTo>
                      <a:pt x="22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4" name="Freeform 494"/>
              <p:cNvSpPr>
                <a:spLocks/>
              </p:cNvSpPr>
              <p:nvPr/>
            </p:nvSpPr>
            <p:spPr bwMode="gray">
              <a:xfrm>
                <a:off x="2038" y="3993"/>
                <a:ext cx="20" cy="16"/>
              </a:xfrm>
              <a:custGeom>
                <a:avLst/>
                <a:gdLst>
                  <a:gd name="T0" fmla="*/ 0 w 20"/>
                  <a:gd name="T1" fmla="*/ 16 h 16"/>
                  <a:gd name="T2" fmla="*/ 8 w 20"/>
                  <a:gd name="T3" fmla="*/ 8 h 16"/>
                  <a:gd name="T4" fmla="*/ 18 w 20"/>
                  <a:gd name="T5" fmla="*/ 9 h 16"/>
                  <a:gd name="T6" fmla="*/ 20 w 20"/>
                  <a:gd name="T7" fmla="*/ 1 h 16"/>
                  <a:gd name="T8" fmla="*/ 9 w 20"/>
                  <a:gd name="T9" fmla="*/ 0 h 16"/>
                  <a:gd name="T10" fmla="*/ 1 w 20"/>
                  <a:gd name="T11" fmla="*/ 4 h 16"/>
                  <a:gd name="T12" fmla="*/ 0 w 2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lnTo>
                      <a:pt x="8" y="8"/>
                    </a:lnTo>
                    <a:lnTo>
                      <a:pt x="18" y="9"/>
                    </a:lnTo>
                    <a:lnTo>
                      <a:pt x="20" y="1"/>
                    </a:lnTo>
                    <a:lnTo>
                      <a:pt x="9" y="0"/>
                    </a:lnTo>
                    <a:lnTo>
                      <a:pt x="1" y="4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5" name="Freeform 495"/>
              <p:cNvSpPr>
                <a:spLocks/>
              </p:cNvSpPr>
              <p:nvPr/>
            </p:nvSpPr>
            <p:spPr bwMode="gray">
              <a:xfrm>
                <a:off x="2006" y="3961"/>
                <a:ext cx="9" cy="13"/>
              </a:xfrm>
              <a:custGeom>
                <a:avLst/>
                <a:gdLst>
                  <a:gd name="T0" fmla="*/ 3 w 9"/>
                  <a:gd name="T1" fmla="*/ 0 h 13"/>
                  <a:gd name="T2" fmla="*/ 3 w 9"/>
                  <a:gd name="T3" fmla="*/ 5 h 13"/>
                  <a:gd name="T4" fmla="*/ 9 w 9"/>
                  <a:gd name="T5" fmla="*/ 11 h 13"/>
                  <a:gd name="T6" fmla="*/ 3 w 9"/>
                  <a:gd name="T7" fmla="*/ 13 h 13"/>
                  <a:gd name="T8" fmla="*/ 0 w 9"/>
                  <a:gd name="T9" fmla="*/ 6 h 13"/>
                  <a:gd name="T10" fmla="*/ 0 w 9"/>
                  <a:gd name="T11" fmla="*/ 1 h 13"/>
                  <a:gd name="T12" fmla="*/ 3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lnTo>
                      <a:pt x="3" y="5"/>
                    </a:lnTo>
                    <a:lnTo>
                      <a:pt x="9" y="11"/>
                    </a:lnTo>
                    <a:lnTo>
                      <a:pt x="3" y="13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6" name="Freeform 496"/>
              <p:cNvSpPr>
                <a:spLocks/>
              </p:cNvSpPr>
              <p:nvPr/>
            </p:nvSpPr>
            <p:spPr bwMode="gray">
              <a:xfrm>
                <a:off x="1994" y="3974"/>
                <a:ext cx="7" cy="7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7 w 7"/>
                  <a:gd name="T5" fmla="*/ 2 h 7"/>
                  <a:gd name="T6" fmla="*/ 2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7" name="Freeform 497"/>
              <p:cNvSpPr>
                <a:spLocks/>
              </p:cNvSpPr>
              <p:nvPr/>
            </p:nvSpPr>
            <p:spPr bwMode="gray">
              <a:xfrm>
                <a:off x="2008" y="3981"/>
                <a:ext cx="7" cy="8"/>
              </a:xfrm>
              <a:custGeom>
                <a:avLst/>
                <a:gdLst>
                  <a:gd name="T0" fmla="*/ 0 w 7"/>
                  <a:gd name="T1" fmla="*/ 2 h 8"/>
                  <a:gd name="T2" fmla="*/ 6 w 7"/>
                  <a:gd name="T3" fmla="*/ 0 h 8"/>
                  <a:gd name="T4" fmla="*/ 7 w 7"/>
                  <a:gd name="T5" fmla="*/ 5 h 8"/>
                  <a:gd name="T6" fmla="*/ 3 w 7"/>
                  <a:gd name="T7" fmla="*/ 8 h 8"/>
                  <a:gd name="T8" fmla="*/ 0 w 7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lnTo>
                      <a:pt x="6" y="0"/>
                    </a:lnTo>
                    <a:lnTo>
                      <a:pt x="7" y="5"/>
                    </a:lnTo>
                    <a:lnTo>
                      <a:pt x="3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8" name="Freeform 498"/>
              <p:cNvSpPr>
                <a:spLocks/>
              </p:cNvSpPr>
              <p:nvPr/>
            </p:nvSpPr>
            <p:spPr bwMode="gray">
              <a:xfrm>
                <a:off x="1984" y="3954"/>
                <a:ext cx="9" cy="13"/>
              </a:xfrm>
              <a:custGeom>
                <a:avLst/>
                <a:gdLst>
                  <a:gd name="T0" fmla="*/ 5 w 9"/>
                  <a:gd name="T1" fmla="*/ 13 h 13"/>
                  <a:gd name="T2" fmla="*/ 0 w 9"/>
                  <a:gd name="T3" fmla="*/ 5 h 13"/>
                  <a:gd name="T4" fmla="*/ 2 w 9"/>
                  <a:gd name="T5" fmla="*/ 0 h 13"/>
                  <a:gd name="T6" fmla="*/ 7 w 9"/>
                  <a:gd name="T7" fmla="*/ 0 h 13"/>
                  <a:gd name="T8" fmla="*/ 9 w 9"/>
                  <a:gd name="T9" fmla="*/ 10 h 13"/>
                  <a:gd name="T10" fmla="*/ 5 w 9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5" y="13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9" y="10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9" name="Freeform 499"/>
              <p:cNvSpPr>
                <a:spLocks/>
              </p:cNvSpPr>
              <p:nvPr/>
            </p:nvSpPr>
            <p:spPr bwMode="gray">
              <a:xfrm>
                <a:off x="1994" y="3942"/>
                <a:ext cx="8" cy="14"/>
              </a:xfrm>
              <a:custGeom>
                <a:avLst/>
                <a:gdLst>
                  <a:gd name="T0" fmla="*/ 0 w 8"/>
                  <a:gd name="T1" fmla="*/ 8 h 14"/>
                  <a:gd name="T2" fmla="*/ 1 w 8"/>
                  <a:gd name="T3" fmla="*/ 0 h 14"/>
                  <a:gd name="T4" fmla="*/ 8 w 8"/>
                  <a:gd name="T5" fmla="*/ 0 h 14"/>
                  <a:gd name="T6" fmla="*/ 5 w 8"/>
                  <a:gd name="T7" fmla="*/ 14 h 14"/>
                  <a:gd name="T8" fmla="*/ 0 w 8"/>
                  <a:gd name="T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0" y="8"/>
                    </a:moveTo>
                    <a:lnTo>
                      <a:pt x="1" y="0"/>
                    </a:lnTo>
                    <a:lnTo>
                      <a:pt x="8" y="0"/>
                    </a:lnTo>
                    <a:lnTo>
                      <a:pt x="5" y="1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0" name="Freeform 500"/>
              <p:cNvSpPr>
                <a:spLocks/>
              </p:cNvSpPr>
              <p:nvPr/>
            </p:nvSpPr>
            <p:spPr bwMode="gray">
              <a:xfrm>
                <a:off x="1987" y="3885"/>
                <a:ext cx="13" cy="30"/>
              </a:xfrm>
              <a:custGeom>
                <a:avLst/>
                <a:gdLst>
                  <a:gd name="T0" fmla="*/ 13 w 13"/>
                  <a:gd name="T1" fmla="*/ 30 h 30"/>
                  <a:gd name="T2" fmla="*/ 12 w 13"/>
                  <a:gd name="T3" fmla="*/ 22 h 30"/>
                  <a:gd name="T4" fmla="*/ 13 w 13"/>
                  <a:gd name="T5" fmla="*/ 10 h 30"/>
                  <a:gd name="T6" fmla="*/ 12 w 13"/>
                  <a:gd name="T7" fmla="*/ 1 h 30"/>
                  <a:gd name="T8" fmla="*/ 7 w 13"/>
                  <a:gd name="T9" fmla="*/ 0 h 30"/>
                  <a:gd name="T10" fmla="*/ 5 w 13"/>
                  <a:gd name="T11" fmla="*/ 9 h 30"/>
                  <a:gd name="T12" fmla="*/ 0 w 13"/>
                  <a:gd name="T13" fmla="*/ 13 h 30"/>
                  <a:gd name="T14" fmla="*/ 1 w 13"/>
                  <a:gd name="T15" fmla="*/ 18 h 30"/>
                  <a:gd name="T16" fmla="*/ 8 w 13"/>
                  <a:gd name="T17" fmla="*/ 26 h 30"/>
                  <a:gd name="T18" fmla="*/ 13 w 13"/>
                  <a:gd name="T1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0">
                    <a:moveTo>
                      <a:pt x="13" y="30"/>
                    </a:moveTo>
                    <a:lnTo>
                      <a:pt x="12" y="22"/>
                    </a:lnTo>
                    <a:lnTo>
                      <a:pt x="13" y="10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8" y="26"/>
                    </a:lnTo>
                    <a:lnTo>
                      <a:pt x="1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1" name="Freeform 501"/>
              <p:cNvSpPr>
                <a:spLocks/>
              </p:cNvSpPr>
              <p:nvPr/>
            </p:nvSpPr>
            <p:spPr bwMode="gray">
              <a:xfrm>
                <a:off x="1992" y="3924"/>
                <a:ext cx="8" cy="9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0 h 9"/>
                  <a:gd name="T4" fmla="*/ 0 w 8"/>
                  <a:gd name="T5" fmla="*/ 6 h 9"/>
                  <a:gd name="T6" fmla="*/ 3 w 8"/>
                  <a:gd name="T7" fmla="*/ 9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3" y="9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2" name="Freeform 502"/>
              <p:cNvSpPr>
                <a:spLocks/>
              </p:cNvSpPr>
              <p:nvPr/>
            </p:nvSpPr>
            <p:spPr bwMode="gray">
              <a:xfrm>
                <a:off x="1984" y="3918"/>
                <a:ext cx="12" cy="7"/>
              </a:xfrm>
              <a:custGeom>
                <a:avLst/>
                <a:gdLst>
                  <a:gd name="T0" fmla="*/ 5 w 12"/>
                  <a:gd name="T1" fmla="*/ 7 h 7"/>
                  <a:gd name="T2" fmla="*/ 12 w 12"/>
                  <a:gd name="T3" fmla="*/ 5 h 7"/>
                  <a:gd name="T4" fmla="*/ 9 w 12"/>
                  <a:gd name="T5" fmla="*/ 0 h 7"/>
                  <a:gd name="T6" fmla="*/ 2 w 12"/>
                  <a:gd name="T7" fmla="*/ 2 h 7"/>
                  <a:gd name="T8" fmla="*/ 0 w 12"/>
                  <a:gd name="T9" fmla="*/ 6 h 7"/>
                  <a:gd name="T10" fmla="*/ 5 w 12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5" y="7"/>
                    </a:moveTo>
                    <a:lnTo>
                      <a:pt x="12" y="5"/>
                    </a:lnTo>
                    <a:lnTo>
                      <a:pt x="9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3" name="Freeform 503"/>
              <p:cNvSpPr>
                <a:spLocks/>
              </p:cNvSpPr>
              <p:nvPr/>
            </p:nvSpPr>
            <p:spPr bwMode="gray">
              <a:xfrm>
                <a:off x="1983" y="3931"/>
                <a:ext cx="4" cy="8"/>
              </a:xfrm>
              <a:custGeom>
                <a:avLst/>
                <a:gdLst>
                  <a:gd name="T0" fmla="*/ 0 w 4"/>
                  <a:gd name="T1" fmla="*/ 2 h 8"/>
                  <a:gd name="T2" fmla="*/ 2 w 4"/>
                  <a:gd name="T3" fmla="*/ 0 h 8"/>
                  <a:gd name="T4" fmla="*/ 4 w 4"/>
                  <a:gd name="T5" fmla="*/ 2 h 8"/>
                  <a:gd name="T6" fmla="*/ 0 w 4"/>
                  <a:gd name="T7" fmla="*/ 8 h 8"/>
                  <a:gd name="T8" fmla="*/ 0 w 4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2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0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4" name="Freeform 504"/>
              <p:cNvSpPr>
                <a:spLocks/>
              </p:cNvSpPr>
              <p:nvPr/>
            </p:nvSpPr>
            <p:spPr bwMode="gray">
              <a:xfrm>
                <a:off x="1994" y="3861"/>
                <a:ext cx="5" cy="10"/>
              </a:xfrm>
              <a:custGeom>
                <a:avLst/>
                <a:gdLst>
                  <a:gd name="T0" fmla="*/ 0 w 5"/>
                  <a:gd name="T1" fmla="*/ 9 h 10"/>
                  <a:gd name="T2" fmla="*/ 0 w 5"/>
                  <a:gd name="T3" fmla="*/ 0 h 10"/>
                  <a:gd name="T4" fmla="*/ 5 w 5"/>
                  <a:gd name="T5" fmla="*/ 4 h 10"/>
                  <a:gd name="T6" fmla="*/ 5 w 5"/>
                  <a:gd name="T7" fmla="*/ 10 h 10"/>
                  <a:gd name="T8" fmla="*/ 0 w 5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0" y="9"/>
                    </a:moveTo>
                    <a:lnTo>
                      <a:pt x="0" y="0"/>
                    </a:lnTo>
                    <a:lnTo>
                      <a:pt x="5" y="4"/>
                    </a:lnTo>
                    <a:lnTo>
                      <a:pt x="5" y="10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5" name="Freeform 505"/>
              <p:cNvSpPr>
                <a:spLocks/>
              </p:cNvSpPr>
              <p:nvPr/>
            </p:nvSpPr>
            <p:spPr bwMode="gray">
              <a:xfrm>
                <a:off x="1983" y="3865"/>
                <a:ext cx="5" cy="8"/>
              </a:xfrm>
              <a:custGeom>
                <a:avLst/>
                <a:gdLst>
                  <a:gd name="T0" fmla="*/ 0 w 5"/>
                  <a:gd name="T1" fmla="*/ 4 h 8"/>
                  <a:gd name="T2" fmla="*/ 2 w 5"/>
                  <a:gd name="T3" fmla="*/ 0 h 8"/>
                  <a:gd name="T4" fmla="*/ 5 w 5"/>
                  <a:gd name="T5" fmla="*/ 4 h 8"/>
                  <a:gd name="T6" fmla="*/ 2 w 5"/>
                  <a:gd name="T7" fmla="*/ 8 h 8"/>
                  <a:gd name="T8" fmla="*/ 0 w 5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4"/>
                    </a:moveTo>
                    <a:lnTo>
                      <a:pt x="2" y="0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6" name="Freeform 506"/>
              <p:cNvSpPr>
                <a:spLocks/>
              </p:cNvSpPr>
              <p:nvPr/>
            </p:nvSpPr>
            <p:spPr bwMode="gray">
              <a:xfrm>
                <a:off x="1979" y="3900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7 w 7"/>
                  <a:gd name="T3" fmla="*/ 7 h 11"/>
                  <a:gd name="T4" fmla="*/ 2 w 7"/>
                  <a:gd name="T5" fmla="*/ 11 h 11"/>
                  <a:gd name="T6" fmla="*/ 0 w 7"/>
                  <a:gd name="T7" fmla="*/ 8 h 11"/>
                  <a:gd name="T8" fmla="*/ 2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7" y="7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7" name="Freeform 507"/>
              <p:cNvSpPr>
                <a:spLocks/>
              </p:cNvSpPr>
              <p:nvPr/>
            </p:nvSpPr>
            <p:spPr bwMode="gray">
              <a:xfrm>
                <a:off x="2294" y="3952"/>
                <a:ext cx="33" cy="25"/>
              </a:xfrm>
              <a:custGeom>
                <a:avLst/>
                <a:gdLst>
                  <a:gd name="T0" fmla="*/ 11 w 33"/>
                  <a:gd name="T1" fmla="*/ 25 h 25"/>
                  <a:gd name="T2" fmla="*/ 19 w 33"/>
                  <a:gd name="T3" fmla="*/ 15 h 25"/>
                  <a:gd name="T4" fmla="*/ 33 w 33"/>
                  <a:gd name="T5" fmla="*/ 10 h 25"/>
                  <a:gd name="T6" fmla="*/ 32 w 33"/>
                  <a:gd name="T7" fmla="*/ 0 h 25"/>
                  <a:gd name="T8" fmla="*/ 13 w 33"/>
                  <a:gd name="T9" fmla="*/ 6 h 25"/>
                  <a:gd name="T10" fmla="*/ 13 w 33"/>
                  <a:gd name="T11" fmla="*/ 15 h 25"/>
                  <a:gd name="T12" fmla="*/ 5 w 33"/>
                  <a:gd name="T13" fmla="*/ 16 h 25"/>
                  <a:gd name="T14" fmla="*/ 0 w 33"/>
                  <a:gd name="T15" fmla="*/ 23 h 25"/>
                  <a:gd name="T16" fmla="*/ 11 w 33"/>
                  <a:gd name="T1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5">
                    <a:moveTo>
                      <a:pt x="11" y="25"/>
                    </a:moveTo>
                    <a:lnTo>
                      <a:pt x="19" y="15"/>
                    </a:lnTo>
                    <a:lnTo>
                      <a:pt x="33" y="10"/>
                    </a:lnTo>
                    <a:lnTo>
                      <a:pt x="32" y="0"/>
                    </a:lnTo>
                    <a:lnTo>
                      <a:pt x="13" y="6"/>
                    </a:lnTo>
                    <a:lnTo>
                      <a:pt x="13" y="15"/>
                    </a:lnTo>
                    <a:lnTo>
                      <a:pt x="5" y="16"/>
                    </a:lnTo>
                    <a:lnTo>
                      <a:pt x="0" y="23"/>
                    </a:lnTo>
                    <a:lnTo>
                      <a:pt x="1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8" name="Freeform 508"/>
              <p:cNvSpPr>
                <a:spLocks/>
              </p:cNvSpPr>
              <p:nvPr/>
            </p:nvSpPr>
            <p:spPr bwMode="gray">
              <a:xfrm>
                <a:off x="2323" y="3957"/>
                <a:ext cx="33" cy="23"/>
              </a:xfrm>
              <a:custGeom>
                <a:avLst/>
                <a:gdLst>
                  <a:gd name="T0" fmla="*/ 5 w 33"/>
                  <a:gd name="T1" fmla="*/ 23 h 23"/>
                  <a:gd name="T2" fmla="*/ 0 w 33"/>
                  <a:gd name="T3" fmla="*/ 19 h 23"/>
                  <a:gd name="T4" fmla="*/ 7 w 33"/>
                  <a:gd name="T5" fmla="*/ 10 h 23"/>
                  <a:gd name="T6" fmla="*/ 17 w 33"/>
                  <a:gd name="T7" fmla="*/ 5 h 23"/>
                  <a:gd name="T8" fmla="*/ 17 w 33"/>
                  <a:gd name="T9" fmla="*/ 0 h 23"/>
                  <a:gd name="T10" fmla="*/ 26 w 33"/>
                  <a:gd name="T11" fmla="*/ 0 h 23"/>
                  <a:gd name="T12" fmla="*/ 33 w 33"/>
                  <a:gd name="T13" fmla="*/ 6 h 23"/>
                  <a:gd name="T14" fmla="*/ 19 w 33"/>
                  <a:gd name="T15" fmla="*/ 10 h 23"/>
                  <a:gd name="T16" fmla="*/ 18 w 33"/>
                  <a:gd name="T17" fmla="*/ 17 h 23"/>
                  <a:gd name="T18" fmla="*/ 5 w 33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3">
                    <a:moveTo>
                      <a:pt x="5" y="23"/>
                    </a:moveTo>
                    <a:lnTo>
                      <a:pt x="0" y="19"/>
                    </a:lnTo>
                    <a:lnTo>
                      <a:pt x="7" y="10"/>
                    </a:lnTo>
                    <a:lnTo>
                      <a:pt x="17" y="5"/>
                    </a:lnTo>
                    <a:lnTo>
                      <a:pt x="17" y="0"/>
                    </a:lnTo>
                    <a:lnTo>
                      <a:pt x="26" y="0"/>
                    </a:lnTo>
                    <a:lnTo>
                      <a:pt x="33" y="6"/>
                    </a:lnTo>
                    <a:lnTo>
                      <a:pt x="19" y="10"/>
                    </a:lnTo>
                    <a:lnTo>
                      <a:pt x="18" y="17"/>
                    </a:lnTo>
                    <a:lnTo>
                      <a:pt x="5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9" name="Freeform 509"/>
              <p:cNvSpPr>
                <a:spLocks/>
              </p:cNvSpPr>
              <p:nvPr/>
            </p:nvSpPr>
            <p:spPr bwMode="gray">
              <a:xfrm>
                <a:off x="2000" y="3796"/>
                <a:ext cx="9" cy="10"/>
              </a:xfrm>
              <a:custGeom>
                <a:avLst/>
                <a:gdLst>
                  <a:gd name="T0" fmla="*/ 0 w 9"/>
                  <a:gd name="T1" fmla="*/ 10 h 10"/>
                  <a:gd name="T2" fmla="*/ 1 w 9"/>
                  <a:gd name="T3" fmla="*/ 4 h 10"/>
                  <a:gd name="T4" fmla="*/ 7 w 9"/>
                  <a:gd name="T5" fmla="*/ 0 h 10"/>
                  <a:gd name="T6" fmla="*/ 9 w 9"/>
                  <a:gd name="T7" fmla="*/ 7 h 10"/>
                  <a:gd name="T8" fmla="*/ 6 w 9"/>
                  <a:gd name="T9" fmla="*/ 10 h 10"/>
                  <a:gd name="T10" fmla="*/ 0 w 9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1" y="4"/>
                    </a:lnTo>
                    <a:lnTo>
                      <a:pt x="7" y="0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0" name="Freeform 510"/>
              <p:cNvSpPr>
                <a:spLocks/>
              </p:cNvSpPr>
              <p:nvPr/>
            </p:nvSpPr>
            <p:spPr bwMode="gray">
              <a:xfrm>
                <a:off x="2009" y="3786"/>
                <a:ext cx="9" cy="11"/>
              </a:xfrm>
              <a:custGeom>
                <a:avLst/>
                <a:gdLst>
                  <a:gd name="T0" fmla="*/ 0 w 9"/>
                  <a:gd name="T1" fmla="*/ 7 h 11"/>
                  <a:gd name="T2" fmla="*/ 0 w 9"/>
                  <a:gd name="T3" fmla="*/ 0 h 11"/>
                  <a:gd name="T4" fmla="*/ 8 w 9"/>
                  <a:gd name="T5" fmla="*/ 2 h 11"/>
                  <a:gd name="T6" fmla="*/ 9 w 9"/>
                  <a:gd name="T7" fmla="*/ 9 h 11"/>
                  <a:gd name="T8" fmla="*/ 6 w 9"/>
                  <a:gd name="T9" fmla="*/ 11 h 11"/>
                  <a:gd name="T10" fmla="*/ 0 w 9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0" y="7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9" y="9"/>
                    </a:lnTo>
                    <a:lnTo>
                      <a:pt x="6" y="11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1" name="Freeform 511"/>
              <p:cNvSpPr>
                <a:spLocks/>
              </p:cNvSpPr>
              <p:nvPr/>
            </p:nvSpPr>
            <p:spPr bwMode="gray">
              <a:xfrm>
                <a:off x="2024" y="3778"/>
                <a:ext cx="8" cy="9"/>
              </a:xfrm>
              <a:custGeom>
                <a:avLst/>
                <a:gdLst>
                  <a:gd name="T0" fmla="*/ 2 w 8"/>
                  <a:gd name="T1" fmla="*/ 9 h 9"/>
                  <a:gd name="T2" fmla="*/ 6 w 8"/>
                  <a:gd name="T3" fmla="*/ 6 h 9"/>
                  <a:gd name="T4" fmla="*/ 8 w 8"/>
                  <a:gd name="T5" fmla="*/ 3 h 9"/>
                  <a:gd name="T6" fmla="*/ 3 w 8"/>
                  <a:gd name="T7" fmla="*/ 0 h 9"/>
                  <a:gd name="T8" fmla="*/ 0 w 8"/>
                  <a:gd name="T9" fmla="*/ 5 h 9"/>
                  <a:gd name="T10" fmla="*/ 2 w 8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2" y="9"/>
                    </a:moveTo>
                    <a:lnTo>
                      <a:pt x="6" y="6"/>
                    </a:lnTo>
                    <a:lnTo>
                      <a:pt x="8" y="3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2" name="Freeform 512"/>
              <p:cNvSpPr>
                <a:spLocks/>
              </p:cNvSpPr>
              <p:nvPr/>
            </p:nvSpPr>
            <p:spPr bwMode="gray">
              <a:xfrm>
                <a:off x="2008" y="3704"/>
                <a:ext cx="19" cy="40"/>
              </a:xfrm>
              <a:custGeom>
                <a:avLst/>
                <a:gdLst>
                  <a:gd name="T0" fmla="*/ 1 w 19"/>
                  <a:gd name="T1" fmla="*/ 8 h 40"/>
                  <a:gd name="T2" fmla="*/ 1 w 19"/>
                  <a:gd name="T3" fmla="*/ 2 h 40"/>
                  <a:gd name="T4" fmla="*/ 7 w 19"/>
                  <a:gd name="T5" fmla="*/ 0 h 40"/>
                  <a:gd name="T6" fmla="*/ 19 w 19"/>
                  <a:gd name="T7" fmla="*/ 6 h 40"/>
                  <a:gd name="T8" fmla="*/ 19 w 19"/>
                  <a:gd name="T9" fmla="*/ 20 h 40"/>
                  <a:gd name="T10" fmla="*/ 10 w 19"/>
                  <a:gd name="T11" fmla="*/ 34 h 40"/>
                  <a:gd name="T12" fmla="*/ 9 w 19"/>
                  <a:gd name="T13" fmla="*/ 40 h 40"/>
                  <a:gd name="T14" fmla="*/ 0 w 19"/>
                  <a:gd name="T15" fmla="*/ 37 h 40"/>
                  <a:gd name="T16" fmla="*/ 1 w 19"/>
                  <a:gd name="T17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0">
                    <a:moveTo>
                      <a:pt x="1" y="8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9" y="6"/>
                    </a:lnTo>
                    <a:lnTo>
                      <a:pt x="19" y="20"/>
                    </a:lnTo>
                    <a:lnTo>
                      <a:pt x="10" y="34"/>
                    </a:lnTo>
                    <a:lnTo>
                      <a:pt x="9" y="40"/>
                    </a:lnTo>
                    <a:lnTo>
                      <a:pt x="0" y="37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3" name="Freeform 513"/>
              <p:cNvSpPr>
                <a:spLocks/>
              </p:cNvSpPr>
              <p:nvPr/>
            </p:nvSpPr>
            <p:spPr bwMode="gray">
              <a:xfrm>
                <a:off x="131" y="976"/>
                <a:ext cx="13" cy="13"/>
              </a:xfrm>
              <a:custGeom>
                <a:avLst/>
                <a:gdLst>
                  <a:gd name="T0" fmla="*/ 9 w 13"/>
                  <a:gd name="T1" fmla="*/ 0 h 13"/>
                  <a:gd name="T2" fmla="*/ 9 w 13"/>
                  <a:gd name="T3" fmla="*/ 4 h 13"/>
                  <a:gd name="T4" fmla="*/ 13 w 13"/>
                  <a:gd name="T5" fmla="*/ 9 h 13"/>
                  <a:gd name="T6" fmla="*/ 10 w 13"/>
                  <a:gd name="T7" fmla="*/ 13 h 13"/>
                  <a:gd name="T8" fmla="*/ 0 w 13"/>
                  <a:gd name="T9" fmla="*/ 2 h 13"/>
                  <a:gd name="T10" fmla="*/ 9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9" y="0"/>
                    </a:moveTo>
                    <a:lnTo>
                      <a:pt x="9" y="4"/>
                    </a:lnTo>
                    <a:lnTo>
                      <a:pt x="13" y="9"/>
                    </a:lnTo>
                    <a:lnTo>
                      <a:pt x="10" y="13"/>
                    </a:lnTo>
                    <a:lnTo>
                      <a:pt x="0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4" name="Freeform 514"/>
              <p:cNvSpPr>
                <a:spLocks/>
              </p:cNvSpPr>
              <p:nvPr/>
            </p:nvSpPr>
            <p:spPr bwMode="gray">
              <a:xfrm>
                <a:off x="865" y="1595"/>
                <a:ext cx="107" cy="77"/>
              </a:xfrm>
              <a:custGeom>
                <a:avLst/>
                <a:gdLst>
                  <a:gd name="T0" fmla="*/ 87 w 107"/>
                  <a:gd name="T1" fmla="*/ 72 h 77"/>
                  <a:gd name="T2" fmla="*/ 99 w 107"/>
                  <a:gd name="T3" fmla="*/ 77 h 77"/>
                  <a:gd name="T4" fmla="*/ 107 w 107"/>
                  <a:gd name="T5" fmla="*/ 75 h 77"/>
                  <a:gd name="T6" fmla="*/ 102 w 107"/>
                  <a:gd name="T7" fmla="*/ 61 h 77"/>
                  <a:gd name="T8" fmla="*/ 91 w 107"/>
                  <a:gd name="T9" fmla="*/ 55 h 77"/>
                  <a:gd name="T10" fmla="*/ 75 w 107"/>
                  <a:gd name="T11" fmla="*/ 41 h 77"/>
                  <a:gd name="T12" fmla="*/ 74 w 107"/>
                  <a:gd name="T13" fmla="*/ 32 h 77"/>
                  <a:gd name="T14" fmla="*/ 64 w 107"/>
                  <a:gd name="T15" fmla="*/ 24 h 77"/>
                  <a:gd name="T16" fmla="*/ 52 w 107"/>
                  <a:gd name="T17" fmla="*/ 25 h 77"/>
                  <a:gd name="T18" fmla="*/ 27 w 107"/>
                  <a:gd name="T19" fmla="*/ 18 h 77"/>
                  <a:gd name="T20" fmla="*/ 15 w 107"/>
                  <a:gd name="T21" fmla="*/ 0 h 77"/>
                  <a:gd name="T22" fmla="*/ 0 w 107"/>
                  <a:gd name="T23" fmla="*/ 2 h 77"/>
                  <a:gd name="T24" fmla="*/ 0 w 107"/>
                  <a:gd name="T25" fmla="*/ 7 h 77"/>
                  <a:gd name="T26" fmla="*/ 10 w 107"/>
                  <a:gd name="T27" fmla="*/ 31 h 77"/>
                  <a:gd name="T28" fmla="*/ 19 w 107"/>
                  <a:gd name="T29" fmla="*/ 32 h 77"/>
                  <a:gd name="T30" fmla="*/ 27 w 107"/>
                  <a:gd name="T31" fmla="*/ 38 h 77"/>
                  <a:gd name="T32" fmla="*/ 36 w 107"/>
                  <a:gd name="T33" fmla="*/ 38 h 77"/>
                  <a:gd name="T34" fmla="*/ 45 w 107"/>
                  <a:gd name="T35" fmla="*/ 47 h 77"/>
                  <a:gd name="T36" fmla="*/ 63 w 107"/>
                  <a:gd name="T37" fmla="*/ 64 h 77"/>
                  <a:gd name="T38" fmla="*/ 75 w 107"/>
                  <a:gd name="T39" fmla="*/ 70 h 77"/>
                  <a:gd name="T40" fmla="*/ 87 w 107"/>
                  <a:gd name="T41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77">
                    <a:moveTo>
                      <a:pt x="87" y="72"/>
                    </a:moveTo>
                    <a:lnTo>
                      <a:pt x="99" y="77"/>
                    </a:lnTo>
                    <a:lnTo>
                      <a:pt x="107" y="75"/>
                    </a:lnTo>
                    <a:lnTo>
                      <a:pt x="102" y="61"/>
                    </a:lnTo>
                    <a:lnTo>
                      <a:pt x="91" y="55"/>
                    </a:lnTo>
                    <a:lnTo>
                      <a:pt x="75" y="41"/>
                    </a:lnTo>
                    <a:lnTo>
                      <a:pt x="74" y="32"/>
                    </a:lnTo>
                    <a:lnTo>
                      <a:pt x="64" y="24"/>
                    </a:lnTo>
                    <a:lnTo>
                      <a:pt x="52" y="25"/>
                    </a:lnTo>
                    <a:lnTo>
                      <a:pt x="27" y="18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0" y="31"/>
                    </a:lnTo>
                    <a:lnTo>
                      <a:pt x="19" y="32"/>
                    </a:lnTo>
                    <a:lnTo>
                      <a:pt x="27" y="38"/>
                    </a:lnTo>
                    <a:lnTo>
                      <a:pt x="36" y="38"/>
                    </a:lnTo>
                    <a:lnTo>
                      <a:pt x="45" y="47"/>
                    </a:lnTo>
                    <a:lnTo>
                      <a:pt x="63" y="64"/>
                    </a:lnTo>
                    <a:lnTo>
                      <a:pt x="75" y="70"/>
                    </a:lnTo>
                    <a:lnTo>
                      <a:pt x="8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5" name="Freeform 515"/>
              <p:cNvSpPr>
                <a:spLocks/>
              </p:cNvSpPr>
              <p:nvPr/>
            </p:nvSpPr>
            <p:spPr bwMode="gray">
              <a:xfrm>
                <a:off x="766" y="1491"/>
                <a:ext cx="25" cy="30"/>
              </a:xfrm>
              <a:custGeom>
                <a:avLst/>
                <a:gdLst>
                  <a:gd name="T0" fmla="*/ 1 w 25"/>
                  <a:gd name="T1" fmla="*/ 2 h 30"/>
                  <a:gd name="T2" fmla="*/ 12 w 25"/>
                  <a:gd name="T3" fmla="*/ 0 h 30"/>
                  <a:gd name="T4" fmla="*/ 16 w 25"/>
                  <a:gd name="T5" fmla="*/ 3 h 30"/>
                  <a:gd name="T6" fmla="*/ 17 w 25"/>
                  <a:gd name="T7" fmla="*/ 8 h 30"/>
                  <a:gd name="T8" fmla="*/ 25 w 25"/>
                  <a:gd name="T9" fmla="*/ 5 h 30"/>
                  <a:gd name="T10" fmla="*/ 23 w 25"/>
                  <a:gd name="T11" fmla="*/ 16 h 30"/>
                  <a:gd name="T12" fmla="*/ 22 w 25"/>
                  <a:gd name="T13" fmla="*/ 29 h 30"/>
                  <a:gd name="T14" fmla="*/ 8 w 25"/>
                  <a:gd name="T15" fmla="*/ 30 h 30"/>
                  <a:gd name="T16" fmla="*/ 0 w 25"/>
                  <a:gd name="T17" fmla="*/ 16 h 30"/>
                  <a:gd name="T18" fmla="*/ 1 w 25"/>
                  <a:gd name="T1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0">
                    <a:moveTo>
                      <a:pt x="1" y="2"/>
                    </a:moveTo>
                    <a:lnTo>
                      <a:pt x="12" y="0"/>
                    </a:lnTo>
                    <a:lnTo>
                      <a:pt x="16" y="3"/>
                    </a:lnTo>
                    <a:lnTo>
                      <a:pt x="17" y="8"/>
                    </a:lnTo>
                    <a:lnTo>
                      <a:pt x="25" y="5"/>
                    </a:lnTo>
                    <a:lnTo>
                      <a:pt x="23" y="16"/>
                    </a:lnTo>
                    <a:lnTo>
                      <a:pt x="22" y="29"/>
                    </a:lnTo>
                    <a:lnTo>
                      <a:pt x="8" y="30"/>
                    </a:lnTo>
                    <a:lnTo>
                      <a:pt x="0" y="16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6" name="Freeform 516"/>
              <p:cNvSpPr>
                <a:spLocks/>
              </p:cNvSpPr>
              <p:nvPr/>
            </p:nvSpPr>
            <p:spPr bwMode="gray">
              <a:xfrm>
                <a:off x="759" y="1421"/>
                <a:ext cx="28" cy="46"/>
              </a:xfrm>
              <a:custGeom>
                <a:avLst/>
                <a:gdLst>
                  <a:gd name="T0" fmla="*/ 0 w 28"/>
                  <a:gd name="T1" fmla="*/ 0 h 46"/>
                  <a:gd name="T2" fmla="*/ 5 w 28"/>
                  <a:gd name="T3" fmla="*/ 0 h 46"/>
                  <a:gd name="T4" fmla="*/ 19 w 28"/>
                  <a:gd name="T5" fmla="*/ 17 h 46"/>
                  <a:gd name="T6" fmla="*/ 28 w 28"/>
                  <a:gd name="T7" fmla="*/ 42 h 46"/>
                  <a:gd name="T8" fmla="*/ 24 w 28"/>
                  <a:gd name="T9" fmla="*/ 46 h 46"/>
                  <a:gd name="T10" fmla="*/ 3 w 28"/>
                  <a:gd name="T11" fmla="*/ 21 h 46"/>
                  <a:gd name="T12" fmla="*/ 0 w 28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6">
                    <a:moveTo>
                      <a:pt x="0" y="0"/>
                    </a:moveTo>
                    <a:lnTo>
                      <a:pt x="5" y="0"/>
                    </a:lnTo>
                    <a:lnTo>
                      <a:pt x="19" y="17"/>
                    </a:lnTo>
                    <a:lnTo>
                      <a:pt x="28" y="42"/>
                    </a:lnTo>
                    <a:lnTo>
                      <a:pt x="24" y="46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7" name="Freeform 517"/>
              <p:cNvSpPr>
                <a:spLocks/>
              </p:cNvSpPr>
              <p:nvPr/>
            </p:nvSpPr>
            <p:spPr bwMode="gray">
              <a:xfrm>
                <a:off x="762" y="1454"/>
                <a:ext cx="11" cy="15"/>
              </a:xfrm>
              <a:custGeom>
                <a:avLst/>
                <a:gdLst>
                  <a:gd name="T0" fmla="*/ 3 w 11"/>
                  <a:gd name="T1" fmla="*/ 0 h 15"/>
                  <a:gd name="T2" fmla="*/ 11 w 11"/>
                  <a:gd name="T3" fmla="*/ 13 h 15"/>
                  <a:gd name="T4" fmla="*/ 8 w 11"/>
                  <a:gd name="T5" fmla="*/ 15 h 15"/>
                  <a:gd name="T6" fmla="*/ 0 w 11"/>
                  <a:gd name="T7" fmla="*/ 1 h 15"/>
                  <a:gd name="T8" fmla="*/ 3 w 11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3" y="0"/>
                    </a:moveTo>
                    <a:lnTo>
                      <a:pt x="11" y="13"/>
                    </a:lnTo>
                    <a:lnTo>
                      <a:pt x="8" y="15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8" name="Freeform 518"/>
              <p:cNvSpPr>
                <a:spLocks/>
              </p:cNvSpPr>
              <p:nvPr/>
            </p:nvSpPr>
            <p:spPr bwMode="gray">
              <a:xfrm>
                <a:off x="739" y="1394"/>
                <a:ext cx="7" cy="29"/>
              </a:xfrm>
              <a:custGeom>
                <a:avLst/>
                <a:gdLst>
                  <a:gd name="T0" fmla="*/ 0 w 7"/>
                  <a:gd name="T1" fmla="*/ 4 h 29"/>
                  <a:gd name="T2" fmla="*/ 3 w 7"/>
                  <a:gd name="T3" fmla="*/ 0 h 29"/>
                  <a:gd name="T4" fmla="*/ 6 w 7"/>
                  <a:gd name="T5" fmla="*/ 4 h 29"/>
                  <a:gd name="T6" fmla="*/ 7 w 7"/>
                  <a:gd name="T7" fmla="*/ 29 h 29"/>
                  <a:gd name="T8" fmla="*/ 3 w 7"/>
                  <a:gd name="T9" fmla="*/ 27 h 29"/>
                  <a:gd name="T10" fmla="*/ 0 w 7"/>
                  <a:gd name="T11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9">
                    <a:moveTo>
                      <a:pt x="0" y="4"/>
                    </a:moveTo>
                    <a:lnTo>
                      <a:pt x="3" y="0"/>
                    </a:lnTo>
                    <a:lnTo>
                      <a:pt x="6" y="4"/>
                    </a:lnTo>
                    <a:lnTo>
                      <a:pt x="7" y="29"/>
                    </a:lnTo>
                    <a:lnTo>
                      <a:pt x="3" y="27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9" name="Freeform 519"/>
              <p:cNvSpPr>
                <a:spLocks/>
              </p:cNvSpPr>
              <p:nvPr/>
            </p:nvSpPr>
            <p:spPr bwMode="gray">
              <a:xfrm>
                <a:off x="720" y="1388"/>
                <a:ext cx="12" cy="27"/>
              </a:xfrm>
              <a:custGeom>
                <a:avLst/>
                <a:gdLst>
                  <a:gd name="T0" fmla="*/ 7 w 12"/>
                  <a:gd name="T1" fmla="*/ 0 h 27"/>
                  <a:gd name="T2" fmla="*/ 11 w 12"/>
                  <a:gd name="T3" fmla="*/ 10 h 27"/>
                  <a:gd name="T4" fmla="*/ 12 w 12"/>
                  <a:gd name="T5" fmla="*/ 25 h 27"/>
                  <a:gd name="T6" fmla="*/ 8 w 12"/>
                  <a:gd name="T7" fmla="*/ 27 h 27"/>
                  <a:gd name="T8" fmla="*/ 0 w 12"/>
                  <a:gd name="T9" fmla="*/ 12 h 27"/>
                  <a:gd name="T10" fmla="*/ 7 w 12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7" y="0"/>
                    </a:moveTo>
                    <a:lnTo>
                      <a:pt x="11" y="10"/>
                    </a:lnTo>
                    <a:lnTo>
                      <a:pt x="12" y="25"/>
                    </a:lnTo>
                    <a:lnTo>
                      <a:pt x="8" y="27"/>
                    </a:lnTo>
                    <a:lnTo>
                      <a:pt x="0" y="1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0" name="Freeform 520"/>
              <p:cNvSpPr>
                <a:spLocks/>
              </p:cNvSpPr>
              <p:nvPr/>
            </p:nvSpPr>
            <p:spPr bwMode="gray">
              <a:xfrm>
                <a:off x="734" y="1348"/>
                <a:ext cx="12" cy="37"/>
              </a:xfrm>
              <a:custGeom>
                <a:avLst/>
                <a:gdLst>
                  <a:gd name="T0" fmla="*/ 1 w 12"/>
                  <a:gd name="T1" fmla="*/ 0 h 37"/>
                  <a:gd name="T2" fmla="*/ 0 w 12"/>
                  <a:gd name="T3" fmla="*/ 5 h 37"/>
                  <a:gd name="T4" fmla="*/ 0 w 12"/>
                  <a:gd name="T5" fmla="*/ 36 h 37"/>
                  <a:gd name="T6" fmla="*/ 6 w 12"/>
                  <a:gd name="T7" fmla="*/ 37 h 37"/>
                  <a:gd name="T8" fmla="*/ 12 w 12"/>
                  <a:gd name="T9" fmla="*/ 32 h 37"/>
                  <a:gd name="T10" fmla="*/ 11 w 12"/>
                  <a:gd name="T11" fmla="*/ 10 h 37"/>
                  <a:gd name="T12" fmla="*/ 1 w 12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7">
                    <a:moveTo>
                      <a:pt x="1" y="0"/>
                    </a:moveTo>
                    <a:lnTo>
                      <a:pt x="0" y="5"/>
                    </a:lnTo>
                    <a:lnTo>
                      <a:pt x="0" y="36"/>
                    </a:lnTo>
                    <a:lnTo>
                      <a:pt x="6" y="37"/>
                    </a:lnTo>
                    <a:lnTo>
                      <a:pt x="12" y="32"/>
                    </a:lnTo>
                    <a:lnTo>
                      <a:pt x="11" y="1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1" name="Freeform 521"/>
              <p:cNvSpPr>
                <a:spLocks/>
              </p:cNvSpPr>
              <p:nvPr/>
            </p:nvSpPr>
            <p:spPr bwMode="gray">
              <a:xfrm>
                <a:off x="692" y="1342"/>
                <a:ext cx="34" cy="32"/>
              </a:xfrm>
              <a:custGeom>
                <a:avLst/>
                <a:gdLst>
                  <a:gd name="T0" fmla="*/ 14 w 34"/>
                  <a:gd name="T1" fmla="*/ 31 h 32"/>
                  <a:gd name="T2" fmla="*/ 8 w 34"/>
                  <a:gd name="T3" fmla="*/ 22 h 32"/>
                  <a:gd name="T4" fmla="*/ 0 w 34"/>
                  <a:gd name="T5" fmla="*/ 12 h 32"/>
                  <a:gd name="T6" fmla="*/ 0 w 34"/>
                  <a:gd name="T7" fmla="*/ 6 h 32"/>
                  <a:gd name="T8" fmla="*/ 17 w 34"/>
                  <a:gd name="T9" fmla="*/ 0 h 32"/>
                  <a:gd name="T10" fmla="*/ 26 w 34"/>
                  <a:gd name="T11" fmla="*/ 4 h 32"/>
                  <a:gd name="T12" fmla="*/ 34 w 34"/>
                  <a:gd name="T13" fmla="*/ 8 h 32"/>
                  <a:gd name="T14" fmla="*/ 34 w 34"/>
                  <a:gd name="T15" fmla="*/ 12 h 32"/>
                  <a:gd name="T16" fmla="*/ 25 w 34"/>
                  <a:gd name="T17" fmla="*/ 10 h 32"/>
                  <a:gd name="T18" fmla="*/ 25 w 34"/>
                  <a:gd name="T19" fmla="*/ 14 h 32"/>
                  <a:gd name="T20" fmla="*/ 33 w 34"/>
                  <a:gd name="T21" fmla="*/ 23 h 32"/>
                  <a:gd name="T22" fmla="*/ 28 w 34"/>
                  <a:gd name="T23" fmla="*/ 26 h 32"/>
                  <a:gd name="T24" fmla="*/ 18 w 34"/>
                  <a:gd name="T25" fmla="*/ 16 h 32"/>
                  <a:gd name="T26" fmla="*/ 16 w 34"/>
                  <a:gd name="T27" fmla="*/ 20 h 32"/>
                  <a:gd name="T28" fmla="*/ 19 w 34"/>
                  <a:gd name="T29" fmla="*/ 32 h 32"/>
                  <a:gd name="T30" fmla="*/ 14 w 34"/>
                  <a:gd name="T3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2">
                    <a:moveTo>
                      <a:pt x="14" y="31"/>
                    </a:moveTo>
                    <a:lnTo>
                      <a:pt x="8" y="2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7" y="0"/>
                    </a:lnTo>
                    <a:lnTo>
                      <a:pt x="26" y="4"/>
                    </a:lnTo>
                    <a:lnTo>
                      <a:pt x="34" y="8"/>
                    </a:lnTo>
                    <a:lnTo>
                      <a:pt x="34" y="12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33" y="23"/>
                    </a:lnTo>
                    <a:lnTo>
                      <a:pt x="28" y="26"/>
                    </a:lnTo>
                    <a:lnTo>
                      <a:pt x="18" y="16"/>
                    </a:lnTo>
                    <a:lnTo>
                      <a:pt x="16" y="20"/>
                    </a:lnTo>
                    <a:lnTo>
                      <a:pt x="19" y="32"/>
                    </a:lnTo>
                    <a:lnTo>
                      <a:pt x="14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2" name="Freeform 522"/>
              <p:cNvSpPr>
                <a:spLocks/>
              </p:cNvSpPr>
              <p:nvPr/>
            </p:nvSpPr>
            <p:spPr bwMode="gray">
              <a:xfrm>
                <a:off x="748" y="1389"/>
                <a:ext cx="20" cy="18"/>
              </a:xfrm>
              <a:custGeom>
                <a:avLst/>
                <a:gdLst>
                  <a:gd name="T0" fmla="*/ 6 w 20"/>
                  <a:gd name="T1" fmla="*/ 18 h 18"/>
                  <a:gd name="T2" fmla="*/ 0 w 20"/>
                  <a:gd name="T3" fmla="*/ 5 h 18"/>
                  <a:gd name="T4" fmla="*/ 3 w 20"/>
                  <a:gd name="T5" fmla="*/ 0 h 18"/>
                  <a:gd name="T6" fmla="*/ 14 w 20"/>
                  <a:gd name="T7" fmla="*/ 5 h 18"/>
                  <a:gd name="T8" fmla="*/ 20 w 20"/>
                  <a:gd name="T9" fmla="*/ 10 h 18"/>
                  <a:gd name="T10" fmla="*/ 19 w 20"/>
                  <a:gd name="T11" fmla="*/ 13 h 18"/>
                  <a:gd name="T12" fmla="*/ 11 w 20"/>
                  <a:gd name="T13" fmla="*/ 9 h 18"/>
                  <a:gd name="T14" fmla="*/ 14 w 20"/>
                  <a:gd name="T15" fmla="*/ 15 h 18"/>
                  <a:gd name="T16" fmla="*/ 6 w 20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8">
                    <a:moveTo>
                      <a:pt x="6" y="18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14" y="5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1" y="9"/>
                    </a:lnTo>
                    <a:lnTo>
                      <a:pt x="14" y="15"/>
                    </a:lnTo>
                    <a:lnTo>
                      <a:pt x="6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3" name="Freeform 523"/>
              <p:cNvSpPr>
                <a:spLocks/>
              </p:cNvSpPr>
              <p:nvPr/>
            </p:nvSpPr>
            <p:spPr bwMode="gray">
              <a:xfrm>
                <a:off x="782" y="1524"/>
                <a:ext cx="13" cy="5"/>
              </a:xfrm>
              <a:custGeom>
                <a:avLst/>
                <a:gdLst>
                  <a:gd name="T0" fmla="*/ 0 w 13"/>
                  <a:gd name="T1" fmla="*/ 4 h 5"/>
                  <a:gd name="T2" fmla="*/ 5 w 13"/>
                  <a:gd name="T3" fmla="*/ 0 h 5"/>
                  <a:gd name="T4" fmla="*/ 13 w 13"/>
                  <a:gd name="T5" fmla="*/ 1 h 5"/>
                  <a:gd name="T6" fmla="*/ 13 w 13"/>
                  <a:gd name="T7" fmla="*/ 4 h 5"/>
                  <a:gd name="T8" fmla="*/ 4 w 13"/>
                  <a:gd name="T9" fmla="*/ 5 h 5"/>
                  <a:gd name="T10" fmla="*/ 0 w 1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4"/>
                    </a:moveTo>
                    <a:lnTo>
                      <a:pt x="5" y="0"/>
                    </a:lnTo>
                    <a:lnTo>
                      <a:pt x="13" y="1"/>
                    </a:lnTo>
                    <a:lnTo>
                      <a:pt x="13" y="4"/>
                    </a:lnTo>
                    <a:lnTo>
                      <a:pt x="4" y="5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4" name="Freeform 524"/>
              <p:cNvSpPr>
                <a:spLocks/>
              </p:cNvSpPr>
              <p:nvPr/>
            </p:nvSpPr>
            <p:spPr bwMode="gray">
              <a:xfrm>
                <a:off x="786" y="1537"/>
                <a:ext cx="13" cy="4"/>
              </a:xfrm>
              <a:custGeom>
                <a:avLst/>
                <a:gdLst>
                  <a:gd name="T0" fmla="*/ 0 w 13"/>
                  <a:gd name="T1" fmla="*/ 1 h 4"/>
                  <a:gd name="T2" fmla="*/ 3 w 13"/>
                  <a:gd name="T3" fmla="*/ 0 h 4"/>
                  <a:gd name="T4" fmla="*/ 13 w 13"/>
                  <a:gd name="T5" fmla="*/ 0 h 4"/>
                  <a:gd name="T6" fmla="*/ 13 w 13"/>
                  <a:gd name="T7" fmla="*/ 3 h 4"/>
                  <a:gd name="T8" fmla="*/ 3 w 13"/>
                  <a:gd name="T9" fmla="*/ 4 h 4"/>
                  <a:gd name="T10" fmla="*/ 0 w 1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1"/>
                    </a:moveTo>
                    <a:lnTo>
                      <a:pt x="3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3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5" name="Freeform 525"/>
              <p:cNvSpPr>
                <a:spLocks/>
              </p:cNvSpPr>
              <p:nvPr/>
            </p:nvSpPr>
            <p:spPr bwMode="gray">
              <a:xfrm>
                <a:off x="799" y="1548"/>
                <a:ext cx="10" cy="8"/>
              </a:xfrm>
              <a:custGeom>
                <a:avLst/>
                <a:gdLst>
                  <a:gd name="T0" fmla="*/ 1 w 10"/>
                  <a:gd name="T1" fmla="*/ 5 h 8"/>
                  <a:gd name="T2" fmla="*/ 0 w 10"/>
                  <a:gd name="T3" fmla="*/ 0 h 8"/>
                  <a:gd name="T4" fmla="*/ 6 w 10"/>
                  <a:gd name="T5" fmla="*/ 1 h 8"/>
                  <a:gd name="T6" fmla="*/ 10 w 10"/>
                  <a:gd name="T7" fmla="*/ 5 h 8"/>
                  <a:gd name="T8" fmla="*/ 8 w 10"/>
                  <a:gd name="T9" fmla="*/ 8 h 8"/>
                  <a:gd name="T10" fmla="*/ 1 w 10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1" y="5"/>
                    </a:moveTo>
                    <a:lnTo>
                      <a:pt x="0" y="0"/>
                    </a:lnTo>
                    <a:lnTo>
                      <a:pt x="6" y="1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6" name="Freeform 526"/>
              <p:cNvSpPr>
                <a:spLocks/>
              </p:cNvSpPr>
              <p:nvPr/>
            </p:nvSpPr>
            <p:spPr bwMode="gray">
              <a:xfrm>
                <a:off x="814" y="1495"/>
                <a:ext cx="8" cy="7"/>
              </a:xfrm>
              <a:custGeom>
                <a:avLst/>
                <a:gdLst>
                  <a:gd name="T0" fmla="*/ 2 w 8"/>
                  <a:gd name="T1" fmla="*/ 5 h 7"/>
                  <a:gd name="T2" fmla="*/ 0 w 8"/>
                  <a:gd name="T3" fmla="*/ 3 h 7"/>
                  <a:gd name="T4" fmla="*/ 1 w 8"/>
                  <a:gd name="T5" fmla="*/ 0 h 7"/>
                  <a:gd name="T6" fmla="*/ 7 w 8"/>
                  <a:gd name="T7" fmla="*/ 1 h 7"/>
                  <a:gd name="T8" fmla="*/ 8 w 8"/>
                  <a:gd name="T9" fmla="*/ 7 h 7"/>
                  <a:gd name="T10" fmla="*/ 2 w 8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7" y="1"/>
                    </a:lnTo>
                    <a:lnTo>
                      <a:pt x="8" y="7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7" name="Freeform 527"/>
              <p:cNvSpPr>
                <a:spLocks/>
              </p:cNvSpPr>
              <p:nvPr/>
            </p:nvSpPr>
            <p:spPr bwMode="gray">
              <a:xfrm>
                <a:off x="823" y="1511"/>
                <a:ext cx="14" cy="9"/>
              </a:xfrm>
              <a:custGeom>
                <a:avLst/>
                <a:gdLst>
                  <a:gd name="T0" fmla="*/ 0 w 14"/>
                  <a:gd name="T1" fmla="*/ 5 h 9"/>
                  <a:gd name="T2" fmla="*/ 1 w 14"/>
                  <a:gd name="T3" fmla="*/ 0 h 9"/>
                  <a:gd name="T4" fmla="*/ 6 w 14"/>
                  <a:gd name="T5" fmla="*/ 3 h 9"/>
                  <a:gd name="T6" fmla="*/ 14 w 14"/>
                  <a:gd name="T7" fmla="*/ 9 h 9"/>
                  <a:gd name="T8" fmla="*/ 9 w 14"/>
                  <a:gd name="T9" fmla="*/ 9 h 9"/>
                  <a:gd name="T10" fmla="*/ 0 w 14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1" y="0"/>
                    </a:lnTo>
                    <a:lnTo>
                      <a:pt x="6" y="3"/>
                    </a:lnTo>
                    <a:lnTo>
                      <a:pt x="14" y="9"/>
                    </a:lnTo>
                    <a:lnTo>
                      <a:pt x="9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8" name="Freeform 528"/>
              <p:cNvSpPr>
                <a:spLocks/>
              </p:cNvSpPr>
              <p:nvPr/>
            </p:nvSpPr>
            <p:spPr bwMode="gray">
              <a:xfrm>
                <a:off x="447" y="1264"/>
                <a:ext cx="20" cy="21"/>
              </a:xfrm>
              <a:custGeom>
                <a:avLst/>
                <a:gdLst>
                  <a:gd name="T0" fmla="*/ 20 w 20"/>
                  <a:gd name="T1" fmla="*/ 0 h 21"/>
                  <a:gd name="T2" fmla="*/ 14 w 20"/>
                  <a:gd name="T3" fmla="*/ 2 h 21"/>
                  <a:gd name="T4" fmla="*/ 1 w 20"/>
                  <a:gd name="T5" fmla="*/ 16 h 21"/>
                  <a:gd name="T6" fmla="*/ 0 w 20"/>
                  <a:gd name="T7" fmla="*/ 21 h 21"/>
                  <a:gd name="T8" fmla="*/ 9 w 20"/>
                  <a:gd name="T9" fmla="*/ 21 h 21"/>
                  <a:gd name="T10" fmla="*/ 20 w 20"/>
                  <a:gd name="T11" fmla="*/ 7 h 21"/>
                  <a:gd name="T12" fmla="*/ 20 w 20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20" y="0"/>
                    </a:moveTo>
                    <a:lnTo>
                      <a:pt x="14" y="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9" y="21"/>
                    </a:lnTo>
                    <a:lnTo>
                      <a:pt x="20" y="7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9" name="Freeform 529"/>
              <p:cNvSpPr>
                <a:spLocks/>
              </p:cNvSpPr>
              <p:nvPr/>
            </p:nvSpPr>
            <p:spPr bwMode="gray">
              <a:xfrm>
                <a:off x="473" y="1255"/>
                <a:ext cx="11" cy="12"/>
              </a:xfrm>
              <a:custGeom>
                <a:avLst/>
                <a:gdLst>
                  <a:gd name="T0" fmla="*/ 0 w 11"/>
                  <a:gd name="T1" fmla="*/ 6 h 12"/>
                  <a:gd name="T2" fmla="*/ 1 w 11"/>
                  <a:gd name="T3" fmla="*/ 2 h 12"/>
                  <a:gd name="T4" fmla="*/ 11 w 11"/>
                  <a:gd name="T5" fmla="*/ 0 h 12"/>
                  <a:gd name="T6" fmla="*/ 11 w 11"/>
                  <a:gd name="T7" fmla="*/ 7 h 12"/>
                  <a:gd name="T8" fmla="*/ 4 w 11"/>
                  <a:gd name="T9" fmla="*/ 12 h 12"/>
                  <a:gd name="T10" fmla="*/ 0 w 11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0" y="6"/>
                    </a:moveTo>
                    <a:lnTo>
                      <a:pt x="1" y="2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4" y="1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0" name="Freeform 530"/>
              <p:cNvSpPr>
                <a:spLocks/>
              </p:cNvSpPr>
              <p:nvPr/>
            </p:nvSpPr>
            <p:spPr bwMode="gray">
              <a:xfrm>
                <a:off x="445" y="1257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7 h 7"/>
                  <a:gd name="T4" fmla="*/ 0 w 7"/>
                  <a:gd name="T5" fmla="*/ 3 h 7"/>
                  <a:gd name="T6" fmla="*/ 4 w 7"/>
                  <a:gd name="T7" fmla="*/ 0 h 7"/>
                  <a:gd name="T8" fmla="*/ 7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4" y="7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1" name="Freeform 531"/>
              <p:cNvSpPr>
                <a:spLocks/>
              </p:cNvSpPr>
              <p:nvPr/>
            </p:nvSpPr>
            <p:spPr bwMode="gray">
              <a:xfrm>
                <a:off x="440" y="1269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7 h 7"/>
                  <a:gd name="T4" fmla="*/ 0 w 7"/>
                  <a:gd name="T5" fmla="*/ 5 h 7"/>
                  <a:gd name="T6" fmla="*/ 3 w 7"/>
                  <a:gd name="T7" fmla="*/ 0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5" y="7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2" name="Freeform 532"/>
              <p:cNvSpPr>
                <a:spLocks/>
              </p:cNvSpPr>
              <p:nvPr/>
            </p:nvSpPr>
            <p:spPr bwMode="gray">
              <a:xfrm>
                <a:off x="32" y="1505"/>
                <a:ext cx="22" cy="16"/>
              </a:xfrm>
              <a:custGeom>
                <a:avLst/>
                <a:gdLst>
                  <a:gd name="T0" fmla="*/ 22 w 22"/>
                  <a:gd name="T1" fmla="*/ 6 h 16"/>
                  <a:gd name="T2" fmla="*/ 21 w 22"/>
                  <a:gd name="T3" fmla="*/ 1 h 16"/>
                  <a:gd name="T4" fmla="*/ 17 w 22"/>
                  <a:gd name="T5" fmla="*/ 0 h 16"/>
                  <a:gd name="T6" fmla="*/ 1 w 22"/>
                  <a:gd name="T7" fmla="*/ 13 h 16"/>
                  <a:gd name="T8" fmla="*/ 0 w 22"/>
                  <a:gd name="T9" fmla="*/ 16 h 16"/>
                  <a:gd name="T10" fmla="*/ 7 w 22"/>
                  <a:gd name="T11" fmla="*/ 15 h 16"/>
                  <a:gd name="T12" fmla="*/ 22 w 22"/>
                  <a:gd name="T13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6">
                    <a:moveTo>
                      <a:pt x="22" y="6"/>
                    </a:moveTo>
                    <a:lnTo>
                      <a:pt x="21" y="1"/>
                    </a:lnTo>
                    <a:lnTo>
                      <a:pt x="17" y="0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7" y="15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3" name="Freeform 533"/>
              <p:cNvSpPr>
                <a:spLocks/>
              </p:cNvSpPr>
              <p:nvPr/>
            </p:nvSpPr>
            <p:spPr bwMode="gray">
              <a:xfrm>
                <a:off x="0" y="1517"/>
                <a:ext cx="22" cy="21"/>
              </a:xfrm>
              <a:custGeom>
                <a:avLst/>
                <a:gdLst>
                  <a:gd name="T0" fmla="*/ 22 w 22"/>
                  <a:gd name="T1" fmla="*/ 3 h 21"/>
                  <a:gd name="T2" fmla="*/ 3 w 22"/>
                  <a:gd name="T3" fmla="*/ 21 h 21"/>
                  <a:gd name="T4" fmla="*/ 0 w 22"/>
                  <a:gd name="T5" fmla="*/ 18 h 21"/>
                  <a:gd name="T6" fmla="*/ 5 w 22"/>
                  <a:gd name="T7" fmla="*/ 10 h 21"/>
                  <a:gd name="T8" fmla="*/ 6 w 22"/>
                  <a:gd name="T9" fmla="*/ 3 h 21"/>
                  <a:gd name="T10" fmla="*/ 16 w 22"/>
                  <a:gd name="T11" fmla="*/ 0 h 21"/>
                  <a:gd name="T12" fmla="*/ 22 w 22"/>
                  <a:gd name="T13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22" y="3"/>
                    </a:moveTo>
                    <a:lnTo>
                      <a:pt x="3" y="21"/>
                    </a:lnTo>
                    <a:lnTo>
                      <a:pt x="0" y="18"/>
                    </a:lnTo>
                    <a:lnTo>
                      <a:pt x="5" y="10"/>
                    </a:lnTo>
                    <a:lnTo>
                      <a:pt x="6" y="3"/>
                    </a:lnTo>
                    <a:lnTo>
                      <a:pt x="16" y="0"/>
                    </a:lnTo>
                    <a:lnTo>
                      <a:pt x="2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4" name="Freeform 534"/>
              <p:cNvSpPr>
                <a:spLocks/>
              </p:cNvSpPr>
              <p:nvPr/>
            </p:nvSpPr>
            <p:spPr bwMode="gray">
              <a:xfrm>
                <a:off x="29" y="1264"/>
                <a:ext cx="37" cy="28"/>
              </a:xfrm>
              <a:custGeom>
                <a:avLst/>
                <a:gdLst>
                  <a:gd name="T0" fmla="*/ 23 w 37"/>
                  <a:gd name="T1" fmla="*/ 0 h 28"/>
                  <a:gd name="T2" fmla="*/ 36 w 37"/>
                  <a:gd name="T3" fmla="*/ 6 h 28"/>
                  <a:gd name="T4" fmla="*/ 37 w 37"/>
                  <a:gd name="T5" fmla="*/ 20 h 28"/>
                  <a:gd name="T6" fmla="*/ 29 w 37"/>
                  <a:gd name="T7" fmla="*/ 22 h 28"/>
                  <a:gd name="T8" fmla="*/ 21 w 37"/>
                  <a:gd name="T9" fmla="*/ 28 h 28"/>
                  <a:gd name="T10" fmla="*/ 9 w 37"/>
                  <a:gd name="T11" fmla="*/ 17 h 28"/>
                  <a:gd name="T12" fmla="*/ 1 w 37"/>
                  <a:gd name="T13" fmla="*/ 15 h 28"/>
                  <a:gd name="T14" fmla="*/ 0 w 37"/>
                  <a:gd name="T15" fmla="*/ 7 h 28"/>
                  <a:gd name="T16" fmla="*/ 13 w 37"/>
                  <a:gd name="T17" fmla="*/ 4 h 28"/>
                  <a:gd name="T18" fmla="*/ 23 w 37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28">
                    <a:moveTo>
                      <a:pt x="23" y="0"/>
                    </a:moveTo>
                    <a:lnTo>
                      <a:pt x="36" y="6"/>
                    </a:lnTo>
                    <a:lnTo>
                      <a:pt x="37" y="20"/>
                    </a:lnTo>
                    <a:lnTo>
                      <a:pt x="29" y="22"/>
                    </a:lnTo>
                    <a:lnTo>
                      <a:pt x="21" y="28"/>
                    </a:lnTo>
                    <a:lnTo>
                      <a:pt x="9" y="17"/>
                    </a:lnTo>
                    <a:lnTo>
                      <a:pt x="1" y="15"/>
                    </a:lnTo>
                    <a:lnTo>
                      <a:pt x="0" y="7"/>
                    </a:lnTo>
                    <a:lnTo>
                      <a:pt x="13" y="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5" name="Freeform 535"/>
              <p:cNvSpPr>
                <a:spLocks/>
              </p:cNvSpPr>
              <p:nvPr/>
            </p:nvSpPr>
            <p:spPr bwMode="gray">
              <a:xfrm>
                <a:off x="447" y="1264"/>
                <a:ext cx="20" cy="21"/>
              </a:xfrm>
              <a:custGeom>
                <a:avLst/>
                <a:gdLst>
                  <a:gd name="T0" fmla="*/ 20 w 20"/>
                  <a:gd name="T1" fmla="*/ 0 h 21"/>
                  <a:gd name="T2" fmla="*/ 14 w 20"/>
                  <a:gd name="T3" fmla="*/ 2 h 21"/>
                  <a:gd name="T4" fmla="*/ 1 w 20"/>
                  <a:gd name="T5" fmla="*/ 16 h 21"/>
                  <a:gd name="T6" fmla="*/ 0 w 20"/>
                  <a:gd name="T7" fmla="*/ 21 h 21"/>
                  <a:gd name="T8" fmla="*/ 9 w 20"/>
                  <a:gd name="T9" fmla="*/ 21 h 21"/>
                  <a:gd name="T10" fmla="*/ 20 w 20"/>
                  <a:gd name="T11" fmla="*/ 7 h 21"/>
                  <a:gd name="T12" fmla="*/ 20 w 20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20" y="0"/>
                    </a:moveTo>
                    <a:lnTo>
                      <a:pt x="14" y="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9" y="21"/>
                    </a:lnTo>
                    <a:lnTo>
                      <a:pt x="20" y="7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6" name="Freeform 536"/>
              <p:cNvSpPr>
                <a:spLocks/>
              </p:cNvSpPr>
              <p:nvPr/>
            </p:nvSpPr>
            <p:spPr bwMode="gray">
              <a:xfrm>
                <a:off x="473" y="1255"/>
                <a:ext cx="11" cy="12"/>
              </a:xfrm>
              <a:custGeom>
                <a:avLst/>
                <a:gdLst>
                  <a:gd name="T0" fmla="*/ 0 w 11"/>
                  <a:gd name="T1" fmla="*/ 6 h 12"/>
                  <a:gd name="T2" fmla="*/ 1 w 11"/>
                  <a:gd name="T3" fmla="*/ 2 h 12"/>
                  <a:gd name="T4" fmla="*/ 11 w 11"/>
                  <a:gd name="T5" fmla="*/ 0 h 12"/>
                  <a:gd name="T6" fmla="*/ 11 w 11"/>
                  <a:gd name="T7" fmla="*/ 7 h 12"/>
                  <a:gd name="T8" fmla="*/ 4 w 11"/>
                  <a:gd name="T9" fmla="*/ 12 h 12"/>
                  <a:gd name="T10" fmla="*/ 0 w 11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0" y="6"/>
                    </a:moveTo>
                    <a:lnTo>
                      <a:pt x="1" y="2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4" y="1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7" name="Freeform 537"/>
              <p:cNvSpPr>
                <a:spLocks/>
              </p:cNvSpPr>
              <p:nvPr/>
            </p:nvSpPr>
            <p:spPr bwMode="gray">
              <a:xfrm>
                <a:off x="331" y="1340"/>
                <a:ext cx="30" cy="13"/>
              </a:xfrm>
              <a:custGeom>
                <a:avLst/>
                <a:gdLst>
                  <a:gd name="T0" fmla="*/ 1 w 30"/>
                  <a:gd name="T1" fmla="*/ 13 h 13"/>
                  <a:gd name="T2" fmla="*/ 27 w 30"/>
                  <a:gd name="T3" fmla="*/ 10 h 13"/>
                  <a:gd name="T4" fmla="*/ 30 w 30"/>
                  <a:gd name="T5" fmla="*/ 6 h 13"/>
                  <a:gd name="T6" fmla="*/ 21 w 30"/>
                  <a:gd name="T7" fmla="*/ 0 h 13"/>
                  <a:gd name="T8" fmla="*/ 3 w 30"/>
                  <a:gd name="T9" fmla="*/ 2 h 13"/>
                  <a:gd name="T10" fmla="*/ 0 w 30"/>
                  <a:gd name="T11" fmla="*/ 6 h 13"/>
                  <a:gd name="T12" fmla="*/ 1 w 30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3">
                    <a:moveTo>
                      <a:pt x="1" y="13"/>
                    </a:moveTo>
                    <a:lnTo>
                      <a:pt x="27" y="10"/>
                    </a:lnTo>
                    <a:lnTo>
                      <a:pt x="30" y="6"/>
                    </a:lnTo>
                    <a:lnTo>
                      <a:pt x="21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8" name="Freeform 538"/>
              <p:cNvSpPr>
                <a:spLocks/>
              </p:cNvSpPr>
              <p:nvPr/>
            </p:nvSpPr>
            <p:spPr bwMode="gray">
              <a:xfrm>
                <a:off x="300" y="1362"/>
                <a:ext cx="56" cy="33"/>
              </a:xfrm>
              <a:custGeom>
                <a:avLst/>
                <a:gdLst>
                  <a:gd name="T0" fmla="*/ 5 w 56"/>
                  <a:gd name="T1" fmla="*/ 8 h 33"/>
                  <a:gd name="T2" fmla="*/ 18 w 56"/>
                  <a:gd name="T3" fmla="*/ 6 h 33"/>
                  <a:gd name="T4" fmla="*/ 27 w 56"/>
                  <a:gd name="T5" fmla="*/ 1 h 33"/>
                  <a:gd name="T6" fmla="*/ 53 w 56"/>
                  <a:gd name="T7" fmla="*/ 0 h 33"/>
                  <a:gd name="T8" fmla="*/ 56 w 56"/>
                  <a:gd name="T9" fmla="*/ 5 h 33"/>
                  <a:gd name="T10" fmla="*/ 52 w 56"/>
                  <a:gd name="T11" fmla="*/ 12 h 33"/>
                  <a:gd name="T12" fmla="*/ 36 w 56"/>
                  <a:gd name="T13" fmla="*/ 21 h 33"/>
                  <a:gd name="T14" fmla="*/ 36 w 56"/>
                  <a:gd name="T15" fmla="*/ 27 h 33"/>
                  <a:gd name="T16" fmla="*/ 22 w 56"/>
                  <a:gd name="T17" fmla="*/ 27 h 33"/>
                  <a:gd name="T18" fmla="*/ 18 w 56"/>
                  <a:gd name="T19" fmla="*/ 33 h 33"/>
                  <a:gd name="T20" fmla="*/ 9 w 56"/>
                  <a:gd name="T21" fmla="*/ 29 h 33"/>
                  <a:gd name="T22" fmla="*/ 9 w 56"/>
                  <a:gd name="T23" fmla="*/ 24 h 33"/>
                  <a:gd name="T24" fmla="*/ 1 w 56"/>
                  <a:gd name="T25" fmla="*/ 19 h 33"/>
                  <a:gd name="T26" fmla="*/ 0 w 56"/>
                  <a:gd name="T27" fmla="*/ 10 h 33"/>
                  <a:gd name="T28" fmla="*/ 5 w 56"/>
                  <a:gd name="T29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33">
                    <a:moveTo>
                      <a:pt x="5" y="8"/>
                    </a:moveTo>
                    <a:lnTo>
                      <a:pt x="18" y="6"/>
                    </a:lnTo>
                    <a:lnTo>
                      <a:pt x="27" y="1"/>
                    </a:lnTo>
                    <a:lnTo>
                      <a:pt x="53" y="0"/>
                    </a:lnTo>
                    <a:lnTo>
                      <a:pt x="56" y="5"/>
                    </a:lnTo>
                    <a:lnTo>
                      <a:pt x="52" y="12"/>
                    </a:lnTo>
                    <a:lnTo>
                      <a:pt x="36" y="21"/>
                    </a:lnTo>
                    <a:lnTo>
                      <a:pt x="36" y="27"/>
                    </a:lnTo>
                    <a:lnTo>
                      <a:pt x="22" y="27"/>
                    </a:lnTo>
                    <a:lnTo>
                      <a:pt x="18" y="33"/>
                    </a:lnTo>
                    <a:lnTo>
                      <a:pt x="9" y="29"/>
                    </a:lnTo>
                    <a:lnTo>
                      <a:pt x="9" y="24"/>
                    </a:lnTo>
                    <a:lnTo>
                      <a:pt x="1" y="19"/>
                    </a:lnTo>
                    <a:lnTo>
                      <a:pt x="0" y="10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9" name="Freeform 539"/>
              <p:cNvSpPr>
                <a:spLocks/>
              </p:cNvSpPr>
              <p:nvPr/>
            </p:nvSpPr>
            <p:spPr bwMode="gray">
              <a:xfrm>
                <a:off x="445" y="1257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7 h 7"/>
                  <a:gd name="T4" fmla="*/ 0 w 7"/>
                  <a:gd name="T5" fmla="*/ 3 h 7"/>
                  <a:gd name="T6" fmla="*/ 4 w 7"/>
                  <a:gd name="T7" fmla="*/ 0 h 7"/>
                  <a:gd name="T8" fmla="*/ 7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4" y="7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0" name="Freeform 540"/>
              <p:cNvSpPr>
                <a:spLocks/>
              </p:cNvSpPr>
              <p:nvPr/>
            </p:nvSpPr>
            <p:spPr bwMode="gray">
              <a:xfrm>
                <a:off x="440" y="1269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7 h 7"/>
                  <a:gd name="T4" fmla="*/ 0 w 7"/>
                  <a:gd name="T5" fmla="*/ 5 h 7"/>
                  <a:gd name="T6" fmla="*/ 3 w 7"/>
                  <a:gd name="T7" fmla="*/ 0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5" y="7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1" name="Freeform 541"/>
              <p:cNvSpPr>
                <a:spLocks/>
              </p:cNvSpPr>
              <p:nvPr/>
            </p:nvSpPr>
            <p:spPr bwMode="gray">
              <a:xfrm>
                <a:off x="170" y="1454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3 h 8"/>
                  <a:gd name="T4" fmla="*/ 5 w 8"/>
                  <a:gd name="T5" fmla="*/ 0 h 8"/>
                  <a:gd name="T6" fmla="*/ 0 w 8"/>
                  <a:gd name="T7" fmla="*/ 2 h 8"/>
                  <a:gd name="T8" fmla="*/ 0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lnTo>
                      <a:pt x="8" y="3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2" name="Freeform 542"/>
              <p:cNvSpPr>
                <a:spLocks/>
              </p:cNvSpPr>
              <p:nvPr/>
            </p:nvSpPr>
            <p:spPr bwMode="gray">
              <a:xfrm>
                <a:off x="183" y="1459"/>
                <a:ext cx="9" cy="10"/>
              </a:xfrm>
              <a:custGeom>
                <a:avLst/>
                <a:gdLst>
                  <a:gd name="T0" fmla="*/ 0 w 9"/>
                  <a:gd name="T1" fmla="*/ 4 h 10"/>
                  <a:gd name="T2" fmla="*/ 5 w 9"/>
                  <a:gd name="T3" fmla="*/ 0 h 10"/>
                  <a:gd name="T4" fmla="*/ 9 w 9"/>
                  <a:gd name="T5" fmla="*/ 2 h 10"/>
                  <a:gd name="T6" fmla="*/ 3 w 9"/>
                  <a:gd name="T7" fmla="*/ 10 h 10"/>
                  <a:gd name="T8" fmla="*/ 0 w 9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3" y="1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3" name="Freeform 543"/>
              <p:cNvSpPr>
                <a:spLocks/>
              </p:cNvSpPr>
              <p:nvPr/>
            </p:nvSpPr>
            <p:spPr bwMode="gray">
              <a:xfrm>
                <a:off x="1071" y="736"/>
                <a:ext cx="382" cy="180"/>
              </a:xfrm>
              <a:custGeom>
                <a:avLst/>
                <a:gdLst>
                  <a:gd name="T0" fmla="*/ 272 w 382"/>
                  <a:gd name="T1" fmla="*/ 9 h 180"/>
                  <a:gd name="T2" fmla="*/ 290 w 382"/>
                  <a:gd name="T3" fmla="*/ 20 h 180"/>
                  <a:gd name="T4" fmla="*/ 296 w 382"/>
                  <a:gd name="T5" fmla="*/ 61 h 180"/>
                  <a:gd name="T6" fmla="*/ 305 w 382"/>
                  <a:gd name="T7" fmla="*/ 89 h 180"/>
                  <a:gd name="T8" fmla="*/ 340 w 382"/>
                  <a:gd name="T9" fmla="*/ 102 h 180"/>
                  <a:gd name="T10" fmla="*/ 355 w 382"/>
                  <a:gd name="T11" fmla="*/ 114 h 180"/>
                  <a:gd name="T12" fmla="*/ 382 w 382"/>
                  <a:gd name="T13" fmla="*/ 133 h 180"/>
                  <a:gd name="T14" fmla="*/ 371 w 382"/>
                  <a:gd name="T15" fmla="*/ 137 h 180"/>
                  <a:gd name="T16" fmla="*/ 355 w 382"/>
                  <a:gd name="T17" fmla="*/ 136 h 180"/>
                  <a:gd name="T18" fmla="*/ 333 w 382"/>
                  <a:gd name="T19" fmla="*/ 139 h 180"/>
                  <a:gd name="T20" fmla="*/ 333 w 382"/>
                  <a:gd name="T21" fmla="*/ 151 h 180"/>
                  <a:gd name="T22" fmla="*/ 355 w 382"/>
                  <a:gd name="T23" fmla="*/ 150 h 180"/>
                  <a:gd name="T24" fmla="*/ 345 w 382"/>
                  <a:gd name="T25" fmla="*/ 165 h 180"/>
                  <a:gd name="T26" fmla="*/ 309 w 382"/>
                  <a:gd name="T27" fmla="*/ 167 h 180"/>
                  <a:gd name="T28" fmla="*/ 290 w 382"/>
                  <a:gd name="T29" fmla="*/ 162 h 180"/>
                  <a:gd name="T30" fmla="*/ 267 w 382"/>
                  <a:gd name="T31" fmla="*/ 150 h 180"/>
                  <a:gd name="T32" fmla="*/ 254 w 382"/>
                  <a:gd name="T33" fmla="*/ 160 h 180"/>
                  <a:gd name="T34" fmla="*/ 215 w 382"/>
                  <a:gd name="T35" fmla="*/ 166 h 180"/>
                  <a:gd name="T36" fmla="*/ 180 w 382"/>
                  <a:gd name="T37" fmla="*/ 177 h 180"/>
                  <a:gd name="T38" fmla="*/ 110 w 382"/>
                  <a:gd name="T39" fmla="*/ 171 h 180"/>
                  <a:gd name="T40" fmla="*/ 102 w 382"/>
                  <a:gd name="T41" fmla="*/ 153 h 180"/>
                  <a:gd name="T42" fmla="*/ 50 w 382"/>
                  <a:gd name="T43" fmla="*/ 149 h 180"/>
                  <a:gd name="T44" fmla="*/ 29 w 382"/>
                  <a:gd name="T45" fmla="*/ 129 h 180"/>
                  <a:gd name="T46" fmla="*/ 94 w 382"/>
                  <a:gd name="T47" fmla="*/ 118 h 180"/>
                  <a:gd name="T48" fmla="*/ 146 w 382"/>
                  <a:gd name="T49" fmla="*/ 118 h 180"/>
                  <a:gd name="T50" fmla="*/ 125 w 382"/>
                  <a:gd name="T51" fmla="*/ 108 h 180"/>
                  <a:gd name="T52" fmla="*/ 94 w 382"/>
                  <a:gd name="T53" fmla="*/ 104 h 180"/>
                  <a:gd name="T54" fmla="*/ 44 w 382"/>
                  <a:gd name="T55" fmla="*/ 109 h 180"/>
                  <a:gd name="T56" fmla="*/ 11 w 382"/>
                  <a:gd name="T57" fmla="*/ 89 h 180"/>
                  <a:gd name="T58" fmla="*/ 53 w 382"/>
                  <a:gd name="T59" fmla="*/ 83 h 180"/>
                  <a:gd name="T60" fmla="*/ 57 w 382"/>
                  <a:gd name="T61" fmla="*/ 72 h 180"/>
                  <a:gd name="T62" fmla="*/ 22 w 382"/>
                  <a:gd name="T63" fmla="*/ 78 h 180"/>
                  <a:gd name="T64" fmla="*/ 17 w 382"/>
                  <a:gd name="T65" fmla="*/ 69 h 180"/>
                  <a:gd name="T66" fmla="*/ 0 w 382"/>
                  <a:gd name="T67" fmla="*/ 53 h 180"/>
                  <a:gd name="T68" fmla="*/ 15 w 382"/>
                  <a:gd name="T69" fmla="*/ 43 h 180"/>
                  <a:gd name="T70" fmla="*/ 13 w 382"/>
                  <a:gd name="T71" fmla="*/ 26 h 180"/>
                  <a:gd name="T72" fmla="*/ 39 w 382"/>
                  <a:gd name="T73" fmla="*/ 20 h 180"/>
                  <a:gd name="T74" fmla="*/ 83 w 382"/>
                  <a:gd name="T75" fmla="*/ 0 h 180"/>
                  <a:gd name="T76" fmla="*/ 101 w 382"/>
                  <a:gd name="T77" fmla="*/ 13 h 180"/>
                  <a:gd name="T78" fmla="*/ 92 w 382"/>
                  <a:gd name="T79" fmla="*/ 30 h 180"/>
                  <a:gd name="T80" fmla="*/ 107 w 382"/>
                  <a:gd name="T81" fmla="*/ 27 h 180"/>
                  <a:gd name="T82" fmla="*/ 112 w 382"/>
                  <a:gd name="T83" fmla="*/ 17 h 180"/>
                  <a:gd name="T84" fmla="*/ 155 w 382"/>
                  <a:gd name="T85" fmla="*/ 24 h 180"/>
                  <a:gd name="T86" fmla="*/ 146 w 382"/>
                  <a:gd name="T87" fmla="*/ 40 h 180"/>
                  <a:gd name="T88" fmla="*/ 160 w 382"/>
                  <a:gd name="T89" fmla="*/ 43 h 180"/>
                  <a:gd name="T90" fmla="*/ 171 w 382"/>
                  <a:gd name="T91" fmla="*/ 32 h 180"/>
                  <a:gd name="T92" fmla="*/ 186 w 382"/>
                  <a:gd name="T93" fmla="*/ 32 h 180"/>
                  <a:gd name="T94" fmla="*/ 178 w 382"/>
                  <a:gd name="T95" fmla="*/ 16 h 180"/>
                  <a:gd name="T96" fmla="*/ 211 w 382"/>
                  <a:gd name="T97" fmla="*/ 31 h 180"/>
                  <a:gd name="T98" fmla="*/ 220 w 382"/>
                  <a:gd name="T99" fmla="*/ 64 h 180"/>
                  <a:gd name="T100" fmla="*/ 245 w 382"/>
                  <a:gd name="T101" fmla="*/ 55 h 180"/>
                  <a:gd name="T102" fmla="*/ 231 w 382"/>
                  <a:gd name="T103" fmla="*/ 33 h 180"/>
                  <a:gd name="T104" fmla="*/ 230 w 382"/>
                  <a:gd name="T105" fmla="*/ 11 h 180"/>
                  <a:gd name="T106" fmla="*/ 235 w 382"/>
                  <a:gd name="T107" fmla="*/ 1 h 180"/>
                  <a:gd name="T108" fmla="*/ 252 w 382"/>
                  <a:gd name="T109" fmla="*/ 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82" h="180">
                    <a:moveTo>
                      <a:pt x="264" y="4"/>
                    </a:moveTo>
                    <a:lnTo>
                      <a:pt x="272" y="9"/>
                    </a:lnTo>
                    <a:lnTo>
                      <a:pt x="272" y="12"/>
                    </a:lnTo>
                    <a:lnTo>
                      <a:pt x="290" y="20"/>
                    </a:lnTo>
                    <a:lnTo>
                      <a:pt x="290" y="43"/>
                    </a:lnTo>
                    <a:lnTo>
                      <a:pt x="296" y="61"/>
                    </a:lnTo>
                    <a:lnTo>
                      <a:pt x="310" y="73"/>
                    </a:lnTo>
                    <a:lnTo>
                      <a:pt x="305" y="89"/>
                    </a:lnTo>
                    <a:lnTo>
                      <a:pt x="334" y="104"/>
                    </a:lnTo>
                    <a:lnTo>
                      <a:pt x="340" y="102"/>
                    </a:lnTo>
                    <a:lnTo>
                      <a:pt x="353" y="104"/>
                    </a:lnTo>
                    <a:lnTo>
                      <a:pt x="355" y="114"/>
                    </a:lnTo>
                    <a:lnTo>
                      <a:pt x="382" y="127"/>
                    </a:lnTo>
                    <a:lnTo>
                      <a:pt x="382" y="133"/>
                    </a:lnTo>
                    <a:lnTo>
                      <a:pt x="380" y="137"/>
                    </a:lnTo>
                    <a:lnTo>
                      <a:pt x="371" y="137"/>
                    </a:lnTo>
                    <a:lnTo>
                      <a:pt x="363" y="139"/>
                    </a:lnTo>
                    <a:lnTo>
                      <a:pt x="355" y="136"/>
                    </a:lnTo>
                    <a:lnTo>
                      <a:pt x="346" y="142"/>
                    </a:lnTo>
                    <a:lnTo>
                      <a:pt x="333" y="139"/>
                    </a:lnTo>
                    <a:lnTo>
                      <a:pt x="329" y="142"/>
                    </a:lnTo>
                    <a:lnTo>
                      <a:pt x="333" y="151"/>
                    </a:lnTo>
                    <a:lnTo>
                      <a:pt x="346" y="148"/>
                    </a:lnTo>
                    <a:lnTo>
                      <a:pt x="355" y="150"/>
                    </a:lnTo>
                    <a:lnTo>
                      <a:pt x="360" y="163"/>
                    </a:lnTo>
                    <a:lnTo>
                      <a:pt x="345" y="165"/>
                    </a:lnTo>
                    <a:lnTo>
                      <a:pt x="327" y="169"/>
                    </a:lnTo>
                    <a:lnTo>
                      <a:pt x="309" y="167"/>
                    </a:lnTo>
                    <a:lnTo>
                      <a:pt x="296" y="170"/>
                    </a:lnTo>
                    <a:lnTo>
                      <a:pt x="290" y="162"/>
                    </a:lnTo>
                    <a:lnTo>
                      <a:pt x="270" y="157"/>
                    </a:lnTo>
                    <a:lnTo>
                      <a:pt x="267" y="150"/>
                    </a:lnTo>
                    <a:lnTo>
                      <a:pt x="257" y="150"/>
                    </a:lnTo>
                    <a:lnTo>
                      <a:pt x="254" y="160"/>
                    </a:lnTo>
                    <a:lnTo>
                      <a:pt x="240" y="166"/>
                    </a:lnTo>
                    <a:lnTo>
                      <a:pt x="215" y="166"/>
                    </a:lnTo>
                    <a:lnTo>
                      <a:pt x="193" y="176"/>
                    </a:lnTo>
                    <a:lnTo>
                      <a:pt x="180" y="177"/>
                    </a:lnTo>
                    <a:lnTo>
                      <a:pt x="123" y="180"/>
                    </a:lnTo>
                    <a:lnTo>
                      <a:pt x="110" y="171"/>
                    </a:lnTo>
                    <a:lnTo>
                      <a:pt x="110" y="157"/>
                    </a:lnTo>
                    <a:lnTo>
                      <a:pt x="102" y="153"/>
                    </a:lnTo>
                    <a:lnTo>
                      <a:pt x="73" y="152"/>
                    </a:lnTo>
                    <a:lnTo>
                      <a:pt x="50" y="149"/>
                    </a:lnTo>
                    <a:lnTo>
                      <a:pt x="29" y="137"/>
                    </a:lnTo>
                    <a:lnTo>
                      <a:pt x="29" y="129"/>
                    </a:lnTo>
                    <a:lnTo>
                      <a:pt x="48" y="122"/>
                    </a:lnTo>
                    <a:lnTo>
                      <a:pt x="94" y="118"/>
                    </a:lnTo>
                    <a:lnTo>
                      <a:pt x="122" y="120"/>
                    </a:lnTo>
                    <a:lnTo>
                      <a:pt x="146" y="118"/>
                    </a:lnTo>
                    <a:lnTo>
                      <a:pt x="149" y="114"/>
                    </a:lnTo>
                    <a:lnTo>
                      <a:pt x="125" y="108"/>
                    </a:lnTo>
                    <a:lnTo>
                      <a:pt x="116" y="107"/>
                    </a:lnTo>
                    <a:lnTo>
                      <a:pt x="94" y="104"/>
                    </a:lnTo>
                    <a:lnTo>
                      <a:pt x="66" y="110"/>
                    </a:lnTo>
                    <a:lnTo>
                      <a:pt x="44" y="109"/>
                    </a:lnTo>
                    <a:lnTo>
                      <a:pt x="24" y="104"/>
                    </a:lnTo>
                    <a:lnTo>
                      <a:pt x="11" y="89"/>
                    </a:lnTo>
                    <a:lnTo>
                      <a:pt x="31" y="85"/>
                    </a:lnTo>
                    <a:lnTo>
                      <a:pt x="53" y="83"/>
                    </a:lnTo>
                    <a:lnTo>
                      <a:pt x="64" y="75"/>
                    </a:lnTo>
                    <a:lnTo>
                      <a:pt x="57" y="72"/>
                    </a:lnTo>
                    <a:lnTo>
                      <a:pt x="29" y="75"/>
                    </a:lnTo>
                    <a:lnTo>
                      <a:pt x="22" y="78"/>
                    </a:lnTo>
                    <a:lnTo>
                      <a:pt x="15" y="77"/>
                    </a:lnTo>
                    <a:lnTo>
                      <a:pt x="17" y="69"/>
                    </a:lnTo>
                    <a:lnTo>
                      <a:pt x="2" y="69"/>
                    </a:lnTo>
                    <a:lnTo>
                      <a:pt x="0" y="53"/>
                    </a:lnTo>
                    <a:lnTo>
                      <a:pt x="17" y="49"/>
                    </a:lnTo>
                    <a:lnTo>
                      <a:pt x="15" y="43"/>
                    </a:lnTo>
                    <a:lnTo>
                      <a:pt x="4" y="39"/>
                    </a:lnTo>
                    <a:lnTo>
                      <a:pt x="13" y="26"/>
                    </a:lnTo>
                    <a:lnTo>
                      <a:pt x="29" y="21"/>
                    </a:lnTo>
                    <a:lnTo>
                      <a:pt x="39" y="20"/>
                    </a:lnTo>
                    <a:lnTo>
                      <a:pt x="64" y="5"/>
                    </a:lnTo>
                    <a:lnTo>
                      <a:pt x="83" y="0"/>
                    </a:lnTo>
                    <a:lnTo>
                      <a:pt x="94" y="3"/>
                    </a:lnTo>
                    <a:lnTo>
                      <a:pt x="101" y="13"/>
                    </a:lnTo>
                    <a:lnTo>
                      <a:pt x="88" y="22"/>
                    </a:lnTo>
                    <a:lnTo>
                      <a:pt x="92" y="30"/>
                    </a:lnTo>
                    <a:lnTo>
                      <a:pt x="101" y="25"/>
                    </a:lnTo>
                    <a:lnTo>
                      <a:pt x="107" y="27"/>
                    </a:lnTo>
                    <a:lnTo>
                      <a:pt x="114" y="25"/>
                    </a:lnTo>
                    <a:lnTo>
                      <a:pt x="112" y="17"/>
                    </a:lnTo>
                    <a:lnTo>
                      <a:pt x="122" y="14"/>
                    </a:lnTo>
                    <a:lnTo>
                      <a:pt x="155" y="24"/>
                    </a:lnTo>
                    <a:lnTo>
                      <a:pt x="156" y="34"/>
                    </a:lnTo>
                    <a:lnTo>
                      <a:pt x="146" y="40"/>
                    </a:lnTo>
                    <a:lnTo>
                      <a:pt x="146" y="43"/>
                    </a:lnTo>
                    <a:lnTo>
                      <a:pt x="160" y="43"/>
                    </a:lnTo>
                    <a:lnTo>
                      <a:pt x="164" y="37"/>
                    </a:lnTo>
                    <a:lnTo>
                      <a:pt x="171" y="32"/>
                    </a:lnTo>
                    <a:lnTo>
                      <a:pt x="182" y="36"/>
                    </a:lnTo>
                    <a:lnTo>
                      <a:pt x="186" y="32"/>
                    </a:lnTo>
                    <a:lnTo>
                      <a:pt x="181" y="22"/>
                    </a:lnTo>
                    <a:lnTo>
                      <a:pt x="178" y="16"/>
                    </a:lnTo>
                    <a:lnTo>
                      <a:pt x="191" y="16"/>
                    </a:lnTo>
                    <a:lnTo>
                      <a:pt x="211" y="31"/>
                    </a:lnTo>
                    <a:lnTo>
                      <a:pt x="215" y="44"/>
                    </a:lnTo>
                    <a:lnTo>
                      <a:pt x="220" y="64"/>
                    </a:lnTo>
                    <a:lnTo>
                      <a:pt x="230" y="69"/>
                    </a:lnTo>
                    <a:lnTo>
                      <a:pt x="245" y="55"/>
                    </a:lnTo>
                    <a:lnTo>
                      <a:pt x="237" y="47"/>
                    </a:lnTo>
                    <a:lnTo>
                      <a:pt x="231" y="33"/>
                    </a:lnTo>
                    <a:lnTo>
                      <a:pt x="234" y="23"/>
                    </a:lnTo>
                    <a:lnTo>
                      <a:pt x="230" y="11"/>
                    </a:lnTo>
                    <a:lnTo>
                      <a:pt x="230" y="2"/>
                    </a:lnTo>
                    <a:lnTo>
                      <a:pt x="235" y="1"/>
                    </a:lnTo>
                    <a:lnTo>
                      <a:pt x="243" y="5"/>
                    </a:lnTo>
                    <a:lnTo>
                      <a:pt x="252" y="7"/>
                    </a:lnTo>
                    <a:lnTo>
                      <a:pt x="26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4" name="Freeform 544"/>
              <p:cNvSpPr>
                <a:spLocks/>
              </p:cNvSpPr>
              <p:nvPr/>
            </p:nvSpPr>
            <p:spPr bwMode="gray">
              <a:xfrm>
                <a:off x="1291" y="905"/>
                <a:ext cx="58" cy="19"/>
              </a:xfrm>
              <a:custGeom>
                <a:avLst/>
                <a:gdLst>
                  <a:gd name="T0" fmla="*/ 52 w 58"/>
                  <a:gd name="T1" fmla="*/ 0 h 19"/>
                  <a:gd name="T2" fmla="*/ 58 w 58"/>
                  <a:gd name="T3" fmla="*/ 3 h 19"/>
                  <a:gd name="T4" fmla="*/ 58 w 58"/>
                  <a:gd name="T5" fmla="*/ 7 h 19"/>
                  <a:gd name="T6" fmla="*/ 47 w 58"/>
                  <a:gd name="T7" fmla="*/ 10 h 19"/>
                  <a:gd name="T8" fmla="*/ 38 w 58"/>
                  <a:gd name="T9" fmla="*/ 17 h 19"/>
                  <a:gd name="T10" fmla="*/ 14 w 58"/>
                  <a:gd name="T11" fmla="*/ 19 h 19"/>
                  <a:gd name="T12" fmla="*/ 0 w 58"/>
                  <a:gd name="T13" fmla="*/ 14 h 19"/>
                  <a:gd name="T14" fmla="*/ 10 w 58"/>
                  <a:gd name="T15" fmla="*/ 5 h 19"/>
                  <a:gd name="T16" fmla="*/ 30 w 58"/>
                  <a:gd name="T17" fmla="*/ 5 h 19"/>
                  <a:gd name="T18" fmla="*/ 52 w 58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19">
                    <a:moveTo>
                      <a:pt x="52" y="0"/>
                    </a:moveTo>
                    <a:lnTo>
                      <a:pt x="58" y="3"/>
                    </a:lnTo>
                    <a:lnTo>
                      <a:pt x="58" y="7"/>
                    </a:lnTo>
                    <a:lnTo>
                      <a:pt x="47" y="10"/>
                    </a:lnTo>
                    <a:lnTo>
                      <a:pt x="38" y="17"/>
                    </a:lnTo>
                    <a:lnTo>
                      <a:pt x="14" y="19"/>
                    </a:lnTo>
                    <a:lnTo>
                      <a:pt x="0" y="14"/>
                    </a:lnTo>
                    <a:lnTo>
                      <a:pt x="10" y="5"/>
                    </a:lnTo>
                    <a:lnTo>
                      <a:pt x="30" y="5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5" name="Freeform 545"/>
              <p:cNvSpPr>
                <a:spLocks/>
              </p:cNvSpPr>
              <p:nvPr/>
            </p:nvSpPr>
            <p:spPr bwMode="gray">
              <a:xfrm>
                <a:off x="921" y="681"/>
                <a:ext cx="217" cy="145"/>
              </a:xfrm>
              <a:custGeom>
                <a:avLst/>
                <a:gdLst>
                  <a:gd name="T0" fmla="*/ 217 w 217"/>
                  <a:gd name="T1" fmla="*/ 50 h 145"/>
                  <a:gd name="T2" fmla="*/ 208 w 217"/>
                  <a:gd name="T3" fmla="*/ 52 h 145"/>
                  <a:gd name="T4" fmla="*/ 202 w 217"/>
                  <a:gd name="T5" fmla="*/ 55 h 145"/>
                  <a:gd name="T6" fmla="*/ 167 w 217"/>
                  <a:gd name="T7" fmla="*/ 72 h 145"/>
                  <a:gd name="T8" fmla="*/ 158 w 217"/>
                  <a:gd name="T9" fmla="*/ 76 h 145"/>
                  <a:gd name="T10" fmla="*/ 138 w 217"/>
                  <a:gd name="T11" fmla="*/ 87 h 145"/>
                  <a:gd name="T12" fmla="*/ 135 w 217"/>
                  <a:gd name="T13" fmla="*/ 98 h 145"/>
                  <a:gd name="T14" fmla="*/ 129 w 217"/>
                  <a:gd name="T15" fmla="*/ 100 h 145"/>
                  <a:gd name="T16" fmla="*/ 124 w 217"/>
                  <a:gd name="T17" fmla="*/ 97 h 145"/>
                  <a:gd name="T18" fmla="*/ 112 w 217"/>
                  <a:gd name="T19" fmla="*/ 102 h 145"/>
                  <a:gd name="T20" fmla="*/ 112 w 217"/>
                  <a:gd name="T21" fmla="*/ 123 h 145"/>
                  <a:gd name="T22" fmla="*/ 97 w 217"/>
                  <a:gd name="T23" fmla="*/ 132 h 145"/>
                  <a:gd name="T24" fmla="*/ 91 w 217"/>
                  <a:gd name="T25" fmla="*/ 128 h 145"/>
                  <a:gd name="T26" fmla="*/ 75 w 217"/>
                  <a:gd name="T27" fmla="*/ 139 h 145"/>
                  <a:gd name="T28" fmla="*/ 62 w 217"/>
                  <a:gd name="T29" fmla="*/ 145 h 145"/>
                  <a:gd name="T30" fmla="*/ 51 w 217"/>
                  <a:gd name="T31" fmla="*/ 144 h 145"/>
                  <a:gd name="T32" fmla="*/ 47 w 217"/>
                  <a:gd name="T33" fmla="*/ 127 h 145"/>
                  <a:gd name="T34" fmla="*/ 11 w 217"/>
                  <a:gd name="T35" fmla="*/ 112 h 145"/>
                  <a:gd name="T36" fmla="*/ 0 w 217"/>
                  <a:gd name="T37" fmla="*/ 111 h 145"/>
                  <a:gd name="T38" fmla="*/ 1 w 217"/>
                  <a:gd name="T39" fmla="*/ 97 h 145"/>
                  <a:gd name="T40" fmla="*/ 20 w 217"/>
                  <a:gd name="T41" fmla="*/ 88 h 145"/>
                  <a:gd name="T42" fmla="*/ 18 w 217"/>
                  <a:gd name="T43" fmla="*/ 82 h 145"/>
                  <a:gd name="T44" fmla="*/ 12 w 217"/>
                  <a:gd name="T45" fmla="*/ 78 h 145"/>
                  <a:gd name="T46" fmla="*/ 12 w 217"/>
                  <a:gd name="T47" fmla="*/ 71 h 145"/>
                  <a:gd name="T48" fmla="*/ 20 w 217"/>
                  <a:gd name="T49" fmla="*/ 72 h 145"/>
                  <a:gd name="T50" fmla="*/ 29 w 217"/>
                  <a:gd name="T51" fmla="*/ 66 h 145"/>
                  <a:gd name="T52" fmla="*/ 18 w 217"/>
                  <a:gd name="T53" fmla="*/ 62 h 145"/>
                  <a:gd name="T54" fmla="*/ 18 w 217"/>
                  <a:gd name="T55" fmla="*/ 55 h 145"/>
                  <a:gd name="T56" fmla="*/ 38 w 217"/>
                  <a:gd name="T57" fmla="*/ 39 h 145"/>
                  <a:gd name="T58" fmla="*/ 23 w 217"/>
                  <a:gd name="T59" fmla="*/ 8 h 145"/>
                  <a:gd name="T60" fmla="*/ 70 w 217"/>
                  <a:gd name="T61" fmla="*/ 4 h 145"/>
                  <a:gd name="T62" fmla="*/ 82 w 217"/>
                  <a:gd name="T63" fmla="*/ 0 h 145"/>
                  <a:gd name="T64" fmla="*/ 100 w 217"/>
                  <a:gd name="T65" fmla="*/ 1 h 145"/>
                  <a:gd name="T66" fmla="*/ 123 w 217"/>
                  <a:gd name="T67" fmla="*/ 16 h 145"/>
                  <a:gd name="T68" fmla="*/ 128 w 217"/>
                  <a:gd name="T69" fmla="*/ 21 h 145"/>
                  <a:gd name="T70" fmla="*/ 134 w 217"/>
                  <a:gd name="T71" fmla="*/ 16 h 145"/>
                  <a:gd name="T72" fmla="*/ 139 w 217"/>
                  <a:gd name="T73" fmla="*/ 16 h 145"/>
                  <a:gd name="T74" fmla="*/ 141 w 217"/>
                  <a:gd name="T75" fmla="*/ 25 h 145"/>
                  <a:gd name="T76" fmla="*/ 147 w 217"/>
                  <a:gd name="T77" fmla="*/ 22 h 145"/>
                  <a:gd name="T78" fmla="*/ 149 w 217"/>
                  <a:gd name="T79" fmla="*/ 16 h 145"/>
                  <a:gd name="T80" fmla="*/ 174 w 217"/>
                  <a:gd name="T81" fmla="*/ 14 h 145"/>
                  <a:gd name="T82" fmla="*/ 216 w 217"/>
                  <a:gd name="T83" fmla="*/ 42 h 145"/>
                  <a:gd name="T84" fmla="*/ 217 w 217"/>
                  <a:gd name="T85" fmla="*/ 5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7" h="145">
                    <a:moveTo>
                      <a:pt x="217" y="50"/>
                    </a:moveTo>
                    <a:lnTo>
                      <a:pt x="208" y="52"/>
                    </a:lnTo>
                    <a:lnTo>
                      <a:pt x="202" y="55"/>
                    </a:lnTo>
                    <a:lnTo>
                      <a:pt x="167" y="72"/>
                    </a:lnTo>
                    <a:lnTo>
                      <a:pt x="158" y="76"/>
                    </a:lnTo>
                    <a:lnTo>
                      <a:pt x="138" y="87"/>
                    </a:lnTo>
                    <a:lnTo>
                      <a:pt x="135" y="98"/>
                    </a:lnTo>
                    <a:lnTo>
                      <a:pt x="129" y="100"/>
                    </a:lnTo>
                    <a:lnTo>
                      <a:pt x="124" y="97"/>
                    </a:lnTo>
                    <a:lnTo>
                      <a:pt x="112" y="102"/>
                    </a:lnTo>
                    <a:lnTo>
                      <a:pt x="112" y="123"/>
                    </a:lnTo>
                    <a:lnTo>
                      <a:pt x="97" y="132"/>
                    </a:lnTo>
                    <a:lnTo>
                      <a:pt x="91" y="128"/>
                    </a:lnTo>
                    <a:lnTo>
                      <a:pt x="75" y="139"/>
                    </a:lnTo>
                    <a:lnTo>
                      <a:pt x="62" y="145"/>
                    </a:lnTo>
                    <a:lnTo>
                      <a:pt x="51" y="144"/>
                    </a:lnTo>
                    <a:lnTo>
                      <a:pt x="47" y="127"/>
                    </a:lnTo>
                    <a:lnTo>
                      <a:pt x="11" y="112"/>
                    </a:lnTo>
                    <a:lnTo>
                      <a:pt x="0" y="111"/>
                    </a:lnTo>
                    <a:lnTo>
                      <a:pt x="1" y="97"/>
                    </a:lnTo>
                    <a:lnTo>
                      <a:pt x="20" y="88"/>
                    </a:lnTo>
                    <a:lnTo>
                      <a:pt x="18" y="82"/>
                    </a:lnTo>
                    <a:lnTo>
                      <a:pt x="12" y="78"/>
                    </a:lnTo>
                    <a:lnTo>
                      <a:pt x="12" y="71"/>
                    </a:lnTo>
                    <a:lnTo>
                      <a:pt x="20" y="72"/>
                    </a:lnTo>
                    <a:lnTo>
                      <a:pt x="29" y="66"/>
                    </a:lnTo>
                    <a:lnTo>
                      <a:pt x="18" y="62"/>
                    </a:lnTo>
                    <a:lnTo>
                      <a:pt x="18" y="55"/>
                    </a:lnTo>
                    <a:lnTo>
                      <a:pt x="38" y="39"/>
                    </a:lnTo>
                    <a:lnTo>
                      <a:pt x="23" y="8"/>
                    </a:lnTo>
                    <a:lnTo>
                      <a:pt x="70" y="4"/>
                    </a:lnTo>
                    <a:lnTo>
                      <a:pt x="82" y="0"/>
                    </a:lnTo>
                    <a:lnTo>
                      <a:pt x="100" y="1"/>
                    </a:lnTo>
                    <a:lnTo>
                      <a:pt x="123" y="16"/>
                    </a:lnTo>
                    <a:lnTo>
                      <a:pt x="128" y="21"/>
                    </a:lnTo>
                    <a:lnTo>
                      <a:pt x="134" y="16"/>
                    </a:lnTo>
                    <a:lnTo>
                      <a:pt x="139" y="16"/>
                    </a:lnTo>
                    <a:lnTo>
                      <a:pt x="141" y="25"/>
                    </a:lnTo>
                    <a:lnTo>
                      <a:pt x="147" y="22"/>
                    </a:lnTo>
                    <a:lnTo>
                      <a:pt x="149" y="16"/>
                    </a:lnTo>
                    <a:lnTo>
                      <a:pt x="174" y="14"/>
                    </a:lnTo>
                    <a:lnTo>
                      <a:pt x="216" y="42"/>
                    </a:lnTo>
                    <a:lnTo>
                      <a:pt x="217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6" name="Freeform 546"/>
              <p:cNvSpPr>
                <a:spLocks/>
              </p:cNvSpPr>
              <p:nvPr/>
            </p:nvSpPr>
            <p:spPr bwMode="gray">
              <a:xfrm>
                <a:off x="1419" y="715"/>
                <a:ext cx="135" cy="104"/>
              </a:xfrm>
              <a:custGeom>
                <a:avLst/>
                <a:gdLst>
                  <a:gd name="T0" fmla="*/ 104 w 135"/>
                  <a:gd name="T1" fmla="*/ 1 h 104"/>
                  <a:gd name="T2" fmla="*/ 95 w 135"/>
                  <a:gd name="T3" fmla="*/ 3 h 104"/>
                  <a:gd name="T4" fmla="*/ 86 w 135"/>
                  <a:gd name="T5" fmla="*/ 6 h 104"/>
                  <a:gd name="T6" fmla="*/ 73 w 135"/>
                  <a:gd name="T7" fmla="*/ 5 h 104"/>
                  <a:gd name="T8" fmla="*/ 62 w 135"/>
                  <a:gd name="T9" fmla="*/ 1 h 104"/>
                  <a:gd name="T10" fmla="*/ 49 w 135"/>
                  <a:gd name="T11" fmla="*/ 3 h 104"/>
                  <a:gd name="T12" fmla="*/ 42 w 135"/>
                  <a:gd name="T13" fmla="*/ 0 h 104"/>
                  <a:gd name="T14" fmla="*/ 34 w 135"/>
                  <a:gd name="T15" fmla="*/ 1 h 104"/>
                  <a:gd name="T16" fmla="*/ 36 w 135"/>
                  <a:gd name="T17" fmla="*/ 10 h 104"/>
                  <a:gd name="T18" fmla="*/ 44 w 135"/>
                  <a:gd name="T19" fmla="*/ 14 h 104"/>
                  <a:gd name="T20" fmla="*/ 33 w 135"/>
                  <a:gd name="T21" fmla="*/ 16 h 104"/>
                  <a:gd name="T22" fmla="*/ 33 w 135"/>
                  <a:gd name="T23" fmla="*/ 21 h 104"/>
                  <a:gd name="T24" fmla="*/ 40 w 135"/>
                  <a:gd name="T25" fmla="*/ 26 h 104"/>
                  <a:gd name="T26" fmla="*/ 51 w 135"/>
                  <a:gd name="T27" fmla="*/ 27 h 104"/>
                  <a:gd name="T28" fmla="*/ 53 w 135"/>
                  <a:gd name="T29" fmla="*/ 30 h 104"/>
                  <a:gd name="T30" fmla="*/ 47 w 135"/>
                  <a:gd name="T31" fmla="*/ 31 h 104"/>
                  <a:gd name="T32" fmla="*/ 54 w 135"/>
                  <a:gd name="T33" fmla="*/ 45 h 104"/>
                  <a:gd name="T34" fmla="*/ 42 w 135"/>
                  <a:gd name="T35" fmla="*/ 48 h 104"/>
                  <a:gd name="T36" fmla="*/ 38 w 135"/>
                  <a:gd name="T37" fmla="*/ 50 h 104"/>
                  <a:gd name="T38" fmla="*/ 16 w 135"/>
                  <a:gd name="T39" fmla="*/ 37 h 104"/>
                  <a:gd name="T40" fmla="*/ 3 w 135"/>
                  <a:gd name="T41" fmla="*/ 38 h 104"/>
                  <a:gd name="T42" fmla="*/ 0 w 135"/>
                  <a:gd name="T43" fmla="*/ 47 h 104"/>
                  <a:gd name="T44" fmla="*/ 5 w 135"/>
                  <a:gd name="T45" fmla="*/ 56 h 104"/>
                  <a:gd name="T46" fmla="*/ 21 w 135"/>
                  <a:gd name="T47" fmla="*/ 64 h 104"/>
                  <a:gd name="T48" fmla="*/ 24 w 135"/>
                  <a:gd name="T49" fmla="*/ 68 h 104"/>
                  <a:gd name="T50" fmla="*/ 41 w 135"/>
                  <a:gd name="T51" fmla="*/ 71 h 104"/>
                  <a:gd name="T52" fmla="*/ 47 w 135"/>
                  <a:gd name="T53" fmla="*/ 78 h 104"/>
                  <a:gd name="T54" fmla="*/ 60 w 135"/>
                  <a:gd name="T55" fmla="*/ 82 h 104"/>
                  <a:gd name="T56" fmla="*/ 73 w 135"/>
                  <a:gd name="T57" fmla="*/ 104 h 104"/>
                  <a:gd name="T58" fmla="*/ 95 w 135"/>
                  <a:gd name="T59" fmla="*/ 100 h 104"/>
                  <a:gd name="T60" fmla="*/ 95 w 135"/>
                  <a:gd name="T61" fmla="*/ 94 h 104"/>
                  <a:gd name="T62" fmla="*/ 88 w 135"/>
                  <a:gd name="T63" fmla="*/ 91 h 104"/>
                  <a:gd name="T64" fmla="*/ 88 w 135"/>
                  <a:gd name="T65" fmla="*/ 85 h 104"/>
                  <a:gd name="T66" fmla="*/ 102 w 135"/>
                  <a:gd name="T67" fmla="*/ 91 h 104"/>
                  <a:gd name="T68" fmla="*/ 126 w 135"/>
                  <a:gd name="T69" fmla="*/ 86 h 104"/>
                  <a:gd name="T70" fmla="*/ 130 w 135"/>
                  <a:gd name="T71" fmla="*/ 78 h 104"/>
                  <a:gd name="T72" fmla="*/ 126 w 135"/>
                  <a:gd name="T73" fmla="*/ 65 h 104"/>
                  <a:gd name="T74" fmla="*/ 135 w 135"/>
                  <a:gd name="T75" fmla="*/ 60 h 104"/>
                  <a:gd name="T76" fmla="*/ 128 w 135"/>
                  <a:gd name="T77" fmla="*/ 53 h 104"/>
                  <a:gd name="T78" fmla="*/ 128 w 135"/>
                  <a:gd name="T79" fmla="*/ 50 h 104"/>
                  <a:gd name="T80" fmla="*/ 113 w 135"/>
                  <a:gd name="T81" fmla="*/ 49 h 104"/>
                  <a:gd name="T82" fmla="*/ 113 w 135"/>
                  <a:gd name="T83" fmla="*/ 41 h 104"/>
                  <a:gd name="T84" fmla="*/ 108 w 135"/>
                  <a:gd name="T85" fmla="*/ 38 h 104"/>
                  <a:gd name="T86" fmla="*/ 89 w 135"/>
                  <a:gd name="T87" fmla="*/ 39 h 104"/>
                  <a:gd name="T88" fmla="*/ 93 w 135"/>
                  <a:gd name="T89" fmla="*/ 32 h 104"/>
                  <a:gd name="T90" fmla="*/ 108 w 135"/>
                  <a:gd name="T91" fmla="*/ 18 h 104"/>
                  <a:gd name="T92" fmla="*/ 109 w 135"/>
                  <a:gd name="T93" fmla="*/ 14 h 104"/>
                  <a:gd name="T94" fmla="*/ 117 w 135"/>
                  <a:gd name="T95" fmla="*/ 11 h 104"/>
                  <a:gd name="T96" fmla="*/ 121 w 135"/>
                  <a:gd name="T97" fmla="*/ 1 h 104"/>
                  <a:gd name="T98" fmla="*/ 104 w 135"/>
                  <a:gd name="T99" fmla="*/ 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5" h="104">
                    <a:moveTo>
                      <a:pt x="104" y="1"/>
                    </a:moveTo>
                    <a:lnTo>
                      <a:pt x="95" y="3"/>
                    </a:lnTo>
                    <a:lnTo>
                      <a:pt x="86" y="6"/>
                    </a:lnTo>
                    <a:lnTo>
                      <a:pt x="73" y="5"/>
                    </a:lnTo>
                    <a:lnTo>
                      <a:pt x="62" y="1"/>
                    </a:lnTo>
                    <a:lnTo>
                      <a:pt x="49" y="3"/>
                    </a:lnTo>
                    <a:lnTo>
                      <a:pt x="42" y="0"/>
                    </a:lnTo>
                    <a:lnTo>
                      <a:pt x="34" y="1"/>
                    </a:lnTo>
                    <a:lnTo>
                      <a:pt x="36" y="10"/>
                    </a:lnTo>
                    <a:lnTo>
                      <a:pt x="44" y="14"/>
                    </a:lnTo>
                    <a:lnTo>
                      <a:pt x="33" y="16"/>
                    </a:lnTo>
                    <a:lnTo>
                      <a:pt x="33" y="21"/>
                    </a:lnTo>
                    <a:lnTo>
                      <a:pt x="40" y="26"/>
                    </a:lnTo>
                    <a:lnTo>
                      <a:pt x="51" y="27"/>
                    </a:lnTo>
                    <a:lnTo>
                      <a:pt x="53" y="30"/>
                    </a:lnTo>
                    <a:lnTo>
                      <a:pt x="47" y="31"/>
                    </a:lnTo>
                    <a:lnTo>
                      <a:pt x="54" y="45"/>
                    </a:lnTo>
                    <a:lnTo>
                      <a:pt x="42" y="48"/>
                    </a:lnTo>
                    <a:lnTo>
                      <a:pt x="38" y="50"/>
                    </a:lnTo>
                    <a:lnTo>
                      <a:pt x="16" y="37"/>
                    </a:lnTo>
                    <a:lnTo>
                      <a:pt x="3" y="38"/>
                    </a:lnTo>
                    <a:lnTo>
                      <a:pt x="0" y="47"/>
                    </a:lnTo>
                    <a:lnTo>
                      <a:pt x="5" y="56"/>
                    </a:lnTo>
                    <a:lnTo>
                      <a:pt x="21" y="64"/>
                    </a:lnTo>
                    <a:lnTo>
                      <a:pt x="24" y="68"/>
                    </a:lnTo>
                    <a:lnTo>
                      <a:pt x="41" y="71"/>
                    </a:lnTo>
                    <a:lnTo>
                      <a:pt x="47" y="78"/>
                    </a:lnTo>
                    <a:lnTo>
                      <a:pt x="60" y="82"/>
                    </a:lnTo>
                    <a:lnTo>
                      <a:pt x="73" y="104"/>
                    </a:lnTo>
                    <a:lnTo>
                      <a:pt x="95" y="100"/>
                    </a:lnTo>
                    <a:lnTo>
                      <a:pt x="95" y="94"/>
                    </a:lnTo>
                    <a:lnTo>
                      <a:pt x="88" y="91"/>
                    </a:lnTo>
                    <a:lnTo>
                      <a:pt x="88" y="85"/>
                    </a:lnTo>
                    <a:lnTo>
                      <a:pt x="102" y="91"/>
                    </a:lnTo>
                    <a:lnTo>
                      <a:pt x="126" y="86"/>
                    </a:lnTo>
                    <a:lnTo>
                      <a:pt x="130" y="78"/>
                    </a:lnTo>
                    <a:lnTo>
                      <a:pt x="126" y="65"/>
                    </a:lnTo>
                    <a:lnTo>
                      <a:pt x="135" y="60"/>
                    </a:lnTo>
                    <a:lnTo>
                      <a:pt x="128" y="53"/>
                    </a:lnTo>
                    <a:lnTo>
                      <a:pt x="128" y="50"/>
                    </a:lnTo>
                    <a:lnTo>
                      <a:pt x="113" y="49"/>
                    </a:lnTo>
                    <a:lnTo>
                      <a:pt x="113" y="41"/>
                    </a:lnTo>
                    <a:lnTo>
                      <a:pt x="108" y="38"/>
                    </a:lnTo>
                    <a:lnTo>
                      <a:pt x="89" y="39"/>
                    </a:lnTo>
                    <a:lnTo>
                      <a:pt x="93" y="32"/>
                    </a:lnTo>
                    <a:lnTo>
                      <a:pt x="108" y="18"/>
                    </a:lnTo>
                    <a:lnTo>
                      <a:pt x="109" y="14"/>
                    </a:lnTo>
                    <a:lnTo>
                      <a:pt x="117" y="11"/>
                    </a:lnTo>
                    <a:lnTo>
                      <a:pt x="121" y="1"/>
                    </a:lnTo>
                    <a:lnTo>
                      <a:pt x="104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7" name="Freeform 547"/>
              <p:cNvSpPr>
                <a:spLocks/>
              </p:cNvSpPr>
              <p:nvPr/>
            </p:nvSpPr>
            <p:spPr bwMode="gray">
              <a:xfrm>
                <a:off x="1481" y="873"/>
                <a:ext cx="90" cy="42"/>
              </a:xfrm>
              <a:custGeom>
                <a:avLst/>
                <a:gdLst>
                  <a:gd name="T0" fmla="*/ 27 w 90"/>
                  <a:gd name="T1" fmla="*/ 5 h 42"/>
                  <a:gd name="T2" fmla="*/ 36 w 90"/>
                  <a:gd name="T3" fmla="*/ 0 h 42"/>
                  <a:gd name="T4" fmla="*/ 44 w 90"/>
                  <a:gd name="T5" fmla="*/ 1 h 42"/>
                  <a:gd name="T6" fmla="*/ 56 w 90"/>
                  <a:gd name="T7" fmla="*/ 7 h 42"/>
                  <a:gd name="T8" fmla="*/ 61 w 90"/>
                  <a:gd name="T9" fmla="*/ 11 h 42"/>
                  <a:gd name="T10" fmla="*/ 68 w 90"/>
                  <a:gd name="T11" fmla="*/ 14 h 42"/>
                  <a:gd name="T12" fmla="*/ 70 w 90"/>
                  <a:gd name="T13" fmla="*/ 18 h 42"/>
                  <a:gd name="T14" fmla="*/ 90 w 90"/>
                  <a:gd name="T15" fmla="*/ 31 h 42"/>
                  <a:gd name="T16" fmla="*/ 81 w 90"/>
                  <a:gd name="T17" fmla="*/ 36 h 42"/>
                  <a:gd name="T18" fmla="*/ 66 w 90"/>
                  <a:gd name="T19" fmla="*/ 42 h 42"/>
                  <a:gd name="T20" fmla="*/ 57 w 90"/>
                  <a:gd name="T21" fmla="*/ 42 h 42"/>
                  <a:gd name="T22" fmla="*/ 41 w 90"/>
                  <a:gd name="T23" fmla="*/ 35 h 42"/>
                  <a:gd name="T24" fmla="*/ 18 w 90"/>
                  <a:gd name="T25" fmla="*/ 31 h 42"/>
                  <a:gd name="T26" fmla="*/ 5 w 90"/>
                  <a:gd name="T27" fmla="*/ 30 h 42"/>
                  <a:gd name="T28" fmla="*/ 0 w 90"/>
                  <a:gd name="T29" fmla="*/ 24 h 42"/>
                  <a:gd name="T30" fmla="*/ 26 w 90"/>
                  <a:gd name="T31" fmla="*/ 14 h 42"/>
                  <a:gd name="T32" fmla="*/ 27 w 90"/>
                  <a:gd name="T3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42">
                    <a:moveTo>
                      <a:pt x="27" y="5"/>
                    </a:moveTo>
                    <a:lnTo>
                      <a:pt x="36" y="0"/>
                    </a:lnTo>
                    <a:lnTo>
                      <a:pt x="44" y="1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8" y="14"/>
                    </a:lnTo>
                    <a:lnTo>
                      <a:pt x="70" y="18"/>
                    </a:lnTo>
                    <a:lnTo>
                      <a:pt x="90" y="31"/>
                    </a:lnTo>
                    <a:lnTo>
                      <a:pt x="81" y="36"/>
                    </a:lnTo>
                    <a:lnTo>
                      <a:pt x="66" y="42"/>
                    </a:lnTo>
                    <a:lnTo>
                      <a:pt x="57" y="42"/>
                    </a:lnTo>
                    <a:lnTo>
                      <a:pt x="41" y="35"/>
                    </a:lnTo>
                    <a:lnTo>
                      <a:pt x="18" y="31"/>
                    </a:lnTo>
                    <a:lnTo>
                      <a:pt x="5" y="30"/>
                    </a:lnTo>
                    <a:lnTo>
                      <a:pt x="0" y="24"/>
                    </a:lnTo>
                    <a:lnTo>
                      <a:pt x="26" y="14"/>
                    </a:lnTo>
                    <a:lnTo>
                      <a:pt x="2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8" name="Freeform 548"/>
              <p:cNvSpPr>
                <a:spLocks/>
              </p:cNvSpPr>
              <p:nvPr/>
            </p:nvSpPr>
            <p:spPr bwMode="gray">
              <a:xfrm>
                <a:off x="1459" y="901"/>
                <a:ext cx="9" cy="8"/>
              </a:xfrm>
              <a:custGeom>
                <a:avLst/>
                <a:gdLst>
                  <a:gd name="T0" fmla="*/ 0 w 9"/>
                  <a:gd name="T1" fmla="*/ 5 h 8"/>
                  <a:gd name="T2" fmla="*/ 2 w 9"/>
                  <a:gd name="T3" fmla="*/ 1 h 8"/>
                  <a:gd name="T4" fmla="*/ 9 w 9"/>
                  <a:gd name="T5" fmla="*/ 0 h 8"/>
                  <a:gd name="T6" fmla="*/ 9 w 9"/>
                  <a:gd name="T7" fmla="*/ 5 h 8"/>
                  <a:gd name="T8" fmla="*/ 2 w 9"/>
                  <a:gd name="T9" fmla="*/ 8 h 8"/>
                  <a:gd name="T10" fmla="*/ 0 w 9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lnTo>
                      <a:pt x="2" y="1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2" y="8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9" name="Freeform 549"/>
              <p:cNvSpPr>
                <a:spLocks/>
              </p:cNvSpPr>
              <p:nvPr/>
            </p:nvSpPr>
            <p:spPr bwMode="gray">
              <a:xfrm>
                <a:off x="1425" y="907"/>
                <a:ext cx="15" cy="8"/>
              </a:xfrm>
              <a:custGeom>
                <a:avLst/>
                <a:gdLst>
                  <a:gd name="T0" fmla="*/ 0 w 15"/>
                  <a:gd name="T1" fmla="*/ 5 h 8"/>
                  <a:gd name="T2" fmla="*/ 0 w 15"/>
                  <a:gd name="T3" fmla="*/ 2 h 8"/>
                  <a:gd name="T4" fmla="*/ 8 w 15"/>
                  <a:gd name="T5" fmla="*/ 0 h 8"/>
                  <a:gd name="T6" fmla="*/ 15 w 15"/>
                  <a:gd name="T7" fmla="*/ 0 h 8"/>
                  <a:gd name="T8" fmla="*/ 15 w 15"/>
                  <a:gd name="T9" fmla="*/ 3 h 8"/>
                  <a:gd name="T10" fmla="*/ 6 w 15"/>
                  <a:gd name="T11" fmla="*/ 8 h 8"/>
                  <a:gd name="T12" fmla="*/ 0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0" y="5"/>
                    </a:moveTo>
                    <a:lnTo>
                      <a:pt x="0" y="2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6" y="8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0" name="Freeform 550"/>
              <p:cNvSpPr>
                <a:spLocks/>
              </p:cNvSpPr>
              <p:nvPr/>
            </p:nvSpPr>
            <p:spPr bwMode="gray">
              <a:xfrm>
                <a:off x="1364" y="915"/>
                <a:ext cx="17" cy="4"/>
              </a:xfrm>
              <a:custGeom>
                <a:avLst/>
                <a:gdLst>
                  <a:gd name="T0" fmla="*/ 1 w 17"/>
                  <a:gd name="T1" fmla="*/ 4 h 4"/>
                  <a:gd name="T2" fmla="*/ 0 w 17"/>
                  <a:gd name="T3" fmla="*/ 1 h 4"/>
                  <a:gd name="T4" fmla="*/ 12 w 17"/>
                  <a:gd name="T5" fmla="*/ 0 h 4"/>
                  <a:gd name="T6" fmla="*/ 17 w 17"/>
                  <a:gd name="T7" fmla="*/ 4 h 4"/>
                  <a:gd name="T8" fmla="*/ 11 w 17"/>
                  <a:gd name="T9" fmla="*/ 4 h 4"/>
                  <a:gd name="T10" fmla="*/ 1 w 17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">
                    <a:moveTo>
                      <a:pt x="1" y="4"/>
                    </a:moveTo>
                    <a:lnTo>
                      <a:pt x="0" y="1"/>
                    </a:lnTo>
                    <a:lnTo>
                      <a:pt x="12" y="0"/>
                    </a:lnTo>
                    <a:lnTo>
                      <a:pt x="17" y="4"/>
                    </a:lnTo>
                    <a:lnTo>
                      <a:pt x="1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1" name="Freeform 551"/>
              <p:cNvSpPr>
                <a:spLocks/>
              </p:cNvSpPr>
              <p:nvPr/>
            </p:nvSpPr>
            <p:spPr bwMode="gray">
              <a:xfrm>
                <a:off x="1321" y="719"/>
                <a:ext cx="52" cy="30"/>
              </a:xfrm>
              <a:custGeom>
                <a:avLst/>
                <a:gdLst>
                  <a:gd name="T0" fmla="*/ 0 w 52"/>
                  <a:gd name="T1" fmla="*/ 14 h 30"/>
                  <a:gd name="T2" fmla="*/ 19 w 52"/>
                  <a:gd name="T3" fmla="*/ 19 h 30"/>
                  <a:gd name="T4" fmla="*/ 37 w 52"/>
                  <a:gd name="T5" fmla="*/ 30 h 30"/>
                  <a:gd name="T6" fmla="*/ 43 w 52"/>
                  <a:gd name="T7" fmla="*/ 29 h 30"/>
                  <a:gd name="T8" fmla="*/ 52 w 52"/>
                  <a:gd name="T9" fmla="*/ 8 h 30"/>
                  <a:gd name="T10" fmla="*/ 49 w 52"/>
                  <a:gd name="T11" fmla="*/ 6 h 30"/>
                  <a:gd name="T12" fmla="*/ 42 w 52"/>
                  <a:gd name="T13" fmla="*/ 3 h 30"/>
                  <a:gd name="T14" fmla="*/ 34 w 52"/>
                  <a:gd name="T15" fmla="*/ 0 h 30"/>
                  <a:gd name="T16" fmla="*/ 8 w 52"/>
                  <a:gd name="T17" fmla="*/ 2 h 30"/>
                  <a:gd name="T18" fmla="*/ 0 w 52"/>
                  <a:gd name="T1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0">
                    <a:moveTo>
                      <a:pt x="0" y="14"/>
                    </a:moveTo>
                    <a:lnTo>
                      <a:pt x="19" y="19"/>
                    </a:lnTo>
                    <a:lnTo>
                      <a:pt x="37" y="30"/>
                    </a:lnTo>
                    <a:lnTo>
                      <a:pt x="43" y="29"/>
                    </a:lnTo>
                    <a:lnTo>
                      <a:pt x="52" y="8"/>
                    </a:lnTo>
                    <a:lnTo>
                      <a:pt x="49" y="6"/>
                    </a:lnTo>
                    <a:lnTo>
                      <a:pt x="42" y="3"/>
                    </a:lnTo>
                    <a:lnTo>
                      <a:pt x="34" y="0"/>
                    </a:lnTo>
                    <a:lnTo>
                      <a:pt x="8" y="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2" name="Freeform 552"/>
              <p:cNvSpPr>
                <a:spLocks/>
              </p:cNvSpPr>
              <p:nvPr/>
            </p:nvSpPr>
            <p:spPr bwMode="gray">
              <a:xfrm>
                <a:off x="1566" y="700"/>
                <a:ext cx="112" cy="91"/>
              </a:xfrm>
              <a:custGeom>
                <a:avLst/>
                <a:gdLst>
                  <a:gd name="T0" fmla="*/ 12 w 112"/>
                  <a:gd name="T1" fmla="*/ 91 h 91"/>
                  <a:gd name="T2" fmla="*/ 18 w 112"/>
                  <a:gd name="T3" fmla="*/ 90 h 91"/>
                  <a:gd name="T4" fmla="*/ 30 w 112"/>
                  <a:gd name="T5" fmla="*/ 91 h 91"/>
                  <a:gd name="T6" fmla="*/ 45 w 112"/>
                  <a:gd name="T7" fmla="*/ 72 h 91"/>
                  <a:gd name="T8" fmla="*/ 30 w 112"/>
                  <a:gd name="T9" fmla="*/ 59 h 91"/>
                  <a:gd name="T10" fmla="*/ 40 w 112"/>
                  <a:gd name="T11" fmla="*/ 57 h 91"/>
                  <a:gd name="T12" fmla="*/ 49 w 112"/>
                  <a:gd name="T13" fmla="*/ 59 h 91"/>
                  <a:gd name="T14" fmla="*/ 64 w 112"/>
                  <a:gd name="T15" fmla="*/ 59 h 91"/>
                  <a:gd name="T16" fmla="*/ 75 w 112"/>
                  <a:gd name="T17" fmla="*/ 62 h 91"/>
                  <a:gd name="T18" fmla="*/ 112 w 112"/>
                  <a:gd name="T19" fmla="*/ 18 h 91"/>
                  <a:gd name="T20" fmla="*/ 111 w 112"/>
                  <a:gd name="T21" fmla="*/ 9 h 91"/>
                  <a:gd name="T22" fmla="*/ 82 w 112"/>
                  <a:gd name="T23" fmla="*/ 6 h 91"/>
                  <a:gd name="T24" fmla="*/ 71 w 112"/>
                  <a:gd name="T25" fmla="*/ 8 h 91"/>
                  <a:gd name="T26" fmla="*/ 56 w 112"/>
                  <a:gd name="T27" fmla="*/ 0 h 91"/>
                  <a:gd name="T28" fmla="*/ 36 w 112"/>
                  <a:gd name="T29" fmla="*/ 3 h 91"/>
                  <a:gd name="T30" fmla="*/ 25 w 112"/>
                  <a:gd name="T31" fmla="*/ 1 h 91"/>
                  <a:gd name="T32" fmla="*/ 5 w 112"/>
                  <a:gd name="T33" fmla="*/ 10 h 91"/>
                  <a:gd name="T34" fmla="*/ 16 w 112"/>
                  <a:gd name="T35" fmla="*/ 16 h 91"/>
                  <a:gd name="T36" fmla="*/ 16 w 112"/>
                  <a:gd name="T37" fmla="*/ 19 h 91"/>
                  <a:gd name="T38" fmla="*/ 7 w 112"/>
                  <a:gd name="T39" fmla="*/ 17 h 91"/>
                  <a:gd name="T40" fmla="*/ 1 w 112"/>
                  <a:gd name="T41" fmla="*/ 19 h 91"/>
                  <a:gd name="T42" fmla="*/ 3 w 112"/>
                  <a:gd name="T43" fmla="*/ 53 h 91"/>
                  <a:gd name="T44" fmla="*/ 0 w 112"/>
                  <a:gd name="T45" fmla="*/ 57 h 91"/>
                  <a:gd name="T46" fmla="*/ 9 w 112"/>
                  <a:gd name="T47" fmla="*/ 70 h 91"/>
                  <a:gd name="T48" fmla="*/ 12 w 112"/>
                  <a:gd name="T49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2" h="91">
                    <a:moveTo>
                      <a:pt x="12" y="91"/>
                    </a:moveTo>
                    <a:lnTo>
                      <a:pt x="18" y="90"/>
                    </a:lnTo>
                    <a:lnTo>
                      <a:pt x="30" y="91"/>
                    </a:lnTo>
                    <a:lnTo>
                      <a:pt x="45" y="72"/>
                    </a:lnTo>
                    <a:lnTo>
                      <a:pt x="30" y="59"/>
                    </a:lnTo>
                    <a:lnTo>
                      <a:pt x="40" y="57"/>
                    </a:lnTo>
                    <a:lnTo>
                      <a:pt x="49" y="59"/>
                    </a:lnTo>
                    <a:lnTo>
                      <a:pt x="64" y="59"/>
                    </a:lnTo>
                    <a:lnTo>
                      <a:pt x="75" y="62"/>
                    </a:lnTo>
                    <a:lnTo>
                      <a:pt x="112" y="18"/>
                    </a:lnTo>
                    <a:lnTo>
                      <a:pt x="111" y="9"/>
                    </a:lnTo>
                    <a:lnTo>
                      <a:pt x="82" y="6"/>
                    </a:lnTo>
                    <a:lnTo>
                      <a:pt x="71" y="8"/>
                    </a:lnTo>
                    <a:lnTo>
                      <a:pt x="56" y="0"/>
                    </a:lnTo>
                    <a:lnTo>
                      <a:pt x="36" y="3"/>
                    </a:lnTo>
                    <a:lnTo>
                      <a:pt x="25" y="1"/>
                    </a:lnTo>
                    <a:lnTo>
                      <a:pt x="5" y="10"/>
                    </a:lnTo>
                    <a:lnTo>
                      <a:pt x="16" y="16"/>
                    </a:lnTo>
                    <a:lnTo>
                      <a:pt x="16" y="19"/>
                    </a:lnTo>
                    <a:lnTo>
                      <a:pt x="7" y="17"/>
                    </a:lnTo>
                    <a:lnTo>
                      <a:pt x="1" y="19"/>
                    </a:lnTo>
                    <a:lnTo>
                      <a:pt x="3" y="53"/>
                    </a:lnTo>
                    <a:lnTo>
                      <a:pt x="0" y="57"/>
                    </a:lnTo>
                    <a:lnTo>
                      <a:pt x="9" y="70"/>
                    </a:lnTo>
                    <a:lnTo>
                      <a:pt x="12" y="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3" name="Freeform 553"/>
              <p:cNvSpPr>
                <a:spLocks/>
              </p:cNvSpPr>
              <p:nvPr/>
            </p:nvSpPr>
            <p:spPr bwMode="gray">
              <a:xfrm>
                <a:off x="1493" y="705"/>
                <a:ext cx="30" cy="12"/>
              </a:xfrm>
              <a:custGeom>
                <a:avLst/>
                <a:gdLst>
                  <a:gd name="T0" fmla="*/ 0 w 30"/>
                  <a:gd name="T1" fmla="*/ 11 h 12"/>
                  <a:gd name="T2" fmla="*/ 12 w 30"/>
                  <a:gd name="T3" fmla="*/ 12 h 12"/>
                  <a:gd name="T4" fmla="*/ 23 w 30"/>
                  <a:gd name="T5" fmla="*/ 10 h 12"/>
                  <a:gd name="T6" fmla="*/ 30 w 30"/>
                  <a:gd name="T7" fmla="*/ 3 h 12"/>
                  <a:gd name="T8" fmla="*/ 28 w 30"/>
                  <a:gd name="T9" fmla="*/ 0 h 12"/>
                  <a:gd name="T10" fmla="*/ 12 w 30"/>
                  <a:gd name="T11" fmla="*/ 1 h 12"/>
                  <a:gd name="T12" fmla="*/ 0 w 30"/>
                  <a:gd name="T13" fmla="*/ 6 h 12"/>
                  <a:gd name="T14" fmla="*/ 0 w 30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2">
                    <a:moveTo>
                      <a:pt x="0" y="11"/>
                    </a:moveTo>
                    <a:lnTo>
                      <a:pt x="12" y="12"/>
                    </a:lnTo>
                    <a:lnTo>
                      <a:pt x="23" y="10"/>
                    </a:lnTo>
                    <a:lnTo>
                      <a:pt x="30" y="3"/>
                    </a:lnTo>
                    <a:lnTo>
                      <a:pt x="28" y="0"/>
                    </a:lnTo>
                    <a:lnTo>
                      <a:pt x="12" y="1"/>
                    </a:lnTo>
                    <a:lnTo>
                      <a:pt x="0" y="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4" name="Freeform 554"/>
              <p:cNvSpPr>
                <a:spLocks/>
              </p:cNvSpPr>
              <p:nvPr/>
            </p:nvSpPr>
            <p:spPr bwMode="gray">
              <a:xfrm>
                <a:off x="1536" y="746"/>
                <a:ext cx="13" cy="10"/>
              </a:xfrm>
              <a:custGeom>
                <a:avLst/>
                <a:gdLst>
                  <a:gd name="T0" fmla="*/ 11 w 13"/>
                  <a:gd name="T1" fmla="*/ 10 h 10"/>
                  <a:gd name="T2" fmla="*/ 1 w 13"/>
                  <a:gd name="T3" fmla="*/ 7 h 10"/>
                  <a:gd name="T4" fmla="*/ 0 w 13"/>
                  <a:gd name="T5" fmla="*/ 1 h 10"/>
                  <a:gd name="T6" fmla="*/ 6 w 13"/>
                  <a:gd name="T7" fmla="*/ 0 h 10"/>
                  <a:gd name="T8" fmla="*/ 13 w 13"/>
                  <a:gd name="T9" fmla="*/ 4 h 10"/>
                  <a:gd name="T10" fmla="*/ 11 w 13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1" y="10"/>
                    </a:moveTo>
                    <a:lnTo>
                      <a:pt x="1" y="7"/>
                    </a:lnTo>
                    <a:lnTo>
                      <a:pt x="0" y="1"/>
                    </a:lnTo>
                    <a:lnTo>
                      <a:pt x="6" y="0"/>
                    </a:lnTo>
                    <a:lnTo>
                      <a:pt x="13" y="4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5" name="Freeform 555"/>
              <p:cNvSpPr>
                <a:spLocks/>
              </p:cNvSpPr>
              <p:nvPr/>
            </p:nvSpPr>
            <p:spPr bwMode="gray">
              <a:xfrm>
                <a:off x="1565" y="679"/>
                <a:ext cx="8" cy="7"/>
              </a:xfrm>
              <a:custGeom>
                <a:avLst/>
                <a:gdLst>
                  <a:gd name="T0" fmla="*/ 4 w 8"/>
                  <a:gd name="T1" fmla="*/ 7 h 7"/>
                  <a:gd name="T2" fmla="*/ 0 w 8"/>
                  <a:gd name="T3" fmla="*/ 3 h 7"/>
                  <a:gd name="T4" fmla="*/ 2 w 8"/>
                  <a:gd name="T5" fmla="*/ 0 h 7"/>
                  <a:gd name="T6" fmla="*/ 8 w 8"/>
                  <a:gd name="T7" fmla="*/ 4 h 7"/>
                  <a:gd name="T8" fmla="*/ 4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8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6" name="Freeform 556"/>
              <p:cNvSpPr>
                <a:spLocks/>
              </p:cNvSpPr>
              <p:nvPr/>
            </p:nvSpPr>
            <p:spPr bwMode="gray">
              <a:xfrm>
                <a:off x="1686" y="715"/>
                <a:ext cx="602" cy="481"/>
              </a:xfrm>
              <a:custGeom>
                <a:avLst/>
                <a:gdLst>
                  <a:gd name="T0" fmla="*/ 39 w 602"/>
                  <a:gd name="T1" fmla="*/ 14 h 481"/>
                  <a:gd name="T2" fmla="*/ 1 w 602"/>
                  <a:gd name="T3" fmla="*/ 59 h 481"/>
                  <a:gd name="T4" fmla="*/ 9 w 602"/>
                  <a:gd name="T5" fmla="*/ 99 h 481"/>
                  <a:gd name="T6" fmla="*/ 36 w 602"/>
                  <a:gd name="T7" fmla="*/ 111 h 481"/>
                  <a:gd name="T8" fmla="*/ 39 w 602"/>
                  <a:gd name="T9" fmla="*/ 133 h 481"/>
                  <a:gd name="T10" fmla="*/ 82 w 602"/>
                  <a:gd name="T11" fmla="*/ 144 h 481"/>
                  <a:gd name="T12" fmla="*/ 146 w 602"/>
                  <a:gd name="T13" fmla="*/ 151 h 481"/>
                  <a:gd name="T14" fmla="*/ 155 w 602"/>
                  <a:gd name="T15" fmla="*/ 143 h 481"/>
                  <a:gd name="T16" fmla="*/ 194 w 602"/>
                  <a:gd name="T17" fmla="*/ 150 h 481"/>
                  <a:gd name="T18" fmla="*/ 241 w 602"/>
                  <a:gd name="T19" fmla="*/ 143 h 481"/>
                  <a:gd name="T20" fmla="*/ 252 w 602"/>
                  <a:gd name="T21" fmla="*/ 134 h 481"/>
                  <a:gd name="T22" fmla="*/ 302 w 602"/>
                  <a:gd name="T23" fmla="*/ 175 h 481"/>
                  <a:gd name="T24" fmla="*/ 298 w 602"/>
                  <a:gd name="T25" fmla="*/ 190 h 481"/>
                  <a:gd name="T26" fmla="*/ 340 w 602"/>
                  <a:gd name="T27" fmla="*/ 198 h 481"/>
                  <a:gd name="T28" fmla="*/ 370 w 602"/>
                  <a:gd name="T29" fmla="*/ 232 h 481"/>
                  <a:gd name="T30" fmla="*/ 326 w 602"/>
                  <a:gd name="T31" fmla="*/ 297 h 481"/>
                  <a:gd name="T32" fmla="*/ 287 w 602"/>
                  <a:gd name="T33" fmla="*/ 328 h 481"/>
                  <a:gd name="T34" fmla="*/ 247 w 602"/>
                  <a:gd name="T35" fmla="*/ 344 h 481"/>
                  <a:gd name="T36" fmla="*/ 305 w 602"/>
                  <a:gd name="T37" fmla="*/ 357 h 481"/>
                  <a:gd name="T38" fmla="*/ 335 w 602"/>
                  <a:gd name="T39" fmla="*/ 364 h 481"/>
                  <a:gd name="T40" fmla="*/ 388 w 602"/>
                  <a:gd name="T41" fmla="*/ 409 h 481"/>
                  <a:gd name="T42" fmla="*/ 421 w 602"/>
                  <a:gd name="T43" fmla="*/ 439 h 481"/>
                  <a:gd name="T44" fmla="*/ 493 w 602"/>
                  <a:gd name="T45" fmla="*/ 481 h 481"/>
                  <a:gd name="T46" fmla="*/ 440 w 602"/>
                  <a:gd name="T47" fmla="*/ 404 h 481"/>
                  <a:gd name="T48" fmla="*/ 478 w 602"/>
                  <a:gd name="T49" fmla="*/ 416 h 481"/>
                  <a:gd name="T50" fmla="*/ 528 w 602"/>
                  <a:gd name="T51" fmla="*/ 436 h 481"/>
                  <a:gd name="T52" fmla="*/ 540 w 602"/>
                  <a:gd name="T53" fmla="*/ 402 h 481"/>
                  <a:gd name="T54" fmla="*/ 506 w 602"/>
                  <a:gd name="T55" fmla="*/ 350 h 481"/>
                  <a:gd name="T56" fmla="*/ 452 w 602"/>
                  <a:gd name="T57" fmla="*/ 297 h 481"/>
                  <a:gd name="T58" fmla="*/ 467 w 602"/>
                  <a:gd name="T59" fmla="*/ 270 h 481"/>
                  <a:gd name="T60" fmla="*/ 524 w 602"/>
                  <a:gd name="T61" fmla="*/ 291 h 481"/>
                  <a:gd name="T62" fmla="*/ 559 w 602"/>
                  <a:gd name="T63" fmla="*/ 346 h 481"/>
                  <a:gd name="T64" fmla="*/ 585 w 602"/>
                  <a:gd name="T65" fmla="*/ 304 h 481"/>
                  <a:gd name="T66" fmla="*/ 594 w 602"/>
                  <a:gd name="T67" fmla="*/ 247 h 481"/>
                  <a:gd name="T68" fmla="*/ 561 w 602"/>
                  <a:gd name="T69" fmla="*/ 239 h 481"/>
                  <a:gd name="T70" fmla="*/ 524 w 602"/>
                  <a:gd name="T71" fmla="*/ 217 h 481"/>
                  <a:gd name="T72" fmla="*/ 436 w 602"/>
                  <a:gd name="T73" fmla="*/ 191 h 481"/>
                  <a:gd name="T74" fmla="*/ 490 w 602"/>
                  <a:gd name="T75" fmla="*/ 178 h 481"/>
                  <a:gd name="T76" fmla="*/ 480 w 602"/>
                  <a:gd name="T77" fmla="*/ 154 h 481"/>
                  <a:gd name="T78" fmla="*/ 420 w 602"/>
                  <a:gd name="T79" fmla="*/ 146 h 481"/>
                  <a:gd name="T80" fmla="*/ 401 w 602"/>
                  <a:gd name="T81" fmla="*/ 135 h 481"/>
                  <a:gd name="T82" fmla="*/ 382 w 602"/>
                  <a:gd name="T83" fmla="*/ 125 h 481"/>
                  <a:gd name="T84" fmla="*/ 366 w 602"/>
                  <a:gd name="T85" fmla="*/ 88 h 481"/>
                  <a:gd name="T86" fmla="*/ 338 w 602"/>
                  <a:gd name="T87" fmla="*/ 97 h 481"/>
                  <a:gd name="T88" fmla="*/ 320 w 602"/>
                  <a:gd name="T89" fmla="*/ 85 h 481"/>
                  <a:gd name="T90" fmla="*/ 317 w 602"/>
                  <a:gd name="T91" fmla="*/ 58 h 481"/>
                  <a:gd name="T92" fmla="*/ 243 w 602"/>
                  <a:gd name="T93" fmla="*/ 56 h 481"/>
                  <a:gd name="T94" fmla="*/ 236 w 602"/>
                  <a:gd name="T95" fmla="*/ 78 h 481"/>
                  <a:gd name="T96" fmla="*/ 201 w 602"/>
                  <a:gd name="T97" fmla="*/ 73 h 481"/>
                  <a:gd name="T98" fmla="*/ 197 w 602"/>
                  <a:gd name="T99" fmla="*/ 36 h 481"/>
                  <a:gd name="T100" fmla="*/ 166 w 602"/>
                  <a:gd name="T101" fmla="*/ 3 h 481"/>
                  <a:gd name="T102" fmla="*/ 122 w 602"/>
                  <a:gd name="T103" fmla="*/ 27 h 481"/>
                  <a:gd name="T104" fmla="*/ 107 w 602"/>
                  <a:gd name="T105" fmla="*/ 63 h 481"/>
                  <a:gd name="T106" fmla="*/ 98 w 602"/>
                  <a:gd name="T107" fmla="*/ 105 h 481"/>
                  <a:gd name="T108" fmla="*/ 98 w 602"/>
                  <a:gd name="T109" fmla="*/ 2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2" h="481">
                    <a:moveTo>
                      <a:pt x="106" y="2"/>
                    </a:moveTo>
                    <a:lnTo>
                      <a:pt x="91" y="1"/>
                    </a:lnTo>
                    <a:lnTo>
                      <a:pt x="83" y="0"/>
                    </a:lnTo>
                    <a:lnTo>
                      <a:pt x="65" y="0"/>
                    </a:lnTo>
                    <a:lnTo>
                      <a:pt x="39" y="14"/>
                    </a:lnTo>
                    <a:lnTo>
                      <a:pt x="35" y="16"/>
                    </a:lnTo>
                    <a:lnTo>
                      <a:pt x="17" y="31"/>
                    </a:lnTo>
                    <a:lnTo>
                      <a:pt x="17" y="46"/>
                    </a:lnTo>
                    <a:lnTo>
                      <a:pt x="4" y="54"/>
                    </a:lnTo>
                    <a:lnTo>
                      <a:pt x="1" y="59"/>
                    </a:lnTo>
                    <a:lnTo>
                      <a:pt x="9" y="65"/>
                    </a:lnTo>
                    <a:lnTo>
                      <a:pt x="3" y="72"/>
                    </a:lnTo>
                    <a:lnTo>
                      <a:pt x="6" y="81"/>
                    </a:lnTo>
                    <a:lnTo>
                      <a:pt x="0" y="89"/>
                    </a:lnTo>
                    <a:lnTo>
                      <a:pt x="9" y="99"/>
                    </a:lnTo>
                    <a:lnTo>
                      <a:pt x="36" y="104"/>
                    </a:lnTo>
                    <a:lnTo>
                      <a:pt x="56" y="108"/>
                    </a:lnTo>
                    <a:lnTo>
                      <a:pt x="59" y="114"/>
                    </a:lnTo>
                    <a:lnTo>
                      <a:pt x="47" y="111"/>
                    </a:lnTo>
                    <a:lnTo>
                      <a:pt x="36" y="111"/>
                    </a:lnTo>
                    <a:lnTo>
                      <a:pt x="23" y="108"/>
                    </a:lnTo>
                    <a:lnTo>
                      <a:pt x="12" y="109"/>
                    </a:lnTo>
                    <a:lnTo>
                      <a:pt x="15" y="119"/>
                    </a:lnTo>
                    <a:lnTo>
                      <a:pt x="24" y="125"/>
                    </a:lnTo>
                    <a:lnTo>
                      <a:pt x="39" y="133"/>
                    </a:lnTo>
                    <a:lnTo>
                      <a:pt x="48" y="142"/>
                    </a:lnTo>
                    <a:lnTo>
                      <a:pt x="61" y="142"/>
                    </a:lnTo>
                    <a:lnTo>
                      <a:pt x="72" y="133"/>
                    </a:lnTo>
                    <a:lnTo>
                      <a:pt x="80" y="134"/>
                    </a:lnTo>
                    <a:lnTo>
                      <a:pt x="82" y="144"/>
                    </a:lnTo>
                    <a:lnTo>
                      <a:pt x="94" y="147"/>
                    </a:lnTo>
                    <a:lnTo>
                      <a:pt x="109" y="145"/>
                    </a:lnTo>
                    <a:lnTo>
                      <a:pt x="123" y="146"/>
                    </a:lnTo>
                    <a:lnTo>
                      <a:pt x="136" y="151"/>
                    </a:lnTo>
                    <a:lnTo>
                      <a:pt x="146" y="151"/>
                    </a:lnTo>
                    <a:lnTo>
                      <a:pt x="156" y="153"/>
                    </a:lnTo>
                    <a:lnTo>
                      <a:pt x="168" y="157"/>
                    </a:lnTo>
                    <a:lnTo>
                      <a:pt x="168" y="151"/>
                    </a:lnTo>
                    <a:lnTo>
                      <a:pt x="159" y="146"/>
                    </a:lnTo>
                    <a:lnTo>
                      <a:pt x="155" y="143"/>
                    </a:lnTo>
                    <a:lnTo>
                      <a:pt x="159" y="140"/>
                    </a:lnTo>
                    <a:lnTo>
                      <a:pt x="168" y="143"/>
                    </a:lnTo>
                    <a:lnTo>
                      <a:pt x="175" y="149"/>
                    </a:lnTo>
                    <a:lnTo>
                      <a:pt x="190" y="154"/>
                    </a:lnTo>
                    <a:lnTo>
                      <a:pt x="194" y="150"/>
                    </a:lnTo>
                    <a:lnTo>
                      <a:pt x="190" y="146"/>
                    </a:lnTo>
                    <a:lnTo>
                      <a:pt x="201" y="144"/>
                    </a:lnTo>
                    <a:lnTo>
                      <a:pt x="219" y="151"/>
                    </a:lnTo>
                    <a:lnTo>
                      <a:pt x="236" y="150"/>
                    </a:lnTo>
                    <a:lnTo>
                      <a:pt x="241" y="143"/>
                    </a:lnTo>
                    <a:lnTo>
                      <a:pt x="223" y="133"/>
                    </a:lnTo>
                    <a:lnTo>
                      <a:pt x="223" y="129"/>
                    </a:lnTo>
                    <a:lnTo>
                      <a:pt x="235" y="125"/>
                    </a:lnTo>
                    <a:lnTo>
                      <a:pt x="245" y="133"/>
                    </a:lnTo>
                    <a:lnTo>
                      <a:pt x="252" y="134"/>
                    </a:lnTo>
                    <a:lnTo>
                      <a:pt x="264" y="143"/>
                    </a:lnTo>
                    <a:lnTo>
                      <a:pt x="262" y="153"/>
                    </a:lnTo>
                    <a:lnTo>
                      <a:pt x="271" y="158"/>
                    </a:lnTo>
                    <a:lnTo>
                      <a:pt x="278" y="167"/>
                    </a:lnTo>
                    <a:lnTo>
                      <a:pt x="302" y="175"/>
                    </a:lnTo>
                    <a:lnTo>
                      <a:pt x="304" y="178"/>
                    </a:lnTo>
                    <a:lnTo>
                      <a:pt x="278" y="186"/>
                    </a:lnTo>
                    <a:lnTo>
                      <a:pt x="279" y="193"/>
                    </a:lnTo>
                    <a:lnTo>
                      <a:pt x="289" y="194"/>
                    </a:lnTo>
                    <a:lnTo>
                      <a:pt x="298" y="190"/>
                    </a:lnTo>
                    <a:lnTo>
                      <a:pt x="314" y="184"/>
                    </a:lnTo>
                    <a:lnTo>
                      <a:pt x="323" y="184"/>
                    </a:lnTo>
                    <a:lnTo>
                      <a:pt x="317" y="189"/>
                    </a:lnTo>
                    <a:lnTo>
                      <a:pt x="328" y="199"/>
                    </a:lnTo>
                    <a:lnTo>
                      <a:pt x="340" y="198"/>
                    </a:lnTo>
                    <a:lnTo>
                      <a:pt x="346" y="208"/>
                    </a:lnTo>
                    <a:lnTo>
                      <a:pt x="359" y="215"/>
                    </a:lnTo>
                    <a:lnTo>
                      <a:pt x="362" y="221"/>
                    </a:lnTo>
                    <a:lnTo>
                      <a:pt x="364" y="229"/>
                    </a:lnTo>
                    <a:lnTo>
                      <a:pt x="370" y="232"/>
                    </a:lnTo>
                    <a:lnTo>
                      <a:pt x="370" y="249"/>
                    </a:lnTo>
                    <a:lnTo>
                      <a:pt x="359" y="250"/>
                    </a:lnTo>
                    <a:lnTo>
                      <a:pt x="352" y="261"/>
                    </a:lnTo>
                    <a:lnTo>
                      <a:pt x="323" y="282"/>
                    </a:lnTo>
                    <a:lnTo>
                      <a:pt x="326" y="297"/>
                    </a:lnTo>
                    <a:lnTo>
                      <a:pt x="341" y="308"/>
                    </a:lnTo>
                    <a:lnTo>
                      <a:pt x="341" y="321"/>
                    </a:lnTo>
                    <a:lnTo>
                      <a:pt x="331" y="317"/>
                    </a:lnTo>
                    <a:lnTo>
                      <a:pt x="313" y="327"/>
                    </a:lnTo>
                    <a:lnTo>
                      <a:pt x="287" y="328"/>
                    </a:lnTo>
                    <a:lnTo>
                      <a:pt x="278" y="325"/>
                    </a:lnTo>
                    <a:lnTo>
                      <a:pt x="269" y="318"/>
                    </a:lnTo>
                    <a:lnTo>
                      <a:pt x="261" y="326"/>
                    </a:lnTo>
                    <a:lnTo>
                      <a:pt x="261" y="334"/>
                    </a:lnTo>
                    <a:lnTo>
                      <a:pt x="247" y="344"/>
                    </a:lnTo>
                    <a:lnTo>
                      <a:pt x="245" y="361"/>
                    </a:lnTo>
                    <a:lnTo>
                      <a:pt x="264" y="375"/>
                    </a:lnTo>
                    <a:lnTo>
                      <a:pt x="285" y="376"/>
                    </a:lnTo>
                    <a:lnTo>
                      <a:pt x="297" y="359"/>
                    </a:lnTo>
                    <a:lnTo>
                      <a:pt x="305" y="357"/>
                    </a:lnTo>
                    <a:lnTo>
                      <a:pt x="320" y="373"/>
                    </a:lnTo>
                    <a:lnTo>
                      <a:pt x="324" y="368"/>
                    </a:lnTo>
                    <a:lnTo>
                      <a:pt x="323" y="357"/>
                    </a:lnTo>
                    <a:lnTo>
                      <a:pt x="332" y="359"/>
                    </a:lnTo>
                    <a:lnTo>
                      <a:pt x="335" y="364"/>
                    </a:lnTo>
                    <a:lnTo>
                      <a:pt x="352" y="364"/>
                    </a:lnTo>
                    <a:lnTo>
                      <a:pt x="355" y="383"/>
                    </a:lnTo>
                    <a:lnTo>
                      <a:pt x="372" y="397"/>
                    </a:lnTo>
                    <a:lnTo>
                      <a:pt x="385" y="399"/>
                    </a:lnTo>
                    <a:lnTo>
                      <a:pt x="388" y="409"/>
                    </a:lnTo>
                    <a:lnTo>
                      <a:pt x="379" y="410"/>
                    </a:lnTo>
                    <a:lnTo>
                      <a:pt x="382" y="421"/>
                    </a:lnTo>
                    <a:lnTo>
                      <a:pt x="392" y="424"/>
                    </a:lnTo>
                    <a:lnTo>
                      <a:pt x="411" y="442"/>
                    </a:lnTo>
                    <a:lnTo>
                      <a:pt x="421" y="439"/>
                    </a:lnTo>
                    <a:lnTo>
                      <a:pt x="431" y="442"/>
                    </a:lnTo>
                    <a:lnTo>
                      <a:pt x="429" y="457"/>
                    </a:lnTo>
                    <a:lnTo>
                      <a:pt x="447" y="469"/>
                    </a:lnTo>
                    <a:lnTo>
                      <a:pt x="460" y="469"/>
                    </a:lnTo>
                    <a:lnTo>
                      <a:pt x="493" y="481"/>
                    </a:lnTo>
                    <a:lnTo>
                      <a:pt x="505" y="476"/>
                    </a:lnTo>
                    <a:lnTo>
                      <a:pt x="497" y="460"/>
                    </a:lnTo>
                    <a:lnTo>
                      <a:pt x="475" y="446"/>
                    </a:lnTo>
                    <a:lnTo>
                      <a:pt x="463" y="430"/>
                    </a:lnTo>
                    <a:lnTo>
                      <a:pt x="440" y="404"/>
                    </a:lnTo>
                    <a:lnTo>
                      <a:pt x="443" y="393"/>
                    </a:lnTo>
                    <a:lnTo>
                      <a:pt x="449" y="392"/>
                    </a:lnTo>
                    <a:lnTo>
                      <a:pt x="461" y="406"/>
                    </a:lnTo>
                    <a:lnTo>
                      <a:pt x="469" y="404"/>
                    </a:lnTo>
                    <a:lnTo>
                      <a:pt x="478" y="416"/>
                    </a:lnTo>
                    <a:lnTo>
                      <a:pt x="490" y="413"/>
                    </a:lnTo>
                    <a:lnTo>
                      <a:pt x="505" y="430"/>
                    </a:lnTo>
                    <a:lnTo>
                      <a:pt x="519" y="450"/>
                    </a:lnTo>
                    <a:lnTo>
                      <a:pt x="528" y="449"/>
                    </a:lnTo>
                    <a:lnTo>
                      <a:pt x="528" y="436"/>
                    </a:lnTo>
                    <a:lnTo>
                      <a:pt x="534" y="426"/>
                    </a:lnTo>
                    <a:lnTo>
                      <a:pt x="524" y="417"/>
                    </a:lnTo>
                    <a:lnTo>
                      <a:pt x="526" y="412"/>
                    </a:lnTo>
                    <a:lnTo>
                      <a:pt x="540" y="413"/>
                    </a:lnTo>
                    <a:lnTo>
                      <a:pt x="540" y="402"/>
                    </a:lnTo>
                    <a:lnTo>
                      <a:pt x="530" y="389"/>
                    </a:lnTo>
                    <a:lnTo>
                      <a:pt x="530" y="382"/>
                    </a:lnTo>
                    <a:lnTo>
                      <a:pt x="524" y="378"/>
                    </a:lnTo>
                    <a:lnTo>
                      <a:pt x="524" y="370"/>
                    </a:lnTo>
                    <a:lnTo>
                      <a:pt x="506" y="350"/>
                    </a:lnTo>
                    <a:lnTo>
                      <a:pt x="496" y="347"/>
                    </a:lnTo>
                    <a:lnTo>
                      <a:pt x="480" y="328"/>
                    </a:lnTo>
                    <a:lnTo>
                      <a:pt x="476" y="320"/>
                    </a:lnTo>
                    <a:lnTo>
                      <a:pt x="467" y="314"/>
                    </a:lnTo>
                    <a:lnTo>
                      <a:pt x="452" y="297"/>
                    </a:lnTo>
                    <a:lnTo>
                      <a:pt x="456" y="287"/>
                    </a:lnTo>
                    <a:lnTo>
                      <a:pt x="471" y="299"/>
                    </a:lnTo>
                    <a:lnTo>
                      <a:pt x="480" y="292"/>
                    </a:lnTo>
                    <a:lnTo>
                      <a:pt x="475" y="286"/>
                    </a:lnTo>
                    <a:lnTo>
                      <a:pt x="467" y="270"/>
                    </a:lnTo>
                    <a:lnTo>
                      <a:pt x="486" y="261"/>
                    </a:lnTo>
                    <a:lnTo>
                      <a:pt x="500" y="277"/>
                    </a:lnTo>
                    <a:lnTo>
                      <a:pt x="505" y="286"/>
                    </a:lnTo>
                    <a:lnTo>
                      <a:pt x="524" y="286"/>
                    </a:lnTo>
                    <a:lnTo>
                      <a:pt x="524" y="291"/>
                    </a:lnTo>
                    <a:lnTo>
                      <a:pt x="515" y="307"/>
                    </a:lnTo>
                    <a:lnTo>
                      <a:pt x="531" y="326"/>
                    </a:lnTo>
                    <a:lnTo>
                      <a:pt x="539" y="332"/>
                    </a:lnTo>
                    <a:lnTo>
                      <a:pt x="548" y="334"/>
                    </a:lnTo>
                    <a:lnTo>
                      <a:pt x="559" y="346"/>
                    </a:lnTo>
                    <a:lnTo>
                      <a:pt x="564" y="333"/>
                    </a:lnTo>
                    <a:lnTo>
                      <a:pt x="559" y="316"/>
                    </a:lnTo>
                    <a:lnTo>
                      <a:pt x="559" y="304"/>
                    </a:lnTo>
                    <a:lnTo>
                      <a:pt x="569" y="314"/>
                    </a:lnTo>
                    <a:lnTo>
                      <a:pt x="585" y="304"/>
                    </a:lnTo>
                    <a:lnTo>
                      <a:pt x="581" y="275"/>
                    </a:lnTo>
                    <a:lnTo>
                      <a:pt x="599" y="274"/>
                    </a:lnTo>
                    <a:lnTo>
                      <a:pt x="602" y="255"/>
                    </a:lnTo>
                    <a:lnTo>
                      <a:pt x="593" y="252"/>
                    </a:lnTo>
                    <a:lnTo>
                      <a:pt x="594" y="247"/>
                    </a:lnTo>
                    <a:lnTo>
                      <a:pt x="584" y="243"/>
                    </a:lnTo>
                    <a:lnTo>
                      <a:pt x="563" y="253"/>
                    </a:lnTo>
                    <a:lnTo>
                      <a:pt x="561" y="249"/>
                    </a:lnTo>
                    <a:lnTo>
                      <a:pt x="567" y="245"/>
                    </a:lnTo>
                    <a:lnTo>
                      <a:pt x="561" y="239"/>
                    </a:lnTo>
                    <a:lnTo>
                      <a:pt x="539" y="242"/>
                    </a:lnTo>
                    <a:lnTo>
                      <a:pt x="541" y="230"/>
                    </a:lnTo>
                    <a:lnTo>
                      <a:pt x="532" y="226"/>
                    </a:lnTo>
                    <a:lnTo>
                      <a:pt x="524" y="224"/>
                    </a:lnTo>
                    <a:lnTo>
                      <a:pt x="524" y="217"/>
                    </a:lnTo>
                    <a:lnTo>
                      <a:pt x="506" y="218"/>
                    </a:lnTo>
                    <a:lnTo>
                      <a:pt x="495" y="223"/>
                    </a:lnTo>
                    <a:lnTo>
                      <a:pt x="482" y="208"/>
                    </a:lnTo>
                    <a:lnTo>
                      <a:pt x="463" y="197"/>
                    </a:lnTo>
                    <a:lnTo>
                      <a:pt x="436" y="191"/>
                    </a:lnTo>
                    <a:lnTo>
                      <a:pt x="438" y="186"/>
                    </a:lnTo>
                    <a:lnTo>
                      <a:pt x="464" y="190"/>
                    </a:lnTo>
                    <a:lnTo>
                      <a:pt x="466" y="184"/>
                    </a:lnTo>
                    <a:lnTo>
                      <a:pt x="456" y="179"/>
                    </a:lnTo>
                    <a:lnTo>
                      <a:pt x="490" y="178"/>
                    </a:lnTo>
                    <a:lnTo>
                      <a:pt x="486" y="171"/>
                    </a:lnTo>
                    <a:lnTo>
                      <a:pt x="458" y="165"/>
                    </a:lnTo>
                    <a:lnTo>
                      <a:pt x="467" y="161"/>
                    </a:lnTo>
                    <a:lnTo>
                      <a:pt x="476" y="161"/>
                    </a:lnTo>
                    <a:lnTo>
                      <a:pt x="480" y="154"/>
                    </a:lnTo>
                    <a:lnTo>
                      <a:pt x="461" y="142"/>
                    </a:lnTo>
                    <a:lnTo>
                      <a:pt x="452" y="150"/>
                    </a:lnTo>
                    <a:lnTo>
                      <a:pt x="438" y="153"/>
                    </a:lnTo>
                    <a:lnTo>
                      <a:pt x="438" y="148"/>
                    </a:lnTo>
                    <a:lnTo>
                      <a:pt x="420" y="146"/>
                    </a:lnTo>
                    <a:lnTo>
                      <a:pt x="438" y="142"/>
                    </a:lnTo>
                    <a:lnTo>
                      <a:pt x="452" y="130"/>
                    </a:lnTo>
                    <a:lnTo>
                      <a:pt x="429" y="122"/>
                    </a:lnTo>
                    <a:lnTo>
                      <a:pt x="412" y="123"/>
                    </a:lnTo>
                    <a:lnTo>
                      <a:pt x="401" y="135"/>
                    </a:lnTo>
                    <a:lnTo>
                      <a:pt x="392" y="134"/>
                    </a:lnTo>
                    <a:lnTo>
                      <a:pt x="394" y="127"/>
                    </a:lnTo>
                    <a:lnTo>
                      <a:pt x="402" y="122"/>
                    </a:lnTo>
                    <a:lnTo>
                      <a:pt x="399" y="118"/>
                    </a:lnTo>
                    <a:lnTo>
                      <a:pt x="382" y="125"/>
                    </a:lnTo>
                    <a:lnTo>
                      <a:pt x="376" y="118"/>
                    </a:lnTo>
                    <a:lnTo>
                      <a:pt x="401" y="111"/>
                    </a:lnTo>
                    <a:lnTo>
                      <a:pt x="396" y="95"/>
                    </a:lnTo>
                    <a:lnTo>
                      <a:pt x="384" y="88"/>
                    </a:lnTo>
                    <a:lnTo>
                      <a:pt x="366" y="88"/>
                    </a:lnTo>
                    <a:lnTo>
                      <a:pt x="364" y="98"/>
                    </a:lnTo>
                    <a:lnTo>
                      <a:pt x="355" y="102"/>
                    </a:lnTo>
                    <a:lnTo>
                      <a:pt x="349" y="99"/>
                    </a:lnTo>
                    <a:lnTo>
                      <a:pt x="344" y="102"/>
                    </a:lnTo>
                    <a:lnTo>
                      <a:pt x="338" y="97"/>
                    </a:lnTo>
                    <a:lnTo>
                      <a:pt x="344" y="89"/>
                    </a:lnTo>
                    <a:lnTo>
                      <a:pt x="335" y="87"/>
                    </a:lnTo>
                    <a:lnTo>
                      <a:pt x="328" y="97"/>
                    </a:lnTo>
                    <a:lnTo>
                      <a:pt x="318" y="95"/>
                    </a:lnTo>
                    <a:lnTo>
                      <a:pt x="320" y="85"/>
                    </a:lnTo>
                    <a:lnTo>
                      <a:pt x="335" y="73"/>
                    </a:lnTo>
                    <a:lnTo>
                      <a:pt x="328" y="71"/>
                    </a:lnTo>
                    <a:lnTo>
                      <a:pt x="315" y="79"/>
                    </a:lnTo>
                    <a:lnTo>
                      <a:pt x="308" y="71"/>
                    </a:lnTo>
                    <a:lnTo>
                      <a:pt x="317" y="58"/>
                    </a:lnTo>
                    <a:lnTo>
                      <a:pt x="297" y="50"/>
                    </a:lnTo>
                    <a:lnTo>
                      <a:pt x="287" y="51"/>
                    </a:lnTo>
                    <a:lnTo>
                      <a:pt x="278" y="48"/>
                    </a:lnTo>
                    <a:lnTo>
                      <a:pt x="252" y="49"/>
                    </a:lnTo>
                    <a:lnTo>
                      <a:pt x="243" y="56"/>
                    </a:lnTo>
                    <a:lnTo>
                      <a:pt x="259" y="61"/>
                    </a:lnTo>
                    <a:lnTo>
                      <a:pt x="258" y="64"/>
                    </a:lnTo>
                    <a:lnTo>
                      <a:pt x="250" y="65"/>
                    </a:lnTo>
                    <a:lnTo>
                      <a:pt x="247" y="78"/>
                    </a:lnTo>
                    <a:lnTo>
                      <a:pt x="236" y="78"/>
                    </a:lnTo>
                    <a:lnTo>
                      <a:pt x="229" y="68"/>
                    </a:lnTo>
                    <a:lnTo>
                      <a:pt x="227" y="62"/>
                    </a:lnTo>
                    <a:lnTo>
                      <a:pt x="214" y="62"/>
                    </a:lnTo>
                    <a:lnTo>
                      <a:pt x="201" y="65"/>
                    </a:lnTo>
                    <a:lnTo>
                      <a:pt x="201" y="73"/>
                    </a:lnTo>
                    <a:lnTo>
                      <a:pt x="192" y="73"/>
                    </a:lnTo>
                    <a:lnTo>
                      <a:pt x="195" y="55"/>
                    </a:lnTo>
                    <a:lnTo>
                      <a:pt x="203" y="48"/>
                    </a:lnTo>
                    <a:lnTo>
                      <a:pt x="201" y="41"/>
                    </a:lnTo>
                    <a:lnTo>
                      <a:pt x="197" y="36"/>
                    </a:lnTo>
                    <a:lnTo>
                      <a:pt x="195" y="22"/>
                    </a:lnTo>
                    <a:lnTo>
                      <a:pt x="185" y="14"/>
                    </a:lnTo>
                    <a:lnTo>
                      <a:pt x="185" y="7"/>
                    </a:lnTo>
                    <a:lnTo>
                      <a:pt x="177" y="3"/>
                    </a:lnTo>
                    <a:lnTo>
                      <a:pt x="166" y="3"/>
                    </a:lnTo>
                    <a:lnTo>
                      <a:pt x="131" y="12"/>
                    </a:lnTo>
                    <a:lnTo>
                      <a:pt x="131" y="21"/>
                    </a:lnTo>
                    <a:lnTo>
                      <a:pt x="124" y="18"/>
                    </a:lnTo>
                    <a:lnTo>
                      <a:pt x="114" y="21"/>
                    </a:lnTo>
                    <a:lnTo>
                      <a:pt x="122" y="27"/>
                    </a:lnTo>
                    <a:lnTo>
                      <a:pt x="102" y="32"/>
                    </a:lnTo>
                    <a:lnTo>
                      <a:pt x="106" y="56"/>
                    </a:lnTo>
                    <a:lnTo>
                      <a:pt x="126" y="63"/>
                    </a:lnTo>
                    <a:lnTo>
                      <a:pt x="123" y="67"/>
                    </a:lnTo>
                    <a:lnTo>
                      <a:pt x="107" y="63"/>
                    </a:lnTo>
                    <a:lnTo>
                      <a:pt x="97" y="67"/>
                    </a:lnTo>
                    <a:lnTo>
                      <a:pt x="100" y="81"/>
                    </a:lnTo>
                    <a:lnTo>
                      <a:pt x="112" y="93"/>
                    </a:lnTo>
                    <a:lnTo>
                      <a:pt x="109" y="106"/>
                    </a:lnTo>
                    <a:lnTo>
                      <a:pt x="98" y="105"/>
                    </a:lnTo>
                    <a:lnTo>
                      <a:pt x="98" y="88"/>
                    </a:lnTo>
                    <a:lnTo>
                      <a:pt x="80" y="79"/>
                    </a:lnTo>
                    <a:lnTo>
                      <a:pt x="79" y="47"/>
                    </a:lnTo>
                    <a:lnTo>
                      <a:pt x="78" y="42"/>
                    </a:lnTo>
                    <a:lnTo>
                      <a:pt x="98" y="21"/>
                    </a:lnTo>
                    <a:lnTo>
                      <a:pt x="102" y="17"/>
                    </a:lnTo>
                    <a:lnTo>
                      <a:pt x="114" y="5"/>
                    </a:lnTo>
                    <a:lnTo>
                      <a:pt x="10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7" name="Freeform 557"/>
              <p:cNvSpPr>
                <a:spLocks/>
              </p:cNvSpPr>
              <p:nvPr/>
            </p:nvSpPr>
            <p:spPr bwMode="gray">
              <a:xfrm>
                <a:off x="1885" y="720"/>
                <a:ext cx="103" cy="43"/>
              </a:xfrm>
              <a:custGeom>
                <a:avLst/>
                <a:gdLst>
                  <a:gd name="T0" fmla="*/ 0 w 103"/>
                  <a:gd name="T1" fmla="*/ 3 h 43"/>
                  <a:gd name="T2" fmla="*/ 4 w 103"/>
                  <a:gd name="T3" fmla="*/ 15 h 43"/>
                  <a:gd name="T4" fmla="*/ 11 w 103"/>
                  <a:gd name="T5" fmla="*/ 17 h 43"/>
                  <a:gd name="T6" fmla="*/ 15 w 103"/>
                  <a:gd name="T7" fmla="*/ 40 h 43"/>
                  <a:gd name="T8" fmla="*/ 24 w 103"/>
                  <a:gd name="T9" fmla="*/ 43 h 43"/>
                  <a:gd name="T10" fmla="*/ 33 w 103"/>
                  <a:gd name="T11" fmla="*/ 41 h 43"/>
                  <a:gd name="T12" fmla="*/ 36 w 103"/>
                  <a:gd name="T13" fmla="*/ 36 h 43"/>
                  <a:gd name="T14" fmla="*/ 70 w 103"/>
                  <a:gd name="T15" fmla="*/ 34 h 43"/>
                  <a:gd name="T16" fmla="*/ 98 w 103"/>
                  <a:gd name="T17" fmla="*/ 40 h 43"/>
                  <a:gd name="T18" fmla="*/ 103 w 103"/>
                  <a:gd name="T19" fmla="*/ 34 h 43"/>
                  <a:gd name="T20" fmla="*/ 86 w 103"/>
                  <a:gd name="T21" fmla="*/ 28 h 43"/>
                  <a:gd name="T22" fmla="*/ 88 w 103"/>
                  <a:gd name="T23" fmla="*/ 18 h 43"/>
                  <a:gd name="T24" fmla="*/ 79 w 103"/>
                  <a:gd name="T25" fmla="*/ 12 h 43"/>
                  <a:gd name="T26" fmla="*/ 70 w 103"/>
                  <a:gd name="T27" fmla="*/ 11 h 43"/>
                  <a:gd name="T28" fmla="*/ 48 w 103"/>
                  <a:gd name="T29" fmla="*/ 0 h 43"/>
                  <a:gd name="T30" fmla="*/ 20 w 103"/>
                  <a:gd name="T31" fmla="*/ 3 h 43"/>
                  <a:gd name="T32" fmla="*/ 15 w 103"/>
                  <a:gd name="T33" fmla="*/ 0 h 43"/>
                  <a:gd name="T34" fmla="*/ 0 w 103"/>
                  <a:gd name="T3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43">
                    <a:moveTo>
                      <a:pt x="0" y="3"/>
                    </a:moveTo>
                    <a:lnTo>
                      <a:pt x="4" y="15"/>
                    </a:lnTo>
                    <a:lnTo>
                      <a:pt x="11" y="17"/>
                    </a:lnTo>
                    <a:lnTo>
                      <a:pt x="15" y="40"/>
                    </a:lnTo>
                    <a:lnTo>
                      <a:pt x="24" y="43"/>
                    </a:lnTo>
                    <a:lnTo>
                      <a:pt x="33" y="41"/>
                    </a:lnTo>
                    <a:lnTo>
                      <a:pt x="36" y="36"/>
                    </a:lnTo>
                    <a:lnTo>
                      <a:pt x="70" y="34"/>
                    </a:lnTo>
                    <a:lnTo>
                      <a:pt x="98" y="40"/>
                    </a:lnTo>
                    <a:lnTo>
                      <a:pt x="103" y="34"/>
                    </a:lnTo>
                    <a:lnTo>
                      <a:pt x="86" y="28"/>
                    </a:lnTo>
                    <a:lnTo>
                      <a:pt x="88" y="18"/>
                    </a:lnTo>
                    <a:lnTo>
                      <a:pt x="79" y="12"/>
                    </a:lnTo>
                    <a:lnTo>
                      <a:pt x="70" y="11"/>
                    </a:lnTo>
                    <a:lnTo>
                      <a:pt x="48" y="0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8" name="Freeform 558"/>
              <p:cNvSpPr>
                <a:spLocks/>
              </p:cNvSpPr>
              <p:nvPr/>
            </p:nvSpPr>
            <p:spPr bwMode="gray">
              <a:xfrm>
                <a:off x="1921" y="875"/>
                <a:ext cx="24" cy="8"/>
              </a:xfrm>
              <a:custGeom>
                <a:avLst/>
                <a:gdLst>
                  <a:gd name="T0" fmla="*/ 17 w 24"/>
                  <a:gd name="T1" fmla="*/ 0 h 8"/>
                  <a:gd name="T2" fmla="*/ 0 w 24"/>
                  <a:gd name="T3" fmla="*/ 6 h 8"/>
                  <a:gd name="T4" fmla="*/ 0 w 24"/>
                  <a:gd name="T5" fmla="*/ 8 h 8"/>
                  <a:gd name="T6" fmla="*/ 6 w 24"/>
                  <a:gd name="T7" fmla="*/ 8 h 8"/>
                  <a:gd name="T8" fmla="*/ 24 w 24"/>
                  <a:gd name="T9" fmla="*/ 0 h 8"/>
                  <a:gd name="T10" fmla="*/ 17 w 2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8">
                    <a:moveTo>
                      <a:pt x="17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6" y="8"/>
                    </a:lnTo>
                    <a:lnTo>
                      <a:pt x="24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9" name="Freeform 559"/>
              <p:cNvSpPr>
                <a:spLocks/>
              </p:cNvSpPr>
              <p:nvPr/>
            </p:nvSpPr>
            <p:spPr bwMode="gray">
              <a:xfrm>
                <a:off x="1889" y="874"/>
                <a:ext cx="22" cy="8"/>
              </a:xfrm>
              <a:custGeom>
                <a:avLst/>
                <a:gdLst>
                  <a:gd name="T0" fmla="*/ 22 w 22"/>
                  <a:gd name="T1" fmla="*/ 0 h 8"/>
                  <a:gd name="T2" fmla="*/ 22 w 22"/>
                  <a:gd name="T3" fmla="*/ 4 h 8"/>
                  <a:gd name="T4" fmla="*/ 7 w 22"/>
                  <a:gd name="T5" fmla="*/ 8 h 8"/>
                  <a:gd name="T6" fmla="*/ 0 w 22"/>
                  <a:gd name="T7" fmla="*/ 6 h 8"/>
                  <a:gd name="T8" fmla="*/ 5 w 22"/>
                  <a:gd name="T9" fmla="*/ 2 h 8"/>
                  <a:gd name="T10" fmla="*/ 22 w 2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8">
                    <a:moveTo>
                      <a:pt x="22" y="0"/>
                    </a:moveTo>
                    <a:lnTo>
                      <a:pt x="22" y="4"/>
                    </a:lnTo>
                    <a:lnTo>
                      <a:pt x="7" y="8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0" name="Freeform 560"/>
              <p:cNvSpPr>
                <a:spLocks/>
              </p:cNvSpPr>
              <p:nvPr/>
            </p:nvSpPr>
            <p:spPr bwMode="gray">
              <a:xfrm>
                <a:off x="1953" y="884"/>
                <a:ext cx="12" cy="11"/>
              </a:xfrm>
              <a:custGeom>
                <a:avLst/>
                <a:gdLst>
                  <a:gd name="T0" fmla="*/ 3 w 12"/>
                  <a:gd name="T1" fmla="*/ 11 h 11"/>
                  <a:gd name="T2" fmla="*/ 0 w 12"/>
                  <a:gd name="T3" fmla="*/ 5 h 11"/>
                  <a:gd name="T4" fmla="*/ 2 w 12"/>
                  <a:gd name="T5" fmla="*/ 0 h 11"/>
                  <a:gd name="T6" fmla="*/ 7 w 12"/>
                  <a:gd name="T7" fmla="*/ 1 h 11"/>
                  <a:gd name="T8" fmla="*/ 12 w 12"/>
                  <a:gd name="T9" fmla="*/ 4 h 11"/>
                  <a:gd name="T10" fmla="*/ 3 w 12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4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1" name="Freeform 561"/>
              <p:cNvSpPr>
                <a:spLocks/>
              </p:cNvSpPr>
              <p:nvPr/>
            </p:nvSpPr>
            <p:spPr bwMode="gray">
              <a:xfrm>
                <a:off x="1903" y="887"/>
                <a:ext cx="30" cy="17"/>
              </a:xfrm>
              <a:custGeom>
                <a:avLst/>
                <a:gdLst>
                  <a:gd name="T0" fmla="*/ 13 w 30"/>
                  <a:gd name="T1" fmla="*/ 4 h 17"/>
                  <a:gd name="T2" fmla="*/ 22 w 30"/>
                  <a:gd name="T3" fmla="*/ 0 h 17"/>
                  <a:gd name="T4" fmla="*/ 28 w 30"/>
                  <a:gd name="T5" fmla="*/ 2 h 17"/>
                  <a:gd name="T6" fmla="*/ 30 w 30"/>
                  <a:gd name="T7" fmla="*/ 10 h 17"/>
                  <a:gd name="T8" fmla="*/ 15 w 30"/>
                  <a:gd name="T9" fmla="*/ 17 h 17"/>
                  <a:gd name="T10" fmla="*/ 0 w 30"/>
                  <a:gd name="T11" fmla="*/ 16 h 17"/>
                  <a:gd name="T12" fmla="*/ 0 w 30"/>
                  <a:gd name="T13" fmla="*/ 14 h 17"/>
                  <a:gd name="T14" fmla="*/ 12 w 30"/>
                  <a:gd name="T15" fmla="*/ 10 h 17"/>
                  <a:gd name="T16" fmla="*/ 13 w 30"/>
                  <a:gd name="T1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7">
                    <a:moveTo>
                      <a:pt x="13" y="4"/>
                    </a:moveTo>
                    <a:lnTo>
                      <a:pt x="22" y="0"/>
                    </a:lnTo>
                    <a:lnTo>
                      <a:pt x="28" y="2"/>
                    </a:lnTo>
                    <a:lnTo>
                      <a:pt x="30" y="10"/>
                    </a:lnTo>
                    <a:lnTo>
                      <a:pt x="15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2" y="10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2" name="Freeform 562"/>
              <p:cNvSpPr>
                <a:spLocks/>
              </p:cNvSpPr>
              <p:nvPr/>
            </p:nvSpPr>
            <p:spPr bwMode="gray">
              <a:xfrm>
                <a:off x="1918" y="912"/>
                <a:ext cx="7" cy="9"/>
              </a:xfrm>
              <a:custGeom>
                <a:avLst/>
                <a:gdLst>
                  <a:gd name="T0" fmla="*/ 0 w 7"/>
                  <a:gd name="T1" fmla="*/ 7 h 9"/>
                  <a:gd name="T2" fmla="*/ 7 w 7"/>
                  <a:gd name="T3" fmla="*/ 9 h 9"/>
                  <a:gd name="T4" fmla="*/ 7 w 7"/>
                  <a:gd name="T5" fmla="*/ 1 h 9"/>
                  <a:gd name="T6" fmla="*/ 0 w 7"/>
                  <a:gd name="T7" fmla="*/ 0 h 9"/>
                  <a:gd name="T8" fmla="*/ 0 w 7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0" y="7"/>
                    </a:moveTo>
                    <a:lnTo>
                      <a:pt x="7" y="9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3" name="Freeform 563"/>
              <p:cNvSpPr>
                <a:spLocks/>
              </p:cNvSpPr>
              <p:nvPr/>
            </p:nvSpPr>
            <p:spPr bwMode="gray">
              <a:xfrm>
                <a:off x="1956" y="923"/>
                <a:ext cx="45" cy="36"/>
              </a:xfrm>
              <a:custGeom>
                <a:avLst/>
                <a:gdLst>
                  <a:gd name="T0" fmla="*/ 18 w 45"/>
                  <a:gd name="T1" fmla="*/ 0 h 36"/>
                  <a:gd name="T2" fmla="*/ 0 w 45"/>
                  <a:gd name="T3" fmla="*/ 14 h 36"/>
                  <a:gd name="T4" fmla="*/ 1 w 45"/>
                  <a:gd name="T5" fmla="*/ 31 h 36"/>
                  <a:gd name="T6" fmla="*/ 8 w 45"/>
                  <a:gd name="T7" fmla="*/ 36 h 36"/>
                  <a:gd name="T8" fmla="*/ 26 w 45"/>
                  <a:gd name="T9" fmla="*/ 33 h 36"/>
                  <a:gd name="T10" fmla="*/ 45 w 45"/>
                  <a:gd name="T11" fmla="*/ 23 h 36"/>
                  <a:gd name="T12" fmla="*/ 44 w 45"/>
                  <a:gd name="T13" fmla="*/ 18 h 36"/>
                  <a:gd name="T14" fmla="*/ 41 w 45"/>
                  <a:gd name="T15" fmla="*/ 14 h 36"/>
                  <a:gd name="T16" fmla="*/ 41 w 45"/>
                  <a:gd name="T17" fmla="*/ 3 h 36"/>
                  <a:gd name="T18" fmla="*/ 18 w 45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6">
                    <a:moveTo>
                      <a:pt x="18" y="0"/>
                    </a:moveTo>
                    <a:lnTo>
                      <a:pt x="0" y="14"/>
                    </a:lnTo>
                    <a:lnTo>
                      <a:pt x="1" y="31"/>
                    </a:lnTo>
                    <a:lnTo>
                      <a:pt x="8" y="36"/>
                    </a:lnTo>
                    <a:lnTo>
                      <a:pt x="26" y="33"/>
                    </a:lnTo>
                    <a:lnTo>
                      <a:pt x="45" y="23"/>
                    </a:lnTo>
                    <a:lnTo>
                      <a:pt x="44" y="18"/>
                    </a:lnTo>
                    <a:lnTo>
                      <a:pt x="41" y="14"/>
                    </a:lnTo>
                    <a:lnTo>
                      <a:pt x="41" y="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4" name="Freeform 564"/>
              <p:cNvSpPr>
                <a:spLocks/>
              </p:cNvSpPr>
              <p:nvPr/>
            </p:nvSpPr>
            <p:spPr bwMode="gray">
              <a:xfrm>
                <a:off x="1992" y="910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7 w 8"/>
                  <a:gd name="T3" fmla="*/ 9 h 9"/>
                  <a:gd name="T4" fmla="*/ 0 w 8"/>
                  <a:gd name="T5" fmla="*/ 7 h 9"/>
                  <a:gd name="T6" fmla="*/ 0 w 8"/>
                  <a:gd name="T7" fmla="*/ 2 h 9"/>
                  <a:gd name="T8" fmla="*/ 8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7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5" name="Freeform 565"/>
              <p:cNvSpPr>
                <a:spLocks/>
              </p:cNvSpPr>
              <p:nvPr/>
            </p:nvSpPr>
            <p:spPr bwMode="gray">
              <a:xfrm>
                <a:off x="2012" y="931"/>
                <a:ext cx="20" cy="7"/>
              </a:xfrm>
              <a:custGeom>
                <a:avLst/>
                <a:gdLst>
                  <a:gd name="T0" fmla="*/ 7 w 20"/>
                  <a:gd name="T1" fmla="*/ 7 h 7"/>
                  <a:gd name="T2" fmla="*/ 0 w 20"/>
                  <a:gd name="T3" fmla="*/ 4 h 7"/>
                  <a:gd name="T4" fmla="*/ 0 w 20"/>
                  <a:gd name="T5" fmla="*/ 0 h 7"/>
                  <a:gd name="T6" fmla="*/ 12 w 20"/>
                  <a:gd name="T7" fmla="*/ 0 h 7"/>
                  <a:gd name="T8" fmla="*/ 20 w 20"/>
                  <a:gd name="T9" fmla="*/ 7 h 7"/>
                  <a:gd name="T10" fmla="*/ 7 w 20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7">
                    <a:moveTo>
                      <a:pt x="7" y="7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0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6" name="Freeform 566"/>
              <p:cNvSpPr>
                <a:spLocks/>
              </p:cNvSpPr>
              <p:nvPr/>
            </p:nvSpPr>
            <p:spPr bwMode="gray">
              <a:xfrm>
                <a:off x="1751" y="931"/>
                <a:ext cx="13" cy="8"/>
              </a:xfrm>
              <a:custGeom>
                <a:avLst/>
                <a:gdLst>
                  <a:gd name="T0" fmla="*/ 9 w 13"/>
                  <a:gd name="T1" fmla="*/ 0 h 8"/>
                  <a:gd name="T2" fmla="*/ 13 w 13"/>
                  <a:gd name="T3" fmla="*/ 3 h 8"/>
                  <a:gd name="T4" fmla="*/ 6 w 13"/>
                  <a:gd name="T5" fmla="*/ 8 h 8"/>
                  <a:gd name="T6" fmla="*/ 0 w 13"/>
                  <a:gd name="T7" fmla="*/ 5 h 8"/>
                  <a:gd name="T8" fmla="*/ 2 w 13"/>
                  <a:gd name="T9" fmla="*/ 2 h 8"/>
                  <a:gd name="T10" fmla="*/ 9 w 13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9" y="0"/>
                    </a:moveTo>
                    <a:lnTo>
                      <a:pt x="13" y="3"/>
                    </a:lnTo>
                    <a:lnTo>
                      <a:pt x="6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7" name="Freeform 567"/>
              <p:cNvSpPr>
                <a:spLocks/>
              </p:cNvSpPr>
              <p:nvPr/>
            </p:nvSpPr>
            <p:spPr bwMode="gray">
              <a:xfrm>
                <a:off x="1808" y="1002"/>
                <a:ext cx="16" cy="14"/>
              </a:xfrm>
              <a:custGeom>
                <a:avLst/>
                <a:gdLst>
                  <a:gd name="T0" fmla="*/ 2 w 16"/>
                  <a:gd name="T1" fmla="*/ 0 h 14"/>
                  <a:gd name="T2" fmla="*/ 9 w 16"/>
                  <a:gd name="T3" fmla="*/ 5 h 14"/>
                  <a:gd name="T4" fmla="*/ 14 w 16"/>
                  <a:gd name="T5" fmla="*/ 9 h 14"/>
                  <a:gd name="T6" fmla="*/ 16 w 16"/>
                  <a:gd name="T7" fmla="*/ 14 h 14"/>
                  <a:gd name="T8" fmla="*/ 9 w 16"/>
                  <a:gd name="T9" fmla="*/ 14 h 14"/>
                  <a:gd name="T10" fmla="*/ 0 w 16"/>
                  <a:gd name="T11" fmla="*/ 4 h 14"/>
                  <a:gd name="T12" fmla="*/ 2 w 16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2" y="0"/>
                    </a:moveTo>
                    <a:lnTo>
                      <a:pt x="9" y="5"/>
                    </a:lnTo>
                    <a:lnTo>
                      <a:pt x="14" y="9"/>
                    </a:lnTo>
                    <a:lnTo>
                      <a:pt x="16" y="14"/>
                    </a:lnTo>
                    <a:lnTo>
                      <a:pt x="9" y="14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8" name="Freeform 568"/>
              <p:cNvSpPr>
                <a:spLocks/>
              </p:cNvSpPr>
              <p:nvPr/>
            </p:nvSpPr>
            <p:spPr bwMode="gray">
              <a:xfrm>
                <a:off x="1793" y="1005"/>
                <a:ext cx="11" cy="18"/>
              </a:xfrm>
              <a:custGeom>
                <a:avLst/>
                <a:gdLst>
                  <a:gd name="T0" fmla="*/ 0 w 11"/>
                  <a:gd name="T1" fmla="*/ 4 h 18"/>
                  <a:gd name="T2" fmla="*/ 4 w 11"/>
                  <a:gd name="T3" fmla="*/ 0 h 18"/>
                  <a:gd name="T4" fmla="*/ 8 w 11"/>
                  <a:gd name="T5" fmla="*/ 4 h 18"/>
                  <a:gd name="T6" fmla="*/ 11 w 11"/>
                  <a:gd name="T7" fmla="*/ 18 h 18"/>
                  <a:gd name="T8" fmla="*/ 4 w 11"/>
                  <a:gd name="T9" fmla="*/ 18 h 18"/>
                  <a:gd name="T10" fmla="*/ 0 w 11"/>
                  <a:gd name="T11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8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1" y="18"/>
                    </a:lnTo>
                    <a:lnTo>
                      <a:pt x="4" y="1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9" name="Freeform 569"/>
              <p:cNvSpPr>
                <a:spLocks/>
              </p:cNvSpPr>
              <p:nvPr/>
            </p:nvSpPr>
            <p:spPr bwMode="gray">
              <a:xfrm>
                <a:off x="1749" y="1016"/>
                <a:ext cx="138" cy="125"/>
              </a:xfrm>
              <a:custGeom>
                <a:avLst/>
                <a:gdLst>
                  <a:gd name="T0" fmla="*/ 24 w 138"/>
                  <a:gd name="T1" fmla="*/ 7 h 125"/>
                  <a:gd name="T2" fmla="*/ 28 w 138"/>
                  <a:gd name="T3" fmla="*/ 0 h 125"/>
                  <a:gd name="T4" fmla="*/ 35 w 138"/>
                  <a:gd name="T5" fmla="*/ 2 h 125"/>
                  <a:gd name="T6" fmla="*/ 39 w 138"/>
                  <a:gd name="T7" fmla="*/ 17 h 125"/>
                  <a:gd name="T8" fmla="*/ 49 w 138"/>
                  <a:gd name="T9" fmla="*/ 29 h 125"/>
                  <a:gd name="T10" fmla="*/ 55 w 138"/>
                  <a:gd name="T11" fmla="*/ 25 h 125"/>
                  <a:gd name="T12" fmla="*/ 75 w 138"/>
                  <a:gd name="T13" fmla="*/ 32 h 125"/>
                  <a:gd name="T14" fmla="*/ 84 w 138"/>
                  <a:gd name="T15" fmla="*/ 42 h 125"/>
                  <a:gd name="T16" fmla="*/ 110 w 138"/>
                  <a:gd name="T17" fmla="*/ 52 h 125"/>
                  <a:gd name="T18" fmla="*/ 112 w 138"/>
                  <a:gd name="T19" fmla="*/ 68 h 125"/>
                  <a:gd name="T20" fmla="*/ 108 w 138"/>
                  <a:gd name="T21" fmla="*/ 84 h 125"/>
                  <a:gd name="T22" fmla="*/ 136 w 138"/>
                  <a:gd name="T23" fmla="*/ 88 h 125"/>
                  <a:gd name="T24" fmla="*/ 138 w 138"/>
                  <a:gd name="T25" fmla="*/ 92 h 125"/>
                  <a:gd name="T26" fmla="*/ 136 w 138"/>
                  <a:gd name="T27" fmla="*/ 105 h 125"/>
                  <a:gd name="T28" fmla="*/ 110 w 138"/>
                  <a:gd name="T29" fmla="*/ 103 h 125"/>
                  <a:gd name="T30" fmla="*/ 98 w 138"/>
                  <a:gd name="T31" fmla="*/ 98 h 125"/>
                  <a:gd name="T32" fmla="*/ 95 w 138"/>
                  <a:gd name="T33" fmla="*/ 89 h 125"/>
                  <a:gd name="T34" fmla="*/ 88 w 138"/>
                  <a:gd name="T35" fmla="*/ 82 h 125"/>
                  <a:gd name="T36" fmla="*/ 79 w 138"/>
                  <a:gd name="T37" fmla="*/ 85 h 125"/>
                  <a:gd name="T38" fmla="*/ 68 w 138"/>
                  <a:gd name="T39" fmla="*/ 99 h 125"/>
                  <a:gd name="T40" fmla="*/ 60 w 138"/>
                  <a:gd name="T41" fmla="*/ 101 h 125"/>
                  <a:gd name="T42" fmla="*/ 44 w 138"/>
                  <a:gd name="T43" fmla="*/ 120 h 125"/>
                  <a:gd name="T44" fmla="*/ 33 w 138"/>
                  <a:gd name="T45" fmla="*/ 125 h 125"/>
                  <a:gd name="T46" fmla="*/ 29 w 138"/>
                  <a:gd name="T47" fmla="*/ 101 h 125"/>
                  <a:gd name="T48" fmla="*/ 4 w 138"/>
                  <a:gd name="T49" fmla="*/ 98 h 125"/>
                  <a:gd name="T50" fmla="*/ 0 w 138"/>
                  <a:gd name="T51" fmla="*/ 92 h 125"/>
                  <a:gd name="T52" fmla="*/ 20 w 138"/>
                  <a:gd name="T53" fmla="*/ 55 h 125"/>
                  <a:gd name="T54" fmla="*/ 22 w 138"/>
                  <a:gd name="T55" fmla="*/ 17 h 125"/>
                  <a:gd name="T56" fmla="*/ 24 w 138"/>
                  <a:gd name="T57" fmla="*/ 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8" h="125">
                    <a:moveTo>
                      <a:pt x="24" y="7"/>
                    </a:moveTo>
                    <a:lnTo>
                      <a:pt x="28" y="0"/>
                    </a:lnTo>
                    <a:lnTo>
                      <a:pt x="35" y="2"/>
                    </a:lnTo>
                    <a:lnTo>
                      <a:pt x="39" y="17"/>
                    </a:lnTo>
                    <a:lnTo>
                      <a:pt x="49" y="29"/>
                    </a:lnTo>
                    <a:lnTo>
                      <a:pt x="55" y="25"/>
                    </a:lnTo>
                    <a:lnTo>
                      <a:pt x="75" y="32"/>
                    </a:lnTo>
                    <a:lnTo>
                      <a:pt x="84" y="42"/>
                    </a:lnTo>
                    <a:lnTo>
                      <a:pt x="110" y="52"/>
                    </a:lnTo>
                    <a:lnTo>
                      <a:pt x="112" y="68"/>
                    </a:lnTo>
                    <a:lnTo>
                      <a:pt x="108" y="84"/>
                    </a:lnTo>
                    <a:lnTo>
                      <a:pt x="136" y="88"/>
                    </a:lnTo>
                    <a:lnTo>
                      <a:pt x="138" y="92"/>
                    </a:lnTo>
                    <a:lnTo>
                      <a:pt x="136" y="105"/>
                    </a:lnTo>
                    <a:lnTo>
                      <a:pt x="110" y="103"/>
                    </a:lnTo>
                    <a:lnTo>
                      <a:pt x="98" y="98"/>
                    </a:lnTo>
                    <a:lnTo>
                      <a:pt x="95" y="89"/>
                    </a:lnTo>
                    <a:lnTo>
                      <a:pt x="88" y="82"/>
                    </a:lnTo>
                    <a:lnTo>
                      <a:pt x="79" y="85"/>
                    </a:lnTo>
                    <a:lnTo>
                      <a:pt x="68" y="99"/>
                    </a:lnTo>
                    <a:lnTo>
                      <a:pt x="60" y="101"/>
                    </a:lnTo>
                    <a:lnTo>
                      <a:pt x="44" y="120"/>
                    </a:lnTo>
                    <a:lnTo>
                      <a:pt x="33" y="125"/>
                    </a:lnTo>
                    <a:lnTo>
                      <a:pt x="29" y="101"/>
                    </a:lnTo>
                    <a:lnTo>
                      <a:pt x="4" y="98"/>
                    </a:lnTo>
                    <a:lnTo>
                      <a:pt x="0" y="92"/>
                    </a:lnTo>
                    <a:lnTo>
                      <a:pt x="20" y="55"/>
                    </a:lnTo>
                    <a:lnTo>
                      <a:pt x="22" y="17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0" name="Freeform 570"/>
              <p:cNvSpPr>
                <a:spLocks/>
              </p:cNvSpPr>
              <p:nvPr/>
            </p:nvSpPr>
            <p:spPr bwMode="gray">
              <a:xfrm>
                <a:off x="1822" y="1144"/>
                <a:ext cx="35" cy="28"/>
              </a:xfrm>
              <a:custGeom>
                <a:avLst/>
                <a:gdLst>
                  <a:gd name="T0" fmla="*/ 35 w 35"/>
                  <a:gd name="T1" fmla="*/ 0 h 28"/>
                  <a:gd name="T2" fmla="*/ 14 w 35"/>
                  <a:gd name="T3" fmla="*/ 1 h 28"/>
                  <a:gd name="T4" fmla="*/ 2 w 35"/>
                  <a:gd name="T5" fmla="*/ 11 h 28"/>
                  <a:gd name="T6" fmla="*/ 0 w 35"/>
                  <a:gd name="T7" fmla="*/ 28 h 28"/>
                  <a:gd name="T8" fmla="*/ 14 w 35"/>
                  <a:gd name="T9" fmla="*/ 27 h 28"/>
                  <a:gd name="T10" fmla="*/ 34 w 35"/>
                  <a:gd name="T11" fmla="*/ 11 h 28"/>
                  <a:gd name="T12" fmla="*/ 35 w 35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28">
                    <a:moveTo>
                      <a:pt x="35" y="0"/>
                    </a:moveTo>
                    <a:lnTo>
                      <a:pt x="14" y="1"/>
                    </a:lnTo>
                    <a:lnTo>
                      <a:pt x="2" y="11"/>
                    </a:lnTo>
                    <a:lnTo>
                      <a:pt x="0" y="28"/>
                    </a:lnTo>
                    <a:lnTo>
                      <a:pt x="14" y="27"/>
                    </a:lnTo>
                    <a:lnTo>
                      <a:pt x="34" y="1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1" name="Freeform 571"/>
              <p:cNvSpPr>
                <a:spLocks/>
              </p:cNvSpPr>
              <p:nvPr/>
            </p:nvSpPr>
            <p:spPr bwMode="gray">
              <a:xfrm>
                <a:off x="1896" y="1171"/>
                <a:ext cx="20" cy="35"/>
              </a:xfrm>
              <a:custGeom>
                <a:avLst/>
                <a:gdLst>
                  <a:gd name="T0" fmla="*/ 17 w 20"/>
                  <a:gd name="T1" fmla="*/ 0 h 35"/>
                  <a:gd name="T2" fmla="*/ 5 w 20"/>
                  <a:gd name="T3" fmla="*/ 1 h 35"/>
                  <a:gd name="T4" fmla="*/ 0 w 20"/>
                  <a:gd name="T5" fmla="*/ 8 h 35"/>
                  <a:gd name="T6" fmla="*/ 0 w 20"/>
                  <a:gd name="T7" fmla="*/ 26 h 35"/>
                  <a:gd name="T8" fmla="*/ 11 w 20"/>
                  <a:gd name="T9" fmla="*/ 35 h 35"/>
                  <a:gd name="T10" fmla="*/ 13 w 20"/>
                  <a:gd name="T11" fmla="*/ 23 h 35"/>
                  <a:gd name="T12" fmla="*/ 20 w 20"/>
                  <a:gd name="T13" fmla="*/ 15 h 35"/>
                  <a:gd name="T14" fmla="*/ 17 w 2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5">
                    <a:moveTo>
                      <a:pt x="17" y="0"/>
                    </a:moveTo>
                    <a:lnTo>
                      <a:pt x="5" y="1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11" y="35"/>
                    </a:lnTo>
                    <a:lnTo>
                      <a:pt x="13" y="23"/>
                    </a:lnTo>
                    <a:lnTo>
                      <a:pt x="20" y="1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2" name="Freeform 572"/>
              <p:cNvSpPr>
                <a:spLocks/>
              </p:cNvSpPr>
              <p:nvPr/>
            </p:nvSpPr>
            <p:spPr bwMode="gray">
              <a:xfrm>
                <a:off x="1931" y="1128"/>
                <a:ext cx="17" cy="15"/>
              </a:xfrm>
              <a:custGeom>
                <a:avLst/>
                <a:gdLst>
                  <a:gd name="T0" fmla="*/ 0 w 17"/>
                  <a:gd name="T1" fmla="*/ 0 h 15"/>
                  <a:gd name="T2" fmla="*/ 11 w 17"/>
                  <a:gd name="T3" fmla="*/ 0 h 15"/>
                  <a:gd name="T4" fmla="*/ 17 w 17"/>
                  <a:gd name="T5" fmla="*/ 6 h 15"/>
                  <a:gd name="T6" fmla="*/ 11 w 17"/>
                  <a:gd name="T7" fmla="*/ 15 h 15"/>
                  <a:gd name="T8" fmla="*/ 2 w 17"/>
                  <a:gd name="T9" fmla="*/ 10 h 15"/>
                  <a:gd name="T10" fmla="*/ 0 w 17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0" y="0"/>
                    </a:moveTo>
                    <a:lnTo>
                      <a:pt x="11" y="0"/>
                    </a:lnTo>
                    <a:lnTo>
                      <a:pt x="17" y="6"/>
                    </a:lnTo>
                    <a:lnTo>
                      <a:pt x="11" y="15"/>
                    </a:lnTo>
                    <a:lnTo>
                      <a:pt x="2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3" name="Freeform 573"/>
              <p:cNvSpPr>
                <a:spLocks/>
              </p:cNvSpPr>
              <p:nvPr/>
            </p:nvSpPr>
            <p:spPr bwMode="gray">
              <a:xfrm>
                <a:off x="1951" y="1117"/>
                <a:ext cx="17" cy="14"/>
              </a:xfrm>
              <a:custGeom>
                <a:avLst/>
                <a:gdLst>
                  <a:gd name="T0" fmla="*/ 2 w 17"/>
                  <a:gd name="T1" fmla="*/ 7 h 14"/>
                  <a:gd name="T2" fmla="*/ 0 w 17"/>
                  <a:gd name="T3" fmla="*/ 2 h 14"/>
                  <a:gd name="T4" fmla="*/ 5 w 17"/>
                  <a:gd name="T5" fmla="*/ 0 h 14"/>
                  <a:gd name="T6" fmla="*/ 17 w 17"/>
                  <a:gd name="T7" fmla="*/ 8 h 14"/>
                  <a:gd name="T8" fmla="*/ 17 w 17"/>
                  <a:gd name="T9" fmla="*/ 14 h 14"/>
                  <a:gd name="T10" fmla="*/ 8 w 17"/>
                  <a:gd name="T11" fmla="*/ 12 h 14"/>
                  <a:gd name="T12" fmla="*/ 2 w 17"/>
                  <a:gd name="T1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2" y="7"/>
                    </a:moveTo>
                    <a:lnTo>
                      <a:pt x="0" y="2"/>
                    </a:lnTo>
                    <a:lnTo>
                      <a:pt x="5" y="0"/>
                    </a:lnTo>
                    <a:lnTo>
                      <a:pt x="17" y="8"/>
                    </a:lnTo>
                    <a:lnTo>
                      <a:pt x="17" y="14"/>
                    </a:lnTo>
                    <a:lnTo>
                      <a:pt x="8" y="12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4" name="Freeform 574"/>
              <p:cNvSpPr>
                <a:spLocks/>
              </p:cNvSpPr>
              <p:nvPr/>
            </p:nvSpPr>
            <p:spPr bwMode="gray">
              <a:xfrm>
                <a:off x="1942" y="1100"/>
                <a:ext cx="9" cy="8"/>
              </a:xfrm>
              <a:custGeom>
                <a:avLst/>
                <a:gdLst>
                  <a:gd name="T0" fmla="*/ 9 w 9"/>
                  <a:gd name="T1" fmla="*/ 5 h 8"/>
                  <a:gd name="T2" fmla="*/ 5 w 9"/>
                  <a:gd name="T3" fmla="*/ 8 h 8"/>
                  <a:gd name="T4" fmla="*/ 0 w 9"/>
                  <a:gd name="T5" fmla="*/ 2 h 8"/>
                  <a:gd name="T6" fmla="*/ 5 w 9"/>
                  <a:gd name="T7" fmla="*/ 0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lnTo>
                      <a:pt x="5" y="8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5" name="Rectangle 575"/>
              <p:cNvSpPr>
                <a:spLocks noChangeArrowheads="1"/>
              </p:cNvSpPr>
              <p:nvPr/>
            </p:nvSpPr>
            <p:spPr bwMode="gray">
              <a:xfrm>
                <a:off x="1747" y="860"/>
                <a:ext cx="15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6" name="Freeform 576"/>
              <p:cNvSpPr>
                <a:spLocks/>
              </p:cNvSpPr>
              <p:nvPr/>
            </p:nvSpPr>
            <p:spPr bwMode="gray">
              <a:xfrm>
                <a:off x="2140" y="1249"/>
                <a:ext cx="12" cy="11"/>
              </a:xfrm>
              <a:custGeom>
                <a:avLst/>
                <a:gdLst>
                  <a:gd name="T0" fmla="*/ 0 w 12"/>
                  <a:gd name="T1" fmla="*/ 11 h 11"/>
                  <a:gd name="T2" fmla="*/ 0 w 12"/>
                  <a:gd name="T3" fmla="*/ 5 h 11"/>
                  <a:gd name="T4" fmla="*/ 9 w 12"/>
                  <a:gd name="T5" fmla="*/ 0 h 11"/>
                  <a:gd name="T6" fmla="*/ 12 w 12"/>
                  <a:gd name="T7" fmla="*/ 4 h 11"/>
                  <a:gd name="T8" fmla="*/ 9 w 12"/>
                  <a:gd name="T9" fmla="*/ 9 h 11"/>
                  <a:gd name="T10" fmla="*/ 0 w 12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11"/>
                    </a:moveTo>
                    <a:lnTo>
                      <a:pt x="0" y="5"/>
                    </a:lnTo>
                    <a:lnTo>
                      <a:pt x="9" y="0"/>
                    </a:lnTo>
                    <a:lnTo>
                      <a:pt x="12" y="4"/>
                    </a:lnTo>
                    <a:lnTo>
                      <a:pt x="9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7" name="Freeform 577"/>
              <p:cNvSpPr>
                <a:spLocks/>
              </p:cNvSpPr>
              <p:nvPr/>
            </p:nvSpPr>
            <p:spPr bwMode="gray">
              <a:xfrm>
                <a:off x="2205" y="1201"/>
                <a:ext cx="12" cy="16"/>
              </a:xfrm>
              <a:custGeom>
                <a:avLst/>
                <a:gdLst>
                  <a:gd name="T0" fmla="*/ 0 w 12"/>
                  <a:gd name="T1" fmla="*/ 7 h 16"/>
                  <a:gd name="T2" fmla="*/ 5 w 12"/>
                  <a:gd name="T3" fmla="*/ 0 h 16"/>
                  <a:gd name="T4" fmla="*/ 11 w 12"/>
                  <a:gd name="T5" fmla="*/ 5 h 16"/>
                  <a:gd name="T6" fmla="*/ 12 w 12"/>
                  <a:gd name="T7" fmla="*/ 14 h 16"/>
                  <a:gd name="T8" fmla="*/ 7 w 12"/>
                  <a:gd name="T9" fmla="*/ 16 h 16"/>
                  <a:gd name="T10" fmla="*/ 0 w 12"/>
                  <a:gd name="T1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6">
                    <a:moveTo>
                      <a:pt x="0" y="7"/>
                    </a:moveTo>
                    <a:lnTo>
                      <a:pt x="5" y="0"/>
                    </a:lnTo>
                    <a:lnTo>
                      <a:pt x="11" y="5"/>
                    </a:lnTo>
                    <a:lnTo>
                      <a:pt x="12" y="14"/>
                    </a:lnTo>
                    <a:lnTo>
                      <a:pt x="7" y="16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8" name="Freeform 578"/>
              <p:cNvSpPr>
                <a:spLocks/>
              </p:cNvSpPr>
              <p:nvPr/>
            </p:nvSpPr>
            <p:spPr bwMode="gray">
              <a:xfrm>
                <a:off x="1901" y="1404"/>
                <a:ext cx="18" cy="25"/>
              </a:xfrm>
              <a:custGeom>
                <a:avLst/>
                <a:gdLst>
                  <a:gd name="T0" fmla="*/ 11 w 18"/>
                  <a:gd name="T1" fmla="*/ 3 h 25"/>
                  <a:gd name="T2" fmla="*/ 8 w 18"/>
                  <a:gd name="T3" fmla="*/ 12 h 25"/>
                  <a:gd name="T4" fmla="*/ 0 w 18"/>
                  <a:gd name="T5" fmla="*/ 20 h 25"/>
                  <a:gd name="T6" fmla="*/ 4 w 18"/>
                  <a:gd name="T7" fmla="*/ 25 h 25"/>
                  <a:gd name="T8" fmla="*/ 13 w 18"/>
                  <a:gd name="T9" fmla="*/ 19 h 25"/>
                  <a:gd name="T10" fmla="*/ 18 w 18"/>
                  <a:gd name="T11" fmla="*/ 7 h 25"/>
                  <a:gd name="T12" fmla="*/ 16 w 18"/>
                  <a:gd name="T13" fmla="*/ 0 h 25"/>
                  <a:gd name="T14" fmla="*/ 11 w 18"/>
                  <a:gd name="T1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5">
                    <a:moveTo>
                      <a:pt x="11" y="3"/>
                    </a:moveTo>
                    <a:lnTo>
                      <a:pt x="8" y="12"/>
                    </a:lnTo>
                    <a:lnTo>
                      <a:pt x="0" y="20"/>
                    </a:lnTo>
                    <a:lnTo>
                      <a:pt x="4" y="25"/>
                    </a:lnTo>
                    <a:lnTo>
                      <a:pt x="13" y="19"/>
                    </a:lnTo>
                    <a:lnTo>
                      <a:pt x="18" y="7"/>
                    </a:lnTo>
                    <a:lnTo>
                      <a:pt x="16" y="0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9" name="Freeform 579"/>
              <p:cNvSpPr>
                <a:spLocks/>
              </p:cNvSpPr>
              <p:nvPr/>
            </p:nvSpPr>
            <p:spPr bwMode="gray">
              <a:xfrm>
                <a:off x="1861" y="1520"/>
                <a:ext cx="23" cy="17"/>
              </a:xfrm>
              <a:custGeom>
                <a:avLst/>
                <a:gdLst>
                  <a:gd name="T0" fmla="*/ 0 w 23"/>
                  <a:gd name="T1" fmla="*/ 5 h 17"/>
                  <a:gd name="T2" fmla="*/ 7 w 23"/>
                  <a:gd name="T3" fmla="*/ 0 h 17"/>
                  <a:gd name="T4" fmla="*/ 15 w 23"/>
                  <a:gd name="T5" fmla="*/ 1 h 17"/>
                  <a:gd name="T6" fmla="*/ 22 w 23"/>
                  <a:gd name="T7" fmla="*/ 8 h 17"/>
                  <a:gd name="T8" fmla="*/ 23 w 23"/>
                  <a:gd name="T9" fmla="*/ 16 h 17"/>
                  <a:gd name="T10" fmla="*/ 13 w 23"/>
                  <a:gd name="T11" fmla="*/ 17 h 17"/>
                  <a:gd name="T12" fmla="*/ 8 w 23"/>
                  <a:gd name="T13" fmla="*/ 10 h 17"/>
                  <a:gd name="T14" fmla="*/ 0 w 23"/>
                  <a:gd name="T15" fmla="*/ 9 h 17"/>
                  <a:gd name="T16" fmla="*/ 0 w 23"/>
                  <a:gd name="T1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7">
                    <a:moveTo>
                      <a:pt x="0" y="5"/>
                    </a:moveTo>
                    <a:lnTo>
                      <a:pt x="7" y="0"/>
                    </a:lnTo>
                    <a:lnTo>
                      <a:pt x="15" y="1"/>
                    </a:lnTo>
                    <a:lnTo>
                      <a:pt x="22" y="8"/>
                    </a:lnTo>
                    <a:lnTo>
                      <a:pt x="23" y="16"/>
                    </a:lnTo>
                    <a:lnTo>
                      <a:pt x="13" y="17"/>
                    </a:lnTo>
                    <a:lnTo>
                      <a:pt x="8" y="1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0" name="Freeform 580"/>
              <p:cNvSpPr>
                <a:spLocks/>
              </p:cNvSpPr>
              <p:nvPr/>
            </p:nvSpPr>
            <p:spPr bwMode="gray">
              <a:xfrm>
                <a:off x="977" y="568"/>
                <a:ext cx="160" cy="68"/>
              </a:xfrm>
              <a:custGeom>
                <a:avLst/>
                <a:gdLst>
                  <a:gd name="T0" fmla="*/ 35 w 160"/>
                  <a:gd name="T1" fmla="*/ 61 h 68"/>
                  <a:gd name="T2" fmla="*/ 24 w 160"/>
                  <a:gd name="T3" fmla="*/ 59 h 68"/>
                  <a:gd name="T4" fmla="*/ 17 w 160"/>
                  <a:gd name="T5" fmla="*/ 63 h 68"/>
                  <a:gd name="T6" fmla="*/ 10 w 160"/>
                  <a:gd name="T7" fmla="*/ 61 h 68"/>
                  <a:gd name="T8" fmla="*/ 10 w 160"/>
                  <a:gd name="T9" fmla="*/ 55 h 68"/>
                  <a:gd name="T10" fmla="*/ 0 w 160"/>
                  <a:gd name="T11" fmla="*/ 50 h 68"/>
                  <a:gd name="T12" fmla="*/ 10 w 160"/>
                  <a:gd name="T13" fmla="*/ 46 h 68"/>
                  <a:gd name="T14" fmla="*/ 20 w 160"/>
                  <a:gd name="T15" fmla="*/ 45 h 68"/>
                  <a:gd name="T16" fmla="*/ 35 w 160"/>
                  <a:gd name="T17" fmla="*/ 41 h 68"/>
                  <a:gd name="T18" fmla="*/ 38 w 160"/>
                  <a:gd name="T19" fmla="*/ 34 h 68"/>
                  <a:gd name="T20" fmla="*/ 47 w 160"/>
                  <a:gd name="T21" fmla="*/ 33 h 68"/>
                  <a:gd name="T22" fmla="*/ 50 w 160"/>
                  <a:gd name="T23" fmla="*/ 28 h 68"/>
                  <a:gd name="T24" fmla="*/ 74 w 160"/>
                  <a:gd name="T25" fmla="*/ 18 h 68"/>
                  <a:gd name="T26" fmla="*/ 74 w 160"/>
                  <a:gd name="T27" fmla="*/ 12 h 68"/>
                  <a:gd name="T28" fmla="*/ 88 w 160"/>
                  <a:gd name="T29" fmla="*/ 8 h 68"/>
                  <a:gd name="T30" fmla="*/ 113 w 160"/>
                  <a:gd name="T31" fmla="*/ 8 h 68"/>
                  <a:gd name="T32" fmla="*/ 117 w 160"/>
                  <a:gd name="T33" fmla="*/ 9 h 68"/>
                  <a:gd name="T34" fmla="*/ 129 w 160"/>
                  <a:gd name="T35" fmla="*/ 9 h 68"/>
                  <a:gd name="T36" fmla="*/ 137 w 160"/>
                  <a:gd name="T37" fmla="*/ 8 h 68"/>
                  <a:gd name="T38" fmla="*/ 129 w 160"/>
                  <a:gd name="T39" fmla="*/ 4 h 68"/>
                  <a:gd name="T40" fmla="*/ 129 w 160"/>
                  <a:gd name="T41" fmla="*/ 2 h 68"/>
                  <a:gd name="T42" fmla="*/ 146 w 160"/>
                  <a:gd name="T43" fmla="*/ 0 h 68"/>
                  <a:gd name="T44" fmla="*/ 160 w 160"/>
                  <a:gd name="T45" fmla="*/ 8 h 68"/>
                  <a:gd name="T46" fmla="*/ 157 w 160"/>
                  <a:gd name="T47" fmla="*/ 11 h 68"/>
                  <a:gd name="T48" fmla="*/ 149 w 160"/>
                  <a:gd name="T49" fmla="*/ 11 h 68"/>
                  <a:gd name="T50" fmla="*/ 144 w 160"/>
                  <a:gd name="T51" fmla="*/ 18 h 68"/>
                  <a:gd name="T52" fmla="*/ 152 w 160"/>
                  <a:gd name="T53" fmla="*/ 22 h 68"/>
                  <a:gd name="T54" fmla="*/ 143 w 160"/>
                  <a:gd name="T55" fmla="*/ 26 h 68"/>
                  <a:gd name="T56" fmla="*/ 151 w 160"/>
                  <a:gd name="T57" fmla="*/ 34 h 68"/>
                  <a:gd name="T58" fmla="*/ 133 w 160"/>
                  <a:gd name="T59" fmla="*/ 38 h 68"/>
                  <a:gd name="T60" fmla="*/ 127 w 160"/>
                  <a:gd name="T61" fmla="*/ 49 h 68"/>
                  <a:gd name="T62" fmla="*/ 105 w 160"/>
                  <a:gd name="T63" fmla="*/ 41 h 68"/>
                  <a:gd name="T64" fmla="*/ 111 w 160"/>
                  <a:gd name="T65" fmla="*/ 32 h 68"/>
                  <a:gd name="T66" fmla="*/ 98 w 160"/>
                  <a:gd name="T67" fmla="*/ 32 h 68"/>
                  <a:gd name="T68" fmla="*/ 93 w 160"/>
                  <a:gd name="T69" fmla="*/ 46 h 68"/>
                  <a:gd name="T70" fmla="*/ 83 w 160"/>
                  <a:gd name="T71" fmla="*/ 50 h 68"/>
                  <a:gd name="T72" fmla="*/ 78 w 160"/>
                  <a:gd name="T73" fmla="*/ 45 h 68"/>
                  <a:gd name="T74" fmla="*/ 68 w 160"/>
                  <a:gd name="T75" fmla="*/ 46 h 68"/>
                  <a:gd name="T76" fmla="*/ 73 w 160"/>
                  <a:gd name="T77" fmla="*/ 61 h 68"/>
                  <a:gd name="T78" fmla="*/ 55 w 160"/>
                  <a:gd name="T79" fmla="*/ 64 h 68"/>
                  <a:gd name="T80" fmla="*/ 56 w 160"/>
                  <a:gd name="T81" fmla="*/ 55 h 68"/>
                  <a:gd name="T82" fmla="*/ 48 w 160"/>
                  <a:gd name="T83" fmla="*/ 56 h 68"/>
                  <a:gd name="T84" fmla="*/ 47 w 160"/>
                  <a:gd name="T85" fmla="*/ 68 h 68"/>
                  <a:gd name="T86" fmla="*/ 41 w 160"/>
                  <a:gd name="T87" fmla="*/ 68 h 68"/>
                  <a:gd name="T88" fmla="*/ 35 w 160"/>
                  <a:gd name="T89" fmla="*/ 6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8">
                    <a:moveTo>
                      <a:pt x="35" y="61"/>
                    </a:moveTo>
                    <a:lnTo>
                      <a:pt x="24" y="59"/>
                    </a:lnTo>
                    <a:lnTo>
                      <a:pt x="17" y="63"/>
                    </a:lnTo>
                    <a:lnTo>
                      <a:pt x="10" y="61"/>
                    </a:lnTo>
                    <a:lnTo>
                      <a:pt x="10" y="55"/>
                    </a:lnTo>
                    <a:lnTo>
                      <a:pt x="0" y="50"/>
                    </a:lnTo>
                    <a:lnTo>
                      <a:pt x="10" y="46"/>
                    </a:lnTo>
                    <a:lnTo>
                      <a:pt x="20" y="45"/>
                    </a:lnTo>
                    <a:lnTo>
                      <a:pt x="35" y="41"/>
                    </a:lnTo>
                    <a:lnTo>
                      <a:pt x="38" y="34"/>
                    </a:lnTo>
                    <a:lnTo>
                      <a:pt x="47" y="33"/>
                    </a:lnTo>
                    <a:lnTo>
                      <a:pt x="50" y="28"/>
                    </a:lnTo>
                    <a:lnTo>
                      <a:pt x="74" y="18"/>
                    </a:lnTo>
                    <a:lnTo>
                      <a:pt x="74" y="12"/>
                    </a:lnTo>
                    <a:lnTo>
                      <a:pt x="88" y="8"/>
                    </a:lnTo>
                    <a:lnTo>
                      <a:pt x="113" y="8"/>
                    </a:lnTo>
                    <a:lnTo>
                      <a:pt x="117" y="9"/>
                    </a:lnTo>
                    <a:lnTo>
                      <a:pt x="129" y="9"/>
                    </a:lnTo>
                    <a:lnTo>
                      <a:pt x="137" y="8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46" y="0"/>
                    </a:lnTo>
                    <a:lnTo>
                      <a:pt x="160" y="8"/>
                    </a:lnTo>
                    <a:lnTo>
                      <a:pt x="157" y="11"/>
                    </a:lnTo>
                    <a:lnTo>
                      <a:pt x="149" y="11"/>
                    </a:lnTo>
                    <a:lnTo>
                      <a:pt x="144" y="18"/>
                    </a:lnTo>
                    <a:lnTo>
                      <a:pt x="152" y="22"/>
                    </a:lnTo>
                    <a:lnTo>
                      <a:pt x="143" y="26"/>
                    </a:lnTo>
                    <a:lnTo>
                      <a:pt x="151" y="34"/>
                    </a:lnTo>
                    <a:lnTo>
                      <a:pt x="133" y="38"/>
                    </a:lnTo>
                    <a:lnTo>
                      <a:pt x="127" y="49"/>
                    </a:lnTo>
                    <a:lnTo>
                      <a:pt x="105" y="41"/>
                    </a:lnTo>
                    <a:lnTo>
                      <a:pt x="111" y="32"/>
                    </a:lnTo>
                    <a:lnTo>
                      <a:pt x="98" y="32"/>
                    </a:lnTo>
                    <a:lnTo>
                      <a:pt x="93" y="46"/>
                    </a:lnTo>
                    <a:lnTo>
                      <a:pt x="83" y="50"/>
                    </a:lnTo>
                    <a:lnTo>
                      <a:pt x="78" y="45"/>
                    </a:lnTo>
                    <a:lnTo>
                      <a:pt x="68" y="46"/>
                    </a:lnTo>
                    <a:lnTo>
                      <a:pt x="73" y="61"/>
                    </a:lnTo>
                    <a:lnTo>
                      <a:pt x="55" y="64"/>
                    </a:lnTo>
                    <a:lnTo>
                      <a:pt x="56" y="55"/>
                    </a:lnTo>
                    <a:lnTo>
                      <a:pt x="48" y="56"/>
                    </a:lnTo>
                    <a:lnTo>
                      <a:pt x="47" y="68"/>
                    </a:lnTo>
                    <a:lnTo>
                      <a:pt x="41" y="68"/>
                    </a:lnTo>
                    <a:lnTo>
                      <a:pt x="35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1" name="Freeform 581"/>
              <p:cNvSpPr>
                <a:spLocks/>
              </p:cNvSpPr>
              <p:nvPr/>
            </p:nvSpPr>
            <p:spPr bwMode="gray">
              <a:xfrm>
                <a:off x="1185" y="517"/>
                <a:ext cx="81" cy="20"/>
              </a:xfrm>
              <a:custGeom>
                <a:avLst/>
                <a:gdLst>
                  <a:gd name="T0" fmla="*/ 57 w 81"/>
                  <a:gd name="T1" fmla="*/ 0 h 20"/>
                  <a:gd name="T2" fmla="*/ 70 w 81"/>
                  <a:gd name="T3" fmla="*/ 8 h 20"/>
                  <a:gd name="T4" fmla="*/ 81 w 81"/>
                  <a:gd name="T5" fmla="*/ 9 h 20"/>
                  <a:gd name="T6" fmla="*/ 81 w 81"/>
                  <a:gd name="T7" fmla="*/ 17 h 20"/>
                  <a:gd name="T8" fmla="*/ 57 w 81"/>
                  <a:gd name="T9" fmla="*/ 20 h 20"/>
                  <a:gd name="T10" fmla="*/ 44 w 81"/>
                  <a:gd name="T11" fmla="*/ 14 h 20"/>
                  <a:gd name="T12" fmla="*/ 40 w 81"/>
                  <a:gd name="T13" fmla="*/ 18 h 20"/>
                  <a:gd name="T14" fmla="*/ 29 w 81"/>
                  <a:gd name="T15" fmla="*/ 18 h 20"/>
                  <a:gd name="T16" fmla="*/ 18 w 81"/>
                  <a:gd name="T17" fmla="*/ 18 h 20"/>
                  <a:gd name="T18" fmla="*/ 3 w 81"/>
                  <a:gd name="T19" fmla="*/ 18 h 20"/>
                  <a:gd name="T20" fmla="*/ 0 w 81"/>
                  <a:gd name="T21" fmla="*/ 14 h 20"/>
                  <a:gd name="T22" fmla="*/ 9 w 81"/>
                  <a:gd name="T23" fmla="*/ 12 h 20"/>
                  <a:gd name="T24" fmla="*/ 11 w 81"/>
                  <a:gd name="T25" fmla="*/ 8 h 20"/>
                  <a:gd name="T26" fmla="*/ 33 w 81"/>
                  <a:gd name="T27" fmla="*/ 6 h 20"/>
                  <a:gd name="T28" fmla="*/ 46 w 81"/>
                  <a:gd name="T29" fmla="*/ 1 h 20"/>
                  <a:gd name="T30" fmla="*/ 57 w 81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" h="20">
                    <a:moveTo>
                      <a:pt x="57" y="0"/>
                    </a:moveTo>
                    <a:lnTo>
                      <a:pt x="70" y="8"/>
                    </a:lnTo>
                    <a:lnTo>
                      <a:pt x="81" y="9"/>
                    </a:lnTo>
                    <a:lnTo>
                      <a:pt x="81" y="17"/>
                    </a:lnTo>
                    <a:lnTo>
                      <a:pt x="57" y="20"/>
                    </a:lnTo>
                    <a:lnTo>
                      <a:pt x="44" y="14"/>
                    </a:lnTo>
                    <a:lnTo>
                      <a:pt x="40" y="18"/>
                    </a:lnTo>
                    <a:lnTo>
                      <a:pt x="29" y="18"/>
                    </a:lnTo>
                    <a:lnTo>
                      <a:pt x="18" y="18"/>
                    </a:lnTo>
                    <a:lnTo>
                      <a:pt x="3" y="18"/>
                    </a:lnTo>
                    <a:lnTo>
                      <a:pt x="0" y="14"/>
                    </a:lnTo>
                    <a:lnTo>
                      <a:pt x="9" y="12"/>
                    </a:lnTo>
                    <a:lnTo>
                      <a:pt x="11" y="8"/>
                    </a:lnTo>
                    <a:lnTo>
                      <a:pt x="33" y="6"/>
                    </a:lnTo>
                    <a:lnTo>
                      <a:pt x="46" y="1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2" name="Freeform 582"/>
              <p:cNvSpPr>
                <a:spLocks/>
              </p:cNvSpPr>
              <p:nvPr/>
            </p:nvSpPr>
            <p:spPr bwMode="gray">
              <a:xfrm>
                <a:off x="1347" y="487"/>
                <a:ext cx="141" cy="66"/>
              </a:xfrm>
              <a:custGeom>
                <a:avLst/>
                <a:gdLst>
                  <a:gd name="T0" fmla="*/ 2 w 141"/>
                  <a:gd name="T1" fmla="*/ 2 h 66"/>
                  <a:gd name="T2" fmla="*/ 25 w 141"/>
                  <a:gd name="T3" fmla="*/ 3 h 66"/>
                  <a:gd name="T4" fmla="*/ 42 w 141"/>
                  <a:gd name="T5" fmla="*/ 0 h 66"/>
                  <a:gd name="T6" fmla="*/ 58 w 141"/>
                  <a:gd name="T7" fmla="*/ 11 h 66"/>
                  <a:gd name="T8" fmla="*/ 62 w 141"/>
                  <a:gd name="T9" fmla="*/ 22 h 66"/>
                  <a:gd name="T10" fmla="*/ 70 w 141"/>
                  <a:gd name="T11" fmla="*/ 23 h 66"/>
                  <a:gd name="T12" fmla="*/ 70 w 141"/>
                  <a:gd name="T13" fmla="*/ 16 h 66"/>
                  <a:gd name="T14" fmla="*/ 86 w 141"/>
                  <a:gd name="T15" fmla="*/ 14 h 66"/>
                  <a:gd name="T16" fmla="*/ 101 w 141"/>
                  <a:gd name="T17" fmla="*/ 18 h 66"/>
                  <a:gd name="T18" fmla="*/ 96 w 141"/>
                  <a:gd name="T19" fmla="*/ 27 h 66"/>
                  <a:gd name="T20" fmla="*/ 119 w 141"/>
                  <a:gd name="T21" fmla="*/ 32 h 66"/>
                  <a:gd name="T22" fmla="*/ 121 w 141"/>
                  <a:gd name="T23" fmla="*/ 40 h 66"/>
                  <a:gd name="T24" fmla="*/ 141 w 141"/>
                  <a:gd name="T25" fmla="*/ 54 h 66"/>
                  <a:gd name="T26" fmla="*/ 134 w 141"/>
                  <a:gd name="T27" fmla="*/ 66 h 66"/>
                  <a:gd name="T28" fmla="*/ 114 w 141"/>
                  <a:gd name="T29" fmla="*/ 66 h 66"/>
                  <a:gd name="T30" fmla="*/ 102 w 141"/>
                  <a:gd name="T31" fmla="*/ 57 h 66"/>
                  <a:gd name="T32" fmla="*/ 101 w 141"/>
                  <a:gd name="T33" fmla="*/ 53 h 66"/>
                  <a:gd name="T34" fmla="*/ 87 w 141"/>
                  <a:gd name="T35" fmla="*/ 52 h 66"/>
                  <a:gd name="T36" fmla="*/ 75 w 141"/>
                  <a:gd name="T37" fmla="*/ 47 h 66"/>
                  <a:gd name="T38" fmla="*/ 61 w 141"/>
                  <a:gd name="T39" fmla="*/ 50 h 66"/>
                  <a:gd name="T40" fmla="*/ 53 w 141"/>
                  <a:gd name="T41" fmla="*/ 47 h 66"/>
                  <a:gd name="T42" fmla="*/ 28 w 141"/>
                  <a:gd name="T43" fmla="*/ 48 h 66"/>
                  <a:gd name="T44" fmla="*/ 17 w 141"/>
                  <a:gd name="T45" fmla="*/ 43 h 66"/>
                  <a:gd name="T46" fmla="*/ 20 w 141"/>
                  <a:gd name="T47" fmla="*/ 36 h 66"/>
                  <a:gd name="T48" fmla="*/ 47 w 141"/>
                  <a:gd name="T49" fmla="*/ 37 h 66"/>
                  <a:gd name="T50" fmla="*/ 40 w 141"/>
                  <a:gd name="T51" fmla="*/ 31 h 66"/>
                  <a:gd name="T52" fmla="*/ 42 w 141"/>
                  <a:gd name="T53" fmla="*/ 28 h 66"/>
                  <a:gd name="T54" fmla="*/ 35 w 141"/>
                  <a:gd name="T55" fmla="*/ 25 h 66"/>
                  <a:gd name="T56" fmla="*/ 35 w 141"/>
                  <a:gd name="T57" fmla="*/ 20 h 66"/>
                  <a:gd name="T58" fmla="*/ 29 w 141"/>
                  <a:gd name="T59" fmla="*/ 22 h 66"/>
                  <a:gd name="T60" fmla="*/ 25 w 141"/>
                  <a:gd name="T61" fmla="*/ 26 h 66"/>
                  <a:gd name="T62" fmla="*/ 16 w 141"/>
                  <a:gd name="T63" fmla="*/ 24 h 66"/>
                  <a:gd name="T64" fmla="*/ 14 w 141"/>
                  <a:gd name="T65" fmla="*/ 16 h 66"/>
                  <a:gd name="T66" fmla="*/ 0 w 141"/>
                  <a:gd name="T67" fmla="*/ 14 h 66"/>
                  <a:gd name="T68" fmla="*/ 2 w 141"/>
                  <a:gd name="T69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1" h="66">
                    <a:moveTo>
                      <a:pt x="2" y="2"/>
                    </a:moveTo>
                    <a:lnTo>
                      <a:pt x="25" y="3"/>
                    </a:lnTo>
                    <a:lnTo>
                      <a:pt x="42" y="0"/>
                    </a:lnTo>
                    <a:lnTo>
                      <a:pt x="58" y="11"/>
                    </a:lnTo>
                    <a:lnTo>
                      <a:pt x="62" y="22"/>
                    </a:lnTo>
                    <a:lnTo>
                      <a:pt x="70" y="23"/>
                    </a:lnTo>
                    <a:lnTo>
                      <a:pt x="70" y="16"/>
                    </a:lnTo>
                    <a:lnTo>
                      <a:pt x="86" y="14"/>
                    </a:lnTo>
                    <a:lnTo>
                      <a:pt x="101" y="18"/>
                    </a:lnTo>
                    <a:lnTo>
                      <a:pt x="96" y="27"/>
                    </a:lnTo>
                    <a:lnTo>
                      <a:pt x="119" y="32"/>
                    </a:lnTo>
                    <a:lnTo>
                      <a:pt x="121" y="40"/>
                    </a:lnTo>
                    <a:lnTo>
                      <a:pt x="141" y="54"/>
                    </a:lnTo>
                    <a:lnTo>
                      <a:pt x="134" y="66"/>
                    </a:lnTo>
                    <a:lnTo>
                      <a:pt x="114" y="66"/>
                    </a:lnTo>
                    <a:lnTo>
                      <a:pt x="102" y="57"/>
                    </a:lnTo>
                    <a:lnTo>
                      <a:pt x="101" y="53"/>
                    </a:lnTo>
                    <a:lnTo>
                      <a:pt x="87" y="52"/>
                    </a:lnTo>
                    <a:lnTo>
                      <a:pt x="75" y="47"/>
                    </a:lnTo>
                    <a:lnTo>
                      <a:pt x="61" y="50"/>
                    </a:lnTo>
                    <a:lnTo>
                      <a:pt x="53" y="47"/>
                    </a:lnTo>
                    <a:lnTo>
                      <a:pt x="28" y="48"/>
                    </a:lnTo>
                    <a:lnTo>
                      <a:pt x="17" y="43"/>
                    </a:lnTo>
                    <a:lnTo>
                      <a:pt x="20" y="36"/>
                    </a:lnTo>
                    <a:lnTo>
                      <a:pt x="47" y="37"/>
                    </a:lnTo>
                    <a:lnTo>
                      <a:pt x="40" y="31"/>
                    </a:lnTo>
                    <a:lnTo>
                      <a:pt x="42" y="28"/>
                    </a:lnTo>
                    <a:lnTo>
                      <a:pt x="35" y="25"/>
                    </a:lnTo>
                    <a:lnTo>
                      <a:pt x="35" y="20"/>
                    </a:lnTo>
                    <a:lnTo>
                      <a:pt x="29" y="22"/>
                    </a:lnTo>
                    <a:lnTo>
                      <a:pt x="25" y="26"/>
                    </a:lnTo>
                    <a:lnTo>
                      <a:pt x="16" y="24"/>
                    </a:lnTo>
                    <a:lnTo>
                      <a:pt x="14" y="16"/>
                    </a:lnTo>
                    <a:lnTo>
                      <a:pt x="0" y="1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3" name="Freeform 583"/>
              <p:cNvSpPr>
                <a:spLocks/>
              </p:cNvSpPr>
              <p:nvPr/>
            </p:nvSpPr>
            <p:spPr bwMode="gray">
              <a:xfrm>
                <a:off x="1414" y="549"/>
                <a:ext cx="29" cy="9"/>
              </a:xfrm>
              <a:custGeom>
                <a:avLst/>
                <a:gdLst>
                  <a:gd name="T0" fmla="*/ 0 w 29"/>
                  <a:gd name="T1" fmla="*/ 3 h 9"/>
                  <a:gd name="T2" fmla="*/ 12 w 29"/>
                  <a:gd name="T3" fmla="*/ 0 h 9"/>
                  <a:gd name="T4" fmla="*/ 25 w 29"/>
                  <a:gd name="T5" fmla="*/ 2 h 9"/>
                  <a:gd name="T6" fmla="*/ 29 w 29"/>
                  <a:gd name="T7" fmla="*/ 7 h 9"/>
                  <a:gd name="T8" fmla="*/ 11 w 29"/>
                  <a:gd name="T9" fmla="*/ 9 h 9"/>
                  <a:gd name="T10" fmla="*/ 0 w 29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9">
                    <a:moveTo>
                      <a:pt x="0" y="3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29" y="7"/>
                    </a:lnTo>
                    <a:lnTo>
                      <a:pt x="11" y="9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4" name="Freeform 584"/>
              <p:cNvSpPr>
                <a:spLocks/>
              </p:cNvSpPr>
              <p:nvPr/>
            </p:nvSpPr>
            <p:spPr bwMode="gray">
              <a:xfrm>
                <a:off x="1393" y="537"/>
                <a:ext cx="12" cy="6"/>
              </a:xfrm>
              <a:custGeom>
                <a:avLst/>
                <a:gdLst>
                  <a:gd name="T0" fmla="*/ 0 w 12"/>
                  <a:gd name="T1" fmla="*/ 4 h 6"/>
                  <a:gd name="T2" fmla="*/ 4 w 12"/>
                  <a:gd name="T3" fmla="*/ 0 h 6"/>
                  <a:gd name="T4" fmla="*/ 12 w 12"/>
                  <a:gd name="T5" fmla="*/ 3 h 6"/>
                  <a:gd name="T6" fmla="*/ 9 w 12"/>
                  <a:gd name="T7" fmla="*/ 6 h 6"/>
                  <a:gd name="T8" fmla="*/ 2 w 12"/>
                  <a:gd name="T9" fmla="*/ 6 h 6"/>
                  <a:gd name="T10" fmla="*/ 0 w 12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0" y="4"/>
                    </a:moveTo>
                    <a:lnTo>
                      <a:pt x="4" y="0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2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5" name="Freeform 585"/>
              <p:cNvSpPr>
                <a:spLocks/>
              </p:cNvSpPr>
              <p:nvPr/>
            </p:nvSpPr>
            <p:spPr bwMode="gray">
              <a:xfrm>
                <a:off x="1343" y="557"/>
                <a:ext cx="37" cy="26"/>
              </a:xfrm>
              <a:custGeom>
                <a:avLst/>
                <a:gdLst>
                  <a:gd name="T0" fmla="*/ 0 w 37"/>
                  <a:gd name="T1" fmla="*/ 0 h 26"/>
                  <a:gd name="T2" fmla="*/ 11 w 37"/>
                  <a:gd name="T3" fmla="*/ 1 h 26"/>
                  <a:gd name="T4" fmla="*/ 33 w 37"/>
                  <a:gd name="T5" fmla="*/ 15 h 26"/>
                  <a:gd name="T6" fmla="*/ 37 w 37"/>
                  <a:gd name="T7" fmla="*/ 26 h 26"/>
                  <a:gd name="T8" fmla="*/ 17 w 37"/>
                  <a:gd name="T9" fmla="*/ 26 h 26"/>
                  <a:gd name="T10" fmla="*/ 4 w 37"/>
                  <a:gd name="T11" fmla="*/ 12 h 26"/>
                  <a:gd name="T12" fmla="*/ 0 w 37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6">
                    <a:moveTo>
                      <a:pt x="0" y="0"/>
                    </a:moveTo>
                    <a:lnTo>
                      <a:pt x="11" y="1"/>
                    </a:lnTo>
                    <a:lnTo>
                      <a:pt x="33" y="15"/>
                    </a:lnTo>
                    <a:lnTo>
                      <a:pt x="37" y="26"/>
                    </a:lnTo>
                    <a:lnTo>
                      <a:pt x="17" y="26"/>
                    </a:lnTo>
                    <a:lnTo>
                      <a:pt x="4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6" name="Freeform 586"/>
              <p:cNvSpPr>
                <a:spLocks/>
              </p:cNvSpPr>
              <p:nvPr/>
            </p:nvSpPr>
            <p:spPr bwMode="gray">
              <a:xfrm>
                <a:off x="1185" y="545"/>
                <a:ext cx="79" cy="28"/>
              </a:xfrm>
              <a:custGeom>
                <a:avLst/>
                <a:gdLst>
                  <a:gd name="T0" fmla="*/ 77 w 79"/>
                  <a:gd name="T1" fmla="*/ 2 h 28"/>
                  <a:gd name="T2" fmla="*/ 57 w 79"/>
                  <a:gd name="T3" fmla="*/ 0 h 28"/>
                  <a:gd name="T4" fmla="*/ 37 w 79"/>
                  <a:gd name="T5" fmla="*/ 1 h 28"/>
                  <a:gd name="T6" fmla="*/ 0 w 79"/>
                  <a:gd name="T7" fmla="*/ 9 h 28"/>
                  <a:gd name="T8" fmla="*/ 2 w 79"/>
                  <a:gd name="T9" fmla="*/ 23 h 28"/>
                  <a:gd name="T10" fmla="*/ 22 w 79"/>
                  <a:gd name="T11" fmla="*/ 28 h 28"/>
                  <a:gd name="T12" fmla="*/ 59 w 79"/>
                  <a:gd name="T13" fmla="*/ 25 h 28"/>
                  <a:gd name="T14" fmla="*/ 70 w 79"/>
                  <a:gd name="T15" fmla="*/ 22 h 28"/>
                  <a:gd name="T16" fmla="*/ 67 w 79"/>
                  <a:gd name="T17" fmla="*/ 17 h 28"/>
                  <a:gd name="T18" fmla="*/ 50 w 79"/>
                  <a:gd name="T19" fmla="*/ 15 h 28"/>
                  <a:gd name="T20" fmla="*/ 52 w 79"/>
                  <a:gd name="T21" fmla="*/ 9 h 28"/>
                  <a:gd name="T22" fmla="*/ 79 w 79"/>
                  <a:gd name="T23" fmla="*/ 7 h 28"/>
                  <a:gd name="T24" fmla="*/ 77 w 79"/>
                  <a:gd name="T2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28">
                    <a:moveTo>
                      <a:pt x="77" y="2"/>
                    </a:moveTo>
                    <a:lnTo>
                      <a:pt x="57" y="0"/>
                    </a:lnTo>
                    <a:lnTo>
                      <a:pt x="37" y="1"/>
                    </a:lnTo>
                    <a:lnTo>
                      <a:pt x="0" y="9"/>
                    </a:lnTo>
                    <a:lnTo>
                      <a:pt x="2" y="23"/>
                    </a:lnTo>
                    <a:lnTo>
                      <a:pt x="22" y="28"/>
                    </a:lnTo>
                    <a:lnTo>
                      <a:pt x="59" y="25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50" y="15"/>
                    </a:lnTo>
                    <a:lnTo>
                      <a:pt x="52" y="9"/>
                    </a:lnTo>
                    <a:lnTo>
                      <a:pt x="79" y="7"/>
                    </a:lnTo>
                    <a:lnTo>
                      <a:pt x="7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7" name="Freeform 587"/>
              <p:cNvSpPr>
                <a:spLocks/>
              </p:cNvSpPr>
              <p:nvPr/>
            </p:nvSpPr>
            <p:spPr bwMode="gray">
              <a:xfrm>
                <a:off x="1144" y="548"/>
                <a:ext cx="30" cy="12"/>
              </a:xfrm>
              <a:custGeom>
                <a:avLst/>
                <a:gdLst>
                  <a:gd name="T0" fmla="*/ 19 w 30"/>
                  <a:gd name="T1" fmla="*/ 2 h 12"/>
                  <a:gd name="T2" fmla="*/ 30 w 30"/>
                  <a:gd name="T3" fmla="*/ 6 h 12"/>
                  <a:gd name="T4" fmla="*/ 28 w 30"/>
                  <a:gd name="T5" fmla="*/ 11 h 12"/>
                  <a:gd name="T6" fmla="*/ 14 w 30"/>
                  <a:gd name="T7" fmla="*/ 12 h 12"/>
                  <a:gd name="T8" fmla="*/ 0 w 30"/>
                  <a:gd name="T9" fmla="*/ 2 h 12"/>
                  <a:gd name="T10" fmla="*/ 8 w 30"/>
                  <a:gd name="T11" fmla="*/ 0 h 12"/>
                  <a:gd name="T12" fmla="*/ 19 w 30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2">
                    <a:moveTo>
                      <a:pt x="19" y="2"/>
                    </a:moveTo>
                    <a:lnTo>
                      <a:pt x="30" y="6"/>
                    </a:lnTo>
                    <a:lnTo>
                      <a:pt x="28" y="11"/>
                    </a:lnTo>
                    <a:lnTo>
                      <a:pt x="14" y="1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8" name="Freeform 588"/>
              <p:cNvSpPr>
                <a:spLocks/>
              </p:cNvSpPr>
              <p:nvPr/>
            </p:nvSpPr>
            <p:spPr bwMode="gray">
              <a:xfrm>
                <a:off x="1093" y="597"/>
                <a:ext cx="261" cy="91"/>
              </a:xfrm>
              <a:custGeom>
                <a:avLst/>
                <a:gdLst>
                  <a:gd name="T0" fmla="*/ 179 w 261"/>
                  <a:gd name="T1" fmla="*/ 0 h 91"/>
                  <a:gd name="T2" fmla="*/ 193 w 261"/>
                  <a:gd name="T3" fmla="*/ 11 h 91"/>
                  <a:gd name="T4" fmla="*/ 200 w 261"/>
                  <a:gd name="T5" fmla="*/ 25 h 91"/>
                  <a:gd name="T6" fmla="*/ 213 w 261"/>
                  <a:gd name="T7" fmla="*/ 35 h 91"/>
                  <a:gd name="T8" fmla="*/ 228 w 261"/>
                  <a:gd name="T9" fmla="*/ 34 h 91"/>
                  <a:gd name="T10" fmla="*/ 236 w 261"/>
                  <a:gd name="T11" fmla="*/ 39 h 91"/>
                  <a:gd name="T12" fmla="*/ 243 w 261"/>
                  <a:gd name="T13" fmla="*/ 28 h 91"/>
                  <a:gd name="T14" fmla="*/ 257 w 261"/>
                  <a:gd name="T15" fmla="*/ 45 h 91"/>
                  <a:gd name="T16" fmla="*/ 221 w 261"/>
                  <a:gd name="T17" fmla="*/ 68 h 91"/>
                  <a:gd name="T18" fmla="*/ 208 w 261"/>
                  <a:gd name="T19" fmla="*/ 68 h 91"/>
                  <a:gd name="T20" fmla="*/ 195 w 261"/>
                  <a:gd name="T21" fmla="*/ 62 h 91"/>
                  <a:gd name="T22" fmla="*/ 180 w 261"/>
                  <a:gd name="T23" fmla="*/ 68 h 91"/>
                  <a:gd name="T24" fmla="*/ 140 w 261"/>
                  <a:gd name="T25" fmla="*/ 86 h 91"/>
                  <a:gd name="T26" fmla="*/ 89 w 261"/>
                  <a:gd name="T27" fmla="*/ 90 h 91"/>
                  <a:gd name="T28" fmla="*/ 90 w 261"/>
                  <a:gd name="T29" fmla="*/ 76 h 91"/>
                  <a:gd name="T30" fmla="*/ 107 w 261"/>
                  <a:gd name="T31" fmla="*/ 69 h 91"/>
                  <a:gd name="T32" fmla="*/ 140 w 261"/>
                  <a:gd name="T33" fmla="*/ 60 h 91"/>
                  <a:gd name="T34" fmla="*/ 121 w 261"/>
                  <a:gd name="T35" fmla="*/ 58 h 91"/>
                  <a:gd name="T36" fmla="*/ 101 w 261"/>
                  <a:gd name="T37" fmla="*/ 58 h 91"/>
                  <a:gd name="T38" fmla="*/ 79 w 261"/>
                  <a:gd name="T39" fmla="*/ 61 h 91"/>
                  <a:gd name="T40" fmla="*/ 89 w 261"/>
                  <a:gd name="T41" fmla="*/ 52 h 91"/>
                  <a:gd name="T42" fmla="*/ 62 w 261"/>
                  <a:gd name="T43" fmla="*/ 55 h 91"/>
                  <a:gd name="T44" fmla="*/ 57 w 261"/>
                  <a:gd name="T45" fmla="*/ 64 h 91"/>
                  <a:gd name="T46" fmla="*/ 42 w 261"/>
                  <a:gd name="T47" fmla="*/ 66 h 91"/>
                  <a:gd name="T48" fmla="*/ 26 w 261"/>
                  <a:gd name="T49" fmla="*/ 56 h 91"/>
                  <a:gd name="T50" fmla="*/ 0 w 261"/>
                  <a:gd name="T51" fmla="*/ 52 h 91"/>
                  <a:gd name="T52" fmla="*/ 31 w 261"/>
                  <a:gd name="T53" fmla="*/ 45 h 91"/>
                  <a:gd name="T54" fmla="*/ 44 w 261"/>
                  <a:gd name="T55" fmla="*/ 39 h 91"/>
                  <a:gd name="T56" fmla="*/ 15 w 261"/>
                  <a:gd name="T57" fmla="*/ 37 h 91"/>
                  <a:gd name="T58" fmla="*/ 37 w 261"/>
                  <a:gd name="T59" fmla="*/ 33 h 91"/>
                  <a:gd name="T60" fmla="*/ 44 w 261"/>
                  <a:gd name="T61" fmla="*/ 29 h 91"/>
                  <a:gd name="T62" fmla="*/ 22 w 261"/>
                  <a:gd name="T63" fmla="*/ 26 h 91"/>
                  <a:gd name="T64" fmla="*/ 41 w 261"/>
                  <a:gd name="T65" fmla="*/ 19 h 91"/>
                  <a:gd name="T66" fmla="*/ 54 w 261"/>
                  <a:gd name="T67" fmla="*/ 19 h 91"/>
                  <a:gd name="T68" fmla="*/ 53 w 261"/>
                  <a:gd name="T69" fmla="*/ 10 h 91"/>
                  <a:gd name="T70" fmla="*/ 75 w 261"/>
                  <a:gd name="T71" fmla="*/ 19 h 91"/>
                  <a:gd name="T72" fmla="*/ 129 w 261"/>
                  <a:gd name="T73" fmla="*/ 35 h 91"/>
                  <a:gd name="T74" fmla="*/ 156 w 261"/>
                  <a:gd name="T75" fmla="*/ 43 h 91"/>
                  <a:gd name="T76" fmla="*/ 186 w 261"/>
                  <a:gd name="T77" fmla="*/ 44 h 91"/>
                  <a:gd name="T78" fmla="*/ 167 w 261"/>
                  <a:gd name="T79" fmla="*/ 36 h 91"/>
                  <a:gd name="T80" fmla="*/ 179 w 261"/>
                  <a:gd name="T81" fmla="*/ 26 h 91"/>
                  <a:gd name="T82" fmla="*/ 154 w 261"/>
                  <a:gd name="T83" fmla="*/ 19 h 91"/>
                  <a:gd name="T84" fmla="*/ 158 w 261"/>
                  <a:gd name="T85" fmla="*/ 13 h 91"/>
                  <a:gd name="T86" fmla="*/ 173 w 261"/>
                  <a:gd name="T87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1" h="91">
                    <a:moveTo>
                      <a:pt x="173" y="2"/>
                    </a:moveTo>
                    <a:lnTo>
                      <a:pt x="179" y="0"/>
                    </a:lnTo>
                    <a:lnTo>
                      <a:pt x="193" y="1"/>
                    </a:lnTo>
                    <a:lnTo>
                      <a:pt x="193" y="11"/>
                    </a:lnTo>
                    <a:lnTo>
                      <a:pt x="203" y="16"/>
                    </a:lnTo>
                    <a:lnTo>
                      <a:pt x="200" y="25"/>
                    </a:lnTo>
                    <a:lnTo>
                      <a:pt x="209" y="26"/>
                    </a:lnTo>
                    <a:lnTo>
                      <a:pt x="213" y="35"/>
                    </a:lnTo>
                    <a:lnTo>
                      <a:pt x="219" y="34"/>
                    </a:lnTo>
                    <a:lnTo>
                      <a:pt x="228" y="34"/>
                    </a:lnTo>
                    <a:lnTo>
                      <a:pt x="228" y="40"/>
                    </a:lnTo>
                    <a:lnTo>
                      <a:pt x="236" y="39"/>
                    </a:lnTo>
                    <a:lnTo>
                      <a:pt x="233" y="28"/>
                    </a:lnTo>
                    <a:lnTo>
                      <a:pt x="243" y="28"/>
                    </a:lnTo>
                    <a:lnTo>
                      <a:pt x="261" y="35"/>
                    </a:lnTo>
                    <a:lnTo>
                      <a:pt x="257" y="45"/>
                    </a:lnTo>
                    <a:lnTo>
                      <a:pt x="250" y="61"/>
                    </a:lnTo>
                    <a:lnTo>
                      <a:pt x="221" y="68"/>
                    </a:lnTo>
                    <a:lnTo>
                      <a:pt x="215" y="63"/>
                    </a:lnTo>
                    <a:lnTo>
                      <a:pt x="208" y="68"/>
                    </a:lnTo>
                    <a:lnTo>
                      <a:pt x="195" y="67"/>
                    </a:lnTo>
                    <a:lnTo>
                      <a:pt x="195" y="62"/>
                    </a:lnTo>
                    <a:lnTo>
                      <a:pt x="184" y="61"/>
                    </a:lnTo>
                    <a:lnTo>
                      <a:pt x="180" y="68"/>
                    </a:lnTo>
                    <a:lnTo>
                      <a:pt x="149" y="77"/>
                    </a:lnTo>
                    <a:lnTo>
                      <a:pt x="140" y="86"/>
                    </a:lnTo>
                    <a:lnTo>
                      <a:pt x="106" y="91"/>
                    </a:lnTo>
                    <a:lnTo>
                      <a:pt x="89" y="90"/>
                    </a:lnTo>
                    <a:lnTo>
                      <a:pt x="71" y="78"/>
                    </a:lnTo>
                    <a:lnTo>
                      <a:pt x="90" y="76"/>
                    </a:lnTo>
                    <a:lnTo>
                      <a:pt x="98" y="69"/>
                    </a:lnTo>
                    <a:lnTo>
                      <a:pt x="107" y="69"/>
                    </a:lnTo>
                    <a:lnTo>
                      <a:pt x="130" y="68"/>
                    </a:lnTo>
                    <a:lnTo>
                      <a:pt x="140" y="60"/>
                    </a:lnTo>
                    <a:lnTo>
                      <a:pt x="138" y="57"/>
                    </a:lnTo>
                    <a:lnTo>
                      <a:pt x="121" y="58"/>
                    </a:lnTo>
                    <a:lnTo>
                      <a:pt x="112" y="60"/>
                    </a:lnTo>
                    <a:lnTo>
                      <a:pt x="101" y="58"/>
                    </a:lnTo>
                    <a:lnTo>
                      <a:pt x="89" y="62"/>
                    </a:lnTo>
                    <a:lnTo>
                      <a:pt x="79" y="61"/>
                    </a:lnTo>
                    <a:lnTo>
                      <a:pt x="79" y="55"/>
                    </a:lnTo>
                    <a:lnTo>
                      <a:pt x="89" y="52"/>
                    </a:lnTo>
                    <a:lnTo>
                      <a:pt x="81" y="50"/>
                    </a:lnTo>
                    <a:lnTo>
                      <a:pt x="62" y="55"/>
                    </a:lnTo>
                    <a:lnTo>
                      <a:pt x="71" y="61"/>
                    </a:lnTo>
                    <a:lnTo>
                      <a:pt x="57" y="64"/>
                    </a:lnTo>
                    <a:lnTo>
                      <a:pt x="48" y="60"/>
                    </a:lnTo>
                    <a:lnTo>
                      <a:pt x="42" y="66"/>
                    </a:lnTo>
                    <a:lnTo>
                      <a:pt x="31" y="62"/>
                    </a:lnTo>
                    <a:lnTo>
                      <a:pt x="26" y="56"/>
                    </a:lnTo>
                    <a:lnTo>
                      <a:pt x="11" y="57"/>
                    </a:lnTo>
                    <a:lnTo>
                      <a:pt x="0" y="52"/>
                    </a:lnTo>
                    <a:lnTo>
                      <a:pt x="6" y="47"/>
                    </a:lnTo>
                    <a:lnTo>
                      <a:pt x="31" y="45"/>
                    </a:lnTo>
                    <a:lnTo>
                      <a:pt x="48" y="42"/>
                    </a:lnTo>
                    <a:lnTo>
                      <a:pt x="44" y="39"/>
                    </a:lnTo>
                    <a:lnTo>
                      <a:pt x="22" y="40"/>
                    </a:lnTo>
                    <a:lnTo>
                      <a:pt x="15" y="37"/>
                    </a:lnTo>
                    <a:lnTo>
                      <a:pt x="26" y="32"/>
                    </a:lnTo>
                    <a:lnTo>
                      <a:pt x="37" y="33"/>
                    </a:lnTo>
                    <a:lnTo>
                      <a:pt x="50" y="32"/>
                    </a:lnTo>
                    <a:lnTo>
                      <a:pt x="44" y="29"/>
                    </a:lnTo>
                    <a:lnTo>
                      <a:pt x="26" y="29"/>
                    </a:lnTo>
                    <a:lnTo>
                      <a:pt x="22" y="26"/>
                    </a:lnTo>
                    <a:lnTo>
                      <a:pt x="30" y="19"/>
                    </a:lnTo>
                    <a:lnTo>
                      <a:pt x="41" y="19"/>
                    </a:lnTo>
                    <a:lnTo>
                      <a:pt x="54" y="21"/>
                    </a:lnTo>
                    <a:lnTo>
                      <a:pt x="54" y="19"/>
                    </a:lnTo>
                    <a:lnTo>
                      <a:pt x="42" y="13"/>
                    </a:lnTo>
                    <a:lnTo>
                      <a:pt x="53" y="10"/>
                    </a:lnTo>
                    <a:lnTo>
                      <a:pt x="71" y="12"/>
                    </a:lnTo>
                    <a:lnTo>
                      <a:pt x="75" y="19"/>
                    </a:lnTo>
                    <a:lnTo>
                      <a:pt x="103" y="18"/>
                    </a:lnTo>
                    <a:lnTo>
                      <a:pt x="129" y="35"/>
                    </a:lnTo>
                    <a:lnTo>
                      <a:pt x="133" y="42"/>
                    </a:lnTo>
                    <a:lnTo>
                      <a:pt x="156" y="43"/>
                    </a:lnTo>
                    <a:lnTo>
                      <a:pt x="175" y="48"/>
                    </a:lnTo>
                    <a:lnTo>
                      <a:pt x="186" y="44"/>
                    </a:lnTo>
                    <a:lnTo>
                      <a:pt x="184" y="36"/>
                    </a:lnTo>
                    <a:lnTo>
                      <a:pt x="167" y="36"/>
                    </a:lnTo>
                    <a:lnTo>
                      <a:pt x="162" y="34"/>
                    </a:lnTo>
                    <a:lnTo>
                      <a:pt x="179" y="26"/>
                    </a:lnTo>
                    <a:lnTo>
                      <a:pt x="175" y="21"/>
                    </a:lnTo>
                    <a:lnTo>
                      <a:pt x="154" y="19"/>
                    </a:lnTo>
                    <a:lnTo>
                      <a:pt x="151" y="16"/>
                    </a:lnTo>
                    <a:lnTo>
                      <a:pt x="158" y="13"/>
                    </a:lnTo>
                    <a:lnTo>
                      <a:pt x="173" y="11"/>
                    </a:lnTo>
                    <a:lnTo>
                      <a:pt x="17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9" name="Freeform 589"/>
              <p:cNvSpPr>
                <a:spLocks/>
              </p:cNvSpPr>
              <p:nvPr/>
            </p:nvSpPr>
            <p:spPr bwMode="gray">
              <a:xfrm>
                <a:off x="1150" y="593"/>
                <a:ext cx="29" cy="6"/>
              </a:xfrm>
              <a:custGeom>
                <a:avLst/>
                <a:gdLst>
                  <a:gd name="T0" fmla="*/ 0 w 29"/>
                  <a:gd name="T1" fmla="*/ 1 h 6"/>
                  <a:gd name="T2" fmla="*/ 13 w 29"/>
                  <a:gd name="T3" fmla="*/ 0 h 6"/>
                  <a:gd name="T4" fmla="*/ 24 w 29"/>
                  <a:gd name="T5" fmla="*/ 1 h 6"/>
                  <a:gd name="T6" fmla="*/ 29 w 29"/>
                  <a:gd name="T7" fmla="*/ 4 h 6"/>
                  <a:gd name="T8" fmla="*/ 20 w 29"/>
                  <a:gd name="T9" fmla="*/ 6 h 6"/>
                  <a:gd name="T10" fmla="*/ 4 w 29"/>
                  <a:gd name="T11" fmla="*/ 4 h 6"/>
                  <a:gd name="T12" fmla="*/ 0 w 29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6">
                    <a:moveTo>
                      <a:pt x="0" y="1"/>
                    </a:moveTo>
                    <a:lnTo>
                      <a:pt x="13" y="0"/>
                    </a:lnTo>
                    <a:lnTo>
                      <a:pt x="24" y="1"/>
                    </a:lnTo>
                    <a:lnTo>
                      <a:pt x="29" y="4"/>
                    </a:lnTo>
                    <a:lnTo>
                      <a:pt x="20" y="6"/>
                    </a:lnTo>
                    <a:lnTo>
                      <a:pt x="4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0" name="Freeform 590"/>
              <p:cNvSpPr>
                <a:spLocks/>
              </p:cNvSpPr>
              <p:nvPr/>
            </p:nvSpPr>
            <p:spPr bwMode="gray">
              <a:xfrm>
                <a:off x="1060" y="624"/>
                <a:ext cx="26" cy="18"/>
              </a:xfrm>
              <a:custGeom>
                <a:avLst/>
                <a:gdLst>
                  <a:gd name="T0" fmla="*/ 26 w 26"/>
                  <a:gd name="T1" fmla="*/ 0 h 18"/>
                  <a:gd name="T2" fmla="*/ 25 w 26"/>
                  <a:gd name="T3" fmla="*/ 7 h 18"/>
                  <a:gd name="T4" fmla="*/ 15 w 26"/>
                  <a:gd name="T5" fmla="*/ 18 h 18"/>
                  <a:gd name="T6" fmla="*/ 0 w 26"/>
                  <a:gd name="T7" fmla="*/ 16 h 18"/>
                  <a:gd name="T8" fmla="*/ 2 w 26"/>
                  <a:gd name="T9" fmla="*/ 13 h 18"/>
                  <a:gd name="T10" fmla="*/ 16 w 26"/>
                  <a:gd name="T11" fmla="*/ 3 h 18"/>
                  <a:gd name="T12" fmla="*/ 26 w 26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8">
                    <a:moveTo>
                      <a:pt x="26" y="0"/>
                    </a:moveTo>
                    <a:lnTo>
                      <a:pt x="25" y="7"/>
                    </a:lnTo>
                    <a:lnTo>
                      <a:pt x="15" y="18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16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1" name="Freeform 591"/>
              <p:cNvSpPr>
                <a:spLocks/>
              </p:cNvSpPr>
              <p:nvPr/>
            </p:nvSpPr>
            <p:spPr bwMode="gray">
              <a:xfrm>
                <a:off x="1361" y="646"/>
                <a:ext cx="29" cy="13"/>
              </a:xfrm>
              <a:custGeom>
                <a:avLst/>
                <a:gdLst>
                  <a:gd name="T0" fmla="*/ 15 w 29"/>
                  <a:gd name="T1" fmla="*/ 0 h 13"/>
                  <a:gd name="T2" fmla="*/ 0 w 29"/>
                  <a:gd name="T3" fmla="*/ 10 h 13"/>
                  <a:gd name="T4" fmla="*/ 8 w 29"/>
                  <a:gd name="T5" fmla="*/ 13 h 13"/>
                  <a:gd name="T6" fmla="*/ 20 w 29"/>
                  <a:gd name="T7" fmla="*/ 12 h 13"/>
                  <a:gd name="T8" fmla="*/ 29 w 29"/>
                  <a:gd name="T9" fmla="*/ 3 h 13"/>
                  <a:gd name="T10" fmla="*/ 15 w 29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3">
                    <a:moveTo>
                      <a:pt x="15" y="0"/>
                    </a:moveTo>
                    <a:lnTo>
                      <a:pt x="0" y="10"/>
                    </a:lnTo>
                    <a:lnTo>
                      <a:pt x="8" y="13"/>
                    </a:lnTo>
                    <a:lnTo>
                      <a:pt x="20" y="12"/>
                    </a:lnTo>
                    <a:lnTo>
                      <a:pt x="29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2" name="Freeform 592"/>
              <p:cNvSpPr>
                <a:spLocks/>
              </p:cNvSpPr>
              <p:nvPr/>
            </p:nvSpPr>
            <p:spPr bwMode="gray">
              <a:xfrm>
                <a:off x="1381" y="615"/>
                <a:ext cx="38" cy="8"/>
              </a:xfrm>
              <a:custGeom>
                <a:avLst/>
                <a:gdLst>
                  <a:gd name="T0" fmla="*/ 0 w 38"/>
                  <a:gd name="T1" fmla="*/ 3 h 8"/>
                  <a:gd name="T2" fmla="*/ 13 w 38"/>
                  <a:gd name="T3" fmla="*/ 8 h 8"/>
                  <a:gd name="T4" fmla="*/ 38 w 38"/>
                  <a:gd name="T5" fmla="*/ 6 h 8"/>
                  <a:gd name="T6" fmla="*/ 38 w 38"/>
                  <a:gd name="T7" fmla="*/ 2 h 8"/>
                  <a:gd name="T8" fmla="*/ 26 w 38"/>
                  <a:gd name="T9" fmla="*/ 0 h 8"/>
                  <a:gd name="T10" fmla="*/ 0 w 38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8">
                    <a:moveTo>
                      <a:pt x="0" y="3"/>
                    </a:moveTo>
                    <a:lnTo>
                      <a:pt x="13" y="8"/>
                    </a:lnTo>
                    <a:lnTo>
                      <a:pt x="38" y="6"/>
                    </a:lnTo>
                    <a:lnTo>
                      <a:pt x="38" y="2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3" name="Freeform 593"/>
              <p:cNvSpPr>
                <a:spLocks/>
              </p:cNvSpPr>
              <p:nvPr/>
            </p:nvSpPr>
            <p:spPr bwMode="gray">
              <a:xfrm>
                <a:off x="1389" y="623"/>
                <a:ext cx="33" cy="7"/>
              </a:xfrm>
              <a:custGeom>
                <a:avLst/>
                <a:gdLst>
                  <a:gd name="T0" fmla="*/ 0 w 33"/>
                  <a:gd name="T1" fmla="*/ 3 h 7"/>
                  <a:gd name="T2" fmla="*/ 31 w 33"/>
                  <a:gd name="T3" fmla="*/ 0 h 7"/>
                  <a:gd name="T4" fmla="*/ 33 w 33"/>
                  <a:gd name="T5" fmla="*/ 1 h 7"/>
                  <a:gd name="T6" fmla="*/ 1 w 33"/>
                  <a:gd name="T7" fmla="*/ 7 h 7"/>
                  <a:gd name="T8" fmla="*/ 0 w 33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0" y="3"/>
                    </a:moveTo>
                    <a:lnTo>
                      <a:pt x="31" y="0"/>
                    </a:lnTo>
                    <a:lnTo>
                      <a:pt x="33" y="1"/>
                    </a:lnTo>
                    <a:lnTo>
                      <a:pt x="1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4" name="Freeform 594"/>
              <p:cNvSpPr>
                <a:spLocks/>
              </p:cNvSpPr>
              <p:nvPr/>
            </p:nvSpPr>
            <p:spPr bwMode="gray">
              <a:xfrm>
                <a:off x="1400" y="628"/>
                <a:ext cx="22" cy="5"/>
              </a:xfrm>
              <a:custGeom>
                <a:avLst/>
                <a:gdLst>
                  <a:gd name="T0" fmla="*/ 0 w 22"/>
                  <a:gd name="T1" fmla="*/ 3 h 5"/>
                  <a:gd name="T2" fmla="*/ 11 w 22"/>
                  <a:gd name="T3" fmla="*/ 1 h 5"/>
                  <a:gd name="T4" fmla="*/ 20 w 22"/>
                  <a:gd name="T5" fmla="*/ 0 h 5"/>
                  <a:gd name="T6" fmla="*/ 22 w 22"/>
                  <a:gd name="T7" fmla="*/ 3 h 5"/>
                  <a:gd name="T8" fmla="*/ 4 w 22"/>
                  <a:gd name="T9" fmla="*/ 5 h 5"/>
                  <a:gd name="T10" fmla="*/ 0 w 2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5">
                    <a:moveTo>
                      <a:pt x="0" y="3"/>
                    </a:moveTo>
                    <a:lnTo>
                      <a:pt x="11" y="1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4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5" name="Freeform 595"/>
              <p:cNvSpPr>
                <a:spLocks/>
              </p:cNvSpPr>
              <p:nvPr/>
            </p:nvSpPr>
            <p:spPr bwMode="gray">
              <a:xfrm>
                <a:off x="1409" y="598"/>
                <a:ext cx="118" cy="65"/>
              </a:xfrm>
              <a:custGeom>
                <a:avLst/>
                <a:gdLst>
                  <a:gd name="T0" fmla="*/ 30 w 118"/>
                  <a:gd name="T1" fmla="*/ 32 h 65"/>
                  <a:gd name="T2" fmla="*/ 26 w 118"/>
                  <a:gd name="T3" fmla="*/ 36 h 65"/>
                  <a:gd name="T4" fmla="*/ 5 w 118"/>
                  <a:gd name="T5" fmla="*/ 36 h 65"/>
                  <a:gd name="T6" fmla="*/ 0 w 118"/>
                  <a:gd name="T7" fmla="*/ 39 h 65"/>
                  <a:gd name="T8" fmla="*/ 4 w 118"/>
                  <a:gd name="T9" fmla="*/ 42 h 65"/>
                  <a:gd name="T10" fmla="*/ 20 w 118"/>
                  <a:gd name="T11" fmla="*/ 42 h 65"/>
                  <a:gd name="T12" fmla="*/ 25 w 118"/>
                  <a:gd name="T13" fmla="*/ 41 h 65"/>
                  <a:gd name="T14" fmla="*/ 51 w 118"/>
                  <a:gd name="T15" fmla="*/ 41 h 65"/>
                  <a:gd name="T16" fmla="*/ 59 w 118"/>
                  <a:gd name="T17" fmla="*/ 37 h 65"/>
                  <a:gd name="T18" fmla="*/ 66 w 118"/>
                  <a:gd name="T19" fmla="*/ 36 h 65"/>
                  <a:gd name="T20" fmla="*/ 72 w 118"/>
                  <a:gd name="T21" fmla="*/ 41 h 65"/>
                  <a:gd name="T22" fmla="*/ 59 w 118"/>
                  <a:gd name="T23" fmla="*/ 44 h 65"/>
                  <a:gd name="T24" fmla="*/ 50 w 118"/>
                  <a:gd name="T25" fmla="*/ 46 h 65"/>
                  <a:gd name="T26" fmla="*/ 44 w 118"/>
                  <a:gd name="T27" fmla="*/ 50 h 65"/>
                  <a:gd name="T28" fmla="*/ 54 w 118"/>
                  <a:gd name="T29" fmla="*/ 52 h 65"/>
                  <a:gd name="T30" fmla="*/ 55 w 118"/>
                  <a:gd name="T31" fmla="*/ 65 h 65"/>
                  <a:gd name="T32" fmla="*/ 103 w 118"/>
                  <a:gd name="T33" fmla="*/ 58 h 65"/>
                  <a:gd name="T34" fmla="*/ 109 w 118"/>
                  <a:gd name="T35" fmla="*/ 51 h 65"/>
                  <a:gd name="T36" fmla="*/ 101 w 118"/>
                  <a:gd name="T37" fmla="*/ 44 h 65"/>
                  <a:gd name="T38" fmla="*/ 103 w 118"/>
                  <a:gd name="T39" fmla="*/ 42 h 65"/>
                  <a:gd name="T40" fmla="*/ 109 w 118"/>
                  <a:gd name="T41" fmla="*/ 42 h 65"/>
                  <a:gd name="T42" fmla="*/ 118 w 118"/>
                  <a:gd name="T43" fmla="*/ 47 h 65"/>
                  <a:gd name="T44" fmla="*/ 114 w 118"/>
                  <a:gd name="T45" fmla="*/ 37 h 65"/>
                  <a:gd name="T46" fmla="*/ 112 w 118"/>
                  <a:gd name="T47" fmla="*/ 34 h 65"/>
                  <a:gd name="T48" fmla="*/ 107 w 118"/>
                  <a:gd name="T49" fmla="*/ 10 h 65"/>
                  <a:gd name="T50" fmla="*/ 103 w 118"/>
                  <a:gd name="T51" fmla="*/ 6 h 65"/>
                  <a:gd name="T52" fmla="*/ 101 w 118"/>
                  <a:gd name="T53" fmla="*/ 0 h 65"/>
                  <a:gd name="T54" fmla="*/ 92 w 118"/>
                  <a:gd name="T55" fmla="*/ 0 h 65"/>
                  <a:gd name="T56" fmla="*/ 84 w 118"/>
                  <a:gd name="T57" fmla="*/ 1 h 65"/>
                  <a:gd name="T58" fmla="*/ 94 w 118"/>
                  <a:gd name="T59" fmla="*/ 6 h 65"/>
                  <a:gd name="T60" fmla="*/ 84 w 118"/>
                  <a:gd name="T61" fmla="*/ 8 h 65"/>
                  <a:gd name="T62" fmla="*/ 74 w 118"/>
                  <a:gd name="T63" fmla="*/ 4 h 65"/>
                  <a:gd name="T64" fmla="*/ 42 w 118"/>
                  <a:gd name="T65" fmla="*/ 6 h 65"/>
                  <a:gd name="T66" fmla="*/ 51 w 118"/>
                  <a:gd name="T67" fmla="*/ 16 h 65"/>
                  <a:gd name="T68" fmla="*/ 61 w 118"/>
                  <a:gd name="T69" fmla="*/ 19 h 65"/>
                  <a:gd name="T70" fmla="*/ 63 w 118"/>
                  <a:gd name="T71" fmla="*/ 24 h 65"/>
                  <a:gd name="T72" fmla="*/ 74 w 118"/>
                  <a:gd name="T73" fmla="*/ 28 h 65"/>
                  <a:gd name="T74" fmla="*/ 69 w 118"/>
                  <a:gd name="T75" fmla="*/ 30 h 65"/>
                  <a:gd name="T76" fmla="*/ 51 w 118"/>
                  <a:gd name="T77" fmla="*/ 25 h 65"/>
                  <a:gd name="T78" fmla="*/ 40 w 118"/>
                  <a:gd name="T79" fmla="*/ 19 h 65"/>
                  <a:gd name="T80" fmla="*/ 28 w 118"/>
                  <a:gd name="T81" fmla="*/ 12 h 65"/>
                  <a:gd name="T82" fmla="*/ 20 w 118"/>
                  <a:gd name="T83" fmla="*/ 15 h 65"/>
                  <a:gd name="T84" fmla="*/ 22 w 118"/>
                  <a:gd name="T85" fmla="*/ 23 h 65"/>
                  <a:gd name="T86" fmla="*/ 24 w 118"/>
                  <a:gd name="T87" fmla="*/ 28 h 65"/>
                  <a:gd name="T88" fmla="*/ 30 w 118"/>
                  <a:gd name="T89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8" h="65">
                    <a:moveTo>
                      <a:pt x="30" y="32"/>
                    </a:moveTo>
                    <a:lnTo>
                      <a:pt x="26" y="36"/>
                    </a:lnTo>
                    <a:lnTo>
                      <a:pt x="5" y="36"/>
                    </a:lnTo>
                    <a:lnTo>
                      <a:pt x="0" y="39"/>
                    </a:lnTo>
                    <a:lnTo>
                      <a:pt x="4" y="42"/>
                    </a:lnTo>
                    <a:lnTo>
                      <a:pt x="20" y="42"/>
                    </a:lnTo>
                    <a:lnTo>
                      <a:pt x="25" y="41"/>
                    </a:lnTo>
                    <a:lnTo>
                      <a:pt x="51" y="41"/>
                    </a:lnTo>
                    <a:lnTo>
                      <a:pt x="59" y="37"/>
                    </a:lnTo>
                    <a:lnTo>
                      <a:pt x="66" y="36"/>
                    </a:lnTo>
                    <a:lnTo>
                      <a:pt x="72" y="41"/>
                    </a:lnTo>
                    <a:lnTo>
                      <a:pt x="59" y="44"/>
                    </a:lnTo>
                    <a:lnTo>
                      <a:pt x="50" y="46"/>
                    </a:lnTo>
                    <a:lnTo>
                      <a:pt x="44" y="50"/>
                    </a:lnTo>
                    <a:lnTo>
                      <a:pt x="54" y="52"/>
                    </a:lnTo>
                    <a:lnTo>
                      <a:pt x="55" y="65"/>
                    </a:lnTo>
                    <a:lnTo>
                      <a:pt x="103" y="58"/>
                    </a:lnTo>
                    <a:lnTo>
                      <a:pt x="109" y="51"/>
                    </a:lnTo>
                    <a:lnTo>
                      <a:pt x="101" y="44"/>
                    </a:lnTo>
                    <a:lnTo>
                      <a:pt x="103" y="42"/>
                    </a:lnTo>
                    <a:lnTo>
                      <a:pt x="109" y="42"/>
                    </a:lnTo>
                    <a:lnTo>
                      <a:pt x="118" y="47"/>
                    </a:lnTo>
                    <a:lnTo>
                      <a:pt x="114" y="37"/>
                    </a:lnTo>
                    <a:lnTo>
                      <a:pt x="112" y="34"/>
                    </a:lnTo>
                    <a:lnTo>
                      <a:pt x="107" y="10"/>
                    </a:lnTo>
                    <a:lnTo>
                      <a:pt x="103" y="6"/>
                    </a:lnTo>
                    <a:lnTo>
                      <a:pt x="101" y="0"/>
                    </a:lnTo>
                    <a:lnTo>
                      <a:pt x="92" y="0"/>
                    </a:lnTo>
                    <a:lnTo>
                      <a:pt x="84" y="1"/>
                    </a:lnTo>
                    <a:lnTo>
                      <a:pt x="94" y="6"/>
                    </a:lnTo>
                    <a:lnTo>
                      <a:pt x="84" y="8"/>
                    </a:lnTo>
                    <a:lnTo>
                      <a:pt x="74" y="4"/>
                    </a:lnTo>
                    <a:lnTo>
                      <a:pt x="42" y="6"/>
                    </a:lnTo>
                    <a:lnTo>
                      <a:pt x="51" y="16"/>
                    </a:lnTo>
                    <a:lnTo>
                      <a:pt x="61" y="19"/>
                    </a:lnTo>
                    <a:lnTo>
                      <a:pt x="63" y="24"/>
                    </a:lnTo>
                    <a:lnTo>
                      <a:pt x="74" y="28"/>
                    </a:lnTo>
                    <a:lnTo>
                      <a:pt x="69" y="30"/>
                    </a:lnTo>
                    <a:lnTo>
                      <a:pt x="51" y="25"/>
                    </a:lnTo>
                    <a:lnTo>
                      <a:pt x="40" y="19"/>
                    </a:lnTo>
                    <a:lnTo>
                      <a:pt x="28" y="12"/>
                    </a:lnTo>
                    <a:lnTo>
                      <a:pt x="20" y="15"/>
                    </a:lnTo>
                    <a:lnTo>
                      <a:pt x="22" y="23"/>
                    </a:lnTo>
                    <a:lnTo>
                      <a:pt x="24" y="28"/>
                    </a:lnTo>
                    <a:lnTo>
                      <a:pt x="3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6" name="Freeform 596"/>
              <p:cNvSpPr>
                <a:spLocks/>
              </p:cNvSpPr>
              <p:nvPr/>
            </p:nvSpPr>
            <p:spPr bwMode="gray">
              <a:xfrm>
                <a:off x="1547" y="639"/>
                <a:ext cx="64" cy="37"/>
              </a:xfrm>
              <a:custGeom>
                <a:avLst/>
                <a:gdLst>
                  <a:gd name="T0" fmla="*/ 46 w 64"/>
                  <a:gd name="T1" fmla="*/ 0 h 37"/>
                  <a:gd name="T2" fmla="*/ 35 w 64"/>
                  <a:gd name="T3" fmla="*/ 0 h 37"/>
                  <a:gd name="T4" fmla="*/ 24 w 64"/>
                  <a:gd name="T5" fmla="*/ 1 h 37"/>
                  <a:gd name="T6" fmla="*/ 18 w 64"/>
                  <a:gd name="T7" fmla="*/ 4 h 37"/>
                  <a:gd name="T8" fmla="*/ 5 w 64"/>
                  <a:gd name="T9" fmla="*/ 10 h 37"/>
                  <a:gd name="T10" fmla="*/ 0 w 64"/>
                  <a:gd name="T11" fmla="*/ 15 h 37"/>
                  <a:gd name="T12" fmla="*/ 9 w 64"/>
                  <a:gd name="T13" fmla="*/ 27 h 37"/>
                  <a:gd name="T14" fmla="*/ 26 w 64"/>
                  <a:gd name="T15" fmla="*/ 32 h 37"/>
                  <a:gd name="T16" fmla="*/ 44 w 64"/>
                  <a:gd name="T17" fmla="*/ 36 h 37"/>
                  <a:gd name="T18" fmla="*/ 57 w 64"/>
                  <a:gd name="T19" fmla="*/ 37 h 37"/>
                  <a:gd name="T20" fmla="*/ 64 w 64"/>
                  <a:gd name="T21" fmla="*/ 29 h 37"/>
                  <a:gd name="T22" fmla="*/ 63 w 64"/>
                  <a:gd name="T23" fmla="*/ 19 h 37"/>
                  <a:gd name="T24" fmla="*/ 55 w 64"/>
                  <a:gd name="T25" fmla="*/ 15 h 37"/>
                  <a:gd name="T26" fmla="*/ 61 w 64"/>
                  <a:gd name="T27" fmla="*/ 10 h 37"/>
                  <a:gd name="T28" fmla="*/ 52 w 64"/>
                  <a:gd name="T29" fmla="*/ 4 h 37"/>
                  <a:gd name="T30" fmla="*/ 46 w 64"/>
                  <a:gd name="T3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7">
                    <a:moveTo>
                      <a:pt x="46" y="0"/>
                    </a:moveTo>
                    <a:lnTo>
                      <a:pt x="35" y="0"/>
                    </a:lnTo>
                    <a:lnTo>
                      <a:pt x="24" y="1"/>
                    </a:lnTo>
                    <a:lnTo>
                      <a:pt x="18" y="4"/>
                    </a:lnTo>
                    <a:lnTo>
                      <a:pt x="5" y="10"/>
                    </a:lnTo>
                    <a:lnTo>
                      <a:pt x="0" y="15"/>
                    </a:lnTo>
                    <a:lnTo>
                      <a:pt x="9" y="27"/>
                    </a:lnTo>
                    <a:lnTo>
                      <a:pt x="26" y="32"/>
                    </a:lnTo>
                    <a:lnTo>
                      <a:pt x="44" y="36"/>
                    </a:lnTo>
                    <a:lnTo>
                      <a:pt x="57" y="37"/>
                    </a:lnTo>
                    <a:lnTo>
                      <a:pt x="64" y="29"/>
                    </a:lnTo>
                    <a:lnTo>
                      <a:pt x="63" y="19"/>
                    </a:lnTo>
                    <a:lnTo>
                      <a:pt x="55" y="15"/>
                    </a:lnTo>
                    <a:lnTo>
                      <a:pt x="61" y="10"/>
                    </a:lnTo>
                    <a:lnTo>
                      <a:pt x="52" y="4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7" name="Freeform 597"/>
              <p:cNvSpPr>
                <a:spLocks/>
              </p:cNvSpPr>
              <p:nvPr/>
            </p:nvSpPr>
            <p:spPr bwMode="gray">
              <a:xfrm>
                <a:off x="1537" y="585"/>
                <a:ext cx="374" cy="102"/>
              </a:xfrm>
              <a:custGeom>
                <a:avLst/>
                <a:gdLst>
                  <a:gd name="T0" fmla="*/ 263 w 374"/>
                  <a:gd name="T1" fmla="*/ 53 h 102"/>
                  <a:gd name="T2" fmla="*/ 296 w 374"/>
                  <a:gd name="T3" fmla="*/ 46 h 102"/>
                  <a:gd name="T4" fmla="*/ 327 w 374"/>
                  <a:gd name="T5" fmla="*/ 45 h 102"/>
                  <a:gd name="T6" fmla="*/ 344 w 374"/>
                  <a:gd name="T7" fmla="*/ 53 h 102"/>
                  <a:gd name="T8" fmla="*/ 368 w 374"/>
                  <a:gd name="T9" fmla="*/ 57 h 102"/>
                  <a:gd name="T10" fmla="*/ 358 w 374"/>
                  <a:gd name="T11" fmla="*/ 68 h 102"/>
                  <a:gd name="T12" fmla="*/ 371 w 374"/>
                  <a:gd name="T13" fmla="*/ 74 h 102"/>
                  <a:gd name="T14" fmla="*/ 362 w 374"/>
                  <a:gd name="T15" fmla="*/ 84 h 102"/>
                  <a:gd name="T16" fmla="*/ 350 w 374"/>
                  <a:gd name="T17" fmla="*/ 83 h 102"/>
                  <a:gd name="T18" fmla="*/ 350 w 374"/>
                  <a:gd name="T19" fmla="*/ 97 h 102"/>
                  <a:gd name="T20" fmla="*/ 324 w 374"/>
                  <a:gd name="T21" fmla="*/ 102 h 102"/>
                  <a:gd name="T22" fmla="*/ 298 w 374"/>
                  <a:gd name="T23" fmla="*/ 83 h 102"/>
                  <a:gd name="T24" fmla="*/ 281 w 374"/>
                  <a:gd name="T25" fmla="*/ 99 h 102"/>
                  <a:gd name="T26" fmla="*/ 258 w 374"/>
                  <a:gd name="T27" fmla="*/ 90 h 102"/>
                  <a:gd name="T28" fmla="*/ 247 w 374"/>
                  <a:gd name="T29" fmla="*/ 96 h 102"/>
                  <a:gd name="T30" fmla="*/ 182 w 374"/>
                  <a:gd name="T31" fmla="*/ 99 h 102"/>
                  <a:gd name="T32" fmla="*/ 177 w 374"/>
                  <a:gd name="T33" fmla="*/ 86 h 102"/>
                  <a:gd name="T34" fmla="*/ 132 w 374"/>
                  <a:gd name="T35" fmla="*/ 88 h 102"/>
                  <a:gd name="T36" fmla="*/ 106 w 374"/>
                  <a:gd name="T37" fmla="*/ 87 h 102"/>
                  <a:gd name="T38" fmla="*/ 113 w 374"/>
                  <a:gd name="T39" fmla="*/ 72 h 102"/>
                  <a:gd name="T40" fmla="*/ 100 w 374"/>
                  <a:gd name="T41" fmla="*/ 60 h 102"/>
                  <a:gd name="T42" fmla="*/ 94 w 374"/>
                  <a:gd name="T43" fmla="*/ 44 h 102"/>
                  <a:gd name="T44" fmla="*/ 69 w 374"/>
                  <a:gd name="T45" fmla="*/ 30 h 102"/>
                  <a:gd name="T46" fmla="*/ 41 w 374"/>
                  <a:gd name="T47" fmla="*/ 29 h 102"/>
                  <a:gd name="T48" fmla="*/ 25 w 374"/>
                  <a:gd name="T49" fmla="*/ 20 h 102"/>
                  <a:gd name="T50" fmla="*/ 0 w 374"/>
                  <a:gd name="T51" fmla="*/ 10 h 102"/>
                  <a:gd name="T52" fmla="*/ 30 w 374"/>
                  <a:gd name="T53" fmla="*/ 0 h 102"/>
                  <a:gd name="T54" fmla="*/ 64 w 374"/>
                  <a:gd name="T55" fmla="*/ 3 h 102"/>
                  <a:gd name="T56" fmla="*/ 72 w 374"/>
                  <a:gd name="T57" fmla="*/ 23 h 102"/>
                  <a:gd name="T58" fmla="*/ 94 w 374"/>
                  <a:gd name="T59" fmla="*/ 14 h 102"/>
                  <a:gd name="T60" fmla="*/ 123 w 374"/>
                  <a:gd name="T61" fmla="*/ 13 h 102"/>
                  <a:gd name="T62" fmla="*/ 138 w 374"/>
                  <a:gd name="T63" fmla="*/ 20 h 102"/>
                  <a:gd name="T64" fmla="*/ 117 w 374"/>
                  <a:gd name="T65" fmla="*/ 21 h 102"/>
                  <a:gd name="T66" fmla="*/ 136 w 374"/>
                  <a:gd name="T67" fmla="*/ 23 h 102"/>
                  <a:gd name="T68" fmla="*/ 166 w 374"/>
                  <a:gd name="T69" fmla="*/ 29 h 102"/>
                  <a:gd name="T70" fmla="*/ 147 w 374"/>
                  <a:gd name="T71" fmla="*/ 35 h 102"/>
                  <a:gd name="T72" fmla="*/ 115 w 374"/>
                  <a:gd name="T73" fmla="*/ 31 h 102"/>
                  <a:gd name="T74" fmla="*/ 121 w 374"/>
                  <a:gd name="T75" fmla="*/ 45 h 102"/>
                  <a:gd name="T76" fmla="*/ 142 w 374"/>
                  <a:gd name="T77" fmla="*/ 42 h 102"/>
                  <a:gd name="T78" fmla="*/ 157 w 374"/>
                  <a:gd name="T79" fmla="*/ 53 h 102"/>
                  <a:gd name="T80" fmla="*/ 174 w 374"/>
                  <a:gd name="T81" fmla="*/ 60 h 102"/>
                  <a:gd name="T82" fmla="*/ 182 w 374"/>
                  <a:gd name="T83" fmla="*/ 52 h 102"/>
                  <a:gd name="T84" fmla="*/ 204 w 374"/>
                  <a:gd name="T85" fmla="*/ 58 h 102"/>
                  <a:gd name="T86" fmla="*/ 212 w 374"/>
                  <a:gd name="T87" fmla="*/ 54 h 102"/>
                  <a:gd name="T88" fmla="*/ 228 w 374"/>
                  <a:gd name="T89" fmla="*/ 63 h 102"/>
                  <a:gd name="T90" fmla="*/ 229 w 374"/>
                  <a:gd name="T91" fmla="*/ 5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4" h="102">
                    <a:moveTo>
                      <a:pt x="253" y="56"/>
                    </a:moveTo>
                    <a:lnTo>
                      <a:pt x="263" y="53"/>
                    </a:lnTo>
                    <a:lnTo>
                      <a:pt x="289" y="42"/>
                    </a:lnTo>
                    <a:lnTo>
                      <a:pt x="296" y="46"/>
                    </a:lnTo>
                    <a:lnTo>
                      <a:pt x="307" y="46"/>
                    </a:lnTo>
                    <a:lnTo>
                      <a:pt x="327" y="45"/>
                    </a:lnTo>
                    <a:lnTo>
                      <a:pt x="342" y="48"/>
                    </a:lnTo>
                    <a:lnTo>
                      <a:pt x="344" y="53"/>
                    </a:lnTo>
                    <a:lnTo>
                      <a:pt x="360" y="52"/>
                    </a:lnTo>
                    <a:lnTo>
                      <a:pt x="368" y="57"/>
                    </a:lnTo>
                    <a:lnTo>
                      <a:pt x="370" y="64"/>
                    </a:lnTo>
                    <a:lnTo>
                      <a:pt x="358" y="68"/>
                    </a:lnTo>
                    <a:lnTo>
                      <a:pt x="356" y="72"/>
                    </a:lnTo>
                    <a:lnTo>
                      <a:pt x="371" y="74"/>
                    </a:lnTo>
                    <a:lnTo>
                      <a:pt x="374" y="82"/>
                    </a:lnTo>
                    <a:lnTo>
                      <a:pt x="362" y="84"/>
                    </a:lnTo>
                    <a:lnTo>
                      <a:pt x="356" y="79"/>
                    </a:lnTo>
                    <a:lnTo>
                      <a:pt x="350" y="83"/>
                    </a:lnTo>
                    <a:lnTo>
                      <a:pt x="356" y="91"/>
                    </a:lnTo>
                    <a:lnTo>
                      <a:pt x="350" y="97"/>
                    </a:lnTo>
                    <a:lnTo>
                      <a:pt x="333" y="96"/>
                    </a:lnTo>
                    <a:lnTo>
                      <a:pt x="324" y="102"/>
                    </a:lnTo>
                    <a:lnTo>
                      <a:pt x="303" y="98"/>
                    </a:lnTo>
                    <a:lnTo>
                      <a:pt x="298" y="83"/>
                    </a:lnTo>
                    <a:lnTo>
                      <a:pt x="289" y="82"/>
                    </a:lnTo>
                    <a:lnTo>
                      <a:pt x="281" y="99"/>
                    </a:lnTo>
                    <a:lnTo>
                      <a:pt x="263" y="97"/>
                    </a:lnTo>
                    <a:lnTo>
                      <a:pt x="258" y="90"/>
                    </a:lnTo>
                    <a:lnTo>
                      <a:pt x="250" y="87"/>
                    </a:lnTo>
                    <a:lnTo>
                      <a:pt x="247" y="96"/>
                    </a:lnTo>
                    <a:lnTo>
                      <a:pt x="227" y="99"/>
                    </a:lnTo>
                    <a:lnTo>
                      <a:pt x="182" y="99"/>
                    </a:lnTo>
                    <a:lnTo>
                      <a:pt x="187" y="91"/>
                    </a:lnTo>
                    <a:lnTo>
                      <a:pt x="177" y="86"/>
                    </a:lnTo>
                    <a:lnTo>
                      <a:pt x="155" y="95"/>
                    </a:lnTo>
                    <a:lnTo>
                      <a:pt x="132" y="88"/>
                    </a:lnTo>
                    <a:lnTo>
                      <a:pt x="115" y="91"/>
                    </a:lnTo>
                    <a:lnTo>
                      <a:pt x="106" y="87"/>
                    </a:lnTo>
                    <a:lnTo>
                      <a:pt x="102" y="72"/>
                    </a:lnTo>
                    <a:lnTo>
                      <a:pt x="113" y="72"/>
                    </a:lnTo>
                    <a:lnTo>
                      <a:pt x="112" y="65"/>
                    </a:lnTo>
                    <a:lnTo>
                      <a:pt x="100" y="60"/>
                    </a:lnTo>
                    <a:lnTo>
                      <a:pt x="107" y="52"/>
                    </a:lnTo>
                    <a:lnTo>
                      <a:pt x="94" y="44"/>
                    </a:lnTo>
                    <a:lnTo>
                      <a:pt x="85" y="30"/>
                    </a:lnTo>
                    <a:lnTo>
                      <a:pt x="69" y="30"/>
                    </a:lnTo>
                    <a:lnTo>
                      <a:pt x="61" y="31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5" y="20"/>
                    </a:lnTo>
                    <a:lnTo>
                      <a:pt x="19" y="15"/>
                    </a:lnTo>
                    <a:lnTo>
                      <a:pt x="0" y="10"/>
                    </a:lnTo>
                    <a:lnTo>
                      <a:pt x="11" y="1"/>
                    </a:lnTo>
                    <a:lnTo>
                      <a:pt x="30" y="0"/>
                    </a:lnTo>
                    <a:lnTo>
                      <a:pt x="57" y="5"/>
                    </a:lnTo>
                    <a:lnTo>
                      <a:pt x="64" y="3"/>
                    </a:lnTo>
                    <a:lnTo>
                      <a:pt x="74" y="3"/>
                    </a:lnTo>
                    <a:lnTo>
                      <a:pt x="72" y="23"/>
                    </a:lnTo>
                    <a:lnTo>
                      <a:pt x="77" y="23"/>
                    </a:lnTo>
                    <a:lnTo>
                      <a:pt x="94" y="14"/>
                    </a:lnTo>
                    <a:lnTo>
                      <a:pt x="113" y="17"/>
                    </a:lnTo>
                    <a:lnTo>
                      <a:pt x="123" y="13"/>
                    </a:lnTo>
                    <a:lnTo>
                      <a:pt x="137" y="14"/>
                    </a:lnTo>
                    <a:lnTo>
                      <a:pt x="138" y="20"/>
                    </a:lnTo>
                    <a:lnTo>
                      <a:pt x="124" y="20"/>
                    </a:lnTo>
                    <a:lnTo>
                      <a:pt x="117" y="21"/>
                    </a:lnTo>
                    <a:lnTo>
                      <a:pt x="124" y="25"/>
                    </a:lnTo>
                    <a:lnTo>
                      <a:pt x="136" y="23"/>
                    </a:lnTo>
                    <a:lnTo>
                      <a:pt x="145" y="28"/>
                    </a:lnTo>
                    <a:lnTo>
                      <a:pt x="166" y="29"/>
                    </a:lnTo>
                    <a:lnTo>
                      <a:pt x="165" y="33"/>
                    </a:lnTo>
                    <a:lnTo>
                      <a:pt x="147" y="35"/>
                    </a:lnTo>
                    <a:lnTo>
                      <a:pt x="132" y="31"/>
                    </a:lnTo>
                    <a:lnTo>
                      <a:pt x="115" y="31"/>
                    </a:lnTo>
                    <a:lnTo>
                      <a:pt x="130" y="37"/>
                    </a:lnTo>
                    <a:lnTo>
                      <a:pt x="121" y="45"/>
                    </a:lnTo>
                    <a:lnTo>
                      <a:pt x="126" y="47"/>
                    </a:lnTo>
                    <a:lnTo>
                      <a:pt x="142" y="42"/>
                    </a:lnTo>
                    <a:lnTo>
                      <a:pt x="155" y="44"/>
                    </a:lnTo>
                    <a:lnTo>
                      <a:pt x="157" y="53"/>
                    </a:lnTo>
                    <a:lnTo>
                      <a:pt x="166" y="60"/>
                    </a:lnTo>
                    <a:lnTo>
                      <a:pt x="174" y="60"/>
                    </a:lnTo>
                    <a:lnTo>
                      <a:pt x="172" y="50"/>
                    </a:lnTo>
                    <a:lnTo>
                      <a:pt x="182" y="52"/>
                    </a:lnTo>
                    <a:lnTo>
                      <a:pt x="188" y="57"/>
                    </a:lnTo>
                    <a:lnTo>
                      <a:pt x="204" y="58"/>
                    </a:lnTo>
                    <a:lnTo>
                      <a:pt x="202" y="53"/>
                    </a:lnTo>
                    <a:lnTo>
                      <a:pt x="212" y="54"/>
                    </a:lnTo>
                    <a:lnTo>
                      <a:pt x="217" y="60"/>
                    </a:lnTo>
                    <a:lnTo>
                      <a:pt x="228" y="63"/>
                    </a:lnTo>
                    <a:lnTo>
                      <a:pt x="236" y="60"/>
                    </a:lnTo>
                    <a:lnTo>
                      <a:pt x="229" y="55"/>
                    </a:lnTo>
                    <a:lnTo>
                      <a:pt x="253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8" name="Freeform 598"/>
              <p:cNvSpPr>
                <a:spLocks/>
              </p:cNvSpPr>
              <p:nvPr/>
            </p:nvSpPr>
            <p:spPr bwMode="gray">
              <a:xfrm>
                <a:off x="1512" y="509"/>
                <a:ext cx="74" cy="46"/>
              </a:xfrm>
              <a:custGeom>
                <a:avLst/>
                <a:gdLst>
                  <a:gd name="T0" fmla="*/ 30 w 74"/>
                  <a:gd name="T1" fmla="*/ 1 h 46"/>
                  <a:gd name="T2" fmla="*/ 36 w 74"/>
                  <a:gd name="T3" fmla="*/ 9 h 46"/>
                  <a:gd name="T4" fmla="*/ 66 w 74"/>
                  <a:gd name="T5" fmla="*/ 17 h 46"/>
                  <a:gd name="T6" fmla="*/ 74 w 74"/>
                  <a:gd name="T7" fmla="*/ 22 h 46"/>
                  <a:gd name="T8" fmla="*/ 73 w 74"/>
                  <a:gd name="T9" fmla="*/ 26 h 46"/>
                  <a:gd name="T10" fmla="*/ 63 w 74"/>
                  <a:gd name="T11" fmla="*/ 26 h 46"/>
                  <a:gd name="T12" fmla="*/ 63 w 74"/>
                  <a:gd name="T13" fmla="*/ 27 h 46"/>
                  <a:gd name="T14" fmla="*/ 74 w 74"/>
                  <a:gd name="T15" fmla="*/ 34 h 46"/>
                  <a:gd name="T16" fmla="*/ 66 w 74"/>
                  <a:gd name="T17" fmla="*/ 39 h 46"/>
                  <a:gd name="T18" fmla="*/ 55 w 74"/>
                  <a:gd name="T19" fmla="*/ 41 h 46"/>
                  <a:gd name="T20" fmla="*/ 36 w 74"/>
                  <a:gd name="T21" fmla="*/ 43 h 46"/>
                  <a:gd name="T22" fmla="*/ 30 w 74"/>
                  <a:gd name="T23" fmla="*/ 46 h 46"/>
                  <a:gd name="T24" fmla="*/ 24 w 74"/>
                  <a:gd name="T25" fmla="*/ 46 h 46"/>
                  <a:gd name="T26" fmla="*/ 22 w 74"/>
                  <a:gd name="T27" fmla="*/ 42 h 46"/>
                  <a:gd name="T28" fmla="*/ 8 w 74"/>
                  <a:gd name="T29" fmla="*/ 35 h 46"/>
                  <a:gd name="T30" fmla="*/ 9 w 74"/>
                  <a:gd name="T31" fmla="*/ 33 h 46"/>
                  <a:gd name="T32" fmla="*/ 22 w 74"/>
                  <a:gd name="T33" fmla="*/ 35 h 46"/>
                  <a:gd name="T34" fmla="*/ 27 w 74"/>
                  <a:gd name="T35" fmla="*/ 30 h 46"/>
                  <a:gd name="T36" fmla="*/ 20 w 74"/>
                  <a:gd name="T37" fmla="*/ 26 h 46"/>
                  <a:gd name="T38" fmla="*/ 8 w 74"/>
                  <a:gd name="T39" fmla="*/ 26 h 46"/>
                  <a:gd name="T40" fmla="*/ 2 w 74"/>
                  <a:gd name="T41" fmla="*/ 12 h 46"/>
                  <a:gd name="T42" fmla="*/ 3 w 74"/>
                  <a:gd name="T43" fmla="*/ 9 h 46"/>
                  <a:gd name="T44" fmla="*/ 0 w 74"/>
                  <a:gd name="T45" fmla="*/ 3 h 46"/>
                  <a:gd name="T46" fmla="*/ 7 w 74"/>
                  <a:gd name="T47" fmla="*/ 0 h 46"/>
                  <a:gd name="T48" fmla="*/ 30 w 74"/>
                  <a:gd name="T49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46">
                    <a:moveTo>
                      <a:pt x="30" y="1"/>
                    </a:moveTo>
                    <a:lnTo>
                      <a:pt x="36" y="9"/>
                    </a:lnTo>
                    <a:lnTo>
                      <a:pt x="66" y="17"/>
                    </a:lnTo>
                    <a:lnTo>
                      <a:pt x="74" y="22"/>
                    </a:lnTo>
                    <a:lnTo>
                      <a:pt x="73" y="26"/>
                    </a:lnTo>
                    <a:lnTo>
                      <a:pt x="63" y="26"/>
                    </a:lnTo>
                    <a:lnTo>
                      <a:pt x="63" y="27"/>
                    </a:lnTo>
                    <a:lnTo>
                      <a:pt x="74" y="34"/>
                    </a:lnTo>
                    <a:lnTo>
                      <a:pt x="66" y="39"/>
                    </a:lnTo>
                    <a:lnTo>
                      <a:pt x="55" y="41"/>
                    </a:lnTo>
                    <a:lnTo>
                      <a:pt x="36" y="43"/>
                    </a:lnTo>
                    <a:lnTo>
                      <a:pt x="30" y="46"/>
                    </a:lnTo>
                    <a:lnTo>
                      <a:pt x="24" y="46"/>
                    </a:lnTo>
                    <a:lnTo>
                      <a:pt x="22" y="42"/>
                    </a:lnTo>
                    <a:lnTo>
                      <a:pt x="8" y="35"/>
                    </a:lnTo>
                    <a:lnTo>
                      <a:pt x="9" y="33"/>
                    </a:lnTo>
                    <a:lnTo>
                      <a:pt x="22" y="35"/>
                    </a:lnTo>
                    <a:lnTo>
                      <a:pt x="27" y="30"/>
                    </a:lnTo>
                    <a:lnTo>
                      <a:pt x="20" y="26"/>
                    </a:lnTo>
                    <a:lnTo>
                      <a:pt x="8" y="2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3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9" name="Freeform 599"/>
              <p:cNvSpPr>
                <a:spLocks/>
              </p:cNvSpPr>
              <p:nvPr/>
            </p:nvSpPr>
            <p:spPr bwMode="gray">
              <a:xfrm>
                <a:off x="1566" y="557"/>
                <a:ext cx="60" cy="11"/>
              </a:xfrm>
              <a:custGeom>
                <a:avLst/>
                <a:gdLst>
                  <a:gd name="T0" fmla="*/ 0 w 60"/>
                  <a:gd name="T1" fmla="*/ 4 h 11"/>
                  <a:gd name="T2" fmla="*/ 10 w 60"/>
                  <a:gd name="T3" fmla="*/ 1 h 11"/>
                  <a:gd name="T4" fmla="*/ 33 w 60"/>
                  <a:gd name="T5" fmla="*/ 3 h 11"/>
                  <a:gd name="T6" fmla="*/ 47 w 60"/>
                  <a:gd name="T7" fmla="*/ 0 h 11"/>
                  <a:gd name="T8" fmla="*/ 60 w 60"/>
                  <a:gd name="T9" fmla="*/ 2 h 11"/>
                  <a:gd name="T10" fmla="*/ 46 w 60"/>
                  <a:gd name="T11" fmla="*/ 11 h 11"/>
                  <a:gd name="T12" fmla="*/ 8 w 60"/>
                  <a:gd name="T13" fmla="*/ 9 h 11"/>
                  <a:gd name="T14" fmla="*/ 1 w 60"/>
                  <a:gd name="T15" fmla="*/ 10 h 11"/>
                  <a:gd name="T16" fmla="*/ 0 w 60"/>
                  <a:gd name="T1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1">
                    <a:moveTo>
                      <a:pt x="0" y="4"/>
                    </a:moveTo>
                    <a:lnTo>
                      <a:pt x="10" y="1"/>
                    </a:lnTo>
                    <a:lnTo>
                      <a:pt x="33" y="3"/>
                    </a:lnTo>
                    <a:lnTo>
                      <a:pt x="47" y="0"/>
                    </a:lnTo>
                    <a:lnTo>
                      <a:pt x="60" y="2"/>
                    </a:lnTo>
                    <a:lnTo>
                      <a:pt x="46" y="11"/>
                    </a:lnTo>
                    <a:lnTo>
                      <a:pt x="8" y="9"/>
                    </a:lnTo>
                    <a:lnTo>
                      <a:pt x="1" y="1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0" name="Freeform 600"/>
              <p:cNvSpPr>
                <a:spLocks/>
              </p:cNvSpPr>
              <p:nvPr/>
            </p:nvSpPr>
            <p:spPr bwMode="gray">
              <a:xfrm>
                <a:off x="1588" y="535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1 w 7"/>
                  <a:gd name="T3" fmla="*/ 5 h 6"/>
                  <a:gd name="T4" fmla="*/ 7 w 7"/>
                  <a:gd name="T5" fmla="*/ 6 h 6"/>
                  <a:gd name="T6" fmla="*/ 7 w 7"/>
                  <a:gd name="T7" fmla="*/ 1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1" y="5"/>
                    </a:lnTo>
                    <a:lnTo>
                      <a:pt x="7" y="6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1" name="Freeform 601"/>
              <p:cNvSpPr>
                <a:spLocks/>
              </p:cNvSpPr>
              <p:nvPr/>
            </p:nvSpPr>
            <p:spPr bwMode="gray">
              <a:xfrm>
                <a:off x="1533" y="634"/>
                <a:ext cx="23" cy="8"/>
              </a:xfrm>
              <a:custGeom>
                <a:avLst/>
                <a:gdLst>
                  <a:gd name="T0" fmla="*/ 0 w 23"/>
                  <a:gd name="T1" fmla="*/ 8 h 8"/>
                  <a:gd name="T2" fmla="*/ 1 w 23"/>
                  <a:gd name="T3" fmla="*/ 5 h 8"/>
                  <a:gd name="T4" fmla="*/ 11 w 23"/>
                  <a:gd name="T5" fmla="*/ 1 h 8"/>
                  <a:gd name="T6" fmla="*/ 23 w 23"/>
                  <a:gd name="T7" fmla="*/ 0 h 8"/>
                  <a:gd name="T8" fmla="*/ 22 w 23"/>
                  <a:gd name="T9" fmla="*/ 5 h 8"/>
                  <a:gd name="T10" fmla="*/ 14 w 23"/>
                  <a:gd name="T11" fmla="*/ 7 h 8"/>
                  <a:gd name="T12" fmla="*/ 11 w 23"/>
                  <a:gd name="T13" fmla="*/ 6 h 8"/>
                  <a:gd name="T14" fmla="*/ 0 w 23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8">
                    <a:moveTo>
                      <a:pt x="0" y="8"/>
                    </a:moveTo>
                    <a:lnTo>
                      <a:pt x="1" y="5"/>
                    </a:lnTo>
                    <a:lnTo>
                      <a:pt x="11" y="1"/>
                    </a:lnTo>
                    <a:lnTo>
                      <a:pt x="23" y="0"/>
                    </a:lnTo>
                    <a:lnTo>
                      <a:pt x="22" y="5"/>
                    </a:lnTo>
                    <a:lnTo>
                      <a:pt x="14" y="7"/>
                    </a:lnTo>
                    <a:lnTo>
                      <a:pt x="11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2" name="Freeform 602"/>
              <p:cNvSpPr>
                <a:spLocks/>
              </p:cNvSpPr>
              <p:nvPr/>
            </p:nvSpPr>
            <p:spPr bwMode="gray">
              <a:xfrm>
                <a:off x="1583" y="628"/>
                <a:ext cx="12" cy="5"/>
              </a:xfrm>
              <a:custGeom>
                <a:avLst/>
                <a:gdLst>
                  <a:gd name="T0" fmla="*/ 0 w 12"/>
                  <a:gd name="T1" fmla="*/ 0 h 5"/>
                  <a:gd name="T2" fmla="*/ 6 w 12"/>
                  <a:gd name="T3" fmla="*/ 5 h 5"/>
                  <a:gd name="T4" fmla="*/ 10 w 12"/>
                  <a:gd name="T5" fmla="*/ 5 h 5"/>
                  <a:gd name="T6" fmla="*/ 12 w 12"/>
                  <a:gd name="T7" fmla="*/ 4 h 5"/>
                  <a:gd name="T8" fmla="*/ 8 w 12"/>
                  <a:gd name="T9" fmla="*/ 0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lnTo>
                      <a:pt x="6" y="5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3" name="Freeform 603"/>
              <p:cNvSpPr>
                <a:spLocks/>
              </p:cNvSpPr>
              <p:nvPr/>
            </p:nvSpPr>
            <p:spPr bwMode="gray">
              <a:xfrm>
                <a:off x="1573" y="619"/>
                <a:ext cx="9" cy="4"/>
              </a:xfrm>
              <a:custGeom>
                <a:avLst/>
                <a:gdLst>
                  <a:gd name="T0" fmla="*/ 0 w 9"/>
                  <a:gd name="T1" fmla="*/ 1 h 4"/>
                  <a:gd name="T2" fmla="*/ 3 w 9"/>
                  <a:gd name="T3" fmla="*/ 0 h 4"/>
                  <a:gd name="T4" fmla="*/ 9 w 9"/>
                  <a:gd name="T5" fmla="*/ 3 h 4"/>
                  <a:gd name="T6" fmla="*/ 1 w 9"/>
                  <a:gd name="T7" fmla="*/ 4 h 4"/>
                  <a:gd name="T8" fmla="*/ 0 w 9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0" y="1"/>
                    </a:moveTo>
                    <a:lnTo>
                      <a:pt x="3" y="0"/>
                    </a:lnTo>
                    <a:lnTo>
                      <a:pt x="9" y="3"/>
                    </a:lnTo>
                    <a:lnTo>
                      <a:pt x="1" y="4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4" name="Freeform 604"/>
              <p:cNvSpPr>
                <a:spLocks/>
              </p:cNvSpPr>
              <p:nvPr/>
            </p:nvSpPr>
            <p:spPr bwMode="gray">
              <a:xfrm>
                <a:off x="1470" y="596"/>
                <a:ext cx="10" cy="2"/>
              </a:xfrm>
              <a:custGeom>
                <a:avLst/>
                <a:gdLst>
                  <a:gd name="T0" fmla="*/ 0 w 10"/>
                  <a:gd name="T1" fmla="*/ 2 h 2"/>
                  <a:gd name="T2" fmla="*/ 10 w 10"/>
                  <a:gd name="T3" fmla="*/ 2 h 2"/>
                  <a:gd name="T4" fmla="*/ 9 w 10"/>
                  <a:gd name="T5" fmla="*/ 0 h 2"/>
                  <a:gd name="T6" fmla="*/ 3 w 10"/>
                  <a:gd name="T7" fmla="*/ 0 h 2"/>
                  <a:gd name="T8" fmla="*/ 0 w 1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lnTo>
                      <a:pt x="10" y="2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5" name="Freeform 605"/>
              <p:cNvSpPr>
                <a:spLocks/>
              </p:cNvSpPr>
              <p:nvPr/>
            </p:nvSpPr>
            <p:spPr bwMode="gray">
              <a:xfrm>
                <a:off x="1438" y="597"/>
                <a:ext cx="22" cy="8"/>
              </a:xfrm>
              <a:custGeom>
                <a:avLst/>
                <a:gdLst>
                  <a:gd name="T0" fmla="*/ 6 w 22"/>
                  <a:gd name="T1" fmla="*/ 8 h 8"/>
                  <a:gd name="T2" fmla="*/ 9 w 22"/>
                  <a:gd name="T3" fmla="*/ 4 h 8"/>
                  <a:gd name="T4" fmla="*/ 22 w 22"/>
                  <a:gd name="T5" fmla="*/ 2 h 8"/>
                  <a:gd name="T6" fmla="*/ 16 w 22"/>
                  <a:gd name="T7" fmla="*/ 0 h 8"/>
                  <a:gd name="T8" fmla="*/ 2 w 22"/>
                  <a:gd name="T9" fmla="*/ 2 h 8"/>
                  <a:gd name="T10" fmla="*/ 0 w 22"/>
                  <a:gd name="T11" fmla="*/ 6 h 8"/>
                  <a:gd name="T12" fmla="*/ 3 w 22"/>
                  <a:gd name="T13" fmla="*/ 8 h 8"/>
                  <a:gd name="T14" fmla="*/ 6 w 2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8">
                    <a:moveTo>
                      <a:pt x="6" y="8"/>
                    </a:moveTo>
                    <a:lnTo>
                      <a:pt x="9" y="4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6" name="Freeform 606"/>
              <p:cNvSpPr>
                <a:spLocks/>
              </p:cNvSpPr>
              <p:nvPr/>
            </p:nvSpPr>
            <p:spPr bwMode="gray">
              <a:xfrm>
                <a:off x="1438" y="597"/>
                <a:ext cx="22" cy="8"/>
              </a:xfrm>
              <a:custGeom>
                <a:avLst/>
                <a:gdLst>
                  <a:gd name="T0" fmla="*/ 6 w 22"/>
                  <a:gd name="T1" fmla="*/ 8 h 8"/>
                  <a:gd name="T2" fmla="*/ 9 w 22"/>
                  <a:gd name="T3" fmla="*/ 4 h 8"/>
                  <a:gd name="T4" fmla="*/ 22 w 22"/>
                  <a:gd name="T5" fmla="*/ 2 h 8"/>
                  <a:gd name="T6" fmla="*/ 16 w 22"/>
                  <a:gd name="T7" fmla="*/ 0 h 8"/>
                  <a:gd name="T8" fmla="*/ 2 w 22"/>
                  <a:gd name="T9" fmla="*/ 2 h 8"/>
                  <a:gd name="T10" fmla="*/ 0 w 22"/>
                  <a:gd name="T11" fmla="*/ 6 h 8"/>
                  <a:gd name="T12" fmla="*/ 3 w 2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8">
                    <a:moveTo>
                      <a:pt x="6" y="8"/>
                    </a:moveTo>
                    <a:lnTo>
                      <a:pt x="9" y="4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3" y="8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2085" name="Freeform 608"/>
            <p:cNvSpPr>
              <a:spLocks/>
            </p:cNvSpPr>
            <p:nvPr/>
          </p:nvSpPr>
          <p:spPr bwMode="gray">
            <a:xfrm>
              <a:off x="4741490" y="1728173"/>
              <a:ext cx="12753" cy="5010"/>
            </a:xfrm>
            <a:custGeom>
              <a:avLst/>
              <a:gdLst>
                <a:gd name="T0" fmla="*/ 6 w 28"/>
                <a:gd name="T1" fmla="*/ 11 h 11"/>
                <a:gd name="T2" fmla="*/ 26 w 28"/>
                <a:gd name="T3" fmla="*/ 9 h 11"/>
                <a:gd name="T4" fmla="*/ 28 w 28"/>
                <a:gd name="T5" fmla="*/ 6 h 11"/>
                <a:gd name="T6" fmla="*/ 7 w 28"/>
                <a:gd name="T7" fmla="*/ 0 h 11"/>
                <a:gd name="T8" fmla="*/ 0 w 28"/>
                <a:gd name="T9" fmla="*/ 1 h 11"/>
                <a:gd name="T10" fmla="*/ 2 w 28"/>
                <a:gd name="T11" fmla="*/ 7 h 11"/>
                <a:gd name="T12" fmla="*/ 6 w 2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1">
                  <a:moveTo>
                    <a:pt x="6" y="11"/>
                  </a:moveTo>
                  <a:lnTo>
                    <a:pt x="26" y="9"/>
                  </a:lnTo>
                  <a:lnTo>
                    <a:pt x="28" y="6"/>
                  </a:lnTo>
                  <a:lnTo>
                    <a:pt x="7" y="0"/>
                  </a:lnTo>
                  <a:lnTo>
                    <a:pt x="0" y="1"/>
                  </a:lnTo>
                  <a:lnTo>
                    <a:pt x="2" y="7"/>
                  </a:lnTo>
                  <a:lnTo>
                    <a:pt x="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6" name="Freeform 609"/>
            <p:cNvSpPr>
              <a:spLocks/>
            </p:cNvSpPr>
            <p:nvPr/>
          </p:nvSpPr>
          <p:spPr bwMode="gray">
            <a:xfrm>
              <a:off x="4878127" y="1724530"/>
              <a:ext cx="5921" cy="5465"/>
            </a:xfrm>
            <a:custGeom>
              <a:avLst/>
              <a:gdLst>
                <a:gd name="T0" fmla="*/ 3 w 13"/>
                <a:gd name="T1" fmla="*/ 0 h 12"/>
                <a:gd name="T2" fmla="*/ 0 w 13"/>
                <a:gd name="T3" fmla="*/ 2 h 12"/>
                <a:gd name="T4" fmla="*/ 0 w 13"/>
                <a:gd name="T5" fmla="*/ 11 h 12"/>
                <a:gd name="T6" fmla="*/ 7 w 13"/>
                <a:gd name="T7" fmla="*/ 12 h 12"/>
                <a:gd name="T8" fmla="*/ 13 w 13"/>
                <a:gd name="T9" fmla="*/ 11 h 12"/>
                <a:gd name="T10" fmla="*/ 9 w 13"/>
                <a:gd name="T11" fmla="*/ 0 h 12"/>
                <a:gd name="T12" fmla="*/ 3 w 1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3" y="0"/>
                  </a:moveTo>
                  <a:lnTo>
                    <a:pt x="0" y="2"/>
                  </a:lnTo>
                  <a:lnTo>
                    <a:pt x="0" y="11"/>
                  </a:lnTo>
                  <a:lnTo>
                    <a:pt x="7" y="12"/>
                  </a:lnTo>
                  <a:lnTo>
                    <a:pt x="13" y="11"/>
                  </a:lnTo>
                  <a:lnTo>
                    <a:pt x="9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7" name="Freeform 610"/>
            <p:cNvSpPr>
              <a:spLocks/>
            </p:cNvSpPr>
            <p:nvPr/>
          </p:nvSpPr>
          <p:spPr bwMode="gray">
            <a:xfrm>
              <a:off x="4863097" y="1575596"/>
              <a:ext cx="300146" cy="160321"/>
            </a:xfrm>
            <a:custGeom>
              <a:avLst/>
              <a:gdLst>
                <a:gd name="T0" fmla="*/ 52 w 659"/>
                <a:gd name="T1" fmla="*/ 326 h 352"/>
                <a:gd name="T2" fmla="*/ 88 w 659"/>
                <a:gd name="T3" fmla="*/ 344 h 352"/>
                <a:gd name="T4" fmla="*/ 121 w 659"/>
                <a:gd name="T5" fmla="*/ 337 h 352"/>
                <a:gd name="T6" fmla="*/ 160 w 659"/>
                <a:gd name="T7" fmla="*/ 341 h 352"/>
                <a:gd name="T8" fmla="*/ 194 w 659"/>
                <a:gd name="T9" fmla="*/ 335 h 352"/>
                <a:gd name="T10" fmla="*/ 239 w 659"/>
                <a:gd name="T11" fmla="*/ 340 h 352"/>
                <a:gd name="T12" fmla="*/ 300 w 659"/>
                <a:gd name="T13" fmla="*/ 332 h 352"/>
                <a:gd name="T14" fmla="*/ 271 w 659"/>
                <a:gd name="T15" fmla="*/ 311 h 352"/>
                <a:gd name="T16" fmla="*/ 222 w 659"/>
                <a:gd name="T17" fmla="*/ 299 h 352"/>
                <a:gd name="T18" fmla="*/ 294 w 659"/>
                <a:gd name="T19" fmla="*/ 283 h 352"/>
                <a:gd name="T20" fmla="*/ 351 w 659"/>
                <a:gd name="T21" fmla="*/ 270 h 352"/>
                <a:gd name="T22" fmla="*/ 354 w 659"/>
                <a:gd name="T23" fmla="*/ 242 h 352"/>
                <a:gd name="T24" fmla="*/ 326 w 659"/>
                <a:gd name="T25" fmla="*/ 233 h 352"/>
                <a:gd name="T26" fmla="*/ 369 w 659"/>
                <a:gd name="T27" fmla="*/ 227 h 352"/>
                <a:gd name="T28" fmla="*/ 333 w 659"/>
                <a:gd name="T29" fmla="*/ 220 h 352"/>
                <a:gd name="T30" fmla="*/ 380 w 659"/>
                <a:gd name="T31" fmla="*/ 213 h 352"/>
                <a:gd name="T32" fmla="*/ 404 w 659"/>
                <a:gd name="T33" fmla="*/ 204 h 352"/>
                <a:gd name="T34" fmla="*/ 411 w 659"/>
                <a:gd name="T35" fmla="*/ 188 h 352"/>
                <a:gd name="T36" fmla="*/ 446 w 659"/>
                <a:gd name="T37" fmla="*/ 170 h 352"/>
                <a:gd name="T38" fmla="*/ 510 w 659"/>
                <a:gd name="T39" fmla="*/ 146 h 352"/>
                <a:gd name="T40" fmla="*/ 586 w 659"/>
                <a:gd name="T41" fmla="*/ 106 h 352"/>
                <a:gd name="T42" fmla="*/ 481 w 659"/>
                <a:gd name="T43" fmla="*/ 125 h 352"/>
                <a:gd name="T44" fmla="*/ 519 w 659"/>
                <a:gd name="T45" fmla="*/ 112 h 352"/>
                <a:gd name="T46" fmla="*/ 489 w 659"/>
                <a:gd name="T47" fmla="*/ 95 h 352"/>
                <a:gd name="T48" fmla="*/ 600 w 659"/>
                <a:gd name="T49" fmla="*/ 86 h 352"/>
                <a:gd name="T50" fmla="*/ 659 w 659"/>
                <a:gd name="T51" fmla="*/ 49 h 352"/>
                <a:gd name="T52" fmla="*/ 597 w 659"/>
                <a:gd name="T53" fmla="*/ 16 h 352"/>
                <a:gd name="T54" fmla="*/ 554 w 659"/>
                <a:gd name="T55" fmla="*/ 24 h 352"/>
                <a:gd name="T56" fmla="*/ 521 w 659"/>
                <a:gd name="T57" fmla="*/ 11 h 352"/>
                <a:gd name="T58" fmla="*/ 420 w 659"/>
                <a:gd name="T59" fmla="*/ 3 h 352"/>
                <a:gd name="T60" fmla="*/ 379 w 659"/>
                <a:gd name="T61" fmla="*/ 4 h 352"/>
                <a:gd name="T62" fmla="*/ 364 w 659"/>
                <a:gd name="T63" fmla="*/ 21 h 352"/>
                <a:gd name="T64" fmla="*/ 343 w 659"/>
                <a:gd name="T65" fmla="*/ 36 h 352"/>
                <a:gd name="T66" fmla="*/ 268 w 659"/>
                <a:gd name="T67" fmla="*/ 16 h 352"/>
                <a:gd name="T68" fmla="*/ 222 w 659"/>
                <a:gd name="T69" fmla="*/ 21 h 352"/>
                <a:gd name="T70" fmla="*/ 188 w 659"/>
                <a:gd name="T71" fmla="*/ 33 h 352"/>
                <a:gd name="T72" fmla="*/ 187 w 659"/>
                <a:gd name="T73" fmla="*/ 51 h 352"/>
                <a:gd name="T74" fmla="*/ 185 w 659"/>
                <a:gd name="T75" fmla="*/ 60 h 352"/>
                <a:gd name="T76" fmla="*/ 121 w 659"/>
                <a:gd name="T77" fmla="*/ 46 h 352"/>
                <a:gd name="T78" fmla="*/ 135 w 659"/>
                <a:gd name="T79" fmla="*/ 80 h 352"/>
                <a:gd name="T80" fmla="*/ 71 w 659"/>
                <a:gd name="T81" fmla="*/ 70 h 352"/>
                <a:gd name="T82" fmla="*/ 30 w 659"/>
                <a:gd name="T83" fmla="*/ 103 h 352"/>
                <a:gd name="T84" fmla="*/ 99 w 659"/>
                <a:gd name="T85" fmla="*/ 105 h 352"/>
                <a:gd name="T86" fmla="*/ 82 w 659"/>
                <a:gd name="T87" fmla="*/ 134 h 352"/>
                <a:gd name="T88" fmla="*/ 84 w 659"/>
                <a:gd name="T89" fmla="*/ 138 h 352"/>
                <a:gd name="T90" fmla="*/ 137 w 659"/>
                <a:gd name="T91" fmla="*/ 138 h 352"/>
                <a:gd name="T92" fmla="*/ 123 w 659"/>
                <a:gd name="T93" fmla="*/ 162 h 352"/>
                <a:gd name="T94" fmla="*/ 207 w 659"/>
                <a:gd name="T95" fmla="*/ 149 h 352"/>
                <a:gd name="T96" fmla="*/ 253 w 659"/>
                <a:gd name="T97" fmla="*/ 129 h 352"/>
                <a:gd name="T98" fmla="*/ 275 w 659"/>
                <a:gd name="T99" fmla="*/ 143 h 352"/>
                <a:gd name="T100" fmla="*/ 260 w 659"/>
                <a:gd name="T101" fmla="*/ 156 h 352"/>
                <a:gd name="T102" fmla="*/ 190 w 659"/>
                <a:gd name="T103" fmla="*/ 174 h 352"/>
                <a:gd name="T104" fmla="*/ 246 w 659"/>
                <a:gd name="T105" fmla="*/ 211 h 352"/>
                <a:gd name="T106" fmla="*/ 133 w 659"/>
                <a:gd name="T107" fmla="*/ 190 h 352"/>
                <a:gd name="T108" fmla="*/ 176 w 659"/>
                <a:gd name="T109" fmla="*/ 234 h 352"/>
                <a:gd name="T110" fmla="*/ 207 w 659"/>
                <a:gd name="T111" fmla="*/ 246 h 352"/>
                <a:gd name="T112" fmla="*/ 112 w 659"/>
                <a:gd name="T113" fmla="*/ 244 h 352"/>
                <a:gd name="T114" fmla="*/ 139 w 659"/>
                <a:gd name="T115" fmla="*/ 274 h 352"/>
                <a:gd name="T116" fmla="*/ 139 w 659"/>
                <a:gd name="T117" fmla="*/ 283 h 352"/>
                <a:gd name="T118" fmla="*/ 199 w 659"/>
                <a:gd name="T119" fmla="*/ 286 h 352"/>
                <a:gd name="T120" fmla="*/ 91 w 659"/>
                <a:gd name="T121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9" h="352">
                  <a:moveTo>
                    <a:pt x="109" y="307"/>
                  </a:moveTo>
                  <a:lnTo>
                    <a:pt x="109" y="313"/>
                  </a:lnTo>
                  <a:lnTo>
                    <a:pt x="100" y="316"/>
                  </a:lnTo>
                  <a:lnTo>
                    <a:pt x="85" y="318"/>
                  </a:lnTo>
                  <a:lnTo>
                    <a:pt x="77" y="318"/>
                  </a:lnTo>
                  <a:lnTo>
                    <a:pt x="64" y="325"/>
                  </a:lnTo>
                  <a:lnTo>
                    <a:pt x="52" y="326"/>
                  </a:lnTo>
                  <a:lnTo>
                    <a:pt x="53" y="340"/>
                  </a:lnTo>
                  <a:lnTo>
                    <a:pt x="65" y="340"/>
                  </a:lnTo>
                  <a:lnTo>
                    <a:pt x="68" y="338"/>
                  </a:lnTo>
                  <a:lnTo>
                    <a:pt x="70" y="336"/>
                  </a:lnTo>
                  <a:lnTo>
                    <a:pt x="74" y="336"/>
                  </a:lnTo>
                  <a:lnTo>
                    <a:pt x="77" y="342"/>
                  </a:lnTo>
                  <a:lnTo>
                    <a:pt x="88" y="344"/>
                  </a:lnTo>
                  <a:lnTo>
                    <a:pt x="92" y="341"/>
                  </a:lnTo>
                  <a:lnTo>
                    <a:pt x="91" y="338"/>
                  </a:lnTo>
                  <a:lnTo>
                    <a:pt x="95" y="338"/>
                  </a:lnTo>
                  <a:lnTo>
                    <a:pt x="102" y="343"/>
                  </a:lnTo>
                  <a:lnTo>
                    <a:pt x="111" y="341"/>
                  </a:lnTo>
                  <a:lnTo>
                    <a:pt x="112" y="337"/>
                  </a:lnTo>
                  <a:lnTo>
                    <a:pt x="121" y="337"/>
                  </a:lnTo>
                  <a:lnTo>
                    <a:pt x="120" y="344"/>
                  </a:lnTo>
                  <a:lnTo>
                    <a:pt x="134" y="346"/>
                  </a:lnTo>
                  <a:lnTo>
                    <a:pt x="152" y="347"/>
                  </a:lnTo>
                  <a:lnTo>
                    <a:pt x="140" y="338"/>
                  </a:lnTo>
                  <a:lnTo>
                    <a:pt x="145" y="337"/>
                  </a:lnTo>
                  <a:lnTo>
                    <a:pt x="155" y="338"/>
                  </a:lnTo>
                  <a:lnTo>
                    <a:pt x="160" y="341"/>
                  </a:lnTo>
                  <a:lnTo>
                    <a:pt x="165" y="339"/>
                  </a:lnTo>
                  <a:lnTo>
                    <a:pt x="164" y="337"/>
                  </a:lnTo>
                  <a:lnTo>
                    <a:pt x="177" y="336"/>
                  </a:lnTo>
                  <a:lnTo>
                    <a:pt x="181" y="342"/>
                  </a:lnTo>
                  <a:lnTo>
                    <a:pt x="187" y="338"/>
                  </a:lnTo>
                  <a:lnTo>
                    <a:pt x="183" y="335"/>
                  </a:lnTo>
                  <a:lnTo>
                    <a:pt x="194" y="335"/>
                  </a:lnTo>
                  <a:lnTo>
                    <a:pt x="196" y="342"/>
                  </a:lnTo>
                  <a:lnTo>
                    <a:pt x="206" y="344"/>
                  </a:lnTo>
                  <a:lnTo>
                    <a:pt x="213" y="340"/>
                  </a:lnTo>
                  <a:lnTo>
                    <a:pt x="208" y="335"/>
                  </a:lnTo>
                  <a:lnTo>
                    <a:pt x="223" y="335"/>
                  </a:lnTo>
                  <a:lnTo>
                    <a:pt x="230" y="339"/>
                  </a:lnTo>
                  <a:lnTo>
                    <a:pt x="239" y="340"/>
                  </a:lnTo>
                  <a:lnTo>
                    <a:pt x="242" y="343"/>
                  </a:lnTo>
                  <a:lnTo>
                    <a:pt x="238" y="350"/>
                  </a:lnTo>
                  <a:lnTo>
                    <a:pt x="247" y="352"/>
                  </a:lnTo>
                  <a:lnTo>
                    <a:pt x="275" y="343"/>
                  </a:lnTo>
                  <a:lnTo>
                    <a:pt x="277" y="338"/>
                  </a:lnTo>
                  <a:lnTo>
                    <a:pt x="294" y="338"/>
                  </a:lnTo>
                  <a:lnTo>
                    <a:pt x="300" y="332"/>
                  </a:lnTo>
                  <a:lnTo>
                    <a:pt x="297" y="321"/>
                  </a:lnTo>
                  <a:lnTo>
                    <a:pt x="287" y="320"/>
                  </a:lnTo>
                  <a:lnTo>
                    <a:pt x="278" y="327"/>
                  </a:lnTo>
                  <a:lnTo>
                    <a:pt x="268" y="325"/>
                  </a:lnTo>
                  <a:lnTo>
                    <a:pt x="268" y="318"/>
                  </a:lnTo>
                  <a:lnTo>
                    <a:pt x="272" y="315"/>
                  </a:lnTo>
                  <a:lnTo>
                    <a:pt x="271" y="311"/>
                  </a:lnTo>
                  <a:lnTo>
                    <a:pt x="263" y="311"/>
                  </a:lnTo>
                  <a:lnTo>
                    <a:pt x="255" y="315"/>
                  </a:lnTo>
                  <a:lnTo>
                    <a:pt x="248" y="312"/>
                  </a:lnTo>
                  <a:lnTo>
                    <a:pt x="218" y="313"/>
                  </a:lnTo>
                  <a:lnTo>
                    <a:pt x="216" y="311"/>
                  </a:lnTo>
                  <a:lnTo>
                    <a:pt x="229" y="305"/>
                  </a:lnTo>
                  <a:lnTo>
                    <a:pt x="222" y="299"/>
                  </a:lnTo>
                  <a:lnTo>
                    <a:pt x="226" y="298"/>
                  </a:lnTo>
                  <a:lnTo>
                    <a:pt x="243" y="308"/>
                  </a:lnTo>
                  <a:lnTo>
                    <a:pt x="281" y="307"/>
                  </a:lnTo>
                  <a:lnTo>
                    <a:pt x="301" y="299"/>
                  </a:lnTo>
                  <a:lnTo>
                    <a:pt x="294" y="289"/>
                  </a:lnTo>
                  <a:lnTo>
                    <a:pt x="289" y="286"/>
                  </a:lnTo>
                  <a:lnTo>
                    <a:pt x="294" y="283"/>
                  </a:lnTo>
                  <a:lnTo>
                    <a:pt x="322" y="284"/>
                  </a:lnTo>
                  <a:lnTo>
                    <a:pt x="346" y="278"/>
                  </a:lnTo>
                  <a:lnTo>
                    <a:pt x="337" y="276"/>
                  </a:lnTo>
                  <a:lnTo>
                    <a:pt x="320" y="274"/>
                  </a:lnTo>
                  <a:lnTo>
                    <a:pt x="318" y="273"/>
                  </a:lnTo>
                  <a:lnTo>
                    <a:pt x="330" y="271"/>
                  </a:lnTo>
                  <a:lnTo>
                    <a:pt x="351" y="270"/>
                  </a:lnTo>
                  <a:lnTo>
                    <a:pt x="356" y="268"/>
                  </a:lnTo>
                  <a:lnTo>
                    <a:pt x="355" y="262"/>
                  </a:lnTo>
                  <a:lnTo>
                    <a:pt x="333" y="257"/>
                  </a:lnTo>
                  <a:lnTo>
                    <a:pt x="338" y="256"/>
                  </a:lnTo>
                  <a:lnTo>
                    <a:pt x="355" y="257"/>
                  </a:lnTo>
                  <a:lnTo>
                    <a:pt x="365" y="255"/>
                  </a:lnTo>
                  <a:lnTo>
                    <a:pt x="354" y="242"/>
                  </a:lnTo>
                  <a:lnTo>
                    <a:pt x="338" y="242"/>
                  </a:lnTo>
                  <a:lnTo>
                    <a:pt x="324" y="236"/>
                  </a:lnTo>
                  <a:lnTo>
                    <a:pt x="303" y="239"/>
                  </a:lnTo>
                  <a:lnTo>
                    <a:pt x="299" y="236"/>
                  </a:lnTo>
                  <a:lnTo>
                    <a:pt x="312" y="234"/>
                  </a:lnTo>
                  <a:lnTo>
                    <a:pt x="326" y="234"/>
                  </a:lnTo>
                  <a:lnTo>
                    <a:pt x="326" y="233"/>
                  </a:lnTo>
                  <a:lnTo>
                    <a:pt x="301" y="233"/>
                  </a:lnTo>
                  <a:lnTo>
                    <a:pt x="302" y="230"/>
                  </a:lnTo>
                  <a:lnTo>
                    <a:pt x="319" y="228"/>
                  </a:lnTo>
                  <a:lnTo>
                    <a:pt x="338" y="230"/>
                  </a:lnTo>
                  <a:lnTo>
                    <a:pt x="349" y="234"/>
                  </a:lnTo>
                  <a:lnTo>
                    <a:pt x="365" y="234"/>
                  </a:lnTo>
                  <a:lnTo>
                    <a:pt x="369" y="227"/>
                  </a:lnTo>
                  <a:lnTo>
                    <a:pt x="335" y="225"/>
                  </a:lnTo>
                  <a:lnTo>
                    <a:pt x="302" y="227"/>
                  </a:lnTo>
                  <a:lnTo>
                    <a:pt x="303" y="224"/>
                  </a:lnTo>
                  <a:lnTo>
                    <a:pt x="315" y="223"/>
                  </a:lnTo>
                  <a:lnTo>
                    <a:pt x="313" y="221"/>
                  </a:lnTo>
                  <a:lnTo>
                    <a:pt x="332" y="222"/>
                  </a:lnTo>
                  <a:lnTo>
                    <a:pt x="333" y="220"/>
                  </a:lnTo>
                  <a:lnTo>
                    <a:pt x="317" y="218"/>
                  </a:lnTo>
                  <a:lnTo>
                    <a:pt x="335" y="215"/>
                  </a:lnTo>
                  <a:lnTo>
                    <a:pt x="341" y="216"/>
                  </a:lnTo>
                  <a:lnTo>
                    <a:pt x="346" y="218"/>
                  </a:lnTo>
                  <a:lnTo>
                    <a:pt x="361" y="218"/>
                  </a:lnTo>
                  <a:lnTo>
                    <a:pt x="362" y="213"/>
                  </a:lnTo>
                  <a:lnTo>
                    <a:pt x="380" y="213"/>
                  </a:lnTo>
                  <a:lnTo>
                    <a:pt x="393" y="210"/>
                  </a:lnTo>
                  <a:lnTo>
                    <a:pt x="390" y="204"/>
                  </a:lnTo>
                  <a:lnTo>
                    <a:pt x="367" y="202"/>
                  </a:lnTo>
                  <a:lnTo>
                    <a:pt x="364" y="199"/>
                  </a:lnTo>
                  <a:lnTo>
                    <a:pt x="379" y="198"/>
                  </a:lnTo>
                  <a:lnTo>
                    <a:pt x="399" y="202"/>
                  </a:lnTo>
                  <a:lnTo>
                    <a:pt x="404" y="204"/>
                  </a:lnTo>
                  <a:lnTo>
                    <a:pt x="423" y="203"/>
                  </a:lnTo>
                  <a:lnTo>
                    <a:pt x="438" y="197"/>
                  </a:lnTo>
                  <a:lnTo>
                    <a:pt x="436" y="191"/>
                  </a:lnTo>
                  <a:lnTo>
                    <a:pt x="444" y="188"/>
                  </a:lnTo>
                  <a:lnTo>
                    <a:pt x="437" y="186"/>
                  </a:lnTo>
                  <a:lnTo>
                    <a:pt x="417" y="189"/>
                  </a:lnTo>
                  <a:lnTo>
                    <a:pt x="411" y="188"/>
                  </a:lnTo>
                  <a:lnTo>
                    <a:pt x="412" y="182"/>
                  </a:lnTo>
                  <a:lnTo>
                    <a:pt x="421" y="180"/>
                  </a:lnTo>
                  <a:lnTo>
                    <a:pt x="433" y="183"/>
                  </a:lnTo>
                  <a:lnTo>
                    <a:pt x="441" y="180"/>
                  </a:lnTo>
                  <a:lnTo>
                    <a:pt x="461" y="178"/>
                  </a:lnTo>
                  <a:lnTo>
                    <a:pt x="457" y="173"/>
                  </a:lnTo>
                  <a:lnTo>
                    <a:pt x="446" y="170"/>
                  </a:lnTo>
                  <a:lnTo>
                    <a:pt x="444" y="163"/>
                  </a:lnTo>
                  <a:lnTo>
                    <a:pt x="457" y="165"/>
                  </a:lnTo>
                  <a:lnTo>
                    <a:pt x="459" y="170"/>
                  </a:lnTo>
                  <a:lnTo>
                    <a:pt x="466" y="171"/>
                  </a:lnTo>
                  <a:lnTo>
                    <a:pt x="481" y="165"/>
                  </a:lnTo>
                  <a:lnTo>
                    <a:pt x="488" y="156"/>
                  </a:lnTo>
                  <a:lnTo>
                    <a:pt x="510" y="146"/>
                  </a:lnTo>
                  <a:lnTo>
                    <a:pt x="520" y="143"/>
                  </a:lnTo>
                  <a:lnTo>
                    <a:pt x="535" y="132"/>
                  </a:lnTo>
                  <a:lnTo>
                    <a:pt x="541" y="131"/>
                  </a:lnTo>
                  <a:lnTo>
                    <a:pt x="557" y="119"/>
                  </a:lnTo>
                  <a:lnTo>
                    <a:pt x="568" y="118"/>
                  </a:lnTo>
                  <a:lnTo>
                    <a:pt x="579" y="110"/>
                  </a:lnTo>
                  <a:lnTo>
                    <a:pt x="586" y="106"/>
                  </a:lnTo>
                  <a:lnTo>
                    <a:pt x="584" y="104"/>
                  </a:lnTo>
                  <a:lnTo>
                    <a:pt x="571" y="104"/>
                  </a:lnTo>
                  <a:lnTo>
                    <a:pt x="557" y="107"/>
                  </a:lnTo>
                  <a:lnTo>
                    <a:pt x="543" y="111"/>
                  </a:lnTo>
                  <a:lnTo>
                    <a:pt x="532" y="112"/>
                  </a:lnTo>
                  <a:lnTo>
                    <a:pt x="500" y="120"/>
                  </a:lnTo>
                  <a:lnTo>
                    <a:pt x="481" y="125"/>
                  </a:lnTo>
                  <a:lnTo>
                    <a:pt x="473" y="126"/>
                  </a:lnTo>
                  <a:lnTo>
                    <a:pt x="468" y="129"/>
                  </a:lnTo>
                  <a:lnTo>
                    <a:pt x="449" y="126"/>
                  </a:lnTo>
                  <a:lnTo>
                    <a:pt x="456" y="122"/>
                  </a:lnTo>
                  <a:lnTo>
                    <a:pt x="476" y="122"/>
                  </a:lnTo>
                  <a:lnTo>
                    <a:pt x="493" y="118"/>
                  </a:lnTo>
                  <a:lnTo>
                    <a:pt x="519" y="112"/>
                  </a:lnTo>
                  <a:lnTo>
                    <a:pt x="540" y="108"/>
                  </a:lnTo>
                  <a:lnTo>
                    <a:pt x="538" y="103"/>
                  </a:lnTo>
                  <a:lnTo>
                    <a:pt x="515" y="104"/>
                  </a:lnTo>
                  <a:lnTo>
                    <a:pt x="508" y="106"/>
                  </a:lnTo>
                  <a:lnTo>
                    <a:pt x="487" y="105"/>
                  </a:lnTo>
                  <a:lnTo>
                    <a:pt x="485" y="96"/>
                  </a:lnTo>
                  <a:lnTo>
                    <a:pt x="489" y="95"/>
                  </a:lnTo>
                  <a:lnTo>
                    <a:pt x="499" y="99"/>
                  </a:lnTo>
                  <a:lnTo>
                    <a:pt x="519" y="98"/>
                  </a:lnTo>
                  <a:lnTo>
                    <a:pt x="527" y="100"/>
                  </a:lnTo>
                  <a:lnTo>
                    <a:pt x="556" y="97"/>
                  </a:lnTo>
                  <a:lnTo>
                    <a:pt x="569" y="92"/>
                  </a:lnTo>
                  <a:lnTo>
                    <a:pt x="588" y="91"/>
                  </a:lnTo>
                  <a:lnTo>
                    <a:pt x="600" y="86"/>
                  </a:lnTo>
                  <a:lnTo>
                    <a:pt x="611" y="85"/>
                  </a:lnTo>
                  <a:lnTo>
                    <a:pt x="626" y="80"/>
                  </a:lnTo>
                  <a:lnTo>
                    <a:pt x="632" y="75"/>
                  </a:lnTo>
                  <a:lnTo>
                    <a:pt x="641" y="72"/>
                  </a:lnTo>
                  <a:lnTo>
                    <a:pt x="638" y="68"/>
                  </a:lnTo>
                  <a:lnTo>
                    <a:pt x="657" y="61"/>
                  </a:lnTo>
                  <a:lnTo>
                    <a:pt x="659" y="49"/>
                  </a:lnTo>
                  <a:lnTo>
                    <a:pt x="640" y="42"/>
                  </a:lnTo>
                  <a:lnTo>
                    <a:pt x="608" y="42"/>
                  </a:lnTo>
                  <a:lnTo>
                    <a:pt x="605" y="28"/>
                  </a:lnTo>
                  <a:lnTo>
                    <a:pt x="596" y="25"/>
                  </a:lnTo>
                  <a:lnTo>
                    <a:pt x="602" y="23"/>
                  </a:lnTo>
                  <a:lnTo>
                    <a:pt x="605" y="17"/>
                  </a:lnTo>
                  <a:lnTo>
                    <a:pt x="597" y="16"/>
                  </a:lnTo>
                  <a:lnTo>
                    <a:pt x="583" y="18"/>
                  </a:lnTo>
                  <a:lnTo>
                    <a:pt x="576" y="21"/>
                  </a:lnTo>
                  <a:lnTo>
                    <a:pt x="572" y="19"/>
                  </a:lnTo>
                  <a:lnTo>
                    <a:pt x="571" y="15"/>
                  </a:lnTo>
                  <a:lnTo>
                    <a:pt x="564" y="15"/>
                  </a:lnTo>
                  <a:lnTo>
                    <a:pt x="561" y="24"/>
                  </a:lnTo>
                  <a:lnTo>
                    <a:pt x="554" y="24"/>
                  </a:lnTo>
                  <a:lnTo>
                    <a:pt x="547" y="18"/>
                  </a:lnTo>
                  <a:lnTo>
                    <a:pt x="537" y="19"/>
                  </a:lnTo>
                  <a:lnTo>
                    <a:pt x="509" y="33"/>
                  </a:lnTo>
                  <a:lnTo>
                    <a:pt x="487" y="34"/>
                  </a:lnTo>
                  <a:lnTo>
                    <a:pt x="487" y="32"/>
                  </a:lnTo>
                  <a:lnTo>
                    <a:pt x="522" y="20"/>
                  </a:lnTo>
                  <a:lnTo>
                    <a:pt x="521" y="11"/>
                  </a:lnTo>
                  <a:lnTo>
                    <a:pt x="497" y="11"/>
                  </a:lnTo>
                  <a:lnTo>
                    <a:pt x="483" y="8"/>
                  </a:lnTo>
                  <a:lnTo>
                    <a:pt x="466" y="10"/>
                  </a:lnTo>
                  <a:lnTo>
                    <a:pt x="464" y="6"/>
                  </a:lnTo>
                  <a:lnTo>
                    <a:pt x="446" y="6"/>
                  </a:lnTo>
                  <a:lnTo>
                    <a:pt x="443" y="0"/>
                  </a:lnTo>
                  <a:lnTo>
                    <a:pt x="420" y="3"/>
                  </a:lnTo>
                  <a:lnTo>
                    <a:pt x="420" y="7"/>
                  </a:lnTo>
                  <a:lnTo>
                    <a:pt x="436" y="12"/>
                  </a:lnTo>
                  <a:lnTo>
                    <a:pt x="429" y="14"/>
                  </a:lnTo>
                  <a:lnTo>
                    <a:pt x="407" y="7"/>
                  </a:lnTo>
                  <a:lnTo>
                    <a:pt x="407" y="2"/>
                  </a:lnTo>
                  <a:lnTo>
                    <a:pt x="388" y="3"/>
                  </a:lnTo>
                  <a:lnTo>
                    <a:pt x="379" y="4"/>
                  </a:lnTo>
                  <a:lnTo>
                    <a:pt x="373" y="10"/>
                  </a:lnTo>
                  <a:lnTo>
                    <a:pt x="377" y="15"/>
                  </a:lnTo>
                  <a:lnTo>
                    <a:pt x="403" y="27"/>
                  </a:lnTo>
                  <a:lnTo>
                    <a:pt x="405" y="33"/>
                  </a:lnTo>
                  <a:lnTo>
                    <a:pt x="393" y="34"/>
                  </a:lnTo>
                  <a:lnTo>
                    <a:pt x="380" y="26"/>
                  </a:lnTo>
                  <a:lnTo>
                    <a:pt x="364" y="21"/>
                  </a:lnTo>
                  <a:lnTo>
                    <a:pt x="350" y="6"/>
                  </a:lnTo>
                  <a:lnTo>
                    <a:pt x="306" y="6"/>
                  </a:lnTo>
                  <a:lnTo>
                    <a:pt x="299" y="8"/>
                  </a:lnTo>
                  <a:lnTo>
                    <a:pt x="301" y="16"/>
                  </a:lnTo>
                  <a:lnTo>
                    <a:pt x="325" y="22"/>
                  </a:lnTo>
                  <a:lnTo>
                    <a:pt x="332" y="30"/>
                  </a:lnTo>
                  <a:lnTo>
                    <a:pt x="343" y="36"/>
                  </a:lnTo>
                  <a:lnTo>
                    <a:pt x="337" y="42"/>
                  </a:lnTo>
                  <a:lnTo>
                    <a:pt x="321" y="48"/>
                  </a:lnTo>
                  <a:lnTo>
                    <a:pt x="320" y="36"/>
                  </a:lnTo>
                  <a:lnTo>
                    <a:pt x="299" y="24"/>
                  </a:lnTo>
                  <a:lnTo>
                    <a:pt x="286" y="16"/>
                  </a:lnTo>
                  <a:lnTo>
                    <a:pt x="275" y="18"/>
                  </a:lnTo>
                  <a:lnTo>
                    <a:pt x="268" y="16"/>
                  </a:lnTo>
                  <a:lnTo>
                    <a:pt x="246" y="14"/>
                  </a:lnTo>
                  <a:lnTo>
                    <a:pt x="236" y="17"/>
                  </a:lnTo>
                  <a:lnTo>
                    <a:pt x="246" y="24"/>
                  </a:lnTo>
                  <a:lnTo>
                    <a:pt x="266" y="29"/>
                  </a:lnTo>
                  <a:lnTo>
                    <a:pt x="260" y="32"/>
                  </a:lnTo>
                  <a:lnTo>
                    <a:pt x="242" y="32"/>
                  </a:lnTo>
                  <a:lnTo>
                    <a:pt x="222" y="21"/>
                  </a:lnTo>
                  <a:lnTo>
                    <a:pt x="211" y="21"/>
                  </a:lnTo>
                  <a:lnTo>
                    <a:pt x="205" y="22"/>
                  </a:lnTo>
                  <a:lnTo>
                    <a:pt x="232" y="34"/>
                  </a:lnTo>
                  <a:lnTo>
                    <a:pt x="235" y="40"/>
                  </a:lnTo>
                  <a:lnTo>
                    <a:pt x="227" y="42"/>
                  </a:lnTo>
                  <a:lnTo>
                    <a:pt x="209" y="32"/>
                  </a:lnTo>
                  <a:lnTo>
                    <a:pt x="188" y="33"/>
                  </a:lnTo>
                  <a:lnTo>
                    <a:pt x="185" y="36"/>
                  </a:lnTo>
                  <a:lnTo>
                    <a:pt x="191" y="39"/>
                  </a:lnTo>
                  <a:lnTo>
                    <a:pt x="205" y="39"/>
                  </a:lnTo>
                  <a:lnTo>
                    <a:pt x="209" y="42"/>
                  </a:lnTo>
                  <a:lnTo>
                    <a:pt x="207" y="44"/>
                  </a:lnTo>
                  <a:lnTo>
                    <a:pt x="191" y="45"/>
                  </a:lnTo>
                  <a:lnTo>
                    <a:pt x="187" y="51"/>
                  </a:lnTo>
                  <a:lnTo>
                    <a:pt x="197" y="59"/>
                  </a:lnTo>
                  <a:lnTo>
                    <a:pt x="226" y="65"/>
                  </a:lnTo>
                  <a:lnTo>
                    <a:pt x="236" y="73"/>
                  </a:lnTo>
                  <a:lnTo>
                    <a:pt x="238" y="77"/>
                  </a:lnTo>
                  <a:lnTo>
                    <a:pt x="229" y="77"/>
                  </a:lnTo>
                  <a:lnTo>
                    <a:pt x="199" y="67"/>
                  </a:lnTo>
                  <a:lnTo>
                    <a:pt x="185" y="60"/>
                  </a:lnTo>
                  <a:lnTo>
                    <a:pt x="179" y="60"/>
                  </a:lnTo>
                  <a:lnTo>
                    <a:pt x="181" y="65"/>
                  </a:lnTo>
                  <a:lnTo>
                    <a:pt x="191" y="70"/>
                  </a:lnTo>
                  <a:lnTo>
                    <a:pt x="176" y="70"/>
                  </a:lnTo>
                  <a:lnTo>
                    <a:pt x="153" y="52"/>
                  </a:lnTo>
                  <a:lnTo>
                    <a:pt x="132" y="44"/>
                  </a:lnTo>
                  <a:lnTo>
                    <a:pt x="121" y="46"/>
                  </a:lnTo>
                  <a:lnTo>
                    <a:pt x="128" y="59"/>
                  </a:lnTo>
                  <a:lnTo>
                    <a:pt x="108" y="58"/>
                  </a:lnTo>
                  <a:lnTo>
                    <a:pt x="106" y="63"/>
                  </a:lnTo>
                  <a:lnTo>
                    <a:pt x="120" y="68"/>
                  </a:lnTo>
                  <a:lnTo>
                    <a:pt x="143" y="71"/>
                  </a:lnTo>
                  <a:lnTo>
                    <a:pt x="148" y="76"/>
                  </a:lnTo>
                  <a:lnTo>
                    <a:pt x="135" y="80"/>
                  </a:lnTo>
                  <a:lnTo>
                    <a:pt x="120" y="79"/>
                  </a:lnTo>
                  <a:lnTo>
                    <a:pt x="109" y="74"/>
                  </a:lnTo>
                  <a:lnTo>
                    <a:pt x="104" y="76"/>
                  </a:lnTo>
                  <a:lnTo>
                    <a:pt x="106" y="81"/>
                  </a:lnTo>
                  <a:lnTo>
                    <a:pt x="95" y="77"/>
                  </a:lnTo>
                  <a:lnTo>
                    <a:pt x="88" y="70"/>
                  </a:lnTo>
                  <a:lnTo>
                    <a:pt x="71" y="70"/>
                  </a:lnTo>
                  <a:lnTo>
                    <a:pt x="54" y="77"/>
                  </a:lnTo>
                  <a:lnTo>
                    <a:pt x="50" y="84"/>
                  </a:lnTo>
                  <a:lnTo>
                    <a:pt x="29" y="81"/>
                  </a:lnTo>
                  <a:lnTo>
                    <a:pt x="20" y="89"/>
                  </a:lnTo>
                  <a:lnTo>
                    <a:pt x="0" y="97"/>
                  </a:lnTo>
                  <a:lnTo>
                    <a:pt x="10" y="101"/>
                  </a:lnTo>
                  <a:lnTo>
                    <a:pt x="30" y="103"/>
                  </a:lnTo>
                  <a:lnTo>
                    <a:pt x="45" y="100"/>
                  </a:lnTo>
                  <a:lnTo>
                    <a:pt x="47" y="103"/>
                  </a:lnTo>
                  <a:lnTo>
                    <a:pt x="32" y="107"/>
                  </a:lnTo>
                  <a:lnTo>
                    <a:pt x="34" y="112"/>
                  </a:lnTo>
                  <a:lnTo>
                    <a:pt x="60" y="110"/>
                  </a:lnTo>
                  <a:lnTo>
                    <a:pt x="80" y="103"/>
                  </a:lnTo>
                  <a:lnTo>
                    <a:pt x="99" y="105"/>
                  </a:lnTo>
                  <a:lnTo>
                    <a:pt x="94" y="107"/>
                  </a:lnTo>
                  <a:lnTo>
                    <a:pt x="69" y="113"/>
                  </a:lnTo>
                  <a:lnTo>
                    <a:pt x="53" y="119"/>
                  </a:lnTo>
                  <a:lnTo>
                    <a:pt x="53" y="122"/>
                  </a:lnTo>
                  <a:lnTo>
                    <a:pt x="44" y="124"/>
                  </a:lnTo>
                  <a:lnTo>
                    <a:pt x="49" y="132"/>
                  </a:lnTo>
                  <a:lnTo>
                    <a:pt x="82" y="134"/>
                  </a:lnTo>
                  <a:lnTo>
                    <a:pt x="113" y="133"/>
                  </a:lnTo>
                  <a:lnTo>
                    <a:pt x="139" y="121"/>
                  </a:lnTo>
                  <a:lnTo>
                    <a:pt x="148" y="120"/>
                  </a:lnTo>
                  <a:lnTo>
                    <a:pt x="153" y="122"/>
                  </a:lnTo>
                  <a:lnTo>
                    <a:pt x="132" y="133"/>
                  </a:lnTo>
                  <a:lnTo>
                    <a:pt x="113" y="138"/>
                  </a:lnTo>
                  <a:lnTo>
                    <a:pt x="84" y="138"/>
                  </a:lnTo>
                  <a:lnTo>
                    <a:pt x="56" y="142"/>
                  </a:lnTo>
                  <a:lnTo>
                    <a:pt x="62" y="148"/>
                  </a:lnTo>
                  <a:lnTo>
                    <a:pt x="84" y="151"/>
                  </a:lnTo>
                  <a:lnTo>
                    <a:pt x="102" y="157"/>
                  </a:lnTo>
                  <a:lnTo>
                    <a:pt x="109" y="155"/>
                  </a:lnTo>
                  <a:lnTo>
                    <a:pt x="119" y="146"/>
                  </a:lnTo>
                  <a:lnTo>
                    <a:pt x="137" y="138"/>
                  </a:lnTo>
                  <a:lnTo>
                    <a:pt x="164" y="131"/>
                  </a:lnTo>
                  <a:lnTo>
                    <a:pt x="194" y="129"/>
                  </a:lnTo>
                  <a:lnTo>
                    <a:pt x="196" y="133"/>
                  </a:lnTo>
                  <a:lnTo>
                    <a:pt x="146" y="140"/>
                  </a:lnTo>
                  <a:lnTo>
                    <a:pt x="130" y="148"/>
                  </a:lnTo>
                  <a:lnTo>
                    <a:pt x="123" y="156"/>
                  </a:lnTo>
                  <a:lnTo>
                    <a:pt x="123" y="162"/>
                  </a:lnTo>
                  <a:lnTo>
                    <a:pt x="155" y="162"/>
                  </a:lnTo>
                  <a:lnTo>
                    <a:pt x="164" y="159"/>
                  </a:lnTo>
                  <a:lnTo>
                    <a:pt x="164" y="148"/>
                  </a:lnTo>
                  <a:lnTo>
                    <a:pt x="172" y="147"/>
                  </a:lnTo>
                  <a:lnTo>
                    <a:pt x="176" y="154"/>
                  </a:lnTo>
                  <a:lnTo>
                    <a:pt x="190" y="149"/>
                  </a:lnTo>
                  <a:lnTo>
                    <a:pt x="207" y="149"/>
                  </a:lnTo>
                  <a:lnTo>
                    <a:pt x="203" y="152"/>
                  </a:lnTo>
                  <a:lnTo>
                    <a:pt x="185" y="157"/>
                  </a:lnTo>
                  <a:lnTo>
                    <a:pt x="190" y="161"/>
                  </a:lnTo>
                  <a:lnTo>
                    <a:pt x="220" y="157"/>
                  </a:lnTo>
                  <a:lnTo>
                    <a:pt x="236" y="154"/>
                  </a:lnTo>
                  <a:lnTo>
                    <a:pt x="264" y="139"/>
                  </a:lnTo>
                  <a:lnTo>
                    <a:pt x="253" y="129"/>
                  </a:lnTo>
                  <a:lnTo>
                    <a:pt x="270" y="127"/>
                  </a:lnTo>
                  <a:lnTo>
                    <a:pt x="275" y="119"/>
                  </a:lnTo>
                  <a:lnTo>
                    <a:pt x="288" y="114"/>
                  </a:lnTo>
                  <a:lnTo>
                    <a:pt x="299" y="113"/>
                  </a:lnTo>
                  <a:lnTo>
                    <a:pt x="301" y="116"/>
                  </a:lnTo>
                  <a:lnTo>
                    <a:pt x="282" y="128"/>
                  </a:lnTo>
                  <a:lnTo>
                    <a:pt x="275" y="143"/>
                  </a:lnTo>
                  <a:lnTo>
                    <a:pt x="299" y="138"/>
                  </a:lnTo>
                  <a:lnTo>
                    <a:pt x="325" y="138"/>
                  </a:lnTo>
                  <a:lnTo>
                    <a:pt x="328" y="143"/>
                  </a:lnTo>
                  <a:lnTo>
                    <a:pt x="308" y="149"/>
                  </a:lnTo>
                  <a:lnTo>
                    <a:pt x="279" y="147"/>
                  </a:lnTo>
                  <a:lnTo>
                    <a:pt x="249" y="154"/>
                  </a:lnTo>
                  <a:lnTo>
                    <a:pt x="260" y="156"/>
                  </a:lnTo>
                  <a:lnTo>
                    <a:pt x="275" y="156"/>
                  </a:lnTo>
                  <a:lnTo>
                    <a:pt x="273" y="159"/>
                  </a:lnTo>
                  <a:lnTo>
                    <a:pt x="251" y="163"/>
                  </a:lnTo>
                  <a:lnTo>
                    <a:pt x="236" y="164"/>
                  </a:lnTo>
                  <a:lnTo>
                    <a:pt x="216" y="170"/>
                  </a:lnTo>
                  <a:lnTo>
                    <a:pt x="190" y="168"/>
                  </a:lnTo>
                  <a:lnTo>
                    <a:pt x="190" y="174"/>
                  </a:lnTo>
                  <a:lnTo>
                    <a:pt x="207" y="180"/>
                  </a:lnTo>
                  <a:lnTo>
                    <a:pt x="218" y="190"/>
                  </a:lnTo>
                  <a:lnTo>
                    <a:pt x="225" y="202"/>
                  </a:lnTo>
                  <a:lnTo>
                    <a:pt x="236" y="206"/>
                  </a:lnTo>
                  <a:lnTo>
                    <a:pt x="249" y="204"/>
                  </a:lnTo>
                  <a:lnTo>
                    <a:pt x="256" y="206"/>
                  </a:lnTo>
                  <a:lnTo>
                    <a:pt x="246" y="211"/>
                  </a:lnTo>
                  <a:lnTo>
                    <a:pt x="218" y="211"/>
                  </a:lnTo>
                  <a:lnTo>
                    <a:pt x="207" y="196"/>
                  </a:lnTo>
                  <a:lnTo>
                    <a:pt x="177" y="178"/>
                  </a:lnTo>
                  <a:lnTo>
                    <a:pt x="153" y="173"/>
                  </a:lnTo>
                  <a:lnTo>
                    <a:pt x="121" y="173"/>
                  </a:lnTo>
                  <a:lnTo>
                    <a:pt x="117" y="181"/>
                  </a:lnTo>
                  <a:lnTo>
                    <a:pt x="133" y="190"/>
                  </a:lnTo>
                  <a:lnTo>
                    <a:pt x="116" y="192"/>
                  </a:lnTo>
                  <a:lnTo>
                    <a:pt x="116" y="196"/>
                  </a:lnTo>
                  <a:lnTo>
                    <a:pt x="143" y="204"/>
                  </a:lnTo>
                  <a:lnTo>
                    <a:pt x="159" y="212"/>
                  </a:lnTo>
                  <a:lnTo>
                    <a:pt x="163" y="220"/>
                  </a:lnTo>
                  <a:lnTo>
                    <a:pt x="177" y="230"/>
                  </a:lnTo>
                  <a:lnTo>
                    <a:pt x="176" y="234"/>
                  </a:lnTo>
                  <a:lnTo>
                    <a:pt x="161" y="232"/>
                  </a:lnTo>
                  <a:lnTo>
                    <a:pt x="153" y="236"/>
                  </a:lnTo>
                  <a:lnTo>
                    <a:pt x="172" y="241"/>
                  </a:lnTo>
                  <a:lnTo>
                    <a:pt x="200" y="241"/>
                  </a:lnTo>
                  <a:lnTo>
                    <a:pt x="226" y="238"/>
                  </a:lnTo>
                  <a:lnTo>
                    <a:pt x="226" y="244"/>
                  </a:lnTo>
                  <a:lnTo>
                    <a:pt x="207" y="246"/>
                  </a:lnTo>
                  <a:lnTo>
                    <a:pt x="205" y="251"/>
                  </a:lnTo>
                  <a:lnTo>
                    <a:pt x="182" y="244"/>
                  </a:lnTo>
                  <a:lnTo>
                    <a:pt x="161" y="245"/>
                  </a:lnTo>
                  <a:lnTo>
                    <a:pt x="143" y="242"/>
                  </a:lnTo>
                  <a:lnTo>
                    <a:pt x="128" y="244"/>
                  </a:lnTo>
                  <a:lnTo>
                    <a:pt x="119" y="243"/>
                  </a:lnTo>
                  <a:lnTo>
                    <a:pt x="112" y="244"/>
                  </a:lnTo>
                  <a:lnTo>
                    <a:pt x="100" y="260"/>
                  </a:lnTo>
                  <a:lnTo>
                    <a:pt x="100" y="272"/>
                  </a:lnTo>
                  <a:lnTo>
                    <a:pt x="119" y="272"/>
                  </a:lnTo>
                  <a:lnTo>
                    <a:pt x="124" y="266"/>
                  </a:lnTo>
                  <a:lnTo>
                    <a:pt x="130" y="267"/>
                  </a:lnTo>
                  <a:lnTo>
                    <a:pt x="126" y="275"/>
                  </a:lnTo>
                  <a:lnTo>
                    <a:pt x="139" y="274"/>
                  </a:lnTo>
                  <a:lnTo>
                    <a:pt x="148" y="265"/>
                  </a:lnTo>
                  <a:lnTo>
                    <a:pt x="148" y="259"/>
                  </a:lnTo>
                  <a:lnTo>
                    <a:pt x="157" y="260"/>
                  </a:lnTo>
                  <a:lnTo>
                    <a:pt x="163" y="271"/>
                  </a:lnTo>
                  <a:lnTo>
                    <a:pt x="152" y="275"/>
                  </a:lnTo>
                  <a:lnTo>
                    <a:pt x="152" y="280"/>
                  </a:lnTo>
                  <a:lnTo>
                    <a:pt x="139" y="283"/>
                  </a:lnTo>
                  <a:lnTo>
                    <a:pt x="144" y="293"/>
                  </a:lnTo>
                  <a:lnTo>
                    <a:pt x="163" y="298"/>
                  </a:lnTo>
                  <a:lnTo>
                    <a:pt x="182" y="295"/>
                  </a:lnTo>
                  <a:lnTo>
                    <a:pt x="196" y="278"/>
                  </a:lnTo>
                  <a:lnTo>
                    <a:pt x="207" y="277"/>
                  </a:lnTo>
                  <a:lnTo>
                    <a:pt x="211" y="282"/>
                  </a:lnTo>
                  <a:lnTo>
                    <a:pt x="199" y="286"/>
                  </a:lnTo>
                  <a:lnTo>
                    <a:pt x="179" y="305"/>
                  </a:lnTo>
                  <a:lnTo>
                    <a:pt x="170" y="305"/>
                  </a:lnTo>
                  <a:lnTo>
                    <a:pt x="155" y="307"/>
                  </a:lnTo>
                  <a:lnTo>
                    <a:pt x="128" y="301"/>
                  </a:lnTo>
                  <a:lnTo>
                    <a:pt x="121" y="289"/>
                  </a:lnTo>
                  <a:lnTo>
                    <a:pt x="103" y="283"/>
                  </a:lnTo>
                  <a:lnTo>
                    <a:pt x="91" y="287"/>
                  </a:lnTo>
                  <a:lnTo>
                    <a:pt x="76" y="288"/>
                  </a:lnTo>
                  <a:lnTo>
                    <a:pt x="84" y="303"/>
                  </a:lnTo>
                  <a:lnTo>
                    <a:pt x="109" y="3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8" name="Freeform 611"/>
            <p:cNvSpPr>
              <a:spLocks/>
            </p:cNvSpPr>
            <p:nvPr/>
          </p:nvSpPr>
          <p:spPr bwMode="gray">
            <a:xfrm>
              <a:off x="4821651" y="1627973"/>
              <a:ext cx="109765" cy="73328"/>
            </a:xfrm>
            <a:custGeom>
              <a:avLst/>
              <a:gdLst>
                <a:gd name="T0" fmla="*/ 88 w 241"/>
                <a:gd name="T1" fmla="*/ 3 h 161"/>
                <a:gd name="T2" fmla="*/ 107 w 241"/>
                <a:gd name="T3" fmla="*/ 19 h 161"/>
                <a:gd name="T4" fmla="*/ 127 w 241"/>
                <a:gd name="T5" fmla="*/ 42 h 161"/>
                <a:gd name="T6" fmla="*/ 153 w 241"/>
                <a:gd name="T7" fmla="*/ 58 h 161"/>
                <a:gd name="T8" fmla="*/ 173 w 241"/>
                <a:gd name="T9" fmla="*/ 71 h 161"/>
                <a:gd name="T10" fmla="*/ 164 w 241"/>
                <a:gd name="T11" fmla="*/ 60 h 161"/>
                <a:gd name="T12" fmla="*/ 188 w 241"/>
                <a:gd name="T13" fmla="*/ 54 h 161"/>
                <a:gd name="T14" fmla="*/ 185 w 241"/>
                <a:gd name="T15" fmla="*/ 68 h 161"/>
                <a:gd name="T16" fmla="*/ 197 w 241"/>
                <a:gd name="T17" fmla="*/ 92 h 161"/>
                <a:gd name="T18" fmla="*/ 239 w 241"/>
                <a:gd name="T19" fmla="*/ 95 h 161"/>
                <a:gd name="T20" fmla="*/ 226 w 241"/>
                <a:gd name="T21" fmla="*/ 111 h 161"/>
                <a:gd name="T22" fmla="*/ 190 w 241"/>
                <a:gd name="T23" fmla="*/ 131 h 161"/>
                <a:gd name="T24" fmla="*/ 179 w 241"/>
                <a:gd name="T25" fmla="*/ 124 h 161"/>
                <a:gd name="T26" fmla="*/ 180 w 241"/>
                <a:gd name="T27" fmla="*/ 136 h 161"/>
                <a:gd name="T28" fmla="*/ 167 w 241"/>
                <a:gd name="T29" fmla="*/ 140 h 161"/>
                <a:gd name="T30" fmla="*/ 168 w 241"/>
                <a:gd name="T31" fmla="*/ 148 h 161"/>
                <a:gd name="T32" fmla="*/ 141 w 241"/>
                <a:gd name="T33" fmla="*/ 145 h 161"/>
                <a:gd name="T34" fmla="*/ 131 w 241"/>
                <a:gd name="T35" fmla="*/ 138 h 161"/>
                <a:gd name="T36" fmla="*/ 141 w 241"/>
                <a:gd name="T37" fmla="*/ 153 h 161"/>
                <a:gd name="T38" fmla="*/ 124 w 241"/>
                <a:gd name="T39" fmla="*/ 155 h 161"/>
                <a:gd name="T40" fmla="*/ 80 w 241"/>
                <a:gd name="T41" fmla="*/ 153 h 161"/>
                <a:gd name="T42" fmla="*/ 65 w 241"/>
                <a:gd name="T43" fmla="*/ 141 h 161"/>
                <a:gd name="T44" fmla="*/ 65 w 241"/>
                <a:gd name="T45" fmla="*/ 129 h 161"/>
                <a:gd name="T46" fmla="*/ 45 w 241"/>
                <a:gd name="T47" fmla="*/ 119 h 161"/>
                <a:gd name="T48" fmla="*/ 92 w 241"/>
                <a:gd name="T49" fmla="*/ 112 h 161"/>
                <a:gd name="T50" fmla="*/ 83 w 241"/>
                <a:gd name="T51" fmla="*/ 107 h 161"/>
                <a:gd name="T52" fmla="*/ 111 w 241"/>
                <a:gd name="T53" fmla="*/ 101 h 161"/>
                <a:gd name="T54" fmla="*/ 81 w 241"/>
                <a:gd name="T55" fmla="*/ 96 h 161"/>
                <a:gd name="T56" fmla="*/ 22 w 241"/>
                <a:gd name="T57" fmla="*/ 99 h 161"/>
                <a:gd name="T58" fmla="*/ 47 w 241"/>
                <a:gd name="T59" fmla="*/ 91 h 161"/>
                <a:gd name="T60" fmla="*/ 37 w 241"/>
                <a:gd name="T61" fmla="*/ 88 h 161"/>
                <a:gd name="T62" fmla="*/ 9 w 241"/>
                <a:gd name="T63" fmla="*/ 81 h 161"/>
                <a:gd name="T64" fmla="*/ 12 w 241"/>
                <a:gd name="T65" fmla="*/ 64 h 161"/>
                <a:gd name="T66" fmla="*/ 50 w 241"/>
                <a:gd name="T67" fmla="*/ 71 h 161"/>
                <a:gd name="T68" fmla="*/ 30 w 241"/>
                <a:gd name="T69" fmla="*/ 64 h 161"/>
                <a:gd name="T70" fmla="*/ 28 w 241"/>
                <a:gd name="T71" fmla="*/ 52 h 161"/>
                <a:gd name="T72" fmla="*/ 17 w 241"/>
                <a:gd name="T73" fmla="*/ 45 h 161"/>
                <a:gd name="T74" fmla="*/ 35 w 241"/>
                <a:gd name="T75" fmla="*/ 40 h 161"/>
                <a:gd name="T76" fmla="*/ 61 w 241"/>
                <a:gd name="T77" fmla="*/ 41 h 161"/>
                <a:gd name="T78" fmla="*/ 37 w 241"/>
                <a:gd name="T79" fmla="*/ 20 h 161"/>
                <a:gd name="T80" fmla="*/ 50 w 241"/>
                <a:gd name="T81" fmla="*/ 26 h 161"/>
                <a:gd name="T82" fmla="*/ 48 w 241"/>
                <a:gd name="T83" fmla="*/ 16 h 161"/>
                <a:gd name="T84" fmla="*/ 67 w 241"/>
                <a:gd name="T85" fmla="*/ 9 h 161"/>
                <a:gd name="T86" fmla="*/ 42 w 241"/>
                <a:gd name="T87" fmla="*/ 3 h 161"/>
                <a:gd name="T88" fmla="*/ 72 w 241"/>
                <a:gd name="T8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1" h="161">
                  <a:moveTo>
                    <a:pt x="72" y="0"/>
                  </a:moveTo>
                  <a:lnTo>
                    <a:pt x="88" y="3"/>
                  </a:lnTo>
                  <a:lnTo>
                    <a:pt x="105" y="11"/>
                  </a:lnTo>
                  <a:lnTo>
                    <a:pt x="107" y="19"/>
                  </a:lnTo>
                  <a:lnTo>
                    <a:pt x="114" y="29"/>
                  </a:lnTo>
                  <a:lnTo>
                    <a:pt x="127" y="42"/>
                  </a:lnTo>
                  <a:lnTo>
                    <a:pt x="155" y="48"/>
                  </a:lnTo>
                  <a:lnTo>
                    <a:pt x="153" y="58"/>
                  </a:lnTo>
                  <a:lnTo>
                    <a:pt x="159" y="66"/>
                  </a:lnTo>
                  <a:lnTo>
                    <a:pt x="173" y="71"/>
                  </a:lnTo>
                  <a:lnTo>
                    <a:pt x="177" y="66"/>
                  </a:lnTo>
                  <a:lnTo>
                    <a:pt x="164" y="60"/>
                  </a:lnTo>
                  <a:lnTo>
                    <a:pt x="170" y="50"/>
                  </a:lnTo>
                  <a:lnTo>
                    <a:pt x="188" y="54"/>
                  </a:lnTo>
                  <a:lnTo>
                    <a:pt x="191" y="65"/>
                  </a:lnTo>
                  <a:lnTo>
                    <a:pt x="185" y="68"/>
                  </a:lnTo>
                  <a:lnTo>
                    <a:pt x="199" y="75"/>
                  </a:lnTo>
                  <a:lnTo>
                    <a:pt x="197" y="92"/>
                  </a:lnTo>
                  <a:lnTo>
                    <a:pt x="226" y="92"/>
                  </a:lnTo>
                  <a:lnTo>
                    <a:pt x="239" y="95"/>
                  </a:lnTo>
                  <a:lnTo>
                    <a:pt x="241" y="109"/>
                  </a:lnTo>
                  <a:lnTo>
                    <a:pt x="226" y="111"/>
                  </a:lnTo>
                  <a:lnTo>
                    <a:pt x="200" y="122"/>
                  </a:lnTo>
                  <a:lnTo>
                    <a:pt x="190" y="131"/>
                  </a:lnTo>
                  <a:lnTo>
                    <a:pt x="184" y="131"/>
                  </a:lnTo>
                  <a:lnTo>
                    <a:pt x="179" y="124"/>
                  </a:lnTo>
                  <a:lnTo>
                    <a:pt x="171" y="126"/>
                  </a:lnTo>
                  <a:lnTo>
                    <a:pt x="180" y="136"/>
                  </a:lnTo>
                  <a:lnTo>
                    <a:pt x="177" y="144"/>
                  </a:lnTo>
                  <a:lnTo>
                    <a:pt x="167" y="140"/>
                  </a:lnTo>
                  <a:lnTo>
                    <a:pt x="162" y="141"/>
                  </a:lnTo>
                  <a:lnTo>
                    <a:pt x="168" y="148"/>
                  </a:lnTo>
                  <a:lnTo>
                    <a:pt x="156" y="158"/>
                  </a:lnTo>
                  <a:lnTo>
                    <a:pt x="141" y="145"/>
                  </a:lnTo>
                  <a:lnTo>
                    <a:pt x="140" y="140"/>
                  </a:lnTo>
                  <a:lnTo>
                    <a:pt x="131" y="138"/>
                  </a:lnTo>
                  <a:lnTo>
                    <a:pt x="127" y="144"/>
                  </a:lnTo>
                  <a:lnTo>
                    <a:pt x="141" y="153"/>
                  </a:lnTo>
                  <a:lnTo>
                    <a:pt x="124" y="150"/>
                  </a:lnTo>
                  <a:lnTo>
                    <a:pt x="124" y="155"/>
                  </a:lnTo>
                  <a:lnTo>
                    <a:pt x="118" y="161"/>
                  </a:lnTo>
                  <a:lnTo>
                    <a:pt x="80" y="153"/>
                  </a:lnTo>
                  <a:lnTo>
                    <a:pt x="80" y="148"/>
                  </a:lnTo>
                  <a:lnTo>
                    <a:pt x="65" y="141"/>
                  </a:lnTo>
                  <a:lnTo>
                    <a:pt x="53" y="127"/>
                  </a:lnTo>
                  <a:lnTo>
                    <a:pt x="65" y="129"/>
                  </a:lnTo>
                  <a:lnTo>
                    <a:pt x="63" y="125"/>
                  </a:lnTo>
                  <a:lnTo>
                    <a:pt x="45" y="119"/>
                  </a:lnTo>
                  <a:lnTo>
                    <a:pt x="65" y="107"/>
                  </a:lnTo>
                  <a:lnTo>
                    <a:pt x="92" y="112"/>
                  </a:lnTo>
                  <a:lnTo>
                    <a:pt x="116" y="110"/>
                  </a:lnTo>
                  <a:lnTo>
                    <a:pt x="83" y="107"/>
                  </a:lnTo>
                  <a:lnTo>
                    <a:pt x="109" y="104"/>
                  </a:lnTo>
                  <a:lnTo>
                    <a:pt x="111" y="101"/>
                  </a:lnTo>
                  <a:lnTo>
                    <a:pt x="89" y="101"/>
                  </a:lnTo>
                  <a:lnTo>
                    <a:pt x="81" y="96"/>
                  </a:lnTo>
                  <a:lnTo>
                    <a:pt x="44" y="101"/>
                  </a:lnTo>
                  <a:lnTo>
                    <a:pt x="22" y="99"/>
                  </a:lnTo>
                  <a:lnTo>
                    <a:pt x="21" y="92"/>
                  </a:lnTo>
                  <a:lnTo>
                    <a:pt x="47" y="91"/>
                  </a:lnTo>
                  <a:lnTo>
                    <a:pt x="52" y="84"/>
                  </a:lnTo>
                  <a:lnTo>
                    <a:pt x="37" y="88"/>
                  </a:lnTo>
                  <a:lnTo>
                    <a:pt x="18" y="87"/>
                  </a:lnTo>
                  <a:lnTo>
                    <a:pt x="9" y="81"/>
                  </a:lnTo>
                  <a:lnTo>
                    <a:pt x="4" y="65"/>
                  </a:lnTo>
                  <a:lnTo>
                    <a:pt x="12" y="64"/>
                  </a:lnTo>
                  <a:lnTo>
                    <a:pt x="24" y="69"/>
                  </a:lnTo>
                  <a:lnTo>
                    <a:pt x="50" y="71"/>
                  </a:lnTo>
                  <a:lnTo>
                    <a:pt x="50" y="65"/>
                  </a:lnTo>
                  <a:lnTo>
                    <a:pt x="30" y="64"/>
                  </a:lnTo>
                  <a:lnTo>
                    <a:pt x="0" y="52"/>
                  </a:lnTo>
                  <a:lnTo>
                    <a:pt x="28" y="52"/>
                  </a:lnTo>
                  <a:lnTo>
                    <a:pt x="28" y="49"/>
                  </a:lnTo>
                  <a:lnTo>
                    <a:pt x="17" y="45"/>
                  </a:lnTo>
                  <a:lnTo>
                    <a:pt x="17" y="40"/>
                  </a:lnTo>
                  <a:lnTo>
                    <a:pt x="35" y="40"/>
                  </a:lnTo>
                  <a:lnTo>
                    <a:pt x="54" y="44"/>
                  </a:lnTo>
                  <a:lnTo>
                    <a:pt x="61" y="41"/>
                  </a:lnTo>
                  <a:lnTo>
                    <a:pt x="32" y="31"/>
                  </a:lnTo>
                  <a:lnTo>
                    <a:pt x="37" y="20"/>
                  </a:lnTo>
                  <a:lnTo>
                    <a:pt x="44" y="20"/>
                  </a:lnTo>
                  <a:lnTo>
                    <a:pt x="50" y="26"/>
                  </a:lnTo>
                  <a:lnTo>
                    <a:pt x="59" y="23"/>
                  </a:lnTo>
                  <a:lnTo>
                    <a:pt x="48" y="16"/>
                  </a:lnTo>
                  <a:lnTo>
                    <a:pt x="74" y="14"/>
                  </a:lnTo>
                  <a:lnTo>
                    <a:pt x="67" y="9"/>
                  </a:lnTo>
                  <a:lnTo>
                    <a:pt x="44" y="9"/>
                  </a:lnTo>
                  <a:lnTo>
                    <a:pt x="42" y="3"/>
                  </a:lnTo>
                  <a:lnTo>
                    <a:pt x="59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9" name="Freeform 612"/>
            <p:cNvSpPr>
              <a:spLocks/>
            </p:cNvSpPr>
            <p:nvPr/>
          </p:nvSpPr>
          <p:spPr bwMode="gray">
            <a:xfrm>
              <a:off x="4828483" y="1643459"/>
              <a:ext cx="8198" cy="1822"/>
            </a:xfrm>
            <a:custGeom>
              <a:avLst/>
              <a:gdLst>
                <a:gd name="T0" fmla="*/ 11 w 18"/>
                <a:gd name="T1" fmla="*/ 1 h 4"/>
                <a:gd name="T2" fmla="*/ 18 w 18"/>
                <a:gd name="T3" fmla="*/ 2 h 4"/>
                <a:gd name="T4" fmla="*/ 13 w 18"/>
                <a:gd name="T5" fmla="*/ 4 h 4"/>
                <a:gd name="T6" fmla="*/ 0 w 18"/>
                <a:gd name="T7" fmla="*/ 4 h 4"/>
                <a:gd name="T8" fmla="*/ 0 w 18"/>
                <a:gd name="T9" fmla="*/ 0 h 4"/>
                <a:gd name="T10" fmla="*/ 11 w 18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4">
                  <a:moveTo>
                    <a:pt x="11" y="1"/>
                  </a:moveTo>
                  <a:lnTo>
                    <a:pt x="18" y="2"/>
                  </a:lnTo>
                  <a:lnTo>
                    <a:pt x="13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0" name="Freeform 613"/>
            <p:cNvSpPr>
              <a:spLocks/>
            </p:cNvSpPr>
            <p:nvPr/>
          </p:nvSpPr>
          <p:spPr bwMode="gray">
            <a:xfrm>
              <a:off x="4787036" y="1660311"/>
              <a:ext cx="13208" cy="8654"/>
            </a:xfrm>
            <a:custGeom>
              <a:avLst/>
              <a:gdLst>
                <a:gd name="T0" fmla="*/ 29 w 29"/>
                <a:gd name="T1" fmla="*/ 0 h 19"/>
                <a:gd name="T2" fmla="*/ 23 w 29"/>
                <a:gd name="T3" fmla="*/ 19 h 19"/>
                <a:gd name="T4" fmla="*/ 15 w 29"/>
                <a:gd name="T5" fmla="*/ 15 h 19"/>
                <a:gd name="T6" fmla="*/ 10 w 29"/>
                <a:gd name="T7" fmla="*/ 10 h 19"/>
                <a:gd name="T8" fmla="*/ 0 w 29"/>
                <a:gd name="T9" fmla="*/ 8 h 19"/>
                <a:gd name="T10" fmla="*/ 12 w 29"/>
                <a:gd name="T11" fmla="*/ 0 h 19"/>
                <a:gd name="T12" fmla="*/ 29 w 2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9">
                  <a:moveTo>
                    <a:pt x="29" y="0"/>
                  </a:moveTo>
                  <a:lnTo>
                    <a:pt x="23" y="19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12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1" name="Freeform 614"/>
            <p:cNvSpPr>
              <a:spLocks/>
            </p:cNvSpPr>
            <p:nvPr/>
          </p:nvSpPr>
          <p:spPr bwMode="gray">
            <a:xfrm>
              <a:off x="4874484" y="1710866"/>
              <a:ext cx="10931" cy="7287"/>
            </a:xfrm>
            <a:custGeom>
              <a:avLst/>
              <a:gdLst>
                <a:gd name="T0" fmla="*/ 2 w 24"/>
                <a:gd name="T1" fmla="*/ 0 h 16"/>
                <a:gd name="T2" fmla="*/ 0 w 24"/>
                <a:gd name="T3" fmla="*/ 10 h 16"/>
                <a:gd name="T4" fmla="*/ 17 w 24"/>
                <a:gd name="T5" fmla="*/ 16 h 16"/>
                <a:gd name="T6" fmla="*/ 24 w 24"/>
                <a:gd name="T7" fmla="*/ 12 h 16"/>
                <a:gd name="T8" fmla="*/ 17 w 24"/>
                <a:gd name="T9" fmla="*/ 4 h 16"/>
                <a:gd name="T10" fmla="*/ 2 w 2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6">
                  <a:moveTo>
                    <a:pt x="2" y="0"/>
                  </a:moveTo>
                  <a:lnTo>
                    <a:pt x="0" y="10"/>
                  </a:lnTo>
                  <a:lnTo>
                    <a:pt x="17" y="16"/>
                  </a:lnTo>
                  <a:lnTo>
                    <a:pt x="24" y="12"/>
                  </a:lnTo>
                  <a:lnTo>
                    <a:pt x="17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2" name="Freeform 615"/>
            <p:cNvSpPr>
              <a:spLocks/>
            </p:cNvSpPr>
            <p:nvPr/>
          </p:nvSpPr>
          <p:spPr bwMode="gray">
            <a:xfrm>
              <a:off x="4872206" y="1716787"/>
              <a:ext cx="4555" cy="1822"/>
            </a:xfrm>
            <a:custGeom>
              <a:avLst/>
              <a:gdLst>
                <a:gd name="T0" fmla="*/ 0 w 10"/>
                <a:gd name="T1" fmla="*/ 1 h 4"/>
                <a:gd name="T2" fmla="*/ 5 w 10"/>
                <a:gd name="T3" fmla="*/ 0 h 4"/>
                <a:gd name="T4" fmla="*/ 10 w 10"/>
                <a:gd name="T5" fmla="*/ 3 h 4"/>
                <a:gd name="T6" fmla="*/ 5 w 10"/>
                <a:gd name="T7" fmla="*/ 4 h 4"/>
                <a:gd name="T8" fmla="*/ 0 w 10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lnTo>
                    <a:pt x="5" y="0"/>
                  </a:lnTo>
                  <a:lnTo>
                    <a:pt x="10" y="3"/>
                  </a:lnTo>
                  <a:lnTo>
                    <a:pt x="5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3" name="Freeform 616"/>
            <p:cNvSpPr>
              <a:spLocks/>
            </p:cNvSpPr>
            <p:nvPr/>
          </p:nvSpPr>
          <p:spPr bwMode="gray">
            <a:xfrm>
              <a:off x="4916386" y="1680806"/>
              <a:ext cx="14119" cy="4099"/>
            </a:xfrm>
            <a:custGeom>
              <a:avLst/>
              <a:gdLst>
                <a:gd name="T0" fmla="*/ 0 w 31"/>
                <a:gd name="T1" fmla="*/ 9 h 9"/>
                <a:gd name="T2" fmla="*/ 9 w 31"/>
                <a:gd name="T3" fmla="*/ 3 h 9"/>
                <a:gd name="T4" fmla="*/ 26 w 31"/>
                <a:gd name="T5" fmla="*/ 0 h 9"/>
                <a:gd name="T6" fmla="*/ 31 w 31"/>
                <a:gd name="T7" fmla="*/ 2 h 9"/>
                <a:gd name="T8" fmla="*/ 18 w 31"/>
                <a:gd name="T9" fmla="*/ 8 h 9"/>
                <a:gd name="T10" fmla="*/ 0 w 31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9">
                  <a:moveTo>
                    <a:pt x="0" y="9"/>
                  </a:moveTo>
                  <a:lnTo>
                    <a:pt x="9" y="3"/>
                  </a:lnTo>
                  <a:lnTo>
                    <a:pt x="26" y="0"/>
                  </a:lnTo>
                  <a:lnTo>
                    <a:pt x="31" y="2"/>
                  </a:lnTo>
                  <a:lnTo>
                    <a:pt x="18" y="8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4" name="Freeform 617"/>
            <p:cNvSpPr>
              <a:spLocks/>
            </p:cNvSpPr>
            <p:nvPr/>
          </p:nvSpPr>
          <p:spPr bwMode="gray">
            <a:xfrm>
              <a:off x="5042547" y="1556922"/>
              <a:ext cx="593916" cy="478229"/>
            </a:xfrm>
            <a:custGeom>
              <a:avLst/>
              <a:gdLst>
                <a:gd name="T0" fmla="*/ 520 w 1304"/>
                <a:gd name="T1" fmla="*/ 991 h 1050"/>
                <a:gd name="T2" fmla="*/ 462 w 1304"/>
                <a:gd name="T3" fmla="*/ 893 h 1050"/>
                <a:gd name="T4" fmla="*/ 447 w 1304"/>
                <a:gd name="T5" fmla="*/ 821 h 1050"/>
                <a:gd name="T6" fmla="*/ 415 w 1304"/>
                <a:gd name="T7" fmla="*/ 745 h 1050"/>
                <a:gd name="T8" fmla="*/ 415 w 1304"/>
                <a:gd name="T9" fmla="*/ 712 h 1050"/>
                <a:gd name="T10" fmla="*/ 476 w 1304"/>
                <a:gd name="T11" fmla="*/ 682 h 1050"/>
                <a:gd name="T12" fmla="*/ 401 w 1304"/>
                <a:gd name="T13" fmla="*/ 610 h 1050"/>
                <a:gd name="T14" fmla="*/ 445 w 1304"/>
                <a:gd name="T15" fmla="*/ 580 h 1050"/>
                <a:gd name="T16" fmla="*/ 379 w 1304"/>
                <a:gd name="T17" fmla="*/ 546 h 1050"/>
                <a:gd name="T18" fmla="*/ 342 w 1304"/>
                <a:gd name="T19" fmla="*/ 451 h 1050"/>
                <a:gd name="T20" fmla="*/ 216 w 1304"/>
                <a:gd name="T21" fmla="*/ 388 h 1050"/>
                <a:gd name="T22" fmla="*/ 136 w 1304"/>
                <a:gd name="T23" fmla="*/ 390 h 1050"/>
                <a:gd name="T24" fmla="*/ 70 w 1304"/>
                <a:gd name="T25" fmla="*/ 372 h 1050"/>
                <a:gd name="T26" fmla="*/ 142 w 1304"/>
                <a:gd name="T27" fmla="*/ 359 h 1050"/>
                <a:gd name="T28" fmla="*/ 105 w 1304"/>
                <a:gd name="T29" fmla="*/ 340 h 1050"/>
                <a:gd name="T30" fmla="*/ 6 w 1304"/>
                <a:gd name="T31" fmla="*/ 310 h 1050"/>
                <a:gd name="T32" fmla="*/ 105 w 1304"/>
                <a:gd name="T33" fmla="*/ 273 h 1050"/>
                <a:gd name="T34" fmla="*/ 155 w 1304"/>
                <a:gd name="T35" fmla="*/ 230 h 1050"/>
                <a:gd name="T36" fmla="*/ 211 w 1304"/>
                <a:gd name="T37" fmla="*/ 180 h 1050"/>
                <a:gd name="T38" fmla="*/ 254 w 1304"/>
                <a:gd name="T39" fmla="*/ 126 h 1050"/>
                <a:gd name="T40" fmla="*/ 354 w 1304"/>
                <a:gd name="T41" fmla="*/ 102 h 1050"/>
                <a:gd name="T42" fmla="*/ 442 w 1304"/>
                <a:gd name="T43" fmla="*/ 121 h 1050"/>
                <a:gd name="T44" fmla="*/ 506 w 1304"/>
                <a:gd name="T45" fmla="*/ 95 h 1050"/>
                <a:gd name="T46" fmla="*/ 615 w 1304"/>
                <a:gd name="T47" fmla="*/ 101 h 1050"/>
                <a:gd name="T48" fmla="*/ 650 w 1304"/>
                <a:gd name="T49" fmla="*/ 83 h 1050"/>
                <a:gd name="T50" fmla="*/ 594 w 1304"/>
                <a:gd name="T51" fmla="*/ 62 h 1050"/>
                <a:gd name="T52" fmla="*/ 610 w 1304"/>
                <a:gd name="T53" fmla="*/ 32 h 1050"/>
                <a:gd name="T54" fmla="*/ 720 w 1304"/>
                <a:gd name="T55" fmla="*/ 48 h 1050"/>
                <a:gd name="T56" fmla="*/ 720 w 1304"/>
                <a:gd name="T57" fmla="*/ 15 h 1050"/>
                <a:gd name="T58" fmla="*/ 803 w 1304"/>
                <a:gd name="T59" fmla="*/ 6 h 1050"/>
                <a:gd name="T60" fmla="*/ 924 w 1304"/>
                <a:gd name="T61" fmla="*/ 13 h 1050"/>
                <a:gd name="T62" fmla="*/ 829 w 1304"/>
                <a:gd name="T63" fmla="*/ 41 h 1050"/>
                <a:gd name="T64" fmla="*/ 864 w 1304"/>
                <a:gd name="T65" fmla="*/ 53 h 1050"/>
                <a:gd name="T66" fmla="*/ 1038 w 1304"/>
                <a:gd name="T67" fmla="*/ 56 h 1050"/>
                <a:gd name="T68" fmla="*/ 979 w 1304"/>
                <a:gd name="T69" fmla="*/ 106 h 1050"/>
                <a:gd name="T70" fmla="*/ 903 w 1304"/>
                <a:gd name="T71" fmla="*/ 122 h 1050"/>
                <a:gd name="T72" fmla="*/ 991 w 1304"/>
                <a:gd name="T73" fmla="*/ 146 h 1050"/>
                <a:gd name="T74" fmla="*/ 1053 w 1304"/>
                <a:gd name="T75" fmla="*/ 187 h 1050"/>
                <a:gd name="T76" fmla="*/ 1146 w 1304"/>
                <a:gd name="T77" fmla="*/ 144 h 1050"/>
                <a:gd name="T78" fmla="*/ 1268 w 1304"/>
                <a:gd name="T79" fmla="*/ 168 h 1050"/>
                <a:gd name="T80" fmla="*/ 1134 w 1304"/>
                <a:gd name="T81" fmla="*/ 188 h 1050"/>
                <a:gd name="T82" fmla="*/ 1189 w 1304"/>
                <a:gd name="T83" fmla="*/ 215 h 1050"/>
                <a:gd name="T84" fmla="*/ 1180 w 1304"/>
                <a:gd name="T85" fmla="*/ 219 h 1050"/>
                <a:gd name="T86" fmla="*/ 1097 w 1304"/>
                <a:gd name="T87" fmla="*/ 331 h 1050"/>
                <a:gd name="T88" fmla="*/ 1176 w 1304"/>
                <a:gd name="T89" fmla="*/ 348 h 1050"/>
                <a:gd name="T90" fmla="*/ 1108 w 1304"/>
                <a:gd name="T91" fmla="*/ 389 h 1050"/>
                <a:gd name="T92" fmla="*/ 1116 w 1304"/>
                <a:gd name="T93" fmla="*/ 417 h 1050"/>
                <a:gd name="T94" fmla="*/ 1140 w 1304"/>
                <a:gd name="T95" fmla="*/ 456 h 1050"/>
                <a:gd name="T96" fmla="*/ 1105 w 1304"/>
                <a:gd name="T97" fmla="*/ 486 h 1050"/>
                <a:gd name="T98" fmla="*/ 1035 w 1304"/>
                <a:gd name="T99" fmla="*/ 497 h 1050"/>
                <a:gd name="T100" fmla="*/ 1020 w 1304"/>
                <a:gd name="T101" fmla="*/ 528 h 1050"/>
                <a:gd name="T102" fmla="*/ 1101 w 1304"/>
                <a:gd name="T103" fmla="*/ 581 h 1050"/>
                <a:gd name="T104" fmla="*/ 974 w 1304"/>
                <a:gd name="T105" fmla="*/ 562 h 1050"/>
                <a:gd name="T106" fmla="*/ 941 w 1304"/>
                <a:gd name="T107" fmla="*/ 616 h 1050"/>
                <a:gd name="T108" fmla="*/ 1007 w 1304"/>
                <a:gd name="T109" fmla="*/ 632 h 1050"/>
                <a:gd name="T110" fmla="*/ 1034 w 1304"/>
                <a:gd name="T111" fmla="*/ 659 h 1050"/>
                <a:gd name="T112" fmla="*/ 900 w 1304"/>
                <a:gd name="T113" fmla="*/ 699 h 1050"/>
                <a:gd name="T114" fmla="*/ 800 w 1304"/>
                <a:gd name="T115" fmla="*/ 775 h 1050"/>
                <a:gd name="T116" fmla="*/ 706 w 1304"/>
                <a:gd name="T117" fmla="*/ 821 h 1050"/>
                <a:gd name="T118" fmla="*/ 674 w 1304"/>
                <a:gd name="T119" fmla="*/ 906 h 1050"/>
                <a:gd name="T120" fmla="*/ 629 w 1304"/>
                <a:gd name="T121" fmla="*/ 1021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04" h="1050">
                  <a:moveTo>
                    <a:pt x="632" y="1050"/>
                  </a:moveTo>
                  <a:lnTo>
                    <a:pt x="623" y="1042"/>
                  </a:lnTo>
                  <a:lnTo>
                    <a:pt x="609" y="1049"/>
                  </a:lnTo>
                  <a:lnTo>
                    <a:pt x="605" y="1040"/>
                  </a:lnTo>
                  <a:lnTo>
                    <a:pt x="606" y="1028"/>
                  </a:lnTo>
                  <a:lnTo>
                    <a:pt x="585" y="1018"/>
                  </a:lnTo>
                  <a:lnTo>
                    <a:pt x="577" y="1004"/>
                  </a:lnTo>
                  <a:lnTo>
                    <a:pt x="546" y="1006"/>
                  </a:lnTo>
                  <a:lnTo>
                    <a:pt x="540" y="1016"/>
                  </a:lnTo>
                  <a:lnTo>
                    <a:pt x="535" y="1014"/>
                  </a:lnTo>
                  <a:lnTo>
                    <a:pt x="533" y="998"/>
                  </a:lnTo>
                  <a:lnTo>
                    <a:pt x="520" y="991"/>
                  </a:lnTo>
                  <a:lnTo>
                    <a:pt x="519" y="984"/>
                  </a:lnTo>
                  <a:lnTo>
                    <a:pt x="509" y="975"/>
                  </a:lnTo>
                  <a:lnTo>
                    <a:pt x="502" y="961"/>
                  </a:lnTo>
                  <a:lnTo>
                    <a:pt x="502" y="951"/>
                  </a:lnTo>
                  <a:lnTo>
                    <a:pt x="484" y="942"/>
                  </a:lnTo>
                  <a:lnTo>
                    <a:pt x="482" y="937"/>
                  </a:lnTo>
                  <a:lnTo>
                    <a:pt x="487" y="929"/>
                  </a:lnTo>
                  <a:lnTo>
                    <a:pt x="484" y="925"/>
                  </a:lnTo>
                  <a:lnTo>
                    <a:pt x="484" y="917"/>
                  </a:lnTo>
                  <a:lnTo>
                    <a:pt x="474" y="905"/>
                  </a:lnTo>
                  <a:lnTo>
                    <a:pt x="472" y="901"/>
                  </a:lnTo>
                  <a:lnTo>
                    <a:pt x="462" y="893"/>
                  </a:lnTo>
                  <a:lnTo>
                    <a:pt x="462" y="875"/>
                  </a:lnTo>
                  <a:lnTo>
                    <a:pt x="478" y="874"/>
                  </a:lnTo>
                  <a:lnTo>
                    <a:pt x="478" y="864"/>
                  </a:lnTo>
                  <a:lnTo>
                    <a:pt x="484" y="852"/>
                  </a:lnTo>
                  <a:lnTo>
                    <a:pt x="492" y="857"/>
                  </a:lnTo>
                  <a:lnTo>
                    <a:pt x="495" y="848"/>
                  </a:lnTo>
                  <a:lnTo>
                    <a:pt x="476" y="836"/>
                  </a:lnTo>
                  <a:lnTo>
                    <a:pt x="467" y="843"/>
                  </a:lnTo>
                  <a:lnTo>
                    <a:pt x="457" y="862"/>
                  </a:lnTo>
                  <a:lnTo>
                    <a:pt x="448" y="859"/>
                  </a:lnTo>
                  <a:lnTo>
                    <a:pt x="451" y="841"/>
                  </a:lnTo>
                  <a:lnTo>
                    <a:pt x="447" y="821"/>
                  </a:lnTo>
                  <a:lnTo>
                    <a:pt x="450" y="814"/>
                  </a:lnTo>
                  <a:lnTo>
                    <a:pt x="428" y="799"/>
                  </a:lnTo>
                  <a:lnTo>
                    <a:pt x="432" y="795"/>
                  </a:lnTo>
                  <a:lnTo>
                    <a:pt x="443" y="795"/>
                  </a:lnTo>
                  <a:lnTo>
                    <a:pt x="439" y="785"/>
                  </a:lnTo>
                  <a:lnTo>
                    <a:pt x="427" y="783"/>
                  </a:lnTo>
                  <a:lnTo>
                    <a:pt x="417" y="768"/>
                  </a:lnTo>
                  <a:lnTo>
                    <a:pt x="423" y="754"/>
                  </a:lnTo>
                  <a:lnTo>
                    <a:pt x="432" y="754"/>
                  </a:lnTo>
                  <a:lnTo>
                    <a:pt x="439" y="743"/>
                  </a:lnTo>
                  <a:lnTo>
                    <a:pt x="425" y="741"/>
                  </a:lnTo>
                  <a:lnTo>
                    <a:pt x="415" y="745"/>
                  </a:lnTo>
                  <a:lnTo>
                    <a:pt x="412" y="739"/>
                  </a:lnTo>
                  <a:lnTo>
                    <a:pt x="417" y="725"/>
                  </a:lnTo>
                  <a:lnTo>
                    <a:pt x="445" y="716"/>
                  </a:lnTo>
                  <a:lnTo>
                    <a:pt x="458" y="718"/>
                  </a:lnTo>
                  <a:lnTo>
                    <a:pt x="474" y="724"/>
                  </a:lnTo>
                  <a:lnTo>
                    <a:pt x="482" y="721"/>
                  </a:lnTo>
                  <a:lnTo>
                    <a:pt x="476" y="713"/>
                  </a:lnTo>
                  <a:lnTo>
                    <a:pt x="451" y="712"/>
                  </a:lnTo>
                  <a:lnTo>
                    <a:pt x="441" y="712"/>
                  </a:lnTo>
                  <a:lnTo>
                    <a:pt x="423" y="719"/>
                  </a:lnTo>
                  <a:lnTo>
                    <a:pt x="416" y="719"/>
                  </a:lnTo>
                  <a:lnTo>
                    <a:pt x="415" y="712"/>
                  </a:lnTo>
                  <a:lnTo>
                    <a:pt x="436" y="704"/>
                  </a:lnTo>
                  <a:lnTo>
                    <a:pt x="457" y="704"/>
                  </a:lnTo>
                  <a:lnTo>
                    <a:pt x="478" y="708"/>
                  </a:lnTo>
                  <a:lnTo>
                    <a:pt x="483" y="701"/>
                  </a:lnTo>
                  <a:lnTo>
                    <a:pt x="472" y="700"/>
                  </a:lnTo>
                  <a:lnTo>
                    <a:pt x="467" y="697"/>
                  </a:lnTo>
                  <a:lnTo>
                    <a:pt x="448" y="700"/>
                  </a:lnTo>
                  <a:lnTo>
                    <a:pt x="437" y="698"/>
                  </a:lnTo>
                  <a:lnTo>
                    <a:pt x="439" y="692"/>
                  </a:lnTo>
                  <a:lnTo>
                    <a:pt x="457" y="688"/>
                  </a:lnTo>
                  <a:lnTo>
                    <a:pt x="476" y="687"/>
                  </a:lnTo>
                  <a:lnTo>
                    <a:pt x="476" y="682"/>
                  </a:lnTo>
                  <a:lnTo>
                    <a:pt x="467" y="678"/>
                  </a:lnTo>
                  <a:lnTo>
                    <a:pt x="472" y="664"/>
                  </a:lnTo>
                  <a:lnTo>
                    <a:pt x="487" y="658"/>
                  </a:lnTo>
                  <a:lnTo>
                    <a:pt x="480" y="651"/>
                  </a:lnTo>
                  <a:lnTo>
                    <a:pt x="487" y="646"/>
                  </a:lnTo>
                  <a:lnTo>
                    <a:pt x="486" y="638"/>
                  </a:lnTo>
                  <a:lnTo>
                    <a:pt x="467" y="640"/>
                  </a:lnTo>
                  <a:lnTo>
                    <a:pt x="441" y="637"/>
                  </a:lnTo>
                  <a:lnTo>
                    <a:pt x="423" y="627"/>
                  </a:lnTo>
                  <a:lnTo>
                    <a:pt x="406" y="623"/>
                  </a:lnTo>
                  <a:lnTo>
                    <a:pt x="395" y="613"/>
                  </a:lnTo>
                  <a:lnTo>
                    <a:pt x="401" y="610"/>
                  </a:lnTo>
                  <a:lnTo>
                    <a:pt x="421" y="613"/>
                  </a:lnTo>
                  <a:lnTo>
                    <a:pt x="437" y="616"/>
                  </a:lnTo>
                  <a:lnTo>
                    <a:pt x="448" y="616"/>
                  </a:lnTo>
                  <a:lnTo>
                    <a:pt x="474" y="628"/>
                  </a:lnTo>
                  <a:lnTo>
                    <a:pt x="482" y="624"/>
                  </a:lnTo>
                  <a:lnTo>
                    <a:pt x="467" y="617"/>
                  </a:lnTo>
                  <a:lnTo>
                    <a:pt x="467" y="613"/>
                  </a:lnTo>
                  <a:lnTo>
                    <a:pt x="460" y="605"/>
                  </a:lnTo>
                  <a:lnTo>
                    <a:pt x="469" y="597"/>
                  </a:lnTo>
                  <a:lnTo>
                    <a:pt x="457" y="596"/>
                  </a:lnTo>
                  <a:lnTo>
                    <a:pt x="437" y="587"/>
                  </a:lnTo>
                  <a:lnTo>
                    <a:pt x="445" y="580"/>
                  </a:lnTo>
                  <a:lnTo>
                    <a:pt x="427" y="571"/>
                  </a:lnTo>
                  <a:lnTo>
                    <a:pt x="423" y="564"/>
                  </a:lnTo>
                  <a:lnTo>
                    <a:pt x="413" y="563"/>
                  </a:lnTo>
                  <a:lnTo>
                    <a:pt x="413" y="573"/>
                  </a:lnTo>
                  <a:lnTo>
                    <a:pt x="406" y="573"/>
                  </a:lnTo>
                  <a:lnTo>
                    <a:pt x="404" y="587"/>
                  </a:lnTo>
                  <a:lnTo>
                    <a:pt x="386" y="584"/>
                  </a:lnTo>
                  <a:lnTo>
                    <a:pt x="371" y="576"/>
                  </a:lnTo>
                  <a:lnTo>
                    <a:pt x="389" y="571"/>
                  </a:lnTo>
                  <a:lnTo>
                    <a:pt x="380" y="564"/>
                  </a:lnTo>
                  <a:lnTo>
                    <a:pt x="384" y="556"/>
                  </a:lnTo>
                  <a:lnTo>
                    <a:pt x="379" y="546"/>
                  </a:lnTo>
                  <a:lnTo>
                    <a:pt x="381" y="544"/>
                  </a:lnTo>
                  <a:lnTo>
                    <a:pt x="397" y="546"/>
                  </a:lnTo>
                  <a:lnTo>
                    <a:pt x="393" y="527"/>
                  </a:lnTo>
                  <a:lnTo>
                    <a:pt x="375" y="524"/>
                  </a:lnTo>
                  <a:lnTo>
                    <a:pt x="381" y="510"/>
                  </a:lnTo>
                  <a:lnTo>
                    <a:pt x="364" y="497"/>
                  </a:lnTo>
                  <a:lnTo>
                    <a:pt x="369" y="488"/>
                  </a:lnTo>
                  <a:lnTo>
                    <a:pt x="359" y="482"/>
                  </a:lnTo>
                  <a:lnTo>
                    <a:pt x="354" y="466"/>
                  </a:lnTo>
                  <a:lnTo>
                    <a:pt x="362" y="462"/>
                  </a:lnTo>
                  <a:lnTo>
                    <a:pt x="353" y="455"/>
                  </a:lnTo>
                  <a:lnTo>
                    <a:pt x="342" y="451"/>
                  </a:lnTo>
                  <a:lnTo>
                    <a:pt x="316" y="423"/>
                  </a:lnTo>
                  <a:lnTo>
                    <a:pt x="305" y="422"/>
                  </a:lnTo>
                  <a:lnTo>
                    <a:pt x="309" y="411"/>
                  </a:lnTo>
                  <a:lnTo>
                    <a:pt x="290" y="405"/>
                  </a:lnTo>
                  <a:lnTo>
                    <a:pt x="280" y="405"/>
                  </a:lnTo>
                  <a:lnTo>
                    <a:pt x="274" y="399"/>
                  </a:lnTo>
                  <a:lnTo>
                    <a:pt x="261" y="401"/>
                  </a:lnTo>
                  <a:lnTo>
                    <a:pt x="252" y="397"/>
                  </a:lnTo>
                  <a:lnTo>
                    <a:pt x="254" y="395"/>
                  </a:lnTo>
                  <a:lnTo>
                    <a:pt x="232" y="391"/>
                  </a:lnTo>
                  <a:lnTo>
                    <a:pt x="221" y="395"/>
                  </a:lnTo>
                  <a:lnTo>
                    <a:pt x="216" y="388"/>
                  </a:lnTo>
                  <a:lnTo>
                    <a:pt x="208" y="388"/>
                  </a:lnTo>
                  <a:lnTo>
                    <a:pt x="204" y="394"/>
                  </a:lnTo>
                  <a:lnTo>
                    <a:pt x="191" y="394"/>
                  </a:lnTo>
                  <a:lnTo>
                    <a:pt x="191" y="388"/>
                  </a:lnTo>
                  <a:lnTo>
                    <a:pt x="184" y="388"/>
                  </a:lnTo>
                  <a:lnTo>
                    <a:pt x="181" y="396"/>
                  </a:lnTo>
                  <a:lnTo>
                    <a:pt x="167" y="398"/>
                  </a:lnTo>
                  <a:lnTo>
                    <a:pt x="162" y="397"/>
                  </a:lnTo>
                  <a:lnTo>
                    <a:pt x="158" y="390"/>
                  </a:lnTo>
                  <a:lnTo>
                    <a:pt x="149" y="391"/>
                  </a:lnTo>
                  <a:lnTo>
                    <a:pt x="143" y="396"/>
                  </a:lnTo>
                  <a:lnTo>
                    <a:pt x="136" y="390"/>
                  </a:lnTo>
                  <a:lnTo>
                    <a:pt x="125" y="390"/>
                  </a:lnTo>
                  <a:lnTo>
                    <a:pt x="127" y="397"/>
                  </a:lnTo>
                  <a:lnTo>
                    <a:pt x="137" y="398"/>
                  </a:lnTo>
                  <a:lnTo>
                    <a:pt x="137" y="402"/>
                  </a:lnTo>
                  <a:lnTo>
                    <a:pt x="123" y="403"/>
                  </a:lnTo>
                  <a:lnTo>
                    <a:pt x="116" y="399"/>
                  </a:lnTo>
                  <a:lnTo>
                    <a:pt x="88" y="397"/>
                  </a:lnTo>
                  <a:lnTo>
                    <a:pt x="72" y="387"/>
                  </a:lnTo>
                  <a:lnTo>
                    <a:pt x="93" y="379"/>
                  </a:lnTo>
                  <a:lnTo>
                    <a:pt x="108" y="380"/>
                  </a:lnTo>
                  <a:lnTo>
                    <a:pt x="107" y="374"/>
                  </a:lnTo>
                  <a:lnTo>
                    <a:pt x="70" y="372"/>
                  </a:lnTo>
                  <a:lnTo>
                    <a:pt x="74" y="362"/>
                  </a:lnTo>
                  <a:lnTo>
                    <a:pt x="64" y="362"/>
                  </a:lnTo>
                  <a:lnTo>
                    <a:pt x="59" y="368"/>
                  </a:lnTo>
                  <a:lnTo>
                    <a:pt x="46" y="368"/>
                  </a:lnTo>
                  <a:lnTo>
                    <a:pt x="35" y="359"/>
                  </a:lnTo>
                  <a:lnTo>
                    <a:pt x="57" y="353"/>
                  </a:lnTo>
                  <a:lnTo>
                    <a:pt x="75" y="353"/>
                  </a:lnTo>
                  <a:lnTo>
                    <a:pt x="88" y="357"/>
                  </a:lnTo>
                  <a:lnTo>
                    <a:pt x="108" y="356"/>
                  </a:lnTo>
                  <a:lnTo>
                    <a:pt x="113" y="355"/>
                  </a:lnTo>
                  <a:lnTo>
                    <a:pt x="133" y="360"/>
                  </a:lnTo>
                  <a:lnTo>
                    <a:pt x="142" y="359"/>
                  </a:lnTo>
                  <a:lnTo>
                    <a:pt x="140" y="355"/>
                  </a:lnTo>
                  <a:lnTo>
                    <a:pt x="114" y="351"/>
                  </a:lnTo>
                  <a:lnTo>
                    <a:pt x="92" y="353"/>
                  </a:lnTo>
                  <a:lnTo>
                    <a:pt x="93" y="350"/>
                  </a:lnTo>
                  <a:lnTo>
                    <a:pt x="118" y="346"/>
                  </a:lnTo>
                  <a:lnTo>
                    <a:pt x="127" y="346"/>
                  </a:lnTo>
                  <a:lnTo>
                    <a:pt x="137" y="348"/>
                  </a:lnTo>
                  <a:lnTo>
                    <a:pt x="152" y="341"/>
                  </a:lnTo>
                  <a:lnTo>
                    <a:pt x="144" y="336"/>
                  </a:lnTo>
                  <a:lnTo>
                    <a:pt x="127" y="334"/>
                  </a:lnTo>
                  <a:lnTo>
                    <a:pt x="118" y="338"/>
                  </a:lnTo>
                  <a:lnTo>
                    <a:pt x="105" y="340"/>
                  </a:lnTo>
                  <a:lnTo>
                    <a:pt x="96" y="337"/>
                  </a:lnTo>
                  <a:lnTo>
                    <a:pt x="85" y="344"/>
                  </a:lnTo>
                  <a:lnTo>
                    <a:pt x="63" y="339"/>
                  </a:lnTo>
                  <a:lnTo>
                    <a:pt x="63" y="335"/>
                  </a:lnTo>
                  <a:lnTo>
                    <a:pt x="55" y="334"/>
                  </a:lnTo>
                  <a:lnTo>
                    <a:pt x="52" y="330"/>
                  </a:lnTo>
                  <a:lnTo>
                    <a:pt x="34" y="329"/>
                  </a:lnTo>
                  <a:lnTo>
                    <a:pt x="34" y="327"/>
                  </a:lnTo>
                  <a:lnTo>
                    <a:pt x="19" y="326"/>
                  </a:lnTo>
                  <a:lnTo>
                    <a:pt x="0" y="316"/>
                  </a:lnTo>
                  <a:lnTo>
                    <a:pt x="2" y="313"/>
                  </a:lnTo>
                  <a:lnTo>
                    <a:pt x="6" y="310"/>
                  </a:lnTo>
                  <a:lnTo>
                    <a:pt x="2" y="308"/>
                  </a:lnTo>
                  <a:lnTo>
                    <a:pt x="4" y="304"/>
                  </a:lnTo>
                  <a:lnTo>
                    <a:pt x="15" y="300"/>
                  </a:lnTo>
                  <a:lnTo>
                    <a:pt x="23" y="295"/>
                  </a:lnTo>
                  <a:lnTo>
                    <a:pt x="37" y="294"/>
                  </a:lnTo>
                  <a:lnTo>
                    <a:pt x="46" y="296"/>
                  </a:lnTo>
                  <a:lnTo>
                    <a:pt x="67" y="286"/>
                  </a:lnTo>
                  <a:lnTo>
                    <a:pt x="83" y="286"/>
                  </a:lnTo>
                  <a:lnTo>
                    <a:pt x="90" y="283"/>
                  </a:lnTo>
                  <a:lnTo>
                    <a:pt x="81" y="279"/>
                  </a:lnTo>
                  <a:lnTo>
                    <a:pt x="96" y="278"/>
                  </a:lnTo>
                  <a:lnTo>
                    <a:pt x="105" y="273"/>
                  </a:lnTo>
                  <a:lnTo>
                    <a:pt x="137" y="271"/>
                  </a:lnTo>
                  <a:lnTo>
                    <a:pt x="146" y="274"/>
                  </a:lnTo>
                  <a:lnTo>
                    <a:pt x="179" y="252"/>
                  </a:lnTo>
                  <a:lnTo>
                    <a:pt x="167" y="240"/>
                  </a:lnTo>
                  <a:lnTo>
                    <a:pt x="188" y="237"/>
                  </a:lnTo>
                  <a:lnTo>
                    <a:pt x="179" y="232"/>
                  </a:lnTo>
                  <a:lnTo>
                    <a:pt x="186" y="229"/>
                  </a:lnTo>
                  <a:lnTo>
                    <a:pt x="191" y="226"/>
                  </a:lnTo>
                  <a:lnTo>
                    <a:pt x="184" y="221"/>
                  </a:lnTo>
                  <a:lnTo>
                    <a:pt x="171" y="226"/>
                  </a:lnTo>
                  <a:lnTo>
                    <a:pt x="164" y="225"/>
                  </a:lnTo>
                  <a:lnTo>
                    <a:pt x="155" y="230"/>
                  </a:lnTo>
                  <a:lnTo>
                    <a:pt x="125" y="227"/>
                  </a:lnTo>
                  <a:lnTo>
                    <a:pt x="125" y="222"/>
                  </a:lnTo>
                  <a:lnTo>
                    <a:pt x="118" y="219"/>
                  </a:lnTo>
                  <a:lnTo>
                    <a:pt x="118" y="208"/>
                  </a:lnTo>
                  <a:lnTo>
                    <a:pt x="138" y="204"/>
                  </a:lnTo>
                  <a:lnTo>
                    <a:pt x="151" y="196"/>
                  </a:lnTo>
                  <a:lnTo>
                    <a:pt x="162" y="196"/>
                  </a:lnTo>
                  <a:lnTo>
                    <a:pt x="162" y="188"/>
                  </a:lnTo>
                  <a:lnTo>
                    <a:pt x="193" y="170"/>
                  </a:lnTo>
                  <a:lnTo>
                    <a:pt x="199" y="170"/>
                  </a:lnTo>
                  <a:lnTo>
                    <a:pt x="204" y="182"/>
                  </a:lnTo>
                  <a:lnTo>
                    <a:pt x="211" y="180"/>
                  </a:lnTo>
                  <a:lnTo>
                    <a:pt x="210" y="165"/>
                  </a:lnTo>
                  <a:lnTo>
                    <a:pt x="223" y="168"/>
                  </a:lnTo>
                  <a:lnTo>
                    <a:pt x="230" y="171"/>
                  </a:lnTo>
                  <a:lnTo>
                    <a:pt x="250" y="166"/>
                  </a:lnTo>
                  <a:lnTo>
                    <a:pt x="250" y="158"/>
                  </a:lnTo>
                  <a:lnTo>
                    <a:pt x="245" y="153"/>
                  </a:lnTo>
                  <a:lnTo>
                    <a:pt x="256" y="146"/>
                  </a:lnTo>
                  <a:lnTo>
                    <a:pt x="243" y="142"/>
                  </a:lnTo>
                  <a:lnTo>
                    <a:pt x="241" y="135"/>
                  </a:lnTo>
                  <a:lnTo>
                    <a:pt x="237" y="131"/>
                  </a:lnTo>
                  <a:lnTo>
                    <a:pt x="240" y="127"/>
                  </a:lnTo>
                  <a:lnTo>
                    <a:pt x="254" y="126"/>
                  </a:lnTo>
                  <a:lnTo>
                    <a:pt x="283" y="125"/>
                  </a:lnTo>
                  <a:lnTo>
                    <a:pt x="292" y="129"/>
                  </a:lnTo>
                  <a:lnTo>
                    <a:pt x="292" y="135"/>
                  </a:lnTo>
                  <a:lnTo>
                    <a:pt x="327" y="148"/>
                  </a:lnTo>
                  <a:lnTo>
                    <a:pt x="325" y="140"/>
                  </a:lnTo>
                  <a:lnTo>
                    <a:pt x="304" y="129"/>
                  </a:lnTo>
                  <a:lnTo>
                    <a:pt x="300" y="124"/>
                  </a:lnTo>
                  <a:lnTo>
                    <a:pt x="283" y="116"/>
                  </a:lnTo>
                  <a:lnTo>
                    <a:pt x="285" y="114"/>
                  </a:lnTo>
                  <a:lnTo>
                    <a:pt x="320" y="107"/>
                  </a:lnTo>
                  <a:lnTo>
                    <a:pt x="337" y="107"/>
                  </a:lnTo>
                  <a:lnTo>
                    <a:pt x="354" y="102"/>
                  </a:lnTo>
                  <a:lnTo>
                    <a:pt x="372" y="103"/>
                  </a:lnTo>
                  <a:lnTo>
                    <a:pt x="369" y="97"/>
                  </a:lnTo>
                  <a:lnTo>
                    <a:pt x="390" y="93"/>
                  </a:lnTo>
                  <a:lnTo>
                    <a:pt x="398" y="97"/>
                  </a:lnTo>
                  <a:lnTo>
                    <a:pt x="404" y="109"/>
                  </a:lnTo>
                  <a:lnTo>
                    <a:pt x="401" y="141"/>
                  </a:lnTo>
                  <a:lnTo>
                    <a:pt x="406" y="144"/>
                  </a:lnTo>
                  <a:lnTo>
                    <a:pt x="412" y="142"/>
                  </a:lnTo>
                  <a:lnTo>
                    <a:pt x="425" y="124"/>
                  </a:lnTo>
                  <a:lnTo>
                    <a:pt x="419" y="121"/>
                  </a:lnTo>
                  <a:lnTo>
                    <a:pt x="425" y="118"/>
                  </a:lnTo>
                  <a:lnTo>
                    <a:pt x="442" y="121"/>
                  </a:lnTo>
                  <a:lnTo>
                    <a:pt x="489" y="141"/>
                  </a:lnTo>
                  <a:lnTo>
                    <a:pt x="495" y="137"/>
                  </a:lnTo>
                  <a:lnTo>
                    <a:pt x="462" y="123"/>
                  </a:lnTo>
                  <a:lnTo>
                    <a:pt x="492" y="123"/>
                  </a:lnTo>
                  <a:lnTo>
                    <a:pt x="483" y="118"/>
                  </a:lnTo>
                  <a:lnTo>
                    <a:pt x="465" y="108"/>
                  </a:lnTo>
                  <a:lnTo>
                    <a:pt x="467" y="92"/>
                  </a:lnTo>
                  <a:lnTo>
                    <a:pt x="460" y="87"/>
                  </a:lnTo>
                  <a:lnTo>
                    <a:pt x="465" y="83"/>
                  </a:lnTo>
                  <a:lnTo>
                    <a:pt x="491" y="83"/>
                  </a:lnTo>
                  <a:lnTo>
                    <a:pt x="504" y="90"/>
                  </a:lnTo>
                  <a:lnTo>
                    <a:pt x="506" y="95"/>
                  </a:lnTo>
                  <a:lnTo>
                    <a:pt x="527" y="100"/>
                  </a:lnTo>
                  <a:lnTo>
                    <a:pt x="528" y="105"/>
                  </a:lnTo>
                  <a:lnTo>
                    <a:pt x="545" y="106"/>
                  </a:lnTo>
                  <a:lnTo>
                    <a:pt x="560" y="113"/>
                  </a:lnTo>
                  <a:lnTo>
                    <a:pt x="588" y="131"/>
                  </a:lnTo>
                  <a:lnTo>
                    <a:pt x="603" y="131"/>
                  </a:lnTo>
                  <a:lnTo>
                    <a:pt x="605" y="127"/>
                  </a:lnTo>
                  <a:lnTo>
                    <a:pt x="589" y="122"/>
                  </a:lnTo>
                  <a:lnTo>
                    <a:pt x="594" y="118"/>
                  </a:lnTo>
                  <a:lnTo>
                    <a:pt x="589" y="103"/>
                  </a:lnTo>
                  <a:lnTo>
                    <a:pt x="595" y="100"/>
                  </a:lnTo>
                  <a:lnTo>
                    <a:pt x="615" y="101"/>
                  </a:lnTo>
                  <a:lnTo>
                    <a:pt x="632" y="102"/>
                  </a:lnTo>
                  <a:lnTo>
                    <a:pt x="639" y="100"/>
                  </a:lnTo>
                  <a:lnTo>
                    <a:pt x="606" y="93"/>
                  </a:lnTo>
                  <a:lnTo>
                    <a:pt x="614" y="91"/>
                  </a:lnTo>
                  <a:lnTo>
                    <a:pt x="580" y="71"/>
                  </a:lnTo>
                  <a:lnTo>
                    <a:pt x="566" y="67"/>
                  </a:lnTo>
                  <a:lnTo>
                    <a:pt x="579" y="65"/>
                  </a:lnTo>
                  <a:lnTo>
                    <a:pt x="609" y="66"/>
                  </a:lnTo>
                  <a:lnTo>
                    <a:pt x="641" y="66"/>
                  </a:lnTo>
                  <a:lnTo>
                    <a:pt x="647" y="68"/>
                  </a:lnTo>
                  <a:lnTo>
                    <a:pt x="645" y="79"/>
                  </a:lnTo>
                  <a:lnTo>
                    <a:pt x="650" y="83"/>
                  </a:lnTo>
                  <a:lnTo>
                    <a:pt x="659" y="81"/>
                  </a:lnTo>
                  <a:lnTo>
                    <a:pt x="654" y="71"/>
                  </a:lnTo>
                  <a:lnTo>
                    <a:pt x="660" y="68"/>
                  </a:lnTo>
                  <a:lnTo>
                    <a:pt x="671" y="73"/>
                  </a:lnTo>
                  <a:lnTo>
                    <a:pt x="682" y="82"/>
                  </a:lnTo>
                  <a:lnTo>
                    <a:pt x="682" y="87"/>
                  </a:lnTo>
                  <a:lnTo>
                    <a:pt x="694" y="92"/>
                  </a:lnTo>
                  <a:lnTo>
                    <a:pt x="694" y="85"/>
                  </a:lnTo>
                  <a:lnTo>
                    <a:pt x="684" y="71"/>
                  </a:lnTo>
                  <a:lnTo>
                    <a:pt x="669" y="66"/>
                  </a:lnTo>
                  <a:lnTo>
                    <a:pt x="630" y="57"/>
                  </a:lnTo>
                  <a:lnTo>
                    <a:pt x="594" y="62"/>
                  </a:lnTo>
                  <a:lnTo>
                    <a:pt x="592" y="57"/>
                  </a:lnTo>
                  <a:lnTo>
                    <a:pt x="609" y="56"/>
                  </a:lnTo>
                  <a:lnTo>
                    <a:pt x="606" y="52"/>
                  </a:lnTo>
                  <a:lnTo>
                    <a:pt x="594" y="51"/>
                  </a:lnTo>
                  <a:lnTo>
                    <a:pt x="572" y="43"/>
                  </a:lnTo>
                  <a:lnTo>
                    <a:pt x="580" y="39"/>
                  </a:lnTo>
                  <a:lnTo>
                    <a:pt x="603" y="39"/>
                  </a:lnTo>
                  <a:lnTo>
                    <a:pt x="616" y="43"/>
                  </a:lnTo>
                  <a:lnTo>
                    <a:pt x="629" y="42"/>
                  </a:lnTo>
                  <a:lnTo>
                    <a:pt x="625" y="39"/>
                  </a:lnTo>
                  <a:lnTo>
                    <a:pt x="606" y="35"/>
                  </a:lnTo>
                  <a:lnTo>
                    <a:pt x="610" y="32"/>
                  </a:lnTo>
                  <a:lnTo>
                    <a:pt x="630" y="31"/>
                  </a:lnTo>
                  <a:lnTo>
                    <a:pt x="651" y="35"/>
                  </a:lnTo>
                  <a:lnTo>
                    <a:pt x="653" y="43"/>
                  </a:lnTo>
                  <a:lnTo>
                    <a:pt x="667" y="44"/>
                  </a:lnTo>
                  <a:lnTo>
                    <a:pt x="678" y="53"/>
                  </a:lnTo>
                  <a:lnTo>
                    <a:pt x="698" y="52"/>
                  </a:lnTo>
                  <a:lnTo>
                    <a:pt x="709" y="57"/>
                  </a:lnTo>
                  <a:lnTo>
                    <a:pt x="717" y="66"/>
                  </a:lnTo>
                  <a:lnTo>
                    <a:pt x="726" y="66"/>
                  </a:lnTo>
                  <a:lnTo>
                    <a:pt x="728" y="60"/>
                  </a:lnTo>
                  <a:lnTo>
                    <a:pt x="712" y="53"/>
                  </a:lnTo>
                  <a:lnTo>
                    <a:pt x="720" y="48"/>
                  </a:lnTo>
                  <a:lnTo>
                    <a:pt x="739" y="48"/>
                  </a:lnTo>
                  <a:lnTo>
                    <a:pt x="747" y="45"/>
                  </a:lnTo>
                  <a:lnTo>
                    <a:pt x="722" y="45"/>
                  </a:lnTo>
                  <a:lnTo>
                    <a:pt x="722" y="40"/>
                  </a:lnTo>
                  <a:lnTo>
                    <a:pt x="735" y="39"/>
                  </a:lnTo>
                  <a:lnTo>
                    <a:pt x="753" y="39"/>
                  </a:lnTo>
                  <a:lnTo>
                    <a:pt x="753" y="35"/>
                  </a:lnTo>
                  <a:lnTo>
                    <a:pt x="728" y="35"/>
                  </a:lnTo>
                  <a:lnTo>
                    <a:pt x="713" y="31"/>
                  </a:lnTo>
                  <a:lnTo>
                    <a:pt x="721" y="25"/>
                  </a:lnTo>
                  <a:lnTo>
                    <a:pt x="715" y="17"/>
                  </a:lnTo>
                  <a:lnTo>
                    <a:pt x="720" y="15"/>
                  </a:lnTo>
                  <a:lnTo>
                    <a:pt x="728" y="18"/>
                  </a:lnTo>
                  <a:lnTo>
                    <a:pt x="735" y="16"/>
                  </a:lnTo>
                  <a:lnTo>
                    <a:pt x="730" y="12"/>
                  </a:lnTo>
                  <a:lnTo>
                    <a:pt x="741" y="12"/>
                  </a:lnTo>
                  <a:lnTo>
                    <a:pt x="757" y="20"/>
                  </a:lnTo>
                  <a:lnTo>
                    <a:pt x="767" y="16"/>
                  </a:lnTo>
                  <a:lnTo>
                    <a:pt x="753" y="6"/>
                  </a:lnTo>
                  <a:lnTo>
                    <a:pt x="763" y="5"/>
                  </a:lnTo>
                  <a:lnTo>
                    <a:pt x="772" y="7"/>
                  </a:lnTo>
                  <a:lnTo>
                    <a:pt x="785" y="3"/>
                  </a:lnTo>
                  <a:lnTo>
                    <a:pt x="792" y="3"/>
                  </a:lnTo>
                  <a:lnTo>
                    <a:pt x="803" y="6"/>
                  </a:lnTo>
                  <a:lnTo>
                    <a:pt x="811" y="5"/>
                  </a:lnTo>
                  <a:lnTo>
                    <a:pt x="816" y="2"/>
                  </a:lnTo>
                  <a:lnTo>
                    <a:pt x="841" y="0"/>
                  </a:lnTo>
                  <a:lnTo>
                    <a:pt x="849" y="4"/>
                  </a:lnTo>
                  <a:lnTo>
                    <a:pt x="860" y="2"/>
                  </a:lnTo>
                  <a:lnTo>
                    <a:pt x="875" y="3"/>
                  </a:lnTo>
                  <a:lnTo>
                    <a:pt x="894" y="4"/>
                  </a:lnTo>
                  <a:lnTo>
                    <a:pt x="906" y="4"/>
                  </a:lnTo>
                  <a:lnTo>
                    <a:pt x="915" y="6"/>
                  </a:lnTo>
                  <a:lnTo>
                    <a:pt x="930" y="6"/>
                  </a:lnTo>
                  <a:lnTo>
                    <a:pt x="937" y="9"/>
                  </a:lnTo>
                  <a:lnTo>
                    <a:pt x="924" y="13"/>
                  </a:lnTo>
                  <a:lnTo>
                    <a:pt x="932" y="16"/>
                  </a:lnTo>
                  <a:lnTo>
                    <a:pt x="944" y="16"/>
                  </a:lnTo>
                  <a:lnTo>
                    <a:pt x="952" y="11"/>
                  </a:lnTo>
                  <a:lnTo>
                    <a:pt x="1000" y="20"/>
                  </a:lnTo>
                  <a:lnTo>
                    <a:pt x="1007" y="28"/>
                  </a:lnTo>
                  <a:lnTo>
                    <a:pt x="982" y="34"/>
                  </a:lnTo>
                  <a:lnTo>
                    <a:pt x="947" y="37"/>
                  </a:lnTo>
                  <a:lnTo>
                    <a:pt x="912" y="35"/>
                  </a:lnTo>
                  <a:lnTo>
                    <a:pt x="880" y="39"/>
                  </a:lnTo>
                  <a:lnTo>
                    <a:pt x="859" y="44"/>
                  </a:lnTo>
                  <a:lnTo>
                    <a:pt x="844" y="40"/>
                  </a:lnTo>
                  <a:lnTo>
                    <a:pt x="829" y="41"/>
                  </a:lnTo>
                  <a:lnTo>
                    <a:pt x="836" y="45"/>
                  </a:lnTo>
                  <a:lnTo>
                    <a:pt x="811" y="51"/>
                  </a:lnTo>
                  <a:lnTo>
                    <a:pt x="783" y="57"/>
                  </a:lnTo>
                  <a:lnTo>
                    <a:pt x="790" y="59"/>
                  </a:lnTo>
                  <a:lnTo>
                    <a:pt x="785" y="64"/>
                  </a:lnTo>
                  <a:lnTo>
                    <a:pt x="794" y="64"/>
                  </a:lnTo>
                  <a:lnTo>
                    <a:pt x="805" y="57"/>
                  </a:lnTo>
                  <a:lnTo>
                    <a:pt x="816" y="58"/>
                  </a:lnTo>
                  <a:lnTo>
                    <a:pt x="816" y="66"/>
                  </a:lnTo>
                  <a:lnTo>
                    <a:pt x="825" y="63"/>
                  </a:lnTo>
                  <a:lnTo>
                    <a:pt x="827" y="54"/>
                  </a:lnTo>
                  <a:lnTo>
                    <a:pt x="864" y="53"/>
                  </a:lnTo>
                  <a:lnTo>
                    <a:pt x="867" y="48"/>
                  </a:lnTo>
                  <a:lnTo>
                    <a:pt x="895" y="40"/>
                  </a:lnTo>
                  <a:lnTo>
                    <a:pt x="919" y="40"/>
                  </a:lnTo>
                  <a:lnTo>
                    <a:pt x="939" y="44"/>
                  </a:lnTo>
                  <a:lnTo>
                    <a:pt x="981" y="43"/>
                  </a:lnTo>
                  <a:lnTo>
                    <a:pt x="987" y="39"/>
                  </a:lnTo>
                  <a:lnTo>
                    <a:pt x="1014" y="36"/>
                  </a:lnTo>
                  <a:lnTo>
                    <a:pt x="1025" y="44"/>
                  </a:lnTo>
                  <a:lnTo>
                    <a:pt x="1020" y="54"/>
                  </a:lnTo>
                  <a:lnTo>
                    <a:pt x="1011" y="59"/>
                  </a:lnTo>
                  <a:lnTo>
                    <a:pt x="1013" y="66"/>
                  </a:lnTo>
                  <a:lnTo>
                    <a:pt x="1038" y="56"/>
                  </a:lnTo>
                  <a:lnTo>
                    <a:pt x="1047" y="56"/>
                  </a:lnTo>
                  <a:lnTo>
                    <a:pt x="1046" y="63"/>
                  </a:lnTo>
                  <a:lnTo>
                    <a:pt x="1062" y="59"/>
                  </a:lnTo>
                  <a:lnTo>
                    <a:pt x="1089" y="65"/>
                  </a:lnTo>
                  <a:lnTo>
                    <a:pt x="1103" y="75"/>
                  </a:lnTo>
                  <a:lnTo>
                    <a:pt x="1102" y="83"/>
                  </a:lnTo>
                  <a:lnTo>
                    <a:pt x="1089" y="84"/>
                  </a:lnTo>
                  <a:lnTo>
                    <a:pt x="1086" y="92"/>
                  </a:lnTo>
                  <a:lnTo>
                    <a:pt x="1062" y="98"/>
                  </a:lnTo>
                  <a:lnTo>
                    <a:pt x="1047" y="95"/>
                  </a:lnTo>
                  <a:lnTo>
                    <a:pt x="1027" y="105"/>
                  </a:lnTo>
                  <a:lnTo>
                    <a:pt x="979" y="106"/>
                  </a:lnTo>
                  <a:lnTo>
                    <a:pt x="956" y="105"/>
                  </a:lnTo>
                  <a:lnTo>
                    <a:pt x="911" y="108"/>
                  </a:lnTo>
                  <a:lnTo>
                    <a:pt x="900" y="106"/>
                  </a:lnTo>
                  <a:lnTo>
                    <a:pt x="875" y="106"/>
                  </a:lnTo>
                  <a:lnTo>
                    <a:pt x="890" y="109"/>
                  </a:lnTo>
                  <a:lnTo>
                    <a:pt x="888" y="111"/>
                  </a:lnTo>
                  <a:lnTo>
                    <a:pt x="851" y="121"/>
                  </a:lnTo>
                  <a:lnTo>
                    <a:pt x="840" y="130"/>
                  </a:lnTo>
                  <a:lnTo>
                    <a:pt x="845" y="139"/>
                  </a:lnTo>
                  <a:lnTo>
                    <a:pt x="860" y="136"/>
                  </a:lnTo>
                  <a:lnTo>
                    <a:pt x="860" y="132"/>
                  </a:lnTo>
                  <a:lnTo>
                    <a:pt x="903" y="122"/>
                  </a:lnTo>
                  <a:lnTo>
                    <a:pt x="912" y="124"/>
                  </a:lnTo>
                  <a:lnTo>
                    <a:pt x="950" y="114"/>
                  </a:lnTo>
                  <a:lnTo>
                    <a:pt x="959" y="116"/>
                  </a:lnTo>
                  <a:lnTo>
                    <a:pt x="1009" y="118"/>
                  </a:lnTo>
                  <a:lnTo>
                    <a:pt x="1016" y="119"/>
                  </a:lnTo>
                  <a:lnTo>
                    <a:pt x="1016" y="127"/>
                  </a:lnTo>
                  <a:lnTo>
                    <a:pt x="991" y="134"/>
                  </a:lnTo>
                  <a:lnTo>
                    <a:pt x="981" y="140"/>
                  </a:lnTo>
                  <a:lnTo>
                    <a:pt x="964" y="146"/>
                  </a:lnTo>
                  <a:lnTo>
                    <a:pt x="972" y="146"/>
                  </a:lnTo>
                  <a:lnTo>
                    <a:pt x="976" y="150"/>
                  </a:lnTo>
                  <a:lnTo>
                    <a:pt x="991" y="146"/>
                  </a:lnTo>
                  <a:lnTo>
                    <a:pt x="1003" y="142"/>
                  </a:lnTo>
                  <a:lnTo>
                    <a:pt x="1040" y="132"/>
                  </a:lnTo>
                  <a:lnTo>
                    <a:pt x="1042" y="118"/>
                  </a:lnTo>
                  <a:lnTo>
                    <a:pt x="1046" y="115"/>
                  </a:lnTo>
                  <a:lnTo>
                    <a:pt x="1082" y="114"/>
                  </a:lnTo>
                  <a:lnTo>
                    <a:pt x="1086" y="118"/>
                  </a:lnTo>
                  <a:lnTo>
                    <a:pt x="1086" y="148"/>
                  </a:lnTo>
                  <a:lnTo>
                    <a:pt x="1072" y="156"/>
                  </a:lnTo>
                  <a:lnTo>
                    <a:pt x="1064" y="163"/>
                  </a:lnTo>
                  <a:lnTo>
                    <a:pt x="1064" y="174"/>
                  </a:lnTo>
                  <a:lnTo>
                    <a:pt x="1052" y="182"/>
                  </a:lnTo>
                  <a:lnTo>
                    <a:pt x="1053" y="187"/>
                  </a:lnTo>
                  <a:lnTo>
                    <a:pt x="1044" y="191"/>
                  </a:lnTo>
                  <a:lnTo>
                    <a:pt x="1044" y="196"/>
                  </a:lnTo>
                  <a:lnTo>
                    <a:pt x="1051" y="198"/>
                  </a:lnTo>
                  <a:lnTo>
                    <a:pt x="1061" y="195"/>
                  </a:lnTo>
                  <a:lnTo>
                    <a:pt x="1061" y="184"/>
                  </a:lnTo>
                  <a:lnTo>
                    <a:pt x="1086" y="172"/>
                  </a:lnTo>
                  <a:lnTo>
                    <a:pt x="1096" y="156"/>
                  </a:lnTo>
                  <a:lnTo>
                    <a:pt x="1121" y="144"/>
                  </a:lnTo>
                  <a:lnTo>
                    <a:pt x="1121" y="140"/>
                  </a:lnTo>
                  <a:lnTo>
                    <a:pt x="1136" y="139"/>
                  </a:lnTo>
                  <a:lnTo>
                    <a:pt x="1136" y="144"/>
                  </a:lnTo>
                  <a:lnTo>
                    <a:pt x="1146" y="144"/>
                  </a:lnTo>
                  <a:lnTo>
                    <a:pt x="1158" y="146"/>
                  </a:lnTo>
                  <a:lnTo>
                    <a:pt x="1175" y="144"/>
                  </a:lnTo>
                  <a:lnTo>
                    <a:pt x="1178" y="135"/>
                  </a:lnTo>
                  <a:lnTo>
                    <a:pt x="1187" y="132"/>
                  </a:lnTo>
                  <a:lnTo>
                    <a:pt x="1182" y="124"/>
                  </a:lnTo>
                  <a:lnTo>
                    <a:pt x="1191" y="123"/>
                  </a:lnTo>
                  <a:lnTo>
                    <a:pt x="1200" y="126"/>
                  </a:lnTo>
                  <a:lnTo>
                    <a:pt x="1216" y="118"/>
                  </a:lnTo>
                  <a:lnTo>
                    <a:pt x="1259" y="122"/>
                  </a:lnTo>
                  <a:lnTo>
                    <a:pt x="1303" y="140"/>
                  </a:lnTo>
                  <a:lnTo>
                    <a:pt x="1304" y="144"/>
                  </a:lnTo>
                  <a:lnTo>
                    <a:pt x="1268" y="168"/>
                  </a:lnTo>
                  <a:lnTo>
                    <a:pt x="1246" y="166"/>
                  </a:lnTo>
                  <a:lnTo>
                    <a:pt x="1240" y="170"/>
                  </a:lnTo>
                  <a:lnTo>
                    <a:pt x="1251" y="177"/>
                  </a:lnTo>
                  <a:lnTo>
                    <a:pt x="1244" y="180"/>
                  </a:lnTo>
                  <a:lnTo>
                    <a:pt x="1228" y="181"/>
                  </a:lnTo>
                  <a:lnTo>
                    <a:pt x="1224" y="187"/>
                  </a:lnTo>
                  <a:lnTo>
                    <a:pt x="1213" y="190"/>
                  </a:lnTo>
                  <a:lnTo>
                    <a:pt x="1196" y="189"/>
                  </a:lnTo>
                  <a:lnTo>
                    <a:pt x="1175" y="185"/>
                  </a:lnTo>
                  <a:lnTo>
                    <a:pt x="1170" y="190"/>
                  </a:lnTo>
                  <a:lnTo>
                    <a:pt x="1161" y="188"/>
                  </a:lnTo>
                  <a:lnTo>
                    <a:pt x="1134" y="188"/>
                  </a:lnTo>
                  <a:lnTo>
                    <a:pt x="1125" y="193"/>
                  </a:lnTo>
                  <a:lnTo>
                    <a:pt x="1117" y="194"/>
                  </a:lnTo>
                  <a:lnTo>
                    <a:pt x="1117" y="200"/>
                  </a:lnTo>
                  <a:lnTo>
                    <a:pt x="1136" y="200"/>
                  </a:lnTo>
                  <a:lnTo>
                    <a:pt x="1137" y="195"/>
                  </a:lnTo>
                  <a:lnTo>
                    <a:pt x="1150" y="193"/>
                  </a:lnTo>
                  <a:lnTo>
                    <a:pt x="1172" y="202"/>
                  </a:lnTo>
                  <a:lnTo>
                    <a:pt x="1184" y="200"/>
                  </a:lnTo>
                  <a:lnTo>
                    <a:pt x="1196" y="195"/>
                  </a:lnTo>
                  <a:lnTo>
                    <a:pt x="1224" y="203"/>
                  </a:lnTo>
                  <a:lnTo>
                    <a:pt x="1200" y="214"/>
                  </a:lnTo>
                  <a:lnTo>
                    <a:pt x="1189" y="215"/>
                  </a:lnTo>
                  <a:lnTo>
                    <a:pt x="1169" y="213"/>
                  </a:lnTo>
                  <a:lnTo>
                    <a:pt x="1141" y="213"/>
                  </a:lnTo>
                  <a:lnTo>
                    <a:pt x="1130" y="222"/>
                  </a:lnTo>
                  <a:lnTo>
                    <a:pt x="1130" y="235"/>
                  </a:lnTo>
                  <a:lnTo>
                    <a:pt x="1141" y="235"/>
                  </a:lnTo>
                  <a:lnTo>
                    <a:pt x="1146" y="229"/>
                  </a:lnTo>
                  <a:lnTo>
                    <a:pt x="1149" y="225"/>
                  </a:lnTo>
                  <a:lnTo>
                    <a:pt x="1143" y="221"/>
                  </a:lnTo>
                  <a:lnTo>
                    <a:pt x="1150" y="216"/>
                  </a:lnTo>
                  <a:lnTo>
                    <a:pt x="1163" y="219"/>
                  </a:lnTo>
                  <a:lnTo>
                    <a:pt x="1165" y="222"/>
                  </a:lnTo>
                  <a:lnTo>
                    <a:pt x="1180" y="219"/>
                  </a:lnTo>
                  <a:lnTo>
                    <a:pt x="1189" y="222"/>
                  </a:lnTo>
                  <a:lnTo>
                    <a:pt x="1178" y="239"/>
                  </a:lnTo>
                  <a:lnTo>
                    <a:pt x="1149" y="239"/>
                  </a:lnTo>
                  <a:lnTo>
                    <a:pt x="1138" y="261"/>
                  </a:lnTo>
                  <a:lnTo>
                    <a:pt x="1152" y="261"/>
                  </a:lnTo>
                  <a:lnTo>
                    <a:pt x="1150" y="266"/>
                  </a:lnTo>
                  <a:lnTo>
                    <a:pt x="1137" y="280"/>
                  </a:lnTo>
                  <a:lnTo>
                    <a:pt x="1121" y="280"/>
                  </a:lnTo>
                  <a:lnTo>
                    <a:pt x="1106" y="293"/>
                  </a:lnTo>
                  <a:lnTo>
                    <a:pt x="1114" y="294"/>
                  </a:lnTo>
                  <a:lnTo>
                    <a:pt x="1095" y="324"/>
                  </a:lnTo>
                  <a:lnTo>
                    <a:pt x="1097" y="331"/>
                  </a:lnTo>
                  <a:lnTo>
                    <a:pt x="1110" y="331"/>
                  </a:lnTo>
                  <a:lnTo>
                    <a:pt x="1114" y="322"/>
                  </a:lnTo>
                  <a:lnTo>
                    <a:pt x="1123" y="320"/>
                  </a:lnTo>
                  <a:lnTo>
                    <a:pt x="1152" y="330"/>
                  </a:lnTo>
                  <a:lnTo>
                    <a:pt x="1154" y="336"/>
                  </a:lnTo>
                  <a:lnTo>
                    <a:pt x="1137" y="334"/>
                  </a:lnTo>
                  <a:lnTo>
                    <a:pt x="1128" y="330"/>
                  </a:lnTo>
                  <a:lnTo>
                    <a:pt x="1125" y="334"/>
                  </a:lnTo>
                  <a:lnTo>
                    <a:pt x="1132" y="341"/>
                  </a:lnTo>
                  <a:lnTo>
                    <a:pt x="1156" y="351"/>
                  </a:lnTo>
                  <a:lnTo>
                    <a:pt x="1160" y="346"/>
                  </a:lnTo>
                  <a:lnTo>
                    <a:pt x="1176" y="348"/>
                  </a:lnTo>
                  <a:lnTo>
                    <a:pt x="1178" y="354"/>
                  </a:lnTo>
                  <a:lnTo>
                    <a:pt x="1172" y="365"/>
                  </a:lnTo>
                  <a:lnTo>
                    <a:pt x="1154" y="366"/>
                  </a:lnTo>
                  <a:lnTo>
                    <a:pt x="1121" y="361"/>
                  </a:lnTo>
                  <a:lnTo>
                    <a:pt x="1111" y="362"/>
                  </a:lnTo>
                  <a:lnTo>
                    <a:pt x="1119" y="367"/>
                  </a:lnTo>
                  <a:lnTo>
                    <a:pt x="1101" y="368"/>
                  </a:lnTo>
                  <a:lnTo>
                    <a:pt x="1093" y="368"/>
                  </a:lnTo>
                  <a:lnTo>
                    <a:pt x="1092" y="371"/>
                  </a:lnTo>
                  <a:lnTo>
                    <a:pt x="1097" y="380"/>
                  </a:lnTo>
                  <a:lnTo>
                    <a:pt x="1099" y="387"/>
                  </a:lnTo>
                  <a:lnTo>
                    <a:pt x="1108" y="389"/>
                  </a:lnTo>
                  <a:lnTo>
                    <a:pt x="1121" y="387"/>
                  </a:lnTo>
                  <a:lnTo>
                    <a:pt x="1140" y="388"/>
                  </a:lnTo>
                  <a:lnTo>
                    <a:pt x="1140" y="396"/>
                  </a:lnTo>
                  <a:lnTo>
                    <a:pt x="1123" y="397"/>
                  </a:lnTo>
                  <a:lnTo>
                    <a:pt x="1095" y="397"/>
                  </a:lnTo>
                  <a:lnTo>
                    <a:pt x="1105" y="399"/>
                  </a:lnTo>
                  <a:lnTo>
                    <a:pt x="1136" y="401"/>
                  </a:lnTo>
                  <a:lnTo>
                    <a:pt x="1156" y="409"/>
                  </a:lnTo>
                  <a:lnTo>
                    <a:pt x="1158" y="419"/>
                  </a:lnTo>
                  <a:lnTo>
                    <a:pt x="1143" y="428"/>
                  </a:lnTo>
                  <a:lnTo>
                    <a:pt x="1129" y="420"/>
                  </a:lnTo>
                  <a:lnTo>
                    <a:pt x="1116" y="417"/>
                  </a:lnTo>
                  <a:lnTo>
                    <a:pt x="1106" y="413"/>
                  </a:lnTo>
                  <a:lnTo>
                    <a:pt x="1097" y="414"/>
                  </a:lnTo>
                  <a:lnTo>
                    <a:pt x="1123" y="425"/>
                  </a:lnTo>
                  <a:lnTo>
                    <a:pt x="1121" y="428"/>
                  </a:lnTo>
                  <a:lnTo>
                    <a:pt x="1101" y="429"/>
                  </a:lnTo>
                  <a:lnTo>
                    <a:pt x="1092" y="433"/>
                  </a:lnTo>
                  <a:lnTo>
                    <a:pt x="1098" y="438"/>
                  </a:lnTo>
                  <a:lnTo>
                    <a:pt x="1117" y="436"/>
                  </a:lnTo>
                  <a:lnTo>
                    <a:pt x="1123" y="440"/>
                  </a:lnTo>
                  <a:lnTo>
                    <a:pt x="1116" y="449"/>
                  </a:lnTo>
                  <a:lnTo>
                    <a:pt x="1117" y="453"/>
                  </a:lnTo>
                  <a:lnTo>
                    <a:pt x="1140" y="456"/>
                  </a:lnTo>
                  <a:lnTo>
                    <a:pt x="1147" y="453"/>
                  </a:lnTo>
                  <a:lnTo>
                    <a:pt x="1154" y="458"/>
                  </a:lnTo>
                  <a:lnTo>
                    <a:pt x="1147" y="469"/>
                  </a:lnTo>
                  <a:lnTo>
                    <a:pt x="1138" y="470"/>
                  </a:lnTo>
                  <a:lnTo>
                    <a:pt x="1125" y="458"/>
                  </a:lnTo>
                  <a:lnTo>
                    <a:pt x="1101" y="456"/>
                  </a:lnTo>
                  <a:lnTo>
                    <a:pt x="1096" y="458"/>
                  </a:lnTo>
                  <a:lnTo>
                    <a:pt x="1090" y="466"/>
                  </a:lnTo>
                  <a:lnTo>
                    <a:pt x="1098" y="478"/>
                  </a:lnTo>
                  <a:lnTo>
                    <a:pt x="1103" y="496"/>
                  </a:lnTo>
                  <a:lnTo>
                    <a:pt x="1108" y="493"/>
                  </a:lnTo>
                  <a:lnTo>
                    <a:pt x="1105" y="486"/>
                  </a:lnTo>
                  <a:lnTo>
                    <a:pt x="1129" y="487"/>
                  </a:lnTo>
                  <a:lnTo>
                    <a:pt x="1130" y="501"/>
                  </a:lnTo>
                  <a:lnTo>
                    <a:pt x="1110" y="505"/>
                  </a:lnTo>
                  <a:lnTo>
                    <a:pt x="1086" y="510"/>
                  </a:lnTo>
                  <a:lnTo>
                    <a:pt x="1061" y="500"/>
                  </a:lnTo>
                  <a:lnTo>
                    <a:pt x="1053" y="497"/>
                  </a:lnTo>
                  <a:lnTo>
                    <a:pt x="1077" y="498"/>
                  </a:lnTo>
                  <a:lnTo>
                    <a:pt x="1058" y="490"/>
                  </a:lnTo>
                  <a:lnTo>
                    <a:pt x="1042" y="491"/>
                  </a:lnTo>
                  <a:lnTo>
                    <a:pt x="1023" y="483"/>
                  </a:lnTo>
                  <a:lnTo>
                    <a:pt x="1016" y="484"/>
                  </a:lnTo>
                  <a:lnTo>
                    <a:pt x="1035" y="497"/>
                  </a:lnTo>
                  <a:lnTo>
                    <a:pt x="1023" y="509"/>
                  </a:lnTo>
                  <a:lnTo>
                    <a:pt x="1013" y="510"/>
                  </a:lnTo>
                  <a:lnTo>
                    <a:pt x="990" y="505"/>
                  </a:lnTo>
                  <a:lnTo>
                    <a:pt x="985" y="509"/>
                  </a:lnTo>
                  <a:lnTo>
                    <a:pt x="994" y="514"/>
                  </a:lnTo>
                  <a:lnTo>
                    <a:pt x="974" y="517"/>
                  </a:lnTo>
                  <a:lnTo>
                    <a:pt x="982" y="525"/>
                  </a:lnTo>
                  <a:lnTo>
                    <a:pt x="994" y="520"/>
                  </a:lnTo>
                  <a:lnTo>
                    <a:pt x="1000" y="523"/>
                  </a:lnTo>
                  <a:lnTo>
                    <a:pt x="1011" y="517"/>
                  </a:lnTo>
                  <a:lnTo>
                    <a:pt x="1025" y="521"/>
                  </a:lnTo>
                  <a:lnTo>
                    <a:pt x="1020" y="528"/>
                  </a:lnTo>
                  <a:lnTo>
                    <a:pt x="994" y="530"/>
                  </a:lnTo>
                  <a:lnTo>
                    <a:pt x="1002" y="538"/>
                  </a:lnTo>
                  <a:lnTo>
                    <a:pt x="1025" y="532"/>
                  </a:lnTo>
                  <a:lnTo>
                    <a:pt x="1034" y="542"/>
                  </a:lnTo>
                  <a:lnTo>
                    <a:pt x="1014" y="545"/>
                  </a:lnTo>
                  <a:lnTo>
                    <a:pt x="1025" y="553"/>
                  </a:lnTo>
                  <a:lnTo>
                    <a:pt x="1046" y="549"/>
                  </a:lnTo>
                  <a:lnTo>
                    <a:pt x="1062" y="559"/>
                  </a:lnTo>
                  <a:lnTo>
                    <a:pt x="1077" y="563"/>
                  </a:lnTo>
                  <a:lnTo>
                    <a:pt x="1089" y="572"/>
                  </a:lnTo>
                  <a:lnTo>
                    <a:pt x="1095" y="585"/>
                  </a:lnTo>
                  <a:lnTo>
                    <a:pt x="1101" y="581"/>
                  </a:lnTo>
                  <a:lnTo>
                    <a:pt x="1110" y="588"/>
                  </a:lnTo>
                  <a:lnTo>
                    <a:pt x="1106" y="617"/>
                  </a:lnTo>
                  <a:lnTo>
                    <a:pt x="1099" y="617"/>
                  </a:lnTo>
                  <a:lnTo>
                    <a:pt x="1090" y="611"/>
                  </a:lnTo>
                  <a:lnTo>
                    <a:pt x="1084" y="614"/>
                  </a:lnTo>
                  <a:lnTo>
                    <a:pt x="1082" y="620"/>
                  </a:lnTo>
                  <a:lnTo>
                    <a:pt x="1058" y="614"/>
                  </a:lnTo>
                  <a:lnTo>
                    <a:pt x="1042" y="594"/>
                  </a:lnTo>
                  <a:lnTo>
                    <a:pt x="1042" y="586"/>
                  </a:lnTo>
                  <a:lnTo>
                    <a:pt x="1011" y="577"/>
                  </a:lnTo>
                  <a:lnTo>
                    <a:pt x="987" y="575"/>
                  </a:lnTo>
                  <a:lnTo>
                    <a:pt x="974" y="562"/>
                  </a:lnTo>
                  <a:lnTo>
                    <a:pt x="958" y="558"/>
                  </a:lnTo>
                  <a:lnTo>
                    <a:pt x="948" y="562"/>
                  </a:lnTo>
                  <a:lnTo>
                    <a:pt x="965" y="570"/>
                  </a:lnTo>
                  <a:lnTo>
                    <a:pt x="965" y="578"/>
                  </a:lnTo>
                  <a:lnTo>
                    <a:pt x="983" y="582"/>
                  </a:lnTo>
                  <a:lnTo>
                    <a:pt x="1016" y="585"/>
                  </a:lnTo>
                  <a:lnTo>
                    <a:pt x="1014" y="595"/>
                  </a:lnTo>
                  <a:lnTo>
                    <a:pt x="988" y="601"/>
                  </a:lnTo>
                  <a:lnTo>
                    <a:pt x="956" y="601"/>
                  </a:lnTo>
                  <a:lnTo>
                    <a:pt x="963" y="607"/>
                  </a:lnTo>
                  <a:lnTo>
                    <a:pt x="954" y="615"/>
                  </a:lnTo>
                  <a:lnTo>
                    <a:pt x="941" y="616"/>
                  </a:lnTo>
                  <a:lnTo>
                    <a:pt x="943" y="620"/>
                  </a:lnTo>
                  <a:lnTo>
                    <a:pt x="961" y="623"/>
                  </a:lnTo>
                  <a:lnTo>
                    <a:pt x="978" y="623"/>
                  </a:lnTo>
                  <a:lnTo>
                    <a:pt x="985" y="619"/>
                  </a:lnTo>
                  <a:lnTo>
                    <a:pt x="998" y="619"/>
                  </a:lnTo>
                  <a:lnTo>
                    <a:pt x="996" y="628"/>
                  </a:lnTo>
                  <a:lnTo>
                    <a:pt x="974" y="629"/>
                  </a:lnTo>
                  <a:lnTo>
                    <a:pt x="958" y="631"/>
                  </a:lnTo>
                  <a:lnTo>
                    <a:pt x="963" y="635"/>
                  </a:lnTo>
                  <a:lnTo>
                    <a:pt x="982" y="635"/>
                  </a:lnTo>
                  <a:lnTo>
                    <a:pt x="998" y="632"/>
                  </a:lnTo>
                  <a:lnTo>
                    <a:pt x="1007" y="632"/>
                  </a:lnTo>
                  <a:lnTo>
                    <a:pt x="1014" y="623"/>
                  </a:lnTo>
                  <a:lnTo>
                    <a:pt x="1027" y="622"/>
                  </a:lnTo>
                  <a:lnTo>
                    <a:pt x="1033" y="630"/>
                  </a:lnTo>
                  <a:lnTo>
                    <a:pt x="1070" y="630"/>
                  </a:lnTo>
                  <a:lnTo>
                    <a:pt x="1075" y="632"/>
                  </a:lnTo>
                  <a:lnTo>
                    <a:pt x="1084" y="629"/>
                  </a:lnTo>
                  <a:lnTo>
                    <a:pt x="1089" y="632"/>
                  </a:lnTo>
                  <a:lnTo>
                    <a:pt x="1087" y="636"/>
                  </a:lnTo>
                  <a:lnTo>
                    <a:pt x="1057" y="651"/>
                  </a:lnTo>
                  <a:lnTo>
                    <a:pt x="1047" y="651"/>
                  </a:lnTo>
                  <a:lnTo>
                    <a:pt x="1042" y="661"/>
                  </a:lnTo>
                  <a:lnTo>
                    <a:pt x="1034" y="659"/>
                  </a:lnTo>
                  <a:lnTo>
                    <a:pt x="1025" y="670"/>
                  </a:lnTo>
                  <a:lnTo>
                    <a:pt x="1017" y="670"/>
                  </a:lnTo>
                  <a:lnTo>
                    <a:pt x="1007" y="680"/>
                  </a:lnTo>
                  <a:lnTo>
                    <a:pt x="988" y="680"/>
                  </a:lnTo>
                  <a:lnTo>
                    <a:pt x="973" y="688"/>
                  </a:lnTo>
                  <a:lnTo>
                    <a:pt x="964" y="684"/>
                  </a:lnTo>
                  <a:lnTo>
                    <a:pt x="943" y="695"/>
                  </a:lnTo>
                  <a:lnTo>
                    <a:pt x="934" y="695"/>
                  </a:lnTo>
                  <a:lnTo>
                    <a:pt x="926" y="692"/>
                  </a:lnTo>
                  <a:lnTo>
                    <a:pt x="917" y="697"/>
                  </a:lnTo>
                  <a:lnTo>
                    <a:pt x="908" y="694"/>
                  </a:lnTo>
                  <a:lnTo>
                    <a:pt x="900" y="699"/>
                  </a:lnTo>
                  <a:lnTo>
                    <a:pt x="891" y="698"/>
                  </a:lnTo>
                  <a:lnTo>
                    <a:pt x="873" y="688"/>
                  </a:lnTo>
                  <a:lnTo>
                    <a:pt x="860" y="687"/>
                  </a:lnTo>
                  <a:lnTo>
                    <a:pt x="867" y="693"/>
                  </a:lnTo>
                  <a:lnTo>
                    <a:pt x="879" y="698"/>
                  </a:lnTo>
                  <a:lnTo>
                    <a:pt x="876" y="711"/>
                  </a:lnTo>
                  <a:lnTo>
                    <a:pt x="855" y="713"/>
                  </a:lnTo>
                  <a:lnTo>
                    <a:pt x="845" y="726"/>
                  </a:lnTo>
                  <a:lnTo>
                    <a:pt x="836" y="741"/>
                  </a:lnTo>
                  <a:lnTo>
                    <a:pt x="820" y="762"/>
                  </a:lnTo>
                  <a:lnTo>
                    <a:pt x="801" y="761"/>
                  </a:lnTo>
                  <a:lnTo>
                    <a:pt x="800" y="775"/>
                  </a:lnTo>
                  <a:lnTo>
                    <a:pt x="783" y="783"/>
                  </a:lnTo>
                  <a:lnTo>
                    <a:pt x="774" y="778"/>
                  </a:lnTo>
                  <a:lnTo>
                    <a:pt x="762" y="783"/>
                  </a:lnTo>
                  <a:lnTo>
                    <a:pt x="757" y="776"/>
                  </a:lnTo>
                  <a:lnTo>
                    <a:pt x="761" y="761"/>
                  </a:lnTo>
                  <a:lnTo>
                    <a:pt x="748" y="757"/>
                  </a:lnTo>
                  <a:lnTo>
                    <a:pt x="746" y="764"/>
                  </a:lnTo>
                  <a:lnTo>
                    <a:pt x="742" y="793"/>
                  </a:lnTo>
                  <a:lnTo>
                    <a:pt x="702" y="800"/>
                  </a:lnTo>
                  <a:lnTo>
                    <a:pt x="700" y="805"/>
                  </a:lnTo>
                  <a:lnTo>
                    <a:pt x="706" y="814"/>
                  </a:lnTo>
                  <a:lnTo>
                    <a:pt x="706" y="821"/>
                  </a:lnTo>
                  <a:lnTo>
                    <a:pt x="686" y="822"/>
                  </a:lnTo>
                  <a:lnTo>
                    <a:pt x="685" y="836"/>
                  </a:lnTo>
                  <a:lnTo>
                    <a:pt x="693" y="845"/>
                  </a:lnTo>
                  <a:lnTo>
                    <a:pt x="689" y="855"/>
                  </a:lnTo>
                  <a:lnTo>
                    <a:pt x="673" y="855"/>
                  </a:lnTo>
                  <a:lnTo>
                    <a:pt x="676" y="867"/>
                  </a:lnTo>
                  <a:lnTo>
                    <a:pt x="693" y="869"/>
                  </a:lnTo>
                  <a:lnTo>
                    <a:pt x="694" y="888"/>
                  </a:lnTo>
                  <a:lnTo>
                    <a:pt x="676" y="885"/>
                  </a:lnTo>
                  <a:lnTo>
                    <a:pt x="683" y="898"/>
                  </a:lnTo>
                  <a:lnTo>
                    <a:pt x="682" y="905"/>
                  </a:lnTo>
                  <a:lnTo>
                    <a:pt x="674" y="906"/>
                  </a:lnTo>
                  <a:lnTo>
                    <a:pt x="669" y="924"/>
                  </a:lnTo>
                  <a:lnTo>
                    <a:pt x="660" y="922"/>
                  </a:lnTo>
                  <a:lnTo>
                    <a:pt x="653" y="931"/>
                  </a:lnTo>
                  <a:lnTo>
                    <a:pt x="659" y="938"/>
                  </a:lnTo>
                  <a:lnTo>
                    <a:pt x="653" y="954"/>
                  </a:lnTo>
                  <a:lnTo>
                    <a:pt x="663" y="974"/>
                  </a:lnTo>
                  <a:lnTo>
                    <a:pt x="658" y="989"/>
                  </a:lnTo>
                  <a:lnTo>
                    <a:pt x="649" y="992"/>
                  </a:lnTo>
                  <a:lnTo>
                    <a:pt x="650" y="1001"/>
                  </a:lnTo>
                  <a:lnTo>
                    <a:pt x="642" y="1011"/>
                  </a:lnTo>
                  <a:lnTo>
                    <a:pt x="644" y="1020"/>
                  </a:lnTo>
                  <a:lnTo>
                    <a:pt x="629" y="1021"/>
                  </a:lnTo>
                  <a:lnTo>
                    <a:pt x="639" y="1032"/>
                  </a:lnTo>
                  <a:lnTo>
                    <a:pt x="632" y="10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5" name="Freeform 618"/>
            <p:cNvSpPr>
              <a:spLocks/>
            </p:cNvSpPr>
            <p:nvPr/>
          </p:nvSpPr>
          <p:spPr bwMode="gray">
            <a:xfrm>
              <a:off x="5212433" y="1799225"/>
              <a:ext cx="4555" cy="3188"/>
            </a:xfrm>
            <a:custGeom>
              <a:avLst/>
              <a:gdLst>
                <a:gd name="T0" fmla="*/ 8 w 10"/>
                <a:gd name="T1" fmla="*/ 0 h 7"/>
                <a:gd name="T2" fmla="*/ 10 w 10"/>
                <a:gd name="T3" fmla="*/ 4 h 7"/>
                <a:gd name="T4" fmla="*/ 2 w 10"/>
                <a:gd name="T5" fmla="*/ 7 h 7"/>
                <a:gd name="T6" fmla="*/ 0 w 10"/>
                <a:gd name="T7" fmla="*/ 0 h 7"/>
                <a:gd name="T8" fmla="*/ 8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8" y="0"/>
                  </a:moveTo>
                  <a:lnTo>
                    <a:pt x="10" y="4"/>
                  </a:lnTo>
                  <a:lnTo>
                    <a:pt x="2" y="7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6" name="Freeform 619"/>
            <p:cNvSpPr>
              <a:spLocks/>
            </p:cNvSpPr>
            <p:nvPr/>
          </p:nvSpPr>
          <p:spPr bwMode="gray">
            <a:xfrm>
              <a:off x="5227463" y="1825641"/>
              <a:ext cx="7743" cy="5010"/>
            </a:xfrm>
            <a:custGeom>
              <a:avLst/>
              <a:gdLst>
                <a:gd name="T0" fmla="*/ 0 w 17"/>
                <a:gd name="T1" fmla="*/ 2 h 11"/>
                <a:gd name="T2" fmla="*/ 9 w 17"/>
                <a:gd name="T3" fmla="*/ 0 h 11"/>
                <a:gd name="T4" fmla="*/ 17 w 17"/>
                <a:gd name="T5" fmla="*/ 5 h 11"/>
                <a:gd name="T6" fmla="*/ 2 w 17"/>
                <a:gd name="T7" fmla="*/ 11 h 11"/>
                <a:gd name="T8" fmla="*/ 0 w 17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lnTo>
                    <a:pt x="9" y="0"/>
                  </a:lnTo>
                  <a:lnTo>
                    <a:pt x="17" y="5"/>
                  </a:lnTo>
                  <a:lnTo>
                    <a:pt x="2" y="1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7" name="Freeform 620"/>
            <p:cNvSpPr>
              <a:spLocks/>
            </p:cNvSpPr>
            <p:nvPr/>
          </p:nvSpPr>
          <p:spPr bwMode="gray">
            <a:xfrm>
              <a:off x="5237483" y="1824730"/>
              <a:ext cx="5010" cy="3644"/>
            </a:xfrm>
            <a:custGeom>
              <a:avLst/>
              <a:gdLst>
                <a:gd name="T0" fmla="*/ 0 w 11"/>
                <a:gd name="T1" fmla="*/ 3 h 8"/>
                <a:gd name="T2" fmla="*/ 4 w 11"/>
                <a:gd name="T3" fmla="*/ 0 h 8"/>
                <a:gd name="T4" fmla="*/ 11 w 11"/>
                <a:gd name="T5" fmla="*/ 4 h 8"/>
                <a:gd name="T6" fmla="*/ 8 w 11"/>
                <a:gd name="T7" fmla="*/ 8 h 8"/>
                <a:gd name="T8" fmla="*/ 0 w 11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3"/>
                  </a:moveTo>
                  <a:lnTo>
                    <a:pt x="4" y="0"/>
                  </a:lnTo>
                  <a:lnTo>
                    <a:pt x="11" y="4"/>
                  </a:lnTo>
                  <a:lnTo>
                    <a:pt x="8" y="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8" name="Freeform 621"/>
            <p:cNvSpPr>
              <a:spLocks/>
            </p:cNvSpPr>
            <p:nvPr/>
          </p:nvSpPr>
          <p:spPr bwMode="gray">
            <a:xfrm>
              <a:off x="5219265" y="1842038"/>
              <a:ext cx="27327" cy="15486"/>
            </a:xfrm>
            <a:custGeom>
              <a:avLst/>
              <a:gdLst>
                <a:gd name="T0" fmla="*/ 7 w 60"/>
                <a:gd name="T1" fmla="*/ 0 h 34"/>
                <a:gd name="T2" fmla="*/ 15 w 60"/>
                <a:gd name="T3" fmla="*/ 3 h 34"/>
                <a:gd name="T4" fmla="*/ 31 w 60"/>
                <a:gd name="T5" fmla="*/ 6 h 34"/>
                <a:gd name="T6" fmla="*/ 42 w 60"/>
                <a:gd name="T7" fmla="*/ 10 h 34"/>
                <a:gd name="T8" fmla="*/ 60 w 60"/>
                <a:gd name="T9" fmla="*/ 23 h 34"/>
                <a:gd name="T10" fmla="*/ 59 w 60"/>
                <a:gd name="T11" fmla="*/ 27 h 34"/>
                <a:gd name="T12" fmla="*/ 44 w 60"/>
                <a:gd name="T13" fmla="*/ 33 h 34"/>
                <a:gd name="T14" fmla="*/ 33 w 60"/>
                <a:gd name="T15" fmla="*/ 34 h 34"/>
                <a:gd name="T16" fmla="*/ 19 w 60"/>
                <a:gd name="T17" fmla="*/ 26 h 34"/>
                <a:gd name="T18" fmla="*/ 4 w 60"/>
                <a:gd name="T19" fmla="*/ 27 h 34"/>
                <a:gd name="T20" fmla="*/ 0 w 60"/>
                <a:gd name="T21" fmla="*/ 19 h 34"/>
                <a:gd name="T22" fmla="*/ 5 w 60"/>
                <a:gd name="T23" fmla="*/ 14 h 34"/>
                <a:gd name="T24" fmla="*/ 1 w 60"/>
                <a:gd name="T25" fmla="*/ 9 h 34"/>
                <a:gd name="T26" fmla="*/ 7 w 60"/>
                <a:gd name="T2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34">
                  <a:moveTo>
                    <a:pt x="7" y="0"/>
                  </a:moveTo>
                  <a:lnTo>
                    <a:pt x="15" y="3"/>
                  </a:lnTo>
                  <a:lnTo>
                    <a:pt x="31" y="6"/>
                  </a:lnTo>
                  <a:lnTo>
                    <a:pt x="42" y="10"/>
                  </a:lnTo>
                  <a:lnTo>
                    <a:pt x="60" y="23"/>
                  </a:lnTo>
                  <a:lnTo>
                    <a:pt x="59" y="27"/>
                  </a:lnTo>
                  <a:lnTo>
                    <a:pt x="44" y="33"/>
                  </a:lnTo>
                  <a:lnTo>
                    <a:pt x="33" y="34"/>
                  </a:lnTo>
                  <a:lnTo>
                    <a:pt x="19" y="26"/>
                  </a:lnTo>
                  <a:lnTo>
                    <a:pt x="4" y="27"/>
                  </a:lnTo>
                  <a:lnTo>
                    <a:pt x="0" y="19"/>
                  </a:lnTo>
                  <a:lnTo>
                    <a:pt x="5" y="14"/>
                  </a:lnTo>
                  <a:lnTo>
                    <a:pt x="1" y="9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9" name="Freeform 622"/>
            <p:cNvSpPr>
              <a:spLocks/>
            </p:cNvSpPr>
            <p:nvPr/>
          </p:nvSpPr>
          <p:spPr bwMode="gray">
            <a:xfrm>
              <a:off x="5060310" y="1713143"/>
              <a:ext cx="7287" cy="1822"/>
            </a:xfrm>
            <a:custGeom>
              <a:avLst/>
              <a:gdLst>
                <a:gd name="T0" fmla="*/ 4 w 16"/>
                <a:gd name="T1" fmla="*/ 3 h 4"/>
                <a:gd name="T2" fmla="*/ 0 w 16"/>
                <a:gd name="T3" fmla="*/ 1 h 4"/>
                <a:gd name="T4" fmla="*/ 4 w 16"/>
                <a:gd name="T5" fmla="*/ 0 h 4"/>
                <a:gd name="T6" fmla="*/ 16 w 16"/>
                <a:gd name="T7" fmla="*/ 1 h 4"/>
                <a:gd name="T8" fmla="*/ 16 w 16"/>
                <a:gd name="T9" fmla="*/ 4 h 4"/>
                <a:gd name="T10" fmla="*/ 4 w 16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">
                  <a:moveTo>
                    <a:pt x="4" y="3"/>
                  </a:moveTo>
                  <a:lnTo>
                    <a:pt x="0" y="1"/>
                  </a:lnTo>
                  <a:lnTo>
                    <a:pt x="4" y="0"/>
                  </a:lnTo>
                  <a:lnTo>
                    <a:pt x="16" y="1"/>
                  </a:lnTo>
                  <a:lnTo>
                    <a:pt x="16" y="4"/>
                  </a:ln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0" name="Freeform 623"/>
            <p:cNvSpPr>
              <a:spLocks/>
            </p:cNvSpPr>
            <p:nvPr/>
          </p:nvSpPr>
          <p:spPr bwMode="gray">
            <a:xfrm>
              <a:off x="5049379" y="1713599"/>
              <a:ext cx="7743" cy="2733"/>
            </a:xfrm>
            <a:custGeom>
              <a:avLst/>
              <a:gdLst>
                <a:gd name="T0" fmla="*/ 0 w 17"/>
                <a:gd name="T1" fmla="*/ 2 h 6"/>
                <a:gd name="T2" fmla="*/ 7 w 17"/>
                <a:gd name="T3" fmla="*/ 0 h 6"/>
                <a:gd name="T4" fmla="*/ 14 w 17"/>
                <a:gd name="T5" fmla="*/ 0 h 6"/>
                <a:gd name="T6" fmla="*/ 17 w 17"/>
                <a:gd name="T7" fmla="*/ 4 h 6"/>
                <a:gd name="T8" fmla="*/ 8 w 17"/>
                <a:gd name="T9" fmla="*/ 6 h 6"/>
                <a:gd name="T10" fmla="*/ 0 w 17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0" y="2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8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1" name="Freeform 624"/>
            <p:cNvSpPr>
              <a:spLocks/>
            </p:cNvSpPr>
            <p:nvPr/>
          </p:nvSpPr>
          <p:spPr bwMode="gray">
            <a:xfrm>
              <a:off x="5229285" y="1601557"/>
              <a:ext cx="20040" cy="9565"/>
            </a:xfrm>
            <a:custGeom>
              <a:avLst/>
              <a:gdLst>
                <a:gd name="T0" fmla="*/ 2 w 44"/>
                <a:gd name="T1" fmla="*/ 8 h 21"/>
                <a:gd name="T2" fmla="*/ 0 w 44"/>
                <a:gd name="T3" fmla="*/ 2 h 21"/>
                <a:gd name="T4" fmla="*/ 8 w 44"/>
                <a:gd name="T5" fmla="*/ 0 h 21"/>
                <a:gd name="T6" fmla="*/ 26 w 44"/>
                <a:gd name="T7" fmla="*/ 3 h 21"/>
                <a:gd name="T8" fmla="*/ 24 w 44"/>
                <a:gd name="T9" fmla="*/ 7 h 21"/>
                <a:gd name="T10" fmla="*/ 35 w 44"/>
                <a:gd name="T11" fmla="*/ 10 h 21"/>
                <a:gd name="T12" fmla="*/ 44 w 44"/>
                <a:gd name="T13" fmla="*/ 21 h 21"/>
                <a:gd name="T14" fmla="*/ 24 w 44"/>
                <a:gd name="T15" fmla="*/ 19 h 21"/>
                <a:gd name="T16" fmla="*/ 2 w 44"/>
                <a:gd name="T1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1">
                  <a:moveTo>
                    <a:pt x="2" y="8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26" y="3"/>
                  </a:lnTo>
                  <a:lnTo>
                    <a:pt x="24" y="7"/>
                  </a:lnTo>
                  <a:lnTo>
                    <a:pt x="35" y="10"/>
                  </a:lnTo>
                  <a:lnTo>
                    <a:pt x="44" y="21"/>
                  </a:lnTo>
                  <a:lnTo>
                    <a:pt x="24" y="19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2" name="Freeform 625"/>
            <p:cNvSpPr>
              <a:spLocks/>
            </p:cNvSpPr>
            <p:nvPr/>
          </p:nvSpPr>
          <p:spPr bwMode="gray">
            <a:xfrm>
              <a:off x="5272098" y="1593814"/>
              <a:ext cx="7743" cy="4555"/>
            </a:xfrm>
            <a:custGeom>
              <a:avLst/>
              <a:gdLst>
                <a:gd name="T0" fmla="*/ 0 w 17"/>
                <a:gd name="T1" fmla="*/ 2 h 10"/>
                <a:gd name="T2" fmla="*/ 7 w 17"/>
                <a:gd name="T3" fmla="*/ 5 h 10"/>
                <a:gd name="T4" fmla="*/ 9 w 17"/>
                <a:gd name="T5" fmla="*/ 9 h 10"/>
                <a:gd name="T6" fmla="*/ 17 w 17"/>
                <a:gd name="T7" fmla="*/ 10 h 10"/>
                <a:gd name="T8" fmla="*/ 15 w 17"/>
                <a:gd name="T9" fmla="*/ 5 h 10"/>
                <a:gd name="T10" fmla="*/ 7 w 17"/>
                <a:gd name="T11" fmla="*/ 0 h 10"/>
                <a:gd name="T12" fmla="*/ 0 w 17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lnTo>
                    <a:pt x="7" y="5"/>
                  </a:lnTo>
                  <a:lnTo>
                    <a:pt x="9" y="9"/>
                  </a:lnTo>
                  <a:lnTo>
                    <a:pt x="17" y="10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3" name="Freeform 626"/>
            <p:cNvSpPr>
              <a:spLocks/>
            </p:cNvSpPr>
            <p:nvPr/>
          </p:nvSpPr>
          <p:spPr bwMode="gray">
            <a:xfrm>
              <a:off x="5283029" y="1590170"/>
              <a:ext cx="30516" cy="16852"/>
            </a:xfrm>
            <a:custGeom>
              <a:avLst/>
              <a:gdLst>
                <a:gd name="T0" fmla="*/ 0 w 67"/>
                <a:gd name="T1" fmla="*/ 2 h 37"/>
                <a:gd name="T2" fmla="*/ 13 w 67"/>
                <a:gd name="T3" fmla="*/ 15 h 37"/>
                <a:gd name="T4" fmla="*/ 40 w 67"/>
                <a:gd name="T5" fmla="*/ 28 h 37"/>
                <a:gd name="T6" fmla="*/ 46 w 67"/>
                <a:gd name="T7" fmla="*/ 33 h 37"/>
                <a:gd name="T8" fmla="*/ 46 w 67"/>
                <a:gd name="T9" fmla="*/ 37 h 37"/>
                <a:gd name="T10" fmla="*/ 55 w 67"/>
                <a:gd name="T11" fmla="*/ 36 h 37"/>
                <a:gd name="T12" fmla="*/ 52 w 67"/>
                <a:gd name="T13" fmla="*/ 27 h 37"/>
                <a:gd name="T14" fmla="*/ 67 w 67"/>
                <a:gd name="T15" fmla="*/ 20 h 37"/>
                <a:gd name="T16" fmla="*/ 29 w 67"/>
                <a:gd name="T17" fmla="*/ 0 h 37"/>
                <a:gd name="T18" fmla="*/ 0 w 67"/>
                <a:gd name="T19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37">
                  <a:moveTo>
                    <a:pt x="0" y="2"/>
                  </a:moveTo>
                  <a:lnTo>
                    <a:pt x="13" y="15"/>
                  </a:lnTo>
                  <a:lnTo>
                    <a:pt x="40" y="28"/>
                  </a:lnTo>
                  <a:lnTo>
                    <a:pt x="46" y="33"/>
                  </a:lnTo>
                  <a:lnTo>
                    <a:pt x="46" y="37"/>
                  </a:lnTo>
                  <a:lnTo>
                    <a:pt x="55" y="36"/>
                  </a:lnTo>
                  <a:lnTo>
                    <a:pt x="52" y="27"/>
                  </a:lnTo>
                  <a:lnTo>
                    <a:pt x="67" y="20"/>
                  </a:lnTo>
                  <a:lnTo>
                    <a:pt x="29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4" name="Freeform 627"/>
            <p:cNvSpPr>
              <a:spLocks/>
            </p:cNvSpPr>
            <p:nvPr/>
          </p:nvSpPr>
          <p:spPr bwMode="gray">
            <a:xfrm>
              <a:off x="5275286" y="1582883"/>
              <a:ext cx="10931" cy="4099"/>
            </a:xfrm>
            <a:custGeom>
              <a:avLst/>
              <a:gdLst>
                <a:gd name="T0" fmla="*/ 13 w 24"/>
                <a:gd name="T1" fmla="*/ 0 h 9"/>
                <a:gd name="T2" fmla="*/ 24 w 24"/>
                <a:gd name="T3" fmla="*/ 7 h 9"/>
                <a:gd name="T4" fmla="*/ 10 w 24"/>
                <a:gd name="T5" fmla="*/ 9 h 9"/>
                <a:gd name="T6" fmla="*/ 0 w 24"/>
                <a:gd name="T7" fmla="*/ 6 h 9"/>
                <a:gd name="T8" fmla="*/ 0 w 24"/>
                <a:gd name="T9" fmla="*/ 2 h 9"/>
                <a:gd name="T10" fmla="*/ 13 w 24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9">
                  <a:moveTo>
                    <a:pt x="13" y="0"/>
                  </a:moveTo>
                  <a:lnTo>
                    <a:pt x="24" y="7"/>
                  </a:lnTo>
                  <a:lnTo>
                    <a:pt x="10" y="9"/>
                  </a:lnTo>
                  <a:lnTo>
                    <a:pt x="0" y="6"/>
                  </a:lnTo>
                  <a:lnTo>
                    <a:pt x="0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5" name="Freeform 628"/>
            <p:cNvSpPr>
              <a:spLocks/>
            </p:cNvSpPr>
            <p:nvPr/>
          </p:nvSpPr>
          <p:spPr bwMode="gray">
            <a:xfrm>
              <a:off x="5290316" y="1578328"/>
              <a:ext cx="15941" cy="6376"/>
            </a:xfrm>
            <a:custGeom>
              <a:avLst/>
              <a:gdLst>
                <a:gd name="T0" fmla="*/ 13 w 35"/>
                <a:gd name="T1" fmla="*/ 0 h 14"/>
                <a:gd name="T2" fmla="*/ 27 w 35"/>
                <a:gd name="T3" fmla="*/ 4 h 14"/>
                <a:gd name="T4" fmla="*/ 33 w 35"/>
                <a:gd name="T5" fmla="*/ 8 h 14"/>
                <a:gd name="T6" fmla="*/ 35 w 35"/>
                <a:gd name="T7" fmla="*/ 14 h 14"/>
                <a:gd name="T8" fmla="*/ 13 w 35"/>
                <a:gd name="T9" fmla="*/ 14 h 14"/>
                <a:gd name="T10" fmla="*/ 2 w 35"/>
                <a:gd name="T11" fmla="*/ 10 h 14"/>
                <a:gd name="T12" fmla="*/ 0 w 35"/>
                <a:gd name="T13" fmla="*/ 8 h 14"/>
                <a:gd name="T14" fmla="*/ 7 w 35"/>
                <a:gd name="T15" fmla="*/ 8 h 14"/>
                <a:gd name="T16" fmla="*/ 7 w 35"/>
                <a:gd name="T17" fmla="*/ 1 h 14"/>
                <a:gd name="T18" fmla="*/ 13 w 35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14">
                  <a:moveTo>
                    <a:pt x="13" y="0"/>
                  </a:moveTo>
                  <a:lnTo>
                    <a:pt x="27" y="4"/>
                  </a:lnTo>
                  <a:lnTo>
                    <a:pt x="33" y="8"/>
                  </a:lnTo>
                  <a:lnTo>
                    <a:pt x="35" y="14"/>
                  </a:lnTo>
                  <a:lnTo>
                    <a:pt x="13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6" name="Freeform 629"/>
            <p:cNvSpPr>
              <a:spLocks/>
            </p:cNvSpPr>
            <p:nvPr/>
          </p:nvSpPr>
          <p:spPr bwMode="gray">
            <a:xfrm>
              <a:off x="5350892" y="1567853"/>
              <a:ext cx="18218" cy="8198"/>
            </a:xfrm>
            <a:custGeom>
              <a:avLst/>
              <a:gdLst>
                <a:gd name="T0" fmla="*/ 0 w 40"/>
                <a:gd name="T1" fmla="*/ 0 h 18"/>
                <a:gd name="T2" fmla="*/ 8 w 40"/>
                <a:gd name="T3" fmla="*/ 1 h 18"/>
                <a:gd name="T4" fmla="*/ 40 w 40"/>
                <a:gd name="T5" fmla="*/ 15 h 18"/>
                <a:gd name="T6" fmla="*/ 32 w 40"/>
                <a:gd name="T7" fmla="*/ 18 h 18"/>
                <a:gd name="T8" fmla="*/ 11 w 40"/>
                <a:gd name="T9" fmla="*/ 10 h 18"/>
                <a:gd name="T10" fmla="*/ 1 w 40"/>
                <a:gd name="T11" fmla="*/ 8 h 18"/>
                <a:gd name="T12" fmla="*/ 0 w 4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8">
                  <a:moveTo>
                    <a:pt x="0" y="0"/>
                  </a:moveTo>
                  <a:lnTo>
                    <a:pt x="8" y="1"/>
                  </a:lnTo>
                  <a:lnTo>
                    <a:pt x="40" y="15"/>
                  </a:lnTo>
                  <a:lnTo>
                    <a:pt x="32" y="18"/>
                  </a:lnTo>
                  <a:lnTo>
                    <a:pt x="11" y="10"/>
                  </a:lnTo>
                  <a:lnTo>
                    <a:pt x="1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7" name="Freeform 630"/>
            <p:cNvSpPr>
              <a:spLocks/>
            </p:cNvSpPr>
            <p:nvPr/>
          </p:nvSpPr>
          <p:spPr bwMode="gray">
            <a:xfrm>
              <a:off x="5354080" y="1574685"/>
              <a:ext cx="9109" cy="4099"/>
            </a:xfrm>
            <a:custGeom>
              <a:avLst/>
              <a:gdLst>
                <a:gd name="T0" fmla="*/ 0 w 20"/>
                <a:gd name="T1" fmla="*/ 0 h 9"/>
                <a:gd name="T2" fmla="*/ 13 w 20"/>
                <a:gd name="T3" fmla="*/ 3 h 9"/>
                <a:gd name="T4" fmla="*/ 20 w 20"/>
                <a:gd name="T5" fmla="*/ 6 h 9"/>
                <a:gd name="T6" fmla="*/ 14 w 20"/>
                <a:gd name="T7" fmla="*/ 9 h 9"/>
                <a:gd name="T8" fmla="*/ 7 w 20"/>
                <a:gd name="T9" fmla="*/ 7 h 9"/>
                <a:gd name="T10" fmla="*/ 0 w 2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9">
                  <a:moveTo>
                    <a:pt x="0" y="0"/>
                  </a:moveTo>
                  <a:lnTo>
                    <a:pt x="13" y="3"/>
                  </a:lnTo>
                  <a:lnTo>
                    <a:pt x="20" y="6"/>
                  </a:lnTo>
                  <a:lnTo>
                    <a:pt x="14" y="9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8" name="Freeform 631"/>
            <p:cNvSpPr>
              <a:spLocks/>
            </p:cNvSpPr>
            <p:nvPr/>
          </p:nvSpPr>
          <p:spPr bwMode="gray">
            <a:xfrm>
              <a:off x="5345882" y="1574685"/>
              <a:ext cx="10020" cy="4099"/>
            </a:xfrm>
            <a:custGeom>
              <a:avLst/>
              <a:gdLst>
                <a:gd name="T0" fmla="*/ 5 w 22"/>
                <a:gd name="T1" fmla="*/ 0 h 9"/>
                <a:gd name="T2" fmla="*/ 14 w 22"/>
                <a:gd name="T3" fmla="*/ 6 h 9"/>
                <a:gd name="T4" fmla="*/ 22 w 22"/>
                <a:gd name="T5" fmla="*/ 9 h 9"/>
                <a:gd name="T6" fmla="*/ 13 w 22"/>
                <a:gd name="T7" fmla="*/ 9 h 9"/>
                <a:gd name="T8" fmla="*/ 0 w 22"/>
                <a:gd name="T9" fmla="*/ 0 h 9"/>
                <a:gd name="T10" fmla="*/ 5 w 2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5" y="0"/>
                  </a:moveTo>
                  <a:lnTo>
                    <a:pt x="14" y="6"/>
                  </a:lnTo>
                  <a:lnTo>
                    <a:pt x="22" y="9"/>
                  </a:lnTo>
                  <a:lnTo>
                    <a:pt x="13" y="9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9" name="Freeform 632"/>
            <p:cNvSpPr>
              <a:spLocks/>
            </p:cNvSpPr>
            <p:nvPr/>
          </p:nvSpPr>
          <p:spPr bwMode="gray">
            <a:xfrm>
              <a:off x="5360001" y="1566487"/>
              <a:ext cx="5465" cy="2733"/>
            </a:xfrm>
            <a:custGeom>
              <a:avLst/>
              <a:gdLst>
                <a:gd name="T0" fmla="*/ 0 w 12"/>
                <a:gd name="T1" fmla="*/ 1 h 6"/>
                <a:gd name="T2" fmla="*/ 5 w 12"/>
                <a:gd name="T3" fmla="*/ 0 h 6"/>
                <a:gd name="T4" fmla="*/ 12 w 12"/>
                <a:gd name="T5" fmla="*/ 1 h 6"/>
                <a:gd name="T6" fmla="*/ 5 w 12"/>
                <a:gd name="T7" fmla="*/ 6 h 6"/>
                <a:gd name="T8" fmla="*/ 0 w 12"/>
                <a:gd name="T9" fmla="*/ 3 h 6"/>
                <a:gd name="T10" fmla="*/ 0 w 12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lnTo>
                    <a:pt x="5" y="0"/>
                  </a:lnTo>
                  <a:lnTo>
                    <a:pt x="12" y="1"/>
                  </a:lnTo>
                  <a:lnTo>
                    <a:pt x="5" y="6"/>
                  </a:lnTo>
                  <a:lnTo>
                    <a:pt x="0" y="3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0" name="Freeform 633"/>
            <p:cNvSpPr>
              <a:spLocks/>
            </p:cNvSpPr>
            <p:nvPr/>
          </p:nvSpPr>
          <p:spPr bwMode="gray">
            <a:xfrm>
              <a:off x="5549927" y="1605656"/>
              <a:ext cx="12297" cy="7287"/>
            </a:xfrm>
            <a:custGeom>
              <a:avLst/>
              <a:gdLst>
                <a:gd name="T0" fmla="*/ 7 w 27"/>
                <a:gd name="T1" fmla="*/ 0 h 16"/>
                <a:gd name="T2" fmla="*/ 15 w 27"/>
                <a:gd name="T3" fmla="*/ 3 h 16"/>
                <a:gd name="T4" fmla="*/ 27 w 27"/>
                <a:gd name="T5" fmla="*/ 12 h 16"/>
                <a:gd name="T6" fmla="*/ 23 w 27"/>
                <a:gd name="T7" fmla="*/ 16 h 16"/>
                <a:gd name="T8" fmla="*/ 7 w 27"/>
                <a:gd name="T9" fmla="*/ 9 h 16"/>
                <a:gd name="T10" fmla="*/ 0 w 27"/>
                <a:gd name="T11" fmla="*/ 2 h 16"/>
                <a:gd name="T12" fmla="*/ 7 w 2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7" y="0"/>
                  </a:moveTo>
                  <a:lnTo>
                    <a:pt x="15" y="3"/>
                  </a:lnTo>
                  <a:lnTo>
                    <a:pt x="27" y="12"/>
                  </a:lnTo>
                  <a:lnTo>
                    <a:pt x="23" y="16"/>
                  </a:lnTo>
                  <a:lnTo>
                    <a:pt x="7" y="9"/>
                  </a:lnTo>
                  <a:lnTo>
                    <a:pt x="0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1" name="Freeform 634"/>
            <p:cNvSpPr>
              <a:spLocks/>
            </p:cNvSpPr>
            <p:nvPr/>
          </p:nvSpPr>
          <p:spPr bwMode="gray">
            <a:xfrm>
              <a:off x="5561769" y="1603834"/>
              <a:ext cx="6376" cy="6832"/>
            </a:xfrm>
            <a:custGeom>
              <a:avLst/>
              <a:gdLst>
                <a:gd name="T0" fmla="*/ 0 w 14"/>
                <a:gd name="T1" fmla="*/ 0 h 15"/>
                <a:gd name="T2" fmla="*/ 3 w 14"/>
                <a:gd name="T3" fmla="*/ 7 h 15"/>
                <a:gd name="T4" fmla="*/ 14 w 14"/>
                <a:gd name="T5" fmla="*/ 15 h 15"/>
                <a:gd name="T6" fmla="*/ 9 w 14"/>
                <a:gd name="T7" fmla="*/ 0 h 15"/>
                <a:gd name="T8" fmla="*/ 0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lnTo>
                    <a:pt x="3" y="7"/>
                  </a:lnTo>
                  <a:lnTo>
                    <a:pt x="14" y="15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2" name="Freeform 635"/>
            <p:cNvSpPr>
              <a:spLocks/>
            </p:cNvSpPr>
            <p:nvPr/>
          </p:nvSpPr>
          <p:spPr bwMode="gray">
            <a:xfrm>
              <a:off x="5564957" y="1615676"/>
              <a:ext cx="10476" cy="2733"/>
            </a:xfrm>
            <a:custGeom>
              <a:avLst/>
              <a:gdLst>
                <a:gd name="T0" fmla="*/ 0 w 23"/>
                <a:gd name="T1" fmla="*/ 0 h 6"/>
                <a:gd name="T2" fmla="*/ 16 w 23"/>
                <a:gd name="T3" fmla="*/ 2 h 6"/>
                <a:gd name="T4" fmla="*/ 23 w 23"/>
                <a:gd name="T5" fmla="*/ 6 h 6"/>
                <a:gd name="T6" fmla="*/ 13 w 23"/>
                <a:gd name="T7" fmla="*/ 6 h 6"/>
                <a:gd name="T8" fmla="*/ 0 w 2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0" y="0"/>
                  </a:moveTo>
                  <a:lnTo>
                    <a:pt x="16" y="2"/>
                  </a:lnTo>
                  <a:lnTo>
                    <a:pt x="23" y="6"/>
                  </a:lnTo>
                  <a:lnTo>
                    <a:pt x="13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3" name="Freeform 636"/>
            <p:cNvSpPr>
              <a:spLocks/>
            </p:cNvSpPr>
            <p:nvPr/>
          </p:nvSpPr>
          <p:spPr bwMode="gray">
            <a:xfrm>
              <a:off x="5579987" y="1679440"/>
              <a:ext cx="4555" cy="2733"/>
            </a:xfrm>
            <a:custGeom>
              <a:avLst/>
              <a:gdLst>
                <a:gd name="T0" fmla="*/ 1 w 10"/>
                <a:gd name="T1" fmla="*/ 0 h 6"/>
                <a:gd name="T2" fmla="*/ 0 w 10"/>
                <a:gd name="T3" fmla="*/ 6 h 6"/>
                <a:gd name="T4" fmla="*/ 7 w 10"/>
                <a:gd name="T5" fmla="*/ 6 h 6"/>
                <a:gd name="T6" fmla="*/ 10 w 10"/>
                <a:gd name="T7" fmla="*/ 0 h 6"/>
                <a:gd name="T8" fmla="*/ 1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0"/>
                  </a:moveTo>
                  <a:lnTo>
                    <a:pt x="0" y="6"/>
                  </a:lnTo>
                  <a:lnTo>
                    <a:pt x="7" y="6"/>
                  </a:ln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4" name="Freeform 637"/>
            <p:cNvSpPr>
              <a:spLocks/>
            </p:cNvSpPr>
            <p:nvPr/>
          </p:nvSpPr>
          <p:spPr bwMode="gray">
            <a:xfrm>
              <a:off x="5571333" y="1685816"/>
              <a:ext cx="9565" cy="5465"/>
            </a:xfrm>
            <a:custGeom>
              <a:avLst/>
              <a:gdLst>
                <a:gd name="T0" fmla="*/ 14 w 21"/>
                <a:gd name="T1" fmla="*/ 1 h 12"/>
                <a:gd name="T2" fmla="*/ 11 w 21"/>
                <a:gd name="T3" fmla="*/ 8 h 12"/>
                <a:gd name="T4" fmla="*/ 0 w 21"/>
                <a:gd name="T5" fmla="*/ 11 h 12"/>
                <a:gd name="T6" fmla="*/ 9 w 21"/>
                <a:gd name="T7" fmla="*/ 12 h 12"/>
                <a:gd name="T8" fmla="*/ 20 w 21"/>
                <a:gd name="T9" fmla="*/ 7 h 12"/>
                <a:gd name="T10" fmla="*/ 21 w 21"/>
                <a:gd name="T11" fmla="*/ 0 h 12"/>
                <a:gd name="T12" fmla="*/ 14 w 21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2">
                  <a:moveTo>
                    <a:pt x="14" y="1"/>
                  </a:moveTo>
                  <a:lnTo>
                    <a:pt x="11" y="8"/>
                  </a:lnTo>
                  <a:lnTo>
                    <a:pt x="0" y="11"/>
                  </a:lnTo>
                  <a:lnTo>
                    <a:pt x="9" y="12"/>
                  </a:lnTo>
                  <a:lnTo>
                    <a:pt x="20" y="7"/>
                  </a:lnTo>
                  <a:lnTo>
                    <a:pt x="21" y="0"/>
                  </a:lnTo>
                  <a:lnTo>
                    <a:pt x="1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5" name="Freeform 638"/>
            <p:cNvSpPr>
              <a:spLocks/>
            </p:cNvSpPr>
            <p:nvPr/>
          </p:nvSpPr>
          <p:spPr bwMode="gray">
            <a:xfrm>
              <a:off x="5576799" y="1705401"/>
              <a:ext cx="7287" cy="4555"/>
            </a:xfrm>
            <a:custGeom>
              <a:avLst/>
              <a:gdLst>
                <a:gd name="T0" fmla="*/ 9 w 16"/>
                <a:gd name="T1" fmla="*/ 0 h 10"/>
                <a:gd name="T2" fmla="*/ 0 w 16"/>
                <a:gd name="T3" fmla="*/ 8 h 10"/>
                <a:gd name="T4" fmla="*/ 8 w 16"/>
                <a:gd name="T5" fmla="*/ 10 h 10"/>
                <a:gd name="T6" fmla="*/ 16 w 16"/>
                <a:gd name="T7" fmla="*/ 1 h 10"/>
                <a:gd name="T8" fmla="*/ 9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9" y="0"/>
                  </a:moveTo>
                  <a:lnTo>
                    <a:pt x="0" y="8"/>
                  </a:lnTo>
                  <a:lnTo>
                    <a:pt x="8" y="10"/>
                  </a:lnTo>
                  <a:lnTo>
                    <a:pt x="16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6" name="Freeform 639"/>
            <p:cNvSpPr>
              <a:spLocks/>
            </p:cNvSpPr>
            <p:nvPr/>
          </p:nvSpPr>
          <p:spPr bwMode="gray">
            <a:xfrm>
              <a:off x="5569056" y="1725896"/>
              <a:ext cx="5921" cy="13664"/>
            </a:xfrm>
            <a:custGeom>
              <a:avLst/>
              <a:gdLst>
                <a:gd name="T0" fmla="*/ 2 w 13"/>
                <a:gd name="T1" fmla="*/ 0 h 30"/>
                <a:gd name="T2" fmla="*/ 0 w 13"/>
                <a:gd name="T3" fmla="*/ 8 h 30"/>
                <a:gd name="T4" fmla="*/ 0 w 13"/>
                <a:gd name="T5" fmla="*/ 28 h 30"/>
                <a:gd name="T6" fmla="*/ 8 w 13"/>
                <a:gd name="T7" fmla="*/ 30 h 30"/>
                <a:gd name="T8" fmla="*/ 8 w 13"/>
                <a:gd name="T9" fmla="*/ 12 h 30"/>
                <a:gd name="T10" fmla="*/ 13 w 13"/>
                <a:gd name="T11" fmla="*/ 3 h 30"/>
                <a:gd name="T12" fmla="*/ 2 w 13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0">
                  <a:moveTo>
                    <a:pt x="2" y="0"/>
                  </a:moveTo>
                  <a:lnTo>
                    <a:pt x="0" y="8"/>
                  </a:lnTo>
                  <a:lnTo>
                    <a:pt x="0" y="28"/>
                  </a:lnTo>
                  <a:lnTo>
                    <a:pt x="8" y="30"/>
                  </a:lnTo>
                  <a:lnTo>
                    <a:pt x="8" y="12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7" name="Freeform 640"/>
            <p:cNvSpPr>
              <a:spLocks/>
            </p:cNvSpPr>
            <p:nvPr/>
          </p:nvSpPr>
          <p:spPr bwMode="gray">
            <a:xfrm>
              <a:off x="5569967" y="1748669"/>
              <a:ext cx="17307" cy="6832"/>
            </a:xfrm>
            <a:custGeom>
              <a:avLst/>
              <a:gdLst>
                <a:gd name="T0" fmla="*/ 18 w 38"/>
                <a:gd name="T1" fmla="*/ 0 h 15"/>
                <a:gd name="T2" fmla="*/ 3 w 38"/>
                <a:gd name="T3" fmla="*/ 2 h 15"/>
                <a:gd name="T4" fmla="*/ 0 w 38"/>
                <a:gd name="T5" fmla="*/ 7 h 15"/>
                <a:gd name="T6" fmla="*/ 11 w 38"/>
                <a:gd name="T7" fmla="*/ 14 h 15"/>
                <a:gd name="T8" fmla="*/ 24 w 38"/>
                <a:gd name="T9" fmla="*/ 14 h 15"/>
                <a:gd name="T10" fmla="*/ 38 w 38"/>
                <a:gd name="T11" fmla="*/ 15 h 15"/>
                <a:gd name="T12" fmla="*/ 37 w 38"/>
                <a:gd name="T13" fmla="*/ 10 h 15"/>
                <a:gd name="T14" fmla="*/ 23 w 38"/>
                <a:gd name="T15" fmla="*/ 8 h 15"/>
                <a:gd name="T16" fmla="*/ 18 w 3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5">
                  <a:moveTo>
                    <a:pt x="18" y="0"/>
                  </a:moveTo>
                  <a:lnTo>
                    <a:pt x="3" y="2"/>
                  </a:lnTo>
                  <a:lnTo>
                    <a:pt x="0" y="7"/>
                  </a:lnTo>
                  <a:lnTo>
                    <a:pt x="11" y="14"/>
                  </a:lnTo>
                  <a:lnTo>
                    <a:pt x="24" y="14"/>
                  </a:lnTo>
                  <a:lnTo>
                    <a:pt x="38" y="15"/>
                  </a:lnTo>
                  <a:lnTo>
                    <a:pt x="37" y="10"/>
                  </a:lnTo>
                  <a:lnTo>
                    <a:pt x="23" y="8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8" name="Freeform 641"/>
            <p:cNvSpPr>
              <a:spLocks/>
            </p:cNvSpPr>
            <p:nvPr/>
          </p:nvSpPr>
          <p:spPr bwMode="gray">
            <a:xfrm>
              <a:off x="5556759" y="1755045"/>
              <a:ext cx="7287" cy="6376"/>
            </a:xfrm>
            <a:custGeom>
              <a:avLst/>
              <a:gdLst>
                <a:gd name="T0" fmla="*/ 7 w 16"/>
                <a:gd name="T1" fmla="*/ 0 h 14"/>
                <a:gd name="T2" fmla="*/ 0 w 16"/>
                <a:gd name="T3" fmla="*/ 6 h 14"/>
                <a:gd name="T4" fmla="*/ 3 w 16"/>
                <a:gd name="T5" fmla="*/ 12 h 14"/>
                <a:gd name="T6" fmla="*/ 9 w 16"/>
                <a:gd name="T7" fmla="*/ 14 h 14"/>
                <a:gd name="T8" fmla="*/ 16 w 16"/>
                <a:gd name="T9" fmla="*/ 13 h 14"/>
                <a:gd name="T10" fmla="*/ 16 w 16"/>
                <a:gd name="T11" fmla="*/ 6 h 14"/>
                <a:gd name="T12" fmla="*/ 7 w 1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7" y="0"/>
                  </a:moveTo>
                  <a:lnTo>
                    <a:pt x="0" y="6"/>
                  </a:lnTo>
                  <a:lnTo>
                    <a:pt x="3" y="12"/>
                  </a:lnTo>
                  <a:lnTo>
                    <a:pt x="9" y="14"/>
                  </a:lnTo>
                  <a:lnTo>
                    <a:pt x="16" y="13"/>
                  </a:lnTo>
                  <a:lnTo>
                    <a:pt x="16" y="6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9" name="Freeform 642"/>
            <p:cNvSpPr>
              <a:spLocks/>
            </p:cNvSpPr>
            <p:nvPr/>
          </p:nvSpPr>
          <p:spPr bwMode="gray">
            <a:xfrm>
              <a:off x="5545828" y="1767798"/>
              <a:ext cx="11386" cy="5465"/>
            </a:xfrm>
            <a:custGeom>
              <a:avLst/>
              <a:gdLst>
                <a:gd name="T0" fmla="*/ 0 w 25"/>
                <a:gd name="T1" fmla="*/ 6 h 12"/>
                <a:gd name="T2" fmla="*/ 0 w 25"/>
                <a:gd name="T3" fmla="*/ 3 h 12"/>
                <a:gd name="T4" fmla="*/ 12 w 25"/>
                <a:gd name="T5" fmla="*/ 0 h 12"/>
                <a:gd name="T6" fmla="*/ 20 w 25"/>
                <a:gd name="T7" fmla="*/ 3 h 12"/>
                <a:gd name="T8" fmla="*/ 25 w 25"/>
                <a:gd name="T9" fmla="*/ 9 h 12"/>
                <a:gd name="T10" fmla="*/ 12 w 25"/>
                <a:gd name="T11" fmla="*/ 12 h 12"/>
                <a:gd name="T12" fmla="*/ 0 w 25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6"/>
                  </a:moveTo>
                  <a:lnTo>
                    <a:pt x="0" y="3"/>
                  </a:lnTo>
                  <a:lnTo>
                    <a:pt x="12" y="0"/>
                  </a:lnTo>
                  <a:lnTo>
                    <a:pt x="20" y="3"/>
                  </a:lnTo>
                  <a:lnTo>
                    <a:pt x="25" y="9"/>
                  </a:lnTo>
                  <a:lnTo>
                    <a:pt x="12" y="12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0" name="Freeform 643"/>
            <p:cNvSpPr>
              <a:spLocks/>
            </p:cNvSpPr>
            <p:nvPr/>
          </p:nvSpPr>
          <p:spPr bwMode="gray">
            <a:xfrm>
              <a:off x="5511213" y="1787383"/>
              <a:ext cx="16852" cy="5921"/>
            </a:xfrm>
            <a:custGeom>
              <a:avLst/>
              <a:gdLst>
                <a:gd name="T0" fmla="*/ 2 w 37"/>
                <a:gd name="T1" fmla="*/ 10 h 13"/>
                <a:gd name="T2" fmla="*/ 0 w 37"/>
                <a:gd name="T3" fmla="*/ 5 h 13"/>
                <a:gd name="T4" fmla="*/ 11 w 37"/>
                <a:gd name="T5" fmla="*/ 2 h 13"/>
                <a:gd name="T6" fmla="*/ 28 w 37"/>
                <a:gd name="T7" fmla="*/ 0 h 13"/>
                <a:gd name="T8" fmla="*/ 35 w 37"/>
                <a:gd name="T9" fmla="*/ 3 h 13"/>
                <a:gd name="T10" fmla="*/ 29 w 37"/>
                <a:gd name="T11" fmla="*/ 5 h 13"/>
                <a:gd name="T12" fmla="*/ 37 w 37"/>
                <a:gd name="T13" fmla="*/ 8 h 13"/>
                <a:gd name="T14" fmla="*/ 29 w 37"/>
                <a:gd name="T15" fmla="*/ 13 h 13"/>
                <a:gd name="T16" fmla="*/ 13 w 37"/>
                <a:gd name="T17" fmla="*/ 13 h 13"/>
                <a:gd name="T18" fmla="*/ 2 w 37"/>
                <a:gd name="T1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13">
                  <a:moveTo>
                    <a:pt x="2" y="10"/>
                  </a:moveTo>
                  <a:lnTo>
                    <a:pt x="0" y="5"/>
                  </a:lnTo>
                  <a:lnTo>
                    <a:pt x="11" y="2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29" y="5"/>
                  </a:lnTo>
                  <a:lnTo>
                    <a:pt x="37" y="8"/>
                  </a:lnTo>
                  <a:lnTo>
                    <a:pt x="29" y="13"/>
                  </a:lnTo>
                  <a:lnTo>
                    <a:pt x="13" y="13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1" name="Freeform 644"/>
            <p:cNvSpPr>
              <a:spLocks/>
            </p:cNvSpPr>
            <p:nvPr/>
          </p:nvSpPr>
          <p:spPr bwMode="gray">
            <a:xfrm>
              <a:off x="5524421" y="1793759"/>
              <a:ext cx="19585" cy="7287"/>
            </a:xfrm>
            <a:custGeom>
              <a:avLst/>
              <a:gdLst>
                <a:gd name="T0" fmla="*/ 0 w 43"/>
                <a:gd name="T1" fmla="*/ 4 h 16"/>
                <a:gd name="T2" fmla="*/ 17 w 43"/>
                <a:gd name="T3" fmla="*/ 0 h 16"/>
                <a:gd name="T4" fmla="*/ 37 w 43"/>
                <a:gd name="T5" fmla="*/ 4 h 16"/>
                <a:gd name="T6" fmla="*/ 43 w 43"/>
                <a:gd name="T7" fmla="*/ 8 h 16"/>
                <a:gd name="T8" fmla="*/ 38 w 43"/>
                <a:gd name="T9" fmla="*/ 16 h 16"/>
                <a:gd name="T10" fmla="*/ 15 w 43"/>
                <a:gd name="T11" fmla="*/ 7 h 16"/>
                <a:gd name="T12" fmla="*/ 0 w 43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6">
                  <a:moveTo>
                    <a:pt x="0" y="4"/>
                  </a:moveTo>
                  <a:lnTo>
                    <a:pt x="17" y="0"/>
                  </a:lnTo>
                  <a:lnTo>
                    <a:pt x="37" y="4"/>
                  </a:lnTo>
                  <a:lnTo>
                    <a:pt x="43" y="8"/>
                  </a:lnTo>
                  <a:lnTo>
                    <a:pt x="38" y="16"/>
                  </a:lnTo>
                  <a:lnTo>
                    <a:pt x="15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2" name="Freeform 645"/>
            <p:cNvSpPr>
              <a:spLocks/>
            </p:cNvSpPr>
            <p:nvPr/>
          </p:nvSpPr>
          <p:spPr bwMode="gray">
            <a:xfrm>
              <a:off x="5519411" y="1799225"/>
              <a:ext cx="24595" cy="12297"/>
            </a:xfrm>
            <a:custGeom>
              <a:avLst/>
              <a:gdLst>
                <a:gd name="T0" fmla="*/ 0 w 54"/>
                <a:gd name="T1" fmla="*/ 4 h 27"/>
                <a:gd name="T2" fmla="*/ 5 w 54"/>
                <a:gd name="T3" fmla="*/ 0 h 27"/>
                <a:gd name="T4" fmla="*/ 26 w 54"/>
                <a:gd name="T5" fmla="*/ 0 h 27"/>
                <a:gd name="T6" fmla="*/ 39 w 54"/>
                <a:gd name="T7" fmla="*/ 9 h 27"/>
                <a:gd name="T8" fmla="*/ 54 w 54"/>
                <a:gd name="T9" fmla="*/ 11 h 27"/>
                <a:gd name="T10" fmla="*/ 54 w 54"/>
                <a:gd name="T11" fmla="*/ 14 h 27"/>
                <a:gd name="T12" fmla="*/ 48 w 54"/>
                <a:gd name="T13" fmla="*/ 19 h 27"/>
                <a:gd name="T14" fmla="*/ 48 w 54"/>
                <a:gd name="T15" fmla="*/ 22 h 27"/>
                <a:gd name="T16" fmla="*/ 44 w 54"/>
                <a:gd name="T17" fmla="*/ 27 h 27"/>
                <a:gd name="T18" fmla="*/ 19 w 54"/>
                <a:gd name="T19" fmla="*/ 18 h 27"/>
                <a:gd name="T20" fmla="*/ 0 w 54"/>
                <a:gd name="T2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7">
                  <a:moveTo>
                    <a:pt x="0" y="4"/>
                  </a:moveTo>
                  <a:lnTo>
                    <a:pt x="5" y="0"/>
                  </a:lnTo>
                  <a:lnTo>
                    <a:pt x="26" y="0"/>
                  </a:lnTo>
                  <a:lnTo>
                    <a:pt x="39" y="9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4" y="27"/>
                  </a:lnTo>
                  <a:lnTo>
                    <a:pt x="19" y="18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3" name="Freeform 646"/>
            <p:cNvSpPr>
              <a:spLocks/>
            </p:cNvSpPr>
            <p:nvPr/>
          </p:nvSpPr>
          <p:spPr bwMode="gray">
            <a:xfrm>
              <a:off x="5483430" y="1830196"/>
              <a:ext cx="26872" cy="7743"/>
            </a:xfrm>
            <a:custGeom>
              <a:avLst/>
              <a:gdLst>
                <a:gd name="T0" fmla="*/ 0 w 59"/>
                <a:gd name="T1" fmla="*/ 17 h 17"/>
                <a:gd name="T2" fmla="*/ 0 w 59"/>
                <a:gd name="T3" fmla="*/ 14 h 17"/>
                <a:gd name="T4" fmla="*/ 17 w 59"/>
                <a:gd name="T5" fmla="*/ 7 h 17"/>
                <a:gd name="T6" fmla="*/ 54 w 59"/>
                <a:gd name="T7" fmla="*/ 0 h 17"/>
                <a:gd name="T8" fmla="*/ 59 w 59"/>
                <a:gd name="T9" fmla="*/ 6 h 17"/>
                <a:gd name="T10" fmla="*/ 58 w 59"/>
                <a:gd name="T11" fmla="*/ 14 h 17"/>
                <a:gd name="T12" fmla="*/ 49 w 59"/>
                <a:gd name="T13" fmla="*/ 14 h 17"/>
                <a:gd name="T14" fmla="*/ 37 w 59"/>
                <a:gd name="T15" fmla="*/ 14 h 17"/>
                <a:gd name="T16" fmla="*/ 0 w 59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7">
                  <a:moveTo>
                    <a:pt x="0" y="17"/>
                  </a:moveTo>
                  <a:lnTo>
                    <a:pt x="0" y="14"/>
                  </a:lnTo>
                  <a:lnTo>
                    <a:pt x="17" y="7"/>
                  </a:lnTo>
                  <a:lnTo>
                    <a:pt x="54" y="0"/>
                  </a:lnTo>
                  <a:lnTo>
                    <a:pt x="59" y="6"/>
                  </a:lnTo>
                  <a:lnTo>
                    <a:pt x="58" y="14"/>
                  </a:lnTo>
                  <a:lnTo>
                    <a:pt x="49" y="14"/>
                  </a:lnTo>
                  <a:lnTo>
                    <a:pt x="37" y="14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4" name="Freeform 647"/>
            <p:cNvSpPr>
              <a:spLocks/>
            </p:cNvSpPr>
            <p:nvPr/>
          </p:nvSpPr>
          <p:spPr bwMode="gray">
            <a:xfrm>
              <a:off x="5520322" y="1898514"/>
              <a:ext cx="105666" cy="67407"/>
            </a:xfrm>
            <a:custGeom>
              <a:avLst/>
              <a:gdLst>
                <a:gd name="T0" fmla="*/ 168 w 232"/>
                <a:gd name="T1" fmla="*/ 0 h 148"/>
                <a:gd name="T2" fmla="*/ 191 w 232"/>
                <a:gd name="T3" fmla="*/ 9 h 148"/>
                <a:gd name="T4" fmla="*/ 211 w 232"/>
                <a:gd name="T5" fmla="*/ 6 h 148"/>
                <a:gd name="T6" fmla="*/ 203 w 232"/>
                <a:gd name="T7" fmla="*/ 18 h 148"/>
                <a:gd name="T8" fmla="*/ 206 w 232"/>
                <a:gd name="T9" fmla="*/ 40 h 148"/>
                <a:gd name="T10" fmla="*/ 219 w 232"/>
                <a:gd name="T11" fmla="*/ 50 h 148"/>
                <a:gd name="T12" fmla="*/ 232 w 232"/>
                <a:gd name="T13" fmla="*/ 65 h 148"/>
                <a:gd name="T14" fmla="*/ 204 w 232"/>
                <a:gd name="T15" fmla="*/ 98 h 148"/>
                <a:gd name="T16" fmla="*/ 179 w 232"/>
                <a:gd name="T17" fmla="*/ 114 h 148"/>
                <a:gd name="T18" fmla="*/ 149 w 232"/>
                <a:gd name="T19" fmla="*/ 131 h 148"/>
                <a:gd name="T20" fmla="*/ 94 w 232"/>
                <a:gd name="T21" fmla="*/ 148 h 148"/>
                <a:gd name="T22" fmla="*/ 47 w 232"/>
                <a:gd name="T23" fmla="*/ 129 h 148"/>
                <a:gd name="T24" fmla="*/ 37 w 232"/>
                <a:gd name="T25" fmla="*/ 117 h 148"/>
                <a:gd name="T26" fmla="*/ 53 w 232"/>
                <a:gd name="T27" fmla="*/ 107 h 148"/>
                <a:gd name="T28" fmla="*/ 44 w 232"/>
                <a:gd name="T29" fmla="*/ 88 h 148"/>
                <a:gd name="T30" fmla="*/ 11 w 232"/>
                <a:gd name="T31" fmla="*/ 88 h 148"/>
                <a:gd name="T32" fmla="*/ 26 w 232"/>
                <a:gd name="T33" fmla="*/ 76 h 148"/>
                <a:gd name="T34" fmla="*/ 54 w 232"/>
                <a:gd name="T35" fmla="*/ 76 h 148"/>
                <a:gd name="T36" fmla="*/ 39 w 232"/>
                <a:gd name="T37" fmla="*/ 64 h 148"/>
                <a:gd name="T38" fmla="*/ 44 w 232"/>
                <a:gd name="T39" fmla="*/ 50 h 148"/>
                <a:gd name="T40" fmla="*/ 2 w 232"/>
                <a:gd name="T41" fmla="*/ 52 h 148"/>
                <a:gd name="T42" fmla="*/ 19 w 232"/>
                <a:gd name="T43" fmla="*/ 21 h 148"/>
                <a:gd name="T44" fmla="*/ 28 w 232"/>
                <a:gd name="T45" fmla="*/ 30 h 148"/>
                <a:gd name="T46" fmla="*/ 30 w 232"/>
                <a:gd name="T47" fmla="*/ 18 h 148"/>
                <a:gd name="T48" fmla="*/ 39 w 232"/>
                <a:gd name="T49" fmla="*/ 4 h 148"/>
                <a:gd name="T50" fmla="*/ 56 w 232"/>
                <a:gd name="T51" fmla="*/ 35 h 148"/>
                <a:gd name="T52" fmla="*/ 70 w 232"/>
                <a:gd name="T53" fmla="*/ 57 h 148"/>
                <a:gd name="T54" fmla="*/ 72 w 232"/>
                <a:gd name="T55" fmla="*/ 47 h 148"/>
                <a:gd name="T56" fmla="*/ 88 w 232"/>
                <a:gd name="T57" fmla="*/ 38 h 148"/>
                <a:gd name="T58" fmla="*/ 85 w 232"/>
                <a:gd name="T59" fmla="*/ 28 h 148"/>
                <a:gd name="T60" fmla="*/ 101 w 232"/>
                <a:gd name="T61" fmla="*/ 39 h 148"/>
                <a:gd name="T62" fmla="*/ 120 w 232"/>
                <a:gd name="T63" fmla="*/ 21 h 148"/>
                <a:gd name="T64" fmla="*/ 132 w 232"/>
                <a:gd name="T65" fmla="*/ 30 h 148"/>
                <a:gd name="T66" fmla="*/ 141 w 232"/>
                <a:gd name="T67" fmla="*/ 19 h 148"/>
                <a:gd name="T68" fmla="*/ 170 w 232"/>
                <a:gd name="T69" fmla="*/ 1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2" h="148">
                  <a:moveTo>
                    <a:pt x="170" y="19"/>
                  </a:moveTo>
                  <a:lnTo>
                    <a:pt x="168" y="0"/>
                  </a:lnTo>
                  <a:lnTo>
                    <a:pt x="186" y="0"/>
                  </a:lnTo>
                  <a:lnTo>
                    <a:pt x="191" y="9"/>
                  </a:lnTo>
                  <a:lnTo>
                    <a:pt x="203" y="9"/>
                  </a:lnTo>
                  <a:lnTo>
                    <a:pt x="211" y="6"/>
                  </a:lnTo>
                  <a:lnTo>
                    <a:pt x="212" y="12"/>
                  </a:lnTo>
                  <a:lnTo>
                    <a:pt x="203" y="18"/>
                  </a:lnTo>
                  <a:lnTo>
                    <a:pt x="208" y="26"/>
                  </a:lnTo>
                  <a:lnTo>
                    <a:pt x="206" y="40"/>
                  </a:lnTo>
                  <a:lnTo>
                    <a:pt x="214" y="42"/>
                  </a:lnTo>
                  <a:lnTo>
                    <a:pt x="219" y="50"/>
                  </a:lnTo>
                  <a:lnTo>
                    <a:pt x="228" y="50"/>
                  </a:lnTo>
                  <a:lnTo>
                    <a:pt x="232" y="65"/>
                  </a:lnTo>
                  <a:lnTo>
                    <a:pt x="221" y="86"/>
                  </a:lnTo>
                  <a:lnTo>
                    <a:pt x="204" y="98"/>
                  </a:lnTo>
                  <a:lnTo>
                    <a:pt x="199" y="112"/>
                  </a:lnTo>
                  <a:lnTo>
                    <a:pt x="179" y="114"/>
                  </a:lnTo>
                  <a:lnTo>
                    <a:pt x="165" y="128"/>
                  </a:lnTo>
                  <a:lnTo>
                    <a:pt x="149" y="131"/>
                  </a:lnTo>
                  <a:lnTo>
                    <a:pt x="133" y="146"/>
                  </a:lnTo>
                  <a:lnTo>
                    <a:pt x="94" y="148"/>
                  </a:lnTo>
                  <a:lnTo>
                    <a:pt x="70" y="132"/>
                  </a:lnTo>
                  <a:lnTo>
                    <a:pt x="47" y="129"/>
                  </a:lnTo>
                  <a:lnTo>
                    <a:pt x="35" y="125"/>
                  </a:lnTo>
                  <a:lnTo>
                    <a:pt x="37" y="117"/>
                  </a:lnTo>
                  <a:lnTo>
                    <a:pt x="52" y="117"/>
                  </a:lnTo>
                  <a:lnTo>
                    <a:pt x="53" y="107"/>
                  </a:lnTo>
                  <a:lnTo>
                    <a:pt x="44" y="95"/>
                  </a:lnTo>
                  <a:lnTo>
                    <a:pt x="44" y="88"/>
                  </a:lnTo>
                  <a:lnTo>
                    <a:pt x="35" y="85"/>
                  </a:lnTo>
                  <a:lnTo>
                    <a:pt x="11" y="88"/>
                  </a:lnTo>
                  <a:lnTo>
                    <a:pt x="12" y="79"/>
                  </a:lnTo>
                  <a:lnTo>
                    <a:pt x="26" y="76"/>
                  </a:lnTo>
                  <a:lnTo>
                    <a:pt x="42" y="74"/>
                  </a:lnTo>
                  <a:lnTo>
                    <a:pt x="54" y="76"/>
                  </a:lnTo>
                  <a:lnTo>
                    <a:pt x="59" y="72"/>
                  </a:lnTo>
                  <a:lnTo>
                    <a:pt x="39" y="64"/>
                  </a:lnTo>
                  <a:lnTo>
                    <a:pt x="48" y="57"/>
                  </a:lnTo>
                  <a:lnTo>
                    <a:pt x="44" y="50"/>
                  </a:lnTo>
                  <a:lnTo>
                    <a:pt x="15" y="50"/>
                  </a:lnTo>
                  <a:lnTo>
                    <a:pt x="2" y="52"/>
                  </a:lnTo>
                  <a:lnTo>
                    <a:pt x="0" y="45"/>
                  </a:lnTo>
                  <a:lnTo>
                    <a:pt x="19" y="21"/>
                  </a:lnTo>
                  <a:lnTo>
                    <a:pt x="24" y="25"/>
                  </a:lnTo>
                  <a:lnTo>
                    <a:pt x="28" y="30"/>
                  </a:lnTo>
                  <a:lnTo>
                    <a:pt x="37" y="28"/>
                  </a:lnTo>
                  <a:lnTo>
                    <a:pt x="30" y="18"/>
                  </a:lnTo>
                  <a:lnTo>
                    <a:pt x="24" y="4"/>
                  </a:lnTo>
                  <a:lnTo>
                    <a:pt x="39" y="4"/>
                  </a:lnTo>
                  <a:lnTo>
                    <a:pt x="59" y="21"/>
                  </a:lnTo>
                  <a:lnTo>
                    <a:pt x="56" y="35"/>
                  </a:lnTo>
                  <a:lnTo>
                    <a:pt x="62" y="53"/>
                  </a:lnTo>
                  <a:lnTo>
                    <a:pt x="70" y="57"/>
                  </a:lnTo>
                  <a:lnTo>
                    <a:pt x="74" y="53"/>
                  </a:lnTo>
                  <a:lnTo>
                    <a:pt x="72" y="47"/>
                  </a:lnTo>
                  <a:lnTo>
                    <a:pt x="83" y="45"/>
                  </a:lnTo>
                  <a:lnTo>
                    <a:pt x="88" y="38"/>
                  </a:lnTo>
                  <a:lnTo>
                    <a:pt x="79" y="32"/>
                  </a:lnTo>
                  <a:lnTo>
                    <a:pt x="85" y="28"/>
                  </a:lnTo>
                  <a:lnTo>
                    <a:pt x="92" y="29"/>
                  </a:lnTo>
                  <a:lnTo>
                    <a:pt x="101" y="39"/>
                  </a:lnTo>
                  <a:lnTo>
                    <a:pt x="101" y="26"/>
                  </a:lnTo>
                  <a:lnTo>
                    <a:pt x="120" y="21"/>
                  </a:lnTo>
                  <a:lnTo>
                    <a:pt x="125" y="33"/>
                  </a:lnTo>
                  <a:lnTo>
                    <a:pt x="132" y="30"/>
                  </a:lnTo>
                  <a:lnTo>
                    <a:pt x="129" y="21"/>
                  </a:lnTo>
                  <a:lnTo>
                    <a:pt x="141" y="19"/>
                  </a:lnTo>
                  <a:lnTo>
                    <a:pt x="151" y="26"/>
                  </a:lnTo>
                  <a:lnTo>
                    <a:pt x="1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5" name="Freeform 648"/>
            <p:cNvSpPr>
              <a:spLocks/>
            </p:cNvSpPr>
            <p:nvPr/>
          </p:nvSpPr>
          <p:spPr bwMode="gray">
            <a:xfrm>
              <a:off x="4939159" y="2503815"/>
              <a:ext cx="91091" cy="32793"/>
            </a:xfrm>
            <a:custGeom>
              <a:avLst/>
              <a:gdLst>
                <a:gd name="T0" fmla="*/ 2 w 200"/>
                <a:gd name="T1" fmla="*/ 12 h 72"/>
                <a:gd name="T2" fmla="*/ 22 w 200"/>
                <a:gd name="T3" fmla="*/ 2 h 72"/>
                <a:gd name="T4" fmla="*/ 35 w 200"/>
                <a:gd name="T5" fmla="*/ 0 h 72"/>
                <a:gd name="T6" fmla="*/ 48 w 200"/>
                <a:gd name="T7" fmla="*/ 2 h 72"/>
                <a:gd name="T8" fmla="*/ 79 w 200"/>
                <a:gd name="T9" fmla="*/ 3 h 72"/>
                <a:gd name="T10" fmla="*/ 93 w 200"/>
                <a:gd name="T11" fmla="*/ 9 h 72"/>
                <a:gd name="T12" fmla="*/ 96 w 200"/>
                <a:gd name="T13" fmla="*/ 17 h 72"/>
                <a:gd name="T14" fmla="*/ 112 w 200"/>
                <a:gd name="T15" fmla="*/ 17 h 72"/>
                <a:gd name="T16" fmla="*/ 147 w 200"/>
                <a:gd name="T17" fmla="*/ 35 h 72"/>
                <a:gd name="T18" fmla="*/ 154 w 200"/>
                <a:gd name="T19" fmla="*/ 42 h 72"/>
                <a:gd name="T20" fmla="*/ 162 w 200"/>
                <a:gd name="T21" fmla="*/ 43 h 72"/>
                <a:gd name="T22" fmla="*/ 175 w 200"/>
                <a:gd name="T23" fmla="*/ 52 h 72"/>
                <a:gd name="T24" fmla="*/ 196 w 200"/>
                <a:gd name="T25" fmla="*/ 56 h 72"/>
                <a:gd name="T26" fmla="*/ 200 w 200"/>
                <a:gd name="T27" fmla="*/ 63 h 72"/>
                <a:gd name="T28" fmla="*/ 171 w 200"/>
                <a:gd name="T29" fmla="*/ 67 h 72"/>
                <a:gd name="T30" fmla="*/ 162 w 200"/>
                <a:gd name="T31" fmla="*/ 66 h 72"/>
                <a:gd name="T32" fmla="*/ 136 w 200"/>
                <a:gd name="T33" fmla="*/ 72 h 72"/>
                <a:gd name="T34" fmla="*/ 128 w 200"/>
                <a:gd name="T35" fmla="*/ 68 h 72"/>
                <a:gd name="T36" fmla="*/ 130 w 200"/>
                <a:gd name="T37" fmla="*/ 61 h 72"/>
                <a:gd name="T38" fmla="*/ 138 w 200"/>
                <a:gd name="T39" fmla="*/ 53 h 72"/>
                <a:gd name="T40" fmla="*/ 135 w 200"/>
                <a:gd name="T41" fmla="*/ 49 h 72"/>
                <a:gd name="T42" fmla="*/ 119 w 200"/>
                <a:gd name="T43" fmla="*/ 47 h 72"/>
                <a:gd name="T44" fmla="*/ 104 w 200"/>
                <a:gd name="T45" fmla="*/ 34 h 72"/>
                <a:gd name="T46" fmla="*/ 85 w 200"/>
                <a:gd name="T47" fmla="*/ 32 h 72"/>
                <a:gd name="T48" fmla="*/ 77 w 200"/>
                <a:gd name="T49" fmla="*/ 23 h 72"/>
                <a:gd name="T50" fmla="*/ 62 w 200"/>
                <a:gd name="T51" fmla="*/ 23 h 72"/>
                <a:gd name="T52" fmla="*/ 45 w 200"/>
                <a:gd name="T53" fmla="*/ 14 h 72"/>
                <a:gd name="T54" fmla="*/ 45 w 200"/>
                <a:gd name="T55" fmla="*/ 8 h 72"/>
                <a:gd name="T56" fmla="*/ 31 w 200"/>
                <a:gd name="T57" fmla="*/ 9 h 72"/>
                <a:gd name="T58" fmla="*/ 13 w 200"/>
                <a:gd name="T59" fmla="*/ 20 h 72"/>
                <a:gd name="T60" fmla="*/ 0 w 200"/>
                <a:gd name="T61" fmla="*/ 18 h 72"/>
                <a:gd name="T62" fmla="*/ 2 w 200"/>
                <a:gd name="T63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" h="72">
                  <a:moveTo>
                    <a:pt x="2" y="12"/>
                  </a:moveTo>
                  <a:lnTo>
                    <a:pt x="22" y="2"/>
                  </a:lnTo>
                  <a:lnTo>
                    <a:pt x="35" y="0"/>
                  </a:lnTo>
                  <a:lnTo>
                    <a:pt x="48" y="2"/>
                  </a:lnTo>
                  <a:lnTo>
                    <a:pt x="79" y="3"/>
                  </a:lnTo>
                  <a:lnTo>
                    <a:pt x="93" y="9"/>
                  </a:lnTo>
                  <a:lnTo>
                    <a:pt x="96" y="17"/>
                  </a:lnTo>
                  <a:lnTo>
                    <a:pt x="112" y="17"/>
                  </a:lnTo>
                  <a:lnTo>
                    <a:pt x="147" y="35"/>
                  </a:lnTo>
                  <a:lnTo>
                    <a:pt x="154" y="42"/>
                  </a:lnTo>
                  <a:lnTo>
                    <a:pt x="162" y="43"/>
                  </a:lnTo>
                  <a:lnTo>
                    <a:pt x="175" y="52"/>
                  </a:lnTo>
                  <a:lnTo>
                    <a:pt x="196" y="56"/>
                  </a:lnTo>
                  <a:lnTo>
                    <a:pt x="200" y="63"/>
                  </a:lnTo>
                  <a:lnTo>
                    <a:pt x="171" y="67"/>
                  </a:lnTo>
                  <a:lnTo>
                    <a:pt x="162" y="66"/>
                  </a:lnTo>
                  <a:lnTo>
                    <a:pt x="136" y="72"/>
                  </a:lnTo>
                  <a:lnTo>
                    <a:pt x="128" y="68"/>
                  </a:lnTo>
                  <a:lnTo>
                    <a:pt x="130" y="61"/>
                  </a:lnTo>
                  <a:lnTo>
                    <a:pt x="138" y="53"/>
                  </a:lnTo>
                  <a:lnTo>
                    <a:pt x="135" y="49"/>
                  </a:lnTo>
                  <a:lnTo>
                    <a:pt x="119" y="47"/>
                  </a:lnTo>
                  <a:lnTo>
                    <a:pt x="104" y="34"/>
                  </a:lnTo>
                  <a:lnTo>
                    <a:pt x="85" y="32"/>
                  </a:lnTo>
                  <a:lnTo>
                    <a:pt x="77" y="23"/>
                  </a:lnTo>
                  <a:lnTo>
                    <a:pt x="62" y="23"/>
                  </a:lnTo>
                  <a:lnTo>
                    <a:pt x="45" y="14"/>
                  </a:lnTo>
                  <a:lnTo>
                    <a:pt x="45" y="8"/>
                  </a:lnTo>
                  <a:lnTo>
                    <a:pt x="31" y="9"/>
                  </a:lnTo>
                  <a:lnTo>
                    <a:pt x="13" y="20"/>
                  </a:lnTo>
                  <a:lnTo>
                    <a:pt x="0" y="18"/>
                  </a:lnTo>
                  <a:lnTo>
                    <a:pt x="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6" name="Freeform 649"/>
            <p:cNvSpPr>
              <a:spLocks/>
            </p:cNvSpPr>
            <p:nvPr/>
          </p:nvSpPr>
          <p:spPr bwMode="gray">
            <a:xfrm>
              <a:off x="4952367" y="2511558"/>
              <a:ext cx="2733" cy="2277"/>
            </a:xfrm>
            <a:custGeom>
              <a:avLst/>
              <a:gdLst>
                <a:gd name="T0" fmla="*/ 1 w 6"/>
                <a:gd name="T1" fmla="*/ 2 h 5"/>
                <a:gd name="T2" fmla="*/ 4 w 6"/>
                <a:gd name="T3" fmla="*/ 0 h 5"/>
                <a:gd name="T4" fmla="*/ 6 w 6"/>
                <a:gd name="T5" fmla="*/ 4 h 5"/>
                <a:gd name="T6" fmla="*/ 0 w 6"/>
                <a:gd name="T7" fmla="*/ 5 h 5"/>
                <a:gd name="T8" fmla="*/ 1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2"/>
                  </a:moveTo>
                  <a:lnTo>
                    <a:pt x="4" y="0"/>
                  </a:lnTo>
                  <a:lnTo>
                    <a:pt x="6" y="4"/>
                  </a:lnTo>
                  <a:lnTo>
                    <a:pt x="0" y="5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7" name="Freeform 650"/>
            <p:cNvSpPr>
              <a:spLocks/>
            </p:cNvSpPr>
            <p:nvPr/>
          </p:nvSpPr>
          <p:spPr bwMode="gray">
            <a:xfrm>
              <a:off x="4993358" y="2549361"/>
              <a:ext cx="18218" cy="7743"/>
            </a:xfrm>
            <a:custGeom>
              <a:avLst/>
              <a:gdLst>
                <a:gd name="T0" fmla="*/ 0 w 40"/>
                <a:gd name="T1" fmla="*/ 4 h 17"/>
                <a:gd name="T2" fmla="*/ 12 w 40"/>
                <a:gd name="T3" fmla="*/ 0 h 17"/>
                <a:gd name="T4" fmla="*/ 40 w 40"/>
                <a:gd name="T5" fmla="*/ 11 h 17"/>
                <a:gd name="T6" fmla="*/ 39 w 40"/>
                <a:gd name="T7" fmla="*/ 17 h 17"/>
                <a:gd name="T8" fmla="*/ 14 w 40"/>
                <a:gd name="T9" fmla="*/ 16 h 17"/>
                <a:gd name="T10" fmla="*/ 5 w 40"/>
                <a:gd name="T11" fmla="*/ 11 h 17"/>
                <a:gd name="T12" fmla="*/ 0 w 40"/>
                <a:gd name="T13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0" y="4"/>
                  </a:moveTo>
                  <a:lnTo>
                    <a:pt x="12" y="0"/>
                  </a:lnTo>
                  <a:lnTo>
                    <a:pt x="40" y="11"/>
                  </a:lnTo>
                  <a:lnTo>
                    <a:pt x="39" y="17"/>
                  </a:lnTo>
                  <a:lnTo>
                    <a:pt x="14" y="16"/>
                  </a:lnTo>
                  <a:lnTo>
                    <a:pt x="5" y="1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8" name="Freeform 651"/>
            <p:cNvSpPr>
              <a:spLocks/>
            </p:cNvSpPr>
            <p:nvPr/>
          </p:nvSpPr>
          <p:spPr bwMode="gray">
            <a:xfrm>
              <a:off x="4997913" y="2467834"/>
              <a:ext cx="5921" cy="11386"/>
            </a:xfrm>
            <a:custGeom>
              <a:avLst/>
              <a:gdLst>
                <a:gd name="T0" fmla="*/ 0 w 13"/>
                <a:gd name="T1" fmla="*/ 1 h 25"/>
                <a:gd name="T2" fmla="*/ 9 w 13"/>
                <a:gd name="T3" fmla="*/ 14 h 25"/>
                <a:gd name="T4" fmla="*/ 7 w 13"/>
                <a:gd name="T5" fmla="*/ 25 h 25"/>
                <a:gd name="T6" fmla="*/ 12 w 13"/>
                <a:gd name="T7" fmla="*/ 25 h 25"/>
                <a:gd name="T8" fmla="*/ 13 w 13"/>
                <a:gd name="T9" fmla="*/ 8 h 25"/>
                <a:gd name="T10" fmla="*/ 7 w 13"/>
                <a:gd name="T11" fmla="*/ 0 h 25"/>
                <a:gd name="T12" fmla="*/ 0 w 13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5">
                  <a:moveTo>
                    <a:pt x="0" y="1"/>
                  </a:moveTo>
                  <a:lnTo>
                    <a:pt x="9" y="14"/>
                  </a:lnTo>
                  <a:lnTo>
                    <a:pt x="7" y="25"/>
                  </a:lnTo>
                  <a:lnTo>
                    <a:pt x="12" y="25"/>
                  </a:lnTo>
                  <a:lnTo>
                    <a:pt x="13" y="8"/>
                  </a:lnTo>
                  <a:lnTo>
                    <a:pt x="7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9" name="Freeform 652"/>
            <p:cNvSpPr>
              <a:spLocks/>
            </p:cNvSpPr>
            <p:nvPr/>
          </p:nvSpPr>
          <p:spPr bwMode="gray">
            <a:xfrm>
              <a:off x="5008844" y="2481953"/>
              <a:ext cx="6376" cy="9565"/>
            </a:xfrm>
            <a:custGeom>
              <a:avLst/>
              <a:gdLst>
                <a:gd name="T0" fmla="*/ 0 w 14"/>
                <a:gd name="T1" fmla="*/ 1 h 21"/>
                <a:gd name="T2" fmla="*/ 9 w 14"/>
                <a:gd name="T3" fmla="*/ 10 h 21"/>
                <a:gd name="T4" fmla="*/ 9 w 14"/>
                <a:gd name="T5" fmla="*/ 21 h 21"/>
                <a:gd name="T6" fmla="*/ 14 w 14"/>
                <a:gd name="T7" fmla="*/ 21 h 21"/>
                <a:gd name="T8" fmla="*/ 11 w 14"/>
                <a:gd name="T9" fmla="*/ 7 h 21"/>
                <a:gd name="T10" fmla="*/ 3 w 14"/>
                <a:gd name="T11" fmla="*/ 0 h 21"/>
                <a:gd name="T12" fmla="*/ 0 w 14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1">
                  <a:moveTo>
                    <a:pt x="0" y="1"/>
                  </a:moveTo>
                  <a:lnTo>
                    <a:pt x="9" y="10"/>
                  </a:lnTo>
                  <a:lnTo>
                    <a:pt x="9" y="21"/>
                  </a:lnTo>
                  <a:lnTo>
                    <a:pt x="14" y="21"/>
                  </a:lnTo>
                  <a:lnTo>
                    <a:pt x="11" y="7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0" name="Freeform 653"/>
            <p:cNvSpPr>
              <a:spLocks/>
            </p:cNvSpPr>
            <p:nvPr/>
          </p:nvSpPr>
          <p:spPr bwMode="gray">
            <a:xfrm>
              <a:off x="5017042" y="2491062"/>
              <a:ext cx="5010" cy="5921"/>
            </a:xfrm>
            <a:custGeom>
              <a:avLst/>
              <a:gdLst>
                <a:gd name="T0" fmla="*/ 0 w 11"/>
                <a:gd name="T1" fmla="*/ 0 h 13"/>
                <a:gd name="T2" fmla="*/ 6 w 11"/>
                <a:gd name="T3" fmla="*/ 12 h 13"/>
                <a:gd name="T4" fmla="*/ 11 w 11"/>
                <a:gd name="T5" fmla="*/ 13 h 13"/>
                <a:gd name="T6" fmla="*/ 6 w 11"/>
                <a:gd name="T7" fmla="*/ 1 h 13"/>
                <a:gd name="T8" fmla="*/ 0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lnTo>
                    <a:pt x="6" y="12"/>
                  </a:lnTo>
                  <a:lnTo>
                    <a:pt x="11" y="13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1" name="Freeform 654"/>
            <p:cNvSpPr>
              <a:spLocks/>
            </p:cNvSpPr>
            <p:nvPr/>
          </p:nvSpPr>
          <p:spPr bwMode="gray">
            <a:xfrm>
              <a:off x="5021596" y="2501538"/>
              <a:ext cx="4099" cy="8654"/>
            </a:xfrm>
            <a:custGeom>
              <a:avLst/>
              <a:gdLst>
                <a:gd name="T0" fmla="*/ 0 w 9"/>
                <a:gd name="T1" fmla="*/ 0 h 19"/>
                <a:gd name="T2" fmla="*/ 6 w 9"/>
                <a:gd name="T3" fmla="*/ 18 h 19"/>
                <a:gd name="T4" fmla="*/ 9 w 9"/>
                <a:gd name="T5" fmla="*/ 19 h 19"/>
                <a:gd name="T6" fmla="*/ 7 w 9"/>
                <a:gd name="T7" fmla="*/ 6 h 19"/>
                <a:gd name="T8" fmla="*/ 4 w 9"/>
                <a:gd name="T9" fmla="*/ 0 h 19"/>
                <a:gd name="T10" fmla="*/ 0 w 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9">
                  <a:moveTo>
                    <a:pt x="0" y="0"/>
                  </a:moveTo>
                  <a:lnTo>
                    <a:pt x="6" y="18"/>
                  </a:lnTo>
                  <a:lnTo>
                    <a:pt x="9" y="19"/>
                  </a:lnTo>
                  <a:lnTo>
                    <a:pt x="7" y="6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2" name="Freeform 655"/>
            <p:cNvSpPr>
              <a:spLocks/>
            </p:cNvSpPr>
            <p:nvPr/>
          </p:nvSpPr>
          <p:spPr bwMode="gray">
            <a:xfrm>
              <a:off x="5030250" y="2508825"/>
              <a:ext cx="5010" cy="9109"/>
            </a:xfrm>
            <a:custGeom>
              <a:avLst/>
              <a:gdLst>
                <a:gd name="T0" fmla="*/ 0 w 11"/>
                <a:gd name="T1" fmla="*/ 2 h 20"/>
                <a:gd name="T2" fmla="*/ 6 w 11"/>
                <a:gd name="T3" fmla="*/ 5 h 20"/>
                <a:gd name="T4" fmla="*/ 6 w 11"/>
                <a:gd name="T5" fmla="*/ 10 h 20"/>
                <a:gd name="T6" fmla="*/ 1 w 11"/>
                <a:gd name="T7" fmla="*/ 15 h 20"/>
                <a:gd name="T8" fmla="*/ 3 w 11"/>
                <a:gd name="T9" fmla="*/ 20 h 20"/>
                <a:gd name="T10" fmla="*/ 11 w 11"/>
                <a:gd name="T11" fmla="*/ 9 h 20"/>
                <a:gd name="T12" fmla="*/ 9 w 11"/>
                <a:gd name="T13" fmla="*/ 5 h 20"/>
                <a:gd name="T14" fmla="*/ 4 w 11"/>
                <a:gd name="T15" fmla="*/ 0 h 20"/>
                <a:gd name="T16" fmla="*/ 0 w 11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0">
                  <a:moveTo>
                    <a:pt x="0" y="2"/>
                  </a:moveTo>
                  <a:lnTo>
                    <a:pt x="6" y="5"/>
                  </a:lnTo>
                  <a:lnTo>
                    <a:pt x="6" y="10"/>
                  </a:lnTo>
                  <a:lnTo>
                    <a:pt x="1" y="15"/>
                  </a:lnTo>
                  <a:lnTo>
                    <a:pt x="3" y="20"/>
                  </a:lnTo>
                  <a:lnTo>
                    <a:pt x="11" y="9"/>
                  </a:lnTo>
                  <a:lnTo>
                    <a:pt x="9" y="5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3" name="Freeform 656"/>
            <p:cNvSpPr>
              <a:spLocks/>
            </p:cNvSpPr>
            <p:nvPr/>
          </p:nvSpPr>
          <p:spPr bwMode="gray">
            <a:xfrm>
              <a:off x="5037082" y="2523400"/>
              <a:ext cx="5921" cy="3644"/>
            </a:xfrm>
            <a:custGeom>
              <a:avLst/>
              <a:gdLst>
                <a:gd name="T0" fmla="*/ 0 w 13"/>
                <a:gd name="T1" fmla="*/ 6 h 8"/>
                <a:gd name="T2" fmla="*/ 8 w 13"/>
                <a:gd name="T3" fmla="*/ 0 h 8"/>
                <a:gd name="T4" fmla="*/ 13 w 13"/>
                <a:gd name="T5" fmla="*/ 3 h 8"/>
                <a:gd name="T6" fmla="*/ 9 w 13"/>
                <a:gd name="T7" fmla="*/ 8 h 8"/>
                <a:gd name="T8" fmla="*/ 0 w 13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0" y="6"/>
                  </a:moveTo>
                  <a:lnTo>
                    <a:pt x="8" y="0"/>
                  </a:lnTo>
                  <a:lnTo>
                    <a:pt x="13" y="3"/>
                  </a:lnTo>
                  <a:lnTo>
                    <a:pt x="9" y="8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4" name="Freeform 657"/>
            <p:cNvSpPr>
              <a:spLocks/>
            </p:cNvSpPr>
            <p:nvPr/>
          </p:nvSpPr>
          <p:spPr bwMode="gray">
            <a:xfrm>
              <a:off x="5043003" y="2512469"/>
              <a:ext cx="1822" cy="2277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1 h 5"/>
                <a:gd name="T4" fmla="*/ 4 w 4"/>
                <a:gd name="T5" fmla="*/ 5 h 5"/>
                <a:gd name="T6" fmla="*/ 0 w 4"/>
                <a:gd name="T7" fmla="*/ 4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4" y="1"/>
                  </a:lnTo>
                  <a:lnTo>
                    <a:pt x="4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5" name="Freeform 658"/>
            <p:cNvSpPr>
              <a:spLocks/>
            </p:cNvSpPr>
            <p:nvPr/>
          </p:nvSpPr>
          <p:spPr bwMode="gray">
            <a:xfrm>
              <a:off x="5054389" y="2518390"/>
              <a:ext cx="4099" cy="2733"/>
            </a:xfrm>
            <a:custGeom>
              <a:avLst/>
              <a:gdLst>
                <a:gd name="T0" fmla="*/ 1 w 9"/>
                <a:gd name="T1" fmla="*/ 0 h 6"/>
                <a:gd name="T2" fmla="*/ 9 w 9"/>
                <a:gd name="T3" fmla="*/ 2 h 6"/>
                <a:gd name="T4" fmla="*/ 6 w 9"/>
                <a:gd name="T5" fmla="*/ 6 h 6"/>
                <a:gd name="T6" fmla="*/ 0 w 9"/>
                <a:gd name="T7" fmla="*/ 3 h 6"/>
                <a:gd name="T8" fmla="*/ 1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0"/>
                  </a:moveTo>
                  <a:lnTo>
                    <a:pt x="9" y="2"/>
                  </a:lnTo>
                  <a:lnTo>
                    <a:pt x="6" y="6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6" name="Freeform 659"/>
            <p:cNvSpPr>
              <a:spLocks/>
            </p:cNvSpPr>
            <p:nvPr/>
          </p:nvSpPr>
          <p:spPr bwMode="gray">
            <a:xfrm>
              <a:off x="4993358" y="2486963"/>
              <a:ext cx="5921" cy="7287"/>
            </a:xfrm>
            <a:custGeom>
              <a:avLst/>
              <a:gdLst>
                <a:gd name="T0" fmla="*/ 6 w 13"/>
                <a:gd name="T1" fmla="*/ 0 h 16"/>
                <a:gd name="T2" fmla="*/ 0 w 13"/>
                <a:gd name="T3" fmla="*/ 6 h 16"/>
                <a:gd name="T4" fmla="*/ 3 w 13"/>
                <a:gd name="T5" fmla="*/ 16 h 16"/>
                <a:gd name="T6" fmla="*/ 13 w 13"/>
                <a:gd name="T7" fmla="*/ 14 h 16"/>
                <a:gd name="T8" fmla="*/ 10 w 13"/>
                <a:gd name="T9" fmla="*/ 7 h 16"/>
                <a:gd name="T10" fmla="*/ 6 w 13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6" y="0"/>
                  </a:moveTo>
                  <a:lnTo>
                    <a:pt x="0" y="6"/>
                  </a:lnTo>
                  <a:lnTo>
                    <a:pt x="3" y="16"/>
                  </a:lnTo>
                  <a:lnTo>
                    <a:pt x="13" y="14"/>
                  </a:lnTo>
                  <a:lnTo>
                    <a:pt x="10" y="7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7" name="Freeform 660"/>
            <p:cNvSpPr>
              <a:spLocks/>
            </p:cNvSpPr>
            <p:nvPr/>
          </p:nvSpPr>
          <p:spPr bwMode="gray">
            <a:xfrm>
              <a:off x="4989714" y="2469201"/>
              <a:ext cx="5465" cy="2277"/>
            </a:xfrm>
            <a:custGeom>
              <a:avLst/>
              <a:gdLst>
                <a:gd name="T0" fmla="*/ 12 w 12"/>
                <a:gd name="T1" fmla="*/ 1 h 5"/>
                <a:gd name="T2" fmla="*/ 11 w 12"/>
                <a:gd name="T3" fmla="*/ 5 h 5"/>
                <a:gd name="T4" fmla="*/ 0 w 12"/>
                <a:gd name="T5" fmla="*/ 5 h 5"/>
                <a:gd name="T6" fmla="*/ 1 w 12"/>
                <a:gd name="T7" fmla="*/ 0 h 5"/>
                <a:gd name="T8" fmla="*/ 12 w 1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2" y="1"/>
                  </a:moveTo>
                  <a:lnTo>
                    <a:pt x="11" y="5"/>
                  </a:lnTo>
                  <a:lnTo>
                    <a:pt x="0" y="5"/>
                  </a:lnTo>
                  <a:lnTo>
                    <a:pt x="1" y="0"/>
                  </a:ln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8" name="Freeform 661"/>
            <p:cNvSpPr>
              <a:spLocks/>
            </p:cNvSpPr>
            <p:nvPr/>
          </p:nvSpPr>
          <p:spPr bwMode="gray">
            <a:xfrm>
              <a:off x="4997457" y="2496072"/>
              <a:ext cx="2277" cy="3188"/>
            </a:xfrm>
            <a:custGeom>
              <a:avLst/>
              <a:gdLst>
                <a:gd name="T0" fmla="*/ 0 w 5"/>
                <a:gd name="T1" fmla="*/ 4 h 7"/>
                <a:gd name="T2" fmla="*/ 5 w 5"/>
                <a:gd name="T3" fmla="*/ 0 h 7"/>
                <a:gd name="T4" fmla="*/ 5 w 5"/>
                <a:gd name="T5" fmla="*/ 7 h 7"/>
                <a:gd name="T6" fmla="*/ 0 w 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9" name="Freeform 662"/>
            <p:cNvSpPr>
              <a:spLocks/>
            </p:cNvSpPr>
            <p:nvPr/>
          </p:nvSpPr>
          <p:spPr bwMode="gray">
            <a:xfrm>
              <a:off x="5030706" y="2534786"/>
              <a:ext cx="25050" cy="18674"/>
            </a:xfrm>
            <a:custGeom>
              <a:avLst/>
              <a:gdLst>
                <a:gd name="T0" fmla="*/ 55 w 55"/>
                <a:gd name="T1" fmla="*/ 25 h 41"/>
                <a:gd name="T2" fmla="*/ 55 w 55"/>
                <a:gd name="T3" fmla="*/ 5 h 41"/>
                <a:gd name="T4" fmla="*/ 39 w 55"/>
                <a:gd name="T5" fmla="*/ 3 h 41"/>
                <a:gd name="T6" fmla="*/ 31 w 55"/>
                <a:gd name="T7" fmla="*/ 0 h 41"/>
                <a:gd name="T8" fmla="*/ 18 w 55"/>
                <a:gd name="T9" fmla="*/ 5 h 41"/>
                <a:gd name="T10" fmla="*/ 21 w 55"/>
                <a:gd name="T11" fmla="*/ 11 h 41"/>
                <a:gd name="T12" fmla="*/ 31 w 55"/>
                <a:gd name="T13" fmla="*/ 12 h 41"/>
                <a:gd name="T14" fmla="*/ 31 w 55"/>
                <a:gd name="T15" fmla="*/ 20 h 41"/>
                <a:gd name="T16" fmla="*/ 39 w 55"/>
                <a:gd name="T17" fmla="*/ 24 h 41"/>
                <a:gd name="T18" fmla="*/ 35 w 55"/>
                <a:gd name="T19" fmla="*/ 30 h 41"/>
                <a:gd name="T20" fmla="*/ 17 w 55"/>
                <a:gd name="T21" fmla="*/ 27 h 41"/>
                <a:gd name="T22" fmla="*/ 1 w 55"/>
                <a:gd name="T23" fmla="*/ 28 h 41"/>
                <a:gd name="T24" fmla="*/ 0 w 55"/>
                <a:gd name="T25" fmla="*/ 34 h 41"/>
                <a:gd name="T26" fmla="*/ 14 w 55"/>
                <a:gd name="T27" fmla="*/ 39 h 41"/>
                <a:gd name="T28" fmla="*/ 27 w 55"/>
                <a:gd name="T29" fmla="*/ 41 h 41"/>
                <a:gd name="T30" fmla="*/ 50 w 55"/>
                <a:gd name="T31" fmla="*/ 39 h 41"/>
                <a:gd name="T32" fmla="*/ 55 w 55"/>
                <a:gd name="T3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41">
                  <a:moveTo>
                    <a:pt x="55" y="25"/>
                  </a:moveTo>
                  <a:lnTo>
                    <a:pt x="55" y="5"/>
                  </a:lnTo>
                  <a:lnTo>
                    <a:pt x="39" y="3"/>
                  </a:lnTo>
                  <a:lnTo>
                    <a:pt x="31" y="0"/>
                  </a:lnTo>
                  <a:lnTo>
                    <a:pt x="18" y="5"/>
                  </a:lnTo>
                  <a:lnTo>
                    <a:pt x="21" y="11"/>
                  </a:lnTo>
                  <a:lnTo>
                    <a:pt x="31" y="12"/>
                  </a:lnTo>
                  <a:lnTo>
                    <a:pt x="31" y="20"/>
                  </a:lnTo>
                  <a:lnTo>
                    <a:pt x="39" y="24"/>
                  </a:lnTo>
                  <a:lnTo>
                    <a:pt x="35" y="30"/>
                  </a:lnTo>
                  <a:lnTo>
                    <a:pt x="17" y="27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14" y="39"/>
                  </a:lnTo>
                  <a:lnTo>
                    <a:pt x="27" y="41"/>
                  </a:lnTo>
                  <a:lnTo>
                    <a:pt x="50" y="39"/>
                  </a:lnTo>
                  <a:lnTo>
                    <a:pt x="5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0" name="Freeform 663"/>
            <p:cNvSpPr>
              <a:spLocks/>
            </p:cNvSpPr>
            <p:nvPr/>
          </p:nvSpPr>
          <p:spPr bwMode="gray">
            <a:xfrm>
              <a:off x="5053478" y="2535242"/>
              <a:ext cx="33248" cy="21406"/>
            </a:xfrm>
            <a:custGeom>
              <a:avLst/>
              <a:gdLst>
                <a:gd name="T0" fmla="*/ 5 w 73"/>
                <a:gd name="T1" fmla="*/ 24 h 47"/>
                <a:gd name="T2" fmla="*/ 0 w 73"/>
                <a:gd name="T3" fmla="*/ 38 h 47"/>
                <a:gd name="T4" fmla="*/ 2 w 73"/>
                <a:gd name="T5" fmla="*/ 44 h 47"/>
                <a:gd name="T6" fmla="*/ 8 w 73"/>
                <a:gd name="T7" fmla="*/ 47 h 47"/>
                <a:gd name="T8" fmla="*/ 21 w 73"/>
                <a:gd name="T9" fmla="*/ 38 h 47"/>
                <a:gd name="T10" fmla="*/ 25 w 73"/>
                <a:gd name="T11" fmla="*/ 33 h 47"/>
                <a:gd name="T12" fmla="*/ 42 w 73"/>
                <a:gd name="T13" fmla="*/ 34 h 47"/>
                <a:gd name="T14" fmla="*/ 56 w 73"/>
                <a:gd name="T15" fmla="*/ 34 h 47"/>
                <a:gd name="T16" fmla="*/ 65 w 73"/>
                <a:gd name="T17" fmla="*/ 39 h 47"/>
                <a:gd name="T18" fmla="*/ 73 w 73"/>
                <a:gd name="T19" fmla="*/ 33 h 47"/>
                <a:gd name="T20" fmla="*/ 71 w 73"/>
                <a:gd name="T21" fmla="*/ 26 h 47"/>
                <a:gd name="T22" fmla="*/ 58 w 73"/>
                <a:gd name="T23" fmla="*/ 15 h 47"/>
                <a:gd name="T24" fmla="*/ 46 w 73"/>
                <a:gd name="T25" fmla="*/ 14 h 47"/>
                <a:gd name="T26" fmla="*/ 28 w 73"/>
                <a:gd name="T27" fmla="*/ 2 h 47"/>
                <a:gd name="T28" fmla="*/ 8 w 73"/>
                <a:gd name="T29" fmla="*/ 0 h 47"/>
                <a:gd name="T30" fmla="*/ 5 w 73"/>
                <a:gd name="T31" fmla="*/ 4 h 47"/>
                <a:gd name="T32" fmla="*/ 5 w 73"/>
                <a:gd name="T33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47">
                  <a:moveTo>
                    <a:pt x="5" y="24"/>
                  </a:moveTo>
                  <a:lnTo>
                    <a:pt x="0" y="38"/>
                  </a:lnTo>
                  <a:lnTo>
                    <a:pt x="2" y="44"/>
                  </a:lnTo>
                  <a:lnTo>
                    <a:pt x="8" y="47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42" y="34"/>
                  </a:lnTo>
                  <a:lnTo>
                    <a:pt x="56" y="34"/>
                  </a:lnTo>
                  <a:lnTo>
                    <a:pt x="65" y="39"/>
                  </a:lnTo>
                  <a:lnTo>
                    <a:pt x="73" y="33"/>
                  </a:lnTo>
                  <a:lnTo>
                    <a:pt x="71" y="26"/>
                  </a:lnTo>
                  <a:lnTo>
                    <a:pt x="58" y="15"/>
                  </a:lnTo>
                  <a:lnTo>
                    <a:pt x="46" y="14"/>
                  </a:lnTo>
                  <a:lnTo>
                    <a:pt x="28" y="2"/>
                  </a:lnTo>
                  <a:lnTo>
                    <a:pt x="8" y="0"/>
                  </a:lnTo>
                  <a:lnTo>
                    <a:pt x="5" y="4"/>
                  </a:lnTo>
                  <a:lnTo>
                    <a:pt x="5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1" name="Freeform 664"/>
            <p:cNvSpPr>
              <a:spLocks/>
            </p:cNvSpPr>
            <p:nvPr/>
          </p:nvSpPr>
          <p:spPr bwMode="gray">
            <a:xfrm>
              <a:off x="5099935" y="2548905"/>
              <a:ext cx="12753" cy="5010"/>
            </a:xfrm>
            <a:custGeom>
              <a:avLst/>
              <a:gdLst>
                <a:gd name="T0" fmla="*/ 0 w 28"/>
                <a:gd name="T1" fmla="*/ 4 h 11"/>
                <a:gd name="T2" fmla="*/ 3 w 28"/>
                <a:gd name="T3" fmla="*/ 0 h 11"/>
                <a:gd name="T4" fmla="*/ 26 w 28"/>
                <a:gd name="T5" fmla="*/ 2 h 11"/>
                <a:gd name="T6" fmla="*/ 28 w 28"/>
                <a:gd name="T7" fmla="*/ 5 h 11"/>
                <a:gd name="T8" fmla="*/ 26 w 28"/>
                <a:gd name="T9" fmla="*/ 11 h 11"/>
                <a:gd name="T10" fmla="*/ 0 w 28"/>
                <a:gd name="T11" fmla="*/ 11 h 11"/>
                <a:gd name="T12" fmla="*/ 0 w 28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1">
                  <a:moveTo>
                    <a:pt x="0" y="4"/>
                  </a:moveTo>
                  <a:lnTo>
                    <a:pt x="3" y="0"/>
                  </a:lnTo>
                  <a:lnTo>
                    <a:pt x="26" y="2"/>
                  </a:lnTo>
                  <a:lnTo>
                    <a:pt x="28" y="5"/>
                  </a:lnTo>
                  <a:lnTo>
                    <a:pt x="26" y="11"/>
                  </a:lnTo>
                  <a:lnTo>
                    <a:pt x="0" y="1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2" name="Freeform 665"/>
            <p:cNvSpPr>
              <a:spLocks/>
            </p:cNvSpPr>
            <p:nvPr/>
          </p:nvSpPr>
          <p:spPr bwMode="gray">
            <a:xfrm>
              <a:off x="5120886" y="2554371"/>
              <a:ext cx="4099" cy="2277"/>
            </a:xfrm>
            <a:custGeom>
              <a:avLst/>
              <a:gdLst>
                <a:gd name="T0" fmla="*/ 0 w 9"/>
                <a:gd name="T1" fmla="*/ 1 h 5"/>
                <a:gd name="T2" fmla="*/ 5 w 9"/>
                <a:gd name="T3" fmla="*/ 0 h 5"/>
                <a:gd name="T4" fmla="*/ 9 w 9"/>
                <a:gd name="T5" fmla="*/ 3 h 5"/>
                <a:gd name="T6" fmla="*/ 5 w 9"/>
                <a:gd name="T7" fmla="*/ 5 h 5"/>
                <a:gd name="T8" fmla="*/ 0 w 9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lnTo>
                    <a:pt x="5" y="0"/>
                  </a:lnTo>
                  <a:lnTo>
                    <a:pt x="9" y="3"/>
                  </a:lnTo>
                  <a:lnTo>
                    <a:pt x="5" y="5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3" name="Freeform 666"/>
            <p:cNvSpPr>
              <a:spLocks/>
            </p:cNvSpPr>
            <p:nvPr/>
          </p:nvSpPr>
          <p:spPr bwMode="gray">
            <a:xfrm>
              <a:off x="5151857" y="2619956"/>
              <a:ext cx="7287" cy="7287"/>
            </a:xfrm>
            <a:custGeom>
              <a:avLst/>
              <a:gdLst>
                <a:gd name="T0" fmla="*/ 0 w 16"/>
                <a:gd name="T1" fmla="*/ 5 h 16"/>
                <a:gd name="T2" fmla="*/ 0 w 16"/>
                <a:gd name="T3" fmla="*/ 15 h 16"/>
                <a:gd name="T4" fmla="*/ 15 w 16"/>
                <a:gd name="T5" fmla="*/ 16 h 16"/>
                <a:gd name="T6" fmla="*/ 16 w 16"/>
                <a:gd name="T7" fmla="*/ 5 h 16"/>
                <a:gd name="T8" fmla="*/ 12 w 16"/>
                <a:gd name="T9" fmla="*/ 5 h 16"/>
                <a:gd name="T10" fmla="*/ 16 w 16"/>
                <a:gd name="T11" fmla="*/ 0 h 16"/>
                <a:gd name="T12" fmla="*/ 0 w 16"/>
                <a:gd name="T1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5"/>
                  </a:moveTo>
                  <a:lnTo>
                    <a:pt x="0" y="15"/>
                  </a:lnTo>
                  <a:lnTo>
                    <a:pt x="15" y="16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6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4" name="Freeform 667"/>
            <p:cNvSpPr>
              <a:spLocks/>
            </p:cNvSpPr>
            <p:nvPr/>
          </p:nvSpPr>
          <p:spPr bwMode="gray">
            <a:xfrm>
              <a:off x="5160966" y="2616768"/>
              <a:ext cx="3644" cy="3188"/>
            </a:xfrm>
            <a:custGeom>
              <a:avLst/>
              <a:gdLst>
                <a:gd name="T0" fmla="*/ 0 w 8"/>
                <a:gd name="T1" fmla="*/ 3 h 7"/>
                <a:gd name="T2" fmla="*/ 7 w 8"/>
                <a:gd name="T3" fmla="*/ 0 h 7"/>
                <a:gd name="T4" fmla="*/ 8 w 8"/>
                <a:gd name="T5" fmla="*/ 5 h 7"/>
                <a:gd name="T6" fmla="*/ 2 w 8"/>
                <a:gd name="T7" fmla="*/ 7 h 7"/>
                <a:gd name="T8" fmla="*/ 0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lnTo>
                    <a:pt x="7" y="0"/>
                  </a:lnTo>
                  <a:lnTo>
                    <a:pt x="8" y="5"/>
                  </a:lnTo>
                  <a:lnTo>
                    <a:pt x="2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5" name="Freeform 668"/>
            <p:cNvSpPr>
              <a:spLocks/>
            </p:cNvSpPr>
            <p:nvPr/>
          </p:nvSpPr>
          <p:spPr bwMode="gray">
            <a:xfrm>
              <a:off x="5151857" y="2568945"/>
              <a:ext cx="5010" cy="5465"/>
            </a:xfrm>
            <a:custGeom>
              <a:avLst/>
              <a:gdLst>
                <a:gd name="T0" fmla="*/ 0 w 11"/>
                <a:gd name="T1" fmla="*/ 2 h 12"/>
                <a:gd name="T2" fmla="*/ 0 w 11"/>
                <a:gd name="T3" fmla="*/ 8 h 12"/>
                <a:gd name="T4" fmla="*/ 5 w 11"/>
                <a:gd name="T5" fmla="*/ 12 h 12"/>
                <a:gd name="T6" fmla="*/ 6 w 11"/>
                <a:gd name="T7" fmla="*/ 6 h 12"/>
                <a:gd name="T8" fmla="*/ 11 w 11"/>
                <a:gd name="T9" fmla="*/ 6 h 12"/>
                <a:gd name="T10" fmla="*/ 11 w 11"/>
                <a:gd name="T11" fmla="*/ 0 h 12"/>
                <a:gd name="T12" fmla="*/ 5 w 11"/>
                <a:gd name="T13" fmla="*/ 3 h 12"/>
                <a:gd name="T14" fmla="*/ 0 w 11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0" y="8"/>
                  </a:lnTo>
                  <a:lnTo>
                    <a:pt x="5" y="12"/>
                  </a:lnTo>
                  <a:lnTo>
                    <a:pt x="6" y="6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6" name="Freeform 669"/>
            <p:cNvSpPr>
              <a:spLocks/>
            </p:cNvSpPr>
            <p:nvPr/>
          </p:nvSpPr>
          <p:spPr bwMode="gray">
            <a:xfrm>
              <a:off x="5156412" y="2583975"/>
              <a:ext cx="4555" cy="5010"/>
            </a:xfrm>
            <a:custGeom>
              <a:avLst/>
              <a:gdLst>
                <a:gd name="T0" fmla="*/ 0 w 10"/>
                <a:gd name="T1" fmla="*/ 3 h 11"/>
                <a:gd name="T2" fmla="*/ 8 w 10"/>
                <a:gd name="T3" fmla="*/ 11 h 11"/>
                <a:gd name="T4" fmla="*/ 10 w 10"/>
                <a:gd name="T5" fmla="*/ 9 h 11"/>
                <a:gd name="T6" fmla="*/ 9 w 10"/>
                <a:gd name="T7" fmla="*/ 2 h 11"/>
                <a:gd name="T8" fmla="*/ 3 w 10"/>
                <a:gd name="T9" fmla="*/ 0 h 11"/>
                <a:gd name="T10" fmla="*/ 0 w 10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0" y="3"/>
                  </a:moveTo>
                  <a:lnTo>
                    <a:pt x="8" y="11"/>
                  </a:lnTo>
                  <a:lnTo>
                    <a:pt x="10" y="9"/>
                  </a:lnTo>
                  <a:lnTo>
                    <a:pt x="9" y="2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7" name="Freeform 670"/>
            <p:cNvSpPr>
              <a:spLocks/>
            </p:cNvSpPr>
            <p:nvPr/>
          </p:nvSpPr>
          <p:spPr bwMode="gray">
            <a:xfrm>
              <a:off x="5150035" y="2560747"/>
              <a:ext cx="3188" cy="2733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7 w 7"/>
                <a:gd name="T5" fmla="*/ 3 h 6"/>
                <a:gd name="T6" fmla="*/ 4 w 7"/>
                <a:gd name="T7" fmla="*/ 6 h 6"/>
                <a:gd name="T8" fmla="*/ 1 w 7"/>
                <a:gd name="T9" fmla="*/ 5 h 6"/>
                <a:gd name="T10" fmla="*/ 0 w 7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8" name="Freeform 671"/>
            <p:cNvSpPr>
              <a:spLocks/>
            </p:cNvSpPr>
            <p:nvPr/>
          </p:nvSpPr>
          <p:spPr bwMode="gray">
            <a:xfrm>
              <a:off x="5154590" y="2577144"/>
              <a:ext cx="4099" cy="3188"/>
            </a:xfrm>
            <a:custGeom>
              <a:avLst/>
              <a:gdLst>
                <a:gd name="T0" fmla="*/ 0 w 9"/>
                <a:gd name="T1" fmla="*/ 2 h 7"/>
                <a:gd name="T2" fmla="*/ 4 w 9"/>
                <a:gd name="T3" fmla="*/ 0 h 7"/>
                <a:gd name="T4" fmla="*/ 9 w 9"/>
                <a:gd name="T5" fmla="*/ 4 h 7"/>
                <a:gd name="T6" fmla="*/ 3 w 9"/>
                <a:gd name="T7" fmla="*/ 7 h 7"/>
                <a:gd name="T8" fmla="*/ 0 w 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lnTo>
                    <a:pt x="4" y="0"/>
                  </a:lnTo>
                  <a:lnTo>
                    <a:pt x="9" y="4"/>
                  </a:lnTo>
                  <a:lnTo>
                    <a:pt x="3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9" name="Freeform 672"/>
            <p:cNvSpPr>
              <a:spLocks/>
            </p:cNvSpPr>
            <p:nvPr/>
          </p:nvSpPr>
          <p:spPr bwMode="gray">
            <a:xfrm>
              <a:off x="5155956" y="2598550"/>
              <a:ext cx="2733" cy="3644"/>
            </a:xfrm>
            <a:custGeom>
              <a:avLst/>
              <a:gdLst>
                <a:gd name="T0" fmla="*/ 0 w 6"/>
                <a:gd name="T1" fmla="*/ 0 h 8"/>
                <a:gd name="T2" fmla="*/ 5 w 6"/>
                <a:gd name="T3" fmla="*/ 0 h 8"/>
                <a:gd name="T4" fmla="*/ 6 w 6"/>
                <a:gd name="T5" fmla="*/ 4 h 8"/>
                <a:gd name="T6" fmla="*/ 0 w 6"/>
                <a:gd name="T7" fmla="*/ 8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lnTo>
                    <a:pt x="5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0" name="Freeform 673"/>
            <p:cNvSpPr>
              <a:spLocks/>
            </p:cNvSpPr>
            <p:nvPr/>
          </p:nvSpPr>
          <p:spPr bwMode="gray">
            <a:xfrm>
              <a:off x="5151857" y="2606293"/>
              <a:ext cx="4099" cy="4099"/>
            </a:xfrm>
            <a:custGeom>
              <a:avLst/>
              <a:gdLst>
                <a:gd name="T0" fmla="*/ 0 w 9"/>
                <a:gd name="T1" fmla="*/ 5 h 9"/>
                <a:gd name="T2" fmla="*/ 2 w 9"/>
                <a:gd name="T3" fmla="*/ 0 h 9"/>
                <a:gd name="T4" fmla="*/ 9 w 9"/>
                <a:gd name="T5" fmla="*/ 3 h 9"/>
                <a:gd name="T6" fmla="*/ 5 w 9"/>
                <a:gd name="T7" fmla="*/ 9 h 9"/>
                <a:gd name="T8" fmla="*/ 0 w 9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lnTo>
                    <a:pt x="2" y="0"/>
                  </a:lnTo>
                  <a:lnTo>
                    <a:pt x="9" y="3"/>
                  </a:lnTo>
                  <a:lnTo>
                    <a:pt x="5" y="9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1" name="Freeform 674"/>
            <p:cNvSpPr>
              <a:spLocks/>
            </p:cNvSpPr>
            <p:nvPr/>
          </p:nvSpPr>
          <p:spPr bwMode="gray">
            <a:xfrm>
              <a:off x="5079440" y="2607204"/>
              <a:ext cx="4555" cy="3188"/>
            </a:xfrm>
            <a:custGeom>
              <a:avLst/>
              <a:gdLst>
                <a:gd name="T0" fmla="*/ 0 w 10"/>
                <a:gd name="T1" fmla="*/ 3 h 7"/>
                <a:gd name="T2" fmla="*/ 6 w 10"/>
                <a:gd name="T3" fmla="*/ 0 h 7"/>
                <a:gd name="T4" fmla="*/ 10 w 10"/>
                <a:gd name="T5" fmla="*/ 7 h 7"/>
                <a:gd name="T6" fmla="*/ 6 w 10"/>
                <a:gd name="T7" fmla="*/ 7 h 7"/>
                <a:gd name="T8" fmla="*/ 0 w 10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3"/>
                  </a:moveTo>
                  <a:lnTo>
                    <a:pt x="6" y="0"/>
                  </a:lnTo>
                  <a:lnTo>
                    <a:pt x="10" y="7"/>
                  </a:lnTo>
                  <a:lnTo>
                    <a:pt x="6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2" name="Freeform 675"/>
            <p:cNvSpPr>
              <a:spLocks/>
            </p:cNvSpPr>
            <p:nvPr/>
          </p:nvSpPr>
          <p:spPr bwMode="gray">
            <a:xfrm>
              <a:off x="4868563" y="2718790"/>
              <a:ext cx="6376" cy="11386"/>
            </a:xfrm>
            <a:custGeom>
              <a:avLst/>
              <a:gdLst>
                <a:gd name="T0" fmla="*/ 0 w 14"/>
                <a:gd name="T1" fmla="*/ 4 h 25"/>
                <a:gd name="T2" fmla="*/ 3 w 14"/>
                <a:gd name="T3" fmla="*/ 0 h 25"/>
                <a:gd name="T4" fmla="*/ 12 w 14"/>
                <a:gd name="T5" fmla="*/ 6 h 25"/>
                <a:gd name="T6" fmla="*/ 14 w 14"/>
                <a:gd name="T7" fmla="*/ 17 h 25"/>
                <a:gd name="T8" fmla="*/ 1 w 14"/>
                <a:gd name="T9" fmla="*/ 25 h 25"/>
                <a:gd name="T10" fmla="*/ 3 w 14"/>
                <a:gd name="T11" fmla="*/ 12 h 25"/>
                <a:gd name="T12" fmla="*/ 0 w 14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0" y="4"/>
                  </a:moveTo>
                  <a:lnTo>
                    <a:pt x="3" y="0"/>
                  </a:lnTo>
                  <a:lnTo>
                    <a:pt x="12" y="6"/>
                  </a:lnTo>
                  <a:lnTo>
                    <a:pt x="14" y="17"/>
                  </a:lnTo>
                  <a:lnTo>
                    <a:pt x="1" y="25"/>
                  </a:lnTo>
                  <a:lnTo>
                    <a:pt x="3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3" name="Freeform 676"/>
            <p:cNvSpPr>
              <a:spLocks/>
            </p:cNvSpPr>
            <p:nvPr/>
          </p:nvSpPr>
          <p:spPr bwMode="gray">
            <a:xfrm>
              <a:off x="4878127" y="2722890"/>
              <a:ext cx="5010" cy="3188"/>
            </a:xfrm>
            <a:custGeom>
              <a:avLst/>
              <a:gdLst>
                <a:gd name="T0" fmla="*/ 0 w 11"/>
                <a:gd name="T1" fmla="*/ 5 h 7"/>
                <a:gd name="T2" fmla="*/ 7 w 11"/>
                <a:gd name="T3" fmla="*/ 0 h 7"/>
                <a:gd name="T4" fmla="*/ 11 w 11"/>
                <a:gd name="T5" fmla="*/ 6 h 7"/>
                <a:gd name="T6" fmla="*/ 3 w 11"/>
                <a:gd name="T7" fmla="*/ 7 h 7"/>
                <a:gd name="T8" fmla="*/ 0 w 11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5"/>
                  </a:moveTo>
                  <a:lnTo>
                    <a:pt x="7" y="0"/>
                  </a:lnTo>
                  <a:lnTo>
                    <a:pt x="11" y="6"/>
                  </a:lnTo>
                  <a:lnTo>
                    <a:pt x="3" y="7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4" name="Freeform 677"/>
            <p:cNvSpPr>
              <a:spLocks/>
            </p:cNvSpPr>
            <p:nvPr/>
          </p:nvSpPr>
          <p:spPr bwMode="gray">
            <a:xfrm>
              <a:off x="5385051" y="3288566"/>
              <a:ext cx="22317" cy="12753"/>
            </a:xfrm>
            <a:custGeom>
              <a:avLst/>
              <a:gdLst>
                <a:gd name="T0" fmla="*/ 0 w 49"/>
                <a:gd name="T1" fmla="*/ 5 h 28"/>
                <a:gd name="T2" fmla="*/ 1 w 49"/>
                <a:gd name="T3" fmla="*/ 0 h 28"/>
                <a:gd name="T4" fmla="*/ 24 w 49"/>
                <a:gd name="T5" fmla="*/ 4 h 28"/>
                <a:gd name="T6" fmla="*/ 44 w 49"/>
                <a:gd name="T7" fmla="*/ 17 h 28"/>
                <a:gd name="T8" fmla="*/ 49 w 49"/>
                <a:gd name="T9" fmla="*/ 28 h 28"/>
                <a:gd name="T10" fmla="*/ 34 w 49"/>
                <a:gd name="T11" fmla="*/ 27 h 28"/>
                <a:gd name="T12" fmla="*/ 18 w 49"/>
                <a:gd name="T13" fmla="*/ 12 h 28"/>
                <a:gd name="T14" fmla="*/ 0 w 49"/>
                <a:gd name="T15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28">
                  <a:moveTo>
                    <a:pt x="0" y="5"/>
                  </a:moveTo>
                  <a:lnTo>
                    <a:pt x="1" y="0"/>
                  </a:lnTo>
                  <a:lnTo>
                    <a:pt x="24" y="4"/>
                  </a:lnTo>
                  <a:lnTo>
                    <a:pt x="44" y="17"/>
                  </a:lnTo>
                  <a:lnTo>
                    <a:pt x="49" y="28"/>
                  </a:lnTo>
                  <a:lnTo>
                    <a:pt x="34" y="27"/>
                  </a:lnTo>
                  <a:lnTo>
                    <a:pt x="18" y="12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5" name="Freeform 678"/>
            <p:cNvSpPr>
              <a:spLocks/>
            </p:cNvSpPr>
            <p:nvPr/>
          </p:nvSpPr>
          <p:spPr bwMode="gray">
            <a:xfrm>
              <a:off x="5175086" y="2170877"/>
              <a:ext cx="65586" cy="69685"/>
            </a:xfrm>
            <a:custGeom>
              <a:avLst/>
              <a:gdLst>
                <a:gd name="T0" fmla="*/ 84 w 144"/>
                <a:gd name="T1" fmla="*/ 0 h 153"/>
                <a:gd name="T2" fmla="*/ 61 w 144"/>
                <a:gd name="T3" fmla="*/ 5 h 153"/>
                <a:gd name="T4" fmla="*/ 48 w 144"/>
                <a:gd name="T5" fmla="*/ 27 h 153"/>
                <a:gd name="T6" fmla="*/ 34 w 144"/>
                <a:gd name="T7" fmla="*/ 50 h 153"/>
                <a:gd name="T8" fmla="*/ 28 w 144"/>
                <a:gd name="T9" fmla="*/ 72 h 153"/>
                <a:gd name="T10" fmla="*/ 20 w 144"/>
                <a:gd name="T11" fmla="*/ 78 h 153"/>
                <a:gd name="T12" fmla="*/ 19 w 144"/>
                <a:gd name="T13" fmla="*/ 87 h 153"/>
                <a:gd name="T14" fmla="*/ 1 w 144"/>
                <a:gd name="T15" fmla="*/ 95 h 153"/>
                <a:gd name="T16" fmla="*/ 2 w 144"/>
                <a:gd name="T17" fmla="*/ 102 h 153"/>
                <a:gd name="T18" fmla="*/ 12 w 144"/>
                <a:gd name="T19" fmla="*/ 101 h 153"/>
                <a:gd name="T20" fmla="*/ 0 w 144"/>
                <a:gd name="T21" fmla="*/ 113 h 153"/>
                <a:gd name="T22" fmla="*/ 11 w 144"/>
                <a:gd name="T23" fmla="*/ 124 h 153"/>
                <a:gd name="T24" fmla="*/ 40 w 144"/>
                <a:gd name="T25" fmla="*/ 121 h 153"/>
                <a:gd name="T26" fmla="*/ 53 w 144"/>
                <a:gd name="T27" fmla="*/ 125 h 153"/>
                <a:gd name="T28" fmla="*/ 69 w 144"/>
                <a:gd name="T29" fmla="*/ 120 h 153"/>
                <a:gd name="T30" fmla="*/ 75 w 144"/>
                <a:gd name="T31" fmla="*/ 128 h 153"/>
                <a:gd name="T32" fmla="*/ 89 w 144"/>
                <a:gd name="T33" fmla="*/ 120 h 153"/>
                <a:gd name="T34" fmla="*/ 91 w 144"/>
                <a:gd name="T35" fmla="*/ 136 h 153"/>
                <a:gd name="T36" fmla="*/ 100 w 144"/>
                <a:gd name="T37" fmla="*/ 137 h 153"/>
                <a:gd name="T38" fmla="*/ 114 w 144"/>
                <a:gd name="T39" fmla="*/ 123 h 153"/>
                <a:gd name="T40" fmla="*/ 116 w 144"/>
                <a:gd name="T41" fmla="*/ 135 h 153"/>
                <a:gd name="T42" fmla="*/ 113 w 144"/>
                <a:gd name="T43" fmla="*/ 144 h 153"/>
                <a:gd name="T44" fmla="*/ 123 w 144"/>
                <a:gd name="T45" fmla="*/ 146 h 153"/>
                <a:gd name="T46" fmla="*/ 127 w 144"/>
                <a:gd name="T47" fmla="*/ 153 h 153"/>
                <a:gd name="T48" fmla="*/ 141 w 144"/>
                <a:gd name="T49" fmla="*/ 153 h 153"/>
                <a:gd name="T50" fmla="*/ 144 w 144"/>
                <a:gd name="T51" fmla="*/ 118 h 153"/>
                <a:gd name="T52" fmla="*/ 129 w 144"/>
                <a:gd name="T53" fmla="*/ 110 h 153"/>
                <a:gd name="T54" fmla="*/ 139 w 144"/>
                <a:gd name="T55" fmla="*/ 107 h 153"/>
                <a:gd name="T56" fmla="*/ 142 w 144"/>
                <a:gd name="T57" fmla="*/ 93 h 153"/>
                <a:gd name="T58" fmla="*/ 118 w 144"/>
                <a:gd name="T59" fmla="*/ 98 h 153"/>
                <a:gd name="T60" fmla="*/ 122 w 144"/>
                <a:gd name="T61" fmla="*/ 72 h 153"/>
                <a:gd name="T62" fmla="*/ 104 w 144"/>
                <a:gd name="T63" fmla="*/ 68 h 153"/>
                <a:gd name="T64" fmla="*/ 88 w 144"/>
                <a:gd name="T65" fmla="*/ 74 h 153"/>
                <a:gd name="T66" fmla="*/ 88 w 144"/>
                <a:gd name="T67" fmla="*/ 66 h 153"/>
                <a:gd name="T68" fmla="*/ 75 w 144"/>
                <a:gd name="T69" fmla="*/ 64 h 153"/>
                <a:gd name="T70" fmla="*/ 77 w 144"/>
                <a:gd name="T71" fmla="*/ 51 h 153"/>
                <a:gd name="T72" fmla="*/ 67 w 144"/>
                <a:gd name="T73" fmla="*/ 50 h 153"/>
                <a:gd name="T74" fmla="*/ 56 w 144"/>
                <a:gd name="T75" fmla="*/ 62 h 153"/>
                <a:gd name="T76" fmla="*/ 54 w 144"/>
                <a:gd name="T77" fmla="*/ 55 h 153"/>
                <a:gd name="T78" fmla="*/ 84 w 144"/>
                <a:gd name="T7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4" h="153">
                  <a:moveTo>
                    <a:pt x="84" y="0"/>
                  </a:moveTo>
                  <a:lnTo>
                    <a:pt x="61" y="5"/>
                  </a:lnTo>
                  <a:lnTo>
                    <a:pt x="48" y="27"/>
                  </a:lnTo>
                  <a:lnTo>
                    <a:pt x="34" y="50"/>
                  </a:lnTo>
                  <a:lnTo>
                    <a:pt x="28" y="72"/>
                  </a:lnTo>
                  <a:lnTo>
                    <a:pt x="20" y="78"/>
                  </a:lnTo>
                  <a:lnTo>
                    <a:pt x="19" y="87"/>
                  </a:lnTo>
                  <a:lnTo>
                    <a:pt x="1" y="95"/>
                  </a:lnTo>
                  <a:lnTo>
                    <a:pt x="2" y="102"/>
                  </a:lnTo>
                  <a:lnTo>
                    <a:pt x="12" y="101"/>
                  </a:lnTo>
                  <a:lnTo>
                    <a:pt x="0" y="113"/>
                  </a:lnTo>
                  <a:lnTo>
                    <a:pt x="11" y="124"/>
                  </a:lnTo>
                  <a:lnTo>
                    <a:pt x="40" y="121"/>
                  </a:lnTo>
                  <a:lnTo>
                    <a:pt x="53" y="125"/>
                  </a:lnTo>
                  <a:lnTo>
                    <a:pt x="69" y="120"/>
                  </a:lnTo>
                  <a:lnTo>
                    <a:pt x="75" y="128"/>
                  </a:lnTo>
                  <a:lnTo>
                    <a:pt x="89" y="120"/>
                  </a:lnTo>
                  <a:lnTo>
                    <a:pt x="91" y="136"/>
                  </a:lnTo>
                  <a:lnTo>
                    <a:pt x="100" y="137"/>
                  </a:lnTo>
                  <a:lnTo>
                    <a:pt x="114" y="123"/>
                  </a:lnTo>
                  <a:lnTo>
                    <a:pt x="116" y="135"/>
                  </a:lnTo>
                  <a:lnTo>
                    <a:pt x="113" y="144"/>
                  </a:lnTo>
                  <a:lnTo>
                    <a:pt x="123" y="146"/>
                  </a:lnTo>
                  <a:lnTo>
                    <a:pt x="127" y="153"/>
                  </a:lnTo>
                  <a:lnTo>
                    <a:pt x="141" y="153"/>
                  </a:lnTo>
                  <a:lnTo>
                    <a:pt x="144" y="118"/>
                  </a:lnTo>
                  <a:lnTo>
                    <a:pt x="129" y="110"/>
                  </a:lnTo>
                  <a:lnTo>
                    <a:pt x="139" y="107"/>
                  </a:lnTo>
                  <a:lnTo>
                    <a:pt x="142" y="93"/>
                  </a:lnTo>
                  <a:lnTo>
                    <a:pt x="118" y="98"/>
                  </a:lnTo>
                  <a:lnTo>
                    <a:pt x="122" y="72"/>
                  </a:lnTo>
                  <a:lnTo>
                    <a:pt x="104" y="68"/>
                  </a:lnTo>
                  <a:lnTo>
                    <a:pt x="88" y="74"/>
                  </a:lnTo>
                  <a:lnTo>
                    <a:pt x="88" y="66"/>
                  </a:lnTo>
                  <a:lnTo>
                    <a:pt x="75" y="64"/>
                  </a:lnTo>
                  <a:lnTo>
                    <a:pt x="77" y="51"/>
                  </a:lnTo>
                  <a:lnTo>
                    <a:pt x="67" y="50"/>
                  </a:lnTo>
                  <a:lnTo>
                    <a:pt x="56" y="62"/>
                  </a:lnTo>
                  <a:lnTo>
                    <a:pt x="54" y="55"/>
                  </a:lnTo>
                  <a:lnTo>
                    <a:pt x="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6" name="Freeform 679"/>
            <p:cNvSpPr>
              <a:spLocks/>
            </p:cNvSpPr>
            <p:nvPr/>
          </p:nvSpPr>
          <p:spPr bwMode="gray">
            <a:xfrm>
              <a:off x="5154590" y="2234185"/>
              <a:ext cx="10476" cy="17307"/>
            </a:xfrm>
            <a:custGeom>
              <a:avLst/>
              <a:gdLst>
                <a:gd name="T0" fmla="*/ 4 w 23"/>
                <a:gd name="T1" fmla="*/ 38 h 38"/>
                <a:gd name="T2" fmla="*/ 0 w 23"/>
                <a:gd name="T3" fmla="*/ 26 h 38"/>
                <a:gd name="T4" fmla="*/ 9 w 23"/>
                <a:gd name="T5" fmla="*/ 15 h 38"/>
                <a:gd name="T6" fmla="*/ 15 w 23"/>
                <a:gd name="T7" fmla="*/ 0 h 38"/>
                <a:gd name="T8" fmla="*/ 23 w 23"/>
                <a:gd name="T9" fmla="*/ 3 h 38"/>
                <a:gd name="T10" fmla="*/ 21 w 23"/>
                <a:gd name="T11" fmla="*/ 16 h 38"/>
                <a:gd name="T12" fmla="*/ 11 w 23"/>
                <a:gd name="T13" fmla="*/ 30 h 38"/>
                <a:gd name="T14" fmla="*/ 4 w 23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8">
                  <a:moveTo>
                    <a:pt x="4" y="38"/>
                  </a:moveTo>
                  <a:lnTo>
                    <a:pt x="0" y="26"/>
                  </a:lnTo>
                  <a:lnTo>
                    <a:pt x="9" y="15"/>
                  </a:lnTo>
                  <a:lnTo>
                    <a:pt x="15" y="0"/>
                  </a:lnTo>
                  <a:lnTo>
                    <a:pt x="23" y="3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4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7" name="Freeform 680"/>
            <p:cNvSpPr>
              <a:spLocks/>
            </p:cNvSpPr>
            <p:nvPr/>
          </p:nvSpPr>
          <p:spPr bwMode="gray">
            <a:xfrm>
              <a:off x="5160966" y="2246027"/>
              <a:ext cx="8654" cy="7287"/>
            </a:xfrm>
            <a:custGeom>
              <a:avLst/>
              <a:gdLst>
                <a:gd name="T0" fmla="*/ 0 w 19"/>
                <a:gd name="T1" fmla="*/ 16 h 16"/>
                <a:gd name="T2" fmla="*/ 2 w 19"/>
                <a:gd name="T3" fmla="*/ 11 h 16"/>
                <a:gd name="T4" fmla="*/ 8 w 19"/>
                <a:gd name="T5" fmla="*/ 0 h 16"/>
                <a:gd name="T6" fmla="*/ 19 w 19"/>
                <a:gd name="T7" fmla="*/ 0 h 16"/>
                <a:gd name="T8" fmla="*/ 19 w 19"/>
                <a:gd name="T9" fmla="*/ 8 h 16"/>
                <a:gd name="T10" fmla="*/ 8 w 19"/>
                <a:gd name="T11" fmla="*/ 16 h 16"/>
                <a:gd name="T12" fmla="*/ 0 w 19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lnTo>
                    <a:pt x="2" y="11"/>
                  </a:lnTo>
                  <a:lnTo>
                    <a:pt x="8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8" name="Freeform 681"/>
            <p:cNvSpPr>
              <a:spLocks/>
            </p:cNvSpPr>
            <p:nvPr/>
          </p:nvSpPr>
          <p:spPr bwMode="gray">
            <a:xfrm>
              <a:off x="5126807" y="2235096"/>
              <a:ext cx="20951" cy="12297"/>
            </a:xfrm>
            <a:custGeom>
              <a:avLst/>
              <a:gdLst>
                <a:gd name="T0" fmla="*/ 46 w 46"/>
                <a:gd name="T1" fmla="*/ 16 h 27"/>
                <a:gd name="T2" fmla="*/ 14 w 46"/>
                <a:gd name="T3" fmla="*/ 18 h 27"/>
                <a:gd name="T4" fmla="*/ 9 w 46"/>
                <a:gd name="T5" fmla="*/ 10 h 27"/>
                <a:gd name="T6" fmla="*/ 8 w 46"/>
                <a:gd name="T7" fmla="*/ 1 h 27"/>
                <a:gd name="T8" fmla="*/ 0 w 46"/>
                <a:gd name="T9" fmla="*/ 0 h 27"/>
                <a:gd name="T10" fmla="*/ 0 w 46"/>
                <a:gd name="T11" fmla="*/ 14 h 27"/>
                <a:gd name="T12" fmla="*/ 21 w 46"/>
                <a:gd name="T13" fmla="*/ 26 h 27"/>
                <a:gd name="T14" fmla="*/ 40 w 46"/>
                <a:gd name="T15" fmla="*/ 27 h 27"/>
                <a:gd name="T16" fmla="*/ 46 w 46"/>
                <a:gd name="T1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7">
                  <a:moveTo>
                    <a:pt x="46" y="16"/>
                  </a:moveTo>
                  <a:lnTo>
                    <a:pt x="14" y="18"/>
                  </a:lnTo>
                  <a:lnTo>
                    <a:pt x="9" y="10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1" y="26"/>
                  </a:lnTo>
                  <a:lnTo>
                    <a:pt x="40" y="27"/>
                  </a:lnTo>
                  <a:lnTo>
                    <a:pt x="4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9" name="Freeform 682"/>
            <p:cNvSpPr>
              <a:spLocks/>
            </p:cNvSpPr>
            <p:nvPr/>
          </p:nvSpPr>
          <p:spPr bwMode="gray">
            <a:xfrm>
              <a:off x="5150035" y="2225532"/>
              <a:ext cx="6832" cy="6376"/>
            </a:xfrm>
            <a:custGeom>
              <a:avLst/>
              <a:gdLst>
                <a:gd name="T0" fmla="*/ 0 w 15"/>
                <a:gd name="T1" fmla="*/ 14 h 14"/>
                <a:gd name="T2" fmla="*/ 3 w 15"/>
                <a:gd name="T3" fmla="*/ 4 h 14"/>
                <a:gd name="T4" fmla="*/ 9 w 15"/>
                <a:gd name="T5" fmla="*/ 0 h 14"/>
                <a:gd name="T6" fmla="*/ 15 w 15"/>
                <a:gd name="T7" fmla="*/ 0 h 14"/>
                <a:gd name="T8" fmla="*/ 14 w 15"/>
                <a:gd name="T9" fmla="*/ 4 h 14"/>
                <a:gd name="T10" fmla="*/ 7 w 15"/>
                <a:gd name="T11" fmla="*/ 7 h 14"/>
                <a:gd name="T12" fmla="*/ 4 w 15"/>
                <a:gd name="T13" fmla="*/ 14 h 14"/>
                <a:gd name="T14" fmla="*/ 0 w 15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lnTo>
                    <a:pt x="3" y="4"/>
                  </a:lnTo>
                  <a:lnTo>
                    <a:pt x="9" y="0"/>
                  </a:lnTo>
                  <a:lnTo>
                    <a:pt x="15" y="0"/>
                  </a:lnTo>
                  <a:lnTo>
                    <a:pt x="14" y="4"/>
                  </a:lnTo>
                  <a:lnTo>
                    <a:pt x="7" y="7"/>
                  </a:lnTo>
                  <a:lnTo>
                    <a:pt x="4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0" name="Freeform 683"/>
            <p:cNvSpPr>
              <a:spLocks/>
            </p:cNvSpPr>
            <p:nvPr/>
          </p:nvSpPr>
          <p:spPr bwMode="gray">
            <a:xfrm>
              <a:off x="5130451" y="2193650"/>
              <a:ext cx="23684" cy="13664"/>
            </a:xfrm>
            <a:custGeom>
              <a:avLst/>
              <a:gdLst>
                <a:gd name="T0" fmla="*/ 0 w 52"/>
                <a:gd name="T1" fmla="*/ 9 h 30"/>
                <a:gd name="T2" fmla="*/ 10 w 52"/>
                <a:gd name="T3" fmla="*/ 0 h 30"/>
                <a:gd name="T4" fmla="*/ 19 w 52"/>
                <a:gd name="T5" fmla="*/ 3 h 30"/>
                <a:gd name="T6" fmla="*/ 52 w 52"/>
                <a:gd name="T7" fmla="*/ 26 h 30"/>
                <a:gd name="T8" fmla="*/ 46 w 52"/>
                <a:gd name="T9" fmla="*/ 30 h 30"/>
                <a:gd name="T10" fmla="*/ 24 w 52"/>
                <a:gd name="T11" fmla="*/ 29 h 30"/>
                <a:gd name="T12" fmla="*/ 7 w 52"/>
                <a:gd name="T13" fmla="*/ 20 h 30"/>
                <a:gd name="T14" fmla="*/ 0 w 52"/>
                <a:gd name="T15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30">
                  <a:moveTo>
                    <a:pt x="0" y="9"/>
                  </a:moveTo>
                  <a:lnTo>
                    <a:pt x="10" y="0"/>
                  </a:lnTo>
                  <a:lnTo>
                    <a:pt x="19" y="3"/>
                  </a:lnTo>
                  <a:lnTo>
                    <a:pt x="52" y="26"/>
                  </a:lnTo>
                  <a:lnTo>
                    <a:pt x="46" y="30"/>
                  </a:lnTo>
                  <a:lnTo>
                    <a:pt x="24" y="29"/>
                  </a:lnTo>
                  <a:lnTo>
                    <a:pt x="7" y="20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1" name="Freeform 684"/>
            <p:cNvSpPr>
              <a:spLocks/>
            </p:cNvSpPr>
            <p:nvPr/>
          </p:nvSpPr>
          <p:spPr bwMode="gray">
            <a:xfrm>
              <a:off x="5141837" y="2900062"/>
              <a:ext cx="81527" cy="79249"/>
            </a:xfrm>
            <a:custGeom>
              <a:avLst/>
              <a:gdLst>
                <a:gd name="T0" fmla="*/ 0 w 179"/>
                <a:gd name="T1" fmla="*/ 65 h 174"/>
                <a:gd name="T2" fmla="*/ 6 w 179"/>
                <a:gd name="T3" fmla="*/ 48 h 174"/>
                <a:gd name="T4" fmla="*/ 11 w 179"/>
                <a:gd name="T5" fmla="*/ 22 h 174"/>
                <a:gd name="T6" fmla="*/ 15 w 179"/>
                <a:gd name="T7" fmla="*/ 11 h 174"/>
                <a:gd name="T8" fmla="*/ 40 w 179"/>
                <a:gd name="T9" fmla="*/ 1 h 174"/>
                <a:gd name="T10" fmla="*/ 88 w 179"/>
                <a:gd name="T11" fmla="*/ 0 h 174"/>
                <a:gd name="T12" fmla="*/ 104 w 179"/>
                <a:gd name="T13" fmla="*/ 13 h 174"/>
                <a:gd name="T14" fmla="*/ 108 w 179"/>
                <a:gd name="T15" fmla="*/ 61 h 174"/>
                <a:gd name="T16" fmla="*/ 124 w 179"/>
                <a:gd name="T17" fmla="*/ 69 h 174"/>
                <a:gd name="T18" fmla="*/ 152 w 179"/>
                <a:gd name="T19" fmla="*/ 80 h 174"/>
                <a:gd name="T20" fmla="*/ 153 w 179"/>
                <a:gd name="T21" fmla="*/ 101 h 174"/>
                <a:gd name="T22" fmla="*/ 165 w 179"/>
                <a:gd name="T23" fmla="*/ 96 h 174"/>
                <a:gd name="T24" fmla="*/ 179 w 179"/>
                <a:gd name="T25" fmla="*/ 101 h 174"/>
                <a:gd name="T26" fmla="*/ 179 w 179"/>
                <a:gd name="T27" fmla="*/ 118 h 174"/>
                <a:gd name="T28" fmla="*/ 174 w 179"/>
                <a:gd name="T29" fmla="*/ 127 h 174"/>
                <a:gd name="T30" fmla="*/ 172 w 179"/>
                <a:gd name="T31" fmla="*/ 139 h 174"/>
                <a:gd name="T32" fmla="*/ 167 w 179"/>
                <a:gd name="T33" fmla="*/ 159 h 174"/>
                <a:gd name="T34" fmla="*/ 153 w 179"/>
                <a:gd name="T35" fmla="*/ 171 h 174"/>
                <a:gd name="T36" fmla="*/ 125 w 179"/>
                <a:gd name="T37" fmla="*/ 174 h 174"/>
                <a:gd name="T38" fmla="*/ 101 w 179"/>
                <a:gd name="T39" fmla="*/ 174 h 174"/>
                <a:gd name="T40" fmla="*/ 92 w 179"/>
                <a:gd name="T41" fmla="*/ 171 h 174"/>
                <a:gd name="T42" fmla="*/ 115 w 179"/>
                <a:gd name="T43" fmla="*/ 139 h 174"/>
                <a:gd name="T44" fmla="*/ 116 w 179"/>
                <a:gd name="T45" fmla="*/ 130 h 174"/>
                <a:gd name="T46" fmla="*/ 101 w 179"/>
                <a:gd name="T47" fmla="*/ 119 h 174"/>
                <a:gd name="T48" fmla="*/ 70 w 179"/>
                <a:gd name="T49" fmla="*/ 111 h 174"/>
                <a:gd name="T50" fmla="*/ 53 w 179"/>
                <a:gd name="T51" fmla="*/ 99 h 174"/>
                <a:gd name="T52" fmla="*/ 37 w 179"/>
                <a:gd name="T53" fmla="*/ 101 h 174"/>
                <a:gd name="T54" fmla="*/ 24 w 179"/>
                <a:gd name="T55" fmla="*/ 86 h 174"/>
                <a:gd name="T56" fmla="*/ 12 w 179"/>
                <a:gd name="T57" fmla="*/ 71 h 174"/>
                <a:gd name="T58" fmla="*/ 0 w 179"/>
                <a:gd name="T59" fmla="*/ 6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9" h="174">
                  <a:moveTo>
                    <a:pt x="0" y="65"/>
                  </a:moveTo>
                  <a:lnTo>
                    <a:pt x="6" y="48"/>
                  </a:lnTo>
                  <a:lnTo>
                    <a:pt x="11" y="22"/>
                  </a:lnTo>
                  <a:lnTo>
                    <a:pt x="15" y="11"/>
                  </a:lnTo>
                  <a:lnTo>
                    <a:pt x="40" y="1"/>
                  </a:lnTo>
                  <a:lnTo>
                    <a:pt x="88" y="0"/>
                  </a:lnTo>
                  <a:lnTo>
                    <a:pt x="104" y="13"/>
                  </a:lnTo>
                  <a:lnTo>
                    <a:pt x="108" y="61"/>
                  </a:lnTo>
                  <a:lnTo>
                    <a:pt x="124" y="69"/>
                  </a:lnTo>
                  <a:lnTo>
                    <a:pt x="152" y="80"/>
                  </a:lnTo>
                  <a:lnTo>
                    <a:pt x="153" y="101"/>
                  </a:lnTo>
                  <a:lnTo>
                    <a:pt x="165" y="96"/>
                  </a:lnTo>
                  <a:lnTo>
                    <a:pt x="179" y="101"/>
                  </a:lnTo>
                  <a:lnTo>
                    <a:pt x="179" y="118"/>
                  </a:lnTo>
                  <a:lnTo>
                    <a:pt x="174" y="127"/>
                  </a:lnTo>
                  <a:lnTo>
                    <a:pt x="172" y="139"/>
                  </a:lnTo>
                  <a:lnTo>
                    <a:pt x="167" y="159"/>
                  </a:lnTo>
                  <a:lnTo>
                    <a:pt x="153" y="171"/>
                  </a:lnTo>
                  <a:lnTo>
                    <a:pt x="125" y="174"/>
                  </a:lnTo>
                  <a:lnTo>
                    <a:pt x="101" y="174"/>
                  </a:lnTo>
                  <a:lnTo>
                    <a:pt x="92" y="171"/>
                  </a:lnTo>
                  <a:lnTo>
                    <a:pt x="115" y="139"/>
                  </a:lnTo>
                  <a:lnTo>
                    <a:pt x="116" y="130"/>
                  </a:lnTo>
                  <a:lnTo>
                    <a:pt x="101" y="119"/>
                  </a:lnTo>
                  <a:lnTo>
                    <a:pt x="70" y="111"/>
                  </a:lnTo>
                  <a:lnTo>
                    <a:pt x="53" y="99"/>
                  </a:lnTo>
                  <a:lnTo>
                    <a:pt x="37" y="101"/>
                  </a:lnTo>
                  <a:lnTo>
                    <a:pt x="24" y="86"/>
                  </a:lnTo>
                  <a:lnTo>
                    <a:pt x="12" y="71"/>
                  </a:lnTo>
                  <a:lnTo>
                    <a:pt x="0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2" name="Freeform 685"/>
            <p:cNvSpPr>
              <a:spLocks/>
            </p:cNvSpPr>
            <p:nvPr/>
          </p:nvSpPr>
          <p:spPr bwMode="gray">
            <a:xfrm>
              <a:off x="5074885" y="2809426"/>
              <a:ext cx="115231" cy="126161"/>
            </a:xfrm>
            <a:custGeom>
              <a:avLst/>
              <a:gdLst>
                <a:gd name="T0" fmla="*/ 147 w 253"/>
                <a:gd name="T1" fmla="*/ 264 h 277"/>
                <a:gd name="T2" fmla="*/ 153 w 253"/>
                <a:gd name="T3" fmla="*/ 247 h 277"/>
                <a:gd name="T4" fmla="*/ 158 w 253"/>
                <a:gd name="T5" fmla="*/ 221 h 277"/>
                <a:gd name="T6" fmla="*/ 162 w 253"/>
                <a:gd name="T7" fmla="*/ 210 h 277"/>
                <a:gd name="T8" fmla="*/ 187 w 253"/>
                <a:gd name="T9" fmla="*/ 200 h 277"/>
                <a:gd name="T10" fmla="*/ 235 w 253"/>
                <a:gd name="T11" fmla="*/ 199 h 277"/>
                <a:gd name="T12" fmla="*/ 251 w 253"/>
                <a:gd name="T13" fmla="*/ 212 h 277"/>
                <a:gd name="T14" fmla="*/ 253 w 253"/>
                <a:gd name="T15" fmla="*/ 185 h 277"/>
                <a:gd name="T16" fmla="*/ 243 w 253"/>
                <a:gd name="T17" fmla="*/ 173 h 277"/>
                <a:gd name="T18" fmla="*/ 246 w 253"/>
                <a:gd name="T19" fmla="*/ 156 h 277"/>
                <a:gd name="T20" fmla="*/ 237 w 253"/>
                <a:gd name="T21" fmla="*/ 152 h 277"/>
                <a:gd name="T22" fmla="*/ 235 w 253"/>
                <a:gd name="T23" fmla="*/ 136 h 277"/>
                <a:gd name="T24" fmla="*/ 189 w 253"/>
                <a:gd name="T25" fmla="*/ 129 h 277"/>
                <a:gd name="T26" fmla="*/ 187 w 253"/>
                <a:gd name="T27" fmla="*/ 80 h 277"/>
                <a:gd name="T28" fmla="*/ 166 w 253"/>
                <a:gd name="T29" fmla="*/ 77 h 277"/>
                <a:gd name="T30" fmla="*/ 122 w 253"/>
                <a:gd name="T31" fmla="*/ 52 h 277"/>
                <a:gd name="T32" fmla="*/ 107 w 253"/>
                <a:gd name="T33" fmla="*/ 51 h 277"/>
                <a:gd name="T34" fmla="*/ 96 w 253"/>
                <a:gd name="T35" fmla="*/ 44 h 277"/>
                <a:gd name="T36" fmla="*/ 94 w 253"/>
                <a:gd name="T37" fmla="*/ 11 h 277"/>
                <a:gd name="T38" fmla="*/ 76 w 253"/>
                <a:gd name="T39" fmla="*/ 0 h 277"/>
                <a:gd name="T40" fmla="*/ 52 w 253"/>
                <a:gd name="T41" fmla="*/ 7 h 277"/>
                <a:gd name="T42" fmla="*/ 41 w 253"/>
                <a:gd name="T43" fmla="*/ 26 h 277"/>
                <a:gd name="T44" fmla="*/ 2 w 253"/>
                <a:gd name="T45" fmla="*/ 33 h 277"/>
                <a:gd name="T46" fmla="*/ 21 w 253"/>
                <a:gd name="T47" fmla="*/ 57 h 277"/>
                <a:gd name="T48" fmla="*/ 23 w 253"/>
                <a:gd name="T49" fmla="*/ 65 h 277"/>
                <a:gd name="T50" fmla="*/ 12 w 253"/>
                <a:gd name="T51" fmla="*/ 69 h 277"/>
                <a:gd name="T52" fmla="*/ 17 w 253"/>
                <a:gd name="T53" fmla="*/ 99 h 277"/>
                <a:gd name="T54" fmla="*/ 3 w 253"/>
                <a:gd name="T55" fmla="*/ 103 h 277"/>
                <a:gd name="T56" fmla="*/ 11 w 253"/>
                <a:gd name="T57" fmla="*/ 140 h 277"/>
                <a:gd name="T58" fmla="*/ 0 w 253"/>
                <a:gd name="T59" fmla="*/ 166 h 277"/>
                <a:gd name="T60" fmla="*/ 9 w 253"/>
                <a:gd name="T61" fmla="*/ 171 h 277"/>
                <a:gd name="T62" fmla="*/ 18 w 253"/>
                <a:gd name="T63" fmla="*/ 195 h 277"/>
                <a:gd name="T64" fmla="*/ 21 w 253"/>
                <a:gd name="T65" fmla="*/ 225 h 277"/>
                <a:gd name="T66" fmla="*/ 35 w 253"/>
                <a:gd name="T67" fmla="*/ 270 h 277"/>
                <a:gd name="T68" fmla="*/ 42 w 253"/>
                <a:gd name="T69" fmla="*/ 275 h 277"/>
                <a:gd name="T70" fmla="*/ 61 w 253"/>
                <a:gd name="T71" fmla="*/ 256 h 277"/>
                <a:gd name="T72" fmla="*/ 72 w 253"/>
                <a:gd name="T73" fmla="*/ 257 h 277"/>
                <a:gd name="T74" fmla="*/ 91 w 253"/>
                <a:gd name="T75" fmla="*/ 265 h 277"/>
                <a:gd name="T76" fmla="*/ 99 w 253"/>
                <a:gd name="T77" fmla="*/ 277 h 277"/>
                <a:gd name="T78" fmla="*/ 110 w 253"/>
                <a:gd name="T79" fmla="*/ 277 h 277"/>
                <a:gd name="T80" fmla="*/ 113 w 253"/>
                <a:gd name="T81" fmla="*/ 272 h 277"/>
                <a:gd name="T82" fmla="*/ 113 w 253"/>
                <a:gd name="T83" fmla="*/ 264 h 277"/>
                <a:gd name="T84" fmla="*/ 120 w 253"/>
                <a:gd name="T85" fmla="*/ 261 h 277"/>
                <a:gd name="T86" fmla="*/ 132 w 253"/>
                <a:gd name="T87" fmla="*/ 265 h 277"/>
                <a:gd name="T88" fmla="*/ 147 w 253"/>
                <a:gd name="T89" fmla="*/ 26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3" h="277">
                  <a:moveTo>
                    <a:pt x="147" y="264"/>
                  </a:moveTo>
                  <a:lnTo>
                    <a:pt x="153" y="247"/>
                  </a:lnTo>
                  <a:lnTo>
                    <a:pt x="158" y="221"/>
                  </a:lnTo>
                  <a:lnTo>
                    <a:pt x="162" y="210"/>
                  </a:lnTo>
                  <a:lnTo>
                    <a:pt x="187" y="200"/>
                  </a:lnTo>
                  <a:lnTo>
                    <a:pt x="235" y="199"/>
                  </a:lnTo>
                  <a:lnTo>
                    <a:pt x="251" y="212"/>
                  </a:lnTo>
                  <a:lnTo>
                    <a:pt x="253" y="185"/>
                  </a:lnTo>
                  <a:lnTo>
                    <a:pt x="243" y="173"/>
                  </a:lnTo>
                  <a:lnTo>
                    <a:pt x="246" y="156"/>
                  </a:lnTo>
                  <a:lnTo>
                    <a:pt x="237" y="152"/>
                  </a:lnTo>
                  <a:lnTo>
                    <a:pt x="235" y="136"/>
                  </a:lnTo>
                  <a:lnTo>
                    <a:pt x="189" y="129"/>
                  </a:lnTo>
                  <a:lnTo>
                    <a:pt x="187" y="80"/>
                  </a:lnTo>
                  <a:lnTo>
                    <a:pt x="166" y="77"/>
                  </a:lnTo>
                  <a:lnTo>
                    <a:pt x="122" y="52"/>
                  </a:lnTo>
                  <a:lnTo>
                    <a:pt x="107" y="51"/>
                  </a:lnTo>
                  <a:lnTo>
                    <a:pt x="96" y="44"/>
                  </a:lnTo>
                  <a:lnTo>
                    <a:pt x="94" y="11"/>
                  </a:lnTo>
                  <a:lnTo>
                    <a:pt x="76" y="0"/>
                  </a:lnTo>
                  <a:lnTo>
                    <a:pt x="52" y="7"/>
                  </a:lnTo>
                  <a:lnTo>
                    <a:pt x="41" y="26"/>
                  </a:lnTo>
                  <a:lnTo>
                    <a:pt x="2" y="33"/>
                  </a:lnTo>
                  <a:lnTo>
                    <a:pt x="21" y="57"/>
                  </a:lnTo>
                  <a:lnTo>
                    <a:pt x="23" y="65"/>
                  </a:lnTo>
                  <a:lnTo>
                    <a:pt x="12" y="69"/>
                  </a:lnTo>
                  <a:lnTo>
                    <a:pt x="17" y="99"/>
                  </a:lnTo>
                  <a:lnTo>
                    <a:pt x="3" y="103"/>
                  </a:lnTo>
                  <a:lnTo>
                    <a:pt x="11" y="140"/>
                  </a:lnTo>
                  <a:lnTo>
                    <a:pt x="0" y="166"/>
                  </a:lnTo>
                  <a:lnTo>
                    <a:pt x="9" y="171"/>
                  </a:lnTo>
                  <a:lnTo>
                    <a:pt x="18" y="195"/>
                  </a:lnTo>
                  <a:lnTo>
                    <a:pt x="21" y="225"/>
                  </a:lnTo>
                  <a:lnTo>
                    <a:pt x="35" y="270"/>
                  </a:lnTo>
                  <a:lnTo>
                    <a:pt x="42" y="275"/>
                  </a:lnTo>
                  <a:lnTo>
                    <a:pt x="61" y="256"/>
                  </a:lnTo>
                  <a:lnTo>
                    <a:pt x="72" y="257"/>
                  </a:lnTo>
                  <a:lnTo>
                    <a:pt x="91" y="265"/>
                  </a:lnTo>
                  <a:lnTo>
                    <a:pt x="99" y="277"/>
                  </a:lnTo>
                  <a:lnTo>
                    <a:pt x="110" y="277"/>
                  </a:lnTo>
                  <a:lnTo>
                    <a:pt x="113" y="272"/>
                  </a:lnTo>
                  <a:lnTo>
                    <a:pt x="113" y="264"/>
                  </a:lnTo>
                  <a:lnTo>
                    <a:pt x="120" y="261"/>
                  </a:lnTo>
                  <a:lnTo>
                    <a:pt x="132" y="265"/>
                  </a:lnTo>
                  <a:lnTo>
                    <a:pt x="147" y="2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3" name="Freeform 686"/>
            <p:cNvSpPr>
              <a:spLocks/>
            </p:cNvSpPr>
            <p:nvPr/>
          </p:nvSpPr>
          <p:spPr bwMode="gray">
            <a:xfrm>
              <a:off x="4122068" y="1828374"/>
              <a:ext cx="371198" cy="303334"/>
            </a:xfrm>
            <a:custGeom>
              <a:avLst/>
              <a:gdLst>
                <a:gd name="T0" fmla="*/ 519 w 815"/>
                <a:gd name="T1" fmla="*/ 44 h 666"/>
                <a:gd name="T2" fmla="*/ 421 w 815"/>
                <a:gd name="T3" fmla="*/ 37 h 666"/>
                <a:gd name="T4" fmla="*/ 337 w 815"/>
                <a:gd name="T5" fmla="*/ 31 h 666"/>
                <a:gd name="T6" fmla="*/ 296 w 815"/>
                <a:gd name="T7" fmla="*/ 18 h 666"/>
                <a:gd name="T8" fmla="*/ 248 w 815"/>
                <a:gd name="T9" fmla="*/ 12 h 666"/>
                <a:gd name="T10" fmla="*/ 191 w 815"/>
                <a:gd name="T11" fmla="*/ 18 h 666"/>
                <a:gd name="T12" fmla="*/ 116 w 815"/>
                <a:gd name="T13" fmla="*/ 43 h 666"/>
                <a:gd name="T14" fmla="*/ 32 w 815"/>
                <a:gd name="T15" fmla="*/ 100 h 666"/>
                <a:gd name="T16" fmla="*/ 83 w 815"/>
                <a:gd name="T17" fmla="*/ 132 h 666"/>
                <a:gd name="T18" fmla="*/ 129 w 815"/>
                <a:gd name="T19" fmla="*/ 145 h 666"/>
                <a:gd name="T20" fmla="*/ 153 w 815"/>
                <a:gd name="T21" fmla="*/ 161 h 666"/>
                <a:gd name="T22" fmla="*/ 146 w 815"/>
                <a:gd name="T23" fmla="*/ 187 h 666"/>
                <a:gd name="T24" fmla="*/ 83 w 815"/>
                <a:gd name="T25" fmla="*/ 182 h 666"/>
                <a:gd name="T26" fmla="*/ 26 w 815"/>
                <a:gd name="T27" fmla="*/ 187 h 666"/>
                <a:gd name="T28" fmla="*/ 20 w 815"/>
                <a:gd name="T29" fmla="*/ 225 h 666"/>
                <a:gd name="T30" fmla="*/ 39 w 815"/>
                <a:gd name="T31" fmla="*/ 262 h 666"/>
                <a:gd name="T32" fmla="*/ 116 w 815"/>
                <a:gd name="T33" fmla="*/ 254 h 666"/>
                <a:gd name="T34" fmla="*/ 142 w 815"/>
                <a:gd name="T35" fmla="*/ 262 h 666"/>
                <a:gd name="T36" fmla="*/ 123 w 815"/>
                <a:gd name="T37" fmla="*/ 314 h 666"/>
                <a:gd name="T38" fmla="*/ 63 w 815"/>
                <a:gd name="T39" fmla="*/ 355 h 666"/>
                <a:gd name="T40" fmla="*/ 52 w 815"/>
                <a:gd name="T41" fmla="*/ 413 h 666"/>
                <a:gd name="T42" fmla="*/ 82 w 815"/>
                <a:gd name="T43" fmla="*/ 463 h 666"/>
                <a:gd name="T44" fmla="*/ 121 w 815"/>
                <a:gd name="T45" fmla="*/ 461 h 666"/>
                <a:gd name="T46" fmla="*/ 160 w 815"/>
                <a:gd name="T47" fmla="*/ 496 h 666"/>
                <a:gd name="T48" fmla="*/ 196 w 815"/>
                <a:gd name="T49" fmla="*/ 499 h 666"/>
                <a:gd name="T50" fmla="*/ 234 w 815"/>
                <a:gd name="T51" fmla="*/ 505 h 666"/>
                <a:gd name="T52" fmla="*/ 171 w 815"/>
                <a:gd name="T53" fmla="*/ 589 h 666"/>
                <a:gd name="T54" fmla="*/ 131 w 815"/>
                <a:gd name="T55" fmla="*/ 611 h 666"/>
                <a:gd name="T56" fmla="*/ 73 w 815"/>
                <a:gd name="T57" fmla="*/ 650 h 666"/>
                <a:gd name="T58" fmla="*/ 100 w 815"/>
                <a:gd name="T59" fmla="*/ 645 h 666"/>
                <a:gd name="T60" fmla="*/ 142 w 815"/>
                <a:gd name="T61" fmla="*/ 628 h 666"/>
                <a:gd name="T62" fmla="*/ 201 w 815"/>
                <a:gd name="T63" fmla="*/ 600 h 666"/>
                <a:gd name="T64" fmla="*/ 276 w 815"/>
                <a:gd name="T65" fmla="*/ 535 h 666"/>
                <a:gd name="T66" fmla="*/ 295 w 815"/>
                <a:gd name="T67" fmla="*/ 491 h 666"/>
                <a:gd name="T68" fmla="*/ 325 w 815"/>
                <a:gd name="T69" fmla="*/ 445 h 666"/>
                <a:gd name="T70" fmla="*/ 390 w 815"/>
                <a:gd name="T71" fmla="*/ 412 h 666"/>
                <a:gd name="T72" fmla="*/ 346 w 815"/>
                <a:gd name="T73" fmla="*/ 468 h 666"/>
                <a:gd name="T74" fmla="*/ 342 w 815"/>
                <a:gd name="T75" fmla="*/ 482 h 666"/>
                <a:gd name="T76" fmla="*/ 422 w 815"/>
                <a:gd name="T77" fmla="*/ 438 h 666"/>
                <a:gd name="T78" fmla="*/ 436 w 815"/>
                <a:gd name="T79" fmla="*/ 408 h 666"/>
                <a:gd name="T80" fmla="*/ 482 w 815"/>
                <a:gd name="T81" fmla="*/ 435 h 666"/>
                <a:gd name="T82" fmla="*/ 541 w 815"/>
                <a:gd name="T83" fmla="*/ 454 h 666"/>
                <a:gd name="T84" fmla="*/ 607 w 815"/>
                <a:gd name="T85" fmla="*/ 458 h 666"/>
                <a:gd name="T86" fmla="*/ 682 w 815"/>
                <a:gd name="T87" fmla="*/ 515 h 666"/>
                <a:gd name="T88" fmla="*/ 697 w 815"/>
                <a:gd name="T89" fmla="*/ 513 h 666"/>
                <a:gd name="T90" fmla="*/ 737 w 815"/>
                <a:gd name="T91" fmla="*/ 545 h 666"/>
                <a:gd name="T92" fmla="*/ 768 w 815"/>
                <a:gd name="T93" fmla="*/ 607 h 666"/>
                <a:gd name="T94" fmla="*/ 794 w 815"/>
                <a:gd name="T95" fmla="*/ 645 h 666"/>
                <a:gd name="T96" fmla="*/ 815 w 815"/>
                <a:gd name="T97" fmla="*/ 604 h 666"/>
                <a:gd name="T98" fmla="*/ 714 w 815"/>
                <a:gd name="T99" fmla="*/ 478 h 666"/>
                <a:gd name="T100" fmla="*/ 623 w 815"/>
                <a:gd name="T101" fmla="*/ 442 h 666"/>
                <a:gd name="T102" fmla="*/ 577 w 815"/>
                <a:gd name="T103" fmla="*/ 6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15" h="666">
                  <a:moveTo>
                    <a:pt x="577" y="60"/>
                  </a:moveTo>
                  <a:lnTo>
                    <a:pt x="553" y="51"/>
                  </a:lnTo>
                  <a:lnTo>
                    <a:pt x="544" y="48"/>
                  </a:lnTo>
                  <a:lnTo>
                    <a:pt x="539" y="44"/>
                  </a:lnTo>
                  <a:lnTo>
                    <a:pt x="519" y="44"/>
                  </a:lnTo>
                  <a:lnTo>
                    <a:pt x="492" y="48"/>
                  </a:lnTo>
                  <a:lnTo>
                    <a:pt x="467" y="40"/>
                  </a:lnTo>
                  <a:lnTo>
                    <a:pt x="452" y="39"/>
                  </a:lnTo>
                  <a:lnTo>
                    <a:pt x="447" y="41"/>
                  </a:lnTo>
                  <a:lnTo>
                    <a:pt x="421" y="37"/>
                  </a:lnTo>
                  <a:lnTo>
                    <a:pt x="405" y="29"/>
                  </a:lnTo>
                  <a:lnTo>
                    <a:pt x="386" y="28"/>
                  </a:lnTo>
                  <a:lnTo>
                    <a:pt x="363" y="31"/>
                  </a:lnTo>
                  <a:lnTo>
                    <a:pt x="348" y="34"/>
                  </a:lnTo>
                  <a:lnTo>
                    <a:pt x="337" y="31"/>
                  </a:lnTo>
                  <a:lnTo>
                    <a:pt x="346" y="26"/>
                  </a:lnTo>
                  <a:lnTo>
                    <a:pt x="325" y="21"/>
                  </a:lnTo>
                  <a:lnTo>
                    <a:pt x="331" y="15"/>
                  </a:lnTo>
                  <a:lnTo>
                    <a:pt x="311" y="15"/>
                  </a:lnTo>
                  <a:lnTo>
                    <a:pt x="296" y="18"/>
                  </a:lnTo>
                  <a:lnTo>
                    <a:pt x="280" y="10"/>
                  </a:lnTo>
                  <a:lnTo>
                    <a:pt x="269" y="11"/>
                  </a:lnTo>
                  <a:lnTo>
                    <a:pt x="265" y="18"/>
                  </a:lnTo>
                  <a:lnTo>
                    <a:pt x="258" y="18"/>
                  </a:lnTo>
                  <a:lnTo>
                    <a:pt x="248" y="12"/>
                  </a:lnTo>
                  <a:lnTo>
                    <a:pt x="263" y="5"/>
                  </a:lnTo>
                  <a:lnTo>
                    <a:pt x="254" y="4"/>
                  </a:lnTo>
                  <a:lnTo>
                    <a:pt x="241" y="0"/>
                  </a:lnTo>
                  <a:lnTo>
                    <a:pt x="214" y="17"/>
                  </a:lnTo>
                  <a:lnTo>
                    <a:pt x="191" y="18"/>
                  </a:lnTo>
                  <a:lnTo>
                    <a:pt x="187" y="16"/>
                  </a:lnTo>
                  <a:lnTo>
                    <a:pt x="166" y="26"/>
                  </a:lnTo>
                  <a:lnTo>
                    <a:pt x="144" y="36"/>
                  </a:lnTo>
                  <a:lnTo>
                    <a:pt x="137" y="36"/>
                  </a:lnTo>
                  <a:lnTo>
                    <a:pt x="116" y="43"/>
                  </a:lnTo>
                  <a:lnTo>
                    <a:pt x="105" y="54"/>
                  </a:lnTo>
                  <a:lnTo>
                    <a:pt x="98" y="77"/>
                  </a:lnTo>
                  <a:lnTo>
                    <a:pt x="78" y="87"/>
                  </a:lnTo>
                  <a:lnTo>
                    <a:pt x="34" y="88"/>
                  </a:lnTo>
                  <a:lnTo>
                    <a:pt x="32" y="100"/>
                  </a:lnTo>
                  <a:lnTo>
                    <a:pt x="23" y="102"/>
                  </a:lnTo>
                  <a:lnTo>
                    <a:pt x="34" y="107"/>
                  </a:lnTo>
                  <a:lnTo>
                    <a:pt x="44" y="111"/>
                  </a:lnTo>
                  <a:lnTo>
                    <a:pt x="64" y="119"/>
                  </a:lnTo>
                  <a:lnTo>
                    <a:pt x="83" y="132"/>
                  </a:lnTo>
                  <a:lnTo>
                    <a:pt x="85" y="143"/>
                  </a:lnTo>
                  <a:lnTo>
                    <a:pt x="94" y="145"/>
                  </a:lnTo>
                  <a:lnTo>
                    <a:pt x="103" y="146"/>
                  </a:lnTo>
                  <a:lnTo>
                    <a:pt x="123" y="146"/>
                  </a:lnTo>
                  <a:lnTo>
                    <a:pt x="129" y="145"/>
                  </a:lnTo>
                  <a:lnTo>
                    <a:pt x="137" y="148"/>
                  </a:lnTo>
                  <a:lnTo>
                    <a:pt x="134" y="152"/>
                  </a:lnTo>
                  <a:lnTo>
                    <a:pt x="127" y="158"/>
                  </a:lnTo>
                  <a:lnTo>
                    <a:pt x="142" y="167"/>
                  </a:lnTo>
                  <a:lnTo>
                    <a:pt x="153" y="161"/>
                  </a:lnTo>
                  <a:lnTo>
                    <a:pt x="172" y="160"/>
                  </a:lnTo>
                  <a:lnTo>
                    <a:pt x="178" y="167"/>
                  </a:lnTo>
                  <a:lnTo>
                    <a:pt x="172" y="171"/>
                  </a:lnTo>
                  <a:lnTo>
                    <a:pt x="151" y="175"/>
                  </a:lnTo>
                  <a:lnTo>
                    <a:pt x="146" y="187"/>
                  </a:lnTo>
                  <a:lnTo>
                    <a:pt x="137" y="187"/>
                  </a:lnTo>
                  <a:lnTo>
                    <a:pt x="127" y="194"/>
                  </a:lnTo>
                  <a:lnTo>
                    <a:pt x="103" y="187"/>
                  </a:lnTo>
                  <a:lnTo>
                    <a:pt x="82" y="190"/>
                  </a:lnTo>
                  <a:lnTo>
                    <a:pt x="83" y="182"/>
                  </a:lnTo>
                  <a:lnTo>
                    <a:pt x="85" y="171"/>
                  </a:lnTo>
                  <a:lnTo>
                    <a:pt x="65" y="173"/>
                  </a:lnTo>
                  <a:lnTo>
                    <a:pt x="47" y="177"/>
                  </a:lnTo>
                  <a:lnTo>
                    <a:pt x="41" y="185"/>
                  </a:lnTo>
                  <a:lnTo>
                    <a:pt x="26" y="187"/>
                  </a:lnTo>
                  <a:lnTo>
                    <a:pt x="21" y="199"/>
                  </a:lnTo>
                  <a:lnTo>
                    <a:pt x="14" y="201"/>
                  </a:lnTo>
                  <a:lnTo>
                    <a:pt x="0" y="214"/>
                  </a:lnTo>
                  <a:lnTo>
                    <a:pt x="13" y="225"/>
                  </a:lnTo>
                  <a:lnTo>
                    <a:pt x="20" y="225"/>
                  </a:lnTo>
                  <a:lnTo>
                    <a:pt x="34" y="226"/>
                  </a:lnTo>
                  <a:lnTo>
                    <a:pt x="39" y="232"/>
                  </a:lnTo>
                  <a:lnTo>
                    <a:pt x="34" y="235"/>
                  </a:lnTo>
                  <a:lnTo>
                    <a:pt x="20" y="235"/>
                  </a:lnTo>
                  <a:lnTo>
                    <a:pt x="39" y="262"/>
                  </a:lnTo>
                  <a:lnTo>
                    <a:pt x="61" y="262"/>
                  </a:lnTo>
                  <a:lnTo>
                    <a:pt x="76" y="257"/>
                  </a:lnTo>
                  <a:lnTo>
                    <a:pt x="88" y="263"/>
                  </a:lnTo>
                  <a:lnTo>
                    <a:pt x="108" y="264"/>
                  </a:lnTo>
                  <a:lnTo>
                    <a:pt x="116" y="254"/>
                  </a:lnTo>
                  <a:lnTo>
                    <a:pt x="127" y="252"/>
                  </a:lnTo>
                  <a:lnTo>
                    <a:pt x="135" y="245"/>
                  </a:lnTo>
                  <a:lnTo>
                    <a:pt x="153" y="250"/>
                  </a:lnTo>
                  <a:lnTo>
                    <a:pt x="153" y="262"/>
                  </a:lnTo>
                  <a:lnTo>
                    <a:pt x="142" y="262"/>
                  </a:lnTo>
                  <a:lnTo>
                    <a:pt x="140" y="266"/>
                  </a:lnTo>
                  <a:lnTo>
                    <a:pt x="153" y="280"/>
                  </a:lnTo>
                  <a:lnTo>
                    <a:pt x="155" y="296"/>
                  </a:lnTo>
                  <a:lnTo>
                    <a:pt x="135" y="319"/>
                  </a:lnTo>
                  <a:lnTo>
                    <a:pt x="123" y="314"/>
                  </a:lnTo>
                  <a:lnTo>
                    <a:pt x="109" y="321"/>
                  </a:lnTo>
                  <a:lnTo>
                    <a:pt x="90" y="329"/>
                  </a:lnTo>
                  <a:lnTo>
                    <a:pt x="81" y="321"/>
                  </a:lnTo>
                  <a:lnTo>
                    <a:pt x="65" y="339"/>
                  </a:lnTo>
                  <a:lnTo>
                    <a:pt x="63" y="355"/>
                  </a:lnTo>
                  <a:lnTo>
                    <a:pt x="55" y="359"/>
                  </a:lnTo>
                  <a:lnTo>
                    <a:pt x="44" y="384"/>
                  </a:lnTo>
                  <a:lnTo>
                    <a:pt x="39" y="388"/>
                  </a:lnTo>
                  <a:lnTo>
                    <a:pt x="43" y="401"/>
                  </a:lnTo>
                  <a:lnTo>
                    <a:pt x="52" y="413"/>
                  </a:lnTo>
                  <a:lnTo>
                    <a:pt x="58" y="412"/>
                  </a:lnTo>
                  <a:lnTo>
                    <a:pt x="63" y="418"/>
                  </a:lnTo>
                  <a:lnTo>
                    <a:pt x="58" y="434"/>
                  </a:lnTo>
                  <a:lnTo>
                    <a:pt x="48" y="435"/>
                  </a:lnTo>
                  <a:lnTo>
                    <a:pt x="82" y="463"/>
                  </a:lnTo>
                  <a:lnTo>
                    <a:pt x="98" y="463"/>
                  </a:lnTo>
                  <a:lnTo>
                    <a:pt x="114" y="458"/>
                  </a:lnTo>
                  <a:lnTo>
                    <a:pt x="115" y="449"/>
                  </a:lnTo>
                  <a:lnTo>
                    <a:pt x="121" y="447"/>
                  </a:lnTo>
                  <a:lnTo>
                    <a:pt x="121" y="461"/>
                  </a:lnTo>
                  <a:lnTo>
                    <a:pt x="126" y="474"/>
                  </a:lnTo>
                  <a:lnTo>
                    <a:pt x="129" y="496"/>
                  </a:lnTo>
                  <a:lnTo>
                    <a:pt x="126" y="511"/>
                  </a:lnTo>
                  <a:lnTo>
                    <a:pt x="137" y="506"/>
                  </a:lnTo>
                  <a:lnTo>
                    <a:pt x="160" y="496"/>
                  </a:lnTo>
                  <a:lnTo>
                    <a:pt x="168" y="501"/>
                  </a:lnTo>
                  <a:lnTo>
                    <a:pt x="176" y="503"/>
                  </a:lnTo>
                  <a:lnTo>
                    <a:pt x="184" y="515"/>
                  </a:lnTo>
                  <a:lnTo>
                    <a:pt x="190" y="516"/>
                  </a:lnTo>
                  <a:lnTo>
                    <a:pt x="196" y="499"/>
                  </a:lnTo>
                  <a:lnTo>
                    <a:pt x="206" y="505"/>
                  </a:lnTo>
                  <a:lnTo>
                    <a:pt x="213" y="506"/>
                  </a:lnTo>
                  <a:lnTo>
                    <a:pt x="222" y="505"/>
                  </a:lnTo>
                  <a:lnTo>
                    <a:pt x="232" y="497"/>
                  </a:lnTo>
                  <a:lnTo>
                    <a:pt x="234" y="505"/>
                  </a:lnTo>
                  <a:lnTo>
                    <a:pt x="222" y="533"/>
                  </a:lnTo>
                  <a:lnTo>
                    <a:pt x="222" y="552"/>
                  </a:lnTo>
                  <a:lnTo>
                    <a:pt x="206" y="558"/>
                  </a:lnTo>
                  <a:lnTo>
                    <a:pt x="192" y="576"/>
                  </a:lnTo>
                  <a:lnTo>
                    <a:pt x="171" y="589"/>
                  </a:lnTo>
                  <a:lnTo>
                    <a:pt x="162" y="599"/>
                  </a:lnTo>
                  <a:lnTo>
                    <a:pt x="160" y="610"/>
                  </a:lnTo>
                  <a:lnTo>
                    <a:pt x="153" y="613"/>
                  </a:lnTo>
                  <a:lnTo>
                    <a:pt x="144" y="609"/>
                  </a:lnTo>
                  <a:lnTo>
                    <a:pt x="131" y="611"/>
                  </a:lnTo>
                  <a:lnTo>
                    <a:pt x="114" y="624"/>
                  </a:lnTo>
                  <a:lnTo>
                    <a:pt x="105" y="637"/>
                  </a:lnTo>
                  <a:lnTo>
                    <a:pt x="94" y="645"/>
                  </a:lnTo>
                  <a:lnTo>
                    <a:pt x="85" y="644"/>
                  </a:lnTo>
                  <a:lnTo>
                    <a:pt x="73" y="650"/>
                  </a:lnTo>
                  <a:lnTo>
                    <a:pt x="68" y="661"/>
                  </a:lnTo>
                  <a:lnTo>
                    <a:pt x="68" y="666"/>
                  </a:lnTo>
                  <a:lnTo>
                    <a:pt x="84" y="663"/>
                  </a:lnTo>
                  <a:lnTo>
                    <a:pt x="97" y="652"/>
                  </a:lnTo>
                  <a:lnTo>
                    <a:pt x="100" y="645"/>
                  </a:lnTo>
                  <a:lnTo>
                    <a:pt x="107" y="645"/>
                  </a:lnTo>
                  <a:lnTo>
                    <a:pt x="126" y="636"/>
                  </a:lnTo>
                  <a:lnTo>
                    <a:pt x="131" y="623"/>
                  </a:lnTo>
                  <a:lnTo>
                    <a:pt x="137" y="624"/>
                  </a:lnTo>
                  <a:lnTo>
                    <a:pt x="142" y="628"/>
                  </a:lnTo>
                  <a:lnTo>
                    <a:pt x="152" y="628"/>
                  </a:lnTo>
                  <a:lnTo>
                    <a:pt x="173" y="617"/>
                  </a:lnTo>
                  <a:lnTo>
                    <a:pt x="186" y="610"/>
                  </a:lnTo>
                  <a:lnTo>
                    <a:pt x="199" y="606"/>
                  </a:lnTo>
                  <a:lnTo>
                    <a:pt x="201" y="600"/>
                  </a:lnTo>
                  <a:lnTo>
                    <a:pt x="234" y="576"/>
                  </a:lnTo>
                  <a:lnTo>
                    <a:pt x="243" y="568"/>
                  </a:lnTo>
                  <a:lnTo>
                    <a:pt x="243" y="558"/>
                  </a:lnTo>
                  <a:lnTo>
                    <a:pt x="263" y="545"/>
                  </a:lnTo>
                  <a:lnTo>
                    <a:pt x="276" y="535"/>
                  </a:lnTo>
                  <a:lnTo>
                    <a:pt x="293" y="527"/>
                  </a:lnTo>
                  <a:lnTo>
                    <a:pt x="296" y="511"/>
                  </a:lnTo>
                  <a:lnTo>
                    <a:pt x="307" y="508"/>
                  </a:lnTo>
                  <a:lnTo>
                    <a:pt x="305" y="491"/>
                  </a:lnTo>
                  <a:lnTo>
                    <a:pt x="295" y="491"/>
                  </a:lnTo>
                  <a:lnTo>
                    <a:pt x="293" y="484"/>
                  </a:lnTo>
                  <a:lnTo>
                    <a:pt x="304" y="470"/>
                  </a:lnTo>
                  <a:lnTo>
                    <a:pt x="318" y="470"/>
                  </a:lnTo>
                  <a:lnTo>
                    <a:pt x="328" y="458"/>
                  </a:lnTo>
                  <a:lnTo>
                    <a:pt x="325" y="445"/>
                  </a:lnTo>
                  <a:lnTo>
                    <a:pt x="364" y="398"/>
                  </a:lnTo>
                  <a:lnTo>
                    <a:pt x="379" y="399"/>
                  </a:lnTo>
                  <a:lnTo>
                    <a:pt x="387" y="391"/>
                  </a:lnTo>
                  <a:lnTo>
                    <a:pt x="395" y="391"/>
                  </a:lnTo>
                  <a:lnTo>
                    <a:pt x="390" y="412"/>
                  </a:lnTo>
                  <a:lnTo>
                    <a:pt x="377" y="410"/>
                  </a:lnTo>
                  <a:lnTo>
                    <a:pt x="355" y="425"/>
                  </a:lnTo>
                  <a:lnTo>
                    <a:pt x="357" y="434"/>
                  </a:lnTo>
                  <a:lnTo>
                    <a:pt x="344" y="463"/>
                  </a:lnTo>
                  <a:lnTo>
                    <a:pt x="346" y="468"/>
                  </a:lnTo>
                  <a:lnTo>
                    <a:pt x="351" y="467"/>
                  </a:lnTo>
                  <a:lnTo>
                    <a:pt x="355" y="470"/>
                  </a:lnTo>
                  <a:lnTo>
                    <a:pt x="351" y="474"/>
                  </a:lnTo>
                  <a:lnTo>
                    <a:pt x="344" y="477"/>
                  </a:lnTo>
                  <a:lnTo>
                    <a:pt x="342" y="482"/>
                  </a:lnTo>
                  <a:lnTo>
                    <a:pt x="360" y="482"/>
                  </a:lnTo>
                  <a:lnTo>
                    <a:pt x="383" y="470"/>
                  </a:lnTo>
                  <a:lnTo>
                    <a:pt x="393" y="455"/>
                  </a:lnTo>
                  <a:lnTo>
                    <a:pt x="416" y="455"/>
                  </a:lnTo>
                  <a:lnTo>
                    <a:pt x="422" y="438"/>
                  </a:lnTo>
                  <a:lnTo>
                    <a:pt x="419" y="429"/>
                  </a:lnTo>
                  <a:lnTo>
                    <a:pt x="422" y="425"/>
                  </a:lnTo>
                  <a:lnTo>
                    <a:pt x="414" y="422"/>
                  </a:lnTo>
                  <a:lnTo>
                    <a:pt x="430" y="406"/>
                  </a:lnTo>
                  <a:lnTo>
                    <a:pt x="436" y="408"/>
                  </a:lnTo>
                  <a:lnTo>
                    <a:pt x="432" y="417"/>
                  </a:lnTo>
                  <a:lnTo>
                    <a:pt x="442" y="417"/>
                  </a:lnTo>
                  <a:lnTo>
                    <a:pt x="456" y="412"/>
                  </a:lnTo>
                  <a:lnTo>
                    <a:pt x="460" y="422"/>
                  </a:lnTo>
                  <a:lnTo>
                    <a:pt x="482" y="435"/>
                  </a:lnTo>
                  <a:lnTo>
                    <a:pt x="493" y="432"/>
                  </a:lnTo>
                  <a:lnTo>
                    <a:pt x="498" y="436"/>
                  </a:lnTo>
                  <a:lnTo>
                    <a:pt x="501" y="453"/>
                  </a:lnTo>
                  <a:lnTo>
                    <a:pt x="528" y="453"/>
                  </a:lnTo>
                  <a:lnTo>
                    <a:pt x="541" y="454"/>
                  </a:lnTo>
                  <a:lnTo>
                    <a:pt x="548" y="456"/>
                  </a:lnTo>
                  <a:lnTo>
                    <a:pt x="570" y="456"/>
                  </a:lnTo>
                  <a:lnTo>
                    <a:pt x="574" y="461"/>
                  </a:lnTo>
                  <a:lnTo>
                    <a:pt x="595" y="465"/>
                  </a:lnTo>
                  <a:lnTo>
                    <a:pt x="607" y="458"/>
                  </a:lnTo>
                  <a:lnTo>
                    <a:pt x="609" y="477"/>
                  </a:lnTo>
                  <a:lnTo>
                    <a:pt x="636" y="487"/>
                  </a:lnTo>
                  <a:lnTo>
                    <a:pt x="642" y="503"/>
                  </a:lnTo>
                  <a:lnTo>
                    <a:pt x="656" y="516"/>
                  </a:lnTo>
                  <a:lnTo>
                    <a:pt x="682" y="515"/>
                  </a:lnTo>
                  <a:lnTo>
                    <a:pt x="674" y="506"/>
                  </a:lnTo>
                  <a:lnTo>
                    <a:pt x="675" y="503"/>
                  </a:lnTo>
                  <a:lnTo>
                    <a:pt x="684" y="503"/>
                  </a:lnTo>
                  <a:lnTo>
                    <a:pt x="692" y="513"/>
                  </a:lnTo>
                  <a:lnTo>
                    <a:pt x="697" y="513"/>
                  </a:lnTo>
                  <a:lnTo>
                    <a:pt x="701" y="496"/>
                  </a:lnTo>
                  <a:lnTo>
                    <a:pt x="708" y="510"/>
                  </a:lnTo>
                  <a:lnTo>
                    <a:pt x="717" y="513"/>
                  </a:lnTo>
                  <a:lnTo>
                    <a:pt x="726" y="518"/>
                  </a:lnTo>
                  <a:lnTo>
                    <a:pt x="737" y="545"/>
                  </a:lnTo>
                  <a:lnTo>
                    <a:pt x="741" y="564"/>
                  </a:lnTo>
                  <a:lnTo>
                    <a:pt x="752" y="574"/>
                  </a:lnTo>
                  <a:lnTo>
                    <a:pt x="759" y="578"/>
                  </a:lnTo>
                  <a:lnTo>
                    <a:pt x="761" y="595"/>
                  </a:lnTo>
                  <a:lnTo>
                    <a:pt x="768" y="607"/>
                  </a:lnTo>
                  <a:lnTo>
                    <a:pt x="770" y="617"/>
                  </a:lnTo>
                  <a:lnTo>
                    <a:pt x="774" y="619"/>
                  </a:lnTo>
                  <a:lnTo>
                    <a:pt x="777" y="626"/>
                  </a:lnTo>
                  <a:lnTo>
                    <a:pt x="791" y="628"/>
                  </a:lnTo>
                  <a:lnTo>
                    <a:pt x="794" y="645"/>
                  </a:lnTo>
                  <a:lnTo>
                    <a:pt x="798" y="645"/>
                  </a:lnTo>
                  <a:lnTo>
                    <a:pt x="807" y="645"/>
                  </a:lnTo>
                  <a:lnTo>
                    <a:pt x="813" y="638"/>
                  </a:lnTo>
                  <a:lnTo>
                    <a:pt x="811" y="623"/>
                  </a:lnTo>
                  <a:lnTo>
                    <a:pt x="815" y="604"/>
                  </a:lnTo>
                  <a:lnTo>
                    <a:pt x="787" y="587"/>
                  </a:lnTo>
                  <a:lnTo>
                    <a:pt x="771" y="572"/>
                  </a:lnTo>
                  <a:lnTo>
                    <a:pt x="745" y="515"/>
                  </a:lnTo>
                  <a:lnTo>
                    <a:pt x="730" y="505"/>
                  </a:lnTo>
                  <a:lnTo>
                    <a:pt x="714" y="478"/>
                  </a:lnTo>
                  <a:lnTo>
                    <a:pt x="698" y="467"/>
                  </a:lnTo>
                  <a:lnTo>
                    <a:pt x="682" y="471"/>
                  </a:lnTo>
                  <a:lnTo>
                    <a:pt x="666" y="488"/>
                  </a:lnTo>
                  <a:lnTo>
                    <a:pt x="656" y="488"/>
                  </a:lnTo>
                  <a:lnTo>
                    <a:pt x="623" y="442"/>
                  </a:lnTo>
                  <a:lnTo>
                    <a:pt x="613" y="430"/>
                  </a:lnTo>
                  <a:lnTo>
                    <a:pt x="605" y="436"/>
                  </a:lnTo>
                  <a:lnTo>
                    <a:pt x="601" y="449"/>
                  </a:lnTo>
                  <a:lnTo>
                    <a:pt x="577" y="434"/>
                  </a:lnTo>
                  <a:lnTo>
                    <a:pt x="577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4" name="Freeform 687"/>
            <p:cNvSpPr>
              <a:spLocks/>
            </p:cNvSpPr>
            <p:nvPr/>
          </p:nvSpPr>
          <p:spPr bwMode="gray">
            <a:xfrm>
              <a:off x="4384867" y="1816077"/>
              <a:ext cx="828477" cy="486427"/>
            </a:xfrm>
            <a:custGeom>
              <a:avLst/>
              <a:gdLst>
                <a:gd name="T0" fmla="*/ 1358 w 2028"/>
                <a:gd name="T1" fmla="*/ 1062 h 1191"/>
                <a:gd name="T2" fmla="*/ 1604 w 2028"/>
                <a:gd name="T3" fmla="*/ 1086 h 1191"/>
                <a:gd name="T4" fmla="*/ 1769 w 2028"/>
                <a:gd name="T5" fmla="*/ 1086 h 1191"/>
                <a:gd name="T6" fmla="*/ 1805 w 2028"/>
                <a:gd name="T7" fmla="*/ 1091 h 1191"/>
                <a:gd name="T8" fmla="*/ 1847 w 2028"/>
                <a:gd name="T9" fmla="*/ 1108 h 1191"/>
                <a:gd name="T10" fmla="*/ 1836 w 2028"/>
                <a:gd name="T11" fmla="*/ 1065 h 1191"/>
                <a:gd name="T12" fmla="*/ 1776 w 2028"/>
                <a:gd name="T13" fmla="*/ 983 h 1191"/>
                <a:gd name="T14" fmla="*/ 1719 w 2028"/>
                <a:gd name="T15" fmla="*/ 985 h 1191"/>
                <a:gd name="T16" fmla="*/ 1703 w 2028"/>
                <a:gd name="T17" fmla="*/ 979 h 1191"/>
                <a:gd name="T18" fmla="*/ 1861 w 2028"/>
                <a:gd name="T19" fmla="*/ 921 h 1191"/>
                <a:gd name="T20" fmla="*/ 2028 w 2028"/>
                <a:gd name="T21" fmla="*/ 846 h 1191"/>
                <a:gd name="T22" fmla="*/ 1951 w 2028"/>
                <a:gd name="T23" fmla="*/ 791 h 1191"/>
                <a:gd name="T24" fmla="*/ 1971 w 2028"/>
                <a:gd name="T25" fmla="*/ 750 h 1191"/>
                <a:gd name="T26" fmla="*/ 1880 w 2028"/>
                <a:gd name="T27" fmla="*/ 670 h 1191"/>
                <a:gd name="T28" fmla="*/ 1834 w 2028"/>
                <a:gd name="T29" fmla="*/ 546 h 1191"/>
                <a:gd name="T30" fmla="*/ 1777 w 2028"/>
                <a:gd name="T31" fmla="*/ 586 h 1191"/>
                <a:gd name="T32" fmla="*/ 1683 w 2028"/>
                <a:gd name="T33" fmla="*/ 589 h 1191"/>
                <a:gd name="T34" fmla="*/ 1694 w 2028"/>
                <a:gd name="T35" fmla="*/ 524 h 1191"/>
                <a:gd name="T36" fmla="*/ 1637 w 2028"/>
                <a:gd name="T37" fmla="*/ 454 h 1191"/>
                <a:gd name="T38" fmla="*/ 1517 w 2028"/>
                <a:gd name="T39" fmla="*/ 412 h 1191"/>
                <a:gd name="T40" fmla="*/ 1507 w 2028"/>
                <a:gd name="T41" fmla="*/ 520 h 1191"/>
                <a:gd name="T42" fmla="*/ 1527 w 2028"/>
                <a:gd name="T43" fmla="*/ 704 h 1191"/>
                <a:gd name="T44" fmla="*/ 1477 w 2028"/>
                <a:gd name="T45" fmla="*/ 817 h 1191"/>
                <a:gd name="T46" fmla="*/ 1441 w 2028"/>
                <a:gd name="T47" fmla="*/ 870 h 1191"/>
                <a:gd name="T48" fmla="*/ 1392 w 2028"/>
                <a:gd name="T49" fmla="*/ 728 h 1191"/>
                <a:gd name="T50" fmla="*/ 1257 w 2028"/>
                <a:gd name="T51" fmla="*/ 678 h 1191"/>
                <a:gd name="T52" fmla="*/ 1145 w 2028"/>
                <a:gd name="T53" fmla="*/ 587 h 1191"/>
                <a:gd name="T54" fmla="*/ 1137 w 2028"/>
                <a:gd name="T55" fmla="*/ 436 h 1191"/>
                <a:gd name="T56" fmla="*/ 1194 w 2028"/>
                <a:gd name="T57" fmla="*/ 367 h 1191"/>
                <a:gd name="T58" fmla="*/ 1279 w 2028"/>
                <a:gd name="T59" fmla="*/ 308 h 1191"/>
                <a:gd name="T60" fmla="*/ 1282 w 2028"/>
                <a:gd name="T61" fmla="*/ 268 h 1191"/>
                <a:gd name="T62" fmla="*/ 1346 w 2028"/>
                <a:gd name="T63" fmla="*/ 223 h 1191"/>
                <a:gd name="T64" fmla="*/ 1396 w 2028"/>
                <a:gd name="T65" fmla="*/ 202 h 1191"/>
                <a:gd name="T66" fmla="*/ 1412 w 2028"/>
                <a:gd name="T67" fmla="*/ 122 h 1191"/>
                <a:gd name="T68" fmla="*/ 1352 w 2028"/>
                <a:gd name="T69" fmla="*/ 83 h 1191"/>
                <a:gd name="T70" fmla="*/ 1299 w 2028"/>
                <a:gd name="T71" fmla="*/ 171 h 1191"/>
                <a:gd name="T72" fmla="*/ 1238 w 2028"/>
                <a:gd name="T73" fmla="*/ 110 h 1191"/>
                <a:gd name="T74" fmla="*/ 1204 w 2028"/>
                <a:gd name="T75" fmla="*/ 100 h 1191"/>
                <a:gd name="T76" fmla="*/ 1149 w 2028"/>
                <a:gd name="T77" fmla="*/ 25 h 1191"/>
                <a:gd name="T78" fmla="*/ 1089 w 2028"/>
                <a:gd name="T79" fmla="*/ 18 h 1191"/>
                <a:gd name="T80" fmla="*/ 1071 w 2028"/>
                <a:gd name="T81" fmla="*/ 80 h 1191"/>
                <a:gd name="T82" fmla="*/ 1115 w 2028"/>
                <a:gd name="T83" fmla="*/ 126 h 1191"/>
                <a:gd name="T84" fmla="*/ 1096 w 2028"/>
                <a:gd name="T85" fmla="*/ 171 h 1191"/>
                <a:gd name="T86" fmla="*/ 1013 w 2028"/>
                <a:gd name="T87" fmla="*/ 140 h 1191"/>
                <a:gd name="T88" fmla="*/ 870 w 2028"/>
                <a:gd name="T89" fmla="*/ 150 h 1191"/>
                <a:gd name="T90" fmla="*/ 809 w 2028"/>
                <a:gd name="T91" fmla="*/ 186 h 1191"/>
                <a:gd name="T92" fmla="*/ 738 w 2028"/>
                <a:gd name="T93" fmla="*/ 156 h 1191"/>
                <a:gd name="T94" fmla="*/ 646 w 2028"/>
                <a:gd name="T95" fmla="*/ 140 h 1191"/>
                <a:gd name="T96" fmla="*/ 457 w 2028"/>
                <a:gd name="T97" fmla="*/ 84 h 1191"/>
                <a:gd name="T98" fmla="*/ 396 w 2028"/>
                <a:gd name="T99" fmla="*/ 73 h 1191"/>
                <a:gd name="T100" fmla="*/ 315 w 2028"/>
                <a:gd name="T101" fmla="*/ 69 h 1191"/>
                <a:gd name="T102" fmla="*/ 206 w 2028"/>
                <a:gd name="T103" fmla="*/ 115 h 1191"/>
                <a:gd name="T104" fmla="*/ 271 w 2028"/>
                <a:gd name="T105" fmla="*/ 80 h 1191"/>
                <a:gd name="T106" fmla="*/ 169 w 2028"/>
                <a:gd name="T107" fmla="*/ 102 h 1191"/>
                <a:gd name="T108" fmla="*/ 113 w 2028"/>
                <a:gd name="T109" fmla="*/ 127 h 1191"/>
                <a:gd name="T110" fmla="*/ 31 w 2028"/>
                <a:gd name="T111" fmla="*/ 516 h 1191"/>
                <a:gd name="T112" fmla="*/ 216 w 2028"/>
                <a:gd name="T113" fmla="*/ 668 h 1191"/>
                <a:gd name="T114" fmla="*/ 279 w 2028"/>
                <a:gd name="T115" fmla="*/ 797 h 1191"/>
                <a:gd name="T116" fmla="*/ 315 w 2028"/>
                <a:gd name="T117" fmla="*/ 883 h 1191"/>
                <a:gd name="T118" fmla="*/ 433 w 2028"/>
                <a:gd name="T119" fmla="*/ 96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28" h="1191">
                  <a:moveTo>
                    <a:pt x="447" y="966"/>
                  </a:moveTo>
                  <a:cubicBezTo>
                    <a:pt x="1105" y="966"/>
                    <a:pt x="1105" y="966"/>
                    <a:pt x="1105" y="966"/>
                  </a:cubicBezTo>
                  <a:cubicBezTo>
                    <a:pt x="1125" y="979"/>
                    <a:pt x="1125" y="979"/>
                    <a:pt x="1125" y="979"/>
                  </a:cubicBezTo>
                  <a:cubicBezTo>
                    <a:pt x="1152" y="984"/>
                    <a:pt x="1152" y="984"/>
                    <a:pt x="1152" y="984"/>
                  </a:cubicBezTo>
                  <a:cubicBezTo>
                    <a:pt x="1174" y="993"/>
                    <a:pt x="1174" y="993"/>
                    <a:pt x="1174" y="993"/>
                  </a:cubicBezTo>
                  <a:cubicBezTo>
                    <a:pt x="1203" y="992"/>
                    <a:pt x="1203" y="992"/>
                    <a:pt x="1203" y="992"/>
                  </a:cubicBezTo>
                  <a:cubicBezTo>
                    <a:pt x="1221" y="996"/>
                    <a:pt x="1221" y="996"/>
                    <a:pt x="1221" y="996"/>
                  </a:cubicBezTo>
                  <a:cubicBezTo>
                    <a:pt x="1267" y="993"/>
                    <a:pt x="1267" y="993"/>
                    <a:pt x="1267" y="993"/>
                  </a:cubicBezTo>
                  <a:cubicBezTo>
                    <a:pt x="1341" y="1030"/>
                    <a:pt x="1341" y="1030"/>
                    <a:pt x="1341" y="1030"/>
                  </a:cubicBezTo>
                  <a:cubicBezTo>
                    <a:pt x="1358" y="1062"/>
                    <a:pt x="1358" y="1062"/>
                    <a:pt x="1358" y="1062"/>
                  </a:cubicBezTo>
                  <a:cubicBezTo>
                    <a:pt x="1402" y="1105"/>
                    <a:pt x="1402" y="1105"/>
                    <a:pt x="1402" y="1105"/>
                  </a:cubicBezTo>
                  <a:cubicBezTo>
                    <a:pt x="1404" y="1134"/>
                    <a:pt x="1404" y="1134"/>
                    <a:pt x="1404" y="1134"/>
                  </a:cubicBezTo>
                  <a:cubicBezTo>
                    <a:pt x="1391" y="1170"/>
                    <a:pt x="1391" y="1170"/>
                    <a:pt x="1391" y="1170"/>
                  </a:cubicBezTo>
                  <a:cubicBezTo>
                    <a:pt x="1399" y="1191"/>
                    <a:pt x="1399" y="1191"/>
                    <a:pt x="1399" y="1191"/>
                  </a:cubicBezTo>
                  <a:cubicBezTo>
                    <a:pt x="1467" y="1161"/>
                    <a:pt x="1467" y="1161"/>
                    <a:pt x="1467" y="1161"/>
                  </a:cubicBezTo>
                  <a:cubicBezTo>
                    <a:pt x="1475" y="1142"/>
                    <a:pt x="1475" y="1142"/>
                    <a:pt x="1475" y="1142"/>
                  </a:cubicBezTo>
                  <a:cubicBezTo>
                    <a:pt x="1538" y="1121"/>
                    <a:pt x="1538" y="1121"/>
                    <a:pt x="1538" y="1121"/>
                  </a:cubicBezTo>
                  <a:cubicBezTo>
                    <a:pt x="1568" y="1097"/>
                    <a:pt x="1568" y="1097"/>
                    <a:pt x="1568" y="1097"/>
                  </a:cubicBezTo>
                  <a:cubicBezTo>
                    <a:pt x="1582" y="1086"/>
                    <a:pt x="1582" y="1086"/>
                    <a:pt x="1582" y="1086"/>
                  </a:cubicBezTo>
                  <a:cubicBezTo>
                    <a:pt x="1604" y="1086"/>
                    <a:pt x="1604" y="1086"/>
                    <a:pt x="1604" y="1086"/>
                  </a:cubicBezTo>
                  <a:cubicBezTo>
                    <a:pt x="1617" y="1089"/>
                    <a:pt x="1617" y="1089"/>
                    <a:pt x="1617" y="1089"/>
                  </a:cubicBezTo>
                  <a:cubicBezTo>
                    <a:pt x="1659" y="1081"/>
                    <a:pt x="1659" y="1081"/>
                    <a:pt x="1659" y="1081"/>
                  </a:cubicBezTo>
                  <a:cubicBezTo>
                    <a:pt x="1692" y="1023"/>
                    <a:pt x="1692" y="1023"/>
                    <a:pt x="1692" y="1023"/>
                  </a:cubicBezTo>
                  <a:cubicBezTo>
                    <a:pt x="1705" y="1017"/>
                    <a:pt x="1705" y="1017"/>
                    <a:pt x="1705" y="1017"/>
                  </a:cubicBezTo>
                  <a:cubicBezTo>
                    <a:pt x="1734" y="1028"/>
                    <a:pt x="1734" y="1028"/>
                    <a:pt x="1734" y="1028"/>
                  </a:cubicBezTo>
                  <a:cubicBezTo>
                    <a:pt x="1734" y="1057"/>
                    <a:pt x="1734" y="1057"/>
                    <a:pt x="1734" y="1057"/>
                  </a:cubicBezTo>
                  <a:cubicBezTo>
                    <a:pt x="1749" y="1079"/>
                    <a:pt x="1749" y="1079"/>
                    <a:pt x="1749" y="1079"/>
                  </a:cubicBezTo>
                  <a:cubicBezTo>
                    <a:pt x="1752" y="1102"/>
                    <a:pt x="1752" y="1102"/>
                    <a:pt x="1752" y="1102"/>
                  </a:cubicBezTo>
                  <a:cubicBezTo>
                    <a:pt x="1761" y="1097"/>
                    <a:pt x="1761" y="1097"/>
                    <a:pt x="1761" y="1097"/>
                  </a:cubicBezTo>
                  <a:cubicBezTo>
                    <a:pt x="1769" y="1086"/>
                    <a:pt x="1769" y="1086"/>
                    <a:pt x="1769" y="1086"/>
                  </a:cubicBezTo>
                  <a:cubicBezTo>
                    <a:pt x="1783" y="1083"/>
                    <a:pt x="1783" y="1083"/>
                    <a:pt x="1783" y="1083"/>
                  </a:cubicBezTo>
                  <a:cubicBezTo>
                    <a:pt x="1798" y="1075"/>
                    <a:pt x="1798" y="1075"/>
                    <a:pt x="1798" y="1075"/>
                  </a:cubicBezTo>
                  <a:cubicBezTo>
                    <a:pt x="1810" y="1067"/>
                    <a:pt x="1810" y="1067"/>
                    <a:pt x="1810" y="1067"/>
                  </a:cubicBezTo>
                  <a:cubicBezTo>
                    <a:pt x="1814" y="1070"/>
                    <a:pt x="1814" y="1070"/>
                    <a:pt x="1814" y="1070"/>
                  </a:cubicBezTo>
                  <a:cubicBezTo>
                    <a:pt x="1812" y="1078"/>
                    <a:pt x="1812" y="1078"/>
                    <a:pt x="1812" y="1078"/>
                  </a:cubicBezTo>
                  <a:cubicBezTo>
                    <a:pt x="1817" y="1080"/>
                    <a:pt x="1817" y="1080"/>
                    <a:pt x="1817" y="1080"/>
                  </a:cubicBezTo>
                  <a:cubicBezTo>
                    <a:pt x="1822" y="1078"/>
                    <a:pt x="1822" y="1078"/>
                    <a:pt x="1822" y="1078"/>
                  </a:cubicBezTo>
                  <a:cubicBezTo>
                    <a:pt x="1824" y="1082"/>
                    <a:pt x="1824" y="1082"/>
                    <a:pt x="1824" y="1082"/>
                  </a:cubicBezTo>
                  <a:cubicBezTo>
                    <a:pt x="1815" y="1091"/>
                    <a:pt x="1815" y="1091"/>
                    <a:pt x="1815" y="1091"/>
                  </a:cubicBezTo>
                  <a:cubicBezTo>
                    <a:pt x="1805" y="1091"/>
                    <a:pt x="1805" y="1091"/>
                    <a:pt x="1805" y="1091"/>
                  </a:cubicBezTo>
                  <a:cubicBezTo>
                    <a:pt x="1789" y="1108"/>
                    <a:pt x="1789" y="1108"/>
                    <a:pt x="1789" y="1108"/>
                  </a:cubicBezTo>
                  <a:cubicBezTo>
                    <a:pt x="1781" y="1110"/>
                    <a:pt x="1781" y="1110"/>
                    <a:pt x="1781" y="1110"/>
                  </a:cubicBezTo>
                  <a:cubicBezTo>
                    <a:pt x="1776" y="1129"/>
                    <a:pt x="1776" y="1129"/>
                    <a:pt x="1776" y="1129"/>
                  </a:cubicBezTo>
                  <a:cubicBezTo>
                    <a:pt x="1786" y="1137"/>
                    <a:pt x="1786" y="1137"/>
                    <a:pt x="1786" y="1137"/>
                  </a:cubicBezTo>
                  <a:cubicBezTo>
                    <a:pt x="1799" y="1136"/>
                    <a:pt x="1799" y="1136"/>
                    <a:pt x="1799" y="1136"/>
                  </a:cubicBezTo>
                  <a:cubicBezTo>
                    <a:pt x="1809" y="1128"/>
                    <a:pt x="1809" y="1128"/>
                    <a:pt x="1809" y="1128"/>
                  </a:cubicBezTo>
                  <a:cubicBezTo>
                    <a:pt x="1813" y="1121"/>
                    <a:pt x="1813" y="1121"/>
                    <a:pt x="1813" y="1121"/>
                  </a:cubicBezTo>
                  <a:cubicBezTo>
                    <a:pt x="1833" y="1100"/>
                    <a:pt x="1833" y="1100"/>
                    <a:pt x="1833" y="1100"/>
                  </a:cubicBezTo>
                  <a:cubicBezTo>
                    <a:pt x="1840" y="1107"/>
                    <a:pt x="1840" y="1107"/>
                    <a:pt x="1840" y="1107"/>
                  </a:cubicBezTo>
                  <a:cubicBezTo>
                    <a:pt x="1847" y="1108"/>
                    <a:pt x="1847" y="1108"/>
                    <a:pt x="1847" y="1108"/>
                  </a:cubicBezTo>
                  <a:cubicBezTo>
                    <a:pt x="1852" y="1102"/>
                    <a:pt x="1852" y="1102"/>
                    <a:pt x="1852" y="1102"/>
                  </a:cubicBezTo>
                  <a:cubicBezTo>
                    <a:pt x="1865" y="1100"/>
                    <a:pt x="1865" y="1100"/>
                    <a:pt x="1865" y="1100"/>
                  </a:cubicBezTo>
                  <a:cubicBezTo>
                    <a:pt x="1876" y="1099"/>
                    <a:pt x="1876" y="1099"/>
                    <a:pt x="1876" y="1099"/>
                  </a:cubicBezTo>
                  <a:cubicBezTo>
                    <a:pt x="1889" y="1087"/>
                    <a:pt x="1889" y="1087"/>
                    <a:pt x="1889" y="1087"/>
                  </a:cubicBezTo>
                  <a:cubicBezTo>
                    <a:pt x="1889" y="1076"/>
                    <a:pt x="1889" y="1076"/>
                    <a:pt x="1889" y="1076"/>
                  </a:cubicBezTo>
                  <a:cubicBezTo>
                    <a:pt x="1880" y="1077"/>
                    <a:pt x="1880" y="1077"/>
                    <a:pt x="1880" y="1077"/>
                  </a:cubicBezTo>
                  <a:cubicBezTo>
                    <a:pt x="1877" y="1068"/>
                    <a:pt x="1877" y="1068"/>
                    <a:pt x="1877" y="1068"/>
                  </a:cubicBezTo>
                  <a:cubicBezTo>
                    <a:pt x="1865" y="1074"/>
                    <a:pt x="1865" y="1074"/>
                    <a:pt x="1865" y="1074"/>
                  </a:cubicBezTo>
                  <a:cubicBezTo>
                    <a:pt x="1848" y="1072"/>
                    <a:pt x="1848" y="1072"/>
                    <a:pt x="1848" y="1072"/>
                  </a:cubicBezTo>
                  <a:cubicBezTo>
                    <a:pt x="1836" y="1065"/>
                    <a:pt x="1836" y="1065"/>
                    <a:pt x="1836" y="1065"/>
                  </a:cubicBezTo>
                  <a:cubicBezTo>
                    <a:pt x="1830" y="1058"/>
                    <a:pt x="1830" y="1058"/>
                    <a:pt x="1830" y="1058"/>
                  </a:cubicBezTo>
                  <a:cubicBezTo>
                    <a:pt x="1805" y="1040"/>
                    <a:pt x="1805" y="1040"/>
                    <a:pt x="1805" y="1040"/>
                  </a:cubicBezTo>
                  <a:cubicBezTo>
                    <a:pt x="1801" y="1019"/>
                    <a:pt x="1801" y="1019"/>
                    <a:pt x="1801" y="1019"/>
                  </a:cubicBezTo>
                  <a:cubicBezTo>
                    <a:pt x="1807" y="1013"/>
                    <a:pt x="1807" y="1013"/>
                    <a:pt x="1807" y="1013"/>
                  </a:cubicBezTo>
                  <a:cubicBezTo>
                    <a:pt x="1807" y="1002"/>
                    <a:pt x="1807" y="1002"/>
                    <a:pt x="1807" y="1002"/>
                  </a:cubicBezTo>
                  <a:cubicBezTo>
                    <a:pt x="1791" y="1005"/>
                    <a:pt x="1791" y="1005"/>
                    <a:pt x="1791" y="1005"/>
                  </a:cubicBezTo>
                  <a:cubicBezTo>
                    <a:pt x="1781" y="999"/>
                    <a:pt x="1781" y="999"/>
                    <a:pt x="1781" y="999"/>
                  </a:cubicBezTo>
                  <a:cubicBezTo>
                    <a:pt x="1767" y="995"/>
                    <a:pt x="1767" y="995"/>
                    <a:pt x="1767" y="995"/>
                  </a:cubicBezTo>
                  <a:cubicBezTo>
                    <a:pt x="1765" y="989"/>
                    <a:pt x="1765" y="989"/>
                    <a:pt x="1765" y="989"/>
                  </a:cubicBezTo>
                  <a:cubicBezTo>
                    <a:pt x="1776" y="983"/>
                    <a:pt x="1776" y="983"/>
                    <a:pt x="1776" y="983"/>
                  </a:cubicBezTo>
                  <a:cubicBezTo>
                    <a:pt x="1792" y="986"/>
                    <a:pt x="1792" y="986"/>
                    <a:pt x="1792" y="986"/>
                  </a:cubicBezTo>
                  <a:cubicBezTo>
                    <a:pt x="1803" y="992"/>
                    <a:pt x="1803" y="992"/>
                    <a:pt x="1803" y="992"/>
                  </a:cubicBezTo>
                  <a:cubicBezTo>
                    <a:pt x="1824" y="974"/>
                    <a:pt x="1824" y="974"/>
                    <a:pt x="1824" y="974"/>
                  </a:cubicBezTo>
                  <a:cubicBezTo>
                    <a:pt x="1820" y="965"/>
                    <a:pt x="1820" y="965"/>
                    <a:pt x="1820" y="965"/>
                  </a:cubicBezTo>
                  <a:cubicBezTo>
                    <a:pt x="1815" y="963"/>
                    <a:pt x="1815" y="963"/>
                    <a:pt x="1815" y="963"/>
                  </a:cubicBezTo>
                  <a:cubicBezTo>
                    <a:pt x="1797" y="949"/>
                    <a:pt x="1797" y="949"/>
                    <a:pt x="1797" y="949"/>
                  </a:cubicBezTo>
                  <a:cubicBezTo>
                    <a:pt x="1770" y="951"/>
                    <a:pt x="1770" y="951"/>
                    <a:pt x="1770" y="951"/>
                  </a:cubicBezTo>
                  <a:cubicBezTo>
                    <a:pt x="1759" y="963"/>
                    <a:pt x="1759" y="963"/>
                    <a:pt x="1759" y="963"/>
                  </a:cubicBezTo>
                  <a:cubicBezTo>
                    <a:pt x="1735" y="969"/>
                    <a:pt x="1735" y="969"/>
                    <a:pt x="1735" y="969"/>
                  </a:cubicBezTo>
                  <a:cubicBezTo>
                    <a:pt x="1719" y="985"/>
                    <a:pt x="1719" y="985"/>
                    <a:pt x="1719" y="985"/>
                  </a:cubicBezTo>
                  <a:cubicBezTo>
                    <a:pt x="1715" y="986"/>
                    <a:pt x="1715" y="986"/>
                    <a:pt x="1715" y="986"/>
                  </a:cubicBezTo>
                  <a:cubicBezTo>
                    <a:pt x="1690" y="1011"/>
                    <a:pt x="1690" y="1011"/>
                    <a:pt x="1690" y="1011"/>
                  </a:cubicBezTo>
                  <a:cubicBezTo>
                    <a:pt x="1689" y="1019"/>
                    <a:pt x="1689" y="1019"/>
                    <a:pt x="1689" y="1019"/>
                  </a:cubicBezTo>
                  <a:cubicBezTo>
                    <a:pt x="1677" y="1023"/>
                    <a:pt x="1677" y="1023"/>
                    <a:pt x="1677" y="1023"/>
                  </a:cubicBezTo>
                  <a:cubicBezTo>
                    <a:pt x="1665" y="1037"/>
                    <a:pt x="1665" y="1037"/>
                    <a:pt x="1665" y="1037"/>
                  </a:cubicBezTo>
                  <a:cubicBezTo>
                    <a:pt x="1659" y="1035"/>
                    <a:pt x="1659" y="1035"/>
                    <a:pt x="1659" y="1035"/>
                  </a:cubicBezTo>
                  <a:cubicBezTo>
                    <a:pt x="1664" y="1014"/>
                    <a:pt x="1664" y="1014"/>
                    <a:pt x="1664" y="1014"/>
                  </a:cubicBezTo>
                  <a:cubicBezTo>
                    <a:pt x="1683" y="1000"/>
                    <a:pt x="1683" y="1000"/>
                    <a:pt x="1683" y="1000"/>
                  </a:cubicBezTo>
                  <a:cubicBezTo>
                    <a:pt x="1688" y="993"/>
                    <a:pt x="1688" y="993"/>
                    <a:pt x="1688" y="993"/>
                  </a:cubicBezTo>
                  <a:cubicBezTo>
                    <a:pt x="1703" y="979"/>
                    <a:pt x="1703" y="979"/>
                    <a:pt x="1703" y="979"/>
                  </a:cubicBezTo>
                  <a:cubicBezTo>
                    <a:pt x="1717" y="956"/>
                    <a:pt x="1717" y="956"/>
                    <a:pt x="1717" y="956"/>
                  </a:cubicBezTo>
                  <a:cubicBezTo>
                    <a:pt x="1748" y="951"/>
                    <a:pt x="1748" y="951"/>
                    <a:pt x="1748" y="951"/>
                  </a:cubicBezTo>
                  <a:cubicBezTo>
                    <a:pt x="1750" y="940"/>
                    <a:pt x="1750" y="940"/>
                    <a:pt x="1750" y="940"/>
                  </a:cubicBezTo>
                  <a:cubicBezTo>
                    <a:pt x="1760" y="934"/>
                    <a:pt x="1760" y="934"/>
                    <a:pt x="1760" y="934"/>
                  </a:cubicBezTo>
                  <a:cubicBezTo>
                    <a:pt x="1774" y="918"/>
                    <a:pt x="1774" y="918"/>
                    <a:pt x="1774" y="918"/>
                  </a:cubicBezTo>
                  <a:cubicBezTo>
                    <a:pt x="1790" y="919"/>
                    <a:pt x="1790" y="919"/>
                    <a:pt x="1790" y="919"/>
                  </a:cubicBezTo>
                  <a:cubicBezTo>
                    <a:pt x="1794" y="922"/>
                    <a:pt x="1794" y="922"/>
                    <a:pt x="1794" y="922"/>
                  </a:cubicBezTo>
                  <a:cubicBezTo>
                    <a:pt x="1830" y="919"/>
                    <a:pt x="1830" y="919"/>
                    <a:pt x="1830" y="919"/>
                  </a:cubicBezTo>
                  <a:cubicBezTo>
                    <a:pt x="1849" y="915"/>
                    <a:pt x="1849" y="915"/>
                    <a:pt x="1849" y="915"/>
                  </a:cubicBezTo>
                  <a:cubicBezTo>
                    <a:pt x="1861" y="921"/>
                    <a:pt x="1861" y="921"/>
                    <a:pt x="1861" y="921"/>
                  </a:cubicBezTo>
                  <a:cubicBezTo>
                    <a:pt x="1883" y="918"/>
                    <a:pt x="1883" y="918"/>
                    <a:pt x="1883" y="918"/>
                  </a:cubicBezTo>
                  <a:cubicBezTo>
                    <a:pt x="1897" y="921"/>
                    <a:pt x="1897" y="921"/>
                    <a:pt x="1897" y="921"/>
                  </a:cubicBezTo>
                  <a:cubicBezTo>
                    <a:pt x="1922" y="921"/>
                    <a:pt x="1922" y="921"/>
                    <a:pt x="1922" y="921"/>
                  </a:cubicBezTo>
                  <a:cubicBezTo>
                    <a:pt x="1939" y="913"/>
                    <a:pt x="1939" y="913"/>
                    <a:pt x="1939" y="913"/>
                  </a:cubicBezTo>
                  <a:cubicBezTo>
                    <a:pt x="1955" y="885"/>
                    <a:pt x="1955" y="885"/>
                    <a:pt x="1955" y="885"/>
                  </a:cubicBezTo>
                  <a:cubicBezTo>
                    <a:pt x="1972" y="876"/>
                    <a:pt x="1972" y="876"/>
                    <a:pt x="1972" y="876"/>
                  </a:cubicBezTo>
                  <a:cubicBezTo>
                    <a:pt x="2000" y="871"/>
                    <a:pt x="2000" y="871"/>
                    <a:pt x="2000" y="871"/>
                  </a:cubicBezTo>
                  <a:cubicBezTo>
                    <a:pt x="2019" y="856"/>
                    <a:pt x="2019" y="856"/>
                    <a:pt x="2019" y="856"/>
                  </a:cubicBezTo>
                  <a:cubicBezTo>
                    <a:pt x="2024" y="855"/>
                    <a:pt x="2024" y="855"/>
                    <a:pt x="2024" y="855"/>
                  </a:cubicBezTo>
                  <a:cubicBezTo>
                    <a:pt x="2028" y="846"/>
                    <a:pt x="2028" y="846"/>
                    <a:pt x="2028" y="846"/>
                  </a:cubicBezTo>
                  <a:cubicBezTo>
                    <a:pt x="2019" y="829"/>
                    <a:pt x="2019" y="829"/>
                    <a:pt x="2019" y="829"/>
                  </a:cubicBezTo>
                  <a:cubicBezTo>
                    <a:pt x="2027" y="817"/>
                    <a:pt x="2027" y="817"/>
                    <a:pt x="2027" y="817"/>
                  </a:cubicBezTo>
                  <a:cubicBezTo>
                    <a:pt x="2021" y="796"/>
                    <a:pt x="2021" y="796"/>
                    <a:pt x="2021" y="796"/>
                  </a:cubicBezTo>
                  <a:cubicBezTo>
                    <a:pt x="2001" y="788"/>
                    <a:pt x="2001" y="788"/>
                    <a:pt x="2001" y="788"/>
                  </a:cubicBezTo>
                  <a:cubicBezTo>
                    <a:pt x="1985" y="798"/>
                    <a:pt x="1985" y="798"/>
                    <a:pt x="1985" y="798"/>
                  </a:cubicBezTo>
                  <a:cubicBezTo>
                    <a:pt x="1984" y="791"/>
                    <a:pt x="1984" y="791"/>
                    <a:pt x="1984" y="791"/>
                  </a:cubicBezTo>
                  <a:cubicBezTo>
                    <a:pt x="1989" y="775"/>
                    <a:pt x="1989" y="775"/>
                    <a:pt x="1989" y="775"/>
                  </a:cubicBezTo>
                  <a:cubicBezTo>
                    <a:pt x="1975" y="774"/>
                    <a:pt x="1975" y="774"/>
                    <a:pt x="1975" y="774"/>
                  </a:cubicBezTo>
                  <a:cubicBezTo>
                    <a:pt x="1954" y="786"/>
                    <a:pt x="1954" y="786"/>
                    <a:pt x="1954" y="786"/>
                  </a:cubicBezTo>
                  <a:cubicBezTo>
                    <a:pt x="1951" y="791"/>
                    <a:pt x="1951" y="791"/>
                    <a:pt x="1951" y="791"/>
                  </a:cubicBezTo>
                  <a:cubicBezTo>
                    <a:pt x="1945" y="791"/>
                    <a:pt x="1945" y="791"/>
                    <a:pt x="1945" y="791"/>
                  </a:cubicBezTo>
                  <a:cubicBezTo>
                    <a:pt x="1925" y="806"/>
                    <a:pt x="1925" y="806"/>
                    <a:pt x="1925" y="806"/>
                  </a:cubicBezTo>
                  <a:cubicBezTo>
                    <a:pt x="1914" y="805"/>
                    <a:pt x="1914" y="805"/>
                    <a:pt x="1914" y="805"/>
                  </a:cubicBezTo>
                  <a:cubicBezTo>
                    <a:pt x="1911" y="791"/>
                    <a:pt x="1911" y="791"/>
                    <a:pt x="1911" y="791"/>
                  </a:cubicBezTo>
                  <a:cubicBezTo>
                    <a:pt x="1921" y="793"/>
                    <a:pt x="1921" y="793"/>
                    <a:pt x="1921" y="793"/>
                  </a:cubicBezTo>
                  <a:cubicBezTo>
                    <a:pt x="1937" y="785"/>
                    <a:pt x="1937" y="785"/>
                    <a:pt x="1937" y="785"/>
                  </a:cubicBezTo>
                  <a:cubicBezTo>
                    <a:pt x="1964" y="770"/>
                    <a:pt x="1964" y="770"/>
                    <a:pt x="1964" y="770"/>
                  </a:cubicBezTo>
                  <a:cubicBezTo>
                    <a:pt x="1988" y="763"/>
                    <a:pt x="1988" y="763"/>
                    <a:pt x="1988" y="763"/>
                  </a:cubicBezTo>
                  <a:cubicBezTo>
                    <a:pt x="1990" y="754"/>
                    <a:pt x="1990" y="754"/>
                    <a:pt x="1990" y="754"/>
                  </a:cubicBezTo>
                  <a:cubicBezTo>
                    <a:pt x="1971" y="750"/>
                    <a:pt x="1971" y="750"/>
                    <a:pt x="1971" y="750"/>
                  </a:cubicBezTo>
                  <a:cubicBezTo>
                    <a:pt x="1960" y="742"/>
                    <a:pt x="1960" y="742"/>
                    <a:pt x="1960" y="742"/>
                  </a:cubicBezTo>
                  <a:cubicBezTo>
                    <a:pt x="1942" y="736"/>
                    <a:pt x="1942" y="736"/>
                    <a:pt x="1942" y="736"/>
                  </a:cubicBezTo>
                  <a:cubicBezTo>
                    <a:pt x="1932" y="739"/>
                    <a:pt x="1932" y="739"/>
                    <a:pt x="1932" y="739"/>
                  </a:cubicBezTo>
                  <a:cubicBezTo>
                    <a:pt x="1919" y="731"/>
                    <a:pt x="1919" y="731"/>
                    <a:pt x="1919" y="731"/>
                  </a:cubicBezTo>
                  <a:cubicBezTo>
                    <a:pt x="1918" y="721"/>
                    <a:pt x="1918" y="721"/>
                    <a:pt x="1918" y="721"/>
                  </a:cubicBezTo>
                  <a:cubicBezTo>
                    <a:pt x="1906" y="703"/>
                    <a:pt x="1906" y="703"/>
                    <a:pt x="1906" y="703"/>
                  </a:cubicBezTo>
                  <a:cubicBezTo>
                    <a:pt x="1896" y="699"/>
                    <a:pt x="1896" y="699"/>
                    <a:pt x="1896" y="699"/>
                  </a:cubicBezTo>
                  <a:cubicBezTo>
                    <a:pt x="1895" y="694"/>
                    <a:pt x="1895" y="694"/>
                    <a:pt x="1895" y="694"/>
                  </a:cubicBezTo>
                  <a:cubicBezTo>
                    <a:pt x="1882" y="689"/>
                    <a:pt x="1882" y="689"/>
                    <a:pt x="1882" y="689"/>
                  </a:cubicBezTo>
                  <a:cubicBezTo>
                    <a:pt x="1880" y="670"/>
                    <a:pt x="1880" y="670"/>
                    <a:pt x="1880" y="670"/>
                  </a:cubicBezTo>
                  <a:cubicBezTo>
                    <a:pt x="1892" y="663"/>
                    <a:pt x="1892" y="663"/>
                    <a:pt x="1892" y="663"/>
                  </a:cubicBezTo>
                  <a:cubicBezTo>
                    <a:pt x="1889" y="654"/>
                    <a:pt x="1889" y="654"/>
                    <a:pt x="1889" y="654"/>
                  </a:cubicBezTo>
                  <a:cubicBezTo>
                    <a:pt x="1879" y="651"/>
                    <a:pt x="1879" y="651"/>
                    <a:pt x="1879" y="651"/>
                  </a:cubicBezTo>
                  <a:cubicBezTo>
                    <a:pt x="1875" y="626"/>
                    <a:pt x="1875" y="626"/>
                    <a:pt x="1875" y="626"/>
                  </a:cubicBezTo>
                  <a:cubicBezTo>
                    <a:pt x="1859" y="613"/>
                    <a:pt x="1859" y="613"/>
                    <a:pt x="1859" y="613"/>
                  </a:cubicBezTo>
                  <a:cubicBezTo>
                    <a:pt x="1861" y="600"/>
                    <a:pt x="1861" y="600"/>
                    <a:pt x="1861" y="600"/>
                  </a:cubicBezTo>
                  <a:cubicBezTo>
                    <a:pt x="1849" y="593"/>
                    <a:pt x="1849" y="593"/>
                    <a:pt x="1849" y="593"/>
                  </a:cubicBezTo>
                  <a:cubicBezTo>
                    <a:pt x="1849" y="572"/>
                    <a:pt x="1849" y="572"/>
                    <a:pt x="1849" y="572"/>
                  </a:cubicBezTo>
                  <a:cubicBezTo>
                    <a:pt x="1840" y="572"/>
                    <a:pt x="1840" y="572"/>
                    <a:pt x="1840" y="572"/>
                  </a:cubicBezTo>
                  <a:cubicBezTo>
                    <a:pt x="1834" y="546"/>
                    <a:pt x="1834" y="546"/>
                    <a:pt x="1834" y="546"/>
                  </a:cubicBezTo>
                  <a:cubicBezTo>
                    <a:pt x="1823" y="537"/>
                    <a:pt x="1823" y="537"/>
                    <a:pt x="1823" y="537"/>
                  </a:cubicBezTo>
                  <a:cubicBezTo>
                    <a:pt x="1818" y="517"/>
                    <a:pt x="1818" y="517"/>
                    <a:pt x="1818" y="517"/>
                  </a:cubicBezTo>
                  <a:cubicBezTo>
                    <a:pt x="1810" y="513"/>
                    <a:pt x="1810" y="513"/>
                    <a:pt x="1810" y="513"/>
                  </a:cubicBezTo>
                  <a:cubicBezTo>
                    <a:pt x="1803" y="526"/>
                    <a:pt x="1803" y="526"/>
                    <a:pt x="1803" y="526"/>
                  </a:cubicBezTo>
                  <a:cubicBezTo>
                    <a:pt x="1803" y="536"/>
                    <a:pt x="1803" y="536"/>
                    <a:pt x="1803" y="536"/>
                  </a:cubicBezTo>
                  <a:cubicBezTo>
                    <a:pt x="1794" y="542"/>
                    <a:pt x="1794" y="542"/>
                    <a:pt x="1794" y="542"/>
                  </a:cubicBezTo>
                  <a:cubicBezTo>
                    <a:pt x="1796" y="560"/>
                    <a:pt x="1796" y="560"/>
                    <a:pt x="1796" y="560"/>
                  </a:cubicBezTo>
                  <a:cubicBezTo>
                    <a:pt x="1785" y="586"/>
                    <a:pt x="1785" y="586"/>
                    <a:pt x="1785" y="586"/>
                  </a:cubicBezTo>
                  <a:cubicBezTo>
                    <a:pt x="1778" y="592"/>
                    <a:pt x="1778" y="592"/>
                    <a:pt x="1778" y="592"/>
                  </a:cubicBezTo>
                  <a:cubicBezTo>
                    <a:pt x="1777" y="586"/>
                    <a:pt x="1777" y="586"/>
                    <a:pt x="1777" y="586"/>
                  </a:cubicBezTo>
                  <a:cubicBezTo>
                    <a:pt x="1770" y="585"/>
                    <a:pt x="1770" y="585"/>
                    <a:pt x="1770" y="585"/>
                  </a:cubicBezTo>
                  <a:cubicBezTo>
                    <a:pt x="1761" y="587"/>
                    <a:pt x="1761" y="587"/>
                    <a:pt x="1761" y="587"/>
                  </a:cubicBezTo>
                  <a:cubicBezTo>
                    <a:pt x="1761" y="599"/>
                    <a:pt x="1761" y="599"/>
                    <a:pt x="1761" y="599"/>
                  </a:cubicBezTo>
                  <a:cubicBezTo>
                    <a:pt x="1750" y="605"/>
                    <a:pt x="1750" y="605"/>
                    <a:pt x="1750" y="605"/>
                  </a:cubicBezTo>
                  <a:cubicBezTo>
                    <a:pt x="1742" y="613"/>
                    <a:pt x="1742" y="613"/>
                    <a:pt x="1742" y="613"/>
                  </a:cubicBezTo>
                  <a:cubicBezTo>
                    <a:pt x="1730" y="606"/>
                    <a:pt x="1730" y="606"/>
                    <a:pt x="1730" y="606"/>
                  </a:cubicBezTo>
                  <a:cubicBezTo>
                    <a:pt x="1730" y="595"/>
                    <a:pt x="1730" y="595"/>
                    <a:pt x="1730" y="595"/>
                  </a:cubicBezTo>
                  <a:cubicBezTo>
                    <a:pt x="1709" y="575"/>
                    <a:pt x="1709" y="575"/>
                    <a:pt x="1709" y="575"/>
                  </a:cubicBezTo>
                  <a:cubicBezTo>
                    <a:pt x="1697" y="586"/>
                    <a:pt x="1697" y="586"/>
                    <a:pt x="1697" y="586"/>
                  </a:cubicBezTo>
                  <a:cubicBezTo>
                    <a:pt x="1683" y="589"/>
                    <a:pt x="1683" y="589"/>
                    <a:pt x="1683" y="589"/>
                  </a:cubicBezTo>
                  <a:cubicBezTo>
                    <a:pt x="1682" y="585"/>
                    <a:pt x="1682" y="585"/>
                    <a:pt x="1682" y="585"/>
                  </a:cubicBezTo>
                  <a:cubicBezTo>
                    <a:pt x="1698" y="575"/>
                    <a:pt x="1698" y="575"/>
                    <a:pt x="1698" y="575"/>
                  </a:cubicBezTo>
                  <a:cubicBezTo>
                    <a:pt x="1702" y="568"/>
                    <a:pt x="1702" y="568"/>
                    <a:pt x="1702" y="568"/>
                  </a:cubicBezTo>
                  <a:cubicBezTo>
                    <a:pt x="1695" y="563"/>
                    <a:pt x="1695" y="563"/>
                    <a:pt x="1695" y="563"/>
                  </a:cubicBezTo>
                  <a:cubicBezTo>
                    <a:pt x="1688" y="563"/>
                    <a:pt x="1688" y="563"/>
                    <a:pt x="1688" y="563"/>
                  </a:cubicBezTo>
                  <a:cubicBezTo>
                    <a:pt x="1688" y="563"/>
                    <a:pt x="1682" y="556"/>
                    <a:pt x="1685" y="557"/>
                  </a:cubicBezTo>
                  <a:cubicBezTo>
                    <a:pt x="1689" y="558"/>
                    <a:pt x="1695" y="552"/>
                    <a:pt x="1695" y="552"/>
                  </a:cubicBezTo>
                  <a:cubicBezTo>
                    <a:pt x="1694" y="541"/>
                    <a:pt x="1694" y="541"/>
                    <a:pt x="1694" y="541"/>
                  </a:cubicBezTo>
                  <a:cubicBezTo>
                    <a:pt x="1685" y="532"/>
                    <a:pt x="1685" y="532"/>
                    <a:pt x="1685" y="532"/>
                  </a:cubicBezTo>
                  <a:cubicBezTo>
                    <a:pt x="1694" y="524"/>
                    <a:pt x="1694" y="524"/>
                    <a:pt x="1694" y="524"/>
                  </a:cubicBezTo>
                  <a:cubicBezTo>
                    <a:pt x="1693" y="504"/>
                    <a:pt x="1693" y="504"/>
                    <a:pt x="1693" y="504"/>
                  </a:cubicBezTo>
                  <a:cubicBezTo>
                    <a:pt x="1701" y="497"/>
                    <a:pt x="1701" y="497"/>
                    <a:pt x="1701" y="497"/>
                  </a:cubicBezTo>
                  <a:cubicBezTo>
                    <a:pt x="1701" y="486"/>
                    <a:pt x="1701" y="486"/>
                    <a:pt x="1701" y="486"/>
                  </a:cubicBezTo>
                  <a:cubicBezTo>
                    <a:pt x="1692" y="484"/>
                    <a:pt x="1692" y="484"/>
                    <a:pt x="1692" y="484"/>
                  </a:cubicBezTo>
                  <a:cubicBezTo>
                    <a:pt x="1685" y="487"/>
                    <a:pt x="1685" y="487"/>
                    <a:pt x="1685" y="487"/>
                  </a:cubicBezTo>
                  <a:cubicBezTo>
                    <a:pt x="1680" y="480"/>
                    <a:pt x="1680" y="480"/>
                    <a:pt x="1680" y="480"/>
                  </a:cubicBezTo>
                  <a:cubicBezTo>
                    <a:pt x="1652" y="479"/>
                    <a:pt x="1652" y="479"/>
                    <a:pt x="1652" y="479"/>
                  </a:cubicBezTo>
                  <a:cubicBezTo>
                    <a:pt x="1645" y="469"/>
                    <a:pt x="1645" y="469"/>
                    <a:pt x="1645" y="469"/>
                  </a:cubicBezTo>
                  <a:cubicBezTo>
                    <a:pt x="1647" y="457"/>
                    <a:pt x="1647" y="457"/>
                    <a:pt x="1647" y="457"/>
                  </a:cubicBezTo>
                  <a:cubicBezTo>
                    <a:pt x="1637" y="454"/>
                    <a:pt x="1637" y="454"/>
                    <a:pt x="1637" y="454"/>
                  </a:cubicBezTo>
                  <a:cubicBezTo>
                    <a:pt x="1630" y="438"/>
                    <a:pt x="1630" y="438"/>
                    <a:pt x="1630" y="438"/>
                  </a:cubicBezTo>
                  <a:cubicBezTo>
                    <a:pt x="1618" y="433"/>
                    <a:pt x="1618" y="433"/>
                    <a:pt x="1618" y="433"/>
                  </a:cubicBezTo>
                  <a:cubicBezTo>
                    <a:pt x="1612" y="426"/>
                    <a:pt x="1612" y="426"/>
                    <a:pt x="1612" y="426"/>
                  </a:cubicBezTo>
                  <a:cubicBezTo>
                    <a:pt x="1600" y="419"/>
                    <a:pt x="1600" y="419"/>
                    <a:pt x="1600" y="419"/>
                  </a:cubicBezTo>
                  <a:cubicBezTo>
                    <a:pt x="1578" y="421"/>
                    <a:pt x="1578" y="421"/>
                    <a:pt x="1578" y="421"/>
                  </a:cubicBezTo>
                  <a:cubicBezTo>
                    <a:pt x="1573" y="430"/>
                    <a:pt x="1573" y="430"/>
                    <a:pt x="1573" y="430"/>
                  </a:cubicBezTo>
                  <a:cubicBezTo>
                    <a:pt x="1561" y="429"/>
                    <a:pt x="1561" y="429"/>
                    <a:pt x="1561" y="429"/>
                  </a:cubicBezTo>
                  <a:cubicBezTo>
                    <a:pt x="1541" y="428"/>
                    <a:pt x="1541" y="428"/>
                    <a:pt x="1541" y="428"/>
                  </a:cubicBezTo>
                  <a:cubicBezTo>
                    <a:pt x="1523" y="417"/>
                    <a:pt x="1523" y="417"/>
                    <a:pt x="1523" y="417"/>
                  </a:cubicBezTo>
                  <a:cubicBezTo>
                    <a:pt x="1517" y="412"/>
                    <a:pt x="1517" y="412"/>
                    <a:pt x="1517" y="412"/>
                  </a:cubicBezTo>
                  <a:cubicBezTo>
                    <a:pt x="1503" y="412"/>
                    <a:pt x="1503" y="412"/>
                    <a:pt x="1503" y="412"/>
                  </a:cubicBezTo>
                  <a:cubicBezTo>
                    <a:pt x="1495" y="417"/>
                    <a:pt x="1495" y="417"/>
                    <a:pt x="1495" y="417"/>
                  </a:cubicBezTo>
                  <a:cubicBezTo>
                    <a:pt x="1495" y="445"/>
                    <a:pt x="1495" y="445"/>
                    <a:pt x="1495" y="445"/>
                  </a:cubicBezTo>
                  <a:cubicBezTo>
                    <a:pt x="1508" y="460"/>
                    <a:pt x="1508" y="460"/>
                    <a:pt x="1508" y="460"/>
                  </a:cubicBezTo>
                  <a:cubicBezTo>
                    <a:pt x="1507" y="476"/>
                    <a:pt x="1507" y="476"/>
                    <a:pt x="1507" y="476"/>
                  </a:cubicBezTo>
                  <a:cubicBezTo>
                    <a:pt x="1498" y="482"/>
                    <a:pt x="1498" y="482"/>
                    <a:pt x="1498" y="482"/>
                  </a:cubicBezTo>
                  <a:cubicBezTo>
                    <a:pt x="1491" y="484"/>
                    <a:pt x="1491" y="484"/>
                    <a:pt x="1491" y="484"/>
                  </a:cubicBezTo>
                  <a:cubicBezTo>
                    <a:pt x="1495" y="492"/>
                    <a:pt x="1495" y="492"/>
                    <a:pt x="1495" y="492"/>
                  </a:cubicBezTo>
                  <a:cubicBezTo>
                    <a:pt x="1504" y="503"/>
                    <a:pt x="1504" y="503"/>
                    <a:pt x="1504" y="503"/>
                  </a:cubicBezTo>
                  <a:cubicBezTo>
                    <a:pt x="1507" y="520"/>
                    <a:pt x="1507" y="520"/>
                    <a:pt x="1507" y="520"/>
                  </a:cubicBezTo>
                  <a:cubicBezTo>
                    <a:pt x="1513" y="530"/>
                    <a:pt x="1513" y="530"/>
                    <a:pt x="1513" y="530"/>
                  </a:cubicBezTo>
                  <a:cubicBezTo>
                    <a:pt x="1508" y="546"/>
                    <a:pt x="1508" y="546"/>
                    <a:pt x="1508" y="546"/>
                  </a:cubicBezTo>
                  <a:cubicBezTo>
                    <a:pt x="1496" y="560"/>
                    <a:pt x="1496" y="560"/>
                    <a:pt x="1496" y="560"/>
                  </a:cubicBezTo>
                  <a:cubicBezTo>
                    <a:pt x="1495" y="569"/>
                    <a:pt x="1495" y="569"/>
                    <a:pt x="1495" y="569"/>
                  </a:cubicBezTo>
                  <a:cubicBezTo>
                    <a:pt x="1486" y="580"/>
                    <a:pt x="1486" y="580"/>
                    <a:pt x="1486" y="580"/>
                  </a:cubicBezTo>
                  <a:cubicBezTo>
                    <a:pt x="1487" y="593"/>
                    <a:pt x="1487" y="593"/>
                    <a:pt x="1487" y="593"/>
                  </a:cubicBezTo>
                  <a:cubicBezTo>
                    <a:pt x="1506" y="610"/>
                    <a:pt x="1506" y="610"/>
                    <a:pt x="1506" y="610"/>
                  </a:cubicBezTo>
                  <a:cubicBezTo>
                    <a:pt x="1524" y="626"/>
                    <a:pt x="1524" y="626"/>
                    <a:pt x="1524" y="626"/>
                  </a:cubicBezTo>
                  <a:cubicBezTo>
                    <a:pt x="1534" y="667"/>
                    <a:pt x="1534" y="667"/>
                    <a:pt x="1534" y="667"/>
                  </a:cubicBezTo>
                  <a:cubicBezTo>
                    <a:pt x="1527" y="704"/>
                    <a:pt x="1527" y="704"/>
                    <a:pt x="1527" y="704"/>
                  </a:cubicBezTo>
                  <a:cubicBezTo>
                    <a:pt x="1513" y="716"/>
                    <a:pt x="1513" y="716"/>
                    <a:pt x="1513" y="716"/>
                  </a:cubicBezTo>
                  <a:cubicBezTo>
                    <a:pt x="1508" y="723"/>
                    <a:pt x="1508" y="723"/>
                    <a:pt x="1508" y="723"/>
                  </a:cubicBezTo>
                  <a:cubicBezTo>
                    <a:pt x="1496" y="735"/>
                    <a:pt x="1496" y="735"/>
                    <a:pt x="1496" y="735"/>
                  </a:cubicBezTo>
                  <a:cubicBezTo>
                    <a:pt x="1483" y="740"/>
                    <a:pt x="1483" y="740"/>
                    <a:pt x="1483" y="740"/>
                  </a:cubicBezTo>
                  <a:cubicBezTo>
                    <a:pt x="1481" y="749"/>
                    <a:pt x="1481" y="749"/>
                    <a:pt x="1481" y="749"/>
                  </a:cubicBezTo>
                  <a:cubicBezTo>
                    <a:pt x="1467" y="750"/>
                    <a:pt x="1467" y="750"/>
                    <a:pt x="1467" y="750"/>
                  </a:cubicBezTo>
                  <a:cubicBezTo>
                    <a:pt x="1462" y="758"/>
                    <a:pt x="1462" y="758"/>
                    <a:pt x="1462" y="758"/>
                  </a:cubicBezTo>
                  <a:cubicBezTo>
                    <a:pt x="1473" y="771"/>
                    <a:pt x="1473" y="771"/>
                    <a:pt x="1473" y="771"/>
                  </a:cubicBezTo>
                  <a:cubicBezTo>
                    <a:pt x="1477" y="791"/>
                    <a:pt x="1477" y="791"/>
                    <a:pt x="1477" y="791"/>
                  </a:cubicBezTo>
                  <a:cubicBezTo>
                    <a:pt x="1477" y="817"/>
                    <a:pt x="1477" y="817"/>
                    <a:pt x="1477" y="817"/>
                  </a:cubicBezTo>
                  <a:cubicBezTo>
                    <a:pt x="1482" y="830"/>
                    <a:pt x="1482" y="830"/>
                    <a:pt x="1482" y="830"/>
                  </a:cubicBezTo>
                  <a:cubicBezTo>
                    <a:pt x="1489" y="839"/>
                    <a:pt x="1489" y="839"/>
                    <a:pt x="1489" y="839"/>
                  </a:cubicBezTo>
                  <a:cubicBezTo>
                    <a:pt x="1489" y="849"/>
                    <a:pt x="1489" y="849"/>
                    <a:pt x="1489" y="849"/>
                  </a:cubicBezTo>
                  <a:cubicBezTo>
                    <a:pt x="1478" y="864"/>
                    <a:pt x="1478" y="864"/>
                    <a:pt x="1478" y="864"/>
                  </a:cubicBezTo>
                  <a:cubicBezTo>
                    <a:pt x="1475" y="876"/>
                    <a:pt x="1475" y="876"/>
                    <a:pt x="1475" y="876"/>
                  </a:cubicBezTo>
                  <a:cubicBezTo>
                    <a:pt x="1465" y="867"/>
                    <a:pt x="1465" y="867"/>
                    <a:pt x="1465" y="867"/>
                  </a:cubicBezTo>
                  <a:cubicBezTo>
                    <a:pt x="1458" y="881"/>
                    <a:pt x="1458" y="881"/>
                    <a:pt x="1458" y="881"/>
                  </a:cubicBezTo>
                  <a:cubicBezTo>
                    <a:pt x="1451" y="878"/>
                    <a:pt x="1451" y="878"/>
                    <a:pt x="1451" y="878"/>
                  </a:cubicBezTo>
                  <a:cubicBezTo>
                    <a:pt x="1440" y="880"/>
                    <a:pt x="1440" y="880"/>
                    <a:pt x="1440" y="880"/>
                  </a:cubicBezTo>
                  <a:cubicBezTo>
                    <a:pt x="1441" y="870"/>
                    <a:pt x="1441" y="870"/>
                    <a:pt x="1441" y="870"/>
                  </a:cubicBezTo>
                  <a:cubicBezTo>
                    <a:pt x="1428" y="851"/>
                    <a:pt x="1428" y="851"/>
                    <a:pt x="1428" y="851"/>
                  </a:cubicBezTo>
                  <a:cubicBezTo>
                    <a:pt x="1416" y="848"/>
                    <a:pt x="1416" y="848"/>
                    <a:pt x="1416" y="848"/>
                  </a:cubicBezTo>
                  <a:cubicBezTo>
                    <a:pt x="1416" y="840"/>
                    <a:pt x="1416" y="840"/>
                    <a:pt x="1416" y="840"/>
                  </a:cubicBezTo>
                  <a:cubicBezTo>
                    <a:pt x="1401" y="827"/>
                    <a:pt x="1401" y="827"/>
                    <a:pt x="1401" y="827"/>
                  </a:cubicBezTo>
                  <a:cubicBezTo>
                    <a:pt x="1401" y="819"/>
                    <a:pt x="1401" y="819"/>
                    <a:pt x="1401" y="819"/>
                  </a:cubicBezTo>
                  <a:cubicBezTo>
                    <a:pt x="1406" y="813"/>
                    <a:pt x="1406" y="813"/>
                    <a:pt x="1406" y="813"/>
                  </a:cubicBezTo>
                  <a:cubicBezTo>
                    <a:pt x="1407" y="782"/>
                    <a:pt x="1407" y="782"/>
                    <a:pt x="1407" y="782"/>
                  </a:cubicBezTo>
                  <a:cubicBezTo>
                    <a:pt x="1402" y="768"/>
                    <a:pt x="1402" y="768"/>
                    <a:pt x="1402" y="768"/>
                  </a:cubicBezTo>
                  <a:cubicBezTo>
                    <a:pt x="1404" y="736"/>
                    <a:pt x="1404" y="736"/>
                    <a:pt x="1404" y="736"/>
                  </a:cubicBezTo>
                  <a:cubicBezTo>
                    <a:pt x="1392" y="728"/>
                    <a:pt x="1392" y="728"/>
                    <a:pt x="1392" y="728"/>
                  </a:cubicBezTo>
                  <a:cubicBezTo>
                    <a:pt x="1372" y="731"/>
                    <a:pt x="1372" y="731"/>
                    <a:pt x="1372" y="731"/>
                  </a:cubicBezTo>
                  <a:cubicBezTo>
                    <a:pt x="1352" y="730"/>
                    <a:pt x="1352" y="730"/>
                    <a:pt x="1352" y="730"/>
                  </a:cubicBezTo>
                  <a:cubicBezTo>
                    <a:pt x="1341" y="723"/>
                    <a:pt x="1341" y="723"/>
                    <a:pt x="1341" y="723"/>
                  </a:cubicBezTo>
                  <a:cubicBezTo>
                    <a:pt x="1323" y="722"/>
                    <a:pt x="1323" y="722"/>
                    <a:pt x="1323" y="722"/>
                  </a:cubicBezTo>
                  <a:cubicBezTo>
                    <a:pt x="1309" y="707"/>
                    <a:pt x="1309" y="707"/>
                    <a:pt x="1309" y="707"/>
                  </a:cubicBezTo>
                  <a:cubicBezTo>
                    <a:pt x="1286" y="704"/>
                    <a:pt x="1286" y="704"/>
                    <a:pt x="1286" y="704"/>
                  </a:cubicBezTo>
                  <a:cubicBezTo>
                    <a:pt x="1272" y="696"/>
                    <a:pt x="1272" y="696"/>
                    <a:pt x="1272" y="696"/>
                  </a:cubicBezTo>
                  <a:cubicBezTo>
                    <a:pt x="1269" y="680"/>
                    <a:pt x="1269" y="680"/>
                    <a:pt x="1269" y="680"/>
                  </a:cubicBezTo>
                  <a:cubicBezTo>
                    <a:pt x="1264" y="678"/>
                    <a:pt x="1264" y="678"/>
                    <a:pt x="1264" y="678"/>
                  </a:cubicBezTo>
                  <a:cubicBezTo>
                    <a:pt x="1257" y="678"/>
                    <a:pt x="1257" y="678"/>
                    <a:pt x="1257" y="678"/>
                  </a:cubicBezTo>
                  <a:cubicBezTo>
                    <a:pt x="1243" y="669"/>
                    <a:pt x="1243" y="669"/>
                    <a:pt x="1243" y="669"/>
                  </a:cubicBezTo>
                  <a:cubicBezTo>
                    <a:pt x="1216" y="653"/>
                    <a:pt x="1216" y="653"/>
                    <a:pt x="1216" y="653"/>
                  </a:cubicBezTo>
                  <a:cubicBezTo>
                    <a:pt x="1206" y="653"/>
                    <a:pt x="1206" y="653"/>
                    <a:pt x="1206" y="653"/>
                  </a:cubicBezTo>
                  <a:cubicBezTo>
                    <a:pt x="1199" y="650"/>
                    <a:pt x="1199" y="650"/>
                    <a:pt x="1199" y="650"/>
                  </a:cubicBezTo>
                  <a:cubicBezTo>
                    <a:pt x="1181" y="650"/>
                    <a:pt x="1181" y="650"/>
                    <a:pt x="1181" y="650"/>
                  </a:cubicBezTo>
                  <a:cubicBezTo>
                    <a:pt x="1159" y="658"/>
                    <a:pt x="1159" y="658"/>
                    <a:pt x="1159" y="658"/>
                  </a:cubicBezTo>
                  <a:cubicBezTo>
                    <a:pt x="1157" y="653"/>
                    <a:pt x="1157" y="653"/>
                    <a:pt x="1157" y="653"/>
                  </a:cubicBezTo>
                  <a:cubicBezTo>
                    <a:pt x="1162" y="635"/>
                    <a:pt x="1162" y="635"/>
                    <a:pt x="1162" y="635"/>
                  </a:cubicBezTo>
                  <a:cubicBezTo>
                    <a:pt x="1152" y="619"/>
                    <a:pt x="1152" y="619"/>
                    <a:pt x="1152" y="619"/>
                  </a:cubicBezTo>
                  <a:cubicBezTo>
                    <a:pt x="1145" y="587"/>
                    <a:pt x="1145" y="587"/>
                    <a:pt x="1145" y="587"/>
                  </a:cubicBezTo>
                  <a:cubicBezTo>
                    <a:pt x="1133" y="584"/>
                    <a:pt x="1133" y="584"/>
                    <a:pt x="1133" y="584"/>
                  </a:cubicBezTo>
                  <a:cubicBezTo>
                    <a:pt x="1118" y="583"/>
                    <a:pt x="1118" y="583"/>
                    <a:pt x="1118" y="583"/>
                  </a:cubicBezTo>
                  <a:cubicBezTo>
                    <a:pt x="1103" y="567"/>
                    <a:pt x="1103" y="567"/>
                    <a:pt x="1103" y="567"/>
                  </a:cubicBezTo>
                  <a:cubicBezTo>
                    <a:pt x="1103" y="543"/>
                    <a:pt x="1103" y="543"/>
                    <a:pt x="1103" y="543"/>
                  </a:cubicBezTo>
                  <a:cubicBezTo>
                    <a:pt x="1105" y="538"/>
                    <a:pt x="1105" y="538"/>
                    <a:pt x="1105" y="538"/>
                  </a:cubicBezTo>
                  <a:cubicBezTo>
                    <a:pt x="1106" y="501"/>
                    <a:pt x="1106" y="501"/>
                    <a:pt x="1106" y="501"/>
                  </a:cubicBezTo>
                  <a:cubicBezTo>
                    <a:pt x="1118" y="484"/>
                    <a:pt x="1118" y="484"/>
                    <a:pt x="1118" y="484"/>
                  </a:cubicBezTo>
                  <a:cubicBezTo>
                    <a:pt x="1125" y="458"/>
                    <a:pt x="1125" y="458"/>
                    <a:pt x="1125" y="458"/>
                  </a:cubicBezTo>
                  <a:cubicBezTo>
                    <a:pt x="1135" y="448"/>
                    <a:pt x="1135" y="448"/>
                    <a:pt x="1135" y="448"/>
                  </a:cubicBezTo>
                  <a:cubicBezTo>
                    <a:pt x="1137" y="436"/>
                    <a:pt x="1137" y="436"/>
                    <a:pt x="1137" y="436"/>
                  </a:cubicBezTo>
                  <a:cubicBezTo>
                    <a:pt x="1147" y="434"/>
                    <a:pt x="1147" y="434"/>
                    <a:pt x="1147" y="434"/>
                  </a:cubicBezTo>
                  <a:cubicBezTo>
                    <a:pt x="1154" y="420"/>
                    <a:pt x="1154" y="420"/>
                    <a:pt x="1154" y="420"/>
                  </a:cubicBezTo>
                  <a:cubicBezTo>
                    <a:pt x="1167" y="413"/>
                    <a:pt x="1167" y="413"/>
                    <a:pt x="1167" y="413"/>
                  </a:cubicBezTo>
                  <a:cubicBezTo>
                    <a:pt x="1162" y="396"/>
                    <a:pt x="1162" y="396"/>
                    <a:pt x="1162" y="396"/>
                  </a:cubicBezTo>
                  <a:cubicBezTo>
                    <a:pt x="1169" y="389"/>
                    <a:pt x="1169" y="389"/>
                    <a:pt x="1169" y="389"/>
                  </a:cubicBezTo>
                  <a:cubicBezTo>
                    <a:pt x="1174" y="394"/>
                    <a:pt x="1174" y="394"/>
                    <a:pt x="1174" y="394"/>
                  </a:cubicBezTo>
                  <a:cubicBezTo>
                    <a:pt x="1182" y="394"/>
                    <a:pt x="1182" y="394"/>
                    <a:pt x="1182" y="394"/>
                  </a:cubicBezTo>
                  <a:cubicBezTo>
                    <a:pt x="1203" y="388"/>
                    <a:pt x="1203" y="388"/>
                    <a:pt x="1203" y="388"/>
                  </a:cubicBezTo>
                  <a:cubicBezTo>
                    <a:pt x="1203" y="378"/>
                    <a:pt x="1203" y="378"/>
                    <a:pt x="1203" y="378"/>
                  </a:cubicBezTo>
                  <a:cubicBezTo>
                    <a:pt x="1194" y="367"/>
                    <a:pt x="1194" y="367"/>
                    <a:pt x="1194" y="367"/>
                  </a:cubicBezTo>
                  <a:cubicBezTo>
                    <a:pt x="1181" y="357"/>
                    <a:pt x="1181" y="357"/>
                    <a:pt x="1181" y="357"/>
                  </a:cubicBezTo>
                  <a:cubicBezTo>
                    <a:pt x="1191" y="354"/>
                    <a:pt x="1191" y="354"/>
                    <a:pt x="1191" y="354"/>
                  </a:cubicBezTo>
                  <a:cubicBezTo>
                    <a:pt x="1199" y="357"/>
                    <a:pt x="1199" y="357"/>
                    <a:pt x="1199" y="357"/>
                  </a:cubicBezTo>
                  <a:cubicBezTo>
                    <a:pt x="1215" y="356"/>
                    <a:pt x="1215" y="356"/>
                    <a:pt x="1215" y="356"/>
                  </a:cubicBezTo>
                  <a:cubicBezTo>
                    <a:pt x="1226" y="340"/>
                    <a:pt x="1226" y="340"/>
                    <a:pt x="1226" y="340"/>
                  </a:cubicBezTo>
                  <a:cubicBezTo>
                    <a:pt x="1235" y="348"/>
                    <a:pt x="1235" y="348"/>
                    <a:pt x="1235" y="348"/>
                  </a:cubicBezTo>
                  <a:cubicBezTo>
                    <a:pt x="1252" y="346"/>
                    <a:pt x="1252" y="346"/>
                    <a:pt x="1252" y="346"/>
                  </a:cubicBezTo>
                  <a:cubicBezTo>
                    <a:pt x="1264" y="330"/>
                    <a:pt x="1264" y="330"/>
                    <a:pt x="1264" y="330"/>
                  </a:cubicBezTo>
                  <a:cubicBezTo>
                    <a:pt x="1277" y="317"/>
                    <a:pt x="1277" y="317"/>
                    <a:pt x="1277" y="317"/>
                  </a:cubicBezTo>
                  <a:cubicBezTo>
                    <a:pt x="1279" y="308"/>
                    <a:pt x="1279" y="308"/>
                    <a:pt x="1279" y="308"/>
                  </a:cubicBezTo>
                  <a:cubicBezTo>
                    <a:pt x="1284" y="290"/>
                    <a:pt x="1284" y="290"/>
                    <a:pt x="1284" y="290"/>
                  </a:cubicBezTo>
                  <a:cubicBezTo>
                    <a:pt x="1279" y="281"/>
                    <a:pt x="1279" y="281"/>
                    <a:pt x="1279" y="281"/>
                  </a:cubicBezTo>
                  <a:cubicBezTo>
                    <a:pt x="1272" y="276"/>
                    <a:pt x="1272" y="276"/>
                    <a:pt x="1272" y="276"/>
                  </a:cubicBezTo>
                  <a:cubicBezTo>
                    <a:pt x="1248" y="274"/>
                    <a:pt x="1248" y="274"/>
                    <a:pt x="1248" y="274"/>
                  </a:cubicBezTo>
                  <a:cubicBezTo>
                    <a:pt x="1225" y="253"/>
                    <a:pt x="1225" y="253"/>
                    <a:pt x="1225" y="253"/>
                  </a:cubicBezTo>
                  <a:cubicBezTo>
                    <a:pt x="1215" y="247"/>
                    <a:pt x="1215" y="247"/>
                    <a:pt x="1215" y="247"/>
                  </a:cubicBezTo>
                  <a:cubicBezTo>
                    <a:pt x="1221" y="242"/>
                    <a:pt x="1221" y="242"/>
                    <a:pt x="1221" y="242"/>
                  </a:cubicBezTo>
                  <a:cubicBezTo>
                    <a:pt x="1242" y="249"/>
                    <a:pt x="1242" y="249"/>
                    <a:pt x="1242" y="249"/>
                  </a:cubicBezTo>
                  <a:cubicBezTo>
                    <a:pt x="1260" y="265"/>
                    <a:pt x="1260" y="265"/>
                    <a:pt x="1260" y="265"/>
                  </a:cubicBezTo>
                  <a:cubicBezTo>
                    <a:pt x="1282" y="268"/>
                    <a:pt x="1282" y="268"/>
                    <a:pt x="1282" y="268"/>
                  </a:cubicBezTo>
                  <a:cubicBezTo>
                    <a:pt x="1296" y="253"/>
                    <a:pt x="1296" y="253"/>
                    <a:pt x="1296" y="253"/>
                  </a:cubicBezTo>
                  <a:cubicBezTo>
                    <a:pt x="1316" y="239"/>
                    <a:pt x="1316" y="239"/>
                    <a:pt x="1316" y="239"/>
                  </a:cubicBezTo>
                  <a:cubicBezTo>
                    <a:pt x="1318" y="223"/>
                    <a:pt x="1318" y="223"/>
                    <a:pt x="1318" y="223"/>
                  </a:cubicBezTo>
                  <a:cubicBezTo>
                    <a:pt x="1306" y="222"/>
                    <a:pt x="1306" y="222"/>
                    <a:pt x="1306" y="222"/>
                  </a:cubicBezTo>
                  <a:cubicBezTo>
                    <a:pt x="1299" y="215"/>
                    <a:pt x="1299" y="215"/>
                    <a:pt x="1299" y="215"/>
                  </a:cubicBezTo>
                  <a:cubicBezTo>
                    <a:pt x="1301" y="207"/>
                    <a:pt x="1301" y="207"/>
                    <a:pt x="1301" y="207"/>
                  </a:cubicBezTo>
                  <a:cubicBezTo>
                    <a:pt x="1319" y="206"/>
                    <a:pt x="1319" y="206"/>
                    <a:pt x="1319" y="206"/>
                  </a:cubicBezTo>
                  <a:cubicBezTo>
                    <a:pt x="1326" y="217"/>
                    <a:pt x="1326" y="217"/>
                    <a:pt x="1326" y="217"/>
                  </a:cubicBezTo>
                  <a:cubicBezTo>
                    <a:pt x="1336" y="222"/>
                    <a:pt x="1336" y="222"/>
                    <a:pt x="1336" y="222"/>
                  </a:cubicBezTo>
                  <a:cubicBezTo>
                    <a:pt x="1346" y="223"/>
                    <a:pt x="1346" y="223"/>
                    <a:pt x="1346" y="223"/>
                  </a:cubicBezTo>
                  <a:cubicBezTo>
                    <a:pt x="1362" y="217"/>
                    <a:pt x="1362" y="217"/>
                    <a:pt x="1362" y="217"/>
                  </a:cubicBezTo>
                  <a:cubicBezTo>
                    <a:pt x="1360" y="209"/>
                    <a:pt x="1360" y="209"/>
                    <a:pt x="1360" y="209"/>
                  </a:cubicBezTo>
                  <a:cubicBezTo>
                    <a:pt x="1345" y="198"/>
                    <a:pt x="1345" y="198"/>
                    <a:pt x="1345" y="198"/>
                  </a:cubicBezTo>
                  <a:cubicBezTo>
                    <a:pt x="1340" y="194"/>
                    <a:pt x="1340" y="194"/>
                    <a:pt x="1340" y="194"/>
                  </a:cubicBezTo>
                  <a:cubicBezTo>
                    <a:pt x="1346" y="190"/>
                    <a:pt x="1346" y="190"/>
                    <a:pt x="1346" y="190"/>
                  </a:cubicBezTo>
                  <a:cubicBezTo>
                    <a:pt x="1357" y="192"/>
                    <a:pt x="1357" y="192"/>
                    <a:pt x="1357" y="192"/>
                  </a:cubicBezTo>
                  <a:cubicBezTo>
                    <a:pt x="1363" y="197"/>
                    <a:pt x="1363" y="197"/>
                    <a:pt x="1363" y="197"/>
                  </a:cubicBezTo>
                  <a:cubicBezTo>
                    <a:pt x="1372" y="207"/>
                    <a:pt x="1372" y="207"/>
                    <a:pt x="1372" y="207"/>
                  </a:cubicBezTo>
                  <a:cubicBezTo>
                    <a:pt x="1385" y="209"/>
                    <a:pt x="1385" y="209"/>
                    <a:pt x="1385" y="209"/>
                  </a:cubicBezTo>
                  <a:cubicBezTo>
                    <a:pt x="1396" y="202"/>
                    <a:pt x="1396" y="202"/>
                    <a:pt x="1396" y="202"/>
                  </a:cubicBezTo>
                  <a:cubicBezTo>
                    <a:pt x="1414" y="195"/>
                    <a:pt x="1414" y="195"/>
                    <a:pt x="1414" y="195"/>
                  </a:cubicBezTo>
                  <a:cubicBezTo>
                    <a:pt x="1416" y="188"/>
                    <a:pt x="1416" y="188"/>
                    <a:pt x="1416" y="188"/>
                  </a:cubicBezTo>
                  <a:cubicBezTo>
                    <a:pt x="1429" y="171"/>
                    <a:pt x="1429" y="171"/>
                    <a:pt x="1429" y="171"/>
                  </a:cubicBezTo>
                  <a:cubicBezTo>
                    <a:pt x="1416" y="157"/>
                    <a:pt x="1416" y="157"/>
                    <a:pt x="1416" y="157"/>
                  </a:cubicBezTo>
                  <a:cubicBezTo>
                    <a:pt x="1406" y="153"/>
                    <a:pt x="1406" y="153"/>
                    <a:pt x="1406" y="153"/>
                  </a:cubicBezTo>
                  <a:cubicBezTo>
                    <a:pt x="1399" y="142"/>
                    <a:pt x="1399" y="142"/>
                    <a:pt x="1399" y="142"/>
                  </a:cubicBezTo>
                  <a:cubicBezTo>
                    <a:pt x="1406" y="140"/>
                    <a:pt x="1406" y="140"/>
                    <a:pt x="1406" y="140"/>
                  </a:cubicBezTo>
                  <a:cubicBezTo>
                    <a:pt x="1419" y="139"/>
                    <a:pt x="1419" y="139"/>
                    <a:pt x="1419" y="139"/>
                  </a:cubicBezTo>
                  <a:cubicBezTo>
                    <a:pt x="1423" y="129"/>
                    <a:pt x="1423" y="129"/>
                    <a:pt x="1423" y="129"/>
                  </a:cubicBezTo>
                  <a:cubicBezTo>
                    <a:pt x="1412" y="122"/>
                    <a:pt x="1412" y="122"/>
                    <a:pt x="1412" y="122"/>
                  </a:cubicBezTo>
                  <a:cubicBezTo>
                    <a:pt x="1421" y="114"/>
                    <a:pt x="1421" y="114"/>
                    <a:pt x="1421" y="114"/>
                  </a:cubicBezTo>
                  <a:cubicBezTo>
                    <a:pt x="1419" y="106"/>
                    <a:pt x="1419" y="106"/>
                    <a:pt x="1419" y="106"/>
                  </a:cubicBezTo>
                  <a:cubicBezTo>
                    <a:pt x="1407" y="106"/>
                    <a:pt x="1407" y="106"/>
                    <a:pt x="1407" y="106"/>
                  </a:cubicBezTo>
                  <a:cubicBezTo>
                    <a:pt x="1399" y="102"/>
                    <a:pt x="1399" y="102"/>
                    <a:pt x="1399" y="102"/>
                  </a:cubicBezTo>
                  <a:cubicBezTo>
                    <a:pt x="1396" y="97"/>
                    <a:pt x="1396" y="97"/>
                    <a:pt x="1396" y="97"/>
                  </a:cubicBezTo>
                  <a:cubicBezTo>
                    <a:pt x="1402" y="94"/>
                    <a:pt x="1402" y="94"/>
                    <a:pt x="1402" y="94"/>
                  </a:cubicBezTo>
                  <a:cubicBezTo>
                    <a:pt x="1396" y="90"/>
                    <a:pt x="1396" y="90"/>
                    <a:pt x="1396" y="90"/>
                  </a:cubicBezTo>
                  <a:cubicBezTo>
                    <a:pt x="1374" y="90"/>
                    <a:pt x="1374" y="90"/>
                    <a:pt x="1374" y="90"/>
                  </a:cubicBezTo>
                  <a:cubicBezTo>
                    <a:pt x="1362" y="88"/>
                    <a:pt x="1362" y="88"/>
                    <a:pt x="1362" y="88"/>
                  </a:cubicBezTo>
                  <a:cubicBezTo>
                    <a:pt x="1352" y="83"/>
                    <a:pt x="1352" y="83"/>
                    <a:pt x="1352" y="83"/>
                  </a:cubicBezTo>
                  <a:cubicBezTo>
                    <a:pt x="1335" y="85"/>
                    <a:pt x="1335" y="85"/>
                    <a:pt x="1335" y="85"/>
                  </a:cubicBezTo>
                  <a:cubicBezTo>
                    <a:pt x="1331" y="88"/>
                    <a:pt x="1331" y="88"/>
                    <a:pt x="1331" y="88"/>
                  </a:cubicBezTo>
                  <a:cubicBezTo>
                    <a:pt x="1330" y="111"/>
                    <a:pt x="1330" y="111"/>
                    <a:pt x="1330" y="111"/>
                  </a:cubicBezTo>
                  <a:cubicBezTo>
                    <a:pt x="1336" y="114"/>
                    <a:pt x="1336" y="114"/>
                    <a:pt x="1336" y="114"/>
                  </a:cubicBezTo>
                  <a:cubicBezTo>
                    <a:pt x="1335" y="120"/>
                    <a:pt x="1335" y="120"/>
                    <a:pt x="1335" y="120"/>
                  </a:cubicBezTo>
                  <a:cubicBezTo>
                    <a:pt x="1323" y="126"/>
                    <a:pt x="1323" y="126"/>
                    <a:pt x="1323" y="126"/>
                  </a:cubicBezTo>
                  <a:cubicBezTo>
                    <a:pt x="1321" y="137"/>
                    <a:pt x="1321" y="137"/>
                    <a:pt x="1321" y="137"/>
                  </a:cubicBezTo>
                  <a:cubicBezTo>
                    <a:pt x="1314" y="151"/>
                    <a:pt x="1314" y="151"/>
                    <a:pt x="1314" y="151"/>
                  </a:cubicBezTo>
                  <a:cubicBezTo>
                    <a:pt x="1304" y="164"/>
                    <a:pt x="1304" y="164"/>
                    <a:pt x="1304" y="164"/>
                  </a:cubicBezTo>
                  <a:cubicBezTo>
                    <a:pt x="1299" y="171"/>
                    <a:pt x="1299" y="171"/>
                    <a:pt x="1299" y="171"/>
                  </a:cubicBezTo>
                  <a:cubicBezTo>
                    <a:pt x="1287" y="174"/>
                    <a:pt x="1287" y="174"/>
                    <a:pt x="1287" y="174"/>
                  </a:cubicBezTo>
                  <a:cubicBezTo>
                    <a:pt x="1286" y="183"/>
                    <a:pt x="1286" y="183"/>
                    <a:pt x="1286" y="183"/>
                  </a:cubicBezTo>
                  <a:cubicBezTo>
                    <a:pt x="1281" y="183"/>
                    <a:pt x="1281" y="183"/>
                    <a:pt x="1281" y="183"/>
                  </a:cubicBezTo>
                  <a:cubicBezTo>
                    <a:pt x="1259" y="165"/>
                    <a:pt x="1259" y="165"/>
                    <a:pt x="1259" y="165"/>
                  </a:cubicBezTo>
                  <a:cubicBezTo>
                    <a:pt x="1260" y="143"/>
                    <a:pt x="1260" y="143"/>
                    <a:pt x="1260" y="143"/>
                  </a:cubicBezTo>
                  <a:cubicBezTo>
                    <a:pt x="1274" y="143"/>
                    <a:pt x="1274" y="143"/>
                    <a:pt x="1274" y="143"/>
                  </a:cubicBezTo>
                  <a:cubicBezTo>
                    <a:pt x="1272" y="135"/>
                    <a:pt x="1272" y="135"/>
                    <a:pt x="1272" y="135"/>
                  </a:cubicBezTo>
                  <a:cubicBezTo>
                    <a:pt x="1265" y="126"/>
                    <a:pt x="1265" y="126"/>
                    <a:pt x="1265" y="126"/>
                  </a:cubicBezTo>
                  <a:cubicBezTo>
                    <a:pt x="1243" y="115"/>
                    <a:pt x="1243" y="115"/>
                    <a:pt x="1243" y="115"/>
                  </a:cubicBezTo>
                  <a:cubicBezTo>
                    <a:pt x="1238" y="110"/>
                    <a:pt x="1238" y="110"/>
                    <a:pt x="1238" y="110"/>
                  </a:cubicBezTo>
                  <a:cubicBezTo>
                    <a:pt x="1225" y="117"/>
                    <a:pt x="1225" y="117"/>
                    <a:pt x="1225" y="117"/>
                  </a:cubicBezTo>
                  <a:cubicBezTo>
                    <a:pt x="1225" y="126"/>
                    <a:pt x="1225" y="126"/>
                    <a:pt x="1225" y="126"/>
                  </a:cubicBezTo>
                  <a:cubicBezTo>
                    <a:pt x="1221" y="139"/>
                    <a:pt x="1221" y="139"/>
                    <a:pt x="1221" y="139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06" y="138"/>
                    <a:pt x="1206" y="138"/>
                    <a:pt x="1206" y="138"/>
                  </a:cubicBezTo>
                  <a:cubicBezTo>
                    <a:pt x="1206" y="119"/>
                    <a:pt x="1206" y="119"/>
                    <a:pt x="1206" y="119"/>
                  </a:cubicBezTo>
                  <a:cubicBezTo>
                    <a:pt x="1189" y="108"/>
                    <a:pt x="1189" y="108"/>
                    <a:pt x="1189" y="108"/>
                  </a:cubicBezTo>
                  <a:cubicBezTo>
                    <a:pt x="1193" y="104"/>
                    <a:pt x="1193" y="104"/>
                    <a:pt x="1193" y="104"/>
                  </a:cubicBezTo>
                  <a:cubicBezTo>
                    <a:pt x="1206" y="104"/>
                    <a:pt x="1206" y="104"/>
                    <a:pt x="1206" y="104"/>
                  </a:cubicBezTo>
                  <a:cubicBezTo>
                    <a:pt x="1204" y="100"/>
                    <a:pt x="1204" y="100"/>
                    <a:pt x="1204" y="100"/>
                  </a:cubicBezTo>
                  <a:cubicBezTo>
                    <a:pt x="1191" y="92"/>
                    <a:pt x="1191" y="92"/>
                    <a:pt x="1191" y="92"/>
                  </a:cubicBezTo>
                  <a:cubicBezTo>
                    <a:pt x="1174" y="96"/>
                    <a:pt x="1174" y="96"/>
                    <a:pt x="1174" y="96"/>
                  </a:cubicBezTo>
                  <a:cubicBezTo>
                    <a:pt x="1155" y="87"/>
                    <a:pt x="1155" y="87"/>
                    <a:pt x="1155" y="87"/>
                  </a:cubicBezTo>
                  <a:cubicBezTo>
                    <a:pt x="1162" y="78"/>
                    <a:pt x="1162" y="78"/>
                    <a:pt x="1162" y="78"/>
                  </a:cubicBezTo>
                  <a:cubicBezTo>
                    <a:pt x="1160" y="74"/>
                    <a:pt x="1160" y="74"/>
                    <a:pt x="1160" y="74"/>
                  </a:cubicBezTo>
                  <a:cubicBezTo>
                    <a:pt x="1166" y="73"/>
                    <a:pt x="1166" y="73"/>
                    <a:pt x="1166" y="73"/>
                  </a:cubicBezTo>
                  <a:cubicBezTo>
                    <a:pt x="1179" y="74"/>
                    <a:pt x="1179" y="74"/>
                    <a:pt x="1179" y="74"/>
                  </a:cubicBezTo>
                  <a:cubicBezTo>
                    <a:pt x="1179" y="65"/>
                    <a:pt x="1179" y="65"/>
                    <a:pt x="1179" y="65"/>
                  </a:cubicBezTo>
                  <a:cubicBezTo>
                    <a:pt x="1150" y="45"/>
                    <a:pt x="1150" y="45"/>
                    <a:pt x="1150" y="45"/>
                  </a:cubicBezTo>
                  <a:cubicBezTo>
                    <a:pt x="1149" y="25"/>
                    <a:pt x="1149" y="25"/>
                    <a:pt x="1149" y="25"/>
                  </a:cubicBezTo>
                  <a:cubicBezTo>
                    <a:pt x="1144" y="21"/>
                    <a:pt x="1144" y="21"/>
                    <a:pt x="1144" y="21"/>
                  </a:cubicBezTo>
                  <a:cubicBezTo>
                    <a:pt x="1140" y="10"/>
                    <a:pt x="1140" y="10"/>
                    <a:pt x="1140" y="10"/>
                  </a:cubicBezTo>
                  <a:cubicBezTo>
                    <a:pt x="1130" y="7"/>
                    <a:pt x="1130" y="7"/>
                    <a:pt x="1130" y="7"/>
                  </a:cubicBezTo>
                  <a:cubicBezTo>
                    <a:pt x="1118" y="6"/>
                    <a:pt x="1118" y="6"/>
                    <a:pt x="1118" y="6"/>
                  </a:cubicBezTo>
                  <a:cubicBezTo>
                    <a:pt x="1111" y="1"/>
                    <a:pt x="1111" y="1"/>
                    <a:pt x="1111" y="1"/>
                  </a:cubicBezTo>
                  <a:cubicBezTo>
                    <a:pt x="1101" y="0"/>
                    <a:pt x="1101" y="0"/>
                    <a:pt x="1101" y="0"/>
                  </a:cubicBezTo>
                  <a:cubicBezTo>
                    <a:pt x="1096" y="6"/>
                    <a:pt x="1096" y="6"/>
                    <a:pt x="1096" y="6"/>
                  </a:cubicBezTo>
                  <a:cubicBezTo>
                    <a:pt x="1088" y="6"/>
                    <a:pt x="1088" y="6"/>
                    <a:pt x="1088" y="6"/>
                  </a:cubicBezTo>
                  <a:cubicBezTo>
                    <a:pt x="1081" y="13"/>
                    <a:pt x="1081" y="13"/>
                    <a:pt x="1081" y="13"/>
                  </a:cubicBezTo>
                  <a:cubicBezTo>
                    <a:pt x="1089" y="18"/>
                    <a:pt x="1089" y="18"/>
                    <a:pt x="1089" y="18"/>
                  </a:cubicBezTo>
                  <a:cubicBezTo>
                    <a:pt x="1081" y="23"/>
                    <a:pt x="1081" y="23"/>
                    <a:pt x="1081" y="23"/>
                  </a:cubicBezTo>
                  <a:cubicBezTo>
                    <a:pt x="1074" y="22"/>
                    <a:pt x="1074" y="22"/>
                    <a:pt x="1074" y="22"/>
                  </a:cubicBezTo>
                  <a:cubicBezTo>
                    <a:pt x="1069" y="24"/>
                    <a:pt x="1069" y="24"/>
                    <a:pt x="1069" y="24"/>
                  </a:cubicBezTo>
                  <a:cubicBezTo>
                    <a:pt x="1061" y="47"/>
                    <a:pt x="1061" y="47"/>
                    <a:pt x="1061" y="47"/>
                  </a:cubicBezTo>
                  <a:cubicBezTo>
                    <a:pt x="1069" y="52"/>
                    <a:pt x="1069" y="52"/>
                    <a:pt x="1069" y="52"/>
                  </a:cubicBezTo>
                  <a:cubicBezTo>
                    <a:pt x="1076" y="52"/>
                    <a:pt x="1076" y="52"/>
                    <a:pt x="1076" y="52"/>
                  </a:cubicBezTo>
                  <a:cubicBezTo>
                    <a:pt x="1076" y="57"/>
                    <a:pt x="1076" y="57"/>
                    <a:pt x="1076" y="57"/>
                  </a:cubicBezTo>
                  <a:cubicBezTo>
                    <a:pt x="1066" y="56"/>
                    <a:pt x="1066" y="56"/>
                    <a:pt x="1066" y="56"/>
                  </a:cubicBezTo>
                  <a:cubicBezTo>
                    <a:pt x="1061" y="73"/>
                    <a:pt x="1061" y="73"/>
                    <a:pt x="1061" y="73"/>
                  </a:cubicBezTo>
                  <a:cubicBezTo>
                    <a:pt x="1071" y="80"/>
                    <a:pt x="1071" y="80"/>
                    <a:pt x="1071" y="80"/>
                  </a:cubicBezTo>
                  <a:cubicBezTo>
                    <a:pt x="1084" y="87"/>
                    <a:pt x="1084" y="87"/>
                    <a:pt x="1084" y="87"/>
                  </a:cubicBezTo>
                  <a:cubicBezTo>
                    <a:pt x="1096" y="88"/>
                    <a:pt x="1096" y="88"/>
                    <a:pt x="1096" y="88"/>
                  </a:cubicBezTo>
                  <a:cubicBezTo>
                    <a:pt x="1105" y="89"/>
                    <a:pt x="1105" y="89"/>
                    <a:pt x="1105" y="89"/>
                  </a:cubicBezTo>
                  <a:cubicBezTo>
                    <a:pt x="1106" y="96"/>
                    <a:pt x="1106" y="96"/>
                    <a:pt x="1106" y="96"/>
                  </a:cubicBezTo>
                  <a:cubicBezTo>
                    <a:pt x="1120" y="97"/>
                    <a:pt x="1120" y="97"/>
                    <a:pt x="1120" y="97"/>
                  </a:cubicBezTo>
                  <a:cubicBezTo>
                    <a:pt x="1130" y="95"/>
                    <a:pt x="1130" y="95"/>
                    <a:pt x="1130" y="95"/>
                  </a:cubicBezTo>
                  <a:cubicBezTo>
                    <a:pt x="1132" y="100"/>
                    <a:pt x="1132" y="100"/>
                    <a:pt x="1132" y="100"/>
                  </a:cubicBezTo>
                  <a:cubicBezTo>
                    <a:pt x="1115" y="106"/>
                    <a:pt x="1115" y="106"/>
                    <a:pt x="1115" y="106"/>
                  </a:cubicBezTo>
                  <a:cubicBezTo>
                    <a:pt x="1106" y="122"/>
                    <a:pt x="1106" y="122"/>
                    <a:pt x="1106" y="122"/>
                  </a:cubicBezTo>
                  <a:cubicBezTo>
                    <a:pt x="1115" y="126"/>
                    <a:pt x="1115" y="126"/>
                    <a:pt x="1115" y="126"/>
                  </a:cubicBezTo>
                  <a:cubicBezTo>
                    <a:pt x="1123" y="122"/>
                    <a:pt x="1123" y="122"/>
                    <a:pt x="1123" y="122"/>
                  </a:cubicBezTo>
                  <a:cubicBezTo>
                    <a:pt x="1128" y="119"/>
                    <a:pt x="1128" y="119"/>
                    <a:pt x="1128" y="119"/>
                  </a:cubicBezTo>
                  <a:cubicBezTo>
                    <a:pt x="1133" y="125"/>
                    <a:pt x="1133" y="125"/>
                    <a:pt x="1133" y="125"/>
                  </a:cubicBezTo>
                  <a:cubicBezTo>
                    <a:pt x="1130" y="135"/>
                    <a:pt x="1130" y="135"/>
                    <a:pt x="1130" y="135"/>
                  </a:cubicBezTo>
                  <a:cubicBezTo>
                    <a:pt x="1120" y="142"/>
                    <a:pt x="1120" y="142"/>
                    <a:pt x="1120" y="142"/>
                  </a:cubicBezTo>
                  <a:cubicBezTo>
                    <a:pt x="1110" y="148"/>
                    <a:pt x="1110" y="148"/>
                    <a:pt x="1110" y="148"/>
                  </a:cubicBezTo>
                  <a:cubicBezTo>
                    <a:pt x="1098" y="148"/>
                    <a:pt x="1098" y="148"/>
                    <a:pt x="1098" y="148"/>
                  </a:cubicBezTo>
                  <a:cubicBezTo>
                    <a:pt x="1084" y="154"/>
                    <a:pt x="1084" y="154"/>
                    <a:pt x="1084" y="154"/>
                  </a:cubicBezTo>
                  <a:cubicBezTo>
                    <a:pt x="1083" y="160"/>
                    <a:pt x="1083" y="160"/>
                    <a:pt x="1083" y="160"/>
                  </a:cubicBezTo>
                  <a:cubicBezTo>
                    <a:pt x="1096" y="171"/>
                    <a:pt x="1096" y="171"/>
                    <a:pt x="1096" y="171"/>
                  </a:cubicBezTo>
                  <a:cubicBezTo>
                    <a:pt x="1091" y="178"/>
                    <a:pt x="1091" y="178"/>
                    <a:pt x="1091" y="178"/>
                  </a:cubicBezTo>
                  <a:cubicBezTo>
                    <a:pt x="1071" y="174"/>
                    <a:pt x="1071" y="174"/>
                    <a:pt x="1071" y="174"/>
                  </a:cubicBezTo>
                  <a:cubicBezTo>
                    <a:pt x="1067" y="162"/>
                    <a:pt x="1067" y="162"/>
                    <a:pt x="1067" y="162"/>
                  </a:cubicBezTo>
                  <a:cubicBezTo>
                    <a:pt x="1074" y="157"/>
                    <a:pt x="1074" y="157"/>
                    <a:pt x="1074" y="157"/>
                  </a:cubicBezTo>
                  <a:cubicBezTo>
                    <a:pt x="1074" y="148"/>
                    <a:pt x="1074" y="148"/>
                    <a:pt x="1074" y="148"/>
                  </a:cubicBezTo>
                  <a:cubicBezTo>
                    <a:pt x="1064" y="146"/>
                    <a:pt x="1064" y="146"/>
                    <a:pt x="1064" y="146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35" y="136"/>
                    <a:pt x="1035" y="136"/>
                    <a:pt x="1035" y="136"/>
                  </a:cubicBezTo>
                  <a:cubicBezTo>
                    <a:pt x="1028" y="139"/>
                    <a:pt x="1028" y="139"/>
                    <a:pt x="1028" y="139"/>
                  </a:cubicBezTo>
                  <a:cubicBezTo>
                    <a:pt x="1013" y="140"/>
                    <a:pt x="1013" y="140"/>
                    <a:pt x="1013" y="140"/>
                  </a:cubicBezTo>
                  <a:cubicBezTo>
                    <a:pt x="1007" y="163"/>
                    <a:pt x="1007" y="163"/>
                    <a:pt x="1007" y="163"/>
                  </a:cubicBezTo>
                  <a:cubicBezTo>
                    <a:pt x="995" y="162"/>
                    <a:pt x="995" y="162"/>
                    <a:pt x="995" y="162"/>
                  </a:cubicBezTo>
                  <a:cubicBezTo>
                    <a:pt x="981" y="158"/>
                    <a:pt x="981" y="158"/>
                    <a:pt x="981" y="158"/>
                  </a:cubicBezTo>
                  <a:cubicBezTo>
                    <a:pt x="954" y="163"/>
                    <a:pt x="954" y="163"/>
                    <a:pt x="954" y="163"/>
                  </a:cubicBezTo>
                  <a:cubicBezTo>
                    <a:pt x="942" y="160"/>
                    <a:pt x="942" y="160"/>
                    <a:pt x="942" y="160"/>
                  </a:cubicBezTo>
                  <a:cubicBezTo>
                    <a:pt x="933" y="164"/>
                    <a:pt x="933" y="164"/>
                    <a:pt x="933" y="164"/>
                  </a:cubicBezTo>
                  <a:cubicBezTo>
                    <a:pt x="910" y="160"/>
                    <a:pt x="910" y="160"/>
                    <a:pt x="910" y="160"/>
                  </a:cubicBezTo>
                  <a:cubicBezTo>
                    <a:pt x="902" y="151"/>
                    <a:pt x="902" y="151"/>
                    <a:pt x="902" y="151"/>
                  </a:cubicBezTo>
                  <a:cubicBezTo>
                    <a:pt x="880" y="151"/>
                    <a:pt x="880" y="151"/>
                    <a:pt x="880" y="151"/>
                  </a:cubicBezTo>
                  <a:cubicBezTo>
                    <a:pt x="870" y="150"/>
                    <a:pt x="870" y="150"/>
                    <a:pt x="870" y="150"/>
                  </a:cubicBezTo>
                  <a:cubicBezTo>
                    <a:pt x="851" y="139"/>
                    <a:pt x="851" y="139"/>
                    <a:pt x="851" y="139"/>
                  </a:cubicBezTo>
                  <a:cubicBezTo>
                    <a:pt x="849" y="135"/>
                    <a:pt x="849" y="135"/>
                    <a:pt x="849" y="135"/>
                  </a:cubicBezTo>
                  <a:cubicBezTo>
                    <a:pt x="844" y="134"/>
                    <a:pt x="844" y="134"/>
                    <a:pt x="844" y="134"/>
                  </a:cubicBezTo>
                  <a:cubicBezTo>
                    <a:pt x="836" y="136"/>
                    <a:pt x="836" y="136"/>
                    <a:pt x="836" y="136"/>
                  </a:cubicBezTo>
                  <a:cubicBezTo>
                    <a:pt x="834" y="141"/>
                    <a:pt x="834" y="141"/>
                    <a:pt x="834" y="141"/>
                  </a:cubicBezTo>
                  <a:cubicBezTo>
                    <a:pt x="815" y="152"/>
                    <a:pt x="815" y="152"/>
                    <a:pt x="815" y="152"/>
                  </a:cubicBezTo>
                  <a:cubicBezTo>
                    <a:pt x="793" y="153"/>
                    <a:pt x="793" y="153"/>
                    <a:pt x="793" y="153"/>
                  </a:cubicBezTo>
                  <a:cubicBezTo>
                    <a:pt x="790" y="165"/>
                    <a:pt x="790" y="165"/>
                    <a:pt x="790" y="165"/>
                  </a:cubicBezTo>
                  <a:cubicBezTo>
                    <a:pt x="798" y="179"/>
                    <a:pt x="798" y="179"/>
                    <a:pt x="798" y="179"/>
                  </a:cubicBezTo>
                  <a:cubicBezTo>
                    <a:pt x="809" y="186"/>
                    <a:pt x="809" y="186"/>
                    <a:pt x="809" y="186"/>
                  </a:cubicBezTo>
                  <a:cubicBezTo>
                    <a:pt x="800" y="191"/>
                    <a:pt x="800" y="191"/>
                    <a:pt x="800" y="191"/>
                  </a:cubicBezTo>
                  <a:cubicBezTo>
                    <a:pt x="800" y="202"/>
                    <a:pt x="800" y="202"/>
                    <a:pt x="800" y="202"/>
                  </a:cubicBezTo>
                  <a:cubicBezTo>
                    <a:pt x="785" y="195"/>
                    <a:pt x="785" y="195"/>
                    <a:pt x="785" y="195"/>
                  </a:cubicBezTo>
                  <a:cubicBezTo>
                    <a:pt x="778" y="189"/>
                    <a:pt x="778" y="189"/>
                    <a:pt x="778" y="189"/>
                  </a:cubicBezTo>
                  <a:cubicBezTo>
                    <a:pt x="787" y="181"/>
                    <a:pt x="787" y="181"/>
                    <a:pt x="787" y="181"/>
                  </a:cubicBezTo>
                  <a:cubicBezTo>
                    <a:pt x="773" y="171"/>
                    <a:pt x="773" y="171"/>
                    <a:pt x="773" y="171"/>
                  </a:cubicBezTo>
                  <a:cubicBezTo>
                    <a:pt x="768" y="170"/>
                    <a:pt x="768" y="170"/>
                    <a:pt x="768" y="170"/>
                  </a:cubicBezTo>
                  <a:cubicBezTo>
                    <a:pt x="758" y="163"/>
                    <a:pt x="758" y="163"/>
                    <a:pt x="758" y="163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38" y="156"/>
                    <a:pt x="738" y="156"/>
                    <a:pt x="738" y="156"/>
                  </a:cubicBezTo>
                  <a:cubicBezTo>
                    <a:pt x="705" y="165"/>
                    <a:pt x="705" y="165"/>
                    <a:pt x="705" y="165"/>
                  </a:cubicBezTo>
                  <a:cubicBezTo>
                    <a:pt x="687" y="166"/>
                    <a:pt x="687" y="166"/>
                    <a:pt x="687" y="166"/>
                  </a:cubicBezTo>
                  <a:cubicBezTo>
                    <a:pt x="648" y="165"/>
                    <a:pt x="648" y="165"/>
                    <a:pt x="648" y="165"/>
                  </a:cubicBezTo>
                  <a:cubicBezTo>
                    <a:pt x="636" y="162"/>
                    <a:pt x="636" y="162"/>
                    <a:pt x="636" y="162"/>
                  </a:cubicBezTo>
                  <a:cubicBezTo>
                    <a:pt x="612" y="161"/>
                    <a:pt x="612" y="161"/>
                    <a:pt x="612" y="161"/>
                  </a:cubicBezTo>
                  <a:cubicBezTo>
                    <a:pt x="609" y="155"/>
                    <a:pt x="609" y="155"/>
                    <a:pt x="609" y="155"/>
                  </a:cubicBezTo>
                  <a:cubicBezTo>
                    <a:pt x="614" y="150"/>
                    <a:pt x="614" y="150"/>
                    <a:pt x="614" y="150"/>
                  </a:cubicBezTo>
                  <a:cubicBezTo>
                    <a:pt x="624" y="147"/>
                    <a:pt x="624" y="147"/>
                    <a:pt x="624" y="147"/>
                  </a:cubicBezTo>
                  <a:cubicBezTo>
                    <a:pt x="628" y="143"/>
                    <a:pt x="628" y="143"/>
                    <a:pt x="628" y="143"/>
                  </a:cubicBezTo>
                  <a:cubicBezTo>
                    <a:pt x="646" y="140"/>
                    <a:pt x="646" y="140"/>
                    <a:pt x="646" y="140"/>
                  </a:cubicBezTo>
                  <a:cubicBezTo>
                    <a:pt x="611" y="117"/>
                    <a:pt x="611" y="117"/>
                    <a:pt x="611" y="117"/>
                  </a:cubicBezTo>
                  <a:cubicBezTo>
                    <a:pt x="595" y="118"/>
                    <a:pt x="595" y="118"/>
                    <a:pt x="595" y="118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79" y="120"/>
                    <a:pt x="579" y="120"/>
                    <a:pt x="579" y="120"/>
                  </a:cubicBezTo>
                  <a:cubicBezTo>
                    <a:pt x="563" y="118"/>
                    <a:pt x="563" y="118"/>
                    <a:pt x="563" y="118"/>
                  </a:cubicBezTo>
                  <a:cubicBezTo>
                    <a:pt x="552" y="118"/>
                    <a:pt x="552" y="118"/>
                    <a:pt x="552" y="118"/>
                  </a:cubicBezTo>
                  <a:cubicBezTo>
                    <a:pt x="530" y="108"/>
                    <a:pt x="530" y="108"/>
                    <a:pt x="530" y="108"/>
                  </a:cubicBezTo>
                  <a:cubicBezTo>
                    <a:pt x="506" y="103"/>
                    <a:pt x="506" y="103"/>
                    <a:pt x="506" y="103"/>
                  </a:cubicBezTo>
                  <a:cubicBezTo>
                    <a:pt x="496" y="103"/>
                    <a:pt x="496" y="103"/>
                    <a:pt x="496" y="103"/>
                  </a:cubicBezTo>
                  <a:cubicBezTo>
                    <a:pt x="457" y="84"/>
                    <a:pt x="457" y="84"/>
                    <a:pt x="457" y="84"/>
                  </a:cubicBezTo>
                  <a:cubicBezTo>
                    <a:pt x="431" y="86"/>
                    <a:pt x="431" y="86"/>
                    <a:pt x="431" y="8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16" y="105"/>
                    <a:pt x="416" y="105"/>
                    <a:pt x="416" y="105"/>
                  </a:cubicBezTo>
                  <a:cubicBezTo>
                    <a:pt x="398" y="104"/>
                    <a:pt x="398" y="104"/>
                    <a:pt x="398" y="104"/>
                  </a:cubicBezTo>
                  <a:cubicBezTo>
                    <a:pt x="396" y="101"/>
                    <a:pt x="396" y="101"/>
                    <a:pt x="396" y="101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91" y="89"/>
                    <a:pt x="391" y="89"/>
                    <a:pt x="391" y="89"/>
                  </a:cubicBezTo>
                  <a:cubicBezTo>
                    <a:pt x="394" y="84"/>
                    <a:pt x="394" y="84"/>
                    <a:pt x="394" y="84"/>
                  </a:cubicBezTo>
                  <a:cubicBezTo>
                    <a:pt x="399" y="82"/>
                    <a:pt x="399" y="82"/>
                    <a:pt x="399" y="82"/>
                  </a:cubicBezTo>
                  <a:cubicBezTo>
                    <a:pt x="396" y="73"/>
                    <a:pt x="396" y="73"/>
                    <a:pt x="396" y="73"/>
                  </a:cubicBezTo>
                  <a:cubicBezTo>
                    <a:pt x="377" y="78"/>
                    <a:pt x="377" y="78"/>
                    <a:pt x="377" y="78"/>
                  </a:cubicBezTo>
                  <a:cubicBezTo>
                    <a:pt x="379" y="94"/>
                    <a:pt x="379" y="94"/>
                    <a:pt x="379" y="94"/>
                  </a:cubicBezTo>
                  <a:cubicBezTo>
                    <a:pt x="374" y="94"/>
                    <a:pt x="374" y="94"/>
                    <a:pt x="374" y="94"/>
                  </a:cubicBezTo>
                  <a:cubicBezTo>
                    <a:pt x="372" y="105"/>
                    <a:pt x="372" y="105"/>
                    <a:pt x="372" y="105"/>
                  </a:cubicBezTo>
                  <a:cubicBezTo>
                    <a:pt x="357" y="102"/>
                    <a:pt x="357" y="102"/>
                    <a:pt x="357" y="102"/>
                  </a:cubicBezTo>
                  <a:cubicBezTo>
                    <a:pt x="338" y="89"/>
                    <a:pt x="338" y="89"/>
                    <a:pt x="338" y="89"/>
                  </a:cubicBezTo>
                  <a:cubicBezTo>
                    <a:pt x="338" y="75"/>
                    <a:pt x="338" y="75"/>
                    <a:pt x="338" y="75"/>
                  </a:cubicBezTo>
                  <a:cubicBezTo>
                    <a:pt x="308" y="56"/>
                    <a:pt x="308" y="56"/>
                    <a:pt x="308" y="56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15" y="69"/>
                    <a:pt x="315" y="69"/>
                    <a:pt x="315" y="69"/>
                  </a:cubicBezTo>
                  <a:cubicBezTo>
                    <a:pt x="313" y="72"/>
                    <a:pt x="313" y="72"/>
                    <a:pt x="313" y="72"/>
                  </a:cubicBezTo>
                  <a:cubicBezTo>
                    <a:pt x="305" y="72"/>
                    <a:pt x="305" y="72"/>
                    <a:pt x="305" y="72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288" y="88"/>
                    <a:pt x="288" y="88"/>
                    <a:pt x="288" y="88"/>
                  </a:cubicBezTo>
                  <a:cubicBezTo>
                    <a:pt x="289" y="82"/>
                    <a:pt x="289" y="82"/>
                    <a:pt x="289" y="82"/>
                  </a:cubicBezTo>
                  <a:cubicBezTo>
                    <a:pt x="278" y="85"/>
                    <a:pt x="278" y="85"/>
                    <a:pt x="278" y="85"/>
                  </a:cubicBezTo>
                  <a:cubicBezTo>
                    <a:pt x="254" y="92"/>
                    <a:pt x="254" y="92"/>
                    <a:pt x="254" y="92"/>
                  </a:cubicBezTo>
                  <a:cubicBezTo>
                    <a:pt x="239" y="103"/>
                    <a:pt x="239" y="103"/>
                    <a:pt x="239" y="103"/>
                  </a:cubicBezTo>
                  <a:cubicBezTo>
                    <a:pt x="234" y="101"/>
                    <a:pt x="234" y="101"/>
                    <a:pt x="234" y="101"/>
                  </a:cubicBezTo>
                  <a:cubicBezTo>
                    <a:pt x="206" y="115"/>
                    <a:pt x="206" y="115"/>
                    <a:pt x="206" y="115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184" y="126"/>
                    <a:pt x="184" y="126"/>
                    <a:pt x="184" y="126"/>
                  </a:cubicBezTo>
                  <a:cubicBezTo>
                    <a:pt x="183" y="119"/>
                    <a:pt x="183" y="119"/>
                    <a:pt x="183" y="119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205" y="108"/>
                    <a:pt x="205" y="108"/>
                    <a:pt x="205" y="108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39" y="94"/>
                    <a:pt x="239" y="94"/>
                    <a:pt x="239" y="94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59" y="76"/>
                    <a:pt x="259" y="76"/>
                    <a:pt x="259" y="76"/>
                  </a:cubicBezTo>
                  <a:cubicBezTo>
                    <a:pt x="254" y="74"/>
                    <a:pt x="254" y="74"/>
                    <a:pt x="254" y="74"/>
                  </a:cubicBezTo>
                  <a:cubicBezTo>
                    <a:pt x="240" y="82"/>
                    <a:pt x="240" y="82"/>
                    <a:pt x="240" y="82"/>
                  </a:cubicBezTo>
                  <a:cubicBezTo>
                    <a:pt x="232" y="82"/>
                    <a:pt x="232" y="82"/>
                    <a:pt x="232" y="82"/>
                  </a:cubicBezTo>
                  <a:cubicBezTo>
                    <a:pt x="218" y="90"/>
                    <a:pt x="218" y="90"/>
                    <a:pt x="218" y="90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188" y="97"/>
                    <a:pt x="188" y="97"/>
                    <a:pt x="188" y="97"/>
                  </a:cubicBezTo>
                  <a:cubicBezTo>
                    <a:pt x="186" y="102"/>
                    <a:pt x="186" y="102"/>
                    <a:pt x="186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42" y="106"/>
                    <a:pt x="142" y="106"/>
                    <a:pt x="142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35" y="130"/>
                    <a:pt x="135" y="130"/>
                    <a:pt x="135" y="130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514"/>
                    <a:pt x="0" y="514"/>
                    <a:pt x="0" y="514"/>
                  </a:cubicBezTo>
                  <a:cubicBezTo>
                    <a:pt x="27" y="531"/>
                    <a:pt x="27" y="531"/>
                    <a:pt x="27" y="531"/>
                  </a:cubicBezTo>
                  <a:cubicBezTo>
                    <a:pt x="31" y="516"/>
                    <a:pt x="31" y="516"/>
                    <a:pt x="31" y="516"/>
                  </a:cubicBezTo>
                  <a:cubicBezTo>
                    <a:pt x="40" y="510"/>
                    <a:pt x="40" y="510"/>
                    <a:pt x="40" y="510"/>
                  </a:cubicBezTo>
                  <a:cubicBezTo>
                    <a:pt x="51" y="523"/>
                    <a:pt x="51" y="523"/>
                    <a:pt x="51" y="523"/>
                  </a:cubicBezTo>
                  <a:cubicBezTo>
                    <a:pt x="88" y="574"/>
                    <a:pt x="88" y="574"/>
                    <a:pt x="88" y="574"/>
                  </a:cubicBezTo>
                  <a:cubicBezTo>
                    <a:pt x="99" y="574"/>
                    <a:pt x="99" y="574"/>
                    <a:pt x="99" y="574"/>
                  </a:cubicBezTo>
                  <a:cubicBezTo>
                    <a:pt x="117" y="555"/>
                    <a:pt x="117" y="555"/>
                    <a:pt x="117" y="555"/>
                  </a:cubicBezTo>
                  <a:cubicBezTo>
                    <a:pt x="135" y="551"/>
                    <a:pt x="135" y="551"/>
                    <a:pt x="135" y="551"/>
                  </a:cubicBezTo>
                  <a:cubicBezTo>
                    <a:pt x="153" y="563"/>
                    <a:pt x="153" y="563"/>
                    <a:pt x="153" y="563"/>
                  </a:cubicBezTo>
                  <a:cubicBezTo>
                    <a:pt x="171" y="593"/>
                    <a:pt x="171" y="593"/>
                    <a:pt x="171" y="593"/>
                  </a:cubicBezTo>
                  <a:cubicBezTo>
                    <a:pt x="187" y="604"/>
                    <a:pt x="187" y="604"/>
                    <a:pt x="187" y="604"/>
                  </a:cubicBezTo>
                  <a:cubicBezTo>
                    <a:pt x="216" y="668"/>
                    <a:pt x="216" y="668"/>
                    <a:pt x="216" y="668"/>
                  </a:cubicBezTo>
                  <a:cubicBezTo>
                    <a:pt x="234" y="685"/>
                    <a:pt x="234" y="685"/>
                    <a:pt x="234" y="685"/>
                  </a:cubicBezTo>
                  <a:cubicBezTo>
                    <a:pt x="266" y="704"/>
                    <a:pt x="266" y="704"/>
                    <a:pt x="266" y="704"/>
                  </a:cubicBezTo>
                  <a:cubicBezTo>
                    <a:pt x="261" y="725"/>
                    <a:pt x="261" y="725"/>
                    <a:pt x="261" y="725"/>
                  </a:cubicBezTo>
                  <a:cubicBezTo>
                    <a:pt x="263" y="742"/>
                    <a:pt x="263" y="742"/>
                    <a:pt x="263" y="742"/>
                  </a:cubicBezTo>
                  <a:cubicBezTo>
                    <a:pt x="257" y="750"/>
                    <a:pt x="257" y="750"/>
                    <a:pt x="257" y="750"/>
                  </a:cubicBezTo>
                  <a:cubicBezTo>
                    <a:pt x="255" y="765"/>
                    <a:pt x="255" y="765"/>
                    <a:pt x="255" y="765"/>
                  </a:cubicBezTo>
                  <a:cubicBezTo>
                    <a:pt x="259" y="784"/>
                    <a:pt x="259" y="784"/>
                    <a:pt x="259" y="784"/>
                  </a:cubicBezTo>
                  <a:cubicBezTo>
                    <a:pt x="264" y="797"/>
                    <a:pt x="264" y="797"/>
                    <a:pt x="264" y="797"/>
                  </a:cubicBezTo>
                  <a:cubicBezTo>
                    <a:pt x="274" y="803"/>
                    <a:pt x="274" y="803"/>
                    <a:pt x="274" y="803"/>
                  </a:cubicBezTo>
                  <a:cubicBezTo>
                    <a:pt x="279" y="797"/>
                    <a:pt x="279" y="797"/>
                    <a:pt x="279" y="797"/>
                  </a:cubicBezTo>
                  <a:cubicBezTo>
                    <a:pt x="286" y="795"/>
                    <a:pt x="286" y="795"/>
                    <a:pt x="286" y="795"/>
                  </a:cubicBezTo>
                  <a:cubicBezTo>
                    <a:pt x="288" y="811"/>
                    <a:pt x="288" y="811"/>
                    <a:pt x="288" y="811"/>
                  </a:cubicBezTo>
                  <a:cubicBezTo>
                    <a:pt x="281" y="816"/>
                    <a:pt x="281" y="816"/>
                    <a:pt x="281" y="816"/>
                  </a:cubicBezTo>
                  <a:cubicBezTo>
                    <a:pt x="281" y="827"/>
                    <a:pt x="281" y="827"/>
                    <a:pt x="281" y="827"/>
                  </a:cubicBezTo>
                  <a:cubicBezTo>
                    <a:pt x="293" y="830"/>
                    <a:pt x="293" y="830"/>
                    <a:pt x="293" y="830"/>
                  </a:cubicBezTo>
                  <a:cubicBezTo>
                    <a:pt x="305" y="827"/>
                    <a:pt x="305" y="827"/>
                    <a:pt x="305" y="827"/>
                  </a:cubicBezTo>
                  <a:cubicBezTo>
                    <a:pt x="308" y="838"/>
                    <a:pt x="308" y="838"/>
                    <a:pt x="308" y="838"/>
                  </a:cubicBezTo>
                  <a:cubicBezTo>
                    <a:pt x="313" y="848"/>
                    <a:pt x="313" y="848"/>
                    <a:pt x="313" y="848"/>
                  </a:cubicBezTo>
                  <a:cubicBezTo>
                    <a:pt x="311" y="865"/>
                    <a:pt x="311" y="865"/>
                    <a:pt x="311" y="865"/>
                  </a:cubicBezTo>
                  <a:cubicBezTo>
                    <a:pt x="315" y="883"/>
                    <a:pt x="315" y="883"/>
                    <a:pt x="315" y="883"/>
                  </a:cubicBezTo>
                  <a:cubicBezTo>
                    <a:pt x="327" y="889"/>
                    <a:pt x="327" y="889"/>
                    <a:pt x="327" y="889"/>
                  </a:cubicBezTo>
                  <a:cubicBezTo>
                    <a:pt x="349" y="894"/>
                    <a:pt x="349" y="894"/>
                    <a:pt x="349" y="894"/>
                  </a:cubicBezTo>
                  <a:cubicBezTo>
                    <a:pt x="357" y="907"/>
                    <a:pt x="357" y="907"/>
                    <a:pt x="357" y="907"/>
                  </a:cubicBezTo>
                  <a:cubicBezTo>
                    <a:pt x="374" y="907"/>
                    <a:pt x="374" y="907"/>
                    <a:pt x="374" y="907"/>
                  </a:cubicBezTo>
                  <a:cubicBezTo>
                    <a:pt x="384" y="912"/>
                    <a:pt x="384" y="912"/>
                    <a:pt x="384" y="912"/>
                  </a:cubicBezTo>
                  <a:cubicBezTo>
                    <a:pt x="393" y="926"/>
                    <a:pt x="393" y="926"/>
                    <a:pt x="393" y="926"/>
                  </a:cubicBezTo>
                  <a:cubicBezTo>
                    <a:pt x="406" y="929"/>
                    <a:pt x="406" y="929"/>
                    <a:pt x="406" y="929"/>
                  </a:cubicBezTo>
                  <a:cubicBezTo>
                    <a:pt x="411" y="942"/>
                    <a:pt x="411" y="942"/>
                    <a:pt x="411" y="942"/>
                  </a:cubicBezTo>
                  <a:cubicBezTo>
                    <a:pt x="420" y="942"/>
                    <a:pt x="420" y="942"/>
                    <a:pt x="420" y="942"/>
                  </a:cubicBezTo>
                  <a:cubicBezTo>
                    <a:pt x="433" y="960"/>
                    <a:pt x="433" y="960"/>
                    <a:pt x="433" y="960"/>
                  </a:cubicBezTo>
                  <a:cubicBezTo>
                    <a:pt x="445" y="966"/>
                    <a:pt x="445" y="966"/>
                    <a:pt x="445" y="966"/>
                  </a:cubicBezTo>
                  <a:lnTo>
                    <a:pt x="447" y="9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5" name="Freeform 688"/>
            <p:cNvSpPr>
              <a:spLocks/>
            </p:cNvSpPr>
            <p:nvPr/>
          </p:nvSpPr>
          <p:spPr bwMode="gray">
            <a:xfrm>
              <a:off x="4543822" y="2210501"/>
              <a:ext cx="556569" cy="276462"/>
            </a:xfrm>
            <a:custGeom>
              <a:avLst/>
              <a:gdLst>
                <a:gd name="T0" fmla="*/ 246 w 1222"/>
                <a:gd name="T1" fmla="*/ 445 h 607"/>
                <a:gd name="T2" fmla="*/ 353 w 1222"/>
                <a:gd name="T3" fmla="*/ 460 h 607"/>
                <a:gd name="T4" fmla="*/ 419 w 1222"/>
                <a:gd name="T5" fmla="*/ 471 h 607"/>
                <a:gd name="T6" fmla="*/ 452 w 1222"/>
                <a:gd name="T7" fmla="*/ 511 h 607"/>
                <a:gd name="T8" fmla="*/ 482 w 1222"/>
                <a:gd name="T9" fmla="*/ 493 h 607"/>
                <a:gd name="T10" fmla="*/ 569 w 1222"/>
                <a:gd name="T11" fmla="*/ 582 h 607"/>
                <a:gd name="T12" fmla="*/ 594 w 1222"/>
                <a:gd name="T13" fmla="*/ 554 h 607"/>
                <a:gd name="T14" fmla="*/ 651 w 1222"/>
                <a:gd name="T15" fmla="*/ 507 h 607"/>
                <a:gd name="T16" fmla="*/ 710 w 1222"/>
                <a:gd name="T17" fmla="*/ 500 h 607"/>
                <a:gd name="T18" fmla="*/ 765 w 1222"/>
                <a:gd name="T19" fmla="*/ 519 h 607"/>
                <a:gd name="T20" fmla="*/ 773 w 1222"/>
                <a:gd name="T21" fmla="*/ 490 h 607"/>
                <a:gd name="T22" fmla="*/ 832 w 1222"/>
                <a:gd name="T23" fmla="*/ 486 h 607"/>
                <a:gd name="T24" fmla="*/ 862 w 1222"/>
                <a:gd name="T25" fmla="*/ 495 h 607"/>
                <a:gd name="T26" fmla="*/ 903 w 1222"/>
                <a:gd name="T27" fmla="*/ 521 h 607"/>
                <a:gd name="T28" fmla="*/ 908 w 1222"/>
                <a:gd name="T29" fmla="*/ 560 h 607"/>
                <a:gd name="T30" fmla="*/ 937 w 1222"/>
                <a:gd name="T31" fmla="*/ 607 h 607"/>
                <a:gd name="T32" fmla="*/ 934 w 1222"/>
                <a:gd name="T33" fmla="*/ 506 h 607"/>
                <a:gd name="T34" fmla="*/ 941 w 1222"/>
                <a:gd name="T35" fmla="*/ 438 h 607"/>
                <a:gd name="T36" fmla="*/ 1008 w 1222"/>
                <a:gd name="T37" fmla="*/ 392 h 607"/>
                <a:gd name="T38" fmla="*/ 1036 w 1222"/>
                <a:gd name="T39" fmla="*/ 358 h 607"/>
                <a:gd name="T40" fmla="*/ 1025 w 1222"/>
                <a:gd name="T41" fmla="*/ 323 h 607"/>
                <a:gd name="T42" fmla="*/ 1035 w 1222"/>
                <a:gd name="T43" fmla="*/ 265 h 607"/>
                <a:gd name="T44" fmla="*/ 1044 w 1222"/>
                <a:gd name="T45" fmla="*/ 318 h 607"/>
                <a:gd name="T46" fmla="*/ 1052 w 1222"/>
                <a:gd name="T47" fmla="*/ 268 h 607"/>
                <a:gd name="T48" fmla="*/ 1084 w 1222"/>
                <a:gd name="T49" fmla="*/ 241 h 607"/>
                <a:gd name="T50" fmla="*/ 1091 w 1222"/>
                <a:gd name="T51" fmla="*/ 214 h 607"/>
                <a:gd name="T52" fmla="*/ 1131 w 1222"/>
                <a:gd name="T53" fmla="*/ 207 h 607"/>
                <a:gd name="T54" fmla="*/ 1146 w 1222"/>
                <a:gd name="T55" fmla="*/ 201 h 607"/>
                <a:gd name="T56" fmla="*/ 1152 w 1222"/>
                <a:gd name="T57" fmla="*/ 164 h 607"/>
                <a:gd name="T58" fmla="*/ 1183 w 1222"/>
                <a:gd name="T59" fmla="*/ 140 h 607"/>
                <a:gd name="T60" fmla="*/ 1202 w 1222"/>
                <a:gd name="T61" fmla="*/ 133 h 607"/>
                <a:gd name="T62" fmla="*/ 1206 w 1222"/>
                <a:gd name="T63" fmla="*/ 56 h 607"/>
                <a:gd name="T64" fmla="*/ 1101 w 1222"/>
                <a:gd name="T65" fmla="*/ 111 h 607"/>
                <a:gd name="T66" fmla="*/ 1030 w 1222"/>
                <a:gd name="T67" fmla="*/ 139 h 607"/>
                <a:gd name="T68" fmla="*/ 899 w 1222"/>
                <a:gd name="T69" fmla="*/ 183 h 607"/>
                <a:gd name="T70" fmla="*/ 854 w 1222"/>
                <a:gd name="T71" fmla="*/ 58 h 607"/>
                <a:gd name="T72" fmla="*/ 704 w 1222"/>
                <a:gd name="T73" fmla="*/ 24 h 607"/>
                <a:gd name="T74" fmla="*/ 52 w 1222"/>
                <a:gd name="T75" fmla="*/ 0 h 607"/>
                <a:gd name="T76" fmla="*/ 54 w 1222"/>
                <a:gd name="T77" fmla="*/ 44 h 607"/>
                <a:gd name="T78" fmla="*/ 13 w 1222"/>
                <a:gd name="T79" fmla="*/ 19 h 607"/>
                <a:gd name="T80" fmla="*/ 18 w 1222"/>
                <a:gd name="T81" fmla="*/ 75 h 607"/>
                <a:gd name="T82" fmla="*/ 8 w 1222"/>
                <a:gd name="T83" fmla="*/ 182 h 607"/>
                <a:gd name="T84" fmla="*/ 18 w 1222"/>
                <a:gd name="T85" fmla="*/ 254 h 607"/>
                <a:gd name="T86" fmla="*/ 53 w 1222"/>
                <a:gd name="T87" fmla="*/ 300 h 607"/>
                <a:gd name="T88" fmla="*/ 63 w 1222"/>
                <a:gd name="T89" fmla="*/ 333 h 607"/>
                <a:gd name="T90" fmla="*/ 90 w 1222"/>
                <a:gd name="T91" fmla="*/ 388 h 607"/>
                <a:gd name="T92" fmla="*/ 129 w 1222"/>
                <a:gd name="T93" fmla="*/ 403 h 607"/>
                <a:gd name="T94" fmla="*/ 165 w 1222"/>
                <a:gd name="T95" fmla="*/ 436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2" h="607">
                  <a:moveTo>
                    <a:pt x="165" y="436"/>
                  </a:moveTo>
                  <a:lnTo>
                    <a:pt x="176" y="433"/>
                  </a:lnTo>
                  <a:lnTo>
                    <a:pt x="214" y="431"/>
                  </a:lnTo>
                  <a:lnTo>
                    <a:pt x="246" y="445"/>
                  </a:lnTo>
                  <a:lnTo>
                    <a:pt x="276" y="462"/>
                  </a:lnTo>
                  <a:lnTo>
                    <a:pt x="288" y="465"/>
                  </a:lnTo>
                  <a:lnTo>
                    <a:pt x="333" y="465"/>
                  </a:lnTo>
                  <a:lnTo>
                    <a:pt x="353" y="460"/>
                  </a:lnTo>
                  <a:lnTo>
                    <a:pt x="358" y="448"/>
                  </a:lnTo>
                  <a:lnTo>
                    <a:pt x="377" y="449"/>
                  </a:lnTo>
                  <a:lnTo>
                    <a:pt x="399" y="453"/>
                  </a:lnTo>
                  <a:lnTo>
                    <a:pt x="419" y="471"/>
                  </a:lnTo>
                  <a:lnTo>
                    <a:pt x="426" y="471"/>
                  </a:lnTo>
                  <a:lnTo>
                    <a:pt x="434" y="478"/>
                  </a:lnTo>
                  <a:lnTo>
                    <a:pt x="436" y="496"/>
                  </a:lnTo>
                  <a:lnTo>
                    <a:pt x="452" y="511"/>
                  </a:lnTo>
                  <a:lnTo>
                    <a:pt x="466" y="516"/>
                  </a:lnTo>
                  <a:lnTo>
                    <a:pt x="471" y="513"/>
                  </a:lnTo>
                  <a:lnTo>
                    <a:pt x="469" y="503"/>
                  </a:lnTo>
                  <a:lnTo>
                    <a:pt x="482" y="493"/>
                  </a:lnTo>
                  <a:lnTo>
                    <a:pt x="515" y="508"/>
                  </a:lnTo>
                  <a:lnTo>
                    <a:pt x="542" y="550"/>
                  </a:lnTo>
                  <a:lnTo>
                    <a:pt x="545" y="564"/>
                  </a:lnTo>
                  <a:lnTo>
                    <a:pt x="569" y="582"/>
                  </a:lnTo>
                  <a:lnTo>
                    <a:pt x="590" y="585"/>
                  </a:lnTo>
                  <a:lnTo>
                    <a:pt x="590" y="576"/>
                  </a:lnTo>
                  <a:lnTo>
                    <a:pt x="588" y="562"/>
                  </a:lnTo>
                  <a:lnTo>
                    <a:pt x="594" y="554"/>
                  </a:lnTo>
                  <a:lnTo>
                    <a:pt x="598" y="545"/>
                  </a:lnTo>
                  <a:lnTo>
                    <a:pt x="619" y="521"/>
                  </a:lnTo>
                  <a:lnTo>
                    <a:pt x="640" y="514"/>
                  </a:lnTo>
                  <a:lnTo>
                    <a:pt x="651" y="507"/>
                  </a:lnTo>
                  <a:lnTo>
                    <a:pt x="666" y="499"/>
                  </a:lnTo>
                  <a:lnTo>
                    <a:pt x="678" y="499"/>
                  </a:lnTo>
                  <a:lnTo>
                    <a:pt x="699" y="503"/>
                  </a:lnTo>
                  <a:lnTo>
                    <a:pt x="710" y="500"/>
                  </a:lnTo>
                  <a:lnTo>
                    <a:pt x="730" y="514"/>
                  </a:lnTo>
                  <a:lnTo>
                    <a:pt x="741" y="512"/>
                  </a:lnTo>
                  <a:lnTo>
                    <a:pt x="755" y="519"/>
                  </a:lnTo>
                  <a:lnTo>
                    <a:pt x="765" y="519"/>
                  </a:lnTo>
                  <a:lnTo>
                    <a:pt x="766" y="512"/>
                  </a:lnTo>
                  <a:lnTo>
                    <a:pt x="757" y="503"/>
                  </a:lnTo>
                  <a:lnTo>
                    <a:pt x="758" y="492"/>
                  </a:lnTo>
                  <a:lnTo>
                    <a:pt x="773" y="490"/>
                  </a:lnTo>
                  <a:lnTo>
                    <a:pt x="794" y="485"/>
                  </a:lnTo>
                  <a:lnTo>
                    <a:pt x="798" y="488"/>
                  </a:lnTo>
                  <a:lnTo>
                    <a:pt x="819" y="485"/>
                  </a:lnTo>
                  <a:lnTo>
                    <a:pt x="832" y="486"/>
                  </a:lnTo>
                  <a:lnTo>
                    <a:pt x="844" y="491"/>
                  </a:lnTo>
                  <a:lnTo>
                    <a:pt x="849" y="500"/>
                  </a:lnTo>
                  <a:lnTo>
                    <a:pt x="858" y="502"/>
                  </a:lnTo>
                  <a:lnTo>
                    <a:pt x="862" y="495"/>
                  </a:lnTo>
                  <a:lnTo>
                    <a:pt x="873" y="493"/>
                  </a:lnTo>
                  <a:lnTo>
                    <a:pt x="884" y="499"/>
                  </a:lnTo>
                  <a:lnTo>
                    <a:pt x="894" y="513"/>
                  </a:lnTo>
                  <a:lnTo>
                    <a:pt x="903" y="521"/>
                  </a:lnTo>
                  <a:lnTo>
                    <a:pt x="903" y="529"/>
                  </a:lnTo>
                  <a:lnTo>
                    <a:pt x="900" y="532"/>
                  </a:lnTo>
                  <a:lnTo>
                    <a:pt x="900" y="551"/>
                  </a:lnTo>
                  <a:lnTo>
                    <a:pt x="908" y="560"/>
                  </a:lnTo>
                  <a:lnTo>
                    <a:pt x="909" y="575"/>
                  </a:lnTo>
                  <a:lnTo>
                    <a:pt x="923" y="589"/>
                  </a:lnTo>
                  <a:lnTo>
                    <a:pt x="930" y="606"/>
                  </a:lnTo>
                  <a:lnTo>
                    <a:pt x="937" y="607"/>
                  </a:lnTo>
                  <a:lnTo>
                    <a:pt x="949" y="602"/>
                  </a:lnTo>
                  <a:lnTo>
                    <a:pt x="953" y="572"/>
                  </a:lnTo>
                  <a:lnTo>
                    <a:pt x="944" y="537"/>
                  </a:lnTo>
                  <a:lnTo>
                    <a:pt x="934" y="506"/>
                  </a:lnTo>
                  <a:lnTo>
                    <a:pt x="926" y="490"/>
                  </a:lnTo>
                  <a:lnTo>
                    <a:pt x="926" y="469"/>
                  </a:lnTo>
                  <a:lnTo>
                    <a:pt x="939" y="447"/>
                  </a:lnTo>
                  <a:lnTo>
                    <a:pt x="941" y="438"/>
                  </a:lnTo>
                  <a:lnTo>
                    <a:pt x="951" y="437"/>
                  </a:lnTo>
                  <a:lnTo>
                    <a:pt x="981" y="408"/>
                  </a:lnTo>
                  <a:lnTo>
                    <a:pt x="998" y="405"/>
                  </a:lnTo>
                  <a:lnTo>
                    <a:pt x="1008" y="392"/>
                  </a:lnTo>
                  <a:lnTo>
                    <a:pt x="1017" y="385"/>
                  </a:lnTo>
                  <a:lnTo>
                    <a:pt x="1021" y="373"/>
                  </a:lnTo>
                  <a:lnTo>
                    <a:pt x="1034" y="365"/>
                  </a:lnTo>
                  <a:lnTo>
                    <a:pt x="1036" y="358"/>
                  </a:lnTo>
                  <a:lnTo>
                    <a:pt x="1028" y="350"/>
                  </a:lnTo>
                  <a:lnTo>
                    <a:pt x="1033" y="343"/>
                  </a:lnTo>
                  <a:lnTo>
                    <a:pt x="1032" y="335"/>
                  </a:lnTo>
                  <a:lnTo>
                    <a:pt x="1025" y="323"/>
                  </a:lnTo>
                  <a:lnTo>
                    <a:pt x="1025" y="295"/>
                  </a:lnTo>
                  <a:lnTo>
                    <a:pt x="1017" y="279"/>
                  </a:lnTo>
                  <a:lnTo>
                    <a:pt x="1023" y="266"/>
                  </a:lnTo>
                  <a:lnTo>
                    <a:pt x="1035" y="265"/>
                  </a:lnTo>
                  <a:lnTo>
                    <a:pt x="1032" y="280"/>
                  </a:lnTo>
                  <a:lnTo>
                    <a:pt x="1035" y="301"/>
                  </a:lnTo>
                  <a:lnTo>
                    <a:pt x="1039" y="314"/>
                  </a:lnTo>
                  <a:lnTo>
                    <a:pt x="1044" y="318"/>
                  </a:lnTo>
                  <a:lnTo>
                    <a:pt x="1054" y="300"/>
                  </a:lnTo>
                  <a:lnTo>
                    <a:pt x="1056" y="282"/>
                  </a:lnTo>
                  <a:lnTo>
                    <a:pt x="1048" y="271"/>
                  </a:lnTo>
                  <a:lnTo>
                    <a:pt x="1052" y="268"/>
                  </a:lnTo>
                  <a:lnTo>
                    <a:pt x="1060" y="275"/>
                  </a:lnTo>
                  <a:lnTo>
                    <a:pt x="1072" y="265"/>
                  </a:lnTo>
                  <a:lnTo>
                    <a:pt x="1074" y="253"/>
                  </a:lnTo>
                  <a:lnTo>
                    <a:pt x="1084" y="241"/>
                  </a:lnTo>
                  <a:lnTo>
                    <a:pt x="1083" y="232"/>
                  </a:lnTo>
                  <a:lnTo>
                    <a:pt x="1079" y="228"/>
                  </a:lnTo>
                  <a:lnTo>
                    <a:pt x="1088" y="225"/>
                  </a:lnTo>
                  <a:lnTo>
                    <a:pt x="1091" y="214"/>
                  </a:lnTo>
                  <a:lnTo>
                    <a:pt x="1100" y="213"/>
                  </a:lnTo>
                  <a:lnTo>
                    <a:pt x="1109" y="218"/>
                  </a:lnTo>
                  <a:lnTo>
                    <a:pt x="1120" y="216"/>
                  </a:lnTo>
                  <a:lnTo>
                    <a:pt x="1131" y="207"/>
                  </a:lnTo>
                  <a:lnTo>
                    <a:pt x="1138" y="216"/>
                  </a:lnTo>
                  <a:lnTo>
                    <a:pt x="1150" y="212"/>
                  </a:lnTo>
                  <a:lnTo>
                    <a:pt x="1158" y="205"/>
                  </a:lnTo>
                  <a:lnTo>
                    <a:pt x="1146" y="201"/>
                  </a:lnTo>
                  <a:lnTo>
                    <a:pt x="1146" y="192"/>
                  </a:lnTo>
                  <a:lnTo>
                    <a:pt x="1139" y="186"/>
                  </a:lnTo>
                  <a:lnTo>
                    <a:pt x="1150" y="172"/>
                  </a:lnTo>
                  <a:lnTo>
                    <a:pt x="1152" y="164"/>
                  </a:lnTo>
                  <a:lnTo>
                    <a:pt x="1160" y="153"/>
                  </a:lnTo>
                  <a:lnTo>
                    <a:pt x="1161" y="146"/>
                  </a:lnTo>
                  <a:lnTo>
                    <a:pt x="1178" y="146"/>
                  </a:lnTo>
                  <a:lnTo>
                    <a:pt x="1183" y="140"/>
                  </a:lnTo>
                  <a:lnTo>
                    <a:pt x="1186" y="132"/>
                  </a:lnTo>
                  <a:lnTo>
                    <a:pt x="1189" y="130"/>
                  </a:lnTo>
                  <a:lnTo>
                    <a:pt x="1193" y="134"/>
                  </a:lnTo>
                  <a:lnTo>
                    <a:pt x="1202" y="133"/>
                  </a:lnTo>
                  <a:lnTo>
                    <a:pt x="1222" y="122"/>
                  </a:lnTo>
                  <a:lnTo>
                    <a:pt x="1220" y="102"/>
                  </a:lnTo>
                  <a:lnTo>
                    <a:pt x="1206" y="82"/>
                  </a:lnTo>
                  <a:lnTo>
                    <a:pt x="1206" y="56"/>
                  </a:lnTo>
                  <a:lnTo>
                    <a:pt x="1180" y="46"/>
                  </a:lnTo>
                  <a:lnTo>
                    <a:pt x="1169" y="51"/>
                  </a:lnTo>
                  <a:lnTo>
                    <a:pt x="1139" y="103"/>
                  </a:lnTo>
                  <a:lnTo>
                    <a:pt x="1101" y="111"/>
                  </a:lnTo>
                  <a:lnTo>
                    <a:pt x="1090" y="108"/>
                  </a:lnTo>
                  <a:lnTo>
                    <a:pt x="1070" y="108"/>
                  </a:lnTo>
                  <a:lnTo>
                    <a:pt x="1057" y="118"/>
                  </a:lnTo>
                  <a:lnTo>
                    <a:pt x="1030" y="139"/>
                  </a:lnTo>
                  <a:lnTo>
                    <a:pt x="974" y="158"/>
                  </a:lnTo>
                  <a:lnTo>
                    <a:pt x="967" y="175"/>
                  </a:lnTo>
                  <a:lnTo>
                    <a:pt x="906" y="202"/>
                  </a:lnTo>
                  <a:lnTo>
                    <a:pt x="899" y="183"/>
                  </a:lnTo>
                  <a:lnTo>
                    <a:pt x="910" y="151"/>
                  </a:lnTo>
                  <a:lnTo>
                    <a:pt x="908" y="125"/>
                  </a:lnTo>
                  <a:lnTo>
                    <a:pt x="869" y="86"/>
                  </a:lnTo>
                  <a:lnTo>
                    <a:pt x="854" y="58"/>
                  </a:lnTo>
                  <a:lnTo>
                    <a:pt x="787" y="24"/>
                  </a:lnTo>
                  <a:lnTo>
                    <a:pt x="746" y="27"/>
                  </a:lnTo>
                  <a:lnTo>
                    <a:pt x="730" y="24"/>
                  </a:lnTo>
                  <a:lnTo>
                    <a:pt x="704" y="24"/>
                  </a:lnTo>
                  <a:lnTo>
                    <a:pt x="684" y="16"/>
                  </a:lnTo>
                  <a:lnTo>
                    <a:pt x="660" y="12"/>
                  </a:lnTo>
                  <a:lnTo>
                    <a:pt x="64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2" y="18"/>
                  </a:lnTo>
                  <a:lnTo>
                    <a:pt x="57" y="32"/>
                  </a:lnTo>
                  <a:lnTo>
                    <a:pt x="54" y="44"/>
                  </a:lnTo>
                  <a:lnTo>
                    <a:pt x="47" y="44"/>
                  </a:lnTo>
                  <a:lnTo>
                    <a:pt x="50" y="22"/>
                  </a:lnTo>
                  <a:lnTo>
                    <a:pt x="28" y="23"/>
                  </a:lnTo>
                  <a:lnTo>
                    <a:pt x="13" y="19"/>
                  </a:lnTo>
                  <a:lnTo>
                    <a:pt x="2" y="19"/>
                  </a:lnTo>
                  <a:lnTo>
                    <a:pt x="0" y="26"/>
                  </a:lnTo>
                  <a:lnTo>
                    <a:pt x="15" y="51"/>
                  </a:lnTo>
                  <a:lnTo>
                    <a:pt x="18" y="75"/>
                  </a:lnTo>
                  <a:lnTo>
                    <a:pt x="13" y="99"/>
                  </a:lnTo>
                  <a:lnTo>
                    <a:pt x="15" y="137"/>
                  </a:lnTo>
                  <a:lnTo>
                    <a:pt x="4" y="165"/>
                  </a:lnTo>
                  <a:lnTo>
                    <a:pt x="8" y="182"/>
                  </a:lnTo>
                  <a:lnTo>
                    <a:pt x="15" y="209"/>
                  </a:lnTo>
                  <a:lnTo>
                    <a:pt x="13" y="228"/>
                  </a:lnTo>
                  <a:lnTo>
                    <a:pt x="10" y="242"/>
                  </a:lnTo>
                  <a:lnTo>
                    <a:pt x="18" y="254"/>
                  </a:lnTo>
                  <a:lnTo>
                    <a:pt x="19" y="269"/>
                  </a:lnTo>
                  <a:lnTo>
                    <a:pt x="35" y="281"/>
                  </a:lnTo>
                  <a:lnTo>
                    <a:pt x="39" y="298"/>
                  </a:lnTo>
                  <a:lnTo>
                    <a:pt x="53" y="300"/>
                  </a:lnTo>
                  <a:lnTo>
                    <a:pt x="57" y="304"/>
                  </a:lnTo>
                  <a:lnTo>
                    <a:pt x="53" y="313"/>
                  </a:lnTo>
                  <a:lnTo>
                    <a:pt x="56" y="326"/>
                  </a:lnTo>
                  <a:lnTo>
                    <a:pt x="63" y="333"/>
                  </a:lnTo>
                  <a:lnTo>
                    <a:pt x="64" y="344"/>
                  </a:lnTo>
                  <a:lnTo>
                    <a:pt x="72" y="354"/>
                  </a:lnTo>
                  <a:lnTo>
                    <a:pt x="87" y="369"/>
                  </a:lnTo>
                  <a:lnTo>
                    <a:pt x="90" y="388"/>
                  </a:lnTo>
                  <a:lnTo>
                    <a:pt x="101" y="388"/>
                  </a:lnTo>
                  <a:lnTo>
                    <a:pt x="114" y="392"/>
                  </a:lnTo>
                  <a:lnTo>
                    <a:pt x="123" y="402"/>
                  </a:lnTo>
                  <a:lnTo>
                    <a:pt x="129" y="403"/>
                  </a:lnTo>
                  <a:lnTo>
                    <a:pt x="136" y="403"/>
                  </a:lnTo>
                  <a:lnTo>
                    <a:pt x="152" y="412"/>
                  </a:lnTo>
                  <a:lnTo>
                    <a:pt x="159" y="428"/>
                  </a:lnTo>
                  <a:lnTo>
                    <a:pt x="165" y="4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6" name="Freeform 689"/>
            <p:cNvSpPr>
              <a:spLocks/>
            </p:cNvSpPr>
            <p:nvPr/>
          </p:nvSpPr>
          <p:spPr bwMode="gray">
            <a:xfrm>
              <a:off x="4618972" y="2406803"/>
              <a:ext cx="295136" cy="178539"/>
            </a:xfrm>
            <a:custGeom>
              <a:avLst/>
              <a:gdLst>
                <a:gd name="T0" fmla="*/ 697 w 723"/>
                <a:gd name="T1" fmla="*/ 353 h 437"/>
                <a:gd name="T2" fmla="*/ 704 w 723"/>
                <a:gd name="T3" fmla="*/ 315 h 437"/>
                <a:gd name="T4" fmla="*/ 714 w 723"/>
                <a:gd name="T5" fmla="*/ 276 h 437"/>
                <a:gd name="T6" fmla="*/ 675 w 723"/>
                <a:gd name="T7" fmla="*/ 274 h 437"/>
                <a:gd name="T8" fmla="*/ 636 w 723"/>
                <a:gd name="T9" fmla="*/ 296 h 437"/>
                <a:gd name="T10" fmla="*/ 616 w 723"/>
                <a:gd name="T11" fmla="*/ 346 h 437"/>
                <a:gd name="T12" fmla="*/ 547 w 723"/>
                <a:gd name="T13" fmla="*/ 355 h 437"/>
                <a:gd name="T14" fmla="*/ 515 w 723"/>
                <a:gd name="T15" fmla="*/ 341 h 437"/>
                <a:gd name="T16" fmla="*/ 489 w 723"/>
                <a:gd name="T17" fmla="*/ 314 h 437"/>
                <a:gd name="T18" fmla="*/ 459 w 723"/>
                <a:gd name="T19" fmla="*/ 253 h 437"/>
                <a:gd name="T20" fmla="*/ 474 w 723"/>
                <a:gd name="T21" fmla="*/ 181 h 437"/>
                <a:gd name="T22" fmla="*/ 424 w 723"/>
                <a:gd name="T23" fmla="*/ 148 h 437"/>
                <a:gd name="T24" fmla="*/ 354 w 723"/>
                <a:gd name="T25" fmla="*/ 69 h 437"/>
                <a:gd name="T26" fmla="*/ 336 w 723"/>
                <a:gd name="T27" fmla="*/ 95 h 437"/>
                <a:gd name="T28" fmla="*/ 300 w 723"/>
                <a:gd name="T29" fmla="*/ 53 h 437"/>
                <a:gd name="T30" fmla="*/ 261 w 723"/>
                <a:gd name="T31" fmla="*/ 25 h 437"/>
                <a:gd name="T32" fmla="*/ 210 w 723"/>
                <a:gd name="T33" fmla="*/ 33 h 437"/>
                <a:gd name="T34" fmla="*/ 124 w 723"/>
                <a:gd name="T35" fmla="*/ 35 h 437"/>
                <a:gd name="T36" fmla="*/ 13 w 723"/>
                <a:gd name="T37" fmla="*/ 2 h 437"/>
                <a:gd name="T38" fmla="*/ 7 w 723"/>
                <a:gd name="T39" fmla="*/ 33 h 437"/>
                <a:gd name="T40" fmla="*/ 44 w 723"/>
                <a:gd name="T41" fmla="*/ 80 h 437"/>
                <a:gd name="T42" fmla="*/ 72 w 723"/>
                <a:gd name="T43" fmla="*/ 111 h 437"/>
                <a:gd name="T44" fmla="*/ 55 w 723"/>
                <a:gd name="T45" fmla="*/ 133 h 437"/>
                <a:gd name="T46" fmla="*/ 109 w 723"/>
                <a:gd name="T47" fmla="*/ 164 h 437"/>
                <a:gd name="T48" fmla="*/ 135 w 723"/>
                <a:gd name="T49" fmla="*/ 212 h 437"/>
                <a:gd name="T50" fmla="*/ 167 w 723"/>
                <a:gd name="T51" fmla="*/ 248 h 437"/>
                <a:gd name="T52" fmla="*/ 174 w 723"/>
                <a:gd name="T53" fmla="*/ 224 h 437"/>
                <a:gd name="T54" fmla="*/ 152 w 723"/>
                <a:gd name="T55" fmla="*/ 194 h 437"/>
                <a:gd name="T56" fmla="*/ 134 w 723"/>
                <a:gd name="T57" fmla="*/ 156 h 437"/>
                <a:gd name="T58" fmla="*/ 96 w 723"/>
                <a:gd name="T59" fmla="*/ 112 h 437"/>
                <a:gd name="T60" fmla="*/ 58 w 723"/>
                <a:gd name="T61" fmla="*/ 63 h 437"/>
                <a:gd name="T62" fmla="*/ 66 w 723"/>
                <a:gd name="T63" fmla="*/ 29 h 437"/>
                <a:gd name="T64" fmla="*/ 84 w 723"/>
                <a:gd name="T65" fmla="*/ 35 h 437"/>
                <a:gd name="T66" fmla="*/ 93 w 723"/>
                <a:gd name="T67" fmla="*/ 59 h 437"/>
                <a:gd name="T68" fmla="*/ 119 w 723"/>
                <a:gd name="T69" fmla="*/ 98 h 437"/>
                <a:gd name="T70" fmla="*/ 155 w 723"/>
                <a:gd name="T71" fmla="*/ 123 h 437"/>
                <a:gd name="T72" fmla="*/ 181 w 723"/>
                <a:gd name="T73" fmla="*/ 150 h 437"/>
                <a:gd name="T74" fmla="*/ 183 w 723"/>
                <a:gd name="T75" fmla="*/ 177 h 437"/>
                <a:gd name="T76" fmla="*/ 216 w 723"/>
                <a:gd name="T77" fmla="*/ 194 h 437"/>
                <a:gd name="T78" fmla="*/ 236 w 723"/>
                <a:gd name="T79" fmla="*/ 218 h 437"/>
                <a:gd name="T80" fmla="*/ 271 w 723"/>
                <a:gd name="T81" fmla="*/ 262 h 437"/>
                <a:gd name="T82" fmla="*/ 272 w 723"/>
                <a:gd name="T83" fmla="*/ 308 h 437"/>
                <a:gd name="T84" fmla="*/ 293 w 723"/>
                <a:gd name="T85" fmla="*/ 328 h 437"/>
                <a:gd name="T86" fmla="*/ 320 w 723"/>
                <a:gd name="T87" fmla="*/ 350 h 437"/>
                <a:gd name="T88" fmla="*/ 361 w 723"/>
                <a:gd name="T89" fmla="*/ 361 h 437"/>
                <a:gd name="T90" fmla="*/ 393 w 723"/>
                <a:gd name="T91" fmla="*/ 384 h 437"/>
                <a:gd name="T92" fmla="*/ 428 w 723"/>
                <a:gd name="T93" fmla="*/ 392 h 437"/>
                <a:gd name="T94" fmla="*/ 462 w 723"/>
                <a:gd name="T95" fmla="*/ 407 h 437"/>
                <a:gd name="T96" fmla="*/ 506 w 723"/>
                <a:gd name="T97" fmla="*/ 411 h 437"/>
                <a:gd name="T98" fmla="*/ 544 w 723"/>
                <a:gd name="T99" fmla="*/ 404 h 437"/>
                <a:gd name="T100" fmla="*/ 587 w 723"/>
                <a:gd name="T101" fmla="*/ 437 h 437"/>
                <a:gd name="T102" fmla="*/ 640 w 723"/>
                <a:gd name="T103" fmla="*/ 401 h 437"/>
                <a:gd name="T104" fmla="*/ 629 w 723"/>
                <a:gd name="T105" fmla="*/ 371 h 437"/>
                <a:gd name="T106" fmla="*/ 666 w 723"/>
                <a:gd name="T107" fmla="*/ 36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3" h="437">
                  <a:moveTo>
                    <a:pt x="666" y="363"/>
                  </a:moveTo>
                  <a:cubicBezTo>
                    <a:pt x="676" y="349"/>
                    <a:pt x="676" y="349"/>
                    <a:pt x="676" y="349"/>
                  </a:cubicBezTo>
                  <a:cubicBezTo>
                    <a:pt x="697" y="353"/>
                    <a:pt x="697" y="353"/>
                    <a:pt x="697" y="353"/>
                  </a:cubicBezTo>
                  <a:cubicBezTo>
                    <a:pt x="704" y="344"/>
                    <a:pt x="704" y="344"/>
                    <a:pt x="704" y="344"/>
                  </a:cubicBezTo>
                  <a:cubicBezTo>
                    <a:pt x="705" y="339"/>
                    <a:pt x="705" y="339"/>
                    <a:pt x="705" y="339"/>
                  </a:cubicBezTo>
                  <a:cubicBezTo>
                    <a:pt x="704" y="315"/>
                    <a:pt x="704" y="315"/>
                    <a:pt x="704" y="315"/>
                  </a:cubicBezTo>
                  <a:cubicBezTo>
                    <a:pt x="714" y="296"/>
                    <a:pt x="714" y="296"/>
                    <a:pt x="714" y="296"/>
                  </a:cubicBezTo>
                  <a:cubicBezTo>
                    <a:pt x="723" y="285"/>
                    <a:pt x="723" y="285"/>
                    <a:pt x="723" y="285"/>
                  </a:cubicBezTo>
                  <a:cubicBezTo>
                    <a:pt x="714" y="276"/>
                    <a:pt x="714" y="276"/>
                    <a:pt x="714" y="276"/>
                  </a:cubicBezTo>
                  <a:cubicBezTo>
                    <a:pt x="702" y="277"/>
                    <a:pt x="702" y="277"/>
                    <a:pt x="702" y="277"/>
                  </a:cubicBezTo>
                  <a:cubicBezTo>
                    <a:pt x="696" y="274"/>
                    <a:pt x="696" y="274"/>
                    <a:pt x="696" y="274"/>
                  </a:cubicBezTo>
                  <a:cubicBezTo>
                    <a:pt x="675" y="274"/>
                    <a:pt x="675" y="274"/>
                    <a:pt x="675" y="274"/>
                  </a:cubicBezTo>
                  <a:cubicBezTo>
                    <a:pt x="658" y="285"/>
                    <a:pt x="658" y="285"/>
                    <a:pt x="658" y="285"/>
                  </a:cubicBezTo>
                  <a:cubicBezTo>
                    <a:pt x="647" y="282"/>
                    <a:pt x="647" y="282"/>
                    <a:pt x="647" y="282"/>
                  </a:cubicBezTo>
                  <a:cubicBezTo>
                    <a:pt x="636" y="296"/>
                    <a:pt x="636" y="296"/>
                    <a:pt x="636" y="296"/>
                  </a:cubicBezTo>
                  <a:cubicBezTo>
                    <a:pt x="635" y="320"/>
                    <a:pt x="635" y="320"/>
                    <a:pt x="635" y="320"/>
                  </a:cubicBezTo>
                  <a:cubicBezTo>
                    <a:pt x="618" y="338"/>
                    <a:pt x="618" y="338"/>
                    <a:pt x="618" y="338"/>
                  </a:cubicBezTo>
                  <a:cubicBezTo>
                    <a:pt x="616" y="346"/>
                    <a:pt x="616" y="346"/>
                    <a:pt x="616" y="346"/>
                  </a:cubicBezTo>
                  <a:cubicBezTo>
                    <a:pt x="572" y="354"/>
                    <a:pt x="572" y="354"/>
                    <a:pt x="572" y="354"/>
                  </a:cubicBezTo>
                  <a:cubicBezTo>
                    <a:pt x="560" y="352"/>
                    <a:pt x="560" y="352"/>
                    <a:pt x="560" y="352"/>
                  </a:cubicBezTo>
                  <a:cubicBezTo>
                    <a:pt x="547" y="355"/>
                    <a:pt x="547" y="355"/>
                    <a:pt x="547" y="355"/>
                  </a:cubicBezTo>
                  <a:cubicBezTo>
                    <a:pt x="528" y="346"/>
                    <a:pt x="528" y="346"/>
                    <a:pt x="528" y="346"/>
                  </a:cubicBezTo>
                  <a:cubicBezTo>
                    <a:pt x="521" y="346"/>
                    <a:pt x="521" y="346"/>
                    <a:pt x="521" y="346"/>
                  </a:cubicBezTo>
                  <a:cubicBezTo>
                    <a:pt x="515" y="341"/>
                    <a:pt x="515" y="341"/>
                    <a:pt x="515" y="341"/>
                  </a:cubicBezTo>
                  <a:cubicBezTo>
                    <a:pt x="503" y="336"/>
                    <a:pt x="503" y="336"/>
                    <a:pt x="503" y="336"/>
                  </a:cubicBezTo>
                  <a:cubicBezTo>
                    <a:pt x="499" y="327"/>
                    <a:pt x="499" y="327"/>
                    <a:pt x="499" y="327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79" y="296"/>
                    <a:pt x="479" y="296"/>
                    <a:pt x="479" y="296"/>
                  </a:cubicBezTo>
                  <a:cubicBezTo>
                    <a:pt x="467" y="277"/>
                    <a:pt x="467" y="277"/>
                    <a:pt x="467" y="277"/>
                  </a:cubicBezTo>
                  <a:cubicBezTo>
                    <a:pt x="459" y="253"/>
                    <a:pt x="459" y="253"/>
                    <a:pt x="459" y="253"/>
                  </a:cubicBezTo>
                  <a:cubicBezTo>
                    <a:pt x="459" y="231"/>
                    <a:pt x="459" y="231"/>
                    <a:pt x="459" y="231"/>
                  </a:cubicBezTo>
                  <a:cubicBezTo>
                    <a:pt x="461" y="202"/>
                    <a:pt x="461" y="202"/>
                    <a:pt x="461" y="202"/>
                  </a:cubicBezTo>
                  <a:cubicBezTo>
                    <a:pt x="474" y="181"/>
                    <a:pt x="474" y="181"/>
                    <a:pt x="474" y="181"/>
                  </a:cubicBezTo>
                  <a:cubicBezTo>
                    <a:pt x="474" y="172"/>
                    <a:pt x="474" y="172"/>
                    <a:pt x="474" y="172"/>
                  </a:cubicBezTo>
                  <a:cubicBezTo>
                    <a:pt x="451" y="168"/>
                    <a:pt x="451" y="168"/>
                    <a:pt x="451" y="16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1" y="133"/>
                    <a:pt x="421" y="133"/>
                    <a:pt x="421" y="133"/>
                  </a:cubicBezTo>
                  <a:cubicBezTo>
                    <a:pt x="390" y="86"/>
                    <a:pt x="390" y="86"/>
                    <a:pt x="390" y="86"/>
                  </a:cubicBezTo>
                  <a:cubicBezTo>
                    <a:pt x="354" y="69"/>
                    <a:pt x="354" y="69"/>
                    <a:pt x="354" y="69"/>
                  </a:cubicBezTo>
                  <a:cubicBezTo>
                    <a:pt x="339" y="81"/>
                    <a:pt x="339" y="81"/>
                    <a:pt x="339" y="81"/>
                  </a:cubicBezTo>
                  <a:cubicBezTo>
                    <a:pt x="341" y="92"/>
                    <a:pt x="341" y="92"/>
                    <a:pt x="341" y="92"/>
                  </a:cubicBezTo>
                  <a:cubicBezTo>
                    <a:pt x="336" y="95"/>
                    <a:pt x="336" y="95"/>
                    <a:pt x="336" y="95"/>
                  </a:cubicBezTo>
                  <a:cubicBezTo>
                    <a:pt x="320" y="89"/>
                    <a:pt x="320" y="89"/>
                    <a:pt x="320" y="89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0" y="53"/>
                    <a:pt x="300" y="53"/>
                    <a:pt x="300" y="53"/>
                  </a:cubicBezTo>
                  <a:cubicBezTo>
                    <a:pt x="291" y="45"/>
                    <a:pt x="291" y="45"/>
                    <a:pt x="291" y="45"/>
                  </a:cubicBezTo>
                  <a:cubicBezTo>
                    <a:pt x="283" y="45"/>
                    <a:pt x="283" y="45"/>
                    <a:pt x="283" y="4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37" y="20"/>
                    <a:pt x="237" y="20"/>
                    <a:pt x="237" y="20"/>
                  </a:cubicBezTo>
                  <a:cubicBezTo>
                    <a:pt x="215" y="19"/>
                    <a:pt x="215" y="19"/>
                    <a:pt x="215" y="19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188" y="38"/>
                    <a:pt x="188" y="38"/>
                    <a:pt x="188" y="38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2" y="111"/>
                    <a:pt x="72" y="111"/>
                    <a:pt x="72" y="111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73" y="129"/>
                    <a:pt x="60" y="129"/>
                    <a:pt x="56" y="129"/>
                  </a:cubicBezTo>
                  <a:cubicBezTo>
                    <a:pt x="51" y="129"/>
                    <a:pt x="55" y="133"/>
                    <a:pt x="55" y="133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109" y="164"/>
                    <a:pt x="109" y="164"/>
                    <a:pt x="109" y="164"/>
                  </a:cubicBezTo>
                  <a:cubicBezTo>
                    <a:pt x="118" y="175"/>
                    <a:pt x="118" y="175"/>
                    <a:pt x="118" y="175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35" y="212"/>
                    <a:pt x="135" y="212"/>
                    <a:pt x="135" y="212"/>
                  </a:cubicBezTo>
                  <a:cubicBezTo>
                    <a:pt x="145" y="215"/>
                    <a:pt x="145" y="215"/>
                    <a:pt x="145" y="215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7" y="248"/>
                    <a:pt x="167" y="248"/>
                    <a:pt x="167" y="248"/>
                  </a:cubicBezTo>
                  <a:cubicBezTo>
                    <a:pt x="180" y="245"/>
                    <a:pt x="180" y="245"/>
                    <a:pt x="180" y="245"/>
                  </a:cubicBezTo>
                  <a:cubicBezTo>
                    <a:pt x="180" y="235"/>
                    <a:pt x="180" y="235"/>
                    <a:pt x="180" y="235"/>
                  </a:cubicBezTo>
                  <a:cubicBezTo>
                    <a:pt x="174" y="224"/>
                    <a:pt x="174" y="224"/>
                    <a:pt x="174" y="224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2" y="194"/>
                    <a:pt x="152" y="194"/>
                    <a:pt x="152" y="194"/>
                  </a:cubicBezTo>
                  <a:cubicBezTo>
                    <a:pt x="144" y="183"/>
                    <a:pt x="144" y="183"/>
                    <a:pt x="144" y="183"/>
                  </a:cubicBezTo>
                  <a:cubicBezTo>
                    <a:pt x="140" y="175"/>
                    <a:pt x="140" y="175"/>
                    <a:pt x="140" y="175"/>
                  </a:cubicBezTo>
                  <a:cubicBezTo>
                    <a:pt x="134" y="156"/>
                    <a:pt x="134" y="156"/>
                    <a:pt x="134" y="156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103" y="68"/>
                    <a:pt x="103" y="68"/>
                    <a:pt x="103" y="68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72" y="151"/>
                    <a:pt x="172" y="151"/>
                    <a:pt x="172" y="151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90" y="161"/>
                    <a:pt x="190" y="161"/>
                    <a:pt x="190" y="161"/>
                  </a:cubicBezTo>
                  <a:cubicBezTo>
                    <a:pt x="184" y="166"/>
                    <a:pt x="184" y="166"/>
                    <a:pt x="184" y="166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209" y="187"/>
                    <a:pt x="209" y="187"/>
                    <a:pt x="209" y="187"/>
                  </a:cubicBezTo>
                  <a:cubicBezTo>
                    <a:pt x="216" y="194"/>
                    <a:pt x="216" y="194"/>
                    <a:pt x="216" y="194"/>
                  </a:cubicBezTo>
                  <a:cubicBezTo>
                    <a:pt x="219" y="206"/>
                    <a:pt x="219" y="206"/>
                    <a:pt x="219" y="206"/>
                  </a:cubicBezTo>
                  <a:cubicBezTo>
                    <a:pt x="231" y="216"/>
                    <a:pt x="231" y="216"/>
                    <a:pt x="231" y="216"/>
                  </a:cubicBezTo>
                  <a:cubicBezTo>
                    <a:pt x="236" y="218"/>
                    <a:pt x="236" y="218"/>
                    <a:pt x="236" y="218"/>
                  </a:cubicBezTo>
                  <a:cubicBezTo>
                    <a:pt x="245" y="232"/>
                    <a:pt x="245" y="232"/>
                    <a:pt x="245" y="232"/>
                  </a:cubicBezTo>
                  <a:cubicBezTo>
                    <a:pt x="269" y="254"/>
                    <a:pt x="269" y="254"/>
                    <a:pt x="269" y="254"/>
                  </a:cubicBezTo>
                  <a:cubicBezTo>
                    <a:pt x="271" y="262"/>
                    <a:pt x="271" y="262"/>
                    <a:pt x="271" y="262"/>
                  </a:cubicBezTo>
                  <a:cubicBezTo>
                    <a:pt x="281" y="279"/>
                    <a:pt x="281" y="279"/>
                    <a:pt x="281" y="279"/>
                  </a:cubicBezTo>
                  <a:cubicBezTo>
                    <a:pt x="279" y="298"/>
                    <a:pt x="279" y="298"/>
                    <a:pt x="279" y="298"/>
                  </a:cubicBezTo>
                  <a:cubicBezTo>
                    <a:pt x="272" y="308"/>
                    <a:pt x="272" y="308"/>
                    <a:pt x="272" y="308"/>
                  </a:cubicBezTo>
                  <a:cubicBezTo>
                    <a:pt x="278" y="313"/>
                    <a:pt x="278" y="313"/>
                    <a:pt x="278" y="313"/>
                  </a:cubicBezTo>
                  <a:cubicBezTo>
                    <a:pt x="279" y="321"/>
                    <a:pt x="279" y="321"/>
                    <a:pt x="279" y="321"/>
                  </a:cubicBezTo>
                  <a:cubicBezTo>
                    <a:pt x="293" y="328"/>
                    <a:pt x="293" y="328"/>
                    <a:pt x="293" y="328"/>
                  </a:cubicBezTo>
                  <a:cubicBezTo>
                    <a:pt x="304" y="331"/>
                    <a:pt x="304" y="331"/>
                    <a:pt x="304" y="331"/>
                  </a:cubicBezTo>
                  <a:cubicBezTo>
                    <a:pt x="314" y="338"/>
                    <a:pt x="314" y="338"/>
                    <a:pt x="314" y="338"/>
                  </a:cubicBezTo>
                  <a:cubicBezTo>
                    <a:pt x="320" y="350"/>
                    <a:pt x="320" y="350"/>
                    <a:pt x="320" y="350"/>
                  </a:cubicBezTo>
                  <a:cubicBezTo>
                    <a:pt x="333" y="352"/>
                    <a:pt x="333" y="352"/>
                    <a:pt x="333" y="352"/>
                  </a:cubicBezTo>
                  <a:cubicBezTo>
                    <a:pt x="347" y="359"/>
                    <a:pt x="347" y="359"/>
                    <a:pt x="347" y="359"/>
                  </a:cubicBezTo>
                  <a:cubicBezTo>
                    <a:pt x="361" y="361"/>
                    <a:pt x="361" y="361"/>
                    <a:pt x="361" y="361"/>
                  </a:cubicBezTo>
                  <a:cubicBezTo>
                    <a:pt x="373" y="369"/>
                    <a:pt x="373" y="369"/>
                    <a:pt x="373" y="369"/>
                  </a:cubicBezTo>
                  <a:cubicBezTo>
                    <a:pt x="385" y="376"/>
                    <a:pt x="385" y="376"/>
                    <a:pt x="385" y="376"/>
                  </a:cubicBezTo>
                  <a:cubicBezTo>
                    <a:pt x="393" y="384"/>
                    <a:pt x="393" y="384"/>
                    <a:pt x="393" y="384"/>
                  </a:cubicBezTo>
                  <a:cubicBezTo>
                    <a:pt x="404" y="386"/>
                    <a:pt x="404" y="386"/>
                    <a:pt x="404" y="386"/>
                  </a:cubicBezTo>
                  <a:cubicBezTo>
                    <a:pt x="410" y="391"/>
                    <a:pt x="410" y="391"/>
                    <a:pt x="410" y="391"/>
                  </a:cubicBezTo>
                  <a:cubicBezTo>
                    <a:pt x="428" y="392"/>
                    <a:pt x="428" y="392"/>
                    <a:pt x="428" y="392"/>
                  </a:cubicBezTo>
                  <a:cubicBezTo>
                    <a:pt x="442" y="402"/>
                    <a:pt x="442" y="402"/>
                    <a:pt x="442" y="402"/>
                  </a:cubicBezTo>
                  <a:cubicBezTo>
                    <a:pt x="449" y="401"/>
                    <a:pt x="449" y="401"/>
                    <a:pt x="449" y="401"/>
                  </a:cubicBezTo>
                  <a:cubicBezTo>
                    <a:pt x="462" y="407"/>
                    <a:pt x="462" y="407"/>
                    <a:pt x="462" y="407"/>
                  </a:cubicBezTo>
                  <a:cubicBezTo>
                    <a:pt x="474" y="409"/>
                    <a:pt x="474" y="409"/>
                    <a:pt x="474" y="409"/>
                  </a:cubicBezTo>
                  <a:cubicBezTo>
                    <a:pt x="481" y="415"/>
                    <a:pt x="481" y="415"/>
                    <a:pt x="481" y="415"/>
                  </a:cubicBezTo>
                  <a:cubicBezTo>
                    <a:pt x="506" y="411"/>
                    <a:pt x="506" y="411"/>
                    <a:pt x="506" y="411"/>
                  </a:cubicBezTo>
                  <a:cubicBezTo>
                    <a:pt x="532" y="397"/>
                    <a:pt x="532" y="397"/>
                    <a:pt x="532" y="397"/>
                  </a:cubicBezTo>
                  <a:cubicBezTo>
                    <a:pt x="538" y="397"/>
                    <a:pt x="538" y="397"/>
                    <a:pt x="538" y="397"/>
                  </a:cubicBezTo>
                  <a:cubicBezTo>
                    <a:pt x="544" y="404"/>
                    <a:pt x="544" y="404"/>
                    <a:pt x="544" y="404"/>
                  </a:cubicBezTo>
                  <a:cubicBezTo>
                    <a:pt x="561" y="407"/>
                    <a:pt x="561" y="407"/>
                    <a:pt x="561" y="407"/>
                  </a:cubicBezTo>
                  <a:cubicBezTo>
                    <a:pt x="563" y="417"/>
                    <a:pt x="563" y="417"/>
                    <a:pt x="563" y="417"/>
                  </a:cubicBezTo>
                  <a:cubicBezTo>
                    <a:pt x="587" y="437"/>
                    <a:pt x="587" y="437"/>
                    <a:pt x="587" y="437"/>
                  </a:cubicBezTo>
                  <a:cubicBezTo>
                    <a:pt x="596" y="407"/>
                    <a:pt x="596" y="407"/>
                    <a:pt x="596" y="407"/>
                  </a:cubicBezTo>
                  <a:cubicBezTo>
                    <a:pt x="629" y="406"/>
                    <a:pt x="629" y="406"/>
                    <a:pt x="629" y="406"/>
                  </a:cubicBezTo>
                  <a:cubicBezTo>
                    <a:pt x="640" y="401"/>
                    <a:pt x="640" y="401"/>
                    <a:pt x="640" y="401"/>
                  </a:cubicBezTo>
                  <a:cubicBezTo>
                    <a:pt x="639" y="393"/>
                    <a:pt x="639" y="393"/>
                    <a:pt x="639" y="393"/>
                  </a:cubicBezTo>
                  <a:cubicBezTo>
                    <a:pt x="620" y="378"/>
                    <a:pt x="620" y="378"/>
                    <a:pt x="620" y="378"/>
                  </a:cubicBezTo>
                  <a:cubicBezTo>
                    <a:pt x="629" y="371"/>
                    <a:pt x="629" y="371"/>
                    <a:pt x="629" y="371"/>
                  </a:cubicBezTo>
                  <a:cubicBezTo>
                    <a:pt x="629" y="356"/>
                    <a:pt x="629" y="356"/>
                    <a:pt x="629" y="356"/>
                  </a:cubicBezTo>
                  <a:cubicBezTo>
                    <a:pt x="653" y="357"/>
                    <a:pt x="653" y="357"/>
                    <a:pt x="653" y="357"/>
                  </a:cubicBezTo>
                  <a:lnTo>
                    <a:pt x="666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7" name="Freeform 690"/>
            <p:cNvSpPr>
              <a:spLocks/>
            </p:cNvSpPr>
            <p:nvPr/>
          </p:nvSpPr>
          <p:spPr bwMode="gray">
            <a:xfrm>
              <a:off x="4889969" y="2549361"/>
              <a:ext cx="13664" cy="22773"/>
            </a:xfrm>
            <a:custGeom>
              <a:avLst/>
              <a:gdLst>
                <a:gd name="T0" fmla="*/ 9 w 30"/>
                <a:gd name="T1" fmla="*/ 50 h 50"/>
                <a:gd name="T2" fmla="*/ 0 w 30"/>
                <a:gd name="T3" fmla="*/ 44 h 50"/>
                <a:gd name="T4" fmla="*/ 2 w 30"/>
                <a:gd name="T5" fmla="*/ 12 h 50"/>
                <a:gd name="T6" fmla="*/ 11 w 30"/>
                <a:gd name="T7" fmla="*/ 0 h 50"/>
                <a:gd name="T8" fmla="*/ 30 w 30"/>
                <a:gd name="T9" fmla="*/ 3 h 50"/>
                <a:gd name="T10" fmla="*/ 25 w 30"/>
                <a:gd name="T11" fmla="*/ 9 h 50"/>
                <a:gd name="T12" fmla="*/ 23 w 30"/>
                <a:gd name="T13" fmla="*/ 22 h 50"/>
                <a:gd name="T14" fmla="*/ 9 w 30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9" y="50"/>
                  </a:moveTo>
                  <a:lnTo>
                    <a:pt x="0" y="44"/>
                  </a:lnTo>
                  <a:lnTo>
                    <a:pt x="2" y="12"/>
                  </a:lnTo>
                  <a:lnTo>
                    <a:pt x="11" y="0"/>
                  </a:lnTo>
                  <a:lnTo>
                    <a:pt x="30" y="3"/>
                  </a:lnTo>
                  <a:lnTo>
                    <a:pt x="25" y="9"/>
                  </a:lnTo>
                  <a:lnTo>
                    <a:pt x="23" y="22"/>
                  </a:lnTo>
                  <a:lnTo>
                    <a:pt x="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8" name="Freeform 691"/>
            <p:cNvSpPr>
              <a:spLocks/>
            </p:cNvSpPr>
            <p:nvPr/>
          </p:nvSpPr>
          <p:spPr bwMode="gray">
            <a:xfrm>
              <a:off x="5189205" y="2665502"/>
              <a:ext cx="38258" cy="35526"/>
            </a:xfrm>
            <a:custGeom>
              <a:avLst/>
              <a:gdLst>
                <a:gd name="T0" fmla="*/ 19 w 84"/>
                <a:gd name="T1" fmla="*/ 78 h 78"/>
                <a:gd name="T2" fmla="*/ 20 w 84"/>
                <a:gd name="T3" fmla="*/ 59 h 78"/>
                <a:gd name="T4" fmla="*/ 2 w 84"/>
                <a:gd name="T5" fmla="*/ 50 h 78"/>
                <a:gd name="T6" fmla="*/ 0 w 84"/>
                <a:gd name="T7" fmla="*/ 34 h 78"/>
                <a:gd name="T8" fmla="*/ 14 w 84"/>
                <a:gd name="T9" fmla="*/ 21 h 78"/>
                <a:gd name="T10" fmla="*/ 15 w 84"/>
                <a:gd name="T11" fmla="*/ 4 h 78"/>
                <a:gd name="T12" fmla="*/ 27 w 84"/>
                <a:gd name="T13" fmla="*/ 0 h 78"/>
                <a:gd name="T14" fmla="*/ 73 w 84"/>
                <a:gd name="T15" fmla="*/ 1 h 78"/>
                <a:gd name="T16" fmla="*/ 84 w 84"/>
                <a:gd name="T17" fmla="*/ 6 h 78"/>
                <a:gd name="T18" fmla="*/ 84 w 84"/>
                <a:gd name="T19" fmla="*/ 13 h 78"/>
                <a:gd name="T20" fmla="*/ 78 w 84"/>
                <a:gd name="T21" fmla="*/ 17 h 78"/>
                <a:gd name="T22" fmla="*/ 73 w 84"/>
                <a:gd name="T23" fmla="*/ 35 h 78"/>
                <a:gd name="T24" fmla="*/ 82 w 84"/>
                <a:gd name="T25" fmla="*/ 58 h 78"/>
                <a:gd name="T26" fmla="*/ 74 w 84"/>
                <a:gd name="T27" fmla="*/ 74 h 78"/>
                <a:gd name="T28" fmla="*/ 52 w 84"/>
                <a:gd name="T29" fmla="*/ 75 h 78"/>
                <a:gd name="T30" fmla="*/ 48 w 84"/>
                <a:gd name="T31" fmla="*/ 71 h 78"/>
                <a:gd name="T32" fmla="*/ 42 w 84"/>
                <a:gd name="T33" fmla="*/ 71 h 78"/>
                <a:gd name="T34" fmla="*/ 38 w 84"/>
                <a:gd name="T35" fmla="*/ 78 h 78"/>
                <a:gd name="T36" fmla="*/ 19 w 84"/>
                <a:gd name="T3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78">
                  <a:moveTo>
                    <a:pt x="19" y="78"/>
                  </a:moveTo>
                  <a:lnTo>
                    <a:pt x="20" y="59"/>
                  </a:lnTo>
                  <a:lnTo>
                    <a:pt x="2" y="50"/>
                  </a:lnTo>
                  <a:lnTo>
                    <a:pt x="0" y="34"/>
                  </a:lnTo>
                  <a:lnTo>
                    <a:pt x="14" y="21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73" y="1"/>
                  </a:lnTo>
                  <a:lnTo>
                    <a:pt x="84" y="6"/>
                  </a:lnTo>
                  <a:lnTo>
                    <a:pt x="84" y="13"/>
                  </a:lnTo>
                  <a:lnTo>
                    <a:pt x="78" y="17"/>
                  </a:lnTo>
                  <a:lnTo>
                    <a:pt x="73" y="35"/>
                  </a:lnTo>
                  <a:lnTo>
                    <a:pt x="82" y="58"/>
                  </a:lnTo>
                  <a:lnTo>
                    <a:pt x="74" y="74"/>
                  </a:lnTo>
                  <a:lnTo>
                    <a:pt x="52" y="75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8" y="78"/>
                  </a:lnTo>
                  <a:lnTo>
                    <a:pt x="19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9" name="Freeform 692"/>
            <p:cNvSpPr>
              <a:spLocks/>
            </p:cNvSpPr>
            <p:nvPr/>
          </p:nvSpPr>
          <p:spPr bwMode="gray">
            <a:xfrm>
              <a:off x="5222453" y="2668235"/>
              <a:ext cx="28238" cy="33704"/>
            </a:xfrm>
            <a:custGeom>
              <a:avLst/>
              <a:gdLst>
                <a:gd name="T0" fmla="*/ 1 w 62"/>
                <a:gd name="T1" fmla="*/ 68 h 74"/>
                <a:gd name="T2" fmla="*/ 9 w 62"/>
                <a:gd name="T3" fmla="*/ 52 h 74"/>
                <a:gd name="T4" fmla="*/ 0 w 62"/>
                <a:gd name="T5" fmla="*/ 29 h 74"/>
                <a:gd name="T6" fmla="*/ 5 w 62"/>
                <a:gd name="T7" fmla="*/ 11 h 74"/>
                <a:gd name="T8" fmla="*/ 11 w 62"/>
                <a:gd name="T9" fmla="*/ 7 h 74"/>
                <a:gd name="T10" fmla="*/ 11 w 62"/>
                <a:gd name="T11" fmla="*/ 0 h 74"/>
                <a:gd name="T12" fmla="*/ 28 w 62"/>
                <a:gd name="T13" fmla="*/ 3 h 74"/>
                <a:gd name="T14" fmla="*/ 37 w 62"/>
                <a:gd name="T15" fmla="*/ 5 h 74"/>
                <a:gd name="T16" fmla="*/ 62 w 62"/>
                <a:gd name="T17" fmla="*/ 26 h 74"/>
                <a:gd name="T18" fmla="*/ 57 w 62"/>
                <a:gd name="T19" fmla="*/ 42 h 74"/>
                <a:gd name="T20" fmla="*/ 47 w 62"/>
                <a:gd name="T21" fmla="*/ 63 h 74"/>
                <a:gd name="T22" fmla="*/ 37 w 62"/>
                <a:gd name="T23" fmla="*/ 74 h 74"/>
                <a:gd name="T24" fmla="*/ 11 w 62"/>
                <a:gd name="T25" fmla="*/ 71 h 74"/>
                <a:gd name="T26" fmla="*/ 1 w 62"/>
                <a:gd name="T27" fmla="*/ 6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74">
                  <a:moveTo>
                    <a:pt x="1" y="68"/>
                  </a:moveTo>
                  <a:lnTo>
                    <a:pt x="9" y="52"/>
                  </a:lnTo>
                  <a:lnTo>
                    <a:pt x="0" y="29"/>
                  </a:lnTo>
                  <a:lnTo>
                    <a:pt x="5" y="11"/>
                  </a:lnTo>
                  <a:lnTo>
                    <a:pt x="11" y="7"/>
                  </a:lnTo>
                  <a:lnTo>
                    <a:pt x="11" y="0"/>
                  </a:lnTo>
                  <a:lnTo>
                    <a:pt x="28" y="3"/>
                  </a:lnTo>
                  <a:lnTo>
                    <a:pt x="37" y="5"/>
                  </a:lnTo>
                  <a:lnTo>
                    <a:pt x="62" y="26"/>
                  </a:lnTo>
                  <a:lnTo>
                    <a:pt x="57" y="42"/>
                  </a:lnTo>
                  <a:lnTo>
                    <a:pt x="47" y="63"/>
                  </a:lnTo>
                  <a:lnTo>
                    <a:pt x="37" y="74"/>
                  </a:lnTo>
                  <a:lnTo>
                    <a:pt x="11" y="71"/>
                  </a:lnTo>
                  <a:lnTo>
                    <a:pt x="1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0" name="Freeform 693"/>
            <p:cNvSpPr>
              <a:spLocks/>
            </p:cNvSpPr>
            <p:nvPr/>
          </p:nvSpPr>
          <p:spPr bwMode="gray">
            <a:xfrm>
              <a:off x="5016131" y="2885032"/>
              <a:ext cx="80616" cy="400801"/>
            </a:xfrm>
            <a:custGeom>
              <a:avLst/>
              <a:gdLst>
                <a:gd name="T0" fmla="*/ 134 w 198"/>
                <a:gd name="T1" fmla="*/ 942 h 981"/>
                <a:gd name="T2" fmla="*/ 114 w 198"/>
                <a:gd name="T3" fmla="*/ 958 h 981"/>
                <a:gd name="T4" fmla="*/ 86 w 198"/>
                <a:gd name="T5" fmla="*/ 981 h 981"/>
                <a:gd name="T6" fmla="*/ 94 w 198"/>
                <a:gd name="T7" fmla="*/ 967 h 981"/>
                <a:gd name="T8" fmla="*/ 84 w 198"/>
                <a:gd name="T9" fmla="*/ 941 h 981"/>
                <a:gd name="T10" fmla="*/ 49 w 198"/>
                <a:gd name="T11" fmla="*/ 955 h 981"/>
                <a:gd name="T12" fmla="*/ 67 w 198"/>
                <a:gd name="T13" fmla="*/ 929 h 981"/>
                <a:gd name="T14" fmla="*/ 52 w 198"/>
                <a:gd name="T15" fmla="*/ 926 h 981"/>
                <a:gd name="T16" fmla="*/ 33 w 198"/>
                <a:gd name="T17" fmla="*/ 895 h 981"/>
                <a:gd name="T18" fmla="*/ 25 w 198"/>
                <a:gd name="T19" fmla="*/ 878 h 981"/>
                <a:gd name="T20" fmla="*/ 28 w 198"/>
                <a:gd name="T21" fmla="*/ 833 h 981"/>
                <a:gd name="T22" fmla="*/ 30 w 198"/>
                <a:gd name="T23" fmla="*/ 807 h 981"/>
                <a:gd name="T24" fmla="*/ 46 w 198"/>
                <a:gd name="T25" fmla="*/ 801 h 981"/>
                <a:gd name="T26" fmla="*/ 25 w 198"/>
                <a:gd name="T27" fmla="*/ 801 h 981"/>
                <a:gd name="T28" fmla="*/ 32 w 198"/>
                <a:gd name="T29" fmla="*/ 782 h 981"/>
                <a:gd name="T30" fmla="*/ 14 w 198"/>
                <a:gd name="T31" fmla="*/ 769 h 981"/>
                <a:gd name="T32" fmla="*/ 13 w 198"/>
                <a:gd name="T33" fmla="*/ 757 h 981"/>
                <a:gd name="T34" fmla="*/ 31 w 198"/>
                <a:gd name="T35" fmla="*/ 761 h 981"/>
                <a:gd name="T36" fmla="*/ 47 w 198"/>
                <a:gd name="T37" fmla="*/ 755 h 981"/>
                <a:gd name="T38" fmla="*/ 59 w 198"/>
                <a:gd name="T39" fmla="*/ 734 h 981"/>
                <a:gd name="T40" fmla="*/ 67 w 198"/>
                <a:gd name="T41" fmla="*/ 708 h 981"/>
                <a:gd name="T42" fmla="*/ 66 w 198"/>
                <a:gd name="T43" fmla="*/ 673 h 981"/>
                <a:gd name="T44" fmla="*/ 67 w 198"/>
                <a:gd name="T45" fmla="*/ 629 h 981"/>
                <a:gd name="T46" fmla="*/ 51 w 198"/>
                <a:gd name="T47" fmla="*/ 625 h 981"/>
                <a:gd name="T48" fmla="*/ 44 w 198"/>
                <a:gd name="T49" fmla="*/ 569 h 981"/>
                <a:gd name="T50" fmla="*/ 46 w 198"/>
                <a:gd name="T51" fmla="*/ 512 h 981"/>
                <a:gd name="T52" fmla="*/ 57 w 198"/>
                <a:gd name="T53" fmla="*/ 464 h 981"/>
                <a:gd name="T54" fmla="*/ 79 w 198"/>
                <a:gd name="T55" fmla="*/ 418 h 981"/>
                <a:gd name="T56" fmla="*/ 99 w 198"/>
                <a:gd name="T57" fmla="*/ 341 h 981"/>
                <a:gd name="T58" fmla="*/ 101 w 198"/>
                <a:gd name="T59" fmla="*/ 276 h 981"/>
                <a:gd name="T60" fmla="*/ 121 w 198"/>
                <a:gd name="T61" fmla="*/ 183 h 981"/>
                <a:gd name="T62" fmla="*/ 131 w 198"/>
                <a:gd name="T63" fmla="*/ 61 h 981"/>
                <a:gd name="T64" fmla="*/ 144 w 198"/>
                <a:gd name="T65" fmla="*/ 0 h 981"/>
                <a:gd name="T66" fmla="*/ 167 w 198"/>
                <a:gd name="T67" fmla="*/ 65 h 981"/>
                <a:gd name="T68" fmla="*/ 198 w 198"/>
                <a:gd name="T69" fmla="*/ 139 h 981"/>
                <a:gd name="T70" fmla="*/ 168 w 198"/>
                <a:gd name="T71" fmla="*/ 167 h 981"/>
                <a:gd name="T72" fmla="*/ 152 w 198"/>
                <a:gd name="T73" fmla="*/ 245 h 981"/>
                <a:gd name="T74" fmla="*/ 122 w 198"/>
                <a:gd name="T75" fmla="*/ 338 h 981"/>
                <a:gd name="T76" fmla="*/ 117 w 198"/>
                <a:gd name="T77" fmla="*/ 437 h 981"/>
                <a:gd name="T78" fmla="*/ 109 w 198"/>
                <a:gd name="T79" fmla="*/ 532 h 981"/>
                <a:gd name="T80" fmla="*/ 88 w 198"/>
                <a:gd name="T81" fmla="*/ 642 h 981"/>
                <a:gd name="T82" fmla="*/ 95 w 198"/>
                <a:gd name="T83" fmla="*/ 709 h 981"/>
                <a:gd name="T84" fmla="*/ 91 w 198"/>
                <a:gd name="T85" fmla="*/ 729 h 981"/>
                <a:gd name="T86" fmla="*/ 86 w 198"/>
                <a:gd name="T87" fmla="*/ 790 h 981"/>
                <a:gd name="T88" fmla="*/ 49 w 198"/>
                <a:gd name="T89" fmla="*/ 844 h 981"/>
                <a:gd name="T90" fmla="*/ 65 w 198"/>
                <a:gd name="T91" fmla="*/ 884 h 981"/>
                <a:gd name="T92" fmla="*/ 88 w 198"/>
                <a:gd name="T93" fmla="*/ 924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8" h="981">
                  <a:moveTo>
                    <a:pt x="144" y="930"/>
                  </a:moveTo>
                  <a:cubicBezTo>
                    <a:pt x="140" y="938"/>
                    <a:pt x="140" y="938"/>
                    <a:pt x="140" y="938"/>
                  </a:cubicBezTo>
                  <a:cubicBezTo>
                    <a:pt x="134" y="942"/>
                    <a:pt x="134" y="942"/>
                    <a:pt x="134" y="942"/>
                  </a:cubicBezTo>
                  <a:cubicBezTo>
                    <a:pt x="121" y="942"/>
                    <a:pt x="121" y="942"/>
                    <a:pt x="121" y="942"/>
                  </a:cubicBezTo>
                  <a:cubicBezTo>
                    <a:pt x="110" y="948"/>
                    <a:pt x="110" y="948"/>
                    <a:pt x="110" y="948"/>
                  </a:cubicBezTo>
                  <a:cubicBezTo>
                    <a:pt x="114" y="958"/>
                    <a:pt x="114" y="958"/>
                    <a:pt x="114" y="958"/>
                  </a:cubicBezTo>
                  <a:cubicBezTo>
                    <a:pt x="108" y="967"/>
                    <a:pt x="108" y="967"/>
                    <a:pt x="108" y="967"/>
                  </a:cubicBezTo>
                  <a:cubicBezTo>
                    <a:pt x="108" y="980"/>
                    <a:pt x="108" y="980"/>
                    <a:pt x="108" y="980"/>
                  </a:cubicBezTo>
                  <a:cubicBezTo>
                    <a:pt x="86" y="981"/>
                    <a:pt x="86" y="981"/>
                    <a:pt x="86" y="981"/>
                  </a:cubicBezTo>
                  <a:cubicBezTo>
                    <a:pt x="75" y="973"/>
                    <a:pt x="75" y="973"/>
                    <a:pt x="75" y="973"/>
                  </a:cubicBezTo>
                  <a:cubicBezTo>
                    <a:pt x="75" y="967"/>
                    <a:pt x="75" y="967"/>
                    <a:pt x="75" y="967"/>
                  </a:cubicBezTo>
                  <a:cubicBezTo>
                    <a:pt x="94" y="967"/>
                    <a:pt x="94" y="967"/>
                    <a:pt x="94" y="967"/>
                  </a:cubicBezTo>
                  <a:cubicBezTo>
                    <a:pt x="99" y="960"/>
                    <a:pt x="99" y="960"/>
                    <a:pt x="99" y="960"/>
                  </a:cubicBezTo>
                  <a:cubicBezTo>
                    <a:pt x="97" y="948"/>
                    <a:pt x="97" y="948"/>
                    <a:pt x="97" y="948"/>
                  </a:cubicBezTo>
                  <a:cubicBezTo>
                    <a:pt x="84" y="941"/>
                    <a:pt x="84" y="941"/>
                    <a:pt x="84" y="941"/>
                  </a:cubicBezTo>
                  <a:cubicBezTo>
                    <a:pt x="67" y="942"/>
                    <a:pt x="67" y="942"/>
                    <a:pt x="67" y="942"/>
                  </a:cubicBezTo>
                  <a:cubicBezTo>
                    <a:pt x="56" y="954"/>
                    <a:pt x="56" y="954"/>
                    <a:pt x="56" y="954"/>
                  </a:cubicBezTo>
                  <a:cubicBezTo>
                    <a:pt x="49" y="955"/>
                    <a:pt x="49" y="955"/>
                    <a:pt x="49" y="955"/>
                  </a:cubicBezTo>
                  <a:cubicBezTo>
                    <a:pt x="47" y="935"/>
                    <a:pt x="47" y="935"/>
                    <a:pt x="47" y="935"/>
                  </a:cubicBezTo>
                  <a:cubicBezTo>
                    <a:pt x="57" y="932"/>
                    <a:pt x="57" y="932"/>
                    <a:pt x="57" y="932"/>
                  </a:cubicBezTo>
                  <a:cubicBezTo>
                    <a:pt x="67" y="929"/>
                    <a:pt x="67" y="929"/>
                    <a:pt x="67" y="929"/>
                  </a:cubicBezTo>
                  <a:cubicBezTo>
                    <a:pt x="65" y="921"/>
                    <a:pt x="65" y="921"/>
                    <a:pt x="65" y="921"/>
                  </a:cubicBezTo>
                  <a:cubicBezTo>
                    <a:pt x="58" y="920"/>
                    <a:pt x="58" y="920"/>
                    <a:pt x="58" y="920"/>
                  </a:cubicBezTo>
                  <a:cubicBezTo>
                    <a:pt x="52" y="926"/>
                    <a:pt x="52" y="926"/>
                    <a:pt x="52" y="926"/>
                  </a:cubicBezTo>
                  <a:cubicBezTo>
                    <a:pt x="42" y="921"/>
                    <a:pt x="42" y="921"/>
                    <a:pt x="42" y="921"/>
                  </a:cubicBezTo>
                  <a:cubicBezTo>
                    <a:pt x="42" y="904"/>
                    <a:pt x="42" y="904"/>
                    <a:pt x="42" y="904"/>
                  </a:cubicBezTo>
                  <a:cubicBezTo>
                    <a:pt x="33" y="895"/>
                    <a:pt x="33" y="895"/>
                    <a:pt x="33" y="895"/>
                  </a:cubicBezTo>
                  <a:cubicBezTo>
                    <a:pt x="41" y="891"/>
                    <a:pt x="41" y="891"/>
                    <a:pt x="41" y="891"/>
                  </a:cubicBezTo>
                  <a:cubicBezTo>
                    <a:pt x="37" y="881"/>
                    <a:pt x="37" y="881"/>
                    <a:pt x="37" y="881"/>
                  </a:cubicBezTo>
                  <a:cubicBezTo>
                    <a:pt x="25" y="878"/>
                    <a:pt x="25" y="878"/>
                    <a:pt x="25" y="878"/>
                  </a:cubicBezTo>
                  <a:cubicBezTo>
                    <a:pt x="30" y="869"/>
                    <a:pt x="30" y="869"/>
                    <a:pt x="30" y="869"/>
                  </a:cubicBezTo>
                  <a:cubicBezTo>
                    <a:pt x="26" y="850"/>
                    <a:pt x="26" y="850"/>
                    <a:pt x="26" y="850"/>
                  </a:cubicBezTo>
                  <a:cubicBezTo>
                    <a:pt x="28" y="833"/>
                    <a:pt x="28" y="833"/>
                    <a:pt x="28" y="833"/>
                  </a:cubicBezTo>
                  <a:cubicBezTo>
                    <a:pt x="30" y="821"/>
                    <a:pt x="30" y="821"/>
                    <a:pt x="30" y="821"/>
                  </a:cubicBezTo>
                  <a:cubicBezTo>
                    <a:pt x="25" y="810"/>
                    <a:pt x="25" y="810"/>
                    <a:pt x="25" y="810"/>
                  </a:cubicBezTo>
                  <a:cubicBezTo>
                    <a:pt x="25" y="810"/>
                    <a:pt x="26" y="806"/>
                    <a:pt x="30" y="807"/>
                  </a:cubicBezTo>
                  <a:cubicBezTo>
                    <a:pt x="33" y="808"/>
                    <a:pt x="39" y="815"/>
                    <a:pt x="39" y="815"/>
                  </a:cubicBezTo>
                  <a:cubicBezTo>
                    <a:pt x="47" y="812"/>
                    <a:pt x="47" y="812"/>
                    <a:pt x="47" y="812"/>
                  </a:cubicBezTo>
                  <a:cubicBezTo>
                    <a:pt x="46" y="801"/>
                    <a:pt x="46" y="801"/>
                    <a:pt x="46" y="801"/>
                  </a:cubicBezTo>
                  <a:cubicBezTo>
                    <a:pt x="40" y="794"/>
                    <a:pt x="40" y="794"/>
                    <a:pt x="40" y="794"/>
                  </a:cubicBezTo>
                  <a:cubicBezTo>
                    <a:pt x="32" y="799"/>
                    <a:pt x="32" y="799"/>
                    <a:pt x="32" y="799"/>
                  </a:cubicBezTo>
                  <a:cubicBezTo>
                    <a:pt x="25" y="801"/>
                    <a:pt x="25" y="801"/>
                    <a:pt x="25" y="801"/>
                  </a:cubicBezTo>
                  <a:cubicBezTo>
                    <a:pt x="21" y="797"/>
                    <a:pt x="21" y="797"/>
                    <a:pt x="21" y="797"/>
                  </a:cubicBezTo>
                  <a:cubicBezTo>
                    <a:pt x="24" y="792"/>
                    <a:pt x="24" y="792"/>
                    <a:pt x="24" y="792"/>
                  </a:cubicBezTo>
                  <a:cubicBezTo>
                    <a:pt x="32" y="782"/>
                    <a:pt x="32" y="782"/>
                    <a:pt x="32" y="782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18" y="773"/>
                    <a:pt x="18" y="773"/>
                    <a:pt x="18" y="773"/>
                  </a:cubicBezTo>
                  <a:cubicBezTo>
                    <a:pt x="14" y="769"/>
                    <a:pt x="14" y="769"/>
                    <a:pt x="14" y="769"/>
                  </a:cubicBezTo>
                  <a:cubicBezTo>
                    <a:pt x="0" y="771"/>
                    <a:pt x="0" y="771"/>
                    <a:pt x="0" y="771"/>
                  </a:cubicBezTo>
                  <a:cubicBezTo>
                    <a:pt x="0" y="767"/>
                    <a:pt x="0" y="767"/>
                    <a:pt x="0" y="767"/>
                  </a:cubicBezTo>
                  <a:cubicBezTo>
                    <a:pt x="13" y="757"/>
                    <a:pt x="13" y="757"/>
                    <a:pt x="13" y="757"/>
                  </a:cubicBezTo>
                  <a:cubicBezTo>
                    <a:pt x="15" y="746"/>
                    <a:pt x="15" y="746"/>
                    <a:pt x="15" y="746"/>
                  </a:cubicBezTo>
                  <a:cubicBezTo>
                    <a:pt x="31" y="749"/>
                    <a:pt x="31" y="749"/>
                    <a:pt x="31" y="749"/>
                  </a:cubicBezTo>
                  <a:cubicBezTo>
                    <a:pt x="31" y="761"/>
                    <a:pt x="31" y="761"/>
                    <a:pt x="31" y="761"/>
                  </a:cubicBezTo>
                  <a:cubicBezTo>
                    <a:pt x="33" y="768"/>
                    <a:pt x="33" y="768"/>
                    <a:pt x="33" y="768"/>
                  </a:cubicBezTo>
                  <a:cubicBezTo>
                    <a:pt x="40" y="767"/>
                    <a:pt x="40" y="767"/>
                    <a:pt x="40" y="767"/>
                  </a:cubicBezTo>
                  <a:cubicBezTo>
                    <a:pt x="47" y="755"/>
                    <a:pt x="47" y="755"/>
                    <a:pt x="47" y="755"/>
                  </a:cubicBezTo>
                  <a:cubicBezTo>
                    <a:pt x="46" y="742"/>
                    <a:pt x="46" y="742"/>
                    <a:pt x="46" y="742"/>
                  </a:cubicBezTo>
                  <a:cubicBezTo>
                    <a:pt x="51" y="737"/>
                    <a:pt x="51" y="737"/>
                    <a:pt x="51" y="737"/>
                  </a:cubicBezTo>
                  <a:cubicBezTo>
                    <a:pt x="59" y="734"/>
                    <a:pt x="59" y="734"/>
                    <a:pt x="59" y="734"/>
                  </a:cubicBezTo>
                  <a:cubicBezTo>
                    <a:pt x="59" y="721"/>
                    <a:pt x="59" y="721"/>
                    <a:pt x="59" y="721"/>
                  </a:cubicBezTo>
                  <a:cubicBezTo>
                    <a:pt x="68" y="715"/>
                    <a:pt x="68" y="715"/>
                    <a:pt x="68" y="715"/>
                  </a:cubicBezTo>
                  <a:cubicBezTo>
                    <a:pt x="67" y="708"/>
                    <a:pt x="67" y="708"/>
                    <a:pt x="67" y="708"/>
                  </a:cubicBezTo>
                  <a:cubicBezTo>
                    <a:pt x="58" y="704"/>
                    <a:pt x="58" y="704"/>
                    <a:pt x="58" y="704"/>
                  </a:cubicBezTo>
                  <a:cubicBezTo>
                    <a:pt x="55" y="691"/>
                    <a:pt x="55" y="691"/>
                    <a:pt x="55" y="691"/>
                  </a:cubicBezTo>
                  <a:cubicBezTo>
                    <a:pt x="66" y="673"/>
                    <a:pt x="66" y="673"/>
                    <a:pt x="66" y="673"/>
                  </a:cubicBezTo>
                  <a:cubicBezTo>
                    <a:pt x="64" y="649"/>
                    <a:pt x="64" y="649"/>
                    <a:pt x="64" y="649"/>
                  </a:cubicBezTo>
                  <a:cubicBezTo>
                    <a:pt x="70" y="642"/>
                    <a:pt x="70" y="642"/>
                    <a:pt x="70" y="642"/>
                  </a:cubicBezTo>
                  <a:cubicBezTo>
                    <a:pt x="67" y="629"/>
                    <a:pt x="67" y="629"/>
                    <a:pt x="67" y="629"/>
                  </a:cubicBezTo>
                  <a:cubicBezTo>
                    <a:pt x="69" y="621"/>
                    <a:pt x="69" y="621"/>
                    <a:pt x="69" y="621"/>
                  </a:cubicBezTo>
                  <a:cubicBezTo>
                    <a:pt x="62" y="618"/>
                    <a:pt x="62" y="618"/>
                    <a:pt x="62" y="618"/>
                  </a:cubicBezTo>
                  <a:cubicBezTo>
                    <a:pt x="51" y="625"/>
                    <a:pt x="51" y="625"/>
                    <a:pt x="51" y="625"/>
                  </a:cubicBezTo>
                  <a:cubicBezTo>
                    <a:pt x="34" y="609"/>
                    <a:pt x="34" y="609"/>
                    <a:pt x="34" y="609"/>
                  </a:cubicBezTo>
                  <a:cubicBezTo>
                    <a:pt x="41" y="593"/>
                    <a:pt x="41" y="593"/>
                    <a:pt x="41" y="593"/>
                  </a:cubicBezTo>
                  <a:cubicBezTo>
                    <a:pt x="44" y="569"/>
                    <a:pt x="44" y="569"/>
                    <a:pt x="44" y="569"/>
                  </a:cubicBezTo>
                  <a:cubicBezTo>
                    <a:pt x="52" y="560"/>
                    <a:pt x="52" y="560"/>
                    <a:pt x="52" y="560"/>
                  </a:cubicBezTo>
                  <a:cubicBezTo>
                    <a:pt x="53" y="535"/>
                    <a:pt x="53" y="535"/>
                    <a:pt x="53" y="535"/>
                  </a:cubicBezTo>
                  <a:cubicBezTo>
                    <a:pt x="46" y="512"/>
                    <a:pt x="46" y="512"/>
                    <a:pt x="46" y="512"/>
                  </a:cubicBezTo>
                  <a:cubicBezTo>
                    <a:pt x="46" y="486"/>
                    <a:pt x="46" y="486"/>
                    <a:pt x="46" y="486"/>
                  </a:cubicBezTo>
                  <a:cubicBezTo>
                    <a:pt x="55" y="482"/>
                    <a:pt x="55" y="482"/>
                    <a:pt x="55" y="482"/>
                  </a:cubicBezTo>
                  <a:cubicBezTo>
                    <a:pt x="57" y="464"/>
                    <a:pt x="57" y="464"/>
                    <a:pt x="57" y="464"/>
                  </a:cubicBezTo>
                  <a:cubicBezTo>
                    <a:pt x="66" y="451"/>
                    <a:pt x="66" y="451"/>
                    <a:pt x="66" y="451"/>
                  </a:cubicBezTo>
                  <a:cubicBezTo>
                    <a:pt x="74" y="436"/>
                    <a:pt x="74" y="436"/>
                    <a:pt x="74" y="436"/>
                  </a:cubicBezTo>
                  <a:cubicBezTo>
                    <a:pt x="79" y="418"/>
                    <a:pt x="79" y="418"/>
                    <a:pt x="79" y="418"/>
                  </a:cubicBezTo>
                  <a:cubicBezTo>
                    <a:pt x="87" y="395"/>
                    <a:pt x="87" y="395"/>
                    <a:pt x="87" y="395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99" y="341"/>
                    <a:pt x="99" y="341"/>
                    <a:pt x="99" y="341"/>
                  </a:cubicBezTo>
                  <a:cubicBezTo>
                    <a:pt x="92" y="306"/>
                    <a:pt x="92" y="306"/>
                    <a:pt x="92" y="306"/>
                  </a:cubicBezTo>
                  <a:cubicBezTo>
                    <a:pt x="103" y="298"/>
                    <a:pt x="103" y="298"/>
                    <a:pt x="103" y="298"/>
                  </a:cubicBezTo>
                  <a:cubicBezTo>
                    <a:pt x="101" y="276"/>
                    <a:pt x="101" y="276"/>
                    <a:pt x="101" y="276"/>
                  </a:cubicBezTo>
                  <a:cubicBezTo>
                    <a:pt x="97" y="268"/>
                    <a:pt x="97" y="268"/>
                    <a:pt x="97" y="268"/>
                  </a:cubicBezTo>
                  <a:cubicBezTo>
                    <a:pt x="116" y="207"/>
                    <a:pt x="116" y="207"/>
                    <a:pt x="116" y="207"/>
                  </a:cubicBezTo>
                  <a:cubicBezTo>
                    <a:pt x="121" y="183"/>
                    <a:pt x="121" y="183"/>
                    <a:pt x="121" y="183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7" y="65"/>
                    <a:pt x="167" y="65"/>
                    <a:pt x="167" y="65"/>
                  </a:cubicBezTo>
                  <a:cubicBezTo>
                    <a:pt x="183" y="116"/>
                    <a:pt x="183" y="116"/>
                    <a:pt x="183" y="116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98" y="139"/>
                    <a:pt x="198" y="139"/>
                    <a:pt x="198" y="139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68" y="167"/>
                    <a:pt x="168" y="167"/>
                    <a:pt x="168" y="167"/>
                  </a:cubicBezTo>
                  <a:cubicBezTo>
                    <a:pt x="171" y="214"/>
                    <a:pt x="171" y="214"/>
                    <a:pt x="171" y="214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52" y="245"/>
                    <a:pt x="152" y="245"/>
                    <a:pt x="152" y="245"/>
                  </a:cubicBezTo>
                  <a:cubicBezTo>
                    <a:pt x="134" y="283"/>
                    <a:pt x="134" y="283"/>
                    <a:pt x="134" y="283"/>
                  </a:cubicBezTo>
                  <a:cubicBezTo>
                    <a:pt x="130" y="297"/>
                    <a:pt x="130" y="297"/>
                    <a:pt x="130" y="297"/>
                  </a:cubicBezTo>
                  <a:cubicBezTo>
                    <a:pt x="122" y="338"/>
                    <a:pt x="122" y="338"/>
                    <a:pt x="122" y="338"/>
                  </a:cubicBezTo>
                  <a:cubicBezTo>
                    <a:pt x="135" y="383"/>
                    <a:pt x="135" y="383"/>
                    <a:pt x="135" y="383"/>
                  </a:cubicBezTo>
                  <a:cubicBezTo>
                    <a:pt x="132" y="417"/>
                    <a:pt x="132" y="417"/>
                    <a:pt x="132" y="417"/>
                  </a:cubicBezTo>
                  <a:cubicBezTo>
                    <a:pt x="117" y="437"/>
                    <a:pt x="117" y="437"/>
                    <a:pt x="117" y="437"/>
                  </a:cubicBezTo>
                  <a:cubicBezTo>
                    <a:pt x="119" y="460"/>
                    <a:pt x="119" y="460"/>
                    <a:pt x="119" y="460"/>
                  </a:cubicBezTo>
                  <a:cubicBezTo>
                    <a:pt x="105" y="490"/>
                    <a:pt x="105" y="490"/>
                    <a:pt x="105" y="490"/>
                  </a:cubicBezTo>
                  <a:cubicBezTo>
                    <a:pt x="109" y="532"/>
                    <a:pt x="109" y="532"/>
                    <a:pt x="109" y="532"/>
                  </a:cubicBezTo>
                  <a:cubicBezTo>
                    <a:pt x="99" y="552"/>
                    <a:pt x="99" y="552"/>
                    <a:pt x="99" y="552"/>
                  </a:cubicBezTo>
                  <a:cubicBezTo>
                    <a:pt x="85" y="592"/>
                    <a:pt x="85" y="592"/>
                    <a:pt x="85" y="592"/>
                  </a:cubicBezTo>
                  <a:cubicBezTo>
                    <a:pt x="88" y="642"/>
                    <a:pt x="88" y="642"/>
                    <a:pt x="88" y="642"/>
                  </a:cubicBezTo>
                  <a:cubicBezTo>
                    <a:pt x="82" y="650"/>
                    <a:pt x="82" y="650"/>
                    <a:pt x="82" y="650"/>
                  </a:cubicBezTo>
                  <a:cubicBezTo>
                    <a:pt x="84" y="676"/>
                    <a:pt x="84" y="676"/>
                    <a:pt x="84" y="676"/>
                  </a:cubicBezTo>
                  <a:cubicBezTo>
                    <a:pt x="95" y="709"/>
                    <a:pt x="95" y="709"/>
                    <a:pt x="95" y="709"/>
                  </a:cubicBezTo>
                  <a:cubicBezTo>
                    <a:pt x="83" y="718"/>
                    <a:pt x="83" y="718"/>
                    <a:pt x="83" y="718"/>
                  </a:cubicBezTo>
                  <a:cubicBezTo>
                    <a:pt x="86" y="728"/>
                    <a:pt x="86" y="728"/>
                    <a:pt x="86" y="728"/>
                  </a:cubicBezTo>
                  <a:cubicBezTo>
                    <a:pt x="91" y="729"/>
                    <a:pt x="91" y="729"/>
                    <a:pt x="91" y="729"/>
                  </a:cubicBezTo>
                  <a:cubicBezTo>
                    <a:pt x="95" y="772"/>
                    <a:pt x="95" y="772"/>
                    <a:pt x="95" y="772"/>
                  </a:cubicBezTo>
                  <a:cubicBezTo>
                    <a:pt x="85" y="781"/>
                    <a:pt x="85" y="781"/>
                    <a:pt x="85" y="781"/>
                  </a:cubicBezTo>
                  <a:cubicBezTo>
                    <a:pt x="86" y="790"/>
                    <a:pt x="86" y="790"/>
                    <a:pt x="86" y="790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74" y="823"/>
                    <a:pt x="74" y="823"/>
                    <a:pt x="74" y="823"/>
                  </a:cubicBezTo>
                  <a:cubicBezTo>
                    <a:pt x="49" y="844"/>
                    <a:pt x="49" y="844"/>
                    <a:pt x="49" y="844"/>
                  </a:cubicBezTo>
                  <a:cubicBezTo>
                    <a:pt x="43" y="861"/>
                    <a:pt x="43" y="861"/>
                    <a:pt x="43" y="861"/>
                  </a:cubicBezTo>
                  <a:cubicBezTo>
                    <a:pt x="52" y="884"/>
                    <a:pt x="52" y="884"/>
                    <a:pt x="52" y="884"/>
                  </a:cubicBezTo>
                  <a:cubicBezTo>
                    <a:pt x="65" y="884"/>
                    <a:pt x="65" y="884"/>
                    <a:pt x="65" y="884"/>
                  </a:cubicBezTo>
                  <a:cubicBezTo>
                    <a:pt x="72" y="889"/>
                    <a:pt x="72" y="889"/>
                    <a:pt x="72" y="889"/>
                  </a:cubicBezTo>
                  <a:cubicBezTo>
                    <a:pt x="75" y="914"/>
                    <a:pt x="75" y="914"/>
                    <a:pt x="75" y="914"/>
                  </a:cubicBezTo>
                  <a:cubicBezTo>
                    <a:pt x="88" y="924"/>
                    <a:pt x="88" y="924"/>
                    <a:pt x="88" y="924"/>
                  </a:cubicBezTo>
                  <a:cubicBezTo>
                    <a:pt x="140" y="925"/>
                    <a:pt x="140" y="925"/>
                    <a:pt x="140" y="925"/>
                  </a:cubicBezTo>
                  <a:lnTo>
                    <a:pt x="144" y="9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1" name="Freeform 694"/>
            <p:cNvSpPr>
              <a:spLocks/>
            </p:cNvSpPr>
            <p:nvPr/>
          </p:nvSpPr>
          <p:spPr bwMode="gray">
            <a:xfrm>
              <a:off x="4963753" y="2720612"/>
              <a:ext cx="121607" cy="171707"/>
            </a:xfrm>
            <a:custGeom>
              <a:avLst/>
              <a:gdLst>
                <a:gd name="T0" fmla="*/ 1 w 267"/>
                <a:gd name="T1" fmla="*/ 84 h 377"/>
                <a:gd name="T2" fmla="*/ 1 w 267"/>
                <a:gd name="T3" fmla="*/ 105 h 377"/>
                <a:gd name="T4" fmla="*/ 7 w 267"/>
                <a:gd name="T5" fmla="*/ 115 h 377"/>
                <a:gd name="T6" fmla="*/ 11 w 267"/>
                <a:gd name="T7" fmla="*/ 130 h 377"/>
                <a:gd name="T8" fmla="*/ 39 w 267"/>
                <a:gd name="T9" fmla="*/ 159 h 377"/>
                <a:gd name="T10" fmla="*/ 61 w 267"/>
                <a:gd name="T11" fmla="*/ 206 h 377"/>
                <a:gd name="T12" fmla="*/ 74 w 267"/>
                <a:gd name="T13" fmla="*/ 236 h 377"/>
                <a:gd name="T14" fmla="*/ 87 w 267"/>
                <a:gd name="T15" fmla="*/ 254 h 377"/>
                <a:gd name="T16" fmla="*/ 99 w 267"/>
                <a:gd name="T17" fmla="*/ 279 h 377"/>
                <a:gd name="T18" fmla="*/ 118 w 267"/>
                <a:gd name="T19" fmla="*/ 303 h 377"/>
                <a:gd name="T20" fmla="*/ 144 w 267"/>
                <a:gd name="T21" fmla="*/ 324 h 377"/>
                <a:gd name="T22" fmla="*/ 181 w 267"/>
                <a:gd name="T23" fmla="*/ 348 h 377"/>
                <a:gd name="T24" fmla="*/ 228 w 267"/>
                <a:gd name="T25" fmla="*/ 377 h 377"/>
                <a:gd name="T26" fmla="*/ 255 w 267"/>
                <a:gd name="T27" fmla="*/ 335 h 377"/>
                <a:gd name="T28" fmla="*/ 261 w 267"/>
                <a:gd name="T29" fmla="*/ 294 h 377"/>
                <a:gd name="T30" fmla="*/ 267 w 267"/>
                <a:gd name="T31" fmla="*/ 260 h 377"/>
                <a:gd name="T32" fmla="*/ 246 w 267"/>
                <a:gd name="T33" fmla="*/ 228 h 377"/>
                <a:gd name="T34" fmla="*/ 224 w 267"/>
                <a:gd name="T35" fmla="*/ 198 h 377"/>
                <a:gd name="T36" fmla="*/ 180 w 267"/>
                <a:gd name="T37" fmla="*/ 195 h 377"/>
                <a:gd name="T38" fmla="*/ 166 w 267"/>
                <a:gd name="T39" fmla="*/ 172 h 377"/>
                <a:gd name="T40" fmla="*/ 165 w 267"/>
                <a:gd name="T41" fmla="*/ 129 h 377"/>
                <a:gd name="T42" fmla="*/ 194 w 267"/>
                <a:gd name="T43" fmla="*/ 96 h 377"/>
                <a:gd name="T44" fmla="*/ 237 w 267"/>
                <a:gd name="T45" fmla="*/ 85 h 377"/>
                <a:gd name="T46" fmla="*/ 224 w 267"/>
                <a:gd name="T47" fmla="*/ 72 h 377"/>
                <a:gd name="T48" fmla="*/ 210 w 267"/>
                <a:gd name="T49" fmla="*/ 44 h 377"/>
                <a:gd name="T50" fmla="*/ 132 w 267"/>
                <a:gd name="T51" fmla="*/ 2 h 377"/>
                <a:gd name="T52" fmla="*/ 105 w 267"/>
                <a:gd name="T53" fmla="*/ 4 h 377"/>
                <a:gd name="T54" fmla="*/ 121 w 267"/>
                <a:gd name="T55" fmla="*/ 27 h 377"/>
                <a:gd name="T56" fmla="*/ 77 w 267"/>
                <a:gd name="T57" fmla="*/ 55 h 377"/>
                <a:gd name="T58" fmla="*/ 51 w 267"/>
                <a:gd name="T59" fmla="*/ 96 h 377"/>
                <a:gd name="T60" fmla="*/ 31 w 267"/>
                <a:gd name="T61" fmla="*/ 87 h 377"/>
                <a:gd name="T62" fmla="*/ 10 w 267"/>
                <a:gd name="T63" fmla="*/ 7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7" h="377">
                  <a:moveTo>
                    <a:pt x="10" y="78"/>
                  </a:moveTo>
                  <a:lnTo>
                    <a:pt x="1" y="84"/>
                  </a:lnTo>
                  <a:lnTo>
                    <a:pt x="4" y="98"/>
                  </a:lnTo>
                  <a:lnTo>
                    <a:pt x="1" y="105"/>
                  </a:lnTo>
                  <a:lnTo>
                    <a:pt x="7" y="111"/>
                  </a:lnTo>
                  <a:lnTo>
                    <a:pt x="7" y="115"/>
                  </a:lnTo>
                  <a:lnTo>
                    <a:pt x="0" y="118"/>
                  </a:lnTo>
                  <a:lnTo>
                    <a:pt x="11" y="130"/>
                  </a:lnTo>
                  <a:lnTo>
                    <a:pt x="23" y="132"/>
                  </a:lnTo>
                  <a:lnTo>
                    <a:pt x="39" y="159"/>
                  </a:lnTo>
                  <a:lnTo>
                    <a:pt x="52" y="174"/>
                  </a:lnTo>
                  <a:lnTo>
                    <a:pt x="61" y="206"/>
                  </a:lnTo>
                  <a:lnTo>
                    <a:pt x="73" y="228"/>
                  </a:lnTo>
                  <a:lnTo>
                    <a:pt x="74" y="236"/>
                  </a:lnTo>
                  <a:lnTo>
                    <a:pt x="85" y="246"/>
                  </a:lnTo>
                  <a:lnTo>
                    <a:pt x="87" y="254"/>
                  </a:lnTo>
                  <a:lnTo>
                    <a:pt x="100" y="269"/>
                  </a:lnTo>
                  <a:lnTo>
                    <a:pt x="99" y="279"/>
                  </a:lnTo>
                  <a:lnTo>
                    <a:pt x="103" y="298"/>
                  </a:lnTo>
                  <a:lnTo>
                    <a:pt x="118" y="303"/>
                  </a:lnTo>
                  <a:lnTo>
                    <a:pt x="123" y="309"/>
                  </a:lnTo>
                  <a:lnTo>
                    <a:pt x="144" y="324"/>
                  </a:lnTo>
                  <a:lnTo>
                    <a:pt x="160" y="324"/>
                  </a:lnTo>
                  <a:lnTo>
                    <a:pt x="181" y="348"/>
                  </a:lnTo>
                  <a:lnTo>
                    <a:pt x="196" y="349"/>
                  </a:lnTo>
                  <a:lnTo>
                    <a:pt x="228" y="377"/>
                  </a:lnTo>
                  <a:lnTo>
                    <a:pt x="244" y="361"/>
                  </a:lnTo>
                  <a:lnTo>
                    <a:pt x="255" y="335"/>
                  </a:lnTo>
                  <a:lnTo>
                    <a:pt x="247" y="298"/>
                  </a:lnTo>
                  <a:lnTo>
                    <a:pt x="261" y="294"/>
                  </a:lnTo>
                  <a:lnTo>
                    <a:pt x="256" y="264"/>
                  </a:lnTo>
                  <a:lnTo>
                    <a:pt x="267" y="260"/>
                  </a:lnTo>
                  <a:lnTo>
                    <a:pt x="265" y="252"/>
                  </a:lnTo>
                  <a:lnTo>
                    <a:pt x="246" y="228"/>
                  </a:lnTo>
                  <a:lnTo>
                    <a:pt x="227" y="221"/>
                  </a:lnTo>
                  <a:lnTo>
                    <a:pt x="224" y="198"/>
                  </a:lnTo>
                  <a:lnTo>
                    <a:pt x="220" y="193"/>
                  </a:lnTo>
                  <a:lnTo>
                    <a:pt x="180" y="195"/>
                  </a:lnTo>
                  <a:lnTo>
                    <a:pt x="168" y="184"/>
                  </a:lnTo>
                  <a:lnTo>
                    <a:pt x="166" y="172"/>
                  </a:lnTo>
                  <a:lnTo>
                    <a:pt x="153" y="146"/>
                  </a:lnTo>
                  <a:lnTo>
                    <a:pt x="165" y="129"/>
                  </a:lnTo>
                  <a:lnTo>
                    <a:pt x="161" y="113"/>
                  </a:lnTo>
                  <a:lnTo>
                    <a:pt x="194" y="96"/>
                  </a:lnTo>
                  <a:lnTo>
                    <a:pt x="222" y="89"/>
                  </a:lnTo>
                  <a:lnTo>
                    <a:pt x="237" y="85"/>
                  </a:lnTo>
                  <a:lnTo>
                    <a:pt x="238" y="72"/>
                  </a:lnTo>
                  <a:lnTo>
                    <a:pt x="224" y="72"/>
                  </a:lnTo>
                  <a:lnTo>
                    <a:pt x="230" y="53"/>
                  </a:lnTo>
                  <a:lnTo>
                    <a:pt x="210" y="44"/>
                  </a:lnTo>
                  <a:lnTo>
                    <a:pt x="166" y="46"/>
                  </a:lnTo>
                  <a:lnTo>
                    <a:pt x="132" y="2"/>
                  </a:lnTo>
                  <a:lnTo>
                    <a:pt x="111" y="0"/>
                  </a:lnTo>
                  <a:lnTo>
                    <a:pt x="105" y="4"/>
                  </a:lnTo>
                  <a:lnTo>
                    <a:pt x="125" y="15"/>
                  </a:lnTo>
                  <a:lnTo>
                    <a:pt x="121" y="27"/>
                  </a:lnTo>
                  <a:lnTo>
                    <a:pt x="102" y="45"/>
                  </a:lnTo>
                  <a:lnTo>
                    <a:pt x="77" y="55"/>
                  </a:lnTo>
                  <a:lnTo>
                    <a:pt x="49" y="83"/>
                  </a:lnTo>
                  <a:lnTo>
                    <a:pt x="51" y="96"/>
                  </a:lnTo>
                  <a:lnTo>
                    <a:pt x="41" y="97"/>
                  </a:lnTo>
                  <a:lnTo>
                    <a:pt x="31" y="87"/>
                  </a:lnTo>
                  <a:lnTo>
                    <a:pt x="13" y="87"/>
                  </a:lnTo>
                  <a:lnTo>
                    <a:pt x="10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2" name="Freeform 695"/>
            <p:cNvSpPr>
              <a:spLocks/>
            </p:cNvSpPr>
            <p:nvPr/>
          </p:nvSpPr>
          <p:spPr bwMode="gray">
            <a:xfrm>
              <a:off x="4968308" y="2710137"/>
              <a:ext cx="52378" cy="54655"/>
            </a:xfrm>
            <a:custGeom>
              <a:avLst/>
              <a:gdLst>
                <a:gd name="T0" fmla="*/ 95 w 115"/>
                <a:gd name="T1" fmla="*/ 27 h 120"/>
                <a:gd name="T2" fmla="*/ 115 w 115"/>
                <a:gd name="T3" fmla="*/ 38 h 120"/>
                <a:gd name="T4" fmla="*/ 111 w 115"/>
                <a:gd name="T5" fmla="*/ 50 h 120"/>
                <a:gd name="T6" fmla="*/ 92 w 115"/>
                <a:gd name="T7" fmla="*/ 68 h 120"/>
                <a:gd name="T8" fmla="*/ 67 w 115"/>
                <a:gd name="T9" fmla="*/ 78 h 120"/>
                <a:gd name="T10" fmla="*/ 39 w 115"/>
                <a:gd name="T11" fmla="*/ 106 h 120"/>
                <a:gd name="T12" fmla="*/ 41 w 115"/>
                <a:gd name="T13" fmla="*/ 119 h 120"/>
                <a:gd name="T14" fmla="*/ 31 w 115"/>
                <a:gd name="T15" fmla="*/ 120 h 120"/>
                <a:gd name="T16" fmla="*/ 21 w 115"/>
                <a:gd name="T17" fmla="*/ 110 h 120"/>
                <a:gd name="T18" fmla="*/ 3 w 115"/>
                <a:gd name="T19" fmla="*/ 110 h 120"/>
                <a:gd name="T20" fmla="*/ 0 w 115"/>
                <a:gd name="T21" fmla="*/ 101 h 120"/>
                <a:gd name="T22" fmla="*/ 1 w 115"/>
                <a:gd name="T23" fmla="*/ 95 h 120"/>
                <a:gd name="T24" fmla="*/ 12 w 115"/>
                <a:gd name="T25" fmla="*/ 93 h 120"/>
                <a:gd name="T26" fmla="*/ 23 w 115"/>
                <a:gd name="T27" fmla="*/ 91 h 120"/>
                <a:gd name="T28" fmla="*/ 25 w 115"/>
                <a:gd name="T29" fmla="*/ 80 h 120"/>
                <a:gd name="T30" fmla="*/ 22 w 115"/>
                <a:gd name="T31" fmla="*/ 71 h 120"/>
                <a:gd name="T32" fmla="*/ 17 w 115"/>
                <a:gd name="T33" fmla="*/ 77 h 120"/>
                <a:gd name="T34" fmla="*/ 8 w 115"/>
                <a:gd name="T35" fmla="*/ 76 h 120"/>
                <a:gd name="T36" fmla="*/ 1 w 115"/>
                <a:gd name="T37" fmla="*/ 67 h 120"/>
                <a:gd name="T38" fmla="*/ 1 w 115"/>
                <a:gd name="T39" fmla="*/ 39 h 120"/>
                <a:gd name="T40" fmla="*/ 11 w 115"/>
                <a:gd name="T41" fmla="*/ 32 h 120"/>
                <a:gd name="T42" fmla="*/ 11 w 115"/>
                <a:gd name="T43" fmla="*/ 7 h 120"/>
                <a:gd name="T44" fmla="*/ 20 w 115"/>
                <a:gd name="T45" fmla="*/ 3 h 120"/>
                <a:gd name="T46" fmla="*/ 29 w 115"/>
                <a:gd name="T47" fmla="*/ 0 h 120"/>
                <a:gd name="T48" fmla="*/ 37 w 115"/>
                <a:gd name="T49" fmla="*/ 0 h 120"/>
                <a:gd name="T50" fmla="*/ 54 w 115"/>
                <a:gd name="T51" fmla="*/ 10 h 120"/>
                <a:gd name="T52" fmla="*/ 53 w 115"/>
                <a:gd name="T53" fmla="*/ 20 h 120"/>
                <a:gd name="T54" fmla="*/ 61 w 115"/>
                <a:gd name="T55" fmla="*/ 25 h 120"/>
                <a:gd name="T56" fmla="*/ 68 w 115"/>
                <a:gd name="T57" fmla="*/ 22 h 120"/>
                <a:gd name="T58" fmla="*/ 84 w 115"/>
                <a:gd name="T59" fmla="*/ 22 h 120"/>
                <a:gd name="T60" fmla="*/ 95 w 115"/>
                <a:gd name="T61" fmla="*/ 2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5" h="120">
                  <a:moveTo>
                    <a:pt x="95" y="27"/>
                  </a:moveTo>
                  <a:lnTo>
                    <a:pt x="115" y="38"/>
                  </a:lnTo>
                  <a:lnTo>
                    <a:pt x="111" y="50"/>
                  </a:lnTo>
                  <a:lnTo>
                    <a:pt x="92" y="68"/>
                  </a:lnTo>
                  <a:lnTo>
                    <a:pt x="67" y="78"/>
                  </a:lnTo>
                  <a:lnTo>
                    <a:pt x="39" y="106"/>
                  </a:lnTo>
                  <a:lnTo>
                    <a:pt x="41" y="119"/>
                  </a:lnTo>
                  <a:lnTo>
                    <a:pt x="31" y="120"/>
                  </a:lnTo>
                  <a:lnTo>
                    <a:pt x="21" y="110"/>
                  </a:lnTo>
                  <a:lnTo>
                    <a:pt x="3" y="110"/>
                  </a:lnTo>
                  <a:lnTo>
                    <a:pt x="0" y="101"/>
                  </a:lnTo>
                  <a:lnTo>
                    <a:pt x="1" y="95"/>
                  </a:lnTo>
                  <a:lnTo>
                    <a:pt x="12" y="93"/>
                  </a:lnTo>
                  <a:lnTo>
                    <a:pt x="23" y="91"/>
                  </a:lnTo>
                  <a:lnTo>
                    <a:pt x="25" y="80"/>
                  </a:lnTo>
                  <a:lnTo>
                    <a:pt x="22" y="71"/>
                  </a:lnTo>
                  <a:lnTo>
                    <a:pt x="17" y="77"/>
                  </a:lnTo>
                  <a:lnTo>
                    <a:pt x="8" y="76"/>
                  </a:lnTo>
                  <a:lnTo>
                    <a:pt x="1" y="67"/>
                  </a:lnTo>
                  <a:lnTo>
                    <a:pt x="1" y="39"/>
                  </a:lnTo>
                  <a:lnTo>
                    <a:pt x="11" y="32"/>
                  </a:lnTo>
                  <a:lnTo>
                    <a:pt x="11" y="7"/>
                  </a:lnTo>
                  <a:lnTo>
                    <a:pt x="20" y="3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54" y="10"/>
                  </a:lnTo>
                  <a:lnTo>
                    <a:pt x="53" y="20"/>
                  </a:lnTo>
                  <a:lnTo>
                    <a:pt x="61" y="25"/>
                  </a:lnTo>
                  <a:lnTo>
                    <a:pt x="68" y="22"/>
                  </a:lnTo>
                  <a:lnTo>
                    <a:pt x="84" y="22"/>
                  </a:lnTo>
                  <a:lnTo>
                    <a:pt x="9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3" name="Freeform 696"/>
            <p:cNvSpPr>
              <a:spLocks/>
            </p:cNvSpPr>
            <p:nvPr/>
          </p:nvSpPr>
          <p:spPr bwMode="gray">
            <a:xfrm>
              <a:off x="4858543" y="2552094"/>
              <a:ext cx="43724" cy="40536"/>
            </a:xfrm>
            <a:custGeom>
              <a:avLst/>
              <a:gdLst>
                <a:gd name="T0" fmla="*/ 49 w 96"/>
                <a:gd name="T1" fmla="*/ 89 h 89"/>
                <a:gd name="T2" fmla="*/ 10 w 96"/>
                <a:gd name="T3" fmla="*/ 83 h 89"/>
                <a:gd name="T4" fmla="*/ 0 w 96"/>
                <a:gd name="T5" fmla="*/ 73 h 89"/>
                <a:gd name="T6" fmla="*/ 8 w 96"/>
                <a:gd name="T7" fmla="*/ 46 h 89"/>
                <a:gd name="T8" fmla="*/ 38 w 96"/>
                <a:gd name="T9" fmla="*/ 45 h 89"/>
                <a:gd name="T10" fmla="*/ 48 w 96"/>
                <a:gd name="T11" fmla="*/ 41 h 89"/>
                <a:gd name="T12" fmla="*/ 47 w 96"/>
                <a:gd name="T13" fmla="*/ 33 h 89"/>
                <a:gd name="T14" fmla="*/ 30 w 96"/>
                <a:gd name="T15" fmla="*/ 20 h 89"/>
                <a:gd name="T16" fmla="*/ 38 w 96"/>
                <a:gd name="T17" fmla="*/ 14 h 89"/>
                <a:gd name="T18" fmla="*/ 38 w 96"/>
                <a:gd name="T19" fmla="*/ 0 h 89"/>
                <a:gd name="T20" fmla="*/ 60 w 96"/>
                <a:gd name="T21" fmla="*/ 1 h 89"/>
                <a:gd name="T22" fmla="*/ 71 w 96"/>
                <a:gd name="T23" fmla="*/ 6 h 89"/>
                <a:gd name="T24" fmla="*/ 69 w 96"/>
                <a:gd name="T25" fmla="*/ 38 h 89"/>
                <a:gd name="T26" fmla="*/ 78 w 96"/>
                <a:gd name="T27" fmla="*/ 44 h 89"/>
                <a:gd name="T28" fmla="*/ 96 w 96"/>
                <a:gd name="T29" fmla="*/ 51 h 89"/>
                <a:gd name="T30" fmla="*/ 94 w 96"/>
                <a:gd name="T31" fmla="*/ 51 h 89"/>
                <a:gd name="T32" fmla="*/ 89 w 96"/>
                <a:gd name="T33" fmla="*/ 60 h 89"/>
                <a:gd name="T34" fmla="*/ 60 w 96"/>
                <a:gd name="T35" fmla="*/ 79 h 89"/>
                <a:gd name="T36" fmla="*/ 49 w 96"/>
                <a:gd name="T3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89">
                  <a:moveTo>
                    <a:pt x="49" y="89"/>
                  </a:moveTo>
                  <a:lnTo>
                    <a:pt x="10" y="83"/>
                  </a:lnTo>
                  <a:lnTo>
                    <a:pt x="0" y="73"/>
                  </a:lnTo>
                  <a:lnTo>
                    <a:pt x="8" y="46"/>
                  </a:lnTo>
                  <a:lnTo>
                    <a:pt x="38" y="45"/>
                  </a:lnTo>
                  <a:lnTo>
                    <a:pt x="48" y="41"/>
                  </a:lnTo>
                  <a:lnTo>
                    <a:pt x="47" y="33"/>
                  </a:lnTo>
                  <a:lnTo>
                    <a:pt x="30" y="20"/>
                  </a:lnTo>
                  <a:lnTo>
                    <a:pt x="38" y="14"/>
                  </a:lnTo>
                  <a:lnTo>
                    <a:pt x="38" y="0"/>
                  </a:lnTo>
                  <a:lnTo>
                    <a:pt x="60" y="1"/>
                  </a:lnTo>
                  <a:lnTo>
                    <a:pt x="71" y="6"/>
                  </a:lnTo>
                  <a:lnTo>
                    <a:pt x="69" y="38"/>
                  </a:lnTo>
                  <a:lnTo>
                    <a:pt x="78" y="44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89" y="60"/>
                  </a:lnTo>
                  <a:lnTo>
                    <a:pt x="60" y="79"/>
                  </a:lnTo>
                  <a:lnTo>
                    <a:pt x="49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4" name="Freeform 697"/>
            <p:cNvSpPr>
              <a:spLocks/>
            </p:cNvSpPr>
            <p:nvPr/>
          </p:nvSpPr>
          <p:spPr bwMode="gray">
            <a:xfrm>
              <a:off x="4885870" y="2573500"/>
              <a:ext cx="61487" cy="28694"/>
            </a:xfrm>
            <a:custGeom>
              <a:avLst/>
              <a:gdLst>
                <a:gd name="T0" fmla="*/ 44 w 135"/>
                <a:gd name="T1" fmla="*/ 56 h 63"/>
                <a:gd name="T2" fmla="*/ 44 w 135"/>
                <a:gd name="T3" fmla="*/ 59 h 63"/>
                <a:gd name="T4" fmla="*/ 53 w 135"/>
                <a:gd name="T5" fmla="*/ 63 h 63"/>
                <a:gd name="T6" fmla="*/ 60 w 135"/>
                <a:gd name="T7" fmla="*/ 57 h 63"/>
                <a:gd name="T8" fmla="*/ 58 w 135"/>
                <a:gd name="T9" fmla="*/ 46 h 63"/>
                <a:gd name="T10" fmla="*/ 78 w 135"/>
                <a:gd name="T11" fmla="*/ 37 h 63"/>
                <a:gd name="T12" fmla="*/ 88 w 135"/>
                <a:gd name="T13" fmla="*/ 37 h 63"/>
                <a:gd name="T14" fmla="*/ 101 w 135"/>
                <a:gd name="T15" fmla="*/ 23 h 63"/>
                <a:gd name="T16" fmla="*/ 119 w 135"/>
                <a:gd name="T17" fmla="*/ 21 h 63"/>
                <a:gd name="T18" fmla="*/ 135 w 135"/>
                <a:gd name="T19" fmla="*/ 19 h 63"/>
                <a:gd name="T20" fmla="*/ 127 w 135"/>
                <a:gd name="T21" fmla="*/ 14 h 63"/>
                <a:gd name="T22" fmla="*/ 113 w 135"/>
                <a:gd name="T23" fmla="*/ 0 h 63"/>
                <a:gd name="T24" fmla="*/ 76 w 135"/>
                <a:gd name="T25" fmla="*/ 2 h 63"/>
                <a:gd name="T26" fmla="*/ 36 w 135"/>
                <a:gd name="T27" fmla="*/ 4 h 63"/>
                <a:gd name="T28" fmla="*/ 34 w 135"/>
                <a:gd name="T29" fmla="*/ 4 h 63"/>
                <a:gd name="T30" fmla="*/ 29 w 135"/>
                <a:gd name="T31" fmla="*/ 13 h 63"/>
                <a:gd name="T32" fmla="*/ 0 w 135"/>
                <a:gd name="T33" fmla="*/ 32 h 63"/>
                <a:gd name="T34" fmla="*/ 26 w 135"/>
                <a:gd name="T35" fmla="*/ 38 h 63"/>
                <a:gd name="T36" fmla="*/ 37 w 135"/>
                <a:gd name="T37" fmla="*/ 53 h 63"/>
                <a:gd name="T38" fmla="*/ 44 w 135"/>
                <a:gd name="T39" fmla="*/ 5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63">
                  <a:moveTo>
                    <a:pt x="44" y="56"/>
                  </a:moveTo>
                  <a:lnTo>
                    <a:pt x="44" y="59"/>
                  </a:lnTo>
                  <a:lnTo>
                    <a:pt x="53" y="63"/>
                  </a:lnTo>
                  <a:lnTo>
                    <a:pt x="60" y="57"/>
                  </a:lnTo>
                  <a:lnTo>
                    <a:pt x="58" y="46"/>
                  </a:lnTo>
                  <a:lnTo>
                    <a:pt x="78" y="37"/>
                  </a:lnTo>
                  <a:lnTo>
                    <a:pt x="88" y="37"/>
                  </a:lnTo>
                  <a:lnTo>
                    <a:pt x="101" y="23"/>
                  </a:lnTo>
                  <a:lnTo>
                    <a:pt x="119" y="21"/>
                  </a:lnTo>
                  <a:lnTo>
                    <a:pt x="135" y="19"/>
                  </a:lnTo>
                  <a:lnTo>
                    <a:pt x="127" y="14"/>
                  </a:lnTo>
                  <a:lnTo>
                    <a:pt x="113" y="0"/>
                  </a:lnTo>
                  <a:lnTo>
                    <a:pt x="76" y="2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29" y="13"/>
                  </a:lnTo>
                  <a:lnTo>
                    <a:pt x="0" y="32"/>
                  </a:lnTo>
                  <a:lnTo>
                    <a:pt x="26" y="38"/>
                  </a:lnTo>
                  <a:lnTo>
                    <a:pt x="37" y="53"/>
                  </a:lnTo>
                  <a:lnTo>
                    <a:pt x="4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5" name="Freeform 698"/>
            <p:cNvSpPr>
              <a:spLocks/>
            </p:cNvSpPr>
            <p:nvPr/>
          </p:nvSpPr>
          <p:spPr bwMode="gray">
            <a:xfrm>
              <a:off x="4905910" y="2582154"/>
              <a:ext cx="41447" cy="40080"/>
            </a:xfrm>
            <a:custGeom>
              <a:avLst/>
              <a:gdLst>
                <a:gd name="T0" fmla="*/ 91 w 91"/>
                <a:gd name="T1" fmla="*/ 0 h 88"/>
                <a:gd name="T2" fmla="*/ 75 w 91"/>
                <a:gd name="T3" fmla="*/ 2 h 88"/>
                <a:gd name="T4" fmla="*/ 57 w 91"/>
                <a:gd name="T5" fmla="*/ 4 h 88"/>
                <a:gd name="T6" fmla="*/ 44 w 91"/>
                <a:gd name="T7" fmla="*/ 18 h 88"/>
                <a:gd name="T8" fmla="*/ 34 w 91"/>
                <a:gd name="T9" fmla="*/ 18 h 88"/>
                <a:gd name="T10" fmla="*/ 14 w 91"/>
                <a:gd name="T11" fmla="*/ 27 h 88"/>
                <a:gd name="T12" fmla="*/ 16 w 91"/>
                <a:gd name="T13" fmla="*/ 38 h 88"/>
                <a:gd name="T14" fmla="*/ 9 w 91"/>
                <a:gd name="T15" fmla="*/ 44 h 88"/>
                <a:gd name="T16" fmla="*/ 0 w 91"/>
                <a:gd name="T17" fmla="*/ 40 h 88"/>
                <a:gd name="T18" fmla="*/ 0 w 91"/>
                <a:gd name="T19" fmla="*/ 44 h 88"/>
                <a:gd name="T20" fmla="*/ 11 w 91"/>
                <a:gd name="T21" fmla="*/ 52 h 88"/>
                <a:gd name="T22" fmla="*/ 26 w 91"/>
                <a:gd name="T23" fmla="*/ 66 h 88"/>
                <a:gd name="T24" fmla="*/ 38 w 91"/>
                <a:gd name="T25" fmla="*/ 82 h 88"/>
                <a:gd name="T26" fmla="*/ 59 w 91"/>
                <a:gd name="T27" fmla="*/ 83 h 88"/>
                <a:gd name="T28" fmla="*/ 75 w 91"/>
                <a:gd name="T29" fmla="*/ 85 h 88"/>
                <a:gd name="T30" fmla="*/ 85 w 91"/>
                <a:gd name="T31" fmla="*/ 88 h 88"/>
                <a:gd name="T32" fmla="*/ 87 w 91"/>
                <a:gd name="T33" fmla="*/ 74 h 88"/>
                <a:gd name="T34" fmla="*/ 83 w 91"/>
                <a:gd name="T35" fmla="*/ 57 h 88"/>
                <a:gd name="T36" fmla="*/ 85 w 91"/>
                <a:gd name="T37" fmla="*/ 40 h 88"/>
                <a:gd name="T38" fmla="*/ 91 w 91"/>
                <a:gd name="T39" fmla="*/ 18 h 88"/>
                <a:gd name="T40" fmla="*/ 91 w 91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88">
                  <a:moveTo>
                    <a:pt x="91" y="0"/>
                  </a:moveTo>
                  <a:lnTo>
                    <a:pt x="75" y="2"/>
                  </a:lnTo>
                  <a:lnTo>
                    <a:pt x="57" y="4"/>
                  </a:lnTo>
                  <a:lnTo>
                    <a:pt x="44" y="18"/>
                  </a:lnTo>
                  <a:lnTo>
                    <a:pt x="34" y="18"/>
                  </a:lnTo>
                  <a:lnTo>
                    <a:pt x="14" y="27"/>
                  </a:lnTo>
                  <a:lnTo>
                    <a:pt x="16" y="38"/>
                  </a:lnTo>
                  <a:lnTo>
                    <a:pt x="9" y="4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11" y="52"/>
                  </a:lnTo>
                  <a:lnTo>
                    <a:pt x="26" y="66"/>
                  </a:lnTo>
                  <a:lnTo>
                    <a:pt x="38" y="82"/>
                  </a:lnTo>
                  <a:lnTo>
                    <a:pt x="59" y="83"/>
                  </a:lnTo>
                  <a:lnTo>
                    <a:pt x="75" y="85"/>
                  </a:lnTo>
                  <a:lnTo>
                    <a:pt x="85" y="88"/>
                  </a:lnTo>
                  <a:lnTo>
                    <a:pt x="87" y="74"/>
                  </a:lnTo>
                  <a:lnTo>
                    <a:pt x="83" y="57"/>
                  </a:lnTo>
                  <a:lnTo>
                    <a:pt x="85" y="40"/>
                  </a:lnTo>
                  <a:lnTo>
                    <a:pt x="91" y="18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6" name="Freeform 699"/>
            <p:cNvSpPr>
              <a:spLocks/>
            </p:cNvSpPr>
            <p:nvPr/>
          </p:nvSpPr>
          <p:spPr bwMode="gray">
            <a:xfrm>
              <a:off x="4880860" y="2588075"/>
              <a:ext cx="21862" cy="12297"/>
            </a:xfrm>
            <a:custGeom>
              <a:avLst/>
              <a:gdLst>
                <a:gd name="T0" fmla="*/ 11 w 48"/>
                <a:gd name="T1" fmla="*/ 0 h 27"/>
                <a:gd name="T2" fmla="*/ 37 w 48"/>
                <a:gd name="T3" fmla="*/ 6 h 27"/>
                <a:gd name="T4" fmla="*/ 48 w 48"/>
                <a:gd name="T5" fmla="*/ 21 h 27"/>
                <a:gd name="T6" fmla="*/ 48 w 48"/>
                <a:gd name="T7" fmla="*/ 21 h 27"/>
                <a:gd name="T8" fmla="*/ 42 w 48"/>
                <a:gd name="T9" fmla="*/ 24 h 27"/>
                <a:gd name="T10" fmla="*/ 33 w 48"/>
                <a:gd name="T11" fmla="*/ 27 h 27"/>
                <a:gd name="T12" fmla="*/ 0 w 48"/>
                <a:gd name="T13" fmla="*/ 10 h 27"/>
                <a:gd name="T14" fmla="*/ 11 w 48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7">
                  <a:moveTo>
                    <a:pt x="11" y="0"/>
                  </a:moveTo>
                  <a:lnTo>
                    <a:pt x="37" y="6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2" y="24"/>
                  </a:lnTo>
                  <a:lnTo>
                    <a:pt x="33" y="27"/>
                  </a:lnTo>
                  <a:lnTo>
                    <a:pt x="0" y="1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7" name="Freeform 700"/>
            <p:cNvSpPr>
              <a:spLocks/>
            </p:cNvSpPr>
            <p:nvPr/>
          </p:nvSpPr>
          <p:spPr bwMode="gray">
            <a:xfrm>
              <a:off x="4923218" y="2619501"/>
              <a:ext cx="32337" cy="24139"/>
            </a:xfrm>
            <a:custGeom>
              <a:avLst/>
              <a:gdLst>
                <a:gd name="T0" fmla="*/ 0 w 71"/>
                <a:gd name="T1" fmla="*/ 0 h 53"/>
                <a:gd name="T2" fmla="*/ 21 w 71"/>
                <a:gd name="T3" fmla="*/ 1 h 53"/>
                <a:gd name="T4" fmla="*/ 37 w 71"/>
                <a:gd name="T5" fmla="*/ 3 h 53"/>
                <a:gd name="T6" fmla="*/ 47 w 71"/>
                <a:gd name="T7" fmla="*/ 6 h 53"/>
                <a:gd name="T8" fmla="*/ 71 w 71"/>
                <a:gd name="T9" fmla="*/ 25 h 53"/>
                <a:gd name="T10" fmla="*/ 71 w 71"/>
                <a:gd name="T11" fmla="*/ 32 h 53"/>
                <a:gd name="T12" fmla="*/ 64 w 71"/>
                <a:gd name="T13" fmla="*/ 41 h 53"/>
                <a:gd name="T14" fmla="*/ 65 w 71"/>
                <a:gd name="T15" fmla="*/ 50 h 53"/>
                <a:gd name="T16" fmla="*/ 57 w 71"/>
                <a:gd name="T17" fmla="*/ 53 h 53"/>
                <a:gd name="T18" fmla="*/ 40 w 71"/>
                <a:gd name="T19" fmla="*/ 39 h 53"/>
                <a:gd name="T20" fmla="*/ 32 w 71"/>
                <a:gd name="T21" fmla="*/ 25 h 53"/>
                <a:gd name="T22" fmla="*/ 23 w 71"/>
                <a:gd name="T23" fmla="*/ 19 h 53"/>
                <a:gd name="T24" fmla="*/ 16 w 71"/>
                <a:gd name="T25" fmla="*/ 23 h 53"/>
                <a:gd name="T26" fmla="*/ 1 w 71"/>
                <a:gd name="T27" fmla="*/ 14 h 53"/>
                <a:gd name="T28" fmla="*/ 0 w 71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53">
                  <a:moveTo>
                    <a:pt x="0" y="0"/>
                  </a:moveTo>
                  <a:lnTo>
                    <a:pt x="21" y="1"/>
                  </a:lnTo>
                  <a:lnTo>
                    <a:pt x="37" y="3"/>
                  </a:lnTo>
                  <a:lnTo>
                    <a:pt x="47" y="6"/>
                  </a:lnTo>
                  <a:lnTo>
                    <a:pt x="71" y="25"/>
                  </a:lnTo>
                  <a:lnTo>
                    <a:pt x="71" y="32"/>
                  </a:lnTo>
                  <a:lnTo>
                    <a:pt x="64" y="41"/>
                  </a:lnTo>
                  <a:lnTo>
                    <a:pt x="65" y="50"/>
                  </a:lnTo>
                  <a:lnTo>
                    <a:pt x="57" y="53"/>
                  </a:lnTo>
                  <a:lnTo>
                    <a:pt x="40" y="39"/>
                  </a:lnTo>
                  <a:lnTo>
                    <a:pt x="32" y="25"/>
                  </a:lnTo>
                  <a:lnTo>
                    <a:pt x="23" y="19"/>
                  </a:lnTo>
                  <a:lnTo>
                    <a:pt x="16" y="23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8" name="Freeform 701"/>
            <p:cNvSpPr>
              <a:spLocks/>
            </p:cNvSpPr>
            <p:nvPr/>
          </p:nvSpPr>
          <p:spPr bwMode="gray">
            <a:xfrm>
              <a:off x="4952367" y="2634076"/>
              <a:ext cx="54199" cy="20496"/>
            </a:xfrm>
            <a:custGeom>
              <a:avLst/>
              <a:gdLst>
                <a:gd name="T0" fmla="*/ 119 w 119"/>
                <a:gd name="T1" fmla="*/ 29 h 45"/>
                <a:gd name="T2" fmla="*/ 112 w 119"/>
                <a:gd name="T3" fmla="*/ 40 h 45"/>
                <a:gd name="T4" fmla="*/ 99 w 119"/>
                <a:gd name="T5" fmla="*/ 41 h 45"/>
                <a:gd name="T6" fmla="*/ 90 w 119"/>
                <a:gd name="T7" fmla="*/ 33 h 45"/>
                <a:gd name="T8" fmla="*/ 86 w 119"/>
                <a:gd name="T9" fmla="*/ 18 h 45"/>
                <a:gd name="T10" fmla="*/ 73 w 119"/>
                <a:gd name="T11" fmla="*/ 12 h 45"/>
                <a:gd name="T12" fmla="*/ 63 w 119"/>
                <a:gd name="T13" fmla="*/ 16 h 45"/>
                <a:gd name="T14" fmla="*/ 53 w 119"/>
                <a:gd name="T15" fmla="*/ 18 h 45"/>
                <a:gd name="T16" fmla="*/ 50 w 119"/>
                <a:gd name="T17" fmla="*/ 26 h 45"/>
                <a:gd name="T18" fmla="*/ 55 w 119"/>
                <a:gd name="T19" fmla="*/ 35 h 45"/>
                <a:gd name="T20" fmla="*/ 39 w 119"/>
                <a:gd name="T21" fmla="*/ 45 h 45"/>
                <a:gd name="T22" fmla="*/ 32 w 119"/>
                <a:gd name="T23" fmla="*/ 39 h 45"/>
                <a:gd name="T24" fmla="*/ 20 w 119"/>
                <a:gd name="T25" fmla="*/ 35 h 45"/>
                <a:gd name="T26" fmla="*/ 19 w 119"/>
                <a:gd name="T27" fmla="*/ 27 h 45"/>
                <a:gd name="T28" fmla="*/ 1 w 119"/>
                <a:gd name="T29" fmla="*/ 18 h 45"/>
                <a:gd name="T30" fmla="*/ 0 w 119"/>
                <a:gd name="T31" fmla="*/ 9 h 45"/>
                <a:gd name="T32" fmla="*/ 7 w 119"/>
                <a:gd name="T33" fmla="*/ 0 h 45"/>
                <a:gd name="T34" fmla="*/ 24 w 119"/>
                <a:gd name="T35" fmla="*/ 13 h 45"/>
                <a:gd name="T36" fmla="*/ 33 w 119"/>
                <a:gd name="T37" fmla="*/ 15 h 45"/>
                <a:gd name="T38" fmla="*/ 51 w 119"/>
                <a:gd name="T39" fmla="*/ 6 h 45"/>
                <a:gd name="T40" fmla="*/ 64 w 119"/>
                <a:gd name="T41" fmla="*/ 1 h 45"/>
                <a:gd name="T42" fmla="*/ 80 w 119"/>
                <a:gd name="T43" fmla="*/ 3 h 45"/>
                <a:gd name="T44" fmla="*/ 95 w 119"/>
                <a:gd name="T45" fmla="*/ 13 h 45"/>
                <a:gd name="T46" fmla="*/ 107 w 119"/>
                <a:gd name="T47" fmla="*/ 25 h 45"/>
                <a:gd name="T48" fmla="*/ 119 w 119"/>
                <a:gd name="T49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9" h="45">
                  <a:moveTo>
                    <a:pt x="119" y="29"/>
                  </a:moveTo>
                  <a:lnTo>
                    <a:pt x="112" y="40"/>
                  </a:lnTo>
                  <a:lnTo>
                    <a:pt x="99" y="41"/>
                  </a:lnTo>
                  <a:lnTo>
                    <a:pt x="90" y="33"/>
                  </a:lnTo>
                  <a:lnTo>
                    <a:pt x="86" y="18"/>
                  </a:lnTo>
                  <a:lnTo>
                    <a:pt x="73" y="12"/>
                  </a:lnTo>
                  <a:lnTo>
                    <a:pt x="63" y="16"/>
                  </a:lnTo>
                  <a:lnTo>
                    <a:pt x="53" y="18"/>
                  </a:lnTo>
                  <a:lnTo>
                    <a:pt x="50" y="26"/>
                  </a:lnTo>
                  <a:lnTo>
                    <a:pt x="55" y="35"/>
                  </a:lnTo>
                  <a:lnTo>
                    <a:pt x="39" y="45"/>
                  </a:lnTo>
                  <a:lnTo>
                    <a:pt x="32" y="39"/>
                  </a:lnTo>
                  <a:lnTo>
                    <a:pt x="20" y="35"/>
                  </a:lnTo>
                  <a:lnTo>
                    <a:pt x="19" y="27"/>
                  </a:lnTo>
                  <a:lnTo>
                    <a:pt x="1" y="18"/>
                  </a:lnTo>
                  <a:lnTo>
                    <a:pt x="0" y="9"/>
                  </a:lnTo>
                  <a:lnTo>
                    <a:pt x="7" y="0"/>
                  </a:lnTo>
                  <a:lnTo>
                    <a:pt x="24" y="13"/>
                  </a:lnTo>
                  <a:lnTo>
                    <a:pt x="33" y="15"/>
                  </a:lnTo>
                  <a:lnTo>
                    <a:pt x="51" y="6"/>
                  </a:lnTo>
                  <a:lnTo>
                    <a:pt x="64" y="1"/>
                  </a:lnTo>
                  <a:lnTo>
                    <a:pt x="80" y="3"/>
                  </a:lnTo>
                  <a:lnTo>
                    <a:pt x="95" y="13"/>
                  </a:lnTo>
                  <a:lnTo>
                    <a:pt x="107" y="25"/>
                  </a:lnTo>
                  <a:lnTo>
                    <a:pt x="119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9" name="Freeform 702"/>
            <p:cNvSpPr>
              <a:spLocks/>
            </p:cNvSpPr>
            <p:nvPr/>
          </p:nvSpPr>
          <p:spPr bwMode="gray">
            <a:xfrm>
              <a:off x="4985160" y="2607204"/>
              <a:ext cx="115231" cy="146201"/>
            </a:xfrm>
            <a:custGeom>
              <a:avLst/>
              <a:gdLst>
                <a:gd name="T0" fmla="*/ 177 w 253"/>
                <a:gd name="T1" fmla="*/ 321 h 321"/>
                <a:gd name="T2" fmla="*/ 163 w 253"/>
                <a:gd name="T3" fmla="*/ 293 h 321"/>
                <a:gd name="T4" fmla="*/ 85 w 253"/>
                <a:gd name="T5" fmla="*/ 251 h 321"/>
                <a:gd name="T6" fmla="*/ 58 w 253"/>
                <a:gd name="T7" fmla="*/ 253 h 321"/>
                <a:gd name="T8" fmla="*/ 31 w 253"/>
                <a:gd name="T9" fmla="*/ 248 h 321"/>
                <a:gd name="T10" fmla="*/ 16 w 253"/>
                <a:gd name="T11" fmla="*/ 246 h 321"/>
                <a:gd name="T12" fmla="*/ 0 w 253"/>
                <a:gd name="T13" fmla="*/ 226 h 321"/>
                <a:gd name="T14" fmla="*/ 11 w 253"/>
                <a:gd name="T15" fmla="*/ 194 h 321"/>
                <a:gd name="T16" fmla="*/ 29 w 253"/>
                <a:gd name="T17" fmla="*/ 187 h 321"/>
                <a:gd name="T18" fmla="*/ 38 w 253"/>
                <a:gd name="T19" fmla="*/ 170 h 321"/>
                <a:gd name="T20" fmla="*/ 32 w 253"/>
                <a:gd name="T21" fmla="*/ 138 h 321"/>
                <a:gd name="T22" fmla="*/ 27 w 253"/>
                <a:gd name="T23" fmla="*/ 100 h 321"/>
                <a:gd name="T24" fmla="*/ 47 w 253"/>
                <a:gd name="T25" fmla="*/ 88 h 321"/>
                <a:gd name="T26" fmla="*/ 51 w 253"/>
                <a:gd name="T27" fmla="*/ 72 h 321"/>
                <a:gd name="T28" fmla="*/ 64 w 253"/>
                <a:gd name="T29" fmla="*/ 50 h 321"/>
                <a:gd name="T30" fmla="*/ 76 w 253"/>
                <a:gd name="T31" fmla="*/ 33 h 321"/>
                <a:gd name="T32" fmla="*/ 95 w 253"/>
                <a:gd name="T33" fmla="*/ 29 h 321"/>
                <a:gd name="T34" fmla="*/ 140 w 253"/>
                <a:gd name="T35" fmla="*/ 10 h 321"/>
                <a:gd name="T36" fmla="*/ 157 w 253"/>
                <a:gd name="T37" fmla="*/ 0 h 321"/>
                <a:gd name="T38" fmla="*/ 165 w 253"/>
                <a:gd name="T39" fmla="*/ 9 h 321"/>
                <a:gd name="T40" fmla="*/ 129 w 253"/>
                <a:gd name="T41" fmla="*/ 33 h 321"/>
                <a:gd name="T42" fmla="*/ 126 w 253"/>
                <a:gd name="T43" fmla="*/ 69 h 321"/>
                <a:gd name="T44" fmla="*/ 133 w 253"/>
                <a:gd name="T45" fmla="*/ 92 h 321"/>
                <a:gd name="T46" fmla="*/ 192 w 253"/>
                <a:gd name="T47" fmla="*/ 113 h 321"/>
                <a:gd name="T48" fmla="*/ 227 w 253"/>
                <a:gd name="T49" fmla="*/ 124 h 321"/>
                <a:gd name="T50" fmla="*/ 236 w 253"/>
                <a:gd name="T51" fmla="*/ 153 h 321"/>
                <a:gd name="T52" fmla="*/ 241 w 253"/>
                <a:gd name="T53" fmla="*/ 180 h 321"/>
                <a:gd name="T54" fmla="*/ 246 w 253"/>
                <a:gd name="T55" fmla="*/ 198 h 321"/>
                <a:gd name="T56" fmla="*/ 253 w 253"/>
                <a:gd name="T57" fmla="*/ 227 h 321"/>
                <a:gd name="T58" fmla="*/ 226 w 253"/>
                <a:gd name="T59" fmla="*/ 211 h 321"/>
                <a:gd name="T60" fmla="*/ 189 w 253"/>
                <a:gd name="T61" fmla="*/ 221 h 321"/>
                <a:gd name="T62" fmla="*/ 199 w 253"/>
                <a:gd name="T63" fmla="*/ 242 h 321"/>
                <a:gd name="T64" fmla="*/ 192 w 253"/>
                <a:gd name="T65" fmla="*/ 263 h 321"/>
                <a:gd name="T66" fmla="*/ 191 w 253"/>
                <a:gd name="T67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321">
                  <a:moveTo>
                    <a:pt x="191" y="321"/>
                  </a:moveTo>
                  <a:lnTo>
                    <a:pt x="177" y="321"/>
                  </a:lnTo>
                  <a:lnTo>
                    <a:pt x="183" y="302"/>
                  </a:lnTo>
                  <a:lnTo>
                    <a:pt x="163" y="293"/>
                  </a:lnTo>
                  <a:lnTo>
                    <a:pt x="119" y="295"/>
                  </a:lnTo>
                  <a:lnTo>
                    <a:pt x="85" y="251"/>
                  </a:lnTo>
                  <a:lnTo>
                    <a:pt x="64" y="249"/>
                  </a:lnTo>
                  <a:lnTo>
                    <a:pt x="58" y="253"/>
                  </a:lnTo>
                  <a:lnTo>
                    <a:pt x="47" y="248"/>
                  </a:lnTo>
                  <a:lnTo>
                    <a:pt x="31" y="248"/>
                  </a:lnTo>
                  <a:lnTo>
                    <a:pt x="24" y="251"/>
                  </a:lnTo>
                  <a:lnTo>
                    <a:pt x="16" y="246"/>
                  </a:lnTo>
                  <a:lnTo>
                    <a:pt x="17" y="236"/>
                  </a:lnTo>
                  <a:lnTo>
                    <a:pt x="0" y="226"/>
                  </a:lnTo>
                  <a:lnTo>
                    <a:pt x="1" y="207"/>
                  </a:lnTo>
                  <a:lnTo>
                    <a:pt x="11" y="194"/>
                  </a:lnTo>
                  <a:lnTo>
                    <a:pt x="23" y="192"/>
                  </a:lnTo>
                  <a:lnTo>
                    <a:pt x="29" y="187"/>
                  </a:lnTo>
                  <a:lnTo>
                    <a:pt x="29" y="180"/>
                  </a:lnTo>
                  <a:lnTo>
                    <a:pt x="38" y="170"/>
                  </a:lnTo>
                  <a:lnTo>
                    <a:pt x="35" y="156"/>
                  </a:lnTo>
                  <a:lnTo>
                    <a:pt x="32" y="138"/>
                  </a:lnTo>
                  <a:lnTo>
                    <a:pt x="32" y="114"/>
                  </a:lnTo>
                  <a:lnTo>
                    <a:pt x="27" y="100"/>
                  </a:lnTo>
                  <a:lnTo>
                    <a:pt x="40" y="99"/>
                  </a:lnTo>
                  <a:lnTo>
                    <a:pt x="47" y="88"/>
                  </a:lnTo>
                  <a:lnTo>
                    <a:pt x="53" y="82"/>
                  </a:lnTo>
                  <a:lnTo>
                    <a:pt x="51" y="72"/>
                  </a:lnTo>
                  <a:lnTo>
                    <a:pt x="64" y="60"/>
                  </a:lnTo>
                  <a:lnTo>
                    <a:pt x="64" y="50"/>
                  </a:lnTo>
                  <a:lnTo>
                    <a:pt x="75" y="46"/>
                  </a:lnTo>
                  <a:lnTo>
                    <a:pt x="76" y="33"/>
                  </a:lnTo>
                  <a:lnTo>
                    <a:pt x="84" y="24"/>
                  </a:lnTo>
                  <a:lnTo>
                    <a:pt x="95" y="29"/>
                  </a:lnTo>
                  <a:lnTo>
                    <a:pt x="101" y="24"/>
                  </a:lnTo>
                  <a:lnTo>
                    <a:pt x="140" y="10"/>
                  </a:lnTo>
                  <a:lnTo>
                    <a:pt x="143" y="0"/>
                  </a:lnTo>
                  <a:lnTo>
                    <a:pt x="157" y="0"/>
                  </a:lnTo>
                  <a:lnTo>
                    <a:pt x="166" y="3"/>
                  </a:lnTo>
                  <a:lnTo>
                    <a:pt x="165" y="9"/>
                  </a:lnTo>
                  <a:lnTo>
                    <a:pt x="150" y="12"/>
                  </a:lnTo>
                  <a:lnTo>
                    <a:pt x="129" y="33"/>
                  </a:lnTo>
                  <a:lnTo>
                    <a:pt x="118" y="62"/>
                  </a:lnTo>
                  <a:lnTo>
                    <a:pt x="126" y="69"/>
                  </a:lnTo>
                  <a:lnTo>
                    <a:pt x="137" y="83"/>
                  </a:lnTo>
                  <a:lnTo>
                    <a:pt x="133" y="92"/>
                  </a:lnTo>
                  <a:lnTo>
                    <a:pt x="143" y="105"/>
                  </a:lnTo>
                  <a:lnTo>
                    <a:pt x="192" y="113"/>
                  </a:lnTo>
                  <a:lnTo>
                    <a:pt x="200" y="120"/>
                  </a:lnTo>
                  <a:lnTo>
                    <a:pt x="227" y="124"/>
                  </a:lnTo>
                  <a:lnTo>
                    <a:pt x="237" y="132"/>
                  </a:lnTo>
                  <a:lnTo>
                    <a:pt x="236" y="153"/>
                  </a:lnTo>
                  <a:lnTo>
                    <a:pt x="231" y="162"/>
                  </a:lnTo>
                  <a:lnTo>
                    <a:pt x="241" y="180"/>
                  </a:lnTo>
                  <a:lnTo>
                    <a:pt x="236" y="192"/>
                  </a:lnTo>
                  <a:lnTo>
                    <a:pt x="246" y="198"/>
                  </a:lnTo>
                  <a:lnTo>
                    <a:pt x="253" y="208"/>
                  </a:lnTo>
                  <a:lnTo>
                    <a:pt x="253" y="227"/>
                  </a:lnTo>
                  <a:lnTo>
                    <a:pt x="239" y="222"/>
                  </a:lnTo>
                  <a:lnTo>
                    <a:pt x="226" y="211"/>
                  </a:lnTo>
                  <a:lnTo>
                    <a:pt x="191" y="215"/>
                  </a:lnTo>
                  <a:lnTo>
                    <a:pt x="189" y="221"/>
                  </a:lnTo>
                  <a:lnTo>
                    <a:pt x="205" y="233"/>
                  </a:lnTo>
                  <a:lnTo>
                    <a:pt x="199" y="242"/>
                  </a:lnTo>
                  <a:lnTo>
                    <a:pt x="190" y="242"/>
                  </a:lnTo>
                  <a:lnTo>
                    <a:pt x="192" y="263"/>
                  </a:lnTo>
                  <a:lnTo>
                    <a:pt x="201" y="270"/>
                  </a:lnTo>
                  <a:lnTo>
                    <a:pt x="191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0" name="Freeform 703"/>
            <p:cNvSpPr>
              <a:spLocks/>
            </p:cNvSpPr>
            <p:nvPr/>
          </p:nvSpPr>
          <p:spPr bwMode="gray">
            <a:xfrm>
              <a:off x="5038904" y="2609481"/>
              <a:ext cx="131172" cy="104755"/>
            </a:xfrm>
            <a:custGeom>
              <a:avLst/>
              <a:gdLst>
                <a:gd name="T0" fmla="*/ 135 w 288"/>
                <a:gd name="T1" fmla="*/ 203 h 230"/>
                <a:gd name="T2" fmla="*/ 118 w 288"/>
                <a:gd name="T3" fmla="*/ 187 h 230"/>
                <a:gd name="T4" fmla="*/ 113 w 288"/>
                <a:gd name="T5" fmla="*/ 157 h 230"/>
                <a:gd name="T6" fmla="*/ 119 w 288"/>
                <a:gd name="T7" fmla="*/ 127 h 230"/>
                <a:gd name="T8" fmla="*/ 82 w 288"/>
                <a:gd name="T9" fmla="*/ 115 h 230"/>
                <a:gd name="T10" fmla="*/ 25 w 288"/>
                <a:gd name="T11" fmla="*/ 100 h 230"/>
                <a:gd name="T12" fmla="*/ 19 w 288"/>
                <a:gd name="T13" fmla="*/ 78 h 230"/>
                <a:gd name="T14" fmla="*/ 0 w 288"/>
                <a:gd name="T15" fmla="*/ 57 h 230"/>
                <a:gd name="T16" fmla="*/ 32 w 288"/>
                <a:gd name="T17" fmla="*/ 7 h 230"/>
                <a:gd name="T18" fmla="*/ 32 w 288"/>
                <a:gd name="T19" fmla="*/ 14 h 230"/>
                <a:gd name="T20" fmla="*/ 32 w 288"/>
                <a:gd name="T21" fmla="*/ 31 h 230"/>
                <a:gd name="T22" fmla="*/ 32 w 288"/>
                <a:gd name="T23" fmla="*/ 62 h 230"/>
                <a:gd name="T24" fmla="*/ 47 w 288"/>
                <a:gd name="T25" fmla="*/ 43 h 230"/>
                <a:gd name="T26" fmla="*/ 45 w 288"/>
                <a:gd name="T27" fmla="*/ 19 h 230"/>
                <a:gd name="T28" fmla="*/ 66 w 288"/>
                <a:gd name="T29" fmla="*/ 0 h 230"/>
                <a:gd name="T30" fmla="*/ 80 w 288"/>
                <a:gd name="T31" fmla="*/ 9 h 230"/>
                <a:gd name="T32" fmla="*/ 104 w 288"/>
                <a:gd name="T33" fmla="*/ 16 h 230"/>
                <a:gd name="T34" fmla="*/ 154 w 288"/>
                <a:gd name="T35" fmla="*/ 31 h 230"/>
                <a:gd name="T36" fmla="*/ 177 w 288"/>
                <a:gd name="T37" fmla="*/ 40 h 230"/>
                <a:gd name="T38" fmla="*/ 201 w 288"/>
                <a:gd name="T39" fmla="*/ 27 h 230"/>
                <a:gd name="T40" fmla="*/ 223 w 288"/>
                <a:gd name="T41" fmla="*/ 28 h 230"/>
                <a:gd name="T42" fmla="*/ 251 w 288"/>
                <a:gd name="T43" fmla="*/ 45 h 230"/>
                <a:gd name="T44" fmla="*/ 275 w 288"/>
                <a:gd name="T45" fmla="*/ 64 h 230"/>
                <a:gd name="T46" fmla="*/ 286 w 288"/>
                <a:gd name="T47" fmla="*/ 87 h 230"/>
                <a:gd name="T48" fmla="*/ 272 w 288"/>
                <a:gd name="T49" fmla="*/ 101 h 230"/>
                <a:gd name="T50" fmla="*/ 277 w 288"/>
                <a:gd name="T51" fmla="*/ 110 h 230"/>
                <a:gd name="T52" fmla="*/ 263 w 288"/>
                <a:gd name="T53" fmla="*/ 124 h 230"/>
                <a:gd name="T54" fmla="*/ 266 w 288"/>
                <a:gd name="T55" fmla="*/ 139 h 230"/>
                <a:gd name="T56" fmla="*/ 229 w 288"/>
                <a:gd name="T57" fmla="*/ 169 h 230"/>
                <a:gd name="T58" fmla="*/ 190 w 288"/>
                <a:gd name="T59" fmla="*/ 157 h 230"/>
                <a:gd name="T60" fmla="*/ 195 w 288"/>
                <a:gd name="T61" fmla="*/ 171 h 230"/>
                <a:gd name="T62" fmla="*/ 209 w 288"/>
                <a:gd name="T63" fmla="*/ 194 h 230"/>
                <a:gd name="T64" fmla="*/ 211 w 288"/>
                <a:gd name="T65" fmla="*/ 208 h 230"/>
                <a:gd name="T66" fmla="*/ 154 w 288"/>
                <a:gd name="T67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8" h="230">
                  <a:moveTo>
                    <a:pt x="135" y="222"/>
                  </a:moveTo>
                  <a:lnTo>
                    <a:pt x="135" y="203"/>
                  </a:lnTo>
                  <a:lnTo>
                    <a:pt x="128" y="193"/>
                  </a:lnTo>
                  <a:lnTo>
                    <a:pt x="118" y="187"/>
                  </a:lnTo>
                  <a:lnTo>
                    <a:pt x="123" y="175"/>
                  </a:lnTo>
                  <a:lnTo>
                    <a:pt x="113" y="157"/>
                  </a:lnTo>
                  <a:lnTo>
                    <a:pt x="118" y="148"/>
                  </a:lnTo>
                  <a:lnTo>
                    <a:pt x="119" y="127"/>
                  </a:lnTo>
                  <a:lnTo>
                    <a:pt x="109" y="119"/>
                  </a:lnTo>
                  <a:lnTo>
                    <a:pt x="82" y="115"/>
                  </a:lnTo>
                  <a:lnTo>
                    <a:pt x="74" y="108"/>
                  </a:lnTo>
                  <a:lnTo>
                    <a:pt x="25" y="100"/>
                  </a:lnTo>
                  <a:lnTo>
                    <a:pt x="15" y="87"/>
                  </a:lnTo>
                  <a:lnTo>
                    <a:pt x="19" y="78"/>
                  </a:lnTo>
                  <a:lnTo>
                    <a:pt x="8" y="64"/>
                  </a:lnTo>
                  <a:lnTo>
                    <a:pt x="0" y="57"/>
                  </a:lnTo>
                  <a:lnTo>
                    <a:pt x="11" y="28"/>
                  </a:lnTo>
                  <a:lnTo>
                    <a:pt x="32" y="7"/>
                  </a:lnTo>
                  <a:lnTo>
                    <a:pt x="47" y="4"/>
                  </a:lnTo>
                  <a:lnTo>
                    <a:pt x="32" y="14"/>
                  </a:lnTo>
                  <a:lnTo>
                    <a:pt x="30" y="24"/>
                  </a:lnTo>
                  <a:lnTo>
                    <a:pt x="32" y="31"/>
                  </a:lnTo>
                  <a:lnTo>
                    <a:pt x="27" y="45"/>
                  </a:lnTo>
                  <a:lnTo>
                    <a:pt x="32" y="62"/>
                  </a:lnTo>
                  <a:lnTo>
                    <a:pt x="47" y="57"/>
                  </a:lnTo>
                  <a:lnTo>
                    <a:pt x="47" y="43"/>
                  </a:lnTo>
                  <a:lnTo>
                    <a:pt x="40" y="30"/>
                  </a:lnTo>
                  <a:lnTo>
                    <a:pt x="45" y="19"/>
                  </a:lnTo>
                  <a:lnTo>
                    <a:pt x="69" y="14"/>
                  </a:lnTo>
                  <a:lnTo>
                    <a:pt x="66" y="0"/>
                  </a:lnTo>
                  <a:lnTo>
                    <a:pt x="74" y="2"/>
                  </a:lnTo>
                  <a:lnTo>
                    <a:pt x="80" y="9"/>
                  </a:lnTo>
                  <a:lnTo>
                    <a:pt x="89" y="9"/>
                  </a:lnTo>
                  <a:lnTo>
                    <a:pt x="104" y="16"/>
                  </a:lnTo>
                  <a:lnTo>
                    <a:pt x="104" y="27"/>
                  </a:lnTo>
                  <a:lnTo>
                    <a:pt x="154" y="31"/>
                  </a:lnTo>
                  <a:lnTo>
                    <a:pt x="163" y="37"/>
                  </a:lnTo>
                  <a:lnTo>
                    <a:pt x="177" y="40"/>
                  </a:lnTo>
                  <a:lnTo>
                    <a:pt x="187" y="37"/>
                  </a:lnTo>
                  <a:lnTo>
                    <a:pt x="201" y="27"/>
                  </a:lnTo>
                  <a:lnTo>
                    <a:pt x="210" y="26"/>
                  </a:lnTo>
                  <a:lnTo>
                    <a:pt x="223" y="28"/>
                  </a:lnTo>
                  <a:lnTo>
                    <a:pt x="236" y="45"/>
                  </a:lnTo>
                  <a:lnTo>
                    <a:pt x="251" y="45"/>
                  </a:lnTo>
                  <a:lnTo>
                    <a:pt x="268" y="54"/>
                  </a:lnTo>
                  <a:lnTo>
                    <a:pt x="275" y="64"/>
                  </a:lnTo>
                  <a:lnTo>
                    <a:pt x="288" y="72"/>
                  </a:lnTo>
                  <a:lnTo>
                    <a:pt x="286" y="87"/>
                  </a:lnTo>
                  <a:lnTo>
                    <a:pt x="273" y="92"/>
                  </a:lnTo>
                  <a:lnTo>
                    <a:pt x="272" y="101"/>
                  </a:lnTo>
                  <a:lnTo>
                    <a:pt x="278" y="105"/>
                  </a:lnTo>
                  <a:lnTo>
                    <a:pt x="277" y="110"/>
                  </a:lnTo>
                  <a:lnTo>
                    <a:pt x="263" y="113"/>
                  </a:lnTo>
                  <a:lnTo>
                    <a:pt x="263" y="124"/>
                  </a:lnTo>
                  <a:lnTo>
                    <a:pt x="263" y="135"/>
                  </a:lnTo>
                  <a:lnTo>
                    <a:pt x="266" y="139"/>
                  </a:lnTo>
                  <a:lnTo>
                    <a:pt x="262" y="158"/>
                  </a:lnTo>
                  <a:lnTo>
                    <a:pt x="229" y="169"/>
                  </a:lnTo>
                  <a:lnTo>
                    <a:pt x="205" y="156"/>
                  </a:lnTo>
                  <a:lnTo>
                    <a:pt x="190" y="157"/>
                  </a:lnTo>
                  <a:lnTo>
                    <a:pt x="187" y="167"/>
                  </a:lnTo>
                  <a:lnTo>
                    <a:pt x="195" y="171"/>
                  </a:lnTo>
                  <a:lnTo>
                    <a:pt x="194" y="196"/>
                  </a:lnTo>
                  <a:lnTo>
                    <a:pt x="209" y="194"/>
                  </a:lnTo>
                  <a:lnTo>
                    <a:pt x="214" y="199"/>
                  </a:lnTo>
                  <a:lnTo>
                    <a:pt x="211" y="208"/>
                  </a:lnTo>
                  <a:lnTo>
                    <a:pt x="170" y="226"/>
                  </a:lnTo>
                  <a:lnTo>
                    <a:pt x="154" y="230"/>
                  </a:lnTo>
                  <a:lnTo>
                    <a:pt x="135" y="2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1" name="Freeform 704"/>
            <p:cNvSpPr>
              <a:spLocks/>
            </p:cNvSpPr>
            <p:nvPr/>
          </p:nvSpPr>
          <p:spPr bwMode="gray">
            <a:xfrm>
              <a:off x="5158689" y="2642274"/>
              <a:ext cx="39625" cy="67407"/>
            </a:xfrm>
            <a:custGeom>
              <a:avLst/>
              <a:gdLst>
                <a:gd name="T0" fmla="*/ 25 w 87"/>
                <a:gd name="T1" fmla="*/ 0 h 148"/>
                <a:gd name="T2" fmla="*/ 23 w 87"/>
                <a:gd name="T3" fmla="*/ 15 h 148"/>
                <a:gd name="T4" fmla="*/ 10 w 87"/>
                <a:gd name="T5" fmla="*/ 20 h 148"/>
                <a:gd name="T6" fmla="*/ 9 w 87"/>
                <a:gd name="T7" fmla="*/ 29 h 148"/>
                <a:gd name="T8" fmla="*/ 15 w 87"/>
                <a:gd name="T9" fmla="*/ 33 h 148"/>
                <a:gd name="T10" fmla="*/ 14 w 87"/>
                <a:gd name="T11" fmla="*/ 38 h 148"/>
                <a:gd name="T12" fmla="*/ 0 w 87"/>
                <a:gd name="T13" fmla="*/ 41 h 148"/>
                <a:gd name="T14" fmla="*/ 0 w 87"/>
                <a:gd name="T15" fmla="*/ 52 h 148"/>
                <a:gd name="T16" fmla="*/ 0 w 87"/>
                <a:gd name="T17" fmla="*/ 63 h 148"/>
                <a:gd name="T18" fmla="*/ 3 w 87"/>
                <a:gd name="T19" fmla="*/ 67 h 148"/>
                <a:gd name="T20" fmla="*/ 12 w 87"/>
                <a:gd name="T21" fmla="*/ 69 h 148"/>
                <a:gd name="T22" fmla="*/ 28 w 87"/>
                <a:gd name="T23" fmla="*/ 81 h 148"/>
                <a:gd name="T24" fmla="*/ 29 w 87"/>
                <a:gd name="T25" fmla="*/ 96 h 148"/>
                <a:gd name="T26" fmla="*/ 24 w 87"/>
                <a:gd name="T27" fmla="*/ 112 h 148"/>
                <a:gd name="T28" fmla="*/ 24 w 87"/>
                <a:gd name="T29" fmla="*/ 132 h 148"/>
                <a:gd name="T30" fmla="*/ 38 w 87"/>
                <a:gd name="T31" fmla="*/ 144 h 148"/>
                <a:gd name="T32" fmla="*/ 54 w 87"/>
                <a:gd name="T33" fmla="*/ 148 h 148"/>
                <a:gd name="T34" fmla="*/ 65 w 87"/>
                <a:gd name="T35" fmla="*/ 147 h 148"/>
                <a:gd name="T36" fmla="*/ 72 w 87"/>
                <a:gd name="T37" fmla="*/ 139 h 148"/>
                <a:gd name="T38" fmla="*/ 84 w 87"/>
                <a:gd name="T39" fmla="*/ 135 h 148"/>
                <a:gd name="T40" fmla="*/ 86 w 87"/>
                <a:gd name="T41" fmla="*/ 129 h 148"/>
                <a:gd name="T42" fmla="*/ 87 w 87"/>
                <a:gd name="T43" fmla="*/ 110 h 148"/>
                <a:gd name="T44" fmla="*/ 69 w 87"/>
                <a:gd name="T45" fmla="*/ 101 h 148"/>
                <a:gd name="T46" fmla="*/ 67 w 87"/>
                <a:gd name="T47" fmla="*/ 85 h 148"/>
                <a:gd name="T48" fmla="*/ 81 w 87"/>
                <a:gd name="T49" fmla="*/ 72 h 148"/>
                <a:gd name="T50" fmla="*/ 82 w 87"/>
                <a:gd name="T51" fmla="*/ 55 h 148"/>
                <a:gd name="T52" fmla="*/ 78 w 87"/>
                <a:gd name="T53" fmla="*/ 43 h 148"/>
                <a:gd name="T54" fmla="*/ 73 w 87"/>
                <a:gd name="T55" fmla="*/ 34 h 148"/>
                <a:gd name="T56" fmla="*/ 61 w 87"/>
                <a:gd name="T57" fmla="*/ 33 h 148"/>
                <a:gd name="T58" fmla="*/ 54 w 87"/>
                <a:gd name="T59" fmla="*/ 17 h 148"/>
                <a:gd name="T60" fmla="*/ 39 w 87"/>
                <a:gd name="T61" fmla="*/ 8 h 148"/>
                <a:gd name="T62" fmla="*/ 25 w 87"/>
                <a:gd name="T6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" h="148">
                  <a:moveTo>
                    <a:pt x="25" y="0"/>
                  </a:moveTo>
                  <a:lnTo>
                    <a:pt x="23" y="15"/>
                  </a:lnTo>
                  <a:lnTo>
                    <a:pt x="10" y="20"/>
                  </a:lnTo>
                  <a:lnTo>
                    <a:pt x="9" y="29"/>
                  </a:lnTo>
                  <a:lnTo>
                    <a:pt x="15" y="33"/>
                  </a:lnTo>
                  <a:lnTo>
                    <a:pt x="14" y="38"/>
                  </a:lnTo>
                  <a:lnTo>
                    <a:pt x="0" y="41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3" y="67"/>
                  </a:lnTo>
                  <a:lnTo>
                    <a:pt x="12" y="69"/>
                  </a:lnTo>
                  <a:lnTo>
                    <a:pt x="28" y="81"/>
                  </a:lnTo>
                  <a:lnTo>
                    <a:pt x="29" y="96"/>
                  </a:lnTo>
                  <a:lnTo>
                    <a:pt x="24" y="112"/>
                  </a:lnTo>
                  <a:lnTo>
                    <a:pt x="24" y="132"/>
                  </a:lnTo>
                  <a:lnTo>
                    <a:pt x="38" y="144"/>
                  </a:lnTo>
                  <a:lnTo>
                    <a:pt x="54" y="148"/>
                  </a:lnTo>
                  <a:lnTo>
                    <a:pt x="65" y="147"/>
                  </a:lnTo>
                  <a:lnTo>
                    <a:pt x="72" y="139"/>
                  </a:lnTo>
                  <a:lnTo>
                    <a:pt x="84" y="135"/>
                  </a:lnTo>
                  <a:lnTo>
                    <a:pt x="86" y="129"/>
                  </a:lnTo>
                  <a:lnTo>
                    <a:pt x="87" y="110"/>
                  </a:lnTo>
                  <a:lnTo>
                    <a:pt x="69" y="101"/>
                  </a:lnTo>
                  <a:lnTo>
                    <a:pt x="67" y="85"/>
                  </a:lnTo>
                  <a:lnTo>
                    <a:pt x="81" y="72"/>
                  </a:lnTo>
                  <a:lnTo>
                    <a:pt x="82" y="55"/>
                  </a:lnTo>
                  <a:lnTo>
                    <a:pt x="78" y="43"/>
                  </a:lnTo>
                  <a:lnTo>
                    <a:pt x="73" y="34"/>
                  </a:lnTo>
                  <a:lnTo>
                    <a:pt x="61" y="33"/>
                  </a:lnTo>
                  <a:lnTo>
                    <a:pt x="54" y="17"/>
                  </a:lnTo>
                  <a:lnTo>
                    <a:pt x="39" y="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2" name="Freeform 705"/>
            <p:cNvSpPr>
              <a:spLocks/>
            </p:cNvSpPr>
            <p:nvPr/>
          </p:nvSpPr>
          <p:spPr bwMode="gray">
            <a:xfrm>
              <a:off x="5033438" y="2672789"/>
              <a:ext cx="381218" cy="370286"/>
            </a:xfrm>
            <a:custGeom>
              <a:avLst/>
              <a:gdLst>
                <a:gd name="T0" fmla="*/ 303 w 837"/>
                <a:gd name="T1" fmla="*/ 14 h 813"/>
                <a:gd name="T2" fmla="*/ 299 w 837"/>
                <a:gd name="T3" fmla="*/ 65 h 813"/>
                <a:gd name="T4" fmla="*/ 340 w 837"/>
                <a:gd name="T5" fmla="*/ 80 h 813"/>
                <a:gd name="T6" fmla="*/ 361 w 837"/>
                <a:gd name="T7" fmla="*/ 62 h 813"/>
                <a:gd name="T8" fmla="*/ 390 w 837"/>
                <a:gd name="T9" fmla="*/ 55 h 813"/>
                <a:gd name="T10" fmla="*/ 426 w 837"/>
                <a:gd name="T11" fmla="*/ 61 h 813"/>
                <a:gd name="T12" fmla="*/ 472 w 837"/>
                <a:gd name="T13" fmla="*/ 32 h 813"/>
                <a:gd name="T14" fmla="*/ 489 w 837"/>
                <a:gd name="T15" fmla="*/ 34 h 813"/>
                <a:gd name="T16" fmla="*/ 518 w 837"/>
                <a:gd name="T17" fmla="*/ 72 h 813"/>
                <a:gd name="T18" fmla="*/ 498 w 837"/>
                <a:gd name="T19" fmla="*/ 98 h 813"/>
                <a:gd name="T20" fmla="*/ 526 w 837"/>
                <a:gd name="T21" fmla="*/ 107 h 813"/>
                <a:gd name="T22" fmla="*/ 538 w 837"/>
                <a:gd name="T23" fmla="*/ 127 h 813"/>
                <a:gd name="T24" fmla="*/ 531 w 837"/>
                <a:gd name="T25" fmla="*/ 142 h 813"/>
                <a:gd name="T26" fmla="*/ 575 w 837"/>
                <a:gd name="T27" fmla="*/ 119 h 813"/>
                <a:gd name="T28" fmla="*/ 631 w 837"/>
                <a:gd name="T29" fmla="*/ 142 h 813"/>
                <a:gd name="T30" fmla="*/ 639 w 837"/>
                <a:gd name="T31" fmla="*/ 155 h 813"/>
                <a:gd name="T32" fmla="*/ 712 w 837"/>
                <a:gd name="T33" fmla="*/ 159 h 813"/>
                <a:gd name="T34" fmla="*/ 784 w 837"/>
                <a:gd name="T35" fmla="*/ 198 h 813"/>
                <a:gd name="T36" fmla="*/ 837 w 837"/>
                <a:gd name="T37" fmla="*/ 279 h 813"/>
                <a:gd name="T38" fmla="*/ 813 w 837"/>
                <a:gd name="T39" fmla="*/ 315 h 813"/>
                <a:gd name="T40" fmla="*/ 784 w 837"/>
                <a:gd name="T41" fmla="*/ 342 h 813"/>
                <a:gd name="T42" fmla="*/ 750 w 837"/>
                <a:gd name="T43" fmla="*/ 372 h 813"/>
                <a:gd name="T44" fmla="*/ 746 w 837"/>
                <a:gd name="T45" fmla="*/ 438 h 813"/>
                <a:gd name="T46" fmla="*/ 730 w 837"/>
                <a:gd name="T47" fmla="*/ 490 h 813"/>
                <a:gd name="T48" fmla="*/ 720 w 837"/>
                <a:gd name="T49" fmla="*/ 524 h 813"/>
                <a:gd name="T50" fmla="*/ 690 w 837"/>
                <a:gd name="T51" fmla="*/ 568 h 813"/>
                <a:gd name="T52" fmla="*/ 663 w 837"/>
                <a:gd name="T53" fmla="*/ 578 h 813"/>
                <a:gd name="T54" fmla="*/ 626 w 837"/>
                <a:gd name="T55" fmla="*/ 586 h 813"/>
                <a:gd name="T56" fmla="*/ 592 w 837"/>
                <a:gd name="T57" fmla="*/ 598 h 813"/>
                <a:gd name="T58" fmla="*/ 567 w 837"/>
                <a:gd name="T59" fmla="*/ 620 h 813"/>
                <a:gd name="T60" fmla="*/ 542 w 837"/>
                <a:gd name="T61" fmla="*/ 660 h 813"/>
                <a:gd name="T62" fmla="*/ 526 w 837"/>
                <a:gd name="T63" fmla="*/ 712 h 813"/>
                <a:gd name="T64" fmla="*/ 506 w 837"/>
                <a:gd name="T65" fmla="*/ 739 h 813"/>
                <a:gd name="T66" fmla="*/ 474 w 837"/>
                <a:gd name="T67" fmla="*/ 777 h 813"/>
                <a:gd name="T68" fmla="*/ 497 w 837"/>
                <a:gd name="T69" fmla="*/ 742 h 813"/>
                <a:gd name="T70" fmla="*/ 471 w 837"/>
                <a:gd name="T71" fmla="*/ 765 h 813"/>
                <a:gd name="T72" fmla="*/ 468 w 837"/>
                <a:gd name="T73" fmla="*/ 793 h 813"/>
                <a:gd name="T74" fmla="*/ 429 w 837"/>
                <a:gd name="T75" fmla="*/ 792 h 813"/>
                <a:gd name="T76" fmla="*/ 403 w 837"/>
                <a:gd name="T77" fmla="*/ 764 h 813"/>
                <a:gd name="T78" fmla="*/ 362 w 837"/>
                <a:gd name="T79" fmla="*/ 745 h 813"/>
                <a:gd name="T80" fmla="*/ 368 w 837"/>
                <a:gd name="T81" fmla="*/ 719 h 813"/>
                <a:gd name="T82" fmla="*/ 426 w 837"/>
                <a:gd name="T83" fmla="*/ 668 h 813"/>
                <a:gd name="T84" fmla="*/ 410 w 837"/>
                <a:gd name="T85" fmla="*/ 638 h 813"/>
                <a:gd name="T86" fmla="*/ 417 w 837"/>
                <a:gd name="T87" fmla="*/ 600 h 813"/>
                <a:gd name="T88" fmla="*/ 390 w 837"/>
                <a:gd name="T89" fmla="*/ 579 h 813"/>
                <a:gd name="T90" fmla="*/ 342 w 837"/>
                <a:gd name="T91" fmla="*/ 512 h 813"/>
                <a:gd name="T92" fmla="*/ 337 w 837"/>
                <a:gd name="T93" fmla="*/ 456 h 813"/>
                <a:gd name="T94" fmla="*/ 280 w 837"/>
                <a:gd name="T95" fmla="*/ 429 h 813"/>
                <a:gd name="T96" fmla="*/ 213 w 837"/>
                <a:gd name="T97" fmla="*/ 352 h 813"/>
                <a:gd name="T98" fmla="*/ 185 w 837"/>
                <a:gd name="T99" fmla="*/ 311 h 813"/>
                <a:gd name="T100" fmla="*/ 132 w 837"/>
                <a:gd name="T101" fmla="*/ 326 h 813"/>
                <a:gd name="T102" fmla="*/ 71 w 837"/>
                <a:gd name="T103" fmla="*/ 303 h 813"/>
                <a:gd name="T104" fmla="*/ 15 w 837"/>
                <a:gd name="T105" fmla="*/ 289 h 813"/>
                <a:gd name="T106" fmla="*/ 12 w 837"/>
                <a:gd name="T107" fmla="*/ 234 h 813"/>
                <a:gd name="T108" fmla="*/ 69 w 837"/>
                <a:gd name="T109" fmla="*/ 194 h 813"/>
                <a:gd name="T110" fmla="*/ 95 w 837"/>
                <a:gd name="T111" fmla="*/ 126 h 813"/>
                <a:gd name="T112" fmla="*/ 93 w 837"/>
                <a:gd name="T113" fmla="*/ 98 h 813"/>
                <a:gd name="T114" fmla="*/ 85 w 837"/>
                <a:gd name="T115" fmla="*/ 71 h 813"/>
                <a:gd name="T116" fmla="*/ 147 w 837"/>
                <a:gd name="T117" fmla="*/ 83 h 813"/>
                <a:gd name="T118" fmla="*/ 223 w 837"/>
                <a:gd name="T119" fmla="*/ 69 h 813"/>
                <a:gd name="T120" fmla="*/ 206 w 837"/>
                <a:gd name="T121" fmla="*/ 57 h 813"/>
                <a:gd name="T122" fmla="*/ 202 w 837"/>
                <a:gd name="T123" fmla="*/ 18 h 813"/>
                <a:gd name="T124" fmla="*/ 274 w 837"/>
                <a:gd name="T125" fmla="*/ 19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7" h="813">
                  <a:moveTo>
                    <a:pt x="278" y="0"/>
                  </a:moveTo>
                  <a:lnTo>
                    <a:pt x="287" y="2"/>
                  </a:lnTo>
                  <a:lnTo>
                    <a:pt x="303" y="14"/>
                  </a:lnTo>
                  <a:lnTo>
                    <a:pt x="304" y="29"/>
                  </a:lnTo>
                  <a:lnTo>
                    <a:pt x="299" y="45"/>
                  </a:lnTo>
                  <a:lnTo>
                    <a:pt x="299" y="65"/>
                  </a:lnTo>
                  <a:lnTo>
                    <a:pt x="313" y="77"/>
                  </a:lnTo>
                  <a:lnTo>
                    <a:pt x="329" y="81"/>
                  </a:lnTo>
                  <a:lnTo>
                    <a:pt x="340" y="80"/>
                  </a:lnTo>
                  <a:lnTo>
                    <a:pt x="347" y="72"/>
                  </a:lnTo>
                  <a:lnTo>
                    <a:pt x="359" y="68"/>
                  </a:lnTo>
                  <a:lnTo>
                    <a:pt x="361" y="62"/>
                  </a:lnTo>
                  <a:lnTo>
                    <a:pt x="380" y="62"/>
                  </a:lnTo>
                  <a:lnTo>
                    <a:pt x="384" y="55"/>
                  </a:lnTo>
                  <a:lnTo>
                    <a:pt x="390" y="55"/>
                  </a:lnTo>
                  <a:lnTo>
                    <a:pt x="394" y="59"/>
                  </a:lnTo>
                  <a:lnTo>
                    <a:pt x="416" y="58"/>
                  </a:lnTo>
                  <a:lnTo>
                    <a:pt x="426" y="61"/>
                  </a:lnTo>
                  <a:lnTo>
                    <a:pt x="452" y="64"/>
                  </a:lnTo>
                  <a:lnTo>
                    <a:pt x="462" y="53"/>
                  </a:lnTo>
                  <a:lnTo>
                    <a:pt x="472" y="32"/>
                  </a:lnTo>
                  <a:lnTo>
                    <a:pt x="477" y="16"/>
                  </a:lnTo>
                  <a:lnTo>
                    <a:pt x="481" y="19"/>
                  </a:lnTo>
                  <a:lnTo>
                    <a:pt x="489" y="34"/>
                  </a:lnTo>
                  <a:lnTo>
                    <a:pt x="496" y="55"/>
                  </a:lnTo>
                  <a:lnTo>
                    <a:pt x="507" y="63"/>
                  </a:lnTo>
                  <a:lnTo>
                    <a:pt x="518" y="72"/>
                  </a:lnTo>
                  <a:lnTo>
                    <a:pt x="515" y="87"/>
                  </a:lnTo>
                  <a:lnTo>
                    <a:pt x="506" y="91"/>
                  </a:lnTo>
                  <a:lnTo>
                    <a:pt x="498" y="98"/>
                  </a:lnTo>
                  <a:lnTo>
                    <a:pt x="506" y="101"/>
                  </a:lnTo>
                  <a:lnTo>
                    <a:pt x="518" y="100"/>
                  </a:lnTo>
                  <a:lnTo>
                    <a:pt x="526" y="107"/>
                  </a:lnTo>
                  <a:lnTo>
                    <a:pt x="533" y="108"/>
                  </a:lnTo>
                  <a:lnTo>
                    <a:pt x="546" y="113"/>
                  </a:lnTo>
                  <a:lnTo>
                    <a:pt x="538" y="127"/>
                  </a:lnTo>
                  <a:lnTo>
                    <a:pt x="520" y="136"/>
                  </a:lnTo>
                  <a:lnTo>
                    <a:pt x="520" y="142"/>
                  </a:lnTo>
                  <a:lnTo>
                    <a:pt x="531" y="142"/>
                  </a:lnTo>
                  <a:lnTo>
                    <a:pt x="550" y="126"/>
                  </a:lnTo>
                  <a:lnTo>
                    <a:pt x="555" y="117"/>
                  </a:lnTo>
                  <a:lnTo>
                    <a:pt x="575" y="119"/>
                  </a:lnTo>
                  <a:lnTo>
                    <a:pt x="599" y="130"/>
                  </a:lnTo>
                  <a:lnTo>
                    <a:pt x="618" y="130"/>
                  </a:lnTo>
                  <a:lnTo>
                    <a:pt x="631" y="142"/>
                  </a:lnTo>
                  <a:lnTo>
                    <a:pt x="621" y="157"/>
                  </a:lnTo>
                  <a:lnTo>
                    <a:pt x="626" y="164"/>
                  </a:lnTo>
                  <a:lnTo>
                    <a:pt x="639" y="155"/>
                  </a:lnTo>
                  <a:lnTo>
                    <a:pt x="651" y="152"/>
                  </a:lnTo>
                  <a:lnTo>
                    <a:pt x="687" y="160"/>
                  </a:lnTo>
                  <a:lnTo>
                    <a:pt x="712" y="159"/>
                  </a:lnTo>
                  <a:lnTo>
                    <a:pt x="730" y="170"/>
                  </a:lnTo>
                  <a:lnTo>
                    <a:pt x="752" y="176"/>
                  </a:lnTo>
                  <a:lnTo>
                    <a:pt x="784" y="198"/>
                  </a:lnTo>
                  <a:lnTo>
                    <a:pt x="831" y="210"/>
                  </a:lnTo>
                  <a:lnTo>
                    <a:pt x="837" y="227"/>
                  </a:lnTo>
                  <a:lnTo>
                    <a:pt x="837" y="279"/>
                  </a:lnTo>
                  <a:lnTo>
                    <a:pt x="825" y="294"/>
                  </a:lnTo>
                  <a:lnTo>
                    <a:pt x="819" y="306"/>
                  </a:lnTo>
                  <a:lnTo>
                    <a:pt x="813" y="315"/>
                  </a:lnTo>
                  <a:lnTo>
                    <a:pt x="797" y="321"/>
                  </a:lnTo>
                  <a:lnTo>
                    <a:pt x="791" y="325"/>
                  </a:lnTo>
                  <a:lnTo>
                    <a:pt x="784" y="342"/>
                  </a:lnTo>
                  <a:lnTo>
                    <a:pt x="776" y="355"/>
                  </a:lnTo>
                  <a:lnTo>
                    <a:pt x="754" y="367"/>
                  </a:lnTo>
                  <a:lnTo>
                    <a:pt x="750" y="372"/>
                  </a:lnTo>
                  <a:lnTo>
                    <a:pt x="746" y="405"/>
                  </a:lnTo>
                  <a:lnTo>
                    <a:pt x="752" y="420"/>
                  </a:lnTo>
                  <a:lnTo>
                    <a:pt x="746" y="438"/>
                  </a:lnTo>
                  <a:lnTo>
                    <a:pt x="750" y="460"/>
                  </a:lnTo>
                  <a:lnTo>
                    <a:pt x="734" y="468"/>
                  </a:lnTo>
                  <a:lnTo>
                    <a:pt x="730" y="490"/>
                  </a:lnTo>
                  <a:lnTo>
                    <a:pt x="728" y="504"/>
                  </a:lnTo>
                  <a:lnTo>
                    <a:pt x="722" y="510"/>
                  </a:lnTo>
                  <a:lnTo>
                    <a:pt x="720" y="524"/>
                  </a:lnTo>
                  <a:lnTo>
                    <a:pt x="708" y="540"/>
                  </a:lnTo>
                  <a:lnTo>
                    <a:pt x="705" y="563"/>
                  </a:lnTo>
                  <a:lnTo>
                    <a:pt x="690" y="568"/>
                  </a:lnTo>
                  <a:lnTo>
                    <a:pt x="687" y="577"/>
                  </a:lnTo>
                  <a:lnTo>
                    <a:pt x="673" y="582"/>
                  </a:lnTo>
                  <a:lnTo>
                    <a:pt x="663" y="578"/>
                  </a:lnTo>
                  <a:lnTo>
                    <a:pt x="654" y="584"/>
                  </a:lnTo>
                  <a:lnTo>
                    <a:pt x="640" y="586"/>
                  </a:lnTo>
                  <a:lnTo>
                    <a:pt x="626" y="586"/>
                  </a:lnTo>
                  <a:lnTo>
                    <a:pt x="616" y="596"/>
                  </a:lnTo>
                  <a:lnTo>
                    <a:pt x="607" y="600"/>
                  </a:lnTo>
                  <a:lnTo>
                    <a:pt x="592" y="598"/>
                  </a:lnTo>
                  <a:lnTo>
                    <a:pt x="574" y="612"/>
                  </a:lnTo>
                  <a:lnTo>
                    <a:pt x="574" y="617"/>
                  </a:lnTo>
                  <a:lnTo>
                    <a:pt x="567" y="620"/>
                  </a:lnTo>
                  <a:lnTo>
                    <a:pt x="557" y="629"/>
                  </a:lnTo>
                  <a:lnTo>
                    <a:pt x="546" y="634"/>
                  </a:lnTo>
                  <a:lnTo>
                    <a:pt x="542" y="660"/>
                  </a:lnTo>
                  <a:lnTo>
                    <a:pt x="546" y="671"/>
                  </a:lnTo>
                  <a:lnTo>
                    <a:pt x="543" y="693"/>
                  </a:lnTo>
                  <a:lnTo>
                    <a:pt x="526" y="712"/>
                  </a:lnTo>
                  <a:lnTo>
                    <a:pt x="516" y="714"/>
                  </a:lnTo>
                  <a:lnTo>
                    <a:pt x="511" y="725"/>
                  </a:lnTo>
                  <a:lnTo>
                    <a:pt x="506" y="739"/>
                  </a:lnTo>
                  <a:lnTo>
                    <a:pt x="490" y="768"/>
                  </a:lnTo>
                  <a:lnTo>
                    <a:pt x="476" y="782"/>
                  </a:lnTo>
                  <a:lnTo>
                    <a:pt x="474" y="777"/>
                  </a:lnTo>
                  <a:lnTo>
                    <a:pt x="487" y="765"/>
                  </a:lnTo>
                  <a:lnTo>
                    <a:pt x="489" y="756"/>
                  </a:lnTo>
                  <a:lnTo>
                    <a:pt x="497" y="742"/>
                  </a:lnTo>
                  <a:lnTo>
                    <a:pt x="492" y="739"/>
                  </a:lnTo>
                  <a:lnTo>
                    <a:pt x="476" y="755"/>
                  </a:lnTo>
                  <a:lnTo>
                    <a:pt x="471" y="765"/>
                  </a:lnTo>
                  <a:lnTo>
                    <a:pt x="461" y="778"/>
                  </a:lnTo>
                  <a:lnTo>
                    <a:pt x="468" y="786"/>
                  </a:lnTo>
                  <a:lnTo>
                    <a:pt x="468" y="793"/>
                  </a:lnTo>
                  <a:lnTo>
                    <a:pt x="445" y="813"/>
                  </a:lnTo>
                  <a:lnTo>
                    <a:pt x="443" y="804"/>
                  </a:lnTo>
                  <a:lnTo>
                    <a:pt x="429" y="792"/>
                  </a:lnTo>
                  <a:lnTo>
                    <a:pt x="423" y="781"/>
                  </a:lnTo>
                  <a:lnTo>
                    <a:pt x="409" y="776"/>
                  </a:lnTo>
                  <a:lnTo>
                    <a:pt x="403" y="764"/>
                  </a:lnTo>
                  <a:lnTo>
                    <a:pt x="395" y="760"/>
                  </a:lnTo>
                  <a:lnTo>
                    <a:pt x="368" y="758"/>
                  </a:lnTo>
                  <a:lnTo>
                    <a:pt x="362" y="745"/>
                  </a:lnTo>
                  <a:lnTo>
                    <a:pt x="350" y="739"/>
                  </a:lnTo>
                  <a:lnTo>
                    <a:pt x="365" y="725"/>
                  </a:lnTo>
                  <a:lnTo>
                    <a:pt x="368" y="719"/>
                  </a:lnTo>
                  <a:lnTo>
                    <a:pt x="386" y="702"/>
                  </a:lnTo>
                  <a:lnTo>
                    <a:pt x="400" y="690"/>
                  </a:lnTo>
                  <a:lnTo>
                    <a:pt x="426" y="668"/>
                  </a:lnTo>
                  <a:lnTo>
                    <a:pt x="431" y="663"/>
                  </a:lnTo>
                  <a:lnTo>
                    <a:pt x="419" y="640"/>
                  </a:lnTo>
                  <a:lnTo>
                    <a:pt x="410" y="638"/>
                  </a:lnTo>
                  <a:lnTo>
                    <a:pt x="412" y="626"/>
                  </a:lnTo>
                  <a:lnTo>
                    <a:pt x="417" y="617"/>
                  </a:lnTo>
                  <a:lnTo>
                    <a:pt x="417" y="600"/>
                  </a:lnTo>
                  <a:lnTo>
                    <a:pt x="403" y="595"/>
                  </a:lnTo>
                  <a:lnTo>
                    <a:pt x="391" y="600"/>
                  </a:lnTo>
                  <a:lnTo>
                    <a:pt x="390" y="579"/>
                  </a:lnTo>
                  <a:lnTo>
                    <a:pt x="362" y="568"/>
                  </a:lnTo>
                  <a:lnTo>
                    <a:pt x="346" y="560"/>
                  </a:lnTo>
                  <a:lnTo>
                    <a:pt x="342" y="512"/>
                  </a:lnTo>
                  <a:lnTo>
                    <a:pt x="344" y="485"/>
                  </a:lnTo>
                  <a:lnTo>
                    <a:pt x="334" y="473"/>
                  </a:lnTo>
                  <a:lnTo>
                    <a:pt x="337" y="456"/>
                  </a:lnTo>
                  <a:lnTo>
                    <a:pt x="328" y="452"/>
                  </a:lnTo>
                  <a:lnTo>
                    <a:pt x="326" y="436"/>
                  </a:lnTo>
                  <a:lnTo>
                    <a:pt x="280" y="429"/>
                  </a:lnTo>
                  <a:lnTo>
                    <a:pt x="278" y="380"/>
                  </a:lnTo>
                  <a:lnTo>
                    <a:pt x="257" y="377"/>
                  </a:lnTo>
                  <a:lnTo>
                    <a:pt x="213" y="352"/>
                  </a:lnTo>
                  <a:lnTo>
                    <a:pt x="198" y="351"/>
                  </a:lnTo>
                  <a:lnTo>
                    <a:pt x="187" y="344"/>
                  </a:lnTo>
                  <a:lnTo>
                    <a:pt x="185" y="311"/>
                  </a:lnTo>
                  <a:lnTo>
                    <a:pt x="167" y="300"/>
                  </a:lnTo>
                  <a:lnTo>
                    <a:pt x="143" y="307"/>
                  </a:lnTo>
                  <a:lnTo>
                    <a:pt x="132" y="326"/>
                  </a:lnTo>
                  <a:lnTo>
                    <a:pt x="93" y="333"/>
                  </a:lnTo>
                  <a:lnTo>
                    <a:pt x="74" y="326"/>
                  </a:lnTo>
                  <a:lnTo>
                    <a:pt x="71" y="303"/>
                  </a:lnTo>
                  <a:lnTo>
                    <a:pt x="67" y="298"/>
                  </a:lnTo>
                  <a:lnTo>
                    <a:pt x="27" y="300"/>
                  </a:lnTo>
                  <a:lnTo>
                    <a:pt x="15" y="289"/>
                  </a:lnTo>
                  <a:lnTo>
                    <a:pt x="13" y="277"/>
                  </a:lnTo>
                  <a:lnTo>
                    <a:pt x="0" y="251"/>
                  </a:lnTo>
                  <a:lnTo>
                    <a:pt x="12" y="234"/>
                  </a:lnTo>
                  <a:lnTo>
                    <a:pt x="8" y="218"/>
                  </a:lnTo>
                  <a:lnTo>
                    <a:pt x="41" y="201"/>
                  </a:lnTo>
                  <a:lnTo>
                    <a:pt x="69" y="194"/>
                  </a:lnTo>
                  <a:lnTo>
                    <a:pt x="84" y="190"/>
                  </a:lnTo>
                  <a:lnTo>
                    <a:pt x="85" y="177"/>
                  </a:lnTo>
                  <a:lnTo>
                    <a:pt x="95" y="126"/>
                  </a:lnTo>
                  <a:lnTo>
                    <a:pt x="86" y="119"/>
                  </a:lnTo>
                  <a:lnTo>
                    <a:pt x="84" y="98"/>
                  </a:lnTo>
                  <a:lnTo>
                    <a:pt x="93" y="98"/>
                  </a:lnTo>
                  <a:lnTo>
                    <a:pt x="99" y="89"/>
                  </a:lnTo>
                  <a:lnTo>
                    <a:pt x="83" y="77"/>
                  </a:lnTo>
                  <a:lnTo>
                    <a:pt x="85" y="71"/>
                  </a:lnTo>
                  <a:lnTo>
                    <a:pt x="120" y="67"/>
                  </a:lnTo>
                  <a:lnTo>
                    <a:pt x="133" y="78"/>
                  </a:lnTo>
                  <a:lnTo>
                    <a:pt x="147" y="83"/>
                  </a:lnTo>
                  <a:lnTo>
                    <a:pt x="166" y="91"/>
                  </a:lnTo>
                  <a:lnTo>
                    <a:pt x="182" y="87"/>
                  </a:lnTo>
                  <a:lnTo>
                    <a:pt x="223" y="69"/>
                  </a:lnTo>
                  <a:lnTo>
                    <a:pt x="226" y="60"/>
                  </a:lnTo>
                  <a:lnTo>
                    <a:pt x="221" y="55"/>
                  </a:lnTo>
                  <a:lnTo>
                    <a:pt x="206" y="57"/>
                  </a:lnTo>
                  <a:lnTo>
                    <a:pt x="207" y="32"/>
                  </a:lnTo>
                  <a:lnTo>
                    <a:pt x="199" y="28"/>
                  </a:lnTo>
                  <a:lnTo>
                    <a:pt x="202" y="18"/>
                  </a:lnTo>
                  <a:lnTo>
                    <a:pt x="217" y="17"/>
                  </a:lnTo>
                  <a:lnTo>
                    <a:pt x="241" y="30"/>
                  </a:lnTo>
                  <a:lnTo>
                    <a:pt x="274" y="19"/>
                  </a:lnTo>
                  <a:lnTo>
                    <a:pt x="2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3" name="Freeform 706"/>
            <p:cNvSpPr>
              <a:spLocks/>
            </p:cNvSpPr>
            <p:nvPr/>
          </p:nvSpPr>
          <p:spPr bwMode="gray">
            <a:xfrm>
              <a:off x="5033438" y="2926023"/>
              <a:ext cx="196302" cy="340226"/>
            </a:xfrm>
            <a:custGeom>
              <a:avLst/>
              <a:gdLst>
                <a:gd name="T0" fmla="*/ 109 w 431"/>
                <a:gd name="T1" fmla="*/ 743 h 747"/>
                <a:gd name="T2" fmla="*/ 96 w 431"/>
                <a:gd name="T3" fmla="*/ 721 h 747"/>
                <a:gd name="T4" fmla="*/ 109 w 431"/>
                <a:gd name="T5" fmla="*/ 692 h 747"/>
                <a:gd name="T6" fmla="*/ 130 w 431"/>
                <a:gd name="T7" fmla="*/ 681 h 747"/>
                <a:gd name="T8" fmla="*/ 139 w 431"/>
                <a:gd name="T9" fmla="*/ 657 h 747"/>
                <a:gd name="T10" fmla="*/ 159 w 431"/>
                <a:gd name="T11" fmla="*/ 635 h 747"/>
                <a:gd name="T12" fmla="*/ 168 w 431"/>
                <a:gd name="T13" fmla="*/ 608 h 747"/>
                <a:gd name="T14" fmla="*/ 131 w 431"/>
                <a:gd name="T15" fmla="*/ 587 h 747"/>
                <a:gd name="T16" fmla="*/ 147 w 431"/>
                <a:gd name="T17" fmla="*/ 568 h 747"/>
                <a:gd name="T18" fmla="*/ 179 w 431"/>
                <a:gd name="T19" fmla="*/ 556 h 747"/>
                <a:gd name="T20" fmla="*/ 179 w 431"/>
                <a:gd name="T21" fmla="*/ 522 h 747"/>
                <a:gd name="T22" fmla="*/ 196 w 431"/>
                <a:gd name="T23" fmla="*/ 497 h 747"/>
                <a:gd name="T24" fmla="*/ 212 w 431"/>
                <a:gd name="T25" fmla="*/ 483 h 747"/>
                <a:gd name="T26" fmla="*/ 188 w 431"/>
                <a:gd name="T27" fmla="*/ 480 h 747"/>
                <a:gd name="T28" fmla="*/ 196 w 431"/>
                <a:gd name="T29" fmla="*/ 442 h 747"/>
                <a:gd name="T30" fmla="*/ 244 w 431"/>
                <a:gd name="T31" fmla="*/ 447 h 747"/>
                <a:gd name="T32" fmla="*/ 257 w 431"/>
                <a:gd name="T33" fmla="*/ 397 h 747"/>
                <a:gd name="T34" fmla="*/ 321 w 431"/>
                <a:gd name="T35" fmla="*/ 387 h 747"/>
                <a:gd name="T36" fmla="*/ 357 w 431"/>
                <a:gd name="T37" fmla="*/ 355 h 747"/>
                <a:gd name="T38" fmla="*/ 354 w 431"/>
                <a:gd name="T39" fmla="*/ 323 h 747"/>
                <a:gd name="T40" fmla="*/ 341 w 431"/>
                <a:gd name="T41" fmla="*/ 293 h 747"/>
                <a:gd name="T42" fmla="*/ 330 w 431"/>
                <a:gd name="T43" fmla="*/ 261 h 747"/>
                <a:gd name="T44" fmla="*/ 341 w 431"/>
                <a:gd name="T45" fmla="*/ 198 h 747"/>
                <a:gd name="T46" fmla="*/ 368 w 431"/>
                <a:gd name="T47" fmla="*/ 163 h 747"/>
                <a:gd name="T48" fmla="*/ 426 w 431"/>
                <a:gd name="T49" fmla="*/ 112 h 747"/>
                <a:gd name="T50" fmla="*/ 410 w 431"/>
                <a:gd name="T51" fmla="*/ 82 h 747"/>
                <a:gd name="T52" fmla="*/ 363 w 431"/>
                <a:gd name="T53" fmla="*/ 117 h 747"/>
                <a:gd name="T54" fmla="*/ 353 w 431"/>
                <a:gd name="T55" fmla="*/ 82 h 747"/>
                <a:gd name="T56" fmla="*/ 308 w 431"/>
                <a:gd name="T57" fmla="*/ 54 h 747"/>
                <a:gd name="T58" fmla="*/ 262 w 431"/>
                <a:gd name="T59" fmla="*/ 29 h 747"/>
                <a:gd name="T60" fmla="*/ 223 w 431"/>
                <a:gd name="T61" fmla="*/ 9 h 747"/>
                <a:gd name="T62" fmla="*/ 204 w 431"/>
                <a:gd name="T63" fmla="*/ 16 h 747"/>
                <a:gd name="T64" fmla="*/ 182 w 431"/>
                <a:gd name="T65" fmla="*/ 9 h 747"/>
                <a:gd name="T66" fmla="*/ 133 w 431"/>
                <a:gd name="T67" fmla="*/ 19 h 747"/>
                <a:gd name="T68" fmla="*/ 123 w 431"/>
                <a:gd name="T69" fmla="*/ 52 h 747"/>
                <a:gd name="T70" fmla="*/ 117 w 431"/>
                <a:gd name="T71" fmla="*/ 110 h 747"/>
                <a:gd name="T72" fmla="*/ 78 w 431"/>
                <a:gd name="T73" fmla="*/ 177 h 747"/>
                <a:gd name="T74" fmla="*/ 80 w 431"/>
                <a:gd name="T75" fmla="*/ 284 h 747"/>
                <a:gd name="T76" fmla="*/ 56 w 431"/>
                <a:gd name="T77" fmla="*/ 350 h 747"/>
                <a:gd name="T78" fmla="*/ 38 w 431"/>
                <a:gd name="T79" fmla="*/ 441 h 747"/>
                <a:gd name="T80" fmla="*/ 37 w 431"/>
                <a:gd name="T81" fmla="*/ 517 h 747"/>
                <a:gd name="T82" fmla="*/ 39 w 431"/>
                <a:gd name="T83" fmla="*/ 563 h 747"/>
                <a:gd name="T84" fmla="*/ 38 w 431"/>
                <a:gd name="T85" fmla="*/ 611 h 747"/>
                <a:gd name="T86" fmla="*/ 28 w 431"/>
                <a:gd name="T87" fmla="*/ 648 h 747"/>
                <a:gd name="T88" fmla="*/ 8 w 431"/>
                <a:gd name="T89" fmla="*/ 703 h 747"/>
                <a:gd name="T90" fmla="*/ 29 w 431"/>
                <a:gd name="T91" fmla="*/ 730 h 747"/>
                <a:gd name="T92" fmla="*/ 91 w 431"/>
                <a:gd name="T93" fmla="*/ 744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747">
                  <a:moveTo>
                    <a:pt x="91" y="744"/>
                  </a:moveTo>
                  <a:lnTo>
                    <a:pt x="108" y="747"/>
                  </a:lnTo>
                  <a:lnTo>
                    <a:pt x="109" y="743"/>
                  </a:lnTo>
                  <a:lnTo>
                    <a:pt x="103" y="735"/>
                  </a:lnTo>
                  <a:lnTo>
                    <a:pt x="99" y="728"/>
                  </a:lnTo>
                  <a:lnTo>
                    <a:pt x="96" y="721"/>
                  </a:lnTo>
                  <a:lnTo>
                    <a:pt x="102" y="711"/>
                  </a:lnTo>
                  <a:lnTo>
                    <a:pt x="100" y="701"/>
                  </a:lnTo>
                  <a:lnTo>
                    <a:pt x="109" y="692"/>
                  </a:lnTo>
                  <a:lnTo>
                    <a:pt x="111" y="683"/>
                  </a:lnTo>
                  <a:lnTo>
                    <a:pt x="120" y="685"/>
                  </a:lnTo>
                  <a:lnTo>
                    <a:pt x="130" y="681"/>
                  </a:lnTo>
                  <a:lnTo>
                    <a:pt x="130" y="673"/>
                  </a:lnTo>
                  <a:lnTo>
                    <a:pt x="130" y="660"/>
                  </a:lnTo>
                  <a:lnTo>
                    <a:pt x="139" y="657"/>
                  </a:lnTo>
                  <a:lnTo>
                    <a:pt x="146" y="649"/>
                  </a:lnTo>
                  <a:lnTo>
                    <a:pt x="149" y="644"/>
                  </a:lnTo>
                  <a:lnTo>
                    <a:pt x="159" y="635"/>
                  </a:lnTo>
                  <a:lnTo>
                    <a:pt x="167" y="631"/>
                  </a:lnTo>
                  <a:lnTo>
                    <a:pt x="172" y="627"/>
                  </a:lnTo>
                  <a:lnTo>
                    <a:pt x="168" y="608"/>
                  </a:lnTo>
                  <a:lnTo>
                    <a:pt x="149" y="607"/>
                  </a:lnTo>
                  <a:lnTo>
                    <a:pt x="140" y="604"/>
                  </a:lnTo>
                  <a:lnTo>
                    <a:pt x="131" y="587"/>
                  </a:lnTo>
                  <a:lnTo>
                    <a:pt x="132" y="579"/>
                  </a:lnTo>
                  <a:lnTo>
                    <a:pt x="139" y="570"/>
                  </a:lnTo>
                  <a:lnTo>
                    <a:pt x="147" y="568"/>
                  </a:lnTo>
                  <a:lnTo>
                    <a:pt x="151" y="561"/>
                  </a:lnTo>
                  <a:lnTo>
                    <a:pt x="173" y="560"/>
                  </a:lnTo>
                  <a:lnTo>
                    <a:pt x="179" y="556"/>
                  </a:lnTo>
                  <a:lnTo>
                    <a:pt x="179" y="547"/>
                  </a:lnTo>
                  <a:lnTo>
                    <a:pt x="182" y="537"/>
                  </a:lnTo>
                  <a:lnTo>
                    <a:pt x="179" y="522"/>
                  </a:lnTo>
                  <a:lnTo>
                    <a:pt x="199" y="508"/>
                  </a:lnTo>
                  <a:lnTo>
                    <a:pt x="191" y="502"/>
                  </a:lnTo>
                  <a:lnTo>
                    <a:pt x="196" y="497"/>
                  </a:lnTo>
                  <a:lnTo>
                    <a:pt x="206" y="499"/>
                  </a:lnTo>
                  <a:lnTo>
                    <a:pt x="213" y="498"/>
                  </a:lnTo>
                  <a:lnTo>
                    <a:pt x="212" y="483"/>
                  </a:lnTo>
                  <a:lnTo>
                    <a:pt x="205" y="482"/>
                  </a:lnTo>
                  <a:lnTo>
                    <a:pt x="196" y="487"/>
                  </a:lnTo>
                  <a:lnTo>
                    <a:pt x="188" y="480"/>
                  </a:lnTo>
                  <a:lnTo>
                    <a:pt x="183" y="447"/>
                  </a:lnTo>
                  <a:lnTo>
                    <a:pt x="190" y="442"/>
                  </a:lnTo>
                  <a:lnTo>
                    <a:pt x="196" y="442"/>
                  </a:lnTo>
                  <a:lnTo>
                    <a:pt x="219" y="454"/>
                  </a:lnTo>
                  <a:lnTo>
                    <a:pt x="235" y="453"/>
                  </a:lnTo>
                  <a:lnTo>
                    <a:pt x="244" y="447"/>
                  </a:lnTo>
                  <a:lnTo>
                    <a:pt x="244" y="416"/>
                  </a:lnTo>
                  <a:lnTo>
                    <a:pt x="254" y="406"/>
                  </a:lnTo>
                  <a:lnTo>
                    <a:pt x="257" y="397"/>
                  </a:lnTo>
                  <a:lnTo>
                    <a:pt x="284" y="397"/>
                  </a:lnTo>
                  <a:lnTo>
                    <a:pt x="301" y="389"/>
                  </a:lnTo>
                  <a:lnTo>
                    <a:pt x="321" y="387"/>
                  </a:lnTo>
                  <a:lnTo>
                    <a:pt x="337" y="376"/>
                  </a:lnTo>
                  <a:lnTo>
                    <a:pt x="344" y="375"/>
                  </a:lnTo>
                  <a:lnTo>
                    <a:pt x="357" y="355"/>
                  </a:lnTo>
                  <a:lnTo>
                    <a:pt x="368" y="340"/>
                  </a:lnTo>
                  <a:lnTo>
                    <a:pt x="355" y="329"/>
                  </a:lnTo>
                  <a:lnTo>
                    <a:pt x="354" y="323"/>
                  </a:lnTo>
                  <a:lnTo>
                    <a:pt x="362" y="310"/>
                  </a:lnTo>
                  <a:lnTo>
                    <a:pt x="349" y="294"/>
                  </a:lnTo>
                  <a:lnTo>
                    <a:pt x="341" y="293"/>
                  </a:lnTo>
                  <a:lnTo>
                    <a:pt x="331" y="283"/>
                  </a:lnTo>
                  <a:lnTo>
                    <a:pt x="330" y="278"/>
                  </a:lnTo>
                  <a:lnTo>
                    <a:pt x="330" y="261"/>
                  </a:lnTo>
                  <a:lnTo>
                    <a:pt x="338" y="252"/>
                  </a:lnTo>
                  <a:lnTo>
                    <a:pt x="340" y="209"/>
                  </a:lnTo>
                  <a:lnTo>
                    <a:pt x="341" y="198"/>
                  </a:lnTo>
                  <a:lnTo>
                    <a:pt x="350" y="183"/>
                  </a:lnTo>
                  <a:lnTo>
                    <a:pt x="365" y="169"/>
                  </a:lnTo>
                  <a:lnTo>
                    <a:pt x="368" y="163"/>
                  </a:lnTo>
                  <a:lnTo>
                    <a:pt x="386" y="146"/>
                  </a:lnTo>
                  <a:lnTo>
                    <a:pt x="400" y="134"/>
                  </a:lnTo>
                  <a:lnTo>
                    <a:pt x="426" y="112"/>
                  </a:lnTo>
                  <a:lnTo>
                    <a:pt x="431" y="107"/>
                  </a:lnTo>
                  <a:lnTo>
                    <a:pt x="419" y="84"/>
                  </a:lnTo>
                  <a:lnTo>
                    <a:pt x="410" y="82"/>
                  </a:lnTo>
                  <a:lnTo>
                    <a:pt x="405" y="102"/>
                  </a:lnTo>
                  <a:lnTo>
                    <a:pt x="391" y="114"/>
                  </a:lnTo>
                  <a:lnTo>
                    <a:pt x="363" y="117"/>
                  </a:lnTo>
                  <a:lnTo>
                    <a:pt x="339" y="117"/>
                  </a:lnTo>
                  <a:lnTo>
                    <a:pt x="330" y="114"/>
                  </a:lnTo>
                  <a:lnTo>
                    <a:pt x="353" y="82"/>
                  </a:lnTo>
                  <a:lnTo>
                    <a:pt x="354" y="73"/>
                  </a:lnTo>
                  <a:lnTo>
                    <a:pt x="339" y="62"/>
                  </a:lnTo>
                  <a:lnTo>
                    <a:pt x="308" y="54"/>
                  </a:lnTo>
                  <a:lnTo>
                    <a:pt x="291" y="42"/>
                  </a:lnTo>
                  <a:lnTo>
                    <a:pt x="275" y="44"/>
                  </a:lnTo>
                  <a:lnTo>
                    <a:pt x="262" y="29"/>
                  </a:lnTo>
                  <a:lnTo>
                    <a:pt x="250" y="14"/>
                  </a:lnTo>
                  <a:lnTo>
                    <a:pt x="238" y="8"/>
                  </a:lnTo>
                  <a:lnTo>
                    <a:pt x="223" y="9"/>
                  </a:lnTo>
                  <a:lnTo>
                    <a:pt x="211" y="5"/>
                  </a:lnTo>
                  <a:lnTo>
                    <a:pt x="204" y="8"/>
                  </a:lnTo>
                  <a:lnTo>
                    <a:pt x="204" y="16"/>
                  </a:lnTo>
                  <a:lnTo>
                    <a:pt x="201" y="21"/>
                  </a:lnTo>
                  <a:lnTo>
                    <a:pt x="190" y="21"/>
                  </a:lnTo>
                  <a:lnTo>
                    <a:pt x="182" y="9"/>
                  </a:lnTo>
                  <a:lnTo>
                    <a:pt x="163" y="1"/>
                  </a:lnTo>
                  <a:lnTo>
                    <a:pt x="152" y="0"/>
                  </a:lnTo>
                  <a:lnTo>
                    <a:pt x="133" y="19"/>
                  </a:lnTo>
                  <a:lnTo>
                    <a:pt x="139" y="35"/>
                  </a:lnTo>
                  <a:lnTo>
                    <a:pt x="134" y="48"/>
                  </a:lnTo>
                  <a:lnTo>
                    <a:pt x="123" y="52"/>
                  </a:lnTo>
                  <a:lnTo>
                    <a:pt x="112" y="60"/>
                  </a:lnTo>
                  <a:lnTo>
                    <a:pt x="115" y="102"/>
                  </a:lnTo>
                  <a:lnTo>
                    <a:pt x="117" y="110"/>
                  </a:lnTo>
                  <a:lnTo>
                    <a:pt x="98" y="130"/>
                  </a:lnTo>
                  <a:lnTo>
                    <a:pt x="82" y="164"/>
                  </a:lnTo>
                  <a:lnTo>
                    <a:pt x="78" y="177"/>
                  </a:lnTo>
                  <a:lnTo>
                    <a:pt x="71" y="213"/>
                  </a:lnTo>
                  <a:lnTo>
                    <a:pt x="83" y="254"/>
                  </a:lnTo>
                  <a:lnTo>
                    <a:pt x="80" y="284"/>
                  </a:lnTo>
                  <a:lnTo>
                    <a:pt x="67" y="302"/>
                  </a:lnTo>
                  <a:lnTo>
                    <a:pt x="69" y="323"/>
                  </a:lnTo>
                  <a:lnTo>
                    <a:pt x="56" y="350"/>
                  </a:lnTo>
                  <a:lnTo>
                    <a:pt x="60" y="387"/>
                  </a:lnTo>
                  <a:lnTo>
                    <a:pt x="51" y="405"/>
                  </a:lnTo>
                  <a:lnTo>
                    <a:pt x="38" y="441"/>
                  </a:lnTo>
                  <a:lnTo>
                    <a:pt x="41" y="486"/>
                  </a:lnTo>
                  <a:lnTo>
                    <a:pt x="35" y="493"/>
                  </a:lnTo>
                  <a:lnTo>
                    <a:pt x="37" y="517"/>
                  </a:lnTo>
                  <a:lnTo>
                    <a:pt x="47" y="546"/>
                  </a:lnTo>
                  <a:lnTo>
                    <a:pt x="36" y="554"/>
                  </a:lnTo>
                  <a:lnTo>
                    <a:pt x="39" y="563"/>
                  </a:lnTo>
                  <a:lnTo>
                    <a:pt x="43" y="564"/>
                  </a:lnTo>
                  <a:lnTo>
                    <a:pt x="47" y="603"/>
                  </a:lnTo>
                  <a:lnTo>
                    <a:pt x="38" y="611"/>
                  </a:lnTo>
                  <a:lnTo>
                    <a:pt x="39" y="619"/>
                  </a:lnTo>
                  <a:lnTo>
                    <a:pt x="26" y="625"/>
                  </a:lnTo>
                  <a:lnTo>
                    <a:pt x="28" y="648"/>
                  </a:lnTo>
                  <a:lnTo>
                    <a:pt x="6" y="667"/>
                  </a:lnTo>
                  <a:lnTo>
                    <a:pt x="0" y="683"/>
                  </a:lnTo>
                  <a:lnTo>
                    <a:pt x="8" y="703"/>
                  </a:lnTo>
                  <a:lnTo>
                    <a:pt x="20" y="703"/>
                  </a:lnTo>
                  <a:lnTo>
                    <a:pt x="26" y="708"/>
                  </a:lnTo>
                  <a:lnTo>
                    <a:pt x="29" y="730"/>
                  </a:lnTo>
                  <a:lnTo>
                    <a:pt x="41" y="739"/>
                  </a:lnTo>
                  <a:lnTo>
                    <a:pt x="87" y="740"/>
                  </a:lnTo>
                  <a:lnTo>
                    <a:pt x="91" y="7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4" name="Freeform 708"/>
            <p:cNvSpPr>
              <a:spLocks/>
            </p:cNvSpPr>
            <p:nvPr/>
          </p:nvSpPr>
          <p:spPr bwMode="gray">
            <a:xfrm>
              <a:off x="5064865" y="3270348"/>
              <a:ext cx="16852" cy="23684"/>
            </a:xfrm>
            <a:custGeom>
              <a:avLst/>
              <a:gdLst>
                <a:gd name="T0" fmla="*/ 37 w 37"/>
                <a:gd name="T1" fmla="*/ 1 h 52"/>
                <a:gd name="T2" fmla="*/ 30 w 37"/>
                <a:gd name="T3" fmla="*/ 2 h 52"/>
                <a:gd name="T4" fmla="*/ 22 w 37"/>
                <a:gd name="T5" fmla="*/ 0 h 52"/>
                <a:gd name="T6" fmla="*/ 16 w 37"/>
                <a:gd name="T7" fmla="*/ 5 h 52"/>
                <a:gd name="T8" fmla="*/ 0 w 37"/>
                <a:gd name="T9" fmla="*/ 14 h 52"/>
                <a:gd name="T10" fmla="*/ 2 w 37"/>
                <a:gd name="T11" fmla="*/ 19 h 52"/>
                <a:gd name="T12" fmla="*/ 2 w 37"/>
                <a:gd name="T13" fmla="*/ 27 h 52"/>
                <a:gd name="T14" fmla="*/ 10 w 37"/>
                <a:gd name="T15" fmla="*/ 23 h 52"/>
                <a:gd name="T16" fmla="*/ 17 w 37"/>
                <a:gd name="T17" fmla="*/ 21 h 52"/>
                <a:gd name="T18" fmla="*/ 24 w 37"/>
                <a:gd name="T19" fmla="*/ 23 h 52"/>
                <a:gd name="T20" fmla="*/ 18 w 37"/>
                <a:gd name="T21" fmla="*/ 30 h 52"/>
                <a:gd name="T22" fmla="*/ 8 w 37"/>
                <a:gd name="T23" fmla="*/ 37 h 52"/>
                <a:gd name="T24" fmla="*/ 16 w 37"/>
                <a:gd name="T25" fmla="*/ 45 h 52"/>
                <a:gd name="T26" fmla="*/ 26 w 37"/>
                <a:gd name="T27" fmla="*/ 49 h 52"/>
                <a:gd name="T28" fmla="*/ 37 w 37"/>
                <a:gd name="T29" fmla="*/ 52 h 52"/>
                <a:gd name="T30" fmla="*/ 37 w 37"/>
                <a:gd name="T3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52">
                  <a:moveTo>
                    <a:pt x="37" y="1"/>
                  </a:moveTo>
                  <a:lnTo>
                    <a:pt x="30" y="2"/>
                  </a:lnTo>
                  <a:lnTo>
                    <a:pt x="22" y="0"/>
                  </a:lnTo>
                  <a:lnTo>
                    <a:pt x="16" y="5"/>
                  </a:lnTo>
                  <a:lnTo>
                    <a:pt x="0" y="14"/>
                  </a:lnTo>
                  <a:lnTo>
                    <a:pt x="2" y="19"/>
                  </a:lnTo>
                  <a:lnTo>
                    <a:pt x="2" y="27"/>
                  </a:lnTo>
                  <a:lnTo>
                    <a:pt x="10" y="23"/>
                  </a:lnTo>
                  <a:lnTo>
                    <a:pt x="17" y="21"/>
                  </a:lnTo>
                  <a:lnTo>
                    <a:pt x="24" y="23"/>
                  </a:lnTo>
                  <a:lnTo>
                    <a:pt x="18" y="30"/>
                  </a:lnTo>
                  <a:lnTo>
                    <a:pt x="8" y="37"/>
                  </a:lnTo>
                  <a:lnTo>
                    <a:pt x="16" y="45"/>
                  </a:lnTo>
                  <a:lnTo>
                    <a:pt x="26" y="49"/>
                  </a:lnTo>
                  <a:lnTo>
                    <a:pt x="37" y="52"/>
                  </a:lnTo>
                  <a:lnTo>
                    <a:pt x="3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5" name="Freeform 709"/>
            <p:cNvSpPr>
              <a:spLocks/>
            </p:cNvSpPr>
            <p:nvPr/>
          </p:nvSpPr>
          <p:spPr bwMode="gray">
            <a:xfrm>
              <a:off x="5053478" y="3294487"/>
              <a:ext cx="28238" cy="5010"/>
            </a:xfrm>
            <a:custGeom>
              <a:avLst/>
              <a:gdLst>
                <a:gd name="T0" fmla="*/ 62 w 62"/>
                <a:gd name="T1" fmla="*/ 4 h 11"/>
                <a:gd name="T2" fmla="*/ 36 w 62"/>
                <a:gd name="T3" fmla="*/ 0 h 11"/>
                <a:gd name="T4" fmla="*/ 21 w 62"/>
                <a:gd name="T5" fmla="*/ 1 h 11"/>
                <a:gd name="T6" fmla="*/ 0 w 62"/>
                <a:gd name="T7" fmla="*/ 4 h 11"/>
                <a:gd name="T8" fmla="*/ 0 w 62"/>
                <a:gd name="T9" fmla="*/ 6 h 11"/>
                <a:gd name="T10" fmla="*/ 8 w 62"/>
                <a:gd name="T11" fmla="*/ 8 h 11"/>
                <a:gd name="T12" fmla="*/ 25 w 62"/>
                <a:gd name="T13" fmla="*/ 11 h 11"/>
                <a:gd name="T14" fmla="*/ 59 w 62"/>
                <a:gd name="T15" fmla="*/ 11 h 11"/>
                <a:gd name="T16" fmla="*/ 62 w 62"/>
                <a:gd name="T1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1">
                  <a:moveTo>
                    <a:pt x="62" y="4"/>
                  </a:moveTo>
                  <a:lnTo>
                    <a:pt x="36" y="0"/>
                  </a:lnTo>
                  <a:lnTo>
                    <a:pt x="2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8" y="8"/>
                  </a:lnTo>
                  <a:lnTo>
                    <a:pt x="25" y="11"/>
                  </a:lnTo>
                  <a:lnTo>
                    <a:pt x="59" y="11"/>
                  </a:lnTo>
                  <a:lnTo>
                    <a:pt x="6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6" name="Freeform 710"/>
            <p:cNvSpPr>
              <a:spLocks/>
            </p:cNvSpPr>
            <p:nvPr/>
          </p:nvSpPr>
          <p:spPr bwMode="gray">
            <a:xfrm>
              <a:off x="5080350" y="3270803"/>
              <a:ext cx="36437" cy="30971"/>
            </a:xfrm>
            <a:custGeom>
              <a:avLst/>
              <a:gdLst>
                <a:gd name="T0" fmla="*/ 0 w 80"/>
                <a:gd name="T1" fmla="*/ 63 h 68"/>
                <a:gd name="T2" fmla="*/ 14 w 80"/>
                <a:gd name="T3" fmla="*/ 64 h 68"/>
                <a:gd name="T4" fmla="*/ 32 w 80"/>
                <a:gd name="T5" fmla="*/ 66 h 68"/>
                <a:gd name="T6" fmla="*/ 49 w 80"/>
                <a:gd name="T7" fmla="*/ 67 h 68"/>
                <a:gd name="T8" fmla="*/ 56 w 80"/>
                <a:gd name="T9" fmla="*/ 68 h 68"/>
                <a:gd name="T10" fmla="*/ 73 w 80"/>
                <a:gd name="T11" fmla="*/ 66 h 68"/>
                <a:gd name="T12" fmla="*/ 79 w 80"/>
                <a:gd name="T13" fmla="*/ 64 h 68"/>
                <a:gd name="T14" fmla="*/ 80 w 80"/>
                <a:gd name="T15" fmla="*/ 60 h 68"/>
                <a:gd name="T16" fmla="*/ 57 w 80"/>
                <a:gd name="T17" fmla="*/ 56 h 68"/>
                <a:gd name="T18" fmla="*/ 45 w 80"/>
                <a:gd name="T19" fmla="*/ 51 h 68"/>
                <a:gd name="T20" fmla="*/ 27 w 80"/>
                <a:gd name="T21" fmla="*/ 39 h 68"/>
                <a:gd name="T22" fmla="*/ 23 w 80"/>
                <a:gd name="T23" fmla="*/ 30 h 68"/>
                <a:gd name="T24" fmla="*/ 12 w 80"/>
                <a:gd name="T25" fmla="*/ 5 h 68"/>
                <a:gd name="T26" fmla="*/ 3 w 80"/>
                <a:gd name="T27" fmla="*/ 0 h 68"/>
                <a:gd name="T28" fmla="*/ 3 w 80"/>
                <a:gd name="T29" fmla="*/ 51 h 68"/>
                <a:gd name="T30" fmla="*/ 17 w 80"/>
                <a:gd name="T31" fmla="*/ 53 h 68"/>
                <a:gd name="T32" fmla="*/ 15 w 80"/>
                <a:gd name="T33" fmla="*/ 57 h 68"/>
                <a:gd name="T34" fmla="*/ 3 w 80"/>
                <a:gd name="T35" fmla="*/ 56 h 68"/>
                <a:gd name="T36" fmla="*/ 0 w 80"/>
                <a:gd name="T37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68">
                  <a:moveTo>
                    <a:pt x="0" y="63"/>
                  </a:moveTo>
                  <a:lnTo>
                    <a:pt x="14" y="64"/>
                  </a:lnTo>
                  <a:lnTo>
                    <a:pt x="32" y="66"/>
                  </a:lnTo>
                  <a:lnTo>
                    <a:pt x="49" y="67"/>
                  </a:lnTo>
                  <a:lnTo>
                    <a:pt x="56" y="68"/>
                  </a:lnTo>
                  <a:lnTo>
                    <a:pt x="73" y="66"/>
                  </a:lnTo>
                  <a:lnTo>
                    <a:pt x="79" y="64"/>
                  </a:lnTo>
                  <a:lnTo>
                    <a:pt x="80" y="60"/>
                  </a:lnTo>
                  <a:lnTo>
                    <a:pt x="57" y="56"/>
                  </a:lnTo>
                  <a:lnTo>
                    <a:pt x="45" y="51"/>
                  </a:lnTo>
                  <a:lnTo>
                    <a:pt x="27" y="39"/>
                  </a:lnTo>
                  <a:lnTo>
                    <a:pt x="23" y="30"/>
                  </a:lnTo>
                  <a:lnTo>
                    <a:pt x="12" y="5"/>
                  </a:lnTo>
                  <a:lnTo>
                    <a:pt x="3" y="0"/>
                  </a:lnTo>
                  <a:lnTo>
                    <a:pt x="3" y="51"/>
                  </a:lnTo>
                  <a:lnTo>
                    <a:pt x="17" y="53"/>
                  </a:lnTo>
                  <a:lnTo>
                    <a:pt x="15" y="57"/>
                  </a:lnTo>
                  <a:lnTo>
                    <a:pt x="3" y="56"/>
                  </a:ln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787" name="Oval 711"/>
          <p:cNvSpPr>
            <a:spLocks noChangeArrowheads="1"/>
          </p:cNvSpPr>
          <p:nvPr/>
        </p:nvSpPr>
        <p:spPr bwMode="gray">
          <a:xfrm>
            <a:off x="5516621" y="1213669"/>
            <a:ext cx="60120" cy="60120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8" name="Oval 712"/>
          <p:cNvSpPr>
            <a:spLocks noChangeArrowheads="1"/>
          </p:cNvSpPr>
          <p:nvPr/>
        </p:nvSpPr>
        <p:spPr bwMode="gray">
          <a:xfrm>
            <a:off x="5222852" y="1203850"/>
            <a:ext cx="60120" cy="60576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9" name="Oval 714"/>
          <p:cNvSpPr>
            <a:spLocks noChangeArrowheads="1"/>
          </p:cNvSpPr>
          <p:nvPr/>
        </p:nvSpPr>
        <p:spPr bwMode="gray">
          <a:xfrm>
            <a:off x="6249908" y="1285176"/>
            <a:ext cx="60576" cy="60120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0" name="Oval 715"/>
          <p:cNvSpPr>
            <a:spLocks noChangeArrowheads="1"/>
          </p:cNvSpPr>
          <p:nvPr/>
        </p:nvSpPr>
        <p:spPr bwMode="gray">
          <a:xfrm>
            <a:off x="6819229" y="1434565"/>
            <a:ext cx="59665" cy="60120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1" name="Oval 716"/>
          <p:cNvSpPr>
            <a:spLocks noChangeArrowheads="1"/>
          </p:cNvSpPr>
          <p:nvPr/>
        </p:nvSpPr>
        <p:spPr bwMode="gray">
          <a:xfrm>
            <a:off x="7236145" y="1510980"/>
            <a:ext cx="60120" cy="60120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2" name="Oval 717"/>
          <p:cNvSpPr>
            <a:spLocks noChangeArrowheads="1"/>
          </p:cNvSpPr>
          <p:nvPr/>
        </p:nvSpPr>
        <p:spPr bwMode="gray">
          <a:xfrm>
            <a:off x="7489207" y="1251017"/>
            <a:ext cx="60120" cy="60120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3" name="Oval 718"/>
          <p:cNvSpPr>
            <a:spLocks noChangeArrowheads="1"/>
          </p:cNvSpPr>
          <p:nvPr/>
        </p:nvSpPr>
        <p:spPr bwMode="gray">
          <a:xfrm>
            <a:off x="5465610" y="1179510"/>
            <a:ext cx="41902" cy="42357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4" name="Oval 719"/>
          <p:cNvSpPr>
            <a:spLocks noChangeArrowheads="1"/>
          </p:cNvSpPr>
          <p:nvPr/>
        </p:nvSpPr>
        <p:spPr bwMode="gray">
          <a:xfrm>
            <a:off x="5054788" y="1299295"/>
            <a:ext cx="42358" cy="41902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5" name="Oval 720"/>
          <p:cNvSpPr>
            <a:spLocks noChangeArrowheads="1"/>
          </p:cNvSpPr>
          <p:nvPr/>
        </p:nvSpPr>
        <p:spPr bwMode="gray">
          <a:xfrm>
            <a:off x="5429629" y="1389931"/>
            <a:ext cx="42813" cy="42357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6" name="Oval 721"/>
          <p:cNvSpPr>
            <a:spLocks noChangeArrowheads="1"/>
          </p:cNvSpPr>
          <p:nvPr/>
        </p:nvSpPr>
        <p:spPr bwMode="gray">
          <a:xfrm>
            <a:off x="5691517" y="2014361"/>
            <a:ext cx="41902" cy="41902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7" name="Oval 722"/>
          <p:cNvSpPr>
            <a:spLocks noChangeArrowheads="1"/>
          </p:cNvSpPr>
          <p:nvPr/>
        </p:nvSpPr>
        <p:spPr bwMode="gray">
          <a:xfrm>
            <a:off x="4986925" y="1132598"/>
            <a:ext cx="41902" cy="41902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8" name="Oval 723"/>
          <p:cNvSpPr>
            <a:spLocks noChangeArrowheads="1"/>
          </p:cNvSpPr>
          <p:nvPr/>
        </p:nvSpPr>
        <p:spPr bwMode="gray">
          <a:xfrm>
            <a:off x="6402486" y="1184520"/>
            <a:ext cx="42813" cy="41902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9" name="Oval 724"/>
          <p:cNvSpPr>
            <a:spLocks noChangeArrowheads="1"/>
          </p:cNvSpPr>
          <p:nvPr/>
        </p:nvSpPr>
        <p:spPr bwMode="gray">
          <a:xfrm>
            <a:off x="7498772" y="1826258"/>
            <a:ext cx="42358" cy="42357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0" name="Oval 725"/>
          <p:cNvSpPr>
            <a:spLocks noChangeArrowheads="1"/>
          </p:cNvSpPr>
          <p:nvPr/>
        </p:nvSpPr>
        <p:spPr bwMode="gray">
          <a:xfrm>
            <a:off x="7642696" y="1264225"/>
            <a:ext cx="41902" cy="41902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1" name="Oval 726"/>
          <p:cNvSpPr>
            <a:spLocks noChangeArrowheads="1"/>
          </p:cNvSpPr>
          <p:nvPr/>
        </p:nvSpPr>
        <p:spPr bwMode="gray">
          <a:xfrm>
            <a:off x="6616095" y="1704651"/>
            <a:ext cx="42358" cy="41902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2" name="Oval 727"/>
          <p:cNvSpPr>
            <a:spLocks noChangeArrowheads="1"/>
          </p:cNvSpPr>
          <p:nvPr/>
        </p:nvSpPr>
        <p:spPr bwMode="gray">
          <a:xfrm>
            <a:off x="7378986" y="1423634"/>
            <a:ext cx="41902" cy="41902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3" name="Oval 728"/>
          <p:cNvSpPr>
            <a:spLocks noChangeArrowheads="1"/>
          </p:cNvSpPr>
          <p:nvPr/>
        </p:nvSpPr>
        <p:spPr bwMode="gray">
          <a:xfrm>
            <a:off x="5465610" y="1179510"/>
            <a:ext cx="41902" cy="42357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4" name="Oval 729"/>
          <p:cNvSpPr>
            <a:spLocks noChangeArrowheads="1"/>
          </p:cNvSpPr>
          <p:nvPr/>
        </p:nvSpPr>
        <p:spPr bwMode="gray">
          <a:xfrm>
            <a:off x="6494033" y="1254205"/>
            <a:ext cx="42358" cy="42357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5" name="Oval 730"/>
          <p:cNvSpPr>
            <a:spLocks noChangeArrowheads="1"/>
          </p:cNvSpPr>
          <p:nvPr/>
        </p:nvSpPr>
        <p:spPr bwMode="gray">
          <a:xfrm>
            <a:off x="6290899" y="1224600"/>
            <a:ext cx="41902" cy="41902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6" name="Oval 731"/>
          <p:cNvSpPr>
            <a:spLocks noChangeArrowheads="1"/>
          </p:cNvSpPr>
          <p:nvPr/>
        </p:nvSpPr>
        <p:spPr bwMode="gray">
          <a:xfrm>
            <a:off x="5735241" y="1951053"/>
            <a:ext cx="41902" cy="41902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7" name="Oval 732"/>
          <p:cNvSpPr>
            <a:spLocks noChangeArrowheads="1"/>
          </p:cNvSpPr>
          <p:nvPr/>
        </p:nvSpPr>
        <p:spPr bwMode="gray">
          <a:xfrm>
            <a:off x="4974172" y="1184975"/>
            <a:ext cx="42813" cy="41902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8" name="Freeform 9"/>
          <p:cNvSpPr>
            <a:spLocks noChangeAspect="1" noEditPoints="1"/>
          </p:cNvSpPr>
          <p:nvPr/>
        </p:nvSpPr>
        <p:spPr bwMode="gray">
          <a:xfrm>
            <a:off x="3909112" y="2691755"/>
            <a:ext cx="1362018" cy="1434331"/>
          </a:xfrm>
          <a:custGeom>
            <a:avLst/>
            <a:gdLst>
              <a:gd name="T0" fmla="*/ 3650 w 6405"/>
              <a:gd name="T1" fmla="*/ 3246 h 6747"/>
              <a:gd name="T2" fmla="*/ 4155 w 6405"/>
              <a:gd name="T3" fmla="*/ 3895 h 6747"/>
              <a:gd name="T4" fmla="*/ 4186 w 6405"/>
              <a:gd name="T5" fmla="*/ 1842 h 6747"/>
              <a:gd name="T6" fmla="*/ 4642 w 6405"/>
              <a:gd name="T7" fmla="*/ 1495 h 6747"/>
              <a:gd name="T8" fmla="*/ 4519 w 6405"/>
              <a:gd name="T9" fmla="*/ 1291 h 6747"/>
              <a:gd name="T10" fmla="*/ 3655 w 6405"/>
              <a:gd name="T11" fmla="*/ 3930 h 6747"/>
              <a:gd name="T12" fmla="*/ 3823 w 6405"/>
              <a:gd name="T13" fmla="*/ 4301 h 6747"/>
              <a:gd name="T14" fmla="*/ 3685 w 6405"/>
              <a:gd name="T15" fmla="*/ 3971 h 6747"/>
              <a:gd name="T16" fmla="*/ 5244 w 6405"/>
              <a:gd name="T17" fmla="*/ 4158 h 6747"/>
              <a:gd name="T18" fmla="*/ 4590 w 6405"/>
              <a:gd name="T19" fmla="*/ 3982 h 6747"/>
              <a:gd name="T20" fmla="*/ 4609 w 6405"/>
              <a:gd name="T21" fmla="*/ 4197 h 6747"/>
              <a:gd name="T22" fmla="*/ 5197 w 6405"/>
              <a:gd name="T23" fmla="*/ 4371 h 6747"/>
              <a:gd name="T24" fmla="*/ 4024 w 6405"/>
              <a:gd name="T25" fmla="*/ 4511 h 6747"/>
              <a:gd name="T26" fmla="*/ 3126 w 6405"/>
              <a:gd name="T27" fmla="*/ 4383 h 6747"/>
              <a:gd name="T28" fmla="*/ 3366 w 6405"/>
              <a:gd name="T29" fmla="*/ 4548 h 6747"/>
              <a:gd name="T30" fmla="*/ 4134 w 6405"/>
              <a:gd name="T31" fmla="*/ 4192 h 6747"/>
              <a:gd name="T32" fmla="*/ 5488 w 6405"/>
              <a:gd name="T33" fmla="*/ 4187 h 6747"/>
              <a:gd name="T34" fmla="*/ 3744 w 6405"/>
              <a:gd name="T35" fmla="*/ 2712 h 6747"/>
              <a:gd name="T36" fmla="*/ 3797 w 6405"/>
              <a:gd name="T37" fmla="*/ 3230 h 6747"/>
              <a:gd name="T38" fmla="*/ 3932 w 6405"/>
              <a:gd name="T39" fmla="*/ 3467 h 6747"/>
              <a:gd name="T40" fmla="*/ 3882 w 6405"/>
              <a:gd name="T41" fmla="*/ 3025 h 6747"/>
              <a:gd name="T42" fmla="*/ 3204 w 6405"/>
              <a:gd name="T43" fmla="*/ 4169 h 6747"/>
              <a:gd name="T44" fmla="*/ 3554 w 6405"/>
              <a:gd name="T45" fmla="*/ 3683 h 6747"/>
              <a:gd name="T46" fmla="*/ 3064 w 6405"/>
              <a:gd name="T47" fmla="*/ 3789 h 6747"/>
              <a:gd name="T48" fmla="*/ 3052 w 6405"/>
              <a:gd name="T49" fmla="*/ 6657 h 6747"/>
              <a:gd name="T50" fmla="*/ 4755 w 6405"/>
              <a:gd name="T51" fmla="*/ 6051 h 6747"/>
              <a:gd name="T52" fmla="*/ 2590 w 6405"/>
              <a:gd name="T53" fmla="*/ 4285 h 6747"/>
              <a:gd name="T54" fmla="*/ 2468 w 6405"/>
              <a:gd name="T55" fmla="*/ 3836 h 6747"/>
              <a:gd name="T56" fmla="*/ 5258 w 6405"/>
              <a:gd name="T57" fmla="*/ 5565 h 6747"/>
              <a:gd name="T58" fmla="*/ 5077 w 6405"/>
              <a:gd name="T59" fmla="*/ 4757 h 6747"/>
              <a:gd name="T60" fmla="*/ 4696 w 6405"/>
              <a:gd name="T61" fmla="*/ 4681 h 6747"/>
              <a:gd name="T62" fmla="*/ 4009 w 6405"/>
              <a:gd name="T63" fmla="*/ 4851 h 6747"/>
              <a:gd name="T64" fmla="*/ 3231 w 6405"/>
              <a:gd name="T65" fmla="*/ 5404 h 6747"/>
              <a:gd name="T66" fmla="*/ 4333 w 6405"/>
              <a:gd name="T67" fmla="*/ 5774 h 6747"/>
              <a:gd name="T68" fmla="*/ 5063 w 6405"/>
              <a:gd name="T69" fmla="*/ 5781 h 6747"/>
              <a:gd name="T70" fmla="*/ 5740 w 6405"/>
              <a:gd name="T71" fmla="*/ 5629 h 6747"/>
              <a:gd name="T72" fmla="*/ 5692 w 6405"/>
              <a:gd name="T73" fmla="*/ 5742 h 6747"/>
              <a:gd name="T74" fmla="*/ 2053 w 6405"/>
              <a:gd name="T75" fmla="*/ 2858 h 6747"/>
              <a:gd name="T76" fmla="*/ 2587 w 6405"/>
              <a:gd name="T77" fmla="*/ 3863 h 6747"/>
              <a:gd name="T78" fmla="*/ 2579 w 6405"/>
              <a:gd name="T79" fmla="*/ 3225 h 6747"/>
              <a:gd name="T80" fmla="*/ 3005 w 6405"/>
              <a:gd name="T81" fmla="*/ 2597 h 6747"/>
              <a:gd name="T82" fmla="*/ 3684 w 6405"/>
              <a:gd name="T83" fmla="*/ 1955 h 6747"/>
              <a:gd name="T84" fmla="*/ 3690 w 6405"/>
              <a:gd name="T85" fmla="*/ 1443 h 6747"/>
              <a:gd name="T86" fmla="*/ 4053 w 6405"/>
              <a:gd name="T87" fmla="*/ 1373 h 6747"/>
              <a:gd name="T88" fmla="*/ 4564 w 6405"/>
              <a:gd name="T89" fmla="*/ 1070 h 6747"/>
              <a:gd name="T90" fmla="*/ 4387 w 6405"/>
              <a:gd name="T91" fmla="*/ 556 h 6747"/>
              <a:gd name="T92" fmla="*/ 4862 w 6405"/>
              <a:gd name="T93" fmla="*/ 656 h 6747"/>
              <a:gd name="T94" fmla="*/ 5102 w 6405"/>
              <a:gd name="T95" fmla="*/ 499 h 6747"/>
              <a:gd name="T96" fmla="*/ 3843 w 6405"/>
              <a:gd name="T97" fmla="*/ 168 h 6747"/>
              <a:gd name="T98" fmla="*/ 3302 w 6405"/>
              <a:gd name="T99" fmla="*/ 129 h 6747"/>
              <a:gd name="T100" fmla="*/ 2436 w 6405"/>
              <a:gd name="T101" fmla="*/ 288 h 6747"/>
              <a:gd name="T102" fmla="*/ 0 w 6405"/>
              <a:gd name="T103" fmla="*/ 3373 h 6747"/>
              <a:gd name="T104" fmla="*/ 239 w 6405"/>
              <a:gd name="T105" fmla="*/ 2847 h 6747"/>
              <a:gd name="T106" fmla="*/ 617 w 6405"/>
              <a:gd name="T107" fmla="*/ 2016 h 6747"/>
              <a:gd name="T108" fmla="*/ 1107 w 6405"/>
              <a:gd name="T109" fmla="*/ 3266 h 6747"/>
              <a:gd name="T110" fmla="*/ 1990 w 6405"/>
              <a:gd name="T111" fmla="*/ 2576 h 6747"/>
              <a:gd name="T112" fmla="*/ 947 w 6405"/>
              <a:gd name="T113" fmla="*/ 1222 h 6747"/>
              <a:gd name="T114" fmla="*/ 4190 w 6405"/>
              <a:gd name="T115" fmla="*/ 4137 h 6747"/>
              <a:gd name="T116" fmla="*/ 5918 w 6405"/>
              <a:gd name="T117" fmla="*/ 4958 h 6747"/>
              <a:gd name="T118" fmla="*/ 3392 w 6405"/>
              <a:gd name="T119" fmla="*/ 40 h 67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405" h="6747">
                <a:moveTo>
                  <a:pt x="3752" y="2276"/>
                </a:moveTo>
                <a:cubicBezTo>
                  <a:pt x="3742" y="2273"/>
                  <a:pt x="3739" y="2270"/>
                  <a:pt x="3728" y="2284"/>
                </a:cubicBezTo>
                <a:cubicBezTo>
                  <a:pt x="3708" y="2310"/>
                  <a:pt x="3696" y="2323"/>
                  <a:pt x="3677" y="2337"/>
                </a:cubicBezTo>
                <a:cubicBezTo>
                  <a:pt x="3658" y="2351"/>
                  <a:pt x="3643" y="2372"/>
                  <a:pt x="3644" y="2396"/>
                </a:cubicBezTo>
                <a:cubicBezTo>
                  <a:pt x="3646" y="2419"/>
                  <a:pt x="3629" y="2416"/>
                  <a:pt x="3650" y="2443"/>
                </a:cubicBezTo>
                <a:cubicBezTo>
                  <a:pt x="3672" y="2469"/>
                  <a:pt x="3699" y="2508"/>
                  <a:pt x="3705" y="2475"/>
                </a:cubicBezTo>
                <a:cubicBezTo>
                  <a:pt x="3711" y="2443"/>
                  <a:pt x="3711" y="2424"/>
                  <a:pt x="3728" y="2402"/>
                </a:cubicBezTo>
                <a:cubicBezTo>
                  <a:pt x="3745" y="2380"/>
                  <a:pt x="3741" y="2352"/>
                  <a:pt x="3752" y="2334"/>
                </a:cubicBezTo>
                <a:cubicBezTo>
                  <a:pt x="3762" y="2315"/>
                  <a:pt x="3761" y="2279"/>
                  <a:pt x="3752" y="2276"/>
                </a:cubicBezTo>
                <a:close/>
                <a:moveTo>
                  <a:pt x="3611" y="3235"/>
                </a:moveTo>
                <a:cubicBezTo>
                  <a:pt x="3602" y="3261"/>
                  <a:pt x="3591" y="3275"/>
                  <a:pt x="3569" y="3289"/>
                </a:cubicBezTo>
                <a:cubicBezTo>
                  <a:pt x="3548" y="3303"/>
                  <a:pt x="3485" y="3359"/>
                  <a:pt x="3481" y="3386"/>
                </a:cubicBezTo>
                <a:cubicBezTo>
                  <a:pt x="3476" y="3412"/>
                  <a:pt x="3478" y="3420"/>
                  <a:pt x="3510" y="3389"/>
                </a:cubicBezTo>
                <a:cubicBezTo>
                  <a:pt x="3543" y="3358"/>
                  <a:pt x="3580" y="3345"/>
                  <a:pt x="3583" y="3319"/>
                </a:cubicBezTo>
                <a:cubicBezTo>
                  <a:pt x="3587" y="3292"/>
                  <a:pt x="3574" y="3294"/>
                  <a:pt x="3602" y="3280"/>
                </a:cubicBezTo>
                <a:cubicBezTo>
                  <a:pt x="3630" y="3266"/>
                  <a:pt x="3652" y="3271"/>
                  <a:pt x="3650" y="3246"/>
                </a:cubicBezTo>
                <a:cubicBezTo>
                  <a:pt x="3649" y="3221"/>
                  <a:pt x="3677" y="3194"/>
                  <a:pt x="3655" y="3196"/>
                </a:cubicBezTo>
                <a:cubicBezTo>
                  <a:pt x="3629" y="3198"/>
                  <a:pt x="3621" y="3208"/>
                  <a:pt x="3611" y="3235"/>
                </a:cubicBezTo>
                <a:close/>
                <a:moveTo>
                  <a:pt x="4038" y="4091"/>
                </a:moveTo>
                <a:cubicBezTo>
                  <a:pt x="4057" y="4091"/>
                  <a:pt x="4054" y="4058"/>
                  <a:pt x="4007" y="4071"/>
                </a:cubicBezTo>
                <a:cubicBezTo>
                  <a:pt x="3981" y="4078"/>
                  <a:pt x="3935" y="4060"/>
                  <a:pt x="3960" y="4083"/>
                </a:cubicBezTo>
                <a:cubicBezTo>
                  <a:pt x="3985" y="4106"/>
                  <a:pt x="4019" y="4091"/>
                  <a:pt x="4038" y="4091"/>
                </a:cubicBezTo>
                <a:close/>
                <a:moveTo>
                  <a:pt x="4156" y="3985"/>
                </a:moveTo>
                <a:cubicBezTo>
                  <a:pt x="4187" y="3993"/>
                  <a:pt x="4208" y="3979"/>
                  <a:pt x="4200" y="3960"/>
                </a:cubicBezTo>
                <a:cubicBezTo>
                  <a:pt x="4192" y="3941"/>
                  <a:pt x="4198" y="3944"/>
                  <a:pt x="4223" y="3940"/>
                </a:cubicBezTo>
                <a:cubicBezTo>
                  <a:pt x="4248" y="3935"/>
                  <a:pt x="4262" y="3910"/>
                  <a:pt x="4247" y="3899"/>
                </a:cubicBezTo>
                <a:cubicBezTo>
                  <a:pt x="4231" y="3888"/>
                  <a:pt x="4218" y="3879"/>
                  <a:pt x="4236" y="3864"/>
                </a:cubicBezTo>
                <a:cubicBezTo>
                  <a:pt x="4253" y="3848"/>
                  <a:pt x="4250" y="3842"/>
                  <a:pt x="4237" y="3836"/>
                </a:cubicBezTo>
                <a:cubicBezTo>
                  <a:pt x="4225" y="3829"/>
                  <a:pt x="4181" y="3829"/>
                  <a:pt x="4201" y="3814"/>
                </a:cubicBezTo>
                <a:cubicBezTo>
                  <a:pt x="4222" y="3798"/>
                  <a:pt x="4268" y="3792"/>
                  <a:pt x="4228" y="3781"/>
                </a:cubicBezTo>
                <a:cubicBezTo>
                  <a:pt x="4197" y="3773"/>
                  <a:pt x="4170" y="3820"/>
                  <a:pt x="4173" y="3836"/>
                </a:cubicBezTo>
                <a:cubicBezTo>
                  <a:pt x="4176" y="3851"/>
                  <a:pt x="4141" y="3878"/>
                  <a:pt x="4155" y="3895"/>
                </a:cubicBezTo>
                <a:cubicBezTo>
                  <a:pt x="4169" y="3912"/>
                  <a:pt x="4180" y="3926"/>
                  <a:pt x="4170" y="3940"/>
                </a:cubicBezTo>
                <a:cubicBezTo>
                  <a:pt x="4161" y="3954"/>
                  <a:pt x="4125" y="3977"/>
                  <a:pt x="4156" y="3985"/>
                </a:cubicBezTo>
                <a:close/>
                <a:moveTo>
                  <a:pt x="4304" y="4069"/>
                </a:moveTo>
                <a:cubicBezTo>
                  <a:pt x="4313" y="4085"/>
                  <a:pt x="4343" y="4085"/>
                  <a:pt x="4355" y="4080"/>
                </a:cubicBezTo>
                <a:cubicBezTo>
                  <a:pt x="4368" y="4075"/>
                  <a:pt x="4362" y="4049"/>
                  <a:pt x="4335" y="4053"/>
                </a:cubicBezTo>
                <a:cubicBezTo>
                  <a:pt x="4309" y="4058"/>
                  <a:pt x="4295" y="4053"/>
                  <a:pt x="4304" y="4069"/>
                </a:cubicBezTo>
                <a:close/>
                <a:moveTo>
                  <a:pt x="4516" y="1506"/>
                </a:moveTo>
                <a:cubicBezTo>
                  <a:pt x="4497" y="1529"/>
                  <a:pt x="4517" y="1552"/>
                  <a:pt x="4495" y="1554"/>
                </a:cubicBezTo>
                <a:cubicBezTo>
                  <a:pt x="4474" y="1555"/>
                  <a:pt x="4478" y="1526"/>
                  <a:pt x="4460" y="1548"/>
                </a:cubicBezTo>
                <a:cubicBezTo>
                  <a:pt x="4441" y="1569"/>
                  <a:pt x="4449" y="1614"/>
                  <a:pt x="4429" y="1627"/>
                </a:cubicBezTo>
                <a:cubicBezTo>
                  <a:pt x="4408" y="1639"/>
                  <a:pt x="4416" y="1618"/>
                  <a:pt x="4393" y="1632"/>
                </a:cubicBezTo>
                <a:cubicBezTo>
                  <a:pt x="4369" y="1646"/>
                  <a:pt x="4335" y="1646"/>
                  <a:pt x="4317" y="1660"/>
                </a:cubicBezTo>
                <a:cubicBezTo>
                  <a:pt x="4298" y="1674"/>
                  <a:pt x="4304" y="1649"/>
                  <a:pt x="4267" y="1677"/>
                </a:cubicBezTo>
                <a:cubicBezTo>
                  <a:pt x="4229" y="1705"/>
                  <a:pt x="4236" y="1733"/>
                  <a:pt x="4206" y="1739"/>
                </a:cubicBezTo>
                <a:cubicBezTo>
                  <a:pt x="4176" y="1745"/>
                  <a:pt x="4167" y="1742"/>
                  <a:pt x="4164" y="1772"/>
                </a:cubicBezTo>
                <a:cubicBezTo>
                  <a:pt x="4161" y="1801"/>
                  <a:pt x="4150" y="1825"/>
                  <a:pt x="4186" y="1842"/>
                </a:cubicBezTo>
                <a:cubicBezTo>
                  <a:pt x="4222" y="1859"/>
                  <a:pt x="4183" y="1881"/>
                  <a:pt x="4208" y="1895"/>
                </a:cubicBezTo>
                <a:cubicBezTo>
                  <a:pt x="4232" y="1909"/>
                  <a:pt x="4254" y="1896"/>
                  <a:pt x="4257" y="1874"/>
                </a:cubicBezTo>
                <a:cubicBezTo>
                  <a:pt x="4260" y="1853"/>
                  <a:pt x="4245" y="1803"/>
                  <a:pt x="4270" y="1797"/>
                </a:cubicBezTo>
                <a:cubicBezTo>
                  <a:pt x="4295" y="1790"/>
                  <a:pt x="4287" y="1812"/>
                  <a:pt x="4313" y="1815"/>
                </a:cubicBezTo>
                <a:cubicBezTo>
                  <a:pt x="4340" y="1818"/>
                  <a:pt x="4331" y="1793"/>
                  <a:pt x="4351" y="1783"/>
                </a:cubicBezTo>
                <a:cubicBezTo>
                  <a:pt x="4371" y="1772"/>
                  <a:pt x="4371" y="1787"/>
                  <a:pt x="4387" y="1770"/>
                </a:cubicBezTo>
                <a:cubicBezTo>
                  <a:pt x="4402" y="1753"/>
                  <a:pt x="4373" y="1731"/>
                  <a:pt x="4397" y="1723"/>
                </a:cubicBezTo>
                <a:cubicBezTo>
                  <a:pt x="4422" y="1716"/>
                  <a:pt x="4432" y="1720"/>
                  <a:pt x="4435" y="1741"/>
                </a:cubicBezTo>
                <a:cubicBezTo>
                  <a:pt x="4438" y="1761"/>
                  <a:pt x="4460" y="1773"/>
                  <a:pt x="4477" y="1750"/>
                </a:cubicBezTo>
                <a:cubicBezTo>
                  <a:pt x="4494" y="1727"/>
                  <a:pt x="4475" y="1699"/>
                  <a:pt x="4495" y="1697"/>
                </a:cubicBezTo>
                <a:cubicBezTo>
                  <a:pt x="4516" y="1695"/>
                  <a:pt x="4547" y="1700"/>
                  <a:pt x="4564" y="1686"/>
                </a:cubicBezTo>
                <a:cubicBezTo>
                  <a:pt x="4581" y="1672"/>
                  <a:pt x="4576" y="1694"/>
                  <a:pt x="4595" y="1683"/>
                </a:cubicBezTo>
                <a:cubicBezTo>
                  <a:pt x="4614" y="1672"/>
                  <a:pt x="4603" y="1649"/>
                  <a:pt x="4631" y="1650"/>
                </a:cubicBezTo>
                <a:cubicBezTo>
                  <a:pt x="4659" y="1652"/>
                  <a:pt x="4670" y="1632"/>
                  <a:pt x="4668" y="1618"/>
                </a:cubicBezTo>
                <a:cubicBezTo>
                  <a:pt x="4667" y="1604"/>
                  <a:pt x="4671" y="1555"/>
                  <a:pt x="4659" y="1544"/>
                </a:cubicBezTo>
                <a:cubicBezTo>
                  <a:pt x="4646" y="1534"/>
                  <a:pt x="4618" y="1523"/>
                  <a:pt x="4642" y="1495"/>
                </a:cubicBezTo>
                <a:cubicBezTo>
                  <a:pt x="4665" y="1467"/>
                  <a:pt x="4684" y="1446"/>
                  <a:pt x="4665" y="1431"/>
                </a:cubicBezTo>
                <a:cubicBezTo>
                  <a:pt x="4646" y="1415"/>
                  <a:pt x="4645" y="1406"/>
                  <a:pt x="4623" y="1383"/>
                </a:cubicBezTo>
                <a:cubicBezTo>
                  <a:pt x="4601" y="1359"/>
                  <a:pt x="4620" y="1330"/>
                  <a:pt x="4594" y="1323"/>
                </a:cubicBezTo>
                <a:cubicBezTo>
                  <a:pt x="4567" y="1317"/>
                  <a:pt x="4558" y="1267"/>
                  <a:pt x="4580" y="1267"/>
                </a:cubicBezTo>
                <a:cubicBezTo>
                  <a:pt x="4601" y="1267"/>
                  <a:pt x="4648" y="1288"/>
                  <a:pt x="4662" y="1267"/>
                </a:cubicBezTo>
                <a:cubicBezTo>
                  <a:pt x="4676" y="1247"/>
                  <a:pt x="4678" y="1230"/>
                  <a:pt x="4706" y="1225"/>
                </a:cubicBezTo>
                <a:cubicBezTo>
                  <a:pt x="4734" y="1221"/>
                  <a:pt x="4713" y="1199"/>
                  <a:pt x="4730" y="1185"/>
                </a:cubicBezTo>
                <a:cubicBezTo>
                  <a:pt x="4748" y="1171"/>
                  <a:pt x="4802" y="1140"/>
                  <a:pt x="4780" y="1129"/>
                </a:cubicBezTo>
                <a:cubicBezTo>
                  <a:pt x="4759" y="1118"/>
                  <a:pt x="4732" y="1146"/>
                  <a:pt x="4712" y="1162"/>
                </a:cubicBezTo>
                <a:cubicBezTo>
                  <a:pt x="4692" y="1177"/>
                  <a:pt x="4670" y="1191"/>
                  <a:pt x="4642" y="1179"/>
                </a:cubicBezTo>
                <a:cubicBezTo>
                  <a:pt x="4614" y="1166"/>
                  <a:pt x="4608" y="1157"/>
                  <a:pt x="4590" y="1163"/>
                </a:cubicBezTo>
                <a:cubicBezTo>
                  <a:pt x="4573" y="1169"/>
                  <a:pt x="4567" y="1118"/>
                  <a:pt x="4544" y="1124"/>
                </a:cubicBezTo>
                <a:cubicBezTo>
                  <a:pt x="4524" y="1130"/>
                  <a:pt x="4510" y="1138"/>
                  <a:pt x="4527" y="1155"/>
                </a:cubicBezTo>
                <a:cubicBezTo>
                  <a:pt x="4544" y="1173"/>
                  <a:pt x="4561" y="1201"/>
                  <a:pt x="4550" y="1213"/>
                </a:cubicBezTo>
                <a:cubicBezTo>
                  <a:pt x="4539" y="1225"/>
                  <a:pt x="4508" y="1207"/>
                  <a:pt x="4513" y="1233"/>
                </a:cubicBezTo>
                <a:cubicBezTo>
                  <a:pt x="4517" y="1260"/>
                  <a:pt x="4488" y="1263"/>
                  <a:pt x="4519" y="1291"/>
                </a:cubicBezTo>
                <a:cubicBezTo>
                  <a:pt x="4550" y="1319"/>
                  <a:pt x="4555" y="1328"/>
                  <a:pt x="4553" y="1361"/>
                </a:cubicBezTo>
                <a:cubicBezTo>
                  <a:pt x="4552" y="1394"/>
                  <a:pt x="4544" y="1403"/>
                  <a:pt x="4561" y="1423"/>
                </a:cubicBezTo>
                <a:cubicBezTo>
                  <a:pt x="4578" y="1443"/>
                  <a:pt x="4575" y="1460"/>
                  <a:pt x="4559" y="1495"/>
                </a:cubicBezTo>
                <a:cubicBezTo>
                  <a:pt x="4544" y="1529"/>
                  <a:pt x="4534" y="1482"/>
                  <a:pt x="4516" y="1506"/>
                </a:cubicBezTo>
                <a:close/>
                <a:moveTo>
                  <a:pt x="3725" y="3937"/>
                </a:moveTo>
                <a:cubicBezTo>
                  <a:pt x="3755" y="3944"/>
                  <a:pt x="3795" y="3948"/>
                  <a:pt x="3823" y="3940"/>
                </a:cubicBezTo>
                <a:cubicBezTo>
                  <a:pt x="3851" y="3932"/>
                  <a:pt x="3874" y="3934"/>
                  <a:pt x="3903" y="3940"/>
                </a:cubicBezTo>
                <a:cubicBezTo>
                  <a:pt x="3931" y="3946"/>
                  <a:pt x="3962" y="3938"/>
                  <a:pt x="3976" y="3918"/>
                </a:cubicBezTo>
                <a:cubicBezTo>
                  <a:pt x="3990" y="3898"/>
                  <a:pt x="3999" y="3862"/>
                  <a:pt x="4011" y="3851"/>
                </a:cubicBezTo>
                <a:cubicBezTo>
                  <a:pt x="4024" y="3840"/>
                  <a:pt x="4025" y="3837"/>
                  <a:pt x="3999" y="3837"/>
                </a:cubicBezTo>
                <a:cubicBezTo>
                  <a:pt x="3961" y="3837"/>
                  <a:pt x="3968" y="3857"/>
                  <a:pt x="3938" y="3873"/>
                </a:cubicBezTo>
                <a:cubicBezTo>
                  <a:pt x="3909" y="3888"/>
                  <a:pt x="3904" y="3915"/>
                  <a:pt x="3881" y="3896"/>
                </a:cubicBezTo>
                <a:cubicBezTo>
                  <a:pt x="3857" y="3878"/>
                  <a:pt x="3862" y="3870"/>
                  <a:pt x="3832" y="3879"/>
                </a:cubicBezTo>
                <a:cubicBezTo>
                  <a:pt x="3803" y="3888"/>
                  <a:pt x="3806" y="3895"/>
                  <a:pt x="3769" y="3887"/>
                </a:cubicBezTo>
                <a:cubicBezTo>
                  <a:pt x="3731" y="3879"/>
                  <a:pt x="3739" y="3864"/>
                  <a:pt x="3714" y="3882"/>
                </a:cubicBezTo>
                <a:cubicBezTo>
                  <a:pt x="3689" y="3901"/>
                  <a:pt x="3675" y="3910"/>
                  <a:pt x="3655" y="3930"/>
                </a:cubicBezTo>
                <a:cubicBezTo>
                  <a:pt x="3635" y="3951"/>
                  <a:pt x="3672" y="3979"/>
                  <a:pt x="3654" y="3997"/>
                </a:cubicBezTo>
                <a:cubicBezTo>
                  <a:pt x="3635" y="4016"/>
                  <a:pt x="3629" y="4041"/>
                  <a:pt x="3619" y="4057"/>
                </a:cubicBezTo>
                <a:cubicBezTo>
                  <a:pt x="3610" y="4072"/>
                  <a:pt x="3633" y="4094"/>
                  <a:pt x="3601" y="4113"/>
                </a:cubicBezTo>
                <a:cubicBezTo>
                  <a:pt x="3568" y="4131"/>
                  <a:pt x="3571" y="4150"/>
                  <a:pt x="3571" y="4165"/>
                </a:cubicBezTo>
                <a:cubicBezTo>
                  <a:pt x="3571" y="4181"/>
                  <a:pt x="3582" y="4211"/>
                  <a:pt x="3601" y="4198"/>
                </a:cubicBezTo>
                <a:cubicBezTo>
                  <a:pt x="3619" y="4186"/>
                  <a:pt x="3625" y="4200"/>
                  <a:pt x="3627" y="4214"/>
                </a:cubicBezTo>
                <a:cubicBezTo>
                  <a:pt x="3629" y="4228"/>
                  <a:pt x="3647" y="4250"/>
                  <a:pt x="3635" y="4268"/>
                </a:cubicBezTo>
                <a:cubicBezTo>
                  <a:pt x="3622" y="4287"/>
                  <a:pt x="3593" y="4295"/>
                  <a:pt x="3616" y="4315"/>
                </a:cubicBezTo>
                <a:cubicBezTo>
                  <a:pt x="3639" y="4335"/>
                  <a:pt x="3653" y="4352"/>
                  <a:pt x="3666" y="4334"/>
                </a:cubicBezTo>
                <a:cubicBezTo>
                  <a:pt x="3678" y="4315"/>
                  <a:pt x="3682" y="4290"/>
                  <a:pt x="3678" y="4276"/>
                </a:cubicBezTo>
                <a:cubicBezTo>
                  <a:pt x="3675" y="4262"/>
                  <a:pt x="3699" y="4257"/>
                  <a:pt x="3697" y="4234"/>
                </a:cubicBezTo>
                <a:cubicBezTo>
                  <a:pt x="3696" y="4211"/>
                  <a:pt x="3708" y="4186"/>
                  <a:pt x="3722" y="4183"/>
                </a:cubicBezTo>
                <a:cubicBezTo>
                  <a:pt x="3736" y="4179"/>
                  <a:pt x="3734" y="4207"/>
                  <a:pt x="3748" y="4226"/>
                </a:cubicBezTo>
                <a:cubicBezTo>
                  <a:pt x="3762" y="4245"/>
                  <a:pt x="3733" y="4268"/>
                  <a:pt x="3762" y="4268"/>
                </a:cubicBezTo>
                <a:cubicBezTo>
                  <a:pt x="3792" y="4268"/>
                  <a:pt x="3825" y="4268"/>
                  <a:pt x="3814" y="4282"/>
                </a:cubicBezTo>
                <a:cubicBezTo>
                  <a:pt x="3803" y="4296"/>
                  <a:pt x="3814" y="4309"/>
                  <a:pt x="3823" y="4301"/>
                </a:cubicBezTo>
                <a:cubicBezTo>
                  <a:pt x="3832" y="4293"/>
                  <a:pt x="3831" y="4304"/>
                  <a:pt x="3840" y="4316"/>
                </a:cubicBezTo>
                <a:cubicBezTo>
                  <a:pt x="3850" y="4329"/>
                  <a:pt x="3873" y="4334"/>
                  <a:pt x="3876" y="4309"/>
                </a:cubicBezTo>
                <a:cubicBezTo>
                  <a:pt x="3879" y="4284"/>
                  <a:pt x="3850" y="4257"/>
                  <a:pt x="3871" y="4240"/>
                </a:cubicBezTo>
                <a:cubicBezTo>
                  <a:pt x="3893" y="4223"/>
                  <a:pt x="3923" y="4222"/>
                  <a:pt x="3898" y="4211"/>
                </a:cubicBezTo>
                <a:cubicBezTo>
                  <a:pt x="3873" y="4200"/>
                  <a:pt x="3851" y="4206"/>
                  <a:pt x="3837" y="4197"/>
                </a:cubicBezTo>
                <a:cubicBezTo>
                  <a:pt x="3823" y="4187"/>
                  <a:pt x="3845" y="4184"/>
                  <a:pt x="3817" y="4158"/>
                </a:cubicBezTo>
                <a:cubicBezTo>
                  <a:pt x="3789" y="4131"/>
                  <a:pt x="3758" y="4117"/>
                  <a:pt x="3773" y="4097"/>
                </a:cubicBezTo>
                <a:cubicBezTo>
                  <a:pt x="3789" y="4077"/>
                  <a:pt x="3794" y="4092"/>
                  <a:pt x="3811" y="4075"/>
                </a:cubicBezTo>
                <a:cubicBezTo>
                  <a:pt x="3828" y="4058"/>
                  <a:pt x="3839" y="4038"/>
                  <a:pt x="3856" y="4041"/>
                </a:cubicBezTo>
                <a:cubicBezTo>
                  <a:pt x="3873" y="4044"/>
                  <a:pt x="3873" y="4080"/>
                  <a:pt x="3882" y="4050"/>
                </a:cubicBezTo>
                <a:cubicBezTo>
                  <a:pt x="3892" y="4021"/>
                  <a:pt x="3895" y="3993"/>
                  <a:pt x="3876" y="3991"/>
                </a:cubicBezTo>
                <a:cubicBezTo>
                  <a:pt x="3857" y="3990"/>
                  <a:pt x="3857" y="4025"/>
                  <a:pt x="3839" y="4015"/>
                </a:cubicBezTo>
                <a:cubicBezTo>
                  <a:pt x="3820" y="4004"/>
                  <a:pt x="3822" y="4001"/>
                  <a:pt x="3798" y="4010"/>
                </a:cubicBezTo>
                <a:cubicBezTo>
                  <a:pt x="3775" y="4019"/>
                  <a:pt x="3755" y="4050"/>
                  <a:pt x="3736" y="4050"/>
                </a:cubicBezTo>
                <a:cubicBezTo>
                  <a:pt x="3717" y="4050"/>
                  <a:pt x="3710" y="4057"/>
                  <a:pt x="3696" y="4028"/>
                </a:cubicBezTo>
                <a:cubicBezTo>
                  <a:pt x="3682" y="4001"/>
                  <a:pt x="3674" y="3991"/>
                  <a:pt x="3685" y="3971"/>
                </a:cubicBezTo>
                <a:cubicBezTo>
                  <a:pt x="3696" y="3951"/>
                  <a:pt x="3696" y="3929"/>
                  <a:pt x="3725" y="3937"/>
                </a:cubicBezTo>
                <a:close/>
                <a:moveTo>
                  <a:pt x="4206" y="4044"/>
                </a:moveTo>
                <a:cubicBezTo>
                  <a:pt x="4184" y="4032"/>
                  <a:pt x="4195" y="4021"/>
                  <a:pt x="4175" y="4025"/>
                </a:cubicBezTo>
                <a:cubicBezTo>
                  <a:pt x="4150" y="4031"/>
                  <a:pt x="4108" y="4053"/>
                  <a:pt x="4152" y="4061"/>
                </a:cubicBezTo>
                <a:cubicBezTo>
                  <a:pt x="4195" y="4069"/>
                  <a:pt x="4228" y="4057"/>
                  <a:pt x="4206" y="4044"/>
                </a:cubicBezTo>
                <a:close/>
                <a:moveTo>
                  <a:pt x="5470" y="4469"/>
                </a:moveTo>
                <a:cubicBezTo>
                  <a:pt x="5490" y="4477"/>
                  <a:pt x="5503" y="4460"/>
                  <a:pt x="5482" y="4446"/>
                </a:cubicBezTo>
                <a:cubicBezTo>
                  <a:pt x="5462" y="4432"/>
                  <a:pt x="5440" y="4418"/>
                  <a:pt x="5439" y="4436"/>
                </a:cubicBezTo>
                <a:cubicBezTo>
                  <a:pt x="5437" y="4455"/>
                  <a:pt x="5423" y="4455"/>
                  <a:pt x="5397" y="4429"/>
                </a:cubicBezTo>
                <a:cubicBezTo>
                  <a:pt x="5370" y="4402"/>
                  <a:pt x="5375" y="4376"/>
                  <a:pt x="5355" y="4368"/>
                </a:cubicBezTo>
                <a:cubicBezTo>
                  <a:pt x="5334" y="4360"/>
                  <a:pt x="5324" y="4354"/>
                  <a:pt x="5322" y="4329"/>
                </a:cubicBezTo>
                <a:cubicBezTo>
                  <a:pt x="5320" y="4304"/>
                  <a:pt x="5311" y="4293"/>
                  <a:pt x="5328" y="4282"/>
                </a:cubicBezTo>
                <a:cubicBezTo>
                  <a:pt x="5345" y="4271"/>
                  <a:pt x="5372" y="4270"/>
                  <a:pt x="5347" y="4254"/>
                </a:cubicBezTo>
                <a:cubicBezTo>
                  <a:pt x="5322" y="4239"/>
                  <a:pt x="5341" y="4240"/>
                  <a:pt x="5303" y="4228"/>
                </a:cubicBezTo>
                <a:cubicBezTo>
                  <a:pt x="5266" y="4215"/>
                  <a:pt x="5246" y="4212"/>
                  <a:pt x="5253" y="4190"/>
                </a:cubicBezTo>
                <a:cubicBezTo>
                  <a:pt x="5261" y="4169"/>
                  <a:pt x="5275" y="4159"/>
                  <a:pt x="5244" y="4158"/>
                </a:cubicBezTo>
                <a:cubicBezTo>
                  <a:pt x="5213" y="4156"/>
                  <a:pt x="5225" y="4169"/>
                  <a:pt x="5205" y="4145"/>
                </a:cubicBezTo>
                <a:cubicBezTo>
                  <a:pt x="5185" y="4122"/>
                  <a:pt x="5185" y="4097"/>
                  <a:pt x="5163" y="4105"/>
                </a:cubicBezTo>
                <a:cubicBezTo>
                  <a:pt x="5141" y="4113"/>
                  <a:pt x="5152" y="4122"/>
                  <a:pt x="5132" y="4114"/>
                </a:cubicBezTo>
                <a:cubicBezTo>
                  <a:pt x="5112" y="4106"/>
                  <a:pt x="5127" y="4099"/>
                  <a:pt x="5096" y="4092"/>
                </a:cubicBezTo>
                <a:cubicBezTo>
                  <a:pt x="5065" y="4086"/>
                  <a:pt x="5050" y="4067"/>
                  <a:pt x="5000" y="4067"/>
                </a:cubicBezTo>
                <a:cubicBezTo>
                  <a:pt x="4950" y="4067"/>
                  <a:pt x="4936" y="4071"/>
                  <a:pt x="4911" y="4052"/>
                </a:cubicBezTo>
                <a:cubicBezTo>
                  <a:pt x="4886" y="4033"/>
                  <a:pt x="4875" y="4041"/>
                  <a:pt x="4849" y="4029"/>
                </a:cubicBezTo>
                <a:cubicBezTo>
                  <a:pt x="4822" y="4016"/>
                  <a:pt x="4804" y="4008"/>
                  <a:pt x="4788" y="4021"/>
                </a:cubicBezTo>
                <a:cubicBezTo>
                  <a:pt x="4773" y="4033"/>
                  <a:pt x="4732" y="4024"/>
                  <a:pt x="4715" y="4027"/>
                </a:cubicBezTo>
                <a:cubicBezTo>
                  <a:pt x="4698" y="4030"/>
                  <a:pt x="4657" y="4041"/>
                  <a:pt x="4698" y="4047"/>
                </a:cubicBezTo>
                <a:cubicBezTo>
                  <a:pt x="4738" y="4053"/>
                  <a:pt x="4732" y="4057"/>
                  <a:pt x="4709" y="4078"/>
                </a:cubicBezTo>
                <a:cubicBezTo>
                  <a:pt x="4685" y="4100"/>
                  <a:pt x="4664" y="4127"/>
                  <a:pt x="4653" y="4130"/>
                </a:cubicBezTo>
                <a:cubicBezTo>
                  <a:pt x="4642" y="4133"/>
                  <a:pt x="4603" y="4130"/>
                  <a:pt x="4604" y="4108"/>
                </a:cubicBezTo>
                <a:cubicBezTo>
                  <a:pt x="4606" y="4086"/>
                  <a:pt x="4598" y="4081"/>
                  <a:pt x="4586" y="4064"/>
                </a:cubicBezTo>
                <a:cubicBezTo>
                  <a:pt x="4573" y="4047"/>
                  <a:pt x="4561" y="4057"/>
                  <a:pt x="4584" y="4030"/>
                </a:cubicBezTo>
                <a:cubicBezTo>
                  <a:pt x="4608" y="4004"/>
                  <a:pt x="4622" y="4008"/>
                  <a:pt x="4590" y="3982"/>
                </a:cubicBezTo>
                <a:cubicBezTo>
                  <a:pt x="4559" y="3955"/>
                  <a:pt x="4545" y="3960"/>
                  <a:pt x="4517" y="3965"/>
                </a:cubicBezTo>
                <a:cubicBezTo>
                  <a:pt x="4489" y="3969"/>
                  <a:pt x="4497" y="3929"/>
                  <a:pt x="4475" y="3941"/>
                </a:cubicBezTo>
                <a:cubicBezTo>
                  <a:pt x="4453" y="3954"/>
                  <a:pt x="4449" y="3977"/>
                  <a:pt x="4433" y="3979"/>
                </a:cubicBezTo>
                <a:cubicBezTo>
                  <a:pt x="4418" y="3980"/>
                  <a:pt x="4385" y="3971"/>
                  <a:pt x="4407" y="3955"/>
                </a:cubicBezTo>
                <a:cubicBezTo>
                  <a:pt x="4429" y="3940"/>
                  <a:pt x="4405" y="3944"/>
                  <a:pt x="4385" y="3946"/>
                </a:cubicBezTo>
                <a:cubicBezTo>
                  <a:pt x="4358" y="3948"/>
                  <a:pt x="4318" y="3941"/>
                  <a:pt x="4337" y="3958"/>
                </a:cubicBezTo>
                <a:cubicBezTo>
                  <a:pt x="4355" y="3976"/>
                  <a:pt x="4388" y="3982"/>
                  <a:pt x="4377" y="3988"/>
                </a:cubicBezTo>
                <a:cubicBezTo>
                  <a:pt x="4366" y="3994"/>
                  <a:pt x="4359" y="4035"/>
                  <a:pt x="4387" y="4036"/>
                </a:cubicBezTo>
                <a:cubicBezTo>
                  <a:pt x="4415" y="4038"/>
                  <a:pt x="4432" y="4046"/>
                  <a:pt x="4449" y="4063"/>
                </a:cubicBezTo>
                <a:cubicBezTo>
                  <a:pt x="4466" y="4080"/>
                  <a:pt x="4455" y="4088"/>
                  <a:pt x="4481" y="4085"/>
                </a:cubicBezTo>
                <a:cubicBezTo>
                  <a:pt x="4508" y="4081"/>
                  <a:pt x="4513" y="4117"/>
                  <a:pt x="4489" y="4116"/>
                </a:cubicBezTo>
                <a:cubicBezTo>
                  <a:pt x="4466" y="4114"/>
                  <a:pt x="4422" y="4123"/>
                  <a:pt x="4449" y="4141"/>
                </a:cubicBezTo>
                <a:cubicBezTo>
                  <a:pt x="4475" y="4158"/>
                  <a:pt x="4471" y="4176"/>
                  <a:pt x="4486" y="4187"/>
                </a:cubicBezTo>
                <a:cubicBezTo>
                  <a:pt x="4502" y="4198"/>
                  <a:pt x="4510" y="4200"/>
                  <a:pt x="4530" y="4184"/>
                </a:cubicBezTo>
                <a:cubicBezTo>
                  <a:pt x="4550" y="4169"/>
                  <a:pt x="4536" y="4150"/>
                  <a:pt x="4566" y="4167"/>
                </a:cubicBezTo>
                <a:cubicBezTo>
                  <a:pt x="4595" y="4184"/>
                  <a:pt x="4566" y="4192"/>
                  <a:pt x="4609" y="4197"/>
                </a:cubicBezTo>
                <a:cubicBezTo>
                  <a:pt x="4653" y="4201"/>
                  <a:pt x="4636" y="4223"/>
                  <a:pt x="4662" y="4228"/>
                </a:cubicBezTo>
                <a:cubicBezTo>
                  <a:pt x="4689" y="4232"/>
                  <a:pt x="4715" y="4232"/>
                  <a:pt x="4740" y="4240"/>
                </a:cubicBezTo>
                <a:cubicBezTo>
                  <a:pt x="4765" y="4248"/>
                  <a:pt x="4771" y="4268"/>
                  <a:pt x="4804" y="4285"/>
                </a:cubicBezTo>
                <a:cubicBezTo>
                  <a:pt x="4836" y="4302"/>
                  <a:pt x="4844" y="4341"/>
                  <a:pt x="4843" y="4358"/>
                </a:cubicBezTo>
                <a:cubicBezTo>
                  <a:pt x="4841" y="4376"/>
                  <a:pt x="4824" y="4382"/>
                  <a:pt x="4808" y="4393"/>
                </a:cubicBezTo>
                <a:cubicBezTo>
                  <a:pt x="4793" y="4404"/>
                  <a:pt x="4780" y="4464"/>
                  <a:pt x="4793" y="4466"/>
                </a:cubicBezTo>
                <a:cubicBezTo>
                  <a:pt x="4805" y="4467"/>
                  <a:pt x="4813" y="4467"/>
                  <a:pt x="4833" y="4447"/>
                </a:cubicBezTo>
                <a:cubicBezTo>
                  <a:pt x="4853" y="4427"/>
                  <a:pt x="4869" y="4427"/>
                  <a:pt x="4877" y="4435"/>
                </a:cubicBezTo>
                <a:cubicBezTo>
                  <a:pt x="4885" y="4443"/>
                  <a:pt x="4895" y="4439"/>
                  <a:pt x="4913" y="4435"/>
                </a:cubicBezTo>
                <a:cubicBezTo>
                  <a:pt x="4930" y="4430"/>
                  <a:pt x="4925" y="4442"/>
                  <a:pt x="4938" y="4456"/>
                </a:cubicBezTo>
                <a:cubicBezTo>
                  <a:pt x="4950" y="4471"/>
                  <a:pt x="4956" y="4491"/>
                  <a:pt x="4990" y="4483"/>
                </a:cubicBezTo>
                <a:cubicBezTo>
                  <a:pt x="5025" y="4475"/>
                  <a:pt x="5034" y="4478"/>
                  <a:pt x="5059" y="4478"/>
                </a:cubicBezTo>
                <a:cubicBezTo>
                  <a:pt x="5084" y="4478"/>
                  <a:pt x="5092" y="4477"/>
                  <a:pt x="5099" y="4458"/>
                </a:cubicBezTo>
                <a:cubicBezTo>
                  <a:pt x="5107" y="4439"/>
                  <a:pt x="5090" y="4430"/>
                  <a:pt x="5116" y="4413"/>
                </a:cubicBezTo>
                <a:cubicBezTo>
                  <a:pt x="5143" y="4396"/>
                  <a:pt x="5137" y="4393"/>
                  <a:pt x="5151" y="4377"/>
                </a:cubicBezTo>
                <a:cubicBezTo>
                  <a:pt x="5165" y="4362"/>
                  <a:pt x="5171" y="4371"/>
                  <a:pt x="5197" y="4371"/>
                </a:cubicBezTo>
                <a:cubicBezTo>
                  <a:pt x="5224" y="4371"/>
                  <a:pt x="5225" y="4391"/>
                  <a:pt x="5263" y="4416"/>
                </a:cubicBezTo>
                <a:cubicBezTo>
                  <a:pt x="5300" y="4441"/>
                  <a:pt x="5266" y="4458"/>
                  <a:pt x="5300" y="4474"/>
                </a:cubicBezTo>
                <a:cubicBezTo>
                  <a:pt x="5334" y="4489"/>
                  <a:pt x="5336" y="4502"/>
                  <a:pt x="5358" y="4503"/>
                </a:cubicBezTo>
                <a:cubicBezTo>
                  <a:pt x="5380" y="4505"/>
                  <a:pt x="5400" y="4474"/>
                  <a:pt x="5426" y="4502"/>
                </a:cubicBezTo>
                <a:cubicBezTo>
                  <a:pt x="5453" y="4530"/>
                  <a:pt x="5467" y="4517"/>
                  <a:pt x="5465" y="4499"/>
                </a:cubicBezTo>
                <a:cubicBezTo>
                  <a:pt x="5464" y="4480"/>
                  <a:pt x="5450" y="4461"/>
                  <a:pt x="5470" y="4469"/>
                </a:cubicBezTo>
                <a:close/>
                <a:moveTo>
                  <a:pt x="3968" y="4527"/>
                </a:moveTo>
                <a:cubicBezTo>
                  <a:pt x="3943" y="4536"/>
                  <a:pt x="3918" y="4550"/>
                  <a:pt x="3910" y="4572"/>
                </a:cubicBezTo>
                <a:cubicBezTo>
                  <a:pt x="3902" y="4593"/>
                  <a:pt x="3859" y="4606"/>
                  <a:pt x="3910" y="4609"/>
                </a:cubicBezTo>
                <a:cubicBezTo>
                  <a:pt x="3962" y="4612"/>
                  <a:pt x="3980" y="4593"/>
                  <a:pt x="4016" y="4575"/>
                </a:cubicBezTo>
                <a:cubicBezTo>
                  <a:pt x="4052" y="4556"/>
                  <a:pt x="4067" y="4530"/>
                  <a:pt x="4103" y="4519"/>
                </a:cubicBezTo>
                <a:cubicBezTo>
                  <a:pt x="4139" y="4508"/>
                  <a:pt x="4156" y="4488"/>
                  <a:pt x="4124" y="4489"/>
                </a:cubicBezTo>
                <a:cubicBezTo>
                  <a:pt x="4091" y="4491"/>
                  <a:pt x="4067" y="4471"/>
                  <a:pt x="4089" y="4463"/>
                </a:cubicBezTo>
                <a:cubicBezTo>
                  <a:pt x="4111" y="4455"/>
                  <a:pt x="4114" y="4455"/>
                  <a:pt x="4083" y="4447"/>
                </a:cubicBezTo>
                <a:cubicBezTo>
                  <a:pt x="4048" y="4439"/>
                  <a:pt x="4011" y="4461"/>
                  <a:pt x="4025" y="4474"/>
                </a:cubicBezTo>
                <a:cubicBezTo>
                  <a:pt x="4039" y="4486"/>
                  <a:pt x="4050" y="4508"/>
                  <a:pt x="4024" y="4511"/>
                </a:cubicBezTo>
                <a:cubicBezTo>
                  <a:pt x="3997" y="4514"/>
                  <a:pt x="4004" y="4491"/>
                  <a:pt x="3980" y="4481"/>
                </a:cubicBezTo>
                <a:cubicBezTo>
                  <a:pt x="3957" y="4472"/>
                  <a:pt x="3963" y="4452"/>
                  <a:pt x="3929" y="4467"/>
                </a:cubicBezTo>
                <a:cubicBezTo>
                  <a:pt x="3895" y="4483"/>
                  <a:pt x="3825" y="4508"/>
                  <a:pt x="3780" y="4511"/>
                </a:cubicBezTo>
                <a:cubicBezTo>
                  <a:pt x="3734" y="4514"/>
                  <a:pt x="3744" y="4492"/>
                  <a:pt x="3720" y="4492"/>
                </a:cubicBezTo>
                <a:cubicBezTo>
                  <a:pt x="3697" y="4492"/>
                  <a:pt x="3708" y="4478"/>
                  <a:pt x="3672" y="4494"/>
                </a:cubicBezTo>
                <a:cubicBezTo>
                  <a:pt x="3636" y="4509"/>
                  <a:pt x="3597" y="4527"/>
                  <a:pt x="3587" y="4511"/>
                </a:cubicBezTo>
                <a:cubicBezTo>
                  <a:pt x="3576" y="4495"/>
                  <a:pt x="3579" y="4483"/>
                  <a:pt x="3548" y="4489"/>
                </a:cubicBezTo>
                <a:cubicBezTo>
                  <a:pt x="3517" y="4495"/>
                  <a:pt x="3484" y="4514"/>
                  <a:pt x="3465" y="4503"/>
                </a:cubicBezTo>
                <a:cubicBezTo>
                  <a:pt x="3447" y="4492"/>
                  <a:pt x="3434" y="4483"/>
                  <a:pt x="3415" y="4492"/>
                </a:cubicBezTo>
                <a:cubicBezTo>
                  <a:pt x="3397" y="4502"/>
                  <a:pt x="3389" y="4534"/>
                  <a:pt x="3376" y="4516"/>
                </a:cubicBezTo>
                <a:cubicBezTo>
                  <a:pt x="3364" y="4497"/>
                  <a:pt x="3375" y="4481"/>
                  <a:pt x="3348" y="4483"/>
                </a:cubicBezTo>
                <a:cubicBezTo>
                  <a:pt x="3322" y="4485"/>
                  <a:pt x="3297" y="4516"/>
                  <a:pt x="3286" y="4485"/>
                </a:cubicBezTo>
                <a:cubicBezTo>
                  <a:pt x="3275" y="4453"/>
                  <a:pt x="3257" y="4449"/>
                  <a:pt x="3246" y="4439"/>
                </a:cubicBezTo>
                <a:cubicBezTo>
                  <a:pt x="3235" y="4430"/>
                  <a:pt x="3254" y="4425"/>
                  <a:pt x="3260" y="4408"/>
                </a:cubicBezTo>
                <a:cubicBezTo>
                  <a:pt x="3266" y="4391"/>
                  <a:pt x="3244" y="4402"/>
                  <a:pt x="3199" y="4404"/>
                </a:cubicBezTo>
                <a:cubicBezTo>
                  <a:pt x="3154" y="4405"/>
                  <a:pt x="3151" y="4396"/>
                  <a:pt x="3126" y="4383"/>
                </a:cubicBezTo>
                <a:cubicBezTo>
                  <a:pt x="3101" y="4371"/>
                  <a:pt x="3079" y="4362"/>
                  <a:pt x="3059" y="4369"/>
                </a:cubicBezTo>
                <a:cubicBezTo>
                  <a:pt x="3039" y="4377"/>
                  <a:pt x="3057" y="4397"/>
                  <a:pt x="3029" y="4401"/>
                </a:cubicBezTo>
                <a:cubicBezTo>
                  <a:pt x="3001" y="4404"/>
                  <a:pt x="2981" y="4408"/>
                  <a:pt x="2953" y="4393"/>
                </a:cubicBezTo>
                <a:cubicBezTo>
                  <a:pt x="2925" y="4377"/>
                  <a:pt x="2897" y="4351"/>
                  <a:pt x="2874" y="4358"/>
                </a:cubicBezTo>
                <a:cubicBezTo>
                  <a:pt x="2850" y="4366"/>
                  <a:pt x="2866" y="4340"/>
                  <a:pt x="2833" y="4341"/>
                </a:cubicBezTo>
                <a:cubicBezTo>
                  <a:pt x="2801" y="4343"/>
                  <a:pt x="2779" y="4343"/>
                  <a:pt x="2754" y="4346"/>
                </a:cubicBezTo>
                <a:cubicBezTo>
                  <a:pt x="2729" y="4349"/>
                  <a:pt x="2653" y="4360"/>
                  <a:pt x="2690" y="4380"/>
                </a:cubicBezTo>
                <a:cubicBezTo>
                  <a:pt x="2727" y="4401"/>
                  <a:pt x="2732" y="4435"/>
                  <a:pt x="2779" y="4435"/>
                </a:cubicBezTo>
                <a:cubicBezTo>
                  <a:pt x="2826" y="4435"/>
                  <a:pt x="2861" y="4441"/>
                  <a:pt x="2889" y="4456"/>
                </a:cubicBezTo>
                <a:cubicBezTo>
                  <a:pt x="2917" y="4472"/>
                  <a:pt x="2911" y="4486"/>
                  <a:pt x="2961" y="4480"/>
                </a:cubicBezTo>
                <a:cubicBezTo>
                  <a:pt x="3011" y="4474"/>
                  <a:pt x="3009" y="4480"/>
                  <a:pt x="3039" y="4491"/>
                </a:cubicBezTo>
                <a:cubicBezTo>
                  <a:pt x="3068" y="4502"/>
                  <a:pt x="3062" y="4511"/>
                  <a:pt x="3117" y="4509"/>
                </a:cubicBezTo>
                <a:cubicBezTo>
                  <a:pt x="3171" y="4508"/>
                  <a:pt x="3193" y="4497"/>
                  <a:pt x="3229" y="4509"/>
                </a:cubicBezTo>
                <a:cubicBezTo>
                  <a:pt x="3264" y="4522"/>
                  <a:pt x="3282" y="4548"/>
                  <a:pt x="3305" y="4531"/>
                </a:cubicBezTo>
                <a:cubicBezTo>
                  <a:pt x="3328" y="4514"/>
                  <a:pt x="3336" y="4505"/>
                  <a:pt x="3355" y="4519"/>
                </a:cubicBezTo>
                <a:cubicBezTo>
                  <a:pt x="3373" y="4533"/>
                  <a:pt x="3330" y="4544"/>
                  <a:pt x="3366" y="4548"/>
                </a:cubicBezTo>
                <a:cubicBezTo>
                  <a:pt x="3401" y="4553"/>
                  <a:pt x="3445" y="4555"/>
                  <a:pt x="3453" y="4544"/>
                </a:cubicBezTo>
                <a:cubicBezTo>
                  <a:pt x="3460" y="4533"/>
                  <a:pt x="3475" y="4534"/>
                  <a:pt x="3499" y="4537"/>
                </a:cubicBezTo>
                <a:cubicBezTo>
                  <a:pt x="3524" y="4541"/>
                  <a:pt x="3506" y="4556"/>
                  <a:pt x="3557" y="4548"/>
                </a:cubicBezTo>
                <a:cubicBezTo>
                  <a:pt x="3608" y="4541"/>
                  <a:pt x="3596" y="4537"/>
                  <a:pt x="3629" y="4536"/>
                </a:cubicBezTo>
                <a:cubicBezTo>
                  <a:pt x="3661" y="4534"/>
                  <a:pt x="3692" y="4542"/>
                  <a:pt x="3668" y="4550"/>
                </a:cubicBezTo>
                <a:cubicBezTo>
                  <a:pt x="3643" y="4558"/>
                  <a:pt x="3571" y="4559"/>
                  <a:pt x="3602" y="4584"/>
                </a:cubicBezTo>
                <a:cubicBezTo>
                  <a:pt x="3633" y="4609"/>
                  <a:pt x="3636" y="4589"/>
                  <a:pt x="3660" y="4609"/>
                </a:cubicBezTo>
                <a:cubicBezTo>
                  <a:pt x="3683" y="4629"/>
                  <a:pt x="3714" y="4634"/>
                  <a:pt x="3705" y="4612"/>
                </a:cubicBezTo>
                <a:cubicBezTo>
                  <a:pt x="3696" y="4590"/>
                  <a:pt x="3660" y="4589"/>
                  <a:pt x="3680" y="4575"/>
                </a:cubicBezTo>
                <a:cubicBezTo>
                  <a:pt x="3700" y="4561"/>
                  <a:pt x="3742" y="4556"/>
                  <a:pt x="3773" y="4542"/>
                </a:cubicBezTo>
                <a:cubicBezTo>
                  <a:pt x="3804" y="4528"/>
                  <a:pt x="3842" y="4537"/>
                  <a:pt x="3879" y="4520"/>
                </a:cubicBezTo>
                <a:cubicBezTo>
                  <a:pt x="3916" y="4503"/>
                  <a:pt x="3926" y="4503"/>
                  <a:pt x="3949" y="4505"/>
                </a:cubicBezTo>
                <a:cubicBezTo>
                  <a:pt x="3973" y="4506"/>
                  <a:pt x="3993" y="4517"/>
                  <a:pt x="3968" y="4527"/>
                </a:cubicBezTo>
                <a:close/>
                <a:moveTo>
                  <a:pt x="4064" y="4178"/>
                </a:moveTo>
                <a:cubicBezTo>
                  <a:pt x="4060" y="4192"/>
                  <a:pt x="4071" y="4189"/>
                  <a:pt x="4091" y="4201"/>
                </a:cubicBezTo>
                <a:cubicBezTo>
                  <a:pt x="4111" y="4214"/>
                  <a:pt x="4130" y="4207"/>
                  <a:pt x="4134" y="4192"/>
                </a:cubicBezTo>
                <a:cubicBezTo>
                  <a:pt x="4139" y="4176"/>
                  <a:pt x="4128" y="4169"/>
                  <a:pt x="4110" y="4156"/>
                </a:cubicBezTo>
                <a:cubicBezTo>
                  <a:pt x="4090" y="4143"/>
                  <a:pt x="4069" y="4164"/>
                  <a:pt x="4064" y="4178"/>
                </a:cubicBezTo>
                <a:close/>
                <a:moveTo>
                  <a:pt x="5362" y="4234"/>
                </a:moveTo>
                <a:cubicBezTo>
                  <a:pt x="5398" y="4248"/>
                  <a:pt x="5454" y="4264"/>
                  <a:pt x="5490" y="4248"/>
                </a:cubicBezTo>
                <a:cubicBezTo>
                  <a:pt x="5526" y="4232"/>
                  <a:pt x="5521" y="4212"/>
                  <a:pt x="5554" y="4200"/>
                </a:cubicBezTo>
                <a:cubicBezTo>
                  <a:pt x="5587" y="4187"/>
                  <a:pt x="5604" y="4187"/>
                  <a:pt x="5599" y="4167"/>
                </a:cubicBezTo>
                <a:cubicBezTo>
                  <a:pt x="5594" y="4147"/>
                  <a:pt x="5582" y="4139"/>
                  <a:pt x="5605" y="4130"/>
                </a:cubicBezTo>
                <a:cubicBezTo>
                  <a:pt x="5629" y="4120"/>
                  <a:pt x="5658" y="4105"/>
                  <a:pt x="5635" y="4091"/>
                </a:cubicBezTo>
                <a:cubicBezTo>
                  <a:pt x="5611" y="4077"/>
                  <a:pt x="5576" y="4074"/>
                  <a:pt x="5588" y="4053"/>
                </a:cubicBezTo>
                <a:cubicBezTo>
                  <a:pt x="5601" y="4033"/>
                  <a:pt x="5611" y="4007"/>
                  <a:pt x="5596" y="4005"/>
                </a:cubicBezTo>
                <a:cubicBezTo>
                  <a:pt x="5580" y="4004"/>
                  <a:pt x="5548" y="4002"/>
                  <a:pt x="5562" y="4024"/>
                </a:cubicBezTo>
                <a:cubicBezTo>
                  <a:pt x="5576" y="4046"/>
                  <a:pt x="5496" y="3974"/>
                  <a:pt x="5509" y="4021"/>
                </a:cubicBezTo>
                <a:cubicBezTo>
                  <a:pt x="5531" y="4038"/>
                  <a:pt x="5571" y="4052"/>
                  <a:pt x="5573" y="4067"/>
                </a:cubicBezTo>
                <a:cubicBezTo>
                  <a:pt x="5574" y="4083"/>
                  <a:pt x="5557" y="4097"/>
                  <a:pt x="5548" y="4113"/>
                </a:cubicBezTo>
                <a:cubicBezTo>
                  <a:pt x="5538" y="4128"/>
                  <a:pt x="5535" y="4148"/>
                  <a:pt x="5532" y="4161"/>
                </a:cubicBezTo>
                <a:cubicBezTo>
                  <a:pt x="5529" y="4173"/>
                  <a:pt x="5506" y="4206"/>
                  <a:pt x="5488" y="4187"/>
                </a:cubicBezTo>
                <a:cubicBezTo>
                  <a:pt x="5471" y="4169"/>
                  <a:pt x="5470" y="4155"/>
                  <a:pt x="5460" y="4176"/>
                </a:cubicBezTo>
                <a:cubicBezTo>
                  <a:pt x="5451" y="4198"/>
                  <a:pt x="5434" y="4187"/>
                  <a:pt x="5412" y="4193"/>
                </a:cubicBezTo>
                <a:cubicBezTo>
                  <a:pt x="5390" y="4200"/>
                  <a:pt x="5327" y="4220"/>
                  <a:pt x="5362" y="4234"/>
                </a:cubicBezTo>
                <a:close/>
                <a:moveTo>
                  <a:pt x="4405" y="4449"/>
                </a:moveTo>
                <a:cubicBezTo>
                  <a:pt x="4427" y="4419"/>
                  <a:pt x="4449" y="4363"/>
                  <a:pt x="4419" y="4393"/>
                </a:cubicBezTo>
                <a:cubicBezTo>
                  <a:pt x="4392" y="4420"/>
                  <a:pt x="4337" y="4436"/>
                  <a:pt x="4359" y="4443"/>
                </a:cubicBezTo>
                <a:cubicBezTo>
                  <a:pt x="4380" y="4449"/>
                  <a:pt x="4359" y="4456"/>
                  <a:pt x="4360" y="4475"/>
                </a:cubicBezTo>
                <a:cubicBezTo>
                  <a:pt x="4362" y="4494"/>
                  <a:pt x="4383" y="4478"/>
                  <a:pt x="4405" y="4449"/>
                </a:cubicBezTo>
                <a:close/>
                <a:moveTo>
                  <a:pt x="4011" y="1781"/>
                </a:moveTo>
                <a:cubicBezTo>
                  <a:pt x="4013" y="1761"/>
                  <a:pt x="3993" y="1758"/>
                  <a:pt x="3979" y="1770"/>
                </a:cubicBezTo>
                <a:cubicBezTo>
                  <a:pt x="3960" y="1786"/>
                  <a:pt x="3937" y="1792"/>
                  <a:pt x="3963" y="1800"/>
                </a:cubicBezTo>
                <a:cubicBezTo>
                  <a:pt x="3990" y="1807"/>
                  <a:pt x="4010" y="1801"/>
                  <a:pt x="4011" y="1781"/>
                </a:cubicBezTo>
                <a:close/>
                <a:moveTo>
                  <a:pt x="3748" y="2877"/>
                </a:moveTo>
                <a:cubicBezTo>
                  <a:pt x="3762" y="2871"/>
                  <a:pt x="3804" y="2861"/>
                  <a:pt x="3804" y="2835"/>
                </a:cubicBezTo>
                <a:cubicBezTo>
                  <a:pt x="3804" y="2808"/>
                  <a:pt x="3806" y="2760"/>
                  <a:pt x="3783" y="2749"/>
                </a:cubicBezTo>
                <a:cubicBezTo>
                  <a:pt x="3759" y="2738"/>
                  <a:pt x="3780" y="2712"/>
                  <a:pt x="3744" y="2712"/>
                </a:cubicBezTo>
                <a:cubicBezTo>
                  <a:pt x="3714" y="2712"/>
                  <a:pt x="3689" y="2723"/>
                  <a:pt x="3682" y="2754"/>
                </a:cubicBezTo>
                <a:cubicBezTo>
                  <a:pt x="3674" y="2785"/>
                  <a:pt x="3683" y="2821"/>
                  <a:pt x="3674" y="2836"/>
                </a:cubicBezTo>
                <a:cubicBezTo>
                  <a:pt x="3664" y="2852"/>
                  <a:pt x="3630" y="2863"/>
                  <a:pt x="3643" y="2877"/>
                </a:cubicBezTo>
                <a:cubicBezTo>
                  <a:pt x="3655" y="2891"/>
                  <a:pt x="3663" y="2897"/>
                  <a:pt x="3655" y="2916"/>
                </a:cubicBezTo>
                <a:cubicBezTo>
                  <a:pt x="3647" y="2934"/>
                  <a:pt x="3653" y="2967"/>
                  <a:pt x="3674" y="2979"/>
                </a:cubicBezTo>
                <a:cubicBezTo>
                  <a:pt x="3694" y="2992"/>
                  <a:pt x="3703" y="2992"/>
                  <a:pt x="3697" y="3017"/>
                </a:cubicBezTo>
                <a:cubicBezTo>
                  <a:pt x="3691" y="3042"/>
                  <a:pt x="3661" y="3040"/>
                  <a:pt x="3678" y="3059"/>
                </a:cubicBezTo>
                <a:cubicBezTo>
                  <a:pt x="3696" y="3078"/>
                  <a:pt x="3716" y="3149"/>
                  <a:pt x="3741" y="3129"/>
                </a:cubicBezTo>
                <a:cubicBezTo>
                  <a:pt x="3766" y="3109"/>
                  <a:pt x="3747" y="3084"/>
                  <a:pt x="3775" y="3081"/>
                </a:cubicBezTo>
                <a:cubicBezTo>
                  <a:pt x="3803" y="3078"/>
                  <a:pt x="3804" y="3082"/>
                  <a:pt x="3823" y="3064"/>
                </a:cubicBezTo>
                <a:cubicBezTo>
                  <a:pt x="3842" y="3045"/>
                  <a:pt x="3846" y="3081"/>
                  <a:pt x="3854" y="3099"/>
                </a:cubicBezTo>
                <a:cubicBezTo>
                  <a:pt x="3862" y="3118"/>
                  <a:pt x="3842" y="3148"/>
                  <a:pt x="3823" y="3130"/>
                </a:cubicBezTo>
                <a:cubicBezTo>
                  <a:pt x="3804" y="3113"/>
                  <a:pt x="3792" y="3112"/>
                  <a:pt x="3784" y="3134"/>
                </a:cubicBezTo>
                <a:cubicBezTo>
                  <a:pt x="3776" y="3155"/>
                  <a:pt x="3761" y="3193"/>
                  <a:pt x="3795" y="3183"/>
                </a:cubicBezTo>
                <a:cubicBezTo>
                  <a:pt x="3829" y="3174"/>
                  <a:pt x="3851" y="3160"/>
                  <a:pt x="3848" y="3182"/>
                </a:cubicBezTo>
                <a:cubicBezTo>
                  <a:pt x="3845" y="3204"/>
                  <a:pt x="3783" y="3210"/>
                  <a:pt x="3797" y="3230"/>
                </a:cubicBezTo>
                <a:cubicBezTo>
                  <a:pt x="3811" y="3250"/>
                  <a:pt x="3823" y="3255"/>
                  <a:pt x="3846" y="3230"/>
                </a:cubicBezTo>
                <a:cubicBezTo>
                  <a:pt x="3870" y="3205"/>
                  <a:pt x="3901" y="3246"/>
                  <a:pt x="3884" y="3258"/>
                </a:cubicBezTo>
                <a:cubicBezTo>
                  <a:pt x="3867" y="3271"/>
                  <a:pt x="3846" y="3286"/>
                  <a:pt x="3856" y="3311"/>
                </a:cubicBezTo>
                <a:cubicBezTo>
                  <a:pt x="3865" y="3336"/>
                  <a:pt x="3862" y="3344"/>
                  <a:pt x="3887" y="3322"/>
                </a:cubicBezTo>
                <a:cubicBezTo>
                  <a:pt x="3912" y="3300"/>
                  <a:pt x="3929" y="3308"/>
                  <a:pt x="3952" y="3308"/>
                </a:cubicBezTo>
                <a:cubicBezTo>
                  <a:pt x="3976" y="3308"/>
                  <a:pt x="3977" y="3275"/>
                  <a:pt x="3993" y="3281"/>
                </a:cubicBezTo>
                <a:cubicBezTo>
                  <a:pt x="4008" y="3288"/>
                  <a:pt x="4022" y="3308"/>
                  <a:pt x="4008" y="3330"/>
                </a:cubicBezTo>
                <a:cubicBezTo>
                  <a:pt x="3994" y="3351"/>
                  <a:pt x="3974" y="3407"/>
                  <a:pt x="3946" y="3401"/>
                </a:cubicBezTo>
                <a:cubicBezTo>
                  <a:pt x="3918" y="3395"/>
                  <a:pt x="3923" y="3389"/>
                  <a:pt x="3901" y="3387"/>
                </a:cubicBezTo>
                <a:cubicBezTo>
                  <a:pt x="3879" y="3386"/>
                  <a:pt x="3881" y="3367"/>
                  <a:pt x="3857" y="3397"/>
                </a:cubicBezTo>
                <a:cubicBezTo>
                  <a:pt x="3834" y="3426"/>
                  <a:pt x="3831" y="3428"/>
                  <a:pt x="3815" y="3440"/>
                </a:cubicBezTo>
                <a:cubicBezTo>
                  <a:pt x="3800" y="3453"/>
                  <a:pt x="3800" y="3462"/>
                  <a:pt x="3794" y="3496"/>
                </a:cubicBezTo>
                <a:cubicBezTo>
                  <a:pt x="3787" y="3530"/>
                  <a:pt x="3797" y="3524"/>
                  <a:pt x="3811" y="3501"/>
                </a:cubicBezTo>
                <a:cubicBezTo>
                  <a:pt x="3825" y="3478"/>
                  <a:pt x="3848" y="3487"/>
                  <a:pt x="3868" y="3473"/>
                </a:cubicBezTo>
                <a:cubicBezTo>
                  <a:pt x="3889" y="3459"/>
                  <a:pt x="3881" y="3429"/>
                  <a:pt x="3904" y="3432"/>
                </a:cubicBezTo>
                <a:cubicBezTo>
                  <a:pt x="3927" y="3436"/>
                  <a:pt x="3923" y="3460"/>
                  <a:pt x="3932" y="3467"/>
                </a:cubicBezTo>
                <a:cubicBezTo>
                  <a:pt x="3941" y="3473"/>
                  <a:pt x="3898" y="3524"/>
                  <a:pt x="3927" y="3532"/>
                </a:cubicBezTo>
                <a:cubicBezTo>
                  <a:pt x="3957" y="3540"/>
                  <a:pt x="4004" y="3571"/>
                  <a:pt x="4018" y="3566"/>
                </a:cubicBezTo>
                <a:cubicBezTo>
                  <a:pt x="4032" y="3562"/>
                  <a:pt x="4033" y="3524"/>
                  <a:pt x="4039" y="3509"/>
                </a:cubicBezTo>
                <a:cubicBezTo>
                  <a:pt x="4046" y="3493"/>
                  <a:pt x="4063" y="3498"/>
                  <a:pt x="4066" y="3515"/>
                </a:cubicBezTo>
                <a:cubicBezTo>
                  <a:pt x="4069" y="3532"/>
                  <a:pt x="4083" y="3510"/>
                  <a:pt x="4086" y="3484"/>
                </a:cubicBezTo>
                <a:cubicBezTo>
                  <a:pt x="4089" y="3457"/>
                  <a:pt x="4111" y="3450"/>
                  <a:pt x="4100" y="3414"/>
                </a:cubicBezTo>
                <a:cubicBezTo>
                  <a:pt x="4089" y="3378"/>
                  <a:pt x="4074" y="3358"/>
                  <a:pt x="4067" y="3336"/>
                </a:cubicBezTo>
                <a:cubicBezTo>
                  <a:pt x="4061" y="3314"/>
                  <a:pt x="4066" y="3300"/>
                  <a:pt x="4046" y="3289"/>
                </a:cubicBezTo>
                <a:cubicBezTo>
                  <a:pt x="4025" y="3278"/>
                  <a:pt x="4046" y="3258"/>
                  <a:pt x="4025" y="3252"/>
                </a:cubicBezTo>
                <a:cubicBezTo>
                  <a:pt x="4005" y="3246"/>
                  <a:pt x="3999" y="3233"/>
                  <a:pt x="4018" y="3213"/>
                </a:cubicBezTo>
                <a:cubicBezTo>
                  <a:pt x="4036" y="3193"/>
                  <a:pt x="4033" y="3183"/>
                  <a:pt x="4021" y="3166"/>
                </a:cubicBezTo>
                <a:cubicBezTo>
                  <a:pt x="4008" y="3149"/>
                  <a:pt x="4041" y="3132"/>
                  <a:pt x="4008" y="3120"/>
                </a:cubicBezTo>
                <a:cubicBezTo>
                  <a:pt x="3976" y="3107"/>
                  <a:pt x="3971" y="3106"/>
                  <a:pt x="3952" y="3106"/>
                </a:cubicBezTo>
                <a:cubicBezTo>
                  <a:pt x="3934" y="3106"/>
                  <a:pt x="3920" y="3090"/>
                  <a:pt x="3934" y="3065"/>
                </a:cubicBezTo>
                <a:cubicBezTo>
                  <a:pt x="3948" y="3040"/>
                  <a:pt x="3957" y="3001"/>
                  <a:pt x="3926" y="3009"/>
                </a:cubicBezTo>
                <a:cubicBezTo>
                  <a:pt x="3895" y="3017"/>
                  <a:pt x="3904" y="3046"/>
                  <a:pt x="3882" y="3025"/>
                </a:cubicBezTo>
                <a:cubicBezTo>
                  <a:pt x="3861" y="3003"/>
                  <a:pt x="3854" y="2981"/>
                  <a:pt x="3829" y="2989"/>
                </a:cubicBezTo>
                <a:cubicBezTo>
                  <a:pt x="3804" y="2997"/>
                  <a:pt x="3775" y="2986"/>
                  <a:pt x="3781" y="2964"/>
                </a:cubicBezTo>
                <a:cubicBezTo>
                  <a:pt x="3787" y="2942"/>
                  <a:pt x="3776" y="2936"/>
                  <a:pt x="3755" y="2931"/>
                </a:cubicBezTo>
                <a:cubicBezTo>
                  <a:pt x="3733" y="2927"/>
                  <a:pt x="3734" y="2883"/>
                  <a:pt x="3748" y="2877"/>
                </a:cubicBezTo>
                <a:close/>
                <a:moveTo>
                  <a:pt x="3047" y="3854"/>
                </a:moveTo>
                <a:cubicBezTo>
                  <a:pt x="3006" y="3868"/>
                  <a:pt x="3034" y="3843"/>
                  <a:pt x="3006" y="3851"/>
                </a:cubicBezTo>
                <a:cubicBezTo>
                  <a:pt x="2978" y="3859"/>
                  <a:pt x="2978" y="3803"/>
                  <a:pt x="2959" y="3829"/>
                </a:cubicBezTo>
                <a:cubicBezTo>
                  <a:pt x="2941" y="3856"/>
                  <a:pt x="2928" y="3887"/>
                  <a:pt x="2917" y="3906"/>
                </a:cubicBezTo>
                <a:cubicBezTo>
                  <a:pt x="2906" y="3924"/>
                  <a:pt x="2914" y="3954"/>
                  <a:pt x="2936" y="3971"/>
                </a:cubicBezTo>
                <a:cubicBezTo>
                  <a:pt x="2958" y="3988"/>
                  <a:pt x="2939" y="3982"/>
                  <a:pt x="2952" y="4010"/>
                </a:cubicBezTo>
                <a:cubicBezTo>
                  <a:pt x="2964" y="4038"/>
                  <a:pt x="2945" y="4022"/>
                  <a:pt x="2975" y="4055"/>
                </a:cubicBezTo>
                <a:cubicBezTo>
                  <a:pt x="3004" y="4088"/>
                  <a:pt x="3011" y="4091"/>
                  <a:pt x="3006" y="4116"/>
                </a:cubicBezTo>
                <a:cubicBezTo>
                  <a:pt x="3001" y="4141"/>
                  <a:pt x="3004" y="4165"/>
                  <a:pt x="3028" y="4155"/>
                </a:cubicBezTo>
                <a:cubicBezTo>
                  <a:pt x="3051" y="4144"/>
                  <a:pt x="3045" y="4175"/>
                  <a:pt x="3078" y="4170"/>
                </a:cubicBezTo>
                <a:cubicBezTo>
                  <a:pt x="3110" y="4165"/>
                  <a:pt x="3109" y="4169"/>
                  <a:pt x="3143" y="4176"/>
                </a:cubicBezTo>
                <a:cubicBezTo>
                  <a:pt x="3177" y="4184"/>
                  <a:pt x="3187" y="4173"/>
                  <a:pt x="3204" y="4169"/>
                </a:cubicBezTo>
                <a:cubicBezTo>
                  <a:pt x="3221" y="4164"/>
                  <a:pt x="3216" y="4200"/>
                  <a:pt x="3255" y="4197"/>
                </a:cubicBezTo>
                <a:cubicBezTo>
                  <a:pt x="3294" y="4193"/>
                  <a:pt x="3254" y="4183"/>
                  <a:pt x="3302" y="4204"/>
                </a:cubicBezTo>
                <a:cubicBezTo>
                  <a:pt x="3350" y="4226"/>
                  <a:pt x="3345" y="4226"/>
                  <a:pt x="3366" y="4207"/>
                </a:cubicBezTo>
                <a:cubicBezTo>
                  <a:pt x="3386" y="4189"/>
                  <a:pt x="3414" y="4207"/>
                  <a:pt x="3406" y="4175"/>
                </a:cubicBezTo>
                <a:cubicBezTo>
                  <a:pt x="3398" y="4142"/>
                  <a:pt x="3389" y="4136"/>
                  <a:pt x="3414" y="4119"/>
                </a:cubicBezTo>
                <a:cubicBezTo>
                  <a:pt x="3439" y="4102"/>
                  <a:pt x="3420" y="4095"/>
                  <a:pt x="3418" y="4083"/>
                </a:cubicBezTo>
                <a:cubicBezTo>
                  <a:pt x="3417" y="4071"/>
                  <a:pt x="3423" y="4074"/>
                  <a:pt x="3450" y="4052"/>
                </a:cubicBezTo>
                <a:cubicBezTo>
                  <a:pt x="3476" y="4030"/>
                  <a:pt x="3510" y="4041"/>
                  <a:pt x="3506" y="4001"/>
                </a:cubicBezTo>
                <a:cubicBezTo>
                  <a:pt x="3501" y="3960"/>
                  <a:pt x="3474" y="3926"/>
                  <a:pt x="3510" y="3915"/>
                </a:cubicBezTo>
                <a:cubicBezTo>
                  <a:pt x="3546" y="3904"/>
                  <a:pt x="3571" y="3929"/>
                  <a:pt x="3582" y="3910"/>
                </a:cubicBezTo>
                <a:cubicBezTo>
                  <a:pt x="3593" y="3892"/>
                  <a:pt x="3580" y="3876"/>
                  <a:pt x="3560" y="3870"/>
                </a:cubicBezTo>
                <a:cubicBezTo>
                  <a:pt x="3540" y="3864"/>
                  <a:pt x="3518" y="3879"/>
                  <a:pt x="3521" y="3846"/>
                </a:cubicBezTo>
                <a:cubicBezTo>
                  <a:pt x="3524" y="3814"/>
                  <a:pt x="3540" y="3795"/>
                  <a:pt x="3526" y="3790"/>
                </a:cubicBezTo>
                <a:cubicBezTo>
                  <a:pt x="3512" y="3786"/>
                  <a:pt x="3481" y="3765"/>
                  <a:pt x="3501" y="3739"/>
                </a:cubicBezTo>
                <a:cubicBezTo>
                  <a:pt x="3521" y="3713"/>
                  <a:pt x="3510" y="3705"/>
                  <a:pt x="3517" y="3686"/>
                </a:cubicBezTo>
                <a:cubicBezTo>
                  <a:pt x="3523" y="3667"/>
                  <a:pt x="3524" y="3703"/>
                  <a:pt x="3554" y="3683"/>
                </a:cubicBezTo>
                <a:cubicBezTo>
                  <a:pt x="3583" y="3663"/>
                  <a:pt x="3554" y="3646"/>
                  <a:pt x="3582" y="3635"/>
                </a:cubicBezTo>
                <a:cubicBezTo>
                  <a:pt x="3610" y="3624"/>
                  <a:pt x="3643" y="3610"/>
                  <a:pt x="3615" y="3597"/>
                </a:cubicBezTo>
                <a:cubicBezTo>
                  <a:pt x="3587" y="3585"/>
                  <a:pt x="3579" y="3558"/>
                  <a:pt x="3554" y="3566"/>
                </a:cubicBezTo>
                <a:cubicBezTo>
                  <a:pt x="3529" y="3574"/>
                  <a:pt x="3531" y="3571"/>
                  <a:pt x="3518" y="3552"/>
                </a:cubicBezTo>
                <a:cubicBezTo>
                  <a:pt x="3506" y="3534"/>
                  <a:pt x="3521" y="3523"/>
                  <a:pt x="3499" y="3515"/>
                </a:cubicBezTo>
                <a:cubicBezTo>
                  <a:pt x="3478" y="3507"/>
                  <a:pt x="3509" y="3471"/>
                  <a:pt x="3475" y="3470"/>
                </a:cubicBezTo>
                <a:cubicBezTo>
                  <a:pt x="3451" y="3469"/>
                  <a:pt x="3440" y="3482"/>
                  <a:pt x="3429" y="3510"/>
                </a:cubicBezTo>
                <a:cubicBezTo>
                  <a:pt x="3418" y="3538"/>
                  <a:pt x="3420" y="3549"/>
                  <a:pt x="3392" y="3566"/>
                </a:cubicBezTo>
                <a:cubicBezTo>
                  <a:pt x="3364" y="3583"/>
                  <a:pt x="3367" y="3594"/>
                  <a:pt x="3352" y="3610"/>
                </a:cubicBezTo>
                <a:cubicBezTo>
                  <a:pt x="3336" y="3625"/>
                  <a:pt x="3302" y="3630"/>
                  <a:pt x="3316" y="3649"/>
                </a:cubicBezTo>
                <a:cubicBezTo>
                  <a:pt x="3330" y="3667"/>
                  <a:pt x="3324" y="3680"/>
                  <a:pt x="3302" y="3677"/>
                </a:cubicBezTo>
                <a:cubicBezTo>
                  <a:pt x="3280" y="3674"/>
                  <a:pt x="3282" y="3650"/>
                  <a:pt x="3266" y="3667"/>
                </a:cubicBezTo>
                <a:cubicBezTo>
                  <a:pt x="3250" y="3685"/>
                  <a:pt x="3238" y="3702"/>
                  <a:pt x="3211" y="3719"/>
                </a:cubicBezTo>
                <a:cubicBezTo>
                  <a:pt x="3185" y="3736"/>
                  <a:pt x="3188" y="3741"/>
                  <a:pt x="3168" y="3753"/>
                </a:cubicBezTo>
                <a:cubicBezTo>
                  <a:pt x="3148" y="3765"/>
                  <a:pt x="3179" y="3751"/>
                  <a:pt x="3135" y="3758"/>
                </a:cubicBezTo>
                <a:cubicBezTo>
                  <a:pt x="3092" y="3764"/>
                  <a:pt x="3082" y="3762"/>
                  <a:pt x="3064" y="3789"/>
                </a:cubicBezTo>
                <a:cubicBezTo>
                  <a:pt x="3045" y="3815"/>
                  <a:pt x="3087" y="3840"/>
                  <a:pt x="3047" y="3854"/>
                </a:cubicBezTo>
                <a:close/>
                <a:moveTo>
                  <a:pt x="4583" y="4295"/>
                </a:moveTo>
                <a:cubicBezTo>
                  <a:pt x="4572" y="4314"/>
                  <a:pt x="4533" y="4396"/>
                  <a:pt x="4566" y="4369"/>
                </a:cubicBezTo>
                <a:cubicBezTo>
                  <a:pt x="4598" y="4343"/>
                  <a:pt x="4603" y="4332"/>
                  <a:pt x="4604" y="4304"/>
                </a:cubicBezTo>
                <a:cubicBezTo>
                  <a:pt x="4606" y="4276"/>
                  <a:pt x="4597" y="4268"/>
                  <a:pt x="4583" y="4295"/>
                </a:cubicBezTo>
                <a:close/>
                <a:moveTo>
                  <a:pt x="4216" y="6563"/>
                </a:moveTo>
                <a:cubicBezTo>
                  <a:pt x="4152" y="6575"/>
                  <a:pt x="4097" y="6609"/>
                  <a:pt x="4023" y="6605"/>
                </a:cubicBezTo>
                <a:cubicBezTo>
                  <a:pt x="3950" y="6600"/>
                  <a:pt x="3950" y="6586"/>
                  <a:pt x="3920" y="6609"/>
                </a:cubicBezTo>
                <a:cubicBezTo>
                  <a:pt x="3890" y="6632"/>
                  <a:pt x="3904" y="6614"/>
                  <a:pt x="3867" y="6623"/>
                </a:cubicBezTo>
                <a:cubicBezTo>
                  <a:pt x="3830" y="6632"/>
                  <a:pt x="3821" y="6607"/>
                  <a:pt x="3794" y="6637"/>
                </a:cubicBezTo>
                <a:cubicBezTo>
                  <a:pt x="3766" y="6667"/>
                  <a:pt x="3791" y="6660"/>
                  <a:pt x="3713" y="6671"/>
                </a:cubicBezTo>
                <a:cubicBezTo>
                  <a:pt x="3635" y="6683"/>
                  <a:pt x="3594" y="6630"/>
                  <a:pt x="3525" y="6660"/>
                </a:cubicBezTo>
                <a:cubicBezTo>
                  <a:pt x="3456" y="6689"/>
                  <a:pt x="3484" y="6699"/>
                  <a:pt x="3422" y="6689"/>
                </a:cubicBezTo>
                <a:cubicBezTo>
                  <a:pt x="3360" y="6680"/>
                  <a:pt x="3351" y="6676"/>
                  <a:pt x="3303" y="6680"/>
                </a:cubicBezTo>
                <a:cubicBezTo>
                  <a:pt x="3254" y="6685"/>
                  <a:pt x="3247" y="6644"/>
                  <a:pt x="3197" y="6657"/>
                </a:cubicBezTo>
                <a:cubicBezTo>
                  <a:pt x="3147" y="6671"/>
                  <a:pt x="3101" y="6653"/>
                  <a:pt x="3052" y="6657"/>
                </a:cubicBezTo>
                <a:cubicBezTo>
                  <a:pt x="3004" y="6662"/>
                  <a:pt x="2990" y="6628"/>
                  <a:pt x="2940" y="6646"/>
                </a:cubicBezTo>
                <a:cubicBezTo>
                  <a:pt x="2889" y="6664"/>
                  <a:pt x="2892" y="6639"/>
                  <a:pt x="2848" y="6637"/>
                </a:cubicBezTo>
                <a:cubicBezTo>
                  <a:pt x="2805" y="6634"/>
                  <a:pt x="2800" y="6623"/>
                  <a:pt x="2768" y="6623"/>
                </a:cubicBezTo>
                <a:cubicBezTo>
                  <a:pt x="2736" y="6623"/>
                  <a:pt x="2708" y="6618"/>
                  <a:pt x="2669" y="6609"/>
                </a:cubicBezTo>
                <a:cubicBezTo>
                  <a:pt x="2630" y="6600"/>
                  <a:pt x="2589" y="6559"/>
                  <a:pt x="2527" y="6573"/>
                </a:cubicBezTo>
                <a:cubicBezTo>
                  <a:pt x="2465" y="6586"/>
                  <a:pt x="2410" y="6543"/>
                  <a:pt x="2385" y="6536"/>
                </a:cubicBezTo>
                <a:cubicBezTo>
                  <a:pt x="2359" y="6529"/>
                  <a:pt x="2327" y="6520"/>
                  <a:pt x="2284" y="6511"/>
                </a:cubicBezTo>
                <a:cubicBezTo>
                  <a:pt x="2240" y="6501"/>
                  <a:pt x="2229" y="6439"/>
                  <a:pt x="2185" y="6439"/>
                </a:cubicBezTo>
                <a:cubicBezTo>
                  <a:pt x="2141" y="6439"/>
                  <a:pt x="2118" y="6391"/>
                  <a:pt x="2130" y="6430"/>
                </a:cubicBezTo>
                <a:cubicBezTo>
                  <a:pt x="2135" y="6448"/>
                  <a:pt x="2171" y="6496"/>
                  <a:pt x="2237" y="6551"/>
                </a:cubicBezTo>
                <a:cubicBezTo>
                  <a:pt x="2592" y="6678"/>
                  <a:pt x="2975" y="6747"/>
                  <a:pt x="3374" y="6747"/>
                </a:cubicBezTo>
                <a:cubicBezTo>
                  <a:pt x="3655" y="6747"/>
                  <a:pt x="3929" y="6713"/>
                  <a:pt x="4190" y="6648"/>
                </a:cubicBezTo>
                <a:cubicBezTo>
                  <a:pt x="4240" y="6595"/>
                  <a:pt x="4258" y="6556"/>
                  <a:pt x="4216" y="6563"/>
                </a:cubicBezTo>
                <a:close/>
                <a:moveTo>
                  <a:pt x="4849" y="5999"/>
                </a:moveTo>
                <a:cubicBezTo>
                  <a:pt x="4822" y="5994"/>
                  <a:pt x="4822" y="6006"/>
                  <a:pt x="4804" y="6028"/>
                </a:cubicBezTo>
                <a:cubicBezTo>
                  <a:pt x="4785" y="6051"/>
                  <a:pt x="4781" y="6061"/>
                  <a:pt x="4755" y="6051"/>
                </a:cubicBezTo>
                <a:cubicBezTo>
                  <a:pt x="4730" y="6042"/>
                  <a:pt x="4689" y="6015"/>
                  <a:pt x="4689" y="6042"/>
                </a:cubicBezTo>
                <a:cubicBezTo>
                  <a:pt x="4689" y="6070"/>
                  <a:pt x="4670" y="6106"/>
                  <a:pt x="4673" y="6134"/>
                </a:cubicBezTo>
                <a:cubicBezTo>
                  <a:pt x="4675" y="6162"/>
                  <a:pt x="4682" y="6182"/>
                  <a:pt x="4714" y="6152"/>
                </a:cubicBezTo>
                <a:cubicBezTo>
                  <a:pt x="4746" y="6123"/>
                  <a:pt x="4755" y="6104"/>
                  <a:pt x="4792" y="6086"/>
                </a:cubicBezTo>
                <a:cubicBezTo>
                  <a:pt x="4829" y="6067"/>
                  <a:pt x="4836" y="6035"/>
                  <a:pt x="4861" y="6024"/>
                </a:cubicBezTo>
                <a:cubicBezTo>
                  <a:pt x="4886" y="6012"/>
                  <a:pt x="4875" y="6003"/>
                  <a:pt x="4849" y="5999"/>
                </a:cubicBezTo>
                <a:close/>
                <a:moveTo>
                  <a:pt x="2156" y="3720"/>
                </a:moveTo>
                <a:cubicBezTo>
                  <a:pt x="2175" y="3727"/>
                  <a:pt x="2173" y="3722"/>
                  <a:pt x="2194" y="3758"/>
                </a:cubicBezTo>
                <a:cubicBezTo>
                  <a:pt x="2214" y="3794"/>
                  <a:pt x="2209" y="3797"/>
                  <a:pt x="2242" y="3818"/>
                </a:cubicBezTo>
                <a:cubicBezTo>
                  <a:pt x="2275" y="3840"/>
                  <a:pt x="2265" y="3854"/>
                  <a:pt x="2271" y="3871"/>
                </a:cubicBezTo>
                <a:cubicBezTo>
                  <a:pt x="2278" y="3888"/>
                  <a:pt x="2273" y="3918"/>
                  <a:pt x="2310" y="3938"/>
                </a:cubicBezTo>
                <a:cubicBezTo>
                  <a:pt x="2348" y="3958"/>
                  <a:pt x="2357" y="3997"/>
                  <a:pt x="2360" y="4010"/>
                </a:cubicBezTo>
                <a:cubicBezTo>
                  <a:pt x="2363" y="4022"/>
                  <a:pt x="2369" y="4069"/>
                  <a:pt x="2394" y="4080"/>
                </a:cubicBezTo>
                <a:cubicBezTo>
                  <a:pt x="2419" y="4091"/>
                  <a:pt x="2410" y="4106"/>
                  <a:pt x="2433" y="4128"/>
                </a:cubicBezTo>
                <a:cubicBezTo>
                  <a:pt x="2457" y="4150"/>
                  <a:pt x="2469" y="4164"/>
                  <a:pt x="2500" y="4200"/>
                </a:cubicBezTo>
                <a:cubicBezTo>
                  <a:pt x="2531" y="4235"/>
                  <a:pt x="2555" y="4281"/>
                  <a:pt x="2590" y="4285"/>
                </a:cubicBezTo>
                <a:cubicBezTo>
                  <a:pt x="2626" y="4290"/>
                  <a:pt x="2617" y="4310"/>
                  <a:pt x="2646" y="4323"/>
                </a:cubicBezTo>
                <a:cubicBezTo>
                  <a:pt x="2676" y="4335"/>
                  <a:pt x="2707" y="4332"/>
                  <a:pt x="2718" y="4321"/>
                </a:cubicBezTo>
                <a:cubicBezTo>
                  <a:pt x="2729" y="4310"/>
                  <a:pt x="2717" y="4293"/>
                  <a:pt x="2715" y="4273"/>
                </a:cubicBezTo>
                <a:cubicBezTo>
                  <a:pt x="2713" y="4253"/>
                  <a:pt x="2692" y="4209"/>
                  <a:pt x="2715" y="4197"/>
                </a:cubicBezTo>
                <a:cubicBezTo>
                  <a:pt x="2738" y="4184"/>
                  <a:pt x="2729" y="4162"/>
                  <a:pt x="2731" y="4153"/>
                </a:cubicBezTo>
                <a:cubicBezTo>
                  <a:pt x="2732" y="4144"/>
                  <a:pt x="2762" y="4141"/>
                  <a:pt x="2769" y="4133"/>
                </a:cubicBezTo>
                <a:cubicBezTo>
                  <a:pt x="2777" y="4125"/>
                  <a:pt x="2765" y="4092"/>
                  <a:pt x="2735" y="4074"/>
                </a:cubicBezTo>
                <a:cubicBezTo>
                  <a:pt x="2706" y="4055"/>
                  <a:pt x="2676" y="4042"/>
                  <a:pt x="2673" y="4060"/>
                </a:cubicBezTo>
                <a:cubicBezTo>
                  <a:pt x="2670" y="4077"/>
                  <a:pt x="2726" y="4081"/>
                  <a:pt x="2703" y="4100"/>
                </a:cubicBezTo>
                <a:cubicBezTo>
                  <a:pt x="2679" y="4119"/>
                  <a:pt x="2671" y="4088"/>
                  <a:pt x="2656" y="4080"/>
                </a:cubicBezTo>
                <a:cubicBezTo>
                  <a:pt x="2640" y="4072"/>
                  <a:pt x="2614" y="4042"/>
                  <a:pt x="2612" y="4022"/>
                </a:cubicBezTo>
                <a:cubicBezTo>
                  <a:pt x="2611" y="4002"/>
                  <a:pt x="2600" y="4004"/>
                  <a:pt x="2576" y="3996"/>
                </a:cubicBezTo>
                <a:cubicBezTo>
                  <a:pt x="2553" y="3988"/>
                  <a:pt x="2559" y="3976"/>
                  <a:pt x="2562" y="3948"/>
                </a:cubicBezTo>
                <a:cubicBezTo>
                  <a:pt x="2566" y="3920"/>
                  <a:pt x="2552" y="3896"/>
                  <a:pt x="2533" y="3896"/>
                </a:cubicBezTo>
                <a:cubicBezTo>
                  <a:pt x="2514" y="3896"/>
                  <a:pt x="2516" y="3870"/>
                  <a:pt x="2502" y="3859"/>
                </a:cubicBezTo>
                <a:cubicBezTo>
                  <a:pt x="2488" y="3848"/>
                  <a:pt x="2489" y="3836"/>
                  <a:pt x="2468" y="3836"/>
                </a:cubicBezTo>
                <a:cubicBezTo>
                  <a:pt x="2446" y="3836"/>
                  <a:pt x="2446" y="3832"/>
                  <a:pt x="2439" y="3817"/>
                </a:cubicBezTo>
                <a:cubicBezTo>
                  <a:pt x="2433" y="3801"/>
                  <a:pt x="2446" y="3794"/>
                  <a:pt x="2410" y="3784"/>
                </a:cubicBezTo>
                <a:cubicBezTo>
                  <a:pt x="2374" y="3775"/>
                  <a:pt x="2368" y="3789"/>
                  <a:pt x="2346" y="3755"/>
                </a:cubicBezTo>
                <a:cubicBezTo>
                  <a:pt x="2324" y="3720"/>
                  <a:pt x="2332" y="3700"/>
                  <a:pt x="2298" y="3695"/>
                </a:cubicBezTo>
                <a:cubicBezTo>
                  <a:pt x="2264" y="3691"/>
                  <a:pt x="2251" y="3669"/>
                  <a:pt x="2247" y="3652"/>
                </a:cubicBezTo>
                <a:cubicBezTo>
                  <a:pt x="2242" y="3635"/>
                  <a:pt x="2228" y="3621"/>
                  <a:pt x="2209" y="3611"/>
                </a:cubicBezTo>
                <a:cubicBezTo>
                  <a:pt x="2191" y="3602"/>
                  <a:pt x="2198" y="3560"/>
                  <a:pt x="2158" y="3562"/>
                </a:cubicBezTo>
                <a:cubicBezTo>
                  <a:pt x="2127" y="3563"/>
                  <a:pt x="2136" y="3577"/>
                  <a:pt x="2110" y="3566"/>
                </a:cubicBezTo>
                <a:cubicBezTo>
                  <a:pt x="2083" y="3555"/>
                  <a:pt x="2075" y="3546"/>
                  <a:pt x="2050" y="3555"/>
                </a:cubicBezTo>
                <a:cubicBezTo>
                  <a:pt x="2026" y="3565"/>
                  <a:pt x="2022" y="3580"/>
                  <a:pt x="2052" y="3594"/>
                </a:cubicBezTo>
                <a:cubicBezTo>
                  <a:pt x="2082" y="3608"/>
                  <a:pt x="2094" y="3615"/>
                  <a:pt x="2111" y="3655"/>
                </a:cubicBezTo>
                <a:cubicBezTo>
                  <a:pt x="2128" y="3695"/>
                  <a:pt x="2138" y="3714"/>
                  <a:pt x="2156" y="3720"/>
                </a:cubicBezTo>
                <a:close/>
                <a:moveTo>
                  <a:pt x="305" y="2830"/>
                </a:moveTo>
                <a:cubicBezTo>
                  <a:pt x="272" y="2842"/>
                  <a:pt x="275" y="2885"/>
                  <a:pt x="298" y="2871"/>
                </a:cubicBezTo>
                <a:cubicBezTo>
                  <a:pt x="321" y="2857"/>
                  <a:pt x="324" y="2823"/>
                  <a:pt x="305" y="2830"/>
                </a:cubicBezTo>
                <a:close/>
                <a:moveTo>
                  <a:pt x="5258" y="5565"/>
                </a:moveTo>
                <a:cubicBezTo>
                  <a:pt x="5265" y="5540"/>
                  <a:pt x="5299" y="5519"/>
                  <a:pt x="5308" y="5501"/>
                </a:cubicBezTo>
                <a:cubicBezTo>
                  <a:pt x="5318" y="5482"/>
                  <a:pt x="5345" y="5450"/>
                  <a:pt x="5336" y="5434"/>
                </a:cubicBezTo>
                <a:cubicBezTo>
                  <a:pt x="5327" y="5418"/>
                  <a:pt x="5324" y="5390"/>
                  <a:pt x="5338" y="5372"/>
                </a:cubicBezTo>
                <a:cubicBezTo>
                  <a:pt x="5352" y="5354"/>
                  <a:pt x="5396" y="5294"/>
                  <a:pt x="5377" y="5301"/>
                </a:cubicBezTo>
                <a:cubicBezTo>
                  <a:pt x="5359" y="5308"/>
                  <a:pt x="5352" y="5280"/>
                  <a:pt x="5347" y="5262"/>
                </a:cubicBezTo>
                <a:cubicBezTo>
                  <a:pt x="5343" y="5244"/>
                  <a:pt x="5318" y="5244"/>
                  <a:pt x="5311" y="5239"/>
                </a:cubicBezTo>
                <a:cubicBezTo>
                  <a:pt x="5304" y="5234"/>
                  <a:pt x="5302" y="5211"/>
                  <a:pt x="5304" y="5198"/>
                </a:cubicBezTo>
                <a:cubicBezTo>
                  <a:pt x="5306" y="5184"/>
                  <a:pt x="5265" y="5186"/>
                  <a:pt x="5267" y="5154"/>
                </a:cubicBezTo>
                <a:cubicBezTo>
                  <a:pt x="5269" y="5122"/>
                  <a:pt x="5260" y="5083"/>
                  <a:pt x="5244" y="5078"/>
                </a:cubicBezTo>
                <a:cubicBezTo>
                  <a:pt x="5228" y="5074"/>
                  <a:pt x="5233" y="5058"/>
                  <a:pt x="5214" y="5042"/>
                </a:cubicBezTo>
                <a:cubicBezTo>
                  <a:pt x="5196" y="5026"/>
                  <a:pt x="5171" y="5032"/>
                  <a:pt x="5162" y="5026"/>
                </a:cubicBezTo>
                <a:cubicBezTo>
                  <a:pt x="5152" y="5019"/>
                  <a:pt x="5134" y="4966"/>
                  <a:pt x="5164" y="4943"/>
                </a:cubicBezTo>
                <a:cubicBezTo>
                  <a:pt x="5194" y="4920"/>
                  <a:pt x="5180" y="4918"/>
                  <a:pt x="5157" y="4895"/>
                </a:cubicBezTo>
                <a:cubicBezTo>
                  <a:pt x="5134" y="4872"/>
                  <a:pt x="5132" y="4840"/>
                  <a:pt x="5148" y="4824"/>
                </a:cubicBezTo>
                <a:cubicBezTo>
                  <a:pt x="5164" y="4808"/>
                  <a:pt x="5168" y="4771"/>
                  <a:pt x="5136" y="4773"/>
                </a:cubicBezTo>
                <a:cubicBezTo>
                  <a:pt x="5104" y="4776"/>
                  <a:pt x="5074" y="4798"/>
                  <a:pt x="5077" y="4757"/>
                </a:cubicBezTo>
                <a:cubicBezTo>
                  <a:pt x="5079" y="4716"/>
                  <a:pt x="5093" y="4670"/>
                  <a:pt x="5079" y="4656"/>
                </a:cubicBezTo>
                <a:cubicBezTo>
                  <a:pt x="5065" y="4642"/>
                  <a:pt x="5049" y="4615"/>
                  <a:pt x="5051" y="4592"/>
                </a:cubicBezTo>
                <a:cubicBezTo>
                  <a:pt x="5054" y="4569"/>
                  <a:pt x="5042" y="4555"/>
                  <a:pt x="5024" y="4585"/>
                </a:cubicBezTo>
                <a:cubicBezTo>
                  <a:pt x="5005" y="4615"/>
                  <a:pt x="4985" y="4624"/>
                  <a:pt x="4976" y="4659"/>
                </a:cubicBezTo>
                <a:cubicBezTo>
                  <a:pt x="4966" y="4693"/>
                  <a:pt x="4980" y="4716"/>
                  <a:pt x="4960" y="4750"/>
                </a:cubicBezTo>
                <a:cubicBezTo>
                  <a:pt x="4939" y="4785"/>
                  <a:pt x="4943" y="4794"/>
                  <a:pt x="4953" y="4840"/>
                </a:cubicBezTo>
                <a:cubicBezTo>
                  <a:pt x="4962" y="4886"/>
                  <a:pt x="4930" y="4865"/>
                  <a:pt x="4923" y="4902"/>
                </a:cubicBezTo>
                <a:cubicBezTo>
                  <a:pt x="4916" y="4938"/>
                  <a:pt x="4909" y="4945"/>
                  <a:pt x="4886" y="4968"/>
                </a:cubicBezTo>
                <a:cubicBezTo>
                  <a:pt x="4863" y="4991"/>
                  <a:pt x="4854" y="5017"/>
                  <a:pt x="4820" y="4991"/>
                </a:cubicBezTo>
                <a:cubicBezTo>
                  <a:pt x="4785" y="4966"/>
                  <a:pt x="4815" y="4945"/>
                  <a:pt x="4760" y="4941"/>
                </a:cubicBezTo>
                <a:cubicBezTo>
                  <a:pt x="4705" y="4936"/>
                  <a:pt x="4680" y="4932"/>
                  <a:pt x="4664" y="4902"/>
                </a:cubicBezTo>
                <a:cubicBezTo>
                  <a:pt x="4647" y="4872"/>
                  <a:pt x="4645" y="4865"/>
                  <a:pt x="4618" y="4867"/>
                </a:cubicBezTo>
                <a:cubicBezTo>
                  <a:pt x="4590" y="4870"/>
                  <a:pt x="4567" y="4854"/>
                  <a:pt x="4602" y="4833"/>
                </a:cubicBezTo>
                <a:cubicBezTo>
                  <a:pt x="4636" y="4812"/>
                  <a:pt x="4625" y="4808"/>
                  <a:pt x="4638" y="4776"/>
                </a:cubicBezTo>
                <a:cubicBezTo>
                  <a:pt x="4652" y="4743"/>
                  <a:pt x="4650" y="4764"/>
                  <a:pt x="4673" y="4737"/>
                </a:cubicBezTo>
                <a:cubicBezTo>
                  <a:pt x="4696" y="4709"/>
                  <a:pt x="4739" y="4672"/>
                  <a:pt x="4696" y="4681"/>
                </a:cubicBezTo>
                <a:cubicBezTo>
                  <a:pt x="4652" y="4691"/>
                  <a:pt x="4661" y="4723"/>
                  <a:pt x="4618" y="4704"/>
                </a:cubicBezTo>
                <a:cubicBezTo>
                  <a:pt x="4574" y="4686"/>
                  <a:pt x="4560" y="4670"/>
                  <a:pt x="4528" y="4684"/>
                </a:cubicBezTo>
                <a:cubicBezTo>
                  <a:pt x="4496" y="4697"/>
                  <a:pt x="4480" y="4638"/>
                  <a:pt x="4439" y="4647"/>
                </a:cubicBezTo>
                <a:cubicBezTo>
                  <a:pt x="4392" y="4657"/>
                  <a:pt x="4338" y="4633"/>
                  <a:pt x="4319" y="4663"/>
                </a:cubicBezTo>
                <a:cubicBezTo>
                  <a:pt x="4301" y="4693"/>
                  <a:pt x="4315" y="4707"/>
                  <a:pt x="4351" y="4691"/>
                </a:cubicBezTo>
                <a:cubicBezTo>
                  <a:pt x="4388" y="4675"/>
                  <a:pt x="4409" y="4670"/>
                  <a:pt x="4432" y="4679"/>
                </a:cubicBezTo>
                <a:cubicBezTo>
                  <a:pt x="4455" y="4688"/>
                  <a:pt x="4416" y="4714"/>
                  <a:pt x="4386" y="4711"/>
                </a:cubicBezTo>
                <a:cubicBezTo>
                  <a:pt x="4356" y="4709"/>
                  <a:pt x="4345" y="4723"/>
                  <a:pt x="4331" y="4741"/>
                </a:cubicBezTo>
                <a:cubicBezTo>
                  <a:pt x="4317" y="4759"/>
                  <a:pt x="4317" y="4782"/>
                  <a:pt x="4292" y="4789"/>
                </a:cubicBezTo>
                <a:cubicBezTo>
                  <a:pt x="4266" y="4796"/>
                  <a:pt x="4250" y="4787"/>
                  <a:pt x="4255" y="4819"/>
                </a:cubicBezTo>
                <a:cubicBezTo>
                  <a:pt x="4260" y="4851"/>
                  <a:pt x="4276" y="4872"/>
                  <a:pt x="4246" y="4881"/>
                </a:cubicBezTo>
                <a:cubicBezTo>
                  <a:pt x="4216" y="4890"/>
                  <a:pt x="4225" y="4844"/>
                  <a:pt x="4205" y="4865"/>
                </a:cubicBezTo>
                <a:cubicBezTo>
                  <a:pt x="4184" y="4886"/>
                  <a:pt x="4191" y="4890"/>
                  <a:pt x="4163" y="4872"/>
                </a:cubicBezTo>
                <a:cubicBezTo>
                  <a:pt x="4136" y="4854"/>
                  <a:pt x="4136" y="4817"/>
                  <a:pt x="4113" y="4828"/>
                </a:cubicBezTo>
                <a:cubicBezTo>
                  <a:pt x="4090" y="4840"/>
                  <a:pt x="4074" y="4842"/>
                  <a:pt x="4055" y="4837"/>
                </a:cubicBezTo>
                <a:cubicBezTo>
                  <a:pt x="4037" y="4833"/>
                  <a:pt x="4021" y="4828"/>
                  <a:pt x="4009" y="4851"/>
                </a:cubicBezTo>
                <a:cubicBezTo>
                  <a:pt x="3998" y="4874"/>
                  <a:pt x="3982" y="4888"/>
                  <a:pt x="3950" y="4906"/>
                </a:cubicBezTo>
                <a:cubicBezTo>
                  <a:pt x="3918" y="4925"/>
                  <a:pt x="3911" y="4934"/>
                  <a:pt x="3925" y="4952"/>
                </a:cubicBezTo>
                <a:cubicBezTo>
                  <a:pt x="3938" y="4971"/>
                  <a:pt x="3920" y="4968"/>
                  <a:pt x="3895" y="4975"/>
                </a:cubicBezTo>
                <a:cubicBezTo>
                  <a:pt x="3869" y="4982"/>
                  <a:pt x="3842" y="4977"/>
                  <a:pt x="3865" y="4998"/>
                </a:cubicBezTo>
                <a:cubicBezTo>
                  <a:pt x="3888" y="5019"/>
                  <a:pt x="3874" y="5037"/>
                  <a:pt x="3849" y="5023"/>
                </a:cubicBezTo>
                <a:cubicBezTo>
                  <a:pt x="3824" y="5010"/>
                  <a:pt x="3828" y="4991"/>
                  <a:pt x="3805" y="5016"/>
                </a:cubicBezTo>
                <a:cubicBezTo>
                  <a:pt x="3782" y="5042"/>
                  <a:pt x="3771" y="5033"/>
                  <a:pt x="3778" y="5065"/>
                </a:cubicBezTo>
                <a:cubicBezTo>
                  <a:pt x="3785" y="5097"/>
                  <a:pt x="3762" y="5083"/>
                  <a:pt x="3743" y="5101"/>
                </a:cubicBezTo>
                <a:cubicBezTo>
                  <a:pt x="3725" y="5120"/>
                  <a:pt x="3720" y="5140"/>
                  <a:pt x="3700" y="5161"/>
                </a:cubicBezTo>
                <a:cubicBezTo>
                  <a:pt x="3679" y="5182"/>
                  <a:pt x="3628" y="5179"/>
                  <a:pt x="3576" y="5198"/>
                </a:cubicBezTo>
                <a:cubicBezTo>
                  <a:pt x="3523" y="5216"/>
                  <a:pt x="3527" y="5218"/>
                  <a:pt x="3488" y="5235"/>
                </a:cubicBezTo>
                <a:cubicBezTo>
                  <a:pt x="3449" y="5251"/>
                  <a:pt x="3447" y="5212"/>
                  <a:pt x="3410" y="5237"/>
                </a:cubicBezTo>
                <a:cubicBezTo>
                  <a:pt x="3374" y="5262"/>
                  <a:pt x="3353" y="5299"/>
                  <a:pt x="3319" y="5301"/>
                </a:cubicBezTo>
                <a:cubicBezTo>
                  <a:pt x="3284" y="5303"/>
                  <a:pt x="3307" y="5285"/>
                  <a:pt x="3284" y="5303"/>
                </a:cubicBezTo>
                <a:cubicBezTo>
                  <a:pt x="3261" y="5322"/>
                  <a:pt x="3241" y="5354"/>
                  <a:pt x="3252" y="5368"/>
                </a:cubicBezTo>
                <a:cubicBezTo>
                  <a:pt x="3264" y="5381"/>
                  <a:pt x="3238" y="5377"/>
                  <a:pt x="3231" y="5404"/>
                </a:cubicBezTo>
                <a:cubicBezTo>
                  <a:pt x="3225" y="5432"/>
                  <a:pt x="3215" y="5450"/>
                  <a:pt x="3243" y="5464"/>
                </a:cubicBezTo>
                <a:cubicBezTo>
                  <a:pt x="3270" y="5478"/>
                  <a:pt x="3268" y="5475"/>
                  <a:pt x="3250" y="5496"/>
                </a:cubicBezTo>
                <a:cubicBezTo>
                  <a:pt x="3231" y="5517"/>
                  <a:pt x="3222" y="5517"/>
                  <a:pt x="3245" y="5547"/>
                </a:cubicBezTo>
                <a:cubicBezTo>
                  <a:pt x="3268" y="5576"/>
                  <a:pt x="3287" y="5595"/>
                  <a:pt x="3303" y="5627"/>
                </a:cubicBezTo>
                <a:cubicBezTo>
                  <a:pt x="3319" y="5659"/>
                  <a:pt x="3316" y="5664"/>
                  <a:pt x="3326" y="5703"/>
                </a:cubicBezTo>
                <a:cubicBezTo>
                  <a:pt x="3335" y="5742"/>
                  <a:pt x="3346" y="5739"/>
                  <a:pt x="3358" y="5760"/>
                </a:cubicBezTo>
                <a:cubicBezTo>
                  <a:pt x="3369" y="5781"/>
                  <a:pt x="3371" y="5794"/>
                  <a:pt x="3365" y="5829"/>
                </a:cubicBezTo>
                <a:cubicBezTo>
                  <a:pt x="3358" y="5863"/>
                  <a:pt x="3307" y="5849"/>
                  <a:pt x="3335" y="5886"/>
                </a:cubicBezTo>
                <a:cubicBezTo>
                  <a:pt x="3362" y="5923"/>
                  <a:pt x="3397" y="5923"/>
                  <a:pt x="3454" y="5923"/>
                </a:cubicBezTo>
                <a:cubicBezTo>
                  <a:pt x="3511" y="5923"/>
                  <a:pt x="3562" y="5877"/>
                  <a:pt x="3615" y="5877"/>
                </a:cubicBezTo>
                <a:cubicBezTo>
                  <a:pt x="3668" y="5877"/>
                  <a:pt x="3773" y="5893"/>
                  <a:pt x="3798" y="5870"/>
                </a:cubicBezTo>
                <a:cubicBezTo>
                  <a:pt x="3824" y="5847"/>
                  <a:pt x="3863" y="5811"/>
                  <a:pt x="3897" y="5811"/>
                </a:cubicBezTo>
                <a:cubicBezTo>
                  <a:pt x="3931" y="5811"/>
                  <a:pt x="3975" y="5792"/>
                  <a:pt x="4014" y="5781"/>
                </a:cubicBezTo>
                <a:cubicBezTo>
                  <a:pt x="4053" y="5769"/>
                  <a:pt x="4051" y="5785"/>
                  <a:pt x="4104" y="5771"/>
                </a:cubicBezTo>
                <a:cubicBezTo>
                  <a:pt x="4156" y="5758"/>
                  <a:pt x="4184" y="5749"/>
                  <a:pt x="4232" y="5758"/>
                </a:cubicBezTo>
                <a:cubicBezTo>
                  <a:pt x="4280" y="5767"/>
                  <a:pt x="4303" y="5767"/>
                  <a:pt x="4333" y="5774"/>
                </a:cubicBezTo>
                <a:cubicBezTo>
                  <a:pt x="4363" y="5781"/>
                  <a:pt x="4340" y="5804"/>
                  <a:pt x="4379" y="5826"/>
                </a:cubicBezTo>
                <a:cubicBezTo>
                  <a:pt x="4418" y="5849"/>
                  <a:pt x="4395" y="5877"/>
                  <a:pt x="4429" y="5854"/>
                </a:cubicBezTo>
                <a:cubicBezTo>
                  <a:pt x="4464" y="5831"/>
                  <a:pt x="4491" y="5833"/>
                  <a:pt x="4503" y="5845"/>
                </a:cubicBezTo>
                <a:cubicBezTo>
                  <a:pt x="4514" y="5856"/>
                  <a:pt x="4491" y="5852"/>
                  <a:pt x="4471" y="5861"/>
                </a:cubicBezTo>
                <a:cubicBezTo>
                  <a:pt x="4450" y="5870"/>
                  <a:pt x="4400" y="5923"/>
                  <a:pt x="4446" y="5923"/>
                </a:cubicBezTo>
                <a:cubicBezTo>
                  <a:pt x="4491" y="5923"/>
                  <a:pt x="4487" y="5888"/>
                  <a:pt x="4524" y="5891"/>
                </a:cubicBezTo>
                <a:cubicBezTo>
                  <a:pt x="4560" y="5893"/>
                  <a:pt x="4579" y="5899"/>
                  <a:pt x="4574" y="5923"/>
                </a:cubicBezTo>
                <a:cubicBezTo>
                  <a:pt x="4569" y="5948"/>
                  <a:pt x="4546" y="5941"/>
                  <a:pt x="4558" y="5962"/>
                </a:cubicBezTo>
                <a:cubicBezTo>
                  <a:pt x="4569" y="5983"/>
                  <a:pt x="4618" y="5987"/>
                  <a:pt x="4652" y="5983"/>
                </a:cubicBezTo>
                <a:cubicBezTo>
                  <a:pt x="4686" y="5978"/>
                  <a:pt x="4689" y="5985"/>
                  <a:pt x="4712" y="5989"/>
                </a:cubicBezTo>
                <a:cubicBezTo>
                  <a:pt x="4735" y="5994"/>
                  <a:pt x="4746" y="5953"/>
                  <a:pt x="4769" y="5966"/>
                </a:cubicBezTo>
                <a:cubicBezTo>
                  <a:pt x="4792" y="5980"/>
                  <a:pt x="4764" y="6001"/>
                  <a:pt x="4792" y="5980"/>
                </a:cubicBezTo>
                <a:cubicBezTo>
                  <a:pt x="4820" y="5960"/>
                  <a:pt x="4831" y="5923"/>
                  <a:pt x="4859" y="5923"/>
                </a:cubicBezTo>
                <a:cubicBezTo>
                  <a:pt x="4934" y="5923"/>
                  <a:pt x="4934" y="5923"/>
                  <a:pt x="4934" y="5923"/>
                </a:cubicBezTo>
                <a:cubicBezTo>
                  <a:pt x="4957" y="5923"/>
                  <a:pt x="4978" y="5891"/>
                  <a:pt x="4996" y="5866"/>
                </a:cubicBezTo>
                <a:cubicBezTo>
                  <a:pt x="5015" y="5840"/>
                  <a:pt x="5012" y="5794"/>
                  <a:pt x="5063" y="5781"/>
                </a:cubicBezTo>
                <a:cubicBezTo>
                  <a:pt x="5113" y="5767"/>
                  <a:pt x="5106" y="5742"/>
                  <a:pt x="5127" y="5725"/>
                </a:cubicBezTo>
                <a:cubicBezTo>
                  <a:pt x="5148" y="5709"/>
                  <a:pt x="5173" y="5673"/>
                  <a:pt x="5207" y="5641"/>
                </a:cubicBezTo>
                <a:cubicBezTo>
                  <a:pt x="5242" y="5608"/>
                  <a:pt x="5251" y="5590"/>
                  <a:pt x="5258" y="5565"/>
                </a:cubicBezTo>
                <a:close/>
                <a:moveTo>
                  <a:pt x="5808" y="4264"/>
                </a:moveTo>
                <a:cubicBezTo>
                  <a:pt x="5817" y="4240"/>
                  <a:pt x="5818" y="4229"/>
                  <a:pt x="5797" y="4223"/>
                </a:cubicBezTo>
                <a:cubicBezTo>
                  <a:pt x="5775" y="4217"/>
                  <a:pt x="5753" y="4211"/>
                  <a:pt x="5753" y="4211"/>
                </a:cubicBezTo>
                <a:cubicBezTo>
                  <a:pt x="5731" y="4203"/>
                  <a:pt x="5734" y="4201"/>
                  <a:pt x="5728" y="4183"/>
                </a:cubicBezTo>
                <a:cubicBezTo>
                  <a:pt x="5722" y="4164"/>
                  <a:pt x="5713" y="4150"/>
                  <a:pt x="5703" y="4164"/>
                </a:cubicBezTo>
                <a:cubicBezTo>
                  <a:pt x="5694" y="4178"/>
                  <a:pt x="5683" y="4218"/>
                  <a:pt x="5703" y="4231"/>
                </a:cubicBezTo>
                <a:cubicBezTo>
                  <a:pt x="5724" y="4243"/>
                  <a:pt x="5696" y="4254"/>
                  <a:pt x="5738" y="4253"/>
                </a:cubicBezTo>
                <a:cubicBezTo>
                  <a:pt x="5780" y="4251"/>
                  <a:pt x="5797" y="4262"/>
                  <a:pt x="5789" y="4278"/>
                </a:cubicBezTo>
                <a:cubicBezTo>
                  <a:pt x="5781" y="4293"/>
                  <a:pt x="5748" y="4309"/>
                  <a:pt x="5786" y="4326"/>
                </a:cubicBezTo>
                <a:cubicBezTo>
                  <a:pt x="5823" y="4343"/>
                  <a:pt x="5853" y="4327"/>
                  <a:pt x="5834" y="4307"/>
                </a:cubicBezTo>
                <a:cubicBezTo>
                  <a:pt x="5815" y="4287"/>
                  <a:pt x="5798" y="4287"/>
                  <a:pt x="5808" y="4264"/>
                </a:cubicBezTo>
                <a:close/>
                <a:moveTo>
                  <a:pt x="5802" y="5563"/>
                </a:moveTo>
                <a:cubicBezTo>
                  <a:pt x="5771" y="5592"/>
                  <a:pt x="5744" y="5597"/>
                  <a:pt x="5740" y="5629"/>
                </a:cubicBezTo>
                <a:cubicBezTo>
                  <a:pt x="5735" y="5661"/>
                  <a:pt x="5722" y="5668"/>
                  <a:pt x="5696" y="5689"/>
                </a:cubicBezTo>
                <a:cubicBezTo>
                  <a:pt x="5671" y="5709"/>
                  <a:pt x="5669" y="5721"/>
                  <a:pt x="5646" y="5753"/>
                </a:cubicBezTo>
                <a:cubicBezTo>
                  <a:pt x="5623" y="5785"/>
                  <a:pt x="5616" y="5801"/>
                  <a:pt x="5584" y="5808"/>
                </a:cubicBezTo>
                <a:cubicBezTo>
                  <a:pt x="5552" y="5815"/>
                  <a:pt x="5540" y="5804"/>
                  <a:pt x="5526" y="5831"/>
                </a:cubicBezTo>
                <a:cubicBezTo>
                  <a:pt x="5513" y="5859"/>
                  <a:pt x="5520" y="5852"/>
                  <a:pt x="5483" y="5877"/>
                </a:cubicBezTo>
                <a:cubicBezTo>
                  <a:pt x="5446" y="5902"/>
                  <a:pt x="5453" y="5878"/>
                  <a:pt x="5423" y="5923"/>
                </a:cubicBezTo>
                <a:cubicBezTo>
                  <a:pt x="5393" y="5969"/>
                  <a:pt x="5419" y="5955"/>
                  <a:pt x="5368" y="5976"/>
                </a:cubicBezTo>
                <a:cubicBezTo>
                  <a:pt x="5318" y="5996"/>
                  <a:pt x="5315" y="5985"/>
                  <a:pt x="5290" y="6017"/>
                </a:cubicBezTo>
                <a:cubicBezTo>
                  <a:pt x="5265" y="6049"/>
                  <a:pt x="5178" y="6074"/>
                  <a:pt x="5237" y="6074"/>
                </a:cubicBezTo>
                <a:cubicBezTo>
                  <a:pt x="5297" y="6074"/>
                  <a:pt x="5297" y="6077"/>
                  <a:pt x="5329" y="6042"/>
                </a:cubicBezTo>
                <a:cubicBezTo>
                  <a:pt x="5361" y="6008"/>
                  <a:pt x="5354" y="6024"/>
                  <a:pt x="5391" y="6006"/>
                </a:cubicBezTo>
                <a:cubicBezTo>
                  <a:pt x="5428" y="5987"/>
                  <a:pt x="5430" y="5978"/>
                  <a:pt x="5451" y="5950"/>
                </a:cubicBezTo>
                <a:cubicBezTo>
                  <a:pt x="5471" y="5923"/>
                  <a:pt x="5487" y="5916"/>
                  <a:pt x="5520" y="5895"/>
                </a:cubicBezTo>
                <a:cubicBezTo>
                  <a:pt x="5552" y="5875"/>
                  <a:pt x="5545" y="5843"/>
                  <a:pt x="5584" y="5833"/>
                </a:cubicBezTo>
                <a:cubicBezTo>
                  <a:pt x="5623" y="5824"/>
                  <a:pt x="5627" y="5820"/>
                  <a:pt x="5643" y="5794"/>
                </a:cubicBezTo>
                <a:cubicBezTo>
                  <a:pt x="5660" y="5769"/>
                  <a:pt x="5664" y="5753"/>
                  <a:pt x="5692" y="5742"/>
                </a:cubicBezTo>
                <a:cubicBezTo>
                  <a:pt x="5719" y="5730"/>
                  <a:pt x="5749" y="5698"/>
                  <a:pt x="5770" y="5677"/>
                </a:cubicBezTo>
                <a:cubicBezTo>
                  <a:pt x="5790" y="5657"/>
                  <a:pt x="5820" y="5632"/>
                  <a:pt x="5820" y="5604"/>
                </a:cubicBezTo>
                <a:cubicBezTo>
                  <a:pt x="5820" y="5576"/>
                  <a:pt x="5834" y="5533"/>
                  <a:pt x="5802" y="5563"/>
                </a:cubicBezTo>
                <a:close/>
                <a:moveTo>
                  <a:pt x="1294" y="3316"/>
                </a:moveTo>
                <a:cubicBezTo>
                  <a:pt x="1269" y="3300"/>
                  <a:pt x="1278" y="3273"/>
                  <a:pt x="1260" y="3245"/>
                </a:cubicBezTo>
                <a:cubicBezTo>
                  <a:pt x="1242" y="3217"/>
                  <a:pt x="1262" y="3194"/>
                  <a:pt x="1237" y="3192"/>
                </a:cubicBezTo>
                <a:cubicBezTo>
                  <a:pt x="1201" y="3189"/>
                  <a:pt x="1205" y="3215"/>
                  <a:pt x="1205" y="3245"/>
                </a:cubicBezTo>
                <a:cubicBezTo>
                  <a:pt x="1205" y="3275"/>
                  <a:pt x="1174" y="3302"/>
                  <a:pt x="1174" y="3323"/>
                </a:cubicBezTo>
                <a:cubicBezTo>
                  <a:pt x="1174" y="3344"/>
                  <a:pt x="1180" y="3367"/>
                  <a:pt x="1196" y="3378"/>
                </a:cubicBezTo>
                <a:cubicBezTo>
                  <a:pt x="1212" y="3390"/>
                  <a:pt x="1191" y="3410"/>
                  <a:pt x="1196" y="3429"/>
                </a:cubicBezTo>
                <a:cubicBezTo>
                  <a:pt x="1200" y="3447"/>
                  <a:pt x="1212" y="3465"/>
                  <a:pt x="1242" y="3445"/>
                </a:cubicBezTo>
                <a:cubicBezTo>
                  <a:pt x="1271" y="3424"/>
                  <a:pt x="1299" y="3426"/>
                  <a:pt x="1299" y="3396"/>
                </a:cubicBezTo>
                <a:cubicBezTo>
                  <a:pt x="1299" y="3367"/>
                  <a:pt x="1320" y="3332"/>
                  <a:pt x="1294" y="3316"/>
                </a:cubicBezTo>
                <a:close/>
                <a:moveTo>
                  <a:pt x="2057" y="2692"/>
                </a:moveTo>
                <a:cubicBezTo>
                  <a:pt x="2054" y="2722"/>
                  <a:pt x="2057" y="2783"/>
                  <a:pt x="2042" y="2801"/>
                </a:cubicBezTo>
                <a:cubicBezTo>
                  <a:pt x="2026" y="2820"/>
                  <a:pt x="2042" y="2837"/>
                  <a:pt x="2053" y="2858"/>
                </a:cubicBezTo>
                <a:cubicBezTo>
                  <a:pt x="2063" y="2878"/>
                  <a:pt x="2101" y="2864"/>
                  <a:pt x="2132" y="2847"/>
                </a:cubicBezTo>
                <a:cubicBezTo>
                  <a:pt x="2163" y="2830"/>
                  <a:pt x="2165" y="2805"/>
                  <a:pt x="2197" y="2816"/>
                </a:cubicBezTo>
                <a:cubicBezTo>
                  <a:pt x="2230" y="2826"/>
                  <a:pt x="2233" y="2833"/>
                  <a:pt x="2230" y="2872"/>
                </a:cubicBezTo>
                <a:cubicBezTo>
                  <a:pt x="2227" y="2911"/>
                  <a:pt x="2240" y="2962"/>
                  <a:pt x="2258" y="2998"/>
                </a:cubicBezTo>
                <a:cubicBezTo>
                  <a:pt x="2277" y="3034"/>
                  <a:pt x="2280" y="3065"/>
                  <a:pt x="2269" y="3091"/>
                </a:cubicBezTo>
                <a:cubicBezTo>
                  <a:pt x="2258" y="3118"/>
                  <a:pt x="2250" y="3126"/>
                  <a:pt x="2257" y="3158"/>
                </a:cubicBezTo>
                <a:cubicBezTo>
                  <a:pt x="2263" y="3191"/>
                  <a:pt x="2266" y="3222"/>
                  <a:pt x="2252" y="3242"/>
                </a:cubicBezTo>
                <a:cubicBezTo>
                  <a:pt x="2238" y="3263"/>
                  <a:pt x="2254" y="3302"/>
                  <a:pt x="2241" y="3323"/>
                </a:cubicBezTo>
                <a:cubicBezTo>
                  <a:pt x="2229" y="3345"/>
                  <a:pt x="2221" y="3375"/>
                  <a:pt x="2241" y="3392"/>
                </a:cubicBezTo>
                <a:cubicBezTo>
                  <a:pt x="2261" y="3409"/>
                  <a:pt x="2271" y="3387"/>
                  <a:pt x="2296" y="3426"/>
                </a:cubicBezTo>
                <a:cubicBezTo>
                  <a:pt x="2321" y="3465"/>
                  <a:pt x="2339" y="3489"/>
                  <a:pt x="2331" y="3500"/>
                </a:cubicBezTo>
                <a:cubicBezTo>
                  <a:pt x="2324" y="3510"/>
                  <a:pt x="2341" y="3537"/>
                  <a:pt x="2353" y="3554"/>
                </a:cubicBezTo>
                <a:cubicBezTo>
                  <a:pt x="2366" y="3571"/>
                  <a:pt x="2370" y="3601"/>
                  <a:pt x="2375" y="3626"/>
                </a:cubicBezTo>
                <a:cubicBezTo>
                  <a:pt x="2380" y="3651"/>
                  <a:pt x="2400" y="3730"/>
                  <a:pt x="2441" y="3757"/>
                </a:cubicBezTo>
                <a:cubicBezTo>
                  <a:pt x="2481" y="3783"/>
                  <a:pt x="2465" y="3777"/>
                  <a:pt x="2509" y="3824"/>
                </a:cubicBezTo>
                <a:cubicBezTo>
                  <a:pt x="2553" y="3870"/>
                  <a:pt x="2562" y="3881"/>
                  <a:pt x="2587" y="3863"/>
                </a:cubicBezTo>
                <a:cubicBezTo>
                  <a:pt x="2612" y="3844"/>
                  <a:pt x="2634" y="3864"/>
                  <a:pt x="2612" y="3831"/>
                </a:cubicBezTo>
                <a:cubicBezTo>
                  <a:pt x="2590" y="3799"/>
                  <a:pt x="2575" y="3785"/>
                  <a:pt x="2571" y="3741"/>
                </a:cubicBezTo>
                <a:cubicBezTo>
                  <a:pt x="2568" y="3697"/>
                  <a:pt x="2581" y="3657"/>
                  <a:pt x="2562" y="3632"/>
                </a:cubicBezTo>
                <a:cubicBezTo>
                  <a:pt x="2543" y="3607"/>
                  <a:pt x="2539" y="3570"/>
                  <a:pt x="2503" y="3542"/>
                </a:cubicBezTo>
                <a:cubicBezTo>
                  <a:pt x="2467" y="3514"/>
                  <a:pt x="2478" y="3468"/>
                  <a:pt x="2455" y="3504"/>
                </a:cubicBezTo>
                <a:cubicBezTo>
                  <a:pt x="2431" y="3540"/>
                  <a:pt x="2442" y="3534"/>
                  <a:pt x="2411" y="3506"/>
                </a:cubicBezTo>
                <a:cubicBezTo>
                  <a:pt x="2380" y="3478"/>
                  <a:pt x="2451" y="3495"/>
                  <a:pt x="2428" y="3467"/>
                </a:cubicBezTo>
                <a:cubicBezTo>
                  <a:pt x="2405" y="3439"/>
                  <a:pt x="2380" y="3415"/>
                  <a:pt x="2372" y="3386"/>
                </a:cubicBezTo>
                <a:cubicBezTo>
                  <a:pt x="2364" y="3356"/>
                  <a:pt x="2339" y="3311"/>
                  <a:pt x="2355" y="3289"/>
                </a:cubicBezTo>
                <a:cubicBezTo>
                  <a:pt x="2370" y="3267"/>
                  <a:pt x="2314" y="3288"/>
                  <a:pt x="2317" y="3253"/>
                </a:cubicBezTo>
                <a:cubicBezTo>
                  <a:pt x="2321" y="3219"/>
                  <a:pt x="2342" y="3186"/>
                  <a:pt x="2353" y="3140"/>
                </a:cubicBezTo>
                <a:cubicBezTo>
                  <a:pt x="2364" y="3093"/>
                  <a:pt x="2347" y="3057"/>
                  <a:pt x="2370" y="3045"/>
                </a:cubicBezTo>
                <a:cubicBezTo>
                  <a:pt x="2394" y="3032"/>
                  <a:pt x="2437" y="3034"/>
                  <a:pt x="2433" y="3062"/>
                </a:cubicBezTo>
                <a:cubicBezTo>
                  <a:pt x="2428" y="3090"/>
                  <a:pt x="2448" y="3087"/>
                  <a:pt x="2475" y="3093"/>
                </a:cubicBezTo>
                <a:cubicBezTo>
                  <a:pt x="2501" y="3099"/>
                  <a:pt x="2506" y="3108"/>
                  <a:pt x="2531" y="3140"/>
                </a:cubicBezTo>
                <a:cubicBezTo>
                  <a:pt x="2556" y="3171"/>
                  <a:pt x="2561" y="3213"/>
                  <a:pt x="2579" y="3225"/>
                </a:cubicBezTo>
                <a:cubicBezTo>
                  <a:pt x="2598" y="3238"/>
                  <a:pt x="2654" y="3255"/>
                  <a:pt x="2654" y="3269"/>
                </a:cubicBezTo>
                <a:cubicBezTo>
                  <a:pt x="2654" y="3283"/>
                  <a:pt x="2648" y="3327"/>
                  <a:pt x="2652" y="3350"/>
                </a:cubicBezTo>
                <a:cubicBezTo>
                  <a:pt x="2657" y="3373"/>
                  <a:pt x="2676" y="3380"/>
                  <a:pt x="2705" y="3356"/>
                </a:cubicBezTo>
                <a:cubicBezTo>
                  <a:pt x="2735" y="3333"/>
                  <a:pt x="2754" y="3320"/>
                  <a:pt x="2776" y="3286"/>
                </a:cubicBezTo>
                <a:cubicBezTo>
                  <a:pt x="2797" y="3252"/>
                  <a:pt x="2786" y="3255"/>
                  <a:pt x="2825" y="3250"/>
                </a:cubicBezTo>
                <a:cubicBezTo>
                  <a:pt x="2864" y="3246"/>
                  <a:pt x="2874" y="3247"/>
                  <a:pt x="2905" y="3213"/>
                </a:cubicBezTo>
                <a:cubicBezTo>
                  <a:pt x="2936" y="3179"/>
                  <a:pt x="2938" y="3160"/>
                  <a:pt x="2955" y="3105"/>
                </a:cubicBezTo>
                <a:cubicBezTo>
                  <a:pt x="2972" y="3051"/>
                  <a:pt x="2941" y="3017"/>
                  <a:pt x="2933" y="2974"/>
                </a:cubicBezTo>
                <a:cubicBezTo>
                  <a:pt x="2925" y="2932"/>
                  <a:pt x="2950" y="2911"/>
                  <a:pt x="2924" y="2898"/>
                </a:cubicBezTo>
                <a:cubicBezTo>
                  <a:pt x="2897" y="2886"/>
                  <a:pt x="2913" y="2872"/>
                  <a:pt x="2874" y="2842"/>
                </a:cubicBezTo>
                <a:cubicBezTo>
                  <a:pt x="2835" y="2812"/>
                  <a:pt x="2793" y="2720"/>
                  <a:pt x="2766" y="2706"/>
                </a:cubicBezTo>
                <a:cubicBezTo>
                  <a:pt x="2740" y="2692"/>
                  <a:pt x="2727" y="2697"/>
                  <a:pt x="2755" y="2663"/>
                </a:cubicBezTo>
                <a:cubicBezTo>
                  <a:pt x="2783" y="2629"/>
                  <a:pt x="2790" y="2607"/>
                  <a:pt x="2824" y="2572"/>
                </a:cubicBezTo>
                <a:cubicBezTo>
                  <a:pt x="2858" y="2538"/>
                  <a:pt x="2872" y="2541"/>
                  <a:pt x="2902" y="2530"/>
                </a:cubicBezTo>
                <a:cubicBezTo>
                  <a:pt x="2931" y="2519"/>
                  <a:pt x="2941" y="2526"/>
                  <a:pt x="2978" y="2540"/>
                </a:cubicBezTo>
                <a:cubicBezTo>
                  <a:pt x="3015" y="2554"/>
                  <a:pt x="3042" y="2576"/>
                  <a:pt x="3005" y="2597"/>
                </a:cubicBezTo>
                <a:cubicBezTo>
                  <a:pt x="2967" y="2619"/>
                  <a:pt x="2933" y="2646"/>
                  <a:pt x="2930" y="2678"/>
                </a:cubicBezTo>
                <a:cubicBezTo>
                  <a:pt x="2927" y="2711"/>
                  <a:pt x="2934" y="2733"/>
                  <a:pt x="2969" y="2736"/>
                </a:cubicBezTo>
                <a:cubicBezTo>
                  <a:pt x="3003" y="2739"/>
                  <a:pt x="3009" y="2725"/>
                  <a:pt x="3037" y="2696"/>
                </a:cubicBezTo>
                <a:cubicBezTo>
                  <a:pt x="3065" y="2666"/>
                  <a:pt x="3118" y="2638"/>
                  <a:pt x="3098" y="2627"/>
                </a:cubicBezTo>
                <a:cubicBezTo>
                  <a:pt x="3078" y="2616"/>
                  <a:pt x="3062" y="2582"/>
                  <a:pt x="3048" y="2566"/>
                </a:cubicBezTo>
                <a:cubicBezTo>
                  <a:pt x="3034" y="2551"/>
                  <a:pt x="3051" y="2532"/>
                  <a:pt x="3096" y="2527"/>
                </a:cubicBezTo>
                <a:cubicBezTo>
                  <a:pt x="3142" y="2523"/>
                  <a:pt x="3160" y="2518"/>
                  <a:pt x="3215" y="2493"/>
                </a:cubicBezTo>
                <a:cubicBezTo>
                  <a:pt x="3269" y="2468"/>
                  <a:pt x="3280" y="2454"/>
                  <a:pt x="3336" y="2456"/>
                </a:cubicBezTo>
                <a:cubicBezTo>
                  <a:pt x="3393" y="2457"/>
                  <a:pt x="3432" y="2434"/>
                  <a:pt x="3474" y="2389"/>
                </a:cubicBezTo>
                <a:cubicBezTo>
                  <a:pt x="3516" y="2343"/>
                  <a:pt x="3533" y="2343"/>
                  <a:pt x="3564" y="2317"/>
                </a:cubicBezTo>
                <a:cubicBezTo>
                  <a:pt x="3595" y="2290"/>
                  <a:pt x="3612" y="2276"/>
                  <a:pt x="3623" y="2241"/>
                </a:cubicBezTo>
                <a:cubicBezTo>
                  <a:pt x="3634" y="2205"/>
                  <a:pt x="3636" y="2197"/>
                  <a:pt x="3653" y="2167"/>
                </a:cubicBezTo>
                <a:cubicBezTo>
                  <a:pt x="3670" y="2138"/>
                  <a:pt x="3676" y="2102"/>
                  <a:pt x="3699" y="2097"/>
                </a:cubicBezTo>
                <a:cubicBezTo>
                  <a:pt x="3723" y="2093"/>
                  <a:pt x="3721" y="2111"/>
                  <a:pt x="3729" y="2075"/>
                </a:cubicBezTo>
                <a:cubicBezTo>
                  <a:pt x="3737" y="2040"/>
                  <a:pt x="3757" y="1985"/>
                  <a:pt x="3729" y="1985"/>
                </a:cubicBezTo>
                <a:cubicBezTo>
                  <a:pt x="3701" y="1985"/>
                  <a:pt x="3654" y="1982"/>
                  <a:pt x="3684" y="1955"/>
                </a:cubicBezTo>
                <a:cubicBezTo>
                  <a:pt x="3713" y="1929"/>
                  <a:pt x="3728" y="1945"/>
                  <a:pt x="3715" y="1907"/>
                </a:cubicBezTo>
                <a:cubicBezTo>
                  <a:pt x="3703" y="1870"/>
                  <a:pt x="3700" y="1839"/>
                  <a:pt x="3676" y="1814"/>
                </a:cubicBezTo>
                <a:cubicBezTo>
                  <a:pt x="3653" y="1789"/>
                  <a:pt x="3665" y="1758"/>
                  <a:pt x="3636" y="1740"/>
                </a:cubicBezTo>
                <a:cubicBezTo>
                  <a:pt x="3606" y="1723"/>
                  <a:pt x="3555" y="1712"/>
                  <a:pt x="3580" y="1689"/>
                </a:cubicBezTo>
                <a:cubicBezTo>
                  <a:pt x="3604" y="1666"/>
                  <a:pt x="3626" y="1658"/>
                  <a:pt x="3645" y="1631"/>
                </a:cubicBezTo>
                <a:cubicBezTo>
                  <a:pt x="3664" y="1605"/>
                  <a:pt x="3681" y="1591"/>
                  <a:pt x="3709" y="1592"/>
                </a:cubicBezTo>
                <a:cubicBezTo>
                  <a:pt x="3737" y="1594"/>
                  <a:pt x="3759" y="1578"/>
                  <a:pt x="3746" y="1561"/>
                </a:cubicBezTo>
                <a:cubicBezTo>
                  <a:pt x="3734" y="1544"/>
                  <a:pt x="3731" y="1529"/>
                  <a:pt x="3696" y="1533"/>
                </a:cubicBezTo>
                <a:cubicBezTo>
                  <a:pt x="3662" y="1538"/>
                  <a:pt x="3637" y="1533"/>
                  <a:pt x="3609" y="1547"/>
                </a:cubicBezTo>
                <a:cubicBezTo>
                  <a:pt x="3581" y="1561"/>
                  <a:pt x="3573" y="1569"/>
                  <a:pt x="3562" y="1555"/>
                </a:cubicBezTo>
                <a:cubicBezTo>
                  <a:pt x="3551" y="1541"/>
                  <a:pt x="3564" y="1525"/>
                  <a:pt x="3537" y="1529"/>
                </a:cubicBezTo>
                <a:cubicBezTo>
                  <a:pt x="3511" y="1532"/>
                  <a:pt x="3467" y="1502"/>
                  <a:pt x="3492" y="1482"/>
                </a:cubicBezTo>
                <a:cubicBezTo>
                  <a:pt x="3517" y="1462"/>
                  <a:pt x="3497" y="1479"/>
                  <a:pt x="3547" y="1457"/>
                </a:cubicBezTo>
                <a:cubicBezTo>
                  <a:pt x="3597" y="1435"/>
                  <a:pt x="3583" y="1421"/>
                  <a:pt x="3620" y="1401"/>
                </a:cubicBezTo>
                <a:cubicBezTo>
                  <a:pt x="3657" y="1381"/>
                  <a:pt x="3668" y="1357"/>
                  <a:pt x="3690" y="1376"/>
                </a:cubicBezTo>
                <a:cubicBezTo>
                  <a:pt x="3712" y="1395"/>
                  <a:pt x="3709" y="1419"/>
                  <a:pt x="3690" y="1443"/>
                </a:cubicBezTo>
                <a:cubicBezTo>
                  <a:pt x="3671" y="1466"/>
                  <a:pt x="3687" y="1476"/>
                  <a:pt x="3721" y="1458"/>
                </a:cubicBezTo>
                <a:cubicBezTo>
                  <a:pt x="3756" y="1441"/>
                  <a:pt x="3773" y="1427"/>
                  <a:pt x="3810" y="1432"/>
                </a:cubicBezTo>
                <a:cubicBezTo>
                  <a:pt x="3847" y="1437"/>
                  <a:pt x="3888" y="1435"/>
                  <a:pt x="3879" y="1458"/>
                </a:cubicBezTo>
                <a:cubicBezTo>
                  <a:pt x="3869" y="1482"/>
                  <a:pt x="3810" y="1488"/>
                  <a:pt x="3849" y="1511"/>
                </a:cubicBezTo>
                <a:cubicBezTo>
                  <a:pt x="3888" y="1535"/>
                  <a:pt x="3939" y="1511"/>
                  <a:pt x="3946" y="1535"/>
                </a:cubicBezTo>
                <a:cubicBezTo>
                  <a:pt x="3952" y="1558"/>
                  <a:pt x="3967" y="1567"/>
                  <a:pt x="3952" y="1578"/>
                </a:cubicBezTo>
                <a:cubicBezTo>
                  <a:pt x="3936" y="1589"/>
                  <a:pt x="3918" y="1581"/>
                  <a:pt x="3929" y="1611"/>
                </a:cubicBezTo>
                <a:cubicBezTo>
                  <a:pt x="3939" y="1641"/>
                  <a:pt x="3950" y="1659"/>
                  <a:pt x="3946" y="1681"/>
                </a:cubicBezTo>
                <a:cubicBezTo>
                  <a:pt x="3941" y="1703"/>
                  <a:pt x="3944" y="1739"/>
                  <a:pt x="3972" y="1734"/>
                </a:cubicBezTo>
                <a:cubicBezTo>
                  <a:pt x="4000" y="1730"/>
                  <a:pt x="3986" y="1703"/>
                  <a:pt x="4039" y="1692"/>
                </a:cubicBezTo>
                <a:cubicBezTo>
                  <a:pt x="4092" y="1681"/>
                  <a:pt x="4092" y="1689"/>
                  <a:pt x="4109" y="1672"/>
                </a:cubicBezTo>
                <a:cubicBezTo>
                  <a:pt x="4126" y="1655"/>
                  <a:pt x="4139" y="1622"/>
                  <a:pt x="4120" y="1603"/>
                </a:cubicBezTo>
                <a:cubicBezTo>
                  <a:pt x="4101" y="1585"/>
                  <a:pt x="4086" y="1574"/>
                  <a:pt x="4072" y="1536"/>
                </a:cubicBezTo>
                <a:cubicBezTo>
                  <a:pt x="4058" y="1499"/>
                  <a:pt x="4047" y="1476"/>
                  <a:pt x="4019" y="1474"/>
                </a:cubicBezTo>
                <a:cubicBezTo>
                  <a:pt x="3991" y="1472"/>
                  <a:pt x="3958" y="1466"/>
                  <a:pt x="3981" y="1441"/>
                </a:cubicBezTo>
                <a:cubicBezTo>
                  <a:pt x="4005" y="1416"/>
                  <a:pt x="4011" y="1393"/>
                  <a:pt x="4053" y="1373"/>
                </a:cubicBezTo>
                <a:cubicBezTo>
                  <a:pt x="4095" y="1352"/>
                  <a:pt x="4080" y="1352"/>
                  <a:pt x="4059" y="1331"/>
                </a:cubicBezTo>
                <a:cubicBezTo>
                  <a:pt x="4039" y="1309"/>
                  <a:pt x="4041" y="1295"/>
                  <a:pt x="4063" y="1284"/>
                </a:cubicBezTo>
                <a:cubicBezTo>
                  <a:pt x="4084" y="1273"/>
                  <a:pt x="4064" y="1279"/>
                  <a:pt x="4091" y="1290"/>
                </a:cubicBezTo>
                <a:cubicBezTo>
                  <a:pt x="4117" y="1301"/>
                  <a:pt x="4111" y="1231"/>
                  <a:pt x="4139" y="1231"/>
                </a:cubicBezTo>
                <a:cubicBezTo>
                  <a:pt x="4167" y="1231"/>
                  <a:pt x="4192" y="1262"/>
                  <a:pt x="4232" y="1254"/>
                </a:cubicBezTo>
                <a:cubicBezTo>
                  <a:pt x="4273" y="1247"/>
                  <a:pt x="4276" y="1223"/>
                  <a:pt x="4304" y="1187"/>
                </a:cubicBezTo>
                <a:cubicBezTo>
                  <a:pt x="4332" y="1151"/>
                  <a:pt x="4340" y="1150"/>
                  <a:pt x="4352" y="1113"/>
                </a:cubicBezTo>
                <a:cubicBezTo>
                  <a:pt x="4365" y="1075"/>
                  <a:pt x="4345" y="1061"/>
                  <a:pt x="4368" y="1024"/>
                </a:cubicBezTo>
                <a:cubicBezTo>
                  <a:pt x="4391" y="986"/>
                  <a:pt x="4393" y="986"/>
                  <a:pt x="4391" y="954"/>
                </a:cubicBezTo>
                <a:cubicBezTo>
                  <a:pt x="4390" y="921"/>
                  <a:pt x="4399" y="926"/>
                  <a:pt x="4382" y="902"/>
                </a:cubicBezTo>
                <a:cubicBezTo>
                  <a:pt x="4365" y="879"/>
                  <a:pt x="4362" y="860"/>
                  <a:pt x="4365" y="841"/>
                </a:cubicBezTo>
                <a:cubicBezTo>
                  <a:pt x="4368" y="823"/>
                  <a:pt x="4399" y="840"/>
                  <a:pt x="4408" y="860"/>
                </a:cubicBezTo>
                <a:cubicBezTo>
                  <a:pt x="4418" y="880"/>
                  <a:pt x="4399" y="893"/>
                  <a:pt x="4436" y="935"/>
                </a:cubicBezTo>
                <a:cubicBezTo>
                  <a:pt x="4474" y="977"/>
                  <a:pt x="4488" y="977"/>
                  <a:pt x="4488" y="1014"/>
                </a:cubicBezTo>
                <a:cubicBezTo>
                  <a:pt x="4488" y="1052"/>
                  <a:pt x="4496" y="1078"/>
                  <a:pt x="4517" y="1084"/>
                </a:cubicBezTo>
                <a:cubicBezTo>
                  <a:pt x="4539" y="1091"/>
                  <a:pt x="4533" y="1058"/>
                  <a:pt x="4564" y="1070"/>
                </a:cubicBezTo>
                <a:cubicBezTo>
                  <a:pt x="4595" y="1083"/>
                  <a:pt x="4539" y="1035"/>
                  <a:pt x="4524" y="1019"/>
                </a:cubicBezTo>
                <a:cubicBezTo>
                  <a:pt x="4508" y="1003"/>
                  <a:pt x="4475" y="954"/>
                  <a:pt x="4499" y="946"/>
                </a:cubicBezTo>
                <a:cubicBezTo>
                  <a:pt x="4522" y="938"/>
                  <a:pt x="4542" y="985"/>
                  <a:pt x="4550" y="960"/>
                </a:cubicBezTo>
                <a:cubicBezTo>
                  <a:pt x="4558" y="935"/>
                  <a:pt x="4508" y="902"/>
                  <a:pt x="4488" y="883"/>
                </a:cubicBezTo>
                <a:cubicBezTo>
                  <a:pt x="4468" y="865"/>
                  <a:pt x="4433" y="832"/>
                  <a:pt x="4421" y="809"/>
                </a:cubicBezTo>
                <a:cubicBezTo>
                  <a:pt x="4408" y="785"/>
                  <a:pt x="4385" y="735"/>
                  <a:pt x="4363" y="732"/>
                </a:cubicBezTo>
                <a:cubicBezTo>
                  <a:pt x="4341" y="729"/>
                  <a:pt x="4355" y="762"/>
                  <a:pt x="4327" y="760"/>
                </a:cubicBezTo>
                <a:cubicBezTo>
                  <a:pt x="4299" y="759"/>
                  <a:pt x="4292" y="749"/>
                  <a:pt x="4279" y="742"/>
                </a:cubicBezTo>
                <a:cubicBezTo>
                  <a:pt x="4267" y="734"/>
                  <a:pt x="4256" y="700"/>
                  <a:pt x="4239" y="726"/>
                </a:cubicBezTo>
                <a:cubicBezTo>
                  <a:pt x="4221" y="753"/>
                  <a:pt x="4203" y="765"/>
                  <a:pt x="4187" y="756"/>
                </a:cubicBezTo>
                <a:cubicBezTo>
                  <a:pt x="4172" y="746"/>
                  <a:pt x="4112" y="737"/>
                  <a:pt x="4140" y="718"/>
                </a:cubicBezTo>
                <a:cubicBezTo>
                  <a:pt x="4168" y="700"/>
                  <a:pt x="4147" y="711"/>
                  <a:pt x="4133" y="692"/>
                </a:cubicBezTo>
                <a:cubicBezTo>
                  <a:pt x="4119" y="673"/>
                  <a:pt x="4111" y="665"/>
                  <a:pt x="4145" y="640"/>
                </a:cubicBezTo>
                <a:cubicBezTo>
                  <a:pt x="4179" y="615"/>
                  <a:pt x="4197" y="567"/>
                  <a:pt x="4221" y="555"/>
                </a:cubicBezTo>
                <a:cubicBezTo>
                  <a:pt x="4246" y="542"/>
                  <a:pt x="4249" y="539"/>
                  <a:pt x="4295" y="547"/>
                </a:cubicBezTo>
                <a:cubicBezTo>
                  <a:pt x="4340" y="555"/>
                  <a:pt x="4340" y="572"/>
                  <a:pt x="4387" y="556"/>
                </a:cubicBezTo>
                <a:cubicBezTo>
                  <a:pt x="4433" y="541"/>
                  <a:pt x="4441" y="541"/>
                  <a:pt x="4469" y="545"/>
                </a:cubicBezTo>
                <a:cubicBezTo>
                  <a:pt x="4497" y="550"/>
                  <a:pt x="4503" y="567"/>
                  <a:pt x="4514" y="544"/>
                </a:cubicBezTo>
                <a:cubicBezTo>
                  <a:pt x="4525" y="520"/>
                  <a:pt x="4497" y="477"/>
                  <a:pt x="4517" y="469"/>
                </a:cubicBezTo>
                <a:cubicBezTo>
                  <a:pt x="4538" y="461"/>
                  <a:pt x="4552" y="439"/>
                  <a:pt x="4564" y="464"/>
                </a:cubicBezTo>
                <a:cubicBezTo>
                  <a:pt x="4577" y="489"/>
                  <a:pt x="4583" y="492"/>
                  <a:pt x="4600" y="483"/>
                </a:cubicBezTo>
                <a:cubicBezTo>
                  <a:pt x="4617" y="474"/>
                  <a:pt x="4630" y="452"/>
                  <a:pt x="4641" y="472"/>
                </a:cubicBezTo>
                <a:cubicBezTo>
                  <a:pt x="4651" y="492"/>
                  <a:pt x="4650" y="505"/>
                  <a:pt x="4644" y="519"/>
                </a:cubicBezTo>
                <a:cubicBezTo>
                  <a:pt x="4637" y="533"/>
                  <a:pt x="4634" y="623"/>
                  <a:pt x="4658" y="650"/>
                </a:cubicBezTo>
                <a:cubicBezTo>
                  <a:pt x="4681" y="676"/>
                  <a:pt x="4694" y="676"/>
                  <a:pt x="4725" y="717"/>
                </a:cubicBezTo>
                <a:cubicBezTo>
                  <a:pt x="4756" y="757"/>
                  <a:pt x="4761" y="782"/>
                  <a:pt x="4789" y="798"/>
                </a:cubicBezTo>
                <a:cubicBezTo>
                  <a:pt x="4817" y="813"/>
                  <a:pt x="4857" y="806"/>
                  <a:pt x="4854" y="831"/>
                </a:cubicBezTo>
                <a:cubicBezTo>
                  <a:pt x="4851" y="855"/>
                  <a:pt x="4838" y="888"/>
                  <a:pt x="4862" y="894"/>
                </a:cubicBezTo>
                <a:cubicBezTo>
                  <a:pt x="4885" y="901"/>
                  <a:pt x="4899" y="871"/>
                  <a:pt x="4898" y="845"/>
                </a:cubicBezTo>
                <a:cubicBezTo>
                  <a:pt x="4896" y="818"/>
                  <a:pt x="4882" y="781"/>
                  <a:pt x="4882" y="781"/>
                </a:cubicBezTo>
                <a:cubicBezTo>
                  <a:pt x="4874" y="745"/>
                  <a:pt x="4873" y="726"/>
                  <a:pt x="4873" y="706"/>
                </a:cubicBezTo>
                <a:cubicBezTo>
                  <a:pt x="4873" y="686"/>
                  <a:pt x="4893" y="673"/>
                  <a:pt x="4862" y="656"/>
                </a:cubicBezTo>
                <a:cubicBezTo>
                  <a:pt x="4831" y="639"/>
                  <a:pt x="4840" y="647"/>
                  <a:pt x="4812" y="617"/>
                </a:cubicBezTo>
                <a:cubicBezTo>
                  <a:pt x="4784" y="587"/>
                  <a:pt x="4775" y="589"/>
                  <a:pt x="4745" y="573"/>
                </a:cubicBezTo>
                <a:cubicBezTo>
                  <a:pt x="4715" y="558"/>
                  <a:pt x="4762" y="538"/>
                  <a:pt x="4732" y="536"/>
                </a:cubicBezTo>
                <a:cubicBezTo>
                  <a:pt x="4703" y="534"/>
                  <a:pt x="4684" y="514"/>
                  <a:pt x="4706" y="502"/>
                </a:cubicBezTo>
                <a:cubicBezTo>
                  <a:pt x="4728" y="489"/>
                  <a:pt x="4743" y="497"/>
                  <a:pt x="4771" y="499"/>
                </a:cubicBezTo>
                <a:cubicBezTo>
                  <a:pt x="4800" y="500"/>
                  <a:pt x="4820" y="486"/>
                  <a:pt x="4812" y="475"/>
                </a:cubicBezTo>
                <a:cubicBezTo>
                  <a:pt x="4804" y="464"/>
                  <a:pt x="4782" y="447"/>
                  <a:pt x="4806" y="433"/>
                </a:cubicBezTo>
                <a:cubicBezTo>
                  <a:pt x="4829" y="419"/>
                  <a:pt x="4824" y="416"/>
                  <a:pt x="4803" y="405"/>
                </a:cubicBezTo>
                <a:cubicBezTo>
                  <a:pt x="4781" y="394"/>
                  <a:pt x="4743" y="376"/>
                  <a:pt x="4753" y="361"/>
                </a:cubicBezTo>
                <a:cubicBezTo>
                  <a:pt x="4762" y="347"/>
                  <a:pt x="4690" y="346"/>
                  <a:pt x="4676" y="329"/>
                </a:cubicBezTo>
                <a:cubicBezTo>
                  <a:pt x="4662" y="312"/>
                  <a:pt x="4706" y="310"/>
                  <a:pt x="4729" y="318"/>
                </a:cubicBezTo>
                <a:cubicBezTo>
                  <a:pt x="4753" y="326"/>
                  <a:pt x="4793" y="355"/>
                  <a:pt x="4821" y="366"/>
                </a:cubicBezTo>
                <a:cubicBezTo>
                  <a:pt x="4849" y="377"/>
                  <a:pt x="4888" y="419"/>
                  <a:pt x="4929" y="433"/>
                </a:cubicBezTo>
                <a:cubicBezTo>
                  <a:pt x="4969" y="447"/>
                  <a:pt x="4955" y="457"/>
                  <a:pt x="4991" y="488"/>
                </a:cubicBezTo>
                <a:cubicBezTo>
                  <a:pt x="5027" y="519"/>
                  <a:pt x="5057" y="527"/>
                  <a:pt x="5046" y="506"/>
                </a:cubicBezTo>
                <a:cubicBezTo>
                  <a:pt x="5035" y="486"/>
                  <a:pt x="5077" y="491"/>
                  <a:pt x="5102" y="499"/>
                </a:cubicBezTo>
                <a:cubicBezTo>
                  <a:pt x="5127" y="506"/>
                  <a:pt x="5187" y="572"/>
                  <a:pt x="5220" y="583"/>
                </a:cubicBezTo>
                <a:cubicBezTo>
                  <a:pt x="5253" y="594"/>
                  <a:pt x="5270" y="600"/>
                  <a:pt x="5293" y="630"/>
                </a:cubicBezTo>
                <a:cubicBezTo>
                  <a:pt x="5317" y="659"/>
                  <a:pt x="5370" y="681"/>
                  <a:pt x="5367" y="709"/>
                </a:cubicBezTo>
                <a:cubicBezTo>
                  <a:pt x="5364" y="737"/>
                  <a:pt x="5399" y="802"/>
                  <a:pt x="5399" y="760"/>
                </a:cubicBezTo>
                <a:cubicBezTo>
                  <a:pt x="5399" y="718"/>
                  <a:pt x="5398" y="700"/>
                  <a:pt x="5368" y="673"/>
                </a:cubicBezTo>
                <a:cubicBezTo>
                  <a:pt x="5343" y="650"/>
                  <a:pt x="5334" y="646"/>
                  <a:pt x="5324" y="619"/>
                </a:cubicBezTo>
                <a:cubicBezTo>
                  <a:pt x="5070" y="439"/>
                  <a:pt x="4790" y="294"/>
                  <a:pt x="4492" y="189"/>
                </a:cubicBezTo>
                <a:cubicBezTo>
                  <a:pt x="4464" y="197"/>
                  <a:pt x="4443" y="206"/>
                  <a:pt x="4418" y="206"/>
                </a:cubicBezTo>
                <a:cubicBezTo>
                  <a:pt x="4383" y="206"/>
                  <a:pt x="4387" y="199"/>
                  <a:pt x="4363" y="215"/>
                </a:cubicBezTo>
                <a:cubicBezTo>
                  <a:pt x="4340" y="231"/>
                  <a:pt x="4337" y="238"/>
                  <a:pt x="4320" y="237"/>
                </a:cubicBezTo>
                <a:cubicBezTo>
                  <a:pt x="4302" y="235"/>
                  <a:pt x="4268" y="273"/>
                  <a:pt x="4237" y="246"/>
                </a:cubicBezTo>
                <a:cubicBezTo>
                  <a:pt x="4206" y="220"/>
                  <a:pt x="4193" y="224"/>
                  <a:pt x="4162" y="212"/>
                </a:cubicBezTo>
                <a:cubicBezTo>
                  <a:pt x="4131" y="199"/>
                  <a:pt x="4130" y="210"/>
                  <a:pt x="4100" y="215"/>
                </a:cubicBezTo>
                <a:cubicBezTo>
                  <a:pt x="4070" y="220"/>
                  <a:pt x="4063" y="229"/>
                  <a:pt x="4038" y="212"/>
                </a:cubicBezTo>
                <a:cubicBezTo>
                  <a:pt x="4013" y="195"/>
                  <a:pt x="3999" y="178"/>
                  <a:pt x="3950" y="184"/>
                </a:cubicBezTo>
                <a:cubicBezTo>
                  <a:pt x="3902" y="190"/>
                  <a:pt x="3844" y="179"/>
                  <a:pt x="3843" y="168"/>
                </a:cubicBezTo>
                <a:cubicBezTo>
                  <a:pt x="3841" y="157"/>
                  <a:pt x="3888" y="142"/>
                  <a:pt x="3835" y="137"/>
                </a:cubicBezTo>
                <a:cubicBezTo>
                  <a:pt x="3782" y="132"/>
                  <a:pt x="3748" y="114"/>
                  <a:pt x="3726" y="128"/>
                </a:cubicBezTo>
                <a:cubicBezTo>
                  <a:pt x="3704" y="142"/>
                  <a:pt x="3704" y="159"/>
                  <a:pt x="3746" y="160"/>
                </a:cubicBezTo>
                <a:cubicBezTo>
                  <a:pt x="3788" y="162"/>
                  <a:pt x="3830" y="193"/>
                  <a:pt x="3804" y="203"/>
                </a:cubicBezTo>
                <a:cubicBezTo>
                  <a:pt x="3777" y="212"/>
                  <a:pt x="3749" y="187"/>
                  <a:pt x="3726" y="193"/>
                </a:cubicBezTo>
                <a:cubicBezTo>
                  <a:pt x="3703" y="199"/>
                  <a:pt x="3710" y="201"/>
                  <a:pt x="3682" y="217"/>
                </a:cubicBezTo>
                <a:cubicBezTo>
                  <a:pt x="3674" y="221"/>
                  <a:pt x="3671" y="224"/>
                  <a:pt x="3670" y="225"/>
                </a:cubicBezTo>
                <a:cubicBezTo>
                  <a:pt x="3670" y="224"/>
                  <a:pt x="3670" y="219"/>
                  <a:pt x="3656" y="213"/>
                </a:cubicBezTo>
                <a:cubicBezTo>
                  <a:pt x="3626" y="201"/>
                  <a:pt x="3622" y="164"/>
                  <a:pt x="3604" y="164"/>
                </a:cubicBezTo>
                <a:cubicBezTo>
                  <a:pt x="3587" y="164"/>
                  <a:pt x="3565" y="164"/>
                  <a:pt x="3537" y="170"/>
                </a:cubicBezTo>
                <a:cubicBezTo>
                  <a:pt x="3509" y="176"/>
                  <a:pt x="3498" y="210"/>
                  <a:pt x="3456" y="192"/>
                </a:cubicBezTo>
                <a:cubicBezTo>
                  <a:pt x="3414" y="173"/>
                  <a:pt x="3397" y="165"/>
                  <a:pt x="3377" y="165"/>
                </a:cubicBezTo>
                <a:cubicBezTo>
                  <a:pt x="3357" y="165"/>
                  <a:pt x="3346" y="170"/>
                  <a:pt x="3321" y="167"/>
                </a:cubicBezTo>
                <a:cubicBezTo>
                  <a:pt x="3296" y="164"/>
                  <a:pt x="3282" y="181"/>
                  <a:pt x="3255" y="182"/>
                </a:cubicBezTo>
                <a:cubicBezTo>
                  <a:pt x="3229" y="184"/>
                  <a:pt x="3212" y="178"/>
                  <a:pt x="3246" y="165"/>
                </a:cubicBezTo>
                <a:cubicBezTo>
                  <a:pt x="3280" y="153"/>
                  <a:pt x="3329" y="134"/>
                  <a:pt x="3302" y="129"/>
                </a:cubicBezTo>
                <a:cubicBezTo>
                  <a:pt x="3276" y="125"/>
                  <a:pt x="3276" y="134"/>
                  <a:pt x="3257" y="114"/>
                </a:cubicBezTo>
                <a:cubicBezTo>
                  <a:pt x="3238" y="93"/>
                  <a:pt x="3252" y="59"/>
                  <a:pt x="3210" y="62"/>
                </a:cubicBezTo>
                <a:cubicBezTo>
                  <a:pt x="3168" y="65"/>
                  <a:pt x="3162" y="53"/>
                  <a:pt x="3151" y="61"/>
                </a:cubicBezTo>
                <a:cubicBezTo>
                  <a:pt x="3140" y="69"/>
                  <a:pt x="3220" y="89"/>
                  <a:pt x="3193" y="100"/>
                </a:cubicBezTo>
                <a:cubicBezTo>
                  <a:pt x="3167" y="111"/>
                  <a:pt x="3157" y="118"/>
                  <a:pt x="3134" y="120"/>
                </a:cubicBezTo>
                <a:cubicBezTo>
                  <a:pt x="3111" y="122"/>
                  <a:pt x="3079" y="112"/>
                  <a:pt x="3053" y="117"/>
                </a:cubicBezTo>
                <a:cubicBezTo>
                  <a:pt x="3026" y="122"/>
                  <a:pt x="2986" y="142"/>
                  <a:pt x="2967" y="148"/>
                </a:cubicBezTo>
                <a:cubicBezTo>
                  <a:pt x="2948" y="154"/>
                  <a:pt x="2933" y="142"/>
                  <a:pt x="2920" y="150"/>
                </a:cubicBezTo>
                <a:cubicBezTo>
                  <a:pt x="2908" y="157"/>
                  <a:pt x="2874" y="170"/>
                  <a:pt x="2833" y="168"/>
                </a:cubicBezTo>
                <a:cubicBezTo>
                  <a:pt x="2793" y="167"/>
                  <a:pt x="2786" y="198"/>
                  <a:pt x="2751" y="204"/>
                </a:cubicBezTo>
                <a:cubicBezTo>
                  <a:pt x="2715" y="210"/>
                  <a:pt x="2751" y="165"/>
                  <a:pt x="2713" y="181"/>
                </a:cubicBezTo>
                <a:cubicBezTo>
                  <a:pt x="2676" y="196"/>
                  <a:pt x="2654" y="175"/>
                  <a:pt x="2620" y="190"/>
                </a:cubicBezTo>
                <a:cubicBezTo>
                  <a:pt x="2585" y="206"/>
                  <a:pt x="2534" y="196"/>
                  <a:pt x="2554" y="221"/>
                </a:cubicBezTo>
                <a:cubicBezTo>
                  <a:pt x="2575" y="246"/>
                  <a:pt x="2559" y="252"/>
                  <a:pt x="2529" y="257"/>
                </a:cubicBezTo>
                <a:cubicBezTo>
                  <a:pt x="2500" y="262"/>
                  <a:pt x="2490" y="265"/>
                  <a:pt x="2476" y="280"/>
                </a:cubicBezTo>
                <a:cubicBezTo>
                  <a:pt x="2462" y="296"/>
                  <a:pt x="2433" y="305"/>
                  <a:pt x="2436" y="288"/>
                </a:cubicBezTo>
                <a:cubicBezTo>
                  <a:pt x="2439" y="271"/>
                  <a:pt x="2472" y="248"/>
                  <a:pt x="2445" y="248"/>
                </a:cubicBezTo>
                <a:cubicBezTo>
                  <a:pt x="2419" y="248"/>
                  <a:pt x="2402" y="234"/>
                  <a:pt x="2411" y="218"/>
                </a:cubicBezTo>
                <a:cubicBezTo>
                  <a:pt x="2420" y="203"/>
                  <a:pt x="2430" y="199"/>
                  <a:pt x="2483" y="184"/>
                </a:cubicBezTo>
                <a:cubicBezTo>
                  <a:pt x="2536" y="168"/>
                  <a:pt x="2557" y="150"/>
                  <a:pt x="2603" y="145"/>
                </a:cubicBezTo>
                <a:cubicBezTo>
                  <a:pt x="2648" y="140"/>
                  <a:pt x="2677" y="139"/>
                  <a:pt x="2704" y="134"/>
                </a:cubicBezTo>
                <a:cubicBezTo>
                  <a:pt x="2730" y="129"/>
                  <a:pt x="2819" y="100"/>
                  <a:pt x="2783" y="98"/>
                </a:cubicBezTo>
                <a:cubicBezTo>
                  <a:pt x="2747" y="97"/>
                  <a:pt x="2657" y="125"/>
                  <a:pt x="2640" y="129"/>
                </a:cubicBezTo>
                <a:cubicBezTo>
                  <a:pt x="2623" y="134"/>
                  <a:pt x="2601" y="122"/>
                  <a:pt x="2554" y="140"/>
                </a:cubicBezTo>
                <a:cubicBezTo>
                  <a:pt x="2508" y="159"/>
                  <a:pt x="2461" y="167"/>
                  <a:pt x="2434" y="179"/>
                </a:cubicBezTo>
                <a:cubicBezTo>
                  <a:pt x="2408" y="192"/>
                  <a:pt x="2414" y="171"/>
                  <a:pt x="2392" y="198"/>
                </a:cubicBezTo>
                <a:cubicBezTo>
                  <a:pt x="2370" y="224"/>
                  <a:pt x="2380" y="224"/>
                  <a:pt x="2355" y="235"/>
                </a:cubicBezTo>
                <a:cubicBezTo>
                  <a:pt x="2330" y="246"/>
                  <a:pt x="2327" y="240"/>
                  <a:pt x="2299" y="246"/>
                </a:cubicBezTo>
                <a:cubicBezTo>
                  <a:pt x="2271" y="252"/>
                  <a:pt x="2215" y="271"/>
                  <a:pt x="2227" y="251"/>
                </a:cubicBezTo>
                <a:cubicBezTo>
                  <a:pt x="2240" y="231"/>
                  <a:pt x="2240" y="220"/>
                  <a:pt x="2261" y="206"/>
                </a:cubicBezTo>
                <a:cubicBezTo>
                  <a:pt x="2270" y="200"/>
                  <a:pt x="2289" y="186"/>
                  <a:pt x="2304" y="173"/>
                </a:cubicBezTo>
                <a:cubicBezTo>
                  <a:pt x="965" y="620"/>
                  <a:pt x="0" y="1884"/>
                  <a:pt x="0" y="3373"/>
                </a:cubicBezTo>
                <a:cubicBezTo>
                  <a:pt x="0" y="3938"/>
                  <a:pt x="139" y="4470"/>
                  <a:pt x="384" y="4938"/>
                </a:cubicBezTo>
                <a:cubicBezTo>
                  <a:pt x="468" y="5013"/>
                  <a:pt x="587" y="5092"/>
                  <a:pt x="525" y="5017"/>
                </a:cubicBezTo>
                <a:cubicBezTo>
                  <a:pt x="462" y="4940"/>
                  <a:pt x="400" y="4905"/>
                  <a:pt x="414" y="4835"/>
                </a:cubicBezTo>
                <a:cubicBezTo>
                  <a:pt x="428" y="4766"/>
                  <a:pt x="407" y="4759"/>
                  <a:pt x="379" y="4710"/>
                </a:cubicBezTo>
                <a:cubicBezTo>
                  <a:pt x="351" y="4661"/>
                  <a:pt x="358" y="4654"/>
                  <a:pt x="351" y="4598"/>
                </a:cubicBezTo>
                <a:cubicBezTo>
                  <a:pt x="344" y="4542"/>
                  <a:pt x="274" y="4507"/>
                  <a:pt x="288" y="4445"/>
                </a:cubicBezTo>
                <a:cubicBezTo>
                  <a:pt x="302" y="4382"/>
                  <a:pt x="295" y="4284"/>
                  <a:pt x="260" y="4305"/>
                </a:cubicBezTo>
                <a:cubicBezTo>
                  <a:pt x="225" y="4326"/>
                  <a:pt x="253" y="4410"/>
                  <a:pt x="204" y="4424"/>
                </a:cubicBezTo>
                <a:cubicBezTo>
                  <a:pt x="156" y="4438"/>
                  <a:pt x="218" y="4326"/>
                  <a:pt x="169" y="4277"/>
                </a:cubicBezTo>
                <a:cubicBezTo>
                  <a:pt x="121" y="4229"/>
                  <a:pt x="128" y="4145"/>
                  <a:pt x="149" y="4082"/>
                </a:cubicBezTo>
                <a:cubicBezTo>
                  <a:pt x="169" y="4019"/>
                  <a:pt x="190" y="4047"/>
                  <a:pt x="142" y="3977"/>
                </a:cubicBezTo>
                <a:cubicBezTo>
                  <a:pt x="93" y="3908"/>
                  <a:pt x="86" y="3950"/>
                  <a:pt x="86" y="3845"/>
                </a:cubicBezTo>
                <a:cubicBezTo>
                  <a:pt x="86" y="3740"/>
                  <a:pt x="44" y="3664"/>
                  <a:pt x="79" y="3594"/>
                </a:cubicBezTo>
                <a:cubicBezTo>
                  <a:pt x="114" y="3524"/>
                  <a:pt x="79" y="3357"/>
                  <a:pt x="149" y="3266"/>
                </a:cubicBezTo>
                <a:cubicBezTo>
                  <a:pt x="218" y="3175"/>
                  <a:pt x="169" y="3064"/>
                  <a:pt x="218" y="2987"/>
                </a:cubicBezTo>
                <a:cubicBezTo>
                  <a:pt x="267" y="2910"/>
                  <a:pt x="295" y="2847"/>
                  <a:pt x="239" y="2847"/>
                </a:cubicBezTo>
                <a:cubicBezTo>
                  <a:pt x="183" y="2847"/>
                  <a:pt x="149" y="2875"/>
                  <a:pt x="114" y="2889"/>
                </a:cubicBezTo>
                <a:cubicBezTo>
                  <a:pt x="79" y="2903"/>
                  <a:pt x="86" y="2813"/>
                  <a:pt x="149" y="2764"/>
                </a:cubicBezTo>
                <a:cubicBezTo>
                  <a:pt x="211" y="2715"/>
                  <a:pt x="295" y="2680"/>
                  <a:pt x="323" y="2631"/>
                </a:cubicBezTo>
                <a:cubicBezTo>
                  <a:pt x="351" y="2582"/>
                  <a:pt x="365" y="2568"/>
                  <a:pt x="428" y="2541"/>
                </a:cubicBezTo>
                <a:cubicBezTo>
                  <a:pt x="490" y="2513"/>
                  <a:pt x="507" y="2436"/>
                  <a:pt x="569" y="2367"/>
                </a:cubicBezTo>
                <a:cubicBezTo>
                  <a:pt x="632" y="2299"/>
                  <a:pt x="648" y="2256"/>
                  <a:pt x="627" y="2225"/>
                </a:cubicBezTo>
                <a:cubicBezTo>
                  <a:pt x="605" y="2194"/>
                  <a:pt x="571" y="2156"/>
                  <a:pt x="582" y="2124"/>
                </a:cubicBezTo>
                <a:cubicBezTo>
                  <a:pt x="594" y="2091"/>
                  <a:pt x="609" y="2035"/>
                  <a:pt x="571" y="2076"/>
                </a:cubicBezTo>
                <a:cubicBezTo>
                  <a:pt x="533" y="2117"/>
                  <a:pt x="535" y="2150"/>
                  <a:pt x="501" y="2127"/>
                </a:cubicBezTo>
                <a:cubicBezTo>
                  <a:pt x="466" y="2104"/>
                  <a:pt x="465" y="2088"/>
                  <a:pt x="481" y="2050"/>
                </a:cubicBezTo>
                <a:cubicBezTo>
                  <a:pt x="497" y="2013"/>
                  <a:pt x="499" y="2008"/>
                  <a:pt x="494" y="1970"/>
                </a:cubicBezTo>
                <a:cubicBezTo>
                  <a:pt x="489" y="1932"/>
                  <a:pt x="497" y="1896"/>
                  <a:pt x="517" y="1862"/>
                </a:cubicBezTo>
                <a:cubicBezTo>
                  <a:pt x="537" y="1828"/>
                  <a:pt x="553" y="1798"/>
                  <a:pt x="578" y="1795"/>
                </a:cubicBezTo>
                <a:cubicBezTo>
                  <a:pt x="602" y="1792"/>
                  <a:pt x="586" y="1851"/>
                  <a:pt x="578" y="1878"/>
                </a:cubicBezTo>
                <a:cubicBezTo>
                  <a:pt x="569" y="1906"/>
                  <a:pt x="532" y="1931"/>
                  <a:pt x="561" y="1972"/>
                </a:cubicBezTo>
                <a:cubicBezTo>
                  <a:pt x="591" y="2013"/>
                  <a:pt x="584" y="2011"/>
                  <a:pt x="617" y="2016"/>
                </a:cubicBezTo>
                <a:cubicBezTo>
                  <a:pt x="649" y="2021"/>
                  <a:pt x="630" y="2049"/>
                  <a:pt x="627" y="2071"/>
                </a:cubicBezTo>
                <a:cubicBezTo>
                  <a:pt x="623" y="2094"/>
                  <a:pt x="628" y="2093"/>
                  <a:pt x="663" y="2107"/>
                </a:cubicBezTo>
                <a:cubicBezTo>
                  <a:pt x="697" y="2122"/>
                  <a:pt x="725" y="2120"/>
                  <a:pt x="766" y="2137"/>
                </a:cubicBezTo>
                <a:cubicBezTo>
                  <a:pt x="806" y="2153"/>
                  <a:pt x="780" y="2161"/>
                  <a:pt x="826" y="2139"/>
                </a:cubicBezTo>
                <a:cubicBezTo>
                  <a:pt x="873" y="2117"/>
                  <a:pt x="882" y="2163"/>
                  <a:pt x="887" y="2192"/>
                </a:cubicBezTo>
                <a:cubicBezTo>
                  <a:pt x="892" y="2222"/>
                  <a:pt x="875" y="2255"/>
                  <a:pt x="906" y="2273"/>
                </a:cubicBezTo>
                <a:cubicBezTo>
                  <a:pt x="937" y="2292"/>
                  <a:pt x="924" y="2303"/>
                  <a:pt x="918" y="2345"/>
                </a:cubicBezTo>
                <a:cubicBezTo>
                  <a:pt x="912" y="2387"/>
                  <a:pt x="907" y="2417"/>
                  <a:pt x="945" y="2437"/>
                </a:cubicBezTo>
                <a:cubicBezTo>
                  <a:pt x="982" y="2457"/>
                  <a:pt x="1015" y="2459"/>
                  <a:pt x="1007" y="2499"/>
                </a:cubicBezTo>
                <a:cubicBezTo>
                  <a:pt x="999" y="2540"/>
                  <a:pt x="991" y="2664"/>
                  <a:pt x="991" y="2683"/>
                </a:cubicBezTo>
                <a:cubicBezTo>
                  <a:pt x="991" y="2702"/>
                  <a:pt x="967" y="2710"/>
                  <a:pt x="977" y="2769"/>
                </a:cubicBezTo>
                <a:cubicBezTo>
                  <a:pt x="988" y="2828"/>
                  <a:pt x="1001" y="2883"/>
                  <a:pt x="995" y="2921"/>
                </a:cubicBezTo>
                <a:cubicBezTo>
                  <a:pt x="988" y="2960"/>
                  <a:pt x="973" y="2946"/>
                  <a:pt x="995" y="2996"/>
                </a:cubicBezTo>
                <a:cubicBezTo>
                  <a:pt x="1016" y="3046"/>
                  <a:pt x="1023" y="3073"/>
                  <a:pt x="1027" y="3118"/>
                </a:cubicBezTo>
                <a:cubicBezTo>
                  <a:pt x="1032" y="3163"/>
                  <a:pt x="1032" y="3216"/>
                  <a:pt x="1058" y="3244"/>
                </a:cubicBezTo>
                <a:cubicBezTo>
                  <a:pt x="1085" y="3272"/>
                  <a:pt x="1079" y="3295"/>
                  <a:pt x="1107" y="3266"/>
                </a:cubicBezTo>
                <a:cubicBezTo>
                  <a:pt x="1135" y="3236"/>
                  <a:pt x="1132" y="3203"/>
                  <a:pt x="1174" y="3171"/>
                </a:cubicBezTo>
                <a:cubicBezTo>
                  <a:pt x="1216" y="3138"/>
                  <a:pt x="1210" y="3137"/>
                  <a:pt x="1221" y="3104"/>
                </a:cubicBezTo>
                <a:cubicBezTo>
                  <a:pt x="1231" y="3071"/>
                  <a:pt x="1225" y="3043"/>
                  <a:pt x="1252" y="2987"/>
                </a:cubicBezTo>
                <a:cubicBezTo>
                  <a:pt x="1278" y="2931"/>
                  <a:pt x="1280" y="2921"/>
                  <a:pt x="1273" y="2890"/>
                </a:cubicBezTo>
                <a:cubicBezTo>
                  <a:pt x="1267" y="2859"/>
                  <a:pt x="1281" y="2814"/>
                  <a:pt x="1322" y="2798"/>
                </a:cubicBezTo>
                <a:cubicBezTo>
                  <a:pt x="1362" y="2783"/>
                  <a:pt x="1359" y="2772"/>
                  <a:pt x="1401" y="2736"/>
                </a:cubicBezTo>
                <a:cubicBezTo>
                  <a:pt x="1443" y="2700"/>
                  <a:pt x="1453" y="2694"/>
                  <a:pt x="1484" y="2682"/>
                </a:cubicBezTo>
                <a:cubicBezTo>
                  <a:pt x="1515" y="2669"/>
                  <a:pt x="1538" y="2630"/>
                  <a:pt x="1559" y="2607"/>
                </a:cubicBezTo>
                <a:cubicBezTo>
                  <a:pt x="1579" y="2583"/>
                  <a:pt x="1624" y="2562"/>
                  <a:pt x="1649" y="2549"/>
                </a:cubicBezTo>
                <a:cubicBezTo>
                  <a:pt x="1674" y="2537"/>
                  <a:pt x="1702" y="2510"/>
                  <a:pt x="1686" y="2502"/>
                </a:cubicBezTo>
                <a:cubicBezTo>
                  <a:pt x="1671" y="2495"/>
                  <a:pt x="1644" y="2488"/>
                  <a:pt x="1683" y="2474"/>
                </a:cubicBezTo>
                <a:cubicBezTo>
                  <a:pt x="1722" y="2460"/>
                  <a:pt x="1746" y="2449"/>
                  <a:pt x="1785" y="2457"/>
                </a:cubicBezTo>
                <a:cubicBezTo>
                  <a:pt x="1824" y="2465"/>
                  <a:pt x="1845" y="2465"/>
                  <a:pt x="1869" y="2445"/>
                </a:cubicBezTo>
                <a:cubicBezTo>
                  <a:pt x="1892" y="2424"/>
                  <a:pt x="1920" y="2398"/>
                  <a:pt x="1945" y="2406"/>
                </a:cubicBezTo>
                <a:cubicBezTo>
                  <a:pt x="1970" y="2414"/>
                  <a:pt x="1962" y="2432"/>
                  <a:pt x="1957" y="2476"/>
                </a:cubicBezTo>
                <a:cubicBezTo>
                  <a:pt x="1953" y="2519"/>
                  <a:pt x="1959" y="2546"/>
                  <a:pt x="1990" y="2576"/>
                </a:cubicBezTo>
                <a:cubicBezTo>
                  <a:pt x="2021" y="2605"/>
                  <a:pt x="2028" y="2633"/>
                  <a:pt x="2028" y="2649"/>
                </a:cubicBezTo>
                <a:cubicBezTo>
                  <a:pt x="2028" y="2664"/>
                  <a:pt x="2060" y="2663"/>
                  <a:pt x="2057" y="2692"/>
                </a:cubicBezTo>
                <a:close/>
                <a:moveTo>
                  <a:pt x="1219" y="1007"/>
                </a:moveTo>
                <a:cubicBezTo>
                  <a:pt x="1206" y="1021"/>
                  <a:pt x="1174" y="1048"/>
                  <a:pt x="1148" y="1058"/>
                </a:cubicBezTo>
                <a:cubicBezTo>
                  <a:pt x="1123" y="1069"/>
                  <a:pt x="1088" y="1120"/>
                  <a:pt x="1068" y="1140"/>
                </a:cubicBezTo>
                <a:cubicBezTo>
                  <a:pt x="1049" y="1160"/>
                  <a:pt x="1058" y="1176"/>
                  <a:pt x="1059" y="1192"/>
                </a:cubicBezTo>
                <a:cubicBezTo>
                  <a:pt x="1061" y="1207"/>
                  <a:pt x="1038" y="1220"/>
                  <a:pt x="1011" y="1234"/>
                </a:cubicBezTo>
                <a:cubicBezTo>
                  <a:pt x="983" y="1247"/>
                  <a:pt x="980" y="1267"/>
                  <a:pt x="979" y="1282"/>
                </a:cubicBezTo>
                <a:cubicBezTo>
                  <a:pt x="977" y="1297"/>
                  <a:pt x="985" y="1300"/>
                  <a:pt x="964" y="1320"/>
                </a:cubicBezTo>
                <a:cubicBezTo>
                  <a:pt x="943" y="1340"/>
                  <a:pt x="935" y="1337"/>
                  <a:pt x="935" y="1358"/>
                </a:cubicBezTo>
                <a:cubicBezTo>
                  <a:pt x="935" y="1379"/>
                  <a:pt x="917" y="1402"/>
                  <a:pt x="894" y="1430"/>
                </a:cubicBezTo>
                <a:cubicBezTo>
                  <a:pt x="872" y="1459"/>
                  <a:pt x="857" y="1468"/>
                  <a:pt x="825" y="1441"/>
                </a:cubicBezTo>
                <a:cubicBezTo>
                  <a:pt x="793" y="1414"/>
                  <a:pt x="829" y="1388"/>
                  <a:pt x="847" y="1364"/>
                </a:cubicBezTo>
                <a:cubicBezTo>
                  <a:pt x="866" y="1340"/>
                  <a:pt x="849" y="1332"/>
                  <a:pt x="897" y="1306"/>
                </a:cubicBezTo>
                <a:cubicBezTo>
                  <a:pt x="946" y="1281"/>
                  <a:pt x="908" y="1276"/>
                  <a:pt x="923" y="1264"/>
                </a:cubicBezTo>
                <a:cubicBezTo>
                  <a:pt x="938" y="1252"/>
                  <a:pt x="946" y="1241"/>
                  <a:pt x="947" y="1222"/>
                </a:cubicBezTo>
                <a:cubicBezTo>
                  <a:pt x="949" y="1202"/>
                  <a:pt x="920" y="1208"/>
                  <a:pt x="959" y="1184"/>
                </a:cubicBezTo>
                <a:cubicBezTo>
                  <a:pt x="999" y="1160"/>
                  <a:pt x="976" y="1145"/>
                  <a:pt x="1006" y="1128"/>
                </a:cubicBezTo>
                <a:cubicBezTo>
                  <a:pt x="1036" y="1111"/>
                  <a:pt x="1041" y="1093"/>
                  <a:pt x="1077" y="1058"/>
                </a:cubicBezTo>
                <a:cubicBezTo>
                  <a:pt x="1114" y="1024"/>
                  <a:pt x="1151" y="988"/>
                  <a:pt x="1204" y="980"/>
                </a:cubicBezTo>
                <a:cubicBezTo>
                  <a:pt x="1235" y="975"/>
                  <a:pt x="1233" y="993"/>
                  <a:pt x="1219" y="1007"/>
                </a:cubicBezTo>
                <a:close/>
                <a:moveTo>
                  <a:pt x="6390" y="4561"/>
                </a:moveTo>
                <a:cubicBezTo>
                  <a:pt x="6376" y="4582"/>
                  <a:pt x="6334" y="4608"/>
                  <a:pt x="6366" y="4603"/>
                </a:cubicBezTo>
                <a:cubicBezTo>
                  <a:pt x="6399" y="4598"/>
                  <a:pt x="6405" y="4576"/>
                  <a:pt x="6405" y="4559"/>
                </a:cubicBezTo>
                <a:cubicBezTo>
                  <a:pt x="6405" y="4542"/>
                  <a:pt x="6401" y="4544"/>
                  <a:pt x="6390" y="4561"/>
                </a:cubicBezTo>
                <a:close/>
                <a:moveTo>
                  <a:pt x="4189" y="4187"/>
                </a:moveTo>
                <a:cubicBezTo>
                  <a:pt x="4217" y="4179"/>
                  <a:pt x="4229" y="4170"/>
                  <a:pt x="4270" y="4170"/>
                </a:cubicBezTo>
                <a:cubicBezTo>
                  <a:pt x="4310" y="4170"/>
                  <a:pt x="4279" y="4190"/>
                  <a:pt x="4331" y="4187"/>
                </a:cubicBezTo>
                <a:cubicBezTo>
                  <a:pt x="4382" y="4184"/>
                  <a:pt x="4393" y="4172"/>
                  <a:pt x="4376" y="4159"/>
                </a:cubicBezTo>
                <a:cubicBezTo>
                  <a:pt x="4359" y="4147"/>
                  <a:pt x="4349" y="4116"/>
                  <a:pt x="4292" y="4137"/>
                </a:cubicBezTo>
                <a:cubicBezTo>
                  <a:pt x="4267" y="4147"/>
                  <a:pt x="4278" y="4153"/>
                  <a:pt x="4248" y="4144"/>
                </a:cubicBezTo>
                <a:cubicBezTo>
                  <a:pt x="4218" y="4134"/>
                  <a:pt x="4204" y="4130"/>
                  <a:pt x="4190" y="4137"/>
                </a:cubicBezTo>
                <a:cubicBezTo>
                  <a:pt x="4176" y="4145"/>
                  <a:pt x="4161" y="4195"/>
                  <a:pt x="4189" y="4187"/>
                </a:cubicBezTo>
                <a:close/>
                <a:moveTo>
                  <a:pt x="6321" y="4646"/>
                </a:moveTo>
                <a:cubicBezTo>
                  <a:pt x="6308" y="4670"/>
                  <a:pt x="6282" y="4696"/>
                  <a:pt x="6306" y="4699"/>
                </a:cubicBezTo>
                <a:cubicBezTo>
                  <a:pt x="6329" y="4702"/>
                  <a:pt x="6345" y="4688"/>
                  <a:pt x="6343" y="4670"/>
                </a:cubicBezTo>
                <a:cubicBezTo>
                  <a:pt x="6341" y="4651"/>
                  <a:pt x="6338" y="4615"/>
                  <a:pt x="6321" y="4646"/>
                </a:cubicBezTo>
                <a:close/>
                <a:moveTo>
                  <a:pt x="1937" y="3025"/>
                </a:moveTo>
                <a:cubicBezTo>
                  <a:pt x="1914" y="3062"/>
                  <a:pt x="1896" y="3064"/>
                  <a:pt x="1905" y="3100"/>
                </a:cubicBezTo>
                <a:cubicBezTo>
                  <a:pt x="1914" y="3137"/>
                  <a:pt x="1905" y="3162"/>
                  <a:pt x="1923" y="3142"/>
                </a:cubicBezTo>
                <a:cubicBezTo>
                  <a:pt x="1942" y="3121"/>
                  <a:pt x="1944" y="3103"/>
                  <a:pt x="1951" y="3080"/>
                </a:cubicBezTo>
                <a:cubicBezTo>
                  <a:pt x="1958" y="3057"/>
                  <a:pt x="1960" y="2988"/>
                  <a:pt x="1937" y="3025"/>
                </a:cubicBezTo>
                <a:close/>
                <a:moveTo>
                  <a:pt x="5918" y="4958"/>
                </a:moveTo>
                <a:cubicBezTo>
                  <a:pt x="5904" y="4950"/>
                  <a:pt x="5907" y="4925"/>
                  <a:pt x="5892" y="4942"/>
                </a:cubicBezTo>
                <a:cubicBezTo>
                  <a:pt x="5875" y="4960"/>
                  <a:pt x="5871" y="4978"/>
                  <a:pt x="5895" y="4993"/>
                </a:cubicBezTo>
                <a:cubicBezTo>
                  <a:pt x="5918" y="5009"/>
                  <a:pt x="5937" y="5040"/>
                  <a:pt x="5952" y="5035"/>
                </a:cubicBezTo>
                <a:cubicBezTo>
                  <a:pt x="5968" y="5031"/>
                  <a:pt x="5951" y="5007"/>
                  <a:pt x="5945" y="4989"/>
                </a:cubicBezTo>
                <a:cubicBezTo>
                  <a:pt x="5938" y="4970"/>
                  <a:pt x="5932" y="4965"/>
                  <a:pt x="5918" y="4958"/>
                </a:cubicBezTo>
                <a:close/>
                <a:moveTo>
                  <a:pt x="4126" y="152"/>
                </a:moveTo>
                <a:cubicBezTo>
                  <a:pt x="4182" y="166"/>
                  <a:pt x="4208" y="171"/>
                  <a:pt x="4252" y="183"/>
                </a:cubicBezTo>
                <a:cubicBezTo>
                  <a:pt x="4295" y="195"/>
                  <a:pt x="4337" y="199"/>
                  <a:pt x="4302" y="174"/>
                </a:cubicBezTo>
                <a:cubicBezTo>
                  <a:pt x="4274" y="154"/>
                  <a:pt x="4253" y="143"/>
                  <a:pt x="4220" y="134"/>
                </a:cubicBezTo>
                <a:cubicBezTo>
                  <a:pt x="4187" y="125"/>
                  <a:pt x="4163" y="120"/>
                  <a:pt x="4147" y="117"/>
                </a:cubicBezTo>
                <a:cubicBezTo>
                  <a:pt x="4131" y="113"/>
                  <a:pt x="4070" y="138"/>
                  <a:pt x="4126" y="152"/>
                </a:cubicBezTo>
                <a:close/>
                <a:moveTo>
                  <a:pt x="3927" y="99"/>
                </a:moveTo>
                <a:cubicBezTo>
                  <a:pt x="3978" y="108"/>
                  <a:pt x="3971" y="129"/>
                  <a:pt x="4007" y="129"/>
                </a:cubicBezTo>
                <a:cubicBezTo>
                  <a:pt x="4044" y="129"/>
                  <a:pt x="4072" y="115"/>
                  <a:pt x="4056" y="108"/>
                </a:cubicBezTo>
                <a:cubicBezTo>
                  <a:pt x="4041" y="101"/>
                  <a:pt x="4032" y="94"/>
                  <a:pt x="4032" y="94"/>
                </a:cubicBezTo>
                <a:cubicBezTo>
                  <a:pt x="3980" y="89"/>
                  <a:pt x="3938" y="73"/>
                  <a:pt x="3905" y="63"/>
                </a:cubicBezTo>
                <a:cubicBezTo>
                  <a:pt x="3871" y="52"/>
                  <a:pt x="3852" y="63"/>
                  <a:pt x="3843" y="71"/>
                </a:cubicBezTo>
                <a:cubicBezTo>
                  <a:pt x="3835" y="80"/>
                  <a:pt x="3877" y="91"/>
                  <a:pt x="3927" y="99"/>
                </a:cubicBezTo>
                <a:close/>
                <a:moveTo>
                  <a:pt x="3149" y="28"/>
                </a:moveTo>
                <a:cubicBezTo>
                  <a:pt x="3195" y="26"/>
                  <a:pt x="3211" y="40"/>
                  <a:pt x="3259" y="45"/>
                </a:cubicBezTo>
                <a:cubicBezTo>
                  <a:pt x="3308" y="51"/>
                  <a:pt x="3354" y="31"/>
                  <a:pt x="3392" y="40"/>
                </a:cubicBezTo>
                <a:cubicBezTo>
                  <a:pt x="3430" y="49"/>
                  <a:pt x="3409" y="68"/>
                  <a:pt x="3463" y="68"/>
                </a:cubicBezTo>
                <a:cubicBezTo>
                  <a:pt x="3517" y="68"/>
                  <a:pt x="3552" y="47"/>
                  <a:pt x="3585" y="58"/>
                </a:cubicBezTo>
                <a:cubicBezTo>
                  <a:pt x="3619" y="68"/>
                  <a:pt x="3666" y="87"/>
                  <a:pt x="3706" y="78"/>
                </a:cubicBezTo>
                <a:cubicBezTo>
                  <a:pt x="3746" y="70"/>
                  <a:pt x="3758" y="91"/>
                  <a:pt x="3779" y="80"/>
                </a:cubicBezTo>
                <a:cubicBezTo>
                  <a:pt x="3800" y="70"/>
                  <a:pt x="3809" y="51"/>
                  <a:pt x="3784" y="47"/>
                </a:cubicBezTo>
                <a:cubicBezTo>
                  <a:pt x="3729" y="39"/>
                  <a:pt x="3706" y="64"/>
                  <a:pt x="3676" y="47"/>
                </a:cubicBezTo>
                <a:cubicBezTo>
                  <a:pt x="3646" y="30"/>
                  <a:pt x="3659" y="14"/>
                  <a:pt x="3613" y="23"/>
                </a:cubicBezTo>
                <a:cubicBezTo>
                  <a:pt x="3568" y="31"/>
                  <a:pt x="3533" y="44"/>
                  <a:pt x="3495" y="40"/>
                </a:cubicBezTo>
                <a:cubicBezTo>
                  <a:pt x="3456" y="37"/>
                  <a:pt x="3470" y="16"/>
                  <a:pt x="3430" y="14"/>
                </a:cubicBezTo>
                <a:cubicBezTo>
                  <a:pt x="3390" y="12"/>
                  <a:pt x="3383" y="17"/>
                  <a:pt x="3331" y="24"/>
                </a:cubicBezTo>
                <a:cubicBezTo>
                  <a:pt x="3279" y="31"/>
                  <a:pt x="3247" y="0"/>
                  <a:pt x="3204" y="9"/>
                </a:cubicBezTo>
                <a:cubicBezTo>
                  <a:pt x="3160" y="17"/>
                  <a:pt x="3104" y="30"/>
                  <a:pt x="3149" y="28"/>
                </a:cubicBez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9" name="Oval 713"/>
          <p:cNvSpPr>
            <a:spLocks noChangeArrowheads="1"/>
          </p:cNvSpPr>
          <p:nvPr/>
        </p:nvSpPr>
        <p:spPr bwMode="gray">
          <a:xfrm>
            <a:off x="4470501" y="3217941"/>
            <a:ext cx="60120" cy="60120"/>
          </a:xfrm>
          <a:prstGeom prst="ellipse">
            <a:avLst/>
          </a:prstGeom>
          <a:solidFill>
            <a:srgbClr val="EE00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723007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50"/>
          <p:cNvGrpSpPr>
            <a:grpSpLocks noChangeAspect="1"/>
          </p:cNvGrpSpPr>
          <p:nvPr/>
        </p:nvGrpSpPr>
        <p:grpSpPr bwMode="auto">
          <a:xfrm>
            <a:off x="1037571" y="92557"/>
            <a:ext cx="324000" cy="324000"/>
            <a:chOff x="3033" y="1523"/>
            <a:chExt cx="227" cy="227"/>
          </a:xfrm>
          <a:solidFill>
            <a:srgbClr val="EE0033"/>
          </a:solidFill>
        </p:grpSpPr>
        <p:sp>
          <p:nvSpPr>
            <p:cNvPr id="9" name="Freeform 51"/>
            <p:cNvSpPr>
              <a:spLocks/>
            </p:cNvSpPr>
            <p:nvPr/>
          </p:nvSpPr>
          <p:spPr bwMode="auto">
            <a:xfrm>
              <a:off x="3076" y="1645"/>
              <a:ext cx="119" cy="52"/>
            </a:xfrm>
            <a:custGeom>
              <a:avLst/>
              <a:gdLst>
                <a:gd name="T0" fmla="*/ 0 w 119"/>
                <a:gd name="T1" fmla="*/ 0 h 52"/>
                <a:gd name="T2" fmla="*/ 45 w 119"/>
                <a:gd name="T3" fmla="*/ 52 h 52"/>
                <a:gd name="T4" fmla="*/ 119 w 119"/>
                <a:gd name="T5" fmla="*/ 52 h 52"/>
                <a:gd name="T6" fmla="*/ 74 w 119"/>
                <a:gd name="T7" fmla="*/ 0 h 52"/>
                <a:gd name="T8" fmla="*/ 0 w 119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52">
                  <a:moveTo>
                    <a:pt x="0" y="0"/>
                  </a:moveTo>
                  <a:lnTo>
                    <a:pt x="45" y="52"/>
                  </a:lnTo>
                  <a:lnTo>
                    <a:pt x="119" y="52"/>
                  </a:lnTo>
                  <a:lnTo>
                    <a:pt x="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52"/>
            <p:cNvSpPr>
              <a:spLocks/>
            </p:cNvSpPr>
            <p:nvPr/>
          </p:nvSpPr>
          <p:spPr bwMode="auto">
            <a:xfrm>
              <a:off x="3153" y="1579"/>
              <a:ext cx="64" cy="116"/>
            </a:xfrm>
            <a:custGeom>
              <a:avLst/>
              <a:gdLst>
                <a:gd name="T0" fmla="*/ 0 w 64"/>
                <a:gd name="T1" fmla="*/ 63 h 116"/>
                <a:gd name="T2" fmla="*/ 46 w 64"/>
                <a:gd name="T3" fmla="*/ 116 h 116"/>
                <a:gd name="T4" fmla="*/ 64 w 64"/>
                <a:gd name="T5" fmla="*/ 52 h 116"/>
                <a:gd name="T6" fmla="*/ 22 w 64"/>
                <a:gd name="T7" fmla="*/ 0 h 116"/>
                <a:gd name="T8" fmla="*/ 0 w 64"/>
                <a:gd name="T9" fmla="*/ 6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16">
                  <a:moveTo>
                    <a:pt x="0" y="63"/>
                  </a:moveTo>
                  <a:lnTo>
                    <a:pt x="46" y="116"/>
                  </a:lnTo>
                  <a:lnTo>
                    <a:pt x="64" y="52"/>
                  </a:lnTo>
                  <a:lnTo>
                    <a:pt x="22" y="0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53"/>
            <p:cNvSpPr>
              <a:spLocks/>
            </p:cNvSpPr>
            <p:nvPr/>
          </p:nvSpPr>
          <p:spPr bwMode="auto">
            <a:xfrm>
              <a:off x="3074" y="1576"/>
              <a:ext cx="96" cy="64"/>
            </a:xfrm>
            <a:custGeom>
              <a:avLst/>
              <a:gdLst>
                <a:gd name="T0" fmla="*/ 75 w 96"/>
                <a:gd name="T1" fmla="*/ 64 h 64"/>
                <a:gd name="T2" fmla="*/ 96 w 96"/>
                <a:gd name="T3" fmla="*/ 0 h 64"/>
                <a:gd name="T4" fmla="*/ 28 w 96"/>
                <a:gd name="T5" fmla="*/ 0 h 64"/>
                <a:gd name="T6" fmla="*/ 0 w 96"/>
                <a:gd name="T7" fmla="*/ 64 h 64"/>
                <a:gd name="T8" fmla="*/ 75 w 96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4">
                  <a:moveTo>
                    <a:pt x="75" y="64"/>
                  </a:moveTo>
                  <a:lnTo>
                    <a:pt x="96" y="0"/>
                  </a:lnTo>
                  <a:lnTo>
                    <a:pt x="28" y="0"/>
                  </a:lnTo>
                  <a:lnTo>
                    <a:pt x="0" y="64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4"/>
            <p:cNvSpPr>
              <a:spLocks noEditPoints="1"/>
            </p:cNvSpPr>
            <p:nvPr/>
          </p:nvSpPr>
          <p:spPr bwMode="auto">
            <a:xfrm>
              <a:off x="3033" y="1523"/>
              <a:ext cx="227" cy="227"/>
            </a:xfrm>
            <a:custGeom>
              <a:avLst/>
              <a:gdLst>
                <a:gd name="T0" fmla="*/ 954 w 1909"/>
                <a:gd name="T1" fmla="*/ 0 h 1909"/>
                <a:gd name="T2" fmla="*/ 0 w 1909"/>
                <a:gd name="T3" fmla="*/ 955 h 1909"/>
                <a:gd name="T4" fmla="*/ 954 w 1909"/>
                <a:gd name="T5" fmla="*/ 1909 h 1909"/>
                <a:gd name="T6" fmla="*/ 1909 w 1909"/>
                <a:gd name="T7" fmla="*/ 955 h 1909"/>
                <a:gd name="T8" fmla="*/ 954 w 1909"/>
                <a:gd name="T9" fmla="*/ 0 h 1909"/>
                <a:gd name="T10" fmla="*/ 1593 w 1909"/>
                <a:gd name="T11" fmla="*/ 905 h 1909"/>
                <a:gd name="T12" fmla="*/ 1426 w 1909"/>
                <a:gd name="T13" fmla="*/ 1487 h 1909"/>
                <a:gd name="T14" fmla="*/ 1424 w 1909"/>
                <a:gd name="T15" fmla="*/ 1490 h 1909"/>
                <a:gd name="T16" fmla="*/ 1424 w 1909"/>
                <a:gd name="T17" fmla="*/ 1492 h 1909"/>
                <a:gd name="T18" fmla="*/ 1405 w 1909"/>
                <a:gd name="T19" fmla="*/ 1504 h 1909"/>
                <a:gd name="T20" fmla="*/ 733 w 1909"/>
                <a:gd name="T21" fmla="*/ 1504 h 1909"/>
                <a:gd name="T22" fmla="*/ 718 w 1909"/>
                <a:gd name="T23" fmla="*/ 1497 h 1909"/>
                <a:gd name="T24" fmla="*/ 301 w 1909"/>
                <a:gd name="T25" fmla="*/ 1020 h 1909"/>
                <a:gd name="T26" fmla="*/ 300 w 1909"/>
                <a:gd name="T27" fmla="*/ 1018 h 1909"/>
                <a:gd name="T28" fmla="*/ 298 w 1909"/>
                <a:gd name="T29" fmla="*/ 1013 h 1909"/>
                <a:gd name="T30" fmla="*/ 297 w 1909"/>
                <a:gd name="T31" fmla="*/ 1008 h 1909"/>
                <a:gd name="T32" fmla="*/ 297 w 1909"/>
                <a:gd name="T33" fmla="*/ 1004 h 1909"/>
                <a:gd name="T34" fmla="*/ 298 w 1909"/>
                <a:gd name="T35" fmla="*/ 998 h 1909"/>
                <a:gd name="T36" fmla="*/ 299 w 1909"/>
                <a:gd name="T37" fmla="*/ 997 h 1909"/>
                <a:gd name="T38" fmla="*/ 549 w 1909"/>
                <a:gd name="T39" fmla="*/ 418 h 1909"/>
                <a:gd name="T40" fmla="*/ 568 w 1909"/>
                <a:gd name="T41" fmla="*/ 405 h 1909"/>
                <a:gd name="T42" fmla="*/ 1180 w 1909"/>
                <a:gd name="T43" fmla="*/ 405 h 1909"/>
                <a:gd name="T44" fmla="*/ 1180 w 1909"/>
                <a:gd name="T45" fmla="*/ 405 h 1909"/>
                <a:gd name="T46" fmla="*/ 1185 w 1909"/>
                <a:gd name="T47" fmla="*/ 405 h 1909"/>
                <a:gd name="T48" fmla="*/ 1185 w 1909"/>
                <a:gd name="T49" fmla="*/ 405 h 1909"/>
                <a:gd name="T50" fmla="*/ 1185 w 1909"/>
                <a:gd name="T51" fmla="*/ 405 h 1909"/>
                <a:gd name="T52" fmla="*/ 1193 w 1909"/>
                <a:gd name="T53" fmla="*/ 407 h 1909"/>
                <a:gd name="T54" fmla="*/ 1201 w 1909"/>
                <a:gd name="T55" fmla="*/ 413 h 1909"/>
                <a:gd name="T56" fmla="*/ 1590 w 1909"/>
                <a:gd name="T57" fmla="*/ 886 h 1909"/>
                <a:gd name="T58" fmla="*/ 1593 w 1909"/>
                <a:gd name="T59" fmla="*/ 905 h 1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09" h="1909">
                  <a:moveTo>
                    <a:pt x="954" y="0"/>
                  </a:moveTo>
                  <a:cubicBezTo>
                    <a:pt x="427" y="0"/>
                    <a:pt x="0" y="428"/>
                    <a:pt x="0" y="955"/>
                  </a:cubicBezTo>
                  <a:cubicBezTo>
                    <a:pt x="0" y="1482"/>
                    <a:pt x="427" y="1909"/>
                    <a:pt x="954" y="1909"/>
                  </a:cubicBezTo>
                  <a:cubicBezTo>
                    <a:pt x="1481" y="1909"/>
                    <a:pt x="1909" y="1482"/>
                    <a:pt x="1909" y="955"/>
                  </a:cubicBezTo>
                  <a:cubicBezTo>
                    <a:pt x="1909" y="428"/>
                    <a:pt x="1481" y="0"/>
                    <a:pt x="954" y="0"/>
                  </a:cubicBezTo>
                  <a:close/>
                  <a:moveTo>
                    <a:pt x="1593" y="905"/>
                  </a:moveTo>
                  <a:cubicBezTo>
                    <a:pt x="1426" y="1487"/>
                    <a:pt x="1426" y="1487"/>
                    <a:pt x="1426" y="1487"/>
                  </a:cubicBezTo>
                  <a:cubicBezTo>
                    <a:pt x="1426" y="1488"/>
                    <a:pt x="1425" y="1489"/>
                    <a:pt x="1424" y="1490"/>
                  </a:cubicBezTo>
                  <a:cubicBezTo>
                    <a:pt x="1424" y="1491"/>
                    <a:pt x="1424" y="1492"/>
                    <a:pt x="1424" y="1492"/>
                  </a:cubicBezTo>
                  <a:cubicBezTo>
                    <a:pt x="1421" y="1500"/>
                    <a:pt x="1413" y="1504"/>
                    <a:pt x="1405" y="1504"/>
                  </a:cubicBezTo>
                  <a:cubicBezTo>
                    <a:pt x="733" y="1504"/>
                    <a:pt x="733" y="1504"/>
                    <a:pt x="733" y="1504"/>
                  </a:cubicBezTo>
                  <a:cubicBezTo>
                    <a:pt x="727" y="1504"/>
                    <a:pt x="722" y="1502"/>
                    <a:pt x="718" y="1497"/>
                  </a:cubicBezTo>
                  <a:cubicBezTo>
                    <a:pt x="301" y="1020"/>
                    <a:pt x="301" y="1020"/>
                    <a:pt x="301" y="1020"/>
                  </a:cubicBezTo>
                  <a:cubicBezTo>
                    <a:pt x="301" y="1020"/>
                    <a:pt x="301" y="1019"/>
                    <a:pt x="300" y="1018"/>
                  </a:cubicBezTo>
                  <a:cubicBezTo>
                    <a:pt x="299" y="1016"/>
                    <a:pt x="298" y="1014"/>
                    <a:pt x="298" y="1013"/>
                  </a:cubicBezTo>
                  <a:cubicBezTo>
                    <a:pt x="297" y="1011"/>
                    <a:pt x="297" y="1009"/>
                    <a:pt x="297" y="1008"/>
                  </a:cubicBezTo>
                  <a:cubicBezTo>
                    <a:pt x="297" y="1006"/>
                    <a:pt x="297" y="1005"/>
                    <a:pt x="297" y="1004"/>
                  </a:cubicBezTo>
                  <a:cubicBezTo>
                    <a:pt x="298" y="1002"/>
                    <a:pt x="297" y="1000"/>
                    <a:pt x="298" y="998"/>
                  </a:cubicBezTo>
                  <a:cubicBezTo>
                    <a:pt x="298" y="998"/>
                    <a:pt x="299" y="998"/>
                    <a:pt x="299" y="997"/>
                  </a:cubicBezTo>
                  <a:cubicBezTo>
                    <a:pt x="549" y="418"/>
                    <a:pt x="549" y="418"/>
                    <a:pt x="549" y="418"/>
                  </a:cubicBezTo>
                  <a:cubicBezTo>
                    <a:pt x="552" y="410"/>
                    <a:pt x="560" y="405"/>
                    <a:pt x="568" y="405"/>
                  </a:cubicBezTo>
                  <a:cubicBezTo>
                    <a:pt x="1180" y="405"/>
                    <a:pt x="1180" y="405"/>
                    <a:pt x="1180" y="405"/>
                  </a:cubicBezTo>
                  <a:cubicBezTo>
                    <a:pt x="1180" y="405"/>
                    <a:pt x="1180" y="405"/>
                    <a:pt x="1180" y="405"/>
                  </a:cubicBezTo>
                  <a:cubicBezTo>
                    <a:pt x="1182" y="405"/>
                    <a:pt x="1183" y="405"/>
                    <a:pt x="1185" y="405"/>
                  </a:cubicBezTo>
                  <a:cubicBezTo>
                    <a:pt x="1185" y="405"/>
                    <a:pt x="1185" y="405"/>
                    <a:pt x="1185" y="405"/>
                  </a:cubicBezTo>
                  <a:cubicBezTo>
                    <a:pt x="1185" y="405"/>
                    <a:pt x="1185" y="405"/>
                    <a:pt x="1185" y="405"/>
                  </a:cubicBezTo>
                  <a:cubicBezTo>
                    <a:pt x="1188" y="406"/>
                    <a:pt x="1190" y="406"/>
                    <a:pt x="1193" y="407"/>
                  </a:cubicBezTo>
                  <a:cubicBezTo>
                    <a:pt x="1196" y="408"/>
                    <a:pt x="1199" y="411"/>
                    <a:pt x="1201" y="413"/>
                  </a:cubicBezTo>
                  <a:cubicBezTo>
                    <a:pt x="1590" y="886"/>
                    <a:pt x="1590" y="886"/>
                    <a:pt x="1590" y="886"/>
                  </a:cubicBezTo>
                  <a:cubicBezTo>
                    <a:pt x="1594" y="891"/>
                    <a:pt x="1595" y="898"/>
                    <a:pt x="1593" y="905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3" name="Group 57"/>
          <p:cNvGrpSpPr>
            <a:grpSpLocks noChangeAspect="1"/>
          </p:cNvGrpSpPr>
          <p:nvPr/>
        </p:nvGrpSpPr>
        <p:grpSpPr bwMode="auto">
          <a:xfrm>
            <a:off x="618153" y="92557"/>
            <a:ext cx="324000" cy="324000"/>
            <a:chOff x="3074" y="1413"/>
            <a:chExt cx="227" cy="227"/>
          </a:xfrm>
          <a:solidFill>
            <a:srgbClr val="EE0033"/>
          </a:solidFill>
        </p:grpSpPr>
        <p:sp>
          <p:nvSpPr>
            <p:cNvPr id="14" name="Freeform 58"/>
            <p:cNvSpPr>
              <a:spLocks noEditPoints="1"/>
            </p:cNvSpPr>
            <p:nvPr/>
          </p:nvSpPr>
          <p:spPr bwMode="auto">
            <a:xfrm>
              <a:off x="3074" y="1413"/>
              <a:ext cx="227" cy="227"/>
            </a:xfrm>
            <a:custGeom>
              <a:avLst/>
              <a:gdLst>
                <a:gd name="T0" fmla="*/ 0 w 2416"/>
                <a:gd name="T1" fmla="*/ 1208 h 2416"/>
                <a:gd name="T2" fmla="*/ 2416 w 2416"/>
                <a:gd name="T3" fmla="*/ 1208 h 2416"/>
                <a:gd name="T4" fmla="*/ 1914 w 2416"/>
                <a:gd name="T5" fmla="*/ 1796 h 2416"/>
                <a:gd name="T6" fmla="*/ 624 w 2416"/>
                <a:gd name="T7" fmla="*/ 1918 h 2416"/>
                <a:gd name="T8" fmla="*/ 1464 w 2416"/>
                <a:gd name="T9" fmla="*/ 332 h 2416"/>
                <a:gd name="T10" fmla="*/ 1373 w 2416"/>
                <a:gd name="T11" fmla="*/ 192 h 2416"/>
                <a:gd name="T12" fmla="*/ 1555 w 2416"/>
                <a:gd name="T13" fmla="*/ 355 h 2416"/>
                <a:gd name="T14" fmla="*/ 1399 w 2416"/>
                <a:gd name="T15" fmla="*/ 544 h 2416"/>
                <a:gd name="T16" fmla="*/ 1362 w 2416"/>
                <a:gd name="T17" fmla="*/ 543 h 2416"/>
                <a:gd name="T18" fmla="*/ 1480 w 2416"/>
                <a:gd name="T19" fmla="*/ 391 h 2416"/>
                <a:gd name="T20" fmla="*/ 657 w 2416"/>
                <a:gd name="T21" fmla="*/ 1878 h 2416"/>
                <a:gd name="T22" fmla="*/ 1776 w 2416"/>
                <a:gd name="T23" fmla="*/ 559 h 2416"/>
                <a:gd name="T24" fmla="*/ 1810 w 2416"/>
                <a:gd name="T25" fmla="*/ 520 h 2416"/>
                <a:gd name="T26" fmla="*/ 1672 w 2416"/>
                <a:gd name="T27" fmla="*/ 890 h 2416"/>
                <a:gd name="T28" fmla="*/ 1672 w 2416"/>
                <a:gd name="T29" fmla="*/ 1490 h 2416"/>
                <a:gd name="T30" fmla="*/ 1672 w 2416"/>
                <a:gd name="T31" fmla="*/ 890 h 2416"/>
                <a:gd name="T32" fmla="*/ 1418 w 2416"/>
                <a:gd name="T33" fmla="*/ 1283 h 2416"/>
                <a:gd name="T34" fmla="*/ 1037 w 2416"/>
                <a:gd name="T35" fmla="*/ 1396 h 2416"/>
                <a:gd name="T36" fmla="*/ 1222 w 2416"/>
                <a:gd name="T37" fmla="*/ 890 h 2416"/>
                <a:gd name="T38" fmla="*/ 1411 w 2416"/>
                <a:gd name="T39" fmla="*/ 1065 h 2416"/>
                <a:gd name="T40" fmla="*/ 1355 w 2416"/>
                <a:gd name="T41" fmla="*/ 1050 h 2416"/>
                <a:gd name="T42" fmla="*/ 1118 w 2416"/>
                <a:gd name="T43" fmla="*/ 984 h 2416"/>
                <a:gd name="T44" fmla="*/ 1211 w 2416"/>
                <a:gd name="T45" fmla="*/ 1077 h 2416"/>
                <a:gd name="T46" fmla="*/ 751 w 2416"/>
                <a:gd name="T47" fmla="*/ 1436 h 2416"/>
                <a:gd name="T48" fmla="*/ 762 w 2416"/>
                <a:gd name="T49" fmla="*/ 1196 h 2416"/>
                <a:gd name="T50" fmla="*/ 705 w 2416"/>
                <a:gd name="T51" fmla="*/ 1142 h 2416"/>
                <a:gd name="T52" fmla="*/ 889 w 2416"/>
                <a:gd name="T53" fmla="*/ 1042 h 2416"/>
                <a:gd name="T54" fmla="*/ 639 w 2416"/>
                <a:gd name="T55" fmla="*/ 983 h 2416"/>
                <a:gd name="T56" fmla="*/ 604 w 2416"/>
                <a:gd name="T57" fmla="*/ 1106 h 2416"/>
                <a:gd name="T58" fmla="*/ 550 w 2416"/>
                <a:gd name="T59" fmla="*/ 1087 h 2416"/>
                <a:gd name="T60" fmla="*/ 754 w 2416"/>
                <a:gd name="T61" fmla="*/ 890 h 2416"/>
                <a:gd name="T62" fmla="*/ 872 w 2416"/>
                <a:gd name="T63" fmla="*/ 1169 h 2416"/>
                <a:gd name="T64" fmla="*/ 751 w 2416"/>
                <a:gd name="T65" fmla="*/ 1490 h 2416"/>
                <a:gd name="T66" fmla="*/ 535 w 2416"/>
                <a:gd name="T67" fmla="*/ 1277 h 2416"/>
                <a:gd name="T68" fmla="*/ 590 w 2416"/>
                <a:gd name="T69" fmla="*/ 1259 h 2416"/>
                <a:gd name="T70" fmla="*/ 621 w 2416"/>
                <a:gd name="T71" fmla="*/ 1390 h 2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6" h="2416">
                  <a:moveTo>
                    <a:pt x="1208" y="0"/>
                  </a:moveTo>
                  <a:cubicBezTo>
                    <a:pt x="541" y="0"/>
                    <a:pt x="0" y="541"/>
                    <a:pt x="0" y="1208"/>
                  </a:cubicBezTo>
                  <a:cubicBezTo>
                    <a:pt x="0" y="1875"/>
                    <a:pt x="541" y="2416"/>
                    <a:pt x="1208" y="2416"/>
                  </a:cubicBezTo>
                  <a:cubicBezTo>
                    <a:pt x="1875" y="2416"/>
                    <a:pt x="2416" y="1875"/>
                    <a:pt x="2416" y="1208"/>
                  </a:cubicBezTo>
                  <a:cubicBezTo>
                    <a:pt x="2416" y="541"/>
                    <a:pt x="1875" y="0"/>
                    <a:pt x="1208" y="0"/>
                  </a:cubicBezTo>
                  <a:close/>
                  <a:moveTo>
                    <a:pt x="1914" y="1796"/>
                  </a:moveTo>
                  <a:cubicBezTo>
                    <a:pt x="1733" y="2015"/>
                    <a:pt x="1471" y="2128"/>
                    <a:pt x="1207" y="2128"/>
                  </a:cubicBezTo>
                  <a:cubicBezTo>
                    <a:pt x="1001" y="2128"/>
                    <a:pt x="794" y="2059"/>
                    <a:pt x="624" y="1918"/>
                  </a:cubicBezTo>
                  <a:cubicBezTo>
                    <a:pt x="234" y="1596"/>
                    <a:pt x="180" y="1017"/>
                    <a:pt x="502" y="627"/>
                  </a:cubicBezTo>
                  <a:cubicBezTo>
                    <a:pt x="734" y="346"/>
                    <a:pt x="1117" y="231"/>
                    <a:pt x="1464" y="332"/>
                  </a:cubicBezTo>
                  <a:cubicBezTo>
                    <a:pt x="1371" y="228"/>
                    <a:pt x="1371" y="228"/>
                    <a:pt x="1371" y="228"/>
                  </a:cubicBezTo>
                  <a:cubicBezTo>
                    <a:pt x="1362" y="218"/>
                    <a:pt x="1363" y="201"/>
                    <a:pt x="1373" y="192"/>
                  </a:cubicBezTo>
                  <a:cubicBezTo>
                    <a:pt x="1384" y="182"/>
                    <a:pt x="1400" y="183"/>
                    <a:pt x="1410" y="194"/>
                  </a:cubicBezTo>
                  <a:cubicBezTo>
                    <a:pt x="1555" y="355"/>
                    <a:pt x="1555" y="355"/>
                    <a:pt x="1555" y="355"/>
                  </a:cubicBezTo>
                  <a:cubicBezTo>
                    <a:pt x="1564" y="366"/>
                    <a:pt x="1564" y="382"/>
                    <a:pt x="1554" y="391"/>
                  </a:cubicBezTo>
                  <a:cubicBezTo>
                    <a:pt x="1399" y="544"/>
                    <a:pt x="1399" y="544"/>
                    <a:pt x="1399" y="544"/>
                  </a:cubicBezTo>
                  <a:cubicBezTo>
                    <a:pt x="1394" y="548"/>
                    <a:pt x="1387" y="551"/>
                    <a:pt x="1381" y="551"/>
                  </a:cubicBezTo>
                  <a:cubicBezTo>
                    <a:pt x="1374" y="551"/>
                    <a:pt x="1367" y="548"/>
                    <a:pt x="1362" y="543"/>
                  </a:cubicBezTo>
                  <a:cubicBezTo>
                    <a:pt x="1352" y="533"/>
                    <a:pt x="1352" y="517"/>
                    <a:pt x="1363" y="507"/>
                  </a:cubicBezTo>
                  <a:cubicBezTo>
                    <a:pt x="1480" y="391"/>
                    <a:pt x="1480" y="391"/>
                    <a:pt x="1480" y="391"/>
                  </a:cubicBezTo>
                  <a:cubicBezTo>
                    <a:pt x="1144" y="279"/>
                    <a:pt x="768" y="387"/>
                    <a:pt x="542" y="660"/>
                  </a:cubicBezTo>
                  <a:cubicBezTo>
                    <a:pt x="238" y="1028"/>
                    <a:pt x="289" y="1574"/>
                    <a:pt x="657" y="1878"/>
                  </a:cubicBezTo>
                  <a:cubicBezTo>
                    <a:pt x="1024" y="2182"/>
                    <a:pt x="1570" y="2130"/>
                    <a:pt x="1874" y="1763"/>
                  </a:cubicBezTo>
                  <a:cubicBezTo>
                    <a:pt x="2171" y="1405"/>
                    <a:pt x="2127" y="865"/>
                    <a:pt x="1776" y="559"/>
                  </a:cubicBezTo>
                  <a:cubicBezTo>
                    <a:pt x="1765" y="550"/>
                    <a:pt x="1764" y="534"/>
                    <a:pt x="1773" y="523"/>
                  </a:cubicBezTo>
                  <a:cubicBezTo>
                    <a:pt x="1783" y="512"/>
                    <a:pt x="1799" y="511"/>
                    <a:pt x="1810" y="520"/>
                  </a:cubicBezTo>
                  <a:cubicBezTo>
                    <a:pt x="2182" y="844"/>
                    <a:pt x="2229" y="1416"/>
                    <a:pt x="1914" y="1796"/>
                  </a:cubicBezTo>
                  <a:close/>
                  <a:moveTo>
                    <a:pt x="1672" y="890"/>
                  </a:moveTo>
                  <a:cubicBezTo>
                    <a:pt x="1812" y="890"/>
                    <a:pt x="1896" y="1002"/>
                    <a:pt x="1896" y="1190"/>
                  </a:cubicBezTo>
                  <a:cubicBezTo>
                    <a:pt x="1896" y="1378"/>
                    <a:pt x="1812" y="1490"/>
                    <a:pt x="1672" y="1490"/>
                  </a:cubicBezTo>
                  <a:cubicBezTo>
                    <a:pt x="1532" y="1490"/>
                    <a:pt x="1448" y="1378"/>
                    <a:pt x="1448" y="1190"/>
                  </a:cubicBezTo>
                  <a:cubicBezTo>
                    <a:pt x="1448" y="1002"/>
                    <a:pt x="1532" y="890"/>
                    <a:pt x="1672" y="890"/>
                  </a:cubicBezTo>
                  <a:close/>
                  <a:moveTo>
                    <a:pt x="1211" y="1077"/>
                  </a:moveTo>
                  <a:cubicBezTo>
                    <a:pt x="1311" y="1077"/>
                    <a:pt x="1418" y="1156"/>
                    <a:pt x="1418" y="1283"/>
                  </a:cubicBezTo>
                  <a:cubicBezTo>
                    <a:pt x="1418" y="1397"/>
                    <a:pt x="1325" y="1490"/>
                    <a:pt x="1211" y="1490"/>
                  </a:cubicBezTo>
                  <a:cubicBezTo>
                    <a:pt x="1127" y="1490"/>
                    <a:pt x="1066" y="1441"/>
                    <a:pt x="1037" y="1396"/>
                  </a:cubicBezTo>
                  <a:cubicBezTo>
                    <a:pt x="1005" y="1346"/>
                    <a:pt x="998" y="1284"/>
                    <a:pt x="998" y="1205"/>
                  </a:cubicBezTo>
                  <a:cubicBezTo>
                    <a:pt x="998" y="1008"/>
                    <a:pt x="1082" y="890"/>
                    <a:pt x="1222" y="890"/>
                  </a:cubicBezTo>
                  <a:cubicBezTo>
                    <a:pt x="1320" y="890"/>
                    <a:pt x="1395" y="952"/>
                    <a:pt x="1408" y="1043"/>
                  </a:cubicBezTo>
                  <a:cubicBezTo>
                    <a:pt x="1411" y="1065"/>
                    <a:pt x="1411" y="1065"/>
                    <a:pt x="1411" y="1065"/>
                  </a:cubicBezTo>
                  <a:cubicBezTo>
                    <a:pt x="1358" y="1065"/>
                    <a:pt x="1358" y="1065"/>
                    <a:pt x="1358" y="1065"/>
                  </a:cubicBezTo>
                  <a:cubicBezTo>
                    <a:pt x="1355" y="1050"/>
                    <a:pt x="1355" y="1050"/>
                    <a:pt x="1355" y="1050"/>
                  </a:cubicBezTo>
                  <a:cubicBezTo>
                    <a:pt x="1334" y="957"/>
                    <a:pt x="1262" y="944"/>
                    <a:pt x="1221" y="944"/>
                  </a:cubicBezTo>
                  <a:cubicBezTo>
                    <a:pt x="1179" y="944"/>
                    <a:pt x="1145" y="957"/>
                    <a:pt x="1118" y="984"/>
                  </a:cubicBezTo>
                  <a:cubicBezTo>
                    <a:pt x="1078" y="1025"/>
                    <a:pt x="1061" y="1090"/>
                    <a:pt x="1055" y="1149"/>
                  </a:cubicBezTo>
                  <a:cubicBezTo>
                    <a:pt x="1092" y="1105"/>
                    <a:pt x="1150" y="1077"/>
                    <a:pt x="1211" y="1077"/>
                  </a:cubicBezTo>
                  <a:close/>
                  <a:moveTo>
                    <a:pt x="621" y="1390"/>
                  </a:moveTo>
                  <a:cubicBezTo>
                    <a:pt x="649" y="1420"/>
                    <a:pt x="694" y="1436"/>
                    <a:pt x="751" y="1436"/>
                  </a:cubicBezTo>
                  <a:cubicBezTo>
                    <a:pt x="823" y="1436"/>
                    <a:pt x="900" y="1397"/>
                    <a:pt x="900" y="1311"/>
                  </a:cubicBezTo>
                  <a:cubicBezTo>
                    <a:pt x="900" y="1238"/>
                    <a:pt x="853" y="1199"/>
                    <a:pt x="762" y="1196"/>
                  </a:cubicBezTo>
                  <a:cubicBezTo>
                    <a:pt x="705" y="1196"/>
                    <a:pt x="705" y="1196"/>
                    <a:pt x="705" y="1196"/>
                  </a:cubicBezTo>
                  <a:cubicBezTo>
                    <a:pt x="705" y="1142"/>
                    <a:pt x="705" y="1142"/>
                    <a:pt x="705" y="1142"/>
                  </a:cubicBezTo>
                  <a:cubicBezTo>
                    <a:pt x="763" y="1142"/>
                    <a:pt x="763" y="1142"/>
                    <a:pt x="763" y="1142"/>
                  </a:cubicBezTo>
                  <a:cubicBezTo>
                    <a:pt x="793" y="1142"/>
                    <a:pt x="889" y="1135"/>
                    <a:pt x="889" y="1042"/>
                  </a:cubicBezTo>
                  <a:cubicBezTo>
                    <a:pt x="888" y="953"/>
                    <a:pt x="794" y="944"/>
                    <a:pt x="754" y="944"/>
                  </a:cubicBezTo>
                  <a:cubicBezTo>
                    <a:pt x="704" y="944"/>
                    <a:pt x="664" y="957"/>
                    <a:pt x="639" y="983"/>
                  </a:cubicBezTo>
                  <a:cubicBezTo>
                    <a:pt x="615" y="1007"/>
                    <a:pt x="603" y="1042"/>
                    <a:pt x="604" y="1087"/>
                  </a:cubicBezTo>
                  <a:cubicBezTo>
                    <a:pt x="604" y="1106"/>
                    <a:pt x="604" y="1106"/>
                    <a:pt x="604" y="1106"/>
                  </a:cubicBezTo>
                  <a:cubicBezTo>
                    <a:pt x="550" y="1106"/>
                    <a:pt x="550" y="1106"/>
                    <a:pt x="550" y="1106"/>
                  </a:cubicBezTo>
                  <a:cubicBezTo>
                    <a:pt x="550" y="1087"/>
                    <a:pt x="550" y="1087"/>
                    <a:pt x="550" y="1087"/>
                  </a:cubicBezTo>
                  <a:cubicBezTo>
                    <a:pt x="549" y="1028"/>
                    <a:pt x="566" y="980"/>
                    <a:pt x="600" y="945"/>
                  </a:cubicBezTo>
                  <a:cubicBezTo>
                    <a:pt x="636" y="909"/>
                    <a:pt x="689" y="890"/>
                    <a:pt x="754" y="890"/>
                  </a:cubicBezTo>
                  <a:cubicBezTo>
                    <a:pt x="871" y="890"/>
                    <a:pt x="943" y="948"/>
                    <a:pt x="943" y="1042"/>
                  </a:cubicBezTo>
                  <a:cubicBezTo>
                    <a:pt x="943" y="1099"/>
                    <a:pt x="917" y="1145"/>
                    <a:pt x="872" y="1169"/>
                  </a:cubicBezTo>
                  <a:cubicBezTo>
                    <a:pt x="917" y="1191"/>
                    <a:pt x="954" y="1236"/>
                    <a:pt x="954" y="1311"/>
                  </a:cubicBezTo>
                  <a:cubicBezTo>
                    <a:pt x="954" y="1415"/>
                    <a:pt x="868" y="1490"/>
                    <a:pt x="751" y="1490"/>
                  </a:cubicBezTo>
                  <a:cubicBezTo>
                    <a:pt x="680" y="1490"/>
                    <a:pt x="621" y="1468"/>
                    <a:pt x="583" y="1427"/>
                  </a:cubicBezTo>
                  <a:cubicBezTo>
                    <a:pt x="547" y="1389"/>
                    <a:pt x="531" y="1337"/>
                    <a:pt x="535" y="1277"/>
                  </a:cubicBezTo>
                  <a:cubicBezTo>
                    <a:pt x="536" y="1259"/>
                    <a:pt x="536" y="1259"/>
                    <a:pt x="536" y="1259"/>
                  </a:cubicBezTo>
                  <a:cubicBezTo>
                    <a:pt x="590" y="1259"/>
                    <a:pt x="590" y="1259"/>
                    <a:pt x="590" y="1259"/>
                  </a:cubicBezTo>
                  <a:cubicBezTo>
                    <a:pt x="589" y="1279"/>
                    <a:pt x="589" y="1279"/>
                    <a:pt x="589" y="1279"/>
                  </a:cubicBezTo>
                  <a:cubicBezTo>
                    <a:pt x="585" y="1325"/>
                    <a:pt x="596" y="1363"/>
                    <a:pt x="621" y="1390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Oval 59"/>
            <p:cNvSpPr>
              <a:spLocks noChangeArrowheads="1"/>
            </p:cNvSpPr>
            <p:nvPr/>
          </p:nvSpPr>
          <p:spPr bwMode="auto">
            <a:xfrm>
              <a:off x="3173" y="1519"/>
              <a:ext cx="29" cy="29"/>
            </a:xfrm>
            <a:prstGeom prst="ellipse">
              <a:avLst/>
            </a:pr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Oval 60"/>
            <p:cNvSpPr>
              <a:spLocks noChangeArrowheads="1"/>
            </p:cNvSpPr>
            <p:nvPr/>
          </p:nvSpPr>
          <p:spPr bwMode="auto">
            <a:xfrm>
              <a:off x="3215" y="1502"/>
              <a:ext cx="32" cy="46"/>
            </a:xfrm>
            <a:prstGeom prst="ellipse">
              <a:avLst/>
            </a:pr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7" name="Group 63"/>
          <p:cNvGrpSpPr>
            <a:grpSpLocks noChangeAspect="1"/>
          </p:cNvGrpSpPr>
          <p:nvPr/>
        </p:nvGrpSpPr>
        <p:grpSpPr bwMode="auto">
          <a:xfrm>
            <a:off x="1456989" y="92557"/>
            <a:ext cx="324000" cy="324000"/>
            <a:chOff x="2531" y="1065"/>
            <a:chExt cx="227" cy="227"/>
          </a:xfrm>
          <a:solidFill>
            <a:srgbClr val="EE0033"/>
          </a:solidFill>
        </p:grpSpPr>
        <p:sp>
          <p:nvSpPr>
            <p:cNvPr id="18" name="Freeform 64"/>
            <p:cNvSpPr>
              <a:spLocks/>
            </p:cNvSpPr>
            <p:nvPr/>
          </p:nvSpPr>
          <p:spPr bwMode="auto">
            <a:xfrm>
              <a:off x="2681" y="1179"/>
              <a:ext cx="4" cy="6"/>
            </a:xfrm>
            <a:custGeom>
              <a:avLst/>
              <a:gdLst>
                <a:gd name="T0" fmla="*/ 0 w 27"/>
                <a:gd name="T1" fmla="*/ 0 h 41"/>
                <a:gd name="T2" fmla="*/ 0 w 27"/>
                <a:gd name="T3" fmla="*/ 41 h 41"/>
                <a:gd name="T4" fmla="*/ 20 w 27"/>
                <a:gd name="T5" fmla="*/ 33 h 41"/>
                <a:gd name="T6" fmla="*/ 27 w 27"/>
                <a:gd name="T7" fmla="*/ 20 h 41"/>
                <a:gd name="T8" fmla="*/ 20 w 27"/>
                <a:gd name="T9" fmla="*/ 7 h 41"/>
                <a:gd name="T10" fmla="*/ 0 w 2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1">
                  <a:moveTo>
                    <a:pt x="0" y="0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9" y="40"/>
                    <a:pt x="16" y="37"/>
                    <a:pt x="20" y="33"/>
                  </a:cubicBezTo>
                  <a:cubicBezTo>
                    <a:pt x="25" y="29"/>
                    <a:pt x="27" y="25"/>
                    <a:pt x="27" y="20"/>
                  </a:cubicBezTo>
                  <a:cubicBezTo>
                    <a:pt x="27" y="15"/>
                    <a:pt x="25" y="10"/>
                    <a:pt x="20" y="7"/>
                  </a:cubicBezTo>
                  <a:cubicBezTo>
                    <a:pt x="16" y="4"/>
                    <a:pt x="9" y="2"/>
                    <a:pt x="0" y="0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65"/>
            <p:cNvSpPr>
              <a:spLocks/>
            </p:cNvSpPr>
            <p:nvPr/>
          </p:nvSpPr>
          <p:spPr bwMode="auto">
            <a:xfrm>
              <a:off x="2566" y="1121"/>
              <a:ext cx="115" cy="132"/>
            </a:xfrm>
            <a:custGeom>
              <a:avLst/>
              <a:gdLst>
                <a:gd name="T0" fmla="*/ 310 w 775"/>
                <a:gd name="T1" fmla="*/ 420 h 893"/>
                <a:gd name="T2" fmla="*/ 310 w 775"/>
                <a:gd name="T3" fmla="*/ 346 h 893"/>
                <a:gd name="T4" fmla="*/ 327 w 775"/>
                <a:gd name="T5" fmla="*/ 330 h 893"/>
                <a:gd name="T6" fmla="*/ 413 w 775"/>
                <a:gd name="T7" fmla="*/ 330 h 893"/>
                <a:gd name="T8" fmla="*/ 206 w 775"/>
                <a:gd name="T9" fmla="*/ 0 h 893"/>
                <a:gd name="T10" fmla="*/ 0 w 775"/>
                <a:gd name="T11" fmla="*/ 330 h 893"/>
                <a:gd name="T12" fmla="*/ 86 w 775"/>
                <a:gd name="T13" fmla="*/ 330 h 893"/>
                <a:gd name="T14" fmla="*/ 102 w 775"/>
                <a:gd name="T15" fmla="*/ 346 h 893"/>
                <a:gd name="T16" fmla="*/ 102 w 775"/>
                <a:gd name="T17" fmla="*/ 420 h 893"/>
                <a:gd name="T18" fmla="*/ 502 w 775"/>
                <a:gd name="T19" fmla="*/ 893 h 893"/>
                <a:gd name="T20" fmla="*/ 775 w 775"/>
                <a:gd name="T21" fmla="*/ 802 h 893"/>
                <a:gd name="T22" fmla="*/ 723 w 775"/>
                <a:gd name="T23" fmla="*/ 806 h 893"/>
                <a:gd name="T24" fmla="*/ 310 w 775"/>
                <a:gd name="T25" fmla="*/ 42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893">
                  <a:moveTo>
                    <a:pt x="310" y="420"/>
                  </a:moveTo>
                  <a:cubicBezTo>
                    <a:pt x="310" y="346"/>
                    <a:pt x="310" y="346"/>
                    <a:pt x="310" y="346"/>
                  </a:cubicBezTo>
                  <a:cubicBezTo>
                    <a:pt x="310" y="337"/>
                    <a:pt x="318" y="330"/>
                    <a:pt x="327" y="330"/>
                  </a:cubicBezTo>
                  <a:cubicBezTo>
                    <a:pt x="413" y="330"/>
                    <a:pt x="413" y="330"/>
                    <a:pt x="413" y="33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86" y="330"/>
                    <a:pt x="86" y="330"/>
                    <a:pt x="86" y="330"/>
                  </a:cubicBezTo>
                  <a:cubicBezTo>
                    <a:pt x="95" y="330"/>
                    <a:pt x="102" y="337"/>
                    <a:pt x="102" y="346"/>
                  </a:cubicBezTo>
                  <a:cubicBezTo>
                    <a:pt x="102" y="420"/>
                    <a:pt x="102" y="420"/>
                    <a:pt x="102" y="420"/>
                  </a:cubicBezTo>
                  <a:cubicBezTo>
                    <a:pt x="102" y="699"/>
                    <a:pt x="266" y="893"/>
                    <a:pt x="502" y="893"/>
                  </a:cubicBezTo>
                  <a:cubicBezTo>
                    <a:pt x="618" y="893"/>
                    <a:pt x="708" y="863"/>
                    <a:pt x="775" y="802"/>
                  </a:cubicBezTo>
                  <a:cubicBezTo>
                    <a:pt x="758" y="805"/>
                    <a:pt x="741" y="806"/>
                    <a:pt x="723" y="806"/>
                  </a:cubicBezTo>
                  <a:cubicBezTo>
                    <a:pt x="503" y="806"/>
                    <a:pt x="310" y="625"/>
                    <a:pt x="310" y="420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66"/>
            <p:cNvSpPr>
              <a:spLocks noEditPoints="1"/>
            </p:cNvSpPr>
            <p:nvPr/>
          </p:nvSpPr>
          <p:spPr bwMode="auto">
            <a:xfrm>
              <a:off x="2645" y="1161"/>
              <a:ext cx="70" cy="35"/>
            </a:xfrm>
            <a:custGeom>
              <a:avLst/>
              <a:gdLst>
                <a:gd name="T0" fmla="*/ 239 w 478"/>
                <a:gd name="T1" fmla="*/ 0 h 236"/>
                <a:gd name="T2" fmla="*/ 0 w 478"/>
                <a:gd name="T3" fmla="*/ 118 h 236"/>
                <a:gd name="T4" fmla="*/ 239 w 478"/>
                <a:gd name="T5" fmla="*/ 236 h 236"/>
                <a:gd name="T6" fmla="*/ 478 w 478"/>
                <a:gd name="T7" fmla="*/ 118 h 236"/>
                <a:gd name="T8" fmla="*/ 239 w 478"/>
                <a:gd name="T9" fmla="*/ 0 h 236"/>
                <a:gd name="T10" fmla="*/ 299 w 478"/>
                <a:gd name="T11" fmla="*/ 153 h 236"/>
                <a:gd name="T12" fmla="*/ 279 w 478"/>
                <a:gd name="T13" fmla="*/ 168 h 236"/>
                <a:gd name="T14" fmla="*/ 247 w 478"/>
                <a:gd name="T15" fmla="*/ 175 h 236"/>
                <a:gd name="T16" fmla="*/ 247 w 478"/>
                <a:gd name="T17" fmla="*/ 198 h 236"/>
                <a:gd name="T18" fmla="*/ 246 w 478"/>
                <a:gd name="T19" fmla="*/ 206 h 236"/>
                <a:gd name="T20" fmla="*/ 239 w 478"/>
                <a:gd name="T21" fmla="*/ 209 h 236"/>
                <a:gd name="T22" fmla="*/ 233 w 478"/>
                <a:gd name="T23" fmla="*/ 207 h 236"/>
                <a:gd name="T24" fmla="*/ 231 w 478"/>
                <a:gd name="T25" fmla="*/ 200 h 236"/>
                <a:gd name="T26" fmla="*/ 231 w 478"/>
                <a:gd name="T27" fmla="*/ 175 h 236"/>
                <a:gd name="T28" fmla="*/ 205 w 478"/>
                <a:gd name="T29" fmla="*/ 170 h 236"/>
                <a:gd name="T30" fmla="*/ 186 w 478"/>
                <a:gd name="T31" fmla="*/ 160 h 236"/>
                <a:gd name="T32" fmla="*/ 175 w 478"/>
                <a:gd name="T33" fmla="*/ 148 h 236"/>
                <a:gd name="T34" fmla="*/ 172 w 478"/>
                <a:gd name="T35" fmla="*/ 136 h 236"/>
                <a:gd name="T36" fmla="*/ 176 w 478"/>
                <a:gd name="T37" fmla="*/ 128 h 236"/>
                <a:gd name="T38" fmla="*/ 188 w 478"/>
                <a:gd name="T39" fmla="*/ 124 h 236"/>
                <a:gd name="T40" fmla="*/ 198 w 478"/>
                <a:gd name="T41" fmla="*/ 126 h 236"/>
                <a:gd name="T42" fmla="*/ 204 w 478"/>
                <a:gd name="T43" fmla="*/ 131 h 236"/>
                <a:gd name="T44" fmla="*/ 209 w 478"/>
                <a:gd name="T45" fmla="*/ 143 h 236"/>
                <a:gd name="T46" fmla="*/ 217 w 478"/>
                <a:gd name="T47" fmla="*/ 151 h 236"/>
                <a:gd name="T48" fmla="*/ 231 w 478"/>
                <a:gd name="T49" fmla="*/ 156 h 236"/>
                <a:gd name="T50" fmla="*/ 231 w 478"/>
                <a:gd name="T51" fmla="*/ 112 h 236"/>
                <a:gd name="T52" fmla="*/ 202 w 478"/>
                <a:gd name="T53" fmla="*/ 105 h 236"/>
                <a:gd name="T54" fmla="*/ 184 w 478"/>
                <a:gd name="T55" fmla="*/ 93 h 236"/>
                <a:gd name="T56" fmla="*/ 177 w 478"/>
                <a:gd name="T57" fmla="*/ 73 h 236"/>
                <a:gd name="T58" fmla="*/ 191 w 478"/>
                <a:gd name="T59" fmla="*/ 46 h 236"/>
                <a:gd name="T60" fmla="*/ 231 w 478"/>
                <a:gd name="T61" fmla="*/ 34 h 236"/>
                <a:gd name="T62" fmla="*/ 231 w 478"/>
                <a:gd name="T63" fmla="*/ 24 h 236"/>
                <a:gd name="T64" fmla="*/ 239 w 478"/>
                <a:gd name="T65" fmla="*/ 17 h 236"/>
                <a:gd name="T66" fmla="*/ 247 w 478"/>
                <a:gd name="T67" fmla="*/ 24 h 236"/>
                <a:gd name="T68" fmla="*/ 247 w 478"/>
                <a:gd name="T69" fmla="*/ 34 h 236"/>
                <a:gd name="T70" fmla="*/ 271 w 478"/>
                <a:gd name="T71" fmla="*/ 38 h 236"/>
                <a:gd name="T72" fmla="*/ 288 w 478"/>
                <a:gd name="T73" fmla="*/ 48 h 236"/>
                <a:gd name="T74" fmla="*/ 297 w 478"/>
                <a:gd name="T75" fmla="*/ 57 h 236"/>
                <a:gd name="T76" fmla="*/ 300 w 478"/>
                <a:gd name="T77" fmla="*/ 67 h 236"/>
                <a:gd name="T78" fmla="*/ 295 w 478"/>
                <a:gd name="T79" fmla="*/ 75 h 236"/>
                <a:gd name="T80" fmla="*/ 284 w 478"/>
                <a:gd name="T81" fmla="*/ 78 h 236"/>
                <a:gd name="T82" fmla="*/ 268 w 478"/>
                <a:gd name="T83" fmla="*/ 68 h 236"/>
                <a:gd name="T84" fmla="*/ 247 w 478"/>
                <a:gd name="T85" fmla="*/ 53 h 236"/>
                <a:gd name="T86" fmla="*/ 247 w 478"/>
                <a:gd name="T87" fmla="*/ 92 h 236"/>
                <a:gd name="T88" fmla="*/ 273 w 478"/>
                <a:gd name="T89" fmla="*/ 97 h 236"/>
                <a:gd name="T90" fmla="*/ 289 w 478"/>
                <a:gd name="T91" fmla="*/ 105 h 236"/>
                <a:gd name="T92" fmla="*/ 301 w 478"/>
                <a:gd name="T93" fmla="*/ 117 h 236"/>
                <a:gd name="T94" fmla="*/ 306 w 478"/>
                <a:gd name="T95" fmla="*/ 133 h 236"/>
                <a:gd name="T96" fmla="*/ 299 w 478"/>
                <a:gd name="T97" fmla="*/ 15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8" h="236">
                  <a:moveTo>
                    <a:pt x="239" y="0"/>
                  </a:moveTo>
                  <a:cubicBezTo>
                    <a:pt x="109" y="0"/>
                    <a:pt x="0" y="54"/>
                    <a:pt x="0" y="118"/>
                  </a:cubicBezTo>
                  <a:cubicBezTo>
                    <a:pt x="0" y="182"/>
                    <a:pt x="109" y="236"/>
                    <a:pt x="239" y="236"/>
                  </a:cubicBezTo>
                  <a:cubicBezTo>
                    <a:pt x="368" y="236"/>
                    <a:pt x="478" y="182"/>
                    <a:pt x="478" y="118"/>
                  </a:cubicBezTo>
                  <a:cubicBezTo>
                    <a:pt x="478" y="54"/>
                    <a:pt x="368" y="0"/>
                    <a:pt x="239" y="0"/>
                  </a:cubicBezTo>
                  <a:close/>
                  <a:moveTo>
                    <a:pt x="299" y="153"/>
                  </a:moveTo>
                  <a:cubicBezTo>
                    <a:pt x="294" y="159"/>
                    <a:pt x="288" y="164"/>
                    <a:pt x="279" y="168"/>
                  </a:cubicBezTo>
                  <a:cubicBezTo>
                    <a:pt x="270" y="172"/>
                    <a:pt x="260" y="174"/>
                    <a:pt x="247" y="175"/>
                  </a:cubicBezTo>
                  <a:cubicBezTo>
                    <a:pt x="247" y="198"/>
                    <a:pt x="247" y="198"/>
                    <a:pt x="247" y="198"/>
                  </a:cubicBezTo>
                  <a:cubicBezTo>
                    <a:pt x="247" y="202"/>
                    <a:pt x="247" y="204"/>
                    <a:pt x="246" y="206"/>
                  </a:cubicBezTo>
                  <a:cubicBezTo>
                    <a:pt x="245" y="208"/>
                    <a:pt x="243" y="209"/>
                    <a:pt x="239" y="209"/>
                  </a:cubicBezTo>
                  <a:cubicBezTo>
                    <a:pt x="236" y="209"/>
                    <a:pt x="234" y="208"/>
                    <a:pt x="233" y="207"/>
                  </a:cubicBezTo>
                  <a:cubicBezTo>
                    <a:pt x="232" y="205"/>
                    <a:pt x="231" y="203"/>
                    <a:pt x="231" y="200"/>
                  </a:cubicBezTo>
                  <a:cubicBezTo>
                    <a:pt x="231" y="175"/>
                    <a:pt x="231" y="175"/>
                    <a:pt x="231" y="175"/>
                  </a:cubicBezTo>
                  <a:cubicBezTo>
                    <a:pt x="221" y="174"/>
                    <a:pt x="212" y="172"/>
                    <a:pt x="205" y="170"/>
                  </a:cubicBezTo>
                  <a:cubicBezTo>
                    <a:pt x="197" y="167"/>
                    <a:pt x="191" y="164"/>
                    <a:pt x="186" y="160"/>
                  </a:cubicBezTo>
                  <a:cubicBezTo>
                    <a:pt x="181" y="156"/>
                    <a:pt x="178" y="152"/>
                    <a:pt x="175" y="148"/>
                  </a:cubicBezTo>
                  <a:cubicBezTo>
                    <a:pt x="173" y="144"/>
                    <a:pt x="172" y="140"/>
                    <a:pt x="172" y="136"/>
                  </a:cubicBezTo>
                  <a:cubicBezTo>
                    <a:pt x="172" y="133"/>
                    <a:pt x="173" y="130"/>
                    <a:pt x="176" y="128"/>
                  </a:cubicBezTo>
                  <a:cubicBezTo>
                    <a:pt x="179" y="125"/>
                    <a:pt x="184" y="124"/>
                    <a:pt x="188" y="124"/>
                  </a:cubicBezTo>
                  <a:cubicBezTo>
                    <a:pt x="192" y="124"/>
                    <a:pt x="195" y="125"/>
                    <a:pt x="198" y="126"/>
                  </a:cubicBezTo>
                  <a:cubicBezTo>
                    <a:pt x="201" y="127"/>
                    <a:pt x="203" y="129"/>
                    <a:pt x="204" y="131"/>
                  </a:cubicBezTo>
                  <a:cubicBezTo>
                    <a:pt x="206" y="137"/>
                    <a:pt x="208" y="140"/>
                    <a:pt x="209" y="143"/>
                  </a:cubicBezTo>
                  <a:cubicBezTo>
                    <a:pt x="211" y="146"/>
                    <a:pt x="214" y="148"/>
                    <a:pt x="217" y="151"/>
                  </a:cubicBezTo>
                  <a:cubicBezTo>
                    <a:pt x="221" y="153"/>
                    <a:pt x="225" y="155"/>
                    <a:pt x="231" y="156"/>
                  </a:cubicBezTo>
                  <a:cubicBezTo>
                    <a:pt x="231" y="112"/>
                    <a:pt x="231" y="112"/>
                    <a:pt x="231" y="112"/>
                  </a:cubicBezTo>
                  <a:cubicBezTo>
                    <a:pt x="220" y="110"/>
                    <a:pt x="210" y="107"/>
                    <a:pt x="202" y="105"/>
                  </a:cubicBezTo>
                  <a:cubicBezTo>
                    <a:pt x="195" y="102"/>
                    <a:pt x="188" y="98"/>
                    <a:pt x="184" y="93"/>
                  </a:cubicBezTo>
                  <a:cubicBezTo>
                    <a:pt x="179" y="87"/>
                    <a:pt x="177" y="81"/>
                    <a:pt x="177" y="73"/>
                  </a:cubicBezTo>
                  <a:cubicBezTo>
                    <a:pt x="177" y="62"/>
                    <a:pt x="181" y="53"/>
                    <a:pt x="191" y="46"/>
                  </a:cubicBezTo>
                  <a:cubicBezTo>
                    <a:pt x="200" y="39"/>
                    <a:pt x="213" y="35"/>
                    <a:pt x="231" y="34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1" y="19"/>
                    <a:pt x="234" y="17"/>
                    <a:pt x="239" y="17"/>
                  </a:cubicBezTo>
                  <a:cubicBezTo>
                    <a:pt x="244" y="17"/>
                    <a:pt x="247" y="19"/>
                    <a:pt x="247" y="24"/>
                  </a:cubicBezTo>
                  <a:cubicBezTo>
                    <a:pt x="247" y="34"/>
                    <a:pt x="247" y="34"/>
                    <a:pt x="247" y="34"/>
                  </a:cubicBezTo>
                  <a:cubicBezTo>
                    <a:pt x="256" y="35"/>
                    <a:pt x="264" y="36"/>
                    <a:pt x="271" y="38"/>
                  </a:cubicBezTo>
                  <a:cubicBezTo>
                    <a:pt x="277" y="40"/>
                    <a:pt x="283" y="44"/>
                    <a:pt x="288" y="48"/>
                  </a:cubicBezTo>
                  <a:cubicBezTo>
                    <a:pt x="292" y="51"/>
                    <a:pt x="295" y="54"/>
                    <a:pt x="297" y="57"/>
                  </a:cubicBezTo>
                  <a:cubicBezTo>
                    <a:pt x="299" y="61"/>
                    <a:pt x="300" y="64"/>
                    <a:pt x="300" y="67"/>
                  </a:cubicBezTo>
                  <a:cubicBezTo>
                    <a:pt x="300" y="70"/>
                    <a:pt x="298" y="73"/>
                    <a:pt x="295" y="75"/>
                  </a:cubicBezTo>
                  <a:cubicBezTo>
                    <a:pt x="292" y="77"/>
                    <a:pt x="288" y="78"/>
                    <a:pt x="284" y="78"/>
                  </a:cubicBezTo>
                  <a:cubicBezTo>
                    <a:pt x="276" y="78"/>
                    <a:pt x="270" y="75"/>
                    <a:pt x="268" y="68"/>
                  </a:cubicBezTo>
                  <a:cubicBezTo>
                    <a:pt x="265" y="60"/>
                    <a:pt x="258" y="55"/>
                    <a:pt x="247" y="53"/>
                  </a:cubicBezTo>
                  <a:cubicBezTo>
                    <a:pt x="247" y="92"/>
                    <a:pt x="247" y="92"/>
                    <a:pt x="247" y="92"/>
                  </a:cubicBezTo>
                  <a:cubicBezTo>
                    <a:pt x="258" y="94"/>
                    <a:pt x="266" y="96"/>
                    <a:pt x="273" y="97"/>
                  </a:cubicBezTo>
                  <a:cubicBezTo>
                    <a:pt x="279" y="99"/>
                    <a:pt x="284" y="102"/>
                    <a:pt x="289" y="105"/>
                  </a:cubicBezTo>
                  <a:cubicBezTo>
                    <a:pt x="295" y="108"/>
                    <a:pt x="299" y="112"/>
                    <a:pt x="301" y="117"/>
                  </a:cubicBezTo>
                  <a:cubicBezTo>
                    <a:pt x="304" y="122"/>
                    <a:pt x="306" y="127"/>
                    <a:pt x="306" y="133"/>
                  </a:cubicBezTo>
                  <a:cubicBezTo>
                    <a:pt x="306" y="140"/>
                    <a:pt x="304" y="146"/>
                    <a:pt x="299" y="153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67"/>
            <p:cNvSpPr>
              <a:spLocks/>
            </p:cNvSpPr>
            <p:nvPr/>
          </p:nvSpPr>
          <p:spPr bwMode="auto">
            <a:xfrm>
              <a:off x="2675" y="1169"/>
              <a:ext cx="4" cy="6"/>
            </a:xfrm>
            <a:custGeom>
              <a:avLst/>
              <a:gdLst>
                <a:gd name="T0" fmla="*/ 0 w 23"/>
                <a:gd name="T1" fmla="*/ 18 h 36"/>
                <a:gd name="T2" fmla="*/ 6 w 23"/>
                <a:gd name="T3" fmla="*/ 29 h 36"/>
                <a:gd name="T4" fmla="*/ 23 w 23"/>
                <a:gd name="T5" fmla="*/ 36 h 36"/>
                <a:gd name="T6" fmla="*/ 23 w 23"/>
                <a:gd name="T7" fmla="*/ 0 h 36"/>
                <a:gd name="T8" fmla="*/ 6 w 23"/>
                <a:gd name="T9" fmla="*/ 7 h 36"/>
                <a:gd name="T10" fmla="*/ 0 w 23"/>
                <a:gd name="T1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6">
                  <a:moveTo>
                    <a:pt x="0" y="18"/>
                  </a:moveTo>
                  <a:cubicBezTo>
                    <a:pt x="0" y="23"/>
                    <a:pt x="2" y="27"/>
                    <a:pt x="6" y="29"/>
                  </a:cubicBezTo>
                  <a:cubicBezTo>
                    <a:pt x="10" y="32"/>
                    <a:pt x="15" y="34"/>
                    <a:pt x="23" y="3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2"/>
                    <a:pt x="10" y="4"/>
                    <a:pt x="6" y="7"/>
                  </a:cubicBezTo>
                  <a:cubicBezTo>
                    <a:pt x="2" y="9"/>
                    <a:pt x="0" y="13"/>
                    <a:pt x="0" y="18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68"/>
            <p:cNvSpPr>
              <a:spLocks noEditPoints="1"/>
            </p:cNvSpPr>
            <p:nvPr/>
          </p:nvSpPr>
          <p:spPr bwMode="auto">
            <a:xfrm>
              <a:off x="2531" y="1065"/>
              <a:ext cx="227" cy="227"/>
            </a:xfrm>
            <a:custGeom>
              <a:avLst/>
              <a:gdLst>
                <a:gd name="T0" fmla="*/ 766 w 1532"/>
                <a:gd name="T1" fmla="*/ 0 h 1532"/>
                <a:gd name="T2" fmla="*/ 0 w 1532"/>
                <a:gd name="T3" fmla="*/ 766 h 1532"/>
                <a:gd name="T4" fmla="*/ 766 w 1532"/>
                <a:gd name="T5" fmla="*/ 1532 h 1532"/>
                <a:gd name="T6" fmla="*/ 1532 w 1532"/>
                <a:gd name="T7" fmla="*/ 766 h 1532"/>
                <a:gd name="T8" fmla="*/ 766 w 1532"/>
                <a:gd name="T9" fmla="*/ 0 h 1532"/>
                <a:gd name="T10" fmla="*/ 1071 w 1532"/>
                <a:gd name="T11" fmla="*/ 1161 h 1532"/>
                <a:gd name="T12" fmla="*/ 737 w 1532"/>
                <a:gd name="T13" fmla="*/ 1301 h 1532"/>
                <a:gd name="T14" fmla="*/ 304 w 1532"/>
                <a:gd name="T15" fmla="*/ 795 h 1532"/>
                <a:gd name="T16" fmla="*/ 304 w 1532"/>
                <a:gd name="T17" fmla="*/ 738 h 1532"/>
                <a:gd name="T18" fmla="*/ 205 w 1532"/>
                <a:gd name="T19" fmla="*/ 738 h 1532"/>
                <a:gd name="T20" fmla="*/ 191 w 1532"/>
                <a:gd name="T21" fmla="*/ 729 h 1532"/>
                <a:gd name="T22" fmla="*/ 191 w 1532"/>
                <a:gd name="T23" fmla="*/ 713 h 1532"/>
                <a:gd name="T24" fmla="*/ 427 w 1532"/>
                <a:gd name="T25" fmla="*/ 335 h 1532"/>
                <a:gd name="T26" fmla="*/ 455 w 1532"/>
                <a:gd name="T27" fmla="*/ 335 h 1532"/>
                <a:gd name="T28" fmla="*/ 691 w 1532"/>
                <a:gd name="T29" fmla="*/ 713 h 1532"/>
                <a:gd name="T30" fmla="*/ 692 w 1532"/>
                <a:gd name="T31" fmla="*/ 729 h 1532"/>
                <a:gd name="T32" fmla="*/ 677 w 1532"/>
                <a:gd name="T33" fmla="*/ 738 h 1532"/>
                <a:gd name="T34" fmla="*/ 578 w 1532"/>
                <a:gd name="T35" fmla="*/ 738 h 1532"/>
                <a:gd name="T36" fmla="*/ 578 w 1532"/>
                <a:gd name="T37" fmla="*/ 795 h 1532"/>
                <a:gd name="T38" fmla="*/ 958 w 1532"/>
                <a:gd name="T39" fmla="*/ 1148 h 1532"/>
                <a:gd name="T40" fmla="*/ 1054 w 1532"/>
                <a:gd name="T41" fmla="*/ 1135 h 1532"/>
                <a:gd name="T42" fmla="*/ 1072 w 1532"/>
                <a:gd name="T43" fmla="*/ 1142 h 1532"/>
                <a:gd name="T44" fmla="*/ 1071 w 1532"/>
                <a:gd name="T45" fmla="*/ 1161 h 1532"/>
                <a:gd name="T46" fmla="*/ 1005 w 1532"/>
                <a:gd name="T47" fmla="*/ 1101 h 1532"/>
                <a:gd name="T48" fmla="*/ 733 w 1532"/>
                <a:gd name="T49" fmla="*/ 950 h 1532"/>
                <a:gd name="T50" fmla="*/ 749 w 1532"/>
                <a:gd name="T51" fmla="*/ 933 h 1532"/>
                <a:gd name="T52" fmla="*/ 766 w 1532"/>
                <a:gd name="T53" fmla="*/ 950 h 1532"/>
                <a:gd name="T54" fmla="*/ 1005 w 1532"/>
                <a:gd name="T55" fmla="*/ 1068 h 1532"/>
                <a:gd name="T56" fmla="*/ 1244 w 1532"/>
                <a:gd name="T57" fmla="*/ 950 h 1532"/>
                <a:gd name="T58" fmla="*/ 1260 w 1532"/>
                <a:gd name="T59" fmla="*/ 933 h 1532"/>
                <a:gd name="T60" fmla="*/ 1276 w 1532"/>
                <a:gd name="T61" fmla="*/ 950 h 1532"/>
                <a:gd name="T62" fmla="*/ 1005 w 1532"/>
                <a:gd name="T63" fmla="*/ 1101 h 1532"/>
                <a:gd name="T64" fmla="*/ 1005 w 1532"/>
                <a:gd name="T65" fmla="*/ 1010 h 1532"/>
                <a:gd name="T66" fmla="*/ 733 w 1532"/>
                <a:gd name="T67" fmla="*/ 860 h 1532"/>
                <a:gd name="T68" fmla="*/ 749 w 1532"/>
                <a:gd name="T69" fmla="*/ 843 h 1532"/>
                <a:gd name="T70" fmla="*/ 766 w 1532"/>
                <a:gd name="T71" fmla="*/ 860 h 1532"/>
                <a:gd name="T72" fmla="*/ 1005 w 1532"/>
                <a:gd name="T73" fmla="*/ 977 h 1532"/>
                <a:gd name="T74" fmla="*/ 1244 w 1532"/>
                <a:gd name="T75" fmla="*/ 860 h 1532"/>
                <a:gd name="T76" fmla="*/ 1260 w 1532"/>
                <a:gd name="T77" fmla="*/ 843 h 1532"/>
                <a:gd name="T78" fmla="*/ 1276 w 1532"/>
                <a:gd name="T79" fmla="*/ 860 h 1532"/>
                <a:gd name="T80" fmla="*/ 1005 w 1532"/>
                <a:gd name="T81" fmla="*/ 1010 h 1532"/>
                <a:gd name="T82" fmla="*/ 1005 w 1532"/>
                <a:gd name="T83" fmla="*/ 920 h 1532"/>
                <a:gd name="T84" fmla="*/ 733 w 1532"/>
                <a:gd name="T85" fmla="*/ 769 h 1532"/>
                <a:gd name="T86" fmla="*/ 1005 w 1532"/>
                <a:gd name="T87" fmla="*/ 618 h 1532"/>
                <a:gd name="T88" fmla="*/ 1276 w 1532"/>
                <a:gd name="T89" fmla="*/ 769 h 1532"/>
                <a:gd name="T90" fmla="*/ 1005 w 1532"/>
                <a:gd name="T91" fmla="*/ 920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2" h="1532">
                  <a:moveTo>
                    <a:pt x="766" y="0"/>
                  </a:moveTo>
                  <a:cubicBezTo>
                    <a:pt x="343" y="0"/>
                    <a:pt x="0" y="343"/>
                    <a:pt x="0" y="766"/>
                  </a:cubicBezTo>
                  <a:cubicBezTo>
                    <a:pt x="0" y="1189"/>
                    <a:pt x="343" y="1532"/>
                    <a:pt x="766" y="1532"/>
                  </a:cubicBezTo>
                  <a:cubicBezTo>
                    <a:pt x="1189" y="1532"/>
                    <a:pt x="1532" y="1189"/>
                    <a:pt x="1532" y="766"/>
                  </a:cubicBezTo>
                  <a:cubicBezTo>
                    <a:pt x="1532" y="343"/>
                    <a:pt x="1189" y="0"/>
                    <a:pt x="766" y="0"/>
                  </a:cubicBezTo>
                  <a:close/>
                  <a:moveTo>
                    <a:pt x="1071" y="1161"/>
                  </a:moveTo>
                  <a:cubicBezTo>
                    <a:pt x="994" y="1255"/>
                    <a:pt x="885" y="1301"/>
                    <a:pt x="737" y="1301"/>
                  </a:cubicBezTo>
                  <a:cubicBezTo>
                    <a:pt x="486" y="1301"/>
                    <a:pt x="304" y="1088"/>
                    <a:pt x="304" y="795"/>
                  </a:cubicBezTo>
                  <a:cubicBezTo>
                    <a:pt x="304" y="738"/>
                    <a:pt x="304" y="738"/>
                    <a:pt x="304" y="738"/>
                  </a:cubicBezTo>
                  <a:cubicBezTo>
                    <a:pt x="205" y="738"/>
                    <a:pt x="205" y="738"/>
                    <a:pt x="205" y="738"/>
                  </a:cubicBezTo>
                  <a:cubicBezTo>
                    <a:pt x="199" y="738"/>
                    <a:pt x="194" y="734"/>
                    <a:pt x="191" y="729"/>
                  </a:cubicBezTo>
                  <a:cubicBezTo>
                    <a:pt x="188" y="724"/>
                    <a:pt x="188" y="718"/>
                    <a:pt x="191" y="713"/>
                  </a:cubicBezTo>
                  <a:cubicBezTo>
                    <a:pt x="427" y="335"/>
                    <a:pt x="427" y="335"/>
                    <a:pt x="427" y="335"/>
                  </a:cubicBezTo>
                  <a:cubicBezTo>
                    <a:pt x="433" y="325"/>
                    <a:pt x="449" y="325"/>
                    <a:pt x="455" y="335"/>
                  </a:cubicBezTo>
                  <a:cubicBezTo>
                    <a:pt x="691" y="713"/>
                    <a:pt x="691" y="713"/>
                    <a:pt x="691" y="713"/>
                  </a:cubicBezTo>
                  <a:cubicBezTo>
                    <a:pt x="694" y="718"/>
                    <a:pt x="694" y="724"/>
                    <a:pt x="692" y="729"/>
                  </a:cubicBezTo>
                  <a:cubicBezTo>
                    <a:pt x="689" y="734"/>
                    <a:pt x="683" y="738"/>
                    <a:pt x="677" y="738"/>
                  </a:cubicBezTo>
                  <a:cubicBezTo>
                    <a:pt x="578" y="738"/>
                    <a:pt x="578" y="738"/>
                    <a:pt x="578" y="738"/>
                  </a:cubicBezTo>
                  <a:cubicBezTo>
                    <a:pt x="578" y="795"/>
                    <a:pt x="578" y="795"/>
                    <a:pt x="578" y="795"/>
                  </a:cubicBezTo>
                  <a:cubicBezTo>
                    <a:pt x="578" y="983"/>
                    <a:pt x="756" y="1148"/>
                    <a:pt x="958" y="1148"/>
                  </a:cubicBezTo>
                  <a:cubicBezTo>
                    <a:pt x="991" y="1148"/>
                    <a:pt x="1023" y="1143"/>
                    <a:pt x="1054" y="1135"/>
                  </a:cubicBezTo>
                  <a:cubicBezTo>
                    <a:pt x="1060" y="1133"/>
                    <a:pt x="1068" y="1136"/>
                    <a:pt x="1072" y="1142"/>
                  </a:cubicBezTo>
                  <a:cubicBezTo>
                    <a:pt x="1076" y="1148"/>
                    <a:pt x="1075" y="1155"/>
                    <a:pt x="1071" y="1161"/>
                  </a:cubicBezTo>
                  <a:close/>
                  <a:moveTo>
                    <a:pt x="1005" y="1101"/>
                  </a:moveTo>
                  <a:cubicBezTo>
                    <a:pt x="852" y="1101"/>
                    <a:pt x="733" y="1034"/>
                    <a:pt x="733" y="950"/>
                  </a:cubicBezTo>
                  <a:cubicBezTo>
                    <a:pt x="733" y="941"/>
                    <a:pt x="740" y="933"/>
                    <a:pt x="749" y="933"/>
                  </a:cubicBezTo>
                  <a:cubicBezTo>
                    <a:pt x="759" y="933"/>
                    <a:pt x="766" y="941"/>
                    <a:pt x="766" y="950"/>
                  </a:cubicBezTo>
                  <a:cubicBezTo>
                    <a:pt x="766" y="1014"/>
                    <a:pt x="875" y="1068"/>
                    <a:pt x="1005" y="1068"/>
                  </a:cubicBezTo>
                  <a:cubicBezTo>
                    <a:pt x="1134" y="1068"/>
                    <a:pt x="1244" y="1014"/>
                    <a:pt x="1244" y="950"/>
                  </a:cubicBezTo>
                  <a:cubicBezTo>
                    <a:pt x="1244" y="941"/>
                    <a:pt x="1251" y="933"/>
                    <a:pt x="1260" y="933"/>
                  </a:cubicBezTo>
                  <a:cubicBezTo>
                    <a:pt x="1269" y="933"/>
                    <a:pt x="1276" y="941"/>
                    <a:pt x="1276" y="950"/>
                  </a:cubicBezTo>
                  <a:cubicBezTo>
                    <a:pt x="1276" y="1034"/>
                    <a:pt x="1157" y="1101"/>
                    <a:pt x="1005" y="1101"/>
                  </a:cubicBezTo>
                  <a:close/>
                  <a:moveTo>
                    <a:pt x="1005" y="1010"/>
                  </a:moveTo>
                  <a:cubicBezTo>
                    <a:pt x="852" y="1010"/>
                    <a:pt x="733" y="944"/>
                    <a:pt x="733" y="860"/>
                  </a:cubicBezTo>
                  <a:cubicBezTo>
                    <a:pt x="733" y="851"/>
                    <a:pt x="740" y="843"/>
                    <a:pt x="749" y="843"/>
                  </a:cubicBezTo>
                  <a:cubicBezTo>
                    <a:pt x="759" y="843"/>
                    <a:pt x="766" y="851"/>
                    <a:pt x="766" y="860"/>
                  </a:cubicBezTo>
                  <a:cubicBezTo>
                    <a:pt x="766" y="924"/>
                    <a:pt x="875" y="977"/>
                    <a:pt x="1005" y="977"/>
                  </a:cubicBezTo>
                  <a:cubicBezTo>
                    <a:pt x="1134" y="977"/>
                    <a:pt x="1244" y="924"/>
                    <a:pt x="1244" y="860"/>
                  </a:cubicBezTo>
                  <a:cubicBezTo>
                    <a:pt x="1244" y="851"/>
                    <a:pt x="1251" y="843"/>
                    <a:pt x="1260" y="843"/>
                  </a:cubicBezTo>
                  <a:cubicBezTo>
                    <a:pt x="1269" y="843"/>
                    <a:pt x="1276" y="851"/>
                    <a:pt x="1276" y="860"/>
                  </a:cubicBezTo>
                  <a:cubicBezTo>
                    <a:pt x="1276" y="944"/>
                    <a:pt x="1157" y="1010"/>
                    <a:pt x="1005" y="1010"/>
                  </a:cubicBezTo>
                  <a:close/>
                  <a:moveTo>
                    <a:pt x="1005" y="920"/>
                  </a:moveTo>
                  <a:cubicBezTo>
                    <a:pt x="852" y="920"/>
                    <a:pt x="733" y="854"/>
                    <a:pt x="733" y="769"/>
                  </a:cubicBezTo>
                  <a:cubicBezTo>
                    <a:pt x="733" y="685"/>
                    <a:pt x="852" y="618"/>
                    <a:pt x="1005" y="618"/>
                  </a:cubicBezTo>
                  <a:cubicBezTo>
                    <a:pt x="1157" y="618"/>
                    <a:pt x="1276" y="685"/>
                    <a:pt x="1276" y="769"/>
                  </a:cubicBezTo>
                  <a:cubicBezTo>
                    <a:pt x="1276" y="854"/>
                    <a:pt x="1157" y="920"/>
                    <a:pt x="1005" y="920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3" name="Group 71"/>
          <p:cNvGrpSpPr>
            <a:grpSpLocks noChangeAspect="1"/>
          </p:cNvGrpSpPr>
          <p:nvPr/>
        </p:nvGrpSpPr>
        <p:grpSpPr bwMode="auto">
          <a:xfrm>
            <a:off x="1883566" y="92557"/>
            <a:ext cx="324000" cy="324000"/>
            <a:chOff x="4185" y="1337"/>
            <a:chExt cx="227" cy="226"/>
          </a:xfrm>
          <a:solidFill>
            <a:srgbClr val="EE0033"/>
          </a:solidFill>
        </p:grpSpPr>
        <p:sp>
          <p:nvSpPr>
            <p:cNvPr id="24" name="Freeform 72"/>
            <p:cNvSpPr>
              <a:spLocks noEditPoints="1"/>
            </p:cNvSpPr>
            <p:nvPr/>
          </p:nvSpPr>
          <p:spPr bwMode="auto">
            <a:xfrm>
              <a:off x="4185" y="1337"/>
              <a:ext cx="227" cy="226"/>
            </a:xfrm>
            <a:custGeom>
              <a:avLst/>
              <a:gdLst>
                <a:gd name="T0" fmla="*/ 984 w 1968"/>
                <a:gd name="T1" fmla="*/ 1968 h 1968"/>
                <a:gd name="T2" fmla="*/ 1292 w 1968"/>
                <a:gd name="T3" fmla="*/ 173 h 1968"/>
                <a:gd name="T4" fmla="*/ 1334 w 1968"/>
                <a:gd name="T5" fmla="*/ 608 h 1968"/>
                <a:gd name="T6" fmla="*/ 1380 w 1968"/>
                <a:gd name="T7" fmla="*/ 1145 h 1968"/>
                <a:gd name="T8" fmla="*/ 1292 w 1968"/>
                <a:gd name="T9" fmla="*/ 608 h 1968"/>
                <a:gd name="T10" fmla="*/ 1190 w 1968"/>
                <a:gd name="T11" fmla="*/ 106 h 1968"/>
                <a:gd name="T12" fmla="*/ 1234 w 1968"/>
                <a:gd name="T13" fmla="*/ 690 h 1968"/>
                <a:gd name="T14" fmla="*/ 1235 w 1968"/>
                <a:gd name="T15" fmla="*/ 984 h 1968"/>
                <a:gd name="T16" fmla="*/ 1168 w 1968"/>
                <a:gd name="T17" fmla="*/ 128 h 1968"/>
                <a:gd name="T18" fmla="*/ 1087 w 1968"/>
                <a:gd name="T19" fmla="*/ 99 h 1968"/>
                <a:gd name="T20" fmla="*/ 1154 w 1968"/>
                <a:gd name="T21" fmla="*/ 947 h 1968"/>
                <a:gd name="T22" fmla="*/ 1070 w 1968"/>
                <a:gd name="T23" fmla="*/ 665 h 1968"/>
                <a:gd name="T24" fmla="*/ 858 w 1968"/>
                <a:gd name="T25" fmla="*/ 653 h 1968"/>
                <a:gd name="T26" fmla="*/ 902 w 1968"/>
                <a:gd name="T27" fmla="*/ 78 h 1968"/>
                <a:gd name="T28" fmla="*/ 898 w 1968"/>
                <a:gd name="T29" fmla="*/ 665 h 1968"/>
                <a:gd name="T30" fmla="*/ 814 w 1968"/>
                <a:gd name="T31" fmla="*/ 947 h 1968"/>
                <a:gd name="T32" fmla="*/ 757 w 1968"/>
                <a:gd name="T33" fmla="*/ 571 h 1968"/>
                <a:gd name="T34" fmla="*/ 799 w 1968"/>
                <a:gd name="T35" fmla="*/ 128 h 1968"/>
                <a:gd name="T36" fmla="*/ 732 w 1968"/>
                <a:gd name="T37" fmla="*/ 984 h 1968"/>
                <a:gd name="T38" fmla="*/ 734 w 1968"/>
                <a:gd name="T39" fmla="*/ 690 h 1968"/>
                <a:gd name="T40" fmla="*/ 634 w 1968"/>
                <a:gd name="T41" fmla="*/ 173 h 1968"/>
                <a:gd name="T42" fmla="*/ 676 w 1968"/>
                <a:gd name="T43" fmla="*/ 608 h 1968"/>
                <a:gd name="T44" fmla="*/ 588 w 1968"/>
                <a:gd name="T45" fmla="*/ 1145 h 1968"/>
                <a:gd name="T46" fmla="*/ 609 w 1968"/>
                <a:gd name="T47" fmla="*/ 1766 h 1968"/>
                <a:gd name="T48" fmla="*/ 567 w 1968"/>
                <a:gd name="T49" fmla="*/ 1438 h 1968"/>
                <a:gd name="T50" fmla="*/ 609 w 1968"/>
                <a:gd name="T51" fmla="*/ 1766 h 1968"/>
                <a:gd name="T52" fmla="*/ 690 w 1968"/>
                <a:gd name="T53" fmla="*/ 1827 h 1968"/>
                <a:gd name="T54" fmla="*/ 732 w 1968"/>
                <a:gd name="T55" fmla="*/ 1386 h 1968"/>
                <a:gd name="T56" fmla="*/ 835 w 1968"/>
                <a:gd name="T57" fmla="*/ 1877 h 1968"/>
                <a:gd name="T58" fmla="*/ 835 w 1968"/>
                <a:gd name="T59" fmla="*/ 1664 h 1968"/>
                <a:gd name="T60" fmla="*/ 1154 w 1968"/>
                <a:gd name="T61" fmla="*/ 1856 h 1968"/>
                <a:gd name="T62" fmla="*/ 1112 w 1968"/>
                <a:gd name="T63" fmla="*/ 1685 h 1968"/>
                <a:gd name="T64" fmla="*/ 1154 w 1968"/>
                <a:gd name="T65" fmla="*/ 1856 h 1968"/>
                <a:gd name="T66" fmla="*/ 1235 w 1968"/>
                <a:gd name="T67" fmla="*/ 1827 h 1968"/>
                <a:gd name="T68" fmla="*/ 1277 w 1968"/>
                <a:gd name="T69" fmla="*/ 1386 h 1968"/>
                <a:gd name="T70" fmla="*/ 1380 w 1968"/>
                <a:gd name="T71" fmla="*/ 1787 h 1968"/>
                <a:gd name="T72" fmla="*/ 1380 w 1968"/>
                <a:gd name="T73" fmla="*/ 1417 h 1968"/>
                <a:gd name="T74" fmla="*/ 1459 w 1968"/>
                <a:gd name="T75" fmla="*/ 1354 h 1968"/>
                <a:gd name="T76" fmla="*/ 1185 w 1968"/>
                <a:gd name="T77" fmla="*/ 1272 h 1968"/>
                <a:gd name="T78" fmla="*/ 1058 w 1968"/>
                <a:gd name="T79" fmla="*/ 1452 h 1968"/>
                <a:gd name="T80" fmla="*/ 1167 w 1968"/>
                <a:gd name="T81" fmla="*/ 1574 h 1968"/>
                <a:gd name="T82" fmla="*/ 984 w 1968"/>
                <a:gd name="T83" fmla="*/ 1593 h 1968"/>
                <a:gd name="T84" fmla="*/ 822 w 1968"/>
                <a:gd name="T85" fmla="*/ 1619 h 1968"/>
                <a:gd name="T86" fmla="*/ 875 w 1968"/>
                <a:gd name="T87" fmla="*/ 1477 h 1968"/>
                <a:gd name="T88" fmla="*/ 900 w 1968"/>
                <a:gd name="T89" fmla="*/ 1226 h 1968"/>
                <a:gd name="T90" fmla="*/ 553 w 1968"/>
                <a:gd name="T91" fmla="*/ 1381 h 1968"/>
                <a:gd name="T92" fmla="*/ 634 w 1968"/>
                <a:gd name="T93" fmla="*/ 1171 h 1968"/>
                <a:gd name="T94" fmla="*/ 714 w 1968"/>
                <a:gd name="T95" fmla="*/ 1040 h 1968"/>
                <a:gd name="T96" fmla="*/ 790 w 1968"/>
                <a:gd name="T97" fmla="*/ 1040 h 1968"/>
                <a:gd name="T98" fmla="*/ 907 w 1968"/>
                <a:gd name="T99" fmla="*/ 864 h 1968"/>
                <a:gd name="T100" fmla="*/ 1018 w 1968"/>
                <a:gd name="T101" fmla="*/ 702 h 1968"/>
                <a:gd name="T102" fmla="*/ 1171 w 1968"/>
                <a:gd name="T103" fmla="*/ 1050 h 1968"/>
                <a:gd name="T104" fmla="*/ 1217 w 1968"/>
                <a:gd name="T105" fmla="*/ 1025 h 1968"/>
                <a:gd name="T106" fmla="*/ 1335 w 1968"/>
                <a:gd name="T107" fmla="*/ 1171 h 1968"/>
                <a:gd name="T108" fmla="*/ 1154 w 1968"/>
                <a:gd name="T109" fmla="*/ 1315 h 1968"/>
                <a:gd name="T110" fmla="*/ 1112 w 1968"/>
                <a:gd name="T111" fmla="*/ 1438 h 1968"/>
                <a:gd name="T112" fmla="*/ 1154 w 1968"/>
                <a:gd name="T113" fmla="*/ 1315 h 1968"/>
                <a:gd name="T114" fmla="*/ 835 w 1968"/>
                <a:gd name="T115" fmla="*/ 1294 h 1968"/>
                <a:gd name="T116" fmla="*/ 835 w 1968"/>
                <a:gd name="T117" fmla="*/ 1459 h 1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68" h="1968">
                  <a:moveTo>
                    <a:pt x="984" y="0"/>
                  </a:moveTo>
                  <a:cubicBezTo>
                    <a:pt x="440" y="0"/>
                    <a:pt x="0" y="441"/>
                    <a:pt x="0" y="984"/>
                  </a:cubicBezTo>
                  <a:cubicBezTo>
                    <a:pt x="0" y="1528"/>
                    <a:pt x="440" y="1968"/>
                    <a:pt x="984" y="1968"/>
                  </a:cubicBezTo>
                  <a:cubicBezTo>
                    <a:pt x="1527" y="1968"/>
                    <a:pt x="1968" y="1528"/>
                    <a:pt x="1968" y="984"/>
                  </a:cubicBezTo>
                  <a:cubicBezTo>
                    <a:pt x="1968" y="441"/>
                    <a:pt x="1527" y="0"/>
                    <a:pt x="984" y="0"/>
                  </a:cubicBezTo>
                  <a:close/>
                  <a:moveTo>
                    <a:pt x="1292" y="173"/>
                  </a:moveTo>
                  <a:cubicBezTo>
                    <a:pt x="1292" y="162"/>
                    <a:pt x="1301" y="152"/>
                    <a:pt x="1313" y="152"/>
                  </a:cubicBezTo>
                  <a:cubicBezTo>
                    <a:pt x="1325" y="152"/>
                    <a:pt x="1334" y="162"/>
                    <a:pt x="1334" y="173"/>
                  </a:cubicBezTo>
                  <a:cubicBezTo>
                    <a:pt x="1334" y="608"/>
                    <a:pt x="1334" y="608"/>
                    <a:pt x="1334" y="608"/>
                  </a:cubicBezTo>
                  <a:cubicBezTo>
                    <a:pt x="1334" y="645"/>
                    <a:pt x="1342" y="676"/>
                    <a:pt x="1353" y="719"/>
                  </a:cubicBezTo>
                  <a:cubicBezTo>
                    <a:pt x="1373" y="796"/>
                    <a:pt x="1401" y="902"/>
                    <a:pt x="1401" y="1124"/>
                  </a:cubicBezTo>
                  <a:cubicBezTo>
                    <a:pt x="1401" y="1135"/>
                    <a:pt x="1391" y="1145"/>
                    <a:pt x="1380" y="1145"/>
                  </a:cubicBezTo>
                  <a:cubicBezTo>
                    <a:pt x="1368" y="1145"/>
                    <a:pt x="1359" y="1135"/>
                    <a:pt x="1359" y="1124"/>
                  </a:cubicBezTo>
                  <a:cubicBezTo>
                    <a:pt x="1359" y="907"/>
                    <a:pt x="1332" y="804"/>
                    <a:pt x="1312" y="729"/>
                  </a:cubicBezTo>
                  <a:cubicBezTo>
                    <a:pt x="1301" y="685"/>
                    <a:pt x="1292" y="650"/>
                    <a:pt x="1292" y="608"/>
                  </a:cubicBezTo>
                  <a:lnTo>
                    <a:pt x="1292" y="173"/>
                  </a:lnTo>
                  <a:close/>
                  <a:moveTo>
                    <a:pt x="1168" y="128"/>
                  </a:moveTo>
                  <a:cubicBezTo>
                    <a:pt x="1168" y="116"/>
                    <a:pt x="1178" y="106"/>
                    <a:pt x="1190" y="106"/>
                  </a:cubicBezTo>
                  <a:cubicBezTo>
                    <a:pt x="1201" y="106"/>
                    <a:pt x="1211" y="116"/>
                    <a:pt x="1211" y="128"/>
                  </a:cubicBezTo>
                  <a:cubicBezTo>
                    <a:pt x="1211" y="571"/>
                    <a:pt x="1211" y="571"/>
                    <a:pt x="1211" y="571"/>
                  </a:cubicBezTo>
                  <a:cubicBezTo>
                    <a:pt x="1211" y="612"/>
                    <a:pt x="1221" y="647"/>
                    <a:pt x="1234" y="690"/>
                  </a:cubicBezTo>
                  <a:cubicBezTo>
                    <a:pt x="1253" y="756"/>
                    <a:pt x="1277" y="838"/>
                    <a:pt x="1277" y="984"/>
                  </a:cubicBezTo>
                  <a:cubicBezTo>
                    <a:pt x="1277" y="996"/>
                    <a:pt x="1268" y="1005"/>
                    <a:pt x="1256" y="1005"/>
                  </a:cubicBezTo>
                  <a:cubicBezTo>
                    <a:pt x="1245" y="1005"/>
                    <a:pt x="1235" y="996"/>
                    <a:pt x="1235" y="984"/>
                  </a:cubicBezTo>
                  <a:cubicBezTo>
                    <a:pt x="1235" y="844"/>
                    <a:pt x="1212" y="766"/>
                    <a:pt x="1193" y="702"/>
                  </a:cubicBezTo>
                  <a:cubicBezTo>
                    <a:pt x="1180" y="657"/>
                    <a:pt x="1168" y="619"/>
                    <a:pt x="1168" y="571"/>
                  </a:cubicBezTo>
                  <a:lnTo>
                    <a:pt x="1168" y="128"/>
                  </a:lnTo>
                  <a:close/>
                  <a:moveTo>
                    <a:pt x="1045" y="99"/>
                  </a:moveTo>
                  <a:cubicBezTo>
                    <a:pt x="1045" y="88"/>
                    <a:pt x="1055" y="78"/>
                    <a:pt x="1066" y="78"/>
                  </a:cubicBezTo>
                  <a:cubicBezTo>
                    <a:pt x="1078" y="78"/>
                    <a:pt x="1087" y="88"/>
                    <a:pt x="1087" y="99"/>
                  </a:cubicBezTo>
                  <a:cubicBezTo>
                    <a:pt x="1087" y="535"/>
                    <a:pt x="1087" y="535"/>
                    <a:pt x="1087" y="535"/>
                  </a:cubicBezTo>
                  <a:cubicBezTo>
                    <a:pt x="1087" y="576"/>
                    <a:pt x="1097" y="610"/>
                    <a:pt x="1110" y="653"/>
                  </a:cubicBezTo>
                  <a:cubicBezTo>
                    <a:pt x="1130" y="719"/>
                    <a:pt x="1154" y="801"/>
                    <a:pt x="1154" y="947"/>
                  </a:cubicBezTo>
                  <a:cubicBezTo>
                    <a:pt x="1154" y="959"/>
                    <a:pt x="1145" y="968"/>
                    <a:pt x="1133" y="968"/>
                  </a:cubicBezTo>
                  <a:cubicBezTo>
                    <a:pt x="1121" y="968"/>
                    <a:pt x="1112" y="959"/>
                    <a:pt x="1112" y="947"/>
                  </a:cubicBezTo>
                  <a:cubicBezTo>
                    <a:pt x="1112" y="808"/>
                    <a:pt x="1089" y="729"/>
                    <a:pt x="1070" y="665"/>
                  </a:cubicBezTo>
                  <a:cubicBezTo>
                    <a:pt x="1057" y="620"/>
                    <a:pt x="1045" y="582"/>
                    <a:pt x="1045" y="535"/>
                  </a:cubicBezTo>
                  <a:lnTo>
                    <a:pt x="1045" y="99"/>
                  </a:lnTo>
                  <a:close/>
                  <a:moveTo>
                    <a:pt x="858" y="653"/>
                  </a:moveTo>
                  <a:cubicBezTo>
                    <a:pt x="870" y="610"/>
                    <a:pt x="880" y="576"/>
                    <a:pt x="880" y="535"/>
                  </a:cubicBezTo>
                  <a:cubicBezTo>
                    <a:pt x="880" y="99"/>
                    <a:pt x="880" y="99"/>
                    <a:pt x="880" y="99"/>
                  </a:cubicBezTo>
                  <a:cubicBezTo>
                    <a:pt x="880" y="88"/>
                    <a:pt x="890" y="78"/>
                    <a:pt x="902" y="78"/>
                  </a:cubicBezTo>
                  <a:cubicBezTo>
                    <a:pt x="913" y="78"/>
                    <a:pt x="923" y="88"/>
                    <a:pt x="923" y="99"/>
                  </a:cubicBezTo>
                  <a:cubicBezTo>
                    <a:pt x="923" y="535"/>
                    <a:pt x="923" y="535"/>
                    <a:pt x="923" y="535"/>
                  </a:cubicBezTo>
                  <a:cubicBezTo>
                    <a:pt x="923" y="582"/>
                    <a:pt x="911" y="620"/>
                    <a:pt x="898" y="665"/>
                  </a:cubicBezTo>
                  <a:cubicBezTo>
                    <a:pt x="879" y="729"/>
                    <a:pt x="856" y="808"/>
                    <a:pt x="856" y="947"/>
                  </a:cubicBezTo>
                  <a:cubicBezTo>
                    <a:pt x="856" y="959"/>
                    <a:pt x="846" y="968"/>
                    <a:pt x="835" y="968"/>
                  </a:cubicBezTo>
                  <a:cubicBezTo>
                    <a:pt x="823" y="968"/>
                    <a:pt x="814" y="959"/>
                    <a:pt x="814" y="947"/>
                  </a:cubicBezTo>
                  <a:cubicBezTo>
                    <a:pt x="814" y="801"/>
                    <a:pt x="838" y="719"/>
                    <a:pt x="858" y="653"/>
                  </a:cubicBezTo>
                  <a:close/>
                  <a:moveTo>
                    <a:pt x="734" y="690"/>
                  </a:moveTo>
                  <a:cubicBezTo>
                    <a:pt x="747" y="647"/>
                    <a:pt x="757" y="612"/>
                    <a:pt x="757" y="571"/>
                  </a:cubicBezTo>
                  <a:cubicBezTo>
                    <a:pt x="757" y="128"/>
                    <a:pt x="757" y="128"/>
                    <a:pt x="757" y="128"/>
                  </a:cubicBezTo>
                  <a:cubicBezTo>
                    <a:pt x="757" y="116"/>
                    <a:pt x="767" y="106"/>
                    <a:pt x="778" y="106"/>
                  </a:cubicBezTo>
                  <a:cubicBezTo>
                    <a:pt x="790" y="106"/>
                    <a:pt x="799" y="116"/>
                    <a:pt x="799" y="128"/>
                  </a:cubicBezTo>
                  <a:cubicBezTo>
                    <a:pt x="799" y="571"/>
                    <a:pt x="799" y="571"/>
                    <a:pt x="799" y="571"/>
                  </a:cubicBezTo>
                  <a:cubicBezTo>
                    <a:pt x="799" y="619"/>
                    <a:pt x="788" y="657"/>
                    <a:pt x="775" y="702"/>
                  </a:cubicBezTo>
                  <a:cubicBezTo>
                    <a:pt x="756" y="766"/>
                    <a:pt x="732" y="844"/>
                    <a:pt x="732" y="984"/>
                  </a:cubicBezTo>
                  <a:cubicBezTo>
                    <a:pt x="732" y="996"/>
                    <a:pt x="723" y="1005"/>
                    <a:pt x="711" y="1005"/>
                  </a:cubicBezTo>
                  <a:cubicBezTo>
                    <a:pt x="700" y="1005"/>
                    <a:pt x="690" y="996"/>
                    <a:pt x="690" y="984"/>
                  </a:cubicBezTo>
                  <a:cubicBezTo>
                    <a:pt x="690" y="838"/>
                    <a:pt x="715" y="756"/>
                    <a:pt x="734" y="690"/>
                  </a:cubicBezTo>
                  <a:close/>
                  <a:moveTo>
                    <a:pt x="615" y="719"/>
                  </a:moveTo>
                  <a:cubicBezTo>
                    <a:pt x="626" y="676"/>
                    <a:pt x="634" y="645"/>
                    <a:pt x="634" y="608"/>
                  </a:cubicBezTo>
                  <a:cubicBezTo>
                    <a:pt x="634" y="173"/>
                    <a:pt x="634" y="173"/>
                    <a:pt x="634" y="173"/>
                  </a:cubicBezTo>
                  <a:cubicBezTo>
                    <a:pt x="634" y="162"/>
                    <a:pt x="643" y="152"/>
                    <a:pt x="655" y="152"/>
                  </a:cubicBezTo>
                  <a:cubicBezTo>
                    <a:pt x="666" y="152"/>
                    <a:pt x="676" y="162"/>
                    <a:pt x="676" y="173"/>
                  </a:cubicBezTo>
                  <a:cubicBezTo>
                    <a:pt x="676" y="608"/>
                    <a:pt x="676" y="608"/>
                    <a:pt x="676" y="608"/>
                  </a:cubicBezTo>
                  <a:cubicBezTo>
                    <a:pt x="676" y="650"/>
                    <a:pt x="667" y="685"/>
                    <a:pt x="655" y="729"/>
                  </a:cubicBezTo>
                  <a:cubicBezTo>
                    <a:pt x="636" y="804"/>
                    <a:pt x="609" y="907"/>
                    <a:pt x="609" y="1124"/>
                  </a:cubicBezTo>
                  <a:cubicBezTo>
                    <a:pt x="609" y="1135"/>
                    <a:pt x="600" y="1145"/>
                    <a:pt x="588" y="1145"/>
                  </a:cubicBezTo>
                  <a:cubicBezTo>
                    <a:pt x="576" y="1145"/>
                    <a:pt x="567" y="1135"/>
                    <a:pt x="567" y="1124"/>
                  </a:cubicBezTo>
                  <a:cubicBezTo>
                    <a:pt x="567" y="902"/>
                    <a:pt x="594" y="796"/>
                    <a:pt x="615" y="719"/>
                  </a:cubicBezTo>
                  <a:close/>
                  <a:moveTo>
                    <a:pt x="609" y="1766"/>
                  </a:moveTo>
                  <a:cubicBezTo>
                    <a:pt x="609" y="1777"/>
                    <a:pt x="600" y="1787"/>
                    <a:pt x="588" y="1787"/>
                  </a:cubicBezTo>
                  <a:cubicBezTo>
                    <a:pt x="576" y="1787"/>
                    <a:pt x="567" y="1777"/>
                    <a:pt x="567" y="1766"/>
                  </a:cubicBezTo>
                  <a:cubicBezTo>
                    <a:pt x="567" y="1438"/>
                    <a:pt x="567" y="1438"/>
                    <a:pt x="567" y="1438"/>
                  </a:cubicBezTo>
                  <a:cubicBezTo>
                    <a:pt x="567" y="1426"/>
                    <a:pt x="576" y="1417"/>
                    <a:pt x="588" y="1417"/>
                  </a:cubicBezTo>
                  <a:cubicBezTo>
                    <a:pt x="600" y="1417"/>
                    <a:pt x="609" y="1426"/>
                    <a:pt x="609" y="1438"/>
                  </a:cubicBezTo>
                  <a:lnTo>
                    <a:pt x="609" y="1766"/>
                  </a:lnTo>
                  <a:close/>
                  <a:moveTo>
                    <a:pt x="732" y="1827"/>
                  </a:moveTo>
                  <a:cubicBezTo>
                    <a:pt x="732" y="1839"/>
                    <a:pt x="723" y="1849"/>
                    <a:pt x="711" y="1849"/>
                  </a:cubicBezTo>
                  <a:cubicBezTo>
                    <a:pt x="700" y="1849"/>
                    <a:pt x="690" y="1839"/>
                    <a:pt x="690" y="1827"/>
                  </a:cubicBezTo>
                  <a:cubicBezTo>
                    <a:pt x="690" y="1386"/>
                    <a:pt x="690" y="1386"/>
                    <a:pt x="690" y="1386"/>
                  </a:cubicBezTo>
                  <a:cubicBezTo>
                    <a:pt x="690" y="1374"/>
                    <a:pt x="700" y="1365"/>
                    <a:pt x="711" y="1365"/>
                  </a:cubicBezTo>
                  <a:cubicBezTo>
                    <a:pt x="723" y="1365"/>
                    <a:pt x="732" y="1374"/>
                    <a:pt x="732" y="1386"/>
                  </a:cubicBezTo>
                  <a:lnTo>
                    <a:pt x="732" y="1827"/>
                  </a:lnTo>
                  <a:close/>
                  <a:moveTo>
                    <a:pt x="856" y="1856"/>
                  </a:moveTo>
                  <a:cubicBezTo>
                    <a:pt x="856" y="1868"/>
                    <a:pt x="846" y="1877"/>
                    <a:pt x="835" y="1877"/>
                  </a:cubicBezTo>
                  <a:cubicBezTo>
                    <a:pt x="823" y="1877"/>
                    <a:pt x="814" y="1868"/>
                    <a:pt x="814" y="1856"/>
                  </a:cubicBezTo>
                  <a:cubicBezTo>
                    <a:pt x="814" y="1685"/>
                    <a:pt x="814" y="1685"/>
                    <a:pt x="814" y="1685"/>
                  </a:cubicBezTo>
                  <a:cubicBezTo>
                    <a:pt x="814" y="1673"/>
                    <a:pt x="823" y="1664"/>
                    <a:pt x="835" y="1664"/>
                  </a:cubicBezTo>
                  <a:cubicBezTo>
                    <a:pt x="846" y="1664"/>
                    <a:pt x="856" y="1673"/>
                    <a:pt x="856" y="1685"/>
                  </a:cubicBezTo>
                  <a:lnTo>
                    <a:pt x="856" y="1856"/>
                  </a:lnTo>
                  <a:close/>
                  <a:moveTo>
                    <a:pt x="1154" y="1856"/>
                  </a:moveTo>
                  <a:cubicBezTo>
                    <a:pt x="1154" y="1868"/>
                    <a:pt x="1145" y="1877"/>
                    <a:pt x="1133" y="1877"/>
                  </a:cubicBezTo>
                  <a:cubicBezTo>
                    <a:pt x="1121" y="1877"/>
                    <a:pt x="1112" y="1868"/>
                    <a:pt x="1112" y="1856"/>
                  </a:cubicBezTo>
                  <a:cubicBezTo>
                    <a:pt x="1112" y="1685"/>
                    <a:pt x="1112" y="1685"/>
                    <a:pt x="1112" y="1685"/>
                  </a:cubicBezTo>
                  <a:cubicBezTo>
                    <a:pt x="1112" y="1673"/>
                    <a:pt x="1121" y="1664"/>
                    <a:pt x="1133" y="1664"/>
                  </a:cubicBezTo>
                  <a:cubicBezTo>
                    <a:pt x="1145" y="1664"/>
                    <a:pt x="1154" y="1673"/>
                    <a:pt x="1154" y="1685"/>
                  </a:cubicBezTo>
                  <a:lnTo>
                    <a:pt x="1154" y="1856"/>
                  </a:lnTo>
                  <a:close/>
                  <a:moveTo>
                    <a:pt x="1277" y="1827"/>
                  </a:moveTo>
                  <a:cubicBezTo>
                    <a:pt x="1277" y="1839"/>
                    <a:pt x="1268" y="1849"/>
                    <a:pt x="1256" y="1849"/>
                  </a:cubicBezTo>
                  <a:cubicBezTo>
                    <a:pt x="1245" y="1849"/>
                    <a:pt x="1235" y="1839"/>
                    <a:pt x="1235" y="1827"/>
                  </a:cubicBezTo>
                  <a:cubicBezTo>
                    <a:pt x="1235" y="1386"/>
                    <a:pt x="1235" y="1386"/>
                    <a:pt x="1235" y="1386"/>
                  </a:cubicBezTo>
                  <a:cubicBezTo>
                    <a:pt x="1235" y="1374"/>
                    <a:pt x="1245" y="1365"/>
                    <a:pt x="1256" y="1365"/>
                  </a:cubicBezTo>
                  <a:cubicBezTo>
                    <a:pt x="1268" y="1365"/>
                    <a:pt x="1277" y="1374"/>
                    <a:pt x="1277" y="1386"/>
                  </a:cubicBezTo>
                  <a:lnTo>
                    <a:pt x="1277" y="1827"/>
                  </a:lnTo>
                  <a:close/>
                  <a:moveTo>
                    <a:pt x="1401" y="1766"/>
                  </a:moveTo>
                  <a:cubicBezTo>
                    <a:pt x="1401" y="1777"/>
                    <a:pt x="1391" y="1787"/>
                    <a:pt x="1380" y="1787"/>
                  </a:cubicBezTo>
                  <a:cubicBezTo>
                    <a:pt x="1368" y="1787"/>
                    <a:pt x="1359" y="1777"/>
                    <a:pt x="1359" y="1766"/>
                  </a:cubicBezTo>
                  <a:cubicBezTo>
                    <a:pt x="1359" y="1438"/>
                    <a:pt x="1359" y="1438"/>
                    <a:pt x="1359" y="1438"/>
                  </a:cubicBezTo>
                  <a:cubicBezTo>
                    <a:pt x="1359" y="1426"/>
                    <a:pt x="1368" y="1417"/>
                    <a:pt x="1380" y="1417"/>
                  </a:cubicBezTo>
                  <a:cubicBezTo>
                    <a:pt x="1391" y="1417"/>
                    <a:pt x="1401" y="1426"/>
                    <a:pt x="1401" y="1438"/>
                  </a:cubicBezTo>
                  <a:lnTo>
                    <a:pt x="1401" y="1766"/>
                  </a:lnTo>
                  <a:close/>
                  <a:moveTo>
                    <a:pt x="1459" y="1354"/>
                  </a:moveTo>
                  <a:cubicBezTo>
                    <a:pt x="1443" y="1377"/>
                    <a:pt x="1426" y="1381"/>
                    <a:pt x="1412" y="1381"/>
                  </a:cubicBezTo>
                  <a:cubicBezTo>
                    <a:pt x="1401" y="1381"/>
                    <a:pt x="1386" y="1375"/>
                    <a:pt x="1344" y="1349"/>
                  </a:cubicBezTo>
                  <a:cubicBezTo>
                    <a:pt x="1315" y="1331"/>
                    <a:pt x="1262" y="1305"/>
                    <a:pt x="1185" y="1272"/>
                  </a:cubicBezTo>
                  <a:cubicBezTo>
                    <a:pt x="1118" y="1243"/>
                    <a:pt x="1085" y="1231"/>
                    <a:pt x="1068" y="1226"/>
                  </a:cubicBezTo>
                  <a:cubicBezTo>
                    <a:pt x="1068" y="1229"/>
                    <a:pt x="1067" y="1234"/>
                    <a:pt x="1067" y="1240"/>
                  </a:cubicBezTo>
                  <a:cubicBezTo>
                    <a:pt x="1068" y="1332"/>
                    <a:pt x="1065" y="1404"/>
                    <a:pt x="1058" y="1452"/>
                  </a:cubicBezTo>
                  <a:cubicBezTo>
                    <a:pt x="1066" y="1458"/>
                    <a:pt x="1077" y="1466"/>
                    <a:pt x="1093" y="1477"/>
                  </a:cubicBezTo>
                  <a:cubicBezTo>
                    <a:pt x="1136" y="1507"/>
                    <a:pt x="1147" y="1519"/>
                    <a:pt x="1153" y="1527"/>
                  </a:cubicBezTo>
                  <a:cubicBezTo>
                    <a:pt x="1162" y="1539"/>
                    <a:pt x="1166" y="1549"/>
                    <a:pt x="1167" y="1574"/>
                  </a:cubicBezTo>
                  <a:cubicBezTo>
                    <a:pt x="1167" y="1599"/>
                    <a:pt x="1154" y="1613"/>
                    <a:pt x="1146" y="1619"/>
                  </a:cubicBezTo>
                  <a:cubicBezTo>
                    <a:pt x="1132" y="1630"/>
                    <a:pt x="1112" y="1634"/>
                    <a:pt x="1091" y="1629"/>
                  </a:cubicBezTo>
                  <a:cubicBezTo>
                    <a:pt x="1068" y="1624"/>
                    <a:pt x="1039" y="1614"/>
                    <a:pt x="984" y="1593"/>
                  </a:cubicBezTo>
                  <a:cubicBezTo>
                    <a:pt x="932" y="1613"/>
                    <a:pt x="900" y="1624"/>
                    <a:pt x="876" y="1629"/>
                  </a:cubicBezTo>
                  <a:cubicBezTo>
                    <a:pt x="871" y="1631"/>
                    <a:pt x="865" y="1631"/>
                    <a:pt x="860" y="1631"/>
                  </a:cubicBezTo>
                  <a:cubicBezTo>
                    <a:pt x="846" y="1631"/>
                    <a:pt x="832" y="1627"/>
                    <a:pt x="822" y="1619"/>
                  </a:cubicBezTo>
                  <a:cubicBezTo>
                    <a:pt x="809" y="1609"/>
                    <a:pt x="801" y="1592"/>
                    <a:pt x="802" y="1574"/>
                  </a:cubicBezTo>
                  <a:cubicBezTo>
                    <a:pt x="802" y="1549"/>
                    <a:pt x="806" y="1539"/>
                    <a:pt x="816" y="1526"/>
                  </a:cubicBezTo>
                  <a:cubicBezTo>
                    <a:pt x="822" y="1518"/>
                    <a:pt x="833" y="1506"/>
                    <a:pt x="875" y="1477"/>
                  </a:cubicBezTo>
                  <a:cubicBezTo>
                    <a:pt x="891" y="1466"/>
                    <a:pt x="902" y="1458"/>
                    <a:pt x="910" y="1452"/>
                  </a:cubicBezTo>
                  <a:cubicBezTo>
                    <a:pt x="903" y="1403"/>
                    <a:pt x="900" y="1332"/>
                    <a:pt x="901" y="1239"/>
                  </a:cubicBezTo>
                  <a:cubicBezTo>
                    <a:pt x="901" y="1234"/>
                    <a:pt x="900" y="1229"/>
                    <a:pt x="900" y="1226"/>
                  </a:cubicBezTo>
                  <a:cubicBezTo>
                    <a:pt x="884" y="1230"/>
                    <a:pt x="850" y="1242"/>
                    <a:pt x="783" y="1272"/>
                  </a:cubicBezTo>
                  <a:cubicBezTo>
                    <a:pt x="708" y="1304"/>
                    <a:pt x="653" y="1331"/>
                    <a:pt x="624" y="1349"/>
                  </a:cubicBezTo>
                  <a:cubicBezTo>
                    <a:pt x="580" y="1376"/>
                    <a:pt x="565" y="1381"/>
                    <a:pt x="553" y="1381"/>
                  </a:cubicBezTo>
                  <a:cubicBezTo>
                    <a:pt x="542" y="1381"/>
                    <a:pt x="524" y="1377"/>
                    <a:pt x="509" y="1354"/>
                  </a:cubicBezTo>
                  <a:cubicBezTo>
                    <a:pt x="499" y="1340"/>
                    <a:pt x="494" y="1326"/>
                    <a:pt x="494" y="1311"/>
                  </a:cubicBezTo>
                  <a:cubicBezTo>
                    <a:pt x="495" y="1289"/>
                    <a:pt x="505" y="1264"/>
                    <a:pt x="634" y="1171"/>
                  </a:cubicBezTo>
                  <a:cubicBezTo>
                    <a:pt x="692" y="1129"/>
                    <a:pt x="692" y="1129"/>
                    <a:pt x="692" y="1129"/>
                  </a:cubicBezTo>
                  <a:cubicBezTo>
                    <a:pt x="692" y="1108"/>
                    <a:pt x="692" y="1108"/>
                    <a:pt x="692" y="1108"/>
                  </a:cubicBezTo>
                  <a:cubicBezTo>
                    <a:pt x="692" y="1076"/>
                    <a:pt x="699" y="1054"/>
                    <a:pt x="714" y="1040"/>
                  </a:cubicBezTo>
                  <a:cubicBezTo>
                    <a:pt x="724" y="1030"/>
                    <a:pt x="737" y="1026"/>
                    <a:pt x="752" y="1025"/>
                  </a:cubicBezTo>
                  <a:cubicBezTo>
                    <a:pt x="752" y="1025"/>
                    <a:pt x="752" y="1025"/>
                    <a:pt x="752" y="1025"/>
                  </a:cubicBezTo>
                  <a:cubicBezTo>
                    <a:pt x="767" y="1025"/>
                    <a:pt x="780" y="1031"/>
                    <a:pt x="790" y="1040"/>
                  </a:cubicBezTo>
                  <a:cubicBezTo>
                    <a:pt x="793" y="1043"/>
                    <a:pt x="795" y="1046"/>
                    <a:pt x="797" y="1050"/>
                  </a:cubicBezTo>
                  <a:cubicBezTo>
                    <a:pt x="906" y="964"/>
                    <a:pt x="906" y="964"/>
                    <a:pt x="906" y="964"/>
                  </a:cubicBezTo>
                  <a:cubicBezTo>
                    <a:pt x="907" y="864"/>
                    <a:pt x="907" y="864"/>
                    <a:pt x="907" y="864"/>
                  </a:cubicBezTo>
                  <a:cubicBezTo>
                    <a:pt x="908" y="782"/>
                    <a:pt x="928" y="687"/>
                    <a:pt x="984" y="687"/>
                  </a:cubicBezTo>
                  <a:cubicBezTo>
                    <a:pt x="984" y="687"/>
                    <a:pt x="984" y="687"/>
                    <a:pt x="985" y="687"/>
                  </a:cubicBezTo>
                  <a:cubicBezTo>
                    <a:pt x="993" y="687"/>
                    <a:pt x="1005" y="690"/>
                    <a:pt x="1018" y="702"/>
                  </a:cubicBezTo>
                  <a:cubicBezTo>
                    <a:pt x="1044" y="727"/>
                    <a:pt x="1060" y="788"/>
                    <a:pt x="1061" y="864"/>
                  </a:cubicBezTo>
                  <a:cubicBezTo>
                    <a:pt x="1062" y="964"/>
                    <a:pt x="1062" y="964"/>
                    <a:pt x="1062" y="964"/>
                  </a:cubicBezTo>
                  <a:cubicBezTo>
                    <a:pt x="1171" y="1050"/>
                    <a:pt x="1171" y="1050"/>
                    <a:pt x="1171" y="1050"/>
                  </a:cubicBezTo>
                  <a:cubicBezTo>
                    <a:pt x="1173" y="1046"/>
                    <a:pt x="1175" y="1043"/>
                    <a:pt x="1178" y="1041"/>
                  </a:cubicBezTo>
                  <a:cubicBezTo>
                    <a:pt x="1187" y="1031"/>
                    <a:pt x="1201" y="1025"/>
                    <a:pt x="1217" y="1025"/>
                  </a:cubicBezTo>
                  <a:cubicBezTo>
                    <a:pt x="1217" y="1025"/>
                    <a:pt x="1217" y="1025"/>
                    <a:pt x="1217" y="1025"/>
                  </a:cubicBezTo>
                  <a:cubicBezTo>
                    <a:pt x="1235" y="1025"/>
                    <a:pt x="1275" y="1033"/>
                    <a:pt x="1276" y="1108"/>
                  </a:cubicBezTo>
                  <a:cubicBezTo>
                    <a:pt x="1276" y="1129"/>
                    <a:pt x="1276" y="1129"/>
                    <a:pt x="1276" y="1129"/>
                  </a:cubicBezTo>
                  <a:cubicBezTo>
                    <a:pt x="1335" y="1171"/>
                    <a:pt x="1335" y="1171"/>
                    <a:pt x="1335" y="1171"/>
                  </a:cubicBezTo>
                  <a:cubicBezTo>
                    <a:pt x="1463" y="1264"/>
                    <a:pt x="1474" y="1290"/>
                    <a:pt x="1474" y="1311"/>
                  </a:cubicBezTo>
                  <a:cubicBezTo>
                    <a:pt x="1474" y="1325"/>
                    <a:pt x="1469" y="1339"/>
                    <a:pt x="1459" y="1354"/>
                  </a:cubicBezTo>
                  <a:close/>
                  <a:moveTo>
                    <a:pt x="1154" y="1315"/>
                  </a:moveTo>
                  <a:cubicBezTo>
                    <a:pt x="1154" y="1438"/>
                    <a:pt x="1154" y="1438"/>
                    <a:pt x="1154" y="1438"/>
                  </a:cubicBezTo>
                  <a:cubicBezTo>
                    <a:pt x="1154" y="1450"/>
                    <a:pt x="1145" y="1459"/>
                    <a:pt x="1133" y="1459"/>
                  </a:cubicBezTo>
                  <a:cubicBezTo>
                    <a:pt x="1121" y="1459"/>
                    <a:pt x="1112" y="1450"/>
                    <a:pt x="1112" y="1438"/>
                  </a:cubicBezTo>
                  <a:cubicBezTo>
                    <a:pt x="1112" y="1315"/>
                    <a:pt x="1112" y="1315"/>
                    <a:pt x="1112" y="1315"/>
                  </a:cubicBezTo>
                  <a:cubicBezTo>
                    <a:pt x="1112" y="1303"/>
                    <a:pt x="1121" y="1294"/>
                    <a:pt x="1133" y="1294"/>
                  </a:cubicBezTo>
                  <a:cubicBezTo>
                    <a:pt x="1145" y="1294"/>
                    <a:pt x="1154" y="1303"/>
                    <a:pt x="1154" y="1315"/>
                  </a:cubicBezTo>
                  <a:close/>
                  <a:moveTo>
                    <a:pt x="814" y="1438"/>
                  </a:moveTo>
                  <a:cubicBezTo>
                    <a:pt x="814" y="1315"/>
                    <a:pt x="814" y="1315"/>
                    <a:pt x="814" y="1315"/>
                  </a:cubicBezTo>
                  <a:cubicBezTo>
                    <a:pt x="814" y="1303"/>
                    <a:pt x="823" y="1294"/>
                    <a:pt x="835" y="1294"/>
                  </a:cubicBezTo>
                  <a:cubicBezTo>
                    <a:pt x="846" y="1294"/>
                    <a:pt x="856" y="1303"/>
                    <a:pt x="856" y="1315"/>
                  </a:cubicBezTo>
                  <a:cubicBezTo>
                    <a:pt x="856" y="1438"/>
                    <a:pt x="856" y="1438"/>
                    <a:pt x="856" y="1438"/>
                  </a:cubicBezTo>
                  <a:cubicBezTo>
                    <a:pt x="856" y="1450"/>
                    <a:pt x="846" y="1459"/>
                    <a:pt x="835" y="1459"/>
                  </a:cubicBezTo>
                  <a:cubicBezTo>
                    <a:pt x="823" y="1459"/>
                    <a:pt x="814" y="1450"/>
                    <a:pt x="814" y="1438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73"/>
            <p:cNvSpPr>
              <a:spLocks/>
            </p:cNvSpPr>
            <p:nvPr/>
          </p:nvSpPr>
          <p:spPr bwMode="auto">
            <a:xfrm>
              <a:off x="4247" y="1421"/>
              <a:ext cx="103" cy="99"/>
            </a:xfrm>
            <a:custGeom>
              <a:avLst/>
              <a:gdLst>
                <a:gd name="T0" fmla="*/ 774 w 896"/>
                <a:gd name="T1" fmla="*/ 476 h 861"/>
                <a:gd name="T2" fmla="*/ 707 w 896"/>
                <a:gd name="T3" fmla="*/ 428 h 861"/>
                <a:gd name="T4" fmla="*/ 698 w 896"/>
                <a:gd name="T5" fmla="*/ 411 h 861"/>
                <a:gd name="T6" fmla="*/ 698 w 896"/>
                <a:gd name="T7" fmla="*/ 379 h 861"/>
                <a:gd name="T8" fmla="*/ 681 w 896"/>
                <a:gd name="T9" fmla="*/ 338 h 861"/>
                <a:gd name="T10" fmla="*/ 681 w 896"/>
                <a:gd name="T11" fmla="*/ 338 h 861"/>
                <a:gd name="T12" fmla="*/ 672 w 896"/>
                <a:gd name="T13" fmla="*/ 341 h 861"/>
                <a:gd name="T14" fmla="*/ 668 w 896"/>
                <a:gd name="T15" fmla="*/ 355 h 861"/>
                <a:gd name="T16" fmla="*/ 656 w 896"/>
                <a:gd name="T17" fmla="*/ 375 h 861"/>
                <a:gd name="T18" fmla="*/ 634 w 896"/>
                <a:gd name="T19" fmla="*/ 374 h 861"/>
                <a:gd name="T20" fmla="*/ 492 w 896"/>
                <a:gd name="T21" fmla="*/ 262 h 861"/>
                <a:gd name="T22" fmla="*/ 484 w 896"/>
                <a:gd name="T23" fmla="*/ 246 h 861"/>
                <a:gd name="T24" fmla="*/ 483 w 896"/>
                <a:gd name="T25" fmla="*/ 136 h 861"/>
                <a:gd name="T26" fmla="*/ 452 w 896"/>
                <a:gd name="T27" fmla="*/ 3 h 861"/>
                <a:gd name="T28" fmla="*/ 448 w 896"/>
                <a:gd name="T29" fmla="*/ 0 h 861"/>
                <a:gd name="T30" fmla="*/ 413 w 896"/>
                <a:gd name="T31" fmla="*/ 136 h 861"/>
                <a:gd name="T32" fmla="*/ 412 w 896"/>
                <a:gd name="T33" fmla="*/ 246 h 861"/>
                <a:gd name="T34" fmla="*/ 404 w 896"/>
                <a:gd name="T35" fmla="*/ 262 h 861"/>
                <a:gd name="T36" fmla="*/ 262 w 896"/>
                <a:gd name="T37" fmla="*/ 374 h 861"/>
                <a:gd name="T38" fmla="*/ 240 w 896"/>
                <a:gd name="T39" fmla="*/ 376 h 861"/>
                <a:gd name="T40" fmla="*/ 228 w 896"/>
                <a:gd name="T41" fmla="*/ 357 h 861"/>
                <a:gd name="T42" fmla="*/ 224 w 896"/>
                <a:gd name="T43" fmla="*/ 341 h 861"/>
                <a:gd name="T44" fmla="*/ 215 w 896"/>
                <a:gd name="T45" fmla="*/ 338 h 861"/>
                <a:gd name="T46" fmla="*/ 207 w 896"/>
                <a:gd name="T47" fmla="*/ 341 h 861"/>
                <a:gd name="T48" fmla="*/ 198 w 896"/>
                <a:gd name="T49" fmla="*/ 379 h 861"/>
                <a:gd name="T50" fmla="*/ 198 w 896"/>
                <a:gd name="T51" fmla="*/ 411 h 861"/>
                <a:gd name="T52" fmla="*/ 189 w 896"/>
                <a:gd name="T53" fmla="*/ 428 h 861"/>
                <a:gd name="T54" fmla="*/ 122 w 896"/>
                <a:gd name="T55" fmla="*/ 476 h 861"/>
                <a:gd name="T56" fmla="*/ 0 w 896"/>
                <a:gd name="T57" fmla="*/ 583 h 861"/>
                <a:gd name="T58" fmla="*/ 8 w 896"/>
                <a:gd name="T59" fmla="*/ 601 h 861"/>
                <a:gd name="T60" fmla="*/ 17 w 896"/>
                <a:gd name="T61" fmla="*/ 610 h 861"/>
                <a:gd name="T62" fmla="*/ 17 w 896"/>
                <a:gd name="T63" fmla="*/ 610 h 861"/>
                <a:gd name="T64" fmla="*/ 66 w 896"/>
                <a:gd name="T65" fmla="*/ 584 h 861"/>
                <a:gd name="T66" fmla="*/ 231 w 896"/>
                <a:gd name="T67" fmla="*/ 504 h 861"/>
                <a:gd name="T68" fmla="*/ 378 w 896"/>
                <a:gd name="T69" fmla="*/ 451 h 861"/>
                <a:gd name="T70" fmla="*/ 379 w 896"/>
                <a:gd name="T71" fmla="*/ 451 h 861"/>
                <a:gd name="T72" fmla="*/ 390 w 896"/>
                <a:gd name="T73" fmla="*/ 454 h 861"/>
                <a:gd name="T74" fmla="*/ 407 w 896"/>
                <a:gd name="T75" fmla="*/ 510 h 861"/>
                <a:gd name="T76" fmla="*/ 418 w 896"/>
                <a:gd name="T77" fmla="*/ 728 h 861"/>
                <a:gd name="T78" fmla="*/ 411 w 896"/>
                <a:gd name="T79" fmla="*/ 748 h 861"/>
                <a:gd name="T80" fmla="*/ 363 w 896"/>
                <a:gd name="T81" fmla="*/ 782 h 861"/>
                <a:gd name="T82" fmla="*/ 315 w 896"/>
                <a:gd name="T83" fmla="*/ 822 h 861"/>
                <a:gd name="T84" fmla="*/ 308 w 896"/>
                <a:gd name="T85" fmla="*/ 846 h 861"/>
                <a:gd name="T86" fmla="*/ 312 w 896"/>
                <a:gd name="T87" fmla="*/ 856 h 861"/>
                <a:gd name="T88" fmla="*/ 331 w 896"/>
                <a:gd name="T89" fmla="*/ 859 h 861"/>
                <a:gd name="T90" fmla="*/ 440 w 896"/>
                <a:gd name="T91" fmla="*/ 822 h 861"/>
                <a:gd name="T92" fmla="*/ 455 w 896"/>
                <a:gd name="T93" fmla="*/ 822 h 861"/>
                <a:gd name="T94" fmla="*/ 565 w 896"/>
                <a:gd name="T95" fmla="*/ 859 h 861"/>
                <a:gd name="T96" fmla="*/ 584 w 896"/>
                <a:gd name="T97" fmla="*/ 857 h 861"/>
                <a:gd name="T98" fmla="*/ 588 w 896"/>
                <a:gd name="T99" fmla="*/ 846 h 861"/>
                <a:gd name="T100" fmla="*/ 582 w 896"/>
                <a:gd name="T101" fmla="*/ 822 h 861"/>
                <a:gd name="T102" fmla="*/ 533 w 896"/>
                <a:gd name="T103" fmla="*/ 782 h 861"/>
                <a:gd name="T104" fmla="*/ 485 w 896"/>
                <a:gd name="T105" fmla="*/ 747 h 861"/>
                <a:gd name="T106" fmla="*/ 478 w 896"/>
                <a:gd name="T107" fmla="*/ 728 h 861"/>
                <a:gd name="T108" fmla="*/ 489 w 896"/>
                <a:gd name="T109" fmla="*/ 510 h 861"/>
                <a:gd name="T110" fmla="*/ 506 w 896"/>
                <a:gd name="T111" fmla="*/ 454 h 861"/>
                <a:gd name="T112" fmla="*/ 517 w 896"/>
                <a:gd name="T113" fmla="*/ 451 h 861"/>
                <a:gd name="T114" fmla="*/ 666 w 896"/>
                <a:gd name="T115" fmla="*/ 504 h 861"/>
                <a:gd name="T116" fmla="*/ 830 w 896"/>
                <a:gd name="T117" fmla="*/ 584 h 861"/>
                <a:gd name="T118" fmla="*/ 878 w 896"/>
                <a:gd name="T119" fmla="*/ 609 h 861"/>
                <a:gd name="T120" fmla="*/ 889 w 896"/>
                <a:gd name="T121" fmla="*/ 601 h 861"/>
                <a:gd name="T122" fmla="*/ 895 w 896"/>
                <a:gd name="T123" fmla="*/ 583 h 861"/>
                <a:gd name="T124" fmla="*/ 774 w 896"/>
                <a:gd name="T125" fmla="*/ 476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6" h="861">
                  <a:moveTo>
                    <a:pt x="774" y="476"/>
                  </a:moveTo>
                  <a:cubicBezTo>
                    <a:pt x="707" y="428"/>
                    <a:pt x="707" y="428"/>
                    <a:pt x="707" y="428"/>
                  </a:cubicBezTo>
                  <a:cubicBezTo>
                    <a:pt x="702" y="424"/>
                    <a:pt x="698" y="418"/>
                    <a:pt x="698" y="411"/>
                  </a:cubicBezTo>
                  <a:cubicBezTo>
                    <a:pt x="698" y="379"/>
                    <a:pt x="698" y="379"/>
                    <a:pt x="698" y="379"/>
                  </a:cubicBezTo>
                  <a:cubicBezTo>
                    <a:pt x="698" y="361"/>
                    <a:pt x="695" y="338"/>
                    <a:pt x="681" y="338"/>
                  </a:cubicBezTo>
                  <a:cubicBezTo>
                    <a:pt x="681" y="338"/>
                    <a:pt x="681" y="338"/>
                    <a:pt x="681" y="338"/>
                  </a:cubicBezTo>
                  <a:cubicBezTo>
                    <a:pt x="677" y="338"/>
                    <a:pt x="673" y="339"/>
                    <a:pt x="672" y="341"/>
                  </a:cubicBezTo>
                  <a:cubicBezTo>
                    <a:pt x="669" y="344"/>
                    <a:pt x="668" y="349"/>
                    <a:pt x="668" y="355"/>
                  </a:cubicBezTo>
                  <a:cubicBezTo>
                    <a:pt x="668" y="363"/>
                    <a:pt x="664" y="372"/>
                    <a:pt x="656" y="375"/>
                  </a:cubicBezTo>
                  <a:cubicBezTo>
                    <a:pt x="649" y="379"/>
                    <a:pt x="640" y="379"/>
                    <a:pt x="634" y="374"/>
                  </a:cubicBezTo>
                  <a:cubicBezTo>
                    <a:pt x="492" y="262"/>
                    <a:pt x="492" y="262"/>
                    <a:pt x="492" y="262"/>
                  </a:cubicBezTo>
                  <a:cubicBezTo>
                    <a:pt x="487" y="258"/>
                    <a:pt x="484" y="252"/>
                    <a:pt x="484" y="246"/>
                  </a:cubicBezTo>
                  <a:cubicBezTo>
                    <a:pt x="483" y="136"/>
                    <a:pt x="483" y="136"/>
                    <a:pt x="483" y="136"/>
                  </a:cubicBezTo>
                  <a:cubicBezTo>
                    <a:pt x="482" y="64"/>
                    <a:pt x="467" y="17"/>
                    <a:pt x="452" y="3"/>
                  </a:cubicBezTo>
                  <a:cubicBezTo>
                    <a:pt x="452" y="3"/>
                    <a:pt x="448" y="0"/>
                    <a:pt x="448" y="0"/>
                  </a:cubicBezTo>
                  <a:cubicBezTo>
                    <a:pt x="440" y="0"/>
                    <a:pt x="414" y="41"/>
                    <a:pt x="413" y="136"/>
                  </a:cubicBezTo>
                  <a:cubicBezTo>
                    <a:pt x="412" y="246"/>
                    <a:pt x="412" y="246"/>
                    <a:pt x="412" y="246"/>
                  </a:cubicBezTo>
                  <a:cubicBezTo>
                    <a:pt x="412" y="252"/>
                    <a:pt x="409" y="258"/>
                    <a:pt x="404" y="262"/>
                  </a:cubicBezTo>
                  <a:cubicBezTo>
                    <a:pt x="262" y="374"/>
                    <a:pt x="262" y="374"/>
                    <a:pt x="262" y="374"/>
                  </a:cubicBezTo>
                  <a:cubicBezTo>
                    <a:pt x="256" y="379"/>
                    <a:pt x="247" y="380"/>
                    <a:pt x="240" y="376"/>
                  </a:cubicBezTo>
                  <a:cubicBezTo>
                    <a:pt x="233" y="373"/>
                    <a:pt x="228" y="365"/>
                    <a:pt x="228" y="357"/>
                  </a:cubicBezTo>
                  <a:cubicBezTo>
                    <a:pt x="228" y="349"/>
                    <a:pt x="227" y="344"/>
                    <a:pt x="224" y="341"/>
                  </a:cubicBezTo>
                  <a:cubicBezTo>
                    <a:pt x="222" y="339"/>
                    <a:pt x="219" y="338"/>
                    <a:pt x="215" y="338"/>
                  </a:cubicBezTo>
                  <a:cubicBezTo>
                    <a:pt x="210" y="338"/>
                    <a:pt x="209" y="340"/>
                    <a:pt x="207" y="341"/>
                  </a:cubicBezTo>
                  <a:cubicBezTo>
                    <a:pt x="205" y="344"/>
                    <a:pt x="198" y="353"/>
                    <a:pt x="198" y="379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8"/>
                    <a:pt x="194" y="424"/>
                    <a:pt x="189" y="428"/>
                  </a:cubicBezTo>
                  <a:cubicBezTo>
                    <a:pt x="122" y="476"/>
                    <a:pt x="122" y="476"/>
                    <a:pt x="122" y="476"/>
                  </a:cubicBezTo>
                  <a:cubicBezTo>
                    <a:pt x="12" y="556"/>
                    <a:pt x="1" y="578"/>
                    <a:pt x="0" y="583"/>
                  </a:cubicBezTo>
                  <a:cubicBezTo>
                    <a:pt x="0" y="588"/>
                    <a:pt x="3" y="594"/>
                    <a:pt x="8" y="601"/>
                  </a:cubicBezTo>
                  <a:cubicBezTo>
                    <a:pt x="11" y="606"/>
                    <a:pt x="15" y="610"/>
                    <a:pt x="17" y="610"/>
                  </a:cubicBezTo>
                  <a:cubicBezTo>
                    <a:pt x="17" y="610"/>
                    <a:pt x="17" y="610"/>
                    <a:pt x="17" y="610"/>
                  </a:cubicBezTo>
                  <a:cubicBezTo>
                    <a:pt x="20" y="609"/>
                    <a:pt x="29" y="607"/>
                    <a:pt x="66" y="584"/>
                  </a:cubicBezTo>
                  <a:cubicBezTo>
                    <a:pt x="97" y="565"/>
                    <a:pt x="152" y="538"/>
                    <a:pt x="231" y="504"/>
                  </a:cubicBezTo>
                  <a:cubicBezTo>
                    <a:pt x="344" y="454"/>
                    <a:pt x="369" y="451"/>
                    <a:pt x="378" y="451"/>
                  </a:cubicBezTo>
                  <a:cubicBezTo>
                    <a:pt x="378" y="451"/>
                    <a:pt x="379" y="451"/>
                    <a:pt x="379" y="451"/>
                  </a:cubicBezTo>
                  <a:cubicBezTo>
                    <a:pt x="383" y="451"/>
                    <a:pt x="387" y="453"/>
                    <a:pt x="390" y="454"/>
                  </a:cubicBezTo>
                  <a:cubicBezTo>
                    <a:pt x="401" y="461"/>
                    <a:pt x="406" y="478"/>
                    <a:pt x="407" y="510"/>
                  </a:cubicBezTo>
                  <a:cubicBezTo>
                    <a:pt x="406" y="608"/>
                    <a:pt x="410" y="683"/>
                    <a:pt x="418" y="728"/>
                  </a:cubicBezTo>
                  <a:cubicBezTo>
                    <a:pt x="419" y="735"/>
                    <a:pt x="417" y="743"/>
                    <a:pt x="411" y="748"/>
                  </a:cubicBezTo>
                  <a:cubicBezTo>
                    <a:pt x="404" y="754"/>
                    <a:pt x="388" y="765"/>
                    <a:pt x="363" y="782"/>
                  </a:cubicBezTo>
                  <a:cubicBezTo>
                    <a:pt x="327" y="807"/>
                    <a:pt x="317" y="818"/>
                    <a:pt x="315" y="822"/>
                  </a:cubicBezTo>
                  <a:cubicBezTo>
                    <a:pt x="309" y="829"/>
                    <a:pt x="308" y="830"/>
                    <a:pt x="308" y="846"/>
                  </a:cubicBezTo>
                  <a:cubicBezTo>
                    <a:pt x="308" y="851"/>
                    <a:pt x="309" y="854"/>
                    <a:pt x="312" y="856"/>
                  </a:cubicBezTo>
                  <a:cubicBezTo>
                    <a:pt x="316" y="860"/>
                    <a:pt x="323" y="861"/>
                    <a:pt x="331" y="859"/>
                  </a:cubicBezTo>
                  <a:cubicBezTo>
                    <a:pt x="353" y="854"/>
                    <a:pt x="385" y="843"/>
                    <a:pt x="440" y="822"/>
                  </a:cubicBezTo>
                  <a:cubicBezTo>
                    <a:pt x="445" y="820"/>
                    <a:pt x="450" y="820"/>
                    <a:pt x="455" y="822"/>
                  </a:cubicBezTo>
                  <a:cubicBezTo>
                    <a:pt x="512" y="844"/>
                    <a:pt x="543" y="854"/>
                    <a:pt x="565" y="859"/>
                  </a:cubicBezTo>
                  <a:cubicBezTo>
                    <a:pt x="573" y="861"/>
                    <a:pt x="580" y="860"/>
                    <a:pt x="584" y="857"/>
                  </a:cubicBezTo>
                  <a:cubicBezTo>
                    <a:pt x="587" y="854"/>
                    <a:pt x="588" y="851"/>
                    <a:pt x="588" y="846"/>
                  </a:cubicBezTo>
                  <a:cubicBezTo>
                    <a:pt x="588" y="830"/>
                    <a:pt x="587" y="829"/>
                    <a:pt x="582" y="822"/>
                  </a:cubicBezTo>
                  <a:cubicBezTo>
                    <a:pt x="580" y="818"/>
                    <a:pt x="571" y="809"/>
                    <a:pt x="533" y="782"/>
                  </a:cubicBezTo>
                  <a:cubicBezTo>
                    <a:pt x="508" y="765"/>
                    <a:pt x="492" y="753"/>
                    <a:pt x="485" y="747"/>
                  </a:cubicBezTo>
                  <a:cubicBezTo>
                    <a:pt x="479" y="742"/>
                    <a:pt x="477" y="735"/>
                    <a:pt x="478" y="728"/>
                  </a:cubicBezTo>
                  <a:cubicBezTo>
                    <a:pt x="486" y="683"/>
                    <a:pt x="490" y="610"/>
                    <a:pt x="489" y="510"/>
                  </a:cubicBezTo>
                  <a:cubicBezTo>
                    <a:pt x="490" y="478"/>
                    <a:pt x="495" y="461"/>
                    <a:pt x="506" y="454"/>
                  </a:cubicBezTo>
                  <a:cubicBezTo>
                    <a:pt x="510" y="452"/>
                    <a:pt x="514" y="451"/>
                    <a:pt x="517" y="451"/>
                  </a:cubicBezTo>
                  <a:cubicBezTo>
                    <a:pt x="524" y="451"/>
                    <a:pt x="545" y="451"/>
                    <a:pt x="666" y="504"/>
                  </a:cubicBezTo>
                  <a:cubicBezTo>
                    <a:pt x="744" y="538"/>
                    <a:pt x="800" y="565"/>
                    <a:pt x="830" y="584"/>
                  </a:cubicBezTo>
                  <a:cubicBezTo>
                    <a:pt x="866" y="607"/>
                    <a:pt x="876" y="609"/>
                    <a:pt x="878" y="609"/>
                  </a:cubicBezTo>
                  <a:cubicBezTo>
                    <a:pt x="882" y="609"/>
                    <a:pt x="887" y="603"/>
                    <a:pt x="889" y="601"/>
                  </a:cubicBezTo>
                  <a:cubicBezTo>
                    <a:pt x="893" y="594"/>
                    <a:pt x="896" y="588"/>
                    <a:pt x="895" y="583"/>
                  </a:cubicBezTo>
                  <a:cubicBezTo>
                    <a:pt x="895" y="578"/>
                    <a:pt x="884" y="556"/>
                    <a:pt x="774" y="476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6" name="Group 76"/>
          <p:cNvGrpSpPr>
            <a:grpSpLocks noChangeAspect="1"/>
          </p:cNvGrpSpPr>
          <p:nvPr/>
        </p:nvGrpSpPr>
        <p:grpSpPr bwMode="auto">
          <a:xfrm>
            <a:off x="2297256" y="92557"/>
            <a:ext cx="324000" cy="324000"/>
            <a:chOff x="4430" y="1777"/>
            <a:chExt cx="227" cy="226"/>
          </a:xfrm>
          <a:solidFill>
            <a:srgbClr val="EE0033"/>
          </a:solidFill>
        </p:grpSpPr>
        <p:sp>
          <p:nvSpPr>
            <p:cNvPr id="27" name="Freeform 77"/>
            <p:cNvSpPr>
              <a:spLocks/>
            </p:cNvSpPr>
            <p:nvPr/>
          </p:nvSpPr>
          <p:spPr bwMode="auto">
            <a:xfrm>
              <a:off x="4465" y="1856"/>
              <a:ext cx="54" cy="47"/>
            </a:xfrm>
            <a:custGeom>
              <a:avLst/>
              <a:gdLst>
                <a:gd name="T0" fmla="*/ 0 w 54"/>
                <a:gd name="T1" fmla="*/ 47 h 47"/>
                <a:gd name="T2" fmla="*/ 54 w 54"/>
                <a:gd name="T3" fmla="*/ 47 h 47"/>
                <a:gd name="T4" fmla="*/ 27 w 54"/>
                <a:gd name="T5" fmla="*/ 0 h 47"/>
                <a:gd name="T6" fmla="*/ 0 w 54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7">
                  <a:moveTo>
                    <a:pt x="0" y="47"/>
                  </a:moveTo>
                  <a:lnTo>
                    <a:pt x="54" y="47"/>
                  </a:lnTo>
                  <a:lnTo>
                    <a:pt x="27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78"/>
            <p:cNvSpPr>
              <a:spLocks/>
            </p:cNvSpPr>
            <p:nvPr/>
          </p:nvSpPr>
          <p:spPr bwMode="auto">
            <a:xfrm>
              <a:off x="4570" y="1838"/>
              <a:ext cx="55" cy="47"/>
            </a:xfrm>
            <a:custGeom>
              <a:avLst/>
              <a:gdLst>
                <a:gd name="T0" fmla="*/ 196 w 391"/>
                <a:gd name="T1" fmla="*/ 0 h 342"/>
                <a:gd name="T2" fmla="*/ 0 w 391"/>
                <a:gd name="T3" fmla="*/ 342 h 342"/>
                <a:gd name="T4" fmla="*/ 391 w 391"/>
                <a:gd name="T5" fmla="*/ 342 h 342"/>
                <a:gd name="T6" fmla="*/ 196 w 391"/>
                <a:gd name="T7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1" h="342">
                  <a:moveTo>
                    <a:pt x="196" y="0"/>
                  </a:moveTo>
                  <a:cubicBezTo>
                    <a:pt x="0" y="342"/>
                    <a:pt x="0" y="342"/>
                    <a:pt x="0" y="342"/>
                  </a:cubicBezTo>
                  <a:cubicBezTo>
                    <a:pt x="391" y="342"/>
                    <a:pt x="391" y="342"/>
                    <a:pt x="391" y="342"/>
                  </a:cubicBezTo>
                  <a:cubicBezTo>
                    <a:pt x="274" y="138"/>
                    <a:pt x="220" y="43"/>
                    <a:pt x="196" y="0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79"/>
            <p:cNvSpPr>
              <a:spLocks/>
            </p:cNvSpPr>
            <p:nvPr/>
          </p:nvSpPr>
          <p:spPr bwMode="auto">
            <a:xfrm>
              <a:off x="4460" y="1908"/>
              <a:ext cx="63" cy="22"/>
            </a:xfrm>
            <a:custGeom>
              <a:avLst/>
              <a:gdLst>
                <a:gd name="T0" fmla="*/ 228 w 456"/>
                <a:gd name="T1" fmla="*/ 157 h 157"/>
                <a:gd name="T2" fmla="*/ 456 w 456"/>
                <a:gd name="T3" fmla="*/ 0 h 157"/>
                <a:gd name="T4" fmla="*/ 0 w 456"/>
                <a:gd name="T5" fmla="*/ 0 h 157"/>
                <a:gd name="T6" fmla="*/ 228 w 456"/>
                <a:gd name="T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6" h="157">
                  <a:moveTo>
                    <a:pt x="228" y="157"/>
                  </a:moveTo>
                  <a:cubicBezTo>
                    <a:pt x="329" y="157"/>
                    <a:pt x="420" y="93"/>
                    <a:pt x="45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5" y="93"/>
                    <a:pt x="126" y="157"/>
                    <a:pt x="228" y="157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80"/>
            <p:cNvSpPr>
              <a:spLocks noEditPoints="1"/>
            </p:cNvSpPr>
            <p:nvPr/>
          </p:nvSpPr>
          <p:spPr bwMode="auto">
            <a:xfrm>
              <a:off x="4430" y="1777"/>
              <a:ext cx="227" cy="226"/>
            </a:xfrm>
            <a:custGeom>
              <a:avLst/>
              <a:gdLst>
                <a:gd name="T0" fmla="*/ 819 w 1637"/>
                <a:gd name="T1" fmla="*/ 0 h 1637"/>
                <a:gd name="T2" fmla="*/ 0 w 1637"/>
                <a:gd name="T3" fmla="*/ 818 h 1637"/>
                <a:gd name="T4" fmla="*/ 819 w 1637"/>
                <a:gd name="T5" fmla="*/ 1637 h 1637"/>
                <a:gd name="T6" fmla="*/ 1637 w 1637"/>
                <a:gd name="T7" fmla="*/ 818 h 1637"/>
                <a:gd name="T8" fmla="*/ 819 w 1637"/>
                <a:gd name="T9" fmla="*/ 0 h 1637"/>
                <a:gd name="T10" fmla="*/ 1208 w 1637"/>
                <a:gd name="T11" fmla="*/ 1011 h 1637"/>
                <a:gd name="T12" fmla="*/ 939 w 1637"/>
                <a:gd name="T13" fmla="*/ 806 h 1637"/>
                <a:gd name="T14" fmla="*/ 942 w 1637"/>
                <a:gd name="T15" fmla="*/ 791 h 1637"/>
                <a:gd name="T16" fmla="*/ 956 w 1637"/>
                <a:gd name="T17" fmla="*/ 784 h 1637"/>
                <a:gd name="T18" fmla="*/ 972 w 1637"/>
                <a:gd name="T19" fmla="*/ 784 h 1637"/>
                <a:gd name="T20" fmla="*/ 1175 w 1637"/>
                <a:gd name="T21" fmla="*/ 431 h 1637"/>
                <a:gd name="T22" fmla="*/ 841 w 1637"/>
                <a:gd name="T23" fmla="*/ 489 h 1637"/>
                <a:gd name="T24" fmla="*/ 841 w 1637"/>
                <a:gd name="T25" fmla="*/ 1235 h 1637"/>
                <a:gd name="T26" fmla="*/ 1075 w 1637"/>
                <a:gd name="T27" fmla="*/ 1235 h 1637"/>
                <a:gd name="T28" fmla="*/ 1093 w 1637"/>
                <a:gd name="T29" fmla="*/ 1253 h 1637"/>
                <a:gd name="T30" fmla="*/ 1075 w 1637"/>
                <a:gd name="T31" fmla="*/ 1270 h 1637"/>
                <a:gd name="T32" fmla="*/ 581 w 1637"/>
                <a:gd name="T33" fmla="*/ 1270 h 1637"/>
                <a:gd name="T34" fmla="*/ 564 w 1637"/>
                <a:gd name="T35" fmla="*/ 1253 h 1637"/>
                <a:gd name="T36" fmla="*/ 581 w 1637"/>
                <a:gd name="T37" fmla="*/ 1235 h 1637"/>
                <a:gd name="T38" fmla="*/ 806 w 1637"/>
                <a:gd name="T39" fmla="*/ 1235 h 1637"/>
                <a:gd name="T40" fmla="*/ 806 w 1637"/>
                <a:gd name="T41" fmla="*/ 495 h 1637"/>
                <a:gd name="T42" fmla="*/ 473 w 1637"/>
                <a:gd name="T43" fmla="*/ 552 h 1637"/>
                <a:gd name="T44" fmla="*/ 682 w 1637"/>
                <a:gd name="T45" fmla="*/ 915 h 1637"/>
                <a:gd name="T46" fmla="*/ 698 w 1637"/>
                <a:gd name="T47" fmla="*/ 915 h 1637"/>
                <a:gd name="T48" fmla="*/ 712 w 1637"/>
                <a:gd name="T49" fmla="*/ 922 h 1637"/>
                <a:gd name="T50" fmla="*/ 715 w 1637"/>
                <a:gd name="T51" fmla="*/ 937 h 1637"/>
                <a:gd name="T52" fmla="*/ 446 w 1637"/>
                <a:gd name="T53" fmla="*/ 1142 h 1637"/>
                <a:gd name="T54" fmla="*/ 176 w 1637"/>
                <a:gd name="T55" fmla="*/ 937 h 1637"/>
                <a:gd name="T56" fmla="*/ 179 w 1637"/>
                <a:gd name="T57" fmla="*/ 921 h 1637"/>
                <a:gd name="T58" fmla="*/ 193 w 1637"/>
                <a:gd name="T59" fmla="*/ 914 h 1637"/>
                <a:gd name="T60" fmla="*/ 210 w 1637"/>
                <a:gd name="T61" fmla="*/ 914 h 1637"/>
                <a:gd name="T62" fmla="*/ 430 w 1637"/>
                <a:gd name="T63" fmla="*/ 530 h 1637"/>
                <a:gd name="T64" fmla="*/ 431 w 1637"/>
                <a:gd name="T65" fmla="*/ 529 h 1637"/>
                <a:gd name="T66" fmla="*/ 437 w 1637"/>
                <a:gd name="T67" fmla="*/ 524 h 1637"/>
                <a:gd name="T68" fmla="*/ 438 w 1637"/>
                <a:gd name="T69" fmla="*/ 523 h 1637"/>
                <a:gd name="T70" fmla="*/ 443 w 1637"/>
                <a:gd name="T71" fmla="*/ 521 h 1637"/>
                <a:gd name="T72" fmla="*/ 806 w 1637"/>
                <a:gd name="T73" fmla="*/ 459 h 1637"/>
                <a:gd name="T74" fmla="*/ 806 w 1637"/>
                <a:gd name="T75" fmla="*/ 323 h 1637"/>
                <a:gd name="T76" fmla="*/ 823 w 1637"/>
                <a:gd name="T77" fmla="*/ 306 h 1637"/>
                <a:gd name="T78" fmla="*/ 841 w 1637"/>
                <a:gd name="T79" fmla="*/ 323 h 1637"/>
                <a:gd name="T80" fmla="*/ 841 w 1637"/>
                <a:gd name="T81" fmla="*/ 453 h 1637"/>
                <a:gd name="T82" fmla="*/ 1205 w 1637"/>
                <a:gd name="T83" fmla="*/ 391 h 1637"/>
                <a:gd name="T84" fmla="*/ 1217 w 1637"/>
                <a:gd name="T85" fmla="*/ 393 h 1637"/>
                <a:gd name="T86" fmla="*/ 1217 w 1637"/>
                <a:gd name="T87" fmla="*/ 393 h 1637"/>
                <a:gd name="T88" fmla="*/ 1217 w 1637"/>
                <a:gd name="T89" fmla="*/ 393 h 1637"/>
                <a:gd name="T90" fmla="*/ 1223 w 1637"/>
                <a:gd name="T91" fmla="*/ 399 h 1637"/>
                <a:gd name="T92" fmla="*/ 1224 w 1637"/>
                <a:gd name="T93" fmla="*/ 400 h 1637"/>
                <a:gd name="T94" fmla="*/ 1444 w 1637"/>
                <a:gd name="T95" fmla="*/ 784 h 1637"/>
                <a:gd name="T96" fmla="*/ 1460 w 1637"/>
                <a:gd name="T97" fmla="*/ 784 h 1637"/>
                <a:gd name="T98" fmla="*/ 1474 w 1637"/>
                <a:gd name="T99" fmla="*/ 791 h 1637"/>
                <a:gd name="T100" fmla="*/ 1477 w 1637"/>
                <a:gd name="T101" fmla="*/ 806 h 1637"/>
                <a:gd name="T102" fmla="*/ 1208 w 1637"/>
                <a:gd name="T103" fmla="*/ 1011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7" h="1637">
                  <a:moveTo>
                    <a:pt x="819" y="0"/>
                  </a:moveTo>
                  <a:cubicBezTo>
                    <a:pt x="367" y="0"/>
                    <a:pt x="0" y="366"/>
                    <a:pt x="0" y="818"/>
                  </a:cubicBezTo>
                  <a:cubicBezTo>
                    <a:pt x="0" y="1271"/>
                    <a:pt x="367" y="1637"/>
                    <a:pt x="819" y="1637"/>
                  </a:cubicBezTo>
                  <a:cubicBezTo>
                    <a:pt x="1271" y="1637"/>
                    <a:pt x="1637" y="1271"/>
                    <a:pt x="1637" y="818"/>
                  </a:cubicBezTo>
                  <a:cubicBezTo>
                    <a:pt x="1637" y="366"/>
                    <a:pt x="1271" y="0"/>
                    <a:pt x="819" y="0"/>
                  </a:cubicBezTo>
                  <a:close/>
                  <a:moveTo>
                    <a:pt x="1208" y="1011"/>
                  </a:moveTo>
                  <a:cubicBezTo>
                    <a:pt x="1083" y="1011"/>
                    <a:pt x="972" y="927"/>
                    <a:pt x="939" y="806"/>
                  </a:cubicBezTo>
                  <a:cubicBezTo>
                    <a:pt x="938" y="801"/>
                    <a:pt x="939" y="795"/>
                    <a:pt x="942" y="791"/>
                  </a:cubicBezTo>
                  <a:cubicBezTo>
                    <a:pt x="945" y="786"/>
                    <a:pt x="951" y="784"/>
                    <a:pt x="956" y="784"/>
                  </a:cubicBezTo>
                  <a:cubicBezTo>
                    <a:pt x="972" y="784"/>
                    <a:pt x="972" y="784"/>
                    <a:pt x="972" y="784"/>
                  </a:cubicBezTo>
                  <a:cubicBezTo>
                    <a:pt x="1175" y="431"/>
                    <a:pt x="1175" y="431"/>
                    <a:pt x="1175" y="431"/>
                  </a:cubicBezTo>
                  <a:cubicBezTo>
                    <a:pt x="841" y="489"/>
                    <a:pt x="841" y="489"/>
                    <a:pt x="841" y="489"/>
                  </a:cubicBezTo>
                  <a:cubicBezTo>
                    <a:pt x="841" y="1235"/>
                    <a:pt x="841" y="1235"/>
                    <a:pt x="841" y="1235"/>
                  </a:cubicBezTo>
                  <a:cubicBezTo>
                    <a:pt x="1075" y="1235"/>
                    <a:pt x="1075" y="1235"/>
                    <a:pt x="1075" y="1235"/>
                  </a:cubicBezTo>
                  <a:cubicBezTo>
                    <a:pt x="1085" y="1235"/>
                    <a:pt x="1093" y="1243"/>
                    <a:pt x="1093" y="1253"/>
                  </a:cubicBezTo>
                  <a:cubicBezTo>
                    <a:pt x="1093" y="1262"/>
                    <a:pt x="1085" y="1270"/>
                    <a:pt x="1075" y="1270"/>
                  </a:cubicBezTo>
                  <a:cubicBezTo>
                    <a:pt x="581" y="1270"/>
                    <a:pt x="581" y="1270"/>
                    <a:pt x="581" y="1270"/>
                  </a:cubicBezTo>
                  <a:cubicBezTo>
                    <a:pt x="571" y="1270"/>
                    <a:pt x="564" y="1262"/>
                    <a:pt x="564" y="1253"/>
                  </a:cubicBezTo>
                  <a:cubicBezTo>
                    <a:pt x="564" y="1243"/>
                    <a:pt x="571" y="1235"/>
                    <a:pt x="581" y="1235"/>
                  </a:cubicBezTo>
                  <a:cubicBezTo>
                    <a:pt x="806" y="1235"/>
                    <a:pt x="806" y="1235"/>
                    <a:pt x="806" y="1235"/>
                  </a:cubicBezTo>
                  <a:cubicBezTo>
                    <a:pt x="806" y="495"/>
                    <a:pt x="806" y="495"/>
                    <a:pt x="806" y="495"/>
                  </a:cubicBezTo>
                  <a:cubicBezTo>
                    <a:pt x="473" y="552"/>
                    <a:pt x="473" y="552"/>
                    <a:pt x="473" y="552"/>
                  </a:cubicBezTo>
                  <a:cubicBezTo>
                    <a:pt x="682" y="915"/>
                    <a:pt x="682" y="915"/>
                    <a:pt x="682" y="915"/>
                  </a:cubicBezTo>
                  <a:cubicBezTo>
                    <a:pt x="698" y="915"/>
                    <a:pt x="698" y="915"/>
                    <a:pt x="698" y="915"/>
                  </a:cubicBezTo>
                  <a:cubicBezTo>
                    <a:pt x="703" y="915"/>
                    <a:pt x="708" y="917"/>
                    <a:pt x="712" y="922"/>
                  </a:cubicBezTo>
                  <a:cubicBezTo>
                    <a:pt x="715" y="926"/>
                    <a:pt x="716" y="932"/>
                    <a:pt x="715" y="937"/>
                  </a:cubicBezTo>
                  <a:cubicBezTo>
                    <a:pt x="681" y="1058"/>
                    <a:pt x="571" y="1142"/>
                    <a:pt x="446" y="1142"/>
                  </a:cubicBezTo>
                  <a:cubicBezTo>
                    <a:pt x="320" y="1142"/>
                    <a:pt x="210" y="1057"/>
                    <a:pt x="176" y="937"/>
                  </a:cubicBezTo>
                  <a:cubicBezTo>
                    <a:pt x="175" y="931"/>
                    <a:pt x="176" y="926"/>
                    <a:pt x="179" y="921"/>
                  </a:cubicBezTo>
                  <a:cubicBezTo>
                    <a:pt x="183" y="917"/>
                    <a:pt x="188" y="914"/>
                    <a:pt x="193" y="914"/>
                  </a:cubicBezTo>
                  <a:cubicBezTo>
                    <a:pt x="210" y="914"/>
                    <a:pt x="210" y="914"/>
                    <a:pt x="210" y="914"/>
                  </a:cubicBezTo>
                  <a:cubicBezTo>
                    <a:pt x="430" y="530"/>
                    <a:pt x="430" y="530"/>
                    <a:pt x="430" y="530"/>
                  </a:cubicBezTo>
                  <a:cubicBezTo>
                    <a:pt x="431" y="530"/>
                    <a:pt x="431" y="530"/>
                    <a:pt x="431" y="529"/>
                  </a:cubicBezTo>
                  <a:cubicBezTo>
                    <a:pt x="432" y="527"/>
                    <a:pt x="434" y="525"/>
                    <a:pt x="437" y="524"/>
                  </a:cubicBezTo>
                  <a:cubicBezTo>
                    <a:pt x="437" y="523"/>
                    <a:pt x="438" y="523"/>
                    <a:pt x="438" y="523"/>
                  </a:cubicBezTo>
                  <a:cubicBezTo>
                    <a:pt x="440" y="522"/>
                    <a:pt x="441" y="522"/>
                    <a:pt x="443" y="521"/>
                  </a:cubicBezTo>
                  <a:cubicBezTo>
                    <a:pt x="806" y="459"/>
                    <a:pt x="806" y="459"/>
                    <a:pt x="806" y="459"/>
                  </a:cubicBezTo>
                  <a:cubicBezTo>
                    <a:pt x="806" y="323"/>
                    <a:pt x="806" y="323"/>
                    <a:pt x="806" y="323"/>
                  </a:cubicBezTo>
                  <a:cubicBezTo>
                    <a:pt x="806" y="313"/>
                    <a:pt x="814" y="306"/>
                    <a:pt x="823" y="306"/>
                  </a:cubicBezTo>
                  <a:cubicBezTo>
                    <a:pt x="833" y="306"/>
                    <a:pt x="841" y="313"/>
                    <a:pt x="841" y="323"/>
                  </a:cubicBezTo>
                  <a:cubicBezTo>
                    <a:pt x="841" y="453"/>
                    <a:pt x="841" y="453"/>
                    <a:pt x="841" y="453"/>
                  </a:cubicBezTo>
                  <a:cubicBezTo>
                    <a:pt x="1205" y="391"/>
                    <a:pt x="1205" y="391"/>
                    <a:pt x="1205" y="391"/>
                  </a:cubicBezTo>
                  <a:cubicBezTo>
                    <a:pt x="1210" y="390"/>
                    <a:pt x="1214" y="391"/>
                    <a:pt x="1217" y="393"/>
                  </a:cubicBezTo>
                  <a:cubicBezTo>
                    <a:pt x="1217" y="393"/>
                    <a:pt x="1217" y="393"/>
                    <a:pt x="1217" y="393"/>
                  </a:cubicBezTo>
                  <a:cubicBezTo>
                    <a:pt x="1217" y="393"/>
                    <a:pt x="1217" y="393"/>
                    <a:pt x="1217" y="393"/>
                  </a:cubicBezTo>
                  <a:cubicBezTo>
                    <a:pt x="1220" y="394"/>
                    <a:pt x="1222" y="396"/>
                    <a:pt x="1223" y="399"/>
                  </a:cubicBezTo>
                  <a:cubicBezTo>
                    <a:pt x="1224" y="399"/>
                    <a:pt x="1224" y="399"/>
                    <a:pt x="1224" y="400"/>
                  </a:cubicBezTo>
                  <a:cubicBezTo>
                    <a:pt x="1230" y="410"/>
                    <a:pt x="1413" y="730"/>
                    <a:pt x="1444" y="784"/>
                  </a:cubicBezTo>
                  <a:cubicBezTo>
                    <a:pt x="1460" y="784"/>
                    <a:pt x="1460" y="784"/>
                    <a:pt x="1460" y="784"/>
                  </a:cubicBezTo>
                  <a:cubicBezTo>
                    <a:pt x="1466" y="784"/>
                    <a:pt x="1471" y="787"/>
                    <a:pt x="1474" y="791"/>
                  </a:cubicBezTo>
                  <a:cubicBezTo>
                    <a:pt x="1478" y="795"/>
                    <a:pt x="1479" y="801"/>
                    <a:pt x="1477" y="806"/>
                  </a:cubicBezTo>
                  <a:cubicBezTo>
                    <a:pt x="1444" y="927"/>
                    <a:pt x="1333" y="1011"/>
                    <a:pt x="1208" y="1011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81"/>
            <p:cNvSpPr>
              <a:spLocks/>
            </p:cNvSpPr>
            <p:nvPr/>
          </p:nvSpPr>
          <p:spPr bwMode="auto">
            <a:xfrm>
              <a:off x="4566" y="1890"/>
              <a:ext cx="63" cy="22"/>
            </a:xfrm>
            <a:custGeom>
              <a:avLst/>
              <a:gdLst>
                <a:gd name="T0" fmla="*/ 228 w 456"/>
                <a:gd name="T1" fmla="*/ 157 h 157"/>
                <a:gd name="T2" fmla="*/ 456 w 456"/>
                <a:gd name="T3" fmla="*/ 0 h 157"/>
                <a:gd name="T4" fmla="*/ 0 w 456"/>
                <a:gd name="T5" fmla="*/ 0 h 157"/>
                <a:gd name="T6" fmla="*/ 228 w 456"/>
                <a:gd name="T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6" h="157">
                  <a:moveTo>
                    <a:pt x="228" y="157"/>
                  </a:moveTo>
                  <a:cubicBezTo>
                    <a:pt x="330" y="157"/>
                    <a:pt x="420" y="93"/>
                    <a:pt x="45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93"/>
                    <a:pt x="127" y="157"/>
                    <a:pt x="228" y="157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2" name="Group 84"/>
          <p:cNvGrpSpPr>
            <a:grpSpLocks noChangeAspect="1"/>
          </p:cNvGrpSpPr>
          <p:nvPr/>
        </p:nvGrpSpPr>
        <p:grpSpPr bwMode="auto">
          <a:xfrm>
            <a:off x="2718105" y="92557"/>
            <a:ext cx="324000" cy="324000"/>
            <a:chOff x="4346" y="1357"/>
            <a:chExt cx="227" cy="227"/>
          </a:xfrm>
          <a:solidFill>
            <a:srgbClr val="EE0033"/>
          </a:solidFill>
        </p:grpSpPr>
        <p:sp>
          <p:nvSpPr>
            <p:cNvPr id="33" name="Freeform 85"/>
            <p:cNvSpPr>
              <a:spLocks/>
            </p:cNvSpPr>
            <p:nvPr/>
          </p:nvSpPr>
          <p:spPr bwMode="auto">
            <a:xfrm>
              <a:off x="4493" y="1470"/>
              <a:ext cx="38" cy="68"/>
            </a:xfrm>
            <a:custGeom>
              <a:avLst/>
              <a:gdLst>
                <a:gd name="T0" fmla="*/ 233 w 304"/>
                <a:gd name="T1" fmla="*/ 90 h 545"/>
                <a:gd name="T2" fmla="*/ 228 w 304"/>
                <a:gd name="T3" fmla="*/ 101 h 545"/>
                <a:gd name="T4" fmla="*/ 101 w 304"/>
                <a:gd name="T5" fmla="*/ 362 h 545"/>
                <a:gd name="T6" fmla="*/ 0 w 304"/>
                <a:gd name="T7" fmla="*/ 545 h 545"/>
                <a:gd name="T8" fmla="*/ 42 w 304"/>
                <a:gd name="T9" fmla="*/ 521 h 545"/>
                <a:gd name="T10" fmla="*/ 207 w 304"/>
                <a:gd name="T11" fmla="*/ 423 h 545"/>
                <a:gd name="T12" fmla="*/ 304 w 304"/>
                <a:gd name="T13" fmla="*/ 0 h 545"/>
                <a:gd name="T14" fmla="*/ 233 w 304"/>
                <a:gd name="T15" fmla="*/ 9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4" h="545">
                  <a:moveTo>
                    <a:pt x="233" y="90"/>
                  </a:moveTo>
                  <a:cubicBezTo>
                    <a:pt x="232" y="93"/>
                    <a:pt x="230" y="96"/>
                    <a:pt x="228" y="101"/>
                  </a:cubicBezTo>
                  <a:cubicBezTo>
                    <a:pt x="184" y="187"/>
                    <a:pt x="142" y="275"/>
                    <a:pt x="101" y="362"/>
                  </a:cubicBezTo>
                  <a:cubicBezTo>
                    <a:pt x="61" y="451"/>
                    <a:pt x="25" y="510"/>
                    <a:pt x="0" y="545"/>
                  </a:cubicBezTo>
                  <a:cubicBezTo>
                    <a:pt x="15" y="543"/>
                    <a:pt x="29" y="535"/>
                    <a:pt x="42" y="521"/>
                  </a:cubicBezTo>
                  <a:cubicBezTo>
                    <a:pt x="89" y="469"/>
                    <a:pt x="167" y="437"/>
                    <a:pt x="207" y="42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51" y="33"/>
                    <a:pt x="233" y="89"/>
                    <a:pt x="233" y="90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86"/>
            <p:cNvSpPr>
              <a:spLocks/>
            </p:cNvSpPr>
            <p:nvPr/>
          </p:nvSpPr>
          <p:spPr bwMode="auto">
            <a:xfrm>
              <a:off x="4451" y="1395"/>
              <a:ext cx="89" cy="45"/>
            </a:xfrm>
            <a:custGeom>
              <a:avLst/>
              <a:gdLst>
                <a:gd name="T0" fmla="*/ 434 w 722"/>
                <a:gd name="T1" fmla="*/ 303 h 366"/>
                <a:gd name="T2" fmla="*/ 329 w 722"/>
                <a:gd name="T3" fmla="*/ 320 h 366"/>
                <a:gd name="T4" fmla="*/ 280 w 722"/>
                <a:gd name="T5" fmla="*/ 334 h 366"/>
                <a:gd name="T6" fmla="*/ 201 w 722"/>
                <a:gd name="T7" fmla="*/ 290 h 366"/>
                <a:gd name="T8" fmla="*/ 199 w 722"/>
                <a:gd name="T9" fmla="*/ 282 h 366"/>
                <a:gd name="T10" fmla="*/ 207 w 722"/>
                <a:gd name="T11" fmla="*/ 260 h 366"/>
                <a:gd name="T12" fmla="*/ 268 w 722"/>
                <a:gd name="T13" fmla="*/ 217 h 366"/>
                <a:gd name="T14" fmla="*/ 42 w 722"/>
                <a:gd name="T15" fmla="*/ 0 h 366"/>
                <a:gd name="T16" fmla="*/ 10 w 722"/>
                <a:gd name="T17" fmla="*/ 12 h 366"/>
                <a:gd name="T18" fmla="*/ 2 w 722"/>
                <a:gd name="T19" fmla="*/ 18 h 366"/>
                <a:gd name="T20" fmla="*/ 4 w 722"/>
                <a:gd name="T21" fmla="*/ 33 h 366"/>
                <a:gd name="T22" fmla="*/ 89 w 722"/>
                <a:gd name="T23" fmla="*/ 290 h 366"/>
                <a:gd name="T24" fmla="*/ 120 w 722"/>
                <a:gd name="T25" fmla="*/ 302 h 366"/>
                <a:gd name="T26" fmla="*/ 131 w 722"/>
                <a:gd name="T27" fmla="*/ 335 h 366"/>
                <a:gd name="T28" fmla="*/ 167 w 722"/>
                <a:gd name="T29" fmla="*/ 326 h 366"/>
                <a:gd name="T30" fmla="*/ 182 w 722"/>
                <a:gd name="T31" fmla="*/ 328 h 366"/>
                <a:gd name="T32" fmla="*/ 247 w 722"/>
                <a:gd name="T33" fmla="*/ 366 h 366"/>
                <a:gd name="T34" fmla="*/ 632 w 722"/>
                <a:gd name="T35" fmla="*/ 343 h 366"/>
                <a:gd name="T36" fmla="*/ 722 w 722"/>
                <a:gd name="T37" fmla="*/ 328 h 366"/>
                <a:gd name="T38" fmla="*/ 434 w 722"/>
                <a:gd name="T39" fmla="*/ 30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2" h="366">
                  <a:moveTo>
                    <a:pt x="434" y="303"/>
                  </a:moveTo>
                  <a:cubicBezTo>
                    <a:pt x="387" y="300"/>
                    <a:pt x="358" y="310"/>
                    <a:pt x="329" y="320"/>
                  </a:cubicBezTo>
                  <a:cubicBezTo>
                    <a:pt x="312" y="327"/>
                    <a:pt x="297" y="332"/>
                    <a:pt x="280" y="334"/>
                  </a:cubicBezTo>
                  <a:cubicBezTo>
                    <a:pt x="229" y="340"/>
                    <a:pt x="206" y="309"/>
                    <a:pt x="201" y="290"/>
                  </a:cubicBezTo>
                  <a:cubicBezTo>
                    <a:pt x="199" y="282"/>
                    <a:pt x="199" y="282"/>
                    <a:pt x="199" y="282"/>
                  </a:cubicBezTo>
                  <a:cubicBezTo>
                    <a:pt x="197" y="274"/>
                    <a:pt x="200" y="265"/>
                    <a:pt x="207" y="260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5" y="2"/>
                    <a:pt x="25" y="6"/>
                    <a:pt x="10" y="12"/>
                  </a:cubicBezTo>
                  <a:cubicBezTo>
                    <a:pt x="8" y="13"/>
                    <a:pt x="3" y="15"/>
                    <a:pt x="2" y="18"/>
                  </a:cubicBezTo>
                  <a:cubicBezTo>
                    <a:pt x="0" y="22"/>
                    <a:pt x="2" y="29"/>
                    <a:pt x="4" y="33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96" y="290"/>
                    <a:pt x="110" y="291"/>
                    <a:pt x="120" y="302"/>
                  </a:cubicBezTo>
                  <a:cubicBezTo>
                    <a:pt x="129" y="312"/>
                    <a:pt x="131" y="323"/>
                    <a:pt x="131" y="335"/>
                  </a:cubicBezTo>
                  <a:cubicBezTo>
                    <a:pt x="143" y="330"/>
                    <a:pt x="156" y="326"/>
                    <a:pt x="167" y="326"/>
                  </a:cubicBezTo>
                  <a:cubicBezTo>
                    <a:pt x="172" y="326"/>
                    <a:pt x="177" y="327"/>
                    <a:pt x="182" y="328"/>
                  </a:cubicBezTo>
                  <a:cubicBezTo>
                    <a:pt x="212" y="339"/>
                    <a:pt x="233" y="351"/>
                    <a:pt x="247" y="366"/>
                  </a:cubicBezTo>
                  <a:cubicBezTo>
                    <a:pt x="300" y="362"/>
                    <a:pt x="506" y="347"/>
                    <a:pt x="632" y="343"/>
                  </a:cubicBezTo>
                  <a:cubicBezTo>
                    <a:pt x="672" y="341"/>
                    <a:pt x="701" y="335"/>
                    <a:pt x="722" y="328"/>
                  </a:cubicBezTo>
                  <a:cubicBezTo>
                    <a:pt x="630" y="319"/>
                    <a:pt x="486" y="306"/>
                    <a:pt x="434" y="303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87"/>
            <p:cNvSpPr>
              <a:spLocks/>
            </p:cNvSpPr>
            <p:nvPr/>
          </p:nvSpPr>
          <p:spPr bwMode="auto">
            <a:xfrm>
              <a:off x="4532" y="1467"/>
              <a:ext cx="13" cy="52"/>
            </a:xfrm>
            <a:custGeom>
              <a:avLst/>
              <a:gdLst>
                <a:gd name="T0" fmla="*/ 0 w 105"/>
                <a:gd name="T1" fmla="*/ 417 h 417"/>
                <a:gd name="T2" fmla="*/ 32 w 105"/>
                <a:gd name="T3" fmla="*/ 405 h 417"/>
                <a:gd name="T4" fmla="*/ 105 w 105"/>
                <a:gd name="T5" fmla="*/ 0 h 417"/>
                <a:gd name="T6" fmla="*/ 93 w 105"/>
                <a:gd name="T7" fmla="*/ 4 h 417"/>
                <a:gd name="T8" fmla="*/ 0 w 105"/>
                <a:gd name="T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417">
                  <a:moveTo>
                    <a:pt x="0" y="417"/>
                  </a:moveTo>
                  <a:cubicBezTo>
                    <a:pt x="11" y="413"/>
                    <a:pt x="22" y="409"/>
                    <a:pt x="32" y="405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9" y="2"/>
                    <a:pt x="95" y="3"/>
                    <a:pt x="93" y="4"/>
                  </a:cubicBezTo>
                  <a:lnTo>
                    <a:pt x="0" y="417"/>
                  </a:ln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88"/>
            <p:cNvSpPr>
              <a:spLocks noEditPoints="1"/>
            </p:cNvSpPr>
            <p:nvPr/>
          </p:nvSpPr>
          <p:spPr bwMode="auto">
            <a:xfrm>
              <a:off x="4346" y="1357"/>
              <a:ext cx="227" cy="227"/>
            </a:xfrm>
            <a:custGeom>
              <a:avLst/>
              <a:gdLst>
                <a:gd name="T0" fmla="*/ 0 w 1841"/>
                <a:gd name="T1" fmla="*/ 920 h 1840"/>
                <a:gd name="T2" fmla="*/ 1841 w 1841"/>
                <a:gd name="T3" fmla="*/ 920 h 1840"/>
                <a:gd name="T4" fmla="*/ 1022 w 1841"/>
                <a:gd name="T5" fmla="*/ 1318 h 1840"/>
                <a:gd name="T6" fmla="*/ 900 w 1841"/>
                <a:gd name="T7" fmla="*/ 1398 h 1840"/>
                <a:gd name="T8" fmla="*/ 803 w 1841"/>
                <a:gd name="T9" fmla="*/ 1397 h 1840"/>
                <a:gd name="T10" fmla="*/ 798 w 1841"/>
                <a:gd name="T11" fmla="*/ 1425 h 1840"/>
                <a:gd name="T12" fmla="*/ 544 w 1841"/>
                <a:gd name="T13" fmla="*/ 1541 h 1840"/>
                <a:gd name="T14" fmla="*/ 420 w 1841"/>
                <a:gd name="T15" fmla="*/ 1470 h 1840"/>
                <a:gd name="T16" fmla="*/ 447 w 1841"/>
                <a:gd name="T17" fmla="*/ 480 h 1840"/>
                <a:gd name="T18" fmla="*/ 619 w 1841"/>
                <a:gd name="T19" fmla="*/ 337 h 1840"/>
                <a:gd name="T20" fmla="*/ 651 w 1841"/>
                <a:gd name="T21" fmla="*/ 353 h 1840"/>
                <a:gd name="T22" fmla="*/ 641 w 1841"/>
                <a:gd name="T23" fmla="*/ 481 h 1840"/>
                <a:gd name="T24" fmla="*/ 697 w 1841"/>
                <a:gd name="T25" fmla="*/ 702 h 1840"/>
                <a:gd name="T26" fmla="*/ 755 w 1841"/>
                <a:gd name="T27" fmla="*/ 689 h 1840"/>
                <a:gd name="T28" fmla="*/ 766 w 1841"/>
                <a:gd name="T29" fmla="*/ 734 h 1840"/>
                <a:gd name="T30" fmla="*/ 719 w 1841"/>
                <a:gd name="T31" fmla="*/ 776 h 1840"/>
                <a:gd name="T32" fmla="*/ 797 w 1841"/>
                <a:gd name="T33" fmla="*/ 890 h 1840"/>
                <a:gd name="T34" fmla="*/ 823 w 1841"/>
                <a:gd name="T35" fmla="*/ 907 h 1840"/>
                <a:gd name="T36" fmla="*/ 816 w 1841"/>
                <a:gd name="T37" fmla="*/ 954 h 1840"/>
                <a:gd name="T38" fmla="*/ 794 w 1841"/>
                <a:gd name="T39" fmla="*/ 1014 h 1840"/>
                <a:gd name="T40" fmla="*/ 914 w 1841"/>
                <a:gd name="T41" fmla="*/ 1079 h 1840"/>
                <a:gd name="T42" fmla="*/ 939 w 1841"/>
                <a:gd name="T43" fmla="*/ 1098 h 1840"/>
                <a:gd name="T44" fmla="*/ 929 w 1841"/>
                <a:gd name="T45" fmla="*/ 1144 h 1840"/>
                <a:gd name="T46" fmla="*/ 1025 w 1841"/>
                <a:gd name="T47" fmla="*/ 1290 h 1840"/>
                <a:gd name="T48" fmla="*/ 1085 w 1841"/>
                <a:gd name="T49" fmla="*/ 714 h 1840"/>
                <a:gd name="T50" fmla="*/ 1016 w 1841"/>
                <a:gd name="T51" fmla="*/ 673 h 1840"/>
                <a:gd name="T52" fmla="*/ 990 w 1841"/>
                <a:gd name="T53" fmla="*/ 681 h 1840"/>
                <a:gd name="T54" fmla="*/ 947 w 1841"/>
                <a:gd name="T55" fmla="*/ 686 h 1840"/>
                <a:gd name="T56" fmla="*/ 939 w 1841"/>
                <a:gd name="T57" fmla="*/ 660 h 1840"/>
                <a:gd name="T58" fmla="*/ 923 w 1841"/>
                <a:gd name="T59" fmla="*/ 638 h 1840"/>
                <a:gd name="T60" fmla="*/ 815 w 1841"/>
                <a:gd name="T61" fmla="*/ 356 h 1840"/>
                <a:gd name="T62" fmla="*/ 844 w 1841"/>
                <a:gd name="T63" fmla="*/ 283 h 1840"/>
                <a:gd name="T64" fmla="*/ 909 w 1841"/>
                <a:gd name="T65" fmla="*/ 271 h 1840"/>
                <a:gd name="T66" fmla="*/ 1166 w 1841"/>
                <a:gd name="T67" fmla="*/ 528 h 1840"/>
                <a:gd name="T68" fmla="*/ 1090 w 1841"/>
                <a:gd name="T69" fmla="*/ 592 h 1840"/>
                <a:gd name="T70" fmla="*/ 1162 w 1841"/>
                <a:gd name="T71" fmla="*/ 592 h 1840"/>
                <a:gd name="T72" fmla="*/ 1631 w 1841"/>
                <a:gd name="T73" fmla="*/ 602 h 1840"/>
                <a:gd name="T74" fmla="*/ 1644 w 1841"/>
                <a:gd name="T75" fmla="*/ 635 h 1840"/>
                <a:gd name="T76" fmla="*/ 1087 w 1841"/>
                <a:gd name="T77" fmla="*/ 714 h 1840"/>
                <a:gd name="T78" fmla="*/ 1426 w 1841"/>
                <a:gd name="T79" fmla="*/ 1377 h 1840"/>
                <a:gd name="T80" fmla="*/ 1187 w 1841"/>
                <a:gd name="T81" fmla="*/ 1505 h 1840"/>
                <a:gd name="T82" fmla="*/ 1141 w 1841"/>
                <a:gd name="T83" fmla="*/ 1487 h 1840"/>
                <a:gd name="T84" fmla="*/ 1261 w 1841"/>
                <a:gd name="T85" fmla="*/ 1266 h 1840"/>
                <a:gd name="T86" fmla="*/ 1392 w 1841"/>
                <a:gd name="T87" fmla="*/ 996 h 1840"/>
                <a:gd name="T88" fmla="*/ 1542 w 1841"/>
                <a:gd name="T89" fmla="*/ 870 h 1840"/>
                <a:gd name="T90" fmla="*/ 1439 w 1841"/>
                <a:gd name="T91" fmla="*/ 1363 h 1840"/>
                <a:gd name="T92" fmla="*/ 1562 w 1841"/>
                <a:gd name="T93" fmla="*/ 1331 h 1840"/>
                <a:gd name="T94" fmla="*/ 1478 w 1841"/>
                <a:gd name="T95" fmla="*/ 1361 h 1840"/>
                <a:gd name="T96" fmla="*/ 1459 w 1841"/>
                <a:gd name="T97" fmla="*/ 1337 h 1840"/>
                <a:gd name="T98" fmla="*/ 1631 w 1841"/>
                <a:gd name="T99" fmla="*/ 849 h 1840"/>
                <a:gd name="T100" fmla="*/ 1654 w 1841"/>
                <a:gd name="T101" fmla="*/ 872 h 1840"/>
                <a:gd name="T102" fmla="*/ 1562 w 1841"/>
                <a:gd name="T103" fmla="*/ 1331 h 1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41" h="1840">
                  <a:moveTo>
                    <a:pt x="921" y="0"/>
                  </a:moveTo>
                  <a:cubicBezTo>
                    <a:pt x="412" y="0"/>
                    <a:pt x="0" y="412"/>
                    <a:pt x="0" y="920"/>
                  </a:cubicBezTo>
                  <a:cubicBezTo>
                    <a:pt x="0" y="1429"/>
                    <a:pt x="412" y="1840"/>
                    <a:pt x="921" y="1840"/>
                  </a:cubicBezTo>
                  <a:cubicBezTo>
                    <a:pt x="1429" y="1840"/>
                    <a:pt x="1841" y="1429"/>
                    <a:pt x="1841" y="920"/>
                  </a:cubicBezTo>
                  <a:cubicBezTo>
                    <a:pt x="1841" y="412"/>
                    <a:pt x="1429" y="0"/>
                    <a:pt x="921" y="0"/>
                  </a:cubicBezTo>
                  <a:close/>
                  <a:moveTo>
                    <a:pt x="1022" y="1318"/>
                  </a:moveTo>
                  <a:cubicBezTo>
                    <a:pt x="1014" y="1324"/>
                    <a:pt x="1014" y="1324"/>
                    <a:pt x="1014" y="1324"/>
                  </a:cubicBezTo>
                  <a:cubicBezTo>
                    <a:pt x="998" y="1336"/>
                    <a:pt x="946" y="1376"/>
                    <a:pt x="900" y="1398"/>
                  </a:cubicBezTo>
                  <a:cubicBezTo>
                    <a:pt x="865" y="1415"/>
                    <a:pt x="835" y="1414"/>
                    <a:pt x="815" y="1397"/>
                  </a:cubicBezTo>
                  <a:cubicBezTo>
                    <a:pt x="803" y="1397"/>
                    <a:pt x="803" y="1397"/>
                    <a:pt x="803" y="1397"/>
                  </a:cubicBezTo>
                  <a:cubicBezTo>
                    <a:pt x="805" y="1404"/>
                    <a:pt x="805" y="1404"/>
                    <a:pt x="805" y="1404"/>
                  </a:cubicBezTo>
                  <a:cubicBezTo>
                    <a:pt x="808" y="1412"/>
                    <a:pt x="805" y="1420"/>
                    <a:pt x="798" y="1425"/>
                  </a:cubicBezTo>
                  <a:cubicBezTo>
                    <a:pt x="793" y="1430"/>
                    <a:pt x="793" y="1430"/>
                    <a:pt x="793" y="1430"/>
                  </a:cubicBezTo>
                  <a:cubicBezTo>
                    <a:pt x="791" y="1431"/>
                    <a:pt x="669" y="1524"/>
                    <a:pt x="544" y="1541"/>
                  </a:cubicBezTo>
                  <a:cubicBezTo>
                    <a:pt x="535" y="1543"/>
                    <a:pt x="526" y="1543"/>
                    <a:pt x="518" y="1543"/>
                  </a:cubicBezTo>
                  <a:cubicBezTo>
                    <a:pt x="466" y="1543"/>
                    <a:pt x="430" y="1517"/>
                    <a:pt x="420" y="1470"/>
                  </a:cubicBezTo>
                  <a:cubicBezTo>
                    <a:pt x="414" y="1444"/>
                    <a:pt x="419" y="1401"/>
                    <a:pt x="420" y="1393"/>
                  </a:cubicBezTo>
                  <a:cubicBezTo>
                    <a:pt x="447" y="480"/>
                    <a:pt x="447" y="480"/>
                    <a:pt x="447" y="480"/>
                  </a:cubicBezTo>
                  <a:cubicBezTo>
                    <a:pt x="447" y="474"/>
                    <a:pt x="450" y="469"/>
                    <a:pt x="454" y="465"/>
                  </a:cubicBezTo>
                  <a:cubicBezTo>
                    <a:pt x="619" y="337"/>
                    <a:pt x="619" y="337"/>
                    <a:pt x="619" y="337"/>
                  </a:cubicBezTo>
                  <a:cubicBezTo>
                    <a:pt x="625" y="333"/>
                    <a:pt x="633" y="332"/>
                    <a:pt x="640" y="335"/>
                  </a:cubicBezTo>
                  <a:cubicBezTo>
                    <a:pt x="647" y="338"/>
                    <a:pt x="651" y="345"/>
                    <a:pt x="651" y="353"/>
                  </a:cubicBezTo>
                  <a:cubicBezTo>
                    <a:pt x="649" y="466"/>
                    <a:pt x="649" y="466"/>
                    <a:pt x="649" y="466"/>
                  </a:cubicBezTo>
                  <a:cubicBezTo>
                    <a:pt x="649" y="471"/>
                    <a:pt x="646" y="477"/>
                    <a:pt x="641" y="481"/>
                  </a:cubicBezTo>
                  <a:cubicBezTo>
                    <a:pt x="632" y="488"/>
                    <a:pt x="632" y="488"/>
                    <a:pt x="632" y="488"/>
                  </a:cubicBezTo>
                  <a:cubicBezTo>
                    <a:pt x="697" y="702"/>
                    <a:pt x="697" y="702"/>
                    <a:pt x="697" y="702"/>
                  </a:cubicBezTo>
                  <a:cubicBezTo>
                    <a:pt x="738" y="687"/>
                    <a:pt x="738" y="687"/>
                    <a:pt x="738" y="687"/>
                  </a:cubicBezTo>
                  <a:cubicBezTo>
                    <a:pt x="744" y="685"/>
                    <a:pt x="750" y="686"/>
                    <a:pt x="755" y="689"/>
                  </a:cubicBezTo>
                  <a:cubicBezTo>
                    <a:pt x="761" y="693"/>
                    <a:pt x="764" y="699"/>
                    <a:pt x="764" y="705"/>
                  </a:cubicBezTo>
                  <a:cubicBezTo>
                    <a:pt x="766" y="734"/>
                    <a:pt x="766" y="734"/>
                    <a:pt x="766" y="734"/>
                  </a:cubicBezTo>
                  <a:cubicBezTo>
                    <a:pt x="766" y="741"/>
                    <a:pt x="763" y="748"/>
                    <a:pt x="757" y="752"/>
                  </a:cubicBezTo>
                  <a:cubicBezTo>
                    <a:pt x="719" y="776"/>
                    <a:pt x="719" y="776"/>
                    <a:pt x="719" y="776"/>
                  </a:cubicBezTo>
                  <a:cubicBezTo>
                    <a:pt x="759" y="903"/>
                    <a:pt x="759" y="903"/>
                    <a:pt x="759" y="903"/>
                  </a:cubicBezTo>
                  <a:cubicBezTo>
                    <a:pt x="797" y="890"/>
                    <a:pt x="797" y="890"/>
                    <a:pt x="797" y="890"/>
                  </a:cubicBezTo>
                  <a:cubicBezTo>
                    <a:pt x="803" y="887"/>
                    <a:pt x="809" y="888"/>
                    <a:pt x="815" y="892"/>
                  </a:cubicBezTo>
                  <a:cubicBezTo>
                    <a:pt x="820" y="895"/>
                    <a:pt x="823" y="901"/>
                    <a:pt x="823" y="907"/>
                  </a:cubicBezTo>
                  <a:cubicBezTo>
                    <a:pt x="825" y="936"/>
                    <a:pt x="825" y="936"/>
                    <a:pt x="825" y="936"/>
                  </a:cubicBezTo>
                  <a:cubicBezTo>
                    <a:pt x="826" y="943"/>
                    <a:pt x="822" y="950"/>
                    <a:pt x="816" y="954"/>
                  </a:cubicBezTo>
                  <a:cubicBezTo>
                    <a:pt x="782" y="976"/>
                    <a:pt x="782" y="976"/>
                    <a:pt x="782" y="976"/>
                  </a:cubicBezTo>
                  <a:cubicBezTo>
                    <a:pt x="794" y="1014"/>
                    <a:pt x="794" y="1014"/>
                    <a:pt x="794" y="1014"/>
                  </a:cubicBezTo>
                  <a:cubicBezTo>
                    <a:pt x="866" y="1093"/>
                    <a:pt x="866" y="1093"/>
                    <a:pt x="866" y="1093"/>
                  </a:cubicBezTo>
                  <a:cubicBezTo>
                    <a:pt x="914" y="1079"/>
                    <a:pt x="914" y="1079"/>
                    <a:pt x="914" y="1079"/>
                  </a:cubicBezTo>
                  <a:cubicBezTo>
                    <a:pt x="920" y="1077"/>
                    <a:pt x="926" y="1078"/>
                    <a:pt x="931" y="1082"/>
                  </a:cubicBezTo>
                  <a:cubicBezTo>
                    <a:pt x="936" y="1086"/>
                    <a:pt x="939" y="1092"/>
                    <a:pt x="939" y="1098"/>
                  </a:cubicBezTo>
                  <a:cubicBezTo>
                    <a:pt x="939" y="1127"/>
                    <a:pt x="939" y="1127"/>
                    <a:pt x="939" y="1127"/>
                  </a:cubicBezTo>
                  <a:cubicBezTo>
                    <a:pt x="939" y="1134"/>
                    <a:pt x="935" y="1140"/>
                    <a:pt x="929" y="1144"/>
                  </a:cubicBezTo>
                  <a:cubicBezTo>
                    <a:pt x="916" y="1151"/>
                    <a:pt x="916" y="1151"/>
                    <a:pt x="916" y="1151"/>
                  </a:cubicBezTo>
                  <a:cubicBezTo>
                    <a:pt x="1025" y="1290"/>
                    <a:pt x="1025" y="1290"/>
                    <a:pt x="1025" y="1290"/>
                  </a:cubicBezTo>
                  <a:cubicBezTo>
                    <a:pt x="1032" y="1299"/>
                    <a:pt x="1030" y="1311"/>
                    <a:pt x="1022" y="1318"/>
                  </a:cubicBezTo>
                  <a:close/>
                  <a:moveTo>
                    <a:pt x="1085" y="714"/>
                  </a:moveTo>
                  <a:cubicBezTo>
                    <a:pt x="1078" y="714"/>
                    <a:pt x="1072" y="711"/>
                    <a:pt x="1068" y="705"/>
                  </a:cubicBezTo>
                  <a:cubicBezTo>
                    <a:pt x="1065" y="700"/>
                    <a:pt x="1054" y="687"/>
                    <a:pt x="1016" y="673"/>
                  </a:cubicBezTo>
                  <a:cubicBezTo>
                    <a:pt x="1015" y="673"/>
                    <a:pt x="1015" y="673"/>
                    <a:pt x="1015" y="673"/>
                  </a:cubicBezTo>
                  <a:cubicBezTo>
                    <a:pt x="1009" y="673"/>
                    <a:pt x="998" y="678"/>
                    <a:pt x="990" y="681"/>
                  </a:cubicBezTo>
                  <a:cubicBezTo>
                    <a:pt x="980" y="685"/>
                    <a:pt x="970" y="689"/>
                    <a:pt x="962" y="690"/>
                  </a:cubicBezTo>
                  <a:cubicBezTo>
                    <a:pt x="956" y="691"/>
                    <a:pt x="951" y="690"/>
                    <a:pt x="947" y="686"/>
                  </a:cubicBezTo>
                  <a:cubicBezTo>
                    <a:pt x="942" y="683"/>
                    <a:pt x="940" y="677"/>
                    <a:pt x="939" y="672"/>
                  </a:cubicBezTo>
                  <a:cubicBezTo>
                    <a:pt x="939" y="668"/>
                    <a:pt x="939" y="664"/>
                    <a:pt x="939" y="660"/>
                  </a:cubicBezTo>
                  <a:cubicBezTo>
                    <a:pt x="940" y="650"/>
                    <a:pt x="940" y="638"/>
                    <a:pt x="939" y="636"/>
                  </a:cubicBezTo>
                  <a:cubicBezTo>
                    <a:pt x="923" y="638"/>
                    <a:pt x="923" y="638"/>
                    <a:pt x="923" y="638"/>
                  </a:cubicBezTo>
                  <a:cubicBezTo>
                    <a:pt x="914" y="638"/>
                    <a:pt x="907" y="632"/>
                    <a:pt x="904" y="624"/>
                  </a:cubicBezTo>
                  <a:cubicBezTo>
                    <a:pt x="815" y="356"/>
                    <a:pt x="815" y="356"/>
                    <a:pt x="815" y="356"/>
                  </a:cubicBezTo>
                  <a:cubicBezTo>
                    <a:pt x="815" y="355"/>
                    <a:pt x="805" y="332"/>
                    <a:pt x="813" y="311"/>
                  </a:cubicBezTo>
                  <a:cubicBezTo>
                    <a:pt x="818" y="299"/>
                    <a:pt x="829" y="289"/>
                    <a:pt x="844" y="283"/>
                  </a:cubicBezTo>
                  <a:cubicBezTo>
                    <a:pt x="870" y="273"/>
                    <a:pt x="883" y="268"/>
                    <a:pt x="889" y="266"/>
                  </a:cubicBezTo>
                  <a:cubicBezTo>
                    <a:pt x="896" y="264"/>
                    <a:pt x="904" y="266"/>
                    <a:pt x="909" y="271"/>
                  </a:cubicBezTo>
                  <a:cubicBezTo>
                    <a:pt x="1160" y="513"/>
                    <a:pt x="1160" y="513"/>
                    <a:pt x="1160" y="513"/>
                  </a:cubicBezTo>
                  <a:cubicBezTo>
                    <a:pt x="1164" y="517"/>
                    <a:pt x="1167" y="523"/>
                    <a:pt x="1166" y="528"/>
                  </a:cubicBezTo>
                  <a:cubicBezTo>
                    <a:pt x="1166" y="534"/>
                    <a:pt x="1163" y="540"/>
                    <a:pt x="1158" y="543"/>
                  </a:cubicBezTo>
                  <a:cubicBezTo>
                    <a:pt x="1090" y="592"/>
                    <a:pt x="1090" y="592"/>
                    <a:pt x="1090" y="592"/>
                  </a:cubicBezTo>
                  <a:cubicBezTo>
                    <a:pt x="1093" y="597"/>
                    <a:pt x="1102" y="605"/>
                    <a:pt x="1124" y="603"/>
                  </a:cubicBezTo>
                  <a:cubicBezTo>
                    <a:pt x="1136" y="601"/>
                    <a:pt x="1148" y="597"/>
                    <a:pt x="1162" y="592"/>
                  </a:cubicBezTo>
                  <a:cubicBezTo>
                    <a:pt x="1193" y="581"/>
                    <a:pt x="1229" y="567"/>
                    <a:pt x="1284" y="572"/>
                  </a:cubicBezTo>
                  <a:cubicBezTo>
                    <a:pt x="1351" y="576"/>
                    <a:pt x="1558" y="595"/>
                    <a:pt x="1631" y="602"/>
                  </a:cubicBezTo>
                  <a:cubicBezTo>
                    <a:pt x="1639" y="602"/>
                    <a:pt x="1645" y="607"/>
                    <a:pt x="1648" y="614"/>
                  </a:cubicBezTo>
                  <a:cubicBezTo>
                    <a:pt x="1651" y="621"/>
                    <a:pt x="1649" y="629"/>
                    <a:pt x="1644" y="635"/>
                  </a:cubicBezTo>
                  <a:cubicBezTo>
                    <a:pt x="1623" y="658"/>
                    <a:pt x="1577" y="687"/>
                    <a:pt x="1482" y="690"/>
                  </a:cubicBezTo>
                  <a:cubicBezTo>
                    <a:pt x="1345" y="695"/>
                    <a:pt x="1113" y="712"/>
                    <a:pt x="1087" y="714"/>
                  </a:cubicBezTo>
                  <a:cubicBezTo>
                    <a:pt x="1086" y="714"/>
                    <a:pt x="1086" y="714"/>
                    <a:pt x="1085" y="714"/>
                  </a:cubicBezTo>
                  <a:close/>
                  <a:moveTo>
                    <a:pt x="1426" y="1377"/>
                  </a:moveTo>
                  <a:cubicBezTo>
                    <a:pt x="1400" y="1385"/>
                    <a:pt x="1314" y="1416"/>
                    <a:pt x="1268" y="1467"/>
                  </a:cubicBezTo>
                  <a:cubicBezTo>
                    <a:pt x="1245" y="1492"/>
                    <a:pt x="1217" y="1505"/>
                    <a:pt x="1187" y="1505"/>
                  </a:cubicBezTo>
                  <a:cubicBezTo>
                    <a:pt x="1176" y="1505"/>
                    <a:pt x="1165" y="1504"/>
                    <a:pt x="1153" y="1500"/>
                  </a:cubicBezTo>
                  <a:cubicBezTo>
                    <a:pt x="1147" y="1498"/>
                    <a:pt x="1142" y="1493"/>
                    <a:pt x="1141" y="1487"/>
                  </a:cubicBezTo>
                  <a:cubicBezTo>
                    <a:pt x="1139" y="1481"/>
                    <a:pt x="1140" y="1474"/>
                    <a:pt x="1144" y="1469"/>
                  </a:cubicBezTo>
                  <a:cubicBezTo>
                    <a:pt x="1165" y="1442"/>
                    <a:pt x="1209" y="1380"/>
                    <a:pt x="1261" y="1266"/>
                  </a:cubicBezTo>
                  <a:cubicBezTo>
                    <a:pt x="1302" y="1178"/>
                    <a:pt x="1345" y="1090"/>
                    <a:pt x="1389" y="1003"/>
                  </a:cubicBezTo>
                  <a:cubicBezTo>
                    <a:pt x="1392" y="996"/>
                    <a:pt x="1392" y="996"/>
                    <a:pt x="1392" y="996"/>
                  </a:cubicBezTo>
                  <a:cubicBezTo>
                    <a:pt x="1392" y="995"/>
                    <a:pt x="1423" y="898"/>
                    <a:pt x="1522" y="866"/>
                  </a:cubicBezTo>
                  <a:cubicBezTo>
                    <a:pt x="1529" y="864"/>
                    <a:pt x="1536" y="866"/>
                    <a:pt x="1542" y="870"/>
                  </a:cubicBezTo>
                  <a:cubicBezTo>
                    <a:pt x="1547" y="875"/>
                    <a:pt x="1549" y="882"/>
                    <a:pt x="1547" y="889"/>
                  </a:cubicBezTo>
                  <a:cubicBezTo>
                    <a:pt x="1439" y="1363"/>
                    <a:pt x="1439" y="1363"/>
                    <a:pt x="1439" y="1363"/>
                  </a:cubicBezTo>
                  <a:cubicBezTo>
                    <a:pt x="1437" y="1370"/>
                    <a:pt x="1432" y="1375"/>
                    <a:pt x="1426" y="1377"/>
                  </a:cubicBezTo>
                  <a:close/>
                  <a:moveTo>
                    <a:pt x="1562" y="1331"/>
                  </a:moveTo>
                  <a:cubicBezTo>
                    <a:pt x="1537" y="1342"/>
                    <a:pt x="1502" y="1355"/>
                    <a:pt x="1483" y="1360"/>
                  </a:cubicBezTo>
                  <a:cubicBezTo>
                    <a:pt x="1482" y="1361"/>
                    <a:pt x="1480" y="1361"/>
                    <a:pt x="1478" y="1361"/>
                  </a:cubicBezTo>
                  <a:cubicBezTo>
                    <a:pt x="1473" y="1361"/>
                    <a:pt x="1468" y="1359"/>
                    <a:pt x="1464" y="1356"/>
                  </a:cubicBezTo>
                  <a:cubicBezTo>
                    <a:pt x="1459" y="1351"/>
                    <a:pt x="1457" y="1344"/>
                    <a:pt x="1459" y="1337"/>
                  </a:cubicBezTo>
                  <a:cubicBezTo>
                    <a:pt x="1562" y="881"/>
                    <a:pt x="1562" y="881"/>
                    <a:pt x="1562" y="881"/>
                  </a:cubicBezTo>
                  <a:cubicBezTo>
                    <a:pt x="1570" y="862"/>
                    <a:pt x="1604" y="854"/>
                    <a:pt x="1631" y="849"/>
                  </a:cubicBezTo>
                  <a:cubicBezTo>
                    <a:pt x="1637" y="848"/>
                    <a:pt x="1644" y="850"/>
                    <a:pt x="1649" y="854"/>
                  </a:cubicBezTo>
                  <a:cubicBezTo>
                    <a:pt x="1653" y="859"/>
                    <a:pt x="1655" y="865"/>
                    <a:pt x="1654" y="872"/>
                  </a:cubicBezTo>
                  <a:cubicBezTo>
                    <a:pt x="1574" y="1316"/>
                    <a:pt x="1574" y="1316"/>
                    <a:pt x="1574" y="1316"/>
                  </a:cubicBezTo>
                  <a:cubicBezTo>
                    <a:pt x="1572" y="1323"/>
                    <a:pt x="1568" y="1328"/>
                    <a:pt x="1562" y="1331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89"/>
            <p:cNvSpPr>
              <a:spLocks/>
            </p:cNvSpPr>
            <p:nvPr/>
          </p:nvSpPr>
          <p:spPr bwMode="auto">
            <a:xfrm>
              <a:off x="4402" y="1406"/>
              <a:ext cx="65" cy="137"/>
            </a:xfrm>
            <a:custGeom>
              <a:avLst/>
              <a:gdLst>
                <a:gd name="T0" fmla="*/ 412 w 527"/>
                <a:gd name="T1" fmla="*/ 756 h 1115"/>
                <a:gd name="T2" fmla="*/ 416 w 527"/>
                <a:gd name="T3" fmla="*/ 738 h 1115"/>
                <a:gd name="T4" fmla="*/ 410 w 527"/>
                <a:gd name="T5" fmla="*/ 740 h 1115"/>
                <a:gd name="T6" fmla="*/ 390 w 527"/>
                <a:gd name="T7" fmla="*/ 735 h 1115"/>
                <a:gd name="T8" fmla="*/ 307 w 527"/>
                <a:gd name="T9" fmla="*/ 644 h 1115"/>
                <a:gd name="T10" fmla="*/ 303 w 527"/>
                <a:gd name="T11" fmla="*/ 637 h 1115"/>
                <a:gd name="T12" fmla="*/ 285 w 527"/>
                <a:gd name="T13" fmla="*/ 579 h 1115"/>
                <a:gd name="T14" fmla="*/ 293 w 527"/>
                <a:gd name="T15" fmla="*/ 557 h 1115"/>
                <a:gd name="T16" fmla="*/ 299 w 527"/>
                <a:gd name="T17" fmla="*/ 552 h 1115"/>
                <a:gd name="T18" fmla="*/ 298 w 527"/>
                <a:gd name="T19" fmla="*/ 553 h 1115"/>
                <a:gd name="T20" fmla="*/ 282 w 527"/>
                <a:gd name="T21" fmla="*/ 552 h 1115"/>
                <a:gd name="T22" fmla="*/ 272 w 527"/>
                <a:gd name="T23" fmla="*/ 540 h 1115"/>
                <a:gd name="T24" fmla="*/ 222 w 527"/>
                <a:gd name="T25" fmla="*/ 379 h 1115"/>
                <a:gd name="T26" fmla="*/ 230 w 527"/>
                <a:gd name="T27" fmla="*/ 357 h 1115"/>
                <a:gd name="T28" fmla="*/ 241 w 527"/>
                <a:gd name="T29" fmla="*/ 350 h 1115"/>
                <a:gd name="T30" fmla="*/ 235 w 527"/>
                <a:gd name="T31" fmla="*/ 352 h 1115"/>
                <a:gd name="T32" fmla="*/ 220 w 527"/>
                <a:gd name="T33" fmla="*/ 351 h 1115"/>
                <a:gd name="T34" fmla="*/ 210 w 527"/>
                <a:gd name="T35" fmla="*/ 339 h 1115"/>
                <a:gd name="T36" fmla="*/ 135 w 527"/>
                <a:gd name="T37" fmla="*/ 93 h 1115"/>
                <a:gd name="T38" fmla="*/ 142 w 527"/>
                <a:gd name="T39" fmla="*/ 72 h 1115"/>
                <a:gd name="T40" fmla="*/ 154 w 527"/>
                <a:gd name="T41" fmla="*/ 62 h 1115"/>
                <a:gd name="T42" fmla="*/ 155 w 527"/>
                <a:gd name="T43" fmla="*/ 0 h 1115"/>
                <a:gd name="T44" fmla="*/ 31 w 527"/>
                <a:gd name="T45" fmla="*/ 97 h 1115"/>
                <a:gd name="T46" fmla="*/ 4 w 527"/>
                <a:gd name="T47" fmla="*/ 1002 h 1115"/>
                <a:gd name="T48" fmla="*/ 4 w 527"/>
                <a:gd name="T49" fmla="*/ 1068 h 1115"/>
                <a:gd name="T50" fmla="*/ 84 w 527"/>
                <a:gd name="T51" fmla="*/ 1108 h 1115"/>
                <a:gd name="T52" fmla="*/ 308 w 527"/>
                <a:gd name="T53" fmla="*/ 1008 h 1115"/>
                <a:gd name="T54" fmla="*/ 303 w 527"/>
                <a:gd name="T55" fmla="*/ 991 h 1115"/>
                <a:gd name="T56" fmla="*/ 306 w 527"/>
                <a:gd name="T57" fmla="*/ 974 h 1115"/>
                <a:gd name="T58" fmla="*/ 321 w 527"/>
                <a:gd name="T59" fmla="*/ 965 h 1115"/>
                <a:gd name="T60" fmla="*/ 368 w 527"/>
                <a:gd name="T61" fmla="*/ 963 h 1115"/>
                <a:gd name="T62" fmla="*/ 385 w 527"/>
                <a:gd name="T63" fmla="*/ 971 h 1115"/>
                <a:gd name="T64" fmla="*/ 399 w 527"/>
                <a:gd name="T65" fmla="*/ 977 h 1115"/>
                <a:gd name="T66" fmla="*/ 428 w 527"/>
                <a:gd name="T67" fmla="*/ 969 h 1115"/>
                <a:gd name="T68" fmla="*/ 527 w 527"/>
                <a:gd name="T69" fmla="*/ 905 h 1115"/>
                <a:gd name="T70" fmla="*/ 416 w 527"/>
                <a:gd name="T71" fmla="*/ 764 h 1115"/>
                <a:gd name="T72" fmla="*/ 412 w 527"/>
                <a:gd name="T73" fmla="*/ 756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7" h="1115">
                  <a:moveTo>
                    <a:pt x="412" y="756"/>
                  </a:moveTo>
                  <a:cubicBezTo>
                    <a:pt x="410" y="750"/>
                    <a:pt x="412" y="743"/>
                    <a:pt x="416" y="738"/>
                  </a:cubicBezTo>
                  <a:cubicBezTo>
                    <a:pt x="410" y="740"/>
                    <a:pt x="410" y="740"/>
                    <a:pt x="410" y="740"/>
                  </a:cubicBezTo>
                  <a:cubicBezTo>
                    <a:pt x="403" y="743"/>
                    <a:pt x="395" y="740"/>
                    <a:pt x="390" y="735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05" y="642"/>
                    <a:pt x="304" y="639"/>
                    <a:pt x="303" y="637"/>
                  </a:cubicBezTo>
                  <a:cubicBezTo>
                    <a:pt x="285" y="579"/>
                    <a:pt x="285" y="579"/>
                    <a:pt x="285" y="579"/>
                  </a:cubicBezTo>
                  <a:cubicBezTo>
                    <a:pt x="282" y="571"/>
                    <a:pt x="285" y="562"/>
                    <a:pt x="293" y="557"/>
                  </a:cubicBezTo>
                  <a:cubicBezTo>
                    <a:pt x="299" y="552"/>
                    <a:pt x="299" y="552"/>
                    <a:pt x="299" y="552"/>
                  </a:cubicBezTo>
                  <a:cubicBezTo>
                    <a:pt x="298" y="553"/>
                    <a:pt x="298" y="553"/>
                    <a:pt x="298" y="553"/>
                  </a:cubicBezTo>
                  <a:cubicBezTo>
                    <a:pt x="293" y="555"/>
                    <a:pt x="287" y="555"/>
                    <a:pt x="282" y="552"/>
                  </a:cubicBezTo>
                  <a:cubicBezTo>
                    <a:pt x="277" y="550"/>
                    <a:pt x="274" y="546"/>
                    <a:pt x="272" y="540"/>
                  </a:cubicBezTo>
                  <a:cubicBezTo>
                    <a:pt x="222" y="379"/>
                    <a:pt x="222" y="379"/>
                    <a:pt x="222" y="379"/>
                  </a:cubicBezTo>
                  <a:cubicBezTo>
                    <a:pt x="220" y="371"/>
                    <a:pt x="223" y="362"/>
                    <a:pt x="230" y="357"/>
                  </a:cubicBezTo>
                  <a:cubicBezTo>
                    <a:pt x="241" y="350"/>
                    <a:pt x="241" y="350"/>
                    <a:pt x="241" y="350"/>
                  </a:cubicBezTo>
                  <a:cubicBezTo>
                    <a:pt x="235" y="352"/>
                    <a:pt x="235" y="352"/>
                    <a:pt x="235" y="352"/>
                  </a:cubicBezTo>
                  <a:cubicBezTo>
                    <a:pt x="230" y="354"/>
                    <a:pt x="225" y="353"/>
                    <a:pt x="220" y="351"/>
                  </a:cubicBezTo>
                  <a:cubicBezTo>
                    <a:pt x="215" y="348"/>
                    <a:pt x="211" y="344"/>
                    <a:pt x="210" y="339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3" y="85"/>
                    <a:pt x="135" y="77"/>
                    <a:pt x="142" y="72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4" y="1002"/>
                    <a:pt x="4" y="1002"/>
                    <a:pt x="4" y="1002"/>
                  </a:cubicBezTo>
                  <a:cubicBezTo>
                    <a:pt x="2" y="1018"/>
                    <a:pt x="0" y="1051"/>
                    <a:pt x="4" y="1068"/>
                  </a:cubicBezTo>
                  <a:cubicBezTo>
                    <a:pt x="11" y="1101"/>
                    <a:pt x="37" y="1115"/>
                    <a:pt x="84" y="1108"/>
                  </a:cubicBezTo>
                  <a:cubicBezTo>
                    <a:pt x="184" y="1094"/>
                    <a:pt x="285" y="1025"/>
                    <a:pt x="308" y="1008"/>
                  </a:cubicBezTo>
                  <a:cubicBezTo>
                    <a:pt x="303" y="991"/>
                    <a:pt x="303" y="991"/>
                    <a:pt x="303" y="991"/>
                  </a:cubicBezTo>
                  <a:cubicBezTo>
                    <a:pt x="301" y="985"/>
                    <a:pt x="302" y="979"/>
                    <a:pt x="306" y="974"/>
                  </a:cubicBezTo>
                  <a:cubicBezTo>
                    <a:pt x="309" y="969"/>
                    <a:pt x="315" y="966"/>
                    <a:pt x="321" y="965"/>
                  </a:cubicBezTo>
                  <a:cubicBezTo>
                    <a:pt x="368" y="963"/>
                    <a:pt x="368" y="963"/>
                    <a:pt x="368" y="963"/>
                  </a:cubicBezTo>
                  <a:cubicBezTo>
                    <a:pt x="375" y="963"/>
                    <a:pt x="381" y="965"/>
                    <a:pt x="385" y="971"/>
                  </a:cubicBezTo>
                  <a:cubicBezTo>
                    <a:pt x="387" y="974"/>
                    <a:pt x="391" y="977"/>
                    <a:pt x="399" y="977"/>
                  </a:cubicBezTo>
                  <a:cubicBezTo>
                    <a:pt x="405" y="977"/>
                    <a:pt x="414" y="976"/>
                    <a:pt x="428" y="969"/>
                  </a:cubicBezTo>
                  <a:cubicBezTo>
                    <a:pt x="465" y="951"/>
                    <a:pt x="507" y="920"/>
                    <a:pt x="527" y="905"/>
                  </a:cubicBezTo>
                  <a:cubicBezTo>
                    <a:pt x="416" y="764"/>
                    <a:pt x="416" y="764"/>
                    <a:pt x="416" y="764"/>
                  </a:cubicBezTo>
                  <a:cubicBezTo>
                    <a:pt x="414" y="762"/>
                    <a:pt x="413" y="759"/>
                    <a:pt x="412" y="756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8" name="Group 92"/>
          <p:cNvGrpSpPr>
            <a:grpSpLocks noChangeAspect="1"/>
          </p:cNvGrpSpPr>
          <p:nvPr/>
        </p:nvGrpSpPr>
        <p:grpSpPr bwMode="auto">
          <a:xfrm>
            <a:off x="3137523" y="92557"/>
            <a:ext cx="324000" cy="324000"/>
            <a:chOff x="4618" y="1806"/>
            <a:chExt cx="227" cy="227"/>
          </a:xfrm>
          <a:solidFill>
            <a:srgbClr val="EE0033"/>
          </a:solidFill>
        </p:grpSpPr>
        <p:sp>
          <p:nvSpPr>
            <p:cNvPr id="39" name="Freeform 93"/>
            <p:cNvSpPr>
              <a:spLocks/>
            </p:cNvSpPr>
            <p:nvPr/>
          </p:nvSpPr>
          <p:spPr bwMode="auto">
            <a:xfrm>
              <a:off x="4716" y="1900"/>
              <a:ext cx="31" cy="31"/>
            </a:xfrm>
            <a:custGeom>
              <a:avLst/>
              <a:gdLst>
                <a:gd name="T0" fmla="*/ 108 w 215"/>
                <a:gd name="T1" fmla="*/ 0 h 215"/>
                <a:gd name="T2" fmla="*/ 0 w 215"/>
                <a:gd name="T3" fmla="*/ 108 h 215"/>
                <a:gd name="T4" fmla="*/ 97 w 215"/>
                <a:gd name="T5" fmla="*/ 215 h 215"/>
                <a:gd name="T6" fmla="*/ 108 w 215"/>
                <a:gd name="T7" fmla="*/ 211 h 215"/>
                <a:gd name="T8" fmla="*/ 118 w 215"/>
                <a:gd name="T9" fmla="*/ 215 h 215"/>
                <a:gd name="T10" fmla="*/ 215 w 215"/>
                <a:gd name="T11" fmla="*/ 108 h 215"/>
                <a:gd name="T12" fmla="*/ 108 w 215"/>
                <a:gd name="T13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15">
                  <a:moveTo>
                    <a:pt x="108" y="0"/>
                  </a:moveTo>
                  <a:cubicBezTo>
                    <a:pt x="48" y="0"/>
                    <a:pt x="0" y="49"/>
                    <a:pt x="0" y="108"/>
                  </a:cubicBezTo>
                  <a:cubicBezTo>
                    <a:pt x="0" y="164"/>
                    <a:pt x="42" y="210"/>
                    <a:pt x="97" y="215"/>
                  </a:cubicBezTo>
                  <a:cubicBezTo>
                    <a:pt x="100" y="213"/>
                    <a:pt x="103" y="211"/>
                    <a:pt x="108" y="211"/>
                  </a:cubicBezTo>
                  <a:cubicBezTo>
                    <a:pt x="112" y="211"/>
                    <a:pt x="115" y="213"/>
                    <a:pt x="118" y="215"/>
                  </a:cubicBezTo>
                  <a:cubicBezTo>
                    <a:pt x="173" y="210"/>
                    <a:pt x="215" y="164"/>
                    <a:pt x="215" y="108"/>
                  </a:cubicBezTo>
                  <a:cubicBezTo>
                    <a:pt x="215" y="49"/>
                    <a:pt x="167" y="0"/>
                    <a:pt x="108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94"/>
            <p:cNvSpPr>
              <a:spLocks noEditPoints="1"/>
            </p:cNvSpPr>
            <p:nvPr/>
          </p:nvSpPr>
          <p:spPr bwMode="auto">
            <a:xfrm>
              <a:off x="4618" y="1806"/>
              <a:ext cx="227" cy="227"/>
            </a:xfrm>
            <a:custGeom>
              <a:avLst/>
              <a:gdLst>
                <a:gd name="T0" fmla="*/ 0 w 1565"/>
                <a:gd name="T1" fmla="*/ 782 h 1564"/>
                <a:gd name="T2" fmla="*/ 1565 w 1565"/>
                <a:gd name="T3" fmla="*/ 782 h 1564"/>
                <a:gd name="T4" fmla="*/ 373 w 1565"/>
                <a:gd name="T5" fmla="*/ 1190 h 1564"/>
                <a:gd name="T6" fmla="*/ 350 w 1565"/>
                <a:gd name="T7" fmla="*/ 1190 h 1564"/>
                <a:gd name="T8" fmla="*/ 350 w 1565"/>
                <a:gd name="T9" fmla="*/ 324 h 1564"/>
                <a:gd name="T10" fmla="*/ 373 w 1565"/>
                <a:gd name="T11" fmla="*/ 348 h 1564"/>
                <a:gd name="T12" fmla="*/ 373 w 1565"/>
                <a:gd name="T13" fmla="*/ 1167 h 1564"/>
                <a:gd name="T14" fmla="*/ 488 w 1565"/>
                <a:gd name="T15" fmla="*/ 1076 h 1564"/>
                <a:gd name="T16" fmla="*/ 464 w 1565"/>
                <a:gd name="T17" fmla="*/ 1076 h 1564"/>
                <a:gd name="T18" fmla="*/ 462 w 1565"/>
                <a:gd name="T19" fmla="*/ 438 h 1564"/>
                <a:gd name="T20" fmla="*/ 486 w 1565"/>
                <a:gd name="T21" fmla="*/ 462 h 1564"/>
                <a:gd name="T22" fmla="*/ 488 w 1565"/>
                <a:gd name="T23" fmla="*/ 1052 h 1564"/>
                <a:gd name="T24" fmla="*/ 612 w 1565"/>
                <a:gd name="T25" fmla="*/ 589 h 1564"/>
                <a:gd name="T26" fmla="*/ 607 w 1565"/>
                <a:gd name="T27" fmla="*/ 934 h 1564"/>
                <a:gd name="T28" fmla="*/ 595 w 1565"/>
                <a:gd name="T29" fmla="*/ 963 h 1564"/>
                <a:gd name="T30" fmla="*/ 505 w 1565"/>
                <a:gd name="T31" fmla="*/ 764 h 1564"/>
                <a:gd name="T32" fmla="*/ 612 w 1565"/>
                <a:gd name="T33" fmla="*/ 565 h 1564"/>
                <a:gd name="T34" fmla="*/ 799 w 1565"/>
                <a:gd name="T35" fmla="*/ 897 h 1564"/>
                <a:gd name="T36" fmla="*/ 783 w 1565"/>
                <a:gd name="T37" fmla="*/ 1434 h 1564"/>
                <a:gd name="T38" fmla="*/ 766 w 1565"/>
                <a:gd name="T39" fmla="*/ 897 h 1564"/>
                <a:gd name="T40" fmla="*/ 783 w 1565"/>
                <a:gd name="T41" fmla="*/ 616 h 1564"/>
                <a:gd name="T42" fmla="*/ 799 w 1565"/>
                <a:gd name="T43" fmla="*/ 897 h 1564"/>
                <a:gd name="T44" fmla="*/ 973 w 1565"/>
                <a:gd name="T45" fmla="*/ 963 h 1564"/>
                <a:gd name="T46" fmla="*/ 961 w 1565"/>
                <a:gd name="T47" fmla="*/ 934 h 1564"/>
                <a:gd name="T48" fmla="*/ 956 w 1565"/>
                <a:gd name="T49" fmla="*/ 589 h 1564"/>
                <a:gd name="T50" fmla="*/ 979 w 1565"/>
                <a:gd name="T51" fmla="*/ 565 h 1564"/>
                <a:gd name="T52" fmla="*/ 985 w 1565"/>
                <a:gd name="T53" fmla="*/ 958 h 1564"/>
                <a:gd name="T54" fmla="*/ 1079 w 1565"/>
                <a:gd name="T55" fmla="*/ 1076 h 1564"/>
                <a:gd name="T56" fmla="*/ 1203 w 1565"/>
                <a:gd name="T57" fmla="*/ 756 h 1564"/>
                <a:gd name="T58" fmla="*/ 1082 w 1565"/>
                <a:gd name="T59" fmla="*/ 438 h 1564"/>
                <a:gd name="T60" fmla="*/ 1236 w 1565"/>
                <a:gd name="T61" fmla="*/ 756 h 1564"/>
                <a:gd name="T62" fmla="*/ 1091 w 1565"/>
                <a:gd name="T63" fmla="*/ 1081 h 1564"/>
                <a:gd name="T64" fmla="*/ 1204 w 1565"/>
                <a:gd name="T65" fmla="*/ 1195 h 1564"/>
                <a:gd name="T66" fmla="*/ 1192 w 1565"/>
                <a:gd name="T67" fmla="*/ 1167 h 1564"/>
                <a:gd name="T68" fmla="*/ 1194 w 1565"/>
                <a:gd name="T69" fmla="*/ 350 h 1564"/>
                <a:gd name="T70" fmla="*/ 1218 w 1565"/>
                <a:gd name="T71" fmla="*/ 327 h 1564"/>
                <a:gd name="T72" fmla="*/ 1216 w 1565"/>
                <a:gd name="T73" fmla="*/ 1190 h 1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65" h="1564">
                  <a:moveTo>
                    <a:pt x="783" y="0"/>
                  </a:moveTo>
                  <a:cubicBezTo>
                    <a:pt x="351" y="0"/>
                    <a:pt x="0" y="350"/>
                    <a:pt x="0" y="782"/>
                  </a:cubicBezTo>
                  <a:cubicBezTo>
                    <a:pt x="0" y="1214"/>
                    <a:pt x="351" y="1564"/>
                    <a:pt x="783" y="1564"/>
                  </a:cubicBezTo>
                  <a:cubicBezTo>
                    <a:pt x="1214" y="1564"/>
                    <a:pt x="1565" y="1214"/>
                    <a:pt x="1565" y="782"/>
                  </a:cubicBezTo>
                  <a:cubicBezTo>
                    <a:pt x="1565" y="350"/>
                    <a:pt x="1214" y="0"/>
                    <a:pt x="783" y="0"/>
                  </a:cubicBezTo>
                  <a:close/>
                  <a:moveTo>
                    <a:pt x="373" y="1190"/>
                  </a:moveTo>
                  <a:cubicBezTo>
                    <a:pt x="370" y="1194"/>
                    <a:pt x="366" y="1195"/>
                    <a:pt x="361" y="1195"/>
                  </a:cubicBezTo>
                  <a:cubicBezTo>
                    <a:pt x="357" y="1195"/>
                    <a:pt x="353" y="1194"/>
                    <a:pt x="350" y="1190"/>
                  </a:cubicBezTo>
                  <a:cubicBezTo>
                    <a:pt x="234" y="1075"/>
                    <a:pt x="170" y="921"/>
                    <a:pt x="170" y="757"/>
                  </a:cubicBezTo>
                  <a:cubicBezTo>
                    <a:pt x="170" y="594"/>
                    <a:pt x="234" y="440"/>
                    <a:pt x="350" y="324"/>
                  </a:cubicBezTo>
                  <a:cubicBezTo>
                    <a:pt x="356" y="318"/>
                    <a:pt x="367" y="318"/>
                    <a:pt x="373" y="324"/>
                  </a:cubicBezTo>
                  <a:cubicBezTo>
                    <a:pt x="380" y="331"/>
                    <a:pt x="380" y="341"/>
                    <a:pt x="373" y="348"/>
                  </a:cubicBezTo>
                  <a:cubicBezTo>
                    <a:pt x="264" y="457"/>
                    <a:pt x="204" y="603"/>
                    <a:pt x="204" y="757"/>
                  </a:cubicBezTo>
                  <a:cubicBezTo>
                    <a:pt x="204" y="912"/>
                    <a:pt x="264" y="1057"/>
                    <a:pt x="373" y="1167"/>
                  </a:cubicBezTo>
                  <a:cubicBezTo>
                    <a:pt x="380" y="1173"/>
                    <a:pt x="380" y="1184"/>
                    <a:pt x="373" y="1190"/>
                  </a:cubicBezTo>
                  <a:close/>
                  <a:moveTo>
                    <a:pt x="488" y="1076"/>
                  </a:moveTo>
                  <a:cubicBezTo>
                    <a:pt x="484" y="1079"/>
                    <a:pt x="480" y="1081"/>
                    <a:pt x="476" y="1081"/>
                  </a:cubicBezTo>
                  <a:cubicBezTo>
                    <a:pt x="471" y="1081"/>
                    <a:pt x="467" y="1079"/>
                    <a:pt x="464" y="1076"/>
                  </a:cubicBezTo>
                  <a:cubicBezTo>
                    <a:pt x="379" y="990"/>
                    <a:pt x="332" y="877"/>
                    <a:pt x="332" y="756"/>
                  </a:cubicBezTo>
                  <a:cubicBezTo>
                    <a:pt x="332" y="636"/>
                    <a:pt x="378" y="523"/>
                    <a:pt x="462" y="438"/>
                  </a:cubicBezTo>
                  <a:cubicBezTo>
                    <a:pt x="468" y="432"/>
                    <a:pt x="479" y="432"/>
                    <a:pt x="486" y="438"/>
                  </a:cubicBezTo>
                  <a:cubicBezTo>
                    <a:pt x="492" y="445"/>
                    <a:pt x="492" y="455"/>
                    <a:pt x="486" y="462"/>
                  </a:cubicBezTo>
                  <a:cubicBezTo>
                    <a:pt x="408" y="541"/>
                    <a:pt x="365" y="645"/>
                    <a:pt x="365" y="756"/>
                  </a:cubicBezTo>
                  <a:cubicBezTo>
                    <a:pt x="365" y="868"/>
                    <a:pt x="409" y="973"/>
                    <a:pt x="488" y="1052"/>
                  </a:cubicBezTo>
                  <a:cubicBezTo>
                    <a:pt x="494" y="1059"/>
                    <a:pt x="494" y="1069"/>
                    <a:pt x="488" y="1076"/>
                  </a:cubicBezTo>
                  <a:close/>
                  <a:moveTo>
                    <a:pt x="612" y="589"/>
                  </a:moveTo>
                  <a:cubicBezTo>
                    <a:pt x="564" y="635"/>
                    <a:pt x="538" y="698"/>
                    <a:pt x="538" y="764"/>
                  </a:cubicBezTo>
                  <a:cubicBezTo>
                    <a:pt x="538" y="828"/>
                    <a:pt x="563" y="888"/>
                    <a:pt x="607" y="934"/>
                  </a:cubicBezTo>
                  <a:cubicBezTo>
                    <a:pt x="613" y="941"/>
                    <a:pt x="613" y="952"/>
                    <a:pt x="607" y="958"/>
                  </a:cubicBezTo>
                  <a:cubicBezTo>
                    <a:pt x="603" y="961"/>
                    <a:pt x="599" y="963"/>
                    <a:pt x="595" y="963"/>
                  </a:cubicBezTo>
                  <a:cubicBezTo>
                    <a:pt x="591" y="963"/>
                    <a:pt x="586" y="961"/>
                    <a:pt x="583" y="958"/>
                  </a:cubicBezTo>
                  <a:cubicBezTo>
                    <a:pt x="532" y="905"/>
                    <a:pt x="505" y="837"/>
                    <a:pt x="505" y="764"/>
                  </a:cubicBezTo>
                  <a:cubicBezTo>
                    <a:pt x="505" y="688"/>
                    <a:pt x="534" y="618"/>
                    <a:pt x="589" y="565"/>
                  </a:cubicBezTo>
                  <a:cubicBezTo>
                    <a:pt x="595" y="558"/>
                    <a:pt x="606" y="558"/>
                    <a:pt x="612" y="565"/>
                  </a:cubicBezTo>
                  <a:cubicBezTo>
                    <a:pt x="619" y="572"/>
                    <a:pt x="619" y="582"/>
                    <a:pt x="612" y="589"/>
                  </a:cubicBezTo>
                  <a:close/>
                  <a:moveTo>
                    <a:pt x="799" y="897"/>
                  </a:moveTo>
                  <a:cubicBezTo>
                    <a:pt x="799" y="1417"/>
                    <a:pt x="799" y="1417"/>
                    <a:pt x="799" y="1417"/>
                  </a:cubicBezTo>
                  <a:cubicBezTo>
                    <a:pt x="799" y="1427"/>
                    <a:pt x="792" y="1434"/>
                    <a:pt x="783" y="1434"/>
                  </a:cubicBezTo>
                  <a:cubicBezTo>
                    <a:pt x="773" y="1434"/>
                    <a:pt x="766" y="1427"/>
                    <a:pt x="766" y="1417"/>
                  </a:cubicBezTo>
                  <a:cubicBezTo>
                    <a:pt x="766" y="897"/>
                    <a:pt x="766" y="897"/>
                    <a:pt x="766" y="897"/>
                  </a:cubicBezTo>
                  <a:cubicBezTo>
                    <a:pt x="696" y="889"/>
                    <a:pt x="641" y="829"/>
                    <a:pt x="641" y="757"/>
                  </a:cubicBezTo>
                  <a:cubicBezTo>
                    <a:pt x="641" y="679"/>
                    <a:pt x="705" y="616"/>
                    <a:pt x="783" y="616"/>
                  </a:cubicBezTo>
                  <a:cubicBezTo>
                    <a:pt x="861" y="616"/>
                    <a:pt x="924" y="679"/>
                    <a:pt x="924" y="757"/>
                  </a:cubicBezTo>
                  <a:cubicBezTo>
                    <a:pt x="924" y="829"/>
                    <a:pt x="869" y="889"/>
                    <a:pt x="799" y="897"/>
                  </a:cubicBezTo>
                  <a:close/>
                  <a:moveTo>
                    <a:pt x="985" y="958"/>
                  </a:moveTo>
                  <a:cubicBezTo>
                    <a:pt x="982" y="961"/>
                    <a:pt x="977" y="963"/>
                    <a:pt x="973" y="963"/>
                  </a:cubicBezTo>
                  <a:cubicBezTo>
                    <a:pt x="969" y="963"/>
                    <a:pt x="964" y="961"/>
                    <a:pt x="961" y="958"/>
                  </a:cubicBezTo>
                  <a:cubicBezTo>
                    <a:pt x="955" y="952"/>
                    <a:pt x="954" y="941"/>
                    <a:pt x="961" y="934"/>
                  </a:cubicBezTo>
                  <a:cubicBezTo>
                    <a:pt x="1005" y="889"/>
                    <a:pt x="1029" y="828"/>
                    <a:pt x="1029" y="764"/>
                  </a:cubicBezTo>
                  <a:cubicBezTo>
                    <a:pt x="1029" y="697"/>
                    <a:pt x="1003" y="635"/>
                    <a:pt x="956" y="589"/>
                  </a:cubicBezTo>
                  <a:cubicBezTo>
                    <a:pt x="949" y="582"/>
                    <a:pt x="949" y="572"/>
                    <a:pt x="955" y="565"/>
                  </a:cubicBezTo>
                  <a:cubicBezTo>
                    <a:pt x="962" y="558"/>
                    <a:pt x="973" y="558"/>
                    <a:pt x="979" y="565"/>
                  </a:cubicBezTo>
                  <a:cubicBezTo>
                    <a:pt x="1033" y="618"/>
                    <a:pt x="1063" y="688"/>
                    <a:pt x="1063" y="764"/>
                  </a:cubicBezTo>
                  <a:cubicBezTo>
                    <a:pt x="1063" y="837"/>
                    <a:pt x="1035" y="906"/>
                    <a:pt x="985" y="958"/>
                  </a:cubicBezTo>
                  <a:close/>
                  <a:moveTo>
                    <a:pt x="1091" y="1081"/>
                  </a:moveTo>
                  <a:cubicBezTo>
                    <a:pt x="1087" y="1081"/>
                    <a:pt x="1083" y="1080"/>
                    <a:pt x="1079" y="1076"/>
                  </a:cubicBezTo>
                  <a:cubicBezTo>
                    <a:pt x="1073" y="1070"/>
                    <a:pt x="1073" y="1059"/>
                    <a:pt x="1079" y="1053"/>
                  </a:cubicBezTo>
                  <a:cubicBezTo>
                    <a:pt x="1159" y="973"/>
                    <a:pt x="1203" y="868"/>
                    <a:pt x="1203" y="756"/>
                  </a:cubicBezTo>
                  <a:cubicBezTo>
                    <a:pt x="1203" y="645"/>
                    <a:pt x="1160" y="541"/>
                    <a:pt x="1082" y="462"/>
                  </a:cubicBezTo>
                  <a:cubicBezTo>
                    <a:pt x="1076" y="455"/>
                    <a:pt x="1076" y="445"/>
                    <a:pt x="1082" y="438"/>
                  </a:cubicBezTo>
                  <a:cubicBezTo>
                    <a:pt x="1089" y="432"/>
                    <a:pt x="1099" y="432"/>
                    <a:pt x="1106" y="438"/>
                  </a:cubicBezTo>
                  <a:cubicBezTo>
                    <a:pt x="1190" y="523"/>
                    <a:pt x="1236" y="636"/>
                    <a:pt x="1236" y="756"/>
                  </a:cubicBezTo>
                  <a:cubicBezTo>
                    <a:pt x="1236" y="877"/>
                    <a:pt x="1189" y="991"/>
                    <a:pt x="1103" y="1076"/>
                  </a:cubicBezTo>
                  <a:cubicBezTo>
                    <a:pt x="1100" y="1080"/>
                    <a:pt x="1096" y="1081"/>
                    <a:pt x="1091" y="1081"/>
                  </a:cubicBezTo>
                  <a:close/>
                  <a:moveTo>
                    <a:pt x="1216" y="1190"/>
                  </a:moveTo>
                  <a:cubicBezTo>
                    <a:pt x="1212" y="1194"/>
                    <a:pt x="1208" y="1195"/>
                    <a:pt x="1204" y="1195"/>
                  </a:cubicBezTo>
                  <a:cubicBezTo>
                    <a:pt x="1199" y="1195"/>
                    <a:pt x="1195" y="1194"/>
                    <a:pt x="1192" y="1190"/>
                  </a:cubicBezTo>
                  <a:cubicBezTo>
                    <a:pt x="1185" y="1184"/>
                    <a:pt x="1185" y="1173"/>
                    <a:pt x="1192" y="1167"/>
                  </a:cubicBezTo>
                  <a:cubicBezTo>
                    <a:pt x="1301" y="1057"/>
                    <a:pt x="1361" y="912"/>
                    <a:pt x="1361" y="757"/>
                  </a:cubicBezTo>
                  <a:cubicBezTo>
                    <a:pt x="1361" y="604"/>
                    <a:pt x="1302" y="459"/>
                    <a:pt x="1194" y="350"/>
                  </a:cubicBezTo>
                  <a:cubicBezTo>
                    <a:pt x="1187" y="344"/>
                    <a:pt x="1187" y="333"/>
                    <a:pt x="1194" y="326"/>
                  </a:cubicBezTo>
                  <a:cubicBezTo>
                    <a:pt x="1201" y="320"/>
                    <a:pt x="1211" y="320"/>
                    <a:pt x="1218" y="327"/>
                  </a:cubicBezTo>
                  <a:cubicBezTo>
                    <a:pt x="1332" y="442"/>
                    <a:pt x="1395" y="595"/>
                    <a:pt x="1395" y="757"/>
                  </a:cubicBezTo>
                  <a:cubicBezTo>
                    <a:pt x="1395" y="921"/>
                    <a:pt x="1331" y="1075"/>
                    <a:pt x="1216" y="119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1" name="Group 97"/>
          <p:cNvGrpSpPr>
            <a:grpSpLocks noChangeAspect="1"/>
          </p:cNvGrpSpPr>
          <p:nvPr/>
        </p:nvGrpSpPr>
        <p:grpSpPr bwMode="auto">
          <a:xfrm>
            <a:off x="3556941" y="92557"/>
            <a:ext cx="324000" cy="324000"/>
            <a:chOff x="4846" y="2047"/>
            <a:chExt cx="227" cy="226"/>
          </a:xfrm>
          <a:solidFill>
            <a:srgbClr val="EE0033"/>
          </a:solidFill>
        </p:grpSpPr>
        <p:sp>
          <p:nvSpPr>
            <p:cNvPr id="42" name="Freeform 98"/>
            <p:cNvSpPr>
              <a:spLocks/>
            </p:cNvSpPr>
            <p:nvPr/>
          </p:nvSpPr>
          <p:spPr bwMode="auto">
            <a:xfrm>
              <a:off x="4930" y="2071"/>
              <a:ext cx="58" cy="174"/>
            </a:xfrm>
            <a:custGeom>
              <a:avLst/>
              <a:gdLst>
                <a:gd name="T0" fmla="*/ 413 w 418"/>
                <a:gd name="T1" fmla="*/ 603 h 1261"/>
                <a:gd name="T2" fmla="*/ 326 w 418"/>
                <a:gd name="T3" fmla="*/ 504 h 1261"/>
                <a:gd name="T4" fmla="*/ 308 w 418"/>
                <a:gd name="T5" fmla="*/ 545 h 1261"/>
                <a:gd name="T6" fmla="*/ 290 w 418"/>
                <a:gd name="T7" fmla="*/ 175 h 1261"/>
                <a:gd name="T8" fmla="*/ 208 w 418"/>
                <a:gd name="T9" fmla="*/ 0 h 1261"/>
                <a:gd name="T10" fmla="*/ 126 w 418"/>
                <a:gd name="T11" fmla="*/ 175 h 1261"/>
                <a:gd name="T12" fmla="*/ 127 w 418"/>
                <a:gd name="T13" fmla="*/ 500 h 1261"/>
                <a:gd name="T14" fmla="*/ 111 w 418"/>
                <a:gd name="T15" fmla="*/ 546 h 1261"/>
                <a:gd name="T16" fmla="*/ 91 w 418"/>
                <a:gd name="T17" fmla="*/ 528 h 1261"/>
                <a:gd name="T18" fmla="*/ 68 w 418"/>
                <a:gd name="T19" fmla="*/ 504 h 1261"/>
                <a:gd name="T20" fmla="*/ 5 w 418"/>
                <a:gd name="T21" fmla="*/ 1203 h 1261"/>
                <a:gd name="T22" fmla="*/ 0 w 418"/>
                <a:gd name="T23" fmla="*/ 1218 h 1261"/>
                <a:gd name="T24" fmla="*/ 16 w 418"/>
                <a:gd name="T25" fmla="*/ 1227 h 1261"/>
                <a:gd name="T26" fmla="*/ 6 w 418"/>
                <a:gd name="T27" fmla="*/ 1261 h 1261"/>
                <a:gd name="T28" fmla="*/ 74 w 418"/>
                <a:gd name="T29" fmla="*/ 1245 h 1261"/>
                <a:gd name="T30" fmla="*/ 89 w 418"/>
                <a:gd name="T31" fmla="*/ 1218 h 1261"/>
                <a:gd name="T32" fmla="*/ 86 w 418"/>
                <a:gd name="T33" fmla="*/ 1211 h 1261"/>
                <a:gd name="T34" fmla="*/ 84 w 418"/>
                <a:gd name="T35" fmla="*/ 1089 h 1261"/>
                <a:gd name="T36" fmla="*/ 91 w 418"/>
                <a:gd name="T37" fmla="*/ 564 h 1261"/>
                <a:gd name="T38" fmla="*/ 126 w 418"/>
                <a:gd name="T39" fmla="*/ 564 h 1261"/>
                <a:gd name="T40" fmla="*/ 179 w 418"/>
                <a:gd name="T41" fmla="*/ 1133 h 1261"/>
                <a:gd name="T42" fmla="*/ 183 w 418"/>
                <a:gd name="T43" fmla="*/ 1168 h 1261"/>
                <a:gd name="T44" fmla="*/ 187 w 418"/>
                <a:gd name="T45" fmla="*/ 1187 h 1261"/>
                <a:gd name="T46" fmla="*/ 204 w 418"/>
                <a:gd name="T47" fmla="*/ 1201 h 1261"/>
                <a:gd name="T48" fmla="*/ 191 w 418"/>
                <a:gd name="T49" fmla="*/ 1236 h 1261"/>
                <a:gd name="T50" fmla="*/ 216 w 418"/>
                <a:gd name="T51" fmla="*/ 1215 h 1261"/>
                <a:gd name="T52" fmla="*/ 223 w 418"/>
                <a:gd name="T53" fmla="*/ 1190 h 1261"/>
                <a:gd name="T54" fmla="*/ 230 w 418"/>
                <a:gd name="T55" fmla="*/ 1180 h 1261"/>
                <a:gd name="T56" fmla="*/ 234 w 418"/>
                <a:gd name="T57" fmla="*/ 1146 h 1261"/>
                <a:gd name="T58" fmla="*/ 291 w 418"/>
                <a:gd name="T59" fmla="*/ 1087 h 1261"/>
                <a:gd name="T60" fmla="*/ 308 w 418"/>
                <a:gd name="T61" fmla="*/ 546 h 1261"/>
                <a:gd name="T62" fmla="*/ 326 w 418"/>
                <a:gd name="T63" fmla="*/ 1073 h 1261"/>
                <a:gd name="T64" fmla="*/ 334 w 418"/>
                <a:gd name="T65" fmla="*/ 1203 h 1261"/>
                <a:gd name="T66" fmla="*/ 329 w 418"/>
                <a:gd name="T67" fmla="*/ 1218 h 1261"/>
                <a:gd name="T68" fmla="*/ 345 w 418"/>
                <a:gd name="T69" fmla="*/ 1227 h 1261"/>
                <a:gd name="T70" fmla="*/ 335 w 418"/>
                <a:gd name="T71" fmla="*/ 1261 h 1261"/>
                <a:gd name="T72" fmla="*/ 403 w 418"/>
                <a:gd name="T73" fmla="*/ 1245 h 1261"/>
                <a:gd name="T74" fmla="*/ 417 w 418"/>
                <a:gd name="T75" fmla="*/ 1218 h 1261"/>
                <a:gd name="T76" fmla="*/ 418 w 418"/>
                <a:gd name="T77" fmla="*/ 1218 h 1261"/>
                <a:gd name="T78" fmla="*/ 412 w 418"/>
                <a:gd name="T79" fmla="*/ 1203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8" h="1261">
                  <a:moveTo>
                    <a:pt x="412" y="1203"/>
                  </a:moveTo>
                  <a:cubicBezTo>
                    <a:pt x="413" y="603"/>
                    <a:pt x="413" y="603"/>
                    <a:pt x="413" y="603"/>
                  </a:cubicBezTo>
                  <a:cubicBezTo>
                    <a:pt x="348" y="503"/>
                    <a:pt x="348" y="503"/>
                    <a:pt x="348" y="503"/>
                  </a:cubicBezTo>
                  <a:cubicBezTo>
                    <a:pt x="345" y="501"/>
                    <a:pt x="331" y="501"/>
                    <a:pt x="326" y="504"/>
                  </a:cubicBezTo>
                  <a:cubicBezTo>
                    <a:pt x="326" y="528"/>
                    <a:pt x="326" y="528"/>
                    <a:pt x="326" y="528"/>
                  </a:cubicBezTo>
                  <a:cubicBezTo>
                    <a:pt x="326" y="537"/>
                    <a:pt x="318" y="545"/>
                    <a:pt x="308" y="545"/>
                  </a:cubicBezTo>
                  <a:cubicBezTo>
                    <a:pt x="299" y="545"/>
                    <a:pt x="291" y="537"/>
                    <a:pt x="291" y="528"/>
                  </a:cubicBezTo>
                  <a:cubicBezTo>
                    <a:pt x="290" y="175"/>
                    <a:pt x="290" y="175"/>
                    <a:pt x="290" y="175"/>
                  </a:cubicBezTo>
                  <a:cubicBezTo>
                    <a:pt x="290" y="104"/>
                    <a:pt x="262" y="43"/>
                    <a:pt x="234" y="15"/>
                  </a:cubicBezTo>
                  <a:cubicBezTo>
                    <a:pt x="225" y="6"/>
                    <a:pt x="215" y="0"/>
                    <a:pt x="208" y="0"/>
                  </a:cubicBezTo>
                  <a:cubicBezTo>
                    <a:pt x="197" y="0"/>
                    <a:pt x="177" y="15"/>
                    <a:pt x="159" y="48"/>
                  </a:cubicBezTo>
                  <a:cubicBezTo>
                    <a:pt x="138" y="84"/>
                    <a:pt x="126" y="131"/>
                    <a:pt x="126" y="175"/>
                  </a:cubicBezTo>
                  <a:cubicBezTo>
                    <a:pt x="126" y="497"/>
                    <a:pt x="126" y="497"/>
                    <a:pt x="126" y="497"/>
                  </a:cubicBezTo>
                  <a:cubicBezTo>
                    <a:pt x="127" y="498"/>
                    <a:pt x="127" y="499"/>
                    <a:pt x="127" y="500"/>
                  </a:cubicBezTo>
                  <a:cubicBezTo>
                    <a:pt x="127" y="529"/>
                    <a:pt x="127" y="529"/>
                    <a:pt x="127" y="529"/>
                  </a:cubicBezTo>
                  <a:cubicBezTo>
                    <a:pt x="127" y="538"/>
                    <a:pt x="120" y="545"/>
                    <a:pt x="111" y="546"/>
                  </a:cubicBezTo>
                  <a:cubicBezTo>
                    <a:pt x="101" y="548"/>
                    <a:pt x="94" y="541"/>
                    <a:pt x="92" y="532"/>
                  </a:cubicBezTo>
                  <a:cubicBezTo>
                    <a:pt x="92" y="531"/>
                    <a:pt x="91" y="529"/>
                    <a:pt x="91" y="528"/>
                  </a:cubicBezTo>
                  <a:cubicBezTo>
                    <a:pt x="91" y="500"/>
                    <a:pt x="91" y="500"/>
                    <a:pt x="91" y="500"/>
                  </a:cubicBezTo>
                  <a:cubicBezTo>
                    <a:pt x="88" y="501"/>
                    <a:pt x="73" y="501"/>
                    <a:pt x="68" y="504"/>
                  </a:cubicBezTo>
                  <a:cubicBezTo>
                    <a:pt x="5" y="603"/>
                    <a:pt x="5" y="603"/>
                    <a:pt x="5" y="603"/>
                  </a:cubicBezTo>
                  <a:cubicBezTo>
                    <a:pt x="5" y="1203"/>
                    <a:pt x="5" y="1203"/>
                    <a:pt x="5" y="1203"/>
                  </a:cubicBezTo>
                  <a:cubicBezTo>
                    <a:pt x="5" y="1206"/>
                    <a:pt x="4" y="1208"/>
                    <a:pt x="3" y="1210"/>
                  </a:cubicBezTo>
                  <a:cubicBezTo>
                    <a:pt x="0" y="1218"/>
                    <a:pt x="0" y="1218"/>
                    <a:pt x="0" y="1218"/>
                  </a:cubicBezTo>
                  <a:cubicBezTo>
                    <a:pt x="1" y="1218"/>
                    <a:pt x="1" y="1218"/>
                    <a:pt x="1" y="1218"/>
                  </a:cubicBezTo>
                  <a:cubicBezTo>
                    <a:pt x="7" y="1218"/>
                    <a:pt x="13" y="1222"/>
                    <a:pt x="16" y="1227"/>
                  </a:cubicBezTo>
                  <a:cubicBezTo>
                    <a:pt x="19" y="1233"/>
                    <a:pt x="19" y="1240"/>
                    <a:pt x="15" y="1245"/>
                  </a:cubicBezTo>
                  <a:cubicBezTo>
                    <a:pt x="14" y="1248"/>
                    <a:pt x="9" y="1257"/>
                    <a:pt x="6" y="1261"/>
                  </a:cubicBezTo>
                  <a:cubicBezTo>
                    <a:pt x="83" y="1261"/>
                    <a:pt x="83" y="1261"/>
                    <a:pt x="83" y="1261"/>
                  </a:cubicBezTo>
                  <a:cubicBezTo>
                    <a:pt x="81" y="1257"/>
                    <a:pt x="76" y="1248"/>
                    <a:pt x="74" y="1245"/>
                  </a:cubicBezTo>
                  <a:cubicBezTo>
                    <a:pt x="71" y="1239"/>
                    <a:pt x="70" y="1233"/>
                    <a:pt x="74" y="1227"/>
                  </a:cubicBezTo>
                  <a:cubicBezTo>
                    <a:pt x="77" y="1221"/>
                    <a:pt x="82" y="1218"/>
                    <a:pt x="89" y="1218"/>
                  </a:cubicBezTo>
                  <a:cubicBezTo>
                    <a:pt x="89" y="1218"/>
                    <a:pt x="89" y="1218"/>
                    <a:pt x="89" y="1218"/>
                  </a:cubicBezTo>
                  <a:cubicBezTo>
                    <a:pt x="86" y="1211"/>
                    <a:pt x="86" y="1211"/>
                    <a:pt x="86" y="1211"/>
                  </a:cubicBezTo>
                  <a:cubicBezTo>
                    <a:pt x="85" y="1208"/>
                    <a:pt x="84" y="1206"/>
                    <a:pt x="84" y="1203"/>
                  </a:cubicBezTo>
                  <a:cubicBezTo>
                    <a:pt x="84" y="1089"/>
                    <a:pt x="84" y="1089"/>
                    <a:pt x="84" y="1089"/>
                  </a:cubicBezTo>
                  <a:cubicBezTo>
                    <a:pt x="84" y="1083"/>
                    <a:pt x="87" y="1077"/>
                    <a:pt x="92" y="1074"/>
                  </a:cubicBezTo>
                  <a:cubicBezTo>
                    <a:pt x="91" y="564"/>
                    <a:pt x="91" y="564"/>
                    <a:pt x="91" y="564"/>
                  </a:cubicBezTo>
                  <a:cubicBezTo>
                    <a:pt x="91" y="554"/>
                    <a:pt x="99" y="546"/>
                    <a:pt x="109" y="546"/>
                  </a:cubicBezTo>
                  <a:cubicBezTo>
                    <a:pt x="119" y="546"/>
                    <a:pt x="126" y="554"/>
                    <a:pt x="126" y="564"/>
                  </a:cubicBezTo>
                  <a:cubicBezTo>
                    <a:pt x="127" y="1087"/>
                    <a:pt x="127" y="1087"/>
                    <a:pt x="127" y="1087"/>
                  </a:cubicBezTo>
                  <a:cubicBezTo>
                    <a:pt x="179" y="1133"/>
                    <a:pt x="179" y="1133"/>
                    <a:pt x="179" y="1133"/>
                  </a:cubicBezTo>
                  <a:cubicBezTo>
                    <a:pt x="182" y="1137"/>
                    <a:pt x="184" y="1141"/>
                    <a:pt x="184" y="1146"/>
                  </a:cubicBezTo>
                  <a:cubicBezTo>
                    <a:pt x="183" y="1168"/>
                    <a:pt x="183" y="1168"/>
                    <a:pt x="183" y="1168"/>
                  </a:cubicBezTo>
                  <a:cubicBezTo>
                    <a:pt x="186" y="1171"/>
                    <a:pt x="187" y="1176"/>
                    <a:pt x="187" y="1180"/>
                  </a:cubicBezTo>
                  <a:cubicBezTo>
                    <a:pt x="187" y="1187"/>
                    <a:pt x="187" y="1187"/>
                    <a:pt x="187" y="1187"/>
                  </a:cubicBezTo>
                  <a:cubicBezTo>
                    <a:pt x="195" y="1190"/>
                    <a:pt x="195" y="1190"/>
                    <a:pt x="195" y="1190"/>
                  </a:cubicBezTo>
                  <a:cubicBezTo>
                    <a:pt x="199" y="1192"/>
                    <a:pt x="203" y="1196"/>
                    <a:pt x="204" y="1201"/>
                  </a:cubicBezTo>
                  <a:cubicBezTo>
                    <a:pt x="206" y="1206"/>
                    <a:pt x="205" y="1211"/>
                    <a:pt x="202" y="1215"/>
                  </a:cubicBezTo>
                  <a:cubicBezTo>
                    <a:pt x="198" y="1223"/>
                    <a:pt x="194" y="1230"/>
                    <a:pt x="191" y="1236"/>
                  </a:cubicBezTo>
                  <a:cubicBezTo>
                    <a:pt x="227" y="1236"/>
                    <a:pt x="227" y="1236"/>
                    <a:pt x="227" y="1236"/>
                  </a:cubicBezTo>
                  <a:cubicBezTo>
                    <a:pt x="224" y="1230"/>
                    <a:pt x="220" y="1223"/>
                    <a:pt x="216" y="1215"/>
                  </a:cubicBezTo>
                  <a:cubicBezTo>
                    <a:pt x="213" y="1211"/>
                    <a:pt x="212" y="1206"/>
                    <a:pt x="214" y="1201"/>
                  </a:cubicBezTo>
                  <a:cubicBezTo>
                    <a:pt x="215" y="1196"/>
                    <a:pt x="219" y="1192"/>
                    <a:pt x="223" y="1190"/>
                  </a:cubicBezTo>
                  <a:cubicBezTo>
                    <a:pt x="230" y="1187"/>
                    <a:pt x="230" y="1187"/>
                    <a:pt x="230" y="1187"/>
                  </a:cubicBezTo>
                  <a:cubicBezTo>
                    <a:pt x="230" y="1180"/>
                    <a:pt x="230" y="1180"/>
                    <a:pt x="230" y="1180"/>
                  </a:cubicBezTo>
                  <a:cubicBezTo>
                    <a:pt x="230" y="1176"/>
                    <a:pt x="232" y="1171"/>
                    <a:pt x="235" y="1168"/>
                  </a:cubicBezTo>
                  <a:cubicBezTo>
                    <a:pt x="234" y="1146"/>
                    <a:pt x="234" y="1146"/>
                    <a:pt x="234" y="1146"/>
                  </a:cubicBezTo>
                  <a:cubicBezTo>
                    <a:pt x="234" y="1141"/>
                    <a:pt x="236" y="1136"/>
                    <a:pt x="240" y="1133"/>
                  </a:cubicBezTo>
                  <a:cubicBezTo>
                    <a:pt x="291" y="1087"/>
                    <a:pt x="291" y="1087"/>
                    <a:pt x="291" y="1087"/>
                  </a:cubicBezTo>
                  <a:cubicBezTo>
                    <a:pt x="291" y="564"/>
                    <a:pt x="291" y="564"/>
                    <a:pt x="291" y="564"/>
                  </a:cubicBezTo>
                  <a:cubicBezTo>
                    <a:pt x="291" y="554"/>
                    <a:pt x="299" y="546"/>
                    <a:pt x="308" y="546"/>
                  </a:cubicBezTo>
                  <a:cubicBezTo>
                    <a:pt x="318" y="546"/>
                    <a:pt x="326" y="554"/>
                    <a:pt x="326" y="564"/>
                  </a:cubicBezTo>
                  <a:cubicBezTo>
                    <a:pt x="326" y="1073"/>
                    <a:pt x="326" y="1073"/>
                    <a:pt x="326" y="1073"/>
                  </a:cubicBezTo>
                  <a:cubicBezTo>
                    <a:pt x="331" y="1076"/>
                    <a:pt x="334" y="1081"/>
                    <a:pt x="334" y="1087"/>
                  </a:cubicBezTo>
                  <a:cubicBezTo>
                    <a:pt x="334" y="1203"/>
                    <a:pt x="334" y="1203"/>
                    <a:pt x="334" y="1203"/>
                  </a:cubicBezTo>
                  <a:cubicBezTo>
                    <a:pt x="334" y="1206"/>
                    <a:pt x="333" y="1208"/>
                    <a:pt x="332" y="1211"/>
                  </a:cubicBezTo>
                  <a:cubicBezTo>
                    <a:pt x="329" y="1218"/>
                    <a:pt x="329" y="1218"/>
                    <a:pt x="329" y="1218"/>
                  </a:cubicBezTo>
                  <a:cubicBezTo>
                    <a:pt x="329" y="1218"/>
                    <a:pt x="329" y="1218"/>
                    <a:pt x="329" y="1218"/>
                  </a:cubicBezTo>
                  <a:cubicBezTo>
                    <a:pt x="336" y="1218"/>
                    <a:pt x="342" y="1221"/>
                    <a:pt x="345" y="1227"/>
                  </a:cubicBezTo>
                  <a:cubicBezTo>
                    <a:pt x="348" y="1233"/>
                    <a:pt x="347" y="1240"/>
                    <a:pt x="343" y="1245"/>
                  </a:cubicBezTo>
                  <a:cubicBezTo>
                    <a:pt x="342" y="1248"/>
                    <a:pt x="337" y="1257"/>
                    <a:pt x="335" y="1261"/>
                  </a:cubicBezTo>
                  <a:cubicBezTo>
                    <a:pt x="412" y="1261"/>
                    <a:pt x="412" y="1261"/>
                    <a:pt x="412" y="1261"/>
                  </a:cubicBezTo>
                  <a:cubicBezTo>
                    <a:pt x="410" y="1257"/>
                    <a:pt x="405" y="1248"/>
                    <a:pt x="403" y="1245"/>
                  </a:cubicBezTo>
                  <a:cubicBezTo>
                    <a:pt x="399" y="1240"/>
                    <a:pt x="399" y="1233"/>
                    <a:pt x="402" y="1227"/>
                  </a:cubicBezTo>
                  <a:cubicBezTo>
                    <a:pt x="405" y="1221"/>
                    <a:pt x="411" y="1218"/>
                    <a:pt x="417" y="1218"/>
                  </a:cubicBezTo>
                  <a:cubicBezTo>
                    <a:pt x="417" y="1218"/>
                    <a:pt x="417" y="1218"/>
                    <a:pt x="417" y="1218"/>
                  </a:cubicBezTo>
                  <a:cubicBezTo>
                    <a:pt x="418" y="1218"/>
                    <a:pt x="418" y="1218"/>
                    <a:pt x="418" y="1218"/>
                  </a:cubicBezTo>
                  <a:cubicBezTo>
                    <a:pt x="414" y="1211"/>
                    <a:pt x="414" y="1211"/>
                    <a:pt x="414" y="1211"/>
                  </a:cubicBezTo>
                  <a:cubicBezTo>
                    <a:pt x="413" y="1208"/>
                    <a:pt x="412" y="1206"/>
                    <a:pt x="412" y="120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99"/>
            <p:cNvSpPr>
              <a:spLocks noEditPoints="1"/>
            </p:cNvSpPr>
            <p:nvPr/>
          </p:nvSpPr>
          <p:spPr bwMode="auto">
            <a:xfrm>
              <a:off x="4846" y="2047"/>
              <a:ext cx="227" cy="226"/>
            </a:xfrm>
            <a:custGeom>
              <a:avLst/>
              <a:gdLst>
                <a:gd name="T0" fmla="*/ 0 w 1636"/>
                <a:gd name="T1" fmla="*/ 818 h 1636"/>
                <a:gd name="T2" fmla="*/ 1636 w 1636"/>
                <a:gd name="T3" fmla="*/ 818 h 1636"/>
                <a:gd name="T4" fmla="*/ 1061 w 1636"/>
                <a:gd name="T5" fmla="*/ 1409 h 1636"/>
                <a:gd name="T6" fmla="*/ 1053 w 1636"/>
                <a:gd name="T7" fmla="*/ 1419 h 1636"/>
                <a:gd name="T8" fmla="*/ 1043 w 1636"/>
                <a:gd name="T9" fmla="*/ 1467 h 1636"/>
                <a:gd name="T10" fmla="*/ 904 w 1636"/>
                <a:gd name="T11" fmla="*/ 1450 h 1636"/>
                <a:gd name="T12" fmla="*/ 912 w 1636"/>
                <a:gd name="T13" fmla="*/ 1417 h 1636"/>
                <a:gd name="T14" fmla="*/ 899 w 1636"/>
                <a:gd name="T15" fmla="*/ 1388 h 1636"/>
                <a:gd name="T16" fmla="*/ 908 w 1636"/>
                <a:gd name="T17" fmla="*/ 1298 h 1636"/>
                <a:gd name="T18" fmla="*/ 878 w 1636"/>
                <a:gd name="T19" fmla="*/ 1329 h 1636"/>
                <a:gd name="T20" fmla="*/ 874 w 1636"/>
                <a:gd name="T21" fmla="*/ 1362 h 1636"/>
                <a:gd name="T22" fmla="*/ 864 w 1636"/>
                <a:gd name="T23" fmla="*/ 1385 h 1636"/>
                <a:gd name="T24" fmla="*/ 876 w 1636"/>
                <a:gd name="T25" fmla="*/ 1423 h 1636"/>
                <a:gd name="T26" fmla="*/ 858 w 1636"/>
                <a:gd name="T27" fmla="*/ 1442 h 1636"/>
                <a:gd name="T28" fmla="*/ 765 w 1636"/>
                <a:gd name="T29" fmla="*/ 1437 h 1636"/>
                <a:gd name="T30" fmla="*/ 772 w 1636"/>
                <a:gd name="T31" fmla="*/ 1385 h 1636"/>
                <a:gd name="T32" fmla="*/ 761 w 1636"/>
                <a:gd name="T33" fmla="*/ 1369 h 1636"/>
                <a:gd name="T34" fmla="*/ 755 w 1636"/>
                <a:gd name="T35" fmla="*/ 1346 h 1636"/>
                <a:gd name="T36" fmla="*/ 728 w 1636"/>
                <a:gd name="T37" fmla="*/ 1297 h 1636"/>
                <a:gd name="T38" fmla="*/ 737 w 1636"/>
                <a:gd name="T39" fmla="*/ 1388 h 1636"/>
                <a:gd name="T40" fmla="*/ 724 w 1636"/>
                <a:gd name="T41" fmla="*/ 1417 h 1636"/>
                <a:gd name="T42" fmla="*/ 732 w 1636"/>
                <a:gd name="T43" fmla="*/ 1450 h 1636"/>
                <a:gd name="T44" fmla="*/ 593 w 1636"/>
                <a:gd name="T45" fmla="*/ 1467 h 1636"/>
                <a:gd name="T46" fmla="*/ 582 w 1636"/>
                <a:gd name="T47" fmla="*/ 1421 h 1636"/>
                <a:gd name="T48" fmla="*/ 575 w 1636"/>
                <a:gd name="T49" fmla="*/ 1410 h 1636"/>
                <a:gd name="T50" fmla="*/ 579 w 1636"/>
                <a:gd name="T51" fmla="*/ 1370 h 1636"/>
                <a:gd name="T52" fmla="*/ 581 w 1636"/>
                <a:gd name="T53" fmla="*/ 759 h 1636"/>
                <a:gd name="T54" fmla="*/ 700 w 1636"/>
                <a:gd name="T55" fmla="*/ 638 h 1636"/>
                <a:gd name="T56" fmla="*/ 737 w 1636"/>
                <a:gd name="T57" fmla="*/ 202 h 1636"/>
                <a:gd name="T58" fmla="*/ 817 w 1636"/>
                <a:gd name="T59" fmla="*/ 136 h 1636"/>
                <a:gd name="T60" fmla="*/ 935 w 1636"/>
                <a:gd name="T61" fmla="*/ 346 h 1636"/>
                <a:gd name="T62" fmla="*/ 987 w 1636"/>
                <a:gd name="T63" fmla="*/ 655 h 1636"/>
                <a:gd name="T64" fmla="*/ 1057 w 1636"/>
                <a:gd name="T65" fmla="*/ 768 h 1636"/>
                <a:gd name="T66" fmla="*/ 1066 w 1636"/>
                <a:gd name="T67" fmla="*/ 1388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6" h="1636">
                  <a:moveTo>
                    <a:pt x="818" y="0"/>
                  </a:moveTo>
                  <a:cubicBezTo>
                    <a:pt x="366" y="0"/>
                    <a:pt x="0" y="366"/>
                    <a:pt x="0" y="818"/>
                  </a:cubicBezTo>
                  <a:cubicBezTo>
                    <a:pt x="0" y="1270"/>
                    <a:pt x="366" y="1636"/>
                    <a:pt x="818" y="1636"/>
                  </a:cubicBezTo>
                  <a:cubicBezTo>
                    <a:pt x="1270" y="1636"/>
                    <a:pt x="1636" y="1270"/>
                    <a:pt x="1636" y="818"/>
                  </a:cubicBezTo>
                  <a:cubicBezTo>
                    <a:pt x="1636" y="366"/>
                    <a:pt x="1270" y="0"/>
                    <a:pt x="818" y="0"/>
                  </a:cubicBezTo>
                  <a:close/>
                  <a:moveTo>
                    <a:pt x="1061" y="1409"/>
                  </a:moveTo>
                  <a:cubicBezTo>
                    <a:pt x="1052" y="1417"/>
                    <a:pt x="1052" y="1417"/>
                    <a:pt x="1052" y="1417"/>
                  </a:cubicBezTo>
                  <a:cubicBezTo>
                    <a:pt x="1053" y="1418"/>
                    <a:pt x="1053" y="1419"/>
                    <a:pt x="1053" y="1419"/>
                  </a:cubicBezTo>
                  <a:cubicBezTo>
                    <a:pt x="1058" y="1432"/>
                    <a:pt x="1061" y="1441"/>
                    <a:pt x="1061" y="1450"/>
                  </a:cubicBezTo>
                  <a:cubicBezTo>
                    <a:pt x="1061" y="1459"/>
                    <a:pt x="1053" y="1467"/>
                    <a:pt x="1043" y="1467"/>
                  </a:cubicBezTo>
                  <a:cubicBezTo>
                    <a:pt x="921" y="1467"/>
                    <a:pt x="921" y="1467"/>
                    <a:pt x="921" y="1467"/>
                  </a:cubicBezTo>
                  <a:cubicBezTo>
                    <a:pt x="912" y="1467"/>
                    <a:pt x="904" y="1460"/>
                    <a:pt x="904" y="1450"/>
                  </a:cubicBezTo>
                  <a:cubicBezTo>
                    <a:pt x="904" y="1441"/>
                    <a:pt x="906" y="1431"/>
                    <a:pt x="911" y="1420"/>
                  </a:cubicBezTo>
                  <a:cubicBezTo>
                    <a:pt x="911" y="1420"/>
                    <a:pt x="911" y="1419"/>
                    <a:pt x="912" y="1417"/>
                  </a:cubicBezTo>
                  <a:cubicBezTo>
                    <a:pt x="903" y="1409"/>
                    <a:pt x="903" y="1409"/>
                    <a:pt x="903" y="1409"/>
                  </a:cubicBezTo>
                  <a:cubicBezTo>
                    <a:pt x="897" y="1404"/>
                    <a:pt x="895" y="1395"/>
                    <a:pt x="899" y="1388"/>
                  </a:cubicBezTo>
                  <a:cubicBezTo>
                    <a:pt x="908" y="1370"/>
                    <a:pt x="908" y="1370"/>
                    <a:pt x="908" y="1370"/>
                  </a:cubicBezTo>
                  <a:cubicBezTo>
                    <a:pt x="908" y="1298"/>
                    <a:pt x="908" y="1298"/>
                    <a:pt x="908" y="1298"/>
                  </a:cubicBezTo>
                  <a:cubicBezTo>
                    <a:pt x="878" y="1325"/>
                    <a:pt x="878" y="1325"/>
                    <a:pt x="878" y="1325"/>
                  </a:cubicBezTo>
                  <a:cubicBezTo>
                    <a:pt x="878" y="1329"/>
                    <a:pt x="878" y="1329"/>
                    <a:pt x="878" y="1329"/>
                  </a:cubicBezTo>
                  <a:cubicBezTo>
                    <a:pt x="881" y="1346"/>
                    <a:pt x="881" y="1346"/>
                    <a:pt x="881" y="1346"/>
                  </a:cubicBezTo>
                  <a:cubicBezTo>
                    <a:pt x="881" y="1352"/>
                    <a:pt x="879" y="1358"/>
                    <a:pt x="874" y="1362"/>
                  </a:cubicBezTo>
                  <a:cubicBezTo>
                    <a:pt x="874" y="1369"/>
                    <a:pt x="874" y="1369"/>
                    <a:pt x="874" y="1369"/>
                  </a:cubicBezTo>
                  <a:cubicBezTo>
                    <a:pt x="875" y="1376"/>
                    <a:pt x="870" y="1382"/>
                    <a:pt x="864" y="1385"/>
                  </a:cubicBezTo>
                  <a:cubicBezTo>
                    <a:pt x="864" y="1385"/>
                    <a:pt x="864" y="1385"/>
                    <a:pt x="864" y="1385"/>
                  </a:cubicBezTo>
                  <a:cubicBezTo>
                    <a:pt x="871" y="1399"/>
                    <a:pt x="874" y="1411"/>
                    <a:pt x="876" y="1423"/>
                  </a:cubicBezTo>
                  <a:cubicBezTo>
                    <a:pt x="876" y="1428"/>
                    <a:pt x="875" y="1433"/>
                    <a:pt x="871" y="1437"/>
                  </a:cubicBezTo>
                  <a:cubicBezTo>
                    <a:pt x="868" y="1440"/>
                    <a:pt x="863" y="1442"/>
                    <a:pt x="858" y="1442"/>
                  </a:cubicBezTo>
                  <a:cubicBezTo>
                    <a:pt x="778" y="1442"/>
                    <a:pt x="778" y="1442"/>
                    <a:pt x="778" y="1442"/>
                  </a:cubicBezTo>
                  <a:cubicBezTo>
                    <a:pt x="773" y="1442"/>
                    <a:pt x="768" y="1440"/>
                    <a:pt x="765" y="1437"/>
                  </a:cubicBezTo>
                  <a:cubicBezTo>
                    <a:pt x="761" y="1433"/>
                    <a:pt x="760" y="1428"/>
                    <a:pt x="760" y="1423"/>
                  </a:cubicBezTo>
                  <a:cubicBezTo>
                    <a:pt x="761" y="1411"/>
                    <a:pt x="765" y="1399"/>
                    <a:pt x="772" y="1385"/>
                  </a:cubicBezTo>
                  <a:cubicBezTo>
                    <a:pt x="772" y="1385"/>
                    <a:pt x="772" y="1385"/>
                    <a:pt x="772" y="1385"/>
                  </a:cubicBezTo>
                  <a:cubicBezTo>
                    <a:pt x="765" y="1383"/>
                    <a:pt x="761" y="1376"/>
                    <a:pt x="761" y="1369"/>
                  </a:cubicBezTo>
                  <a:cubicBezTo>
                    <a:pt x="761" y="1362"/>
                    <a:pt x="761" y="1362"/>
                    <a:pt x="761" y="1362"/>
                  </a:cubicBezTo>
                  <a:cubicBezTo>
                    <a:pt x="757" y="1358"/>
                    <a:pt x="754" y="1352"/>
                    <a:pt x="755" y="1346"/>
                  </a:cubicBezTo>
                  <a:cubicBezTo>
                    <a:pt x="758" y="1325"/>
                    <a:pt x="758" y="1325"/>
                    <a:pt x="758" y="1325"/>
                  </a:cubicBezTo>
                  <a:cubicBezTo>
                    <a:pt x="728" y="1297"/>
                    <a:pt x="728" y="1297"/>
                    <a:pt x="728" y="1297"/>
                  </a:cubicBezTo>
                  <a:cubicBezTo>
                    <a:pt x="728" y="1370"/>
                    <a:pt x="728" y="1370"/>
                    <a:pt x="728" y="1370"/>
                  </a:cubicBezTo>
                  <a:cubicBezTo>
                    <a:pt x="737" y="1388"/>
                    <a:pt x="737" y="1388"/>
                    <a:pt x="737" y="1388"/>
                  </a:cubicBezTo>
                  <a:cubicBezTo>
                    <a:pt x="741" y="1396"/>
                    <a:pt x="739" y="1404"/>
                    <a:pt x="733" y="1410"/>
                  </a:cubicBezTo>
                  <a:cubicBezTo>
                    <a:pt x="724" y="1417"/>
                    <a:pt x="724" y="1417"/>
                    <a:pt x="724" y="1417"/>
                  </a:cubicBezTo>
                  <a:cubicBezTo>
                    <a:pt x="724" y="1418"/>
                    <a:pt x="725" y="1419"/>
                    <a:pt x="725" y="1419"/>
                  </a:cubicBezTo>
                  <a:cubicBezTo>
                    <a:pt x="730" y="1431"/>
                    <a:pt x="732" y="1441"/>
                    <a:pt x="732" y="1450"/>
                  </a:cubicBezTo>
                  <a:cubicBezTo>
                    <a:pt x="732" y="1460"/>
                    <a:pt x="724" y="1467"/>
                    <a:pt x="715" y="1467"/>
                  </a:cubicBezTo>
                  <a:cubicBezTo>
                    <a:pt x="593" y="1467"/>
                    <a:pt x="593" y="1467"/>
                    <a:pt x="593" y="1467"/>
                  </a:cubicBezTo>
                  <a:cubicBezTo>
                    <a:pt x="583" y="1467"/>
                    <a:pt x="575" y="1460"/>
                    <a:pt x="575" y="1450"/>
                  </a:cubicBezTo>
                  <a:cubicBezTo>
                    <a:pt x="575" y="1441"/>
                    <a:pt x="578" y="1432"/>
                    <a:pt x="582" y="1421"/>
                  </a:cubicBezTo>
                  <a:cubicBezTo>
                    <a:pt x="582" y="1420"/>
                    <a:pt x="583" y="1419"/>
                    <a:pt x="584" y="1417"/>
                  </a:cubicBezTo>
                  <a:cubicBezTo>
                    <a:pt x="575" y="1410"/>
                    <a:pt x="575" y="1410"/>
                    <a:pt x="575" y="1410"/>
                  </a:cubicBezTo>
                  <a:cubicBezTo>
                    <a:pt x="568" y="1404"/>
                    <a:pt x="567" y="1396"/>
                    <a:pt x="570" y="1389"/>
                  </a:cubicBezTo>
                  <a:cubicBezTo>
                    <a:pt x="579" y="1370"/>
                    <a:pt x="579" y="1370"/>
                    <a:pt x="579" y="1370"/>
                  </a:cubicBezTo>
                  <a:cubicBezTo>
                    <a:pt x="579" y="769"/>
                    <a:pt x="579" y="769"/>
                    <a:pt x="579" y="769"/>
                  </a:cubicBezTo>
                  <a:cubicBezTo>
                    <a:pt x="579" y="765"/>
                    <a:pt x="580" y="762"/>
                    <a:pt x="581" y="759"/>
                  </a:cubicBezTo>
                  <a:cubicBezTo>
                    <a:pt x="648" y="655"/>
                    <a:pt x="648" y="655"/>
                    <a:pt x="648" y="655"/>
                  </a:cubicBezTo>
                  <a:cubicBezTo>
                    <a:pt x="658" y="639"/>
                    <a:pt x="682" y="636"/>
                    <a:pt x="700" y="638"/>
                  </a:cubicBezTo>
                  <a:cubicBezTo>
                    <a:pt x="700" y="346"/>
                    <a:pt x="700" y="346"/>
                    <a:pt x="700" y="346"/>
                  </a:cubicBezTo>
                  <a:cubicBezTo>
                    <a:pt x="700" y="295"/>
                    <a:pt x="713" y="244"/>
                    <a:pt x="737" y="202"/>
                  </a:cubicBezTo>
                  <a:cubicBezTo>
                    <a:pt x="760" y="161"/>
                    <a:pt x="790" y="136"/>
                    <a:pt x="817" y="136"/>
                  </a:cubicBezTo>
                  <a:cubicBezTo>
                    <a:pt x="817" y="136"/>
                    <a:pt x="817" y="136"/>
                    <a:pt x="817" y="136"/>
                  </a:cubicBezTo>
                  <a:cubicBezTo>
                    <a:pt x="834" y="136"/>
                    <a:pt x="851" y="145"/>
                    <a:pt x="868" y="162"/>
                  </a:cubicBezTo>
                  <a:cubicBezTo>
                    <a:pt x="899" y="192"/>
                    <a:pt x="935" y="259"/>
                    <a:pt x="935" y="346"/>
                  </a:cubicBezTo>
                  <a:cubicBezTo>
                    <a:pt x="935" y="639"/>
                    <a:pt x="935" y="639"/>
                    <a:pt x="935" y="639"/>
                  </a:cubicBezTo>
                  <a:cubicBezTo>
                    <a:pt x="953" y="636"/>
                    <a:pt x="978" y="639"/>
                    <a:pt x="987" y="655"/>
                  </a:cubicBezTo>
                  <a:cubicBezTo>
                    <a:pt x="1055" y="759"/>
                    <a:pt x="1055" y="759"/>
                    <a:pt x="1055" y="759"/>
                  </a:cubicBezTo>
                  <a:cubicBezTo>
                    <a:pt x="1056" y="762"/>
                    <a:pt x="1057" y="765"/>
                    <a:pt x="1057" y="768"/>
                  </a:cubicBezTo>
                  <a:cubicBezTo>
                    <a:pt x="1056" y="1370"/>
                    <a:pt x="1056" y="1370"/>
                    <a:pt x="1056" y="1370"/>
                  </a:cubicBezTo>
                  <a:cubicBezTo>
                    <a:pt x="1066" y="1388"/>
                    <a:pt x="1066" y="1388"/>
                    <a:pt x="1066" y="1388"/>
                  </a:cubicBezTo>
                  <a:cubicBezTo>
                    <a:pt x="1069" y="1395"/>
                    <a:pt x="1068" y="1404"/>
                    <a:pt x="1061" y="140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4" name="Group 113"/>
          <p:cNvGrpSpPr>
            <a:grpSpLocks noChangeAspect="1"/>
          </p:cNvGrpSpPr>
          <p:nvPr/>
        </p:nvGrpSpPr>
        <p:grpSpPr bwMode="auto">
          <a:xfrm>
            <a:off x="3978952" y="92557"/>
            <a:ext cx="324000" cy="324000"/>
            <a:chOff x="5062" y="1779"/>
            <a:chExt cx="227" cy="227"/>
          </a:xfrm>
          <a:solidFill>
            <a:srgbClr val="EE0033"/>
          </a:solidFill>
        </p:grpSpPr>
        <p:sp>
          <p:nvSpPr>
            <p:cNvPr id="45" name="Freeform 114"/>
            <p:cNvSpPr>
              <a:spLocks/>
            </p:cNvSpPr>
            <p:nvPr/>
          </p:nvSpPr>
          <p:spPr bwMode="auto">
            <a:xfrm>
              <a:off x="5145" y="1855"/>
              <a:ext cx="52" cy="70"/>
            </a:xfrm>
            <a:custGeom>
              <a:avLst/>
              <a:gdLst>
                <a:gd name="T0" fmla="*/ 275 w 407"/>
                <a:gd name="T1" fmla="*/ 0 h 548"/>
                <a:gd name="T2" fmla="*/ 0 w 407"/>
                <a:gd name="T3" fmla="*/ 373 h 548"/>
                <a:gd name="T4" fmla="*/ 147 w 407"/>
                <a:gd name="T5" fmla="*/ 548 h 548"/>
                <a:gd name="T6" fmla="*/ 314 w 407"/>
                <a:gd name="T7" fmla="*/ 434 h 548"/>
                <a:gd name="T8" fmla="*/ 407 w 407"/>
                <a:gd name="T9" fmla="*/ 169 h 548"/>
                <a:gd name="T10" fmla="*/ 275 w 407"/>
                <a:gd name="T11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548">
                  <a:moveTo>
                    <a:pt x="275" y="0"/>
                  </a:moveTo>
                  <a:cubicBezTo>
                    <a:pt x="113" y="0"/>
                    <a:pt x="0" y="222"/>
                    <a:pt x="0" y="373"/>
                  </a:cubicBezTo>
                  <a:cubicBezTo>
                    <a:pt x="0" y="479"/>
                    <a:pt x="64" y="548"/>
                    <a:pt x="147" y="548"/>
                  </a:cubicBezTo>
                  <a:cubicBezTo>
                    <a:pt x="203" y="548"/>
                    <a:pt x="268" y="499"/>
                    <a:pt x="314" y="434"/>
                  </a:cubicBezTo>
                  <a:cubicBezTo>
                    <a:pt x="368" y="358"/>
                    <a:pt x="407" y="245"/>
                    <a:pt x="407" y="169"/>
                  </a:cubicBezTo>
                  <a:cubicBezTo>
                    <a:pt x="407" y="116"/>
                    <a:pt x="395" y="0"/>
                    <a:pt x="27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115"/>
            <p:cNvSpPr>
              <a:spLocks noEditPoints="1"/>
            </p:cNvSpPr>
            <p:nvPr/>
          </p:nvSpPr>
          <p:spPr bwMode="auto">
            <a:xfrm>
              <a:off x="5062" y="1779"/>
              <a:ext cx="227" cy="227"/>
            </a:xfrm>
            <a:custGeom>
              <a:avLst/>
              <a:gdLst>
                <a:gd name="T0" fmla="*/ 879 w 1758"/>
                <a:gd name="T1" fmla="*/ 0 h 1758"/>
                <a:gd name="T2" fmla="*/ 0 w 1758"/>
                <a:gd name="T3" fmla="*/ 879 h 1758"/>
                <a:gd name="T4" fmla="*/ 879 w 1758"/>
                <a:gd name="T5" fmla="*/ 1758 h 1758"/>
                <a:gd name="T6" fmla="*/ 1758 w 1758"/>
                <a:gd name="T7" fmla="*/ 879 h 1758"/>
                <a:gd name="T8" fmla="*/ 879 w 1758"/>
                <a:gd name="T9" fmla="*/ 0 h 1758"/>
                <a:gd name="T10" fmla="*/ 1074 w 1758"/>
                <a:gd name="T11" fmla="*/ 1126 h 1758"/>
                <a:gd name="T12" fmla="*/ 1332 w 1758"/>
                <a:gd name="T13" fmla="*/ 764 h 1758"/>
                <a:gd name="T14" fmla="*/ 904 w 1758"/>
                <a:gd name="T15" fmla="*/ 370 h 1758"/>
                <a:gd name="T16" fmla="*/ 426 w 1758"/>
                <a:gd name="T17" fmla="*/ 864 h 1758"/>
                <a:gd name="T18" fmla="*/ 906 w 1758"/>
                <a:gd name="T19" fmla="*/ 1347 h 1758"/>
                <a:gd name="T20" fmla="*/ 1300 w 1758"/>
                <a:gd name="T21" fmla="*/ 1129 h 1758"/>
                <a:gd name="T22" fmla="*/ 1364 w 1758"/>
                <a:gd name="T23" fmla="*/ 1129 h 1758"/>
                <a:gd name="T24" fmla="*/ 906 w 1758"/>
                <a:gd name="T25" fmla="*/ 1394 h 1758"/>
                <a:gd name="T26" fmla="*/ 372 w 1758"/>
                <a:gd name="T27" fmla="*/ 854 h 1758"/>
                <a:gd name="T28" fmla="*/ 901 w 1758"/>
                <a:gd name="T29" fmla="*/ 322 h 1758"/>
                <a:gd name="T30" fmla="*/ 1386 w 1758"/>
                <a:gd name="T31" fmla="*/ 768 h 1758"/>
                <a:gd name="T32" fmla="*/ 1058 w 1758"/>
                <a:gd name="T33" fmla="*/ 1181 h 1758"/>
                <a:gd name="T34" fmla="*/ 964 w 1758"/>
                <a:gd name="T35" fmla="*/ 1079 h 1758"/>
                <a:gd name="T36" fmla="*/ 961 w 1758"/>
                <a:gd name="T37" fmla="*/ 1079 h 1758"/>
                <a:gd name="T38" fmla="*/ 769 w 1758"/>
                <a:gd name="T39" fmla="*/ 1181 h 1758"/>
                <a:gd name="T40" fmla="*/ 585 w 1758"/>
                <a:gd name="T41" fmla="*/ 966 h 1758"/>
                <a:gd name="T42" fmla="*/ 924 w 1758"/>
                <a:gd name="T43" fmla="*/ 539 h 1758"/>
                <a:gd name="T44" fmla="*/ 1084 w 1758"/>
                <a:gd name="T45" fmla="*/ 669 h 1758"/>
                <a:gd name="T46" fmla="*/ 1087 w 1758"/>
                <a:gd name="T47" fmla="*/ 669 h 1758"/>
                <a:gd name="T48" fmla="*/ 1120 w 1758"/>
                <a:gd name="T49" fmla="*/ 567 h 1758"/>
                <a:gd name="T50" fmla="*/ 1179 w 1758"/>
                <a:gd name="T51" fmla="*/ 567 h 1758"/>
                <a:gd name="T52" fmla="*/ 1041 w 1758"/>
                <a:gd name="T53" fmla="*/ 992 h 1758"/>
                <a:gd name="T54" fmla="*/ 1018 w 1758"/>
                <a:gd name="T55" fmla="*/ 1078 h 1758"/>
                <a:gd name="T56" fmla="*/ 1074 w 1758"/>
                <a:gd name="T57" fmla="*/ 1126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8" h="1758">
                  <a:moveTo>
                    <a:pt x="879" y="0"/>
                  </a:moveTo>
                  <a:cubicBezTo>
                    <a:pt x="394" y="0"/>
                    <a:pt x="0" y="394"/>
                    <a:pt x="0" y="879"/>
                  </a:cubicBezTo>
                  <a:cubicBezTo>
                    <a:pt x="0" y="1365"/>
                    <a:pt x="394" y="1758"/>
                    <a:pt x="879" y="1758"/>
                  </a:cubicBezTo>
                  <a:cubicBezTo>
                    <a:pt x="1364" y="1758"/>
                    <a:pt x="1758" y="1365"/>
                    <a:pt x="1758" y="879"/>
                  </a:cubicBezTo>
                  <a:cubicBezTo>
                    <a:pt x="1758" y="394"/>
                    <a:pt x="1364" y="0"/>
                    <a:pt x="879" y="0"/>
                  </a:cubicBezTo>
                  <a:close/>
                  <a:moveTo>
                    <a:pt x="1074" y="1126"/>
                  </a:moveTo>
                  <a:cubicBezTo>
                    <a:pt x="1204" y="1126"/>
                    <a:pt x="1332" y="926"/>
                    <a:pt x="1332" y="764"/>
                  </a:cubicBezTo>
                  <a:cubicBezTo>
                    <a:pt x="1332" y="524"/>
                    <a:pt x="1116" y="370"/>
                    <a:pt x="904" y="370"/>
                  </a:cubicBezTo>
                  <a:cubicBezTo>
                    <a:pt x="641" y="370"/>
                    <a:pt x="426" y="596"/>
                    <a:pt x="426" y="864"/>
                  </a:cubicBezTo>
                  <a:cubicBezTo>
                    <a:pt x="426" y="1146"/>
                    <a:pt x="667" y="1347"/>
                    <a:pt x="906" y="1347"/>
                  </a:cubicBezTo>
                  <a:cubicBezTo>
                    <a:pt x="1064" y="1347"/>
                    <a:pt x="1214" y="1261"/>
                    <a:pt x="1300" y="1129"/>
                  </a:cubicBezTo>
                  <a:cubicBezTo>
                    <a:pt x="1364" y="1129"/>
                    <a:pt x="1364" y="1129"/>
                    <a:pt x="1364" y="1129"/>
                  </a:cubicBezTo>
                  <a:cubicBezTo>
                    <a:pt x="1275" y="1292"/>
                    <a:pt x="1091" y="1394"/>
                    <a:pt x="906" y="1394"/>
                  </a:cubicBezTo>
                  <a:cubicBezTo>
                    <a:pt x="601" y="1394"/>
                    <a:pt x="372" y="1154"/>
                    <a:pt x="372" y="854"/>
                  </a:cubicBezTo>
                  <a:cubicBezTo>
                    <a:pt x="372" y="560"/>
                    <a:pt x="614" y="322"/>
                    <a:pt x="901" y="322"/>
                  </a:cubicBezTo>
                  <a:cubicBezTo>
                    <a:pt x="1171" y="322"/>
                    <a:pt x="1386" y="509"/>
                    <a:pt x="1386" y="768"/>
                  </a:cubicBezTo>
                  <a:cubicBezTo>
                    <a:pt x="1386" y="984"/>
                    <a:pt x="1207" y="1181"/>
                    <a:pt x="1058" y="1181"/>
                  </a:cubicBezTo>
                  <a:cubicBezTo>
                    <a:pt x="1008" y="1181"/>
                    <a:pt x="965" y="1148"/>
                    <a:pt x="964" y="1079"/>
                  </a:cubicBezTo>
                  <a:cubicBezTo>
                    <a:pt x="961" y="1079"/>
                    <a:pt x="961" y="1079"/>
                    <a:pt x="961" y="1079"/>
                  </a:cubicBezTo>
                  <a:cubicBezTo>
                    <a:pt x="915" y="1145"/>
                    <a:pt x="846" y="1181"/>
                    <a:pt x="769" y="1181"/>
                  </a:cubicBezTo>
                  <a:cubicBezTo>
                    <a:pt x="660" y="1181"/>
                    <a:pt x="585" y="1082"/>
                    <a:pt x="585" y="966"/>
                  </a:cubicBezTo>
                  <a:cubicBezTo>
                    <a:pt x="585" y="767"/>
                    <a:pt x="726" y="539"/>
                    <a:pt x="924" y="539"/>
                  </a:cubicBezTo>
                  <a:cubicBezTo>
                    <a:pt x="1015" y="539"/>
                    <a:pt x="1073" y="602"/>
                    <a:pt x="1084" y="669"/>
                  </a:cubicBezTo>
                  <a:cubicBezTo>
                    <a:pt x="1087" y="669"/>
                    <a:pt x="1087" y="669"/>
                    <a:pt x="1087" y="669"/>
                  </a:cubicBezTo>
                  <a:cubicBezTo>
                    <a:pt x="1120" y="567"/>
                    <a:pt x="1120" y="567"/>
                    <a:pt x="1120" y="567"/>
                  </a:cubicBezTo>
                  <a:cubicBezTo>
                    <a:pt x="1179" y="567"/>
                    <a:pt x="1179" y="567"/>
                    <a:pt x="1179" y="567"/>
                  </a:cubicBezTo>
                  <a:cubicBezTo>
                    <a:pt x="1041" y="992"/>
                    <a:pt x="1041" y="992"/>
                    <a:pt x="1041" y="992"/>
                  </a:cubicBezTo>
                  <a:cubicBezTo>
                    <a:pt x="1031" y="1022"/>
                    <a:pt x="1018" y="1058"/>
                    <a:pt x="1018" y="1078"/>
                  </a:cubicBezTo>
                  <a:cubicBezTo>
                    <a:pt x="1018" y="1106"/>
                    <a:pt x="1044" y="1126"/>
                    <a:pt x="1074" y="112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7" name="Group 118"/>
          <p:cNvGrpSpPr>
            <a:grpSpLocks noChangeAspect="1"/>
          </p:cNvGrpSpPr>
          <p:nvPr/>
        </p:nvGrpSpPr>
        <p:grpSpPr bwMode="auto">
          <a:xfrm>
            <a:off x="4398370" y="92557"/>
            <a:ext cx="324000" cy="324000"/>
            <a:chOff x="5121" y="1785"/>
            <a:chExt cx="227" cy="227"/>
          </a:xfrm>
          <a:solidFill>
            <a:srgbClr val="EE0033"/>
          </a:solidFill>
        </p:grpSpPr>
        <p:sp>
          <p:nvSpPr>
            <p:cNvPr id="48" name="Freeform 119"/>
            <p:cNvSpPr>
              <a:spLocks/>
            </p:cNvSpPr>
            <p:nvPr/>
          </p:nvSpPr>
          <p:spPr bwMode="auto">
            <a:xfrm>
              <a:off x="5184" y="1840"/>
              <a:ext cx="31" cy="31"/>
            </a:xfrm>
            <a:custGeom>
              <a:avLst/>
              <a:gdLst>
                <a:gd name="T0" fmla="*/ 31 w 228"/>
                <a:gd name="T1" fmla="*/ 223 h 223"/>
                <a:gd name="T2" fmla="*/ 228 w 228"/>
                <a:gd name="T3" fmla="*/ 223 h 223"/>
                <a:gd name="T4" fmla="*/ 207 w 228"/>
                <a:gd name="T5" fmla="*/ 0 h 223"/>
                <a:gd name="T6" fmla="*/ 34 w 228"/>
                <a:gd name="T7" fmla="*/ 0 h 223"/>
                <a:gd name="T8" fmla="*/ 8 w 228"/>
                <a:gd name="T9" fmla="*/ 8 h 223"/>
                <a:gd name="T10" fmla="*/ 3 w 228"/>
                <a:gd name="T11" fmla="*/ 44 h 223"/>
                <a:gd name="T12" fmla="*/ 31 w 228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223">
                  <a:moveTo>
                    <a:pt x="31" y="223"/>
                  </a:moveTo>
                  <a:cubicBezTo>
                    <a:pt x="228" y="223"/>
                    <a:pt x="228" y="223"/>
                    <a:pt x="228" y="223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116" y="0"/>
                    <a:pt x="47" y="0"/>
                    <a:pt x="34" y="0"/>
                  </a:cubicBezTo>
                  <a:cubicBezTo>
                    <a:pt x="22" y="0"/>
                    <a:pt x="13" y="2"/>
                    <a:pt x="8" y="8"/>
                  </a:cubicBezTo>
                  <a:cubicBezTo>
                    <a:pt x="0" y="17"/>
                    <a:pt x="1" y="33"/>
                    <a:pt x="3" y="44"/>
                  </a:cubicBezTo>
                  <a:cubicBezTo>
                    <a:pt x="10" y="93"/>
                    <a:pt x="21" y="160"/>
                    <a:pt x="31" y="22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120"/>
            <p:cNvSpPr>
              <a:spLocks/>
            </p:cNvSpPr>
            <p:nvPr/>
          </p:nvSpPr>
          <p:spPr bwMode="auto">
            <a:xfrm>
              <a:off x="5217" y="1840"/>
              <a:ext cx="34" cy="31"/>
            </a:xfrm>
            <a:custGeom>
              <a:avLst/>
              <a:gdLst>
                <a:gd name="T0" fmla="*/ 0 w 252"/>
                <a:gd name="T1" fmla="*/ 0 h 223"/>
                <a:gd name="T2" fmla="*/ 21 w 252"/>
                <a:gd name="T3" fmla="*/ 223 h 223"/>
                <a:gd name="T4" fmla="*/ 231 w 252"/>
                <a:gd name="T5" fmla="*/ 223 h 223"/>
                <a:gd name="T6" fmla="*/ 252 w 252"/>
                <a:gd name="T7" fmla="*/ 0 h 223"/>
                <a:gd name="T8" fmla="*/ 0 w 252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23">
                  <a:moveTo>
                    <a:pt x="0" y="0"/>
                  </a:moveTo>
                  <a:cubicBezTo>
                    <a:pt x="21" y="223"/>
                    <a:pt x="21" y="223"/>
                    <a:pt x="21" y="223"/>
                  </a:cubicBezTo>
                  <a:cubicBezTo>
                    <a:pt x="231" y="223"/>
                    <a:pt x="231" y="223"/>
                    <a:pt x="231" y="223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168" y="0"/>
                    <a:pt x="79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121"/>
            <p:cNvSpPr>
              <a:spLocks/>
            </p:cNvSpPr>
            <p:nvPr/>
          </p:nvSpPr>
          <p:spPr bwMode="auto">
            <a:xfrm>
              <a:off x="5253" y="1840"/>
              <a:ext cx="32" cy="31"/>
            </a:xfrm>
            <a:custGeom>
              <a:avLst/>
              <a:gdLst>
                <a:gd name="T0" fmla="*/ 0 w 232"/>
                <a:gd name="T1" fmla="*/ 223 h 223"/>
                <a:gd name="T2" fmla="*/ 201 w 232"/>
                <a:gd name="T3" fmla="*/ 223 h 223"/>
                <a:gd name="T4" fmla="*/ 230 w 232"/>
                <a:gd name="T5" fmla="*/ 38 h 223"/>
                <a:gd name="T6" fmla="*/ 225 w 232"/>
                <a:gd name="T7" fmla="*/ 8 h 223"/>
                <a:gd name="T8" fmla="*/ 201 w 232"/>
                <a:gd name="T9" fmla="*/ 0 h 223"/>
                <a:gd name="T10" fmla="*/ 21 w 232"/>
                <a:gd name="T11" fmla="*/ 0 h 223"/>
                <a:gd name="T12" fmla="*/ 0 w 232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223">
                  <a:moveTo>
                    <a:pt x="0" y="223"/>
                  </a:moveTo>
                  <a:cubicBezTo>
                    <a:pt x="201" y="223"/>
                    <a:pt x="201" y="223"/>
                    <a:pt x="201" y="223"/>
                  </a:cubicBezTo>
                  <a:cubicBezTo>
                    <a:pt x="212" y="157"/>
                    <a:pt x="223" y="86"/>
                    <a:pt x="230" y="38"/>
                  </a:cubicBezTo>
                  <a:cubicBezTo>
                    <a:pt x="232" y="25"/>
                    <a:pt x="231" y="14"/>
                    <a:pt x="225" y="8"/>
                  </a:cubicBezTo>
                  <a:cubicBezTo>
                    <a:pt x="219" y="1"/>
                    <a:pt x="209" y="0"/>
                    <a:pt x="201" y="0"/>
                  </a:cubicBezTo>
                  <a:cubicBezTo>
                    <a:pt x="158" y="0"/>
                    <a:pt x="93" y="0"/>
                    <a:pt x="21" y="0"/>
                  </a:cubicBezTo>
                  <a:lnTo>
                    <a:pt x="0" y="22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122"/>
            <p:cNvSpPr>
              <a:spLocks/>
            </p:cNvSpPr>
            <p:nvPr/>
          </p:nvSpPr>
          <p:spPr bwMode="auto">
            <a:xfrm>
              <a:off x="5189" y="1875"/>
              <a:ext cx="91" cy="102"/>
            </a:xfrm>
            <a:custGeom>
              <a:avLst/>
              <a:gdLst>
                <a:gd name="T0" fmla="*/ 467 w 670"/>
                <a:gd name="T1" fmla="*/ 0 h 752"/>
                <a:gd name="T2" fmla="*/ 454 w 670"/>
                <a:gd name="T3" fmla="*/ 6 h 752"/>
                <a:gd name="T4" fmla="*/ 452 w 670"/>
                <a:gd name="T5" fmla="*/ 6 h 752"/>
                <a:gd name="T6" fmla="*/ 440 w 670"/>
                <a:gd name="T7" fmla="*/ 0 h 752"/>
                <a:gd name="T8" fmla="*/ 226 w 670"/>
                <a:gd name="T9" fmla="*/ 0 h 752"/>
                <a:gd name="T10" fmla="*/ 214 w 670"/>
                <a:gd name="T11" fmla="*/ 6 h 752"/>
                <a:gd name="T12" fmla="*/ 212 w 670"/>
                <a:gd name="T13" fmla="*/ 6 h 752"/>
                <a:gd name="T14" fmla="*/ 199 w 670"/>
                <a:gd name="T15" fmla="*/ 0 h 752"/>
                <a:gd name="T16" fmla="*/ 0 w 670"/>
                <a:gd name="T17" fmla="*/ 0 h 752"/>
                <a:gd name="T18" fmla="*/ 21 w 670"/>
                <a:gd name="T19" fmla="*/ 128 h 752"/>
                <a:gd name="T20" fmla="*/ 117 w 670"/>
                <a:gd name="T21" fmla="*/ 182 h 752"/>
                <a:gd name="T22" fmla="*/ 135 w 670"/>
                <a:gd name="T23" fmla="*/ 200 h 752"/>
                <a:gd name="T24" fmla="*/ 135 w 670"/>
                <a:gd name="T25" fmla="*/ 697 h 752"/>
                <a:gd name="T26" fmla="*/ 170 w 670"/>
                <a:gd name="T27" fmla="*/ 752 h 752"/>
                <a:gd name="T28" fmla="*/ 504 w 670"/>
                <a:gd name="T29" fmla="*/ 752 h 752"/>
                <a:gd name="T30" fmla="*/ 535 w 670"/>
                <a:gd name="T31" fmla="*/ 711 h 752"/>
                <a:gd name="T32" fmla="*/ 535 w 670"/>
                <a:gd name="T33" fmla="*/ 200 h 752"/>
                <a:gd name="T34" fmla="*/ 553 w 670"/>
                <a:gd name="T35" fmla="*/ 182 h 752"/>
                <a:gd name="T36" fmla="*/ 650 w 670"/>
                <a:gd name="T37" fmla="*/ 129 h 752"/>
                <a:gd name="T38" fmla="*/ 670 w 670"/>
                <a:gd name="T39" fmla="*/ 0 h 752"/>
                <a:gd name="T40" fmla="*/ 467 w 670"/>
                <a:gd name="T41" fmla="*/ 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0" h="752">
                  <a:moveTo>
                    <a:pt x="467" y="0"/>
                  </a:moveTo>
                  <a:cubicBezTo>
                    <a:pt x="464" y="4"/>
                    <a:pt x="459" y="6"/>
                    <a:pt x="454" y="6"/>
                  </a:cubicBezTo>
                  <a:cubicBezTo>
                    <a:pt x="453" y="6"/>
                    <a:pt x="453" y="6"/>
                    <a:pt x="452" y="6"/>
                  </a:cubicBezTo>
                  <a:cubicBezTo>
                    <a:pt x="447" y="6"/>
                    <a:pt x="443" y="3"/>
                    <a:pt x="440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3" y="3"/>
                    <a:pt x="219" y="6"/>
                    <a:pt x="214" y="6"/>
                  </a:cubicBezTo>
                  <a:cubicBezTo>
                    <a:pt x="213" y="6"/>
                    <a:pt x="213" y="6"/>
                    <a:pt x="212" y="6"/>
                  </a:cubicBezTo>
                  <a:cubicBezTo>
                    <a:pt x="207" y="6"/>
                    <a:pt x="202" y="4"/>
                    <a:pt x="19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63"/>
                    <a:pt x="18" y="115"/>
                    <a:pt x="21" y="128"/>
                  </a:cubicBezTo>
                  <a:cubicBezTo>
                    <a:pt x="26" y="160"/>
                    <a:pt x="65" y="182"/>
                    <a:pt x="117" y="182"/>
                  </a:cubicBezTo>
                  <a:cubicBezTo>
                    <a:pt x="127" y="182"/>
                    <a:pt x="135" y="190"/>
                    <a:pt x="135" y="200"/>
                  </a:cubicBezTo>
                  <a:cubicBezTo>
                    <a:pt x="135" y="697"/>
                    <a:pt x="135" y="697"/>
                    <a:pt x="135" y="697"/>
                  </a:cubicBezTo>
                  <a:cubicBezTo>
                    <a:pt x="135" y="748"/>
                    <a:pt x="153" y="752"/>
                    <a:pt x="170" y="752"/>
                  </a:cubicBezTo>
                  <a:cubicBezTo>
                    <a:pt x="504" y="752"/>
                    <a:pt x="504" y="752"/>
                    <a:pt x="504" y="752"/>
                  </a:cubicBezTo>
                  <a:cubicBezTo>
                    <a:pt x="520" y="752"/>
                    <a:pt x="535" y="747"/>
                    <a:pt x="535" y="711"/>
                  </a:cubicBezTo>
                  <a:cubicBezTo>
                    <a:pt x="535" y="200"/>
                    <a:pt x="535" y="200"/>
                    <a:pt x="535" y="200"/>
                  </a:cubicBezTo>
                  <a:cubicBezTo>
                    <a:pt x="535" y="190"/>
                    <a:pt x="543" y="182"/>
                    <a:pt x="553" y="182"/>
                  </a:cubicBezTo>
                  <a:cubicBezTo>
                    <a:pt x="631" y="182"/>
                    <a:pt x="645" y="156"/>
                    <a:pt x="650" y="129"/>
                  </a:cubicBezTo>
                  <a:cubicBezTo>
                    <a:pt x="652" y="114"/>
                    <a:pt x="660" y="62"/>
                    <a:pt x="670" y="0"/>
                  </a:cubicBezTo>
                  <a:lnTo>
                    <a:pt x="467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123"/>
            <p:cNvSpPr>
              <a:spLocks noEditPoints="1"/>
            </p:cNvSpPr>
            <p:nvPr/>
          </p:nvSpPr>
          <p:spPr bwMode="auto">
            <a:xfrm>
              <a:off x="5121" y="1785"/>
              <a:ext cx="227" cy="227"/>
            </a:xfrm>
            <a:custGeom>
              <a:avLst/>
              <a:gdLst>
                <a:gd name="T0" fmla="*/ 840 w 1681"/>
                <a:gd name="T1" fmla="*/ 0 h 1681"/>
                <a:gd name="T2" fmla="*/ 0 w 1681"/>
                <a:gd name="T3" fmla="*/ 841 h 1681"/>
                <a:gd name="T4" fmla="*/ 840 w 1681"/>
                <a:gd name="T5" fmla="*/ 1681 h 1681"/>
                <a:gd name="T6" fmla="*/ 1681 w 1681"/>
                <a:gd name="T7" fmla="*/ 841 h 1681"/>
                <a:gd name="T8" fmla="*/ 840 w 1681"/>
                <a:gd name="T9" fmla="*/ 0 h 1681"/>
                <a:gd name="T10" fmla="*/ 659 w 1681"/>
                <a:gd name="T11" fmla="*/ 224 h 1681"/>
                <a:gd name="T12" fmla="*/ 1047 w 1681"/>
                <a:gd name="T13" fmla="*/ 224 h 1681"/>
                <a:gd name="T14" fmla="*/ 1065 w 1681"/>
                <a:gd name="T15" fmla="*/ 242 h 1681"/>
                <a:gd name="T16" fmla="*/ 1047 w 1681"/>
                <a:gd name="T17" fmla="*/ 260 h 1681"/>
                <a:gd name="T18" fmla="*/ 659 w 1681"/>
                <a:gd name="T19" fmla="*/ 260 h 1681"/>
                <a:gd name="T20" fmla="*/ 641 w 1681"/>
                <a:gd name="T21" fmla="*/ 242 h 1681"/>
                <a:gd name="T22" fmla="*/ 659 w 1681"/>
                <a:gd name="T23" fmla="*/ 224 h 1681"/>
                <a:gd name="T24" fmla="*/ 1245 w 1681"/>
                <a:gd name="T25" fmla="*/ 454 h 1681"/>
                <a:gd name="T26" fmla="*/ 1190 w 1681"/>
                <a:gd name="T27" fmla="*/ 804 h 1681"/>
                <a:gd name="T28" fmla="*/ 1076 w 1681"/>
                <a:gd name="T29" fmla="*/ 887 h 1681"/>
                <a:gd name="T30" fmla="*/ 1076 w 1681"/>
                <a:gd name="T31" fmla="*/ 1380 h 1681"/>
                <a:gd name="T32" fmla="*/ 1009 w 1681"/>
                <a:gd name="T33" fmla="*/ 1457 h 1681"/>
                <a:gd name="T34" fmla="*/ 675 w 1681"/>
                <a:gd name="T35" fmla="*/ 1457 h 1681"/>
                <a:gd name="T36" fmla="*/ 604 w 1681"/>
                <a:gd name="T37" fmla="*/ 1366 h 1681"/>
                <a:gd name="T38" fmla="*/ 604 w 1681"/>
                <a:gd name="T39" fmla="*/ 887 h 1681"/>
                <a:gd name="T40" fmla="*/ 490 w 1681"/>
                <a:gd name="T41" fmla="*/ 803 h 1681"/>
                <a:gd name="T42" fmla="*/ 436 w 1681"/>
                <a:gd name="T43" fmla="*/ 460 h 1681"/>
                <a:gd name="T44" fmla="*/ 449 w 1681"/>
                <a:gd name="T45" fmla="*/ 395 h 1681"/>
                <a:gd name="T46" fmla="*/ 503 w 1681"/>
                <a:gd name="T47" fmla="*/ 374 h 1681"/>
                <a:gd name="T48" fmla="*/ 681 w 1681"/>
                <a:gd name="T49" fmla="*/ 374 h 1681"/>
                <a:gd name="T50" fmla="*/ 690 w 1681"/>
                <a:gd name="T51" fmla="*/ 369 h 1681"/>
                <a:gd name="T52" fmla="*/ 704 w 1681"/>
                <a:gd name="T53" fmla="*/ 374 h 1681"/>
                <a:gd name="T54" fmla="*/ 972 w 1681"/>
                <a:gd name="T55" fmla="*/ 374 h 1681"/>
                <a:gd name="T56" fmla="*/ 986 w 1681"/>
                <a:gd name="T57" fmla="*/ 369 h 1681"/>
                <a:gd name="T58" fmla="*/ 995 w 1681"/>
                <a:gd name="T59" fmla="*/ 374 h 1681"/>
                <a:gd name="T60" fmla="*/ 1180 w 1681"/>
                <a:gd name="T61" fmla="*/ 374 h 1681"/>
                <a:gd name="T62" fmla="*/ 1232 w 1681"/>
                <a:gd name="T63" fmla="*/ 395 h 1681"/>
                <a:gd name="T64" fmla="*/ 1245 w 1681"/>
                <a:gd name="T65" fmla="*/ 454 h 1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81" h="1681">
                  <a:moveTo>
                    <a:pt x="840" y="0"/>
                  </a:moveTo>
                  <a:cubicBezTo>
                    <a:pt x="376" y="0"/>
                    <a:pt x="0" y="376"/>
                    <a:pt x="0" y="841"/>
                  </a:cubicBezTo>
                  <a:cubicBezTo>
                    <a:pt x="0" y="1305"/>
                    <a:pt x="376" y="1681"/>
                    <a:pt x="840" y="1681"/>
                  </a:cubicBezTo>
                  <a:cubicBezTo>
                    <a:pt x="1305" y="1681"/>
                    <a:pt x="1681" y="1305"/>
                    <a:pt x="1681" y="841"/>
                  </a:cubicBezTo>
                  <a:cubicBezTo>
                    <a:pt x="1681" y="376"/>
                    <a:pt x="1305" y="0"/>
                    <a:pt x="840" y="0"/>
                  </a:cubicBezTo>
                  <a:close/>
                  <a:moveTo>
                    <a:pt x="659" y="224"/>
                  </a:moveTo>
                  <a:cubicBezTo>
                    <a:pt x="1047" y="224"/>
                    <a:pt x="1047" y="224"/>
                    <a:pt x="1047" y="224"/>
                  </a:cubicBezTo>
                  <a:cubicBezTo>
                    <a:pt x="1057" y="224"/>
                    <a:pt x="1065" y="232"/>
                    <a:pt x="1065" y="242"/>
                  </a:cubicBezTo>
                  <a:cubicBezTo>
                    <a:pt x="1065" y="252"/>
                    <a:pt x="1057" y="260"/>
                    <a:pt x="1047" y="260"/>
                  </a:cubicBezTo>
                  <a:cubicBezTo>
                    <a:pt x="659" y="260"/>
                    <a:pt x="659" y="260"/>
                    <a:pt x="659" y="260"/>
                  </a:cubicBezTo>
                  <a:cubicBezTo>
                    <a:pt x="649" y="260"/>
                    <a:pt x="641" y="252"/>
                    <a:pt x="641" y="242"/>
                  </a:cubicBezTo>
                  <a:cubicBezTo>
                    <a:pt x="641" y="232"/>
                    <a:pt x="649" y="224"/>
                    <a:pt x="659" y="224"/>
                  </a:cubicBezTo>
                  <a:close/>
                  <a:moveTo>
                    <a:pt x="1245" y="454"/>
                  </a:moveTo>
                  <a:cubicBezTo>
                    <a:pt x="1228" y="559"/>
                    <a:pt x="1195" y="770"/>
                    <a:pt x="1190" y="804"/>
                  </a:cubicBezTo>
                  <a:cubicBezTo>
                    <a:pt x="1179" y="874"/>
                    <a:pt x="1114" y="885"/>
                    <a:pt x="1076" y="887"/>
                  </a:cubicBezTo>
                  <a:cubicBezTo>
                    <a:pt x="1076" y="1380"/>
                    <a:pt x="1076" y="1380"/>
                    <a:pt x="1076" y="1380"/>
                  </a:cubicBezTo>
                  <a:cubicBezTo>
                    <a:pt x="1076" y="1429"/>
                    <a:pt x="1052" y="1457"/>
                    <a:pt x="1009" y="1457"/>
                  </a:cubicBezTo>
                  <a:cubicBezTo>
                    <a:pt x="675" y="1457"/>
                    <a:pt x="675" y="1457"/>
                    <a:pt x="675" y="1457"/>
                  </a:cubicBezTo>
                  <a:cubicBezTo>
                    <a:pt x="643" y="1457"/>
                    <a:pt x="604" y="1441"/>
                    <a:pt x="604" y="1366"/>
                  </a:cubicBezTo>
                  <a:cubicBezTo>
                    <a:pt x="604" y="887"/>
                    <a:pt x="604" y="887"/>
                    <a:pt x="604" y="887"/>
                  </a:cubicBezTo>
                  <a:cubicBezTo>
                    <a:pt x="542" y="881"/>
                    <a:pt x="497" y="849"/>
                    <a:pt x="490" y="803"/>
                  </a:cubicBezTo>
                  <a:cubicBezTo>
                    <a:pt x="485" y="775"/>
                    <a:pt x="453" y="568"/>
                    <a:pt x="436" y="460"/>
                  </a:cubicBezTo>
                  <a:cubicBezTo>
                    <a:pt x="432" y="432"/>
                    <a:pt x="436" y="410"/>
                    <a:pt x="449" y="395"/>
                  </a:cubicBezTo>
                  <a:cubicBezTo>
                    <a:pt x="461" y="381"/>
                    <a:pt x="480" y="374"/>
                    <a:pt x="503" y="374"/>
                  </a:cubicBezTo>
                  <a:cubicBezTo>
                    <a:pt x="516" y="374"/>
                    <a:pt x="587" y="374"/>
                    <a:pt x="681" y="374"/>
                  </a:cubicBezTo>
                  <a:cubicBezTo>
                    <a:pt x="683" y="371"/>
                    <a:pt x="687" y="369"/>
                    <a:pt x="690" y="369"/>
                  </a:cubicBezTo>
                  <a:cubicBezTo>
                    <a:pt x="696" y="368"/>
                    <a:pt x="701" y="370"/>
                    <a:pt x="704" y="374"/>
                  </a:cubicBezTo>
                  <a:cubicBezTo>
                    <a:pt x="787" y="374"/>
                    <a:pt x="883" y="374"/>
                    <a:pt x="972" y="374"/>
                  </a:cubicBezTo>
                  <a:cubicBezTo>
                    <a:pt x="975" y="370"/>
                    <a:pt x="980" y="368"/>
                    <a:pt x="986" y="369"/>
                  </a:cubicBezTo>
                  <a:cubicBezTo>
                    <a:pt x="989" y="369"/>
                    <a:pt x="993" y="371"/>
                    <a:pt x="995" y="374"/>
                  </a:cubicBezTo>
                  <a:cubicBezTo>
                    <a:pt x="1070" y="374"/>
                    <a:pt x="1136" y="374"/>
                    <a:pt x="1180" y="374"/>
                  </a:cubicBezTo>
                  <a:cubicBezTo>
                    <a:pt x="1208" y="374"/>
                    <a:pt x="1223" y="385"/>
                    <a:pt x="1232" y="395"/>
                  </a:cubicBezTo>
                  <a:cubicBezTo>
                    <a:pt x="1244" y="409"/>
                    <a:pt x="1249" y="430"/>
                    <a:pt x="1245" y="45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3" name="Freeform 127"/>
          <p:cNvSpPr>
            <a:spLocks noChangeAspect="1" noEditPoints="1"/>
          </p:cNvSpPr>
          <p:nvPr/>
        </p:nvSpPr>
        <p:spPr bwMode="auto">
          <a:xfrm>
            <a:off x="4817788" y="92557"/>
            <a:ext cx="324000" cy="324000"/>
          </a:xfrm>
          <a:custGeom>
            <a:avLst/>
            <a:gdLst>
              <a:gd name="T0" fmla="*/ 864 w 1728"/>
              <a:gd name="T1" fmla="*/ 0 h 1727"/>
              <a:gd name="T2" fmla="*/ 0 w 1728"/>
              <a:gd name="T3" fmla="*/ 864 h 1727"/>
              <a:gd name="T4" fmla="*/ 864 w 1728"/>
              <a:gd name="T5" fmla="*/ 1727 h 1727"/>
              <a:gd name="T6" fmla="*/ 1728 w 1728"/>
              <a:gd name="T7" fmla="*/ 864 h 1727"/>
              <a:gd name="T8" fmla="*/ 864 w 1728"/>
              <a:gd name="T9" fmla="*/ 0 h 1727"/>
              <a:gd name="T10" fmla="*/ 1117 w 1728"/>
              <a:gd name="T11" fmla="*/ 1295 h 1727"/>
              <a:gd name="T12" fmla="*/ 1098 w 1728"/>
              <a:gd name="T13" fmla="*/ 1314 h 1727"/>
              <a:gd name="T14" fmla="*/ 1080 w 1728"/>
              <a:gd name="T15" fmla="*/ 1295 h 1727"/>
              <a:gd name="T16" fmla="*/ 1080 w 1728"/>
              <a:gd name="T17" fmla="*/ 446 h 1727"/>
              <a:gd name="T18" fmla="*/ 979 w 1728"/>
              <a:gd name="T19" fmla="*/ 346 h 1727"/>
              <a:gd name="T20" fmla="*/ 745 w 1728"/>
              <a:gd name="T21" fmla="*/ 346 h 1727"/>
              <a:gd name="T22" fmla="*/ 645 w 1728"/>
              <a:gd name="T23" fmla="*/ 446 h 1727"/>
              <a:gd name="T24" fmla="*/ 645 w 1728"/>
              <a:gd name="T25" fmla="*/ 1325 h 1727"/>
              <a:gd name="T26" fmla="*/ 745 w 1728"/>
              <a:gd name="T27" fmla="*/ 1425 h 1727"/>
              <a:gd name="T28" fmla="*/ 911 w 1728"/>
              <a:gd name="T29" fmla="*/ 1425 h 1727"/>
              <a:gd name="T30" fmla="*/ 1012 w 1728"/>
              <a:gd name="T31" fmla="*/ 1325 h 1727"/>
              <a:gd name="T32" fmla="*/ 1012 w 1728"/>
              <a:gd name="T33" fmla="*/ 702 h 1727"/>
              <a:gd name="T34" fmla="*/ 911 w 1728"/>
              <a:gd name="T35" fmla="*/ 602 h 1727"/>
              <a:gd name="T36" fmla="*/ 812 w 1728"/>
              <a:gd name="T37" fmla="*/ 602 h 1727"/>
              <a:gd name="T38" fmla="*/ 710 w 1728"/>
              <a:gd name="T39" fmla="*/ 703 h 1727"/>
              <a:gd name="T40" fmla="*/ 708 w 1728"/>
              <a:gd name="T41" fmla="*/ 1090 h 1727"/>
              <a:gd name="T42" fmla="*/ 690 w 1728"/>
              <a:gd name="T43" fmla="*/ 1109 h 1727"/>
              <a:gd name="T44" fmla="*/ 671 w 1728"/>
              <a:gd name="T45" fmla="*/ 1090 h 1727"/>
              <a:gd name="T46" fmla="*/ 673 w 1728"/>
              <a:gd name="T47" fmla="*/ 702 h 1727"/>
              <a:gd name="T48" fmla="*/ 812 w 1728"/>
              <a:gd name="T49" fmla="*/ 565 h 1727"/>
              <a:gd name="T50" fmla="*/ 911 w 1728"/>
              <a:gd name="T51" fmla="*/ 565 h 1727"/>
              <a:gd name="T52" fmla="*/ 1049 w 1728"/>
              <a:gd name="T53" fmla="*/ 702 h 1727"/>
              <a:gd name="T54" fmla="*/ 1049 w 1728"/>
              <a:gd name="T55" fmla="*/ 1325 h 1727"/>
              <a:gd name="T56" fmla="*/ 911 w 1728"/>
              <a:gd name="T57" fmla="*/ 1462 h 1727"/>
              <a:gd name="T58" fmla="*/ 745 w 1728"/>
              <a:gd name="T59" fmla="*/ 1462 h 1727"/>
              <a:gd name="T60" fmla="*/ 608 w 1728"/>
              <a:gd name="T61" fmla="*/ 1325 h 1727"/>
              <a:gd name="T62" fmla="*/ 608 w 1728"/>
              <a:gd name="T63" fmla="*/ 446 h 1727"/>
              <a:gd name="T64" fmla="*/ 745 w 1728"/>
              <a:gd name="T65" fmla="*/ 309 h 1727"/>
              <a:gd name="T66" fmla="*/ 979 w 1728"/>
              <a:gd name="T67" fmla="*/ 309 h 1727"/>
              <a:gd name="T68" fmla="*/ 1117 w 1728"/>
              <a:gd name="T69" fmla="*/ 446 h 1727"/>
              <a:gd name="T70" fmla="*/ 1117 w 1728"/>
              <a:gd name="T71" fmla="*/ 1295 h 1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8" h="1727">
                <a:moveTo>
                  <a:pt x="864" y="0"/>
                </a:moveTo>
                <a:cubicBezTo>
                  <a:pt x="387" y="0"/>
                  <a:pt x="0" y="387"/>
                  <a:pt x="0" y="864"/>
                </a:cubicBezTo>
                <a:cubicBezTo>
                  <a:pt x="0" y="1341"/>
                  <a:pt x="387" y="1727"/>
                  <a:pt x="864" y="1727"/>
                </a:cubicBezTo>
                <a:cubicBezTo>
                  <a:pt x="1341" y="1727"/>
                  <a:pt x="1728" y="1341"/>
                  <a:pt x="1728" y="864"/>
                </a:cubicBezTo>
                <a:cubicBezTo>
                  <a:pt x="1728" y="387"/>
                  <a:pt x="1341" y="0"/>
                  <a:pt x="864" y="0"/>
                </a:cubicBezTo>
                <a:close/>
                <a:moveTo>
                  <a:pt x="1117" y="1295"/>
                </a:moveTo>
                <a:cubicBezTo>
                  <a:pt x="1117" y="1305"/>
                  <a:pt x="1108" y="1314"/>
                  <a:pt x="1098" y="1314"/>
                </a:cubicBezTo>
                <a:cubicBezTo>
                  <a:pt x="1088" y="1314"/>
                  <a:pt x="1080" y="1305"/>
                  <a:pt x="1080" y="1295"/>
                </a:cubicBezTo>
                <a:cubicBezTo>
                  <a:pt x="1080" y="446"/>
                  <a:pt x="1080" y="446"/>
                  <a:pt x="1080" y="446"/>
                </a:cubicBezTo>
                <a:cubicBezTo>
                  <a:pt x="1080" y="391"/>
                  <a:pt x="1034" y="346"/>
                  <a:pt x="979" y="346"/>
                </a:cubicBezTo>
                <a:cubicBezTo>
                  <a:pt x="745" y="346"/>
                  <a:pt x="745" y="346"/>
                  <a:pt x="745" y="346"/>
                </a:cubicBezTo>
                <a:cubicBezTo>
                  <a:pt x="690" y="346"/>
                  <a:pt x="645" y="391"/>
                  <a:pt x="645" y="446"/>
                </a:cubicBezTo>
                <a:cubicBezTo>
                  <a:pt x="645" y="1325"/>
                  <a:pt x="645" y="1325"/>
                  <a:pt x="645" y="1325"/>
                </a:cubicBezTo>
                <a:cubicBezTo>
                  <a:pt x="645" y="1380"/>
                  <a:pt x="690" y="1425"/>
                  <a:pt x="745" y="1425"/>
                </a:cubicBezTo>
                <a:cubicBezTo>
                  <a:pt x="911" y="1425"/>
                  <a:pt x="911" y="1425"/>
                  <a:pt x="911" y="1425"/>
                </a:cubicBezTo>
                <a:cubicBezTo>
                  <a:pt x="967" y="1425"/>
                  <a:pt x="1012" y="1380"/>
                  <a:pt x="1012" y="1325"/>
                </a:cubicBezTo>
                <a:cubicBezTo>
                  <a:pt x="1012" y="702"/>
                  <a:pt x="1012" y="702"/>
                  <a:pt x="1012" y="702"/>
                </a:cubicBezTo>
                <a:cubicBezTo>
                  <a:pt x="1012" y="647"/>
                  <a:pt x="967" y="602"/>
                  <a:pt x="911" y="602"/>
                </a:cubicBezTo>
                <a:cubicBezTo>
                  <a:pt x="812" y="602"/>
                  <a:pt x="812" y="602"/>
                  <a:pt x="812" y="602"/>
                </a:cubicBezTo>
                <a:cubicBezTo>
                  <a:pt x="756" y="602"/>
                  <a:pt x="711" y="647"/>
                  <a:pt x="710" y="703"/>
                </a:cubicBezTo>
                <a:cubicBezTo>
                  <a:pt x="708" y="1090"/>
                  <a:pt x="708" y="1090"/>
                  <a:pt x="708" y="1090"/>
                </a:cubicBezTo>
                <a:cubicBezTo>
                  <a:pt x="708" y="1101"/>
                  <a:pt x="700" y="1109"/>
                  <a:pt x="690" y="1109"/>
                </a:cubicBezTo>
                <a:cubicBezTo>
                  <a:pt x="680" y="1107"/>
                  <a:pt x="671" y="1100"/>
                  <a:pt x="671" y="1090"/>
                </a:cubicBezTo>
                <a:cubicBezTo>
                  <a:pt x="673" y="702"/>
                  <a:pt x="673" y="702"/>
                  <a:pt x="673" y="702"/>
                </a:cubicBezTo>
                <a:cubicBezTo>
                  <a:pt x="674" y="627"/>
                  <a:pt x="736" y="565"/>
                  <a:pt x="812" y="565"/>
                </a:cubicBezTo>
                <a:cubicBezTo>
                  <a:pt x="911" y="565"/>
                  <a:pt x="911" y="565"/>
                  <a:pt x="911" y="565"/>
                </a:cubicBezTo>
                <a:cubicBezTo>
                  <a:pt x="987" y="565"/>
                  <a:pt x="1049" y="627"/>
                  <a:pt x="1049" y="702"/>
                </a:cubicBezTo>
                <a:cubicBezTo>
                  <a:pt x="1049" y="1325"/>
                  <a:pt x="1049" y="1325"/>
                  <a:pt x="1049" y="1325"/>
                </a:cubicBezTo>
                <a:cubicBezTo>
                  <a:pt x="1049" y="1401"/>
                  <a:pt x="987" y="1462"/>
                  <a:pt x="911" y="1462"/>
                </a:cubicBezTo>
                <a:cubicBezTo>
                  <a:pt x="745" y="1462"/>
                  <a:pt x="745" y="1462"/>
                  <a:pt x="745" y="1462"/>
                </a:cubicBezTo>
                <a:cubicBezTo>
                  <a:pt x="669" y="1462"/>
                  <a:pt x="608" y="1401"/>
                  <a:pt x="608" y="1325"/>
                </a:cubicBezTo>
                <a:cubicBezTo>
                  <a:pt x="608" y="446"/>
                  <a:pt x="608" y="446"/>
                  <a:pt x="608" y="446"/>
                </a:cubicBezTo>
                <a:cubicBezTo>
                  <a:pt x="608" y="370"/>
                  <a:pt x="669" y="309"/>
                  <a:pt x="745" y="309"/>
                </a:cubicBezTo>
                <a:cubicBezTo>
                  <a:pt x="979" y="309"/>
                  <a:pt x="979" y="309"/>
                  <a:pt x="979" y="309"/>
                </a:cubicBezTo>
                <a:cubicBezTo>
                  <a:pt x="1055" y="309"/>
                  <a:pt x="1117" y="370"/>
                  <a:pt x="1117" y="446"/>
                </a:cubicBezTo>
                <a:lnTo>
                  <a:pt x="1117" y="1295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4" name="Group 53"/>
          <p:cNvGrpSpPr>
            <a:grpSpLocks noChangeAspect="1"/>
          </p:cNvGrpSpPr>
          <p:nvPr/>
        </p:nvGrpSpPr>
        <p:grpSpPr bwMode="auto">
          <a:xfrm>
            <a:off x="5237206" y="92557"/>
            <a:ext cx="324000" cy="324000"/>
            <a:chOff x="5558" y="1496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55" name="Freeform 131"/>
            <p:cNvSpPr>
              <a:spLocks/>
            </p:cNvSpPr>
            <p:nvPr/>
          </p:nvSpPr>
          <p:spPr bwMode="auto">
            <a:xfrm>
              <a:off x="5623" y="1548"/>
              <a:ext cx="117" cy="86"/>
            </a:xfrm>
            <a:custGeom>
              <a:avLst/>
              <a:gdLst>
                <a:gd name="T0" fmla="*/ 547 w 941"/>
                <a:gd name="T1" fmla="*/ 398 h 694"/>
                <a:gd name="T2" fmla="*/ 205 w 941"/>
                <a:gd name="T3" fmla="*/ 76 h 694"/>
                <a:gd name="T4" fmla="*/ 82 w 941"/>
                <a:gd name="T5" fmla="*/ 5 h 694"/>
                <a:gd name="T6" fmla="*/ 0 w 941"/>
                <a:gd name="T7" fmla="*/ 0 h 694"/>
                <a:gd name="T8" fmla="*/ 182 w 941"/>
                <a:gd name="T9" fmla="*/ 407 h 694"/>
                <a:gd name="T10" fmla="*/ 486 w 941"/>
                <a:gd name="T11" fmla="*/ 694 h 694"/>
                <a:gd name="T12" fmla="*/ 941 w 941"/>
                <a:gd name="T13" fmla="*/ 694 h 694"/>
                <a:gd name="T14" fmla="*/ 930 w 941"/>
                <a:gd name="T15" fmla="*/ 690 h 694"/>
                <a:gd name="T16" fmla="*/ 930 w 941"/>
                <a:gd name="T17" fmla="*/ 690 h 694"/>
                <a:gd name="T18" fmla="*/ 753 w 941"/>
                <a:gd name="T19" fmla="*/ 592 h 694"/>
                <a:gd name="T20" fmla="*/ 547 w 941"/>
                <a:gd name="T21" fmla="*/ 398 h 694"/>
                <a:gd name="T22" fmla="*/ 547 w 941"/>
                <a:gd name="T23" fmla="*/ 398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1" h="694">
                  <a:moveTo>
                    <a:pt x="547" y="398"/>
                  </a:moveTo>
                  <a:cubicBezTo>
                    <a:pt x="392" y="252"/>
                    <a:pt x="208" y="79"/>
                    <a:pt x="205" y="76"/>
                  </a:cubicBezTo>
                  <a:cubicBezTo>
                    <a:pt x="204" y="75"/>
                    <a:pt x="153" y="20"/>
                    <a:pt x="82" y="5"/>
                  </a:cubicBezTo>
                  <a:cubicBezTo>
                    <a:pt x="69" y="2"/>
                    <a:pt x="33" y="1"/>
                    <a:pt x="0" y="0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270" y="491"/>
                    <a:pt x="384" y="598"/>
                    <a:pt x="486" y="694"/>
                  </a:cubicBezTo>
                  <a:cubicBezTo>
                    <a:pt x="941" y="694"/>
                    <a:pt x="941" y="694"/>
                    <a:pt x="941" y="694"/>
                  </a:cubicBezTo>
                  <a:cubicBezTo>
                    <a:pt x="938" y="692"/>
                    <a:pt x="934" y="691"/>
                    <a:pt x="930" y="690"/>
                  </a:cubicBezTo>
                  <a:cubicBezTo>
                    <a:pt x="930" y="690"/>
                    <a:pt x="930" y="690"/>
                    <a:pt x="930" y="690"/>
                  </a:cubicBezTo>
                  <a:cubicBezTo>
                    <a:pt x="864" y="674"/>
                    <a:pt x="808" y="643"/>
                    <a:pt x="753" y="592"/>
                  </a:cubicBezTo>
                  <a:cubicBezTo>
                    <a:pt x="732" y="573"/>
                    <a:pt x="645" y="491"/>
                    <a:pt x="547" y="398"/>
                  </a:cubicBezTo>
                  <a:cubicBezTo>
                    <a:pt x="547" y="398"/>
                    <a:pt x="547" y="398"/>
                    <a:pt x="547" y="39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132"/>
            <p:cNvSpPr>
              <a:spLocks/>
            </p:cNvSpPr>
            <p:nvPr/>
          </p:nvSpPr>
          <p:spPr bwMode="auto">
            <a:xfrm>
              <a:off x="5590" y="1572"/>
              <a:ext cx="150" cy="109"/>
            </a:xfrm>
            <a:custGeom>
              <a:avLst/>
              <a:gdLst>
                <a:gd name="T0" fmla="*/ 419 w 1209"/>
                <a:gd name="T1" fmla="*/ 237 h 880"/>
                <a:gd name="T2" fmla="*/ 271 w 1209"/>
                <a:gd name="T3" fmla="*/ 98 h 880"/>
                <a:gd name="T4" fmla="*/ 112 w 1209"/>
                <a:gd name="T5" fmla="*/ 6 h 880"/>
                <a:gd name="T6" fmla="*/ 0 w 1209"/>
                <a:gd name="T7" fmla="*/ 0 h 880"/>
                <a:gd name="T8" fmla="*/ 374 w 1209"/>
                <a:gd name="T9" fmla="*/ 845 h 880"/>
                <a:gd name="T10" fmla="*/ 443 w 1209"/>
                <a:gd name="T11" fmla="*/ 880 h 880"/>
                <a:gd name="T12" fmla="*/ 1209 w 1209"/>
                <a:gd name="T13" fmla="*/ 880 h 880"/>
                <a:gd name="T14" fmla="*/ 1197 w 1209"/>
                <a:gd name="T15" fmla="*/ 876 h 880"/>
                <a:gd name="T16" fmla="*/ 1197 w 1209"/>
                <a:gd name="T17" fmla="*/ 876 h 880"/>
                <a:gd name="T18" fmla="*/ 964 w 1209"/>
                <a:gd name="T19" fmla="*/ 751 h 880"/>
                <a:gd name="T20" fmla="*/ 419 w 1209"/>
                <a:gd name="T21" fmla="*/ 238 h 880"/>
                <a:gd name="T22" fmla="*/ 419 w 1209"/>
                <a:gd name="T23" fmla="*/ 237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9" h="880">
                  <a:moveTo>
                    <a:pt x="419" y="237"/>
                  </a:moveTo>
                  <a:cubicBezTo>
                    <a:pt x="334" y="157"/>
                    <a:pt x="273" y="100"/>
                    <a:pt x="271" y="98"/>
                  </a:cubicBezTo>
                  <a:cubicBezTo>
                    <a:pt x="269" y="96"/>
                    <a:pt x="203" y="26"/>
                    <a:pt x="112" y="6"/>
                  </a:cubicBezTo>
                  <a:cubicBezTo>
                    <a:pt x="94" y="2"/>
                    <a:pt x="39" y="1"/>
                    <a:pt x="0" y="0"/>
                  </a:cubicBezTo>
                  <a:cubicBezTo>
                    <a:pt x="133" y="302"/>
                    <a:pt x="367" y="831"/>
                    <a:pt x="374" y="845"/>
                  </a:cubicBezTo>
                  <a:cubicBezTo>
                    <a:pt x="387" y="871"/>
                    <a:pt x="405" y="880"/>
                    <a:pt x="443" y="880"/>
                  </a:cubicBezTo>
                  <a:cubicBezTo>
                    <a:pt x="1209" y="880"/>
                    <a:pt x="1209" y="880"/>
                    <a:pt x="1209" y="880"/>
                  </a:cubicBezTo>
                  <a:cubicBezTo>
                    <a:pt x="1206" y="878"/>
                    <a:pt x="1202" y="877"/>
                    <a:pt x="1197" y="876"/>
                  </a:cubicBezTo>
                  <a:cubicBezTo>
                    <a:pt x="1197" y="876"/>
                    <a:pt x="1197" y="876"/>
                    <a:pt x="1197" y="876"/>
                  </a:cubicBezTo>
                  <a:cubicBezTo>
                    <a:pt x="1110" y="856"/>
                    <a:pt x="1032" y="814"/>
                    <a:pt x="964" y="751"/>
                  </a:cubicBezTo>
                  <a:cubicBezTo>
                    <a:pt x="917" y="707"/>
                    <a:pt x="608" y="416"/>
                    <a:pt x="419" y="238"/>
                  </a:cubicBezTo>
                  <a:cubicBezTo>
                    <a:pt x="419" y="237"/>
                    <a:pt x="419" y="237"/>
                    <a:pt x="419" y="23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133"/>
            <p:cNvSpPr>
              <a:spLocks noEditPoints="1"/>
            </p:cNvSpPr>
            <p:nvPr/>
          </p:nvSpPr>
          <p:spPr bwMode="auto">
            <a:xfrm>
              <a:off x="5558" y="1496"/>
              <a:ext cx="227" cy="226"/>
            </a:xfrm>
            <a:custGeom>
              <a:avLst/>
              <a:gdLst>
                <a:gd name="T0" fmla="*/ 918 w 1837"/>
                <a:gd name="T1" fmla="*/ 0 h 1837"/>
                <a:gd name="T2" fmla="*/ 0 w 1837"/>
                <a:gd name="T3" fmla="*/ 919 h 1837"/>
                <a:gd name="T4" fmla="*/ 918 w 1837"/>
                <a:gd name="T5" fmla="*/ 1837 h 1837"/>
                <a:gd name="T6" fmla="*/ 1837 w 1837"/>
                <a:gd name="T7" fmla="*/ 919 h 1837"/>
                <a:gd name="T8" fmla="*/ 918 w 1837"/>
                <a:gd name="T9" fmla="*/ 0 h 1837"/>
                <a:gd name="T10" fmla="*/ 1308 w 1837"/>
                <a:gd name="T11" fmla="*/ 988 h 1837"/>
                <a:gd name="T12" fmla="*/ 1467 w 1837"/>
                <a:gd name="T13" fmla="*/ 1077 h 1837"/>
                <a:gd name="T14" fmla="*/ 1468 w 1837"/>
                <a:gd name="T15" fmla="*/ 1077 h 1837"/>
                <a:gd name="T16" fmla="*/ 1526 w 1837"/>
                <a:gd name="T17" fmla="*/ 1138 h 1837"/>
                <a:gd name="T18" fmla="*/ 1506 w 1837"/>
                <a:gd name="T19" fmla="*/ 1158 h 1837"/>
                <a:gd name="T20" fmla="*/ 1055 w 1837"/>
                <a:gd name="T21" fmla="*/ 1158 h 1837"/>
                <a:gd name="T22" fmla="*/ 1252 w 1837"/>
                <a:gd name="T23" fmla="*/ 1343 h 1837"/>
                <a:gd name="T24" fmla="*/ 1466 w 1837"/>
                <a:gd name="T25" fmla="*/ 1458 h 1837"/>
                <a:gd name="T26" fmla="*/ 1526 w 1837"/>
                <a:gd name="T27" fmla="*/ 1521 h 1837"/>
                <a:gd name="T28" fmla="*/ 1506 w 1837"/>
                <a:gd name="T29" fmla="*/ 1540 h 1837"/>
                <a:gd name="T30" fmla="*/ 704 w 1837"/>
                <a:gd name="T31" fmla="*/ 1540 h 1837"/>
                <a:gd name="T32" fmla="*/ 600 w 1837"/>
                <a:gd name="T33" fmla="*/ 1483 h 1837"/>
                <a:gd name="T34" fmla="*/ 212 w 1837"/>
                <a:gd name="T35" fmla="*/ 610 h 1837"/>
                <a:gd name="T36" fmla="*/ 214 w 1837"/>
                <a:gd name="T37" fmla="*/ 591 h 1837"/>
                <a:gd name="T38" fmla="*/ 230 w 1837"/>
                <a:gd name="T39" fmla="*/ 582 h 1837"/>
                <a:gd name="T40" fmla="*/ 381 w 1837"/>
                <a:gd name="T41" fmla="*/ 589 h 1837"/>
                <a:gd name="T42" fmla="*/ 560 w 1837"/>
                <a:gd name="T43" fmla="*/ 691 h 1837"/>
                <a:gd name="T44" fmla="*/ 635 w 1837"/>
                <a:gd name="T45" fmla="*/ 762 h 1837"/>
                <a:gd name="T46" fmla="*/ 480 w 1837"/>
                <a:gd name="T47" fmla="*/ 413 h 1837"/>
                <a:gd name="T48" fmla="*/ 481 w 1837"/>
                <a:gd name="T49" fmla="*/ 395 h 1837"/>
                <a:gd name="T50" fmla="*/ 498 w 1837"/>
                <a:gd name="T51" fmla="*/ 386 h 1837"/>
                <a:gd name="T52" fmla="*/ 618 w 1837"/>
                <a:gd name="T53" fmla="*/ 391 h 1837"/>
                <a:gd name="T54" fmla="*/ 761 w 1837"/>
                <a:gd name="T55" fmla="*/ 474 h 1837"/>
                <a:gd name="T56" fmla="*/ 848 w 1837"/>
                <a:gd name="T57" fmla="*/ 555 h 1837"/>
                <a:gd name="T58" fmla="*/ 710 w 1837"/>
                <a:gd name="T59" fmla="*/ 245 h 1837"/>
                <a:gd name="T60" fmla="*/ 711 w 1837"/>
                <a:gd name="T61" fmla="*/ 227 h 1837"/>
                <a:gd name="T62" fmla="*/ 729 w 1837"/>
                <a:gd name="T63" fmla="*/ 218 h 1837"/>
                <a:gd name="T64" fmla="*/ 821 w 1837"/>
                <a:gd name="T65" fmla="*/ 222 h 1837"/>
                <a:gd name="T66" fmla="*/ 934 w 1837"/>
                <a:gd name="T67" fmla="*/ 287 h 1837"/>
                <a:gd name="T68" fmla="*/ 1356 w 1837"/>
                <a:gd name="T69" fmla="*/ 684 h 1837"/>
                <a:gd name="T70" fmla="*/ 1474 w 1837"/>
                <a:gd name="T71" fmla="*/ 750 h 1837"/>
                <a:gd name="T72" fmla="*/ 1474 w 1837"/>
                <a:gd name="T73" fmla="*/ 750 h 1837"/>
                <a:gd name="T74" fmla="*/ 1474 w 1837"/>
                <a:gd name="T75" fmla="*/ 750 h 1837"/>
                <a:gd name="T76" fmla="*/ 1526 w 1837"/>
                <a:gd name="T77" fmla="*/ 809 h 1837"/>
                <a:gd name="T78" fmla="*/ 1506 w 1837"/>
                <a:gd name="T79" fmla="*/ 829 h 1837"/>
                <a:gd name="T80" fmla="*/ 1138 w 1837"/>
                <a:gd name="T81" fmla="*/ 829 h 1837"/>
                <a:gd name="T82" fmla="*/ 1308 w 1837"/>
                <a:gd name="T83" fmla="*/ 988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37" h="1837">
                  <a:moveTo>
                    <a:pt x="918" y="0"/>
                  </a:moveTo>
                  <a:cubicBezTo>
                    <a:pt x="411" y="0"/>
                    <a:pt x="0" y="412"/>
                    <a:pt x="0" y="919"/>
                  </a:cubicBezTo>
                  <a:cubicBezTo>
                    <a:pt x="0" y="1426"/>
                    <a:pt x="411" y="1837"/>
                    <a:pt x="918" y="1837"/>
                  </a:cubicBezTo>
                  <a:cubicBezTo>
                    <a:pt x="1425" y="1837"/>
                    <a:pt x="1837" y="1426"/>
                    <a:pt x="1837" y="919"/>
                  </a:cubicBezTo>
                  <a:cubicBezTo>
                    <a:pt x="1837" y="412"/>
                    <a:pt x="1425" y="0"/>
                    <a:pt x="918" y="0"/>
                  </a:cubicBezTo>
                  <a:close/>
                  <a:moveTo>
                    <a:pt x="1308" y="988"/>
                  </a:moveTo>
                  <a:cubicBezTo>
                    <a:pt x="1358" y="1035"/>
                    <a:pt x="1407" y="1062"/>
                    <a:pt x="1467" y="1077"/>
                  </a:cubicBezTo>
                  <a:cubicBezTo>
                    <a:pt x="1467" y="1077"/>
                    <a:pt x="1468" y="1077"/>
                    <a:pt x="1468" y="1077"/>
                  </a:cubicBezTo>
                  <a:cubicBezTo>
                    <a:pt x="1511" y="1088"/>
                    <a:pt x="1526" y="1124"/>
                    <a:pt x="1526" y="1138"/>
                  </a:cubicBezTo>
                  <a:cubicBezTo>
                    <a:pt x="1526" y="1149"/>
                    <a:pt x="1517" y="1158"/>
                    <a:pt x="1506" y="1158"/>
                  </a:cubicBezTo>
                  <a:cubicBezTo>
                    <a:pt x="1055" y="1158"/>
                    <a:pt x="1055" y="1158"/>
                    <a:pt x="1055" y="1158"/>
                  </a:cubicBezTo>
                  <a:cubicBezTo>
                    <a:pt x="1152" y="1249"/>
                    <a:pt x="1230" y="1323"/>
                    <a:pt x="1252" y="1343"/>
                  </a:cubicBezTo>
                  <a:cubicBezTo>
                    <a:pt x="1315" y="1401"/>
                    <a:pt x="1387" y="1440"/>
                    <a:pt x="1466" y="1458"/>
                  </a:cubicBezTo>
                  <a:cubicBezTo>
                    <a:pt x="1513" y="1469"/>
                    <a:pt x="1526" y="1503"/>
                    <a:pt x="1526" y="1521"/>
                  </a:cubicBezTo>
                  <a:cubicBezTo>
                    <a:pt x="1526" y="1532"/>
                    <a:pt x="1517" y="1540"/>
                    <a:pt x="1506" y="1540"/>
                  </a:cubicBezTo>
                  <a:cubicBezTo>
                    <a:pt x="704" y="1540"/>
                    <a:pt x="704" y="1540"/>
                    <a:pt x="704" y="1540"/>
                  </a:cubicBezTo>
                  <a:cubicBezTo>
                    <a:pt x="666" y="1540"/>
                    <a:pt x="624" y="1534"/>
                    <a:pt x="600" y="1483"/>
                  </a:cubicBezTo>
                  <a:cubicBezTo>
                    <a:pt x="591" y="1465"/>
                    <a:pt x="228" y="644"/>
                    <a:pt x="212" y="610"/>
                  </a:cubicBezTo>
                  <a:cubicBezTo>
                    <a:pt x="210" y="603"/>
                    <a:pt x="210" y="596"/>
                    <a:pt x="214" y="591"/>
                  </a:cubicBezTo>
                  <a:cubicBezTo>
                    <a:pt x="218" y="585"/>
                    <a:pt x="224" y="582"/>
                    <a:pt x="230" y="582"/>
                  </a:cubicBezTo>
                  <a:cubicBezTo>
                    <a:pt x="243" y="582"/>
                    <a:pt x="349" y="582"/>
                    <a:pt x="381" y="589"/>
                  </a:cubicBezTo>
                  <a:cubicBezTo>
                    <a:pt x="485" y="611"/>
                    <a:pt x="557" y="688"/>
                    <a:pt x="560" y="691"/>
                  </a:cubicBezTo>
                  <a:cubicBezTo>
                    <a:pt x="561" y="692"/>
                    <a:pt x="590" y="719"/>
                    <a:pt x="635" y="762"/>
                  </a:cubicBezTo>
                  <a:cubicBezTo>
                    <a:pt x="480" y="413"/>
                    <a:pt x="480" y="413"/>
                    <a:pt x="480" y="413"/>
                  </a:cubicBezTo>
                  <a:cubicBezTo>
                    <a:pt x="477" y="407"/>
                    <a:pt x="478" y="400"/>
                    <a:pt x="481" y="395"/>
                  </a:cubicBezTo>
                  <a:cubicBezTo>
                    <a:pt x="485" y="389"/>
                    <a:pt x="491" y="386"/>
                    <a:pt x="498" y="386"/>
                  </a:cubicBezTo>
                  <a:cubicBezTo>
                    <a:pt x="507" y="386"/>
                    <a:pt x="592" y="386"/>
                    <a:pt x="618" y="391"/>
                  </a:cubicBezTo>
                  <a:cubicBezTo>
                    <a:pt x="701" y="409"/>
                    <a:pt x="759" y="471"/>
                    <a:pt x="761" y="474"/>
                  </a:cubicBezTo>
                  <a:cubicBezTo>
                    <a:pt x="762" y="475"/>
                    <a:pt x="797" y="507"/>
                    <a:pt x="848" y="555"/>
                  </a:cubicBezTo>
                  <a:cubicBezTo>
                    <a:pt x="710" y="245"/>
                    <a:pt x="710" y="245"/>
                    <a:pt x="710" y="245"/>
                  </a:cubicBezTo>
                  <a:cubicBezTo>
                    <a:pt x="707" y="239"/>
                    <a:pt x="707" y="232"/>
                    <a:pt x="711" y="227"/>
                  </a:cubicBezTo>
                  <a:cubicBezTo>
                    <a:pt x="715" y="221"/>
                    <a:pt x="721" y="218"/>
                    <a:pt x="729" y="218"/>
                  </a:cubicBezTo>
                  <a:cubicBezTo>
                    <a:pt x="745" y="218"/>
                    <a:pt x="802" y="218"/>
                    <a:pt x="821" y="222"/>
                  </a:cubicBezTo>
                  <a:cubicBezTo>
                    <a:pt x="887" y="236"/>
                    <a:pt x="932" y="285"/>
                    <a:pt x="934" y="287"/>
                  </a:cubicBezTo>
                  <a:cubicBezTo>
                    <a:pt x="934" y="287"/>
                    <a:pt x="1314" y="645"/>
                    <a:pt x="1356" y="684"/>
                  </a:cubicBezTo>
                  <a:cubicBezTo>
                    <a:pt x="1397" y="723"/>
                    <a:pt x="1432" y="738"/>
                    <a:pt x="1474" y="750"/>
                  </a:cubicBezTo>
                  <a:cubicBezTo>
                    <a:pt x="1474" y="750"/>
                    <a:pt x="1474" y="750"/>
                    <a:pt x="1474" y="750"/>
                  </a:cubicBezTo>
                  <a:cubicBezTo>
                    <a:pt x="1474" y="750"/>
                    <a:pt x="1474" y="750"/>
                    <a:pt x="1474" y="750"/>
                  </a:cubicBezTo>
                  <a:cubicBezTo>
                    <a:pt x="1510" y="761"/>
                    <a:pt x="1526" y="795"/>
                    <a:pt x="1526" y="809"/>
                  </a:cubicBezTo>
                  <a:cubicBezTo>
                    <a:pt x="1526" y="820"/>
                    <a:pt x="1517" y="829"/>
                    <a:pt x="1506" y="829"/>
                  </a:cubicBezTo>
                  <a:cubicBezTo>
                    <a:pt x="1138" y="829"/>
                    <a:pt x="1138" y="829"/>
                    <a:pt x="1138" y="829"/>
                  </a:cubicBezTo>
                  <a:cubicBezTo>
                    <a:pt x="1221" y="907"/>
                    <a:pt x="1290" y="971"/>
                    <a:pt x="1308" y="98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134"/>
            <p:cNvSpPr>
              <a:spLocks/>
            </p:cNvSpPr>
            <p:nvPr/>
          </p:nvSpPr>
          <p:spPr bwMode="auto">
            <a:xfrm>
              <a:off x="5652" y="1528"/>
              <a:ext cx="87" cy="65"/>
            </a:xfrm>
            <a:custGeom>
              <a:avLst/>
              <a:gdLst>
                <a:gd name="T0" fmla="*/ 704 w 709"/>
                <a:gd name="T1" fmla="*/ 531 h 533"/>
                <a:gd name="T2" fmla="*/ 571 w 709"/>
                <a:gd name="T3" fmla="*/ 456 h 533"/>
                <a:gd name="T4" fmla="*/ 148 w 709"/>
                <a:gd name="T5" fmla="*/ 57 h 533"/>
                <a:gd name="T6" fmla="*/ 55 w 709"/>
                <a:gd name="T7" fmla="*/ 3 h 533"/>
                <a:gd name="T8" fmla="*/ 0 w 709"/>
                <a:gd name="T9" fmla="*/ 0 h 533"/>
                <a:gd name="T10" fmla="*/ 165 w 709"/>
                <a:gd name="T11" fmla="*/ 369 h 533"/>
                <a:gd name="T12" fmla="*/ 339 w 709"/>
                <a:gd name="T13" fmla="*/ 533 h 533"/>
                <a:gd name="T14" fmla="*/ 709 w 709"/>
                <a:gd name="T15" fmla="*/ 533 h 533"/>
                <a:gd name="T16" fmla="*/ 704 w 709"/>
                <a:gd name="T17" fmla="*/ 531 h 533"/>
                <a:gd name="T18" fmla="*/ 704 w 709"/>
                <a:gd name="T19" fmla="*/ 531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9" h="533">
                  <a:moveTo>
                    <a:pt x="704" y="531"/>
                  </a:moveTo>
                  <a:cubicBezTo>
                    <a:pt x="658" y="517"/>
                    <a:pt x="618" y="500"/>
                    <a:pt x="571" y="456"/>
                  </a:cubicBezTo>
                  <a:cubicBezTo>
                    <a:pt x="529" y="417"/>
                    <a:pt x="148" y="57"/>
                    <a:pt x="148" y="57"/>
                  </a:cubicBezTo>
                  <a:cubicBezTo>
                    <a:pt x="147" y="56"/>
                    <a:pt x="108" y="15"/>
                    <a:pt x="55" y="3"/>
                  </a:cubicBezTo>
                  <a:cubicBezTo>
                    <a:pt x="47" y="2"/>
                    <a:pt x="23" y="1"/>
                    <a:pt x="0" y="0"/>
                  </a:cubicBezTo>
                  <a:cubicBezTo>
                    <a:pt x="165" y="369"/>
                    <a:pt x="165" y="369"/>
                    <a:pt x="165" y="369"/>
                  </a:cubicBezTo>
                  <a:cubicBezTo>
                    <a:pt x="219" y="420"/>
                    <a:pt x="281" y="478"/>
                    <a:pt x="339" y="533"/>
                  </a:cubicBezTo>
                  <a:cubicBezTo>
                    <a:pt x="709" y="533"/>
                    <a:pt x="709" y="533"/>
                    <a:pt x="709" y="533"/>
                  </a:cubicBezTo>
                  <a:cubicBezTo>
                    <a:pt x="708" y="532"/>
                    <a:pt x="706" y="532"/>
                    <a:pt x="704" y="531"/>
                  </a:cubicBezTo>
                  <a:cubicBezTo>
                    <a:pt x="704" y="531"/>
                    <a:pt x="704" y="531"/>
                    <a:pt x="704" y="53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9" name="Group 137"/>
          <p:cNvGrpSpPr>
            <a:grpSpLocks noChangeAspect="1"/>
          </p:cNvGrpSpPr>
          <p:nvPr/>
        </p:nvGrpSpPr>
        <p:grpSpPr bwMode="auto">
          <a:xfrm>
            <a:off x="5658055" y="92557"/>
            <a:ext cx="324000" cy="324000"/>
            <a:chOff x="5503" y="1865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5569" y="1940"/>
              <a:ext cx="42" cy="38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5569" y="2025"/>
              <a:ext cx="42" cy="10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5569" y="1997"/>
              <a:ext cx="42" cy="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578" y="1906"/>
              <a:ext cx="24" cy="15"/>
            </a:xfrm>
            <a:custGeom>
              <a:avLst/>
              <a:gdLst>
                <a:gd name="T0" fmla="*/ 181 w 181"/>
                <a:gd name="T1" fmla="*/ 54 h 109"/>
                <a:gd name="T2" fmla="*/ 127 w 181"/>
                <a:gd name="T3" fmla="*/ 0 h 109"/>
                <a:gd name="T4" fmla="*/ 54 w 181"/>
                <a:gd name="T5" fmla="*/ 0 h 109"/>
                <a:gd name="T6" fmla="*/ 0 w 181"/>
                <a:gd name="T7" fmla="*/ 54 h 109"/>
                <a:gd name="T8" fmla="*/ 0 w 181"/>
                <a:gd name="T9" fmla="*/ 109 h 109"/>
                <a:gd name="T10" fmla="*/ 181 w 181"/>
                <a:gd name="T11" fmla="*/ 109 h 109"/>
                <a:gd name="T12" fmla="*/ 181 w 181"/>
                <a:gd name="T13" fmla="*/ 5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09">
                  <a:moveTo>
                    <a:pt x="181" y="54"/>
                  </a:moveTo>
                  <a:cubicBezTo>
                    <a:pt x="181" y="24"/>
                    <a:pt x="157" y="0"/>
                    <a:pt x="127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5" y="0"/>
                    <a:pt x="0" y="24"/>
                    <a:pt x="0" y="54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181" y="109"/>
                    <a:pt x="181" y="109"/>
                    <a:pt x="181" y="109"/>
                  </a:cubicBezTo>
                  <a:lnTo>
                    <a:pt x="181" y="5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5569" y="1983"/>
              <a:ext cx="42" cy="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5569" y="2011"/>
              <a:ext cx="42" cy="10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5503" y="1865"/>
              <a:ext cx="227" cy="227"/>
            </a:xfrm>
            <a:custGeom>
              <a:avLst/>
              <a:gdLst>
                <a:gd name="T0" fmla="*/ 868 w 1735"/>
                <a:gd name="T1" fmla="*/ 0 h 1736"/>
                <a:gd name="T2" fmla="*/ 0 w 1735"/>
                <a:gd name="T3" fmla="*/ 868 h 1736"/>
                <a:gd name="T4" fmla="*/ 868 w 1735"/>
                <a:gd name="T5" fmla="*/ 1736 h 1736"/>
                <a:gd name="T6" fmla="*/ 1735 w 1735"/>
                <a:gd name="T7" fmla="*/ 868 h 1736"/>
                <a:gd name="T8" fmla="*/ 868 w 1735"/>
                <a:gd name="T9" fmla="*/ 0 h 1736"/>
                <a:gd name="T10" fmla="*/ 975 w 1735"/>
                <a:gd name="T11" fmla="*/ 1354 h 1736"/>
                <a:gd name="T12" fmla="*/ 883 w 1735"/>
                <a:gd name="T13" fmla="*/ 1445 h 1736"/>
                <a:gd name="T14" fmla="*/ 446 w 1735"/>
                <a:gd name="T15" fmla="*/ 1445 h 1736"/>
                <a:gd name="T16" fmla="*/ 355 w 1735"/>
                <a:gd name="T17" fmla="*/ 1354 h 1736"/>
                <a:gd name="T18" fmla="*/ 355 w 1735"/>
                <a:gd name="T19" fmla="*/ 517 h 1736"/>
                <a:gd name="T20" fmla="*/ 446 w 1735"/>
                <a:gd name="T21" fmla="*/ 426 h 1736"/>
                <a:gd name="T22" fmla="*/ 537 w 1735"/>
                <a:gd name="T23" fmla="*/ 426 h 1736"/>
                <a:gd name="T24" fmla="*/ 537 w 1735"/>
                <a:gd name="T25" fmla="*/ 371 h 1736"/>
                <a:gd name="T26" fmla="*/ 628 w 1735"/>
                <a:gd name="T27" fmla="*/ 280 h 1736"/>
                <a:gd name="T28" fmla="*/ 701 w 1735"/>
                <a:gd name="T29" fmla="*/ 280 h 1736"/>
                <a:gd name="T30" fmla="*/ 793 w 1735"/>
                <a:gd name="T31" fmla="*/ 371 h 1736"/>
                <a:gd name="T32" fmla="*/ 793 w 1735"/>
                <a:gd name="T33" fmla="*/ 426 h 1736"/>
                <a:gd name="T34" fmla="*/ 883 w 1735"/>
                <a:gd name="T35" fmla="*/ 426 h 1736"/>
                <a:gd name="T36" fmla="*/ 975 w 1735"/>
                <a:gd name="T37" fmla="*/ 517 h 1736"/>
                <a:gd name="T38" fmla="*/ 975 w 1735"/>
                <a:gd name="T39" fmla="*/ 1354 h 1736"/>
                <a:gd name="T40" fmla="*/ 1182 w 1735"/>
                <a:gd name="T41" fmla="*/ 1346 h 1736"/>
                <a:gd name="T42" fmla="*/ 1166 w 1735"/>
                <a:gd name="T43" fmla="*/ 1354 h 1736"/>
                <a:gd name="T44" fmla="*/ 1159 w 1735"/>
                <a:gd name="T45" fmla="*/ 1353 h 1736"/>
                <a:gd name="T46" fmla="*/ 1148 w 1735"/>
                <a:gd name="T47" fmla="*/ 1333 h 1736"/>
                <a:gd name="T48" fmla="*/ 1199 w 1735"/>
                <a:gd name="T49" fmla="*/ 1023 h 1736"/>
                <a:gd name="T50" fmla="*/ 1083 w 1735"/>
                <a:gd name="T51" fmla="*/ 1023 h 1736"/>
                <a:gd name="T52" fmla="*/ 1067 w 1735"/>
                <a:gd name="T53" fmla="*/ 1013 h 1736"/>
                <a:gd name="T54" fmla="*/ 1068 w 1735"/>
                <a:gd name="T55" fmla="*/ 995 h 1736"/>
                <a:gd name="T56" fmla="*/ 1385 w 1735"/>
                <a:gd name="T57" fmla="*/ 489 h 1736"/>
                <a:gd name="T58" fmla="*/ 1408 w 1735"/>
                <a:gd name="T59" fmla="*/ 481 h 1736"/>
                <a:gd name="T60" fmla="*/ 1419 w 1735"/>
                <a:gd name="T61" fmla="*/ 502 h 1736"/>
                <a:gd name="T62" fmla="*/ 1368 w 1735"/>
                <a:gd name="T63" fmla="*/ 812 h 1736"/>
                <a:gd name="T64" fmla="*/ 1484 w 1735"/>
                <a:gd name="T65" fmla="*/ 812 h 1736"/>
                <a:gd name="T66" fmla="*/ 1500 w 1735"/>
                <a:gd name="T67" fmla="*/ 821 h 1736"/>
                <a:gd name="T68" fmla="*/ 1499 w 1735"/>
                <a:gd name="T69" fmla="*/ 840 h 1736"/>
                <a:gd name="T70" fmla="*/ 1182 w 1735"/>
                <a:gd name="T71" fmla="*/ 1346 h 1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35" h="1736">
                  <a:moveTo>
                    <a:pt x="868" y="0"/>
                  </a:moveTo>
                  <a:cubicBezTo>
                    <a:pt x="389" y="0"/>
                    <a:pt x="0" y="389"/>
                    <a:pt x="0" y="868"/>
                  </a:cubicBezTo>
                  <a:cubicBezTo>
                    <a:pt x="0" y="1347"/>
                    <a:pt x="389" y="1736"/>
                    <a:pt x="868" y="1736"/>
                  </a:cubicBezTo>
                  <a:cubicBezTo>
                    <a:pt x="1347" y="1736"/>
                    <a:pt x="1735" y="1347"/>
                    <a:pt x="1735" y="868"/>
                  </a:cubicBezTo>
                  <a:cubicBezTo>
                    <a:pt x="1735" y="389"/>
                    <a:pt x="1347" y="0"/>
                    <a:pt x="868" y="0"/>
                  </a:cubicBezTo>
                  <a:close/>
                  <a:moveTo>
                    <a:pt x="975" y="1354"/>
                  </a:moveTo>
                  <a:cubicBezTo>
                    <a:pt x="975" y="1404"/>
                    <a:pt x="934" y="1445"/>
                    <a:pt x="883" y="1445"/>
                  </a:cubicBezTo>
                  <a:cubicBezTo>
                    <a:pt x="446" y="1445"/>
                    <a:pt x="446" y="1445"/>
                    <a:pt x="446" y="1445"/>
                  </a:cubicBezTo>
                  <a:cubicBezTo>
                    <a:pt x="396" y="1445"/>
                    <a:pt x="355" y="1404"/>
                    <a:pt x="355" y="1354"/>
                  </a:cubicBezTo>
                  <a:cubicBezTo>
                    <a:pt x="355" y="517"/>
                    <a:pt x="355" y="517"/>
                    <a:pt x="355" y="517"/>
                  </a:cubicBezTo>
                  <a:cubicBezTo>
                    <a:pt x="355" y="467"/>
                    <a:pt x="396" y="426"/>
                    <a:pt x="446" y="426"/>
                  </a:cubicBezTo>
                  <a:cubicBezTo>
                    <a:pt x="537" y="426"/>
                    <a:pt x="537" y="426"/>
                    <a:pt x="537" y="426"/>
                  </a:cubicBezTo>
                  <a:cubicBezTo>
                    <a:pt x="537" y="371"/>
                    <a:pt x="537" y="371"/>
                    <a:pt x="537" y="371"/>
                  </a:cubicBezTo>
                  <a:cubicBezTo>
                    <a:pt x="537" y="321"/>
                    <a:pt x="578" y="280"/>
                    <a:pt x="628" y="280"/>
                  </a:cubicBezTo>
                  <a:cubicBezTo>
                    <a:pt x="701" y="280"/>
                    <a:pt x="701" y="280"/>
                    <a:pt x="701" y="280"/>
                  </a:cubicBezTo>
                  <a:cubicBezTo>
                    <a:pt x="752" y="280"/>
                    <a:pt x="793" y="321"/>
                    <a:pt x="793" y="371"/>
                  </a:cubicBezTo>
                  <a:cubicBezTo>
                    <a:pt x="793" y="426"/>
                    <a:pt x="793" y="426"/>
                    <a:pt x="793" y="426"/>
                  </a:cubicBezTo>
                  <a:cubicBezTo>
                    <a:pt x="883" y="426"/>
                    <a:pt x="883" y="426"/>
                    <a:pt x="883" y="426"/>
                  </a:cubicBezTo>
                  <a:cubicBezTo>
                    <a:pt x="934" y="426"/>
                    <a:pt x="975" y="467"/>
                    <a:pt x="975" y="517"/>
                  </a:cubicBezTo>
                  <a:lnTo>
                    <a:pt x="975" y="1354"/>
                  </a:lnTo>
                  <a:close/>
                  <a:moveTo>
                    <a:pt x="1182" y="1346"/>
                  </a:moveTo>
                  <a:cubicBezTo>
                    <a:pt x="1178" y="1351"/>
                    <a:pt x="1172" y="1354"/>
                    <a:pt x="1166" y="1354"/>
                  </a:cubicBezTo>
                  <a:cubicBezTo>
                    <a:pt x="1164" y="1354"/>
                    <a:pt x="1161" y="1354"/>
                    <a:pt x="1159" y="1353"/>
                  </a:cubicBezTo>
                  <a:cubicBezTo>
                    <a:pt x="1151" y="1350"/>
                    <a:pt x="1146" y="1342"/>
                    <a:pt x="1148" y="1333"/>
                  </a:cubicBezTo>
                  <a:cubicBezTo>
                    <a:pt x="1199" y="1023"/>
                    <a:pt x="1199" y="1023"/>
                    <a:pt x="1199" y="1023"/>
                  </a:cubicBezTo>
                  <a:cubicBezTo>
                    <a:pt x="1083" y="1023"/>
                    <a:pt x="1083" y="1023"/>
                    <a:pt x="1083" y="1023"/>
                  </a:cubicBezTo>
                  <a:cubicBezTo>
                    <a:pt x="1077" y="1023"/>
                    <a:pt x="1070" y="1019"/>
                    <a:pt x="1067" y="1013"/>
                  </a:cubicBezTo>
                  <a:cubicBezTo>
                    <a:pt x="1064" y="1008"/>
                    <a:pt x="1064" y="1000"/>
                    <a:pt x="1068" y="995"/>
                  </a:cubicBezTo>
                  <a:cubicBezTo>
                    <a:pt x="1385" y="489"/>
                    <a:pt x="1385" y="489"/>
                    <a:pt x="1385" y="489"/>
                  </a:cubicBezTo>
                  <a:cubicBezTo>
                    <a:pt x="1390" y="481"/>
                    <a:pt x="1399" y="478"/>
                    <a:pt x="1408" y="481"/>
                  </a:cubicBezTo>
                  <a:cubicBezTo>
                    <a:pt x="1416" y="485"/>
                    <a:pt x="1421" y="493"/>
                    <a:pt x="1419" y="502"/>
                  </a:cubicBezTo>
                  <a:cubicBezTo>
                    <a:pt x="1368" y="812"/>
                    <a:pt x="1368" y="812"/>
                    <a:pt x="1368" y="812"/>
                  </a:cubicBezTo>
                  <a:cubicBezTo>
                    <a:pt x="1484" y="812"/>
                    <a:pt x="1484" y="812"/>
                    <a:pt x="1484" y="812"/>
                  </a:cubicBezTo>
                  <a:cubicBezTo>
                    <a:pt x="1490" y="812"/>
                    <a:pt x="1497" y="815"/>
                    <a:pt x="1500" y="821"/>
                  </a:cubicBezTo>
                  <a:cubicBezTo>
                    <a:pt x="1503" y="827"/>
                    <a:pt x="1503" y="834"/>
                    <a:pt x="1499" y="840"/>
                  </a:cubicBezTo>
                  <a:lnTo>
                    <a:pt x="1182" y="134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649" y="1942"/>
              <a:ext cx="44" cy="86"/>
            </a:xfrm>
            <a:custGeom>
              <a:avLst/>
              <a:gdLst>
                <a:gd name="T0" fmla="*/ 215 w 333"/>
                <a:gd name="T1" fmla="*/ 255 h 660"/>
                <a:gd name="T2" fmla="*/ 211 w 333"/>
                <a:gd name="T3" fmla="*/ 240 h 660"/>
                <a:gd name="T4" fmla="*/ 251 w 333"/>
                <a:gd name="T5" fmla="*/ 0 h 660"/>
                <a:gd name="T6" fmla="*/ 0 w 333"/>
                <a:gd name="T7" fmla="*/ 399 h 660"/>
                <a:gd name="T8" fmla="*/ 104 w 333"/>
                <a:gd name="T9" fmla="*/ 399 h 660"/>
                <a:gd name="T10" fmla="*/ 118 w 333"/>
                <a:gd name="T11" fmla="*/ 405 h 660"/>
                <a:gd name="T12" fmla="*/ 122 w 333"/>
                <a:gd name="T13" fmla="*/ 420 h 660"/>
                <a:gd name="T14" fmla="*/ 82 w 333"/>
                <a:gd name="T15" fmla="*/ 660 h 660"/>
                <a:gd name="T16" fmla="*/ 333 w 333"/>
                <a:gd name="T17" fmla="*/ 262 h 660"/>
                <a:gd name="T18" fmla="*/ 229 w 333"/>
                <a:gd name="T19" fmla="*/ 262 h 660"/>
                <a:gd name="T20" fmla="*/ 215 w 333"/>
                <a:gd name="T21" fmla="*/ 255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660">
                  <a:moveTo>
                    <a:pt x="215" y="255"/>
                  </a:moveTo>
                  <a:cubicBezTo>
                    <a:pt x="211" y="251"/>
                    <a:pt x="210" y="245"/>
                    <a:pt x="211" y="24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104" y="399"/>
                    <a:pt x="104" y="399"/>
                    <a:pt x="104" y="399"/>
                  </a:cubicBezTo>
                  <a:cubicBezTo>
                    <a:pt x="109" y="399"/>
                    <a:pt x="115" y="401"/>
                    <a:pt x="118" y="405"/>
                  </a:cubicBezTo>
                  <a:cubicBezTo>
                    <a:pt x="122" y="410"/>
                    <a:pt x="123" y="415"/>
                    <a:pt x="122" y="420"/>
                  </a:cubicBezTo>
                  <a:cubicBezTo>
                    <a:pt x="82" y="660"/>
                    <a:pt x="82" y="660"/>
                    <a:pt x="82" y="660"/>
                  </a:cubicBezTo>
                  <a:cubicBezTo>
                    <a:pt x="333" y="262"/>
                    <a:pt x="333" y="262"/>
                    <a:pt x="333" y="262"/>
                  </a:cubicBezTo>
                  <a:cubicBezTo>
                    <a:pt x="229" y="262"/>
                    <a:pt x="229" y="262"/>
                    <a:pt x="229" y="262"/>
                  </a:cubicBezTo>
                  <a:cubicBezTo>
                    <a:pt x="224" y="262"/>
                    <a:pt x="218" y="259"/>
                    <a:pt x="215" y="25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5554" y="1926"/>
              <a:ext cx="72" cy="123"/>
            </a:xfrm>
            <a:custGeom>
              <a:avLst/>
              <a:gdLst>
                <a:gd name="T0" fmla="*/ 491 w 545"/>
                <a:gd name="T1" fmla="*/ 0 h 945"/>
                <a:gd name="T2" fmla="*/ 382 w 545"/>
                <a:gd name="T3" fmla="*/ 0 h 945"/>
                <a:gd name="T4" fmla="*/ 164 w 545"/>
                <a:gd name="T5" fmla="*/ 0 h 945"/>
                <a:gd name="T6" fmla="*/ 54 w 545"/>
                <a:gd name="T7" fmla="*/ 0 h 945"/>
                <a:gd name="T8" fmla="*/ 0 w 545"/>
                <a:gd name="T9" fmla="*/ 54 h 945"/>
                <a:gd name="T10" fmla="*/ 0 w 545"/>
                <a:gd name="T11" fmla="*/ 891 h 945"/>
                <a:gd name="T12" fmla="*/ 54 w 545"/>
                <a:gd name="T13" fmla="*/ 945 h 945"/>
                <a:gd name="T14" fmla="*/ 491 w 545"/>
                <a:gd name="T15" fmla="*/ 945 h 945"/>
                <a:gd name="T16" fmla="*/ 545 w 545"/>
                <a:gd name="T17" fmla="*/ 891 h 945"/>
                <a:gd name="T18" fmla="*/ 545 w 545"/>
                <a:gd name="T19" fmla="*/ 54 h 945"/>
                <a:gd name="T20" fmla="*/ 491 w 545"/>
                <a:gd name="T21" fmla="*/ 0 h 945"/>
                <a:gd name="T22" fmla="*/ 473 w 545"/>
                <a:gd name="T23" fmla="*/ 855 h 945"/>
                <a:gd name="T24" fmla="*/ 455 w 545"/>
                <a:gd name="T25" fmla="*/ 873 h 945"/>
                <a:gd name="T26" fmla="*/ 91 w 545"/>
                <a:gd name="T27" fmla="*/ 873 h 945"/>
                <a:gd name="T28" fmla="*/ 72 w 545"/>
                <a:gd name="T29" fmla="*/ 855 h 945"/>
                <a:gd name="T30" fmla="*/ 72 w 545"/>
                <a:gd name="T31" fmla="*/ 90 h 945"/>
                <a:gd name="T32" fmla="*/ 91 w 545"/>
                <a:gd name="T33" fmla="*/ 72 h 945"/>
                <a:gd name="T34" fmla="*/ 455 w 545"/>
                <a:gd name="T35" fmla="*/ 72 h 945"/>
                <a:gd name="T36" fmla="*/ 473 w 545"/>
                <a:gd name="T37" fmla="*/ 90 h 945"/>
                <a:gd name="T38" fmla="*/ 473 w 545"/>
                <a:gd name="T39" fmla="*/ 855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5" h="945">
                  <a:moveTo>
                    <a:pt x="491" y="0"/>
                  </a:moveTo>
                  <a:cubicBezTo>
                    <a:pt x="382" y="0"/>
                    <a:pt x="382" y="0"/>
                    <a:pt x="382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5" y="0"/>
                    <a:pt x="0" y="24"/>
                    <a:pt x="0" y="54"/>
                  </a:cubicBezTo>
                  <a:cubicBezTo>
                    <a:pt x="0" y="891"/>
                    <a:pt x="0" y="891"/>
                    <a:pt x="0" y="891"/>
                  </a:cubicBezTo>
                  <a:cubicBezTo>
                    <a:pt x="0" y="921"/>
                    <a:pt x="25" y="945"/>
                    <a:pt x="54" y="945"/>
                  </a:cubicBezTo>
                  <a:cubicBezTo>
                    <a:pt x="491" y="945"/>
                    <a:pt x="491" y="945"/>
                    <a:pt x="491" y="945"/>
                  </a:cubicBezTo>
                  <a:cubicBezTo>
                    <a:pt x="521" y="945"/>
                    <a:pt x="545" y="921"/>
                    <a:pt x="545" y="891"/>
                  </a:cubicBezTo>
                  <a:cubicBezTo>
                    <a:pt x="545" y="54"/>
                    <a:pt x="545" y="54"/>
                    <a:pt x="545" y="54"/>
                  </a:cubicBezTo>
                  <a:cubicBezTo>
                    <a:pt x="545" y="24"/>
                    <a:pt x="521" y="0"/>
                    <a:pt x="491" y="0"/>
                  </a:cubicBezTo>
                  <a:close/>
                  <a:moveTo>
                    <a:pt x="473" y="855"/>
                  </a:moveTo>
                  <a:cubicBezTo>
                    <a:pt x="473" y="865"/>
                    <a:pt x="465" y="873"/>
                    <a:pt x="455" y="873"/>
                  </a:cubicBezTo>
                  <a:cubicBezTo>
                    <a:pt x="91" y="873"/>
                    <a:pt x="91" y="873"/>
                    <a:pt x="91" y="873"/>
                  </a:cubicBezTo>
                  <a:cubicBezTo>
                    <a:pt x="81" y="873"/>
                    <a:pt x="72" y="865"/>
                    <a:pt x="72" y="855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80"/>
                    <a:pt x="81" y="72"/>
                    <a:pt x="91" y="72"/>
                  </a:cubicBezTo>
                  <a:cubicBezTo>
                    <a:pt x="455" y="72"/>
                    <a:pt x="455" y="72"/>
                    <a:pt x="455" y="72"/>
                  </a:cubicBezTo>
                  <a:cubicBezTo>
                    <a:pt x="465" y="72"/>
                    <a:pt x="473" y="80"/>
                    <a:pt x="473" y="90"/>
                  </a:cubicBezTo>
                  <a:lnTo>
                    <a:pt x="473" y="85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9" name="Group 149"/>
          <p:cNvGrpSpPr>
            <a:grpSpLocks noChangeAspect="1"/>
          </p:cNvGrpSpPr>
          <p:nvPr/>
        </p:nvGrpSpPr>
        <p:grpSpPr bwMode="auto">
          <a:xfrm>
            <a:off x="6077473" y="92557"/>
            <a:ext cx="324000" cy="324000"/>
            <a:chOff x="6093" y="1614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0" name="Freeform 150"/>
            <p:cNvSpPr>
              <a:spLocks/>
            </p:cNvSpPr>
            <p:nvPr/>
          </p:nvSpPr>
          <p:spPr bwMode="auto">
            <a:xfrm>
              <a:off x="6178" y="1671"/>
              <a:ext cx="11" cy="11"/>
            </a:xfrm>
            <a:custGeom>
              <a:avLst/>
              <a:gdLst>
                <a:gd name="T0" fmla="*/ 50 w 89"/>
                <a:gd name="T1" fmla="*/ 95 h 95"/>
                <a:gd name="T2" fmla="*/ 60 w 89"/>
                <a:gd name="T3" fmla="*/ 86 h 95"/>
                <a:gd name="T4" fmla="*/ 89 w 89"/>
                <a:gd name="T5" fmla="*/ 45 h 95"/>
                <a:gd name="T6" fmla="*/ 45 w 89"/>
                <a:gd name="T7" fmla="*/ 0 h 95"/>
                <a:gd name="T8" fmla="*/ 0 w 89"/>
                <a:gd name="T9" fmla="*/ 45 h 95"/>
                <a:gd name="T10" fmla="*/ 38 w 89"/>
                <a:gd name="T11" fmla="*/ 89 h 95"/>
                <a:gd name="T12" fmla="*/ 50 w 89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95">
                  <a:moveTo>
                    <a:pt x="50" y="95"/>
                  </a:moveTo>
                  <a:cubicBezTo>
                    <a:pt x="52" y="91"/>
                    <a:pt x="56" y="88"/>
                    <a:pt x="60" y="86"/>
                  </a:cubicBezTo>
                  <a:cubicBezTo>
                    <a:pt x="78" y="80"/>
                    <a:pt x="89" y="64"/>
                    <a:pt x="89" y="45"/>
                  </a:cubicBezTo>
                  <a:cubicBezTo>
                    <a:pt x="89" y="20"/>
                    <a:pt x="69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67"/>
                    <a:pt x="16" y="85"/>
                    <a:pt x="38" y="89"/>
                  </a:cubicBezTo>
                  <a:cubicBezTo>
                    <a:pt x="43" y="89"/>
                    <a:pt x="47" y="92"/>
                    <a:pt x="50" y="9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151"/>
            <p:cNvSpPr>
              <a:spLocks/>
            </p:cNvSpPr>
            <p:nvPr/>
          </p:nvSpPr>
          <p:spPr bwMode="auto">
            <a:xfrm>
              <a:off x="6224" y="1671"/>
              <a:ext cx="11" cy="11"/>
            </a:xfrm>
            <a:custGeom>
              <a:avLst/>
              <a:gdLst>
                <a:gd name="T0" fmla="*/ 31 w 89"/>
                <a:gd name="T1" fmla="*/ 87 h 95"/>
                <a:gd name="T2" fmla="*/ 42 w 89"/>
                <a:gd name="T3" fmla="*/ 95 h 95"/>
                <a:gd name="T4" fmla="*/ 54 w 89"/>
                <a:gd name="T5" fmla="*/ 88 h 95"/>
                <a:gd name="T6" fmla="*/ 89 w 89"/>
                <a:gd name="T7" fmla="*/ 45 h 95"/>
                <a:gd name="T8" fmla="*/ 45 w 89"/>
                <a:gd name="T9" fmla="*/ 0 h 95"/>
                <a:gd name="T10" fmla="*/ 0 w 89"/>
                <a:gd name="T11" fmla="*/ 45 h 95"/>
                <a:gd name="T12" fmla="*/ 31 w 89"/>
                <a:gd name="T1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95">
                  <a:moveTo>
                    <a:pt x="31" y="87"/>
                  </a:moveTo>
                  <a:cubicBezTo>
                    <a:pt x="36" y="88"/>
                    <a:pt x="40" y="91"/>
                    <a:pt x="42" y="95"/>
                  </a:cubicBezTo>
                  <a:cubicBezTo>
                    <a:pt x="45" y="92"/>
                    <a:pt x="49" y="89"/>
                    <a:pt x="54" y="88"/>
                  </a:cubicBezTo>
                  <a:cubicBezTo>
                    <a:pt x="74" y="84"/>
                    <a:pt x="89" y="66"/>
                    <a:pt x="89" y="45"/>
                  </a:cubicBezTo>
                  <a:cubicBezTo>
                    <a:pt x="89" y="20"/>
                    <a:pt x="69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64"/>
                    <a:pt x="13" y="81"/>
                    <a:pt x="31" y="8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Rectangle 152"/>
            <p:cNvSpPr>
              <a:spLocks noChangeArrowheads="1"/>
            </p:cNvSpPr>
            <p:nvPr/>
          </p:nvSpPr>
          <p:spPr bwMode="auto">
            <a:xfrm>
              <a:off x="6163" y="1776"/>
              <a:ext cx="85" cy="8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153"/>
            <p:cNvSpPr>
              <a:spLocks/>
            </p:cNvSpPr>
            <p:nvPr/>
          </p:nvSpPr>
          <p:spPr bwMode="auto">
            <a:xfrm>
              <a:off x="6129" y="1671"/>
              <a:ext cx="10" cy="11"/>
            </a:xfrm>
            <a:custGeom>
              <a:avLst/>
              <a:gdLst>
                <a:gd name="T0" fmla="*/ 44 w 88"/>
                <a:gd name="T1" fmla="*/ 0 h 89"/>
                <a:gd name="T2" fmla="*/ 0 w 88"/>
                <a:gd name="T3" fmla="*/ 45 h 89"/>
                <a:gd name="T4" fmla="*/ 44 w 88"/>
                <a:gd name="T5" fmla="*/ 89 h 89"/>
                <a:gd name="T6" fmla="*/ 59 w 88"/>
                <a:gd name="T7" fmla="*/ 87 h 89"/>
                <a:gd name="T8" fmla="*/ 67 w 88"/>
                <a:gd name="T9" fmla="*/ 86 h 89"/>
                <a:gd name="T10" fmla="*/ 73 w 88"/>
                <a:gd name="T11" fmla="*/ 78 h 89"/>
                <a:gd name="T12" fmla="*/ 88 w 88"/>
                <a:gd name="T13" fmla="*/ 45 h 89"/>
                <a:gd name="T14" fmla="*/ 44 w 88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89">
                  <a:moveTo>
                    <a:pt x="44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69"/>
                    <a:pt x="20" y="89"/>
                    <a:pt x="44" y="89"/>
                  </a:cubicBezTo>
                  <a:cubicBezTo>
                    <a:pt x="48" y="89"/>
                    <a:pt x="53" y="88"/>
                    <a:pt x="59" y="87"/>
                  </a:cubicBezTo>
                  <a:cubicBezTo>
                    <a:pt x="61" y="86"/>
                    <a:pt x="64" y="85"/>
                    <a:pt x="67" y="86"/>
                  </a:cubicBezTo>
                  <a:cubicBezTo>
                    <a:pt x="68" y="83"/>
                    <a:pt x="70" y="80"/>
                    <a:pt x="73" y="78"/>
                  </a:cubicBezTo>
                  <a:cubicBezTo>
                    <a:pt x="83" y="70"/>
                    <a:pt x="88" y="58"/>
                    <a:pt x="88" y="45"/>
                  </a:cubicBezTo>
                  <a:cubicBezTo>
                    <a:pt x="88" y="20"/>
                    <a:pt x="69" y="0"/>
                    <a:pt x="4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154"/>
            <p:cNvSpPr>
              <a:spLocks noEditPoints="1"/>
            </p:cNvSpPr>
            <p:nvPr/>
          </p:nvSpPr>
          <p:spPr bwMode="auto">
            <a:xfrm>
              <a:off x="6093" y="1614"/>
              <a:ext cx="227" cy="227"/>
            </a:xfrm>
            <a:custGeom>
              <a:avLst/>
              <a:gdLst>
                <a:gd name="T0" fmla="*/ 944 w 1888"/>
                <a:gd name="T1" fmla="*/ 0 h 1888"/>
                <a:gd name="T2" fmla="*/ 0 w 1888"/>
                <a:gd name="T3" fmla="*/ 945 h 1888"/>
                <a:gd name="T4" fmla="*/ 944 w 1888"/>
                <a:gd name="T5" fmla="*/ 1888 h 1888"/>
                <a:gd name="T6" fmla="*/ 1888 w 1888"/>
                <a:gd name="T7" fmla="*/ 945 h 1888"/>
                <a:gd name="T8" fmla="*/ 944 w 1888"/>
                <a:gd name="T9" fmla="*/ 0 h 1888"/>
                <a:gd name="T10" fmla="*/ 1333 w 1888"/>
                <a:gd name="T11" fmla="*/ 1435 h 1888"/>
                <a:gd name="T12" fmla="*/ 1313 w 1888"/>
                <a:gd name="T13" fmla="*/ 1455 h 1888"/>
                <a:gd name="T14" fmla="*/ 564 w 1888"/>
                <a:gd name="T15" fmla="*/ 1455 h 1888"/>
                <a:gd name="T16" fmla="*/ 544 w 1888"/>
                <a:gd name="T17" fmla="*/ 1435 h 1888"/>
                <a:gd name="T18" fmla="*/ 544 w 1888"/>
                <a:gd name="T19" fmla="*/ 1327 h 1888"/>
                <a:gd name="T20" fmla="*/ 564 w 1888"/>
                <a:gd name="T21" fmla="*/ 1307 h 1888"/>
                <a:gd name="T22" fmla="*/ 1313 w 1888"/>
                <a:gd name="T23" fmla="*/ 1307 h 1888"/>
                <a:gd name="T24" fmla="*/ 1333 w 1888"/>
                <a:gd name="T25" fmla="*/ 1327 h 1888"/>
                <a:gd name="T26" fmla="*/ 1333 w 1888"/>
                <a:gd name="T27" fmla="*/ 1435 h 1888"/>
                <a:gd name="T28" fmla="*/ 1540 w 1888"/>
                <a:gd name="T29" fmla="*/ 603 h 1888"/>
                <a:gd name="T30" fmla="*/ 1349 w 1888"/>
                <a:gd name="T31" fmla="*/ 1250 h 1888"/>
                <a:gd name="T32" fmla="*/ 1329 w 1888"/>
                <a:gd name="T33" fmla="*/ 1264 h 1888"/>
                <a:gd name="T34" fmla="*/ 558 w 1888"/>
                <a:gd name="T35" fmla="*/ 1264 h 1888"/>
                <a:gd name="T36" fmla="*/ 539 w 1888"/>
                <a:gd name="T37" fmla="*/ 1250 h 1888"/>
                <a:gd name="T38" fmla="*/ 348 w 1888"/>
                <a:gd name="T39" fmla="*/ 603 h 1888"/>
                <a:gd name="T40" fmla="*/ 341 w 1888"/>
                <a:gd name="T41" fmla="*/ 604 h 1888"/>
                <a:gd name="T42" fmla="*/ 256 w 1888"/>
                <a:gd name="T43" fmla="*/ 519 h 1888"/>
                <a:gd name="T44" fmla="*/ 341 w 1888"/>
                <a:gd name="T45" fmla="*/ 434 h 1888"/>
                <a:gd name="T46" fmla="*/ 426 w 1888"/>
                <a:gd name="T47" fmla="*/ 519 h 1888"/>
                <a:gd name="T48" fmla="*/ 409 w 1888"/>
                <a:gd name="T49" fmla="*/ 570 h 1888"/>
                <a:gd name="T50" fmla="*/ 665 w 1888"/>
                <a:gd name="T51" fmla="*/ 932 h 1888"/>
                <a:gd name="T52" fmla="*/ 719 w 1888"/>
                <a:gd name="T53" fmla="*/ 597 h 1888"/>
                <a:gd name="T54" fmla="*/ 667 w 1888"/>
                <a:gd name="T55" fmla="*/ 519 h 1888"/>
                <a:gd name="T56" fmla="*/ 752 w 1888"/>
                <a:gd name="T57" fmla="*/ 434 h 1888"/>
                <a:gd name="T58" fmla="*/ 837 w 1888"/>
                <a:gd name="T59" fmla="*/ 519 h 1888"/>
                <a:gd name="T60" fmla="*/ 800 w 1888"/>
                <a:gd name="T61" fmla="*/ 588 h 1888"/>
                <a:gd name="T62" fmla="*/ 944 w 1888"/>
                <a:gd name="T63" fmla="*/ 921 h 1888"/>
                <a:gd name="T64" fmla="*/ 1087 w 1888"/>
                <a:gd name="T65" fmla="*/ 590 h 1888"/>
                <a:gd name="T66" fmla="*/ 1048 w 1888"/>
                <a:gd name="T67" fmla="*/ 519 h 1888"/>
                <a:gd name="T68" fmla="*/ 1133 w 1888"/>
                <a:gd name="T69" fmla="*/ 434 h 1888"/>
                <a:gd name="T70" fmla="*/ 1218 w 1888"/>
                <a:gd name="T71" fmla="*/ 519 h 1888"/>
                <a:gd name="T72" fmla="*/ 1168 w 1888"/>
                <a:gd name="T73" fmla="*/ 596 h 1888"/>
                <a:gd name="T74" fmla="*/ 1222 w 1888"/>
                <a:gd name="T75" fmla="*/ 932 h 1888"/>
                <a:gd name="T76" fmla="*/ 1479 w 1888"/>
                <a:gd name="T77" fmla="*/ 570 h 1888"/>
                <a:gd name="T78" fmla="*/ 1462 w 1888"/>
                <a:gd name="T79" fmla="*/ 519 h 1888"/>
                <a:gd name="T80" fmla="*/ 1547 w 1888"/>
                <a:gd name="T81" fmla="*/ 434 h 1888"/>
                <a:gd name="T82" fmla="*/ 1632 w 1888"/>
                <a:gd name="T83" fmla="*/ 519 h 1888"/>
                <a:gd name="T84" fmla="*/ 1540 w 1888"/>
                <a:gd name="T85" fmla="*/ 603 h 1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88" h="1888">
                  <a:moveTo>
                    <a:pt x="944" y="0"/>
                  </a:moveTo>
                  <a:cubicBezTo>
                    <a:pt x="422" y="0"/>
                    <a:pt x="0" y="423"/>
                    <a:pt x="0" y="945"/>
                  </a:cubicBezTo>
                  <a:cubicBezTo>
                    <a:pt x="0" y="1466"/>
                    <a:pt x="422" y="1888"/>
                    <a:pt x="944" y="1888"/>
                  </a:cubicBezTo>
                  <a:cubicBezTo>
                    <a:pt x="1465" y="1888"/>
                    <a:pt x="1888" y="1466"/>
                    <a:pt x="1888" y="945"/>
                  </a:cubicBezTo>
                  <a:cubicBezTo>
                    <a:pt x="1888" y="423"/>
                    <a:pt x="1465" y="0"/>
                    <a:pt x="944" y="0"/>
                  </a:cubicBezTo>
                  <a:close/>
                  <a:moveTo>
                    <a:pt x="1333" y="1435"/>
                  </a:moveTo>
                  <a:cubicBezTo>
                    <a:pt x="1333" y="1446"/>
                    <a:pt x="1324" y="1455"/>
                    <a:pt x="1313" y="1455"/>
                  </a:cubicBezTo>
                  <a:cubicBezTo>
                    <a:pt x="564" y="1455"/>
                    <a:pt x="564" y="1455"/>
                    <a:pt x="564" y="1455"/>
                  </a:cubicBezTo>
                  <a:cubicBezTo>
                    <a:pt x="553" y="1455"/>
                    <a:pt x="544" y="1446"/>
                    <a:pt x="544" y="1435"/>
                  </a:cubicBezTo>
                  <a:cubicBezTo>
                    <a:pt x="544" y="1327"/>
                    <a:pt x="544" y="1327"/>
                    <a:pt x="544" y="1327"/>
                  </a:cubicBezTo>
                  <a:cubicBezTo>
                    <a:pt x="544" y="1316"/>
                    <a:pt x="553" y="1307"/>
                    <a:pt x="564" y="1307"/>
                  </a:cubicBezTo>
                  <a:cubicBezTo>
                    <a:pt x="1313" y="1307"/>
                    <a:pt x="1313" y="1307"/>
                    <a:pt x="1313" y="1307"/>
                  </a:cubicBezTo>
                  <a:cubicBezTo>
                    <a:pt x="1324" y="1307"/>
                    <a:pt x="1333" y="1316"/>
                    <a:pt x="1333" y="1327"/>
                  </a:cubicBezTo>
                  <a:lnTo>
                    <a:pt x="1333" y="1435"/>
                  </a:lnTo>
                  <a:close/>
                  <a:moveTo>
                    <a:pt x="1540" y="603"/>
                  </a:moveTo>
                  <a:cubicBezTo>
                    <a:pt x="1349" y="1250"/>
                    <a:pt x="1349" y="1250"/>
                    <a:pt x="1349" y="1250"/>
                  </a:cubicBezTo>
                  <a:cubicBezTo>
                    <a:pt x="1346" y="1258"/>
                    <a:pt x="1338" y="1264"/>
                    <a:pt x="1329" y="1264"/>
                  </a:cubicBezTo>
                  <a:cubicBezTo>
                    <a:pt x="558" y="1264"/>
                    <a:pt x="558" y="1264"/>
                    <a:pt x="558" y="1264"/>
                  </a:cubicBezTo>
                  <a:cubicBezTo>
                    <a:pt x="549" y="1264"/>
                    <a:pt x="541" y="1258"/>
                    <a:pt x="539" y="1250"/>
                  </a:cubicBezTo>
                  <a:cubicBezTo>
                    <a:pt x="348" y="603"/>
                    <a:pt x="348" y="603"/>
                    <a:pt x="348" y="603"/>
                  </a:cubicBezTo>
                  <a:cubicBezTo>
                    <a:pt x="346" y="604"/>
                    <a:pt x="343" y="604"/>
                    <a:pt x="341" y="604"/>
                  </a:cubicBezTo>
                  <a:cubicBezTo>
                    <a:pt x="294" y="604"/>
                    <a:pt x="256" y="566"/>
                    <a:pt x="256" y="519"/>
                  </a:cubicBezTo>
                  <a:cubicBezTo>
                    <a:pt x="256" y="472"/>
                    <a:pt x="294" y="434"/>
                    <a:pt x="341" y="434"/>
                  </a:cubicBezTo>
                  <a:cubicBezTo>
                    <a:pt x="388" y="434"/>
                    <a:pt x="426" y="472"/>
                    <a:pt x="426" y="519"/>
                  </a:cubicBezTo>
                  <a:cubicBezTo>
                    <a:pt x="426" y="538"/>
                    <a:pt x="420" y="555"/>
                    <a:pt x="409" y="570"/>
                  </a:cubicBezTo>
                  <a:cubicBezTo>
                    <a:pt x="665" y="932"/>
                    <a:pt x="665" y="932"/>
                    <a:pt x="665" y="932"/>
                  </a:cubicBezTo>
                  <a:cubicBezTo>
                    <a:pt x="719" y="597"/>
                    <a:pt x="719" y="597"/>
                    <a:pt x="719" y="597"/>
                  </a:cubicBezTo>
                  <a:cubicBezTo>
                    <a:pt x="688" y="584"/>
                    <a:pt x="667" y="554"/>
                    <a:pt x="667" y="519"/>
                  </a:cubicBezTo>
                  <a:cubicBezTo>
                    <a:pt x="667" y="472"/>
                    <a:pt x="705" y="434"/>
                    <a:pt x="752" y="434"/>
                  </a:cubicBezTo>
                  <a:cubicBezTo>
                    <a:pt x="799" y="434"/>
                    <a:pt x="837" y="472"/>
                    <a:pt x="837" y="519"/>
                  </a:cubicBezTo>
                  <a:cubicBezTo>
                    <a:pt x="837" y="547"/>
                    <a:pt x="823" y="573"/>
                    <a:pt x="800" y="588"/>
                  </a:cubicBezTo>
                  <a:cubicBezTo>
                    <a:pt x="944" y="921"/>
                    <a:pt x="944" y="921"/>
                    <a:pt x="944" y="921"/>
                  </a:cubicBezTo>
                  <a:cubicBezTo>
                    <a:pt x="1087" y="590"/>
                    <a:pt x="1087" y="590"/>
                    <a:pt x="1087" y="590"/>
                  </a:cubicBezTo>
                  <a:cubicBezTo>
                    <a:pt x="1063" y="575"/>
                    <a:pt x="1048" y="548"/>
                    <a:pt x="1048" y="519"/>
                  </a:cubicBezTo>
                  <a:cubicBezTo>
                    <a:pt x="1048" y="472"/>
                    <a:pt x="1086" y="434"/>
                    <a:pt x="1133" y="434"/>
                  </a:cubicBezTo>
                  <a:cubicBezTo>
                    <a:pt x="1180" y="434"/>
                    <a:pt x="1218" y="472"/>
                    <a:pt x="1218" y="519"/>
                  </a:cubicBezTo>
                  <a:cubicBezTo>
                    <a:pt x="1218" y="552"/>
                    <a:pt x="1198" y="582"/>
                    <a:pt x="1168" y="596"/>
                  </a:cubicBezTo>
                  <a:cubicBezTo>
                    <a:pt x="1222" y="932"/>
                    <a:pt x="1222" y="932"/>
                    <a:pt x="1222" y="932"/>
                  </a:cubicBezTo>
                  <a:cubicBezTo>
                    <a:pt x="1479" y="570"/>
                    <a:pt x="1479" y="570"/>
                    <a:pt x="1479" y="570"/>
                  </a:cubicBezTo>
                  <a:cubicBezTo>
                    <a:pt x="1468" y="555"/>
                    <a:pt x="1462" y="537"/>
                    <a:pt x="1462" y="519"/>
                  </a:cubicBezTo>
                  <a:cubicBezTo>
                    <a:pt x="1462" y="472"/>
                    <a:pt x="1500" y="434"/>
                    <a:pt x="1547" y="434"/>
                  </a:cubicBezTo>
                  <a:cubicBezTo>
                    <a:pt x="1593" y="434"/>
                    <a:pt x="1632" y="472"/>
                    <a:pt x="1632" y="519"/>
                  </a:cubicBezTo>
                  <a:cubicBezTo>
                    <a:pt x="1632" y="568"/>
                    <a:pt x="1591" y="609"/>
                    <a:pt x="1540" y="60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155"/>
            <p:cNvSpPr>
              <a:spLocks/>
            </p:cNvSpPr>
            <p:nvPr/>
          </p:nvSpPr>
          <p:spPr bwMode="auto">
            <a:xfrm>
              <a:off x="6274" y="1671"/>
              <a:ext cx="10" cy="11"/>
            </a:xfrm>
            <a:custGeom>
              <a:avLst/>
              <a:gdLst>
                <a:gd name="T0" fmla="*/ 45 w 89"/>
                <a:gd name="T1" fmla="*/ 0 h 89"/>
                <a:gd name="T2" fmla="*/ 0 w 89"/>
                <a:gd name="T3" fmla="*/ 45 h 89"/>
                <a:gd name="T4" fmla="*/ 16 w 89"/>
                <a:gd name="T5" fmla="*/ 79 h 89"/>
                <a:gd name="T6" fmla="*/ 22 w 89"/>
                <a:gd name="T7" fmla="*/ 86 h 89"/>
                <a:gd name="T8" fmla="*/ 24 w 89"/>
                <a:gd name="T9" fmla="*/ 86 h 89"/>
                <a:gd name="T10" fmla="*/ 30 w 89"/>
                <a:gd name="T11" fmla="*/ 87 h 89"/>
                <a:gd name="T12" fmla="*/ 45 w 89"/>
                <a:gd name="T13" fmla="*/ 89 h 89"/>
                <a:gd name="T14" fmla="*/ 89 w 89"/>
                <a:gd name="T15" fmla="*/ 45 h 89"/>
                <a:gd name="T16" fmla="*/ 45 w 89"/>
                <a:gd name="T1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89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58"/>
                    <a:pt x="6" y="70"/>
                    <a:pt x="16" y="79"/>
                  </a:cubicBezTo>
                  <a:cubicBezTo>
                    <a:pt x="19" y="81"/>
                    <a:pt x="20" y="83"/>
                    <a:pt x="22" y="86"/>
                  </a:cubicBezTo>
                  <a:cubicBezTo>
                    <a:pt x="22" y="86"/>
                    <a:pt x="23" y="86"/>
                    <a:pt x="24" y="86"/>
                  </a:cubicBezTo>
                  <a:cubicBezTo>
                    <a:pt x="26" y="86"/>
                    <a:pt x="28" y="86"/>
                    <a:pt x="30" y="87"/>
                  </a:cubicBezTo>
                  <a:cubicBezTo>
                    <a:pt x="36" y="88"/>
                    <a:pt x="40" y="89"/>
                    <a:pt x="45" y="89"/>
                  </a:cubicBezTo>
                  <a:cubicBezTo>
                    <a:pt x="69" y="89"/>
                    <a:pt x="89" y="69"/>
                    <a:pt x="89" y="45"/>
                  </a:cubicBezTo>
                  <a:cubicBezTo>
                    <a:pt x="89" y="20"/>
                    <a:pt x="69" y="0"/>
                    <a:pt x="4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156"/>
            <p:cNvSpPr>
              <a:spLocks/>
            </p:cNvSpPr>
            <p:nvPr/>
          </p:nvSpPr>
          <p:spPr bwMode="auto">
            <a:xfrm>
              <a:off x="6141" y="1686"/>
              <a:ext cx="132" cy="75"/>
            </a:xfrm>
            <a:custGeom>
              <a:avLst/>
              <a:gdLst>
                <a:gd name="T0" fmla="*/ 810 w 1098"/>
                <a:gd name="T1" fmla="*/ 407 h 627"/>
                <a:gd name="T2" fmla="*/ 795 w 1098"/>
                <a:gd name="T3" fmla="*/ 390 h 627"/>
                <a:gd name="T4" fmla="*/ 733 w 1098"/>
                <a:gd name="T5" fmla="*/ 0 h 627"/>
                <a:gd name="T6" fmla="*/ 567 w 1098"/>
                <a:gd name="T7" fmla="*/ 383 h 627"/>
                <a:gd name="T8" fmla="*/ 549 w 1098"/>
                <a:gd name="T9" fmla="*/ 395 h 627"/>
                <a:gd name="T10" fmla="*/ 530 w 1098"/>
                <a:gd name="T11" fmla="*/ 383 h 627"/>
                <a:gd name="T12" fmla="*/ 365 w 1098"/>
                <a:gd name="T13" fmla="*/ 0 h 627"/>
                <a:gd name="T14" fmla="*/ 303 w 1098"/>
                <a:gd name="T15" fmla="*/ 390 h 627"/>
                <a:gd name="T16" fmla="*/ 287 w 1098"/>
                <a:gd name="T17" fmla="*/ 407 h 627"/>
                <a:gd name="T18" fmla="*/ 266 w 1098"/>
                <a:gd name="T19" fmla="*/ 399 h 627"/>
                <a:gd name="T20" fmla="*/ 0 w 1098"/>
                <a:gd name="T21" fmla="*/ 24 h 627"/>
                <a:gd name="T22" fmla="*/ 178 w 1098"/>
                <a:gd name="T23" fmla="*/ 627 h 627"/>
                <a:gd name="T24" fmla="*/ 919 w 1098"/>
                <a:gd name="T25" fmla="*/ 627 h 627"/>
                <a:gd name="T26" fmla="*/ 1098 w 1098"/>
                <a:gd name="T27" fmla="*/ 23 h 627"/>
                <a:gd name="T28" fmla="*/ 832 w 1098"/>
                <a:gd name="T29" fmla="*/ 399 h 627"/>
                <a:gd name="T30" fmla="*/ 810 w 1098"/>
                <a:gd name="T31" fmla="*/ 40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8" h="627">
                  <a:moveTo>
                    <a:pt x="810" y="407"/>
                  </a:moveTo>
                  <a:cubicBezTo>
                    <a:pt x="802" y="405"/>
                    <a:pt x="796" y="398"/>
                    <a:pt x="795" y="390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567" y="383"/>
                    <a:pt x="567" y="383"/>
                    <a:pt x="567" y="383"/>
                  </a:cubicBezTo>
                  <a:cubicBezTo>
                    <a:pt x="564" y="390"/>
                    <a:pt x="557" y="395"/>
                    <a:pt x="549" y="395"/>
                  </a:cubicBezTo>
                  <a:cubicBezTo>
                    <a:pt x="541" y="395"/>
                    <a:pt x="533" y="390"/>
                    <a:pt x="530" y="383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03" y="390"/>
                    <a:pt x="303" y="390"/>
                    <a:pt x="303" y="390"/>
                  </a:cubicBezTo>
                  <a:cubicBezTo>
                    <a:pt x="301" y="398"/>
                    <a:pt x="295" y="405"/>
                    <a:pt x="287" y="407"/>
                  </a:cubicBezTo>
                  <a:cubicBezTo>
                    <a:pt x="279" y="409"/>
                    <a:pt x="271" y="405"/>
                    <a:pt x="266" y="39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78" y="627"/>
                    <a:pt x="178" y="627"/>
                    <a:pt x="178" y="627"/>
                  </a:cubicBezTo>
                  <a:cubicBezTo>
                    <a:pt x="919" y="627"/>
                    <a:pt x="919" y="627"/>
                    <a:pt x="919" y="627"/>
                  </a:cubicBezTo>
                  <a:cubicBezTo>
                    <a:pt x="1098" y="23"/>
                    <a:pt x="1098" y="23"/>
                    <a:pt x="1098" y="23"/>
                  </a:cubicBezTo>
                  <a:cubicBezTo>
                    <a:pt x="832" y="399"/>
                    <a:pt x="832" y="399"/>
                    <a:pt x="832" y="399"/>
                  </a:cubicBezTo>
                  <a:cubicBezTo>
                    <a:pt x="827" y="405"/>
                    <a:pt x="819" y="409"/>
                    <a:pt x="810" y="40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7" name="Group 159"/>
          <p:cNvGrpSpPr>
            <a:grpSpLocks noChangeAspect="1"/>
          </p:cNvGrpSpPr>
          <p:nvPr/>
        </p:nvGrpSpPr>
        <p:grpSpPr bwMode="auto">
          <a:xfrm>
            <a:off x="6496891" y="92557"/>
            <a:ext cx="324000" cy="324000"/>
            <a:chOff x="341" y="558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8" name="Freeform 160"/>
            <p:cNvSpPr>
              <a:spLocks/>
            </p:cNvSpPr>
            <p:nvPr/>
          </p:nvSpPr>
          <p:spPr bwMode="auto">
            <a:xfrm>
              <a:off x="368" y="649"/>
              <a:ext cx="63" cy="64"/>
            </a:xfrm>
            <a:custGeom>
              <a:avLst/>
              <a:gdLst>
                <a:gd name="T0" fmla="*/ 227 w 546"/>
                <a:gd name="T1" fmla="*/ 284 h 548"/>
                <a:gd name="T2" fmla="*/ 228 w 546"/>
                <a:gd name="T3" fmla="*/ 263 h 548"/>
                <a:gd name="T4" fmla="*/ 386 w 546"/>
                <a:gd name="T5" fmla="*/ 25 h 548"/>
                <a:gd name="T6" fmla="*/ 274 w 546"/>
                <a:gd name="T7" fmla="*/ 0 h 548"/>
                <a:gd name="T8" fmla="*/ 0 w 546"/>
                <a:gd name="T9" fmla="*/ 274 h 548"/>
                <a:gd name="T10" fmla="*/ 274 w 546"/>
                <a:gd name="T11" fmla="*/ 548 h 548"/>
                <a:gd name="T12" fmla="*/ 546 w 546"/>
                <a:gd name="T13" fmla="*/ 295 h 548"/>
                <a:gd name="T14" fmla="*/ 246 w 546"/>
                <a:gd name="T15" fmla="*/ 295 h 548"/>
                <a:gd name="T16" fmla="*/ 227 w 546"/>
                <a:gd name="T17" fmla="*/ 284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6" h="548">
                  <a:moveTo>
                    <a:pt x="227" y="284"/>
                  </a:moveTo>
                  <a:cubicBezTo>
                    <a:pt x="223" y="277"/>
                    <a:pt x="224" y="269"/>
                    <a:pt x="228" y="263"/>
                  </a:cubicBezTo>
                  <a:cubicBezTo>
                    <a:pt x="386" y="25"/>
                    <a:pt x="386" y="25"/>
                    <a:pt x="386" y="25"/>
                  </a:cubicBezTo>
                  <a:cubicBezTo>
                    <a:pt x="352" y="9"/>
                    <a:pt x="314" y="0"/>
                    <a:pt x="274" y="0"/>
                  </a:cubicBezTo>
                  <a:cubicBezTo>
                    <a:pt x="123" y="0"/>
                    <a:pt x="0" y="123"/>
                    <a:pt x="0" y="274"/>
                  </a:cubicBezTo>
                  <a:cubicBezTo>
                    <a:pt x="0" y="425"/>
                    <a:pt x="123" y="548"/>
                    <a:pt x="274" y="548"/>
                  </a:cubicBezTo>
                  <a:cubicBezTo>
                    <a:pt x="418" y="548"/>
                    <a:pt x="535" y="436"/>
                    <a:pt x="546" y="295"/>
                  </a:cubicBezTo>
                  <a:cubicBezTo>
                    <a:pt x="246" y="295"/>
                    <a:pt x="246" y="295"/>
                    <a:pt x="246" y="295"/>
                  </a:cubicBezTo>
                  <a:cubicBezTo>
                    <a:pt x="238" y="295"/>
                    <a:pt x="231" y="291"/>
                    <a:pt x="227" y="28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161"/>
            <p:cNvSpPr>
              <a:spLocks/>
            </p:cNvSpPr>
            <p:nvPr/>
          </p:nvSpPr>
          <p:spPr bwMode="auto">
            <a:xfrm>
              <a:off x="401" y="654"/>
              <a:ext cx="30" cy="24"/>
            </a:xfrm>
            <a:custGeom>
              <a:avLst/>
              <a:gdLst>
                <a:gd name="T0" fmla="*/ 138 w 261"/>
                <a:gd name="T1" fmla="*/ 0 h 208"/>
                <a:gd name="T2" fmla="*/ 0 w 261"/>
                <a:gd name="T3" fmla="*/ 208 h 208"/>
                <a:gd name="T4" fmla="*/ 261 w 261"/>
                <a:gd name="T5" fmla="*/ 208 h 208"/>
                <a:gd name="T6" fmla="*/ 138 w 26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1" h="208">
                  <a:moveTo>
                    <a:pt x="138" y="0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261" y="208"/>
                    <a:pt x="261" y="208"/>
                    <a:pt x="261" y="208"/>
                  </a:cubicBezTo>
                  <a:cubicBezTo>
                    <a:pt x="254" y="121"/>
                    <a:pt x="207" y="45"/>
                    <a:pt x="138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162"/>
            <p:cNvSpPr>
              <a:spLocks/>
            </p:cNvSpPr>
            <p:nvPr/>
          </p:nvSpPr>
          <p:spPr bwMode="auto">
            <a:xfrm>
              <a:off x="419" y="639"/>
              <a:ext cx="22" cy="39"/>
            </a:xfrm>
            <a:custGeom>
              <a:avLst/>
              <a:gdLst>
                <a:gd name="T0" fmla="*/ 142 w 190"/>
                <a:gd name="T1" fmla="*/ 336 h 336"/>
                <a:gd name="T2" fmla="*/ 190 w 190"/>
                <a:gd name="T3" fmla="*/ 336 h 336"/>
                <a:gd name="T4" fmla="*/ 62 w 190"/>
                <a:gd name="T5" fmla="*/ 0 h 336"/>
                <a:gd name="T6" fmla="*/ 0 w 190"/>
                <a:gd name="T7" fmla="*/ 93 h 336"/>
                <a:gd name="T8" fmla="*/ 142 w 190"/>
                <a:gd name="T9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336">
                  <a:moveTo>
                    <a:pt x="142" y="336"/>
                  </a:moveTo>
                  <a:cubicBezTo>
                    <a:pt x="190" y="336"/>
                    <a:pt x="190" y="336"/>
                    <a:pt x="190" y="336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81" y="146"/>
                    <a:pt x="135" y="235"/>
                    <a:pt x="142" y="33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163"/>
            <p:cNvSpPr>
              <a:spLocks/>
            </p:cNvSpPr>
            <p:nvPr/>
          </p:nvSpPr>
          <p:spPr bwMode="auto">
            <a:xfrm>
              <a:off x="431" y="636"/>
              <a:ext cx="55" cy="40"/>
            </a:xfrm>
            <a:custGeom>
              <a:avLst/>
              <a:gdLst>
                <a:gd name="T0" fmla="*/ 15 w 55"/>
                <a:gd name="T1" fmla="*/ 40 h 40"/>
                <a:gd name="T2" fmla="*/ 55 w 55"/>
                <a:gd name="T3" fmla="*/ 0 h 40"/>
                <a:gd name="T4" fmla="*/ 0 w 55"/>
                <a:gd name="T5" fmla="*/ 0 h 40"/>
                <a:gd name="T6" fmla="*/ 15 w 55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0">
                  <a:moveTo>
                    <a:pt x="15" y="40"/>
                  </a:moveTo>
                  <a:lnTo>
                    <a:pt x="55" y="0"/>
                  </a:lnTo>
                  <a:lnTo>
                    <a:pt x="0" y="0"/>
                  </a:lnTo>
                  <a:lnTo>
                    <a:pt x="15" y="4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164"/>
            <p:cNvSpPr>
              <a:spLocks/>
            </p:cNvSpPr>
            <p:nvPr/>
          </p:nvSpPr>
          <p:spPr bwMode="auto">
            <a:xfrm>
              <a:off x="478" y="649"/>
              <a:ext cx="63" cy="64"/>
            </a:xfrm>
            <a:custGeom>
              <a:avLst/>
              <a:gdLst>
                <a:gd name="T0" fmla="*/ 274 w 548"/>
                <a:gd name="T1" fmla="*/ 0 h 548"/>
                <a:gd name="T2" fmla="*/ 194 w 548"/>
                <a:gd name="T3" fmla="*/ 14 h 548"/>
                <a:gd name="T4" fmla="*/ 301 w 548"/>
                <a:gd name="T5" fmla="*/ 300 h 548"/>
                <a:gd name="T6" fmla="*/ 262 w 548"/>
                <a:gd name="T7" fmla="*/ 315 h 548"/>
                <a:gd name="T8" fmla="*/ 155 w 548"/>
                <a:gd name="T9" fmla="*/ 29 h 548"/>
                <a:gd name="T10" fmla="*/ 0 w 548"/>
                <a:gd name="T11" fmla="*/ 274 h 548"/>
                <a:gd name="T12" fmla="*/ 274 w 548"/>
                <a:gd name="T13" fmla="*/ 548 h 548"/>
                <a:gd name="T14" fmla="*/ 548 w 548"/>
                <a:gd name="T15" fmla="*/ 274 h 548"/>
                <a:gd name="T16" fmla="*/ 274 w 548"/>
                <a:gd name="T17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8" h="548">
                  <a:moveTo>
                    <a:pt x="274" y="0"/>
                  </a:moveTo>
                  <a:cubicBezTo>
                    <a:pt x="246" y="0"/>
                    <a:pt x="220" y="6"/>
                    <a:pt x="194" y="14"/>
                  </a:cubicBezTo>
                  <a:cubicBezTo>
                    <a:pt x="246" y="154"/>
                    <a:pt x="301" y="300"/>
                    <a:pt x="301" y="300"/>
                  </a:cubicBezTo>
                  <a:cubicBezTo>
                    <a:pt x="262" y="315"/>
                    <a:pt x="262" y="315"/>
                    <a:pt x="262" y="315"/>
                  </a:cubicBezTo>
                  <a:cubicBezTo>
                    <a:pt x="262" y="315"/>
                    <a:pt x="207" y="169"/>
                    <a:pt x="155" y="29"/>
                  </a:cubicBezTo>
                  <a:cubicBezTo>
                    <a:pt x="64" y="73"/>
                    <a:pt x="0" y="166"/>
                    <a:pt x="0" y="274"/>
                  </a:cubicBezTo>
                  <a:cubicBezTo>
                    <a:pt x="0" y="425"/>
                    <a:pt x="123" y="548"/>
                    <a:pt x="274" y="548"/>
                  </a:cubicBezTo>
                  <a:cubicBezTo>
                    <a:pt x="426" y="548"/>
                    <a:pt x="548" y="425"/>
                    <a:pt x="548" y="274"/>
                  </a:cubicBezTo>
                  <a:cubicBezTo>
                    <a:pt x="548" y="123"/>
                    <a:pt x="426" y="0"/>
                    <a:pt x="27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165"/>
            <p:cNvSpPr>
              <a:spLocks noEditPoints="1"/>
            </p:cNvSpPr>
            <p:nvPr/>
          </p:nvSpPr>
          <p:spPr bwMode="auto">
            <a:xfrm>
              <a:off x="341" y="558"/>
              <a:ext cx="227" cy="227"/>
            </a:xfrm>
            <a:custGeom>
              <a:avLst/>
              <a:gdLst>
                <a:gd name="T0" fmla="*/ 979 w 1958"/>
                <a:gd name="T1" fmla="*/ 0 h 1957"/>
                <a:gd name="T2" fmla="*/ 0 w 1958"/>
                <a:gd name="T3" fmla="*/ 979 h 1957"/>
                <a:gd name="T4" fmla="*/ 979 w 1958"/>
                <a:gd name="T5" fmla="*/ 1957 h 1957"/>
                <a:gd name="T6" fmla="*/ 1958 w 1958"/>
                <a:gd name="T7" fmla="*/ 979 h 1957"/>
                <a:gd name="T8" fmla="*/ 979 w 1958"/>
                <a:gd name="T9" fmla="*/ 0 h 1957"/>
                <a:gd name="T10" fmla="*/ 1454 w 1958"/>
                <a:gd name="T11" fmla="*/ 1374 h 1957"/>
                <a:gd name="T12" fmla="*/ 1138 w 1958"/>
                <a:gd name="T13" fmla="*/ 1058 h 1957"/>
                <a:gd name="T14" fmla="*/ 1320 w 1958"/>
                <a:gd name="T15" fmla="*/ 773 h 1957"/>
                <a:gd name="T16" fmla="*/ 1289 w 1958"/>
                <a:gd name="T17" fmla="*/ 691 h 1957"/>
                <a:gd name="T18" fmla="*/ 911 w 1958"/>
                <a:gd name="T19" fmla="*/ 1073 h 1957"/>
                <a:gd name="T20" fmla="*/ 911 w 1958"/>
                <a:gd name="T21" fmla="*/ 1073 h 1957"/>
                <a:gd name="T22" fmla="*/ 904 w 1958"/>
                <a:gd name="T23" fmla="*/ 1078 h 1957"/>
                <a:gd name="T24" fmla="*/ 896 w 1958"/>
                <a:gd name="T25" fmla="*/ 1079 h 1957"/>
                <a:gd name="T26" fmla="*/ 896 w 1958"/>
                <a:gd name="T27" fmla="*/ 1079 h 1957"/>
                <a:gd name="T28" fmla="*/ 818 w 1958"/>
                <a:gd name="T29" fmla="*/ 1079 h 1957"/>
                <a:gd name="T30" fmla="*/ 504 w 1958"/>
                <a:gd name="T31" fmla="*/ 1374 h 1957"/>
                <a:gd name="T32" fmla="*/ 188 w 1958"/>
                <a:gd name="T33" fmla="*/ 1058 h 1957"/>
                <a:gd name="T34" fmla="*/ 504 w 1958"/>
                <a:gd name="T35" fmla="*/ 742 h 1957"/>
                <a:gd name="T36" fmla="*/ 639 w 1958"/>
                <a:gd name="T37" fmla="*/ 774 h 1957"/>
                <a:gd name="T38" fmla="*/ 719 w 1958"/>
                <a:gd name="T39" fmla="*/ 653 h 1957"/>
                <a:gd name="T40" fmla="*/ 670 w 1958"/>
                <a:gd name="T41" fmla="*/ 524 h 1957"/>
                <a:gd name="T42" fmla="*/ 606 w 1958"/>
                <a:gd name="T43" fmla="*/ 524 h 1957"/>
                <a:gd name="T44" fmla="*/ 585 w 1958"/>
                <a:gd name="T45" fmla="*/ 503 h 1957"/>
                <a:gd name="T46" fmla="*/ 606 w 1958"/>
                <a:gd name="T47" fmla="*/ 482 h 1957"/>
                <a:gd name="T48" fmla="*/ 685 w 1958"/>
                <a:gd name="T49" fmla="*/ 482 h 1957"/>
                <a:gd name="T50" fmla="*/ 686 w 1958"/>
                <a:gd name="T51" fmla="*/ 482 h 1957"/>
                <a:gd name="T52" fmla="*/ 817 w 1958"/>
                <a:gd name="T53" fmla="*/ 482 h 1957"/>
                <a:gd name="T54" fmla="*/ 838 w 1958"/>
                <a:gd name="T55" fmla="*/ 503 h 1957"/>
                <a:gd name="T56" fmla="*/ 817 w 1958"/>
                <a:gd name="T57" fmla="*/ 524 h 1957"/>
                <a:gd name="T58" fmla="*/ 715 w 1958"/>
                <a:gd name="T59" fmla="*/ 524 h 1957"/>
                <a:gd name="T60" fmla="*/ 756 w 1958"/>
                <a:gd name="T61" fmla="*/ 631 h 1957"/>
                <a:gd name="T62" fmla="*/ 1267 w 1958"/>
                <a:gd name="T63" fmla="*/ 631 h 1957"/>
                <a:gd name="T64" fmla="*/ 1241 w 1958"/>
                <a:gd name="T65" fmla="*/ 562 h 1957"/>
                <a:gd name="T66" fmla="*/ 1244 w 1958"/>
                <a:gd name="T67" fmla="*/ 491 h 1957"/>
                <a:gd name="T68" fmla="*/ 1304 w 1958"/>
                <a:gd name="T69" fmla="*/ 463 h 1957"/>
                <a:gd name="T70" fmla="*/ 1379 w 1958"/>
                <a:gd name="T71" fmla="*/ 463 h 1957"/>
                <a:gd name="T72" fmla="*/ 1427 w 1958"/>
                <a:gd name="T73" fmla="*/ 463 h 1957"/>
                <a:gd name="T74" fmla="*/ 1448 w 1958"/>
                <a:gd name="T75" fmla="*/ 484 h 1957"/>
                <a:gd name="T76" fmla="*/ 1427 w 1958"/>
                <a:gd name="T77" fmla="*/ 505 h 1957"/>
                <a:gd name="T78" fmla="*/ 1379 w 1958"/>
                <a:gd name="T79" fmla="*/ 505 h 1957"/>
                <a:gd name="T80" fmla="*/ 1305 w 1958"/>
                <a:gd name="T81" fmla="*/ 505 h 1957"/>
                <a:gd name="T82" fmla="*/ 1279 w 1958"/>
                <a:gd name="T83" fmla="*/ 514 h 1957"/>
                <a:gd name="T84" fmla="*/ 1281 w 1958"/>
                <a:gd name="T85" fmla="*/ 547 h 1957"/>
                <a:gd name="T86" fmla="*/ 1316 w 1958"/>
                <a:gd name="T87" fmla="*/ 641 h 1957"/>
                <a:gd name="T88" fmla="*/ 1318 w 1958"/>
                <a:gd name="T89" fmla="*/ 644 h 1957"/>
                <a:gd name="T90" fmla="*/ 1318 w 1958"/>
                <a:gd name="T91" fmla="*/ 648 h 1957"/>
                <a:gd name="T92" fmla="*/ 1359 w 1958"/>
                <a:gd name="T93" fmla="*/ 758 h 1957"/>
                <a:gd name="T94" fmla="*/ 1454 w 1958"/>
                <a:gd name="T95" fmla="*/ 742 h 1957"/>
                <a:gd name="T96" fmla="*/ 1770 w 1958"/>
                <a:gd name="T97" fmla="*/ 1058 h 1957"/>
                <a:gd name="T98" fmla="*/ 1454 w 1958"/>
                <a:gd name="T99" fmla="*/ 1374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8" h="1957">
                  <a:moveTo>
                    <a:pt x="979" y="0"/>
                  </a:moveTo>
                  <a:cubicBezTo>
                    <a:pt x="439" y="0"/>
                    <a:pt x="0" y="438"/>
                    <a:pt x="0" y="979"/>
                  </a:cubicBezTo>
                  <a:cubicBezTo>
                    <a:pt x="0" y="1519"/>
                    <a:pt x="439" y="1957"/>
                    <a:pt x="979" y="1957"/>
                  </a:cubicBezTo>
                  <a:cubicBezTo>
                    <a:pt x="1519" y="1957"/>
                    <a:pt x="1958" y="1519"/>
                    <a:pt x="1958" y="979"/>
                  </a:cubicBezTo>
                  <a:cubicBezTo>
                    <a:pt x="1958" y="438"/>
                    <a:pt x="1519" y="0"/>
                    <a:pt x="979" y="0"/>
                  </a:cubicBezTo>
                  <a:close/>
                  <a:moveTo>
                    <a:pt x="1454" y="1374"/>
                  </a:moveTo>
                  <a:cubicBezTo>
                    <a:pt x="1280" y="1374"/>
                    <a:pt x="1138" y="1233"/>
                    <a:pt x="1138" y="1058"/>
                  </a:cubicBezTo>
                  <a:cubicBezTo>
                    <a:pt x="1138" y="932"/>
                    <a:pt x="1213" y="824"/>
                    <a:pt x="1320" y="773"/>
                  </a:cubicBezTo>
                  <a:cubicBezTo>
                    <a:pt x="1309" y="744"/>
                    <a:pt x="1299" y="716"/>
                    <a:pt x="1289" y="691"/>
                  </a:cubicBezTo>
                  <a:cubicBezTo>
                    <a:pt x="911" y="1073"/>
                    <a:pt x="911" y="1073"/>
                    <a:pt x="911" y="1073"/>
                  </a:cubicBezTo>
                  <a:cubicBezTo>
                    <a:pt x="911" y="1073"/>
                    <a:pt x="911" y="1073"/>
                    <a:pt x="911" y="1073"/>
                  </a:cubicBezTo>
                  <a:cubicBezTo>
                    <a:pt x="909" y="1075"/>
                    <a:pt x="906" y="1077"/>
                    <a:pt x="904" y="1078"/>
                  </a:cubicBezTo>
                  <a:cubicBezTo>
                    <a:pt x="901" y="1079"/>
                    <a:pt x="898" y="1079"/>
                    <a:pt x="896" y="1079"/>
                  </a:cubicBezTo>
                  <a:cubicBezTo>
                    <a:pt x="896" y="1079"/>
                    <a:pt x="896" y="1079"/>
                    <a:pt x="896" y="1079"/>
                  </a:cubicBezTo>
                  <a:cubicBezTo>
                    <a:pt x="818" y="1079"/>
                    <a:pt x="818" y="1079"/>
                    <a:pt x="818" y="1079"/>
                  </a:cubicBezTo>
                  <a:cubicBezTo>
                    <a:pt x="807" y="1244"/>
                    <a:pt x="671" y="1374"/>
                    <a:pt x="504" y="1374"/>
                  </a:cubicBezTo>
                  <a:cubicBezTo>
                    <a:pt x="329" y="1374"/>
                    <a:pt x="188" y="1233"/>
                    <a:pt x="188" y="1058"/>
                  </a:cubicBezTo>
                  <a:cubicBezTo>
                    <a:pt x="188" y="884"/>
                    <a:pt x="329" y="742"/>
                    <a:pt x="504" y="742"/>
                  </a:cubicBezTo>
                  <a:cubicBezTo>
                    <a:pt x="552" y="742"/>
                    <a:pt x="598" y="754"/>
                    <a:pt x="639" y="774"/>
                  </a:cubicBezTo>
                  <a:cubicBezTo>
                    <a:pt x="719" y="653"/>
                    <a:pt x="719" y="653"/>
                    <a:pt x="719" y="653"/>
                  </a:cubicBezTo>
                  <a:cubicBezTo>
                    <a:pt x="670" y="524"/>
                    <a:pt x="670" y="524"/>
                    <a:pt x="670" y="524"/>
                  </a:cubicBezTo>
                  <a:cubicBezTo>
                    <a:pt x="606" y="524"/>
                    <a:pt x="606" y="524"/>
                    <a:pt x="606" y="524"/>
                  </a:cubicBezTo>
                  <a:cubicBezTo>
                    <a:pt x="594" y="524"/>
                    <a:pt x="585" y="515"/>
                    <a:pt x="585" y="503"/>
                  </a:cubicBezTo>
                  <a:cubicBezTo>
                    <a:pt x="585" y="492"/>
                    <a:pt x="594" y="482"/>
                    <a:pt x="606" y="482"/>
                  </a:cubicBezTo>
                  <a:cubicBezTo>
                    <a:pt x="685" y="482"/>
                    <a:pt x="685" y="482"/>
                    <a:pt x="685" y="482"/>
                  </a:cubicBezTo>
                  <a:cubicBezTo>
                    <a:pt x="685" y="482"/>
                    <a:pt x="686" y="482"/>
                    <a:pt x="686" y="482"/>
                  </a:cubicBezTo>
                  <a:cubicBezTo>
                    <a:pt x="817" y="482"/>
                    <a:pt x="817" y="482"/>
                    <a:pt x="817" y="482"/>
                  </a:cubicBezTo>
                  <a:cubicBezTo>
                    <a:pt x="829" y="482"/>
                    <a:pt x="838" y="492"/>
                    <a:pt x="838" y="503"/>
                  </a:cubicBezTo>
                  <a:cubicBezTo>
                    <a:pt x="838" y="515"/>
                    <a:pt x="829" y="524"/>
                    <a:pt x="817" y="524"/>
                  </a:cubicBezTo>
                  <a:cubicBezTo>
                    <a:pt x="715" y="524"/>
                    <a:pt x="715" y="524"/>
                    <a:pt x="715" y="524"/>
                  </a:cubicBezTo>
                  <a:cubicBezTo>
                    <a:pt x="756" y="631"/>
                    <a:pt x="756" y="631"/>
                    <a:pt x="756" y="631"/>
                  </a:cubicBezTo>
                  <a:cubicBezTo>
                    <a:pt x="1267" y="631"/>
                    <a:pt x="1267" y="631"/>
                    <a:pt x="1267" y="631"/>
                  </a:cubicBezTo>
                  <a:cubicBezTo>
                    <a:pt x="1254" y="596"/>
                    <a:pt x="1245" y="570"/>
                    <a:pt x="1241" y="562"/>
                  </a:cubicBezTo>
                  <a:cubicBezTo>
                    <a:pt x="1231" y="533"/>
                    <a:pt x="1232" y="509"/>
                    <a:pt x="1244" y="491"/>
                  </a:cubicBezTo>
                  <a:cubicBezTo>
                    <a:pt x="1252" y="479"/>
                    <a:pt x="1269" y="465"/>
                    <a:pt x="1304" y="463"/>
                  </a:cubicBezTo>
                  <a:cubicBezTo>
                    <a:pt x="1325" y="462"/>
                    <a:pt x="1351" y="463"/>
                    <a:pt x="1379" y="463"/>
                  </a:cubicBezTo>
                  <a:cubicBezTo>
                    <a:pt x="1427" y="463"/>
                    <a:pt x="1427" y="463"/>
                    <a:pt x="1427" y="463"/>
                  </a:cubicBezTo>
                  <a:cubicBezTo>
                    <a:pt x="1439" y="463"/>
                    <a:pt x="1448" y="472"/>
                    <a:pt x="1448" y="484"/>
                  </a:cubicBezTo>
                  <a:cubicBezTo>
                    <a:pt x="1448" y="496"/>
                    <a:pt x="1439" y="505"/>
                    <a:pt x="1427" y="505"/>
                  </a:cubicBezTo>
                  <a:cubicBezTo>
                    <a:pt x="1379" y="505"/>
                    <a:pt x="1379" y="505"/>
                    <a:pt x="1379" y="505"/>
                  </a:cubicBezTo>
                  <a:cubicBezTo>
                    <a:pt x="1351" y="504"/>
                    <a:pt x="1326" y="504"/>
                    <a:pt x="1305" y="505"/>
                  </a:cubicBezTo>
                  <a:cubicBezTo>
                    <a:pt x="1292" y="506"/>
                    <a:pt x="1282" y="509"/>
                    <a:pt x="1279" y="514"/>
                  </a:cubicBezTo>
                  <a:cubicBezTo>
                    <a:pt x="1275" y="520"/>
                    <a:pt x="1275" y="532"/>
                    <a:pt x="1281" y="547"/>
                  </a:cubicBezTo>
                  <a:cubicBezTo>
                    <a:pt x="1285" y="558"/>
                    <a:pt x="1298" y="594"/>
                    <a:pt x="1316" y="641"/>
                  </a:cubicBezTo>
                  <a:cubicBezTo>
                    <a:pt x="1316" y="642"/>
                    <a:pt x="1317" y="643"/>
                    <a:pt x="1318" y="644"/>
                  </a:cubicBezTo>
                  <a:cubicBezTo>
                    <a:pt x="1318" y="645"/>
                    <a:pt x="1318" y="646"/>
                    <a:pt x="1318" y="648"/>
                  </a:cubicBezTo>
                  <a:cubicBezTo>
                    <a:pt x="1330" y="681"/>
                    <a:pt x="1345" y="719"/>
                    <a:pt x="1359" y="758"/>
                  </a:cubicBezTo>
                  <a:cubicBezTo>
                    <a:pt x="1390" y="749"/>
                    <a:pt x="1421" y="742"/>
                    <a:pt x="1454" y="742"/>
                  </a:cubicBezTo>
                  <a:cubicBezTo>
                    <a:pt x="1629" y="742"/>
                    <a:pt x="1770" y="884"/>
                    <a:pt x="1770" y="1058"/>
                  </a:cubicBezTo>
                  <a:cubicBezTo>
                    <a:pt x="1770" y="1233"/>
                    <a:pt x="1629" y="1374"/>
                    <a:pt x="1454" y="137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4" name="Group 168"/>
          <p:cNvGrpSpPr>
            <a:grpSpLocks noChangeAspect="1"/>
          </p:cNvGrpSpPr>
          <p:nvPr/>
        </p:nvGrpSpPr>
        <p:grpSpPr bwMode="auto">
          <a:xfrm>
            <a:off x="6916298" y="92557"/>
            <a:ext cx="324000" cy="324000"/>
            <a:chOff x="648" y="564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5" name="Freeform 169"/>
            <p:cNvSpPr>
              <a:spLocks/>
            </p:cNvSpPr>
            <p:nvPr/>
          </p:nvSpPr>
          <p:spPr bwMode="auto">
            <a:xfrm>
              <a:off x="710" y="609"/>
              <a:ext cx="109" cy="102"/>
            </a:xfrm>
            <a:custGeom>
              <a:avLst/>
              <a:gdLst>
                <a:gd name="T0" fmla="*/ 0 w 109"/>
                <a:gd name="T1" fmla="*/ 56 h 102"/>
                <a:gd name="T2" fmla="*/ 46 w 109"/>
                <a:gd name="T3" fmla="*/ 102 h 102"/>
                <a:gd name="T4" fmla="*/ 109 w 109"/>
                <a:gd name="T5" fmla="*/ 39 h 102"/>
                <a:gd name="T6" fmla="*/ 63 w 109"/>
                <a:gd name="T7" fmla="*/ 0 h 102"/>
                <a:gd name="T8" fmla="*/ 0 w 109"/>
                <a:gd name="T9" fmla="*/ 5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2">
                  <a:moveTo>
                    <a:pt x="0" y="56"/>
                  </a:moveTo>
                  <a:lnTo>
                    <a:pt x="46" y="102"/>
                  </a:lnTo>
                  <a:lnTo>
                    <a:pt x="109" y="39"/>
                  </a:lnTo>
                  <a:lnTo>
                    <a:pt x="63" y="0"/>
                  </a:lnTo>
                  <a:lnTo>
                    <a:pt x="0" y="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170"/>
            <p:cNvSpPr>
              <a:spLocks noEditPoints="1"/>
            </p:cNvSpPr>
            <p:nvPr/>
          </p:nvSpPr>
          <p:spPr bwMode="auto">
            <a:xfrm>
              <a:off x="648" y="564"/>
              <a:ext cx="227" cy="227"/>
            </a:xfrm>
            <a:custGeom>
              <a:avLst/>
              <a:gdLst>
                <a:gd name="T0" fmla="*/ 854 w 1708"/>
                <a:gd name="T1" fmla="*/ 0 h 1707"/>
                <a:gd name="T2" fmla="*/ 0 w 1708"/>
                <a:gd name="T3" fmla="*/ 854 h 1707"/>
                <a:gd name="T4" fmla="*/ 854 w 1708"/>
                <a:gd name="T5" fmla="*/ 1707 h 1707"/>
                <a:gd name="T6" fmla="*/ 1708 w 1708"/>
                <a:gd name="T7" fmla="*/ 854 h 1707"/>
                <a:gd name="T8" fmla="*/ 854 w 1708"/>
                <a:gd name="T9" fmla="*/ 0 h 1707"/>
                <a:gd name="T10" fmla="*/ 1328 w 1708"/>
                <a:gd name="T11" fmla="*/ 640 h 1707"/>
                <a:gd name="T12" fmla="*/ 825 w 1708"/>
                <a:gd name="T13" fmla="*/ 1143 h 1707"/>
                <a:gd name="T14" fmla="*/ 812 w 1708"/>
                <a:gd name="T15" fmla="*/ 1148 h 1707"/>
                <a:gd name="T16" fmla="*/ 799 w 1708"/>
                <a:gd name="T17" fmla="*/ 1143 h 1707"/>
                <a:gd name="T18" fmla="*/ 439 w 1708"/>
                <a:gd name="T19" fmla="*/ 783 h 1707"/>
                <a:gd name="T20" fmla="*/ 412 w 1708"/>
                <a:gd name="T21" fmla="*/ 888 h 1707"/>
                <a:gd name="T22" fmla="*/ 455 w 1708"/>
                <a:gd name="T23" fmla="*/ 1017 h 1707"/>
                <a:gd name="T24" fmla="*/ 455 w 1708"/>
                <a:gd name="T25" fmla="*/ 1018 h 1707"/>
                <a:gd name="T26" fmla="*/ 809 w 1708"/>
                <a:gd name="T27" fmla="*/ 1370 h 1707"/>
                <a:gd name="T28" fmla="*/ 1298 w 1708"/>
                <a:gd name="T29" fmla="*/ 885 h 1707"/>
                <a:gd name="T30" fmla="*/ 1324 w 1708"/>
                <a:gd name="T31" fmla="*/ 885 h 1707"/>
                <a:gd name="T32" fmla="*/ 1324 w 1708"/>
                <a:gd name="T33" fmla="*/ 911 h 1707"/>
                <a:gd name="T34" fmla="*/ 822 w 1708"/>
                <a:gd name="T35" fmla="*/ 1409 h 1707"/>
                <a:gd name="T36" fmla="*/ 809 w 1708"/>
                <a:gd name="T37" fmla="*/ 1415 h 1707"/>
                <a:gd name="T38" fmla="*/ 797 w 1708"/>
                <a:gd name="T39" fmla="*/ 1409 h 1707"/>
                <a:gd name="T40" fmla="*/ 425 w 1708"/>
                <a:gd name="T41" fmla="*/ 1040 h 1707"/>
                <a:gd name="T42" fmla="*/ 424 w 1708"/>
                <a:gd name="T43" fmla="*/ 1037 h 1707"/>
                <a:gd name="T44" fmla="*/ 375 w 1708"/>
                <a:gd name="T45" fmla="*/ 888 h 1707"/>
                <a:gd name="T46" fmla="*/ 422 w 1708"/>
                <a:gd name="T47" fmla="*/ 745 h 1707"/>
                <a:gd name="T48" fmla="*/ 424 w 1708"/>
                <a:gd name="T49" fmla="*/ 744 h 1707"/>
                <a:gd name="T50" fmla="*/ 426 w 1708"/>
                <a:gd name="T51" fmla="*/ 742 h 1707"/>
                <a:gd name="T52" fmla="*/ 928 w 1708"/>
                <a:gd name="T53" fmla="*/ 298 h 1707"/>
                <a:gd name="T54" fmla="*/ 952 w 1708"/>
                <a:gd name="T55" fmla="*/ 297 h 1707"/>
                <a:gd name="T56" fmla="*/ 1326 w 1708"/>
                <a:gd name="T57" fmla="*/ 613 h 1707"/>
                <a:gd name="T58" fmla="*/ 1333 w 1708"/>
                <a:gd name="T59" fmla="*/ 626 h 1707"/>
                <a:gd name="T60" fmla="*/ 1328 w 1708"/>
                <a:gd name="T61" fmla="*/ 640 h 1707"/>
                <a:gd name="T62" fmla="*/ 1324 w 1708"/>
                <a:gd name="T63" fmla="*/ 774 h 1707"/>
                <a:gd name="T64" fmla="*/ 826 w 1708"/>
                <a:gd name="T65" fmla="*/ 1279 h 1707"/>
                <a:gd name="T66" fmla="*/ 813 w 1708"/>
                <a:gd name="T67" fmla="*/ 1285 h 1707"/>
                <a:gd name="T68" fmla="*/ 801 w 1708"/>
                <a:gd name="T69" fmla="*/ 1279 h 1707"/>
                <a:gd name="T70" fmla="*/ 485 w 1708"/>
                <a:gd name="T71" fmla="*/ 970 h 1707"/>
                <a:gd name="T72" fmla="*/ 485 w 1708"/>
                <a:gd name="T73" fmla="*/ 944 h 1707"/>
                <a:gd name="T74" fmla="*/ 510 w 1708"/>
                <a:gd name="T75" fmla="*/ 944 h 1707"/>
                <a:gd name="T76" fmla="*/ 813 w 1708"/>
                <a:gd name="T77" fmla="*/ 1240 h 1707"/>
                <a:gd name="T78" fmla="*/ 1298 w 1708"/>
                <a:gd name="T79" fmla="*/ 748 h 1707"/>
                <a:gd name="T80" fmla="*/ 1324 w 1708"/>
                <a:gd name="T81" fmla="*/ 748 h 1707"/>
                <a:gd name="T82" fmla="*/ 1324 w 1708"/>
                <a:gd name="T83" fmla="*/ 774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08" h="1707">
                  <a:moveTo>
                    <a:pt x="854" y="0"/>
                  </a:moveTo>
                  <a:cubicBezTo>
                    <a:pt x="382" y="0"/>
                    <a:pt x="0" y="382"/>
                    <a:pt x="0" y="854"/>
                  </a:cubicBezTo>
                  <a:cubicBezTo>
                    <a:pt x="0" y="1325"/>
                    <a:pt x="382" y="1707"/>
                    <a:pt x="854" y="1707"/>
                  </a:cubicBezTo>
                  <a:cubicBezTo>
                    <a:pt x="1325" y="1707"/>
                    <a:pt x="1708" y="1325"/>
                    <a:pt x="1708" y="854"/>
                  </a:cubicBezTo>
                  <a:cubicBezTo>
                    <a:pt x="1708" y="382"/>
                    <a:pt x="1325" y="0"/>
                    <a:pt x="854" y="0"/>
                  </a:cubicBezTo>
                  <a:close/>
                  <a:moveTo>
                    <a:pt x="1328" y="640"/>
                  </a:moveTo>
                  <a:cubicBezTo>
                    <a:pt x="825" y="1143"/>
                    <a:pt x="825" y="1143"/>
                    <a:pt x="825" y="1143"/>
                  </a:cubicBezTo>
                  <a:cubicBezTo>
                    <a:pt x="821" y="1146"/>
                    <a:pt x="817" y="1148"/>
                    <a:pt x="812" y="1148"/>
                  </a:cubicBezTo>
                  <a:cubicBezTo>
                    <a:pt x="807" y="1148"/>
                    <a:pt x="802" y="1146"/>
                    <a:pt x="799" y="1143"/>
                  </a:cubicBezTo>
                  <a:cubicBezTo>
                    <a:pt x="439" y="783"/>
                    <a:pt x="439" y="783"/>
                    <a:pt x="439" y="783"/>
                  </a:cubicBezTo>
                  <a:cubicBezTo>
                    <a:pt x="428" y="799"/>
                    <a:pt x="412" y="833"/>
                    <a:pt x="412" y="888"/>
                  </a:cubicBezTo>
                  <a:cubicBezTo>
                    <a:pt x="412" y="971"/>
                    <a:pt x="455" y="1017"/>
                    <a:pt x="455" y="1017"/>
                  </a:cubicBezTo>
                  <a:cubicBezTo>
                    <a:pt x="455" y="1017"/>
                    <a:pt x="455" y="1018"/>
                    <a:pt x="455" y="1018"/>
                  </a:cubicBezTo>
                  <a:cubicBezTo>
                    <a:pt x="809" y="1370"/>
                    <a:pt x="809" y="1370"/>
                    <a:pt x="809" y="1370"/>
                  </a:cubicBezTo>
                  <a:cubicBezTo>
                    <a:pt x="1298" y="885"/>
                    <a:pt x="1298" y="885"/>
                    <a:pt x="1298" y="885"/>
                  </a:cubicBezTo>
                  <a:cubicBezTo>
                    <a:pt x="1305" y="878"/>
                    <a:pt x="1317" y="878"/>
                    <a:pt x="1324" y="885"/>
                  </a:cubicBezTo>
                  <a:cubicBezTo>
                    <a:pt x="1331" y="892"/>
                    <a:pt x="1331" y="904"/>
                    <a:pt x="1324" y="911"/>
                  </a:cubicBezTo>
                  <a:cubicBezTo>
                    <a:pt x="822" y="1409"/>
                    <a:pt x="822" y="1409"/>
                    <a:pt x="822" y="1409"/>
                  </a:cubicBezTo>
                  <a:cubicBezTo>
                    <a:pt x="819" y="1413"/>
                    <a:pt x="814" y="1415"/>
                    <a:pt x="809" y="1415"/>
                  </a:cubicBezTo>
                  <a:cubicBezTo>
                    <a:pt x="805" y="1415"/>
                    <a:pt x="800" y="1413"/>
                    <a:pt x="797" y="1409"/>
                  </a:cubicBezTo>
                  <a:cubicBezTo>
                    <a:pt x="425" y="1040"/>
                    <a:pt x="425" y="1040"/>
                    <a:pt x="425" y="1040"/>
                  </a:cubicBezTo>
                  <a:cubicBezTo>
                    <a:pt x="424" y="1039"/>
                    <a:pt x="425" y="1038"/>
                    <a:pt x="424" y="1037"/>
                  </a:cubicBezTo>
                  <a:cubicBezTo>
                    <a:pt x="411" y="1022"/>
                    <a:pt x="375" y="971"/>
                    <a:pt x="375" y="888"/>
                  </a:cubicBezTo>
                  <a:cubicBezTo>
                    <a:pt x="375" y="792"/>
                    <a:pt x="420" y="747"/>
                    <a:pt x="422" y="745"/>
                  </a:cubicBezTo>
                  <a:cubicBezTo>
                    <a:pt x="423" y="744"/>
                    <a:pt x="423" y="745"/>
                    <a:pt x="424" y="744"/>
                  </a:cubicBezTo>
                  <a:cubicBezTo>
                    <a:pt x="425" y="743"/>
                    <a:pt x="425" y="743"/>
                    <a:pt x="426" y="742"/>
                  </a:cubicBezTo>
                  <a:cubicBezTo>
                    <a:pt x="928" y="298"/>
                    <a:pt x="928" y="298"/>
                    <a:pt x="928" y="298"/>
                  </a:cubicBezTo>
                  <a:cubicBezTo>
                    <a:pt x="935" y="291"/>
                    <a:pt x="945" y="291"/>
                    <a:pt x="952" y="297"/>
                  </a:cubicBezTo>
                  <a:cubicBezTo>
                    <a:pt x="1326" y="613"/>
                    <a:pt x="1326" y="613"/>
                    <a:pt x="1326" y="613"/>
                  </a:cubicBezTo>
                  <a:cubicBezTo>
                    <a:pt x="1330" y="616"/>
                    <a:pt x="1333" y="621"/>
                    <a:pt x="1333" y="626"/>
                  </a:cubicBezTo>
                  <a:cubicBezTo>
                    <a:pt x="1333" y="631"/>
                    <a:pt x="1331" y="636"/>
                    <a:pt x="1328" y="640"/>
                  </a:cubicBezTo>
                  <a:close/>
                  <a:moveTo>
                    <a:pt x="1324" y="774"/>
                  </a:moveTo>
                  <a:cubicBezTo>
                    <a:pt x="826" y="1279"/>
                    <a:pt x="826" y="1279"/>
                    <a:pt x="826" y="1279"/>
                  </a:cubicBezTo>
                  <a:cubicBezTo>
                    <a:pt x="823" y="1283"/>
                    <a:pt x="818" y="1285"/>
                    <a:pt x="813" y="1285"/>
                  </a:cubicBezTo>
                  <a:cubicBezTo>
                    <a:pt x="809" y="1285"/>
                    <a:pt x="804" y="1283"/>
                    <a:pt x="801" y="1279"/>
                  </a:cubicBezTo>
                  <a:cubicBezTo>
                    <a:pt x="485" y="970"/>
                    <a:pt x="485" y="970"/>
                    <a:pt x="485" y="970"/>
                  </a:cubicBezTo>
                  <a:cubicBezTo>
                    <a:pt x="478" y="963"/>
                    <a:pt x="477" y="951"/>
                    <a:pt x="485" y="944"/>
                  </a:cubicBezTo>
                  <a:cubicBezTo>
                    <a:pt x="492" y="937"/>
                    <a:pt x="503" y="937"/>
                    <a:pt x="510" y="944"/>
                  </a:cubicBezTo>
                  <a:cubicBezTo>
                    <a:pt x="813" y="1240"/>
                    <a:pt x="813" y="1240"/>
                    <a:pt x="813" y="1240"/>
                  </a:cubicBezTo>
                  <a:cubicBezTo>
                    <a:pt x="1298" y="748"/>
                    <a:pt x="1298" y="748"/>
                    <a:pt x="1298" y="748"/>
                  </a:cubicBezTo>
                  <a:cubicBezTo>
                    <a:pt x="1305" y="741"/>
                    <a:pt x="1317" y="741"/>
                    <a:pt x="1324" y="748"/>
                  </a:cubicBezTo>
                  <a:cubicBezTo>
                    <a:pt x="1331" y="755"/>
                    <a:pt x="1331" y="767"/>
                    <a:pt x="1324" y="77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7" name="Group 186"/>
          <p:cNvGrpSpPr>
            <a:grpSpLocks noChangeAspect="1"/>
          </p:cNvGrpSpPr>
          <p:nvPr/>
        </p:nvGrpSpPr>
        <p:grpSpPr bwMode="auto">
          <a:xfrm>
            <a:off x="621454" y="597083"/>
            <a:ext cx="324000" cy="324000"/>
            <a:chOff x="1273" y="594"/>
            <a:chExt cx="227" cy="226"/>
          </a:xfrm>
          <a:solidFill>
            <a:srgbClr val="EE0033"/>
          </a:solidFill>
        </p:grpSpPr>
        <p:sp>
          <p:nvSpPr>
            <p:cNvPr id="88" name="Freeform 187"/>
            <p:cNvSpPr>
              <a:spLocks noEditPoints="1"/>
            </p:cNvSpPr>
            <p:nvPr/>
          </p:nvSpPr>
          <p:spPr bwMode="auto">
            <a:xfrm>
              <a:off x="1313" y="638"/>
              <a:ext cx="147" cy="119"/>
            </a:xfrm>
            <a:custGeom>
              <a:avLst/>
              <a:gdLst>
                <a:gd name="T0" fmla="*/ 1404 w 1508"/>
                <a:gd name="T1" fmla="*/ 265 h 1228"/>
                <a:gd name="T2" fmla="*/ 1380 w 1508"/>
                <a:gd name="T3" fmla="*/ 240 h 1228"/>
                <a:gd name="T4" fmla="*/ 1380 w 1508"/>
                <a:gd name="T5" fmla="*/ 106 h 1228"/>
                <a:gd name="T6" fmla="*/ 1262 w 1508"/>
                <a:gd name="T7" fmla="*/ 0 h 1228"/>
                <a:gd name="T8" fmla="*/ 245 w 1508"/>
                <a:gd name="T9" fmla="*/ 0 h 1228"/>
                <a:gd name="T10" fmla="*/ 128 w 1508"/>
                <a:gd name="T11" fmla="*/ 106 h 1228"/>
                <a:gd name="T12" fmla="*/ 128 w 1508"/>
                <a:gd name="T13" fmla="*/ 240 h 1228"/>
                <a:gd name="T14" fmla="*/ 103 w 1508"/>
                <a:gd name="T15" fmla="*/ 265 h 1228"/>
                <a:gd name="T16" fmla="*/ 0 w 1508"/>
                <a:gd name="T17" fmla="*/ 324 h 1228"/>
                <a:gd name="T18" fmla="*/ 0 w 1508"/>
                <a:gd name="T19" fmla="*/ 475 h 1228"/>
                <a:gd name="T20" fmla="*/ 103 w 1508"/>
                <a:gd name="T21" fmla="*/ 529 h 1228"/>
                <a:gd name="T22" fmla="*/ 128 w 1508"/>
                <a:gd name="T23" fmla="*/ 554 h 1228"/>
                <a:gd name="T24" fmla="*/ 128 w 1508"/>
                <a:gd name="T25" fmla="*/ 1183 h 1228"/>
                <a:gd name="T26" fmla="*/ 164 w 1508"/>
                <a:gd name="T27" fmla="*/ 1228 h 1228"/>
                <a:gd name="T28" fmla="*/ 1343 w 1508"/>
                <a:gd name="T29" fmla="*/ 1228 h 1228"/>
                <a:gd name="T30" fmla="*/ 1380 w 1508"/>
                <a:gd name="T31" fmla="*/ 1183 h 1228"/>
                <a:gd name="T32" fmla="*/ 1380 w 1508"/>
                <a:gd name="T33" fmla="*/ 554 h 1228"/>
                <a:gd name="T34" fmla="*/ 1404 w 1508"/>
                <a:gd name="T35" fmla="*/ 529 h 1228"/>
                <a:gd name="T36" fmla="*/ 1508 w 1508"/>
                <a:gd name="T37" fmla="*/ 475 h 1228"/>
                <a:gd name="T38" fmla="*/ 1508 w 1508"/>
                <a:gd name="T39" fmla="*/ 324 h 1228"/>
                <a:gd name="T40" fmla="*/ 1404 w 1508"/>
                <a:gd name="T41" fmla="*/ 265 h 1228"/>
                <a:gd name="T42" fmla="*/ 439 w 1508"/>
                <a:gd name="T43" fmla="*/ 1094 h 1228"/>
                <a:gd name="T44" fmla="*/ 268 w 1508"/>
                <a:gd name="T45" fmla="*/ 1094 h 1228"/>
                <a:gd name="T46" fmla="*/ 243 w 1508"/>
                <a:gd name="T47" fmla="*/ 1069 h 1228"/>
                <a:gd name="T48" fmla="*/ 268 w 1508"/>
                <a:gd name="T49" fmla="*/ 1044 h 1228"/>
                <a:gd name="T50" fmla="*/ 439 w 1508"/>
                <a:gd name="T51" fmla="*/ 1044 h 1228"/>
                <a:gd name="T52" fmla="*/ 463 w 1508"/>
                <a:gd name="T53" fmla="*/ 1069 h 1228"/>
                <a:gd name="T54" fmla="*/ 439 w 1508"/>
                <a:gd name="T55" fmla="*/ 1094 h 1228"/>
                <a:gd name="T56" fmla="*/ 1238 w 1508"/>
                <a:gd name="T57" fmla="*/ 1094 h 1228"/>
                <a:gd name="T58" fmla="*/ 1067 w 1508"/>
                <a:gd name="T59" fmla="*/ 1094 h 1228"/>
                <a:gd name="T60" fmla="*/ 1042 w 1508"/>
                <a:gd name="T61" fmla="*/ 1069 h 1228"/>
                <a:gd name="T62" fmla="*/ 1067 w 1508"/>
                <a:gd name="T63" fmla="*/ 1044 h 1228"/>
                <a:gd name="T64" fmla="*/ 1238 w 1508"/>
                <a:gd name="T65" fmla="*/ 1044 h 1228"/>
                <a:gd name="T66" fmla="*/ 1263 w 1508"/>
                <a:gd name="T67" fmla="*/ 1069 h 1228"/>
                <a:gd name="T68" fmla="*/ 1238 w 1508"/>
                <a:gd name="T69" fmla="*/ 1094 h 1228"/>
                <a:gd name="T70" fmla="*/ 1331 w 1508"/>
                <a:gd name="T71" fmla="*/ 819 h 1228"/>
                <a:gd name="T72" fmla="*/ 1237 w 1508"/>
                <a:gd name="T73" fmla="*/ 934 h 1228"/>
                <a:gd name="T74" fmla="*/ 271 w 1508"/>
                <a:gd name="T75" fmla="*/ 934 h 1228"/>
                <a:gd name="T76" fmla="*/ 176 w 1508"/>
                <a:gd name="T77" fmla="*/ 819 h 1228"/>
                <a:gd name="T78" fmla="*/ 176 w 1508"/>
                <a:gd name="T79" fmla="*/ 166 h 1228"/>
                <a:gd name="T80" fmla="*/ 266 w 1508"/>
                <a:gd name="T81" fmla="*/ 62 h 1228"/>
                <a:gd name="T82" fmla="*/ 1241 w 1508"/>
                <a:gd name="T83" fmla="*/ 62 h 1228"/>
                <a:gd name="T84" fmla="*/ 1331 w 1508"/>
                <a:gd name="T85" fmla="*/ 166 h 1228"/>
                <a:gd name="T86" fmla="*/ 1331 w 1508"/>
                <a:gd name="T87" fmla="*/ 819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8" h="1228">
                  <a:moveTo>
                    <a:pt x="1404" y="265"/>
                  </a:moveTo>
                  <a:cubicBezTo>
                    <a:pt x="1391" y="265"/>
                    <a:pt x="1380" y="254"/>
                    <a:pt x="1380" y="240"/>
                  </a:cubicBezTo>
                  <a:cubicBezTo>
                    <a:pt x="1380" y="106"/>
                    <a:pt x="1380" y="106"/>
                    <a:pt x="1380" y="106"/>
                  </a:cubicBezTo>
                  <a:cubicBezTo>
                    <a:pt x="1380" y="40"/>
                    <a:pt x="1336" y="0"/>
                    <a:pt x="1262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172" y="0"/>
                    <a:pt x="128" y="40"/>
                    <a:pt x="128" y="106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8" y="254"/>
                    <a:pt x="117" y="265"/>
                    <a:pt x="103" y="265"/>
                  </a:cubicBezTo>
                  <a:cubicBezTo>
                    <a:pt x="0" y="265"/>
                    <a:pt x="0" y="305"/>
                    <a:pt x="0" y="324"/>
                  </a:cubicBezTo>
                  <a:cubicBezTo>
                    <a:pt x="0" y="475"/>
                    <a:pt x="0" y="475"/>
                    <a:pt x="0" y="475"/>
                  </a:cubicBezTo>
                  <a:cubicBezTo>
                    <a:pt x="0" y="504"/>
                    <a:pt x="8" y="529"/>
                    <a:pt x="103" y="529"/>
                  </a:cubicBezTo>
                  <a:cubicBezTo>
                    <a:pt x="117" y="529"/>
                    <a:pt x="128" y="541"/>
                    <a:pt x="128" y="554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28" y="1228"/>
                    <a:pt x="136" y="1228"/>
                    <a:pt x="164" y="1228"/>
                  </a:cubicBezTo>
                  <a:cubicBezTo>
                    <a:pt x="1343" y="1228"/>
                    <a:pt x="1343" y="1228"/>
                    <a:pt x="1343" y="1228"/>
                  </a:cubicBezTo>
                  <a:cubicBezTo>
                    <a:pt x="1372" y="1228"/>
                    <a:pt x="1380" y="1228"/>
                    <a:pt x="1380" y="1183"/>
                  </a:cubicBezTo>
                  <a:cubicBezTo>
                    <a:pt x="1380" y="554"/>
                    <a:pt x="1380" y="554"/>
                    <a:pt x="1380" y="554"/>
                  </a:cubicBezTo>
                  <a:cubicBezTo>
                    <a:pt x="1380" y="541"/>
                    <a:pt x="1391" y="529"/>
                    <a:pt x="1404" y="529"/>
                  </a:cubicBezTo>
                  <a:cubicBezTo>
                    <a:pt x="1500" y="529"/>
                    <a:pt x="1508" y="504"/>
                    <a:pt x="1508" y="475"/>
                  </a:cubicBezTo>
                  <a:cubicBezTo>
                    <a:pt x="1508" y="324"/>
                    <a:pt x="1508" y="324"/>
                    <a:pt x="1508" y="324"/>
                  </a:cubicBezTo>
                  <a:cubicBezTo>
                    <a:pt x="1508" y="305"/>
                    <a:pt x="1508" y="265"/>
                    <a:pt x="1404" y="265"/>
                  </a:cubicBezTo>
                  <a:close/>
                  <a:moveTo>
                    <a:pt x="439" y="1094"/>
                  </a:moveTo>
                  <a:cubicBezTo>
                    <a:pt x="268" y="1094"/>
                    <a:pt x="268" y="1094"/>
                    <a:pt x="268" y="1094"/>
                  </a:cubicBezTo>
                  <a:cubicBezTo>
                    <a:pt x="254" y="1094"/>
                    <a:pt x="243" y="1083"/>
                    <a:pt x="243" y="1069"/>
                  </a:cubicBezTo>
                  <a:cubicBezTo>
                    <a:pt x="243" y="1056"/>
                    <a:pt x="254" y="1044"/>
                    <a:pt x="268" y="1044"/>
                  </a:cubicBezTo>
                  <a:cubicBezTo>
                    <a:pt x="439" y="1044"/>
                    <a:pt x="439" y="1044"/>
                    <a:pt x="439" y="1044"/>
                  </a:cubicBezTo>
                  <a:cubicBezTo>
                    <a:pt x="452" y="1044"/>
                    <a:pt x="463" y="1056"/>
                    <a:pt x="463" y="1069"/>
                  </a:cubicBezTo>
                  <a:cubicBezTo>
                    <a:pt x="463" y="1083"/>
                    <a:pt x="452" y="1094"/>
                    <a:pt x="439" y="1094"/>
                  </a:cubicBezTo>
                  <a:close/>
                  <a:moveTo>
                    <a:pt x="1238" y="1094"/>
                  </a:moveTo>
                  <a:cubicBezTo>
                    <a:pt x="1067" y="1094"/>
                    <a:pt x="1067" y="1094"/>
                    <a:pt x="1067" y="1094"/>
                  </a:cubicBezTo>
                  <a:cubicBezTo>
                    <a:pt x="1054" y="1094"/>
                    <a:pt x="1042" y="1083"/>
                    <a:pt x="1042" y="1069"/>
                  </a:cubicBezTo>
                  <a:cubicBezTo>
                    <a:pt x="1042" y="1056"/>
                    <a:pt x="1054" y="1044"/>
                    <a:pt x="1067" y="1044"/>
                  </a:cubicBezTo>
                  <a:cubicBezTo>
                    <a:pt x="1238" y="1044"/>
                    <a:pt x="1238" y="1044"/>
                    <a:pt x="1238" y="1044"/>
                  </a:cubicBezTo>
                  <a:cubicBezTo>
                    <a:pt x="1252" y="1044"/>
                    <a:pt x="1263" y="1056"/>
                    <a:pt x="1263" y="1069"/>
                  </a:cubicBezTo>
                  <a:cubicBezTo>
                    <a:pt x="1263" y="1083"/>
                    <a:pt x="1252" y="1094"/>
                    <a:pt x="1238" y="1094"/>
                  </a:cubicBezTo>
                  <a:close/>
                  <a:moveTo>
                    <a:pt x="1331" y="819"/>
                  </a:moveTo>
                  <a:cubicBezTo>
                    <a:pt x="1331" y="895"/>
                    <a:pt x="1299" y="934"/>
                    <a:pt x="1237" y="934"/>
                  </a:cubicBezTo>
                  <a:cubicBezTo>
                    <a:pt x="271" y="934"/>
                    <a:pt x="271" y="934"/>
                    <a:pt x="271" y="934"/>
                  </a:cubicBezTo>
                  <a:cubicBezTo>
                    <a:pt x="208" y="934"/>
                    <a:pt x="176" y="895"/>
                    <a:pt x="176" y="819"/>
                  </a:cubicBezTo>
                  <a:cubicBezTo>
                    <a:pt x="176" y="166"/>
                    <a:pt x="176" y="166"/>
                    <a:pt x="176" y="166"/>
                  </a:cubicBezTo>
                  <a:cubicBezTo>
                    <a:pt x="176" y="101"/>
                    <a:pt x="210" y="62"/>
                    <a:pt x="266" y="62"/>
                  </a:cubicBezTo>
                  <a:cubicBezTo>
                    <a:pt x="1241" y="62"/>
                    <a:pt x="1241" y="62"/>
                    <a:pt x="1241" y="62"/>
                  </a:cubicBezTo>
                  <a:cubicBezTo>
                    <a:pt x="1297" y="62"/>
                    <a:pt x="1331" y="101"/>
                    <a:pt x="1331" y="166"/>
                  </a:cubicBezTo>
                  <a:lnTo>
                    <a:pt x="1331" y="8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188"/>
            <p:cNvSpPr>
              <a:spLocks/>
            </p:cNvSpPr>
            <p:nvPr/>
          </p:nvSpPr>
          <p:spPr bwMode="auto">
            <a:xfrm>
              <a:off x="1335" y="648"/>
              <a:ext cx="103" cy="76"/>
            </a:xfrm>
            <a:custGeom>
              <a:avLst/>
              <a:gdLst>
                <a:gd name="T0" fmla="*/ 1015 w 1055"/>
                <a:gd name="T1" fmla="*/ 0 h 773"/>
                <a:gd name="T2" fmla="*/ 40 w 1055"/>
                <a:gd name="T3" fmla="*/ 0 h 773"/>
                <a:gd name="T4" fmla="*/ 0 w 1055"/>
                <a:gd name="T5" fmla="*/ 55 h 773"/>
                <a:gd name="T6" fmla="*/ 0 w 1055"/>
                <a:gd name="T7" fmla="*/ 708 h 773"/>
                <a:gd name="T8" fmla="*/ 45 w 1055"/>
                <a:gd name="T9" fmla="*/ 773 h 773"/>
                <a:gd name="T10" fmla="*/ 1011 w 1055"/>
                <a:gd name="T11" fmla="*/ 773 h 773"/>
                <a:gd name="T12" fmla="*/ 1055 w 1055"/>
                <a:gd name="T13" fmla="*/ 708 h 773"/>
                <a:gd name="T14" fmla="*/ 1055 w 1055"/>
                <a:gd name="T15" fmla="*/ 55 h 773"/>
                <a:gd name="T16" fmla="*/ 1015 w 1055"/>
                <a:gd name="T17" fmla="*/ 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5" h="773">
                  <a:moveTo>
                    <a:pt x="1015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7" y="0"/>
                    <a:pt x="0" y="0"/>
                    <a:pt x="0" y="55"/>
                  </a:cubicBezTo>
                  <a:cubicBezTo>
                    <a:pt x="0" y="708"/>
                    <a:pt x="0" y="708"/>
                    <a:pt x="0" y="708"/>
                  </a:cubicBezTo>
                  <a:cubicBezTo>
                    <a:pt x="0" y="773"/>
                    <a:pt x="25" y="773"/>
                    <a:pt x="45" y="773"/>
                  </a:cubicBezTo>
                  <a:cubicBezTo>
                    <a:pt x="1011" y="773"/>
                    <a:pt x="1011" y="773"/>
                    <a:pt x="1011" y="773"/>
                  </a:cubicBezTo>
                  <a:cubicBezTo>
                    <a:pt x="1031" y="773"/>
                    <a:pt x="1055" y="773"/>
                    <a:pt x="1055" y="708"/>
                  </a:cubicBezTo>
                  <a:cubicBezTo>
                    <a:pt x="1055" y="55"/>
                    <a:pt x="1055" y="55"/>
                    <a:pt x="1055" y="55"/>
                  </a:cubicBezTo>
                  <a:cubicBezTo>
                    <a:pt x="1055" y="0"/>
                    <a:pt x="1028" y="0"/>
                    <a:pt x="101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189"/>
            <p:cNvSpPr>
              <a:spLocks noEditPoints="1"/>
            </p:cNvSpPr>
            <p:nvPr/>
          </p:nvSpPr>
          <p:spPr bwMode="auto">
            <a:xfrm>
              <a:off x="1273" y="594"/>
              <a:ext cx="227" cy="226"/>
            </a:xfrm>
            <a:custGeom>
              <a:avLst/>
              <a:gdLst>
                <a:gd name="T0" fmla="*/ 1163 w 2325"/>
                <a:gd name="T1" fmla="*/ 0 h 2326"/>
                <a:gd name="T2" fmla="*/ 0 w 2325"/>
                <a:gd name="T3" fmla="*/ 1163 h 2326"/>
                <a:gd name="T4" fmla="*/ 1163 w 2325"/>
                <a:gd name="T5" fmla="*/ 2326 h 2326"/>
                <a:gd name="T6" fmla="*/ 2325 w 2325"/>
                <a:gd name="T7" fmla="*/ 1163 h 2326"/>
                <a:gd name="T8" fmla="*/ 1163 w 2325"/>
                <a:gd name="T9" fmla="*/ 0 h 2326"/>
                <a:gd name="T10" fmla="*/ 863 w 2325"/>
                <a:gd name="T11" fmla="*/ 1835 h 2326"/>
                <a:gd name="T12" fmla="*/ 714 w 2325"/>
                <a:gd name="T13" fmla="*/ 1927 h 2326"/>
                <a:gd name="T14" fmla="*/ 569 w 2325"/>
                <a:gd name="T15" fmla="*/ 1835 h 2326"/>
                <a:gd name="T16" fmla="*/ 569 w 2325"/>
                <a:gd name="T17" fmla="*/ 1772 h 2326"/>
                <a:gd name="T18" fmla="*/ 594 w 2325"/>
                <a:gd name="T19" fmla="*/ 1748 h 2326"/>
                <a:gd name="T20" fmla="*/ 619 w 2325"/>
                <a:gd name="T21" fmla="*/ 1772 h 2326"/>
                <a:gd name="T22" fmla="*/ 619 w 2325"/>
                <a:gd name="T23" fmla="*/ 1835 h 2326"/>
                <a:gd name="T24" fmla="*/ 714 w 2325"/>
                <a:gd name="T25" fmla="*/ 1877 h 2326"/>
                <a:gd name="T26" fmla="*/ 813 w 2325"/>
                <a:gd name="T27" fmla="*/ 1835 h 2326"/>
                <a:gd name="T28" fmla="*/ 813 w 2325"/>
                <a:gd name="T29" fmla="*/ 1772 h 2326"/>
                <a:gd name="T30" fmla="*/ 838 w 2325"/>
                <a:gd name="T31" fmla="*/ 1748 h 2326"/>
                <a:gd name="T32" fmla="*/ 863 w 2325"/>
                <a:gd name="T33" fmla="*/ 1772 h 2326"/>
                <a:gd name="T34" fmla="*/ 863 w 2325"/>
                <a:gd name="T35" fmla="*/ 1835 h 2326"/>
                <a:gd name="T36" fmla="*/ 1766 w 2325"/>
                <a:gd name="T37" fmla="*/ 1835 h 2326"/>
                <a:gd name="T38" fmla="*/ 1624 w 2325"/>
                <a:gd name="T39" fmla="*/ 1927 h 2326"/>
                <a:gd name="T40" fmla="*/ 1472 w 2325"/>
                <a:gd name="T41" fmla="*/ 1835 h 2326"/>
                <a:gd name="T42" fmla="*/ 1472 w 2325"/>
                <a:gd name="T43" fmla="*/ 1772 h 2326"/>
                <a:gd name="T44" fmla="*/ 1497 w 2325"/>
                <a:gd name="T45" fmla="*/ 1748 h 2326"/>
                <a:gd name="T46" fmla="*/ 1522 w 2325"/>
                <a:gd name="T47" fmla="*/ 1772 h 2326"/>
                <a:gd name="T48" fmla="*/ 1522 w 2325"/>
                <a:gd name="T49" fmla="*/ 1835 h 2326"/>
                <a:gd name="T50" fmla="*/ 1624 w 2325"/>
                <a:gd name="T51" fmla="*/ 1877 h 2326"/>
                <a:gd name="T52" fmla="*/ 1716 w 2325"/>
                <a:gd name="T53" fmla="*/ 1835 h 2326"/>
                <a:gd name="T54" fmla="*/ 1716 w 2325"/>
                <a:gd name="T55" fmla="*/ 1772 h 2326"/>
                <a:gd name="T56" fmla="*/ 1741 w 2325"/>
                <a:gd name="T57" fmla="*/ 1748 h 2326"/>
                <a:gd name="T58" fmla="*/ 1766 w 2325"/>
                <a:gd name="T59" fmla="*/ 1772 h 2326"/>
                <a:gd name="T60" fmla="*/ 1766 w 2325"/>
                <a:gd name="T61" fmla="*/ 1835 h 2326"/>
                <a:gd name="T62" fmla="*/ 1966 w 2325"/>
                <a:gd name="T63" fmla="*/ 924 h 2326"/>
                <a:gd name="T64" fmla="*/ 1838 w 2325"/>
                <a:gd name="T65" fmla="*/ 1028 h 2326"/>
                <a:gd name="T66" fmla="*/ 1838 w 2325"/>
                <a:gd name="T67" fmla="*/ 1632 h 2326"/>
                <a:gd name="T68" fmla="*/ 1752 w 2325"/>
                <a:gd name="T69" fmla="*/ 1727 h 2326"/>
                <a:gd name="T70" fmla="*/ 573 w 2325"/>
                <a:gd name="T71" fmla="*/ 1727 h 2326"/>
                <a:gd name="T72" fmla="*/ 487 w 2325"/>
                <a:gd name="T73" fmla="*/ 1632 h 2326"/>
                <a:gd name="T74" fmla="*/ 487 w 2325"/>
                <a:gd name="T75" fmla="*/ 1028 h 2326"/>
                <a:gd name="T76" fmla="*/ 359 w 2325"/>
                <a:gd name="T77" fmla="*/ 924 h 2326"/>
                <a:gd name="T78" fmla="*/ 359 w 2325"/>
                <a:gd name="T79" fmla="*/ 773 h 2326"/>
                <a:gd name="T80" fmla="*/ 487 w 2325"/>
                <a:gd name="T81" fmla="*/ 665 h 2326"/>
                <a:gd name="T82" fmla="*/ 487 w 2325"/>
                <a:gd name="T83" fmla="*/ 555 h 2326"/>
                <a:gd name="T84" fmla="*/ 654 w 2325"/>
                <a:gd name="T85" fmla="*/ 399 h 2326"/>
                <a:gd name="T86" fmla="*/ 1671 w 2325"/>
                <a:gd name="T87" fmla="*/ 399 h 2326"/>
                <a:gd name="T88" fmla="*/ 1838 w 2325"/>
                <a:gd name="T89" fmla="*/ 555 h 2326"/>
                <a:gd name="T90" fmla="*/ 1838 w 2325"/>
                <a:gd name="T91" fmla="*/ 665 h 2326"/>
                <a:gd name="T92" fmla="*/ 1966 w 2325"/>
                <a:gd name="T93" fmla="*/ 773 h 2326"/>
                <a:gd name="T94" fmla="*/ 1966 w 2325"/>
                <a:gd name="T95" fmla="*/ 924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5" h="2326">
                  <a:moveTo>
                    <a:pt x="1163" y="0"/>
                  </a:moveTo>
                  <a:cubicBezTo>
                    <a:pt x="521" y="0"/>
                    <a:pt x="0" y="521"/>
                    <a:pt x="0" y="1163"/>
                  </a:cubicBezTo>
                  <a:cubicBezTo>
                    <a:pt x="0" y="1805"/>
                    <a:pt x="521" y="2326"/>
                    <a:pt x="1163" y="2326"/>
                  </a:cubicBezTo>
                  <a:cubicBezTo>
                    <a:pt x="1805" y="2326"/>
                    <a:pt x="2325" y="1805"/>
                    <a:pt x="2325" y="1163"/>
                  </a:cubicBezTo>
                  <a:cubicBezTo>
                    <a:pt x="2325" y="521"/>
                    <a:pt x="1805" y="0"/>
                    <a:pt x="1163" y="0"/>
                  </a:cubicBezTo>
                  <a:close/>
                  <a:moveTo>
                    <a:pt x="863" y="1835"/>
                  </a:moveTo>
                  <a:cubicBezTo>
                    <a:pt x="863" y="1869"/>
                    <a:pt x="843" y="1927"/>
                    <a:pt x="714" y="1927"/>
                  </a:cubicBezTo>
                  <a:cubicBezTo>
                    <a:pt x="588" y="1927"/>
                    <a:pt x="569" y="1869"/>
                    <a:pt x="569" y="1835"/>
                  </a:cubicBezTo>
                  <a:cubicBezTo>
                    <a:pt x="569" y="1772"/>
                    <a:pt x="569" y="1772"/>
                    <a:pt x="569" y="1772"/>
                  </a:cubicBezTo>
                  <a:cubicBezTo>
                    <a:pt x="569" y="1759"/>
                    <a:pt x="580" y="1748"/>
                    <a:pt x="594" y="1748"/>
                  </a:cubicBezTo>
                  <a:cubicBezTo>
                    <a:pt x="607" y="1748"/>
                    <a:pt x="619" y="1759"/>
                    <a:pt x="619" y="1772"/>
                  </a:cubicBezTo>
                  <a:cubicBezTo>
                    <a:pt x="619" y="1835"/>
                    <a:pt x="619" y="1835"/>
                    <a:pt x="619" y="1835"/>
                  </a:cubicBezTo>
                  <a:cubicBezTo>
                    <a:pt x="619" y="1871"/>
                    <a:pt x="679" y="1877"/>
                    <a:pt x="714" y="1877"/>
                  </a:cubicBezTo>
                  <a:cubicBezTo>
                    <a:pt x="751" y="1877"/>
                    <a:pt x="813" y="1871"/>
                    <a:pt x="813" y="1835"/>
                  </a:cubicBezTo>
                  <a:cubicBezTo>
                    <a:pt x="813" y="1772"/>
                    <a:pt x="813" y="1772"/>
                    <a:pt x="813" y="1772"/>
                  </a:cubicBezTo>
                  <a:cubicBezTo>
                    <a:pt x="813" y="1759"/>
                    <a:pt x="824" y="1748"/>
                    <a:pt x="838" y="1748"/>
                  </a:cubicBezTo>
                  <a:cubicBezTo>
                    <a:pt x="851" y="1748"/>
                    <a:pt x="863" y="1759"/>
                    <a:pt x="863" y="1772"/>
                  </a:cubicBezTo>
                  <a:lnTo>
                    <a:pt x="863" y="1835"/>
                  </a:lnTo>
                  <a:close/>
                  <a:moveTo>
                    <a:pt x="1766" y="1835"/>
                  </a:moveTo>
                  <a:cubicBezTo>
                    <a:pt x="1766" y="1869"/>
                    <a:pt x="1748" y="1927"/>
                    <a:pt x="1624" y="1927"/>
                  </a:cubicBezTo>
                  <a:cubicBezTo>
                    <a:pt x="1487" y="1927"/>
                    <a:pt x="1472" y="1862"/>
                    <a:pt x="1472" y="1835"/>
                  </a:cubicBezTo>
                  <a:cubicBezTo>
                    <a:pt x="1472" y="1772"/>
                    <a:pt x="1472" y="1772"/>
                    <a:pt x="1472" y="1772"/>
                  </a:cubicBezTo>
                  <a:cubicBezTo>
                    <a:pt x="1472" y="1759"/>
                    <a:pt x="1484" y="1748"/>
                    <a:pt x="1497" y="1748"/>
                  </a:cubicBezTo>
                  <a:cubicBezTo>
                    <a:pt x="1511" y="1748"/>
                    <a:pt x="1522" y="1759"/>
                    <a:pt x="1522" y="1772"/>
                  </a:cubicBezTo>
                  <a:cubicBezTo>
                    <a:pt x="1522" y="1835"/>
                    <a:pt x="1522" y="1835"/>
                    <a:pt x="1522" y="1835"/>
                  </a:cubicBezTo>
                  <a:cubicBezTo>
                    <a:pt x="1522" y="1874"/>
                    <a:pt x="1600" y="1877"/>
                    <a:pt x="1624" y="1877"/>
                  </a:cubicBezTo>
                  <a:cubicBezTo>
                    <a:pt x="1685" y="1877"/>
                    <a:pt x="1716" y="1863"/>
                    <a:pt x="1716" y="1835"/>
                  </a:cubicBezTo>
                  <a:cubicBezTo>
                    <a:pt x="1716" y="1772"/>
                    <a:pt x="1716" y="1772"/>
                    <a:pt x="1716" y="1772"/>
                  </a:cubicBezTo>
                  <a:cubicBezTo>
                    <a:pt x="1716" y="1759"/>
                    <a:pt x="1727" y="1748"/>
                    <a:pt x="1741" y="1748"/>
                  </a:cubicBezTo>
                  <a:cubicBezTo>
                    <a:pt x="1755" y="1748"/>
                    <a:pt x="1766" y="1759"/>
                    <a:pt x="1766" y="1772"/>
                  </a:cubicBezTo>
                  <a:lnTo>
                    <a:pt x="1766" y="1835"/>
                  </a:lnTo>
                  <a:close/>
                  <a:moveTo>
                    <a:pt x="1966" y="924"/>
                  </a:moveTo>
                  <a:cubicBezTo>
                    <a:pt x="1966" y="1011"/>
                    <a:pt x="1888" y="1026"/>
                    <a:pt x="1838" y="1028"/>
                  </a:cubicBezTo>
                  <a:cubicBezTo>
                    <a:pt x="1838" y="1632"/>
                    <a:pt x="1838" y="1632"/>
                    <a:pt x="1838" y="1632"/>
                  </a:cubicBezTo>
                  <a:cubicBezTo>
                    <a:pt x="1838" y="1681"/>
                    <a:pt x="1828" y="1727"/>
                    <a:pt x="1752" y="1727"/>
                  </a:cubicBezTo>
                  <a:cubicBezTo>
                    <a:pt x="573" y="1727"/>
                    <a:pt x="573" y="1727"/>
                    <a:pt x="573" y="1727"/>
                  </a:cubicBezTo>
                  <a:cubicBezTo>
                    <a:pt x="498" y="1727"/>
                    <a:pt x="487" y="1681"/>
                    <a:pt x="487" y="1632"/>
                  </a:cubicBezTo>
                  <a:cubicBezTo>
                    <a:pt x="487" y="1028"/>
                    <a:pt x="487" y="1028"/>
                    <a:pt x="487" y="1028"/>
                  </a:cubicBezTo>
                  <a:cubicBezTo>
                    <a:pt x="437" y="1026"/>
                    <a:pt x="359" y="1011"/>
                    <a:pt x="359" y="924"/>
                  </a:cubicBezTo>
                  <a:cubicBezTo>
                    <a:pt x="359" y="773"/>
                    <a:pt x="359" y="773"/>
                    <a:pt x="359" y="773"/>
                  </a:cubicBezTo>
                  <a:cubicBezTo>
                    <a:pt x="359" y="727"/>
                    <a:pt x="382" y="672"/>
                    <a:pt x="487" y="665"/>
                  </a:cubicBezTo>
                  <a:cubicBezTo>
                    <a:pt x="487" y="555"/>
                    <a:pt x="487" y="555"/>
                    <a:pt x="487" y="555"/>
                  </a:cubicBezTo>
                  <a:cubicBezTo>
                    <a:pt x="487" y="462"/>
                    <a:pt x="554" y="399"/>
                    <a:pt x="654" y="399"/>
                  </a:cubicBezTo>
                  <a:cubicBezTo>
                    <a:pt x="1671" y="399"/>
                    <a:pt x="1671" y="399"/>
                    <a:pt x="1671" y="399"/>
                  </a:cubicBezTo>
                  <a:cubicBezTo>
                    <a:pt x="1771" y="399"/>
                    <a:pt x="1838" y="462"/>
                    <a:pt x="1838" y="555"/>
                  </a:cubicBezTo>
                  <a:cubicBezTo>
                    <a:pt x="1838" y="665"/>
                    <a:pt x="1838" y="665"/>
                    <a:pt x="1838" y="665"/>
                  </a:cubicBezTo>
                  <a:cubicBezTo>
                    <a:pt x="1943" y="672"/>
                    <a:pt x="1966" y="727"/>
                    <a:pt x="1966" y="773"/>
                  </a:cubicBezTo>
                  <a:lnTo>
                    <a:pt x="1966" y="9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1" name="Group 207"/>
          <p:cNvGrpSpPr>
            <a:grpSpLocks noChangeAspect="1"/>
          </p:cNvGrpSpPr>
          <p:nvPr/>
        </p:nvGrpSpPr>
        <p:grpSpPr bwMode="auto">
          <a:xfrm>
            <a:off x="1040103" y="597083"/>
            <a:ext cx="324000" cy="324000"/>
            <a:chOff x="2238" y="585"/>
            <a:chExt cx="227" cy="226"/>
          </a:xfrm>
          <a:solidFill>
            <a:srgbClr val="EE0033"/>
          </a:solidFill>
        </p:grpSpPr>
        <p:sp>
          <p:nvSpPr>
            <p:cNvPr id="92" name="Freeform 208"/>
            <p:cNvSpPr>
              <a:spLocks/>
            </p:cNvSpPr>
            <p:nvPr/>
          </p:nvSpPr>
          <p:spPr bwMode="auto">
            <a:xfrm>
              <a:off x="2332" y="703"/>
              <a:ext cx="38" cy="19"/>
            </a:xfrm>
            <a:custGeom>
              <a:avLst/>
              <a:gdLst>
                <a:gd name="T0" fmla="*/ 14 w 329"/>
                <a:gd name="T1" fmla="*/ 158 h 159"/>
                <a:gd name="T2" fmla="*/ 14 w 329"/>
                <a:gd name="T3" fmla="*/ 159 h 159"/>
                <a:gd name="T4" fmla="*/ 315 w 329"/>
                <a:gd name="T5" fmla="*/ 159 h 159"/>
                <a:gd name="T6" fmla="*/ 315 w 329"/>
                <a:gd name="T7" fmla="*/ 159 h 159"/>
                <a:gd name="T8" fmla="*/ 329 w 329"/>
                <a:gd name="T9" fmla="*/ 0 h 159"/>
                <a:gd name="T10" fmla="*/ 0 w 329"/>
                <a:gd name="T11" fmla="*/ 0 h 159"/>
                <a:gd name="T12" fmla="*/ 14 w 329"/>
                <a:gd name="T13" fmla="*/ 15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159">
                  <a:moveTo>
                    <a:pt x="14" y="158"/>
                  </a:moveTo>
                  <a:cubicBezTo>
                    <a:pt x="14" y="158"/>
                    <a:pt x="14" y="159"/>
                    <a:pt x="14" y="159"/>
                  </a:cubicBezTo>
                  <a:cubicBezTo>
                    <a:pt x="315" y="159"/>
                    <a:pt x="315" y="159"/>
                    <a:pt x="315" y="159"/>
                  </a:cubicBezTo>
                  <a:cubicBezTo>
                    <a:pt x="315" y="159"/>
                    <a:pt x="315" y="159"/>
                    <a:pt x="315" y="159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4" y="15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209"/>
            <p:cNvSpPr>
              <a:spLocks/>
            </p:cNvSpPr>
            <p:nvPr/>
          </p:nvSpPr>
          <p:spPr bwMode="auto">
            <a:xfrm>
              <a:off x="2305" y="656"/>
              <a:ext cx="93" cy="21"/>
            </a:xfrm>
            <a:custGeom>
              <a:avLst/>
              <a:gdLst>
                <a:gd name="T0" fmla="*/ 714 w 807"/>
                <a:gd name="T1" fmla="*/ 15 h 184"/>
                <a:gd name="T2" fmla="*/ 690 w 807"/>
                <a:gd name="T3" fmla="*/ 0 h 184"/>
                <a:gd name="T4" fmla="*/ 117 w 807"/>
                <a:gd name="T5" fmla="*/ 0 h 184"/>
                <a:gd name="T6" fmla="*/ 93 w 807"/>
                <a:gd name="T7" fmla="*/ 15 h 184"/>
                <a:gd name="T8" fmla="*/ 0 w 807"/>
                <a:gd name="T9" fmla="*/ 184 h 184"/>
                <a:gd name="T10" fmla="*/ 807 w 807"/>
                <a:gd name="T11" fmla="*/ 184 h 184"/>
                <a:gd name="T12" fmla="*/ 714 w 807"/>
                <a:gd name="T13" fmla="*/ 1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7" h="184">
                  <a:moveTo>
                    <a:pt x="714" y="15"/>
                  </a:moveTo>
                  <a:cubicBezTo>
                    <a:pt x="709" y="6"/>
                    <a:pt x="700" y="0"/>
                    <a:pt x="690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7" y="0"/>
                    <a:pt x="98" y="6"/>
                    <a:pt x="93" y="1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07" y="184"/>
                    <a:pt x="807" y="184"/>
                    <a:pt x="807" y="184"/>
                  </a:cubicBezTo>
                  <a:lnTo>
                    <a:pt x="714" y="1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Freeform 210"/>
            <p:cNvSpPr>
              <a:spLocks/>
            </p:cNvSpPr>
            <p:nvPr/>
          </p:nvSpPr>
          <p:spPr bwMode="auto">
            <a:xfrm>
              <a:off x="2333" y="722"/>
              <a:ext cx="2" cy="2"/>
            </a:xfrm>
            <a:custGeom>
              <a:avLst/>
              <a:gdLst>
                <a:gd name="T0" fmla="*/ 8 w 11"/>
                <a:gd name="T1" fmla="*/ 2 h 20"/>
                <a:gd name="T2" fmla="*/ 9 w 11"/>
                <a:gd name="T3" fmla="*/ 3 h 20"/>
                <a:gd name="T4" fmla="*/ 7 w 11"/>
                <a:gd name="T5" fmla="*/ 1 h 20"/>
                <a:gd name="T6" fmla="*/ 7 w 11"/>
                <a:gd name="T7" fmla="*/ 3 h 20"/>
                <a:gd name="T8" fmla="*/ 4 w 11"/>
                <a:gd name="T9" fmla="*/ 3 h 20"/>
                <a:gd name="T10" fmla="*/ 0 w 11"/>
                <a:gd name="T11" fmla="*/ 20 h 20"/>
                <a:gd name="T12" fmla="*/ 11 w 11"/>
                <a:gd name="T13" fmla="*/ 2 h 20"/>
                <a:gd name="T14" fmla="*/ 7 w 11"/>
                <a:gd name="T15" fmla="*/ 0 h 20"/>
                <a:gd name="T16" fmla="*/ 8 w 11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0">
                  <a:moveTo>
                    <a:pt x="8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9" y="1"/>
                    <a:pt x="7" y="0"/>
                  </a:cubicBezTo>
                  <a:cubicBezTo>
                    <a:pt x="8" y="1"/>
                    <a:pt x="8" y="2"/>
                    <a:pt x="8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211"/>
            <p:cNvSpPr>
              <a:spLocks noEditPoints="1"/>
            </p:cNvSpPr>
            <p:nvPr/>
          </p:nvSpPr>
          <p:spPr bwMode="auto">
            <a:xfrm>
              <a:off x="2238" y="585"/>
              <a:ext cx="227" cy="226"/>
            </a:xfrm>
            <a:custGeom>
              <a:avLst/>
              <a:gdLst>
                <a:gd name="T0" fmla="*/ 983 w 1965"/>
                <a:gd name="T1" fmla="*/ 0 h 1965"/>
                <a:gd name="T2" fmla="*/ 0 w 1965"/>
                <a:gd name="T3" fmla="*/ 983 h 1965"/>
                <a:gd name="T4" fmla="*/ 983 w 1965"/>
                <a:gd name="T5" fmla="*/ 1965 h 1965"/>
                <a:gd name="T6" fmla="*/ 1965 w 1965"/>
                <a:gd name="T7" fmla="*/ 983 h 1965"/>
                <a:gd name="T8" fmla="*/ 983 w 1965"/>
                <a:gd name="T9" fmla="*/ 0 h 1965"/>
                <a:gd name="T10" fmla="*/ 1672 w 1965"/>
                <a:gd name="T11" fmla="*/ 921 h 1965"/>
                <a:gd name="T12" fmla="*/ 1582 w 1965"/>
                <a:gd name="T13" fmla="*/ 954 h 1965"/>
                <a:gd name="T14" fmla="*/ 1582 w 1965"/>
                <a:gd name="T15" fmla="*/ 1360 h 1965"/>
                <a:gd name="T16" fmla="*/ 1491 w 1965"/>
                <a:gd name="T17" fmla="*/ 1451 h 1965"/>
                <a:gd name="T18" fmla="*/ 1442 w 1965"/>
                <a:gd name="T19" fmla="*/ 1451 h 1965"/>
                <a:gd name="T20" fmla="*/ 1351 w 1965"/>
                <a:gd name="T21" fmla="*/ 1360 h 1965"/>
                <a:gd name="T22" fmla="*/ 1351 w 1965"/>
                <a:gd name="T23" fmla="*/ 1314 h 1965"/>
                <a:gd name="T24" fmla="*/ 1344 w 1965"/>
                <a:gd name="T25" fmla="*/ 1314 h 1965"/>
                <a:gd name="T26" fmla="*/ 614 w 1965"/>
                <a:gd name="T27" fmla="*/ 1314 h 1965"/>
                <a:gd name="T28" fmla="*/ 614 w 1965"/>
                <a:gd name="T29" fmla="*/ 1360 h 1965"/>
                <a:gd name="T30" fmla="*/ 523 w 1965"/>
                <a:gd name="T31" fmla="*/ 1451 h 1965"/>
                <a:gd name="T32" fmla="*/ 474 w 1965"/>
                <a:gd name="T33" fmla="*/ 1451 h 1965"/>
                <a:gd name="T34" fmla="*/ 383 w 1965"/>
                <a:gd name="T35" fmla="*/ 1360 h 1965"/>
                <a:gd name="T36" fmla="*/ 383 w 1965"/>
                <a:gd name="T37" fmla="*/ 954 h 1965"/>
                <a:gd name="T38" fmla="*/ 294 w 1965"/>
                <a:gd name="T39" fmla="*/ 922 h 1965"/>
                <a:gd name="T40" fmla="*/ 278 w 1965"/>
                <a:gd name="T41" fmla="*/ 898 h 1965"/>
                <a:gd name="T42" fmla="*/ 278 w 1965"/>
                <a:gd name="T43" fmla="*/ 826 h 1965"/>
                <a:gd name="T44" fmla="*/ 303 w 1965"/>
                <a:gd name="T45" fmla="*/ 802 h 1965"/>
                <a:gd name="T46" fmla="*/ 405 w 1965"/>
                <a:gd name="T47" fmla="*/ 802 h 1965"/>
                <a:gd name="T48" fmla="*/ 472 w 1965"/>
                <a:gd name="T49" fmla="*/ 762 h 1965"/>
                <a:gd name="T50" fmla="*/ 574 w 1965"/>
                <a:gd name="T51" fmla="*/ 575 h 1965"/>
                <a:gd name="T52" fmla="*/ 676 w 1965"/>
                <a:gd name="T53" fmla="*/ 514 h 1965"/>
                <a:gd name="T54" fmla="*/ 1289 w 1965"/>
                <a:gd name="T55" fmla="*/ 514 h 1965"/>
                <a:gd name="T56" fmla="*/ 1391 w 1965"/>
                <a:gd name="T57" fmla="*/ 575 h 1965"/>
                <a:gd name="T58" fmla="*/ 1493 w 1965"/>
                <a:gd name="T59" fmla="*/ 762 h 1965"/>
                <a:gd name="T60" fmla="*/ 1560 w 1965"/>
                <a:gd name="T61" fmla="*/ 802 h 1965"/>
                <a:gd name="T62" fmla="*/ 1662 w 1965"/>
                <a:gd name="T63" fmla="*/ 802 h 1965"/>
                <a:gd name="T64" fmla="*/ 1687 w 1965"/>
                <a:gd name="T65" fmla="*/ 826 h 1965"/>
                <a:gd name="T66" fmla="*/ 1687 w 1965"/>
                <a:gd name="T67" fmla="*/ 898 h 1965"/>
                <a:gd name="T68" fmla="*/ 1672 w 1965"/>
                <a:gd name="T69" fmla="*/ 921 h 1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65" h="1965">
                  <a:moveTo>
                    <a:pt x="983" y="0"/>
                  </a:moveTo>
                  <a:cubicBezTo>
                    <a:pt x="440" y="0"/>
                    <a:pt x="0" y="440"/>
                    <a:pt x="0" y="983"/>
                  </a:cubicBezTo>
                  <a:cubicBezTo>
                    <a:pt x="0" y="1525"/>
                    <a:pt x="440" y="1965"/>
                    <a:pt x="983" y="1965"/>
                  </a:cubicBezTo>
                  <a:cubicBezTo>
                    <a:pt x="1525" y="1965"/>
                    <a:pt x="1965" y="1525"/>
                    <a:pt x="1965" y="983"/>
                  </a:cubicBezTo>
                  <a:cubicBezTo>
                    <a:pt x="1965" y="440"/>
                    <a:pt x="1525" y="0"/>
                    <a:pt x="983" y="0"/>
                  </a:cubicBezTo>
                  <a:close/>
                  <a:moveTo>
                    <a:pt x="1672" y="921"/>
                  </a:moveTo>
                  <a:cubicBezTo>
                    <a:pt x="1582" y="954"/>
                    <a:pt x="1582" y="954"/>
                    <a:pt x="1582" y="954"/>
                  </a:cubicBezTo>
                  <a:cubicBezTo>
                    <a:pt x="1582" y="1360"/>
                    <a:pt x="1582" y="1360"/>
                    <a:pt x="1582" y="1360"/>
                  </a:cubicBezTo>
                  <a:cubicBezTo>
                    <a:pt x="1582" y="1410"/>
                    <a:pt x="1541" y="1451"/>
                    <a:pt x="1491" y="1451"/>
                  </a:cubicBezTo>
                  <a:cubicBezTo>
                    <a:pt x="1442" y="1451"/>
                    <a:pt x="1442" y="1451"/>
                    <a:pt x="1442" y="1451"/>
                  </a:cubicBezTo>
                  <a:cubicBezTo>
                    <a:pt x="1392" y="1451"/>
                    <a:pt x="1351" y="1410"/>
                    <a:pt x="1351" y="1360"/>
                  </a:cubicBezTo>
                  <a:cubicBezTo>
                    <a:pt x="1351" y="1314"/>
                    <a:pt x="1351" y="1314"/>
                    <a:pt x="1351" y="1314"/>
                  </a:cubicBezTo>
                  <a:cubicBezTo>
                    <a:pt x="1344" y="1314"/>
                    <a:pt x="1344" y="1314"/>
                    <a:pt x="1344" y="1314"/>
                  </a:cubicBezTo>
                  <a:cubicBezTo>
                    <a:pt x="614" y="1314"/>
                    <a:pt x="614" y="1314"/>
                    <a:pt x="614" y="1314"/>
                  </a:cubicBezTo>
                  <a:cubicBezTo>
                    <a:pt x="614" y="1360"/>
                    <a:pt x="614" y="1360"/>
                    <a:pt x="614" y="1360"/>
                  </a:cubicBezTo>
                  <a:cubicBezTo>
                    <a:pt x="614" y="1410"/>
                    <a:pt x="573" y="1451"/>
                    <a:pt x="523" y="1451"/>
                  </a:cubicBezTo>
                  <a:cubicBezTo>
                    <a:pt x="474" y="1451"/>
                    <a:pt x="474" y="1451"/>
                    <a:pt x="474" y="1451"/>
                  </a:cubicBezTo>
                  <a:cubicBezTo>
                    <a:pt x="424" y="1451"/>
                    <a:pt x="383" y="1410"/>
                    <a:pt x="383" y="1360"/>
                  </a:cubicBezTo>
                  <a:cubicBezTo>
                    <a:pt x="383" y="954"/>
                    <a:pt x="383" y="954"/>
                    <a:pt x="383" y="954"/>
                  </a:cubicBezTo>
                  <a:cubicBezTo>
                    <a:pt x="294" y="922"/>
                    <a:pt x="294" y="922"/>
                    <a:pt x="294" y="922"/>
                  </a:cubicBezTo>
                  <a:cubicBezTo>
                    <a:pt x="286" y="919"/>
                    <a:pt x="278" y="907"/>
                    <a:pt x="278" y="898"/>
                  </a:cubicBezTo>
                  <a:cubicBezTo>
                    <a:pt x="278" y="826"/>
                    <a:pt x="278" y="826"/>
                    <a:pt x="278" y="826"/>
                  </a:cubicBezTo>
                  <a:cubicBezTo>
                    <a:pt x="278" y="815"/>
                    <a:pt x="291" y="802"/>
                    <a:pt x="303" y="802"/>
                  </a:cubicBezTo>
                  <a:cubicBezTo>
                    <a:pt x="405" y="802"/>
                    <a:pt x="405" y="802"/>
                    <a:pt x="405" y="802"/>
                  </a:cubicBezTo>
                  <a:cubicBezTo>
                    <a:pt x="433" y="802"/>
                    <a:pt x="459" y="786"/>
                    <a:pt x="472" y="762"/>
                  </a:cubicBezTo>
                  <a:cubicBezTo>
                    <a:pt x="574" y="575"/>
                    <a:pt x="574" y="575"/>
                    <a:pt x="574" y="575"/>
                  </a:cubicBezTo>
                  <a:cubicBezTo>
                    <a:pt x="594" y="538"/>
                    <a:pt x="634" y="514"/>
                    <a:pt x="676" y="514"/>
                  </a:cubicBezTo>
                  <a:cubicBezTo>
                    <a:pt x="1289" y="514"/>
                    <a:pt x="1289" y="514"/>
                    <a:pt x="1289" y="514"/>
                  </a:cubicBezTo>
                  <a:cubicBezTo>
                    <a:pt x="1331" y="514"/>
                    <a:pt x="1371" y="538"/>
                    <a:pt x="1391" y="575"/>
                  </a:cubicBezTo>
                  <a:cubicBezTo>
                    <a:pt x="1493" y="762"/>
                    <a:pt x="1493" y="762"/>
                    <a:pt x="1493" y="762"/>
                  </a:cubicBezTo>
                  <a:cubicBezTo>
                    <a:pt x="1506" y="786"/>
                    <a:pt x="1532" y="802"/>
                    <a:pt x="1560" y="802"/>
                  </a:cubicBezTo>
                  <a:cubicBezTo>
                    <a:pt x="1662" y="802"/>
                    <a:pt x="1662" y="802"/>
                    <a:pt x="1662" y="802"/>
                  </a:cubicBezTo>
                  <a:cubicBezTo>
                    <a:pt x="1674" y="802"/>
                    <a:pt x="1687" y="815"/>
                    <a:pt x="1687" y="826"/>
                  </a:cubicBezTo>
                  <a:cubicBezTo>
                    <a:pt x="1687" y="898"/>
                    <a:pt x="1687" y="898"/>
                    <a:pt x="1687" y="898"/>
                  </a:cubicBezTo>
                  <a:cubicBezTo>
                    <a:pt x="1687" y="907"/>
                    <a:pt x="1680" y="917"/>
                    <a:pt x="1672" y="92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212"/>
            <p:cNvSpPr>
              <a:spLocks noEditPoints="1"/>
            </p:cNvSpPr>
            <p:nvPr/>
          </p:nvSpPr>
          <p:spPr bwMode="auto">
            <a:xfrm>
              <a:off x="2275" y="649"/>
              <a:ext cx="153" cy="98"/>
            </a:xfrm>
            <a:custGeom>
              <a:avLst/>
              <a:gdLst>
                <a:gd name="T0" fmla="*/ 1034 w 1325"/>
                <a:gd name="T1" fmla="*/ 39 h 852"/>
                <a:gd name="T2" fmla="*/ 356 w 1325"/>
                <a:gd name="T3" fmla="*/ 0 h 852"/>
                <a:gd name="T4" fmla="*/ 189 w 1325"/>
                <a:gd name="T5" fmla="*/ 225 h 852"/>
                <a:gd name="T6" fmla="*/ 0 w 1325"/>
                <a:gd name="T7" fmla="*/ 287 h 852"/>
                <a:gd name="T8" fmla="*/ 91 w 1325"/>
                <a:gd name="T9" fmla="*/ 362 h 852"/>
                <a:gd name="T10" fmla="*/ 105 w 1325"/>
                <a:gd name="T11" fmla="*/ 803 h 852"/>
                <a:gd name="T12" fmla="*/ 203 w 1325"/>
                <a:gd name="T13" fmla="*/ 852 h 852"/>
                <a:gd name="T14" fmla="*/ 252 w 1325"/>
                <a:gd name="T15" fmla="*/ 756 h 852"/>
                <a:gd name="T16" fmla="*/ 142 w 1325"/>
                <a:gd name="T17" fmla="*/ 757 h 852"/>
                <a:gd name="T18" fmla="*/ 142 w 1325"/>
                <a:gd name="T19" fmla="*/ 714 h 852"/>
                <a:gd name="T20" fmla="*/ 262 w 1325"/>
                <a:gd name="T21" fmla="*/ 718 h 852"/>
                <a:gd name="T22" fmla="*/ 1024 w 1325"/>
                <a:gd name="T23" fmla="*/ 714 h 852"/>
                <a:gd name="T24" fmla="*/ 1133 w 1325"/>
                <a:gd name="T25" fmla="*/ 714 h 852"/>
                <a:gd name="T26" fmla="*/ 1133 w 1325"/>
                <a:gd name="T27" fmla="*/ 757 h 852"/>
                <a:gd name="T28" fmla="*/ 1073 w 1325"/>
                <a:gd name="T29" fmla="*/ 803 h 852"/>
                <a:gd name="T30" fmla="*/ 1171 w 1325"/>
                <a:gd name="T31" fmla="*/ 852 h 852"/>
                <a:gd name="T32" fmla="*/ 1220 w 1325"/>
                <a:gd name="T33" fmla="*/ 382 h 852"/>
                <a:gd name="T34" fmla="*/ 1325 w 1325"/>
                <a:gd name="T35" fmla="*/ 329 h 852"/>
                <a:gd name="T36" fmla="*/ 1240 w 1325"/>
                <a:gd name="T37" fmla="*/ 287 h 852"/>
                <a:gd name="T38" fmla="*/ 205 w 1325"/>
                <a:gd name="T39" fmla="*/ 257 h 852"/>
                <a:gd name="T40" fmla="*/ 376 w 1325"/>
                <a:gd name="T41" fmla="*/ 20 h 852"/>
                <a:gd name="T42" fmla="*/ 1010 w 1325"/>
                <a:gd name="T43" fmla="*/ 56 h 852"/>
                <a:gd name="T44" fmla="*/ 1119 w 1325"/>
                <a:gd name="T45" fmla="*/ 278 h 852"/>
                <a:gd name="T46" fmla="*/ 224 w 1325"/>
                <a:gd name="T47" fmla="*/ 289 h 852"/>
                <a:gd name="T48" fmla="*/ 205 w 1325"/>
                <a:gd name="T49" fmla="*/ 257 h 852"/>
                <a:gd name="T50" fmla="*/ 368 w 1325"/>
                <a:gd name="T51" fmla="*/ 564 h 852"/>
                <a:gd name="T52" fmla="*/ 165 w 1325"/>
                <a:gd name="T53" fmla="*/ 543 h 852"/>
                <a:gd name="T54" fmla="*/ 347 w 1325"/>
                <a:gd name="T55" fmla="*/ 522 h 852"/>
                <a:gd name="T56" fmla="*/ 302 w 1325"/>
                <a:gd name="T57" fmla="*/ 446 h 852"/>
                <a:gd name="T58" fmla="*/ 167 w 1325"/>
                <a:gd name="T59" fmla="*/ 407 h 852"/>
                <a:gd name="T60" fmla="*/ 307 w 1325"/>
                <a:gd name="T61" fmla="*/ 405 h 852"/>
                <a:gd name="T62" fmla="*/ 389 w 1325"/>
                <a:gd name="T63" fmla="*/ 543 h 852"/>
                <a:gd name="T64" fmla="*/ 849 w 1325"/>
                <a:gd name="T65" fmla="*/ 652 h 852"/>
                <a:gd name="T66" fmla="*/ 816 w 1325"/>
                <a:gd name="T67" fmla="*/ 672 h 852"/>
                <a:gd name="T68" fmla="*/ 494 w 1325"/>
                <a:gd name="T69" fmla="*/ 668 h 852"/>
                <a:gd name="T70" fmla="*/ 475 w 1325"/>
                <a:gd name="T71" fmla="*/ 650 h 852"/>
                <a:gd name="T72" fmla="*/ 454 w 1325"/>
                <a:gd name="T73" fmla="*/ 452 h 852"/>
                <a:gd name="T74" fmla="*/ 475 w 1325"/>
                <a:gd name="T75" fmla="*/ 429 h 852"/>
                <a:gd name="T76" fmla="*/ 866 w 1325"/>
                <a:gd name="T77" fmla="*/ 436 h 852"/>
                <a:gd name="T78" fmla="*/ 855 w 1325"/>
                <a:gd name="T79" fmla="*/ 637 h 852"/>
                <a:gd name="T80" fmla="*/ 959 w 1325"/>
                <a:gd name="T81" fmla="*/ 564 h 852"/>
                <a:gd name="T82" fmla="*/ 938 w 1325"/>
                <a:gd name="T83" fmla="*/ 499 h 852"/>
                <a:gd name="T84" fmla="*/ 1137 w 1325"/>
                <a:gd name="T85" fmla="*/ 389 h 852"/>
                <a:gd name="T86" fmla="*/ 1142 w 1325"/>
                <a:gd name="T87" fmla="*/ 430 h 852"/>
                <a:gd name="T88" fmla="*/ 981 w 1325"/>
                <a:gd name="T89" fmla="*/ 499 h 852"/>
                <a:gd name="T90" fmla="*/ 1141 w 1325"/>
                <a:gd name="T91" fmla="*/ 522 h 852"/>
                <a:gd name="T92" fmla="*/ 1141 w 1325"/>
                <a:gd name="T93" fmla="*/ 564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25" h="852">
                  <a:moveTo>
                    <a:pt x="1136" y="225"/>
                  </a:moveTo>
                  <a:cubicBezTo>
                    <a:pt x="1034" y="39"/>
                    <a:pt x="1034" y="39"/>
                    <a:pt x="1034" y="39"/>
                  </a:cubicBezTo>
                  <a:cubicBezTo>
                    <a:pt x="1021" y="15"/>
                    <a:pt x="996" y="0"/>
                    <a:pt x="969" y="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29" y="0"/>
                    <a:pt x="304" y="15"/>
                    <a:pt x="291" y="39"/>
                  </a:cubicBezTo>
                  <a:cubicBezTo>
                    <a:pt x="189" y="225"/>
                    <a:pt x="189" y="225"/>
                    <a:pt x="189" y="225"/>
                  </a:cubicBezTo>
                  <a:cubicBezTo>
                    <a:pt x="168" y="263"/>
                    <a:pt x="128" y="287"/>
                    <a:pt x="85" y="287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91" y="362"/>
                    <a:pt x="91" y="362"/>
                    <a:pt x="91" y="362"/>
                  </a:cubicBezTo>
                  <a:cubicBezTo>
                    <a:pt x="99" y="365"/>
                    <a:pt x="105" y="373"/>
                    <a:pt x="105" y="382"/>
                  </a:cubicBezTo>
                  <a:cubicBezTo>
                    <a:pt x="105" y="803"/>
                    <a:pt x="105" y="803"/>
                    <a:pt x="105" y="803"/>
                  </a:cubicBezTo>
                  <a:cubicBezTo>
                    <a:pt x="105" y="830"/>
                    <a:pt x="127" y="852"/>
                    <a:pt x="154" y="852"/>
                  </a:cubicBezTo>
                  <a:cubicBezTo>
                    <a:pt x="203" y="852"/>
                    <a:pt x="203" y="852"/>
                    <a:pt x="203" y="852"/>
                  </a:cubicBezTo>
                  <a:cubicBezTo>
                    <a:pt x="230" y="852"/>
                    <a:pt x="252" y="830"/>
                    <a:pt x="252" y="803"/>
                  </a:cubicBezTo>
                  <a:cubicBezTo>
                    <a:pt x="252" y="756"/>
                    <a:pt x="252" y="756"/>
                    <a:pt x="252" y="756"/>
                  </a:cubicBezTo>
                  <a:cubicBezTo>
                    <a:pt x="252" y="756"/>
                    <a:pt x="251" y="757"/>
                    <a:pt x="251" y="757"/>
                  </a:cubicBezTo>
                  <a:cubicBezTo>
                    <a:pt x="142" y="757"/>
                    <a:pt x="142" y="757"/>
                    <a:pt x="142" y="757"/>
                  </a:cubicBezTo>
                  <a:cubicBezTo>
                    <a:pt x="131" y="757"/>
                    <a:pt x="121" y="747"/>
                    <a:pt x="121" y="736"/>
                  </a:cubicBezTo>
                  <a:cubicBezTo>
                    <a:pt x="121" y="724"/>
                    <a:pt x="131" y="714"/>
                    <a:pt x="14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5" y="714"/>
                    <a:pt x="259" y="716"/>
                    <a:pt x="262" y="718"/>
                  </a:cubicBezTo>
                  <a:cubicBezTo>
                    <a:pt x="265" y="716"/>
                    <a:pt x="269" y="714"/>
                    <a:pt x="273" y="714"/>
                  </a:cubicBezTo>
                  <a:cubicBezTo>
                    <a:pt x="1024" y="714"/>
                    <a:pt x="1024" y="714"/>
                    <a:pt x="1024" y="714"/>
                  </a:cubicBezTo>
                  <a:cubicBezTo>
                    <a:pt x="1052" y="714"/>
                    <a:pt x="1052" y="714"/>
                    <a:pt x="1052" y="714"/>
                  </a:cubicBezTo>
                  <a:cubicBezTo>
                    <a:pt x="1133" y="714"/>
                    <a:pt x="1133" y="714"/>
                    <a:pt x="1133" y="714"/>
                  </a:cubicBezTo>
                  <a:cubicBezTo>
                    <a:pt x="1145" y="714"/>
                    <a:pt x="1154" y="724"/>
                    <a:pt x="1154" y="736"/>
                  </a:cubicBezTo>
                  <a:cubicBezTo>
                    <a:pt x="1154" y="747"/>
                    <a:pt x="1145" y="757"/>
                    <a:pt x="1133" y="757"/>
                  </a:cubicBezTo>
                  <a:cubicBezTo>
                    <a:pt x="1073" y="757"/>
                    <a:pt x="1073" y="757"/>
                    <a:pt x="1073" y="757"/>
                  </a:cubicBezTo>
                  <a:cubicBezTo>
                    <a:pt x="1073" y="803"/>
                    <a:pt x="1073" y="803"/>
                    <a:pt x="1073" y="803"/>
                  </a:cubicBezTo>
                  <a:cubicBezTo>
                    <a:pt x="1073" y="830"/>
                    <a:pt x="1095" y="852"/>
                    <a:pt x="1122" y="852"/>
                  </a:cubicBezTo>
                  <a:cubicBezTo>
                    <a:pt x="1171" y="852"/>
                    <a:pt x="1171" y="852"/>
                    <a:pt x="1171" y="852"/>
                  </a:cubicBezTo>
                  <a:cubicBezTo>
                    <a:pt x="1198" y="852"/>
                    <a:pt x="1220" y="830"/>
                    <a:pt x="1220" y="803"/>
                  </a:cubicBezTo>
                  <a:cubicBezTo>
                    <a:pt x="1220" y="382"/>
                    <a:pt x="1220" y="382"/>
                    <a:pt x="1220" y="382"/>
                  </a:cubicBezTo>
                  <a:cubicBezTo>
                    <a:pt x="1220" y="373"/>
                    <a:pt x="1226" y="365"/>
                    <a:pt x="1234" y="362"/>
                  </a:cubicBezTo>
                  <a:cubicBezTo>
                    <a:pt x="1325" y="329"/>
                    <a:pt x="1325" y="329"/>
                    <a:pt x="1325" y="329"/>
                  </a:cubicBezTo>
                  <a:cubicBezTo>
                    <a:pt x="1325" y="287"/>
                    <a:pt x="1325" y="287"/>
                    <a:pt x="1325" y="287"/>
                  </a:cubicBezTo>
                  <a:cubicBezTo>
                    <a:pt x="1240" y="287"/>
                    <a:pt x="1240" y="287"/>
                    <a:pt x="1240" y="287"/>
                  </a:cubicBezTo>
                  <a:cubicBezTo>
                    <a:pt x="1197" y="287"/>
                    <a:pt x="1157" y="263"/>
                    <a:pt x="1136" y="225"/>
                  </a:cubicBezTo>
                  <a:close/>
                  <a:moveTo>
                    <a:pt x="205" y="257"/>
                  </a:moveTo>
                  <a:cubicBezTo>
                    <a:pt x="315" y="57"/>
                    <a:pt x="315" y="57"/>
                    <a:pt x="315" y="57"/>
                  </a:cubicBezTo>
                  <a:cubicBezTo>
                    <a:pt x="327" y="34"/>
                    <a:pt x="351" y="20"/>
                    <a:pt x="376" y="20"/>
                  </a:cubicBezTo>
                  <a:cubicBezTo>
                    <a:pt x="949" y="20"/>
                    <a:pt x="949" y="20"/>
                    <a:pt x="949" y="20"/>
                  </a:cubicBezTo>
                  <a:cubicBezTo>
                    <a:pt x="974" y="20"/>
                    <a:pt x="998" y="34"/>
                    <a:pt x="1010" y="56"/>
                  </a:cubicBezTo>
                  <a:cubicBezTo>
                    <a:pt x="1120" y="257"/>
                    <a:pt x="1120" y="257"/>
                    <a:pt x="1120" y="257"/>
                  </a:cubicBezTo>
                  <a:cubicBezTo>
                    <a:pt x="1123" y="264"/>
                    <a:pt x="1123" y="272"/>
                    <a:pt x="1119" y="278"/>
                  </a:cubicBezTo>
                  <a:cubicBezTo>
                    <a:pt x="1115" y="285"/>
                    <a:pt x="1109" y="289"/>
                    <a:pt x="1101" y="289"/>
                  </a:cubicBezTo>
                  <a:cubicBezTo>
                    <a:pt x="224" y="289"/>
                    <a:pt x="224" y="289"/>
                    <a:pt x="224" y="289"/>
                  </a:cubicBezTo>
                  <a:cubicBezTo>
                    <a:pt x="216" y="289"/>
                    <a:pt x="210" y="285"/>
                    <a:pt x="206" y="278"/>
                  </a:cubicBezTo>
                  <a:cubicBezTo>
                    <a:pt x="202" y="272"/>
                    <a:pt x="202" y="264"/>
                    <a:pt x="205" y="257"/>
                  </a:cubicBezTo>
                  <a:close/>
                  <a:moveTo>
                    <a:pt x="389" y="543"/>
                  </a:moveTo>
                  <a:cubicBezTo>
                    <a:pt x="389" y="554"/>
                    <a:pt x="380" y="564"/>
                    <a:pt x="368" y="564"/>
                  </a:cubicBezTo>
                  <a:cubicBezTo>
                    <a:pt x="186" y="564"/>
                    <a:pt x="186" y="564"/>
                    <a:pt x="186" y="564"/>
                  </a:cubicBezTo>
                  <a:cubicBezTo>
                    <a:pt x="174" y="564"/>
                    <a:pt x="165" y="554"/>
                    <a:pt x="165" y="543"/>
                  </a:cubicBezTo>
                  <a:cubicBezTo>
                    <a:pt x="165" y="531"/>
                    <a:pt x="174" y="522"/>
                    <a:pt x="186" y="522"/>
                  </a:cubicBezTo>
                  <a:cubicBezTo>
                    <a:pt x="347" y="522"/>
                    <a:pt x="347" y="522"/>
                    <a:pt x="347" y="522"/>
                  </a:cubicBezTo>
                  <a:cubicBezTo>
                    <a:pt x="347" y="499"/>
                    <a:pt x="347" y="499"/>
                    <a:pt x="347" y="499"/>
                  </a:cubicBezTo>
                  <a:cubicBezTo>
                    <a:pt x="347" y="473"/>
                    <a:pt x="327" y="450"/>
                    <a:pt x="302" y="446"/>
                  </a:cubicBezTo>
                  <a:cubicBezTo>
                    <a:pt x="185" y="430"/>
                    <a:pt x="185" y="430"/>
                    <a:pt x="185" y="430"/>
                  </a:cubicBezTo>
                  <a:cubicBezTo>
                    <a:pt x="174" y="429"/>
                    <a:pt x="166" y="418"/>
                    <a:pt x="167" y="407"/>
                  </a:cubicBezTo>
                  <a:cubicBezTo>
                    <a:pt x="169" y="395"/>
                    <a:pt x="178" y="387"/>
                    <a:pt x="191" y="389"/>
                  </a:cubicBezTo>
                  <a:cubicBezTo>
                    <a:pt x="307" y="405"/>
                    <a:pt x="307" y="405"/>
                    <a:pt x="307" y="405"/>
                  </a:cubicBezTo>
                  <a:cubicBezTo>
                    <a:pt x="354" y="412"/>
                    <a:pt x="389" y="452"/>
                    <a:pt x="389" y="499"/>
                  </a:cubicBezTo>
                  <a:lnTo>
                    <a:pt x="389" y="543"/>
                  </a:lnTo>
                  <a:close/>
                  <a:moveTo>
                    <a:pt x="855" y="637"/>
                  </a:moveTo>
                  <a:cubicBezTo>
                    <a:pt x="854" y="645"/>
                    <a:pt x="850" y="650"/>
                    <a:pt x="849" y="652"/>
                  </a:cubicBezTo>
                  <a:cubicBezTo>
                    <a:pt x="849" y="653"/>
                    <a:pt x="847" y="657"/>
                    <a:pt x="843" y="661"/>
                  </a:cubicBezTo>
                  <a:cubicBezTo>
                    <a:pt x="836" y="668"/>
                    <a:pt x="826" y="672"/>
                    <a:pt x="816" y="672"/>
                  </a:cubicBezTo>
                  <a:cubicBezTo>
                    <a:pt x="509" y="672"/>
                    <a:pt x="509" y="672"/>
                    <a:pt x="509" y="672"/>
                  </a:cubicBezTo>
                  <a:cubicBezTo>
                    <a:pt x="505" y="672"/>
                    <a:pt x="497" y="670"/>
                    <a:pt x="494" y="668"/>
                  </a:cubicBezTo>
                  <a:cubicBezTo>
                    <a:pt x="493" y="668"/>
                    <a:pt x="488" y="666"/>
                    <a:pt x="483" y="662"/>
                  </a:cubicBezTo>
                  <a:cubicBezTo>
                    <a:pt x="481" y="660"/>
                    <a:pt x="476" y="653"/>
                    <a:pt x="475" y="650"/>
                  </a:cubicBezTo>
                  <a:cubicBezTo>
                    <a:pt x="474" y="649"/>
                    <a:pt x="471" y="644"/>
                    <a:pt x="470" y="638"/>
                  </a:cubicBezTo>
                  <a:cubicBezTo>
                    <a:pt x="454" y="452"/>
                    <a:pt x="454" y="452"/>
                    <a:pt x="454" y="452"/>
                  </a:cubicBezTo>
                  <a:cubicBezTo>
                    <a:pt x="453" y="446"/>
                    <a:pt x="455" y="440"/>
                    <a:pt x="459" y="436"/>
                  </a:cubicBezTo>
                  <a:cubicBezTo>
                    <a:pt x="463" y="431"/>
                    <a:pt x="469" y="429"/>
                    <a:pt x="475" y="429"/>
                  </a:cubicBezTo>
                  <a:cubicBezTo>
                    <a:pt x="850" y="429"/>
                    <a:pt x="850" y="429"/>
                    <a:pt x="850" y="429"/>
                  </a:cubicBezTo>
                  <a:cubicBezTo>
                    <a:pt x="856" y="429"/>
                    <a:pt x="862" y="431"/>
                    <a:pt x="866" y="436"/>
                  </a:cubicBezTo>
                  <a:cubicBezTo>
                    <a:pt x="870" y="440"/>
                    <a:pt x="872" y="446"/>
                    <a:pt x="871" y="452"/>
                  </a:cubicBezTo>
                  <a:lnTo>
                    <a:pt x="855" y="637"/>
                  </a:lnTo>
                  <a:close/>
                  <a:moveTo>
                    <a:pt x="1141" y="564"/>
                  </a:moveTo>
                  <a:cubicBezTo>
                    <a:pt x="959" y="564"/>
                    <a:pt x="959" y="564"/>
                    <a:pt x="959" y="564"/>
                  </a:cubicBezTo>
                  <a:cubicBezTo>
                    <a:pt x="948" y="564"/>
                    <a:pt x="938" y="554"/>
                    <a:pt x="938" y="543"/>
                  </a:cubicBezTo>
                  <a:cubicBezTo>
                    <a:pt x="938" y="499"/>
                    <a:pt x="938" y="499"/>
                    <a:pt x="938" y="499"/>
                  </a:cubicBezTo>
                  <a:cubicBezTo>
                    <a:pt x="938" y="452"/>
                    <a:pt x="973" y="412"/>
                    <a:pt x="1020" y="405"/>
                  </a:cubicBezTo>
                  <a:cubicBezTo>
                    <a:pt x="1137" y="389"/>
                    <a:pt x="1137" y="389"/>
                    <a:pt x="1137" y="389"/>
                  </a:cubicBezTo>
                  <a:cubicBezTo>
                    <a:pt x="1150" y="387"/>
                    <a:pt x="1159" y="395"/>
                    <a:pt x="1160" y="407"/>
                  </a:cubicBezTo>
                  <a:cubicBezTo>
                    <a:pt x="1162" y="418"/>
                    <a:pt x="1154" y="429"/>
                    <a:pt x="1142" y="430"/>
                  </a:cubicBezTo>
                  <a:cubicBezTo>
                    <a:pt x="1026" y="446"/>
                    <a:pt x="1026" y="446"/>
                    <a:pt x="1026" y="446"/>
                  </a:cubicBezTo>
                  <a:cubicBezTo>
                    <a:pt x="1000" y="450"/>
                    <a:pt x="981" y="473"/>
                    <a:pt x="981" y="499"/>
                  </a:cubicBezTo>
                  <a:cubicBezTo>
                    <a:pt x="981" y="522"/>
                    <a:pt x="981" y="522"/>
                    <a:pt x="981" y="522"/>
                  </a:cubicBezTo>
                  <a:cubicBezTo>
                    <a:pt x="1141" y="522"/>
                    <a:pt x="1141" y="522"/>
                    <a:pt x="1141" y="522"/>
                  </a:cubicBezTo>
                  <a:cubicBezTo>
                    <a:pt x="1153" y="522"/>
                    <a:pt x="1162" y="531"/>
                    <a:pt x="1162" y="543"/>
                  </a:cubicBezTo>
                  <a:cubicBezTo>
                    <a:pt x="1162" y="554"/>
                    <a:pt x="1153" y="564"/>
                    <a:pt x="1141" y="56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7" name="Group 215"/>
          <p:cNvGrpSpPr>
            <a:grpSpLocks noChangeAspect="1"/>
          </p:cNvGrpSpPr>
          <p:nvPr/>
        </p:nvGrpSpPr>
        <p:grpSpPr bwMode="auto">
          <a:xfrm>
            <a:off x="1461227" y="597083"/>
            <a:ext cx="324000" cy="324000"/>
            <a:chOff x="2572" y="617"/>
            <a:chExt cx="227" cy="227"/>
          </a:xfrm>
          <a:solidFill>
            <a:srgbClr val="EE0033"/>
          </a:solidFill>
        </p:grpSpPr>
        <p:sp>
          <p:nvSpPr>
            <p:cNvPr id="98" name="Freeform 216"/>
            <p:cNvSpPr>
              <a:spLocks noEditPoints="1"/>
            </p:cNvSpPr>
            <p:nvPr/>
          </p:nvSpPr>
          <p:spPr bwMode="auto">
            <a:xfrm>
              <a:off x="2607" y="649"/>
              <a:ext cx="157" cy="138"/>
            </a:xfrm>
            <a:custGeom>
              <a:avLst/>
              <a:gdLst>
                <a:gd name="T0" fmla="*/ 613 w 1081"/>
                <a:gd name="T1" fmla="*/ 53 h 949"/>
                <a:gd name="T2" fmla="*/ 540 w 1081"/>
                <a:gd name="T3" fmla="*/ 0 h 949"/>
                <a:gd name="T4" fmla="*/ 468 w 1081"/>
                <a:gd name="T5" fmla="*/ 53 h 949"/>
                <a:gd name="T6" fmla="*/ 23 w 1081"/>
                <a:gd name="T7" fmla="*/ 824 h 949"/>
                <a:gd name="T8" fmla="*/ 13 w 1081"/>
                <a:gd name="T9" fmla="*/ 913 h 949"/>
                <a:gd name="T10" fmla="*/ 96 w 1081"/>
                <a:gd name="T11" fmla="*/ 949 h 949"/>
                <a:gd name="T12" fmla="*/ 985 w 1081"/>
                <a:gd name="T13" fmla="*/ 949 h 949"/>
                <a:gd name="T14" fmla="*/ 1068 w 1081"/>
                <a:gd name="T15" fmla="*/ 913 h 949"/>
                <a:gd name="T16" fmla="*/ 1057 w 1081"/>
                <a:gd name="T17" fmla="*/ 824 h 949"/>
                <a:gd name="T18" fmla="*/ 613 w 1081"/>
                <a:gd name="T19" fmla="*/ 53 h 949"/>
                <a:gd name="T20" fmla="*/ 482 w 1081"/>
                <a:gd name="T21" fmla="*/ 254 h 949"/>
                <a:gd name="T22" fmla="*/ 540 w 1081"/>
                <a:gd name="T23" fmla="*/ 196 h 949"/>
                <a:gd name="T24" fmla="*/ 599 w 1081"/>
                <a:gd name="T25" fmla="*/ 254 h 949"/>
                <a:gd name="T26" fmla="*/ 599 w 1081"/>
                <a:gd name="T27" fmla="*/ 587 h 949"/>
                <a:gd name="T28" fmla="*/ 540 w 1081"/>
                <a:gd name="T29" fmla="*/ 645 h 949"/>
                <a:gd name="T30" fmla="*/ 482 w 1081"/>
                <a:gd name="T31" fmla="*/ 587 h 949"/>
                <a:gd name="T32" fmla="*/ 482 w 1081"/>
                <a:gd name="T33" fmla="*/ 254 h 949"/>
                <a:gd name="T34" fmla="*/ 540 w 1081"/>
                <a:gd name="T35" fmla="*/ 835 h 949"/>
                <a:gd name="T36" fmla="*/ 457 w 1081"/>
                <a:gd name="T37" fmla="*/ 752 h 949"/>
                <a:gd name="T38" fmla="*/ 540 w 1081"/>
                <a:gd name="T39" fmla="*/ 668 h 949"/>
                <a:gd name="T40" fmla="*/ 624 w 1081"/>
                <a:gd name="T41" fmla="*/ 752 h 949"/>
                <a:gd name="T42" fmla="*/ 540 w 1081"/>
                <a:gd name="T43" fmla="*/ 835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1" h="949">
                  <a:moveTo>
                    <a:pt x="613" y="53"/>
                  </a:moveTo>
                  <a:cubicBezTo>
                    <a:pt x="593" y="19"/>
                    <a:pt x="567" y="0"/>
                    <a:pt x="540" y="0"/>
                  </a:cubicBezTo>
                  <a:cubicBezTo>
                    <a:pt x="514" y="0"/>
                    <a:pt x="488" y="19"/>
                    <a:pt x="468" y="53"/>
                  </a:cubicBezTo>
                  <a:cubicBezTo>
                    <a:pt x="23" y="824"/>
                    <a:pt x="23" y="824"/>
                    <a:pt x="23" y="824"/>
                  </a:cubicBezTo>
                  <a:cubicBezTo>
                    <a:pt x="3" y="858"/>
                    <a:pt x="0" y="890"/>
                    <a:pt x="13" y="913"/>
                  </a:cubicBezTo>
                  <a:cubicBezTo>
                    <a:pt x="26" y="936"/>
                    <a:pt x="56" y="949"/>
                    <a:pt x="96" y="949"/>
                  </a:cubicBezTo>
                  <a:cubicBezTo>
                    <a:pt x="985" y="949"/>
                    <a:pt x="985" y="949"/>
                    <a:pt x="985" y="949"/>
                  </a:cubicBezTo>
                  <a:cubicBezTo>
                    <a:pt x="1025" y="949"/>
                    <a:pt x="1054" y="936"/>
                    <a:pt x="1068" y="913"/>
                  </a:cubicBezTo>
                  <a:cubicBezTo>
                    <a:pt x="1081" y="890"/>
                    <a:pt x="1077" y="858"/>
                    <a:pt x="1057" y="824"/>
                  </a:cubicBezTo>
                  <a:lnTo>
                    <a:pt x="613" y="53"/>
                  </a:lnTo>
                  <a:close/>
                  <a:moveTo>
                    <a:pt x="482" y="254"/>
                  </a:moveTo>
                  <a:cubicBezTo>
                    <a:pt x="482" y="222"/>
                    <a:pt x="508" y="196"/>
                    <a:pt x="540" y="196"/>
                  </a:cubicBezTo>
                  <a:cubicBezTo>
                    <a:pt x="573" y="196"/>
                    <a:pt x="599" y="222"/>
                    <a:pt x="599" y="254"/>
                  </a:cubicBezTo>
                  <a:cubicBezTo>
                    <a:pt x="599" y="587"/>
                    <a:pt x="599" y="587"/>
                    <a:pt x="599" y="587"/>
                  </a:cubicBezTo>
                  <a:cubicBezTo>
                    <a:pt x="599" y="619"/>
                    <a:pt x="573" y="645"/>
                    <a:pt x="540" y="645"/>
                  </a:cubicBezTo>
                  <a:cubicBezTo>
                    <a:pt x="508" y="645"/>
                    <a:pt x="482" y="619"/>
                    <a:pt x="482" y="587"/>
                  </a:cubicBezTo>
                  <a:lnTo>
                    <a:pt x="482" y="254"/>
                  </a:lnTo>
                  <a:close/>
                  <a:moveTo>
                    <a:pt x="540" y="835"/>
                  </a:moveTo>
                  <a:cubicBezTo>
                    <a:pt x="494" y="835"/>
                    <a:pt x="457" y="798"/>
                    <a:pt x="457" y="752"/>
                  </a:cubicBezTo>
                  <a:cubicBezTo>
                    <a:pt x="457" y="706"/>
                    <a:pt x="494" y="668"/>
                    <a:pt x="540" y="668"/>
                  </a:cubicBezTo>
                  <a:cubicBezTo>
                    <a:pt x="586" y="668"/>
                    <a:pt x="624" y="706"/>
                    <a:pt x="624" y="752"/>
                  </a:cubicBezTo>
                  <a:cubicBezTo>
                    <a:pt x="624" y="798"/>
                    <a:pt x="586" y="835"/>
                    <a:pt x="540" y="8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217"/>
            <p:cNvSpPr>
              <a:spLocks/>
            </p:cNvSpPr>
            <p:nvPr/>
          </p:nvSpPr>
          <p:spPr bwMode="auto">
            <a:xfrm>
              <a:off x="2682" y="683"/>
              <a:ext cx="7" cy="55"/>
            </a:xfrm>
            <a:custGeom>
              <a:avLst/>
              <a:gdLst>
                <a:gd name="T0" fmla="*/ 24 w 49"/>
                <a:gd name="T1" fmla="*/ 382 h 382"/>
                <a:gd name="T2" fmla="*/ 49 w 49"/>
                <a:gd name="T3" fmla="*/ 357 h 382"/>
                <a:gd name="T4" fmla="*/ 49 w 49"/>
                <a:gd name="T5" fmla="*/ 24 h 382"/>
                <a:gd name="T6" fmla="*/ 24 w 49"/>
                <a:gd name="T7" fmla="*/ 0 h 382"/>
                <a:gd name="T8" fmla="*/ 0 w 49"/>
                <a:gd name="T9" fmla="*/ 24 h 382"/>
                <a:gd name="T10" fmla="*/ 0 w 49"/>
                <a:gd name="T11" fmla="*/ 357 h 382"/>
                <a:gd name="T12" fmla="*/ 24 w 49"/>
                <a:gd name="T1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82">
                  <a:moveTo>
                    <a:pt x="24" y="382"/>
                  </a:moveTo>
                  <a:cubicBezTo>
                    <a:pt x="38" y="382"/>
                    <a:pt x="49" y="371"/>
                    <a:pt x="49" y="357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11"/>
                    <a:pt x="38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71"/>
                    <a:pt x="11" y="382"/>
                    <a:pt x="24" y="38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Oval 218"/>
            <p:cNvSpPr>
              <a:spLocks noChangeArrowheads="1"/>
            </p:cNvSpPr>
            <p:nvPr/>
          </p:nvSpPr>
          <p:spPr bwMode="auto">
            <a:xfrm>
              <a:off x="2678" y="751"/>
              <a:ext cx="15" cy="14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219"/>
            <p:cNvSpPr>
              <a:spLocks noEditPoints="1"/>
            </p:cNvSpPr>
            <p:nvPr/>
          </p:nvSpPr>
          <p:spPr bwMode="auto">
            <a:xfrm>
              <a:off x="2572" y="617"/>
              <a:ext cx="227" cy="227"/>
            </a:xfrm>
            <a:custGeom>
              <a:avLst/>
              <a:gdLst>
                <a:gd name="T0" fmla="*/ 784 w 1568"/>
                <a:gd name="T1" fmla="*/ 0 h 1568"/>
                <a:gd name="T2" fmla="*/ 0 w 1568"/>
                <a:gd name="T3" fmla="*/ 784 h 1568"/>
                <a:gd name="T4" fmla="*/ 784 w 1568"/>
                <a:gd name="T5" fmla="*/ 1568 h 1568"/>
                <a:gd name="T6" fmla="*/ 1568 w 1568"/>
                <a:gd name="T7" fmla="*/ 784 h 1568"/>
                <a:gd name="T8" fmla="*/ 784 w 1568"/>
                <a:gd name="T9" fmla="*/ 0 h 1568"/>
                <a:gd name="T10" fmla="*/ 1229 w 1568"/>
                <a:gd name="T11" fmla="*/ 1206 h 1568"/>
                <a:gd name="T12" fmla="*/ 340 w 1568"/>
                <a:gd name="T13" fmla="*/ 1206 h 1568"/>
                <a:gd name="T14" fmla="*/ 228 w 1568"/>
                <a:gd name="T15" fmla="*/ 1153 h 1568"/>
                <a:gd name="T16" fmla="*/ 238 w 1568"/>
                <a:gd name="T17" fmla="*/ 1030 h 1568"/>
                <a:gd name="T18" fmla="*/ 683 w 1568"/>
                <a:gd name="T19" fmla="*/ 259 h 1568"/>
                <a:gd name="T20" fmla="*/ 784 w 1568"/>
                <a:gd name="T21" fmla="*/ 189 h 1568"/>
                <a:gd name="T22" fmla="*/ 886 w 1568"/>
                <a:gd name="T23" fmla="*/ 259 h 1568"/>
                <a:gd name="T24" fmla="*/ 1331 w 1568"/>
                <a:gd name="T25" fmla="*/ 1030 h 1568"/>
                <a:gd name="T26" fmla="*/ 1341 w 1568"/>
                <a:gd name="T27" fmla="*/ 1153 h 1568"/>
                <a:gd name="T28" fmla="*/ 1229 w 1568"/>
                <a:gd name="T29" fmla="*/ 1206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68" h="1568">
                  <a:moveTo>
                    <a:pt x="784" y="0"/>
                  </a:moveTo>
                  <a:cubicBezTo>
                    <a:pt x="351" y="0"/>
                    <a:pt x="0" y="351"/>
                    <a:pt x="0" y="784"/>
                  </a:cubicBezTo>
                  <a:cubicBezTo>
                    <a:pt x="0" y="1217"/>
                    <a:pt x="351" y="1568"/>
                    <a:pt x="784" y="1568"/>
                  </a:cubicBezTo>
                  <a:cubicBezTo>
                    <a:pt x="1217" y="1568"/>
                    <a:pt x="1568" y="1217"/>
                    <a:pt x="1568" y="784"/>
                  </a:cubicBezTo>
                  <a:cubicBezTo>
                    <a:pt x="1568" y="351"/>
                    <a:pt x="1217" y="0"/>
                    <a:pt x="784" y="0"/>
                  </a:cubicBezTo>
                  <a:close/>
                  <a:moveTo>
                    <a:pt x="1229" y="1206"/>
                  </a:moveTo>
                  <a:cubicBezTo>
                    <a:pt x="340" y="1206"/>
                    <a:pt x="340" y="1206"/>
                    <a:pt x="340" y="1206"/>
                  </a:cubicBezTo>
                  <a:cubicBezTo>
                    <a:pt x="287" y="1206"/>
                    <a:pt x="247" y="1187"/>
                    <a:pt x="228" y="1153"/>
                  </a:cubicBezTo>
                  <a:cubicBezTo>
                    <a:pt x="208" y="1119"/>
                    <a:pt x="212" y="1075"/>
                    <a:pt x="238" y="1030"/>
                  </a:cubicBezTo>
                  <a:cubicBezTo>
                    <a:pt x="683" y="259"/>
                    <a:pt x="683" y="259"/>
                    <a:pt x="683" y="259"/>
                  </a:cubicBezTo>
                  <a:cubicBezTo>
                    <a:pt x="709" y="214"/>
                    <a:pt x="745" y="189"/>
                    <a:pt x="784" y="189"/>
                  </a:cubicBezTo>
                  <a:cubicBezTo>
                    <a:pt x="823" y="189"/>
                    <a:pt x="860" y="214"/>
                    <a:pt x="886" y="259"/>
                  </a:cubicBezTo>
                  <a:cubicBezTo>
                    <a:pt x="1331" y="1030"/>
                    <a:pt x="1331" y="1030"/>
                    <a:pt x="1331" y="1030"/>
                  </a:cubicBezTo>
                  <a:cubicBezTo>
                    <a:pt x="1357" y="1075"/>
                    <a:pt x="1360" y="1119"/>
                    <a:pt x="1341" y="1153"/>
                  </a:cubicBezTo>
                  <a:cubicBezTo>
                    <a:pt x="1321" y="1187"/>
                    <a:pt x="1282" y="1206"/>
                    <a:pt x="1229" y="120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02" name="Group 222"/>
          <p:cNvGrpSpPr>
            <a:grpSpLocks noChangeAspect="1"/>
          </p:cNvGrpSpPr>
          <p:nvPr/>
        </p:nvGrpSpPr>
        <p:grpSpPr bwMode="auto">
          <a:xfrm>
            <a:off x="1880920" y="597083"/>
            <a:ext cx="324000" cy="324000"/>
            <a:chOff x="2888" y="623"/>
            <a:chExt cx="227" cy="227"/>
          </a:xfrm>
          <a:solidFill>
            <a:srgbClr val="EE0033"/>
          </a:solidFill>
        </p:grpSpPr>
        <p:sp>
          <p:nvSpPr>
            <p:cNvPr id="103" name="Freeform 223"/>
            <p:cNvSpPr>
              <a:spLocks/>
            </p:cNvSpPr>
            <p:nvPr/>
          </p:nvSpPr>
          <p:spPr bwMode="auto">
            <a:xfrm>
              <a:off x="2948" y="765"/>
              <a:ext cx="37" cy="34"/>
            </a:xfrm>
            <a:custGeom>
              <a:avLst/>
              <a:gdLst>
                <a:gd name="T0" fmla="*/ 130 w 259"/>
                <a:gd name="T1" fmla="*/ 37 h 242"/>
                <a:gd name="T2" fmla="*/ 4 w 259"/>
                <a:gd name="T3" fmla="*/ 0 h 242"/>
                <a:gd name="T4" fmla="*/ 0 w 259"/>
                <a:gd name="T5" fmla="*/ 242 h 242"/>
                <a:gd name="T6" fmla="*/ 117 w 259"/>
                <a:gd name="T7" fmla="*/ 125 h 242"/>
                <a:gd name="T8" fmla="*/ 142 w 259"/>
                <a:gd name="T9" fmla="*/ 125 h 242"/>
                <a:gd name="T10" fmla="*/ 259 w 259"/>
                <a:gd name="T11" fmla="*/ 242 h 242"/>
                <a:gd name="T12" fmla="*/ 256 w 259"/>
                <a:gd name="T13" fmla="*/ 0 h 242"/>
                <a:gd name="T14" fmla="*/ 130 w 259"/>
                <a:gd name="T15" fmla="*/ 3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2">
                  <a:moveTo>
                    <a:pt x="130" y="37"/>
                  </a:moveTo>
                  <a:cubicBezTo>
                    <a:pt x="84" y="37"/>
                    <a:pt x="41" y="24"/>
                    <a:pt x="4" y="0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24" y="118"/>
                    <a:pt x="135" y="118"/>
                    <a:pt x="142" y="125"/>
                  </a:cubicBezTo>
                  <a:cubicBezTo>
                    <a:pt x="259" y="242"/>
                    <a:pt x="259" y="242"/>
                    <a:pt x="259" y="242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20" y="23"/>
                    <a:pt x="176" y="37"/>
                    <a:pt x="130" y="3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224"/>
            <p:cNvSpPr>
              <a:spLocks/>
            </p:cNvSpPr>
            <p:nvPr/>
          </p:nvSpPr>
          <p:spPr bwMode="auto">
            <a:xfrm>
              <a:off x="3028" y="669"/>
              <a:ext cx="25" cy="24"/>
            </a:xfrm>
            <a:custGeom>
              <a:avLst/>
              <a:gdLst>
                <a:gd name="T0" fmla="*/ 110 w 176"/>
                <a:gd name="T1" fmla="*/ 176 h 176"/>
                <a:gd name="T2" fmla="*/ 176 w 176"/>
                <a:gd name="T3" fmla="*/ 176 h 176"/>
                <a:gd name="T4" fmla="*/ 0 w 176"/>
                <a:gd name="T5" fmla="*/ 0 h 176"/>
                <a:gd name="T6" fmla="*/ 0 w 176"/>
                <a:gd name="T7" fmla="*/ 66 h 176"/>
                <a:gd name="T8" fmla="*/ 110 w 176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76">
                  <a:moveTo>
                    <a:pt x="110" y="176"/>
                  </a:moveTo>
                  <a:cubicBezTo>
                    <a:pt x="176" y="176"/>
                    <a:pt x="176" y="176"/>
                    <a:pt x="176" y="17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127"/>
                    <a:pt x="49" y="176"/>
                    <a:pt x="110" y="17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Freeform 225"/>
            <p:cNvSpPr>
              <a:spLocks/>
            </p:cNvSpPr>
            <p:nvPr/>
          </p:nvSpPr>
          <p:spPr bwMode="auto">
            <a:xfrm>
              <a:off x="2939" y="711"/>
              <a:ext cx="55" cy="55"/>
            </a:xfrm>
            <a:custGeom>
              <a:avLst/>
              <a:gdLst>
                <a:gd name="T0" fmla="*/ 197 w 394"/>
                <a:gd name="T1" fmla="*/ 393 h 393"/>
                <a:gd name="T2" fmla="*/ 394 w 394"/>
                <a:gd name="T3" fmla="*/ 197 h 393"/>
                <a:gd name="T4" fmla="*/ 197 w 394"/>
                <a:gd name="T5" fmla="*/ 0 h 393"/>
                <a:gd name="T6" fmla="*/ 0 w 394"/>
                <a:gd name="T7" fmla="*/ 197 h 393"/>
                <a:gd name="T8" fmla="*/ 44 w 394"/>
                <a:gd name="T9" fmla="*/ 320 h 393"/>
                <a:gd name="T10" fmla="*/ 197 w 394"/>
                <a:gd name="T11" fmla="*/ 393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4" h="393">
                  <a:moveTo>
                    <a:pt x="197" y="393"/>
                  </a:moveTo>
                  <a:cubicBezTo>
                    <a:pt x="305" y="393"/>
                    <a:pt x="394" y="305"/>
                    <a:pt x="394" y="197"/>
                  </a:cubicBezTo>
                  <a:cubicBezTo>
                    <a:pt x="394" y="88"/>
                    <a:pt x="305" y="0"/>
                    <a:pt x="197" y="0"/>
                  </a:cubicBezTo>
                  <a:cubicBezTo>
                    <a:pt x="88" y="0"/>
                    <a:pt x="0" y="88"/>
                    <a:pt x="0" y="197"/>
                  </a:cubicBezTo>
                  <a:cubicBezTo>
                    <a:pt x="0" y="242"/>
                    <a:pt x="15" y="285"/>
                    <a:pt x="44" y="320"/>
                  </a:cubicBezTo>
                  <a:cubicBezTo>
                    <a:pt x="81" y="367"/>
                    <a:pt x="137" y="393"/>
                    <a:pt x="197" y="39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Freeform 226"/>
            <p:cNvSpPr>
              <a:spLocks/>
            </p:cNvSpPr>
            <p:nvPr/>
          </p:nvSpPr>
          <p:spPr bwMode="auto">
            <a:xfrm>
              <a:off x="2954" y="665"/>
              <a:ext cx="102" cy="120"/>
            </a:xfrm>
            <a:custGeom>
              <a:avLst/>
              <a:gdLst>
                <a:gd name="T0" fmla="*/ 639 w 730"/>
                <a:gd name="T1" fmla="*/ 236 h 860"/>
                <a:gd name="T2" fmla="*/ 494 w 730"/>
                <a:gd name="T3" fmla="*/ 91 h 860"/>
                <a:gd name="T4" fmla="*/ 494 w 730"/>
                <a:gd name="T5" fmla="*/ 0 h 860"/>
                <a:gd name="T6" fmla="*/ 110 w 730"/>
                <a:gd name="T7" fmla="*/ 0 h 860"/>
                <a:gd name="T8" fmla="*/ 0 w 730"/>
                <a:gd name="T9" fmla="*/ 110 h 860"/>
                <a:gd name="T10" fmla="*/ 0 w 730"/>
                <a:gd name="T11" fmla="*/ 307 h 860"/>
                <a:gd name="T12" fmla="*/ 87 w 730"/>
                <a:gd name="T13" fmla="*/ 290 h 860"/>
                <a:gd name="T14" fmla="*/ 319 w 730"/>
                <a:gd name="T15" fmla="*/ 522 h 860"/>
                <a:gd name="T16" fmla="*/ 247 w 730"/>
                <a:gd name="T17" fmla="*/ 688 h 860"/>
                <a:gd name="T18" fmla="*/ 250 w 730"/>
                <a:gd name="T19" fmla="*/ 860 h 860"/>
                <a:gd name="T20" fmla="*/ 620 w 730"/>
                <a:gd name="T21" fmla="*/ 860 h 860"/>
                <a:gd name="T22" fmla="*/ 730 w 730"/>
                <a:gd name="T23" fmla="*/ 750 h 860"/>
                <a:gd name="T24" fmla="*/ 730 w 730"/>
                <a:gd name="T25" fmla="*/ 236 h 860"/>
                <a:gd name="T26" fmla="*/ 639 w 730"/>
                <a:gd name="T27" fmla="*/ 236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0" h="860">
                  <a:moveTo>
                    <a:pt x="639" y="236"/>
                  </a:moveTo>
                  <a:cubicBezTo>
                    <a:pt x="559" y="236"/>
                    <a:pt x="494" y="171"/>
                    <a:pt x="494" y="91"/>
                  </a:cubicBezTo>
                  <a:cubicBezTo>
                    <a:pt x="494" y="0"/>
                    <a:pt x="494" y="0"/>
                    <a:pt x="494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49" y="0"/>
                    <a:pt x="0" y="49"/>
                    <a:pt x="0" y="110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27" y="296"/>
                    <a:pt x="56" y="290"/>
                    <a:pt x="87" y="290"/>
                  </a:cubicBezTo>
                  <a:cubicBezTo>
                    <a:pt x="215" y="290"/>
                    <a:pt x="319" y="394"/>
                    <a:pt x="319" y="522"/>
                  </a:cubicBezTo>
                  <a:cubicBezTo>
                    <a:pt x="319" y="587"/>
                    <a:pt x="291" y="646"/>
                    <a:pt x="247" y="688"/>
                  </a:cubicBezTo>
                  <a:cubicBezTo>
                    <a:pt x="250" y="860"/>
                    <a:pt x="250" y="860"/>
                    <a:pt x="250" y="860"/>
                  </a:cubicBezTo>
                  <a:cubicBezTo>
                    <a:pt x="620" y="860"/>
                    <a:pt x="620" y="860"/>
                    <a:pt x="620" y="860"/>
                  </a:cubicBezTo>
                  <a:cubicBezTo>
                    <a:pt x="680" y="860"/>
                    <a:pt x="730" y="810"/>
                    <a:pt x="730" y="750"/>
                  </a:cubicBezTo>
                  <a:cubicBezTo>
                    <a:pt x="730" y="236"/>
                    <a:pt x="730" y="236"/>
                    <a:pt x="730" y="236"/>
                  </a:cubicBezTo>
                  <a:lnTo>
                    <a:pt x="639" y="2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Freeform 227"/>
            <p:cNvSpPr>
              <a:spLocks noEditPoints="1"/>
            </p:cNvSpPr>
            <p:nvPr/>
          </p:nvSpPr>
          <p:spPr bwMode="auto">
            <a:xfrm>
              <a:off x="2888" y="623"/>
              <a:ext cx="227" cy="227"/>
            </a:xfrm>
            <a:custGeom>
              <a:avLst/>
              <a:gdLst>
                <a:gd name="T0" fmla="*/ 813 w 1626"/>
                <a:gd name="T1" fmla="*/ 0 h 1626"/>
                <a:gd name="T2" fmla="*/ 0 w 1626"/>
                <a:gd name="T3" fmla="*/ 814 h 1626"/>
                <a:gd name="T4" fmla="*/ 813 w 1626"/>
                <a:gd name="T5" fmla="*/ 1626 h 1626"/>
                <a:gd name="T6" fmla="*/ 1626 w 1626"/>
                <a:gd name="T7" fmla="*/ 814 h 1626"/>
                <a:gd name="T8" fmla="*/ 813 w 1626"/>
                <a:gd name="T9" fmla="*/ 0 h 1626"/>
                <a:gd name="T10" fmla="*/ 1240 w 1626"/>
                <a:gd name="T11" fmla="*/ 1053 h 1626"/>
                <a:gd name="T12" fmla="*/ 1096 w 1626"/>
                <a:gd name="T13" fmla="*/ 1198 h 1626"/>
                <a:gd name="T14" fmla="*/ 726 w 1626"/>
                <a:gd name="T15" fmla="*/ 1198 h 1626"/>
                <a:gd name="T16" fmla="*/ 728 w 1626"/>
                <a:gd name="T17" fmla="*/ 1304 h 1626"/>
                <a:gd name="T18" fmla="*/ 717 w 1626"/>
                <a:gd name="T19" fmla="*/ 1320 h 1626"/>
                <a:gd name="T20" fmla="*/ 698 w 1626"/>
                <a:gd name="T21" fmla="*/ 1316 h 1626"/>
                <a:gd name="T22" fmla="*/ 563 w 1626"/>
                <a:gd name="T23" fmla="*/ 1181 h 1626"/>
                <a:gd name="T24" fmla="*/ 427 w 1626"/>
                <a:gd name="T25" fmla="*/ 1316 h 1626"/>
                <a:gd name="T26" fmla="*/ 415 w 1626"/>
                <a:gd name="T27" fmla="*/ 1321 h 1626"/>
                <a:gd name="T28" fmla="*/ 408 w 1626"/>
                <a:gd name="T29" fmla="*/ 1320 h 1626"/>
                <a:gd name="T30" fmla="*/ 398 w 1626"/>
                <a:gd name="T31" fmla="*/ 1304 h 1626"/>
                <a:gd name="T32" fmla="*/ 402 w 1626"/>
                <a:gd name="T33" fmla="*/ 992 h 1626"/>
                <a:gd name="T34" fmla="*/ 382 w 1626"/>
                <a:gd name="T35" fmla="*/ 970 h 1626"/>
                <a:gd name="T36" fmla="*/ 331 w 1626"/>
                <a:gd name="T37" fmla="*/ 825 h 1626"/>
                <a:gd name="T38" fmla="*/ 441 w 1626"/>
                <a:gd name="T39" fmla="*/ 628 h 1626"/>
                <a:gd name="T40" fmla="*/ 441 w 1626"/>
                <a:gd name="T41" fmla="*/ 413 h 1626"/>
                <a:gd name="T42" fmla="*/ 586 w 1626"/>
                <a:gd name="T43" fmla="*/ 268 h 1626"/>
                <a:gd name="T44" fmla="*/ 987 w 1626"/>
                <a:gd name="T45" fmla="*/ 268 h 1626"/>
                <a:gd name="T46" fmla="*/ 999 w 1626"/>
                <a:gd name="T47" fmla="*/ 273 h 1626"/>
                <a:gd name="T48" fmla="*/ 1000 w 1626"/>
                <a:gd name="T49" fmla="*/ 273 h 1626"/>
                <a:gd name="T50" fmla="*/ 1235 w 1626"/>
                <a:gd name="T51" fmla="*/ 509 h 1626"/>
                <a:gd name="T52" fmla="*/ 1235 w 1626"/>
                <a:gd name="T53" fmla="*/ 509 h 1626"/>
                <a:gd name="T54" fmla="*/ 1240 w 1626"/>
                <a:gd name="T55" fmla="*/ 521 h 1626"/>
                <a:gd name="T56" fmla="*/ 1240 w 1626"/>
                <a:gd name="T57" fmla="*/ 1053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26" h="1626">
                  <a:moveTo>
                    <a:pt x="813" y="0"/>
                  </a:moveTo>
                  <a:cubicBezTo>
                    <a:pt x="364" y="0"/>
                    <a:pt x="0" y="365"/>
                    <a:pt x="0" y="814"/>
                  </a:cubicBezTo>
                  <a:cubicBezTo>
                    <a:pt x="0" y="1263"/>
                    <a:pt x="364" y="1626"/>
                    <a:pt x="813" y="1626"/>
                  </a:cubicBezTo>
                  <a:cubicBezTo>
                    <a:pt x="1262" y="1626"/>
                    <a:pt x="1626" y="1263"/>
                    <a:pt x="1626" y="814"/>
                  </a:cubicBezTo>
                  <a:cubicBezTo>
                    <a:pt x="1626" y="365"/>
                    <a:pt x="1262" y="0"/>
                    <a:pt x="813" y="0"/>
                  </a:cubicBezTo>
                  <a:close/>
                  <a:moveTo>
                    <a:pt x="1240" y="1053"/>
                  </a:moveTo>
                  <a:cubicBezTo>
                    <a:pt x="1240" y="1133"/>
                    <a:pt x="1176" y="1198"/>
                    <a:pt x="1096" y="1198"/>
                  </a:cubicBezTo>
                  <a:cubicBezTo>
                    <a:pt x="726" y="1198"/>
                    <a:pt x="726" y="1198"/>
                    <a:pt x="726" y="1198"/>
                  </a:cubicBezTo>
                  <a:cubicBezTo>
                    <a:pt x="728" y="1304"/>
                    <a:pt x="728" y="1304"/>
                    <a:pt x="728" y="1304"/>
                  </a:cubicBezTo>
                  <a:cubicBezTo>
                    <a:pt x="728" y="1311"/>
                    <a:pt x="724" y="1317"/>
                    <a:pt x="717" y="1320"/>
                  </a:cubicBezTo>
                  <a:cubicBezTo>
                    <a:pt x="711" y="1323"/>
                    <a:pt x="703" y="1321"/>
                    <a:pt x="698" y="1316"/>
                  </a:cubicBezTo>
                  <a:cubicBezTo>
                    <a:pt x="563" y="1181"/>
                    <a:pt x="563" y="1181"/>
                    <a:pt x="563" y="1181"/>
                  </a:cubicBezTo>
                  <a:cubicBezTo>
                    <a:pt x="427" y="1316"/>
                    <a:pt x="427" y="1316"/>
                    <a:pt x="427" y="1316"/>
                  </a:cubicBezTo>
                  <a:cubicBezTo>
                    <a:pt x="424" y="1320"/>
                    <a:pt x="420" y="1321"/>
                    <a:pt x="415" y="1321"/>
                  </a:cubicBezTo>
                  <a:cubicBezTo>
                    <a:pt x="413" y="1321"/>
                    <a:pt x="410" y="1321"/>
                    <a:pt x="408" y="1320"/>
                  </a:cubicBezTo>
                  <a:cubicBezTo>
                    <a:pt x="402" y="1317"/>
                    <a:pt x="398" y="1311"/>
                    <a:pt x="398" y="1304"/>
                  </a:cubicBezTo>
                  <a:cubicBezTo>
                    <a:pt x="402" y="992"/>
                    <a:pt x="402" y="992"/>
                    <a:pt x="402" y="992"/>
                  </a:cubicBezTo>
                  <a:cubicBezTo>
                    <a:pt x="395" y="985"/>
                    <a:pt x="389" y="978"/>
                    <a:pt x="382" y="970"/>
                  </a:cubicBezTo>
                  <a:cubicBezTo>
                    <a:pt x="349" y="929"/>
                    <a:pt x="331" y="877"/>
                    <a:pt x="331" y="825"/>
                  </a:cubicBezTo>
                  <a:cubicBezTo>
                    <a:pt x="331" y="742"/>
                    <a:pt x="375" y="669"/>
                    <a:pt x="441" y="628"/>
                  </a:cubicBezTo>
                  <a:cubicBezTo>
                    <a:pt x="441" y="413"/>
                    <a:pt x="441" y="413"/>
                    <a:pt x="441" y="413"/>
                  </a:cubicBezTo>
                  <a:cubicBezTo>
                    <a:pt x="441" y="333"/>
                    <a:pt x="506" y="268"/>
                    <a:pt x="586" y="268"/>
                  </a:cubicBezTo>
                  <a:cubicBezTo>
                    <a:pt x="987" y="268"/>
                    <a:pt x="987" y="268"/>
                    <a:pt x="987" y="268"/>
                  </a:cubicBezTo>
                  <a:cubicBezTo>
                    <a:pt x="992" y="268"/>
                    <a:pt x="996" y="270"/>
                    <a:pt x="999" y="273"/>
                  </a:cubicBezTo>
                  <a:cubicBezTo>
                    <a:pt x="999" y="273"/>
                    <a:pt x="1000" y="273"/>
                    <a:pt x="1000" y="273"/>
                  </a:cubicBezTo>
                  <a:cubicBezTo>
                    <a:pt x="1235" y="509"/>
                    <a:pt x="1235" y="509"/>
                    <a:pt x="1235" y="509"/>
                  </a:cubicBezTo>
                  <a:cubicBezTo>
                    <a:pt x="1235" y="509"/>
                    <a:pt x="1235" y="509"/>
                    <a:pt x="1235" y="509"/>
                  </a:cubicBezTo>
                  <a:cubicBezTo>
                    <a:pt x="1239" y="512"/>
                    <a:pt x="1240" y="517"/>
                    <a:pt x="1240" y="521"/>
                  </a:cubicBezTo>
                  <a:lnTo>
                    <a:pt x="1240" y="105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08" name="Group 230"/>
          <p:cNvGrpSpPr>
            <a:grpSpLocks noChangeAspect="1"/>
          </p:cNvGrpSpPr>
          <p:nvPr/>
        </p:nvGrpSpPr>
        <p:grpSpPr bwMode="auto">
          <a:xfrm>
            <a:off x="2300613" y="597083"/>
            <a:ext cx="324000" cy="324000"/>
            <a:chOff x="3179" y="620"/>
            <a:chExt cx="226" cy="227"/>
          </a:xfrm>
          <a:solidFill>
            <a:srgbClr val="EE0033"/>
          </a:solidFill>
        </p:grpSpPr>
        <p:sp>
          <p:nvSpPr>
            <p:cNvPr id="109" name="Rectangle 231"/>
            <p:cNvSpPr>
              <a:spLocks noChangeArrowheads="1"/>
            </p:cNvSpPr>
            <p:nvPr/>
          </p:nvSpPr>
          <p:spPr bwMode="auto">
            <a:xfrm>
              <a:off x="3269" y="766"/>
              <a:ext cx="17" cy="36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Freeform 232"/>
            <p:cNvSpPr>
              <a:spLocks/>
            </p:cNvSpPr>
            <p:nvPr/>
          </p:nvSpPr>
          <p:spPr bwMode="auto">
            <a:xfrm>
              <a:off x="3246" y="748"/>
              <a:ext cx="18" cy="54"/>
            </a:xfrm>
            <a:custGeom>
              <a:avLst/>
              <a:gdLst>
                <a:gd name="T0" fmla="*/ 18 w 18"/>
                <a:gd name="T1" fmla="*/ 16 h 54"/>
                <a:gd name="T2" fmla="*/ 18 w 18"/>
                <a:gd name="T3" fmla="*/ 0 h 54"/>
                <a:gd name="T4" fmla="*/ 0 w 18"/>
                <a:gd name="T5" fmla="*/ 0 h 54"/>
                <a:gd name="T6" fmla="*/ 0 w 18"/>
                <a:gd name="T7" fmla="*/ 54 h 54"/>
                <a:gd name="T8" fmla="*/ 18 w 18"/>
                <a:gd name="T9" fmla="*/ 54 h 54"/>
                <a:gd name="T10" fmla="*/ 18 w 18"/>
                <a:gd name="T1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4">
                  <a:moveTo>
                    <a:pt x="18" y="16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18" y="54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Freeform 233"/>
            <p:cNvSpPr>
              <a:spLocks/>
            </p:cNvSpPr>
            <p:nvPr/>
          </p:nvSpPr>
          <p:spPr bwMode="auto">
            <a:xfrm>
              <a:off x="3224" y="721"/>
              <a:ext cx="17" cy="81"/>
            </a:xfrm>
            <a:custGeom>
              <a:avLst/>
              <a:gdLst>
                <a:gd name="T0" fmla="*/ 17 w 17"/>
                <a:gd name="T1" fmla="*/ 25 h 81"/>
                <a:gd name="T2" fmla="*/ 17 w 17"/>
                <a:gd name="T3" fmla="*/ 0 h 81"/>
                <a:gd name="T4" fmla="*/ 0 w 17"/>
                <a:gd name="T5" fmla="*/ 0 h 81"/>
                <a:gd name="T6" fmla="*/ 0 w 17"/>
                <a:gd name="T7" fmla="*/ 81 h 81"/>
                <a:gd name="T8" fmla="*/ 17 w 17"/>
                <a:gd name="T9" fmla="*/ 81 h 81"/>
                <a:gd name="T10" fmla="*/ 17 w 17"/>
                <a:gd name="T11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81">
                  <a:moveTo>
                    <a:pt x="17" y="25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81"/>
                  </a:lnTo>
                  <a:lnTo>
                    <a:pt x="17" y="81"/>
                  </a:lnTo>
                  <a:lnTo>
                    <a:pt x="17" y="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Rectangle 234"/>
            <p:cNvSpPr>
              <a:spLocks noChangeArrowheads="1"/>
            </p:cNvSpPr>
            <p:nvPr/>
          </p:nvSpPr>
          <p:spPr bwMode="auto">
            <a:xfrm>
              <a:off x="3313" y="784"/>
              <a:ext cx="18" cy="18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Freeform 235"/>
            <p:cNvSpPr>
              <a:spLocks noEditPoints="1"/>
            </p:cNvSpPr>
            <p:nvPr/>
          </p:nvSpPr>
          <p:spPr bwMode="auto">
            <a:xfrm>
              <a:off x="3179" y="620"/>
              <a:ext cx="226" cy="227"/>
            </a:xfrm>
            <a:custGeom>
              <a:avLst/>
              <a:gdLst>
                <a:gd name="T0" fmla="*/ 879 w 1759"/>
                <a:gd name="T1" fmla="*/ 0 h 1760"/>
                <a:gd name="T2" fmla="*/ 0 w 1759"/>
                <a:gd name="T3" fmla="*/ 880 h 1760"/>
                <a:gd name="T4" fmla="*/ 879 w 1759"/>
                <a:gd name="T5" fmla="*/ 1760 h 1760"/>
                <a:gd name="T6" fmla="*/ 1759 w 1759"/>
                <a:gd name="T7" fmla="*/ 880 h 1760"/>
                <a:gd name="T8" fmla="*/ 879 w 1759"/>
                <a:gd name="T9" fmla="*/ 0 h 1760"/>
                <a:gd name="T10" fmla="*/ 457 w 1759"/>
                <a:gd name="T11" fmla="*/ 440 h 1760"/>
                <a:gd name="T12" fmla="*/ 483 w 1759"/>
                <a:gd name="T13" fmla="*/ 440 h 1760"/>
                <a:gd name="T14" fmla="*/ 801 w 1759"/>
                <a:gd name="T15" fmla="*/ 758 h 1760"/>
                <a:gd name="T16" fmla="*/ 962 w 1759"/>
                <a:gd name="T17" fmla="*/ 597 h 1760"/>
                <a:gd name="T18" fmla="*/ 989 w 1759"/>
                <a:gd name="T19" fmla="*/ 597 h 1760"/>
                <a:gd name="T20" fmla="*/ 1392 w 1759"/>
                <a:gd name="T21" fmla="*/ 1001 h 1760"/>
                <a:gd name="T22" fmla="*/ 1392 w 1759"/>
                <a:gd name="T23" fmla="*/ 872 h 1760"/>
                <a:gd name="T24" fmla="*/ 1411 w 1759"/>
                <a:gd name="T25" fmla="*/ 853 h 1760"/>
                <a:gd name="T26" fmla="*/ 1430 w 1759"/>
                <a:gd name="T27" fmla="*/ 872 h 1760"/>
                <a:gd name="T28" fmla="*/ 1430 w 1759"/>
                <a:gd name="T29" fmla="*/ 1046 h 1760"/>
                <a:gd name="T30" fmla="*/ 1424 w 1759"/>
                <a:gd name="T31" fmla="*/ 1059 h 1760"/>
                <a:gd name="T32" fmla="*/ 1424 w 1759"/>
                <a:gd name="T33" fmla="*/ 1060 h 1760"/>
                <a:gd name="T34" fmla="*/ 1424 w 1759"/>
                <a:gd name="T35" fmla="*/ 1060 h 1760"/>
                <a:gd name="T36" fmla="*/ 1411 w 1759"/>
                <a:gd name="T37" fmla="*/ 1065 h 1760"/>
                <a:gd name="T38" fmla="*/ 1237 w 1759"/>
                <a:gd name="T39" fmla="*/ 1065 h 1760"/>
                <a:gd name="T40" fmla="*/ 1218 w 1759"/>
                <a:gd name="T41" fmla="*/ 1046 h 1760"/>
                <a:gd name="T42" fmla="*/ 1237 w 1759"/>
                <a:gd name="T43" fmla="*/ 1027 h 1760"/>
                <a:gd name="T44" fmla="*/ 1365 w 1759"/>
                <a:gd name="T45" fmla="*/ 1027 h 1760"/>
                <a:gd name="T46" fmla="*/ 975 w 1759"/>
                <a:gd name="T47" fmla="*/ 637 h 1760"/>
                <a:gd name="T48" fmla="*/ 814 w 1759"/>
                <a:gd name="T49" fmla="*/ 798 h 1760"/>
                <a:gd name="T50" fmla="*/ 788 w 1759"/>
                <a:gd name="T51" fmla="*/ 798 h 1760"/>
                <a:gd name="T52" fmla="*/ 457 w 1759"/>
                <a:gd name="T53" fmla="*/ 467 h 1760"/>
                <a:gd name="T54" fmla="*/ 457 w 1759"/>
                <a:gd name="T55" fmla="*/ 440 h 1760"/>
                <a:gd name="T56" fmla="*/ 1428 w 1759"/>
                <a:gd name="T57" fmla="*/ 1448 h 1760"/>
                <a:gd name="T58" fmla="*/ 1202 w 1759"/>
                <a:gd name="T59" fmla="*/ 1448 h 1760"/>
                <a:gd name="T60" fmla="*/ 1027 w 1759"/>
                <a:gd name="T61" fmla="*/ 1448 h 1760"/>
                <a:gd name="T62" fmla="*/ 853 w 1759"/>
                <a:gd name="T63" fmla="*/ 1448 h 1760"/>
                <a:gd name="T64" fmla="*/ 679 w 1759"/>
                <a:gd name="T65" fmla="*/ 1448 h 1760"/>
                <a:gd name="T66" fmla="*/ 505 w 1759"/>
                <a:gd name="T67" fmla="*/ 1448 h 1760"/>
                <a:gd name="T68" fmla="*/ 331 w 1759"/>
                <a:gd name="T69" fmla="*/ 1448 h 1760"/>
                <a:gd name="T70" fmla="*/ 312 w 1759"/>
                <a:gd name="T71" fmla="*/ 1430 h 1760"/>
                <a:gd name="T72" fmla="*/ 312 w 1759"/>
                <a:gd name="T73" fmla="*/ 767 h 1760"/>
                <a:gd name="T74" fmla="*/ 312 w 1759"/>
                <a:gd name="T75" fmla="*/ 332 h 1760"/>
                <a:gd name="T76" fmla="*/ 331 w 1759"/>
                <a:gd name="T77" fmla="*/ 313 h 1760"/>
                <a:gd name="T78" fmla="*/ 349 w 1759"/>
                <a:gd name="T79" fmla="*/ 332 h 1760"/>
                <a:gd name="T80" fmla="*/ 349 w 1759"/>
                <a:gd name="T81" fmla="*/ 749 h 1760"/>
                <a:gd name="T82" fmla="*/ 505 w 1759"/>
                <a:gd name="T83" fmla="*/ 749 h 1760"/>
                <a:gd name="T84" fmla="*/ 524 w 1759"/>
                <a:gd name="T85" fmla="*/ 767 h 1760"/>
                <a:gd name="T86" fmla="*/ 524 w 1759"/>
                <a:gd name="T87" fmla="*/ 958 h 1760"/>
                <a:gd name="T88" fmla="*/ 679 w 1759"/>
                <a:gd name="T89" fmla="*/ 958 h 1760"/>
                <a:gd name="T90" fmla="*/ 698 w 1759"/>
                <a:gd name="T91" fmla="*/ 977 h 1760"/>
                <a:gd name="T92" fmla="*/ 698 w 1759"/>
                <a:gd name="T93" fmla="*/ 1097 h 1760"/>
                <a:gd name="T94" fmla="*/ 834 w 1759"/>
                <a:gd name="T95" fmla="*/ 1097 h 1760"/>
                <a:gd name="T96" fmla="*/ 834 w 1759"/>
                <a:gd name="T97" fmla="*/ 977 h 1760"/>
                <a:gd name="T98" fmla="*/ 853 w 1759"/>
                <a:gd name="T99" fmla="*/ 958 h 1760"/>
                <a:gd name="T100" fmla="*/ 1027 w 1759"/>
                <a:gd name="T101" fmla="*/ 958 h 1760"/>
                <a:gd name="T102" fmla="*/ 1046 w 1759"/>
                <a:gd name="T103" fmla="*/ 977 h 1760"/>
                <a:gd name="T104" fmla="*/ 1046 w 1759"/>
                <a:gd name="T105" fmla="*/ 1236 h 1760"/>
                <a:gd name="T106" fmla="*/ 1202 w 1759"/>
                <a:gd name="T107" fmla="*/ 1236 h 1760"/>
                <a:gd name="T108" fmla="*/ 1221 w 1759"/>
                <a:gd name="T109" fmla="*/ 1255 h 1760"/>
                <a:gd name="T110" fmla="*/ 1221 w 1759"/>
                <a:gd name="T111" fmla="*/ 1411 h 1760"/>
                <a:gd name="T112" fmla="*/ 1428 w 1759"/>
                <a:gd name="T113" fmla="*/ 1411 h 1760"/>
                <a:gd name="T114" fmla="*/ 1447 w 1759"/>
                <a:gd name="T115" fmla="*/ 1430 h 1760"/>
                <a:gd name="T116" fmla="*/ 1428 w 1759"/>
                <a:gd name="T117" fmla="*/ 1448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59" h="1760">
                  <a:moveTo>
                    <a:pt x="879" y="0"/>
                  </a:moveTo>
                  <a:cubicBezTo>
                    <a:pt x="393" y="0"/>
                    <a:pt x="0" y="394"/>
                    <a:pt x="0" y="880"/>
                  </a:cubicBezTo>
                  <a:cubicBezTo>
                    <a:pt x="0" y="1366"/>
                    <a:pt x="393" y="1760"/>
                    <a:pt x="879" y="1760"/>
                  </a:cubicBezTo>
                  <a:cubicBezTo>
                    <a:pt x="1365" y="1760"/>
                    <a:pt x="1759" y="1366"/>
                    <a:pt x="1759" y="880"/>
                  </a:cubicBezTo>
                  <a:cubicBezTo>
                    <a:pt x="1759" y="394"/>
                    <a:pt x="1365" y="0"/>
                    <a:pt x="879" y="0"/>
                  </a:cubicBezTo>
                  <a:close/>
                  <a:moveTo>
                    <a:pt x="457" y="440"/>
                  </a:moveTo>
                  <a:cubicBezTo>
                    <a:pt x="464" y="433"/>
                    <a:pt x="476" y="433"/>
                    <a:pt x="483" y="440"/>
                  </a:cubicBezTo>
                  <a:cubicBezTo>
                    <a:pt x="801" y="758"/>
                    <a:pt x="801" y="758"/>
                    <a:pt x="801" y="758"/>
                  </a:cubicBezTo>
                  <a:cubicBezTo>
                    <a:pt x="962" y="597"/>
                    <a:pt x="962" y="597"/>
                    <a:pt x="962" y="597"/>
                  </a:cubicBezTo>
                  <a:cubicBezTo>
                    <a:pt x="969" y="590"/>
                    <a:pt x="981" y="590"/>
                    <a:pt x="989" y="597"/>
                  </a:cubicBezTo>
                  <a:cubicBezTo>
                    <a:pt x="1392" y="1001"/>
                    <a:pt x="1392" y="1001"/>
                    <a:pt x="1392" y="1001"/>
                  </a:cubicBezTo>
                  <a:cubicBezTo>
                    <a:pt x="1392" y="872"/>
                    <a:pt x="1392" y="872"/>
                    <a:pt x="1392" y="872"/>
                  </a:cubicBezTo>
                  <a:cubicBezTo>
                    <a:pt x="1392" y="862"/>
                    <a:pt x="1400" y="853"/>
                    <a:pt x="1411" y="853"/>
                  </a:cubicBezTo>
                  <a:cubicBezTo>
                    <a:pt x="1421" y="853"/>
                    <a:pt x="1430" y="862"/>
                    <a:pt x="1430" y="872"/>
                  </a:cubicBezTo>
                  <a:cubicBezTo>
                    <a:pt x="1430" y="1046"/>
                    <a:pt x="1430" y="1046"/>
                    <a:pt x="1430" y="1046"/>
                  </a:cubicBezTo>
                  <a:cubicBezTo>
                    <a:pt x="1430" y="1051"/>
                    <a:pt x="1428" y="1056"/>
                    <a:pt x="1424" y="1059"/>
                  </a:cubicBezTo>
                  <a:cubicBezTo>
                    <a:pt x="1424" y="1059"/>
                    <a:pt x="1424" y="1060"/>
                    <a:pt x="1424" y="1060"/>
                  </a:cubicBezTo>
                  <a:cubicBezTo>
                    <a:pt x="1424" y="1060"/>
                    <a:pt x="1424" y="1060"/>
                    <a:pt x="1424" y="1060"/>
                  </a:cubicBezTo>
                  <a:cubicBezTo>
                    <a:pt x="1421" y="1063"/>
                    <a:pt x="1416" y="1065"/>
                    <a:pt x="1411" y="1065"/>
                  </a:cubicBezTo>
                  <a:cubicBezTo>
                    <a:pt x="1237" y="1065"/>
                    <a:pt x="1237" y="1065"/>
                    <a:pt x="1237" y="1065"/>
                  </a:cubicBezTo>
                  <a:cubicBezTo>
                    <a:pt x="1226" y="1065"/>
                    <a:pt x="1218" y="1057"/>
                    <a:pt x="1218" y="1046"/>
                  </a:cubicBezTo>
                  <a:cubicBezTo>
                    <a:pt x="1218" y="1036"/>
                    <a:pt x="1226" y="1027"/>
                    <a:pt x="1237" y="1027"/>
                  </a:cubicBezTo>
                  <a:cubicBezTo>
                    <a:pt x="1365" y="1027"/>
                    <a:pt x="1365" y="1027"/>
                    <a:pt x="1365" y="1027"/>
                  </a:cubicBezTo>
                  <a:cubicBezTo>
                    <a:pt x="975" y="637"/>
                    <a:pt x="975" y="637"/>
                    <a:pt x="975" y="637"/>
                  </a:cubicBezTo>
                  <a:cubicBezTo>
                    <a:pt x="814" y="798"/>
                    <a:pt x="814" y="798"/>
                    <a:pt x="814" y="798"/>
                  </a:cubicBezTo>
                  <a:cubicBezTo>
                    <a:pt x="807" y="805"/>
                    <a:pt x="795" y="805"/>
                    <a:pt x="788" y="798"/>
                  </a:cubicBezTo>
                  <a:cubicBezTo>
                    <a:pt x="457" y="467"/>
                    <a:pt x="457" y="467"/>
                    <a:pt x="457" y="467"/>
                  </a:cubicBezTo>
                  <a:cubicBezTo>
                    <a:pt x="449" y="460"/>
                    <a:pt x="449" y="448"/>
                    <a:pt x="457" y="440"/>
                  </a:cubicBezTo>
                  <a:close/>
                  <a:moveTo>
                    <a:pt x="1428" y="1448"/>
                  </a:moveTo>
                  <a:cubicBezTo>
                    <a:pt x="1202" y="1448"/>
                    <a:pt x="1202" y="1448"/>
                    <a:pt x="1202" y="1448"/>
                  </a:cubicBezTo>
                  <a:cubicBezTo>
                    <a:pt x="1027" y="1448"/>
                    <a:pt x="1027" y="1448"/>
                    <a:pt x="1027" y="1448"/>
                  </a:cubicBezTo>
                  <a:cubicBezTo>
                    <a:pt x="853" y="1448"/>
                    <a:pt x="853" y="1448"/>
                    <a:pt x="853" y="1448"/>
                  </a:cubicBezTo>
                  <a:cubicBezTo>
                    <a:pt x="679" y="1448"/>
                    <a:pt x="679" y="1448"/>
                    <a:pt x="679" y="1448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331" y="1448"/>
                    <a:pt x="331" y="1448"/>
                    <a:pt x="331" y="1448"/>
                  </a:cubicBezTo>
                  <a:cubicBezTo>
                    <a:pt x="320" y="1448"/>
                    <a:pt x="312" y="1440"/>
                    <a:pt x="312" y="1430"/>
                  </a:cubicBezTo>
                  <a:cubicBezTo>
                    <a:pt x="312" y="767"/>
                    <a:pt x="312" y="767"/>
                    <a:pt x="312" y="767"/>
                  </a:cubicBezTo>
                  <a:cubicBezTo>
                    <a:pt x="312" y="332"/>
                    <a:pt x="312" y="332"/>
                    <a:pt x="312" y="332"/>
                  </a:cubicBezTo>
                  <a:cubicBezTo>
                    <a:pt x="312" y="321"/>
                    <a:pt x="320" y="313"/>
                    <a:pt x="331" y="313"/>
                  </a:cubicBezTo>
                  <a:cubicBezTo>
                    <a:pt x="341" y="313"/>
                    <a:pt x="349" y="321"/>
                    <a:pt x="349" y="332"/>
                  </a:cubicBezTo>
                  <a:cubicBezTo>
                    <a:pt x="349" y="749"/>
                    <a:pt x="349" y="749"/>
                    <a:pt x="349" y="749"/>
                  </a:cubicBezTo>
                  <a:cubicBezTo>
                    <a:pt x="505" y="749"/>
                    <a:pt x="505" y="749"/>
                    <a:pt x="505" y="749"/>
                  </a:cubicBezTo>
                  <a:cubicBezTo>
                    <a:pt x="515" y="749"/>
                    <a:pt x="524" y="757"/>
                    <a:pt x="524" y="767"/>
                  </a:cubicBezTo>
                  <a:cubicBezTo>
                    <a:pt x="524" y="958"/>
                    <a:pt x="524" y="958"/>
                    <a:pt x="524" y="958"/>
                  </a:cubicBezTo>
                  <a:cubicBezTo>
                    <a:pt x="679" y="958"/>
                    <a:pt x="679" y="958"/>
                    <a:pt x="679" y="958"/>
                  </a:cubicBezTo>
                  <a:cubicBezTo>
                    <a:pt x="689" y="958"/>
                    <a:pt x="698" y="966"/>
                    <a:pt x="698" y="977"/>
                  </a:cubicBezTo>
                  <a:cubicBezTo>
                    <a:pt x="698" y="1097"/>
                    <a:pt x="698" y="1097"/>
                    <a:pt x="698" y="1097"/>
                  </a:cubicBezTo>
                  <a:cubicBezTo>
                    <a:pt x="834" y="1097"/>
                    <a:pt x="834" y="1097"/>
                    <a:pt x="834" y="1097"/>
                  </a:cubicBezTo>
                  <a:cubicBezTo>
                    <a:pt x="834" y="977"/>
                    <a:pt x="834" y="977"/>
                    <a:pt x="834" y="977"/>
                  </a:cubicBezTo>
                  <a:cubicBezTo>
                    <a:pt x="834" y="966"/>
                    <a:pt x="843" y="958"/>
                    <a:pt x="853" y="958"/>
                  </a:cubicBezTo>
                  <a:cubicBezTo>
                    <a:pt x="1027" y="958"/>
                    <a:pt x="1027" y="958"/>
                    <a:pt x="1027" y="958"/>
                  </a:cubicBezTo>
                  <a:cubicBezTo>
                    <a:pt x="1038" y="958"/>
                    <a:pt x="1046" y="966"/>
                    <a:pt x="1046" y="977"/>
                  </a:cubicBezTo>
                  <a:cubicBezTo>
                    <a:pt x="1046" y="1236"/>
                    <a:pt x="1046" y="1236"/>
                    <a:pt x="1046" y="1236"/>
                  </a:cubicBezTo>
                  <a:cubicBezTo>
                    <a:pt x="1202" y="1236"/>
                    <a:pt x="1202" y="1236"/>
                    <a:pt x="1202" y="1236"/>
                  </a:cubicBezTo>
                  <a:cubicBezTo>
                    <a:pt x="1212" y="1236"/>
                    <a:pt x="1221" y="1245"/>
                    <a:pt x="1221" y="1255"/>
                  </a:cubicBezTo>
                  <a:cubicBezTo>
                    <a:pt x="1221" y="1411"/>
                    <a:pt x="1221" y="1411"/>
                    <a:pt x="1221" y="1411"/>
                  </a:cubicBezTo>
                  <a:cubicBezTo>
                    <a:pt x="1428" y="1411"/>
                    <a:pt x="1428" y="1411"/>
                    <a:pt x="1428" y="1411"/>
                  </a:cubicBezTo>
                  <a:cubicBezTo>
                    <a:pt x="1439" y="1411"/>
                    <a:pt x="1447" y="1419"/>
                    <a:pt x="1447" y="1430"/>
                  </a:cubicBezTo>
                  <a:cubicBezTo>
                    <a:pt x="1447" y="1440"/>
                    <a:pt x="1439" y="1448"/>
                    <a:pt x="1428" y="14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Freeform 236"/>
            <p:cNvSpPr>
              <a:spLocks/>
            </p:cNvSpPr>
            <p:nvPr/>
          </p:nvSpPr>
          <p:spPr bwMode="auto">
            <a:xfrm>
              <a:off x="3291" y="748"/>
              <a:ext cx="18" cy="54"/>
            </a:xfrm>
            <a:custGeom>
              <a:avLst/>
              <a:gdLst>
                <a:gd name="T0" fmla="*/ 18 w 18"/>
                <a:gd name="T1" fmla="*/ 34 h 54"/>
                <a:gd name="T2" fmla="*/ 18 w 18"/>
                <a:gd name="T3" fmla="*/ 0 h 54"/>
                <a:gd name="T4" fmla="*/ 0 w 18"/>
                <a:gd name="T5" fmla="*/ 0 h 54"/>
                <a:gd name="T6" fmla="*/ 0 w 18"/>
                <a:gd name="T7" fmla="*/ 16 h 54"/>
                <a:gd name="T8" fmla="*/ 0 w 18"/>
                <a:gd name="T9" fmla="*/ 54 h 54"/>
                <a:gd name="T10" fmla="*/ 18 w 18"/>
                <a:gd name="T11" fmla="*/ 54 h 54"/>
                <a:gd name="T12" fmla="*/ 18 w 18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4">
                  <a:moveTo>
                    <a:pt x="18" y="34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54"/>
                  </a:lnTo>
                  <a:lnTo>
                    <a:pt x="18" y="54"/>
                  </a:lnTo>
                  <a:lnTo>
                    <a:pt x="18" y="3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15" name="Group 239"/>
          <p:cNvGrpSpPr>
            <a:grpSpLocks noChangeAspect="1"/>
          </p:cNvGrpSpPr>
          <p:nvPr/>
        </p:nvGrpSpPr>
        <p:grpSpPr bwMode="auto">
          <a:xfrm>
            <a:off x="2718875" y="597083"/>
            <a:ext cx="324000" cy="324000"/>
            <a:chOff x="3449" y="635"/>
            <a:chExt cx="227" cy="226"/>
          </a:xfrm>
          <a:solidFill>
            <a:srgbClr val="EE0033"/>
          </a:solidFill>
        </p:grpSpPr>
        <p:sp>
          <p:nvSpPr>
            <p:cNvPr id="116" name="Freeform 240"/>
            <p:cNvSpPr>
              <a:spLocks/>
            </p:cNvSpPr>
            <p:nvPr/>
          </p:nvSpPr>
          <p:spPr bwMode="auto">
            <a:xfrm>
              <a:off x="3544" y="762"/>
              <a:ext cx="17" cy="54"/>
            </a:xfrm>
            <a:custGeom>
              <a:avLst/>
              <a:gdLst>
                <a:gd name="T0" fmla="*/ 17 w 17"/>
                <a:gd name="T1" fmla="*/ 16 h 54"/>
                <a:gd name="T2" fmla="*/ 17 w 17"/>
                <a:gd name="T3" fmla="*/ 0 h 54"/>
                <a:gd name="T4" fmla="*/ 0 w 17"/>
                <a:gd name="T5" fmla="*/ 0 h 54"/>
                <a:gd name="T6" fmla="*/ 0 w 17"/>
                <a:gd name="T7" fmla="*/ 16 h 54"/>
                <a:gd name="T8" fmla="*/ 0 w 17"/>
                <a:gd name="T9" fmla="*/ 54 h 54"/>
                <a:gd name="T10" fmla="*/ 17 w 17"/>
                <a:gd name="T11" fmla="*/ 54 h 54"/>
                <a:gd name="T12" fmla="*/ 17 w 17"/>
                <a:gd name="T13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4">
                  <a:moveTo>
                    <a:pt x="17" y="16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54"/>
                  </a:lnTo>
                  <a:lnTo>
                    <a:pt x="17" y="54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ectangle 241"/>
            <p:cNvSpPr>
              <a:spLocks noChangeArrowheads="1"/>
            </p:cNvSpPr>
            <p:nvPr/>
          </p:nvSpPr>
          <p:spPr bwMode="auto">
            <a:xfrm>
              <a:off x="3566" y="780"/>
              <a:ext cx="18" cy="36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Rectangle 242"/>
            <p:cNvSpPr>
              <a:spLocks noChangeArrowheads="1"/>
            </p:cNvSpPr>
            <p:nvPr/>
          </p:nvSpPr>
          <p:spPr bwMode="auto">
            <a:xfrm>
              <a:off x="3521" y="780"/>
              <a:ext cx="18" cy="36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243"/>
            <p:cNvSpPr>
              <a:spLocks/>
            </p:cNvSpPr>
            <p:nvPr/>
          </p:nvSpPr>
          <p:spPr bwMode="auto">
            <a:xfrm>
              <a:off x="3589" y="762"/>
              <a:ext cx="17" cy="54"/>
            </a:xfrm>
            <a:custGeom>
              <a:avLst/>
              <a:gdLst>
                <a:gd name="T0" fmla="*/ 17 w 17"/>
                <a:gd name="T1" fmla="*/ 0 h 54"/>
                <a:gd name="T2" fmla="*/ 0 w 17"/>
                <a:gd name="T3" fmla="*/ 0 h 54"/>
                <a:gd name="T4" fmla="*/ 0 w 17"/>
                <a:gd name="T5" fmla="*/ 16 h 54"/>
                <a:gd name="T6" fmla="*/ 0 w 17"/>
                <a:gd name="T7" fmla="*/ 54 h 54"/>
                <a:gd name="T8" fmla="*/ 17 w 17"/>
                <a:gd name="T9" fmla="*/ 54 h 54"/>
                <a:gd name="T10" fmla="*/ 17 w 17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4">
                  <a:moveTo>
                    <a:pt x="17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0" y="54"/>
                  </a:lnTo>
                  <a:lnTo>
                    <a:pt x="17" y="54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244"/>
            <p:cNvSpPr>
              <a:spLocks noEditPoints="1"/>
            </p:cNvSpPr>
            <p:nvPr/>
          </p:nvSpPr>
          <p:spPr bwMode="auto">
            <a:xfrm>
              <a:off x="3449" y="635"/>
              <a:ext cx="227" cy="226"/>
            </a:xfrm>
            <a:custGeom>
              <a:avLst/>
              <a:gdLst>
                <a:gd name="T0" fmla="*/ 978 w 1956"/>
                <a:gd name="T1" fmla="*/ 0 h 1956"/>
                <a:gd name="T2" fmla="*/ 0 w 1956"/>
                <a:gd name="T3" fmla="*/ 978 h 1956"/>
                <a:gd name="T4" fmla="*/ 978 w 1956"/>
                <a:gd name="T5" fmla="*/ 1956 h 1956"/>
                <a:gd name="T6" fmla="*/ 1956 w 1956"/>
                <a:gd name="T7" fmla="*/ 978 h 1956"/>
                <a:gd name="T8" fmla="*/ 978 w 1956"/>
                <a:gd name="T9" fmla="*/ 0 h 1956"/>
                <a:gd name="T10" fmla="*/ 508 w 1956"/>
                <a:gd name="T11" fmla="*/ 1026 h 1956"/>
                <a:gd name="T12" fmla="*/ 876 w 1956"/>
                <a:gd name="T13" fmla="*/ 659 h 1956"/>
                <a:gd name="T14" fmla="*/ 906 w 1956"/>
                <a:gd name="T15" fmla="*/ 659 h 1956"/>
                <a:gd name="T16" fmla="*/ 1085 w 1956"/>
                <a:gd name="T17" fmla="*/ 837 h 1956"/>
                <a:gd name="T18" fmla="*/ 1518 w 1956"/>
                <a:gd name="T19" fmla="*/ 404 h 1956"/>
                <a:gd name="T20" fmla="*/ 1375 w 1956"/>
                <a:gd name="T21" fmla="*/ 404 h 1956"/>
                <a:gd name="T22" fmla="*/ 1354 w 1956"/>
                <a:gd name="T23" fmla="*/ 383 h 1956"/>
                <a:gd name="T24" fmla="*/ 1375 w 1956"/>
                <a:gd name="T25" fmla="*/ 362 h 1956"/>
                <a:gd name="T26" fmla="*/ 1568 w 1956"/>
                <a:gd name="T27" fmla="*/ 362 h 1956"/>
                <a:gd name="T28" fmla="*/ 1583 w 1956"/>
                <a:gd name="T29" fmla="*/ 368 h 1956"/>
                <a:gd name="T30" fmla="*/ 1583 w 1956"/>
                <a:gd name="T31" fmla="*/ 368 h 1956"/>
                <a:gd name="T32" fmla="*/ 1583 w 1956"/>
                <a:gd name="T33" fmla="*/ 368 h 1956"/>
                <a:gd name="T34" fmla="*/ 1589 w 1956"/>
                <a:gd name="T35" fmla="*/ 383 h 1956"/>
                <a:gd name="T36" fmla="*/ 1589 w 1956"/>
                <a:gd name="T37" fmla="*/ 383 h 1956"/>
                <a:gd name="T38" fmla="*/ 1589 w 1956"/>
                <a:gd name="T39" fmla="*/ 577 h 1956"/>
                <a:gd name="T40" fmla="*/ 1568 w 1956"/>
                <a:gd name="T41" fmla="*/ 598 h 1956"/>
                <a:gd name="T42" fmla="*/ 1548 w 1956"/>
                <a:gd name="T43" fmla="*/ 577 h 1956"/>
                <a:gd name="T44" fmla="*/ 1548 w 1956"/>
                <a:gd name="T45" fmla="*/ 434 h 1956"/>
                <a:gd name="T46" fmla="*/ 1099 w 1956"/>
                <a:gd name="T47" fmla="*/ 882 h 1956"/>
                <a:gd name="T48" fmla="*/ 1070 w 1956"/>
                <a:gd name="T49" fmla="*/ 882 h 1956"/>
                <a:gd name="T50" fmla="*/ 891 w 1956"/>
                <a:gd name="T51" fmla="*/ 703 h 1956"/>
                <a:gd name="T52" fmla="*/ 538 w 1956"/>
                <a:gd name="T53" fmla="*/ 1056 h 1956"/>
                <a:gd name="T54" fmla="*/ 523 w 1956"/>
                <a:gd name="T55" fmla="*/ 1062 h 1956"/>
                <a:gd name="T56" fmla="*/ 508 w 1956"/>
                <a:gd name="T57" fmla="*/ 1056 h 1956"/>
                <a:gd name="T58" fmla="*/ 508 w 1956"/>
                <a:gd name="T59" fmla="*/ 1026 h 1956"/>
                <a:gd name="T60" fmla="*/ 1588 w 1956"/>
                <a:gd name="T61" fmla="*/ 1604 h 1956"/>
                <a:gd name="T62" fmla="*/ 1568 w 1956"/>
                <a:gd name="T63" fmla="*/ 1604 h 1956"/>
                <a:gd name="T64" fmla="*/ 1375 w 1956"/>
                <a:gd name="T65" fmla="*/ 1604 h 1956"/>
                <a:gd name="T66" fmla="*/ 1181 w 1956"/>
                <a:gd name="T67" fmla="*/ 1604 h 1956"/>
                <a:gd name="T68" fmla="*/ 988 w 1956"/>
                <a:gd name="T69" fmla="*/ 1604 h 1956"/>
                <a:gd name="T70" fmla="*/ 794 w 1956"/>
                <a:gd name="T71" fmla="*/ 1604 h 1956"/>
                <a:gd name="T72" fmla="*/ 601 w 1956"/>
                <a:gd name="T73" fmla="*/ 1604 h 1956"/>
                <a:gd name="T74" fmla="*/ 368 w 1956"/>
                <a:gd name="T75" fmla="*/ 1604 h 1956"/>
                <a:gd name="T76" fmla="*/ 347 w 1956"/>
                <a:gd name="T77" fmla="*/ 1583 h 1956"/>
                <a:gd name="T78" fmla="*/ 347 w 1956"/>
                <a:gd name="T79" fmla="*/ 364 h 1956"/>
                <a:gd name="T80" fmla="*/ 368 w 1956"/>
                <a:gd name="T81" fmla="*/ 343 h 1956"/>
                <a:gd name="T82" fmla="*/ 389 w 1956"/>
                <a:gd name="T83" fmla="*/ 364 h 1956"/>
                <a:gd name="T84" fmla="*/ 389 w 1956"/>
                <a:gd name="T85" fmla="*/ 1562 h 1956"/>
                <a:gd name="T86" fmla="*/ 580 w 1956"/>
                <a:gd name="T87" fmla="*/ 1562 h 1956"/>
                <a:gd name="T88" fmla="*/ 580 w 1956"/>
                <a:gd name="T89" fmla="*/ 1235 h 1956"/>
                <a:gd name="T90" fmla="*/ 601 w 1956"/>
                <a:gd name="T91" fmla="*/ 1214 h 1956"/>
                <a:gd name="T92" fmla="*/ 773 w 1956"/>
                <a:gd name="T93" fmla="*/ 1214 h 1956"/>
                <a:gd name="T94" fmla="*/ 773 w 1956"/>
                <a:gd name="T95" fmla="*/ 1080 h 1956"/>
                <a:gd name="T96" fmla="*/ 794 w 1956"/>
                <a:gd name="T97" fmla="*/ 1059 h 1956"/>
                <a:gd name="T98" fmla="*/ 988 w 1956"/>
                <a:gd name="T99" fmla="*/ 1059 h 1956"/>
                <a:gd name="T100" fmla="*/ 1009 w 1956"/>
                <a:gd name="T101" fmla="*/ 1080 h 1956"/>
                <a:gd name="T102" fmla="*/ 1009 w 1956"/>
                <a:gd name="T103" fmla="*/ 1214 h 1956"/>
                <a:gd name="T104" fmla="*/ 1160 w 1956"/>
                <a:gd name="T105" fmla="*/ 1214 h 1956"/>
                <a:gd name="T106" fmla="*/ 1160 w 1956"/>
                <a:gd name="T107" fmla="*/ 1080 h 1956"/>
                <a:gd name="T108" fmla="*/ 1181 w 1956"/>
                <a:gd name="T109" fmla="*/ 1059 h 1956"/>
                <a:gd name="T110" fmla="*/ 1354 w 1956"/>
                <a:gd name="T111" fmla="*/ 1059 h 1956"/>
                <a:gd name="T112" fmla="*/ 1354 w 1956"/>
                <a:gd name="T113" fmla="*/ 925 h 1956"/>
                <a:gd name="T114" fmla="*/ 1375 w 1956"/>
                <a:gd name="T115" fmla="*/ 904 h 1956"/>
                <a:gd name="T116" fmla="*/ 1568 w 1956"/>
                <a:gd name="T117" fmla="*/ 904 h 1956"/>
                <a:gd name="T118" fmla="*/ 1589 w 1956"/>
                <a:gd name="T119" fmla="*/ 925 h 1956"/>
                <a:gd name="T120" fmla="*/ 1589 w 1956"/>
                <a:gd name="T121" fmla="*/ 1563 h 1956"/>
                <a:gd name="T122" fmla="*/ 1609 w 1956"/>
                <a:gd name="T123" fmla="*/ 1583 h 1956"/>
                <a:gd name="T124" fmla="*/ 1588 w 1956"/>
                <a:gd name="T125" fmla="*/ 1604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56" h="1956">
                  <a:moveTo>
                    <a:pt x="978" y="0"/>
                  </a:moveTo>
                  <a:cubicBezTo>
                    <a:pt x="438" y="0"/>
                    <a:pt x="0" y="438"/>
                    <a:pt x="0" y="978"/>
                  </a:cubicBezTo>
                  <a:cubicBezTo>
                    <a:pt x="0" y="1518"/>
                    <a:pt x="438" y="1956"/>
                    <a:pt x="978" y="1956"/>
                  </a:cubicBezTo>
                  <a:cubicBezTo>
                    <a:pt x="1518" y="1956"/>
                    <a:pt x="1956" y="1518"/>
                    <a:pt x="1956" y="978"/>
                  </a:cubicBezTo>
                  <a:cubicBezTo>
                    <a:pt x="1956" y="438"/>
                    <a:pt x="1518" y="0"/>
                    <a:pt x="978" y="0"/>
                  </a:cubicBezTo>
                  <a:close/>
                  <a:moveTo>
                    <a:pt x="508" y="1026"/>
                  </a:moveTo>
                  <a:cubicBezTo>
                    <a:pt x="876" y="659"/>
                    <a:pt x="876" y="659"/>
                    <a:pt x="876" y="659"/>
                  </a:cubicBezTo>
                  <a:cubicBezTo>
                    <a:pt x="884" y="651"/>
                    <a:pt x="898" y="651"/>
                    <a:pt x="906" y="659"/>
                  </a:cubicBezTo>
                  <a:cubicBezTo>
                    <a:pt x="1085" y="837"/>
                    <a:pt x="1085" y="837"/>
                    <a:pt x="1085" y="837"/>
                  </a:cubicBezTo>
                  <a:cubicBezTo>
                    <a:pt x="1518" y="404"/>
                    <a:pt x="1518" y="404"/>
                    <a:pt x="1518" y="404"/>
                  </a:cubicBezTo>
                  <a:cubicBezTo>
                    <a:pt x="1375" y="404"/>
                    <a:pt x="1375" y="404"/>
                    <a:pt x="1375" y="404"/>
                  </a:cubicBezTo>
                  <a:cubicBezTo>
                    <a:pt x="1363" y="404"/>
                    <a:pt x="1354" y="395"/>
                    <a:pt x="1354" y="383"/>
                  </a:cubicBezTo>
                  <a:cubicBezTo>
                    <a:pt x="1354" y="372"/>
                    <a:pt x="1363" y="362"/>
                    <a:pt x="1375" y="362"/>
                  </a:cubicBezTo>
                  <a:cubicBezTo>
                    <a:pt x="1568" y="362"/>
                    <a:pt x="1568" y="362"/>
                    <a:pt x="1568" y="362"/>
                  </a:cubicBezTo>
                  <a:cubicBezTo>
                    <a:pt x="1574" y="362"/>
                    <a:pt x="1579" y="365"/>
                    <a:pt x="1583" y="368"/>
                  </a:cubicBezTo>
                  <a:cubicBezTo>
                    <a:pt x="1583" y="368"/>
                    <a:pt x="1583" y="368"/>
                    <a:pt x="1583" y="368"/>
                  </a:cubicBezTo>
                  <a:cubicBezTo>
                    <a:pt x="1583" y="368"/>
                    <a:pt x="1583" y="368"/>
                    <a:pt x="1583" y="368"/>
                  </a:cubicBezTo>
                  <a:cubicBezTo>
                    <a:pt x="1587" y="372"/>
                    <a:pt x="1589" y="377"/>
                    <a:pt x="1589" y="383"/>
                  </a:cubicBezTo>
                  <a:cubicBezTo>
                    <a:pt x="1589" y="383"/>
                    <a:pt x="1589" y="383"/>
                    <a:pt x="1589" y="383"/>
                  </a:cubicBezTo>
                  <a:cubicBezTo>
                    <a:pt x="1589" y="577"/>
                    <a:pt x="1589" y="577"/>
                    <a:pt x="1589" y="577"/>
                  </a:cubicBezTo>
                  <a:cubicBezTo>
                    <a:pt x="1589" y="588"/>
                    <a:pt x="1580" y="598"/>
                    <a:pt x="1568" y="598"/>
                  </a:cubicBezTo>
                  <a:cubicBezTo>
                    <a:pt x="1557" y="598"/>
                    <a:pt x="1548" y="588"/>
                    <a:pt x="1548" y="577"/>
                  </a:cubicBezTo>
                  <a:cubicBezTo>
                    <a:pt x="1548" y="434"/>
                    <a:pt x="1548" y="434"/>
                    <a:pt x="1548" y="434"/>
                  </a:cubicBezTo>
                  <a:cubicBezTo>
                    <a:pt x="1099" y="882"/>
                    <a:pt x="1099" y="882"/>
                    <a:pt x="1099" y="882"/>
                  </a:cubicBezTo>
                  <a:cubicBezTo>
                    <a:pt x="1091" y="890"/>
                    <a:pt x="1078" y="890"/>
                    <a:pt x="1070" y="882"/>
                  </a:cubicBezTo>
                  <a:cubicBezTo>
                    <a:pt x="891" y="703"/>
                    <a:pt x="891" y="703"/>
                    <a:pt x="891" y="703"/>
                  </a:cubicBezTo>
                  <a:cubicBezTo>
                    <a:pt x="538" y="1056"/>
                    <a:pt x="538" y="1056"/>
                    <a:pt x="538" y="1056"/>
                  </a:cubicBezTo>
                  <a:cubicBezTo>
                    <a:pt x="534" y="1060"/>
                    <a:pt x="528" y="1062"/>
                    <a:pt x="523" y="1062"/>
                  </a:cubicBezTo>
                  <a:cubicBezTo>
                    <a:pt x="518" y="1062"/>
                    <a:pt x="512" y="1060"/>
                    <a:pt x="508" y="1056"/>
                  </a:cubicBezTo>
                  <a:cubicBezTo>
                    <a:pt x="500" y="1048"/>
                    <a:pt x="500" y="1035"/>
                    <a:pt x="508" y="1026"/>
                  </a:cubicBezTo>
                  <a:close/>
                  <a:moveTo>
                    <a:pt x="1588" y="1604"/>
                  </a:moveTo>
                  <a:cubicBezTo>
                    <a:pt x="1568" y="1604"/>
                    <a:pt x="1568" y="1604"/>
                    <a:pt x="1568" y="1604"/>
                  </a:cubicBezTo>
                  <a:cubicBezTo>
                    <a:pt x="1375" y="1604"/>
                    <a:pt x="1375" y="1604"/>
                    <a:pt x="1375" y="1604"/>
                  </a:cubicBezTo>
                  <a:cubicBezTo>
                    <a:pt x="1181" y="1604"/>
                    <a:pt x="1181" y="1604"/>
                    <a:pt x="1181" y="1604"/>
                  </a:cubicBezTo>
                  <a:cubicBezTo>
                    <a:pt x="988" y="1604"/>
                    <a:pt x="988" y="1604"/>
                    <a:pt x="988" y="1604"/>
                  </a:cubicBezTo>
                  <a:cubicBezTo>
                    <a:pt x="794" y="1604"/>
                    <a:pt x="794" y="1604"/>
                    <a:pt x="794" y="1604"/>
                  </a:cubicBezTo>
                  <a:cubicBezTo>
                    <a:pt x="601" y="1604"/>
                    <a:pt x="601" y="1604"/>
                    <a:pt x="601" y="1604"/>
                  </a:cubicBezTo>
                  <a:cubicBezTo>
                    <a:pt x="368" y="1604"/>
                    <a:pt x="368" y="1604"/>
                    <a:pt x="368" y="1604"/>
                  </a:cubicBezTo>
                  <a:cubicBezTo>
                    <a:pt x="357" y="1604"/>
                    <a:pt x="347" y="1595"/>
                    <a:pt x="347" y="1583"/>
                  </a:cubicBezTo>
                  <a:cubicBezTo>
                    <a:pt x="347" y="364"/>
                    <a:pt x="347" y="364"/>
                    <a:pt x="347" y="364"/>
                  </a:cubicBezTo>
                  <a:cubicBezTo>
                    <a:pt x="347" y="352"/>
                    <a:pt x="357" y="343"/>
                    <a:pt x="368" y="343"/>
                  </a:cubicBezTo>
                  <a:cubicBezTo>
                    <a:pt x="380" y="343"/>
                    <a:pt x="389" y="352"/>
                    <a:pt x="389" y="364"/>
                  </a:cubicBezTo>
                  <a:cubicBezTo>
                    <a:pt x="389" y="1562"/>
                    <a:pt x="389" y="1562"/>
                    <a:pt x="389" y="1562"/>
                  </a:cubicBezTo>
                  <a:cubicBezTo>
                    <a:pt x="580" y="1562"/>
                    <a:pt x="580" y="1562"/>
                    <a:pt x="580" y="1562"/>
                  </a:cubicBezTo>
                  <a:cubicBezTo>
                    <a:pt x="580" y="1235"/>
                    <a:pt x="580" y="1235"/>
                    <a:pt x="580" y="1235"/>
                  </a:cubicBezTo>
                  <a:cubicBezTo>
                    <a:pt x="580" y="1223"/>
                    <a:pt x="589" y="1214"/>
                    <a:pt x="601" y="1214"/>
                  </a:cubicBezTo>
                  <a:cubicBezTo>
                    <a:pt x="773" y="1214"/>
                    <a:pt x="773" y="1214"/>
                    <a:pt x="773" y="1214"/>
                  </a:cubicBezTo>
                  <a:cubicBezTo>
                    <a:pt x="773" y="1080"/>
                    <a:pt x="773" y="1080"/>
                    <a:pt x="773" y="1080"/>
                  </a:cubicBezTo>
                  <a:cubicBezTo>
                    <a:pt x="773" y="1069"/>
                    <a:pt x="783" y="1059"/>
                    <a:pt x="794" y="1059"/>
                  </a:cubicBezTo>
                  <a:cubicBezTo>
                    <a:pt x="988" y="1059"/>
                    <a:pt x="988" y="1059"/>
                    <a:pt x="988" y="1059"/>
                  </a:cubicBezTo>
                  <a:cubicBezTo>
                    <a:pt x="999" y="1059"/>
                    <a:pt x="1009" y="1069"/>
                    <a:pt x="1009" y="1080"/>
                  </a:cubicBezTo>
                  <a:cubicBezTo>
                    <a:pt x="1009" y="1214"/>
                    <a:pt x="1009" y="1214"/>
                    <a:pt x="1009" y="1214"/>
                  </a:cubicBezTo>
                  <a:cubicBezTo>
                    <a:pt x="1160" y="1214"/>
                    <a:pt x="1160" y="1214"/>
                    <a:pt x="1160" y="1214"/>
                  </a:cubicBezTo>
                  <a:cubicBezTo>
                    <a:pt x="1160" y="1080"/>
                    <a:pt x="1160" y="1080"/>
                    <a:pt x="1160" y="1080"/>
                  </a:cubicBezTo>
                  <a:cubicBezTo>
                    <a:pt x="1160" y="1069"/>
                    <a:pt x="1170" y="1059"/>
                    <a:pt x="1181" y="1059"/>
                  </a:cubicBezTo>
                  <a:cubicBezTo>
                    <a:pt x="1354" y="1059"/>
                    <a:pt x="1354" y="1059"/>
                    <a:pt x="1354" y="1059"/>
                  </a:cubicBezTo>
                  <a:cubicBezTo>
                    <a:pt x="1354" y="925"/>
                    <a:pt x="1354" y="925"/>
                    <a:pt x="1354" y="925"/>
                  </a:cubicBezTo>
                  <a:cubicBezTo>
                    <a:pt x="1354" y="914"/>
                    <a:pt x="1363" y="904"/>
                    <a:pt x="1375" y="904"/>
                  </a:cubicBezTo>
                  <a:cubicBezTo>
                    <a:pt x="1568" y="904"/>
                    <a:pt x="1568" y="904"/>
                    <a:pt x="1568" y="904"/>
                  </a:cubicBezTo>
                  <a:cubicBezTo>
                    <a:pt x="1580" y="904"/>
                    <a:pt x="1589" y="914"/>
                    <a:pt x="1589" y="925"/>
                  </a:cubicBezTo>
                  <a:cubicBezTo>
                    <a:pt x="1589" y="1563"/>
                    <a:pt x="1589" y="1563"/>
                    <a:pt x="1589" y="1563"/>
                  </a:cubicBezTo>
                  <a:cubicBezTo>
                    <a:pt x="1600" y="1564"/>
                    <a:pt x="1609" y="1572"/>
                    <a:pt x="1609" y="1583"/>
                  </a:cubicBezTo>
                  <a:cubicBezTo>
                    <a:pt x="1609" y="1595"/>
                    <a:pt x="1599" y="1604"/>
                    <a:pt x="1588" y="160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245"/>
            <p:cNvSpPr>
              <a:spLocks/>
            </p:cNvSpPr>
            <p:nvPr/>
          </p:nvSpPr>
          <p:spPr bwMode="auto">
            <a:xfrm>
              <a:off x="3611" y="744"/>
              <a:ext cx="18" cy="72"/>
            </a:xfrm>
            <a:custGeom>
              <a:avLst/>
              <a:gdLst>
                <a:gd name="T0" fmla="*/ 0 w 18"/>
                <a:gd name="T1" fmla="*/ 0 h 72"/>
                <a:gd name="T2" fmla="*/ 0 w 18"/>
                <a:gd name="T3" fmla="*/ 16 h 72"/>
                <a:gd name="T4" fmla="*/ 0 w 18"/>
                <a:gd name="T5" fmla="*/ 72 h 72"/>
                <a:gd name="T6" fmla="*/ 18 w 18"/>
                <a:gd name="T7" fmla="*/ 72 h 72"/>
                <a:gd name="T8" fmla="*/ 18 w 18"/>
                <a:gd name="T9" fmla="*/ 0 h 72"/>
                <a:gd name="T10" fmla="*/ 0 w 18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72">
                  <a:moveTo>
                    <a:pt x="0" y="0"/>
                  </a:moveTo>
                  <a:lnTo>
                    <a:pt x="0" y="16"/>
                  </a:lnTo>
                  <a:lnTo>
                    <a:pt x="0" y="72"/>
                  </a:lnTo>
                  <a:lnTo>
                    <a:pt x="18" y="72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22" name="Group 248"/>
          <p:cNvGrpSpPr>
            <a:grpSpLocks noChangeAspect="1"/>
          </p:cNvGrpSpPr>
          <p:nvPr/>
        </p:nvGrpSpPr>
        <p:grpSpPr bwMode="auto">
          <a:xfrm>
            <a:off x="3139999" y="597083"/>
            <a:ext cx="324000" cy="324000"/>
            <a:chOff x="3727" y="641"/>
            <a:chExt cx="226" cy="226"/>
          </a:xfrm>
          <a:solidFill>
            <a:srgbClr val="EE0033"/>
          </a:solidFill>
        </p:grpSpPr>
        <p:sp>
          <p:nvSpPr>
            <p:cNvPr id="123" name="Freeform 249"/>
            <p:cNvSpPr>
              <a:spLocks noEditPoints="1"/>
            </p:cNvSpPr>
            <p:nvPr/>
          </p:nvSpPr>
          <p:spPr bwMode="auto">
            <a:xfrm>
              <a:off x="3821" y="774"/>
              <a:ext cx="38" cy="26"/>
            </a:xfrm>
            <a:custGeom>
              <a:avLst/>
              <a:gdLst>
                <a:gd name="T0" fmla="*/ 209 w 238"/>
                <a:gd name="T1" fmla="*/ 0 h 168"/>
                <a:gd name="T2" fmla="*/ 29 w 238"/>
                <a:gd name="T3" fmla="*/ 0 h 168"/>
                <a:gd name="T4" fmla="*/ 0 w 238"/>
                <a:gd name="T5" fmla="*/ 28 h 168"/>
                <a:gd name="T6" fmla="*/ 0 w 238"/>
                <a:gd name="T7" fmla="*/ 139 h 168"/>
                <a:gd name="T8" fmla="*/ 29 w 238"/>
                <a:gd name="T9" fmla="*/ 168 h 168"/>
                <a:gd name="T10" fmla="*/ 209 w 238"/>
                <a:gd name="T11" fmla="*/ 168 h 168"/>
                <a:gd name="T12" fmla="*/ 238 w 238"/>
                <a:gd name="T13" fmla="*/ 139 h 168"/>
                <a:gd name="T14" fmla="*/ 238 w 238"/>
                <a:gd name="T15" fmla="*/ 28 h 168"/>
                <a:gd name="T16" fmla="*/ 209 w 238"/>
                <a:gd name="T17" fmla="*/ 0 h 168"/>
                <a:gd name="T18" fmla="*/ 175 w 238"/>
                <a:gd name="T19" fmla="*/ 131 h 168"/>
                <a:gd name="T20" fmla="*/ 63 w 238"/>
                <a:gd name="T21" fmla="*/ 131 h 168"/>
                <a:gd name="T22" fmla="*/ 47 w 238"/>
                <a:gd name="T23" fmla="*/ 116 h 168"/>
                <a:gd name="T24" fmla="*/ 63 w 238"/>
                <a:gd name="T25" fmla="*/ 100 h 168"/>
                <a:gd name="T26" fmla="*/ 175 w 238"/>
                <a:gd name="T27" fmla="*/ 100 h 168"/>
                <a:gd name="T28" fmla="*/ 190 w 238"/>
                <a:gd name="T29" fmla="*/ 116 h 168"/>
                <a:gd name="T30" fmla="*/ 175 w 238"/>
                <a:gd name="T31" fmla="*/ 131 h 168"/>
                <a:gd name="T32" fmla="*/ 175 w 238"/>
                <a:gd name="T33" fmla="*/ 68 h 168"/>
                <a:gd name="T34" fmla="*/ 63 w 238"/>
                <a:gd name="T35" fmla="*/ 68 h 168"/>
                <a:gd name="T36" fmla="*/ 47 w 238"/>
                <a:gd name="T37" fmla="*/ 52 h 168"/>
                <a:gd name="T38" fmla="*/ 63 w 238"/>
                <a:gd name="T39" fmla="*/ 37 h 168"/>
                <a:gd name="T40" fmla="*/ 175 w 238"/>
                <a:gd name="T41" fmla="*/ 37 h 168"/>
                <a:gd name="T42" fmla="*/ 190 w 238"/>
                <a:gd name="T43" fmla="*/ 52 h 168"/>
                <a:gd name="T44" fmla="*/ 175 w 238"/>
                <a:gd name="T45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8" h="168">
                  <a:moveTo>
                    <a:pt x="20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55"/>
                    <a:pt x="13" y="168"/>
                    <a:pt x="29" y="168"/>
                  </a:cubicBezTo>
                  <a:cubicBezTo>
                    <a:pt x="209" y="168"/>
                    <a:pt x="209" y="168"/>
                    <a:pt x="209" y="168"/>
                  </a:cubicBezTo>
                  <a:cubicBezTo>
                    <a:pt x="225" y="168"/>
                    <a:pt x="238" y="155"/>
                    <a:pt x="238" y="139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13"/>
                    <a:pt x="225" y="0"/>
                    <a:pt x="209" y="0"/>
                  </a:cubicBezTo>
                  <a:close/>
                  <a:moveTo>
                    <a:pt x="175" y="131"/>
                  </a:moveTo>
                  <a:cubicBezTo>
                    <a:pt x="63" y="131"/>
                    <a:pt x="63" y="131"/>
                    <a:pt x="63" y="131"/>
                  </a:cubicBezTo>
                  <a:cubicBezTo>
                    <a:pt x="54" y="131"/>
                    <a:pt x="47" y="124"/>
                    <a:pt x="47" y="116"/>
                  </a:cubicBezTo>
                  <a:cubicBezTo>
                    <a:pt x="47" y="107"/>
                    <a:pt x="54" y="100"/>
                    <a:pt x="63" y="100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83" y="100"/>
                    <a:pt x="190" y="107"/>
                    <a:pt x="190" y="116"/>
                  </a:cubicBezTo>
                  <a:cubicBezTo>
                    <a:pt x="190" y="124"/>
                    <a:pt x="183" y="131"/>
                    <a:pt x="175" y="131"/>
                  </a:cubicBezTo>
                  <a:close/>
                  <a:moveTo>
                    <a:pt x="175" y="68"/>
                  </a:moveTo>
                  <a:cubicBezTo>
                    <a:pt x="63" y="68"/>
                    <a:pt x="63" y="68"/>
                    <a:pt x="63" y="68"/>
                  </a:cubicBezTo>
                  <a:cubicBezTo>
                    <a:pt x="54" y="68"/>
                    <a:pt x="47" y="61"/>
                    <a:pt x="47" y="52"/>
                  </a:cubicBezTo>
                  <a:cubicBezTo>
                    <a:pt x="47" y="44"/>
                    <a:pt x="54" y="37"/>
                    <a:pt x="63" y="37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83" y="37"/>
                    <a:pt x="190" y="44"/>
                    <a:pt x="190" y="52"/>
                  </a:cubicBezTo>
                  <a:cubicBezTo>
                    <a:pt x="190" y="61"/>
                    <a:pt x="183" y="68"/>
                    <a:pt x="175" y="6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250"/>
            <p:cNvSpPr>
              <a:spLocks noEditPoints="1"/>
            </p:cNvSpPr>
            <p:nvPr/>
          </p:nvSpPr>
          <p:spPr bwMode="auto">
            <a:xfrm>
              <a:off x="3762" y="774"/>
              <a:ext cx="37" cy="26"/>
            </a:xfrm>
            <a:custGeom>
              <a:avLst/>
              <a:gdLst>
                <a:gd name="T0" fmla="*/ 209 w 237"/>
                <a:gd name="T1" fmla="*/ 0 h 168"/>
                <a:gd name="T2" fmla="*/ 28 w 237"/>
                <a:gd name="T3" fmla="*/ 0 h 168"/>
                <a:gd name="T4" fmla="*/ 0 w 237"/>
                <a:gd name="T5" fmla="*/ 28 h 168"/>
                <a:gd name="T6" fmla="*/ 0 w 237"/>
                <a:gd name="T7" fmla="*/ 139 h 168"/>
                <a:gd name="T8" fmla="*/ 28 w 237"/>
                <a:gd name="T9" fmla="*/ 168 h 168"/>
                <a:gd name="T10" fmla="*/ 209 w 237"/>
                <a:gd name="T11" fmla="*/ 168 h 168"/>
                <a:gd name="T12" fmla="*/ 237 w 237"/>
                <a:gd name="T13" fmla="*/ 139 h 168"/>
                <a:gd name="T14" fmla="*/ 237 w 237"/>
                <a:gd name="T15" fmla="*/ 28 h 168"/>
                <a:gd name="T16" fmla="*/ 209 w 237"/>
                <a:gd name="T17" fmla="*/ 0 h 168"/>
                <a:gd name="T18" fmla="*/ 174 w 237"/>
                <a:gd name="T19" fmla="*/ 131 h 168"/>
                <a:gd name="T20" fmla="*/ 62 w 237"/>
                <a:gd name="T21" fmla="*/ 131 h 168"/>
                <a:gd name="T22" fmla="*/ 47 w 237"/>
                <a:gd name="T23" fmla="*/ 116 h 168"/>
                <a:gd name="T24" fmla="*/ 62 w 237"/>
                <a:gd name="T25" fmla="*/ 100 h 168"/>
                <a:gd name="T26" fmla="*/ 174 w 237"/>
                <a:gd name="T27" fmla="*/ 100 h 168"/>
                <a:gd name="T28" fmla="*/ 190 w 237"/>
                <a:gd name="T29" fmla="*/ 116 h 168"/>
                <a:gd name="T30" fmla="*/ 174 w 237"/>
                <a:gd name="T31" fmla="*/ 131 h 168"/>
                <a:gd name="T32" fmla="*/ 174 w 237"/>
                <a:gd name="T33" fmla="*/ 68 h 168"/>
                <a:gd name="T34" fmla="*/ 62 w 237"/>
                <a:gd name="T35" fmla="*/ 68 h 168"/>
                <a:gd name="T36" fmla="*/ 47 w 237"/>
                <a:gd name="T37" fmla="*/ 52 h 168"/>
                <a:gd name="T38" fmla="*/ 62 w 237"/>
                <a:gd name="T39" fmla="*/ 37 h 168"/>
                <a:gd name="T40" fmla="*/ 174 w 237"/>
                <a:gd name="T41" fmla="*/ 37 h 168"/>
                <a:gd name="T42" fmla="*/ 190 w 237"/>
                <a:gd name="T43" fmla="*/ 52 h 168"/>
                <a:gd name="T44" fmla="*/ 174 w 237"/>
                <a:gd name="T45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7" h="168">
                  <a:moveTo>
                    <a:pt x="20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55"/>
                    <a:pt x="13" y="168"/>
                    <a:pt x="28" y="168"/>
                  </a:cubicBezTo>
                  <a:cubicBezTo>
                    <a:pt x="209" y="168"/>
                    <a:pt x="209" y="168"/>
                    <a:pt x="209" y="168"/>
                  </a:cubicBezTo>
                  <a:cubicBezTo>
                    <a:pt x="224" y="168"/>
                    <a:pt x="237" y="155"/>
                    <a:pt x="237" y="139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37" y="13"/>
                    <a:pt x="224" y="0"/>
                    <a:pt x="209" y="0"/>
                  </a:cubicBezTo>
                  <a:close/>
                  <a:moveTo>
                    <a:pt x="174" y="131"/>
                  </a:moveTo>
                  <a:cubicBezTo>
                    <a:pt x="62" y="131"/>
                    <a:pt x="62" y="131"/>
                    <a:pt x="62" y="131"/>
                  </a:cubicBezTo>
                  <a:cubicBezTo>
                    <a:pt x="54" y="131"/>
                    <a:pt x="47" y="124"/>
                    <a:pt x="47" y="116"/>
                  </a:cubicBezTo>
                  <a:cubicBezTo>
                    <a:pt x="47" y="107"/>
                    <a:pt x="54" y="100"/>
                    <a:pt x="62" y="100"/>
                  </a:cubicBezTo>
                  <a:cubicBezTo>
                    <a:pt x="174" y="100"/>
                    <a:pt x="174" y="100"/>
                    <a:pt x="174" y="100"/>
                  </a:cubicBezTo>
                  <a:cubicBezTo>
                    <a:pt x="183" y="100"/>
                    <a:pt x="190" y="107"/>
                    <a:pt x="190" y="116"/>
                  </a:cubicBezTo>
                  <a:cubicBezTo>
                    <a:pt x="190" y="124"/>
                    <a:pt x="183" y="131"/>
                    <a:pt x="174" y="131"/>
                  </a:cubicBezTo>
                  <a:close/>
                  <a:moveTo>
                    <a:pt x="174" y="68"/>
                  </a:moveTo>
                  <a:cubicBezTo>
                    <a:pt x="62" y="68"/>
                    <a:pt x="62" y="68"/>
                    <a:pt x="62" y="68"/>
                  </a:cubicBezTo>
                  <a:cubicBezTo>
                    <a:pt x="54" y="68"/>
                    <a:pt x="47" y="61"/>
                    <a:pt x="47" y="52"/>
                  </a:cubicBezTo>
                  <a:cubicBezTo>
                    <a:pt x="47" y="44"/>
                    <a:pt x="54" y="37"/>
                    <a:pt x="62" y="37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83" y="37"/>
                    <a:pt x="190" y="44"/>
                    <a:pt x="190" y="52"/>
                  </a:cubicBezTo>
                  <a:cubicBezTo>
                    <a:pt x="190" y="61"/>
                    <a:pt x="183" y="68"/>
                    <a:pt x="174" y="6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251"/>
            <p:cNvSpPr>
              <a:spLocks noEditPoints="1"/>
            </p:cNvSpPr>
            <p:nvPr/>
          </p:nvSpPr>
          <p:spPr bwMode="auto">
            <a:xfrm>
              <a:off x="3808" y="684"/>
              <a:ext cx="65" cy="36"/>
            </a:xfrm>
            <a:custGeom>
              <a:avLst/>
              <a:gdLst>
                <a:gd name="T0" fmla="*/ 28 w 417"/>
                <a:gd name="T1" fmla="*/ 227 h 227"/>
                <a:gd name="T2" fmla="*/ 388 w 417"/>
                <a:gd name="T3" fmla="*/ 227 h 227"/>
                <a:gd name="T4" fmla="*/ 417 w 417"/>
                <a:gd name="T5" fmla="*/ 199 h 227"/>
                <a:gd name="T6" fmla="*/ 417 w 417"/>
                <a:gd name="T7" fmla="*/ 28 h 227"/>
                <a:gd name="T8" fmla="*/ 388 w 417"/>
                <a:gd name="T9" fmla="*/ 0 h 227"/>
                <a:gd name="T10" fmla="*/ 28 w 417"/>
                <a:gd name="T11" fmla="*/ 0 h 227"/>
                <a:gd name="T12" fmla="*/ 0 w 417"/>
                <a:gd name="T13" fmla="*/ 28 h 227"/>
                <a:gd name="T14" fmla="*/ 0 w 417"/>
                <a:gd name="T15" fmla="*/ 199 h 227"/>
                <a:gd name="T16" fmla="*/ 28 w 417"/>
                <a:gd name="T17" fmla="*/ 227 h 227"/>
                <a:gd name="T18" fmla="*/ 74 w 417"/>
                <a:gd name="T19" fmla="*/ 40 h 227"/>
                <a:gd name="T20" fmla="*/ 342 w 417"/>
                <a:gd name="T21" fmla="*/ 40 h 227"/>
                <a:gd name="T22" fmla="*/ 358 w 417"/>
                <a:gd name="T23" fmla="*/ 55 h 227"/>
                <a:gd name="T24" fmla="*/ 342 w 417"/>
                <a:gd name="T25" fmla="*/ 71 h 227"/>
                <a:gd name="T26" fmla="*/ 74 w 417"/>
                <a:gd name="T27" fmla="*/ 71 h 227"/>
                <a:gd name="T28" fmla="*/ 58 w 417"/>
                <a:gd name="T29" fmla="*/ 55 h 227"/>
                <a:gd name="T30" fmla="*/ 74 w 417"/>
                <a:gd name="T31" fmla="*/ 40 h 227"/>
                <a:gd name="T32" fmla="*/ 74 w 417"/>
                <a:gd name="T33" fmla="*/ 98 h 227"/>
                <a:gd name="T34" fmla="*/ 342 w 417"/>
                <a:gd name="T35" fmla="*/ 98 h 227"/>
                <a:gd name="T36" fmla="*/ 358 w 417"/>
                <a:gd name="T37" fmla="*/ 113 h 227"/>
                <a:gd name="T38" fmla="*/ 342 w 417"/>
                <a:gd name="T39" fmla="*/ 129 h 227"/>
                <a:gd name="T40" fmla="*/ 74 w 417"/>
                <a:gd name="T41" fmla="*/ 129 h 227"/>
                <a:gd name="T42" fmla="*/ 58 w 417"/>
                <a:gd name="T43" fmla="*/ 113 h 227"/>
                <a:gd name="T44" fmla="*/ 74 w 417"/>
                <a:gd name="T45" fmla="*/ 98 h 227"/>
                <a:gd name="T46" fmla="*/ 74 w 417"/>
                <a:gd name="T47" fmla="*/ 156 h 227"/>
                <a:gd name="T48" fmla="*/ 342 w 417"/>
                <a:gd name="T49" fmla="*/ 156 h 227"/>
                <a:gd name="T50" fmla="*/ 358 w 417"/>
                <a:gd name="T51" fmla="*/ 172 h 227"/>
                <a:gd name="T52" fmla="*/ 342 w 417"/>
                <a:gd name="T53" fmla="*/ 187 h 227"/>
                <a:gd name="T54" fmla="*/ 74 w 417"/>
                <a:gd name="T55" fmla="*/ 187 h 227"/>
                <a:gd name="T56" fmla="*/ 58 w 417"/>
                <a:gd name="T57" fmla="*/ 172 h 227"/>
                <a:gd name="T58" fmla="*/ 74 w 417"/>
                <a:gd name="T59" fmla="*/ 15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7" h="227">
                  <a:moveTo>
                    <a:pt x="28" y="227"/>
                  </a:moveTo>
                  <a:cubicBezTo>
                    <a:pt x="388" y="227"/>
                    <a:pt x="388" y="227"/>
                    <a:pt x="388" y="227"/>
                  </a:cubicBezTo>
                  <a:cubicBezTo>
                    <a:pt x="404" y="227"/>
                    <a:pt x="417" y="214"/>
                    <a:pt x="417" y="199"/>
                  </a:cubicBezTo>
                  <a:cubicBezTo>
                    <a:pt x="417" y="28"/>
                    <a:pt x="417" y="28"/>
                    <a:pt x="417" y="28"/>
                  </a:cubicBezTo>
                  <a:cubicBezTo>
                    <a:pt x="417" y="12"/>
                    <a:pt x="404" y="0"/>
                    <a:pt x="38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2" y="0"/>
                    <a:pt x="0" y="12"/>
                    <a:pt x="0" y="28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14"/>
                    <a:pt x="12" y="227"/>
                    <a:pt x="28" y="227"/>
                  </a:cubicBezTo>
                  <a:close/>
                  <a:moveTo>
                    <a:pt x="74" y="40"/>
                  </a:moveTo>
                  <a:cubicBezTo>
                    <a:pt x="342" y="40"/>
                    <a:pt x="342" y="40"/>
                    <a:pt x="342" y="40"/>
                  </a:cubicBezTo>
                  <a:cubicBezTo>
                    <a:pt x="351" y="40"/>
                    <a:pt x="358" y="46"/>
                    <a:pt x="358" y="55"/>
                  </a:cubicBezTo>
                  <a:cubicBezTo>
                    <a:pt x="358" y="64"/>
                    <a:pt x="351" y="71"/>
                    <a:pt x="342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65" y="71"/>
                    <a:pt x="58" y="64"/>
                    <a:pt x="58" y="55"/>
                  </a:cubicBezTo>
                  <a:cubicBezTo>
                    <a:pt x="58" y="46"/>
                    <a:pt x="65" y="40"/>
                    <a:pt x="74" y="40"/>
                  </a:cubicBezTo>
                  <a:close/>
                  <a:moveTo>
                    <a:pt x="74" y="98"/>
                  </a:moveTo>
                  <a:cubicBezTo>
                    <a:pt x="342" y="98"/>
                    <a:pt x="342" y="98"/>
                    <a:pt x="342" y="98"/>
                  </a:cubicBezTo>
                  <a:cubicBezTo>
                    <a:pt x="351" y="98"/>
                    <a:pt x="358" y="105"/>
                    <a:pt x="358" y="113"/>
                  </a:cubicBezTo>
                  <a:cubicBezTo>
                    <a:pt x="358" y="122"/>
                    <a:pt x="351" y="129"/>
                    <a:pt x="342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65" y="129"/>
                    <a:pt x="58" y="122"/>
                    <a:pt x="58" y="113"/>
                  </a:cubicBezTo>
                  <a:cubicBezTo>
                    <a:pt x="58" y="105"/>
                    <a:pt x="65" y="98"/>
                    <a:pt x="74" y="98"/>
                  </a:cubicBezTo>
                  <a:close/>
                  <a:moveTo>
                    <a:pt x="74" y="156"/>
                  </a:moveTo>
                  <a:cubicBezTo>
                    <a:pt x="342" y="156"/>
                    <a:pt x="342" y="156"/>
                    <a:pt x="342" y="156"/>
                  </a:cubicBezTo>
                  <a:cubicBezTo>
                    <a:pt x="351" y="156"/>
                    <a:pt x="358" y="163"/>
                    <a:pt x="358" y="172"/>
                  </a:cubicBezTo>
                  <a:cubicBezTo>
                    <a:pt x="358" y="180"/>
                    <a:pt x="351" y="187"/>
                    <a:pt x="342" y="187"/>
                  </a:cubicBezTo>
                  <a:cubicBezTo>
                    <a:pt x="74" y="187"/>
                    <a:pt x="74" y="187"/>
                    <a:pt x="74" y="187"/>
                  </a:cubicBezTo>
                  <a:cubicBezTo>
                    <a:pt x="65" y="187"/>
                    <a:pt x="58" y="180"/>
                    <a:pt x="58" y="172"/>
                  </a:cubicBezTo>
                  <a:cubicBezTo>
                    <a:pt x="58" y="163"/>
                    <a:pt x="65" y="156"/>
                    <a:pt x="74" y="1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252"/>
            <p:cNvSpPr>
              <a:spLocks noEditPoints="1"/>
            </p:cNvSpPr>
            <p:nvPr/>
          </p:nvSpPr>
          <p:spPr bwMode="auto">
            <a:xfrm>
              <a:off x="3727" y="641"/>
              <a:ext cx="226" cy="226"/>
            </a:xfrm>
            <a:custGeom>
              <a:avLst/>
              <a:gdLst>
                <a:gd name="T0" fmla="*/ 0 w 1450"/>
                <a:gd name="T1" fmla="*/ 725 h 1450"/>
                <a:gd name="T2" fmla="*/ 1450 w 1450"/>
                <a:gd name="T3" fmla="*/ 725 h 1450"/>
                <a:gd name="T4" fmla="*/ 486 w 1450"/>
                <a:gd name="T5" fmla="*/ 306 h 1450"/>
                <a:gd name="T6" fmla="*/ 905 w 1450"/>
                <a:gd name="T7" fmla="*/ 247 h 1450"/>
                <a:gd name="T8" fmla="*/ 965 w 1450"/>
                <a:gd name="T9" fmla="*/ 477 h 1450"/>
                <a:gd name="T10" fmla="*/ 545 w 1450"/>
                <a:gd name="T11" fmla="*/ 536 h 1450"/>
                <a:gd name="T12" fmla="*/ 486 w 1450"/>
                <a:gd name="T13" fmla="*/ 306 h 1450"/>
                <a:gd name="T14" fmla="*/ 358 w 1450"/>
                <a:gd name="T15" fmla="*/ 699 h 1450"/>
                <a:gd name="T16" fmla="*/ 709 w 1450"/>
                <a:gd name="T17" fmla="*/ 581 h 1450"/>
                <a:gd name="T18" fmla="*/ 740 w 1450"/>
                <a:gd name="T19" fmla="*/ 581 h 1450"/>
                <a:gd name="T20" fmla="*/ 1092 w 1450"/>
                <a:gd name="T21" fmla="*/ 699 h 1450"/>
                <a:gd name="T22" fmla="*/ 1124 w 1450"/>
                <a:gd name="T23" fmla="*/ 780 h 1450"/>
                <a:gd name="T24" fmla="*/ 1093 w 1450"/>
                <a:gd name="T25" fmla="*/ 780 h 1450"/>
                <a:gd name="T26" fmla="*/ 740 w 1450"/>
                <a:gd name="T27" fmla="*/ 731 h 1450"/>
                <a:gd name="T28" fmla="*/ 725 w 1450"/>
                <a:gd name="T29" fmla="*/ 796 h 1450"/>
                <a:gd name="T30" fmla="*/ 709 w 1450"/>
                <a:gd name="T31" fmla="*/ 731 h 1450"/>
                <a:gd name="T32" fmla="*/ 357 w 1450"/>
                <a:gd name="T33" fmla="*/ 780 h 1450"/>
                <a:gd name="T34" fmla="*/ 326 w 1450"/>
                <a:gd name="T35" fmla="*/ 780 h 1450"/>
                <a:gd name="T36" fmla="*/ 491 w 1450"/>
                <a:gd name="T37" fmla="*/ 992 h 1450"/>
                <a:gd name="T38" fmla="*/ 251 w 1450"/>
                <a:gd name="T39" fmla="*/ 1052 h 1450"/>
                <a:gd name="T40" fmla="*/ 192 w 1450"/>
                <a:gd name="T41" fmla="*/ 881 h 1450"/>
                <a:gd name="T42" fmla="*/ 432 w 1450"/>
                <a:gd name="T43" fmla="*/ 822 h 1450"/>
                <a:gd name="T44" fmla="*/ 491 w 1450"/>
                <a:gd name="T45" fmla="*/ 992 h 1450"/>
                <a:gd name="T46" fmla="*/ 815 w 1450"/>
                <a:gd name="T47" fmla="*/ 1052 h 1450"/>
                <a:gd name="T48" fmla="*/ 575 w 1450"/>
                <a:gd name="T49" fmla="*/ 992 h 1450"/>
                <a:gd name="T50" fmla="*/ 635 w 1450"/>
                <a:gd name="T51" fmla="*/ 822 h 1450"/>
                <a:gd name="T52" fmla="*/ 875 w 1450"/>
                <a:gd name="T53" fmla="*/ 881 h 1450"/>
                <a:gd name="T54" fmla="*/ 1199 w 1450"/>
                <a:gd name="T55" fmla="*/ 1052 h 1450"/>
                <a:gd name="T56" fmla="*/ 959 w 1450"/>
                <a:gd name="T57" fmla="*/ 992 h 1450"/>
                <a:gd name="T58" fmla="*/ 1018 w 1450"/>
                <a:gd name="T59" fmla="*/ 822 h 1450"/>
                <a:gd name="T60" fmla="*/ 1258 w 1450"/>
                <a:gd name="T61" fmla="*/ 881 h 1450"/>
                <a:gd name="T62" fmla="*/ 1199 w 1450"/>
                <a:gd name="T63" fmla="*/ 1052 h 1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0" h="1450">
                  <a:moveTo>
                    <a:pt x="725" y="0"/>
                  </a:moveTo>
                  <a:cubicBezTo>
                    <a:pt x="325" y="0"/>
                    <a:pt x="0" y="324"/>
                    <a:pt x="0" y="725"/>
                  </a:cubicBezTo>
                  <a:cubicBezTo>
                    <a:pt x="0" y="1125"/>
                    <a:pt x="325" y="1450"/>
                    <a:pt x="725" y="1450"/>
                  </a:cubicBezTo>
                  <a:cubicBezTo>
                    <a:pt x="1125" y="1450"/>
                    <a:pt x="1450" y="1125"/>
                    <a:pt x="1450" y="725"/>
                  </a:cubicBezTo>
                  <a:cubicBezTo>
                    <a:pt x="1450" y="324"/>
                    <a:pt x="1125" y="0"/>
                    <a:pt x="725" y="0"/>
                  </a:cubicBezTo>
                  <a:close/>
                  <a:moveTo>
                    <a:pt x="486" y="306"/>
                  </a:moveTo>
                  <a:cubicBezTo>
                    <a:pt x="486" y="273"/>
                    <a:pt x="512" y="247"/>
                    <a:pt x="545" y="247"/>
                  </a:cubicBezTo>
                  <a:cubicBezTo>
                    <a:pt x="905" y="247"/>
                    <a:pt x="905" y="247"/>
                    <a:pt x="905" y="247"/>
                  </a:cubicBezTo>
                  <a:cubicBezTo>
                    <a:pt x="938" y="247"/>
                    <a:pt x="965" y="273"/>
                    <a:pt x="965" y="306"/>
                  </a:cubicBezTo>
                  <a:cubicBezTo>
                    <a:pt x="965" y="477"/>
                    <a:pt x="965" y="477"/>
                    <a:pt x="965" y="477"/>
                  </a:cubicBezTo>
                  <a:cubicBezTo>
                    <a:pt x="965" y="510"/>
                    <a:pt x="938" y="536"/>
                    <a:pt x="905" y="536"/>
                  </a:cubicBezTo>
                  <a:cubicBezTo>
                    <a:pt x="545" y="536"/>
                    <a:pt x="545" y="536"/>
                    <a:pt x="545" y="536"/>
                  </a:cubicBezTo>
                  <a:cubicBezTo>
                    <a:pt x="512" y="536"/>
                    <a:pt x="486" y="510"/>
                    <a:pt x="486" y="477"/>
                  </a:cubicBezTo>
                  <a:lnTo>
                    <a:pt x="486" y="306"/>
                  </a:lnTo>
                  <a:close/>
                  <a:moveTo>
                    <a:pt x="326" y="731"/>
                  </a:moveTo>
                  <a:cubicBezTo>
                    <a:pt x="326" y="713"/>
                    <a:pt x="340" y="699"/>
                    <a:pt x="358" y="699"/>
                  </a:cubicBezTo>
                  <a:cubicBezTo>
                    <a:pt x="709" y="699"/>
                    <a:pt x="709" y="699"/>
                    <a:pt x="709" y="699"/>
                  </a:cubicBezTo>
                  <a:cubicBezTo>
                    <a:pt x="709" y="581"/>
                    <a:pt x="709" y="581"/>
                    <a:pt x="709" y="581"/>
                  </a:cubicBezTo>
                  <a:cubicBezTo>
                    <a:pt x="709" y="572"/>
                    <a:pt x="716" y="565"/>
                    <a:pt x="725" y="565"/>
                  </a:cubicBezTo>
                  <a:cubicBezTo>
                    <a:pt x="733" y="565"/>
                    <a:pt x="740" y="572"/>
                    <a:pt x="740" y="581"/>
                  </a:cubicBezTo>
                  <a:cubicBezTo>
                    <a:pt x="740" y="699"/>
                    <a:pt x="740" y="699"/>
                    <a:pt x="740" y="699"/>
                  </a:cubicBezTo>
                  <a:cubicBezTo>
                    <a:pt x="1092" y="699"/>
                    <a:pt x="1092" y="699"/>
                    <a:pt x="1092" y="699"/>
                  </a:cubicBezTo>
                  <a:cubicBezTo>
                    <a:pt x="1110" y="699"/>
                    <a:pt x="1124" y="713"/>
                    <a:pt x="1124" y="731"/>
                  </a:cubicBezTo>
                  <a:cubicBezTo>
                    <a:pt x="1124" y="780"/>
                    <a:pt x="1124" y="780"/>
                    <a:pt x="1124" y="780"/>
                  </a:cubicBezTo>
                  <a:cubicBezTo>
                    <a:pt x="1124" y="789"/>
                    <a:pt x="1117" y="796"/>
                    <a:pt x="1109" y="796"/>
                  </a:cubicBezTo>
                  <a:cubicBezTo>
                    <a:pt x="1100" y="796"/>
                    <a:pt x="1093" y="789"/>
                    <a:pt x="1093" y="780"/>
                  </a:cubicBezTo>
                  <a:cubicBezTo>
                    <a:pt x="1093" y="731"/>
                    <a:pt x="1093" y="731"/>
                    <a:pt x="1093" y="731"/>
                  </a:cubicBezTo>
                  <a:cubicBezTo>
                    <a:pt x="740" y="731"/>
                    <a:pt x="740" y="731"/>
                    <a:pt x="740" y="731"/>
                  </a:cubicBezTo>
                  <a:cubicBezTo>
                    <a:pt x="740" y="780"/>
                    <a:pt x="740" y="780"/>
                    <a:pt x="740" y="780"/>
                  </a:cubicBezTo>
                  <a:cubicBezTo>
                    <a:pt x="740" y="789"/>
                    <a:pt x="733" y="796"/>
                    <a:pt x="725" y="796"/>
                  </a:cubicBezTo>
                  <a:cubicBezTo>
                    <a:pt x="716" y="796"/>
                    <a:pt x="709" y="789"/>
                    <a:pt x="709" y="780"/>
                  </a:cubicBezTo>
                  <a:cubicBezTo>
                    <a:pt x="709" y="731"/>
                    <a:pt x="709" y="731"/>
                    <a:pt x="709" y="731"/>
                  </a:cubicBezTo>
                  <a:cubicBezTo>
                    <a:pt x="358" y="730"/>
                    <a:pt x="358" y="730"/>
                    <a:pt x="358" y="730"/>
                  </a:cubicBezTo>
                  <a:cubicBezTo>
                    <a:pt x="357" y="780"/>
                    <a:pt x="357" y="780"/>
                    <a:pt x="357" y="780"/>
                  </a:cubicBezTo>
                  <a:cubicBezTo>
                    <a:pt x="357" y="789"/>
                    <a:pt x="350" y="796"/>
                    <a:pt x="341" y="796"/>
                  </a:cubicBezTo>
                  <a:cubicBezTo>
                    <a:pt x="333" y="796"/>
                    <a:pt x="326" y="789"/>
                    <a:pt x="326" y="780"/>
                  </a:cubicBezTo>
                  <a:lnTo>
                    <a:pt x="326" y="731"/>
                  </a:lnTo>
                  <a:close/>
                  <a:moveTo>
                    <a:pt x="491" y="992"/>
                  </a:moveTo>
                  <a:cubicBezTo>
                    <a:pt x="491" y="1025"/>
                    <a:pt x="464" y="1052"/>
                    <a:pt x="432" y="1052"/>
                  </a:cubicBezTo>
                  <a:cubicBezTo>
                    <a:pt x="251" y="1052"/>
                    <a:pt x="251" y="1052"/>
                    <a:pt x="251" y="1052"/>
                  </a:cubicBezTo>
                  <a:cubicBezTo>
                    <a:pt x="218" y="1052"/>
                    <a:pt x="192" y="1025"/>
                    <a:pt x="192" y="992"/>
                  </a:cubicBezTo>
                  <a:cubicBezTo>
                    <a:pt x="192" y="881"/>
                    <a:pt x="192" y="881"/>
                    <a:pt x="192" y="881"/>
                  </a:cubicBezTo>
                  <a:cubicBezTo>
                    <a:pt x="192" y="848"/>
                    <a:pt x="218" y="822"/>
                    <a:pt x="251" y="822"/>
                  </a:cubicBezTo>
                  <a:cubicBezTo>
                    <a:pt x="432" y="822"/>
                    <a:pt x="432" y="822"/>
                    <a:pt x="432" y="822"/>
                  </a:cubicBezTo>
                  <a:cubicBezTo>
                    <a:pt x="464" y="822"/>
                    <a:pt x="491" y="848"/>
                    <a:pt x="491" y="881"/>
                  </a:cubicBezTo>
                  <a:lnTo>
                    <a:pt x="491" y="992"/>
                  </a:lnTo>
                  <a:close/>
                  <a:moveTo>
                    <a:pt x="875" y="992"/>
                  </a:moveTo>
                  <a:cubicBezTo>
                    <a:pt x="875" y="1025"/>
                    <a:pt x="848" y="1052"/>
                    <a:pt x="815" y="1052"/>
                  </a:cubicBezTo>
                  <a:cubicBezTo>
                    <a:pt x="635" y="1052"/>
                    <a:pt x="635" y="1052"/>
                    <a:pt x="635" y="1052"/>
                  </a:cubicBezTo>
                  <a:cubicBezTo>
                    <a:pt x="602" y="1052"/>
                    <a:pt x="575" y="1025"/>
                    <a:pt x="575" y="992"/>
                  </a:cubicBezTo>
                  <a:cubicBezTo>
                    <a:pt x="575" y="881"/>
                    <a:pt x="575" y="881"/>
                    <a:pt x="575" y="881"/>
                  </a:cubicBezTo>
                  <a:cubicBezTo>
                    <a:pt x="575" y="848"/>
                    <a:pt x="602" y="822"/>
                    <a:pt x="635" y="822"/>
                  </a:cubicBezTo>
                  <a:cubicBezTo>
                    <a:pt x="815" y="822"/>
                    <a:pt x="815" y="822"/>
                    <a:pt x="815" y="822"/>
                  </a:cubicBezTo>
                  <a:cubicBezTo>
                    <a:pt x="848" y="822"/>
                    <a:pt x="875" y="848"/>
                    <a:pt x="875" y="881"/>
                  </a:cubicBezTo>
                  <a:lnTo>
                    <a:pt x="875" y="992"/>
                  </a:lnTo>
                  <a:close/>
                  <a:moveTo>
                    <a:pt x="1199" y="1052"/>
                  </a:moveTo>
                  <a:cubicBezTo>
                    <a:pt x="1018" y="1052"/>
                    <a:pt x="1018" y="1052"/>
                    <a:pt x="1018" y="1052"/>
                  </a:cubicBezTo>
                  <a:cubicBezTo>
                    <a:pt x="985" y="1052"/>
                    <a:pt x="959" y="1025"/>
                    <a:pt x="959" y="992"/>
                  </a:cubicBezTo>
                  <a:cubicBezTo>
                    <a:pt x="959" y="881"/>
                    <a:pt x="959" y="881"/>
                    <a:pt x="959" y="881"/>
                  </a:cubicBezTo>
                  <a:cubicBezTo>
                    <a:pt x="959" y="848"/>
                    <a:pt x="985" y="822"/>
                    <a:pt x="1018" y="822"/>
                  </a:cubicBezTo>
                  <a:cubicBezTo>
                    <a:pt x="1199" y="822"/>
                    <a:pt x="1199" y="822"/>
                    <a:pt x="1199" y="822"/>
                  </a:cubicBezTo>
                  <a:cubicBezTo>
                    <a:pt x="1232" y="822"/>
                    <a:pt x="1258" y="848"/>
                    <a:pt x="1258" y="881"/>
                  </a:cubicBezTo>
                  <a:cubicBezTo>
                    <a:pt x="1258" y="992"/>
                    <a:pt x="1258" y="992"/>
                    <a:pt x="1258" y="992"/>
                  </a:cubicBezTo>
                  <a:cubicBezTo>
                    <a:pt x="1258" y="1025"/>
                    <a:pt x="1232" y="1052"/>
                    <a:pt x="1199" y="105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253"/>
            <p:cNvSpPr>
              <a:spLocks noEditPoints="1"/>
            </p:cNvSpPr>
            <p:nvPr/>
          </p:nvSpPr>
          <p:spPr bwMode="auto">
            <a:xfrm>
              <a:off x="3881" y="774"/>
              <a:ext cx="37" cy="26"/>
            </a:xfrm>
            <a:custGeom>
              <a:avLst/>
              <a:gdLst>
                <a:gd name="T0" fmla="*/ 209 w 237"/>
                <a:gd name="T1" fmla="*/ 0 h 168"/>
                <a:gd name="T2" fmla="*/ 28 w 237"/>
                <a:gd name="T3" fmla="*/ 0 h 168"/>
                <a:gd name="T4" fmla="*/ 0 w 237"/>
                <a:gd name="T5" fmla="*/ 28 h 168"/>
                <a:gd name="T6" fmla="*/ 0 w 237"/>
                <a:gd name="T7" fmla="*/ 139 h 168"/>
                <a:gd name="T8" fmla="*/ 28 w 237"/>
                <a:gd name="T9" fmla="*/ 168 h 168"/>
                <a:gd name="T10" fmla="*/ 209 w 237"/>
                <a:gd name="T11" fmla="*/ 168 h 168"/>
                <a:gd name="T12" fmla="*/ 237 w 237"/>
                <a:gd name="T13" fmla="*/ 139 h 168"/>
                <a:gd name="T14" fmla="*/ 237 w 237"/>
                <a:gd name="T15" fmla="*/ 28 h 168"/>
                <a:gd name="T16" fmla="*/ 209 w 237"/>
                <a:gd name="T17" fmla="*/ 0 h 168"/>
                <a:gd name="T18" fmla="*/ 174 w 237"/>
                <a:gd name="T19" fmla="*/ 131 h 168"/>
                <a:gd name="T20" fmla="*/ 63 w 237"/>
                <a:gd name="T21" fmla="*/ 131 h 168"/>
                <a:gd name="T22" fmla="*/ 47 w 237"/>
                <a:gd name="T23" fmla="*/ 116 h 168"/>
                <a:gd name="T24" fmla="*/ 63 w 237"/>
                <a:gd name="T25" fmla="*/ 100 h 168"/>
                <a:gd name="T26" fmla="*/ 174 w 237"/>
                <a:gd name="T27" fmla="*/ 100 h 168"/>
                <a:gd name="T28" fmla="*/ 190 w 237"/>
                <a:gd name="T29" fmla="*/ 116 h 168"/>
                <a:gd name="T30" fmla="*/ 174 w 237"/>
                <a:gd name="T31" fmla="*/ 131 h 168"/>
                <a:gd name="T32" fmla="*/ 174 w 237"/>
                <a:gd name="T33" fmla="*/ 68 h 168"/>
                <a:gd name="T34" fmla="*/ 63 w 237"/>
                <a:gd name="T35" fmla="*/ 68 h 168"/>
                <a:gd name="T36" fmla="*/ 47 w 237"/>
                <a:gd name="T37" fmla="*/ 52 h 168"/>
                <a:gd name="T38" fmla="*/ 63 w 237"/>
                <a:gd name="T39" fmla="*/ 37 h 168"/>
                <a:gd name="T40" fmla="*/ 174 w 237"/>
                <a:gd name="T41" fmla="*/ 37 h 168"/>
                <a:gd name="T42" fmla="*/ 190 w 237"/>
                <a:gd name="T43" fmla="*/ 52 h 168"/>
                <a:gd name="T44" fmla="*/ 174 w 237"/>
                <a:gd name="T45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7" h="168">
                  <a:moveTo>
                    <a:pt x="20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55"/>
                    <a:pt x="13" y="168"/>
                    <a:pt x="28" y="168"/>
                  </a:cubicBezTo>
                  <a:cubicBezTo>
                    <a:pt x="209" y="168"/>
                    <a:pt x="209" y="168"/>
                    <a:pt x="209" y="168"/>
                  </a:cubicBezTo>
                  <a:cubicBezTo>
                    <a:pt x="224" y="168"/>
                    <a:pt x="237" y="155"/>
                    <a:pt x="237" y="139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37" y="13"/>
                    <a:pt x="224" y="0"/>
                    <a:pt x="209" y="0"/>
                  </a:cubicBezTo>
                  <a:close/>
                  <a:moveTo>
                    <a:pt x="174" y="131"/>
                  </a:moveTo>
                  <a:cubicBezTo>
                    <a:pt x="63" y="131"/>
                    <a:pt x="63" y="131"/>
                    <a:pt x="63" y="131"/>
                  </a:cubicBezTo>
                  <a:cubicBezTo>
                    <a:pt x="54" y="131"/>
                    <a:pt x="47" y="124"/>
                    <a:pt x="47" y="116"/>
                  </a:cubicBezTo>
                  <a:cubicBezTo>
                    <a:pt x="47" y="107"/>
                    <a:pt x="54" y="100"/>
                    <a:pt x="63" y="100"/>
                  </a:cubicBezTo>
                  <a:cubicBezTo>
                    <a:pt x="174" y="100"/>
                    <a:pt x="174" y="100"/>
                    <a:pt x="174" y="100"/>
                  </a:cubicBezTo>
                  <a:cubicBezTo>
                    <a:pt x="183" y="100"/>
                    <a:pt x="190" y="107"/>
                    <a:pt x="190" y="116"/>
                  </a:cubicBezTo>
                  <a:cubicBezTo>
                    <a:pt x="190" y="124"/>
                    <a:pt x="183" y="131"/>
                    <a:pt x="174" y="131"/>
                  </a:cubicBezTo>
                  <a:close/>
                  <a:moveTo>
                    <a:pt x="174" y="68"/>
                  </a:moveTo>
                  <a:cubicBezTo>
                    <a:pt x="63" y="68"/>
                    <a:pt x="63" y="68"/>
                    <a:pt x="63" y="68"/>
                  </a:cubicBezTo>
                  <a:cubicBezTo>
                    <a:pt x="54" y="68"/>
                    <a:pt x="47" y="61"/>
                    <a:pt x="47" y="52"/>
                  </a:cubicBezTo>
                  <a:cubicBezTo>
                    <a:pt x="47" y="44"/>
                    <a:pt x="54" y="37"/>
                    <a:pt x="63" y="37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83" y="37"/>
                    <a:pt x="190" y="44"/>
                    <a:pt x="190" y="52"/>
                  </a:cubicBezTo>
                  <a:cubicBezTo>
                    <a:pt x="190" y="61"/>
                    <a:pt x="183" y="68"/>
                    <a:pt x="174" y="6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28" name="Group 256"/>
          <p:cNvGrpSpPr>
            <a:grpSpLocks noChangeAspect="1"/>
          </p:cNvGrpSpPr>
          <p:nvPr/>
        </p:nvGrpSpPr>
        <p:grpSpPr bwMode="auto">
          <a:xfrm>
            <a:off x="3559692" y="597083"/>
            <a:ext cx="324000" cy="324000"/>
            <a:chOff x="4001" y="646"/>
            <a:chExt cx="227" cy="227"/>
          </a:xfrm>
          <a:solidFill>
            <a:srgbClr val="EE0033"/>
          </a:solidFill>
        </p:grpSpPr>
        <p:sp>
          <p:nvSpPr>
            <p:cNvPr id="129" name="Freeform 257"/>
            <p:cNvSpPr>
              <a:spLocks/>
            </p:cNvSpPr>
            <p:nvPr/>
          </p:nvSpPr>
          <p:spPr bwMode="auto">
            <a:xfrm>
              <a:off x="4001" y="660"/>
              <a:ext cx="89" cy="190"/>
            </a:xfrm>
            <a:custGeom>
              <a:avLst/>
              <a:gdLst>
                <a:gd name="T0" fmla="*/ 358 w 676"/>
                <a:gd name="T1" fmla="*/ 1442 h 1449"/>
                <a:gd name="T2" fmla="*/ 463 w 676"/>
                <a:gd name="T3" fmla="*/ 1418 h 1449"/>
                <a:gd name="T4" fmla="*/ 485 w 676"/>
                <a:gd name="T5" fmla="*/ 1355 h 1449"/>
                <a:gd name="T6" fmla="*/ 473 w 676"/>
                <a:gd name="T7" fmla="*/ 1303 h 1449"/>
                <a:gd name="T8" fmla="*/ 457 w 676"/>
                <a:gd name="T9" fmla="*/ 1229 h 1449"/>
                <a:gd name="T10" fmla="*/ 545 w 676"/>
                <a:gd name="T11" fmla="*/ 1119 h 1449"/>
                <a:gd name="T12" fmla="*/ 462 w 676"/>
                <a:gd name="T13" fmla="*/ 1032 h 1449"/>
                <a:gd name="T14" fmla="*/ 451 w 676"/>
                <a:gd name="T15" fmla="*/ 1014 h 1449"/>
                <a:gd name="T16" fmla="*/ 464 w 676"/>
                <a:gd name="T17" fmla="*/ 998 h 1449"/>
                <a:gd name="T18" fmla="*/ 487 w 676"/>
                <a:gd name="T19" fmla="*/ 992 h 1449"/>
                <a:gd name="T20" fmla="*/ 581 w 676"/>
                <a:gd name="T21" fmla="*/ 959 h 1449"/>
                <a:gd name="T22" fmla="*/ 522 w 676"/>
                <a:gd name="T23" fmla="*/ 792 h 1449"/>
                <a:gd name="T24" fmla="*/ 567 w 676"/>
                <a:gd name="T25" fmla="*/ 762 h 1449"/>
                <a:gd name="T26" fmla="*/ 669 w 676"/>
                <a:gd name="T27" fmla="*/ 720 h 1449"/>
                <a:gd name="T28" fmla="*/ 666 w 676"/>
                <a:gd name="T29" fmla="*/ 688 h 1449"/>
                <a:gd name="T30" fmla="*/ 629 w 676"/>
                <a:gd name="T31" fmla="*/ 634 h 1449"/>
                <a:gd name="T32" fmla="*/ 506 w 676"/>
                <a:gd name="T33" fmla="*/ 398 h 1449"/>
                <a:gd name="T34" fmla="*/ 505 w 676"/>
                <a:gd name="T35" fmla="*/ 388 h 1449"/>
                <a:gd name="T36" fmla="*/ 517 w 676"/>
                <a:gd name="T37" fmla="*/ 350 h 1449"/>
                <a:gd name="T38" fmla="*/ 535 w 676"/>
                <a:gd name="T39" fmla="*/ 258 h 1449"/>
                <a:gd name="T40" fmla="*/ 452 w 676"/>
                <a:gd name="T41" fmla="*/ 15 h 1449"/>
                <a:gd name="T42" fmla="*/ 451 w 676"/>
                <a:gd name="T43" fmla="*/ 0 h 1449"/>
                <a:gd name="T44" fmla="*/ 0 w 676"/>
                <a:gd name="T45" fmla="*/ 760 h 1449"/>
                <a:gd name="T46" fmla="*/ 342 w 676"/>
                <a:gd name="T47" fmla="*/ 1449 h 1449"/>
                <a:gd name="T48" fmla="*/ 358 w 676"/>
                <a:gd name="T49" fmla="*/ 1442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6" h="1449">
                  <a:moveTo>
                    <a:pt x="358" y="1442"/>
                  </a:moveTo>
                  <a:cubicBezTo>
                    <a:pt x="407" y="1445"/>
                    <a:pt x="442" y="1437"/>
                    <a:pt x="463" y="1418"/>
                  </a:cubicBezTo>
                  <a:cubicBezTo>
                    <a:pt x="478" y="1404"/>
                    <a:pt x="485" y="1383"/>
                    <a:pt x="485" y="1355"/>
                  </a:cubicBezTo>
                  <a:cubicBezTo>
                    <a:pt x="485" y="1329"/>
                    <a:pt x="480" y="1317"/>
                    <a:pt x="473" y="1303"/>
                  </a:cubicBezTo>
                  <a:cubicBezTo>
                    <a:pt x="465" y="1286"/>
                    <a:pt x="457" y="1267"/>
                    <a:pt x="457" y="1229"/>
                  </a:cubicBezTo>
                  <a:cubicBezTo>
                    <a:pt x="457" y="1204"/>
                    <a:pt x="486" y="1172"/>
                    <a:pt x="545" y="1119"/>
                  </a:cubicBezTo>
                  <a:cubicBezTo>
                    <a:pt x="535" y="1096"/>
                    <a:pt x="504" y="1052"/>
                    <a:pt x="462" y="1032"/>
                  </a:cubicBezTo>
                  <a:cubicBezTo>
                    <a:pt x="455" y="1029"/>
                    <a:pt x="451" y="1022"/>
                    <a:pt x="451" y="1014"/>
                  </a:cubicBezTo>
                  <a:cubicBezTo>
                    <a:pt x="451" y="1007"/>
                    <a:pt x="456" y="1000"/>
                    <a:pt x="464" y="998"/>
                  </a:cubicBezTo>
                  <a:cubicBezTo>
                    <a:pt x="468" y="996"/>
                    <a:pt x="477" y="994"/>
                    <a:pt x="487" y="992"/>
                  </a:cubicBezTo>
                  <a:cubicBezTo>
                    <a:pt x="538" y="981"/>
                    <a:pt x="570" y="970"/>
                    <a:pt x="581" y="959"/>
                  </a:cubicBezTo>
                  <a:cubicBezTo>
                    <a:pt x="555" y="922"/>
                    <a:pt x="502" y="838"/>
                    <a:pt x="522" y="792"/>
                  </a:cubicBezTo>
                  <a:cubicBezTo>
                    <a:pt x="527" y="780"/>
                    <a:pt x="539" y="765"/>
                    <a:pt x="567" y="762"/>
                  </a:cubicBezTo>
                  <a:cubicBezTo>
                    <a:pt x="620" y="756"/>
                    <a:pt x="658" y="740"/>
                    <a:pt x="669" y="720"/>
                  </a:cubicBezTo>
                  <a:cubicBezTo>
                    <a:pt x="670" y="717"/>
                    <a:pt x="676" y="707"/>
                    <a:pt x="666" y="688"/>
                  </a:cubicBezTo>
                  <a:cubicBezTo>
                    <a:pt x="656" y="671"/>
                    <a:pt x="644" y="654"/>
                    <a:pt x="629" y="634"/>
                  </a:cubicBezTo>
                  <a:cubicBezTo>
                    <a:pt x="594" y="588"/>
                    <a:pt x="546" y="524"/>
                    <a:pt x="506" y="398"/>
                  </a:cubicBezTo>
                  <a:cubicBezTo>
                    <a:pt x="505" y="395"/>
                    <a:pt x="505" y="392"/>
                    <a:pt x="505" y="388"/>
                  </a:cubicBezTo>
                  <a:cubicBezTo>
                    <a:pt x="508" y="376"/>
                    <a:pt x="512" y="364"/>
                    <a:pt x="517" y="350"/>
                  </a:cubicBezTo>
                  <a:cubicBezTo>
                    <a:pt x="527" y="322"/>
                    <a:pt x="538" y="291"/>
                    <a:pt x="535" y="258"/>
                  </a:cubicBezTo>
                  <a:cubicBezTo>
                    <a:pt x="530" y="176"/>
                    <a:pt x="485" y="80"/>
                    <a:pt x="452" y="15"/>
                  </a:cubicBezTo>
                  <a:cubicBezTo>
                    <a:pt x="449" y="10"/>
                    <a:pt x="449" y="5"/>
                    <a:pt x="451" y="0"/>
                  </a:cubicBezTo>
                  <a:cubicBezTo>
                    <a:pt x="182" y="147"/>
                    <a:pt x="0" y="432"/>
                    <a:pt x="0" y="760"/>
                  </a:cubicBezTo>
                  <a:cubicBezTo>
                    <a:pt x="0" y="1041"/>
                    <a:pt x="134" y="1291"/>
                    <a:pt x="342" y="1449"/>
                  </a:cubicBezTo>
                  <a:cubicBezTo>
                    <a:pt x="345" y="1444"/>
                    <a:pt x="351" y="1441"/>
                    <a:pt x="358" y="144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258"/>
            <p:cNvSpPr>
              <a:spLocks noEditPoints="1"/>
            </p:cNvSpPr>
            <p:nvPr/>
          </p:nvSpPr>
          <p:spPr bwMode="auto">
            <a:xfrm>
              <a:off x="4051" y="646"/>
              <a:ext cx="177" cy="227"/>
            </a:xfrm>
            <a:custGeom>
              <a:avLst/>
              <a:gdLst>
                <a:gd name="T0" fmla="*/ 91 w 1348"/>
                <a:gd name="T1" fmla="*/ 94 h 1731"/>
                <a:gd name="T2" fmla="*/ 189 w 1348"/>
                <a:gd name="T3" fmla="*/ 361 h 1731"/>
                <a:gd name="T4" fmla="*/ 160 w 1348"/>
                <a:gd name="T5" fmla="*/ 497 h 1731"/>
                <a:gd name="T6" fmla="*/ 315 w 1348"/>
                <a:gd name="T7" fmla="*/ 776 h 1731"/>
                <a:gd name="T8" fmla="*/ 189 w 1348"/>
                <a:gd name="T9" fmla="*/ 904 h 1731"/>
                <a:gd name="T10" fmla="*/ 236 w 1348"/>
                <a:gd name="T11" fmla="*/ 1052 h 1731"/>
                <a:gd name="T12" fmla="*/ 133 w 1348"/>
                <a:gd name="T13" fmla="*/ 1128 h 1731"/>
                <a:gd name="T14" fmla="*/ 196 w 1348"/>
                <a:gd name="T15" fmla="*/ 1244 h 1731"/>
                <a:gd name="T16" fmla="*/ 124 w 1348"/>
                <a:gd name="T17" fmla="*/ 1393 h 1731"/>
                <a:gd name="T18" fmla="*/ 105 w 1348"/>
                <a:gd name="T19" fmla="*/ 1550 h 1731"/>
                <a:gd name="T20" fmla="*/ 482 w 1348"/>
                <a:gd name="T21" fmla="*/ 1731 h 1731"/>
                <a:gd name="T22" fmla="*/ 946 w 1348"/>
                <a:gd name="T23" fmla="*/ 1585 h 1731"/>
                <a:gd name="T24" fmla="*/ 802 w 1348"/>
                <a:gd name="T25" fmla="*/ 1460 h 1731"/>
                <a:gd name="T26" fmla="*/ 830 w 1348"/>
                <a:gd name="T27" fmla="*/ 1334 h 1731"/>
                <a:gd name="T28" fmla="*/ 739 w 1348"/>
                <a:gd name="T29" fmla="*/ 1226 h 1731"/>
                <a:gd name="T30" fmla="*/ 703 w 1348"/>
                <a:gd name="T31" fmla="*/ 1069 h 1731"/>
                <a:gd name="T32" fmla="*/ 768 w 1348"/>
                <a:gd name="T33" fmla="*/ 912 h 1731"/>
                <a:gd name="T34" fmla="*/ 623 w 1348"/>
                <a:gd name="T35" fmla="*/ 843 h 1731"/>
                <a:gd name="T36" fmla="*/ 666 w 1348"/>
                <a:gd name="T37" fmla="*/ 717 h 1731"/>
                <a:gd name="T38" fmla="*/ 772 w 1348"/>
                <a:gd name="T39" fmla="*/ 467 h 1731"/>
                <a:gd name="T40" fmla="*/ 839 w 1348"/>
                <a:gd name="T41" fmla="*/ 103 h 1731"/>
                <a:gd name="T42" fmla="*/ 872 w 1348"/>
                <a:gd name="T43" fmla="*/ 120 h 1731"/>
                <a:gd name="T44" fmla="*/ 807 w 1348"/>
                <a:gd name="T45" fmla="*/ 455 h 1731"/>
                <a:gd name="T46" fmla="*/ 818 w 1348"/>
                <a:gd name="T47" fmla="*/ 503 h 1731"/>
                <a:gd name="T48" fmla="*/ 658 w 1348"/>
                <a:gd name="T49" fmla="*/ 793 h 1731"/>
                <a:gd name="T50" fmla="*/ 757 w 1348"/>
                <a:gd name="T51" fmla="*/ 867 h 1731"/>
                <a:gd name="T52" fmla="*/ 743 w 1348"/>
                <a:gd name="T53" fmla="*/ 1064 h 1731"/>
                <a:gd name="T54" fmla="*/ 860 w 1348"/>
                <a:gd name="T55" fmla="*/ 1103 h 1731"/>
                <a:gd name="T56" fmla="*/ 862 w 1348"/>
                <a:gd name="T57" fmla="*/ 1137 h 1731"/>
                <a:gd name="T58" fmla="*/ 867 w 1348"/>
                <a:gd name="T59" fmla="*/ 1334 h 1731"/>
                <a:gd name="T60" fmla="*/ 839 w 1348"/>
                <a:gd name="T61" fmla="*/ 1460 h 1731"/>
                <a:gd name="T62" fmla="*/ 966 w 1348"/>
                <a:gd name="T63" fmla="*/ 1547 h 1731"/>
                <a:gd name="T64" fmla="*/ 985 w 1348"/>
                <a:gd name="T65" fmla="*/ 1569 h 1731"/>
                <a:gd name="T66" fmla="*/ 482 w 1348"/>
                <a:gd name="T67" fmla="*/ 0 h 1731"/>
                <a:gd name="T68" fmla="*/ 330 w 1348"/>
                <a:gd name="T69" fmla="*/ 1281 h 1731"/>
                <a:gd name="T70" fmla="*/ 322 w 1348"/>
                <a:gd name="T71" fmla="*/ 1246 h 1731"/>
                <a:gd name="T72" fmla="*/ 321 w 1348"/>
                <a:gd name="T73" fmla="*/ 1076 h 1731"/>
                <a:gd name="T74" fmla="*/ 337 w 1348"/>
                <a:gd name="T75" fmla="*/ 1043 h 1731"/>
                <a:gd name="T76" fmla="*/ 339 w 1348"/>
                <a:gd name="T77" fmla="*/ 1279 h 1731"/>
                <a:gd name="T78" fmla="*/ 428 w 1348"/>
                <a:gd name="T79" fmla="*/ 1342 h 1731"/>
                <a:gd name="T80" fmla="*/ 419 w 1348"/>
                <a:gd name="T81" fmla="*/ 1307 h 1731"/>
                <a:gd name="T82" fmla="*/ 418 w 1348"/>
                <a:gd name="T83" fmla="*/ 1016 h 1731"/>
                <a:gd name="T84" fmla="*/ 434 w 1348"/>
                <a:gd name="T85" fmla="*/ 983 h 1731"/>
                <a:gd name="T86" fmla="*/ 436 w 1348"/>
                <a:gd name="T87" fmla="*/ 1340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48" h="1731">
                  <a:moveTo>
                    <a:pt x="482" y="0"/>
                  </a:moveTo>
                  <a:cubicBezTo>
                    <a:pt x="341" y="0"/>
                    <a:pt x="209" y="34"/>
                    <a:pt x="91" y="94"/>
                  </a:cubicBezTo>
                  <a:cubicBezTo>
                    <a:pt x="96" y="95"/>
                    <a:pt x="100" y="98"/>
                    <a:pt x="102" y="103"/>
                  </a:cubicBezTo>
                  <a:cubicBezTo>
                    <a:pt x="136" y="171"/>
                    <a:pt x="183" y="271"/>
                    <a:pt x="189" y="361"/>
                  </a:cubicBezTo>
                  <a:cubicBezTo>
                    <a:pt x="192" y="401"/>
                    <a:pt x="180" y="436"/>
                    <a:pt x="169" y="467"/>
                  </a:cubicBezTo>
                  <a:cubicBezTo>
                    <a:pt x="166" y="478"/>
                    <a:pt x="162" y="488"/>
                    <a:pt x="160" y="497"/>
                  </a:cubicBezTo>
                  <a:cubicBezTo>
                    <a:pt x="197" y="614"/>
                    <a:pt x="241" y="671"/>
                    <a:pt x="275" y="717"/>
                  </a:cubicBezTo>
                  <a:cubicBezTo>
                    <a:pt x="291" y="738"/>
                    <a:pt x="305" y="756"/>
                    <a:pt x="315" y="776"/>
                  </a:cubicBezTo>
                  <a:cubicBezTo>
                    <a:pt x="331" y="806"/>
                    <a:pt x="326" y="829"/>
                    <a:pt x="318" y="843"/>
                  </a:cubicBezTo>
                  <a:cubicBezTo>
                    <a:pt x="296" y="886"/>
                    <a:pt x="227" y="899"/>
                    <a:pt x="189" y="904"/>
                  </a:cubicBezTo>
                  <a:cubicBezTo>
                    <a:pt x="176" y="905"/>
                    <a:pt x="174" y="910"/>
                    <a:pt x="173" y="912"/>
                  </a:cubicBezTo>
                  <a:cubicBezTo>
                    <a:pt x="163" y="934"/>
                    <a:pt x="197" y="1001"/>
                    <a:pt x="236" y="1052"/>
                  </a:cubicBezTo>
                  <a:cubicBezTo>
                    <a:pt x="239" y="1057"/>
                    <a:pt x="240" y="1063"/>
                    <a:pt x="238" y="1069"/>
                  </a:cubicBezTo>
                  <a:cubicBezTo>
                    <a:pt x="228" y="1100"/>
                    <a:pt x="183" y="1116"/>
                    <a:pt x="133" y="1128"/>
                  </a:cubicBezTo>
                  <a:cubicBezTo>
                    <a:pt x="170" y="1159"/>
                    <a:pt x="197" y="1202"/>
                    <a:pt x="202" y="1226"/>
                  </a:cubicBezTo>
                  <a:cubicBezTo>
                    <a:pt x="203" y="1233"/>
                    <a:pt x="201" y="1239"/>
                    <a:pt x="196" y="1244"/>
                  </a:cubicBezTo>
                  <a:cubicBezTo>
                    <a:pt x="175" y="1262"/>
                    <a:pt x="113" y="1317"/>
                    <a:pt x="111" y="1334"/>
                  </a:cubicBezTo>
                  <a:cubicBezTo>
                    <a:pt x="111" y="1364"/>
                    <a:pt x="117" y="1377"/>
                    <a:pt x="124" y="1393"/>
                  </a:cubicBezTo>
                  <a:cubicBezTo>
                    <a:pt x="131" y="1408"/>
                    <a:pt x="139" y="1426"/>
                    <a:pt x="139" y="1460"/>
                  </a:cubicBezTo>
                  <a:cubicBezTo>
                    <a:pt x="139" y="1498"/>
                    <a:pt x="128" y="1529"/>
                    <a:pt x="105" y="1550"/>
                  </a:cubicBezTo>
                  <a:cubicBezTo>
                    <a:pt x="81" y="1572"/>
                    <a:pt x="46" y="1583"/>
                    <a:pt x="0" y="1584"/>
                  </a:cubicBezTo>
                  <a:cubicBezTo>
                    <a:pt x="138" y="1677"/>
                    <a:pt x="304" y="1731"/>
                    <a:pt x="482" y="1731"/>
                  </a:cubicBezTo>
                  <a:cubicBezTo>
                    <a:pt x="661" y="1731"/>
                    <a:pt x="826" y="1677"/>
                    <a:pt x="964" y="1584"/>
                  </a:cubicBezTo>
                  <a:cubicBezTo>
                    <a:pt x="958" y="1584"/>
                    <a:pt x="952" y="1585"/>
                    <a:pt x="946" y="1585"/>
                  </a:cubicBezTo>
                  <a:cubicBezTo>
                    <a:pt x="898" y="1585"/>
                    <a:pt x="861" y="1573"/>
                    <a:pt x="836" y="1550"/>
                  </a:cubicBezTo>
                  <a:cubicBezTo>
                    <a:pt x="813" y="1529"/>
                    <a:pt x="802" y="1498"/>
                    <a:pt x="802" y="1460"/>
                  </a:cubicBezTo>
                  <a:cubicBezTo>
                    <a:pt x="802" y="1426"/>
                    <a:pt x="810" y="1408"/>
                    <a:pt x="817" y="1393"/>
                  </a:cubicBezTo>
                  <a:cubicBezTo>
                    <a:pt x="824" y="1377"/>
                    <a:pt x="830" y="1364"/>
                    <a:pt x="830" y="1334"/>
                  </a:cubicBezTo>
                  <a:cubicBezTo>
                    <a:pt x="828" y="1317"/>
                    <a:pt x="766" y="1262"/>
                    <a:pt x="746" y="1244"/>
                  </a:cubicBezTo>
                  <a:cubicBezTo>
                    <a:pt x="741" y="1240"/>
                    <a:pt x="738" y="1233"/>
                    <a:pt x="739" y="1226"/>
                  </a:cubicBezTo>
                  <a:cubicBezTo>
                    <a:pt x="744" y="1202"/>
                    <a:pt x="771" y="1159"/>
                    <a:pt x="808" y="1129"/>
                  </a:cubicBezTo>
                  <a:cubicBezTo>
                    <a:pt x="758" y="1116"/>
                    <a:pt x="712" y="1100"/>
                    <a:pt x="703" y="1069"/>
                  </a:cubicBezTo>
                  <a:cubicBezTo>
                    <a:pt x="701" y="1063"/>
                    <a:pt x="702" y="1057"/>
                    <a:pt x="705" y="1052"/>
                  </a:cubicBezTo>
                  <a:cubicBezTo>
                    <a:pt x="744" y="1001"/>
                    <a:pt x="778" y="934"/>
                    <a:pt x="768" y="912"/>
                  </a:cubicBezTo>
                  <a:cubicBezTo>
                    <a:pt x="767" y="910"/>
                    <a:pt x="765" y="905"/>
                    <a:pt x="753" y="904"/>
                  </a:cubicBezTo>
                  <a:cubicBezTo>
                    <a:pt x="714" y="899"/>
                    <a:pt x="645" y="886"/>
                    <a:pt x="623" y="843"/>
                  </a:cubicBezTo>
                  <a:cubicBezTo>
                    <a:pt x="615" y="829"/>
                    <a:pt x="610" y="806"/>
                    <a:pt x="625" y="776"/>
                  </a:cubicBezTo>
                  <a:cubicBezTo>
                    <a:pt x="636" y="756"/>
                    <a:pt x="650" y="738"/>
                    <a:pt x="666" y="717"/>
                  </a:cubicBezTo>
                  <a:cubicBezTo>
                    <a:pt x="700" y="671"/>
                    <a:pt x="744" y="614"/>
                    <a:pt x="781" y="497"/>
                  </a:cubicBezTo>
                  <a:cubicBezTo>
                    <a:pt x="779" y="488"/>
                    <a:pt x="775" y="478"/>
                    <a:pt x="772" y="467"/>
                  </a:cubicBezTo>
                  <a:cubicBezTo>
                    <a:pt x="761" y="436"/>
                    <a:pt x="749" y="401"/>
                    <a:pt x="752" y="361"/>
                  </a:cubicBezTo>
                  <a:cubicBezTo>
                    <a:pt x="758" y="271"/>
                    <a:pt x="805" y="171"/>
                    <a:pt x="839" y="103"/>
                  </a:cubicBezTo>
                  <a:cubicBezTo>
                    <a:pt x="844" y="94"/>
                    <a:pt x="855" y="90"/>
                    <a:pt x="864" y="95"/>
                  </a:cubicBezTo>
                  <a:cubicBezTo>
                    <a:pt x="873" y="99"/>
                    <a:pt x="877" y="110"/>
                    <a:pt x="872" y="120"/>
                  </a:cubicBezTo>
                  <a:cubicBezTo>
                    <a:pt x="839" y="185"/>
                    <a:pt x="794" y="281"/>
                    <a:pt x="789" y="363"/>
                  </a:cubicBezTo>
                  <a:cubicBezTo>
                    <a:pt x="786" y="396"/>
                    <a:pt x="797" y="427"/>
                    <a:pt x="807" y="455"/>
                  </a:cubicBezTo>
                  <a:cubicBezTo>
                    <a:pt x="812" y="469"/>
                    <a:pt x="816" y="481"/>
                    <a:pt x="819" y="493"/>
                  </a:cubicBezTo>
                  <a:cubicBezTo>
                    <a:pt x="819" y="497"/>
                    <a:pt x="819" y="500"/>
                    <a:pt x="818" y="503"/>
                  </a:cubicBezTo>
                  <a:cubicBezTo>
                    <a:pt x="778" y="629"/>
                    <a:pt x="730" y="693"/>
                    <a:pt x="695" y="739"/>
                  </a:cubicBezTo>
                  <a:cubicBezTo>
                    <a:pt x="680" y="759"/>
                    <a:pt x="667" y="776"/>
                    <a:pt x="658" y="793"/>
                  </a:cubicBezTo>
                  <a:cubicBezTo>
                    <a:pt x="648" y="812"/>
                    <a:pt x="654" y="822"/>
                    <a:pt x="655" y="825"/>
                  </a:cubicBezTo>
                  <a:cubicBezTo>
                    <a:pt x="666" y="845"/>
                    <a:pt x="704" y="861"/>
                    <a:pt x="757" y="867"/>
                  </a:cubicBezTo>
                  <a:cubicBezTo>
                    <a:pt x="785" y="870"/>
                    <a:pt x="797" y="885"/>
                    <a:pt x="802" y="897"/>
                  </a:cubicBezTo>
                  <a:cubicBezTo>
                    <a:pt x="822" y="943"/>
                    <a:pt x="769" y="1027"/>
                    <a:pt x="743" y="1064"/>
                  </a:cubicBezTo>
                  <a:cubicBezTo>
                    <a:pt x="754" y="1075"/>
                    <a:pt x="786" y="1086"/>
                    <a:pt x="837" y="1097"/>
                  </a:cubicBezTo>
                  <a:cubicBezTo>
                    <a:pt x="847" y="1099"/>
                    <a:pt x="856" y="1101"/>
                    <a:pt x="860" y="1103"/>
                  </a:cubicBezTo>
                  <a:cubicBezTo>
                    <a:pt x="868" y="1105"/>
                    <a:pt x="873" y="1112"/>
                    <a:pt x="873" y="1119"/>
                  </a:cubicBezTo>
                  <a:cubicBezTo>
                    <a:pt x="873" y="1127"/>
                    <a:pt x="869" y="1134"/>
                    <a:pt x="862" y="1137"/>
                  </a:cubicBezTo>
                  <a:cubicBezTo>
                    <a:pt x="820" y="1157"/>
                    <a:pt x="789" y="1201"/>
                    <a:pt x="779" y="1224"/>
                  </a:cubicBezTo>
                  <a:cubicBezTo>
                    <a:pt x="838" y="1277"/>
                    <a:pt x="867" y="1309"/>
                    <a:pt x="867" y="1334"/>
                  </a:cubicBezTo>
                  <a:cubicBezTo>
                    <a:pt x="867" y="1372"/>
                    <a:pt x="859" y="1391"/>
                    <a:pt x="851" y="1408"/>
                  </a:cubicBezTo>
                  <a:cubicBezTo>
                    <a:pt x="844" y="1422"/>
                    <a:pt x="839" y="1434"/>
                    <a:pt x="839" y="1460"/>
                  </a:cubicBezTo>
                  <a:cubicBezTo>
                    <a:pt x="839" y="1488"/>
                    <a:pt x="846" y="1509"/>
                    <a:pt x="861" y="1523"/>
                  </a:cubicBezTo>
                  <a:cubicBezTo>
                    <a:pt x="882" y="1542"/>
                    <a:pt x="917" y="1550"/>
                    <a:pt x="966" y="1547"/>
                  </a:cubicBezTo>
                  <a:cubicBezTo>
                    <a:pt x="977" y="1546"/>
                    <a:pt x="985" y="1554"/>
                    <a:pt x="986" y="1564"/>
                  </a:cubicBezTo>
                  <a:cubicBezTo>
                    <a:pt x="986" y="1566"/>
                    <a:pt x="985" y="1567"/>
                    <a:pt x="985" y="1569"/>
                  </a:cubicBezTo>
                  <a:cubicBezTo>
                    <a:pt x="1204" y="1412"/>
                    <a:pt x="1348" y="1155"/>
                    <a:pt x="1348" y="865"/>
                  </a:cubicBezTo>
                  <a:cubicBezTo>
                    <a:pt x="1348" y="387"/>
                    <a:pt x="960" y="0"/>
                    <a:pt x="482" y="0"/>
                  </a:cubicBezTo>
                  <a:close/>
                  <a:moveTo>
                    <a:pt x="339" y="1279"/>
                  </a:moveTo>
                  <a:cubicBezTo>
                    <a:pt x="336" y="1281"/>
                    <a:pt x="333" y="1281"/>
                    <a:pt x="330" y="1281"/>
                  </a:cubicBezTo>
                  <a:cubicBezTo>
                    <a:pt x="324" y="1281"/>
                    <a:pt x="317" y="1278"/>
                    <a:pt x="314" y="1271"/>
                  </a:cubicBezTo>
                  <a:cubicBezTo>
                    <a:pt x="309" y="1262"/>
                    <a:pt x="313" y="1251"/>
                    <a:pt x="322" y="1246"/>
                  </a:cubicBezTo>
                  <a:cubicBezTo>
                    <a:pt x="349" y="1233"/>
                    <a:pt x="367" y="1199"/>
                    <a:pt x="367" y="1162"/>
                  </a:cubicBezTo>
                  <a:cubicBezTo>
                    <a:pt x="367" y="1124"/>
                    <a:pt x="348" y="1090"/>
                    <a:pt x="321" y="1076"/>
                  </a:cubicBezTo>
                  <a:cubicBezTo>
                    <a:pt x="312" y="1072"/>
                    <a:pt x="308" y="1061"/>
                    <a:pt x="312" y="1051"/>
                  </a:cubicBezTo>
                  <a:cubicBezTo>
                    <a:pt x="317" y="1042"/>
                    <a:pt x="328" y="1038"/>
                    <a:pt x="337" y="1043"/>
                  </a:cubicBezTo>
                  <a:cubicBezTo>
                    <a:pt x="378" y="1063"/>
                    <a:pt x="404" y="1109"/>
                    <a:pt x="404" y="1162"/>
                  </a:cubicBezTo>
                  <a:cubicBezTo>
                    <a:pt x="404" y="1213"/>
                    <a:pt x="378" y="1259"/>
                    <a:pt x="339" y="1279"/>
                  </a:cubicBezTo>
                  <a:close/>
                  <a:moveTo>
                    <a:pt x="436" y="1340"/>
                  </a:moveTo>
                  <a:cubicBezTo>
                    <a:pt x="433" y="1341"/>
                    <a:pt x="431" y="1342"/>
                    <a:pt x="428" y="1342"/>
                  </a:cubicBezTo>
                  <a:cubicBezTo>
                    <a:pt x="421" y="1342"/>
                    <a:pt x="414" y="1338"/>
                    <a:pt x="411" y="1332"/>
                  </a:cubicBezTo>
                  <a:cubicBezTo>
                    <a:pt x="407" y="1322"/>
                    <a:pt x="410" y="1311"/>
                    <a:pt x="419" y="1307"/>
                  </a:cubicBezTo>
                  <a:cubicBezTo>
                    <a:pt x="467" y="1283"/>
                    <a:pt x="497" y="1226"/>
                    <a:pt x="497" y="1162"/>
                  </a:cubicBezTo>
                  <a:cubicBezTo>
                    <a:pt x="497" y="1098"/>
                    <a:pt x="465" y="1039"/>
                    <a:pt x="418" y="1016"/>
                  </a:cubicBezTo>
                  <a:cubicBezTo>
                    <a:pt x="408" y="1012"/>
                    <a:pt x="404" y="1001"/>
                    <a:pt x="409" y="991"/>
                  </a:cubicBezTo>
                  <a:cubicBezTo>
                    <a:pt x="413" y="982"/>
                    <a:pt x="424" y="978"/>
                    <a:pt x="434" y="983"/>
                  </a:cubicBezTo>
                  <a:cubicBezTo>
                    <a:pt x="495" y="1012"/>
                    <a:pt x="534" y="1083"/>
                    <a:pt x="534" y="1162"/>
                  </a:cubicBezTo>
                  <a:cubicBezTo>
                    <a:pt x="534" y="1240"/>
                    <a:pt x="496" y="1310"/>
                    <a:pt x="436" y="134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1" name="Freeform 262"/>
          <p:cNvSpPr>
            <a:spLocks noChangeAspect="1" noEditPoints="1"/>
          </p:cNvSpPr>
          <p:nvPr/>
        </p:nvSpPr>
        <p:spPr bwMode="auto">
          <a:xfrm>
            <a:off x="3979385" y="597083"/>
            <a:ext cx="324000" cy="324000"/>
          </a:xfrm>
          <a:custGeom>
            <a:avLst/>
            <a:gdLst>
              <a:gd name="T0" fmla="*/ 733 w 1465"/>
              <a:gd name="T1" fmla="*/ 0 h 1465"/>
              <a:gd name="T2" fmla="*/ 0 w 1465"/>
              <a:gd name="T3" fmla="*/ 733 h 1465"/>
              <a:gd name="T4" fmla="*/ 733 w 1465"/>
              <a:gd name="T5" fmla="*/ 1465 h 1465"/>
              <a:gd name="T6" fmla="*/ 1465 w 1465"/>
              <a:gd name="T7" fmla="*/ 733 h 1465"/>
              <a:gd name="T8" fmla="*/ 733 w 1465"/>
              <a:gd name="T9" fmla="*/ 0 h 1465"/>
              <a:gd name="T10" fmla="*/ 1064 w 1465"/>
              <a:gd name="T11" fmla="*/ 380 h 1465"/>
              <a:gd name="T12" fmla="*/ 730 w 1465"/>
              <a:gd name="T13" fmla="*/ 1093 h 1465"/>
              <a:gd name="T14" fmla="*/ 717 w 1465"/>
              <a:gd name="T15" fmla="*/ 1102 h 1465"/>
              <a:gd name="T16" fmla="*/ 716 w 1465"/>
              <a:gd name="T17" fmla="*/ 1102 h 1465"/>
              <a:gd name="T18" fmla="*/ 703 w 1465"/>
              <a:gd name="T19" fmla="*/ 1095 h 1465"/>
              <a:gd name="T20" fmla="*/ 455 w 1465"/>
              <a:gd name="T21" fmla="*/ 719 h 1465"/>
              <a:gd name="T22" fmla="*/ 459 w 1465"/>
              <a:gd name="T23" fmla="*/ 697 h 1465"/>
              <a:gd name="T24" fmla="*/ 481 w 1465"/>
              <a:gd name="T25" fmla="*/ 702 h 1465"/>
              <a:gd name="T26" fmla="*/ 713 w 1465"/>
              <a:gd name="T27" fmla="*/ 1055 h 1465"/>
              <a:gd name="T28" fmla="*/ 1035 w 1465"/>
              <a:gd name="T29" fmla="*/ 367 h 1465"/>
              <a:gd name="T30" fmla="*/ 1056 w 1465"/>
              <a:gd name="T31" fmla="*/ 359 h 1465"/>
              <a:gd name="T32" fmla="*/ 1064 w 1465"/>
              <a:gd name="T33" fmla="*/ 380 h 1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65" h="1465">
                <a:moveTo>
                  <a:pt x="733" y="0"/>
                </a:moveTo>
                <a:cubicBezTo>
                  <a:pt x="328" y="0"/>
                  <a:pt x="0" y="328"/>
                  <a:pt x="0" y="733"/>
                </a:cubicBezTo>
                <a:cubicBezTo>
                  <a:pt x="0" y="1137"/>
                  <a:pt x="328" y="1465"/>
                  <a:pt x="733" y="1465"/>
                </a:cubicBezTo>
                <a:cubicBezTo>
                  <a:pt x="1137" y="1465"/>
                  <a:pt x="1465" y="1137"/>
                  <a:pt x="1465" y="733"/>
                </a:cubicBezTo>
                <a:cubicBezTo>
                  <a:pt x="1465" y="328"/>
                  <a:pt x="1137" y="0"/>
                  <a:pt x="733" y="0"/>
                </a:cubicBezTo>
                <a:close/>
                <a:moveTo>
                  <a:pt x="1064" y="380"/>
                </a:moveTo>
                <a:cubicBezTo>
                  <a:pt x="730" y="1093"/>
                  <a:pt x="730" y="1093"/>
                  <a:pt x="730" y="1093"/>
                </a:cubicBezTo>
                <a:cubicBezTo>
                  <a:pt x="727" y="1098"/>
                  <a:pt x="722" y="1102"/>
                  <a:pt x="717" y="1102"/>
                </a:cubicBezTo>
                <a:cubicBezTo>
                  <a:pt x="716" y="1102"/>
                  <a:pt x="716" y="1102"/>
                  <a:pt x="716" y="1102"/>
                </a:cubicBezTo>
                <a:cubicBezTo>
                  <a:pt x="710" y="1102"/>
                  <a:pt x="705" y="1100"/>
                  <a:pt x="703" y="1095"/>
                </a:cubicBezTo>
                <a:cubicBezTo>
                  <a:pt x="455" y="719"/>
                  <a:pt x="455" y="719"/>
                  <a:pt x="455" y="719"/>
                </a:cubicBezTo>
                <a:cubicBezTo>
                  <a:pt x="450" y="712"/>
                  <a:pt x="452" y="702"/>
                  <a:pt x="459" y="697"/>
                </a:cubicBezTo>
                <a:cubicBezTo>
                  <a:pt x="467" y="692"/>
                  <a:pt x="476" y="694"/>
                  <a:pt x="481" y="702"/>
                </a:cubicBezTo>
                <a:cubicBezTo>
                  <a:pt x="713" y="1055"/>
                  <a:pt x="713" y="1055"/>
                  <a:pt x="713" y="1055"/>
                </a:cubicBezTo>
                <a:cubicBezTo>
                  <a:pt x="1035" y="367"/>
                  <a:pt x="1035" y="367"/>
                  <a:pt x="1035" y="367"/>
                </a:cubicBezTo>
                <a:cubicBezTo>
                  <a:pt x="1039" y="359"/>
                  <a:pt x="1048" y="355"/>
                  <a:pt x="1056" y="359"/>
                </a:cubicBezTo>
                <a:cubicBezTo>
                  <a:pt x="1064" y="363"/>
                  <a:pt x="1067" y="372"/>
                  <a:pt x="1064" y="380"/>
                </a:cubicBezTo>
                <a:close/>
              </a:path>
            </a:pathLst>
          </a:custGeom>
          <a:solidFill>
            <a:srgbClr val="EE0033"/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32" name="Group 265"/>
          <p:cNvGrpSpPr>
            <a:grpSpLocks noChangeAspect="1"/>
          </p:cNvGrpSpPr>
          <p:nvPr/>
        </p:nvGrpSpPr>
        <p:grpSpPr bwMode="auto">
          <a:xfrm>
            <a:off x="4399078" y="597083"/>
            <a:ext cx="324000" cy="324000"/>
            <a:chOff x="4651" y="703"/>
            <a:chExt cx="227" cy="226"/>
          </a:xfrm>
          <a:solidFill>
            <a:srgbClr val="EE0033"/>
          </a:solidFill>
        </p:grpSpPr>
        <p:sp>
          <p:nvSpPr>
            <p:cNvPr id="133" name="Freeform 266"/>
            <p:cNvSpPr>
              <a:spLocks/>
            </p:cNvSpPr>
            <p:nvPr/>
          </p:nvSpPr>
          <p:spPr bwMode="auto">
            <a:xfrm>
              <a:off x="4763" y="820"/>
              <a:ext cx="5" cy="3"/>
            </a:xfrm>
            <a:custGeom>
              <a:avLst/>
              <a:gdLst>
                <a:gd name="T0" fmla="*/ 32 w 33"/>
                <a:gd name="T1" fmla="*/ 5 h 21"/>
                <a:gd name="T2" fmla="*/ 17 w 33"/>
                <a:gd name="T3" fmla="*/ 20 h 21"/>
                <a:gd name="T4" fmla="*/ 1 w 33"/>
                <a:gd name="T5" fmla="*/ 5 h 21"/>
                <a:gd name="T6" fmla="*/ 1 w 33"/>
                <a:gd name="T7" fmla="*/ 0 h 21"/>
                <a:gd name="T8" fmla="*/ 0 w 33"/>
                <a:gd name="T9" fmla="*/ 5 h 21"/>
                <a:gd name="T10" fmla="*/ 17 w 33"/>
                <a:gd name="T11" fmla="*/ 21 h 21"/>
                <a:gd name="T12" fmla="*/ 33 w 33"/>
                <a:gd name="T13" fmla="*/ 5 h 21"/>
                <a:gd name="T14" fmla="*/ 32 w 33"/>
                <a:gd name="T15" fmla="*/ 2 h 21"/>
                <a:gd name="T16" fmla="*/ 32 w 33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1">
                  <a:moveTo>
                    <a:pt x="32" y="5"/>
                  </a:moveTo>
                  <a:cubicBezTo>
                    <a:pt x="32" y="13"/>
                    <a:pt x="25" y="20"/>
                    <a:pt x="17" y="20"/>
                  </a:cubicBezTo>
                  <a:cubicBezTo>
                    <a:pt x="8" y="20"/>
                    <a:pt x="1" y="13"/>
                    <a:pt x="1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4"/>
                    <a:pt x="8" y="21"/>
                    <a:pt x="17" y="21"/>
                  </a:cubicBezTo>
                  <a:cubicBezTo>
                    <a:pt x="26" y="21"/>
                    <a:pt x="33" y="14"/>
                    <a:pt x="33" y="5"/>
                  </a:cubicBezTo>
                  <a:cubicBezTo>
                    <a:pt x="33" y="4"/>
                    <a:pt x="32" y="3"/>
                    <a:pt x="32" y="2"/>
                  </a:cubicBezTo>
                  <a:lnTo>
                    <a:pt x="32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267"/>
            <p:cNvSpPr>
              <a:spLocks noEditPoints="1"/>
            </p:cNvSpPr>
            <p:nvPr/>
          </p:nvSpPr>
          <p:spPr bwMode="auto">
            <a:xfrm>
              <a:off x="4705" y="760"/>
              <a:ext cx="122" cy="121"/>
            </a:xfrm>
            <a:custGeom>
              <a:avLst/>
              <a:gdLst>
                <a:gd name="T0" fmla="*/ 404 w 774"/>
                <a:gd name="T1" fmla="*/ 0 h 773"/>
                <a:gd name="T2" fmla="*/ 404 w 774"/>
                <a:gd name="T3" fmla="*/ 20 h 773"/>
                <a:gd name="T4" fmla="*/ 353 w 774"/>
                <a:gd name="T5" fmla="*/ 20 h 773"/>
                <a:gd name="T6" fmla="*/ 353 w 774"/>
                <a:gd name="T7" fmla="*/ 1 h 773"/>
                <a:gd name="T8" fmla="*/ 0 w 774"/>
                <a:gd name="T9" fmla="*/ 386 h 773"/>
                <a:gd name="T10" fmla="*/ 387 w 774"/>
                <a:gd name="T11" fmla="*/ 773 h 773"/>
                <a:gd name="T12" fmla="*/ 774 w 774"/>
                <a:gd name="T13" fmla="*/ 386 h 773"/>
                <a:gd name="T14" fmla="*/ 404 w 774"/>
                <a:gd name="T15" fmla="*/ 0 h 773"/>
                <a:gd name="T16" fmla="*/ 387 w 774"/>
                <a:gd name="T17" fmla="*/ 447 h 773"/>
                <a:gd name="T18" fmla="*/ 325 w 774"/>
                <a:gd name="T19" fmla="*/ 386 h 773"/>
                <a:gd name="T20" fmla="*/ 371 w 774"/>
                <a:gd name="T21" fmla="*/ 326 h 773"/>
                <a:gd name="T22" fmla="*/ 371 w 774"/>
                <a:gd name="T23" fmla="*/ 108 h 773"/>
                <a:gd name="T24" fmla="*/ 387 w 774"/>
                <a:gd name="T25" fmla="*/ 93 h 773"/>
                <a:gd name="T26" fmla="*/ 402 w 774"/>
                <a:gd name="T27" fmla="*/ 108 h 773"/>
                <a:gd name="T28" fmla="*/ 402 w 774"/>
                <a:gd name="T29" fmla="*/ 326 h 773"/>
                <a:gd name="T30" fmla="*/ 448 w 774"/>
                <a:gd name="T31" fmla="*/ 386 h 773"/>
                <a:gd name="T32" fmla="*/ 387 w 774"/>
                <a:gd name="T33" fmla="*/ 447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4" h="773">
                  <a:moveTo>
                    <a:pt x="404" y="0"/>
                  </a:moveTo>
                  <a:cubicBezTo>
                    <a:pt x="404" y="20"/>
                    <a:pt x="404" y="20"/>
                    <a:pt x="404" y="20"/>
                  </a:cubicBezTo>
                  <a:cubicBezTo>
                    <a:pt x="353" y="20"/>
                    <a:pt x="353" y="20"/>
                    <a:pt x="353" y="20"/>
                  </a:cubicBezTo>
                  <a:cubicBezTo>
                    <a:pt x="353" y="1"/>
                    <a:pt x="353" y="1"/>
                    <a:pt x="353" y="1"/>
                  </a:cubicBezTo>
                  <a:cubicBezTo>
                    <a:pt x="155" y="18"/>
                    <a:pt x="0" y="184"/>
                    <a:pt x="0" y="386"/>
                  </a:cubicBezTo>
                  <a:cubicBezTo>
                    <a:pt x="0" y="600"/>
                    <a:pt x="173" y="773"/>
                    <a:pt x="387" y="773"/>
                  </a:cubicBezTo>
                  <a:cubicBezTo>
                    <a:pt x="600" y="773"/>
                    <a:pt x="774" y="600"/>
                    <a:pt x="774" y="386"/>
                  </a:cubicBezTo>
                  <a:cubicBezTo>
                    <a:pt x="774" y="179"/>
                    <a:pt x="609" y="9"/>
                    <a:pt x="404" y="0"/>
                  </a:cubicBezTo>
                  <a:close/>
                  <a:moveTo>
                    <a:pt x="387" y="447"/>
                  </a:moveTo>
                  <a:cubicBezTo>
                    <a:pt x="353" y="447"/>
                    <a:pt x="325" y="420"/>
                    <a:pt x="325" y="386"/>
                  </a:cubicBezTo>
                  <a:cubicBezTo>
                    <a:pt x="325" y="357"/>
                    <a:pt x="345" y="333"/>
                    <a:pt x="371" y="326"/>
                  </a:cubicBezTo>
                  <a:cubicBezTo>
                    <a:pt x="371" y="108"/>
                    <a:pt x="371" y="108"/>
                    <a:pt x="371" y="108"/>
                  </a:cubicBezTo>
                  <a:cubicBezTo>
                    <a:pt x="371" y="100"/>
                    <a:pt x="378" y="93"/>
                    <a:pt x="387" y="93"/>
                  </a:cubicBezTo>
                  <a:cubicBezTo>
                    <a:pt x="395" y="93"/>
                    <a:pt x="402" y="100"/>
                    <a:pt x="402" y="108"/>
                  </a:cubicBezTo>
                  <a:cubicBezTo>
                    <a:pt x="402" y="326"/>
                    <a:pt x="402" y="326"/>
                    <a:pt x="402" y="326"/>
                  </a:cubicBezTo>
                  <a:cubicBezTo>
                    <a:pt x="429" y="333"/>
                    <a:pt x="448" y="357"/>
                    <a:pt x="448" y="386"/>
                  </a:cubicBezTo>
                  <a:cubicBezTo>
                    <a:pt x="448" y="420"/>
                    <a:pt x="421" y="447"/>
                    <a:pt x="387" y="44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268"/>
            <p:cNvSpPr>
              <a:spLocks noEditPoints="1"/>
            </p:cNvSpPr>
            <p:nvPr/>
          </p:nvSpPr>
          <p:spPr bwMode="auto">
            <a:xfrm>
              <a:off x="4651" y="703"/>
              <a:ext cx="227" cy="226"/>
            </a:xfrm>
            <a:custGeom>
              <a:avLst/>
              <a:gdLst>
                <a:gd name="T0" fmla="*/ 723 w 1445"/>
                <a:gd name="T1" fmla="*/ 0 h 1445"/>
                <a:gd name="T2" fmla="*/ 0 w 1445"/>
                <a:gd name="T3" fmla="*/ 723 h 1445"/>
                <a:gd name="T4" fmla="*/ 723 w 1445"/>
                <a:gd name="T5" fmla="*/ 1445 h 1445"/>
                <a:gd name="T6" fmla="*/ 1445 w 1445"/>
                <a:gd name="T7" fmla="*/ 723 h 1445"/>
                <a:gd name="T8" fmla="*/ 723 w 1445"/>
                <a:gd name="T9" fmla="*/ 0 h 1445"/>
                <a:gd name="T10" fmla="*/ 640 w 1445"/>
                <a:gd name="T11" fmla="*/ 196 h 1445"/>
                <a:gd name="T12" fmla="*/ 655 w 1445"/>
                <a:gd name="T13" fmla="*/ 180 h 1445"/>
                <a:gd name="T14" fmla="*/ 806 w 1445"/>
                <a:gd name="T15" fmla="*/ 180 h 1445"/>
                <a:gd name="T16" fmla="*/ 822 w 1445"/>
                <a:gd name="T17" fmla="*/ 196 h 1445"/>
                <a:gd name="T18" fmla="*/ 822 w 1445"/>
                <a:gd name="T19" fmla="*/ 290 h 1445"/>
                <a:gd name="T20" fmla="*/ 806 w 1445"/>
                <a:gd name="T21" fmla="*/ 306 h 1445"/>
                <a:gd name="T22" fmla="*/ 791 w 1445"/>
                <a:gd name="T23" fmla="*/ 290 h 1445"/>
                <a:gd name="T24" fmla="*/ 791 w 1445"/>
                <a:gd name="T25" fmla="*/ 211 h 1445"/>
                <a:gd name="T26" fmla="*/ 671 w 1445"/>
                <a:gd name="T27" fmla="*/ 211 h 1445"/>
                <a:gd name="T28" fmla="*/ 671 w 1445"/>
                <a:gd name="T29" fmla="*/ 291 h 1445"/>
                <a:gd name="T30" fmla="*/ 655 w 1445"/>
                <a:gd name="T31" fmla="*/ 307 h 1445"/>
                <a:gd name="T32" fmla="*/ 640 w 1445"/>
                <a:gd name="T33" fmla="*/ 291 h 1445"/>
                <a:gd name="T34" fmla="*/ 640 w 1445"/>
                <a:gd name="T35" fmla="*/ 196 h 1445"/>
                <a:gd name="T36" fmla="*/ 305 w 1445"/>
                <a:gd name="T37" fmla="*/ 419 h 1445"/>
                <a:gd name="T38" fmla="*/ 374 w 1445"/>
                <a:gd name="T39" fmla="*/ 350 h 1445"/>
                <a:gd name="T40" fmla="*/ 385 w 1445"/>
                <a:gd name="T41" fmla="*/ 345 h 1445"/>
                <a:gd name="T42" fmla="*/ 385 w 1445"/>
                <a:gd name="T43" fmla="*/ 345 h 1445"/>
                <a:gd name="T44" fmla="*/ 396 w 1445"/>
                <a:gd name="T45" fmla="*/ 350 h 1445"/>
                <a:gd name="T46" fmla="*/ 439 w 1445"/>
                <a:gd name="T47" fmla="*/ 392 h 1445"/>
                <a:gd name="T48" fmla="*/ 439 w 1445"/>
                <a:gd name="T49" fmla="*/ 414 h 1445"/>
                <a:gd name="T50" fmla="*/ 417 w 1445"/>
                <a:gd name="T51" fmla="*/ 414 h 1445"/>
                <a:gd name="T52" fmla="*/ 385 w 1445"/>
                <a:gd name="T53" fmla="*/ 383 h 1445"/>
                <a:gd name="T54" fmla="*/ 338 w 1445"/>
                <a:gd name="T55" fmla="*/ 430 h 1445"/>
                <a:gd name="T56" fmla="*/ 370 w 1445"/>
                <a:gd name="T57" fmla="*/ 462 h 1445"/>
                <a:gd name="T58" fmla="*/ 370 w 1445"/>
                <a:gd name="T59" fmla="*/ 484 h 1445"/>
                <a:gd name="T60" fmla="*/ 359 w 1445"/>
                <a:gd name="T61" fmla="*/ 489 h 1445"/>
                <a:gd name="T62" fmla="*/ 348 w 1445"/>
                <a:gd name="T63" fmla="*/ 484 h 1445"/>
                <a:gd name="T64" fmla="*/ 305 w 1445"/>
                <a:gd name="T65" fmla="*/ 441 h 1445"/>
                <a:gd name="T66" fmla="*/ 305 w 1445"/>
                <a:gd name="T67" fmla="*/ 419 h 1445"/>
                <a:gd name="T68" fmla="*/ 731 w 1445"/>
                <a:gd name="T69" fmla="*/ 1169 h 1445"/>
                <a:gd name="T70" fmla="*/ 313 w 1445"/>
                <a:gd name="T71" fmla="*/ 751 h 1445"/>
                <a:gd name="T72" fmla="*/ 731 w 1445"/>
                <a:gd name="T73" fmla="*/ 333 h 1445"/>
                <a:gd name="T74" fmla="*/ 1149 w 1445"/>
                <a:gd name="T75" fmla="*/ 751 h 1445"/>
                <a:gd name="T76" fmla="*/ 731 w 1445"/>
                <a:gd name="T77" fmla="*/ 1169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45" h="1445">
                  <a:moveTo>
                    <a:pt x="723" y="0"/>
                  </a:moveTo>
                  <a:cubicBezTo>
                    <a:pt x="324" y="0"/>
                    <a:pt x="0" y="324"/>
                    <a:pt x="0" y="723"/>
                  </a:cubicBezTo>
                  <a:cubicBezTo>
                    <a:pt x="0" y="1122"/>
                    <a:pt x="324" y="1445"/>
                    <a:pt x="723" y="1445"/>
                  </a:cubicBezTo>
                  <a:cubicBezTo>
                    <a:pt x="1122" y="1445"/>
                    <a:pt x="1445" y="1122"/>
                    <a:pt x="1445" y="723"/>
                  </a:cubicBezTo>
                  <a:cubicBezTo>
                    <a:pt x="1445" y="324"/>
                    <a:pt x="1122" y="0"/>
                    <a:pt x="723" y="0"/>
                  </a:cubicBezTo>
                  <a:close/>
                  <a:moveTo>
                    <a:pt x="640" y="196"/>
                  </a:moveTo>
                  <a:cubicBezTo>
                    <a:pt x="640" y="187"/>
                    <a:pt x="647" y="180"/>
                    <a:pt x="655" y="180"/>
                  </a:cubicBezTo>
                  <a:cubicBezTo>
                    <a:pt x="806" y="180"/>
                    <a:pt x="806" y="180"/>
                    <a:pt x="806" y="180"/>
                  </a:cubicBezTo>
                  <a:cubicBezTo>
                    <a:pt x="815" y="180"/>
                    <a:pt x="822" y="187"/>
                    <a:pt x="822" y="196"/>
                  </a:cubicBezTo>
                  <a:cubicBezTo>
                    <a:pt x="822" y="290"/>
                    <a:pt x="822" y="290"/>
                    <a:pt x="822" y="290"/>
                  </a:cubicBezTo>
                  <a:cubicBezTo>
                    <a:pt x="822" y="299"/>
                    <a:pt x="815" y="306"/>
                    <a:pt x="806" y="306"/>
                  </a:cubicBezTo>
                  <a:cubicBezTo>
                    <a:pt x="798" y="306"/>
                    <a:pt x="791" y="299"/>
                    <a:pt x="791" y="290"/>
                  </a:cubicBezTo>
                  <a:cubicBezTo>
                    <a:pt x="791" y="211"/>
                    <a:pt x="791" y="211"/>
                    <a:pt x="791" y="211"/>
                  </a:cubicBezTo>
                  <a:cubicBezTo>
                    <a:pt x="671" y="211"/>
                    <a:pt x="671" y="211"/>
                    <a:pt x="671" y="211"/>
                  </a:cubicBezTo>
                  <a:cubicBezTo>
                    <a:pt x="671" y="291"/>
                    <a:pt x="671" y="291"/>
                    <a:pt x="671" y="291"/>
                  </a:cubicBezTo>
                  <a:cubicBezTo>
                    <a:pt x="671" y="300"/>
                    <a:pt x="664" y="307"/>
                    <a:pt x="655" y="307"/>
                  </a:cubicBezTo>
                  <a:cubicBezTo>
                    <a:pt x="647" y="307"/>
                    <a:pt x="640" y="300"/>
                    <a:pt x="640" y="291"/>
                  </a:cubicBezTo>
                  <a:lnTo>
                    <a:pt x="640" y="196"/>
                  </a:lnTo>
                  <a:close/>
                  <a:moveTo>
                    <a:pt x="305" y="419"/>
                  </a:moveTo>
                  <a:cubicBezTo>
                    <a:pt x="374" y="350"/>
                    <a:pt x="374" y="350"/>
                    <a:pt x="374" y="350"/>
                  </a:cubicBezTo>
                  <a:cubicBezTo>
                    <a:pt x="377" y="347"/>
                    <a:pt x="381" y="345"/>
                    <a:pt x="385" y="345"/>
                  </a:cubicBezTo>
                  <a:cubicBezTo>
                    <a:pt x="385" y="345"/>
                    <a:pt x="385" y="345"/>
                    <a:pt x="385" y="345"/>
                  </a:cubicBezTo>
                  <a:cubicBezTo>
                    <a:pt x="389" y="345"/>
                    <a:pt x="393" y="347"/>
                    <a:pt x="396" y="350"/>
                  </a:cubicBezTo>
                  <a:cubicBezTo>
                    <a:pt x="439" y="392"/>
                    <a:pt x="439" y="392"/>
                    <a:pt x="439" y="392"/>
                  </a:cubicBezTo>
                  <a:cubicBezTo>
                    <a:pt x="445" y="399"/>
                    <a:pt x="445" y="408"/>
                    <a:pt x="439" y="414"/>
                  </a:cubicBezTo>
                  <a:cubicBezTo>
                    <a:pt x="433" y="421"/>
                    <a:pt x="423" y="421"/>
                    <a:pt x="417" y="414"/>
                  </a:cubicBezTo>
                  <a:cubicBezTo>
                    <a:pt x="385" y="383"/>
                    <a:pt x="385" y="383"/>
                    <a:pt x="385" y="383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70" y="462"/>
                    <a:pt x="370" y="462"/>
                    <a:pt x="370" y="462"/>
                  </a:cubicBezTo>
                  <a:cubicBezTo>
                    <a:pt x="376" y="469"/>
                    <a:pt x="376" y="478"/>
                    <a:pt x="370" y="484"/>
                  </a:cubicBezTo>
                  <a:cubicBezTo>
                    <a:pt x="367" y="487"/>
                    <a:pt x="363" y="489"/>
                    <a:pt x="359" y="489"/>
                  </a:cubicBezTo>
                  <a:cubicBezTo>
                    <a:pt x="355" y="489"/>
                    <a:pt x="351" y="487"/>
                    <a:pt x="348" y="484"/>
                  </a:cubicBezTo>
                  <a:cubicBezTo>
                    <a:pt x="305" y="441"/>
                    <a:pt x="305" y="441"/>
                    <a:pt x="305" y="441"/>
                  </a:cubicBezTo>
                  <a:cubicBezTo>
                    <a:pt x="299" y="435"/>
                    <a:pt x="299" y="425"/>
                    <a:pt x="305" y="419"/>
                  </a:cubicBezTo>
                  <a:close/>
                  <a:moveTo>
                    <a:pt x="731" y="1169"/>
                  </a:moveTo>
                  <a:cubicBezTo>
                    <a:pt x="500" y="1169"/>
                    <a:pt x="313" y="982"/>
                    <a:pt x="313" y="751"/>
                  </a:cubicBezTo>
                  <a:cubicBezTo>
                    <a:pt x="313" y="521"/>
                    <a:pt x="500" y="333"/>
                    <a:pt x="731" y="333"/>
                  </a:cubicBezTo>
                  <a:cubicBezTo>
                    <a:pt x="961" y="333"/>
                    <a:pt x="1149" y="521"/>
                    <a:pt x="1149" y="751"/>
                  </a:cubicBezTo>
                  <a:cubicBezTo>
                    <a:pt x="1149" y="982"/>
                    <a:pt x="961" y="1169"/>
                    <a:pt x="731" y="116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36" name="Group 271"/>
          <p:cNvGrpSpPr>
            <a:grpSpLocks noChangeAspect="1"/>
          </p:cNvGrpSpPr>
          <p:nvPr/>
        </p:nvGrpSpPr>
        <p:grpSpPr bwMode="auto">
          <a:xfrm>
            <a:off x="4822355" y="597083"/>
            <a:ext cx="324000" cy="324000"/>
            <a:chOff x="4878" y="655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37" name="Rectangle 272"/>
            <p:cNvSpPr>
              <a:spLocks noChangeArrowheads="1"/>
            </p:cNvSpPr>
            <p:nvPr/>
          </p:nvSpPr>
          <p:spPr bwMode="auto">
            <a:xfrm>
              <a:off x="4976" y="790"/>
              <a:ext cx="5" cy="1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Rectangle 273"/>
            <p:cNvSpPr>
              <a:spLocks noChangeArrowheads="1"/>
            </p:cNvSpPr>
            <p:nvPr/>
          </p:nvSpPr>
          <p:spPr bwMode="auto">
            <a:xfrm>
              <a:off x="4967" y="790"/>
              <a:ext cx="4" cy="1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Rectangle 274"/>
            <p:cNvSpPr>
              <a:spLocks noChangeArrowheads="1"/>
            </p:cNvSpPr>
            <p:nvPr/>
          </p:nvSpPr>
          <p:spPr bwMode="auto">
            <a:xfrm>
              <a:off x="5004" y="790"/>
              <a:ext cx="4" cy="1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Freeform 275"/>
            <p:cNvSpPr>
              <a:spLocks/>
            </p:cNvSpPr>
            <p:nvPr/>
          </p:nvSpPr>
          <p:spPr bwMode="auto">
            <a:xfrm>
              <a:off x="4985" y="790"/>
              <a:ext cx="5" cy="19"/>
            </a:xfrm>
            <a:custGeom>
              <a:avLst/>
              <a:gdLst>
                <a:gd name="T0" fmla="*/ 27 w 36"/>
                <a:gd name="T1" fmla="*/ 0 h 159"/>
                <a:gd name="T2" fmla="*/ 23 w 36"/>
                <a:gd name="T3" fmla="*/ 1 h 159"/>
                <a:gd name="T4" fmla="*/ 20 w 36"/>
                <a:gd name="T5" fmla="*/ 0 h 159"/>
                <a:gd name="T6" fmla="*/ 0 w 36"/>
                <a:gd name="T7" fmla="*/ 0 h 159"/>
                <a:gd name="T8" fmla="*/ 0 w 36"/>
                <a:gd name="T9" fmla="*/ 159 h 159"/>
                <a:gd name="T10" fmla="*/ 36 w 36"/>
                <a:gd name="T11" fmla="*/ 159 h 159"/>
                <a:gd name="T12" fmla="*/ 36 w 36"/>
                <a:gd name="T13" fmla="*/ 0 h 159"/>
                <a:gd name="T14" fmla="*/ 27 w 36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59">
                  <a:moveTo>
                    <a:pt x="27" y="0"/>
                  </a:moveTo>
                  <a:cubicBezTo>
                    <a:pt x="25" y="0"/>
                    <a:pt x="24" y="1"/>
                    <a:pt x="23" y="1"/>
                  </a:cubicBezTo>
                  <a:cubicBezTo>
                    <a:pt x="22" y="1"/>
                    <a:pt x="21" y="0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276"/>
            <p:cNvSpPr>
              <a:spLocks noChangeArrowheads="1"/>
            </p:cNvSpPr>
            <p:nvPr/>
          </p:nvSpPr>
          <p:spPr bwMode="auto">
            <a:xfrm>
              <a:off x="4995" y="790"/>
              <a:ext cx="4" cy="1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Rectangle 277"/>
            <p:cNvSpPr>
              <a:spLocks noChangeArrowheads="1"/>
            </p:cNvSpPr>
            <p:nvPr/>
          </p:nvSpPr>
          <p:spPr bwMode="auto">
            <a:xfrm>
              <a:off x="4930" y="790"/>
              <a:ext cx="23" cy="5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Rectangle 278"/>
            <p:cNvSpPr>
              <a:spLocks noChangeArrowheads="1"/>
            </p:cNvSpPr>
            <p:nvPr/>
          </p:nvSpPr>
          <p:spPr bwMode="auto">
            <a:xfrm>
              <a:off x="4930" y="800"/>
              <a:ext cx="23" cy="4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Rectangle 279"/>
            <p:cNvSpPr>
              <a:spLocks noChangeArrowheads="1"/>
            </p:cNvSpPr>
            <p:nvPr/>
          </p:nvSpPr>
          <p:spPr bwMode="auto">
            <a:xfrm>
              <a:off x="4930" y="819"/>
              <a:ext cx="23" cy="5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Rectangle 280"/>
            <p:cNvSpPr>
              <a:spLocks noChangeArrowheads="1"/>
            </p:cNvSpPr>
            <p:nvPr/>
          </p:nvSpPr>
          <p:spPr bwMode="auto">
            <a:xfrm>
              <a:off x="4930" y="809"/>
              <a:ext cx="23" cy="5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Rectangle 281"/>
            <p:cNvSpPr>
              <a:spLocks noChangeArrowheads="1"/>
            </p:cNvSpPr>
            <p:nvPr/>
          </p:nvSpPr>
          <p:spPr bwMode="auto">
            <a:xfrm>
              <a:off x="5013" y="790"/>
              <a:ext cx="4" cy="1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Rectangle 282"/>
            <p:cNvSpPr>
              <a:spLocks noChangeArrowheads="1"/>
            </p:cNvSpPr>
            <p:nvPr/>
          </p:nvSpPr>
          <p:spPr bwMode="auto">
            <a:xfrm>
              <a:off x="4958" y="790"/>
              <a:ext cx="4" cy="1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283"/>
            <p:cNvSpPr>
              <a:spLocks/>
            </p:cNvSpPr>
            <p:nvPr/>
          </p:nvSpPr>
          <p:spPr bwMode="auto">
            <a:xfrm>
              <a:off x="4958" y="814"/>
              <a:ext cx="69" cy="19"/>
            </a:xfrm>
            <a:custGeom>
              <a:avLst/>
              <a:gdLst>
                <a:gd name="T0" fmla="*/ 32 w 558"/>
                <a:gd name="T1" fmla="*/ 58 h 158"/>
                <a:gd name="T2" fmla="*/ 51 w 558"/>
                <a:gd name="T3" fmla="*/ 38 h 158"/>
                <a:gd name="T4" fmla="*/ 151 w 558"/>
                <a:gd name="T5" fmla="*/ 38 h 158"/>
                <a:gd name="T6" fmla="*/ 171 w 558"/>
                <a:gd name="T7" fmla="*/ 58 h 158"/>
                <a:gd name="T8" fmla="*/ 171 w 558"/>
                <a:gd name="T9" fmla="*/ 158 h 158"/>
                <a:gd name="T10" fmla="*/ 558 w 558"/>
                <a:gd name="T11" fmla="*/ 158 h 158"/>
                <a:gd name="T12" fmla="*/ 558 w 558"/>
                <a:gd name="T13" fmla="*/ 0 h 158"/>
                <a:gd name="T14" fmla="*/ 0 w 558"/>
                <a:gd name="T15" fmla="*/ 0 h 158"/>
                <a:gd name="T16" fmla="*/ 0 w 558"/>
                <a:gd name="T17" fmla="*/ 158 h 158"/>
                <a:gd name="T18" fmla="*/ 32 w 558"/>
                <a:gd name="T19" fmla="*/ 158 h 158"/>
                <a:gd name="T20" fmla="*/ 32 w 558"/>
                <a:gd name="T21" fmla="*/ 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8" h="158">
                  <a:moveTo>
                    <a:pt x="32" y="58"/>
                  </a:moveTo>
                  <a:cubicBezTo>
                    <a:pt x="32" y="47"/>
                    <a:pt x="40" y="38"/>
                    <a:pt x="51" y="38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62" y="38"/>
                    <a:pt x="171" y="47"/>
                    <a:pt x="171" y="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558" y="158"/>
                    <a:pt x="558" y="158"/>
                    <a:pt x="558" y="158"/>
                  </a:cubicBezTo>
                  <a:cubicBezTo>
                    <a:pt x="558" y="0"/>
                    <a:pt x="558" y="0"/>
                    <a:pt x="55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32" y="158"/>
                    <a:pt x="32" y="158"/>
                    <a:pt x="32" y="158"/>
                  </a:cubicBezTo>
                  <a:lnTo>
                    <a:pt x="32" y="5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284"/>
            <p:cNvSpPr>
              <a:spLocks noEditPoints="1"/>
            </p:cNvSpPr>
            <p:nvPr/>
          </p:nvSpPr>
          <p:spPr bwMode="auto">
            <a:xfrm>
              <a:off x="5022" y="717"/>
              <a:ext cx="31" cy="116"/>
            </a:xfrm>
            <a:custGeom>
              <a:avLst/>
              <a:gdLst>
                <a:gd name="T0" fmla="*/ 73 w 246"/>
                <a:gd name="T1" fmla="*/ 573 h 950"/>
                <a:gd name="T2" fmla="*/ 53 w 246"/>
                <a:gd name="T3" fmla="*/ 532 h 950"/>
                <a:gd name="T4" fmla="*/ 73 w 246"/>
                <a:gd name="T5" fmla="*/ 512 h 950"/>
                <a:gd name="T6" fmla="*/ 42 w 246"/>
                <a:gd name="T7" fmla="*/ 430 h 950"/>
                <a:gd name="T8" fmla="*/ 42 w 246"/>
                <a:gd name="T9" fmla="*/ 408 h 950"/>
                <a:gd name="T10" fmla="*/ 53 w 246"/>
                <a:gd name="T11" fmla="*/ 408 h 950"/>
                <a:gd name="T12" fmla="*/ 53 w 246"/>
                <a:gd name="T13" fmla="*/ 307 h 950"/>
                <a:gd name="T14" fmla="*/ 22 w 246"/>
                <a:gd name="T15" fmla="*/ 265 h 950"/>
                <a:gd name="T16" fmla="*/ 53 w 246"/>
                <a:gd name="T17" fmla="*/ 223 h 950"/>
                <a:gd name="T18" fmla="*/ 73 w 246"/>
                <a:gd name="T19" fmla="*/ 203 h 950"/>
                <a:gd name="T20" fmla="*/ 42 w 246"/>
                <a:gd name="T21" fmla="*/ 122 h 950"/>
                <a:gd name="T22" fmla="*/ 42 w 246"/>
                <a:gd name="T23" fmla="*/ 100 h 950"/>
                <a:gd name="T24" fmla="*/ 53 w 246"/>
                <a:gd name="T25" fmla="*/ 100 h 950"/>
                <a:gd name="T26" fmla="*/ 129 w 246"/>
                <a:gd name="T27" fmla="*/ 862 h 950"/>
                <a:gd name="T28" fmla="*/ 98 w 246"/>
                <a:gd name="T29" fmla="*/ 820 h 950"/>
                <a:gd name="T30" fmla="*/ 129 w 246"/>
                <a:gd name="T31" fmla="*/ 778 h 950"/>
                <a:gd name="T32" fmla="*/ 149 w 246"/>
                <a:gd name="T33" fmla="*/ 758 h 950"/>
                <a:gd name="T34" fmla="*/ 118 w 246"/>
                <a:gd name="T35" fmla="*/ 677 h 950"/>
                <a:gd name="T36" fmla="*/ 118 w 246"/>
                <a:gd name="T37" fmla="*/ 655 h 950"/>
                <a:gd name="T38" fmla="*/ 129 w 246"/>
                <a:gd name="T39" fmla="*/ 655 h 950"/>
                <a:gd name="T40" fmla="*/ 129 w 246"/>
                <a:gd name="T41" fmla="*/ 553 h 950"/>
                <a:gd name="T42" fmla="*/ 98 w 246"/>
                <a:gd name="T43" fmla="*/ 512 h 950"/>
                <a:gd name="T44" fmla="*/ 129 w 246"/>
                <a:gd name="T45" fmla="*/ 470 h 950"/>
                <a:gd name="T46" fmla="*/ 149 w 246"/>
                <a:gd name="T47" fmla="*/ 450 h 950"/>
                <a:gd name="T48" fmla="*/ 118 w 246"/>
                <a:gd name="T49" fmla="*/ 368 h 950"/>
                <a:gd name="T50" fmla="*/ 118 w 246"/>
                <a:gd name="T51" fmla="*/ 346 h 950"/>
                <a:gd name="T52" fmla="*/ 129 w 246"/>
                <a:gd name="T53" fmla="*/ 346 h 950"/>
                <a:gd name="T54" fmla="*/ 129 w 246"/>
                <a:gd name="T55" fmla="*/ 245 h 950"/>
                <a:gd name="T56" fmla="*/ 98 w 246"/>
                <a:gd name="T57" fmla="*/ 203 h 950"/>
                <a:gd name="T58" fmla="*/ 129 w 246"/>
                <a:gd name="T59" fmla="*/ 161 h 950"/>
                <a:gd name="T60" fmla="*/ 149 w 246"/>
                <a:gd name="T61" fmla="*/ 142 h 950"/>
                <a:gd name="T62" fmla="*/ 118 w 246"/>
                <a:gd name="T63" fmla="*/ 60 h 950"/>
                <a:gd name="T64" fmla="*/ 194 w 246"/>
                <a:gd name="T65" fmla="*/ 902 h 950"/>
                <a:gd name="T66" fmla="*/ 205 w 246"/>
                <a:gd name="T67" fmla="*/ 902 h 950"/>
                <a:gd name="T68" fmla="*/ 205 w 246"/>
                <a:gd name="T69" fmla="*/ 800 h 950"/>
                <a:gd name="T70" fmla="*/ 174 w 246"/>
                <a:gd name="T71" fmla="*/ 758 h 950"/>
                <a:gd name="T72" fmla="*/ 205 w 246"/>
                <a:gd name="T73" fmla="*/ 717 h 950"/>
                <a:gd name="T74" fmla="*/ 224 w 246"/>
                <a:gd name="T75" fmla="*/ 697 h 950"/>
                <a:gd name="T76" fmla="*/ 194 w 246"/>
                <a:gd name="T77" fmla="*/ 615 h 950"/>
                <a:gd name="T78" fmla="*/ 194 w 246"/>
                <a:gd name="T79" fmla="*/ 593 h 950"/>
                <a:gd name="T80" fmla="*/ 205 w 246"/>
                <a:gd name="T81" fmla="*/ 593 h 950"/>
                <a:gd name="T82" fmla="*/ 205 w 246"/>
                <a:gd name="T83" fmla="*/ 492 h 950"/>
                <a:gd name="T84" fmla="*/ 174 w 246"/>
                <a:gd name="T85" fmla="*/ 450 h 950"/>
                <a:gd name="T86" fmla="*/ 205 w 246"/>
                <a:gd name="T87" fmla="*/ 408 h 950"/>
                <a:gd name="T88" fmla="*/ 224 w 246"/>
                <a:gd name="T89" fmla="*/ 388 h 950"/>
                <a:gd name="T90" fmla="*/ 194 w 246"/>
                <a:gd name="T91" fmla="*/ 307 h 950"/>
                <a:gd name="T92" fmla="*/ 194 w 246"/>
                <a:gd name="T93" fmla="*/ 285 h 950"/>
                <a:gd name="T94" fmla="*/ 205 w 246"/>
                <a:gd name="T95" fmla="*/ 285 h 950"/>
                <a:gd name="T96" fmla="*/ 205 w 246"/>
                <a:gd name="T97" fmla="*/ 183 h 950"/>
                <a:gd name="T98" fmla="*/ 174 w 246"/>
                <a:gd name="T99" fmla="*/ 142 h 950"/>
                <a:gd name="T100" fmla="*/ 205 w 246"/>
                <a:gd name="T101" fmla="*/ 100 h 950"/>
                <a:gd name="T102" fmla="*/ 224 w 246"/>
                <a:gd name="T103" fmla="*/ 8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6" h="950">
                  <a:moveTo>
                    <a:pt x="0" y="0"/>
                  </a:moveTo>
                  <a:cubicBezTo>
                    <a:pt x="0" y="553"/>
                    <a:pt x="0" y="553"/>
                    <a:pt x="0" y="553"/>
                  </a:cubicBezTo>
                  <a:cubicBezTo>
                    <a:pt x="42" y="553"/>
                    <a:pt x="42" y="553"/>
                    <a:pt x="42" y="553"/>
                  </a:cubicBezTo>
                  <a:cubicBezTo>
                    <a:pt x="53" y="553"/>
                    <a:pt x="53" y="553"/>
                    <a:pt x="53" y="553"/>
                  </a:cubicBezTo>
                  <a:cubicBezTo>
                    <a:pt x="64" y="553"/>
                    <a:pt x="73" y="562"/>
                    <a:pt x="73" y="573"/>
                  </a:cubicBezTo>
                  <a:cubicBezTo>
                    <a:pt x="73" y="950"/>
                    <a:pt x="73" y="950"/>
                    <a:pt x="73" y="950"/>
                  </a:cubicBezTo>
                  <a:cubicBezTo>
                    <a:pt x="246" y="950"/>
                    <a:pt x="246" y="950"/>
                    <a:pt x="246" y="950"/>
                  </a:cubicBezTo>
                  <a:cubicBezTo>
                    <a:pt x="246" y="0"/>
                    <a:pt x="246" y="0"/>
                    <a:pt x="246" y="0"/>
                  </a:cubicBezTo>
                  <a:lnTo>
                    <a:pt x="0" y="0"/>
                  </a:lnTo>
                  <a:close/>
                  <a:moveTo>
                    <a:pt x="53" y="532"/>
                  </a:moveTo>
                  <a:cubicBezTo>
                    <a:pt x="42" y="532"/>
                    <a:pt x="42" y="532"/>
                    <a:pt x="42" y="532"/>
                  </a:cubicBezTo>
                  <a:cubicBezTo>
                    <a:pt x="31" y="532"/>
                    <a:pt x="22" y="523"/>
                    <a:pt x="22" y="512"/>
                  </a:cubicBezTo>
                  <a:cubicBezTo>
                    <a:pt x="22" y="501"/>
                    <a:pt x="31" y="492"/>
                    <a:pt x="42" y="492"/>
                  </a:cubicBezTo>
                  <a:cubicBezTo>
                    <a:pt x="53" y="492"/>
                    <a:pt x="53" y="492"/>
                    <a:pt x="53" y="492"/>
                  </a:cubicBezTo>
                  <a:cubicBezTo>
                    <a:pt x="64" y="492"/>
                    <a:pt x="73" y="501"/>
                    <a:pt x="73" y="512"/>
                  </a:cubicBezTo>
                  <a:cubicBezTo>
                    <a:pt x="73" y="523"/>
                    <a:pt x="64" y="532"/>
                    <a:pt x="53" y="532"/>
                  </a:cubicBezTo>
                  <a:close/>
                  <a:moveTo>
                    <a:pt x="53" y="470"/>
                  </a:moveTo>
                  <a:cubicBezTo>
                    <a:pt x="42" y="470"/>
                    <a:pt x="42" y="470"/>
                    <a:pt x="42" y="470"/>
                  </a:cubicBezTo>
                  <a:cubicBezTo>
                    <a:pt x="31" y="470"/>
                    <a:pt x="22" y="461"/>
                    <a:pt x="22" y="450"/>
                  </a:cubicBezTo>
                  <a:cubicBezTo>
                    <a:pt x="22" y="439"/>
                    <a:pt x="31" y="430"/>
                    <a:pt x="42" y="430"/>
                  </a:cubicBezTo>
                  <a:cubicBezTo>
                    <a:pt x="53" y="430"/>
                    <a:pt x="53" y="430"/>
                    <a:pt x="53" y="430"/>
                  </a:cubicBezTo>
                  <a:cubicBezTo>
                    <a:pt x="64" y="430"/>
                    <a:pt x="73" y="439"/>
                    <a:pt x="73" y="450"/>
                  </a:cubicBezTo>
                  <a:cubicBezTo>
                    <a:pt x="73" y="461"/>
                    <a:pt x="64" y="470"/>
                    <a:pt x="53" y="470"/>
                  </a:cubicBezTo>
                  <a:close/>
                  <a:moveTo>
                    <a:pt x="53" y="408"/>
                  </a:moveTo>
                  <a:cubicBezTo>
                    <a:pt x="42" y="408"/>
                    <a:pt x="42" y="408"/>
                    <a:pt x="42" y="408"/>
                  </a:cubicBezTo>
                  <a:cubicBezTo>
                    <a:pt x="31" y="408"/>
                    <a:pt x="22" y="399"/>
                    <a:pt x="22" y="388"/>
                  </a:cubicBezTo>
                  <a:cubicBezTo>
                    <a:pt x="22" y="377"/>
                    <a:pt x="31" y="368"/>
                    <a:pt x="42" y="368"/>
                  </a:cubicBezTo>
                  <a:cubicBezTo>
                    <a:pt x="53" y="368"/>
                    <a:pt x="53" y="368"/>
                    <a:pt x="53" y="368"/>
                  </a:cubicBezTo>
                  <a:cubicBezTo>
                    <a:pt x="64" y="368"/>
                    <a:pt x="73" y="377"/>
                    <a:pt x="73" y="388"/>
                  </a:cubicBezTo>
                  <a:cubicBezTo>
                    <a:pt x="73" y="399"/>
                    <a:pt x="64" y="408"/>
                    <a:pt x="53" y="408"/>
                  </a:cubicBezTo>
                  <a:close/>
                  <a:moveTo>
                    <a:pt x="53" y="346"/>
                  </a:moveTo>
                  <a:cubicBezTo>
                    <a:pt x="42" y="346"/>
                    <a:pt x="42" y="346"/>
                    <a:pt x="42" y="346"/>
                  </a:cubicBezTo>
                  <a:cubicBezTo>
                    <a:pt x="31" y="346"/>
                    <a:pt x="22" y="338"/>
                    <a:pt x="22" y="327"/>
                  </a:cubicBezTo>
                  <a:cubicBezTo>
                    <a:pt x="22" y="316"/>
                    <a:pt x="31" y="307"/>
                    <a:pt x="42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64" y="307"/>
                    <a:pt x="73" y="316"/>
                    <a:pt x="73" y="327"/>
                  </a:cubicBezTo>
                  <a:cubicBezTo>
                    <a:pt x="73" y="338"/>
                    <a:pt x="64" y="346"/>
                    <a:pt x="53" y="346"/>
                  </a:cubicBezTo>
                  <a:close/>
                  <a:moveTo>
                    <a:pt x="53" y="285"/>
                  </a:moveTo>
                  <a:cubicBezTo>
                    <a:pt x="42" y="285"/>
                    <a:pt x="42" y="285"/>
                    <a:pt x="42" y="285"/>
                  </a:cubicBezTo>
                  <a:cubicBezTo>
                    <a:pt x="31" y="285"/>
                    <a:pt x="22" y="276"/>
                    <a:pt x="22" y="265"/>
                  </a:cubicBezTo>
                  <a:cubicBezTo>
                    <a:pt x="22" y="254"/>
                    <a:pt x="31" y="245"/>
                    <a:pt x="42" y="245"/>
                  </a:cubicBezTo>
                  <a:cubicBezTo>
                    <a:pt x="53" y="245"/>
                    <a:pt x="53" y="245"/>
                    <a:pt x="53" y="245"/>
                  </a:cubicBezTo>
                  <a:cubicBezTo>
                    <a:pt x="64" y="245"/>
                    <a:pt x="73" y="254"/>
                    <a:pt x="73" y="265"/>
                  </a:cubicBezTo>
                  <a:cubicBezTo>
                    <a:pt x="73" y="276"/>
                    <a:pt x="64" y="285"/>
                    <a:pt x="53" y="285"/>
                  </a:cubicBezTo>
                  <a:close/>
                  <a:moveTo>
                    <a:pt x="53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1" y="223"/>
                    <a:pt x="22" y="214"/>
                    <a:pt x="22" y="203"/>
                  </a:cubicBezTo>
                  <a:cubicBezTo>
                    <a:pt x="22" y="192"/>
                    <a:pt x="31" y="183"/>
                    <a:pt x="42" y="183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64" y="183"/>
                    <a:pt x="73" y="192"/>
                    <a:pt x="73" y="203"/>
                  </a:cubicBezTo>
                  <a:cubicBezTo>
                    <a:pt x="73" y="214"/>
                    <a:pt x="64" y="223"/>
                    <a:pt x="53" y="223"/>
                  </a:cubicBezTo>
                  <a:close/>
                  <a:moveTo>
                    <a:pt x="53" y="161"/>
                  </a:moveTo>
                  <a:cubicBezTo>
                    <a:pt x="42" y="161"/>
                    <a:pt x="42" y="161"/>
                    <a:pt x="42" y="161"/>
                  </a:cubicBezTo>
                  <a:cubicBezTo>
                    <a:pt x="31" y="161"/>
                    <a:pt x="22" y="153"/>
                    <a:pt x="22" y="142"/>
                  </a:cubicBezTo>
                  <a:cubicBezTo>
                    <a:pt x="22" y="131"/>
                    <a:pt x="31" y="122"/>
                    <a:pt x="42" y="122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64" y="122"/>
                    <a:pt x="73" y="131"/>
                    <a:pt x="73" y="142"/>
                  </a:cubicBezTo>
                  <a:cubicBezTo>
                    <a:pt x="73" y="153"/>
                    <a:pt x="64" y="161"/>
                    <a:pt x="53" y="161"/>
                  </a:cubicBezTo>
                  <a:close/>
                  <a:moveTo>
                    <a:pt x="53" y="100"/>
                  </a:moveTo>
                  <a:cubicBezTo>
                    <a:pt x="42" y="100"/>
                    <a:pt x="42" y="100"/>
                    <a:pt x="42" y="100"/>
                  </a:cubicBezTo>
                  <a:cubicBezTo>
                    <a:pt x="31" y="100"/>
                    <a:pt x="22" y="91"/>
                    <a:pt x="22" y="80"/>
                  </a:cubicBezTo>
                  <a:cubicBezTo>
                    <a:pt x="22" y="69"/>
                    <a:pt x="31" y="60"/>
                    <a:pt x="4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64" y="60"/>
                    <a:pt x="73" y="69"/>
                    <a:pt x="73" y="80"/>
                  </a:cubicBezTo>
                  <a:cubicBezTo>
                    <a:pt x="73" y="91"/>
                    <a:pt x="64" y="100"/>
                    <a:pt x="53" y="100"/>
                  </a:cubicBezTo>
                  <a:close/>
                  <a:moveTo>
                    <a:pt x="129" y="902"/>
                  </a:moveTo>
                  <a:cubicBezTo>
                    <a:pt x="118" y="902"/>
                    <a:pt x="118" y="902"/>
                    <a:pt x="118" y="902"/>
                  </a:cubicBezTo>
                  <a:cubicBezTo>
                    <a:pt x="107" y="902"/>
                    <a:pt x="98" y="893"/>
                    <a:pt x="98" y="882"/>
                  </a:cubicBezTo>
                  <a:cubicBezTo>
                    <a:pt x="98" y="871"/>
                    <a:pt x="107" y="862"/>
                    <a:pt x="118" y="862"/>
                  </a:cubicBezTo>
                  <a:cubicBezTo>
                    <a:pt x="129" y="862"/>
                    <a:pt x="129" y="862"/>
                    <a:pt x="129" y="862"/>
                  </a:cubicBezTo>
                  <a:cubicBezTo>
                    <a:pt x="140" y="862"/>
                    <a:pt x="149" y="871"/>
                    <a:pt x="149" y="882"/>
                  </a:cubicBezTo>
                  <a:cubicBezTo>
                    <a:pt x="149" y="893"/>
                    <a:pt x="140" y="902"/>
                    <a:pt x="129" y="902"/>
                  </a:cubicBezTo>
                  <a:close/>
                  <a:moveTo>
                    <a:pt x="129" y="840"/>
                  </a:moveTo>
                  <a:cubicBezTo>
                    <a:pt x="118" y="840"/>
                    <a:pt x="118" y="840"/>
                    <a:pt x="118" y="840"/>
                  </a:cubicBezTo>
                  <a:cubicBezTo>
                    <a:pt x="107" y="840"/>
                    <a:pt x="98" y="831"/>
                    <a:pt x="98" y="820"/>
                  </a:cubicBezTo>
                  <a:cubicBezTo>
                    <a:pt x="98" y="809"/>
                    <a:pt x="107" y="800"/>
                    <a:pt x="118" y="800"/>
                  </a:cubicBezTo>
                  <a:cubicBezTo>
                    <a:pt x="129" y="800"/>
                    <a:pt x="129" y="800"/>
                    <a:pt x="129" y="800"/>
                  </a:cubicBezTo>
                  <a:cubicBezTo>
                    <a:pt x="140" y="800"/>
                    <a:pt x="149" y="809"/>
                    <a:pt x="149" y="820"/>
                  </a:cubicBezTo>
                  <a:cubicBezTo>
                    <a:pt x="149" y="831"/>
                    <a:pt x="140" y="840"/>
                    <a:pt x="129" y="840"/>
                  </a:cubicBezTo>
                  <a:close/>
                  <a:moveTo>
                    <a:pt x="129" y="778"/>
                  </a:moveTo>
                  <a:cubicBezTo>
                    <a:pt x="118" y="778"/>
                    <a:pt x="118" y="778"/>
                    <a:pt x="118" y="778"/>
                  </a:cubicBezTo>
                  <a:cubicBezTo>
                    <a:pt x="107" y="778"/>
                    <a:pt x="98" y="769"/>
                    <a:pt x="98" y="758"/>
                  </a:cubicBezTo>
                  <a:cubicBezTo>
                    <a:pt x="98" y="747"/>
                    <a:pt x="107" y="739"/>
                    <a:pt x="118" y="739"/>
                  </a:cubicBezTo>
                  <a:cubicBezTo>
                    <a:pt x="129" y="739"/>
                    <a:pt x="129" y="739"/>
                    <a:pt x="129" y="739"/>
                  </a:cubicBezTo>
                  <a:cubicBezTo>
                    <a:pt x="140" y="739"/>
                    <a:pt x="149" y="747"/>
                    <a:pt x="149" y="758"/>
                  </a:cubicBezTo>
                  <a:cubicBezTo>
                    <a:pt x="149" y="769"/>
                    <a:pt x="140" y="778"/>
                    <a:pt x="129" y="778"/>
                  </a:cubicBezTo>
                  <a:close/>
                  <a:moveTo>
                    <a:pt x="129" y="717"/>
                  </a:moveTo>
                  <a:cubicBezTo>
                    <a:pt x="118" y="717"/>
                    <a:pt x="118" y="717"/>
                    <a:pt x="118" y="717"/>
                  </a:cubicBezTo>
                  <a:cubicBezTo>
                    <a:pt x="107" y="717"/>
                    <a:pt x="98" y="708"/>
                    <a:pt x="98" y="697"/>
                  </a:cubicBezTo>
                  <a:cubicBezTo>
                    <a:pt x="98" y="686"/>
                    <a:pt x="107" y="677"/>
                    <a:pt x="118" y="677"/>
                  </a:cubicBezTo>
                  <a:cubicBezTo>
                    <a:pt x="129" y="677"/>
                    <a:pt x="129" y="677"/>
                    <a:pt x="129" y="677"/>
                  </a:cubicBezTo>
                  <a:cubicBezTo>
                    <a:pt x="140" y="677"/>
                    <a:pt x="149" y="686"/>
                    <a:pt x="149" y="697"/>
                  </a:cubicBezTo>
                  <a:cubicBezTo>
                    <a:pt x="149" y="708"/>
                    <a:pt x="140" y="717"/>
                    <a:pt x="129" y="717"/>
                  </a:cubicBezTo>
                  <a:close/>
                  <a:moveTo>
                    <a:pt x="129" y="655"/>
                  </a:moveTo>
                  <a:cubicBezTo>
                    <a:pt x="118" y="655"/>
                    <a:pt x="118" y="655"/>
                    <a:pt x="118" y="655"/>
                  </a:cubicBezTo>
                  <a:cubicBezTo>
                    <a:pt x="107" y="655"/>
                    <a:pt x="98" y="646"/>
                    <a:pt x="98" y="635"/>
                  </a:cubicBezTo>
                  <a:cubicBezTo>
                    <a:pt x="98" y="624"/>
                    <a:pt x="107" y="615"/>
                    <a:pt x="118" y="615"/>
                  </a:cubicBezTo>
                  <a:cubicBezTo>
                    <a:pt x="129" y="615"/>
                    <a:pt x="129" y="615"/>
                    <a:pt x="129" y="615"/>
                  </a:cubicBezTo>
                  <a:cubicBezTo>
                    <a:pt x="140" y="615"/>
                    <a:pt x="149" y="624"/>
                    <a:pt x="149" y="635"/>
                  </a:cubicBezTo>
                  <a:cubicBezTo>
                    <a:pt x="149" y="646"/>
                    <a:pt x="140" y="655"/>
                    <a:pt x="129" y="655"/>
                  </a:cubicBezTo>
                  <a:close/>
                  <a:moveTo>
                    <a:pt x="129" y="593"/>
                  </a:moveTo>
                  <a:cubicBezTo>
                    <a:pt x="118" y="593"/>
                    <a:pt x="118" y="593"/>
                    <a:pt x="118" y="593"/>
                  </a:cubicBezTo>
                  <a:cubicBezTo>
                    <a:pt x="107" y="593"/>
                    <a:pt x="98" y="584"/>
                    <a:pt x="98" y="573"/>
                  </a:cubicBezTo>
                  <a:cubicBezTo>
                    <a:pt x="98" y="562"/>
                    <a:pt x="107" y="553"/>
                    <a:pt x="118" y="553"/>
                  </a:cubicBezTo>
                  <a:cubicBezTo>
                    <a:pt x="129" y="553"/>
                    <a:pt x="129" y="553"/>
                    <a:pt x="129" y="553"/>
                  </a:cubicBezTo>
                  <a:cubicBezTo>
                    <a:pt x="140" y="553"/>
                    <a:pt x="149" y="562"/>
                    <a:pt x="149" y="573"/>
                  </a:cubicBezTo>
                  <a:cubicBezTo>
                    <a:pt x="149" y="584"/>
                    <a:pt x="140" y="593"/>
                    <a:pt x="129" y="593"/>
                  </a:cubicBezTo>
                  <a:close/>
                  <a:moveTo>
                    <a:pt x="129" y="532"/>
                  </a:moveTo>
                  <a:cubicBezTo>
                    <a:pt x="118" y="532"/>
                    <a:pt x="118" y="532"/>
                    <a:pt x="118" y="532"/>
                  </a:cubicBezTo>
                  <a:cubicBezTo>
                    <a:pt x="107" y="532"/>
                    <a:pt x="98" y="523"/>
                    <a:pt x="98" y="512"/>
                  </a:cubicBezTo>
                  <a:cubicBezTo>
                    <a:pt x="98" y="501"/>
                    <a:pt x="107" y="492"/>
                    <a:pt x="118" y="492"/>
                  </a:cubicBezTo>
                  <a:cubicBezTo>
                    <a:pt x="129" y="492"/>
                    <a:pt x="129" y="492"/>
                    <a:pt x="129" y="492"/>
                  </a:cubicBezTo>
                  <a:cubicBezTo>
                    <a:pt x="140" y="492"/>
                    <a:pt x="149" y="501"/>
                    <a:pt x="149" y="512"/>
                  </a:cubicBezTo>
                  <a:cubicBezTo>
                    <a:pt x="149" y="523"/>
                    <a:pt x="140" y="532"/>
                    <a:pt x="129" y="532"/>
                  </a:cubicBezTo>
                  <a:close/>
                  <a:moveTo>
                    <a:pt x="129" y="470"/>
                  </a:moveTo>
                  <a:cubicBezTo>
                    <a:pt x="118" y="470"/>
                    <a:pt x="118" y="470"/>
                    <a:pt x="118" y="470"/>
                  </a:cubicBezTo>
                  <a:cubicBezTo>
                    <a:pt x="107" y="470"/>
                    <a:pt x="98" y="461"/>
                    <a:pt x="98" y="450"/>
                  </a:cubicBezTo>
                  <a:cubicBezTo>
                    <a:pt x="98" y="439"/>
                    <a:pt x="107" y="430"/>
                    <a:pt x="118" y="430"/>
                  </a:cubicBezTo>
                  <a:cubicBezTo>
                    <a:pt x="129" y="430"/>
                    <a:pt x="129" y="430"/>
                    <a:pt x="129" y="430"/>
                  </a:cubicBezTo>
                  <a:cubicBezTo>
                    <a:pt x="140" y="430"/>
                    <a:pt x="149" y="439"/>
                    <a:pt x="149" y="450"/>
                  </a:cubicBezTo>
                  <a:cubicBezTo>
                    <a:pt x="149" y="461"/>
                    <a:pt x="140" y="470"/>
                    <a:pt x="129" y="470"/>
                  </a:cubicBezTo>
                  <a:close/>
                  <a:moveTo>
                    <a:pt x="129" y="408"/>
                  </a:moveTo>
                  <a:cubicBezTo>
                    <a:pt x="118" y="408"/>
                    <a:pt x="118" y="408"/>
                    <a:pt x="118" y="408"/>
                  </a:cubicBezTo>
                  <a:cubicBezTo>
                    <a:pt x="107" y="408"/>
                    <a:pt x="98" y="399"/>
                    <a:pt x="98" y="388"/>
                  </a:cubicBezTo>
                  <a:cubicBezTo>
                    <a:pt x="98" y="377"/>
                    <a:pt x="107" y="368"/>
                    <a:pt x="118" y="368"/>
                  </a:cubicBezTo>
                  <a:cubicBezTo>
                    <a:pt x="129" y="368"/>
                    <a:pt x="129" y="368"/>
                    <a:pt x="129" y="368"/>
                  </a:cubicBezTo>
                  <a:cubicBezTo>
                    <a:pt x="140" y="368"/>
                    <a:pt x="149" y="377"/>
                    <a:pt x="149" y="388"/>
                  </a:cubicBezTo>
                  <a:cubicBezTo>
                    <a:pt x="149" y="399"/>
                    <a:pt x="140" y="408"/>
                    <a:pt x="129" y="408"/>
                  </a:cubicBezTo>
                  <a:close/>
                  <a:moveTo>
                    <a:pt x="129" y="346"/>
                  </a:moveTo>
                  <a:cubicBezTo>
                    <a:pt x="118" y="346"/>
                    <a:pt x="118" y="346"/>
                    <a:pt x="118" y="346"/>
                  </a:cubicBezTo>
                  <a:cubicBezTo>
                    <a:pt x="107" y="346"/>
                    <a:pt x="98" y="338"/>
                    <a:pt x="98" y="327"/>
                  </a:cubicBezTo>
                  <a:cubicBezTo>
                    <a:pt x="98" y="316"/>
                    <a:pt x="107" y="307"/>
                    <a:pt x="118" y="307"/>
                  </a:cubicBezTo>
                  <a:cubicBezTo>
                    <a:pt x="129" y="307"/>
                    <a:pt x="129" y="307"/>
                    <a:pt x="129" y="307"/>
                  </a:cubicBezTo>
                  <a:cubicBezTo>
                    <a:pt x="140" y="307"/>
                    <a:pt x="149" y="316"/>
                    <a:pt x="149" y="327"/>
                  </a:cubicBezTo>
                  <a:cubicBezTo>
                    <a:pt x="149" y="338"/>
                    <a:pt x="140" y="346"/>
                    <a:pt x="129" y="346"/>
                  </a:cubicBezTo>
                  <a:close/>
                  <a:moveTo>
                    <a:pt x="129" y="285"/>
                  </a:moveTo>
                  <a:cubicBezTo>
                    <a:pt x="118" y="285"/>
                    <a:pt x="118" y="285"/>
                    <a:pt x="118" y="285"/>
                  </a:cubicBezTo>
                  <a:cubicBezTo>
                    <a:pt x="107" y="285"/>
                    <a:pt x="98" y="276"/>
                    <a:pt x="98" y="265"/>
                  </a:cubicBezTo>
                  <a:cubicBezTo>
                    <a:pt x="98" y="254"/>
                    <a:pt x="107" y="245"/>
                    <a:pt x="118" y="245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40" y="245"/>
                    <a:pt x="149" y="254"/>
                    <a:pt x="149" y="265"/>
                  </a:cubicBezTo>
                  <a:cubicBezTo>
                    <a:pt x="149" y="276"/>
                    <a:pt x="140" y="285"/>
                    <a:pt x="129" y="285"/>
                  </a:cubicBezTo>
                  <a:close/>
                  <a:moveTo>
                    <a:pt x="129" y="223"/>
                  </a:moveTo>
                  <a:cubicBezTo>
                    <a:pt x="118" y="223"/>
                    <a:pt x="118" y="223"/>
                    <a:pt x="118" y="223"/>
                  </a:cubicBezTo>
                  <a:cubicBezTo>
                    <a:pt x="107" y="223"/>
                    <a:pt x="98" y="214"/>
                    <a:pt x="98" y="203"/>
                  </a:cubicBezTo>
                  <a:cubicBezTo>
                    <a:pt x="98" y="192"/>
                    <a:pt x="107" y="183"/>
                    <a:pt x="118" y="183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40" y="183"/>
                    <a:pt x="149" y="192"/>
                    <a:pt x="149" y="203"/>
                  </a:cubicBezTo>
                  <a:cubicBezTo>
                    <a:pt x="149" y="214"/>
                    <a:pt x="140" y="223"/>
                    <a:pt x="129" y="223"/>
                  </a:cubicBezTo>
                  <a:close/>
                  <a:moveTo>
                    <a:pt x="129" y="161"/>
                  </a:moveTo>
                  <a:cubicBezTo>
                    <a:pt x="118" y="161"/>
                    <a:pt x="118" y="161"/>
                    <a:pt x="118" y="161"/>
                  </a:cubicBezTo>
                  <a:cubicBezTo>
                    <a:pt x="107" y="161"/>
                    <a:pt x="98" y="153"/>
                    <a:pt x="98" y="142"/>
                  </a:cubicBezTo>
                  <a:cubicBezTo>
                    <a:pt x="98" y="131"/>
                    <a:pt x="107" y="122"/>
                    <a:pt x="118" y="122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40" y="122"/>
                    <a:pt x="149" y="131"/>
                    <a:pt x="149" y="142"/>
                  </a:cubicBezTo>
                  <a:cubicBezTo>
                    <a:pt x="149" y="153"/>
                    <a:pt x="140" y="161"/>
                    <a:pt x="129" y="161"/>
                  </a:cubicBezTo>
                  <a:close/>
                  <a:moveTo>
                    <a:pt x="129" y="100"/>
                  </a:moveTo>
                  <a:cubicBezTo>
                    <a:pt x="118" y="100"/>
                    <a:pt x="118" y="100"/>
                    <a:pt x="118" y="100"/>
                  </a:cubicBezTo>
                  <a:cubicBezTo>
                    <a:pt x="107" y="100"/>
                    <a:pt x="98" y="91"/>
                    <a:pt x="98" y="80"/>
                  </a:cubicBezTo>
                  <a:cubicBezTo>
                    <a:pt x="98" y="69"/>
                    <a:pt x="107" y="60"/>
                    <a:pt x="118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40" y="60"/>
                    <a:pt x="149" y="69"/>
                    <a:pt x="149" y="80"/>
                  </a:cubicBezTo>
                  <a:cubicBezTo>
                    <a:pt x="149" y="91"/>
                    <a:pt x="140" y="100"/>
                    <a:pt x="129" y="100"/>
                  </a:cubicBezTo>
                  <a:close/>
                  <a:moveTo>
                    <a:pt x="205" y="902"/>
                  </a:moveTo>
                  <a:cubicBezTo>
                    <a:pt x="194" y="902"/>
                    <a:pt x="194" y="902"/>
                    <a:pt x="194" y="902"/>
                  </a:cubicBezTo>
                  <a:cubicBezTo>
                    <a:pt x="183" y="902"/>
                    <a:pt x="174" y="893"/>
                    <a:pt x="174" y="882"/>
                  </a:cubicBezTo>
                  <a:cubicBezTo>
                    <a:pt x="174" y="871"/>
                    <a:pt x="183" y="862"/>
                    <a:pt x="194" y="862"/>
                  </a:cubicBezTo>
                  <a:cubicBezTo>
                    <a:pt x="205" y="862"/>
                    <a:pt x="205" y="862"/>
                    <a:pt x="205" y="862"/>
                  </a:cubicBezTo>
                  <a:cubicBezTo>
                    <a:pt x="216" y="862"/>
                    <a:pt x="224" y="871"/>
                    <a:pt x="224" y="882"/>
                  </a:cubicBezTo>
                  <a:cubicBezTo>
                    <a:pt x="224" y="893"/>
                    <a:pt x="216" y="902"/>
                    <a:pt x="205" y="902"/>
                  </a:cubicBezTo>
                  <a:close/>
                  <a:moveTo>
                    <a:pt x="205" y="840"/>
                  </a:moveTo>
                  <a:cubicBezTo>
                    <a:pt x="194" y="840"/>
                    <a:pt x="194" y="840"/>
                    <a:pt x="194" y="840"/>
                  </a:cubicBezTo>
                  <a:cubicBezTo>
                    <a:pt x="183" y="840"/>
                    <a:pt x="174" y="831"/>
                    <a:pt x="174" y="820"/>
                  </a:cubicBezTo>
                  <a:cubicBezTo>
                    <a:pt x="174" y="809"/>
                    <a:pt x="183" y="800"/>
                    <a:pt x="194" y="800"/>
                  </a:cubicBezTo>
                  <a:cubicBezTo>
                    <a:pt x="205" y="800"/>
                    <a:pt x="205" y="800"/>
                    <a:pt x="205" y="800"/>
                  </a:cubicBezTo>
                  <a:cubicBezTo>
                    <a:pt x="216" y="800"/>
                    <a:pt x="224" y="809"/>
                    <a:pt x="224" y="820"/>
                  </a:cubicBezTo>
                  <a:cubicBezTo>
                    <a:pt x="224" y="831"/>
                    <a:pt x="216" y="840"/>
                    <a:pt x="205" y="840"/>
                  </a:cubicBezTo>
                  <a:close/>
                  <a:moveTo>
                    <a:pt x="205" y="778"/>
                  </a:moveTo>
                  <a:cubicBezTo>
                    <a:pt x="194" y="778"/>
                    <a:pt x="194" y="778"/>
                    <a:pt x="194" y="778"/>
                  </a:cubicBezTo>
                  <a:cubicBezTo>
                    <a:pt x="183" y="778"/>
                    <a:pt x="174" y="769"/>
                    <a:pt x="174" y="758"/>
                  </a:cubicBezTo>
                  <a:cubicBezTo>
                    <a:pt x="174" y="747"/>
                    <a:pt x="183" y="739"/>
                    <a:pt x="194" y="739"/>
                  </a:cubicBezTo>
                  <a:cubicBezTo>
                    <a:pt x="205" y="739"/>
                    <a:pt x="205" y="739"/>
                    <a:pt x="205" y="739"/>
                  </a:cubicBezTo>
                  <a:cubicBezTo>
                    <a:pt x="216" y="739"/>
                    <a:pt x="224" y="747"/>
                    <a:pt x="224" y="758"/>
                  </a:cubicBezTo>
                  <a:cubicBezTo>
                    <a:pt x="224" y="769"/>
                    <a:pt x="216" y="778"/>
                    <a:pt x="205" y="778"/>
                  </a:cubicBezTo>
                  <a:close/>
                  <a:moveTo>
                    <a:pt x="205" y="717"/>
                  </a:moveTo>
                  <a:cubicBezTo>
                    <a:pt x="194" y="717"/>
                    <a:pt x="194" y="717"/>
                    <a:pt x="194" y="717"/>
                  </a:cubicBezTo>
                  <a:cubicBezTo>
                    <a:pt x="183" y="717"/>
                    <a:pt x="174" y="708"/>
                    <a:pt x="174" y="697"/>
                  </a:cubicBezTo>
                  <a:cubicBezTo>
                    <a:pt x="174" y="686"/>
                    <a:pt x="183" y="677"/>
                    <a:pt x="194" y="677"/>
                  </a:cubicBezTo>
                  <a:cubicBezTo>
                    <a:pt x="205" y="677"/>
                    <a:pt x="205" y="677"/>
                    <a:pt x="205" y="677"/>
                  </a:cubicBezTo>
                  <a:cubicBezTo>
                    <a:pt x="216" y="677"/>
                    <a:pt x="224" y="686"/>
                    <a:pt x="224" y="697"/>
                  </a:cubicBezTo>
                  <a:cubicBezTo>
                    <a:pt x="224" y="708"/>
                    <a:pt x="216" y="717"/>
                    <a:pt x="205" y="717"/>
                  </a:cubicBezTo>
                  <a:close/>
                  <a:moveTo>
                    <a:pt x="205" y="655"/>
                  </a:moveTo>
                  <a:cubicBezTo>
                    <a:pt x="194" y="655"/>
                    <a:pt x="194" y="655"/>
                    <a:pt x="194" y="655"/>
                  </a:cubicBezTo>
                  <a:cubicBezTo>
                    <a:pt x="183" y="655"/>
                    <a:pt x="174" y="646"/>
                    <a:pt x="174" y="635"/>
                  </a:cubicBezTo>
                  <a:cubicBezTo>
                    <a:pt x="174" y="624"/>
                    <a:pt x="183" y="615"/>
                    <a:pt x="194" y="615"/>
                  </a:cubicBezTo>
                  <a:cubicBezTo>
                    <a:pt x="205" y="615"/>
                    <a:pt x="205" y="615"/>
                    <a:pt x="205" y="615"/>
                  </a:cubicBezTo>
                  <a:cubicBezTo>
                    <a:pt x="216" y="615"/>
                    <a:pt x="224" y="624"/>
                    <a:pt x="224" y="635"/>
                  </a:cubicBezTo>
                  <a:cubicBezTo>
                    <a:pt x="224" y="646"/>
                    <a:pt x="216" y="655"/>
                    <a:pt x="205" y="655"/>
                  </a:cubicBezTo>
                  <a:close/>
                  <a:moveTo>
                    <a:pt x="205" y="593"/>
                  </a:moveTo>
                  <a:cubicBezTo>
                    <a:pt x="194" y="593"/>
                    <a:pt x="194" y="593"/>
                    <a:pt x="194" y="593"/>
                  </a:cubicBezTo>
                  <a:cubicBezTo>
                    <a:pt x="183" y="593"/>
                    <a:pt x="174" y="584"/>
                    <a:pt x="174" y="573"/>
                  </a:cubicBezTo>
                  <a:cubicBezTo>
                    <a:pt x="174" y="562"/>
                    <a:pt x="183" y="553"/>
                    <a:pt x="194" y="553"/>
                  </a:cubicBezTo>
                  <a:cubicBezTo>
                    <a:pt x="205" y="553"/>
                    <a:pt x="205" y="553"/>
                    <a:pt x="205" y="553"/>
                  </a:cubicBezTo>
                  <a:cubicBezTo>
                    <a:pt x="216" y="553"/>
                    <a:pt x="224" y="562"/>
                    <a:pt x="224" y="573"/>
                  </a:cubicBezTo>
                  <a:cubicBezTo>
                    <a:pt x="224" y="584"/>
                    <a:pt x="216" y="593"/>
                    <a:pt x="205" y="593"/>
                  </a:cubicBezTo>
                  <a:close/>
                  <a:moveTo>
                    <a:pt x="205" y="532"/>
                  </a:moveTo>
                  <a:cubicBezTo>
                    <a:pt x="194" y="532"/>
                    <a:pt x="194" y="532"/>
                    <a:pt x="194" y="532"/>
                  </a:cubicBezTo>
                  <a:cubicBezTo>
                    <a:pt x="183" y="532"/>
                    <a:pt x="174" y="523"/>
                    <a:pt x="174" y="512"/>
                  </a:cubicBezTo>
                  <a:cubicBezTo>
                    <a:pt x="174" y="501"/>
                    <a:pt x="183" y="492"/>
                    <a:pt x="194" y="492"/>
                  </a:cubicBezTo>
                  <a:cubicBezTo>
                    <a:pt x="205" y="492"/>
                    <a:pt x="205" y="492"/>
                    <a:pt x="205" y="492"/>
                  </a:cubicBezTo>
                  <a:cubicBezTo>
                    <a:pt x="216" y="492"/>
                    <a:pt x="224" y="501"/>
                    <a:pt x="224" y="512"/>
                  </a:cubicBezTo>
                  <a:cubicBezTo>
                    <a:pt x="224" y="523"/>
                    <a:pt x="216" y="532"/>
                    <a:pt x="205" y="532"/>
                  </a:cubicBezTo>
                  <a:close/>
                  <a:moveTo>
                    <a:pt x="205" y="470"/>
                  </a:moveTo>
                  <a:cubicBezTo>
                    <a:pt x="194" y="470"/>
                    <a:pt x="194" y="470"/>
                    <a:pt x="194" y="470"/>
                  </a:cubicBezTo>
                  <a:cubicBezTo>
                    <a:pt x="183" y="470"/>
                    <a:pt x="174" y="461"/>
                    <a:pt x="174" y="450"/>
                  </a:cubicBezTo>
                  <a:cubicBezTo>
                    <a:pt x="174" y="439"/>
                    <a:pt x="183" y="430"/>
                    <a:pt x="194" y="430"/>
                  </a:cubicBezTo>
                  <a:cubicBezTo>
                    <a:pt x="205" y="430"/>
                    <a:pt x="205" y="430"/>
                    <a:pt x="205" y="430"/>
                  </a:cubicBezTo>
                  <a:cubicBezTo>
                    <a:pt x="216" y="430"/>
                    <a:pt x="224" y="439"/>
                    <a:pt x="224" y="450"/>
                  </a:cubicBezTo>
                  <a:cubicBezTo>
                    <a:pt x="224" y="461"/>
                    <a:pt x="216" y="470"/>
                    <a:pt x="205" y="470"/>
                  </a:cubicBezTo>
                  <a:close/>
                  <a:moveTo>
                    <a:pt x="205" y="408"/>
                  </a:moveTo>
                  <a:cubicBezTo>
                    <a:pt x="194" y="408"/>
                    <a:pt x="194" y="408"/>
                    <a:pt x="194" y="408"/>
                  </a:cubicBezTo>
                  <a:cubicBezTo>
                    <a:pt x="183" y="408"/>
                    <a:pt x="174" y="399"/>
                    <a:pt x="174" y="388"/>
                  </a:cubicBezTo>
                  <a:cubicBezTo>
                    <a:pt x="174" y="377"/>
                    <a:pt x="183" y="368"/>
                    <a:pt x="194" y="368"/>
                  </a:cubicBezTo>
                  <a:cubicBezTo>
                    <a:pt x="205" y="368"/>
                    <a:pt x="205" y="368"/>
                    <a:pt x="205" y="368"/>
                  </a:cubicBezTo>
                  <a:cubicBezTo>
                    <a:pt x="216" y="368"/>
                    <a:pt x="224" y="377"/>
                    <a:pt x="224" y="388"/>
                  </a:cubicBezTo>
                  <a:cubicBezTo>
                    <a:pt x="224" y="399"/>
                    <a:pt x="216" y="408"/>
                    <a:pt x="205" y="408"/>
                  </a:cubicBezTo>
                  <a:close/>
                  <a:moveTo>
                    <a:pt x="205" y="346"/>
                  </a:moveTo>
                  <a:cubicBezTo>
                    <a:pt x="194" y="346"/>
                    <a:pt x="194" y="346"/>
                    <a:pt x="194" y="346"/>
                  </a:cubicBezTo>
                  <a:cubicBezTo>
                    <a:pt x="183" y="346"/>
                    <a:pt x="174" y="338"/>
                    <a:pt x="174" y="327"/>
                  </a:cubicBezTo>
                  <a:cubicBezTo>
                    <a:pt x="174" y="316"/>
                    <a:pt x="183" y="307"/>
                    <a:pt x="194" y="307"/>
                  </a:cubicBezTo>
                  <a:cubicBezTo>
                    <a:pt x="205" y="307"/>
                    <a:pt x="205" y="307"/>
                    <a:pt x="205" y="307"/>
                  </a:cubicBezTo>
                  <a:cubicBezTo>
                    <a:pt x="216" y="307"/>
                    <a:pt x="224" y="316"/>
                    <a:pt x="224" y="327"/>
                  </a:cubicBezTo>
                  <a:cubicBezTo>
                    <a:pt x="224" y="338"/>
                    <a:pt x="216" y="346"/>
                    <a:pt x="205" y="346"/>
                  </a:cubicBezTo>
                  <a:close/>
                  <a:moveTo>
                    <a:pt x="205" y="285"/>
                  </a:moveTo>
                  <a:cubicBezTo>
                    <a:pt x="194" y="285"/>
                    <a:pt x="194" y="285"/>
                    <a:pt x="194" y="285"/>
                  </a:cubicBezTo>
                  <a:cubicBezTo>
                    <a:pt x="183" y="285"/>
                    <a:pt x="174" y="276"/>
                    <a:pt x="174" y="265"/>
                  </a:cubicBezTo>
                  <a:cubicBezTo>
                    <a:pt x="174" y="254"/>
                    <a:pt x="183" y="245"/>
                    <a:pt x="194" y="245"/>
                  </a:cubicBezTo>
                  <a:cubicBezTo>
                    <a:pt x="205" y="245"/>
                    <a:pt x="205" y="245"/>
                    <a:pt x="205" y="245"/>
                  </a:cubicBezTo>
                  <a:cubicBezTo>
                    <a:pt x="216" y="245"/>
                    <a:pt x="224" y="254"/>
                    <a:pt x="224" y="265"/>
                  </a:cubicBezTo>
                  <a:cubicBezTo>
                    <a:pt x="224" y="276"/>
                    <a:pt x="216" y="285"/>
                    <a:pt x="205" y="285"/>
                  </a:cubicBezTo>
                  <a:close/>
                  <a:moveTo>
                    <a:pt x="205" y="223"/>
                  </a:moveTo>
                  <a:cubicBezTo>
                    <a:pt x="194" y="223"/>
                    <a:pt x="194" y="223"/>
                    <a:pt x="194" y="223"/>
                  </a:cubicBezTo>
                  <a:cubicBezTo>
                    <a:pt x="183" y="223"/>
                    <a:pt x="174" y="214"/>
                    <a:pt x="174" y="203"/>
                  </a:cubicBezTo>
                  <a:cubicBezTo>
                    <a:pt x="174" y="192"/>
                    <a:pt x="183" y="183"/>
                    <a:pt x="194" y="183"/>
                  </a:cubicBezTo>
                  <a:cubicBezTo>
                    <a:pt x="205" y="183"/>
                    <a:pt x="205" y="183"/>
                    <a:pt x="205" y="183"/>
                  </a:cubicBezTo>
                  <a:cubicBezTo>
                    <a:pt x="216" y="183"/>
                    <a:pt x="224" y="192"/>
                    <a:pt x="224" y="203"/>
                  </a:cubicBezTo>
                  <a:cubicBezTo>
                    <a:pt x="224" y="214"/>
                    <a:pt x="216" y="223"/>
                    <a:pt x="205" y="223"/>
                  </a:cubicBezTo>
                  <a:close/>
                  <a:moveTo>
                    <a:pt x="205" y="161"/>
                  </a:moveTo>
                  <a:cubicBezTo>
                    <a:pt x="194" y="161"/>
                    <a:pt x="194" y="161"/>
                    <a:pt x="194" y="161"/>
                  </a:cubicBezTo>
                  <a:cubicBezTo>
                    <a:pt x="183" y="161"/>
                    <a:pt x="174" y="153"/>
                    <a:pt x="174" y="142"/>
                  </a:cubicBezTo>
                  <a:cubicBezTo>
                    <a:pt x="174" y="131"/>
                    <a:pt x="183" y="122"/>
                    <a:pt x="194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16" y="122"/>
                    <a:pt x="224" y="131"/>
                    <a:pt x="224" y="142"/>
                  </a:cubicBezTo>
                  <a:cubicBezTo>
                    <a:pt x="224" y="153"/>
                    <a:pt x="216" y="161"/>
                    <a:pt x="205" y="161"/>
                  </a:cubicBezTo>
                  <a:close/>
                  <a:moveTo>
                    <a:pt x="205" y="100"/>
                  </a:moveTo>
                  <a:cubicBezTo>
                    <a:pt x="194" y="100"/>
                    <a:pt x="194" y="100"/>
                    <a:pt x="194" y="100"/>
                  </a:cubicBezTo>
                  <a:cubicBezTo>
                    <a:pt x="183" y="100"/>
                    <a:pt x="174" y="91"/>
                    <a:pt x="174" y="80"/>
                  </a:cubicBezTo>
                  <a:cubicBezTo>
                    <a:pt x="174" y="69"/>
                    <a:pt x="183" y="60"/>
                    <a:pt x="194" y="60"/>
                  </a:cubicBezTo>
                  <a:cubicBezTo>
                    <a:pt x="205" y="60"/>
                    <a:pt x="205" y="60"/>
                    <a:pt x="205" y="60"/>
                  </a:cubicBezTo>
                  <a:cubicBezTo>
                    <a:pt x="216" y="60"/>
                    <a:pt x="224" y="69"/>
                    <a:pt x="224" y="80"/>
                  </a:cubicBezTo>
                  <a:cubicBezTo>
                    <a:pt x="224" y="91"/>
                    <a:pt x="216" y="100"/>
                    <a:pt x="205" y="10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Rectangle 285"/>
            <p:cNvSpPr>
              <a:spLocks noChangeArrowheads="1"/>
            </p:cNvSpPr>
            <p:nvPr/>
          </p:nvSpPr>
          <p:spPr bwMode="auto">
            <a:xfrm>
              <a:off x="4967" y="824"/>
              <a:ext cx="7" cy="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286"/>
            <p:cNvSpPr>
              <a:spLocks noEditPoints="1"/>
            </p:cNvSpPr>
            <p:nvPr/>
          </p:nvSpPr>
          <p:spPr bwMode="auto">
            <a:xfrm>
              <a:off x="4878" y="655"/>
              <a:ext cx="227" cy="227"/>
            </a:xfrm>
            <a:custGeom>
              <a:avLst/>
              <a:gdLst>
                <a:gd name="T0" fmla="*/ 926 w 1852"/>
                <a:gd name="T1" fmla="*/ 0 h 1852"/>
                <a:gd name="T2" fmla="*/ 0 w 1852"/>
                <a:gd name="T3" fmla="*/ 926 h 1852"/>
                <a:gd name="T4" fmla="*/ 926 w 1852"/>
                <a:gd name="T5" fmla="*/ 1852 h 1852"/>
                <a:gd name="T6" fmla="*/ 1852 w 1852"/>
                <a:gd name="T7" fmla="*/ 926 h 1852"/>
                <a:gd name="T8" fmla="*/ 926 w 1852"/>
                <a:gd name="T9" fmla="*/ 0 h 1852"/>
                <a:gd name="T10" fmla="*/ 1465 w 1852"/>
                <a:gd name="T11" fmla="*/ 1476 h 1852"/>
                <a:gd name="T12" fmla="*/ 1445 w 1852"/>
                <a:gd name="T13" fmla="*/ 1496 h 1852"/>
                <a:gd name="T14" fmla="*/ 1232 w 1852"/>
                <a:gd name="T15" fmla="*/ 1496 h 1852"/>
                <a:gd name="T16" fmla="*/ 805 w 1852"/>
                <a:gd name="T17" fmla="*/ 1496 h 1852"/>
                <a:gd name="T18" fmla="*/ 705 w 1852"/>
                <a:gd name="T19" fmla="*/ 1496 h 1852"/>
                <a:gd name="T20" fmla="*/ 634 w 1852"/>
                <a:gd name="T21" fmla="*/ 1496 h 1852"/>
                <a:gd name="T22" fmla="*/ 407 w 1852"/>
                <a:gd name="T23" fmla="*/ 1496 h 1852"/>
                <a:gd name="T24" fmla="*/ 387 w 1852"/>
                <a:gd name="T25" fmla="*/ 1476 h 1852"/>
                <a:gd name="T26" fmla="*/ 387 w 1852"/>
                <a:gd name="T27" fmla="*/ 445 h 1852"/>
                <a:gd name="T28" fmla="*/ 407 w 1852"/>
                <a:gd name="T29" fmla="*/ 425 h 1852"/>
                <a:gd name="T30" fmla="*/ 590 w 1852"/>
                <a:gd name="T31" fmla="*/ 425 h 1852"/>
                <a:gd name="T32" fmla="*/ 590 w 1852"/>
                <a:gd name="T33" fmla="*/ 240 h 1852"/>
                <a:gd name="T34" fmla="*/ 610 w 1852"/>
                <a:gd name="T35" fmla="*/ 221 h 1852"/>
                <a:gd name="T36" fmla="*/ 630 w 1852"/>
                <a:gd name="T37" fmla="*/ 240 h 1852"/>
                <a:gd name="T38" fmla="*/ 630 w 1852"/>
                <a:gd name="T39" fmla="*/ 425 h 1852"/>
                <a:gd name="T40" fmla="*/ 667 w 1852"/>
                <a:gd name="T41" fmla="*/ 425 h 1852"/>
                <a:gd name="T42" fmla="*/ 667 w 1852"/>
                <a:gd name="T43" fmla="*/ 240 h 1852"/>
                <a:gd name="T44" fmla="*/ 687 w 1852"/>
                <a:gd name="T45" fmla="*/ 221 h 1852"/>
                <a:gd name="T46" fmla="*/ 707 w 1852"/>
                <a:gd name="T47" fmla="*/ 240 h 1852"/>
                <a:gd name="T48" fmla="*/ 707 w 1852"/>
                <a:gd name="T49" fmla="*/ 425 h 1852"/>
                <a:gd name="T50" fmla="*/ 773 w 1852"/>
                <a:gd name="T51" fmla="*/ 425 h 1852"/>
                <a:gd name="T52" fmla="*/ 793 w 1852"/>
                <a:gd name="T53" fmla="*/ 445 h 1852"/>
                <a:gd name="T54" fmla="*/ 793 w 1852"/>
                <a:gd name="T55" fmla="*/ 648 h 1852"/>
                <a:gd name="T56" fmla="*/ 899 w 1852"/>
                <a:gd name="T57" fmla="*/ 648 h 1852"/>
                <a:gd name="T58" fmla="*/ 919 w 1852"/>
                <a:gd name="T59" fmla="*/ 667 h 1852"/>
                <a:gd name="T60" fmla="*/ 919 w 1852"/>
                <a:gd name="T61" fmla="*/ 1059 h 1852"/>
                <a:gd name="T62" fmla="*/ 1140 w 1852"/>
                <a:gd name="T63" fmla="*/ 1059 h 1852"/>
                <a:gd name="T64" fmla="*/ 1140 w 1852"/>
                <a:gd name="T65" fmla="*/ 486 h 1852"/>
                <a:gd name="T66" fmla="*/ 1143 w 1852"/>
                <a:gd name="T67" fmla="*/ 476 h 1852"/>
                <a:gd name="T68" fmla="*/ 1144 w 1852"/>
                <a:gd name="T69" fmla="*/ 474 h 1852"/>
                <a:gd name="T70" fmla="*/ 1286 w 1852"/>
                <a:gd name="T71" fmla="*/ 285 h 1852"/>
                <a:gd name="T72" fmla="*/ 1302 w 1852"/>
                <a:gd name="T73" fmla="*/ 277 h 1852"/>
                <a:gd name="T74" fmla="*/ 1318 w 1852"/>
                <a:gd name="T75" fmla="*/ 285 h 1852"/>
                <a:gd name="T76" fmla="*/ 1461 w 1852"/>
                <a:gd name="T77" fmla="*/ 474 h 1852"/>
                <a:gd name="T78" fmla="*/ 1461 w 1852"/>
                <a:gd name="T79" fmla="*/ 476 h 1852"/>
                <a:gd name="T80" fmla="*/ 1465 w 1852"/>
                <a:gd name="T81" fmla="*/ 486 h 1852"/>
                <a:gd name="T82" fmla="*/ 1465 w 1852"/>
                <a:gd name="T83" fmla="*/ 1476 h 1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52" h="1852">
                  <a:moveTo>
                    <a:pt x="926" y="0"/>
                  </a:moveTo>
                  <a:cubicBezTo>
                    <a:pt x="414" y="0"/>
                    <a:pt x="0" y="415"/>
                    <a:pt x="0" y="926"/>
                  </a:cubicBezTo>
                  <a:cubicBezTo>
                    <a:pt x="0" y="1438"/>
                    <a:pt x="414" y="1852"/>
                    <a:pt x="926" y="1852"/>
                  </a:cubicBezTo>
                  <a:cubicBezTo>
                    <a:pt x="1437" y="1852"/>
                    <a:pt x="1852" y="1438"/>
                    <a:pt x="1852" y="926"/>
                  </a:cubicBezTo>
                  <a:cubicBezTo>
                    <a:pt x="1852" y="415"/>
                    <a:pt x="1437" y="0"/>
                    <a:pt x="926" y="0"/>
                  </a:cubicBezTo>
                  <a:close/>
                  <a:moveTo>
                    <a:pt x="1465" y="1476"/>
                  </a:moveTo>
                  <a:cubicBezTo>
                    <a:pt x="1465" y="1487"/>
                    <a:pt x="1456" y="1496"/>
                    <a:pt x="1445" y="1496"/>
                  </a:cubicBezTo>
                  <a:cubicBezTo>
                    <a:pt x="1232" y="1496"/>
                    <a:pt x="1232" y="1496"/>
                    <a:pt x="1232" y="1496"/>
                  </a:cubicBezTo>
                  <a:cubicBezTo>
                    <a:pt x="805" y="1496"/>
                    <a:pt x="805" y="1496"/>
                    <a:pt x="805" y="1496"/>
                  </a:cubicBezTo>
                  <a:cubicBezTo>
                    <a:pt x="705" y="1496"/>
                    <a:pt x="705" y="1496"/>
                    <a:pt x="705" y="1496"/>
                  </a:cubicBezTo>
                  <a:cubicBezTo>
                    <a:pt x="634" y="1496"/>
                    <a:pt x="634" y="1496"/>
                    <a:pt x="634" y="1496"/>
                  </a:cubicBezTo>
                  <a:cubicBezTo>
                    <a:pt x="407" y="1496"/>
                    <a:pt x="407" y="1496"/>
                    <a:pt x="407" y="1496"/>
                  </a:cubicBezTo>
                  <a:cubicBezTo>
                    <a:pt x="396" y="1496"/>
                    <a:pt x="387" y="1487"/>
                    <a:pt x="387" y="1476"/>
                  </a:cubicBezTo>
                  <a:cubicBezTo>
                    <a:pt x="387" y="445"/>
                    <a:pt x="387" y="445"/>
                    <a:pt x="387" y="445"/>
                  </a:cubicBezTo>
                  <a:cubicBezTo>
                    <a:pt x="387" y="434"/>
                    <a:pt x="396" y="425"/>
                    <a:pt x="407" y="425"/>
                  </a:cubicBezTo>
                  <a:cubicBezTo>
                    <a:pt x="590" y="425"/>
                    <a:pt x="590" y="425"/>
                    <a:pt x="590" y="425"/>
                  </a:cubicBezTo>
                  <a:cubicBezTo>
                    <a:pt x="590" y="240"/>
                    <a:pt x="590" y="240"/>
                    <a:pt x="590" y="240"/>
                  </a:cubicBezTo>
                  <a:cubicBezTo>
                    <a:pt x="590" y="229"/>
                    <a:pt x="599" y="221"/>
                    <a:pt x="610" y="221"/>
                  </a:cubicBezTo>
                  <a:cubicBezTo>
                    <a:pt x="621" y="221"/>
                    <a:pt x="630" y="229"/>
                    <a:pt x="630" y="240"/>
                  </a:cubicBezTo>
                  <a:cubicBezTo>
                    <a:pt x="630" y="425"/>
                    <a:pt x="630" y="425"/>
                    <a:pt x="630" y="425"/>
                  </a:cubicBezTo>
                  <a:cubicBezTo>
                    <a:pt x="667" y="425"/>
                    <a:pt x="667" y="425"/>
                    <a:pt x="667" y="425"/>
                  </a:cubicBezTo>
                  <a:cubicBezTo>
                    <a:pt x="667" y="240"/>
                    <a:pt x="667" y="240"/>
                    <a:pt x="667" y="240"/>
                  </a:cubicBezTo>
                  <a:cubicBezTo>
                    <a:pt x="667" y="229"/>
                    <a:pt x="676" y="221"/>
                    <a:pt x="687" y="221"/>
                  </a:cubicBezTo>
                  <a:cubicBezTo>
                    <a:pt x="698" y="221"/>
                    <a:pt x="707" y="229"/>
                    <a:pt x="707" y="240"/>
                  </a:cubicBezTo>
                  <a:cubicBezTo>
                    <a:pt x="707" y="425"/>
                    <a:pt x="707" y="425"/>
                    <a:pt x="707" y="425"/>
                  </a:cubicBezTo>
                  <a:cubicBezTo>
                    <a:pt x="773" y="425"/>
                    <a:pt x="773" y="425"/>
                    <a:pt x="773" y="425"/>
                  </a:cubicBezTo>
                  <a:cubicBezTo>
                    <a:pt x="784" y="425"/>
                    <a:pt x="793" y="434"/>
                    <a:pt x="793" y="445"/>
                  </a:cubicBezTo>
                  <a:cubicBezTo>
                    <a:pt x="793" y="648"/>
                    <a:pt x="793" y="648"/>
                    <a:pt x="793" y="648"/>
                  </a:cubicBezTo>
                  <a:cubicBezTo>
                    <a:pt x="899" y="648"/>
                    <a:pt x="899" y="648"/>
                    <a:pt x="899" y="648"/>
                  </a:cubicBezTo>
                  <a:cubicBezTo>
                    <a:pt x="910" y="648"/>
                    <a:pt x="919" y="657"/>
                    <a:pt x="919" y="667"/>
                  </a:cubicBezTo>
                  <a:cubicBezTo>
                    <a:pt x="919" y="1059"/>
                    <a:pt x="919" y="1059"/>
                    <a:pt x="919" y="1059"/>
                  </a:cubicBezTo>
                  <a:cubicBezTo>
                    <a:pt x="1140" y="1059"/>
                    <a:pt x="1140" y="1059"/>
                    <a:pt x="1140" y="1059"/>
                  </a:cubicBezTo>
                  <a:cubicBezTo>
                    <a:pt x="1140" y="486"/>
                    <a:pt x="1140" y="486"/>
                    <a:pt x="1140" y="486"/>
                  </a:cubicBezTo>
                  <a:cubicBezTo>
                    <a:pt x="1140" y="482"/>
                    <a:pt x="1141" y="479"/>
                    <a:pt x="1143" y="476"/>
                  </a:cubicBezTo>
                  <a:cubicBezTo>
                    <a:pt x="1143" y="475"/>
                    <a:pt x="1143" y="475"/>
                    <a:pt x="1144" y="474"/>
                  </a:cubicBezTo>
                  <a:cubicBezTo>
                    <a:pt x="1286" y="285"/>
                    <a:pt x="1286" y="285"/>
                    <a:pt x="1286" y="285"/>
                  </a:cubicBezTo>
                  <a:cubicBezTo>
                    <a:pt x="1290" y="280"/>
                    <a:pt x="1296" y="277"/>
                    <a:pt x="1302" y="277"/>
                  </a:cubicBezTo>
                  <a:cubicBezTo>
                    <a:pt x="1309" y="277"/>
                    <a:pt x="1314" y="280"/>
                    <a:pt x="1318" y="285"/>
                  </a:cubicBezTo>
                  <a:cubicBezTo>
                    <a:pt x="1461" y="474"/>
                    <a:pt x="1461" y="474"/>
                    <a:pt x="1461" y="474"/>
                  </a:cubicBezTo>
                  <a:cubicBezTo>
                    <a:pt x="1461" y="475"/>
                    <a:pt x="1461" y="475"/>
                    <a:pt x="1461" y="476"/>
                  </a:cubicBezTo>
                  <a:cubicBezTo>
                    <a:pt x="1463" y="479"/>
                    <a:pt x="1465" y="482"/>
                    <a:pt x="1465" y="486"/>
                  </a:cubicBezTo>
                  <a:lnTo>
                    <a:pt x="1465" y="147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Rectangle 287"/>
            <p:cNvSpPr>
              <a:spLocks noChangeArrowheads="1"/>
            </p:cNvSpPr>
            <p:nvPr/>
          </p:nvSpPr>
          <p:spPr bwMode="auto">
            <a:xfrm>
              <a:off x="5022" y="790"/>
              <a:ext cx="5" cy="1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Rectangle 288"/>
            <p:cNvSpPr>
              <a:spLocks noChangeArrowheads="1"/>
            </p:cNvSpPr>
            <p:nvPr/>
          </p:nvSpPr>
          <p:spPr bwMode="auto">
            <a:xfrm>
              <a:off x="4930" y="829"/>
              <a:ext cx="23" cy="4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289"/>
            <p:cNvSpPr>
              <a:spLocks/>
            </p:cNvSpPr>
            <p:nvPr/>
          </p:nvSpPr>
          <p:spPr bwMode="auto">
            <a:xfrm>
              <a:off x="5025" y="695"/>
              <a:ext cx="25" cy="17"/>
            </a:xfrm>
            <a:custGeom>
              <a:avLst/>
              <a:gdLst>
                <a:gd name="T0" fmla="*/ 25 w 25"/>
                <a:gd name="T1" fmla="*/ 17 h 17"/>
                <a:gd name="T2" fmla="*/ 13 w 25"/>
                <a:gd name="T3" fmla="*/ 0 h 17"/>
                <a:gd name="T4" fmla="*/ 0 w 25"/>
                <a:gd name="T5" fmla="*/ 17 h 17"/>
                <a:gd name="T6" fmla="*/ 25 w 25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lnTo>
                    <a:pt x="13" y="0"/>
                  </a:lnTo>
                  <a:lnTo>
                    <a:pt x="0" y="17"/>
                  </a:lnTo>
                  <a:lnTo>
                    <a:pt x="25" y="1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Rectangle 290"/>
            <p:cNvSpPr>
              <a:spLocks noChangeArrowheads="1"/>
            </p:cNvSpPr>
            <p:nvPr/>
          </p:nvSpPr>
          <p:spPr bwMode="auto">
            <a:xfrm>
              <a:off x="4975" y="739"/>
              <a:ext cx="11" cy="46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291"/>
            <p:cNvSpPr>
              <a:spLocks/>
            </p:cNvSpPr>
            <p:nvPr/>
          </p:nvSpPr>
          <p:spPr bwMode="auto">
            <a:xfrm>
              <a:off x="4930" y="712"/>
              <a:ext cx="40" cy="73"/>
            </a:xfrm>
            <a:custGeom>
              <a:avLst/>
              <a:gdLst>
                <a:gd name="T0" fmla="*/ 260 w 326"/>
                <a:gd name="T1" fmla="*/ 39 h 595"/>
                <a:gd name="T2" fmla="*/ 280 w 326"/>
                <a:gd name="T3" fmla="*/ 59 h 595"/>
                <a:gd name="T4" fmla="*/ 260 w 326"/>
                <a:gd name="T5" fmla="*/ 79 h 595"/>
                <a:gd name="T6" fmla="*/ 0 w 326"/>
                <a:gd name="T7" fmla="*/ 79 h 595"/>
                <a:gd name="T8" fmla="*/ 0 w 326"/>
                <a:gd name="T9" fmla="*/ 119 h 595"/>
                <a:gd name="T10" fmla="*/ 260 w 326"/>
                <a:gd name="T11" fmla="*/ 119 h 595"/>
                <a:gd name="T12" fmla="*/ 280 w 326"/>
                <a:gd name="T13" fmla="*/ 139 h 595"/>
                <a:gd name="T14" fmla="*/ 260 w 326"/>
                <a:gd name="T15" fmla="*/ 158 h 595"/>
                <a:gd name="T16" fmla="*/ 0 w 326"/>
                <a:gd name="T17" fmla="*/ 158 h 595"/>
                <a:gd name="T18" fmla="*/ 0 w 326"/>
                <a:gd name="T19" fmla="*/ 198 h 595"/>
                <a:gd name="T20" fmla="*/ 260 w 326"/>
                <a:gd name="T21" fmla="*/ 198 h 595"/>
                <a:gd name="T22" fmla="*/ 280 w 326"/>
                <a:gd name="T23" fmla="*/ 218 h 595"/>
                <a:gd name="T24" fmla="*/ 260 w 326"/>
                <a:gd name="T25" fmla="*/ 238 h 595"/>
                <a:gd name="T26" fmla="*/ 0 w 326"/>
                <a:gd name="T27" fmla="*/ 238 h 595"/>
                <a:gd name="T28" fmla="*/ 0 w 326"/>
                <a:gd name="T29" fmla="*/ 278 h 595"/>
                <a:gd name="T30" fmla="*/ 260 w 326"/>
                <a:gd name="T31" fmla="*/ 278 h 595"/>
                <a:gd name="T32" fmla="*/ 280 w 326"/>
                <a:gd name="T33" fmla="*/ 297 h 595"/>
                <a:gd name="T34" fmla="*/ 260 w 326"/>
                <a:gd name="T35" fmla="*/ 317 h 595"/>
                <a:gd name="T36" fmla="*/ 0 w 326"/>
                <a:gd name="T37" fmla="*/ 317 h 595"/>
                <a:gd name="T38" fmla="*/ 0 w 326"/>
                <a:gd name="T39" fmla="*/ 357 h 595"/>
                <a:gd name="T40" fmla="*/ 260 w 326"/>
                <a:gd name="T41" fmla="*/ 357 h 595"/>
                <a:gd name="T42" fmla="*/ 280 w 326"/>
                <a:gd name="T43" fmla="*/ 377 h 595"/>
                <a:gd name="T44" fmla="*/ 260 w 326"/>
                <a:gd name="T45" fmla="*/ 397 h 595"/>
                <a:gd name="T46" fmla="*/ 0 w 326"/>
                <a:gd name="T47" fmla="*/ 397 h 595"/>
                <a:gd name="T48" fmla="*/ 0 w 326"/>
                <a:gd name="T49" fmla="*/ 436 h 595"/>
                <a:gd name="T50" fmla="*/ 260 w 326"/>
                <a:gd name="T51" fmla="*/ 436 h 595"/>
                <a:gd name="T52" fmla="*/ 280 w 326"/>
                <a:gd name="T53" fmla="*/ 456 h 595"/>
                <a:gd name="T54" fmla="*/ 260 w 326"/>
                <a:gd name="T55" fmla="*/ 476 h 595"/>
                <a:gd name="T56" fmla="*/ 0 w 326"/>
                <a:gd name="T57" fmla="*/ 476 h 595"/>
                <a:gd name="T58" fmla="*/ 0 w 326"/>
                <a:gd name="T59" fmla="*/ 516 h 595"/>
                <a:gd name="T60" fmla="*/ 260 w 326"/>
                <a:gd name="T61" fmla="*/ 516 h 595"/>
                <a:gd name="T62" fmla="*/ 280 w 326"/>
                <a:gd name="T63" fmla="*/ 536 h 595"/>
                <a:gd name="T64" fmla="*/ 260 w 326"/>
                <a:gd name="T65" fmla="*/ 555 h 595"/>
                <a:gd name="T66" fmla="*/ 0 w 326"/>
                <a:gd name="T67" fmla="*/ 555 h 595"/>
                <a:gd name="T68" fmla="*/ 0 w 326"/>
                <a:gd name="T69" fmla="*/ 595 h 595"/>
                <a:gd name="T70" fmla="*/ 204 w 326"/>
                <a:gd name="T71" fmla="*/ 595 h 595"/>
                <a:gd name="T72" fmla="*/ 207 w 326"/>
                <a:gd name="T73" fmla="*/ 594 h 595"/>
                <a:gd name="T74" fmla="*/ 326 w 326"/>
                <a:gd name="T75" fmla="*/ 594 h 595"/>
                <a:gd name="T76" fmla="*/ 326 w 326"/>
                <a:gd name="T77" fmla="*/ 0 h 595"/>
                <a:gd name="T78" fmla="*/ 0 w 326"/>
                <a:gd name="T79" fmla="*/ 0 h 595"/>
                <a:gd name="T80" fmla="*/ 0 w 326"/>
                <a:gd name="T81" fmla="*/ 39 h 595"/>
                <a:gd name="T82" fmla="*/ 260 w 326"/>
                <a:gd name="T83" fmla="*/ 39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6" h="595">
                  <a:moveTo>
                    <a:pt x="260" y="39"/>
                  </a:moveTo>
                  <a:cubicBezTo>
                    <a:pt x="271" y="39"/>
                    <a:pt x="280" y="48"/>
                    <a:pt x="280" y="59"/>
                  </a:cubicBezTo>
                  <a:cubicBezTo>
                    <a:pt x="280" y="70"/>
                    <a:pt x="271" y="79"/>
                    <a:pt x="26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60" y="119"/>
                    <a:pt x="260" y="119"/>
                    <a:pt x="260" y="119"/>
                  </a:cubicBezTo>
                  <a:cubicBezTo>
                    <a:pt x="271" y="119"/>
                    <a:pt x="280" y="128"/>
                    <a:pt x="280" y="139"/>
                  </a:cubicBezTo>
                  <a:cubicBezTo>
                    <a:pt x="280" y="150"/>
                    <a:pt x="271" y="158"/>
                    <a:pt x="26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260" y="198"/>
                    <a:pt x="260" y="198"/>
                    <a:pt x="260" y="198"/>
                  </a:cubicBezTo>
                  <a:cubicBezTo>
                    <a:pt x="271" y="198"/>
                    <a:pt x="280" y="207"/>
                    <a:pt x="280" y="218"/>
                  </a:cubicBezTo>
                  <a:cubicBezTo>
                    <a:pt x="280" y="229"/>
                    <a:pt x="271" y="238"/>
                    <a:pt x="260" y="238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260" y="278"/>
                    <a:pt x="260" y="278"/>
                    <a:pt x="260" y="278"/>
                  </a:cubicBezTo>
                  <a:cubicBezTo>
                    <a:pt x="271" y="278"/>
                    <a:pt x="280" y="287"/>
                    <a:pt x="280" y="297"/>
                  </a:cubicBezTo>
                  <a:cubicBezTo>
                    <a:pt x="280" y="308"/>
                    <a:pt x="271" y="317"/>
                    <a:pt x="260" y="317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260" y="357"/>
                    <a:pt x="260" y="357"/>
                    <a:pt x="260" y="357"/>
                  </a:cubicBezTo>
                  <a:cubicBezTo>
                    <a:pt x="271" y="357"/>
                    <a:pt x="280" y="366"/>
                    <a:pt x="280" y="377"/>
                  </a:cubicBezTo>
                  <a:cubicBezTo>
                    <a:pt x="280" y="388"/>
                    <a:pt x="271" y="397"/>
                    <a:pt x="260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260" y="436"/>
                    <a:pt x="260" y="436"/>
                    <a:pt x="260" y="436"/>
                  </a:cubicBezTo>
                  <a:cubicBezTo>
                    <a:pt x="271" y="436"/>
                    <a:pt x="280" y="445"/>
                    <a:pt x="280" y="456"/>
                  </a:cubicBezTo>
                  <a:cubicBezTo>
                    <a:pt x="280" y="467"/>
                    <a:pt x="271" y="476"/>
                    <a:pt x="260" y="476"/>
                  </a:cubicBezTo>
                  <a:cubicBezTo>
                    <a:pt x="0" y="476"/>
                    <a:pt x="0" y="476"/>
                    <a:pt x="0" y="476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260" y="516"/>
                    <a:pt x="260" y="516"/>
                    <a:pt x="260" y="516"/>
                  </a:cubicBezTo>
                  <a:cubicBezTo>
                    <a:pt x="271" y="516"/>
                    <a:pt x="280" y="525"/>
                    <a:pt x="280" y="536"/>
                  </a:cubicBezTo>
                  <a:cubicBezTo>
                    <a:pt x="280" y="547"/>
                    <a:pt x="271" y="555"/>
                    <a:pt x="260" y="555"/>
                  </a:cubicBezTo>
                  <a:cubicBezTo>
                    <a:pt x="0" y="555"/>
                    <a:pt x="0" y="555"/>
                    <a:pt x="0" y="555"/>
                  </a:cubicBezTo>
                  <a:cubicBezTo>
                    <a:pt x="0" y="595"/>
                    <a:pt x="0" y="595"/>
                    <a:pt x="0" y="595"/>
                  </a:cubicBezTo>
                  <a:cubicBezTo>
                    <a:pt x="204" y="595"/>
                    <a:pt x="204" y="595"/>
                    <a:pt x="204" y="595"/>
                  </a:cubicBezTo>
                  <a:cubicBezTo>
                    <a:pt x="205" y="595"/>
                    <a:pt x="206" y="594"/>
                    <a:pt x="207" y="594"/>
                  </a:cubicBezTo>
                  <a:cubicBezTo>
                    <a:pt x="326" y="594"/>
                    <a:pt x="326" y="594"/>
                    <a:pt x="326" y="594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9"/>
                    <a:pt x="0" y="39"/>
                    <a:pt x="0" y="39"/>
                  </a:cubicBezTo>
                  <a:lnTo>
                    <a:pt x="260" y="3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57" name="Freeform 295"/>
          <p:cNvSpPr>
            <a:spLocks noChangeAspect="1" noEditPoints="1"/>
          </p:cNvSpPr>
          <p:nvPr/>
        </p:nvSpPr>
        <p:spPr bwMode="auto">
          <a:xfrm>
            <a:off x="5239895" y="597083"/>
            <a:ext cx="324000" cy="324000"/>
          </a:xfrm>
          <a:custGeom>
            <a:avLst/>
            <a:gdLst>
              <a:gd name="T0" fmla="*/ 1137 w 2275"/>
              <a:gd name="T1" fmla="*/ 0 h 2275"/>
              <a:gd name="T2" fmla="*/ 0 w 2275"/>
              <a:gd name="T3" fmla="*/ 1137 h 2275"/>
              <a:gd name="T4" fmla="*/ 1137 w 2275"/>
              <a:gd name="T5" fmla="*/ 2275 h 2275"/>
              <a:gd name="T6" fmla="*/ 2275 w 2275"/>
              <a:gd name="T7" fmla="*/ 1137 h 2275"/>
              <a:gd name="T8" fmla="*/ 1137 w 2275"/>
              <a:gd name="T9" fmla="*/ 0 h 2275"/>
              <a:gd name="T10" fmla="*/ 1111 w 2275"/>
              <a:gd name="T11" fmla="*/ 173 h 2275"/>
              <a:gd name="T12" fmla="*/ 1135 w 2275"/>
              <a:gd name="T13" fmla="*/ 148 h 2275"/>
              <a:gd name="T14" fmla="*/ 1160 w 2275"/>
              <a:gd name="T15" fmla="*/ 173 h 2275"/>
              <a:gd name="T16" fmla="*/ 1160 w 2275"/>
              <a:gd name="T17" fmla="*/ 454 h 2275"/>
              <a:gd name="T18" fmla="*/ 1135 w 2275"/>
              <a:gd name="T19" fmla="*/ 478 h 2275"/>
              <a:gd name="T20" fmla="*/ 1111 w 2275"/>
              <a:gd name="T21" fmla="*/ 454 h 2275"/>
              <a:gd name="T22" fmla="*/ 1111 w 2275"/>
              <a:gd name="T23" fmla="*/ 173 h 2275"/>
              <a:gd name="T24" fmla="*/ 466 w 2275"/>
              <a:gd name="T25" fmla="*/ 1159 h 2275"/>
              <a:gd name="T26" fmla="*/ 185 w 2275"/>
              <a:gd name="T27" fmla="*/ 1159 h 2275"/>
              <a:gd name="T28" fmla="*/ 160 w 2275"/>
              <a:gd name="T29" fmla="*/ 1135 h 2275"/>
              <a:gd name="T30" fmla="*/ 185 w 2275"/>
              <a:gd name="T31" fmla="*/ 1110 h 2275"/>
              <a:gd name="T32" fmla="*/ 466 w 2275"/>
              <a:gd name="T33" fmla="*/ 1110 h 2275"/>
              <a:gd name="T34" fmla="*/ 491 w 2275"/>
              <a:gd name="T35" fmla="*/ 1135 h 2275"/>
              <a:gd name="T36" fmla="*/ 466 w 2275"/>
              <a:gd name="T37" fmla="*/ 1159 h 2275"/>
              <a:gd name="T38" fmla="*/ 1160 w 2275"/>
              <a:gd name="T39" fmla="*/ 2102 h 2275"/>
              <a:gd name="T40" fmla="*/ 1135 w 2275"/>
              <a:gd name="T41" fmla="*/ 2126 h 2275"/>
              <a:gd name="T42" fmla="*/ 1111 w 2275"/>
              <a:gd name="T43" fmla="*/ 2102 h 2275"/>
              <a:gd name="T44" fmla="*/ 1111 w 2275"/>
              <a:gd name="T45" fmla="*/ 1821 h 2275"/>
              <a:gd name="T46" fmla="*/ 1135 w 2275"/>
              <a:gd name="T47" fmla="*/ 1796 h 2275"/>
              <a:gd name="T48" fmla="*/ 1160 w 2275"/>
              <a:gd name="T49" fmla="*/ 1821 h 2275"/>
              <a:gd name="T50" fmla="*/ 1160 w 2275"/>
              <a:gd name="T51" fmla="*/ 2102 h 2275"/>
              <a:gd name="T52" fmla="*/ 1685 w 2275"/>
              <a:gd name="T53" fmla="*/ 1443 h 2275"/>
              <a:gd name="T54" fmla="*/ 1664 w 2275"/>
              <a:gd name="T55" fmla="*/ 1455 h 2275"/>
              <a:gd name="T56" fmla="*/ 1652 w 2275"/>
              <a:gd name="T57" fmla="*/ 1452 h 2275"/>
              <a:gd name="T58" fmla="*/ 1123 w 2275"/>
              <a:gd name="T59" fmla="*/ 1156 h 2275"/>
              <a:gd name="T60" fmla="*/ 1122 w 2275"/>
              <a:gd name="T61" fmla="*/ 1154 h 2275"/>
              <a:gd name="T62" fmla="*/ 1119 w 2275"/>
              <a:gd name="T63" fmla="*/ 1153 h 2275"/>
              <a:gd name="T64" fmla="*/ 780 w 2275"/>
              <a:gd name="T65" fmla="*/ 843 h 2275"/>
              <a:gd name="T66" fmla="*/ 778 w 2275"/>
              <a:gd name="T67" fmla="*/ 808 h 2275"/>
              <a:gd name="T68" fmla="*/ 813 w 2275"/>
              <a:gd name="T69" fmla="*/ 807 h 2275"/>
              <a:gd name="T70" fmla="*/ 1150 w 2275"/>
              <a:gd name="T71" fmla="*/ 1115 h 2275"/>
              <a:gd name="T72" fmla="*/ 1676 w 2275"/>
              <a:gd name="T73" fmla="*/ 1409 h 2275"/>
              <a:gd name="T74" fmla="*/ 1685 w 2275"/>
              <a:gd name="T75" fmla="*/ 1443 h 2275"/>
              <a:gd name="T76" fmla="*/ 2089 w 2275"/>
              <a:gd name="T77" fmla="*/ 1159 h 2275"/>
              <a:gd name="T78" fmla="*/ 1807 w 2275"/>
              <a:gd name="T79" fmla="*/ 1159 h 2275"/>
              <a:gd name="T80" fmla="*/ 1783 w 2275"/>
              <a:gd name="T81" fmla="*/ 1135 h 2275"/>
              <a:gd name="T82" fmla="*/ 1807 w 2275"/>
              <a:gd name="T83" fmla="*/ 1110 h 2275"/>
              <a:gd name="T84" fmla="*/ 2089 w 2275"/>
              <a:gd name="T85" fmla="*/ 1110 h 2275"/>
              <a:gd name="T86" fmla="*/ 2113 w 2275"/>
              <a:gd name="T87" fmla="*/ 1135 h 2275"/>
              <a:gd name="T88" fmla="*/ 2089 w 2275"/>
              <a:gd name="T89" fmla="*/ 1159 h 2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275" h="2275">
                <a:moveTo>
                  <a:pt x="1137" y="0"/>
                </a:moveTo>
                <a:cubicBezTo>
                  <a:pt x="509" y="0"/>
                  <a:pt x="0" y="509"/>
                  <a:pt x="0" y="1137"/>
                </a:cubicBezTo>
                <a:cubicBezTo>
                  <a:pt x="0" y="1766"/>
                  <a:pt x="509" y="2275"/>
                  <a:pt x="1137" y="2275"/>
                </a:cubicBezTo>
                <a:cubicBezTo>
                  <a:pt x="1766" y="2275"/>
                  <a:pt x="2275" y="1766"/>
                  <a:pt x="2275" y="1137"/>
                </a:cubicBezTo>
                <a:cubicBezTo>
                  <a:pt x="2275" y="509"/>
                  <a:pt x="1766" y="0"/>
                  <a:pt x="1137" y="0"/>
                </a:cubicBezTo>
                <a:close/>
                <a:moveTo>
                  <a:pt x="1111" y="173"/>
                </a:moveTo>
                <a:cubicBezTo>
                  <a:pt x="1111" y="159"/>
                  <a:pt x="1122" y="148"/>
                  <a:pt x="1135" y="148"/>
                </a:cubicBezTo>
                <a:cubicBezTo>
                  <a:pt x="1149" y="148"/>
                  <a:pt x="1160" y="159"/>
                  <a:pt x="1160" y="173"/>
                </a:cubicBezTo>
                <a:cubicBezTo>
                  <a:pt x="1160" y="454"/>
                  <a:pt x="1160" y="454"/>
                  <a:pt x="1160" y="454"/>
                </a:cubicBezTo>
                <a:cubicBezTo>
                  <a:pt x="1160" y="468"/>
                  <a:pt x="1149" y="478"/>
                  <a:pt x="1135" y="478"/>
                </a:cubicBezTo>
                <a:cubicBezTo>
                  <a:pt x="1122" y="478"/>
                  <a:pt x="1111" y="468"/>
                  <a:pt x="1111" y="454"/>
                </a:cubicBezTo>
                <a:lnTo>
                  <a:pt x="1111" y="173"/>
                </a:lnTo>
                <a:close/>
                <a:moveTo>
                  <a:pt x="466" y="1159"/>
                </a:moveTo>
                <a:cubicBezTo>
                  <a:pt x="185" y="1159"/>
                  <a:pt x="185" y="1159"/>
                  <a:pt x="185" y="1159"/>
                </a:cubicBezTo>
                <a:cubicBezTo>
                  <a:pt x="171" y="1159"/>
                  <a:pt x="160" y="1148"/>
                  <a:pt x="160" y="1135"/>
                </a:cubicBezTo>
                <a:cubicBezTo>
                  <a:pt x="160" y="1121"/>
                  <a:pt x="171" y="1110"/>
                  <a:pt x="185" y="1110"/>
                </a:cubicBezTo>
                <a:cubicBezTo>
                  <a:pt x="466" y="1110"/>
                  <a:pt x="466" y="1110"/>
                  <a:pt x="466" y="1110"/>
                </a:cubicBezTo>
                <a:cubicBezTo>
                  <a:pt x="480" y="1110"/>
                  <a:pt x="491" y="1121"/>
                  <a:pt x="491" y="1135"/>
                </a:cubicBezTo>
                <a:cubicBezTo>
                  <a:pt x="491" y="1148"/>
                  <a:pt x="480" y="1159"/>
                  <a:pt x="466" y="1159"/>
                </a:cubicBezTo>
                <a:close/>
                <a:moveTo>
                  <a:pt x="1160" y="2102"/>
                </a:moveTo>
                <a:cubicBezTo>
                  <a:pt x="1160" y="2115"/>
                  <a:pt x="1149" y="2126"/>
                  <a:pt x="1135" y="2126"/>
                </a:cubicBezTo>
                <a:cubicBezTo>
                  <a:pt x="1122" y="2126"/>
                  <a:pt x="1111" y="2115"/>
                  <a:pt x="1111" y="2102"/>
                </a:cubicBezTo>
                <a:cubicBezTo>
                  <a:pt x="1111" y="1821"/>
                  <a:pt x="1111" y="1821"/>
                  <a:pt x="1111" y="1821"/>
                </a:cubicBezTo>
                <a:cubicBezTo>
                  <a:pt x="1111" y="1807"/>
                  <a:pt x="1122" y="1796"/>
                  <a:pt x="1135" y="1796"/>
                </a:cubicBezTo>
                <a:cubicBezTo>
                  <a:pt x="1149" y="1796"/>
                  <a:pt x="1160" y="1807"/>
                  <a:pt x="1160" y="1821"/>
                </a:cubicBezTo>
                <a:lnTo>
                  <a:pt x="1160" y="2102"/>
                </a:lnTo>
                <a:close/>
                <a:moveTo>
                  <a:pt x="1685" y="1443"/>
                </a:moveTo>
                <a:cubicBezTo>
                  <a:pt x="1681" y="1451"/>
                  <a:pt x="1673" y="1455"/>
                  <a:pt x="1664" y="1455"/>
                </a:cubicBezTo>
                <a:cubicBezTo>
                  <a:pt x="1660" y="1455"/>
                  <a:pt x="1656" y="1454"/>
                  <a:pt x="1652" y="1452"/>
                </a:cubicBezTo>
                <a:cubicBezTo>
                  <a:pt x="1123" y="1156"/>
                  <a:pt x="1123" y="1156"/>
                  <a:pt x="1123" y="1156"/>
                </a:cubicBezTo>
                <a:cubicBezTo>
                  <a:pt x="1122" y="1156"/>
                  <a:pt x="1122" y="1154"/>
                  <a:pt x="1122" y="1154"/>
                </a:cubicBezTo>
                <a:cubicBezTo>
                  <a:pt x="1121" y="1153"/>
                  <a:pt x="1120" y="1153"/>
                  <a:pt x="1119" y="1153"/>
                </a:cubicBezTo>
                <a:cubicBezTo>
                  <a:pt x="780" y="843"/>
                  <a:pt x="780" y="843"/>
                  <a:pt x="780" y="843"/>
                </a:cubicBezTo>
                <a:cubicBezTo>
                  <a:pt x="770" y="833"/>
                  <a:pt x="769" y="818"/>
                  <a:pt x="778" y="808"/>
                </a:cubicBezTo>
                <a:cubicBezTo>
                  <a:pt x="787" y="798"/>
                  <a:pt x="803" y="797"/>
                  <a:pt x="813" y="807"/>
                </a:cubicBezTo>
                <a:cubicBezTo>
                  <a:pt x="1150" y="1115"/>
                  <a:pt x="1150" y="1115"/>
                  <a:pt x="1150" y="1115"/>
                </a:cubicBezTo>
                <a:cubicBezTo>
                  <a:pt x="1676" y="1409"/>
                  <a:pt x="1676" y="1409"/>
                  <a:pt x="1676" y="1409"/>
                </a:cubicBezTo>
                <a:cubicBezTo>
                  <a:pt x="1688" y="1416"/>
                  <a:pt x="1692" y="1431"/>
                  <a:pt x="1685" y="1443"/>
                </a:cubicBezTo>
                <a:close/>
                <a:moveTo>
                  <a:pt x="2089" y="1159"/>
                </a:moveTo>
                <a:cubicBezTo>
                  <a:pt x="1807" y="1159"/>
                  <a:pt x="1807" y="1159"/>
                  <a:pt x="1807" y="1159"/>
                </a:cubicBezTo>
                <a:cubicBezTo>
                  <a:pt x="1794" y="1159"/>
                  <a:pt x="1783" y="1148"/>
                  <a:pt x="1783" y="1135"/>
                </a:cubicBezTo>
                <a:cubicBezTo>
                  <a:pt x="1783" y="1121"/>
                  <a:pt x="1794" y="1110"/>
                  <a:pt x="1807" y="1110"/>
                </a:cubicBezTo>
                <a:cubicBezTo>
                  <a:pt x="2089" y="1110"/>
                  <a:pt x="2089" y="1110"/>
                  <a:pt x="2089" y="1110"/>
                </a:cubicBezTo>
                <a:cubicBezTo>
                  <a:pt x="2102" y="1110"/>
                  <a:pt x="2113" y="1121"/>
                  <a:pt x="2113" y="1135"/>
                </a:cubicBezTo>
                <a:cubicBezTo>
                  <a:pt x="2113" y="1148"/>
                  <a:pt x="2102" y="1159"/>
                  <a:pt x="2089" y="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8" name="Freeform 299"/>
          <p:cNvSpPr>
            <a:spLocks noChangeAspect="1" noEditPoints="1"/>
          </p:cNvSpPr>
          <p:nvPr/>
        </p:nvSpPr>
        <p:spPr bwMode="auto">
          <a:xfrm>
            <a:off x="5659588" y="597083"/>
            <a:ext cx="324000" cy="324000"/>
          </a:xfrm>
          <a:custGeom>
            <a:avLst/>
            <a:gdLst>
              <a:gd name="T0" fmla="*/ 694 w 1387"/>
              <a:gd name="T1" fmla="*/ 0 h 1388"/>
              <a:gd name="T2" fmla="*/ 0 w 1387"/>
              <a:gd name="T3" fmla="*/ 694 h 1388"/>
              <a:gd name="T4" fmla="*/ 694 w 1387"/>
              <a:gd name="T5" fmla="*/ 1388 h 1388"/>
              <a:gd name="T6" fmla="*/ 1387 w 1387"/>
              <a:gd name="T7" fmla="*/ 694 h 1388"/>
              <a:gd name="T8" fmla="*/ 694 w 1387"/>
              <a:gd name="T9" fmla="*/ 0 h 1388"/>
              <a:gd name="T10" fmla="*/ 1007 w 1387"/>
              <a:gd name="T11" fmla="*/ 966 h 1388"/>
              <a:gd name="T12" fmla="*/ 1007 w 1387"/>
              <a:gd name="T13" fmla="*/ 987 h 1388"/>
              <a:gd name="T14" fmla="*/ 997 w 1387"/>
              <a:gd name="T15" fmla="*/ 992 h 1388"/>
              <a:gd name="T16" fmla="*/ 986 w 1387"/>
              <a:gd name="T17" fmla="*/ 987 h 1388"/>
              <a:gd name="T18" fmla="*/ 714 w 1387"/>
              <a:gd name="T19" fmla="*/ 715 h 1388"/>
              <a:gd name="T20" fmla="*/ 442 w 1387"/>
              <a:gd name="T21" fmla="*/ 987 h 1388"/>
              <a:gd name="T22" fmla="*/ 431 w 1387"/>
              <a:gd name="T23" fmla="*/ 992 h 1388"/>
              <a:gd name="T24" fmla="*/ 421 w 1387"/>
              <a:gd name="T25" fmla="*/ 987 h 1388"/>
              <a:gd name="T26" fmla="*/ 421 w 1387"/>
              <a:gd name="T27" fmla="*/ 966 h 1388"/>
              <a:gd name="T28" fmla="*/ 693 w 1387"/>
              <a:gd name="T29" fmla="*/ 694 h 1388"/>
              <a:gd name="T30" fmla="*/ 421 w 1387"/>
              <a:gd name="T31" fmla="*/ 422 h 1388"/>
              <a:gd name="T32" fmla="*/ 421 w 1387"/>
              <a:gd name="T33" fmla="*/ 401 h 1388"/>
              <a:gd name="T34" fmla="*/ 442 w 1387"/>
              <a:gd name="T35" fmla="*/ 401 h 1388"/>
              <a:gd name="T36" fmla="*/ 714 w 1387"/>
              <a:gd name="T37" fmla="*/ 673 h 1388"/>
              <a:gd name="T38" fmla="*/ 986 w 1387"/>
              <a:gd name="T39" fmla="*/ 401 h 1388"/>
              <a:gd name="T40" fmla="*/ 1007 w 1387"/>
              <a:gd name="T41" fmla="*/ 401 h 1388"/>
              <a:gd name="T42" fmla="*/ 1007 w 1387"/>
              <a:gd name="T43" fmla="*/ 422 h 1388"/>
              <a:gd name="T44" fmla="*/ 735 w 1387"/>
              <a:gd name="T45" fmla="*/ 694 h 1388"/>
              <a:gd name="T46" fmla="*/ 1007 w 1387"/>
              <a:gd name="T47" fmla="*/ 966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87" h="1388">
                <a:moveTo>
                  <a:pt x="694" y="0"/>
                </a:moveTo>
                <a:cubicBezTo>
                  <a:pt x="311" y="0"/>
                  <a:pt x="0" y="311"/>
                  <a:pt x="0" y="694"/>
                </a:cubicBezTo>
                <a:cubicBezTo>
                  <a:pt x="0" y="1077"/>
                  <a:pt x="311" y="1388"/>
                  <a:pt x="694" y="1388"/>
                </a:cubicBezTo>
                <a:cubicBezTo>
                  <a:pt x="1077" y="1388"/>
                  <a:pt x="1387" y="1077"/>
                  <a:pt x="1387" y="694"/>
                </a:cubicBezTo>
                <a:cubicBezTo>
                  <a:pt x="1387" y="311"/>
                  <a:pt x="1077" y="0"/>
                  <a:pt x="694" y="0"/>
                </a:cubicBezTo>
                <a:close/>
                <a:moveTo>
                  <a:pt x="1007" y="966"/>
                </a:moveTo>
                <a:cubicBezTo>
                  <a:pt x="1013" y="972"/>
                  <a:pt x="1013" y="981"/>
                  <a:pt x="1007" y="987"/>
                </a:cubicBezTo>
                <a:cubicBezTo>
                  <a:pt x="1004" y="990"/>
                  <a:pt x="1001" y="992"/>
                  <a:pt x="997" y="992"/>
                </a:cubicBezTo>
                <a:cubicBezTo>
                  <a:pt x="993" y="992"/>
                  <a:pt x="989" y="990"/>
                  <a:pt x="986" y="987"/>
                </a:cubicBezTo>
                <a:cubicBezTo>
                  <a:pt x="714" y="715"/>
                  <a:pt x="714" y="715"/>
                  <a:pt x="714" y="715"/>
                </a:cubicBezTo>
                <a:cubicBezTo>
                  <a:pt x="442" y="987"/>
                  <a:pt x="442" y="987"/>
                  <a:pt x="442" y="987"/>
                </a:cubicBezTo>
                <a:cubicBezTo>
                  <a:pt x="439" y="990"/>
                  <a:pt x="435" y="992"/>
                  <a:pt x="431" y="992"/>
                </a:cubicBezTo>
                <a:cubicBezTo>
                  <a:pt x="428" y="992"/>
                  <a:pt x="424" y="990"/>
                  <a:pt x="421" y="987"/>
                </a:cubicBezTo>
                <a:cubicBezTo>
                  <a:pt x="415" y="981"/>
                  <a:pt x="415" y="972"/>
                  <a:pt x="421" y="966"/>
                </a:cubicBezTo>
                <a:cubicBezTo>
                  <a:pt x="693" y="694"/>
                  <a:pt x="693" y="694"/>
                  <a:pt x="693" y="694"/>
                </a:cubicBezTo>
                <a:cubicBezTo>
                  <a:pt x="421" y="422"/>
                  <a:pt x="421" y="422"/>
                  <a:pt x="421" y="422"/>
                </a:cubicBezTo>
                <a:cubicBezTo>
                  <a:pt x="415" y="416"/>
                  <a:pt x="415" y="407"/>
                  <a:pt x="421" y="401"/>
                </a:cubicBezTo>
                <a:cubicBezTo>
                  <a:pt x="427" y="395"/>
                  <a:pt x="436" y="395"/>
                  <a:pt x="442" y="401"/>
                </a:cubicBezTo>
                <a:cubicBezTo>
                  <a:pt x="714" y="673"/>
                  <a:pt x="714" y="673"/>
                  <a:pt x="714" y="673"/>
                </a:cubicBezTo>
                <a:cubicBezTo>
                  <a:pt x="986" y="401"/>
                  <a:pt x="986" y="401"/>
                  <a:pt x="986" y="401"/>
                </a:cubicBezTo>
                <a:cubicBezTo>
                  <a:pt x="992" y="395"/>
                  <a:pt x="1001" y="395"/>
                  <a:pt x="1007" y="401"/>
                </a:cubicBezTo>
                <a:cubicBezTo>
                  <a:pt x="1013" y="407"/>
                  <a:pt x="1013" y="416"/>
                  <a:pt x="1007" y="422"/>
                </a:cubicBezTo>
                <a:cubicBezTo>
                  <a:pt x="735" y="694"/>
                  <a:pt x="735" y="694"/>
                  <a:pt x="735" y="694"/>
                </a:cubicBezTo>
                <a:lnTo>
                  <a:pt x="1007" y="966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59" name="Group 302"/>
          <p:cNvGrpSpPr>
            <a:grpSpLocks noChangeAspect="1"/>
          </p:cNvGrpSpPr>
          <p:nvPr/>
        </p:nvGrpSpPr>
        <p:grpSpPr bwMode="auto">
          <a:xfrm>
            <a:off x="6077850" y="597083"/>
            <a:ext cx="324000" cy="324000"/>
            <a:chOff x="5729" y="646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60" name="Freeform 303"/>
            <p:cNvSpPr>
              <a:spLocks/>
            </p:cNvSpPr>
            <p:nvPr/>
          </p:nvSpPr>
          <p:spPr bwMode="auto">
            <a:xfrm>
              <a:off x="5820" y="743"/>
              <a:ext cx="42" cy="75"/>
            </a:xfrm>
            <a:custGeom>
              <a:avLst/>
              <a:gdLst>
                <a:gd name="T0" fmla="*/ 230 w 293"/>
                <a:gd name="T1" fmla="*/ 173 h 523"/>
                <a:gd name="T2" fmla="*/ 293 w 293"/>
                <a:gd name="T3" fmla="*/ 173 h 523"/>
                <a:gd name="T4" fmla="*/ 146 w 293"/>
                <a:gd name="T5" fmla="*/ 0 h 523"/>
                <a:gd name="T6" fmla="*/ 0 w 293"/>
                <a:gd name="T7" fmla="*/ 173 h 523"/>
                <a:gd name="T8" fmla="*/ 63 w 293"/>
                <a:gd name="T9" fmla="*/ 173 h 523"/>
                <a:gd name="T10" fmla="*/ 80 w 293"/>
                <a:gd name="T11" fmla="*/ 190 h 523"/>
                <a:gd name="T12" fmla="*/ 80 w 293"/>
                <a:gd name="T13" fmla="*/ 523 h 523"/>
                <a:gd name="T14" fmla="*/ 213 w 293"/>
                <a:gd name="T15" fmla="*/ 523 h 523"/>
                <a:gd name="T16" fmla="*/ 213 w 293"/>
                <a:gd name="T17" fmla="*/ 190 h 523"/>
                <a:gd name="T18" fmla="*/ 230 w 293"/>
                <a:gd name="T19" fmla="*/ 17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523">
                  <a:moveTo>
                    <a:pt x="230" y="173"/>
                  </a:moveTo>
                  <a:cubicBezTo>
                    <a:pt x="293" y="173"/>
                    <a:pt x="293" y="173"/>
                    <a:pt x="293" y="173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73" y="173"/>
                    <a:pt x="80" y="181"/>
                    <a:pt x="80" y="190"/>
                  </a:cubicBezTo>
                  <a:cubicBezTo>
                    <a:pt x="80" y="523"/>
                    <a:pt x="80" y="523"/>
                    <a:pt x="80" y="523"/>
                  </a:cubicBezTo>
                  <a:cubicBezTo>
                    <a:pt x="213" y="523"/>
                    <a:pt x="213" y="523"/>
                    <a:pt x="213" y="523"/>
                  </a:cubicBezTo>
                  <a:cubicBezTo>
                    <a:pt x="213" y="190"/>
                    <a:pt x="213" y="190"/>
                    <a:pt x="213" y="190"/>
                  </a:cubicBezTo>
                  <a:cubicBezTo>
                    <a:pt x="213" y="181"/>
                    <a:pt x="220" y="173"/>
                    <a:pt x="230" y="17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Freeform 304"/>
            <p:cNvSpPr>
              <a:spLocks/>
            </p:cNvSpPr>
            <p:nvPr/>
          </p:nvSpPr>
          <p:spPr bwMode="auto">
            <a:xfrm>
              <a:off x="5769" y="694"/>
              <a:ext cx="144" cy="95"/>
            </a:xfrm>
            <a:custGeom>
              <a:avLst/>
              <a:gdLst>
                <a:gd name="T0" fmla="*/ 819 w 999"/>
                <a:gd name="T1" fmla="*/ 257 h 665"/>
                <a:gd name="T2" fmla="*/ 805 w 999"/>
                <a:gd name="T3" fmla="*/ 240 h 665"/>
                <a:gd name="T4" fmla="*/ 564 w 999"/>
                <a:gd name="T5" fmla="*/ 0 h 665"/>
                <a:gd name="T6" fmla="*/ 349 w 999"/>
                <a:gd name="T7" fmla="*/ 130 h 665"/>
                <a:gd name="T8" fmla="*/ 328 w 999"/>
                <a:gd name="T9" fmla="*/ 137 h 665"/>
                <a:gd name="T10" fmla="*/ 274 w 999"/>
                <a:gd name="T11" fmla="*/ 127 h 665"/>
                <a:gd name="T12" fmla="*/ 129 w 999"/>
                <a:gd name="T13" fmla="*/ 269 h 665"/>
                <a:gd name="T14" fmla="*/ 134 w 999"/>
                <a:gd name="T15" fmla="*/ 305 h 665"/>
                <a:gd name="T16" fmla="*/ 123 w 999"/>
                <a:gd name="T17" fmla="*/ 326 h 665"/>
                <a:gd name="T18" fmla="*/ 0 w 999"/>
                <a:gd name="T19" fmla="*/ 491 h 665"/>
                <a:gd name="T20" fmla="*/ 177 w 999"/>
                <a:gd name="T21" fmla="*/ 665 h 665"/>
                <a:gd name="T22" fmla="*/ 399 w 999"/>
                <a:gd name="T23" fmla="*/ 665 h 665"/>
                <a:gd name="T24" fmla="*/ 399 w 999"/>
                <a:gd name="T25" fmla="*/ 549 h 665"/>
                <a:gd name="T26" fmla="*/ 316 w 999"/>
                <a:gd name="T27" fmla="*/ 549 h 665"/>
                <a:gd name="T28" fmla="*/ 301 w 999"/>
                <a:gd name="T29" fmla="*/ 539 h 665"/>
                <a:gd name="T30" fmla="*/ 303 w 999"/>
                <a:gd name="T31" fmla="*/ 521 h 665"/>
                <a:gd name="T32" fmla="*/ 486 w 999"/>
                <a:gd name="T33" fmla="*/ 305 h 665"/>
                <a:gd name="T34" fmla="*/ 512 w 999"/>
                <a:gd name="T35" fmla="*/ 305 h 665"/>
                <a:gd name="T36" fmla="*/ 695 w 999"/>
                <a:gd name="T37" fmla="*/ 521 h 665"/>
                <a:gd name="T38" fmla="*/ 698 w 999"/>
                <a:gd name="T39" fmla="*/ 539 h 665"/>
                <a:gd name="T40" fmla="*/ 683 w 999"/>
                <a:gd name="T41" fmla="*/ 549 h 665"/>
                <a:gd name="T42" fmla="*/ 600 w 999"/>
                <a:gd name="T43" fmla="*/ 549 h 665"/>
                <a:gd name="T44" fmla="*/ 600 w 999"/>
                <a:gd name="T45" fmla="*/ 665 h 665"/>
                <a:gd name="T46" fmla="*/ 790 w 999"/>
                <a:gd name="T47" fmla="*/ 665 h 665"/>
                <a:gd name="T48" fmla="*/ 999 w 999"/>
                <a:gd name="T49" fmla="*/ 460 h 665"/>
                <a:gd name="T50" fmla="*/ 819 w 999"/>
                <a:gd name="T51" fmla="*/ 257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99" h="665">
                  <a:moveTo>
                    <a:pt x="819" y="257"/>
                  </a:moveTo>
                  <a:cubicBezTo>
                    <a:pt x="811" y="255"/>
                    <a:pt x="805" y="248"/>
                    <a:pt x="805" y="240"/>
                  </a:cubicBezTo>
                  <a:cubicBezTo>
                    <a:pt x="805" y="106"/>
                    <a:pt x="697" y="0"/>
                    <a:pt x="564" y="0"/>
                  </a:cubicBezTo>
                  <a:cubicBezTo>
                    <a:pt x="473" y="0"/>
                    <a:pt x="391" y="50"/>
                    <a:pt x="349" y="130"/>
                  </a:cubicBezTo>
                  <a:cubicBezTo>
                    <a:pt x="345" y="137"/>
                    <a:pt x="336" y="141"/>
                    <a:pt x="328" y="137"/>
                  </a:cubicBezTo>
                  <a:cubicBezTo>
                    <a:pt x="311" y="131"/>
                    <a:pt x="292" y="127"/>
                    <a:pt x="274" y="127"/>
                  </a:cubicBezTo>
                  <a:cubicBezTo>
                    <a:pt x="194" y="127"/>
                    <a:pt x="129" y="191"/>
                    <a:pt x="129" y="269"/>
                  </a:cubicBezTo>
                  <a:cubicBezTo>
                    <a:pt x="129" y="281"/>
                    <a:pt x="131" y="293"/>
                    <a:pt x="134" y="305"/>
                  </a:cubicBezTo>
                  <a:cubicBezTo>
                    <a:pt x="137" y="314"/>
                    <a:pt x="132" y="323"/>
                    <a:pt x="123" y="326"/>
                  </a:cubicBezTo>
                  <a:cubicBezTo>
                    <a:pt x="50" y="349"/>
                    <a:pt x="0" y="416"/>
                    <a:pt x="0" y="491"/>
                  </a:cubicBezTo>
                  <a:cubicBezTo>
                    <a:pt x="0" y="587"/>
                    <a:pt x="79" y="665"/>
                    <a:pt x="177" y="665"/>
                  </a:cubicBezTo>
                  <a:cubicBezTo>
                    <a:pt x="399" y="665"/>
                    <a:pt x="399" y="665"/>
                    <a:pt x="399" y="665"/>
                  </a:cubicBezTo>
                  <a:cubicBezTo>
                    <a:pt x="399" y="549"/>
                    <a:pt x="399" y="549"/>
                    <a:pt x="399" y="549"/>
                  </a:cubicBezTo>
                  <a:cubicBezTo>
                    <a:pt x="316" y="549"/>
                    <a:pt x="316" y="549"/>
                    <a:pt x="316" y="549"/>
                  </a:cubicBezTo>
                  <a:cubicBezTo>
                    <a:pt x="310" y="549"/>
                    <a:pt x="304" y="545"/>
                    <a:pt x="301" y="539"/>
                  </a:cubicBezTo>
                  <a:cubicBezTo>
                    <a:pt x="298" y="533"/>
                    <a:pt x="299" y="526"/>
                    <a:pt x="303" y="521"/>
                  </a:cubicBezTo>
                  <a:cubicBezTo>
                    <a:pt x="486" y="305"/>
                    <a:pt x="486" y="305"/>
                    <a:pt x="486" y="305"/>
                  </a:cubicBezTo>
                  <a:cubicBezTo>
                    <a:pt x="493" y="297"/>
                    <a:pt x="506" y="297"/>
                    <a:pt x="512" y="305"/>
                  </a:cubicBezTo>
                  <a:cubicBezTo>
                    <a:pt x="695" y="521"/>
                    <a:pt x="695" y="521"/>
                    <a:pt x="695" y="521"/>
                  </a:cubicBezTo>
                  <a:cubicBezTo>
                    <a:pt x="700" y="526"/>
                    <a:pt x="701" y="533"/>
                    <a:pt x="698" y="539"/>
                  </a:cubicBezTo>
                  <a:cubicBezTo>
                    <a:pt x="695" y="545"/>
                    <a:pt x="689" y="549"/>
                    <a:pt x="683" y="549"/>
                  </a:cubicBezTo>
                  <a:cubicBezTo>
                    <a:pt x="600" y="549"/>
                    <a:pt x="600" y="549"/>
                    <a:pt x="600" y="549"/>
                  </a:cubicBezTo>
                  <a:cubicBezTo>
                    <a:pt x="600" y="665"/>
                    <a:pt x="600" y="665"/>
                    <a:pt x="600" y="665"/>
                  </a:cubicBezTo>
                  <a:cubicBezTo>
                    <a:pt x="790" y="665"/>
                    <a:pt x="790" y="665"/>
                    <a:pt x="790" y="665"/>
                  </a:cubicBezTo>
                  <a:cubicBezTo>
                    <a:pt x="905" y="665"/>
                    <a:pt x="999" y="573"/>
                    <a:pt x="999" y="460"/>
                  </a:cubicBezTo>
                  <a:cubicBezTo>
                    <a:pt x="999" y="358"/>
                    <a:pt x="922" y="271"/>
                    <a:pt x="819" y="25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Freeform 305"/>
            <p:cNvSpPr>
              <a:spLocks noEditPoints="1"/>
            </p:cNvSpPr>
            <p:nvPr/>
          </p:nvSpPr>
          <p:spPr bwMode="auto">
            <a:xfrm>
              <a:off x="5729" y="646"/>
              <a:ext cx="227" cy="227"/>
            </a:xfrm>
            <a:custGeom>
              <a:avLst/>
              <a:gdLst>
                <a:gd name="T0" fmla="*/ 790 w 1581"/>
                <a:gd name="T1" fmla="*/ 0 h 1581"/>
                <a:gd name="T2" fmla="*/ 0 w 1581"/>
                <a:gd name="T3" fmla="*/ 790 h 1581"/>
                <a:gd name="T4" fmla="*/ 790 w 1581"/>
                <a:gd name="T5" fmla="*/ 1581 h 1581"/>
                <a:gd name="T6" fmla="*/ 1581 w 1581"/>
                <a:gd name="T7" fmla="*/ 790 h 1581"/>
                <a:gd name="T8" fmla="*/ 790 w 1581"/>
                <a:gd name="T9" fmla="*/ 0 h 1581"/>
                <a:gd name="T10" fmla="*/ 879 w 1581"/>
                <a:gd name="T11" fmla="*/ 1364 h 1581"/>
                <a:gd name="T12" fmla="*/ 680 w 1581"/>
                <a:gd name="T13" fmla="*/ 1364 h 1581"/>
                <a:gd name="T14" fmla="*/ 663 w 1581"/>
                <a:gd name="T15" fmla="*/ 1347 h 1581"/>
                <a:gd name="T16" fmla="*/ 680 w 1581"/>
                <a:gd name="T17" fmla="*/ 1330 h 1581"/>
                <a:gd name="T18" fmla="*/ 879 w 1581"/>
                <a:gd name="T19" fmla="*/ 1330 h 1581"/>
                <a:gd name="T20" fmla="*/ 896 w 1581"/>
                <a:gd name="T21" fmla="*/ 1347 h 1581"/>
                <a:gd name="T22" fmla="*/ 879 w 1581"/>
                <a:gd name="T23" fmla="*/ 1364 h 1581"/>
                <a:gd name="T24" fmla="*/ 879 w 1581"/>
                <a:gd name="T25" fmla="*/ 1297 h 1581"/>
                <a:gd name="T26" fmla="*/ 680 w 1581"/>
                <a:gd name="T27" fmla="*/ 1297 h 1581"/>
                <a:gd name="T28" fmla="*/ 663 w 1581"/>
                <a:gd name="T29" fmla="*/ 1281 h 1581"/>
                <a:gd name="T30" fmla="*/ 680 w 1581"/>
                <a:gd name="T31" fmla="*/ 1264 h 1581"/>
                <a:gd name="T32" fmla="*/ 879 w 1581"/>
                <a:gd name="T33" fmla="*/ 1264 h 1581"/>
                <a:gd name="T34" fmla="*/ 896 w 1581"/>
                <a:gd name="T35" fmla="*/ 1281 h 1581"/>
                <a:gd name="T36" fmla="*/ 879 w 1581"/>
                <a:gd name="T37" fmla="*/ 1297 h 1581"/>
                <a:gd name="T38" fmla="*/ 1070 w 1581"/>
                <a:gd name="T39" fmla="*/ 1031 h 1581"/>
                <a:gd name="T40" fmla="*/ 880 w 1581"/>
                <a:gd name="T41" fmla="*/ 1031 h 1581"/>
                <a:gd name="T42" fmla="*/ 880 w 1581"/>
                <a:gd name="T43" fmla="*/ 1214 h 1581"/>
                <a:gd name="T44" fmla="*/ 863 w 1581"/>
                <a:gd name="T45" fmla="*/ 1231 h 1581"/>
                <a:gd name="T46" fmla="*/ 696 w 1581"/>
                <a:gd name="T47" fmla="*/ 1231 h 1581"/>
                <a:gd name="T48" fmla="*/ 679 w 1581"/>
                <a:gd name="T49" fmla="*/ 1214 h 1581"/>
                <a:gd name="T50" fmla="*/ 679 w 1581"/>
                <a:gd name="T51" fmla="*/ 1031 h 1581"/>
                <a:gd name="T52" fmla="*/ 457 w 1581"/>
                <a:gd name="T53" fmla="*/ 1031 h 1581"/>
                <a:gd name="T54" fmla="*/ 246 w 1581"/>
                <a:gd name="T55" fmla="*/ 823 h 1581"/>
                <a:gd name="T56" fmla="*/ 378 w 1581"/>
                <a:gd name="T57" fmla="*/ 631 h 1581"/>
                <a:gd name="T58" fmla="*/ 375 w 1581"/>
                <a:gd name="T59" fmla="*/ 601 h 1581"/>
                <a:gd name="T60" fmla="*/ 554 w 1581"/>
                <a:gd name="T61" fmla="*/ 425 h 1581"/>
                <a:gd name="T62" fmla="*/ 606 w 1581"/>
                <a:gd name="T63" fmla="*/ 433 h 1581"/>
                <a:gd name="T64" fmla="*/ 844 w 1581"/>
                <a:gd name="T65" fmla="*/ 298 h 1581"/>
                <a:gd name="T66" fmla="*/ 1119 w 1581"/>
                <a:gd name="T67" fmla="*/ 557 h 1581"/>
                <a:gd name="T68" fmla="*/ 1312 w 1581"/>
                <a:gd name="T69" fmla="*/ 792 h 1581"/>
                <a:gd name="T70" fmla="*/ 1070 w 1581"/>
                <a:gd name="T71" fmla="*/ 1031 h 1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1" h="1581">
                  <a:moveTo>
                    <a:pt x="790" y="0"/>
                  </a:moveTo>
                  <a:cubicBezTo>
                    <a:pt x="354" y="0"/>
                    <a:pt x="0" y="354"/>
                    <a:pt x="0" y="790"/>
                  </a:cubicBezTo>
                  <a:cubicBezTo>
                    <a:pt x="0" y="1227"/>
                    <a:pt x="354" y="1581"/>
                    <a:pt x="790" y="1581"/>
                  </a:cubicBezTo>
                  <a:cubicBezTo>
                    <a:pt x="1227" y="1581"/>
                    <a:pt x="1581" y="1227"/>
                    <a:pt x="1581" y="790"/>
                  </a:cubicBezTo>
                  <a:cubicBezTo>
                    <a:pt x="1581" y="354"/>
                    <a:pt x="1227" y="0"/>
                    <a:pt x="790" y="0"/>
                  </a:cubicBezTo>
                  <a:close/>
                  <a:moveTo>
                    <a:pt x="879" y="1364"/>
                  </a:moveTo>
                  <a:cubicBezTo>
                    <a:pt x="680" y="1364"/>
                    <a:pt x="680" y="1364"/>
                    <a:pt x="680" y="1364"/>
                  </a:cubicBezTo>
                  <a:cubicBezTo>
                    <a:pt x="670" y="1364"/>
                    <a:pt x="663" y="1356"/>
                    <a:pt x="663" y="1347"/>
                  </a:cubicBezTo>
                  <a:cubicBezTo>
                    <a:pt x="663" y="1338"/>
                    <a:pt x="670" y="1330"/>
                    <a:pt x="680" y="1330"/>
                  </a:cubicBezTo>
                  <a:cubicBezTo>
                    <a:pt x="879" y="1330"/>
                    <a:pt x="879" y="1330"/>
                    <a:pt x="879" y="1330"/>
                  </a:cubicBezTo>
                  <a:cubicBezTo>
                    <a:pt x="889" y="1330"/>
                    <a:pt x="896" y="1338"/>
                    <a:pt x="896" y="1347"/>
                  </a:cubicBezTo>
                  <a:cubicBezTo>
                    <a:pt x="896" y="1356"/>
                    <a:pt x="889" y="1364"/>
                    <a:pt x="879" y="1364"/>
                  </a:cubicBezTo>
                  <a:close/>
                  <a:moveTo>
                    <a:pt x="879" y="1297"/>
                  </a:moveTo>
                  <a:cubicBezTo>
                    <a:pt x="680" y="1297"/>
                    <a:pt x="680" y="1297"/>
                    <a:pt x="680" y="1297"/>
                  </a:cubicBezTo>
                  <a:cubicBezTo>
                    <a:pt x="670" y="1297"/>
                    <a:pt x="663" y="1290"/>
                    <a:pt x="663" y="1281"/>
                  </a:cubicBezTo>
                  <a:cubicBezTo>
                    <a:pt x="663" y="1271"/>
                    <a:pt x="670" y="1264"/>
                    <a:pt x="680" y="1264"/>
                  </a:cubicBezTo>
                  <a:cubicBezTo>
                    <a:pt x="879" y="1264"/>
                    <a:pt x="879" y="1264"/>
                    <a:pt x="879" y="1264"/>
                  </a:cubicBezTo>
                  <a:cubicBezTo>
                    <a:pt x="889" y="1264"/>
                    <a:pt x="896" y="1271"/>
                    <a:pt x="896" y="1281"/>
                  </a:cubicBezTo>
                  <a:cubicBezTo>
                    <a:pt x="896" y="1290"/>
                    <a:pt x="889" y="1297"/>
                    <a:pt x="879" y="1297"/>
                  </a:cubicBezTo>
                  <a:close/>
                  <a:moveTo>
                    <a:pt x="1070" y="1031"/>
                  </a:moveTo>
                  <a:cubicBezTo>
                    <a:pt x="880" y="1031"/>
                    <a:pt x="880" y="1031"/>
                    <a:pt x="880" y="1031"/>
                  </a:cubicBezTo>
                  <a:cubicBezTo>
                    <a:pt x="880" y="1214"/>
                    <a:pt x="880" y="1214"/>
                    <a:pt x="880" y="1214"/>
                  </a:cubicBezTo>
                  <a:cubicBezTo>
                    <a:pt x="880" y="1223"/>
                    <a:pt x="872" y="1231"/>
                    <a:pt x="863" y="1231"/>
                  </a:cubicBezTo>
                  <a:cubicBezTo>
                    <a:pt x="696" y="1231"/>
                    <a:pt x="696" y="1231"/>
                    <a:pt x="696" y="1231"/>
                  </a:cubicBezTo>
                  <a:cubicBezTo>
                    <a:pt x="687" y="1231"/>
                    <a:pt x="679" y="1223"/>
                    <a:pt x="679" y="1214"/>
                  </a:cubicBezTo>
                  <a:cubicBezTo>
                    <a:pt x="679" y="1031"/>
                    <a:pt x="679" y="1031"/>
                    <a:pt x="679" y="1031"/>
                  </a:cubicBezTo>
                  <a:cubicBezTo>
                    <a:pt x="457" y="1031"/>
                    <a:pt x="457" y="1031"/>
                    <a:pt x="457" y="1031"/>
                  </a:cubicBezTo>
                  <a:cubicBezTo>
                    <a:pt x="341" y="1031"/>
                    <a:pt x="246" y="938"/>
                    <a:pt x="246" y="823"/>
                  </a:cubicBezTo>
                  <a:cubicBezTo>
                    <a:pt x="246" y="738"/>
                    <a:pt x="299" y="662"/>
                    <a:pt x="378" y="631"/>
                  </a:cubicBezTo>
                  <a:cubicBezTo>
                    <a:pt x="376" y="621"/>
                    <a:pt x="375" y="611"/>
                    <a:pt x="375" y="601"/>
                  </a:cubicBezTo>
                  <a:cubicBezTo>
                    <a:pt x="375" y="504"/>
                    <a:pt x="455" y="425"/>
                    <a:pt x="554" y="425"/>
                  </a:cubicBezTo>
                  <a:cubicBezTo>
                    <a:pt x="572" y="425"/>
                    <a:pt x="589" y="428"/>
                    <a:pt x="606" y="433"/>
                  </a:cubicBezTo>
                  <a:cubicBezTo>
                    <a:pt x="656" y="349"/>
                    <a:pt x="745" y="298"/>
                    <a:pt x="844" y="298"/>
                  </a:cubicBezTo>
                  <a:cubicBezTo>
                    <a:pt x="992" y="298"/>
                    <a:pt x="1112" y="413"/>
                    <a:pt x="1119" y="557"/>
                  </a:cubicBezTo>
                  <a:cubicBezTo>
                    <a:pt x="1230" y="580"/>
                    <a:pt x="1312" y="678"/>
                    <a:pt x="1312" y="792"/>
                  </a:cubicBezTo>
                  <a:cubicBezTo>
                    <a:pt x="1312" y="924"/>
                    <a:pt x="1204" y="1031"/>
                    <a:pt x="1070" y="103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63" name="Group 308"/>
          <p:cNvGrpSpPr>
            <a:grpSpLocks noChangeAspect="1"/>
          </p:cNvGrpSpPr>
          <p:nvPr/>
        </p:nvGrpSpPr>
        <p:grpSpPr bwMode="auto">
          <a:xfrm>
            <a:off x="6497543" y="597083"/>
            <a:ext cx="324000" cy="324000"/>
            <a:chOff x="6001" y="643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64" name="Freeform 309"/>
            <p:cNvSpPr>
              <a:spLocks noEditPoints="1"/>
            </p:cNvSpPr>
            <p:nvPr/>
          </p:nvSpPr>
          <p:spPr bwMode="auto">
            <a:xfrm>
              <a:off x="6068" y="717"/>
              <a:ext cx="111" cy="93"/>
            </a:xfrm>
            <a:custGeom>
              <a:avLst/>
              <a:gdLst>
                <a:gd name="T0" fmla="*/ 653 w 751"/>
                <a:gd name="T1" fmla="*/ 0 h 623"/>
                <a:gd name="T2" fmla="*/ 0 w 751"/>
                <a:gd name="T3" fmla="*/ 0 h 623"/>
                <a:gd name="T4" fmla="*/ 65 w 751"/>
                <a:gd name="T5" fmla="*/ 556 h 623"/>
                <a:gd name="T6" fmla="*/ 140 w 751"/>
                <a:gd name="T7" fmla="*/ 623 h 623"/>
                <a:gd name="T8" fmla="*/ 460 w 751"/>
                <a:gd name="T9" fmla="*/ 623 h 623"/>
                <a:gd name="T10" fmla="*/ 535 w 751"/>
                <a:gd name="T11" fmla="*/ 556 h 623"/>
                <a:gd name="T12" fmla="*/ 571 w 751"/>
                <a:gd name="T13" fmla="*/ 247 h 623"/>
                <a:gd name="T14" fmla="*/ 589 w 751"/>
                <a:gd name="T15" fmla="*/ 233 h 623"/>
                <a:gd name="T16" fmla="*/ 633 w 751"/>
                <a:gd name="T17" fmla="*/ 233 h 623"/>
                <a:gd name="T18" fmla="*/ 653 w 751"/>
                <a:gd name="T19" fmla="*/ 233 h 623"/>
                <a:gd name="T20" fmla="*/ 751 w 751"/>
                <a:gd name="T21" fmla="*/ 186 h 623"/>
                <a:gd name="T22" fmla="*/ 751 w 751"/>
                <a:gd name="T23" fmla="*/ 45 h 623"/>
                <a:gd name="T24" fmla="*/ 653 w 751"/>
                <a:gd name="T25" fmla="*/ 0 h 623"/>
                <a:gd name="T26" fmla="*/ 645 w 751"/>
                <a:gd name="T27" fmla="*/ 213 h 623"/>
                <a:gd name="T28" fmla="*/ 593 w 751"/>
                <a:gd name="T29" fmla="*/ 213 h 623"/>
                <a:gd name="T30" fmla="*/ 593 w 751"/>
                <a:gd name="T31" fmla="*/ 213 h 623"/>
                <a:gd name="T32" fmla="*/ 580 w 751"/>
                <a:gd name="T33" fmla="*/ 208 h 623"/>
                <a:gd name="T34" fmla="*/ 576 w 751"/>
                <a:gd name="T35" fmla="*/ 195 h 623"/>
                <a:gd name="T36" fmla="*/ 595 w 751"/>
                <a:gd name="T37" fmla="*/ 35 h 623"/>
                <a:gd name="T38" fmla="*/ 611 w 751"/>
                <a:gd name="T39" fmla="*/ 20 h 623"/>
                <a:gd name="T40" fmla="*/ 645 w 751"/>
                <a:gd name="T41" fmla="*/ 20 h 623"/>
                <a:gd name="T42" fmla="*/ 726 w 751"/>
                <a:gd name="T43" fmla="*/ 57 h 623"/>
                <a:gd name="T44" fmla="*/ 727 w 751"/>
                <a:gd name="T45" fmla="*/ 172 h 623"/>
                <a:gd name="T46" fmla="*/ 645 w 751"/>
                <a:gd name="T47" fmla="*/ 21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1" h="623">
                  <a:moveTo>
                    <a:pt x="65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5" y="556"/>
                    <a:pt x="65" y="556"/>
                    <a:pt x="65" y="556"/>
                  </a:cubicBezTo>
                  <a:cubicBezTo>
                    <a:pt x="69" y="592"/>
                    <a:pt x="103" y="623"/>
                    <a:pt x="140" y="623"/>
                  </a:cubicBezTo>
                  <a:cubicBezTo>
                    <a:pt x="460" y="623"/>
                    <a:pt x="460" y="623"/>
                    <a:pt x="460" y="623"/>
                  </a:cubicBezTo>
                  <a:cubicBezTo>
                    <a:pt x="496" y="623"/>
                    <a:pt x="531" y="592"/>
                    <a:pt x="535" y="556"/>
                  </a:cubicBezTo>
                  <a:cubicBezTo>
                    <a:pt x="571" y="247"/>
                    <a:pt x="571" y="247"/>
                    <a:pt x="571" y="247"/>
                  </a:cubicBezTo>
                  <a:cubicBezTo>
                    <a:pt x="572" y="238"/>
                    <a:pt x="579" y="231"/>
                    <a:pt x="589" y="233"/>
                  </a:cubicBezTo>
                  <a:cubicBezTo>
                    <a:pt x="594" y="233"/>
                    <a:pt x="619" y="233"/>
                    <a:pt x="633" y="233"/>
                  </a:cubicBezTo>
                  <a:cubicBezTo>
                    <a:pt x="653" y="233"/>
                    <a:pt x="653" y="233"/>
                    <a:pt x="653" y="233"/>
                  </a:cubicBezTo>
                  <a:cubicBezTo>
                    <a:pt x="717" y="233"/>
                    <a:pt x="751" y="209"/>
                    <a:pt x="751" y="186"/>
                  </a:cubicBezTo>
                  <a:cubicBezTo>
                    <a:pt x="751" y="45"/>
                    <a:pt x="751" y="45"/>
                    <a:pt x="751" y="45"/>
                  </a:cubicBezTo>
                  <a:cubicBezTo>
                    <a:pt x="751" y="23"/>
                    <a:pt x="717" y="0"/>
                    <a:pt x="653" y="0"/>
                  </a:cubicBezTo>
                  <a:close/>
                  <a:moveTo>
                    <a:pt x="645" y="213"/>
                  </a:moveTo>
                  <a:cubicBezTo>
                    <a:pt x="593" y="213"/>
                    <a:pt x="593" y="213"/>
                    <a:pt x="593" y="213"/>
                  </a:cubicBezTo>
                  <a:cubicBezTo>
                    <a:pt x="593" y="213"/>
                    <a:pt x="593" y="213"/>
                    <a:pt x="593" y="213"/>
                  </a:cubicBezTo>
                  <a:cubicBezTo>
                    <a:pt x="588" y="213"/>
                    <a:pt x="584" y="211"/>
                    <a:pt x="580" y="208"/>
                  </a:cubicBezTo>
                  <a:cubicBezTo>
                    <a:pt x="577" y="204"/>
                    <a:pt x="576" y="200"/>
                    <a:pt x="576" y="195"/>
                  </a:cubicBezTo>
                  <a:cubicBezTo>
                    <a:pt x="595" y="35"/>
                    <a:pt x="595" y="35"/>
                    <a:pt x="595" y="35"/>
                  </a:cubicBezTo>
                  <a:cubicBezTo>
                    <a:pt x="596" y="26"/>
                    <a:pt x="603" y="20"/>
                    <a:pt x="611" y="20"/>
                  </a:cubicBezTo>
                  <a:cubicBezTo>
                    <a:pt x="645" y="20"/>
                    <a:pt x="645" y="20"/>
                    <a:pt x="645" y="20"/>
                  </a:cubicBezTo>
                  <a:cubicBezTo>
                    <a:pt x="702" y="20"/>
                    <a:pt x="723" y="43"/>
                    <a:pt x="726" y="57"/>
                  </a:cubicBezTo>
                  <a:cubicBezTo>
                    <a:pt x="727" y="172"/>
                    <a:pt x="727" y="172"/>
                    <a:pt x="727" y="172"/>
                  </a:cubicBezTo>
                  <a:cubicBezTo>
                    <a:pt x="724" y="189"/>
                    <a:pt x="704" y="213"/>
                    <a:pt x="645" y="2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Freeform 310"/>
            <p:cNvSpPr>
              <a:spLocks/>
            </p:cNvSpPr>
            <p:nvPr/>
          </p:nvSpPr>
          <p:spPr bwMode="auto">
            <a:xfrm>
              <a:off x="6158" y="725"/>
              <a:ext cx="13" cy="19"/>
            </a:xfrm>
            <a:custGeom>
              <a:avLst/>
              <a:gdLst>
                <a:gd name="T0" fmla="*/ 15 w 83"/>
                <a:gd name="T1" fmla="*/ 0 h 127"/>
                <a:gd name="T2" fmla="*/ 0 w 83"/>
                <a:gd name="T3" fmla="*/ 127 h 127"/>
                <a:gd name="T4" fmla="*/ 34 w 83"/>
                <a:gd name="T5" fmla="*/ 127 h 127"/>
                <a:gd name="T6" fmla="*/ 83 w 83"/>
                <a:gd name="T7" fmla="*/ 115 h 127"/>
                <a:gd name="T8" fmla="*/ 83 w 83"/>
                <a:gd name="T9" fmla="*/ 12 h 127"/>
                <a:gd name="T10" fmla="*/ 35 w 83"/>
                <a:gd name="T11" fmla="*/ 0 h 127"/>
                <a:gd name="T12" fmla="*/ 15 w 83"/>
                <a:gd name="T1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27">
                  <a:moveTo>
                    <a:pt x="15" y="0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68" y="127"/>
                    <a:pt x="80" y="118"/>
                    <a:pt x="83" y="115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79" y="8"/>
                    <a:pt x="65" y="0"/>
                    <a:pt x="35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Freeform 311"/>
            <p:cNvSpPr>
              <a:spLocks noEditPoints="1"/>
            </p:cNvSpPr>
            <p:nvPr/>
          </p:nvSpPr>
          <p:spPr bwMode="auto">
            <a:xfrm>
              <a:off x="6001" y="643"/>
              <a:ext cx="227" cy="227"/>
            </a:xfrm>
            <a:custGeom>
              <a:avLst/>
              <a:gdLst>
                <a:gd name="T0" fmla="*/ 764 w 1528"/>
                <a:gd name="T1" fmla="*/ 0 h 1528"/>
                <a:gd name="T2" fmla="*/ 0 w 1528"/>
                <a:gd name="T3" fmla="*/ 764 h 1528"/>
                <a:gd name="T4" fmla="*/ 764 w 1528"/>
                <a:gd name="T5" fmla="*/ 1528 h 1528"/>
                <a:gd name="T6" fmla="*/ 1528 w 1528"/>
                <a:gd name="T7" fmla="*/ 764 h 1528"/>
                <a:gd name="T8" fmla="*/ 764 w 1528"/>
                <a:gd name="T9" fmla="*/ 0 h 1528"/>
                <a:gd name="T10" fmla="*/ 1232 w 1528"/>
                <a:gd name="T11" fmla="*/ 685 h 1528"/>
                <a:gd name="T12" fmla="*/ 1101 w 1528"/>
                <a:gd name="T13" fmla="*/ 764 h 1528"/>
                <a:gd name="T14" fmla="*/ 1081 w 1528"/>
                <a:gd name="T15" fmla="*/ 765 h 1528"/>
                <a:gd name="T16" fmla="*/ 1050 w 1528"/>
                <a:gd name="T17" fmla="*/ 765 h 1528"/>
                <a:gd name="T18" fmla="*/ 1016 w 1528"/>
                <a:gd name="T19" fmla="*/ 1059 h 1528"/>
                <a:gd name="T20" fmla="*/ 908 w 1528"/>
                <a:gd name="T21" fmla="*/ 1154 h 1528"/>
                <a:gd name="T22" fmla="*/ 588 w 1528"/>
                <a:gd name="T23" fmla="*/ 1154 h 1528"/>
                <a:gd name="T24" fmla="*/ 480 w 1528"/>
                <a:gd name="T25" fmla="*/ 1059 h 1528"/>
                <a:gd name="T26" fmla="*/ 414 w 1528"/>
                <a:gd name="T27" fmla="*/ 485 h 1528"/>
                <a:gd name="T28" fmla="*/ 418 w 1528"/>
                <a:gd name="T29" fmla="*/ 472 h 1528"/>
                <a:gd name="T30" fmla="*/ 430 w 1528"/>
                <a:gd name="T31" fmla="*/ 466 h 1528"/>
                <a:gd name="T32" fmla="*/ 1101 w 1528"/>
                <a:gd name="T33" fmla="*/ 466 h 1528"/>
                <a:gd name="T34" fmla="*/ 1232 w 1528"/>
                <a:gd name="T35" fmla="*/ 544 h 1528"/>
                <a:gd name="T36" fmla="*/ 1232 w 1528"/>
                <a:gd name="T37" fmla="*/ 685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8" h="1528">
                  <a:moveTo>
                    <a:pt x="764" y="0"/>
                  </a:moveTo>
                  <a:cubicBezTo>
                    <a:pt x="342" y="0"/>
                    <a:pt x="0" y="342"/>
                    <a:pt x="0" y="764"/>
                  </a:cubicBezTo>
                  <a:cubicBezTo>
                    <a:pt x="0" y="1186"/>
                    <a:pt x="342" y="1528"/>
                    <a:pt x="764" y="1528"/>
                  </a:cubicBezTo>
                  <a:cubicBezTo>
                    <a:pt x="1186" y="1528"/>
                    <a:pt x="1528" y="1186"/>
                    <a:pt x="1528" y="764"/>
                  </a:cubicBezTo>
                  <a:cubicBezTo>
                    <a:pt x="1528" y="342"/>
                    <a:pt x="1186" y="0"/>
                    <a:pt x="764" y="0"/>
                  </a:cubicBezTo>
                  <a:close/>
                  <a:moveTo>
                    <a:pt x="1232" y="685"/>
                  </a:moveTo>
                  <a:cubicBezTo>
                    <a:pt x="1232" y="725"/>
                    <a:pt x="1191" y="764"/>
                    <a:pt x="1101" y="764"/>
                  </a:cubicBezTo>
                  <a:cubicBezTo>
                    <a:pt x="1081" y="765"/>
                    <a:pt x="1081" y="765"/>
                    <a:pt x="1081" y="765"/>
                  </a:cubicBezTo>
                  <a:cubicBezTo>
                    <a:pt x="1069" y="765"/>
                    <a:pt x="1059" y="765"/>
                    <a:pt x="1050" y="765"/>
                  </a:cubicBezTo>
                  <a:cubicBezTo>
                    <a:pt x="1016" y="1059"/>
                    <a:pt x="1016" y="1059"/>
                    <a:pt x="1016" y="1059"/>
                  </a:cubicBezTo>
                  <a:cubicBezTo>
                    <a:pt x="1009" y="1111"/>
                    <a:pt x="961" y="1154"/>
                    <a:pt x="908" y="1154"/>
                  </a:cubicBezTo>
                  <a:cubicBezTo>
                    <a:pt x="588" y="1154"/>
                    <a:pt x="588" y="1154"/>
                    <a:pt x="588" y="1154"/>
                  </a:cubicBezTo>
                  <a:cubicBezTo>
                    <a:pt x="535" y="1154"/>
                    <a:pt x="487" y="1111"/>
                    <a:pt x="480" y="1059"/>
                  </a:cubicBezTo>
                  <a:cubicBezTo>
                    <a:pt x="414" y="485"/>
                    <a:pt x="414" y="485"/>
                    <a:pt x="414" y="485"/>
                  </a:cubicBezTo>
                  <a:cubicBezTo>
                    <a:pt x="413" y="480"/>
                    <a:pt x="415" y="475"/>
                    <a:pt x="418" y="472"/>
                  </a:cubicBezTo>
                  <a:cubicBezTo>
                    <a:pt x="421" y="468"/>
                    <a:pt x="425" y="466"/>
                    <a:pt x="430" y="466"/>
                  </a:cubicBezTo>
                  <a:cubicBezTo>
                    <a:pt x="1101" y="466"/>
                    <a:pt x="1101" y="466"/>
                    <a:pt x="1101" y="466"/>
                  </a:cubicBezTo>
                  <a:cubicBezTo>
                    <a:pt x="1179" y="466"/>
                    <a:pt x="1232" y="498"/>
                    <a:pt x="1232" y="544"/>
                  </a:cubicBezTo>
                  <a:lnTo>
                    <a:pt x="1232" y="68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67" name="Group 314"/>
          <p:cNvGrpSpPr>
            <a:grpSpLocks noChangeAspect="1"/>
          </p:cNvGrpSpPr>
          <p:nvPr/>
        </p:nvGrpSpPr>
        <p:grpSpPr bwMode="auto">
          <a:xfrm>
            <a:off x="6916298" y="597083"/>
            <a:ext cx="324000" cy="324000"/>
            <a:chOff x="6308" y="640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68" name="Freeform 315"/>
            <p:cNvSpPr>
              <a:spLocks/>
            </p:cNvSpPr>
            <p:nvPr/>
          </p:nvSpPr>
          <p:spPr bwMode="auto">
            <a:xfrm>
              <a:off x="6428" y="683"/>
              <a:ext cx="71" cy="135"/>
            </a:xfrm>
            <a:custGeom>
              <a:avLst/>
              <a:gdLst>
                <a:gd name="T0" fmla="*/ 373 w 463"/>
                <a:gd name="T1" fmla="*/ 363 h 893"/>
                <a:gd name="T2" fmla="*/ 404 w 463"/>
                <a:gd name="T3" fmla="*/ 202 h 893"/>
                <a:gd name="T4" fmla="*/ 249 w 463"/>
                <a:gd name="T5" fmla="*/ 148 h 893"/>
                <a:gd name="T6" fmla="*/ 219 w 463"/>
                <a:gd name="T7" fmla="*/ 16 h 893"/>
                <a:gd name="T8" fmla="*/ 0 w 463"/>
                <a:gd name="T9" fmla="*/ 0 h 893"/>
                <a:gd name="T10" fmla="*/ 0 w 463"/>
                <a:gd name="T11" fmla="*/ 893 h 893"/>
                <a:gd name="T12" fmla="*/ 102 w 463"/>
                <a:gd name="T13" fmla="*/ 845 h 893"/>
                <a:gd name="T14" fmla="*/ 213 w 463"/>
                <a:gd name="T15" fmla="*/ 882 h 893"/>
                <a:gd name="T16" fmla="*/ 240 w 463"/>
                <a:gd name="T17" fmla="*/ 760 h 893"/>
                <a:gd name="T18" fmla="*/ 395 w 463"/>
                <a:gd name="T19" fmla="*/ 703 h 893"/>
                <a:gd name="T20" fmla="*/ 363 w 463"/>
                <a:gd name="T21" fmla="*/ 573 h 893"/>
                <a:gd name="T22" fmla="*/ 463 w 463"/>
                <a:gd name="T23" fmla="*/ 451 h 893"/>
                <a:gd name="T24" fmla="*/ 373 w 463"/>
                <a:gd name="T25" fmla="*/ 363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3" h="893">
                  <a:moveTo>
                    <a:pt x="373" y="363"/>
                  </a:moveTo>
                  <a:cubicBezTo>
                    <a:pt x="354" y="307"/>
                    <a:pt x="378" y="246"/>
                    <a:pt x="404" y="202"/>
                  </a:cubicBezTo>
                  <a:cubicBezTo>
                    <a:pt x="333" y="210"/>
                    <a:pt x="281" y="191"/>
                    <a:pt x="249" y="148"/>
                  </a:cubicBezTo>
                  <a:cubicBezTo>
                    <a:pt x="221" y="110"/>
                    <a:pt x="216" y="60"/>
                    <a:pt x="219" y="16"/>
                  </a:cubicBezTo>
                  <a:cubicBezTo>
                    <a:pt x="131" y="69"/>
                    <a:pt x="54" y="61"/>
                    <a:pt x="0" y="0"/>
                  </a:cubicBezTo>
                  <a:cubicBezTo>
                    <a:pt x="0" y="893"/>
                    <a:pt x="0" y="893"/>
                    <a:pt x="0" y="893"/>
                  </a:cubicBezTo>
                  <a:cubicBezTo>
                    <a:pt x="27" y="861"/>
                    <a:pt x="61" y="845"/>
                    <a:pt x="102" y="845"/>
                  </a:cubicBezTo>
                  <a:cubicBezTo>
                    <a:pt x="142" y="845"/>
                    <a:pt x="181" y="862"/>
                    <a:pt x="213" y="882"/>
                  </a:cubicBezTo>
                  <a:cubicBezTo>
                    <a:pt x="208" y="831"/>
                    <a:pt x="217" y="790"/>
                    <a:pt x="240" y="760"/>
                  </a:cubicBezTo>
                  <a:cubicBezTo>
                    <a:pt x="270" y="718"/>
                    <a:pt x="324" y="699"/>
                    <a:pt x="395" y="703"/>
                  </a:cubicBezTo>
                  <a:cubicBezTo>
                    <a:pt x="365" y="658"/>
                    <a:pt x="354" y="615"/>
                    <a:pt x="363" y="573"/>
                  </a:cubicBezTo>
                  <a:cubicBezTo>
                    <a:pt x="376" y="516"/>
                    <a:pt x="422" y="476"/>
                    <a:pt x="463" y="451"/>
                  </a:cubicBezTo>
                  <a:cubicBezTo>
                    <a:pt x="416" y="431"/>
                    <a:pt x="386" y="401"/>
                    <a:pt x="373" y="36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Freeform 316"/>
            <p:cNvSpPr>
              <a:spLocks noEditPoints="1"/>
            </p:cNvSpPr>
            <p:nvPr/>
          </p:nvSpPr>
          <p:spPr bwMode="auto">
            <a:xfrm>
              <a:off x="6308" y="640"/>
              <a:ext cx="227" cy="227"/>
            </a:xfrm>
            <a:custGeom>
              <a:avLst/>
              <a:gdLst>
                <a:gd name="T0" fmla="*/ 0 w 1493"/>
                <a:gd name="T1" fmla="*/ 747 h 1493"/>
                <a:gd name="T2" fmla="*/ 1493 w 1493"/>
                <a:gd name="T3" fmla="*/ 747 h 1493"/>
                <a:gd name="T4" fmla="*/ 721 w 1493"/>
                <a:gd name="T5" fmla="*/ 1207 h 1493"/>
                <a:gd name="T6" fmla="*/ 633 w 1493"/>
                <a:gd name="T7" fmla="*/ 1207 h 1493"/>
                <a:gd name="T8" fmla="*/ 546 w 1493"/>
                <a:gd name="T9" fmla="*/ 1145 h 1493"/>
                <a:gd name="T10" fmla="*/ 485 w 1493"/>
                <a:gd name="T11" fmla="*/ 1101 h 1493"/>
                <a:gd name="T12" fmla="*/ 633 w 1493"/>
                <a:gd name="T13" fmla="*/ 997 h 1493"/>
                <a:gd name="T14" fmla="*/ 461 w 1493"/>
                <a:gd name="T15" fmla="*/ 903 h 1493"/>
                <a:gd name="T16" fmla="*/ 422 w 1493"/>
                <a:gd name="T17" fmla="*/ 1074 h 1493"/>
                <a:gd name="T18" fmla="*/ 381 w 1493"/>
                <a:gd name="T19" fmla="*/ 950 h 1493"/>
                <a:gd name="T20" fmla="*/ 223 w 1493"/>
                <a:gd name="T21" fmla="*/ 993 h 1493"/>
                <a:gd name="T22" fmla="*/ 344 w 1493"/>
                <a:gd name="T23" fmla="*/ 871 h 1493"/>
                <a:gd name="T24" fmla="*/ 250 w 1493"/>
                <a:gd name="T25" fmla="*/ 800 h 1493"/>
                <a:gd name="T26" fmla="*/ 280 w 1493"/>
                <a:gd name="T27" fmla="*/ 751 h 1493"/>
                <a:gd name="T28" fmla="*/ 423 w 1493"/>
                <a:gd name="T29" fmla="*/ 824 h 1493"/>
                <a:gd name="T30" fmla="*/ 416 w 1493"/>
                <a:gd name="T31" fmla="*/ 634 h 1493"/>
                <a:gd name="T32" fmla="*/ 255 w 1493"/>
                <a:gd name="T33" fmla="*/ 685 h 1493"/>
                <a:gd name="T34" fmla="*/ 269 w 1493"/>
                <a:gd name="T35" fmla="*/ 629 h 1493"/>
                <a:gd name="T36" fmla="*/ 245 w 1493"/>
                <a:gd name="T37" fmla="*/ 533 h 1493"/>
                <a:gd name="T38" fmla="*/ 223 w 1493"/>
                <a:gd name="T39" fmla="*/ 469 h 1493"/>
                <a:gd name="T40" fmla="*/ 290 w 1493"/>
                <a:gd name="T41" fmla="*/ 458 h 1493"/>
                <a:gd name="T42" fmla="*/ 380 w 1493"/>
                <a:gd name="T43" fmla="*/ 419 h 1493"/>
                <a:gd name="T44" fmla="*/ 461 w 1493"/>
                <a:gd name="T45" fmla="*/ 418 h 1493"/>
                <a:gd name="T46" fmla="*/ 633 w 1493"/>
                <a:gd name="T47" fmla="*/ 660 h 1493"/>
                <a:gd name="T48" fmla="*/ 527 w 1493"/>
                <a:gd name="T49" fmla="*/ 394 h 1493"/>
                <a:gd name="T50" fmla="*/ 514 w 1493"/>
                <a:gd name="T51" fmla="*/ 338 h 1493"/>
                <a:gd name="T52" fmla="*/ 633 w 1493"/>
                <a:gd name="T53" fmla="*/ 363 h 1493"/>
                <a:gd name="T54" fmla="*/ 677 w 1493"/>
                <a:gd name="T55" fmla="*/ 203 h 1493"/>
                <a:gd name="T56" fmla="*/ 721 w 1493"/>
                <a:gd name="T57" fmla="*/ 1207 h 1493"/>
                <a:gd name="T58" fmla="*/ 1190 w 1493"/>
                <a:gd name="T59" fmla="*/ 860 h 1493"/>
                <a:gd name="T60" fmla="*/ 1243 w 1493"/>
                <a:gd name="T61" fmla="*/ 1014 h 1493"/>
                <a:gd name="T62" fmla="*/ 1169 w 1493"/>
                <a:gd name="T63" fmla="*/ 1018 h 1493"/>
                <a:gd name="T64" fmla="*/ 1046 w 1493"/>
                <a:gd name="T65" fmla="*/ 1198 h 1493"/>
                <a:gd name="T66" fmla="*/ 1018 w 1493"/>
                <a:gd name="T67" fmla="*/ 1215 h 1493"/>
                <a:gd name="T68" fmla="*/ 790 w 1493"/>
                <a:gd name="T69" fmla="*/ 1241 h 1493"/>
                <a:gd name="T70" fmla="*/ 770 w 1493"/>
                <a:gd name="T71" fmla="*/ 1251 h 1493"/>
                <a:gd name="T72" fmla="*/ 757 w 1493"/>
                <a:gd name="T73" fmla="*/ 221 h 1493"/>
                <a:gd name="T74" fmla="*/ 791 w 1493"/>
                <a:gd name="T75" fmla="*/ 213 h 1493"/>
                <a:gd name="T76" fmla="*/ 1043 w 1493"/>
                <a:gd name="T77" fmla="*/ 244 h 1493"/>
                <a:gd name="T78" fmla="*/ 1070 w 1493"/>
                <a:gd name="T79" fmla="*/ 407 h 1493"/>
                <a:gd name="T80" fmla="*/ 1249 w 1493"/>
                <a:gd name="T81" fmla="*/ 449 h 1493"/>
                <a:gd name="T82" fmla="*/ 1199 w 1493"/>
                <a:gd name="T83" fmla="*/ 632 h 1493"/>
                <a:gd name="T84" fmla="*/ 1317 w 1493"/>
                <a:gd name="T85" fmla="*/ 726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3" h="1493">
                  <a:moveTo>
                    <a:pt x="747" y="0"/>
                  </a:moveTo>
                  <a:cubicBezTo>
                    <a:pt x="334" y="0"/>
                    <a:pt x="0" y="335"/>
                    <a:pt x="0" y="747"/>
                  </a:cubicBezTo>
                  <a:cubicBezTo>
                    <a:pt x="0" y="1159"/>
                    <a:pt x="334" y="1493"/>
                    <a:pt x="747" y="1493"/>
                  </a:cubicBezTo>
                  <a:cubicBezTo>
                    <a:pt x="1159" y="1493"/>
                    <a:pt x="1493" y="1159"/>
                    <a:pt x="1493" y="747"/>
                  </a:cubicBezTo>
                  <a:cubicBezTo>
                    <a:pt x="1493" y="335"/>
                    <a:pt x="1159" y="0"/>
                    <a:pt x="747" y="0"/>
                  </a:cubicBezTo>
                  <a:close/>
                  <a:moveTo>
                    <a:pt x="721" y="1207"/>
                  </a:moveTo>
                  <a:cubicBezTo>
                    <a:pt x="721" y="1231"/>
                    <a:pt x="701" y="1251"/>
                    <a:pt x="677" y="1251"/>
                  </a:cubicBezTo>
                  <a:cubicBezTo>
                    <a:pt x="653" y="1251"/>
                    <a:pt x="633" y="1231"/>
                    <a:pt x="633" y="1207"/>
                  </a:cubicBezTo>
                  <a:cubicBezTo>
                    <a:pt x="633" y="1092"/>
                    <a:pt x="633" y="1092"/>
                    <a:pt x="633" y="1092"/>
                  </a:cubicBezTo>
                  <a:cubicBezTo>
                    <a:pt x="546" y="1145"/>
                    <a:pt x="546" y="1145"/>
                    <a:pt x="546" y="1145"/>
                  </a:cubicBezTo>
                  <a:cubicBezTo>
                    <a:pt x="527" y="1157"/>
                    <a:pt x="501" y="1150"/>
                    <a:pt x="490" y="1132"/>
                  </a:cubicBezTo>
                  <a:cubicBezTo>
                    <a:pt x="484" y="1123"/>
                    <a:pt x="483" y="1112"/>
                    <a:pt x="485" y="1101"/>
                  </a:cubicBezTo>
                  <a:cubicBezTo>
                    <a:pt x="488" y="1091"/>
                    <a:pt x="494" y="1082"/>
                    <a:pt x="504" y="1076"/>
                  </a:cubicBezTo>
                  <a:cubicBezTo>
                    <a:pt x="633" y="997"/>
                    <a:pt x="633" y="997"/>
                    <a:pt x="633" y="997"/>
                  </a:cubicBezTo>
                  <a:cubicBezTo>
                    <a:pt x="633" y="801"/>
                    <a:pt x="633" y="801"/>
                    <a:pt x="633" y="801"/>
                  </a:cubicBezTo>
                  <a:cubicBezTo>
                    <a:pt x="461" y="903"/>
                    <a:pt x="461" y="903"/>
                    <a:pt x="461" y="903"/>
                  </a:cubicBezTo>
                  <a:cubicBezTo>
                    <a:pt x="462" y="1034"/>
                    <a:pt x="462" y="1034"/>
                    <a:pt x="462" y="1034"/>
                  </a:cubicBezTo>
                  <a:cubicBezTo>
                    <a:pt x="463" y="1056"/>
                    <a:pt x="445" y="1074"/>
                    <a:pt x="422" y="1074"/>
                  </a:cubicBezTo>
                  <a:cubicBezTo>
                    <a:pt x="400" y="1074"/>
                    <a:pt x="382" y="1057"/>
                    <a:pt x="382" y="1034"/>
                  </a:cubicBezTo>
                  <a:cubicBezTo>
                    <a:pt x="381" y="950"/>
                    <a:pt x="381" y="950"/>
                    <a:pt x="381" y="950"/>
                  </a:cubicBezTo>
                  <a:cubicBezTo>
                    <a:pt x="290" y="1004"/>
                    <a:pt x="290" y="1004"/>
                    <a:pt x="290" y="1004"/>
                  </a:cubicBezTo>
                  <a:cubicBezTo>
                    <a:pt x="265" y="1018"/>
                    <a:pt x="235" y="1013"/>
                    <a:pt x="223" y="993"/>
                  </a:cubicBezTo>
                  <a:cubicBezTo>
                    <a:pt x="210" y="972"/>
                    <a:pt x="220" y="944"/>
                    <a:pt x="245" y="929"/>
                  </a:cubicBezTo>
                  <a:cubicBezTo>
                    <a:pt x="344" y="871"/>
                    <a:pt x="344" y="871"/>
                    <a:pt x="344" y="871"/>
                  </a:cubicBezTo>
                  <a:cubicBezTo>
                    <a:pt x="269" y="825"/>
                    <a:pt x="269" y="825"/>
                    <a:pt x="269" y="825"/>
                  </a:cubicBezTo>
                  <a:cubicBezTo>
                    <a:pt x="259" y="819"/>
                    <a:pt x="253" y="810"/>
                    <a:pt x="250" y="800"/>
                  </a:cubicBezTo>
                  <a:cubicBezTo>
                    <a:pt x="248" y="789"/>
                    <a:pt x="250" y="778"/>
                    <a:pt x="255" y="769"/>
                  </a:cubicBezTo>
                  <a:cubicBezTo>
                    <a:pt x="261" y="760"/>
                    <a:pt x="270" y="754"/>
                    <a:pt x="280" y="751"/>
                  </a:cubicBezTo>
                  <a:cubicBezTo>
                    <a:pt x="291" y="748"/>
                    <a:pt x="302" y="750"/>
                    <a:pt x="311" y="756"/>
                  </a:cubicBezTo>
                  <a:cubicBezTo>
                    <a:pt x="423" y="824"/>
                    <a:pt x="423" y="824"/>
                    <a:pt x="423" y="824"/>
                  </a:cubicBezTo>
                  <a:cubicBezTo>
                    <a:pt x="581" y="731"/>
                    <a:pt x="581" y="731"/>
                    <a:pt x="581" y="731"/>
                  </a:cubicBezTo>
                  <a:cubicBezTo>
                    <a:pt x="416" y="634"/>
                    <a:pt x="416" y="634"/>
                    <a:pt x="416" y="634"/>
                  </a:cubicBezTo>
                  <a:cubicBezTo>
                    <a:pt x="311" y="698"/>
                    <a:pt x="311" y="698"/>
                    <a:pt x="311" y="698"/>
                  </a:cubicBezTo>
                  <a:cubicBezTo>
                    <a:pt x="292" y="710"/>
                    <a:pt x="267" y="703"/>
                    <a:pt x="255" y="685"/>
                  </a:cubicBezTo>
                  <a:cubicBezTo>
                    <a:pt x="250" y="676"/>
                    <a:pt x="248" y="665"/>
                    <a:pt x="250" y="654"/>
                  </a:cubicBezTo>
                  <a:cubicBezTo>
                    <a:pt x="253" y="644"/>
                    <a:pt x="259" y="635"/>
                    <a:pt x="269" y="629"/>
                  </a:cubicBezTo>
                  <a:cubicBezTo>
                    <a:pt x="337" y="587"/>
                    <a:pt x="337" y="587"/>
                    <a:pt x="337" y="587"/>
                  </a:cubicBezTo>
                  <a:cubicBezTo>
                    <a:pt x="245" y="533"/>
                    <a:pt x="245" y="533"/>
                    <a:pt x="245" y="533"/>
                  </a:cubicBezTo>
                  <a:cubicBezTo>
                    <a:pt x="232" y="525"/>
                    <a:pt x="222" y="513"/>
                    <a:pt x="219" y="499"/>
                  </a:cubicBezTo>
                  <a:cubicBezTo>
                    <a:pt x="216" y="489"/>
                    <a:pt x="218" y="478"/>
                    <a:pt x="223" y="469"/>
                  </a:cubicBezTo>
                  <a:cubicBezTo>
                    <a:pt x="228" y="460"/>
                    <a:pt x="237" y="454"/>
                    <a:pt x="247" y="451"/>
                  </a:cubicBezTo>
                  <a:cubicBezTo>
                    <a:pt x="261" y="448"/>
                    <a:pt x="277" y="450"/>
                    <a:pt x="290" y="458"/>
                  </a:cubicBezTo>
                  <a:cubicBezTo>
                    <a:pt x="381" y="512"/>
                    <a:pt x="381" y="512"/>
                    <a:pt x="381" y="512"/>
                  </a:cubicBezTo>
                  <a:cubicBezTo>
                    <a:pt x="380" y="419"/>
                    <a:pt x="380" y="419"/>
                    <a:pt x="380" y="419"/>
                  </a:cubicBezTo>
                  <a:cubicBezTo>
                    <a:pt x="380" y="397"/>
                    <a:pt x="398" y="378"/>
                    <a:pt x="420" y="378"/>
                  </a:cubicBezTo>
                  <a:cubicBezTo>
                    <a:pt x="442" y="378"/>
                    <a:pt x="461" y="396"/>
                    <a:pt x="461" y="418"/>
                  </a:cubicBezTo>
                  <a:cubicBezTo>
                    <a:pt x="462" y="560"/>
                    <a:pt x="462" y="560"/>
                    <a:pt x="462" y="560"/>
                  </a:cubicBezTo>
                  <a:cubicBezTo>
                    <a:pt x="633" y="660"/>
                    <a:pt x="633" y="660"/>
                    <a:pt x="633" y="660"/>
                  </a:cubicBezTo>
                  <a:cubicBezTo>
                    <a:pt x="633" y="458"/>
                    <a:pt x="633" y="458"/>
                    <a:pt x="633" y="458"/>
                  </a:cubicBezTo>
                  <a:cubicBezTo>
                    <a:pt x="527" y="394"/>
                    <a:pt x="527" y="394"/>
                    <a:pt x="527" y="394"/>
                  </a:cubicBezTo>
                  <a:cubicBezTo>
                    <a:pt x="518" y="388"/>
                    <a:pt x="512" y="379"/>
                    <a:pt x="509" y="369"/>
                  </a:cubicBezTo>
                  <a:cubicBezTo>
                    <a:pt x="507" y="358"/>
                    <a:pt x="508" y="347"/>
                    <a:pt x="514" y="338"/>
                  </a:cubicBezTo>
                  <a:cubicBezTo>
                    <a:pt x="525" y="319"/>
                    <a:pt x="551" y="313"/>
                    <a:pt x="569" y="325"/>
                  </a:cubicBezTo>
                  <a:cubicBezTo>
                    <a:pt x="633" y="363"/>
                    <a:pt x="633" y="363"/>
                    <a:pt x="633" y="363"/>
                  </a:cubicBezTo>
                  <a:cubicBezTo>
                    <a:pt x="633" y="247"/>
                    <a:pt x="633" y="247"/>
                    <a:pt x="633" y="247"/>
                  </a:cubicBezTo>
                  <a:cubicBezTo>
                    <a:pt x="633" y="223"/>
                    <a:pt x="653" y="203"/>
                    <a:pt x="677" y="203"/>
                  </a:cubicBezTo>
                  <a:cubicBezTo>
                    <a:pt x="701" y="203"/>
                    <a:pt x="721" y="223"/>
                    <a:pt x="721" y="247"/>
                  </a:cubicBezTo>
                  <a:lnTo>
                    <a:pt x="721" y="1207"/>
                  </a:lnTo>
                  <a:close/>
                  <a:moveTo>
                    <a:pt x="1307" y="744"/>
                  </a:moveTo>
                  <a:cubicBezTo>
                    <a:pt x="1269" y="762"/>
                    <a:pt x="1203" y="800"/>
                    <a:pt x="1190" y="860"/>
                  </a:cubicBezTo>
                  <a:cubicBezTo>
                    <a:pt x="1181" y="901"/>
                    <a:pt x="1198" y="946"/>
                    <a:pt x="1241" y="994"/>
                  </a:cubicBezTo>
                  <a:cubicBezTo>
                    <a:pt x="1246" y="999"/>
                    <a:pt x="1246" y="1008"/>
                    <a:pt x="1243" y="1014"/>
                  </a:cubicBezTo>
                  <a:cubicBezTo>
                    <a:pt x="1239" y="1021"/>
                    <a:pt x="1232" y="1024"/>
                    <a:pt x="1224" y="1023"/>
                  </a:cubicBezTo>
                  <a:cubicBezTo>
                    <a:pt x="1205" y="1020"/>
                    <a:pt x="1186" y="1018"/>
                    <a:pt x="1169" y="1018"/>
                  </a:cubicBezTo>
                  <a:cubicBezTo>
                    <a:pt x="1118" y="1018"/>
                    <a:pt x="1081" y="1032"/>
                    <a:pt x="1060" y="1061"/>
                  </a:cubicBezTo>
                  <a:cubicBezTo>
                    <a:pt x="1038" y="1091"/>
                    <a:pt x="1033" y="1137"/>
                    <a:pt x="1046" y="1198"/>
                  </a:cubicBezTo>
                  <a:cubicBezTo>
                    <a:pt x="1048" y="1205"/>
                    <a:pt x="1044" y="1212"/>
                    <a:pt x="1038" y="1216"/>
                  </a:cubicBezTo>
                  <a:cubicBezTo>
                    <a:pt x="1032" y="1220"/>
                    <a:pt x="1023" y="1220"/>
                    <a:pt x="1018" y="1215"/>
                  </a:cubicBezTo>
                  <a:cubicBezTo>
                    <a:pt x="987" y="1190"/>
                    <a:pt x="940" y="1161"/>
                    <a:pt x="894" y="1161"/>
                  </a:cubicBezTo>
                  <a:cubicBezTo>
                    <a:pt x="849" y="1161"/>
                    <a:pt x="815" y="1187"/>
                    <a:pt x="790" y="1241"/>
                  </a:cubicBezTo>
                  <a:cubicBezTo>
                    <a:pt x="787" y="1247"/>
                    <a:pt x="781" y="1251"/>
                    <a:pt x="774" y="1251"/>
                  </a:cubicBezTo>
                  <a:cubicBezTo>
                    <a:pt x="773" y="1251"/>
                    <a:pt x="771" y="1251"/>
                    <a:pt x="770" y="1251"/>
                  </a:cubicBezTo>
                  <a:cubicBezTo>
                    <a:pt x="762" y="1249"/>
                    <a:pt x="756" y="1242"/>
                    <a:pt x="756" y="1234"/>
                  </a:cubicBezTo>
                  <a:cubicBezTo>
                    <a:pt x="757" y="221"/>
                    <a:pt x="757" y="221"/>
                    <a:pt x="757" y="221"/>
                  </a:cubicBezTo>
                  <a:cubicBezTo>
                    <a:pt x="757" y="212"/>
                    <a:pt x="763" y="205"/>
                    <a:pt x="771" y="203"/>
                  </a:cubicBezTo>
                  <a:cubicBezTo>
                    <a:pt x="779" y="202"/>
                    <a:pt x="787" y="205"/>
                    <a:pt x="791" y="213"/>
                  </a:cubicBezTo>
                  <a:cubicBezTo>
                    <a:pt x="838" y="310"/>
                    <a:pt x="918" y="323"/>
                    <a:pt x="1023" y="245"/>
                  </a:cubicBezTo>
                  <a:cubicBezTo>
                    <a:pt x="1029" y="240"/>
                    <a:pt x="1037" y="240"/>
                    <a:pt x="1043" y="244"/>
                  </a:cubicBezTo>
                  <a:cubicBezTo>
                    <a:pt x="1049" y="248"/>
                    <a:pt x="1052" y="255"/>
                    <a:pt x="1051" y="262"/>
                  </a:cubicBezTo>
                  <a:cubicBezTo>
                    <a:pt x="1045" y="298"/>
                    <a:pt x="1038" y="365"/>
                    <a:pt x="1070" y="407"/>
                  </a:cubicBezTo>
                  <a:cubicBezTo>
                    <a:pt x="1098" y="446"/>
                    <a:pt x="1152" y="457"/>
                    <a:pt x="1230" y="441"/>
                  </a:cubicBezTo>
                  <a:cubicBezTo>
                    <a:pt x="1237" y="439"/>
                    <a:pt x="1245" y="443"/>
                    <a:pt x="1249" y="449"/>
                  </a:cubicBezTo>
                  <a:cubicBezTo>
                    <a:pt x="1253" y="455"/>
                    <a:pt x="1252" y="463"/>
                    <a:pt x="1248" y="469"/>
                  </a:cubicBezTo>
                  <a:cubicBezTo>
                    <a:pt x="1221" y="505"/>
                    <a:pt x="1179" y="574"/>
                    <a:pt x="1199" y="632"/>
                  </a:cubicBezTo>
                  <a:cubicBezTo>
                    <a:pt x="1211" y="668"/>
                    <a:pt x="1246" y="694"/>
                    <a:pt x="1304" y="711"/>
                  </a:cubicBezTo>
                  <a:cubicBezTo>
                    <a:pt x="1311" y="713"/>
                    <a:pt x="1316" y="719"/>
                    <a:pt x="1317" y="726"/>
                  </a:cubicBezTo>
                  <a:cubicBezTo>
                    <a:pt x="1318" y="734"/>
                    <a:pt x="1313" y="741"/>
                    <a:pt x="1307" y="74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Freeform 317"/>
            <p:cNvSpPr>
              <a:spLocks/>
            </p:cNvSpPr>
            <p:nvPr/>
          </p:nvSpPr>
          <p:spPr bwMode="auto">
            <a:xfrm>
              <a:off x="6346" y="676"/>
              <a:ext cx="67" cy="149"/>
            </a:xfrm>
            <a:custGeom>
              <a:avLst/>
              <a:gdLst>
                <a:gd name="T0" fmla="*/ 417 w 441"/>
                <a:gd name="T1" fmla="*/ 12 h 984"/>
                <a:gd name="T2" fmla="*/ 408 w 441"/>
                <a:gd name="T3" fmla="*/ 171 h 984"/>
                <a:gd name="T4" fmla="*/ 305 w 441"/>
                <a:gd name="T5" fmla="*/ 117 h 984"/>
                <a:gd name="T6" fmla="*/ 292 w 441"/>
                <a:gd name="T7" fmla="*/ 126 h 984"/>
                <a:gd name="T8" fmla="*/ 409 w 441"/>
                <a:gd name="T9" fmla="*/ 201 h 984"/>
                <a:gd name="T10" fmla="*/ 417 w 441"/>
                <a:gd name="T11" fmla="*/ 453 h 984"/>
                <a:gd name="T12" fmla="*/ 393 w 441"/>
                <a:gd name="T13" fmla="*/ 467 h 984"/>
                <a:gd name="T14" fmla="*/ 182 w 441"/>
                <a:gd name="T15" fmla="*/ 334 h 984"/>
                <a:gd name="T16" fmla="*/ 172 w 441"/>
                <a:gd name="T17" fmla="*/ 175 h 984"/>
                <a:gd name="T18" fmla="*/ 165 w 441"/>
                <a:gd name="T19" fmla="*/ 305 h 984"/>
                <a:gd name="T20" fmla="*/ 141 w 441"/>
                <a:gd name="T21" fmla="*/ 319 h 984"/>
                <a:gd name="T22" fmla="*/ 7 w 441"/>
                <a:gd name="T23" fmla="*/ 247 h 984"/>
                <a:gd name="T24" fmla="*/ 2 w 441"/>
                <a:gd name="T25" fmla="*/ 256 h 984"/>
                <a:gd name="T26" fmla="*/ 128 w 441"/>
                <a:gd name="T27" fmla="*/ 338 h 984"/>
                <a:gd name="T28" fmla="*/ 129 w 441"/>
                <a:gd name="T29" fmla="*/ 366 h 984"/>
                <a:gd name="T30" fmla="*/ 33 w 441"/>
                <a:gd name="T31" fmla="*/ 427 h 984"/>
                <a:gd name="T32" fmla="*/ 46 w 441"/>
                <a:gd name="T33" fmla="*/ 436 h 984"/>
                <a:gd name="T34" fmla="*/ 176 w 441"/>
                <a:gd name="T35" fmla="*/ 366 h 984"/>
                <a:gd name="T36" fmla="*/ 381 w 441"/>
                <a:gd name="T37" fmla="*/ 496 h 984"/>
                <a:gd name="T38" fmla="*/ 183 w 441"/>
                <a:gd name="T39" fmla="*/ 622 h 984"/>
                <a:gd name="T40" fmla="*/ 46 w 441"/>
                <a:gd name="T41" fmla="*/ 548 h 984"/>
                <a:gd name="T42" fmla="*/ 33 w 441"/>
                <a:gd name="T43" fmla="*/ 557 h 984"/>
                <a:gd name="T44" fmla="*/ 135 w 441"/>
                <a:gd name="T45" fmla="*/ 622 h 984"/>
                <a:gd name="T46" fmla="*/ 135 w 441"/>
                <a:gd name="T47" fmla="*/ 650 h 984"/>
                <a:gd name="T48" fmla="*/ 2 w 441"/>
                <a:gd name="T49" fmla="*/ 742 h 984"/>
                <a:gd name="T50" fmla="*/ 140 w 441"/>
                <a:gd name="T51" fmla="*/ 674 h 984"/>
                <a:gd name="T52" fmla="*/ 164 w 441"/>
                <a:gd name="T53" fmla="*/ 687 h 984"/>
                <a:gd name="T54" fmla="*/ 174 w 441"/>
                <a:gd name="T55" fmla="*/ 807 h 984"/>
                <a:gd name="T56" fmla="*/ 181 w 441"/>
                <a:gd name="T57" fmla="*/ 659 h 984"/>
                <a:gd name="T58" fmla="*/ 393 w 441"/>
                <a:gd name="T59" fmla="*/ 525 h 984"/>
                <a:gd name="T60" fmla="*/ 417 w 441"/>
                <a:gd name="T61" fmla="*/ 538 h 984"/>
                <a:gd name="T62" fmla="*/ 409 w 441"/>
                <a:gd name="T63" fmla="*/ 785 h 984"/>
                <a:gd name="T64" fmla="*/ 268 w 441"/>
                <a:gd name="T65" fmla="*/ 874 h 984"/>
                <a:gd name="T66" fmla="*/ 281 w 441"/>
                <a:gd name="T67" fmla="*/ 883 h 984"/>
                <a:gd name="T68" fmla="*/ 401 w 441"/>
                <a:gd name="T69" fmla="*/ 812 h 984"/>
                <a:gd name="T70" fmla="*/ 417 w 441"/>
                <a:gd name="T71" fmla="*/ 828 h 984"/>
                <a:gd name="T72" fmla="*/ 429 w 441"/>
                <a:gd name="T73" fmla="*/ 984 h 984"/>
                <a:gd name="T74" fmla="*/ 441 w 441"/>
                <a:gd name="T75" fmla="*/ 12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1" h="984">
                  <a:moveTo>
                    <a:pt x="429" y="0"/>
                  </a:moveTo>
                  <a:cubicBezTo>
                    <a:pt x="422" y="0"/>
                    <a:pt x="417" y="5"/>
                    <a:pt x="417" y="12"/>
                  </a:cubicBezTo>
                  <a:cubicBezTo>
                    <a:pt x="417" y="157"/>
                    <a:pt x="417" y="157"/>
                    <a:pt x="417" y="157"/>
                  </a:cubicBezTo>
                  <a:cubicBezTo>
                    <a:pt x="417" y="163"/>
                    <a:pt x="414" y="168"/>
                    <a:pt x="408" y="171"/>
                  </a:cubicBezTo>
                  <a:cubicBezTo>
                    <a:pt x="403" y="174"/>
                    <a:pt x="397" y="173"/>
                    <a:pt x="392" y="171"/>
                  </a:cubicBezTo>
                  <a:cubicBezTo>
                    <a:pt x="305" y="117"/>
                    <a:pt x="305" y="117"/>
                    <a:pt x="305" y="117"/>
                  </a:cubicBezTo>
                  <a:cubicBezTo>
                    <a:pt x="301" y="115"/>
                    <a:pt x="295" y="116"/>
                    <a:pt x="293" y="120"/>
                  </a:cubicBezTo>
                  <a:cubicBezTo>
                    <a:pt x="292" y="122"/>
                    <a:pt x="292" y="124"/>
                    <a:pt x="292" y="126"/>
                  </a:cubicBezTo>
                  <a:cubicBezTo>
                    <a:pt x="293" y="128"/>
                    <a:pt x="294" y="130"/>
                    <a:pt x="296" y="131"/>
                  </a:cubicBezTo>
                  <a:cubicBezTo>
                    <a:pt x="409" y="201"/>
                    <a:pt x="409" y="201"/>
                    <a:pt x="409" y="201"/>
                  </a:cubicBezTo>
                  <a:cubicBezTo>
                    <a:pt x="414" y="204"/>
                    <a:pt x="417" y="209"/>
                    <a:pt x="417" y="214"/>
                  </a:cubicBezTo>
                  <a:cubicBezTo>
                    <a:pt x="417" y="453"/>
                    <a:pt x="417" y="453"/>
                    <a:pt x="417" y="453"/>
                  </a:cubicBezTo>
                  <a:cubicBezTo>
                    <a:pt x="417" y="459"/>
                    <a:pt x="414" y="464"/>
                    <a:pt x="409" y="467"/>
                  </a:cubicBezTo>
                  <a:cubicBezTo>
                    <a:pt x="404" y="470"/>
                    <a:pt x="397" y="470"/>
                    <a:pt x="393" y="467"/>
                  </a:cubicBezTo>
                  <a:cubicBezTo>
                    <a:pt x="190" y="348"/>
                    <a:pt x="190" y="348"/>
                    <a:pt x="190" y="348"/>
                  </a:cubicBezTo>
                  <a:cubicBezTo>
                    <a:pt x="185" y="345"/>
                    <a:pt x="182" y="340"/>
                    <a:pt x="182" y="334"/>
                  </a:cubicBezTo>
                  <a:cubicBezTo>
                    <a:pt x="181" y="183"/>
                    <a:pt x="181" y="183"/>
                    <a:pt x="181" y="183"/>
                  </a:cubicBezTo>
                  <a:cubicBezTo>
                    <a:pt x="181" y="179"/>
                    <a:pt x="177" y="175"/>
                    <a:pt x="172" y="175"/>
                  </a:cubicBezTo>
                  <a:cubicBezTo>
                    <a:pt x="168" y="175"/>
                    <a:pt x="164" y="179"/>
                    <a:pt x="164" y="183"/>
                  </a:cubicBezTo>
                  <a:cubicBezTo>
                    <a:pt x="165" y="305"/>
                    <a:pt x="165" y="305"/>
                    <a:pt x="165" y="305"/>
                  </a:cubicBezTo>
                  <a:cubicBezTo>
                    <a:pt x="165" y="311"/>
                    <a:pt x="162" y="316"/>
                    <a:pt x="157" y="319"/>
                  </a:cubicBezTo>
                  <a:cubicBezTo>
                    <a:pt x="152" y="322"/>
                    <a:pt x="146" y="322"/>
                    <a:pt x="141" y="319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19" y="246"/>
                    <a:pt x="12" y="246"/>
                    <a:pt x="7" y="247"/>
                  </a:cubicBezTo>
                  <a:cubicBezTo>
                    <a:pt x="5" y="248"/>
                    <a:pt x="3" y="249"/>
                    <a:pt x="2" y="250"/>
                  </a:cubicBezTo>
                  <a:cubicBezTo>
                    <a:pt x="1" y="252"/>
                    <a:pt x="2" y="255"/>
                    <a:pt x="2" y="256"/>
                  </a:cubicBezTo>
                  <a:cubicBezTo>
                    <a:pt x="3" y="262"/>
                    <a:pt x="8" y="267"/>
                    <a:pt x="14" y="270"/>
                  </a:cubicBezTo>
                  <a:cubicBezTo>
                    <a:pt x="128" y="338"/>
                    <a:pt x="128" y="338"/>
                    <a:pt x="128" y="338"/>
                  </a:cubicBezTo>
                  <a:cubicBezTo>
                    <a:pt x="133" y="341"/>
                    <a:pt x="136" y="346"/>
                    <a:pt x="136" y="352"/>
                  </a:cubicBezTo>
                  <a:cubicBezTo>
                    <a:pt x="136" y="357"/>
                    <a:pt x="133" y="363"/>
                    <a:pt x="129" y="366"/>
                  </a:cubicBezTo>
                  <a:cubicBezTo>
                    <a:pt x="37" y="422"/>
                    <a:pt x="37" y="422"/>
                    <a:pt x="37" y="422"/>
                  </a:cubicBezTo>
                  <a:cubicBezTo>
                    <a:pt x="35" y="423"/>
                    <a:pt x="34" y="425"/>
                    <a:pt x="33" y="427"/>
                  </a:cubicBezTo>
                  <a:cubicBezTo>
                    <a:pt x="33" y="429"/>
                    <a:pt x="33" y="431"/>
                    <a:pt x="34" y="433"/>
                  </a:cubicBezTo>
                  <a:cubicBezTo>
                    <a:pt x="37" y="437"/>
                    <a:pt x="42" y="438"/>
                    <a:pt x="46" y="436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5" y="363"/>
                    <a:pt x="171" y="363"/>
                    <a:pt x="176" y="366"/>
                  </a:cubicBezTo>
                  <a:cubicBezTo>
                    <a:pt x="373" y="482"/>
                    <a:pt x="373" y="482"/>
                    <a:pt x="373" y="482"/>
                  </a:cubicBezTo>
                  <a:cubicBezTo>
                    <a:pt x="378" y="485"/>
                    <a:pt x="381" y="490"/>
                    <a:pt x="381" y="496"/>
                  </a:cubicBezTo>
                  <a:cubicBezTo>
                    <a:pt x="381" y="502"/>
                    <a:pt x="378" y="507"/>
                    <a:pt x="373" y="510"/>
                  </a:cubicBezTo>
                  <a:cubicBezTo>
                    <a:pt x="183" y="622"/>
                    <a:pt x="183" y="622"/>
                    <a:pt x="183" y="622"/>
                  </a:cubicBezTo>
                  <a:cubicBezTo>
                    <a:pt x="178" y="625"/>
                    <a:pt x="171" y="625"/>
                    <a:pt x="166" y="622"/>
                  </a:cubicBezTo>
                  <a:cubicBezTo>
                    <a:pt x="46" y="548"/>
                    <a:pt x="46" y="548"/>
                    <a:pt x="46" y="548"/>
                  </a:cubicBezTo>
                  <a:cubicBezTo>
                    <a:pt x="43" y="546"/>
                    <a:pt x="37" y="547"/>
                    <a:pt x="34" y="551"/>
                  </a:cubicBezTo>
                  <a:cubicBezTo>
                    <a:pt x="33" y="553"/>
                    <a:pt x="33" y="555"/>
                    <a:pt x="33" y="557"/>
                  </a:cubicBezTo>
                  <a:cubicBezTo>
                    <a:pt x="34" y="559"/>
                    <a:pt x="35" y="561"/>
                    <a:pt x="37" y="562"/>
                  </a:cubicBezTo>
                  <a:cubicBezTo>
                    <a:pt x="135" y="622"/>
                    <a:pt x="135" y="622"/>
                    <a:pt x="135" y="622"/>
                  </a:cubicBezTo>
                  <a:cubicBezTo>
                    <a:pt x="140" y="625"/>
                    <a:pt x="143" y="631"/>
                    <a:pt x="143" y="636"/>
                  </a:cubicBezTo>
                  <a:cubicBezTo>
                    <a:pt x="143" y="642"/>
                    <a:pt x="140" y="647"/>
                    <a:pt x="135" y="650"/>
                  </a:cubicBezTo>
                  <a:cubicBezTo>
                    <a:pt x="14" y="722"/>
                    <a:pt x="14" y="722"/>
                    <a:pt x="14" y="722"/>
                  </a:cubicBezTo>
                  <a:cubicBezTo>
                    <a:pt x="4" y="727"/>
                    <a:pt x="0" y="737"/>
                    <a:pt x="2" y="742"/>
                  </a:cubicBezTo>
                  <a:cubicBezTo>
                    <a:pt x="4" y="745"/>
                    <a:pt x="15" y="747"/>
                    <a:pt x="25" y="741"/>
                  </a:cubicBezTo>
                  <a:cubicBezTo>
                    <a:pt x="140" y="674"/>
                    <a:pt x="140" y="674"/>
                    <a:pt x="140" y="674"/>
                  </a:cubicBezTo>
                  <a:cubicBezTo>
                    <a:pt x="145" y="671"/>
                    <a:pt x="151" y="671"/>
                    <a:pt x="156" y="673"/>
                  </a:cubicBezTo>
                  <a:cubicBezTo>
                    <a:pt x="161" y="676"/>
                    <a:pt x="164" y="681"/>
                    <a:pt x="164" y="687"/>
                  </a:cubicBezTo>
                  <a:cubicBezTo>
                    <a:pt x="166" y="799"/>
                    <a:pt x="166" y="799"/>
                    <a:pt x="166" y="799"/>
                  </a:cubicBezTo>
                  <a:cubicBezTo>
                    <a:pt x="166" y="804"/>
                    <a:pt x="169" y="807"/>
                    <a:pt x="174" y="807"/>
                  </a:cubicBezTo>
                  <a:cubicBezTo>
                    <a:pt x="179" y="807"/>
                    <a:pt x="183" y="804"/>
                    <a:pt x="182" y="799"/>
                  </a:cubicBezTo>
                  <a:cubicBezTo>
                    <a:pt x="181" y="659"/>
                    <a:pt x="181" y="659"/>
                    <a:pt x="181" y="659"/>
                  </a:cubicBezTo>
                  <a:cubicBezTo>
                    <a:pt x="181" y="653"/>
                    <a:pt x="184" y="648"/>
                    <a:pt x="189" y="645"/>
                  </a:cubicBezTo>
                  <a:cubicBezTo>
                    <a:pt x="393" y="525"/>
                    <a:pt x="393" y="525"/>
                    <a:pt x="393" y="525"/>
                  </a:cubicBezTo>
                  <a:cubicBezTo>
                    <a:pt x="397" y="522"/>
                    <a:pt x="404" y="522"/>
                    <a:pt x="409" y="525"/>
                  </a:cubicBezTo>
                  <a:cubicBezTo>
                    <a:pt x="414" y="527"/>
                    <a:pt x="417" y="533"/>
                    <a:pt x="417" y="538"/>
                  </a:cubicBezTo>
                  <a:cubicBezTo>
                    <a:pt x="417" y="771"/>
                    <a:pt x="417" y="771"/>
                    <a:pt x="417" y="771"/>
                  </a:cubicBezTo>
                  <a:cubicBezTo>
                    <a:pt x="417" y="777"/>
                    <a:pt x="414" y="782"/>
                    <a:pt x="409" y="785"/>
                  </a:cubicBezTo>
                  <a:cubicBezTo>
                    <a:pt x="272" y="869"/>
                    <a:pt x="272" y="869"/>
                    <a:pt x="272" y="869"/>
                  </a:cubicBezTo>
                  <a:cubicBezTo>
                    <a:pt x="270" y="870"/>
                    <a:pt x="269" y="872"/>
                    <a:pt x="268" y="874"/>
                  </a:cubicBezTo>
                  <a:cubicBezTo>
                    <a:pt x="268" y="876"/>
                    <a:pt x="268" y="878"/>
                    <a:pt x="269" y="880"/>
                  </a:cubicBezTo>
                  <a:cubicBezTo>
                    <a:pt x="272" y="884"/>
                    <a:pt x="277" y="885"/>
                    <a:pt x="281" y="883"/>
                  </a:cubicBezTo>
                  <a:cubicBezTo>
                    <a:pt x="392" y="815"/>
                    <a:pt x="392" y="815"/>
                    <a:pt x="392" y="815"/>
                  </a:cubicBezTo>
                  <a:cubicBezTo>
                    <a:pt x="395" y="813"/>
                    <a:pt x="398" y="812"/>
                    <a:pt x="401" y="812"/>
                  </a:cubicBezTo>
                  <a:cubicBezTo>
                    <a:pt x="403" y="812"/>
                    <a:pt x="406" y="813"/>
                    <a:pt x="408" y="814"/>
                  </a:cubicBezTo>
                  <a:cubicBezTo>
                    <a:pt x="414" y="817"/>
                    <a:pt x="417" y="823"/>
                    <a:pt x="417" y="828"/>
                  </a:cubicBezTo>
                  <a:cubicBezTo>
                    <a:pt x="417" y="972"/>
                    <a:pt x="417" y="972"/>
                    <a:pt x="417" y="972"/>
                  </a:cubicBezTo>
                  <a:cubicBezTo>
                    <a:pt x="417" y="979"/>
                    <a:pt x="422" y="984"/>
                    <a:pt x="429" y="984"/>
                  </a:cubicBezTo>
                  <a:cubicBezTo>
                    <a:pt x="436" y="984"/>
                    <a:pt x="441" y="979"/>
                    <a:pt x="441" y="972"/>
                  </a:cubicBezTo>
                  <a:cubicBezTo>
                    <a:pt x="441" y="12"/>
                    <a:pt x="441" y="12"/>
                    <a:pt x="441" y="12"/>
                  </a:cubicBezTo>
                  <a:cubicBezTo>
                    <a:pt x="441" y="5"/>
                    <a:pt x="436" y="0"/>
                    <a:pt x="42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71" name="Group 320"/>
          <p:cNvGrpSpPr>
            <a:grpSpLocks noChangeAspect="1"/>
          </p:cNvGrpSpPr>
          <p:nvPr/>
        </p:nvGrpSpPr>
        <p:grpSpPr bwMode="auto">
          <a:xfrm>
            <a:off x="7341927" y="597083"/>
            <a:ext cx="324000" cy="324000"/>
            <a:chOff x="6543" y="655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72" name="Freeform 321"/>
            <p:cNvSpPr>
              <a:spLocks/>
            </p:cNvSpPr>
            <p:nvPr/>
          </p:nvSpPr>
          <p:spPr bwMode="auto">
            <a:xfrm>
              <a:off x="6593" y="715"/>
              <a:ext cx="127" cy="107"/>
            </a:xfrm>
            <a:custGeom>
              <a:avLst/>
              <a:gdLst>
                <a:gd name="T0" fmla="*/ 519 w 1037"/>
                <a:gd name="T1" fmla="*/ 0 h 879"/>
                <a:gd name="T2" fmla="*/ 153 w 1037"/>
                <a:gd name="T3" fmla="*/ 112 h 879"/>
                <a:gd name="T4" fmla="*/ 0 w 1037"/>
                <a:gd name="T5" fmla="*/ 386 h 879"/>
                <a:gd name="T6" fmla="*/ 153 w 1037"/>
                <a:gd name="T7" fmla="*/ 660 h 879"/>
                <a:gd name="T8" fmla="*/ 519 w 1037"/>
                <a:gd name="T9" fmla="*/ 772 h 879"/>
                <a:gd name="T10" fmla="*/ 542 w 1037"/>
                <a:gd name="T11" fmla="*/ 772 h 879"/>
                <a:gd name="T12" fmla="*/ 630 w 1037"/>
                <a:gd name="T13" fmla="*/ 763 h 879"/>
                <a:gd name="T14" fmla="*/ 633 w 1037"/>
                <a:gd name="T15" fmla="*/ 763 h 879"/>
                <a:gd name="T16" fmla="*/ 645 w 1037"/>
                <a:gd name="T17" fmla="*/ 767 h 879"/>
                <a:gd name="T18" fmla="*/ 720 w 1037"/>
                <a:gd name="T19" fmla="*/ 812 h 879"/>
                <a:gd name="T20" fmla="*/ 902 w 1037"/>
                <a:gd name="T21" fmla="*/ 879 h 879"/>
                <a:gd name="T22" fmla="*/ 913 w 1037"/>
                <a:gd name="T23" fmla="*/ 874 h 879"/>
                <a:gd name="T24" fmla="*/ 913 w 1037"/>
                <a:gd name="T25" fmla="*/ 862 h 879"/>
                <a:gd name="T26" fmla="*/ 861 w 1037"/>
                <a:gd name="T27" fmla="*/ 769 h 879"/>
                <a:gd name="T28" fmla="*/ 838 w 1037"/>
                <a:gd name="T29" fmla="*/ 709 h 879"/>
                <a:gd name="T30" fmla="*/ 846 w 1037"/>
                <a:gd name="T31" fmla="*/ 686 h 879"/>
                <a:gd name="T32" fmla="*/ 884 w 1037"/>
                <a:gd name="T33" fmla="*/ 660 h 879"/>
                <a:gd name="T34" fmla="*/ 897 w 1037"/>
                <a:gd name="T35" fmla="*/ 650 h 879"/>
                <a:gd name="T36" fmla="*/ 897 w 1037"/>
                <a:gd name="T37" fmla="*/ 650 h 879"/>
                <a:gd name="T38" fmla="*/ 1037 w 1037"/>
                <a:gd name="T39" fmla="*/ 386 h 879"/>
                <a:gd name="T40" fmla="*/ 884 w 1037"/>
                <a:gd name="T41" fmla="*/ 112 h 879"/>
                <a:gd name="T42" fmla="*/ 519 w 1037"/>
                <a:gd name="T43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7" h="879">
                  <a:moveTo>
                    <a:pt x="519" y="0"/>
                  </a:moveTo>
                  <a:cubicBezTo>
                    <a:pt x="381" y="0"/>
                    <a:pt x="251" y="40"/>
                    <a:pt x="153" y="112"/>
                  </a:cubicBezTo>
                  <a:cubicBezTo>
                    <a:pt x="55" y="185"/>
                    <a:pt x="0" y="282"/>
                    <a:pt x="0" y="386"/>
                  </a:cubicBezTo>
                  <a:cubicBezTo>
                    <a:pt x="0" y="490"/>
                    <a:pt x="55" y="587"/>
                    <a:pt x="153" y="660"/>
                  </a:cubicBezTo>
                  <a:cubicBezTo>
                    <a:pt x="251" y="733"/>
                    <a:pt x="381" y="772"/>
                    <a:pt x="519" y="772"/>
                  </a:cubicBezTo>
                  <a:cubicBezTo>
                    <a:pt x="527" y="773"/>
                    <a:pt x="534" y="772"/>
                    <a:pt x="542" y="772"/>
                  </a:cubicBezTo>
                  <a:cubicBezTo>
                    <a:pt x="573" y="771"/>
                    <a:pt x="602" y="768"/>
                    <a:pt x="630" y="763"/>
                  </a:cubicBezTo>
                  <a:cubicBezTo>
                    <a:pt x="631" y="763"/>
                    <a:pt x="632" y="763"/>
                    <a:pt x="633" y="763"/>
                  </a:cubicBezTo>
                  <a:cubicBezTo>
                    <a:pt x="637" y="763"/>
                    <a:pt x="641" y="764"/>
                    <a:pt x="645" y="767"/>
                  </a:cubicBezTo>
                  <a:cubicBezTo>
                    <a:pt x="668" y="782"/>
                    <a:pt x="693" y="797"/>
                    <a:pt x="720" y="812"/>
                  </a:cubicBezTo>
                  <a:cubicBezTo>
                    <a:pt x="777" y="841"/>
                    <a:pt x="838" y="863"/>
                    <a:pt x="902" y="879"/>
                  </a:cubicBezTo>
                  <a:cubicBezTo>
                    <a:pt x="908" y="879"/>
                    <a:pt x="911" y="877"/>
                    <a:pt x="913" y="874"/>
                  </a:cubicBezTo>
                  <a:cubicBezTo>
                    <a:pt x="916" y="870"/>
                    <a:pt x="916" y="866"/>
                    <a:pt x="913" y="862"/>
                  </a:cubicBezTo>
                  <a:cubicBezTo>
                    <a:pt x="911" y="859"/>
                    <a:pt x="886" y="824"/>
                    <a:pt x="861" y="769"/>
                  </a:cubicBezTo>
                  <a:cubicBezTo>
                    <a:pt x="853" y="751"/>
                    <a:pt x="845" y="731"/>
                    <a:pt x="838" y="709"/>
                  </a:cubicBezTo>
                  <a:cubicBezTo>
                    <a:pt x="835" y="700"/>
                    <a:pt x="838" y="690"/>
                    <a:pt x="846" y="686"/>
                  </a:cubicBezTo>
                  <a:cubicBezTo>
                    <a:pt x="859" y="678"/>
                    <a:pt x="872" y="669"/>
                    <a:pt x="884" y="660"/>
                  </a:cubicBezTo>
                  <a:cubicBezTo>
                    <a:pt x="889" y="657"/>
                    <a:pt x="893" y="654"/>
                    <a:pt x="897" y="650"/>
                  </a:cubicBezTo>
                  <a:cubicBezTo>
                    <a:pt x="897" y="650"/>
                    <a:pt x="897" y="650"/>
                    <a:pt x="897" y="650"/>
                  </a:cubicBezTo>
                  <a:cubicBezTo>
                    <a:pt x="987" y="578"/>
                    <a:pt x="1037" y="485"/>
                    <a:pt x="1037" y="386"/>
                  </a:cubicBezTo>
                  <a:cubicBezTo>
                    <a:pt x="1037" y="282"/>
                    <a:pt x="983" y="185"/>
                    <a:pt x="884" y="112"/>
                  </a:cubicBezTo>
                  <a:cubicBezTo>
                    <a:pt x="786" y="40"/>
                    <a:pt x="657" y="0"/>
                    <a:pt x="51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Freeform 322"/>
            <p:cNvSpPr>
              <a:spLocks noEditPoints="1"/>
            </p:cNvSpPr>
            <p:nvPr/>
          </p:nvSpPr>
          <p:spPr bwMode="auto">
            <a:xfrm>
              <a:off x="6543" y="655"/>
              <a:ext cx="227" cy="227"/>
            </a:xfrm>
            <a:custGeom>
              <a:avLst/>
              <a:gdLst>
                <a:gd name="T0" fmla="*/ 931 w 1862"/>
                <a:gd name="T1" fmla="*/ 0 h 1861"/>
                <a:gd name="T2" fmla="*/ 0 w 1862"/>
                <a:gd name="T3" fmla="*/ 931 h 1861"/>
                <a:gd name="T4" fmla="*/ 931 w 1862"/>
                <a:gd name="T5" fmla="*/ 1861 h 1861"/>
                <a:gd name="T6" fmla="*/ 1862 w 1862"/>
                <a:gd name="T7" fmla="*/ 931 h 1861"/>
                <a:gd name="T8" fmla="*/ 931 w 1862"/>
                <a:gd name="T9" fmla="*/ 0 h 1861"/>
                <a:gd name="T10" fmla="*/ 1334 w 1862"/>
                <a:gd name="T11" fmla="*/ 1172 h 1861"/>
                <a:gd name="T12" fmla="*/ 1319 w 1862"/>
                <a:gd name="T13" fmla="*/ 1184 h 1861"/>
                <a:gd name="T14" fmla="*/ 1293 w 1862"/>
                <a:gd name="T15" fmla="*/ 1202 h 1861"/>
                <a:gd name="T16" fmla="*/ 1310 w 1862"/>
                <a:gd name="T17" fmla="*/ 1244 h 1861"/>
                <a:gd name="T18" fmla="*/ 1357 w 1862"/>
                <a:gd name="T19" fmla="*/ 1329 h 1861"/>
                <a:gd name="T20" fmla="*/ 1358 w 1862"/>
                <a:gd name="T21" fmla="*/ 1387 h 1861"/>
                <a:gd name="T22" fmla="*/ 1316 w 1862"/>
                <a:gd name="T23" fmla="*/ 1410 h 1861"/>
                <a:gd name="T24" fmla="*/ 1304 w 1862"/>
                <a:gd name="T25" fmla="*/ 1409 h 1861"/>
                <a:gd name="T26" fmla="*/ 1114 w 1862"/>
                <a:gd name="T27" fmla="*/ 1338 h 1861"/>
                <a:gd name="T28" fmla="*/ 1041 w 1862"/>
                <a:gd name="T29" fmla="*/ 1295 h 1861"/>
                <a:gd name="T30" fmla="*/ 956 w 1862"/>
                <a:gd name="T31" fmla="*/ 1303 h 1861"/>
                <a:gd name="T32" fmla="*/ 931 w 1862"/>
                <a:gd name="T33" fmla="*/ 1303 h 1861"/>
                <a:gd name="T34" fmla="*/ 542 w 1862"/>
                <a:gd name="T35" fmla="*/ 1183 h 1861"/>
                <a:gd name="T36" fmla="*/ 373 w 1862"/>
                <a:gd name="T37" fmla="*/ 877 h 1861"/>
                <a:gd name="T38" fmla="*/ 542 w 1862"/>
                <a:gd name="T39" fmla="*/ 571 h 1861"/>
                <a:gd name="T40" fmla="*/ 931 w 1862"/>
                <a:gd name="T41" fmla="*/ 451 h 1861"/>
                <a:gd name="T42" fmla="*/ 1320 w 1862"/>
                <a:gd name="T43" fmla="*/ 571 h 1861"/>
                <a:gd name="T44" fmla="*/ 1489 w 1862"/>
                <a:gd name="T45" fmla="*/ 877 h 1861"/>
                <a:gd name="T46" fmla="*/ 1334 w 1862"/>
                <a:gd name="T47" fmla="*/ 1172 h 1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62" h="1861">
                  <a:moveTo>
                    <a:pt x="931" y="0"/>
                  </a:moveTo>
                  <a:cubicBezTo>
                    <a:pt x="417" y="0"/>
                    <a:pt x="0" y="417"/>
                    <a:pt x="0" y="931"/>
                  </a:cubicBezTo>
                  <a:cubicBezTo>
                    <a:pt x="0" y="1445"/>
                    <a:pt x="417" y="1861"/>
                    <a:pt x="931" y="1861"/>
                  </a:cubicBezTo>
                  <a:cubicBezTo>
                    <a:pt x="1445" y="1861"/>
                    <a:pt x="1862" y="1445"/>
                    <a:pt x="1862" y="931"/>
                  </a:cubicBezTo>
                  <a:cubicBezTo>
                    <a:pt x="1862" y="417"/>
                    <a:pt x="1445" y="0"/>
                    <a:pt x="931" y="0"/>
                  </a:cubicBezTo>
                  <a:close/>
                  <a:moveTo>
                    <a:pt x="1334" y="1172"/>
                  </a:moveTo>
                  <a:cubicBezTo>
                    <a:pt x="1329" y="1176"/>
                    <a:pt x="1324" y="1180"/>
                    <a:pt x="1319" y="1184"/>
                  </a:cubicBezTo>
                  <a:cubicBezTo>
                    <a:pt x="1311" y="1190"/>
                    <a:pt x="1302" y="1196"/>
                    <a:pt x="1293" y="1202"/>
                  </a:cubicBezTo>
                  <a:cubicBezTo>
                    <a:pt x="1298" y="1217"/>
                    <a:pt x="1304" y="1231"/>
                    <a:pt x="1310" y="1244"/>
                  </a:cubicBezTo>
                  <a:cubicBezTo>
                    <a:pt x="1334" y="1297"/>
                    <a:pt x="1357" y="1329"/>
                    <a:pt x="1357" y="1329"/>
                  </a:cubicBezTo>
                  <a:cubicBezTo>
                    <a:pt x="1370" y="1346"/>
                    <a:pt x="1370" y="1370"/>
                    <a:pt x="1358" y="1387"/>
                  </a:cubicBezTo>
                  <a:cubicBezTo>
                    <a:pt x="1349" y="1402"/>
                    <a:pt x="1333" y="1410"/>
                    <a:pt x="1316" y="1410"/>
                  </a:cubicBezTo>
                  <a:cubicBezTo>
                    <a:pt x="1312" y="1410"/>
                    <a:pt x="1308" y="1409"/>
                    <a:pt x="1304" y="1409"/>
                  </a:cubicBezTo>
                  <a:cubicBezTo>
                    <a:pt x="1237" y="1393"/>
                    <a:pt x="1173" y="1369"/>
                    <a:pt x="1114" y="1338"/>
                  </a:cubicBezTo>
                  <a:cubicBezTo>
                    <a:pt x="1088" y="1324"/>
                    <a:pt x="1063" y="1310"/>
                    <a:pt x="1041" y="1295"/>
                  </a:cubicBezTo>
                  <a:cubicBezTo>
                    <a:pt x="1014" y="1299"/>
                    <a:pt x="985" y="1302"/>
                    <a:pt x="956" y="1303"/>
                  </a:cubicBezTo>
                  <a:cubicBezTo>
                    <a:pt x="948" y="1303"/>
                    <a:pt x="939" y="1303"/>
                    <a:pt x="931" y="1303"/>
                  </a:cubicBezTo>
                  <a:cubicBezTo>
                    <a:pt x="784" y="1303"/>
                    <a:pt x="646" y="1261"/>
                    <a:pt x="542" y="1183"/>
                  </a:cubicBezTo>
                  <a:cubicBezTo>
                    <a:pt x="433" y="1103"/>
                    <a:pt x="373" y="994"/>
                    <a:pt x="373" y="877"/>
                  </a:cubicBezTo>
                  <a:cubicBezTo>
                    <a:pt x="373" y="760"/>
                    <a:pt x="433" y="652"/>
                    <a:pt x="542" y="571"/>
                  </a:cubicBezTo>
                  <a:cubicBezTo>
                    <a:pt x="646" y="494"/>
                    <a:pt x="784" y="451"/>
                    <a:pt x="931" y="451"/>
                  </a:cubicBezTo>
                  <a:cubicBezTo>
                    <a:pt x="1077" y="451"/>
                    <a:pt x="1215" y="494"/>
                    <a:pt x="1320" y="571"/>
                  </a:cubicBezTo>
                  <a:cubicBezTo>
                    <a:pt x="1429" y="652"/>
                    <a:pt x="1489" y="760"/>
                    <a:pt x="1489" y="877"/>
                  </a:cubicBezTo>
                  <a:cubicBezTo>
                    <a:pt x="1489" y="988"/>
                    <a:pt x="1434" y="1093"/>
                    <a:pt x="1334" y="117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74" name="Group 173"/>
          <p:cNvGrpSpPr>
            <a:grpSpLocks noChangeAspect="1"/>
          </p:cNvGrpSpPr>
          <p:nvPr/>
        </p:nvGrpSpPr>
        <p:grpSpPr bwMode="auto">
          <a:xfrm>
            <a:off x="7761620" y="597083"/>
            <a:ext cx="324000" cy="324000"/>
            <a:chOff x="6798" y="652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75" name="Freeform 326"/>
            <p:cNvSpPr>
              <a:spLocks/>
            </p:cNvSpPr>
            <p:nvPr/>
          </p:nvSpPr>
          <p:spPr bwMode="auto">
            <a:xfrm>
              <a:off x="6896" y="726"/>
              <a:ext cx="55" cy="55"/>
            </a:xfrm>
            <a:custGeom>
              <a:avLst/>
              <a:gdLst>
                <a:gd name="T0" fmla="*/ 34 w 55"/>
                <a:gd name="T1" fmla="*/ 55 h 55"/>
                <a:gd name="T2" fmla="*/ 55 w 55"/>
                <a:gd name="T3" fmla="*/ 0 h 55"/>
                <a:gd name="T4" fmla="*/ 0 w 55"/>
                <a:gd name="T5" fmla="*/ 21 h 55"/>
                <a:gd name="T6" fmla="*/ 34 w 55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5">
                  <a:moveTo>
                    <a:pt x="34" y="55"/>
                  </a:moveTo>
                  <a:lnTo>
                    <a:pt x="55" y="0"/>
                  </a:lnTo>
                  <a:lnTo>
                    <a:pt x="0" y="21"/>
                  </a:lnTo>
                  <a:lnTo>
                    <a:pt x="34" y="5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Freeform 327"/>
            <p:cNvSpPr>
              <a:spLocks/>
            </p:cNvSpPr>
            <p:nvPr/>
          </p:nvSpPr>
          <p:spPr bwMode="auto">
            <a:xfrm>
              <a:off x="6871" y="750"/>
              <a:ext cx="56" cy="56"/>
            </a:xfrm>
            <a:custGeom>
              <a:avLst/>
              <a:gdLst>
                <a:gd name="T0" fmla="*/ 21 w 56"/>
                <a:gd name="T1" fmla="*/ 0 h 56"/>
                <a:gd name="T2" fmla="*/ 0 w 56"/>
                <a:gd name="T3" fmla="*/ 56 h 56"/>
                <a:gd name="T4" fmla="*/ 56 w 56"/>
                <a:gd name="T5" fmla="*/ 35 h 56"/>
                <a:gd name="T6" fmla="*/ 21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21" y="0"/>
                  </a:moveTo>
                  <a:lnTo>
                    <a:pt x="0" y="56"/>
                  </a:lnTo>
                  <a:lnTo>
                    <a:pt x="56" y="35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Freeform 328"/>
            <p:cNvSpPr>
              <a:spLocks noEditPoints="1"/>
            </p:cNvSpPr>
            <p:nvPr/>
          </p:nvSpPr>
          <p:spPr bwMode="auto">
            <a:xfrm>
              <a:off x="6829" y="683"/>
              <a:ext cx="164" cy="165"/>
            </a:xfrm>
            <a:custGeom>
              <a:avLst/>
              <a:gdLst>
                <a:gd name="T0" fmla="*/ 1020 w 1117"/>
                <a:gd name="T1" fmla="*/ 576 h 1118"/>
                <a:gd name="T2" fmla="*/ 1003 w 1117"/>
                <a:gd name="T3" fmla="*/ 559 h 1118"/>
                <a:gd name="T4" fmla="*/ 1020 w 1117"/>
                <a:gd name="T5" fmla="*/ 543 h 1118"/>
                <a:gd name="T6" fmla="*/ 1117 w 1117"/>
                <a:gd name="T7" fmla="*/ 543 h 1118"/>
                <a:gd name="T8" fmla="*/ 575 w 1117"/>
                <a:gd name="T9" fmla="*/ 0 h 1118"/>
                <a:gd name="T10" fmla="*/ 575 w 1117"/>
                <a:gd name="T11" fmla="*/ 98 h 1118"/>
                <a:gd name="T12" fmla="*/ 559 w 1117"/>
                <a:gd name="T13" fmla="*/ 115 h 1118"/>
                <a:gd name="T14" fmla="*/ 542 w 1117"/>
                <a:gd name="T15" fmla="*/ 98 h 1118"/>
                <a:gd name="T16" fmla="*/ 542 w 1117"/>
                <a:gd name="T17" fmla="*/ 0 h 1118"/>
                <a:gd name="T18" fmla="*/ 0 w 1117"/>
                <a:gd name="T19" fmla="*/ 543 h 1118"/>
                <a:gd name="T20" fmla="*/ 97 w 1117"/>
                <a:gd name="T21" fmla="*/ 543 h 1118"/>
                <a:gd name="T22" fmla="*/ 114 w 1117"/>
                <a:gd name="T23" fmla="*/ 559 h 1118"/>
                <a:gd name="T24" fmla="*/ 97 w 1117"/>
                <a:gd name="T25" fmla="*/ 576 h 1118"/>
                <a:gd name="T26" fmla="*/ 0 w 1117"/>
                <a:gd name="T27" fmla="*/ 576 h 1118"/>
                <a:gd name="T28" fmla="*/ 542 w 1117"/>
                <a:gd name="T29" fmla="*/ 1118 h 1118"/>
                <a:gd name="T30" fmla="*/ 542 w 1117"/>
                <a:gd name="T31" fmla="*/ 1020 h 1118"/>
                <a:gd name="T32" fmla="*/ 559 w 1117"/>
                <a:gd name="T33" fmla="*/ 1004 h 1118"/>
                <a:gd name="T34" fmla="*/ 575 w 1117"/>
                <a:gd name="T35" fmla="*/ 1020 h 1118"/>
                <a:gd name="T36" fmla="*/ 575 w 1117"/>
                <a:gd name="T37" fmla="*/ 1118 h 1118"/>
                <a:gd name="T38" fmla="*/ 1117 w 1117"/>
                <a:gd name="T39" fmla="*/ 576 h 1118"/>
                <a:gd name="T40" fmla="*/ 1020 w 1117"/>
                <a:gd name="T41" fmla="*/ 576 h 1118"/>
                <a:gd name="T42" fmla="*/ 874 w 1117"/>
                <a:gd name="T43" fmla="*/ 265 h 1118"/>
                <a:gd name="T44" fmla="*/ 709 w 1117"/>
                <a:gd name="T45" fmla="*/ 701 h 1118"/>
                <a:gd name="T46" fmla="*/ 707 w 1117"/>
                <a:gd name="T47" fmla="*/ 703 h 1118"/>
                <a:gd name="T48" fmla="*/ 706 w 1117"/>
                <a:gd name="T49" fmla="*/ 706 h 1118"/>
                <a:gd name="T50" fmla="*/ 702 w 1117"/>
                <a:gd name="T51" fmla="*/ 708 h 1118"/>
                <a:gd name="T52" fmla="*/ 700 w 1117"/>
                <a:gd name="T53" fmla="*/ 710 h 1118"/>
                <a:gd name="T54" fmla="*/ 265 w 1117"/>
                <a:gd name="T55" fmla="*/ 875 h 1118"/>
                <a:gd name="T56" fmla="*/ 259 w 1117"/>
                <a:gd name="T57" fmla="*/ 876 h 1118"/>
                <a:gd name="T58" fmla="*/ 247 w 1117"/>
                <a:gd name="T59" fmla="*/ 871 h 1118"/>
                <a:gd name="T60" fmla="*/ 243 w 1117"/>
                <a:gd name="T61" fmla="*/ 853 h 1118"/>
                <a:gd name="T62" fmla="*/ 408 w 1117"/>
                <a:gd name="T63" fmla="*/ 418 h 1118"/>
                <a:gd name="T64" fmla="*/ 410 w 1117"/>
                <a:gd name="T65" fmla="*/ 416 h 1118"/>
                <a:gd name="T66" fmla="*/ 411 w 1117"/>
                <a:gd name="T67" fmla="*/ 412 h 1118"/>
                <a:gd name="T68" fmla="*/ 415 w 1117"/>
                <a:gd name="T69" fmla="*/ 411 h 1118"/>
                <a:gd name="T70" fmla="*/ 417 w 1117"/>
                <a:gd name="T71" fmla="*/ 408 h 1118"/>
                <a:gd name="T72" fmla="*/ 852 w 1117"/>
                <a:gd name="T73" fmla="*/ 244 h 1118"/>
                <a:gd name="T74" fmla="*/ 870 w 1117"/>
                <a:gd name="T75" fmla="*/ 248 h 1118"/>
                <a:gd name="T76" fmla="*/ 874 w 1117"/>
                <a:gd name="T77" fmla="*/ 265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7" h="1118">
                  <a:moveTo>
                    <a:pt x="1020" y="576"/>
                  </a:moveTo>
                  <a:cubicBezTo>
                    <a:pt x="1010" y="576"/>
                    <a:pt x="1003" y="568"/>
                    <a:pt x="1003" y="559"/>
                  </a:cubicBezTo>
                  <a:cubicBezTo>
                    <a:pt x="1003" y="550"/>
                    <a:pt x="1010" y="543"/>
                    <a:pt x="1020" y="543"/>
                  </a:cubicBezTo>
                  <a:cubicBezTo>
                    <a:pt x="1117" y="543"/>
                    <a:pt x="1117" y="543"/>
                    <a:pt x="1117" y="543"/>
                  </a:cubicBezTo>
                  <a:cubicBezTo>
                    <a:pt x="1109" y="247"/>
                    <a:pt x="871" y="9"/>
                    <a:pt x="575" y="0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107"/>
                    <a:pt x="568" y="115"/>
                    <a:pt x="559" y="115"/>
                  </a:cubicBezTo>
                  <a:cubicBezTo>
                    <a:pt x="549" y="115"/>
                    <a:pt x="542" y="107"/>
                    <a:pt x="542" y="98"/>
                  </a:cubicBezTo>
                  <a:cubicBezTo>
                    <a:pt x="542" y="0"/>
                    <a:pt x="542" y="0"/>
                    <a:pt x="542" y="0"/>
                  </a:cubicBezTo>
                  <a:cubicBezTo>
                    <a:pt x="247" y="9"/>
                    <a:pt x="8" y="247"/>
                    <a:pt x="0" y="543"/>
                  </a:cubicBezTo>
                  <a:cubicBezTo>
                    <a:pt x="97" y="543"/>
                    <a:pt x="97" y="543"/>
                    <a:pt x="97" y="543"/>
                  </a:cubicBezTo>
                  <a:cubicBezTo>
                    <a:pt x="107" y="543"/>
                    <a:pt x="114" y="550"/>
                    <a:pt x="114" y="559"/>
                  </a:cubicBezTo>
                  <a:cubicBezTo>
                    <a:pt x="114" y="568"/>
                    <a:pt x="107" y="576"/>
                    <a:pt x="97" y="576"/>
                  </a:cubicBezTo>
                  <a:cubicBezTo>
                    <a:pt x="0" y="576"/>
                    <a:pt x="0" y="576"/>
                    <a:pt x="0" y="576"/>
                  </a:cubicBezTo>
                  <a:cubicBezTo>
                    <a:pt x="8" y="871"/>
                    <a:pt x="247" y="1110"/>
                    <a:pt x="542" y="1118"/>
                  </a:cubicBezTo>
                  <a:cubicBezTo>
                    <a:pt x="542" y="1020"/>
                    <a:pt x="542" y="1020"/>
                    <a:pt x="542" y="1020"/>
                  </a:cubicBezTo>
                  <a:cubicBezTo>
                    <a:pt x="542" y="1011"/>
                    <a:pt x="549" y="1004"/>
                    <a:pt x="559" y="1004"/>
                  </a:cubicBezTo>
                  <a:cubicBezTo>
                    <a:pt x="568" y="1004"/>
                    <a:pt x="575" y="1011"/>
                    <a:pt x="575" y="1020"/>
                  </a:cubicBezTo>
                  <a:cubicBezTo>
                    <a:pt x="575" y="1118"/>
                    <a:pt x="575" y="1118"/>
                    <a:pt x="575" y="1118"/>
                  </a:cubicBezTo>
                  <a:cubicBezTo>
                    <a:pt x="871" y="1110"/>
                    <a:pt x="1109" y="871"/>
                    <a:pt x="1117" y="576"/>
                  </a:cubicBezTo>
                  <a:lnTo>
                    <a:pt x="1020" y="576"/>
                  </a:lnTo>
                  <a:close/>
                  <a:moveTo>
                    <a:pt x="874" y="265"/>
                  </a:moveTo>
                  <a:cubicBezTo>
                    <a:pt x="709" y="701"/>
                    <a:pt x="709" y="701"/>
                    <a:pt x="709" y="701"/>
                  </a:cubicBezTo>
                  <a:cubicBezTo>
                    <a:pt x="709" y="702"/>
                    <a:pt x="708" y="702"/>
                    <a:pt x="707" y="703"/>
                  </a:cubicBezTo>
                  <a:cubicBezTo>
                    <a:pt x="707" y="704"/>
                    <a:pt x="707" y="705"/>
                    <a:pt x="706" y="706"/>
                  </a:cubicBezTo>
                  <a:cubicBezTo>
                    <a:pt x="705" y="707"/>
                    <a:pt x="703" y="707"/>
                    <a:pt x="702" y="708"/>
                  </a:cubicBezTo>
                  <a:cubicBezTo>
                    <a:pt x="701" y="709"/>
                    <a:pt x="701" y="710"/>
                    <a:pt x="700" y="710"/>
                  </a:cubicBezTo>
                  <a:cubicBezTo>
                    <a:pt x="265" y="875"/>
                    <a:pt x="265" y="875"/>
                    <a:pt x="265" y="875"/>
                  </a:cubicBezTo>
                  <a:cubicBezTo>
                    <a:pt x="263" y="875"/>
                    <a:pt x="261" y="876"/>
                    <a:pt x="259" y="876"/>
                  </a:cubicBezTo>
                  <a:cubicBezTo>
                    <a:pt x="254" y="876"/>
                    <a:pt x="250" y="874"/>
                    <a:pt x="247" y="871"/>
                  </a:cubicBezTo>
                  <a:cubicBezTo>
                    <a:pt x="242" y="866"/>
                    <a:pt x="241" y="859"/>
                    <a:pt x="243" y="853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08" y="417"/>
                    <a:pt x="409" y="417"/>
                    <a:pt x="410" y="416"/>
                  </a:cubicBezTo>
                  <a:cubicBezTo>
                    <a:pt x="411" y="415"/>
                    <a:pt x="410" y="413"/>
                    <a:pt x="411" y="412"/>
                  </a:cubicBezTo>
                  <a:cubicBezTo>
                    <a:pt x="412" y="411"/>
                    <a:pt x="414" y="411"/>
                    <a:pt x="415" y="411"/>
                  </a:cubicBezTo>
                  <a:cubicBezTo>
                    <a:pt x="416" y="410"/>
                    <a:pt x="416" y="409"/>
                    <a:pt x="417" y="408"/>
                  </a:cubicBezTo>
                  <a:cubicBezTo>
                    <a:pt x="852" y="244"/>
                    <a:pt x="852" y="244"/>
                    <a:pt x="852" y="244"/>
                  </a:cubicBezTo>
                  <a:cubicBezTo>
                    <a:pt x="858" y="242"/>
                    <a:pt x="865" y="243"/>
                    <a:pt x="870" y="248"/>
                  </a:cubicBezTo>
                  <a:cubicBezTo>
                    <a:pt x="875" y="252"/>
                    <a:pt x="876" y="259"/>
                    <a:pt x="874" y="26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8" name="Freeform 329"/>
            <p:cNvSpPr>
              <a:spLocks noEditPoints="1"/>
            </p:cNvSpPr>
            <p:nvPr/>
          </p:nvSpPr>
          <p:spPr bwMode="auto">
            <a:xfrm>
              <a:off x="6798" y="652"/>
              <a:ext cx="227" cy="227"/>
            </a:xfrm>
            <a:custGeom>
              <a:avLst/>
              <a:gdLst>
                <a:gd name="T0" fmla="*/ 772 w 1545"/>
                <a:gd name="T1" fmla="*/ 0 h 1545"/>
                <a:gd name="T2" fmla="*/ 0 w 1545"/>
                <a:gd name="T3" fmla="*/ 773 h 1545"/>
                <a:gd name="T4" fmla="*/ 772 w 1545"/>
                <a:gd name="T5" fmla="*/ 1545 h 1545"/>
                <a:gd name="T6" fmla="*/ 1545 w 1545"/>
                <a:gd name="T7" fmla="*/ 773 h 1545"/>
                <a:gd name="T8" fmla="*/ 772 w 1545"/>
                <a:gd name="T9" fmla="*/ 0 h 1545"/>
                <a:gd name="T10" fmla="*/ 770 w 1545"/>
                <a:gd name="T11" fmla="*/ 1366 h 1545"/>
                <a:gd name="T12" fmla="*/ 177 w 1545"/>
                <a:gd name="T13" fmla="*/ 773 h 1545"/>
                <a:gd name="T14" fmla="*/ 770 w 1545"/>
                <a:gd name="T15" fmla="*/ 180 h 1545"/>
                <a:gd name="T16" fmla="*/ 1362 w 1545"/>
                <a:gd name="T17" fmla="*/ 773 h 1545"/>
                <a:gd name="T18" fmla="*/ 770 w 1545"/>
                <a:gd name="T19" fmla="*/ 136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5" h="1545">
                  <a:moveTo>
                    <a:pt x="772" y="0"/>
                  </a:moveTo>
                  <a:cubicBezTo>
                    <a:pt x="346" y="0"/>
                    <a:pt x="0" y="346"/>
                    <a:pt x="0" y="773"/>
                  </a:cubicBezTo>
                  <a:cubicBezTo>
                    <a:pt x="0" y="1199"/>
                    <a:pt x="346" y="1545"/>
                    <a:pt x="772" y="1545"/>
                  </a:cubicBezTo>
                  <a:cubicBezTo>
                    <a:pt x="1199" y="1545"/>
                    <a:pt x="1545" y="1199"/>
                    <a:pt x="1545" y="773"/>
                  </a:cubicBezTo>
                  <a:cubicBezTo>
                    <a:pt x="1545" y="346"/>
                    <a:pt x="1199" y="0"/>
                    <a:pt x="772" y="0"/>
                  </a:cubicBezTo>
                  <a:close/>
                  <a:moveTo>
                    <a:pt x="770" y="1366"/>
                  </a:moveTo>
                  <a:cubicBezTo>
                    <a:pt x="443" y="1366"/>
                    <a:pt x="177" y="1100"/>
                    <a:pt x="177" y="773"/>
                  </a:cubicBezTo>
                  <a:cubicBezTo>
                    <a:pt x="177" y="446"/>
                    <a:pt x="443" y="180"/>
                    <a:pt x="770" y="180"/>
                  </a:cubicBezTo>
                  <a:cubicBezTo>
                    <a:pt x="1096" y="180"/>
                    <a:pt x="1362" y="446"/>
                    <a:pt x="1362" y="773"/>
                  </a:cubicBezTo>
                  <a:cubicBezTo>
                    <a:pt x="1362" y="1100"/>
                    <a:pt x="1096" y="1366"/>
                    <a:pt x="770" y="136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79" name="Group 332"/>
          <p:cNvGrpSpPr>
            <a:grpSpLocks noChangeAspect="1"/>
          </p:cNvGrpSpPr>
          <p:nvPr/>
        </p:nvGrpSpPr>
        <p:grpSpPr bwMode="auto">
          <a:xfrm>
            <a:off x="8181313" y="597083"/>
            <a:ext cx="324000" cy="324000"/>
            <a:chOff x="7043" y="649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80" name="Freeform 179"/>
            <p:cNvSpPr>
              <a:spLocks/>
            </p:cNvSpPr>
            <p:nvPr/>
          </p:nvSpPr>
          <p:spPr bwMode="auto">
            <a:xfrm>
              <a:off x="7122" y="775"/>
              <a:ext cx="20" cy="23"/>
            </a:xfrm>
            <a:custGeom>
              <a:avLst/>
              <a:gdLst>
                <a:gd name="T0" fmla="*/ 79 w 135"/>
                <a:gd name="T1" fmla="*/ 0 h 156"/>
                <a:gd name="T2" fmla="*/ 0 w 135"/>
                <a:gd name="T3" fmla="*/ 79 h 156"/>
                <a:gd name="T4" fmla="*/ 35 w 135"/>
                <a:gd name="T5" fmla="*/ 115 h 156"/>
                <a:gd name="T6" fmla="*/ 57 w 135"/>
                <a:gd name="T7" fmla="*/ 156 h 156"/>
                <a:gd name="T8" fmla="*/ 135 w 135"/>
                <a:gd name="T9" fmla="*/ 78 h 156"/>
                <a:gd name="T10" fmla="*/ 100 w 135"/>
                <a:gd name="T11" fmla="*/ 43 h 156"/>
                <a:gd name="T12" fmla="*/ 79 w 135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56">
                  <a:moveTo>
                    <a:pt x="79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47" y="126"/>
                    <a:pt x="54" y="141"/>
                    <a:pt x="57" y="156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88" y="31"/>
                    <a:pt x="81" y="16"/>
                    <a:pt x="7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7091" y="773"/>
              <a:ext cx="35" cy="34"/>
            </a:xfrm>
            <a:custGeom>
              <a:avLst/>
              <a:gdLst>
                <a:gd name="T0" fmla="*/ 217 w 230"/>
                <a:gd name="T1" fmla="*/ 212 h 230"/>
                <a:gd name="T2" fmla="*/ 217 w 230"/>
                <a:gd name="T3" fmla="*/ 212 h 230"/>
                <a:gd name="T4" fmla="*/ 230 w 230"/>
                <a:gd name="T5" fmla="*/ 180 h 230"/>
                <a:gd name="T6" fmla="*/ 217 w 230"/>
                <a:gd name="T7" fmla="*/ 149 h 230"/>
                <a:gd name="T8" fmla="*/ 171 w 230"/>
                <a:gd name="T9" fmla="*/ 102 h 230"/>
                <a:gd name="T10" fmla="*/ 170 w 230"/>
                <a:gd name="T11" fmla="*/ 102 h 230"/>
                <a:gd name="T12" fmla="*/ 170 w 230"/>
                <a:gd name="T13" fmla="*/ 102 h 230"/>
                <a:gd name="T14" fmla="*/ 81 w 230"/>
                <a:gd name="T15" fmla="*/ 13 h 230"/>
                <a:gd name="T16" fmla="*/ 50 w 230"/>
                <a:gd name="T17" fmla="*/ 0 h 230"/>
                <a:gd name="T18" fmla="*/ 18 w 230"/>
                <a:gd name="T19" fmla="*/ 13 h 230"/>
                <a:gd name="T20" fmla="*/ 18 w 230"/>
                <a:gd name="T21" fmla="*/ 77 h 230"/>
                <a:gd name="T22" fmla="*/ 153 w 230"/>
                <a:gd name="T23" fmla="*/ 212 h 230"/>
                <a:gd name="T24" fmla="*/ 217 w 230"/>
                <a:gd name="T25" fmla="*/ 212 h 230"/>
                <a:gd name="T26" fmla="*/ 217 w 230"/>
                <a:gd name="T27" fmla="*/ 21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0" h="230">
                  <a:moveTo>
                    <a:pt x="217" y="212"/>
                  </a:moveTo>
                  <a:cubicBezTo>
                    <a:pt x="217" y="212"/>
                    <a:pt x="217" y="212"/>
                    <a:pt x="217" y="212"/>
                  </a:cubicBezTo>
                  <a:cubicBezTo>
                    <a:pt x="225" y="204"/>
                    <a:pt x="230" y="192"/>
                    <a:pt x="230" y="180"/>
                  </a:cubicBezTo>
                  <a:cubicBezTo>
                    <a:pt x="230" y="169"/>
                    <a:pt x="225" y="157"/>
                    <a:pt x="217" y="149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3" y="5"/>
                    <a:pt x="61" y="0"/>
                    <a:pt x="50" y="0"/>
                  </a:cubicBezTo>
                  <a:cubicBezTo>
                    <a:pt x="38" y="0"/>
                    <a:pt x="27" y="5"/>
                    <a:pt x="18" y="13"/>
                  </a:cubicBezTo>
                  <a:cubicBezTo>
                    <a:pt x="0" y="31"/>
                    <a:pt x="0" y="59"/>
                    <a:pt x="18" y="77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71" y="230"/>
                    <a:pt x="199" y="230"/>
                    <a:pt x="217" y="212"/>
                  </a:cubicBezTo>
                  <a:cubicBezTo>
                    <a:pt x="217" y="212"/>
                    <a:pt x="217" y="212"/>
                    <a:pt x="217" y="2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7168" y="768"/>
              <a:ext cx="20" cy="23"/>
            </a:xfrm>
            <a:custGeom>
              <a:avLst/>
              <a:gdLst>
                <a:gd name="T0" fmla="*/ 79 w 136"/>
                <a:gd name="T1" fmla="*/ 0 h 156"/>
                <a:gd name="T2" fmla="*/ 0 w 136"/>
                <a:gd name="T3" fmla="*/ 79 h 156"/>
                <a:gd name="T4" fmla="*/ 36 w 136"/>
                <a:gd name="T5" fmla="*/ 114 h 156"/>
                <a:gd name="T6" fmla="*/ 57 w 136"/>
                <a:gd name="T7" fmla="*/ 156 h 156"/>
                <a:gd name="T8" fmla="*/ 136 w 136"/>
                <a:gd name="T9" fmla="*/ 77 h 156"/>
                <a:gd name="T10" fmla="*/ 101 w 136"/>
                <a:gd name="T11" fmla="*/ 42 h 156"/>
                <a:gd name="T12" fmla="*/ 79 w 136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56">
                  <a:moveTo>
                    <a:pt x="79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47" y="126"/>
                    <a:pt x="54" y="140"/>
                    <a:pt x="57" y="156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89" y="30"/>
                    <a:pt x="82" y="15"/>
                    <a:pt x="7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7138" y="766"/>
              <a:ext cx="34" cy="34"/>
            </a:xfrm>
            <a:custGeom>
              <a:avLst/>
              <a:gdLst>
                <a:gd name="T0" fmla="*/ 216 w 230"/>
                <a:gd name="T1" fmla="*/ 212 h 229"/>
                <a:gd name="T2" fmla="*/ 216 w 230"/>
                <a:gd name="T3" fmla="*/ 211 h 229"/>
                <a:gd name="T4" fmla="*/ 230 w 230"/>
                <a:gd name="T5" fmla="*/ 180 h 229"/>
                <a:gd name="T6" fmla="*/ 216 w 230"/>
                <a:gd name="T7" fmla="*/ 148 h 229"/>
                <a:gd name="T8" fmla="*/ 170 w 230"/>
                <a:gd name="T9" fmla="*/ 102 h 229"/>
                <a:gd name="T10" fmla="*/ 169 w 230"/>
                <a:gd name="T11" fmla="*/ 102 h 229"/>
                <a:gd name="T12" fmla="*/ 169 w 230"/>
                <a:gd name="T13" fmla="*/ 101 h 229"/>
                <a:gd name="T14" fmla="*/ 81 w 230"/>
                <a:gd name="T15" fmla="*/ 13 h 229"/>
                <a:gd name="T16" fmla="*/ 49 w 230"/>
                <a:gd name="T17" fmla="*/ 0 h 229"/>
                <a:gd name="T18" fmla="*/ 17 w 230"/>
                <a:gd name="T19" fmla="*/ 13 h 229"/>
                <a:gd name="T20" fmla="*/ 17 w 230"/>
                <a:gd name="T21" fmla="*/ 76 h 229"/>
                <a:gd name="T22" fmla="*/ 64 w 230"/>
                <a:gd name="T23" fmla="*/ 122 h 229"/>
                <a:gd name="T24" fmla="*/ 64 w 230"/>
                <a:gd name="T25" fmla="*/ 123 h 229"/>
                <a:gd name="T26" fmla="*/ 65 w 230"/>
                <a:gd name="T27" fmla="*/ 123 h 229"/>
                <a:gd name="T28" fmla="*/ 153 w 230"/>
                <a:gd name="T29" fmla="*/ 212 h 229"/>
                <a:gd name="T30" fmla="*/ 216 w 230"/>
                <a:gd name="T31" fmla="*/ 212 h 229"/>
                <a:gd name="T32" fmla="*/ 216 w 230"/>
                <a:gd name="T33" fmla="*/ 2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0" h="229">
                  <a:moveTo>
                    <a:pt x="216" y="212"/>
                  </a:moveTo>
                  <a:cubicBezTo>
                    <a:pt x="216" y="211"/>
                    <a:pt x="216" y="211"/>
                    <a:pt x="216" y="211"/>
                  </a:cubicBezTo>
                  <a:cubicBezTo>
                    <a:pt x="225" y="203"/>
                    <a:pt x="230" y="192"/>
                    <a:pt x="230" y="180"/>
                  </a:cubicBezTo>
                  <a:cubicBezTo>
                    <a:pt x="230" y="168"/>
                    <a:pt x="225" y="157"/>
                    <a:pt x="216" y="148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70" y="102"/>
                    <a:pt x="170" y="102"/>
                    <a:pt x="169" y="102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2" y="4"/>
                    <a:pt x="61" y="0"/>
                    <a:pt x="49" y="0"/>
                  </a:cubicBezTo>
                  <a:cubicBezTo>
                    <a:pt x="37" y="0"/>
                    <a:pt x="26" y="4"/>
                    <a:pt x="17" y="13"/>
                  </a:cubicBezTo>
                  <a:cubicBezTo>
                    <a:pt x="0" y="30"/>
                    <a:pt x="0" y="59"/>
                    <a:pt x="17" y="76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4" y="123"/>
                    <a:pt x="65" y="123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70" y="229"/>
                    <a:pt x="199" y="229"/>
                    <a:pt x="216" y="212"/>
                  </a:cubicBezTo>
                  <a:cubicBezTo>
                    <a:pt x="216" y="212"/>
                    <a:pt x="216" y="212"/>
                    <a:pt x="216" y="2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4" name="Freeform 183"/>
            <p:cNvSpPr>
              <a:spLocks/>
            </p:cNvSpPr>
            <p:nvPr/>
          </p:nvSpPr>
          <p:spPr bwMode="auto">
            <a:xfrm>
              <a:off x="7184" y="759"/>
              <a:ext cx="34" cy="35"/>
            </a:xfrm>
            <a:custGeom>
              <a:avLst/>
              <a:gdLst>
                <a:gd name="T0" fmla="*/ 81 w 229"/>
                <a:gd name="T1" fmla="*/ 13 h 230"/>
                <a:gd name="T2" fmla="*/ 49 w 229"/>
                <a:gd name="T3" fmla="*/ 0 h 230"/>
                <a:gd name="T4" fmla="*/ 17 w 229"/>
                <a:gd name="T5" fmla="*/ 13 h 230"/>
                <a:gd name="T6" fmla="*/ 17 w 229"/>
                <a:gd name="T7" fmla="*/ 13 h 230"/>
                <a:gd name="T8" fmla="*/ 17 w 229"/>
                <a:gd name="T9" fmla="*/ 13 h 230"/>
                <a:gd name="T10" fmla="*/ 17 w 229"/>
                <a:gd name="T11" fmla="*/ 77 h 230"/>
                <a:gd name="T12" fmla="*/ 63 w 229"/>
                <a:gd name="T13" fmla="*/ 123 h 230"/>
                <a:gd name="T14" fmla="*/ 64 w 229"/>
                <a:gd name="T15" fmla="*/ 123 h 230"/>
                <a:gd name="T16" fmla="*/ 64 w 229"/>
                <a:gd name="T17" fmla="*/ 124 h 230"/>
                <a:gd name="T18" fmla="*/ 152 w 229"/>
                <a:gd name="T19" fmla="*/ 212 h 230"/>
                <a:gd name="T20" fmla="*/ 216 w 229"/>
                <a:gd name="T21" fmla="*/ 212 h 230"/>
                <a:gd name="T22" fmla="*/ 229 w 229"/>
                <a:gd name="T23" fmla="*/ 180 h 230"/>
                <a:gd name="T24" fmla="*/ 216 w 229"/>
                <a:gd name="T25" fmla="*/ 149 h 230"/>
                <a:gd name="T26" fmla="*/ 81 w 229"/>
                <a:gd name="T27" fmla="*/ 1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9" h="230">
                  <a:moveTo>
                    <a:pt x="81" y="13"/>
                  </a:moveTo>
                  <a:cubicBezTo>
                    <a:pt x="72" y="4"/>
                    <a:pt x="60" y="0"/>
                    <a:pt x="49" y="0"/>
                  </a:cubicBezTo>
                  <a:cubicBezTo>
                    <a:pt x="37" y="0"/>
                    <a:pt x="26" y="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0" y="31"/>
                    <a:pt x="0" y="59"/>
                    <a:pt x="17" y="77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4" y="123"/>
                    <a:pt x="64" y="123"/>
                  </a:cubicBezTo>
                  <a:cubicBezTo>
                    <a:pt x="64" y="123"/>
                    <a:pt x="64" y="124"/>
                    <a:pt x="64" y="124"/>
                  </a:cubicBezTo>
                  <a:cubicBezTo>
                    <a:pt x="152" y="212"/>
                    <a:pt x="152" y="212"/>
                    <a:pt x="152" y="212"/>
                  </a:cubicBezTo>
                  <a:cubicBezTo>
                    <a:pt x="170" y="230"/>
                    <a:pt x="198" y="230"/>
                    <a:pt x="216" y="212"/>
                  </a:cubicBezTo>
                  <a:cubicBezTo>
                    <a:pt x="224" y="204"/>
                    <a:pt x="229" y="192"/>
                    <a:pt x="229" y="180"/>
                  </a:cubicBezTo>
                  <a:cubicBezTo>
                    <a:pt x="229" y="168"/>
                    <a:pt x="224" y="157"/>
                    <a:pt x="216" y="149"/>
                  </a:cubicBezTo>
                  <a:lnTo>
                    <a:pt x="81" y="1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5" name="Freeform 184"/>
            <p:cNvSpPr>
              <a:spLocks/>
            </p:cNvSpPr>
            <p:nvPr/>
          </p:nvSpPr>
          <p:spPr bwMode="auto">
            <a:xfrm>
              <a:off x="7122" y="813"/>
              <a:ext cx="20" cy="23"/>
            </a:xfrm>
            <a:custGeom>
              <a:avLst/>
              <a:gdLst>
                <a:gd name="T0" fmla="*/ 79 w 135"/>
                <a:gd name="T1" fmla="*/ 0 h 156"/>
                <a:gd name="T2" fmla="*/ 0 w 135"/>
                <a:gd name="T3" fmla="*/ 79 h 156"/>
                <a:gd name="T4" fmla="*/ 35 w 135"/>
                <a:gd name="T5" fmla="*/ 115 h 156"/>
                <a:gd name="T6" fmla="*/ 57 w 135"/>
                <a:gd name="T7" fmla="*/ 156 h 156"/>
                <a:gd name="T8" fmla="*/ 135 w 135"/>
                <a:gd name="T9" fmla="*/ 78 h 156"/>
                <a:gd name="T10" fmla="*/ 100 w 135"/>
                <a:gd name="T11" fmla="*/ 42 h 156"/>
                <a:gd name="T12" fmla="*/ 79 w 135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56">
                  <a:moveTo>
                    <a:pt x="79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47" y="126"/>
                    <a:pt x="54" y="141"/>
                    <a:pt x="57" y="156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89" y="31"/>
                    <a:pt x="81" y="16"/>
                    <a:pt x="7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185"/>
            <p:cNvSpPr>
              <a:spLocks/>
            </p:cNvSpPr>
            <p:nvPr/>
          </p:nvSpPr>
          <p:spPr bwMode="auto">
            <a:xfrm>
              <a:off x="7184" y="798"/>
              <a:ext cx="34" cy="34"/>
            </a:xfrm>
            <a:custGeom>
              <a:avLst/>
              <a:gdLst>
                <a:gd name="T0" fmla="*/ 81 w 229"/>
                <a:gd name="T1" fmla="*/ 13 h 229"/>
                <a:gd name="T2" fmla="*/ 49 w 229"/>
                <a:gd name="T3" fmla="*/ 0 h 229"/>
                <a:gd name="T4" fmla="*/ 17 w 229"/>
                <a:gd name="T5" fmla="*/ 13 h 229"/>
                <a:gd name="T6" fmla="*/ 17 w 229"/>
                <a:gd name="T7" fmla="*/ 77 h 229"/>
                <a:gd name="T8" fmla="*/ 63 w 229"/>
                <a:gd name="T9" fmla="*/ 123 h 229"/>
                <a:gd name="T10" fmla="*/ 64 w 229"/>
                <a:gd name="T11" fmla="*/ 123 h 229"/>
                <a:gd name="T12" fmla="*/ 64 w 229"/>
                <a:gd name="T13" fmla="*/ 124 h 229"/>
                <a:gd name="T14" fmla="*/ 152 w 229"/>
                <a:gd name="T15" fmla="*/ 212 h 229"/>
                <a:gd name="T16" fmla="*/ 216 w 229"/>
                <a:gd name="T17" fmla="*/ 212 h 229"/>
                <a:gd name="T18" fmla="*/ 216 w 229"/>
                <a:gd name="T19" fmla="*/ 212 h 229"/>
                <a:gd name="T20" fmla="*/ 229 w 229"/>
                <a:gd name="T21" fmla="*/ 180 h 229"/>
                <a:gd name="T22" fmla="*/ 216 w 229"/>
                <a:gd name="T23" fmla="*/ 149 h 229"/>
                <a:gd name="T24" fmla="*/ 81 w 229"/>
                <a:gd name="T25" fmla="*/ 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9" h="229">
                  <a:moveTo>
                    <a:pt x="81" y="13"/>
                  </a:moveTo>
                  <a:cubicBezTo>
                    <a:pt x="72" y="5"/>
                    <a:pt x="61" y="0"/>
                    <a:pt x="49" y="0"/>
                  </a:cubicBezTo>
                  <a:cubicBezTo>
                    <a:pt x="37" y="0"/>
                    <a:pt x="26" y="5"/>
                    <a:pt x="17" y="13"/>
                  </a:cubicBezTo>
                  <a:cubicBezTo>
                    <a:pt x="0" y="31"/>
                    <a:pt x="0" y="59"/>
                    <a:pt x="17" y="77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4" y="123"/>
                    <a:pt x="64" y="123"/>
                  </a:cubicBezTo>
                  <a:cubicBezTo>
                    <a:pt x="64" y="123"/>
                    <a:pt x="64" y="124"/>
                    <a:pt x="64" y="124"/>
                  </a:cubicBezTo>
                  <a:cubicBezTo>
                    <a:pt x="152" y="212"/>
                    <a:pt x="152" y="212"/>
                    <a:pt x="152" y="212"/>
                  </a:cubicBezTo>
                  <a:cubicBezTo>
                    <a:pt x="169" y="229"/>
                    <a:pt x="199" y="229"/>
                    <a:pt x="216" y="212"/>
                  </a:cubicBezTo>
                  <a:cubicBezTo>
                    <a:pt x="216" y="212"/>
                    <a:pt x="216" y="212"/>
                    <a:pt x="216" y="212"/>
                  </a:cubicBezTo>
                  <a:cubicBezTo>
                    <a:pt x="224" y="203"/>
                    <a:pt x="229" y="192"/>
                    <a:pt x="229" y="180"/>
                  </a:cubicBezTo>
                  <a:cubicBezTo>
                    <a:pt x="229" y="168"/>
                    <a:pt x="224" y="157"/>
                    <a:pt x="216" y="149"/>
                  </a:cubicBezTo>
                  <a:lnTo>
                    <a:pt x="81" y="1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7092" y="735"/>
              <a:ext cx="34" cy="34"/>
            </a:xfrm>
            <a:custGeom>
              <a:avLst/>
              <a:gdLst>
                <a:gd name="T0" fmla="*/ 212 w 225"/>
                <a:gd name="T1" fmla="*/ 212 h 229"/>
                <a:gd name="T2" fmla="*/ 212 w 225"/>
                <a:gd name="T3" fmla="*/ 212 h 229"/>
                <a:gd name="T4" fmla="*/ 225 w 225"/>
                <a:gd name="T5" fmla="*/ 181 h 229"/>
                <a:gd name="T6" fmla="*/ 212 w 225"/>
                <a:gd name="T7" fmla="*/ 149 h 229"/>
                <a:gd name="T8" fmla="*/ 165 w 225"/>
                <a:gd name="T9" fmla="*/ 102 h 229"/>
                <a:gd name="T10" fmla="*/ 165 w 225"/>
                <a:gd name="T11" fmla="*/ 102 h 229"/>
                <a:gd name="T12" fmla="*/ 165 w 225"/>
                <a:gd name="T13" fmla="*/ 102 h 229"/>
                <a:gd name="T14" fmla="*/ 76 w 225"/>
                <a:gd name="T15" fmla="*/ 13 h 229"/>
                <a:gd name="T16" fmla="*/ 45 w 225"/>
                <a:gd name="T17" fmla="*/ 0 h 229"/>
                <a:gd name="T18" fmla="*/ 13 w 225"/>
                <a:gd name="T19" fmla="*/ 13 h 229"/>
                <a:gd name="T20" fmla="*/ 0 w 225"/>
                <a:gd name="T21" fmla="*/ 45 h 229"/>
                <a:gd name="T22" fmla="*/ 13 w 225"/>
                <a:gd name="T23" fmla="*/ 77 h 229"/>
                <a:gd name="T24" fmla="*/ 148 w 225"/>
                <a:gd name="T25" fmla="*/ 212 h 229"/>
                <a:gd name="T26" fmla="*/ 212 w 225"/>
                <a:gd name="T27" fmla="*/ 212 h 229"/>
                <a:gd name="T28" fmla="*/ 212 w 225"/>
                <a:gd name="T29" fmla="*/ 2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229">
                  <a:moveTo>
                    <a:pt x="212" y="212"/>
                  </a:moveTo>
                  <a:cubicBezTo>
                    <a:pt x="212" y="212"/>
                    <a:pt x="212" y="212"/>
                    <a:pt x="212" y="212"/>
                  </a:cubicBezTo>
                  <a:cubicBezTo>
                    <a:pt x="220" y="204"/>
                    <a:pt x="225" y="192"/>
                    <a:pt x="225" y="181"/>
                  </a:cubicBezTo>
                  <a:cubicBezTo>
                    <a:pt x="225" y="169"/>
                    <a:pt x="220" y="157"/>
                    <a:pt x="212" y="149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68" y="5"/>
                    <a:pt x="56" y="0"/>
                    <a:pt x="45" y="0"/>
                  </a:cubicBezTo>
                  <a:cubicBezTo>
                    <a:pt x="33" y="0"/>
                    <a:pt x="22" y="5"/>
                    <a:pt x="13" y="13"/>
                  </a:cubicBezTo>
                  <a:cubicBezTo>
                    <a:pt x="4" y="22"/>
                    <a:pt x="0" y="33"/>
                    <a:pt x="0" y="45"/>
                  </a:cubicBezTo>
                  <a:cubicBezTo>
                    <a:pt x="0" y="57"/>
                    <a:pt x="4" y="68"/>
                    <a:pt x="13" y="77"/>
                  </a:cubicBezTo>
                  <a:cubicBezTo>
                    <a:pt x="148" y="212"/>
                    <a:pt x="148" y="212"/>
                    <a:pt x="148" y="212"/>
                  </a:cubicBezTo>
                  <a:cubicBezTo>
                    <a:pt x="165" y="229"/>
                    <a:pt x="195" y="229"/>
                    <a:pt x="212" y="212"/>
                  </a:cubicBezTo>
                  <a:cubicBezTo>
                    <a:pt x="212" y="212"/>
                    <a:pt x="212" y="212"/>
                    <a:pt x="212" y="2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7091" y="812"/>
              <a:ext cx="35" cy="34"/>
            </a:xfrm>
            <a:custGeom>
              <a:avLst/>
              <a:gdLst>
                <a:gd name="T0" fmla="*/ 217 w 230"/>
                <a:gd name="T1" fmla="*/ 212 h 229"/>
                <a:gd name="T2" fmla="*/ 217 w 230"/>
                <a:gd name="T3" fmla="*/ 212 h 229"/>
                <a:gd name="T4" fmla="*/ 217 w 230"/>
                <a:gd name="T5" fmla="*/ 212 h 229"/>
                <a:gd name="T6" fmla="*/ 230 w 230"/>
                <a:gd name="T7" fmla="*/ 180 h 229"/>
                <a:gd name="T8" fmla="*/ 217 w 230"/>
                <a:gd name="T9" fmla="*/ 149 h 229"/>
                <a:gd name="T10" fmla="*/ 170 w 230"/>
                <a:gd name="T11" fmla="*/ 102 h 229"/>
                <a:gd name="T12" fmla="*/ 170 w 230"/>
                <a:gd name="T13" fmla="*/ 102 h 229"/>
                <a:gd name="T14" fmla="*/ 170 w 230"/>
                <a:gd name="T15" fmla="*/ 102 h 229"/>
                <a:gd name="T16" fmla="*/ 81 w 230"/>
                <a:gd name="T17" fmla="*/ 13 h 229"/>
                <a:gd name="T18" fmla="*/ 50 w 230"/>
                <a:gd name="T19" fmla="*/ 0 h 229"/>
                <a:gd name="T20" fmla="*/ 18 w 230"/>
                <a:gd name="T21" fmla="*/ 13 h 229"/>
                <a:gd name="T22" fmla="*/ 18 w 230"/>
                <a:gd name="T23" fmla="*/ 77 h 229"/>
                <a:gd name="T24" fmla="*/ 153 w 230"/>
                <a:gd name="T25" fmla="*/ 212 h 229"/>
                <a:gd name="T26" fmla="*/ 217 w 230"/>
                <a:gd name="T27" fmla="*/ 2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0" h="229">
                  <a:moveTo>
                    <a:pt x="217" y="212"/>
                  </a:moveTo>
                  <a:cubicBezTo>
                    <a:pt x="217" y="212"/>
                    <a:pt x="217" y="212"/>
                    <a:pt x="217" y="212"/>
                  </a:cubicBezTo>
                  <a:cubicBezTo>
                    <a:pt x="217" y="212"/>
                    <a:pt x="217" y="212"/>
                    <a:pt x="217" y="212"/>
                  </a:cubicBezTo>
                  <a:cubicBezTo>
                    <a:pt x="225" y="204"/>
                    <a:pt x="230" y="192"/>
                    <a:pt x="230" y="180"/>
                  </a:cubicBezTo>
                  <a:cubicBezTo>
                    <a:pt x="230" y="168"/>
                    <a:pt x="225" y="157"/>
                    <a:pt x="217" y="149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3" y="5"/>
                    <a:pt x="61" y="0"/>
                    <a:pt x="50" y="0"/>
                  </a:cubicBezTo>
                  <a:cubicBezTo>
                    <a:pt x="38" y="0"/>
                    <a:pt x="27" y="5"/>
                    <a:pt x="18" y="13"/>
                  </a:cubicBezTo>
                  <a:cubicBezTo>
                    <a:pt x="0" y="31"/>
                    <a:pt x="0" y="59"/>
                    <a:pt x="18" y="77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70" y="229"/>
                    <a:pt x="200" y="229"/>
                    <a:pt x="217" y="2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7168" y="806"/>
              <a:ext cx="20" cy="23"/>
            </a:xfrm>
            <a:custGeom>
              <a:avLst/>
              <a:gdLst>
                <a:gd name="T0" fmla="*/ 79 w 136"/>
                <a:gd name="T1" fmla="*/ 0 h 156"/>
                <a:gd name="T2" fmla="*/ 0 w 136"/>
                <a:gd name="T3" fmla="*/ 79 h 156"/>
                <a:gd name="T4" fmla="*/ 36 w 136"/>
                <a:gd name="T5" fmla="*/ 114 h 156"/>
                <a:gd name="T6" fmla="*/ 57 w 136"/>
                <a:gd name="T7" fmla="*/ 156 h 156"/>
                <a:gd name="T8" fmla="*/ 136 w 136"/>
                <a:gd name="T9" fmla="*/ 77 h 156"/>
                <a:gd name="T10" fmla="*/ 101 w 136"/>
                <a:gd name="T11" fmla="*/ 42 h 156"/>
                <a:gd name="T12" fmla="*/ 79 w 136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56">
                  <a:moveTo>
                    <a:pt x="79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47" y="125"/>
                    <a:pt x="54" y="140"/>
                    <a:pt x="57" y="156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89" y="30"/>
                    <a:pt x="82" y="15"/>
                    <a:pt x="7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7138" y="805"/>
              <a:ext cx="34" cy="34"/>
            </a:xfrm>
            <a:custGeom>
              <a:avLst/>
              <a:gdLst>
                <a:gd name="T0" fmla="*/ 212 w 226"/>
                <a:gd name="T1" fmla="*/ 212 h 229"/>
                <a:gd name="T2" fmla="*/ 212 w 226"/>
                <a:gd name="T3" fmla="*/ 212 h 229"/>
                <a:gd name="T4" fmla="*/ 226 w 226"/>
                <a:gd name="T5" fmla="*/ 180 h 229"/>
                <a:gd name="T6" fmla="*/ 212 w 226"/>
                <a:gd name="T7" fmla="*/ 148 h 229"/>
                <a:gd name="T8" fmla="*/ 166 w 226"/>
                <a:gd name="T9" fmla="*/ 102 h 229"/>
                <a:gd name="T10" fmla="*/ 165 w 226"/>
                <a:gd name="T11" fmla="*/ 102 h 229"/>
                <a:gd name="T12" fmla="*/ 165 w 226"/>
                <a:gd name="T13" fmla="*/ 101 h 229"/>
                <a:gd name="T14" fmla="*/ 77 w 226"/>
                <a:gd name="T15" fmla="*/ 13 h 229"/>
                <a:gd name="T16" fmla="*/ 45 w 226"/>
                <a:gd name="T17" fmla="*/ 0 h 229"/>
                <a:gd name="T18" fmla="*/ 13 w 226"/>
                <a:gd name="T19" fmla="*/ 13 h 229"/>
                <a:gd name="T20" fmla="*/ 0 w 226"/>
                <a:gd name="T21" fmla="*/ 44 h 229"/>
                <a:gd name="T22" fmla="*/ 13 w 226"/>
                <a:gd name="T23" fmla="*/ 76 h 229"/>
                <a:gd name="T24" fmla="*/ 60 w 226"/>
                <a:gd name="T25" fmla="*/ 123 h 229"/>
                <a:gd name="T26" fmla="*/ 60 w 226"/>
                <a:gd name="T27" fmla="*/ 123 h 229"/>
                <a:gd name="T28" fmla="*/ 61 w 226"/>
                <a:gd name="T29" fmla="*/ 123 h 229"/>
                <a:gd name="T30" fmla="*/ 149 w 226"/>
                <a:gd name="T31" fmla="*/ 212 h 229"/>
                <a:gd name="T32" fmla="*/ 212 w 226"/>
                <a:gd name="T33" fmla="*/ 212 h 229"/>
                <a:gd name="T34" fmla="*/ 212 w 226"/>
                <a:gd name="T35" fmla="*/ 2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6" h="229">
                  <a:moveTo>
                    <a:pt x="212" y="212"/>
                  </a:moveTo>
                  <a:cubicBezTo>
                    <a:pt x="212" y="212"/>
                    <a:pt x="212" y="212"/>
                    <a:pt x="212" y="212"/>
                  </a:cubicBezTo>
                  <a:cubicBezTo>
                    <a:pt x="221" y="203"/>
                    <a:pt x="226" y="192"/>
                    <a:pt x="226" y="180"/>
                  </a:cubicBezTo>
                  <a:cubicBezTo>
                    <a:pt x="226" y="168"/>
                    <a:pt x="221" y="157"/>
                    <a:pt x="212" y="148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6" y="102"/>
                    <a:pt x="166" y="102"/>
                    <a:pt x="165" y="102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68" y="4"/>
                    <a:pt x="57" y="0"/>
                    <a:pt x="45" y="0"/>
                  </a:cubicBezTo>
                  <a:cubicBezTo>
                    <a:pt x="33" y="0"/>
                    <a:pt x="22" y="4"/>
                    <a:pt x="13" y="13"/>
                  </a:cubicBezTo>
                  <a:cubicBezTo>
                    <a:pt x="5" y="21"/>
                    <a:pt x="0" y="32"/>
                    <a:pt x="0" y="44"/>
                  </a:cubicBezTo>
                  <a:cubicBezTo>
                    <a:pt x="0" y="56"/>
                    <a:pt x="5" y="68"/>
                    <a:pt x="13" y="76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3"/>
                    <a:pt x="60" y="123"/>
                    <a:pt x="61" y="123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66" y="229"/>
                    <a:pt x="195" y="229"/>
                    <a:pt x="212" y="212"/>
                  </a:cubicBezTo>
                  <a:cubicBezTo>
                    <a:pt x="212" y="212"/>
                    <a:pt x="212" y="212"/>
                    <a:pt x="212" y="2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7168" y="691"/>
              <a:ext cx="20" cy="24"/>
            </a:xfrm>
            <a:custGeom>
              <a:avLst/>
              <a:gdLst>
                <a:gd name="T0" fmla="*/ 79 w 136"/>
                <a:gd name="T1" fmla="*/ 0 h 156"/>
                <a:gd name="T2" fmla="*/ 0 w 136"/>
                <a:gd name="T3" fmla="*/ 79 h 156"/>
                <a:gd name="T4" fmla="*/ 36 w 136"/>
                <a:gd name="T5" fmla="*/ 114 h 156"/>
                <a:gd name="T6" fmla="*/ 57 w 136"/>
                <a:gd name="T7" fmla="*/ 156 h 156"/>
                <a:gd name="T8" fmla="*/ 136 w 136"/>
                <a:gd name="T9" fmla="*/ 77 h 156"/>
                <a:gd name="T10" fmla="*/ 101 w 136"/>
                <a:gd name="T11" fmla="*/ 42 h 156"/>
                <a:gd name="T12" fmla="*/ 79 w 136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56">
                  <a:moveTo>
                    <a:pt x="79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47" y="126"/>
                    <a:pt x="54" y="140"/>
                    <a:pt x="57" y="156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89" y="30"/>
                    <a:pt x="82" y="15"/>
                    <a:pt x="7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7122" y="698"/>
              <a:ext cx="20" cy="24"/>
            </a:xfrm>
            <a:custGeom>
              <a:avLst/>
              <a:gdLst>
                <a:gd name="T0" fmla="*/ 79 w 135"/>
                <a:gd name="T1" fmla="*/ 0 h 156"/>
                <a:gd name="T2" fmla="*/ 0 w 135"/>
                <a:gd name="T3" fmla="*/ 79 h 156"/>
                <a:gd name="T4" fmla="*/ 35 w 135"/>
                <a:gd name="T5" fmla="*/ 114 h 156"/>
                <a:gd name="T6" fmla="*/ 57 w 135"/>
                <a:gd name="T7" fmla="*/ 156 h 156"/>
                <a:gd name="T8" fmla="*/ 135 w 135"/>
                <a:gd name="T9" fmla="*/ 77 h 156"/>
                <a:gd name="T10" fmla="*/ 100 w 135"/>
                <a:gd name="T11" fmla="*/ 42 h 156"/>
                <a:gd name="T12" fmla="*/ 79 w 135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56">
                  <a:moveTo>
                    <a:pt x="79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47" y="125"/>
                    <a:pt x="54" y="140"/>
                    <a:pt x="57" y="156"/>
                  </a:cubicBezTo>
                  <a:cubicBezTo>
                    <a:pt x="135" y="77"/>
                    <a:pt x="135" y="77"/>
                    <a:pt x="135" y="77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89" y="30"/>
                    <a:pt x="81" y="15"/>
                    <a:pt x="7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7091" y="697"/>
              <a:ext cx="35" cy="34"/>
            </a:xfrm>
            <a:custGeom>
              <a:avLst/>
              <a:gdLst>
                <a:gd name="T0" fmla="*/ 217 w 230"/>
                <a:gd name="T1" fmla="*/ 212 h 229"/>
                <a:gd name="T2" fmla="*/ 217 w 230"/>
                <a:gd name="T3" fmla="*/ 212 h 229"/>
                <a:gd name="T4" fmla="*/ 217 w 230"/>
                <a:gd name="T5" fmla="*/ 212 h 229"/>
                <a:gd name="T6" fmla="*/ 230 w 230"/>
                <a:gd name="T7" fmla="*/ 181 h 229"/>
                <a:gd name="T8" fmla="*/ 217 w 230"/>
                <a:gd name="T9" fmla="*/ 149 h 229"/>
                <a:gd name="T10" fmla="*/ 170 w 230"/>
                <a:gd name="T11" fmla="*/ 102 h 229"/>
                <a:gd name="T12" fmla="*/ 170 w 230"/>
                <a:gd name="T13" fmla="*/ 102 h 229"/>
                <a:gd name="T14" fmla="*/ 170 w 230"/>
                <a:gd name="T15" fmla="*/ 102 h 229"/>
                <a:gd name="T16" fmla="*/ 81 w 230"/>
                <a:gd name="T17" fmla="*/ 13 h 229"/>
                <a:gd name="T18" fmla="*/ 50 w 230"/>
                <a:gd name="T19" fmla="*/ 0 h 229"/>
                <a:gd name="T20" fmla="*/ 18 w 230"/>
                <a:gd name="T21" fmla="*/ 13 h 229"/>
                <a:gd name="T22" fmla="*/ 18 w 230"/>
                <a:gd name="T23" fmla="*/ 77 h 229"/>
                <a:gd name="T24" fmla="*/ 153 w 230"/>
                <a:gd name="T25" fmla="*/ 212 h 229"/>
                <a:gd name="T26" fmla="*/ 217 w 230"/>
                <a:gd name="T27" fmla="*/ 2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0" h="229">
                  <a:moveTo>
                    <a:pt x="217" y="212"/>
                  </a:moveTo>
                  <a:cubicBezTo>
                    <a:pt x="217" y="212"/>
                    <a:pt x="217" y="212"/>
                    <a:pt x="217" y="212"/>
                  </a:cubicBezTo>
                  <a:cubicBezTo>
                    <a:pt x="217" y="212"/>
                    <a:pt x="217" y="212"/>
                    <a:pt x="217" y="212"/>
                  </a:cubicBezTo>
                  <a:cubicBezTo>
                    <a:pt x="225" y="204"/>
                    <a:pt x="230" y="193"/>
                    <a:pt x="230" y="181"/>
                  </a:cubicBezTo>
                  <a:cubicBezTo>
                    <a:pt x="230" y="169"/>
                    <a:pt x="225" y="157"/>
                    <a:pt x="217" y="149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3" y="5"/>
                    <a:pt x="61" y="0"/>
                    <a:pt x="50" y="0"/>
                  </a:cubicBezTo>
                  <a:cubicBezTo>
                    <a:pt x="38" y="0"/>
                    <a:pt x="27" y="5"/>
                    <a:pt x="18" y="13"/>
                  </a:cubicBezTo>
                  <a:cubicBezTo>
                    <a:pt x="0" y="31"/>
                    <a:pt x="0" y="59"/>
                    <a:pt x="18" y="77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70" y="229"/>
                    <a:pt x="200" y="229"/>
                    <a:pt x="217" y="2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93"/>
            <p:cNvSpPr>
              <a:spLocks noEditPoints="1"/>
            </p:cNvSpPr>
            <p:nvPr/>
          </p:nvSpPr>
          <p:spPr bwMode="auto">
            <a:xfrm>
              <a:off x="7043" y="649"/>
              <a:ext cx="227" cy="227"/>
            </a:xfrm>
            <a:custGeom>
              <a:avLst/>
              <a:gdLst>
                <a:gd name="T0" fmla="*/ 0 w 1529"/>
                <a:gd name="T1" fmla="*/ 765 h 1529"/>
                <a:gd name="T2" fmla="*/ 1529 w 1529"/>
                <a:gd name="T3" fmla="*/ 765 h 1529"/>
                <a:gd name="T4" fmla="*/ 1187 w 1529"/>
                <a:gd name="T5" fmla="*/ 1237 h 1529"/>
                <a:gd name="T6" fmla="*/ 1077 w 1529"/>
                <a:gd name="T7" fmla="*/ 1237 h 1529"/>
                <a:gd name="T8" fmla="*/ 877 w 1529"/>
                <a:gd name="T9" fmla="*/ 1284 h 1529"/>
                <a:gd name="T10" fmla="*/ 822 w 1529"/>
                <a:gd name="T11" fmla="*/ 1307 h 1529"/>
                <a:gd name="T12" fmla="*/ 690 w 1529"/>
                <a:gd name="T13" fmla="*/ 1207 h 1529"/>
                <a:gd name="T14" fmla="*/ 566 w 1529"/>
                <a:gd name="T15" fmla="*/ 1330 h 1529"/>
                <a:gd name="T16" fmla="*/ 456 w 1529"/>
                <a:gd name="T17" fmla="*/ 1330 h 1529"/>
                <a:gd name="T18" fmla="*/ 321 w 1529"/>
                <a:gd name="T19" fmla="*/ 1085 h 1529"/>
                <a:gd name="T20" fmla="*/ 508 w 1529"/>
                <a:gd name="T21" fmla="*/ 1162 h 1529"/>
                <a:gd name="T22" fmla="*/ 741 w 1529"/>
                <a:gd name="T23" fmla="*/ 1039 h 1529"/>
                <a:gd name="T24" fmla="*/ 942 w 1529"/>
                <a:gd name="T25" fmla="*/ 992 h 1529"/>
                <a:gd name="T26" fmla="*/ 1052 w 1529"/>
                <a:gd name="T27" fmla="*/ 992 h 1529"/>
                <a:gd name="T28" fmla="*/ 1210 w 1529"/>
                <a:gd name="T29" fmla="*/ 1182 h 1529"/>
                <a:gd name="T30" fmla="*/ 1187 w 1529"/>
                <a:gd name="T31" fmla="*/ 979 h 1529"/>
                <a:gd name="T32" fmla="*/ 1077 w 1529"/>
                <a:gd name="T33" fmla="*/ 979 h 1529"/>
                <a:gd name="T34" fmla="*/ 877 w 1529"/>
                <a:gd name="T35" fmla="*/ 1026 h 1529"/>
                <a:gd name="T36" fmla="*/ 822 w 1529"/>
                <a:gd name="T37" fmla="*/ 1049 h 1529"/>
                <a:gd name="T38" fmla="*/ 690 w 1529"/>
                <a:gd name="T39" fmla="*/ 949 h 1529"/>
                <a:gd name="T40" fmla="*/ 566 w 1529"/>
                <a:gd name="T41" fmla="*/ 1072 h 1529"/>
                <a:gd name="T42" fmla="*/ 456 w 1529"/>
                <a:gd name="T43" fmla="*/ 1072 h 1529"/>
                <a:gd name="T44" fmla="*/ 321 w 1529"/>
                <a:gd name="T45" fmla="*/ 827 h 1529"/>
                <a:gd name="T46" fmla="*/ 508 w 1529"/>
                <a:gd name="T47" fmla="*/ 904 h 1529"/>
                <a:gd name="T48" fmla="*/ 631 w 1529"/>
                <a:gd name="T49" fmla="*/ 781 h 1529"/>
                <a:gd name="T50" fmla="*/ 818 w 1529"/>
                <a:gd name="T51" fmla="*/ 858 h 1529"/>
                <a:gd name="T52" fmla="*/ 942 w 1529"/>
                <a:gd name="T53" fmla="*/ 734 h 1529"/>
                <a:gd name="T54" fmla="*/ 1187 w 1529"/>
                <a:gd name="T55" fmla="*/ 869 h 1529"/>
                <a:gd name="T56" fmla="*/ 1187 w 1529"/>
                <a:gd name="T57" fmla="*/ 979 h 1529"/>
                <a:gd name="T58" fmla="*/ 1132 w 1529"/>
                <a:gd name="T59" fmla="*/ 744 h 1529"/>
                <a:gd name="T60" fmla="*/ 1000 w 1529"/>
                <a:gd name="T61" fmla="*/ 644 h 1529"/>
                <a:gd name="T62" fmla="*/ 877 w 1529"/>
                <a:gd name="T63" fmla="*/ 768 h 1529"/>
                <a:gd name="T64" fmla="*/ 767 w 1529"/>
                <a:gd name="T65" fmla="*/ 768 h 1529"/>
                <a:gd name="T66" fmla="*/ 566 w 1529"/>
                <a:gd name="T67" fmla="*/ 814 h 1529"/>
                <a:gd name="T68" fmla="*/ 511 w 1529"/>
                <a:gd name="T69" fmla="*/ 837 h 1529"/>
                <a:gd name="T70" fmla="*/ 321 w 1529"/>
                <a:gd name="T71" fmla="*/ 679 h 1529"/>
                <a:gd name="T72" fmla="*/ 321 w 1529"/>
                <a:gd name="T73" fmla="*/ 569 h 1529"/>
                <a:gd name="T74" fmla="*/ 508 w 1529"/>
                <a:gd name="T75" fmla="*/ 646 h 1529"/>
                <a:gd name="T76" fmla="*/ 631 w 1529"/>
                <a:gd name="T77" fmla="*/ 523 h 1529"/>
                <a:gd name="T78" fmla="*/ 818 w 1529"/>
                <a:gd name="T79" fmla="*/ 600 h 1529"/>
                <a:gd name="T80" fmla="*/ 1052 w 1529"/>
                <a:gd name="T81" fmla="*/ 476 h 1529"/>
                <a:gd name="T82" fmla="*/ 1210 w 1529"/>
                <a:gd name="T83" fmla="*/ 666 h 1529"/>
                <a:gd name="T84" fmla="*/ 1187 w 1529"/>
                <a:gd name="T85" fmla="*/ 463 h 1529"/>
                <a:gd name="T86" fmla="*/ 1077 w 1529"/>
                <a:gd name="T87" fmla="*/ 463 h 1529"/>
                <a:gd name="T88" fmla="*/ 877 w 1529"/>
                <a:gd name="T89" fmla="*/ 510 h 1529"/>
                <a:gd name="T90" fmla="*/ 822 w 1529"/>
                <a:gd name="T91" fmla="*/ 533 h 1529"/>
                <a:gd name="T92" fmla="*/ 690 w 1529"/>
                <a:gd name="T93" fmla="*/ 433 h 1529"/>
                <a:gd name="T94" fmla="*/ 566 w 1529"/>
                <a:gd name="T95" fmla="*/ 557 h 1529"/>
                <a:gd name="T96" fmla="*/ 456 w 1529"/>
                <a:gd name="T97" fmla="*/ 556 h 1529"/>
                <a:gd name="T98" fmla="*/ 321 w 1529"/>
                <a:gd name="T99" fmla="*/ 311 h 1529"/>
                <a:gd name="T100" fmla="*/ 508 w 1529"/>
                <a:gd name="T101" fmla="*/ 388 h 1529"/>
                <a:gd name="T102" fmla="*/ 741 w 1529"/>
                <a:gd name="T103" fmla="*/ 265 h 1529"/>
                <a:gd name="T104" fmla="*/ 942 w 1529"/>
                <a:gd name="T105" fmla="*/ 218 h 1529"/>
                <a:gd name="T106" fmla="*/ 1052 w 1529"/>
                <a:gd name="T107" fmla="*/ 218 h 1529"/>
                <a:gd name="T108" fmla="*/ 1210 w 1529"/>
                <a:gd name="T109" fmla="*/ 408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29" h="1529">
                  <a:moveTo>
                    <a:pt x="765" y="0"/>
                  </a:moveTo>
                  <a:cubicBezTo>
                    <a:pt x="342" y="0"/>
                    <a:pt x="0" y="342"/>
                    <a:pt x="0" y="765"/>
                  </a:cubicBezTo>
                  <a:cubicBezTo>
                    <a:pt x="0" y="1187"/>
                    <a:pt x="342" y="1529"/>
                    <a:pt x="765" y="1529"/>
                  </a:cubicBezTo>
                  <a:cubicBezTo>
                    <a:pt x="1187" y="1529"/>
                    <a:pt x="1529" y="1187"/>
                    <a:pt x="1529" y="765"/>
                  </a:cubicBezTo>
                  <a:cubicBezTo>
                    <a:pt x="1529" y="342"/>
                    <a:pt x="1187" y="0"/>
                    <a:pt x="765" y="0"/>
                  </a:cubicBezTo>
                  <a:close/>
                  <a:moveTo>
                    <a:pt x="1187" y="1237"/>
                  </a:moveTo>
                  <a:cubicBezTo>
                    <a:pt x="1172" y="1252"/>
                    <a:pt x="1153" y="1260"/>
                    <a:pt x="1132" y="1260"/>
                  </a:cubicBezTo>
                  <a:cubicBezTo>
                    <a:pt x="1111" y="1260"/>
                    <a:pt x="1092" y="1252"/>
                    <a:pt x="1077" y="1237"/>
                  </a:cubicBezTo>
                  <a:cubicBezTo>
                    <a:pt x="1000" y="1160"/>
                    <a:pt x="1000" y="1160"/>
                    <a:pt x="1000" y="1160"/>
                  </a:cubicBezTo>
                  <a:cubicBezTo>
                    <a:pt x="877" y="1284"/>
                    <a:pt x="877" y="1284"/>
                    <a:pt x="877" y="1284"/>
                  </a:cubicBezTo>
                  <a:cubicBezTo>
                    <a:pt x="877" y="1284"/>
                    <a:pt x="877" y="1284"/>
                    <a:pt x="877" y="1284"/>
                  </a:cubicBezTo>
                  <a:cubicBezTo>
                    <a:pt x="862" y="1298"/>
                    <a:pt x="842" y="1307"/>
                    <a:pt x="822" y="1307"/>
                  </a:cubicBezTo>
                  <a:cubicBezTo>
                    <a:pt x="801" y="1307"/>
                    <a:pt x="781" y="1298"/>
                    <a:pt x="767" y="1284"/>
                  </a:cubicBezTo>
                  <a:cubicBezTo>
                    <a:pt x="690" y="1207"/>
                    <a:pt x="690" y="1207"/>
                    <a:pt x="690" y="1207"/>
                  </a:cubicBezTo>
                  <a:cubicBezTo>
                    <a:pt x="566" y="1330"/>
                    <a:pt x="566" y="1330"/>
                    <a:pt x="566" y="1330"/>
                  </a:cubicBezTo>
                  <a:cubicBezTo>
                    <a:pt x="566" y="1330"/>
                    <a:pt x="566" y="1330"/>
                    <a:pt x="566" y="1330"/>
                  </a:cubicBezTo>
                  <a:cubicBezTo>
                    <a:pt x="551" y="1345"/>
                    <a:pt x="532" y="1353"/>
                    <a:pt x="511" y="1353"/>
                  </a:cubicBezTo>
                  <a:cubicBezTo>
                    <a:pt x="490" y="1353"/>
                    <a:pt x="471" y="1345"/>
                    <a:pt x="456" y="1330"/>
                  </a:cubicBezTo>
                  <a:cubicBezTo>
                    <a:pt x="321" y="1195"/>
                    <a:pt x="321" y="1195"/>
                    <a:pt x="321" y="1195"/>
                  </a:cubicBezTo>
                  <a:cubicBezTo>
                    <a:pt x="290" y="1165"/>
                    <a:pt x="290" y="1115"/>
                    <a:pt x="321" y="1085"/>
                  </a:cubicBezTo>
                  <a:cubicBezTo>
                    <a:pt x="351" y="1055"/>
                    <a:pt x="400" y="1055"/>
                    <a:pt x="431" y="1085"/>
                  </a:cubicBezTo>
                  <a:cubicBezTo>
                    <a:pt x="508" y="1162"/>
                    <a:pt x="508" y="1162"/>
                    <a:pt x="508" y="1162"/>
                  </a:cubicBezTo>
                  <a:cubicBezTo>
                    <a:pt x="631" y="1039"/>
                    <a:pt x="631" y="1039"/>
                    <a:pt x="631" y="1039"/>
                  </a:cubicBezTo>
                  <a:cubicBezTo>
                    <a:pt x="661" y="1009"/>
                    <a:pt x="712" y="1009"/>
                    <a:pt x="741" y="1039"/>
                  </a:cubicBezTo>
                  <a:cubicBezTo>
                    <a:pt x="818" y="1116"/>
                    <a:pt x="818" y="1116"/>
                    <a:pt x="818" y="1116"/>
                  </a:cubicBezTo>
                  <a:cubicBezTo>
                    <a:pt x="942" y="992"/>
                    <a:pt x="942" y="992"/>
                    <a:pt x="942" y="992"/>
                  </a:cubicBezTo>
                  <a:cubicBezTo>
                    <a:pt x="942" y="992"/>
                    <a:pt x="942" y="992"/>
                    <a:pt x="942" y="992"/>
                  </a:cubicBezTo>
                  <a:cubicBezTo>
                    <a:pt x="971" y="962"/>
                    <a:pt x="1022" y="963"/>
                    <a:pt x="1052" y="992"/>
                  </a:cubicBezTo>
                  <a:cubicBezTo>
                    <a:pt x="1187" y="1127"/>
                    <a:pt x="1187" y="1127"/>
                    <a:pt x="1187" y="1127"/>
                  </a:cubicBezTo>
                  <a:cubicBezTo>
                    <a:pt x="1202" y="1142"/>
                    <a:pt x="1210" y="1161"/>
                    <a:pt x="1210" y="1182"/>
                  </a:cubicBezTo>
                  <a:cubicBezTo>
                    <a:pt x="1210" y="1203"/>
                    <a:pt x="1202" y="1223"/>
                    <a:pt x="1187" y="1237"/>
                  </a:cubicBezTo>
                  <a:close/>
                  <a:moveTo>
                    <a:pt x="1187" y="979"/>
                  </a:moveTo>
                  <a:cubicBezTo>
                    <a:pt x="1172" y="994"/>
                    <a:pt x="1152" y="1002"/>
                    <a:pt x="1132" y="1002"/>
                  </a:cubicBezTo>
                  <a:cubicBezTo>
                    <a:pt x="1112" y="1002"/>
                    <a:pt x="1092" y="994"/>
                    <a:pt x="1077" y="979"/>
                  </a:cubicBezTo>
                  <a:cubicBezTo>
                    <a:pt x="1000" y="902"/>
                    <a:pt x="1000" y="902"/>
                    <a:pt x="1000" y="902"/>
                  </a:cubicBezTo>
                  <a:cubicBezTo>
                    <a:pt x="877" y="1026"/>
                    <a:pt x="877" y="1026"/>
                    <a:pt x="877" y="1026"/>
                  </a:cubicBezTo>
                  <a:cubicBezTo>
                    <a:pt x="877" y="1026"/>
                    <a:pt x="876" y="1026"/>
                    <a:pt x="876" y="1026"/>
                  </a:cubicBezTo>
                  <a:cubicBezTo>
                    <a:pt x="862" y="1041"/>
                    <a:pt x="842" y="1049"/>
                    <a:pt x="822" y="1049"/>
                  </a:cubicBezTo>
                  <a:cubicBezTo>
                    <a:pt x="801" y="1049"/>
                    <a:pt x="781" y="1040"/>
                    <a:pt x="767" y="1026"/>
                  </a:cubicBezTo>
                  <a:cubicBezTo>
                    <a:pt x="690" y="949"/>
                    <a:pt x="690" y="949"/>
                    <a:pt x="690" y="949"/>
                  </a:cubicBezTo>
                  <a:cubicBezTo>
                    <a:pt x="566" y="1072"/>
                    <a:pt x="566" y="1072"/>
                    <a:pt x="566" y="1072"/>
                  </a:cubicBezTo>
                  <a:cubicBezTo>
                    <a:pt x="566" y="1072"/>
                    <a:pt x="566" y="1072"/>
                    <a:pt x="566" y="1072"/>
                  </a:cubicBezTo>
                  <a:cubicBezTo>
                    <a:pt x="551" y="1088"/>
                    <a:pt x="531" y="1095"/>
                    <a:pt x="511" y="1095"/>
                  </a:cubicBezTo>
                  <a:cubicBezTo>
                    <a:pt x="491" y="1095"/>
                    <a:pt x="471" y="1088"/>
                    <a:pt x="456" y="1072"/>
                  </a:cubicBezTo>
                  <a:cubicBezTo>
                    <a:pt x="321" y="937"/>
                    <a:pt x="321" y="937"/>
                    <a:pt x="321" y="937"/>
                  </a:cubicBezTo>
                  <a:cubicBezTo>
                    <a:pt x="290" y="907"/>
                    <a:pt x="290" y="857"/>
                    <a:pt x="321" y="827"/>
                  </a:cubicBezTo>
                  <a:cubicBezTo>
                    <a:pt x="351" y="797"/>
                    <a:pt x="400" y="797"/>
                    <a:pt x="431" y="827"/>
                  </a:cubicBezTo>
                  <a:cubicBezTo>
                    <a:pt x="508" y="904"/>
                    <a:pt x="508" y="904"/>
                    <a:pt x="508" y="904"/>
                  </a:cubicBezTo>
                  <a:cubicBezTo>
                    <a:pt x="631" y="781"/>
                    <a:pt x="631" y="781"/>
                    <a:pt x="631" y="781"/>
                  </a:cubicBezTo>
                  <a:cubicBezTo>
                    <a:pt x="631" y="781"/>
                    <a:pt x="631" y="781"/>
                    <a:pt x="631" y="781"/>
                  </a:cubicBezTo>
                  <a:cubicBezTo>
                    <a:pt x="661" y="751"/>
                    <a:pt x="712" y="751"/>
                    <a:pt x="741" y="781"/>
                  </a:cubicBezTo>
                  <a:cubicBezTo>
                    <a:pt x="818" y="858"/>
                    <a:pt x="818" y="858"/>
                    <a:pt x="818" y="858"/>
                  </a:cubicBezTo>
                  <a:cubicBezTo>
                    <a:pt x="942" y="734"/>
                    <a:pt x="942" y="734"/>
                    <a:pt x="942" y="734"/>
                  </a:cubicBezTo>
                  <a:cubicBezTo>
                    <a:pt x="942" y="734"/>
                    <a:pt x="942" y="734"/>
                    <a:pt x="942" y="734"/>
                  </a:cubicBezTo>
                  <a:cubicBezTo>
                    <a:pt x="972" y="704"/>
                    <a:pt x="1022" y="704"/>
                    <a:pt x="1052" y="734"/>
                  </a:cubicBezTo>
                  <a:cubicBezTo>
                    <a:pt x="1187" y="869"/>
                    <a:pt x="1187" y="869"/>
                    <a:pt x="1187" y="869"/>
                  </a:cubicBezTo>
                  <a:cubicBezTo>
                    <a:pt x="1202" y="884"/>
                    <a:pt x="1210" y="904"/>
                    <a:pt x="1210" y="924"/>
                  </a:cubicBezTo>
                  <a:cubicBezTo>
                    <a:pt x="1210" y="945"/>
                    <a:pt x="1202" y="965"/>
                    <a:pt x="1187" y="979"/>
                  </a:cubicBezTo>
                  <a:close/>
                  <a:moveTo>
                    <a:pt x="1187" y="721"/>
                  </a:moveTo>
                  <a:cubicBezTo>
                    <a:pt x="1172" y="736"/>
                    <a:pt x="1153" y="744"/>
                    <a:pt x="1132" y="744"/>
                  </a:cubicBezTo>
                  <a:cubicBezTo>
                    <a:pt x="1111" y="744"/>
                    <a:pt x="1092" y="736"/>
                    <a:pt x="1077" y="721"/>
                  </a:cubicBezTo>
                  <a:cubicBezTo>
                    <a:pt x="1000" y="644"/>
                    <a:pt x="1000" y="644"/>
                    <a:pt x="1000" y="644"/>
                  </a:cubicBezTo>
                  <a:cubicBezTo>
                    <a:pt x="877" y="768"/>
                    <a:pt x="877" y="768"/>
                    <a:pt x="877" y="768"/>
                  </a:cubicBezTo>
                  <a:cubicBezTo>
                    <a:pt x="877" y="768"/>
                    <a:pt x="877" y="768"/>
                    <a:pt x="877" y="768"/>
                  </a:cubicBezTo>
                  <a:cubicBezTo>
                    <a:pt x="861" y="783"/>
                    <a:pt x="841" y="791"/>
                    <a:pt x="822" y="791"/>
                  </a:cubicBezTo>
                  <a:cubicBezTo>
                    <a:pt x="802" y="791"/>
                    <a:pt x="782" y="783"/>
                    <a:pt x="767" y="768"/>
                  </a:cubicBezTo>
                  <a:cubicBezTo>
                    <a:pt x="690" y="691"/>
                    <a:pt x="690" y="691"/>
                    <a:pt x="690" y="691"/>
                  </a:cubicBezTo>
                  <a:cubicBezTo>
                    <a:pt x="566" y="814"/>
                    <a:pt x="566" y="814"/>
                    <a:pt x="566" y="814"/>
                  </a:cubicBezTo>
                  <a:cubicBezTo>
                    <a:pt x="566" y="814"/>
                    <a:pt x="566" y="814"/>
                    <a:pt x="566" y="815"/>
                  </a:cubicBezTo>
                  <a:cubicBezTo>
                    <a:pt x="551" y="829"/>
                    <a:pt x="532" y="837"/>
                    <a:pt x="511" y="837"/>
                  </a:cubicBezTo>
                  <a:cubicBezTo>
                    <a:pt x="490" y="837"/>
                    <a:pt x="471" y="829"/>
                    <a:pt x="456" y="814"/>
                  </a:cubicBezTo>
                  <a:cubicBezTo>
                    <a:pt x="321" y="679"/>
                    <a:pt x="321" y="679"/>
                    <a:pt x="321" y="679"/>
                  </a:cubicBezTo>
                  <a:cubicBezTo>
                    <a:pt x="306" y="664"/>
                    <a:pt x="298" y="645"/>
                    <a:pt x="298" y="624"/>
                  </a:cubicBezTo>
                  <a:cubicBezTo>
                    <a:pt x="298" y="603"/>
                    <a:pt x="306" y="584"/>
                    <a:pt x="321" y="569"/>
                  </a:cubicBezTo>
                  <a:cubicBezTo>
                    <a:pt x="351" y="539"/>
                    <a:pt x="400" y="539"/>
                    <a:pt x="431" y="569"/>
                  </a:cubicBezTo>
                  <a:cubicBezTo>
                    <a:pt x="508" y="646"/>
                    <a:pt x="508" y="646"/>
                    <a:pt x="508" y="646"/>
                  </a:cubicBezTo>
                  <a:cubicBezTo>
                    <a:pt x="631" y="523"/>
                    <a:pt x="631" y="523"/>
                    <a:pt x="631" y="523"/>
                  </a:cubicBezTo>
                  <a:cubicBezTo>
                    <a:pt x="631" y="523"/>
                    <a:pt x="631" y="523"/>
                    <a:pt x="631" y="523"/>
                  </a:cubicBezTo>
                  <a:cubicBezTo>
                    <a:pt x="662" y="492"/>
                    <a:pt x="711" y="492"/>
                    <a:pt x="741" y="523"/>
                  </a:cubicBezTo>
                  <a:cubicBezTo>
                    <a:pt x="818" y="600"/>
                    <a:pt x="818" y="600"/>
                    <a:pt x="818" y="600"/>
                  </a:cubicBezTo>
                  <a:cubicBezTo>
                    <a:pt x="942" y="476"/>
                    <a:pt x="942" y="476"/>
                    <a:pt x="942" y="476"/>
                  </a:cubicBezTo>
                  <a:cubicBezTo>
                    <a:pt x="971" y="447"/>
                    <a:pt x="1022" y="447"/>
                    <a:pt x="1052" y="476"/>
                  </a:cubicBezTo>
                  <a:cubicBezTo>
                    <a:pt x="1187" y="611"/>
                    <a:pt x="1187" y="611"/>
                    <a:pt x="1187" y="611"/>
                  </a:cubicBezTo>
                  <a:cubicBezTo>
                    <a:pt x="1202" y="626"/>
                    <a:pt x="1210" y="646"/>
                    <a:pt x="1210" y="666"/>
                  </a:cubicBezTo>
                  <a:cubicBezTo>
                    <a:pt x="1210" y="687"/>
                    <a:pt x="1202" y="707"/>
                    <a:pt x="1187" y="721"/>
                  </a:cubicBezTo>
                  <a:close/>
                  <a:moveTo>
                    <a:pt x="1187" y="463"/>
                  </a:moveTo>
                  <a:cubicBezTo>
                    <a:pt x="1172" y="478"/>
                    <a:pt x="1153" y="486"/>
                    <a:pt x="1132" y="486"/>
                  </a:cubicBezTo>
                  <a:cubicBezTo>
                    <a:pt x="1111" y="486"/>
                    <a:pt x="1092" y="478"/>
                    <a:pt x="1077" y="463"/>
                  </a:cubicBezTo>
                  <a:cubicBezTo>
                    <a:pt x="1000" y="386"/>
                    <a:pt x="1000" y="386"/>
                    <a:pt x="1000" y="386"/>
                  </a:cubicBezTo>
                  <a:cubicBezTo>
                    <a:pt x="877" y="510"/>
                    <a:pt x="877" y="510"/>
                    <a:pt x="877" y="510"/>
                  </a:cubicBezTo>
                  <a:cubicBezTo>
                    <a:pt x="877" y="510"/>
                    <a:pt x="877" y="510"/>
                    <a:pt x="877" y="510"/>
                  </a:cubicBezTo>
                  <a:cubicBezTo>
                    <a:pt x="862" y="525"/>
                    <a:pt x="842" y="533"/>
                    <a:pt x="822" y="533"/>
                  </a:cubicBezTo>
                  <a:cubicBezTo>
                    <a:pt x="801" y="533"/>
                    <a:pt x="781" y="525"/>
                    <a:pt x="767" y="510"/>
                  </a:cubicBezTo>
                  <a:cubicBezTo>
                    <a:pt x="690" y="433"/>
                    <a:pt x="690" y="433"/>
                    <a:pt x="690" y="433"/>
                  </a:cubicBezTo>
                  <a:cubicBezTo>
                    <a:pt x="566" y="556"/>
                    <a:pt x="566" y="556"/>
                    <a:pt x="566" y="556"/>
                  </a:cubicBezTo>
                  <a:cubicBezTo>
                    <a:pt x="566" y="556"/>
                    <a:pt x="566" y="557"/>
                    <a:pt x="566" y="557"/>
                  </a:cubicBezTo>
                  <a:cubicBezTo>
                    <a:pt x="551" y="571"/>
                    <a:pt x="532" y="579"/>
                    <a:pt x="511" y="579"/>
                  </a:cubicBezTo>
                  <a:cubicBezTo>
                    <a:pt x="490" y="579"/>
                    <a:pt x="471" y="571"/>
                    <a:pt x="456" y="556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290" y="391"/>
                    <a:pt x="290" y="342"/>
                    <a:pt x="321" y="311"/>
                  </a:cubicBezTo>
                  <a:cubicBezTo>
                    <a:pt x="351" y="281"/>
                    <a:pt x="400" y="281"/>
                    <a:pt x="431" y="311"/>
                  </a:cubicBezTo>
                  <a:cubicBezTo>
                    <a:pt x="508" y="388"/>
                    <a:pt x="508" y="388"/>
                    <a:pt x="508" y="388"/>
                  </a:cubicBezTo>
                  <a:cubicBezTo>
                    <a:pt x="631" y="265"/>
                    <a:pt x="631" y="265"/>
                    <a:pt x="631" y="265"/>
                  </a:cubicBezTo>
                  <a:cubicBezTo>
                    <a:pt x="661" y="235"/>
                    <a:pt x="712" y="235"/>
                    <a:pt x="741" y="265"/>
                  </a:cubicBezTo>
                  <a:cubicBezTo>
                    <a:pt x="818" y="342"/>
                    <a:pt x="818" y="342"/>
                    <a:pt x="818" y="342"/>
                  </a:cubicBezTo>
                  <a:cubicBezTo>
                    <a:pt x="942" y="218"/>
                    <a:pt x="942" y="218"/>
                    <a:pt x="942" y="218"/>
                  </a:cubicBezTo>
                  <a:cubicBezTo>
                    <a:pt x="942" y="218"/>
                    <a:pt x="942" y="218"/>
                    <a:pt x="942" y="218"/>
                  </a:cubicBezTo>
                  <a:cubicBezTo>
                    <a:pt x="971" y="189"/>
                    <a:pt x="1022" y="189"/>
                    <a:pt x="1052" y="218"/>
                  </a:cubicBezTo>
                  <a:cubicBezTo>
                    <a:pt x="1187" y="353"/>
                    <a:pt x="1187" y="353"/>
                    <a:pt x="1187" y="353"/>
                  </a:cubicBezTo>
                  <a:cubicBezTo>
                    <a:pt x="1202" y="368"/>
                    <a:pt x="1210" y="388"/>
                    <a:pt x="1210" y="408"/>
                  </a:cubicBezTo>
                  <a:cubicBezTo>
                    <a:pt x="1210" y="429"/>
                    <a:pt x="1202" y="449"/>
                    <a:pt x="1187" y="46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7138" y="690"/>
              <a:ext cx="34" cy="34"/>
            </a:xfrm>
            <a:custGeom>
              <a:avLst/>
              <a:gdLst>
                <a:gd name="T0" fmla="*/ 212 w 226"/>
                <a:gd name="T1" fmla="*/ 212 h 229"/>
                <a:gd name="T2" fmla="*/ 212 w 226"/>
                <a:gd name="T3" fmla="*/ 212 h 229"/>
                <a:gd name="T4" fmla="*/ 226 w 226"/>
                <a:gd name="T5" fmla="*/ 180 h 229"/>
                <a:gd name="T6" fmla="*/ 212 w 226"/>
                <a:gd name="T7" fmla="*/ 148 h 229"/>
                <a:gd name="T8" fmla="*/ 166 w 226"/>
                <a:gd name="T9" fmla="*/ 102 h 229"/>
                <a:gd name="T10" fmla="*/ 165 w 226"/>
                <a:gd name="T11" fmla="*/ 102 h 229"/>
                <a:gd name="T12" fmla="*/ 165 w 226"/>
                <a:gd name="T13" fmla="*/ 101 h 229"/>
                <a:gd name="T14" fmla="*/ 77 w 226"/>
                <a:gd name="T15" fmla="*/ 13 h 229"/>
                <a:gd name="T16" fmla="*/ 45 w 226"/>
                <a:gd name="T17" fmla="*/ 0 h 229"/>
                <a:gd name="T18" fmla="*/ 13 w 226"/>
                <a:gd name="T19" fmla="*/ 13 h 229"/>
                <a:gd name="T20" fmla="*/ 0 w 226"/>
                <a:gd name="T21" fmla="*/ 45 h 229"/>
                <a:gd name="T22" fmla="*/ 13 w 226"/>
                <a:gd name="T23" fmla="*/ 76 h 229"/>
                <a:gd name="T24" fmla="*/ 60 w 226"/>
                <a:gd name="T25" fmla="*/ 123 h 229"/>
                <a:gd name="T26" fmla="*/ 60 w 226"/>
                <a:gd name="T27" fmla="*/ 123 h 229"/>
                <a:gd name="T28" fmla="*/ 61 w 226"/>
                <a:gd name="T29" fmla="*/ 123 h 229"/>
                <a:gd name="T30" fmla="*/ 149 w 226"/>
                <a:gd name="T31" fmla="*/ 212 h 229"/>
                <a:gd name="T32" fmla="*/ 212 w 226"/>
                <a:gd name="T33" fmla="*/ 212 h 229"/>
                <a:gd name="T34" fmla="*/ 212 w 226"/>
                <a:gd name="T35" fmla="*/ 2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6" h="229">
                  <a:moveTo>
                    <a:pt x="212" y="212"/>
                  </a:moveTo>
                  <a:cubicBezTo>
                    <a:pt x="212" y="212"/>
                    <a:pt x="212" y="212"/>
                    <a:pt x="212" y="212"/>
                  </a:cubicBezTo>
                  <a:cubicBezTo>
                    <a:pt x="221" y="203"/>
                    <a:pt x="226" y="192"/>
                    <a:pt x="226" y="180"/>
                  </a:cubicBezTo>
                  <a:cubicBezTo>
                    <a:pt x="226" y="168"/>
                    <a:pt x="221" y="157"/>
                    <a:pt x="212" y="148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6" y="102"/>
                    <a:pt x="166" y="102"/>
                    <a:pt x="165" y="102"/>
                  </a:cubicBezTo>
                  <a:cubicBezTo>
                    <a:pt x="165" y="102"/>
                    <a:pt x="165" y="101"/>
                    <a:pt x="165" y="101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68" y="4"/>
                    <a:pt x="57" y="0"/>
                    <a:pt x="45" y="0"/>
                  </a:cubicBezTo>
                  <a:cubicBezTo>
                    <a:pt x="33" y="0"/>
                    <a:pt x="22" y="4"/>
                    <a:pt x="13" y="13"/>
                  </a:cubicBezTo>
                  <a:cubicBezTo>
                    <a:pt x="5" y="21"/>
                    <a:pt x="0" y="33"/>
                    <a:pt x="0" y="45"/>
                  </a:cubicBezTo>
                  <a:cubicBezTo>
                    <a:pt x="0" y="57"/>
                    <a:pt x="5" y="68"/>
                    <a:pt x="13" y="76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3"/>
                    <a:pt x="60" y="123"/>
                    <a:pt x="61" y="123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66" y="229"/>
                    <a:pt x="195" y="229"/>
                    <a:pt x="212" y="212"/>
                  </a:cubicBezTo>
                  <a:cubicBezTo>
                    <a:pt x="212" y="212"/>
                    <a:pt x="212" y="212"/>
                    <a:pt x="212" y="2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7184" y="683"/>
              <a:ext cx="34" cy="34"/>
            </a:xfrm>
            <a:custGeom>
              <a:avLst/>
              <a:gdLst>
                <a:gd name="T0" fmla="*/ 81 w 229"/>
                <a:gd name="T1" fmla="*/ 13 h 229"/>
                <a:gd name="T2" fmla="*/ 49 w 229"/>
                <a:gd name="T3" fmla="*/ 0 h 229"/>
                <a:gd name="T4" fmla="*/ 17 w 229"/>
                <a:gd name="T5" fmla="*/ 13 h 229"/>
                <a:gd name="T6" fmla="*/ 17 w 229"/>
                <a:gd name="T7" fmla="*/ 77 h 229"/>
                <a:gd name="T8" fmla="*/ 63 w 229"/>
                <a:gd name="T9" fmla="*/ 123 h 229"/>
                <a:gd name="T10" fmla="*/ 64 w 229"/>
                <a:gd name="T11" fmla="*/ 123 h 229"/>
                <a:gd name="T12" fmla="*/ 64 w 229"/>
                <a:gd name="T13" fmla="*/ 124 h 229"/>
                <a:gd name="T14" fmla="*/ 152 w 229"/>
                <a:gd name="T15" fmla="*/ 212 h 229"/>
                <a:gd name="T16" fmla="*/ 216 w 229"/>
                <a:gd name="T17" fmla="*/ 212 h 229"/>
                <a:gd name="T18" fmla="*/ 216 w 229"/>
                <a:gd name="T19" fmla="*/ 212 h 229"/>
                <a:gd name="T20" fmla="*/ 229 w 229"/>
                <a:gd name="T21" fmla="*/ 180 h 229"/>
                <a:gd name="T22" fmla="*/ 216 w 229"/>
                <a:gd name="T23" fmla="*/ 149 h 229"/>
                <a:gd name="T24" fmla="*/ 81 w 229"/>
                <a:gd name="T25" fmla="*/ 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9" h="229">
                  <a:moveTo>
                    <a:pt x="81" y="13"/>
                  </a:moveTo>
                  <a:cubicBezTo>
                    <a:pt x="72" y="5"/>
                    <a:pt x="61" y="0"/>
                    <a:pt x="49" y="0"/>
                  </a:cubicBezTo>
                  <a:cubicBezTo>
                    <a:pt x="37" y="0"/>
                    <a:pt x="26" y="5"/>
                    <a:pt x="17" y="13"/>
                  </a:cubicBezTo>
                  <a:cubicBezTo>
                    <a:pt x="0" y="31"/>
                    <a:pt x="0" y="59"/>
                    <a:pt x="17" y="77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4" y="123"/>
                    <a:pt x="64" y="123"/>
                  </a:cubicBezTo>
                  <a:cubicBezTo>
                    <a:pt x="64" y="123"/>
                    <a:pt x="64" y="124"/>
                    <a:pt x="64" y="124"/>
                  </a:cubicBezTo>
                  <a:cubicBezTo>
                    <a:pt x="152" y="212"/>
                    <a:pt x="152" y="212"/>
                    <a:pt x="152" y="212"/>
                  </a:cubicBezTo>
                  <a:cubicBezTo>
                    <a:pt x="169" y="229"/>
                    <a:pt x="199" y="229"/>
                    <a:pt x="216" y="212"/>
                  </a:cubicBezTo>
                  <a:cubicBezTo>
                    <a:pt x="216" y="212"/>
                    <a:pt x="216" y="212"/>
                    <a:pt x="216" y="212"/>
                  </a:cubicBezTo>
                  <a:cubicBezTo>
                    <a:pt x="224" y="204"/>
                    <a:pt x="229" y="192"/>
                    <a:pt x="229" y="180"/>
                  </a:cubicBezTo>
                  <a:cubicBezTo>
                    <a:pt x="229" y="168"/>
                    <a:pt x="224" y="157"/>
                    <a:pt x="216" y="149"/>
                  </a:cubicBezTo>
                  <a:lnTo>
                    <a:pt x="81" y="1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7138" y="728"/>
              <a:ext cx="34" cy="34"/>
            </a:xfrm>
            <a:custGeom>
              <a:avLst/>
              <a:gdLst>
                <a:gd name="T0" fmla="*/ 216 w 230"/>
                <a:gd name="T1" fmla="*/ 212 h 229"/>
                <a:gd name="T2" fmla="*/ 216 w 230"/>
                <a:gd name="T3" fmla="*/ 212 h 229"/>
                <a:gd name="T4" fmla="*/ 230 w 230"/>
                <a:gd name="T5" fmla="*/ 180 h 229"/>
                <a:gd name="T6" fmla="*/ 216 w 230"/>
                <a:gd name="T7" fmla="*/ 148 h 229"/>
                <a:gd name="T8" fmla="*/ 170 w 230"/>
                <a:gd name="T9" fmla="*/ 102 h 229"/>
                <a:gd name="T10" fmla="*/ 169 w 230"/>
                <a:gd name="T11" fmla="*/ 102 h 229"/>
                <a:gd name="T12" fmla="*/ 169 w 230"/>
                <a:gd name="T13" fmla="*/ 101 h 229"/>
                <a:gd name="T14" fmla="*/ 81 w 230"/>
                <a:gd name="T15" fmla="*/ 13 h 229"/>
                <a:gd name="T16" fmla="*/ 49 w 230"/>
                <a:gd name="T17" fmla="*/ 0 h 229"/>
                <a:gd name="T18" fmla="*/ 17 w 230"/>
                <a:gd name="T19" fmla="*/ 13 h 229"/>
                <a:gd name="T20" fmla="*/ 17 w 230"/>
                <a:gd name="T21" fmla="*/ 13 h 229"/>
                <a:gd name="T22" fmla="*/ 17 w 230"/>
                <a:gd name="T23" fmla="*/ 13 h 229"/>
                <a:gd name="T24" fmla="*/ 17 w 230"/>
                <a:gd name="T25" fmla="*/ 76 h 229"/>
                <a:gd name="T26" fmla="*/ 64 w 230"/>
                <a:gd name="T27" fmla="*/ 122 h 229"/>
                <a:gd name="T28" fmla="*/ 64 w 230"/>
                <a:gd name="T29" fmla="*/ 123 h 229"/>
                <a:gd name="T30" fmla="*/ 65 w 230"/>
                <a:gd name="T31" fmla="*/ 123 h 229"/>
                <a:gd name="T32" fmla="*/ 153 w 230"/>
                <a:gd name="T33" fmla="*/ 212 h 229"/>
                <a:gd name="T34" fmla="*/ 216 w 230"/>
                <a:gd name="T35" fmla="*/ 212 h 229"/>
                <a:gd name="T36" fmla="*/ 216 w 230"/>
                <a:gd name="T37" fmla="*/ 2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0" h="229">
                  <a:moveTo>
                    <a:pt x="216" y="212"/>
                  </a:moveTo>
                  <a:cubicBezTo>
                    <a:pt x="216" y="212"/>
                    <a:pt x="216" y="212"/>
                    <a:pt x="216" y="212"/>
                  </a:cubicBezTo>
                  <a:cubicBezTo>
                    <a:pt x="225" y="203"/>
                    <a:pt x="230" y="192"/>
                    <a:pt x="230" y="180"/>
                  </a:cubicBezTo>
                  <a:cubicBezTo>
                    <a:pt x="230" y="168"/>
                    <a:pt x="225" y="157"/>
                    <a:pt x="216" y="148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70" y="102"/>
                    <a:pt x="170" y="102"/>
                    <a:pt x="169" y="102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2" y="4"/>
                    <a:pt x="61" y="0"/>
                    <a:pt x="49" y="0"/>
                  </a:cubicBezTo>
                  <a:cubicBezTo>
                    <a:pt x="38" y="0"/>
                    <a:pt x="26" y="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0" y="30"/>
                    <a:pt x="0" y="59"/>
                    <a:pt x="17" y="76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3"/>
                    <a:pt x="64" y="123"/>
                    <a:pt x="65" y="123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70" y="229"/>
                    <a:pt x="199" y="229"/>
                    <a:pt x="216" y="212"/>
                  </a:cubicBezTo>
                  <a:cubicBezTo>
                    <a:pt x="216" y="212"/>
                    <a:pt x="216" y="212"/>
                    <a:pt x="216" y="2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168" y="730"/>
              <a:ext cx="20" cy="23"/>
            </a:xfrm>
            <a:custGeom>
              <a:avLst/>
              <a:gdLst>
                <a:gd name="T0" fmla="*/ 79 w 136"/>
                <a:gd name="T1" fmla="*/ 0 h 156"/>
                <a:gd name="T2" fmla="*/ 0 w 136"/>
                <a:gd name="T3" fmla="*/ 79 h 156"/>
                <a:gd name="T4" fmla="*/ 36 w 136"/>
                <a:gd name="T5" fmla="*/ 114 h 156"/>
                <a:gd name="T6" fmla="*/ 57 w 136"/>
                <a:gd name="T7" fmla="*/ 156 h 156"/>
                <a:gd name="T8" fmla="*/ 136 w 136"/>
                <a:gd name="T9" fmla="*/ 77 h 156"/>
                <a:gd name="T10" fmla="*/ 101 w 136"/>
                <a:gd name="T11" fmla="*/ 42 h 156"/>
                <a:gd name="T12" fmla="*/ 79 w 136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56">
                  <a:moveTo>
                    <a:pt x="79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47" y="126"/>
                    <a:pt x="54" y="140"/>
                    <a:pt x="57" y="156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89" y="30"/>
                    <a:pt x="82" y="16"/>
                    <a:pt x="7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7184" y="721"/>
              <a:ext cx="34" cy="34"/>
            </a:xfrm>
            <a:custGeom>
              <a:avLst/>
              <a:gdLst>
                <a:gd name="T0" fmla="*/ 77 w 225"/>
                <a:gd name="T1" fmla="*/ 13 h 229"/>
                <a:gd name="T2" fmla="*/ 45 w 225"/>
                <a:gd name="T3" fmla="*/ 0 h 229"/>
                <a:gd name="T4" fmla="*/ 13 w 225"/>
                <a:gd name="T5" fmla="*/ 13 h 229"/>
                <a:gd name="T6" fmla="*/ 0 w 225"/>
                <a:gd name="T7" fmla="*/ 45 h 229"/>
                <a:gd name="T8" fmla="*/ 13 w 225"/>
                <a:gd name="T9" fmla="*/ 77 h 229"/>
                <a:gd name="T10" fmla="*/ 59 w 225"/>
                <a:gd name="T11" fmla="*/ 123 h 229"/>
                <a:gd name="T12" fmla="*/ 60 w 225"/>
                <a:gd name="T13" fmla="*/ 123 h 229"/>
                <a:gd name="T14" fmla="*/ 60 w 225"/>
                <a:gd name="T15" fmla="*/ 124 h 229"/>
                <a:gd name="T16" fmla="*/ 148 w 225"/>
                <a:gd name="T17" fmla="*/ 212 h 229"/>
                <a:gd name="T18" fmla="*/ 212 w 225"/>
                <a:gd name="T19" fmla="*/ 212 h 229"/>
                <a:gd name="T20" fmla="*/ 212 w 225"/>
                <a:gd name="T21" fmla="*/ 212 h 229"/>
                <a:gd name="T22" fmla="*/ 225 w 225"/>
                <a:gd name="T23" fmla="*/ 180 h 229"/>
                <a:gd name="T24" fmla="*/ 212 w 225"/>
                <a:gd name="T25" fmla="*/ 149 h 229"/>
                <a:gd name="T26" fmla="*/ 77 w 225"/>
                <a:gd name="T27" fmla="*/ 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5" h="229">
                  <a:moveTo>
                    <a:pt x="77" y="13"/>
                  </a:moveTo>
                  <a:cubicBezTo>
                    <a:pt x="68" y="5"/>
                    <a:pt x="57" y="0"/>
                    <a:pt x="45" y="0"/>
                  </a:cubicBezTo>
                  <a:cubicBezTo>
                    <a:pt x="33" y="0"/>
                    <a:pt x="22" y="5"/>
                    <a:pt x="13" y="13"/>
                  </a:cubicBezTo>
                  <a:cubicBezTo>
                    <a:pt x="5" y="22"/>
                    <a:pt x="0" y="33"/>
                    <a:pt x="0" y="45"/>
                  </a:cubicBezTo>
                  <a:cubicBezTo>
                    <a:pt x="0" y="57"/>
                    <a:pt x="5" y="68"/>
                    <a:pt x="13" y="77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3"/>
                    <a:pt x="60" y="124"/>
                    <a:pt x="60" y="124"/>
                  </a:cubicBezTo>
                  <a:cubicBezTo>
                    <a:pt x="148" y="212"/>
                    <a:pt x="148" y="212"/>
                    <a:pt x="148" y="212"/>
                  </a:cubicBezTo>
                  <a:cubicBezTo>
                    <a:pt x="165" y="229"/>
                    <a:pt x="195" y="229"/>
                    <a:pt x="212" y="212"/>
                  </a:cubicBezTo>
                  <a:cubicBezTo>
                    <a:pt x="212" y="212"/>
                    <a:pt x="212" y="212"/>
                    <a:pt x="212" y="212"/>
                  </a:cubicBezTo>
                  <a:cubicBezTo>
                    <a:pt x="220" y="204"/>
                    <a:pt x="225" y="192"/>
                    <a:pt x="225" y="180"/>
                  </a:cubicBezTo>
                  <a:cubicBezTo>
                    <a:pt x="225" y="168"/>
                    <a:pt x="220" y="157"/>
                    <a:pt x="212" y="149"/>
                  </a:cubicBezTo>
                  <a:lnTo>
                    <a:pt x="77" y="1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7122" y="737"/>
              <a:ext cx="20" cy="23"/>
            </a:xfrm>
            <a:custGeom>
              <a:avLst/>
              <a:gdLst>
                <a:gd name="T0" fmla="*/ 79 w 135"/>
                <a:gd name="T1" fmla="*/ 0 h 156"/>
                <a:gd name="T2" fmla="*/ 0 w 135"/>
                <a:gd name="T3" fmla="*/ 79 h 156"/>
                <a:gd name="T4" fmla="*/ 35 w 135"/>
                <a:gd name="T5" fmla="*/ 115 h 156"/>
                <a:gd name="T6" fmla="*/ 57 w 135"/>
                <a:gd name="T7" fmla="*/ 156 h 156"/>
                <a:gd name="T8" fmla="*/ 135 w 135"/>
                <a:gd name="T9" fmla="*/ 78 h 156"/>
                <a:gd name="T10" fmla="*/ 100 w 135"/>
                <a:gd name="T11" fmla="*/ 43 h 156"/>
                <a:gd name="T12" fmla="*/ 79 w 135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56">
                  <a:moveTo>
                    <a:pt x="79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47" y="126"/>
                    <a:pt x="54" y="141"/>
                    <a:pt x="57" y="156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88" y="31"/>
                    <a:pt x="81" y="16"/>
                    <a:pt x="7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01" name="Group 356"/>
          <p:cNvGrpSpPr>
            <a:grpSpLocks noChangeAspect="1"/>
          </p:cNvGrpSpPr>
          <p:nvPr/>
        </p:nvGrpSpPr>
        <p:grpSpPr bwMode="auto">
          <a:xfrm>
            <a:off x="7341927" y="92557"/>
            <a:ext cx="324000" cy="324000"/>
            <a:chOff x="7306" y="619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202" name="Rectangle 357"/>
            <p:cNvSpPr>
              <a:spLocks noChangeArrowheads="1"/>
            </p:cNvSpPr>
            <p:nvPr/>
          </p:nvSpPr>
          <p:spPr bwMode="auto">
            <a:xfrm>
              <a:off x="7366" y="692"/>
              <a:ext cx="105" cy="60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3" name="Freeform 358"/>
            <p:cNvSpPr>
              <a:spLocks/>
            </p:cNvSpPr>
            <p:nvPr/>
          </p:nvSpPr>
          <p:spPr bwMode="auto">
            <a:xfrm>
              <a:off x="7346" y="772"/>
              <a:ext cx="146" cy="10"/>
            </a:xfrm>
            <a:custGeom>
              <a:avLst/>
              <a:gdLst>
                <a:gd name="T0" fmla="*/ 970 w 1003"/>
                <a:gd name="T1" fmla="*/ 0 h 67"/>
                <a:gd name="T2" fmla="*/ 33 w 1003"/>
                <a:gd name="T3" fmla="*/ 0 h 67"/>
                <a:gd name="T4" fmla="*/ 0 w 1003"/>
                <a:gd name="T5" fmla="*/ 34 h 67"/>
                <a:gd name="T6" fmla="*/ 33 w 1003"/>
                <a:gd name="T7" fmla="*/ 67 h 67"/>
                <a:gd name="T8" fmla="*/ 970 w 1003"/>
                <a:gd name="T9" fmla="*/ 67 h 67"/>
                <a:gd name="T10" fmla="*/ 1003 w 1003"/>
                <a:gd name="T11" fmla="*/ 34 h 67"/>
                <a:gd name="T12" fmla="*/ 970 w 1003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3" h="67">
                  <a:moveTo>
                    <a:pt x="970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970" y="67"/>
                    <a:pt x="970" y="67"/>
                    <a:pt x="970" y="67"/>
                  </a:cubicBezTo>
                  <a:cubicBezTo>
                    <a:pt x="988" y="67"/>
                    <a:pt x="1003" y="52"/>
                    <a:pt x="1003" y="34"/>
                  </a:cubicBezTo>
                  <a:cubicBezTo>
                    <a:pt x="1003" y="15"/>
                    <a:pt x="988" y="0"/>
                    <a:pt x="97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4" name="Freeform 359"/>
            <p:cNvSpPr>
              <a:spLocks noEditPoints="1"/>
            </p:cNvSpPr>
            <p:nvPr/>
          </p:nvSpPr>
          <p:spPr bwMode="auto">
            <a:xfrm>
              <a:off x="7358" y="684"/>
              <a:ext cx="121" cy="76"/>
            </a:xfrm>
            <a:custGeom>
              <a:avLst/>
              <a:gdLst>
                <a:gd name="T0" fmla="*/ 30 w 823"/>
                <a:gd name="T1" fmla="*/ 517 h 517"/>
                <a:gd name="T2" fmla="*/ 793 w 823"/>
                <a:gd name="T3" fmla="*/ 517 h 517"/>
                <a:gd name="T4" fmla="*/ 823 w 823"/>
                <a:gd name="T5" fmla="*/ 486 h 517"/>
                <a:gd name="T6" fmla="*/ 823 w 823"/>
                <a:gd name="T7" fmla="*/ 31 h 517"/>
                <a:gd name="T8" fmla="*/ 793 w 823"/>
                <a:gd name="T9" fmla="*/ 0 h 517"/>
                <a:gd name="T10" fmla="*/ 30 w 823"/>
                <a:gd name="T11" fmla="*/ 0 h 517"/>
                <a:gd name="T12" fmla="*/ 0 w 823"/>
                <a:gd name="T13" fmla="*/ 31 h 517"/>
                <a:gd name="T14" fmla="*/ 0 w 823"/>
                <a:gd name="T15" fmla="*/ 486 h 517"/>
                <a:gd name="T16" fmla="*/ 30 w 823"/>
                <a:gd name="T17" fmla="*/ 517 h 517"/>
                <a:gd name="T18" fmla="*/ 21 w 823"/>
                <a:gd name="T19" fmla="*/ 38 h 517"/>
                <a:gd name="T20" fmla="*/ 38 w 823"/>
                <a:gd name="T21" fmla="*/ 22 h 517"/>
                <a:gd name="T22" fmla="*/ 785 w 823"/>
                <a:gd name="T23" fmla="*/ 22 h 517"/>
                <a:gd name="T24" fmla="*/ 802 w 823"/>
                <a:gd name="T25" fmla="*/ 38 h 517"/>
                <a:gd name="T26" fmla="*/ 802 w 823"/>
                <a:gd name="T27" fmla="*/ 479 h 517"/>
                <a:gd name="T28" fmla="*/ 785 w 823"/>
                <a:gd name="T29" fmla="*/ 495 h 517"/>
                <a:gd name="T30" fmla="*/ 38 w 823"/>
                <a:gd name="T31" fmla="*/ 495 h 517"/>
                <a:gd name="T32" fmla="*/ 21 w 823"/>
                <a:gd name="T33" fmla="*/ 479 h 517"/>
                <a:gd name="T34" fmla="*/ 21 w 823"/>
                <a:gd name="T35" fmla="*/ 3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3" h="517">
                  <a:moveTo>
                    <a:pt x="30" y="517"/>
                  </a:moveTo>
                  <a:cubicBezTo>
                    <a:pt x="793" y="517"/>
                    <a:pt x="793" y="517"/>
                    <a:pt x="793" y="517"/>
                  </a:cubicBezTo>
                  <a:cubicBezTo>
                    <a:pt x="809" y="517"/>
                    <a:pt x="823" y="503"/>
                    <a:pt x="823" y="486"/>
                  </a:cubicBezTo>
                  <a:cubicBezTo>
                    <a:pt x="823" y="31"/>
                    <a:pt x="823" y="31"/>
                    <a:pt x="823" y="31"/>
                  </a:cubicBezTo>
                  <a:cubicBezTo>
                    <a:pt x="823" y="14"/>
                    <a:pt x="809" y="0"/>
                    <a:pt x="79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03"/>
                    <a:pt x="13" y="517"/>
                    <a:pt x="30" y="517"/>
                  </a:cubicBezTo>
                  <a:close/>
                  <a:moveTo>
                    <a:pt x="21" y="38"/>
                  </a:moveTo>
                  <a:cubicBezTo>
                    <a:pt x="21" y="29"/>
                    <a:pt x="29" y="22"/>
                    <a:pt x="38" y="22"/>
                  </a:cubicBezTo>
                  <a:cubicBezTo>
                    <a:pt x="785" y="22"/>
                    <a:pt x="785" y="22"/>
                    <a:pt x="785" y="22"/>
                  </a:cubicBezTo>
                  <a:cubicBezTo>
                    <a:pt x="794" y="22"/>
                    <a:pt x="802" y="29"/>
                    <a:pt x="802" y="38"/>
                  </a:cubicBezTo>
                  <a:cubicBezTo>
                    <a:pt x="802" y="479"/>
                    <a:pt x="802" y="479"/>
                    <a:pt x="802" y="479"/>
                  </a:cubicBezTo>
                  <a:cubicBezTo>
                    <a:pt x="802" y="488"/>
                    <a:pt x="794" y="495"/>
                    <a:pt x="785" y="495"/>
                  </a:cubicBezTo>
                  <a:cubicBezTo>
                    <a:pt x="38" y="495"/>
                    <a:pt x="38" y="495"/>
                    <a:pt x="38" y="495"/>
                  </a:cubicBezTo>
                  <a:cubicBezTo>
                    <a:pt x="29" y="495"/>
                    <a:pt x="21" y="488"/>
                    <a:pt x="21" y="479"/>
                  </a:cubicBezTo>
                  <a:lnTo>
                    <a:pt x="21" y="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5" name="Freeform 360"/>
            <p:cNvSpPr>
              <a:spLocks noEditPoints="1"/>
            </p:cNvSpPr>
            <p:nvPr/>
          </p:nvSpPr>
          <p:spPr bwMode="auto">
            <a:xfrm>
              <a:off x="7306" y="619"/>
              <a:ext cx="227" cy="227"/>
            </a:xfrm>
            <a:custGeom>
              <a:avLst/>
              <a:gdLst>
                <a:gd name="T0" fmla="*/ 775 w 1551"/>
                <a:gd name="T1" fmla="*/ 0 h 1551"/>
                <a:gd name="T2" fmla="*/ 0 w 1551"/>
                <a:gd name="T3" fmla="*/ 776 h 1551"/>
                <a:gd name="T4" fmla="*/ 775 w 1551"/>
                <a:gd name="T5" fmla="*/ 1551 h 1551"/>
                <a:gd name="T6" fmla="*/ 1551 w 1551"/>
                <a:gd name="T7" fmla="*/ 776 h 1551"/>
                <a:gd name="T8" fmla="*/ 775 w 1551"/>
                <a:gd name="T9" fmla="*/ 0 h 1551"/>
                <a:gd name="T10" fmla="*/ 324 w 1551"/>
                <a:gd name="T11" fmla="*/ 477 h 1551"/>
                <a:gd name="T12" fmla="*/ 388 w 1551"/>
                <a:gd name="T13" fmla="*/ 413 h 1551"/>
                <a:gd name="T14" fmla="*/ 1151 w 1551"/>
                <a:gd name="T15" fmla="*/ 413 h 1551"/>
                <a:gd name="T16" fmla="*/ 1214 w 1551"/>
                <a:gd name="T17" fmla="*/ 477 h 1551"/>
                <a:gd name="T18" fmla="*/ 1214 w 1551"/>
                <a:gd name="T19" fmla="*/ 932 h 1551"/>
                <a:gd name="T20" fmla="*/ 1151 w 1551"/>
                <a:gd name="T21" fmla="*/ 996 h 1551"/>
                <a:gd name="T22" fmla="*/ 388 w 1551"/>
                <a:gd name="T23" fmla="*/ 996 h 1551"/>
                <a:gd name="T24" fmla="*/ 324 w 1551"/>
                <a:gd name="T25" fmla="*/ 932 h 1551"/>
                <a:gd name="T26" fmla="*/ 324 w 1551"/>
                <a:gd name="T27" fmla="*/ 477 h 1551"/>
                <a:gd name="T28" fmla="*/ 1241 w 1551"/>
                <a:gd name="T29" fmla="*/ 1144 h 1551"/>
                <a:gd name="T30" fmla="*/ 304 w 1551"/>
                <a:gd name="T31" fmla="*/ 1144 h 1551"/>
                <a:gd name="T32" fmla="*/ 238 w 1551"/>
                <a:gd name="T33" fmla="*/ 1078 h 1551"/>
                <a:gd name="T34" fmla="*/ 304 w 1551"/>
                <a:gd name="T35" fmla="*/ 1011 h 1551"/>
                <a:gd name="T36" fmla="*/ 1241 w 1551"/>
                <a:gd name="T37" fmla="*/ 1011 h 1551"/>
                <a:gd name="T38" fmla="*/ 1307 w 1551"/>
                <a:gd name="T39" fmla="*/ 1078 h 1551"/>
                <a:gd name="T40" fmla="*/ 1241 w 1551"/>
                <a:gd name="T41" fmla="*/ 1144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51" h="1551">
                  <a:moveTo>
                    <a:pt x="775" y="0"/>
                  </a:moveTo>
                  <a:cubicBezTo>
                    <a:pt x="347" y="0"/>
                    <a:pt x="0" y="347"/>
                    <a:pt x="0" y="776"/>
                  </a:cubicBezTo>
                  <a:cubicBezTo>
                    <a:pt x="0" y="1204"/>
                    <a:pt x="347" y="1551"/>
                    <a:pt x="775" y="1551"/>
                  </a:cubicBezTo>
                  <a:cubicBezTo>
                    <a:pt x="1204" y="1551"/>
                    <a:pt x="1551" y="1204"/>
                    <a:pt x="1551" y="776"/>
                  </a:cubicBezTo>
                  <a:cubicBezTo>
                    <a:pt x="1551" y="347"/>
                    <a:pt x="1204" y="0"/>
                    <a:pt x="775" y="0"/>
                  </a:cubicBezTo>
                  <a:close/>
                  <a:moveTo>
                    <a:pt x="324" y="477"/>
                  </a:moveTo>
                  <a:cubicBezTo>
                    <a:pt x="324" y="442"/>
                    <a:pt x="353" y="413"/>
                    <a:pt x="388" y="413"/>
                  </a:cubicBezTo>
                  <a:cubicBezTo>
                    <a:pt x="1151" y="413"/>
                    <a:pt x="1151" y="413"/>
                    <a:pt x="1151" y="413"/>
                  </a:cubicBezTo>
                  <a:cubicBezTo>
                    <a:pt x="1186" y="413"/>
                    <a:pt x="1214" y="442"/>
                    <a:pt x="1214" y="477"/>
                  </a:cubicBezTo>
                  <a:cubicBezTo>
                    <a:pt x="1214" y="932"/>
                    <a:pt x="1214" y="932"/>
                    <a:pt x="1214" y="932"/>
                  </a:cubicBezTo>
                  <a:cubicBezTo>
                    <a:pt x="1214" y="967"/>
                    <a:pt x="1186" y="996"/>
                    <a:pt x="1151" y="996"/>
                  </a:cubicBezTo>
                  <a:cubicBezTo>
                    <a:pt x="388" y="996"/>
                    <a:pt x="388" y="996"/>
                    <a:pt x="388" y="996"/>
                  </a:cubicBezTo>
                  <a:cubicBezTo>
                    <a:pt x="353" y="996"/>
                    <a:pt x="324" y="967"/>
                    <a:pt x="324" y="932"/>
                  </a:cubicBezTo>
                  <a:lnTo>
                    <a:pt x="324" y="477"/>
                  </a:lnTo>
                  <a:close/>
                  <a:moveTo>
                    <a:pt x="1241" y="1144"/>
                  </a:moveTo>
                  <a:cubicBezTo>
                    <a:pt x="304" y="1144"/>
                    <a:pt x="304" y="1144"/>
                    <a:pt x="304" y="1144"/>
                  </a:cubicBezTo>
                  <a:cubicBezTo>
                    <a:pt x="268" y="1144"/>
                    <a:pt x="238" y="1114"/>
                    <a:pt x="238" y="1078"/>
                  </a:cubicBezTo>
                  <a:cubicBezTo>
                    <a:pt x="238" y="1041"/>
                    <a:pt x="268" y="1011"/>
                    <a:pt x="304" y="1011"/>
                  </a:cubicBezTo>
                  <a:cubicBezTo>
                    <a:pt x="1241" y="1011"/>
                    <a:pt x="1241" y="1011"/>
                    <a:pt x="1241" y="1011"/>
                  </a:cubicBezTo>
                  <a:cubicBezTo>
                    <a:pt x="1277" y="1011"/>
                    <a:pt x="1307" y="1041"/>
                    <a:pt x="1307" y="1078"/>
                  </a:cubicBezTo>
                  <a:cubicBezTo>
                    <a:pt x="1307" y="1114"/>
                    <a:pt x="1277" y="1144"/>
                    <a:pt x="1241" y="114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6" name="Freeform 364"/>
          <p:cNvSpPr>
            <a:spLocks noChangeAspect="1" noEditPoints="1"/>
          </p:cNvSpPr>
          <p:nvPr/>
        </p:nvSpPr>
        <p:spPr bwMode="auto">
          <a:xfrm>
            <a:off x="7761620" y="92557"/>
            <a:ext cx="324000" cy="324000"/>
          </a:xfrm>
          <a:custGeom>
            <a:avLst/>
            <a:gdLst>
              <a:gd name="T0" fmla="*/ 780 w 1561"/>
              <a:gd name="T1" fmla="*/ 0 h 1561"/>
              <a:gd name="T2" fmla="*/ 0 w 1561"/>
              <a:gd name="T3" fmla="*/ 780 h 1561"/>
              <a:gd name="T4" fmla="*/ 780 w 1561"/>
              <a:gd name="T5" fmla="*/ 1561 h 1561"/>
              <a:gd name="T6" fmla="*/ 1561 w 1561"/>
              <a:gd name="T7" fmla="*/ 780 h 1561"/>
              <a:gd name="T8" fmla="*/ 780 w 1561"/>
              <a:gd name="T9" fmla="*/ 0 h 1561"/>
              <a:gd name="T10" fmla="*/ 612 w 1561"/>
              <a:gd name="T11" fmla="*/ 1042 h 1561"/>
              <a:gd name="T12" fmla="*/ 455 w 1561"/>
              <a:gd name="T13" fmla="*/ 1042 h 1561"/>
              <a:gd name="T14" fmla="*/ 197 w 1561"/>
              <a:gd name="T15" fmla="*/ 780 h 1561"/>
              <a:gd name="T16" fmla="*/ 455 w 1561"/>
              <a:gd name="T17" fmla="*/ 535 h 1561"/>
              <a:gd name="T18" fmla="*/ 694 w 1561"/>
              <a:gd name="T19" fmla="*/ 535 h 1561"/>
              <a:gd name="T20" fmla="*/ 898 w 1561"/>
              <a:gd name="T21" fmla="*/ 787 h 1561"/>
              <a:gd name="T22" fmla="*/ 854 w 1561"/>
              <a:gd name="T23" fmla="*/ 927 h 1561"/>
              <a:gd name="T24" fmla="*/ 830 w 1561"/>
              <a:gd name="T25" fmla="*/ 930 h 1561"/>
              <a:gd name="T26" fmla="*/ 827 w 1561"/>
              <a:gd name="T27" fmla="*/ 906 h 1561"/>
              <a:gd name="T28" fmla="*/ 864 w 1561"/>
              <a:gd name="T29" fmla="*/ 787 h 1561"/>
              <a:gd name="T30" fmla="*/ 694 w 1561"/>
              <a:gd name="T31" fmla="*/ 568 h 1561"/>
              <a:gd name="T32" fmla="*/ 455 w 1561"/>
              <a:gd name="T33" fmla="*/ 568 h 1561"/>
              <a:gd name="T34" fmla="*/ 230 w 1561"/>
              <a:gd name="T35" fmla="*/ 780 h 1561"/>
              <a:gd name="T36" fmla="*/ 455 w 1561"/>
              <a:gd name="T37" fmla="*/ 1009 h 1561"/>
              <a:gd name="T38" fmla="*/ 612 w 1561"/>
              <a:gd name="T39" fmla="*/ 1009 h 1561"/>
              <a:gd name="T40" fmla="*/ 628 w 1561"/>
              <a:gd name="T41" fmla="*/ 1025 h 1561"/>
              <a:gd name="T42" fmla="*/ 612 w 1561"/>
              <a:gd name="T43" fmla="*/ 1042 h 1561"/>
              <a:gd name="T44" fmla="*/ 1103 w 1561"/>
              <a:gd name="T45" fmla="*/ 1043 h 1561"/>
              <a:gd name="T46" fmla="*/ 882 w 1561"/>
              <a:gd name="T47" fmla="*/ 1043 h 1561"/>
              <a:gd name="T48" fmla="*/ 650 w 1561"/>
              <a:gd name="T49" fmla="*/ 790 h 1561"/>
              <a:gd name="T50" fmla="*/ 677 w 1561"/>
              <a:gd name="T51" fmla="*/ 651 h 1561"/>
              <a:gd name="T52" fmla="*/ 698 w 1561"/>
              <a:gd name="T53" fmla="*/ 642 h 1561"/>
              <a:gd name="T54" fmla="*/ 707 w 1561"/>
              <a:gd name="T55" fmla="*/ 664 h 1561"/>
              <a:gd name="T56" fmla="*/ 684 w 1561"/>
              <a:gd name="T57" fmla="*/ 790 h 1561"/>
              <a:gd name="T58" fmla="*/ 882 w 1561"/>
              <a:gd name="T59" fmla="*/ 1010 h 1561"/>
              <a:gd name="T60" fmla="*/ 1103 w 1561"/>
              <a:gd name="T61" fmla="*/ 1010 h 1561"/>
              <a:gd name="T62" fmla="*/ 1342 w 1561"/>
              <a:gd name="T63" fmla="*/ 787 h 1561"/>
              <a:gd name="T64" fmla="*/ 1103 w 1561"/>
              <a:gd name="T65" fmla="*/ 567 h 1561"/>
              <a:gd name="T66" fmla="*/ 924 w 1561"/>
              <a:gd name="T67" fmla="*/ 567 h 1561"/>
              <a:gd name="T68" fmla="*/ 908 w 1561"/>
              <a:gd name="T69" fmla="*/ 550 h 1561"/>
              <a:gd name="T70" fmla="*/ 924 w 1561"/>
              <a:gd name="T71" fmla="*/ 533 h 1561"/>
              <a:gd name="T72" fmla="*/ 1103 w 1561"/>
              <a:gd name="T73" fmla="*/ 533 h 1561"/>
              <a:gd name="T74" fmla="*/ 1376 w 1561"/>
              <a:gd name="T75" fmla="*/ 787 h 1561"/>
              <a:gd name="T76" fmla="*/ 1103 w 1561"/>
              <a:gd name="T77" fmla="*/ 1043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61" h="1561">
                <a:moveTo>
                  <a:pt x="780" y="0"/>
                </a:moveTo>
                <a:cubicBezTo>
                  <a:pt x="349" y="0"/>
                  <a:pt x="0" y="349"/>
                  <a:pt x="0" y="780"/>
                </a:cubicBezTo>
                <a:cubicBezTo>
                  <a:pt x="0" y="1212"/>
                  <a:pt x="349" y="1561"/>
                  <a:pt x="780" y="1561"/>
                </a:cubicBezTo>
                <a:cubicBezTo>
                  <a:pt x="1211" y="1561"/>
                  <a:pt x="1561" y="1212"/>
                  <a:pt x="1561" y="780"/>
                </a:cubicBezTo>
                <a:cubicBezTo>
                  <a:pt x="1561" y="349"/>
                  <a:pt x="1211" y="0"/>
                  <a:pt x="780" y="0"/>
                </a:cubicBezTo>
                <a:close/>
                <a:moveTo>
                  <a:pt x="612" y="1042"/>
                </a:moveTo>
                <a:cubicBezTo>
                  <a:pt x="455" y="1042"/>
                  <a:pt x="455" y="1042"/>
                  <a:pt x="455" y="1042"/>
                </a:cubicBezTo>
                <a:cubicBezTo>
                  <a:pt x="293" y="1042"/>
                  <a:pt x="197" y="944"/>
                  <a:pt x="197" y="780"/>
                </a:cubicBezTo>
                <a:cubicBezTo>
                  <a:pt x="197" y="615"/>
                  <a:pt x="281" y="535"/>
                  <a:pt x="455" y="535"/>
                </a:cubicBezTo>
                <a:cubicBezTo>
                  <a:pt x="694" y="535"/>
                  <a:pt x="694" y="535"/>
                  <a:pt x="694" y="535"/>
                </a:cubicBezTo>
                <a:cubicBezTo>
                  <a:pt x="787" y="535"/>
                  <a:pt x="898" y="579"/>
                  <a:pt x="898" y="787"/>
                </a:cubicBezTo>
                <a:cubicBezTo>
                  <a:pt x="898" y="812"/>
                  <a:pt x="894" y="875"/>
                  <a:pt x="854" y="927"/>
                </a:cubicBezTo>
                <a:cubicBezTo>
                  <a:pt x="848" y="934"/>
                  <a:pt x="837" y="936"/>
                  <a:pt x="830" y="930"/>
                </a:cubicBezTo>
                <a:cubicBezTo>
                  <a:pt x="823" y="924"/>
                  <a:pt x="822" y="914"/>
                  <a:pt x="827" y="906"/>
                </a:cubicBezTo>
                <a:cubicBezTo>
                  <a:pt x="850" y="876"/>
                  <a:pt x="864" y="832"/>
                  <a:pt x="864" y="787"/>
                </a:cubicBezTo>
                <a:cubicBezTo>
                  <a:pt x="864" y="640"/>
                  <a:pt x="809" y="568"/>
                  <a:pt x="694" y="568"/>
                </a:cubicBezTo>
                <a:cubicBezTo>
                  <a:pt x="455" y="568"/>
                  <a:pt x="455" y="568"/>
                  <a:pt x="455" y="568"/>
                </a:cubicBezTo>
                <a:cubicBezTo>
                  <a:pt x="299" y="568"/>
                  <a:pt x="230" y="633"/>
                  <a:pt x="230" y="780"/>
                </a:cubicBezTo>
                <a:cubicBezTo>
                  <a:pt x="230" y="979"/>
                  <a:pt x="371" y="1009"/>
                  <a:pt x="455" y="1009"/>
                </a:cubicBezTo>
                <a:cubicBezTo>
                  <a:pt x="612" y="1009"/>
                  <a:pt x="612" y="1009"/>
                  <a:pt x="612" y="1009"/>
                </a:cubicBezTo>
                <a:cubicBezTo>
                  <a:pt x="621" y="1009"/>
                  <a:pt x="628" y="1016"/>
                  <a:pt x="628" y="1025"/>
                </a:cubicBezTo>
                <a:cubicBezTo>
                  <a:pt x="628" y="1035"/>
                  <a:pt x="621" y="1042"/>
                  <a:pt x="612" y="1042"/>
                </a:cubicBezTo>
                <a:close/>
                <a:moveTo>
                  <a:pt x="1103" y="1043"/>
                </a:moveTo>
                <a:cubicBezTo>
                  <a:pt x="882" y="1043"/>
                  <a:pt x="882" y="1043"/>
                  <a:pt x="882" y="1043"/>
                </a:cubicBezTo>
                <a:cubicBezTo>
                  <a:pt x="735" y="1043"/>
                  <a:pt x="650" y="951"/>
                  <a:pt x="650" y="790"/>
                </a:cubicBezTo>
                <a:cubicBezTo>
                  <a:pt x="650" y="763"/>
                  <a:pt x="660" y="689"/>
                  <a:pt x="677" y="651"/>
                </a:cubicBezTo>
                <a:cubicBezTo>
                  <a:pt x="680" y="642"/>
                  <a:pt x="690" y="639"/>
                  <a:pt x="698" y="642"/>
                </a:cubicBezTo>
                <a:cubicBezTo>
                  <a:pt x="707" y="646"/>
                  <a:pt x="711" y="655"/>
                  <a:pt x="707" y="664"/>
                </a:cubicBezTo>
                <a:cubicBezTo>
                  <a:pt x="694" y="697"/>
                  <a:pt x="684" y="765"/>
                  <a:pt x="684" y="790"/>
                </a:cubicBezTo>
                <a:cubicBezTo>
                  <a:pt x="684" y="932"/>
                  <a:pt x="754" y="1010"/>
                  <a:pt x="882" y="1010"/>
                </a:cubicBezTo>
                <a:cubicBezTo>
                  <a:pt x="1103" y="1010"/>
                  <a:pt x="1103" y="1010"/>
                  <a:pt x="1103" y="1010"/>
                </a:cubicBezTo>
                <a:cubicBezTo>
                  <a:pt x="1212" y="1010"/>
                  <a:pt x="1342" y="971"/>
                  <a:pt x="1342" y="787"/>
                </a:cubicBezTo>
                <a:cubicBezTo>
                  <a:pt x="1342" y="596"/>
                  <a:pt x="1192" y="567"/>
                  <a:pt x="1103" y="567"/>
                </a:cubicBezTo>
                <a:cubicBezTo>
                  <a:pt x="924" y="567"/>
                  <a:pt x="924" y="567"/>
                  <a:pt x="924" y="567"/>
                </a:cubicBezTo>
                <a:cubicBezTo>
                  <a:pt x="915" y="567"/>
                  <a:pt x="908" y="559"/>
                  <a:pt x="908" y="550"/>
                </a:cubicBezTo>
                <a:cubicBezTo>
                  <a:pt x="908" y="541"/>
                  <a:pt x="915" y="533"/>
                  <a:pt x="924" y="533"/>
                </a:cubicBezTo>
                <a:cubicBezTo>
                  <a:pt x="1103" y="533"/>
                  <a:pt x="1103" y="533"/>
                  <a:pt x="1103" y="533"/>
                </a:cubicBezTo>
                <a:cubicBezTo>
                  <a:pt x="1185" y="533"/>
                  <a:pt x="1376" y="558"/>
                  <a:pt x="1376" y="787"/>
                </a:cubicBezTo>
                <a:cubicBezTo>
                  <a:pt x="1376" y="952"/>
                  <a:pt x="1279" y="1043"/>
                  <a:pt x="1103" y="1043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07" name="Group 367"/>
          <p:cNvGrpSpPr>
            <a:grpSpLocks noChangeAspect="1"/>
          </p:cNvGrpSpPr>
          <p:nvPr/>
        </p:nvGrpSpPr>
        <p:grpSpPr bwMode="auto">
          <a:xfrm>
            <a:off x="8181313" y="92557"/>
            <a:ext cx="324000" cy="324000"/>
            <a:chOff x="634" y="936"/>
            <a:chExt cx="226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208" name="Freeform 368"/>
            <p:cNvSpPr>
              <a:spLocks/>
            </p:cNvSpPr>
            <p:nvPr/>
          </p:nvSpPr>
          <p:spPr bwMode="auto">
            <a:xfrm>
              <a:off x="674" y="1002"/>
              <a:ext cx="81" cy="98"/>
            </a:xfrm>
            <a:custGeom>
              <a:avLst/>
              <a:gdLst>
                <a:gd name="T0" fmla="*/ 81 w 81"/>
                <a:gd name="T1" fmla="*/ 61 h 98"/>
                <a:gd name="T2" fmla="*/ 81 w 81"/>
                <a:gd name="T3" fmla="*/ 0 h 98"/>
                <a:gd name="T4" fmla="*/ 0 w 81"/>
                <a:gd name="T5" fmla="*/ 17 h 98"/>
                <a:gd name="T6" fmla="*/ 0 w 81"/>
                <a:gd name="T7" fmla="*/ 84 h 98"/>
                <a:gd name="T8" fmla="*/ 53 w 81"/>
                <a:gd name="T9" fmla="*/ 98 h 98"/>
                <a:gd name="T10" fmla="*/ 81 w 81"/>
                <a:gd name="T11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98">
                  <a:moveTo>
                    <a:pt x="81" y="61"/>
                  </a:moveTo>
                  <a:lnTo>
                    <a:pt x="81" y="0"/>
                  </a:lnTo>
                  <a:lnTo>
                    <a:pt x="0" y="17"/>
                  </a:lnTo>
                  <a:lnTo>
                    <a:pt x="0" y="84"/>
                  </a:lnTo>
                  <a:lnTo>
                    <a:pt x="53" y="98"/>
                  </a:lnTo>
                  <a:lnTo>
                    <a:pt x="81" y="6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369"/>
            <p:cNvSpPr>
              <a:spLocks/>
            </p:cNvSpPr>
            <p:nvPr/>
          </p:nvSpPr>
          <p:spPr bwMode="auto">
            <a:xfrm>
              <a:off x="760" y="1001"/>
              <a:ext cx="59" cy="60"/>
            </a:xfrm>
            <a:custGeom>
              <a:avLst/>
              <a:gdLst>
                <a:gd name="T0" fmla="*/ 0 w 59"/>
                <a:gd name="T1" fmla="*/ 60 h 60"/>
                <a:gd name="T2" fmla="*/ 59 w 59"/>
                <a:gd name="T3" fmla="*/ 57 h 60"/>
                <a:gd name="T4" fmla="*/ 59 w 59"/>
                <a:gd name="T5" fmla="*/ 7 h 60"/>
                <a:gd name="T6" fmla="*/ 0 w 59"/>
                <a:gd name="T7" fmla="*/ 0 h 60"/>
                <a:gd name="T8" fmla="*/ 0 w 59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0" y="60"/>
                  </a:moveTo>
                  <a:lnTo>
                    <a:pt x="59" y="57"/>
                  </a:lnTo>
                  <a:lnTo>
                    <a:pt x="59" y="7"/>
                  </a:lnTo>
                  <a:lnTo>
                    <a:pt x="0" y="0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370"/>
            <p:cNvSpPr>
              <a:spLocks noEditPoints="1"/>
            </p:cNvSpPr>
            <p:nvPr/>
          </p:nvSpPr>
          <p:spPr bwMode="auto">
            <a:xfrm>
              <a:off x="634" y="936"/>
              <a:ext cx="226" cy="227"/>
            </a:xfrm>
            <a:custGeom>
              <a:avLst/>
              <a:gdLst>
                <a:gd name="T0" fmla="*/ 990 w 1981"/>
                <a:gd name="T1" fmla="*/ 0 h 1981"/>
                <a:gd name="T2" fmla="*/ 0 w 1981"/>
                <a:gd name="T3" fmla="*/ 991 h 1981"/>
                <a:gd name="T4" fmla="*/ 990 w 1981"/>
                <a:gd name="T5" fmla="*/ 1981 h 1981"/>
                <a:gd name="T6" fmla="*/ 1981 w 1981"/>
                <a:gd name="T7" fmla="*/ 991 h 1981"/>
                <a:gd name="T8" fmla="*/ 990 w 1981"/>
                <a:gd name="T9" fmla="*/ 0 h 1981"/>
                <a:gd name="T10" fmla="*/ 1663 w 1981"/>
                <a:gd name="T11" fmla="*/ 1085 h 1981"/>
                <a:gd name="T12" fmla="*/ 1662 w 1981"/>
                <a:gd name="T13" fmla="*/ 1088 h 1981"/>
                <a:gd name="T14" fmla="*/ 1661 w 1981"/>
                <a:gd name="T15" fmla="*/ 1093 h 1981"/>
                <a:gd name="T16" fmla="*/ 1660 w 1981"/>
                <a:gd name="T17" fmla="*/ 1096 h 1981"/>
                <a:gd name="T18" fmla="*/ 1659 w 1981"/>
                <a:gd name="T19" fmla="*/ 1097 h 1981"/>
                <a:gd name="T20" fmla="*/ 1659 w 1981"/>
                <a:gd name="T21" fmla="*/ 1098 h 1981"/>
                <a:gd name="T22" fmla="*/ 1447 w 1981"/>
                <a:gd name="T23" fmla="*/ 1384 h 1981"/>
                <a:gd name="T24" fmla="*/ 1447 w 1981"/>
                <a:gd name="T25" fmla="*/ 1384 h 1981"/>
                <a:gd name="T26" fmla="*/ 1439 w 1981"/>
                <a:gd name="T27" fmla="*/ 1389 h 1981"/>
                <a:gd name="T28" fmla="*/ 1437 w 1981"/>
                <a:gd name="T29" fmla="*/ 1390 h 1981"/>
                <a:gd name="T30" fmla="*/ 1433 w 1981"/>
                <a:gd name="T31" fmla="*/ 1392 h 1981"/>
                <a:gd name="T32" fmla="*/ 827 w 1981"/>
                <a:gd name="T33" fmla="*/ 1480 h 1981"/>
                <a:gd name="T34" fmla="*/ 824 w 1981"/>
                <a:gd name="T35" fmla="*/ 1480 h 1981"/>
                <a:gd name="T36" fmla="*/ 819 w 1981"/>
                <a:gd name="T37" fmla="*/ 1479 h 1981"/>
                <a:gd name="T38" fmla="*/ 326 w 1981"/>
                <a:gd name="T39" fmla="*/ 1343 h 1981"/>
                <a:gd name="T40" fmla="*/ 325 w 1981"/>
                <a:gd name="T41" fmla="*/ 1342 h 1981"/>
                <a:gd name="T42" fmla="*/ 321 w 1981"/>
                <a:gd name="T43" fmla="*/ 1340 h 1981"/>
                <a:gd name="T44" fmla="*/ 318 w 1981"/>
                <a:gd name="T45" fmla="*/ 1338 h 1981"/>
                <a:gd name="T46" fmla="*/ 316 w 1981"/>
                <a:gd name="T47" fmla="*/ 1335 h 1981"/>
                <a:gd name="T48" fmla="*/ 313 w 1981"/>
                <a:gd name="T49" fmla="*/ 1331 h 1981"/>
                <a:gd name="T50" fmla="*/ 312 w 1981"/>
                <a:gd name="T51" fmla="*/ 1328 h 1981"/>
                <a:gd name="T52" fmla="*/ 311 w 1981"/>
                <a:gd name="T53" fmla="*/ 1324 h 1981"/>
                <a:gd name="T54" fmla="*/ 311 w 1981"/>
                <a:gd name="T55" fmla="*/ 1322 h 1981"/>
                <a:gd name="T56" fmla="*/ 311 w 1981"/>
                <a:gd name="T57" fmla="*/ 711 h 1981"/>
                <a:gd name="T58" fmla="*/ 311 w 1981"/>
                <a:gd name="T59" fmla="*/ 709 h 1981"/>
                <a:gd name="T60" fmla="*/ 312 w 1981"/>
                <a:gd name="T61" fmla="*/ 705 h 1981"/>
                <a:gd name="T62" fmla="*/ 314 w 1981"/>
                <a:gd name="T63" fmla="*/ 701 h 1981"/>
                <a:gd name="T64" fmla="*/ 316 w 1981"/>
                <a:gd name="T65" fmla="*/ 698 h 1981"/>
                <a:gd name="T66" fmla="*/ 319 w 1981"/>
                <a:gd name="T67" fmla="*/ 695 h 1981"/>
                <a:gd name="T68" fmla="*/ 322 w 1981"/>
                <a:gd name="T69" fmla="*/ 693 h 1981"/>
                <a:gd name="T70" fmla="*/ 326 w 1981"/>
                <a:gd name="T71" fmla="*/ 691 h 1981"/>
                <a:gd name="T72" fmla="*/ 328 w 1981"/>
                <a:gd name="T73" fmla="*/ 690 h 1981"/>
                <a:gd name="T74" fmla="*/ 1075 w 1981"/>
                <a:gd name="T75" fmla="*/ 525 h 1981"/>
                <a:gd name="T76" fmla="*/ 1075 w 1981"/>
                <a:gd name="T77" fmla="*/ 525 h 1981"/>
                <a:gd name="T78" fmla="*/ 1076 w 1981"/>
                <a:gd name="T79" fmla="*/ 525 h 1981"/>
                <a:gd name="T80" fmla="*/ 1079 w 1981"/>
                <a:gd name="T81" fmla="*/ 525 h 1981"/>
                <a:gd name="T82" fmla="*/ 1081 w 1981"/>
                <a:gd name="T83" fmla="*/ 524 h 1981"/>
                <a:gd name="T84" fmla="*/ 1082 w 1981"/>
                <a:gd name="T85" fmla="*/ 525 h 1981"/>
                <a:gd name="T86" fmla="*/ 1083 w 1981"/>
                <a:gd name="T87" fmla="*/ 525 h 1981"/>
                <a:gd name="T88" fmla="*/ 1084 w 1981"/>
                <a:gd name="T89" fmla="*/ 525 h 1981"/>
                <a:gd name="T90" fmla="*/ 1085 w 1981"/>
                <a:gd name="T91" fmla="*/ 525 h 1981"/>
                <a:gd name="T92" fmla="*/ 1644 w 1981"/>
                <a:gd name="T93" fmla="*/ 590 h 1981"/>
                <a:gd name="T94" fmla="*/ 1647 w 1981"/>
                <a:gd name="T95" fmla="*/ 591 h 1981"/>
                <a:gd name="T96" fmla="*/ 1651 w 1981"/>
                <a:gd name="T97" fmla="*/ 592 h 1981"/>
                <a:gd name="T98" fmla="*/ 1655 w 1981"/>
                <a:gd name="T99" fmla="*/ 594 h 1981"/>
                <a:gd name="T100" fmla="*/ 1657 w 1981"/>
                <a:gd name="T101" fmla="*/ 597 h 1981"/>
                <a:gd name="T102" fmla="*/ 1660 w 1981"/>
                <a:gd name="T103" fmla="*/ 600 h 1981"/>
                <a:gd name="T104" fmla="*/ 1661 w 1981"/>
                <a:gd name="T105" fmla="*/ 604 h 1981"/>
                <a:gd name="T106" fmla="*/ 1662 w 1981"/>
                <a:gd name="T107" fmla="*/ 608 h 1981"/>
                <a:gd name="T108" fmla="*/ 1663 w 1981"/>
                <a:gd name="T109" fmla="*/ 611 h 1981"/>
                <a:gd name="T110" fmla="*/ 1663 w 1981"/>
                <a:gd name="T111" fmla="*/ 1085 h 1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81" h="1981">
                  <a:moveTo>
                    <a:pt x="990" y="0"/>
                  </a:moveTo>
                  <a:cubicBezTo>
                    <a:pt x="443" y="0"/>
                    <a:pt x="0" y="444"/>
                    <a:pt x="0" y="991"/>
                  </a:cubicBezTo>
                  <a:cubicBezTo>
                    <a:pt x="0" y="1538"/>
                    <a:pt x="443" y="1981"/>
                    <a:pt x="990" y="1981"/>
                  </a:cubicBezTo>
                  <a:cubicBezTo>
                    <a:pt x="1537" y="1981"/>
                    <a:pt x="1981" y="1538"/>
                    <a:pt x="1981" y="991"/>
                  </a:cubicBezTo>
                  <a:cubicBezTo>
                    <a:pt x="1981" y="444"/>
                    <a:pt x="1537" y="0"/>
                    <a:pt x="990" y="0"/>
                  </a:cubicBezTo>
                  <a:close/>
                  <a:moveTo>
                    <a:pt x="1663" y="1085"/>
                  </a:moveTo>
                  <a:cubicBezTo>
                    <a:pt x="1663" y="1086"/>
                    <a:pt x="1662" y="1087"/>
                    <a:pt x="1662" y="1088"/>
                  </a:cubicBezTo>
                  <a:cubicBezTo>
                    <a:pt x="1662" y="1090"/>
                    <a:pt x="1662" y="1091"/>
                    <a:pt x="1661" y="1093"/>
                  </a:cubicBezTo>
                  <a:cubicBezTo>
                    <a:pt x="1661" y="1094"/>
                    <a:pt x="1660" y="1095"/>
                    <a:pt x="1660" y="1096"/>
                  </a:cubicBezTo>
                  <a:cubicBezTo>
                    <a:pt x="1659" y="1096"/>
                    <a:pt x="1659" y="1097"/>
                    <a:pt x="1659" y="1097"/>
                  </a:cubicBezTo>
                  <a:cubicBezTo>
                    <a:pt x="1659" y="1097"/>
                    <a:pt x="1659" y="1098"/>
                    <a:pt x="1659" y="1098"/>
                  </a:cubicBezTo>
                  <a:cubicBezTo>
                    <a:pt x="1447" y="1384"/>
                    <a:pt x="1447" y="1384"/>
                    <a:pt x="1447" y="1384"/>
                  </a:cubicBezTo>
                  <a:cubicBezTo>
                    <a:pt x="1447" y="1384"/>
                    <a:pt x="1447" y="1384"/>
                    <a:pt x="1447" y="1384"/>
                  </a:cubicBezTo>
                  <a:cubicBezTo>
                    <a:pt x="1445" y="1386"/>
                    <a:pt x="1442" y="1388"/>
                    <a:pt x="1439" y="1389"/>
                  </a:cubicBezTo>
                  <a:cubicBezTo>
                    <a:pt x="1439" y="1390"/>
                    <a:pt x="1438" y="1390"/>
                    <a:pt x="1437" y="1390"/>
                  </a:cubicBezTo>
                  <a:cubicBezTo>
                    <a:pt x="1435" y="1391"/>
                    <a:pt x="1434" y="1392"/>
                    <a:pt x="1433" y="1392"/>
                  </a:cubicBezTo>
                  <a:cubicBezTo>
                    <a:pt x="827" y="1480"/>
                    <a:pt x="827" y="1480"/>
                    <a:pt x="827" y="1480"/>
                  </a:cubicBezTo>
                  <a:cubicBezTo>
                    <a:pt x="826" y="1480"/>
                    <a:pt x="825" y="1480"/>
                    <a:pt x="824" y="1480"/>
                  </a:cubicBezTo>
                  <a:cubicBezTo>
                    <a:pt x="823" y="1480"/>
                    <a:pt x="821" y="1480"/>
                    <a:pt x="819" y="1479"/>
                  </a:cubicBezTo>
                  <a:cubicBezTo>
                    <a:pt x="326" y="1343"/>
                    <a:pt x="326" y="1343"/>
                    <a:pt x="326" y="1343"/>
                  </a:cubicBezTo>
                  <a:cubicBezTo>
                    <a:pt x="326" y="1342"/>
                    <a:pt x="326" y="1342"/>
                    <a:pt x="325" y="1342"/>
                  </a:cubicBezTo>
                  <a:cubicBezTo>
                    <a:pt x="324" y="1342"/>
                    <a:pt x="323" y="1341"/>
                    <a:pt x="321" y="1340"/>
                  </a:cubicBezTo>
                  <a:cubicBezTo>
                    <a:pt x="320" y="1339"/>
                    <a:pt x="319" y="1339"/>
                    <a:pt x="318" y="1338"/>
                  </a:cubicBezTo>
                  <a:cubicBezTo>
                    <a:pt x="317" y="1337"/>
                    <a:pt x="316" y="1336"/>
                    <a:pt x="316" y="1335"/>
                  </a:cubicBezTo>
                  <a:cubicBezTo>
                    <a:pt x="315" y="1334"/>
                    <a:pt x="314" y="1333"/>
                    <a:pt x="313" y="1331"/>
                  </a:cubicBezTo>
                  <a:cubicBezTo>
                    <a:pt x="313" y="1330"/>
                    <a:pt x="312" y="1329"/>
                    <a:pt x="312" y="1328"/>
                  </a:cubicBezTo>
                  <a:cubicBezTo>
                    <a:pt x="312" y="1326"/>
                    <a:pt x="311" y="1325"/>
                    <a:pt x="311" y="1324"/>
                  </a:cubicBezTo>
                  <a:cubicBezTo>
                    <a:pt x="311" y="1323"/>
                    <a:pt x="311" y="1323"/>
                    <a:pt x="311" y="1322"/>
                  </a:cubicBezTo>
                  <a:cubicBezTo>
                    <a:pt x="311" y="711"/>
                    <a:pt x="311" y="711"/>
                    <a:pt x="311" y="711"/>
                  </a:cubicBezTo>
                  <a:cubicBezTo>
                    <a:pt x="311" y="710"/>
                    <a:pt x="311" y="710"/>
                    <a:pt x="311" y="709"/>
                  </a:cubicBezTo>
                  <a:cubicBezTo>
                    <a:pt x="311" y="708"/>
                    <a:pt x="312" y="706"/>
                    <a:pt x="312" y="705"/>
                  </a:cubicBezTo>
                  <a:cubicBezTo>
                    <a:pt x="313" y="704"/>
                    <a:pt x="313" y="702"/>
                    <a:pt x="314" y="701"/>
                  </a:cubicBezTo>
                  <a:cubicBezTo>
                    <a:pt x="314" y="700"/>
                    <a:pt x="315" y="699"/>
                    <a:pt x="316" y="698"/>
                  </a:cubicBezTo>
                  <a:cubicBezTo>
                    <a:pt x="317" y="697"/>
                    <a:pt x="318" y="696"/>
                    <a:pt x="319" y="695"/>
                  </a:cubicBezTo>
                  <a:cubicBezTo>
                    <a:pt x="320" y="694"/>
                    <a:pt x="321" y="693"/>
                    <a:pt x="322" y="693"/>
                  </a:cubicBezTo>
                  <a:cubicBezTo>
                    <a:pt x="323" y="692"/>
                    <a:pt x="324" y="692"/>
                    <a:pt x="326" y="691"/>
                  </a:cubicBezTo>
                  <a:cubicBezTo>
                    <a:pt x="326" y="691"/>
                    <a:pt x="327" y="690"/>
                    <a:pt x="328" y="690"/>
                  </a:cubicBezTo>
                  <a:cubicBezTo>
                    <a:pt x="1075" y="525"/>
                    <a:pt x="1075" y="525"/>
                    <a:pt x="1075" y="525"/>
                  </a:cubicBezTo>
                  <a:cubicBezTo>
                    <a:pt x="1075" y="525"/>
                    <a:pt x="1075" y="525"/>
                    <a:pt x="1075" y="525"/>
                  </a:cubicBezTo>
                  <a:cubicBezTo>
                    <a:pt x="1076" y="525"/>
                    <a:pt x="1076" y="525"/>
                    <a:pt x="1076" y="525"/>
                  </a:cubicBezTo>
                  <a:cubicBezTo>
                    <a:pt x="1077" y="525"/>
                    <a:pt x="1078" y="525"/>
                    <a:pt x="1079" y="525"/>
                  </a:cubicBezTo>
                  <a:cubicBezTo>
                    <a:pt x="1080" y="525"/>
                    <a:pt x="1080" y="524"/>
                    <a:pt x="1081" y="524"/>
                  </a:cubicBezTo>
                  <a:cubicBezTo>
                    <a:pt x="1081" y="524"/>
                    <a:pt x="1082" y="525"/>
                    <a:pt x="1082" y="525"/>
                  </a:cubicBezTo>
                  <a:cubicBezTo>
                    <a:pt x="1082" y="525"/>
                    <a:pt x="1083" y="524"/>
                    <a:pt x="1083" y="525"/>
                  </a:cubicBezTo>
                  <a:cubicBezTo>
                    <a:pt x="1084" y="525"/>
                    <a:pt x="1084" y="525"/>
                    <a:pt x="1084" y="525"/>
                  </a:cubicBezTo>
                  <a:cubicBezTo>
                    <a:pt x="1085" y="525"/>
                    <a:pt x="1085" y="525"/>
                    <a:pt x="1085" y="525"/>
                  </a:cubicBezTo>
                  <a:cubicBezTo>
                    <a:pt x="1644" y="590"/>
                    <a:pt x="1644" y="590"/>
                    <a:pt x="1644" y="590"/>
                  </a:cubicBezTo>
                  <a:cubicBezTo>
                    <a:pt x="1645" y="590"/>
                    <a:pt x="1646" y="590"/>
                    <a:pt x="1647" y="591"/>
                  </a:cubicBezTo>
                  <a:cubicBezTo>
                    <a:pt x="1648" y="591"/>
                    <a:pt x="1650" y="591"/>
                    <a:pt x="1651" y="592"/>
                  </a:cubicBezTo>
                  <a:cubicBezTo>
                    <a:pt x="1652" y="593"/>
                    <a:pt x="1653" y="593"/>
                    <a:pt x="1655" y="594"/>
                  </a:cubicBezTo>
                  <a:cubicBezTo>
                    <a:pt x="1655" y="595"/>
                    <a:pt x="1656" y="596"/>
                    <a:pt x="1657" y="597"/>
                  </a:cubicBezTo>
                  <a:cubicBezTo>
                    <a:pt x="1658" y="598"/>
                    <a:pt x="1659" y="599"/>
                    <a:pt x="1660" y="600"/>
                  </a:cubicBezTo>
                  <a:cubicBezTo>
                    <a:pt x="1660" y="601"/>
                    <a:pt x="1661" y="602"/>
                    <a:pt x="1661" y="604"/>
                  </a:cubicBezTo>
                  <a:cubicBezTo>
                    <a:pt x="1662" y="605"/>
                    <a:pt x="1662" y="607"/>
                    <a:pt x="1662" y="608"/>
                  </a:cubicBezTo>
                  <a:cubicBezTo>
                    <a:pt x="1662" y="609"/>
                    <a:pt x="1663" y="610"/>
                    <a:pt x="1663" y="611"/>
                  </a:cubicBezTo>
                  <a:lnTo>
                    <a:pt x="1663" y="108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371"/>
            <p:cNvSpPr>
              <a:spLocks/>
            </p:cNvSpPr>
            <p:nvPr/>
          </p:nvSpPr>
          <p:spPr bwMode="auto">
            <a:xfrm>
              <a:off x="733" y="1063"/>
              <a:ext cx="83" cy="37"/>
            </a:xfrm>
            <a:custGeom>
              <a:avLst/>
              <a:gdLst>
                <a:gd name="T0" fmla="*/ 26 w 83"/>
                <a:gd name="T1" fmla="*/ 3 h 37"/>
                <a:gd name="T2" fmla="*/ 0 w 83"/>
                <a:gd name="T3" fmla="*/ 37 h 37"/>
                <a:gd name="T4" fmla="*/ 63 w 83"/>
                <a:gd name="T5" fmla="*/ 28 h 37"/>
                <a:gd name="T6" fmla="*/ 83 w 83"/>
                <a:gd name="T7" fmla="*/ 0 h 37"/>
                <a:gd name="T8" fmla="*/ 26 w 83"/>
                <a:gd name="T9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37">
                  <a:moveTo>
                    <a:pt x="26" y="3"/>
                  </a:moveTo>
                  <a:lnTo>
                    <a:pt x="0" y="37"/>
                  </a:lnTo>
                  <a:lnTo>
                    <a:pt x="63" y="28"/>
                  </a:lnTo>
                  <a:lnTo>
                    <a:pt x="83" y="0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reeform 375"/>
          <p:cNvSpPr>
            <a:spLocks noChangeAspect="1" noEditPoints="1"/>
          </p:cNvSpPr>
          <p:nvPr/>
        </p:nvSpPr>
        <p:spPr bwMode="auto">
          <a:xfrm>
            <a:off x="623051" y="1101609"/>
            <a:ext cx="324000" cy="324000"/>
          </a:xfrm>
          <a:custGeom>
            <a:avLst/>
            <a:gdLst>
              <a:gd name="T0" fmla="*/ 753 w 1506"/>
              <a:gd name="T1" fmla="*/ 0 h 1507"/>
              <a:gd name="T2" fmla="*/ 0 w 1506"/>
              <a:gd name="T3" fmla="*/ 754 h 1507"/>
              <a:gd name="T4" fmla="*/ 753 w 1506"/>
              <a:gd name="T5" fmla="*/ 1507 h 1507"/>
              <a:gd name="T6" fmla="*/ 1506 w 1506"/>
              <a:gd name="T7" fmla="*/ 754 h 1507"/>
              <a:gd name="T8" fmla="*/ 753 w 1506"/>
              <a:gd name="T9" fmla="*/ 0 h 1507"/>
              <a:gd name="T10" fmla="*/ 734 w 1506"/>
              <a:gd name="T11" fmla="*/ 1073 h 1507"/>
              <a:gd name="T12" fmla="*/ 718 w 1506"/>
              <a:gd name="T13" fmla="*/ 1089 h 1507"/>
              <a:gd name="T14" fmla="*/ 702 w 1506"/>
              <a:gd name="T15" fmla="*/ 1073 h 1507"/>
              <a:gd name="T16" fmla="*/ 702 w 1506"/>
              <a:gd name="T17" fmla="*/ 830 h 1507"/>
              <a:gd name="T18" fmla="*/ 394 w 1506"/>
              <a:gd name="T19" fmla="*/ 1138 h 1507"/>
              <a:gd name="T20" fmla="*/ 382 w 1506"/>
              <a:gd name="T21" fmla="*/ 1143 h 1507"/>
              <a:gd name="T22" fmla="*/ 371 w 1506"/>
              <a:gd name="T23" fmla="*/ 1138 h 1507"/>
              <a:gd name="T24" fmla="*/ 371 w 1506"/>
              <a:gd name="T25" fmla="*/ 1115 h 1507"/>
              <a:gd name="T26" fmla="*/ 679 w 1506"/>
              <a:gd name="T27" fmla="*/ 807 h 1507"/>
              <a:gd name="T28" fmla="*/ 436 w 1506"/>
              <a:gd name="T29" fmla="*/ 807 h 1507"/>
              <a:gd name="T30" fmla="*/ 420 w 1506"/>
              <a:gd name="T31" fmla="*/ 791 h 1507"/>
              <a:gd name="T32" fmla="*/ 436 w 1506"/>
              <a:gd name="T33" fmla="*/ 775 h 1507"/>
              <a:gd name="T34" fmla="*/ 699 w 1506"/>
              <a:gd name="T35" fmla="*/ 775 h 1507"/>
              <a:gd name="T36" fmla="*/ 734 w 1506"/>
              <a:gd name="T37" fmla="*/ 810 h 1507"/>
              <a:gd name="T38" fmla="*/ 734 w 1506"/>
              <a:gd name="T39" fmla="*/ 1073 h 1507"/>
              <a:gd name="T40" fmla="*/ 1135 w 1506"/>
              <a:gd name="T41" fmla="*/ 392 h 1507"/>
              <a:gd name="T42" fmla="*/ 826 w 1506"/>
              <a:gd name="T43" fmla="*/ 700 h 1507"/>
              <a:gd name="T44" fmla="*/ 1070 w 1506"/>
              <a:gd name="T45" fmla="*/ 700 h 1507"/>
              <a:gd name="T46" fmla="*/ 1086 w 1506"/>
              <a:gd name="T47" fmla="*/ 716 h 1507"/>
              <a:gd name="T48" fmla="*/ 1070 w 1506"/>
              <a:gd name="T49" fmla="*/ 733 h 1507"/>
              <a:gd name="T50" fmla="*/ 807 w 1506"/>
              <a:gd name="T51" fmla="*/ 733 h 1507"/>
              <a:gd name="T52" fmla="*/ 771 w 1506"/>
              <a:gd name="T53" fmla="*/ 697 h 1507"/>
              <a:gd name="T54" fmla="*/ 771 w 1506"/>
              <a:gd name="T55" fmla="*/ 434 h 1507"/>
              <a:gd name="T56" fmla="*/ 788 w 1506"/>
              <a:gd name="T57" fmla="*/ 418 h 1507"/>
              <a:gd name="T58" fmla="*/ 804 w 1506"/>
              <a:gd name="T59" fmla="*/ 434 h 1507"/>
              <a:gd name="T60" fmla="*/ 804 w 1506"/>
              <a:gd name="T61" fmla="*/ 677 h 1507"/>
              <a:gd name="T62" fmla="*/ 1112 w 1506"/>
              <a:gd name="T63" fmla="*/ 369 h 1507"/>
              <a:gd name="T64" fmla="*/ 1135 w 1506"/>
              <a:gd name="T65" fmla="*/ 369 h 1507"/>
              <a:gd name="T66" fmla="*/ 1135 w 1506"/>
              <a:gd name="T67" fmla="*/ 392 h 1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06" h="1507">
                <a:moveTo>
                  <a:pt x="753" y="0"/>
                </a:moveTo>
                <a:cubicBezTo>
                  <a:pt x="337" y="0"/>
                  <a:pt x="0" y="338"/>
                  <a:pt x="0" y="754"/>
                </a:cubicBezTo>
                <a:cubicBezTo>
                  <a:pt x="0" y="1170"/>
                  <a:pt x="337" y="1507"/>
                  <a:pt x="753" y="1507"/>
                </a:cubicBezTo>
                <a:cubicBezTo>
                  <a:pt x="1169" y="1507"/>
                  <a:pt x="1506" y="1170"/>
                  <a:pt x="1506" y="754"/>
                </a:cubicBezTo>
                <a:cubicBezTo>
                  <a:pt x="1506" y="338"/>
                  <a:pt x="1169" y="0"/>
                  <a:pt x="753" y="0"/>
                </a:cubicBezTo>
                <a:close/>
                <a:moveTo>
                  <a:pt x="734" y="1073"/>
                </a:moveTo>
                <a:cubicBezTo>
                  <a:pt x="734" y="1082"/>
                  <a:pt x="727" y="1089"/>
                  <a:pt x="718" y="1089"/>
                </a:cubicBezTo>
                <a:cubicBezTo>
                  <a:pt x="709" y="1089"/>
                  <a:pt x="702" y="1082"/>
                  <a:pt x="702" y="1073"/>
                </a:cubicBezTo>
                <a:cubicBezTo>
                  <a:pt x="702" y="830"/>
                  <a:pt x="702" y="830"/>
                  <a:pt x="702" y="830"/>
                </a:cubicBezTo>
                <a:cubicBezTo>
                  <a:pt x="394" y="1138"/>
                  <a:pt x="394" y="1138"/>
                  <a:pt x="394" y="1138"/>
                </a:cubicBezTo>
                <a:cubicBezTo>
                  <a:pt x="391" y="1141"/>
                  <a:pt x="386" y="1143"/>
                  <a:pt x="382" y="1143"/>
                </a:cubicBezTo>
                <a:cubicBezTo>
                  <a:pt x="378" y="1143"/>
                  <a:pt x="374" y="1141"/>
                  <a:pt x="371" y="1138"/>
                </a:cubicBezTo>
                <a:cubicBezTo>
                  <a:pt x="365" y="1132"/>
                  <a:pt x="365" y="1121"/>
                  <a:pt x="371" y="1115"/>
                </a:cubicBezTo>
                <a:cubicBezTo>
                  <a:pt x="679" y="807"/>
                  <a:pt x="679" y="807"/>
                  <a:pt x="679" y="807"/>
                </a:cubicBezTo>
                <a:cubicBezTo>
                  <a:pt x="436" y="807"/>
                  <a:pt x="436" y="807"/>
                  <a:pt x="436" y="807"/>
                </a:cubicBezTo>
                <a:cubicBezTo>
                  <a:pt x="427" y="807"/>
                  <a:pt x="420" y="800"/>
                  <a:pt x="420" y="791"/>
                </a:cubicBezTo>
                <a:cubicBezTo>
                  <a:pt x="420" y="782"/>
                  <a:pt x="427" y="775"/>
                  <a:pt x="436" y="775"/>
                </a:cubicBezTo>
                <a:cubicBezTo>
                  <a:pt x="699" y="775"/>
                  <a:pt x="699" y="775"/>
                  <a:pt x="699" y="775"/>
                </a:cubicBezTo>
                <a:cubicBezTo>
                  <a:pt x="718" y="775"/>
                  <a:pt x="734" y="790"/>
                  <a:pt x="734" y="810"/>
                </a:cubicBezTo>
                <a:lnTo>
                  <a:pt x="734" y="1073"/>
                </a:lnTo>
                <a:close/>
                <a:moveTo>
                  <a:pt x="1135" y="392"/>
                </a:moveTo>
                <a:cubicBezTo>
                  <a:pt x="826" y="700"/>
                  <a:pt x="826" y="700"/>
                  <a:pt x="826" y="700"/>
                </a:cubicBezTo>
                <a:cubicBezTo>
                  <a:pt x="1070" y="700"/>
                  <a:pt x="1070" y="700"/>
                  <a:pt x="1070" y="700"/>
                </a:cubicBezTo>
                <a:cubicBezTo>
                  <a:pt x="1079" y="700"/>
                  <a:pt x="1086" y="707"/>
                  <a:pt x="1086" y="716"/>
                </a:cubicBezTo>
                <a:cubicBezTo>
                  <a:pt x="1086" y="725"/>
                  <a:pt x="1079" y="733"/>
                  <a:pt x="1070" y="733"/>
                </a:cubicBezTo>
                <a:cubicBezTo>
                  <a:pt x="807" y="733"/>
                  <a:pt x="807" y="733"/>
                  <a:pt x="807" y="733"/>
                </a:cubicBezTo>
                <a:cubicBezTo>
                  <a:pt x="787" y="733"/>
                  <a:pt x="771" y="717"/>
                  <a:pt x="771" y="697"/>
                </a:cubicBezTo>
                <a:cubicBezTo>
                  <a:pt x="771" y="434"/>
                  <a:pt x="771" y="434"/>
                  <a:pt x="771" y="434"/>
                </a:cubicBezTo>
                <a:cubicBezTo>
                  <a:pt x="771" y="425"/>
                  <a:pt x="779" y="418"/>
                  <a:pt x="788" y="418"/>
                </a:cubicBezTo>
                <a:cubicBezTo>
                  <a:pt x="796" y="418"/>
                  <a:pt x="804" y="425"/>
                  <a:pt x="804" y="434"/>
                </a:cubicBezTo>
                <a:cubicBezTo>
                  <a:pt x="804" y="677"/>
                  <a:pt x="804" y="677"/>
                  <a:pt x="804" y="677"/>
                </a:cubicBezTo>
                <a:cubicBezTo>
                  <a:pt x="1112" y="369"/>
                  <a:pt x="1112" y="369"/>
                  <a:pt x="1112" y="369"/>
                </a:cubicBezTo>
                <a:cubicBezTo>
                  <a:pt x="1118" y="363"/>
                  <a:pt x="1128" y="363"/>
                  <a:pt x="1135" y="369"/>
                </a:cubicBezTo>
                <a:cubicBezTo>
                  <a:pt x="1141" y="375"/>
                  <a:pt x="1141" y="386"/>
                  <a:pt x="1135" y="392"/>
                </a:cubicBezTo>
                <a:close/>
              </a:path>
            </a:pathLst>
          </a:custGeom>
          <a:solidFill>
            <a:srgbClr val="EE0033"/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13" name="Group 378"/>
          <p:cNvGrpSpPr>
            <a:grpSpLocks noChangeAspect="1"/>
          </p:cNvGrpSpPr>
          <p:nvPr/>
        </p:nvGrpSpPr>
        <p:grpSpPr bwMode="auto">
          <a:xfrm>
            <a:off x="1041307" y="1101609"/>
            <a:ext cx="324000" cy="324000"/>
            <a:chOff x="1187" y="957"/>
            <a:chExt cx="227" cy="227"/>
          </a:xfrm>
          <a:solidFill>
            <a:srgbClr val="EE0033"/>
          </a:solidFill>
        </p:grpSpPr>
        <p:sp>
          <p:nvSpPr>
            <p:cNvPr id="214" name="Oval 379"/>
            <p:cNvSpPr>
              <a:spLocks noChangeArrowheads="1"/>
            </p:cNvSpPr>
            <p:nvPr/>
          </p:nvSpPr>
          <p:spPr bwMode="auto">
            <a:xfrm>
              <a:off x="1252" y="992"/>
              <a:ext cx="20" cy="20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" name="Freeform 380"/>
            <p:cNvSpPr>
              <a:spLocks/>
            </p:cNvSpPr>
            <p:nvPr/>
          </p:nvSpPr>
          <p:spPr bwMode="auto">
            <a:xfrm>
              <a:off x="1225" y="1024"/>
              <a:ext cx="74" cy="120"/>
            </a:xfrm>
            <a:custGeom>
              <a:avLst/>
              <a:gdLst>
                <a:gd name="T0" fmla="*/ 446 w 527"/>
                <a:gd name="T1" fmla="*/ 67 h 857"/>
                <a:gd name="T2" fmla="*/ 346 w 527"/>
                <a:gd name="T3" fmla="*/ 0 h 857"/>
                <a:gd name="T4" fmla="*/ 172 w 527"/>
                <a:gd name="T5" fmla="*/ 0 h 857"/>
                <a:gd name="T6" fmla="*/ 82 w 527"/>
                <a:gd name="T7" fmla="*/ 67 h 857"/>
                <a:gd name="T8" fmla="*/ 5 w 527"/>
                <a:gd name="T9" fmla="*/ 318 h 857"/>
                <a:gd name="T10" fmla="*/ 17 w 527"/>
                <a:gd name="T11" fmla="*/ 347 h 857"/>
                <a:gd name="T12" fmla="*/ 42 w 527"/>
                <a:gd name="T13" fmla="*/ 331 h 857"/>
                <a:gd name="T14" fmla="*/ 110 w 527"/>
                <a:gd name="T15" fmla="*/ 101 h 857"/>
                <a:gd name="T16" fmla="*/ 127 w 527"/>
                <a:gd name="T17" fmla="*/ 89 h 857"/>
                <a:gd name="T18" fmla="*/ 165 w 527"/>
                <a:gd name="T19" fmla="*/ 89 h 857"/>
                <a:gd name="T20" fmla="*/ 178 w 527"/>
                <a:gd name="T21" fmla="*/ 96 h 857"/>
                <a:gd name="T22" fmla="*/ 181 w 527"/>
                <a:gd name="T23" fmla="*/ 111 h 857"/>
                <a:gd name="T24" fmla="*/ 74 w 527"/>
                <a:gd name="T25" fmla="*/ 498 h 857"/>
                <a:gd name="T26" fmla="*/ 161 w 527"/>
                <a:gd name="T27" fmla="*/ 498 h 857"/>
                <a:gd name="T28" fmla="*/ 178 w 527"/>
                <a:gd name="T29" fmla="*/ 515 h 857"/>
                <a:gd name="T30" fmla="*/ 178 w 527"/>
                <a:gd name="T31" fmla="*/ 833 h 857"/>
                <a:gd name="T32" fmla="*/ 202 w 527"/>
                <a:gd name="T33" fmla="*/ 857 h 857"/>
                <a:gd name="T34" fmla="*/ 225 w 527"/>
                <a:gd name="T35" fmla="*/ 833 h 857"/>
                <a:gd name="T36" fmla="*/ 225 w 527"/>
                <a:gd name="T37" fmla="*/ 513 h 857"/>
                <a:gd name="T38" fmla="*/ 243 w 527"/>
                <a:gd name="T39" fmla="*/ 496 h 857"/>
                <a:gd name="T40" fmla="*/ 284 w 527"/>
                <a:gd name="T41" fmla="*/ 496 h 857"/>
                <a:gd name="T42" fmla="*/ 302 w 527"/>
                <a:gd name="T43" fmla="*/ 513 h 857"/>
                <a:gd name="T44" fmla="*/ 302 w 527"/>
                <a:gd name="T45" fmla="*/ 834 h 857"/>
                <a:gd name="T46" fmla="*/ 325 w 527"/>
                <a:gd name="T47" fmla="*/ 857 h 857"/>
                <a:gd name="T48" fmla="*/ 342 w 527"/>
                <a:gd name="T49" fmla="*/ 851 h 857"/>
                <a:gd name="T50" fmla="*/ 349 w 527"/>
                <a:gd name="T51" fmla="*/ 834 h 857"/>
                <a:gd name="T52" fmla="*/ 349 w 527"/>
                <a:gd name="T53" fmla="*/ 515 h 857"/>
                <a:gd name="T54" fmla="*/ 366 w 527"/>
                <a:gd name="T55" fmla="*/ 498 h 857"/>
                <a:gd name="T56" fmla="*/ 453 w 527"/>
                <a:gd name="T57" fmla="*/ 498 h 857"/>
                <a:gd name="T58" fmla="*/ 344 w 527"/>
                <a:gd name="T59" fmla="*/ 111 h 857"/>
                <a:gd name="T60" fmla="*/ 347 w 527"/>
                <a:gd name="T61" fmla="*/ 96 h 857"/>
                <a:gd name="T62" fmla="*/ 361 w 527"/>
                <a:gd name="T63" fmla="*/ 89 h 857"/>
                <a:gd name="T64" fmla="*/ 400 w 527"/>
                <a:gd name="T65" fmla="*/ 89 h 857"/>
                <a:gd name="T66" fmla="*/ 417 w 527"/>
                <a:gd name="T67" fmla="*/ 101 h 857"/>
                <a:gd name="T68" fmla="*/ 485 w 527"/>
                <a:gd name="T69" fmla="*/ 331 h 857"/>
                <a:gd name="T70" fmla="*/ 509 w 527"/>
                <a:gd name="T71" fmla="*/ 348 h 857"/>
                <a:gd name="T72" fmla="*/ 522 w 527"/>
                <a:gd name="T73" fmla="*/ 317 h 857"/>
                <a:gd name="T74" fmla="*/ 446 w 527"/>
                <a:gd name="T75" fmla="*/ 6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7" h="857">
                  <a:moveTo>
                    <a:pt x="446" y="67"/>
                  </a:moveTo>
                  <a:cubicBezTo>
                    <a:pt x="439" y="48"/>
                    <a:pt x="401" y="0"/>
                    <a:pt x="346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18" y="0"/>
                    <a:pt x="88" y="45"/>
                    <a:pt x="82" y="67"/>
                  </a:cubicBezTo>
                  <a:cubicBezTo>
                    <a:pt x="5" y="318"/>
                    <a:pt x="5" y="318"/>
                    <a:pt x="5" y="318"/>
                  </a:cubicBezTo>
                  <a:cubicBezTo>
                    <a:pt x="0" y="335"/>
                    <a:pt x="8" y="345"/>
                    <a:pt x="17" y="347"/>
                  </a:cubicBezTo>
                  <a:cubicBezTo>
                    <a:pt x="25" y="350"/>
                    <a:pt x="37" y="347"/>
                    <a:pt x="42" y="331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2" y="94"/>
                    <a:pt x="119" y="89"/>
                    <a:pt x="127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70" y="89"/>
                    <a:pt x="175" y="91"/>
                    <a:pt x="178" y="96"/>
                  </a:cubicBezTo>
                  <a:cubicBezTo>
                    <a:pt x="182" y="100"/>
                    <a:pt x="183" y="106"/>
                    <a:pt x="181" y="111"/>
                  </a:cubicBezTo>
                  <a:cubicBezTo>
                    <a:pt x="74" y="498"/>
                    <a:pt x="74" y="498"/>
                    <a:pt x="74" y="498"/>
                  </a:cubicBezTo>
                  <a:cubicBezTo>
                    <a:pt x="161" y="498"/>
                    <a:pt x="161" y="498"/>
                    <a:pt x="161" y="498"/>
                  </a:cubicBezTo>
                  <a:cubicBezTo>
                    <a:pt x="170" y="498"/>
                    <a:pt x="178" y="505"/>
                    <a:pt x="178" y="515"/>
                  </a:cubicBezTo>
                  <a:cubicBezTo>
                    <a:pt x="178" y="833"/>
                    <a:pt x="178" y="833"/>
                    <a:pt x="178" y="833"/>
                  </a:cubicBezTo>
                  <a:cubicBezTo>
                    <a:pt x="178" y="851"/>
                    <a:pt x="191" y="857"/>
                    <a:pt x="202" y="857"/>
                  </a:cubicBezTo>
                  <a:cubicBezTo>
                    <a:pt x="213" y="857"/>
                    <a:pt x="225" y="851"/>
                    <a:pt x="225" y="833"/>
                  </a:cubicBezTo>
                  <a:cubicBezTo>
                    <a:pt x="225" y="513"/>
                    <a:pt x="225" y="513"/>
                    <a:pt x="225" y="513"/>
                  </a:cubicBezTo>
                  <a:cubicBezTo>
                    <a:pt x="225" y="503"/>
                    <a:pt x="233" y="496"/>
                    <a:pt x="243" y="496"/>
                  </a:cubicBezTo>
                  <a:cubicBezTo>
                    <a:pt x="284" y="496"/>
                    <a:pt x="284" y="496"/>
                    <a:pt x="284" y="496"/>
                  </a:cubicBezTo>
                  <a:cubicBezTo>
                    <a:pt x="294" y="496"/>
                    <a:pt x="302" y="503"/>
                    <a:pt x="302" y="513"/>
                  </a:cubicBezTo>
                  <a:cubicBezTo>
                    <a:pt x="302" y="834"/>
                    <a:pt x="302" y="834"/>
                    <a:pt x="302" y="834"/>
                  </a:cubicBezTo>
                  <a:cubicBezTo>
                    <a:pt x="302" y="857"/>
                    <a:pt x="323" y="857"/>
                    <a:pt x="325" y="857"/>
                  </a:cubicBezTo>
                  <a:cubicBezTo>
                    <a:pt x="332" y="857"/>
                    <a:pt x="338" y="855"/>
                    <a:pt x="342" y="851"/>
                  </a:cubicBezTo>
                  <a:cubicBezTo>
                    <a:pt x="346" y="847"/>
                    <a:pt x="349" y="841"/>
                    <a:pt x="349" y="834"/>
                  </a:cubicBezTo>
                  <a:cubicBezTo>
                    <a:pt x="349" y="515"/>
                    <a:pt x="349" y="515"/>
                    <a:pt x="349" y="515"/>
                  </a:cubicBezTo>
                  <a:cubicBezTo>
                    <a:pt x="349" y="505"/>
                    <a:pt x="357" y="498"/>
                    <a:pt x="366" y="498"/>
                  </a:cubicBezTo>
                  <a:cubicBezTo>
                    <a:pt x="453" y="498"/>
                    <a:pt x="453" y="498"/>
                    <a:pt x="453" y="498"/>
                  </a:cubicBezTo>
                  <a:cubicBezTo>
                    <a:pt x="344" y="111"/>
                    <a:pt x="344" y="111"/>
                    <a:pt x="344" y="111"/>
                  </a:cubicBezTo>
                  <a:cubicBezTo>
                    <a:pt x="343" y="106"/>
                    <a:pt x="344" y="100"/>
                    <a:pt x="347" y="96"/>
                  </a:cubicBezTo>
                  <a:cubicBezTo>
                    <a:pt x="350" y="91"/>
                    <a:pt x="355" y="89"/>
                    <a:pt x="361" y="89"/>
                  </a:cubicBezTo>
                  <a:cubicBezTo>
                    <a:pt x="400" y="89"/>
                    <a:pt x="400" y="89"/>
                    <a:pt x="400" y="89"/>
                  </a:cubicBezTo>
                  <a:cubicBezTo>
                    <a:pt x="408" y="89"/>
                    <a:pt x="415" y="94"/>
                    <a:pt x="417" y="101"/>
                  </a:cubicBezTo>
                  <a:cubicBezTo>
                    <a:pt x="485" y="331"/>
                    <a:pt x="485" y="331"/>
                    <a:pt x="485" y="331"/>
                  </a:cubicBezTo>
                  <a:cubicBezTo>
                    <a:pt x="490" y="347"/>
                    <a:pt x="501" y="350"/>
                    <a:pt x="509" y="348"/>
                  </a:cubicBezTo>
                  <a:cubicBezTo>
                    <a:pt x="519" y="345"/>
                    <a:pt x="527" y="334"/>
                    <a:pt x="522" y="317"/>
                  </a:cubicBezTo>
                  <a:lnTo>
                    <a:pt x="446" y="6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" name="Oval 381"/>
            <p:cNvSpPr>
              <a:spLocks noChangeArrowheads="1"/>
            </p:cNvSpPr>
            <p:nvPr/>
          </p:nvSpPr>
          <p:spPr bwMode="auto">
            <a:xfrm>
              <a:off x="1336" y="991"/>
              <a:ext cx="20" cy="20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" name="Freeform 382"/>
            <p:cNvSpPr>
              <a:spLocks noEditPoints="1"/>
            </p:cNvSpPr>
            <p:nvPr/>
          </p:nvSpPr>
          <p:spPr bwMode="auto">
            <a:xfrm>
              <a:off x="1187" y="957"/>
              <a:ext cx="227" cy="227"/>
            </a:xfrm>
            <a:custGeom>
              <a:avLst/>
              <a:gdLst>
                <a:gd name="T0" fmla="*/ 0 w 1621"/>
                <a:gd name="T1" fmla="*/ 811 h 1622"/>
                <a:gd name="T2" fmla="*/ 1621 w 1621"/>
                <a:gd name="T3" fmla="*/ 811 h 1622"/>
                <a:gd name="T4" fmla="*/ 1133 w 1621"/>
                <a:gd name="T5" fmla="*/ 211 h 1622"/>
                <a:gd name="T6" fmla="*/ 1133 w 1621"/>
                <a:gd name="T7" fmla="*/ 423 h 1622"/>
                <a:gd name="T8" fmla="*/ 1133 w 1621"/>
                <a:gd name="T9" fmla="*/ 211 h 1622"/>
                <a:gd name="T10" fmla="*/ 640 w 1621"/>
                <a:gd name="T11" fmla="*/ 318 h 1622"/>
                <a:gd name="T12" fmla="*/ 427 w 1621"/>
                <a:gd name="T13" fmla="*/ 318 h 1622"/>
                <a:gd name="T14" fmla="*/ 789 w 1621"/>
                <a:gd name="T15" fmla="*/ 862 h 1622"/>
                <a:gd name="T16" fmla="*/ 657 w 1621"/>
                <a:gd name="T17" fmla="*/ 605 h 1622"/>
                <a:gd name="T18" fmla="*/ 762 w 1621"/>
                <a:gd name="T19" fmla="*/ 991 h 1622"/>
                <a:gd name="T20" fmla="*/ 746 w 1621"/>
                <a:gd name="T21" fmla="*/ 1013 h 1622"/>
                <a:gd name="T22" fmla="*/ 654 w 1621"/>
                <a:gd name="T23" fmla="*/ 1315 h 1622"/>
                <a:gd name="T24" fmla="*/ 595 w 1621"/>
                <a:gd name="T25" fmla="*/ 1373 h 1622"/>
                <a:gd name="T26" fmla="*/ 537 w 1621"/>
                <a:gd name="T27" fmla="*/ 1011 h 1622"/>
                <a:gd name="T28" fmla="*/ 530 w 1621"/>
                <a:gd name="T29" fmla="*/ 1314 h 1622"/>
                <a:gd name="T30" fmla="*/ 413 w 1621"/>
                <a:gd name="T31" fmla="*/ 1013 h 1622"/>
                <a:gd name="T32" fmla="*/ 307 w 1621"/>
                <a:gd name="T33" fmla="*/ 1006 h 1622"/>
                <a:gd name="T34" fmla="*/ 412 w 1621"/>
                <a:gd name="T35" fmla="*/ 605 h 1622"/>
                <a:gd name="T36" fmla="*/ 345 w 1621"/>
                <a:gd name="T37" fmla="*/ 823 h 1622"/>
                <a:gd name="T38" fmla="*/ 242 w 1621"/>
                <a:gd name="T39" fmla="*/ 789 h 1622"/>
                <a:gd name="T40" fmla="*/ 442 w 1621"/>
                <a:gd name="T41" fmla="*/ 447 h 1622"/>
                <a:gd name="T42" fmla="*/ 749 w 1621"/>
                <a:gd name="T43" fmla="*/ 537 h 1622"/>
                <a:gd name="T44" fmla="*/ 789 w 1621"/>
                <a:gd name="T45" fmla="*/ 862 h 1622"/>
                <a:gd name="T46" fmla="*/ 1294 w 1621"/>
                <a:gd name="T47" fmla="*/ 892 h 1622"/>
                <a:gd name="T48" fmla="*/ 1278 w 1621"/>
                <a:gd name="T49" fmla="*/ 602 h 1622"/>
                <a:gd name="T50" fmla="*/ 1271 w 1621"/>
                <a:gd name="T51" fmla="*/ 1305 h 1622"/>
                <a:gd name="T52" fmla="*/ 1137 w 1621"/>
                <a:gd name="T53" fmla="*/ 1305 h 1622"/>
                <a:gd name="T54" fmla="*/ 1130 w 1621"/>
                <a:gd name="T55" fmla="*/ 905 h 1622"/>
                <a:gd name="T56" fmla="*/ 1063 w 1621"/>
                <a:gd name="T57" fmla="*/ 1372 h 1622"/>
                <a:gd name="T58" fmla="*/ 996 w 1621"/>
                <a:gd name="T59" fmla="*/ 602 h 1622"/>
                <a:gd name="T60" fmla="*/ 988 w 1621"/>
                <a:gd name="T61" fmla="*/ 850 h 1622"/>
                <a:gd name="T62" fmla="*/ 884 w 1621"/>
                <a:gd name="T63" fmla="*/ 850 h 1622"/>
                <a:gd name="T64" fmla="*/ 1015 w 1621"/>
                <a:gd name="T65" fmla="*/ 445 h 1622"/>
                <a:gd name="T66" fmla="*/ 1382 w 1621"/>
                <a:gd name="T67" fmla="*/ 579 h 1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1" h="1622">
                  <a:moveTo>
                    <a:pt x="811" y="0"/>
                  </a:moveTo>
                  <a:cubicBezTo>
                    <a:pt x="363" y="0"/>
                    <a:pt x="0" y="363"/>
                    <a:pt x="0" y="811"/>
                  </a:cubicBezTo>
                  <a:cubicBezTo>
                    <a:pt x="0" y="1259"/>
                    <a:pt x="363" y="1622"/>
                    <a:pt x="811" y="1622"/>
                  </a:cubicBezTo>
                  <a:cubicBezTo>
                    <a:pt x="1259" y="1622"/>
                    <a:pt x="1621" y="1259"/>
                    <a:pt x="1621" y="811"/>
                  </a:cubicBezTo>
                  <a:cubicBezTo>
                    <a:pt x="1621" y="363"/>
                    <a:pt x="1259" y="0"/>
                    <a:pt x="811" y="0"/>
                  </a:cubicBezTo>
                  <a:close/>
                  <a:moveTo>
                    <a:pt x="1133" y="211"/>
                  </a:moveTo>
                  <a:cubicBezTo>
                    <a:pt x="1192" y="211"/>
                    <a:pt x="1240" y="258"/>
                    <a:pt x="1240" y="317"/>
                  </a:cubicBezTo>
                  <a:cubicBezTo>
                    <a:pt x="1240" y="375"/>
                    <a:pt x="1192" y="423"/>
                    <a:pt x="1133" y="423"/>
                  </a:cubicBezTo>
                  <a:cubicBezTo>
                    <a:pt x="1075" y="423"/>
                    <a:pt x="1027" y="375"/>
                    <a:pt x="1027" y="317"/>
                  </a:cubicBezTo>
                  <a:cubicBezTo>
                    <a:pt x="1027" y="258"/>
                    <a:pt x="1075" y="211"/>
                    <a:pt x="1133" y="211"/>
                  </a:cubicBezTo>
                  <a:close/>
                  <a:moveTo>
                    <a:pt x="534" y="212"/>
                  </a:moveTo>
                  <a:cubicBezTo>
                    <a:pt x="592" y="212"/>
                    <a:pt x="640" y="260"/>
                    <a:pt x="640" y="318"/>
                  </a:cubicBezTo>
                  <a:cubicBezTo>
                    <a:pt x="640" y="377"/>
                    <a:pt x="592" y="425"/>
                    <a:pt x="534" y="425"/>
                  </a:cubicBezTo>
                  <a:cubicBezTo>
                    <a:pt x="475" y="425"/>
                    <a:pt x="427" y="377"/>
                    <a:pt x="427" y="318"/>
                  </a:cubicBezTo>
                  <a:cubicBezTo>
                    <a:pt x="427" y="260"/>
                    <a:pt x="475" y="212"/>
                    <a:pt x="534" y="212"/>
                  </a:cubicBezTo>
                  <a:close/>
                  <a:moveTo>
                    <a:pt x="789" y="862"/>
                  </a:moveTo>
                  <a:cubicBezTo>
                    <a:pt x="764" y="870"/>
                    <a:pt x="733" y="858"/>
                    <a:pt x="722" y="822"/>
                  </a:cubicBezTo>
                  <a:cubicBezTo>
                    <a:pt x="657" y="605"/>
                    <a:pt x="657" y="605"/>
                    <a:pt x="657" y="605"/>
                  </a:cubicBezTo>
                  <a:cubicBezTo>
                    <a:pt x="654" y="605"/>
                    <a:pt x="654" y="605"/>
                    <a:pt x="654" y="605"/>
                  </a:cubicBezTo>
                  <a:cubicBezTo>
                    <a:pt x="762" y="991"/>
                    <a:pt x="762" y="991"/>
                    <a:pt x="762" y="991"/>
                  </a:cubicBezTo>
                  <a:cubicBezTo>
                    <a:pt x="764" y="996"/>
                    <a:pt x="763" y="1002"/>
                    <a:pt x="760" y="1006"/>
                  </a:cubicBezTo>
                  <a:cubicBezTo>
                    <a:pt x="756" y="1011"/>
                    <a:pt x="751" y="1013"/>
                    <a:pt x="746" y="1013"/>
                  </a:cubicBezTo>
                  <a:cubicBezTo>
                    <a:pt x="654" y="1013"/>
                    <a:pt x="654" y="1013"/>
                    <a:pt x="654" y="1013"/>
                  </a:cubicBezTo>
                  <a:cubicBezTo>
                    <a:pt x="654" y="1315"/>
                    <a:pt x="654" y="1315"/>
                    <a:pt x="654" y="1315"/>
                  </a:cubicBezTo>
                  <a:cubicBezTo>
                    <a:pt x="654" y="1332"/>
                    <a:pt x="647" y="1348"/>
                    <a:pt x="635" y="1358"/>
                  </a:cubicBezTo>
                  <a:cubicBezTo>
                    <a:pt x="624" y="1368"/>
                    <a:pt x="610" y="1373"/>
                    <a:pt x="595" y="1373"/>
                  </a:cubicBezTo>
                  <a:cubicBezTo>
                    <a:pt x="566" y="1373"/>
                    <a:pt x="537" y="1353"/>
                    <a:pt x="537" y="1315"/>
                  </a:cubicBezTo>
                  <a:cubicBezTo>
                    <a:pt x="537" y="1011"/>
                    <a:pt x="537" y="1011"/>
                    <a:pt x="537" y="1011"/>
                  </a:cubicBezTo>
                  <a:cubicBezTo>
                    <a:pt x="530" y="1011"/>
                    <a:pt x="530" y="1011"/>
                    <a:pt x="530" y="1011"/>
                  </a:cubicBezTo>
                  <a:cubicBezTo>
                    <a:pt x="530" y="1314"/>
                    <a:pt x="530" y="1314"/>
                    <a:pt x="530" y="1314"/>
                  </a:cubicBezTo>
                  <a:cubicBezTo>
                    <a:pt x="530" y="1391"/>
                    <a:pt x="413" y="1391"/>
                    <a:pt x="413" y="1314"/>
                  </a:cubicBezTo>
                  <a:cubicBezTo>
                    <a:pt x="413" y="1013"/>
                    <a:pt x="413" y="1013"/>
                    <a:pt x="413" y="1013"/>
                  </a:cubicBezTo>
                  <a:cubicBezTo>
                    <a:pt x="321" y="1013"/>
                    <a:pt x="321" y="1013"/>
                    <a:pt x="321" y="1013"/>
                  </a:cubicBezTo>
                  <a:cubicBezTo>
                    <a:pt x="316" y="1013"/>
                    <a:pt x="310" y="1011"/>
                    <a:pt x="307" y="1006"/>
                  </a:cubicBezTo>
                  <a:cubicBezTo>
                    <a:pt x="304" y="1002"/>
                    <a:pt x="303" y="997"/>
                    <a:pt x="304" y="991"/>
                  </a:cubicBezTo>
                  <a:cubicBezTo>
                    <a:pt x="412" y="605"/>
                    <a:pt x="412" y="605"/>
                    <a:pt x="412" y="605"/>
                  </a:cubicBezTo>
                  <a:cubicBezTo>
                    <a:pt x="410" y="605"/>
                    <a:pt x="410" y="605"/>
                    <a:pt x="410" y="605"/>
                  </a:cubicBezTo>
                  <a:cubicBezTo>
                    <a:pt x="345" y="823"/>
                    <a:pt x="345" y="823"/>
                    <a:pt x="345" y="823"/>
                  </a:cubicBezTo>
                  <a:cubicBezTo>
                    <a:pt x="333" y="859"/>
                    <a:pt x="302" y="869"/>
                    <a:pt x="277" y="862"/>
                  </a:cubicBezTo>
                  <a:cubicBezTo>
                    <a:pt x="251" y="854"/>
                    <a:pt x="231" y="826"/>
                    <a:pt x="242" y="789"/>
                  </a:cubicBezTo>
                  <a:cubicBezTo>
                    <a:pt x="318" y="538"/>
                    <a:pt x="318" y="538"/>
                    <a:pt x="318" y="538"/>
                  </a:cubicBezTo>
                  <a:cubicBezTo>
                    <a:pt x="328" y="503"/>
                    <a:pt x="371" y="447"/>
                    <a:pt x="442" y="447"/>
                  </a:cubicBezTo>
                  <a:cubicBezTo>
                    <a:pt x="616" y="446"/>
                    <a:pt x="616" y="446"/>
                    <a:pt x="616" y="446"/>
                  </a:cubicBezTo>
                  <a:cubicBezTo>
                    <a:pt x="688" y="446"/>
                    <a:pt x="738" y="506"/>
                    <a:pt x="749" y="537"/>
                  </a:cubicBezTo>
                  <a:cubicBezTo>
                    <a:pt x="825" y="789"/>
                    <a:pt x="825" y="789"/>
                    <a:pt x="825" y="789"/>
                  </a:cubicBezTo>
                  <a:cubicBezTo>
                    <a:pt x="836" y="827"/>
                    <a:pt x="815" y="854"/>
                    <a:pt x="789" y="862"/>
                  </a:cubicBezTo>
                  <a:close/>
                  <a:moveTo>
                    <a:pt x="1382" y="850"/>
                  </a:moveTo>
                  <a:cubicBezTo>
                    <a:pt x="1382" y="908"/>
                    <a:pt x="1322" y="921"/>
                    <a:pt x="1294" y="892"/>
                  </a:cubicBezTo>
                  <a:cubicBezTo>
                    <a:pt x="1287" y="885"/>
                    <a:pt x="1278" y="872"/>
                    <a:pt x="1278" y="850"/>
                  </a:cubicBezTo>
                  <a:cubicBezTo>
                    <a:pt x="1278" y="602"/>
                    <a:pt x="1278" y="602"/>
                    <a:pt x="1278" y="602"/>
                  </a:cubicBezTo>
                  <a:cubicBezTo>
                    <a:pt x="1271" y="602"/>
                    <a:pt x="1271" y="602"/>
                    <a:pt x="1271" y="602"/>
                  </a:cubicBezTo>
                  <a:cubicBezTo>
                    <a:pt x="1271" y="1305"/>
                    <a:pt x="1271" y="1305"/>
                    <a:pt x="1271" y="1305"/>
                  </a:cubicBezTo>
                  <a:cubicBezTo>
                    <a:pt x="1271" y="1342"/>
                    <a:pt x="1241" y="1372"/>
                    <a:pt x="1204" y="1372"/>
                  </a:cubicBezTo>
                  <a:cubicBezTo>
                    <a:pt x="1167" y="1372"/>
                    <a:pt x="1137" y="1342"/>
                    <a:pt x="1137" y="1305"/>
                  </a:cubicBezTo>
                  <a:cubicBezTo>
                    <a:pt x="1137" y="905"/>
                    <a:pt x="1137" y="905"/>
                    <a:pt x="1137" y="905"/>
                  </a:cubicBezTo>
                  <a:cubicBezTo>
                    <a:pt x="1130" y="905"/>
                    <a:pt x="1130" y="905"/>
                    <a:pt x="1130" y="905"/>
                  </a:cubicBezTo>
                  <a:cubicBezTo>
                    <a:pt x="1130" y="1305"/>
                    <a:pt x="1130" y="1305"/>
                    <a:pt x="1130" y="1305"/>
                  </a:cubicBezTo>
                  <a:cubicBezTo>
                    <a:pt x="1130" y="1342"/>
                    <a:pt x="1100" y="1372"/>
                    <a:pt x="1063" y="1372"/>
                  </a:cubicBezTo>
                  <a:cubicBezTo>
                    <a:pt x="1026" y="1372"/>
                    <a:pt x="996" y="1342"/>
                    <a:pt x="996" y="1305"/>
                  </a:cubicBezTo>
                  <a:cubicBezTo>
                    <a:pt x="996" y="602"/>
                    <a:pt x="996" y="602"/>
                    <a:pt x="996" y="602"/>
                  </a:cubicBezTo>
                  <a:cubicBezTo>
                    <a:pt x="988" y="602"/>
                    <a:pt x="988" y="602"/>
                    <a:pt x="988" y="602"/>
                  </a:cubicBezTo>
                  <a:cubicBezTo>
                    <a:pt x="988" y="850"/>
                    <a:pt x="988" y="850"/>
                    <a:pt x="988" y="850"/>
                  </a:cubicBezTo>
                  <a:cubicBezTo>
                    <a:pt x="988" y="907"/>
                    <a:pt x="927" y="920"/>
                    <a:pt x="900" y="892"/>
                  </a:cubicBezTo>
                  <a:cubicBezTo>
                    <a:pt x="892" y="885"/>
                    <a:pt x="884" y="872"/>
                    <a:pt x="884" y="850"/>
                  </a:cubicBezTo>
                  <a:cubicBezTo>
                    <a:pt x="884" y="577"/>
                    <a:pt x="884" y="577"/>
                    <a:pt x="884" y="577"/>
                  </a:cubicBezTo>
                  <a:cubicBezTo>
                    <a:pt x="884" y="504"/>
                    <a:pt x="942" y="445"/>
                    <a:pt x="1015" y="445"/>
                  </a:cubicBezTo>
                  <a:cubicBezTo>
                    <a:pt x="1250" y="445"/>
                    <a:pt x="1250" y="445"/>
                    <a:pt x="1250" y="445"/>
                  </a:cubicBezTo>
                  <a:cubicBezTo>
                    <a:pt x="1332" y="445"/>
                    <a:pt x="1382" y="514"/>
                    <a:pt x="1382" y="579"/>
                  </a:cubicBezTo>
                  <a:lnTo>
                    <a:pt x="1382" y="8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" name="Freeform 383"/>
            <p:cNvSpPr>
              <a:spLocks/>
            </p:cNvSpPr>
            <p:nvPr/>
          </p:nvSpPr>
          <p:spPr bwMode="auto">
            <a:xfrm>
              <a:off x="1316" y="1024"/>
              <a:ext cx="60" cy="120"/>
            </a:xfrm>
            <a:custGeom>
              <a:avLst/>
              <a:gdLst>
                <a:gd name="T0" fmla="*/ 332 w 430"/>
                <a:gd name="T1" fmla="*/ 1 h 858"/>
                <a:gd name="T2" fmla="*/ 97 w 430"/>
                <a:gd name="T3" fmla="*/ 0 h 858"/>
                <a:gd name="T4" fmla="*/ 0 w 430"/>
                <a:gd name="T5" fmla="*/ 98 h 858"/>
                <a:gd name="T6" fmla="*/ 0 w 430"/>
                <a:gd name="T7" fmla="*/ 371 h 858"/>
                <a:gd name="T8" fmla="*/ 18 w 430"/>
                <a:gd name="T9" fmla="*/ 393 h 858"/>
                <a:gd name="T10" fmla="*/ 36 w 430"/>
                <a:gd name="T11" fmla="*/ 371 h 858"/>
                <a:gd name="T12" fmla="*/ 36 w 430"/>
                <a:gd name="T13" fmla="*/ 106 h 858"/>
                <a:gd name="T14" fmla="*/ 53 w 430"/>
                <a:gd name="T15" fmla="*/ 88 h 858"/>
                <a:gd name="T16" fmla="*/ 95 w 430"/>
                <a:gd name="T17" fmla="*/ 88 h 858"/>
                <a:gd name="T18" fmla="*/ 113 w 430"/>
                <a:gd name="T19" fmla="*/ 106 h 858"/>
                <a:gd name="T20" fmla="*/ 113 w 430"/>
                <a:gd name="T21" fmla="*/ 826 h 858"/>
                <a:gd name="T22" fmla="*/ 145 w 430"/>
                <a:gd name="T23" fmla="*/ 858 h 858"/>
                <a:gd name="T24" fmla="*/ 177 w 430"/>
                <a:gd name="T25" fmla="*/ 826 h 858"/>
                <a:gd name="T26" fmla="*/ 177 w 430"/>
                <a:gd name="T27" fmla="*/ 408 h 858"/>
                <a:gd name="T28" fmla="*/ 194 w 430"/>
                <a:gd name="T29" fmla="*/ 391 h 858"/>
                <a:gd name="T30" fmla="*/ 236 w 430"/>
                <a:gd name="T31" fmla="*/ 391 h 858"/>
                <a:gd name="T32" fmla="*/ 254 w 430"/>
                <a:gd name="T33" fmla="*/ 408 h 858"/>
                <a:gd name="T34" fmla="*/ 254 w 430"/>
                <a:gd name="T35" fmla="*/ 826 h 858"/>
                <a:gd name="T36" fmla="*/ 286 w 430"/>
                <a:gd name="T37" fmla="*/ 858 h 858"/>
                <a:gd name="T38" fmla="*/ 318 w 430"/>
                <a:gd name="T39" fmla="*/ 826 h 858"/>
                <a:gd name="T40" fmla="*/ 319 w 430"/>
                <a:gd name="T41" fmla="*/ 106 h 858"/>
                <a:gd name="T42" fmla="*/ 336 w 430"/>
                <a:gd name="T43" fmla="*/ 88 h 858"/>
                <a:gd name="T44" fmla="*/ 377 w 430"/>
                <a:gd name="T45" fmla="*/ 88 h 858"/>
                <a:gd name="T46" fmla="*/ 395 w 430"/>
                <a:gd name="T47" fmla="*/ 106 h 858"/>
                <a:gd name="T48" fmla="*/ 395 w 430"/>
                <a:gd name="T49" fmla="*/ 371 h 858"/>
                <a:gd name="T50" fmla="*/ 412 w 430"/>
                <a:gd name="T51" fmla="*/ 394 h 858"/>
                <a:gd name="T52" fmla="*/ 430 w 430"/>
                <a:gd name="T53" fmla="*/ 371 h 858"/>
                <a:gd name="T54" fmla="*/ 430 w 430"/>
                <a:gd name="T55" fmla="*/ 100 h 858"/>
                <a:gd name="T56" fmla="*/ 332 w 430"/>
                <a:gd name="T57" fmla="*/ 1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30" h="858">
                  <a:moveTo>
                    <a:pt x="332" y="1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44" y="0"/>
                    <a:pt x="0" y="44"/>
                    <a:pt x="0" y="98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0" y="388"/>
                    <a:pt x="10" y="393"/>
                    <a:pt x="18" y="393"/>
                  </a:cubicBezTo>
                  <a:cubicBezTo>
                    <a:pt x="26" y="393"/>
                    <a:pt x="36" y="388"/>
                    <a:pt x="36" y="371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6" y="96"/>
                    <a:pt x="43" y="88"/>
                    <a:pt x="53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105" y="88"/>
                    <a:pt x="113" y="96"/>
                    <a:pt x="113" y="106"/>
                  </a:cubicBezTo>
                  <a:cubicBezTo>
                    <a:pt x="113" y="826"/>
                    <a:pt x="113" y="826"/>
                    <a:pt x="113" y="826"/>
                  </a:cubicBezTo>
                  <a:cubicBezTo>
                    <a:pt x="113" y="844"/>
                    <a:pt x="127" y="858"/>
                    <a:pt x="145" y="858"/>
                  </a:cubicBezTo>
                  <a:cubicBezTo>
                    <a:pt x="163" y="858"/>
                    <a:pt x="177" y="844"/>
                    <a:pt x="177" y="826"/>
                  </a:cubicBezTo>
                  <a:cubicBezTo>
                    <a:pt x="177" y="408"/>
                    <a:pt x="177" y="408"/>
                    <a:pt x="177" y="408"/>
                  </a:cubicBezTo>
                  <a:cubicBezTo>
                    <a:pt x="177" y="399"/>
                    <a:pt x="185" y="391"/>
                    <a:pt x="194" y="391"/>
                  </a:cubicBezTo>
                  <a:cubicBezTo>
                    <a:pt x="236" y="391"/>
                    <a:pt x="236" y="391"/>
                    <a:pt x="236" y="391"/>
                  </a:cubicBezTo>
                  <a:cubicBezTo>
                    <a:pt x="246" y="391"/>
                    <a:pt x="254" y="399"/>
                    <a:pt x="254" y="408"/>
                  </a:cubicBezTo>
                  <a:cubicBezTo>
                    <a:pt x="254" y="826"/>
                    <a:pt x="254" y="826"/>
                    <a:pt x="254" y="826"/>
                  </a:cubicBezTo>
                  <a:cubicBezTo>
                    <a:pt x="254" y="844"/>
                    <a:pt x="268" y="858"/>
                    <a:pt x="286" y="858"/>
                  </a:cubicBezTo>
                  <a:cubicBezTo>
                    <a:pt x="304" y="858"/>
                    <a:pt x="318" y="844"/>
                    <a:pt x="318" y="82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96"/>
                    <a:pt x="326" y="88"/>
                    <a:pt x="336" y="88"/>
                  </a:cubicBezTo>
                  <a:cubicBezTo>
                    <a:pt x="377" y="88"/>
                    <a:pt x="377" y="88"/>
                    <a:pt x="377" y="88"/>
                  </a:cubicBezTo>
                  <a:cubicBezTo>
                    <a:pt x="387" y="88"/>
                    <a:pt x="395" y="96"/>
                    <a:pt x="395" y="106"/>
                  </a:cubicBezTo>
                  <a:cubicBezTo>
                    <a:pt x="395" y="371"/>
                    <a:pt x="395" y="371"/>
                    <a:pt x="395" y="371"/>
                  </a:cubicBezTo>
                  <a:cubicBezTo>
                    <a:pt x="395" y="388"/>
                    <a:pt x="404" y="394"/>
                    <a:pt x="412" y="394"/>
                  </a:cubicBezTo>
                  <a:cubicBezTo>
                    <a:pt x="420" y="394"/>
                    <a:pt x="430" y="388"/>
                    <a:pt x="430" y="371"/>
                  </a:cubicBezTo>
                  <a:cubicBezTo>
                    <a:pt x="430" y="100"/>
                    <a:pt x="430" y="100"/>
                    <a:pt x="430" y="100"/>
                  </a:cubicBezTo>
                  <a:cubicBezTo>
                    <a:pt x="430" y="52"/>
                    <a:pt x="392" y="1"/>
                    <a:pt x="332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19" name="Group 427"/>
          <p:cNvGrpSpPr>
            <a:grpSpLocks noChangeAspect="1"/>
          </p:cNvGrpSpPr>
          <p:nvPr/>
        </p:nvGrpSpPr>
        <p:grpSpPr bwMode="auto">
          <a:xfrm>
            <a:off x="1465298" y="1101609"/>
            <a:ext cx="324000" cy="324000"/>
            <a:chOff x="2415" y="998"/>
            <a:chExt cx="226" cy="227"/>
          </a:xfrm>
          <a:solidFill>
            <a:srgbClr val="EE0033"/>
          </a:solidFill>
        </p:grpSpPr>
        <p:sp>
          <p:nvSpPr>
            <p:cNvPr id="220" name="Freeform 428"/>
            <p:cNvSpPr>
              <a:spLocks noEditPoints="1"/>
            </p:cNvSpPr>
            <p:nvPr/>
          </p:nvSpPr>
          <p:spPr bwMode="auto">
            <a:xfrm>
              <a:off x="2459" y="1113"/>
              <a:ext cx="139" cy="46"/>
            </a:xfrm>
            <a:custGeom>
              <a:avLst/>
              <a:gdLst>
                <a:gd name="T0" fmla="*/ 1082 w 1118"/>
                <a:gd name="T1" fmla="*/ 0 h 372"/>
                <a:gd name="T2" fmla="*/ 36 w 1118"/>
                <a:gd name="T3" fmla="*/ 0 h 372"/>
                <a:gd name="T4" fmla="*/ 0 w 1118"/>
                <a:gd name="T5" fmla="*/ 35 h 372"/>
                <a:gd name="T6" fmla="*/ 0 w 1118"/>
                <a:gd name="T7" fmla="*/ 336 h 372"/>
                <a:gd name="T8" fmla="*/ 36 w 1118"/>
                <a:gd name="T9" fmla="*/ 372 h 372"/>
                <a:gd name="T10" fmla="*/ 1082 w 1118"/>
                <a:gd name="T11" fmla="*/ 372 h 372"/>
                <a:gd name="T12" fmla="*/ 1118 w 1118"/>
                <a:gd name="T13" fmla="*/ 336 h 372"/>
                <a:gd name="T14" fmla="*/ 1118 w 1118"/>
                <a:gd name="T15" fmla="*/ 35 h 372"/>
                <a:gd name="T16" fmla="*/ 1082 w 1118"/>
                <a:gd name="T17" fmla="*/ 0 h 372"/>
                <a:gd name="T18" fmla="*/ 549 w 1118"/>
                <a:gd name="T19" fmla="*/ 272 h 372"/>
                <a:gd name="T20" fmla="*/ 549 w 1118"/>
                <a:gd name="T21" fmla="*/ 310 h 372"/>
                <a:gd name="T22" fmla="*/ 369 w 1118"/>
                <a:gd name="T23" fmla="*/ 310 h 372"/>
                <a:gd name="T24" fmla="*/ 427 w 1118"/>
                <a:gd name="T25" fmla="*/ 211 h 372"/>
                <a:gd name="T26" fmla="*/ 506 w 1118"/>
                <a:gd name="T27" fmla="*/ 124 h 372"/>
                <a:gd name="T28" fmla="*/ 462 w 1118"/>
                <a:gd name="T29" fmla="*/ 78 h 372"/>
                <a:gd name="T30" fmla="*/ 417 w 1118"/>
                <a:gd name="T31" fmla="*/ 144 h 372"/>
                <a:gd name="T32" fmla="*/ 374 w 1118"/>
                <a:gd name="T33" fmla="*/ 144 h 372"/>
                <a:gd name="T34" fmla="*/ 465 w 1118"/>
                <a:gd name="T35" fmla="*/ 42 h 372"/>
                <a:gd name="T36" fmla="*/ 549 w 1118"/>
                <a:gd name="T37" fmla="*/ 123 h 372"/>
                <a:gd name="T38" fmla="*/ 491 w 1118"/>
                <a:gd name="T39" fmla="*/ 212 h 372"/>
                <a:gd name="T40" fmla="*/ 421 w 1118"/>
                <a:gd name="T41" fmla="*/ 272 h 372"/>
                <a:gd name="T42" fmla="*/ 549 w 1118"/>
                <a:gd name="T43" fmla="*/ 272 h 372"/>
                <a:gd name="T44" fmla="*/ 651 w 1118"/>
                <a:gd name="T45" fmla="*/ 316 h 372"/>
                <a:gd name="T46" fmla="*/ 572 w 1118"/>
                <a:gd name="T47" fmla="*/ 244 h 372"/>
                <a:gd name="T48" fmla="*/ 615 w 1118"/>
                <a:gd name="T49" fmla="*/ 244 h 372"/>
                <a:gd name="T50" fmla="*/ 653 w 1118"/>
                <a:gd name="T51" fmla="*/ 280 h 372"/>
                <a:gd name="T52" fmla="*/ 707 w 1118"/>
                <a:gd name="T53" fmla="*/ 190 h 372"/>
                <a:gd name="T54" fmla="*/ 707 w 1118"/>
                <a:gd name="T55" fmla="*/ 189 h 372"/>
                <a:gd name="T56" fmla="*/ 650 w 1118"/>
                <a:gd name="T57" fmla="*/ 221 h 372"/>
                <a:gd name="T58" fmla="*/ 567 w 1118"/>
                <a:gd name="T59" fmla="*/ 132 h 372"/>
                <a:gd name="T60" fmla="*/ 657 w 1118"/>
                <a:gd name="T61" fmla="*/ 42 h 372"/>
                <a:gd name="T62" fmla="*/ 750 w 1118"/>
                <a:gd name="T63" fmla="*/ 180 h 372"/>
                <a:gd name="T64" fmla="*/ 651 w 1118"/>
                <a:gd name="T65" fmla="*/ 316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8" h="372">
                  <a:moveTo>
                    <a:pt x="1082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356"/>
                    <a:pt x="16" y="372"/>
                    <a:pt x="36" y="372"/>
                  </a:cubicBezTo>
                  <a:cubicBezTo>
                    <a:pt x="1082" y="372"/>
                    <a:pt x="1082" y="372"/>
                    <a:pt x="1082" y="372"/>
                  </a:cubicBezTo>
                  <a:cubicBezTo>
                    <a:pt x="1102" y="372"/>
                    <a:pt x="1118" y="356"/>
                    <a:pt x="1118" y="336"/>
                  </a:cubicBezTo>
                  <a:cubicBezTo>
                    <a:pt x="1118" y="35"/>
                    <a:pt x="1118" y="35"/>
                    <a:pt x="1118" y="35"/>
                  </a:cubicBezTo>
                  <a:cubicBezTo>
                    <a:pt x="1118" y="16"/>
                    <a:pt x="1102" y="0"/>
                    <a:pt x="1082" y="0"/>
                  </a:cubicBezTo>
                  <a:close/>
                  <a:moveTo>
                    <a:pt x="549" y="272"/>
                  </a:moveTo>
                  <a:cubicBezTo>
                    <a:pt x="549" y="310"/>
                    <a:pt x="549" y="310"/>
                    <a:pt x="549" y="310"/>
                  </a:cubicBezTo>
                  <a:cubicBezTo>
                    <a:pt x="369" y="310"/>
                    <a:pt x="369" y="310"/>
                    <a:pt x="369" y="310"/>
                  </a:cubicBezTo>
                  <a:cubicBezTo>
                    <a:pt x="370" y="267"/>
                    <a:pt x="392" y="235"/>
                    <a:pt x="427" y="211"/>
                  </a:cubicBezTo>
                  <a:cubicBezTo>
                    <a:pt x="461" y="186"/>
                    <a:pt x="506" y="165"/>
                    <a:pt x="506" y="124"/>
                  </a:cubicBezTo>
                  <a:cubicBezTo>
                    <a:pt x="507" y="106"/>
                    <a:pt x="499" y="78"/>
                    <a:pt x="462" y="78"/>
                  </a:cubicBezTo>
                  <a:cubicBezTo>
                    <a:pt x="428" y="78"/>
                    <a:pt x="418" y="107"/>
                    <a:pt x="417" y="144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4" y="85"/>
                    <a:pt x="406" y="42"/>
                    <a:pt x="465" y="42"/>
                  </a:cubicBezTo>
                  <a:cubicBezTo>
                    <a:pt x="529" y="42"/>
                    <a:pt x="549" y="89"/>
                    <a:pt x="549" y="123"/>
                  </a:cubicBezTo>
                  <a:cubicBezTo>
                    <a:pt x="549" y="165"/>
                    <a:pt x="521" y="191"/>
                    <a:pt x="491" y="212"/>
                  </a:cubicBezTo>
                  <a:cubicBezTo>
                    <a:pt x="460" y="233"/>
                    <a:pt x="428" y="249"/>
                    <a:pt x="421" y="272"/>
                  </a:cubicBezTo>
                  <a:lnTo>
                    <a:pt x="549" y="272"/>
                  </a:lnTo>
                  <a:close/>
                  <a:moveTo>
                    <a:pt x="651" y="316"/>
                  </a:moveTo>
                  <a:cubicBezTo>
                    <a:pt x="609" y="316"/>
                    <a:pt x="574" y="287"/>
                    <a:pt x="572" y="244"/>
                  </a:cubicBezTo>
                  <a:cubicBezTo>
                    <a:pt x="615" y="244"/>
                    <a:pt x="615" y="244"/>
                    <a:pt x="615" y="244"/>
                  </a:cubicBezTo>
                  <a:cubicBezTo>
                    <a:pt x="616" y="265"/>
                    <a:pt x="631" y="280"/>
                    <a:pt x="653" y="280"/>
                  </a:cubicBezTo>
                  <a:cubicBezTo>
                    <a:pt x="699" y="280"/>
                    <a:pt x="705" y="224"/>
                    <a:pt x="707" y="190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95" y="209"/>
                    <a:pt x="674" y="221"/>
                    <a:pt x="650" y="221"/>
                  </a:cubicBezTo>
                  <a:cubicBezTo>
                    <a:pt x="600" y="221"/>
                    <a:pt x="567" y="186"/>
                    <a:pt x="567" y="132"/>
                  </a:cubicBezTo>
                  <a:cubicBezTo>
                    <a:pt x="567" y="81"/>
                    <a:pt x="600" y="42"/>
                    <a:pt x="657" y="42"/>
                  </a:cubicBezTo>
                  <a:cubicBezTo>
                    <a:pt x="732" y="42"/>
                    <a:pt x="750" y="103"/>
                    <a:pt x="750" y="180"/>
                  </a:cubicBezTo>
                  <a:cubicBezTo>
                    <a:pt x="750" y="243"/>
                    <a:pt x="725" y="316"/>
                    <a:pt x="651" y="3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1" name="Freeform 429"/>
            <p:cNvSpPr>
              <a:spLocks/>
            </p:cNvSpPr>
            <p:nvPr/>
          </p:nvSpPr>
          <p:spPr bwMode="auto">
            <a:xfrm>
              <a:off x="2459" y="1065"/>
              <a:ext cx="139" cy="44"/>
            </a:xfrm>
            <a:custGeom>
              <a:avLst/>
              <a:gdLst>
                <a:gd name="T0" fmla="*/ 36 w 1118"/>
                <a:gd name="T1" fmla="*/ 342 h 352"/>
                <a:gd name="T2" fmla="*/ 1082 w 1118"/>
                <a:gd name="T3" fmla="*/ 342 h 352"/>
                <a:gd name="T4" fmla="*/ 1118 w 1118"/>
                <a:gd name="T5" fmla="*/ 352 h 352"/>
                <a:gd name="T6" fmla="*/ 1118 w 1118"/>
                <a:gd name="T7" fmla="*/ 36 h 352"/>
                <a:gd name="T8" fmla="*/ 1082 w 1118"/>
                <a:gd name="T9" fmla="*/ 0 h 352"/>
                <a:gd name="T10" fmla="*/ 890 w 1118"/>
                <a:gd name="T11" fmla="*/ 0 h 352"/>
                <a:gd name="T12" fmla="*/ 890 w 1118"/>
                <a:gd name="T13" fmla="*/ 77 h 352"/>
                <a:gd name="T14" fmla="*/ 871 w 1118"/>
                <a:gd name="T15" fmla="*/ 96 h 352"/>
                <a:gd name="T16" fmla="*/ 851 w 1118"/>
                <a:gd name="T17" fmla="*/ 77 h 352"/>
                <a:gd name="T18" fmla="*/ 851 w 1118"/>
                <a:gd name="T19" fmla="*/ 0 h 352"/>
                <a:gd name="T20" fmla="*/ 578 w 1118"/>
                <a:gd name="T21" fmla="*/ 0 h 352"/>
                <a:gd name="T22" fmla="*/ 578 w 1118"/>
                <a:gd name="T23" fmla="*/ 77 h 352"/>
                <a:gd name="T24" fmla="*/ 559 w 1118"/>
                <a:gd name="T25" fmla="*/ 96 h 352"/>
                <a:gd name="T26" fmla="*/ 539 w 1118"/>
                <a:gd name="T27" fmla="*/ 77 h 352"/>
                <a:gd name="T28" fmla="*/ 539 w 1118"/>
                <a:gd name="T29" fmla="*/ 0 h 352"/>
                <a:gd name="T30" fmla="*/ 267 w 1118"/>
                <a:gd name="T31" fmla="*/ 0 h 352"/>
                <a:gd name="T32" fmla="*/ 267 w 1118"/>
                <a:gd name="T33" fmla="*/ 77 h 352"/>
                <a:gd name="T34" fmla="*/ 247 w 1118"/>
                <a:gd name="T35" fmla="*/ 96 h 352"/>
                <a:gd name="T36" fmla="*/ 228 w 1118"/>
                <a:gd name="T37" fmla="*/ 77 h 352"/>
                <a:gd name="T38" fmla="*/ 228 w 1118"/>
                <a:gd name="T39" fmla="*/ 0 h 352"/>
                <a:gd name="T40" fmla="*/ 36 w 1118"/>
                <a:gd name="T41" fmla="*/ 0 h 352"/>
                <a:gd name="T42" fmla="*/ 0 w 1118"/>
                <a:gd name="T43" fmla="*/ 36 h 352"/>
                <a:gd name="T44" fmla="*/ 0 w 1118"/>
                <a:gd name="T45" fmla="*/ 352 h 352"/>
                <a:gd name="T46" fmla="*/ 36 w 1118"/>
                <a:gd name="T47" fmla="*/ 34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8" h="352">
                  <a:moveTo>
                    <a:pt x="36" y="342"/>
                  </a:moveTo>
                  <a:cubicBezTo>
                    <a:pt x="1082" y="342"/>
                    <a:pt x="1082" y="342"/>
                    <a:pt x="1082" y="342"/>
                  </a:cubicBezTo>
                  <a:cubicBezTo>
                    <a:pt x="1095" y="342"/>
                    <a:pt x="1107" y="346"/>
                    <a:pt x="1118" y="352"/>
                  </a:cubicBezTo>
                  <a:cubicBezTo>
                    <a:pt x="1118" y="36"/>
                    <a:pt x="1118" y="36"/>
                    <a:pt x="1118" y="36"/>
                  </a:cubicBezTo>
                  <a:cubicBezTo>
                    <a:pt x="1118" y="16"/>
                    <a:pt x="1102" y="0"/>
                    <a:pt x="1082" y="0"/>
                  </a:cubicBezTo>
                  <a:cubicBezTo>
                    <a:pt x="890" y="0"/>
                    <a:pt x="890" y="0"/>
                    <a:pt x="890" y="0"/>
                  </a:cubicBezTo>
                  <a:cubicBezTo>
                    <a:pt x="890" y="77"/>
                    <a:pt x="890" y="77"/>
                    <a:pt x="890" y="77"/>
                  </a:cubicBezTo>
                  <a:cubicBezTo>
                    <a:pt x="890" y="87"/>
                    <a:pt x="882" y="96"/>
                    <a:pt x="871" y="96"/>
                  </a:cubicBezTo>
                  <a:cubicBezTo>
                    <a:pt x="860" y="96"/>
                    <a:pt x="851" y="87"/>
                    <a:pt x="851" y="77"/>
                  </a:cubicBezTo>
                  <a:cubicBezTo>
                    <a:pt x="851" y="0"/>
                    <a:pt x="851" y="0"/>
                    <a:pt x="851" y="0"/>
                  </a:cubicBezTo>
                  <a:cubicBezTo>
                    <a:pt x="578" y="0"/>
                    <a:pt x="578" y="0"/>
                    <a:pt x="578" y="0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87"/>
                    <a:pt x="569" y="96"/>
                    <a:pt x="559" y="96"/>
                  </a:cubicBezTo>
                  <a:cubicBezTo>
                    <a:pt x="548" y="96"/>
                    <a:pt x="539" y="87"/>
                    <a:pt x="539" y="77"/>
                  </a:cubicBezTo>
                  <a:cubicBezTo>
                    <a:pt x="539" y="0"/>
                    <a:pt x="539" y="0"/>
                    <a:pt x="539" y="0"/>
                  </a:cubicBezTo>
                  <a:cubicBezTo>
                    <a:pt x="267" y="0"/>
                    <a:pt x="267" y="0"/>
                    <a:pt x="267" y="0"/>
                  </a:cubicBezTo>
                  <a:cubicBezTo>
                    <a:pt x="267" y="77"/>
                    <a:pt x="267" y="77"/>
                    <a:pt x="267" y="77"/>
                  </a:cubicBezTo>
                  <a:cubicBezTo>
                    <a:pt x="267" y="87"/>
                    <a:pt x="258" y="96"/>
                    <a:pt x="247" y="96"/>
                  </a:cubicBezTo>
                  <a:cubicBezTo>
                    <a:pt x="236" y="96"/>
                    <a:pt x="228" y="87"/>
                    <a:pt x="228" y="77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11" y="346"/>
                    <a:pt x="22" y="342"/>
                    <a:pt x="36" y="34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2" name="Freeform 430"/>
            <p:cNvSpPr>
              <a:spLocks/>
            </p:cNvSpPr>
            <p:nvPr/>
          </p:nvSpPr>
          <p:spPr bwMode="auto">
            <a:xfrm>
              <a:off x="2534" y="1123"/>
              <a:ext cx="12" cy="13"/>
            </a:xfrm>
            <a:custGeom>
              <a:avLst/>
              <a:gdLst>
                <a:gd name="T0" fmla="*/ 45 w 93"/>
                <a:gd name="T1" fmla="*/ 0 h 109"/>
                <a:gd name="T2" fmla="*/ 0 w 93"/>
                <a:gd name="T3" fmla="*/ 54 h 109"/>
                <a:gd name="T4" fmla="*/ 45 w 93"/>
                <a:gd name="T5" fmla="*/ 109 h 109"/>
                <a:gd name="T6" fmla="*/ 93 w 93"/>
                <a:gd name="T7" fmla="*/ 54 h 109"/>
                <a:gd name="T8" fmla="*/ 45 w 93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09">
                  <a:moveTo>
                    <a:pt x="45" y="0"/>
                  </a:moveTo>
                  <a:cubicBezTo>
                    <a:pt x="14" y="0"/>
                    <a:pt x="0" y="25"/>
                    <a:pt x="0" y="54"/>
                  </a:cubicBezTo>
                  <a:cubicBezTo>
                    <a:pt x="0" y="82"/>
                    <a:pt x="14" y="109"/>
                    <a:pt x="45" y="109"/>
                  </a:cubicBezTo>
                  <a:cubicBezTo>
                    <a:pt x="77" y="109"/>
                    <a:pt x="93" y="83"/>
                    <a:pt x="93" y="54"/>
                  </a:cubicBezTo>
                  <a:cubicBezTo>
                    <a:pt x="93" y="25"/>
                    <a:pt x="77" y="0"/>
                    <a:pt x="4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3" name="Freeform 431"/>
            <p:cNvSpPr>
              <a:spLocks noEditPoints="1"/>
            </p:cNvSpPr>
            <p:nvPr/>
          </p:nvSpPr>
          <p:spPr bwMode="auto">
            <a:xfrm>
              <a:off x="2415" y="998"/>
              <a:ext cx="226" cy="227"/>
            </a:xfrm>
            <a:custGeom>
              <a:avLst/>
              <a:gdLst>
                <a:gd name="T0" fmla="*/ 910 w 1819"/>
                <a:gd name="T1" fmla="*/ 0 h 1819"/>
                <a:gd name="T2" fmla="*/ 0 w 1819"/>
                <a:gd name="T3" fmla="*/ 909 h 1819"/>
                <a:gd name="T4" fmla="*/ 910 w 1819"/>
                <a:gd name="T5" fmla="*/ 1819 h 1819"/>
                <a:gd name="T6" fmla="*/ 1819 w 1819"/>
                <a:gd name="T7" fmla="*/ 909 h 1819"/>
                <a:gd name="T8" fmla="*/ 910 w 1819"/>
                <a:gd name="T9" fmla="*/ 0 h 1819"/>
                <a:gd name="T10" fmla="*/ 1508 w 1819"/>
                <a:gd name="T11" fmla="*/ 955 h 1819"/>
                <a:gd name="T12" fmla="*/ 1508 w 1819"/>
                <a:gd name="T13" fmla="*/ 1256 h 1819"/>
                <a:gd name="T14" fmla="*/ 1433 w 1819"/>
                <a:gd name="T15" fmla="*/ 1331 h 1819"/>
                <a:gd name="T16" fmla="*/ 387 w 1819"/>
                <a:gd name="T17" fmla="*/ 1331 h 1819"/>
                <a:gd name="T18" fmla="*/ 312 w 1819"/>
                <a:gd name="T19" fmla="*/ 1256 h 1819"/>
                <a:gd name="T20" fmla="*/ 312 w 1819"/>
                <a:gd name="T21" fmla="*/ 955 h 1819"/>
                <a:gd name="T22" fmla="*/ 312 w 1819"/>
                <a:gd name="T23" fmla="*/ 575 h 1819"/>
                <a:gd name="T24" fmla="*/ 387 w 1819"/>
                <a:gd name="T25" fmla="*/ 500 h 1819"/>
                <a:gd name="T26" fmla="*/ 579 w 1819"/>
                <a:gd name="T27" fmla="*/ 500 h 1819"/>
                <a:gd name="T28" fmla="*/ 579 w 1819"/>
                <a:gd name="T29" fmla="*/ 423 h 1819"/>
                <a:gd name="T30" fmla="*/ 598 w 1819"/>
                <a:gd name="T31" fmla="*/ 404 h 1819"/>
                <a:gd name="T32" fmla="*/ 618 w 1819"/>
                <a:gd name="T33" fmla="*/ 423 h 1819"/>
                <a:gd name="T34" fmla="*/ 618 w 1819"/>
                <a:gd name="T35" fmla="*/ 500 h 1819"/>
                <a:gd name="T36" fmla="*/ 890 w 1819"/>
                <a:gd name="T37" fmla="*/ 500 h 1819"/>
                <a:gd name="T38" fmla="*/ 890 w 1819"/>
                <a:gd name="T39" fmla="*/ 423 h 1819"/>
                <a:gd name="T40" fmla="*/ 910 w 1819"/>
                <a:gd name="T41" fmla="*/ 404 h 1819"/>
                <a:gd name="T42" fmla="*/ 929 w 1819"/>
                <a:gd name="T43" fmla="*/ 423 h 1819"/>
                <a:gd name="T44" fmla="*/ 929 w 1819"/>
                <a:gd name="T45" fmla="*/ 500 h 1819"/>
                <a:gd name="T46" fmla="*/ 1202 w 1819"/>
                <a:gd name="T47" fmla="*/ 500 h 1819"/>
                <a:gd name="T48" fmla="*/ 1202 w 1819"/>
                <a:gd name="T49" fmla="*/ 423 h 1819"/>
                <a:gd name="T50" fmla="*/ 1222 w 1819"/>
                <a:gd name="T51" fmla="*/ 404 h 1819"/>
                <a:gd name="T52" fmla="*/ 1241 w 1819"/>
                <a:gd name="T53" fmla="*/ 423 h 1819"/>
                <a:gd name="T54" fmla="*/ 1241 w 1819"/>
                <a:gd name="T55" fmla="*/ 500 h 1819"/>
                <a:gd name="T56" fmla="*/ 1433 w 1819"/>
                <a:gd name="T57" fmla="*/ 500 h 1819"/>
                <a:gd name="T58" fmla="*/ 1508 w 1819"/>
                <a:gd name="T59" fmla="*/ 575 h 1819"/>
                <a:gd name="T60" fmla="*/ 1508 w 1819"/>
                <a:gd name="T61" fmla="*/ 955 h 1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19" h="1819">
                  <a:moveTo>
                    <a:pt x="910" y="0"/>
                  </a:moveTo>
                  <a:cubicBezTo>
                    <a:pt x="407" y="0"/>
                    <a:pt x="0" y="407"/>
                    <a:pt x="0" y="909"/>
                  </a:cubicBezTo>
                  <a:cubicBezTo>
                    <a:pt x="0" y="1411"/>
                    <a:pt x="407" y="1819"/>
                    <a:pt x="910" y="1819"/>
                  </a:cubicBezTo>
                  <a:cubicBezTo>
                    <a:pt x="1412" y="1819"/>
                    <a:pt x="1819" y="1411"/>
                    <a:pt x="1819" y="909"/>
                  </a:cubicBezTo>
                  <a:cubicBezTo>
                    <a:pt x="1819" y="407"/>
                    <a:pt x="1412" y="0"/>
                    <a:pt x="910" y="0"/>
                  </a:cubicBezTo>
                  <a:close/>
                  <a:moveTo>
                    <a:pt x="1508" y="955"/>
                  </a:moveTo>
                  <a:cubicBezTo>
                    <a:pt x="1508" y="1256"/>
                    <a:pt x="1508" y="1256"/>
                    <a:pt x="1508" y="1256"/>
                  </a:cubicBezTo>
                  <a:cubicBezTo>
                    <a:pt x="1508" y="1297"/>
                    <a:pt x="1474" y="1331"/>
                    <a:pt x="1433" y="1331"/>
                  </a:cubicBezTo>
                  <a:cubicBezTo>
                    <a:pt x="387" y="1331"/>
                    <a:pt x="387" y="1331"/>
                    <a:pt x="387" y="1331"/>
                  </a:cubicBezTo>
                  <a:cubicBezTo>
                    <a:pt x="345" y="1331"/>
                    <a:pt x="312" y="1297"/>
                    <a:pt x="312" y="1256"/>
                  </a:cubicBezTo>
                  <a:cubicBezTo>
                    <a:pt x="312" y="955"/>
                    <a:pt x="312" y="955"/>
                    <a:pt x="312" y="955"/>
                  </a:cubicBezTo>
                  <a:cubicBezTo>
                    <a:pt x="312" y="575"/>
                    <a:pt x="312" y="575"/>
                    <a:pt x="312" y="575"/>
                  </a:cubicBezTo>
                  <a:cubicBezTo>
                    <a:pt x="312" y="533"/>
                    <a:pt x="345" y="500"/>
                    <a:pt x="387" y="500"/>
                  </a:cubicBezTo>
                  <a:cubicBezTo>
                    <a:pt x="579" y="500"/>
                    <a:pt x="579" y="500"/>
                    <a:pt x="579" y="500"/>
                  </a:cubicBezTo>
                  <a:cubicBezTo>
                    <a:pt x="579" y="423"/>
                    <a:pt x="579" y="423"/>
                    <a:pt x="579" y="423"/>
                  </a:cubicBezTo>
                  <a:cubicBezTo>
                    <a:pt x="579" y="412"/>
                    <a:pt x="587" y="404"/>
                    <a:pt x="598" y="404"/>
                  </a:cubicBezTo>
                  <a:cubicBezTo>
                    <a:pt x="609" y="404"/>
                    <a:pt x="618" y="412"/>
                    <a:pt x="618" y="423"/>
                  </a:cubicBezTo>
                  <a:cubicBezTo>
                    <a:pt x="618" y="500"/>
                    <a:pt x="618" y="500"/>
                    <a:pt x="618" y="500"/>
                  </a:cubicBezTo>
                  <a:cubicBezTo>
                    <a:pt x="890" y="500"/>
                    <a:pt x="890" y="500"/>
                    <a:pt x="890" y="500"/>
                  </a:cubicBezTo>
                  <a:cubicBezTo>
                    <a:pt x="890" y="423"/>
                    <a:pt x="890" y="423"/>
                    <a:pt x="890" y="423"/>
                  </a:cubicBezTo>
                  <a:cubicBezTo>
                    <a:pt x="890" y="412"/>
                    <a:pt x="899" y="404"/>
                    <a:pt x="910" y="404"/>
                  </a:cubicBezTo>
                  <a:cubicBezTo>
                    <a:pt x="920" y="404"/>
                    <a:pt x="929" y="412"/>
                    <a:pt x="929" y="423"/>
                  </a:cubicBezTo>
                  <a:cubicBezTo>
                    <a:pt x="929" y="500"/>
                    <a:pt x="929" y="500"/>
                    <a:pt x="929" y="500"/>
                  </a:cubicBezTo>
                  <a:cubicBezTo>
                    <a:pt x="1202" y="500"/>
                    <a:pt x="1202" y="500"/>
                    <a:pt x="1202" y="500"/>
                  </a:cubicBezTo>
                  <a:cubicBezTo>
                    <a:pt x="1202" y="423"/>
                    <a:pt x="1202" y="423"/>
                    <a:pt x="1202" y="423"/>
                  </a:cubicBezTo>
                  <a:cubicBezTo>
                    <a:pt x="1202" y="412"/>
                    <a:pt x="1211" y="404"/>
                    <a:pt x="1222" y="404"/>
                  </a:cubicBezTo>
                  <a:cubicBezTo>
                    <a:pt x="1233" y="404"/>
                    <a:pt x="1241" y="412"/>
                    <a:pt x="1241" y="423"/>
                  </a:cubicBezTo>
                  <a:cubicBezTo>
                    <a:pt x="1241" y="500"/>
                    <a:pt x="1241" y="500"/>
                    <a:pt x="1241" y="500"/>
                  </a:cubicBezTo>
                  <a:cubicBezTo>
                    <a:pt x="1433" y="500"/>
                    <a:pt x="1433" y="500"/>
                    <a:pt x="1433" y="500"/>
                  </a:cubicBezTo>
                  <a:cubicBezTo>
                    <a:pt x="1474" y="500"/>
                    <a:pt x="1508" y="533"/>
                    <a:pt x="1508" y="575"/>
                  </a:cubicBezTo>
                  <a:lnTo>
                    <a:pt x="1508" y="95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24" name="Group 434"/>
          <p:cNvGrpSpPr>
            <a:grpSpLocks noChangeAspect="1"/>
          </p:cNvGrpSpPr>
          <p:nvPr/>
        </p:nvGrpSpPr>
        <p:grpSpPr bwMode="auto">
          <a:xfrm>
            <a:off x="1883615" y="1101609"/>
            <a:ext cx="324000" cy="324000"/>
            <a:chOff x="2695" y="986"/>
            <a:chExt cx="227" cy="227"/>
          </a:xfrm>
          <a:solidFill>
            <a:srgbClr val="EE0033"/>
          </a:solidFill>
        </p:grpSpPr>
        <p:sp>
          <p:nvSpPr>
            <p:cNvPr id="225" name="Freeform 435"/>
            <p:cNvSpPr>
              <a:spLocks/>
            </p:cNvSpPr>
            <p:nvPr/>
          </p:nvSpPr>
          <p:spPr bwMode="auto">
            <a:xfrm>
              <a:off x="2772" y="1109"/>
              <a:ext cx="2" cy="4"/>
            </a:xfrm>
            <a:custGeom>
              <a:avLst/>
              <a:gdLst>
                <a:gd name="T0" fmla="*/ 21 w 21"/>
                <a:gd name="T1" fmla="*/ 0 h 32"/>
                <a:gd name="T2" fmla="*/ 5 w 21"/>
                <a:gd name="T3" fmla="*/ 6 h 32"/>
                <a:gd name="T4" fmla="*/ 0 w 21"/>
                <a:gd name="T5" fmla="*/ 16 h 32"/>
                <a:gd name="T6" fmla="*/ 5 w 21"/>
                <a:gd name="T7" fmla="*/ 26 h 32"/>
                <a:gd name="T8" fmla="*/ 21 w 21"/>
                <a:gd name="T9" fmla="*/ 32 h 32"/>
                <a:gd name="T10" fmla="*/ 2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21" y="0"/>
                  </a:moveTo>
                  <a:cubicBezTo>
                    <a:pt x="14" y="2"/>
                    <a:pt x="9" y="3"/>
                    <a:pt x="5" y="6"/>
                  </a:cubicBezTo>
                  <a:cubicBezTo>
                    <a:pt x="2" y="8"/>
                    <a:pt x="0" y="11"/>
                    <a:pt x="0" y="16"/>
                  </a:cubicBezTo>
                  <a:cubicBezTo>
                    <a:pt x="0" y="20"/>
                    <a:pt x="2" y="24"/>
                    <a:pt x="5" y="26"/>
                  </a:cubicBezTo>
                  <a:cubicBezTo>
                    <a:pt x="8" y="28"/>
                    <a:pt x="14" y="30"/>
                    <a:pt x="21" y="32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6" name="Freeform 436"/>
            <p:cNvSpPr>
              <a:spLocks/>
            </p:cNvSpPr>
            <p:nvPr/>
          </p:nvSpPr>
          <p:spPr bwMode="auto">
            <a:xfrm>
              <a:off x="2749" y="1126"/>
              <a:ext cx="53" cy="14"/>
            </a:xfrm>
            <a:custGeom>
              <a:avLst/>
              <a:gdLst>
                <a:gd name="T0" fmla="*/ 211 w 423"/>
                <a:gd name="T1" fmla="*/ 67 h 109"/>
                <a:gd name="T2" fmla="*/ 0 w 423"/>
                <a:gd name="T3" fmla="*/ 1 h 109"/>
                <a:gd name="T4" fmla="*/ 1 w 423"/>
                <a:gd name="T5" fmla="*/ 8 h 109"/>
                <a:gd name="T6" fmla="*/ 211 w 423"/>
                <a:gd name="T7" fmla="*/ 109 h 109"/>
                <a:gd name="T8" fmla="*/ 422 w 423"/>
                <a:gd name="T9" fmla="*/ 8 h 109"/>
                <a:gd name="T10" fmla="*/ 423 w 423"/>
                <a:gd name="T11" fmla="*/ 0 h 109"/>
                <a:gd name="T12" fmla="*/ 211 w 423"/>
                <a:gd name="T13" fmla="*/ 6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3" h="109">
                  <a:moveTo>
                    <a:pt x="211" y="67"/>
                  </a:moveTo>
                  <a:cubicBezTo>
                    <a:pt x="121" y="67"/>
                    <a:pt x="44" y="40"/>
                    <a:pt x="0" y="1"/>
                  </a:cubicBezTo>
                  <a:cubicBezTo>
                    <a:pt x="1" y="3"/>
                    <a:pt x="1" y="5"/>
                    <a:pt x="1" y="8"/>
                  </a:cubicBezTo>
                  <a:cubicBezTo>
                    <a:pt x="1" y="56"/>
                    <a:pt x="86" y="109"/>
                    <a:pt x="211" y="109"/>
                  </a:cubicBezTo>
                  <a:cubicBezTo>
                    <a:pt x="337" y="109"/>
                    <a:pt x="422" y="56"/>
                    <a:pt x="422" y="8"/>
                  </a:cubicBezTo>
                  <a:cubicBezTo>
                    <a:pt x="422" y="5"/>
                    <a:pt x="422" y="3"/>
                    <a:pt x="423" y="0"/>
                  </a:cubicBezTo>
                  <a:cubicBezTo>
                    <a:pt x="380" y="40"/>
                    <a:pt x="302" y="67"/>
                    <a:pt x="211" y="6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7" name="Freeform 437"/>
            <p:cNvSpPr>
              <a:spLocks/>
            </p:cNvSpPr>
            <p:nvPr/>
          </p:nvSpPr>
          <p:spPr bwMode="auto">
            <a:xfrm>
              <a:off x="2749" y="1136"/>
              <a:ext cx="53" cy="14"/>
            </a:xfrm>
            <a:custGeom>
              <a:avLst/>
              <a:gdLst>
                <a:gd name="T0" fmla="*/ 211 w 423"/>
                <a:gd name="T1" fmla="*/ 66 h 108"/>
                <a:gd name="T2" fmla="*/ 0 w 423"/>
                <a:gd name="T3" fmla="*/ 0 h 108"/>
                <a:gd name="T4" fmla="*/ 1 w 423"/>
                <a:gd name="T5" fmla="*/ 7 h 108"/>
                <a:gd name="T6" fmla="*/ 211 w 423"/>
                <a:gd name="T7" fmla="*/ 108 h 108"/>
                <a:gd name="T8" fmla="*/ 422 w 423"/>
                <a:gd name="T9" fmla="*/ 7 h 108"/>
                <a:gd name="T10" fmla="*/ 423 w 423"/>
                <a:gd name="T11" fmla="*/ 0 h 108"/>
                <a:gd name="T12" fmla="*/ 211 w 423"/>
                <a:gd name="T13" fmla="*/ 6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3" h="108">
                  <a:moveTo>
                    <a:pt x="211" y="66"/>
                  </a:moveTo>
                  <a:cubicBezTo>
                    <a:pt x="121" y="66"/>
                    <a:pt x="44" y="40"/>
                    <a:pt x="0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1" y="56"/>
                    <a:pt x="86" y="108"/>
                    <a:pt x="211" y="108"/>
                  </a:cubicBezTo>
                  <a:cubicBezTo>
                    <a:pt x="337" y="108"/>
                    <a:pt x="422" y="56"/>
                    <a:pt x="422" y="7"/>
                  </a:cubicBezTo>
                  <a:cubicBezTo>
                    <a:pt x="422" y="4"/>
                    <a:pt x="422" y="2"/>
                    <a:pt x="423" y="0"/>
                  </a:cubicBezTo>
                  <a:cubicBezTo>
                    <a:pt x="379" y="40"/>
                    <a:pt x="302" y="66"/>
                    <a:pt x="211" y="6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8" name="Freeform 438"/>
            <p:cNvSpPr>
              <a:spLocks/>
            </p:cNvSpPr>
            <p:nvPr/>
          </p:nvSpPr>
          <p:spPr bwMode="auto">
            <a:xfrm>
              <a:off x="2846" y="1091"/>
              <a:ext cx="3" cy="4"/>
            </a:xfrm>
            <a:custGeom>
              <a:avLst/>
              <a:gdLst>
                <a:gd name="T0" fmla="*/ 21 w 21"/>
                <a:gd name="T1" fmla="*/ 0 h 32"/>
                <a:gd name="T2" fmla="*/ 6 w 21"/>
                <a:gd name="T3" fmla="*/ 6 h 32"/>
                <a:gd name="T4" fmla="*/ 0 w 21"/>
                <a:gd name="T5" fmla="*/ 16 h 32"/>
                <a:gd name="T6" fmla="*/ 6 w 21"/>
                <a:gd name="T7" fmla="*/ 26 h 32"/>
                <a:gd name="T8" fmla="*/ 21 w 21"/>
                <a:gd name="T9" fmla="*/ 32 h 32"/>
                <a:gd name="T10" fmla="*/ 2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21" y="0"/>
                  </a:moveTo>
                  <a:cubicBezTo>
                    <a:pt x="15" y="2"/>
                    <a:pt x="9" y="3"/>
                    <a:pt x="6" y="6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4"/>
                    <a:pt x="6" y="26"/>
                  </a:cubicBezTo>
                  <a:cubicBezTo>
                    <a:pt x="9" y="28"/>
                    <a:pt x="14" y="31"/>
                    <a:pt x="21" y="32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9" name="Freeform 439"/>
            <p:cNvSpPr>
              <a:spLocks noEditPoints="1"/>
            </p:cNvSpPr>
            <p:nvPr/>
          </p:nvSpPr>
          <p:spPr bwMode="auto">
            <a:xfrm>
              <a:off x="2749" y="1104"/>
              <a:ext cx="53" cy="25"/>
            </a:xfrm>
            <a:custGeom>
              <a:avLst/>
              <a:gdLst>
                <a:gd name="T0" fmla="*/ 210 w 421"/>
                <a:gd name="T1" fmla="*/ 203 h 203"/>
                <a:gd name="T2" fmla="*/ 421 w 421"/>
                <a:gd name="T3" fmla="*/ 101 h 203"/>
                <a:gd name="T4" fmla="*/ 210 w 421"/>
                <a:gd name="T5" fmla="*/ 0 h 203"/>
                <a:gd name="T6" fmla="*/ 0 w 421"/>
                <a:gd name="T7" fmla="*/ 101 h 203"/>
                <a:gd name="T8" fmla="*/ 210 w 421"/>
                <a:gd name="T9" fmla="*/ 203 h 203"/>
                <a:gd name="T10" fmla="*/ 155 w 421"/>
                <a:gd name="T11" fmla="*/ 110 h 203"/>
                <a:gd name="T12" fmla="*/ 165 w 421"/>
                <a:gd name="T13" fmla="*/ 107 h 203"/>
                <a:gd name="T14" fmla="*/ 174 w 421"/>
                <a:gd name="T15" fmla="*/ 108 h 203"/>
                <a:gd name="T16" fmla="*/ 179 w 421"/>
                <a:gd name="T17" fmla="*/ 113 h 203"/>
                <a:gd name="T18" fmla="*/ 184 w 421"/>
                <a:gd name="T19" fmla="*/ 124 h 203"/>
                <a:gd name="T20" fmla="*/ 191 w 421"/>
                <a:gd name="T21" fmla="*/ 130 h 203"/>
                <a:gd name="T22" fmla="*/ 204 w 421"/>
                <a:gd name="T23" fmla="*/ 135 h 203"/>
                <a:gd name="T24" fmla="*/ 204 w 421"/>
                <a:gd name="T25" fmla="*/ 96 h 203"/>
                <a:gd name="T26" fmla="*/ 178 w 421"/>
                <a:gd name="T27" fmla="*/ 89 h 203"/>
                <a:gd name="T28" fmla="*/ 161 w 421"/>
                <a:gd name="T29" fmla="*/ 78 h 203"/>
                <a:gd name="T30" fmla="*/ 155 w 421"/>
                <a:gd name="T31" fmla="*/ 60 h 203"/>
                <a:gd name="T32" fmla="*/ 167 w 421"/>
                <a:gd name="T33" fmla="*/ 36 h 203"/>
                <a:gd name="T34" fmla="*/ 204 w 421"/>
                <a:gd name="T35" fmla="*/ 26 h 203"/>
                <a:gd name="T36" fmla="*/ 204 w 421"/>
                <a:gd name="T37" fmla="*/ 17 h 203"/>
                <a:gd name="T38" fmla="*/ 211 w 421"/>
                <a:gd name="T39" fmla="*/ 10 h 203"/>
                <a:gd name="T40" fmla="*/ 218 w 421"/>
                <a:gd name="T41" fmla="*/ 17 h 203"/>
                <a:gd name="T42" fmla="*/ 218 w 421"/>
                <a:gd name="T43" fmla="*/ 26 h 203"/>
                <a:gd name="T44" fmla="*/ 239 w 421"/>
                <a:gd name="T45" fmla="*/ 29 h 203"/>
                <a:gd name="T46" fmla="*/ 255 w 421"/>
                <a:gd name="T47" fmla="*/ 38 h 203"/>
                <a:gd name="T48" fmla="*/ 263 w 421"/>
                <a:gd name="T49" fmla="*/ 47 h 203"/>
                <a:gd name="T50" fmla="*/ 266 w 421"/>
                <a:gd name="T51" fmla="*/ 55 h 203"/>
                <a:gd name="T52" fmla="*/ 261 w 421"/>
                <a:gd name="T53" fmla="*/ 62 h 203"/>
                <a:gd name="T54" fmla="*/ 251 w 421"/>
                <a:gd name="T55" fmla="*/ 65 h 203"/>
                <a:gd name="T56" fmla="*/ 237 w 421"/>
                <a:gd name="T57" fmla="*/ 56 h 203"/>
                <a:gd name="T58" fmla="*/ 218 w 421"/>
                <a:gd name="T59" fmla="*/ 42 h 203"/>
                <a:gd name="T60" fmla="*/ 218 w 421"/>
                <a:gd name="T61" fmla="*/ 77 h 203"/>
                <a:gd name="T62" fmla="*/ 241 w 421"/>
                <a:gd name="T63" fmla="*/ 83 h 203"/>
                <a:gd name="T64" fmla="*/ 256 w 421"/>
                <a:gd name="T65" fmla="*/ 89 h 203"/>
                <a:gd name="T66" fmla="*/ 267 w 421"/>
                <a:gd name="T67" fmla="*/ 100 h 203"/>
                <a:gd name="T68" fmla="*/ 271 w 421"/>
                <a:gd name="T69" fmla="*/ 114 h 203"/>
                <a:gd name="T70" fmla="*/ 265 w 421"/>
                <a:gd name="T71" fmla="*/ 132 h 203"/>
                <a:gd name="T72" fmla="*/ 247 w 421"/>
                <a:gd name="T73" fmla="*/ 146 h 203"/>
                <a:gd name="T74" fmla="*/ 218 w 421"/>
                <a:gd name="T75" fmla="*/ 152 h 203"/>
                <a:gd name="T76" fmla="*/ 218 w 421"/>
                <a:gd name="T77" fmla="*/ 173 h 203"/>
                <a:gd name="T78" fmla="*/ 217 w 421"/>
                <a:gd name="T79" fmla="*/ 180 h 203"/>
                <a:gd name="T80" fmla="*/ 211 w 421"/>
                <a:gd name="T81" fmla="*/ 183 h 203"/>
                <a:gd name="T82" fmla="*/ 205 w 421"/>
                <a:gd name="T83" fmla="*/ 181 h 203"/>
                <a:gd name="T84" fmla="*/ 204 w 421"/>
                <a:gd name="T85" fmla="*/ 175 h 203"/>
                <a:gd name="T86" fmla="*/ 204 w 421"/>
                <a:gd name="T87" fmla="*/ 152 h 203"/>
                <a:gd name="T88" fmla="*/ 180 w 421"/>
                <a:gd name="T89" fmla="*/ 148 h 203"/>
                <a:gd name="T90" fmla="*/ 163 w 421"/>
                <a:gd name="T91" fmla="*/ 139 h 203"/>
                <a:gd name="T92" fmla="*/ 153 w 421"/>
                <a:gd name="T93" fmla="*/ 128 h 203"/>
                <a:gd name="T94" fmla="*/ 150 w 421"/>
                <a:gd name="T95" fmla="*/ 117 h 203"/>
                <a:gd name="T96" fmla="*/ 155 w 421"/>
                <a:gd name="T97" fmla="*/ 11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1" h="203">
                  <a:moveTo>
                    <a:pt x="210" y="203"/>
                  </a:moveTo>
                  <a:cubicBezTo>
                    <a:pt x="336" y="203"/>
                    <a:pt x="421" y="150"/>
                    <a:pt x="421" y="101"/>
                  </a:cubicBezTo>
                  <a:cubicBezTo>
                    <a:pt x="421" y="52"/>
                    <a:pt x="336" y="0"/>
                    <a:pt x="210" y="0"/>
                  </a:cubicBezTo>
                  <a:cubicBezTo>
                    <a:pt x="85" y="0"/>
                    <a:pt x="0" y="52"/>
                    <a:pt x="0" y="101"/>
                  </a:cubicBezTo>
                  <a:cubicBezTo>
                    <a:pt x="0" y="150"/>
                    <a:pt x="85" y="203"/>
                    <a:pt x="210" y="203"/>
                  </a:cubicBezTo>
                  <a:close/>
                  <a:moveTo>
                    <a:pt x="155" y="110"/>
                  </a:moveTo>
                  <a:cubicBezTo>
                    <a:pt x="157" y="108"/>
                    <a:pt x="161" y="107"/>
                    <a:pt x="165" y="107"/>
                  </a:cubicBezTo>
                  <a:cubicBezTo>
                    <a:pt x="169" y="107"/>
                    <a:pt x="172" y="107"/>
                    <a:pt x="174" y="108"/>
                  </a:cubicBezTo>
                  <a:cubicBezTo>
                    <a:pt x="176" y="109"/>
                    <a:pt x="178" y="111"/>
                    <a:pt x="179" y="113"/>
                  </a:cubicBezTo>
                  <a:cubicBezTo>
                    <a:pt x="181" y="118"/>
                    <a:pt x="183" y="121"/>
                    <a:pt x="184" y="124"/>
                  </a:cubicBezTo>
                  <a:cubicBezTo>
                    <a:pt x="186" y="126"/>
                    <a:pt x="188" y="128"/>
                    <a:pt x="191" y="130"/>
                  </a:cubicBezTo>
                  <a:cubicBezTo>
                    <a:pt x="194" y="132"/>
                    <a:pt x="198" y="134"/>
                    <a:pt x="204" y="135"/>
                  </a:cubicBezTo>
                  <a:cubicBezTo>
                    <a:pt x="204" y="96"/>
                    <a:pt x="204" y="96"/>
                    <a:pt x="204" y="96"/>
                  </a:cubicBezTo>
                  <a:cubicBezTo>
                    <a:pt x="193" y="94"/>
                    <a:pt x="185" y="92"/>
                    <a:pt x="178" y="89"/>
                  </a:cubicBezTo>
                  <a:cubicBezTo>
                    <a:pt x="171" y="87"/>
                    <a:pt x="165" y="83"/>
                    <a:pt x="161" y="78"/>
                  </a:cubicBezTo>
                  <a:cubicBezTo>
                    <a:pt x="157" y="73"/>
                    <a:pt x="155" y="67"/>
                    <a:pt x="155" y="60"/>
                  </a:cubicBezTo>
                  <a:cubicBezTo>
                    <a:pt x="155" y="51"/>
                    <a:pt x="159" y="43"/>
                    <a:pt x="167" y="36"/>
                  </a:cubicBezTo>
                  <a:cubicBezTo>
                    <a:pt x="176" y="30"/>
                    <a:pt x="188" y="27"/>
                    <a:pt x="204" y="26"/>
                  </a:cubicBezTo>
                  <a:cubicBezTo>
                    <a:pt x="204" y="17"/>
                    <a:pt x="204" y="17"/>
                    <a:pt x="204" y="17"/>
                  </a:cubicBezTo>
                  <a:cubicBezTo>
                    <a:pt x="204" y="12"/>
                    <a:pt x="206" y="10"/>
                    <a:pt x="211" y="10"/>
                  </a:cubicBezTo>
                  <a:cubicBezTo>
                    <a:pt x="216" y="10"/>
                    <a:pt x="218" y="12"/>
                    <a:pt x="218" y="17"/>
                  </a:cubicBezTo>
                  <a:cubicBezTo>
                    <a:pt x="218" y="26"/>
                    <a:pt x="218" y="26"/>
                    <a:pt x="218" y="26"/>
                  </a:cubicBezTo>
                  <a:cubicBezTo>
                    <a:pt x="226" y="26"/>
                    <a:pt x="234" y="28"/>
                    <a:pt x="239" y="29"/>
                  </a:cubicBezTo>
                  <a:cubicBezTo>
                    <a:pt x="245" y="31"/>
                    <a:pt x="250" y="34"/>
                    <a:pt x="255" y="38"/>
                  </a:cubicBezTo>
                  <a:cubicBezTo>
                    <a:pt x="258" y="41"/>
                    <a:pt x="261" y="44"/>
                    <a:pt x="263" y="47"/>
                  </a:cubicBezTo>
                  <a:cubicBezTo>
                    <a:pt x="265" y="50"/>
                    <a:pt x="266" y="52"/>
                    <a:pt x="266" y="55"/>
                  </a:cubicBezTo>
                  <a:cubicBezTo>
                    <a:pt x="266" y="58"/>
                    <a:pt x="264" y="60"/>
                    <a:pt x="261" y="62"/>
                  </a:cubicBezTo>
                  <a:cubicBezTo>
                    <a:pt x="259" y="64"/>
                    <a:pt x="255" y="65"/>
                    <a:pt x="251" y="65"/>
                  </a:cubicBezTo>
                  <a:cubicBezTo>
                    <a:pt x="244" y="65"/>
                    <a:pt x="239" y="62"/>
                    <a:pt x="237" y="56"/>
                  </a:cubicBezTo>
                  <a:cubicBezTo>
                    <a:pt x="234" y="49"/>
                    <a:pt x="228" y="45"/>
                    <a:pt x="218" y="42"/>
                  </a:cubicBezTo>
                  <a:cubicBezTo>
                    <a:pt x="218" y="77"/>
                    <a:pt x="218" y="77"/>
                    <a:pt x="218" y="77"/>
                  </a:cubicBezTo>
                  <a:cubicBezTo>
                    <a:pt x="228" y="79"/>
                    <a:pt x="235" y="81"/>
                    <a:pt x="241" y="83"/>
                  </a:cubicBezTo>
                  <a:cubicBezTo>
                    <a:pt x="247" y="84"/>
                    <a:pt x="252" y="86"/>
                    <a:pt x="256" y="89"/>
                  </a:cubicBezTo>
                  <a:cubicBezTo>
                    <a:pt x="261" y="92"/>
                    <a:pt x="265" y="96"/>
                    <a:pt x="267" y="100"/>
                  </a:cubicBezTo>
                  <a:cubicBezTo>
                    <a:pt x="270" y="105"/>
                    <a:pt x="271" y="109"/>
                    <a:pt x="271" y="114"/>
                  </a:cubicBezTo>
                  <a:cubicBezTo>
                    <a:pt x="271" y="121"/>
                    <a:pt x="269" y="127"/>
                    <a:pt x="265" y="132"/>
                  </a:cubicBezTo>
                  <a:cubicBezTo>
                    <a:pt x="261" y="138"/>
                    <a:pt x="255" y="142"/>
                    <a:pt x="247" y="146"/>
                  </a:cubicBezTo>
                  <a:cubicBezTo>
                    <a:pt x="239" y="149"/>
                    <a:pt x="229" y="151"/>
                    <a:pt x="218" y="152"/>
                  </a:cubicBezTo>
                  <a:cubicBezTo>
                    <a:pt x="218" y="173"/>
                    <a:pt x="218" y="173"/>
                    <a:pt x="218" y="173"/>
                  </a:cubicBezTo>
                  <a:cubicBezTo>
                    <a:pt x="218" y="176"/>
                    <a:pt x="218" y="179"/>
                    <a:pt x="217" y="180"/>
                  </a:cubicBezTo>
                  <a:cubicBezTo>
                    <a:pt x="216" y="182"/>
                    <a:pt x="214" y="183"/>
                    <a:pt x="211" y="183"/>
                  </a:cubicBezTo>
                  <a:cubicBezTo>
                    <a:pt x="208" y="183"/>
                    <a:pt x="206" y="182"/>
                    <a:pt x="205" y="181"/>
                  </a:cubicBezTo>
                  <a:cubicBezTo>
                    <a:pt x="204" y="179"/>
                    <a:pt x="204" y="178"/>
                    <a:pt x="204" y="175"/>
                  </a:cubicBezTo>
                  <a:cubicBezTo>
                    <a:pt x="204" y="152"/>
                    <a:pt x="204" y="152"/>
                    <a:pt x="204" y="152"/>
                  </a:cubicBezTo>
                  <a:cubicBezTo>
                    <a:pt x="195" y="152"/>
                    <a:pt x="187" y="150"/>
                    <a:pt x="180" y="148"/>
                  </a:cubicBezTo>
                  <a:cubicBezTo>
                    <a:pt x="173" y="145"/>
                    <a:pt x="168" y="142"/>
                    <a:pt x="163" y="139"/>
                  </a:cubicBezTo>
                  <a:cubicBezTo>
                    <a:pt x="159" y="135"/>
                    <a:pt x="156" y="132"/>
                    <a:pt x="153" y="128"/>
                  </a:cubicBezTo>
                  <a:cubicBezTo>
                    <a:pt x="151" y="124"/>
                    <a:pt x="150" y="120"/>
                    <a:pt x="150" y="117"/>
                  </a:cubicBezTo>
                  <a:cubicBezTo>
                    <a:pt x="150" y="114"/>
                    <a:pt x="152" y="112"/>
                    <a:pt x="155" y="1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0" name="Freeform 440"/>
            <p:cNvSpPr>
              <a:spLocks/>
            </p:cNvSpPr>
            <p:nvPr/>
          </p:nvSpPr>
          <p:spPr bwMode="auto">
            <a:xfrm>
              <a:off x="2851" y="1098"/>
              <a:ext cx="3" cy="5"/>
            </a:xfrm>
            <a:custGeom>
              <a:avLst/>
              <a:gdLst>
                <a:gd name="T0" fmla="*/ 24 w 24"/>
                <a:gd name="T1" fmla="*/ 18 h 37"/>
                <a:gd name="T2" fmla="*/ 18 w 24"/>
                <a:gd name="T3" fmla="*/ 7 h 37"/>
                <a:gd name="T4" fmla="*/ 0 w 24"/>
                <a:gd name="T5" fmla="*/ 0 h 37"/>
                <a:gd name="T6" fmla="*/ 0 w 24"/>
                <a:gd name="T7" fmla="*/ 37 h 37"/>
                <a:gd name="T8" fmla="*/ 17 w 24"/>
                <a:gd name="T9" fmla="*/ 30 h 37"/>
                <a:gd name="T10" fmla="*/ 24 w 24"/>
                <a:gd name="T1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7">
                  <a:moveTo>
                    <a:pt x="24" y="18"/>
                  </a:moveTo>
                  <a:cubicBezTo>
                    <a:pt x="24" y="13"/>
                    <a:pt x="22" y="10"/>
                    <a:pt x="18" y="7"/>
                  </a:cubicBezTo>
                  <a:cubicBezTo>
                    <a:pt x="14" y="4"/>
                    <a:pt x="8" y="2"/>
                    <a:pt x="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" y="36"/>
                    <a:pt x="13" y="33"/>
                    <a:pt x="17" y="30"/>
                  </a:cubicBezTo>
                  <a:cubicBezTo>
                    <a:pt x="22" y="27"/>
                    <a:pt x="24" y="23"/>
                    <a:pt x="24" y="1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1" name="Freeform 441"/>
            <p:cNvSpPr>
              <a:spLocks/>
            </p:cNvSpPr>
            <p:nvPr/>
          </p:nvSpPr>
          <p:spPr bwMode="auto">
            <a:xfrm>
              <a:off x="2823" y="1118"/>
              <a:ext cx="53" cy="14"/>
            </a:xfrm>
            <a:custGeom>
              <a:avLst/>
              <a:gdLst>
                <a:gd name="T0" fmla="*/ 212 w 423"/>
                <a:gd name="T1" fmla="*/ 66 h 108"/>
                <a:gd name="T2" fmla="*/ 0 w 423"/>
                <a:gd name="T3" fmla="*/ 0 h 108"/>
                <a:gd name="T4" fmla="*/ 2 w 423"/>
                <a:gd name="T5" fmla="*/ 7 h 108"/>
                <a:gd name="T6" fmla="*/ 212 w 423"/>
                <a:gd name="T7" fmla="*/ 108 h 108"/>
                <a:gd name="T8" fmla="*/ 422 w 423"/>
                <a:gd name="T9" fmla="*/ 7 h 108"/>
                <a:gd name="T10" fmla="*/ 423 w 423"/>
                <a:gd name="T11" fmla="*/ 0 h 108"/>
                <a:gd name="T12" fmla="*/ 212 w 423"/>
                <a:gd name="T13" fmla="*/ 6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3" h="108">
                  <a:moveTo>
                    <a:pt x="212" y="66"/>
                  </a:moveTo>
                  <a:cubicBezTo>
                    <a:pt x="121" y="66"/>
                    <a:pt x="44" y="40"/>
                    <a:pt x="0" y="0"/>
                  </a:cubicBezTo>
                  <a:cubicBezTo>
                    <a:pt x="1" y="2"/>
                    <a:pt x="2" y="4"/>
                    <a:pt x="2" y="7"/>
                  </a:cubicBezTo>
                  <a:cubicBezTo>
                    <a:pt x="2" y="56"/>
                    <a:pt x="86" y="108"/>
                    <a:pt x="212" y="108"/>
                  </a:cubicBezTo>
                  <a:cubicBezTo>
                    <a:pt x="337" y="108"/>
                    <a:pt x="422" y="56"/>
                    <a:pt x="422" y="7"/>
                  </a:cubicBezTo>
                  <a:cubicBezTo>
                    <a:pt x="422" y="4"/>
                    <a:pt x="422" y="2"/>
                    <a:pt x="423" y="0"/>
                  </a:cubicBezTo>
                  <a:cubicBezTo>
                    <a:pt x="380" y="40"/>
                    <a:pt x="302" y="66"/>
                    <a:pt x="212" y="6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2" name="Freeform 442"/>
            <p:cNvSpPr>
              <a:spLocks/>
            </p:cNvSpPr>
            <p:nvPr/>
          </p:nvSpPr>
          <p:spPr bwMode="auto">
            <a:xfrm>
              <a:off x="2823" y="1108"/>
              <a:ext cx="53" cy="13"/>
            </a:xfrm>
            <a:custGeom>
              <a:avLst/>
              <a:gdLst>
                <a:gd name="T0" fmla="*/ 212 w 423"/>
                <a:gd name="T1" fmla="*/ 66 h 108"/>
                <a:gd name="T2" fmla="*/ 0 w 423"/>
                <a:gd name="T3" fmla="*/ 0 h 108"/>
                <a:gd name="T4" fmla="*/ 2 w 423"/>
                <a:gd name="T5" fmla="*/ 7 h 108"/>
                <a:gd name="T6" fmla="*/ 212 w 423"/>
                <a:gd name="T7" fmla="*/ 108 h 108"/>
                <a:gd name="T8" fmla="*/ 422 w 423"/>
                <a:gd name="T9" fmla="*/ 7 h 108"/>
                <a:gd name="T10" fmla="*/ 423 w 423"/>
                <a:gd name="T11" fmla="*/ 0 h 108"/>
                <a:gd name="T12" fmla="*/ 212 w 423"/>
                <a:gd name="T13" fmla="*/ 6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3" h="108">
                  <a:moveTo>
                    <a:pt x="212" y="66"/>
                  </a:moveTo>
                  <a:cubicBezTo>
                    <a:pt x="121" y="66"/>
                    <a:pt x="44" y="39"/>
                    <a:pt x="0" y="0"/>
                  </a:cubicBezTo>
                  <a:cubicBezTo>
                    <a:pt x="1" y="2"/>
                    <a:pt x="2" y="4"/>
                    <a:pt x="2" y="7"/>
                  </a:cubicBezTo>
                  <a:cubicBezTo>
                    <a:pt x="2" y="56"/>
                    <a:pt x="86" y="108"/>
                    <a:pt x="212" y="108"/>
                  </a:cubicBezTo>
                  <a:cubicBezTo>
                    <a:pt x="337" y="108"/>
                    <a:pt x="422" y="56"/>
                    <a:pt x="422" y="7"/>
                  </a:cubicBezTo>
                  <a:cubicBezTo>
                    <a:pt x="422" y="4"/>
                    <a:pt x="422" y="2"/>
                    <a:pt x="423" y="0"/>
                  </a:cubicBezTo>
                  <a:cubicBezTo>
                    <a:pt x="380" y="39"/>
                    <a:pt x="302" y="66"/>
                    <a:pt x="212" y="6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3" name="Freeform 443"/>
            <p:cNvSpPr>
              <a:spLocks/>
            </p:cNvSpPr>
            <p:nvPr/>
          </p:nvSpPr>
          <p:spPr bwMode="auto">
            <a:xfrm>
              <a:off x="2776" y="1116"/>
              <a:ext cx="3" cy="5"/>
            </a:xfrm>
            <a:custGeom>
              <a:avLst/>
              <a:gdLst>
                <a:gd name="T0" fmla="*/ 25 w 25"/>
                <a:gd name="T1" fmla="*/ 18 h 37"/>
                <a:gd name="T2" fmla="*/ 18 w 25"/>
                <a:gd name="T3" fmla="*/ 7 h 37"/>
                <a:gd name="T4" fmla="*/ 0 w 25"/>
                <a:gd name="T5" fmla="*/ 0 h 37"/>
                <a:gd name="T6" fmla="*/ 0 w 25"/>
                <a:gd name="T7" fmla="*/ 37 h 37"/>
                <a:gd name="T8" fmla="*/ 18 w 25"/>
                <a:gd name="T9" fmla="*/ 30 h 37"/>
                <a:gd name="T10" fmla="*/ 25 w 25"/>
                <a:gd name="T1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7">
                  <a:moveTo>
                    <a:pt x="25" y="18"/>
                  </a:moveTo>
                  <a:cubicBezTo>
                    <a:pt x="25" y="13"/>
                    <a:pt x="23" y="10"/>
                    <a:pt x="18" y="7"/>
                  </a:cubicBezTo>
                  <a:cubicBezTo>
                    <a:pt x="14" y="4"/>
                    <a:pt x="8" y="2"/>
                    <a:pt x="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8" y="36"/>
                    <a:pt x="14" y="33"/>
                    <a:pt x="18" y="30"/>
                  </a:cubicBezTo>
                  <a:cubicBezTo>
                    <a:pt x="22" y="27"/>
                    <a:pt x="25" y="23"/>
                    <a:pt x="25" y="1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4" name="Freeform 444"/>
            <p:cNvSpPr>
              <a:spLocks noEditPoints="1"/>
            </p:cNvSpPr>
            <p:nvPr/>
          </p:nvSpPr>
          <p:spPr bwMode="auto">
            <a:xfrm>
              <a:off x="2695" y="986"/>
              <a:ext cx="227" cy="227"/>
            </a:xfrm>
            <a:custGeom>
              <a:avLst/>
              <a:gdLst>
                <a:gd name="T0" fmla="*/ 908 w 1816"/>
                <a:gd name="T1" fmla="*/ 0 h 1816"/>
                <a:gd name="T2" fmla="*/ 0 w 1816"/>
                <a:gd name="T3" fmla="*/ 908 h 1816"/>
                <a:gd name="T4" fmla="*/ 908 w 1816"/>
                <a:gd name="T5" fmla="*/ 1816 h 1816"/>
                <a:gd name="T6" fmla="*/ 1816 w 1816"/>
                <a:gd name="T7" fmla="*/ 908 h 1816"/>
                <a:gd name="T8" fmla="*/ 908 w 1816"/>
                <a:gd name="T9" fmla="*/ 0 h 1816"/>
                <a:gd name="T10" fmla="*/ 871 w 1816"/>
                <a:gd name="T11" fmla="*/ 1107 h 1816"/>
                <a:gd name="T12" fmla="*/ 891 w 1816"/>
                <a:gd name="T13" fmla="*/ 1127 h 1816"/>
                <a:gd name="T14" fmla="*/ 864 w 1816"/>
                <a:gd name="T15" fmla="*/ 1190 h 1816"/>
                <a:gd name="T16" fmla="*/ 871 w 1816"/>
                <a:gd name="T17" fmla="*/ 1188 h 1816"/>
                <a:gd name="T18" fmla="*/ 891 w 1816"/>
                <a:gd name="T19" fmla="*/ 1208 h 1816"/>
                <a:gd name="T20" fmla="*/ 641 w 1816"/>
                <a:gd name="T21" fmla="*/ 1348 h 1816"/>
                <a:gd name="T22" fmla="*/ 393 w 1816"/>
                <a:gd name="T23" fmla="*/ 1208 h 1816"/>
                <a:gd name="T24" fmla="*/ 412 w 1816"/>
                <a:gd name="T25" fmla="*/ 1188 h 1816"/>
                <a:gd name="T26" fmla="*/ 420 w 1816"/>
                <a:gd name="T27" fmla="*/ 1190 h 1816"/>
                <a:gd name="T28" fmla="*/ 393 w 1816"/>
                <a:gd name="T29" fmla="*/ 1127 h 1816"/>
                <a:gd name="T30" fmla="*/ 412 w 1816"/>
                <a:gd name="T31" fmla="*/ 1107 h 1816"/>
                <a:gd name="T32" fmla="*/ 420 w 1816"/>
                <a:gd name="T33" fmla="*/ 1109 h 1816"/>
                <a:gd name="T34" fmla="*/ 393 w 1816"/>
                <a:gd name="T35" fmla="*/ 1045 h 1816"/>
                <a:gd name="T36" fmla="*/ 641 w 1816"/>
                <a:gd name="T37" fmla="*/ 905 h 1816"/>
                <a:gd name="T38" fmla="*/ 891 w 1816"/>
                <a:gd name="T39" fmla="*/ 1045 h 1816"/>
                <a:gd name="T40" fmla="*/ 863 w 1816"/>
                <a:gd name="T41" fmla="*/ 1109 h 1816"/>
                <a:gd name="T42" fmla="*/ 871 w 1816"/>
                <a:gd name="T43" fmla="*/ 1107 h 1816"/>
                <a:gd name="T44" fmla="*/ 924 w 1816"/>
                <a:gd name="T45" fmla="*/ 712 h 1816"/>
                <a:gd name="T46" fmla="*/ 881 w 1816"/>
                <a:gd name="T47" fmla="*/ 754 h 1816"/>
                <a:gd name="T48" fmla="*/ 564 w 1816"/>
                <a:gd name="T49" fmla="*/ 754 h 1816"/>
                <a:gd name="T50" fmla="*/ 545 w 1816"/>
                <a:gd name="T51" fmla="*/ 735 h 1816"/>
                <a:gd name="T52" fmla="*/ 564 w 1816"/>
                <a:gd name="T53" fmla="*/ 715 h 1816"/>
                <a:gd name="T54" fmla="*/ 857 w 1816"/>
                <a:gd name="T55" fmla="*/ 715 h 1816"/>
                <a:gd name="T56" fmla="*/ 486 w 1816"/>
                <a:gd name="T57" fmla="*/ 344 h 1816"/>
                <a:gd name="T58" fmla="*/ 486 w 1816"/>
                <a:gd name="T59" fmla="*/ 316 h 1816"/>
                <a:gd name="T60" fmla="*/ 513 w 1816"/>
                <a:gd name="T61" fmla="*/ 316 h 1816"/>
                <a:gd name="T62" fmla="*/ 885 w 1816"/>
                <a:gd name="T63" fmla="*/ 688 h 1816"/>
                <a:gd name="T64" fmla="*/ 885 w 1816"/>
                <a:gd name="T65" fmla="*/ 394 h 1816"/>
                <a:gd name="T66" fmla="*/ 904 w 1816"/>
                <a:gd name="T67" fmla="*/ 375 h 1816"/>
                <a:gd name="T68" fmla="*/ 924 w 1816"/>
                <a:gd name="T69" fmla="*/ 394 h 1816"/>
                <a:gd name="T70" fmla="*/ 924 w 1816"/>
                <a:gd name="T71" fmla="*/ 712 h 1816"/>
                <a:gd name="T72" fmla="*/ 1467 w 1816"/>
                <a:gd name="T73" fmla="*/ 962 h 1816"/>
                <a:gd name="T74" fmla="*/ 1487 w 1816"/>
                <a:gd name="T75" fmla="*/ 982 h 1816"/>
                <a:gd name="T76" fmla="*/ 1460 w 1816"/>
                <a:gd name="T77" fmla="*/ 1045 h 1816"/>
                <a:gd name="T78" fmla="*/ 1467 w 1816"/>
                <a:gd name="T79" fmla="*/ 1043 h 1816"/>
                <a:gd name="T80" fmla="*/ 1487 w 1816"/>
                <a:gd name="T81" fmla="*/ 1063 h 1816"/>
                <a:gd name="T82" fmla="*/ 1238 w 1816"/>
                <a:gd name="T83" fmla="*/ 1203 h 1816"/>
                <a:gd name="T84" fmla="*/ 989 w 1816"/>
                <a:gd name="T85" fmla="*/ 1063 h 1816"/>
                <a:gd name="T86" fmla="*/ 1008 w 1816"/>
                <a:gd name="T87" fmla="*/ 1043 h 1816"/>
                <a:gd name="T88" fmla="*/ 1016 w 1816"/>
                <a:gd name="T89" fmla="*/ 1045 h 1816"/>
                <a:gd name="T90" fmla="*/ 989 w 1816"/>
                <a:gd name="T91" fmla="*/ 982 h 1816"/>
                <a:gd name="T92" fmla="*/ 1008 w 1816"/>
                <a:gd name="T93" fmla="*/ 962 h 1816"/>
                <a:gd name="T94" fmla="*/ 1016 w 1816"/>
                <a:gd name="T95" fmla="*/ 964 h 1816"/>
                <a:gd name="T96" fmla="*/ 989 w 1816"/>
                <a:gd name="T97" fmla="*/ 900 h 1816"/>
                <a:gd name="T98" fmla="*/ 1238 w 1816"/>
                <a:gd name="T99" fmla="*/ 760 h 1816"/>
                <a:gd name="T100" fmla="*/ 1487 w 1816"/>
                <a:gd name="T101" fmla="*/ 900 h 1816"/>
                <a:gd name="T102" fmla="*/ 1460 w 1816"/>
                <a:gd name="T103" fmla="*/ 964 h 1816"/>
                <a:gd name="T104" fmla="*/ 1467 w 1816"/>
                <a:gd name="T105" fmla="*/ 962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16" h="1816">
                  <a:moveTo>
                    <a:pt x="908" y="0"/>
                  </a:moveTo>
                  <a:cubicBezTo>
                    <a:pt x="406" y="0"/>
                    <a:pt x="0" y="406"/>
                    <a:pt x="0" y="908"/>
                  </a:cubicBezTo>
                  <a:cubicBezTo>
                    <a:pt x="0" y="1410"/>
                    <a:pt x="406" y="1816"/>
                    <a:pt x="908" y="1816"/>
                  </a:cubicBezTo>
                  <a:cubicBezTo>
                    <a:pt x="1409" y="1816"/>
                    <a:pt x="1816" y="1410"/>
                    <a:pt x="1816" y="908"/>
                  </a:cubicBezTo>
                  <a:cubicBezTo>
                    <a:pt x="1816" y="406"/>
                    <a:pt x="1409" y="0"/>
                    <a:pt x="908" y="0"/>
                  </a:cubicBezTo>
                  <a:close/>
                  <a:moveTo>
                    <a:pt x="871" y="1107"/>
                  </a:moveTo>
                  <a:cubicBezTo>
                    <a:pt x="882" y="1107"/>
                    <a:pt x="891" y="1116"/>
                    <a:pt x="891" y="1127"/>
                  </a:cubicBezTo>
                  <a:cubicBezTo>
                    <a:pt x="891" y="1150"/>
                    <a:pt x="880" y="1171"/>
                    <a:pt x="864" y="1190"/>
                  </a:cubicBezTo>
                  <a:cubicBezTo>
                    <a:pt x="866" y="1189"/>
                    <a:pt x="868" y="1188"/>
                    <a:pt x="871" y="1188"/>
                  </a:cubicBezTo>
                  <a:cubicBezTo>
                    <a:pt x="882" y="1188"/>
                    <a:pt x="891" y="1197"/>
                    <a:pt x="891" y="1208"/>
                  </a:cubicBezTo>
                  <a:cubicBezTo>
                    <a:pt x="891" y="1286"/>
                    <a:pt x="781" y="1348"/>
                    <a:pt x="641" y="1348"/>
                  </a:cubicBezTo>
                  <a:cubicBezTo>
                    <a:pt x="502" y="1348"/>
                    <a:pt x="393" y="1286"/>
                    <a:pt x="393" y="1208"/>
                  </a:cubicBezTo>
                  <a:cubicBezTo>
                    <a:pt x="393" y="1197"/>
                    <a:pt x="401" y="1188"/>
                    <a:pt x="412" y="1188"/>
                  </a:cubicBezTo>
                  <a:cubicBezTo>
                    <a:pt x="415" y="1188"/>
                    <a:pt x="417" y="1189"/>
                    <a:pt x="420" y="1190"/>
                  </a:cubicBezTo>
                  <a:cubicBezTo>
                    <a:pt x="403" y="1171"/>
                    <a:pt x="393" y="1150"/>
                    <a:pt x="393" y="1127"/>
                  </a:cubicBezTo>
                  <a:cubicBezTo>
                    <a:pt x="393" y="1116"/>
                    <a:pt x="401" y="1107"/>
                    <a:pt x="412" y="1107"/>
                  </a:cubicBezTo>
                  <a:cubicBezTo>
                    <a:pt x="415" y="1107"/>
                    <a:pt x="417" y="1108"/>
                    <a:pt x="420" y="1109"/>
                  </a:cubicBezTo>
                  <a:cubicBezTo>
                    <a:pt x="403" y="1090"/>
                    <a:pt x="393" y="1068"/>
                    <a:pt x="393" y="1045"/>
                  </a:cubicBezTo>
                  <a:cubicBezTo>
                    <a:pt x="393" y="967"/>
                    <a:pt x="502" y="905"/>
                    <a:pt x="641" y="905"/>
                  </a:cubicBezTo>
                  <a:cubicBezTo>
                    <a:pt x="781" y="905"/>
                    <a:pt x="891" y="967"/>
                    <a:pt x="891" y="1045"/>
                  </a:cubicBezTo>
                  <a:cubicBezTo>
                    <a:pt x="891" y="1068"/>
                    <a:pt x="880" y="1090"/>
                    <a:pt x="863" y="1109"/>
                  </a:cubicBezTo>
                  <a:cubicBezTo>
                    <a:pt x="866" y="1108"/>
                    <a:pt x="868" y="1107"/>
                    <a:pt x="871" y="1107"/>
                  </a:cubicBezTo>
                  <a:close/>
                  <a:moveTo>
                    <a:pt x="924" y="712"/>
                  </a:moveTo>
                  <a:cubicBezTo>
                    <a:pt x="924" y="735"/>
                    <a:pt x="905" y="754"/>
                    <a:pt x="881" y="754"/>
                  </a:cubicBezTo>
                  <a:cubicBezTo>
                    <a:pt x="564" y="754"/>
                    <a:pt x="564" y="754"/>
                    <a:pt x="564" y="754"/>
                  </a:cubicBezTo>
                  <a:cubicBezTo>
                    <a:pt x="553" y="754"/>
                    <a:pt x="545" y="745"/>
                    <a:pt x="545" y="735"/>
                  </a:cubicBezTo>
                  <a:cubicBezTo>
                    <a:pt x="545" y="724"/>
                    <a:pt x="553" y="715"/>
                    <a:pt x="564" y="715"/>
                  </a:cubicBezTo>
                  <a:cubicBezTo>
                    <a:pt x="857" y="715"/>
                    <a:pt x="857" y="715"/>
                    <a:pt x="857" y="715"/>
                  </a:cubicBezTo>
                  <a:cubicBezTo>
                    <a:pt x="486" y="344"/>
                    <a:pt x="486" y="344"/>
                    <a:pt x="486" y="344"/>
                  </a:cubicBezTo>
                  <a:cubicBezTo>
                    <a:pt x="478" y="336"/>
                    <a:pt x="478" y="324"/>
                    <a:pt x="486" y="316"/>
                  </a:cubicBezTo>
                  <a:cubicBezTo>
                    <a:pt x="493" y="309"/>
                    <a:pt x="506" y="309"/>
                    <a:pt x="513" y="316"/>
                  </a:cubicBezTo>
                  <a:cubicBezTo>
                    <a:pt x="885" y="688"/>
                    <a:pt x="885" y="688"/>
                    <a:pt x="885" y="688"/>
                  </a:cubicBezTo>
                  <a:cubicBezTo>
                    <a:pt x="885" y="394"/>
                    <a:pt x="885" y="394"/>
                    <a:pt x="885" y="394"/>
                  </a:cubicBezTo>
                  <a:cubicBezTo>
                    <a:pt x="885" y="384"/>
                    <a:pt x="894" y="375"/>
                    <a:pt x="904" y="375"/>
                  </a:cubicBezTo>
                  <a:cubicBezTo>
                    <a:pt x="915" y="375"/>
                    <a:pt x="924" y="384"/>
                    <a:pt x="924" y="394"/>
                  </a:cubicBezTo>
                  <a:lnTo>
                    <a:pt x="924" y="712"/>
                  </a:lnTo>
                  <a:close/>
                  <a:moveTo>
                    <a:pt x="1467" y="962"/>
                  </a:moveTo>
                  <a:cubicBezTo>
                    <a:pt x="1478" y="962"/>
                    <a:pt x="1487" y="971"/>
                    <a:pt x="1487" y="982"/>
                  </a:cubicBezTo>
                  <a:cubicBezTo>
                    <a:pt x="1487" y="1005"/>
                    <a:pt x="1477" y="1026"/>
                    <a:pt x="1460" y="1045"/>
                  </a:cubicBezTo>
                  <a:cubicBezTo>
                    <a:pt x="1462" y="1044"/>
                    <a:pt x="1465" y="1043"/>
                    <a:pt x="1467" y="1043"/>
                  </a:cubicBezTo>
                  <a:cubicBezTo>
                    <a:pt x="1478" y="1043"/>
                    <a:pt x="1487" y="1052"/>
                    <a:pt x="1487" y="1063"/>
                  </a:cubicBezTo>
                  <a:cubicBezTo>
                    <a:pt x="1487" y="1141"/>
                    <a:pt x="1377" y="1203"/>
                    <a:pt x="1238" y="1203"/>
                  </a:cubicBezTo>
                  <a:cubicBezTo>
                    <a:pt x="1098" y="1203"/>
                    <a:pt x="989" y="1141"/>
                    <a:pt x="989" y="1063"/>
                  </a:cubicBezTo>
                  <a:cubicBezTo>
                    <a:pt x="989" y="1052"/>
                    <a:pt x="998" y="1043"/>
                    <a:pt x="1008" y="1043"/>
                  </a:cubicBezTo>
                  <a:cubicBezTo>
                    <a:pt x="1011" y="1043"/>
                    <a:pt x="1013" y="1044"/>
                    <a:pt x="1016" y="1045"/>
                  </a:cubicBezTo>
                  <a:cubicBezTo>
                    <a:pt x="999" y="1026"/>
                    <a:pt x="989" y="1005"/>
                    <a:pt x="989" y="982"/>
                  </a:cubicBezTo>
                  <a:cubicBezTo>
                    <a:pt x="989" y="971"/>
                    <a:pt x="998" y="962"/>
                    <a:pt x="1008" y="962"/>
                  </a:cubicBezTo>
                  <a:cubicBezTo>
                    <a:pt x="1011" y="962"/>
                    <a:pt x="1014" y="963"/>
                    <a:pt x="1016" y="964"/>
                  </a:cubicBezTo>
                  <a:cubicBezTo>
                    <a:pt x="999" y="945"/>
                    <a:pt x="989" y="924"/>
                    <a:pt x="989" y="900"/>
                  </a:cubicBezTo>
                  <a:cubicBezTo>
                    <a:pt x="989" y="822"/>
                    <a:pt x="1098" y="760"/>
                    <a:pt x="1238" y="760"/>
                  </a:cubicBezTo>
                  <a:cubicBezTo>
                    <a:pt x="1377" y="760"/>
                    <a:pt x="1487" y="822"/>
                    <a:pt x="1487" y="900"/>
                  </a:cubicBezTo>
                  <a:cubicBezTo>
                    <a:pt x="1487" y="924"/>
                    <a:pt x="1476" y="945"/>
                    <a:pt x="1460" y="964"/>
                  </a:cubicBezTo>
                  <a:cubicBezTo>
                    <a:pt x="1462" y="963"/>
                    <a:pt x="1465" y="962"/>
                    <a:pt x="1467" y="9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5" name="Freeform 445"/>
            <p:cNvSpPr>
              <a:spLocks noEditPoints="1"/>
            </p:cNvSpPr>
            <p:nvPr/>
          </p:nvSpPr>
          <p:spPr bwMode="auto">
            <a:xfrm>
              <a:off x="2824" y="1086"/>
              <a:ext cx="52" cy="25"/>
            </a:xfrm>
            <a:custGeom>
              <a:avLst/>
              <a:gdLst>
                <a:gd name="T0" fmla="*/ 210 w 420"/>
                <a:gd name="T1" fmla="*/ 203 h 203"/>
                <a:gd name="T2" fmla="*/ 420 w 420"/>
                <a:gd name="T3" fmla="*/ 101 h 203"/>
                <a:gd name="T4" fmla="*/ 210 w 420"/>
                <a:gd name="T5" fmla="*/ 0 h 203"/>
                <a:gd name="T6" fmla="*/ 0 w 420"/>
                <a:gd name="T7" fmla="*/ 101 h 203"/>
                <a:gd name="T8" fmla="*/ 210 w 420"/>
                <a:gd name="T9" fmla="*/ 203 h 203"/>
                <a:gd name="T10" fmla="*/ 154 w 420"/>
                <a:gd name="T11" fmla="*/ 110 h 203"/>
                <a:gd name="T12" fmla="*/ 164 w 420"/>
                <a:gd name="T13" fmla="*/ 107 h 203"/>
                <a:gd name="T14" fmla="*/ 173 w 420"/>
                <a:gd name="T15" fmla="*/ 108 h 203"/>
                <a:gd name="T16" fmla="*/ 178 w 420"/>
                <a:gd name="T17" fmla="*/ 113 h 203"/>
                <a:gd name="T18" fmla="*/ 183 w 420"/>
                <a:gd name="T19" fmla="*/ 124 h 203"/>
                <a:gd name="T20" fmla="*/ 191 w 420"/>
                <a:gd name="T21" fmla="*/ 130 h 203"/>
                <a:gd name="T22" fmla="*/ 203 w 420"/>
                <a:gd name="T23" fmla="*/ 135 h 203"/>
                <a:gd name="T24" fmla="*/ 203 w 420"/>
                <a:gd name="T25" fmla="*/ 96 h 203"/>
                <a:gd name="T26" fmla="*/ 177 w 420"/>
                <a:gd name="T27" fmla="*/ 89 h 203"/>
                <a:gd name="T28" fmla="*/ 160 w 420"/>
                <a:gd name="T29" fmla="*/ 78 h 203"/>
                <a:gd name="T30" fmla="*/ 154 w 420"/>
                <a:gd name="T31" fmla="*/ 60 h 203"/>
                <a:gd name="T32" fmla="*/ 166 w 420"/>
                <a:gd name="T33" fmla="*/ 36 h 203"/>
                <a:gd name="T34" fmla="*/ 203 w 420"/>
                <a:gd name="T35" fmla="*/ 26 h 203"/>
                <a:gd name="T36" fmla="*/ 203 w 420"/>
                <a:gd name="T37" fmla="*/ 17 h 203"/>
                <a:gd name="T38" fmla="*/ 210 w 420"/>
                <a:gd name="T39" fmla="*/ 10 h 203"/>
                <a:gd name="T40" fmla="*/ 218 w 420"/>
                <a:gd name="T41" fmla="*/ 17 h 203"/>
                <a:gd name="T42" fmla="*/ 218 w 420"/>
                <a:gd name="T43" fmla="*/ 26 h 203"/>
                <a:gd name="T44" fmla="*/ 239 w 420"/>
                <a:gd name="T45" fmla="*/ 29 h 203"/>
                <a:gd name="T46" fmla="*/ 254 w 420"/>
                <a:gd name="T47" fmla="*/ 38 h 203"/>
                <a:gd name="T48" fmla="*/ 262 w 420"/>
                <a:gd name="T49" fmla="*/ 47 h 203"/>
                <a:gd name="T50" fmla="*/ 265 w 420"/>
                <a:gd name="T51" fmla="*/ 55 h 203"/>
                <a:gd name="T52" fmla="*/ 261 w 420"/>
                <a:gd name="T53" fmla="*/ 62 h 203"/>
                <a:gd name="T54" fmla="*/ 250 w 420"/>
                <a:gd name="T55" fmla="*/ 65 h 203"/>
                <a:gd name="T56" fmla="*/ 236 w 420"/>
                <a:gd name="T57" fmla="*/ 56 h 203"/>
                <a:gd name="T58" fmla="*/ 218 w 420"/>
                <a:gd name="T59" fmla="*/ 42 h 203"/>
                <a:gd name="T60" fmla="*/ 218 w 420"/>
                <a:gd name="T61" fmla="*/ 77 h 203"/>
                <a:gd name="T62" fmla="*/ 240 w 420"/>
                <a:gd name="T63" fmla="*/ 83 h 203"/>
                <a:gd name="T64" fmla="*/ 255 w 420"/>
                <a:gd name="T65" fmla="*/ 89 h 203"/>
                <a:gd name="T66" fmla="*/ 266 w 420"/>
                <a:gd name="T67" fmla="*/ 100 h 203"/>
                <a:gd name="T68" fmla="*/ 270 w 420"/>
                <a:gd name="T69" fmla="*/ 114 h 203"/>
                <a:gd name="T70" fmla="*/ 264 w 420"/>
                <a:gd name="T71" fmla="*/ 132 h 203"/>
                <a:gd name="T72" fmla="*/ 246 w 420"/>
                <a:gd name="T73" fmla="*/ 146 h 203"/>
                <a:gd name="T74" fmla="*/ 218 w 420"/>
                <a:gd name="T75" fmla="*/ 152 h 203"/>
                <a:gd name="T76" fmla="*/ 218 w 420"/>
                <a:gd name="T77" fmla="*/ 173 h 203"/>
                <a:gd name="T78" fmla="*/ 216 w 420"/>
                <a:gd name="T79" fmla="*/ 180 h 203"/>
                <a:gd name="T80" fmla="*/ 210 w 420"/>
                <a:gd name="T81" fmla="*/ 183 h 203"/>
                <a:gd name="T82" fmla="*/ 205 w 420"/>
                <a:gd name="T83" fmla="*/ 181 h 203"/>
                <a:gd name="T84" fmla="*/ 203 w 420"/>
                <a:gd name="T85" fmla="*/ 175 h 203"/>
                <a:gd name="T86" fmla="*/ 203 w 420"/>
                <a:gd name="T87" fmla="*/ 152 h 203"/>
                <a:gd name="T88" fmla="*/ 179 w 420"/>
                <a:gd name="T89" fmla="*/ 148 h 203"/>
                <a:gd name="T90" fmla="*/ 162 w 420"/>
                <a:gd name="T91" fmla="*/ 139 h 203"/>
                <a:gd name="T92" fmla="*/ 153 w 420"/>
                <a:gd name="T93" fmla="*/ 128 h 203"/>
                <a:gd name="T94" fmla="*/ 149 w 420"/>
                <a:gd name="T95" fmla="*/ 117 h 203"/>
                <a:gd name="T96" fmla="*/ 154 w 420"/>
                <a:gd name="T97" fmla="*/ 11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203">
                  <a:moveTo>
                    <a:pt x="210" y="203"/>
                  </a:moveTo>
                  <a:cubicBezTo>
                    <a:pt x="335" y="203"/>
                    <a:pt x="420" y="150"/>
                    <a:pt x="420" y="101"/>
                  </a:cubicBezTo>
                  <a:cubicBezTo>
                    <a:pt x="420" y="52"/>
                    <a:pt x="335" y="0"/>
                    <a:pt x="210" y="0"/>
                  </a:cubicBezTo>
                  <a:cubicBezTo>
                    <a:pt x="84" y="0"/>
                    <a:pt x="0" y="52"/>
                    <a:pt x="0" y="101"/>
                  </a:cubicBezTo>
                  <a:cubicBezTo>
                    <a:pt x="0" y="150"/>
                    <a:pt x="84" y="203"/>
                    <a:pt x="210" y="203"/>
                  </a:cubicBezTo>
                  <a:close/>
                  <a:moveTo>
                    <a:pt x="154" y="110"/>
                  </a:moveTo>
                  <a:cubicBezTo>
                    <a:pt x="157" y="108"/>
                    <a:pt x="160" y="107"/>
                    <a:pt x="164" y="107"/>
                  </a:cubicBezTo>
                  <a:cubicBezTo>
                    <a:pt x="168" y="107"/>
                    <a:pt x="171" y="107"/>
                    <a:pt x="173" y="108"/>
                  </a:cubicBezTo>
                  <a:cubicBezTo>
                    <a:pt x="175" y="110"/>
                    <a:pt x="177" y="111"/>
                    <a:pt x="178" y="113"/>
                  </a:cubicBezTo>
                  <a:cubicBezTo>
                    <a:pt x="180" y="118"/>
                    <a:pt x="182" y="121"/>
                    <a:pt x="183" y="124"/>
                  </a:cubicBezTo>
                  <a:cubicBezTo>
                    <a:pt x="185" y="126"/>
                    <a:pt x="187" y="128"/>
                    <a:pt x="191" y="130"/>
                  </a:cubicBezTo>
                  <a:cubicBezTo>
                    <a:pt x="194" y="132"/>
                    <a:pt x="198" y="134"/>
                    <a:pt x="203" y="135"/>
                  </a:cubicBezTo>
                  <a:cubicBezTo>
                    <a:pt x="203" y="96"/>
                    <a:pt x="203" y="96"/>
                    <a:pt x="203" y="96"/>
                  </a:cubicBezTo>
                  <a:cubicBezTo>
                    <a:pt x="193" y="94"/>
                    <a:pt x="184" y="92"/>
                    <a:pt x="177" y="89"/>
                  </a:cubicBezTo>
                  <a:cubicBezTo>
                    <a:pt x="170" y="87"/>
                    <a:pt x="165" y="83"/>
                    <a:pt x="160" y="78"/>
                  </a:cubicBezTo>
                  <a:cubicBezTo>
                    <a:pt x="156" y="74"/>
                    <a:pt x="154" y="68"/>
                    <a:pt x="154" y="60"/>
                  </a:cubicBezTo>
                  <a:cubicBezTo>
                    <a:pt x="154" y="51"/>
                    <a:pt x="158" y="43"/>
                    <a:pt x="166" y="36"/>
                  </a:cubicBezTo>
                  <a:cubicBezTo>
                    <a:pt x="175" y="30"/>
                    <a:pt x="187" y="27"/>
                    <a:pt x="203" y="26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203" y="12"/>
                    <a:pt x="205" y="10"/>
                    <a:pt x="210" y="10"/>
                  </a:cubicBezTo>
                  <a:cubicBezTo>
                    <a:pt x="215" y="10"/>
                    <a:pt x="218" y="12"/>
                    <a:pt x="218" y="17"/>
                  </a:cubicBezTo>
                  <a:cubicBezTo>
                    <a:pt x="218" y="26"/>
                    <a:pt x="218" y="26"/>
                    <a:pt x="218" y="26"/>
                  </a:cubicBezTo>
                  <a:cubicBezTo>
                    <a:pt x="226" y="26"/>
                    <a:pt x="233" y="28"/>
                    <a:pt x="239" y="29"/>
                  </a:cubicBezTo>
                  <a:cubicBezTo>
                    <a:pt x="245" y="31"/>
                    <a:pt x="250" y="34"/>
                    <a:pt x="254" y="38"/>
                  </a:cubicBezTo>
                  <a:cubicBezTo>
                    <a:pt x="257" y="41"/>
                    <a:pt x="260" y="44"/>
                    <a:pt x="262" y="47"/>
                  </a:cubicBezTo>
                  <a:cubicBezTo>
                    <a:pt x="264" y="50"/>
                    <a:pt x="265" y="52"/>
                    <a:pt x="265" y="55"/>
                  </a:cubicBezTo>
                  <a:cubicBezTo>
                    <a:pt x="265" y="58"/>
                    <a:pt x="263" y="60"/>
                    <a:pt x="261" y="62"/>
                  </a:cubicBezTo>
                  <a:cubicBezTo>
                    <a:pt x="258" y="64"/>
                    <a:pt x="254" y="65"/>
                    <a:pt x="250" y="65"/>
                  </a:cubicBezTo>
                  <a:cubicBezTo>
                    <a:pt x="243" y="65"/>
                    <a:pt x="238" y="62"/>
                    <a:pt x="236" y="56"/>
                  </a:cubicBezTo>
                  <a:cubicBezTo>
                    <a:pt x="233" y="49"/>
                    <a:pt x="227" y="45"/>
                    <a:pt x="218" y="42"/>
                  </a:cubicBezTo>
                  <a:cubicBezTo>
                    <a:pt x="218" y="77"/>
                    <a:pt x="218" y="77"/>
                    <a:pt x="218" y="77"/>
                  </a:cubicBezTo>
                  <a:cubicBezTo>
                    <a:pt x="227" y="79"/>
                    <a:pt x="235" y="81"/>
                    <a:pt x="240" y="83"/>
                  </a:cubicBezTo>
                  <a:cubicBezTo>
                    <a:pt x="246" y="84"/>
                    <a:pt x="251" y="86"/>
                    <a:pt x="255" y="89"/>
                  </a:cubicBezTo>
                  <a:cubicBezTo>
                    <a:pt x="260" y="93"/>
                    <a:pt x="264" y="96"/>
                    <a:pt x="266" y="100"/>
                  </a:cubicBezTo>
                  <a:cubicBezTo>
                    <a:pt x="269" y="105"/>
                    <a:pt x="270" y="109"/>
                    <a:pt x="270" y="114"/>
                  </a:cubicBezTo>
                  <a:cubicBezTo>
                    <a:pt x="270" y="121"/>
                    <a:pt x="268" y="127"/>
                    <a:pt x="264" y="132"/>
                  </a:cubicBezTo>
                  <a:cubicBezTo>
                    <a:pt x="260" y="138"/>
                    <a:pt x="254" y="142"/>
                    <a:pt x="246" y="146"/>
                  </a:cubicBezTo>
                  <a:cubicBezTo>
                    <a:pt x="238" y="149"/>
                    <a:pt x="229" y="151"/>
                    <a:pt x="218" y="152"/>
                  </a:cubicBezTo>
                  <a:cubicBezTo>
                    <a:pt x="218" y="173"/>
                    <a:pt x="218" y="173"/>
                    <a:pt x="218" y="173"/>
                  </a:cubicBezTo>
                  <a:cubicBezTo>
                    <a:pt x="218" y="177"/>
                    <a:pt x="217" y="179"/>
                    <a:pt x="216" y="180"/>
                  </a:cubicBezTo>
                  <a:cubicBezTo>
                    <a:pt x="215" y="182"/>
                    <a:pt x="213" y="183"/>
                    <a:pt x="210" y="183"/>
                  </a:cubicBezTo>
                  <a:cubicBezTo>
                    <a:pt x="208" y="183"/>
                    <a:pt x="206" y="182"/>
                    <a:pt x="205" y="181"/>
                  </a:cubicBezTo>
                  <a:cubicBezTo>
                    <a:pt x="204" y="180"/>
                    <a:pt x="203" y="178"/>
                    <a:pt x="203" y="175"/>
                  </a:cubicBezTo>
                  <a:cubicBezTo>
                    <a:pt x="203" y="152"/>
                    <a:pt x="203" y="152"/>
                    <a:pt x="203" y="152"/>
                  </a:cubicBezTo>
                  <a:cubicBezTo>
                    <a:pt x="194" y="152"/>
                    <a:pt x="186" y="150"/>
                    <a:pt x="179" y="148"/>
                  </a:cubicBezTo>
                  <a:cubicBezTo>
                    <a:pt x="173" y="145"/>
                    <a:pt x="167" y="142"/>
                    <a:pt x="162" y="139"/>
                  </a:cubicBezTo>
                  <a:cubicBezTo>
                    <a:pt x="158" y="135"/>
                    <a:pt x="155" y="132"/>
                    <a:pt x="153" y="128"/>
                  </a:cubicBezTo>
                  <a:cubicBezTo>
                    <a:pt x="151" y="124"/>
                    <a:pt x="149" y="121"/>
                    <a:pt x="149" y="117"/>
                  </a:cubicBezTo>
                  <a:cubicBezTo>
                    <a:pt x="149" y="114"/>
                    <a:pt x="151" y="112"/>
                    <a:pt x="154" y="1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36" name="Group 448"/>
          <p:cNvGrpSpPr>
            <a:grpSpLocks noChangeAspect="1"/>
          </p:cNvGrpSpPr>
          <p:nvPr/>
        </p:nvGrpSpPr>
        <p:grpSpPr bwMode="auto">
          <a:xfrm>
            <a:off x="2303363" y="1101609"/>
            <a:ext cx="324000" cy="324000"/>
            <a:chOff x="2976" y="1001"/>
            <a:chExt cx="226" cy="227"/>
          </a:xfrm>
          <a:solidFill>
            <a:srgbClr val="EE0033"/>
          </a:solidFill>
        </p:grpSpPr>
        <p:sp>
          <p:nvSpPr>
            <p:cNvPr id="237" name="Freeform 449"/>
            <p:cNvSpPr>
              <a:spLocks/>
            </p:cNvSpPr>
            <p:nvPr/>
          </p:nvSpPr>
          <p:spPr bwMode="auto">
            <a:xfrm>
              <a:off x="3040" y="1061"/>
              <a:ext cx="99" cy="8"/>
            </a:xfrm>
            <a:custGeom>
              <a:avLst/>
              <a:gdLst>
                <a:gd name="T0" fmla="*/ 602 w 652"/>
                <a:gd name="T1" fmla="*/ 0 h 51"/>
                <a:gd name="T2" fmla="*/ 49 w 652"/>
                <a:gd name="T3" fmla="*/ 0 h 51"/>
                <a:gd name="T4" fmla="*/ 0 w 652"/>
                <a:gd name="T5" fmla="*/ 42 h 51"/>
                <a:gd name="T6" fmla="*/ 0 w 652"/>
                <a:gd name="T7" fmla="*/ 51 h 51"/>
                <a:gd name="T8" fmla="*/ 652 w 652"/>
                <a:gd name="T9" fmla="*/ 51 h 51"/>
                <a:gd name="T10" fmla="*/ 652 w 652"/>
                <a:gd name="T11" fmla="*/ 42 h 51"/>
                <a:gd name="T12" fmla="*/ 602 w 652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2" h="51">
                  <a:moveTo>
                    <a:pt x="602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19" y="0"/>
                    <a:pt x="0" y="17"/>
                    <a:pt x="0" y="4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652" y="51"/>
                    <a:pt x="652" y="51"/>
                    <a:pt x="652" y="51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52" y="17"/>
                    <a:pt x="632" y="0"/>
                    <a:pt x="60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8" name="Freeform 450"/>
            <p:cNvSpPr>
              <a:spLocks/>
            </p:cNvSpPr>
            <p:nvPr/>
          </p:nvSpPr>
          <p:spPr bwMode="auto">
            <a:xfrm>
              <a:off x="3080" y="1044"/>
              <a:ext cx="22" cy="3"/>
            </a:xfrm>
            <a:custGeom>
              <a:avLst/>
              <a:gdLst>
                <a:gd name="T0" fmla="*/ 118 w 142"/>
                <a:gd name="T1" fmla="*/ 0 h 21"/>
                <a:gd name="T2" fmla="*/ 25 w 142"/>
                <a:gd name="T3" fmla="*/ 0 h 21"/>
                <a:gd name="T4" fmla="*/ 0 w 142"/>
                <a:gd name="T5" fmla="*/ 21 h 21"/>
                <a:gd name="T6" fmla="*/ 142 w 142"/>
                <a:gd name="T7" fmla="*/ 21 h 21"/>
                <a:gd name="T8" fmla="*/ 118 w 14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1">
                  <a:moveTo>
                    <a:pt x="118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2" y="0"/>
                    <a:pt x="2" y="9"/>
                    <a:pt x="0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8"/>
                    <a:pt x="130" y="0"/>
                    <a:pt x="118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9" name="Freeform 451"/>
            <p:cNvSpPr>
              <a:spLocks noEditPoints="1"/>
            </p:cNvSpPr>
            <p:nvPr/>
          </p:nvSpPr>
          <p:spPr bwMode="auto">
            <a:xfrm>
              <a:off x="3045" y="1085"/>
              <a:ext cx="88" cy="92"/>
            </a:xfrm>
            <a:custGeom>
              <a:avLst/>
              <a:gdLst>
                <a:gd name="T0" fmla="*/ 63 w 584"/>
                <a:gd name="T1" fmla="*/ 542 h 607"/>
                <a:gd name="T2" fmla="*/ 136 w 584"/>
                <a:gd name="T3" fmla="*/ 607 h 607"/>
                <a:gd name="T4" fmla="*/ 448 w 584"/>
                <a:gd name="T5" fmla="*/ 607 h 607"/>
                <a:gd name="T6" fmla="*/ 521 w 584"/>
                <a:gd name="T7" fmla="*/ 542 h 607"/>
                <a:gd name="T8" fmla="*/ 584 w 584"/>
                <a:gd name="T9" fmla="*/ 0 h 607"/>
                <a:gd name="T10" fmla="*/ 0 w 584"/>
                <a:gd name="T11" fmla="*/ 0 h 607"/>
                <a:gd name="T12" fmla="*/ 63 w 584"/>
                <a:gd name="T13" fmla="*/ 542 h 607"/>
                <a:gd name="T14" fmla="*/ 444 w 584"/>
                <a:gd name="T15" fmla="*/ 70 h 607"/>
                <a:gd name="T16" fmla="*/ 461 w 584"/>
                <a:gd name="T17" fmla="*/ 55 h 607"/>
                <a:gd name="T18" fmla="*/ 476 w 584"/>
                <a:gd name="T19" fmla="*/ 72 h 607"/>
                <a:gd name="T20" fmla="*/ 444 w 584"/>
                <a:gd name="T21" fmla="*/ 525 h 607"/>
                <a:gd name="T22" fmla="*/ 428 w 584"/>
                <a:gd name="T23" fmla="*/ 540 h 607"/>
                <a:gd name="T24" fmla="*/ 427 w 584"/>
                <a:gd name="T25" fmla="*/ 540 h 607"/>
                <a:gd name="T26" fmla="*/ 412 w 584"/>
                <a:gd name="T27" fmla="*/ 523 h 607"/>
                <a:gd name="T28" fmla="*/ 444 w 584"/>
                <a:gd name="T29" fmla="*/ 70 h 607"/>
                <a:gd name="T30" fmla="*/ 276 w 584"/>
                <a:gd name="T31" fmla="*/ 71 h 607"/>
                <a:gd name="T32" fmla="*/ 292 w 584"/>
                <a:gd name="T33" fmla="*/ 55 h 607"/>
                <a:gd name="T34" fmla="*/ 308 w 584"/>
                <a:gd name="T35" fmla="*/ 71 h 607"/>
                <a:gd name="T36" fmla="*/ 308 w 584"/>
                <a:gd name="T37" fmla="*/ 524 h 607"/>
                <a:gd name="T38" fmla="*/ 292 w 584"/>
                <a:gd name="T39" fmla="*/ 540 h 607"/>
                <a:gd name="T40" fmla="*/ 276 w 584"/>
                <a:gd name="T41" fmla="*/ 524 h 607"/>
                <a:gd name="T42" fmla="*/ 276 w 584"/>
                <a:gd name="T43" fmla="*/ 71 h 607"/>
                <a:gd name="T44" fmla="*/ 124 w 584"/>
                <a:gd name="T45" fmla="*/ 55 h 607"/>
                <a:gd name="T46" fmla="*/ 141 w 584"/>
                <a:gd name="T47" fmla="*/ 70 h 607"/>
                <a:gd name="T48" fmla="*/ 174 w 584"/>
                <a:gd name="T49" fmla="*/ 523 h 607"/>
                <a:gd name="T50" fmla="*/ 159 w 584"/>
                <a:gd name="T51" fmla="*/ 540 h 607"/>
                <a:gd name="T52" fmla="*/ 158 w 584"/>
                <a:gd name="T53" fmla="*/ 540 h 607"/>
                <a:gd name="T54" fmla="*/ 142 w 584"/>
                <a:gd name="T55" fmla="*/ 525 h 607"/>
                <a:gd name="T56" fmla="*/ 110 w 584"/>
                <a:gd name="T57" fmla="*/ 72 h 607"/>
                <a:gd name="T58" fmla="*/ 124 w 584"/>
                <a:gd name="T59" fmla="*/ 5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4" h="607">
                  <a:moveTo>
                    <a:pt x="63" y="542"/>
                  </a:moveTo>
                  <a:cubicBezTo>
                    <a:pt x="67" y="577"/>
                    <a:pt x="100" y="607"/>
                    <a:pt x="136" y="607"/>
                  </a:cubicBezTo>
                  <a:cubicBezTo>
                    <a:pt x="448" y="607"/>
                    <a:pt x="448" y="607"/>
                    <a:pt x="448" y="607"/>
                  </a:cubicBezTo>
                  <a:cubicBezTo>
                    <a:pt x="483" y="607"/>
                    <a:pt x="517" y="577"/>
                    <a:pt x="521" y="542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3" y="542"/>
                  </a:lnTo>
                  <a:close/>
                  <a:moveTo>
                    <a:pt x="444" y="70"/>
                  </a:moveTo>
                  <a:cubicBezTo>
                    <a:pt x="445" y="61"/>
                    <a:pt x="453" y="55"/>
                    <a:pt x="461" y="55"/>
                  </a:cubicBezTo>
                  <a:cubicBezTo>
                    <a:pt x="470" y="56"/>
                    <a:pt x="477" y="63"/>
                    <a:pt x="476" y="72"/>
                  </a:cubicBezTo>
                  <a:cubicBezTo>
                    <a:pt x="444" y="525"/>
                    <a:pt x="444" y="525"/>
                    <a:pt x="444" y="525"/>
                  </a:cubicBezTo>
                  <a:cubicBezTo>
                    <a:pt x="443" y="534"/>
                    <a:pt x="436" y="540"/>
                    <a:pt x="428" y="540"/>
                  </a:cubicBezTo>
                  <a:cubicBezTo>
                    <a:pt x="428" y="540"/>
                    <a:pt x="427" y="540"/>
                    <a:pt x="427" y="540"/>
                  </a:cubicBezTo>
                  <a:cubicBezTo>
                    <a:pt x="418" y="540"/>
                    <a:pt x="411" y="532"/>
                    <a:pt x="412" y="523"/>
                  </a:cubicBezTo>
                  <a:lnTo>
                    <a:pt x="444" y="70"/>
                  </a:lnTo>
                  <a:close/>
                  <a:moveTo>
                    <a:pt x="276" y="71"/>
                  </a:moveTo>
                  <a:cubicBezTo>
                    <a:pt x="276" y="62"/>
                    <a:pt x="283" y="55"/>
                    <a:pt x="292" y="55"/>
                  </a:cubicBezTo>
                  <a:cubicBezTo>
                    <a:pt x="301" y="55"/>
                    <a:pt x="308" y="62"/>
                    <a:pt x="308" y="71"/>
                  </a:cubicBezTo>
                  <a:cubicBezTo>
                    <a:pt x="308" y="524"/>
                    <a:pt x="308" y="524"/>
                    <a:pt x="308" y="524"/>
                  </a:cubicBezTo>
                  <a:cubicBezTo>
                    <a:pt x="308" y="533"/>
                    <a:pt x="301" y="540"/>
                    <a:pt x="292" y="540"/>
                  </a:cubicBezTo>
                  <a:cubicBezTo>
                    <a:pt x="283" y="540"/>
                    <a:pt x="276" y="533"/>
                    <a:pt x="276" y="524"/>
                  </a:cubicBezTo>
                  <a:lnTo>
                    <a:pt x="276" y="71"/>
                  </a:lnTo>
                  <a:close/>
                  <a:moveTo>
                    <a:pt x="124" y="55"/>
                  </a:moveTo>
                  <a:cubicBezTo>
                    <a:pt x="133" y="55"/>
                    <a:pt x="141" y="61"/>
                    <a:pt x="141" y="70"/>
                  </a:cubicBezTo>
                  <a:cubicBezTo>
                    <a:pt x="174" y="523"/>
                    <a:pt x="174" y="523"/>
                    <a:pt x="174" y="523"/>
                  </a:cubicBezTo>
                  <a:cubicBezTo>
                    <a:pt x="174" y="532"/>
                    <a:pt x="168" y="540"/>
                    <a:pt x="159" y="540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49" y="540"/>
                    <a:pt x="142" y="534"/>
                    <a:pt x="142" y="525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09" y="63"/>
                    <a:pt x="116" y="56"/>
                    <a:pt x="124" y="5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0" name="Freeform 452"/>
            <p:cNvSpPr>
              <a:spLocks noEditPoints="1"/>
            </p:cNvSpPr>
            <p:nvPr/>
          </p:nvSpPr>
          <p:spPr bwMode="auto">
            <a:xfrm>
              <a:off x="2976" y="1001"/>
              <a:ext cx="226" cy="227"/>
            </a:xfrm>
            <a:custGeom>
              <a:avLst/>
              <a:gdLst>
                <a:gd name="T0" fmla="*/ 745 w 1489"/>
                <a:gd name="T1" fmla="*/ 0 h 1489"/>
                <a:gd name="T2" fmla="*/ 0 w 1489"/>
                <a:gd name="T3" fmla="*/ 745 h 1489"/>
                <a:gd name="T4" fmla="*/ 745 w 1489"/>
                <a:gd name="T5" fmla="*/ 1489 h 1489"/>
                <a:gd name="T6" fmla="*/ 1489 w 1489"/>
                <a:gd name="T7" fmla="*/ 745 h 1489"/>
                <a:gd name="T8" fmla="*/ 745 w 1489"/>
                <a:gd name="T9" fmla="*/ 0 h 1489"/>
                <a:gd name="T10" fmla="*/ 713 w 1489"/>
                <a:gd name="T11" fmla="*/ 248 h 1489"/>
                <a:gd name="T12" fmla="*/ 806 w 1489"/>
                <a:gd name="T13" fmla="*/ 248 h 1489"/>
                <a:gd name="T14" fmla="*/ 863 w 1489"/>
                <a:gd name="T15" fmla="*/ 306 h 1489"/>
                <a:gd name="T16" fmla="*/ 861 w 1489"/>
                <a:gd name="T17" fmla="*/ 320 h 1489"/>
                <a:gd name="T18" fmla="*/ 846 w 1489"/>
                <a:gd name="T19" fmla="*/ 333 h 1489"/>
                <a:gd name="T20" fmla="*/ 672 w 1489"/>
                <a:gd name="T21" fmla="*/ 333 h 1489"/>
                <a:gd name="T22" fmla="*/ 657 w 1489"/>
                <a:gd name="T23" fmla="*/ 320 h 1489"/>
                <a:gd name="T24" fmla="*/ 655 w 1489"/>
                <a:gd name="T25" fmla="*/ 308 h 1489"/>
                <a:gd name="T26" fmla="*/ 713 w 1489"/>
                <a:gd name="T27" fmla="*/ 248 h 1489"/>
                <a:gd name="T28" fmla="*/ 1005 w 1489"/>
                <a:gd name="T29" fmla="*/ 1093 h 1489"/>
                <a:gd name="T30" fmla="*/ 901 w 1489"/>
                <a:gd name="T31" fmla="*/ 1186 h 1489"/>
                <a:gd name="T32" fmla="*/ 589 w 1489"/>
                <a:gd name="T33" fmla="*/ 1186 h 1489"/>
                <a:gd name="T34" fmla="*/ 484 w 1489"/>
                <a:gd name="T35" fmla="*/ 1093 h 1489"/>
                <a:gd name="T36" fmla="*/ 419 w 1489"/>
                <a:gd name="T37" fmla="*/ 534 h 1489"/>
                <a:gd name="T38" fmla="*/ 423 w 1489"/>
                <a:gd name="T39" fmla="*/ 522 h 1489"/>
                <a:gd name="T40" fmla="*/ 435 w 1489"/>
                <a:gd name="T41" fmla="*/ 516 h 1489"/>
                <a:gd name="T42" fmla="*/ 1055 w 1489"/>
                <a:gd name="T43" fmla="*/ 516 h 1489"/>
                <a:gd name="T44" fmla="*/ 1067 w 1489"/>
                <a:gd name="T45" fmla="*/ 522 h 1489"/>
                <a:gd name="T46" fmla="*/ 1071 w 1489"/>
                <a:gd name="T47" fmla="*/ 534 h 1489"/>
                <a:gd name="T48" fmla="*/ 1005 w 1489"/>
                <a:gd name="T49" fmla="*/ 1093 h 1489"/>
                <a:gd name="T50" fmla="*/ 1103 w 1489"/>
                <a:gd name="T51" fmla="*/ 462 h 1489"/>
                <a:gd name="T52" fmla="*/ 1087 w 1489"/>
                <a:gd name="T53" fmla="*/ 478 h 1489"/>
                <a:gd name="T54" fmla="*/ 403 w 1489"/>
                <a:gd name="T55" fmla="*/ 478 h 1489"/>
                <a:gd name="T56" fmla="*/ 387 w 1489"/>
                <a:gd name="T57" fmla="*/ 462 h 1489"/>
                <a:gd name="T58" fmla="*/ 387 w 1489"/>
                <a:gd name="T59" fmla="*/ 437 h 1489"/>
                <a:gd name="T60" fmla="*/ 468 w 1489"/>
                <a:gd name="T61" fmla="*/ 363 h 1489"/>
                <a:gd name="T62" fmla="*/ 1021 w 1489"/>
                <a:gd name="T63" fmla="*/ 363 h 1489"/>
                <a:gd name="T64" fmla="*/ 1022 w 1489"/>
                <a:gd name="T65" fmla="*/ 363 h 1489"/>
                <a:gd name="T66" fmla="*/ 1103 w 1489"/>
                <a:gd name="T67" fmla="*/ 437 h 1489"/>
                <a:gd name="T68" fmla="*/ 1103 w 1489"/>
                <a:gd name="T69" fmla="*/ 462 h 1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9" h="1489">
                  <a:moveTo>
                    <a:pt x="745" y="0"/>
                  </a:moveTo>
                  <a:cubicBezTo>
                    <a:pt x="334" y="0"/>
                    <a:pt x="0" y="333"/>
                    <a:pt x="0" y="745"/>
                  </a:cubicBezTo>
                  <a:cubicBezTo>
                    <a:pt x="0" y="1156"/>
                    <a:pt x="334" y="1489"/>
                    <a:pt x="745" y="1489"/>
                  </a:cubicBezTo>
                  <a:cubicBezTo>
                    <a:pt x="1156" y="1489"/>
                    <a:pt x="1489" y="1156"/>
                    <a:pt x="1489" y="745"/>
                  </a:cubicBezTo>
                  <a:cubicBezTo>
                    <a:pt x="1489" y="333"/>
                    <a:pt x="1156" y="0"/>
                    <a:pt x="745" y="0"/>
                  </a:cubicBezTo>
                  <a:close/>
                  <a:moveTo>
                    <a:pt x="713" y="248"/>
                  </a:moveTo>
                  <a:cubicBezTo>
                    <a:pt x="806" y="248"/>
                    <a:pt x="806" y="248"/>
                    <a:pt x="806" y="248"/>
                  </a:cubicBezTo>
                  <a:cubicBezTo>
                    <a:pt x="837" y="248"/>
                    <a:pt x="863" y="274"/>
                    <a:pt x="863" y="306"/>
                  </a:cubicBezTo>
                  <a:cubicBezTo>
                    <a:pt x="863" y="312"/>
                    <a:pt x="863" y="316"/>
                    <a:pt x="861" y="320"/>
                  </a:cubicBezTo>
                  <a:cubicBezTo>
                    <a:pt x="860" y="328"/>
                    <a:pt x="853" y="333"/>
                    <a:pt x="846" y="333"/>
                  </a:cubicBezTo>
                  <a:cubicBezTo>
                    <a:pt x="672" y="333"/>
                    <a:pt x="672" y="333"/>
                    <a:pt x="672" y="333"/>
                  </a:cubicBezTo>
                  <a:cubicBezTo>
                    <a:pt x="665" y="333"/>
                    <a:pt x="658" y="327"/>
                    <a:pt x="657" y="320"/>
                  </a:cubicBezTo>
                  <a:cubicBezTo>
                    <a:pt x="656" y="316"/>
                    <a:pt x="655" y="312"/>
                    <a:pt x="655" y="308"/>
                  </a:cubicBezTo>
                  <a:cubicBezTo>
                    <a:pt x="655" y="274"/>
                    <a:pt x="681" y="248"/>
                    <a:pt x="713" y="248"/>
                  </a:cubicBezTo>
                  <a:close/>
                  <a:moveTo>
                    <a:pt x="1005" y="1093"/>
                  </a:moveTo>
                  <a:cubicBezTo>
                    <a:pt x="999" y="1145"/>
                    <a:pt x="953" y="1186"/>
                    <a:pt x="901" y="1186"/>
                  </a:cubicBezTo>
                  <a:cubicBezTo>
                    <a:pt x="589" y="1186"/>
                    <a:pt x="589" y="1186"/>
                    <a:pt x="589" y="1186"/>
                  </a:cubicBezTo>
                  <a:cubicBezTo>
                    <a:pt x="537" y="1186"/>
                    <a:pt x="490" y="1145"/>
                    <a:pt x="484" y="1093"/>
                  </a:cubicBezTo>
                  <a:cubicBezTo>
                    <a:pt x="419" y="534"/>
                    <a:pt x="419" y="534"/>
                    <a:pt x="419" y="534"/>
                  </a:cubicBezTo>
                  <a:cubicBezTo>
                    <a:pt x="419" y="530"/>
                    <a:pt x="420" y="525"/>
                    <a:pt x="423" y="522"/>
                  </a:cubicBezTo>
                  <a:cubicBezTo>
                    <a:pt x="426" y="518"/>
                    <a:pt x="430" y="516"/>
                    <a:pt x="435" y="516"/>
                  </a:cubicBezTo>
                  <a:cubicBezTo>
                    <a:pt x="1055" y="516"/>
                    <a:pt x="1055" y="516"/>
                    <a:pt x="1055" y="516"/>
                  </a:cubicBezTo>
                  <a:cubicBezTo>
                    <a:pt x="1059" y="516"/>
                    <a:pt x="1064" y="518"/>
                    <a:pt x="1067" y="522"/>
                  </a:cubicBezTo>
                  <a:cubicBezTo>
                    <a:pt x="1070" y="525"/>
                    <a:pt x="1071" y="530"/>
                    <a:pt x="1071" y="534"/>
                  </a:cubicBezTo>
                  <a:lnTo>
                    <a:pt x="1005" y="1093"/>
                  </a:lnTo>
                  <a:close/>
                  <a:moveTo>
                    <a:pt x="1103" y="462"/>
                  </a:moveTo>
                  <a:cubicBezTo>
                    <a:pt x="1103" y="471"/>
                    <a:pt x="1096" y="478"/>
                    <a:pt x="1087" y="478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394" y="478"/>
                    <a:pt x="387" y="471"/>
                    <a:pt x="387" y="462"/>
                  </a:cubicBezTo>
                  <a:cubicBezTo>
                    <a:pt x="387" y="437"/>
                    <a:pt x="387" y="437"/>
                    <a:pt x="387" y="437"/>
                  </a:cubicBezTo>
                  <a:cubicBezTo>
                    <a:pt x="387" y="394"/>
                    <a:pt x="420" y="364"/>
                    <a:pt x="468" y="363"/>
                  </a:cubicBezTo>
                  <a:cubicBezTo>
                    <a:pt x="1021" y="363"/>
                    <a:pt x="1021" y="363"/>
                    <a:pt x="1021" y="363"/>
                  </a:cubicBezTo>
                  <a:cubicBezTo>
                    <a:pt x="1022" y="363"/>
                    <a:pt x="1022" y="363"/>
                    <a:pt x="1022" y="363"/>
                  </a:cubicBezTo>
                  <a:cubicBezTo>
                    <a:pt x="1069" y="364"/>
                    <a:pt x="1102" y="394"/>
                    <a:pt x="1103" y="437"/>
                  </a:cubicBezTo>
                  <a:lnTo>
                    <a:pt x="1103" y="46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41" name="Group 455"/>
          <p:cNvGrpSpPr>
            <a:grpSpLocks noChangeAspect="1"/>
          </p:cNvGrpSpPr>
          <p:nvPr/>
        </p:nvGrpSpPr>
        <p:grpSpPr bwMode="auto">
          <a:xfrm>
            <a:off x="2721680" y="1101609"/>
            <a:ext cx="324000" cy="324000"/>
            <a:chOff x="3247" y="989"/>
            <a:chExt cx="227" cy="227"/>
          </a:xfrm>
          <a:solidFill>
            <a:srgbClr val="EE0033"/>
          </a:solidFill>
        </p:grpSpPr>
        <p:sp>
          <p:nvSpPr>
            <p:cNvPr id="242" name="Freeform 456"/>
            <p:cNvSpPr>
              <a:spLocks noEditPoints="1"/>
            </p:cNvSpPr>
            <p:nvPr/>
          </p:nvSpPr>
          <p:spPr bwMode="auto">
            <a:xfrm>
              <a:off x="3323" y="1008"/>
              <a:ext cx="75" cy="120"/>
            </a:xfrm>
            <a:custGeom>
              <a:avLst/>
              <a:gdLst>
                <a:gd name="T0" fmla="*/ 600 w 647"/>
                <a:gd name="T1" fmla="*/ 500 h 1035"/>
                <a:gd name="T2" fmla="*/ 647 w 647"/>
                <a:gd name="T3" fmla="*/ 330 h 1035"/>
                <a:gd name="T4" fmla="*/ 552 w 647"/>
                <a:gd name="T5" fmla="*/ 97 h 1035"/>
                <a:gd name="T6" fmla="*/ 324 w 647"/>
                <a:gd name="T7" fmla="*/ 0 h 1035"/>
                <a:gd name="T8" fmla="*/ 95 w 647"/>
                <a:gd name="T9" fmla="*/ 97 h 1035"/>
                <a:gd name="T10" fmla="*/ 0 w 647"/>
                <a:gd name="T11" fmla="*/ 330 h 1035"/>
                <a:gd name="T12" fmla="*/ 47 w 647"/>
                <a:gd name="T13" fmla="*/ 499 h 1035"/>
                <a:gd name="T14" fmla="*/ 324 w 647"/>
                <a:gd name="T15" fmla="*/ 1035 h 1035"/>
                <a:gd name="T16" fmla="*/ 600 w 647"/>
                <a:gd name="T17" fmla="*/ 500 h 1035"/>
                <a:gd name="T18" fmla="*/ 117 w 647"/>
                <a:gd name="T19" fmla="*/ 324 h 1035"/>
                <a:gd name="T20" fmla="*/ 178 w 647"/>
                <a:gd name="T21" fmla="*/ 178 h 1035"/>
                <a:gd name="T22" fmla="*/ 470 w 647"/>
                <a:gd name="T23" fmla="*/ 178 h 1035"/>
                <a:gd name="T24" fmla="*/ 530 w 647"/>
                <a:gd name="T25" fmla="*/ 324 h 1035"/>
                <a:gd name="T26" fmla="*/ 470 w 647"/>
                <a:gd name="T27" fmla="*/ 469 h 1035"/>
                <a:gd name="T28" fmla="*/ 324 w 647"/>
                <a:gd name="T29" fmla="*/ 530 h 1035"/>
                <a:gd name="T30" fmla="*/ 178 w 647"/>
                <a:gd name="T31" fmla="*/ 469 h 1035"/>
                <a:gd name="T32" fmla="*/ 117 w 647"/>
                <a:gd name="T33" fmla="*/ 324 h 1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7" h="1035">
                  <a:moveTo>
                    <a:pt x="600" y="500"/>
                  </a:moveTo>
                  <a:cubicBezTo>
                    <a:pt x="601" y="498"/>
                    <a:pt x="647" y="417"/>
                    <a:pt x="647" y="330"/>
                  </a:cubicBezTo>
                  <a:cubicBezTo>
                    <a:pt x="647" y="242"/>
                    <a:pt x="613" y="159"/>
                    <a:pt x="552" y="97"/>
                  </a:cubicBezTo>
                  <a:cubicBezTo>
                    <a:pt x="491" y="35"/>
                    <a:pt x="410" y="0"/>
                    <a:pt x="324" y="0"/>
                  </a:cubicBezTo>
                  <a:cubicBezTo>
                    <a:pt x="237" y="0"/>
                    <a:pt x="156" y="35"/>
                    <a:pt x="95" y="97"/>
                  </a:cubicBezTo>
                  <a:cubicBezTo>
                    <a:pt x="34" y="159"/>
                    <a:pt x="0" y="242"/>
                    <a:pt x="0" y="330"/>
                  </a:cubicBezTo>
                  <a:cubicBezTo>
                    <a:pt x="0" y="404"/>
                    <a:pt x="39" y="486"/>
                    <a:pt x="47" y="499"/>
                  </a:cubicBezTo>
                  <a:cubicBezTo>
                    <a:pt x="324" y="1035"/>
                    <a:pt x="324" y="1035"/>
                    <a:pt x="324" y="1035"/>
                  </a:cubicBezTo>
                  <a:lnTo>
                    <a:pt x="600" y="500"/>
                  </a:lnTo>
                  <a:close/>
                  <a:moveTo>
                    <a:pt x="117" y="324"/>
                  </a:moveTo>
                  <a:cubicBezTo>
                    <a:pt x="117" y="268"/>
                    <a:pt x="139" y="217"/>
                    <a:pt x="178" y="178"/>
                  </a:cubicBezTo>
                  <a:cubicBezTo>
                    <a:pt x="258" y="97"/>
                    <a:pt x="389" y="97"/>
                    <a:pt x="470" y="178"/>
                  </a:cubicBezTo>
                  <a:cubicBezTo>
                    <a:pt x="509" y="217"/>
                    <a:pt x="530" y="268"/>
                    <a:pt x="530" y="324"/>
                  </a:cubicBezTo>
                  <a:cubicBezTo>
                    <a:pt x="530" y="379"/>
                    <a:pt x="509" y="431"/>
                    <a:pt x="470" y="469"/>
                  </a:cubicBezTo>
                  <a:cubicBezTo>
                    <a:pt x="431" y="508"/>
                    <a:pt x="379" y="530"/>
                    <a:pt x="324" y="530"/>
                  </a:cubicBezTo>
                  <a:cubicBezTo>
                    <a:pt x="269" y="530"/>
                    <a:pt x="217" y="508"/>
                    <a:pt x="178" y="469"/>
                  </a:cubicBezTo>
                  <a:cubicBezTo>
                    <a:pt x="139" y="431"/>
                    <a:pt x="117" y="379"/>
                    <a:pt x="117" y="32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3" name="Freeform 457"/>
            <p:cNvSpPr>
              <a:spLocks/>
            </p:cNvSpPr>
            <p:nvPr/>
          </p:nvSpPr>
          <p:spPr bwMode="auto">
            <a:xfrm>
              <a:off x="3341" y="1026"/>
              <a:ext cx="38" cy="40"/>
            </a:xfrm>
            <a:custGeom>
              <a:avLst/>
              <a:gdLst>
                <a:gd name="T0" fmla="*/ 329 w 329"/>
                <a:gd name="T1" fmla="*/ 165 h 343"/>
                <a:gd name="T2" fmla="*/ 281 w 329"/>
                <a:gd name="T3" fmla="*/ 48 h 343"/>
                <a:gd name="T4" fmla="*/ 165 w 329"/>
                <a:gd name="T5" fmla="*/ 0 h 343"/>
                <a:gd name="T6" fmla="*/ 48 w 329"/>
                <a:gd name="T7" fmla="*/ 48 h 343"/>
                <a:gd name="T8" fmla="*/ 0 w 329"/>
                <a:gd name="T9" fmla="*/ 165 h 343"/>
                <a:gd name="T10" fmla="*/ 48 w 329"/>
                <a:gd name="T11" fmla="*/ 281 h 343"/>
                <a:gd name="T12" fmla="*/ 281 w 329"/>
                <a:gd name="T13" fmla="*/ 281 h 343"/>
                <a:gd name="T14" fmla="*/ 329 w 329"/>
                <a:gd name="T15" fmla="*/ 16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9" h="343">
                  <a:moveTo>
                    <a:pt x="329" y="165"/>
                  </a:moveTo>
                  <a:cubicBezTo>
                    <a:pt x="329" y="121"/>
                    <a:pt x="312" y="79"/>
                    <a:pt x="281" y="48"/>
                  </a:cubicBezTo>
                  <a:cubicBezTo>
                    <a:pt x="249" y="16"/>
                    <a:pt x="207" y="0"/>
                    <a:pt x="165" y="0"/>
                  </a:cubicBezTo>
                  <a:cubicBezTo>
                    <a:pt x="123" y="0"/>
                    <a:pt x="80" y="16"/>
                    <a:pt x="48" y="48"/>
                  </a:cubicBezTo>
                  <a:cubicBezTo>
                    <a:pt x="17" y="79"/>
                    <a:pt x="0" y="121"/>
                    <a:pt x="0" y="165"/>
                  </a:cubicBezTo>
                  <a:cubicBezTo>
                    <a:pt x="0" y="208"/>
                    <a:pt x="17" y="250"/>
                    <a:pt x="48" y="281"/>
                  </a:cubicBezTo>
                  <a:cubicBezTo>
                    <a:pt x="111" y="343"/>
                    <a:pt x="219" y="343"/>
                    <a:pt x="281" y="281"/>
                  </a:cubicBezTo>
                  <a:cubicBezTo>
                    <a:pt x="312" y="250"/>
                    <a:pt x="329" y="208"/>
                    <a:pt x="329" y="16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4" name="Freeform 458"/>
            <p:cNvSpPr>
              <a:spLocks/>
            </p:cNvSpPr>
            <p:nvPr/>
          </p:nvSpPr>
          <p:spPr bwMode="auto">
            <a:xfrm>
              <a:off x="3284" y="1101"/>
              <a:ext cx="153" cy="64"/>
            </a:xfrm>
            <a:custGeom>
              <a:avLst/>
              <a:gdLst>
                <a:gd name="T0" fmla="*/ 827 w 1320"/>
                <a:gd name="T1" fmla="*/ 0 h 554"/>
                <a:gd name="T2" fmla="*/ 678 w 1320"/>
                <a:gd name="T3" fmla="*/ 287 h 554"/>
                <a:gd name="T4" fmla="*/ 660 w 1320"/>
                <a:gd name="T5" fmla="*/ 298 h 554"/>
                <a:gd name="T6" fmla="*/ 641 w 1320"/>
                <a:gd name="T7" fmla="*/ 287 h 554"/>
                <a:gd name="T8" fmla="*/ 493 w 1320"/>
                <a:gd name="T9" fmla="*/ 0 h 554"/>
                <a:gd name="T10" fmla="*/ 170 w 1320"/>
                <a:gd name="T11" fmla="*/ 0 h 554"/>
                <a:gd name="T12" fmla="*/ 0 w 1320"/>
                <a:gd name="T13" fmla="*/ 554 h 554"/>
                <a:gd name="T14" fmla="*/ 1320 w 1320"/>
                <a:gd name="T15" fmla="*/ 554 h 554"/>
                <a:gd name="T16" fmla="*/ 1149 w 1320"/>
                <a:gd name="T17" fmla="*/ 0 h 554"/>
                <a:gd name="T18" fmla="*/ 827 w 1320"/>
                <a:gd name="T19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0" h="554">
                  <a:moveTo>
                    <a:pt x="827" y="0"/>
                  </a:moveTo>
                  <a:cubicBezTo>
                    <a:pt x="678" y="287"/>
                    <a:pt x="678" y="287"/>
                    <a:pt x="678" y="287"/>
                  </a:cubicBezTo>
                  <a:cubicBezTo>
                    <a:pt x="675" y="294"/>
                    <a:pt x="667" y="298"/>
                    <a:pt x="660" y="298"/>
                  </a:cubicBezTo>
                  <a:cubicBezTo>
                    <a:pt x="652" y="298"/>
                    <a:pt x="645" y="294"/>
                    <a:pt x="641" y="287"/>
                  </a:cubicBezTo>
                  <a:cubicBezTo>
                    <a:pt x="493" y="0"/>
                    <a:pt x="493" y="0"/>
                    <a:pt x="493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1320" y="554"/>
                    <a:pt x="1320" y="554"/>
                    <a:pt x="1320" y="554"/>
                  </a:cubicBezTo>
                  <a:cubicBezTo>
                    <a:pt x="1149" y="0"/>
                    <a:pt x="1149" y="0"/>
                    <a:pt x="1149" y="0"/>
                  </a:cubicBezTo>
                  <a:lnTo>
                    <a:pt x="827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Freeform 459"/>
            <p:cNvSpPr>
              <a:spLocks noEditPoints="1"/>
            </p:cNvSpPr>
            <p:nvPr/>
          </p:nvSpPr>
          <p:spPr bwMode="auto">
            <a:xfrm>
              <a:off x="3247" y="989"/>
              <a:ext cx="227" cy="227"/>
            </a:xfrm>
            <a:custGeom>
              <a:avLst/>
              <a:gdLst>
                <a:gd name="T0" fmla="*/ 979 w 1958"/>
                <a:gd name="T1" fmla="*/ 0 h 1958"/>
                <a:gd name="T2" fmla="*/ 0 w 1958"/>
                <a:gd name="T3" fmla="*/ 979 h 1958"/>
                <a:gd name="T4" fmla="*/ 979 w 1958"/>
                <a:gd name="T5" fmla="*/ 1958 h 1958"/>
                <a:gd name="T6" fmla="*/ 1958 w 1958"/>
                <a:gd name="T7" fmla="*/ 979 h 1958"/>
                <a:gd name="T8" fmla="*/ 979 w 1958"/>
                <a:gd name="T9" fmla="*/ 0 h 1958"/>
                <a:gd name="T10" fmla="*/ 1667 w 1958"/>
                <a:gd name="T11" fmla="*/ 1562 h 1958"/>
                <a:gd name="T12" fmla="*/ 290 w 1958"/>
                <a:gd name="T13" fmla="*/ 1562 h 1958"/>
                <a:gd name="T14" fmla="*/ 273 w 1958"/>
                <a:gd name="T15" fmla="*/ 1554 h 1958"/>
                <a:gd name="T16" fmla="*/ 270 w 1958"/>
                <a:gd name="T17" fmla="*/ 1535 h 1958"/>
                <a:gd name="T18" fmla="*/ 454 w 1958"/>
                <a:gd name="T19" fmla="*/ 938 h 1958"/>
                <a:gd name="T20" fmla="*/ 474 w 1958"/>
                <a:gd name="T21" fmla="*/ 924 h 1958"/>
                <a:gd name="T22" fmla="*/ 790 w 1958"/>
                <a:gd name="T23" fmla="*/ 924 h 1958"/>
                <a:gd name="T24" fmla="*/ 665 w 1958"/>
                <a:gd name="T25" fmla="*/ 681 h 1958"/>
                <a:gd name="T26" fmla="*/ 613 w 1958"/>
                <a:gd name="T27" fmla="*/ 492 h 1958"/>
                <a:gd name="T28" fmla="*/ 720 w 1958"/>
                <a:gd name="T29" fmla="*/ 229 h 1958"/>
                <a:gd name="T30" fmla="*/ 979 w 1958"/>
                <a:gd name="T31" fmla="*/ 120 h 1958"/>
                <a:gd name="T32" fmla="*/ 1237 w 1958"/>
                <a:gd name="T33" fmla="*/ 229 h 1958"/>
                <a:gd name="T34" fmla="*/ 1344 w 1958"/>
                <a:gd name="T35" fmla="*/ 492 h 1958"/>
                <a:gd name="T36" fmla="*/ 1292 w 1958"/>
                <a:gd name="T37" fmla="*/ 682 h 1958"/>
                <a:gd name="T38" fmla="*/ 1167 w 1958"/>
                <a:gd name="T39" fmla="*/ 924 h 1958"/>
                <a:gd name="T40" fmla="*/ 1484 w 1958"/>
                <a:gd name="T41" fmla="*/ 924 h 1958"/>
                <a:gd name="T42" fmla="*/ 1504 w 1958"/>
                <a:gd name="T43" fmla="*/ 938 h 1958"/>
                <a:gd name="T44" fmla="*/ 1687 w 1958"/>
                <a:gd name="T45" fmla="*/ 1535 h 1958"/>
                <a:gd name="T46" fmla="*/ 1684 w 1958"/>
                <a:gd name="T47" fmla="*/ 1554 h 1958"/>
                <a:gd name="T48" fmla="*/ 1667 w 1958"/>
                <a:gd name="T49" fmla="*/ 156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58" h="1958">
                  <a:moveTo>
                    <a:pt x="979" y="0"/>
                  </a:moveTo>
                  <a:cubicBezTo>
                    <a:pt x="438" y="0"/>
                    <a:pt x="0" y="438"/>
                    <a:pt x="0" y="979"/>
                  </a:cubicBezTo>
                  <a:cubicBezTo>
                    <a:pt x="0" y="1520"/>
                    <a:pt x="438" y="1958"/>
                    <a:pt x="979" y="1958"/>
                  </a:cubicBezTo>
                  <a:cubicBezTo>
                    <a:pt x="1519" y="1958"/>
                    <a:pt x="1958" y="1520"/>
                    <a:pt x="1958" y="979"/>
                  </a:cubicBezTo>
                  <a:cubicBezTo>
                    <a:pt x="1958" y="438"/>
                    <a:pt x="1519" y="0"/>
                    <a:pt x="979" y="0"/>
                  </a:cubicBezTo>
                  <a:close/>
                  <a:moveTo>
                    <a:pt x="1667" y="1562"/>
                  </a:moveTo>
                  <a:cubicBezTo>
                    <a:pt x="290" y="1562"/>
                    <a:pt x="290" y="1562"/>
                    <a:pt x="290" y="1562"/>
                  </a:cubicBezTo>
                  <a:cubicBezTo>
                    <a:pt x="283" y="1562"/>
                    <a:pt x="277" y="1559"/>
                    <a:pt x="273" y="1554"/>
                  </a:cubicBezTo>
                  <a:cubicBezTo>
                    <a:pt x="269" y="1548"/>
                    <a:pt x="268" y="1541"/>
                    <a:pt x="270" y="1535"/>
                  </a:cubicBezTo>
                  <a:cubicBezTo>
                    <a:pt x="454" y="938"/>
                    <a:pt x="454" y="938"/>
                    <a:pt x="454" y="938"/>
                  </a:cubicBezTo>
                  <a:cubicBezTo>
                    <a:pt x="456" y="930"/>
                    <a:pt x="465" y="924"/>
                    <a:pt x="474" y="924"/>
                  </a:cubicBezTo>
                  <a:cubicBezTo>
                    <a:pt x="790" y="924"/>
                    <a:pt x="790" y="924"/>
                    <a:pt x="790" y="924"/>
                  </a:cubicBezTo>
                  <a:cubicBezTo>
                    <a:pt x="665" y="681"/>
                    <a:pt x="665" y="681"/>
                    <a:pt x="665" y="681"/>
                  </a:cubicBezTo>
                  <a:cubicBezTo>
                    <a:pt x="665" y="681"/>
                    <a:pt x="613" y="587"/>
                    <a:pt x="613" y="492"/>
                  </a:cubicBezTo>
                  <a:cubicBezTo>
                    <a:pt x="613" y="393"/>
                    <a:pt x="651" y="299"/>
                    <a:pt x="720" y="229"/>
                  </a:cubicBezTo>
                  <a:cubicBezTo>
                    <a:pt x="789" y="159"/>
                    <a:pt x="881" y="120"/>
                    <a:pt x="979" y="120"/>
                  </a:cubicBezTo>
                  <a:cubicBezTo>
                    <a:pt x="1076" y="120"/>
                    <a:pt x="1168" y="159"/>
                    <a:pt x="1237" y="229"/>
                  </a:cubicBezTo>
                  <a:cubicBezTo>
                    <a:pt x="1306" y="299"/>
                    <a:pt x="1344" y="393"/>
                    <a:pt x="1344" y="492"/>
                  </a:cubicBezTo>
                  <a:cubicBezTo>
                    <a:pt x="1344" y="591"/>
                    <a:pt x="1292" y="681"/>
                    <a:pt x="1292" y="682"/>
                  </a:cubicBezTo>
                  <a:cubicBezTo>
                    <a:pt x="1167" y="924"/>
                    <a:pt x="1167" y="924"/>
                    <a:pt x="1167" y="924"/>
                  </a:cubicBezTo>
                  <a:cubicBezTo>
                    <a:pt x="1484" y="924"/>
                    <a:pt x="1484" y="924"/>
                    <a:pt x="1484" y="924"/>
                  </a:cubicBezTo>
                  <a:cubicBezTo>
                    <a:pt x="1493" y="924"/>
                    <a:pt x="1501" y="930"/>
                    <a:pt x="1504" y="938"/>
                  </a:cubicBezTo>
                  <a:cubicBezTo>
                    <a:pt x="1687" y="1535"/>
                    <a:pt x="1687" y="1535"/>
                    <a:pt x="1687" y="1535"/>
                  </a:cubicBezTo>
                  <a:cubicBezTo>
                    <a:pt x="1689" y="1541"/>
                    <a:pt x="1688" y="1548"/>
                    <a:pt x="1684" y="1554"/>
                  </a:cubicBezTo>
                  <a:cubicBezTo>
                    <a:pt x="1680" y="1559"/>
                    <a:pt x="1674" y="1562"/>
                    <a:pt x="1667" y="15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46" name="Freeform 463"/>
          <p:cNvSpPr>
            <a:spLocks noChangeAspect="1" noEditPoints="1"/>
          </p:cNvSpPr>
          <p:nvPr/>
        </p:nvSpPr>
        <p:spPr bwMode="auto">
          <a:xfrm>
            <a:off x="3141428" y="1101609"/>
            <a:ext cx="324000" cy="324000"/>
          </a:xfrm>
          <a:custGeom>
            <a:avLst/>
            <a:gdLst>
              <a:gd name="T0" fmla="*/ 1739 w 1739"/>
              <a:gd name="T1" fmla="*/ 870 h 1740"/>
              <a:gd name="T2" fmla="*/ 1413 w 1739"/>
              <a:gd name="T3" fmla="*/ 445 h 1740"/>
              <a:gd name="T4" fmla="*/ 1371 w 1739"/>
              <a:gd name="T5" fmla="*/ 424 h 1740"/>
              <a:gd name="T6" fmla="*/ 747 w 1739"/>
              <a:gd name="T7" fmla="*/ 478 h 1740"/>
              <a:gd name="T8" fmla="*/ 684 w 1739"/>
              <a:gd name="T9" fmla="*/ 461 h 1740"/>
              <a:gd name="T10" fmla="*/ 642 w 1739"/>
              <a:gd name="T11" fmla="*/ 383 h 1740"/>
              <a:gd name="T12" fmla="*/ 579 w 1739"/>
              <a:gd name="T13" fmla="*/ 400 h 1740"/>
              <a:gd name="T14" fmla="*/ 521 w 1739"/>
              <a:gd name="T15" fmla="*/ 376 h 1740"/>
              <a:gd name="T16" fmla="*/ 433 w 1739"/>
              <a:gd name="T17" fmla="*/ 398 h 1740"/>
              <a:gd name="T18" fmla="*/ 394 w 1739"/>
              <a:gd name="T19" fmla="*/ 417 h 1740"/>
              <a:gd name="T20" fmla="*/ 320 w 1739"/>
              <a:gd name="T21" fmla="*/ 469 h 1740"/>
              <a:gd name="T22" fmla="*/ 287 w 1739"/>
              <a:gd name="T23" fmla="*/ 498 h 1740"/>
              <a:gd name="T24" fmla="*/ 231 w 1739"/>
              <a:gd name="T25" fmla="*/ 569 h 1740"/>
              <a:gd name="T26" fmla="*/ 223 w 1739"/>
              <a:gd name="T27" fmla="*/ 632 h 1740"/>
              <a:gd name="T28" fmla="*/ 175 w 1739"/>
              <a:gd name="T29" fmla="*/ 675 h 1740"/>
              <a:gd name="T30" fmla="*/ 175 w 1739"/>
              <a:gd name="T31" fmla="*/ 760 h 1740"/>
              <a:gd name="T32" fmla="*/ 209 w 1739"/>
              <a:gd name="T33" fmla="*/ 828 h 1740"/>
              <a:gd name="T34" fmla="*/ 243 w 1739"/>
              <a:gd name="T35" fmla="*/ 942 h 1740"/>
              <a:gd name="T36" fmla="*/ 274 w 1739"/>
              <a:gd name="T37" fmla="*/ 923 h 1740"/>
              <a:gd name="T38" fmla="*/ 326 w 1739"/>
              <a:gd name="T39" fmla="*/ 1052 h 1740"/>
              <a:gd name="T40" fmla="*/ 353 w 1739"/>
              <a:gd name="T41" fmla="*/ 1027 h 1740"/>
              <a:gd name="T42" fmla="*/ 427 w 1739"/>
              <a:gd name="T43" fmla="*/ 1146 h 1740"/>
              <a:gd name="T44" fmla="*/ 449 w 1739"/>
              <a:gd name="T45" fmla="*/ 1116 h 1740"/>
              <a:gd name="T46" fmla="*/ 522 w 1739"/>
              <a:gd name="T47" fmla="*/ 1204 h 1740"/>
              <a:gd name="T48" fmla="*/ 537 w 1739"/>
              <a:gd name="T49" fmla="*/ 1170 h 1740"/>
              <a:gd name="T50" fmla="*/ 522 w 1739"/>
              <a:gd name="T51" fmla="*/ 1125 h 1740"/>
              <a:gd name="T52" fmla="*/ 790 w 1739"/>
              <a:gd name="T53" fmla="*/ 627 h 1740"/>
              <a:gd name="T54" fmla="*/ 788 w 1739"/>
              <a:gd name="T55" fmla="*/ 551 h 1740"/>
              <a:gd name="T56" fmla="*/ 1252 w 1739"/>
              <a:gd name="T57" fmla="*/ 444 h 1740"/>
              <a:gd name="T58" fmla="*/ 1305 w 1739"/>
              <a:gd name="T59" fmla="*/ 430 h 1740"/>
              <a:gd name="T60" fmla="*/ 1313 w 1739"/>
              <a:gd name="T61" fmla="*/ 439 h 1740"/>
              <a:gd name="T62" fmla="*/ 1314 w 1739"/>
              <a:gd name="T63" fmla="*/ 451 h 1740"/>
              <a:gd name="T64" fmla="*/ 1307 w 1739"/>
              <a:gd name="T65" fmla="*/ 462 h 1740"/>
              <a:gd name="T66" fmla="*/ 503 w 1739"/>
              <a:gd name="T67" fmla="*/ 916 h 1740"/>
              <a:gd name="T68" fmla="*/ 1004 w 1739"/>
              <a:gd name="T69" fmla="*/ 877 h 1740"/>
              <a:gd name="T70" fmla="*/ 1080 w 1739"/>
              <a:gd name="T71" fmla="*/ 869 h 1740"/>
              <a:gd name="T72" fmla="*/ 879 w 1739"/>
              <a:gd name="T73" fmla="*/ 809 h 1740"/>
              <a:gd name="T74" fmla="*/ 951 w 1739"/>
              <a:gd name="T75" fmla="*/ 837 h 1740"/>
              <a:gd name="T76" fmla="*/ 800 w 1739"/>
              <a:gd name="T77" fmla="*/ 692 h 1740"/>
              <a:gd name="T78" fmla="*/ 851 w 1739"/>
              <a:gd name="T79" fmla="*/ 748 h 1740"/>
              <a:gd name="T80" fmla="*/ 1084 w 1739"/>
              <a:gd name="T81" fmla="*/ 1548 h 1740"/>
              <a:gd name="T82" fmla="*/ 1004 w 1739"/>
              <a:gd name="T83" fmla="*/ 1456 h 1740"/>
              <a:gd name="T84" fmla="*/ 884 w 1739"/>
              <a:gd name="T85" fmla="*/ 1586 h 1740"/>
              <a:gd name="T86" fmla="*/ 823 w 1739"/>
              <a:gd name="T87" fmla="*/ 1656 h 1740"/>
              <a:gd name="T88" fmla="*/ 722 w 1739"/>
              <a:gd name="T89" fmla="*/ 1460 h 1740"/>
              <a:gd name="T90" fmla="*/ 674 w 1739"/>
              <a:gd name="T91" fmla="*/ 1310 h 1740"/>
              <a:gd name="T92" fmla="*/ 718 w 1739"/>
              <a:gd name="T93" fmla="*/ 1213 h 1740"/>
              <a:gd name="T94" fmla="*/ 840 w 1739"/>
              <a:gd name="T95" fmla="*/ 1169 h 1740"/>
              <a:gd name="T96" fmla="*/ 1074 w 1739"/>
              <a:gd name="T97" fmla="*/ 1093 h 1740"/>
              <a:gd name="T98" fmla="*/ 980 w 1739"/>
              <a:gd name="T99" fmla="*/ 1255 h 1740"/>
              <a:gd name="T100" fmla="*/ 1066 w 1739"/>
              <a:gd name="T101" fmla="*/ 1350 h 1740"/>
              <a:gd name="T102" fmla="*/ 1159 w 1739"/>
              <a:gd name="T103" fmla="*/ 1397 h 1740"/>
              <a:gd name="T104" fmla="*/ 1123 w 1739"/>
              <a:gd name="T105" fmla="*/ 867 h 1740"/>
              <a:gd name="T106" fmla="*/ 1200 w 1739"/>
              <a:gd name="T107" fmla="*/ 866 h 1740"/>
              <a:gd name="T108" fmla="*/ 1249 w 1739"/>
              <a:gd name="T109" fmla="*/ 821 h 1740"/>
              <a:gd name="T110" fmla="*/ 1318 w 1739"/>
              <a:gd name="T111" fmla="*/ 789 h 1740"/>
              <a:gd name="T112" fmla="*/ 1343 w 1739"/>
              <a:gd name="T113" fmla="*/ 728 h 1740"/>
              <a:gd name="T114" fmla="*/ 1393 w 1739"/>
              <a:gd name="T115" fmla="*/ 669 h 1740"/>
              <a:gd name="T116" fmla="*/ 1377 w 1739"/>
              <a:gd name="T117" fmla="*/ 582 h 1740"/>
              <a:gd name="T118" fmla="*/ 1414 w 1739"/>
              <a:gd name="T119" fmla="*/ 588 h 1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39" h="1740">
                <a:moveTo>
                  <a:pt x="870" y="0"/>
                </a:moveTo>
                <a:cubicBezTo>
                  <a:pt x="389" y="0"/>
                  <a:pt x="0" y="390"/>
                  <a:pt x="0" y="870"/>
                </a:cubicBezTo>
                <a:cubicBezTo>
                  <a:pt x="0" y="1350"/>
                  <a:pt x="389" y="1740"/>
                  <a:pt x="870" y="1740"/>
                </a:cubicBezTo>
                <a:cubicBezTo>
                  <a:pt x="1350" y="1740"/>
                  <a:pt x="1739" y="1350"/>
                  <a:pt x="1739" y="870"/>
                </a:cubicBezTo>
                <a:cubicBezTo>
                  <a:pt x="1739" y="390"/>
                  <a:pt x="1350" y="0"/>
                  <a:pt x="870" y="0"/>
                </a:cubicBezTo>
                <a:close/>
                <a:moveTo>
                  <a:pt x="1386" y="403"/>
                </a:moveTo>
                <a:cubicBezTo>
                  <a:pt x="1396" y="401"/>
                  <a:pt x="1406" y="407"/>
                  <a:pt x="1408" y="417"/>
                </a:cubicBezTo>
                <a:cubicBezTo>
                  <a:pt x="1410" y="427"/>
                  <a:pt x="1411" y="436"/>
                  <a:pt x="1413" y="445"/>
                </a:cubicBezTo>
                <a:cubicBezTo>
                  <a:pt x="1414" y="456"/>
                  <a:pt x="1407" y="465"/>
                  <a:pt x="1397" y="467"/>
                </a:cubicBezTo>
                <a:cubicBezTo>
                  <a:pt x="1396" y="467"/>
                  <a:pt x="1395" y="467"/>
                  <a:pt x="1394" y="467"/>
                </a:cubicBezTo>
                <a:cubicBezTo>
                  <a:pt x="1385" y="467"/>
                  <a:pt x="1377" y="460"/>
                  <a:pt x="1376" y="451"/>
                </a:cubicBezTo>
                <a:cubicBezTo>
                  <a:pt x="1374" y="442"/>
                  <a:pt x="1373" y="433"/>
                  <a:pt x="1371" y="424"/>
                </a:cubicBezTo>
                <a:cubicBezTo>
                  <a:pt x="1369" y="414"/>
                  <a:pt x="1376" y="405"/>
                  <a:pt x="1386" y="403"/>
                </a:cubicBezTo>
                <a:close/>
                <a:moveTo>
                  <a:pt x="684" y="434"/>
                </a:moveTo>
                <a:cubicBezTo>
                  <a:pt x="692" y="427"/>
                  <a:pt x="703" y="427"/>
                  <a:pt x="711" y="434"/>
                </a:cubicBezTo>
                <a:cubicBezTo>
                  <a:pt x="723" y="447"/>
                  <a:pt x="735" y="462"/>
                  <a:pt x="747" y="478"/>
                </a:cubicBezTo>
                <a:cubicBezTo>
                  <a:pt x="753" y="487"/>
                  <a:pt x="751" y="498"/>
                  <a:pt x="742" y="504"/>
                </a:cubicBezTo>
                <a:cubicBezTo>
                  <a:pt x="739" y="506"/>
                  <a:pt x="735" y="508"/>
                  <a:pt x="731" y="508"/>
                </a:cubicBezTo>
                <a:cubicBezTo>
                  <a:pt x="726" y="508"/>
                  <a:pt x="720" y="505"/>
                  <a:pt x="716" y="500"/>
                </a:cubicBezTo>
                <a:cubicBezTo>
                  <a:pt x="706" y="485"/>
                  <a:pt x="695" y="472"/>
                  <a:pt x="684" y="461"/>
                </a:cubicBezTo>
                <a:cubicBezTo>
                  <a:pt x="677" y="453"/>
                  <a:pt x="677" y="441"/>
                  <a:pt x="684" y="434"/>
                </a:cubicBezTo>
                <a:close/>
                <a:moveTo>
                  <a:pt x="565" y="377"/>
                </a:moveTo>
                <a:cubicBezTo>
                  <a:pt x="567" y="367"/>
                  <a:pt x="577" y="361"/>
                  <a:pt x="587" y="363"/>
                </a:cubicBezTo>
                <a:cubicBezTo>
                  <a:pt x="606" y="367"/>
                  <a:pt x="624" y="374"/>
                  <a:pt x="642" y="383"/>
                </a:cubicBezTo>
                <a:cubicBezTo>
                  <a:pt x="651" y="388"/>
                  <a:pt x="654" y="399"/>
                  <a:pt x="650" y="408"/>
                </a:cubicBezTo>
                <a:cubicBezTo>
                  <a:pt x="646" y="414"/>
                  <a:pt x="640" y="418"/>
                  <a:pt x="633" y="418"/>
                </a:cubicBezTo>
                <a:cubicBezTo>
                  <a:pt x="630" y="418"/>
                  <a:pt x="627" y="418"/>
                  <a:pt x="625" y="416"/>
                </a:cubicBezTo>
                <a:cubicBezTo>
                  <a:pt x="610" y="409"/>
                  <a:pt x="595" y="403"/>
                  <a:pt x="579" y="400"/>
                </a:cubicBezTo>
                <a:cubicBezTo>
                  <a:pt x="569" y="397"/>
                  <a:pt x="562" y="387"/>
                  <a:pt x="565" y="377"/>
                </a:cubicBezTo>
                <a:close/>
                <a:moveTo>
                  <a:pt x="445" y="374"/>
                </a:moveTo>
                <a:cubicBezTo>
                  <a:pt x="463" y="368"/>
                  <a:pt x="482" y="363"/>
                  <a:pt x="500" y="360"/>
                </a:cubicBezTo>
                <a:cubicBezTo>
                  <a:pt x="510" y="359"/>
                  <a:pt x="520" y="366"/>
                  <a:pt x="521" y="376"/>
                </a:cubicBezTo>
                <a:cubicBezTo>
                  <a:pt x="523" y="386"/>
                  <a:pt x="516" y="396"/>
                  <a:pt x="505" y="397"/>
                </a:cubicBezTo>
                <a:cubicBezTo>
                  <a:pt x="490" y="400"/>
                  <a:pt x="473" y="404"/>
                  <a:pt x="457" y="410"/>
                </a:cubicBezTo>
                <a:cubicBezTo>
                  <a:pt x="455" y="410"/>
                  <a:pt x="453" y="411"/>
                  <a:pt x="451" y="411"/>
                </a:cubicBezTo>
                <a:cubicBezTo>
                  <a:pt x="443" y="411"/>
                  <a:pt x="436" y="406"/>
                  <a:pt x="433" y="398"/>
                </a:cubicBezTo>
                <a:cubicBezTo>
                  <a:pt x="430" y="388"/>
                  <a:pt x="435" y="378"/>
                  <a:pt x="445" y="374"/>
                </a:cubicBezTo>
                <a:close/>
                <a:moveTo>
                  <a:pt x="323" y="443"/>
                </a:moveTo>
                <a:cubicBezTo>
                  <a:pt x="338" y="431"/>
                  <a:pt x="354" y="421"/>
                  <a:pt x="369" y="411"/>
                </a:cubicBezTo>
                <a:cubicBezTo>
                  <a:pt x="378" y="406"/>
                  <a:pt x="389" y="409"/>
                  <a:pt x="394" y="417"/>
                </a:cubicBezTo>
                <a:cubicBezTo>
                  <a:pt x="400" y="426"/>
                  <a:pt x="397" y="438"/>
                  <a:pt x="388" y="443"/>
                </a:cubicBezTo>
                <a:cubicBezTo>
                  <a:pt x="374" y="452"/>
                  <a:pt x="360" y="462"/>
                  <a:pt x="346" y="473"/>
                </a:cubicBezTo>
                <a:cubicBezTo>
                  <a:pt x="342" y="475"/>
                  <a:pt x="338" y="476"/>
                  <a:pt x="334" y="476"/>
                </a:cubicBezTo>
                <a:cubicBezTo>
                  <a:pt x="329" y="476"/>
                  <a:pt x="323" y="474"/>
                  <a:pt x="320" y="469"/>
                </a:cubicBezTo>
                <a:cubicBezTo>
                  <a:pt x="313" y="461"/>
                  <a:pt x="315" y="449"/>
                  <a:pt x="323" y="443"/>
                </a:cubicBezTo>
                <a:close/>
                <a:moveTo>
                  <a:pt x="226" y="543"/>
                </a:moveTo>
                <a:cubicBezTo>
                  <a:pt x="236" y="528"/>
                  <a:pt x="248" y="513"/>
                  <a:pt x="261" y="499"/>
                </a:cubicBezTo>
                <a:cubicBezTo>
                  <a:pt x="268" y="492"/>
                  <a:pt x="280" y="491"/>
                  <a:pt x="287" y="498"/>
                </a:cubicBezTo>
                <a:cubicBezTo>
                  <a:pt x="295" y="505"/>
                  <a:pt x="296" y="517"/>
                  <a:pt x="289" y="524"/>
                </a:cubicBezTo>
                <a:cubicBezTo>
                  <a:pt x="277" y="537"/>
                  <a:pt x="266" y="551"/>
                  <a:pt x="257" y="564"/>
                </a:cubicBezTo>
                <a:cubicBezTo>
                  <a:pt x="253" y="570"/>
                  <a:pt x="247" y="572"/>
                  <a:pt x="241" y="572"/>
                </a:cubicBezTo>
                <a:cubicBezTo>
                  <a:pt x="238" y="572"/>
                  <a:pt x="234" y="571"/>
                  <a:pt x="231" y="569"/>
                </a:cubicBezTo>
                <a:cubicBezTo>
                  <a:pt x="223" y="563"/>
                  <a:pt x="220" y="552"/>
                  <a:pt x="226" y="543"/>
                </a:cubicBezTo>
                <a:close/>
                <a:moveTo>
                  <a:pt x="188" y="620"/>
                </a:moveTo>
                <a:cubicBezTo>
                  <a:pt x="191" y="610"/>
                  <a:pt x="202" y="605"/>
                  <a:pt x="212" y="608"/>
                </a:cubicBezTo>
                <a:cubicBezTo>
                  <a:pt x="221" y="611"/>
                  <a:pt x="226" y="622"/>
                  <a:pt x="223" y="632"/>
                </a:cubicBezTo>
                <a:cubicBezTo>
                  <a:pt x="218" y="647"/>
                  <a:pt x="214" y="664"/>
                  <a:pt x="212" y="680"/>
                </a:cubicBezTo>
                <a:cubicBezTo>
                  <a:pt x="210" y="690"/>
                  <a:pt x="202" y="696"/>
                  <a:pt x="193" y="696"/>
                </a:cubicBezTo>
                <a:cubicBezTo>
                  <a:pt x="192" y="696"/>
                  <a:pt x="191" y="696"/>
                  <a:pt x="191" y="696"/>
                </a:cubicBezTo>
                <a:cubicBezTo>
                  <a:pt x="180" y="695"/>
                  <a:pt x="173" y="685"/>
                  <a:pt x="175" y="675"/>
                </a:cubicBezTo>
                <a:cubicBezTo>
                  <a:pt x="177" y="656"/>
                  <a:pt x="182" y="638"/>
                  <a:pt x="188" y="620"/>
                </a:cubicBezTo>
                <a:close/>
                <a:moveTo>
                  <a:pt x="204" y="829"/>
                </a:moveTo>
                <a:cubicBezTo>
                  <a:pt x="196" y="829"/>
                  <a:pt x="188" y="824"/>
                  <a:pt x="186" y="816"/>
                </a:cubicBezTo>
                <a:cubicBezTo>
                  <a:pt x="181" y="797"/>
                  <a:pt x="177" y="778"/>
                  <a:pt x="175" y="760"/>
                </a:cubicBezTo>
                <a:cubicBezTo>
                  <a:pt x="173" y="750"/>
                  <a:pt x="180" y="741"/>
                  <a:pt x="191" y="739"/>
                </a:cubicBezTo>
                <a:cubicBezTo>
                  <a:pt x="201" y="738"/>
                  <a:pt x="210" y="745"/>
                  <a:pt x="212" y="756"/>
                </a:cubicBezTo>
                <a:cubicBezTo>
                  <a:pt x="214" y="772"/>
                  <a:pt x="217" y="789"/>
                  <a:pt x="222" y="805"/>
                </a:cubicBezTo>
                <a:cubicBezTo>
                  <a:pt x="225" y="815"/>
                  <a:pt x="219" y="826"/>
                  <a:pt x="209" y="828"/>
                </a:cubicBezTo>
                <a:cubicBezTo>
                  <a:pt x="207" y="829"/>
                  <a:pt x="206" y="829"/>
                  <a:pt x="204" y="829"/>
                </a:cubicBezTo>
                <a:close/>
                <a:moveTo>
                  <a:pt x="268" y="949"/>
                </a:moveTo>
                <a:cubicBezTo>
                  <a:pt x="265" y="951"/>
                  <a:pt x="262" y="951"/>
                  <a:pt x="259" y="951"/>
                </a:cubicBezTo>
                <a:cubicBezTo>
                  <a:pt x="252" y="951"/>
                  <a:pt x="246" y="948"/>
                  <a:pt x="243" y="942"/>
                </a:cubicBezTo>
                <a:cubicBezTo>
                  <a:pt x="233" y="927"/>
                  <a:pt x="224" y="910"/>
                  <a:pt x="216" y="894"/>
                </a:cubicBezTo>
                <a:cubicBezTo>
                  <a:pt x="211" y="885"/>
                  <a:pt x="215" y="873"/>
                  <a:pt x="225" y="869"/>
                </a:cubicBezTo>
                <a:cubicBezTo>
                  <a:pt x="234" y="864"/>
                  <a:pt x="245" y="868"/>
                  <a:pt x="250" y="878"/>
                </a:cubicBezTo>
                <a:cubicBezTo>
                  <a:pt x="257" y="893"/>
                  <a:pt x="265" y="908"/>
                  <a:pt x="274" y="923"/>
                </a:cubicBezTo>
                <a:cubicBezTo>
                  <a:pt x="280" y="932"/>
                  <a:pt x="277" y="943"/>
                  <a:pt x="268" y="949"/>
                </a:cubicBezTo>
                <a:close/>
                <a:moveTo>
                  <a:pt x="352" y="1054"/>
                </a:moveTo>
                <a:cubicBezTo>
                  <a:pt x="348" y="1057"/>
                  <a:pt x="344" y="1058"/>
                  <a:pt x="339" y="1058"/>
                </a:cubicBezTo>
                <a:cubicBezTo>
                  <a:pt x="334" y="1058"/>
                  <a:pt x="329" y="1056"/>
                  <a:pt x="326" y="1052"/>
                </a:cubicBezTo>
                <a:cubicBezTo>
                  <a:pt x="313" y="1039"/>
                  <a:pt x="301" y="1025"/>
                  <a:pt x="290" y="1010"/>
                </a:cubicBezTo>
                <a:cubicBezTo>
                  <a:pt x="284" y="1002"/>
                  <a:pt x="285" y="991"/>
                  <a:pt x="293" y="984"/>
                </a:cubicBezTo>
                <a:cubicBezTo>
                  <a:pt x="301" y="978"/>
                  <a:pt x="313" y="979"/>
                  <a:pt x="319" y="987"/>
                </a:cubicBezTo>
                <a:cubicBezTo>
                  <a:pt x="330" y="1001"/>
                  <a:pt x="342" y="1014"/>
                  <a:pt x="353" y="1027"/>
                </a:cubicBezTo>
                <a:cubicBezTo>
                  <a:pt x="360" y="1035"/>
                  <a:pt x="360" y="1047"/>
                  <a:pt x="352" y="1054"/>
                </a:cubicBezTo>
                <a:close/>
                <a:moveTo>
                  <a:pt x="453" y="1142"/>
                </a:moveTo>
                <a:cubicBezTo>
                  <a:pt x="449" y="1147"/>
                  <a:pt x="444" y="1149"/>
                  <a:pt x="438" y="1149"/>
                </a:cubicBezTo>
                <a:cubicBezTo>
                  <a:pt x="434" y="1149"/>
                  <a:pt x="430" y="1148"/>
                  <a:pt x="427" y="1146"/>
                </a:cubicBezTo>
                <a:cubicBezTo>
                  <a:pt x="413" y="1135"/>
                  <a:pt x="398" y="1123"/>
                  <a:pt x="384" y="1110"/>
                </a:cubicBezTo>
                <a:cubicBezTo>
                  <a:pt x="376" y="1103"/>
                  <a:pt x="376" y="1092"/>
                  <a:pt x="383" y="1084"/>
                </a:cubicBezTo>
                <a:cubicBezTo>
                  <a:pt x="390" y="1076"/>
                  <a:pt x="401" y="1076"/>
                  <a:pt x="409" y="1082"/>
                </a:cubicBezTo>
                <a:cubicBezTo>
                  <a:pt x="423" y="1095"/>
                  <a:pt x="436" y="1106"/>
                  <a:pt x="449" y="1116"/>
                </a:cubicBezTo>
                <a:cubicBezTo>
                  <a:pt x="457" y="1122"/>
                  <a:pt x="459" y="1134"/>
                  <a:pt x="453" y="1142"/>
                </a:cubicBezTo>
                <a:close/>
                <a:moveTo>
                  <a:pt x="546" y="1195"/>
                </a:moveTo>
                <a:cubicBezTo>
                  <a:pt x="543" y="1202"/>
                  <a:pt x="537" y="1206"/>
                  <a:pt x="529" y="1206"/>
                </a:cubicBezTo>
                <a:cubicBezTo>
                  <a:pt x="527" y="1206"/>
                  <a:pt x="524" y="1205"/>
                  <a:pt x="522" y="1204"/>
                </a:cubicBezTo>
                <a:cubicBezTo>
                  <a:pt x="514" y="1201"/>
                  <a:pt x="505" y="1196"/>
                  <a:pt x="496" y="1191"/>
                </a:cubicBezTo>
                <a:cubicBezTo>
                  <a:pt x="487" y="1187"/>
                  <a:pt x="484" y="1175"/>
                  <a:pt x="489" y="1166"/>
                </a:cubicBezTo>
                <a:cubicBezTo>
                  <a:pt x="494" y="1157"/>
                  <a:pt x="505" y="1154"/>
                  <a:pt x="514" y="1159"/>
                </a:cubicBezTo>
                <a:cubicBezTo>
                  <a:pt x="522" y="1163"/>
                  <a:pt x="530" y="1167"/>
                  <a:pt x="537" y="1170"/>
                </a:cubicBezTo>
                <a:cubicBezTo>
                  <a:pt x="546" y="1174"/>
                  <a:pt x="551" y="1185"/>
                  <a:pt x="546" y="1195"/>
                </a:cubicBezTo>
                <a:close/>
                <a:moveTo>
                  <a:pt x="503" y="916"/>
                </a:moveTo>
                <a:cubicBezTo>
                  <a:pt x="482" y="975"/>
                  <a:pt x="491" y="1035"/>
                  <a:pt x="529" y="1100"/>
                </a:cubicBezTo>
                <a:cubicBezTo>
                  <a:pt x="534" y="1108"/>
                  <a:pt x="531" y="1120"/>
                  <a:pt x="522" y="1125"/>
                </a:cubicBezTo>
                <a:cubicBezTo>
                  <a:pt x="519" y="1127"/>
                  <a:pt x="516" y="1128"/>
                  <a:pt x="513" y="1128"/>
                </a:cubicBezTo>
                <a:cubicBezTo>
                  <a:pt x="506" y="1128"/>
                  <a:pt x="500" y="1124"/>
                  <a:pt x="497" y="1118"/>
                </a:cubicBezTo>
                <a:cubicBezTo>
                  <a:pt x="453" y="1045"/>
                  <a:pt x="443" y="972"/>
                  <a:pt x="468" y="904"/>
                </a:cubicBezTo>
                <a:cubicBezTo>
                  <a:pt x="509" y="790"/>
                  <a:pt x="640" y="700"/>
                  <a:pt x="790" y="627"/>
                </a:cubicBezTo>
                <a:cubicBezTo>
                  <a:pt x="783" y="626"/>
                  <a:pt x="776" y="622"/>
                  <a:pt x="774" y="615"/>
                </a:cubicBezTo>
                <a:cubicBezTo>
                  <a:pt x="768" y="598"/>
                  <a:pt x="761" y="582"/>
                  <a:pt x="754" y="567"/>
                </a:cubicBezTo>
                <a:cubicBezTo>
                  <a:pt x="750" y="557"/>
                  <a:pt x="754" y="546"/>
                  <a:pt x="763" y="542"/>
                </a:cubicBezTo>
                <a:cubicBezTo>
                  <a:pt x="773" y="537"/>
                  <a:pt x="784" y="542"/>
                  <a:pt x="788" y="551"/>
                </a:cubicBezTo>
                <a:cubicBezTo>
                  <a:pt x="796" y="567"/>
                  <a:pt x="803" y="584"/>
                  <a:pt x="809" y="602"/>
                </a:cubicBezTo>
                <a:cubicBezTo>
                  <a:pt x="811" y="608"/>
                  <a:pt x="810" y="614"/>
                  <a:pt x="807" y="619"/>
                </a:cubicBezTo>
                <a:cubicBezTo>
                  <a:pt x="919" y="565"/>
                  <a:pt x="1041" y="521"/>
                  <a:pt x="1140" y="485"/>
                </a:cubicBezTo>
                <a:cubicBezTo>
                  <a:pt x="1182" y="470"/>
                  <a:pt x="1220" y="457"/>
                  <a:pt x="1252" y="444"/>
                </a:cubicBezTo>
                <a:cubicBezTo>
                  <a:pt x="1157" y="394"/>
                  <a:pt x="1157" y="394"/>
                  <a:pt x="1157" y="394"/>
                </a:cubicBezTo>
                <a:cubicBezTo>
                  <a:pt x="1148" y="389"/>
                  <a:pt x="1145" y="378"/>
                  <a:pt x="1150" y="369"/>
                </a:cubicBezTo>
                <a:cubicBezTo>
                  <a:pt x="1154" y="360"/>
                  <a:pt x="1166" y="356"/>
                  <a:pt x="1175" y="361"/>
                </a:cubicBezTo>
                <a:cubicBezTo>
                  <a:pt x="1305" y="430"/>
                  <a:pt x="1305" y="430"/>
                  <a:pt x="1305" y="430"/>
                </a:cubicBezTo>
                <a:cubicBezTo>
                  <a:pt x="1306" y="431"/>
                  <a:pt x="1306" y="431"/>
                  <a:pt x="1307" y="432"/>
                </a:cubicBezTo>
                <a:cubicBezTo>
                  <a:pt x="1308" y="433"/>
                  <a:pt x="1309" y="433"/>
                  <a:pt x="1310" y="434"/>
                </a:cubicBezTo>
                <a:cubicBezTo>
                  <a:pt x="1310" y="435"/>
                  <a:pt x="1311" y="436"/>
                  <a:pt x="1312" y="437"/>
                </a:cubicBezTo>
                <a:cubicBezTo>
                  <a:pt x="1312" y="438"/>
                  <a:pt x="1313" y="439"/>
                  <a:pt x="1313" y="439"/>
                </a:cubicBezTo>
                <a:cubicBezTo>
                  <a:pt x="1313" y="440"/>
                  <a:pt x="1313" y="440"/>
                  <a:pt x="1313" y="440"/>
                </a:cubicBezTo>
                <a:cubicBezTo>
                  <a:pt x="1314" y="442"/>
                  <a:pt x="1314" y="443"/>
                  <a:pt x="1314" y="444"/>
                </a:cubicBezTo>
                <a:cubicBezTo>
                  <a:pt x="1314" y="445"/>
                  <a:pt x="1315" y="446"/>
                  <a:pt x="1314" y="447"/>
                </a:cubicBezTo>
                <a:cubicBezTo>
                  <a:pt x="1314" y="449"/>
                  <a:pt x="1314" y="450"/>
                  <a:pt x="1314" y="451"/>
                </a:cubicBezTo>
                <a:cubicBezTo>
                  <a:pt x="1314" y="452"/>
                  <a:pt x="1313" y="453"/>
                  <a:pt x="1313" y="454"/>
                </a:cubicBezTo>
                <a:cubicBezTo>
                  <a:pt x="1313" y="455"/>
                  <a:pt x="1313" y="455"/>
                  <a:pt x="1312" y="455"/>
                </a:cubicBezTo>
                <a:cubicBezTo>
                  <a:pt x="1312" y="456"/>
                  <a:pt x="1312" y="456"/>
                  <a:pt x="1311" y="456"/>
                </a:cubicBezTo>
                <a:cubicBezTo>
                  <a:pt x="1310" y="458"/>
                  <a:pt x="1309" y="460"/>
                  <a:pt x="1307" y="462"/>
                </a:cubicBezTo>
                <a:cubicBezTo>
                  <a:pt x="1306" y="462"/>
                  <a:pt x="1305" y="463"/>
                  <a:pt x="1304" y="463"/>
                </a:cubicBezTo>
                <a:cubicBezTo>
                  <a:pt x="1304" y="463"/>
                  <a:pt x="1304" y="464"/>
                  <a:pt x="1303" y="464"/>
                </a:cubicBezTo>
                <a:cubicBezTo>
                  <a:pt x="1264" y="481"/>
                  <a:pt x="1212" y="499"/>
                  <a:pt x="1153" y="520"/>
                </a:cubicBezTo>
                <a:cubicBezTo>
                  <a:pt x="921" y="604"/>
                  <a:pt x="570" y="730"/>
                  <a:pt x="503" y="916"/>
                </a:cubicBezTo>
                <a:close/>
                <a:moveTo>
                  <a:pt x="1080" y="869"/>
                </a:moveTo>
                <a:cubicBezTo>
                  <a:pt x="1079" y="879"/>
                  <a:pt x="1071" y="887"/>
                  <a:pt x="1061" y="887"/>
                </a:cubicBezTo>
                <a:cubicBezTo>
                  <a:pt x="1061" y="887"/>
                  <a:pt x="1060" y="887"/>
                  <a:pt x="1060" y="887"/>
                </a:cubicBezTo>
                <a:cubicBezTo>
                  <a:pt x="1041" y="885"/>
                  <a:pt x="1022" y="882"/>
                  <a:pt x="1004" y="877"/>
                </a:cubicBezTo>
                <a:cubicBezTo>
                  <a:pt x="994" y="874"/>
                  <a:pt x="988" y="864"/>
                  <a:pt x="990" y="854"/>
                </a:cubicBezTo>
                <a:cubicBezTo>
                  <a:pt x="993" y="844"/>
                  <a:pt x="1003" y="839"/>
                  <a:pt x="1013" y="841"/>
                </a:cubicBezTo>
                <a:cubicBezTo>
                  <a:pt x="1029" y="845"/>
                  <a:pt x="1046" y="848"/>
                  <a:pt x="1063" y="849"/>
                </a:cubicBezTo>
                <a:cubicBezTo>
                  <a:pt x="1073" y="850"/>
                  <a:pt x="1081" y="859"/>
                  <a:pt x="1080" y="869"/>
                </a:cubicBezTo>
                <a:close/>
                <a:moveTo>
                  <a:pt x="951" y="837"/>
                </a:moveTo>
                <a:cubicBezTo>
                  <a:pt x="947" y="843"/>
                  <a:pt x="941" y="846"/>
                  <a:pt x="935" y="846"/>
                </a:cubicBezTo>
                <a:cubicBezTo>
                  <a:pt x="931" y="846"/>
                  <a:pt x="928" y="845"/>
                  <a:pt x="925" y="843"/>
                </a:cubicBezTo>
                <a:cubicBezTo>
                  <a:pt x="909" y="833"/>
                  <a:pt x="893" y="821"/>
                  <a:pt x="879" y="809"/>
                </a:cubicBezTo>
                <a:cubicBezTo>
                  <a:pt x="872" y="802"/>
                  <a:pt x="871" y="790"/>
                  <a:pt x="878" y="782"/>
                </a:cubicBezTo>
                <a:cubicBezTo>
                  <a:pt x="885" y="775"/>
                  <a:pt x="897" y="774"/>
                  <a:pt x="905" y="781"/>
                </a:cubicBezTo>
                <a:cubicBezTo>
                  <a:pt x="917" y="793"/>
                  <a:pt x="930" y="803"/>
                  <a:pt x="945" y="811"/>
                </a:cubicBezTo>
                <a:cubicBezTo>
                  <a:pt x="953" y="817"/>
                  <a:pt x="956" y="828"/>
                  <a:pt x="951" y="837"/>
                </a:cubicBezTo>
                <a:close/>
                <a:moveTo>
                  <a:pt x="851" y="748"/>
                </a:moveTo>
                <a:cubicBezTo>
                  <a:pt x="848" y="750"/>
                  <a:pt x="845" y="751"/>
                  <a:pt x="841" y="751"/>
                </a:cubicBezTo>
                <a:cubicBezTo>
                  <a:pt x="835" y="751"/>
                  <a:pt x="829" y="748"/>
                  <a:pt x="826" y="742"/>
                </a:cubicBezTo>
                <a:cubicBezTo>
                  <a:pt x="816" y="727"/>
                  <a:pt x="807" y="710"/>
                  <a:pt x="800" y="692"/>
                </a:cubicBezTo>
                <a:cubicBezTo>
                  <a:pt x="796" y="682"/>
                  <a:pt x="801" y="671"/>
                  <a:pt x="810" y="667"/>
                </a:cubicBezTo>
                <a:cubicBezTo>
                  <a:pt x="820" y="664"/>
                  <a:pt x="831" y="668"/>
                  <a:pt x="834" y="678"/>
                </a:cubicBezTo>
                <a:cubicBezTo>
                  <a:pt x="841" y="694"/>
                  <a:pt x="849" y="709"/>
                  <a:pt x="857" y="723"/>
                </a:cubicBezTo>
                <a:cubicBezTo>
                  <a:pt x="863" y="732"/>
                  <a:pt x="860" y="743"/>
                  <a:pt x="851" y="748"/>
                </a:cubicBezTo>
                <a:close/>
                <a:moveTo>
                  <a:pt x="1159" y="1397"/>
                </a:moveTo>
                <a:cubicBezTo>
                  <a:pt x="1150" y="1409"/>
                  <a:pt x="1138" y="1422"/>
                  <a:pt x="1113" y="1448"/>
                </a:cubicBezTo>
                <a:cubicBezTo>
                  <a:pt x="1111" y="1482"/>
                  <a:pt x="1109" y="1501"/>
                  <a:pt x="1106" y="1516"/>
                </a:cubicBezTo>
                <a:cubicBezTo>
                  <a:pt x="1103" y="1530"/>
                  <a:pt x="1095" y="1542"/>
                  <a:pt x="1084" y="1548"/>
                </a:cubicBezTo>
                <a:cubicBezTo>
                  <a:pt x="1073" y="1554"/>
                  <a:pt x="1060" y="1554"/>
                  <a:pt x="1048" y="1548"/>
                </a:cubicBezTo>
                <a:cubicBezTo>
                  <a:pt x="1033" y="1542"/>
                  <a:pt x="1028" y="1536"/>
                  <a:pt x="1022" y="1526"/>
                </a:cubicBezTo>
                <a:cubicBezTo>
                  <a:pt x="1019" y="1521"/>
                  <a:pt x="1015" y="1511"/>
                  <a:pt x="1009" y="1478"/>
                </a:cubicBezTo>
                <a:cubicBezTo>
                  <a:pt x="1007" y="1469"/>
                  <a:pt x="1005" y="1461"/>
                  <a:pt x="1004" y="1456"/>
                </a:cubicBezTo>
                <a:cubicBezTo>
                  <a:pt x="975" y="1447"/>
                  <a:pt x="935" y="1431"/>
                  <a:pt x="884" y="1408"/>
                </a:cubicBezTo>
                <a:cubicBezTo>
                  <a:pt x="884" y="1408"/>
                  <a:pt x="884" y="1408"/>
                  <a:pt x="884" y="1408"/>
                </a:cubicBezTo>
                <a:cubicBezTo>
                  <a:pt x="882" y="1420"/>
                  <a:pt x="881" y="1441"/>
                  <a:pt x="881" y="1478"/>
                </a:cubicBezTo>
                <a:cubicBezTo>
                  <a:pt x="880" y="1542"/>
                  <a:pt x="882" y="1572"/>
                  <a:pt x="884" y="1586"/>
                </a:cubicBezTo>
                <a:cubicBezTo>
                  <a:pt x="889" y="1619"/>
                  <a:pt x="888" y="1629"/>
                  <a:pt x="884" y="1637"/>
                </a:cubicBezTo>
                <a:cubicBezTo>
                  <a:pt x="881" y="1643"/>
                  <a:pt x="874" y="1655"/>
                  <a:pt x="854" y="1659"/>
                </a:cubicBezTo>
                <a:cubicBezTo>
                  <a:pt x="850" y="1659"/>
                  <a:pt x="846" y="1660"/>
                  <a:pt x="842" y="1660"/>
                </a:cubicBezTo>
                <a:cubicBezTo>
                  <a:pt x="835" y="1660"/>
                  <a:pt x="829" y="1658"/>
                  <a:pt x="823" y="1656"/>
                </a:cubicBezTo>
                <a:cubicBezTo>
                  <a:pt x="806" y="1648"/>
                  <a:pt x="794" y="1628"/>
                  <a:pt x="776" y="1538"/>
                </a:cubicBezTo>
                <a:cubicBezTo>
                  <a:pt x="767" y="1497"/>
                  <a:pt x="767" y="1497"/>
                  <a:pt x="767" y="1497"/>
                </a:cubicBezTo>
                <a:cubicBezTo>
                  <a:pt x="758" y="1493"/>
                  <a:pt x="758" y="1493"/>
                  <a:pt x="758" y="1493"/>
                </a:cubicBezTo>
                <a:cubicBezTo>
                  <a:pt x="738" y="1484"/>
                  <a:pt x="727" y="1473"/>
                  <a:pt x="722" y="1460"/>
                </a:cubicBezTo>
                <a:cubicBezTo>
                  <a:pt x="718" y="1451"/>
                  <a:pt x="719" y="1440"/>
                  <a:pt x="723" y="1431"/>
                </a:cubicBezTo>
                <a:cubicBezTo>
                  <a:pt x="728" y="1420"/>
                  <a:pt x="737" y="1413"/>
                  <a:pt x="747" y="1409"/>
                </a:cubicBezTo>
                <a:cubicBezTo>
                  <a:pt x="728" y="1335"/>
                  <a:pt x="728" y="1335"/>
                  <a:pt x="728" y="1335"/>
                </a:cubicBezTo>
                <a:cubicBezTo>
                  <a:pt x="674" y="1310"/>
                  <a:pt x="674" y="1310"/>
                  <a:pt x="674" y="1310"/>
                </a:cubicBezTo>
                <a:cubicBezTo>
                  <a:pt x="653" y="1301"/>
                  <a:pt x="603" y="1274"/>
                  <a:pt x="591" y="1242"/>
                </a:cubicBezTo>
                <a:cubicBezTo>
                  <a:pt x="586" y="1230"/>
                  <a:pt x="588" y="1220"/>
                  <a:pt x="591" y="1215"/>
                </a:cubicBezTo>
                <a:cubicBezTo>
                  <a:pt x="594" y="1209"/>
                  <a:pt x="599" y="1201"/>
                  <a:pt x="611" y="1196"/>
                </a:cubicBezTo>
                <a:cubicBezTo>
                  <a:pt x="643" y="1184"/>
                  <a:pt x="696" y="1204"/>
                  <a:pt x="718" y="1213"/>
                </a:cubicBezTo>
                <a:cubicBezTo>
                  <a:pt x="772" y="1237"/>
                  <a:pt x="772" y="1237"/>
                  <a:pt x="772" y="1237"/>
                </a:cubicBezTo>
                <a:cubicBezTo>
                  <a:pt x="840" y="1201"/>
                  <a:pt x="840" y="1201"/>
                  <a:pt x="840" y="1201"/>
                </a:cubicBezTo>
                <a:cubicBezTo>
                  <a:pt x="840" y="1200"/>
                  <a:pt x="839" y="1200"/>
                  <a:pt x="839" y="1199"/>
                </a:cubicBezTo>
                <a:cubicBezTo>
                  <a:pt x="835" y="1190"/>
                  <a:pt x="836" y="1179"/>
                  <a:pt x="840" y="1169"/>
                </a:cubicBezTo>
                <a:cubicBezTo>
                  <a:pt x="844" y="1160"/>
                  <a:pt x="861" y="1132"/>
                  <a:pt x="910" y="1153"/>
                </a:cubicBezTo>
                <a:cubicBezTo>
                  <a:pt x="919" y="1157"/>
                  <a:pt x="919" y="1157"/>
                  <a:pt x="919" y="1157"/>
                </a:cubicBezTo>
                <a:cubicBezTo>
                  <a:pt x="955" y="1136"/>
                  <a:pt x="955" y="1136"/>
                  <a:pt x="955" y="1136"/>
                </a:cubicBezTo>
                <a:cubicBezTo>
                  <a:pt x="1035" y="1091"/>
                  <a:pt x="1057" y="1086"/>
                  <a:pt x="1074" y="1093"/>
                </a:cubicBezTo>
                <a:cubicBezTo>
                  <a:pt x="1083" y="1097"/>
                  <a:pt x="1090" y="1104"/>
                  <a:pt x="1097" y="1114"/>
                </a:cubicBezTo>
                <a:cubicBezTo>
                  <a:pt x="1107" y="1131"/>
                  <a:pt x="1105" y="1144"/>
                  <a:pt x="1101" y="1152"/>
                </a:cubicBezTo>
                <a:cubicBezTo>
                  <a:pt x="1098" y="1159"/>
                  <a:pt x="1092" y="1166"/>
                  <a:pt x="1063" y="1186"/>
                </a:cubicBezTo>
                <a:cubicBezTo>
                  <a:pt x="1051" y="1193"/>
                  <a:pt x="1027" y="1212"/>
                  <a:pt x="980" y="1255"/>
                </a:cubicBezTo>
                <a:cubicBezTo>
                  <a:pt x="953" y="1280"/>
                  <a:pt x="938" y="1295"/>
                  <a:pt x="930" y="1304"/>
                </a:cubicBezTo>
                <a:cubicBezTo>
                  <a:pt x="931" y="1304"/>
                  <a:pt x="931" y="1304"/>
                  <a:pt x="931" y="1304"/>
                </a:cubicBezTo>
                <a:cubicBezTo>
                  <a:pt x="982" y="1326"/>
                  <a:pt x="1020" y="1346"/>
                  <a:pt x="1046" y="1362"/>
                </a:cubicBezTo>
                <a:cubicBezTo>
                  <a:pt x="1051" y="1359"/>
                  <a:pt x="1058" y="1355"/>
                  <a:pt x="1066" y="1350"/>
                </a:cubicBezTo>
                <a:cubicBezTo>
                  <a:pt x="1093" y="1334"/>
                  <a:pt x="1104" y="1329"/>
                  <a:pt x="1111" y="1328"/>
                </a:cubicBezTo>
                <a:cubicBezTo>
                  <a:pt x="1121" y="1326"/>
                  <a:pt x="1129" y="1326"/>
                  <a:pt x="1145" y="1332"/>
                </a:cubicBezTo>
                <a:cubicBezTo>
                  <a:pt x="1157" y="1338"/>
                  <a:pt x="1165" y="1347"/>
                  <a:pt x="1168" y="1359"/>
                </a:cubicBezTo>
                <a:cubicBezTo>
                  <a:pt x="1171" y="1372"/>
                  <a:pt x="1168" y="1386"/>
                  <a:pt x="1159" y="1397"/>
                </a:cubicBezTo>
                <a:close/>
                <a:moveTo>
                  <a:pt x="1200" y="866"/>
                </a:moveTo>
                <a:cubicBezTo>
                  <a:pt x="1182" y="873"/>
                  <a:pt x="1164" y="878"/>
                  <a:pt x="1145" y="882"/>
                </a:cubicBezTo>
                <a:cubicBezTo>
                  <a:pt x="1144" y="882"/>
                  <a:pt x="1143" y="882"/>
                  <a:pt x="1141" y="882"/>
                </a:cubicBezTo>
                <a:cubicBezTo>
                  <a:pt x="1133" y="882"/>
                  <a:pt x="1125" y="876"/>
                  <a:pt x="1123" y="867"/>
                </a:cubicBezTo>
                <a:cubicBezTo>
                  <a:pt x="1121" y="857"/>
                  <a:pt x="1128" y="847"/>
                  <a:pt x="1138" y="845"/>
                </a:cubicBezTo>
                <a:cubicBezTo>
                  <a:pt x="1154" y="842"/>
                  <a:pt x="1171" y="837"/>
                  <a:pt x="1186" y="831"/>
                </a:cubicBezTo>
                <a:cubicBezTo>
                  <a:pt x="1196" y="828"/>
                  <a:pt x="1207" y="832"/>
                  <a:pt x="1210" y="842"/>
                </a:cubicBezTo>
                <a:cubicBezTo>
                  <a:pt x="1214" y="852"/>
                  <a:pt x="1209" y="862"/>
                  <a:pt x="1200" y="866"/>
                </a:cubicBezTo>
                <a:close/>
                <a:moveTo>
                  <a:pt x="1318" y="789"/>
                </a:moveTo>
                <a:cubicBezTo>
                  <a:pt x="1304" y="802"/>
                  <a:pt x="1290" y="815"/>
                  <a:pt x="1275" y="826"/>
                </a:cubicBezTo>
                <a:cubicBezTo>
                  <a:pt x="1271" y="828"/>
                  <a:pt x="1267" y="829"/>
                  <a:pt x="1264" y="829"/>
                </a:cubicBezTo>
                <a:cubicBezTo>
                  <a:pt x="1258" y="829"/>
                  <a:pt x="1252" y="826"/>
                  <a:pt x="1249" y="821"/>
                </a:cubicBezTo>
                <a:cubicBezTo>
                  <a:pt x="1242" y="813"/>
                  <a:pt x="1244" y="801"/>
                  <a:pt x="1253" y="795"/>
                </a:cubicBezTo>
                <a:cubicBezTo>
                  <a:pt x="1266" y="786"/>
                  <a:pt x="1279" y="775"/>
                  <a:pt x="1291" y="762"/>
                </a:cubicBezTo>
                <a:cubicBezTo>
                  <a:pt x="1298" y="755"/>
                  <a:pt x="1310" y="755"/>
                  <a:pt x="1317" y="762"/>
                </a:cubicBezTo>
                <a:cubicBezTo>
                  <a:pt x="1325" y="769"/>
                  <a:pt x="1325" y="781"/>
                  <a:pt x="1318" y="789"/>
                </a:cubicBezTo>
                <a:close/>
                <a:moveTo>
                  <a:pt x="1393" y="669"/>
                </a:moveTo>
                <a:cubicBezTo>
                  <a:pt x="1386" y="687"/>
                  <a:pt x="1378" y="705"/>
                  <a:pt x="1369" y="721"/>
                </a:cubicBezTo>
                <a:cubicBezTo>
                  <a:pt x="1365" y="727"/>
                  <a:pt x="1359" y="730"/>
                  <a:pt x="1353" y="730"/>
                </a:cubicBezTo>
                <a:cubicBezTo>
                  <a:pt x="1349" y="730"/>
                  <a:pt x="1346" y="729"/>
                  <a:pt x="1343" y="728"/>
                </a:cubicBezTo>
                <a:cubicBezTo>
                  <a:pt x="1334" y="722"/>
                  <a:pt x="1331" y="711"/>
                  <a:pt x="1336" y="702"/>
                </a:cubicBezTo>
                <a:cubicBezTo>
                  <a:pt x="1345" y="688"/>
                  <a:pt x="1352" y="672"/>
                  <a:pt x="1358" y="656"/>
                </a:cubicBezTo>
                <a:cubicBezTo>
                  <a:pt x="1362" y="647"/>
                  <a:pt x="1372" y="642"/>
                  <a:pt x="1382" y="645"/>
                </a:cubicBezTo>
                <a:cubicBezTo>
                  <a:pt x="1392" y="649"/>
                  <a:pt x="1396" y="660"/>
                  <a:pt x="1393" y="669"/>
                </a:cubicBezTo>
                <a:close/>
                <a:moveTo>
                  <a:pt x="1414" y="588"/>
                </a:moveTo>
                <a:cubicBezTo>
                  <a:pt x="1412" y="597"/>
                  <a:pt x="1404" y="604"/>
                  <a:pt x="1395" y="604"/>
                </a:cubicBezTo>
                <a:cubicBezTo>
                  <a:pt x="1394" y="604"/>
                  <a:pt x="1393" y="604"/>
                  <a:pt x="1393" y="603"/>
                </a:cubicBezTo>
                <a:cubicBezTo>
                  <a:pt x="1382" y="602"/>
                  <a:pt x="1375" y="593"/>
                  <a:pt x="1377" y="582"/>
                </a:cubicBezTo>
                <a:cubicBezTo>
                  <a:pt x="1379" y="566"/>
                  <a:pt x="1381" y="549"/>
                  <a:pt x="1381" y="531"/>
                </a:cubicBezTo>
                <a:cubicBezTo>
                  <a:pt x="1381" y="521"/>
                  <a:pt x="1389" y="514"/>
                  <a:pt x="1400" y="513"/>
                </a:cubicBezTo>
                <a:cubicBezTo>
                  <a:pt x="1410" y="513"/>
                  <a:pt x="1418" y="522"/>
                  <a:pt x="1418" y="532"/>
                </a:cubicBezTo>
                <a:cubicBezTo>
                  <a:pt x="1418" y="551"/>
                  <a:pt x="1416" y="570"/>
                  <a:pt x="1414" y="588"/>
                </a:cubicBezTo>
                <a:close/>
              </a:path>
            </a:pathLst>
          </a:custGeom>
          <a:solidFill>
            <a:srgbClr val="EE0033"/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47" name="Group 466"/>
          <p:cNvGrpSpPr>
            <a:grpSpLocks noChangeAspect="1"/>
          </p:cNvGrpSpPr>
          <p:nvPr/>
        </p:nvGrpSpPr>
        <p:grpSpPr bwMode="auto">
          <a:xfrm>
            <a:off x="3559745" y="1101609"/>
            <a:ext cx="324000" cy="324000"/>
            <a:chOff x="3727" y="983"/>
            <a:chExt cx="226" cy="227"/>
          </a:xfrm>
          <a:solidFill>
            <a:srgbClr val="EE0033"/>
          </a:solidFill>
        </p:grpSpPr>
        <p:sp>
          <p:nvSpPr>
            <p:cNvPr id="248" name="Freeform 467"/>
            <p:cNvSpPr>
              <a:spLocks/>
            </p:cNvSpPr>
            <p:nvPr/>
          </p:nvSpPr>
          <p:spPr bwMode="auto">
            <a:xfrm>
              <a:off x="3825" y="1024"/>
              <a:ext cx="7" cy="8"/>
            </a:xfrm>
            <a:custGeom>
              <a:avLst/>
              <a:gdLst>
                <a:gd name="T0" fmla="*/ 8 w 52"/>
                <a:gd name="T1" fmla="*/ 43 h 53"/>
                <a:gd name="T2" fmla="*/ 8 w 52"/>
                <a:gd name="T3" fmla="*/ 45 h 53"/>
                <a:gd name="T4" fmla="*/ 26 w 52"/>
                <a:gd name="T5" fmla="*/ 53 h 53"/>
                <a:gd name="T6" fmla="*/ 52 w 52"/>
                <a:gd name="T7" fmla="*/ 27 h 53"/>
                <a:gd name="T8" fmla="*/ 26 w 52"/>
                <a:gd name="T9" fmla="*/ 0 h 53"/>
                <a:gd name="T10" fmla="*/ 0 w 52"/>
                <a:gd name="T11" fmla="*/ 27 h 53"/>
                <a:gd name="T12" fmla="*/ 1 w 52"/>
                <a:gd name="T13" fmla="*/ 31 h 53"/>
                <a:gd name="T14" fmla="*/ 8 w 52"/>
                <a:gd name="T15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53">
                  <a:moveTo>
                    <a:pt x="8" y="43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12" y="50"/>
                    <a:pt x="19" y="53"/>
                    <a:pt x="26" y="53"/>
                  </a:cubicBezTo>
                  <a:cubicBezTo>
                    <a:pt x="40" y="53"/>
                    <a:pt x="52" y="41"/>
                    <a:pt x="52" y="27"/>
                  </a:cubicBezTo>
                  <a:cubicBezTo>
                    <a:pt x="52" y="12"/>
                    <a:pt x="40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28"/>
                    <a:pt x="1" y="29"/>
                    <a:pt x="1" y="31"/>
                  </a:cubicBezTo>
                  <a:cubicBezTo>
                    <a:pt x="5" y="34"/>
                    <a:pt x="7" y="38"/>
                    <a:pt x="8" y="4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Freeform 468"/>
            <p:cNvSpPr>
              <a:spLocks noEditPoints="1"/>
            </p:cNvSpPr>
            <p:nvPr/>
          </p:nvSpPr>
          <p:spPr bwMode="auto">
            <a:xfrm>
              <a:off x="3727" y="983"/>
              <a:ext cx="226" cy="227"/>
            </a:xfrm>
            <a:custGeom>
              <a:avLst/>
              <a:gdLst>
                <a:gd name="T0" fmla="*/ 780 w 1560"/>
                <a:gd name="T1" fmla="*/ 0 h 1561"/>
                <a:gd name="T2" fmla="*/ 0 w 1560"/>
                <a:gd name="T3" fmla="*/ 781 h 1561"/>
                <a:gd name="T4" fmla="*/ 780 w 1560"/>
                <a:gd name="T5" fmla="*/ 1561 h 1561"/>
                <a:gd name="T6" fmla="*/ 1560 w 1560"/>
                <a:gd name="T7" fmla="*/ 781 h 1561"/>
                <a:gd name="T8" fmla="*/ 780 w 1560"/>
                <a:gd name="T9" fmla="*/ 0 h 1561"/>
                <a:gd name="T10" fmla="*/ 1042 w 1560"/>
                <a:gd name="T11" fmla="*/ 1013 h 1561"/>
                <a:gd name="T12" fmla="*/ 752 w 1560"/>
                <a:gd name="T13" fmla="*/ 1209 h 1561"/>
                <a:gd name="T14" fmla="*/ 441 w 1560"/>
                <a:gd name="T15" fmla="*/ 898 h 1561"/>
                <a:gd name="T16" fmla="*/ 598 w 1560"/>
                <a:gd name="T17" fmla="*/ 627 h 1561"/>
                <a:gd name="T18" fmla="*/ 621 w 1560"/>
                <a:gd name="T19" fmla="*/ 634 h 1561"/>
                <a:gd name="T20" fmla="*/ 614 w 1560"/>
                <a:gd name="T21" fmla="*/ 656 h 1561"/>
                <a:gd name="T22" fmla="*/ 474 w 1560"/>
                <a:gd name="T23" fmla="*/ 898 h 1561"/>
                <a:gd name="T24" fmla="*/ 752 w 1560"/>
                <a:gd name="T25" fmla="*/ 1176 h 1561"/>
                <a:gd name="T26" fmla="*/ 1011 w 1560"/>
                <a:gd name="T27" fmla="*/ 1000 h 1561"/>
                <a:gd name="T28" fmla="*/ 1032 w 1560"/>
                <a:gd name="T29" fmla="*/ 991 h 1561"/>
                <a:gd name="T30" fmla="*/ 1042 w 1560"/>
                <a:gd name="T31" fmla="*/ 1013 h 1561"/>
                <a:gd name="T32" fmla="*/ 1282 w 1560"/>
                <a:gd name="T33" fmla="*/ 1033 h 1561"/>
                <a:gd name="T34" fmla="*/ 1166 w 1560"/>
                <a:gd name="T35" fmla="*/ 1081 h 1561"/>
                <a:gd name="T36" fmla="*/ 1159 w 1560"/>
                <a:gd name="T37" fmla="*/ 1082 h 1561"/>
                <a:gd name="T38" fmla="*/ 1144 w 1560"/>
                <a:gd name="T39" fmla="*/ 1073 h 1561"/>
                <a:gd name="T40" fmla="*/ 1008 w 1560"/>
                <a:gd name="T41" fmla="*/ 771 h 1561"/>
                <a:gd name="T42" fmla="*/ 685 w 1560"/>
                <a:gd name="T43" fmla="*/ 771 h 1561"/>
                <a:gd name="T44" fmla="*/ 668 w 1560"/>
                <a:gd name="T45" fmla="*/ 755 h 1561"/>
                <a:gd name="T46" fmla="*/ 649 w 1560"/>
                <a:gd name="T47" fmla="*/ 338 h 1561"/>
                <a:gd name="T48" fmla="*/ 641 w 1560"/>
                <a:gd name="T49" fmla="*/ 310 h 1561"/>
                <a:gd name="T50" fmla="*/ 700 w 1560"/>
                <a:gd name="T51" fmla="*/ 250 h 1561"/>
                <a:gd name="T52" fmla="*/ 760 w 1560"/>
                <a:gd name="T53" fmla="*/ 310 h 1561"/>
                <a:gd name="T54" fmla="*/ 700 w 1560"/>
                <a:gd name="T55" fmla="*/ 369 h 1561"/>
                <a:gd name="T56" fmla="*/ 683 w 1560"/>
                <a:gd name="T57" fmla="*/ 366 h 1561"/>
                <a:gd name="T58" fmla="*/ 694 w 1560"/>
                <a:gd name="T59" fmla="*/ 598 h 1561"/>
                <a:gd name="T60" fmla="*/ 948 w 1560"/>
                <a:gd name="T61" fmla="*/ 598 h 1561"/>
                <a:gd name="T62" fmla="*/ 964 w 1560"/>
                <a:gd name="T63" fmla="*/ 615 h 1561"/>
                <a:gd name="T64" fmla="*/ 948 w 1560"/>
                <a:gd name="T65" fmla="*/ 631 h 1561"/>
                <a:gd name="T66" fmla="*/ 696 w 1560"/>
                <a:gd name="T67" fmla="*/ 631 h 1561"/>
                <a:gd name="T68" fmla="*/ 701 w 1560"/>
                <a:gd name="T69" fmla="*/ 738 h 1561"/>
                <a:gd name="T70" fmla="*/ 1019 w 1560"/>
                <a:gd name="T71" fmla="*/ 738 h 1561"/>
                <a:gd name="T72" fmla="*/ 1035 w 1560"/>
                <a:gd name="T73" fmla="*/ 748 h 1561"/>
                <a:gd name="T74" fmla="*/ 1168 w 1560"/>
                <a:gd name="T75" fmla="*/ 1044 h 1561"/>
                <a:gd name="T76" fmla="*/ 1269 w 1560"/>
                <a:gd name="T77" fmla="*/ 1002 h 1561"/>
                <a:gd name="T78" fmla="*/ 1291 w 1560"/>
                <a:gd name="T79" fmla="*/ 1011 h 1561"/>
                <a:gd name="T80" fmla="*/ 1282 w 1560"/>
                <a:gd name="T81" fmla="*/ 1033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0" h="1561">
                  <a:moveTo>
                    <a:pt x="780" y="0"/>
                  </a:moveTo>
                  <a:cubicBezTo>
                    <a:pt x="349" y="0"/>
                    <a:pt x="0" y="350"/>
                    <a:pt x="0" y="781"/>
                  </a:cubicBezTo>
                  <a:cubicBezTo>
                    <a:pt x="0" y="1212"/>
                    <a:pt x="349" y="1561"/>
                    <a:pt x="780" y="1561"/>
                  </a:cubicBezTo>
                  <a:cubicBezTo>
                    <a:pt x="1211" y="1561"/>
                    <a:pt x="1560" y="1212"/>
                    <a:pt x="1560" y="781"/>
                  </a:cubicBezTo>
                  <a:cubicBezTo>
                    <a:pt x="1560" y="350"/>
                    <a:pt x="1211" y="0"/>
                    <a:pt x="780" y="0"/>
                  </a:cubicBezTo>
                  <a:close/>
                  <a:moveTo>
                    <a:pt x="1042" y="1013"/>
                  </a:moveTo>
                  <a:cubicBezTo>
                    <a:pt x="994" y="1132"/>
                    <a:pt x="881" y="1209"/>
                    <a:pt x="752" y="1209"/>
                  </a:cubicBezTo>
                  <a:cubicBezTo>
                    <a:pt x="581" y="1209"/>
                    <a:pt x="441" y="1069"/>
                    <a:pt x="441" y="898"/>
                  </a:cubicBezTo>
                  <a:cubicBezTo>
                    <a:pt x="441" y="786"/>
                    <a:pt x="501" y="683"/>
                    <a:pt x="598" y="627"/>
                  </a:cubicBezTo>
                  <a:cubicBezTo>
                    <a:pt x="606" y="623"/>
                    <a:pt x="616" y="625"/>
                    <a:pt x="621" y="634"/>
                  </a:cubicBezTo>
                  <a:cubicBezTo>
                    <a:pt x="625" y="642"/>
                    <a:pt x="622" y="652"/>
                    <a:pt x="614" y="656"/>
                  </a:cubicBezTo>
                  <a:cubicBezTo>
                    <a:pt x="528" y="706"/>
                    <a:pt x="474" y="798"/>
                    <a:pt x="474" y="898"/>
                  </a:cubicBezTo>
                  <a:cubicBezTo>
                    <a:pt x="474" y="1051"/>
                    <a:pt x="599" y="1176"/>
                    <a:pt x="752" y="1176"/>
                  </a:cubicBezTo>
                  <a:cubicBezTo>
                    <a:pt x="867" y="1176"/>
                    <a:pt x="968" y="1107"/>
                    <a:pt x="1011" y="1000"/>
                  </a:cubicBezTo>
                  <a:cubicBezTo>
                    <a:pt x="1014" y="992"/>
                    <a:pt x="1024" y="988"/>
                    <a:pt x="1032" y="991"/>
                  </a:cubicBezTo>
                  <a:cubicBezTo>
                    <a:pt x="1041" y="994"/>
                    <a:pt x="1045" y="1004"/>
                    <a:pt x="1042" y="1013"/>
                  </a:cubicBezTo>
                  <a:close/>
                  <a:moveTo>
                    <a:pt x="1282" y="1033"/>
                  </a:moveTo>
                  <a:cubicBezTo>
                    <a:pt x="1166" y="1081"/>
                    <a:pt x="1166" y="1081"/>
                    <a:pt x="1166" y="1081"/>
                  </a:cubicBezTo>
                  <a:cubicBezTo>
                    <a:pt x="1163" y="1082"/>
                    <a:pt x="1161" y="1082"/>
                    <a:pt x="1159" y="1082"/>
                  </a:cubicBezTo>
                  <a:cubicBezTo>
                    <a:pt x="1153" y="1082"/>
                    <a:pt x="1147" y="1079"/>
                    <a:pt x="1144" y="1073"/>
                  </a:cubicBezTo>
                  <a:cubicBezTo>
                    <a:pt x="1008" y="771"/>
                    <a:pt x="1008" y="771"/>
                    <a:pt x="1008" y="771"/>
                  </a:cubicBezTo>
                  <a:cubicBezTo>
                    <a:pt x="685" y="771"/>
                    <a:pt x="685" y="771"/>
                    <a:pt x="685" y="771"/>
                  </a:cubicBezTo>
                  <a:cubicBezTo>
                    <a:pt x="676" y="771"/>
                    <a:pt x="668" y="764"/>
                    <a:pt x="668" y="755"/>
                  </a:cubicBezTo>
                  <a:cubicBezTo>
                    <a:pt x="649" y="338"/>
                    <a:pt x="649" y="338"/>
                    <a:pt x="649" y="338"/>
                  </a:cubicBezTo>
                  <a:cubicBezTo>
                    <a:pt x="644" y="329"/>
                    <a:pt x="641" y="320"/>
                    <a:pt x="641" y="310"/>
                  </a:cubicBezTo>
                  <a:cubicBezTo>
                    <a:pt x="641" y="277"/>
                    <a:pt x="667" y="250"/>
                    <a:pt x="700" y="250"/>
                  </a:cubicBezTo>
                  <a:cubicBezTo>
                    <a:pt x="733" y="250"/>
                    <a:pt x="760" y="277"/>
                    <a:pt x="760" y="310"/>
                  </a:cubicBezTo>
                  <a:cubicBezTo>
                    <a:pt x="760" y="342"/>
                    <a:pt x="733" y="369"/>
                    <a:pt x="700" y="369"/>
                  </a:cubicBezTo>
                  <a:cubicBezTo>
                    <a:pt x="694" y="369"/>
                    <a:pt x="689" y="367"/>
                    <a:pt x="683" y="366"/>
                  </a:cubicBezTo>
                  <a:cubicBezTo>
                    <a:pt x="694" y="598"/>
                    <a:pt x="694" y="598"/>
                    <a:pt x="694" y="598"/>
                  </a:cubicBezTo>
                  <a:cubicBezTo>
                    <a:pt x="948" y="598"/>
                    <a:pt x="948" y="598"/>
                    <a:pt x="948" y="598"/>
                  </a:cubicBezTo>
                  <a:cubicBezTo>
                    <a:pt x="957" y="598"/>
                    <a:pt x="964" y="605"/>
                    <a:pt x="964" y="615"/>
                  </a:cubicBezTo>
                  <a:cubicBezTo>
                    <a:pt x="964" y="624"/>
                    <a:pt x="957" y="631"/>
                    <a:pt x="948" y="631"/>
                  </a:cubicBezTo>
                  <a:cubicBezTo>
                    <a:pt x="696" y="631"/>
                    <a:pt x="696" y="631"/>
                    <a:pt x="696" y="631"/>
                  </a:cubicBezTo>
                  <a:cubicBezTo>
                    <a:pt x="701" y="738"/>
                    <a:pt x="701" y="738"/>
                    <a:pt x="701" y="738"/>
                  </a:cubicBezTo>
                  <a:cubicBezTo>
                    <a:pt x="1019" y="738"/>
                    <a:pt x="1019" y="738"/>
                    <a:pt x="1019" y="738"/>
                  </a:cubicBezTo>
                  <a:cubicBezTo>
                    <a:pt x="1026" y="738"/>
                    <a:pt x="1032" y="742"/>
                    <a:pt x="1035" y="748"/>
                  </a:cubicBezTo>
                  <a:cubicBezTo>
                    <a:pt x="1168" y="1044"/>
                    <a:pt x="1168" y="1044"/>
                    <a:pt x="1168" y="1044"/>
                  </a:cubicBezTo>
                  <a:cubicBezTo>
                    <a:pt x="1269" y="1002"/>
                    <a:pt x="1269" y="1002"/>
                    <a:pt x="1269" y="1002"/>
                  </a:cubicBezTo>
                  <a:cubicBezTo>
                    <a:pt x="1278" y="999"/>
                    <a:pt x="1288" y="1003"/>
                    <a:pt x="1291" y="1011"/>
                  </a:cubicBezTo>
                  <a:cubicBezTo>
                    <a:pt x="1295" y="1020"/>
                    <a:pt x="1291" y="1029"/>
                    <a:pt x="1282" y="103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50" name="Group 471"/>
          <p:cNvGrpSpPr>
            <a:grpSpLocks noChangeAspect="1"/>
          </p:cNvGrpSpPr>
          <p:nvPr/>
        </p:nvGrpSpPr>
        <p:grpSpPr bwMode="auto">
          <a:xfrm>
            <a:off x="3978062" y="1101609"/>
            <a:ext cx="324000" cy="324000"/>
            <a:chOff x="4018" y="971"/>
            <a:chExt cx="227" cy="227"/>
          </a:xfrm>
          <a:solidFill>
            <a:srgbClr val="EE0033"/>
          </a:solidFill>
        </p:grpSpPr>
        <p:sp>
          <p:nvSpPr>
            <p:cNvPr id="251" name="Freeform 472"/>
            <p:cNvSpPr>
              <a:spLocks noEditPoints="1"/>
            </p:cNvSpPr>
            <p:nvPr/>
          </p:nvSpPr>
          <p:spPr bwMode="auto">
            <a:xfrm>
              <a:off x="4080" y="1046"/>
              <a:ext cx="59" cy="89"/>
            </a:xfrm>
            <a:custGeom>
              <a:avLst/>
              <a:gdLst>
                <a:gd name="T0" fmla="*/ 425 w 426"/>
                <a:gd name="T1" fmla="*/ 209 h 638"/>
                <a:gd name="T2" fmla="*/ 277 w 426"/>
                <a:gd name="T3" fmla="*/ 209 h 638"/>
                <a:gd name="T4" fmla="*/ 210 w 426"/>
                <a:gd name="T5" fmla="*/ 142 h 638"/>
                <a:gd name="T6" fmla="*/ 210 w 426"/>
                <a:gd name="T7" fmla="*/ 0 h 638"/>
                <a:gd name="T8" fmla="*/ 203 w 426"/>
                <a:gd name="T9" fmla="*/ 0 h 638"/>
                <a:gd name="T10" fmla="*/ 32 w 426"/>
                <a:gd name="T11" fmla="*/ 0 h 638"/>
                <a:gd name="T12" fmla="*/ 0 w 426"/>
                <a:gd name="T13" fmla="*/ 32 h 638"/>
                <a:gd name="T14" fmla="*/ 0 w 426"/>
                <a:gd name="T15" fmla="*/ 606 h 638"/>
                <a:gd name="T16" fmla="*/ 32 w 426"/>
                <a:gd name="T17" fmla="*/ 638 h 638"/>
                <a:gd name="T18" fmla="*/ 394 w 426"/>
                <a:gd name="T19" fmla="*/ 638 h 638"/>
                <a:gd name="T20" fmla="*/ 426 w 426"/>
                <a:gd name="T21" fmla="*/ 606 h 638"/>
                <a:gd name="T22" fmla="*/ 426 w 426"/>
                <a:gd name="T23" fmla="*/ 221 h 638"/>
                <a:gd name="T24" fmla="*/ 425 w 426"/>
                <a:gd name="T25" fmla="*/ 209 h 638"/>
                <a:gd name="T26" fmla="*/ 146 w 426"/>
                <a:gd name="T27" fmla="*/ 513 h 638"/>
                <a:gd name="T28" fmla="*/ 48 w 426"/>
                <a:gd name="T29" fmla="*/ 513 h 638"/>
                <a:gd name="T30" fmla="*/ 30 w 426"/>
                <a:gd name="T31" fmla="*/ 496 h 638"/>
                <a:gd name="T32" fmla="*/ 48 w 426"/>
                <a:gd name="T33" fmla="*/ 478 h 638"/>
                <a:gd name="T34" fmla="*/ 146 w 426"/>
                <a:gd name="T35" fmla="*/ 478 h 638"/>
                <a:gd name="T36" fmla="*/ 163 w 426"/>
                <a:gd name="T37" fmla="*/ 496 h 638"/>
                <a:gd name="T38" fmla="*/ 146 w 426"/>
                <a:gd name="T39" fmla="*/ 513 h 638"/>
                <a:gd name="T40" fmla="*/ 292 w 426"/>
                <a:gd name="T41" fmla="*/ 455 h 638"/>
                <a:gd name="T42" fmla="*/ 48 w 426"/>
                <a:gd name="T43" fmla="*/ 455 h 638"/>
                <a:gd name="T44" fmla="*/ 30 w 426"/>
                <a:gd name="T45" fmla="*/ 437 h 638"/>
                <a:gd name="T46" fmla="*/ 48 w 426"/>
                <a:gd name="T47" fmla="*/ 420 h 638"/>
                <a:gd name="T48" fmla="*/ 292 w 426"/>
                <a:gd name="T49" fmla="*/ 420 h 638"/>
                <a:gd name="T50" fmla="*/ 309 w 426"/>
                <a:gd name="T51" fmla="*/ 437 h 638"/>
                <a:gd name="T52" fmla="*/ 292 w 426"/>
                <a:gd name="T53" fmla="*/ 455 h 638"/>
                <a:gd name="T54" fmla="*/ 30 w 426"/>
                <a:gd name="T55" fmla="*/ 379 h 638"/>
                <a:gd name="T56" fmla="*/ 48 w 426"/>
                <a:gd name="T57" fmla="*/ 361 h 638"/>
                <a:gd name="T58" fmla="*/ 243 w 426"/>
                <a:gd name="T59" fmla="*/ 361 h 638"/>
                <a:gd name="T60" fmla="*/ 261 w 426"/>
                <a:gd name="T61" fmla="*/ 379 h 638"/>
                <a:gd name="T62" fmla="*/ 243 w 426"/>
                <a:gd name="T63" fmla="*/ 396 h 638"/>
                <a:gd name="T64" fmla="*/ 48 w 426"/>
                <a:gd name="T65" fmla="*/ 396 h 638"/>
                <a:gd name="T66" fmla="*/ 30 w 426"/>
                <a:gd name="T67" fmla="*/ 379 h 638"/>
                <a:gd name="T68" fmla="*/ 292 w 426"/>
                <a:gd name="T69" fmla="*/ 338 h 638"/>
                <a:gd name="T70" fmla="*/ 48 w 426"/>
                <a:gd name="T71" fmla="*/ 338 h 638"/>
                <a:gd name="T72" fmla="*/ 30 w 426"/>
                <a:gd name="T73" fmla="*/ 320 h 638"/>
                <a:gd name="T74" fmla="*/ 48 w 426"/>
                <a:gd name="T75" fmla="*/ 303 h 638"/>
                <a:gd name="T76" fmla="*/ 292 w 426"/>
                <a:gd name="T77" fmla="*/ 303 h 638"/>
                <a:gd name="T78" fmla="*/ 309 w 426"/>
                <a:gd name="T79" fmla="*/ 320 h 638"/>
                <a:gd name="T80" fmla="*/ 292 w 426"/>
                <a:gd name="T81" fmla="*/ 3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6" h="638">
                  <a:moveTo>
                    <a:pt x="425" y="209"/>
                  </a:moveTo>
                  <a:cubicBezTo>
                    <a:pt x="277" y="209"/>
                    <a:pt x="277" y="209"/>
                    <a:pt x="277" y="209"/>
                  </a:cubicBezTo>
                  <a:cubicBezTo>
                    <a:pt x="240" y="209"/>
                    <a:pt x="210" y="179"/>
                    <a:pt x="210" y="142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08" y="0"/>
                    <a:pt x="205" y="0"/>
                    <a:pt x="20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3"/>
                    <a:pt x="15" y="638"/>
                    <a:pt x="32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412" y="638"/>
                    <a:pt x="426" y="623"/>
                    <a:pt x="426" y="606"/>
                  </a:cubicBezTo>
                  <a:cubicBezTo>
                    <a:pt x="426" y="221"/>
                    <a:pt x="426" y="221"/>
                    <a:pt x="426" y="221"/>
                  </a:cubicBezTo>
                  <a:cubicBezTo>
                    <a:pt x="426" y="217"/>
                    <a:pt x="425" y="213"/>
                    <a:pt x="425" y="209"/>
                  </a:cubicBezTo>
                  <a:close/>
                  <a:moveTo>
                    <a:pt x="146" y="513"/>
                  </a:moveTo>
                  <a:cubicBezTo>
                    <a:pt x="48" y="513"/>
                    <a:pt x="48" y="513"/>
                    <a:pt x="48" y="513"/>
                  </a:cubicBezTo>
                  <a:cubicBezTo>
                    <a:pt x="38" y="513"/>
                    <a:pt x="30" y="506"/>
                    <a:pt x="30" y="496"/>
                  </a:cubicBezTo>
                  <a:cubicBezTo>
                    <a:pt x="30" y="486"/>
                    <a:pt x="38" y="478"/>
                    <a:pt x="48" y="478"/>
                  </a:cubicBezTo>
                  <a:cubicBezTo>
                    <a:pt x="146" y="478"/>
                    <a:pt x="146" y="478"/>
                    <a:pt x="146" y="478"/>
                  </a:cubicBezTo>
                  <a:cubicBezTo>
                    <a:pt x="155" y="478"/>
                    <a:pt x="163" y="486"/>
                    <a:pt x="163" y="496"/>
                  </a:cubicBezTo>
                  <a:cubicBezTo>
                    <a:pt x="163" y="506"/>
                    <a:pt x="155" y="513"/>
                    <a:pt x="146" y="513"/>
                  </a:cubicBezTo>
                  <a:close/>
                  <a:moveTo>
                    <a:pt x="292" y="455"/>
                  </a:moveTo>
                  <a:cubicBezTo>
                    <a:pt x="48" y="455"/>
                    <a:pt x="48" y="455"/>
                    <a:pt x="48" y="455"/>
                  </a:cubicBezTo>
                  <a:cubicBezTo>
                    <a:pt x="38" y="455"/>
                    <a:pt x="30" y="447"/>
                    <a:pt x="30" y="437"/>
                  </a:cubicBezTo>
                  <a:cubicBezTo>
                    <a:pt x="30" y="428"/>
                    <a:pt x="38" y="420"/>
                    <a:pt x="48" y="420"/>
                  </a:cubicBezTo>
                  <a:cubicBezTo>
                    <a:pt x="292" y="420"/>
                    <a:pt x="292" y="420"/>
                    <a:pt x="292" y="420"/>
                  </a:cubicBezTo>
                  <a:cubicBezTo>
                    <a:pt x="302" y="420"/>
                    <a:pt x="309" y="428"/>
                    <a:pt x="309" y="437"/>
                  </a:cubicBezTo>
                  <a:cubicBezTo>
                    <a:pt x="309" y="447"/>
                    <a:pt x="302" y="455"/>
                    <a:pt x="292" y="455"/>
                  </a:cubicBezTo>
                  <a:close/>
                  <a:moveTo>
                    <a:pt x="30" y="379"/>
                  </a:moveTo>
                  <a:cubicBezTo>
                    <a:pt x="30" y="369"/>
                    <a:pt x="38" y="361"/>
                    <a:pt x="48" y="361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53" y="361"/>
                    <a:pt x="261" y="369"/>
                    <a:pt x="261" y="379"/>
                  </a:cubicBezTo>
                  <a:cubicBezTo>
                    <a:pt x="261" y="388"/>
                    <a:pt x="253" y="396"/>
                    <a:pt x="243" y="396"/>
                  </a:cubicBezTo>
                  <a:cubicBezTo>
                    <a:pt x="48" y="396"/>
                    <a:pt x="48" y="396"/>
                    <a:pt x="48" y="396"/>
                  </a:cubicBezTo>
                  <a:cubicBezTo>
                    <a:pt x="38" y="396"/>
                    <a:pt x="30" y="388"/>
                    <a:pt x="30" y="379"/>
                  </a:cubicBezTo>
                  <a:close/>
                  <a:moveTo>
                    <a:pt x="292" y="338"/>
                  </a:moveTo>
                  <a:cubicBezTo>
                    <a:pt x="48" y="338"/>
                    <a:pt x="48" y="338"/>
                    <a:pt x="48" y="338"/>
                  </a:cubicBezTo>
                  <a:cubicBezTo>
                    <a:pt x="38" y="338"/>
                    <a:pt x="30" y="330"/>
                    <a:pt x="30" y="320"/>
                  </a:cubicBezTo>
                  <a:cubicBezTo>
                    <a:pt x="30" y="311"/>
                    <a:pt x="38" y="303"/>
                    <a:pt x="48" y="303"/>
                  </a:cubicBezTo>
                  <a:cubicBezTo>
                    <a:pt x="292" y="303"/>
                    <a:pt x="292" y="303"/>
                    <a:pt x="292" y="303"/>
                  </a:cubicBezTo>
                  <a:cubicBezTo>
                    <a:pt x="302" y="303"/>
                    <a:pt x="309" y="311"/>
                    <a:pt x="309" y="320"/>
                  </a:cubicBezTo>
                  <a:cubicBezTo>
                    <a:pt x="309" y="330"/>
                    <a:pt x="302" y="338"/>
                    <a:pt x="292" y="33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2" name="Freeform 473"/>
            <p:cNvSpPr>
              <a:spLocks/>
            </p:cNvSpPr>
            <p:nvPr/>
          </p:nvSpPr>
          <p:spPr bwMode="auto">
            <a:xfrm>
              <a:off x="4114" y="1047"/>
              <a:ext cx="23" cy="23"/>
            </a:xfrm>
            <a:custGeom>
              <a:avLst/>
              <a:gdLst>
                <a:gd name="T0" fmla="*/ 0 w 168"/>
                <a:gd name="T1" fmla="*/ 132 h 164"/>
                <a:gd name="T2" fmla="*/ 32 w 168"/>
                <a:gd name="T3" fmla="*/ 164 h 164"/>
                <a:gd name="T4" fmla="*/ 168 w 168"/>
                <a:gd name="T5" fmla="*/ 164 h 164"/>
                <a:gd name="T6" fmla="*/ 151 w 168"/>
                <a:gd name="T7" fmla="*/ 139 h 164"/>
                <a:gd name="T8" fmla="*/ 44 w 168"/>
                <a:gd name="T9" fmla="*/ 33 h 164"/>
                <a:gd name="T10" fmla="*/ 44 w 168"/>
                <a:gd name="T11" fmla="*/ 32 h 164"/>
                <a:gd name="T12" fmla="*/ 30 w 168"/>
                <a:gd name="T13" fmla="*/ 19 h 164"/>
                <a:gd name="T14" fmla="*/ 0 w 168"/>
                <a:gd name="T15" fmla="*/ 0 h 164"/>
                <a:gd name="T16" fmla="*/ 0 w 168"/>
                <a:gd name="T17" fmla="*/ 13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64">
                  <a:moveTo>
                    <a:pt x="0" y="132"/>
                  </a:moveTo>
                  <a:cubicBezTo>
                    <a:pt x="0" y="149"/>
                    <a:pt x="14" y="164"/>
                    <a:pt x="32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3" y="154"/>
                    <a:pt x="157" y="145"/>
                    <a:pt x="151" y="139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2"/>
                    <a:pt x="44" y="32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3" y="12"/>
                    <a:pt x="12" y="5"/>
                    <a:pt x="0" y="0"/>
                  </a:cubicBezTo>
                  <a:lnTo>
                    <a:pt x="0" y="13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3" name="Freeform 474"/>
            <p:cNvSpPr>
              <a:spLocks noEditPoints="1"/>
            </p:cNvSpPr>
            <p:nvPr/>
          </p:nvSpPr>
          <p:spPr bwMode="auto">
            <a:xfrm>
              <a:off x="4018" y="971"/>
              <a:ext cx="227" cy="227"/>
            </a:xfrm>
            <a:custGeom>
              <a:avLst/>
              <a:gdLst>
                <a:gd name="T0" fmla="*/ 816 w 1632"/>
                <a:gd name="T1" fmla="*/ 0 h 1632"/>
                <a:gd name="T2" fmla="*/ 0 w 1632"/>
                <a:gd name="T3" fmla="*/ 816 h 1632"/>
                <a:gd name="T4" fmla="*/ 816 w 1632"/>
                <a:gd name="T5" fmla="*/ 1632 h 1632"/>
                <a:gd name="T6" fmla="*/ 1632 w 1632"/>
                <a:gd name="T7" fmla="*/ 816 h 1632"/>
                <a:gd name="T8" fmla="*/ 816 w 1632"/>
                <a:gd name="T9" fmla="*/ 0 h 1632"/>
                <a:gd name="T10" fmla="*/ 1222 w 1632"/>
                <a:gd name="T11" fmla="*/ 678 h 1632"/>
                <a:gd name="T12" fmla="*/ 1222 w 1632"/>
                <a:gd name="T13" fmla="*/ 1063 h 1632"/>
                <a:gd name="T14" fmla="*/ 1155 w 1632"/>
                <a:gd name="T15" fmla="*/ 1130 h 1632"/>
                <a:gd name="T16" fmla="*/ 904 w 1632"/>
                <a:gd name="T17" fmla="*/ 1130 h 1632"/>
                <a:gd name="T18" fmla="*/ 904 w 1632"/>
                <a:gd name="T19" fmla="*/ 1144 h 1632"/>
                <a:gd name="T20" fmla="*/ 837 w 1632"/>
                <a:gd name="T21" fmla="*/ 1211 h 1632"/>
                <a:gd name="T22" fmla="*/ 475 w 1632"/>
                <a:gd name="T23" fmla="*/ 1211 h 1632"/>
                <a:gd name="T24" fmla="*/ 408 w 1632"/>
                <a:gd name="T25" fmla="*/ 1144 h 1632"/>
                <a:gd name="T26" fmla="*/ 408 w 1632"/>
                <a:gd name="T27" fmla="*/ 570 h 1632"/>
                <a:gd name="T28" fmla="*/ 475 w 1632"/>
                <a:gd name="T29" fmla="*/ 503 h 1632"/>
                <a:gd name="T30" fmla="*/ 646 w 1632"/>
                <a:gd name="T31" fmla="*/ 503 h 1632"/>
                <a:gd name="T32" fmla="*/ 663 w 1632"/>
                <a:gd name="T33" fmla="*/ 505 h 1632"/>
                <a:gd name="T34" fmla="*/ 670 w 1632"/>
                <a:gd name="T35" fmla="*/ 503 h 1632"/>
                <a:gd name="T36" fmla="*/ 684 w 1632"/>
                <a:gd name="T37" fmla="*/ 510 h 1632"/>
                <a:gd name="T38" fmla="*/ 726 w 1632"/>
                <a:gd name="T39" fmla="*/ 530 h 1632"/>
                <a:gd name="T40" fmla="*/ 726 w 1632"/>
                <a:gd name="T41" fmla="*/ 489 h 1632"/>
                <a:gd name="T42" fmla="*/ 794 w 1632"/>
                <a:gd name="T43" fmla="*/ 422 h 1632"/>
                <a:gd name="T44" fmla="*/ 964 w 1632"/>
                <a:gd name="T45" fmla="*/ 422 h 1632"/>
                <a:gd name="T46" fmla="*/ 981 w 1632"/>
                <a:gd name="T47" fmla="*/ 424 h 1632"/>
                <a:gd name="T48" fmla="*/ 988 w 1632"/>
                <a:gd name="T49" fmla="*/ 422 h 1632"/>
                <a:gd name="T50" fmla="*/ 1002 w 1632"/>
                <a:gd name="T51" fmla="*/ 429 h 1632"/>
                <a:gd name="T52" fmla="*/ 1061 w 1632"/>
                <a:gd name="T53" fmla="*/ 462 h 1632"/>
                <a:gd name="T54" fmla="*/ 1182 w 1632"/>
                <a:gd name="T55" fmla="*/ 581 h 1632"/>
                <a:gd name="T56" fmla="*/ 1213 w 1632"/>
                <a:gd name="T57" fmla="*/ 633 h 1632"/>
                <a:gd name="T58" fmla="*/ 1222 w 1632"/>
                <a:gd name="T59" fmla="*/ 648 h 1632"/>
                <a:gd name="T60" fmla="*/ 1220 w 1632"/>
                <a:gd name="T61" fmla="*/ 657 h 1632"/>
                <a:gd name="T62" fmla="*/ 1222 w 1632"/>
                <a:gd name="T63" fmla="*/ 678 h 1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32" h="1632">
                  <a:moveTo>
                    <a:pt x="816" y="0"/>
                  </a:moveTo>
                  <a:cubicBezTo>
                    <a:pt x="365" y="0"/>
                    <a:pt x="0" y="365"/>
                    <a:pt x="0" y="816"/>
                  </a:cubicBezTo>
                  <a:cubicBezTo>
                    <a:pt x="0" y="1267"/>
                    <a:pt x="365" y="1632"/>
                    <a:pt x="816" y="1632"/>
                  </a:cubicBezTo>
                  <a:cubicBezTo>
                    <a:pt x="1267" y="1632"/>
                    <a:pt x="1632" y="1267"/>
                    <a:pt x="1632" y="816"/>
                  </a:cubicBezTo>
                  <a:cubicBezTo>
                    <a:pt x="1632" y="365"/>
                    <a:pt x="1267" y="0"/>
                    <a:pt x="816" y="0"/>
                  </a:cubicBezTo>
                  <a:close/>
                  <a:moveTo>
                    <a:pt x="1222" y="678"/>
                  </a:moveTo>
                  <a:cubicBezTo>
                    <a:pt x="1222" y="1063"/>
                    <a:pt x="1222" y="1063"/>
                    <a:pt x="1222" y="1063"/>
                  </a:cubicBezTo>
                  <a:cubicBezTo>
                    <a:pt x="1222" y="1100"/>
                    <a:pt x="1192" y="1130"/>
                    <a:pt x="1155" y="1130"/>
                  </a:cubicBezTo>
                  <a:cubicBezTo>
                    <a:pt x="904" y="1130"/>
                    <a:pt x="904" y="1130"/>
                    <a:pt x="904" y="1130"/>
                  </a:cubicBezTo>
                  <a:cubicBezTo>
                    <a:pt x="904" y="1144"/>
                    <a:pt x="904" y="1144"/>
                    <a:pt x="904" y="1144"/>
                  </a:cubicBezTo>
                  <a:cubicBezTo>
                    <a:pt x="904" y="1181"/>
                    <a:pt x="874" y="1211"/>
                    <a:pt x="837" y="1211"/>
                  </a:cubicBezTo>
                  <a:cubicBezTo>
                    <a:pt x="475" y="1211"/>
                    <a:pt x="475" y="1211"/>
                    <a:pt x="475" y="1211"/>
                  </a:cubicBezTo>
                  <a:cubicBezTo>
                    <a:pt x="438" y="1211"/>
                    <a:pt x="408" y="1181"/>
                    <a:pt x="408" y="1144"/>
                  </a:cubicBezTo>
                  <a:cubicBezTo>
                    <a:pt x="408" y="570"/>
                    <a:pt x="408" y="570"/>
                    <a:pt x="408" y="570"/>
                  </a:cubicBezTo>
                  <a:cubicBezTo>
                    <a:pt x="408" y="533"/>
                    <a:pt x="438" y="503"/>
                    <a:pt x="475" y="503"/>
                  </a:cubicBezTo>
                  <a:cubicBezTo>
                    <a:pt x="646" y="503"/>
                    <a:pt x="646" y="503"/>
                    <a:pt x="646" y="503"/>
                  </a:cubicBezTo>
                  <a:cubicBezTo>
                    <a:pt x="651" y="503"/>
                    <a:pt x="657" y="504"/>
                    <a:pt x="663" y="505"/>
                  </a:cubicBezTo>
                  <a:cubicBezTo>
                    <a:pt x="665" y="503"/>
                    <a:pt x="667" y="503"/>
                    <a:pt x="670" y="503"/>
                  </a:cubicBezTo>
                  <a:cubicBezTo>
                    <a:pt x="676" y="503"/>
                    <a:pt x="681" y="505"/>
                    <a:pt x="684" y="510"/>
                  </a:cubicBezTo>
                  <a:cubicBezTo>
                    <a:pt x="699" y="515"/>
                    <a:pt x="714" y="521"/>
                    <a:pt x="726" y="530"/>
                  </a:cubicBezTo>
                  <a:cubicBezTo>
                    <a:pt x="726" y="489"/>
                    <a:pt x="726" y="489"/>
                    <a:pt x="726" y="489"/>
                  </a:cubicBezTo>
                  <a:cubicBezTo>
                    <a:pt x="726" y="452"/>
                    <a:pt x="757" y="422"/>
                    <a:pt x="794" y="422"/>
                  </a:cubicBezTo>
                  <a:cubicBezTo>
                    <a:pt x="964" y="422"/>
                    <a:pt x="964" y="422"/>
                    <a:pt x="964" y="422"/>
                  </a:cubicBezTo>
                  <a:cubicBezTo>
                    <a:pt x="969" y="422"/>
                    <a:pt x="975" y="423"/>
                    <a:pt x="981" y="424"/>
                  </a:cubicBezTo>
                  <a:cubicBezTo>
                    <a:pt x="983" y="423"/>
                    <a:pt x="986" y="422"/>
                    <a:pt x="988" y="422"/>
                  </a:cubicBezTo>
                  <a:cubicBezTo>
                    <a:pt x="994" y="422"/>
                    <a:pt x="999" y="425"/>
                    <a:pt x="1002" y="429"/>
                  </a:cubicBezTo>
                  <a:cubicBezTo>
                    <a:pt x="1025" y="436"/>
                    <a:pt x="1047" y="447"/>
                    <a:pt x="1061" y="462"/>
                  </a:cubicBezTo>
                  <a:cubicBezTo>
                    <a:pt x="1182" y="581"/>
                    <a:pt x="1182" y="581"/>
                    <a:pt x="1182" y="581"/>
                  </a:cubicBezTo>
                  <a:cubicBezTo>
                    <a:pt x="1195" y="594"/>
                    <a:pt x="1206" y="613"/>
                    <a:pt x="1213" y="633"/>
                  </a:cubicBezTo>
                  <a:cubicBezTo>
                    <a:pt x="1219" y="636"/>
                    <a:pt x="1222" y="642"/>
                    <a:pt x="1222" y="648"/>
                  </a:cubicBezTo>
                  <a:cubicBezTo>
                    <a:pt x="1222" y="651"/>
                    <a:pt x="1221" y="654"/>
                    <a:pt x="1220" y="657"/>
                  </a:cubicBezTo>
                  <a:cubicBezTo>
                    <a:pt x="1221" y="664"/>
                    <a:pt x="1222" y="671"/>
                    <a:pt x="1222" y="67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4" name="Freeform 475"/>
            <p:cNvSpPr>
              <a:spLocks/>
            </p:cNvSpPr>
            <p:nvPr/>
          </p:nvSpPr>
          <p:spPr bwMode="auto">
            <a:xfrm>
              <a:off x="4124" y="1035"/>
              <a:ext cx="59" cy="88"/>
            </a:xfrm>
            <a:custGeom>
              <a:avLst/>
              <a:gdLst>
                <a:gd name="T0" fmla="*/ 277 w 426"/>
                <a:gd name="T1" fmla="*/ 209 h 638"/>
                <a:gd name="T2" fmla="*/ 210 w 426"/>
                <a:gd name="T3" fmla="*/ 142 h 638"/>
                <a:gd name="T4" fmla="*/ 210 w 426"/>
                <a:gd name="T5" fmla="*/ 1 h 638"/>
                <a:gd name="T6" fmla="*/ 203 w 426"/>
                <a:gd name="T7" fmla="*/ 0 h 638"/>
                <a:gd name="T8" fmla="*/ 33 w 426"/>
                <a:gd name="T9" fmla="*/ 0 h 638"/>
                <a:gd name="T10" fmla="*/ 0 w 426"/>
                <a:gd name="T11" fmla="*/ 32 h 638"/>
                <a:gd name="T12" fmla="*/ 0 w 426"/>
                <a:gd name="T13" fmla="*/ 104 h 638"/>
                <a:gd name="T14" fmla="*/ 103 w 426"/>
                <a:gd name="T15" fmla="*/ 205 h 638"/>
                <a:gd name="T16" fmla="*/ 134 w 426"/>
                <a:gd name="T17" fmla="*/ 257 h 638"/>
                <a:gd name="T18" fmla="*/ 143 w 426"/>
                <a:gd name="T19" fmla="*/ 272 h 638"/>
                <a:gd name="T20" fmla="*/ 141 w 426"/>
                <a:gd name="T21" fmla="*/ 281 h 638"/>
                <a:gd name="T22" fmla="*/ 143 w 426"/>
                <a:gd name="T23" fmla="*/ 302 h 638"/>
                <a:gd name="T24" fmla="*/ 143 w 426"/>
                <a:gd name="T25" fmla="*/ 638 h 638"/>
                <a:gd name="T26" fmla="*/ 394 w 426"/>
                <a:gd name="T27" fmla="*/ 638 h 638"/>
                <a:gd name="T28" fmla="*/ 426 w 426"/>
                <a:gd name="T29" fmla="*/ 606 h 638"/>
                <a:gd name="T30" fmla="*/ 426 w 426"/>
                <a:gd name="T31" fmla="*/ 221 h 638"/>
                <a:gd name="T32" fmla="*/ 425 w 426"/>
                <a:gd name="T33" fmla="*/ 209 h 638"/>
                <a:gd name="T34" fmla="*/ 277 w 426"/>
                <a:gd name="T35" fmla="*/ 20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6" h="638">
                  <a:moveTo>
                    <a:pt x="277" y="209"/>
                  </a:moveTo>
                  <a:cubicBezTo>
                    <a:pt x="240" y="209"/>
                    <a:pt x="210" y="179"/>
                    <a:pt x="210" y="142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5" y="0"/>
                    <a:pt x="20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16" y="218"/>
                    <a:pt x="126" y="237"/>
                    <a:pt x="134" y="257"/>
                  </a:cubicBezTo>
                  <a:cubicBezTo>
                    <a:pt x="139" y="260"/>
                    <a:pt x="143" y="265"/>
                    <a:pt x="143" y="272"/>
                  </a:cubicBezTo>
                  <a:cubicBezTo>
                    <a:pt x="143" y="275"/>
                    <a:pt x="142" y="278"/>
                    <a:pt x="141" y="281"/>
                  </a:cubicBezTo>
                  <a:cubicBezTo>
                    <a:pt x="142" y="288"/>
                    <a:pt x="143" y="295"/>
                    <a:pt x="143" y="302"/>
                  </a:cubicBezTo>
                  <a:cubicBezTo>
                    <a:pt x="143" y="638"/>
                    <a:pt x="143" y="638"/>
                    <a:pt x="143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412" y="638"/>
                    <a:pt x="426" y="623"/>
                    <a:pt x="426" y="606"/>
                  </a:cubicBezTo>
                  <a:cubicBezTo>
                    <a:pt x="426" y="221"/>
                    <a:pt x="426" y="221"/>
                    <a:pt x="426" y="221"/>
                  </a:cubicBezTo>
                  <a:cubicBezTo>
                    <a:pt x="426" y="217"/>
                    <a:pt x="426" y="213"/>
                    <a:pt x="425" y="209"/>
                  </a:cubicBezTo>
                  <a:lnTo>
                    <a:pt x="277" y="20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5" name="Freeform 476"/>
            <p:cNvSpPr>
              <a:spLocks/>
            </p:cNvSpPr>
            <p:nvPr/>
          </p:nvSpPr>
          <p:spPr bwMode="auto">
            <a:xfrm>
              <a:off x="4158" y="1036"/>
              <a:ext cx="23" cy="23"/>
            </a:xfrm>
            <a:custGeom>
              <a:avLst/>
              <a:gdLst>
                <a:gd name="T0" fmla="*/ 0 w 168"/>
                <a:gd name="T1" fmla="*/ 132 h 164"/>
                <a:gd name="T2" fmla="*/ 32 w 168"/>
                <a:gd name="T3" fmla="*/ 164 h 164"/>
                <a:gd name="T4" fmla="*/ 168 w 168"/>
                <a:gd name="T5" fmla="*/ 164 h 164"/>
                <a:gd name="T6" fmla="*/ 151 w 168"/>
                <a:gd name="T7" fmla="*/ 139 h 164"/>
                <a:gd name="T8" fmla="*/ 30 w 168"/>
                <a:gd name="T9" fmla="*/ 19 h 164"/>
                <a:gd name="T10" fmla="*/ 0 w 168"/>
                <a:gd name="T11" fmla="*/ 0 h 164"/>
                <a:gd name="T12" fmla="*/ 0 w 168"/>
                <a:gd name="T13" fmla="*/ 13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4">
                  <a:moveTo>
                    <a:pt x="0" y="132"/>
                  </a:moveTo>
                  <a:cubicBezTo>
                    <a:pt x="0" y="149"/>
                    <a:pt x="14" y="164"/>
                    <a:pt x="32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3" y="154"/>
                    <a:pt x="158" y="145"/>
                    <a:pt x="151" y="13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3" y="12"/>
                    <a:pt x="12" y="6"/>
                    <a:pt x="0" y="0"/>
                  </a:cubicBezTo>
                  <a:lnTo>
                    <a:pt x="0" y="13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56" name="Group 479"/>
          <p:cNvGrpSpPr>
            <a:grpSpLocks noChangeAspect="1"/>
          </p:cNvGrpSpPr>
          <p:nvPr/>
        </p:nvGrpSpPr>
        <p:grpSpPr bwMode="auto">
          <a:xfrm>
            <a:off x="4397810" y="1101609"/>
            <a:ext cx="324000" cy="324000"/>
            <a:chOff x="4299" y="968"/>
            <a:chExt cx="227" cy="227"/>
          </a:xfrm>
          <a:solidFill>
            <a:srgbClr val="EE0033"/>
          </a:solidFill>
        </p:grpSpPr>
        <p:sp>
          <p:nvSpPr>
            <p:cNvPr id="257" name="Freeform 480"/>
            <p:cNvSpPr>
              <a:spLocks/>
            </p:cNvSpPr>
            <p:nvPr/>
          </p:nvSpPr>
          <p:spPr bwMode="auto">
            <a:xfrm>
              <a:off x="4416" y="1081"/>
              <a:ext cx="41" cy="62"/>
            </a:xfrm>
            <a:custGeom>
              <a:avLst/>
              <a:gdLst>
                <a:gd name="T0" fmla="*/ 25 w 309"/>
                <a:gd name="T1" fmla="*/ 6 h 473"/>
                <a:gd name="T2" fmla="*/ 0 w 309"/>
                <a:gd name="T3" fmla="*/ 0 h 473"/>
                <a:gd name="T4" fmla="*/ 0 w 309"/>
                <a:gd name="T5" fmla="*/ 473 h 473"/>
                <a:gd name="T6" fmla="*/ 309 w 309"/>
                <a:gd name="T7" fmla="*/ 240 h 473"/>
                <a:gd name="T8" fmla="*/ 25 w 309"/>
                <a:gd name="T9" fmla="*/ 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473">
                  <a:moveTo>
                    <a:pt x="25" y="6"/>
                  </a:moveTo>
                  <a:cubicBezTo>
                    <a:pt x="17" y="4"/>
                    <a:pt x="8" y="2"/>
                    <a:pt x="0" y="0"/>
                  </a:cubicBezTo>
                  <a:cubicBezTo>
                    <a:pt x="0" y="473"/>
                    <a:pt x="0" y="473"/>
                    <a:pt x="0" y="473"/>
                  </a:cubicBezTo>
                  <a:cubicBezTo>
                    <a:pt x="154" y="471"/>
                    <a:pt x="309" y="399"/>
                    <a:pt x="309" y="240"/>
                  </a:cubicBezTo>
                  <a:cubicBezTo>
                    <a:pt x="309" y="70"/>
                    <a:pt x="165" y="38"/>
                    <a:pt x="25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8" name="Freeform 481"/>
            <p:cNvSpPr>
              <a:spLocks/>
            </p:cNvSpPr>
            <p:nvPr/>
          </p:nvSpPr>
          <p:spPr bwMode="auto">
            <a:xfrm>
              <a:off x="4372" y="1016"/>
              <a:ext cx="39" cy="58"/>
            </a:xfrm>
            <a:custGeom>
              <a:avLst/>
              <a:gdLst>
                <a:gd name="T0" fmla="*/ 0 w 290"/>
                <a:gd name="T1" fmla="*/ 220 h 443"/>
                <a:gd name="T2" fmla="*/ 290 w 290"/>
                <a:gd name="T3" fmla="*/ 443 h 443"/>
                <a:gd name="T4" fmla="*/ 290 w 290"/>
                <a:gd name="T5" fmla="*/ 0 h 443"/>
                <a:gd name="T6" fmla="*/ 0 w 290"/>
                <a:gd name="T7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0" h="443">
                  <a:moveTo>
                    <a:pt x="0" y="220"/>
                  </a:moveTo>
                  <a:cubicBezTo>
                    <a:pt x="0" y="378"/>
                    <a:pt x="134" y="408"/>
                    <a:pt x="290" y="443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215" y="1"/>
                    <a:pt x="0" y="23"/>
                    <a:pt x="0" y="22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" name="Freeform 482"/>
            <p:cNvSpPr>
              <a:spLocks noEditPoints="1"/>
            </p:cNvSpPr>
            <p:nvPr/>
          </p:nvSpPr>
          <p:spPr bwMode="auto">
            <a:xfrm>
              <a:off x="4299" y="968"/>
              <a:ext cx="227" cy="227"/>
            </a:xfrm>
            <a:custGeom>
              <a:avLst/>
              <a:gdLst>
                <a:gd name="T0" fmla="*/ 861 w 1722"/>
                <a:gd name="T1" fmla="*/ 0 h 1722"/>
                <a:gd name="T2" fmla="*/ 0 w 1722"/>
                <a:gd name="T3" fmla="*/ 861 h 1722"/>
                <a:gd name="T4" fmla="*/ 861 w 1722"/>
                <a:gd name="T5" fmla="*/ 1722 h 1722"/>
                <a:gd name="T6" fmla="*/ 1722 w 1722"/>
                <a:gd name="T7" fmla="*/ 861 h 1722"/>
                <a:gd name="T8" fmla="*/ 861 w 1722"/>
                <a:gd name="T9" fmla="*/ 0 h 1722"/>
                <a:gd name="T10" fmla="*/ 886 w 1722"/>
                <a:gd name="T11" fmla="*/ 1367 h 1722"/>
                <a:gd name="T12" fmla="*/ 886 w 1722"/>
                <a:gd name="T13" fmla="*/ 1488 h 1722"/>
                <a:gd name="T14" fmla="*/ 847 w 1722"/>
                <a:gd name="T15" fmla="*/ 1488 h 1722"/>
                <a:gd name="T16" fmla="*/ 847 w 1722"/>
                <a:gd name="T17" fmla="*/ 1365 h 1722"/>
                <a:gd name="T18" fmla="*/ 490 w 1722"/>
                <a:gd name="T19" fmla="*/ 1011 h 1722"/>
                <a:gd name="T20" fmla="*/ 490 w 1722"/>
                <a:gd name="T21" fmla="*/ 1006 h 1722"/>
                <a:gd name="T22" fmla="*/ 528 w 1722"/>
                <a:gd name="T23" fmla="*/ 1006 h 1722"/>
                <a:gd name="T24" fmla="*/ 528 w 1722"/>
                <a:gd name="T25" fmla="*/ 1011 h 1722"/>
                <a:gd name="T26" fmla="*/ 847 w 1722"/>
                <a:gd name="T27" fmla="*/ 1327 h 1722"/>
                <a:gd name="T28" fmla="*/ 847 w 1722"/>
                <a:gd name="T29" fmla="*/ 846 h 1722"/>
                <a:gd name="T30" fmla="*/ 833 w 1722"/>
                <a:gd name="T31" fmla="*/ 842 h 1722"/>
                <a:gd name="T32" fmla="*/ 519 w 1722"/>
                <a:gd name="T33" fmla="*/ 583 h 1722"/>
                <a:gd name="T34" fmla="*/ 847 w 1722"/>
                <a:gd name="T35" fmla="*/ 324 h 1722"/>
                <a:gd name="T36" fmla="*/ 847 w 1722"/>
                <a:gd name="T37" fmla="*/ 265 h 1722"/>
                <a:gd name="T38" fmla="*/ 886 w 1722"/>
                <a:gd name="T39" fmla="*/ 265 h 1722"/>
                <a:gd name="T40" fmla="*/ 886 w 1722"/>
                <a:gd name="T41" fmla="*/ 326 h 1722"/>
                <a:gd name="T42" fmla="*/ 1214 w 1722"/>
                <a:gd name="T43" fmla="*/ 629 h 1722"/>
                <a:gd name="T44" fmla="*/ 1214 w 1722"/>
                <a:gd name="T45" fmla="*/ 634 h 1722"/>
                <a:gd name="T46" fmla="*/ 1176 w 1722"/>
                <a:gd name="T47" fmla="*/ 634 h 1722"/>
                <a:gd name="T48" fmla="*/ 1175 w 1722"/>
                <a:gd name="T49" fmla="*/ 629 h 1722"/>
                <a:gd name="T50" fmla="*/ 886 w 1722"/>
                <a:gd name="T51" fmla="*/ 364 h 1722"/>
                <a:gd name="T52" fmla="*/ 886 w 1722"/>
                <a:gd name="T53" fmla="*/ 815 h 1722"/>
                <a:gd name="T54" fmla="*/ 892 w 1722"/>
                <a:gd name="T55" fmla="*/ 817 h 1722"/>
                <a:gd name="T56" fmla="*/ 931 w 1722"/>
                <a:gd name="T57" fmla="*/ 827 h 1722"/>
                <a:gd name="T58" fmla="*/ 1233 w 1722"/>
                <a:gd name="T59" fmla="*/ 1096 h 1722"/>
                <a:gd name="T60" fmla="*/ 886 w 1722"/>
                <a:gd name="T61" fmla="*/ 1367 h 1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22" h="1722">
                  <a:moveTo>
                    <a:pt x="861" y="0"/>
                  </a:moveTo>
                  <a:cubicBezTo>
                    <a:pt x="386" y="0"/>
                    <a:pt x="0" y="385"/>
                    <a:pt x="0" y="861"/>
                  </a:cubicBezTo>
                  <a:cubicBezTo>
                    <a:pt x="0" y="1336"/>
                    <a:pt x="386" y="1722"/>
                    <a:pt x="861" y="1722"/>
                  </a:cubicBezTo>
                  <a:cubicBezTo>
                    <a:pt x="1337" y="1722"/>
                    <a:pt x="1722" y="1336"/>
                    <a:pt x="1722" y="861"/>
                  </a:cubicBezTo>
                  <a:cubicBezTo>
                    <a:pt x="1722" y="385"/>
                    <a:pt x="1337" y="0"/>
                    <a:pt x="861" y="0"/>
                  </a:cubicBezTo>
                  <a:close/>
                  <a:moveTo>
                    <a:pt x="886" y="1367"/>
                  </a:moveTo>
                  <a:cubicBezTo>
                    <a:pt x="886" y="1488"/>
                    <a:pt x="886" y="1488"/>
                    <a:pt x="886" y="1488"/>
                  </a:cubicBezTo>
                  <a:cubicBezTo>
                    <a:pt x="847" y="1488"/>
                    <a:pt x="847" y="1488"/>
                    <a:pt x="847" y="1488"/>
                  </a:cubicBezTo>
                  <a:cubicBezTo>
                    <a:pt x="847" y="1365"/>
                    <a:pt x="847" y="1365"/>
                    <a:pt x="847" y="1365"/>
                  </a:cubicBezTo>
                  <a:cubicBezTo>
                    <a:pt x="613" y="1354"/>
                    <a:pt x="486" y="1228"/>
                    <a:pt x="490" y="1011"/>
                  </a:cubicBezTo>
                  <a:cubicBezTo>
                    <a:pt x="490" y="1006"/>
                    <a:pt x="490" y="1006"/>
                    <a:pt x="490" y="1006"/>
                  </a:cubicBezTo>
                  <a:cubicBezTo>
                    <a:pt x="528" y="1006"/>
                    <a:pt x="528" y="1006"/>
                    <a:pt x="528" y="1006"/>
                  </a:cubicBezTo>
                  <a:cubicBezTo>
                    <a:pt x="528" y="1011"/>
                    <a:pt x="528" y="1011"/>
                    <a:pt x="528" y="1011"/>
                  </a:cubicBezTo>
                  <a:cubicBezTo>
                    <a:pt x="528" y="1211"/>
                    <a:pt x="636" y="1317"/>
                    <a:pt x="847" y="1327"/>
                  </a:cubicBezTo>
                  <a:cubicBezTo>
                    <a:pt x="847" y="846"/>
                    <a:pt x="847" y="846"/>
                    <a:pt x="847" y="846"/>
                  </a:cubicBezTo>
                  <a:cubicBezTo>
                    <a:pt x="833" y="842"/>
                    <a:pt x="833" y="842"/>
                    <a:pt x="833" y="842"/>
                  </a:cubicBezTo>
                  <a:cubicBezTo>
                    <a:pt x="679" y="808"/>
                    <a:pt x="519" y="772"/>
                    <a:pt x="519" y="583"/>
                  </a:cubicBezTo>
                  <a:cubicBezTo>
                    <a:pt x="519" y="351"/>
                    <a:pt x="763" y="326"/>
                    <a:pt x="847" y="324"/>
                  </a:cubicBezTo>
                  <a:cubicBezTo>
                    <a:pt x="847" y="265"/>
                    <a:pt x="847" y="265"/>
                    <a:pt x="847" y="265"/>
                  </a:cubicBezTo>
                  <a:cubicBezTo>
                    <a:pt x="886" y="265"/>
                    <a:pt x="886" y="265"/>
                    <a:pt x="886" y="265"/>
                  </a:cubicBezTo>
                  <a:cubicBezTo>
                    <a:pt x="886" y="326"/>
                    <a:pt x="886" y="326"/>
                    <a:pt x="886" y="326"/>
                  </a:cubicBezTo>
                  <a:cubicBezTo>
                    <a:pt x="1092" y="332"/>
                    <a:pt x="1205" y="437"/>
                    <a:pt x="1214" y="629"/>
                  </a:cubicBezTo>
                  <a:cubicBezTo>
                    <a:pt x="1214" y="634"/>
                    <a:pt x="1214" y="634"/>
                    <a:pt x="1214" y="634"/>
                  </a:cubicBezTo>
                  <a:cubicBezTo>
                    <a:pt x="1176" y="634"/>
                    <a:pt x="1176" y="634"/>
                    <a:pt x="1176" y="634"/>
                  </a:cubicBezTo>
                  <a:cubicBezTo>
                    <a:pt x="1175" y="629"/>
                    <a:pt x="1175" y="629"/>
                    <a:pt x="1175" y="629"/>
                  </a:cubicBezTo>
                  <a:cubicBezTo>
                    <a:pt x="1169" y="460"/>
                    <a:pt x="1072" y="371"/>
                    <a:pt x="886" y="364"/>
                  </a:cubicBezTo>
                  <a:cubicBezTo>
                    <a:pt x="886" y="815"/>
                    <a:pt x="886" y="815"/>
                    <a:pt x="886" y="815"/>
                  </a:cubicBezTo>
                  <a:cubicBezTo>
                    <a:pt x="892" y="817"/>
                    <a:pt x="892" y="817"/>
                    <a:pt x="892" y="817"/>
                  </a:cubicBezTo>
                  <a:cubicBezTo>
                    <a:pt x="906" y="820"/>
                    <a:pt x="919" y="823"/>
                    <a:pt x="931" y="827"/>
                  </a:cubicBezTo>
                  <a:cubicBezTo>
                    <a:pt x="1100" y="868"/>
                    <a:pt x="1233" y="902"/>
                    <a:pt x="1233" y="1096"/>
                  </a:cubicBezTo>
                  <a:cubicBezTo>
                    <a:pt x="1233" y="1281"/>
                    <a:pt x="1059" y="1365"/>
                    <a:pt x="886" y="136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60" name="Freeform 486"/>
          <p:cNvSpPr>
            <a:spLocks noChangeAspect="1" noEditPoints="1"/>
          </p:cNvSpPr>
          <p:nvPr/>
        </p:nvSpPr>
        <p:spPr bwMode="auto">
          <a:xfrm>
            <a:off x="4817558" y="1101609"/>
            <a:ext cx="324000" cy="324000"/>
          </a:xfrm>
          <a:custGeom>
            <a:avLst/>
            <a:gdLst>
              <a:gd name="T0" fmla="*/ 962 w 1924"/>
              <a:gd name="T1" fmla="*/ 0 h 1924"/>
              <a:gd name="T2" fmla="*/ 0 w 1924"/>
              <a:gd name="T3" fmla="*/ 962 h 1924"/>
              <a:gd name="T4" fmla="*/ 962 w 1924"/>
              <a:gd name="T5" fmla="*/ 1924 h 1924"/>
              <a:gd name="T6" fmla="*/ 1924 w 1924"/>
              <a:gd name="T7" fmla="*/ 962 h 1924"/>
              <a:gd name="T8" fmla="*/ 962 w 1924"/>
              <a:gd name="T9" fmla="*/ 0 h 1924"/>
              <a:gd name="T10" fmla="*/ 1453 w 1924"/>
              <a:gd name="T11" fmla="*/ 1077 h 1924"/>
              <a:gd name="T12" fmla="*/ 1009 w 1924"/>
              <a:gd name="T13" fmla="*/ 1522 h 1924"/>
              <a:gd name="T14" fmla="*/ 962 w 1924"/>
              <a:gd name="T15" fmla="*/ 1541 h 1924"/>
              <a:gd name="T16" fmla="*/ 915 w 1924"/>
              <a:gd name="T17" fmla="*/ 1522 h 1924"/>
              <a:gd name="T18" fmla="*/ 471 w 1924"/>
              <a:gd name="T19" fmla="*/ 1077 h 1924"/>
              <a:gd name="T20" fmla="*/ 471 w 1924"/>
              <a:gd name="T21" fmla="*/ 1048 h 1924"/>
              <a:gd name="T22" fmla="*/ 500 w 1924"/>
              <a:gd name="T23" fmla="*/ 1048 h 1924"/>
              <a:gd name="T24" fmla="*/ 941 w 1924"/>
              <a:gd name="T25" fmla="*/ 1490 h 1924"/>
              <a:gd name="T26" fmla="*/ 941 w 1924"/>
              <a:gd name="T27" fmla="*/ 404 h 1924"/>
              <a:gd name="T28" fmla="*/ 962 w 1924"/>
              <a:gd name="T29" fmla="*/ 384 h 1924"/>
              <a:gd name="T30" fmla="*/ 983 w 1924"/>
              <a:gd name="T31" fmla="*/ 404 h 1924"/>
              <a:gd name="T32" fmla="*/ 983 w 1924"/>
              <a:gd name="T33" fmla="*/ 1490 h 1924"/>
              <a:gd name="T34" fmla="*/ 1424 w 1924"/>
              <a:gd name="T35" fmla="*/ 1048 h 1924"/>
              <a:gd name="T36" fmla="*/ 1453 w 1924"/>
              <a:gd name="T37" fmla="*/ 1048 h 1924"/>
              <a:gd name="T38" fmla="*/ 1453 w 1924"/>
              <a:gd name="T39" fmla="*/ 1077 h 19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24" h="1924">
                <a:moveTo>
                  <a:pt x="962" y="0"/>
                </a:moveTo>
                <a:cubicBezTo>
                  <a:pt x="431" y="0"/>
                  <a:pt x="0" y="431"/>
                  <a:pt x="0" y="962"/>
                </a:cubicBezTo>
                <a:cubicBezTo>
                  <a:pt x="0" y="1494"/>
                  <a:pt x="431" y="1924"/>
                  <a:pt x="962" y="1924"/>
                </a:cubicBezTo>
                <a:cubicBezTo>
                  <a:pt x="1493" y="1924"/>
                  <a:pt x="1924" y="1494"/>
                  <a:pt x="1924" y="962"/>
                </a:cubicBezTo>
                <a:cubicBezTo>
                  <a:pt x="1924" y="431"/>
                  <a:pt x="1493" y="0"/>
                  <a:pt x="962" y="0"/>
                </a:cubicBezTo>
                <a:close/>
                <a:moveTo>
                  <a:pt x="1453" y="1077"/>
                </a:moveTo>
                <a:cubicBezTo>
                  <a:pt x="1009" y="1522"/>
                  <a:pt x="1009" y="1522"/>
                  <a:pt x="1009" y="1522"/>
                </a:cubicBezTo>
                <a:cubicBezTo>
                  <a:pt x="996" y="1535"/>
                  <a:pt x="979" y="1541"/>
                  <a:pt x="962" y="1541"/>
                </a:cubicBezTo>
                <a:cubicBezTo>
                  <a:pt x="945" y="1541"/>
                  <a:pt x="928" y="1535"/>
                  <a:pt x="915" y="1522"/>
                </a:cubicBezTo>
                <a:cubicBezTo>
                  <a:pt x="471" y="1077"/>
                  <a:pt x="471" y="1077"/>
                  <a:pt x="471" y="1077"/>
                </a:cubicBezTo>
                <a:cubicBezTo>
                  <a:pt x="463" y="1069"/>
                  <a:pt x="463" y="1056"/>
                  <a:pt x="471" y="1048"/>
                </a:cubicBezTo>
                <a:cubicBezTo>
                  <a:pt x="479" y="1040"/>
                  <a:pt x="492" y="1040"/>
                  <a:pt x="500" y="1048"/>
                </a:cubicBezTo>
                <a:cubicBezTo>
                  <a:pt x="941" y="1490"/>
                  <a:pt x="941" y="1490"/>
                  <a:pt x="941" y="1490"/>
                </a:cubicBezTo>
                <a:cubicBezTo>
                  <a:pt x="941" y="404"/>
                  <a:pt x="941" y="404"/>
                  <a:pt x="941" y="404"/>
                </a:cubicBezTo>
                <a:cubicBezTo>
                  <a:pt x="941" y="393"/>
                  <a:pt x="951" y="384"/>
                  <a:pt x="962" y="384"/>
                </a:cubicBezTo>
                <a:cubicBezTo>
                  <a:pt x="973" y="384"/>
                  <a:pt x="983" y="393"/>
                  <a:pt x="983" y="404"/>
                </a:cubicBezTo>
                <a:cubicBezTo>
                  <a:pt x="983" y="1490"/>
                  <a:pt x="983" y="1490"/>
                  <a:pt x="983" y="1490"/>
                </a:cubicBezTo>
                <a:cubicBezTo>
                  <a:pt x="1424" y="1048"/>
                  <a:pt x="1424" y="1048"/>
                  <a:pt x="1424" y="1048"/>
                </a:cubicBezTo>
                <a:cubicBezTo>
                  <a:pt x="1432" y="1040"/>
                  <a:pt x="1445" y="1040"/>
                  <a:pt x="1453" y="1048"/>
                </a:cubicBezTo>
                <a:cubicBezTo>
                  <a:pt x="1461" y="1056"/>
                  <a:pt x="1461" y="1069"/>
                  <a:pt x="1453" y="1077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490"/>
          <p:cNvSpPr>
            <a:spLocks noChangeAspect="1" noEditPoints="1"/>
          </p:cNvSpPr>
          <p:nvPr/>
        </p:nvSpPr>
        <p:spPr bwMode="auto">
          <a:xfrm>
            <a:off x="5238737" y="1101609"/>
            <a:ext cx="324000" cy="324000"/>
          </a:xfrm>
          <a:custGeom>
            <a:avLst/>
            <a:gdLst>
              <a:gd name="T0" fmla="*/ 761 w 1521"/>
              <a:gd name="T1" fmla="*/ 0 h 1521"/>
              <a:gd name="T2" fmla="*/ 0 w 1521"/>
              <a:gd name="T3" fmla="*/ 761 h 1521"/>
              <a:gd name="T4" fmla="*/ 761 w 1521"/>
              <a:gd name="T5" fmla="*/ 1521 h 1521"/>
              <a:gd name="T6" fmla="*/ 1521 w 1521"/>
              <a:gd name="T7" fmla="*/ 761 h 1521"/>
              <a:gd name="T8" fmla="*/ 761 w 1521"/>
              <a:gd name="T9" fmla="*/ 0 h 1521"/>
              <a:gd name="T10" fmla="*/ 1254 w 1521"/>
              <a:gd name="T11" fmla="*/ 626 h 1521"/>
              <a:gd name="T12" fmla="*/ 805 w 1521"/>
              <a:gd name="T13" fmla="*/ 1075 h 1521"/>
              <a:gd name="T14" fmla="*/ 761 w 1521"/>
              <a:gd name="T15" fmla="*/ 1093 h 1521"/>
              <a:gd name="T16" fmla="*/ 716 w 1521"/>
              <a:gd name="T17" fmla="*/ 1075 h 1521"/>
              <a:gd name="T18" fmla="*/ 267 w 1521"/>
              <a:gd name="T19" fmla="*/ 626 h 1521"/>
              <a:gd name="T20" fmla="*/ 267 w 1521"/>
              <a:gd name="T21" fmla="*/ 603 h 1521"/>
              <a:gd name="T22" fmla="*/ 290 w 1521"/>
              <a:gd name="T23" fmla="*/ 603 h 1521"/>
              <a:gd name="T24" fmla="*/ 740 w 1521"/>
              <a:gd name="T25" fmla="*/ 1052 h 1521"/>
              <a:gd name="T26" fmla="*/ 782 w 1521"/>
              <a:gd name="T27" fmla="*/ 1052 h 1521"/>
              <a:gd name="T28" fmla="*/ 1231 w 1521"/>
              <a:gd name="T29" fmla="*/ 603 h 1521"/>
              <a:gd name="T30" fmla="*/ 1254 w 1521"/>
              <a:gd name="T31" fmla="*/ 603 h 1521"/>
              <a:gd name="T32" fmla="*/ 1254 w 1521"/>
              <a:gd name="T33" fmla="*/ 626 h 1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21" h="1521">
                <a:moveTo>
                  <a:pt x="761" y="0"/>
                </a:moveTo>
                <a:cubicBezTo>
                  <a:pt x="341" y="0"/>
                  <a:pt x="0" y="341"/>
                  <a:pt x="0" y="761"/>
                </a:cubicBezTo>
                <a:cubicBezTo>
                  <a:pt x="0" y="1181"/>
                  <a:pt x="341" y="1521"/>
                  <a:pt x="761" y="1521"/>
                </a:cubicBezTo>
                <a:cubicBezTo>
                  <a:pt x="1181" y="1521"/>
                  <a:pt x="1521" y="1181"/>
                  <a:pt x="1521" y="761"/>
                </a:cubicBezTo>
                <a:cubicBezTo>
                  <a:pt x="1521" y="341"/>
                  <a:pt x="1181" y="0"/>
                  <a:pt x="761" y="0"/>
                </a:cubicBezTo>
                <a:close/>
                <a:moveTo>
                  <a:pt x="1254" y="626"/>
                </a:moveTo>
                <a:cubicBezTo>
                  <a:pt x="805" y="1075"/>
                  <a:pt x="805" y="1075"/>
                  <a:pt x="805" y="1075"/>
                </a:cubicBezTo>
                <a:cubicBezTo>
                  <a:pt x="793" y="1087"/>
                  <a:pt x="777" y="1093"/>
                  <a:pt x="761" y="1093"/>
                </a:cubicBezTo>
                <a:cubicBezTo>
                  <a:pt x="745" y="1093"/>
                  <a:pt x="729" y="1087"/>
                  <a:pt x="716" y="1075"/>
                </a:cubicBezTo>
                <a:cubicBezTo>
                  <a:pt x="267" y="626"/>
                  <a:pt x="267" y="626"/>
                  <a:pt x="267" y="626"/>
                </a:cubicBezTo>
                <a:cubicBezTo>
                  <a:pt x="261" y="620"/>
                  <a:pt x="261" y="609"/>
                  <a:pt x="267" y="603"/>
                </a:cubicBezTo>
                <a:cubicBezTo>
                  <a:pt x="274" y="596"/>
                  <a:pt x="284" y="596"/>
                  <a:pt x="290" y="603"/>
                </a:cubicBezTo>
                <a:cubicBezTo>
                  <a:pt x="740" y="1052"/>
                  <a:pt x="740" y="1052"/>
                  <a:pt x="740" y="1052"/>
                </a:cubicBezTo>
                <a:cubicBezTo>
                  <a:pt x="751" y="1064"/>
                  <a:pt x="770" y="1064"/>
                  <a:pt x="782" y="1052"/>
                </a:cubicBezTo>
                <a:cubicBezTo>
                  <a:pt x="1231" y="603"/>
                  <a:pt x="1231" y="603"/>
                  <a:pt x="1231" y="603"/>
                </a:cubicBezTo>
                <a:cubicBezTo>
                  <a:pt x="1238" y="596"/>
                  <a:pt x="1248" y="596"/>
                  <a:pt x="1254" y="603"/>
                </a:cubicBezTo>
                <a:cubicBezTo>
                  <a:pt x="1261" y="609"/>
                  <a:pt x="1261" y="620"/>
                  <a:pt x="1254" y="62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62" name="Group 493"/>
          <p:cNvGrpSpPr>
            <a:grpSpLocks noChangeAspect="1"/>
          </p:cNvGrpSpPr>
          <p:nvPr/>
        </p:nvGrpSpPr>
        <p:grpSpPr bwMode="auto">
          <a:xfrm>
            <a:off x="5662785" y="1101609"/>
            <a:ext cx="324000" cy="324000"/>
            <a:chOff x="5210" y="968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263" name="Freeform 494"/>
            <p:cNvSpPr>
              <a:spLocks noEditPoints="1"/>
            </p:cNvSpPr>
            <p:nvPr/>
          </p:nvSpPr>
          <p:spPr bwMode="auto">
            <a:xfrm>
              <a:off x="5210" y="968"/>
              <a:ext cx="227" cy="227"/>
            </a:xfrm>
            <a:custGeom>
              <a:avLst/>
              <a:gdLst>
                <a:gd name="T0" fmla="*/ 857 w 1714"/>
                <a:gd name="T1" fmla="*/ 0 h 1713"/>
                <a:gd name="T2" fmla="*/ 0 w 1714"/>
                <a:gd name="T3" fmla="*/ 856 h 1713"/>
                <a:gd name="T4" fmla="*/ 857 w 1714"/>
                <a:gd name="T5" fmla="*/ 1713 h 1713"/>
                <a:gd name="T6" fmla="*/ 1714 w 1714"/>
                <a:gd name="T7" fmla="*/ 856 h 1713"/>
                <a:gd name="T8" fmla="*/ 857 w 1714"/>
                <a:gd name="T9" fmla="*/ 0 h 1713"/>
                <a:gd name="T10" fmla="*/ 533 w 1714"/>
                <a:gd name="T11" fmla="*/ 456 h 1713"/>
                <a:gd name="T12" fmla="*/ 578 w 1714"/>
                <a:gd name="T13" fmla="*/ 434 h 1713"/>
                <a:gd name="T14" fmla="*/ 1136 w 1714"/>
                <a:gd name="T15" fmla="*/ 434 h 1713"/>
                <a:gd name="T16" fmla="*/ 1181 w 1714"/>
                <a:gd name="T17" fmla="*/ 456 h 1713"/>
                <a:gd name="T18" fmla="*/ 1178 w 1714"/>
                <a:gd name="T19" fmla="*/ 507 h 1713"/>
                <a:gd name="T20" fmla="*/ 899 w 1714"/>
                <a:gd name="T21" fmla="*/ 992 h 1713"/>
                <a:gd name="T22" fmla="*/ 857 w 1714"/>
                <a:gd name="T23" fmla="*/ 1020 h 1713"/>
                <a:gd name="T24" fmla="*/ 815 w 1714"/>
                <a:gd name="T25" fmla="*/ 992 h 1713"/>
                <a:gd name="T26" fmla="*/ 536 w 1714"/>
                <a:gd name="T27" fmla="*/ 507 h 1713"/>
                <a:gd name="T28" fmla="*/ 536 w 1714"/>
                <a:gd name="T29" fmla="*/ 507 h 1713"/>
                <a:gd name="T30" fmla="*/ 533 w 1714"/>
                <a:gd name="T31" fmla="*/ 456 h 1713"/>
                <a:gd name="T32" fmla="*/ 1247 w 1714"/>
                <a:gd name="T33" fmla="*/ 1254 h 1713"/>
                <a:gd name="T34" fmla="*/ 1229 w 1714"/>
                <a:gd name="T35" fmla="*/ 1273 h 1713"/>
                <a:gd name="T36" fmla="*/ 485 w 1714"/>
                <a:gd name="T37" fmla="*/ 1273 h 1713"/>
                <a:gd name="T38" fmla="*/ 467 w 1714"/>
                <a:gd name="T39" fmla="*/ 1254 h 1713"/>
                <a:gd name="T40" fmla="*/ 467 w 1714"/>
                <a:gd name="T41" fmla="*/ 1074 h 1713"/>
                <a:gd name="T42" fmla="*/ 485 w 1714"/>
                <a:gd name="T43" fmla="*/ 1056 h 1713"/>
                <a:gd name="T44" fmla="*/ 1229 w 1714"/>
                <a:gd name="T45" fmla="*/ 1056 h 1713"/>
                <a:gd name="T46" fmla="*/ 1247 w 1714"/>
                <a:gd name="T47" fmla="*/ 1074 h 1713"/>
                <a:gd name="T48" fmla="*/ 1247 w 1714"/>
                <a:gd name="T49" fmla="*/ 1254 h 1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14" h="1713">
                  <a:moveTo>
                    <a:pt x="857" y="0"/>
                  </a:moveTo>
                  <a:cubicBezTo>
                    <a:pt x="384" y="0"/>
                    <a:pt x="0" y="383"/>
                    <a:pt x="0" y="856"/>
                  </a:cubicBezTo>
                  <a:cubicBezTo>
                    <a:pt x="0" y="1330"/>
                    <a:pt x="384" y="1713"/>
                    <a:pt x="857" y="1713"/>
                  </a:cubicBezTo>
                  <a:cubicBezTo>
                    <a:pt x="1330" y="1713"/>
                    <a:pt x="1714" y="1330"/>
                    <a:pt x="1714" y="856"/>
                  </a:cubicBezTo>
                  <a:cubicBezTo>
                    <a:pt x="1714" y="383"/>
                    <a:pt x="1330" y="0"/>
                    <a:pt x="857" y="0"/>
                  </a:cubicBezTo>
                  <a:close/>
                  <a:moveTo>
                    <a:pt x="533" y="456"/>
                  </a:moveTo>
                  <a:cubicBezTo>
                    <a:pt x="541" y="442"/>
                    <a:pt x="558" y="434"/>
                    <a:pt x="578" y="434"/>
                  </a:cubicBezTo>
                  <a:cubicBezTo>
                    <a:pt x="1136" y="434"/>
                    <a:pt x="1136" y="434"/>
                    <a:pt x="1136" y="434"/>
                  </a:cubicBezTo>
                  <a:cubicBezTo>
                    <a:pt x="1156" y="434"/>
                    <a:pt x="1173" y="442"/>
                    <a:pt x="1181" y="456"/>
                  </a:cubicBezTo>
                  <a:cubicBezTo>
                    <a:pt x="1189" y="471"/>
                    <a:pt x="1188" y="489"/>
                    <a:pt x="1178" y="507"/>
                  </a:cubicBezTo>
                  <a:cubicBezTo>
                    <a:pt x="899" y="992"/>
                    <a:pt x="899" y="992"/>
                    <a:pt x="899" y="992"/>
                  </a:cubicBezTo>
                  <a:cubicBezTo>
                    <a:pt x="889" y="1010"/>
                    <a:pt x="873" y="1020"/>
                    <a:pt x="857" y="1020"/>
                  </a:cubicBezTo>
                  <a:cubicBezTo>
                    <a:pt x="841" y="1020"/>
                    <a:pt x="825" y="1010"/>
                    <a:pt x="815" y="992"/>
                  </a:cubicBezTo>
                  <a:cubicBezTo>
                    <a:pt x="536" y="507"/>
                    <a:pt x="536" y="507"/>
                    <a:pt x="536" y="507"/>
                  </a:cubicBezTo>
                  <a:cubicBezTo>
                    <a:pt x="536" y="507"/>
                    <a:pt x="536" y="507"/>
                    <a:pt x="536" y="507"/>
                  </a:cubicBezTo>
                  <a:cubicBezTo>
                    <a:pt x="526" y="489"/>
                    <a:pt x="525" y="471"/>
                    <a:pt x="533" y="456"/>
                  </a:cubicBezTo>
                  <a:close/>
                  <a:moveTo>
                    <a:pt x="1247" y="1254"/>
                  </a:moveTo>
                  <a:cubicBezTo>
                    <a:pt x="1247" y="1264"/>
                    <a:pt x="1239" y="1273"/>
                    <a:pt x="1229" y="1273"/>
                  </a:cubicBezTo>
                  <a:cubicBezTo>
                    <a:pt x="485" y="1273"/>
                    <a:pt x="485" y="1273"/>
                    <a:pt x="485" y="1273"/>
                  </a:cubicBezTo>
                  <a:cubicBezTo>
                    <a:pt x="475" y="1273"/>
                    <a:pt x="467" y="1264"/>
                    <a:pt x="467" y="1254"/>
                  </a:cubicBezTo>
                  <a:cubicBezTo>
                    <a:pt x="467" y="1074"/>
                    <a:pt x="467" y="1074"/>
                    <a:pt x="467" y="1074"/>
                  </a:cubicBezTo>
                  <a:cubicBezTo>
                    <a:pt x="467" y="1064"/>
                    <a:pt x="475" y="1056"/>
                    <a:pt x="485" y="1056"/>
                  </a:cubicBezTo>
                  <a:cubicBezTo>
                    <a:pt x="1229" y="1056"/>
                    <a:pt x="1229" y="1056"/>
                    <a:pt x="1229" y="1056"/>
                  </a:cubicBezTo>
                  <a:cubicBezTo>
                    <a:pt x="1239" y="1056"/>
                    <a:pt x="1247" y="1064"/>
                    <a:pt x="1247" y="1074"/>
                  </a:cubicBezTo>
                  <a:lnTo>
                    <a:pt x="1247" y="125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" name="Rectangle 495"/>
            <p:cNvSpPr>
              <a:spLocks noChangeArrowheads="1"/>
            </p:cNvSpPr>
            <p:nvPr/>
          </p:nvSpPr>
          <p:spPr bwMode="auto">
            <a:xfrm>
              <a:off x="5277" y="1113"/>
              <a:ext cx="93" cy="19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" name="Freeform 496"/>
            <p:cNvSpPr>
              <a:spLocks/>
            </p:cNvSpPr>
            <p:nvPr/>
          </p:nvSpPr>
          <p:spPr bwMode="auto">
            <a:xfrm>
              <a:off x="5285" y="1030"/>
              <a:ext cx="77" cy="69"/>
            </a:xfrm>
            <a:custGeom>
              <a:avLst/>
              <a:gdLst>
                <a:gd name="T0" fmla="*/ 283 w 586"/>
                <a:gd name="T1" fmla="*/ 503 h 516"/>
                <a:gd name="T2" fmla="*/ 303 w 586"/>
                <a:gd name="T3" fmla="*/ 503 h 516"/>
                <a:gd name="T4" fmla="*/ 582 w 586"/>
                <a:gd name="T5" fmla="*/ 17 h 516"/>
                <a:gd name="T6" fmla="*/ 585 w 586"/>
                <a:gd name="T7" fmla="*/ 4 h 516"/>
                <a:gd name="T8" fmla="*/ 572 w 586"/>
                <a:gd name="T9" fmla="*/ 0 h 516"/>
                <a:gd name="T10" fmla="*/ 14 w 586"/>
                <a:gd name="T11" fmla="*/ 0 h 516"/>
                <a:gd name="T12" fmla="*/ 1 w 586"/>
                <a:gd name="T13" fmla="*/ 4 h 516"/>
                <a:gd name="T14" fmla="*/ 4 w 586"/>
                <a:gd name="T15" fmla="*/ 17 h 516"/>
                <a:gd name="T16" fmla="*/ 283 w 586"/>
                <a:gd name="T17" fmla="*/ 503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6" h="516">
                  <a:moveTo>
                    <a:pt x="283" y="503"/>
                  </a:moveTo>
                  <a:cubicBezTo>
                    <a:pt x="290" y="516"/>
                    <a:pt x="295" y="516"/>
                    <a:pt x="303" y="503"/>
                  </a:cubicBezTo>
                  <a:cubicBezTo>
                    <a:pt x="582" y="17"/>
                    <a:pt x="582" y="17"/>
                    <a:pt x="582" y="17"/>
                  </a:cubicBezTo>
                  <a:cubicBezTo>
                    <a:pt x="586" y="11"/>
                    <a:pt x="586" y="6"/>
                    <a:pt x="585" y="4"/>
                  </a:cubicBezTo>
                  <a:cubicBezTo>
                    <a:pt x="584" y="2"/>
                    <a:pt x="579" y="0"/>
                    <a:pt x="57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2" y="2"/>
                    <a:pt x="1" y="4"/>
                  </a:cubicBezTo>
                  <a:cubicBezTo>
                    <a:pt x="0" y="6"/>
                    <a:pt x="0" y="11"/>
                    <a:pt x="4" y="17"/>
                  </a:cubicBezTo>
                  <a:lnTo>
                    <a:pt x="283" y="50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66" name="Freeform 500"/>
          <p:cNvSpPr>
            <a:spLocks noChangeAspect="1" noEditPoints="1"/>
          </p:cNvSpPr>
          <p:nvPr/>
        </p:nvSpPr>
        <p:spPr bwMode="auto">
          <a:xfrm>
            <a:off x="6078233" y="1101609"/>
            <a:ext cx="324000" cy="324000"/>
          </a:xfrm>
          <a:custGeom>
            <a:avLst/>
            <a:gdLst>
              <a:gd name="T0" fmla="*/ 0 w 1660"/>
              <a:gd name="T1" fmla="*/ 830 h 1660"/>
              <a:gd name="T2" fmla="*/ 1660 w 1660"/>
              <a:gd name="T3" fmla="*/ 830 h 1660"/>
              <a:gd name="T4" fmla="*/ 923 w 1660"/>
              <a:gd name="T5" fmla="*/ 1047 h 1660"/>
              <a:gd name="T6" fmla="*/ 865 w 1660"/>
              <a:gd name="T7" fmla="*/ 1179 h 1660"/>
              <a:gd name="T8" fmla="*/ 563 w 1660"/>
              <a:gd name="T9" fmla="*/ 1238 h 1660"/>
              <a:gd name="T10" fmla="*/ 346 w 1660"/>
              <a:gd name="T11" fmla="*/ 1214 h 1660"/>
              <a:gd name="T12" fmla="*/ 339 w 1660"/>
              <a:gd name="T13" fmla="*/ 1180 h 1660"/>
              <a:gd name="T14" fmla="*/ 463 w 1660"/>
              <a:gd name="T15" fmla="*/ 1163 h 1660"/>
              <a:gd name="T16" fmla="*/ 855 w 1660"/>
              <a:gd name="T17" fmla="*/ 1144 h 1660"/>
              <a:gd name="T18" fmla="*/ 877 w 1660"/>
              <a:gd name="T19" fmla="*/ 1004 h 1660"/>
              <a:gd name="T20" fmla="*/ 923 w 1660"/>
              <a:gd name="T21" fmla="*/ 894 h 1660"/>
              <a:gd name="T22" fmla="*/ 909 w 1660"/>
              <a:gd name="T23" fmla="*/ 811 h 1660"/>
              <a:gd name="T24" fmla="*/ 1287 w 1660"/>
              <a:gd name="T25" fmla="*/ 723 h 1660"/>
              <a:gd name="T26" fmla="*/ 1264 w 1660"/>
              <a:gd name="T27" fmla="*/ 616 h 1660"/>
              <a:gd name="T28" fmla="*/ 810 w 1660"/>
              <a:gd name="T29" fmla="*/ 692 h 1660"/>
              <a:gd name="T30" fmla="*/ 690 w 1660"/>
              <a:gd name="T31" fmla="*/ 715 h 1660"/>
              <a:gd name="T32" fmla="*/ 669 w 1660"/>
              <a:gd name="T33" fmla="*/ 701 h 1660"/>
              <a:gd name="T34" fmla="*/ 783 w 1660"/>
              <a:gd name="T35" fmla="*/ 661 h 1660"/>
              <a:gd name="T36" fmla="*/ 515 w 1660"/>
              <a:gd name="T37" fmla="*/ 611 h 1660"/>
              <a:gd name="T38" fmla="*/ 364 w 1660"/>
              <a:gd name="T39" fmla="*/ 769 h 1660"/>
              <a:gd name="T40" fmla="*/ 247 w 1660"/>
              <a:gd name="T41" fmla="*/ 800 h 1660"/>
              <a:gd name="T42" fmla="*/ 240 w 1660"/>
              <a:gd name="T43" fmla="*/ 765 h 1660"/>
              <a:gd name="T44" fmla="*/ 486 w 1660"/>
              <a:gd name="T45" fmla="*/ 581 h 1660"/>
              <a:gd name="T46" fmla="*/ 663 w 1660"/>
              <a:gd name="T47" fmla="*/ 545 h 1660"/>
              <a:gd name="T48" fmla="*/ 1254 w 1660"/>
              <a:gd name="T49" fmla="*/ 582 h 1660"/>
              <a:gd name="T50" fmla="*/ 1272 w 1660"/>
              <a:gd name="T51" fmla="*/ 347 h 1660"/>
              <a:gd name="T52" fmla="*/ 1289 w 1660"/>
              <a:gd name="T53" fmla="*/ 585 h 1660"/>
              <a:gd name="T54" fmla="*/ 1349 w 1660"/>
              <a:gd name="T55" fmla="*/ 654 h 1660"/>
              <a:gd name="T56" fmla="*/ 1297 w 1660"/>
              <a:gd name="T57" fmla="*/ 757 h 1660"/>
              <a:gd name="T58" fmla="*/ 958 w 1660"/>
              <a:gd name="T59" fmla="*/ 887 h 1660"/>
              <a:gd name="T60" fmla="*/ 923 w 1660"/>
              <a:gd name="T61" fmla="*/ 1047 h 1660"/>
              <a:gd name="T62" fmla="*/ 1287 w 1660"/>
              <a:gd name="T63" fmla="*/ 1126 h 1660"/>
              <a:gd name="T64" fmla="*/ 1260 w 1660"/>
              <a:gd name="T65" fmla="*/ 1127 h 1660"/>
              <a:gd name="T66" fmla="*/ 1159 w 1660"/>
              <a:gd name="T67" fmla="*/ 992 h 1660"/>
              <a:gd name="T68" fmla="*/ 1254 w 1660"/>
              <a:gd name="T69" fmla="*/ 1068 h 1660"/>
              <a:gd name="T70" fmla="*/ 1272 w 1660"/>
              <a:gd name="T71" fmla="*/ 888 h 1660"/>
              <a:gd name="T72" fmla="*/ 1289 w 1660"/>
              <a:gd name="T73" fmla="*/ 1069 h 1660"/>
              <a:gd name="T74" fmla="*/ 1384 w 1660"/>
              <a:gd name="T75" fmla="*/ 987 h 1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0" h="1660">
                <a:moveTo>
                  <a:pt x="830" y="0"/>
                </a:moveTo>
                <a:cubicBezTo>
                  <a:pt x="371" y="0"/>
                  <a:pt x="0" y="371"/>
                  <a:pt x="0" y="830"/>
                </a:cubicBezTo>
                <a:cubicBezTo>
                  <a:pt x="0" y="1288"/>
                  <a:pt x="371" y="1660"/>
                  <a:pt x="830" y="1660"/>
                </a:cubicBezTo>
                <a:cubicBezTo>
                  <a:pt x="1288" y="1660"/>
                  <a:pt x="1660" y="1288"/>
                  <a:pt x="1660" y="830"/>
                </a:cubicBezTo>
                <a:cubicBezTo>
                  <a:pt x="1660" y="371"/>
                  <a:pt x="1288" y="0"/>
                  <a:pt x="830" y="0"/>
                </a:cubicBezTo>
                <a:close/>
                <a:moveTo>
                  <a:pt x="923" y="1047"/>
                </a:moveTo>
                <a:cubicBezTo>
                  <a:pt x="940" y="1134"/>
                  <a:pt x="874" y="1175"/>
                  <a:pt x="871" y="1176"/>
                </a:cubicBezTo>
                <a:cubicBezTo>
                  <a:pt x="869" y="1177"/>
                  <a:pt x="867" y="1178"/>
                  <a:pt x="865" y="1179"/>
                </a:cubicBezTo>
                <a:cubicBezTo>
                  <a:pt x="865" y="1179"/>
                  <a:pt x="657" y="1222"/>
                  <a:pt x="596" y="1234"/>
                </a:cubicBezTo>
                <a:cubicBezTo>
                  <a:pt x="585" y="1237"/>
                  <a:pt x="573" y="1238"/>
                  <a:pt x="563" y="1238"/>
                </a:cubicBezTo>
                <a:cubicBezTo>
                  <a:pt x="505" y="1238"/>
                  <a:pt x="462" y="1208"/>
                  <a:pt x="446" y="1194"/>
                </a:cubicBezTo>
                <a:cubicBezTo>
                  <a:pt x="346" y="1214"/>
                  <a:pt x="346" y="1214"/>
                  <a:pt x="346" y="1214"/>
                </a:cubicBezTo>
                <a:cubicBezTo>
                  <a:pt x="337" y="1217"/>
                  <a:pt x="327" y="1210"/>
                  <a:pt x="325" y="1201"/>
                </a:cubicBezTo>
                <a:cubicBezTo>
                  <a:pt x="323" y="1191"/>
                  <a:pt x="330" y="1182"/>
                  <a:pt x="339" y="1180"/>
                </a:cubicBezTo>
                <a:cubicBezTo>
                  <a:pt x="447" y="1158"/>
                  <a:pt x="447" y="1158"/>
                  <a:pt x="447" y="1158"/>
                </a:cubicBezTo>
                <a:cubicBezTo>
                  <a:pt x="453" y="1157"/>
                  <a:pt x="459" y="1158"/>
                  <a:pt x="463" y="1163"/>
                </a:cubicBezTo>
                <a:cubicBezTo>
                  <a:pt x="464" y="1163"/>
                  <a:pt x="517" y="1214"/>
                  <a:pt x="589" y="1199"/>
                </a:cubicBezTo>
                <a:cubicBezTo>
                  <a:pt x="645" y="1188"/>
                  <a:pt x="828" y="1150"/>
                  <a:pt x="855" y="1144"/>
                </a:cubicBezTo>
                <a:cubicBezTo>
                  <a:pt x="864" y="1138"/>
                  <a:pt x="899" y="1109"/>
                  <a:pt x="888" y="1054"/>
                </a:cubicBezTo>
                <a:cubicBezTo>
                  <a:pt x="885" y="1036"/>
                  <a:pt x="877" y="1004"/>
                  <a:pt x="877" y="1004"/>
                </a:cubicBezTo>
                <a:cubicBezTo>
                  <a:pt x="875" y="997"/>
                  <a:pt x="878" y="990"/>
                  <a:pt x="884" y="985"/>
                </a:cubicBezTo>
                <a:cubicBezTo>
                  <a:pt x="886" y="984"/>
                  <a:pt x="934" y="947"/>
                  <a:pt x="923" y="894"/>
                </a:cubicBezTo>
                <a:cubicBezTo>
                  <a:pt x="917" y="861"/>
                  <a:pt x="907" y="825"/>
                  <a:pt x="907" y="825"/>
                </a:cubicBezTo>
                <a:cubicBezTo>
                  <a:pt x="906" y="820"/>
                  <a:pt x="907" y="815"/>
                  <a:pt x="909" y="811"/>
                </a:cubicBezTo>
                <a:cubicBezTo>
                  <a:pt x="912" y="807"/>
                  <a:pt x="916" y="804"/>
                  <a:pt x="920" y="803"/>
                </a:cubicBezTo>
                <a:cubicBezTo>
                  <a:pt x="1287" y="723"/>
                  <a:pt x="1287" y="723"/>
                  <a:pt x="1287" y="723"/>
                </a:cubicBezTo>
                <a:cubicBezTo>
                  <a:pt x="1294" y="718"/>
                  <a:pt x="1321" y="698"/>
                  <a:pt x="1314" y="661"/>
                </a:cubicBezTo>
                <a:cubicBezTo>
                  <a:pt x="1306" y="620"/>
                  <a:pt x="1269" y="617"/>
                  <a:pt x="1264" y="616"/>
                </a:cubicBezTo>
                <a:cubicBezTo>
                  <a:pt x="814" y="692"/>
                  <a:pt x="814" y="692"/>
                  <a:pt x="814" y="692"/>
                </a:cubicBezTo>
                <a:cubicBezTo>
                  <a:pt x="813" y="693"/>
                  <a:pt x="811" y="692"/>
                  <a:pt x="810" y="692"/>
                </a:cubicBezTo>
                <a:cubicBezTo>
                  <a:pt x="809" y="692"/>
                  <a:pt x="809" y="692"/>
                  <a:pt x="808" y="692"/>
                </a:cubicBezTo>
                <a:cubicBezTo>
                  <a:pt x="690" y="715"/>
                  <a:pt x="690" y="715"/>
                  <a:pt x="690" y="715"/>
                </a:cubicBezTo>
                <a:cubicBezTo>
                  <a:pt x="689" y="715"/>
                  <a:pt x="688" y="715"/>
                  <a:pt x="687" y="715"/>
                </a:cubicBezTo>
                <a:cubicBezTo>
                  <a:pt x="678" y="715"/>
                  <a:pt x="671" y="710"/>
                  <a:pt x="669" y="701"/>
                </a:cubicBezTo>
                <a:cubicBezTo>
                  <a:pt x="667" y="691"/>
                  <a:pt x="674" y="682"/>
                  <a:pt x="683" y="680"/>
                </a:cubicBezTo>
                <a:cubicBezTo>
                  <a:pt x="783" y="661"/>
                  <a:pt x="783" y="661"/>
                  <a:pt x="783" y="661"/>
                </a:cubicBezTo>
                <a:cubicBezTo>
                  <a:pt x="763" y="629"/>
                  <a:pt x="720" y="574"/>
                  <a:pt x="668" y="581"/>
                </a:cubicBezTo>
                <a:cubicBezTo>
                  <a:pt x="628" y="586"/>
                  <a:pt x="568" y="599"/>
                  <a:pt x="515" y="611"/>
                </a:cubicBezTo>
                <a:cubicBezTo>
                  <a:pt x="494" y="616"/>
                  <a:pt x="494" y="616"/>
                  <a:pt x="494" y="616"/>
                </a:cubicBezTo>
                <a:cubicBezTo>
                  <a:pt x="457" y="624"/>
                  <a:pt x="395" y="714"/>
                  <a:pt x="364" y="769"/>
                </a:cubicBezTo>
                <a:cubicBezTo>
                  <a:pt x="362" y="773"/>
                  <a:pt x="358" y="776"/>
                  <a:pt x="352" y="777"/>
                </a:cubicBezTo>
                <a:cubicBezTo>
                  <a:pt x="247" y="800"/>
                  <a:pt x="247" y="800"/>
                  <a:pt x="247" y="800"/>
                </a:cubicBezTo>
                <a:cubicBezTo>
                  <a:pt x="238" y="802"/>
                  <a:pt x="228" y="796"/>
                  <a:pt x="226" y="787"/>
                </a:cubicBezTo>
                <a:cubicBezTo>
                  <a:pt x="224" y="777"/>
                  <a:pt x="230" y="767"/>
                  <a:pt x="240" y="765"/>
                </a:cubicBezTo>
                <a:cubicBezTo>
                  <a:pt x="337" y="744"/>
                  <a:pt x="337" y="744"/>
                  <a:pt x="337" y="744"/>
                </a:cubicBezTo>
                <a:cubicBezTo>
                  <a:pt x="356" y="711"/>
                  <a:pt x="427" y="594"/>
                  <a:pt x="486" y="581"/>
                </a:cubicBezTo>
                <a:cubicBezTo>
                  <a:pt x="507" y="576"/>
                  <a:pt x="507" y="576"/>
                  <a:pt x="507" y="576"/>
                </a:cubicBezTo>
                <a:cubicBezTo>
                  <a:pt x="561" y="564"/>
                  <a:pt x="622" y="551"/>
                  <a:pt x="663" y="545"/>
                </a:cubicBezTo>
                <a:cubicBezTo>
                  <a:pt x="746" y="535"/>
                  <a:pt x="802" y="622"/>
                  <a:pt x="821" y="655"/>
                </a:cubicBezTo>
                <a:cubicBezTo>
                  <a:pt x="1254" y="582"/>
                  <a:pt x="1254" y="582"/>
                  <a:pt x="1254" y="582"/>
                </a:cubicBezTo>
                <a:cubicBezTo>
                  <a:pt x="1254" y="364"/>
                  <a:pt x="1254" y="364"/>
                  <a:pt x="1254" y="364"/>
                </a:cubicBezTo>
                <a:cubicBezTo>
                  <a:pt x="1254" y="355"/>
                  <a:pt x="1262" y="347"/>
                  <a:pt x="1272" y="347"/>
                </a:cubicBezTo>
                <a:cubicBezTo>
                  <a:pt x="1281" y="347"/>
                  <a:pt x="1289" y="355"/>
                  <a:pt x="1289" y="364"/>
                </a:cubicBezTo>
                <a:cubicBezTo>
                  <a:pt x="1289" y="585"/>
                  <a:pt x="1289" y="585"/>
                  <a:pt x="1289" y="585"/>
                </a:cubicBezTo>
                <a:cubicBezTo>
                  <a:pt x="1289" y="586"/>
                  <a:pt x="1289" y="586"/>
                  <a:pt x="1289" y="586"/>
                </a:cubicBezTo>
                <a:cubicBezTo>
                  <a:pt x="1314" y="594"/>
                  <a:pt x="1341" y="614"/>
                  <a:pt x="1349" y="654"/>
                </a:cubicBezTo>
                <a:cubicBezTo>
                  <a:pt x="1359" y="708"/>
                  <a:pt x="1323" y="744"/>
                  <a:pt x="1302" y="756"/>
                </a:cubicBezTo>
                <a:cubicBezTo>
                  <a:pt x="1301" y="756"/>
                  <a:pt x="1299" y="757"/>
                  <a:pt x="1297" y="757"/>
                </a:cubicBezTo>
                <a:cubicBezTo>
                  <a:pt x="946" y="834"/>
                  <a:pt x="946" y="834"/>
                  <a:pt x="946" y="834"/>
                </a:cubicBezTo>
                <a:cubicBezTo>
                  <a:pt x="950" y="848"/>
                  <a:pt x="954" y="868"/>
                  <a:pt x="958" y="887"/>
                </a:cubicBezTo>
                <a:cubicBezTo>
                  <a:pt x="971" y="946"/>
                  <a:pt x="933" y="989"/>
                  <a:pt x="914" y="1006"/>
                </a:cubicBezTo>
                <a:cubicBezTo>
                  <a:pt x="917" y="1018"/>
                  <a:pt x="921" y="1035"/>
                  <a:pt x="923" y="1047"/>
                </a:cubicBezTo>
                <a:close/>
                <a:moveTo>
                  <a:pt x="1385" y="1013"/>
                </a:moveTo>
                <a:cubicBezTo>
                  <a:pt x="1287" y="1126"/>
                  <a:pt x="1287" y="1126"/>
                  <a:pt x="1287" y="1126"/>
                </a:cubicBezTo>
                <a:cubicBezTo>
                  <a:pt x="1283" y="1130"/>
                  <a:pt x="1277" y="1131"/>
                  <a:pt x="1273" y="1132"/>
                </a:cubicBezTo>
                <a:cubicBezTo>
                  <a:pt x="1268" y="1132"/>
                  <a:pt x="1263" y="1130"/>
                  <a:pt x="1260" y="1127"/>
                </a:cubicBezTo>
                <a:cubicBezTo>
                  <a:pt x="1158" y="1017"/>
                  <a:pt x="1158" y="1017"/>
                  <a:pt x="1158" y="1017"/>
                </a:cubicBezTo>
                <a:cubicBezTo>
                  <a:pt x="1152" y="1010"/>
                  <a:pt x="1152" y="998"/>
                  <a:pt x="1159" y="992"/>
                </a:cubicBezTo>
                <a:cubicBezTo>
                  <a:pt x="1167" y="985"/>
                  <a:pt x="1178" y="985"/>
                  <a:pt x="1184" y="993"/>
                </a:cubicBezTo>
                <a:cubicBezTo>
                  <a:pt x="1254" y="1068"/>
                  <a:pt x="1254" y="1068"/>
                  <a:pt x="1254" y="1068"/>
                </a:cubicBezTo>
                <a:cubicBezTo>
                  <a:pt x="1254" y="905"/>
                  <a:pt x="1254" y="905"/>
                  <a:pt x="1254" y="905"/>
                </a:cubicBezTo>
                <a:cubicBezTo>
                  <a:pt x="1254" y="896"/>
                  <a:pt x="1262" y="888"/>
                  <a:pt x="1272" y="888"/>
                </a:cubicBezTo>
                <a:cubicBezTo>
                  <a:pt x="1281" y="888"/>
                  <a:pt x="1289" y="896"/>
                  <a:pt x="1289" y="905"/>
                </a:cubicBezTo>
                <a:cubicBezTo>
                  <a:pt x="1289" y="1069"/>
                  <a:pt x="1289" y="1069"/>
                  <a:pt x="1289" y="1069"/>
                </a:cubicBezTo>
                <a:cubicBezTo>
                  <a:pt x="1358" y="989"/>
                  <a:pt x="1358" y="989"/>
                  <a:pt x="1358" y="989"/>
                </a:cubicBezTo>
                <a:cubicBezTo>
                  <a:pt x="1365" y="982"/>
                  <a:pt x="1376" y="981"/>
                  <a:pt x="1384" y="987"/>
                </a:cubicBezTo>
                <a:cubicBezTo>
                  <a:pt x="1391" y="994"/>
                  <a:pt x="1392" y="1005"/>
                  <a:pt x="1385" y="1013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504"/>
          <p:cNvSpPr>
            <a:spLocks noChangeAspect="1" noEditPoints="1"/>
          </p:cNvSpPr>
          <p:nvPr/>
        </p:nvSpPr>
        <p:spPr bwMode="auto">
          <a:xfrm>
            <a:off x="6497981" y="1101609"/>
            <a:ext cx="324000" cy="324000"/>
          </a:xfrm>
          <a:custGeom>
            <a:avLst/>
            <a:gdLst>
              <a:gd name="T0" fmla="*/ 0 w 1667"/>
              <a:gd name="T1" fmla="*/ 834 h 1667"/>
              <a:gd name="T2" fmla="*/ 1667 w 1667"/>
              <a:gd name="T3" fmla="*/ 834 h 1667"/>
              <a:gd name="T4" fmla="*/ 573 w 1667"/>
              <a:gd name="T5" fmla="*/ 393 h 1667"/>
              <a:gd name="T6" fmla="*/ 485 w 1667"/>
              <a:gd name="T7" fmla="*/ 463 h 1667"/>
              <a:gd name="T8" fmla="*/ 473 w 1667"/>
              <a:gd name="T9" fmla="*/ 494 h 1667"/>
              <a:gd name="T10" fmla="*/ 351 w 1667"/>
              <a:gd name="T11" fmla="*/ 387 h 1667"/>
              <a:gd name="T12" fmla="*/ 351 w 1667"/>
              <a:gd name="T13" fmla="*/ 361 h 1667"/>
              <a:gd name="T14" fmla="*/ 491 w 1667"/>
              <a:gd name="T15" fmla="*/ 263 h 1667"/>
              <a:gd name="T16" fmla="*/ 409 w 1667"/>
              <a:gd name="T17" fmla="*/ 358 h 1667"/>
              <a:gd name="T18" fmla="*/ 591 w 1667"/>
              <a:gd name="T19" fmla="*/ 376 h 1667"/>
              <a:gd name="T20" fmla="*/ 1344 w 1667"/>
              <a:gd name="T21" fmla="*/ 1305 h 1667"/>
              <a:gd name="T22" fmla="*/ 1309 w 1667"/>
              <a:gd name="T23" fmla="*/ 1312 h 1667"/>
              <a:gd name="T24" fmla="*/ 1292 w 1667"/>
              <a:gd name="T25" fmla="*/ 1188 h 1667"/>
              <a:gd name="T26" fmla="*/ 1273 w 1667"/>
              <a:gd name="T27" fmla="*/ 794 h 1667"/>
              <a:gd name="T28" fmla="*/ 1132 w 1667"/>
              <a:gd name="T29" fmla="*/ 772 h 1667"/>
              <a:gd name="T30" fmla="*/ 1022 w 1667"/>
              <a:gd name="T31" fmla="*/ 725 h 1667"/>
              <a:gd name="T32" fmla="*/ 938 w 1667"/>
              <a:gd name="T33" fmla="*/ 740 h 1667"/>
              <a:gd name="T34" fmla="*/ 850 w 1667"/>
              <a:gd name="T35" fmla="*/ 360 h 1667"/>
              <a:gd name="T36" fmla="*/ 743 w 1667"/>
              <a:gd name="T37" fmla="*/ 383 h 1667"/>
              <a:gd name="T38" fmla="*/ 819 w 1667"/>
              <a:gd name="T39" fmla="*/ 839 h 1667"/>
              <a:gd name="T40" fmla="*/ 842 w 1667"/>
              <a:gd name="T41" fmla="*/ 960 h 1667"/>
              <a:gd name="T42" fmla="*/ 825 w 1667"/>
              <a:gd name="T43" fmla="*/ 981 h 1667"/>
              <a:gd name="T44" fmla="*/ 788 w 1667"/>
              <a:gd name="T45" fmla="*/ 867 h 1667"/>
              <a:gd name="T46" fmla="*/ 738 w 1667"/>
              <a:gd name="T47" fmla="*/ 1136 h 1667"/>
              <a:gd name="T48" fmla="*/ 896 w 1667"/>
              <a:gd name="T49" fmla="*/ 1287 h 1667"/>
              <a:gd name="T50" fmla="*/ 928 w 1667"/>
              <a:gd name="T51" fmla="*/ 1405 h 1667"/>
              <a:gd name="T52" fmla="*/ 910 w 1667"/>
              <a:gd name="T53" fmla="*/ 1426 h 1667"/>
              <a:gd name="T54" fmla="*/ 872 w 1667"/>
              <a:gd name="T55" fmla="*/ 1314 h 1667"/>
              <a:gd name="T56" fmla="*/ 703 w 1667"/>
              <a:gd name="T57" fmla="*/ 1144 h 1667"/>
              <a:gd name="T58" fmla="*/ 782 w 1667"/>
              <a:gd name="T59" fmla="*/ 828 h 1667"/>
              <a:gd name="T60" fmla="*/ 781 w 1667"/>
              <a:gd name="T61" fmla="*/ 298 h 1667"/>
              <a:gd name="T62" fmla="*/ 885 w 1667"/>
              <a:gd name="T63" fmla="*/ 350 h 1667"/>
              <a:gd name="T64" fmla="*/ 894 w 1667"/>
              <a:gd name="T65" fmla="*/ 358 h 1667"/>
              <a:gd name="T66" fmla="*/ 1134 w 1667"/>
              <a:gd name="T67" fmla="*/ 376 h 1667"/>
              <a:gd name="T68" fmla="*/ 894 w 1667"/>
              <a:gd name="T69" fmla="*/ 393 h 1667"/>
              <a:gd name="T70" fmla="*/ 1014 w 1667"/>
              <a:gd name="T71" fmla="*/ 690 h 1667"/>
              <a:gd name="T72" fmla="*/ 1176 w 1667"/>
              <a:gd name="T73" fmla="*/ 725 h 1667"/>
              <a:gd name="T74" fmla="*/ 1308 w 1667"/>
              <a:gd name="T75" fmla="*/ 784 h 1667"/>
              <a:gd name="T76" fmla="*/ 1324 w 1667"/>
              <a:gd name="T77" fmla="*/ 1205 h 1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67" h="1667">
                <a:moveTo>
                  <a:pt x="833" y="0"/>
                </a:moveTo>
                <a:cubicBezTo>
                  <a:pt x="373" y="0"/>
                  <a:pt x="0" y="373"/>
                  <a:pt x="0" y="834"/>
                </a:cubicBezTo>
                <a:cubicBezTo>
                  <a:pt x="0" y="1294"/>
                  <a:pt x="373" y="1667"/>
                  <a:pt x="833" y="1667"/>
                </a:cubicBezTo>
                <a:cubicBezTo>
                  <a:pt x="1294" y="1667"/>
                  <a:pt x="1667" y="1294"/>
                  <a:pt x="1667" y="834"/>
                </a:cubicBezTo>
                <a:cubicBezTo>
                  <a:pt x="1667" y="373"/>
                  <a:pt x="1294" y="0"/>
                  <a:pt x="833" y="0"/>
                </a:cubicBezTo>
                <a:close/>
                <a:moveTo>
                  <a:pt x="573" y="393"/>
                </a:moveTo>
                <a:cubicBezTo>
                  <a:pt x="410" y="393"/>
                  <a:pt x="410" y="393"/>
                  <a:pt x="410" y="393"/>
                </a:cubicBezTo>
                <a:cubicBezTo>
                  <a:pt x="485" y="463"/>
                  <a:pt x="485" y="463"/>
                  <a:pt x="485" y="463"/>
                </a:cubicBezTo>
                <a:cubicBezTo>
                  <a:pt x="493" y="470"/>
                  <a:pt x="493" y="481"/>
                  <a:pt x="486" y="488"/>
                </a:cubicBezTo>
                <a:cubicBezTo>
                  <a:pt x="483" y="492"/>
                  <a:pt x="478" y="494"/>
                  <a:pt x="473" y="494"/>
                </a:cubicBezTo>
                <a:cubicBezTo>
                  <a:pt x="469" y="494"/>
                  <a:pt x="465" y="493"/>
                  <a:pt x="461" y="489"/>
                </a:cubicBezTo>
                <a:cubicBezTo>
                  <a:pt x="351" y="387"/>
                  <a:pt x="351" y="387"/>
                  <a:pt x="351" y="387"/>
                </a:cubicBezTo>
                <a:cubicBezTo>
                  <a:pt x="347" y="384"/>
                  <a:pt x="345" y="379"/>
                  <a:pt x="345" y="374"/>
                </a:cubicBezTo>
                <a:cubicBezTo>
                  <a:pt x="345" y="369"/>
                  <a:pt x="347" y="364"/>
                  <a:pt x="351" y="361"/>
                </a:cubicBezTo>
                <a:cubicBezTo>
                  <a:pt x="465" y="261"/>
                  <a:pt x="465" y="261"/>
                  <a:pt x="465" y="261"/>
                </a:cubicBezTo>
                <a:cubicBezTo>
                  <a:pt x="473" y="255"/>
                  <a:pt x="484" y="256"/>
                  <a:pt x="491" y="263"/>
                </a:cubicBezTo>
                <a:cubicBezTo>
                  <a:pt x="497" y="271"/>
                  <a:pt x="496" y="282"/>
                  <a:pt x="489" y="288"/>
                </a:cubicBezTo>
                <a:cubicBezTo>
                  <a:pt x="409" y="358"/>
                  <a:pt x="409" y="358"/>
                  <a:pt x="409" y="358"/>
                </a:cubicBezTo>
                <a:cubicBezTo>
                  <a:pt x="573" y="358"/>
                  <a:pt x="573" y="358"/>
                  <a:pt x="573" y="358"/>
                </a:cubicBezTo>
                <a:cubicBezTo>
                  <a:pt x="583" y="358"/>
                  <a:pt x="591" y="366"/>
                  <a:pt x="591" y="376"/>
                </a:cubicBezTo>
                <a:cubicBezTo>
                  <a:pt x="591" y="385"/>
                  <a:pt x="583" y="393"/>
                  <a:pt x="573" y="393"/>
                </a:cubicBezTo>
                <a:close/>
                <a:moveTo>
                  <a:pt x="1344" y="1305"/>
                </a:moveTo>
                <a:cubicBezTo>
                  <a:pt x="1346" y="1314"/>
                  <a:pt x="1340" y="1324"/>
                  <a:pt x="1330" y="1326"/>
                </a:cubicBezTo>
                <a:cubicBezTo>
                  <a:pt x="1320" y="1328"/>
                  <a:pt x="1311" y="1321"/>
                  <a:pt x="1309" y="1312"/>
                </a:cubicBezTo>
                <a:cubicBezTo>
                  <a:pt x="1287" y="1204"/>
                  <a:pt x="1287" y="1204"/>
                  <a:pt x="1287" y="1204"/>
                </a:cubicBezTo>
                <a:cubicBezTo>
                  <a:pt x="1286" y="1198"/>
                  <a:pt x="1288" y="1192"/>
                  <a:pt x="1292" y="1188"/>
                </a:cubicBezTo>
                <a:cubicBezTo>
                  <a:pt x="1292" y="1187"/>
                  <a:pt x="1343" y="1133"/>
                  <a:pt x="1329" y="1061"/>
                </a:cubicBezTo>
                <a:cubicBezTo>
                  <a:pt x="1317" y="1005"/>
                  <a:pt x="1279" y="821"/>
                  <a:pt x="1273" y="794"/>
                </a:cubicBezTo>
                <a:cubicBezTo>
                  <a:pt x="1267" y="785"/>
                  <a:pt x="1238" y="750"/>
                  <a:pt x="1183" y="760"/>
                </a:cubicBezTo>
                <a:cubicBezTo>
                  <a:pt x="1164" y="764"/>
                  <a:pt x="1132" y="772"/>
                  <a:pt x="1132" y="772"/>
                </a:cubicBezTo>
                <a:cubicBezTo>
                  <a:pt x="1125" y="774"/>
                  <a:pt x="1118" y="771"/>
                  <a:pt x="1114" y="765"/>
                </a:cubicBezTo>
                <a:cubicBezTo>
                  <a:pt x="1113" y="765"/>
                  <a:pt x="1075" y="714"/>
                  <a:pt x="1022" y="725"/>
                </a:cubicBezTo>
                <a:cubicBezTo>
                  <a:pt x="989" y="732"/>
                  <a:pt x="952" y="742"/>
                  <a:pt x="952" y="742"/>
                </a:cubicBezTo>
                <a:cubicBezTo>
                  <a:pt x="948" y="743"/>
                  <a:pt x="943" y="742"/>
                  <a:pt x="938" y="740"/>
                </a:cubicBezTo>
                <a:cubicBezTo>
                  <a:pt x="934" y="737"/>
                  <a:pt x="931" y="733"/>
                  <a:pt x="930" y="728"/>
                </a:cubicBezTo>
                <a:cubicBezTo>
                  <a:pt x="850" y="360"/>
                  <a:pt x="850" y="360"/>
                  <a:pt x="850" y="360"/>
                </a:cubicBezTo>
                <a:cubicBezTo>
                  <a:pt x="845" y="353"/>
                  <a:pt x="825" y="326"/>
                  <a:pt x="788" y="333"/>
                </a:cubicBezTo>
                <a:cubicBezTo>
                  <a:pt x="746" y="341"/>
                  <a:pt x="743" y="379"/>
                  <a:pt x="743" y="383"/>
                </a:cubicBezTo>
                <a:cubicBezTo>
                  <a:pt x="819" y="835"/>
                  <a:pt x="819" y="835"/>
                  <a:pt x="819" y="835"/>
                </a:cubicBezTo>
                <a:cubicBezTo>
                  <a:pt x="820" y="836"/>
                  <a:pt x="819" y="838"/>
                  <a:pt x="819" y="839"/>
                </a:cubicBezTo>
                <a:cubicBezTo>
                  <a:pt x="819" y="840"/>
                  <a:pt x="819" y="840"/>
                  <a:pt x="819" y="841"/>
                </a:cubicBezTo>
                <a:cubicBezTo>
                  <a:pt x="842" y="960"/>
                  <a:pt x="842" y="960"/>
                  <a:pt x="842" y="960"/>
                </a:cubicBezTo>
                <a:cubicBezTo>
                  <a:pt x="844" y="970"/>
                  <a:pt x="838" y="979"/>
                  <a:pt x="828" y="981"/>
                </a:cubicBezTo>
                <a:cubicBezTo>
                  <a:pt x="827" y="981"/>
                  <a:pt x="826" y="981"/>
                  <a:pt x="825" y="981"/>
                </a:cubicBezTo>
                <a:cubicBezTo>
                  <a:pt x="816" y="981"/>
                  <a:pt x="809" y="975"/>
                  <a:pt x="807" y="967"/>
                </a:cubicBezTo>
                <a:cubicBezTo>
                  <a:pt x="788" y="867"/>
                  <a:pt x="788" y="867"/>
                  <a:pt x="788" y="867"/>
                </a:cubicBezTo>
                <a:cubicBezTo>
                  <a:pt x="756" y="887"/>
                  <a:pt x="701" y="929"/>
                  <a:pt x="707" y="982"/>
                </a:cubicBezTo>
                <a:cubicBezTo>
                  <a:pt x="712" y="1022"/>
                  <a:pt x="726" y="1082"/>
                  <a:pt x="738" y="1136"/>
                </a:cubicBezTo>
                <a:cubicBezTo>
                  <a:pt x="742" y="1157"/>
                  <a:pt x="742" y="1157"/>
                  <a:pt x="742" y="1157"/>
                </a:cubicBezTo>
                <a:cubicBezTo>
                  <a:pt x="751" y="1194"/>
                  <a:pt x="841" y="1256"/>
                  <a:pt x="896" y="1287"/>
                </a:cubicBezTo>
                <a:cubicBezTo>
                  <a:pt x="901" y="1289"/>
                  <a:pt x="904" y="1294"/>
                  <a:pt x="905" y="1299"/>
                </a:cubicBezTo>
                <a:cubicBezTo>
                  <a:pt x="928" y="1405"/>
                  <a:pt x="928" y="1405"/>
                  <a:pt x="928" y="1405"/>
                </a:cubicBezTo>
                <a:cubicBezTo>
                  <a:pt x="930" y="1414"/>
                  <a:pt x="924" y="1424"/>
                  <a:pt x="914" y="1426"/>
                </a:cubicBezTo>
                <a:cubicBezTo>
                  <a:pt x="913" y="1426"/>
                  <a:pt x="911" y="1426"/>
                  <a:pt x="910" y="1426"/>
                </a:cubicBezTo>
                <a:cubicBezTo>
                  <a:pt x="902" y="1426"/>
                  <a:pt x="895" y="1420"/>
                  <a:pt x="893" y="1412"/>
                </a:cubicBezTo>
                <a:cubicBezTo>
                  <a:pt x="872" y="1314"/>
                  <a:pt x="872" y="1314"/>
                  <a:pt x="872" y="1314"/>
                </a:cubicBezTo>
                <a:cubicBezTo>
                  <a:pt x="839" y="1295"/>
                  <a:pt x="721" y="1224"/>
                  <a:pt x="707" y="1165"/>
                </a:cubicBezTo>
                <a:cubicBezTo>
                  <a:pt x="703" y="1144"/>
                  <a:pt x="703" y="1144"/>
                  <a:pt x="703" y="1144"/>
                </a:cubicBezTo>
                <a:cubicBezTo>
                  <a:pt x="691" y="1089"/>
                  <a:pt x="677" y="1028"/>
                  <a:pt x="672" y="987"/>
                </a:cubicBezTo>
                <a:cubicBezTo>
                  <a:pt x="662" y="904"/>
                  <a:pt x="749" y="847"/>
                  <a:pt x="782" y="828"/>
                </a:cubicBezTo>
                <a:cubicBezTo>
                  <a:pt x="708" y="385"/>
                  <a:pt x="708" y="385"/>
                  <a:pt x="708" y="385"/>
                </a:cubicBezTo>
                <a:cubicBezTo>
                  <a:pt x="708" y="357"/>
                  <a:pt x="725" y="309"/>
                  <a:pt x="781" y="298"/>
                </a:cubicBezTo>
                <a:cubicBezTo>
                  <a:pt x="835" y="287"/>
                  <a:pt x="871" y="324"/>
                  <a:pt x="883" y="345"/>
                </a:cubicBezTo>
                <a:cubicBezTo>
                  <a:pt x="884" y="346"/>
                  <a:pt x="884" y="348"/>
                  <a:pt x="885" y="350"/>
                </a:cubicBezTo>
                <a:cubicBezTo>
                  <a:pt x="887" y="359"/>
                  <a:pt x="887" y="359"/>
                  <a:pt x="887" y="359"/>
                </a:cubicBezTo>
                <a:cubicBezTo>
                  <a:pt x="889" y="358"/>
                  <a:pt x="892" y="358"/>
                  <a:pt x="894" y="358"/>
                </a:cubicBezTo>
                <a:cubicBezTo>
                  <a:pt x="1116" y="358"/>
                  <a:pt x="1116" y="358"/>
                  <a:pt x="1116" y="358"/>
                </a:cubicBezTo>
                <a:cubicBezTo>
                  <a:pt x="1126" y="358"/>
                  <a:pt x="1134" y="366"/>
                  <a:pt x="1134" y="376"/>
                </a:cubicBezTo>
                <a:cubicBezTo>
                  <a:pt x="1134" y="385"/>
                  <a:pt x="1126" y="393"/>
                  <a:pt x="1116" y="393"/>
                </a:cubicBezTo>
                <a:cubicBezTo>
                  <a:pt x="894" y="393"/>
                  <a:pt x="894" y="393"/>
                  <a:pt x="894" y="393"/>
                </a:cubicBezTo>
                <a:cubicBezTo>
                  <a:pt x="961" y="703"/>
                  <a:pt x="961" y="703"/>
                  <a:pt x="961" y="703"/>
                </a:cubicBezTo>
                <a:cubicBezTo>
                  <a:pt x="975" y="699"/>
                  <a:pt x="996" y="694"/>
                  <a:pt x="1014" y="690"/>
                </a:cubicBezTo>
                <a:cubicBezTo>
                  <a:pt x="1074" y="678"/>
                  <a:pt x="1117" y="716"/>
                  <a:pt x="1135" y="734"/>
                </a:cubicBezTo>
                <a:cubicBezTo>
                  <a:pt x="1146" y="732"/>
                  <a:pt x="1164" y="728"/>
                  <a:pt x="1176" y="725"/>
                </a:cubicBezTo>
                <a:cubicBezTo>
                  <a:pt x="1263" y="709"/>
                  <a:pt x="1304" y="775"/>
                  <a:pt x="1306" y="778"/>
                </a:cubicBezTo>
                <a:cubicBezTo>
                  <a:pt x="1307" y="780"/>
                  <a:pt x="1307" y="782"/>
                  <a:pt x="1308" y="784"/>
                </a:cubicBezTo>
                <a:cubicBezTo>
                  <a:pt x="1308" y="784"/>
                  <a:pt x="1351" y="993"/>
                  <a:pt x="1364" y="1054"/>
                </a:cubicBezTo>
                <a:cubicBezTo>
                  <a:pt x="1379" y="1129"/>
                  <a:pt x="1340" y="1186"/>
                  <a:pt x="1324" y="1205"/>
                </a:cubicBezTo>
                <a:lnTo>
                  <a:pt x="1344" y="1305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508"/>
          <p:cNvSpPr>
            <a:spLocks noChangeAspect="1" noEditPoints="1"/>
          </p:cNvSpPr>
          <p:nvPr/>
        </p:nvSpPr>
        <p:spPr bwMode="auto">
          <a:xfrm>
            <a:off x="6916298" y="1101609"/>
            <a:ext cx="324000" cy="324000"/>
          </a:xfrm>
          <a:custGeom>
            <a:avLst/>
            <a:gdLst>
              <a:gd name="T0" fmla="*/ 0 w 1728"/>
              <a:gd name="T1" fmla="*/ 864 h 1728"/>
              <a:gd name="T2" fmla="*/ 1728 w 1728"/>
              <a:gd name="T3" fmla="*/ 864 h 1728"/>
              <a:gd name="T4" fmla="*/ 995 w 1728"/>
              <a:gd name="T5" fmla="*/ 1165 h 1728"/>
              <a:gd name="T6" fmla="*/ 819 w 1728"/>
              <a:gd name="T7" fmla="*/ 1344 h 1728"/>
              <a:gd name="T8" fmla="*/ 779 w 1728"/>
              <a:gd name="T9" fmla="*/ 1460 h 1728"/>
              <a:gd name="T10" fmla="*/ 761 w 1728"/>
              <a:gd name="T11" fmla="*/ 1438 h 1728"/>
              <a:gd name="T12" fmla="*/ 794 w 1728"/>
              <a:gd name="T13" fmla="*/ 1316 h 1728"/>
              <a:gd name="T14" fmla="*/ 958 w 1728"/>
              <a:gd name="T15" fmla="*/ 1157 h 1728"/>
              <a:gd name="T16" fmla="*/ 906 w 1728"/>
              <a:gd name="T17" fmla="*/ 880 h 1728"/>
              <a:gd name="T18" fmla="*/ 868 w 1728"/>
              <a:gd name="T19" fmla="*/ 999 h 1728"/>
              <a:gd name="T20" fmla="*/ 850 w 1728"/>
              <a:gd name="T21" fmla="*/ 977 h 1728"/>
              <a:gd name="T22" fmla="*/ 874 w 1728"/>
              <a:gd name="T23" fmla="*/ 852 h 1728"/>
              <a:gd name="T24" fmla="*/ 953 w 1728"/>
              <a:gd name="T25" fmla="*/ 375 h 1728"/>
              <a:gd name="T26" fmla="*/ 841 w 1728"/>
              <a:gd name="T27" fmla="*/ 355 h 1728"/>
              <a:gd name="T28" fmla="*/ 750 w 1728"/>
              <a:gd name="T29" fmla="*/ 749 h 1728"/>
              <a:gd name="T30" fmla="*/ 664 w 1728"/>
              <a:gd name="T31" fmla="*/ 734 h 1728"/>
              <a:gd name="T32" fmla="*/ 549 w 1728"/>
              <a:gd name="T33" fmla="*/ 782 h 1728"/>
              <a:gd name="T34" fmla="*/ 403 w 1728"/>
              <a:gd name="T35" fmla="*/ 805 h 1728"/>
              <a:gd name="T36" fmla="*/ 384 w 1728"/>
              <a:gd name="T37" fmla="*/ 1213 h 1728"/>
              <a:gd name="T38" fmla="*/ 366 w 1728"/>
              <a:gd name="T39" fmla="*/ 1342 h 1728"/>
              <a:gd name="T40" fmla="*/ 330 w 1728"/>
              <a:gd name="T41" fmla="*/ 1334 h 1728"/>
              <a:gd name="T42" fmla="*/ 309 w 1728"/>
              <a:gd name="T43" fmla="*/ 1074 h 1728"/>
              <a:gd name="T44" fmla="*/ 369 w 1728"/>
              <a:gd name="T45" fmla="*/ 788 h 1728"/>
              <a:gd name="T46" fmla="*/ 547 w 1728"/>
              <a:gd name="T47" fmla="*/ 743 h 1728"/>
              <a:gd name="T48" fmla="*/ 726 w 1728"/>
              <a:gd name="T49" fmla="*/ 710 h 1728"/>
              <a:gd name="T50" fmla="*/ 796 w 1728"/>
              <a:gd name="T51" fmla="*/ 390 h 1728"/>
              <a:gd name="T52" fmla="*/ 547 w 1728"/>
              <a:gd name="T53" fmla="*/ 371 h 1728"/>
              <a:gd name="T54" fmla="*/ 796 w 1728"/>
              <a:gd name="T55" fmla="*/ 353 h 1728"/>
              <a:gd name="T56" fmla="*/ 806 w 1728"/>
              <a:gd name="T57" fmla="*/ 344 h 1728"/>
              <a:gd name="T58" fmla="*/ 913 w 1728"/>
              <a:gd name="T59" fmla="*/ 291 h 1728"/>
              <a:gd name="T60" fmla="*/ 912 w 1728"/>
              <a:gd name="T61" fmla="*/ 840 h 1728"/>
              <a:gd name="T62" fmla="*/ 995 w 1728"/>
              <a:gd name="T63" fmla="*/ 1165 h 1728"/>
              <a:gd name="T64" fmla="*/ 1245 w 1728"/>
              <a:gd name="T65" fmla="*/ 489 h 1728"/>
              <a:gd name="T66" fmla="*/ 1219 w 1728"/>
              <a:gd name="T67" fmla="*/ 488 h 1728"/>
              <a:gd name="T68" fmla="*/ 1298 w 1728"/>
              <a:gd name="T69" fmla="*/ 390 h 1728"/>
              <a:gd name="T70" fmla="*/ 1110 w 1728"/>
              <a:gd name="T71" fmla="*/ 371 h 1728"/>
              <a:gd name="T72" fmla="*/ 1299 w 1728"/>
              <a:gd name="T73" fmla="*/ 353 h 1728"/>
              <a:gd name="T74" fmla="*/ 1214 w 1728"/>
              <a:gd name="T75" fmla="*/ 255 h 1728"/>
              <a:gd name="T76" fmla="*/ 1359 w 1728"/>
              <a:gd name="T77" fmla="*/ 356 h 1728"/>
              <a:gd name="T78" fmla="*/ 1359 w 1728"/>
              <a:gd name="T79" fmla="*/ 383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8" h="1728">
                <a:moveTo>
                  <a:pt x="864" y="0"/>
                </a:moveTo>
                <a:cubicBezTo>
                  <a:pt x="386" y="0"/>
                  <a:pt x="0" y="387"/>
                  <a:pt x="0" y="864"/>
                </a:cubicBezTo>
                <a:cubicBezTo>
                  <a:pt x="0" y="1342"/>
                  <a:pt x="386" y="1728"/>
                  <a:pt x="864" y="1728"/>
                </a:cubicBezTo>
                <a:cubicBezTo>
                  <a:pt x="1341" y="1728"/>
                  <a:pt x="1728" y="1342"/>
                  <a:pt x="1728" y="864"/>
                </a:cubicBezTo>
                <a:cubicBezTo>
                  <a:pt x="1728" y="387"/>
                  <a:pt x="1341" y="0"/>
                  <a:pt x="864" y="0"/>
                </a:cubicBezTo>
                <a:close/>
                <a:moveTo>
                  <a:pt x="995" y="1165"/>
                </a:moveTo>
                <a:cubicBezTo>
                  <a:pt x="989" y="1189"/>
                  <a:pt x="989" y="1189"/>
                  <a:pt x="989" y="1189"/>
                </a:cubicBezTo>
                <a:cubicBezTo>
                  <a:pt x="976" y="1250"/>
                  <a:pt x="853" y="1324"/>
                  <a:pt x="819" y="1344"/>
                </a:cubicBezTo>
                <a:cubicBezTo>
                  <a:pt x="797" y="1446"/>
                  <a:pt x="797" y="1446"/>
                  <a:pt x="797" y="1446"/>
                </a:cubicBezTo>
                <a:cubicBezTo>
                  <a:pt x="795" y="1454"/>
                  <a:pt x="788" y="1460"/>
                  <a:pt x="779" y="1460"/>
                </a:cubicBezTo>
                <a:cubicBezTo>
                  <a:pt x="778" y="1460"/>
                  <a:pt x="777" y="1460"/>
                  <a:pt x="775" y="1460"/>
                </a:cubicBezTo>
                <a:cubicBezTo>
                  <a:pt x="765" y="1458"/>
                  <a:pt x="759" y="1448"/>
                  <a:pt x="761" y="1438"/>
                </a:cubicBezTo>
                <a:cubicBezTo>
                  <a:pt x="785" y="1328"/>
                  <a:pt x="785" y="1328"/>
                  <a:pt x="785" y="1328"/>
                </a:cubicBezTo>
                <a:cubicBezTo>
                  <a:pt x="786" y="1323"/>
                  <a:pt x="789" y="1318"/>
                  <a:pt x="794" y="1316"/>
                </a:cubicBezTo>
                <a:cubicBezTo>
                  <a:pt x="851" y="1284"/>
                  <a:pt x="945" y="1219"/>
                  <a:pt x="953" y="1181"/>
                </a:cubicBezTo>
                <a:cubicBezTo>
                  <a:pt x="958" y="1157"/>
                  <a:pt x="958" y="1157"/>
                  <a:pt x="958" y="1157"/>
                </a:cubicBezTo>
                <a:cubicBezTo>
                  <a:pt x="970" y="1103"/>
                  <a:pt x="984" y="1041"/>
                  <a:pt x="989" y="1000"/>
                </a:cubicBezTo>
                <a:cubicBezTo>
                  <a:pt x="996" y="945"/>
                  <a:pt x="939" y="901"/>
                  <a:pt x="906" y="880"/>
                </a:cubicBezTo>
                <a:cubicBezTo>
                  <a:pt x="886" y="984"/>
                  <a:pt x="886" y="984"/>
                  <a:pt x="886" y="984"/>
                </a:cubicBezTo>
                <a:cubicBezTo>
                  <a:pt x="884" y="993"/>
                  <a:pt x="877" y="999"/>
                  <a:pt x="868" y="999"/>
                </a:cubicBezTo>
                <a:cubicBezTo>
                  <a:pt x="867" y="999"/>
                  <a:pt x="866" y="999"/>
                  <a:pt x="864" y="998"/>
                </a:cubicBezTo>
                <a:cubicBezTo>
                  <a:pt x="854" y="996"/>
                  <a:pt x="848" y="987"/>
                  <a:pt x="850" y="977"/>
                </a:cubicBezTo>
                <a:cubicBezTo>
                  <a:pt x="873" y="853"/>
                  <a:pt x="873" y="853"/>
                  <a:pt x="873" y="853"/>
                </a:cubicBezTo>
                <a:cubicBezTo>
                  <a:pt x="873" y="853"/>
                  <a:pt x="874" y="853"/>
                  <a:pt x="874" y="852"/>
                </a:cubicBezTo>
                <a:cubicBezTo>
                  <a:pt x="874" y="851"/>
                  <a:pt x="873" y="849"/>
                  <a:pt x="873" y="847"/>
                </a:cubicBezTo>
                <a:cubicBezTo>
                  <a:pt x="953" y="375"/>
                  <a:pt x="953" y="375"/>
                  <a:pt x="953" y="375"/>
                </a:cubicBezTo>
                <a:cubicBezTo>
                  <a:pt x="952" y="374"/>
                  <a:pt x="949" y="336"/>
                  <a:pt x="906" y="327"/>
                </a:cubicBezTo>
                <a:cubicBezTo>
                  <a:pt x="867" y="319"/>
                  <a:pt x="846" y="348"/>
                  <a:pt x="841" y="355"/>
                </a:cubicBezTo>
                <a:cubicBezTo>
                  <a:pt x="758" y="737"/>
                  <a:pt x="758" y="737"/>
                  <a:pt x="758" y="737"/>
                </a:cubicBezTo>
                <a:cubicBezTo>
                  <a:pt x="757" y="742"/>
                  <a:pt x="754" y="746"/>
                  <a:pt x="750" y="749"/>
                </a:cubicBezTo>
                <a:cubicBezTo>
                  <a:pt x="746" y="751"/>
                  <a:pt x="740" y="752"/>
                  <a:pt x="736" y="751"/>
                </a:cubicBezTo>
                <a:cubicBezTo>
                  <a:pt x="735" y="751"/>
                  <a:pt x="697" y="741"/>
                  <a:pt x="664" y="734"/>
                </a:cubicBezTo>
                <a:cubicBezTo>
                  <a:pt x="608" y="722"/>
                  <a:pt x="569" y="774"/>
                  <a:pt x="568" y="775"/>
                </a:cubicBezTo>
                <a:cubicBezTo>
                  <a:pt x="564" y="781"/>
                  <a:pt x="556" y="784"/>
                  <a:pt x="549" y="782"/>
                </a:cubicBezTo>
                <a:cubicBezTo>
                  <a:pt x="549" y="782"/>
                  <a:pt x="515" y="774"/>
                  <a:pt x="497" y="770"/>
                </a:cubicBezTo>
                <a:cubicBezTo>
                  <a:pt x="440" y="759"/>
                  <a:pt x="409" y="796"/>
                  <a:pt x="403" y="805"/>
                </a:cubicBezTo>
                <a:cubicBezTo>
                  <a:pt x="397" y="833"/>
                  <a:pt x="357" y="1023"/>
                  <a:pt x="346" y="1082"/>
                </a:cubicBezTo>
                <a:cubicBezTo>
                  <a:pt x="331" y="1157"/>
                  <a:pt x="383" y="1212"/>
                  <a:pt x="384" y="1213"/>
                </a:cubicBezTo>
                <a:cubicBezTo>
                  <a:pt x="388" y="1217"/>
                  <a:pt x="390" y="1224"/>
                  <a:pt x="389" y="1230"/>
                </a:cubicBezTo>
                <a:cubicBezTo>
                  <a:pt x="366" y="1342"/>
                  <a:pt x="366" y="1342"/>
                  <a:pt x="366" y="1342"/>
                </a:cubicBezTo>
                <a:cubicBezTo>
                  <a:pt x="364" y="1352"/>
                  <a:pt x="354" y="1358"/>
                  <a:pt x="344" y="1356"/>
                </a:cubicBezTo>
                <a:cubicBezTo>
                  <a:pt x="334" y="1354"/>
                  <a:pt x="328" y="1344"/>
                  <a:pt x="330" y="1334"/>
                </a:cubicBezTo>
                <a:cubicBezTo>
                  <a:pt x="351" y="1231"/>
                  <a:pt x="351" y="1231"/>
                  <a:pt x="351" y="1231"/>
                </a:cubicBezTo>
                <a:cubicBezTo>
                  <a:pt x="334" y="1211"/>
                  <a:pt x="294" y="1152"/>
                  <a:pt x="309" y="1074"/>
                </a:cubicBezTo>
                <a:cubicBezTo>
                  <a:pt x="322" y="1011"/>
                  <a:pt x="367" y="794"/>
                  <a:pt x="367" y="794"/>
                </a:cubicBezTo>
                <a:cubicBezTo>
                  <a:pt x="368" y="792"/>
                  <a:pt x="368" y="790"/>
                  <a:pt x="369" y="788"/>
                </a:cubicBezTo>
                <a:cubicBezTo>
                  <a:pt x="371" y="785"/>
                  <a:pt x="413" y="717"/>
                  <a:pt x="504" y="734"/>
                </a:cubicBezTo>
                <a:cubicBezTo>
                  <a:pt x="516" y="736"/>
                  <a:pt x="535" y="740"/>
                  <a:pt x="547" y="743"/>
                </a:cubicBezTo>
                <a:cubicBezTo>
                  <a:pt x="564" y="724"/>
                  <a:pt x="610" y="685"/>
                  <a:pt x="671" y="697"/>
                </a:cubicBezTo>
                <a:cubicBezTo>
                  <a:pt x="691" y="701"/>
                  <a:pt x="712" y="706"/>
                  <a:pt x="726" y="710"/>
                </a:cubicBezTo>
                <a:cubicBezTo>
                  <a:pt x="796" y="390"/>
                  <a:pt x="796" y="390"/>
                  <a:pt x="796" y="390"/>
                </a:cubicBezTo>
                <a:cubicBezTo>
                  <a:pt x="796" y="390"/>
                  <a:pt x="796" y="390"/>
                  <a:pt x="796" y="390"/>
                </a:cubicBezTo>
                <a:cubicBezTo>
                  <a:pt x="565" y="390"/>
                  <a:pt x="565" y="390"/>
                  <a:pt x="565" y="390"/>
                </a:cubicBezTo>
                <a:cubicBezTo>
                  <a:pt x="555" y="390"/>
                  <a:pt x="547" y="381"/>
                  <a:pt x="547" y="371"/>
                </a:cubicBezTo>
                <a:cubicBezTo>
                  <a:pt x="547" y="361"/>
                  <a:pt x="555" y="353"/>
                  <a:pt x="565" y="353"/>
                </a:cubicBezTo>
                <a:cubicBezTo>
                  <a:pt x="796" y="353"/>
                  <a:pt x="796" y="353"/>
                  <a:pt x="796" y="353"/>
                </a:cubicBezTo>
                <a:cubicBezTo>
                  <a:pt x="799" y="353"/>
                  <a:pt x="801" y="353"/>
                  <a:pt x="803" y="354"/>
                </a:cubicBezTo>
                <a:cubicBezTo>
                  <a:pt x="806" y="344"/>
                  <a:pt x="806" y="344"/>
                  <a:pt x="806" y="344"/>
                </a:cubicBezTo>
                <a:cubicBezTo>
                  <a:pt x="806" y="343"/>
                  <a:pt x="807" y="341"/>
                  <a:pt x="807" y="339"/>
                </a:cubicBezTo>
                <a:cubicBezTo>
                  <a:pt x="819" y="318"/>
                  <a:pt x="857" y="280"/>
                  <a:pt x="913" y="291"/>
                </a:cubicBezTo>
                <a:cubicBezTo>
                  <a:pt x="971" y="302"/>
                  <a:pt x="988" y="352"/>
                  <a:pt x="989" y="377"/>
                </a:cubicBezTo>
                <a:cubicBezTo>
                  <a:pt x="912" y="840"/>
                  <a:pt x="912" y="840"/>
                  <a:pt x="912" y="840"/>
                </a:cubicBezTo>
                <a:cubicBezTo>
                  <a:pt x="946" y="860"/>
                  <a:pt x="1037" y="919"/>
                  <a:pt x="1026" y="1005"/>
                </a:cubicBezTo>
                <a:cubicBezTo>
                  <a:pt x="1021" y="1047"/>
                  <a:pt x="1007" y="1110"/>
                  <a:pt x="995" y="1165"/>
                </a:cubicBezTo>
                <a:close/>
                <a:moveTo>
                  <a:pt x="1359" y="383"/>
                </a:moveTo>
                <a:cubicBezTo>
                  <a:pt x="1245" y="489"/>
                  <a:pt x="1245" y="489"/>
                  <a:pt x="1245" y="489"/>
                </a:cubicBezTo>
                <a:cubicBezTo>
                  <a:pt x="1241" y="492"/>
                  <a:pt x="1237" y="494"/>
                  <a:pt x="1232" y="494"/>
                </a:cubicBezTo>
                <a:cubicBezTo>
                  <a:pt x="1227" y="494"/>
                  <a:pt x="1222" y="492"/>
                  <a:pt x="1219" y="488"/>
                </a:cubicBezTo>
                <a:cubicBezTo>
                  <a:pt x="1212" y="481"/>
                  <a:pt x="1212" y="469"/>
                  <a:pt x="1220" y="462"/>
                </a:cubicBezTo>
                <a:cubicBezTo>
                  <a:pt x="1298" y="390"/>
                  <a:pt x="1298" y="390"/>
                  <a:pt x="1298" y="390"/>
                </a:cubicBezTo>
                <a:cubicBezTo>
                  <a:pt x="1129" y="390"/>
                  <a:pt x="1129" y="390"/>
                  <a:pt x="1129" y="390"/>
                </a:cubicBezTo>
                <a:cubicBezTo>
                  <a:pt x="1119" y="390"/>
                  <a:pt x="1110" y="381"/>
                  <a:pt x="1110" y="371"/>
                </a:cubicBezTo>
                <a:cubicBezTo>
                  <a:pt x="1110" y="361"/>
                  <a:pt x="1119" y="353"/>
                  <a:pt x="1129" y="353"/>
                </a:cubicBezTo>
                <a:cubicBezTo>
                  <a:pt x="1299" y="353"/>
                  <a:pt x="1299" y="353"/>
                  <a:pt x="1299" y="353"/>
                </a:cubicBezTo>
                <a:cubicBezTo>
                  <a:pt x="1216" y="281"/>
                  <a:pt x="1216" y="281"/>
                  <a:pt x="1216" y="281"/>
                </a:cubicBezTo>
                <a:cubicBezTo>
                  <a:pt x="1208" y="274"/>
                  <a:pt x="1207" y="262"/>
                  <a:pt x="1214" y="255"/>
                </a:cubicBezTo>
                <a:cubicBezTo>
                  <a:pt x="1221" y="247"/>
                  <a:pt x="1233" y="246"/>
                  <a:pt x="1240" y="253"/>
                </a:cubicBezTo>
                <a:cubicBezTo>
                  <a:pt x="1359" y="356"/>
                  <a:pt x="1359" y="356"/>
                  <a:pt x="1359" y="356"/>
                </a:cubicBezTo>
                <a:cubicBezTo>
                  <a:pt x="1363" y="359"/>
                  <a:pt x="1365" y="364"/>
                  <a:pt x="1365" y="369"/>
                </a:cubicBezTo>
                <a:cubicBezTo>
                  <a:pt x="1365" y="375"/>
                  <a:pt x="1363" y="380"/>
                  <a:pt x="1359" y="383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/>
          </a:p>
        </p:txBody>
      </p:sp>
      <p:sp>
        <p:nvSpPr>
          <p:cNvPr id="269" name="Freeform 512"/>
          <p:cNvSpPr>
            <a:spLocks noChangeAspect="1" noEditPoints="1"/>
          </p:cNvSpPr>
          <p:nvPr/>
        </p:nvSpPr>
        <p:spPr bwMode="auto">
          <a:xfrm>
            <a:off x="7334615" y="1101609"/>
            <a:ext cx="324000" cy="324000"/>
          </a:xfrm>
          <a:custGeom>
            <a:avLst/>
            <a:gdLst>
              <a:gd name="T0" fmla="*/ 0 w 1726"/>
              <a:gd name="T1" fmla="*/ 863 h 1726"/>
              <a:gd name="T2" fmla="*/ 1726 w 1726"/>
              <a:gd name="T3" fmla="*/ 863 h 1726"/>
              <a:gd name="T4" fmla="*/ 1378 w 1726"/>
              <a:gd name="T5" fmla="*/ 914 h 1726"/>
              <a:gd name="T6" fmla="*/ 1361 w 1726"/>
              <a:gd name="T7" fmla="*/ 918 h 1726"/>
              <a:gd name="T8" fmla="*/ 1365 w 1726"/>
              <a:gd name="T9" fmla="*/ 1159 h 1726"/>
              <a:gd name="T10" fmla="*/ 1328 w 1726"/>
              <a:gd name="T11" fmla="*/ 1159 h 1726"/>
              <a:gd name="T12" fmla="*/ 1329 w 1726"/>
              <a:gd name="T13" fmla="*/ 925 h 1726"/>
              <a:gd name="T14" fmla="*/ 1021 w 1726"/>
              <a:gd name="T15" fmla="*/ 1050 h 1726"/>
              <a:gd name="T16" fmla="*/ 984 w 1726"/>
              <a:gd name="T17" fmla="*/ 1217 h 1726"/>
              <a:gd name="T18" fmla="*/ 924 w 1726"/>
              <a:gd name="T19" fmla="*/ 1353 h 1726"/>
              <a:gd name="T20" fmla="*/ 609 w 1726"/>
              <a:gd name="T21" fmla="*/ 1415 h 1726"/>
              <a:gd name="T22" fmla="*/ 384 w 1726"/>
              <a:gd name="T23" fmla="*/ 1391 h 1726"/>
              <a:gd name="T24" fmla="*/ 377 w 1726"/>
              <a:gd name="T25" fmla="*/ 1355 h 1726"/>
              <a:gd name="T26" fmla="*/ 506 w 1726"/>
              <a:gd name="T27" fmla="*/ 1337 h 1726"/>
              <a:gd name="T28" fmla="*/ 913 w 1726"/>
              <a:gd name="T29" fmla="*/ 1318 h 1726"/>
              <a:gd name="T30" fmla="*/ 936 w 1726"/>
              <a:gd name="T31" fmla="*/ 1172 h 1726"/>
              <a:gd name="T32" fmla="*/ 984 w 1726"/>
              <a:gd name="T33" fmla="*/ 1057 h 1726"/>
              <a:gd name="T34" fmla="*/ 969 w 1726"/>
              <a:gd name="T35" fmla="*/ 971 h 1726"/>
              <a:gd name="T36" fmla="*/ 1362 w 1726"/>
              <a:gd name="T37" fmla="*/ 880 h 1726"/>
              <a:gd name="T38" fmla="*/ 1339 w 1726"/>
              <a:gd name="T39" fmla="*/ 769 h 1726"/>
              <a:gd name="T40" fmla="*/ 866 w 1726"/>
              <a:gd name="T41" fmla="*/ 847 h 1726"/>
              <a:gd name="T42" fmla="*/ 742 w 1726"/>
              <a:gd name="T43" fmla="*/ 872 h 1726"/>
              <a:gd name="T44" fmla="*/ 720 w 1726"/>
              <a:gd name="T45" fmla="*/ 857 h 1726"/>
              <a:gd name="T46" fmla="*/ 838 w 1726"/>
              <a:gd name="T47" fmla="*/ 815 h 1726"/>
              <a:gd name="T48" fmla="*/ 562 w 1726"/>
              <a:gd name="T49" fmla="*/ 763 h 1726"/>
              <a:gd name="T50" fmla="*/ 403 w 1726"/>
              <a:gd name="T51" fmla="*/ 927 h 1726"/>
              <a:gd name="T52" fmla="*/ 281 w 1726"/>
              <a:gd name="T53" fmla="*/ 960 h 1726"/>
              <a:gd name="T54" fmla="*/ 273 w 1726"/>
              <a:gd name="T55" fmla="*/ 924 h 1726"/>
              <a:gd name="T56" fmla="*/ 530 w 1726"/>
              <a:gd name="T57" fmla="*/ 732 h 1726"/>
              <a:gd name="T58" fmla="*/ 714 w 1726"/>
              <a:gd name="T59" fmla="*/ 695 h 1726"/>
              <a:gd name="T60" fmla="*/ 1337 w 1726"/>
              <a:gd name="T61" fmla="*/ 732 h 1726"/>
              <a:gd name="T62" fmla="*/ 1378 w 1726"/>
              <a:gd name="T63" fmla="*/ 914 h 1726"/>
              <a:gd name="T64" fmla="*/ 1437 w 1726"/>
              <a:gd name="T65" fmla="*/ 506 h 1726"/>
              <a:gd name="T66" fmla="*/ 1365 w 1726"/>
              <a:gd name="T67" fmla="*/ 596 h 1726"/>
              <a:gd name="T68" fmla="*/ 1328 w 1726"/>
              <a:gd name="T69" fmla="*/ 596 h 1726"/>
              <a:gd name="T70" fmla="*/ 1256 w 1726"/>
              <a:gd name="T71" fmla="*/ 509 h 1726"/>
              <a:gd name="T72" fmla="*/ 1230 w 1726"/>
              <a:gd name="T73" fmla="*/ 511 h 1726"/>
              <a:gd name="T74" fmla="*/ 1331 w 1726"/>
              <a:gd name="T75" fmla="*/ 367 h 1726"/>
              <a:gd name="T76" fmla="*/ 1359 w 1726"/>
              <a:gd name="T77" fmla="*/ 366 h 1726"/>
              <a:gd name="T78" fmla="*/ 1463 w 1726"/>
              <a:gd name="T79" fmla="*/ 507 h 1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6" h="1726">
                <a:moveTo>
                  <a:pt x="863" y="0"/>
                </a:moveTo>
                <a:cubicBezTo>
                  <a:pt x="386" y="0"/>
                  <a:pt x="0" y="386"/>
                  <a:pt x="0" y="863"/>
                </a:cubicBezTo>
                <a:cubicBezTo>
                  <a:pt x="0" y="1339"/>
                  <a:pt x="386" y="1726"/>
                  <a:pt x="863" y="1726"/>
                </a:cubicBezTo>
                <a:cubicBezTo>
                  <a:pt x="1340" y="1726"/>
                  <a:pt x="1726" y="1339"/>
                  <a:pt x="1726" y="863"/>
                </a:cubicBezTo>
                <a:cubicBezTo>
                  <a:pt x="1726" y="386"/>
                  <a:pt x="1340" y="0"/>
                  <a:pt x="863" y="0"/>
                </a:cubicBezTo>
                <a:close/>
                <a:moveTo>
                  <a:pt x="1378" y="914"/>
                </a:moveTo>
                <a:cubicBezTo>
                  <a:pt x="1377" y="914"/>
                  <a:pt x="1375" y="915"/>
                  <a:pt x="1373" y="915"/>
                </a:cubicBezTo>
                <a:cubicBezTo>
                  <a:pt x="1361" y="918"/>
                  <a:pt x="1361" y="918"/>
                  <a:pt x="1361" y="918"/>
                </a:cubicBezTo>
                <a:cubicBezTo>
                  <a:pt x="1363" y="921"/>
                  <a:pt x="1365" y="925"/>
                  <a:pt x="1365" y="929"/>
                </a:cubicBezTo>
                <a:cubicBezTo>
                  <a:pt x="1365" y="1159"/>
                  <a:pt x="1365" y="1159"/>
                  <a:pt x="1365" y="1159"/>
                </a:cubicBezTo>
                <a:cubicBezTo>
                  <a:pt x="1365" y="1169"/>
                  <a:pt x="1357" y="1178"/>
                  <a:pt x="1346" y="1178"/>
                </a:cubicBezTo>
                <a:cubicBezTo>
                  <a:pt x="1336" y="1178"/>
                  <a:pt x="1328" y="1169"/>
                  <a:pt x="1328" y="1159"/>
                </a:cubicBezTo>
                <a:cubicBezTo>
                  <a:pt x="1328" y="929"/>
                  <a:pt x="1328" y="929"/>
                  <a:pt x="1328" y="929"/>
                </a:cubicBezTo>
                <a:cubicBezTo>
                  <a:pt x="1328" y="928"/>
                  <a:pt x="1328" y="926"/>
                  <a:pt x="1329" y="925"/>
                </a:cubicBezTo>
                <a:cubicBezTo>
                  <a:pt x="1008" y="995"/>
                  <a:pt x="1008" y="995"/>
                  <a:pt x="1008" y="995"/>
                </a:cubicBezTo>
                <a:cubicBezTo>
                  <a:pt x="1012" y="1009"/>
                  <a:pt x="1017" y="1030"/>
                  <a:pt x="1021" y="1050"/>
                </a:cubicBezTo>
                <a:cubicBezTo>
                  <a:pt x="1033" y="1111"/>
                  <a:pt x="994" y="1157"/>
                  <a:pt x="975" y="1174"/>
                </a:cubicBezTo>
                <a:cubicBezTo>
                  <a:pt x="978" y="1186"/>
                  <a:pt x="982" y="1205"/>
                  <a:pt x="984" y="1217"/>
                </a:cubicBezTo>
                <a:cubicBezTo>
                  <a:pt x="1002" y="1307"/>
                  <a:pt x="933" y="1349"/>
                  <a:pt x="930" y="1351"/>
                </a:cubicBezTo>
                <a:cubicBezTo>
                  <a:pt x="928" y="1352"/>
                  <a:pt x="926" y="1353"/>
                  <a:pt x="924" y="1353"/>
                </a:cubicBezTo>
                <a:cubicBezTo>
                  <a:pt x="924" y="1353"/>
                  <a:pt x="707" y="1399"/>
                  <a:pt x="644" y="1411"/>
                </a:cubicBezTo>
                <a:cubicBezTo>
                  <a:pt x="632" y="1414"/>
                  <a:pt x="620" y="1415"/>
                  <a:pt x="609" y="1415"/>
                </a:cubicBezTo>
                <a:cubicBezTo>
                  <a:pt x="549" y="1415"/>
                  <a:pt x="505" y="1384"/>
                  <a:pt x="488" y="1370"/>
                </a:cubicBezTo>
                <a:cubicBezTo>
                  <a:pt x="384" y="1391"/>
                  <a:pt x="384" y="1391"/>
                  <a:pt x="384" y="1391"/>
                </a:cubicBezTo>
                <a:cubicBezTo>
                  <a:pt x="374" y="1393"/>
                  <a:pt x="365" y="1386"/>
                  <a:pt x="363" y="1376"/>
                </a:cubicBezTo>
                <a:cubicBezTo>
                  <a:pt x="361" y="1366"/>
                  <a:pt x="367" y="1357"/>
                  <a:pt x="377" y="1355"/>
                </a:cubicBezTo>
                <a:cubicBezTo>
                  <a:pt x="489" y="1332"/>
                  <a:pt x="489" y="1332"/>
                  <a:pt x="489" y="1332"/>
                </a:cubicBezTo>
                <a:cubicBezTo>
                  <a:pt x="495" y="1331"/>
                  <a:pt x="501" y="1333"/>
                  <a:pt x="506" y="1337"/>
                </a:cubicBezTo>
                <a:cubicBezTo>
                  <a:pt x="506" y="1337"/>
                  <a:pt x="562" y="1390"/>
                  <a:pt x="637" y="1375"/>
                </a:cubicBezTo>
                <a:cubicBezTo>
                  <a:pt x="695" y="1363"/>
                  <a:pt x="885" y="1324"/>
                  <a:pt x="913" y="1318"/>
                </a:cubicBezTo>
                <a:cubicBezTo>
                  <a:pt x="923" y="1311"/>
                  <a:pt x="959" y="1281"/>
                  <a:pt x="948" y="1224"/>
                </a:cubicBezTo>
                <a:cubicBezTo>
                  <a:pt x="944" y="1205"/>
                  <a:pt x="936" y="1172"/>
                  <a:pt x="936" y="1172"/>
                </a:cubicBezTo>
                <a:cubicBezTo>
                  <a:pt x="935" y="1165"/>
                  <a:pt x="937" y="1157"/>
                  <a:pt x="943" y="1153"/>
                </a:cubicBezTo>
                <a:cubicBezTo>
                  <a:pt x="945" y="1151"/>
                  <a:pt x="996" y="1112"/>
                  <a:pt x="984" y="1057"/>
                </a:cubicBezTo>
                <a:cubicBezTo>
                  <a:pt x="978" y="1024"/>
                  <a:pt x="967" y="986"/>
                  <a:pt x="967" y="986"/>
                </a:cubicBezTo>
                <a:cubicBezTo>
                  <a:pt x="966" y="981"/>
                  <a:pt x="967" y="975"/>
                  <a:pt x="969" y="971"/>
                </a:cubicBezTo>
                <a:cubicBezTo>
                  <a:pt x="972" y="967"/>
                  <a:pt x="976" y="964"/>
                  <a:pt x="981" y="963"/>
                </a:cubicBezTo>
                <a:cubicBezTo>
                  <a:pt x="1362" y="880"/>
                  <a:pt x="1362" y="880"/>
                  <a:pt x="1362" y="880"/>
                </a:cubicBezTo>
                <a:cubicBezTo>
                  <a:pt x="1370" y="875"/>
                  <a:pt x="1398" y="854"/>
                  <a:pt x="1390" y="816"/>
                </a:cubicBezTo>
                <a:cubicBezTo>
                  <a:pt x="1382" y="772"/>
                  <a:pt x="1343" y="769"/>
                  <a:pt x="1339" y="769"/>
                </a:cubicBezTo>
                <a:cubicBezTo>
                  <a:pt x="871" y="848"/>
                  <a:pt x="871" y="848"/>
                  <a:pt x="871" y="848"/>
                </a:cubicBezTo>
                <a:cubicBezTo>
                  <a:pt x="869" y="848"/>
                  <a:pt x="868" y="847"/>
                  <a:pt x="866" y="847"/>
                </a:cubicBezTo>
                <a:cubicBezTo>
                  <a:pt x="866" y="847"/>
                  <a:pt x="865" y="848"/>
                  <a:pt x="865" y="848"/>
                </a:cubicBezTo>
                <a:cubicBezTo>
                  <a:pt x="742" y="872"/>
                  <a:pt x="742" y="872"/>
                  <a:pt x="742" y="872"/>
                </a:cubicBezTo>
                <a:cubicBezTo>
                  <a:pt x="740" y="872"/>
                  <a:pt x="739" y="872"/>
                  <a:pt x="738" y="872"/>
                </a:cubicBezTo>
                <a:cubicBezTo>
                  <a:pt x="729" y="872"/>
                  <a:pt x="722" y="866"/>
                  <a:pt x="720" y="857"/>
                </a:cubicBezTo>
                <a:cubicBezTo>
                  <a:pt x="718" y="847"/>
                  <a:pt x="725" y="837"/>
                  <a:pt x="735" y="835"/>
                </a:cubicBezTo>
                <a:cubicBezTo>
                  <a:pt x="838" y="815"/>
                  <a:pt x="838" y="815"/>
                  <a:pt x="838" y="815"/>
                </a:cubicBezTo>
                <a:cubicBezTo>
                  <a:pt x="817" y="782"/>
                  <a:pt x="773" y="725"/>
                  <a:pt x="718" y="732"/>
                </a:cubicBezTo>
                <a:cubicBezTo>
                  <a:pt x="678" y="737"/>
                  <a:pt x="616" y="751"/>
                  <a:pt x="562" y="763"/>
                </a:cubicBezTo>
                <a:cubicBezTo>
                  <a:pt x="538" y="768"/>
                  <a:pt x="538" y="768"/>
                  <a:pt x="538" y="768"/>
                </a:cubicBezTo>
                <a:cubicBezTo>
                  <a:pt x="499" y="777"/>
                  <a:pt x="435" y="870"/>
                  <a:pt x="403" y="927"/>
                </a:cubicBezTo>
                <a:cubicBezTo>
                  <a:pt x="400" y="932"/>
                  <a:pt x="396" y="935"/>
                  <a:pt x="391" y="936"/>
                </a:cubicBezTo>
                <a:cubicBezTo>
                  <a:pt x="281" y="960"/>
                  <a:pt x="281" y="960"/>
                  <a:pt x="281" y="960"/>
                </a:cubicBezTo>
                <a:cubicBezTo>
                  <a:pt x="271" y="962"/>
                  <a:pt x="261" y="956"/>
                  <a:pt x="259" y="946"/>
                </a:cubicBezTo>
                <a:cubicBezTo>
                  <a:pt x="257" y="936"/>
                  <a:pt x="263" y="926"/>
                  <a:pt x="273" y="924"/>
                </a:cubicBezTo>
                <a:cubicBezTo>
                  <a:pt x="375" y="902"/>
                  <a:pt x="375" y="902"/>
                  <a:pt x="375" y="902"/>
                </a:cubicBezTo>
                <a:cubicBezTo>
                  <a:pt x="395" y="868"/>
                  <a:pt x="469" y="745"/>
                  <a:pt x="530" y="732"/>
                </a:cubicBezTo>
                <a:cubicBezTo>
                  <a:pt x="554" y="727"/>
                  <a:pt x="554" y="727"/>
                  <a:pt x="554" y="727"/>
                </a:cubicBezTo>
                <a:cubicBezTo>
                  <a:pt x="609" y="714"/>
                  <a:pt x="672" y="700"/>
                  <a:pt x="714" y="695"/>
                </a:cubicBezTo>
                <a:cubicBezTo>
                  <a:pt x="800" y="685"/>
                  <a:pt x="859" y="775"/>
                  <a:pt x="878" y="809"/>
                </a:cubicBezTo>
                <a:cubicBezTo>
                  <a:pt x="1337" y="732"/>
                  <a:pt x="1337" y="732"/>
                  <a:pt x="1337" y="732"/>
                </a:cubicBezTo>
                <a:cubicBezTo>
                  <a:pt x="1365" y="733"/>
                  <a:pt x="1415" y="750"/>
                  <a:pt x="1427" y="809"/>
                </a:cubicBezTo>
                <a:cubicBezTo>
                  <a:pt x="1438" y="865"/>
                  <a:pt x="1400" y="902"/>
                  <a:pt x="1378" y="914"/>
                </a:cubicBezTo>
                <a:close/>
                <a:moveTo>
                  <a:pt x="1463" y="507"/>
                </a:moveTo>
                <a:cubicBezTo>
                  <a:pt x="1456" y="514"/>
                  <a:pt x="1444" y="513"/>
                  <a:pt x="1437" y="506"/>
                </a:cubicBezTo>
                <a:cubicBezTo>
                  <a:pt x="1365" y="428"/>
                  <a:pt x="1365" y="428"/>
                  <a:pt x="1365" y="428"/>
                </a:cubicBezTo>
                <a:cubicBezTo>
                  <a:pt x="1365" y="596"/>
                  <a:pt x="1365" y="596"/>
                  <a:pt x="1365" y="596"/>
                </a:cubicBezTo>
                <a:cubicBezTo>
                  <a:pt x="1365" y="607"/>
                  <a:pt x="1357" y="615"/>
                  <a:pt x="1346" y="615"/>
                </a:cubicBezTo>
                <a:cubicBezTo>
                  <a:pt x="1336" y="615"/>
                  <a:pt x="1328" y="607"/>
                  <a:pt x="1328" y="596"/>
                </a:cubicBezTo>
                <a:cubicBezTo>
                  <a:pt x="1328" y="427"/>
                  <a:pt x="1328" y="427"/>
                  <a:pt x="1328" y="427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3" y="514"/>
                  <a:pt x="1247" y="516"/>
                  <a:pt x="1242" y="516"/>
                </a:cubicBezTo>
                <a:cubicBezTo>
                  <a:pt x="1238" y="516"/>
                  <a:pt x="1234" y="514"/>
                  <a:pt x="1230" y="511"/>
                </a:cubicBezTo>
                <a:cubicBezTo>
                  <a:pt x="1222" y="505"/>
                  <a:pt x="1222" y="493"/>
                  <a:pt x="1228" y="485"/>
                </a:cubicBezTo>
                <a:cubicBezTo>
                  <a:pt x="1331" y="367"/>
                  <a:pt x="1331" y="367"/>
                  <a:pt x="1331" y="367"/>
                </a:cubicBezTo>
                <a:cubicBezTo>
                  <a:pt x="1334" y="363"/>
                  <a:pt x="1339" y="361"/>
                  <a:pt x="1345" y="361"/>
                </a:cubicBezTo>
                <a:cubicBezTo>
                  <a:pt x="1350" y="361"/>
                  <a:pt x="1355" y="363"/>
                  <a:pt x="1359" y="366"/>
                </a:cubicBezTo>
                <a:cubicBezTo>
                  <a:pt x="1464" y="481"/>
                  <a:pt x="1464" y="481"/>
                  <a:pt x="1464" y="481"/>
                </a:cubicBezTo>
                <a:cubicBezTo>
                  <a:pt x="1471" y="488"/>
                  <a:pt x="1471" y="500"/>
                  <a:pt x="1463" y="507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70" name="Group 269"/>
          <p:cNvGrpSpPr>
            <a:grpSpLocks noChangeAspect="1"/>
          </p:cNvGrpSpPr>
          <p:nvPr/>
        </p:nvGrpSpPr>
        <p:grpSpPr bwMode="auto">
          <a:xfrm>
            <a:off x="7752932" y="1101609"/>
            <a:ext cx="324000" cy="324000"/>
            <a:chOff x="6588" y="998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271" name="Freeform 516"/>
            <p:cNvSpPr>
              <a:spLocks/>
            </p:cNvSpPr>
            <p:nvPr/>
          </p:nvSpPr>
          <p:spPr bwMode="auto">
            <a:xfrm>
              <a:off x="6655" y="1040"/>
              <a:ext cx="93" cy="145"/>
            </a:xfrm>
            <a:custGeom>
              <a:avLst/>
              <a:gdLst>
                <a:gd name="T0" fmla="*/ 343 w 686"/>
                <a:gd name="T1" fmla="*/ 0 h 1081"/>
                <a:gd name="T2" fmla="*/ 165 w 686"/>
                <a:gd name="T3" fmla="*/ 345 h 1081"/>
                <a:gd name="T4" fmla="*/ 0 w 686"/>
                <a:gd name="T5" fmla="*/ 738 h 1081"/>
                <a:gd name="T6" fmla="*/ 343 w 686"/>
                <a:gd name="T7" fmla="*/ 1081 h 1081"/>
                <a:gd name="T8" fmla="*/ 686 w 686"/>
                <a:gd name="T9" fmla="*/ 738 h 1081"/>
                <a:gd name="T10" fmla="*/ 520 w 686"/>
                <a:gd name="T11" fmla="*/ 343 h 1081"/>
                <a:gd name="T12" fmla="*/ 343 w 686"/>
                <a:gd name="T13" fmla="*/ 0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6" h="1081">
                  <a:moveTo>
                    <a:pt x="343" y="0"/>
                  </a:moveTo>
                  <a:cubicBezTo>
                    <a:pt x="310" y="134"/>
                    <a:pt x="237" y="241"/>
                    <a:pt x="165" y="345"/>
                  </a:cubicBezTo>
                  <a:cubicBezTo>
                    <a:pt x="80" y="469"/>
                    <a:pt x="0" y="586"/>
                    <a:pt x="0" y="738"/>
                  </a:cubicBezTo>
                  <a:cubicBezTo>
                    <a:pt x="0" y="927"/>
                    <a:pt x="154" y="1081"/>
                    <a:pt x="343" y="1081"/>
                  </a:cubicBezTo>
                  <a:cubicBezTo>
                    <a:pt x="532" y="1081"/>
                    <a:pt x="686" y="927"/>
                    <a:pt x="686" y="738"/>
                  </a:cubicBezTo>
                  <a:cubicBezTo>
                    <a:pt x="686" y="584"/>
                    <a:pt x="606" y="467"/>
                    <a:pt x="520" y="343"/>
                  </a:cubicBezTo>
                  <a:cubicBezTo>
                    <a:pt x="449" y="240"/>
                    <a:pt x="376" y="134"/>
                    <a:pt x="343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2" name="Freeform 517"/>
            <p:cNvSpPr>
              <a:spLocks noEditPoints="1"/>
            </p:cNvSpPr>
            <p:nvPr/>
          </p:nvSpPr>
          <p:spPr bwMode="auto">
            <a:xfrm>
              <a:off x="6588" y="998"/>
              <a:ext cx="227" cy="226"/>
            </a:xfrm>
            <a:custGeom>
              <a:avLst/>
              <a:gdLst>
                <a:gd name="T0" fmla="*/ 844 w 1689"/>
                <a:gd name="T1" fmla="*/ 0 h 1689"/>
                <a:gd name="T2" fmla="*/ 0 w 1689"/>
                <a:gd name="T3" fmla="*/ 844 h 1689"/>
                <a:gd name="T4" fmla="*/ 844 w 1689"/>
                <a:gd name="T5" fmla="*/ 1689 h 1689"/>
                <a:gd name="T6" fmla="*/ 1689 w 1689"/>
                <a:gd name="T7" fmla="*/ 844 h 1689"/>
                <a:gd name="T8" fmla="*/ 844 w 1689"/>
                <a:gd name="T9" fmla="*/ 0 h 1689"/>
                <a:gd name="T10" fmla="*/ 844 w 1689"/>
                <a:gd name="T11" fmla="*/ 1434 h 1689"/>
                <a:gd name="T12" fmla="*/ 465 w 1689"/>
                <a:gd name="T13" fmla="*/ 1055 h 1689"/>
                <a:gd name="T14" fmla="*/ 637 w 1689"/>
                <a:gd name="T15" fmla="*/ 642 h 1689"/>
                <a:gd name="T16" fmla="*/ 826 w 1689"/>
                <a:gd name="T17" fmla="*/ 166 h 1689"/>
                <a:gd name="T18" fmla="*/ 844 w 1689"/>
                <a:gd name="T19" fmla="*/ 148 h 1689"/>
                <a:gd name="T20" fmla="*/ 862 w 1689"/>
                <a:gd name="T21" fmla="*/ 166 h 1689"/>
                <a:gd name="T22" fmla="*/ 1051 w 1689"/>
                <a:gd name="T23" fmla="*/ 639 h 1689"/>
                <a:gd name="T24" fmla="*/ 1224 w 1689"/>
                <a:gd name="T25" fmla="*/ 1055 h 1689"/>
                <a:gd name="T26" fmla="*/ 844 w 1689"/>
                <a:gd name="T27" fmla="*/ 1434 h 1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9" h="1689">
                  <a:moveTo>
                    <a:pt x="844" y="0"/>
                  </a:moveTo>
                  <a:cubicBezTo>
                    <a:pt x="378" y="0"/>
                    <a:pt x="0" y="378"/>
                    <a:pt x="0" y="844"/>
                  </a:cubicBezTo>
                  <a:cubicBezTo>
                    <a:pt x="0" y="1310"/>
                    <a:pt x="378" y="1689"/>
                    <a:pt x="844" y="1689"/>
                  </a:cubicBezTo>
                  <a:cubicBezTo>
                    <a:pt x="1310" y="1689"/>
                    <a:pt x="1689" y="1310"/>
                    <a:pt x="1689" y="844"/>
                  </a:cubicBezTo>
                  <a:cubicBezTo>
                    <a:pt x="1689" y="378"/>
                    <a:pt x="1310" y="0"/>
                    <a:pt x="844" y="0"/>
                  </a:cubicBezTo>
                  <a:close/>
                  <a:moveTo>
                    <a:pt x="844" y="1434"/>
                  </a:moveTo>
                  <a:cubicBezTo>
                    <a:pt x="635" y="1434"/>
                    <a:pt x="465" y="1264"/>
                    <a:pt x="465" y="1055"/>
                  </a:cubicBezTo>
                  <a:cubicBezTo>
                    <a:pt x="465" y="892"/>
                    <a:pt x="548" y="770"/>
                    <a:pt x="637" y="642"/>
                  </a:cubicBezTo>
                  <a:cubicBezTo>
                    <a:pt x="730" y="506"/>
                    <a:pt x="826" y="366"/>
                    <a:pt x="826" y="166"/>
                  </a:cubicBezTo>
                  <a:cubicBezTo>
                    <a:pt x="826" y="156"/>
                    <a:pt x="834" y="148"/>
                    <a:pt x="844" y="148"/>
                  </a:cubicBezTo>
                  <a:cubicBezTo>
                    <a:pt x="854" y="148"/>
                    <a:pt x="862" y="156"/>
                    <a:pt x="862" y="166"/>
                  </a:cubicBezTo>
                  <a:cubicBezTo>
                    <a:pt x="862" y="365"/>
                    <a:pt x="958" y="505"/>
                    <a:pt x="1051" y="639"/>
                  </a:cubicBezTo>
                  <a:cubicBezTo>
                    <a:pt x="1140" y="768"/>
                    <a:pt x="1224" y="890"/>
                    <a:pt x="1224" y="1055"/>
                  </a:cubicBezTo>
                  <a:cubicBezTo>
                    <a:pt x="1224" y="1264"/>
                    <a:pt x="1053" y="1434"/>
                    <a:pt x="844" y="143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73" name="Group 520"/>
          <p:cNvGrpSpPr>
            <a:grpSpLocks noChangeAspect="1"/>
          </p:cNvGrpSpPr>
          <p:nvPr/>
        </p:nvGrpSpPr>
        <p:grpSpPr bwMode="auto">
          <a:xfrm>
            <a:off x="8174111" y="1101609"/>
            <a:ext cx="324000" cy="324000"/>
            <a:chOff x="6833" y="995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6969" y="1031"/>
              <a:ext cx="25" cy="154"/>
            </a:xfrm>
            <a:custGeom>
              <a:avLst/>
              <a:gdLst>
                <a:gd name="T0" fmla="*/ 131 w 172"/>
                <a:gd name="T1" fmla="*/ 12 h 1055"/>
                <a:gd name="T2" fmla="*/ 42 w 172"/>
                <a:gd name="T3" fmla="*/ 12 h 1055"/>
                <a:gd name="T4" fmla="*/ 0 w 172"/>
                <a:gd name="T5" fmla="*/ 72 h 1055"/>
                <a:gd name="T6" fmla="*/ 0 w 172"/>
                <a:gd name="T7" fmla="*/ 622 h 1055"/>
                <a:gd name="T8" fmla="*/ 30 w 172"/>
                <a:gd name="T9" fmla="*/ 622 h 1055"/>
                <a:gd name="T10" fmla="*/ 46 w 172"/>
                <a:gd name="T11" fmla="*/ 638 h 1055"/>
                <a:gd name="T12" fmla="*/ 46 w 172"/>
                <a:gd name="T13" fmla="*/ 1001 h 1055"/>
                <a:gd name="T14" fmla="*/ 76 w 172"/>
                <a:gd name="T15" fmla="*/ 1045 h 1055"/>
                <a:gd name="T16" fmla="*/ 142 w 172"/>
                <a:gd name="T17" fmla="*/ 1045 h 1055"/>
                <a:gd name="T18" fmla="*/ 172 w 172"/>
                <a:gd name="T19" fmla="*/ 1001 h 1055"/>
                <a:gd name="T20" fmla="*/ 172 w 172"/>
                <a:gd name="T21" fmla="*/ 72 h 1055"/>
                <a:gd name="T22" fmla="*/ 131 w 172"/>
                <a:gd name="T23" fmla="*/ 12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2" h="1055">
                  <a:moveTo>
                    <a:pt x="131" y="12"/>
                  </a:moveTo>
                  <a:cubicBezTo>
                    <a:pt x="101" y="0"/>
                    <a:pt x="72" y="0"/>
                    <a:pt x="42" y="12"/>
                  </a:cubicBezTo>
                  <a:cubicBezTo>
                    <a:pt x="13" y="25"/>
                    <a:pt x="0" y="44"/>
                    <a:pt x="0" y="72"/>
                  </a:cubicBezTo>
                  <a:cubicBezTo>
                    <a:pt x="0" y="622"/>
                    <a:pt x="0" y="622"/>
                    <a:pt x="0" y="622"/>
                  </a:cubicBezTo>
                  <a:cubicBezTo>
                    <a:pt x="30" y="622"/>
                    <a:pt x="30" y="622"/>
                    <a:pt x="30" y="622"/>
                  </a:cubicBezTo>
                  <a:cubicBezTo>
                    <a:pt x="39" y="622"/>
                    <a:pt x="46" y="629"/>
                    <a:pt x="46" y="638"/>
                  </a:cubicBezTo>
                  <a:cubicBezTo>
                    <a:pt x="46" y="1001"/>
                    <a:pt x="46" y="1001"/>
                    <a:pt x="46" y="1001"/>
                  </a:cubicBezTo>
                  <a:cubicBezTo>
                    <a:pt x="46" y="1022"/>
                    <a:pt x="56" y="1036"/>
                    <a:pt x="76" y="1045"/>
                  </a:cubicBezTo>
                  <a:cubicBezTo>
                    <a:pt x="98" y="1055"/>
                    <a:pt x="120" y="1055"/>
                    <a:pt x="142" y="1045"/>
                  </a:cubicBezTo>
                  <a:cubicBezTo>
                    <a:pt x="163" y="1036"/>
                    <a:pt x="172" y="1022"/>
                    <a:pt x="172" y="1001"/>
                  </a:cubicBezTo>
                  <a:cubicBezTo>
                    <a:pt x="172" y="72"/>
                    <a:pt x="172" y="72"/>
                    <a:pt x="172" y="72"/>
                  </a:cubicBezTo>
                  <a:cubicBezTo>
                    <a:pt x="172" y="44"/>
                    <a:pt x="159" y="25"/>
                    <a:pt x="131" y="1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6899" y="1031"/>
              <a:ext cx="42" cy="154"/>
            </a:xfrm>
            <a:custGeom>
              <a:avLst/>
              <a:gdLst>
                <a:gd name="T0" fmla="*/ 264 w 285"/>
                <a:gd name="T1" fmla="*/ 3 h 1057"/>
                <a:gd name="T2" fmla="*/ 264 w 285"/>
                <a:gd name="T3" fmla="*/ 6 h 1057"/>
                <a:gd name="T4" fmla="*/ 264 w 285"/>
                <a:gd name="T5" fmla="*/ 256 h 1057"/>
                <a:gd name="T6" fmla="*/ 247 w 285"/>
                <a:gd name="T7" fmla="*/ 272 h 1057"/>
                <a:gd name="T8" fmla="*/ 172 w 285"/>
                <a:gd name="T9" fmla="*/ 272 h 1057"/>
                <a:gd name="T10" fmla="*/ 155 w 285"/>
                <a:gd name="T11" fmla="*/ 256 h 1057"/>
                <a:gd name="T12" fmla="*/ 155 w 285"/>
                <a:gd name="T13" fmla="*/ 6 h 1057"/>
                <a:gd name="T14" fmla="*/ 153 w 285"/>
                <a:gd name="T15" fmla="*/ 2 h 1057"/>
                <a:gd name="T16" fmla="*/ 132 w 285"/>
                <a:gd name="T17" fmla="*/ 2 h 1057"/>
                <a:gd name="T18" fmla="*/ 129 w 285"/>
                <a:gd name="T19" fmla="*/ 6 h 1057"/>
                <a:gd name="T20" fmla="*/ 129 w 285"/>
                <a:gd name="T21" fmla="*/ 256 h 1057"/>
                <a:gd name="T22" fmla="*/ 113 w 285"/>
                <a:gd name="T23" fmla="*/ 272 h 1057"/>
                <a:gd name="T24" fmla="*/ 38 w 285"/>
                <a:gd name="T25" fmla="*/ 272 h 1057"/>
                <a:gd name="T26" fmla="*/ 22 w 285"/>
                <a:gd name="T27" fmla="*/ 256 h 1057"/>
                <a:gd name="T28" fmla="*/ 22 w 285"/>
                <a:gd name="T29" fmla="*/ 8 h 1057"/>
                <a:gd name="T30" fmla="*/ 20 w 285"/>
                <a:gd name="T31" fmla="*/ 2 h 1057"/>
                <a:gd name="T32" fmla="*/ 12 w 285"/>
                <a:gd name="T33" fmla="*/ 1 h 1057"/>
                <a:gd name="T34" fmla="*/ 2 w 285"/>
                <a:gd name="T35" fmla="*/ 2 h 1057"/>
                <a:gd name="T36" fmla="*/ 0 w 285"/>
                <a:gd name="T37" fmla="*/ 6 h 1057"/>
                <a:gd name="T38" fmla="*/ 0 w 285"/>
                <a:gd name="T39" fmla="*/ 333 h 1057"/>
                <a:gd name="T40" fmla="*/ 21 w 285"/>
                <a:gd name="T41" fmla="*/ 377 h 1057"/>
                <a:gd name="T42" fmla="*/ 74 w 285"/>
                <a:gd name="T43" fmla="*/ 396 h 1057"/>
                <a:gd name="T44" fmla="*/ 90 w 285"/>
                <a:gd name="T45" fmla="*/ 413 h 1057"/>
                <a:gd name="T46" fmla="*/ 90 w 285"/>
                <a:gd name="T47" fmla="*/ 1003 h 1057"/>
                <a:gd name="T48" fmla="*/ 116 w 285"/>
                <a:gd name="T49" fmla="*/ 1048 h 1057"/>
                <a:gd name="T50" fmla="*/ 169 w 285"/>
                <a:gd name="T51" fmla="*/ 1048 h 1057"/>
                <a:gd name="T52" fmla="*/ 194 w 285"/>
                <a:gd name="T53" fmla="*/ 1003 h 1057"/>
                <a:gd name="T54" fmla="*/ 194 w 285"/>
                <a:gd name="T55" fmla="*/ 413 h 1057"/>
                <a:gd name="T56" fmla="*/ 211 w 285"/>
                <a:gd name="T57" fmla="*/ 396 h 1057"/>
                <a:gd name="T58" fmla="*/ 262 w 285"/>
                <a:gd name="T59" fmla="*/ 376 h 1057"/>
                <a:gd name="T60" fmla="*/ 285 w 285"/>
                <a:gd name="T61" fmla="*/ 340 h 1057"/>
                <a:gd name="T62" fmla="*/ 285 w 285"/>
                <a:gd name="T63" fmla="*/ 6 h 1057"/>
                <a:gd name="T64" fmla="*/ 283 w 285"/>
                <a:gd name="T65" fmla="*/ 2 h 1057"/>
                <a:gd name="T66" fmla="*/ 264 w 285"/>
                <a:gd name="T67" fmla="*/ 3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5" h="1057">
                  <a:moveTo>
                    <a:pt x="264" y="3"/>
                  </a:moveTo>
                  <a:cubicBezTo>
                    <a:pt x="264" y="4"/>
                    <a:pt x="264" y="5"/>
                    <a:pt x="264" y="6"/>
                  </a:cubicBezTo>
                  <a:cubicBezTo>
                    <a:pt x="264" y="256"/>
                    <a:pt x="264" y="256"/>
                    <a:pt x="264" y="256"/>
                  </a:cubicBezTo>
                  <a:cubicBezTo>
                    <a:pt x="264" y="265"/>
                    <a:pt x="256" y="272"/>
                    <a:pt x="247" y="272"/>
                  </a:cubicBezTo>
                  <a:cubicBezTo>
                    <a:pt x="172" y="272"/>
                    <a:pt x="172" y="272"/>
                    <a:pt x="172" y="272"/>
                  </a:cubicBezTo>
                  <a:cubicBezTo>
                    <a:pt x="162" y="272"/>
                    <a:pt x="155" y="265"/>
                    <a:pt x="155" y="25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3"/>
                    <a:pt x="154" y="3"/>
                    <a:pt x="153" y="2"/>
                  </a:cubicBezTo>
                  <a:cubicBezTo>
                    <a:pt x="149" y="1"/>
                    <a:pt x="136" y="1"/>
                    <a:pt x="132" y="2"/>
                  </a:cubicBezTo>
                  <a:cubicBezTo>
                    <a:pt x="130" y="3"/>
                    <a:pt x="129" y="4"/>
                    <a:pt x="129" y="6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9" y="265"/>
                    <a:pt x="122" y="272"/>
                    <a:pt x="113" y="272"/>
                  </a:cubicBezTo>
                  <a:cubicBezTo>
                    <a:pt x="38" y="272"/>
                    <a:pt x="38" y="272"/>
                    <a:pt x="38" y="272"/>
                  </a:cubicBezTo>
                  <a:cubicBezTo>
                    <a:pt x="29" y="272"/>
                    <a:pt x="22" y="265"/>
                    <a:pt x="22" y="25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3"/>
                    <a:pt x="20" y="2"/>
                    <a:pt x="20" y="2"/>
                  </a:cubicBezTo>
                  <a:cubicBezTo>
                    <a:pt x="18" y="1"/>
                    <a:pt x="15" y="1"/>
                    <a:pt x="12" y="1"/>
                  </a:cubicBezTo>
                  <a:cubicBezTo>
                    <a:pt x="8" y="1"/>
                    <a:pt x="4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333"/>
                    <a:pt x="0" y="333"/>
                    <a:pt x="0" y="333"/>
                  </a:cubicBezTo>
                  <a:cubicBezTo>
                    <a:pt x="0" y="351"/>
                    <a:pt x="7" y="366"/>
                    <a:pt x="21" y="377"/>
                  </a:cubicBezTo>
                  <a:cubicBezTo>
                    <a:pt x="37" y="390"/>
                    <a:pt x="54" y="396"/>
                    <a:pt x="74" y="396"/>
                  </a:cubicBezTo>
                  <a:cubicBezTo>
                    <a:pt x="83" y="396"/>
                    <a:pt x="90" y="403"/>
                    <a:pt x="90" y="413"/>
                  </a:cubicBezTo>
                  <a:cubicBezTo>
                    <a:pt x="90" y="1003"/>
                    <a:pt x="90" y="1003"/>
                    <a:pt x="90" y="1003"/>
                  </a:cubicBezTo>
                  <a:cubicBezTo>
                    <a:pt x="90" y="1024"/>
                    <a:pt x="98" y="1039"/>
                    <a:pt x="116" y="1048"/>
                  </a:cubicBezTo>
                  <a:cubicBezTo>
                    <a:pt x="134" y="1057"/>
                    <a:pt x="151" y="1057"/>
                    <a:pt x="169" y="1048"/>
                  </a:cubicBezTo>
                  <a:cubicBezTo>
                    <a:pt x="186" y="1039"/>
                    <a:pt x="194" y="1024"/>
                    <a:pt x="194" y="1003"/>
                  </a:cubicBezTo>
                  <a:cubicBezTo>
                    <a:pt x="194" y="413"/>
                    <a:pt x="194" y="413"/>
                    <a:pt x="194" y="413"/>
                  </a:cubicBezTo>
                  <a:cubicBezTo>
                    <a:pt x="194" y="403"/>
                    <a:pt x="202" y="396"/>
                    <a:pt x="211" y="396"/>
                  </a:cubicBezTo>
                  <a:cubicBezTo>
                    <a:pt x="229" y="396"/>
                    <a:pt x="246" y="390"/>
                    <a:pt x="262" y="376"/>
                  </a:cubicBezTo>
                  <a:cubicBezTo>
                    <a:pt x="277" y="364"/>
                    <a:pt x="285" y="352"/>
                    <a:pt x="285" y="340"/>
                  </a:cubicBezTo>
                  <a:cubicBezTo>
                    <a:pt x="285" y="6"/>
                    <a:pt x="285" y="6"/>
                    <a:pt x="285" y="6"/>
                  </a:cubicBezTo>
                  <a:cubicBezTo>
                    <a:pt x="285" y="5"/>
                    <a:pt x="285" y="4"/>
                    <a:pt x="283" y="2"/>
                  </a:cubicBezTo>
                  <a:cubicBezTo>
                    <a:pt x="281" y="0"/>
                    <a:pt x="268" y="1"/>
                    <a:pt x="264" y="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6" name="Freeform 275"/>
            <p:cNvSpPr>
              <a:spLocks noEditPoints="1"/>
            </p:cNvSpPr>
            <p:nvPr/>
          </p:nvSpPr>
          <p:spPr bwMode="auto">
            <a:xfrm>
              <a:off x="6833" y="995"/>
              <a:ext cx="227" cy="226"/>
            </a:xfrm>
            <a:custGeom>
              <a:avLst/>
              <a:gdLst>
                <a:gd name="T0" fmla="*/ 774 w 1549"/>
                <a:gd name="T1" fmla="*/ 0 h 1549"/>
                <a:gd name="T2" fmla="*/ 0 w 1549"/>
                <a:gd name="T3" fmla="*/ 774 h 1549"/>
                <a:gd name="T4" fmla="*/ 774 w 1549"/>
                <a:gd name="T5" fmla="*/ 1549 h 1549"/>
                <a:gd name="T6" fmla="*/ 1549 w 1549"/>
                <a:gd name="T7" fmla="*/ 774 h 1549"/>
                <a:gd name="T8" fmla="*/ 774 w 1549"/>
                <a:gd name="T9" fmla="*/ 0 h 1549"/>
                <a:gd name="T10" fmla="*/ 769 w 1549"/>
                <a:gd name="T11" fmla="*/ 587 h 1549"/>
                <a:gd name="T12" fmla="*/ 734 w 1549"/>
                <a:gd name="T13" fmla="*/ 649 h 1549"/>
                <a:gd name="T14" fmla="*/ 678 w 1549"/>
                <a:gd name="T15" fmla="*/ 675 h 1549"/>
                <a:gd name="T16" fmla="*/ 678 w 1549"/>
                <a:gd name="T17" fmla="*/ 1250 h 1549"/>
                <a:gd name="T18" fmla="*/ 635 w 1549"/>
                <a:gd name="T19" fmla="*/ 1324 h 1549"/>
                <a:gd name="T20" fmla="*/ 593 w 1549"/>
                <a:gd name="T21" fmla="*/ 1335 h 1549"/>
                <a:gd name="T22" fmla="*/ 551 w 1549"/>
                <a:gd name="T23" fmla="*/ 1324 h 1549"/>
                <a:gd name="T24" fmla="*/ 508 w 1549"/>
                <a:gd name="T25" fmla="*/ 1250 h 1549"/>
                <a:gd name="T26" fmla="*/ 508 w 1549"/>
                <a:gd name="T27" fmla="*/ 675 h 1549"/>
                <a:gd name="T28" fmla="*/ 451 w 1549"/>
                <a:gd name="T29" fmla="*/ 650 h 1549"/>
                <a:gd name="T30" fmla="*/ 417 w 1549"/>
                <a:gd name="T31" fmla="*/ 580 h 1549"/>
                <a:gd name="T32" fmla="*/ 417 w 1549"/>
                <a:gd name="T33" fmla="*/ 253 h 1549"/>
                <a:gd name="T34" fmla="*/ 439 w 1549"/>
                <a:gd name="T35" fmla="*/ 219 h 1549"/>
                <a:gd name="T36" fmla="*/ 485 w 1549"/>
                <a:gd name="T37" fmla="*/ 219 h 1549"/>
                <a:gd name="T38" fmla="*/ 506 w 1549"/>
                <a:gd name="T39" fmla="*/ 255 h 1549"/>
                <a:gd name="T40" fmla="*/ 506 w 1549"/>
                <a:gd name="T41" fmla="*/ 486 h 1549"/>
                <a:gd name="T42" fmla="*/ 547 w 1549"/>
                <a:gd name="T43" fmla="*/ 486 h 1549"/>
                <a:gd name="T44" fmla="*/ 547 w 1549"/>
                <a:gd name="T45" fmla="*/ 253 h 1549"/>
                <a:gd name="T46" fmla="*/ 569 w 1549"/>
                <a:gd name="T47" fmla="*/ 219 h 1549"/>
                <a:gd name="T48" fmla="*/ 619 w 1549"/>
                <a:gd name="T49" fmla="*/ 219 h 1549"/>
                <a:gd name="T50" fmla="*/ 639 w 1549"/>
                <a:gd name="T51" fmla="*/ 253 h 1549"/>
                <a:gd name="T52" fmla="*/ 639 w 1549"/>
                <a:gd name="T53" fmla="*/ 486 h 1549"/>
                <a:gd name="T54" fmla="*/ 681 w 1549"/>
                <a:gd name="T55" fmla="*/ 486 h 1549"/>
                <a:gd name="T56" fmla="*/ 681 w 1549"/>
                <a:gd name="T57" fmla="*/ 253 h 1549"/>
                <a:gd name="T58" fmla="*/ 693 w 1549"/>
                <a:gd name="T59" fmla="*/ 226 h 1549"/>
                <a:gd name="T60" fmla="*/ 729 w 1549"/>
                <a:gd name="T61" fmla="*/ 214 h 1549"/>
                <a:gd name="T62" fmla="*/ 758 w 1549"/>
                <a:gd name="T63" fmla="*/ 226 h 1549"/>
                <a:gd name="T64" fmla="*/ 769 w 1549"/>
                <a:gd name="T65" fmla="*/ 253 h 1549"/>
                <a:gd name="T66" fmla="*/ 769 w 1549"/>
                <a:gd name="T67" fmla="*/ 587 h 1549"/>
                <a:gd name="T68" fmla="*/ 1131 w 1549"/>
                <a:gd name="T69" fmla="*/ 1250 h 1549"/>
                <a:gd name="T70" fmla="*/ 1082 w 1549"/>
                <a:gd name="T71" fmla="*/ 1324 h 1549"/>
                <a:gd name="T72" fmla="*/ 1035 w 1549"/>
                <a:gd name="T73" fmla="*/ 1335 h 1549"/>
                <a:gd name="T74" fmla="*/ 989 w 1549"/>
                <a:gd name="T75" fmla="*/ 1324 h 1549"/>
                <a:gd name="T76" fmla="*/ 939 w 1549"/>
                <a:gd name="T77" fmla="*/ 1250 h 1549"/>
                <a:gd name="T78" fmla="*/ 939 w 1549"/>
                <a:gd name="T79" fmla="*/ 904 h 1549"/>
                <a:gd name="T80" fmla="*/ 909 w 1549"/>
                <a:gd name="T81" fmla="*/ 904 h 1549"/>
                <a:gd name="T82" fmla="*/ 893 w 1549"/>
                <a:gd name="T83" fmla="*/ 887 h 1549"/>
                <a:gd name="T84" fmla="*/ 893 w 1549"/>
                <a:gd name="T85" fmla="*/ 321 h 1549"/>
                <a:gd name="T86" fmla="*/ 955 w 1549"/>
                <a:gd name="T87" fmla="*/ 231 h 1549"/>
                <a:gd name="T88" fmla="*/ 1071 w 1549"/>
                <a:gd name="T89" fmla="*/ 231 h 1549"/>
                <a:gd name="T90" fmla="*/ 1131 w 1549"/>
                <a:gd name="T91" fmla="*/ 321 h 1549"/>
                <a:gd name="T92" fmla="*/ 1131 w 1549"/>
                <a:gd name="T93" fmla="*/ 1250 h 1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9" h="1549">
                  <a:moveTo>
                    <a:pt x="774" y="0"/>
                  </a:moveTo>
                  <a:cubicBezTo>
                    <a:pt x="347" y="0"/>
                    <a:pt x="0" y="347"/>
                    <a:pt x="0" y="774"/>
                  </a:cubicBezTo>
                  <a:cubicBezTo>
                    <a:pt x="0" y="1202"/>
                    <a:pt x="347" y="1549"/>
                    <a:pt x="774" y="1549"/>
                  </a:cubicBezTo>
                  <a:cubicBezTo>
                    <a:pt x="1202" y="1549"/>
                    <a:pt x="1549" y="1202"/>
                    <a:pt x="1549" y="774"/>
                  </a:cubicBezTo>
                  <a:cubicBezTo>
                    <a:pt x="1549" y="347"/>
                    <a:pt x="1202" y="0"/>
                    <a:pt x="774" y="0"/>
                  </a:cubicBezTo>
                  <a:close/>
                  <a:moveTo>
                    <a:pt x="769" y="587"/>
                  </a:moveTo>
                  <a:cubicBezTo>
                    <a:pt x="769" y="609"/>
                    <a:pt x="757" y="630"/>
                    <a:pt x="734" y="649"/>
                  </a:cubicBezTo>
                  <a:cubicBezTo>
                    <a:pt x="717" y="663"/>
                    <a:pt x="698" y="672"/>
                    <a:pt x="678" y="675"/>
                  </a:cubicBezTo>
                  <a:cubicBezTo>
                    <a:pt x="678" y="1250"/>
                    <a:pt x="678" y="1250"/>
                    <a:pt x="678" y="1250"/>
                  </a:cubicBezTo>
                  <a:cubicBezTo>
                    <a:pt x="678" y="1284"/>
                    <a:pt x="663" y="1309"/>
                    <a:pt x="635" y="1324"/>
                  </a:cubicBezTo>
                  <a:cubicBezTo>
                    <a:pt x="621" y="1331"/>
                    <a:pt x="607" y="1335"/>
                    <a:pt x="593" y="1335"/>
                  </a:cubicBezTo>
                  <a:cubicBezTo>
                    <a:pt x="579" y="1335"/>
                    <a:pt x="565" y="1331"/>
                    <a:pt x="551" y="1324"/>
                  </a:cubicBezTo>
                  <a:cubicBezTo>
                    <a:pt x="523" y="1309"/>
                    <a:pt x="508" y="1284"/>
                    <a:pt x="508" y="1250"/>
                  </a:cubicBezTo>
                  <a:cubicBezTo>
                    <a:pt x="508" y="675"/>
                    <a:pt x="508" y="675"/>
                    <a:pt x="508" y="675"/>
                  </a:cubicBezTo>
                  <a:cubicBezTo>
                    <a:pt x="487" y="672"/>
                    <a:pt x="468" y="664"/>
                    <a:pt x="451" y="650"/>
                  </a:cubicBezTo>
                  <a:cubicBezTo>
                    <a:pt x="429" y="632"/>
                    <a:pt x="417" y="609"/>
                    <a:pt x="417" y="580"/>
                  </a:cubicBezTo>
                  <a:cubicBezTo>
                    <a:pt x="417" y="253"/>
                    <a:pt x="417" y="253"/>
                    <a:pt x="417" y="253"/>
                  </a:cubicBezTo>
                  <a:cubicBezTo>
                    <a:pt x="417" y="237"/>
                    <a:pt x="425" y="225"/>
                    <a:pt x="439" y="219"/>
                  </a:cubicBezTo>
                  <a:cubicBezTo>
                    <a:pt x="452" y="213"/>
                    <a:pt x="474" y="213"/>
                    <a:pt x="485" y="219"/>
                  </a:cubicBezTo>
                  <a:cubicBezTo>
                    <a:pt x="493" y="223"/>
                    <a:pt x="506" y="233"/>
                    <a:pt x="506" y="255"/>
                  </a:cubicBezTo>
                  <a:cubicBezTo>
                    <a:pt x="506" y="486"/>
                    <a:pt x="506" y="486"/>
                    <a:pt x="506" y="486"/>
                  </a:cubicBezTo>
                  <a:cubicBezTo>
                    <a:pt x="547" y="486"/>
                    <a:pt x="547" y="486"/>
                    <a:pt x="547" y="486"/>
                  </a:cubicBezTo>
                  <a:cubicBezTo>
                    <a:pt x="547" y="253"/>
                    <a:pt x="547" y="253"/>
                    <a:pt x="547" y="253"/>
                  </a:cubicBezTo>
                  <a:cubicBezTo>
                    <a:pt x="547" y="238"/>
                    <a:pt x="555" y="225"/>
                    <a:pt x="569" y="219"/>
                  </a:cubicBezTo>
                  <a:cubicBezTo>
                    <a:pt x="582" y="213"/>
                    <a:pt x="607" y="214"/>
                    <a:pt x="619" y="219"/>
                  </a:cubicBezTo>
                  <a:cubicBezTo>
                    <a:pt x="632" y="226"/>
                    <a:pt x="639" y="238"/>
                    <a:pt x="639" y="253"/>
                  </a:cubicBezTo>
                  <a:cubicBezTo>
                    <a:pt x="639" y="486"/>
                    <a:pt x="639" y="486"/>
                    <a:pt x="639" y="486"/>
                  </a:cubicBezTo>
                  <a:cubicBezTo>
                    <a:pt x="681" y="486"/>
                    <a:pt x="681" y="486"/>
                    <a:pt x="681" y="486"/>
                  </a:cubicBezTo>
                  <a:cubicBezTo>
                    <a:pt x="681" y="253"/>
                    <a:pt x="681" y="253"/>
                    <a:pt x="681" y="253"/>
                  </a:cubicBezTo>
                  <a:cubicBezTo>
                    <a:pt x="681" y="243"/>
                    <a:pt x="685" y="233"/>
                    <a:pt x="693" y="226"/>
                  </a:cubicBezTo>
                  <a:cubicBezTo>
                    <a:pt x="704" y="214"/>
                    <a:pt x="729" y="214"/>
                    <a:pt x="729" y="214"/>
                  </a:cubicBezTo>
                  <a:cubicBezTo>
                    <a:pt x="740" y="214"/>
                    <a:pt x="750" y="218"/>
                    <a:pt x="758" y="226"/>
                  </a:cubicBezTo>
                  <a:cubicBezTo>
                    <a:pt x="765" y="233"/>
                    <a:pt x="769" y="243"/>
                    <a:pt x="769" y="253"/>
                  </a:cubicBezTo>
                  <a:lnTo>
                    <a:pt x="769" y="587"/>
                  </a:lnTo>
                  <a:close/>
                  <a:moveTo>
                    <a:pt x="1131" y="1250"/>
                  </a:moveTo>
                  <a:cubicBezTo>
                    <a:pt x="1131" y="1284"/>
                    <a:pt x="1114" y="1310"/>
                    <a:pt x="1082" y="1324"/>
                  </a:cubicBezTo>
                  <a:cubicBezTo>
                    <a:pt x="1066" y="1331"/>
                    <a:pt x="1051" y="1335"/>
                    <a:pt x="1035" y="1335"/>
                  </a:cubicBezTo>
                  <a:cubicBezTo>
                    <a:pt x="1020" y="1335"/>
                    <a:pt x="1004" y="1331"/>
                    <a:pt x="989" y="1324"/>
                  </a:cubicBezTo>
                  <a:cubicBezTo>
                    <a:pt x="956" y="1310"/>
                    <a:pt x="939" y="1284"/>
                    <a:pt x="939" y="1250"/>
                  </a:cubicBezTo>
                  <a:cubicBezTo>
                    <a:pt x="939" y="904"/>
                    <a:pt x="939" y="904"/>
                    <a:pt x="939" y="904"/>
                  </a:cubicBezTo>
                  <a:cubicBezTo>
                    <a:pt x="909" y="904"/>
                    <a:pt x="909" y="904"/>
                    <a:pt x="909" y="904"/>
                  </a:cubicBezTo>
                  <a:cubicBezTo>
                    <a:pt x="900" y="904"/>
                    <a:pt x="893" y="896"/>
                    <a:pt x="893" y="887"/>
                  </a:cubicBezTo>
                  <a:cubicBezTo>
                    <a:pt x="893" y="321"/>
                    <a:pt x="893" y="321"/>
                    <a:pt x="893" y="321"/>
                  </a:cubicBezTo>
                  <a:cubicBezTo>
                    <a:pt x="893" y="280"/>
                    <a:pt x="914" y="248"/>
                    <a:pt x="955" y="231"/>
                  </a:cubicBezTo>
                  <a:cubicBezTo>
                    <a:pt x="993" y="214"/>
                    <a:pt x="1032" y="214"/>
                    <a:pt x="1071" y="231"/>
                  </a:cubicBezTo>
                  <a:cubicBezTo>
                    <a:pt x="1110" y="248"/>
                    <a:pt x="1131" y="280"/>
                    <a:pt x="1131" y="321"/>
                  </a:cubicBezTo>
                  <a:lnTo>
                    <a:pt x="1131" y="125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77" name="Group 551"/>
          <p:cNvGrpSpPr>
            <a:grpSpLocks noChangeAspect="1"/>
          </p:cNvGrpSpPr>
          <p:nvPr/>
        </p:nvGrpSpPr>
        <p:grpSpPr bwMode="auto">
          <a:xfrm>
            <a:off x="7761620" y="1606135"/>
            <a:ext cx="324000" cy="324000"/>
            <a:chOff x="649" y="1317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278" name="Oval 552"/>
            <p:cNvSpPr>
              <a:spLocks noChangeArrowheads="1"/>
            </p:cNvSpPr>
            <p:nvPr/>
          </p:nvSpPr>
          <p:spPr bwMode="auto">
            <a:xfrm>
              <a:off x="783" y="1422"/>
              <a:ext cx="7" cy="7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" name="Oval 553"/>
            <p:cNvSpPr>
              <a:spLocks noChangeArrowheads="1"/>
            </p:cNvSpPr>
            <p:nvPr/>
          </p:nvSpPr>
          <p:spPr bwMode="auto">
            <a:xfrm>
              <a:off x="797" y="1434"/>
              <a:ext cx="7" cy="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" name="Oval 554"/>
            <p:cNvSpPr>
              <a:spLocks noChangeArrowheads="1"/>
            </p:cNvSpPr>
            <p:nvPr/>
          </p:nvSpPr>
          <p:spPr bwMode="auto">
            <a:xfrm>
              <a:off x="811" y="1422"/>
              <a:ext cx="6" cy="7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1" name="Oval 555"/>
            <p:cNvSpPr>
              <a:spLocks noChangeArrowheads="1"/>
            </p:cNvSpPr>
            <p:nvPr/>
          </p:nvSpPr>
          <p:spPr bwMode="auto">
            <a:xfrm>
              <a:off x="797" y="1409"/>
              <a:ext cx="7" cy="7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2" name="Freeform 556"/>
            <p:cNvSpPr>
              <a:spLocks noEditPoints="1"/>
            </p:cNvSpPr>
            <p:nvPr/>
          </p:nvSpPr>
          <p:spPr bwMode="auto">
            <a:xfrm>
              <a:off x="649" y="1317"/>
              <a:ext cx="227" cy="227"/>
            </a:xfrm>
            <a:custGeom>
              <a:avLst/>
              <a:gdLst>
                <a:gd name="T0" fmla="*/ 0 w 1612"/>
                <a:gd name="T1" fmla="*/ 806 h 1612"/>
                <a:gd name="T2" fmla="*/ 1612 w 1612"/>
                <a:gd name="T3" fmla="*/ 806 h 1612"/>
                <a:gd name="T4" fmla="*/ 1317 w 1612"/>
                <a:gd name="T5" fmla="*/ 1192 h 1612"/>
                <a:gd name="T6" fmla="*/ 1044 w 1612"/>
                <a:gd name="T7" fmla="*/ 1175 h 1612"/>
                <a:gd name="T8" fmla="*/ 939 w 1612"/>
                <a:gd name="T9" fmla="*/ 1048 h 1612"/>
                <a:gd name="T10" fmla="*/ 922 w 1612"/>
                <a:gd name="T11" fmla="*/ 1025 h 1612"/>
                <a:gd name="T12" fmla="*/ 805 w 1612"/>
                <a:gd name="T13" fmla="*/ 1025 h 1612"/>
                <a:gd name="T14" fmla="*/ 787 w 1612"/>
                <a:gd name="T15" fmla="*/ 1025 h 1612"/>
                <a:gd name="T16" fmla="*/ 667 w 1612"/>
                <a:gd name="T17" fmla="*/ 1026 h 1612"/>
                <a:gd name="T18" fmla="*/ 653 w 1612"/>
                <a:gd name="T19" fmla="*/ 1048 h 1612"/>
                <a:gd name="T20" fmla="*/ 548 w 1612"/>
                <a:gd name="T21" fmla="*/ 1175 h 1612"/>
                <a:gd name="T22" fmla="*/ 275 w 1612"/>
                <a:gd name="T23" fmla="*/ 1192 h 1612"/>
                <a:gd name="T24" fmla="*/ 230 w 1612"/>
                <a:gd name="T25" fmla="*/ 935 h 1612"/>
                <a:gd name="T26" fmla="*/ 322 w 1612"/>
                <a:gd name="T27" fmla="*/ 518 h 1612"/>
                <a:gd name="T28" fmla="*/ 602 w 1612"/>
                <a:gd name="T29" fmla="*/ 479 h 1612"/>
                <a:gd name="T30" fmla="*/ 634 w 1612"/>
                <a:gd name="T31" fmla="*/ 502 h 1612"/>
                <a:gd name="T32" fmla="*/ 704 w 1612"/>
                <a:gd name="T33" fmla="*/ 490 h 1612"/>
                <a:gd name="T34" fmla="*/ 736 w 1612"/>
                <a:gd name="T35" fmla="*/ 417 h 1612"/>
                <a:gd name="T36" fmla="*/ 839 w 1612"/>
                <a:gd name="T37" fmla="*/ 272 h 1612"/>
                <a:gd name="T38" fmla="*/ 934 w 1612"/>
                <a:gd name="T39" fmla="*/ 236 h 1612"/>
                <a:gd name="T40" fmla="*/ 969 w 1612"/>
                <a:gd name="T41" fmla="*/ 207 h 1612"/>
                <a:gd name="T42" fmla="*/ 968 w 1612"/>
                <a:gd name="T43" fmla="*/ 195 h 1612"/>
                <a:gd name="T44" fmla="*/ 1074 w 1612"/>
                <a:gd name="T45" fmla="*/ 157 h 1612"/>
                <a:gd name="T46" fmla="*/ 1082 w 1612"/>
                <a:gd name="T47" fmla="*/ 296 h 1612"/>
                <a:gd name="T48" fmla="*/ 947 w 1612"/>
                <a:gd name="T49" fmla="*/ 371 h 1612"/>
                <a:gd name="T50" fmla="*/ 883 w 1612"/>
                <a:gd name="T51" fmla="*/ 398 h 1612"/>
                <a:gd name="T52" fmla="*/ 888 w 1612"/>
                <a:gd name="T53" fmla="*/ 490 h 1612"/>
                <a:gd name="T54" fmla="*/ 958 w 1612"/>
                <a:gd name="T55" fmla="*/ 502 h 1612"/>
                <a:gd name="T56" fmla="*/ 991 w 1612"/>
                <a:gd name="T57" fmla="*/ 479 h 1612"/>
                <a:gd name="T58" fmla="*/ 1270 w 1612"/>
                <a:gd name="T59" fmla="*/ 518 h 1612"/>
                <a:gd name="T60" fmla="*/ 1362 w 1612"/>
                <a:gd name="T61" fmla="*/ 935 h 1612"/>
                <a:gd name="T62" fmla="*/ 1317 w 1612"/>
                <a:gd name="T63" fmla="*/ 1192 h 1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2" h="1612">
                  <a:moveTo>
                    <a:pt x="806" y="0"/>
                  </a:moveTo>
                  <a:cubicBezTo>
                    <a:pt x="361" y="0"/>
                    <a:pt x="0" y="361"/>
                    <a:pt x="0" y="806"/>
                  </a:cubicBezTo>
                  <a:cubicBezTo>
                    <a:pt x="0" y="1251"/>
                    <a:pt x="361" y="1612"/>
                    <a:pt x="806" y="1612"/>
                  </a:cubicBezTo>
                  <a:cubicBezTo>
                    <a:pt x="1251" y="1612"/>
                    <a:pt x="1612" y="1251"/>
                    <a:pt x="1612" y="806"/>
                  </a:cubicBezTo>
                  <a:cubicBezTo>
                    <a:pt x="1612" y="361"/>
                    <a:pt x="1251" y="0"/>
                    <a:pt x="806" y="0"/>
                  </a:cubicBezTo>
                  <a:close/>
                  <a:moveTo>
                    <a:pt x="1317" y="1192"/>
                  </a:moveTo>
                  <a:cubicBezTo>
                    <a:pt x="1283" y="1220"/>
                    <a:pt x="1238" y="1235"/>
                    <a:pt x="1190" y="1235"/>
                  </a:cubicBezTo>
                  <a:cubicBezTo>
                    <a:pt x="1132" y="1235"/>
                    <a:pt x="1078" y="1213"/>
                    <a:pt x="1044" y="1175"/>
                  </a:cubicBezTo>
                  <a:cubicBezTo>
                    <a:pt x="1034" y="1164"/>
                    <a:pt x="1034" y="1164"/>
                    <a:pt x="1034" y="1164"/>
                  </a:cubicBezTo>
                  <a:cubicBezTo>
                    <a:pt x="1001" y="1128"/>
                    <a:pt x="967" y="1089"/>
                    <a:pt x="939" y="1048"/>
                  </a:cubicBezTo>
                  <a:cubicBezTo>
                    <a:pt x="936" y="1044"/>
                    <a:pt x="934" y="1041"/>
                    <a:pt x="932" y="1038"/>
                  </a:cubicBezTo>
                  <a:cubicBezTo>
                    <a:pt x="927" y="1030"/>
                    <a:pt x="925" y="1027"/>
                    <a:pt x="922" y="1025"/>
                  </a:cubicBezTo>
                  <a:cubicBezTo>
                    <a:pt x="923" y="1026"/>
                    <a:pt x="912" y="1024"/>
                    <a:pt x="846" y="1024"/>
                  </a:cubicBezTo>
                  <a:cubicBezTo>
                    <a:pt x="805" y="1025"/>
                    <a:pt x="805" y="1025"/>
                    <a:pt x="805" y="1025"/>
                  </a:cubicBezTo>
                  <a:cubicBezTo>
                    <a:pt x="796" y="1024"/>
                    <a:pt x="796" y="1024"/>
                    <a:pt x="796" y="1024"/>
                  </a:cubicBezTo>
                  <a:cubicBezTo>
                    <a:pt x="787" y="1025"/>
                    <a:pt x="787" y="1025"/>
                    <a:pt x="787" y="1025"/>
                  </a:cubicBezTo>
                  <a:cubicBezTo>
                    <a:pt x="746" y="1024"/>
                    <a:pt x="746" y="1024"/>
                    <a:pt x="746" y="1024"/>
                  </a:cubicBezTo>
                  <a:cubicBezTo>
                    <a:pt x="681" y="1024"/>
                    <a:pt x="669" y="1026"/>
                    <a:pt x="667" y="1026"/>
                  </a:cubicBezTo>
                  <a:cubicBezTo>
                    <a:pt x="667" y="1027"/>
                    <a:pt x="665" y="1030"/>
                    <a:pt x="660" y="1038"/>
                  </a:cubicBezTo>
                  <a:cubicBezTo>
                    <a:pt x="658" y="1041"/>
                    <a:pt x="656" y="1044"/>
                    <a:pt x="653" y="1048"/>
                  </a:cubicBezTo>
                  <a:cubicBezTo>
                    <a:pt x="625" y="1089"/>
                    <a:pt x="591" y="1128"/>
                    <a:pt x="557" y="1164"/>
                  </a:cubicBezTo>
                  <a:cubicBezTo>
                    <a:pt x="548" y="1175"/>
                    <a:pt x="548" y="1175"/>
                    <a:pt x="548" y="1175"/>
                  </a:cubicBezTo>
                  <a:cubicBezTo>
                    <a:pt x="514" y="1213"/>
                    <a:pt x="460" y="1235"/>
                    <a:pt x="402" y="1235"/>
                  </a:cubicBezTo>
                  <a:cubicBezTo>
                    <a:pt x="353" y="1235"/>
                    <a:pt x="308" y="1220"/>
                    <a:pt x="275" y="1192"/>
                  </a:cubicBezTo>
                  <a:cubicBezTo>
                    <a:pt x="217" y="1142"/>
                    <a:pt x="222" y="1061"/>
                    <a:pt x="226" y="1002"/>
                  </a:cubicBezTo>
                  <a:cubicBezTo>
                    <a:pt x="230" y="935"/>
                    <a:pt x="230" y="935"/>
                    <a:pt x="230" y="935"/>
                  </a:cubicBezTo>
                  <a:cubicBezTo>
                    <a:pt x="235" y="850"/>
                    <a:pt x="241" y="761"/>
                    <a:pt x="256" y="676"/>
                  </a:cubicBezTo>
                  <a:cubicBezTo>
                    <a:pt x="269" y="604"/>
                    <a:pt x="291" y="551"/>
                    <a:pt x="322" y="518"/>
                  </a:cubicBezTo>
                  <a:cubicBezTo>
                    <a:pt x="372" y="466"/>
                    <a:pt x="461" y="441"/>
                    <a:pt x="538" y="456"/>
                  </a:cubicBezTo>
                  <a:cubicBezTo>
                    <a:pt x="559" y="461"/>
                    <a:pt x="581" y="468"/>
                    <a:pt x="602" y="479"/>
                  </a:cubicBezTo>
                  <a:cubicBezTo>
                    <a:pt x="604" y="480"/>
                    <a:pt x="613" y="487"/>
                    <a:pt x="623" y="494"/>
                  </a:cubicBezTo>
                  <a:cubicBezTo>
                    <a:pt x="627" y="497"/>
                    <a:pt x="631" y="500"/>
                    <a:pt x="634" y="502"/>
                  </a:cubicBezTo>
                  <a:cubicBezTo>
                    <a:pt x="647" y="498"/>
                    <a:pt x="660" y="495"/>
                    <a:pt x="672" y="494"/>
                  </a:cubicBezTo>
                  <a:cubicBezTo>
                    <a:pt x="682" y="492"/>
                    <a:pt x="693" y="491"/>
                    <a:pt x="704" y="490"/>
                  </a:cubicBezTo>
                  <a:cubicBezTo>
                    <a:pt x="706" y="470"/>
                    <a:pt x="711" y="446"/>
                    <a:pt x="734" y="431"/>
                  </a:cubicBezTo>
                  <a:cubicBezTo>
                    <a:pt x="735" y="424"/>
                    <a:pt x="736" y="418"/>
                    <a:pt x="736" y="417"/>
                  </a:cubicBezTo>
                  <a:cubicBezTo>
                    <a:pt x="739" y="397"/>
                    <a:pt x="745" y="378"/>
                    <a:pt x="753" y="360"/>
                  </a:cubicBezTo>
                  <a:cubicBezTo>
                    <a:pt x="769" y="325"/>
                    <a:pt x="800" y="293"/>
                    <a:pt x="839" y="272"/>
                  </a:cubicBezTo>
                  <a:cubicBezTo>
                    <a:pt x="857" y="262"/>
                    <a:pt x="875" y="256"/>
                    <a:pt x="893" y="250"/>
                  </a:cubicBezTo>
                  <a:cubicBezTo>
                    <a:pt x="934" y="236"/>
                    <a:pt x="934" y="236"/>
                    <a:pt x="934" y="236"/>
                  </a:cubicBezTo>
                  <a:cubicBezTo>
                    <a:pt x="953" y="230"/>
                    <a:pt x="964" y="227"/>
                    <a:pt x="969" y="217"/>
                  </a:cubicBezTo>
                  <a:cubicBezTo>
                    <a:pt x="970" y="215"/>
                    <a:pt x="970" y="215"/>
                    <a:pt x="969" y="207"/>
                  </a:cubicBezTo>
                  <a:cubicBezTo>
                    <a:pt x="969" y="207"/>
                    <a:pt x="969" y="203"/>
                    <a:pt x="969" y="203"/>
                  </a:cubicBezTo>
                  <a:cubicBezTo>
                    <a:pt x="969" y="202"/>
                    <a:pt x="969" y="199"/>
                    <a:pt x="968" y="195"/>
                  </a:cubicBezTo>
                  <a:cubicBezTo>
                    <a:pt x="967" y="168"/>
                    <a:pt x="988" y="142"/>
                    <a:pt x="1016" y="138"/>
                  </a:cubicBezTo>
                  <a:cubicBezTo>
                    <a:pt x="1042" y="134"/>
                    <a:pt x="1065" y="150"/>
                    <a:pt x="1074" y="157"/>
                  </a:cubicBezTo>
                  <a:cubicBezTo>
                    <a:pt x="1090" y="170"/>
                    <a:pt x="1108" y="196"/>
                    <a:pt x="1102" y="247"/>
                  </a:cubicBezTo>
                  <a:cubicBezTo>
                    <a:pt x="1099" y="264"/>
                    <a:pt x="1093" y="281"/>
                    <a:pt x="1082" y="296"/>
                  </a:cubicBezTo>
                  <a:cubicBezTo>
                    <a:pt x="1053" y="336"/>
                    <a:pt x="1005" y="354"/>
                    <a:pt x="963" y="367"/>
                  </a:cubicBezTo>
                  <a:cubicBezTo>
                    <a:pt x="947" y="371"/>
                    <a:pt x="947" y="371"/>
                    <a:pt x="947" y="371"/>
                  </a:cubicBezTo>
                  <a:cubicBezTo>
                    <a:pt x="936" y="374"/>
                    <a:pt x="925" y="378"/>
                    <a:pt x="914" y="381"/>
                  </a:cubicBezTo>
                  <a:cubicBezTo>
                    <a:pt x="899" y="386"/>
                    <a:pt x="889" y="391"/>
                    <a:pt x="883" y="398"/>
                  </a:cubicBezTo>
                  <a:cubicBezTo>
                    <a:pt x="873" y="409"/>
                    <a:pt x="868" y="421"/>
                    <a:pt x="864" y="436"/>
                  </a:cubicBezTo>
                  <a:cubicBezTo>
                    <a:pt x="882" y="451"/>
                    <a:pt x="887" y="472"/>
                    <a:pt x="888" y="490"/>
                  </a:cubicBezTo>
                  <a:cubicBezTo>
                    <a:pt x="899" y="491"/>
                    <a:pt x="910" y="492"/>
                    <a:pt x="920" y="494"/>
                  </a:cubicBezTo>
                  <a:cubicBezTo>
                    <a:pt x="932" y="495"/>
                    <a:pt x="945" y="498"/>
                    <a:pt x="958" y="502"/>
                  </a:cubicBezTo>
                  <a:cubicBezTo>
                    <a:pt x="961" y="500"/>
                    <a:pt x="964" y="498"/>
                    <a:pt x="966" y="496"/>
                  </a:cubicBezTo>
                  <a:cubicBezTo>
                    <a:pt x="979" y="487"/>
                    <a:pt x="988" y="480"/>
                    <a:pt x="991" y="479"/>
                  </a:cubicBezTo>
                  <a:cubicBezTo>
                    <a:pt x="1011" y="468"/>
                    <a:pt x="1033" y="461"/>
                    <a:pt x="1054" y="456"/>
                  </a:cubicBezTo>
                  <a:cubicBezTo>
                    <a:pt x="1132" y="441"/>
                    <a:pt x="1220" y="466"/>
                    <a:pt x="1270" y="518"/>
                  </a:cubicBezTo>
                  <a:cubicBezTo>
                    <a:pt x="1301" y="551"/>
                    <a:pt x="1323" y="604"/>
                    <a:pt x="1336" y="676"/>
                  </a:cubicBezTo>
                  <a:cubicBezTo>
                    <a:pt x="1351" y="761"/>
                    <a:pt x="1356" y="849"/>
                    <a:pt x="1362" y="935"/>
                  </a:cubicBezTo>
                  <a:cubicBezTo>
                    <a:pt x="1365" y="1000"/>
                    <a:pt x="1365" y="1000"/>
                    <a:pt x="1365" y="1000"/>
                  </a:cubicBezTo>
                  <a:cubicBezTo>
                    <a:pt x="1370" y="1063"/>
                    <a:pt x="1375" y="1142"/>
                    <a:pt x="1317" y="119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3" name="Freeform 557"/>
            <p:cNvSpPr>
              <a:spLocks/>
            </p:cNvSpPr>
            <p:nvPr/>
          </p:nvSpPr>
          <p:spPr bwMode="auto">
            <a:xfrm>
              <a:off x="704" y="1408"/>
              <a:ext cx="33" cy="33"/>
            </a:xfrm>
            <a:custGeom>
              <a:avLst/>
              <a:gdLst>
                <a:gd name="T0" fmla="*/ 222 w 235"/>
                <a:gd name="T1" fmla="*/ 106 h 235"/>
                <a:gd name="T2" fmla="*/ 147 w 235"/>
                <a:gd name="T3" fmla="*/ 106 h 235"/>
                <a:gd name="T4" fmla="*/ 130 w 235"/>
                <a:gd name="T5" fmla="*/ 88 h 235"/>
                <a:gd name="T6" fmla="*/ 130 w 235"/>
                <a:gd name="T7" fmla="*/ 13 h 235"/>
                <a:gd name="T8" fmla="*/ 117 w 235"/>
                <a:gd name="T9" fmla="*/ 0 h 235"/>
                <a:gd name="T10" fmla="*/ 105 w 235"/>
                <a:gd name="T11" fmla="*/ 13 h 235"/>
                <a:gd name="T12" fmla="*/ 105 w 235"/>
                <a:gd name="T13" fmla="*/ 88 h 235"/>
                <a:gd name="T14" fmla="*/ 88 w 235"/>
                <a:gd name="T15" fmla="*/ 106 h 235"/>
                <a:gd name="T16" fmla="*/ 12 w 235"/>
                <a:gd name="T17" fmla="*/ 106 h 235"/>
                <a:gd name="T18" fmla="*/ 0 w 235"/>
                <a:gd name="T19" fmla="*/ 118 h 235"/>
                <a:gd name="T20" fmla="*/ 12 w 235"/>
                <a:gd name="T21" fmla="*/ 130 h 235"/>
                <a:gd name="T22" fmla="*/ 88 w 235"/>
                <a:gd name="T23" fmla="*/ 130 h 235"/>
                <a:gd name="T24" fmla="*/ 105 w 235"/>
                <a:gd name="T25" fmla="*/ 148 h 235"/>
                <a:gd name="T26" fmla="*/ 105 w 235"/>
                <a:gd name="T27" fmla="*/ 223 h 235"/>
                <a:gd name="T28" fmla="*/ 117 w 235"/>
                <a:gd name="T29" fmla="*/ 235 h 235"/>
                <a:gd name="T30" fmla="*/ 130 w 235"/>
                <a:gd name="T31" fmla="*/ 223 h 235"/>
                <a:gd name="T32" fmla="*/ 130 w 235"/>
                <a:gd name="T33" fmla="*/ 148 h 235"/>
                <a:gd name="T34" fmla="*/ 147 w 235"/>
                <a:gd name="T35" fmla="*/ 130 h 235"/>
                <a:gd name="T36" fmla="*/ 222 w 235"/>
                <a:gd name="T37" fmla="*/ 130 h 235"/>
                <a:gd name="T38" fmla="*/ 235 w 235"/>
                <a:gd name="T39" fmla="*/ 118 h 235"/>
                <a:gd name="T40" fmla="*/ 222 w 235"/>
                <a:gd name="T41" fmla="*/ 10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5" h="235">
                  <a:moveTo>
                    <a:pt x="222" y="106"/>
                  </a:moveTo>
                  <a:cubicBezTo>
                    <a:pt x="147" y="106"/>
                    <a:pt x="147" y="106"/>
                    <a:pt x="147" y="106"/>
                  </a:cubicBezTo>
                  <a:cubicBezTo>
                    <a:pt x="137" y="106"/>
                    <a:pt x="130" y="98"/>
                    <a:pt x="130" y="88"/>
                  </a:cubicBezTo>
                  <a:cubicBezTo>
                    <a:pt x="130" y="13"/>
                    <a:pt x="130" y="13"/>
                    <a:pt x="130" y="13"/>
                  </a:cubicBezTo>
                  <a:cubicBezTo>
                    <a:pt x="130" y="6"/>
                    <a:pt x="124" y="0"/>
                    <a:pt x="117" y="0"/>
                  </a:cubicBezTo>
                  <a:cubicBezTo>
                    <a:pt x="110" y="0"/>
                    <a:pt x="105" y="6"/>
                    <a:pt x="105" y="13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105" y="98"/>
                    <a:pt x="97" y="106"/>
                    <a:pt x="88" y="106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5" y="106"/>
                    <a:pt x="0" y="111"/>
                    <a:pt x="0" y="118"/>
                  </a:cubicBezTo>
                  <a:cubicBezTo>
                    <a:pt x="0" y="125"/>
                    <a:pt x="5" y="130"/>
                    <a:pt x="12" y="130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97" y="130"/>
                    <a:pt x="105" y="138"/>
                    <a:pt x="105" y="148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05" y="230"/>
                    <a:pt x="110" y="235"/>
                    <a:pt x="117" y="235"/>
                  </a:cubicBezTo>
                  <a:cubicBezTo>
                    <a:pt x="124" y="235"/>
                    <a:pt x="130" y="230"/>
                    <a:pt x="130" y="223"/>
                  </a:cubicBezTo>
                  <a:cubicBezTo>
                    <a:pt x="130" y="148"/>
                    <a:pt x="130" y="148"/>
                    <a:pt x="130" y="148"/>
                  </a:cubicBezTo>
                  <a:cubicBezTo>
                    <a:pt x="130" y="138"/>
                    <a:pt x="137" y="130"/>
                    <a:pt x="147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9" y="130"/>
                    <a:pt x="235" y="125"/>
                    <a:pt x="235" y="118"/>
                  </a:cubicBezTo>
                  <a:cubicBezTo>
                    <a:pt x="235" y="111"/>
                    <a:pt x="229" y="106"/>
                    <a:pt x="222" y="10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4" name="Freeform 558"/>
            <p:cNvSpPr>
              <a:spLocks noEditPoints="1"/>
            </p:cNvSpPr>
            <p:nvPr/>
          </p:nvSpPr>
          <p:spPr bwMode="auto">
            <a:xfrm>
              <a:off x="684" y="1341"/>
              <a:ext cx="154" cy="145"/>
            </a:xfrm>
            <a:custGeom>
              <a:avLst/>
              <a:gdLst>
                <a:gd name="T0" fmla="*/ 1050 w 1088"/>
                <a:gd name="T1" fmla="*/ 511 h 1030"/>
                <a:gd name="T2" fmla="*/ 809 w 1088"/>
                <a:gd name="T3" fmla="*/ 319 h 1030"/>
                <a:gd name="T4" fmla="*/ 737 w 1088"/>
                <a:gd name="T5" fmla="*/ 351 h 1030"/>
                <a:gd name="T6" fmla="*/ 703 w 1088"/>
                <a:gd name="T7" fmla="*/ 366 h 1030"/>
                <a:gd name="T8" fmla="*/ 619 w 1088"/>
                <a:gd name="T9" fmla="*/ 353 h 1030"/>
                <a:gd name="T10" fmla="*/ 585 w 1088"/>
                <a:gd name="T11" fmla="*/ 287 h 1030"/>
                <a:gd name="T12" fmla="*/ 578 w 1088"/>
                <a:gd name="T13" fmla="*/ 259 h 1030"/>
                <a:gd name="T14" fmla="*/ 651 w 1088"/>
                <a:gd name="T15" fmla="*/ 177 h 1030"/>
                <a:gd name="T16" fmla="*/ 701 w 1088"/>
                <a:gd name="T17" fmla="*/ 162 h 1030"/>
                <a:gd name="T18" fmla="*/ 815 w 1088"/>
                <a:gd name="T19" fmla="*/ 71 h 1030"/>
                <a:gd name="T20" fmla="*/ 769 w 1088"/>
                <a:gd name="T21" fmla="*/ 1 h 1030"/>
                <a:gd name="T22" fmla="*/ 751 w 1088"/>
                <a:gd name="T23" fmla="*/ 29 h 1030"/>
                <a:gd name="T24" fmla="*/ 693 w 1088"/>
                <a:gd name="T25" fmla="*/ 98 h 1030"/>
                <a:gd name="T26" fmla="*/ 603 w 1088"/>
                <a:gd name="T27" fmla="*/ 131 h 1030"/>
                <a:gd name="T28" fmla="*/ 518 w 1088"/>
                <a:gd name="T29" fmla="*/ 251 h 1030"/>
                <a:gd name="T30" fmla="*/ 504 w 1088"/>
                <a:gd name="T31" fmla="*/ 287 h 1030"/>
                <a:gd name="T32" fmla="*/ 469 w 1088"/>
                <a:gd name="T33" fmla="*/ 353 h 1030"/>
                <a:gd name="T34" fmla="*/ 385 w 1088"/>
                <a:gd name="T35" fmla="*/ 366 h 1030"/>
                <a:gd name="T36" fmla="*/ 353 w 1088"/>
                <a:gd name="T37" fmla="*/ 353 h 1030"/>
                <a:gd name="T38" fmla="*/ 279 w 1088"/>
                <a:gd name="T39" fmla="*/ 319 h 1030"/>
                <a:gd name="T40" fmla="*/ 38 w 1088"/>
                <a:gd name="T41" fmla="*/ 511 h 1030"/>
                <a:gd name="T42" fmla="*/ 9 w 1088"/>
                <a:gd name="T43" fmla="*/ 834 h 1030"/>
                <a:gd name="T44" fmla="*/ 150 w 1088"/>
                <a:gd name="T45" fmla="*/ 1030 h 1030"/>
                <a:gd name="T46" fmla="*/ 280 w 1088"/>
                <a:gd name="T47" fmla="*/ 970 h 1030"/>
                <a:gd name="T48" fmla="*/ 378 w 1088"/>
                <a:gd name="T49" fmla="*/ 849 h 1030"/>
                <a:gd name="T50" fmla="*/ 494 w 1088"/>
                <a:gd name="T51" fmla="*/ 819 h 1030"/>
                <a:gd name="T52" fmla="*/ 544 w 1088"/>
                <a:gd name="T53" fmla="*/ 819 h 1030"/>
                <a:gd name="T54" fmla="*/ 594 w 1088"/>
                <a:gd name="T55" fmla="*/ 819 h 1030"/>
                <a:gd name="T56" fmla="*/ 710 w 1088"/>
                <a:gd name="T57" fmla="*/ 849 h 1030"/>
                <a:gd name="T58" fmla="*/ 808 w 1088"/>
                <a:gd name="T59" fmla="*/ 970 h 1030"/>
                <a:gd name="T60" fmla="*/ 938 w 1088"/>
                <a:gd name="T61" fmla="*/ 1030 h 1030"/>
                <a:gd name="T62" fmla="*/ 1079 w 1088"/>
                <a:gd name="T63" fmla="*/ 831 h 1030"/>
                <a:gd name="T64" fmla="*/ 362 w 1088"/>
                <a:gd name="T65" fmla="*/ 637 h 1030"/>
                <a:gd name="T66" fmla="*/ 304 w 1088"/>
                <a:gd name="T67" fmla="*/ 695 h 1030"/>
                <a:gd name="T68" fmla="*/ 210 w 1088"/>
                <a:gd name="T69" fmla="*/ 695 h 1030"/>
                <a:gd name="T70" fmla="*/ 152 w 1088"/>
                <a:gd name="T71" fmla="*/ 637 h 1030"/>
                <a:gd name="T72" fmla="*/ 152 w 1088"/>
                <a:gd name="T73" fmla="*/ 543 h 1030"/>
                <a:gd name="T74" fmla="*/ 210 w 1088"/>
                <a:gd name="T75" fmla="*/ 485 h 1030"/>
                <a:gd name="T76" fmla="*/ 304 w 1088"/>
                <a:gd name="T77" fmla="*/ 485 h 1030"/>
                <a:gd name="T78" fmla="*/ 362 w 1088"/>
                <a:gd name="T79" fmla="*/ 543 h 1030"/>
                <a:gd name="T80" fmla="*/ 362 w 1088"/>
                <a:gd name="T81" fmla="*/ 637 h 1030"/>
                <a:gd name="T82" fmla="*/ 429 w 1088"/>
                <a:gd name="T83" fmla="*/ 760 h 1030"/>
                <a:gd name="T84" fmla="*/ 429 w 1088"/>
                <a:gd name="T85" fmla="*/ 725 h 1030"/>
                <a:gd name="T86" fmla="*/ 520 w 1088"/>
                <a:gd name="T87" fmla="*/ 742 h 1030"/>
                <a:gd name="T88" fmla="*/ 824 w 1088"/>
                <a:gd name="T89" fmla="*/ 448 h 1030"/>
                <a:gd name="T90" fmla="*/ 824 w 1088"/>
                <a:gd name="T91" fmla="*/ 564 h 1030"/>
                <a:gd name="T92" fmla="*/ 824 w 1088"/>
                <a:gd name="T93" fmla="*/ 448 h 1030"/>
                <a:gd name="T94" fmla="*/ 589 w 1088"/>
                <a:gd name="T95" fmla="*/ 760 h 1030"/>
                <a:gd name="T96" fmla="*/ 589 w 1088"/>
                <a:gd name="T97" fmla="*/ 725 h 1030"/>
                <a:gd name="T98" fmla="*/ 681 w 1088"/>
                <a:gd name="T99" fmla="*/ 742 h 1030"/>
                <a:gd name="T100" fmla="*/ 668 w 1088"/>
                <a:gd name="T101" fmla="*/ 598 h 1030"/>
                <a:gd name="T102" fmla="*/ 783 w 1088"/>
                <a:gd name="T103" fmla="*/ 598 h 1030"/>
                <a:gd name="T104" fmla="*/ 668 w 1088"/>
                <a:gd name="T105" fmla="*/ 598 h 1030"/>
                <a:gd name="T106" fmla="*/ 765 w 1088"/>
                <a:gd name="T107" fmla="*/ 680 h 1030"/>
                <a:gd name="T108" fmla="*/ 881 w 1088"/>
                <a:gd name="T109" fmla="*/ 680 h 1030"/>
                <a:gd name="T110" fmla="*/ 921 w 1088"/>
                <a:gd name="T111" fmla="*/ 658 h 1030"/>
                <a:gd name="T112" fmla="*/ 921 w 1088"/>
                <a:gd name="T113" fmla="*/ 542 h 1030"/>
                <a:gd name="T114" fmla="*/ 921 w 1088"/>
                <a:gd name="T115" fmla="*/ 658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88" h="1030">
                  <a:moveTo>
                    <a:pt x="1075" y="766"/>
                  </a:moveTo>
                  <a:cubicBezTo>
                    <a:pt x="1070" y="682"/>
                    <a:pt x="1065" y="594"/>
                    <a:pt x="1050" y="511"/>
                  </a:cubicBezTo>
                  <a:cubicBezTo>
                    <a:pt x="1039" y="446"/>
                    <a:pt x="1019" y="399"/>
                    <a:pt x="993" y="371"/>
                  </a:cubicBezTo>
                  <a:cubicBezTo>
                    <a:pt x="951" y="328"/>
                    <a:pt x="875" y="306"/>
                    <a:pt x="809" y="319"/>
                  </a:cubicBezTo>
                  <a:cubicBezTo>
                    <a:pt x="791" y="323"/>
                    <a:pt x="772" y="330"/>
                    <a:pt x="754" y="339"/>
                  </a:cubicBezTo>
                  <a:cubicBezTo>
                    <a:pt x="751" y="340"/>
                    <a:pt x="745" y="345"/>
                    <a:pt x="737" y="351"/>
                  </a:cubicBezTo>
                  <a:cubicBezTo>
                    <a:pt x="729" y="357"/>
                    <a:pt x="722" y="362"/>
                    <a:pt x="718" y="365"/>
                  </a:cubicBezTo>
                  <a:cubicBezTo>
                    <a:pt x="714" y="367"/>
                    <a:pt x="708" y="368"/>
                    <a:pt x="703" y="366"/>
                  </a:cubicBezTo>
                  <a:cubicBezTo>
                    <a:pt x="690" y="362"/>
                    <a:pt x="676" y="359"/>
                    <a:pt x="663" y="357"/>
                  </a:cubicBezTo>
                  <a:cubicBezTo>
                    <a:pt x="650" y="355"/>
                    <a:pt x="635" y="354"/>
                    <a:pt x="619" y="353"/>
                  </a:cubicBezTo>
                  <a:cubicBezTo>
                    <a:pt x="610" y="353"/>
                    <a:pt x="603" y="345"/>
                    <a:pt x="603" y="336"/>
                  </a:cubicBezTo>
                  <a:cubicBezTo>
                    <a:pt x="602" y="313"/>
                    <a:pt x="600" y="296"/>
                    <a:pt x="585" y="287"/>
                  </a:cubicBezTo>
                  <a:cubicBezTo>
                    <a:pt x="578" y="284"/>
                    <a:pt x="574" y="276"/>
                    <a:pt x="576" y="269"/>
                  </a:cubicBezTo>
                  <a:cubicBezTo>
                    <a:pt x="578" y="259"/>
                    <a:pt x="578" y="259"/>
                    <a:pt x="578" y="259"/>
                  </a:cubicBezTo>
                  <a:cubicBezTo>
                    <a:pt x="583" y="241"/>
                    <a:pt x="589" y="221"/>
                    <a:pt x="605" y="204"/>
                  </a:cubicBezTo>
                  <a:cubicBezTo>
                    <a:pt x="616" y="192"/>
                    <a:pt x="631" y="183"/>
                    <a:pt x="651" y="177"/>
                  </a:cubicBezTo>
                  <a:cubicBezTo>
                    <a:pt x="662" y="174"/>
                    <a:pt x="674" y="170"/>
                    <a:pt x="685" y="167"/>
                  </a:cubicBezTo>
                  <a:cubicBezTo>
                    <a:pt x="701" y="162"/>
                    <a:pt x="701" y="162"/>
                    <a:pt x="701" y="162"/>
                  </a:cubicBezTo>
                  <a:cubicBezTo>
                    <a:pt x="738" y="152"/>
                    <a:pt x="779" y="137"/>
                    <a:pt x="802" y="105"/>
                  </a:cubicBezTo>
                  <a:cubicBezTo>
                    <a:pt x="809" y="94"/>
                    <a:pt x="814" y="83"/>
                    <a:pt x="815" y="71"/>
                  </a:cubicBezTo>
                  <a:cubicBezTo>
                    <a:pt x="819" y="44"/>
                    <a:pt x="814" y="24"/>
                    <a:pt x="800" y="13"/>
                  </a:cubicBezTo>
                  <a:cubicBezTo>
                    <a:pt x="792" y="7"/>
                    <a:pt x="779" y="0"/>
                    <a:pt x="769" y="1"/>
                  </a:cubicBezTo>
                  <a:cubicBezTo>
                    <a:pt x="759" y="3"/>
                    <a:pt x="751" y="13"/>
                    <a:pt x="751" y="23"/>
                  </a:cubicBezTo>
                  <a:cubicBezTo>
                    <a:pt x="751" y="24"/>
                    <a:pt x="751" y="28"/>
                    <a:pt x="751" y="29"/>
                  </a:cubicBezTo>
                  <a:cubicBezTo>
                    <a:pt x="753" y="42"/>
                    <a:pt x="754" y="51"/>
                    <a:pt x="747" y="63"/>
                  </a:cubicBezTo>
                  <a:cubicBezTo>
                    <a:pt x="735" y="85"/>
                    <a:pt x="714" y="92"/>
                    <a:pt x="693" y="98"/>
                  </a:cubicBezTo>
                  <a:cubicBezTo>
                    <a:pt x="652" y="112"/>
                    <a:pt x="652" y="112"/>
                    <a:pt x="652" y="112"/>
                  </a:cubicBezTo>
                  <a:cubicBezTo>
                    <a:pt x="635" y="117"/>
                    <a:pt x="619" y="122"/>
                    <a:pt x="603" y="131"/>
                  </a:cubicBezTo>
                  <a:cubicBezTo>
                    <a:pt x="571" y="148"/>
                    <a:pt x="545" y="175"/>
                    <a:pt x="532" y="204"/>
                  </a:cubicBezTo>
                  <a:cubicBezTo>
                    <a:pt x="526" y="218"/>
                    <a:pt x="521" y="234"/>
                    <a:pt x="518" y="251"/>
                  </a:cubicBezTo>
                  <a:cubicBezTo>
                    <a:pt x="518" y="253"/>
                    <a:pt x="517" y="262"/>
                    <a:pt x="516" y="272"/>
                  </a:cubicBezTo>
                  <a:cubicBezTo>
                    <a:pt x="515" y="279"/>
                    <a:pt x="511" y="285"/>
                    <a:pt x="504" y="287"/>
                  </a:cubicBezTo>
                  <a:cubicBezTo>
                    <a:pt x="488" y="295"/>
                    <a:pt x="486" y="313"/>
                    <a:pt x="485" y="336"/>
                  </a:cubicBezTo>
                  <a:cubicBezTo>
                    <a:pt x="485" y="345"/>
                    <a:pt x="478" y="353"/>
                    <a:pt x="469" y="353"/>
                  </a:cubicBezTo>
                  <a:cubicBezTo>
                    <a:pt x="454" y="353"/>
                    <a:pt x="439" y="355"/>
                    <a:pt x="425" y="357"/>
                  </a:cubicBezTo>
                  <a:cubicBezTo>
                    <a:pt x="412" y="359"/>
                    <a:pt x="398" y="362"/>
                    <a:pt x="385" y="366"/>
                  </a:cubicBezTo>
                  <a:cubicBezTo>
                    <a:pt x="380" y="368"/>
                    <a:pt x="374" y="367"/>
                    <a:pt x="370" y="364"/>
                  </a:cubicBezTo>
                  <a:cubicBezTo>
                    <a:pt x="366" y="362"/>
                    <a:pt x="359" y="357"/>
                    <a:pt x="353" y="353"/>
                  </a:cubicBezTo>
                  <a:cubicBezTo>
                    <a:pt x="343" y="345"/>
                    <a:pt x="336" y="340"/>
                    <a:pt x="334" y="339"/>
                  </a:cubicBezTo>
                  <a:cubicBezTo>
                    <a:pt x="316" y="330"/>
                    <a:pt x="297" y="323"/>
                    <a:pt x="279" y="319"/>
                  </a:cubicBezTo>
                  <a:cubicBezTo>
                    <a:pt x="213" y="306"/>
                    <a:pt x="137" y="328"/>
                    <a:pt x="95" y="371"/>
                  </a:cubicBezTo>
                  <a:cubicBezTo>
                    <a:pt x="68" y="399"/>
                    <a:pt x="49" y="446"/>
                    <a:pt x="38" y="511"/>
                  </a:cubicBezTo>
                  <a:cubicBezTo>
                    <a:pt x="23" y="594"/>
                    <a:pt x="18" y="682"/>
                    <a:pt x="13" y="766"/>
                  </a:cubicBezTo>
                  <a:cubicBezTo>
                    <a:pt x="9" y="834"/>
                    <a:pt x="9" y="834"/>
                    <a:pt x="9" y="834"/>
                  </a:cubicBezTo>
                  <a:cubicBezTo>
                    <a:pt x="5" y="891"/>
                    <a:pt x="0" y="956"/>
                    <a:pt x="46" y="994"/>
                  </a:cubicBezTo>
                  <a:cubicBezTo>
                    <a:pt x="73" y="1017"/>
                    <a:pt x="110" y="1030"/>
                    <a:pt x="150" y="1030"/>
                  </a:cubicBezTo>
                  <a:cubicBezTo>
                    <a:pt x="199" y="1030"/>
                    <a:pt x="242" y="1012"/>
                    <a:pt x="270" y="981"/>
                  </a:cubicBezTo>
                  <a:cubicBezTo>
                    <a:pt x="280" y="970"/>
                    <a:pt x="280" y="970"/>
                    <a:pt x="280" y="970"/>
                  </a:cubicBezTo>
                  <a:cubicBezTo>
                    <a:pt x="312" y="934"/>
                    <a:pt x="346" y="897"/>
                    <a:pt x="373" y="857"/>
                  </a:cubicBezTo>
                  <a:cubicBezTo>
                    <a:pt x="378" y="849"/>
                    <a:pt x="378" y="849"/>
                    <a:pt x="378" y="849"/>
                  </a:cubicBezTo>
                  <a:cubicBezTo>
                    <a:pt x="384" y="839"/>
                    <a:pt x="391" y="828"/>
                    <a:pt x="404" y="823"/>
                  </a:cubicBezTo>
                  <a:cubicBezTo>
                    <a:pt x="410" y="821"/>
                    <a:pt x="417" y="819"/>
                    <a:pt x="494" y="819"/>
                  </a:cubicBezTo>
                  <a:cubicBezTo>
                    <a:pt x="535" y="819"/>
                    <a:pt x="535" y="819"/>
                    <a:pt x="535" y="819"/>
                  </a:cubicBezTo>
                  <a:cubicBezTo>
                    <a:pt x="544" y="819"/>
                    <a:pt x="544" y="819"/>
                    <a:pt x="544" y="819"/>
                  </a:cubicBezTo>
                  <a:cubicBezTo>
                    <a:pt x="553" y="819"/>
                    <a:pt x="553" y="819"/>
                    <a:pt x="553" y="819"/>
                  </a:cubicBezTo>
                  <a:cubicBezTo>
                    <a:pt x="594" y="819"/>
                    <a:pt x="594" y="819"/>
                    <a:pt x="594" y="819"/>
                  </a:cubicBezTo>
                  <a:cubicBezTo>
                    <a:pt x="671" y="819"/>
                    <a:pt x="678" y="821"/>
                    <a:pt x="681" y="822"/>
                  </a:cubicBezTo>
                  <a:cubicBezTo>
                    <a:pt x="697" y="828"/>
                    <a:pt x="704" y="839"/>
                    <a:pt x="710" y="849"/>
                  </a:cubicBezTo>
                  <a:cubicBezTo>
                    <a:pt x="715" y="858"/>
                    <a:pt x="715" y="858"/>
                    <a:pt x="715" y="858"/>
                  </a:cubicBezTo>
                  <a:cubicBezTo>
                    <a:pt x="742" y="897"/>
                    <a:pt x="776" y="934"/>
                    <a:pt x="808" y="970"/>
                  </a:cubicBezTo>
                  <a:cubicBezTo>
                    <a:pt x="818" y="981"/>
                    <a:pt x="818" y="981"/>
                    <a:pt x="818" y="981"/>
                  </a:cubicBezTo>
                  <a:cubicBezTo>
                    <a:pt x="846" y="1012"/>
                    <a:pt x="889" y="1030"/>
                    <a:pt x="938" y="1030"/>
                  </a:cubicBezTo>
                  <a:cubicBezTo>
                    <a:pt x="978" y="1030"/>
                    <a:pt x="1015" y="1017"/>
                    <a:pt x="1042" y="994"/>
                  </a:cubicBezTo>
                  <a:cubicBezTo>
                    <a:pt x="1088" y="956"/>
                    <a:pt x="1083" y="889"/>
                    <a:pt x="1079" y="831"/>
                  </a:cubicBezTo>
                  <a:lnTo>
                    <a:pt x="1075" y="766"/>
                  </a:lnTo>
                  <a:close/>
                  <a:moveTo>
                    <a:pt x="362" y="637"/>
                  </a:moveTo>
                  <a:cubicBezTo>
                    <a:pt x="304" y="637"/>
                    <a:pt x="304" y="637"/>
                    <a:pt x="304" y="637"/>
                  </a:cubicBezTo>
                  <a:cubicBezTo>
                    <a:pt x="304" y="695"/>
                    <a:pt x="304" y="695"/>
                    <a:pt x="304" y="695"/>
                  </a:cubicBezTo>
                  <a:cubicBezTo>
                    <a:pt x="304" y="721"/>
                    <a:pt x="283" y="742"/>
                    <a:pt x="257" y="742"/>
                  </a:cubicBezTo>
                  <a:cubicBezTo>
                    <a:pt x="231" y="742"/>
                    <a:pt x="210" y="721"/>
                    <a:pt x="210" y="695"/>
                  </a:cubicBezTo>
                  <a:cubicBezTo>
                    <a:pt x="210" y="637"/>
                    <a:pt x="210" y="637"/>
                    <a:pt x="210" y="637"/>
                  </a:cubicBezTo>
                  <a:cubicBezTo>
                    <a:pt x="152" y="637"/>
                    <a:pt x="152" y="637"/>
                    <a:pt x="152" y="637"/>
                  </a:cubicBezTo>
                  <a:cubicBezTo>
                    <a:pt x="126" y="637"/>
                    <a:pt x="105" y="616"/>
                    <a:pt x="105" y="590"/>
                  </a:cubicBezTo>
                  <a:cubicBezTo>
                    <a:pt x="105" y="564"/>
                    <a:pt x="126" y="543"/>
                    <a:pt x="152" y="543"/>
                  </a:cubicBezTo>
                  <a:cubicBezTo>
                    <a:pt x="210" y="543"/>
                    <a:pt x="210" y="543"/>
                    <a:pt x="210" y="543"/>
                  </a:cubicBezTo>
                  <a:cubicBezTo>
                    <a:pt x="210" y="485"/>
                    <a:pt x="210" y="485"/>
                    <a:pt x="210" y="485"/>
                  </a:cubicBezTo>
                  <a:cubicBezTo>
                    <a:pt x="210" y="459"/>
                    <a:pt x="231" y="438"/>
                    <a:pt x="257" y="438"/>
                  </a:cubicBezTo>
                  <a:cubicBezTo>
                    <a:pt x="283" y="438"/>
                    <a:pt x="304" y="459"/>
                    <a:pt x="304" y="485"/>
                  </a:cubicBezTo>
                  <a:cubicBezTo>
                    <a:pt x="304" y="543"/>
                    <a:pt x="304" y="543"/>
                    <a:pt x="304" y="543"/>
                  </a:cubicBezTo>
                  <a:cubicBezTo>
                    <a:pt x="362" y="543"/>
                    <a:pt x="362" y="543"/>
                    <a:pt x="362" y="543"/>
                  </a:cubicBezTo>
                  <a:cubicBezTo>
                    <a:pt x="388" y="543"/>
                    <a:pt x="409" y="564"/>
                    <a:pt x="409" y="590"/>
                  </a:cubicBezTo>
                  <a:cubicBezTo>
                    <a:pt x="409" y="616"/>
                    <a:pt x="388" y="637"/>
                    <a:pt x="362" y="637"/>
                  </a:cubicBezTo>
                  <a:close/>
                  <a:moveTo>
                    <a:pt x="503" y="760"/>
                  </a:moveTo>
                  <a:cubicBezTo>
                    <a:pt x="429" y="760"/>
                    <a:pt x="429" y="760"/>
                    <a:pt x="429" y="760"/>
                  </a:cubicBezTo>
                  <a:cubicBezTo>
                    <a:pt x="419" y="760"/>
                    <a:pt x="412" y="752"/>
                    <a:pt x="412" y="742"/>
                  </a:cubicBezTo>
                  <a:cubicBezTo>
                    <a:pt x="412" y="733"/>
                    <a:pt x="419" y="725"/>
                    <a:pt x="429" y="725"/>
                  </a:cubicBezTo>
                  <a:cubicBezTo>
                    <a:pt x="503" y="725"/>
                    <a:pt x="503" y="725"/>
                    <a:pt x="503" y="725"/>
                  </a:cubicBezTo>
                  <a:cubicBezTo>
                    <a:pt x="513" y="725"/>
                    <a:pt x="520" y="733"/>
                    <a:pt x="520" y="742"/>
                  </a:cubicBezTo>
                  <a:cubicBezTo>
                    <a:pt x="520" y="752"/>
                    <a:pt x="513" y="760"/>
                    <a:pt x="503" y="760"/>
                  </a:cubicBezTo>
                  <a:close/>
                  <a:moveTo>
                    <a:pt x="824" y="448"/>
                  </a:moveTo>
                  <a:cubicBezTo>
                    <a:pt x="856" y="448"/>
                    <a:pt x="881" y="474"/>
                    <a:pt x="881" y="506"/>
                  </a:cubicBezTo>
                  <a:cubicBezTo>
                    <a:pt x="881" y="538"/>
                    <a:pt x="856" y="564"/>
                    <a:pt x="824" y="564"/>
                  </a:cubicBezTo>
                  <a:cubicBezTo>
                    <a:pt x="792" y="564"/>
                    <a:pt x="766" y="538"/>
                    <a:pt x="766" y="506"/>
                  </a:cubicBezTo>
                  <a:cubicBezTo>
                    <a:pt x="766" y="474"/>
                    <a:pt x="792" y="448"/>
                    <a:pt x="824" y="448"/>
                  </a:cubicBezTo>
                  <a:close/>
                  <a:moveTo>
                    <a:pt x="663" y="760"/>
                  </a:moveTo>
                  <a:cubicBezTo>
                    <a:pt x="589" y="760"/>
                    <a:pt x="589" y="760"/>
                    <a:pt x="589" y="760"/>
                  </a:cubicBezTo>
                  <a:cubicBezTo>
                    <a:pt x="580" y="760"/>
                    <a:pt x="572" y="752"/>
                    <a:pt x="572" y="742"/>
                  </a:cubicBezTo>
                  <a:cubicBezTo>
                    <a:pt x="572" y="733"/>
                    <a:pt x="580" y="725"/>
                    <a:pt x="589" y="725"/>
                  </a:cubicBezTo>
                  <a:cubicBezTo>
                    <a:pt x="663" y="725"/>
                    <a:pt x="663" y="725"/>
                    <a:pt x="663" y="725"/>
                  </a:cubicBezTo>
                  <a:cubicBezTo>
                    <a:pt x="673" y="725"/>
                    <a:pt x="681" y="733"/>
                    <a:pt x="681" y="742"/>
                  </a:cubicBezTo>
                  <a:cubicBezTo>
                    <a:pt x="681" y="752"/>
                    <a:pt x="673" y="760"/>
                    <a:pt x="663" y="760"/>
                  </a:cubicBezTo>
                  <a:close/>
                  <a:moveTo>
                    <a:pt x="668" y="598"/>
                  </a:moveTo>
                  <a:cubicBezTo>
                    <a:pt x="668" y="566"/>
                    <a:pt x="694" y="540"/>
                    <a:pt x="726" y="540"/>
                  </a:cubicBezTo>
                  <a:cubicBezTo>
                    <a:pt x="758" y="540"/>
                    <a:pt x="783" y="566"/>
                    <a:pt x="783" y="598"/>
                  </a:cubicBezTo>
                  <a:cubicBezTo>
                    <a:pt x="783" y="630"/>
                    <a:pt x="758" y="655"/>
                    <a:pt x="726" y="655"/>
                  </a:cubicBezTo>
                  <a:cubicBezTo>
                    <a:pt x="694" y="655"/>
                    <a:pt x="668" y="630"/>
                    <a:pt x="668" y="598"/>
                  </a:cubicBezTo>
                  <a:close/>
                  <a:moveTo>
                    <a:pt x="823" y="738"/>
                  </a:moveTo>
                  <a:cubicBezTo>
                    <a:pt x="791" y="738"/>
                    <a:pt x="765" y="712"/>
                    <a:pt x="765" y="680"/>
                  </a:cubicBezTo>
                  <a:cubicBezTo>
                    <a:pt x="765" y="648"/>
                    <a:pt x="791" y="622"/>
                    <a:pt x="823" y="622"/>
                  </a:cubicBezTo>
                  <a:cubicBezTo>
                    <a:pt x="855" y="622"/>
                    <a:pt x="881" y="648"/>
                    <a:pt x="881" y="680"/>
                  </a:cubicBezTo>
                  <a:cubicBezTo>
                    <a:pt x="881" y="712"/>
                    <a:pt x="855" y="738"/>
                    <a:pt x="823" y="738"/>
                  </a:cubicBezTo>
                  <a:close/>
                  <a:moveTo>
                    <a:pt x="921" y="658"/>
                  </a:moveTo>
                  <a:cubicBezTo>
                    <a:pt x="889" y="658"/>
                    <a:pt x="863" y="632"/>
                    <a:pt x="863" y="600"/>
                  </a:cubicBezTo>
                  <a:cubicBezTo>
                    <a:pt x="863" y="568"/>
                    <a:pt x="889" y="542"/>
                    <a:pt x="921" y="542"/>
                  </a:cubicBezTo>
                  <a:cubicBezTo>
                    <a:pt x="953" y="542"/>
                    <a:pt x="979" y="568"/>
                    <a:pt x="979" y="600"/>
                  </a:cubicBezTo>
                  <a:cubicBezTo>
                    <a:pt x="979" y="632"/>
                    <a:pt x="953" y="658"/>
                    <a:pt x="921" y="65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85" name="Group 580"/>
          <p:cNvGrpSpPr>
            <a:grpSpLocks noChangeAspect="1"/>
          </p:cNvGrpSpPr>
          <p:nvPr/>
        </p:nvGrpSpPr>
        <p:grpSpPr bwMode="auto">
          <a:xfrm>
            <a:off x="7334615" y="2110661"/>
            <a:ext cx="324000" cy="324000"/>
            <a:chOff x="1814" y="1288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286" name="Freeform 581"/>
            <p:cNvSpPr>
              <a:spLocks/>
            </p:cNvSpPr>
            <p:nvPr/>
          </p:nvSpPr>
          <p:spPr bwMode="auto">
            <a:xfrm>
              <a:off x="1914" y="1449"/>
              <a:ext cx="27" cy="27"/>
            </a:xfrm>
            <a:custGeom>
              <a:avLst/>
              <a:gdLst>
                <a:gd name="T0" fmla="*/ 94 w 189"/>
                <a:gd name="T1" fmla="*/ 0 h 188"/>
                <a:gd name="T2" fmla="*/ 0 w 189"/>
                <a:gd name="T3" fmla="*/ 94 h 188"/>
                <a:gd name="T4" fmla="*/ 94 w 189"/>
                <a:gd name="T5" fmla="*/ 188 h 188"/>
                <a:gd name="T6" fmla="*/ 189 w 189"/>
                <a:gd name="T7" fmla="*/ 94 h 188"/>
                <a:gd name="T8" fmla="*/ 94 w 189"/>
                <a:gd name="T9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88">
                  <a:moveTo>
                    <a:pt x="94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7" y="188"/>
                    <a:pt x="189" y="146"/>
                    <a:pt x="189" y="94"/>
                  </a:cubicBezTo>
                  <a:cubicBezTo>
                    <a:pt x="189" y="42"/>
                    <a:pt x="147" y="0"/>
                    <a:pt x="9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7" name="Freeform 582"/>
            <p:cNvSpPr>
              <a:spLocks noEditPoints="1"/>
            </p:cNvSpPr>
            <p:nvPr/>
          </p:nvSpPr>
          <p:spPr bwMode="auto">
            <a:xfrm>
              <a:off x="1814" y="1288"/>
              <a:ext cx="227" cy="227"/>
            </a:xfrm>
            <a:custGeom>
              <a:avLst/>
              <a:gdLst>
                <a:gd name="T0" fmla="*/ 801 w 1601"/>
                <a:gd name="T1" fmla="*/ 0 h 1600"/>
                <a:gd name="T2" fmla="*/ 0 w 1601"/>
                <a:gd name="T3" fmla="*/ 800 h 1600"/>
                <a:gd name="T4" fmla="*/ 801 w 1601"/>
                <a:gd name="T5" fmla="*/ 1600 h 1600"/>
                <a:gd name="T6" fmla="*/ 1601 w 1601"/>
                <a:gd name="T7" fmla="*/ 800 h 1600"/>
                <a:gd name="T8" fmla="*/ 801 w 1601"/>
                <a:gd name="T9" fmla="*/ 0 h 1600"/>
                <a:gd name="T10" fmla="*/ 714 w 1601"/>
                <a:gd name="T11" fmla="*/ 402 h 1600"/>
                <a:gd name="T12" fmla="*/ 800 w 1601"/>
                <a:gd name="T13" fmla="*/ 315 h 1600"/>
                <a:gd name="T14" fmla="*/ 887 w 1601"/>
                <a:gd name="T15" fmla="*/ 402 h 1600"/>
                <a:gd name="T16" fmla="*/ 887 w 1601"/>
                <a:gd name="T17" fmla="*/ 956 h 1600"/>
                <a:gd name="T18" fmla="*/ 800 w 1601"/>
                <a:gd name="T19" fmla="*/ 1042 h 1600"/>
                <a:gd name="T20" fmla="*/ 714 w 1601"/>
                <a:gd name="T21" fmla="*/ 956 h 1600"/>
                <a:gd name="T22" fmla="*/ 714 w 1601"/>
                <a:gd name="T23" fmla="*/ 402 h 1600"/>
                <a:gd name="T24" fmla="*/ 800 w 1601"/>
                <a:gd name="T25" fmla="*/ 1359 h 1600"/>
                <a:gd name="T26" fmla="*/ 672 w 1601"/>
                <a:gd name="T27" fmla="*/ 1231 h 1600"/>
                <a:gd name="T28" fmla="*/ 800 w 1601"/>
                <a:gd name="T29" fmla="*/ 1102 h 1600"/>
                <a:gd name="T30" fmla="*/ 929 w 1601"/>
                <a:gd name="T31" fmla="*/ 1231 h 1600"/>
                <a:gd name="T32" fmla="*/ 800 w 1601"/>
                <a:gd name="T33" fmla="*/ 1359 h 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1" h="1600">
                  <a:moveTo>
                    <a:pt x="801" y="0"/>
                  </a:moveTo>
                  <a:cubicBezTo>
                    <a:pt x="359" y="0"/>
                    <a:pt x="0" y="358"/>
                    <a:pt x="0" y="800"/>
                  </a:cubicBezTo>
                  <a:cubicBezTo>
                    <a:pt x="0" y="1242"/>
                    <a:pt x="359" y="1600"/>
                    <a:pt x="801" y="1600"/>
                  </a:cubicBezTo>
                  <a:cubicBezTo>
                    <a:pt x="1242" y="1600"/>
                    <a:pt x="1601" y="1242"/>
                    <a:pt x="1601" y="800"/>
                  </a:cubicBezTo>
                  <a:cubicBezTo>
                    <a:pt x="1601" y="358"/>
                    <a:pt x="1242" y="0"/>
                    <a:pt x="801" y="0"/>
                  </a:cubicBezTo>
                  <a:close/>
                  <a:moveTo>
                    <a:pt x="714" y="402"/>
                  </a:moveTo>
                  <a:cubicBezTo>
                    <a:pt x="714" y="354"/>
                    <a:pt x="753" y="315"/>
                    <a:pt x="800" y="315"/>
                  </a:cubicBezTo>
                  <a:cubicBezTo>
                    <a:pt x="848" y="315"/>
                    <a:pt x="887" y="354"/>
                    <a:pt x="887" y="402"/>
                  </a:cubicBezTo>
                  <a:cubicBezTo>
                    <a:pt x="887" y="956"/>
                    <a:pt x="887" y="956"/>
                    <a:pt x="887" y="956"/>
                  </a:cubicBezTo>
                  <a:cubicBezTo>
                    <a:pt x="887" y="1003"/>
                    <a:pt x="848" y="1042"/>
                    <a:pt x="800" y="1042"/>
                  </a:cubicBezTo>
                  <a:cubicBezTo>
                    <a:pt x="753" y="1042"/>
                    <a:pt x="714" y="1003"/>
                    <a:pt x="714" y="956"/>
                  </a:cubicBezTo>
                  <a:lnTo>
                    <a:pt x="714" y="402"/>
                  </a:lnTo>
                  <a:close/>
                  <a:moveTo>
                    <a:pt x="800" y="1359"/>
                  </a:moveTo>
                  <a:cubicBezTo>
                    <a:pt x="730" y="1359"/>
                    <a:pt x="672" y="1302"/>
                    <a:pt x="672" y="1231"/>
                  </a:cubicBezTo>
                  <a:cubicBezTo>
                    <a:pt x="672" y="1160"/>
                    <a:pt x="730" y="1102"/>
                    <a:pt x="800" y="1102"/>
                  </a:cubicBezTo>
                  <a:cubicBezTo>
                    <a:pt x="871" y="1102"/>
                    <a:pt x="929" y="1160"/>
                    <a:pt x="929" y="1231"/>
                  </a:cubicBezTo>
                  <a:cubicBezTo>
                    <a:pt x="929" y="1302"/>
                    <a:pt x="871" y="1359"/>
                    <a:pt x="800" y="135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8" name="Freeform 583"/>
            <p:cNvSpPr>
              <a:spLocks/>
            </p:cNvSpPr>
            <p:nvPr/>
          </p:nvSpPr>
          <p:spPr bwMode="auto">
            <a:xfrm>
              <a:off x="1920" y="1338"/>
              <a:ext cx="15" cy="93"/>
            </a:xfrm>
            <a:custGeom>
              <a:avLst/>
              <a:gdLst>
                <a:gd name="T0" fmla="*/ 52 w 105"/>
                <a:gd name="T1" fmla="*/ 658 h 658"/>
                <a:gd name="T2" fmla="*/ 105 w 105"/>
                <a:gd name="T3" fmla="*/ 606 h 658"/>
                <a:gd name="T4" fmla="*/ 105 w 105"/>
                <a:gd name="T5" fmla="*/ 52 h 658"/>
                <a:gd name="T6" fmla="*/ 52 w 105"/>
                <a:gd name="T7" fmla="*/ 0 h 658"/>
                <a:gd name="T8" fmla="*/ 0 w 105"/>
                <a:gd name="T9" fmla="*/ 52 h 658"/>
                <a:gd name="T10" fmla="*/ 0 w 105"/>
                <a:gd name="T11" fmla="*/ 606 h 658"/>
                <a:gd name="T12" fmla="*/ 52 w 105"/>
                <a:gd name="T13" fmla="*/ 658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658">
                  <a:moveTo>
                    <a:pt x="52" y="658"/>
                  </a:moveTo>
                  <a:cubicBezTo>
                    <a:pt x="81" y="658"/>
                    <a:pt x="105" y="635"/>
                    <a:pt x="105" y="606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5" y="23"/>
                    <a:pt x="81" y="0"/>
                    <a:pt x="52" y="0"/>
                  </a:cubicBezTo>
                  <a:cubicBezTo>
                    <a:pt x="24" y="0"/>
                    <a:pt x="0" y="23"/>
                    <a:pt x="0" y="52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35"/>
                    <a:pt x="24" y="658"/>
                    <a:pt x="52" y="65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89" name="Freeform 587"/>
          <p:cNvSpPr>
            <a:spLocks noChangeAspect="1" noEditPoints="1"/>
          </p:cNvSpPr>
          <p:nvPr/>
        </p:nvSpPr>
        <p:spPr bwMode="auto">
          <a:xfrm>
            <a:off x="623051" y="1606135"/>
            <a:ext cx="324000" cy="324000"/>
          </a:xfrm>
          <a:custGeom>
            <a:avLst/>
            <a:gdLst>
              <a:gd name="T0" fmla="*/ 829 w 1657"/>
              <a:gd name="T1" fmla="*/ 0 h 1657"/>
              <a:gd name="T2" fmla="*/ 0 w 1657"/>
              <a:gd name="T3" fmla="*/ 829 h 1657"/>
              <a:gd name="T4" fmla="*/ 829 w 1657"/>
              <a:gd name="T5" fmla="*/ 1657 h 1657"/>
              <a:gd name="T6" fmla="*/ 1657 w 1657"/>
              <a:gd name="T7" fmla="*/ 829 h 1657"/>
              <a:gd name="T8" fmla="*/ 829 w 1657"/>
              <a:gd name="T9" fmla="*/ 0 h 1657"/>
              <a:gd name="T10" fmla="*/ 797 w 1657"/>
              <a:gd name="T11" fmla="*/ 888 h 1657"/>
              <a:gd name="T12" fmla="*/ 458 w 1657"/>
              <a:gd name="T13" fmla="*/ 1227 h 1657"/>
              <a:gd name="T14" fmla="*/ 725 w 1657"/>
              <a:gd name="T15" fmla="*/ 1227 h 1657"/>
              <a:gd name="T16" fmla="*/ 743 w 1657"/>
              <a:gd name="T17" fmla="*/ 1245 h 1657"/>
              <a:gd name="T18" fmla="*/ 725 w 1657"/>
              <a:gd name="T19" fmla="*/ 1263 h 1657"/>
              <a:gd name="T20" fmla="*/ 436 w 1657"/>
              <a:gd name="T21" fmla="*/ 1263 h 1657"/>
              <a:gd name="T22" fmla="*/ 397 w 1657"/>
              <a:gd name="T23" fmla="*/ 1224 h 1657"/>
              <a:gd name="T24" fmla="*/ 397 w 1657"/>
              <a:gd name="T25" fmla="*/ 935 h 1657"/>
              <a:gd name="T26" fmla="*/ 415 w 1657"/>
              <a:gd name="T27" fmla="*/ 917 h 1657"/>
              <a:gd name="T28" fmla="*/ 433 w 1657"/>
              <a:gd name="T29" fmla="*/ 935 h 1657"/>
              <a:gd name="T30" fmla="*/ 433 w 1657"/>
              <a:gd name="T31" fmla="*/ 1202 h 1657"/>
              <a:gd name="T32" fmla="*/ 772 w 1657"/>
              <a:gd name="T33" fmla="*/ 863 h 1657"/>
              <a:gd name="T34" fmla="*/ 797 w 1657"/>
              <a:gd name="T35" fmla="*/ 863 h 1657"/>
              <a:gd name="T36" fmla="*/ 797 w 1657"/>
              <a:gd name="T37" fmla="*/ 888 h 1657"/>
              <a:gd name="T38" fmla="*/ 1260 w 1657"/>
              <a:gd name="T39" fmla="*/ 722 h 1657"/>
              <a:gd name="T40" fmla="*/ 1242 w 1657"/>
              <a:gd name="T41" fmla="*/ 740 h 1657"/>
              <a:gd name="T42" fmla="*/ 1225 w 1657"/>
              <a:gd name="T43" fmla="*/ 722 h 1657"/>
              <a:gd name="T44" fmla="*/ 1225 w 1657"/>
              <a:gd name="T45" fmla="*/ 455 h 1657"/>
              <a:gd name="T46" fmla="*/ 886 w 1657"/>
              <a:gd name="T47" fmla="*/ 794 h 1657"/>
              <a:gd name="T48" fmla="*/ 873 w 1657"/>
              <a:gd name="T49" fmla="*/ 799 h 1657"/>
              <a:gd name="T50" fmla="*/ 861 w 1657"/>
              <a:gd name="T51" fmla="*/ 794 h 1657"/>
              <a:gd name="T52" fmla="*/ 861 w 1657"/>
              <a:gd name="T53" fmla="*/ 769 h 1657"/>
              <a:gd name="T54" fmla="*/ 1200 w 1657"/>
              <a:gd name="T55" fmla="*/ 430 h 1657"/>
              <a:gd name="T56" fmla="*/ 932 w 1657"/>
              <a:gd name="T57" fmla="*/ 430 h 1657"/>
              <a:gd name="T58" fmla="*/ 914 w 1657"/>
              <a:gd name="T59" fmla="*/ 412 h 1657"/>
              <a:gd name="T60" fmla="*/ 932 w 1657"/>
              <a:gd name="T61" fmla="*/ 394 h 1657"/>
              <a:gd name="T62" fmla="*/ 1222 w 1657"/>
              <a:gd name="T63" fmla="*/ 394 h 1657"/>
              <a:gd name="T64" fmla="*/ 1260 w 1657"/>
              <a:gd name="T65" fmla="*/ 433 h 1657"/>
              <a:gd name="T66" fmla="*/ 1260 w 1657"/>
              <a:gd name="T67" fmla="*/ 722 h 1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57" h="1657">
                <a:moveTo>
                  <a:pt x="829" y="0"/>
                </a:moveTo>
                <a:cubicBezTo>
                  <a:pt x="371" y="0"/>
                  <a:pt x="0" y="371"/>
                  <a:pt x="0" y="829"/>
                </a:cubicBezTo>
                <a:cubicBezTo>
                  <a:pt x="0" y="1286"/>
                  <a:pt x="371" y="1657"/>
                  <a:pt x="829" y="1657"/>
                </a:cubicBezTo>
                <a:cubicBezTo>
                  <a:pt x="1286" y="1657"/>
                  <a:pt x="1657" y="1286"/>
                  <a:pt x="1657" y="829"/>
                </a:cubicBezTo>
                <a:cubicBezTo>
                  <a:pt x="1657" y="371"/>
                  <a:pt x="1286" y="0"/>
                  <a:pt x="829" y="0"/>
                </a:cubicBezTo>
                <a:close/>
                <a:moveTo>
                  <a:pt x="797" y="888"/>
                </a:moveTo>
                <a:cubicBezTo>
                  <a:pt x="458" y="1227"/>
                  <a:pt x="458" y="1227"/>
                  <a:pt x="458" y="1227"/>
                </a:cubicBezTo>
                <a:cubicBezTo>
                  <a:pt x="725" y="1227"/>
                  <a:pt x="725" y="1227"/>
                  <a:pt x="725" y="1227"/>
                </a:cubicBezTo>
                <a:cubicBezTo>
                  <a:pt x="735" y="1227"/>
                  <a:pt x="743" y="1235"/>
                  <a:pt x="743" y="1245"/>
                </a:cubicBezTo>
                <a:cubicBezTo>
                  <a:pt x="743" y="1255"/>
                  <a:pt x="735" y="1263"/>
                  <a:pt x="725" y="1263"/>
                </a:cubicBezTo>
                <a:cubicBezTo>
                  <a:pt x="436" y="1263"/>
                  <a:pt x="436" y="1263"/>
                  <a:pt x="436" y="1263"/>
                </a:cubicBezTo>
                <a:cubicBezTo>
                  <a:pt x="415" y="1263"/>
                  <a:pt x="397" y="1245"/>
                  <a:pt x="397" y="1224"/>
                </a:cubicBezTo>
                <a:cubicBezTo>
                  <a:pt x="397" y="935"/>
                  <a:pt x="397" y="935"/>
                  <a:pt x="397" y="935"/>
                </a:cubicBezTo>
                <a:cubicBezTo>
                  <a:pt x="397" y="925"/>
                  <a:pt x="405" y="917"/>
                  <a:pt x="415" y="917"/>
                </a:cubicBezTo>
                <a:cubicBezTo>
                  <a:pt x="425" y="917"/>
                  <a:pt x="433" y="925"/>
                  <a:pt x="433" y="935"/>
                </a:cubicBezTo>
                <a:cubicBezTo>
                  <a:pt x="433" y="1202"/>
                  <a:pt x="433" y="1202"/>
                  <a:pt x="433" y="1202"/>
                </a:cubicBezTo>
                <a:cubicBezTo>
                  <a:pt x="772" y="863"/>
                  <a:pt x="772" y="863"/>
                  <a:pt x="772" y="863"/>
                </a:cubicBezTo>
                <a:cubicBezTo>
                  <a:pt x="779" y="856"/>
                  <a:pt x="790" y="856"/>
                  <a:pt x="797" y="863"/>
                </a:cubicBezTo>
                <a:cubicBezTo>
                  <a:pt x="804" y="870"/>
                  <a:pt x="804" y="881"/>
                  <a:pt x="797" y="888"/>
                </a:cubicBezTo>
                <a:close/>
                <a:moveTo>
                  <a:pt x="1260" y="722"/>
                </a:moveTo>
                <a:cubicBezTo>
                  <a:pt x="1260" y="732"/>
                  <a:pt x="1252" y="740"/>
                  <a:pt x="1242" y="740"/>
                </a:cubicBezTo>
                <a:cubicBezTo>
                  <a:pt x="1233" y="740"/>
                  <a:pt x="1225" y="732"/>
                  <a:pt x="1225" y="722"/>
                </a:cubicBezTo>
                <a:cubicBezTo>
                  <a:pt x="1225" y="455"/>
                  <a:pt x="1225" y="455"/>
                  <a:pt x="1225" y="455"/>
                </a:cubicBezTo>
                <a:cubicBezTo>
                  <a:pt x="886" y="794"/>
                  <a:pt x="886" y="794"/>
                  <a:pt x="886" y="794"/>
                </a:cubicBezTo>
                <a:cubicBezTo>
                  <a:pt x="882" y="797"/>
                  <a:pt x="878" y="799"/>
                  <a:pt x="873" y="799"/>
                </a:cubicBezTo>
                <a:cubicBezTo>
                  <a:pt x="869" y="799"/>
                  <a:pt x="864" y="797"/>
                  <a:pt x="861" y="794"/>
                </a:cubicBezTo>
                <a:cubicBezTo>
                  <a:pt x="854" y="787"/>
                  <a:pt x="854" y="776"/>
                  <a:pt x="861" y="769"/>
                </a:cubicBezTo>
                <a:cubicBezTo>
                  <a:pt x="1200" y="430"/>
                  <a:pt x="1200" y="430"/>
                  <a:pt x="1200" y="430"/>
                </a:cubicBezTo>
                <a:cubicBezTo>
                  <a:pt x="932" y="430"/>
                  <a:pt x="932" y="430"/>
                  <a:pt x="932" y="430"/>
                </a:cubicBezTo>
                <a:cubicBezTo>
                  <a:pt x="922" y="430"/>
                  <a:pt x="914" y="422"/>
                  <a:pt x="914" y="412"/>
                </a:cubicBezTo>
                <a:cubicBezTo>
                  <a:pt x="914" y="402"/>
                  <a:pt x="922" y="394"/>
                  <a:pt x="932" y="394"/>
                </a:cubicBezTo>
                <a:cubicBezTo>
                  <a:pt x="1222" y="394"/>
                  <a:pt x="1222" y="394"/>
                  <a:pt x="1222" y="394"/>
                </a:cubicBezTo>
                <a:cubicBezTo>
                  <a:pt x="1243" y="394"/>
                  <a:pt x="1260" y="412"/>
                  <a:pt x="1260" y="433"/>
                </a:cubicBezTo>
                <a:lnTo>
                  <a:pt x="1260" y="722"/>
                </a:lnTo>
                <a:close/>
              </a:path>
            </a:pathLst>
          </a:custGeom>
          <a:solidFill>
            <a:srgbClr val="EE0033"/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90" name="Group 590"/>
          <p:cNvGrpSpPr>
            <a:grpSpLocks noChangeAspect="1"/>
          </p:cNvGrpSpPr>
          <p:nvPr/>
        </p:nvGrpSpPr>
        <p:grpSpPr bwMode="auto">
          <a:xfrm>
            <a:off x="1042579" y="1606135"/>
            <a:ext cx="324000" cy="324000"/>
            <a:chOff x="2412" y="1335"/>
            <a:chExt cx="227" cy="227"/>
          </a:xfrm>
          <a:solidFill>
            <a:srgbClr val="EE0033"/>
          </a:solidFill>
        </p:grpSpPr>
        <p:sp>
          <p:nvSpPr>
            <p:cNvPr id="291" name="Freeform 591"/>
            <p:cNvSpPr>
              <a:spLocks/>
            </p:cNvSpPr>
            <p:nvPr/>
          </p:nvSpPr>
          <p:spPr bwMode="auto">
            <a:xfrm>
              <a:off x="2498" y="1392"/>
              <a:ext cx="50" cy="113"/>
            </a:xfrm>
            <a:custGeom>
              <a:avLst/>
              <a:gdLst>
                <a:gd name="T0" fmla="*/ 240 w 368"/>
                <a:gd name="T1" fmla="*/ 279 h 831"/>
                <a:gd name="T2" fmla="*/ 235 w 368"/>
                <a:gd name="T3" fmla="*/ 266 h 831"/>
                <a:gd name="T4" fmla="*/ 235 w 368"/>
                <a:gd name="T5" fmla="*/ 191 h 831"/>
                <a:gd name="T6" fmla="*/ 311 w 368"/>
                <a:gd name="T7" fmla="*/ 114 h 831"/>
                <a:gd name="T8" fmla="*/ 368 w 368"/>
                <a:gd name="T9" fmla="*/ 114 h 831"/>
                <a:gd name="T10" fmla="*/ 368 w 368"/>
                <a:gd name="T11" fmla="*/ 0 h 831"/>
                <a:gd name="T12" fmla="*/ 267 w 368"/>
                <a:gd name="T13" fmla="*/ 0 h 831"/>
                <a:gd name="T14" fmla="*/ 108 w 368"/>
                <a:gd name="T15" fmla="*/ 178 h 831"/>
                <a:gd name="T16" fmla="*/ 108 w 368"/>
                <a:gd name="T17" fmla="*/ 266 h 831"/>
                <a:gd name="T18" fmla="*/ 103 w 368"/>
                <a:gd name="T19" fmla="*/ 279 h 831"/>
                <a:gd name="T20" fmla="*/ 90 w 368"/>
                <a:gd name="T21" fmla="*/ 284 h 831"/>
                <a:gd name="T22" fmla="*/ 0 w 368"/>
                <a:gd name="T23" fmla="*/ 284 h 831"/>
                <a:gd name="T24" fmla="*/ 0 w 368"/>
                <a:gd name="T25" fmla="*/ 398 h 831"/>
                <a:gd name="T26" fmla="*/ 90 w 368"/>
                <a:gd name="T27" fmla="*/ 398 h 831"/>
                <a:gd name="T28" fmla="*/ 108 w 368"/>
                <a:gd name="T29" fmla="*/ 416 h 831"/>
                <a:gd name="T30" fmla="*/ 108 w 368"/>
                <a:gd name="T31" fmla="*/ 831 h 831"/>
                <a:gd name="T32" fmla="*/ 235 w 368"/>
                <a:gd name="T33" fmla="*/ 831 h 831"/>
                <a:gd name="T34" fmla="*/ 235 w 368"/>
                <a:gd name="T35" fmla="*/ 416 h 831"/>
                <a:gd name="T36" fmla="*/ 253 w 368"/>
                <a:gd name="T37" fmla="*/ 398 h 831"/>
                <a:gd name="T38" fmla="*/ 355 w 368"/>
                <a:gd name="T39" fmla="*/ 398 h 831"/>
                <a:gd name="T40" fmla="*/ 367 w 368"/>
                <a:gd name="T41" fmla="*/ 284 h 831"/>
                <a:gd name="T42" fmla="*/ 253 w 368"/>
                <a:gd name="T43" fmla="*/ 284 h 831"/>
                <a:gd name="T44" fmla="*/ 240 w 368"/>
                <a:gd name="T45" fmla="*/ 279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8" h="831">
                  <a:moveTo>
                    <a:pt x="240" y="279"/>
                  </a:moveTo>
                  <a:cubicBezTo>
                    <a:pt x="237" y="275"/>
                    <a:pt x="235" y="271"/>
                    <a:pt x="235" y="266"/>
                  </a:cubicBezTo>
                  <a:cubicBezTo>
                    <a:pt x="235" y="191"/>
                    <a:pt x="235" y="191"/>
                    <a:pt x="235" y="191"/>
                  </a:cubicBezTo>
                  <a:cubicBezTo>
                    <a:pt x="235" y="149"/>
                    <a:pt x="241" y="114"/>
                    <a:pt x="311" y="114"/>
                  </a:cubicBezTo>
                  <a:cubicBezTo>
                    <a:pt x="368" y="114"/>
                    <a:pt x="368" y="114"/>
                    <a:pt x="368" y="114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267" y="0"/>
                    <a:pt x="267" y="0"/>
                    <a:pt x="267" y="0"/>
                  </a:cubicBezTo>
                  <a:cubicBezTo>
                    <a:pt x="134" y="0"/>
                    <a:pt x="108" y="65"/>
                    <a:pt x="108" y="178"/>
                  </a:cubicBezTo>
                  <a:cubicBezTo>
                    <a:pt x="108" y="266"/>
                    <a:pt x="108" y="266"/>
                    <a:pt x="108" y="266"/>
                  </a:cubicBezTo>
                  <a:cubicBezTo>
                    <a:pt x="108" y="271"/>
                    <a:pt x="106" y="275"/>
                    <a:pt x="103" y="279"/>
                  </a:cubicBezTo>
                  <a:cubicBezTo>
                    <a:pt x="100" y="282"/>
                    <a:pt x="95" y="284"/>
                    <a:pt x="9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90" y="398"/>
                    <a:pt x="90" y="398"/>
                    <a:pt x="90" y="398"/>
                  </a:cubicBezTo>
                  <a:cubicBezTo>
                    <a:pt x="100" y="398"/>
                    <a:pt x="108" y="406"/>
                    <a:pt x="108" y="416"/>
                  </a:cubicBezTo>
                  <a:cubicBezTo>
                    <a:pt x="108" y="831"/>
                    <a:pt x="108" y="831"/>
                    <a:pt x="108" y="831"/>
                  </a:cubicBezTo>
                  <a:cubicBezTo>
                    <a:pt x="235" y="831"/>
                    <a:pt x="235" y="831"/>
                    <a:pt x="235" y="831"/>
                  </a:cubicBezTo>
                  <a:cubicBezTo>
                    <a:pt x="235" y="416"/>
                    <a:pt x="235" y="416"/>
                    <a:pt x="235" y="416"/>
                  </a:cubicBezTo>
                  <a:cubicBezTo>
                    <a:pt x="235" y="406"/>
                    <a:pt x="243" y="398"/>
                    <a:pt x="253" y="398"/>
                  </a:cubicBezTo>
                  <a:cubicBezTo>
                    <a:pt x="355" y="398"/>
                    <a:pt x="355" y="398"/>
                    <a:pt x="355" y="398"/>
                  </a:cubicBezTo>
                  <a:cubicBezTo>
                    <a:pt x="367" y="284"/>
                    <a:pt x="367" y="284"/>
                    <a:pt x="367" y="284"/>
                  </a:cubicBezTo>
                  <a:cubicBezTo>
                    <a:pt x="253" y="284"/>
                    <a:pt x="253" y="284"/>
                    <a:pt x="253" y="284"/>
                  </a:cubicBezTo>
                  <a:cubicBezTo>
                    <a:pt x="248" y="284"/>
                    <a:pt x="243" y="282"/>
                    <a:pt x="240" y="27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2" name="Freeform 592"/>
            <p:cNvSpPr>
              <a:spLocks noEditPoints="1"/>
            </p:cNvSpPr>
            <p:nvPr/>
          </p:nvSpPr>
          <p:spPr bwMode="auto">
            <a:xfrm>
              <a:off x="2412" y="1335"/>
              <a:ext cx="227" cy="227"/>
            </a:xfrm>
            <a:custGeom>
              <a:avLst/>
              <a:gdLst>
                <a:gd name="T0" fmla="*/ 832 w 1663"/>
                <a:gd name="T1" fmla="*/ 0 h 1663"/>
                <a:gd name="T2" fmla="*/ 0 w 1663"/>
                <a:gd name="T3" fmla="*/ 832 h 1663"/>
                <a:gd name="T4" fmla="*/ 832 w 1663"/>
                <a:gd name="T5" fmla="*/ 1663 h 1663"/>
                <a:gd name="T6" fmla="*/ 1663 w 1663"/>
                <a:gd name="T7" fmla="*/ 832 h 1663"/>
                <a:gd name="T8" fmla="*/ 832 w 1663"/>
                <a:gd name="T9" fmla="*/ 0 h 1663"/>
                <a:gd name="T10" fmla="*/ 1019 w 1663"/>
                <a:gd name="T11" fmla="*/ 833 h 1663"/>
                <a:gd name="T12" fmla="*/ 1001 w 1663"/>
                <a:gd name="T13" fmla="*/ 849 h 1663"/>
                <a:gd name="T14" fmla="*/ 901 w 1663"/>
                <a:gd name="T15" fmla="*/ 849 h 1663"/>
                <a:gd name="T16" fmla="*/ 900 w 1663"/>
                <a:gd name="T17" fmla="*/ 1265 h 1663"/>
                <a:gd name="T18" fmla="*/ 883 w 1663"/>
                <a:gd name="T19" fmla="*/ 1283 h 1663"/>
                <a:gd name="T20" fmla="*/ 720 w 1663"/>
                <a:gd name="T21" fmla="*/ 1283 h 1663"/>
                <a:gd name="T22" fmla="*/ 702 w 1663"/>
                <a:gd name="T23" fmla="*/ 1265 h 1663"/>
                <a:gd name="T24" fmla="*/ 702 w 1663"/>
                <a:gd name="T25" fmla="*/ 849 h 1663"/>
                <a:gd name="T26" fmla="*/ 612 w 1663"/>
                <a:gd name="T27" fmla="*/ 849 h 1663"/>
                <a:gd name="T28" fmla="*/ 594 w 1663"/>
                <a:gd name="T29" fmla="*/ 832 h 1663"/>
                <a:gd name="T30" fmla="*/ 594 w 1663"/>
                <a:gd name="T31" fmla="*/ 682 h 1663"/>
                <a:gd name="T32" fmla="*/ 612 w 1663"/>
                <a:gd name="T33" fmla="*/ 664 h 1663"/>
                <a:gd name="T34" fmla="*/ 702 w 1663"/>
                <a:gd name="T35" fmla="*/ 664 h 1663"/>
                <a:gd name="T36" fmla="*/ 702 w 1663"/>
                <a:gd name="T37" fmla="*/ 594 h 1663"/>
                <a:gd name="T38" fmla="*/ 897 w 1663"/>
                <a:gd name="T39" fmla="*/ 380 h 1663"/>
                <a:gd name="T40" fmla="*/ 1016 w 1663"/>
                <a:gd name="T41" fmla="*/ 380 h 1663"/>
                <a:gd name="T42" fmla="*/ 1034 w 1663"/>
                <a:gd name="T43" fmla="*/ 398 h 1663"/>
                <a:gd name="T44" fmla="*/ 1034 w 1663"/>
                <a:gd name="T45" fmla="*/ 548 h 1663"/>
                <a:gd name="T46" fmla="*/ 1016 w 1663"/>
                <a:gd name="T47" fmla="*/ 565 h 1663"/>
                <a:gd name="T48" fmla="*/ 941 w 1663"/>
                <a:gd name="T49" fmla="*/ 565 h 1663"/>
                <a:gd name="T50" fmla="*/ 901 w 1663"/>
                <a:gd name="T51" fmla="*/ 607 h 1663"/>
                <a:gd name="T52" fmla="*/ 900 w 1663"/>
                <a:gd name="T53" fmla="*/ 664 h 1663"/>
                <a:gd name="T54" fmla="*/ 1017 w 1663"/>
                <a:gd name="T55" fmla="*/ 664 h 1663"/>
                <a:gd name="T56" fmla="*/ 1030 w 1663"/>
                <a:gd name="T57" fmla="*/ 670 h 1663"/>
                <a:gd name="T58" fmla="*/ 1035 w 1663"/>
                <a:gd name="T59" fmla="*/ 684 h 1663"/>
                <a:gd name="T60" fmla="*/ 1019 w 1663"/>
                <a:gd name="T61" fmla="*/ 833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63" h="1663">
                  <a:moveTo>
                    <a:pt x="832" y="0"/>
                  </a:moveTo>
                  <a:cubicBezTo>
                    <a:pt x="373" y="0"/>
                    <a:pt x="0" y="372"/>
                    <a:pt x="0" y="832"/>
                  </a:cubicBezTo>
                  <a:cubicBezTo>
                    <a:pt x="0" y="1291"/>
                    <a:pt x="373" y="1663"/>
                    <a:pt x="832" y="1663"/>
                  </a:cubicBezTo>
                  <a:cubicBezTo>
                    <a:pt x="1291" y="1663"/>
                    <a:pt x="1663" y="1291"/>
                    <a:pt x="1663" y="832"/>
                  </a:cubicBezTo>
                  <a:cubicBezTo>
                    <a:pt x="1663" y="372"/>
                    <a:pt x="1291" y="0"/>
                    <a:pt x="832" y="0"/>
                  </a:cubicBezTo>
                  <a:close/>
                  <a:moveTo>
                    <a:pt x="1019" y="833"/>
                  </a:moveTo>
                  <a:cubicBezTo>
                    <a:pt x="1018" y="842"/>
                    <a:pt x="1010" y="849"/>
                    <a:pt x="1001" y="849"/>
                  </a:cubicBezTo>
                  <a:cubicBezTo>
                    <a:pt x="901" y="849"/>
                    <a:pt x="901" y="849"/>
                    <a:pt x="901" y="849"/>
                  </a:cubicBezTo>
                  <a:cubicBezTo>
                    <a:pt x="900" y="1265"/>
                    <a:pt x="900" y="1265"/>
                    <a:pt x="900" y="1265"/>
                  </a:cubicBezTo>
                  <a:cubicBezTo>
                    <a:pt x="900" y="1275"/>
                    <a:pt x="893" y="1283"/>
                    <a:pt x="883" y="1283"/>
                  </a:cubicBezTo>
                  <a:cubicBezTo>
                    <a:pt x="720" y="1283"/>
                    <a:pt x="720" y="1283"/>
                    <a:pt x="720" y="1283"/>
                  </a:cubicBezTo>
                  <a:cubicBezTo>
                    <a:pt x="710" y="1283"/>
                    <a:pt x="702" y="1275"/>
                    <a:pt x="702" y="1265"/>
                  </a:cubicBezTo>
                  <a:cubicBezTo>
                    <a:pt x="702" y="849"/>
                    <a:pt x="702" y="849"/>
                    <a:pt x="702" y="849"/>
                  </a:cubicBezTo>
                  <a:cubicBezTo>
                    <a:pt x="612" y="849"/>
                    <a:pt x="612" y="849"/>
                    <a:pt x="612" y="849"/>
                  </a:cubicBezTo>
                  <a:cubicBezTo>
                    <a:pt x="602" y="849"/>
                    <a:pt x="594" y="841"/>
                    <a:pt x="594" y="832"/>
                  </a:cubicBezTo>
                  <a:cubicBezTo>
                    <a:pt x="594" y="682"/>
                    <a:pt x="594" y="682"/>
                    <a:pt x="594" y="682"/>
                  </a:cubicBezTo>
                  <a:cubicBezTo>
                    <a:pt x="594" y="672"/>
                    <a:pt x="602" y="664"/>
                    <a:pt x="612" y="664"/>
                  </a:cubicBezTo>
                  <a:cubicBezTo>
                    <a:pt x="702" y="664"/>
                    <a:pt x="702" y="664"/>
                    <a:pt x="702" y="664"/>
                  </a:cubicBezTo>
                  <a:cubicBezTo>
                    <a:pt x="702" y="594"/>
                    <a:pt x="702" y="594"/>
                    <a:pt x="702" y="594"/>
                  </a:cubicBezTo>
                  <a:cubicBezTo>
                    <a:pt x="702" y="483"/>
                    <a:pt x="726" y="380"/>
                    <a:pt x="897" y="380"/>
                  </a:cubicBezTo>
                  <a:cubicBezTo>
                    <a:pt x="1016" y="380"/>
                    <a:pt x="1016" y="380"/>
                    <a:pt x="1016" y="380"/>
                  </a:cubicBezTo>
                  <a:cubicBezTo>
                    <a:pt x="1026" y="380"/>
                    <a:pt x="1034" y="388"/>
                    <a:pt x="1034" y="398"/>
                  </a:cubicBezTo>
                  <a:cubicBezTo>
                    <a:pt x="1034" y="548"/>
                    <a:pt x="1034" y="548"/>
                    <a:pt x="1034" y="548"/>
                  </a:cubicBezTo>
                  <a:cubicBezTo>
                    <a:pt x="1034" y="557"/>
                    <a:pt x="1026" y="565"/>
                    <a:pt x="1016" y="565"/>
                  </a:cubicBezTo>
                  <a:cubicBezTo>
                    <a:pt x="941" y="565"/>
                    <a:pt x="941" y="565"/>
                    <a:pt x="941" y="565"/>
                  </a:cubicBezTo>
                  <a:cubicBezTo>
                    <a:pt x="901" y="565"/>
                    <a:pt x="901" y="573"/>
                    <a:pt x="901" y="607"/>
                  </a:cubicBezTo>
                  <a:cubicBezTo>
                    <a:pt x="900" y="664"/>
                    <a:pt x="900" y="664"/>
                    <a:pt x="900" y="664"/>
                  </a:cubicBezTo>
                  <a:cubicBezTo>
                    <a:pt x="1017" y="664"/>
                    <a:pt x="1017" y="664"/>
                    <a:pt x="1017" y="664"/>
                  </a:cubicBezTo>
                  <a:cubicBezTo>
                    <a:pt x="1022" y="664"/>
                    <a:pt x="1027" y="666"/>
                    <a:pt x="1030" y="670"/>
                  </a:cubicBezTo>
                  <a:cubicBezTo>
                    <a:pt x="1034" y="674"/>
                    <a:pt x="1035" y="679"/>
                    <a:pt x="1035" y="684"/>
                  </a:cubicBezTo>
                  <a:lnTo>
                    <a:pt x="1019" y="83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93" name="Group 606"/>
          <p:cNvGrpSpPr>
            <a:grpSpLocks noChangeAspect="1"/>
          </p:cNvGrpSpPr>
          <p:nvPr/>
        </p:nvGrpSpPr>
        <p:grpSpPr bwMode="auto">
          <a:xfrm>
            <a:off x="1461776" y="1606135"/>
            <a:ext cx="324000" cy="324000"/>
            <a:chOff x="2973" y="1338"/>
            <a:chExt cx="227" cy="227"/>
          </a:xfrm>
          <a:solidFill>
            <a:srgbClr val="EE0033"/>
          </a:solidFill>
        </p:grpSpPr>
        <p:sp>
          <p:nvSpPr>
            <p:cNvPr id="294" name="Freeform 607"/>
            <p:cNvSpPr>
              <a:spLocks/>
            </p:cNvSpPr>
            <p:nvPr/>
          </p:nvSpPr>
          <p:spPr bwMode="auto">
            <a:xfrm>
              <a:off x="3030" y="1393"/>
              <a:ext cx="62" cy="117"/>
            </a:xfrm>
            <a:custGeom>
              <a:avLst/>
              <a:gdLst>
                <a:gd name="T0" fmla="*/ 3 w 460"/>
                <a:gd name="T1" fmla="*/ 2 h 860"/>
                <a:gd name="T2" fmla="*/ 0 w 460"/>
                <a:gd name="T3" fmla="*/ 0 h 860"/>
                <a:gd name="T4" fmla="*/ 0 w 460"/>
                <a:gd name="T5" fmla="*/ 4 h 860"/>
                <a:gd name="T6" fmla="*/ 0 w 460"/>
                <a:gd name="T7" fmla="*/ 856 h 860"/>
                <a:gd name="T8" fmla="*/ 0 w 460"/>
                <a:gd name="T9" fmla="*/ 860 h 860"/>
                <a:gd name="T10" fmla="*/ 3 w 460"/>
                <a:gd name="T11" fmla="*/ 857 h 860"/>
                <a:gd name="T12" fmla="*/ 452 w 460"/>
                <a:gd name="T13" fmla="*/ 447 h 860"/>
                <a:gd name="T14" fmla="*/ 460 w 460"/>
                <a:gd name="T15" fmla="*/ 430 h 860"/>
                <a:gd name="T16" fmla="*/ 452 w 460"/>
                <a:gd name="T17" fmla="*/ 413 h 860"/>
                <a:gd name="T18" fmla="*/ 3 w 460"/>
                <a:gd name="T19" fmla="*/ 2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860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856"/>
                    <a:pt x="0" y="856"/>
                    <a:pt x="0" y="856"/>
                  </a:cubicBezTo>
                  <a:cubicBezTo>
                    <a:pt x="0" y="857"/>
                    <a:pt x="0" y="858"/>
                    <a:pt x="0" y="860"/>
                  </a:cubicBezTo>
                  <a:cubicBezTo>
                    <a:pt x="1" y="859"/>
                    <a:pt x="2" y="858"/>
                    <a:pt x="3" y="857"/>
                  </a:cubicBezTo>
                  <a:cubicBezTo>
                    <a:pt x="452" y="447"/>
                    <a:pt x="452" y="447"/>
                    <a:pt x="452" y="447"/>
                  </a:cubicBezTo>
                  <a:cubicBezTo>
                    <a:pt x="458" y="442"/>
                    <a:pt x="460" y="436"/>
                    <a:pt x="460" y="430"/>
                  </a:cubicBezTo>
                  <a:cubicBezTo>
                    <a:pt x="460" y="423"/>
                    <a:pt x="458" y="417"/>
                    <a:pt x="452" y="413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5" name="Freeform 608"/>
            <p:cNvSpPr>
              <a:spLocks/>
            </p:cNvSpPr>
            <p:nvPr/>
          </p:nvSpPr>
          <p:spPr bwMode="auto">
            <a:xfrm>
              <a:off x="3097" y="1393"/>
              <a:ext cx="63" cy="117"/>
            </a:xfrm>
            <a:custGeom>
              <a:avLst/>
              <a:gdLst>
                <a:gd name="T0" fmla="*/ 4 w 461"/>
                <a:gd name="T1" fmla="*/ 2 h 860"/>
                <a:gd name="T2" fmla="*/ 0 w 461"/>
                <a:gd name="T3" fmla="*/ 0 h 860"/>
                <a:gd name="T4" fmla="*/ 0 w 461"/>
                <a:gd name="T5" fmla="*/ 4 h 860"/>
                <a:gd name="T6" fmla="*/ 0 w 461"/>
                <a:gd name="T7" fmla="*/ 430 h 860"/>
                <a:gd name="T8" fmla="*/ 0 w 461"/>
                <a:gd name="T9" fmla="*/ 430 h 860"/>
                <a:gd name="T10" fmla="*/ 0 w 461"/>
                <a:gd name="T11" fmla="*/ 430 h 860"/>
                <a:gd name="T12" fmla="*/ 0 w 461"/>
                <a:gd name="T13" fmla="*/ 856 h 860"/>
                <a:gd name="T14" fmla="*/ 0 w 461"/>
                <a:gd name="T15" fmla="*/ 860 h 860"/>
                <a:gd name="T16" fmla="*/ 4 w 461"/>
                <a:gd name="T17" fmla="*/ 857 h 860"/>
                <a:gd name="T18" fmla="*/ 453 w 461"/>
                <a:gd name="T19" fmla="*/ 447 h 860"/>
                <a:gd name="T20" fmla="*/ 461 w 461"/>
                <a:gd name="T21" fmla="*/ 430 h 860"/>
                <a:gd name="T22" fmla="*/ 453 w 461"/>
                <a:gd name="T23" fmla="*/ 413 h 860"/>
                <a:gd name="T24" fmla="*/ 4 w 461"/>
                <a:gd name="T25" fmla="*/ 2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1" h="860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0" y="856"/>
                    <a:pt x="0" y="856"/>
                    <a:pt x="0" y="856"/>
                  </a:cubicBezTo>
                  <a:cubicBezTo>
                    <a:pt x="0" y="857"/>
                    <a:pt x="0" y="859"/>
                    <a:pt x="0" y="860"/>
                  </a:cubicBezTo>
                  <a:cubicBezTo>
                    <a:pt x="1" y="859"/>
                    <a:pt x="2" y="858"/>
                    <a:pt x="4" y="857"/>
                  </a:cubicBezTo>
                  <a:cubicBezTo>
                    <a:pt x="453" y="447"/>
                    <a:pt x="453" y="447"/>
                    <a:pt x="453" y="447"/>
                  </a:cubicBezTo>
                  <a:cubicBezTo>
                    <a:pt x="458" y="442"/>
                    <a:pt x="461" y="436"/>
                    <a:pt x="461" y="430"/>
                  </a:cubicBezTo>
                  <a:cubicBezTo>
                    <a:pt x="461" y="423"/>
                    <a:pt x="458" y="417"/>
                    <a:pt x="453" y="413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6" name="Freeform 609"/>
            <p:cNvSpPr>
              <a:spLocks noEditPoints="1"/>
            </p:cNvSpPr>
            <p:nvPr/>
          </p:nvSpPr>
          <p:spPr bwMode="auto">
            <a:xfrm>
              <a:off x="2973" y="1338"/>
              <a:ext cx="227" cy="227"/>
            </a:xfrm>
            <a:custGeom>
              <a:avLst/>
              <a:gdLst>
                <a:gd name="T0" fmla="*/ 836 w 1671"/>
                <a:gd name="T1" fmla="*/ 0 h 1671"/>
                <a:gd name="T2" fmla="*/ 0 w 1671"/>
                <a:gd name="T3" fmla="*/ 836 h 1671"/>
                <a:gd name="T4" fmla="*/ 836 w 1671"/>
                <a:gd name="T5" fmla="*/ 1671 h 1671"/>
                <a:gd name="T6" fmla="*/ 1671 w 1671"/>
                <a:gd name="T7" fmla="*/ 836 h 1671"/>
                <a:gd name="T8" fmla="*/ 836 w 1671"/>
                <a:gd name="T9" fmla="*/ 0 h 1671"/>
                <a:gd name="T10" fmla="*/ 1389 w 1671"/>
                <a:gd name="T11" fmla="*/ 879 h 1671"/>
                <a:gd name="T12" fmla="*/ 940 w 1671"/>
                <a:gd name="T13" fmla="*/ 1290 h 1671"/>
                <a:gd name="T14" fmla="*/ 940 w 1671"/>
                <a:gd name="T15" fmla="*/ 1290 h 1671"/>
                <a:gd name="T16" fmla="*/ 909 w 1671"/>
                <a:gd name="T17" fmla="*/ 1304 h 1671"/>
                <a:gd name="T18" fmla="*/ 897 w 1671"/>
                <a:gd name="T19" fmla="*/ 1301 h 1671"/>
                <a:gd name="T20" fmla="*/ 876 w 1671"/>
                <a:gd name="T21" fmla="*/ 1262 h 1671"/>
                <a:gd name="T22" fmla="*/ 876 w 1671"/>
                <a:gd name="T23" fmla="*/ 894 h 1671"/>
                <a:gd name="T24" fmla="*/ 443 w 1671"/>
                <a:gd name="T25" fmla="*/ 1290 h 1671"/>
                <a:gd name="T26" fmla="*/ 413 w 1671"/>
                <a:gd name="T27" fmla="*/ 1304 h 1671"/>
                <a:gd name="T28" fmla="*/ 400 w 1671"/>
                <a:gd name="T29" fmla="*/ 1301 h 1671"/>
                <a:gd name="T30" fmla="*/ 380 w 1671"/>
                <a:gd name="T31" fmla="*/ 1262 h 1671"/>
                <a:gd name="T32" fmla="*/ 380 w 1671"/>
                <a:gd name="T33" fmla="*/ 410 h 1671"/>
                <a:gd name="T34" fmla="*/ 400 w 1671"/>
                <a:gd name="T35" fmla="*/ 371 h 1671"/>
                <a:gd name="T36" fmla="*/ 443 w 1671"/>
                <a:gd name="T37" fmla="*/ 382 h 1671"/>
                <a:gd name="T38" fmla="*/ 876 w 1671"/>
                <a:gd name="T39" fmla="*/ 777 h 1671"/>
                <a:gd name="T40" fmla="*/ 876 w 1671"/>
                <a:gd name="T41" fmla="*/ 410 h 1671"/>
                <a:gd name="T42" fmla="*/ 897 w 1671"/>
                <a:gd name="T43" fmla="*/ 371 h 1671"/>
                <a:gd name="T44" fmla="*/ 940 w 1671"/>
                <a:gd name="T45" fmla="*/ 382 h 1671"/>
                <a:gd name="T46" fmla="*/ 1389 w 1671"/>
                <a:gd name="T47" fmla="*/ 792 h 1671"/>
                <a:gd name="T48" fmla="*/ 1409 w 1671"/>
                <a:gd name="T49" fmla="*/ 836 h 1671"/>
                <a:gd name="T50" fmla="*/ 1389 w 1671"/>
                <a:gd name="T51" fmla="*/ 879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71" h="1671">
                  <a:moveTo>
                    <a:pt x="836" y="0"/>
                  </a:moveTo>
                  <a:cubicBezTo>
                    <a:pt x="374" y="0"/>
                    <a:pt x="0" y="374"/>
                    <a:pt x="0" y="836"/>
                  </a:cubicBezTo>
                  <a:cubicBezTo>
                    <a:pt x="0" y="1297"/>
                    <a:pt x="374" y="1671"/>
                    <a:pt x="836" y="1671"/>
                  </a:cubicBezTo>
                  <a:cubicBezTo>
                    <a:pt x="1297" y="1671"/>
                    <a:pt x="1671" y="1297"/>
                    <a:pt x="1671" y="836"/>
                  </a:cubicBezTo>
                  <a:cubicBezTo>
                    <a:pt x="1671" y="374"/>
                    <a:pt x="1297" y="0"/>
                    <a:pt x="836" y="0"/>
                  </a:cubicBezTo>
                  <a:close/>
                  <a:moveTo>
                    <a:pt x="1389" y="879"/>
                  </a:moveTo>
                  <a:cubicBezTo>
                    <a:pt x="940" y="1290"/>
                    <a:pt x="940" y="1290"/>
                    <a:pt x="940" y="1290"/>
                  </a:cubicBezTo>
                  <a:cubicBezTo>
                    <a:pt x="940" y="1290"/>
                    <a:pt x="940" y="1290"/>
                    <a:pt x="940" y="1290"/>
                  </a:cubicBezTo>
                  <a:cubicBezTo>
                    <a:pt x="928" y="1300"/>
                    <a:pt x="917" y="1304"/>
                    <a:pt x="909" y="1304"/>
                  </a:cubicBezTo>
                  <a:cubicBezTo>
                    <a:pt x="904" y="1304"/>
                    <a:pt x="900" y="1302"/>
                    <a:pt x="897" y="1301"/>
                  </a:cubicBezTo>
                  <a:cubicBezTo>
                    <a:pt x="889" y="1298"/>
                    <a:pt x="876" y="1288"/>
                    <a:pt x="876" y="1262"/>
                  </a:cubicBezTo>
                  <a:cubicBezTo>
                    <a:pt x="876" y="894"/>
                    <a:pt x="876" y="894"/>
                    <a:pt x="876" y="894"/>
                  </a:cubicBezTo>
                  <a:cubicBezTo>
                    <a:pt x="443" y="1290"/>
                    <a:pt x="443" y="1290"/>
                    <a:pt x="443" y="1290"/>
                  </a:cubicBezTo>
                  <a:cubicBezTo>
                    <a:pt x="431" y="1300"/>
                    <a:pt x="421" y="1304"/>
                    <a:pt x="413" y="1304"/>
                  </a:cubicBezTo>
                  <a:cubicBezTo>
                    <a:pt x="407" y="1304"/>
                    <a:pt x="403" y="1302"/>
                    <a:pt x="400" y="1301"/>
                  </a:cubicBezTo>
                  <a:cubicBezTo>
                    <a:pt x="393" y="1298"/>
                    <a:pt x="380" y="1288"/>
                    <a:pt x="380" y="1262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80" y="383"/>
                    <a:pt x="393" y="374"/>
                    <a:pt x="400" y="371"/>
                  </a:cubicBezTo>
                  <a:cubicBezTo>
                    <a:pt x="408" y="367"/>
                    <a:pt x="424" y="364"/>
                    <a:pt x="443" y="382"/>
                  </a:cubicBezTo>
                  <a:cubicBezTo>
                    <a:pt x="876" y="777"/>
                    <a:pt x="876" y="777"/>
                    <a:pt x="876" y="777"/>
                  </a:cubicBezTo>
                  <a:cubicBezTo>
                    <a:pt x="876" y="410"/>
                    <a:pt x="876" y="410"/>
                    <a:pt x="876" y="410"/>
                  </a:cubicBezTo>
                  <a:cubicBezTo>
                    <a:pt x="876" y="384"/>
                    <a:pt x="889" y="374"/>
                    <a:pt x="897" y="371"/>
                  </a:cubicBezTo>
                  <a:cubicBezTo>
                    <a:pt x="904" y="367"/>
                    <a:pt x="920" y="364"/>
                    <a:pt x="940" y="382"/>
                  </a:cubicBezTo>
                  <a:cubicBezTo>
                    <a:pt x="1389" y="792"/>
                    <a:pt x="1389" y="792"/>
                    <a:pt x="1389" y="792"/>
                  </a:cubicBezTo>
                  <a:cubicBezTo>
                    <a:pt x="1402" y="804"/>
                    <a:pt x="1409" y="819"/>
                    <a:pt x="1409" y="836"/>
                  </a:cubicBezTo>
                  <a:cubicBezTo>
                    <a:pt x="1409" y="852"/>
                    <a:pt x="1402" y="868"/>
                    <a:pt x="1389" y="87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97" name="Group 612"/>
          <p:cNvGrpSpPr>
            <a:grpSpLocks noChangeAspect="1"/>
          </p:cNvGrpSpPr>
          <p:nvPr/>
        </p:nvGrpSpPr>
        <p:grpSpPr bwMode="auto">
          <a:xfrm>
            <a:off x="1881304" y="1606135"/>
            <a:ext cx="324000" cy="324000"/>
            <a:chOff x="3236" y="1361"/>
            <a:chExt cx="227" cy="227"/>
          </a:xfrm>
          <a:solidFill>
            <a:srgbClr val="EE0033"/>
          </a:solidFill>
        </p:grpSpPr>
        <p:sp>
          <p:nvSpPr>
            <p:cNvPr id="298" name="Freeform 613"/>
            <p:cNvSpPr>
              <a:spLocks/>
            </p:cNvSpPr>
            <p:nvPr/>
          </p:nvSpPr>
          <p:spPr bwMode="auto">
            <a:xfrm>
              <a:off x="3344" y="1416"/>
              <a:ext cx="62" cy="117"/>
            </a:xfrm>
            <a:custGeom>
              <a:avLst/>
              <a:gdLst>
                <a:gd name="T0" fmla="*/ 415 w 418"/>
                <a:gd name="T1" fmla="*/ 3 h 781"/>
                <a:gd name="T2" fmla="*/ 7 w 418"/>
                <a:gd name="T3" fmla="*/ 375 h 781"/>
                <a:gd name="T4" fmla="*/ 0 w 418"/>
                <a:gd name="T5" fmla="*/ 391 h 781"/>
                <a:gd name="T6" fmla="*/ 7 w 418"/>
                <a:gd name="T7" fmla="*/ 407 h 781"/>
                <a:gd name="T8" fmla="*/ 415 w 418"/>
                <a:gd name="T9" fmla="*/ 779 h 781"/>
                <a:gd name="T10" fmla="*/ 418 w 418"/>
                <a:gd name="T11" fmla="*/ 781 h 781"/>
                <a:gd name="T12" fmla="*/ 418 w 418"/>
                <a:gd name="T13" fmla="*/ 778 h 781"/>
                <a:gd name="T14" fmla="*/ 418 w 418"/>
                <a:gd name="T15" fmla="*/ 4 h 781"/>
                <a:gd name="T16" fmla="*/ 418 w 418"/>
                <a:gd name="T17" fmla="*/ 0 h 781"/>
                <a:gd name="T18" fmla="*/ 415 w 418"/>
                <a:gd name="T19" fmla="*/ 3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8" h="781">
                  <a:moveTo>
                    <a:pt x="415" y="3"/>
                  </a:moveTo>
                  <a:cubicBezTo>
                    <a:pt x="7" y="375"/>
                    <a:pt x="7" y="375"/>
                    <a:pt x="7" y="375"/>
                  </a:cubicBezTo>
                  <a:cubicBezTo>
                    <a:pt x="2" y="380"/>
                    <a:pt x="0" y="385"/>
                    <a:pt x="0" y="391"/>
                  </a:cubicBezTo>
                  <a:cubicBezTo>
                    <a:pt x="0" y="397"/>
                    <a:pt x="2" y="402"/>
                    <a:pt x="7" y="407"/>
                  </a:cubicBezTo>
                  <a:cubicBezTo>
                    <a:pt x="415" y="779"/>
                    <a:pt x="415" y="779"/>
                    <a:pt x="415" y="779"/>
                  </a:cubicBezTo>
                  <a:cubicBezTo>
                    <a:pt x="416" y="780"/>
                    <a:pt x="417" y="781"/>
                    <a:pt x="418" y="781"/>
                  </a:cubicBezTo>
                  <a:cubicBezTo>
                    <a:pt x="418" y="780"/>
                    <a:pt x="418" y="779"/>
                    <a:pt x="418" y="778"/>
                  </a:cubicBezTo>
                  <a:cubicBezTo>
                    <a:pt x="418" y="4"/>
                    <a:pt x="418" y="4"/>
                    <a:pt x="418" y="4"/>
                  </a:cubicBezTo>
                  <a:cubicBezTo>
                    <a:pt x="418" y="3"/>
                    <a:pt x="418" y="1"/>
                    <a:pt x="418" y="0"/>
                  </a:cubicBezTo>
                  <a:cubicBezTo>
                    <a:pt x="417" y="1"/>
                    <a:pt x="416" y="2"/>
                    <a:pt x="415" y="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9" name="Freeform 614"/>
            <p:cNvSpPr>
              <a:spLocks/>
            </p:cNvSpPr>
            <p:nvPr/>
          </p:nvSpPr>
          <p:spPr bwMode="auto">
            <a:xfrm>
              <a:off x="3277" y="1416"/>
              <a:ext cx="62" cy="117"/>
            </a:xfrm>
            <a:custGeom>
              <a:avLst/>
              <a:gdLst>
                <a:gd name="T0" fmla="*/ 418 w 418"/>
                <a:gd name="T1" fmla="*/ 391 h 782"/>
                <a:gd name="T2" fmla="*/ 418 w 418"/>
                <a:gd name="T3" fmla="*/ 391 h 782"/>
                <a:gd name="T4" fmla="*/ 418 w 418"/>
                <a:gd name="T5" fmla="*/ 4 h 782"/>
                <a:gd name="T6" fmla="*/ 418 w 418"/>
                <a:gd name="T7" fmla="*/ 0 h 782"/>
                <a:gd name="T8" fmla="*/ 415 w 418"/>
                <a:gd name="T9" fmla="*/ 3 h 782"/>
                <a:gd name="T10" fmla="*/ 7 w 418"/>
                <a:gd name="T11" fmla="*/ 375 h 782"/>
                <a:gd name="T12" fmla="*/ 0 w 418"/>
                <a:gd name="T13" fmla="*/ 391 h 782"/>
                <a:gd name="T14" fmla="*/ 7 w 418"/>
                <a:gd name="T15" fmla="*/ 407 h 782"/>
                <a:gd name="T16" fmla="*/ 415 w 418"/>
                <a:gd name="T17" fmla="*/ 779 h 782"/>
                <a:gd name="T18" fmla="*/ 418 w 418"/>
                <a:gd name="T19" fmla="*/ 782 h 782"/>
                <a:gd name="T20" fmla="*/ 418 w 418"/>
                <a:gd name="T21" fmla="*/ 778 h 782"/>
                <a:gd name="T22" fmla="*/ 418 w 418"/>
                <a:gd name="T23" fmla="*/ 391 h 782"/>
                <a:gd name="T24" fmla="*/ 418 w 418"/>
                <a:gd name="T25" fmla="*/ 391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782">
                  <a:moveTo>
                    <a:pt x="418" y="391"/>
                  </a:moveTo>
                  <a:cubicBezTo>
                    <a:pt x="418" y="391"/>
                    <a:pt x="418" y="391"/>
                    <a:pt x="418" y="391"/>
                  </a:cubicBezTo>
                  <a:cubicBezTo>
                    <a:pt x="418" y="4"/>
                    <a:pt x="418" y="4"/>
                    <a:pt x="418" y="4"/>
                  </a:cubicBezTo>
                  <a:cubicBezTo>
                    <a:pt x="418" y="3"/>
                    <a:pt x="418" y="1"/>
                    <a:pt x="418" y="0"/>
                  </a:cubicBezTo>
                  <a:cubicBezTo>
                    <a:pt x="417" y="1"/>
                    <a:pt x="416" y="2"/>
                    <a:pt x="415" y="3"/>
                  </a:cubicBezTo>
                  <a:cubicBezTo>
                    <a:pt x="7" y="375"/>
                    <a:pt x="7" y="375"/>
                    <a:pt x="7" y="375"/>
                  </a:cubicBezTo>
                  <a:cubicBezTo>
                    <a:pt x="2" y="380"/>
                    <a:pt x="0" y="385"/>
                    <a:pt x="0" y="391"/>
                  </a:cubicBezTo>
                  <a:cubicBezTo>
                    <a:pt x="0" y="397"/>
                    <a:pt x="2" y="402"/>
                    <a:pt x="7" y="407"/>
                  </a:cubicBezTo>
                  <a:cubicBezTo>
                    <a:pt x="415" y="779"/>
                    <a:pt x="415" y="779"/>
                    <a:pt x="415" y="779"/>
                  </a:cubicBezTo>
                  <a:cubicBezTo>
                    <a:pt x="416" y="780"/>
                    <a:pt x="417" y="781"/>
                    <a:pt x="418" y="782"/>
                  </a:cubicBezTo>
                  <a:cubicBezTo>
                    <a:pt x="418" y="781"/>
                    <a:pt x="418" y="779"/>
                    <a:pt x="418" y="778"/>
                  </a:cubicBezTo>
                  <a:cubicBezTo>
                    <a:pt x="418" y="391"/>
                    <a:pt x="418" y="391"/>
                    <a:pt x="418" y="391"/>
                  </a:cubicBezTo>
                  <a:cubicBezTo>
                    <a:pt x="418" y="391"/>
                    <a:pt x="418" y="391"/>
                    <a:pt x="418" y="39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0" name="Freeform 615"/>
            <p:cNvSpPr>
              <a:spLocks noEditPoints="1"/>
            </p:cNvSpPr>
            <p:nvPr/>
          </p:nvSpPr>
          <p:spPr bwMode="auto">
            <a:xfrm>
              <a:off x="3236" y="1361"/>
              <a:ext cx="227" cy="227"/>
            </a:xfrm>
            <a:custGeom>
              <a:avLst/>
              <a:gdLst>
                <a:gd name="T0" fmla="*/ 759 w 1518"/>
                <a:gd name="T1" fmla="*/ 0 h 1518"/>
                <a:gd name="T2" fmla="*/ 0 w 1518"/>
                <a:gd name="T3" fmla="*/ 759 h 1518"/>
                <a:gd name="T4" fmla="*/ 759 w 1518"/>
                <a:gd name="T5" fmla="*/ 1518 h 1518"/>
                <a:gd name="T6" fmla="*/ 1518 w 1518"/>
                <a:gd name="T7" fmla="*/ 759 h 1518"/>
                <a:gd name="T8" fmla="*/ 759 w 1518"/>
                <a:gd name="T9" fmla="*/ 0 h 1518"/>
                <a:gd name="T10" fmla="*/ 1173 w 1518"/>
                <a:gd name="T11" fmla="*/ 1146 h 1518"/>
                <a:gd name="T12" fmla="*/ 1154 w 1518"/>
                <a:gd name="T13" fmla="*/ 1182 h 1518"/>
                <a:gd name="T14" fmla="*/ 1143 w 1518"/>
                <a:gd name="T15" fmla="*/ 1184 h 1518"/>
                <a:gd name="T16" fmla="*/ 1115 w 1518"/>
                <a:gd name="T17" fmla="*/ 1171 h 1518"/>
                <a:gd name="T18" fmla="*/ 722 w 1518"/>
                <a:gd name="T19" fmla="*/ 812 h 1518"/>
                <a:gd name="T20" fmla="*/ 722 w 1518"/>
                <a:gd name="T21" fmla="*/ 1146 h 1518"/>
                <a:gd name="T22" fmla="*/ 703 w 1518"/>
                <a:gd name="T23" fmla="*/ 1182 h 1518"/>
                <a:gd name="T24" fmla="*/ 692 w 1518"/>
                <a:gd name="T25" fmla="*/ 1184 h 1518"/>
                <a:gd name="T26" fmla="*/ 664 w 1518"/>
                <a:gd name="T27" fmla="*/ 1171 h 1518"/>
                <a:gd name="T28" fmla="*/ 256 w 1518"/>
                <a:gd name="T29" fmla="*/ 799 h 1518"/>
                <a:gd name="T30" fmla="*/ 238 w 1518"/>
                <a:gd name="T31" fmla="*/ 759 h 1518"/>
                <a:gd name="T32" fmla="*/ 256 w 1518"/>
                <a:gd name="T33" fmla="*/ 719 h 1518"/>
                <a:gd name="T34" fmla="*/ 664 w 1518"/>
                <a:gd name="T35" fmla="*/ 347 h 1518"/>
                <a:gd name="T36" fmla="*/ 703 w 1518"/>
                <a:gd name="T37" fmla="*/ 336 h 1518"/>
                <a:gd name="T38" fmla="*/ 722 w 1518"/>
                <a:gd name="T39" fmla="*/ 372 h 1518"/>
                <a:gd name="T40" fmla="*/ 722 w 1518"/>
                <a:gd name="T41" fmla="*/ 706 h 1518"/>
                <a:gd name="T42" fmla="*/ 1115 w 1518"/>
                <a:gd name="T43" fmla="*/ 347 h 1518"/>
                <a:gd name="T44" fmla="*/ 1154 w 1518"/>
                <a:gd name="T45" fmla="*/ 336 h 1518"/>
                <a:gd name="T46" fmla="*/ 1173 w 1518"/>
                <a:gd name="T47" fmla="*/ 372 h 1518"/>
                <a:gd name="T48" fmla="*/ 1173 w 1518"/>
                <a:gd name="T49" fmla="*/ 1146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18" h="1518">
                  <a:moveTo>
                    <a:pt x="759" y="0"/>
                  </a:moveTo>
                  <a:cubicBezTo>
                    <a:pt x="340" y="0"/>
                    <a:pt x="0" y="340"/>
                    <a:pt x="0" y="759"/>
                  </a:cubicBezTo>
                  <a:cubicBezTo>
                    <a:pt x="0" y="1178"/>
                    <a:pt x="340" y="1518"/>
                    <a:pt x="759" y="1518"/>
                  </a:cubicBezTo>
                  <a:cubicBezTo>
                    <a:pt x="1178" y="1518"/>
                    <a:pt x="1518" y="1178"/>
                    <a:pt x="1518" y="759"/>
                  </a:cubicBezTo>
                  <a:cubicBezTo>
                    <a:pt x="1518" y="340"/>
                    <a:pt x="1178" y="0"/>
                    <a:pt x="759" y="0"/>
                  </a:cubicBezTo>
                  <a:close/>
                  <a:moveTo>
                    <a:pt x="1173" y="1146"/>
                  </a:moveTo>
                  <a:cubicBezTo>
                    <a:pt x="1173" y="1170"/>
                    <a:pt x="1161" y="1179"/>
                    <a:pt x="1154" y="1182"/>
                  </a:cubicBezTo>
                  <a:cubicBezTo>
                    <a:pt x="1152" y="1183"/>
                    <a:pt x="1148" y="1184"/>
                    <a:pt x="1143" y="1184"/>
                  </a:cubicBezTo>
                  <a:cubicBezTo>
                    <a:pt x="1136" y="1184"/>
                    <a:pt x="1126" y="1181"/>
                    <a:pt x="1115" y="1171"/>
                  </a:cubicBezTo>
                  <a:cubicBezTo>
                    <a:pt x="722" y="812"/>
                    <a:pt x="722" y="812"/>
                    <a:pt x="722" y="812"/>
                  </a:cubicBezTo>
                  <a:cubicBezTo>
                    <a:pt x="722" y="1146"/>
                    <a:pt x="722" y="1146"/>
                    <a:pt x="722" y="1146"/>
                  </a:cubicBezTo>
                  <a:cubicBezTo>
                    <a:pt x="722" y="1170"/>
                    <a:pt x="710" y="1179"/>
                    <a:pt x="703" y="1182"/>
                  </a:cubicBezTo>
                  <a:cubicBezTo>
                    <a:pt x="700" y="1183"/>
                    <a:pt x="697" y="1184"/>
                    <a:pt x="692" y="1184"/>
                  </a:cubicBezTo>
                  <a:cubicBezTo>
                    <a:pt x="685" y="1184"/>
                    <a:pt x="675" y="1181"/>
                    <a:pt x="664" y="1171"/>
                  </a:cubicBezTo>
                  <a:cubicBezTo>
                    <a:pt x="256" y="799"/>
                    <a:pt x="256" y="799"/>
                    <a:pt x="256" y="799"/>
                  </a:cubicBezTo>
                  <a:cubicBezTo>
                    <a:pt x="244" y="788"/>
                    <a:pt x="238" y="774"/>
                    <a:pt x="238" y="759"/>
                  </a:cubicBezTo>
                  <a:cubicBezTo>
                    <a:pt x="238" y="744"/>
                    <a:pt x="244" y="730"/>
                    <a:pt x="256" y="719"/>
                  </a:cubicBezTo>
                  <a:cubicBezTo>
                    <a:pt x="664" y="347"/>
                    <a:pt x="664" y="347"/>
                    <a:pt x="664" y="347"/>
                  </a:cubicBezTo>
                  <a:cubicBezTo>
                    <a:pt x="682" y="331"/>
                    <a:pt x="696" y="333"/>
                    <a:pt x="703" y="336"/>
                  </a:cubicBezTo>
                  <a:cubicBezTo>
                    <a:pt x="710" y="339"/>
                    <a:pt x="722" y="348"/>
                    <a:pt x="722" y="372"/>
                  </a:cubicBezTo>
                  <a:cubicBezTo>
                    <a:pt x="722" y="706"/>
                    <a:pt x="722" y="706"/>
                    <a:pt x="722" y="706"/>
                  </a:cubicBezTo>
                  <a:cubicBezTo>
                    <a:pt x="1115" y="347"/>
                    <a:pt x="1115" y="347"/>
                    <a:pt x="1115" y="347"/>
                  </a:cubicBezTo>
                  <a:cubicBezTo>
                    <a:pt x="1133" y="331"/>
                    <a:pt x="1147" y="333"/>
                    <a:pt x="1154" y="336"/>
                  </a:cubicBezTo>
                  <a:cubicBezTo>
                    <a:pt x="1161" y="339"/>
                    <a:pt x="1173" y="348"/>
                    <a:pt x="1173" y="372"/>
                  </a:cubicBezTo>
                  <a:lnTo>
                    <a:pt x="1173" y="114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01" name="Group 618"/>
          <p:cNvGrpSpPr>
            <a:grpSpLocks noChangeAspect="1"/>
          </p:cNvGrpSpPr>
          <p:nvPr/>
        </p:nvGrpSpPr>
        <p:grpSpPr bwMode="auto">
          <a:xfrm>
            <a:off x="2300832" y="1606135"/>
            <a:ext cx="324000" cy="324000"/>
            <a:chOff x="3500" y="1323"/>
            <a:chExt cx="227" cy="227"/>
          </a:xfrm>
          <a:solidFill>
            <a:srgbClr val="EE0033"/>
          </a:solidFill>
        </p:grpSpPr>
        <p:sp>
          <p:nvSpPr>
            <p:cNvPr id="302" name="Freeform 619"/>
            <p:cNvSpPr>
              <a:spLocks/>
            </p:cNvSpPr>
            <p:nvPr/>
          </p:nvSpPr>
          <p:spPr bwMode="auto">
            <a:xfrm>
              <a:off x="3547" y="1367"/>
              <a:ext cx="133" cy="126"/>
            </a:xfrm>
            <a:custGeom>
              <a:avLst/>
              <a:gdLst>
                <a:gd name="T0" fmla="*/ 750 w 1221"/>
                <a:gd name="T1" fmla="*/ 428 h 1160"/>
                <a:gd name="T2" fmla="*/ 611 w 1221"/>
                <a:gd name="T3" fmla="*/ 0 h 1160"/>
                <a:gd name="T4" fmla="*/ 472 w 1221"/>
                <a:gd name="T5" fmla="*/ 428 h 1160"/>
                <a:gd name="T6" fmla="*/ 450 w 1221"/>
                <a:gd name="T7" fmla="*/ 443 h 1160"/>
                <a:gd name="T8" fmla="*/ 0 w 1221"/>
                <a:gd name="T9" fmla="*/ 443 h 1160"/>
                <a:gd name="T10" fmla="*/ 364 w 1221"/>
                <a:gd name="T11" fmla="*/ 708 h 1160"/>
                <a:gd name="T12" fmla="*/ 372 w 1221"/>
                <a:gd name="T13" fmla="*/ 733 h 1160"/>
                <a:gd name="T14" fmla="*/ 233 w 1221"/>
                <a:gd name="T15" fmla="*/ 1160 h 1160"/>
                <a:gd name="T16" fmla="*/ 597 w 1221"/>
                <a:gd name="T17" fmla="*/ 896 h 1160"/>
                <a:gd name="T18" fmla="*/ 624 w 1221"/>
                <a:gd name="T19" fmla="*/ 896 h 1160"/>
                <a:gd name="T20" fmla="*/ 988 w 1221"/>
                <a:gd name="T21" fmla="*/ 1160 h 1160"/>
                <a:gd name="T22" fmla="*/ 849 w 1221"/>
                <a:gd name="T23" fmla="*/ 733 h 1160"/>
                <a:gd name="T24" fmla="*/ 857 w 1221"/>
                <a:gd name="T25" fmla="*/ 708 h 1160"/>
                <a:gd name="T26" fmla="*/ 1221 w 1221"/>
                <a:gd name="T27" fmla="*/ 443 h 1160"/>
                <a:gd name="T28" fmla="*/ 771 w 1221"/>
                <a:gd name="T29" fmla="*/ 443 h 1160"/>
                <a:gd name="T30" fmla="*/ 750 w 1221"/>
                <a:gd name="T31" fmla="*/ 428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1" h="1160">
                  <a:moveTo>
                    <a:pt x="750" y="428"/>
                  </a:moveTo>
                  <a:cubicBezTo>
                    <a:pt x="611" y="0"/>
                    <a:pt x="611" y="0"/>
                    <a:pt x="611" y="0"/>
                  </a:cubicBezTo>
                  <a:cubicBezTo>
                    <a:pt x="472" y="428"/>
                    <a:pt x="472" y="428"/>
                    <a:pt x="472" y="428"/>
                  </a:cubicBezTo>
                  <a:cubicBezTo>
                    <a:pt x="469" y="437"/>
                    <a:pt x="460" y="443"/>
                    <a:pt x="45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364" y="708"/>
                    <a:pt x="364" y="708"/>
                    <a:pt x="364" y="708"/>
                  </a:cubicBezTo>
                  <a:cubicBezTo>
                    <a:pt x="372" y="713"/>
                    <a:pt x="375" y="723"/>
                    <a:pt x="372" y="733"/>
                  </a:cubicBezTo>
                  <a:cubicBezTo>
                    <a:pt x="233" y="1160"/>
                    <a:pt x="233" y="1160"/>
                    <a:pt x="233" y="1160"/>
                  </a:cubicBezTo>
                  <a:cubicBezTo>
                    <a:pt x="597" y="896"/>
                    <a:pt x="597" y="896"/>
                    <a:pt x="597" y="896"/>
                  </a:cubicBezTo>
                  <a:cubicBezTo>
                    <a:pt x="605" y="890"/>
                    <a:pt x="616" y="890"/>
                    <a:pt x="624" y="896"/>
                  </a:cubicBezTo>
                  <a:cubicBezTo>
                    <a:pt x="988" y="1160"/>
                    <a:pt x="988" y="1160"/>
                    <a:pt x="988" y="1160"/>
                  </a:cubicBezTo>
                  <a:cubicBezTo>
                    <a:pt x="849" y="733"/>
                    <a:pt x="849" y="733"/>
                    <a:pt x="849" y="733"/>
                  </a:cubicBezTo>
                  <a:cubicBezTo>
                    <a:pt x="846" y="723"/>
                    <a:pt x="849" y="713"/>
                    <a:pt x="857" y="708"/>
                  </a:cubicBezTo>
                  <a:cubicBezTo>
                    <a:pt x="1221" y="443"/>
                    <a:pt x="1221" y="443"/>
                    <a:pt x="1221" y="443"/>
                  </a:cubicBezTo>
                  <a:cubicBezTo>
                    <a:pt x="771" y="443"/>
                    <a:pt x="771" y="443"/>
                    <a:pt x="771" y="443"/>
                  </a:cubicBezTo>
                  <a:cubicBezTo>
                    <a:pt x="761" y="443"/>
                    <a:pt x="753" y="437"/>
                    <a:pt x="750" y="4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3" name="Freeform 620"/>
            <p:cNvSpPr>
              <a:spLocks noEditPoints="1"/>
            </p:cNvSpPr>
            <p:nvPr/>
          </p:nvSpPr>
          <p:spPr bwMode="auto">
            <a:xfrm>
              <a:off x="3500" y="1323"/>
              <a:ext cx="227" cy="227"/>
            </a:xfrm>
            <a:custGeom>
              <a:avLst/>
              <a:gdLst>
                <a:gd name="T0" fmla="*/ 1045 w 2089"/>
                <a:gd name="T1" fmla="*/ 0 h 2090"/>
                <a:gd name="T2" fmla="*/ 0 w 2089"/>
                <a:gd name="T3" fmla="*/ 1045 h 2090"/>
                <a:gd name="T4" fmla="*/ 1045 w 2089"/>
                <a:gd name="T5" fmla="*/ 2090 h 2090"/>
                <a:gd name="T6" fmla="*/ 2089 w 2089"/>
                <a:gd name="T7" fmla="*/ 1045 h 2090"/>
                <a:gd name="T8" fmla="*/ 1045 w 2089"/>
                <a:gd name="T9" fmla="*/ 0 h 2090"/>
                <a:gd name="T10" fmla="*/ 1736 w 2089"/>
                <a:gd name="T11" fmla="*/ 847 h 2090"/>
                <a:gd name="T12" fmla="*/ 1329 w 2089"/>
                <a:gd name="T13" fmla="*/ 1142 h 2090"/>
                <a:gd name="T14" fmla="*/ 1485 w 2089"/>
                <a:gd name="T15" fmla="*/ 1620 h 2090"/>
                <a:gd name="T16" fmla="*/ 1477 w 2089"/>
                <a:gd name="T17" fmla="*/ 1645 h 2090"/>
                <a:gd name="T18" fmla="*/ 1463 w 2089"/>
                <a:gd name="T19" fmla="*/ 1650 h 2090"/>
                <a:gd name="T20" fmla="*/ 1450 w 2089"/>
                <a:gd name="T21" fmla="*/ 1645 h 2090"/>
                <a:gd name="T22" fmla="*/ 1044 w 2089"/>
                <a:gd name="T23" fmla="*/ 1350 h 2090"/>
                <a:gd name="T24" fmla="*/ 637 w 2089"/>
                <a:gd name="T25" fmla="*/ 1645 h 2090"/>
                <a:gd name="T26" fmla="*/ 611 w 2089"/>
                <a:gd name="T27" fmla="*/ 1645 h 2090"/>
                <a:gd name="T28" fmla="*/ 603 w 2089"/>
                <a:gd name="T29" fmla="*/ 1620 h 2090"/>
                <a:gd name="T30" fmla="*/ 758 w 2089"/>
                <a:gd name="T31" fmla="*/ 1142 h 2090"/>
                <a:gd name="T32" fmla="*/ 351 w 2089"/>
                <a:gd name="T33" fmla="*/ 847 h 2090"/>
                <a:gd name="T34" fmla="*/ 343 w 2089"/>
                <a:gd name="T35" fmla="*/ 822 h 2090"/>
                <a:gd name="T36" fmla="*/ 365 w 2089"/>
                <a:gd name="T37" fmla="*/ 806 h 2090"/>
                <a:gd name="T38" fmla="*/ 867 w 2089"/>
                <a:gd name="T39" fmla="*/ 806 h 2090"/>
                <a:gd name="T40" fmla="*/ 1022 w 2089"/>
                <a:gd name="T41" fmla="*/ 328 h 2090"/>
                <a:gd name="T42" fmla="*/ 1044 w 2089"/>
                <a:gd name="T43" fmla="*/ 313 h 2090"/>
                <a:gd name="T44" fmla="*/ 1065 w 2089"/>
                <a:gd name="T45" fmla="*/ 328 h 2090"/>
                <a:gd name="T46" fmla="*/ 1220 w 2089"/>
                <a:gd name="T47" fmla="*/ 806 h 2090"/>
                <a:gd name="T48" fmla="*/ 1723 w 2089"/>
                <a:gd name="T49" fmla="*/ 806 h 2090"/>
                <a:gd name="T50" fmla="*/ 1744 w 2089"/>
                <a:gd name="T51" fmla="*/ 822 h 2090"/>
                <a:gd name="T52" fmla="*/ 1736 w 2089"/>
                <a:gd name="T53" fmla="*/ 847 h 2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89" h="2090">
                  <a:moveTo>
                    <a:pt x="1045" y="0"/>
                  </a:moveTo>
                  <a:cubicBezTo>
                    <a:pt x="468" y="0"/>
                    <a:pt x="0" y="468"/>
                    <a:pt x="0" y="1045"/>
                  </a:cubicBezTo>
                  <a:cubicBezTo>
                    <a:pt x="0" y="1622"/>
                    <a:pt x="468" y="2090"/>
                    <a:pt x="1045" y="2090"/>
                  </a:cubicBezTo>
                  <a:cubicBezTo>
                    <a:pt x="1622" y="2090"/>
                    <a:pt x="2089" y="1622"/>
                    <a:pt x="2089" y="1045"/>
                  </a:cubicBezTo>
                  <a:cubicBezTo>
                    <a:pt x="2089" y="468"/>
                    <a:pt x="1622" y="0"/>
                    <a:pt x="1045" y="0"/>
                  </a:cubicBezTo>
                  <a:close/>
                  <a:moveTo>
                    <a:pt x="1736" y="847"/>
                  </a:moveTo>
                  <a:cubicBezTo>
                    <a:pt x="1329" y="1142"/>
                    <a:pt x="1329" y="1142"/>
                    <a:pt x="1329" y="1142"/>
                  </a:cubicBezTo>
                  <a:cubicBezTo>
                    <a:pt x="1485" y="1620"/>
                    <a:pt x="1485" y="1620"/>
                    <a:pt x="1485" y="1620"/>
                  </a:cubicBezTo>
                  <a:cubicBezTo>
                    <a:pt x="1488" y="1629"/>
                    <a:pt x="1485" y="1640"/>
                    <a:pt x="1477" y="1645"/>
                  </a:cubicBezTo>
                  <a:cubicBezTo>
                    <a:pt x="1473" y="1648"/>
                    <a:pt x="1468" y="1650"/>
                    <a:pt x="1463" y="1650"/>
                  </a:cubicBezTo>
                  <a:cubicBezTo>
                    <a:pt x="1459" y="1650"/>
                    <a:pt x="1454" y="1648"/>
                    <a:pt x="1450" y="1645"/>
                  </a:cubicBezTo>
                  <a:cubicBezTo>
                    <a:pt x="1044" y="1350"/>
                    <a:pt x="1044" y="1350"/>
                    <a:pt x="1044" y="1350"/>
                  </a:cubicBezTo>
                  <a:cubicBezTo>
                    <a:pt x="637" y="1645"/>
                    <a:pt x="637" y="1645"/>
                    <a:pt x="637" y="1645"/>
                  </a:cubicBezTo>
                  <a:cubicBezTo>
                    <a:pt x="629" y="1651"/>
                    <a:pt x="619" y="1651"/>
                    <a:pt x="611" y="1645"/>
                  </a:cubicBezTo>
                  <a:cubicBezTo>
                    <a:pt x="603" y="1640"/>
                    <a:pt x="600" y="1629"/>
                    <a:pt x="603" y="1620"/>
                  </a:cubicBezTo>
                  <a:cubicBezTo>
                    <a:pt x="758" y="1142"/>
                    <a:pt x="758" y="1142"/>
                    <a:pt x="758" y="1142"/>
                  </a:cubicBezTo>
                  <a:cubicBezTo>
                    <a:pt x="351" y="847"/>
                    <a:pt x="351" y="847"/>
                    <a:pt x="351" y="847"/>
                  </a:cubicBezTo>
                  <a:cubicBezTo>
                    <a:pt x="343" y="841"/>
                    <a:pt x="340" y="831"/>
                    <a:pt x="343" y="822"/>
                  </a:cubicBezTo>
                  <a:cubicBezTo>
                    <a:pt x="346" y="813"/>
                    <a:pt x="355" y="806"/>
                    <a:pt x="365" y="806"/>
                  </a:cubicBezTo>
                  <a:cubicBezTo>
                    <a:pt x="867" y="806"/>
                    <a:pt x="867" y="806"/>
                    <a:pt x="867" y="806"/>
                  </a:cubicBezTo>
                  <a:cubicBezTo>
                    <a:pt x="1022" y="328"/>
                    <a:pt x="1022" y="328"/>
                    <a:pt x="1022" y="328"/>
                  </a:cubicBezTo>
                  <a:cubicBezTo>
                    <a:pt x="1025" y="319"/>
                    <a:pt x="1034" y="313"/>
                    <a:pt x="1044" y="313"/>
                  </a:cubicBezTo>
                  <a:cubicBezTo>
                    <a:pt x="1053" y="313"/>
                    <a:pt x="1062" y="319"/>
                    <a:pt x="1065" y="328"/>
                  </a:cubicBezTo>
                  <a:cubicBezTo>
                    <a:pt x="1220" y="806"/>
                    <a:pt x="1220" y="806"/>
                    <a:pt x="1220" y="806"/>
                  </a:cubicBezTo>
                  <a:cubicBezTo>
                    <a:pt x="1723" y="806"/>
                    <a:pt x="1723" y="806"/>
                    <a:pt x="1723" y="806"/>
                  </a:cubicBezTo>
                  <a:cubicBezTo>
                    <a:pt x="1733" y="806"/>
                    <a:pt x="1741" y="813"/>
                    <a:pt x="1744" y="822"/>
                  </a:cubicBezTo>
                  <a:cubicBezTo>
                    <a:pt x="1747" y="831"/>
                    <a:pt x="1744" y="841"/>
                    <a:pt x="1736" y="84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04" name="Group 623"/>
          <p:cNvGrpSpPr>
            <a:grpSpLocks noChangeAspect="1"/>
          </p:cNvGrpSpPr>
          <p:nvPr/>
        </p:nvGrpSpPr>
        <p:grpSpPr bwMode="auto">
          <a:xfrm>
            <a:off x="2720360" y="1606135"/>
            <a:ext cx="324000" cy="324000"/>
            <a:chOff x="3727" y="1329"/>
            <a:chExt cx="226" cy="227"/>
          </a:xfrm>
          <a:solidFill>
            <a:srgbClr val="EE0033"/>
          </a:solidFill>
        </p:grpSpPr>
        <p:sp>
          <p:nvSpPr>
            <p:cNvPr id="305" name="Rectangle 624"/>
            <p:cNvSpPr>
              <a:spLocks noChangeArrowheads="1"/>
            </p:cNvSpPr>
            <p:nvPr/>
          </p:nvSpPr>
          <p:spPr bwMode="auto">
            <a:xfrm>
              <a:off x="3781" y="1415"/>
              <a:ext cx="32" cy="16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" name="Freeform 625"/>
            <p:cNvSpPr>
              <a:spLocks/>
            </p:cNvSpPr>
            <p:nvPr/>
          </p:nvSpPr>
          <p:spPr bwMode="auto">
            <a:xfrm>
              <a:off x="3859" y="1384"/>
              <a:ext cx="28" cy="26"/>
            </a:xfrm>
            <a:custGeom>
              <a:avLst/>
              <a:gdLst>
                <a:gd name="T0" fmla="*/ 0 w 28"/>
                <a:gd name="T1" fmla="*/ 0 h 26"/>
                <a:gd name="T2" fmla="*/ 0 w 28"/>
                <a:gd name="T3" fmla="*/ 26 h 26"/>
                <a:gd name="T4" fmla="*/ 28 w 28"/>
                <a:gd name="T5" fmla="*/ 26 h 26"/>
                <a:gd name="T6" fmla="*/ 0 w 2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0"/>
                  </a:moveTo>
                  <a:lnTo>
                    <a:pt x="0" y="26"/>
                  </a:lnTo>
                  <a:lnTo>
                    <a:pt x="28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" name="Freeform 626"/>
            <p:cNvSpPr>
              <a:spLocks/>
            </p:cNvSpPr>
            <p:nvPr/>
          </p:nvSpPr>
          <p:spPr bwMode="auto">
            <a:xfrm>
              <a:off x="3794" y="1381"/>
              <a:ext cx="97" cy="123"/>
            </a:xfrm>
            <a:custGeom>
              <a:avLst/>
              <a:gdLst>
                <a:gd name="T0" fmla="*/ 391 w 611"/>
                <a:gd name="T1" fmla="*/ 212 h 771"/>
                <a:gd name="T2" fmla="*/ 375 w 611"/>
                <a:gd name="T3" fmla="*/ 196 h 771"/>
                <a:gd name="T4" fmla="*/ 375 w 611"/>
                <a:gd name="T5" fmla="*/ 0 h 771"/>
                <a:gd name="T6" fmla="*/ 0 w 611"/>
                <a:gd name="T7" fmla="*/ 0 h 771"/>
                <a:gd name="T8" fmla="*/ 0 w 611"/>
                <a:gd name="T9" fmla="*/ 183 h 771"/>
                <a:gd name="T10" fmla="*/ 131 w 611"/>
                <a:gd name="T11" fmla="*/ 183 h 771"/>
                <a:gd name="T12" fmla="*/ 146 w 611"/>
                <a:gd name="T13" fmla="*/ 198 h 771"/>
                <a:gd name="T14" fmla="*/ 146 w 611"/>
                <a:gd name="T15" fmla="*/ 328 h 771"/>
                <a:gd name="T16" fmla="*/ 131 w 611"/>
                <a:gd name="T17" fmla="*/ 343 h 771"/>
                <a:gd name="T18" fmla="*/ 0 w 611"/>
                <a:gd name="T19" fmla="*/ 343 h 771"/>
                <a:gd name="T20" fmla="*/ 0 w 611"/>
                <a:gd name="T21" fmla="*/ 771 h 771"/>
                <a:gd name="T22" fmla="*/ 611 w 611"/>
                <a:gd name="T23" fmla="*/ 771 h 771"/>
                <a:gd name="T24" fmla="*/ 611 w 611"/>
                <a:gd name="T25" fmla="*/ 212 h 771"/>
                <a:gd name="T26" fmla="*/ 391 w 611"/>
                <a:gd name="T27" fmla="*/ 212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1" h="771">
                  <a:moveTo>
                    <a:pt x="391" y="212"/>
                  </a:moveTo>
                  <a:cubicBezTo>
                    <a:pt x="382" y="212"/>
                    <a:pt x="375" y="205"/>
                    <a:pt x="375" y="196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131" y="183"/>
                    <a:pt x="131" y="183"/>
                    <a:pt x="131" y="183"/>
                  </a:cubicBezTo>
                  <a:cubicBezTo>
                    <a:pt x="139" y="183"/>
                    <a:pt x="146" y="190"/>
                    <a:pt x="146" y="198"/>
                  </a:cubicBezTo>
                  <a:cubicBezTo>
                    <a:pt x="146" y="328"/>
                    <a:pt x="146" y="328"/>
                    <a:pt x="146" y="328"/>
                  </a:cubicBezTo>
                  <a:cubicBezTo>
                    <a:pt x="146" y="336"/>
                    <a:pt x="139" y="343"/>
                    <a:pt x="131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771"/>
                    <a:pt x="0" y="771"/>
                    <a:pt x="0" y="771"/>
                  </a:cubicBezTo>
                  <a:cubicBezTo>
                    <a:pt x="611" y="771"/>
                    <a:pt x="611" y="771"/>
                    <a:pt x="611" y="771"/>
                  </a:cubicBezTo>
                  <a:cubicBezTo>
                    <a:pt x="611" y="212"/>
                    <a:pt x="611" y="212"/>
                    <a:pt x="611" y="212"/>
                  </a:cubicBezTo>
                  <a:lnTo>
                    <a:pt x="391" y="2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8" name="Freeform 627"/>
            <p:cNvSpPr>
              <a:spLocks noEditPoints="1"/>
            </p:cNvSpPr>
            <p:nvPr/>
          </p:nvSpPr>
          <p:spPr bwMode="auto">
            <a:xfrm>
              <a:off x="3727" y="1329"/>
              <a:ext cx="226" cy="227"/>
            </a:xfrm>
            <a:custGeom>
              <a:avLst/>
              <a:gdLst>
                <a:gd name="T0" fmla="*/ 712 w 1425"/>
                <a:gd name="T1" fmla="*/ 0 h 1425"/>
                <a:gd name="T2" fmla="*/ 0 w 1425"/>
                <a:gd name="T3" fmla="*/ 712 h 1425"/>
                <a:gd name="T4" fmla="*/ 712 w 1425"/>
                <a:gd name="T5" fmla="*/ 1425 h 1425"/>
                <a:gd name="T6" fmla="*/ 1425 w 1425"/>
                <a:gd name="T7" fmla="*/ 712 h 1425"/>
                <a:gd name="T8" fmla="*/ 712 w 1425"/>
                <a:gd name="T9" fmla="*/ 0 h 1425"/>
                <a:gd name="T10" fmla="*/ 1065 w 1425"/>
                <a:gd name="T11" fmla="*/ 1111 h 1425"/>
                <a:gd name="T12" fmla="*/ 1050 w 1425"/>
                <a:gd name="T13" fmla="*/ 1126 h 1425"/>
                <a:gd name="T14" fmla="*/ 409 w 1425"/>
                <a:gd name="T15" fmla="*/ 1126 h 1425"/>
                <a:gd name="T16" fmla="*/ 393 w 1425"/>
                <a:gd name="T17" fmla="*/ 1111 h 1425"/>
                <a:gd name="T18" fmla="*/ 393 w 1425"/>
                <a:gd name="T19" fmla="*/ 668 h 1425"/>
                <a:gd name="T20" fmla="*/ 324 w 1425"/>
                <a:gd name="T21" fmla="*/ 668 h 1425"/>
                <a:gd name="T22" fmla="*/ 308 w 1425"/>
                <a:gd name="T23" fmla="*/ 653 h 1425"/>
                <a:gd name="T24" fmla="*/ 308 w 1425"/>
                <a:gd name="T25" fmla="*/ 523 h 1425"/>
                <a:gd name="T26" fmla="*/ 324 w 1425"/>
                <a:gd name="T27" fmla="*/ 508 h 1425"/>
                <a:gd name="T28" fmla="*/ 393 w 1425"/>
                <a:gd name="T29" fmla="*/ 508 h 1425"/>
                <a:gd name="T30" fmla="*/ 393 w 1425"/>
                <a:gd name="T31" fmla="*/ 309 h 1425"/>
                <a:gd name="T32" fmla="*/ 409 w 1425"/>
                <a:gd name="T33" fmla="*/ 294 h 1425"/>
                <a:gd name="T34" fmla="*/ 815 w 1425"/>
                <a:gd name="T35" fmla="*/ 294 h 1425"/>
                <a:gd name="T36" fmla="*/ 828 w 1425"/>
                <a:gd name="T37" fmla="*/ 302 h 1425"/>
                <a:gd name="T38" fmla="*/ 1060 w 1425"/>
                <a:gd name="T39" fmla="*/ 509 h 1425"/>
                <a:gd name="T40" fmla="*/ 1065 w 1425"/>
                <a:gd name="T41" fmla="*/ 521 h 1425"/>
                <a:gd name="T42" fmla="*/ 1065 w 1425"/>
                <a:gd name="T43" fmla="*/ 1111 h 1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25" h="1425">
                  <a:moveTo>
                    <a:pt x="712" y="0"/>
                  </a:moveTo>
                  <a:cubicBezTo>
                    <a:pt x="319" y="0"/>
                    <a:pt x="0" y="319"/>
                    <a:pt x="0" y="712"/>
                  </a:cubicBezTo>
                  <a:cubicBezTo>
                    <a:pt x="0" y="1106"/>
                    <a:pt x="319" y="1425"/>
                    <a:pt x="712" y="1425"/>
                  </a:cubicBezTo>
                  <a:cubicBezTo>
                    <a:pt x="1106" y="1425"/>
                    <a:pt x="1425" y="1106"/>
                    <a:pt x="1425" y="712"/>
                  </a:cubicBezTo>
                  <a:cubicBezTo>
                    <a:pt x="1425" y="319"/>
                    <a:pt x="1106" y="0"/>
                    <a:pt x="712" y="0"/>
                  </a:cubicBezTo>
                  <a:close/>
                  <a:moveTo>
                    <a:pt x="1065" y="1111"/>
                  </a:moveTo>
                  <a:cubicBezTo>
                    <a:pt x="1065" y="1119"/>
                    <a:pt x="1058" y="1126"/>
                    <a:pt x="1050" y="1126"/>
                  </a:cubicBezTo>
                  <a:cubicBezTo>
                    <a:pt x="409" y="1126"/>
                    <a:pt x="409" y="1126"/>
                    <a:pt x="409" y="1126"/>
                  </a:cubicBezTo>
                  <a:cubicBezTo>
                    <a:pt x="400" y="1126"/>
                    <a:pt x="393" y="1119"/>
                    <a:pt x="393" y="1111"/>
                  </a:cubicBezTo>
                  <a:cubicBezTo>
                    <a:pt x="393" y="668"/>
                    <a:pt x="393" y="668"/>
                    <a:pt x="393" y="668"/>
                  </a:cubicBezTo>
                  <a:cubicBezTo>
                    <a:pt x="324" y="668"/>
                    <a:pt x="324" y="668"/>
                    <a:pt x="324" y="668"/>
                  </a:cubicBezTo>
                  <a:cubicBezTo>
                    <a:pt x="315" y="668"/>
                    <a:pt x="308" y="661"/>
                    <a:pt x="308" y="653"/>
                  </a:cubicBezTo>
                  <a:cubicBezTo>
                    <a:pt x="308" y="523"/>
                    <a:pt x="308" y="523"/>
                    <a:pt x="308" y="523"/>
                  </a:cubicBezTo>
                  <a:cubicBezTo>
                    <a:pt x="308" y="515"/>
                    <a:pt x="315" y="508"/>
                    <a:pt x="324" y="508"/>
                  </a:cubicBezTo>
                  <a:cubicBezTo>
                    <a:pt x="393" y="508"/>
                    <a:pt x="393" y="508"/>
                    <a:pt x="393" y="508"/>
                  </a:cubicBezTo>
                  <a:cubicBezTo>
                    <a:pt x="393" y="309"/>
                    <a:pt x="393" y="309"/>
                    <a:pt x="393" y="309"/>
                  </a:cubicBezTo>
                  <a:cubicBezTo>
                    <a:pt x="393" y="301"/>
                    <a:pt x="400" y="294"/>
                    <a:pt x="409" y="294"/>
                  </a:cubicBezTo>
                  <a:cubicBezTo>
                    <a:pt x="815" y="294"/>
                    <a:pt x="815" y="294"/>
                    <a:pt x="815" y="294"/>
                  </a:cubicBezTo>
                  <a:cubicBezTo>
                    <a:pt x="820" y="294"/>
                    <a:pt x="825" y="297"/>
                    <a:pt x="828" y="302"/>
                  </a:cubicBezTo>
                  <a:cubicBezTo>
                    <a:pt x="1060" y="509"/>
                    <a:pt x="1060" y="509"/>
                    <a:pt x="1060" y="509"/>
                  </a:cubicBezTo>
                  <a:cubicBezTo>
                    <a:pt x="1063" y="512"/>
                    <a:pt x="1065" y="516"/>
                    <a:pt x="1065" y="521"/>
                  </a:cubicBezTo>
                  <a:lnTo>
                    <a:pt x="1065" y="11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09" name="Group 630"/>
          <p:cNvGrpSpPr>
            <a:grpSpLocks noChangeAspect="1"/>
          </p:cNvGrpSpPr>
          <p:nvPr/>
        </p:nvGrpSpPr>
        <p:grpSpPr bwMode="auto">
          <a:xfrm>
            <a:off x="3138457" y="1606135"/>
            <a:ext cx="324000" cy="324000"/>
            <a:chOff x="4007" y="1335"/>
            <a:chExt cx="227" cy="226"/>
          </a:xfrm>
          <a:solidFill>
            <a:srgbClr val="EE0033"/>
          </a:solidFill>
        </p:grpSpPr>
        <p:sp>
          <p:nvSpPr>
            <p:cNvPr id="310" name="Oval 631"/>
            <p:cNvSpPr>
              <a:spLocks noChangeArrowheads="1"/>
            </p:cNvSpPr>
            <p:nvPr/>
          </p:nvSpPr>
          <p:spPr bwMode="auto">
            <a:xfrm>
              <a:off x="4099" y="1377"/>
              <a:ext cx="3" cy="3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1" name="Rectangle 632"/>
            <p:cNvSpPr>
              <a:spLocks noChangeArrowheads="1"/>
            </p:cNvSpPr>
            <p:nvPr/>
          </p:nvSpPr>
          <p:spPr bwMode="auto">
            <a:xfrm>
              <a:off x="4086" y="1435"/>
              <a:ext cx="46" cy="71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2" name="Freeform 633"/>
            <p:cNvSpPr>
              <a:spLocks/>
            </p:cNvSpPr>
            <p:nvPr/>
          </p:nvSpPr>
          <p:spPr bwMode="auto">
            <a:xfrm>
              <a:off x="4086" y="1519"/>
              <a:ext cx="46" cy="7"/>
            </a:xfrm>
            <a:custGeom>
              <a:avLst/>
              <a:gdLst>
                <a:gd name="T0" fmla="*/ 0 w 321"/>
                <a:gd name="T1" fmla="*/ 32 h 52"/>
                <a:gd name="T2" fmla="*/ 4 w 321"/>
                <a:gd name="T3" fmla="*/ 46 h 52"/>
                <a:gd name="T4" fmla="*/ 19 w 321"/>
                <a:gd name="T5" fmla="*/ 50 h 52"/>
                <a:gd name="T6" fmla="*/ 308 w 321"/>
                <a:gd name="T7" fmla="*/ 52 h 52"/>
                <a:gd name="T8" fmla="*/ 321 w 321"/>
                <a:gd name="T9" fmla="*/ 32 h 52"/>
                <a:gd name="T10" fmla="*/ 321 w 321"/>
                <a:gd name="T11" fmla="*/ 0 h 52"/>
                <a:gd name="T12" fmla="*/ 0 w 321"/>
                <a:gd name="T13" fmla="*/ 0 h 52"/>
                <a:gd name="T14" fmla="*/ 0 w 321"/>
                <a:gd name="T15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52">
                  <a:moveTo>
                    <a:pt x="0" y="32"/>
                  </a:moveTo>
                  <a:cubicBezTo>
                    <a:pt x="0" y="36"/>
                    <a:pt x="1" y="42"/>
                    <a:pt x="4" y="46"/>
                  </a:cubicBezTo>
                  <a:cubicBezTo>
                    <a:pt x="7" y="49"/>
                    <a:pt x="14" y="50"/>
                    <a:pt x="19" y="50"/>
                  </a:cubicBezTo>
                  <a:cubicBezTo>
                    <a:pt x="59" y="50"/>
                    <a:pt x="304" y="51"/>
                    <a:pt x="308" y="52"/>
                  </a:cubicBezTo>
                  <a:cubicBezTo>
                    <a:pt x="315" y="50"/>
                    <a:pt x="321" y="43"/>
                    <a:pt x="321" y="32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3" name="Freeform 634"/>
            <p:cNvSpPr>
              <a:spLocks noEditPoints="1"/>
            </p:cNvSpPr>
            <p:nvPr/>
          </p:nvSpPr>
          <p:spPr bwMode="auto">
            <a:xfrm>
              <a:off x="4075" y="1371"/>
              <a:ext cx="105" cy="51"/>
            </a:xfrm>
            <a:custGeom>
              <a:avLst/>
              <a:gdLst>
                <a:gd name="T0" fmla="*/ 441 w 720"/>
                <a:gd name="T1" fmla="*/ 99 h 357"/>
                <a:gd name="T2" fmla="*/ 424 w 720"/>
                <a:gd name="T3" fmla="*/ 116 h 357"/>
                <a:gd name="T4" fmla="*/ 281 w 720"/>
                <a:gd name="T5" fmla="*/ 116 h 357"/>
                <a:gd name="T6" fmla="*/ 264 w 720"/>
                <a:gd name="T7" fmla="*/ 100 h 357"/>
                <a:gd name="T8" fmla="*/ 261 w 720"/>
                <a:gd name="T9" fmla="*/ 67 h 357"/>
                <a:gd name="T10" fmla="*/ 247 w 720"/>
                <a:gd name="T11" fmla="*/ 67 h 357"/>
                <a:gd name="T12" fmla="*/ 230 w 720"/>
                <a:gd name="T13" fmla="*/ 50 h 357"/>
                <a:gd name="T14" fmla="*/ 230 w 720"/>
                <a:gd name="T15" fmla="*/ 40 h 357"/>
                <a:gd name="T16" fmla="*/ 175 w 720"/>
                <a:gd name="T17" fmla="*/ 0 h 357"/>
                <a:gd name="T18" fmla="*/ 118 w 720"/>
                <a:gd name="T19" fmla="*/ 57 h 357"/>
                <a:gd name="T20" fmla="*/ 134 w 720"/>
                <a:gd name="T21" fmla="*/ 97 h 357"/>
                <a:gd name="T22" fmla="*/ 141 w 720"/>
                <a:gd name="T23" fmla="*/ 110 h 357"/>
                <a:gd name="T24" fmla="*/ 141 w 720"/>
                <a:gd name="T25" fmla="*/ 119 h 357"/>
                <a:gd name="T26" fmla="*/ 132 w 720"/>
                <a:gd name="T27" fmla="*/ 134 h 357"/>
                <a:gd name="T28" fmla="*/ 128 w 720"/>
                <a:gd name="T29" fmla="*/ 136 h 357"/>
                <a:gd name="T30" fmla="*/ 54 w 720"/>
                <a:gd name="T31" fmla="*/ 186 h 357"/>
                <a:gd name="T32" fmla="*/ 5 w 720"/>
                <a:gd name="T33" fmla="*/ 241 h 357"/>
                <a:gd name="T34" fmla="*/ 2 w 720"/>
                <a:gd name="T35" fmla="*/ 263 h 357"/>
                <a:gd name="T36" fmla="*/ 8 w 720"/>
                <a:gd name="T37" fmla="*/ 266 h 357"/>
                <a:gd name="T38" fmla="*/ 17 w 720"/>
                <a:gd name="T39" fmla="*/ 261 h 357"/>
                <a:gd name="T40" fmla="*/ 25 w 720"/>
                <a:gd name="T41" fmla="*/ 252 h 357"/>
                <a:gd name="T42" fmla="*/ 95 w 720"/>
                <a:gd name="T43" fmla="*/ 180 h 357"/>
                <a:gd name="T44" fmla="*/ 182 w 720"/>
                <a:gd name="T45" fmla="*/ 146 h 357"/>
                <a:gd name="T46" fmla="*/ 188 w 720"/>
                <a:gd name="T47" fmla="*/ 146 h 357"/>
                <a:gd name="T48" fmla="*/ 205 w 720"/>
                <a:gd name="T49" fmla="*/ 162 h 357"/>
                <a:gd name="T50" fmla="*/ 205 w 720"/>
                <a:gd name="T51" fmla="*/ 209 h 357"/>
                <a:gd name="T52" fmla="*/ 195 w 720"/>
                <a:gd name="T53" fmla="*/ 225 h 357"/>
                <a:gd name="T54" fmla="*/ 191 w 720"/>
                <a:gd name="T55" fmla="*/ 226 h 357"/>
                <a:gd name="T56" fmla="*/ 73 w 720"/>
                <a:gd name="T57" fmla="*/ 357 h 357"/>
                <a:gd name="T58" fmla="*/ 393 w 720"/>
                <a:gd name="T59" fmla="*/ 356 h 357"/>
                <a:gd name="T60" fmla="*/ 281 w 720"/>
                <a:gd name="T61" fmla="*/ 227 h 357"/>
                <a:gd name="T62" fmla="*/ 276 w 720"/>
                <a:gd name="T63" fmla="*/ 225 h 357"/>
                <a:gd name="T64" fmla="*/ 265 w 720"/>
                <a:gd name="T65" fmla="*/ 209 h 357"/>
                <a:gd name="T66" fmla="*/ 265 w 720"/>
                <a:gd name="T67" fmla="*/ 154 h 357"/>
                <a:gd name="T68" fmla="*/ 282 w 720"/>
                <a:gd name="T69" fmla="*/ 137 h 357"/>
                <a:gd name="T70" fmla="*/ 423 w 720"/>
                <a:gd name="T71" fmla="*/ 137 h 357"/>
                <a:gd name="T72" fmla="*/ 440 w 720"/>
                <a:gd name="T73" fmla="*/ 154 h 357"/>
                <a:gd name="T74" fmla="*/ 440 w 720"/>
                <a:gd name="T75" fmla="*/ 170 h 357"/>
                <a:gd name="T76" fmla="*/ 720 w 720"/>
                <a:gd name="T77" fmla="*/ 212 h 357"/>
                <a:gd name="T78" fmla="*/ 720 w 720"/>
                <a:gd name="T79" fmla="*/ 44 h 357"/>
                <a:gd name="T80" fmla="*/ 441 w 720"/>
                <a:gd name="T81" fmla="*/ 85 h 357"/>
                <a:gd name="T82" fmla="*/ 441 w 720"/>
                <a:gd name="T83" fmla="*/ 99 h 357"/>
                <a:gd name="T84" fmla="*/ 173 w 720"/>
                <a:gd name="T85" fmla="*/ 102 h 357"/>
                <a:gd name="T86" fmla="*/ 127 w 720"/>
                <a:gd name="T87" fmla="*/ 55 h 357"/>
                <a:gd name="T88" fmla="*/ 173 w 720"/>
                <a:gd name="T89" fmla="*/ 9 h 357"/>
                <a:gd name="T90" fmla="*/ 219 w 720"/>
                <a:gd name="T91" fmla="*/ 55 h 357"/>
                <a:gd name="T92" fmla="*/ 173 w 720"/>
                <a:gd name="T93" fmla="*/ 10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0" h="357">
                  <a:moveTo>
                    <a:pt x="441" y="99"/>
                  </a:moveTo>
                  <a:cubicBezTo>
                    <a:pt x="441" y="108"/>
                    <a:pt x="434" y="116"/>
                    <a:pt x="424" y="116"/>
                  </a:cubicBezTo>
                  <a:cubicBezTo>
                    <a:pt x="281" y="116"/>
                    <a:pt x="281" y="116"/>
                    <a:pt x="281" y="116"/>
                  </a:cubicBezTo>
                  <a:cubicBezTo>
                    <a:pt x="272" y="116"/>
                    <a:pt x="265" y="109"/>
                    <a:pt x="264" y="100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37" y="67"/>
                    <a:pt x="230" y="59"/>
                    <a:pt x="230" y="50"/>
                  </a:cubicBezTo>
                  <a:cubicBezTo>
                    <a:pt x="230" y="40"/>
                    <a:pt x="230" y="40"/>
                    <a:pt x="230" y="40"/>
                  </a:cubicBezTo>
                  <a:cubicBezTo>
                    <a:pt x="223" y="16"/>
                    <a:pt x="200" y="0"/>
                    <a:pt x="175" y="0"/>
                  </a:cubicBezTo>
                  <a:cubicBezTo>
                    <a:pt x="143" y="0"/>
                    <a:pt x="118" y="25"/>
                    <a:pt x="118" y="57"/>
                  </a:cubicBezTo>
                  <a:cubicBezTo>
                    <a:pt x="118" y="72"/>
                    <a:pt x="124" y="86"/>
                    <a:pt x="134" y="97"/>
                  </a:cubicBezTo>
                  <a:cubicBezTo>
                    <a:pt x="137" y="100"/>
                    <a:pt x="140" y="106"/>
                    <a:pt x="141" y="110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25"/>
                    <a:pt x="137" y="131"/>
                    <a:pt x="132" y="13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6" y="137"/>
                    <a:pt x="82" y="159"/>
                    <a:pt x="54" y="186"/>
                  </a:cubicBezTo>
                  <a:cubicBezTo>
                    <a:pt x="32" y="206"/>
                    <a:pt x="16" y="225"/>
                    <a:pt x="5" y="241"/>
                  </a:cubicBezTo>
                  <a:cubicBezTo>
                    <a:pt x="2" y="246"/>
                    <a:pt x="0" y="260"/>
                    <a:pt x="2" y="263"/>
                  </a:cubicBezTo>
                  <a:cubicBezTo>
                    <a:pt x="5" y="266"/>
                    <a:pt x="6" y="266"/>
                    <a:pt x="8" y="266"/>
                  </a:cubicBezTo>
                  <a:cubicBezTo>
                    <a:pt x="12" y="266"/>
                    <a:pt x="15" y="264"/>
                    <a:pt x="17" y="261"/>
                  </a:cubicBezTo>
                  <a:cubicBezTo>
                    <a:pt x="20" y="259"/>
                    <a:pt x="22" y="255"/>
                    <a:pt x="25" y="252"/>
                  </a:cubicBezTo>
                  <a:cubicBezTo>
                    <a:pt x="40" y="231"/>
                    <a:pt x="59" y="205"/>
                    <a:pt x="95" y="180"/>
                  </a:cubicBezTo>
                  <a:cubicBezTo>
                    <a:pt x="143" y="147"/>
                    <a:pt x="178" y="146"/>
                    <a:pt x="182" y="146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97" y="146"/>
                    <a:pt x="205" y="153"/>
                    <a:pt x="205" y="162"/>
                  </a:cubicBezTo>
                  <a:cubicBezTo>
                    <a:pt x="205" y="209"/>
                    <a:pt x="205" y="209"/>
                    <a:pt x="205" y="209"/>
                  </a:cubicBezTo>
                  <a:cubicBezTo>
                    <a:pt x="205" y="216"/>
                    <a:pt x="201" y="222"/>
                    <a:pt x="195" y="225"/>
                  </a:cubicBezTo>
                  <a:cubicBezTo>
                    <a:pt x="191" y="226"/>
                    <a:pt x="191" y="226"/>
                    <a:pt x="191" y="226"/>
                  </a:cubicBezTo>
                  <a:cubicBezTo>
                    <a:pt x="186" y="228"/>
                    <a:pt x="82" y="276"/>
                    <a:pt x="73" y="357"/>
                  </a:cubicBezTo>
                  <a:cubicBezTo>
                    <a:pt x="393" y="356"/>
                    <a:pt x="393" y="356"/>
                    <a:pt x="393" y="356"/>
                  </a:cubicBezTo>
                  <a:cubicBezTo>
                    <a:pt x="393" y="268"/>
                    <a:pt x="282" y="227"/>
                    <a:pt x="281" y="227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69" y="223"/>
                    <a:pt x="265" y="217"/>
                    <a:pt x="265" y="209"/>
                  </a:cubicBezTo>
                  <a:cubicBezTo>
                    <a:pt x="265" y="154"/>
                    <a:pt x="265" y="154"/>
                    <a:pt x="265" y="154"/>
                  </a:cubicBezTo>
                  <a:cubicBezTo>
                    <a:pt x="265" y="144"/>
                    <a:pt x="272" y="137"/>
                    <a:pt x="282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32" y="137"/>
                    <a:pt x="440" y="144"/>
                    <a:pt x="440" y="154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720" y="212"/>
                    <a:pt x="720" y="212"/>
                    <a:pt x="720" y="212"/>
                  </a:cubicBezTo>
                  <a:cubicBezTo>
                    <a:pt x="720" y="44"/>
                    <a:pt x="720" y="44"/>
                    <a:pt x="720" y="44"/>
                  </a:cubicBezTo>
                  <a:cubicBezTo>
                    <a:pt x="441" y="85"/>
                    <a:pt x="441" y="85"/>
                    <a:pt x="441" y="85"/>
                  </a:cubicBezTo>
                  <a:lnTo>
                    <a:pt x="441" y="99"/>
                  </a:lnTo>
                  <a:close/>
                  <a:moveTo>
                    <a:pt x="173" y="102"/>
                  </a:moveTo>
                  <a:cubicBezTo>
                    <a:pt x="148" y="102"/>
                    <a:pt x="127" y="81"/>
                    <a:pt x="127" y="55"/>
                  </a:cubicBezTo>
                  <a:cubicBezTo>
                    <a:pt x="127" y="30"/>
                    <a:pt x="148" y="9"/>
                    <a:pt x="173" y="9"/>
                  </a:cubicBezTo>
                  <a:cubicBezTo>
                    <a:pt x="199" y="9"/>
                    <a:pt x="219" y="30"/>
                    <a:pt x="219" y="55"/>
                  </a:cubicBezTo>
                  <a:cubicBezTo>
                    <a:pt x="219" y="81"/>
                    <a:pt x="199" y="102"/>
                    <a:pt x="173" y="1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4" name="Freeform 635"/>
            <p:cNvSpPr>
              <a:spLocks noEditPoints="1"/>
            </p:cNvSpPr>
            <p:nvPr/>
          </p:nvSpPr>
          <p:spPr bwMode="auto">
            <a:xfrm>
              <a:off x="4007" y="1335"/>
              <a:ext cx="227" cy="226"/>
            </a:xfrm>
            <a:custGeom>
              <a:avLst/>
              <a:gdLst>
                <a:gd name="T0" fmla="*/ 781 w 1562"/>
                <a:gd name="T1" fmla="*/ 0 h 1562"/>
                <a:gd name="T2" fmla="*/ 0 w 1562"/>
                <a:gd name="T3" fmla="*/ 781 h 1562"/>
                <a:gd name="T4" fmla="*/ 781 w 1562"/>
                <a:gd name="T5" fmla="*/ 1562 h 1562"/>
                <a:gd name="T6" fmla="*/ 1562 w 1562"/>
                <a:gd name="T7" fmla="*/ 781 h 1562"/>
                <a:gd name="T8" fmla="*/ 781 w 1562"/>
                <a:gd name="T9" fmla="*/ 0 h 1562"/>
                <a:gd name="T10" fmla="*/ 896 w 1562"/>
                <a:gd name="T11" fmla="*/ 1301 h 1562"/>
                <a:gd name="T12" fmla="*/ 851 w 1562"/>
                <a:gd name="T13" fmla="*/ 1354 h 1562"/>
                <a:gd name="T14" fmla="*/ 848 w 1562"/>
                <a:gd name="T15" fmla="*/ 1354 h 1562"/>
                <a:gd name="T16" fmla="*/ 560 w 1562"/>
                <a:gd name="T17" fmla="*/ 1353 h 1562"/>
                <a:gd name="T18" fmla="*/ 520 w 1562"/>
                <a:gd name="T19" fmla="*/ 1337 h 1562"/>
                <a:gd name="T20" fmla="*/ 508 w 1562"/>
                <a:gd name="T21" fmla="*/ 1299 h 1562"/>
                <a:gd name="T22" fmla="*/ 508 w 1562"/>
                <a:gd name="T23" fmla="*/ 1252 h 1562"/>
                <a:gd name="T24" fmla="*/ 525 w 1562"/>
                <a:gd name="T25" fmla="*/ 1236 h 1562"/>
                <a:gd name="T26" fmla="*/ 879 w 1562"/>
                <a:gd name="T27" fmla="*/ 1236 h 1562"/>
                <a:gd name="T28" fmla="*/ 896 w 1562"/>
                <a:gd name="T29" fmla="*/ 1252 h 1562"/>
                <a:gd name="T30" fmla="*/ 896 w 1562"/>
                <a:gd name="T31" fmla="*/ 1301 h 1562"/>
                <a:gd name="T32" fmla="*/ 507 w 1562"/>
                <a:gd name="T33" fmla="*/ 1199 h 1562"/>
                <a:gd name="T34" fmla="*/ 507 w 1562"/>
                <a:gd name="T35" fmla="*/ 676 h 1562"/>
                <a:gd name="T36" fmla="*/ 524 w 1562"/>
                <a:gd name="T37" fmla="*/ 659 h 1562"/>
                <a:gd name="T38" fmla="*/ 878 w 1562"/>
                <a:gd name="T39" fmla="*/ 659 h 1562"/>
                <a:gd name="T40" fmla="*/ 895 w 1562"/>
                <a:gd name="T41" fmla="*/ 676 h 1562"/>
                <a:gd name="T42" fmla="*/ 895 w 1562"/>
                <a:gd name="T43" fmla="*/ 1199 h 1562"/>
                <a:gd name="T44" fmla="*/ 878 w 1562"/>
                <a:gd name="T45" fmla="*/ 1215 h 1562"/>
                <a:gd name="T46" fmla="*/ 524 w 1562"/>
                <a:gd name="T47" fmla="*/ 1215 h 1562"/>
                <a:gd name="T48" fmla="*/ 507 w 1562"/>
                <a:gd name="T49" fmla="*/ 1199 h 1562"/>
                <a:gd name="T50" fmla="*/ 1224 w 1562"/>
                <a:gd name="T51" fmla="*/ 478 h 1562"/>
                <a:gd name="T52" fmla="*/ 1218 w 1562"/>
                <a:gd name="T53" fmla="*/ 491 h 1562"/>
                <a:gd name="T54" fmla="*/ 1204 w 1562"/>
                <a:gd name="T55" fmla="*/ 494 h 1562"/>
                <a:gd name="T56" fmla="*/ 890 w 1562"/>
                <a:gd name="T57" fmla="*/ 447 h 1562"/>
                <a:gd name="T58" fmla="*/ 876 w 1562"/>
                <a:gd name="T59" fmla="*/ 431 h 1562"/>
                <a:gd name="T60" fmla="*/ 876 w 1562"/>
                <a:gd name="T61" fmla="*/ 416 h 1562"/>
                <a:gd name="T62" fmla="*/ 768 w 1562"/>
                <a:gd name="T63" fmla="*/ 416 h 1562"/>
                <a:gd name="T64" fmla="*/ 768 w 1562"/>
                <a:gd name="T65" fmla="*/ 444 h 1562"/>
                <a:gd name="T66" fmla="*/ 897 w 1562"/>
                <a:gd name="T67" fmla="*/ 602 h 1562"/>
                <a:gd name="T68" fmla="*/ 897 w 1562"/>
                <a:gd name="T69" fmla="*/ 620 h 1562"/>
                <a:gd name="T70" fmla="*/ 880 w 1562"/>
                <a:gd name="T71" fmla="*/ 637 h 1562"/>
                <a:gd name="T72" fmla="*/ 526 w 1562"/>
                <a:gd name="T73" fmla="*/ 637 h 1562"/>
                <a:gd name="T74" fmla="*/ 509 w 1562"/>
                <a:gd name="T75" fmla="*/ 620 h 1562"/>
                <a:gd name="T76" fmla="*/ 509 w 1562"/>
                <a:gd name="T77" fmla="*/ 615 h 1562"/>
                <a:gd name="T78" fmla="*/ 641 w 1562"/>
                <a:gd name="T79" fmla="*/ 444 h 1562"/>
                <a:gd name="T80" fmla="*/ 641 w 1562"/>
                <a:gd name="T81" fmla="*/ 427 h 1562"/>
                <a:gd name="T82" fmla="*/ 584 w 1562"/>
                <a:gd name="T83" fmla="*/ 453 h 1562"/>
                <a:gd name="T84" fmla="*/ 524 w 1562"/>
                <a:gd name="T85" fmla="*/ 515 h 1562"/>
                <a:gd name="T86" fmla="*/ 512 w 1562"/>
                <a:gd name="T87" fmla="*/ 530 h 1562"/>
                <a:gd name="T88" fmla="*/ 479 w 1562"/>
                <a:gd name="T89" fmla="*/ 545 h 1562"/>
                <a:gd name="T90" fmla="*/ 479 w 1562"/>
                <a:gd name="T91" fmla="*/ 545 h 1562"/>
                <a:gd name="T92" fmla="*/ 449 w 1562"/>
                <a:gd name="T93" fmla="*/ 533 h 1562"/>
                <a:gd name="T94" fmla="*/ 447 w 1562"/>
                <a:gd name="T95" fmla="*/ 468 h 1562"/>
                <a:gd name="T96" fmla="*/ 501 w 1562"/>
                <a:gd name="T97" fmla="*/ 407 h 1562"/>
                <a:gd name="T98" fmla="*/ 573 w 1562"/>
                <a:gd name="T99" fmla="*/ 357 h 1562"/>
                <a:gd name="T100" fmla="*/ 554 w 1562"/>
                <a:gd name="T101" fmla="*/ 303 h 1562"/>
                <a:gd name="T102" fmla="*/ 645 w 1562"/>
                <a:gd name="T103" fmla="*/ 212 h 1562"/>
                <a:gd name="T104" fmla="*/ 733 w 1562"/>
                <a:gd name="T105" fmla="*/ 279 h 1562"/>
                <a:gd name="T106" fmla="*/ 747 w 1562"/>
                <a:gd name="T107" fmla="*/ 279 h 1562"/>
                <a:gd name="T108" fmla="*/ 763 w 1562"/>
                <a:gd name="T109" fmla="*/ 295 h 1562"/>
                <a:gd name="T110" fmla="*/ 766 w 1562"/>
                <a:gd name="T111" fmla="*/ 328 h 1562"/>
                <a:gd name="T112" fmla="*/ 878 w 1562"/>
                <a:gd name="T113" fmla="*/ 328 h 1562"/>
                <a:gd name="T114" fmla="*/ 878 w 1562"/>
                <a:gd name="T115" fmla="*/ 317 h 1562"/>
                <a:gd name="T116" fmla="*/ 892 w 1562"/>
                <a:gd name="T117" fmla="*/ 300 h 1562"/>
                <a:gd name="T118" fmla="*/ 1204 w 1562"/>
                <a:gd name="T119" fmla="*/ 255 h 1562"/>
                <a:gd name="T120" fmla="*/ 1218 w 1562"/>
                <a:gd name="T121" fmla="*/ 258 h 1562"/>
                <a:gd name="T122" fmla="*/ 1224 w 1562"/>
                <a:gd name="T123" fmla="*/ 271 h 1562"/>
                <a:gd name="T124" fmla="*/ 1224 w 1562"/>
                <a:gd name="T125" fmla="*/ 478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2" h="1562">
                  <a:moveTo>
                    <a:pt x="781" y="0"/>
                  </a:moveTo>
                  <a:cubicBezTo>
                    <a:pt x="350" y="0"/>
                    <a:pt x="0" y="350"/>
                    <a:pt x="0" y="781"/>
                  </a:cubicBezTo>
                  <a:cubicBezTo>
                    <a:pt x="0" y="1213"/>
                    <a:pt x="350" y="1562"/>
                    <a:pt x="781" y="1562"/>
                  </a:cubicBezTo>
                  <a:cubicBezTo>
                    <a:pt x="1212" y="1562"/>
                    <a:pt x="1562" y="1213"/>
                    <a:pt x="1562" y="781"/>
                  </a:cubicBezTo>
                  <a:cubicBezTo>
                    <a:pt x="1562" y="350"/>
                    <a:pt x="1212" y="0"/>
                    <a:pt x="781" y="0"/>
                  </a:cubicBezTo>
                  <a:close/>
                  <a:moveTo>
                    <a:pt x="896" y="1301"/>
                  </a:moveTo>
                  <a:cubicBezTo>
                    <a:pt x="896" y="1334"/>
                    <a:pt x="872" y="1350"/>
                    <a:pt x="851" y="1354"/>
                  </a:cubicBezTo>
                  <a:cubicBezTo>
                    <a:pt x="850" y="1354"/>
                    <a:pt x="849" y="1354"/>
                    <a:pt x="848" y="1354"/>
                  </a:cubicBezTo>
                  <a:cubicBezTo>
                    <a:pt x="817" y="1354"/>
                    <a:pt x="603" y="1353"/>
                    <a:pt x="560" y="1353"/>
                  </a:cubicBezTo>
                  <a:cubicBezTo>
                    <a:pt x="543" y="1353"/>
                    <a:pt x="529" y="1348"/>
                    <a:pt x="520" y="1337"/>
                  </a:cubicBezTo>
                  <a:cubicBezTo>
                    <a:pt x="507" y="1323"/>
                    <a:pt x="508" y="1305"/>
                    <a:pt x="508" y="1299"/>
                  </a:cubicBezTo>
                  <a:cubicBezTo>
                    <a:pt x="508" y="1252"/>
                    <a:pt x="508" y="1252"/>
                    <a:pt x="508" y="1252"/>
                  </a:cubicBezTo>
                  <a:cubicBezTo>
                    <a:pt x="508" y="1243"/>
                    <a:pt x="515" y="1236"/>
                    <a:pt x="525" y="1236"/>
                  </a:cubicBezTo>
                  <a:cubicBezTo>
                    <a:pt x="879" y="1236"/>
                    <a:pt x="879" y="1236"/>
                    <a:pt x="879" y="1236"/>
                  </a:cubicBezTo>
                  <a:cubicBezTo>
                    <a:pt x="888" y="1236"/>
                    <a:pt x="896" y="1243"/>
                    <a:pt x="896" y="1252"/>
                  </a:cubicBezTo>
                  <a:lnTo>
                    <a:pt x="896" y="1301"/>
                  </a:lnTo>
                  <a:close/>
                  <a:moveTo>
                    <a:pt x="507" y="1199"/>
                  </a:moveTo>
                  <a:cubicBezTo>
                    <a:pt x="507" y="676"/>
                    <a:pt x="507" y="676"/>
                    <a:pt x="507" y="676"/>
                  </a:cubicBezTo>
                  <a:cubicBezTo>
                    <a:pt x="507" y="667"/>
                    <a:pt x="515" y="659"/>
                    <a:pt x="524" y="659"/>
                  </a:cubicBezTo>
                  <a:cubicBezTo>
                    <a:pt x="878" y="659"/>
                    <a:pt x="878" y="659"/>
                    <a:pt x="878" y="659"/>
                  </a:cubicBezTo>
                  <a:cubicBezTo>
                    <a:pt x="888" y="659"/>
                    <a:pt x="895" y="667"/>
                    <a:pt x="895" y="676"/>
                  </a:cubicBezTo>
                  <a:cubicBezTo>
                    <a:pt x="895" y="1199"/>
                    <a:pt x="895" y="1199"/>
                    <a:pt x="895" y="1199"/>
                  </a:cubicBezTo>
                  <a:cubicBezTo>
                    <a:pt x="895" y="1208"/>
                    <a:pt x="888" y="1215"/>
                    <a:pt x="878" y="1215"/>
                  </a:cubicBezTo>
                  <a:cubicBezTo>
                    <a:pt x="524" y="1215"/>
                    <a:pt x="524" y="1215"/>
                    <a:pt x="524" y="1215"/>
                  </a:cubicBezTo>
                  <a:cubicBezTo>
                    <a:pt x="515" y="1215"/>
                    <a:pt x="507" y="1208"/>
                    <a:pt x="507" y="1199"/>
                  </a:cubicBezTo>
                  <a:close/>
                  <a:moveTo>
                    <a:pt x="1224" y="478"/>
                  </a:moveTo>
                  <a:cubicBezTo>
                    <a:pt x="1224" y="483"/>
                    <a:pt x="1222" y="487"/>
                    <a:pt x="1218" y="491"/>
                  </a:cubicBezTo>
                  <a:cubicBezTo>
                    <a:pt x="1214" y="494"/>
                    <a:pt x="1209" y="495"/>
                    <a:pt x="1204" y="494"/>
                  </a:cubicBezTo>
                  <a:cubicBezTo>
                    <a:pt x="890" y="447"/>
                    <a:pt x="890" y="447"/>
                    <a:pt x="890" y="447"/>
                  </a:cubicBezTo>
                  <a:cubicBezTo>
                    <a:pt x="882" y="446"/>
                    <a:pt x="876" y="439"/>
                    <a:pt x="876" y="431"/>
                  </a:cubicBezTo>
                  <a:cubicBezTo>
                    <a:pt x="876" y="416"/>
                    <a:pt x="876" y="416"/>
                    <a:pt x="876" y="416"/>
                  </a:cubicBezTo>
                  <a:cubicBezTo>
                    <a:pt x="768" y="416"/>
                    <a:pt x="768" y="416"/>
                    <a:pt x="768" y="416"/>
                  </a:cubicBezTo>
                  <a:cubicBezTo>
                    <a:pt x="768" y="444"/>
                    <a:pt x="768" y="444"/>
                    <a:pt x="768" y="444"/>
                  </a:cubicBezTo>
                  <a:cubicBezTo>
                    <a:pt x="796" y="456"/>
                    <a:pt x="897" y="505"/>
                    <a:pt x="897" y="602"/>
                  </a:cubicBezTo>
                  <a:cubicBezTo>
                    <a:pt x="897" y="620"/>
                    <a:pt x="897" y="620"/>
                    <a:pt x="897" y="620"/>
                  </a:cubicBezTo>
                  <a:cubicBezTo>
                    <a:pt x="897" y="629"/>
                    <a:pt x="889" y="637"/>
                    <a:pt x="880" y="637"/>
                  </a:cubicBezTo>
                  <a:cubicBezTo>
                    <a:pt x="526" y="637"/>
                    <a:pt x="526" y="637"/>
                    <a:pt x="526" y="637"/>
                  </a:cubicBezTo>
                  <a:cubicBezTo>
                    <a:pt x="516" y="637"/>
                    <a:pt x="509" y="629"/>
                    <a:pt x="509" y="620"/>
                  </a:cubicBezTo>
                  <a:cubicBezTo>
                    <a:pt x="509" y="615"/>
                    <a:pt x="509" y="615"/>
                    <a:pt x="509" y="615"/>
                  </a:cubicBezTo>
                  <a:cubicBezTo>
                    <a:pt x="509" y="516"/>
                    <a:pt x="613" y="458"/>
                    <a:pt x="641" y="444"/>
                  </a:cubicBezTo>
                  <a:cubicBezTo>
                    <a:pt x="641" y="427"/>
                    <a:pt x="641" y="427"/>
                    <a:pt x="641" y="427"/>
                  </a:cubicBezTo>
                  <a:cubicBezTo>
                    <a:pt x="630" y="429"/>
                    <a:pt x="609" y="436"/>
                    <a:pt x="584" y="453"/>
                  </a:cubicBezTo>
                  <a:cubicBezTo>
                    <a:pt x="553" y="475"/>
                    <a:pt x="536" y="499"/>
                    <a:pt x="524" y="515"/>
                  </a:cubicBezTo>
                  <a:cubicBezTo>
                    <a:pt x="518" y="522"/>
                    <a:pt x="515" y="527"/>
                    <a:pt x="512" y="530"/>
                  </a:cubicBezTo>
                  <a:cubicBezTo>
                    <a:pt x="504" y="539"/>
                    <a:pt x="492" y="545"/>
                    <a:pt x="479" y="545"/>
                  </a:cubicBezTo>
                  <a:cubicBezTo>
                    <a:pt x="479" y="545"/>
                    <a:pt x="479" y="545"/>
                    <a:pt x="479" y="545"/>
                  </a:cubicBezTo>
                  <a:cubicBezTo>
                    <a:pt x="467" y="545"/>
                    <a:pt x="457" y="541"/>
                    <a:pt x="449" y="533"/>
                  </a:cubicBezTo>
                  <a:cubicBezTo>
                    <a:pt x="430" y="514"/>
                    <a:pt x="440" y="480"/>
                    <a:pt x="447" y="468"/>
                  </a:cubicBezTo>
                  <a:cubicBezTo>
                    <a:pt x="459" y="451"/>
                    <a:pt x="477" y="430"/>
                    <a:pt x="501" y="407"/>
                  </a:cubicBezTo>
                  <a:cubicBezTo>
                    <a:pt x="524" y="385"/>
                    <a:pt x="556" y="366"/>
                    <a:pt x="573" y="357"/>
                  </a:cubicBezTo>
                  <a:cubicBezTo>
                    <a:pt x="560" y="341"/>
                    <a:pt x="554" y="323"/>
                    <a:pt x="554" y="303"/>
                  </a:cubicBezTo>
                  <a:cubicBezTo>
                    <a:pt x="554" y="253"/>
                    <a:pt x="595" y="212"/>
                    <a:pt x="645" y="212"/>
                  </a:cubicBezTo>
                  <a:cubicBezTo>
                    <a:pt x="686" y="212"/>
                    <a:pt x="722" y="240"/>
                    <a:pt x="733" y="279"/>
                  </a:cubicBezTo>
                  <a:cubicBezTo>
                    <a:pt x="747" y="279"/>
                    <a:pt x="747" y="279"/>
                    <a:pt x="747" y="279"/>
                  </a:cubicBezTo>
                  <a:cubicBezTo>
                    <a:pt x="755" y="279"/>
                    <a:pt x="763" y="286"/>
                    <a:pt x="763" y="295"/>
                  </a:cubicBezTo>
                  <a:cubicBezTo>
                    <a:pt x="766" y="328"/>
                    <a:pt x="766" y="328"/>
                    <a:pt x="766" y="328"/>
                  </a:cubicBezTo>
                  <a:cubicBezTo>
                    <a:pt x="878" y="328"/>
                    <a:pt x="878" y="328"/>
                    <a:pt x="878" y="328"/>
                  </a:cubicBezTo>
                  <a:cubicBezTo>
                    <a:pt x="878" y="317"/>
                    <a:pt x="878" y="317"/>
                    <a:pt x="878" y="317"/>
                  </a:cubicBezTo>
                  <a:cubicBezTo>
                    <a:pt x="878" y="308"/>
                    <a:pt x="884" y="301"/>
                    <a:pt x="892" y="300"/>
                  </a:cubicBezTo>
                  <a:cubicBezTo>
                    <a:pt x="1204" y="255"/>
                    <a:pt x="1204" y="255"/>
                    <a:pt x="1204" y="255"/>
                  </a:cubicBezTo>
                  <a:cubicBezTo>
                    <a:pt x="1209" y="254"/>
                    <a:pt x="1214" y="255"/>
                    <a:pt x="1218" y="258"/>
                  </a:cubicBezTo>
                  <a:cubicBezTo>
                    <a:pt x="1222" y="262"/>
                    <a:pt x="1224" y="266"/>
                    <a:pt x="1224" y="271"/>
                  </a:cubicBezTo>
                  <a:lnTo>
                    <a:pt x="1224" y="47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15" name="Group 638"/>
          <p:cNvGrpSpPr>
            <a:grpSpLocks noChangeAspect="1"/>
          </p:cNvGrpSpPr>
          <p:nvPr/>
        </p:nvGrpSpPr>
        <p:grpSpPr bwMode="auto">
          <a:xfrm>
            <a:off x="3559416" y="1606135"/>
            <a:ext cx="324000" cy="324000"/>
            <a:chOff x="4297" y="1332"/>
            <a:chExt cx="226" cy="227"/>
          </a:xfrm>
          <a:solidFill>
            <a:srgbClr val="EE0033"/>
          </a:solidFill>
        </p:grpSpPr>
        <p:sp>
          <p:nvSpPr>
            <p:cNvPr id="316" name="Freeform 639"/>
            <p:cNvSpPr>
              <a:spLocks noEditPoints="1"/>
            </p:cNvSpPr>
            <p:nvPr/>
          </p:nvSpPr>
          <p:spPr bwMode="auto">
            <a:xfrm>
              <a:off x="4297" y="1332"/>
              <a:ext cx="226" cy="227"/>
            </a:xfrm>
            <a:custGeom>
              <a:avLst/>
              <a:gdLst>
                <a:gd name="T0" fmla="*/ 828 w 1656"/>
                <a:gd name="T1" fmla="*/ 0 h 1656"/>
                <a:gd name="T2" fmla="*/ 0 w 1656"/>
                <a:gd name="T3" fmla="*/ 828 h 1656"/>
                <a:gd name="T4" fmla="*/ 828 w 1656"/>
                <a:gd name="T5" fmla="*/ 1656 h 1656"/>
                <a:gd name="T6" fmla="*/ 1656 w 1656"/>
                <a:gd name="T7" fmla="*/ 828 h 1656"/>
                <a:gd name="T8" fmla="*/ 828 w 1656"/>
                <a:gd name="T9" fmla="*/ 0 h 1656"/>
                <a:gd name="T10" fmla="*/ 1377 w 1656"/>
                <a:gd name="T11" fmla="*/ 958 h 1656"/>
                <a:gd name="T12" fmla="*/ 1315 w 1656"/>
                <a:gd name="T13" fmla="*/ 1019 h 1656"/>
                <a:gd name="T14" fmla="*/ 1018 w 1656"/>
                <a:gd name="T15" fmla="*/ 1019 h 1656"/>
                <a:gd name="T16" fmla="*/ 1018 w 1656"/>
                <a:gd name="T17" fmla="*/ 1320 h 1656"/>
                <a:gd name="T18" fmla="*/ 963 w 1656"/>
                <a:gd name="T19" fmla="*/ 1374 h 1656"/>
                <a:gd name="T20" fmla="*/ 698 w 1656"/>
                <a:gd name="T21" fmla="*/ 1374 h 1656"/>
                <a:gd name="T22" fmla="*/ 637 w 1656"/>
                <a:gd name="T23" fmla="*/ 1312 h 1656"/>
                <a:gd name="T24" fmla="*/ 637 w 1656"/>
                <a:gd name="T25" fmla="*/ 1018 h 1656"/>
                <a:gd name="T26" fmla="*/ 333 w 1656"/>
                <a:gd name="T27" fmla="*/ 1018 h 1656"/>
                <a:gd name="T28" fmla="*/ 278 w 1656"/>
                <a:gd name="T29" fmla="*/ 963 h 1656"/>
                <a:gd name="T30" fmla="*/ 278 w 1656"/>
                <a:gd name="T31" fmla="*/ 699 h 1656"/>
                <a:gd name="T32" fmla="*/ 340 w 1656"/>
                <a:gd name="T33" fmla="*/ 637 h 1656"/>
                <a:gd name="T34" fmla="*/ 638 w 1656"/>
                <a:gd name="T35" fmla="*/ 638 h 1656"/>
                <a:gd name="T36" fmla="*/ 638 w 1656"/>
                <a:gd name="T37" fmla="*/ 337 h 1656"/>
                <a:gd name="T38" fmla="*/ 693 w 1656"/>
                <a:gd name="T39" fmla="*/ 282 h 1656"/>
                <a:gd name="T40" fmla="*/ 957 w 1656"/>
                <a:gd name="T41" fmla="*/ 282 h 1656"/>
                <a:gd name="T42" fmla="*/ 1019 w 1656"/>
                <a:gd name="T43" fmla="*/ 344 h 1656"/>
                <a:gd name="T44" fmla="*/ 1019 w 1656"/>
                <a:gd name="T45" fmla="*/ 638 h 1656"/>
                <a:gd name="T46" fmla="*/ 1323 w 1656"/>
                <a:gd name="T47" fmla="*/ 638 h 1656"/>
                <a:gd name="T48" fmla="*/ 1377 w 1656"/>
                <a:gd name="T49" fmla="*/ 693 h 1656"/>
                <a:gd name="T50" fmla="*/ 1377 w 1656"/>
                <a:gd name="T51" fmla="*/ 958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6" h="1656">
                  <a:moveTo>
                    <a:pt x="828" y="0"/>
                  </a:moveTo>
                  <a:cubicBezTo>
                    <a:pt x="371" y="0"/>
                    <a:pt x="0" y="371"/>
                    <a:pt x="0" y="828"/>
                  </a:cubicBezTo>
                  <a:cubicBezTo>
                    <a:pt x="0" y="1286"/>
                    <a:pt x="371" y="1656"/>
                    <a:pt x="828" y="1656"/>
                  </a:cubicBezTo>
                  <a:cubicBezTo>
                    <a:pt x="1285" y="1656"/>
                    <a:pt x="1656" y="1286"/>
                    <a:pt x="1656" y="828"/>
                  </a:cubicBezTo>
                  <a:cubicBezTo>
                    <a:pt x="1656" y="371"/>
                    <a:pt x="1285" y="0"/>
                    <a:pt x="828" y="0"/>
                  </a:cubicBezTo>
                  <a:close/>
                  <a:moveTo>
                    <a:pt x="1377" y="958"/>
                  </a:moveTo>
                  <a:cubicBezTo>
                    <a:pt x="1377" y="1013"/>
                    <a:pt x="1342" y="1019"/>
                    <a:pt x="1315" y="1019"/>
                  </a:cubicBezTo>
                  <a:cubicBezTo>
                    <a:pt x="1018" y="1019"/>
                    <a:pt x="1018" y="1019"/>
                    <a:pt x="1018" y="1019"/>
                  </a:cubicBezTo>
                  <a:cubicBezTo>
                    <a:pt x="1018" y="1320"/>
                    <a:pt x="1018" y="1320"/>
                    <a:pt x="1018" y="1320"/>
                  </a:cubicBezTo>
                  <a:cubicBezTo>
                    <a:pt x="1018" y="1355"/>
                    <a:pt x="998" y="1374"/>
                    <a:pt x="963" y="1374"/>
                  </a:cubicBezTo>
                  <a:cubicBezTo>
                    <a:pt x="698" y="1374"/>
                    <a:pt x="698" y="1374"/>
                    <a:pt x="698" y="1374"/>
                  </a:cubicBezTo>
                  <a:cubicBezTo>
                    <a:pt x="644" y="1374"/>
                    <a:pt x="637" y="1339"/>
                    <a:pt x="637" y="1312"/>
                  </a:cubicBezTo>
                  <a:cubicBezTo>
                    <a:pt x="637" y="1018"/>
                    <a:pt x="637" y="1018"/>
                    <a:pt x="637" y="1018"/>
                  </a:cubicBezTo>
                  <a:cubicBezTo>
                    <a:pt x="333" y="1018"/>
                    <a:pt x="333" y="1018"/>
                    <a:pt x="333" y="1018"/>
                  </a:cubicBezTo>
                  <a:cubicBezTo>
                    <a:pt x="298" y="1018"/>
                    <a:pt x="278" y="998"/>
                    <a:pt x="278" y="963"/>
                  </a:cubicBezTo>
                  <a:cubicBezTo>
                    <a:pt x="278" y="699"/>
                    <a:pt x="278" y="699"/>
                    <a:pt x="278" y="699"/>
                  </a:cubicBezTo>
                  <a:cubicBezTo>
                    <a:pt x="278" y="644"/>
                    <a:pt x="314" y="637"/>
                    <a:pt x="340" y="637"/>
                  </a:cubicBezTo>
                  <a:cubicBezTo>
                    <a:pt x="365" y="637"/>
                    <a:pt x="575" y="638"/>
                    <a:pt x="638" y="638"/>
                  </a:cubicBezTo>
                  <a:cubicBezTo>
                    <a:pt x="638" y="337"/>
                    <a:pt x="638" y="337"/>
                    <a:pt x="638" y="337"/>
                  </a:cubicBezTo>
                  <a:cubicBezTo>
                    <a:pt x="638" y="302"/>
                    <a:pt x="658" y="282"/>
                    <a:pt x="693" y="282"/>
                  </a:cubicBezTo>
                  <a:cubicBezTo>
                    <a:pt x="957" y="282"/>
                    <a:pt x="957" y="282"/>
                    <a:pt x="957" y="282"/>
                  </a:cubicBezTo>
                  <a:cubicBezTo>
                    <a:pt x="1012" y="282"/>
                    <a:pt x="1019" y="318"/>
                    <a:pt x="1019" y="344"/>
                  </a:cubicBezTo>
                  <a:cubicBezTo>
                    <a:pt x="1019" y="638"/>
                    <a:pt x="1019" y="638"/>
                    <a:pt x="1019" y="638"/>
                  </a:cubicBezTo>
                  <a:cubicBezTo>
                    <a:pt x="1323" y="638"/>
                    <a:pt x="1323" y="638"/>
                    <a:pt x="1323" y="638"/>
                  </a:cubicBezTo>
                  <a:cubicBezTo>
                    <a:pt x="1358" y="638"/>
                    <a:pt x="1377" y="658"/>
                    <a:pt x="1377" y="693"/>
                  </a:cubicBezTo>
                  <a:lnTo>
                    <a:pt x="1377" y="95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" name="Freeform 640"/>
            <p:cNvSpPr>
              <a:spLocks/>
            </p:cNvSpPr>
            <p:nvPr/>
          </p:nvSpPr>
          <p:spPr bwMode="auto">
            <a:xfrm>
              <a:off x="4340" y="1376"/>
              <a:ext cx="140" cy="140"/>
            </a:xfrm>
            <a:custGeom>
              <a:avLst/>
              <a:gdLst>
                <a:gd name="T0" fmla="*/ 1009 w 1028"/>
                <a:gd name="T1" fmla="*/ 356 h 1021"/>
                <a:gd name="T2" fmla="*/ 687 w 1028"/>
                <a:gd name="T3" fmla="*/ 356 h 1021"/>
                <a:gd name="T4" fmla="*/ 669 w 1028"/>
                <a:gd name="T5" fmla="*/ 338 h 1021"/>
                <a:gd name="T6" fmla="*/ 669 w 1028"/>
                <a:gd name="T7" fmla="*/ 26 h 1021"/>
                <a:gd name="T8" fmla="*/ 643 w 1028"/>
                <a:gd name="T9" fmla="*/ 0 h 1021"/>
                <a:gd name="T10" fmla="*/ 379 w 1028"/>
                <a:gd name="T11" fmla="*/ 0 h 1021"/>
                <a:gd name="T12" fmla="*/ 359 w 1028"/>
                <a:gd name="T13" fmla="*/ 19 h 1021"/>
                <a:gd name="T14" fmla="*/ 359 w 1028"/>
                <a:gd name="T15" fmla="*/ 338 h 1021"/>
                <a:gd name="T16" fmla="*/ 354 w 1028"/>
                <a:gd name="T17" fmla="*/ 350 h 1021"/>
                <a:gd name="T18" fmla="*/ 341 w 1028"/>
                <a:gd name="T19" fmla="*/ 356 h 1021"/>
                <a:gd name="T20" fmla="*/ 341 w 1028"/>
                <a:gd name="T21" fmla="*/ 356 h 1021"/>
                <a:gd name="T22" fmla="*/ 26 w 1028"/>
                <a:gd name="T23" fmla="*/ 355 h 1021"/>
                <a:gd name="T24" fmla="*/ 0 w 1028"/>
                <a:gd name="T25" fmla="*/ 381 h 1021"/>
                <a:gd name="T26" fmla="*/ 0 w 1028"/>
                <a:gd name="T27" fmla="*/ 645 h 1021"/>
                <a:gd name="T28" fmla="*/ 19 w 1028"/>
                <a:gd name="T29" fmla="*/ 665 h 1021"/>
                <a:gd name="T30" fmla="*/ 341 w 1028"/>
                <a:gd name="T31" fmla="*/ 665 h 1021"/>
                <a:gd name="T32" fmla="*/ 359 w 1028"/>
                <a:gd name="T33" fmla="*/ 683 h 1021"/>
                <a:gd name="T34" fmla="*/ 359 w 1028"/>
                <a:gd name="T35" fmla="*/ 994 h 1021"/>
                <a:gd name="T36" fmla="*/ 384 w 1028"/>
                <a:gd name="T37" fmla="*/ 1021 h 1021"/>
                <a:gd name="T38" fmla="*/ 649 w 1028"/>
                <a:gd name="T39" fmla="*/ 1021 h 1021"/>
                <a:gd name="T40" fmla="*/ 669 w 1028"/>
                <a:gd name="T41" fmla="*/ 1002 h 1021"/>
                <a:gd name="T42" fmla="*/ 669 w 1028"/>
                <a:gd name="T43" fmla="*/ 683 h 1021"/>
                <a:gd name="T44" fmla="*/ 687 w 1028"/>
                <a:gd name="T45" fmla="*/ 666 h 1021"/>
                <a:gd name="T46" fmla="*/ 1001 w 1028"/>
                <a:gd name="T47" fmla="*/ 666 h 1021"/>
                <a:gd name="T48" fmla="*/ 1028 w 1028"/>
                <a:gd name="T49" fmla="*/ 640 h 1021"/>
                <a:gd name="T50" fmla="*/ 1028 w 1028"/>
                <a:gd name="T51" fmla="*/ 375 h 1021"/>
                <a:gd name="T52" fmla="*/ 1009 w 1028"/>
                <a:gd name="T53" fmla="*/ 356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28" h="1021">
                  <a:moveTo>
                    <a:pt x="1009" y="356"/>
                  </a:moveTo>
                  <a:cubicBezTo>
                    <a:pt x="687" y="356"/>
                    <a:pt x="687" y="356"/>
                    <a:pt x="687" y="356"/>
                  </a:cubicBezTo>
                  <a:cubicBezTo>
                    <a:pt x="677" y="356"/>
                    <a:pt x="669" y="348"/>
                    <a:pt x="669" y="338"/>
                  </a:cubicBezTo>
                  <a:cubicBezTo>
                    <a:pt x="669" y="26"/>
                    <a:pt x="669" y="26"/>
                    <a:pt x="669" y="26"/>
                  </a:cubicBezTo>
                  <a:cubicBezTo>
                    <a:pt x="669" y="5"/>
                    <a:pt x="667" y="0"/>
                    <a:pt x="643" y="0"/>
                  </a:cubicBezTo>
                  <a:cubicBezTo>
                    <a:pt x="379" y="0"/>
                    <a:pt x="379" y="0"/>
                    <a:pt x="379" y="0"/>
                  </a:cubicBezTo>
                  <a:cubicBezTo>
                    <a:pt x="363" y="0"/>
                    <a:pt x="359" y="4"/>
                    <a:pt x="359" y="19"/>
                  </a:cubicBezTo>
                  <a:cubicBezTo>
                    <a:pt x="359" y="338"/>
                    <a:pt x="359" y="338"/>
                    <a:pt x="359" y="338"/>
                  </a:cubicBezTo>
                  <a:cubicBezTo>
                    <a:pt x="359" y="343"/>
                    <a:pt x="357" y="347"/>
                    <a:pt x="354" y="350"/>
                  </a:cubicBezTo>
                  <a:cubicBezTo>
                    <a:pt x="350" y="354"/>
                    <a:pt x="346" y="356"/>
                    <a:pt x="341" y="356"/>
                  </a:cubicBezTo>
                  <a:cubicBezTo>
                    <a:pt x="341" y="356"/>
                    <a:pt x="341" y="356"/>
                    <a:pt x="341" y="356"/>
                  </a:cubicBezTo>
                  <a:cubicBezTo>
                    <a:pt x="341" y="356"/>
                    <a:pt x="55" y="355"/>
                    <a:pt x="26" y="355"/>
                  </a:cubicBezTo>
                  <a:cubicBezTo>
                    <a:pt x="5" y="355"/>
                    <a:pt x="0" y="357"/>
                    <a:pt x="0" y="381"/>
                  </a:cubicBezTo>
                  <a:cubicBezTo>
                    <a:pt x="0" y="645"/>
                    <a:pt x="0" y="645"/>
                    <a:pt x="0" y="645"/>
                  </a:cubicBezTo>
                  <a:cubicBezTo>
                    <a:pt x="0" y="662"/>
                    <a:pt x="5" y="665"/>
                    <a:pt x="19" y="665"/>
                  </a:cubicBezTo>
                  <a:cubicBezTo>
                    <a:pt x="341" y="665"/>
                    <a:pt x="341" y="665"/>
                    <a:pt x="341" y="665"/>
                  </a:cubicBezTo>
                  <a:cubicBezTo>
                    <a:pt x="351" y="665"/>
                    <a:pt x="359" y="673"/>
                    <a:pt x="359" y="683"/>
                  </a:cubicBezTo>
                  <a:cubicBezTo>
                    <a:pt x="359" y="994"/>
                    <a:pt x="359" y="994"/>
                    <a:pt x="359" y="994"/>
                  </a:cubicBezTo>
                  <a:cubicBezTo>
                    <a:pt x="359" y="1016"/>
                    <a:pt x="361" y="1021"/>
                    <a:pt x="384" y="1021"/>
                  </a:cubicBezTo>
                  <a:cubicBezTo>
                    <a:pt x="649" y="1021"/>
                    <a:pt x="649" y="1021"/>
                    <a:pt x="649" y="1021"/>
                  </a:cubicBezTo>
                  <a:cubicBezTo>
                    <a:pt x="666" y="1021"/>
                    <a:pt x="669" y="1016"/>
                    <a:pt x="669" y="1002"/>
                  </a:cubicBezTo>
                  <a:cubicBezTo>
                    <a:pt x="669" y="683"/>
                    <a:pt x="669" y="683"/>
                    <a:pt x="669" y="683"/>
                  </a:cubicBezTo>
                  <a:cubicBezTo>
                    <a:pt x="669" y="674"/>
                    <a:pt x="677" y="666"/>
                    <a:pt x="687" y="666"/>
                  </a:cubicBezTo>
                  <a:cubicBezTo>
                    <a:pt x="1001" y="666"/>
                    <a:pt x="1001" y="666"/>
                    <a:pt x="1001" y="666"/>
                  </a:cubicBezTo>
                  <a:cubicBezTo>
                    <a:pt x="1023" y="666"/>
                    <a:pt x="1028" y="663"/>
                    <a:pt x="1028" y="640"/>
                  </a:cubicBezTo>
                  <a:cubicBezTo>
                    <a:pt x="1028" y="375"/>
                    <a:pt x="1028" y="375"/>
                    <a:pt x="1028" y="375"/>
                  </a:cubicBezTo>
                  <a:cubicBezTo>
                    <a:pt x="1028" y="358"/>
                    <a:pt x="1023" y="356"/>
                    <a:pt x="1009" y="3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18" name="Group 643"/>
          <p:cNvGrpSpPr>
            <a:grpSpLocks noChangeAspect="1"/>
          </p:cNvGrpSpPr>
          <p:nvPr/>
        </p:nvGrpSpPr>
        <p:grpSpPr bwMode="auto">
          <a:xfrm>
            <a:off x="3977513" y="1606135"/>
            <a:ext cx="324000" cy="324000"/>
            <a:chOff x="4568" y="1311"/>
            <a:chExt cx="227" cy="227"/>
          </a:xfrm>
          <a:solidFill>
            <a:srgbClr val="EE0033"/>
          </a:solidFill>
        </p:grpSpPr>
        <p:sp>
          <p:nvSpPr>
            <p:cNvPr id="319" name="Freeform 644"/>
            <p:cNvSpPr>
              <a:spLocks noEditPoints="1"/>
            </p:cNvSpPr>
            <p:nvPr/>
          </p:nvSpPr>
          <p:spPr bwMode="auto">
            <a:xfrm>
              <a:off x="4568" y="1311"/>
              <a:ext cx="227" cy="227"/>
            </a:xfrm>
            <a:custGeom>
              <a:avLst/>
              <a:gdLst>
                <a:gd name="T0" fmla="*/ 764 w 1528"/>
                <a:gd name="T1" fmla="*/ 0 h 1528"/>
                <a:gd name="T2" fmla="*/ 0 w 1528"/>
                <a:gd name="T3" fmla="*/ 764 h 1528"/>
                <a:gd name="T4" fmla="*/ 764 w 1528"/>
                <a:gd name="T5" fmla="*/ 1528 h 1528"/>
                <a:gd name="T6" fmla="*/ 1528 w 1528"/>
                <a:gd name="T7" fmla="*/ 764 h 1528"/>
                <a:gd name="T8" fmla="*/ 764 w 1528"/>
                <a:gd name="T9" fmla="*/ 0 h 1528"/>
                <a:gd name="T10" fmla="*/ 370 w 1528"/>
                <a:gd name="T11" fmla="*/ 1230 h 1528"/>
                <a:gd name="T12" fmla="*/ 354 w 1528"/>
                <a:gd name="T13" fmla="*/ 1247 h 1528"/>
                <a:gd name="T14" fmla="*/ 338 w 1528"/>
                <a:gd name="T15" fmla="*/ 1230 h 1528"/>
                <a:gd name="T16" fmla="*/ 338 w 1528"/>
                <a:gd name="T17" fmla="*/ 408 h 1528"/>
                <a:gd name="T18" fmla="*/ 354 w 1528"/>
                <a:gd name="T19" fmla="*/ 391 h 1528"/>
                <a:gd name="T20" fmla="*/ 370 w 1528"/>
                <a:gd name="T21" fmla="*/ 408 h 1528"/>
                <a:gd name="T22" fmla="*/ 370 w 1528"/>
                <a:gd name="T23" fmla="*/ 1230 h 1528"/>
                <a:gd name="T24" fmla="*/ 1191 w 1528"/>
                <a:gd name="T25" fmla="*/ 912 h 1528"/>
                <a:gd name="T26" fmla="*/ 1187 w 1528"/>
                <a:gd name="T27" fmla="*/ 924 h 1528"/>
                <a:gd name="T28" fmla="*/ 1016 w 1528"/>
                <a:gd name="T29" fmla="*/ 1005 h 1528"/>
                <a:gd name="T30" fmla="*/ 789 w 1528"/>
                <a:gd name="T31" fmla="*/ 927 h 1528"/>
                <a:gd name="T32" fmla="*/ 430 w 1528"/>
                <a:gd name="T33" fmla="*/ 924 h 1528"/>
                <a:gd name="T34" fmla="*/ 412 w 1528"/>
                <a:gd name="T35" fmla="*/ 927 h 1528"/>
                <a:gd name="T36" fmla="*/ 402 w 1528"/>
                <a:gd name="T37" fmla="*/ 912 h 1528"/>
                <a:gd name="T38" fmla="*/ 402 w 1528"/>
                <a:gd name="T39" fmla="*/ 373 h 1528"/>
                <a:gd name="T40" fmla="*/ 406 w 1528"/>
                <a:gd name="T41" fmla="*/ 362 h 1528"/>
                <a:gd name="T42" fmla="*/ 804 w 1528"/>
                <a:gd name="T43" fmla="*/ 359 h 1528"/>
                <a:gd name="T44" fmla="*/ 1163 w 1528"/>
                <a:gd name="T45" fmla="*/ 362 h 1528"/>
                <a:gd name="T46" fmla="*/ 1181 w 1528"/>
                <a:gd name="T47" fmla="*/ 358 h 1528"/>
                <a:gd name="T48" fmla="*/ 1191 w 1528"/>
                <a:gd name="T49" fmla="*/ 373 h 1528"/>
                <a:gd name="T50" fmla="*/ 1191 w 1528"/>
                <a:gd name="T51" fmla="*/ 912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28" h="1528">
                  <a:moveTo>
                    <a:pt x="764" y="0"/>
                  </a:moveTo>
                  <a:cubicBezTo>
                    <a:pt x="343" y="0"/>
                    <a:pt x="0" y="342"/>
                    <a:pt x="0" y="764"/>
                  </a:cubicBezTo>
                  <a:cubicBezTo>
                    <a:pt x="0" y="1186"/>
                    <a:pt x="343" y="1528"/>
                    <a:pt x="764" y="1528"/>
                  </a:cubicBezTo>
                  <a:cubicBezTo>
                    <a:pt x="1186" y="1528"/>
                    <a:pt x="1528" y="1186"/>
                    <a:pt x="1528" y="764"/>
                  </a:cubicBezTo>
                  <a:cubicBezTo>
                    <a:pt x="1528" y="342"/>
                    <a:pt x="1186" y="0"/>
                    <a:pt x="764" y="0"/>
                  </a:cubicBezTo>
                  <a:close/>
                  <a:moveTo>
                    <a:pt x="370" y="1230"/>
                  </a:moveTo>
                  <a:cubicBezTo>
                    <a:pt x="370" y="1239"/>
                    <a:pt x="363" y="1247"/>
                    <a:pt x="354" y="1247"/>
                  </a:cubicBezTo>
                  <a:cubicBezTo>
                    <a:pt x="345" y="1247"/>
                    <a:pt x="338" y="1239"/>
                    <a:pt x="338" y="1230"/>
                  </a:cubicBezTo>
                  <a:cubicBezTo>
                    <a:pt x="338" y="408"/>
                    <a:pt x="338" y="408"/>
                    <a:pt x="338" y="408"/>
                  </a:cubicBezTo>
                  <a:cubicBezTo>
                    <a:pt x="338" y="399"/>
                    <a:pt x="345" y="391"/>
                    <a:pt x="354" y="391"/>
                  </a:cubicBezTo>
                  <a:cubicBezTo>
                    <a:pt x="363" y="391"/>
                    <a:pt x="370" y="399"/>
                    <a:pt x="370" y="408"/>
                  </a:cubicBezTo>
                  <a:lnTo>
                    <a:pt x="370" y="1230"/>
                  </a:lnTo>
                  <a:close/>
                  <a:moveTo>
                    <a:pt x="1191" y="912"/>
                  </a:moveTo>
                  <a:cubicBezTo>
                    <a:pt x="1191" y="916"/>
                    <a:pt x="1190" y="921"/>
                    <a:pt x="1187" y="924"/>
                  </a:cubicBezTo>
                  <a:cubicBezTo>
                    <a:pt x="1129" y="983"/>
                    <a:pt x="1072" y="1005"/>
                    <a:pt x="1016" y="1005"/>
                  </a:cubicBezTo>
                  <a:cubicBezTo>
                    <a:pt x="939" y="1005"/>
                    <a:pt x="863" y="965"/>
                    <a:pt x="789" y="927"/>
                  </a:cubicBezTo>
                  <a:cubicBezTo>
                    <a:pt x="665" y="862"/>
                    <a:pt x="548" y="801"/>
                    <a:pt x="430" y="924"/>
                  </a:cubicBezTo>
                  <a:cubicBezTo>
                    <a:pt x="425" y="928"/>
                    <a:pt x="418" y="930"/>
                    <a:pt x="412" y="927"/>
                  </a:cubicBezTo>
                  <a:cubicBezTo>
                    <a:pt x="406" y="925"/>
                    <a:pt x="402" y="919"/>
                    <a:pt x="402" y="912"/>
                  </a:cubicBezTo>
                  <a:cubicBezTo>
                    <a:pt x="402" y="373"/>
                    <a:pt x="402" y="373"/>
                    <a:pt x="402" y="373"/>
                  </a:cubicBezTo>
                  <a:cubicBezTo>
                    <a:pt x="402" y="369"/>
                    <a:pt x="403" y="365"/>
                    <a:pt x="406" y="362"/>
                  </a:cubicBezTo>
                  <a:cubicBezTo>
                    <a:pt x="541" y="222"/>
                    <a:pt x="675" y="292"/>
                    <a:pt x="804" y="359"/>
                  </a:cubicBezTo>
                  <a:cubicBezTo>
                    <a:pt x="928" y="424"/>
                    <a:pt x="1045" y="485"/>
                    <a:pt x="1163" y="362"/>
                  </a:cubicBezTo>
                  <a:cubicBezTo>
                    <a:pt x="1168" y="357"/>
                    <a:pt x="1175" y="356"/>
                    <a:pt x="1181" y="358"/>
                  </a:cubicBezTo>
                  <a:cubicBezTo>
                    <a:pt x="1187" y="361"/>
                    <a:pt x="1191" y="367"/>
                    <a:pt x="1191" y="373"/>
                  </a:cubicBezTo>
                  <a:lnTo>
                    <a:pt x="1191" y="9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" name="Freeform 645"/>
            <p:cNvSpPr>
              <a:spLocks/>
            </p:cNvSpPr>
            <p:nvPr/>
          </p:nvSpPr>
          <p:spPr bwMode="auto">
            <a:xfrm>
              <a:off x="4633" y="1350"/>
              <a:ext cx="107" cy="113"/>
            </a:xfrm>
            <a:custGeom>
              <a:avLst/>
              <a:gdLst>
                <a:gd name="T0" fmla="*/ 354 w 723"/>
                <a:gd name="T1" fmla="*/ 124 h 758"/>
                <a:gd name="T2" fmla="*/ 0 w 723"/>
                <a:gd name="T3" fmla="*/ 116 h 758"/>
                <a:gd name="T4" fmla="*/ 0 w 723"/>
                <a:gd name="T5" fmla="*/ 611 h 758"/>
                <a:gd name="T6" fmla="*/ 142 w 723"/>
                <a:gd name="T7" fmla="*/ 556 h 758"/>
                <a:gd name="T8" fmla="*/ 369 w 723"/>
                <a:gd name="T9" fmla="*/ 634 h 758"/>
                <a:gd name="T10" fmla="*/ 723 w 723"/>
                <a:gd name="T11" fmla="*/ 642 h 758"/>
                <a:gd name="T12" fmla="*/ 723 w 723"/>
                <a:gd name="T13" fmla="*/ 147 h 758"/>
                <a:gd name="T14" fmla="*/ 354 w 723"/>
                <a:gd name="T15" fmla="*/ 124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3" h="758">
                  <a:moveTo>
                    <a:pt x="354" y="124"/>
                  </a:moveTo>
                  <a:cubicBezTo>
                    <a:pt x="231" y="60"/>
                    <a:pt x="116" y="0"/>
                    <a:pt x="0" y="116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47" y="571"/>
                    <a:pt x="95" y="556"/>
                    <a:pt x="142" y="556"/>
                  </a:cubicBezTo>
                  <a:cubicBezTo>
                    <a:pt x="219" y="556"/>
                    <a:pt x="295" y="595"/>
                    <a:pt x="369" y="634"/>
                  </a:cubicBezTo>
                  <a:cubicBezTo>
                    <a:pt x="492" y="698"/>
                    <a:pt x="607" y="758"/>
                    <a:pt x="723" y="642"/>
                  </a:cubicBezTo>
                  <a:cubicBezTo>
                    <a:pt x="723" y="147"/>
                    <a:pt x="723" y="147"/>
                    <a:pt x="723" y="147"/>
                  </a:cubicBezTo>
                  <a:cubicBezTo>
                    <a:pt x="598" y="251"/>
                    <a:pt x="474" y="187"/>
                    <a:pt x="354" y="12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21" name="Group 648"/>
          <p:cNvGrpSpPr>
            <a:grpSpLocks noChangeAspect="1"/>
          </p:cNvGrpSpPr>
          <p:nvPr/>
        </p:nvGrpSpPr>
        <p:grpSpPr bwMode="auto">
          <a:xfrm>
            <a:off x="4397041" y="1606135"/>
            <a:ext cx="324000" cy="324000"/>
            <a:chOff x="4849" y="1317"/>
            <a:chExt cx="227" cy="227"/>
          </a:xfrm>
          <a:solidFill>
            <a:srgbClr val="EE0033"/>
          </a:solidFill>
        </p:grpSpPr>
        <p:sp>
          <p:nvSpPr>
            <p:cNvPr id="322" name="Freeform 649"/>
            <p:cNvSpPr>
              <a:spLocks/>
            </p:cNvSpPr>
            <p:nvPr/>
          </p:nvSpPr>
          <p:spPr bwMode="auto">
            <a:xfrm>
              <a:off x="4920" y="1360"/>
              <a:ext cx="85" cy="138"/>
            </a:xfrm>
            <a:custGeom>
              <a:avLst/>
              <a:gdLst>
                <a:gd name="T0" fmla="*/ 310 w 561"/>
                <a:gd name="T1" fmla="*/ 319 h 916"/>
                <a:gd name="T2" fmla="*/ 306 w 561"/>
                <a:gd name="T3" fmla="*/ 305 h 916"/>
                <a:gd name="T4" fmla="*/ 372 w 561"/>
                <a:gd name="T5" fmla="*/ 0 h 916"/>
                <a:gd name="T6" fmla="*/ 0 w 561"/>
                <a:gd name="T7" fmla="*/ 552 h 916"/>
                <a:gd name="T8" fmla="*/ 243 w 561"/>
                <a:gd name="T9" fmla="*/ 510 h 916"/>
                <a:gd name="T10" fmla="*/ 245 w 561"/>
                <a:gd name="T11" fmla="*/ 510 h 916"/>
                <a:gd name="T12" fmla="*/ 257 w 561"/>
                <a:gd name="T13" fmla="*/ 516 h 916"/>
                <a:gd name="T14" fmla="*/ 261 w 561"/>
                <a:gd name="T15" fmla="*/ 531 h 916"/>
                <a:gd name="T16" fmla="*/ 155 w 561"/>
                <a:gd name="T17" fmla="*/ 916 h 916"/>
                <a:gd name="T18" fmla="*/ 561 w 561"/>
                <a:gd name="T19" fmla="*/ 290 h 916"/>
                <a:gd name="T20" fmla="*/ 324 w 561"/>
                <a:gd name="T21" fmla="*/ 324 h 916"/>
                <a:gd name="T22" fmla="*/ 310 w 561"/>
                <a:gd name="T23" fmla="*/ 319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1" h="916">
                  <a:moveTo>
                    <a:pt x="310" y="319"/>
                  </a:moveTo>
                  <a:cubicBezTo>
                    <a:pt x="306" y="316"/>
                    <a:pt x="305" y="310"/>
                    <a:pt x="306" y="305"/>
                  </a:cubicBezTo>
                  <a:cubicBezTo>
                    <a:pt x="372" y="0"/>
                    <a:pt x="372" y="0"/>
                    <a:pt x="372" y="0"/>
                  </a:cubicBezTo>
                  <a:cubicBezTo>
                    <a:pt x="230" y="207"/>
                    <a:pt x="53" y="467"/>
                    <a:pt x="0" y="552"/>
                  </a:cubicBezTo>
                  <a:cubicBezTo>
                    <a:pt x="70" y="539"/>
                    <a:pt x="222" y="514"/>
                    <a:pt x="243" y="510"/>
                  </a:cubicBezTo>
                  <a:cubicBezTo>
                    <a:pt x="244" y="510"/>
                    <a:pt x="245" y="510"/>
                    <a:pt x="245" y="510"/>
                  </a:cubicBezTo>
                  <a:cubicBezTo>
                    <a:pt x="250" y="510"/>
                    <a:pt x="254" y="512"/>
                    <a:pt x="257" y="516"/>
                  </a:cubicBezTo>
                  <a:cubicBezTo>
                    <a:pt x="261" y="520"/>
                    <a:pt x="263" y="525"/>
                    <a:pt x="261" y="531"/>
                  </a:cubicBezTo>
                  <a:cubicBezTo>
                    <a:pt x="155" y="916"/>
                    <a:pt x="155" y="916"/>
                    <a:pt x="155" y="916"/>
                  </a:cubicBezTo>
                  <a:cubicBezTo>
                    <a:pt x="561" y="290"/>
                    <a:pt x="561" y="290"/>
                    <a:pt x="561" y="290"/>
                  </a:cubicBezTo>
                  <a:cubicBezTo>
                    <a:pt x="324" y="324"/>
                    <a:pt x="324" y="324"/>
                    <a:pt x="324" y="324"/>
                  </a:cubicBezTo>
                  <a:cubicBezTo>
                    <a:pt x="319" y="325"/>
                    <a:pt x="314" y="323"/>
                    <a:pt x="310" y="31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3" name="Freeform 650"/>
            <p:cNvSpPr>
              <a:spLocks noEditPoints="1"/>
            </p:cNvSpPr>
            <p:nvPr/>
          </p:nvSpPr>
          <p:spPr bwMode="auto">
            <a:xfrm>
              <a:off x="4849" y="1317"/>
              <a:ext cx="227" cy="227"/>
            </a:xfrm>
            <a:custGeom>
              <a:avLst/>
              <a:gdLst>
                <a:gd name="T0" fmla="*/ 754 w 1507"/>
                <a:gd name="T1" fmla="*/ 0 h 1507"/>
                <a:gd name="T2" fmla="*/ 0 w 1507"/>
                <a:gd name="T3" fmla="*/ 753 h 1507"/>
                <a:gd name="T4" fmla="*/ 754 w 1507"/>
                <a:gd name="T5" fmla="*/ 1507 h 1507"/>
                <a:gd name="T6" fmla="*/ 1507 w 1507"/>
                <a:gd name="T7" fmla="*/ 753 h 1507"/>
                <a:gd name="T8" fmla="*/ 754 w 1507"/>
                <a:gd name="T9" fmla="*/ 0 h 1507"/>
                <a:gd name="T10" fmla="*/ 1080 w 1507"/>
                <a:gd name="T11" fmla="*/ 562 h 1507"/>
                <a:gd name="T12" fmla="*/ 597 w 1507"/>
                <a:gd name="T13" fmla="*/ 1307 h 1507"/>
                <a:gd name="T14" fmla="*/ 583 w 1507"/>
                <a:gd name="T15" fmla="*/ 1314 h 1507"/>
                <a:gd name="T16" fmla="*/ 576 w 1507"/>
                <a:gd name="T17" fmla="*/ 1313 h 1507"/>
                <a:gd name="T18" fmla="*/ 567 w 1507"/>
                <a:gd name="T19" fmla="*/ 1294 h 1507"/>
                <a:gd name="T20" fmla="*/ 695 w 1507"/>
                <a:gd name="T21" fmla="*/ 831 h 1507"/>
                <a:gd name="T22" fmla="*/ 445 w 1507"/>
                <a:gd name="T23" fmla="*/ 874 h 1507"/>
                <a:gd name="T24" fmla="*/ 428 w 1507"/>
                <a:gd name="T25" fmla="*/ 868 h 1507"/>
                <a:gd name="T26" fmla="*/ 864 w 1507"/>
                <a:gd name="T27" fmla="*/ 199 h 1507"/>
                <a:gd name="T28" fmla="*/ 884 w 1507"/>
                <a:gd name="T29" fmla="*/ 194 h 1507"/>
                <a:gd name="T30" fmla="*/ 893 w 1507"/>
                <a:gd name="T31" fmla="*/ 212 h 1507"/>
                <a:gd name="T32" fmla="*/ 814 w 1507"/>
                <a:gd name="T33" fmla="*/ 574 h 1507"/>
                <a:gd name="T34" fmla="*/ 1064 w 1507"/>
                <a:gd name="T35" fmla="*/ 537 h 1507"/>
                <a:gd name="T36" fmla="*/ 1080 w 1507"/>
                <a:gd name="T37" fmla="*/ 545 h 1507"/>
                <a:gd name="T38" fmla="*/ 1080 w 1507"/>
                <a:gd name="T39" fmla="*/ 562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7" h="1507">
                  <a:moveTo>
                    <a:pt x="754" y="0"/>
                  </a:moveTo>
                  <a:cubicBezTo>
                    <a:pt x="337" y="0"/>
                    <a:pt x="0" y="337"/>
                    <a:pt x="0" y="753"/>
                  </a:cubicBezTo>
                  <a:cubicBezTo>
                    <a:pt x="0" y="1169"/>
                    <a:pt x="337" y="1507"/>
                    <a:pt x="754" y="1507"/>
                  </a:cubicBezTo>
                  <a:cubicBezTo>
                    <a:pt x="1170" y="1507"/>
                    <a:pt x="1507" y="1169"/>
                    <a:pt x="1507" y="753"/>
                  </a:cubicBezTo>
                  <a:cubicBezTo>
                    <a:pt x="1507" y="337"/>
                    <a:pt x="1170" y="0"/>
                    <a:pt x="754" y="0"/>
                  </a:cubicBezTo>
                  <a:close/>
                  <a:moveTo>
                    <a:pt x="1080" y="562"/>
                  </a:moveTo>
                  <a:cubicBezTo>
                    <a:pt x="597" y="1307"/>
                    <a:pt x="597" y="1307"/>
                    <a:pt x="597" y="1307"/>
                  </a:cubicBezTo>
                  <a:cubicBezTo>
                    <a:pt x="594" y="1311"/>
                    <a:pt x="588" y="1314"/>
                    <a:pt x="583" y="1314"/>
                  </a:cubicBezTo>
                  <a:cubicBezTo>
                    <a:pt x="581" y="1314"/>
                    <a:pt x="579" y="1314"/>
                    <a:pt x="576" y="1313"/>
                  </a:cubicBezTo>
                  <a:cubicBezTo>
                    <a:pt x="569" y="1309"/>
                    <a:pt x="565" y="1301"/>
                    <a:pt x="567" y="1294"/>
                  </a:cubicBezTo>
                  <a:cubicBezTo>
                    <a:pt x="695" y="831"/>
                    <a:pt x="695" y="831"/>
                    <a:pt x="695" y="831"/>
                  </a:cubicBezTo>
                  <a:cubicBezTo>
                    <a:pt x="592" y="849"/>
                    <a:pt x="455" y="872"/>
                    <a:pt x="445" y="874"/>
                  </a:cubicBezTo>
                  <a:cubicBezTo>
                    <a:pt x="439" y="876"/>
                    <a:pt x="432" y="873"/>
                    <a:pt x="428" y="868"/>
                  </a:cubicBezTo>
                  <a:cubicBezTo>
                    <a:pt x="419" y="856"/>
                    <a:pt x="416" y="850"/>
                    <a:pt x="864" y="199"/>
                  </a:cubicBezTo>
                  <a:cubicBezTo>
                    <a:pt x="868" y="193"/>
                    <a:pt x="877" y="191"/>
                    <a:pt x="884" y="194"/>
                  </a:cubicBezTo>
                  <a:cubicBezTo>
                    <a:pt x="891" y="197"/>
                    <a:pt x="895" y="204"/>
                    <a:pt x="893" y="212"/>
                  </a:cubicBezTo>
                  <a:cubicBezTo>
                    <a:pt x="814" y="574"/>
                    <a:pt x="814" y="574"/>
                    <a:pt x="814" y="574"/>
                  </a:cubicBezTo>
                  <a:cubicBezTo>
                    <a:pt x="1064" y="537"/>
                    <a:pt x="1064" y="537"/>
                    <a:pt x="1064" y="537"/>
                  </a:cubicBezTo>
                  <a:cubicBezTo>
                    <a:pt x="1070" y="536"/>
                    <a:pt x="1076" y="539"/>
                    <a:pt x="1080" y="545"/>
                  </a:cubicBezTo>
                  <a:cubicBezTo>
                    <a:pt x="1083" y="550"/>
                    <a:pt x="1083" y="557"/>
                    <a:pt x="1080" y="5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24" name="Group 653"/>
          <p:cNvGrpSpPr>
            <a:grpSpLocks noChangeAspect="1"/>
          </p:cNvGrpSpPr>
          <p:nvPr/>
        </p:nvGrpSpPr>
        <p:grpSpPr bwMode="auto">
          <a:xfrm>
            <a:off x="4816569" y="1606135"/>
            <a:ext cx="324000" cy="324000"/>
            <a:chOff x="5129" y="1305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25" name="Freeform 654"/>
            <p:cNvSpPr>
              <a:spLocks/>
            </p:cNvSpPr>
            <p:nvPr/>
          </p:nvSpPr>
          <p:spPr bwMode="auto">
            <a:xfrm>
              <a:off x="5203" y="1374"/>
              <a:ext cx="64" cy="82"/>
            </a:xfrm>
            <a:custGeom>
              <a:avLst/>
              <a:gdLst>
                <a:gd name="T0" fmla="*/ 283 w 495"/>
                <a:gd name="T1" fmla="*/ 622 h 628"/>
                <a:gd name="T2" fmla="*/ 487 w 495"/>
                <a:gd name="T3" fmla="*/ 360 h 628"/>
                <a:gd name="T4" fmla="*/ 471 w 495"/>
                <a:gd name="T5" fmla="*/ 306 h 628"/>
                <a:gd name="T6" fmla="*/ 495 w 495"/>
                <a:gd name="T7" fmla="*/ 242 h 628"/>
                <a:gd name="T8" fmla="*/ 389 w 495"/>
                <a:gd name="T9" fmla="*/ 57 h 628"/>
                <a:gd name="T10" fmla="*/ 372 w 495"/>
                <a:gd name="T11" fmla="*/ 59 h 628"/>
                <a:gd name="T12" fmla="*/ 282 w 495"/>
                <a:gd name="T13" fmla="*/ 0 h 628"/>
                <a:gd name="T14" fmla="*/ 58 w 495"/>
                <a:gd name="T15" fmla="*/ 31 h 628"/>
                <a:gd name="T16" fmla="*/ 0 w 495"/>
                <a:gd name="T17" fmla="*/ 107 h 628"/>
                <a:gd name="T18" fmla="*/ 212 w 495"/>
                <a:gd name="T19" fmla="*/ 628 h 628"/>
                <a:gd name="T20" fmla="*/ 256 w 495"/>
                <a:gd name="T21" fmla="*/ 617 h 628"/>
                <a:gd name="T22" fmla="*/ 283 w 495"/>
                <a:gd name="T23" fmla="*/ 622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5" h="628">
                  <a:moveTo>
                    <a:pt x="283" y="622"/>
                  </a:moveTo>
                  <a:cubicBezTo>
                    <a:pt x="338" y="525"/>
                    <a:pt x="406" y="437"/>
                    <a:pt x="487" y="360"/>
                  </a:cubicBezTo>
                  <a:cubicBezTo>
                    <a:pt x="477" y="344"/>
                    <a:pt x="471" y="325"/>
                    <a:pt x="471" y="306"/>
                  </a:cubicBezTo>
                  <a:cubicBezTo>
                    <a:pt x="471" y="281"/>
                    <a:pt x="480" y="259"/>
                    <a:pt x="495" y="242"/>
                  </a:cubicBezTo>
                  <a:cubicBezTo>
                    <a:pt x="454" y="183"/>
                    <a:pt x="418" y="121"/>
                    <a:pt x="389" y="57"/>
                  </a:cubicBezTo>
                  <a:cubicBezTo>
                    <a:pt x="384" y="58"/>
                    <a:pt x="378" y="59"/>
                    <a:pt x="372" y="59"/>
                  </a:cubicBezTo>
                  <a:cubicBezTo>
                    <a:pt x="332" y="59"/>
                    <a:pt x="297" y="35"/>
                    <a:pt x="282" y="0"/>
                  </a:cubicBezTo>
                  <a:cubicBezTo>
                    <a:pt x="208" y="15"/>
                    <a:pt x="133" y="26"/>
                    <a:pt x="58" y="31"/>
                  </a:cubicBezTo>
                  <a:cubicBezTo>
                    <a:pt x="53" y="65"/>
                    <a:pt x="31" y="94"/>
                    <a:pt x="0" y="107"/>
                  </a:cubicBezTo>
                  <a:cubicBezTo>
                    <a:pt x="39" y="293"/>
                    <a:pt x="111" y="468"/>
                    <a:pt x="212" y="628"/>
                  </a:cubicBezTo>
                  <a:cubicBezTo>
                    <a:pt x="225" y="621"/>
                    <a:pt x="240" y="617"/>
                    <a:pt x="256" y="617"/>
                  </a:cubicBezTo>
                  <a:cubicBezTo>
                    <a:pt x="265" y="617"/>
                    <a:pt x="274" y="619"/>
                    <a:pt x="283" y="62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6" name="Oval 655"/>
            <p:cNvSpPr>
              <a:spLocks noChangeArrowheads="1"/>
            </p:cNvSpPr>
            <p:nvPr/>
          </p:nvSpPr>
          <p:spPr bwMode="auto">
            <a:xfrm>
              <a:off x="5234" y="1324"/>
              <a:ext cx="17" cy="1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7" name="Freeform 656"/>
            <p:cNvSpPr>
              <a:spLocks/>
            </p:cNvSpPr>
            <p:nvPr/>
          </p:nvSpPr>
          <p:spPr bwMode="auto">
            <a:xfrm>
              <a:off x="5244" y="1424"/>
              <a:ext cx="64" cy="64"/>
            </a:xfrm>
            <a:custGeom>
              <a:avLst/>
              <a:gdLst>
                <a:gd name="T0" fmla="*/ 418 w 489"/>
                <a:gd name="T1" fmla="*/ 154 h 487"/>
                <a:gd name="T2" fmla="*/ 426 w 489"/>
                <a:gd name="T3" fmla="*/ 114 h 487"/>
                <a:gd name="T4" fmla="*/ 303 w 489"/>
                <a:gd name="T5" fmla="*/ 5 h 487"/>
                <a:gd name="T6" fmla="*/ 254 w 489"/>
                <a:gd name="T7" fmla="*/ 19 h 487"/>
                <a:gd name="T8" fmla="*/ 197 w 489"/>
                <a:gd name="T9" fmla="*/ 0 h 487"/>
                <a:gd name="T10" fmla="*/ 0 w 489"/>
                <a:gd name="T11" fmla="*/ 253 h 487"/>
                <a:gd name="T12" fmla="*/ 39 w 489"/>
                <a:gd name="T13" fmla="*/ 331 h 487"/>
                <a:gd name="T14" fmla="*/ 33 w 489"/>
                <a:gd name="T15" fmla="*/ 361 h 487"/>
                <a:gd name="T16" fmla="*/ 366 w 489"/>
                <a:gd name="T17" fmla="*/ 487 h 487"/>
                <a:gd name="T18" fmla="*/ 453 w 489"/>
                <a:gd name="T19" fmla="*/ 436 h 487"/>
                <a:gd name="T20" fmla="*/ 457 w 489"/>
                <a:gd name="T21" fmla="*/ 436 h 487"/>
                <a:gd name="T22" fmla="*/ 489 w 489"/>
                <a:gd name="T23" fmla="*/ 249 h 487"/>
                <a:gd name="T24" fmla="*/ 418 w 489"/>
                <a:gd name="T25" fmla="*/ 15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9" h="487">
                  <a:moveTo>
                    <a:pt x="418" y="154"/>
                  </a:moveTo>
                  <a:cubicBezTo>
                    <a:pt x="418" y="140"/>
                    <a:pt x="421" y="126"/>
                    <a:pt x="426" y="114"/>
                  </a:cubicBezTo>
                  <a:cubicBezTo>
                    <a:pt x="383" y="80"/>
                    <a:pt x="341" y="44"/>
                    <a:pt x="303" y="5"/>
                  </a:cubicBezTo>
                  <a:cubicBezTo>
                    <a:pt x="288" y="13"/>
                    <a:pt x="272" y="19"/>
                    <a:pt x="254" y="19"/>
                  </a:cubicBezTo>
                  <a:cubicBezTo>
                    <a:pt x="232" y="19"/>
                    <a:pt x="213" y="12"/>
                    <a:pt x="197" y="0"/>
                  </a:cubicBezTo>
                  <a:cubicBezTo>
                    <a:pt x="119" y="75"/>
                    <a:pt x="53" y="159"/>
                    <a:pt x="0" y="253"/>
                  </a:cubicBezTo>
                  <a:cubicBezTo>
                    <a:pt x="24" y="271"/>
                    <a:pt x="39" y="299"/>
                    <a:pt x="39" y="331"/>
                  </a:cubicBezTo>
                  <a:cubicBezTo>
                    <a:pt x="39" y="341"/>
                    <a:pt x="37" y="352"/>
                    <a:pt x="33" y="361"/>
                  </a:cubicBezTo>
                  <a:cubicBezTo>
                    <a:pt x="140" y="411"/>
                    <a:pt x="251" y="454"/>
                    <a:pt x="366" y="487"/>
                  </a:cubicBezTo>
                  <a:cubicBezTo>
                    <a:pt x="383" y="457"/>
                    <a:pt x="415" y="436"/>
                    <a:pt x="453" y="436"/>
                  </a:cubicBezTo>
                  <a:cubicBezTo>
                    <a:pt x="454" y="436"/>
                    <a:pt x="456" y="436"/>
                    <a:pt x="457" y="436"/>
                  </a:cubicBezTo>
                  <a:cubicBezTo>
                    <a:pt x="471" y="374"/>
                    <a:pt x="481" y="311"/>
                    <a:pt x="489" y="249"/>
                  </a:cubicBezTo>
                  <a:cubicBezTo>
                    <a:pt x="448" y="237"/>
                    <a:pt x="418" y="199"/>
                    <a:pt x="418" y="15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8" name="Freeform 657"/>
            <p:cNvSpPr>
              <a:spLocks/>
            </p:cNvSpPr>
            <p:nvPr/>
          </p:nvSpPr>
          <p:spPr bwMode="auto">
            <a:xfrm>
              <a:off x="5208" y="1342"/>
              <a:ext cx="37" cy="31"/>
            </a:xfrm>
            <a:custGeom>
              <a:avLst/>
              <a:gdLst>
                <a:gd name="T0" fmla="*/ 0 w 286"/>
                <a:gd name="T1" fmla="*/ 196 h 233"/>
                <a:gd name="T2" fmla="*/ 19 w 286"/>
                <a:gd name="T3" fmla="*/ 233 h 233"/>
                <a:gd name="T4" fmla="*/ 236 w 286"/>
                <a:gd name="T5" fmla="*/ 203 h 233"/>
                <a:gd name="T6" fmla="*/ 235 w 286"/>
                <a:gd name="T7" fmla="*/ 200 h 233"/>
                <a:gd name="T8" fmla="*/ 286 w 286"/>
                <a:gd name="T9" fmla="*/ 114 h 233"/>
                <a:gd name="T10" fmla="*/ 266 w 286"/>
                <a:gd name="T11" fmla="*/ 23 h 233"/>
                <a:gd name="T12" fmla="*/ 204 w 286"/>
                <a:gd name="T13" fmla="*/ 0 h 233"/>
                <a:gd name="T14" fmla="*/ 0 w 286"/>
                <a:gd name="T15" fmla="*/ 19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6" h="233">
                  <a:moveTo>
                    <a:pt x="0" y="196"/>
                  </a:moveTo>
                  <a:cubicBezTo>
                    <a:pt x="9" y="207"/>
                    <a:pt x="15" y="219"/>
                    <a:pt x="19" y="233"/>
                  </a:cubicBezTo>
                  <a:cubicBezTo>
                    <a:pt x="91" y="228"/>
                    <a:pt x="164" y="218"/>
                    <a:pt x="236" y="203"/>
                  </a:cubicBezTo>
                  <a:cubicBezTo>
                    <a:pt x="236" y="202"/>
                    <a:pt x="235" y="201"/>
                    <a:pt x="235" y="200"/>
                  </a:cubicBezTo>
                  <a:cubicBezTo>
                    <a:pt x="235" y="163"/>
                    <a:pt x="256" y="131"/>
                    <a:pt x="286" y="114"/>
                  </a:cubicBezTo>
                  <a:cubicBezTo>
                    <a:pt x="278" y="83"/>
                    <a:pt x="271" y="53"/>
                    <a:pt x="266" y="23"/>
                  </a:cubicBezTo>
                  <a:cubicBezTo>
                    <a:pt x="242" y="23"/>
                    <a:pt x="221" y="14"/>
                    <a:pt x="204" y="0"/>
                  </a:cubicBezTo>
                  <a:cubicBezTo>
                    <a:pt x="130" y="59"/>
                    <a:pt x="62" y="124"/>
                    <a:pt x="0" y="19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9" name="Oval 658"/>
            <p:cNvSpPr>
              <a:spLocks noChangeArrowheads="1"/>
            </p:cNvSpPr>
            <p:nvPr/>
          </p:nvSpPr>
          <p:spPr bwMode="auto">
            <a:xfrm>
              <a:off x="5295" y="1486"/>
              <a:ext cx="16" cy="1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0" name="Freeform 659"/>
            <p:cNvSpPr>
              <a:spLocks/>
            </p:cNvSpPr>
            <p:nvPr/>
          </p:nvSpPr>
          <p:spPr bwMode="auto">
            <a:xfrm>
              <a:off x="5287" y="1401"/>
              <a:ext cx="23" cy="34"/>
            </a:xfrm>
            <a:custGeom>
              <a:avLst/>
              <a:gdLst>
                <a:gd name="T0" fmla="*/ 22 w 177"/>
                <a:gd name="T1" fmla="*/ 93 h 256"/>
                <a:gd name="T2" fmla="*/ 0 w 177"/>
                <a:gd name="T3" fmla="*/ 154 h 256"/>
                <a:gd name="T4" fmla="*/ 117 w 177"/>
                <a:gd name="T5" fmla="*/ 256 h 256"/>
                <a:gd name="T6" fmla="*/ 175 w 177"/>
                <a:gd name="T7" fmla="*/ 229 h 256"/>
                <a:gd name="T8" fmla="*/ 170 w 177"/>
                <a:gd name="T9" fmla="*/ 37 h 256"/>
                <a:gd name="T10" fmla="*/ 100 w 177"/>
                <a:gd name="T11" fmla="*/ 0 h 256"/>
                <a:gd name="T12" fmla="*/ 14 w 177"/>
                <a:gd name="T13" fmla="*/ 53 h 256"/>
                <a:gd name="T14" fmla="*/ 22 w 177"/>
                <a:gd name="T15" fmla="*/ 93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256">
                  <a:moveTo>
                    <a:pt x="22" y="93"/>
                  </a:moveTo>
                  <a:cubicBezTo>
                    <a:pt x="22" y="116"/>
                    <a:pt x="13" y="137"/>
                    <a:pt x="0" y="154"/>
                  </a:cubicBezTo>
                  <a:cubicBezTo>
                    <a:pt x="36" y="190"/>
                    <a:pt x="76" y="225"/>
                    <a:pt x="117" y="256"/>
                  </a:cubicBezTo>
                  <a:cubicBezTo>
                    <a:pt x="132" y="241"/>
                    <a:pt x="153" y="232"/>
                    <a:pt x="175" y="229"/>
                  </a:cubicBezTo>
                  <a:cubicBezTo>
                    <a:pt x="177" y="163"/>
                    <a:pt x="175" y="104"/>
                    <a:pt x="170" y="37"/>
                  </a:cubicBezTo>
                  <a:cubicBezTo>
                    <a:pt x="142" y="35"/>
                    <a:pt x="117" y="22"/>
                    <a:pt x="100" y="0"/>
                  </a:cubicBezTo>
                  <a:cubicBezTo>
                    <a:pt x="70" y="17"/>
                    <a:pt x="42" y="34"/>
                    <a:pt x="14" y="53"/>
                  </a:cubicBezTo>
                  <a:cubicBezTo>
                    <a:pt x="19" y="65"/>
                    <a:pt x="22" y="79"/>
                    <a:pt x="22" y="9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1" name="Oval 660"/>
            <p:cNvSpPr>
              <a:spLocks noChangeArrowheads="1"/>
            </p:cNvSpPr>
            <p:nvPr/>
          </p:nvSpPr>
          <p:spPr bwMode="auto">
            <a:xfrm>
              <a:off x="5243" y="1360"/>
              <a:ext cx="16" cy="1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2" name="Freeform 661"/>
            <p:cNvSpPr>
              <a:spLocks/>
            </p:cNvSpPr>
            <p:nvPr/>
          </p:nvSpPr>
          <p:spPr bwMode="auto">
            <a:xfrm>
              <a:off x="5137" y="1371"/>
              <a:ext cx="52" cy="39"/>
            </a:xfrm>
            <a:custGeom>
              <a:avLst/>
              <a:gdLst>
                <a:gd name="T0" fmla="*/ 9 w 392"/>
                <a:gd name="T1" fmla="*/ 44 h 305"/>
                <a:gd name="T2" fmla="*/ 209 w 392"/>
                <a:gd name="T3" fmla="*/ 305 h 305"/>
                <a:gd name="T4" fmla="*/ 263 w 392"/>
                <a:gd name="T5" fmla="*/ 289 h 305"/>
                <a:gd name="T6" fmla="*/ 288 w 392"/>
                <a:gd name="T7" fmla="*/ 292 h 305"/>
                <a:gd name="T8" fmla="*/ 392 w 392"/>
                <a:gd name="T9" fmla="*/ 110 h 305"/>
                <a:gd name="T10" fmla="*/ 363 w 392"/>
                <a:gd name="T11" fmla="*/ 55 h 305"/>
                <a:gd name="T12" fmla="*/ 19 w 392"/>
                <a:gd name="T13" fmla="*/ 1 h 305"/>
                <a:gd name="T14" fmla="*/ 17 w 392"/>
                <a:gd name="T15" fmla="*/ 0 h 305"/>
                <a:gd name="T16" fmla="*/ 0 w 392"/>
                <a:gd name="T17" fmla="*/ 37 h 305"/>
                <a:gd name="T18" fmla="*/ 9 w 392"/>
                <a:gd name="T19" fmla="*/ 4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2" h="305">
                  <a:moveTo>
                    <a:pt x="9" y="44"/>
                  </a:moveTo>
                  <a:cubicBezTo>
                    <a:pt x="66" y="136"/>
                    <a:pt x="134" y="223"/>
                    <a:pt x="209" y="305"/>
                  </a:cubicBezTo>
                  <a:cubicBezTo>
                    <a:pt x="224" y="295"/>
                    <a:pt x="243" y="289"/>
                    <a:pt x="263" y="289"/>
                  </a:cubicBezTo>
                  <a:cubicBezTo>
                    <a:pt x="272" y="289"/>
                    <a:pt x="280" y="290"/>
                    <a:pt x="288" y="292"/>
                  </a:cubicBezTo>
                  <a:cubicBezTo>
                    <a:pt x="319" y="229"/>
                    <a:pt x="354" y="168"/>
                    <a:pt x="392" y="110"/>
                  </a:cubicBezTo>
                  <a:cubicBezTo>
                    <a:pt x="377" y="95"/>
                    <a:pt x="367" y="76"/>
                    <a:pt x="363" y="55"/>
                  </a:cubicBezTo>
                  <a:cubicBezTo>
                    <a:pt x="247" y="49"/>
                    <a:pt x="131" y="3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1" y="12"/>
                    <a:pt x="5" y="25"/>
                    <a:pt x="0" y="37"/>
                  </a:cubicBezTo>
                  <a:cubicBezTo>
                    <a:pt x="3" y="39"/>
                    <a:pt x="6" y="40"/>
                    <a:pt x="9" y="4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3" name="Freeform 662"/>
            <p:cNvSpPr>
              <a:spLocks/>
            </p:cNvSpPr>
            <p:nvPr/>
          </p:nvSpPr>
          <p:spPr bwMode="auto">
            <a:xfrm>
              <a:off x="5228" y="1459"/>
              <a:ext cx="16" cy="16"/>
            </a:xfrm>
            <a:custGeom>
              <a:avLst/>
              <a:gdLst>
                <a:gd name="T0" fmla="*/ 124 w 124"/>
                <a:gd name="T1" fmla="*/ 62 h 123"/>
                <a:gd name="T2" fmla="*/ 62 w 124"/>
                <a:gd name="T3" fmla="*/ 0 h 123"/>
                <a:gd name="T4" fmla="*/ 6 w 124"/>
                <a:gd name="T5" fmla="*/ 36 h 123"/>
                <a:gd name="T6" fmla="*/ 6 w 124"/>
                <a:gd name="T7" fmla="*/ 37 h 123"/>
                <a:gd name="T8" fmla="*/ 5 w 124"/>
                <a:gd name="T9" fmla="*/ 38 h 123"/>
                <a:gd name="T10" fmla="*/ 0 w 124"/>
                <a:gd name="T11" fmla="*/ 62 h 123"/>
                <a:gd name="T12" fmla="*/ 62 w 124"/>
                <a:gd name="T13" fmla="*/ 123 h 123"/>
                <a:gd name="T14" fmla="*/ 124 w 124"/>
                <a:gd name="T15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123">
                  <a:moveTo>
                    <a:pt x="124" y="62"/>
                  </a:moveTo>
                  <a:cubicBezTo>
                    <a:pt x="124" y="27"/>
                    <a:pt x="96" y="0"/>
                    <a:pt x="62" y="0"/>
                  </a:cubicBezTo>
                  <a:cubicBezTo>
                    <a:pt x="37" y="0"/>
                    <a:pt x="16" y="15"/>
                    <a:pt x="6" y="36"/>
                  </a:cubicBezTo>
                  <a:cubicBezTo>
                    <a:pt x="6" y="36"/>
                    <a:pt x="6" y="36"/>
                    <a:pt x="6" y="37"/>
                  </a:cubicBezTo>
                  <a:cubicBezTo>
                    <a:pt x="6" y="37"/>
                    <a:pt x="5" y="37"/>
                    <a:pt x="5" y="38"/>
                  </a:cubicBezTo>
                  <a:cubicBezTo>
                    <a:pt x="2" y="45"/>
                    <a:pt x="0" y="53"/>
                    <a:pt x="0" y="62"/>
                  </a:cubicBezTo>
                  <a:cubicBezTo>
                    <a:pt x="0" y="96"/>
                    <a:pt x="28" y="123"/>
                    <a:pt x="62" y="123"/>
                  </a:cubicBezTo>
                  <a:cubicBezTo>
                    <a:pt x="96" y="123"/>
                    <a:pt x="124" y="96"/>
                    <a:pt x="124" y="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4" name="Freeform 663"/>
            <p:cNvSpPr>
              <a:spLocks/>
            </p:cNvSpPr>
            <p:nvPr/>
          </p:nvSpPr>
          <p:spPr bwMode="auto">
            <a:xfrm>
              <a:off x="5308" y="1452"/>
              <a:ext cx="39" cy="44"/>
            </a:xfrm>
            <a:custGeom>
              <a:avLst/>
              <a:gdLst>
                <a:gd name="T0" fmla="*/ 99 w 296"/>
                <a:gd name="T1" fmla="*/ 0 h 333"/>
                <a:gd name="T2" fmla="*/ 33 w 296"/>
                <a:gd name="T3" fmla="*/ 34 h 333"/>
                <a:gd name="T4" fmla="*/ 0 w 296"/>
                <a:gd name="T5" fmla="*/ 227 h 333"/>
                <a:gd name="T6" fmla="*/ 59 w 296"/>
                <a:gd name="T7" fmla="*/ 316 h 333"/>
                <a:gd name="T8" fmla="*/ 122 w 296"/>
                <a:gd name="T9" fmla="*/ 329 h 333"/>
                <a:gd name="T10" fmla="*/ 131 w 296"/>
                <a:gd name="T11" fmla="*/ 333 h 333"/>
                <a:gd name="T12" fmla="*/ 296 w 296"/>
                <a:gd name="T13" fmla="*/ 82 h 333"/>
                <a:gd name="T14" fmla="*/ 99 w 296"/>
                <a:gd name="T15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6" h="333">
                  <a:moveTo>
                    <a:pt x="99" y="0"/>
                  </a:moveTo>
                  <a:cubicBezTo>
                    <a:pt x="82" y="19"/>
                    <a:pt x="59" y="32"/>
                    <a:pt x="33" y="34"/>
                  </a:cubicBezTo>
                  <a:cubicBezTo>
                    <a:pt x="25" y="98"/>
                    <a:pt x="14" y="163"/>
                    <a:pt x="0" y="227"/>
                  </a:cubicBezTo>
                  <a:cubicBezTo>
                    <a:pt x="35" y="242"/>
                    <a:pt x="58" y="276"/>
                    <a:pt x="59" y="316"/>
                  </a:cubicBezTo>
                  <a:cubicBezTo>
                    <a:pt x="80" y="321"/>
                    <a:pt x="101" y="325"/>
                    <a:pt x="122" y="329"/>
                  </a:cubicBezTo>
                  <a:cubicBezTo>
                    <a:pt x="126" y="330"/>
                    <a:pt x="128" y="331"/>
                    <a:pt x="131" y="333"/>
                  </a:cubicBezTo>
                  <a:cubicBezTo>
                    <a:pt x="199" y="260"/>
                    <a:pt x="256" y="175"/>
                    <a:pt x="296" y="82"/>
                  </a:cubicBezTo>
                  <a:cubicBezTo>
                    <a:pt x="228" y="61"/>
                    <a:pt x="162" y="33"/>
                    <a:pt x="9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5" name="Freeform 664"/>
            <p:cNvSpPr>
              <a:spLocks/>
            </p:cNvSpPr>
            <p:nvPr/>
          </p:nvSpPr>
          <p:spPr bwMode="auto">
            <a:xfrm>
              <a:off x="5314" y="1385"/>
              <a:ext cx="42" cy="74"/>
            </a:xfrm>
            <a:custGeom>
              <a:avLst/>
              <a:gdLst>
                <a:gd name="T0" fmla="*/ 280 w 320"/>
                <a:gd name="T1" fmla="*/ 0 h 567"/>
                <a:gd name="T2" fmla="*/ 277 w 320"/>
                <a:gd name="T3" fmla="*/ 1 h 567"/>
                <a:gd name="T4" fmla="*/ 67 w 320"/>
                <a:gd name="T5" fmla="*/ 52 h 567"/>
                <a:gd name="T6" fmla="*/ 69 w 320"/>
                <a:gd name="T7" fmla="*/ 68 h 567"/>
                <a:gd name="T8" fmla="*/ 0 w 320"/>
                <a:gd name="T9" fmla="*/ 162 h 567"/>
                <a:gd name="T10" fmla="*/ 5 w 320"/>
                <a:gd name="T11" fmla="*/ 361 h 567"/>
                <a:gd name="T12" fmla="*/ 78 w 320"/>
                <a:gd name="T13" fmla="*/ 456 h 567"/>
                <a:gd name="T14" fmla="*/ 72 w 320"/>
                <a:gd name="T15" fmla="*/ 488 h 567"/>
                <a:gd name="T16" fmla="*/ 263 w 320"/>
                <a:gd name="T17" fmla="*/ 566 h 567"/>
                <a:gd name="T18" fmla="*/ 264 w 320"/>
                <a:gd name="T19" fmla="*/ 567 h 567"/>
                <a:gd name="T20" fmla="*/ 320 w 320"/>
                <a:gd name="T21" fmla="*/ 261 h 567"/>
                <a:gd name="T22" fmla="*/ 280 w 320"/>
                <a:gd name="T23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0" h="567">
                  <a:moveTo>
                    <a:pt x="280" y="0"/>
                  </a:moveTo>
                  <a:cubicBezTo>
                    <a:pt x="279" y="0"/>
                    <a:pt x="279" y="1"/>
                    <a:pt x="277" y="1"/>
                  </a:cubicBezTo>
                  <a:cubicBezTo>
                    <a:pt x="206" y="11"/>
                    <a:pt x="136" y="28"/>
                    <a:pt x="67" y="52"/>
                  </a:cubicBezTo>
                  <a:cubicBezTo>
                    <a:pt x="68" y="57"/>
                    <a:pt x="69" y="62"/>
                    <a:pt x="69" y="68"/>
                  </a:cubicBezTo>
                  <a:cubicBezTo>
                    <a:pt x="69" y="112"/>
                    <a:pt x="40" y="149"/>
                    <a:pt x="0" y="162"/>
                  </a:cubicBezTo>
                  <a:cubicBezTo>
                    <a:pt x="5" y="231"/>
                    <a:pt x="8" y="292"/>
                    <a:pt x="5" y="361"/>
                  </a:cubicBezTo>
                  <a:cubicBezTo>
                    <a:pt x="47" y="373"/>
                    <a:pt x="78" y="411"/>
                    <a:pt x="78" y="456"/>
                  </a:cubicBezTo>
                  <a:cubicBezTo>
                    <a:pt x="78" y="467"/>
                    <a:pt x="76" y="478"/>
                    <a:pt x="72" y="488"/>
                  </a:cubicBezTo>
                  <a:cubicBezTo>
                    <a:pt x="134" y="520"/>
                    <a:pt x="197" y="547"/>
                    <a:pt x="263" y="566"/>
                  </a:cubicBezTo>
                  <a:cubicBezTo>
                    <a:pt x="264" y="567"/>
                    <a:pt x="264" y="567"/>
                    <a:pt x="264" y="567"/>
                  </a:cubicBezTo>
                  <a:cubicBezTo>
                    <a:pt x="300" y="471"/>
                    <a:pt x="320" y="369"/>
                    <a:pt x="320" y="261"/>
                  </a:cubicBezTo>
                  <a:cubicBezTo>
                    <a:pt x="320" y="170"/>
                    <a:pt x="306" y="82"/>
                    <a:pt x="28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6" name="Oval 665"/>
            <p:cNvSpPr>
              <a:spLocks noChangeArrowheads="1"/>
            </p:cNvSpPr>
            <p:nvPr/>
          </p:nvSpPr>
          <p:spPr bwMode="auto">
            <a:xfrm>
              <a:off x="5269" y="1405"/>
              <a:ext cx="16" cy="1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7" name="Freeform 666"/>
            <p:cNvSpPr>
              <a:spLocks/>
            </p:cNvSpPr>
            <p:nvPr/>
          </p:nvSpPr>
          <p:spPr bwMode="auto">
            <a:xfrm>
              <a:off x="5164" y="1413"/>
              <a:ext cx="16" cy="16"/>
            </a:xfrm>
            <a:custGeom>
              <a:avLst/>
              <a:gdLst>
                <a:gd name="T0" fmla="*/ 124 w 124"/>
                <a:gd name="T1" fmla="*/ 62 h 124"/>
                <a:gd name="T2" fmla="*/ 62 w 124"/>
                <a:gd name="T3" fmla="*/ 0 h 124"/>
                <a:gd name="T4" fmla="*/ 19 w 124"/>
                <a:gd name="T5" fmla="*/ 18 h 124"/>
                <a:gd name="T6" fmla="*/ 18 w 124"/>
                <a:gd name="T7" fmla="*/ 18 h 124"/>
                <a:gd name="T8" fmla="*/ 18 w 124"/>
                <a:gd name="T9" fmla="*/ 18 h 124"/>
                <a:gd name="T10" fmla="*/ 0 w 124"/>
                <a:gd name="T11" fmla="*/ 62 h 124"/>
                <a:gd name="T12" fmla="*/ 62 w 124"/>
                <a:gd name="T13" fmla="*/ 124 h 124"/>
                <a:gd name="T14" fmla="*/ 124 w 124"/>
                <a:gd name="T1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124">
                  <a:moveTo>
                    <a:pt x="124" y="62"/>
                  </a:moveTo>
                  <a:cubicBezTo>
                    <a:pt x="124" y="28"/>
                    <a:pt x="96" y="0"/>
                    <a:pt x="62" y="0"/>
                  </a:cubicBezTo>
                  <a:cubicBezTo>
                    <a:pt x="45" y="0"/>
                    <a:pt x="30" y="7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7" y="29"/>
                    <a:pt x="0" y="45"/>
                    <a:pt x="0" y="62"/>
                  </a:cubicBezTo>
                  <a:cubicBezTo>
                    <a:pt x="0" y="96"/>
                    <a:pt x="28" y="124"/>
                    <a:pt x="62" y="124"/>
                  </a:cubicBezTo>
                  <a:cubicBezTo>
                    <a:pt x="96" y="124"/>
                    <a:pt x="124" y="96"/>
                    <a:pt x="124" y="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8" name="Oval 667"/>
            <p:cNvSpPr>
              <a:spLocks noChangeArrowheads="1"/>
            </p:cNvSpPr>
            <p:nvPr/>
          </p:nvSpPr>
          <p:spPr bwMode="auto">
            <a:xfrm>
              <a:off x="5302" y="1385"/>
              <a:ext cx="16" cy="1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" name="Oval 668"/>
            <p:cNvSpPr>
              <a:spLocks noChangeArrowheads="1"/>
            </p:cNvSpPr>
            <p:nvPr/>
          </p:nvSpPr>
          <p:spPr bwMode="auto">
            <a:xfrm>
              <a:off x="5303" y="1436"/>
              <a:ext cx="17" cy="1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" name="Freeform 669"/>
            <p:cNvSpPr>
              <a:spLocks/>
            </p:cNvSpPr>
            <p:nvPr/>
          </p:nvSpPr>
          <p:spPr bwMode="auto">
            <a:xfrm>
              <a:off x="5198" y="1305"/>
              <a:ext cx="43" cy="60"/>
            </a:xfrm>
            <a:custGeom>
              <a:avLst/>
              <a:gdLst>
                <a:gd name="T0" fmla="*/ 15 w 327"/>
                <a:gd name="T1" fmla="*/ 73 h 456"/>
                <a:gd name="T2" fmla="*/ 0 w 327"/>
                <a:gd name="T3" fmla="*/ 296 h 456"/>
                <a:gd name="T4" fmla="*/ 7 w 327"/>
                <a:gd name="T5" fmla="*/ 443 h 456"/>
                <a:gd name="T6" fmla="*/ 46 w 327"/>
                <a:gd name="T7" fmla="*/ 456 h 456"/>
                <a:gd name="T8" fmla="*/ 254 w 327"/>
                <a:gd name="T9" fmla="*/ 256 h 456"/>
                <a:gd name="T10" fmla="*/ 241 w 327"/>
                <a:gd name="T11" fmla="*/ 209 h 456"/>
                <a:gd name="T12" fmla="*/ 322 w 327"/>
                <a:gd name="T13" fmla="*/ 112 h 456"/>
                <a:gd name="T14" fmla="*/ 322 w 327"/>
                <a:gd name="T15" fmla="*/ 105 h 456"/>
                <a:gd name="T16" fmla="*/ 327 w 327"/>
                <a:gd name="T17" fmla="*/ 0 h 456"/>
                <a:gd name="T18" fmla="*/ 14 w 327"/>
                <a:gd name="T19" fmla="*/ 63 h 456"/>
                <a:gd name="T20" fmla="*/ 15 w 327"/>
                <a:gd name="T21" fmla="*/ 73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456">
                  <a:moveTo>
                    <a:pt x="15" y="73"/>
                  </a:moveTo>
                  <a:cubicBezTo>
                    <a:pt x="5" y="146"/>
                    <a:pt x="0" y="221"/>
                    <a:pt x="0" y="296"/>
                  </a:cubicBezTo>
                  <a:cubicBezTo>
                    <a:pt x="0" y="344"/>
                    <a:pt x="3" y="394"/>
                    <a:pt x="7" y="443"/>
                  </a:cubicBezTo>
                  <a:cubicBezTo>
                    <a:pt x="21" y="445"/>
                    <a:pt x="34" y="449"/>
                    <a:pt x="46" y="456"/>
                  </a:cubicBezTo>
                  <a:cubicBezTo>
                    <a:pt x="109" y="383"/>
                    <a:pt x="179" y="316"/>
                    <a:pt x="254" y="256"/>
                  </a:cubicBezTo>
                  <a:cubicBezTo>
                    <a:pt x="246" y="242"/>
                    <a:pt x="241" y="226"/>
                    <a:pt x="241" y="209"/>
                  </a:cubicBezTo>
                  <a:cubicBezTo>
                    <a:pt x="241" y="161"/>
                    <a:pt x="276" y="120"/>
                    <a:pt x="322" y="112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71"/>
                    <a:pt x="324" y="36"/>
                    <a:pt x="327" y="0"/>
                  </a:cubicBezTo>
                  <a:cubicBezTo>
                    <a:pt x="216" y="2"/>
                    <a:pt x="111" y="24"/>
                    <a:pt x="14" y="63"/>
                  </a:cubicBezTo>
                  <a:cubicBezTo>
                    <a:pt x="15" y="66"/>
                    <a:pt x="16" y="69"/>
                    <a:pt x="15" y="7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" name="Freeform 670"/>
            <p:cNvSpPr>
              <a:spLocks/>
            </p:cNvSpPr>
            <p:nvPr/>
          </p:nvSpPr>
          <p:spPr bwMode="auto">
            <a:xfrm>
              <a:off x="5307" y="1337"/>
              <a:ext cx="42" cy="50"/>
            </a:xfrm>
            <a:custGeom>
              <a:avLst/>
              <a:gdLst>
                <a:gd name="T0" fmla="*/ 112 w 326"/>
                <a:gd name="T1" fmla="*/ 2 h 380"/>
                <a:gd name="T2" fmla="*/ 50 w 326"/>
                <a:gd name="T3" fmla="*/ 45 h 380"/>
                <a:gd name="T4" fmla="*/ 55 w 326"/>
                <a:gd name="T5" fmla="*/ 78 h 380"/>
                <a:gd name="T6" fmla="*/ 0 w 326"/>
                <a:gd name="T7" fmla="*/ 166 h 380"/>
                <a:gd name="T8" fmla="*/ 36 w 326"/>
                <a:gd name="T9" fmla="*/ 333 h 380"/>
                <a:gd name="T10" fmla="*/ 112 w 326"/>
                <a:gd name="T11" fmla="*/ 380 h 380"/>
                <a:gd name="T12" fmla="*/ 326 w 326"/>
                <a:gd name="T13" fmla="*/ 328 h 380"/>
                <a:gd name="T14" fmla="*/ 114 w 326"/>
                <a:gd name="T15" fmla="*/ 0 h 380"/>
                <a:gd name="T16" fmla="*/ 112 w 326"/>
                <a:gd name="T17" fmla="*/ 2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380">
                  <a:moveTo>
                    <a:pt x="112" y="2"/>
                  </a:moveTo>
                  <a:cubicBezTo>
                    <a:pt x="92" y="17"/>
                    <a:pt x="71" y="31"/>
                    <a:pt x="50" y="45"/>
                  </a:cubicBezTo>
                  <a:cubicBezTo>
                    <a:pt x="53" y="56"/>
                    <a:pt x="55" y="66"/>
                    <a:pt x="55" y="78"/>
                  </a:cubicBezTo>
                  <a:cubicBezTo>
                    <a:pt x="55" y="117"/>
                    <a:pt x="33" y="150"/>
                    <a:pt x="0" y="166"/>
                  </a:cubicBezTo>
                  <a:cubicBezTo>
                    <a:pt x="15" y="221"/>
                    <a:pt x="27" y="277"/>
                    <a:pt x="36" y="333"/>
                  </a:cubicBezTo>
                  <a:cubicBezTo>
                    <a:pt x="68" y="335"/>
                    <a:pt x="96" y="353"/>
                    <a:pt x="112" y="380"/>
                  </a:cubicBezTo>
                  <a:cubicBezTo>
                    <a:pt x="182" y="355"/>
                    <a:pt x="253" y="338"/>
                    <a:pt x="326" y="328"/>
                  </a:cubicBezTo>
                  <a:cubicBezTo>
                    <a:pt x="280" y="202"/>
                    <a:pt x="208" y="91"/>
                    <a:pt x="114" y="0"/>
                  </a:cubicBezTo>
                  <a:cubicBezTo>
                    <a:pt x="113" y="0"/>
                    <a:pt x="113" y="2"/>
                    <a:pt x="112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" name="Freeform 671"/>
            <p:cNvSpPr>
              <a:spLocks/>
            </p:cNvSpPr>
            <p:nvPr/>
          </p:nvSpPr>
          <p:spPr bwMode="auto">
            <a:xfrm>
              <a:off x="5142" y="1315"/>
              <a:ext cx="53" cy="58"/>
            </a:xfrm>
            <a:custGeom>
              <a:avLst/>
              <a:gdLst>
                <a:gd name="T0" fmla="*/ 331 w 408"/>
                <a:gd name="T1" fmla="*/ 440 h 440"/>
                <a:gd name="T2" fmla="*/ 401 w 408"/>
                <a:gd name="T3" fmla="*/ 366 h 440"/>
                <a:gd name="T4" fmla="*/ 394 w 408"/>
                <a:gd name="T5" fmla="*/ 216 h 440"/>
                <a:gd name="T6" fmla="*/ 408 w 408"/>
                <a:gd name="T7" fmla="*/ 0 h 440"/>
                <a:gd name="T8" fmla="*/ 0 w 408"/>
                <a:gd name="T9" fmla="*/ 389 h 440"/>
                <a:gd name="T10" fmla="*/ 331 w 408"/>
                <a:gd name="T11" fmla="*/ 44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8" h="440">
                  <a:moveTo>
                    <a:pt x="331" y="440"/>
                  </a:moveTo>
                  <a:cubicBezTo>
                    <a:pt x="339" y="404"/>
                    <a:pt x="366" y="376"/>
                    <a:pt x="401" y="366"/>
                  </a:cubicBezTo>
                  <a:cubicBezTo>
                    <a:pt x="396" y="316"/>
                    <a:pt x="394" y="265"/>
                    <a:pt x="394" y="216"/>
                  </a:cubicBezTo>
                  <a:cubicBezTo>
                    <a:pt x="394" y="143"/>
                    <a:pt x="399" y="71"/>
                    <a:pt x="408" y="0"/>
                  </a:cubicBezTo>
                  <a:cubicBezTo>
                    <a:pt x="233" y="81"/>
                    <a:pt x="89" y="218"/>
                    <a:pt x="0" y="389"/>
                  </a:cubicBezTo>
                  <a:cubicBezTo>
                    <a:pt x="108" y="418"/>
                    <a:pt x="219" y="435"/>
                    <a:pt x="331" y="44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" name="Freeform 672"/>
            <p:cNvSpPr>
              <a:spLocks/>
            </p:cNvSpPr>
            <p:nvPr/>
          </p:nvSpPr>
          <p:spPr bwMode="auto">
            <a:xfrm>
              <a:off x="5298" y="1498"/>
              <a:ext cx="24" cy="19"/>
            </a:xfrm>
            <a:custGeom>
              <a:avLst/>
              <a:gdLst>
                <a:gd name="T0" fmla="*/ 128 w 178"/>
                <a:gd name="T1" fmla="*/ 0 h 144"/>
                <a:gd name="T2" fmla="*/ 36 w 178"/>
                <a:gd name="T3" fmla="*/ 63 h 144"/>
                <a:gd name="T4" fmla="*/ 27 w 178"/>
                <a:gd name="T5" fmla="*/ 62 h 144"/>
                <a:gd name="T6" fmla="*/ 0 w 178"/>
                <a:gd name="T7" fmla="*/ 144 h 144"/>
                <a:gd name="T8" fmla="*/ 178 w 178"/>
                <a:gd name="T9" fmla="*/ 10 h 144"/>
                <a:gd name="T10" fmla="*/ 128 w 178"/>
                <a:gd name="T1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144">
                  <a:moveTo>
                    <a:pt x="128" y="0"/>
                  </a:moveTo>
                  <a:cubicBezTo>
                    <a:pt x="113" y="37"/>
                    <a:pt x="77" y="63"/>
                    <a:pt x="36" y="63"/>
                  </a:cubicBezTo>
                  <a:cubicBezTo>
                    <a:pt x="33" y="63"/>
                    <a:pt x="30" y="62"/>
                    <a:pt x="27" y="62"/>
                  </a:cubicBezTo>
                  <a:cubicBezTo>
                    <a:pt x="18" y="89"/>
                    <a:pt x="9" y="117"/>
                    <a:pt x="0" y="144"/>
                  </a:cubicBezTo>
                  <a:cubicBezTo>
                    <a:pt x="65" y="107"/>
                    <a:pt x="125" y="62"/>
                    <a:pt x="178" y="10"/>
                  </a:cubicBezTo>
                  <a:cubicBezTo>
                    <a:pt x="161" y="7"/>
                    <a:pt x="144" y="3"/>
                    <a:pt x="128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4" name="Freeform 673"/>
            <p:cNvSpPr>
              <a:spLocks/>
            </p:cNvSpPr>
            <p:nvPr/>
          </p:nvSpPr>
          <p:spPr bwMode="auto">
            <a:xfrm>
              <a:off x="5245" y="1475"/>
              <a:ext cx="52" cy="44"/>
            </a:xfrm>
            <a:custGeom>
              <a:avLst/>
              <a:gdLst>
                <a:gd name="T0" fmla="*/ 363 w 397"/>
                <a:gd name="T1" fmla="*/ 334 h 334"/>
                <a:gd name="T2" fmla="*/ 364 w 397"/>
                <a:gd name="T3" fmla="*/ 329 h 334"/>
                <a:gd name="T4" fmla="*/ 397 w 397"/>
                <a:gd name="T5" fmla="*/ 229 h 334"/>
                <a:gd name="T6" fmla="*/ 342 w 397"/>
                <a:gd name="T7" fmla="*/ 141 h 334"/>
                <a:gd name="T8" fmla="*/ 344 w 397"/>
                <a:gd name="T9" fmla="*/ 129 h 334"/>
                <a:gd name="T10" fmla="*/ 4 w 397"/>
                <a:gd name="T11" fmla="*/ 0 h 334"/>
                <a:gd name="T12" fmla="*/ 0 w 397"/>
                <a:gd name="T13" fmla="*/ 6 h 334"/>
                <a:gd name="T14" fmla="*/ 363 w 397"/>
                <a:gd name="T15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7" h="334">
                  <a:moveTo>
                    <a:pt x="363" y="334"/>
                  </a:moveTo>
                  <a:cubicBezTo>
                    <a:pt x="363" y="332"/>
                    <a:pt x="363" y="331"/>
                    <a:pt x="364" y="329"/>
                  </a:cubicBezTo>
                  <a:cubicBezTo>
                    <a:pt x="376" y="296"/>
                    <a:pt x="387" y="262"/>
                    <a:pt x="397" y="229"/>
                  </a:cubicBezTo>
                  <a:cubicBezTo>
                    <a:pt x="365" y="212"/>
                    <a:pt x="342" y="179"/>
                    <a:pt x="342" y="141"/>
                  </a:cubicBezTo>
                  <a:cubicBezTo>
                    <a:pt x="342" y="137"/>
                    <a:pt x="343" y="133"/>
                    <a:pt x="344" y="129"/>
                  </a:cubicBezTo>
                  <a:cubicBezTo>
                    <a:pt x="227" y="95"/>
                    <a:pt x="113" y="51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104" y="133"/>
                    <a:pt x="226" y="244"/>
                    <a:pt x="363" y="33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5" name="Freeform 674"/>
            <p:cNvSpPr>
              <a:spLocks/>
            </p:cNvSpPr>
            <p:nvPr/>
          </p:nvSpPr>
          <p:spPr bwMode="auto">
            <a:xfrm>
              <a:off x="5129" y="1381"/>
              <a:ext cx="36" cy="110"/>
            </a:xfrm>
            <a:custGeom>
              <a:avLst/>
              <a:gdLst>
                <a:gd name="T0" fmla="*/ 279 w 279"/>
                <a:gd name="T1" fmla="*/ 398 h 846"/>
                <a:gd name="T2" fmla="*/ 229 w 279"/>
                <a:gd name="T3" fmla="*/ 312 h 846"/>
                <a:gd name="T4" fmla="*/ 247 w 279"/>
                <a:gd name="T5" fmla="*/ 255 h 846"/>
                <a:gd name="T6" fmla="*/ 50 w 279"/>
                <a:gd name="T7" fmla="*/ 0 h 846"/>
                <a:gd name="T8" fmla="*/ 0 w 279"/>
                <a:gd name="T9" fmla="*/ 291 h 846"/>
                <a:gd name="T10" fmla="*/ 200 w 279"/>
                <a:gd name="T11" fmla="*/ 846 h 846"/>
                <a:gd name="T12" fmla="*/ 279 w 279"/>
                <a:gd name="T13" fmla="*/ 398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846">
                  <a:moveTo>
                    <a:pt x="279" y="398"/>
                  </a:moveTo>
                  <a:cubicBezTo>
                    <a:pt x="249" y="380"/>
                    <a:pt x="229" y="349"/>
                    <a:pt x="229" y="312"/>
                  </a:cubicBezTo>
                  <a:cubicBezTo>
                    <a:pt x="229" y="291"/>
                    <a:pt x="236" y="271"/>
                    <a:pt x="247" y="255"/>
                  </a:cubicBezTo>
                  <a:cubicBezTo>
                    <a:pt x="173" y="175"/>
                    <a:pt x="107" y="90"/>
                    <a:pt x="50" y="0"/>
                  </a:cubicBezTo>
                  <a:cubicBezTo>
                    <a:pt x="18" y="91"/>
                    <a:pt x="0" y="189"/>
                    <a:pt x="0" y="291"/>
                  </a:cubicBezTo>
                  <a:cubicBezTo>
                    <a:pt x="0" y="502"/>
                    <a:pt x="75" y="695"/>
                    <a:pt x="200" y="846"/>
                  </a:cubicBezTo>
                  <a:cubicBezTo>
                    <a:pt x="204" y="693"/>
                    <a:pt x="231" y="542"/>
                    <a:pt x="279" y="39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6" name="Freeform 675"/>
            <p:cNvSpPr>
              <a:spLocks/>
            </p:cNvSpPr>
            <p:nvPr/>
          </p:nvSpPr>
          <p:spPr bwMode="auto">
            <a:xfrm>
              <a:off x="5224" y="1479"/>
              <a:ext cx="65" cy="53"/>
            </a:xfrm>
            <a:custGeom>
              <a:avLst/>
              <a:gdLst>
                <a:gd name="T0" fmla="*/ 130 w 494"/>
                <a:gd name="T1" fmla="*/ 0 h 407"/>
                <a:gd name="T2" fmla="*/ 90 w 494"/>
                <a:gd name="T3" fmla="*/ 9 h 407"/>
                <a:gd name="T4" fmla="*/ 70 w 494"/>
                <a:gd name="T5" fmla="*/ 7 h 407"/>
                <a:gd name="T6" fmla="*/ 3 w 494"/>
                <a:gd name="T7" fmla="*/ 384 h 407"/>
                <a:gd name="T8" fmla="*/ 0 w 494"/>
                <a:gd name="T9" fmla="*/ 395 h 407"/>
                <a:gd name="T10" fmla="*/ 139 w 494"/>
                <a:gd name="T11" fmla="*/ 407 h 407"/>
                <a:gd name="T12" fmla="*/ 494 w 494"/>
                <a:gd name="T13" fmla="*/ 331 h 407"/>
                <a:gd name="T14" fmla="*/ 130 w 494"/>
                <a:gd name="T15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4" h="407">
                  <a:moveTo>
                    <a:pt x="130" y="0"/>
                  </a:moveTo>
                  <a:cubicBezTo>
                    <a:pt x="118" y="6"/>
                    <a:pt x="104" y="9"/>
                    <a:pt x="90" y="9"/>
                  </a:cubicBezTo>
                  <a:cubicBezTo>
                    <a:pt x="83" y="9"/>
                    <a:pt x="76" y="8"/>
                    <a:pt x="70" y="7"/>
                  </a:cubicBezTo>
                  <a:cubicBezTo>
                    <a:pt x="26" y="128"/>
                    <a:pt x="3" y="254"/>
                    <a:pt x="3" y="384"/>
                  </a:cubicBezTo>
                  <a:cubicBezTo>
                    <a:pt x="3" y="389"/>
                    <a:pt x="2" y="392"/>
                    <a:pt x="0" y="395"/>
                  </a:cubicBezTo>
                  <a:cubicBezTo>
                    <a:pt x="45" y="403"/>
                    <a:pt x="91" y="407"/>
                    <a:pt x="139" y="407"/>
                  </a:cubicBezTo>
                  <a:cubicBezTo>
                    <a:pt x="265" y="407"/>
                    <a:pt x="385" y="380"/>
                    <a:pt x="494" y="331"/>
                  </a:cubicBezTo>
                  <a:cubicBezTo>
                    <a:pt x="356" y="239"/>
                    <a:pt x="234" y="128"/>
                    <a:pt x="13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7" name="Freeform 676"/>
            <p:cNvSpPr>
              <a:spLocks/>
            </p:cNvSpPr>
            <p:nvPr/>
          </p:nvSpPr>
          <p:spPr bwMode="auto">
            <a:xfrm>
              <a:off x="5159" y="1432"/>
              <a:ext cx="70" cy="98"/>
            </a:xfrm>
            <a:custGeom>
              <a:avLst/>
              <a:gdLst>
                <a:gd name="T0" fmla="*/ 466 w 535"/>
                <a:gd name="T1" fmla="*/ 745 h 751"/>
                <a:gd name="T2" fmla="*/ 535 w 535"/>
                <a:gd name="T3" fmla="*/ 353 h 751"/>
                <a:gd name="T4" fmla="*/ 491 w 535"/>
                <a:gd name="T5" fmla="*/ 271 h 751"/>
                <a:gd name="T6" fmla="*/ 495 w 535"/>
                <a:gd name="T7" fmla="*/ 244 h 751"/>
                <a:gd name="T8" fmla="*/ 155 w 535"/>
                <a:gd name="T9" fmla="*/ 0 h 751"/>
                <a:gd name="T10" fmla="*/ 97 w 535"/>
                <a:gd name="T11" fmla="*/ 19 h 751"/>
                <a:gd name="T12" fmla="*/ 84 w 535"/>
                <a:gd name="T13" fmla="*/ 18 h 751"/>
                <a:gd name="T14" fmla="*/ 5 w 535"/>
                <a:gd name="T15" fmla="*/ 475 h 751"/>
                <a:gd name="T16" fmla="*/ 0 w 535"/>
                <a:gd name="T17" fmla="*/ 488 h 751"/>
                <a:gd name="T18" fmla="*/ 467 w 535"/>
                <a:gd name="T19" fmla="*/ 751 h 751"/>
                <a:gd name="T20" fmla="*/ 466 w 535"/>
                <a:gd name="T21" fmla="*/ 745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5" h="751">
                  <a:moveTo>
                    <a:pt x="466" y="745"/>
                  </a:moveTo>
                  <a:cubicBezTo>
                    <a:pt x="466" y="610"/>
                    <a:pt x="490" y="479"/>
                    <a:pt x="535" y="353"/>
                  </a:cubicBezTo>
                  <a:cubicBezTo>
                    <a:pt x="508" y="335"/>
                    <a:pt x="491" y="305"/>
                    <a:pt x="491" y="271"/>
                  </a:cubicBezTo>
                  <a:cubicBezTo>
                    <a:pt x="491" y="261"/>
                    <a:pt x="492" y="253"/>
                    <a:pt x="495" y="244"/>
                  </a:cubicBezTo>
                  <a:cubicBezTo>
                    <a:pt x="372" y="173"/>
                    <a:pt x="258" y="91"/>
                    <a:pt x="155" y="0"/>
                  </a:cubicBezTo>
                  <a:cubicBezTo>
                    <a:pt x="139" y="12"/>
                    <a:pt x="119" y="19"/>
                    <a:pt x="97" y="19"/>
                  </a:cubicBezTo>
                  <a:cubicBezTo>
                    <a:pt x="93" y="19"/>
                    <a:pt x="88" y="18"/>
                    <a:pt x="84" y="18"/>
                  </a:cubicBezTo>
                  <a:cubicBezTo>
                    <a:pt x="34" y="165"/>
                    <a:pt x="8" y="319"/>
                    <a:pt x="5" y="475"/>
                  </a:cubicBezTo>
                  <a:cubicBezTo>
                    <a:pt x="5" y="480"/>
                    <a:pt x="3" y="485"/>
                    <a:pt x="0" y="488"/>
                  </a:cubicBezTo>
                  <a:cubicBezTo>
                    <a:pt x="122" y="620"/>
                    <a:pt x="284" y="715"/>
                    <a:pt x="467" y="751"/>
                  </a:cubicBezTo>
                  <a:cubicBezTo>
                    <a:pt x="467" y="749"/>
                    <a:pt x="466" y="747"/>
                    <a:pt x="466" y="74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8" name="Freeform 677"/>
            <p:cNvSpPr>
              <a:spLocks/>
            </p:cNvSpPr>
            <p:nvPr/>
          </p:nvSpPr>
          <p:spPr bwMode="auto">
            <a:xfrm>
              <a:off x="5180" y="1388"/>
              <a:ext cx="47" cy="71"/>
            </a:xfrm>
            <a:custGeom>
              <a:avLst/>
              <a:gdLst>
                <a:gd name="T0" fmla="*/ 355 w 360"/>
                <a:gd name="T1" fmla="*/ 549 h 549"/>
                <a:gd name="T2" fmla="*/ 360 w 360"/>
                <a:gd name="T3" fmla="*/ 543 h 549"/>
                <a:gd name="T4" fmla="*/ 141 w 360"/>
                <a:gd name="T5" fmla="*/ 7 h 549"/>
                <a:gd name="T6" fmla="*/ 138 w 360"/>
                <a:gd name="T7" fmla="*/ 7 h 549"/>
                <a:gd name="T8" fmla="*/ 101 w 360"/>
                <a:gd name="T9" fmla="*/ 0 h 549"/>
                <a:gd name="T10" fmla="*/ 0 w 360"/>
                <a:gd name="T11" fmla="*/ 178 h 549"/>
                <a:gd name="T12" fmla="*/ 40 w 360"/>
                <a:gd name="T13" fmla="*/ 258 h 549"/>
                <a:gd name="T14" fmla="*/ 25 w 360"/>
                <a:gd name="T15" fmla="*/ 310 h 549"/>
                <a:gd name="T16" fmla="*/ 355 w 360"/>
                <a:gd name="T17" fmla="*/ 54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0" h="549">
                  <a:moveTo>
                    <a:pt x="355" y="549"/>
                  </a:moveTo>
                  <a:cubicBezTo>
                    <a:pt x="357" y="547"/>
                    <a:pt x="359" y="545"/>
                    <a:pt x="360" y="543"/>
                  </a:cubicBezTo>
                  <a:cubicBezTo>
                    <a:pt x="256" y="378"/>
                    <a:pt x="182" y="198"/>
                    <a:pt x="141" y="7"/>
                  </a:cubicBezTo>
                  <a:cubicBezTo>
                    <a:pt x="140" y="7"/>
                    <a:pt x="139" y="7"/>
                    <a:pt x="138" y="7"/>
                  </a:cubicBezTo>
                  <a:cubicBezTo>
                    <a:pt x="125" y="7"/>
                    <a:pt x="113" y="5"/>
                    <a:pt x="101" y="0"/>
                  </a:cubicBezTo>
                  <a:cubicBezTo>
                    <a:pt x="64" y="57"/>
                    <a:pt x="30" y="116"/>
                    <a:pt x="0" y="178"/>
                  </a:cubicBezTo>
                  <a:cubicBezTo>
                    <a:pt x="24" y="196"/>
                    <a:pt x="40" y="225"/>
                    <a:pt x="40" y="258"/>
                  </a:cubicBezTo>
                  <a:cubicBezTo>
                    <a:pt x="40" y="277"/>
                    <a:pt x="34" y="295"/>
                    <a:pt x="25" y="310"/>
                  </a:cubicBezTo>
                  <a:cubicBezTo>
                    <a:pt x="125" y="399"/>
                    <a:pt x="236" y="479"/>
                    <a:pt x="355" y="54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9" name="Freeform 678"/>
            <p:cNvSpPr>
              <a:spLocks/>
            </p:cNvSpPr>
            <p:nvPr/>
          </p:nvSpPr>
          <p:spPr bwMode="auto">
            <a:xfrm>
              <a:off x="5291" y="1316"/>
              <a:ext cx="27" cy="23"/>
            </a:xfrm>
            <a:custGeom>
              <a:avLst/>
              <a:gdLst>
                <a:gd name="T0" fmla="*/ 0 w 209"/>
                <a:gd name="T1" fmla="*/ 0 h 176"/>
                <a:gd name="T2" fmla="*/ 62 w 209"/>
                <a:gd name="T3" fmla="*/ 143 h 176"/>
                <a:gd name="T4" fmla="*/ 78 w 209"/>
                <a:gd name="T5" fmla="*/ 142 h 176"/>
                <a:gd name="T6" fmla="*/ 153 w 209"/>
                <a:gd name="T7" fmla="*/ 176 h 176"/>
                <a:gd name="T8" fmla="*/ 209 w 209"/>
                <a:gd name="T9" fmla="*/ 138 h 176"/>
                <a:gd name="T10" fmla="*/ 0 w 209"/>
                <a:gd name="T1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176">
                  <a:moveTo>
                    <a:pt x="0" y="0"/>
                  </a:moveTo>
                  <a:cubicBezTo>
                    <a:pt x="23" y="46"/>
                    <a:pt x="44" y="94"/>
                    <a:pt x="62" y="143"/>
                  </a:cubicBezTo>
                  <a:cubicBezTo>
                    <a:pt x="68" y="142"/>
                    <a:pt x="73" y="142"/>
                    <a:pt x="78" y="142"/>
                  </a:cubicBezTo>
                  <a:cubicBezTo>
                    <a:pt x="108" y="142"/>
                    <a:pt x="135" y="155"/>
                    <a:pt x="153" y="176"/>
                  </a:cubicBezTo>
                  <a:cubicBezTo>
                    <a:pt x="172" y="164"/>
                    <a:pt x="190" y="151"/>
                    <a:pt x="209" y="138"/>
                  </a:cubicBezTo>
                  <a:cubicBezTo>
                    <a:pt x="146" y="82"/>
                    <a:pt x="76" y="36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0" name="Freeform 679"/>
            <p:cNvSpPr>
              <a:spLocks/>
            </p:cNvSpPr>
            <p:nvPr/>
          </p:nvSpPr>
          <p:spPr bwMode="auto">
            <a:xfrm>
              <a:off x="5258" y="1356"/>
              <a:ext cx="49" cy="48"/>
            </a:xfrm>
            <a:custGeom>
              <a:avLst/>
              <a:gdLst>
                <a:gd name="T0" fmla="*/ 328 w 371"/>
                <a:gd name="T1" fmla="*/ 35 h 372"/>
                <a:gd name="T2" fmla="*/ 253 w 371"/>
                <a:gd name="T3" fmla="*/ 0 h 372"/>
                <a:gd name="T4" fmla="*/ 46 w 371"/>
                <a:gd name="T5" fmla="*/ 86 h 372"/>
                <a:gd name="T6" fmla="*/ 47 w 371"/>
                <a:gd name="T7" fmla="*/ 97 h 372"/>
                <a:gd name="T8" fmla="*/ 0 w 371"/>
                <a:gd name="T9" fmla="*/ 181 h 372"/>
                <a:gd name="T10" fmla="*/ 100 w 371"/>
                <a:gd name="T11" fmla="*/ 355 h 372"/>
                <a:gd name="T12" fmla="*/ 146 w 371"/>
                <a:gd name="T13" fmla="*/ 343 h 372"/>
                <a:gd name="T14" fmla="*/ 216 w 371"/>
                <a:gd name="T15" fmla="*/ 372 h 372"/>
                <a:gd name="T16" fmla="*/ 305 w 371"/>
                <a:gd name="T17" fmla="*/ 317 h 372"/>
                <a:gd name="T18" fmla="*/ 301 w 371"/>
                <a:gd name="T19" fmla="*/ 289 h 372"/>
                <a:gd name="T20" fmla="*/ 371 w 371"/>
                <a:gd name="T21" fmla="*/ 195 h 372"/>
                <a:gd name="T22" fmla="*/ 336 w 371"/>
                <a:gd name="T23" fmla="*/ 34 h 372"/>
                <a:gd name="T24" fmla="*/ 328 w 371"/>
                <a:gd name="T25" fmla="*/ 35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1" h="372">
                  <a:moveTo>
                    <a:pt x="328" y="35"/>
                  </a:moveTo>
                  <a:cubicBezTo>
                    <a:pt x="298" y="35"/>
                    <a:pt x="272" y="21"/>
                    <a:pt x="253" y="0"/>
                  </a:cubicBezTo>
                  <a:cubicBezTo>
                    <a:pt x="187" y="33"/>
                    <a:pt x="118" y="62"/>
                    <a:pt x="46" y="86"/>
                  </a:cubicBezTo>
                  <a:cubicBezTo>
                    <a:pt x="47" y="89"/>
                    <a:pt x="47" y="93"/>
                    <a:pt x="47" y="97"/>
                  </a:cubicBezTo>
                  <a:cubicBezTo>
                    <a:pt x="47" y="132"/>
                    <a:pt x="28" y="163"/>
                    <a:pt x="0" y="181"/>
                  </a:cubicBezTo>
                  <a:cubicBezTo>
                    <a:pt x="28" y="242"/>
                    <a:pt x="61" y="300"/>
                    <a:pt x="100" y="355"/>
                  </a:cubicBezTo>
                  <a:cubicBezTo>
                    <a:pt x="114" y="348"/>
                    <a:pt x="129" y="343"/>
                    <a:pt x="146" y="343"/>
                  </a:cubicBezTo>
                  <a:cubicBezTo>
                    <a:pt x="173" y="343"/>
                    <a:pt x="198" y="355"/>
                    <a:pt x="216" y="372"/>
                  </a:cubicBezTo>
                  <a:cubicBezTo>
                    <a:pt x="245" y="353"/>
                    <a:pt x="275" y="334"/>
                    <a:pt x="305" y="317"/>
                  </a:cubicBezTo>
                  <a:cubicBezTo>
                    <a:pt x="303" y="308"/>
                    <a:pt x="301" y="299"/>
                    <a:pt x="301" y="289"/>
                  </a:cubicBezTo>
                  <a:cubicBezTo>
                    <a:pt x="301" y="245"/>
                    <a:pt x="330" y="207"/>
                    <a:pt x="371" y="195"/>
                  </a:cubicBezTo>
                  <a:cubicBezTo>
                    <a:pt x="362" y="141"/>
                    <a:pt x="350" y="87"/>
                    <a:pt x="336" y="34"/>
                  </a:cubicBezTo>
                  <a:cubicBezTo>
                    <a:pt x="334" y="34"/>
                    <a:pt x="331" y="35"/>
                    <a:pt x="328" y="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1" name="Oval 680"/>
            <p:cNvSpPr>
              <a:spLocks noChangeArrowheads="1"/>
            </p:cNvSpPr>
            <p:nvPr/>
          </p:nvSpPr>
          <p:spPr bwMode="auto">
            <a:xfrm>
              <a:off x="5293" y="1339"/>
              <a:ext cx="16" cy="1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2" name="Freeform 681"/>
            <p:cNvSpPr>
              <a:spLocks/>
            </p:cNvSpPr>
            <p:nvPr/>
          </p:nvSpPr>
          <p:spPr bwMode="auto">
            <a:xfrm>
              <a:off x="5247" y="1312"/>
              <a:ext cx="47" cy="50"/>
            </a:xfrm>
            <a:custGeom>
              <a:avLst/>
              <a:gdLst>
                <a:gd name="T0" fmla="*/ 271 w 360"/>
                <a:gd name="T1" fmla="*/ 0 h 382"/>
                <a:gd name="T2" fmla="*/ 260 w 360"/>
                <a:gd name="T3" fmla="*/ 16 h 382"/>
                <a:gd name="T4" fmla="*/ 57 w 360"/>
                <a:gd name="T5" fmla="*/ 120 h 382"/>
                <a:gd name="T6" fmla="*/ 63 w 360"/>
                <a:gd name="T7" fmla="*/ 153 h 382"/>
                <a:gd name="T8" fmla="*/ 0 w 360"/>
                <a:gd name="T9" fmla="*/ 245 h 382"/>
                <a:gd name="T10" fmla="*/ 18 w 360"/>
                <a:gd name="T11" fmla="*/ 331 h 382"/>
                <a:gd name="T12" fmla="*/ 31 w 360"/>
                <a:gd name="T13" fmla="*/ 330 h 382"/>
                <a:gd name="T14" fmla="*/ 118 w 360"/>
                <a:gd name="T15" fmla="*/ 382 h 382"/>
                <a:gd name="T16" fmla="*/ 318 w 360"/>
                <a:gd name="T17" fmla="*/ 299 h 382"/>
                <a:gd name="T18" fmla="*/ 312 w 360"/>
                <a:gd name="T19" fmla="*/ 268 h 382"/>
                <a:gd name="T20" fmla="*/ 360 w 360"/>
                <a:gd name="T21" fmla="*/ 183 h 382"/>
                <a:gd name="T22" fmla="*/ 289 w 360"/>
                <a:gd name="T23" fmla="*/ 22 h 382"/>
                <a:gd name="T24" fmla="*/ 288 w 360"/>
                <a:gd name="T25" fmla="*/ 7 h 382"/>
                <a:gd name="T26" fmla="*/ 271 w 360"/>
                <a:gd name="T27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0" h="382">
                  <a:moveTo>
                    <a:pt x="271" y="0"/>
                  </a:moveTo>
                  <a:cubicBezTo>
                    <a:pt x="270" y="7"/>
                    <a:pt x="266" y="13"/>
                    <a:pt x="260" y="16"/>
                  </a:cubicBezTo>
                  <a:cubicBezTo>
                    <a:pt x="189" y="45"/>
                    <a:pt x="121" y="81"/>
                    <a:pt x="57" y="120"/>
                  </a:cubicBezTo>
                  <a:cubicBezTo>
                    <a:pt x="60" y="130"/>
                    <a:pt x="63" y="141"/>
                    <a:pt x="63" y="153"/>
                  </a:cubicBezTo>
                  <a:cubicBezTo>
                    <a:pt x="63" y="195"/>
                    <a:pt x="36" y="230"/>
                    <a:pt x="0" y="245"/>
                  </a:cubicBezTo>
                  <a:cubicBezTo>
                    <a:pt x="5" y="273"/>
                    <a:pt x="11" y="302"/>
                    <a:pt x="18" y="331"/>
                  </a:cubicBezTo>
                  <a:cubicBezTo>
                    <a:pt x="23" y="330"/>
                    <a:pt x="27" y="330"/>
                    <a:pt x="31" y="330"/>
                  </a:cubicBezTo>
                  <a:cubicBezTo>
                    <a:pt x="69" y="330"/>
                    <a:pt x="102" y="351"/>
                    <a:pt x="118" y="382"/>
                  </a:cubicBezTo>
                  <a:cubicBezTo>
                    <a:pt x="187" y="359"/>
                    <a:pt x="254" y="331"/>
                    <a:pt x="318" y="299"/>
                  </a:cubicBezTo>
                  <a:cubicBezTo>
                    <a:pt x="315" y="289"/>
                    <a:pt x="312" y="279"/>
                    <a:pt x="312" y="268"/>
                  </a:cubicBezTo>
                  <a:cubicBezTo>
                    <a:pt x="312" y="232"/>
                    <a:pt x="332" y="201"/>
                    <a:pt x="360" y="183"/>
                  </a:cubicBezTo>
                  <a:cubicBezTo>
                    <a:pt x="339" y="128"/>
                    <a:pt x="316" y="74"/>
                    <a:pt x="289" y="22"/>
                  </a:cubicBezTo>
                  <a:cubicBezTo>
                    <a:pt x="287" y="17"/>
                    <a:pt x="287" y="12"/>
                    <a:pt x="288" y="7"/>
                  </a:cubicBezTo>
                  <a:cubicBezTo>
                    <a:pt x="283" y="5"/>
                    <a:pt x="277" y="3"/>
                    <a:pt x="271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3" name="Oval 682"/>
            <p:cNvSpPr>
              <a:spLocks noChangeArrowheads="1"/>
            </p:cNvSpPr>
            <p:nvPr/>
          </p:nvSpPr>
          <p:spPr bwMode="auto">
            <a:xfrm>
              <a:off x="5190" y="1368"/>
              <a:ext cx="16" cy="1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4" name="Freeform 683"/>
            <p:cNvSpPr>
              <a:spLocks/>
            </p:cNvSpPr>
            <p:nvPr/>
          </p:nvSpPr>
          <p:spPr bwMode="auto">
            <a:xfrm>
              <a:off x="5245" y="1305"/>
              <a:ext cx="33" cy="19"/>
            </a:xfrm>
            <a:custGeom>
              <a:avLst/>
              <a:gdLst>
                <a:gd name="T0" fmla="*/ 5 w 251"/>
                <a:gd name="T1" fmla="*/ 0 h 143"/>
                <a:gd name="T2" fmla="*/ 0 w 251"/>
                <a:gd name="T3" fmla="*/ 104 h 143"/>
                <a:gd name="T4" fmla="*/ 0 w 251"/>
                <a:gd name="T5" fmla="*/ 111 h 143"/>
                <a:gd name="T6" fmla="*/ 56 w 251"/>
                <a:gd name="T7" fmla="*/ 143 h 143"/>
                <a:gd name="T8" fmla="*/ 251 w 251"/>
                <a:gd name="T9" fmla="*/ 42 h 143"/>
                <a:gd name="T10" fmla="*/ 5 w 251"/>
                <a:gd name="T11" fmla="*/ 0 h 143"/>
                <a:gd name="T12" fmla="*/ 5 w 251"/>
                <a:gd name="T1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" h="143">
                  <a:moveTo>
                    <a:pt x="5" y="0"/>
                  </a:moveTo>
                  <a:cubicBezTo>
                    <a:pt x="2" y="36"/>
                    <a:pt x="0" y="71"/>
                    <a:pt x="0" y="104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22" y="115"/>
                    <a:pt x="41" y="127"/>
                    <a:pt x="56" y="143"/>
                  </a:cubicBezTo>
                  <a:cubicBezTo>
                    <a:pt x="118" y="105"/>
                    <a:pt x="183" y="71"/>
                    <a:pt x="251" y="42"/>
                  </a:cubicBezTo>
                  <a:cubicBezTo>
                    <a:pt x="173" y="16"/>
                    <a:pt x="91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55" name="Group 686"/>
          <p:cNvGrpSpPr>
            <a:grpSpLocks noChangeAspect="1"/>
          </p:cNvGrpSpPr>
          <p:nvPr/>
        </p:nvGrpSpPr>
        <p:grpSpPr bwMode="auto">
          <a:xfrm>
            <a:off x="5236097" y="1606135"/>
            <a:ext cx="324000" cy="324000"/>
            <a:chOff x="5402" y="1320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56" name="Freeform 687"/>
            <p:cNvSpPr>
              <a:spLocks/>
            </p:cNvSpPr>
            <p:nvPr/>
          </p:nvSpPr>
          <p:spPr bwMode="auto">
            <a:xfrm>
              <a:off x="5483" y="1430"/>
              <a:ext cx="64" cy="35"/>
            </a:xfrm>
            <a:custGeom>
              <a:avLst/>
              <a:gdLst>
                <a:gd name="T0" fmla="*/ 130 w 544"/>
                <a:gd name="T1" fmla="*/ 213 h 298"/>
                <a:gd name="T2" fmla="*/ 259 w 544"/>
                <a:gd name="T3" fmla="*/ 272 h 298"/>
                <a:gd name="T4" fmla="*/ 358 w 544"/>
                <a:gd name="T5" fmla="*/ 275 h 298"/>
                <a:gd name="T6" fmla="*/ 449 w 544"/>
                <a:gd name="T7" fmla="*/ 212 h 298"/>
                <a:gd name="T8" fmla="*/ 535 w 544"/>
                <a:gd name="T9" fmla="*/ 129 h 298"/>
                <a:gd name="T10" fmla="*/ 510 w 544"/>
                <a:gd name="T11" fmla="*/ 92 h 298"/>
                <a:gd name="T12" fmla="*/ 420 w 544"/>
                <a:gd name="T13" fmla="*/ 48 h 298"/>
                <a:gd name="T14" fmla="*/ 451 w 544"/>
                <a:gd name="T15" fmla="*/ 127 h 298"/>
                <a:gd name="T16" fmla="*/ 389 w 544"/>
                <a:gd name="T17" fmla="*/ 205 h 298"/>
                <a:gd name="T18" fmla="*/ 300 w 544"/>
                <a:gd name="T19" fmla="*/ 224 h 298"/>
                <a:gd name="T20" fmla="*/ 269 w 544"/>
                <a:gd name="T21" fmla="*/ 222 h 298"/>
                <a:gd name="T22" fmla="*/ 116 w 544"/>
                <a:gd name="T23" fmla="*/ 85 h 298"/>
                <a:gd name="T24" fmla="*/ 163 w 544"/>
                <a:gd name="T25" fmla="*/ 17 h 298"/>
                <a:gd name="T26" fmla="*/ 166 w 544"/>
                <a:gd name="T27" fmla="*/ 0 h 298"/>
                <a:gd name="T28" fmla="*/ 33 w 544"/>
                <a:gd name="T29" fmla="*/ 93 h 298"/>
                <a:gd name="T30" fmla="*/ 0 w 544"/>
                <a:gd name="T31" fmla="*/ 132 h 298"/>
                <a:gd name="T32" fmla="*/ 7 w 544"/>
                <a:gd name="T33" fmla="*/ 143 h 298"/>
                <a:gd name="T34" fmla="*/ 130 w 544"/>
                <a:gd name="T35" fmla="*/ 21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4" h="298">
                  <a:moveTo>
                    <a:pt x="130" y="213"/>
                  </a:moveTo>
                  <a:cubicBezTo>
                    <a:pt x="181" y="240"/>
                    <a:pt x="237" y="263"/>
                    <a:pt x="259" y="272"/>
                  </a:cubicBezTo>
                  <a:cubicBezTo>
                    <a:pt x="294" y="287"/>
                    <a:pt x="322" y="298"/>
                    <a:pt x="358" y="275"/>
                  </a:cubicBezTo>
                  <a:cubicBezTo>
                    <a:pt x="399" y="248"/>
                    <a:pt x="416" y="237"/>
                    <a:pt x="449" y="212"/>
                  </a:cubicBezTo>
                  <a:cubicBezTo>
                    <a:pt x="492" y="178"/>
                    <a:pt x="529" y="142"/>
                    <a:pt x="535" y="129"/>
                  </a:cubicBezTo>
                  <a:cubicBezTo>
                    <a:pt x="540" y="118"/>
                    <a:pt x="544" y="110"/>
                    <a:pt x="510" y="92"/>
                  </a:cubicBezTo>
                  <a:cubicBezTo>
                    <a:pt x="484" y="78"/>
                    <a:pt x="445" y="59"/>
                    <a:pt x="420" y="48"/>
                  </a:cubicBezTo>
                  <a:cubicBezTo>
                    <a:pt x="443" y="72"/>
                    <a:pt x="455" y="100"/>
                    <a:pt x="451" y="127"/>
                  </a:cubicBezTo>
                  <a:cubicBezTo>
                    <a:pt x="447" y="160"/>
                    <a:pt x="425" y="187"/>
                    <a:pt x="389" y="205"/>
                  </a:cubicBezTo>
                  <a:cubicBezTo>
                    <a:pt x="363" y="217"/>
                    <a:pt x="332" y="224"/>
                    <a:pt x="300" y="224"/>
                  </a:cubicBezTo>
                  <a:cubicBezTo>
                    <a:pt x="290" y="224"/>
                    <a:pt x="279" y="223"/>
                    <a:pt x="269" y="222"/>
                  </a:cubicBezTo>
                  <a:cubicBezTo>
                    <a:pt x="175" y="210"/>
                    <a:pt x="108" y="150"/>
                    <a:pt x="116" y="85"/>
                  </a:cubicBezTo>
                  <a:cubicBezTo>
                    <a:pt x="119" y="58"/>
                    <a:pt x="136" y="34"/>
                    <a:pt x="163" y="17"/>
                  </a:cubicBezTo>
                  <a:cubicBezTo>
                    <a:pt x="164" y="12"/>
                    <a:pt x="165" y="6"/>
                    <a:pt x="166" y="0"/>
                  </a:cubicBezTo>
                  <a:cubicBezTo>
                    <a:pt x="129" y="26"/>
                    <a:pt x="49" y="82"/>
                    <a:pt x="33" y="93"/>
                  </a:cubicBezTo>
                  <a:cubicBezTo>
                    <a:pt x="13" y="107"/>
                    <a:pt x="0" y="122"/>
                    <a:pt x="0" y="132"/>
                  </a:cubicBezTo>
                  <a:cubicBezTo>
                    <a:pt x="0" y="133"/>
                    <a:pt x="0" y="137"/>
                    <a:pt x="7" y="143"/>
                  </a:cubicBezTo>
                  <a:cubicBezTo>
                    <a:pt x="14" y="148"/>
                    <a:pt x="39" y="165"/>
                    <a:pt x="130" y="2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7" name="Freeform 688"/>
            <p:cNvSpPr>
              <a:spLocks/>
            </p:cNvSpPr>
            <p:nvPr/>
          </p:nvSpPr>
          <p:spPr bwMode="auto">
            <a:xfrm>
              <a:off x="5475" y="1448"/>
              <a:ext cx="83" cy="37"/>
            </a:xfrm>
            <a:custGeom>
              <a:avLst/>
              <a:gdLst>
                <a:gd name="T0" fmla="*/ 52 w 709"/>
                <a:gd name="T1" fmla="*/ 176 h 315"/>
                <a:gd name="T2" fmla="*/ 179 w 709"/>
                <a:gd name="T3" fmla="*/ 239 h 315"/>
                <a:gd name="T4" fmla="*/ 197 w 709"/>
                <a:gd name="T5" fmla="*/ 248 h 315"/>
                <a:gd name="T6" fmla="*/ 305 w 709"/>
                <a:gd name="T7" fmla="*/ 302 h 315"/>
                <a:gd name="T8" fmla="*/ 432 w 709"/>
                <a:gd name="T9" fmla="*/ 295 h 315"/>
                <a:gd name="T10" fmla="*/ 526 w 709"/>
                <a:gd name="T11" fmla="*/ 226 h 315"/>
                <a:gd name="T12" fmla="*/ 555 w 709"/>
                <a:gd name="T13" fmla="*/ 204 h 315"/>
                <a:gd name="T14" fmla="*/ 686 w 709"/>
                <a:gd name="T15" fmla="*/ 108 h 315"/>
                <a:gd name="T16" fmla="*/ 707 w 709"/>
                <a:gd name="T17" fmla="*/ 59 h 315"/>
                <a:gd name="T18" fmla="*/ 681 w 709"/>
                <a:gd name="T19" fmla="*/ 23 h 315"/>
                <a:gd name="T20" fmla="*/ 628 w 709"/>
                <a:gd name="T21" fmla="*/ 0 h 315"/>
                <a:gd name="T22" fmla="*/ 536 w 709"/>
                <a:gd name="T23" fmla="*/ 89 h 315"/>
                <a:gd name="T24" fmla="*/ 443 w 709"/>
                <a:gd name="T25" fmla="*/ 154 h 315"/>
                <a:gd name="T26" fmla="*/ 386 w 709"/>
                <a:gd name="T27" fmla="*/ 172 h 315"/>
                <a:gd name="T28" fmla="*/ 317 w 709"/>
                <a:gd name="T29" fmla="*/ 154 h 315"/>
                <a:gd name="T30" fmla="*/ 185 w 709"/>
                <a:gd name="T31" fmla="*/ 93 h 315"/>
                <a:gd name="T32" fmla="*/ 82 w 709"/>
                <a:gd name="T33" fmla="*/ 36 h 315"/>
                <a:gd name="T34" fmla="*/ 72 w 709"/>
                <a:gd name="T35" fmla="*/ 41 h 315"/>
                <a:gd name="T36" fmla="*/ 25 w 709"/>
                <a:gd name="T37" fmla="*/ 73 h 315"/>
                <a:gd name="T38" fmla="*/ 1 w 709"/>
                <a:gd name="T39" fmla="*/ 121 h 315"/>
                <a:gd name="T40" fmla="*/ 52 w 709"/>
                <a:gd name="T41" fmla="*/ 17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9" h="315">
                  <a:moveTo>
                    <a:pt x="52" y="176"/>
                  </a:moveTo>
                  <a:cubicBezTo>
                    <a:pt x="104" y="201"/>
                    <a:pt x="161" y="230"/>
                    <a:pt x="179" y="239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228" y="264"/>
                    <a:pt x="285" y="294"/>
                    <a:pt x="305" y="302"/>
                  </a:cubicBezTo>
                  <a:cubicBezTo>
                    <a:pt x="331" y="311"/>
                    <a:pt x="401" y="315"/>
                    <a:pt x="432" y="295"/>
                  </a:cubicBezTo>
                  <a:cubicBezTo>
                    <a:pt x="458" y="278"/>
                    <a:pt x="497" y="248"/>
                    <a:pt x="526" y="226"/>
                  </a:cubicBezTo>
                  <a:cubicBezTo>
                    <a:pt x="537" y="218"/>
                    <a:pt x="547" y="210"/>
                    <a:pt x="555" y="204"/>
                  </a:cubicBezTo>
                  <a:cubicBezTo>
                    <a:pt x="581" y="185"/>
                    <a:pt x="677" y="114"/>
                    <a:pt x="686" y="108"/>
                  </a:cubicBezTo>
                  <a:cubicBezTo>
                    <a:pt x="701" y="97"/>
                    <a:pt x="709" y="78"/>
                    <a:pt x="707" y="59"/>
                  </a:cubicBezTo>
                  <a:cubicBezTo>
                    <a:pt x="705" y="42"/>
                    <a:pt x="696" y="29"/>
                    <a:pt x="681" y="23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10" y="30"/>
                    <a:pt x="549" y="79"/>
                    <a:pt x="536" y="89"/>
                  </a:cubicBezTo>
                  <a:cubicBezTo>
                    <a:pt x="503" y="115"/>
                    <a:pt x="486" y="126"/>
                    <a:pt x="443" y="154"/>
                  </a:cubicBezTo>
                  <a:cubicBezTo>
                    <a:pt x="423" y="167"/>
                    <a:pt x="404" y="172"/>
                    <a:pt x="386" y="172"/>
                  </a:cubicBezTo>
                  <a:cubicBezTo>
                    <a:pt x="361" y="172"/>
                    <a:pt x="338" y="162"/>
                    <a:pt x="317" y="154"/>
                  </a:cubicBezTo>
                  <a:cubicBezTo>
                    <a:pt x="294" y="144"/>
                    <a:pt x="237" y="120"/>
                    <a:pt x="185" y="93"/>
                  </a:cubicBezTo>
                  <a:cubicBezTo>
                    <a:pt x="138" y="68"/>
                    <a:pt x="104" y="49"/>
                    <a:pt x="82" y="36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57" y="51"/>
                    <a:pt x="39" y="62"/>
                    <a:pt x="25" y="73"/>
                  </a:cubicBezTo>
                  <a:cubicBezTo>
                    <a:pt x="0" y="93"/>
                    <a:pt x="0" y="113"/>
                    <a:pt x="1" y="121"/>
                  </a:cubicBezTo>
                  <a:cubicBezTo>
                    <a:pt x="3" y="136"/>
                    <a:pt x="6" y="154"/>
                    <a:pt x="52" y="17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8" name="Freeform 689"/>
            <p:cNvSpPr>
              <a:spLocks noEditPoints="1"/>
            </p:cNvSpPr>
            <p:nvPr/>
          </p:nvSpPr>
          <p:spPr bwMode="auto">
            <a:xfrm>
              <a:off x="5499" y="1342"/>
              <a:ext cx="62" cy="112"/>
            </a:xfrm>
            <a:custGeom>
              <a:avLst/>
              <a:gdLst>
                <a:gd name="T0" fmla="*/ 27 w 525"/>
                <a:gd name="T1" fmla="*/ 840 h 955"/>
                <a:gd name="T2" fmla="*/ 16 w 525"/>
                <a:gd name="T3" fmla="*/ 823 h 955"/>
                <a:gd name="T4" fmla="*/ 6 w 525"/>
                <a:gd name="T5" fmla="*/ 847 h 955"/>
                <a:gd name="T6" fmla="*/ 133 w 525"/>
                <a:gd name="T7" fmla="*/ 950 h 955"/>
                <a:gd name="T8" fmla="*/ 236 w 525"/>
                <a:gd name="T9" fmla="*/ 936 h 955"/>
                <a:gd name="T10" fmla="*/ 281 w 525"/>
                <a:gd name="T11" fmla="*/ 882 h 955"/>
                <a:gd name="T12" fmla="*/ 273 w 525"/>
                <a:gd name="T13" fmla="*/ 845 h 955"/>
                <a:gd name="T14" fmla="*/ 264 w 525"/>
                <a:gd name="T15" fmla="*/ 855 h 955"/>
                <a:gd name="T16" fmla="*/ 246 w 525"/>
                <a:gd name="T17" fmla="*/ 820 h 955"/>
                <a:gd name="T18" fmla="*/ 251 w 525"/>
                <a:gd name="T19" fmla="*/ 771 h 955"/>
                <a:gd name="T20" fmla="*/ 303 w 525"/>
                <a:gd name="T21" fmla="*/ 571 h 955"/>
                <a:gd name="T22" fmla="*/ 404 w 525"/>
                <a:gd name="T23" fmla="*/ 435 h 955"/>
                <a:gd name="T24" fmla="*/ 471 w 525"/>
                <a:gd name="T25" fmla="*/ 392 h 955"/>
                <a:gd name="T26" fmla="*/ 520 w 525"/>
                <a:gd name="T27" fmla="*/ 310 h 955"/>
                <a:gd name="T28" fmla="*/ 514 w 525"/>
                <a:gd name="T29" fmla="*/ 255 h 955"/>
                <a:gd name="T30" fmla="*/ 493 w 525"/>
                <a:gd name="T31" fmla="*/ 199 h 955"/>
                <a:gd name="T32" fmla="*/ 492 w 525"/>
                <a:gd name="T33" fmla="*/ 195 h 955"/>
                <a:gd name="T34" fmla="*/ 492 w 525"/>
                <a:gd name="T35" fmla="*/ 194 h 955"/>
                <a:gd name="T36" fmla="*/ 483 w 525"/>
                <a:gd name="T37" fmla="*/ 168 h 955"/>
                <a:gd name="T38" fmla="*/ 463 w 525"/>
                <a:gd name="T39" fmla="*/ 83 h 955"/>
                <a:gd name="T40" fmla="*/ 463 w 525"/>
                <a:gd name="T41" fmla="*/ 79 h 955"/>
                <a:gd name="T42" fmla="*/ 459 w 525"/>
                <a:gd name="T43" fmla="*/ 44 h 955"/>
                <a:gd name="T44" fmla="*/ 455 w 525"/>
                <a:gd name="T45" fmla="*/ 42 h 955"/>
                <a:gd name="T46" fmla="*/ 403 w 525"/>
                <a:gd name="T47" fmla="*/ 24 h 955"/>
                <a:gd name="T48" fmla="*/ 393 w 525"/>
                <a:gd name="T49" fmla="*/ 21 h 955"/>
                <a:gd name="T50" fmla="*/ 393 w 525"/>
                <a:gd name="T51" fmla="*/ 21 h 955"/>
                <a:gd name="T52" fmla="*/ 370 w 525"/>
                <a:gd name="T53" fmla="*/ 12 h 955"/>
                <a:gd name="T54" fmla="*/ 279 w 525"/>
                <a:gd name="T55" fmla="*/ 29 h 955"/>
                <a:gd name="T56" fmla="*/ 260 w 525"/>
                <a:gd name="T57" fmla="*/ 39 h 955"/>
                <a:gd name="T58" fmla="*/ 162 w 525"/>
                <a:gd name="T59" fmla="*/ 105 h 955"/>
                <a:gd name="T60" fmla="*/ 135 w 525"/>
                <a:gd name="T61" fmla="*/ 219 h 955"/>
                <a:gd name="T62" fmla="*/ 135 w 525"/>
                <a:gd name="T63" fmla="*/ 260 h 955"/>
                <a:gd name="T64" fmla="*/ 135 w 525"/>
                <a:gd name="T65" fmla="*/ 311 h 955"/>
                <a:gd name="T66" fmla="*/ 134 w 525"/>
                <a:gd name="T67" fmla="*/ 325 h 955"/>
                <a:gd name="T68" fmla="*/ 111 w 525"/>
                <a:gd name="T69" fmla="*/ 471 h 955"/>
                <a:gd name="T70" fmla="*/ 65 w 525"/>
                <a:gd name="T71" fmla="*/ 714 h 955"/>
                <a:gd name="T72" fmla="*/ 48 w 525"/>
                <a:gd name="T73" fmla="*/ 801 h 955"/>
                <a:gd name="T74" fmla="*/ 27 w 525"/>
                <a:gd name="T75" fmla="*/ 840 h 955"/>
                <a:gd name="T76" fmla="*/ 412 w 525"/>
                <a:gd name="T77" fmla="*/ 246 h 955"/>
                <a:gd name="T78" fmla="*/ 468 w 525"/>
                <a:gd name="T79" fmla="*/ 301 h 955"/>
                <a:gd name="T80" fmla="*/ 412 w 525"/>
                <a:gd name="T81" fmla="*/ 357 h 955"/>
                <a:gd name="T82" fmla="*/ 356 w 525"/>
                <a:gd name="T83" fmla="*/ 301 h 955"/>
                <a:gd name="T84" fmla="*/ 412 w 525"/>
                <a:gd name="T85" fmla="*/ 246 h 955"/>
                <a:gd name="T86" fmla="*/ 191 w 525"/>
                <a:gd name="T87" fmla="*/ 226 h 955"/>
                <a:gd name="T88" fmla="*/ 294 w 525"/>
                <a:gd name="T89" fmla="*/ 172 h 955"/>
                <a:gd name="T90" fmla="*/ 339 w 525"/>
                <a:gd name="T91" fmla="*/ 121 h 955"/>
                <a:gd name="T92" fmla="*/ 342 w 525"/>
                <a:gd name="T93" fmla="*/ 97 h 955"/>
                <a:gd name="T94" fmla="*/ 350 w 525"/>
                <a:gd name="T95" fmla="*/ 34 h 955"/>
                <a:gd name="T96" fmla="*/ 367 w 525"/>
                <a:gd name="T97" fmla="*/ 20 h 955"/>
                <a:gd name="T98" fmla="*/ 381 w 525"/>
                <a:gd name="T99" fmla="*/ 36 h 955"/>
                <a:gd name="T100" fmla="*/ 372 w 525"/>
                <a:gd name="T101" fmla="*/ 101 h 955"/>
                <a:gd name="T102" fmla="*/ 369 w 525"/>
                <a:gd name="T103" fmla="*/ 123 h 955"/>
                <a:gd name="T104" fmla="*/ 309 w 525"/>
                <a:gd name="T105" fmla="*/ 199 h 955"/>
                <a:gd name="T106" fmla="*/ 203 w 525"/>
                <a:gd name="T107" fmla="*/ 253 h 955"/>
                <a:gd name="T108" fmla="*/ 197 w 525"/>
                <a:gd name="T109" fmla="*/ 255 h 955"/>
                <a:gd name="T110" fmla="*/ 183 w 525"/>
                <a:gd name="T111" fmla="*/ 245 h 955"/>
                <a:gd name="T112" fmla="*/ 191 w 525"/>
                <a:gd name="T113" fmla="*/ 226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5" h="955">
                  <a:moveTo>
                    <a:pt x="27" y="840"/>
                  </a:moveTo>
                  <a:cubicBezTo>
                    <a:pt x="16" y="823"/>
                    <a:pt x="16" y="823"/>
                    <a:pt x="16" y="823"/>
                  </a:cubicBezTo>
                  <a:cubicBezTo>
                    <a:pt x="11" y="830"/>
                    <a:pt x="7" y="837"/>
                    <a:pt x="6" y="847"/>
                  </a:cubicBezTo>
                  <a:cubicBezTo>
                    <a:pt x="0" y="893"/>
                    <a:pt x="58" y="941"/>
                    <a:pt x="133" y="950"/>
                  </a:cubicBezTo>
                  <a:cubicBezTo>
                    <a:pt x="170" y="955"/>
                    <a:pt x="207" y="950"/>
                    <a:pt x="236" y="936"/>
                  </a:cubicBezTo>
                  <a:cubicBezTo>
                    <a:pt x="262" y="922"/>
                    <a:pt x="278" y="903"/>
                    <a:pt x="281" y="882"/>
                  </a:cubicBezTo>
                  <a:cubicBezTo>
                    <a:pt x="282" y="869"/>
                    <a:pt x="279" y="857"/>
                    <a:pt x="273" y="845"/>
                  </a:cubicBezTo>
                  <a:cubicBezTo>
                    <a:pt x="264" y="855"/>
                    <a:pt x="264" y="855"/>
                    <a:pt x="264" y="855"/>
                  </a:cubicBezTo>
                  <a:cubicBezTo>
                    <a:pt x="262" y="853"/>
                    <a:pt x="251" y="843"/>
                    <a:pt x="246" y="820"/>
                  </a:cubicBezTo>
                  <a:cubicBezTo>
                    <a:pt x="243" y="810"/>
                    <a:pt x="248" y="785"/>
                    <a:pt x="251" y="771"/>
                  </a:cubicBezTo>
                  <a:cubicBezTo>
                    <a:pt x="251" y="770"/>
                    <a:pt x="278" y="667"/>
                    <a:pt x="303" y="571"/>
                  </a:cubicBezTo>
                  <a:cubicBezTo>
                    <a:pt x="329" y="473"/>
                    <a:pt x="364" y="452"/>
                    <a:pt x="404" y="435"/>
                  </a:cubicBezTo>
                  <a:cubicBezTo>
                    <a:pt x="438" y="421"/>
                    <a:pt x="460" y="407"/>
                    <a:pt x="471" y="392"/>
                  </a:cubicBezTo>
                  <a:cubicBezTo>
                    <a:pt x="500" y="352"/>
                    <a:pt x="517" y="324"/>
                    <a:pt x="520" y="310"/>
                  </a:cubicBezTo>
                  <a:cubicBezTo>
                    <a:pt x="525" y="292"/>
                    <a:pt x="522" y="279"/>
                    <a:pt x="514" y="255"/>
                  </a:cubicBezTo>
                  <a:cubicBezTo>
                    <a:pt x="505" y="231"/>
                    <a:pt x="493" y="199"/>
                    <a:pt x="493" y="199"/>
                  </a:cubicBezTo>
                  <a:cubicBezTo>
                    <a:pt x="492" y="195"/>
                    <a:pt x="492" y="195"/>
                    <a:pt x="492" y="195"/>
                  </a:cubicBezTo>
                  <a:cubicBezTo>
                    <a:pt x="492" y="194"/>
                    <a:pt x="492" y="194"/>
                    <a:pt x="492" y="194"/>
                  </a:cubicBezTo>
                  <a:cubicBezTo>
                    <a:pt x="489" y="185"/>
                    <a:pt x="486" y="176"/>
                    <a:pt x="483" y="168"/>
                  </a:cubicBezTo>
                  <a:cubicBezTo>
                    <a:pt x="472" y="140"/>
                    <a:pt x="463" y="116"/>
                    <a:pt x="463" y="83"/>
                  </a:cubicBezTo>
                  <a:cubicBezTo>
                    <a:pt x="463" y="79"/>
                    <a:pt x="463" y="79"/>
                    <a:pt x="463" y="79"/>
                  </a:cubicBezTo>
                  <a:cubicBezTo>
                    <a:pt x="464" y="54"/>
                    <a:pt x="461" y="46"/>
                    <a:pt x="459" y="44"/>
                  </a:cubicBezTo>
                  <a:cubicBezTo>
                    <a:pt x="458" y="43"/>
                    <a:pt x="457" y="43"/>
                    <a:pt x="455" y="42"/>
                  </a:cubicBezTo>
                  <a:cubicBezTo>
                    <a:pt x="440" y="37"/>
                    <a:pt x="422" y="31"/>
                    <a:pt x="403" y="24"/>
                  </a:cubicBezTo>
                  <a:cubicBezTo>
                    <a:pt x="399" y="23"/>
                    <a:pt x="396" y="22"/>
                    <a:pt x="393" y="21"/>
                  </a:cubicBezTo>
                  <a:cubicBezTo>
                    <a:pt x="393" y="21"/>
                    <a:pt x="393" y="21"/>
                    <a:pt x="393" y="21"/>
                  </a:cubicBezTo>
                  <a:cubicBezTo>
                    <a:pt x="386" y="18"/>
                    <a:pt x="378" y="15"/>
                    <a:pt x="370" y="12"/>
                  </a:cubicBezTo>
                  <a:cubicBezTo>
                    <a:pt x="339" y="0"/>
                    <a:pt x="320" y="9"/>
                    <a:pt x="279" y="2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07" y="64"/>
                    <a:pt x="178" y="81"/>
                    <a:pt x="162" y="105"/>
                  </a:cubicBezTo>
                  <a:cubicBezTo>
                    <a:pt x="147" y="126"/>
                    <a:pt x="137" y="186"/>
                    <a:pt x="135" y="219"/>
                  </a:cubicBezTo>
                  <a:cubicBezTo>
                    <a:pt x="134" y="231"/>
                    <a:pt x="134" y="245"/>
                    <a:pt x="135" y="260"/>
                  </a:cubicBezTo>
                  <a:cubicBezTo>
                    <a:pt x="136" y="277"/>
                    <a:pt x="137" y="295"/>
                    <a:pt x="135" y="311"/>
                  </a:cubicBezTo>
                  <a:cubicBezTo>
                    <a:pt x="134" y="325"/>
                    <a:pt x="134" y="325"/>
                    <a:pt x="134" y="325"/>
                  </a:cubicBezTo>
                  <a:cubicBezTo>
                    <a:pt x="131" y="348"/>
                    <a:pt x="129" y="373"/>
                    <a:pt x="111" y="471"/>
                  </a:cubicBezTo>
                  <a:cubicBezTo>
                    <a:pt x="102" y="524"/>
                    <a:pt x="65" y="714"/>
                    <a:pt x="65" y="714"/>
                  </a:cubicBezTo>
                  <a:cubicBezTo>
                    <a:pt x="64" y="722"/>
                    <a:pt x="51" y="791"/>
                    <a:pt x="48" y="801"/>
                  </a:cubicBezTo>
                  <a:cubicBezTo>
                    <a:pt x="45" y="815"/>
                    <a:pt x="41" y="831"/>
                    <a:pt x="27" y="840"/>
                  </a:cubicBezTo>
                  <a:close/>
                  <a:moveTo>
                    <a:pt x="412" y="246"/>
                  </a:moveTo>
                  <a:cubicBezTo>
                    <a:pt x="443" y="246"/>
                    <a:pt x="468" y="271"/>
                    <a:pt x="468" y="301"/>
                  </a:cubicBezTo>
                  <a:cubicBezTo>
                    <a:pt x="468" y="332"/>
                    <a:pt x="443" y="357"/>
                    <a:pt x="412" y="357"/>
                  </a:cubicBezTo>
                  <a:cubicBezTo>
                    <a:pt x="381" y="357"/>
                    <a:pt x="356" y="332"/>
                    <a:pt x="356" y="301"/>
                  </a:cubicBezTo>
                  <a:cubicBezTo>
                    <a:pt x="356" y="271"/>
                    <a:pt x="381" y="246"/>
                    <a:pt x="412" y="246"/>
                  </a:cubicBezTo>
                  <a:close/>
                  <a:moveTo>
                    <a:pt x="191" y="226"/>
                  </a:moveTo>
                  <a:cubicBezTo>
                    <a:pt x="208" y="218"/>
                    <a:pt x="268" y="187"/>
                    <a:pt x="294" y="172"/>
                  </a:cubicBezTo>
                  <a:cubicBezTo>
                    <a:pt x="318" y="159"/>
                    <a:pt x="338" y="130"/>
                    <a:pt x="339" y="121"/>
                  </a:cubicBezTo>
                  <a:cubicBezTo>
                    <a:pt x="339" y="115"/>
                    <a:pt x="341" y="106"/>
                    <a:pt x="342" y="97"/>
                  </a:cubicBezTo>
                  <a:cubicBezTo>
                    <a:pt x="345" y="80"/>
                    <a:pt x="349" y="58"/>
                    <a:pt x="350" y="34"/>
                  </a:cubicBezTo>
                  <a:cubicBezTo>
                    <a:pt x="351" y="26"/>
                    <a:pt x="359" y="19"/>
                    <a:pt x="367" y="20"/>
                  </a:cubicBezTo>
                  <a:cubicBezTo>
                    <a:pt x="375" y="21"/>
                    <a:pt x="381" y="28"/>
                    <a:pt x="381" y="36"/>
                  </a:cubicBezTo>
                  <a:cubicBezTo>
                    <a:pt x="379" y="62"/>
                    <a:pt x="375" y="85"/>
                    <a:pt x="372" y="101"/>
                  </a:cubicBezTo>
                  <a:cubicBezTo>
                    <a:pt x="371" y="111"/>
                    <a:pt x="370" y="118"/>
                    <a:pt x="369" y="123"/>
                  </a:cubicBezTo>
                  <a:cubicBezTo>
                    <a:pt x="367" y="146"/>
                    <a:pt x="338" y="182"/>
                    <a:pt x="309" y="199"/>
                  </a:cubicBezTo>
                  <a:cubicBezTo>
                    <a:pt x="282" y="214"/>
                    <a:pt x="221" y="245"/>
                    <a:pt x="203" y="253"/>
                  </a:cubicBezTo>
                  <a:cubicBezTo>
                    <a:pt x="201" y="254"/>
                    <a:pt x="199" y="255"/>
                    <a:pt x="197" y="255"/>
                  </a:cubicBezTo>
                  <a:cubicBezTo>
                    <a:pt x="191" y="255"/>
                    <a:pt x="185" y="251"/>
                    <a:pt x="183" y="245"/>
                  </a:cubicBezTo>
                  <a:cubicBezTo>
                    <a:pt x="180" y="238"/>
                    <a:pt x="183" y="229"/>
                    <a:pt x="191" y="22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9" name="Freeform 690"/>
            <p:cNvSpPr>
              <a:spLocks/>
            </p:cNvSpPr>
            <p:nvPr/>
          </p:nvSpPr>
          <p:spPr bwMode="auto">
            <a:xfrm>
              <a:off x="5557" y="1348"/>
              <a:ext cx="2" cy="10"/>
            </a:xfrm>
            <a:custGeom>
              <a:avLst/>
              <a:gdLst>
                <a:gd name="T0" fmla="*/ 1 w 19"/>
                <a:gd name="T1" fmla="*/ 21 h 79"/>
                <a:gd name="T2" fmla="*/ 11 w 19"/>
                <a:gd name="T3" fmla="*/ 79 h 79"/>
                <a:gd name="T4" fmla="*/ 14 w 19"/>
                <a:gd name="T5" fmla="*/ 59 h 79"/>
                <a:gd name="T6" fmla="*/ 0 w 19"/>
                <a:gd name="T7" fmla="*/ 0 h 79"/>
                <a:gd name="T8" fmla="*/ 1 w 19"/>
                <a:gd name="T9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9">
                  <a:moveTo>
                    <a:pt x="1" y="21"/>
                  </a:moveTo>
                  <a:cubicBezTo>
                    <a:pt x="1" y="44"/>
                    <a:pt x="5" y="61"/>
                    <a:pt x="11" y="79"/>
                  </a:cubicBezTo>
                  <a:cubicBezTo>
                    <a:pt x="12" y="72"/>
                    <a:pt x="13" y="66"/>
                    <a:pt x="14" y="59"/>
                  </a:cubicBezTo>
                  <a:cubicBezTo>
                    <a:pt x="16" y="48"/>
                    <a:pt x="19" y="13"/>
                    <a:pt x="0" y="0"/>
                  </a:cubicBezTo>
                  <a:cubicBezTo>
                    <a:pt x="1" y="8"/>
                    <a:pt x="1" y="16"/>
                    <a:pt x="1" y="2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0" name="Oval 691"/>
            <p:cNvSpPr>
              <a:spLocks noChangeArrowheads="1"/>
            </p:cNvSpPr>
            <p:nvPr/>
          </p:nvSpPr>
          <p:spPr bwMode="auto">
            <a:xfrm>
              <a:off x="5545" y="1374"/>
              <a:ext cx="6" cy="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1" name="Freeform 692"/>
            <p:cNvSpPr>
              <a:spLocks/>
            </p:cNvSpPr>
            <p:nvPr/>
          </p:nvSpPr>
          <p:spPr bwMode="auto">
            <a:xfrm>
              <a:off x="5448" y="1452"/>
              <a:ext cx="135" cy="73"/>
            </a:xfrm>
            <a:custGeom>
              <a:avLst/>
              <a:gdLst>
                <a:gd name="T0" fmla="*/ 1091 w 1152"/>
                <a:gd name="T1" fmla="*/ 46 h 625"/>
                <a:gd name="T2" fmla="*/ 989 w 1152"/>
                <a:gd name="T3" fmla="*/ 0 h 625"/>
                <a:gd name="T4" fmla="*/ 996 w 1152"/>
                <a:gd name="T5" fmla="*/ 6 h 625"/>
                <a:gd name="T6" fmla="*/ 997 w 1152"/>
                <a:gd name="T7" fmla="*/ 5 h 625"/>
                <a:gd name="T8" fmla="*/ 1010 w 1152"/>
                <a:gd name="T9" fmla="*/ 12 h 625"/>
                <a:gd name="T10" fmla="*/ 1086 w 1152"/>
                <a:gd name="T11" fmla="*/ 75 h 625"/>
                <a:gd name="T12" fmla="*/ 1072 w 1152"/>
                <a:gd name="T13" fmla="*/ 148 h 625"/>
                <a:gd name="T14" fmla="*/ 979 w 1152"/>
                <a:gd name="T15" fmla="*/ 227 h 625"/>
                <a:gd name="T16" fmla="*/ 903 w 1152"/>
                <a:gd name="T17" fmla="*/ 285 h 625"/>
                <a:gd name="T18" fmla="*/ 815 w 1152"/>
                <a:gd name="T19" fmla="*/ 355 h 625"/>
                <a:gd name="T20" fmla="*/ 776 w 1152"/>
                <a:gd name="T21" fmla="*/ 385 h 625"/>
                <a:gd name="T22" fmla="*/ 692 w 1152"/>
                <a:gd name="T23" fmla="*/ 450 h 625"/>
                <a:gd name="T24" fmla="*/ 582 w 1152"/>
                <a:gd name="T25" fmla="*/ 485 h 625"/>
                <a:gd name="T26" fmla="*/ 470 w 1152"/>
                <a:gd name="T27" fmla="*/ 462 h 625"/>
                <a:gd name="T28" fmla="*/ 445 w 1152"/>
                <a:gd name="T29" fmla="*/ 450 h 625"/>
                <a:gd name="T30" fmla="*/ 317 w 1152"/>
                <a:gd name="T31" fmla="*/ 388 h 625"/>
                <a:gd name="T32" fmla="*/ 252 w 1152"/>
                <a:gd name="T33" fmla="*/ 356 h 625"/>
                <a:gd name="T34" fmla="*/ 174 w 1152"/>
                <a:gd name="T35" fmla="*/ 319 h 625"/>
                <a:gd name="T36" fmla="*/ 80 w 1152"/>
                <a:gd name="T37" fmla="*/ 250 h 625"/>
                <a:gd name="T38" fmla="*/ 70 w 1152"/>
                <a:gd name="T39" fmla="*/ 212 h 625"/>
                <a:gd name="T40" fmla="*/ 22 w 1152"/>
                <a:gd name="T41" fmla="*/ 248 h 625"/>
                <a:gd name="T42" fmla="*/ 2 w 1152"/>
                <a:gd name="T43" fmla="*/ 289 h 625"/>
                <a:gd name="T44" fmla="*/ 51 w 1152"/>
                <a:gd name="T45" fmla="*/ 352 h 625"/>
                <a:gd name="T46" fmla="*/ 221 w 1152"/>
                <a:gd name="T47" fmla="*/ 445 h 625"/>
                <a:gd name="T48" fmla="*/ 249 w 1152"/>
                <a:gd name="T49" fmla="*/ 459 h 625"/>
                <a:gd name="T50" fmla="*/ 370 w 1152"/>
                <a:gd name="T51" fmla="*/ 523 h 625"/>
                <a:gd name="T52" fmla="*/ 462 w 1152"/>
                <a:gd name="T53" fmla="*/ 570 h 625"/>
                <a:gd name="T54" fmla="*/ 656 w 1152"/>
                <a:gd name="T55" fmla="*/ 568 h 625"/>
                <a:gd name="T56" fmla="*/ 801 w 1152"/>
                <a:gd name="T57" fmla="*/ 441 h 625"/>
                <a:gd name="T58" fmla="*/ 864 w 1152"/>
                <a:gd name="T59" fmla="*/ 386 h 625"/>
                <a:gd name="T60" fmla="*/ 1130 w 1152"/>
                <a:gd name="T61" fmla="*/ 150 h 625"/>
                <a:gd name="T62" fmla="*/ 1149 w 1152"/>
                <a:gd name="T63" fmla="*/ 104 h 625"/>
                <a:gd name="T64" fmla="*/ 1091 w 1152"/>
                <a:gd name="T65" fmla="*/ 46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2" h="625">
                  <a:moveTo>
                    <a:pt x="1091" y="46"/>
                  </a:moveTo>
                  <a:cubicBezTo>
                    <a:pt x="1066" y="35"/>
                    <a:pt x="1028" y="18"/>
                    <a:pt x="989" y="0"/>
                  </a:cubicBezTo>
                  <a:cubicBezTo>
                    <a:pt x="991" y="2"/>
                    <a:pt x="994" y="4"/>
                    <a:pt x="996" y="6"/>
                  </a:cubicBezTo>
                  <a:cubicBezTo>
                    <a:pt x="997" y="5"/>
                    <a:pt x="997" y="5"/>
                    <a:pt x="997" y="5"/>
                  </a:cubicBezTo>
                  <a:cubicBezTo>
                    <a:pt x="1010" y="12"/>
                    <a:pt x="1010" y="12"/>
                    <a:pt x="1010" y="12"/>
                  </a:cubicBezTo>
                  <a:cubicBezTo>
                    <a:pt x="1040" y="25"/>
                    <a:pt x="1074" y="41"/>
                    <a:pt x="1086" y="75"/>
                  </a:cubicBezTo>
                  <a:cubicBezTo>
                    <a:pt x="1095" y="104"/>
                    <a:pt x="1090" y="130"/>
                    <a:pt x="1072" y="148"/>
                  </a:cubicBezTo>
                  <a:cubicBezTo>
                    <a:pt x="1059" y="161"/>
                    <a:pt x="998" y="211"/>
                    <a:pt x="979" y="227"/>
                  </a:cubicBezTo>
                  <a:cubicBezTo>
                    <a:pt x="967" y="236"/>
                    <a:pt x="936" y="260"/>
                    <a:pt x="903" y="285"/>
                  </a:cubicBezTo>
                  <a:cubicBezTo>
                    <a:pt x="866" y="314"/>
                    <a:pt x="826" y="345"/>
                    <a:pt x="815" y="355"/>
                  </a:cubicBezTo>
                  <a:cubicBezTo>
                    <a:pt x="805" y="363"/>
                    <a:pt x="792" y="372"/>
                    <a:pt x="776" y="385"/>
                  </a:cubicBezTo>
                  <a:cubicBezTo>
                    <a:pt x="755" y="400"/>
                    <a:pt x="729" y="421"/>
                    <a:pt x="692" y="450"/>
                  </a:cubicBezTo>
                  <a:cubicBezTo>
                    <a:pt x="659" y="476"/>
                    <a:pt x="619" y="485"/>
                    <a:pt x="582" y="485"/>
                  </a:cubicBezTo>
                  <a:cubicBezTo>
                    <a:pt x="531" y="485"/>
                    <a:pt x="485" y="469"/>
                    <a:pt x="470" y="462"/>
                  </a:cubicBezTo>
                  <a:cubicBezTo>
                    <a:pt x="445" y="450"/>
                    <a:pt x="445" y="450"/>
                    <a:pt x="445" y="450"/>
                  </a:cubicBezTo>
                  <a:cubicBezTo>
                    <a:pt x="406" y="431"/>
                    <a:pt x="345" y="402"/>
                    <a:pt x="317" y="388"/>
                  </a:cubicBezTo>
                  <a:cubicBezTo>
                    <a:pt x="300" y="379"/>
                    <a:pt x="277" y="368"/>
                    <a:pt x="252" y="356"/>
                  </a:cubicBezTo>
                  <a:cubicBezTo>
                    <a:pt x="226" y="344"/>
                    <a:pt x="199" y="331"/>
                    <a:pt x="174" y="319"/>
                  </a:cubicBezTo>
                  <a:cubicBezTo>
                    <a:pt x="126" y="295"/>
                    <a:pt x="95" y="276"/>
                    <a:pt x="80" y="250"/>
                  </a:cubicBezTo>
                  <a:cubicBezTo>
                    <a:pt x="72" y="236"/>
                    <a:pt x="70" y="223"/>
                    <a:pt x="70" y="212"/>
                  </a:cubicBezTo>
                  <a:cubicBezTo>
                    <a:pt x="51" y="225"/>
                    <a:pt x="32" y="239"/>
                    <a:pt x="22" y="248"/>
                  </a:cubicBezTo>
                  <a:cubicBezTo>
                    <a:pt x="7" y="261"/>
                    <a:pt x="0" y="274"/>
                    <a:pt x="2" y="289"/>
                  </a:cubicBezTo>
                  <a:cubicBezTo>
                    <a:pt x="4" y="303"/>
                    <a:pt x="7" y="326"/>
                    <a:pt x="51" y="352"/>
                  </a:cubicBezTo>
                  <a:cubicBezTo>
                    <a:pt x="97" y="379"/>
                    <a:pt x="171" y="419"/>
                    <a:pt x="221" y="445"/>
                  </a:cubicBezTo>
                  <a:cubicBezTo>
                    <a:pt x="249" y="459"/>
                    <a:pt x="249" y="459"/>
                    <a:pt x="249" y="459"/>
                  </a:cubicBezTo>
                  <a:cubicBezTo>
                    <a:pt x="279" y="475"/>
                    <a:pt x="326" y="500"/>
                    <a:pt x="370" y="523"/>
                  </a:cubicBezTo>
                  <a:cubicBezTo>
                    <a:pt x="405" y="541"/>
                    <a:pt x="439" y="558"/>
                    <a:pt x="462" y="570"/>
                  </a:cubicBezTo>
                  <a:cubicBezTo>
                    <a:pt x="523" y="603"/>
                    <a:pt x="589" y="625"/>
                    <a:pt x="656" y="568"/>
                  </a:cubicBezTo>
                  <a:cubicBezTo>
                    <a:pt x="709" y="522"/>
                    <a:pt x="757" y="480"/>
                    <a:pt x="801" y="441"/>
                  </a:cubicBezTo>
                  <a:cubicBezTo>
                    <a:pt x="823" y="422"/>
                    <a:pt x="843" y="404"/>
                    <a:pt x="864" y="386"/>
                  </a:cubicBezTo>
                  <a:cubicBezTo>
                    <a:pt x="872" y="379"/>
                    <a:pt x="1080" y="197"/>
                    <a:pt x="1130" y="150"/>
                  </a:cubicBezTo>
                  <a:cubicBezTo>
                    <a:pt x="1140" y="140"/>
                    <a:pt x="1152" y="123"/>
                    <a:pt x="1149" y="104"/>
                  </a:cubicBezTo>
                  <a:cubicBezTo>
                    <a:pt x="1145" y="82"/>
                    <a:pt x="1125" y="62"/>
                    <a:pt x="1091" y="4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2" name="Freeform 693"/>
            <p:cNvSpPr>
              <a:spLocks noEditPoints="1"/>
            </p:cNvSpPr>
            <p:nvPr/>
          </p:nvSpPr>
          <p:spPr bwMode="auto">
            <a:xfrm>
              <a:off x="5402" y="1320"/>
              <a:ext cx="227" cy="227"/>
            </a:xfrm>
            <a:custGeom>
              <a:avLst/>
              <a:gdLst>
                <a:gd name="T0" fmla="*/ 969 w 1937"/>
                <a:gd name="T1" fmla="*/ 0 h 1938"/>
                <a:gd name="T2" fmla="*/ 0 w 1937"/>
                <a:gd name="T3" fmla="*/ 970 h 1938"/>
                <a:gd name="T4" fmla="*/ 969 w 1937"/>
                <a:gd name="T5" fmla="*/ 1938 h 1938"/>
                <a:gd name="T6" fmla="*/ 1937 w 1937"/>
                <a:gd name="T7" fmla="*/ 970 h 1938"/>
                <a:gd name="T8" fmla="*/ 969 w 1937"/>
                <a:gd name="T9" fmla="*/ 0 h 1938"/>
                <a:gd name="T10" fmla="*/ 1544 w 1937"/>
                <a:gd name="T11" fmla="*/ 1296 h 1938"/>
                <a:gd name="T12" fmla="*/ 1277 w 1937"/>
                <a:gd name="T13" fmla="*/ 1533 h 1938"/>
                <a:gd name="T14" fmla="*/ 1214 w 1937"/>
                <a:gd name="T15" fmla="*/ 1588 h 1938"/>
                <a:gd name="T16" fmla="*/ 1069 w 1937"/>
                <a:gd name="T17" fmla="*/ 1715 h 1938"/>
                <a:gd name="T18" fmla="*/ 960 w 1937"/>
                <a:gd name="T19" fmla="*/ 1758 h 1938"/>
                <a:gd name="T20" fmla="*/ 841 w 1937"/>
                <a:gd name="T21" fmla="*/ 1721 h 1938"/>
                <a:gd name="T22" fmla="*/ 750 w 1937"/>
                <a:gd name="T23" fmla="*/ 1674 h 1938"/>
                <a:gd name="T24" fmla="*/ 628 w 1937"/>
                <a:gd name="T25" fmla="*/ 1610 h 1938"/>
                <a:gd name="T26" fmla="*/ 600 w 1937"/>
                <a:gd name="T27" fmla="*/ 1595 h 1938"/>
                <a:gd name="T28" fmla="*/ 429 w 1937"/>
                <a:gd name="T29" fmla="*/ 1502 h 1938"/>
                <a:gd name="T30" fmla="*/ 365 w 1937"/>
                <a:gd name="T31" fmla="*/ 1417 h 1938"/>
                <a:gd name="T32" fmla="*/ 395 w 1937"/>
                <a:gd name="T33" fmla="*/ 1349 h 1938"/>
                <a:gd name="T34" fmla="*/ 458 w 1937"/>
                <a:gd name="T35" fmla="*/ 1302 h 1938"/>
                <a:gd name="T36" fmla="*/ 490 w 1937"/>
                <a:gd name="T37" fmla="*/ 1279 h 1938"/>
                <a:gd name="T38" fmla="*/ 490 w 1937"/>
                <a:gd name="T39" fmla="*/ 1280 h 1938"/>
                <a:gd name="T40" fmla="*/ 527 w 1937"/>
                <a:gd name="T41" fmla="*/ 1249 h 1938"/>
                <a:gd name="T42" fmla="*/ 533 w 1937"/>
                <a:gd name="T43" fmla="*/ 1244 h 1938"/>
                <a:gd name="T44" fmla="*/ 589 w 1937"/>
                <a:gd name="T45" fmla="*/ 1188 h 1938"/>
                <a:gd name="T46" fmla="*/ 596 w 1937"/>
                <a:gd name="T47" fmla="*/ 1182 h 1938"/>
                <a:gd name="T48" fmla="*/ 628 w 1937"/>
                <a:gd name="T49" fmla="*/ 1140 h 1938"/>
                <a:gd name="T50" fmla="*/ 676 w 1937"/>
                <a:gd name="T51" fmla="*/ 1107 h 1938"/>
                <a:gd name="T52" fmla="*/ 661 w 1937"/>
                <a:gd name="T53" fmla="*/ 1074 h 1938"/>
                <a:gd name="T54" fmla="*/ 706 w 1937"/>
                <a:gd name="T55" fmla="*/ 1011 h 1938"/>
                <a:gd name="T56" fmla="*/ 860 w 1937"/>
                <a:gd name="T57" fmla="*/ 905 h 1938"/>
                <a:gd name="T58" fmla="*/ 865 w 1937"/>
                <a:gd name="T59" fmla="*/ 903 h 1938"/>
                <a:gd name="T60" fmla="*/ 866 w 1937"/>
                <a:gd name="T61" fmla="*/ 894 h 1938"/>
                <a:gd name="T62" fmla="*/ 913 w 1937"/>
                <a:gd name="T63" fmla="*/ 651 h 1938"/>
                <a:gd name="T64" fmla="*/ 934 w 1937"/>
                <a:gd name="T65" fmla="*/ 507 h 1938"/>
                <a:gd name="T66" fmla="*/ 936 w 1937"/>
                <a:gd name="T67" fmla="*/ 493 h 1938"/>
                <a:gd name="T68" fmla="*/ 936 w 1937"/>
                <a:gd name="T69" fmla="*/ 447 h 1938"/>
                <a:gd name="T70" fmla="*/ 935 w 1937"/>
                <a:gd name="T71" fmla="*/ 402 h 1938"/>
                <a:gd name="T72" fmla="*/ 968 w 1937"/>
                <a:gd name="T73" fmla="*/ 272 h 1938"/>
                <a:gd name="T74" fmla="*/ 1078 w 1937"/>
                <a:gd name="T75" fmla="*/ 196 h 1938"/>
                <a:gd name="T76" fmla="*/ 1096 w 1937"/>
                <a:gd name="T77" fmla="*/ 187 h 1938"/>
                <a:gd name="T78" fmla="*/ 1213 w 1937"/>
                <a:gd name="T79" fmla="*/ 169 h 1938"/>
                <a:gd name="T80" fmla="*/ 1245 w 1937"/>
                <a:gd name="T81" fmla="*/ 181 h 1938"/>
                <a:gd name="T82" fmla="*/ 1256 w 1937"/>
                <a:gd name="T83" fmla="*/ 184 h 1938"/>
                <a:gd name="T84" fmla="*/ 1302 w 1937"/>
                <a:gd name="T85" fmla="*/ 201 h 1938"/>
                <a:gd name="T86" fmla="*/ 1330 w 1937"/>
                <a:gd name="T87" fmla="*/ 211 h 1938"/>
                <a:gd name="T88" fmla="*/ 1368 w 1937"/>
                <a:gd name="T89" fmla="*/ 307 h 1938"/>
                <a:gd name="T90" fmla="*/ 1354 w 1937"/>
                <a:gd name="T91" fmla="*/ 378 h 1938"/>
                <a:gd name="T92" fmla="*/ 1373 w 1937"/>
                <a:gd name="T93" fmla="*/ 431 h 1938"/>
                <a:gd name="T94" fmla="*/ 1381 w 1937"/>
                <a:gd name="T95" fmla="*/ 503 h 1938"/>
                <a:gd name="T96" fmla="*/ 1327 w 1937"/>
                <a:gd name="T97" fmla="*/ 594 h 1938"/>
                <a:gd name="T98" fmla="*/ 1246 w 1937"/>
                <a:gd name="T99" fmla="*/ 648 h 1938"/>
                <a:gd name="T100" fmla="*/ 1164 w 1937"/>
                <a:gd name="T101" fmla="*/ 764 h 1938"/>
                <a:gd name="T102" fmla="*/ 1113 w 1937"/>
                <a:gd name="T103" fmla="*/ 958 h 1938"/>
                <a:gd name="T104" fmla="*/ 1215 w 1937"/>
                <a:gd name="T105" fmla="*/ 1008 h 1938"/>
                <a:gd name="T106" fmla="*/ 1246 w 1937"/>
                <a:gd name="T107" fmla="*/ 1031 h 1938"/>
                <a:gd name="T108" fmla="*/ 1497 w 1937"/>
                <a:gd name="T109" fmla="*/ 1143 h 1938"/>
                <a:gd name="T110" fmla="*/ 1572 w 1937"/>
                <a:gd name="T111" fmla="*/ 1223 h 1938"/>
                <a:gd name="T112" fmla="*/ 1544 w 1937"/>
                <a:gd name="T113" fmla="*/ 1296 h 1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37" h="1938">
                  <a:moveTo>
                    <a:pt x="969" y="0"/>
                  </a:moveTo>
                  <a:cubicBezTo>
                    <a:pt x="434" y="0"/>
                    <a:pt x="0" y="434"/>
                    <a:pt x="0" y="970"/>
                  </a:cubicBezTo>
                  <a:cubicBezTo>
                    <a:pt x="0" y="1504"/>
                    <a:pt x="434" y="1938"/>
                    <a:pt x="969" y="1938"/>
                  </a:cubicBezTo>
                  <a:cubicBezTo>
                    <a:pt x="1504" y="1938"/>
                    <a:pt x="1937" y="1504"/>
                    <a:pt x="1937" y="970"/>
                  </a:cubicBezTo>
                  <a:cubicBezTo>
                    <a:pt x="1937" y="434"/>
                    <a:pt x="1504" y="0"/>
                    <a:pt x="969" y="0"/>
                  </a:cubicBezTo>
                  <a:close/>
                  <a:moveTo>
                    <a:pt x="1544" y="1296"/>
                  </a:moveTo>
                  <a:cubicBezTo>
                    <a:pt x="1493" y="1344"/>
                    <a:pt x="1285" y="1526"/>
                    <a:pt x="1277" y="1533"/>
                  </a:cubicBezTo>
                  <a:cubicBezTo>
                    <a:pt x="1214" y="1588"/>
                    <a:pt x="1214" y="1588"/>
                    <a:pt x="1214" y="1588"/>
                  </a:cubicBezTo>
                  <a:cubicBezTo>
                    <a:pt x="1170" y="1627"/>
                    <a:pt x="1122" y="1669"/>
                    <a:pt x="1069" y="1715"/>
                  </a:cubicBezTo>
                  <a:cubicBezTo>
                    <a:pt x="1031" y="1747"/>
                    <a:pt x="994" y="1758"/>
                    <a:pt x="960" y="1758"/>
                  </a:cubicBezTo>
                  <a:cubicBezTo>
                    <a:pt x="910" y="1758"/>
                    <a:pt x="867" y="1735"/>
                    <a:pt x="841" y="1721"/>
                  </a:cubicBezTo>
                  <a:cubicBezTo>
                    <a:pt x="818" y="1709"/>
                    <a:pt x="784" y="1692"/>
                    <a:pt x="750" y="1674"/>
                  </a:cubicBezTo>
                  <a:cubicBezTo>
                    <a:pt x="705" y="1651"/>
                    <a:pt x="658" y="1626"/>
                    <a:pt x="628" y="1610"/>
                  </a:cubicBezTo>
                  <a:cubicBezTo>
                    <a:pt x="600" y="1595"/>
                    <a:pt x="600" y="1595"/>
                    <a:pt x="600" y="1595"/>
                  </a:cubicBezTo>
                  <a:cubicBezTo>
                    <a:pt x="550" y="1569"/>
                    <a:pt x="475" y="1530"/>
                    <a:pt x="429" y="1502"/>
                  </a:cubicBezTo>
                  <a:cubicBezTo>
                    <a:pt x="372" y="1469"/>
                    <a:pt x="367" y="1434"/>
                    <a:pt x="365" y="1417"/>
                  </a:cubicBezTo>
                  <a:cubicBezTo>
                    <a:pt x="363" y="1399"/>
                    <a:pt x="366" y="1374"/>
                    <a:pt x="395" y="1349"/>
                  </a:cubicBezTo>
                  <a:cubicBezTo>
                    <a:pt x="409" y="1337"/>
                    <a:pt x="434" y="1319"/>
                    <a:pt x="458" y="1302"/>
                  </a:cubicBezTo>
                  <a:cubicBezTo>
                    <a:pt x="470" y="1294"/>
                    <a:pt x="481" y="1286"/>
                    <a:pt x="490" y="1279"/>
                  </a:cubicBezTo>
                  <a:cubicBezTo>
                    <a:pt x="490" y="1280"/>
                    <a:pt x="490" y="1280"/>
                    <a:pt x="490" y="1280"/>
                  </a:cubicBezTo>
                  <a:cubicBezTo>
                    <a:pt x="500" y="1270"/>
                    <a:pt x="512" y="1260"/>
                    <a:pt x="527" y="1249"/>
                  </a:cubicBezTo>
                  <a:cubicBezTo>
                    <a:pt x="533" y="1244"/>
                    <a:pt x="533" y="1244"/>
                    <a:pt x="533" y="1244"/>
                  </a:cubicBezTo>
                  <a:cubicBezTo>
                    <a:pt x="545" y="1218"/>
                    <a:pt x="572" y="1199"/>
                    <a:pt x="589" y="1188"/>
                  </a:cubicBezTo>
                  <a:cubicBezTo>
                    <a:pt x="592" y="1185"/>
                    <a:pt x="594" y="1184"/>
                    <a:pt x="596" y="1182"/>
                  </a:cubicBezTo>
                  <a:cubicBezTo>
                    <a:pt x="601" y="1169"/>
                    <a:pt x="610" y="1154"/>
                    <a:pt x="628" y="1140"/>
                  </a:cubicBezTo>
                  <a:cubicBezTo>
                    <a:pt x="643" y="1128"/>
                    <a:pt x="661" y="1117"/>
                    <a:pt x="676" y="1107"/>
                  </a:cubicBezTo>
                  <a:cubicBezTo>
                    <a:pt x="663" y="1095"/>
                    <a:pt x="660" y="1082"/>
                    <a:pt x="661" y="1074"/>
                  </a:cubicBezTo>
                  <a:cubicBezTo>
                    <a:pt x="661" y="1049"/>
                    <a:pt x="686" y="1026"/>
                    <a:pt x="706" y="1011"/>
                  </a:cubicBezTo>
                  <a:cubicBezTo>
                    <a:pt x="722" y="1000"/>
                    <a:pt x="849" y="912"/>
                    <a:pt x="860" y="905"/>
                  </a:cubicBezTo>
                  <a:cubicBezTo>
                    <a:pt x="861" y="904"/>
                    <a:pt x="863" y="903"/>
                    <a:pt x="865" y="903"/>
                  </a:cubicBezTo>
                  <a:cubicBezTo>
                    <a:pt x="865" y="900"/>
                    <a:pt x="866" y="897"/>
                    <a:pt x="866" y="894"/>
                  </a:cubicBezTo>
                  <a:cubicBezTo>
                    <a:pt x="866" y="894"/>
                    <a:pt x="903" y="703"/>
                    <a:pt x="913" y="651"/>
                  </a:cubicBezTo>
                  <a:cubicBezTo>
                    <a:pt x="929" y="554"/>
                    <a:pt x="932" y="529"/>
                    <a:pt x="934" y="507"/>
                  </a:cubicBezTo>
                  <a:cubicBezTo>
                    <a:pt x="936" y="493"/>
                    <a:pt x="936" y="493"/>
                    <a:pt x="936" y="493"/>
                  </a:cubicBezTo>
                  <a:cubicBezTo>
                    <a:pt x="938" y="479"/>
                    <a:pt x="937" y="463"/>
                    <a:pt x="936" y="447"/>
                  </a:cubicBezTo>
                  <a:cubicBezTo>
                    <a:pt x="935" y="431"/>
                    <a:pt x="934" y="416"/>
                    <a:pt x="935" y="402"/>
                  </a:cubicBezTo>
                  <a:cubicBezTo>
                    <a:pt x="936" y="398"/>
                    <a:pt x="943" y="308"/>
                    <a:pt x="968" y="272"/>
                  </a:cubicBezTo>
                  <a:cubicBezTo>
                    <a:pt x="987" y="243"/>
                    <a:pt x="1020" y="224"/>
                    <a:pt x="1078" y="196"/>
                  </a:cubicBezTo>
                  <a:cubicBezTo>
                    <a:pt x="1096" y="187"/>
                    <a:pt x="1096" y="187"/>
                    <a:pt x="1096" y="187"/>
                  </a:cubicBezTo>
                  <a:cubicBezTo>
                    <a:pt x="1140" y="166"/>
                    <a:pt x="1169" y="152"/>
                    <a:pt x="1213" y="169"/>
                  </a:cubicBezTo>
                  <a:cubicBezTo>
                    <a:pt x="1223" y="173"/>
                    <a:pt x="1234" y="177"/>
                    <a:pt x="1245" y="181"/>
                  </a:cubicBezTo>
                  <a:cubicBezTo>
                    <a:pt x="1248" y="182"/>
                    <a:pt x="1252" y="183"/>
                    <a:pt x="1256" y="184"/>
                  </a:cubicBezTo>
                  <a:cubicBezTo>
                    <a:pt x="1277" y="190"/>
                    <a:pt x="1292" y="195"/>
                    <a:pt x="1302" y="201"/>
                  </a:cubicBezTo>
                  <a:cubicBezTo>
                    <a:pt x="1314" y="205"/>
                    <a:pt x="1324" y="208"/>
                    <a:pt x="1330" y="211"/>
                  </a:cubicBezTo>
                  <a:cubicBezTo>
                    <a:pt x="1362" y="223"/>
                    <a:pt x="1376" y="259"/>
                    <a:pt x="1368" y="307"/>
                  </a:cubicBezTo>
                  <a:cubicBezTo>
                    <a:pt x="1364" y="332"/>
                    <a:pt x="1357" y="366"/>
                    <a:pt x="1354" y="378"/>
                  </a:cubicBezTo>
                  <a:cubicBezTo>
                    <a:pt x="1358" y="387"/>
                    <a:pt x="1367" y="411"/>
                    <a:pt x="1373" y="431"/>
                  </a:cubicBezTo>
                  <a:cubicBezTo>
                    <a:pt x="1381" y="454"/>
                    <a:pt x="1388" y="475"/>
                    <a:pt x="1381" y="503"/>
                  </a:cubicBezTo>
                  <a:cubicBezTo>
                    <a:pt x="1374" y="527"/>
                    <a:pt x="1349" y="564"/>
                    <a:pt x="1327" y="594"/>
                  </a:cubicBezTo>
                  <a:cubicBezTo>
                    <a:pt x="1312" y="615"/>
                    <a:pt x="1287" y="632"/>
                    <a:pt x="1246" y="648"/>
                  </a:cubicBezTo>
                  <a:cubicBezTo>
                    <a:pt x="1217" y="660"/>
                    <a:pt x="1188" y="672"/>
                    <a:pt x="1164" y="764"/>
                  </a:cubicBezTo>
                  <a:cubicBezTo>
                    <a:pt x="1142" y="847"/>
                    <a:pt x="1119" y="936"/>
                    <a:pt x="1113" y="958"/>
                  </a:cubicBezTo>
                  <a:cubicBezTo>
                    <a:pt x="1135" y="968"/>
                    <a:pt x="1183" y="991"/>
                    <a:pt x="1215" y="1008"/>
                  </a:cubicBezTo>
                  <a:cubicBezTo>
                    <a:pt x="1229" y="1015"/>
                    <a:pt x="1238" y="1023"/>
                    <a:pt x="1246" y="1031"/>
                  </a:cubicBezTo>
                  <a:cubicBezTo>
                    <a:pt x="1254" y="1034"/>
                    <a:pt x="1427" y="1110"/>
                    <a:pt x="1497" y="1143"/>
                  </a:cubicBezTo>
                  <a:cubicBezTo>
                    <a:pt x="1540" y="1163"/>
                    <a:pt x="1567" y="1191"/>
                    <a:pt x="1572" y="1223"/>
                  </a:cubicBezTo>
                  <a:cubicBezTo>
                    <a:pt x="1576" y="1248"/>
                    <a:pt x="1566" y="1274"/>
                    <a:pt x="1544" y="129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3" name="Freeform 694"/>
            <p:cNvSpPr>
              <a:spLocks/>
            </p:cNvSpPr>
            <p:nvPr/>
          </p:nvSpPr>
          <p:spPr bwMode="auto">
            <a:xfrm>
              <a:off x="5467" y="1454"/>
              <a:ext cx="99" cy="42"/>
            </a:xfrm>
            <a:custGeom>
              <a:avLst/>
              <a:gdLst>
                <a:gd name="T0" fmla="*/ 62 w 844"/>
                <a:gd name="T1" fmla="*/ 192 h 358"/>
                <a:gd name="T2" fmla="*/ 72 w 844"/>
                <a:gd name="T3" fmla="*/ 197 h 358"/>
                <a:gd name="T4" fmla="*/ 116 w 844"/>
                <a:gd name="T5" fmla="*/ 219 h 358"/>
                <a:gd name="T6" fmla="*/ 193 w 844"/>
                <a:gd name="T7" fmla="*/ 259 h 358"/>
                <a:gd name="T8" fmla="*/ 344 w 844"/>
                <a:gd name="T9" fmla="*/ 332 h 358"/>
                <a:gd name="T10" fmla="*/ 509 w 844"/>
                <a:gd name="T11" fmla="*/ 323 h 358"/>
                <a:gd name="T12" fmla="*/ 622 w 844"/>
                <a:gd name="T13" fmla="*/ 237 h 358"/>
                <a:gd name="T14" fmla="*/ 645 w 844"/>
                <a:gd name="T15" fmla="*/ 220 h 358"/>
                <a:gd name="T16" fmla="*/ 732 w 844"/>
                <a:gd name="T17" fmla="*/ 154 h 358"/>
                <a:gd name="T18" fmla="*/ 818 w 844"/>
                <a:gd name="T19" fmla="*/ 90 h 358"/>
                <a:gd name="T20" fmla="*/ 841 w 844"/>
                <a:gd name="T21" fmla="*/ 45 h 358"/>
                <a:gd name="T22" fmla="*/ 805 w 844"/>
                <a:gd name="T23" fmla="*/ 0 h 358"/>
                <a:gd name="T24" fmla="*/ 805 w 844"/>
                <a:gd name="T25" fmla="*/ 0 h 358"/>
                <a:gd name="T26" fmla="*/ 772 w 844"/>
                <a:gd name="T27" fmla="*/ 77 h 358"/>
                <a:gd name="T28" fmla="*/ 641 w 844"/>
                <a:gd name="T29" fmla="*/ 174 h 358"/>
                <a:gd name="T30" fmla="*/ 612 w 844"/>
                <a:gd name="T31" fmla="*/ 195 h 358"/>
                <a:gd name="T32" fmla="*/ 516 w 844"/>
                <a:gd name="T33" fmla="*/ 266 h 358"/>
                <a:gd name="T34" fmla="*/ 430 w 844"/>
                <a:gd name="T35" fmla="*/ 285 h 358"/>
                <a:gd name="T36" fmla="*/ 363 w 844"/>
                <a:gd name="T37" fmla="*/ 275 h 358"/>
                <a:gd name="T38" fmla="*/ 251 w 844"/>
                <a:gd name="T39" fmla="*/ 220 h 358"/>
                <a:gd name="T40" fmla="*/ 233 w 844"/>
                <a:gd name="T41" fmla="*/ 211 h 358"/>
                <a:gd name="T42" fmla="*/ 106 w 844"/>
                <a:gd name="T43" fmla="*/ 148 h 358"/>
                <a:gd name="T44" fmla="*/ 40 w 844"/>
                <a:gd name="T45" fmla="*/ 76 h 358"/>
                <a:gd name="T46" fmla="*/ 4 w 844"/>
                <a:gd name="T47" fmla="*/ 131 h 358"/>
                <a:gd name="T48" fmla="*/ 62 w 844"/>
                <a:gd name="T49" fmla="*/ 19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4" h="358">
                  <a:moveTo>
                    <a:pt x="62" y="192"/>
                  </a:moveTo>
                  <a:cubicBezTo>
                    <a:pt x="72" y="197"/>
                    <a:pt x="72" y="197"/>
                    <a:pt x="72" y="197"/>
                  </a:cubicBezTo>
                  <a:cubicBezTo>
                    <a:pt x="85" y="203"/>
                    <a:pt x="101" y="211"/>
                    <a:pt x="116" y="219"/>
                  </a:cubicBezTo>
                  <a:cubicBezTo>
                    <a:pt x="145" y="234"/>
                    <a:pt x="175" y="249"/>
                    <a:pt x="193" y="259"/>
                  </a:cubicBezTo>
                  <a:cubicBezTo>
                    <a:pt x="221" y="274"/>
                    <a:pt x="313" y="318"/>
                    <a:pt x="344" y="332"/>
                  </a:cubicBezTo>
                  <a:cubicBezTo>
                    <a:pt x="374" y="346"/>
                    <a:pt x="456" y="358"/>
                    <a:pt x="509" y="323"/>
                  </a:cubicBezTo>
                  <a:cubicBezTo>
                    <a:pt x="553" y="294"/>
                    <a:pt x="593" y="261"/>
                    <a:pt x="622" y="237"/>
                  </a:cubicBezTo>
                  <a:cubicBezTo>
                    <a:pt x="631" y="230"/>
                    <a:pt x="639" y="224"/>
                    <a:pt x="645" y="220"/>
                  </a:cubicBezTo>
                  <a:cubicBezTo>
                    <a:pt x="658" y="209"/>
                    <a:pt x="695" y="182"/>
                    <a:pt x="732" y="154"/>
                  </a:cubicBezTo>
                  <a:cubicBezTo>
                    <a:pt x="768" y="127"/>
                    <a:pt x="805" y="100"/>
                    <a:pt x="818" y="90"/>
                  </a:cubicBezTo>
                  <a:cubicBezTo>
                    <a:pt x="828" y="82"/>
                    <a:pt x="844" y="65"/>
                    <a:pt x="841" y="45"/>
                  </a:cubicBezTo>
                  <a:cubicBezTo>
                    <a:pt x="839" y="30"/>
                    <a:pt x="826" y="15"/>
                    <a:pt x="805" y="0"/>
                  </a:cubicBezTo>
                  <a:cubicBezTo>
                    <a:pt x="805" y="0"/>
                    <a:pt x="805" y="0"/>
                    <a:pt x="805" y="0"/>
                  </a:cubicBezTo>
                  <a:cubicBezTo>
                    <a:pt x="809" y="30"/>
                    <a:pt x="796" y="60"/>
                    <a:pt x="772" y="77"/>
                  </a:cubicBezTo>
                  <a:cubicBezTo>
                    <a:pt x="763" y="84"/>
                    <a:pt x="667" y="154"/>
                    <a:pt x="641" y="174"/>
                  </a:cubicBezTo>
                  <a:cubicBezTo>
                    <a:pt x="633" y="179"/>
                    <a:pt x="624" y="187"/>
                    <a:pt x="612" y="195"/>
                  </a:cubicBezTo>
                  <a:cubicBezTo>
                    <a:pt x="583" y="218"/>
                    <a:pt x="544" y="248"/>
                    <a:pt x="516" y="266"/>
                  </a:cubicBezTo>
                  <a:cubicBezTo>
                    <a:pt x="495" y="280"/>
                    <a:pt x="461" y="285"/>
                    <a:pt x="430" y="285"/>
                  </a:cubicBezTo>
                  <a:cubicBezTo>
                    <a:pt x="403" y="285"/>
                    <a:pt x="377" y="281"/>
                    <a:pt x="363" y="275"/>
                  </a:cubicBezTo>
                  <a:cubicBezTo>
                    <a:pt x="342" y="268"/>
                    <a:pt x="294" y="243"/>
                    <a:pt x="251" y="220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16" y="202"/>
                    <a:pt x="158" y="174"/>
                    <a:pt x="106" y="148"/>
                  </a:cubicBezTo>
                  <a:cubicBezTo>
                    <a:pt x="55" y="123"/>
                    <a:pt x="45" y="99"/>
                    <a:pt x="40" y="76"/>
                  </a:cubicBezTo>
                  <a:cubicBezTo>
                    <a:pt x="18" y="92"/>
                    <a:pt x="0" y="110"/>
                    <a:pt x="4" y="131"/>
                  </a:cubicBezTo>
                  <a:cubicBezTo>
                    <a:pt x="11" y="166"/>
                    <a:pt x="34" y="177"/>
                    <a:pt x="62" y="19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4" name="Freeform 695"/>
            <p:cNvSpPr>
              <a:spLocks/>
            </p:cNvSpPr>
            <p:nvPr/>
          </p:nvSpPr>
          <p:spPr bwMode="auto">
            <a:xfrm>
              <a:off x="5459" y="1458"/>
              <a:ext cx="114" cy="49"/>
            </a:xfrm>
            <a:custGeom>
              <a:avLst/>
              <a:gdLst>
                <a:gd name="T0" fmla="*/ 11 w 966"/>
                <a:gd name="T1" fmla="*/ 179 h 418"/>
                <a:gd name="T2" fmla="*/ 92 w 966"/>
                <a:gd name="T3" fmla="*/ 236 h 418"/>
                <a:gd name="T4" fmla="*/ 169 w 966"/>
                <a:gd name="T5" fmla="*/ 273 h 418"/>
                <a:gd name="T6" fmla="*/ 235 w 966"/>
                <a:gd name="T7" fmla="*/ 305 h 418"/>
                <a:gd name="T8" fmla="*/ 362 w 966"/>
                <a:gd name="T9" fmla="*/ 366 h 418"/>
                <a:gd name="T10" fmla="*/ 387 w 966"/>
                <a:gd name="T11" fmla="*/ 378 h 418"/>
                <a:gd name="T12" fmla="*/ 577 w 966"/>
                <a:gd name="T13" fmla="*/ 370 h 418"/>
                <a:gd name="T14" fmla="*/ 661 w 966"/>
                <a:gd name="T15" fmla="*/ 305 h 418"/>
                <a:gd name="T16" fmla="*/ 699 w 966"/>
                <a:gd name="T17" fmla="*/ 275 h 418"/>
                <a:gd name="T18" fmla="*/ 789 w 966"/>
                <a:gd name="T19" fmla="*/ 205 h 418"/>
                <a:gd name="T20" fmla="*/ 864 w 966"/>
                <a:gd name="T21" fmla="*/ 147 h 418"/>
                <a:gd name="T22" fmla="*/ 955 w 966"/>
                <a:gd name="T23" fmla="*/ 71 h 418"/>
                <a:gd name="T24" fmla="*/ 961 w 966"/>
                <a:gd name="T25" fmla="*/ 29 h 418"/>
                <a:gd name="T26" fmla="*/ 935 w 966"/>
                <a:gd name="T27" fmla="*/ 0 h 418"/>
                <a:gd name="T28" fmla="*/ 937 w 966"/>
                <a:gd name="T29" fmla="*/ 6 h 418"/>
                <a:gd name="T30" fmla="*/ 902 w 966"/>
                <a:gd name="T31" fmla="*/ 79 h 418"/>
                <a:gd name="T32" fmla="*/ 815 w 966"/>
                <a:gd name="T33" fmla="*/ 144 h 418"/>
                <a:gd name="T34" fmla="*/ 728 w 966"/>
                <a:gd name="T35" fmla="*/ 208 h 418"/>
                <a:gd name="T36" fmla="*/ 707 w 966"/>
                <a:gd name="T37" fmla="*/ 226 h 418"/>
                <a:gd name="T38" fmla="*/ 591 w 966"/>
                <a:gd name="T39" fmla="*/ 313 h 418"/>
                <a:gd name="T40" fmla="*/ 486 w 966"/>
                <a:gd name="T41" fmla="*/ 341 h 418"/>
                <a:gd name="T42" fmla="*/ 397 w 966"/>
                <a:gd name="T43" fmla="*/ 325 h 418"/>
                <a:gd name="T44" fmla="*/ 243 w 966"/>
                <a:gd name="T45" fmla="*/ 250 h 418"/>
                <a:gd name="T46" fmla="*/ 168 w 966"/>
                <a:gd name="T47" fmla="*/ 211 h 418"/>
                <a:gd name="T48" fmla="*/ 123 w 966"/>
                <a:gd name="T49" fmla="*/ 188 h 418"/>
                <a:gd name="T50" fmla="*/ 114 w 966"/>
                <a:gd name="T51" fmla="*/ 184 h 418"/>
                <a:gd name="T52" fmla="*/ 41 w 966"/>
                <a:gd name="T53" fmla="*/ 106 h 418"/>
                <a:gd name="T54" fmla="*/ 13 w 966"/>
                <a:gd name="T55" fmla="*/ 132 h 418"/>
                <a:gd name="T56" fmla="*/ 11 w 966"/>
                <a:gd name="T57" fmla="*/ 179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66" h="418">
                  <a:moveTo>
                    <a:pt x="11" y="179"/>
                  </a:moveTo>
                  <a:cubicBezTo>
                    <a:pt x="22" y="198"/>
                    <a:pt x="50" y="215"/>
                    <a:pt x="92" y="236"/>
                  </a:cubicBezTo>
                  <a:cubicBezTo>
                    <a:pt x="116" y="248"/>
                    <a:pt x="143" y="261"/>
                    <a:pt x="169" y="273"/>
                  </a:cubicBezTo>
                  <a:cubicBezTo>
                    <a:pt x="194" y="285"/>
                    <a:pt x="218" y="296"/>
                    <a:pt x="235" y="305"/>
                  </a:cubicBezTo>
                  <a:cubicBezTo>
                    <a:pt x="263" y="319"/>
                    <a:pt x="323" y="347"/>
                    <a:pt x="362" y="366"/>
                  </a:cubicBezTo>
                  <a:cubicBezTo>
                    <a:pt x="387" y="378"/>
                    <a:pt x="387" y="378"/>
                    <a:pt x="387" y="378"/>
                  </a:cubicBezTo>
                  <a:cubicBezTo>
                    <a:pt x="417" y="393"/>
                    <a:pt x="518" y="418"/>
                    <a:pt x="577" y="370"/>
                  </a:cubicBezTo>
                  <a:cubicBezTo>
                    <a:pt x="614" y="341"/>
                    <a:pt x="641" y="320"/>
                    <a:pt x="661" y="305"/>
                  </a:cubicBezTo>
                  <a:cubicBezTo>
                    <a:pt x="677" y="292"/>
                    <a:pt x="690" y="283"/>
                    <a:pt x="699" y="275"/>
                  </a:cubicBezTo>
                  <a:cubicBezTo>
                    <a:pt x="711" y="265"/>
                    <a:pt x="751" y="235"/>
                    <a:pt x="789" y="205"/>
                  </a:cubicBezTo>
                  <a:cubicBezTo>
                    <a:pt x="821" y="180"/>
                    <a:pt x="852" y="156"/>
                    <a:pt x="864" y="147"/>
                  </a:cubicBezTo>
                  <a:cubicBezTo>
                    <a:pt x="890" y="126"/>
                    <a:pt x="944" y="81"/>
                    <a:pt x="955" y="71"/>
                  </a:cubicBezTo>
                  <a:cubicBezTo>
                    <a:pt x="964" y="61"/>
                    <a:pt x="966" y="46"/>
                    <a:pt x="961" y="29"/>
                  </a:cubicBezTo>
                  <a:cubicBezTo>
                    <a:pt x="957" y="17"/>
                    <a:pt x="947" y="8"/>
                    <a:pt x="935" y="0"/>
                  </a:cubicBezTo>
                  <a:cubicBezTo>
                    <a:pt x="935" y="2"/>
                    <a:pt x="936" y="4"/>
                    <a:pt x="937" y="6"/>
                  </a:cubicBezTo>
                  <a:cubicBezTo>
                    <a:pt x="940" y="32"/>
                    <a:pt x="927" y="58"/>
                    <a:pt x="902" y="79"/>
                  </a:cubicBezTo>
                  <a:cubicBezTo>
                    <a:pt x="888" y="89"/>
                    <a:pt x="852" y="116"/>
                    <a:pt x="815" y="144"/>
                  </a:cubicBezTo>
                  <a:cubicBezTo>
                    <a:pt x="778" y="171"/>
                    <a:pt x="742" y="198"/>
                    <a:pt x="728" y="208"/>
                  </a:cubicBezTo>
                  <a:cubicBezTo>
                    <a:pt x="722" y="213"/>
                    <a:pt x="715" y="219"/>
                    <a:pt x="707" y="226"/>
                  </a:cubicBezTo>
                  <a:cubicBezTo>
                    <a:pt x="679" y="249"/>
                    <a:pt x="636" y="283"/>
                    <a:pt x="591" y="313"/>
                  </a:cubicBezTo>
                  <a:cubicBezTo>
                    <a:pt x="560" y="334"/>
                    <a:pt x="521" y="341"/>
                    <a:pt x="486" y="341"/>
                  </a:cubicBezTo>
                  <a:cubicBezTo>
                    <a:pt x="449" y="341"/>
                    <a:pt x="415" y="333"/>
                    <a:pt x="397" y="325"/>
                  </a:cubicBezTo>
                  <a:cubicBezTo>
                    <a:pt x="365" y="311"/>
                    <a:pt x="271" y="266"/>
                    <a:pt x="243" y="250"/>
                  </a:cubicBezTo>
                  <a:cubicBezTo>
                    <a:pt x="225" y="240"/>
                    <a:pt x="196" y="226"/>
                    <a:pt x="168" y="211"/>
                  </a:cubicBezTo>
                  <a:cubicBezTo>
                    <a:pt x="152" y="203"/>
                    <a:pt x="136" y="195"/>
                    <a:pt x="123" y="188"/>
                  </a:cubicBezTo>
                  <a:cubicBezTo>
                    <a:pt x="114" y="184"/>
                    <a:pt x="114" y="184"/>
                    <a:pt x="114" y="184"/>
                  </a:cubicBezTo>
                  <a:cubicBezTo>
                    <a:pt x="84" y="169"/>
                    <a:pt x="51" y="152"/>
                    <a:pt x="41" y="106"/>
                  </a:cubicBezTo>
                  <a:cubicBezTo>
                    <a:pt x="29" y="115"/>
                    <a:pt x="18" y="125"/>
                    <a:pt x="13" y="132"/>
                  </a:cubicBezTo>
                  <a:cubicBezTo>
                    <a:pt x="4" y="146"/>
                    <a:pt x="0" y="160"/>
                    <a:pt x="11" y="17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65" name="Group 698"/>
          <p:cNvGrpSpPr>
            <a:grpSpLocks noChangeAspect="1"/>
          </p:cNvGrpSpPr>
          <p:nvPr/>
        </p:nvGrpSpPr>
        <p:grpSpPr bwMode="auto">
          <a:xfrm>
            <a:off x="5661354" y="1606135"/>
            <a:ext cx="324000" cy="324000"/>
            <a:chOff x="5727" y="1335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66" name="Freeform 699"/>
            <p:cNvSpPr>
              <a:spLocks/>
            </p:cNvSpPr>
            <p:nvPr/>
          </p:nvSpPr>
          <p:spPr bwMode="auto">
            <a:xfrm>
              <a:off x="5814" y="1456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0 w 62"/>
                <a:gd name="T3" fmla="*/ 62 h 62"/>
                <a:gd name="T4" fmla="*/ 7 w 62"/>
                <a:gd name="T5" fmla="*/ 62 h 62"/>
                <a:gd name="T6" fmla="*/ 62 w 62"/>
                <a:gd name="T7" fmla="*/ 7 h 62"/>
                <a:gd name="T8" fmla="*/ 62 w 62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0" y="62"/>
                  </a:lnTo>
                  <a:lnTo>
                    <a:pt x="7" y="62"/>
                  </a:lnTo>
                  <a:lnTo>
                    <a:pt x="62" y="7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7" name="Freeform 700"/>
            <p:cNvSpPr>
              <a:spLocks/>
            </p:cNvSpPr>
            <p:nvPr/>
          </p:nvSpPr>
          <p:spPr bwMode="auto">
            <a:xfrm>
              <a:off x="5805" y="1377"/>
              <a:ext cx="71" cy="63"/>
            </a:xfrm>
            <a:custGeom>
              <a:avLst/>
              <a:gdLst>
                <a:gd name="T0" fmla="*/ 284 w 493"/>
                <a:gd name="T1" fmla="*/ 443 h 443"/>
                <a:gd name="T2" fmla="*/ 284 w 493"/>
                <a:gd name="T3" fmla="*/ 443 h 443"/>
                <a:gd name="T4" fmla="*/ 493 w 493"/>
                <a:gd name="T5" fmla="*/ 443 h 443"/>
                <a:gd name="T6" fmla="*/ 493 w 493"/>
                <a:gd name="T7" fmla="*/ 95 h 443"/>
                <a:gd name="T8" fmla="*/ 398 w 493"/>
                <a:gd name="T9" fmla="*/ 0 h 443"/>
                <a:gd name="T10" fmla="*/ 95 w 493"/>
                <a:gd name="T11" fmla="*/ 0 h 443"/>
                <a:gd name="T12" fmla="*/ 0 w 493"/>
                <a:gd name="T13" fmla="*/ 95 h 443"/>
                <a:gd name="T14" fmla="*/ 0 w 493"/>
                <a:gd name="T15" fmla="*/ 443 h 443"/>
                <a:gd name="T16" fmla="*/ 284 w 493"/>
                <a:gd name="T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3" h="443">
                  <a:moveTo>
                    <a:pt x="284" y="443"/>
                  </a:moveTo>
                  <a:cubicBezTo>
                    <a:pt x="284" y="443"/>
                    <a:pt x="284" y="443"/>
                    <a:pt x="284" y="443"/>
                  </a:cubicBezTo>
                  <a:cubicBezTo>
                    <a:pt x="493" y="443"/>
                    <a:pt x="493" y="443"/>
                    <a:pt x="493" y="443"/>
                  </a:cubicBezTo>
                  <a:cubicBezTo>
                    <a:pt x="493" y="95"/>
                    <a:pt x="493" y="95"/>
                    <a:pt x="493" y="95"/>
                  </a:cubicBezTo>
                  <a:cubicBezTo>
                    <a:pt x="493" y="43"/>
                    <a:pt x="451" y="0"/>
                    <a:pt x="398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43" y="0"/>
                    <a:pt x="0" y="43"/>
                    <a:pt x="0" y="95"/>
                  </a:cubicBezTo>
                  <a:cubicBezTo>
                    <a:pt x="0" y="443"/>
                    <a:pt x="0" y="443"/>
                    <a:pt x="0" y="443"/>
                  </a:cubicBezTo>
                  <a:lnTo>
                    <a:pt x="284" y="44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" name="Freeform 701"/>
            <p:cNvSpPr>
              <a:spLocks/>
            </p:cNvSpPr>
            <p:nvPr/>
          </p:nvSpPr>
          <p:spPr bwMode="auto">
            <a:xfrm>
              <a:off x="5827" y="1470"/>
              <a:ext cx="49" cy="48"/>
            </a:xfrm>
            <a:custGeom>
              <a:avLst/>
              <a:gdLst>
                <a:gd name="T0" fmla="*/ 7 w 49"/>
                <a:gd name="T1" fmla="*/ 48 h 48"/>
                <a:gd name="T2" fmla="*/ 49 w 49"/>
                <a:gd name="T3" fmla="*/ 6 h 48"/>
                <a:gd name="T4" fmla="*/ 49 w 49"/>
                <a:gd name="T5" fmla="*/ 0 h 48"/>
                <a:gd name="T6" fmla="*/ 0 w 49"/>
                <a:gd name="T7" fmla="*/ 48 h 48"/>
                <a:gd name="T8" fmla="*/ 7 w 49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7" y="48"/>
                  </a:moveTo>
                  <a:lnTo>
                    <a:pt x="49" y="6"/>
                  </a:lnTo>
                  <a:lnTo>
                    <a:pt x="49" y="0"/>
                  </a:lnTo>
                  <a:lnTo>
                    <a:pt x="0" y="48"/>
                  </a:lnTo>
                  <a:lnTo>
                    <a:pt x="7" y="4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9" name="Freeform 702"/>
            <p:cNvSpPr>
              <a:spLocks/>
            </p:cNvSpPr>
            <p:nvPr/>
          </p:nvSpPr>
          <p:spPr bwMode="auto">
            <a:xfrm>
              <a:off x="5805" y="1445"/>
              <a:ext cx="22" cy="21"/>
            </a:xfrm>
            <a:custGeom>
              <a:avLst/>
              <a:gdLst>
                <a:gd name="T0" fmla="*/ 0 w 22"/>
                <a:gd name="T1" fmla="*/ 21 h 21"/>
                <a:gd name="T2" fmla="*/ 22 w 22"/>
                <a:gd name="T3" fmla="*/ 0 h 21"/>
                <a:gd name="T4" fmla="*/ 15 w 22"/>
                <a:gd name="T5" fmla="*/ 0 h 21"/>
                <a:gd name="T6" fmla="*/ 0 w 22"/>
                <a:gd name="T7" fmla="*/ 14 h 21"/>
                <a:gd name="T8" fmla="*/ 0 w 2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0" y="21"/>
                  </a:moveTo>
                  <a:lnTo>
                    <a:pt x="22" y="0"/>
                  </a:lnTo>
                  <a:lnTo>
                    <a:pt x="15" y="0"/>
                  </a:lnTo>
                  <a:lnTo>
                    <a:pt x="0" y="1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0" name="Freeform 703"/>
            <p:cNvSpPr>
              <a:spLocks/>
            </p:cNvSpPr>
            <p:nvPr/>
          </p:nvSpPr>
          <p:spPr bwMode="auto">
            <a:xfrm>
              <a:off x="5805" y="1445"/>
              <a:ext cx="8" cy="8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8 h 8"/>
                <a:gd name="T4" fmla="*/ 8 w 8"/>
                <a:gd name="T5" fmla="*/ 0 h 8"/>
                <a:gd name="T6" fmla="*/ 0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1" name="Freeform 704"/>
            <p:cNvSpPr>
              <a:spLocks/>
            </p:cNvSpPr>
            <p:nvPr/>
          </p:nvSpPr>
          <p:spPr bwMode="auto">
            <a:xfrm>
              <a:off x="5841" y="1483"/>
              <a:ext cx="35" cy="35"/>
            </a:xfrm>
            <a:custGeom>
              <a:avLst/>
              <a:gdLst>
                <a:gd name="T0" fmla="*/ 6 w 35"/>
                <a:gd name="T1" fmla="*/ 35 h 35"/>
                <a:gd name="T2" fmla="*/ 35 w 35"/>
                <a:gd name="T3" fmla="*/ 7 h 35"/>
                <a:gd name="T4" fmla="*/ 35 w 35"/>
                <a:gd name="T5" fmla="*/ 0 h 35"/>
                <a:gd name="T6" fmla="*/ 0 w 35"/>
                <a:gd name="T7" fmla="*/ 35 h 35"/>
                <a:gd name="T8" fmla="*/ 6 w 35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6" y="35"/>
                  </a:moveTo>
                  <a:lnTo>
                    <a:pt x="35" y="7"/>
                  </a:lnTo>
                  <a:lnTo>
                    <a:pt x="35" y="0"/>
                  </a:lnTo>
                  <a:lnTo>
                    <a:pt x="0" y="35"/>
                  </a:lnTo>
                  <a:lnTo>
                    <a:pt x="6" y="3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2" name="Freeform 705"/>
            <p:cNvSpPr>
              <a:spLocks/>
            </p:cNvSpPr>
            <p:nvPr/>
          </p:nvSpPr>
          <p:spPr bwMode="auto">
            <a:xfrm>
              <a:off x="5776" y="1436"/>
              <a:ext cx="12" cy="13"/>
            </a:xfrm>
            <a:custGeom>
              <a:avLst/>
              <a:gdLst>
                <a:gd name="T0" fmla="*/ 0 w 12"/>
                <a:gd name="T1" fmla="*/ 13 h 13"/>
                <a:gd name="T2" fmla="*/ 12 w 12"/>
                <a:gd name="T3" fmla="*/ 6 h 13"/>
                <a:gd name="T4" fmla="*/ 0 w 12"/>
                <a:gd name="T5" fmla="*/ 0 h 13"/>
                <a:gd name="T6" fmla="*/ 0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lnTo>
                    <a:pt x="12" y="6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3" name="Freeform 706"/>
            <p:cNvSpPr>
              <a:spLocks/>
            </p:cNvSpPr>
            <p:nvPr/>
          </p:nvSpPr>
          <p:spPr bwMode="auto">
            <a:xfrm>
              <a:off x="5854" y="1497"/>
              <a:ext cx="22" cy="21"/>
            </a:xfrm>
            <a:custGeom>
              <a:avLst/>
              <a:gdLst>
                <a:gd name="T0" fmla="*/ 7 w 22"/>
                <a:gd name="T1" fmla="*/ 21 h 21"/>
                <a:gd name="T2" fmla="*/ 22 w 22"/>
                <a:gd name="T3" fmla="*/ 6 h 21"/>
                <a:gd name="T4" fmla="*/ 22 w 22"/>
                <a:gd name="T5" fmla="*/ 0 h 21"/>
                <a:gd name="T6" fmla="*/ 0 w 22"/>
                <a:gd name="T7" fmla="*/ 21 h 21"/>
                <a:gd name="T8" fmla="*/ 7 w 2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7" y="21"/>
                  </a:moveTo>
                  <a:lnTo>
                    <a:pt x="22" y="6"/>
                  </a:lnTo>
                  <a:lnTo>
                    <a:pt x="22" y="0"/>
                  </a:lnTo>
                  <a:lnTo>
                    <a:pt x="0" y="21"/>
                  </a:lnTo>
                  <a:lnTo>
                    <a:pt x="7" y="2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4" name="Freeform 707"/>
            <p:cNvSpPr>
              <a:spLocks/>
            </p:cNvSpPr>
            <p:nvPr/>
          </p:nvSpPr>
          <p:spPr bwMode="auto">
            <a:xfrm>
              <a:off x="5868" y="1510"/>
              <a:ext cx="8" cy="8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8 w 8"/>
                <a:gd name="T5" fmla="*/ 0 h 8"/>
                <a:gd name="T6" fmla="*/ 0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5" name="Freeform 708"/>
            <p:cNvSpPr>
              <a:spLocks/>
            </p:cNvSpPr>
            <p:nvPr/>
          </p:nvSpPr>
          <p:spPr bwMode="auto">
            <a:xfrm>
              <a:off x="5881" y="1402"/>
              <a:ext cx="23" cy="108"/>
            </a:xfrm>
            <a:custGeom>
              <a:avLst/>
              <a:gdLst>
                <a:gd name="T0" fmla="*/ 96 w 160"/>
                <a:gd name="T1" fmla="*/ 183 h 757"/>
                <a:gd name="T2" fmla="*/ 61 w 160"/>
                <a:gd name="T3" fmla="*/ 31 h 757"/>
                <a:gd name="T4" fmla="*/ 0 w 160"/>
                <a:gd name="T5" fmla="*/ 0 h 757"/>
                <a:gd name="T6" fmla="*/ 0 w 160"/>
                <a:gd name="T7" fmla="*/ 354 h 757"/>
                <a:gd name="T8" fmla="*/ 51 w 160"/>
                <a:gd name="T9" fmla="*/ 380 h 757"/>
                <a:gd name="T10" fmla="*/ 82 w 160"/>
                <a:gd name="T11" fmla="*/ 597 h 757"/>
                <a:gd name="T12" fmla="*/ 94 w 160"/>
                <a:gd name="T13" fmla="*/ 749 h 757"/>
                <a:gd name="T14" fmla="*/ 113 w 160"/>
                <a:gd name="T15" fmla="*/ 757 h 757"/>
                <a:gd name="T16" fmla="*/ 137 w 160"/>
                <a:gd name="T17" fmla="*/ 747 h 757"/>
                <a:gd name="T18" fmla="*/ 127 w 160"/>
                <a:gd name="T19" fmla="*/ 533 h 757"/>
                <a:gd name="T20" fmla="*/ 96 w 160"/>
                <a:gd name="T21" fmla="*/ 183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757">
                  <a:moveTo>
                    <a:pt x="96" y="183"/>
                  </a:moveTo>
                  <a:cubicBezTo>
                    <a:pt x="102" y="113"/>
                    <a:pt x="90" y="62"/>
                    <a:pt x="61" y="31"/>
                  </a:cubicBezTo>
                  <a:cubicBezTo>
                    <a:pt x="41" y="10"/>
                    <a:pt x="16" y="3"/>
                    <a:pt x="0" y="0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21" y="357"/>
                    <a:pt x="38" y="366"/>
                    <a:pt x="51" y="380"/>
                  </a:cubicBezTo>
                  <a:cubicBezTo>
                    <a:pt x="93" y="424"/>
                    <a:pt x="87" y="512"/>
                    <a:pt x="82" y="597"/>
                  </a:cubicBezTo>
                  <a:cubicBezTo>
                    <a:pt x="78" y="661"/>
                    <a:pt x="73" y="727"/>
                    <a:pt x="94" y="749"/>
                  </a:cubicBezTo>
                  <a:cubicBezTo>
                    <a:pt x="97" y="752"/>
                    <a:pt x="102" y="757"/>
                    <a:pt x="113" y="757"/>
                  </a:cubicBezTo>
                  <a:cubicBezTo>
                    <a:pt x="128" y="757"/>
                    <a:pt x="134" y="751"/>
                    <a:pt x="137" y="747"/>
                  </a:cubicBezTo>
                  <a:cubicBezTo>
                    <a:pt x="160" y="720"/>
                    <a:pt x="144" y="629"/>
                    <a:pt x="127" y="533"/>
                  </a:cubicBezTo>
                  <a:cubicBezTo>
                    <a:pt x="108" y="430"/>
                    <a:pt x="85" y="302"/>
                    <a:pt x="96" y="18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6" name="Freeform 709"/>
            <p:cNvSpPr>
              <a:spLocks/>
            </p:cNvSpPr>
            <p:nvPr/>
          </p:nvSpPr>
          <p:spPr bwMode="auto">
            <a:xfrm>
              <a:off x="5805" y="1445"/>
              <a:ext cx="35" cy="34"/>
            </a:xfrm>
            <a:custGeom>
              <a:avLst/>
              <a:gdLst>
                <a:gd name="T0" fmla="*/ 29 w 35"/>
                <a:gd name="T1" fmla="*/ 0 h 34"/>
                <a:gd name="T2" fmla="*/ 0 w 35"/>
                <a:gd name="T3" fmla="*/ 28 h 34"/>
                <a:gd name="T4" fmla="*/ 0 w 35"/>
                <a:gd name="T5" fmla="*/ 34 h 34"/>
                <a:gd name="T6" fmla="*/ 35 w 35"/>
                <a:gd name="T7" fmla="*/ 0 h 34"/>
                <a:gd name="T8" fmla="*/ 29 w 3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4">
                  <a:moveTo>
                    <a:pt x="29" y="0"/>
                  </a:moveTo>
                  <a:lnTo>
                    <a:pt x="0" y="28"/>
                  </a:lnTo>
                  <a:lnTo>
                    <a:pt x="0" y="34"/>
                  </a:lnTo>
                  <a:lnTo>
                    <a:pt x="35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7" name="Freeform 710"/>
            <p:cNvSpPr>
              <a:spLocks noEditPoints="1"/>
            </p:cNvSpPr>
            <p:nvPr/>
          </p:nvSpPr>
          <p:spPr bwMode="auto">
            <a:xfrm>
              <a:off x="5727" y="1335"/>
              <a:ext cx="227" cy="226"/>
            </a:xfrm>
            <a:custGeom>
              <a:avLst/>
              <a:gdLst>
                <a:gd name="T0" fmla="*/ 0 w 1587"/>
                <a:gd name="T1" fmla="*/ 794 h 1588"/>
                <a:gd name="T2" fmla="*/ 1587 w 1587"/>
                <a:gd name="T3" fmla="*/ 794 h 1588"/>
                <a:gd name="T4" fmla="*/ 413 w 1587"/>
                <a:gd name="T5" fmla="*/ 1081 h 1588"/>
                <a:gd name="T6" fmla="*/ 413 w 1587"/>
                <a:gd name="T7" fmla="*/ 1115 h 1588"/>
                <a:gd name="T8" fmla="*/ 336 w 1587"/>
                <a:gd name="T9" fmla="*/ 1200 h 1588"/>
                <a:gd name="T10" fmla="*/ 475 w 1587"/>
                <a:gd name="T11" fmla="*/ 1217 h 1588"/>
                <a:gd name="T12" fmla="*/ 319 w 1587"/>
                <a:gd name="T13" fmla="*/ 1234 h 1588"/>
                <a:gd name="T14" fmla="*/ 302 w 1587"/>
                <a:gd name="T15" fmla="*/ 980 h 1588"/>
                <a:gd name="T16" fmla="*/ 458 w 1587"/>
                <a:gd name="T17" fmla="*/ 963 h 1588"/>
                <a:gd name="T18" fmla="*/ 458 w 1587"/>
                <a:gd name="T19" fmla="*/ 997 h 1588"/>
                <a:gd name="T20" fmla="*/ 336 w 1587"/>
                <a:gd name="T21" fmla="*/ 1081 h 1588"/>
                <a:gd name="T22" fmla="*/ 466 w 1587"/>
                <a:gd name="T23" fmla="*/ 770 h 1588"/>
                <a:gd name="T24" fmla="*/ 323 w 1587"/>
                <a:gd name="T25" fmla="*/ 849 h 1588"/>
                <a:gd name="T26" fmla="*/ 306 w 1587"/>
                <a:gd name="T27" fmla="*/ 832 h 1588"/>
                <a:gd name="T28" fmla="*/ 315 w 1587"/>
                <a:gd name="T29" fmla="*/ 663 h 1588"/>
                <a:gd name="T30" fmla="*/ 466 w 1587"/>
                <a:gd name="T31" fmla="*/ 740 h 1588"/>
                <a:gd name="T32" fmla="*/ 466 w 1587"/>
                <a:gd name="T33" fmla="*/ 770 h 1588"/>
                <a:gd name="T34" fmla="*/ 336 w 1587"/>
                <a:gd name="T35" fmla="*/ 356 h 1588"/>
                <a:gd name="T36" fmla="*/ 413 w 1587"/>
                <a:gd name="T37" fmla="*/ 441 h 1588"/>
                <a:gd name="T38" fmla="*/ 413 w 1587"/>
                <a:gd name="T39" fmla="*/ 475 h 1588"/>
                <a:gd name="T40" fmla="*/ 336 w 1587"/>
                <a:gd name="T41" fmla="*/ 577 h 1588"/>
                <a:gd name="T42" fmla="*/ 302 w 1587"/>
                <a:gd name="T43" fmla="*/ 577 h 1588"/>
                <a:gd name="T44" fmla="*/ 319 w 1587"/>
                <a:gd name="T45" fmla="*/ 322 h 1588"/>
                <a:gd name="T46" fmla="*/ 475 w 1587"/>
                <a:gd name="T47" fmla="*/ 339 h 1588"/>
                <a:gd name="T48" fmla="*/ 1238 w 1587"/>
                <a:gd name="T49" fmla="*/ 1241 h 1588"/>
                <a:gd name="T50" fmla="*/ 1144 w 1587"/>
                <a:gd name="T51" fmla="*/ 1245 h 1588"/>
                <a:gd name="T52" fmla="*/ 1102 w 1587"/>
                <a:gd name="T53" fmla="*/ 875 h 1588"/>
                <a:gd name="T54" fmla="*/ 1075 w 1587"/>
                <a:gd name="T55" fmla="*/ 1302 h 1588"/>
                <a:gd name="T56" fmla="*/ 945 w 1587"/>
                <a:gd name="T57" fmla="*/ 1319 h 1588"/>
                <a:gd name="T58" fmla="*/ 940 w 1587"/>
                <a:gd name="T59" fmla="*/ 1319 h 1588"/>
                <a:gd name="T60" fmla="*/ 848 w 1587"/>
                <a:gd name="T61" fmla="*/ 1320 h 1588"/>
                <a:gd name="T62" fmla="*/ 568 w 1587"/>
                <a:gd name="T63" fmla="*/ 1319 h 1588"/>
                <a:gd name="T64" fmla="*/ 565 w 1587"/>
                <a:gd name="T65" fmla="*/ 1319 h 1588"/>
                <a:gd name="T66" fmla="*/ 514 w 1587"/>
                <a:gd name="T67" fmla="*/ 1302 h 1588"/>
                <a:gd name="T68" fmla="*/ 514 w 1587"/>
                <a:gd name="T69" fmla="*/ 1054 h 1588"/>
                <a:gd name="T70" fmla="*/ 643 w 1587"/>
                <a:gd name="T71" fmla="*/ 261 h 1588"/>
                <a:gd name="T72" fmla="*/ 1075 w 1587"/>
                <a:gd name="T73" fmla="*/ 390 h 1588"/>
                <a:gd name="T74" fmla="*/ 1160 w 1587"/>
                <a:gd name="T75" fmla="*/ 479 h 1588"/>
                <a:gd name="T76" fmla="*/ 1235 w 1587"/>
                <a:gd name="T77" fmla="*/ 999 h 1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7" h="1588">
                  <a:moveTo>
                    <a:pt x="793" y="0"/>
                  </a:moveTo>
                  <a:cubicBezTo>
                    <a:pt x="355" y="0"/>
                    <a:pt x="0" y="356"/>
                    <a:pt x="0" y="794"/>
                  </a:cubicBezTo>
                  <a:cubicBezTo>
                    <a:pt x="0" y="1232"/>
                    <a:pt x="355" y="1588"/>
                    <a:pt x="793" y="1588"/>
                  </a:cubicBezTo>
                  <a:cubicBezTo>
                    <a:pt x="1232" y="1588"/>
                    <a:pt x="1587" y="1232"/>
                    <a:pt x="1587" y="794"/>
                  </a:cubicBezTo>
                  <a:cubicBezTo>
                    <a:pt x="1587" y="356"/>
                    <a:pt x="1232" y="0"/>
                    <a:pt x="793" y="0"/>
                  </a:cubicBezTo>
                  <a:close/>
                  <a:moveTo>
                    <a:pt x="413" y="1081"/>
                  </a:moveTo>
                  <a:cubicBezTo>
                    <a:pt x="423" y="1081"/>
                    <a:pt x="430" y="1089"/>
                    <a:pt x="430" y="1098"/>
                  </a:cubicBezTo>
                  <a:cubicBezTo>
                    <a:pt x="430" y="1108"/>
                    <a:pt x="423" y="1115"/>
                    <a:pt x="413" y="1115"/>
                  </a:cubicBezTo>
                  <a:cubicBezTo>
                    <a:pt x="336" y="1115"/>
                    <a:pt x="336" y="1115"/>
                    <a:pt x="336" y="1115"/>
                  </a:cubicBezTo>
                  <a:cubicBezTo>
                    <a:pt x="336" y="1200"/>
                    <a:pt x="336" y="1200"/>
                    <a:pt x="336" y="1200"/>
                  </a:cubicBezTo>
                  <a:cubicBezTo>
                    <a:pt x="458" y="1200"/>
                    <a:pt x="458" y="1200"/>
                    <a:pt x="458" y="1200"/>
                  </a:cubicBezTo>
                  <a:cubicBezTo>
                    <a:pt x="467" y="1200"/>
                    <a:pt x="475" y="1208"/>
                    <a:pt x="475" y="1217"/>
                  </a:cubicBezTo>
                  <a:cubicBezTo>
                    <a:pt x="475" y="1227"/>
                    <a:pt x="467" y="1234"/>
                    <a:pt x="458" y="1234"/>
                  </a:cubicBezTo>
                  <a:cubicBezTo>
                    <a:pt x="319" y="1234"/>
                    <a:pt x="319" y="1234"/>
                    <a:pt x="319" y="1234"/>
                  </a:cubicBezTo>
                  <a:cubicBezTo>
                    <a:pt x="310" y="1234"/>
                    <a:pt x="302" y="1227"/>
                    <a:pt x="302" y="1217"/>
                  </a:cubicBezTo>
                  <a:cubicBezTo>
                    <a:pt x="302" y="980"/>
                    <a:pt x="302" y="980"/>
                    <a:pt x="302" y="980"/>
                  </a:cubicBezTo>
                  <a:cubicBezTo>
                    <a:pt x="302" y="971"/>
                    <a:pt x="310" y="963"/>
                    <a:pt x="319" y="963"/>
                  </a:cubicBezTo>
                  <a:cubicBezTo>
                    <a:pt x="458" y="963"/>
                    <a:pt x="458" y="963"/>
                    <a:pt x="458" y="963"/>
                  </a:cubicBezTo>
                  <a:cubicBezTo>
                    <a:pt x="467" y="963"/>
                    <a:pt x="475" y="971"/>
                    <a:pt x="475" y="980"/>
                  </a:cubicBezTo>
                  <a:cubicBezTo>
                    <a:pt x="475" y="989"/>
                    <a:pt x="467" y="997"/>
                    <a:pt x="458" y="997"/>
                  </a:cubicBezTo>
                  <a:cubicBezTo>
                    <a:pt x="336" y="997"/>
                    <a:pt x="336" y="997"/>
                    <a:pt x="336" y="997"/>
                  </a:cubicBezTo>
                  <a:cubicBezTo>
                    <a:pt x="336" y="1081"/>
                    <a:pt x="336" y="1081"/>
                    <a:pt x="336" y="1081"/>
                  </a:cubicBezTo>
                  <a:lnTo>
                    <a:pt x="413" y="1081"/>
                  </a:lnTo>
                  <a:close/>
                  <a:moveTo>
                    <a:pt x="466" y="770"/>
                  </a:moveTo>
                  <a:cubicBezTo>
                    <a:pt x="332" y="847"/>
                    <a:pt x="332" y="847"/>
                    <a:pt x="332" y="847"/>
                  </a:cubicBezTo>
                  <a:cubicBezTo>
                    <a:pt x="329" y="849"/>
                    <a:pt x="326" y="849"/>
                    <a:pt x="323" y="849"/>
                  </a:cubicBezTo>
                  <a:cubicBezTo>
                    <a:pt x="321" y="849"/>
                    <a:pt x="318" y="849"/>
                    <a:pt x="315" y="847"/>
                  </a:cubicBezTo>
                  <a:cubicBezTo>
                    <a:pt x="310" y="844"/>
                    <a:pt x="306" y="839"/>
                    <a:pt x="306" y="832"/>
                  </a:cubicBezTo>
                  <a:cubicBezTo>
                    <a:pt x="306" y="678"/>
                    <a:pt x="306" y="678"/>
                    <a:pt x="306" y="678"/>
                  </a:cubicBezTo>
                  <a:cubicBezTo>
                    <a:pt x="306" y="672"/>
                    <a:pt x="310" y="666"/>
                    <a:pt x="315" y="663"/>
                  </a:cubicBezTo>
                  <a:cubicBezTo>
                    <a:pt x="320" y="660"/>
                    <a:pt x="327" y="660"/>
                    <a:pt x="332" y="663"/>
                  </a:cubicBezTo>
                  <a:cubicBezTo>
                    <a:pt x="466" y="740"/>
                    <a:pt x="466" y="740"/>
                    <a:pt x="466" y="740"/>
                  </a:cubicBezTo>
                  <a:cubicBezTo>
                    <a:pt x="471" y="743"/>
                    <a:pt x="475" y="749"/>
                    <a:pt x="475" y="755"/>
                  </a:cubicBezTo>
                  <a:cubicBezTo>
                    <a:pt x="475" y="761"/>
                    <a:pt x="471" y="767"/>
                    <a:pt x="466" y="770"/>
                  </a:cubicBezTo>
                  <a:close/>
                  <a:moveTo>
                    <a:pt x="458" y="356"/>
                  </a:moveTo>
                  <a:cubicBezTo>
                    <a:pt x="336" y="356"/>
                    <a:pt x="336" y="356"/>
                    <a:pt x="336" y="356"/>
                  </a:cubicBezTo>
                  <a:cubicBezTo>
                    <a:pt x="336" y="441"/>
                    <a:pt x="336" y="441"/>
                    <a:pt x="336" y="441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23" y="441"/>
                    <a:pt x="430" y="448"/>
                    <a:pt x="430" y="458"/>
                  </a:cubicBezTo>
                  <a:cubicBezTo>
                    <a:pt x="430" y="467"/>
                    <a:pt x="423" y="475"/>
                    <a:pt x="413" y="475"/>
                  </a:cubicBezTo>
                  <a:cubicBezTo>
                    <a:pt x="336" y="475"/>
                    <a:pt x="336" y="475"/>
                    <a:pt x="336" y="475"/>
                  </a:cubicBezTo>
                  <a:cubicBezTo>
                    <a:pt x="336" y="577"/>
                    <a:pt x="336" y="577"/>
                    <a:pt x="336" y="577"/>
                  </a:cubicBezTo>
                  <a:cubicBezTo>
                    <a:pt x="336" y="586"/>
                    <a:pt x="328" y="594"/>
                    <a:pt x="319" y="594"/>
                  </a:cubicBezTo>
                  <a:cubicBezTo>
                    <a:pt x="310" y="594"/>
                    <a:pt x="302" y="586"/>
                    <a:pt x="302" y="577"/>
                  </a:cubicBezTo>
                  <a:cubicBezTo>
                    <a:pt x="302" y="339"/>
                    <a:pt x="302" y="339"/>
                    <a:pt x="302" y="339"/>
                  </a:cubicBezTo>
                  <a:cubicBezTo>
                    <a:pt x="302" y="330"/>
                    <a:pt x="310" y="322"/>
                    <a:pt x="319" y="322"/>
                  </a:cubicBezTo>
                  <a:cubicBezTo>
                    <a:pt x="458" y="322"/>
                    <a:pt x="458" y="322"/>
                    <a:pt x="458" y="322"/>
                  </a:cubicBezTo>
                  <a:cubicBezTo>
                    <a:pt x="467" y="322"/>
                    <a:pt x="475" y="330"/>
                    <a:pt x="475" y="339"/>
                  </a:cubicBezTo>
                  <a:cubicBezTo>
                    <a:pt x="475" y="349"/>
                    <a:pt x="467" y="356"/>
                    <a:pt x="458" y="356"/>
                  </a:cubicBezTo>
                  <a:close/>
                  <a:moveTo>
                    <a:pt x="1238" y="1241"/>
                  </a:moveTo>
                  <a:cubicBezTo>
                    <a:pt x="1226" y="1255"/>
                    <a:pt x="1209" y="1263"/>
                    <a:pt x="1188" y="1263"/>
                  </a:cubicBezTo>
                  <a:cubicBezTo>
                    <a:pt x="1170" y="1263"/>
                    <a:pt x="1155" y="1256"/>
                    <a:pt x="1144" y="1245"/>
                  </a:cubicBezTo>
                  <a:cubicBezTo>
                    <a:pt x="1113" y="1212"/>
                    <a:pt x="1118" y="1145"/>
                    <a:pt x="1123" y="1067"/>
                  </a:cubicBezTo>
                  <a:cubicBezTo>
                    <a:pt x="1128" y="992"/>
                    <a:pt x="1133" y="908"/>
                    <a:pt x="1102" y="875"/>
                  </a:cubicBezTo>
                  <a:cubicBezTo>
                    <a:pt x="1095" y="868"/>
                    <a:pt x="1086" y="864"/>
                    <a:pt x="1075" y="862"/>
                  </a:cubicBezTo>
                  <a:cubicBezTo>
                    <a:pt x="1075" y="1302"/>
                    <a:pt x="1075" y="1302"/>
                    <a:pt x="1075" y="1302"/>
                  </a:cubicBezTo>
                  <a:cubicBezTo>
                    <a:pt x="1075" y="1312"/>
                    <a:pt x="1068" y="1319"/>
                    <a:pt x="1058" y="1319"/>
                  </a:cubicBezTo>
                  <a:cubicBezTo>
                    <a:pt x="945" y="1319"/>
                    <a:pt x="945" y="1319"/>
                    <a:pt x="945" y="1319"/>
                  </a:cubicBezTo>
                  <a:cubicBezTo>
                    <a:pt x="944" y="1319"/>
                    <a:pt x="944" y="1320"/>
                    <a:pt x="943" y="1320"/>
                  </a:cubicBezTo>
                  <a:cubicBezTo>
                    <a:pt x="941" y="1320"/>
                    <a:pt x="941" y="1319"/>
                    <a:pt x="940" y="1319"/>
                  </a:cubicBezTo>
                  <a:cubicBezTo>
                    <a:pt x="851" y="1319"/>
                    <a:pt x="851" y="1319"/>
                    <a:pt x="851" y="1319"/>
                  </a:cubicBezTo>
                  <a:cubicBezTo>
                    <a:pt x="850" y="1319"/>
                    <a:pt x="849" y="1320"/>
                    <a:pt x="848" y="1320"/>
                  </a:cubicBezTo>
                  <a:cubicBezTo>
                    <a:pt x="847" y="1320"/>
                    <a:pt x="846" y="1319"/>
                    <a:pt x="845" y="1319"/>
                  </a:cubicBezTo>
                  <a:cubicBezTo>
                    <a:pt x="568" y="1319"/>
                    <a:pt x="568" y="1319"/>
                    <a:pt x="568" y="1319"/>
                  </a:cubicBezTo>
                  <a:cubicBezTo>
                    <a:pt x="568" y="1319"/>
                    <a:pt x="567" y="1320"/>
                    <a:pt x="566" y="1320"/>
                  </a:cubicBezTo>
                  <a:cubicBezTo>
                    <a:pt x="566" y="1320"/>
                    <a:pt x="565" y="1319"/>
                    <a:pt x="565" y="1319"/>
                  </a:cubicBezTo>
                  <a:cubicBezTo>
                    <a:pt x="531" y="1319"/>
                    <a:pt x="531" y="1319"/>
                    <a:pt x="531" y="1319"/>
                  </a:cubicBezTo>
                  <a:cubicBezTo>
                    <a:pt x="522" y="1319"/>
                    <a:pt x="514" y="1312"/>
                    <a:pt x="514" y="1302"/>
                  </a:cubicBezTo>
                  <a:cubicBezTo>
                    <a:pt x="514" y="1059"/>
                    <a:pt x="514" y="1059"/>
                    <a:pt x="514" y="1059"/>
                  </a:cubicBezTo>
                  <a:cubicBezTo>
                    <a:pt x="514" y="1058"/>
                    <a:pt x="514" y="1056"/>
                    <a:pt x="514" y="1054"/>
                  </a:cubicBezTo>
                  <a:cubicBezTo>
                    <a:pt x="514" y="390"/>
                    <a:pt x="514" y="390"/>
                    <a:pt x="514" y="390"/>
                  </a:cubicBezTo>
                  <a:cubicBezTo>
                    <a:pt x="514" y="319"/>
                    <a:pt x="572" y="261"/>
                    <a:pt x="643" y="261"/>
                  </a:cubicBezTo>
                  <a:cubicBezTo>
                    <a:pt x="946" y="261"/>
                    <a:pt x="946" y="261"/>
                    <a:pt x="946" y="261"/>
                  </a:cubicBezTo>
                  <a:cubicBezTo>
                    <a:pt x="1018" y="261"/>
                    <a:pt x="1075" y="319"/>
                    <a:pt x="1075" y="390"/>
                  </a:cubicBezTo>
                  <a:cubicBezTo>
                    <a:pt x="1075" y="438"/>
                    <a:pt x="1075" y="438"/>
                    <a:pt x="1075" y="438"/>
                  </a:cubicBezTo>
                  <a:cubicBezTo>
                    <a:pt x="1096" y="441"/>
                    <a:pt x="1131" y="449"/>
                    <a:pt x="1160" y="479"/>
                  </a:cubicBezTo>
                  <a:cubicBezTo>
                    <a:pt x="1197" y="517"/>
                    <a:pt x="1212" y="578"/>
                    <a:pt x="1205" y="658"/>
                  </a:cubicBezTo>
                  <a:cubicBezTo>
                    <a:pt x="1195" y="772"/>
                    <a:pt x="1217" y="898"/>
                    <a:pt x="1235" y="999"/>
                  </a:cubicBezTo>
                  <a:cubicBezTo>
                    <a:pt x="1256" y="1117"/>
                    <a:pt x="1271" y="1202"/>
                    <a:pt x="1238" y="124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8" name="Freeform 711"/>
            <p:cNvSpPr>
              <a:spLocks/>
            </p:cNvSpPr>
            <p:nvPr/>
          </p:nvSpPr>
          <p:spPr bwMode="auto">
            <a:xfrm>
              <a:off x="5805" y="1445"/>
              <a:ext cx="71" cy="73"/>
            </a:xfrm>
            <a:custGeom>
              <a:avLst/>
              <a:gdLst>
                <a:gd name="T0" fmla="*/ 71 w 71"/>
                <a:gd name="T1" fmla="*/ 4 h 73"/>
                <a:gd name="T2" fmla="*/ 71 w 71"/>
                <a:gd name="T3" fmla="*/ 0 h 73"/>
                <a:gd name="T4" fmla="*/ 69 w 71"/>
                <a:gd name="T5" fmla="*/ 0 h 73"/>
                <a:gd name="T6" fmla="*/ 0 w 71"/>
                <a:gd name="T7" fmla="*/ 68 h 73"/>
                <a:gd name="T8" fmla="*/ 0 w 71"/>
                <a:gd name="T9" fmla="*/ 73 h 73"/>
                <a:gd name="T10" fmla="*/ 2 w 71"/>
                <a:gd name="T11" fmla="*/ 73 h 73"/>
                <a:gd name="T12" fmla="*/ 71 w 71"/>
                <a:gd name="T13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3">
                  <a:moveTo>
                    <a:pt x="71" y="4"/>
                  </a:moveTo>
                  <a:lnTo>
                    <a:pt x="71" y="0"/>
                  </a:lnTo>
                  <a:lnTo>
                    <a:pt x="69" y="0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71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9" name="Freeform 712"/>
            <p:cNvSpPr>
              <a:spLocks/>
            </p:cNvSpPr>
            <p:nvPr/>
          </p:nvSpPr>
          <p:spPr bwMode="auto">
            <a:xfrm>
              <a:off x="5805" y="1445"/>
              <a:ext cx="49" cy="48"/>
            </a:xfrm>
            <a:custGeom>
              <a:avLst/>
              <a:gdLst>
                <a:gd name="T0" fmla="*/ 0 w 49"/>
                <a:gd name="T1" fmla="*/ 48 h 48"/>
                <a:gd name="T2" fmla="*/ 49 w 49"/>
                <a:gd name="T3" fmla="*/ 0 h 48"/>
                <a:gd name="T4" fmla="*/ 42 w 49"/>
                <a:gd name="T5" fmla="*/ 0 h 48"/>
                <a:gd name="T6" fmla="*/ 0 w 49"/>
                <a:gd name="T7" fmla="*/ 41 h 48"/>
                <a:gd name="T8" fmla="*/ 0 w 49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49" y="0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0" name="Freeform 713"/>
            <p:cNvSpPr>
              <a:spLocks/>
            </p:cNvSpPr>
            <p:nvPr/>
          </p:nvSpPr>
          <p:spPr bwMode="auto">
            <a:xfrm>
              <a:off x="5805" y="1445"/>
              <a:ext cx="62" cy="61"/>
            </a:xfrm>
            <a:custGeom>
              <a:avLst/>
              <a:gdLst>
                <a:gd name="T0" fmla="*/ 55 w 62"/>
                <a:gd name="T1" fmla="*/ 0 h 61"/>
                <a:gd name="T2" fmla="*/ 0 w 62"/>
                <a:gd name="T3" fmla="*/ 55 h 61"/>
                <a:gd name="T4" fmla="*/ 0 w 62"/>
                <a:gd name="T5" fmla="*/ 61 h 61"/>
                <a:gd name="T6" fmla="*/ 62 w 62"/>
                <a:gd name="T7" fmla="*/ 0 h 61"/>
                <a:gd name="T8" fmla="*/ 55 w 62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0"/>
                  </a:moveTo>
                  <a:lnTo>
                    <a:pt x="0" y="55"/>
                  </a:lnTo>
                  <a:lnTo>
                    <a:pt x="0" y="61"/>
                  </a:lnTo>
                  <a:lnTo>
                    <a:pt x="62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81" name="Group 716"/>
          <p:cNvGrpSpPr>
            <a:grpSpLocks noChangeAspect="1"/>
          </p:cNvGrpSpPr>
          <p:nvPr/>
        </p:nvGrpSpPr>
        <p:grpSpPr bwMode="auto">
          <a:xfrm>
            <a:off x="6076584" y="1606135"/>
            <a:ext cx="324000" cy="324000"/>
            <a:chOff x="5998" y="1323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82" name="Freeform 717"/>
            <p:cNvSpPr>
              <a:spLocks/>
            </p:cNvSpPr>
            <p:nvPr/>
          </p:nvSpPr>
          <p:spPr bwMode="auto">
            <a:xfrm>
              <a:off x="6046" y="1375"/>
              <a:ext cx="22" cy="22"/>
            </a:xfrm>
            <a:custGeom>
              <a:avLst/>
              <a:gdLst>
                <a:gd name="T0" fmla="*/ 16 w 22"/>
                <a:gd name="T1" fmla="*/ 0 h 22"/>
                <a:gd name="T2" fmla="*/ 0 w 22"/>
                <a:gd name="T3" fmla="*/ 16 h 22"/>
                <a:gd name="T4" fmla="*/ 6 w 22"/>
                <a:gd name="T5" fmla="*/ 22 h 22"/>
                <a:gd name="T6" fmla="*/ 14 w 22"/>
                <a:gd name="T7" fmla="*/ 14 h 22"/>
                <a:gd name="T8" fmla="*/ 22 w 22"/>
                <a:gd name="T9" fmla="*/ 6 h 22"/>
                <a:gd name="T10" fmla="*/ 16 w 22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2">
                  <a:moveTo>
                    <a:pt x="16" y="0"/>
                  </a:moveTo>
                  <a:lnTo>
                    <a:pt x="0" y="16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2" y="6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3" name="Freeform 718"/>
            <p:cNvSpPr>
              <a:spLocks/>
            </p:cNvSpPr>
            <p:nvPr/>
          </p:nvSpPr>
          <p:spPr bwMode="auto">
            <a:xfrm>
              <a:off x="6094" y="1374"/>
              <a:ext cx="64" cy="14"/>
            </a:xfrm>
            <a:custGeom>
              <a:avLst/>
              <a:gdLst>
                <a:gd name="T0" fmla="*/ 404 w 457"/>
                <a:gd name="T1" fmla="*/ 0 h 106"/>
                <a:gd name="T2" fmla="*/ 53 w 457"/>
                <a:gd name="T3" fmla="*/ 0 h 106"/>
                <a:gd name="T4" fmla="*/ 0 w 457"/>
                <a:gd name="T5" fmla="*/ 53 h 106"/>
                <a:gd name="T6" fmla="*/ 53 w 457"/>
                <a:gd name="T7" fmla="*/ 106 h 106"/>
                <a:gd name="T8" fmla="*/ 404 w 457"/>
                <a:gd name="T9" fmla="*/ 106 h 106"/>
                <a:gd name="T10" fmla="*/ 457 w 457"/>
                <a:gd name="T11" fmla="*/ 53 h 106"/>
                <a:gd name="T12" fmla="*/ 404 w 457"/>
                <a:gd name="T1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7" h="106">
                  <a:moveTo>
                    <a:pt x="404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2"/>
                    <a:pt x="24" y="106"/>
                    <a:pt x="53" y="106"/>
                  </a:cubicBezTo>
                  <a:cubicBezTo>
                    <a:pt x="404" y="106"/>
                    <a:pt x="404" y="106"/>
                    <a:pt x="404" y="106"/>
                  </a:cubicBezTo>
                  <a:cubicBezTo>
                    <a:pt x="433" y="106"/>
                    <a:pt x="457" y="82"/>
                    <a:pt x="457" y="53"/>
                  </a:cubicBezTo>
                  <a:cubicBezTo>
                    <a:pt x="457" y="24"/>
                    <a:pt x="433" y="0"/>
                    <a:pt x="40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4" name="Freeform 719"/>
            <p:cNvSpPr>
              <a:spLocks/>
            </p:cNvSpPr>
            <p:nvPr/>
          </p:nvSpPr>
          <p:spPr bwMode="auto">
            <a:xfrm>
              <a:off x="6089" y="1427"/>
              <a:ext cx="44" cy="44"/>
            </a:xfrm>
            <a:custGeom>
              <a:avLst/>
              <a:gdLst>
                <a:gd name="T0" fmla="*/ 315 w 316"/>
                <a:gd name="T1" fmla="*/ 2 h 316"/>
                <a:gd name="T2" fmla="*/ 314 w 316"/>
                <a:gd name="T3" fmla="*/ 0 h 316"/>
                <a:gd name="T4" fmla="*/ 2 w 316"/>
                <a:gd name="T5" fmla="*/ 0 h 316"/>
                <a:gd name="T6" fmla="*/ 1 w 316"/>
                <a:gd name="T7" fmla="*/ 2 h 316"/>
                <a:gd name="T8" fmla="*/ 0 w 316"/>
                <a:gd name="T9" fmla="*/ 2 h 316"/>
                <a:gd name="T10" fmla="*/ 0 w 316"/>
                <a:gd name="T11" fmla="*/ 315 h 316"/>
                <a:gd name="T12" fmla="*/ 1 w 316"/>
                <a:gd name="T13" fmla="*/ 315 h 316"/>
                <a:gd name="T14" fmla="*/ 2 w 316"/>
                <a:gd name="T15" fmla="*/ 316 h 316"/>
                <a:gd name="T16" fmla="*/ 314 w 316"/>
                <a:gd name="T17" fmla="*/ 316 h 316"/>
                <a:gd name="T18" fmla="*/ 315 w 316"/>
                <a:gd name="T19" fmla="*/ 315 h 316"/>
                <a:gd name="T20" fmla="*/ 316 w 316"/>
                <a:gd name="T21" fmla="*/ 315 h 316"/>
                <a:gd name="T22" fmla="*/ 316 w 316"/>
                <a:gd name="T23" fmla="*/ 2 h 316"/>
                <a:gd name="T24" fmla="*/ 315 w 316"/>
                <a:gd name="T25" fmla="*/ 2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6" h="316">
                  <a:moveTo>
                    <a:pt x="315" y="2"/>
                  </a:moveTo>
                  <a:cubicBezTo>
                    <a:pt x="314" y="1"/>
                    <a:pt x="314" y="1"/>
                    <a:pt x="31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0" y="315"/>
                    <a:pt x="1" y="315"/>
                    <a:pt x="1" y="315"/>
                  </a:cubicBezTo>
                  <a:cubicBezTo>
                    <a:pt x="1" y="316"/>
                    <a:pt x="1" y="316"/>
                    <a:pt x="2" y="316"/>
                  </a:cubicBezTo>
                  <a:cubicBezTo>
                    <a:pt x="314" y="316"/>
                    <a:pt x="314" y="316"/>
                    <a:pt x="314" y="316"/>
                  </a:cubicBezTo>
                  <a:cubicBezTo>
                    <a:pt x="315" y="316"/>
                    <a:pt x="314" y="315"/>
                    <a:pt x="315" y="315"/>
                  </a:cubicBezTo>
                  <a:cubicBezTo>
                    <a:pt x="315" y="315"/>
                    <a:pt x="316" y="315"/>
                    <a:pt x="316" y="315"/>
                  </a:cubicBezTo>
                  <a:cubicBezTo>
                    <a:pt x="316" y="2"/>
                    <a:pt x="316" y="2"/>
                    <a:pt x="316" y="2"/>
                  </a:cubicBezTo>
                  <a:cubicBezTo>
                    <a:pt x="316" y="2"/>
                    <a:pt x="315" y="2"/>
                    <a:pt x="315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5" name="Freeform 720"/>
            <p:cNvSpPr>
              <a:spLocks noEditPoints="1"/>
            </p:cNvSpPr>
            <p:nvPr/>
          </p:nvSpPr>
          <p:spPr bwMode="auto">
            <a:xfrm>
              <a:off x="6050" y="1359"/>
              <a:ext cx="122" cy="146"/>
            </a:xfrm>
            <a:custGeom>
              <a:avLst/>
              <a:gdLst>
                <a:gd name="T0" fmla="*/ 755 w 878"/>
                <a:gd name="T1" fmla="*/ 0 h 1053"/>
                <a:gd name="T2" fmla="*/ 334 w 878"/>
                <a:gd name="T3" fmla="*/ 0 h 1053"/>
                <a:gd name="T4" fmla="*/ 211 w 878"/>
                <a:gd name="T5" fmla="*/ 123 h 1053"/>
                <a:gd name="T6" fmla="*/ 206 w 878"/>
                <a:gd name="T7" fmla="*/ 135 h 1053"/>
                <a:gd name="T8" fmla="*/ 170 w 878"/>
                <a:gd name="T9" fmla="*/ 170 h 1053"/>
                <a:gd name="T10" fmla="*/ 170 w 878"/>
                <a:gd name="T11" fmla="*/ 170 h 1053"/>
                <a:gd name="T12" fmla="*/ 152 w 878"/>
                <a:gd name="T13" fmla="*/ 188 h 1053"/>
                <a:gd name="T14" fmla="*/ 0 w 878"/>
                <a:gd name="T15" fmla="*/ 341 h 1053"/>
                <a:gd name="T16" fmla="*/ 0 w 878"/>
                <a:gd name="T17" fmla="*/ 930 h 1053"/>
                <a:gd name="T18" fmla="*/ 123 w 878"/>
                <a:gd name="T19" fmla="*/ 1053 h 1053"/>
                <a:gd name="T20" fmla="*/ 755 w 878"/>
                <a:gd name="T21" fmla="*/ 1053 h 1053"/>
                <a:gd name="T22" fmla="*/ 878 w 878"/>
                <a:gd name="T23" fmla="*/ 930 h 1053"/>
                <a:gd name="T24" fmla="*/ 878 w 878"/>
                <a:gd name="T25" fmla="*/ 123 h 1053"/>
                <a:gd name="T26" fmla="*/ 755 w 878"/>
                <a:gd name="T27" fmla="*/ 0 h 1053"/>
                <a:gd name="T28" fmla="*/ 732 w 878"/>
                <a:gd name="T29" fmla="*/ 918 h 1053"/>
                <a:gd name="T30" fmla="*/ 732 w 878"/>
                <a:gd name="T31" fmla="*/ 943 h 1053"/>
                <a:gd name="T32" fmla="*/ 720 w 878"/>
                <a:gd name="T33" fmla="*/ 948 h 1053"/>
                <a:gd name="T34" fmla="*/ 707 w 878"/>
                <a:gd name="T35" fmla="*/ 943 h 1053"/>
                <a:gd name="T36" fmla="*/ 607 w 878"/>
                <a:gd name="T37" fmla="*/ 842 h 1053"/>
                <a:gd name="T38" fmla="*/ 271 w 878"/>
                <a:gd name="T39" fmla="*/ 842 h 1053"/>
                <a:gd name="T40" fmla="*/ 170 w 878"/>
                <a:gd name="T41" fmla="*/ 943 h 1053"/>
                <a:gd name="T42" fmla="*/ 158 w 878"/>
                <a:gd name="T43" fmla="*/ 948 h 1053"/>
                <a:gd name="T44" fmla="*/ 146 w 878"/>
                <a:gd name="T45" fmla="*/ 943 h 1053"/>
                <a:gd name="T46" fmla="*/ 146 w 878"/>
                <a:gd name="T47" fmla="*/ 918 h 1053"/>
                <a:gd name="T48" fmla="*/ 246 w 878"/>
                <a:gd name="T49" fmla="*/ 818 h 1053"/>
                <a:gd name="T50" fmla="*/ 246 w 878"/>
                <a:gd name="T51" fmla="*/ 481 h 1053"/>
                <a:gd name="T52" fmla="*/ 146 w 878"/>
                <a:gd name="T53" fmla="*/ 381 h 1053"/>
                <a:gd name="T54" fmla="*/ 146 w 878"/>
                <a:gd name="T55" fmla="*/ 356 h 1053"/>
                <a:gd name="T56" fmla="*/ 170 w 878"/>
                <a:gd name="T57" fmla="*/ 356 h 1053"/>
                <a:gd name="T58" fmla="*/ 271 w 878"/>
                <a:gd name="T59" fmla="*/ 456 h 1053"/>
                <a:gd name="T60" fmla="*/ 607 w 878"/>
                <a:gd name="T61" fmla="*/ 456 h 1053"/>
                <a:gd name="T62" fmla="*/ 707 w 878"/>
                <a:gd name="T63" fmla="*/ 356 h 1053"/>
                <a:gd name="T64" fmla="*/ 732 w 878"/>
                <a:gd name="T65" fmla="*/ 356 h 1053"/>
                <a:gd name="T66" fmla="*/ 732 w 878"/>
                <a:gd name="T67" fmla="*/ 381 h 1053"/>
                <a:gd name="T68" fmla="*/ 632 w 878"/>
                <a:gd name="T69" fmla="*/ 481 h 1053"/>
                <a:gd name="T70" fmla="*/ 632 w 878"/>
                <a:gd name="T71" fmla="*/ 818 h 1053"/>
                <a:gd name="T72" fmla="*/ 732 w 878"/>
                <a:gd name="T73" fmla="*/ 918 h 1053"/>
                <a:gd name="T74" fmla="*/ 720 w 878"/>
                <a:gd name="T75" fmla="*/ 246 h 1053"/>
                <a:gd name="T76" fmla="*/ 369 w 878"/>
                <a:gd name="T77" fmla="*/ 246 h 1053"/>
                <a:gd name="T78" fmla="*/ 281 w 878"/>
                <a:gd name="T79" fmla="*/ 158 h 1053"/>
                <a:gd name="T80" fmla="*/ 369 w 878"/>
                <a:gd name="T81" fmla="*/ 70 h 1053"/>
                <a:gd name="T82" fmla="*/ 720 w 878"/>
                <a:gd name="T83" fmla="*/ 70 h 1053"/>
                <a:gd name="T84" fmla="*/ 807 w 878"/>
                <a:gd name="T85" fmla="*/ 158 h 1053"/>
                <a:gd name="T86" fmla="*/ 720 w 878"/>
                <a:gd name="T87" fmla="*/ 2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8" h="1053">
                  <a:moveTo>
                    <a:pt x="755" y="0"/>
                  </a:moveTo>
                  <a:cubicBezTo>
                    <a:pt x="334" y="0"/>
                    <a:pt x="334" y="0"/>
                    <a:pt x="334" y="0"/>
                  </a:cubicBezTo>
                  <a:cubicBezTo>
                    <a:pt x="266" y="0"/>
                    <a:pt x="211" y="55"/>
                    <a:pt x="211" y="123"/>
                  </a:cubicBezTo>
                  <a:cubicBezTo>
                    <a:pt x="211" y="127"/>
                    <a:pt x="209" y="132"/>
                    <a:pt x="206" y="13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0" y="930"/>
                    <a:pt x="0" y="930"/>
                    <a:pt x="0" y="930"/>
                  </a:cubicBezTo>
                  <a:cubicBezTo>
                    <a:pt x="0" y="998"/>
                    <a:pt x="55" y="1053"/>
                    <a:pt x="123" y="1053"/>
                  </a:cubicBezTo>
                  <a:cubicBezTo>
                    <a:pt x="755" y="1053"/>
                    <a:pt x="755" y="1053"/>
                    <a:pt x="755" y="1053"/>
                  </a:cubicBezTo>
                  <a:cubicBezTo>
                    <a:pt x="823" y="1053"/>
                    <a:pt x="878" y="998"/>
                    <a:pt x="878" y="930"/>
                  </a:cubicBezTo>
                  <a:cubicBezTo>
                    <a:pt x="878" y="123"/>
                    <a:pt x="878" y="123"/>
                    <a:pt x="878" y="123"/>
                  </a:cubicBezTo>
                  <a:cubicBezTo>
                    <a:pt x="878" y="55"/>
                    <a:pt x="823" y="0"/>
                    <a:pt x="755" y="0"/>
                  </a:cubicBezTo>
                  <a:close/>
                  <a:moveTo>
                    <a:pt x="732" y="918"/>
                  </a:moveTo>
                  <a:cubicBezTo>
                    <a:pt x="739" y="925"/>
                    <a:pt x="739" y="936"/>
                    <a:pt x="732" y="943"/>
                  </a:cubicBezTo>
                  <a:cubicBezTo>
                    <a:pt x="729" y="946"/>
                    <a:pt x="724" y="948"/>
                    <a:pt x="720" y="948"/>
                  </a:cubicBezTo>
                  <a:cubicBezTo>
                    <a:pt x="715" y="948"/>
                    <a:pt x="711" y="946"/>
                    <a:pt x="707" y="943"/>
                  </a:cubicBezTo>
                  <a:cubicBezTo>
                    <a:pt x="607" y="842"/>
                    <a:pt x="607" y="842"/>
                    <a:pt x="607" y="842"/>
                  </a:cubicBezTo>
                  <a:cubicBezTo>
                    <a:pt x="271" y="842"/>
                    <a:pt x="271" y="842"/>
                    <a:pt x="271" y="842"/>
                  </a:cubicBezTo>
                  <a:cubicBezTo>
                    <a:pt x="170" y="943"/>
                    <a:pt x="170" y="943"/>
                    <a:pt x="170" y="943"/>
                  </a:cubicBezTo>
                  <a:cubicBezTo>
                    <a:pt x="167" y="946"/>
                    <a:pt x="163" y="948"/>
                    <a:pt x="158" y="948"/>
                  </a:cubicBezTo>
                  <a:cubicBezTo>
                    <a:pt x="154" y="948"/>
                    <a:pt x="149" y="946"/>
                    <a:pt x="146" y="943"/>
                  </a:cubicBezTo>
                  <a:cubicBezTo>
                    <a:pt x="139" y="936"/>
                    <a:pt x="139" y="925"/>
                    <a:pt x="146" y="918"/>
                  </a:cubicBezTo>
                  <a:cubicBezTo>
                    <a:pt x="246" y="818"/>
                    <a:pt x="246" y="818"/>
                    <a:pt x="246" y="818"/>
                  </a:cubicBezTo>
                  <a:cubicBezTo>
                    <a:pt x="246" y="481"/>
                    <a:pt x="246" y="481"/>
                    <a:pt x="246" y="481"/>
                  </a:cubicBezTo>
                  <a:cubicBezTo>
                    <a:pt x="146" y="381"/>
                    <a:pt x="146" y="381"/>
                    <a:pt x="146" y="381"/>
                  </a:cubicBezTo>
                  <a:cubicBezTo>
                    <a:pt x="139" y="374"/>
                    <a:pt x="139" y="363"/>
                    <a:pt x="146" y="356"/>
                  </a:cubicBezTo>
                  <a:cubicBezTo>
                    <a:pt x="153" y="349"/>
                    <a:pt x="164" y="349"/>
                    <a:pt x="170" y="356"/>
                  </a:cubicBezTo>
                  <a:cubicBezTo>
                    <a:pt x="271" y="456"/>
                    <a:pt x="271" y="456"/>
                    <a:pt x="271" y="456"/>
                  </a:cubicBezTo>
                  <a:cubicBezTo>
                    <a:pt x="607" y="456"/>
                    <a:pt x="607" y="456"/>
                    <a:pt x="607" y="456"/>
                  </a:cubicBezTo>
                  <a:cubicBezTo>
                    <a:pt x="707" y="356"/>
                    <a:pt x="707" y="356"/>
                    <a:pt x="707" y="356"/>
                  </a:cubicBezTo>
                  <a:cubicBezTo>
                    <a:pt x="714" y="349"/>
                    <a:pt x="725" y="349"/>
                    <a:pt x="732" y="356"/>
                  </a:cubicBezTo>
                  <a:cubicBezTo>
                    <a:pt x="739" y="363"/>
                    <a:pt x="739" y="374"/>
                    <a:pt x="732" y="381"/>
                  </a:cubicBezTo>
                  <a:cubicBezTo>
                    <a:pt x="632" y="481"/>
                    <a:pt x="632" y="481"/>
                    <a:pt x="632" y="481"/>
                  </a:cubicBezTo>
                  <a:cubicBezTo>
                    <a:pt x="632" y="818"/>
                    <a:pt x="632" y="818"/>
                    <a:pt x="632" y="818"/>
                  </a:cubicBezTo>
                  <a:lnTo>
                    <a:pt x="732" y="918"/>
                  </a:lnTo>
                  <a:close/>
                  <a:moveTo>
                    <a:pt x="720" y="246"/>
                  </a:moveTo>
                  <a:cubicBezTo>
                    <a:pt x="369" y="246"/>
                    <a:pt x="369" y="246"/>
                    <a:pt x="369" y="246"/>
                  </a:cubicBezTo>
                  <a:cubicBezTo>
                    <a:pt x="320" y="246"/>
                    <a:pt x="281" y="206"/>
                    <a:pt x="281" y="158"/>
                  </a:cubicBezTo>
                  <a:cubicBezTo>
                    <a:pt x="281" y="110"/>
                    <a:pt x="320" y="70"/>
                    <a:pt x="369" y="70"/>
                  </a:cubicBezTo>
                  <a:cubicBezTo>
                    <a:pt x="720" y="70"/>
                    <a:pt x="720" y="70"/>
                    <a:pt x="720" y="70"/>
                  </a:cubicBezTo>
                  <a:cubicBezTo>
                    <a:pt x="768" y="70"/>
                    <a:pt x="807" y="110"/>
                    <a:pt x="807" y="158"/>
                  </a:cubicBezTo>
                  <a:cubicBezTo>
                    <a:pt x="807" y="206"/>
                    <a:pt x="768" y="246"/>
                    <a:pt x="720" y="24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6" name="Freeform 721"/>
            <p:cNvSpPr>
              <a:spLocks noEditPoints="1"/>
            </p:cNvSpPr>
            <p:nvPr/>
          </p:nvSpPr>
          <p:spPr bwMode="auto">
            <a:xfrm>
              <a:off x="5998" y="1323"/>
              <a:ext cx="227" cy="226"/>
            </a:xfrm>
            <a:custGeom>
              <a:avLst/>
              <a:gdLst>
                <a:gd name="T0" fmla="*/ 813 w 1627"/>
                <a:gd name="T1" fmla="*/ 0 h 1627"/>
                <a:gd name="T2" fmla="*/ 0 w 1627"/>
                <a:gd name="T3" fmla="*/ 814 h 1627"/>
                <a:gd name="T4" fmla="*/ 813 w 1627"/>
                <a:gd name="T5" fmla="*/ 1627 h 1627"/>
                <a:gd name="T6" fmla="*/ 1627 w 1627"/>
                <a:gd name="T7" fmla="*/ 814 h 1627"/>
                <a:gd name="T8" fmla="*/ 813 w 1627"/>
                <a:gd name="T9" fmla="*/ 0 h 1627"/>
                <a:gd name="T10" fmla="*/ 1285 w 1627"/>
                <a:gd name="T11" fmla="*/ 1190 h 1627"/>
                <a:gd name="T12" fmla="*/ 1127 w 1627"/>
                <a:gd name="T13" fmla="*/ 1348 h 1627"/>
                <a:gd name="T14" fmla="*/ 495 w 1627"/>
                <a:gd name="T15" fmla="*/ 1348 h 1627"/>
                <a:gd name="T16" fmla="*/ 337 w 1627"/>
                <a:gd name="T17" fmla="*/ 1190 h 1627"/>
                <a:gd name="T18" fmla="*/ 337 w 1627"/>
                <a:gd name="T19" fmla="*/ 593 h 1627"/>
                <a:gd name="T20" fmla="*/ 342 w 1627"/>
                <a:gd name="T21" fmla="*/ 581 h 1627"/>
                <a:gd name="T22" fmla="*/ 365 w 1627"/>
                <a:gd name="T23" fmla="*/ 558 h 1627"/>
                <a:gd name="T24" fmla="*/ 307 w 1627"/>
                <a:gd name="T25" fmla="*/ 500 h 1627"/>
                <a:gd name="T26" fmla="*/ 307 w 1627"/>
                <a:gd name="T27" fmla="*/ 476 h 1627"/>
                <a:gd name="T28" fmla="*/ 447 w 1627"/>
                <a:gd name="T29" fmla="*/ 335 h 1627"/>
                <a:gd name="T30" fmla="*/ 472 w 1627"/>
                <a:gd name="T31" fmla="*/ 335 h 1627"/>
                <a:gd name="T32" fmla="*/ 530 w 1627"/>
                <a:gd name="T33" fmla="*/ 393 h 1627"/>
                <a:gd name="T34" fmla="*/ 548 w 1627"/>
                <a:gd name="T35" fmla="*/ 375 h 1627"/>
                <a:gd name="T36" fmla="*/ 706 w 1627"/>
                <a:gd name="T37" fmla="*/ 225 h 1627"/>
                <a:gd name="T38" fmla="*/ 1127 w 1627"/>
                <a:gd name="T39" fmla="*/ 225 h 1627"/>
                <a:gd name="T40" fmla="*/ 1285 w 1627"/>
                <a:gd name="T41" fmla="*/ 383 h 1627"/>
                <a:gd name="T42" fmla="*/ 1285 w 1627"/>
                <a:gd name="T43" fmla="*/ 1190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27" h="1627">
                  <a:moveTo>
                    <a:pt x="813" y="0"/>
                  </a:moveTo>
                  <a:cubicBezTo>
                    <a:pt x="364" y="0"/>
                    <a:pt x="0" y="364"/>
                    <a:pt x="0" y="814"/>
                  </a:cubicBezTo>
                  <a:cubicBezTo>
                    <a:pt x="0" y="1263"/>
                    <a:pt x="364" y="1627"/>
                    <a:pt x="813" y="1627"/>
                  </a:cubicBezTo>
                  <a:cubicBezTo>
                    <a:pt x="1262" y="1627"/>
                    <a:pt x="1627" y="1263"/>
                    <a:pt x="1627" y="814"/>
                  </a:cubicBezTo>
                  <a:cubicBezTo>
                    <a:pt x="1627" y="364"/>
                    <a:pt x="1262" y="0"/>
                    <a:pt x="813" y="0"/>
                  </a:cubicBezTo>
                  <a:close/>
                  <a:moveTo>
                    <a:pt x="1285" y="1190"/>
                  </a:moveTo>
                  <a:cubicBezTo>
                    <a:pt x="1285" y="1277"/>
                    <a:pt x="1214" y="1348"/>
                    <a:pt x="1127" y="1348"/>
                  </a:cubicBezTo>
                  <a:cubicBezTo>
                    <a:pt x="495" y="1348"/>
                    <a:pt x="495" y="1348"/>
                    <a:pt x="495" y="1348"/>
                  </a:cubicBezTo>
                  <a:cubicBezTo>
                    <a:pt x="408" y="1348"/>
                    <a:pt x="337" y="1277"/>
                    <a:pt x="337" y="1190"/>
                  </a:cubicBezTo>
                  <a:cubicBezTo>
                    <a:pt x="337" y="593"/>
                    <a:pt x="337" y="593"/>
                    <a:pt x="337" y="593"/>
                  </a:cubicBezTo>
                  <a:cubicBezTo>
                    <a:pt x="337" y="589"/>
                    <a:pt x="339" y="584"/>
                    <a:pt x="342" y="581"/>
                  </a:cubicBezTo>
                  <a:cubicBezTo>
                    <a:pt x="365" y="558"/>
                    <a:pt x="365" y="558"/>
                    <a:pt x="365" y="558"/>
                  </a:cubicBezTo>
                  <a:cubicBezTo>
                    <a:pt x="307" y="500"/>
                    <a:pt x="307" y="500"/>
                    <a:pt x="307" y="500"/>
                  </a:cubicBezTo>
                  <a:cubicBezTo>
                    <a:pt x="300" y="494"/>
                    <a:pt x="300" y="483"/>
                    <a:pt x="307" y="476"/>
                  </a:cubicBezTo>
                  <a:cubicBezTo>
                    <a:pt x="447" y="335"/>
                    <a:pt x="447" y="335"/>
                    <a:pt x="447" y="335"/>
                  </a:cubicBezTo>
                  <a:cubicBezTo>
                    <a:pt x="454" y="329"/>
                    <a:pt x="466" y="329"/>
                    <a:pt x="472" y="335"/>
                  </a:cubicBezTo>
                  <a:cubicBezTo>
                    <a:pt x="530" y="393"/>
                    <a:pt x="530" y="393"/>
                    <a:pt x="530" y="393"/>
                  </a:cubicBezTo>
                  <a:cubicBezTo>
                    <a:pt x="548" y="375"/>
                    <a:pt x="548" y="375"/>
                    <a:pt x="548" y="375"/>
                  </a:cubicBezTo>
                  <a:cubicBezTo>
                    <a:pt x="552" y="292"/>
                    <a:pt x="621" y="225"/>
                    <a:pt x="706" y="225"/>
                  </a:cubicBezTo>
                  <a:cubicBezTo>
                    <a:pt x="1127" y="225"/>
                    <a:pt x="1127" y="225"/>
                    <a:pt x="1127" y="225"/>
                  </a:cubicBezTo>
                  <a:cubicBezTo>
                    <a:pt x="1214" y="225"/>
                    <a:pt x="1285" y="296"/>
                    <a:pt x="1285" y="383"/>
                  </a:cubicBezTo>
                  <a:lnTo>
                    <a:pt x="1285" y="119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87" name="Freeform 725"/>
          <p:cNvSpPr>
            <a:spLocks noChangeAspect="1" noEditPoints="1"/>
          </p:cNvSpPr>
          <p:nvPr/>
        </p:nvSpPr>
        <p:spPr bwMode="auto">
          <a:xfrm>
            <a:off x="6497543" y="1606135"/>
            <a:ext cx="324000" cy="324000"/>
          </a:xfrm>
          <a:custGeom>
            <a:avLst/>
            <a:gdLst>
              <a:gd name="T0" fmla="*/ 782 w 1564"/>
              <a:gd name="T1" fmla="*/ 0 h 1564"/>
              <a:gd name="T2" fmla="*/ 0 w 1564"/>
              <a:gd name="T3" fmla="*/ 782 h 1564"/>
              <a:gd name="T4" fmla="*/ 782 w 1564"/>
              <a:gd name="T5" fmla="*/ 1564 h 1564"/>
              <a:gd name="T6" fmla="*/ 1564 w 1564"/>
              <a:gd name="T7" fmla="*/ 782 h 1564"/>
              <a:gd name="T8" fmla="*/ 782 w 1564"/>
              <a:gd name="T9" fmla="*/ 0 h 1564"/>
              <a:gd name="T10" fmla="*/ 370 w 1564"/>
              <a:gd name="T11" fmla="*/ 634 h 1564"/>
              <a:gd name="T12" fmla="*/ 370 w 1564"/>
              <a:gd name="T13" fmla="*/ 410 h 1564"/>
              <a:gd name="T14" fmla="*/ 403 w 1564"/>
              <a:gd name="T15" fmla="*/ 377 h 1564"/>
              <a:gd name="T16" fmla="*/ 626 w 1564"/>
              <a:gd name="T17" fmla="*/ 377 h 1564"/>
              <a:gd name="T18" fmla="*/ 643 w 1564"/>
              <a:gd name="T19" fmla="*/ 394 h 1564"/>
              <a:gd name="T20" fmla="*/ 626 w 1564"/>
              <a:gd name="T21" fmla="*/ 411 h 1564"/>
              <a:gd name="T22" fmla="*/ 427 w 1564"/>
              <a:gd name="T23" fmla="*/ 411 h 1564"/>
              <a:gd name="T24" fmla="*/ 684 w 1564"/>
              <a:gd name="T25" fmla="*/ 667 h 1564"/>
              <a:gd name="T26" fmla="*/ 684 w 1564"/>
              <a:gd name="T27" fmla="*/ 691 h 1564"/>
              <a:gd name="T28" fmla="*/ 672 w 1564"/>
              <a:gd name="T29" fmla="*/ 696 h 1564"/>
              <a:gd name="T30" fmla="*/ 660 w 1564"/>
              <a:gd name="T31" fmla="*/ 691 h 1564"/>
              <a:gd name="T32" fmla="*/ 403 w 1564"/>
              <a:gd name="T33" fmla="*/ 434 h 1564"/>
              <a:gd name="T34" fmla="*/ 403 w 1564"/>
              <a:gd name="T35" fmla="*/ 634 h 1564"/>
              <a:gd name="T36" fmla="*/ 387 w 1564"/>
              <a:gd name="T37" fmla="*/ 651 h 1564"/>
              <a:gd name="T38" fmla="*/ 370 w 1564"/>
              <a:gd name="T39" fmla="*/ 634 h 1564"/>
              <a:gd name="T40" fmla="*/ 691 w 1564"/>
              <a:gd name="T41" fmla="*/ 904 h 1564"/>
              <a:gd name="T42" fmla="*/ 434 w 1564"/>
              <a:gd name="T43" fmla="*/ 1161 h 1564"/>
              <a:gd name="T44" fmla="*/ 634 w 1564"/>
              <a:gd name="T45" fmla="*/ 1160 h 1564"/>
              <a:gd name="T46" fmla="*/ 650 w 1564"/>
              <a:gd name="T47" fmla="*/ 1177 h 1564"/>
              <a:gd name="T48" fmla="*/ 634 w 1564"/>
              <a:gd name="T49" fmla="*/ 1194 h 1564"/>
              <a:gd name="T50" fmla="*/ 410 w 1564"/>
              <a:gd name="T51" fmla="*/ 1194 h 1564"/>
              <a:gd name="T52" fmla="*/ 377 w 1564"/>
              <a:gd name="T53" fmla="*/ 1161 h 1564"/>
              <a:gd name="T54" fmla="*/ 377 w 1564"/>
              <a:gd name="T55" fmla="*/ 937 h 1564"/>
              <a:gd name="T56" fmla="*/ 394 w 1564"/>
              <a:gd name="T57" fmla="*/ 921 h 1564"/>
              <a:gd name="T58" fmla="*/ 411 w 1564"/>
              <a:gd name="T59" fmla="*/ 937 h 1564"/>
              <a:gd name="T60" fmla="*/ 411 w 1564"/>
              <a:gd name="T61" fmla="*/ 1137 h 1564"/>
              <a:gd name="T62" fmla="*/ 667 w 1564"/>
              <a:gd name="T63" fmla="*/ 880 h 1564"/>
              <a:gd name="T64" fmla="*/ 691 w 1564"/>
              <a:gd name="T65" fmla="*/ 880 h 1564"/>
              <a:gd name="T66" fmla="*/ 691 w 1564"/>
              <a:gd name="T67" fmla="*/ 904 h 1564"/>
              <a:gd name="T68" fmla="*/ 873 w 1564"/>
              <a:gd name="T69" fmla="*/ 660 h 1564"/>
              <a:gd name="T70" fmla="*/ 1130 w 1564"/>
              <a:gd name="T71" fmla="*/ 403 h 1564"/>
              <a:gd name="T72" fmla="*/ 930 w 1564"/>
              <a:gd name="T73" fmla="*/ 404 h 1564"/>
              <a:gd name="T74" fmla="*/ 913 w 1564"/>
              <a:gd name="T75" fmla="*/ 387 h 1564"/>
              <a:gd name="T76" fmla="*/ 930 w 1564"/>
              <a:gd name="T77" fmla="*/ 370 h 1564"/>
              <a:gd name="T78" fmla="*/ 1153 w 1564"/>
              <a:gd name="T79" fmla="*/ 370 h 1564"/>
              <a:gd name="T80" fmla="*/ 1186 w 1564"/>
              <a:gd name="T81" fmla="*/ 403 h 1564"/>
              <a:gd name="T82" fmla="*/ 1186 w 1564"/>
              <a:gd name="T83" fmla="*/ 626 h 1564"/>
              <a:gd name="T84" fmla="*/ 1170 w 1564"/>
              <a:gd name="T85" fmla="*/ 643 h 1564"/>
              <a:gd name="T86" fmla="*/ 1153 w 1564"/>
              <a:gd name="T87" fmla="*/ 626 h 1564"/>
              <a:gd name="T88" fmla="*/ 1153 w 1564"/>
              <a:gd name="T89" fmla="*/ 427 h 1564"/>
              <a:gd name="T90" fmla="*/ 896 w 1564"/>
              <a:gd name="T91" fmla="*/ 684 h 1564"/>
              <a:gd name="T92" fmla="*/ 884 w 1564"/>
              <a:gd name="T93" fmla="*/ 689 h 1564"/>
              <a:gd name="T94" fmla="*/ 873 w 1564"/>
              <a:gd name="T95" fmla="*/ 684 h 1564"/>
              <a:gd name="T96" fmla="*/ 873 w 1564"/>
              <a:gd name="T97" fmla="*/ 660 h 1564"/>
              <a:gd name="T98" fmla="*/ 1194 w 1564"/>
              <a:gd name="T99" fmla="*/ 1154 h 1564"/>
              <a:gd name="T100" fmla="*/ 1161 w 1564"/>
              <a:gd name="T101" fmla="*/ 1187 h 1564"/>
              <a:gd name="T102" fmla="*/ 937 w 1564"/>
              <a:gd name="T103" fmla="*/ 1187 h 1564"/>
              <a:gd name="T104" fmla="*/ 920 w 1564"/>
              <a:gd name="T105" fmla="*/ 1170 h 1564"/>
              <a:gd name="T106" fmla="*/ 937 w 1564"/>
              <a:gd name="T107" fmla="*/ 1153 h 1564"/>
              <a:gd name="T108" fmla="*/ 1136 w 1564"/>
              <a:gd name="T109" fmla="*/ 1153 h 1564"/>
              <a:gd name="T110" fmla="*/ 880 w 1564"/>
              <a:gd name="T111" fmla="*/ 896 h 1564"/>
              <a:gd name="T112" fmla="*/ 880 w 1564"/>
              <a:gd name="T113" fmla="*/ 873 h 1564"/>
              <a:gd name="T114" fmla="*/ 904 w 1564"/>
              <a:gd name="T115" fmla="*/ 873 h 1564"/>
              <a:gd name="T116" fmla="*/ 1161 w 1564"/>
              <a:gd name="T117" fmla="*/ 1130 h 1564"/>
              <a:gd name="T118" fmla="*/ 1160 w 1564"/>
              <a:gd name="T119" fmla="*/ 930 h 1564"/>
              <a:gd name="T120" fmla="*/ 1177 w 1564"/>
              <a:gd name="T121" fmla="*/ 913 h 1564"/>
              <a:gd name="T122" fmla="*/ 1194 w 1564"/>
              <a:gd name="T123" fmla="*/ 930 h 1564"/>
              <a:gd name="T124" fmla="*/ 1194 w 1564"/>
              <a:gd name="T125" fmla="*/ 1154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4" h="1564">
                <a:moveTo>
                  <a:pt x="782" y="0"/>
                </a:moveTo>
                <a:cubicBezTo>
                  <a:pt x="350" y="0"/>
                  <a:pt x="0" y="350"/>
                  <a:pt x="0" y="782"/>
                </a:cubicBezTo>
                <a:cubicBezTo>
                  <a:pt x="0" y="1214"/>
                  <a:pt x="350" y="1564"/>
                  <a:pt x="782" y="1564"/>
                </a:cubicBezTo>
                <a:cubicBezTo>
                  <a:pt x="1214" y="1564"/>
                  <a:pt x="1564" y="1214"/>
                  <a:pt x="1564" y="782"/>
                </a:cubicBezTo>
                <a:cubicBezTo>
                  <a:pt x="1564" y="350"/>
                  <a:pt x="1214" y="0"/>
                  <a:pt x="782" y="0"/>
                </a:cubicBezTo>
                <a:close/>
                <a:moveTo>
                  <a:pt x="370" y="634"/>
                </a:moveTo>
                <a:cubicBezTo>
                  <a:pt x="370" y="410"/>
                  <a:pt x="370" y="410"/>
                  <a:pt x="370" y="410"/>
                </a:cubicBezTo>
                <a:cubicBezTo>
                  <a:pt x="370" y="392"/>
                  <a:pt x="385" y="377"/>
                  <a:pt x="403" y="377"/>
                </a:cubicBezTo>
                <a:cubicBezTo>
                  <a:pt x="626" y="377"/>
                  <a:pt x="626" y="377"/>
                  <a:pt x="626" y="377"/>
                </a:cubicBezTo>
                <a:cubicBezTo>
                  <a:pt x="636" y="377"/>
                  <a:pt x="643" y="385"/>
                  <a:pt x="643" y="394"/>
                </a:cubicBezTo>
                <a:cubicBezTo>
                  <a:pt x="643" y="403"/>
                  <a:pt x="636" y="411"/>
                  <a:pt x="626" y="411"/>
                </a:cubicBezTo>
                <a:cubicBezTo>
                  <a:pt x="427" y="411"/>
                  <a:pt x="427" y="411"/>
                  <a:pt x="427" y="411"/>
                </a:cubicBezTo>
                <a:cubicBezTo>
                  <a:pt x="684" y="667"/>
                  <a:pt x="684" y="667"/>
                  <a:pt x="684" y="667"/>
                </a:cubicBezTo>
                <a:cubicBezTo>
                  <a:pt x="690" y="674"/>
                  <a:pt x="690" y="685"/>
                  <a:pt x="684" y="691"/>
                </a:cubicBezTo>
                <a:cubicBezTo>
                  <a:pt x="680" y="694"/>
                  <a:pt x="676" y="696"/>
                  <a:pt x="672" y="696"/>
                </a:cubicBezTo>
                <a:cubicBezTo>
                  <a:pt x="668" y="696"/>
                  <a:pt x="663" y="694"/>
                  <a:pt x="660" y="691"/>
                </a:cubicBezTo>
                <a:cubicBezTo>
                  <a:pt x="403" y="434"/>
                  <a:pt x="403" y="434"/>
                  <a:pt x="403" y="434"/>
                </a:cubicBezTo>
                <a:cubicBezTo>
                  <a:pt x="403" y="634"/>
                  <a:pt x="403" y="634"/>
                  <a:pt x="403" y="634"/>
                </a:cubicBezTo>
                <a:cubicBezTo>
                  <a:pt x="403" y="643"/>
                  <a:pt x="396" y="651"/>
                  <a:pt x="387" y="651"/>
                </a:cubicBezTo>
                <a:cubicBezTo>
                  <a:pt x="377" y="651"/>
                  <a:pt x="370" y="643"/>
                  <a:pt x="370" y="634"/>
                </a:cubicBezTo>
                <a:close/>
                <a:moveTo>
                  <a:pt x="691" y="904"/>
                </a:moveTo>
                <a:cubicBezTo>
                  <a:pt x="434" y="1161"/>
                  <a:pt x="434" y="1161"/>
                  <a:pt x="434" y="1161"/>
                </a:cubicBezTo>
                <a:cubicBezTo>
                  <a:pt x="634" y="1160"/>
                  <a:pt x="634" y="1160"/>
                  <a:pt x="634" y="1160"/>
                </a:cubicBezTo>
                <a:cubicBezTo>
                  <a:pt x="643" y="1160"/>
                  <a:pt x="650" y="1168"/>
                  <a:pt x="650" y="1177"/>
                </a:cubicBezTo>
                <a:cubicBezTo>
                  <a:pt x="650" y="1186"/>
                  <a:pt x="643" y="1194"/>
                  <a:pt x="634" y="1194"/>
                </a:cubicBezTo>
                <a:cubicBezTo>
                  <a:pt x="410" y="1194"/>
                  <a:pt x="410" y="1194"/>
                  <a:pt x="410" y="1194"/>
                </a:cubicBezTo>
                <a:cubicBezTo>
                  <a:pt x="392" y="1194"/>
                  <a:pt x="377" y="1179"/>
                  <a:pt x="377" y="1161"/>
                </a:cubicBezTo>
                <a:cubicBezTo>
                  <a:pt x="377" y="937"/>
                  <a:pt x="377" y="937"/>
                  <a:pt x="377" y="937"/>
                </a:cubicBezTo>
                <a:cubicBezTo>
                  <a:pt x="377" y="928"/>
                  <a:pt x="385" y="921"/>
                  <a:pt x="394" y="921"/>
                </a:cubicBezTo>
                <a:cubicBezTo>
                  <a:pt x="403" y="921"/>
                  <a:pt x="411" y="928"/>
                  <a:pt x="411" y="937"/>
                </a:cubicBezTo>
                <a:cubicBezTo>
                  <a:pt x="411" y="1137"/>
                  <a:pt x="411" y="1137"/>
                  <a:pt x="411" y="1137"/>
                </a:cubicBezTo>
                <a:cubicBezTo>
                  <a:pt x="667" y="880"/>
                  <a:pt x="667" y="880"/>
                  <a:pt x="667" y="880"/>
                </a:cubicBezTo>
                <a:cubicBezTo>
                  <a:pt x="674" y="874"/>
                  <a:pt x="684" y="874"/>
                  <a:pt x="691" y="880"/>
                </a:cubicBezTo>
                <a:cubicBezTo>
                  <a:pt x="698" y="887"/>
                  <a:pt x="698" y="897"/>
                  <a:pt x="691" y="904"/>
                </a:cubicBezTo>
                <a:close/>
                <a:moveTo>
                  <a:pt x="873" y="660"/>
                </a:moveTo>
                <a:cubicBezTo>
                  <a:pt x="1130" y="403"/>
                  <a:pt x="1130" y="403"/>
                  <a:pt x="1130" y="403"/>
                </a:cubicBezTo>
                <a:cubicBezTo>
                  <a:pt x="930" y="404"/>
                  <a:pt x="930" y="404"/>
                  <a:pt x="930" y="404"/>
                </a:cubicBezTo>
                <a:cubicBezTo>
                  <a:pt x="921" y="404"/>
                  <a:pt x="913" y="396"/>
                  <a:pt x="913" y="387"/>
                </a:cubicBezTo>
                <a:cubicBezTo>
                  <a:pt x="913" y="378"/>
                  <a:pt x="921" y="370"/>
                  <a:pt x="930" y="370"/>
                </a:cubicBezTo>
                <a:cubicBezTo>
                  <a:pt x="1153" y="370"/>
                  <a:pt x="1153" y="370"/>
                  <a:pt x="1153" y="370"/>
                </a:cubicBezTo>
                <a:cubicBezTo>
                  <a:pt x="1172" y="370"/>
                  <a:pt x="1186" y="385"/>
                  <a:pt x="1186" y="403"/>
                </a:cubicBezTo>
                <a:cubicBezTo>
                  <a:pt x="1186" y="626"/>
                  <a:pt x="1186" y="626"/>
                  <a:pt x="1186" y="626"/>
                </a:cubicBezTo>
                <a:cubicBezTo>
                  <a:pt x="1186" y="636"/>
                  <a:pt x="1179" y="643"/>
                  <a:pt x="1170" y="643"/>
                </a:cubicBezTo>
                <a:cubicBezTo>
                  <a:pt x="1160" y="643"/>
                  <a:pt x="1153" y="636"/>
                  <a:pt x="1153" y="626"/>
                </a:cubicBezTo>
                <a:cubicBezTo>
                  <a:pt x="1153" y="427"/>
                  <a:pt x="1153" y="427"/>
                  <a:pt x="1153" y="427"/>
                </a:cubicBezTo>
                <a:cubicBezTo>
                  <a:pt x="896" y="684"/>
                  <a:pt x="896" y="684"/>
                  <a:pt x="896" y="684"/>
                </a:cubicBezTo>
                <a:cubicBezTo>
                  <a:pt x="893" y="687"/>
                  <a:pt x="889" y="689"/>
                  <a:pt x="884" y="689"/>
                </a:cubicBezTo>
                <a:cubicBezTo>
                  <a:pt x="880" y="689"/>
                  <a:pt x="876" y="687"/>
                  <a:pt x="873" y="684"/>
                </a:cubicBezTo>
                <a:cubicBezTo>
                  <a:pt x="866" y="677"/>
                  <a:pt x="866" y="667"/>
                  <a:pt x="873" y="660"/>
                </a:cubicBezTo>
                <a:close/>
                <a:moveTo>
                  <a:pt x="1194" y="1154"/>
                </a:moveTo>
                <a:cubicBezTo>
                  <a:pt x="1194" y="1172"/>
                  <a:pt x="1179" y="1187"/>
                  <a:pt x="1161" y="1187"/>
                </a:cubicBezTo>
                <a:cubicBezTo>
                  <a:pt x="937" y="1187"/>
                  <a:pt x="937" y="1187"/>
                  <a:pt x="937" y="1187"/>
                </a:cubicBezTo>
                <a:cubicBezTo>
                  <a:pt x="928" y="1187"/>
                  <a:pt x="920" y="1179"/>
                  <a:pt x="920" y="1170"/>
                </a:cubicBezTo>
                <a:cubicBezTo>
                  <a:pt x="920" y="1161"/>
                  <a:pt x="928" y="1153"/>
                  <a:pt x="937" y="1153"/>
                </a:cubicBezTo>
                <a:cubicBezTo>
                  <a:pt x="1136" y="1153"/>
                  <a:pt x="1136" y="1153"/>
                  <a:pt x="1136" y="1153"/>
                </a:cubicBezTo>
                <a:cubicBezTo>
                  <a:pt x="880" y="896"/>
                  <a:pt x="880" y="896"/>
                  <a:pt x="880" y="896"/>
                </a:cubicBezTo>
                <a:cubicBezTo>
                  <a:pt x="873" y="890"/>
                  <a:pt x="873" y="879"/>
                  <a:pt x="880" y="873"/>
                </a:cubicBezTo>
                <a:cubicBezTo>
                  <a:pt x="886" y="866"/>
                  <a:pt x="897" y="866"/>
                  <a:pt x="904" y="873"/>
                </a:cubicBezTo>
                <a:cubicBezTo>
                  <a:pt x="1161" y="1130"/>
                  <a:pt x="1161" y="1130"/>
                  <a:pt x="1161" y="1130"/>
                </a:cubicBezTo>
                <a:cubicBezTo>
                  <a:pt x="1160" y="930"/>
                  <a:pt x="1160" y="930"/>
                  <a:pt x="1160" y="930"/>
                </a:cubicBezTo>
                <a:cubicBezTo>
                  <a:pt x="1160" y="921"/>
                  <a:pt x="1168" y="913"/>
                  <a:pt x="1177" y="913"/>
                </a:cubicBezTo>
                <a:cubicBezTo>
                  <a:pt x="1186" y="913"/>
                  <a:pt x="1194" y="921"/>
                  <a:pt x="1194" y="930"/>
                </a:cubicBezTo>
                <a:lnTo>
                  <a:pt x="1194" y="1154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88" name="Group 728"/>
          <p:cNvGrpSpPr>
            <a:grpSpLocks noChangeAspect="1"/>
          </p:cNvGrpSpPr>
          <p:nvPr/>
        </p:nvGrpSpPr>
        <p:grpSpPr bwMode="auto">
          <a:xfrm>
            <a:off x="6917071" y="1606135"/>
            <a:ext cx="324000" cy="324000"/>
            <a:chOff x="6506" y="1334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89" name="Rectangle 729"/>
            <p:cNvSpPr>
              <a:spLocks noChangeArrowheads="1"/>
            </p:cNvSpPr>
            <p:nvPr/>
          </p:nvSpPr>
          <p:spPr bwMode="auto">
            <a:xfrm>
              <a:off x="6578" y="1418"/>
              <a:ext cx="41" cy="41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0" name="Rectangle 730"/>
            <p:cNvSpPr>
              <a:spLocks noChangeArrowheads="1"/>
            </p:cNvSpPr>
            <p:nvPr/>
          </p:nvSpPr>
          <p:spPr bwMode="auto">
            <a:xfrm>
              <a:off x="6624" y="1418"/>
              <a:ext cx="41" cy="41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1" name="Freeform 731"/>
            <p:cNvSpPr>
              <a:spLocks/>
            </p:cNvSpPr>
            <p:nvPr/>
          </p:nvSpPr>
          <p:spPr bwMode="auto">
            <a:xfrm>
              <a:off x="6597" y="1385"/>
              <a:ext cx="20" cy="19"/>
            </a:xfrm>
            <a:custGeom>
              <a:avLst/>
              <a:gdLst>
                <a:gd name="T0" fmla="*/ 108 w 124"/>
                <a:gd name="T1" fmla="*/ 115 h 115"/>
                <a:gd name="T2" fmla="*/ 108 w 124"/>
                <a:gd name="T3" fmla="*/ 115 h 115"/>
                <a:gd name="T4" fmla="*/ 115 w 124"/>
                <a:gd name="T5" fmla="*/ 114 h 115"/>
                <a:gd name="T6" fmla="*/ 70 w 124"/>
                <a:gd name="T7" fmla="*/ 12 h 115"/>
                <a:gd name="T8" fmla="*/ 40 w 124"/>
                <a:gd name="T9" fmla="*/ 0 h 115"/>
                <a:gd name="T10" fmla="*/ 12 w 124"/>
                <a:gd name="T11" fmla="*/ 11 h 115"/>
                <a:gd name="T12" fmla="*/ 0 w 124"/>
                <a:gd name="T13" fmla="*/ 40 h 115"/>
                <a:gd name="T14" fmla="*/ 13 w 124"/>
                <a:gd name="T15" fmla="*/ 69 h 115"/>
                <a:gd name="T16" fmla="*/ 108 w 124"/>
                <a:gd name="T17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115">
                  <a:moveTo>
                    <a:pt x="108" y="115"/>
                  </a:moveTo>
                  <a:cubicBezTo>
                    <a:pt x="108" y="115"/>
                    <a:pt x="108" y="115"/>
                    <a:pt x="108" y="115"/>
                  </a:cubicBezTo>
                  <a:cubicBezTo>
                    <a:pt x="112" y="115"/>
                    <a:pt x="114" y="114"/>
                    <a:pt x="115" y="114"/>
                  </a:cubicBezTo>
                  <a:cubicBezTo>
                    <a:pt x="124" y="104"/>
                    <a:pt x="95" y="37"/>
                    <a:pt x="70" y="12"/>
                  </a:cubicBezTo>
                  <a:cubicBezTo>
                    <a:pt x="62" y="4"/>
                    <a:pt x="51" y="0"/>
                    <a:pt x="40" y="0"/>
                  </a:cubicBezTo>
                  <a:cubicBezTo>
                    <a:pt x="30" y="0"/>
                    <a:pt x="20" y="3"/>
                    <a:pt x="12" y="11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1" y="51"/>
                    <a:pt x="5" y="61"/>
                    <a:pt x="13" y="69"/>
                  </a:cubicBezTo>
                  <a:cubicBezTo>
                    <a:pt x="29" y="85"/>
                    <a:pt x="81" y="115"/>
                    <a:pt x="108" y="1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2" name="Freeform 732"/>
            <p:cNvSpPr>
              <a:spLocks/>
            </p:cNvSpPr>
            <p:nvPr/>
          </p:nvSpPr>
          <p:spPr bwMode="auto">
            <a:xfrm>
              <a:off x="6627" y="1375"/>
              <a:ext cx="30" cy="30"/>
            </a:xfrm>
            <a:custGeom>
              <a:avLst/>
              <a:gdLst>
                <a:gd name="T0" fmla="*/ 183 w 183"/>
                <a:gd name="T1" fmla="*/ 27 h 184"/>
                <a:gd name="T2" fmla="*/ 176 w 183"/>
                <a:gd name="T3" fmla="*/ 7 h 184"/>
                <a:gd name="T4" fmla="*/ 156 w 183"/>
                <a:gd name="T5" fmla="*/ 0 h 184"/>
                <a:gd name="T6" fmla="*/ 156 w 183"/>
                <a:gd name="T7" fmla="*/ 0 h 184"/>
                <a:gd name="T8" fmla="*/ 96 w 183"/>
                <a:gd name="T9" fmla="*/ 30 h 184"/>
                <a:gd name="T10" fmla="*/ 6 w 183"/>
                <a:gd name="T11" fmla="*/ 179 h 184"/>
                <a:gd name="T12" fmla="*/ 153 w 183"/>
                <a:gd name="T13" fmla="*/ 87 h 184"/>
                <a:gd name="T14" fmla="*/ 183 w 183"/>
                <a:gd name="T15" fmla="*/ 2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84">
                  <a:moveTo>
                    <a:pt x="183" y="27"/>
                  </a:moveTo>
                  <a:cubicBezTo>
                    <a:pt x="183" y="18"/>
                    <a:pt x="180" y="12"/>
                    <a:pt x="176" y="7"/>
                  </a:cubicBezTo>
                  <a:cubicBezTo>
                    <a:pt x="170" y="1"/>
                    <a:pt x="162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37" y="0"/>
                    <a:pt x="114" y="12"/>
                    <a:pt x="96" y="30"/>
                  </a:cubicBezTo>
                  <a:cubicBezTo>
                    <a:pt x="59" y="67"/>
                    <a:pt x="0" y="161"/>
                    <a:pt x="6" y="179"/>
                  </a:cubicBezTo>
                  <a:cubicBezTo>
                    <a:pt x="22" y="184"/>
                    <a:pt x="116" y="124"/>
                    <a:pt x="153" y="87"/>
                  </a:cubicBezTo>
                  <a:cubicBezTo>
                    <a:pt x="171" y="68"/>
                    <a:pt x="183" y="46"/>
                    <a:pt x="183" y="2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3" name="Rectangle 733"/>
            <p:cNvSpPr>
              <a:spLocks noChangeArrowheads="1"/>
            </p:cNvSpPr>
            <p:nvPr/>
          </p:nvSpPr>
          <p:spPr bwMode="auto">
            <a:xfrm>
              <a:off x="6578" y="1464"/>
              <a:ext cx="41" cy="42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4" name="Rectangle 734"/>
            <p:cNvSpPr>
              <a:spLocks noChangeArrowheads="1"/>
            </p:cNvSpPr>
            <p:nvPr/>
          </p:nvSpPr>
          <p:spPr bwMode="auto">
            <a:xfrm>
              <a:off x="6624" y="1464"/>
              <a:ext cx="41" cy="42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5" name="Freeform 735"/>
            <p:cNvSpPr>
              <a:spLocks noEditPoints="1"/>
            </p:cNvSpPr>
            <p:nvPr/>
          </p:nvSpPr>
          <p:spPr bwMode="auto">
            <a:xfrm>
              <a:off x="6506" y="1334"/>
              <a:ext cx="227" cy="227"/>
            </a:xfrm>
            <a:custGeom>
              <a:avLst/>
              <a:gdLst>
                <a:gd name="T0" fmla="*/ 692 w 1384"/>
                <a:gd name="T1" fmla="*/ 0 h 1384"/>
                <a:gd name="T2" fmla="*/ 0 w 1384"/>
                <a:gd name="T3" fmla="*/ 692 h 1384"/>
                <a:gd name="T4" fmla="*/ 692 w 1384"/>
                <a:gd name="T5" fmla="*/ 1384 h 1384"/>
                <a:gd name="T6" fmla="*/ 1384 w 1384"/>
                <a:gd name="T7" fmla="*/ 692 h 1384"/>
                <a:gd name="T8" fmla="*/ 692 w 1384"/>
                <a:gd name="T9" fmla="*/ 0 h 1384"/>
                <a:gd name="T10" fmla="*/ 812 w 1384"/>
                <a:gd name="T11" fmla="*/ 258 h 1384"/>
                <a:gd name="T12" fmla="*/ 812 w 1384"/>
                <a:gd name="T13" fmla="*/ 258 h 1384"/>
                <a:gd name="T14" fmla="*/ 893 w 1384"/>
                <a:gd name="T15" fmla="*/ 220 h 1384"/>
                <a:gd name="T16" fmla="*/ 893 w 1384"/>
                <a:gd name="T17" fmla="*/ 220 h 1384"/>
                <a:gd name="T18" fmla="*/ 934 w 1384"/>
                <a:gd name="T19" fmla="*/ 235 h 1384"/>
                <a:gd name="T20" fmla="*/ 949 w 1384"/>
                <a:gd name="T21" fmla="*/ 276 h 1384"/>
                <a:gd name="T22" fmla="*/ 911 w 1384"/>
                <a:gd name="T23" fmla="*/ 357 h 1384"/>
                <a:gd name="T24" fmla="*/ 743 w 1384"/>
                <a:gd name="T25" fmla="*/ 456 h 1384"/>
                <a:gd name="T26" fmla="*/ 721 w 1384"/>
                <a:gd name="T27" fmla="*/ 448 h 1384"/>
                <a:gd name="T28" fmla="*/ 812 w 1384"/>
                <a:gd name="T29" fmla="*/ 258 h 1384"/>
                <a:gd name="T30" fmla="*/ 544 w 1384"/>
                <a:gd name="T31" fmla="*/ 303 h 1384"/>
                <a:gd name="T32" fmla="*/ 644 w 1384"/>
                <a:gd name="T33" fmla="*/ 304 h 1384"/>
                <a:gd name="T34" fmla="*/ 644 w 1384"/>
                <a:gd name="T35" fmla="*/ 304 h 1384"/>
                <a:gd name="T36" fmla="*/ 689 w 1384"/>
                <a:gd name="T37" fmla="*/ 448 h 1384"/>
                <a:gd name="T38" fmla="*/ 661 w 1384"/>
                <a:gd name="T39" fmla="*/ 458 h 1384"/>
                <a:gd name="T40" fmla="*/ 661 w 1384"/>
                <a:gd name="T41" fmla="*/ 458 h 1384"/>
                <a:gd name="T42" fmla="*/ 545 w 1384"/>
                <a:gd name="T43" fmla="*/ 403 h 1384"/>
                <a:gd name="T44" fmla="*/ 524 w 1384"/>
                <a:gd name="T45" fmla="*/ 353 h 1384"/>
                <a:gd name="T46" fmla="*/ 544 w 1384"/>
                <a:gd name="T47" fmla="*/ 303 h 1384"/>
                <a:gd name="T48" fmla="*/ 1000 w 1384"/>
                <a:gd name="T49" fmla="*/ 1061 h 1384"/>
                <a:gd name="T50" fmla="*/ 985 w 1384"/>
                <a:gd name="T51" fmla="*/ 1075 h 1384"/>
                <a:gd name="T52" fmla="*/ 423 w 1384"/>
                <a:gd name="T53" fmla="*/ 1075 h 1384"/>
                <a:gd name="T54" fmla="*/ 408 w 1384"/>
                <a:gd name="T55" fmla="*/ 1061 h 1384"/>
                <a:gd name="T56" fmla="*/ 408 w 1384"/>
                <a:gd name="T57" fmla="*/ 498 h 1384"/>
                <a:gd name="T58" fmla="*/ 423 w 1384"/>
                <a:gd name="T59" fmla="*/ 483 h 1384"/>
                <a:gd name="T60" fmla="*/ 985 w 1384"/>
                <a:gd name="T61" fmla="*/ 483 h 1384"/>
                <a:gd name="T62" fmla="*/ 1000 w 1384"/>
                <a:gd name="T63" fmla="*/ 498 h 1384"/>
                <a:gd name="T64" fmla="*/ 1000 w 1384"/>
                <a:gd name="T65" fmla="*/ 1061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4" h="1384">
                  <a:moveTo>
                    <a:pt x="692" y="0"/>
                  </a:moveTo>
                  <a:cubicBezTo>
                    <a:pt x="310" y="0"/>
                    <a:pt x="0" y="310"/>
                    <a:pt x="0" y="692"/>
                  </a:cubicBezTo>
                  <a:cubicBezTo>
                    <a:pt x="0" y="1074"/>
                    <a:pt x="310" y="1384"/>
                    <a:pt x="692" y="1384"/>
                  </a:cubicBezTo>
                  <a:cubicBezTo>
                    <a:pt x="1074" y="1384"/>
                    <a:pt x="1384" y="1074"/>
                    <a:pt x="1384" y="692"/>
                  </a:cubicBezTo>
                  <a:cubicBezTo>
                    <a:pt x="1384" y="310"/>
                    <a:pt x="1074" y="0"/>
                    <a:pt x="692" y="0"/>
                  </a:cubicBezTo>
                  <a:close/>
                  <a:moveTo>
                    <a:pt x="812" y="258"/>
                  </a:moveTo>
                  <a:cubicBezTo>
                    <a:pt x="812" y="258"/>
                    <a:pt x="812" y="258"/>
                    <a:pt x="812" y="258"/>
                  </a:cubicBezTo>
                  <a:cubicBezTo>
                    <a:pt x="836" y="234"/>
                    <a:pt x="866" y="220"/>
                    <a:pt x="893" y="220"/>
                  </a:cubicBezTo>
                  <a:cubicBezTo>
                    <a:pt x="893" y="220"/>
                    <a:pt x="893" y="220"/>
                    <a:pt x="893" y="220"/>
                  </a:cubicBezTo>
                  <a:cubicBezTo>
                    <a:pt x="909" y="220"/>
                    <a:pt x="924" y="225"/>
                    <a:pt x="934" y="235"/>
                  </a:cubicBezTo>
                  <a:cubicBezTo>
                    <a:pt x="944" y="245"/>
                    <a:pt x="949" y="259"/>
                    <a:pt x="949" y="276"/>
                  </a:cubicBezTo>
                  <a:cubicBezTo>
                    <a:pt x="949" y="302"/>
                    <a:pt x="935" y="333"/>
                    <a:pt x="911" y="357"/>
                  </a:cubicBezTo>
                  <a:cubicBezTo>
                    <a:pt x="881" y="387"/>
                    <a:pt x="786" y="456"/>
                    <a:pt x="743" y="456"/>
                  </a:cubicBezTo>
                  <a:cubicBezTo>
                    <a:pt x="731" y="456"/>
                    <a:pt x="725" y="452"/>
                    <a:pt x="721" y="448"/>
                  </a:cubicBezTo>
                  <a:cubicBezTo>
                    <a:pt x="683" y="410"/>
                    <a:pt x="798" y="272"/>
                    <a:pt x="812" y="258"/>
                  </a:cubicBezTo>
                  <a:close/>
                  <a:moveTo>
                    <a:pt x="544" y="303"/>
                  </a:moveTo>
                  <a:cubicBezTo>
                    <a:pt x="571" y="276"/>
                    <a:pt x="616" y="276"/>
                    <a:pt x="644" y="304"/>
                  </a:cubicBezTo>
                  <a:cubicBezTo>
                    <a:pt x="644" y="304"/>
                    <a:pt x="644" y="304"/>
                    <a:pt x="644" y="304"/>
                  </a:cubicBezTo>
                  <a:cubicBezTo>
                    <a:pt x="662" y="323"/>
                    <a:pt x="722" y="415"/>
                    <a:pt x="689" y="448"/>
                  </a:cubicBezTo>
                  <a:cubicBezTo>
                    <a:pt x="682" y="455"/>
                    <a:pt x="673" y="458"/>
                    <a:pt x="661" y="458"/>
                  </a:cubicBezTo>
                  <a:cubicBezTo>
                    <a:pt x="661" y="458"/>
                    <a:pt x="661" y="458"/>
                    <a:pt x="661" y="458"/>
                  </a:cubicBezTo>
                  <a:cubicBezTo>
                    <a:pt x="624" y="458"/>
                    <a:pt x="564" y="422"/>
                    <a:pt x="545" y="403"/>
                  </a:cubicBezTo>
                  <a:cubicBezTo>
                    <a:pt x="531" y="389"/>
                    <a:pt x="524" y="372"/>
                    <a:pt x="524" y="353"/>
                  </a:cubicBezTo>
                  <a:cubicBezTo>
                    <a:pt x="524" y="334"/>
                    <a:pt x="531" y="316"/>
                    <a:pt x="544" y="303"/>
                  </a:cubicBezTo>
                  <a:close/>
                  <a:moveTo>
                    <a:pt x="1000" y="1061"/>
                  </a:moveTo>
                  <a:cubicBezTo>
                    <a:pt x="1000" y="1069"/>
                    <a:pt x="994" y="1075"/>
                    <a:pt x="985" y="1075"/>
                  </a:cubicBezTo>
                  <a:cubicBezTo>
                    <a:pt x="423" y="1075"/>
                    <a:pt x="423" y="1075"/>
                    <a:pt x="423" y="1075"/>
                  </a:cubicBezTo>
                  <a:cubicBezTo>
                    <a:pt x="415" y="1075"/>
                    <a:pt x="408" y="1069"/>
                    <a:pt x="408" y="1061"/>
                  </a:cubicBezTo>
                  <a:cubicBezTo>
                    <a:pt x="408" y="498"/>
                    <a:pt x="408" y="498"/>
                    <a:pt x="408" y="498"/>
                  </a:cubicBezTo>
                  <a:cubicBezTo>
                    <a:pt x="408" y="490"/>
                    <a:pt x="415" y="483"/>
                    <a:pt x="423" y="483"/>
                  </a:cubicBezTo>
                  <a:cubicBezTo>
                    <a:pt x="985" y="483"/>
                    <a:pt x="985" y="483"/>
                    <a:pt x="985" y="483"/>
                  </a:cubicBezTo>
                  <a:cubicBezTo>
                    <a:pt x="994" y="483"/>
                    <a:pt x="1000" y="490"/>
                    <a:pt x="1000" y="498"/>
                  </a:cubicBezTo>
                  <a:lnTo>
                    <a:pt x="1000" y="106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96" name="Group 395"/>
          <p:cNvGrpSpPr>
            <a:grpSpLocks noChangeAspect="1"/>
          </p:cNvGrpSpPr>
          <p:nvPr/>
        </p:nvGrpSpPr>
        <p:grpSpPr bwMode="auto">
          <a:xfrm>
            <a:off x="7336599" y="1606135"/>
            <a:ext cx="324000" cy="324000"/>
            <a:chOff x="6769" y="1349"/>
            <a:chExt cx="226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97" name="Rectangle 739"/>
            <p:cNvSpPr>
              <a:spLocks noChangeArrowheads="1"/>
            </p:cNvSpPr>
            <p:nvPr/>
          </p:nvSpPr>
          <p:spPr bwMode="auto">
            <a:xfrm>
              <a:off x="6875" y="1432"/>
              <a:ext cx="14" cy="64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8" name="Oval 740"/>
            <p:cNvSpPr>
              <a:spLocks noChangeArrowheads="1"/>
            </p:cNvSpPr>
            <p:nvPr/>
          </p:nvSpPr>
          <p:spPr bwMode="auto">
            <a:xfrm>
              <a:off x="6877" y="1401"/>
              <a:ext cx="10" cy="9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9" name="Rectangle 741"/>
            <p:cNvSpPr>
              <a:spLocks noChangeArrowheads="1"/>
            </p:cNvSpPr>
            <p:nvPr/>
          </p:nvSpPr>
          <p:spPr bwMode="auto">
            <a:xfrm>
              <a:off x="6894" y="1432"/>
              <a:ext cx="21" cy="64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0" name="Rectangle 742"/>
            <p:cNvSpPr>
              <a:spLocks noChangeArrowheads="1"/>
            </p:cNvSpPr>
            <p:nvPr/>
          </p:nvSpPr>
          <p:spPr bwMode="auto">
            <a:xfrm>
              <a:off x="6920" y="1432"/>
              <a:ext cx="14" cy="64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1" name="Rectangle 743"/>
            <p:cNvSpPr>
              <a:spLocks noChangeArrowheads="1"/>
            </p:cNvSpPr>
            <p:nvPr/>
          </p:nvSpPr>
          <p:spPr bwMode="auto">
            <a:xfrm>
              <a:off x="6849" y="1432"/>
              <a:ext cx="21" cy="64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2" name="Rectangle 744"/>
            <p:cNvSpPr>
              <a:spLocks noChangeArrowheads="1"/>
            </p:cNvSpPr>
            <p:nvPr/>
          </p:nvSpPr>
          <p:spPr bwMode="auto">
            <a:xfrm>
              <a:off x="6830" y="1432"/>
              <a:ext cx="14" cy="64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3" name="Freeform 745"/>
            <p:cNvSpPr>
              <a:spLocks noEditPoints="1"/>
            </p:cNvSpPr>
            <p:nvPr/>
          </p:nvSpPr>
          <p:spPr bwMode="auto">
            <a:xfrm>
              <a:off x="6816" y="1379"/>
              <a:ext cx="132" cy="48"/>
            </a:xfrm>
            <a:custGeom>
              <a:avLst/>
              <a:gdLst>
                <a:gd name="T0" fmla="*/ 901 w 901"/>
                <a:gd name="T1" fmla="*/ 319 h 319"/>
                <a:gd name="T2" fmla="*/ 451 w 901"/>
                <a:gd name="T3" fmla="*/ 0 h 319"/>
                <a:gd name="T4" fmla="*/ 0 w 901"/>
                <a:gd name="T5" fmla="*/ 319 h 319"/>
                <a:gd name="T6" fmla="*/ 901 w 901"/>
                <a:gd name="T7" fmla="*/ 319 h 319"/>
                <a:gd name="T8" fmla="*/ 451 w 901"/>
                <a:gd name="T9" fmla="*/ 109 h 319"/>
                <a:gd name="T10" fmla="*/ 516 w 901"/>
                <a:gd name="T11" fmla="*/ 174 h 319"/>
                <a:gd name="T12" fmla="*/ 451 w 901"/>
                <a:gd name="T13" fmla="*/ 239 h 319"/>
                <a:gd name="T14" fmla="*/ 386 w 901"/>
                <a:gd name="T15" fmla="*/ 174 h 319"/>
                <a:gd name="T16" fmla="*/ 451 w 901"/>
                <a:gd name="T17" fmla="*/ 10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1" h="319">
                  <a:moveTo>
                    <a:pt x="901" y="319"/>
                  </a:moveTo>
                  <a:cubicBezTo>
                    <a:pt x="451" y="0"/>
                    <a:pt x="451" y="0"/>
                    <a:pt x="451" y="0"/>
                  </a:cubicBezTo>
                  <a:cubicBezTo>
                    <a:pt x="0" y="319"/>
                    <a:pt x="0" y="319"/>
                    <a:pt x="0" y="319"/>
                  </a:cubicBezTo>
                  <a:lnTo>
                    <a:pt x="901" y="319"/>
                  </a:lnTo>
                  <a:close/>
                  <a:moveTo>
                    <a:pt x="451" y="109"/>
                  </a:moveTo>
                  <a:cubicBezTo>
                    <a:pt x="486" y="109"/>
                    <a:pt x="516" y="138"/>
                    <a:pt x="516" y="174"/>
                  </a:cubicBezTo>
                  <a:cubicBezTo>
                    <a:pt x="516" y="210"/>
                    <a:pt x="486" y="239"/>
                    <a:pt x="451" y="239"/>
                  </a:cubicBezTo>
                  <a:cubicBezTo>
                    <a:pt x="415" y="239"/>
                    <a:pt x="386" y="210"/>
                    <a:pt x="386" y="174"/>
                  </a:cubicBezTo>
                  <a:cubicBezTo>
                    <a:pt x="386" y="138"/>
                    <a:pt x="415" y="109"/>
                    <a:pt x="451" y="10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4" name="Freeform 746"/>
            <p:cNvSpPr>
              <a:spLocks noEditPoints="1"/>
            </p:cNvSpPr>
            <p:nvPr/>
          </p:nvSpPr>
          <p:spPr bwMode="auto">
            <a:xfrm>
              <a:off x="6769" y="1349"/>
              <a:ext cx="226" cy="227"/>
            </a:xfrm>
            <a:custGeom>
              <a:avLst/>
              <a:gdLst>
                <a:gd name="T0" fmla="*/ 767 w 1533"/>
                <a:gd name="T1" fmla="*/ 0 h 1533"/>
                <a:gd name="T2" fmla="*/ 0 w 1533"/>
                <a:gd name="T3" fmla="*/ 767 h 1533"/>
                <a:gd name="T4" fmla="*/ 767 w 1533"/>
                <a:gd name="T5" fmla="*/ 1533 h 1533"/>
                <a:gd name="T6" fmla="*/ 1533 w 1533"/>
                <a:gd name="T7" fmla="*/ 767 h 1533"/>
                <a:gd name="T8" fmla="*/ 767 w 1533"/>
                <a:gd name="T9" fmla="*/ 0 h 1533"/>
                <a:gd name="T10" fmla="*/ 255 w 1533"/>
                <a:gd name="T11" fmla="*/ 528 h 1533"/>
                <a:gd name="T12" fmla="*/ 757 w 1533"/>
                <a:gd name="T13" fmla="*/ 172 h 1533"/>
                <a:gd name="T14" fmla="*/ 776 w 1533"/>
                <a:gd name="T15" fmla="*/ 172 h 1533"/>
                <a:gd name="T16" fmla="*/ 1278 w 1533"/>
                <a:gd name="T17" fmla="*/ 528 h 1533"/>
                <a:gd name="T18" fmla="*/ 1284 w 1533"/>
                <a:gd name="T19" fmla="*/ 547 h 1533"/>
                <a:gd name="T20" fmla="*/ 1268 w 1533"/>
                <a:gd name="T21" fmla="*/ 558 h 1533"/>
                <a:gd name="T22" fmla="*/ 1155 w 1533"/>
                <a:gd name="T23" fmla="*/ 558 h 1533"/>
                <a:gd name="T24" fmla="*/ 1155 w 1533"/>
                <a:gd name="T25" fmla="*/ 995 h 1533"/>
                <a:gd name="T26" fmla="*/ 1220 w 1533"/>
                <a:gd name="T27" fmla="*/ 995 h 1533"/>
                <a:gd name="T28" fmla="*/ 1236 w 1533"/>
                <a:gd name="T29" fmla="*/ 1011 h 1533"/>
                <a:gd name="T30" fmla="*/ 1220 w 1533"/>
                <a:gd name="T31" fmla="*/ 1028 h 1533"/>
                <a:gd name="T32" fmla="*/ 313 w 1533"/>
                <a:gd name="T33" fmla="*/ 1028 h 1533"/>
                <a:gd name="T34" fmla="*/ 297 w 1533"/>
                <a:gd name="T35" fmla="*/ 1011 h 1533"/>
                <a:gd name="T36" fmla="*/ 313 w 1533"/>
                <a:gd name="T37" fmla="*/ 995 h 1533"/>
                <a:gd name="T38" fmla="*/ 378 w 1533"/>
                <a:gd name="T39" fmla="*/ 995 h 1533"/>
                <a:gd name="T40" fmla="*/ 378 w 1533"/>
                <a:gd name="T41" fmla="*/ 558 h 1533"/>
                <a:gd name="T42" fmla="*/ 265 w 1533"/>
                <a:gd name="T43" fmla="*/ 558 h 1533"/>
                <a:gd name="T44" fmla="*/ 249 w 1533"/>
                <a:gd name="T45" fmla="*/ 547 h 1533"/>
                <a:gd name="T46" fmla="*/ 255 w 1533"/>
                <a:gd name="T47" fmla="*/ 528 h 1533"/>
                <a:gd name="T48" fmla="*/ 1285 w 1533"/>
                <a:gd name="T49" fmla="*/ 1189 h 1533"/>
                <a:gd name="T50" fmla="*/ 1268 w 1533"/>
                <a:gd name="T51" fmla="*/ 1206 h 1533"/>
                <a:gd name="T52" fmla="*/ 265 w 1533"/>
                <a:gd name="T53" fmla="*/ 1206 h 1533"/>
                <a:gd name="T54" fmla="*/ 248 w 1533"/>
                <a:gd name="T55" fmla="*/ 1189 h 1533"/>
                <a:gd name="T56" fmla="*/ 248 w 1533"/>
                <a:gd name="T57" fmla="*/ 1092 h 1533"/>
                <a:gd name="T58" fmla="*/ 265 w 1533"/>
                <a:gd name="T59" fmla="*/ 1076 h 1533"/>
                <a:gd name="T60" fmla="*/ 1268 w 1533"/>
                <a:gd name="T61" fmla="*/ 1076 h 1533"/>
                <a:gd name="T62" fmla="*/ 1285 w 1533"/>
                <a:gd name="T63" fmla="*/ 1092 h 1533"/>
                <a:gd name="T64" fmla="*/ 1285 w 1533"/>
                <a:gd name="T65" fmla="*/ 1189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3" h="1533">
                  <a:moveTo>
                    <a:pt x="767" y="0"/>
                  </a:moveTo>
                  <a:cubicBezTo>
                    <a:pt x="343" y="0"/>
                    <a:pt x="0" y="343"/>
                    <a:pt x="0" y="767"/>
                  </a:cubicBezTo>
                  <a:cubicBezTo>
                    <a:pt x="0" y="1190"/>
                    <a:pt x="343" y="1533"/>
                    <a:pt x="767" y="1533"/>
                  </a:cubicBezTo>
                  <a:cubicBezTo>
                    <a:pt x="1190" y="1533"/>
                    <a:pt x="1533" y="1190"/>
                    <a:pt x="1533" y="767"/>
                  </a:cubicBezTo>
                  <a:cubicBezTo>
                    <a:pt x="1533" y="343"/>
                    <a:pt x="1190" y="0"/>
                    <a:pt x="767" y="0"/>
                  </a:cubicBezTo>
                  <a:close/>
                  <a:moveTo>
                    <a:pt x="255" y="528"/>
                  </a:moveTo>
                  <a:cubicBezTo>
                    <a:pt x="757" y="172"/>
                    <a:pt x="757" y="172"/>
                    <a:pt x="757" y="172"/>
                  </a:cubicBezTo>
                  <a:cubicBezTo>
                    <a:pt x="763" y="168"/>
                    <a:pt x="770" y="168"/>
                    <a:pt x="776" y="172"/>
                  </a:cubicBezTo>
                  <a:cubicBezTo>
                    <a:pt x="1278" y="528"/>
                    <a:pt x="1278" y="528"/>
                    <a:pt x="1278" y="528"/>
                  </a:cubicBezTo>
                  <a:cubicBezTo>
                    <a:pt x="1284" y="533"/>
                    <a:pt x="1286" y="540"/>
                    <a:pt x="1284" y="547"/>
                  </a:cubicBezTo>
                  <a:cubicBezTo>
                    <a:pt x="1282" y="554"/>
                    <a:pt x="1275" y="558"/>
                    <a:pt x="1268" y="558"/>
                  </a:cubicBezTo>
                  <a:cubicBezTo>
                    <a:pt x="1155" y="558"/>
                    <a:pt x="1155" y="558"/>
                    <a:pt x="1155" y="558"/>
                  </a:cubicBezTo>
                  <a:cubicBezTo>
                    <a:pt x="1155" y="995"/>
                    <a:pt x="1155" y="995"/>
                    <a:pt x="1155" y="995"/>
                  </a:cubicBezTo>
                  <a:cubicBezTo>
                    <a:pt x="1220" y="995"/>
                    <a:pt x="1220" y="995"/>
                    <a:pt x="1220" y="995"/>
                  </a:cubicBezTo>
                  <a:cubicBezTo>
                    <a:pt x="1229" y="995"/>
                    <a:pt x="1236" y="1002"/>
                    <a:pt x="1236" y="1011"/>
                  </a:cubicBezTo>
                  <a:cubicBezTo>
                    <a:pt x="1236" y="1020"/>
                    <a:pt x="1229" y="1028"/>
                    <a:pt x="1220" y="1028"/>
                  </a:cubicBezTo>
                  <a:cubicBezTo>
                    <a:pt x="313" y="1028"/>
                    <a:pt x="313" y="1028"/>
                    <a:pt x="313" y="1028"/>
                  </a:cubicBezTo>
                  <a:cubicBezTo>
                    <a:pt x="304" y="1028"/>
                    <a:pt x="297" y="1020"/>
                    <a:pt x="297" y="1011"/>
                  </a:cubicBezTo>
                  <a:cubicBezTo>
                    <a:pt x="297" y="1002"/>
                    <a:pt x="304" y="995"/>
                    <a:pt x="313" y="995"/>
                  </a:cubicBezTo>
                  <a:cubicBezTo>
                    <a:pt x="378" y="995"/>
                    <a:pt x="378" y="995"/>
                    <a:pt x="378" y="995"/>
                  </a:cubicBezTo>
                  <a:cubicBezTo>
                    <a:pt x="378" y="558"/>
                    <a:pt x="378" y="558"/>
                    <a:pt x="378" y="558"/>
                  </a:cubicBezTo>
                  <a:cubicBezTo>
                    <a:pt x="265" y="558"/>
                    <a:pt x="265" y="558"/>
                    <a:pt x="265" y="558"/>
                  </a:cubicBezTo>
                  <a:cubicBezTo>
                    <a:pt x="258" y="558"/>
                    <a:pt x="251" y="554"/>
                    <a:pt x="249" y="547"/>
                  </a:cubicBezTo>
                  <a:cubicBezTo>
                    <a:pt x="247" y="540"/>
                    <a:pt x="250" y="533"/>
                    <a:pt x="255" y="528"/>
                  </a:cubicBezTo>
                  <a:close/>
                  <a:moveTo>
                    <a:pt x="1285" y="1189"/>
                  </a:moveTo>
                  <a:cubicBezTo>
                    <a:pt x="1285" y="1198"/>
                    <a:pt x="1277" y="1206"/>
                    <a:pt x="1268" y="1206"/>
                  </a:cubicBezTo>
                  <a:cubicBezTo>
                    <a:pt x="265" y="1206"/>
                    <a:pt x="265" y="1206"/>
                    <a:pt x="265" y="1206"/>
                  </a:cubicBezTo>
                  <a:cubicBezTo>
                    <a:pt x="256" y="1206"/>
                    <a:pt x="248" y="1198"/>
                    <a:pt x="248" y="1189"/>
                  </a:cubicBezTo>
                  <a:cubicBezTo>
                    <a:pt x="248" y="1092"/>
                    <a:pt x="248" y="1092"/>
                    <a:pt x="248" y="1092"/>
                  </a:cubicBezTo>
                  <a:cubicBezTo>
                    <a:pt x="248" y="1083"/>
                    <a:pt x="256" y="1076"/>
                    <a:pt x="265" y="1076"/>
                  </a:cubicBezTo>
                  <a:cubicBezTo>
                    <a:pt x="1268" y="1076"/>
                    <a:pt x="1268" y="1076"/>
                    <a:pt x="1268" y="1076"/>
                  </a:cubicBezTo>
                  <a:cubicBezTo>
                    <a:pt x="1277" y="1076"/>
                    <a:pt x="1285" y="1083"/>
                    <a:pt x="1285" y="1092"/>
                  </a:cubicBezTo>
                  <a:lnTo>
                    <a:pt x="1285" y="118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5" name="Rectangle 747"/>
            <p:cNvSpPr>
              <a:spLocks noChangeArrowheads="1"/>
            </p:cNvSpPr>
            <p:nvPr/>
          </p:nvSpPr>
          <p:spPr bwMode="auto">
            <a:xfrm>
              <a:off x="6810" y="1513"/>
              <a:ext cx="144" cy="10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06" name="Group 790"/>
          <p:cNvGrpSpPr>
            <a:grpSpLocks noChangeAspect="1"/>
          </p:cNvGrpSpPr>
          <p:nvPr/>
        </p:nvGrpSpPr>
        <p:grpSpPr bwMode="auto">
          <a:xfrm>
            <a:off x="8181313" y="1606135"/>
            <a:ext cx="324000" cy="324000"/>
            <a:chOff x="1037" y="1718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407" name="Freeform 791"/>
            <p:cNvSpPr>
              <a:spLocks/>
            </p:cNvSpPr>
            <p:nvPr/>
          </p:nvSpPr>
          <p:spPr bwMode="auto">
            <a:xfrm>
              <a:off x="1092" y="1843"/>
              <a:ext cx="34" cy="33"/>
            </a:xfrm>
            <a:custGeom>
              <a:avLst/>
              <a:gdLst>
                <a:gd name="T0" fmla="*/ 218 w 240"/>
                <a:gd name="T1" fmla="*/ 16 h 234"/>
                <a:gd name="T2" fmla="*/ 178 w 240"/>
                <a:gd name="T3" fmla="*/ 0 h 234"/>
                <a:gd name="T4" fmla="*/ 138 w 240"/>
                <a:gd name="T5" fmla="*/ 16 h 234"/>
                <a:gd name="T6" fmla="*/ 22 w 240"/>
                <a:gd name="T7" fmla="*/ 133 h 234"/>
                <a:gd name="T8" fmla="*/ 22 w 240"/>
                <a:gd name="T9" fmla="*/ 212 h 234"/>
                <a:gd name="T10" fmla="*/ 101 w 240"/>
                <a:gd name="T11" fmla="*/ 212 h 234"/>
                <a:gd name="T12" fmla="*/ 218 w 240"/>
                <a:gd name="T13" fmla="*/ 96 h 234"/>
                <a:gd name="T14" fmla="*/ 218 w 240"/>
                <a:gd name="T15" fmla="*/ 1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4">
                  <a:moveTo>
                    <a:pt x="218" y="16"/>
                  </a:moveTo>
                  <a:cubicBezTo>
                    <a:pt x="207" y="5"/>
                    <a:pt x="193" y="0"/>
                    <a:pt x="178" y="0"/>
                  </a:cubicBezTo>
                  <a:cubicBezTo>
                    <a:pt x="164" y="0"/>
                    <a:pt x="149" y="5"/>
                    <a:pt x="138" y="16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0" y="155"/>
                    <a:pt x="0" y="190"/>
                    <a:pt x="22" y="212"/>
                  </a:cubicBezTo>
                  <a:cubicBezTo>
                    <a:pt x="44" y="234"/>
                    <a:pt x="79" y="234"/>
                    <a:pt x="101" y="212"/>
                  </a:cubicBezTo>
                  <a:cubicBezTo>
                    <a:pt x="218" y="96"/>
                    <a:pt x="218" y="96"/>
                    <a:pt x="218" y="96"/>
                  </a:cubicBezTo>
                  <a:cubicBezTo>
                    <a:pt x="240" y="74"/>
                    <a:pt x="240" y="38"/>
                    <a:pt x="218" y="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8" name="Freeform 792"/>
            <p:cNvSpPr>
              <a:spLocks/>
            </p:cNvSpPr>
            <p:nvPr/>
          </p:nvSpPr>
          <p:spPr bwMode="auto">
            <a:xfrm>
              <a:off x="1077" y="1828"/>
              <a:ext cx="34" cy="33"/>
            </a:xfrm>
            <a:custGeom>
              <a:avLst/>
              <a:gdLst>
                <a:gd name="T0" fmla="*/ 235 w 235"/>
                <a:gd name="T1" fmla="*/ 56 h 235"/>
                <a:gd name="T2" fmla="*/ 218 w 235"/>
                <a:gd name="T3" fmla="*/ 16 h 235"/>
                <a:gd name="T4" fmla="*/ 218 w 235"/>
                <a:gd name="T5" fmla="*/ 16 h 235"/>
                <a:gd name="T6" fmla="*/ 178 w 235"/>
                <a:gd name="T7" fmla="*/ 0 h 235"/>
                <a:gd name="T8" fmla="*/ 139 w 235"/>
                <a:gd name="T9" fmla="*/ 16 h 235"/>
                <a:gd name="T10" fmla="*/ 22 w 235"/>
                <a:gd name="T11" fmla="*/ 133 h 235"/>
                <a:gd name="T12" fmla="*/ 22 w 235"/>
                <a:gd name="T13" fmla="*/ 213 h 235"/>
                <a:gd name="T14" fmla="*/ 102 w 235"/>
                <a:gd name="T15" fmla="*/ 213 h 235"/>
                <a:gd name="T16" fmla="*/ 218 w 235"/>
                <a:gd name="T17" fmla="*/ 96 h 235"/>
                <a:gd name="T18" fmla="*/ 235 w 235"/>
                <a:gd name="T19" fmla="*/ 5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235">
                  <a:moveTo>
                    <a:pt x="235" y="56"/>
                  </a:moveTo>
                  <a:cubicBezTo>
                    <a:pt x="235" y="41"/>
                    <a:pt x="229" y="27"/>
                    <a:pt x="218" y="16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07" y="5"/>
                    <a:pt x="193" y="0"/>
                    <a:pt x="178" y="0"/>
                  </a:cubicBezTo>
                  <a:cubicBezTo>
                    <a:pt x="164" y="0"/>
                    <a:pt x="150" y="5"/>
                    <a:pt x="139" y="16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0" y="155"/>
                    <a:pt x="0" y="191"/>
                    <a:pt x="22" y="213"/>
                  </a:cubicBezTo>
                  <a:cubicBezTo>
                    <a:pt x="44" y="235"/>
                    <a:pt x="80" y="235"/>
                    <a:pt x="102" y="213"/>
                  </a:cubicBezTo>
                  <a:cubicBezTo>
                    <a:pt x="218" y="96"/>
                    <a:pt x="218" y="96"/>
                    <a:pt x="218" y="96"/>
                  </a:cubicBezTo>
                  <a:cubicBezTo>
                    <a:pt x="229" y="85"/>
                    <a:pt x="235" y="71"/>
                    <a:pt x="235" y="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9" name="Freeform 793"/>
            <p:cNvSpPr>
              <a:spLocks/>
            </p:cNvSpPr>
            <p:nvPr/>
          </p:nvSpPr>
          <p:spPr bwMode="auto">
            <a:xfrm>
              <a:off x="1139" y="1754"/>
              <a:ext cx="91" cy="76"/>
            </a:xfrm>
            <a:custGeom>
              <a:avLst/>
              <a:gdLst>
                <a:gd name="T0" fmla="*/ 94 w 637"/>
                <a:gd name="T1" fmla="*/ 147 h 537"/>
                <a:gd name="T2" fmla="*/ 17 w 637"/>
                <a:gd name="T3" fmla="*/ 224 h 537"/>
                <a:gd name="T4" fmla="*/ 0 w 637"/>
                <a:gd name="T5" fmla="*/ 265 h 537"/>
                <a:gd name="T6" fmla="*/ 0 w 637"/>
                <a:gd name="T7" fmla="*/ 480 h 537"/>
                <a:gd name="T8" fmla="*/ 56 w 637"/>
                <a:gd name="T9" fmla="*/ 537 h 537"/>
                <a:gd name="T10" fmla="*/ 122 w 637"/>
                <a:gd name="T11" fmla="*/ 490 h 537"/>
                <a:gd name="T12" fmla="*/ 156 w 637"/>
                <a:gd name="T13" fmla="*/ 300 h 537"/>
                <a:gd name="T14" fmla="*/ 161 w 637"/>
                <a:gd name="T15" fmla="*/ 291 h 537"/>
                <a:gd name="T16" fmla="*/ 200 w 637"/>
                <a:gd name="T17" fmla="*/ 252 h 537"/>
                <a:gd name="T18" fmla="*/ 212 w 637"/>
                <a:gd name="T19" fmla="*/ 247 h 537"/>
                <a:gd name="T20" fmla="*/ 224 w 637"/>
                <a:gd name="T21" fmla="*/ 252 h 537"/>
                <a:gd name="T22" fmla="*/ 497 w 637"/>
                <a:gd name="T23" fmla="*/ 525 h 537"/>
                <a:gd name="T24" fmla="*/ 615 w 637"/>
                <a:gd name="T25" fmla="*/ 408 h 537"/>
                <a:gd name="T26" fmla="*/ 615 w 637"/>
                <a:gd name="T27" fmla="*/ 328 h 537"/>
                <a:gd name="T28" fmla="*/ 304 w 637"/>
                <a:gd name="T29" fmla="*/ 17 h 537"/>
                <a:gd name="T30" fmla="*/ 264 w 637"/>
                <a:gd name="T31" fmla="*/ 0 h 537"/>
                <a:gd name="T32" fmla="*/ 224 w 637"/>
                <a:gd name="T33" fmla="*/ 17 h 537"/>
                <a:gd name="T34" fmla="*/ 95 w 637"/>
                <a:gd name="T35" fmla="*/ 146 h 537"/>
                <a:gd name="T36" fmla="*/ 94 w 637"/>
                <a:gd name="T37" fmla="*/ 14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7" h="537">
                  <a:moveTo>
                    <a:pt x="94" y="147"/>
                  </a:moveTo>
                  <a:cubicBezTo>
                    <a:pt x="17" y="224"/>
                    <a:pt x="17" y="224"/>
                    <a:pt x="17" y="224"/>
                  </a:cubicBezTo>
                  <a:cubicBezTo>
                    <a:pt x="6" y="235"/>
                    <a:pt x="0" y="249"/>
                    <a:pt x="0" y="265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0" y="511"/>
                    <a:pt x="25" y="537"/>
                    <a:pt x="56" y="537"/>
                  </a:cubicBezTo>
                  <a:cubicBezTo>
                    <a:pt x="83" y="537"/>
                    <a:pt x="117" y="524"/>
                    <a:pt x="122" y="490"/>
                  </a:cubicBezTo>
                  <a:cubicBezTo>
                    <a:pt x="156" y="300"/>
                    <a:pt x="156" y="300"/>
                    <a:pt x="156" y="300"/>
                  </a:cubicBezTo>
                  <a:cubicBezTo>
                    <a:pt x="157" y="297"/>
                    <a:pt x="159" y="293"/>
                    <a:pt x="161" y="291"/>
                  </a:cubicBezTo>
                  <a:cubicBezTo>
                    <a:pt x="200" y="252"/>
                    <a:pt x="200" y="252"/>
                    <a:pt x="200" y="252"/>
                  </a:cubicBezTo>
                  <a:cubicBezTo>
                    <a:pt x="203" y="249"/>
                    <a:pt x="208" y="247"/>
                    <a:pt x="212" y="247"/>
                  </a:cubicBezTo>
                  <a:cubicBezTo>
                    <a:pt x="216" y="247"/>
                    <a:pt x="221" y="249"/>
                    <a:pt x="224" y="252"/>
                  </a:cubicBezTo>
                  <a:cubicBezTo>
                    <a:pt x="497" y="525"/>
                    <a:pt x="497" y="525"/>
                    <a:pt x="497" y="525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37" y="386"/>
                    <a:pt x="637" y="350"/>
                    <a:pt x="615" y="328"/>
                  </a:cubicBezTo>
                  <a:cubicBezTo>
                    <a:pt x="304" y="17"/>
                    <a:pt x="304" y="17"/>
                    <a:pt x="304" y="17"/>
                  </a:cubicBezTo>
                  <a:cubicBezTo>
                    <a:pt x="293" y="6"/>
                    <a:pt x="279" y="0"/>
                    <a:pt x="264" y="0"/>
                  </a:cubicBezTo>
                  <a:cubicBezTo>
                    <a:pt x="249" y="0"/>
                    <a:pt x="235" y="6"/>
                    <a:pt x="224" y="17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4" y="146"/>
                    <a:pt x="94" y="147"/>
                    <a:pt x="94" y="14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0" name="Freeform 794"/>
            <p:cNvSpPr>
              <a:spLocks/>
            </p:cNvSpPr>
            <p:nvPr/>
          </p:nvSpPr>
          <p:spPr bwMode="auto">
            <a:xfrm>
              <a:off x="1107" y="1857"/>
              <a:ext cx="34" cy="34"/>
            </a:xfrm>
            <a:custGeom>
              <a:avLst/>
              <a:gdLst>
                <a:gd name="T0" fmla="*/ 219 w 241"/>
                <a:gd name="T1" fmla="*/ 17 h 235"/>
                <a:gd name="T2" fmla="*/ 179 w 241"/>
                <a:gd name="T3" fmla="*/ 0 h 235"/>
                <a:gd name="T4" fmla="*/ 139 w 241"/>
                <a:gd name="T5" fmla="*/ 17 h 235"/>
                <a:gd name="T6" fmla="*/ 22 w 241"/>
                <a:gd name="T7" fmla="*/ 133 h 235"/>
                <a:gd name="T8" fmla="*/ 22 w 241"/>
                <a:gd name="T9" fmla="*/ 213 h 235"/>
                <a:gd name="T10" fmla="*/ 102 w 241"/>
                <a:gd name="T11" fmla="*/ 213 h 235"/>
                <a:gd name="T12" fmla="*/ 219 w 241"/>
                <a:gd name="T13" fmla="*/ 96 h 235"/>
                <a:gd name="T14" fmla="*/ 219 w 241"/>
                <a:gd name="T15" fmla="*/ 1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1" h="235">
                  <a:moveTo>
                    <a:pt x="219" y="17"/>
                  </a:moveTo>
                  <a:cubicBezTo>
                    <a:pt x="208" y="6"/>
                    <a:pt x="193" y="0"/>
                    <a:pt x="179" y="0"/>
                  </a:cubicBezTo>
                  <a:cubicBezTo>
                    <a:pt x="164" y="0"/>
                    <a:pt x="150" y="6"/>
                    <a:pt x="139" y="17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0" y="155"/>
                    <a:pt x="0" y="191"/>
                    <a:pt x="22" y="213"/>
                  </a:cubicBezTo>
                  <a:cubicBezTo>
                    <a:pt x="44" y="235"/>
                    <a:pt x="80" y="235"/>
                    <a:pt x="102" y="213"/>
                  </a:cubicBezTo>
                  <a:cubicBezTo>
                    <a:pt x="219" y="96"/>
                    <a:pt x="219" y="96"/>
                    <a:pt x="219" y="96"/>
                  </a:cubicBezTo>
                  <a:cubicBezTo>
                    <a:pt x="241" y="74"/>
                    <a:pt x="241" y="39"/>
                    <a:pt x="219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" name="Freeform 795"/>
            <p:cNvSpPr>
              <a:spLocks/>
            </p:cNvSpPr>
            <p:nvPr/>
          </p:nvSpPr>
          <p:spPr bwMode="auto">
            <a:xfrm>
              <a:off x="1121" y="1872"/>
              <a:ext cx="35" cy="33"/>
            </a:xfrm>
            <a:custGeom>
              <a:avLst/>
              <a:gdLst>
                <a:gd name="T0" fmla="*/ 192 w 240"/>
                <a:gd name="T1" fmla="*/ 122 h 235"/>
                <a:gd name="T2" fmla="*/ 192 w 240"/>
                <a:gd name="T3" fmla="*/ 122 h 235"/>
                <a:gd name="T4" fmla="*/ 218 w 240"/>
                <a:gd name="T5" fmla="*/ 96 h 235"/>
                <a:gd name="T6" fmla="*/ 218 w 240"/>
                <a:gd name="T7" fmla="*/ 16 h 235"/>
                <a:gd name="T8" fmla="*/ 178 w 240"/>
                <a:gd name="T9" fmla="*/ 0 h 235"/>
                <a:gd name="T10" fmla="*/ 139 w 240"/>
                <a:gd name="T11" fmla="*/ 16 h 235"/>
                <a:gd name="T12" fmla="*/ 22 w 240"/>
                <a:gd name="T13" fmla="*/ 133 h 235"/>
                <a:gd name="T14" fmla="*/ 22 w 240"/>
                <a:gd name="T15" fmla="*/ 213 h 235"/>
                <a:gd name="T16" fmla="*/ 102 w 240"/>
                <a:gd name="T17" fmla="*/ 213 h 235"/>
                <a:gd name="T18" fmla="*/ 192 w 240"/>
                <a:gd name="T19" fmla="*/ 122 h 235"/>
                <a:gd name="T20" fmla="*/ 192 w 240"/>
                <a:gd name="T21" fmla="*/ 12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235">
                  <a:moveTo>
                    <a:pt x="192" y="122"/>
                  </a:moveTo>
                  <a:cubicBezTo>
                    <a:pt x="192" y="122"/>
                    <a:pt x="192" y="122"/>
                    <a:pt x="192" y="122"/>
                  </a:cubicBezTo>
                  <a:cubicBezTo>
                    <a:pt x="218" y="96"/>
                    <a:pt x="218" y="96"/>
                    <a:pt x="218" y="96"/>
                  </a:cubicBezTo>
                  <a:cubicBezTo>
                    <a:pt x="240" y="74"/>
                    <a:pt x="240" y="38"/>
                    <a:pt x="218" y="16"/>
                  </a:cubicBezTo>
                  <a:cubicBezTo>
                    <a:pt x="207" y="5"/>
                    <a:pt x="193" y="0"/>
                    <a:pt x="178" y="0"/>
                  </a:cubicBezTo>
                  <a:cubicBezTo>
                    <a:pt x="164" y="0"/>
                    <a:pt x="150" y="5"/>
                    <a:pt x="139" y="16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0" y="155"/>
                    <a:pt x="0" y="191"/>
                    <a:pt x="22" y="213"/>
                  </a:cubicBezTo>
                  <a:cubicBezTo>
                    <a:pt x="44" y="235"/>
                    <a:pt x="80" y="235"/>
                    <a:pt x="102" y="213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2"/>
                    <a:pt x="192" y="122"/>
                    <a:pt x="192" y="12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" name="Freeform 796"/>
            <p:cNvSpPr>
              <a:spLocks noEditPoints="1"/>
            </p:cNvSpPr>
            <p:nvPr/>
          </p:nvSpPr>
          <p:spPr bwMode="auto">
            <a:xfrm>
              <a:off x="1037" y="1718"/>
              <a:ext cx="227" cy="226"/>
            </a:xfrm>
            <a:custGeom>
              <a:avLst/>
              <a:gdLst>
                <a:gd name="T0" fmla="*/ 794 w 1588"/>
                <a:gd name="T1" fmla="*/ 0 h 1589"/>
                <a:gd name="T2" fmla="*/ 0 w 1588"/>
                <a:gd name="T3" fmla="*/ 795 h 1589"/>
                <a:gd name="T4" fmla="*/ 794 w 1588"/>
                <a:gd name="T5" fmla="*/ 1589 h 1589"/>
                <a:gd name="T6" fmla="*/ 1588 w 1588"/>
                <a:gd name="T7" fmla="*/ 795 h 1589"/>
                <a:gd name="T8" fmla="*/ 794 w 1588"/>
                <a:gd name="T9" fmla="*/ 0 h 1589"/>
                <a:gd name="T10" fmla="*/ 1352 w 1588"/>
                <a:gd name="T11" fmla="*/ 1048 h 1589"/>
                <a:gd name="T12" fmla="*/ 1273 w 1588"/>
                <a:gd name="T13" fmla="*/ 1073 h 1589"/>
                <a:gd name="T14" fmla="*/ 1248 w 1588"/>
                <a:gd name="T15" fmla="*/ 1151 h 1589"/>
                <a:gd name="T16" fmla="*/ 1170 w 1588"/>
                <a:gd name="T17" fmla="*/ 1177 h 1589"/>
                <a:gd name="T18" fmla="*/ 1144 w 1588"/>
                <a:gd name="T19" fmla="*/ 1255 h 1589"/>
                <a:gd name="T20" fmla="*/ 1066 w 1588"/>
                <a:gd name="T21" fmla="*/ 1280 h 1589"/>
                <a:gd name="T22" fmla="*/ 1041 w 1588"/>
                <a:gd name="T23" fmla="*/ 1359 h 1589"/>
                <a:gd name="T24" fmla="*/ 977 w 1588"/>
                <a:gd name="T25" fmla="*/ 1385 h 1589"/>
                <a:gd name="T26" fmla="*/ 913 w 1588"/>
                <a:gd name="T27" fmla="*/ 1359 h 1589"/>
                <a:gd name="T28" fmla="*/ 795 w 1588"/>
                <a:gd name="T29" fmla="*/ 1241 h 1589"/>
                <a:gd name="T30" fmla="*/ 717 w 1588"/>
                <a:gd name="T31" fmla="*/ 1320 h 1589"/>
                <a:gd name="T32" fmla="*/ 653 w 1588"/>
                <a:gd name="T33" fmla="*/ 1346 h 1589"/>
                <a:gd name="T34" fmla="*/ 589 w 1588"/>
                <a:gd name="T35" fmla="*/ 1320 h 1589"/>
                <a:gd name="T36" fmla="*/ 563 w 1588"/>
                <a:gd name="T37" fmla="*/ 1256 h 1589"/>
                <a:gd name="T38" fmla="*/ 564 w 1588"/>
                <a:gd name="T39" fmla="*/ 1241 h 1589"/>
                <a:gd name="T40" fmla="*/ 549 w 1588"/>
                <a:gd name="T41" fmla="*/ 1242 h 1589"/>
                <a:gd name="T42" fmla="*/ 485 w 1588"/>
                <a:gd name="T43" fmla="*/ 1216 h 1589"/>
                <a:gd name="T44" fmla="*/ 459 w 1588"/>
                <a:gd name="T45" fmla="*/ 1152 h 1589"/>
                <a:gd name="T46" fmla="*/ 460 w 1588"/>
                <a:gd name="T47" fmla="*/ 1137 h 1589"/>
                <a:gd name="T48" fmla="*/ 445 w 1588"/>
                <a:gd name="T49" fmla="*/ 1139 h 1589"/>
                <a:gd name="T50" fmla="*/ 382 w 1588"/>
                <a:gd name="T51" fmla="*/ 1112 h 1589"/>
                <a:gd name="T52" fmla="*/ 355 w 1588"/>
                <a:gd name="T53" fmla="*/ 1048 h 1589"/>
                <a:gd name="T54" fmla="*/ 357 w 1588"/>
                <a:gd name="T55" fmla="*/ 1034 h 1589"/>
                <a:gd name="T56" fmla="*/ 342 w 1588"/>
                <a:gd name="T57" fmla="*/ 1035 h 1589"/>
                <a:gd name="T58" fmla="*/ 278 w 1588"/>
                <a:gd name="T59" fmla="*/ 1009 h 1589"/>
                <a:gd name="T60" fmla="*/ 251 w 1588"/>
                <a:gd name="T61" fmla="*/ 945 h 1589"/>
                <a:gd name="T62" fmla="*/ 278 w 1588"/>
                <a:gd name="T63" fmla="*/ 881 h 1589"/>
                <a:gd name="T64" fmla="*/ 357 w 1588"/>
                <a:gd name="T65" fmla="*/ 802 h 1589"/>
                <a:gd name="T66" fmla="*/ 239 w 1588"/>
                <a:gd name="T67" fmla="*/ 685 h 1589"/>
                <a:gd name="T68" fmla="*/ 212 w 1588"/>
                <a:gd name="T69" fmla="*/ 621 h 1589"/>
                <a:gd name="T70" fmla="*/ 239 w 1588"/>
                <a:gd name="T71" fmla="*/ 557 h 1589"/>
                <a:gd name="T72" fmla="*/ 550 w 1588"/>
                <a:gd name="T73" fmla="*/ 246 h 1589"/>
                <a:gd name="T74" fmla="*/ 614 w 1588"/>
                <a:gd name="T75" fmla="*/ 219 h 1589"/>
                <a:gd name="T76" fmla="*/ 614 w 1588"/>
                <a:gd name="T77" fmla="*/ 219 h 1589"/>
                <a:gd name="T78" fmla="*/ 678 w 1588"/>
                <a:gd name="T79" fmla="*/ 246 h 1589"/>
                <a:gd name="T80" fmla="*/ 795 w 1588"/>
                <a:gd name="T81" fmla="*/ 363 h 1589"/>
                <a:gd name="T82" fmla="*/ 913 w 1588"/>
                <a:gd name="T83" fmla="*/ 246 h 1589"/>
                <a:gd name="T84" fmla="*/ 1041 w 1588"/>
                <a:gd name="T85" fmla="*/ 246 h 1589"/>
                <a:gd name="T86" fmla="*/ 1352 w 1588"/>
                <a:gd name="T87" fmla="*/ 557 h 1589"/>
                <a:gd name="T88" fmla="*/ 1352 w 1588"/>
                <a:gd name="T89" fmla="*/ 685 h 1589"/>
                <a:gd name="T90" fmla="*/ 1234 w 1588"/>
                <a:gd name="T91" fmla="*/ 802 h 1589"/>
                <a:gd name="T92" fmla="*/ 1352 w 1588"/>
                <a:gd name="T93" fmla="*/ 920 h 1589"/>
                <a:gd name="T94" fmla="*/ 1378 w 1588"/>
                <a:gd name="T95" fmla="*/ 984 h 1589"/>
                <a:gd name="T96" fmla="*/ 1352 w 1588"/>
                <a:gd name="T97" fmla="*/ 1048 h 1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88" h="1589">
                  <a:moveTo>
                    <a:pt x="794" y="0"/>
                  </a:moveTo>
                  <a:cubicBezTo>
                    <a:pt x="355" y="0"/>
                    <a:pt x="0" y="356"/>
                    <a:pt x="0" y="795"/>
                  </a:cubicBezTo>
                  <a:cubicBezTo>
                    <a:pt x="0" y="1233"/>
                    <a:pt x="355" y="1589"/>
                    <a:pt x="794" y="1589"/>
                  </a:cubicBezTo>
                  <a:cubicBezTo>
                    <a:pt x="1233" y="1589"/>
                    <a:pt x="1588" y="1233"/>
                    <a:pt x="1588" y="795"/>
                  </a:cubicBezTo>
                  <a:cubicBezTo>
                    <a:pt x="1588" y="356"/>
                    <a:pt x="1233" y="0"/>
                    <a:pt x="794" y="0"/>
                  </a:cubicBezTo>
                  <a:close/>
                  <a:moveTo>
                    <a:pt x="1352" y="1048"/>
                  </a:moveTo>
                  <a:cubicBezTo>
                    <a:pt x="1331" y="1069"/>
                    <a:pt x="1301" y="1077"/>
                    <a:pt x="1273" y="1073"/>
                  </a:cubicBezTo>
                  <a:cubicBezTo>
                    <a:pt x="1278" y="1100"/>
                    <a:pt x="1269" y="1130"/>
                    <a:pt x="1248" y="1151"/>
                  </a:cubicBezTo>
                  <a:cubicBezTo>
                    <a:pt x="1227" y="1173"/>
                    <a:pt x="1197" y="1181"/>
                    <a:pt x="1170" y="1177"/>
                  </a:cubicBezTo>
                  <a:cubicBezTo>
                    <a:pt x="1174" y="1204"/>
                    <a:pt x="1166" y="1234"/>
                    <a:pt x="1144" y="1255"/>
                  </a:cubicBezTo>
                  <a:cubicBezTo>
                    <a:pt x="1123" y="1276"/>
                    <a:pt x="1094" y="1285"/>
                    <a:pt x="1066" y="1280"/>
                  </a:cubicBezTo>
                  <a:cubicBezTo>
                    <a:pt x="1070" y="1308"/>
                    <a:pt x="1062" y="1337"/>
                    <a:pt x="1041" y="1359"/>
                  </a:cubicBezTo>
                  <a:cubicBezTo>
                    <a:pt x="1023" y="1376"/>
                    <a:pt x="1000" y="1385"/>
                    <a:pt x="977" y="1385"/>
                  </a:cubicBezTo>
                  <a:cubicBezTo>
                    <a:pt x="954" y="1385"/>
                    <a:pt x="931" y="1376"/>
                    <a:pt x="913" y="1359"/>
                  </a:cubicBezTo>
                  <a:cubicBezTo>
                    <a:pt x="795" y="1241"/>
                    <a:pt x="795" y="1241"/>
                    <a:pt x="795" y="1241"/>
                  </a:cubicBezTo>
                  <a:cubicBezTo>
                    <a:pt x="717" y="1320"/>
                    <a:pt x="717" y="1320"/>
                    <a:pt x="717" y="1320"/>
                  </a:cubicBezTo>
                  <a:cubicBezTo>
                    <a:pt x="700" y="1337"/>
                    <a:pt x="677" y="1346"/>
                    <a:pt x="653" y="1346"/>
                  </a:cubicBezTo>
                  <a:cubicBezTo>
                    <a:pt x="629" y="1346"/>
                    <a:pt x="606" y="1337"/>
                    <a:pt x="589" y="1320"/>
                  </a:cubicBezTo>
                  <a:cubicBezTo>
                    <a:pt x="572" y="1303"/>
                    <a:pt x="563" y="1280"/>
                    <a:pt x="563" y="1256"/>
                  </a:cubicBezTo>
                  <a:cubicBezTo>
                    <a:pt x="563" y="1251"/>
                    <a:pt x="563" y="1246"/>
                    <a:pt x="564" y="1241"/>
                  </a:cubicBezTo>
                  <a:cubicBezTo>
                    <a:pt x="559" y="1242"/>
                    <a:pt x="554" y="1242"/>
                    <a:pt x="549" y="1242"/>
                  </a:cubicBezTo>
                  <a:cubicBezTo>
                    <a:pt x="525" y="1242"/>
                    <a:pt x="502" y="1233"/>
                    <a:pt x="485" y="1216"/>
                  </a:cubicBezTo>
                  <a:cubicBezTo>
                    <a:pt x="468" y="1199"/>
                    <a:pt x="459" y="1176"/>
                    <a:pt x="459" y="1152"/>
                  </a:cubicBezTo>
                  <a:cubicBezTo>
                    <a:pt x="459" y="1147"/>
                    <a:pt x="459" y="1142"/>
                    <a:pt x="460" y="1137"/>
                  </a:cubicBezTo>
                  <a:cubicBezTo>
                    <a:pt x="455" y="1138"/>
                    <a:pt x="450" y="1139"/>
                    <a:pt x="445" y="1139"/>
                  </a:cubicBezTo>
                  <a:cubicBezTo>
                    <a:pt x="421" y="1139"/>
                    <a:pt x="399" y="1129"/>
                    <a:pt x="382" y="1112"/>
                  </a:cubicBezTo>
                  <a:cubicBezTo>
                    <a:pt x="365" y="1095"/>
                    <a:pt x="355" y="1073"/>
                    <a:pt x="355" y="1048"/>
                  </a:cubicBezTo>
                  <a:cubicBezTo>
                    <a:pt x="355" y="1043"/>
                    <a:pt x="356" y="1039"/>
                    <a:pt x="357" y="1034"/>
                  </a:cubicBezTo>
                  <a:cubicBezTo>
                    <a:pt x="352" y="1034"/>
                    <a:pt x="347" y="1035"/>
                    <a:pt x="342" y="1035"/>
                  </a:cubicBezTo>
                  <a:cubicBezTo>
                    <a:pt x="319" y="1035"/>
                    <a:pt x="295" y="1026"/>
                    <a:pt x="278" y="1009"/>
                  </a:cubicBezTo>
                  <a:cubicBezTo>
                    <a:pt x="261" y="992"/>
                    <a:pt x="251" y="969"/>
                    <a:pt x="251" y="945"/>
                  </a:cubicBezTo>
                  <a:cubicBezTo>
                    <a:pt x="251" y="921"/>
                    <a:pt x="261" y="898"/>
                    <a:pt x="278" y="881"/>
                  </a:cubicBezTo>
                  <a:cubicBezTo>
                    <a:pt x="357" y="802"/>
                    <a:pt x="357" y="802"/>
                    <a:pt x="357" y="802"/>
                  </a:cubicBezTo>
                  <a:cubicBezTo>
                    <a:pt x="239" y="685"/>
                    <a:pt x="239" y="685"/>
                    <a:pt x="239" y="685"/>
                  </a:cubicBezTo>
                  <a:cubicBezTo>
                    <a:pt x="222" y="668"/>
                    <a:pt x="213" y="645"/>
                    <a:pt x="212" y="621"/>
                  </a:cubicBezTo>
                  <a:cubicBezTo>
                    <a:pt x="212" y="597"/>
                    <a:pt x="222" y="574"/>
                    <a:pt x="239" y="557"/>
                  </a:cubicBezTo>
                  <a:cubicBezTo>
                    <a:pt x="550" y="246"/>
                    <a:pt x="550" y="246"/>
                    <a:pt x="550" y="246"/>
                  </a:cubicBezTo>
                  <a:cubicBezTo>
                    <a:pt x="567" y="229"/>
                    <a:pt x="590" y="219"/>
                    <a:pt x="614" y="219"/>
                  </a:cubicBezTo>
                  <a:cubicBezTo>
                    <a:pt x="614" y="219"/>
                    <a:pt x="614" y="219"/>
                    <a:pt x="614" y="219"/>
                  </a:cubicBezTo>
                  <a:cubicBezTo>
                    <a:pt x="638" y="219"/>
                    <a:pt x="661" y="229"/>
                    <a:pt x="678" y="246"/>
                  </a:cubicBezTo>
                  <a:cubicBezTo>
                    <a:pt x="678" y="246"/>
                    <a:pt x="764" y="332"/>
                    <a:pt x="795" y="363"/>
                  </a:cubicBezTo>
                  <a:cubicBezTo>
                    <a:pt x="913" y="246"/>
                    <a:pt x="913" y="246"/>
                    <a:pt x="913" y="246"/>
                  </a:cubicBezTo>
                  <a:cubicBezTo>
                    <a:pt x="947" y="212"/>
                    <a:pt x="1007" y="212"/>
                    <a:pt x="1041" y="246"/>
                  </a:cubicBezTo>
                  <a:cubicBezTo>
                    <a:pt x="1352" y="557"/>
                    <a:pt x="1352" y="557"/>
                    <a:pt x="1352" y="557"/>
                  </a:cubicBezTo>
                  <a:cubicBezTo>
                    <a:pt x="1387" y="592"/>
                    <a:pt x="1387" y="649"/>
                    <a:pt x="1352" y="685"/>
                  </a:cubicBezTo>
                  <a:cubicBezTo>
                    <a:pt x="1234" y="802"/>
                    <a:pt x="1234" y="802"/>
                    <a:pt x="1234" y="802"/>
                  </a:cubicBezTo>
                  <a:cubicBezTo>
                    <a:pt x="1352" y="920"/>
                    <a:pt x="1352" y="920"/>
                    <a:pt x="1352" y="920"/>
                  </a:cubicBezTo>
                  <a:cubicBezTo>
                    <a:pt x="1369" y="937"/>
                    <a:pt x="1378" y="960"/>
                    <a:pt x="1378" y="984"/>
                  </a:cubicBezTo>
                  <a:cubicBezTo>
                    <a:pt x="1378" y="1008"/>
                    <a:pt x="1369" y="1031"/>
                    <a:pt x="1352" y="10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" name="Freeform 797"/>
            <p:cNvSpPr>
              <a:spLocks/>
            </p:cNvSpPr>
            <p:nvPr/>
          </p:nvSpPr>
          <p:spPr bwMode="auto">
            <a:xfrm>
              <a:off x="1072" y="1754"/>
              <a:ext cx="158" cy="157"/>
            </a:xfrm>
            <a:custGeom>
              <a:avLst/>
              <a:gdLst>
                <a:gd name="T0" fmla="*/ 951 w 1103"/>
                <a:gd name="T1" fmla="*/ 561 h 1104"/>
                <a:gd name="T2" fmla="*/ 951 w 1103"/>
                <a:gd name="T3" fmla="*/ 561 h 1104"/>
                <a:gd name="T4" fmla="*/ 769 w 1103"/>
                <a:gd name="T5" fmla="*/ 379 h 1104"/>
                <a:gd name="T6" fmla="*/ 678 w 1103"/>
                <a:gd name="T7" fmla="*/ 288 h 1104"/>
                <a:gd name="T8" fmla="*/ 655 w 1103"/>
                <a:gd name="T9" fmla="*/ 311 h 1104"/>
                <a:gd name="T10" fmla="*/ 622 w 1103"/>
                <a:gd name="T11" fmla="*/ 495 h 1104"/>
                <a:gd name="T12" fmla="*/ 522 w 1103"/>
                <a:gd name="T13" fmla="*/ 571 h 1104"/>
                <a:gd name="T14" fmla="*/ 432 w 1103"/>
                <a:gd name="T15" fmla="*/ 480 h 1104"/>
                <a:gd name="T16" fmla="*/ 432 w 1103"/>
                <a:gd name="T17" fmla="*/ 267 h 1104"/>
                <a:gd name="T18" fmla="*/ 459 w 1103"/>
                <a:gd name="T19" fmla="*/ 200 h 1104"/>
                <a:gd name="T20" fmla="*/ 525 w 1103"/>
                <a:gd name="T21" fmla="*/ 134 h 1104"/>
                <a:gd name="T22" fmla="*/ 407 w 1103"/>
                <a:gd name="T23" fmla="*/ 17 h 1104"/>
                <a:gd name="T24" fmla="*/ 367 w 1103"/>
                <a:gd name="T25" fmla="*/ 0 h 1104"/>
                <a:gd name="T26" fmla="*/ 367 w 1103"/>
                <a:gd name="T27" fmla="*/ 0 h 1104"/>
                <a:gd name="T28" fmla="*/ 327 w 1103"/>
                <a:gd name="T29" fmla="*/ 17 h 1104"/>
                <a:gd name="T30" fmla="*/ 16 w 1103"/>
                <a:gd name="T31" fmla="*/ 328 h 1104"/>
                <a:gd name="T32" fmla="*/ 0 w 1103"/>
                <a:gd name="T33" fmla="*/ 368 h 1104"/>
                <a:gd name="T34" fmla="*/ 16 w 1103"/>
                <a:gd name="T35" fmla="*/ 408 h 1104"/>
                <a:gd name="T36" fmla="*/ 134 w 1103"/>
                <a:gd name="T37" fmla="*/ 525 h 1104"/>
                <a:gd name="T38" fmla="*/ 148 w 1103"/>
                <a:gd name="T39" fmla="*/ 511 h 1104"/>
                <a:gd name="T40" fmla="*/ 275 w 1103"/>
                <a:gd name="T41" fmla="*/ 511 h 1104"/>
                <a:gd name="T42" fmla="*/ 302 w 1103"/>
                <a:gd name="T43" fmla="*/ 575 h 1104"/>
                <a:gd name="T44" fmla="*/ 300 w 1103"/>
                <a:gd name="T45" fmla="*/ 590 h 1104"/>
                <a:gd name="T46" fmla="*/ 379 w 1103"/>
                <a:gd name="T47" fmla="*/ 615 h 1104"/>
                <a:gd name="T48" fmla="*/ 405 w 1103"/>
                <a:gd name="T49" fmla="*/ 679 h 1104"/>
                <a:gd name="T50" fmla="*/ 404 w 1103"/>
                <a:gd name="T51" fmla="*/ 695 h 1104"/>
                <a:gd name="T52" fmla="*/ 483 w 1103"/>
                <a:gd name="T53" fmla="*/ 719 h 1104"/>
                <a:gd name="T54" fmla="*/ 509 w 1103"/>
                <a:gd name="T55" fmla="*/ 783 h 1104"/>
                <a:gd name="T56" fmla="*/ 508 w 1103"/>
                <a:gd name="T57" fmla="*/ 798 h 1104"/>
                <a:gd name="T58" fmla="*/ 586 w 1103"/>
                <a:gd name="T59" fmla="*/ 822 h 1104"/>
                <a:gd name="T60" fmla="*/ 586 w 1103"/>
                <a:gd name="T61" fmla="*/ 950 h 1104"/>
                <a:gd name="T62" fmla="*/ 572 w 1103"/>
                <a:gd name="T63" fmla="*/ 964 h 1104"/>
                <a:gd name="T64" fmla="*/ 690 w 1103"/>
                <a:gd name="T65" fmla="*/ 1082 h 1104"/>
                <a:gd name="T66" fmla="*/ 770 w 1103"/>
                <a:gd name="T67" fmla="*/ 1082 h 1104"/>
                <a:gd name="T68" fmla="*/ 770 w 1103"/>
                <a:gd name="T69" fmla="*/ 1002 h 1104"/>
                <a:gd name="T70" fmla="*/ 770 w 1103"/>
                <a:gd name="T71" fmla="*/ 1002 h 1104"/>
                <a:gd name="T72" fmla="*/ 692 w 1103"/>
                <a:gd name="T73" fmla="*/ 924 h 1104"/>
                <a:gd name="T74" fmla="*/ 692 w 1103"/>
                <a:gd name="T75" fmla="*/ 900 h 1104"/>
                <a:gd name="T76" fmla="*/ 716 w 1103"/>
                <a:gd name="T77" fmla="*/ 900 h 1104"/>
                <a:gd name="T78" fmla="*/ 794 w 1103"/>
                <a:gd name="T79" fmla="*/ 978 h 1104"/>
                <a:gd name="T80" fmla="*/ 794 w 1103"/>
                <a:gd name="T81" fmla="*/ 978 h 1104"/>
                <a:gd name="T82" fmla="*/ 873 w 1103"/>
                <a:gd name="T83" fmla="*/ 978 h 1104"/>
                <a:gd name="T84" fmla="*/ 873 w 1103"/>
                <a:gd name="T85" fmla="*/ 898 h 1104"/>
                <a:gd name="T86" fmla="*/ 796 w 1103"/>
                <a:gd name="T87" fmla="*/ 820 h 1104"/>
                <a:gd name="T88" fmla="*/ 796 w 1103"/>
                <a:gd name="T89" fmla="*/ 796 h 1104"/>
                <a:gd name="T90" fmla="*/ 820 w 1103"/>
                <a:gd name="T91" fmla="*/ 796 h 1104"/>
                <a:gd name="T92" fmla="*/ 897 w 1103"/>
                <a:gd name="T93" fmla="*/ 874 h 1104"/>
                <a:gd name="T94" fmla="*/ 977 w 1103"/>
                <a:gd name="T95" fmla="*/ 874 h 1104"/>
                <a:gd name="T96" fmla="*/ 977 w 1103"/>
                <a:gd name="T97" fmla="*/ 795 h 1104"/>
                <a:gd name="T98" fmla="*/ 899 w 1103"/>
                <a:gd name="T99" fmla="*/ 717 h 1104"/>
                <a:gd name="T100" fmla="*/ 899 w 1103"/>
                <a:gd name="T101" fmla="*/ 693 h 1104"/>
                <a:gd name="T102" fmla="*/ 923 w 1103"/>
                <a:gd name="T103" fmla="*/ 693 h 1104"/>
                <a:gd name="T104" fmla="*/ 1001 w 1103"/>
                <a:gd name="T105" fmla="*/ 770 h 1104"/>
                <a:gd name="T106" fmla="*/ 1081 w 1103"/>
                <a:gd name="T107" fmla="*/ 770 h 1104"/>
                <a:gd name="T108" fmla="*/ 1081 w 1103"/>
                <a:gd name="T109" fmla="*/ 691 h 1104"/>
                <a:gd name="T110" fmla="*/ 951 w 1103"/>
                <a:gd name="T111" fmla="*/ 561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3" h="1104">
                  <a:moveTo>
                    <a:pt x="951" y="561"/>
                  </a:moveTo>
                  <a:cubicBezTo>
                    <a:pt x="951" y="561"/>
                    <a:pt x="951" y="561"/>
                    <a:pt x="951" y="561"/>
                  </a:cubicBezTo>
                  <a:cubicBezTo>
                    <a:pt x="769" y="379"/>
                    <a:pt x="769" y="379"/>
                    <a:pt x="769" y="379"/>
                  </a:cubicBezTo>
                  <a:cubicBezTo>
                    <a:pt x="678" y="288"/>
                    <a:pt x="678" y="288"/>
                    <a:pt x="678" y="288"/>
                  </a:cubicBezTo>
                  <a:cubicBezTo>
                    <a:pt x="655" y="311"/>
                    <a:pt x="655" y="311"/>
                    <a:pt x="655" y="311"/>
                  </a:cubicBezTo>
                  <a:cubicBezTo>
                    <a:pt x="622" y="495"/>
                    <a:pt x="622" y="495"/>
                    <a:pt x="622" y="495"/>
                  </a:cubicBezTo>
                  <a:cubicBezTo>
                    <a:pt x="614" y="540"/>
                    <a:pt x="574" y="571"/>
                    <a:pt x="522" y="571"/>
                  </a:cubicBezTo>
                  <a:cubicBezTo>
                    <a:pt x="473" y="571"/>
                    <a:pt x="432" y="530"/>
                    <a:pt x="432" y="480"/>
                  </a:cubicBezTo>
                  <a:cubicBezTo>
                    <a:pt x="432" y="267"/>
                    <a:pt x="432" y="267"/>
                    <a:pt x="432" y="267"/>
                  </a:cubicBezTo>
                  <a:cubicBezTo>
                    <a:pt x="432" y="241"/>
                    <a:pt x="441" y="218"/>
                    <a:pt x="459" y="200"/>
                  </a:cubicBezTo>
                  <a:cubicBezTo>
                    <a:pt x="525" y="134"/>
                    <a:pt x="525" y="134"/>
                    <a:pt x="525" y="134"/>
                  </a:cubicBezTo>
                  <a:cubicBezTo>
                    <a:pt x="507" y="117"/>
                    <a:pt x="473" y="83"/>
                    <a:pt x="407" y="17"/>
                  </a:cubicBezTo>
                  <a:cubicBezTo>
                    <a:pt x="396" y="6"/>
                    <a:pt x="382" y="0"/>
                    <a:pt x="367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52" y="0"/>
                    <a:pt x="338" y="6"/>
                    <a:pt x="327" y="17"/>
                  </a:cubicBezTo>
                  <a:cubicBezTo>
                    <a:pt x="16" y="328"/>
                    <a:pt x="16" y="328"/>
                    <a:pt x="16" y="328"/>
                  </a:cubicBezTo>
                  <a:cubicBezTo>
                    <a:pt x="5" y="339"/>
                    <a:pt x="0" y="353"/>
                    <a:pt x="0" y="368"/>
                  </a:cubicBezTo>
                  <a:cubicBezTo>
                    <a:pt x="0" y="383"/>
                    <a:pt x="5" y="397"/>
                    <a:pt x="16" y="408"/>
                  </a:cubicBezTo>
                  <a:cubicBezTo>
                    <a:pt x="134" y="525"/>
                    <a:pt x="134" y="525"/>
                    <a:pt x="134" y="525"/>
                  </a:cubicBezTo>
                  <a:cubicBezTo>
                    <a:pt x="148" y="511"/>
                    <a:pt x="148" y="511"/>
                    <a:pt x="148" y="511"/>
                  </a:cubicBezTo>
                  <a:cubicBezTo>
                    <a:pt x="183" y="476"/>
                    <a:pt x="240" y="476"/>
                    <a:pt x="275" y="511"/>
                  </a:cubicBezTo>
                  <a:cubicBezTo>
                    <a:pt x="292" y="528"/>
                    <a:pt x="302" y="551"/>
                    <a:pt x="302" y="575"/>
                  </a:cubicBezTo>
                  <a:cubicBezTo>
                    <a:pt x="302" y="580"/>
                    <a:pt x="301" y="585"/>
                    <a:pt x="300" y="590"/>
                  </a:cubicBezTo>
                  <a:cubicBezTo>
                    <a:pt x="328" y="585"/>
                    <a:pt x="358" y="594"/>
                    <a:pt x="379" y="615"/>
                  </a:cubicBezTo>
                  <a:cubicBezTo>
                    <a:pt x="396" y="632"/>
                    <a:pt x="405" y="655"/>
                    <a:pt x="405" y="679"/>
                  </a:cubicBezTo>
                  <a:cubicBezTo>
                    <a:pt x="405" y="684"/>
                    <a:pt x="405" y="689"/>
                    <a:pt x="404" y="695"/>
                  </a:cubicBezTo>
                  <a:cubicBezTo>
                    <a:pt x="432" y="690"/>
                    <a:pt x="462" y="698"/>
                    <a:pt x="483" y="719"/>
                  </a:cubicBezTo>
                  <a:cubicBezTo>
                    <a:pt x="500" y="736"/>
                    <a:pt x="509" y="758"/>
                    <a:pt x="509" y="783"/>
                  </a:cubicBezTo>
                  <a:cubicBezTo>
                    <a:pt x="509" y="788"/>
                    <a:pt x="508" y="793"/>
                    <a:pt x="508" y="798"/>
                  </a:cubicBezTo>
                  <a:cubicBezTo>
                    <a:pt x="536" y="794"/>
                    <a:pt x="566" y="802"/>
                    <a:pt x="586" y="822"/>
                  </a:cubicBezTo>
                  <a:cubicBezTo>
                    <a:pt x="622" y="858"/>
                    <a:pt x="622" y="915"/>
                    <a:pt x="586" y="950"/>
                  </a:cubicBezTo>
                  <a:cubicBezTo>
                    <a:pt x="572" y="964"/>
                    <a:pt x="572" y="964"/>
                    <a:pt x="572" y="964"/>
                  </a:cubicBezTo>
                  <a:cubicBezTo>
                    <a:pt x="690" y="1082"/>
                    <a:pt x="690" y="1082"/>
                    <a:pt x="690" y="1082"/>
                  </a:cubicBezTo>
                  <a:cubicBezTo>
                    <a:pt x="712" y="1104"/>
                    <a:pt x="748" y="1104"/>
                    <a:pt x="770" y="1082"/>
                  </a:cubicBezTo>
                  <a:cubicBezTo>
                    <a:pt x="792" y="1060"/>
                    <a:pt x="792" y="1024"/>
                    <a:pt x="770" y="1002"/>
                  </a:cubicBezTo>
                  <a:cubicBezTo>
                    <a:pt x="770" y="1002"/>
                    <a:pt x="770" y="1002"/>
                    <a:pt x="770" y="1002"/>
                  </a:cubicBezTo>
                  <a:cubicBezTo>
                    <a:pt x="692" y="924"/>
                    <a:pt x="692" y="924"/>
                    <a:pt x="692" y="924"/>
                  </a:cubicBezTo>
                  <a:cubicBezTo>
                    <a:pt x="685" y="918"/>
                    <a:pt x="685" y="907"/>
                    <a:pt x="692" y="900"/>
                  </a:cubicBezTo>
                  <a:cubicBezTo>
                    <a:pt x="699" y="893"/>
                    <a:pt x="709" y="893"/>
                    <a:pt x="716" y="900"/>
                  </a:cubicBezTo>
                  <a:cubicBezTo>
                    <a:pt x="794" y="978"/>
                    <a:pt x="794" y="978"/>
                    <a:pt x="794" y="978"/>
                  </a:cubicBezTo>
                  <a:cubicBezTo>
                    <a:pt x="794" y="978"/>
                    <a:pt x="794" y="978"/>
                    <a:pt x="794" y="978"/>
                  </a:cubicBezTo>
                  <a:cubicBezTo>
                    <a:pt x="816" y="1000"/>
                    <a:pt x="851" y="1000"/>
                    <a:pt x="873" y="978"/>
                  </a:cubicBezTo>
                  <a:cubicBezTo>
                    <a:pt x="895" y="956"/>
                    <a:pt x="895" y="920"/>
                    <a:pt x="873" y="898"/>
                  </a:cubicBezTo>
                  <a:cubicBezTo>
                    <a:pt x="796" y="820"/>
                    <a:pt x="796" y="820"/>
                    <a:pt x="796" y="820"/>
                  </a:cubicBezTo>
                  <a:cubicBezTo>
                    <a:pt x="789" y="814"/>
                    <a:pt x="789" y="803"/>
                    <a:pt x="796" y="796"/>
                  </a:cubicBezTo>
                  <a:cubicBezTo>
                    <a:pt x="802" y="790"/>
                    <a:pt x="813" y="790"/>
                    <a:pt x="820" y="796"/>
                  </a:cubicBezTo>
                  <a:cubicBezTo>
                    <a:pt x="897" y="874"/>
                    <a:pt x="897" y="874"/>
                    <a:pt x="897" y="874"/>
                  </a:cubicBezTo>
                  <a:cubicBezTo>
                    <a:pt x="919" y="896"/>
                    <a:pt x="955" y="896"/>
                    <a:pt x="977" y="874"/>
                  </a:cubicBezTo>
                  <a:cubicBezTo>
                    <a:pt x="999" y="852"/>
                    <a:pt x="999" y="817"/>
                    <a:pt x="977" y="795"/>
                  </a:cubicBezTo>
                  <a:cubicBezTo>
                    <a:pt x="899" y="717"/>
                    <a:pt x="899" y="717"/>
                    <a:pt x="899" y="717"/>
                  </a:cubicBezTo>
                  <a:cubicBezTo>
                    <a:pt x="893" y="710"/>
                    <a:pt x="893" y="699"/>
                    <a:pt x="899" y="693"/>
                  </a:cubicBezTo>
                  <a:cubicBezTo>
                    <a:pt x="906" y="686"/>
                    <a:pt x="917" y="686"/>
                    <a:pt x="923" y="693"/>
                  </a:cubicBezTo>
                  <a:cubicBezTo>
                    <a:pt x="1001" y="770"/>
                    <a:pt x="1001" y="770"/>
                    <a:pt x="1001" y="770"/>
                  </a:cubicBezTo>
                  <a:cubicBezTo>
                    <a:pt x="1023" y="792"/>
                    <a:pt x="1059" y="792"/>
                    <a:pt x="1081" y="770"/>
                  </a:cubicBezTo>
                  <a:cubicBezTo>
                    <a:pt x="1103" y="749"/>
                    <a:pt x="1103" y="713"/>
                    <a:pt x="1081" y="691"/>
                  </a:cubicBezTo>
                  <a:lnTo>
                    <a:pt x="951" y="56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14" name="Group 800"/>
          <p:cNvGrpSpPr>
            <a:grpSpLocks noChangeAspect="1"/>
          </p:cNvGrpSpPr>
          <p:nvPr/>
        </p:nvGrpSpPr>
        <p:grpSpPr bwMode="auto">
          <a:xfrm>
            <a:off x="212902" y="1606135"/>
            <a:ext cx="324000" cy="324000"/>
            <a:chOff x="1273" y="1717"/>
            <a:chExt cx="227" cy="227"/>
          </a:xfrm>
          <a:solidFill>
            <a:srgbClr val="EE0033"/>
          </a:solidFill>
        </p:grpSpPr>
        <p:sp>
          <p:nvSpPr>
            <p:cNvPr id="415" name="Freeform 801"/>
            <p:cNvSpPr>
              <a:spLocks/>
            </p:cNvSpPr>
            <p:nvPr/>
          </p:nvSpPr>
          <p:spPr bwMode="auto">
            <a:xfrm>
              <a:off x="1369" y="1813"/>
              <a:ext cx="36" cy="32"/>
            </a:xfrm>
            <a:custGeom>
              <a:avLst/>
              <a:gdLst>
                <a:gd name="T0" fmla="*/ 0 w 36"/>
                <a:gd name="T1" fmla="*/ 32 h 32"/>
                <a:gd name="T2" fmla="*/ 32 w 36"/>
                <a:gd name="T3" fmla="*/ 32 h 32"/>
                <a:gd name="T4" fmla="*/ 36 w 36"/>
                <a:gd name="T5" fmla="*/ 0 h 32"/>
                <a:gd name="T6" fmla="*/ 5 w 36"/>
                <a:gd name="T7" fmla="*/ 0 h 32"/>
                <a:gd name="T8" fmla="*/ 0 w 36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2">
                  <a:moveTo>
                    <a:pt x="0" y="32"/>
                  </a:moveTo>
                  <a:lnTo>
                    <a:pt x="32" y="32"/>
                  </a:lnTo>
                  <a:lnTo>
                    <a:pt x="36" y="0"/>
                  </a:lnTo>
                  <a:lnTo>
                    <a:pt x="5" y="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" name="Freeform 802"/>
            <p:cNvSpPr>
              <a:spLocks noEditPoints="1"/>
            </p:cNvSpPr>
            <p:nvPr/>
          </p:nvSpPr>
          <p:spPr bwMode="auto">
            <a:xfrm>
              <a:off x="1273" y="1717"/>
              <a:ext cx="227" cy="227"/>
            </a:xfrm>
            <a:custGeom>
              <a:avLst/>
              <a:gdLst>
                <a:gd name="T0" fmla="*/ 820 w 1640"/>
                <a:gd name="T1" fmla="*/ 0 h 1641"/>
                <a:gd name="T2" fmla="*/ 0 w 1640"/>
                <a:gd name="T3" fmla="*/ 821 h 1641"/>
                <a:gd name="T4" fmla="*/ 820 w 1640"/>
                <a:gd name="T5" fmla="*/ 1641 h 1641"/>
                <a:gd name="T6" fmla="*/ 1640 w 1640"/>
                <a:gd name="T7" fmla="*/ 821 h 1641"/>
                <a:gd name="T8" fmla="*/ 820 w 1640"/>
                <a:gd name="T9" fmla="*/ 0 h 1641"/>
                <a:gd name="T10" fmla="*/ 1152 w 1640"/>
                <a:gd name="T11" fmla="*/ 694 h 1641"/>
                <a:gd name="T12" fmla="*/ 998 w 1640"/>
                <a:gd name="T13" fmla="*/ 694 h 1641"/>
                <a:gd name="T14" fmla="*/ 966 w 1640"/>
                <a:gd name="T15" fmla="*/ 926 h 1641"/>
                <a:gd name="T16" fmla="*/ 1114 w 1640"/>
                <a:gd name="T17" fmla="*/ 926 h 1641"/>
                <a:gd name="T18" fmla="*/ 1114 w 1640"/>
                <a:gd name="T19" fmla="*/ 970 h 1641"/>
                <a:gd name="T20" fmla="*/ 959 w 1640"/>
                <a:gd name="T21" fmla="*/ 970 h 1641"/>
                <a:gd name="T22" fmla="*/ 916 w 1640"/>
                <a:gd name="T23" fmla="*/ 1279 h 1641"/>
                <a:gd name="T24" fmla="*/ 872 w 1640"/>
                <a:gd name="T25" fmla="*/ 1279 h 1641"/>
                <a:gd name="T26" fmla="*/ 915 w 1640"/>
                <a:gd name="T27" fmla="*/ 970 h 1641"/>
                <a:gd name="T28" fmla="*/ 689 w 1640"/>
                <a:gd name="T29" fmla="*/ 970 h 1641"/>
                <a:gd name="T30" fmla="*/ 646 w 1640"/>
                <a:gd name="T31" fmla="*/ 1279 h 1641"/>
                <a:gd name="T32" fmla="*/ 602 w 1640"/>
                <a:gd name="T33" fmla="*/ 1279 h 1641"/>
                <a:gd name="T34" fmla="*/ 645 w 1640"/>
                <a:gd name="T35" fmla="*/ 970 h 1641"/>
                <a:gd name="T36" fmla="*/ 488 w 1640"/>
                <a:gd name="T37" fmla="*/ 970 h 1641"/>
                <a:gd name="T38" fmla="*/ 488 w 1640"/>
                <a:gd name="T39" fmla="*/ 926 h 1641"/>
                <a:gd name="T40" fmla="*/ 652 w 1640"/>
                <a:gd name="T41" fmla="*/ 926 h 1641"/>
                <a:gd name="T42" fmla="*/ 684 w 1640"/>
                <a:gd name="T43" fmla="*/ 694 h 1641"/>
                <a:gd name="T44" fmla="*/ 526 w 1640"/>
                <a:gd name="T45" fmla="*/ 694 h 1641"/>
                <a:gd name="T46" fmla="*/ 526 w 1640"/>
                <a:gd name="T47" fmla="*/ 650 h 1641"/>
                <a:gd name="T48" fmla="*/ 690 w 1640"/>
                <a:gd name="T49" fmla="*/ 650 h 1641"/>
                <a:gd name="T50" fmla="*/ 732 w 1640"/>
                <a:gd name="T51" fmla="*/ 356 h 1641"/>
                <a:gd name="T52" fmla="*/ 776 w 1640"/>
                <a:gd name="T53" fmla="*/ 356 h 1641"/>
                <a:gd name="T54" fmla="*/ 734 w 1640"/>
                <a:gd name="T55" fmla="*/ 650 h 1641"/>
                <a:gd name="T56" fmla="*/ 960 w 1640"/>
                <a:gd name="T57" fmla="*/ 650 h 1641"/>
                <a:gd name="T58" fmla="*/ 1002 w 1640"/>
                <a:gd name="T59" fmla="*/ 356 h 1641"/>
                <a:gd name="T60" fmla="*/ 1046 w 1640"/>
                <a:gd name="T61" fmla="*/ 356 h 1641"/>
                <a:gd name="T62" fmla="*/ 1005 w 1640"/>
                <a:gd name="T63" fmla="*/ 650 h 1641"/>
                <a:gd name="T64" fmla="*/ 1152 w 1640"/>
                <a:gd name="T65" fmla="*/ 650 h 1641"/>
                <a:gd name="T66" fmla="*/ 1152 w 1640"/>
                <a:gd name="T67" fmla="*/ 694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40" h="1641">
                  <a:moveTo>
                    <a:pt x="820" y="0"/>
                  </a:moveTo>
                  <a:cubicBezTo>
                    <a:pt x="367" y="0"/>
                    <a:pt x="0" y="368"/>
                    <a:pt x="0" y="821"/>
                  </a:cubicBezTo>
                  <a:cubicBezTo>
                    <a:pt x="0" y="1274"/>
                    <a:pt x="367" y="1641"/>
                    <a:pt x="820" y="1641"/>
                  </a:cubicBezTo>
                  <a:cubicBezTo>
                    <a:pt x="1273" y="1641"/>
                    <a:pt x="1640" y="1274"/>
                    <a:pt x="1640" y="821"/>
                  </a:cubicBezTo>
                  <a:cubicBezTo>
                    <a:pt x="1640" y="368"/>
                    <a:pt x="1273" y="0"/>
                    <a:pt x="820" y="0"/>
                  </a:cubicBezTo>
                  <a:close/>
                  <a:moveTo>
                    <a:pt x="1152" y="694"/>
                  </a:moveTo>
                  <a:cubicBezTo>
                    <a:pt x="998" y="694"/>
                    <a:pt x="998" y="694"/>
                    <a:pt x="998" y="694"/>
                  </a:cubicBezTo>
                  <a:cubicBezTo>
                    <a:pt x="966" y="926"/>
                    <a:pt x="966" y="926"/>
                    <a:pt x="966" y="926"/>
                  </a:cubicBezTo>
                  <a:cubicBezTo>
                    <a:pt x="1114" y="926"/>
                    <a:pt x="1114" y="926"/>
                    <a:pt x="1114" y="926"/>
                  </a:cubicBezTo>
                  <a:cubicBezTo>
                    <a:pt x="1114" y="970"/>
                    <a:pt x="1114" y="970"/>
                    <a:pt x="1114" y="970"/>
                  </a:cubicBezTo>
                  <a:cubicBezTo>
                    <a:pt x="959" y="970"/>
                    <a:pt x="959" y="970"/>
                    <a:pt x="959" y="970"/>
                  </a:cubicBezTo>
                  <a:cubicBezTo>
                    <a:pt x="916" y="1279"/>
                    <a:pt x="916" y="1279"/>
                    <a:pt x="916" y="1279"/>
                  </a:cubicBezTo>
                  <a:cubicBezTo>
                    <a:pt x="872" y="1279"/>
                    <a:pt x="872" y="1279"/>
                    <a:pt x="872" y="1279"/>
                  </a:cubicBezTo>
                  <a:cubicBezTo>
                    <a:pt x="915" y="970"/>
                    <a:pt x="915" y="970"/>
                    <a:pt x="915" y="970"/>
                  </a:cubicBezTo>
                  <a:cubicBezTo>
                    <a:pt x="689" y="970"/>
                    <a:pt x="689" y="970"/>
                    <a:pt x="689" y="970"/>
                  </a:cubicBezTo>
                  <a:cubicBezTo>
                    <a:pt x="646" y="1279"/>
                    <a:pt x="646" y="1279"/>
                    <a:pt x="646" y="1279"/>
                  </a:cubicBezTo>
                  <a:cubicBezTo>
                    <a:pt x="602" y="1279"/>
                    <a:pt x="602" y="1279"/>
                    <a:pt x="602" y="1279"/>
                  </a:cubicBezTo>
                  <a:cubicBezTo>
                    <a:pt x="645" y="970"/>
                    <a:pt x="645" y="970"/>
                    <a:pt x="645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8" y="926"/>
                    <a:pt x="488" y="926"/>
                    <a:pt x="488" y="926"/>
                  </a:cubicBezTo>
                  <a:cubicBezTo>
                    <a:pt x="652" y="926"/>
                    <a:pt x="652" y="926"/>
                    <a:pt x="652" y="926"/>
                  </a:cubicBezTo>
                  <a:cubicBezTo>
                    <a:pt x="684" y="694"/>
                    <a:pt x="684" y="694"/>
                    <a:pt x="684" y="694"/>
                  </a:cubicBezTo>
                  <a:cubicBezTo>
                    <a:pt x="526" y="694"/>
                    <a:pt x="526" y="694"/>
                    <a:pt x="526" y="694"/>
                  </a:cubicBezTo>
                  <a:cubicBezTo>
                    <a:pt x="526" y="650"/>
                    <a:pt x="526" y="650"/>
                    <a:pt x="526" y="650"/>
                  </a:cubicBezTo>
                  <a:cubicBezTo>
                    <a:pt x="690" y="650"/>
                    <a:pt x="690" y="650"/>
                    <a:pt x="690" y="650"/>
                  </a:cubicBezTo>
                  <a:cubicBezTo>
                    <a:pt x="732" y="356"/>
                    <a:pt x="732" y="356"/>
                    <a:pt x="732" y="356"/>
                  </a:cubicBezTo>
                  <a:cubicBezTo>
                    <a:pt x="776" y="356"/>
                    <a:pt x="776" y="356"/>
                    <a:pt x="776" y="356"/>
                  </a:cubicBezTo>
                  <a:cubicBezTo>
                    <a:pt x="734" y="650"/>
                    <a:pt x="734" y="650"/>
                    <a:pt x="734" y="650"/>
                  </a:cubicBezTo>
                  <a:cubicBezTo>
                    <a:pt x="960" y="650"/>
                    <a:pt x="960" y="650"/>
                    <a:pt x="960" y="650"/>
                  </a:cubicBezTo>
                  <a:cubicBezTo>
                    <a:pt x="1002" y="356"/>
                    <a:pt x="1002" y="356"/>
                    <a:pt x="1002" y="356"/>
                  </a:cubicBezTo>
                  <a:cubicBezTo>
                    <a:pt x="1046" y="356"/>
                    <a:pt x="1046" y="356"/>
                    <a:pt x="1046" y="356"/>
                  </a:cubicBezTo>
                  <a:cubicBezTo>
                    <a:pt x="1005" y="650"/>
                    <a:pt x="1005" y="650"/>
                    <a:pt x="1005" y="650"/>
                  </a:cubicBezTo>
                  <a:cubicBezTo>
                    <a:pt x="1152" y="650"/>
                    <a:pt x="1152" y="650"/>
                    <a:pt x="1152" y="650"/>
                  </a:cubicBezTo>
                  <a:lnTo>
                    <a:pt x="1152" y="69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17" name="Group 813"/>
          <p:cNvGrpSpPr>
            <a:grpSpLocks noChangeAspect="1"/>
          </p:cNvGrpSpPr>
          <p:nvPr/>
        </p:nvGrpSpPr>
        <p:grpSpPr bwMode="auto">
          <a:xfrm>
            <a:off x="203303" y="1101609"/>
            <a:ext cx="324000" cy="324000"/>
            <a:chOff x="1767" y="1709"/>
            <a:chExt cx="227" cy="227"/>
          </a:xfrm>
          <a:solidFill>
            <a:srgbClr val="EE0033"/>
          </a:solidFill>
        </p:grpSpPr>
        <p:sp>
          <p:nvSpPr>
            <p:cNvPr id="418" name="Freeform 814"/>
            <p:cNvSpPr>
              <a:spLocks/>
            </p:cNvSpPr>
            <p:nvPr/>
          </p:nvSpPr>
          <p:spPr bwMode="auto">
            <a:xfrm>
              <a:off x="1816" y="1749"/>
              <a:ext cx="130" cy="133"/>
            </a:xfrm>
            <a:custGeom>
              <a:avLst/>
              <a:gdLst>
                <a:gd name="T0" fmla="*/ 704 w 884"/>
                <a:gd name="T1" fmla="*/ 209 h 906"/>
                <a:gd name="T2" fmla="*/ 704 w 884"/>
                <a:gd name="T3" fmla="*/ 50 h 906"/>
                <a:gd name="T4" fmla="*/ 590 w 884"/>
                <a:gd name="T5" fmla="*/ 50 h 906"/>
                <a:gd name="T6" fmla="*/ 590 w 884"/>
                <a:gd name="T7" fmla="*/ 82 h 906"/>
                <a:gd name="T8" fmla="*/ 580 w 884"/>
                <a:gd name="T9" fmla="*/ 97 h 906"/>
                <a:gd name="T10" fmla="*/ 563 w 884"/>
                <a:gd name="T11" fmla="*/ 95 h 906"/>
                <a:gd name="T12" fmla="*/ 441 w 884"/>
                <a:gd name="T13" fmla="*/ 0 h 906"/>
                <a:gd name="T14" fmla="*/ 0 w 884"/>
                <a:gd name="T15" fmla="*/ 407 h 906"/>
                <a:gd name="T16" fmla="*/ 76 w 884"/>
                <a:gd name="T17" fmla="*/ 407 h 906"/>
                <a:gd name="T18" fmla="*/ 93 w 884"/>
                <a:gd name="T19" fmla="*/ 423 h 906"/>
                <a:gd name="T20" fmla="*/ 93 w 884"/>
                <a:gd name="T21" fmla="*/ 906 h 906"/>
                <a:gd name="T22" fmla="*/ 778 w 884"/>
                <a:gd name="T23" fmla="*/ 906 h 906"/>
                <a:gd name="T24" fmla="*/ 778 w 884"/>
                <a:gd name="T25" fmla="*/ 423 h 906"/>
                <a:gd name="T26" fmla="*/ 794 w 884"/>
                <a:gd name="T27" fmla="*/ 407 h 906"/>
                <a:gd name="T28" fmla="*/ 884 w 884"/>
                <a:gd name="T29" fmla="*/ 407 h 906"/>
                <a:gd name="T30" fmla="*/ 708 w 884"/>
                <a:gd name="T31" fmla="*/ 220 h 906"/>
                <a:gd name="T32" fmla="*/ 704 w 884"/>
                <a:gd name="T33" fmla="*/ 209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4" h="906">
                  <a:moveTo>
                    <a:pt x="704" y="209"/>
                  </a:moveTo>
                  <a:cubicBezTo>
                    <a:pt x="704" y="50"/>
                    <a:pt x="704" y="50"/>
                    <a:pt x="704" y="50"/>
                  </a:cubicBezTo>
                  <a:cubicBezTo>
                    <a:pt x="590" y="50"/>
                    <a:pt x="590" y="50"/>
                    <a:pt x="590" y="50"/>
                  </a:cubicBezTo>
                  <a:cubicBezTo>
                    <a:pt x="590" y="82"/>
                    <a:pt x="590" y="82"/>
                    <a:pt x="590" y="82"/>
                  </a:cubicBezTo>
                  <a:cubicBezTo>
                    <a:pt x="590" y="89"/>
                    <a:pt x="586" y="94"/>
                    <a:pt x="580" y="97"/>
                  </a:cubicBezTo>
                  <a:cubicBezTo>
                    <a:pt x="575" y="100"/>
                    <a:pt x="568" y="99"/>
                    <a:pt x="563" y="95"/>
                  </a:cubicBezTo>
                  <a:cubicBezTo>
                    <a:pt x="441" y="0"/>
                    <a:pt x="441" y="0"/>
                    <a:pt x="441" y="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76" y="407"/>
                    <a:pt x="76" y="407"/>
                    <a:pt x="76" y="407"/>
                  </a:cubicBezTo>
                  <a:cubicBezTo>
                    <a:pt x="85" y="407"/>
                    <a:pt x="93" y="414"/>
                    <a:pt x="93" y="423"/>
                  </a:cubicBezTo>
                  <a:cubicBezTo>
                    <a:pt x="93" y="906"/>
                    <a:pt x="93" y="906"/>
                    <a:pt x="93" y="906"/>
                  </a:cubicBezTo>
                  <a:cubicBezTo>
                    <a:pt x="778" y="906"/>
                    <a:pt x="778" y="906"/>
                    <a:pt x="778" y="906"/>
                  </a:cubicBezTo>
                  <a:cubicBezTo>
                    <a:pt x="778" y="423"/>
                    <a:pt x="778" y="423"/>
                    <a:pt x="778" y="423"/>
                  </a:cubicBezTo>
                  <a:cubicBezTo>
                    <a:pt x="778" y="414"/>
                    <a:pt x="785" y="407"/>
                    <a:pt x="794" y="407"/>
                  </a:cubicBezTo>
                  <a:cubicBezTo>
                    <a:pt x="884" y="407"/>
                    <a:pt x="884" y="407"/>
                    <a:pt x="884" y="407"/>
                  </a:cubicBezTo>
                  <a:cubicBezTo>
                    <a:pt x="708" y="220"/>
                    <a:pt x="708" y="220"/>
                    <a:pt x="708" y="220"/>
                  </a:cubicBezTo>
                  <a:cubicBezTo>
                    <a:pt x="705" y="217"/>
                    <a:pt x="704" y="213"/>
                    <a:pt x="704" y="20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" name="Freeform 815"/>
            <p:cNvSpPr>
              <a:spLocks noEditPoints="1"/>
            </p:cNvSpPr>
            <p:nvPr/>
          </p:nvSpPr>
          <p:spPr bwMode="auto">
            <a:xfrm>
              <a:off x="1767" y="1709"/>
              <a:ext cx="227" cy="227"/>
            </a:xfrm>
            <a:custGeom>
              <a:avLst/>
              <a:gdLst>
                <a:gd name="T0" fmla="*/ 773 w 1546"/>
                <a:gd name="T1" fmla="*/ 0 h 1545"/>
                <a:gd name="T2" fmla="*/ 0 w 1546"/>
                <a:gd name="T3" fmla="*/ 773 h 1545"/>
                <a:gd name="T4" fmla="*/ 773 w 1546"/>
                <a:gd name="T5" fmla="*/ 1545 h 1545"/>
                <a:gd name="T6" fmla="*/ 1546 w 1546"/>
                <a:gd name="T7" fmla="*/ 773 h 1545"/>
                <a:gd name="T8" fmla="*/ 773 w 1546"/>
                <a:gd name="T9" fmla="*/ 0 h 1545"/>
                <a:gd name="T10" fmla="*/ 1271 w 1546"/>
                <a:gd name="T11" fmla="*/ 700 h 1545"/>
                <a:gd name="T12" fmla="*/ 1256 w 1546"/>
                <a:gd name="T13" fmla="*/ 710 h 1545"/>
                <a:gd name="T14" fmla="*/ 1144 w 1546"/>
                <a:gd name="T15" fmla="*/ 710 h 1545"/>
                <a:gd name="T16" fmla="*/ 1144 w 1546"/>
                <a:gd name="T17" fmla="*/ 1192 h 1545"/>
                <a:gd name="T18" fmla="*/ 1127 w 1546"/>
                <a:gd name="T19" fmla="*/ 1209 h 1545"/>
                <a:gd name="T20" fmla="*/ 409 w 1546"/>
                <a:gd name="T21" fmla="*/ 1209 h 1545"/>
                <a:gd name="T22" fmla="*/ 393 w 1546"/>
                <a:gd name="T23" fmla="*/ 1192 h 1545"/>
                <a:gd name="T24" fmla="*/ 393 w 1546"/>
                <a:gd name="T25" fmla="*/ 710 h 1545"/>
                <a:gd name="T26" fmla="*/ 290 w 1546"/>
                <a:gd name="T27" fmla="*/ 710 h 1545"/>
                <a:gd name="T28" fmla="*/ 275 w 1546"/>
                <a:gd name="T29" fmla="*/ 699 h 1545"/>
                <a:gd name="T30" fmla="*/ 279 w 1546"/>
                <a:gd name="T31" fmla="*/ 681 h 1545"/>
                <a:gd name="T32" fmla="*/ 762 w 1546"/>
                <a:gd name="T33" fmla="*/ 236 h 1545"/>
                <a:gd name="T34" fmla="*/ 783 w 1546"/>
                <a:gd name="T35" fmla="*/ 235 h 1545"/>
                <a:gd name="T36" fmla="*/ 890 w 1546"/>
                <a:gd name="T37" fmla="*/ 318 h 1545"/>
                <a:gd name="T38" fmla="*/ 890 w 1546"/>
                <a:gd name="T39" fmla="*/ 304 h 1545"/>
                <a:gd name="T40" fmla="*/ 906 w 1546"/>
                <a:gd name="T41" fmla="*/ 287 h 1545"/>
                <a:gd name="T42" fmla="*/ 1053 w 1546"/>
                <a:gd name="T43" fmla="*/ 287 h 1545"/>
                <a:gd name="T44" fmla="*/ 1070 w 1546"/>
                <a:gd name="T45" fmla="*/ 304 h 1545"/>
                <a:gd name="T46" fmla="*/ 1070 w 1546"/>
                <a:gd name="T47" fmla="*/ 472 h 1545"/>
                <a:gd name="T48" fmla="*/ 1268 w 1546"/>
                <a:gd name="T49" fmla="*/ 682 h 1545"/>
                <a:gd name="T50" fmla="*/ 1271 w 1546"/>
                <a:gd name="T51" fmla="*/ 700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6" h="1545">
                  <a:moveTo>
                    <a:pt x="773" y="0"/>
                  </a:moveTo>
                  <a:cubicBezTo>
                    <a:pt x="346" y="0"/>
                    <a:pt x="0" y="346"/>
                    <a:pt x="0" y="773"/>
                  </a:cubicBezTo>
                  <a:cubicBezTo>
                    <a:pt x="0" y="1199"/>
                    <a:pt x="346" y="1545"/>
                    <a:pt x="773" y="1545"/>
                  </a:cubicBezTo>
                  <a:cubicBezTo>
                    <a:pt x="1200" y="1545"/>
                    <a:pt x="1546" y="1199"/>
                    <a:pt x="1546" y="773"/>
                  </a:cubicBezTo>
                  <a:cubicBezTo>
                    <a:pt x="1546" y="346"/>
                    <a:pt x="1200" y="0"/>
                    <a:pt x="773" y="0"/>
                  </a:cubicBezTo>
                  <a:close/>
                  <a:moveTo>
                    <a:pt x="1271" y="700"/>
                  </a:moveTo>
                  <a:cubicBezTo>
                    <a:pt x="1268" y="706"/>
                    <a:pt x="1262" y="710"/>
                    <a:pt x="1256" y="710"/>
                  </a:cubicBezTo>
                  <a:cubicBezTo>
                    <a:pt x="1144" y="710"/>
                    <a:pt x="1144" y="710"/>
                    <a:pt x="1144" y="710"/>
                  </a:cubicBezTo>
                  <a:cubicBezTo>
                    <a:pt x="1144" y="1192"/>
                    <a:pt x="1144" y="1192"/>
                    <a:pt x="1144" y="1192"/>
                  </a:cubicBezTo>
                  <a:cubicBezTo>
                    <a:pt x="1144" y="1202"/>
                    <a:pt x="1136" y="1209"/>
                    <a:pt x="1127" y="1209"/>
                  </a:cubicBezTo>
                  <a:cubicBezTo>
                    <a:pt x="409" y="1209"/>
                    <a:pt x="409" y="1209"/>
                    <a:pt x="409" y="1209"/>
                  </a:cubicBezTo>
                  <a:cubicBezTo>
                    <a:pt x="400" y="1209"/>
                    <a:pt x="393" y="1202"/>
                    <a:pt x="393" y="1192"/>
                  </a:cubicBezTo>
                  <a:cubicBezTo>
                    <a:pt x="393" y="710"/>
                    <a:pt x="393" y="710"/>
                    <a:pt x="393" y="710"/>
                  </a:cubicBezTo>
                  <a:cubicBezTo>
                    <a:pt x="290" y="710"/>
                    <a:pt x="290" y="710"/>
                    <a:pt x="290" y="710"/>
                  </a:cubicBezTo>
                  <a:cubicBezTo>
                    <a:pt x="283" y="710"/>
                    <a:pt x="277" y="706"/>
                    <a:pt x="275" y="699"/>
                  </a:cubicBezTo>
                  <a:cubicBezTo>
                    <a:pt x="272" y="693"/>
                    <a:pt x="274" y="686"/>
                    <a:pt x="279" y="681"/>
                  </a:cubicBezTo>
                  <a:cubicBezTo>
                    <a:pt x="762" y="236"/>
                    <a:pt x="762" y="236"/>
                    <a:pt x="762" y="236"/>
                  </a:cubicBezTo>
                  <a:cubicBezTo>
                    <a:pt x="768" y="230"/>
                    <a:pt x="777" y="230"/>
                    <a:pt x="783" y="235"/>
                  </a:cubicBezTo>
                  <a:cubicBezTo>
                    <a:pt x="890" y="318"/>
                    <a:pt x="890" y="318"/>
                    <a:pt x="890" y="318"/>
                  </a:cubicBezTo>
                  <a:cubicBezTo>
                    <a:pt x="890" y="304"/>
                    <a:pt x="890" y="304"/>
                    <a:pt x="890" y="304"/>
                  </a:cubicBezTo>
                  <a:cubicBezTo>
                    <a:pt x="890" y="295"/>
                    <a:pt x="897" y="287"/>
                    <a:pt x="906" y="287"/>
                  </a:cubicBezTo>
                  <a:cubicBezTo>
                    <a:pt x="1053" y="287"/>
                    <a:pt x="1053" y="287"/>
                    <a:pt x="1053" y="287"/>
                  </a:cubicBezTo>
                  <a:cubicBezTo>
                    <a:pt x="1062" y="287"/>
                    <a:pt x="1070" y="295"/>
                    <a:pt x="1070" y="304"/>
                  </a:cubicBezTo>
                  <a:cubicBezTo>
                    <a:pt x="1070" y="472"/>
                    <a:pt x="1070" y="472"/>
                    <a:pt x="1070" y="472"/>
                  </a:cubicBezTo>
                  <a:cubicBezTo>
                    <a:pt x="1268" y="682"/>
                    <a:pt x="1268" y="682"/>
                    <a:pt x="1268" y="682"/>
                  </a:cubicBezTo>
                  <a:cubicBezTo>
                    <a:pt x="1272" y="687"/>
                    <a:pt x="1274" y="694"/>
                    <a:pt x="1271" y="70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20" name="Group 838"/>
          <p:cNvGrpSpPr>
            <a:grpSpLocks noChangeAspect="1"/>
          </p:cNvGrpSpPr>
          <p:nvPr/>
        </p:nvGrpSpPr>
        <p:grpSpPr bwMode="auto">
          <a:xfrm>
            <a:off x="203192" y="2110661"/>
            <a:ext cx="324000" cy="324000"/>
            <a:chOff x="2541" y="1701"/>
            <a:chExt cx="227" cy="226"/>
          </a:xfrm>
          <a:solidFill>
            <a:srgbClr val="EE0033"/>
          </a:solidFill>
        </p:grpSpPr>
        <p:sp>
          <p:nvSpPr>
            <p:cNvPr id="421" name="Freeform 839"/>
            <p:cNvSpPr>
              <a:spLocks/>
            </p:cNvSpPr>
            <p:nvPr/>
          </p:nvSpPr>
          <p:spPr bwMode="auto">
            <a:xfrm>
              <a:off x="2654" y="1819"/>
              <a:ext cx="23" cy="23"/>
            </a:xfrm>
            <a:custGeom>
              <a:avLst/>
              <a:gdLst>
                <a:gd name="T0" fmla="*/ 0 w 147"/>
                <a:gd name="T1" fmla="*/ 10 h 146"/>
                <a:gd name="T2" fmla="*/ 0 w 147"/>
                <a:gd name="T3" fmla="*/ 146 h 146"/>
                <a:gd name="T4" fmla="*/ 147 w 147"/>
                <a:gd name="T5" fmla="*/ 146 h 146"/>
                <a:gd name="T6" fmla="*/ 147 w 147"/>
                <a:gd name="T7" fmla="*/ 10 h 146"/>
                <a:gd name="T8" fmla="*/ 74 w 147"/>
                <a:gd name="T9" fmla="*/ 0 h 146"/>
                <a:gd name="T10" fmla="*/ 0 w 147"/>
                <a:gd name="T11" fmla="*/ 1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46">
                  <a:moveTo>
                    <a:pt x="0" y="1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38" y="6"/>
                    <a:pt x="112" y="0"/>
                    <a:pt x="74" y="0"/>
                  </a:cubicBezTo>
                  <a:cubicBezTo>
                    <a:pt x="35" y="0"/>
                    <a:pt x="9" y="6"/>
                    <a:pt x="0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" name="Oval 840"/>
            <p:cNvSpPr>
              <a:spLocks noChangeArrowheads="1"/>
            </p:cNvSpPr>
            <p:nvPr/>
          </p:nvSpPr>
          <p:spPr bwMode="auto">
            <a:xfrm>
              <a:off x="2658" y="1790"/>
              <a:ext cx="15" cy="1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" name="Freeform 841"/>
            <p:cNvSpPr>
              <a:spLocks noEditPoints="1"/>
            </p:cNvSpPr>
            <p:nvPr/>
          </p:nvSpPr>
          <p:spPr bwMode="auto">
            <a:xfrm>
              <a:off x="2608" y="1744"/>
              <a:ext cx="94" cy="139"/>
            </a:xfrm>
            <a:custGeom>
              <a:avLst/>
              <a:gdLst>
                <a:gd name="T0" fmla="*/ 565 w 594"/>
                <a:gd name="T1" fmla="*/ 0 h 881"/>
                <a:gd name="T2" fmla="*/ 28 w 594"/>
                <a:gd name="T3" fmla="*/ 0 h 881"/>
                <a:gd name="T4" fmla="*/ 0 w 594"/>
                <a:gd name="T5" fmla="*/ 28 h 881"/>
                <a:gd name="T6" fmla="*/ 0 w 594"/>
                <a:gd name="T7" fmla="*/ 179 h 881"/>
                <a:gd name="T8" fmla="*/ 60 w 594"/>
                <a:gd name="T9" fmla="*/ 179 h 881"/>
                <a:gd name="T10" fmla="*/ 76 w 594"/>
                <a:gd name="T11" fmla="*/ 195 h 881"/>
                <a:gd name="T12" fmla="*/ 60 w 594"/>
                <a:gd name="T13" fmla="*/ 210 h 881"/>
                <a:gd name="T14" fmla="*/ 0 w 594"/>
                <a:gd name="T15" fmla="*/ 210 h 881"/>
                <a:gd name="T16" fmla="*/ 0 w 594"/>
                <a:gd name="T17" fmla="*/ 425 h 881"/>
                <a:gd name="T18" fmla="*/ 60 w 594"/>
                <a:gd name="T19" fmla="*/ 425 h 881"/>
                <a:gd name="T20" fmla="*/ 76 w 594"/>
                <a:gd name="T21" fmla="*/ 441 h 881"/>
                <a:gd name="T22" fmla="*/ 60 w 594"/>
                <a:gd name="T23" fmla="*/ 456 h 881"/>
                <a:gd name="T24" fmla="*/ 0 w 594"/>
                <a:gd name="T25" fmla="*/ 456 h 881"/>
                <a:gd name="T26" fmla="*/ 0 w 594"/>
                <a:gd name="T27" fmla="*/ 671 h 881"/>
                <a:gd name="T28" fmla="*/ 60 w 594"/>
                <a:gd name="T29" fmla="*/ 671 h 881"/>
                <a:gd name="T30" fmla="*/ 76 w 594"/>
                <a:gd name="T31" fmla="*/ 686 h 881"/>
                <a:gd name="T32" fmla="*/ 60 w 594"/>
                <a:gd name="T33" fmla="*/ 702 h 881"/>
                <a:gd name="T34" fmla="*/ 0 w 594"/>
                <a:gd name="T35" fmla="*/ 702 h 881"/>
                <a:gd name="T36" fmla="*/ 0 w 594"/>
                <a:gd name="T37" fmla="*/ 853 h 881"/>
                <a:gd name="T38" fmla="*/ 28 w 594"/>
                <a:gd name="T39" fmla="*/ 881 h 881"/>
                <a:gd name="T40" fmla="*/ 565 w 594"/>
                <a:gd name="T41" fmla="*/ 881 h 881"/>
                <a:gd name="T42" fmla="*/ 594 w 594"/>
                <a:gd name="T43" fmla="*/ 853 h 881"/>
                <a:gd name="T44" fmla="*/ 594 w 594"/>
                <a:gd name="T45" fmla="*/ 28 h 881"/>
                <a:gd name="T46" fmla="*/ 565 w 594"/>
                <a:gd name="T47" fmla="*/ 0 h 881"/>
                <a:gd name="T48" fmla="*/ 362 w 594"/>
                <a:gd name="T49" fmla="*/ 262 h 881"/>
                <a:gd name="T50" fmla="*/ 441 w 594"/>
                <a:gd name="T51" fmla="*/ 341 h 881"/>
                <a:gd name="T52" fmla="*/ 362 w 594"/>
                <a:gd name="T53" fmla="*/ 419 h 881"/>
                <a:gd name="T54" fmla="*/ 283 w 594"/>
                <a:gd name="T55" fmla="*/ 341 h 881"/>
                <a:gd name="T56" fmla="*/ 362 w 594"/>
                <a:gd name="T57" fmla="*/ 262 h 881"/>
                <a:gd name="T58" fmla="*/ 465 w 594"/>
                <a:gd name="T59" fmla="*/ 632 h 881"/>
                <a:gd name="T60" fmla="*/ 450 w 594"/>
                <a:gd name="T61" fmla="*/ 647 h 881"/>
                <a:gd name="T62" fmla="*/ 273 w 594"/>
                <a:gd name="T63" fmla="*/ 647 h 881"/>
                <a:gd name="T64" fmla="*/ 258 w 594"/>
                <a:gd name="T65" fmla="*/ 632 h 881"/>
                <a:gd name="T66" fmla="*/ 258 w 594"/>
                <a:gd name="T67" fmla="*/ 474 h 881"/>
                <a:gd name="T68" fmla="*/ 362 w 594"/>
                <a:gd name="T69" fmla="*/ 439 h 881"/>
                <a:gd name="T70" fmla="*/ 465 w 594"/>
                <a:gd name="T71" fmla="*/ 474 h 881"/>
                <a:gd name="T72" fmla="*/ 465 w 594"/>
                <a:gd name="T73" fmla="*/ 632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4" h="881">
                  <a:moveTo>
                    <a:pt x="56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9" y="179"/>
                    <a:pt x="76" y="186"/>
                    <a:pt x="76" y="195"/>
                  </a:cubicBezTo>
                  <a:cubicBezTo>
                    <a:pt x="76" y="203"/>
                    <a:pt x="69" y="210"/>
                    <a:pt x="60" y="2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60" y="425"/>
                    <a:pt x="60" y="425"/>
                    <a:pt x="60" y="425"/>
                  </a:cubicBezTo>
                  <a:cubicBezTo>
                    <a:pt x="69" y="425"/>
                    <a:pt x="76" y="432"/>
                    <a:pt x="76" y="441"/>
                  </a:cubicBezTo>
                  <a:cubicBezTo>
                    <a:pt x="76" y="449"/>
                    <a:pt x="69" y="456"/>
                    <a:pt x="6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0" y="671"/>
                    <a:pt x="0" y="671"/>
                    <a:pt x="0" y="671"/>
                  </a:cubicBezTo>
                  <a:cubicBezTo>
                    <a:pt x="60" y="671"/>
                    <a:pt x="60" y="671"/>
                    <a:pt x="60" y="671"/>
                  </a:cubicBezTo>
                  <a:cubicBezTo>
                    <a:pt x="69" y="671"/>
                    <a:pt x="76" y="678"/>
                    <a:pt x="76" y="686"/>
                  </a:cubicBezTo>
                  <a:cubicBezTo>
                    <a:pt x="76" y="695"/>
                    <a:pt x="69" y="702"/>
                    <a:pt x="60" y="702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0" y="853"/>
                    <a:pt x="0" y="853"/>
                    <a:pt x="0" y="853"/>
                  </a:cubicBezTo>
                  <a:cubicBezTo>
                    <a:pt x="0" y="869"/>
                    <a:pt x="13" y="881"/>
                    <a:pt x="28" y="881"/>
                  </a:cubicBezTo>
                  <a:cubicBezTo>
                    <a:pt x="565" y="881"/>
                    <a:pt x="565" y="881"/>
                    <a:pt x="565" y="881"/>
                  </a:cubicBezTo>
                  <a:cubicBezTo>
                    <a:pt x="581" y="881"/>
                    <a:pt x="594" y="869"/>
                    <a:pt x="594" y="853"/>
                  </a:cubicBezTo>
                  <a:cubicBezTo>
                    <a:pt x="594" y="28"/>
                    <a:pt x="594" y="28"/>
                    <a:pt x="594" y="28"/>
                  </a:cubicBezTo>
                  <a:cubicBezTo>
                    <a:pt x="594" y="13"/>
                    <a:pt x="581" y="0"/>
                    <a:pt x="565" y="0"/>
                  </a:cubicBezTo>
                  <a:close/>
                  <a:moveTo>
                    <a:pt x="362" y="262"/>
                  </a:moveTo>
                  <a:cubicBezTo>
                    <a:pt x="405" y="262"/>
                    <a:pt x="441" y="297"/>
                    <a:pt x="441" y="341"/>
                  </a:cubicBezTo>
                  <a:cubicBezTo>
                    <a:pt x="441" y="384"/>
                    <a:pt x="405" y="419"/>
                    <a:pt x="362" y="419"/>
                  </a:cubicBezTo>
                  <a:cubicBezTo>
                    <a:pt x="318" y="419"/>
                    <a:pt x="283" y="384"/>
                    <a:pt x="283" y="341"/>
                  </a:cubicBezTo>
                  <a:cubicBezTo>
                    <a:pt x="283" y="297"/>
                    <a:pt x="318" y="262"/>
                    <a:pt x="362" y="262"/>
                  </a:cubicBezTo>
                  <a:close/>
                  <a:moveTo>
                    <a:pt x="465" y="632"/>
                  </a:moveTo>
                  <a:cubicBezTo>
                    <a:pt x="465" y="640"/>
                    <a:pt x="458" y="647"/>
                    <a:pt x="450" y="647"/>
                  </a:cubicBezTo>
                  <a:cubicBezTo>
                    <a:pt x="273" y="647"/>
                    <a:pt x="273" y="647"/>
                    <a:pt x="273" y="647"/>
                  </a:cubicBezTo>
                  <a:cubicBezTo>
                    <a:pt x="265" y="647"/>
                    <a:pt x="258" y="640"/>
                    <a:pt x="258" y="632"/>
                  </a:cubicBezTo>
                  <a:cubicBezTo>
                    <a:pt x="258" y="474"/>
                    <a:pt x="258" y="474"/>
                    <a:pt x="258" y="474"/>
                  </a:cubicBezTo>
                  <a:cubicBezTo>
                    <a:pt x="258" y="444"/>
                    <a:pt x="323" y="439"/>
                    <a:pt x="362" y="439"/>
                  </a:cubicBezTo>
                  <a:cubicBezTo>
                    <a:pt x="400" y="439"/>
                    <a:pt x="465" y="444"/>
                    <a:pt x="465" y="474"/>
                  </a:cubicBezTo>
                  <a:lnTo>
                    <a:pt x="465" y="63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" name="Freeform 842"/>
            <p:cNvSpPr>
              <a:spLocks noEditPoints="1"/>
            </p:cNvSpPr>
            <p:nvPr/>
          </p:nvSpPr>
          <p:spPr bwMode="auto">
            <a:xfrm>
              <a:off x="2541" y="1701"/>
              <a:ext cx="227" cy="226"/>
            </a:xfrm>
            <a:custGeom>
              <a:avLst/>
              <a:gdLst>
                <a:gd name="T0" fmla="*/ 717 w 1434"/>
                <a:gd name="T1" fmla="*/ 0 h 1434"/>
                <a:gd name="T2" fmla="*/ 0 w 1434"/>
                <a:gd name="T3" fmla="*/ 717 h 1434"/>
                <a:gd name="T4" fmla="*/ 717 w 1434"/>
                <a:gd name="T5" fmla="*/ 1434 h 1434"/>
                <a:gd name="T6" fmla="*/ 1434 w 1434"/>
                <a:gd name="T7" fmla="*/ 717 h 1434"/>
                <a:gd name="T8" fmla="*/ 717 w 1434"/>
                <a:gd name="T9" fmla="*/ 0 h 1434"/>
                <a:gd name="T10" fmla="*/ 1049 w 1434"/>
                <a:gd name="T11" fmla="*/ 1129 h 1434"/>
                <a:gd name="T12" fmla="*/ 990 w 1434"/>
                <a:gd name="T13" fmla="*/ 1188 h 1434"/>
                <a:gd name="T14" fmla="*/ 453 w 1434"/>
                <a:gd name="T15" fmla="*/ 1188 h 1434"/>
                <a:gd name="T16" fmla="*/ 394 w 1434"/>
                <a:gd name="T17" fmla="*/ 1129 h 1434"/>
                <a:gd name="T18" fmla="*/ 394 w 1434"/>
                <a:gd name="T19" fmla="*/ 978 h 1434"/>
                <a:gd name="T20" fmla="*/ 334 w 1434"/>
                <a:gd name="T21" fmla="*/ 978 h 1434"/>
                <a:gd name="T22" fmla="*/ 318 w 1434"/>
                <a:gd name="T23" fmla="*/ 962 h 1434"/>
                <a:gd name="T24" fmla="*/ 334 w 1434"/>
                <a:gd name="T25" fmla="*/ 947 h 1434"/>
                <a:gd name="T26" fmla="*/ 394 w 1434"/>
                <a:gd name="T27" fmla="*/ 947 h 1434"/>
                <a:gd name="T28" fmla="*/ 394 w 1434"/>
                <a:gd name="T29" fmla="*/ 732 h 1434"/>
                <a:gd name="T30" fmla="*/ 334 w 1434"/>
                <a:gd name="T31" fmla="*/ 732 h 1434"/>
                <a:gd name="T32" fmla="*/ 318 w 1434"/>
                <a:gd name="T33" fmla="*/ 717 h 1434"/>
                <a:gd name="T34" fmla="*/ 334 w 1434"/>
                <a:gd name="T35" fmla="*/ 701 h 1434"/>
                <a:gd name="T36" fmla="*/ 394 w 1434"/>
                <a:gd name="T37" fmla="*/ 701 h 1434"/>
                <a:gd name="T38" fmla="*/ 394 w 1434"/>
                <a:gd name="T39" fmla="*/ 486 h 1434"/>
                <a:gd name="T40" fmla="*/ 334 w 1434"/>
                <a:gd name="T41" fmla="*/ 486 h 1434"/>
                <a:gd name="T42" fmla="*/ 318 w 1434"/>
                <a:gd name="T43" fmla="*/ 471 h 1434"/>
                <a:gd name="T44" fmla="*/ 334 w 1434"/>
                <a:gd name="T45" fmla="*/ 455 h 1434"/>
                <a:gd name="T46" fmla="*/ 394 w 1434"/>
                <a:gd name="T47" fmla="*/ 455 h 1434"/>
                <a:gd name="T48" fmla="*/ 394 w 1434"/>
                <a:gd name="T49" fmla="*/ 304 h 1434"/>
                <a:gd name="T50" fmla="*/ 453 w 1434"/>
                <a:gd name="T51" fmla="*/ 245 h 1434"/>
                <a:gd name="T52" fmla="*/ 990 w 1434"/>
                <a:gd name="T53" fmla="*/ 245 h 1434"/>
                <a:gd name="T54" fmla="*/ 1049 w 1434"/>
                <a:gd name="T55" fmla="*/ 304 h 1434"/>
                <a:gd name="T56" fmla="*/ 1049 w 1434"/>
                <a:gd name="T57" fmla="*/ 1129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4" h="1434">
                  <a:moveTo>
                    <a:pt x="717" y="0"/>
                  </a:moveTo>
                  <a:cubicBezTo>
                    <a:pt x="321" y="0"/>
                    <a:pt x="0" y="321"/>
                    <a:pt x="0" y="717"/>
                  </a:cubicBezTo>
                  <a:cubicBezTo>
                    <a:pt x="0" y="1113"/>
                    <a:pt x="321" y="1434"/>
                    <a:pt x="717" y="1434"/>
                  </a:cubicBezTo>
                  <a:cubicBezTo>
                    <a:pt x="1113" y="1434"/>
                    <a:pt x="1434" y="1113"/>
                    <a:pt x="1434" y="717"/>
                  </a:cubicBezTo>
                  <a:cubicBezTo>
                    <a:pt x="1434" y="321"/>
                    <a:pt x="1113" y="0"/>
                    <a:pt x="717" y="0"/>
                  </a:cubicBezTo>
                  <a:close/>
                  <a:moveTo>
                    <a:pt x="1049" y="1129"/>
                  </a:moveTo>
                  <a:cubicBezTo>
                    <a:pt x="1049" y="1162"/>
                    <a:pt x="1023" y="1188"/>
                    <a:pt x="990" y="1188"/>
                  </a:cubicBezTo>
                  <a:cubicBezTo>
                    <a:pt x="453" y="1188"/>
                    <a:pt x="453" y="1188"/>
                    <a:pt x="453" y="1188"/>
                  </a:cubicBezTo>
                  <a:cubicBezTo>
                    <a:pt x="421" y="1188"/>
                    <a:pt x="394" y="1162"/>
                    <a:pt x="394" y="1129"/>
                  </a:cubicBezTo>
                  <a:cubicBezTo>
                    <a:pt x="394" y="978"/>
                    <a:pt x="394" y="978"/>
                    <a:pt x="394" y="978"/>
                  </a:cubicBezTo>
                  <a:cubicBezTo>
                    <a:pt x="334" y="978"/>
                    <a:pt x="334" y="978"/>
                    <a:pt x="334" y="978"/>
                  </a:cubicBezTo>
                  <a:cubicBezTo>
                    <a:pt x="325" y="978"/>
                    <a:pt x="318" y="971"/>
                    <a:pt x="318" y="962"/>
                  </a:cubicBezTo>
                  <a:cubicBezTo>
                    <a:pt x="318" y="954"/>
                    <a:pt x="325" y="947"/>
                    <a:pt x="334" y="947"/>
                  </a:cubicBezTo>
                  <a:cubicBezTo>
                    <a:pt x="394" y="947"/>
                    <a:pt x="394" y="947"/>
                    <a:pt x="394" y="947"/>
                  </a:cubicBezTo>
                  <a:cubicBezTo>
                    <a:pt x="394" y="732"/>
                    <a:pt x="394" y="732"/>
                    <a:pt x="394" y="732"/>
                  </a:cubicBezTo>
                  <a:cubicBezTo>
                    <a:pt x="334" y="732"/>
                    <a:pt x="334" y="732"/>
                    <a:pt x="334" y="732"/>
                  </a:cubicBezTo>
                  <a:cubicBezTo>
                    <a:pt x="325" y="732"/>
                    <a:pt x="318" y="725"/>
                    <a:pt x="318" y="717"/>
                  </a:cubicBezTo>
                  <a:cubicBezTo>
                    <a:pt x="318" y="708"/>
                    <a:pt x="325" y="701"/>
                    <a:pt x="334" y="701"/>
                  </a:cubicBezTo>
                  <a:cubicBezTo>
                    <a:pt x="394" y="701"/>
                    <a:pt x="394" y="701"/>
                    <a:pt x="394" y="701"/>
                  </a:cubicBezTo>
                  <a:cubicBezTo>
                    <a:pt x="394" y="486"/>
                    <a:pt x="394" y="486"/>
                    <a:pt x="394" y="486"/>
                  </a:cubicBezTo>
                  <a:cubicBezTo>
                    <a:pt x="334" y="486"/>
                    <a:pt x="334" y="486"/>
                    <a:pt x="334" y="486"/>
                  </a:cubicBezTo>
                  <a:cubicBezTo>
                    <a:pt x="325" y="486"/>
                    <a:pt x="318" y="479"/>
                    <a:pt x="318" y="471"/>
                  </a:cubicBezTo>
                  <a:cubicBezTo>
                    <a:pt x="318" y="462"/>
                    <a:pt x="325" y="455"/>
                    <a:pt x="334" y="455"/>
                  </a:cubicBezTo>
                  <a:cubicBezTo>
                    <a:pt x="394" y="455"/>
                    <a:pt x="394" y="455"/>
                    <a:pt x="394" y="455"/>
                  </a:cubicBezTo>
                  <a:cubicBezTo>
                    <a:pt x="394" y="304"/>
                    <a:pt x="394" y="304"/>
                    <a:pt x="394" y="304"/>
                  </a:cubicBezTo>
                  <a:cubicBezTo>
                    <a:pt x="394" y="272"/>
                    <a:pt x="421" y="245"/>
                    <a:pt x="453" y="245"/>
                  </a:cubicBezTo>
                  <a:cubicBezTo>
                    <a:pt x="990" y="245"/>
                    <a:pt x="990" y="245"/>
                    <a:pt x="990" y="245"/>
                  </a:cubicBezTo>
                  <a:cubicBezTo>
                    <a:pt x="1023" y="245"/>
                    <a:pt x="1049" y="272"/>
                    <a:pt x="1049" y="304"/>
                  </a:cubicBezTo>
                  <a:lnTo>
                    <a:pt x="1049" y="112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25" name="Group 845"/>
          <p:cNvGrpSpPr>
            <a:grpSpLocks noChangeAspect="1"/>
          </p:cNvGrpSpPr>
          <p:nvPr/>
        </p:nvGrpSpPr>
        <p:grpSpPr bwMode="auto">
          <a:xfrm>
            <a:off x="1044890" y="2110661"/>
            <a:ext cx="324000" cy="324000"/>
            <a:chOff x="3030" y="1700"/>
            <a:chExt cx="227" cy="227"/>
          </a:xfrm>
          <a:solidFill>
            <a:srgbClr val="EE0033"/>
          </a:solidFill>
        </p:grpSpPr>
        <p:sp>
          <p:nvSpPr>
            <p:cNvPr id="426" name="Freeform 846"/>
            <p:cNvSpPr>
              <a:spLocks/>
            </p:cNvSpPr>
            <p:nvPr/>
          </p:nvSpPr>
          <p:spPr bwMode="auto">
            <a:xfrm>
              <a:off x="3076" y="1824"/>
              <a:ext cx="53" cy="13"/>
            </a:xfrm>
            <a:custGeom>
              <a:avLst/>
              <a:gdLst>
                <a:gd name="T0" fmla="*/ 187 w 374"/>
                <a:gd name="T1" fmla="*/ 58 h 96"/>
                <a:gd name="T2" fmla="*/ 0 w 374"/>
                <a:gd name="T3" fmla="*/ 0 h 96"/>
                <a:gd name="T4" fmla="*/ 1 w 374"/>
                <a:gd name="T5" fmla="*/ 6 h 96"/>
                <a:gd name="T6" fmla="*/ 187 w 374"/>
                <a:gd name="T7" fmla="*/ 96 h 96"/>
                <a:gd name="T8" fmla="*/ 373 w 374"/>
                <a:gd name="T9" fmla="*/ 6 h 96"/>
                <a:gd name="T10" fmla="*/ 374 w 374"/>
                <a:gd name="T11" fmla="*/ 0 h 96"/>
                <a:gd name="T12" fmla="*/ 187 w 374"/>
                <a:gd name="T13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4" h="96">
                  <a:moveTo>
                    <a:pt x="187" y="58"/>
                  </a:moveTo>
                  <a:cubicBezTo>
                    <a:pt x="107" y="58"/>
                    <a:pt x="39" y="35"/>
                    <a:pt x="0" y="0"/>
                  </a:cubicBezTo>
                  <a:cubicBezTo>
                    <a:pt x="1" y="2"/>
                    <a:pt x="1" y="4"/>
                    <a:pt x="1" y="6"/>
                  </a:cubicBezTo>
                  <a:cubicBezTo>
                    <a:pt x="1" y="49"/>
                    <a:pt x="76" y="96"/>
                    <a:pt x="187" y="96"/>
                  </a:cubicBezTo>
                  <a:cubicBezTo>
                    <a:pt x="298" y="96"/>
                    <a:pt x="373" y="49"/>
                    <a:pt x="373" y="6"/>
                  </a:cubicBezTo>
                  <a:cubicBezTo>
                    <a:pt x="373" y="4"/>
                    <a:pt x="373" y="2"/>
                    <a:pt x="374" y="0"/>
                  </a:cubicBezTo>
                  <a:cubicBezTo>
                    <a:pt x="336" y="35"/>
                    <a:pt x="267" y="58"/>
                    <a:pt x="187" y="5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" name="Freeform 847"/>
            <p:cNvSpPr>
              <a:spLocks/>
            </p:cNvSpPr>
            <p:nvPr/>
          </p:nvSpPr>
          <p:spPr bwMode="auto">
            <a:xfrm>
              <a:off x="3076" y="1834"/>
              <a:ext cx="53" cy="14"/>
            </a:xfrm>
            <a:custGeom>
              <a:avLst/>
              <a:gdLst>
                <a:gd name="T0" fmla="*/ 187 w 374"/>
                <a:gd name="T1" fmla="*/ 58 h 96"/>
                <a:gd name="T2" fmla="*/ 0 w 374"/>
                <a:gd name="T3" fmla="*/ 0 h 96"/>
                <a:gd name="T4" fmla="*/ 1 w 374"/>
                <a:gd name="T5" fmla="*/ 6 h 96"/>
                <a:gd name="T6" fmla="*/ 187 w 374"/>
                <a:gd name="T7" fmla="*/ 96 h 96"/>
                <a:gd name="T8" fmla="*/ 373 w 374"/>
                <a:gd name="T9" fmla="*/ 6 h 96"/>
                <a:gd name="T10" fmla="*/ 374 w 374"/>
                <a:gd name="T11" fmla="*/ 0 h 96"/>
                <a:gd name="T12" fmla="*/ 187 w 374"/>
                <a:gd name="T13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4" h="96">
                  <a:moveTo>
                    <a:pt x="187" y="58"/>
                  </a:moveTo>
                  <a:cubicBezTo>
                    <a:pt x="107" y="58"/>
                    <a:pt x="39" y="35"/>
                    <a:pt x="0" y="0"/>
                  </a:cubicBezTo>
                  <a:cubicBezTo>
                    <a:pt x="1" y="2"/>
                    <a:pt x="1" y="4"/>
                    <a:pt x="1" y="6"/>
                  </a:cubicBezTo>
                  <a:cubicBezTo>
                    <a:pt x="1" y="49"/>
                    <a:pt x="76" y="96"/>
                    <a:pt x="187" y="96"/>
                  </a:cubicBezTo>
                  <a:cubicBezTo>
                    <a:pt x="298" y="96"/>
                    <a:pt x="373" y="49"/>
                    <a:pt x="373" y="6"/>
                  </a:cubicBezTo>
                  <a:cubicBezTo>
                    <a:pt x="373" y="4"/>
                    <a:pt x="373" y="2"/>
                    <a:pt x="374" y="0"/>
                  </a:cubicBezTo>
                  <a:cubicBezTo>
                    <a:pt x="336" y="35"/>
                    <a:pt x="267" y="58"/>
                    <a:pt x="187" y="5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" name="Freeform 848"/>
            <p:cNvSpPr>
              <a:spLocks/>
            </p:cNvSpPr>
            <p:nvPr/>
          </p:nvSpPr>
          <p:spPr bwMode="auto">
            <a:xfrm>
              <a:off x="3178" y="1830"/>
              <a:ext cx="3" cy="5"/>
            </a:xfrm>
            <a:custGeom>
              <a:avLst/>
              <a:gdLst>
                <a:gd name="T0" fmla="*/ 22 w 22"/>
                <a:gd name="T1" fmla="*/ 16 h 32"/>
                <a:gd name="T2" fmla="*/ 16 w 22"/>
                <a:gd name="T3" fmla="*/ 6 h 32"/>
                <a:gd name="T4" fmla="*/ 0 w 22"/>
                <a:gd name="T5" fmla="*/ 0 h 32"/>
                <a:gd name="T6" fmla="*/ 0 w 22"/>
                <a:gd name="T7" fmla="*/ 32 h 32"/>
                <a:gd name="T8" fmla="*/ 16 w 22"/>
                <a:gd name="T9" fmla="*/ 26 h 32"/>
                <a:gd name="T10" fmla="*/ 22 w 22"/>
                <a:gd name="T11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2">
                  <a:moveTo>
                    <a:pt x="22" y="16"/>
                  </a:moveTo>
                  <a:cubicBezTo>
                    <a:pt x="22" y="12"/>
                    <a:pt x="20" y="8"/>
                    <a:pt x="16" y="6"/>
                  </a:cubicBezTo>
                  <a:cubicBezTo>
                    <a:pt x="13" y="4"/>
                    <a:pt x="7" y="2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7" y="32"/>
                    <a:pt x="12" y="29"/>
                    <a:pt x="16" y="26"/>
                  </a:cubicBezTo>
                  <a:cubicBezTo>
                    <a:pt x="20" y="23"/>
                    <a:pt x="22" y="20"/>
                    <a:pt x="22" y="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" name="Freeform 849"/>
            <p:cNvSpPr>
              <a:spLocks/>
            </p:cNvSpPr>
            <p:nvPr/>
          </p:nvSpPr>
          <p:spPr bwMode="auto">
            <a:xfrm>
              <a:off x="3173" y="1823"/>
              <a:ext cx="3" cy="4"/>
            </a:xfrm>
            <a:custGeom>
              <a:avLst/>
              <a:gdLst>
                <a:gd name="T0" fmla="*/ 18 w 18"/>
                <a:gd name="T1" fmla="*/ 0 h 28"/>
                <a:gd name="T2" fmla="*/ 5 w 18"/>
                <a:gd name="T3" fmla="*/ 4 h 28"/>
                <a:gd name="T4" fmla="*/ 0 w 18"/>
                <a:gd name="T5" fmla="*/ 14 h 28"/>
                <a:gd name="T6" fmla="*/ 5 w 18"/>
                <a:gd name="T7" fmla="*/ 23 h 28"/>
                <a:gd name="T8" fmla="*/ 18 w 18"/>
                <a:gd name="T9" fmla="*/ 28 h 28"/>
                <a:gd name="T10" fmla="*/ 18 w 18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8">
                  <a:moveTo>
                    <a:pt x="18" y="0"/>
                  </a:moveTo>
                  <a:cubicBezTo>
                    <a:pt x="13" y="1"/>
                    <a:pt x="8" y="2"/>
                    <a:pt x="5" y="4"/>
                  </a:cubicBezTo>
                  <a:cubicBezTo>
                    <a:pt x="2" y="7"/>
                    <a:pt x="0" y="10"/>
                    <a:pt x="0" y="14"/>
                  </a:cubicBezTo>
                  <a:cubicBezTo>
                    <a:pt x="0" y="18"/>
                    <a:pt x="2" y="20"/>
                    <a:pt x="5" y="23"/>
                  </a:cubicBezTo>
                  <a:cubicBezTo>
                    <a:pt x="8" y="24"/>
                    <a:pt x="12" y="26"/>
                    <a:pt x="18" y="28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" name="Freeform 850"/>
            <p:cNvSpPr>
              <a:spLocks/>
            </p:cNvSpPr>
            <p:nvPr/>
          </p:nvSpPr>
          <p:spPr bwMode="auto">
            <a:xfrm>
              <a:off x="3103" y="1814"/>
              <a:ext cx="3" cy="5"/>
            </a:xfrm>
            <a:custGeom>
              <a:avLst/>
              <a:gdLst>
                <a:gd name="T0" fmla="*/ 21 w 21"/>
                <a:gd name="T1" fmla="*/ 15 h 32"/>
                <a:gd name="T2" fmla="*/ 16 w 21"/>
                <a:gd name="T3" fmla="*/ 5 h 32"/>
                <a:gd name="T4" fmla="*/ 0 w 21"/>
                <a:gd name="T5" fmla="*/ 0 h 32"/>
                <a:gd name="T6" fmla="*/ 0 w 21"/>
                <a:gd name="T7" fmla="*/ 32 h 32"/>
                <a:gd name="T8" fmla="*/ 16 w 21"/>
                <a:gd name="T9" fmla="*/ 26 h 32"/>
                <a:gd name="T10" fmla="*/ 21 w 21"/>
                <a:gd name="T11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21" y="15"/>
                  </a:moveTo>
                  <a:cubicBezTo>
                    <a:pt x="21" y="11"/>
                    <a:pt x="20" y="8"/>
                    <a:pt x="16" y="5"/>
                  </a:cubicBezTo>
                  <a:cubicBezTo>
                    <a:pt x="12" y="3"/>
                    <a:pt x="7" y="1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7" y="31"/>
                    <a:pt x="12" y="29"/>
                    <a:pt x="16" y="26"/>
                  </a:cubicBezTo>
                  <a:cubicBezTo>
                    <a:pt x="20" y="23"/>
                    <a:pt x="21" y="19"/>
                    <a:pt x="21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" name="Freeform 851"/>
            <p:cNvSpPr>
              <a:spLocks/>
            </p:cNvSpPr>
            <p:nvPr/>
          </p:nvSpPr>
          <p:spPr bwMode="auto">
            <a:xfrm>
              <a:off x="3099" y="1807"/>
              <a:ext cx="2" cy="4"/>
            </a:xfrm>
            <a:custGeom>
              <a:avLst/>
              <a:gdLst>
                <a:gd name="T0" fmla="*/ 18 w 18"/>
                <a:gd name="T1" fmla="*/ 0 h 28"/>
                <a:gd name="T2" fmla="*/ 5 w 18"/>
                <a:gd name="T3" fmla="*/ 5 h 28"/>
                <a:gd name="T4" fmla="*/ 0 w 18"/>
                <a:gd name="T5" fmla="*/ 14 h 28"/>
                <a:gd name="T6" fmla="*/ 4 w 18"/>
                <a:gd name="T7" fmla="*/ 23 h 28"/>
                <a:gd name="T8" fmla="*/ 18 w 18"/>
                <a:gd name="T9" fmla="*/ 28 h 28"/>
                <a:gd name="T10" fmla="*/ 18 w 18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8">
                  <a:moveTo>
                    <a:pt x="18" y="0"/>
                  </a:moveTo>
                  <a:cubicBezTo>
                    <a:pt x="12" y="1"/>
                    <a:pt x="8" y="3"/>
                    <a:pt x="5" y="5"/>
                  </a:cubicBezTo>
                  <a:cubicBezTo>
                    <a:pt x="2" y="7"/>
                    <a:pt x="0" y="10"/>
                    <a:pt x="0" y="14"/>
                  </a:cubicBezTo>
                  <a:cubicBezTo>
                    <a:pt x="0" y="18"/>
                    <a:pt x="1" y="21"/>
                    <a:pt x="4" y="23"/>
                  </a:cubicBezTo>
                  <a:cubicBezTo>
                    <a:pt x="7" y="25"/>
                    <a:pt x="12" y="27"/>
                    <a:pt x="18" y="28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" name="Freeform 852"/>
            <p:cNvSpPr>
              <a:spLocks noEditPoints="1"/>
            </p:cNvSpPr>
            <p:nvPr/>
          </p:nvSpPr>
          <p:spPr bwMode="auto">
            <a:xfrm>
              <a:off x="3076" y="1802"/>
              <a:ext cx="52" cy="25"/>
            </a:xfrm>
            <a:custGeom>
              <a:avLst/>
              <a:gdLst>
                <a:gd name="T0" fmla="*/ 186 w 372"/>
                <a:gd name="T1" fmla="*/ 179 h 179"/>
                <a:gd name="T2" fmla="*/ 372 w 372"/>
                <a:gd name="T3" fmla="*/ 89 h 179"/>
                <a:gd name="T4" fmla="*/ 186 w 372"/>
                <a:gd name="T5" fmla="*/ 0 h 179"/>
                <a:gd name="T6" fmla="*/ 0 w 372"/>
                <a:gd name="T7" fmla="*/ 89 h 179"/>
                <a:gd name="T8" fmla="*/ 186 w 372"/>
                <a:gd name="T9" fmla="*/ 179 h 179"/>
                <a:gd name="T10" fmla="*/ 137 w 372"/>
                <a:gd name="T11" fmla="*/ 97 h 179"/>
                <a:gd name="T12" fmla="*/ 146 w 372"/>
                <a:gd name="T13" fmla="*/ 94 h 179"/>
                <a:gd name="T14" fmla="*/ 154 w 372"/>
                <a:gd name="T15" fmla="*/ 96 h 179"/>
                <a:gd name="T16" fmla="*/ 158 w 372"/>
                <a:gd name="T17" fmla="*/ 100 h 179"/>
                <a:gd name="T18" fmla="*/ 163 w 372"/>
                <a:gd name="T19" fmla="*/ 109 h 179"/>
                <a:gd name="T20" fmla="*/ 169 w 372"/>
                <a:gd name="T21" fmla="*/ 115 h 179"/>
                <a:gd name="T22" fmla="*/ 180 w 372"/>
                <a:gd name="T23" fmla="*/ 119 h 179"/>
                <a:gd name="T24" fmla="*/ 180 w 372"/>
                <a:gd name="T25" fmla="*/ 85 h 179"/>
                <a:gd name="T26" fmla="*/ 157 w 372"/>
                <a:gd name="T27" fmla="*/ 79 h 179"/>
                <a:gd name="T28" fmla="*/ 142 w 372"/>
                <a:gd name="T29" fmla="*/ 69 h 179"/>
                <a:gd name="T30" fmla="*/ 137 w 372"/>
                <a:gd name="T31" fmla="*/ 53 h 179"/>
                <a:gd name="T32" fmla="*/ 148 w 372"/>
                <a:gd name="T33" fmla="*/ 32 h 179"/>
                <a:gd name="T34" fmla="*/ 180 w 372"/>
                <a:gd name="T35" fmla="*/ 23 h 179"/>
                <a:gd name="T36" fmla="*/ 180 w 372"/>
                <a:gd name="T37" fmla="*/ 15 h 179"/>
                <a:gd name="T38" fmla="*/ 187 w 372"/>
                <a:gd name="T39" fmla="*/ 9 h 179"/>
                <a:gd name="T40" fmla="*/ 193 w 372"/>
                <a:gd name="T41" fmla="*/ 15 h 179"/>
                <a:gd name="T42" fmla="*/ 193 w 372"/>
                <a:gd name="T43" fmla="*/ 23 h 179"/>
                <a:gd name="T44" fmla="*/ 212 w 372"/>
                <a:gd name="T45" fmla="*/ 26 h 179"/>
                <a:gd name="T46" fmla="*/ 225 w 372"/>
                <a:gd name="T47" fmla="*/ 33 h 179"/>
                <a:gd name="T48" fmla="*/ 232 w 372"/>
                <a:gd name="T49" fmla="*/ 41 h 179"/>
                <a:gd name="T50" fmla="*/ 235 w 372"/>
                <a:gd name="T51" fmla="*/ 48 h 179"/>
                <a:gd name="T52" fmla="*/ 231 w 372"/>
                <a:gd name="T53" fmla="*/ 55 h 179"/>
                <a:gd name="T54" fmla="*/ 222 w 372"/>
                <a:gd name="T55" fmla="*/ 58 h 179"/>
                <a:gd name="T56" fmla="*/ 209 w 372"/>
                <a:gd name="T57" fmla="*/ 50 h 179"/>
                <a:gd name="T58" fmla="*/ 193 w 372"/>
                <a:gd name="T59" fmla="*/ 37 h 179"/>
                <a:gd name="T60" fmla="*/ 193 w 372"/>
                <a:gd name="T61" fmla="*/ 68 h 179"/>
                <a:gd name="T62" fmla="*/ 213 w 372"/>
                <a:gd name="T63" fmla="*/ 73 h 179"/>
                <a:gd name="T64" fmla="*/ 226 w 372"/>
                <a:gd name="T65" fmla="*/ 79 h 179"/>
                <a:gd name="T66" fmla="*/ 236 w 372"/>
                <a:gd name="T67" fmla="*/ 89 h 179"/>
                <a:gd name="T68" fmla="*/ 240 w 372"/>
                <a:gd name="T69" fmla="*/ 101 h 179"/>
                <a:gd name="T70" fmla="*/ 234 w 372"/>
                <a:gd name="T71" fmla="*/ 117 h 179"/>
                <a:gd name="T72" fmla="*/ 218 w 372"/>
                <a:gd name="T73" fmla="*/ 129 h 179"/>
                <a:gd name="T74" fmla="*/ 193 w 372"/>
                <a:gd name="T75" fmla="*/ 135 h 179"/>
                <a:gd name="T76" fmla="*/ 193 w 372"/>
                <a:gd name="T77" fmla="*/ 153 h 179"/>
                <a:gd name="T78" fmla="*/ 192 w 372"/>
                <a:gd name="T79" fmla="*/ 159 h 179"/>
                <a:gd name="T80" fmla="*/ 187 w 372"/>
                <a:gd name="T81" fmla="*/ 161 h 179"/>
                <a:gd name="T82" fmla="*/ 182 w 372"/>
                <a:gd name="T83" fmla="*/ 160 h 179"/>
                <a:gd name="T84" fmla="*/ 180 w 372"/>
                <a:gd name="T85" fmla="*/ 155 h 179"/>
                <a:gd name="T86" fmla="*/ 180 w 372"/>
                <a:gd name="T87" fmla="*/ 135 h 179"/>
                <a:gd name="T88" fmla="*/ 159 w 372"/>
                <a:gd name="T89" fmla="*/ 130 h 179"/>
                <a:gd name="T90" fmla="*/ 144 w 372"/>
                <a:gd name="T91" fmla="*/ 123 h 179"/>
                <a:gd name="T92" fmla="*/ 136 w 372"/>
                <a:gd name="T93" fmla="*/ 113 h 179"/>
                <a:gd name="T94" fmla="*/ 133 w 372"/>
                <a:gd name="T95" fmla="*/ 103 h 179"/>
                <a:gd name="T96" fmla="*/ 137 w 372"/>
                <a:gd name="T97" fmla="*/ 9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2" h="179">
                  <a:moveTo>
                    <a:pt x="186" y="179"/>
                  </a:moveTo>
                  <a:cubicBezTo>
                    <a:pt x="297" y="179"/>
                    <a:pt x="372" y="133"/>
                    <a:pt x="372" y="89"/>
                  </a:cubicBezTo>
                  <a:cubicBezTo>
                    <a:pt x="372" y="46"/>
                    <a:pt x="297" y="0"/>
                    <a:pt x="186" y="0"/>
                  </a:cubicBezTo>
                  <a:cubicBezTo>
                    <a:pt x="75" y="0"/>
                    <a:pt x="0" y="46"/>
                    <a:pt x="0" y="89"/>
                  </a:cubicBezTo>
                  <a:cubicBezTo>
                    <a:pt x="0" y="133"/>
                    <a:pt x="75" y="179"/>
                    <a:pt x="186" y="179"/>
                  </a:cubicBezTo>
                  <a:close/>
                  <a:moveTo>
                    <a:pt x="137" y="97"/>
                  </a:moveTo>
                  <a:cubicBezTo>
                    <a:pt x="139" y="95"/>
                    <a:pt x="142" y="94"/>
                    <a:pt x="146" y="94"/>
                  </a:cubicBezTo>
                  <a:cubicBezTo>
                    <a:pt x="149" y="94"/>
                    <a:pt x="152" y="95"/>
                    <a:pt x="154" y="96"/>
                  </a:cubicBezTo>
                  <a:cubicBezTo>
                    <a:pt x="156" y="97"/>
                    <a:pt x="157" y="98"/>
                    <a:pt x="158" y="100"/>
                  </a:cubicBezTo>
                  <a:cubicBezTo>
                    <a:pt x="160" y="104"/>
                    <a:pt x="162" y="107"/>
                    <a:pt x="163" y="109"/>
                  </a:cubicBezTo>
                  <a:cubicBezTo>
                    <a:pt x="164" y="111"/>
                    <a:pt x="166" y="113"/>
                    <a:pt x="169" y="115"/>
                  </a:cubicBezTo>
                  <a:cubicBezTo>
                    <a:pt x="172" y="117"/>
                    <a:pt x="176" y="118"/>
                    <a:pt x="180" y="119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71" y="83"/>
                    <a:pt x="163" y="81"/>
                    <a:pt x="157" y="79"/>
                  </a:cubicBezTo>
                  <a:cubicBezTo>
                    <a:pt x="151" y="76"/>
                    <a:pt x="146" y="73"/>
                    <a:pt x="142" y="69"/>
                  </a:cubicBezTo>
                  <a:cubicBezTo>
                    <a:pt x="139" y="65"/>
                    <a:pt x="137" y="59"/>
                    <a:pt x="137" y="53"/>
                  </a:cubicBezTo>
                  <a:cubicBezTo>
                    <a:pt x="137" y="45"/>
                    <a:pt x="140" y="38"/>
                    <a:pt x="148" y="32"/>
                  </a:cubicBezTo>
                  <a:cubicBezTo>
                    <a:pt x="155" y="27"/>
                    <a:pt x="166" y="23"/>
                    <a:pt x="180" y="23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0" y="11"/>
                    <a:pt x="182" y="9"/>
                    <a:pt x="187" y="9"/>
                  </a:cubicBezTo>
                  <a:cubicBezTo>
                    <a:pt x="191" y="9"/>
                    <a:pt x="193" y="11"/>
                    <a:pt x="193" y="15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200" y="23"/>
                    <a:pt x="207" y="24"/>
                    <a:pt x="212" y="26"/>
                  </a:cubicBezTo>
                  <a:cubicBezTo>
                    <a:pt x="217" y="27"/>
                    <a:pt x="221" y="30"/>
                    <a:pt x="225" y="33"/>
                  </a:cubicBezTo>
                  <a:cubicBezTo>
                    <a:pt x="228" y="36"/>
                    <a:pt x="231" y="38"/>
                    <a:pt x="232" y="41"/>
                  </a:cubicBezTo>
                  <a:cubicBezTo>
                    <a:pt x="234" y="44"/>
                    <a:pt x="235" y="46"/>
                    <a:pt x="235" y="48"/>
                  </a:cubicBezTo>
                  <a:cubicBezTo>
                    <a:pt x="235" y="51"/>
                    <a:pt x="233" y="53"/>
                    <a:pt x="231" y="55"/>
                  </a:cubicBezTo>
                  <a:cubicBezTo>
                    <a:pt x="229" y="57"/>
                    <a:pt x="225" y="58"/>
                    <a:pt x="222" y="58"/>
                  </a:cubicBezTo>
                  <a:cubicBezTo>
                    <a:pt x="215" y="58"/>
                    <a:pt x="211" y="55"/>
                    <a:pt x="209" y="50"/>
                  </a:cubicBezTo>
                  <a:cubicBezTo>
                    <a:pt x="207" y="43"/>
                    <a:pt x="201" y="39"/>
                    <a:pt x="193" y="37"/>
                  </a:cubicBezTo>
                  <a:cubicBezTo>
                    <a:pt x="193" y="68"/>
                    <a:pt x="193" y="68"/>
                    <a:pt x="193" y="68"/>
                  </a:cubicBezTo>
                  <a:cubicBezTo>
                    <a:pt x="201" y="70"/>
                    <a:pt x="208" y="71"/>
                    <a:pt x="213" y="73"/>
                  </a:cubicBezTo>
                  <a:cubicBezTo>
                    <a:pt x="218" y="74"/>
                    <a:pt x="223" y="76"/>
                    <a:pt x="226" y="79"/>
                  </a:cubicBezTo>
                  <a:cubicBezTo>
                    <a:pt x="231" y="82"/>
                    <a:pt x="234" y="85"/>
                    <a:pt x="236" y="89"/>
                  </a:cubicBezTo>
                  <a:cubicBezTo>
                    <a:pt x="238" y="92"/>
                    <a:pt x="240" y="96"/>
                    <a:pt x="240" y="101"/>
                  </a:cubicBezTo>
                  <a:cubicBezTo>
                    <a:pt x="240" y="107"/>
                    <a:pt x="238" y="112"/>
                    <a:pt x="234" y="117"/>
                  </a:cubicBezTo>
                  <a:cubicBezTo>
                    <a:pt x="231" y="122"/>
                    <a:pt x="225" y="126"/>
                    <a:pt x="218" y="129"/>
                  </a:cubicBezTo>
                  <a:cubicBezTo>
                    <a:pt x="211" y="132"/>
                    <a:pt x="203" y="134"/>
                    <a:pt x="193" y="135"/>
                  </a:cubicBezTo>
                  <a:cubicBezTo>
                    <a:pt x="193" y="153"/>
                    <a:pt x="193" y="153"/>
                    <a:pt x="193" y="153"/>
                  </a:cubicBezTo>
                  <a:cubicBezTo>
                    <a:pt x="193" y="156"/>
                    <a:pt x="193" y="158"/>
                    <a:pt x="192" y="159"/>
                  </a:cubicBezTo>
                  <a:cubicBezTo>
                    <a:pt x="191" y="161"/>
                    <a:pt x="189" y="161"/>
                    <a:pt x="187" y="161"/>
                  </a:cubicBezTo>
                  <a:cubicBezTo>
                    <a:pt x="184" y="161"/>
                    <a:pt x="183" y="161"/>
                    <a:pt x="182" y="160"/>
                  </a:cubicBezTo>
                  <a:cubicBezTo>
                    <a:pt x="181" y="159"/>
                    <a:pt x="180" y="157"/>
                    <a:pt x="180" y="155"/>
                  </a:cubicBezTo>
                  <a:cubicBezTo>
                    <a:pt x="180" y="135"/>
                    <a:pt x="180" y="135"/>
                    <a:pt x="180" y="135"/>
                  </a:cubicBezTo>
                  <a:cubicBezTo>
                    <a:pt x="172" y="134"/>
                    <a:pt x="165" y="133"/>
                    <a:pt x="159" y="130"/>
                  </a:cubicBezTo>
                  <a:cubicBezTo>
                    <a:pt x="153" y="128"/>
                    <a:pt x="148" y="126"/>
                    <a:pt x="144" y="123"/>
                  </a:cubicBezTo>
                  <a:cubicBezTo>
                    <a:pt x="140" y="120"/>
                    <a:pt x="138" y="117"/>
                    <a:pt x="136" y="113"/>
                  </a:cubicBezTo>
                  <a:cubicBezTo>
                    <a:pt x="134" y="110"/>
                    <a:pt x="133" y="106"/>
                    <a:pt x="133" y="103"/>
                  </a:cubicBezTo>
                  <a:cubicBezTo>
                    <a:pt x="133" y="101"/>
                    <a:pt x="134" y="99"/>
                    <a:pt x="137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" name="Freeform 853"/>
            <p:cNvSpPr>
              <a:spLocks noEditPoints="1"/>
            </p:cNvSpPr>
            <p:nvPr/>
          </p:nvSpPr>
          <p:spPr bwMode="auto">
            <a:xfrm>
              <a:off x="3150" y="1818"/>
              <a:ext cx="53" cy="25"/>
            </a:xfrm>
            <a:custGeom>
              <a:avLst/>
              <a:gdLst>
                <a:gd name="T0" fmla="*/ 185 w 371"/>
                <a:gd name="T1" fmla="*/ 179 h 179"/>
                <a:gd name="T2" fmla="*/ 371 w 371"/>
                <a:gd name="T3" fmla="*/ 90 h 179"/>
                <a:gd name="T4" fmla="*/ 185 w 371"/>
                <a:gd name="T5" fmla="*/ 0 h 179"/>
                <a:gd name="T6" fmla="*/ 0 w 371"/>
                <a:gd name="T7" fmla="*/ 90 h 179"/>
                <a:gd name="T8" fmla="*/ 185 w 371"/>
                <a:gd name="T9" fmla="*/ 179 h 179"/>
                <a:gd name="T10" fmla="*/ 136 w 371"/>
                <a:gd name="T11" fmla="*/ 97 h 179"/>
                <a:gd name="T12" fmla="*/ 145 w 371"/>
                <a:gd name="T13" fmla="*/ 95 h 179"/>
                <a:gd name="T14" fmla="*/ 153 w 371"/>
                <a:gd name="T15" fmla="*/ 96 h 179"/>
                <a:gd name="T16" fmla="*/ 157 w 371"/>
                <a:gd name="T17" fmla="*/ 100 h 179"/>
                <a:gd name="T18" fmla="*/ 162 w 371"/>
                <a:gd name="T19" fmla="*/ 110 h 179"/>
                <a:gd name="T20" fmla="*/ 168 w 371"/>
                <a:gd name="T21" fmla="*/ 116 h 179"/>
                <a:gd name="T22" fmla="*/ 179 w 371"/>
                <a:gd name="T23" fmla="*/ 120 h 179"/>
                <a:gd name="T24" fmla="*/ 179 w 371"/>
                <a:gd name="T25" fmla="*/ 85 h 179"/>
                <a:gd name="T26" fmla="*/ 156 w 371"/>
                <a:gd name="T27" fmla="*/ 79 h 179"/>
                <a:gd name="T28" fmla="*/ 142 w 371"/>
                <a:gd name="T29" fmla="*/ 69 h 179"/>
                <a:gd name="T30" fmla="*/ 136 w 371"/>
                <a:gd name="T31" fmla="*/ 54 h 179"/>
                <a:gd name="T32" fmla="*/ 147 w 371"/>
                <a:gd name="T33" fmla="*/ 32 h 179"/>
                <a:gd name="T34" fmla="*/ 179 w 371"/>
                <a:gd name="T35" fmla="*/ 23 h 179"/>
                <a:gd name="T36" fmla="*/ 179 w 371"/>
                <a:gd name="T37" fmla="*/ 15 h 179"/>
                <a:gd name="T38" fmla="*/ 186 w 371"/>
                <a:gd name="T39" fmla="*/ 9 h 179"/>
                <a:gd name="T40" fmla="*/ 192 w 371"/>
                <a:gd name="T41" fmla="*/ 15 h 179"/>
                <a:gd name="T42" fmla="*/ 192 w 371"/>
                <a:gd name="T43" fmla="*/ 23 h 179"/>
                <a:gd name="T44" fmla="*/ 211 w 371"/>
                <a:gd name="T45" fmla="*/ 26 h 179"/>
                <a:gd name="T46" fmla="*/ 224 w 371"/>
                <a:gd name="T47" fmla="*/ 34 h 179"/>
                <a:gd name="T48" fmla="*/ 232 w 371"/>
                <a:gd name="T49" fmla="*/ 42 h 179"/>
                <a:gd name="T50" fmla="*/ 234 w 371"/>
                <a:gd name="T51" fmla="*/ 49 h 179"/>
                <a:gd name="T52" fmla="*/ 230 w 371"/>
                <a:gd name="T53" fmla="*/ 55 h 179"/>
                <a:gd name="T54" fmla="*/ 221 w 371"/>
                <a:gd name="T55" fmla="*/ 58 h 179"/>
                <a:gd name="T56" fmla="*/ 208 w 371"/>
                <a:gd name="T57" fmla="*/ 50 h 179"/>
                <a:gd name="T58" fmla="*/ 192 w 371"/>
                <a:gd name="T59" fmla="*/ 38 h 179"/>
                <a:gd name="T60" fmla="*/ 192 w 371"/>
                <a:gd name="T61" fmla="*/ 69 h 179"/>
                <a:gd name="T62" fmla="*/ 212 w 371"/>
                <a:gd name="T63" fmla="*/ 73 h 179"/>
                <a:gd name="T64" fmla="*/ 226 w 371"/>
                <a:gd name="T65" fmla="*/ 79 h 179"/>
                <a:gd name="T66" fmla="*/ 235 w 371"/>
                <a:gd name="T67" fmla="*/ 89 h 179"/>
                <a:gd name="T68" fmla="*/ 239 w 371"/>
                <a:gd name="T69" fmla="*/ 101 h 179"/>
                <a:gd name="T70" fmla="*/ 233 w 371"/>
                <a:gd name="T71" fmla="*/ 117 h 179"/>
                <a:gd name="T72" fmla="*/ 217 w 371"/>
                <a:gd name="T73" fmla="*/ 129 h 179"/>
                <a:gd name="T74" fmla="*/ 192 w 371"/>
                <a:gd name="T75" fmla="*/ 135 h 179"/>
                <a:gd name="T76" fmla="*/ 192 w 371"/>
                <a:gd name="T77" fmla="*/ 153 h 179"/>
                <a:gd name="T78" fmla="*/ 191 w 371"/>
                <a:gd name="T79" fmla="*/ 160 h 179"/>
                <a:gd name="T80" fmla="*/ 186 w 371"/>
                <a:gd name="T81" fmla="*/ 162 h 179"/>
                <a:gd name="T82" fmla="*/ 181 w 371"/>
                <a:gd name="T83" fmla="*/ 160 h 179"/>
                <a:gd name="T84" fmla="*/ 179 w 371"/>
                <a:gd name="T85" fmla="*/ 155 h 179"/>
                <a:gd name="T86" fmla="*/ 179 w 371"/>
                <a:gd name="T87" fmla="*/ 135 h 179"/>
                <a:gd name="T88" fmla="*/ 158 w 371"/>
                <a:gd name="T89" fmla="*/ 131 h 179"/>
                <a:gd name="T90" fmla="*/ 144 w 371"/>
                <a:gd name="T91" fmla="*/ 123 h 179"/>
                <a:gd name="T92" fmla="*/ 135 w 371"/>
                <a:gd name="T93" fmla="*/ 114 h 179"/>
                <a:gd name="T94" fmla="*/ 132 w 371"/>
                <a:gd name="T95" fmla="*/ 104 h 179"/>
                <a:gd name="T96" fmla="*/ 136 w 371"/>
                <a:gd name="T97" fmla="*/ 9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1" h="179">
                  <a:moveTo>
                    <a:pt x="185" y="179"/>
                  </a:moveTo>
                  <a:cubicBezTo>
                    <a:pt x="296" y="179"/>
                    <a:pt x="371" y="133"/>
                    <a:pt x="371" y="90"/>
                  </a:cubicBezTo>
                  <a:cubicBezTo>
                    <a:pt x="371" y="47"/>
                    <a:pt x="296" y="0"/>
                    <a:pt x="185" y="0"/>
                  </a:cubicBezTo>
                  <a:cubicBezTo>
                    <a:pt x="74" y="0"/>
                    <a:pt x="0" y="47"/>
                    <a:pt x="0" y="90"/>
                  </a:cubicBezTo>
                  <a:cubicBezTo>
                    <a:pt x="0" y="133"/>
                    <a:pt x="74" y="179"/>
                    <a:pt x="185" y="179"/>
                  </a:cubicBezTo>
                  <a:close/>
                  <a:moveTo>
                    <a:pt x="136" y="97"/>
                  </a:moveTo>
                  <a:cubicBezTo>
                    <a:pt x="138" y="95"/>
                    <a:pt x="142" y="95"/>
                    <a:pt x="145" y="95"/>
                  </a:cubicBezTo>
                  <a:cubicBezTo>
                    <a:pt x="148" y="95"/>
                    <a:pt x="151" y="95"/>
                    <a:pt x="153" y="96"/>
                  </a:cubicBezTo>
                  <a:cubicBezTo>
                    <a:pt x="155" y="97"/>
                    <a:pt x="157" y="99"/>
                    <a:pt x="157" y="100"/>
                  </a:cubicBezTo>
                  <a:cubicBezTo>
                    <a:pt x="159" y="105"/>
                    <a:pt x="161" y="108"/>
                    <a:pt x="162" y="110"/>
                  </a:cubicBezTo>
                  <a:cubicBezTo>
                    <a:pt x="163" y="112"/>
                    <a:pt x="166" y="114"/>
                    <a:pt x="168" y="116"/>
                  </a:cubicBezTo>
                  <a:cubicBezTo>
                    <a:pt x="171" y="117"/>
                    <a:pt x="175" y="119"/>
                    <a:pt x="179" y="120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0" y="83"/>
                    <a:pt x="163" y="81"/>
                    <a:pt x="156" y="79"/>
                  </a:cubicBezTo>
                  <a:cubicBezTo>
                    <a:pt x="150" y="77"/>
                    <a:pt x="145" y="74"/>
                    <a:pt x="142" y="69"/>
                  </a:cubicBezTo>
                  <a:cubicBezTo>
                    <a:pt x="138" y="65"/>
                    <a:pt x="136" y="60"/>
                    <a:pt x="136" y="54"/>
                  </a:cubicBezTo>
                  <a:cubicBezTo>
                    <a:pt x="136" y="45"/>
                    <a:pt x="140" y="38"/>
                    <a:pt x="147" y="32"/>
                  </a:cubicBezTo>
                  <a:cubicBezTo>
                    <a:pt x="154" y="27"/>
                    <a:pt x="165" y="24"/>
                    <a:pt x="179" y="23"/>
                  </a:cubicBezTo>
                  <a:cubicBezTo>
                    <a:pt x="179" y="15"/>
                    <a:pt x="179" y="15"/>
                    <a:pt x="179" y="15"/>
                  </a:cubicBezTo>
                  <a:cubicBezTo>
                    <a:pt x="179" y="11"/>
                    <a:pt x="181" y="9"/>
                    <a:pt x="186" y="9"/>
                  </a:cubicBezTo>
                  <a:cubicBezTo>
                    <a:pt x="190" y="9"/>
                    <a:pt x="192" y="11"/>
                    <a:pt x="192" y="15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9" y="24"/>
                    <a:pt x="206" y="25"/>
                    <a:pt x="211" y="26"/>
                  </a:cubicBezTo>
                  <a:cubicBezTo>
                    <a:pt x="216" y="28"/>
                    <a:pt x="220" y="30"/>
                    <a:pt x="224" y="34"/>
                  </a:cubicBezTo>
                  <a:cubicBezTo>
                    <a:pt x="227" y="36"/>
                    <a:pt x="230" y="39"/>
                    <a:pt x="232" y="42"/>
                  </a:cubicBezTo>
                  <a:cubicBezTo>
                    <a:pt x="233" y="44"/>
                    <a:pt x="234" y="47"/>
                    <a:pt x="234" y="49"/>
                  </a:cubicBezTo>
                  <a:cubicBezTo>
                    <a:pt x="234" y="51"/>
                    <a:pt x="233" y="54"/>
                    <a:pt x="230" y="55"/>
                  </a:cubicBezTo>
                  <a:cubicBezTo>
                    <a:pt x="228" y="57"/>
                    <a:pt x="225" y="58"/>
                    <a:pt x="221" y="58"/>
                  </a:cubicBezTo>
                  <a:cubicBezTo>
                    <a:pt x="215" y="58"/>
                    <a:pt x="210" y="55"/>
                    <a:pt x="208" y="50"/>
                  </a:cubicBezTo>
                  <a:cubicBezTo>
                    <a:pt x="206" y="44"/>
                    <a:pt x="201" y="40"/>
                    <a:pt x="192" y="38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201" y="70"/>
                    <a:pt x="207" y="72"/>
                    <a:pt x="212" y="73"/>
                  </a:cubicBezTo>
                  <a:cubicBezTo>
                    <a:pt x="217" y="75"/>
                    <a:pt x="222" y="77"/>
                    <a:pt x="226" y="79"/>
                  </a:cubicBezTo>
                  <a:cubicBezTo>
                    <a:pt x="230" y="82"/>
                    <a:pt x="233" y="85"/>
                    <a:pt x="235" y="89"/>
                  </a:cubicBezTo>
                  <a:cubicBezTo>
                    <a:pt x="237" y="93"/>
                    <a:pt x="239" y="97"/>
                    <a:pt x="239" y="101"/>
                  </a:cubicBezTo>
                  <a:cubicBezTo>
                    <a:pt x="239" y="107"/>
                    <a:pt x="237" y="112"/>
                    <a:pt x="233" y="117"/>
                  </a:cubicBezTo>
                  <a:cubicBezTo>
                    <a:pt x="230" y="122"/>
                    <a:pt x="224" y="126"/>
                    <a:pt x="217" y="129"/>
                  </a:cubicBezTo>
                  <a:cubicBezTo>
                    <a:pt x="210" y="132"/>
                    <a:pt x="202" y="134"/>
                    <a:pt x="192" y="135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2" y="156"/>
                    <a:pt x="192" y="158"/>
                    <a:pt x="191" y="160"/>
                  </a:cubicBezTo>
                  <a:cubicBezTo>
                    <a:pt x="190" y="161"/>
                    <a:pt x="188" y="162"/>
                    <a:pt x="186" y="162"/>
                  </a:cubicBezTo>
                  <a:cubicBezTo>
                    <a:pt x="183" y="162"/>
                    <a:pt x="182" y="161"/>
                    <a:pt x="181" y="160"/>
                  </a:cubicBezTo>
                  <a:cubicBezTo>
                    <a:pt x="180" y="159"/>
                    <a:pt x="179" y="157"/>
                    <a:pt x="179" y="155"/>
                  </a:cubicBezTo>
                  <a:cubicBezTo>
                    <a:pt x="179" y="135"/>
                    <a:pt x="179" y="135"/>
                    <a:pt x="179" y="135"/>
                  </a:cubicBezTo>
                  <a:cubicBezTo>
                    <a:pt x="171" y="135"/>
                    <a:pt x="164" y="133"/>
                    <a:pt x="158" y="131"/>
                  </a:cubicBezTo>
                  <a:cubicBezTo>
                    <a:pt x="152" y="129"/>
                    <a:pt x="148" y="126"/>
                    <a:pt x="144" y="123"/>
                  </a:cubicBezTo>
                  <a:cubicBezTo>
                    <a:pt x="140" y="120"/>
                    <a:pt x="137" y="117"/>
                    <a:pt x="135" y="114"/>
                  </a:cubicBezTo>
                  <a:cubicBezTo>
                    <a:pt x="133" y="110"/>
                    <a:pt x="132" y="107"/>
                    <a:pt x="132" y="104"/>
                  </a:cubicBezTo>
                  <a:cubicBezTo>
                    <a:pt x="132" y="101"/>
                    <a:pt x="133" y="99"/>
                    <a:pt x="13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" name="Freeform 854"/>
            <p:cNvSpPr>
              <a:spLocks/>
            </p:cNvSpPr>
            <p:nvPr/>
          </p:nvSpPr>
          <p:spPr bwMode="auto">
            <a:xfrm>
              <a:off x="3150" y="1850"/>
              <a:ext cx="53" cy="14"/>
            </a:xfrm>
            <a:custGeom>
              <a:avLst/>
              <a:gdLst>
                <a:gd name="T0" fmla="*/ 187 w 374"/>
                <a:gd name="T1" fmla="*/ 59 h 96"/>
                <a:gd name="T2" fmla="*/ 0 w 374"/>
                <a:gd name="T3" fmla="*/ 0 h 96"/>
                <a:gd name="T4" fmla="*/ 2 w 374"/>
                <a:gd name="T5" fmla="*/ 6 h 96"/>
                <a:gd name="T6" fmla="*/ 187 w 374"/>
                <a:gd name="T7" fmla="*/ 96 h 96"/>
                <a:gd name="T8" fmla="*/ 373 w 374"/>
                <a:gd name="T9" fmla="*/ 6 h 96"/>
                <a:gd name="T10" fmla="*/ 374 w 374"/>
                <a:gd name="T11" fmla="*/ 0 h 96"/>
                <a:gd name="T12" fmla="*/ 187 w 374"/>
                <a:gd name="T13" fmla="*/ 5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4" h="96">
                  <a:moveTo>
                    <a:pt x="187" y="59"/>
                  </a:moveTo>
                  <a:cubicBezTo>
                    <a:pt x="107" y="59"/>
                    <a:pt x="39" y="36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50"/>
                    <a:pt x="76" y="96"/>
                    <a:pt x="187" y="96"/>
                  </a:cubicBezTo>
                  <a:cubicBezTo>
                    <a:pt x="298" y="96"/>
                    <a:pt x="373" y="50"/>
                    <a:pt x="373" y="6"/>
                  </a:cubicBezTo>
                  <a:cubicBezTo>
                    <a:pt x="373" y="4"/>
                    <a:pt x="373" y="2"/>
                    <a:pt x="374" y="0"/>
                  </a:cubicBezTo>
                  <a:cubicBezTo>
                    <a:pt x="336" y="36"/>
                    <a:pt x="267" y="59"/>
                    <a:pt x="187" y="5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" name="Freeform 855"/>
            <p:cNvSpPr>
              <a:spLocks noEditPoints="1"/>
            </p:cNvSpPr>
            <p:nvPr/>
          </p:nvSpPr>
          <p:spPr bwMode="auto">
            <a:xfrm>
              <a:off x="3030" y="1700"/>
              <a:ext cx="227" cy="227"/>
            </a:xfrm>
            <a:custGeom>
              <a:avLst/>
              <a:gdLst>
                <a:gd name="T0" fmla="*/ 803 w 1606"/>
                <a:gd name="T1" fmla="*/ 0 h 1606"/>
                <a:gd name="T2" fmla="*/ 0 w 1606"/>
                <a:gd name="T3" fmla="*/ 804 h 1606"/>
                <a:gd name="T4" fmla="*/ 803 w 1606"/>
                <a:gd name="T5" fmla="*/ 1606 h 1606"/>
                <a:gd name="T6" fmla="*/ 1606 w 1606"/>
                <a:gd name="T7" fmla="*/ 804 h 1606"/>
                <a:gd name="T8" fmla="*/ 803 w 1606"/>
                <a:gd name="T9" fmla="*/ 0 h 1606"/>
                <a:gd name="T10" fmla="*/ 713 w 1606"/>
                <a:gd name="T11" fmla="*/ 865 h 1606"/>
                <a:gd name="T12" fmla="*/ 730 w 1606"/>
                <a:gd name="T13" fmla="*/ 882 h 1606"/>
                <a:gd name="T14" fmla="*/ 706 w 1606"/>
                <a:gd name="T15" fmla="*/ 938 h 1606"/>
                <a:gd name="T16" fmla="*/ 713 w 1606"/>
                <a:gd name="T17" fmla="*/ 937 h 1606"/>
                <a:gd name="T18" fmla="*/ 730 w 1606"/>
                <a:gd name="T19" fmla="*/ 954 h 1606"/>
                <a:gd name="T20" fmla="*/ 510 w 1606"/>
                <a:gd name="T21" fmla="*/ 1078 h 1606"/>
                <a:gd name="T22" fmla="*/ 290 w 1606"/>
                <a:gd name="T23" fmla="*/ 954 h 1606"/>
                <a:gd name="T24" fmla="*/ 307 w 1606"/>
                <a:gd name="T25" fmla="*/ 937 h 1606"/>
                <a:gd name="T26" fmla="*/ 314 w 1606"/>
                <a:gd name="T27" fmla="*/ 938 h 1606"/>
                <a:gd name="T28" fmla="*/ 290 w 1606"/>
                <a:gd name="T29" fmla="*/ 882 h 1606"/>
                <a:gd name="T30" fmla="*/ 307 w 1606"/>
                <a:gd name="T31" fmla="*/ 865 h 1606"/>
                <a:gd name="T32" fmla="*/ 314 w 1606"/>
                <a:gd name="T33" fmla="*/ 867 h 1606"/>
                <a:gd name="T34" fmla="*/ 290 w 1606"/>
                <a:gd name="T35" fmla="*/ 810 h 1606"/>
                <a:gd name="T36" fmla="*/ 510 w 1606"/>
                <a:gd name="T37" fmla="*/ 686 h 1606"/>
                <a:gd name="T38" fmla="*/ 730 w 1606"/>
                <a:gd name="T39" fmla="*/ 810 h 1606"/>
                <a:gd name="T40" fmla="*/ 706 w 1606"/>
                <a:gd name="T41" fmla="*/ 867 h 1606"/>
                <a:gd name="T42" fmla="*/ 713 w 1606"/>
                <a:gd name="T43" fmla="*/ 865 h 1606"/>
                <a:gd name="T44" fmla="*/ 798 w 1606"/>
                <a:gd name="T45" fmla="*/ 634 h 1606"/>
                <a:gd name="T46" fmla="*/ 786 w 1606"/>
                <a:gd name="T47" fmla="*/ 639 h 1606"/>
                <a:gd name="T48" fmla="*/ 774 w 1606"/>
                <a:gd name="T49" fmla="*/ 634 h 1606"/>
                <a:gd name="T50" fmla="*/ 774 w 1606"/>
                <a:gd name="T51" fmla="*/ 610 h 1606"/>
                <a:gd name="T52" fmla="*/ 1102 w 1606"/>
                <a:gd name="T53" fmla="*/ 281 h 1606"/>
                <a:gd name="T54" fmla="*/ 843 w 1606"/>
                <a:gd name="T55" fmla="*/ 281 h 1606"/>
                <a:gd name="T56" fmla="*/ 826 w 1606"/>
                <a:gd name="T57" fmla="*/ 264 h 1606"/>
                <a:gd name="T58" fmla="*/ 843 w 1606"/>
                <a:gd name="T59" fmla="*/ 247 h 1606"/>
                <a:gd name="T60" fmla="*/ 1123 w 1606"/>
                <a:gd name="T61" fmla="*/ 247 h 1606"/>
                <a:gd name="T62" fmla="*/ 1161 w 1606"/>
                <a:gd name="T63" fmla="*/ 284 h 1606"/>
                <a:gd name="T64" fmla="*/ 1161 w 1606"/>
                <a:gd name="T65" fmla="*/ 565 h 1606"/>
                <a:gd name="T66" fmla="*/ 1144 w 1606"/>
                <a:gd name="T67" fmla="*/ 582 h 1606"/>
                <a:gd name="T68" fmla="*/ 1126 w 1606"/>
                <a:gd name="T69" fmla="*/ 565 h 1606"/>
                <a:gd name="T70" fmla="*/ 1126 w 1606"/>
                <a:gd name="T71" fmla="*/ 306 h 1606"/>
                <a:gd name="T72" fmla="*/ 798 w 1606"/>
                <a:gd name="T73" fmla="*/ 634 h 1606"/>
                <a:gd name="T74" fmla="*/ 1240 w 1606"/>
                <a:gd name="T75" fmla="*/ 980 h 1606"/>
                <a:gd name="T76" fmla="*/ 1257 w 1606"/>
                <a:gd name="T77" fmla="*/ 997 h 1606"/>
                <a:gd name="T78" fmla="*/ 1234 w 1606"/>
                <a:gd name="T79" fmla="*/ 1053 h 1606"/>
                <a:gd name="T80" fmla="*/ 1240 w 1606"/>
                <a:gd name="T81" fmla="*/ 1051 h 1606"/>
                <a:gd name="T82" fmla="*/ 1257 w 1606"/>
                <a:gd name="T83" fmla="*/ 1068 h 1606"/>
                <a:gd name="T84" fmla="*/ 1037 w 1606"/>
                <a:gd name="T85" fmla="*/ 1192 h 1606"/>
                <a:gd name="T86" fmla="*/ 817 w 1606"/>
                <a:gd name="T87" fmla="*/ 1068 h 1606"/>
                <a:gd name="T88" fmla="*/ 834 w 1606"/>
                <a:gd name="T89" fmla="*/ 1051 h 1606"/>
                <a:gd name="T90" fmla="*/ 841 w 1606"/>
                <a:gd name="T91" fmla="*/ 1053 h 1606"/>
                <a:gd name="T92" fmla="*/ 817 w 1606"/>
                <a:gd name="T93" fmla="*/ 997 h 1606"/>
                <a:gd name="T94" fmla="*/ 834 w 1606"/>
                <a:gd name="T95" fmla="*/ 980 h 1606"/>
                <a:gd name="T96" fmla="*/ 841 w 1606"/>
                <a:gd name="T97" fmla="*/ 981 h 1606"/>
                <a:gd name="T98" fmla="*/ 817 w 1606"/>
                <a:gd name="T99" fmla="*/ 925 h 1606"/>
                <a:gd name="T100" fmla="*/ 1037 w 1606"/>
                <a:gd name="T101" fmla="*/ 801 h 1606"/>
                <a:gd name="T102" fmla="*/ 1257 w 1606"/>
                <a:gd name="T103" fmla="*/ 925 h 1606"/>
                <a:gd name="T104" fmla="*/ 1233 w 1606"/>
                <a:gd name="T105" fmla="*/ 981 h 1606"/>
                <a:gd name="T106" fmla="*/ 1240 w 1606"/>
                <a:gd name="T107" fmla="*/ 980 h 1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6" h="1606">
                  <a:moveTo>
                    <a:pt x="803" y="0"/>
                  </a:moveTo>
                  <a:cubicBezTo>
                    <a:pt x="359" y="0"/>
                    <a:pt x="0" y="360"/>
                    <a:pt x="0" y="804"/>
                  </a:cubicBezTo>
                  <a:cubicBezTo>
                    <a:pt x="0" y="1247"/>
                    <a:pt x="359" y="1606"/>
                    <a:pt x="803" y="1606"/>
                  </a:cubicBezTo>
                  <a:cubicBezTo>
                    <a:pt x="1246" y="1606"/>
                    <a:pt x="1606" y="1247"/>
                    <a:pt x="1606" y="804"/>
                  </a:cubicBezTo>
                  <a:cubicBezTo>
                    <a:pt x="1606" y="360"/>
                    <a:pt x="1246" y="0"/>
                    <a:pt x="803" y="0"/>
                  </a:cubicBezTo>
                  <a:close/>
                  <a:moveTo>
                    <a:pt x="713" y="865"/>
                  </a:moveTo>
                  <a:cubicBezTo>
                    <a:pt x="723" y="865"/>
                    <a:pt x="730" y="873"/>
                    <a:pt x="730" y="882"/>
                  </a:cubicBezTo>
                  <a:cubicBezTo>
                    <a:pt x="730" y="903"/>
                    <a:pt x="721" y="921"/>
                    <a:pt x="706" y="938"/>
                  </a:cubicBezTo>
                  <a:cubicBezTo>
                    <a:pt x="709" y="937"/>
                    <a:pt x="711" y="937"/>
                    <a:pt x="713" y="937"/>
                  </a:cubicBezTo>
                  <a:cubicBezTo>
                    <a:pt x="723" y="937"/>
                    <a:pt x="730" y="945"/>
                    <a:pt x="730" y="954"/>
                  </a:cubicBezTo>
                  <a:cubicBezTo>
                    <a:pt x="730" y="1024"/>
                    <a:pt x="634" y="1078"/>
                    <a:pt x="510" y="1078"/>
                  </a:cubicBezTo>
                  <a:cubicBezTo>
                    <a:pt x="387" y="1078"/>
                    <a:pt x="290" y="1024"/>
                    <a:pt x="290" y="954"/>
                  </a:cubicBezTo>
                  <a:cubicBezTo>
                    <a:pt x="290" y="945"/>
                    <a:pt x="298" y="937"/>
                    <a:pt x="307" y="937"/>
                  </a:cubicBezTo>
                  <a:cubicBezTo>
                    <a:pt x="310" y="937"/>
                    <a:pt x="312" y="937"/>
                    <a:pt x="314" y="938"/>
                  </a:cubicBezTo>
                  <a:cubicBezTo>
                    <a:pt x="299" y="921"/>
                    <a:pt x="290" y="903"/>
                    <a:pt x="290" y="882"/>
                  </a:cubicBezTo>
                  <a:cubicBezTo>
                    <a:pt x="290" y="873"/>
                    <a:pt x="298" y="865"/>
                    <a:pt x="307" y="865"/>
                  </a:cubicBezTo>
                  <a:cubicBezTo>
                    <a:pt x="310" y="865"/>
                    <a:pt x="312" y="866"/>
                    <a:pt x="314" y="867"/>
                  </a:cubicBezTo>
                  <a:cubicBezTo>
                    <a:pt x="299" y="850"/>
                    <a:pt x="290" y="831"/>
                    <a:pt x="290" y="810"/>
                  </a:cubicBezTo>
                  <a:cubicBezTo>
                    <a:pt x="290" y="741"/>
                    <a:pt x="387" y="686"/>
                    <a:pt x="510" y="686"/>
                  </a:cubicBezTo>
                  <a:cubicBezTo>
                    <a:pt x="634" y="686"/>
                    <a:pt x="730" y="741"/>
                    <a:pt x="730" y="810"/>
                  </a:cubicBezTo>
                  <a:cubicBezTo>
                    <a:pt x="730" y="831"/>
                    <a:pt x="721" y="850"/>
                    <a:pt x="706" y="867"/>
                  </a:cubicBezTo>
                  <a:cubicBezTo>
                    <a:pt x="708" y="866"/>
                    <a:pt x="711" y="865"/>
                    <a:pt x="713" y="865"/>
                  </a:cubicBezTo>
                  <a:close/>
                  <a:moveTo>
                    <a:pt x="798" y="634"/>
                  </a:moveTo>
                  <a:cubicBezTo>
                    <a:pt x="795" y="637"/>
                    <a:pt x="790" y="639"/>
                    <a:pt x="786" y="639"/>
                  </a:cubicBezTo>
                  <a:cubicBezTo>
                    <a:pt x="781" y="639"/>
                    <a:pt x="777" y="637"/>
                    <a:pt x="774" y="634"/>
                  </a:cubicBezTo>
                  <a:cubicBezTo>
                    <a:pt x="767" y="627"/>
                    <a:pt x="767" y="616"/>
                    <a:pt x="774" y="610"/>
                  </a:cubicBezTo>
                  <a:cubicBezTo>
                    <a:pt x="1102" y="281"/>
                    <a:pt x="1102" y="281"/>
                    <a:pt x="1102" y="281"/>
                  </a:cubicBezTo>
                  <a:cubicBezTo>
                    <a:pt x="843" y="281"/>
                    <a:pt x="843" y="281"/>
                    <a:pt x="843" y="281"/>
                  </a:cubicBezTo>
                  <a:cubicBezTo>
                    <a:pt x="834" y="281"/>
                    <a:pt x="826" y="273"/>
                    <a:pt x="826" y="264"/>
                  </a:cubicBezTo>
                  <a:cubicBezTo>
                    <a:pt x="826" y="254"/>
                    <a:pt x="834" y="247"/>
                    <a:pt x="843" y="247"/>
                  </a:cubicBezTo>
                  <a:cubicBezTo>
                    <a:pt x="1123" y="247"/>
                    <a:pt x="1123" y="247"/>
                    <a:pt x="1123" y="247"/>
                  </a:cubicBezTo>
                  <a:cubicBezTo>
                    <a:pt x="1144" y="247"/>
                    <a:pt x="1161" y="264"/>
                    <a:pt x="1161" y="284"/>
                  </a:cubicBezTo>
                  <a:cubicBezTo>
                    <a:pt x="1161" y="565"/>
                    <a:pt x="1161" y="565"/>
                    <a:pt x="1161" y="565"/>
                  </a:cubicBezTo>
                  <a:cubicBezTo>
                    <a:pt x="1161" y="574"/>
                    <a:pt x="1153" y="582"/>
                    <a:pt x="1144" y="582"/>
                  </a:cubicBezTo>
                  <a:cubicBezTo>
                    <a:pt x="1134" y="582"/>
                    <a:pt x="1126" y="574"/>
                    <a:pt x="1126" y="565"/>
                  </a:cubicBezTo>
                  <a:cubicBezTo>
                    <a:pt x="1126" y="306"/>
                    <a:pt x="1126" y="306"/>
                    <a:pt x="1126" y="306"/>
                  </a:cubicBezTo>
                  <a:lnTo>
                    <a:pt x="798" y="634"/>
                  </a:lnTo>
                  <a:close/>
                  <a:moveTo>
                    <a:pt x="1240" y="980"/>
                  </a:moveTo>
                  <a:cubicBezTo>
                    <a:pt x="1250" y="980"/>
                    <a:pt x="1257" y="987"/>
                    <a:pt x="1257" y="997"/>
                  </a:cubicBezTo>
                  <a:cubicBezTo>
                    <a:pt x="1257" y="1017"/>
                    <a:pt x="1248" y="1036"/>
                    <a:pt x="1234" y="1053"/>
                  </a:cubicBezTo>
                  <a:cubicBezTo>
                    <a:pt x="1236" y="1052"/>
                    <a:pt x="1238" y="1051"/>
                    <a:pt x="1240" y="1051"/>
                  </a:cubicBezTo>
                  <a:cubicBezTo>
                    <a:pt x="1250" y="1051"/>
                    <a:pt x="1257" y="1059"/>
                    <a:pt x="1257" y="1068"/>
                  </a:cubicBezTo>
                  <a:cubicBezTo>
                    <a:pt x="1257" y="1138"/>
                    <a:pt x="1161" y="1192"/>
                    <a:pt x="1037" y="1192"/>
                  </a:cubicBezTo>
                  <a:cubicBezTo>
                    <a:pt x="914" y="1192"/>
                    <a:pt x="817" y="1138"/>
                    <a:pt x="817" y="1068"/>
                  </a:cubicBezTo>
                  <a:cubicBezTo>
                    <a:pt x="817" y="1059"/>
                    <a:pt x="825" y="1051"/>
                    <a:pt x="834" y="1051"/>
                  </a:cubicBezTo>
                  <a:cubicBezTo>
                    <a:pt x="837" y="1051"/>
                    <a:pt x="839" y="1052"/>
                    <a:pt x="841" y="1053"/>
                  </a:cubicBezTo>
                  <a:cubicBezTo>
                    <a:pt x="826" y="1036"/>
                    <a:pt x="817" y="1017"/>
                    <a:pt x="817" y="997"/>
                  </a:cubicBezTo>
                  <a:cubicBezTo>
                    <a:pt x="817" y="987"/>
                    <a:pt x="825" y="980"/>
                    <a:pt x="834" y="980"/>
                  </a:cubicBezTo>
                  <a:cubicBezTo>
                    <a:pt x="837" y="980"/>
                    <a:pt x="839" y="980"/>
                    <a:pt x="841" y="981"/>
                  </a:cubicBezTo>
                  <a:cubicBezTo>
                    <a:pt x="826" y="964"/>
                    <a:pt x="817" y="945"/>
                    <a:pt x="817" y="925"/>
                  </a:cubicBezTo>
                  <a:cubicBezTo>
                    <a:pt x="817" y="855"/>
                    <a:pt x="914" y="801"/>
                    <a:pt x="1037" y="801"/>
                  </a:cubicBezTo>
                  <a:cubicBezTo>
                    <a:pt x="1161" y="801"/>
                    <a:pt x="1257" y="855"/>
                    <a:pt x="1257" y="925"/>
                  </a:cubicBezTo>
                  <a:cubicBezTo>
                    <a:pt x="1257" y="945"/>
                    <a:pt x="1248" y="964"/>
                    <a:pt x="1233" y="981"/>
                  </a:cubicBezTo>
                  <a:cubicBezTo>
                    <a:pt x="1235" y="980"/>
                    <a:pt x="1238" y="980"/>
                    <a:pt x="1240" y="9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" name="Freeform 856"/>
            <p:cNvSpPr>
              <a:spLocks/>
            </p:cNvSpPr>
            <p:nvPr/>
          </p:nvSpPr>
          <p:spPr bwMode="auto">
            <a:xfrm>
              <a:off x="3150" y="1840"/>
              <a:ext cx="53" cy="13"/>
            </a:xfrm>
            <a:custGeom>
              <a:avLst/>
              <a:gdLst>
                <a:gd name="T0" fmla="*/ 187 w 374"/>
                <a:gd name="T1" fmla="*/ 58 h 95"/>
                <a:gd name="T2" fmla="*/ 0 w 374"/>
                <a:gd name="T3" fmla="*/ 0 h 95"/>
                <a:gd name="T4" fmla="*/ 2 w 374"/>
                <a:gd name="T5" fmla="*/ 6 h 95"/>
                <a:gd name="T6" fmla="*/ 187 w 374"/>
                <a:gd name="T7" fmla="*/ 95 h 95"/>
                <a:gd name="T8" fmla="*/ 373 w 374"/>
                <a:gd name="T9" fmla="*/ 6 h 95"/>
                <a:gd name="T10" fmla="*/ 374 w 374"/>
                <a:gd name="T11" fmla="*/ 0 h 95"/>
                <a:gd name="T12" fmla="*/ 187 w 374"/>
                <a:gd name="T13" fmla="*/ 5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4" h="95">
                  <a:moveTo>
                    <a:pt x="187" y="58"/>
                  </a:moveTo>
                  <a:cubicBezTo>
                    <a:pt x="107" y="58"/>
                    <a:pt x="39" y="35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49"/>
                    <a:pt x="76" y="95"/>
                    <a:pt x="187" y="95"/>
                  </a:cubicBezTo>
                  <a:cubicBezTo>
                    <a:pt x="298" y="95"/>
                    <a:pt x="373" y="49"/>
                    <a:pt x="373" y="6"/>
                  </a:cubicBezTo>
                  <a:cubicBezTo>
                    <a:pt x="373" y="4"/>
                    <a:pt x="373" y="2"/>
                    <a:pt x="374" y="0"/>
                  </a:cubicBezTo>
                  <a:cubicBezTo>
                    <a:pt x="336" y="35"/>
                    <a:pt x="267" y="58"/>
                    <a:pt x="187" y="5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37" name="Group 859"/>
          <p:cNvGrpSpPr>
            <a:grpSpLocks noChangeAspect="1"/>
          </p:cNvGrpSpPr>
          <p:nvPr/>
        </p:nvGrpSpPr>
        <p:grpSpPr bwMode="auto">
          <a:xfrm>
            <a:off x="1464308" y="2110661"/>
            <a:ext cx="324000" cy="324000"/>
            <a:chOff x="3259" y="1684"/>
            <a:chExt cx="227" cy="227"/>
          </a:xfrm>
          <a:solidFill>
            <a:srgbClr val="EE0033"/>
          </a:solidFill>
        </p:grpSpPr>
        <p:sp>
          <p:nvSpPr>
            <p:cNvPr id="438" name="Freeform 860"/>
            <p:cNvSpPr>
              <a:spLocks/>
            </p:cNvSpPr>
            <p:nvPr/>
          </p:nvSpPr>
          <p:spPr bwMode="auto">
            <a:xfrm>
              <a:off x="3365" y="1768"/>
              <a:ext cx="15" cy="94"/>
            </a:xfrm>
            <a:custGeom>
              <a:avLst/>
              <a:gdLst>
                <a:gd name="T0" fmla="*/ 52 w 104"/>
                <a:gd name="T1" fmla="*/ 0 h 657"/>
                <a:gd name="T2" fmla="*/ 0 w 104"/>
                <a:gd name="T3" fmla="*/ 52 h 657"/>
                <a:gd name="T4" fmla="*/ 0 w 104"/>
                <a:gd name="T5" fmla="*/ 605 h 657"/>
                <a:gd name="T6" fmla="*/ 52 w 104"/>
                <a:gd name="T7" fmla="*/ 657 h 657"/>
                <a:gd name="T8" fmla="*/ 104 w 104"/>
                <a:gd name="T9" fmla="*/ 605 h 657"/>
                <a:gd name="T10" fmla="*/ 104 w 104"/>
                <a:gd name="T11" fmla="*/ 52 h 657"/>
                <a:gd name="T12" fmla="*/ 52 w 104"/>
                <a:gd name="T13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657">
                  <a:moveTo>
                    <a:pt x="52" y="0"/>
                  </a:moveTo>
                  <a:cubicBezTo>
                    <a:pt x="23" y="0"/>
                    <a:pt x="0" y="24"/>
                    <a:pt x="0" y="52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0" y="634"/>
                    <a:pt x="23" y="657"/>
                    <a:pt x="52" y="657"/>
                  </a:cubicBezTo>
                  <a:cubicBezTo>
                    <a:pt x="80" y="657"/>
                    <a:pt x="104" y="634"/>
                    <a:pt x="104" y="605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24"/>
                    <a:pt x="80" y="0"/>
                    <a:pt x="5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" name="Oval 861"/>
            <p:cNvSpPr>
              <a:spLocks noChangeArrowheads="1"/>
            </p:cNvSpPr>
            <p:nvPr/>
          </p:nvSpPr>
          <p:spPr bwMode="auto">
            <a:xfrm>
              <a:off x="3359" y="1723"/>
              <a:ext cx="27" cy="27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" name="Freeform 862"/>
            <p:cNvSpPr>
              <a:spLocks noEditPoints="1"/>
            </p:cNvSpPr>
            <p:nvPr/>
          </p:nvSpPr>
          <p:spPr bwMode="auto">
            <a:xfrm>
              <a:off x="3259" y="1684"/>
              <a:ext cx="227" cy="227"/>
            </a:xfrm>
            <a:custGeom>
              <a:avLst/>
              <a:gdLst>
                <a:gd name="T0" fmla="*/ 798 w 1596"/>
                <a:gd name="T1" fmla="*/ 0 h 1596"/>
                <a:gd name="T2" fmla="*/ 0 w 1596"/>
                <a:gd name="T3" fmla="*/ 798 h 1596"/>
                <a:gd name="T4" fmla="*/ 798 w 1596"/>
                <a:gd name="T5" fmla="*/ 1596 h 1596"/>
                <a:gd name="T6" fmla="*/ 1596 w 1596"/>
                <a:gd name="T7" fmla="*/ 798 h 1596"/>
                <a:gd name="T8" fmla="*/ 798 w 1596"/>
                <a:gd name="T9" fmla="*/ 0 h 1596"/>
                <a:gd name="T10" fmla="*/ 884 w 1596"/>
                <a:gd name="T11" fmla="*/ 1196 h 1596"/>
                <a:gd name="T12" fmla="*/ 798 w 1596"/>
                <a:gd name="T13" fmla="*/ 1282 h 1596"/>
                <a:gd name="T14" fmla="*/ 712 w 1596"/>
                <a:gd name="T15" fmla="*/ 1196 h 1596"/>
                <a:gd name="T16" fmla="*/ 712 w 1596"/>
                <a:gd name="T17" fmla="*/ 643 h 1596"/>
                <a:gd name="T18" fmla="*/ 798 w 1596"/>
                <a:gd name="T19" fmla="*/ 557 h 1596"/>
                <a:gd name="T20" fmla="*/ 884 w 1596"/>
                <a:gd name="T21" fmla="*/ 643 h 1596"/>
                <a:gd name="T22" fmla="*/ 884 w 1596"/>
                <a:gd name="T23" fmla="*/ 1196 h 1596"/>
                <a:gd name="T24" fmla="*/ 798 w 1596"/>
                <a:gd name="T25" fmla="*/ 497 h 1596"/>
                <a:gd name="T26" fmla="*/ 669 w 1596"/>
                <a:gd name="T27" fmla="*/ 369 h 1596"/>
                <a:gd name="T28" fmla="*/ 798 w 1596"/>
                <a:gd name="T29" fmla="*/ 241 h 1596"/>
                <a:gd name="T30" fmla="*/ 926 w 1596"/>
                <a:gd name="T31" fmla="*/ 369 h 1596"/>
                <a:gd name="T32" fmla="*/ 798 w 1596"/>
                <a:gd name="T33" fmla="*/ 497 h 1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96" h="1596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39"/>
                    <a:pt x="357" y="1596"/>
                    <a:pt x="798" y="1596"/>
                  </a:cubicBezTo>
                  <a:cubicBezTo>
                    <a:pt x="1239" y="1596"/>
                    <a:pt x="1596" y="1239"/>
                    <a:pt x="1596" y="798"/>
                  </a:cubicBezTo>
                  <a:cubicBezTo>
                    <a:pt x="1596" y="358"/>
                    <a:pt x="1239" y="0"/>
                    <a:pt x="798" y="0"/>
                  </a:cubicBezTo>
                  <a:close/>
                  <a:moveTo>
                    <a:pt x="884" y="1196"/>
                  </a:moveTo>
                  <a:cubicBezTo>
                    <a:pt x="884" y="1243"/>
                    <a:pt x="845" y="1282"/>
                    <a:pt x="798" y="1282"/>
                  </a:cubicBezTo>
                  <a:cubicBezTo>
                    <a:pt x="750" y="1282"/>
                    <a:pt x="712" y="1243"/>
                    <a:pt x="712" y="1196"/>
                  </a:cubicBezTo>
                  <a:cubicBezTo>
                    <a:pt x="712" y="643"/>
                    <a:pt x="712" y="643"/>
                    <a:pt x="712" y="643"/>
                  </a:cubicBezTo>
                  <a:cubicBezTo>
                    <a:pt x="712" y="596"/>
                    <a:pt x="750" y="557"/>
                    <a:pt x="798" y="557"/>
                  </a:cubicBezTo>
                  <a:cubicBezTo>
                    <a:pt x="845" y="557"/>
                    <a:pt x="884" y="596"/>
                    <a:pt x="884" y="643"/>
                  </a:cubicBezTo>
                  <a:lnTo>
                    <a:pt x="884" y="1196"/>
                  </a:lnTo>
                  <a:close/>
                  <a:moveTo>
                    <a:pt x="798" y="497"/>
                  </a:moveTo>
                  <a:cubicBezTo>
                    <a:pt x="727" y="497"/>
                    <a:pt x="669" y="440"/>
                    <a:pt x="669" y="369"/>
                  </a:cubicBezTo>
                  <a:cubicBezTo>
                    <a:pt x="669" y="298"/>
                    <a:pt x="727" y="241"/>
                    <a:pt x="798" y="241"/>
                  </a:cubicBezTo>
                  <a:cubicBezTo>
                    <a:pt x="868" y="241"/>
                    <a:pt x="926" y="298"/>
                    <a:pt x="926" y="369"/>
                  </a:cubicBezTo>
                  <a:cubicBezTo>
                    <a:pt x="926" y="440"/>
                    <a:pt x="868" y="497"/>
                    <a:pt x="798" y="4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41" name="Freeform 866"/>
          <p:cNvSpPr>
            <a:spLocks noChangeAspect="1" noEditPoints="1"/>
          </p:cNvSpPr>
          <p:nvPr/>
        </p:nvSpPr>
        <p:spPr bwMode="auto">
          <a:xfrm>
            <a:off x="1883726" y="2110661"/>
            <a:ext cx="324000" cy="324000"/>
          </a:xfrm>
          <a:custGeom>
            <a:avLst/>
            <a:gdLst>
              <a:gd name="T0" fmla="*/ 915 w 1831"/>
              <a:gd name="T1" fmla="*/ 0 h 1831"/>
              <a:gd name="T2" fmla="*/ 0 w 1831"/>
              <a:gd name="T3" fmla="*/ 916 h 1831"/>
              <a:gd name="T4" fmla="*/ 915 w 1831"/>
              <a:gd name="T5" fmla="*/ 1831 h 1831"/>
              <a:gd name="T6" fmla="*/ 1831 w 1831"/>
              <a:gd name="T7" fmla="*/ 916 h 1831"/>
              <a:gd name="T8" fmla="*/ 915 w 1831"/>
              <a:gd name="T9" fmla="*/ 0 h 1831"/>
              <a:gd name="T10" fmla="*/ 1467 w 1831"/>
              <a:gd name="T11" fmla="*/ 774 h 1831"/>
              <a:gd name="T12" fmla="*/ 1103 w 1831"/>
              <a:gd name="T13" fmla="*/ 1124 h 1831"/>
              <a:gd name="T14" fmla="*/ 1089 w 1831"/>
              <a:gd name="T15" fmla="*/ 1129 h 1831"/>
              <a:gd name="T16" fmla="*/ 1075 w 1831"/>
              <a:gd name="T17" fmla="*/ 1123 h 1831"/>
              <a:gd name="T18" fmla="*/ 1076 w 1831"/>
              <a:gd name="T19" fmla="*/ 1096 h 1831"/>
              <a:gd name="T20" fmla="*/ 1439 w 1831"/>
              <a:gd name="T21" fmla="*/ 746 h 1831"/>
              <a:gd name="T22" fmla="*/ 1432 w 1831"/>
              <a:gd name="T23" fmla="*/ 746 h 1831"/>
              <a:gd name="T24" fmla="*/ 799 w 1831"/>
              <a:gd name="T25" fmla="*/ 828 h 1831"/>
              <a:gd name="T26" fmla="*/ 433 w 1831"/>
              <a:gd name="T27" fmla="*/ 1375 h 1831"/>
              <a:gd name="T28" fmla="*/ 414 w 1831"/>
              <a:gd name="T29" fmla="*/ 1390 h 1831"/>
              <a:gd name="T30" fmla="*/ 410 w 1831"/>
              <a:gd name="T31" fmla="*/ 1389 h 1831"/>
              <a:gd name="T32" fmla="*/ 395 w 1831"/>
              <a:gd name="T33" fmla="*/ 1365 h 1831"/>
              <a:gd name="T34" fmla="*/ 779 w 1831"/>
              <a:gd name="T35" fmla="*/ 794 h 1831"/>
              <a:gd name="T36" fmla="*/ 1423 w 1831"/>
              <a:gd name="T37" fmla="*/ 704 h 1831"/>
              <a:gd name="T38" fmla="*/ 1091 w 1831"/>
              <a:gd name="T39" fmla="*/ 358 h 1831"/>
              <a:gd name="T40" fmla="*/ 1091 w 1831"/>
              <a:gd name="T41" fmla="*/ 330 h 1831"/>
              <a:gd name="T42" fmla="*/ 1119 w 1831"/>
              <a:gd name="T43" fmla="*/ 330 h 1831"/>
              <a:gd name="T44" fmla="*/ 1469 w 1831"/>
              <a:gd name="T45" fmla="*/ 695 h 1831"/>
              <a:gd name="T46" fmla="*/ 1467 w 1831"/>
              <a:gd name="T47" fmla="*/ 774 h 1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31" h="1831">
                <a:moveTo>
                  <a:pt x="915" y="0"/>
                </a:moveTo>
                <a:cubicBezTo>
                  <a:pt x="410" y="0"/>
                  <a:pt x="0" y="410"/>
                  <a:pt x="0" y="916"/>
                </a:cubicBezTo>
                <a:cubicBezTo>
                  <a:pt x="0" y="1421"/>
                  <a:pt x="410" y="1831"/>
                  <a:pt x="915" y="1831"/>
                </a:cubicBezTo>
                <a:cubicBezTo>
                  <a:pt x="1421" y="1831"/>
                  <a:pt x="1831" y="1421"/>
                  <a:pt x="1831" y="916"/>
                </a:cubicBezTo>
                <a:cubicBezTo>
                  <a:pt x="1831" y="410"/>
                  <a:pt x="1421" y="0"/>
                  <a:pt x="915" y="0"/>
                </a:cubicBezTo>
                <a:close/>
                <a:moveTo>
                  <a:pt x="1467" y="774"/>
                </a:moveTo>
                <a:cubicBezTo>
                  <a:pt x="1103" y="1124"/>
                  <a:pt x="1103" y="1124"/>
                  <a:pt x="1103" y="1124"/>
                </a:cubicBezTo>
                <a:cubicBezTo>
                  <a:pt x="1099" y="1128"/>
                  <a:pt x="1094" y="1129"/>
                  <a:pt x="1089" y="1129"/>
                </a:cubicBezTo>
                <a:cubicBezTo>
                  <a:pt x="1084" y="1129"/>
                  <a:pt x="1079" y="1127"/>
                  <a:pt x="1075" y="1123"/>
                </a:cubicBezTo>
                <a:cubicBezTo>
                  <a:pt x="1068" y="1116"/>
                  <a:pt x="1068" y="1103"/>
                  <a:pt x="1076" y="1096"/>
                </a:cubicBezTo>
                <a:cubicBezTo>
                  <a:pt x="1439" y="746"/>
                  <a:pt x="1439" y="746"/>
                  <a:pt x="1439" y="746"/>
                </a:cubicBezTo>
                <a:cubicBezTo>
                  <a:pt x="1437" y="747"/>
                  <a:pt x="1434" y="747"/>
                  <a:pt x="1432" y="746"/>
                </a:cubicBezTo>
                <a:cubicBezTo>
                  <a:pt x="1428" y="745"/>
                  <a:pt x="1087" y="657"/>
                  <a:pt x="799" y="828"/>
                </a:cubicBezTo>
                <a:cubicBezTo>
                  <a:pt x="619" y="934"/>
                  <a:pt x="496" y="1118"/>
                  <a:pt x="433" y="1375"/>
                </a:cubicBezTo>
                <a:cubicBezTo>
                  <a:pt x="431" y="1384"/>
                  <a:pt x="423" y="1390"/>
                  <a:pt x="414" y="1390"/>
                </a:cubicBezTo>
                <a:cubicBezTo>
                  <a:pt x="413" y="1390"/>
                  <a:pt x="411" y="1389"/>
                  <a:pt x="410" y="1389"/>
                </a:cubicBezTo>
                <a:cubicBezTo>
                  <a:pt x="399" y="1386"/>
                  <a:pt x="393" y="1376"/>
                  <a:pt x="395" y="1365"/>
                </a:cubicBezTo>
                <a:cubicBezTo>
                  <a:pt x="461" y="1098"/>
                  <a:pt x="590" y="906"/>
                  <a:pt x="779" y="794"/>
                </a:cubicBezTo>
                <a:cubicBezTo>
                  <a:pt x="1046" y="636"/>
                  <a:pt x="1345" y="686"/>
                  <a:pt x="1423" y="704"/>
                </a:cubicBezTo>
                <a:cubicBezTo>
                  <a:pt x="1091" y="358"/>
                  <a:pt x="1091" y="358"/>
                  <a:pt x="1091" y="358"/>
                </a:cubicBezTo>
                <a:cubicBezTo>
                  <a:pt x="1083" y="350"/>
                  <a:pt x="1083" y="337"/>
                  <a:pt x="1091" y="330"/>
                </a:cubicBezTo>
                <a:cubicBezTo>
                  <a:pt x="1099" y="322"/>
                  <a:pt x="1111" y="323"/>
                  <a:pt x="1119" y="330"/>
                </a:cubicBezTo>
                <a:cubicBezTo>
                  <a:pt x="1469" y="695"/>
                  <a:pt x="1469" y="695"/>
                  <a:pt x="1469" y="695"/>
                </a:cubicBezTo>
                <a:cubicBezTo>
                  <a:pt x="1490" y="717"/>
                  <a:pt x="1489" y="753"/>
                  <a:pt x="1467" y="774"/>
                </a:cubicBezTo>
                <a:close/>
              </a:path>
            </a:pathLst>
          </a:custGeom>
          <a:solidFill>
            <a:srgbClr val="EE0033"/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42" name="Group 869"/>
          <p:cNvGrpSpPr>
            <a:grpSpLocks noChangeAspect="1"/>
          </p:cNvGrpSpPr>
          <p:nvPr/>
        </p:nvGrpSpPr>
        <p:grpSpPr bwMode="auto">
          <a:xfrm>
            <a:off x="3143411" y="2110661"/>
            <a:ext cx="324000" cy="324000"/>
            <a:chOff x="3727" y="1715"/>
            <a:chExt cx="226" cy="227"/>
          </a:xfrm>
          <a:solidFill>
            <a:srgbClr val="EE0033"/>
          </a:solidFill>
        </p:grpSpPr>
        <p:sp>
          <p:nvSpPr>
            <p:cNvPr id="443" name="Freeform 870"/>
            <p:cNvSpPr>
              <a:spLocks noEditPoints="1"/>
            </p:cNvSpPr>
            <p:nvPr/>
          </p:nvSpPr>
          <p:spPr bwMode="auto">
            <a:xfrm>
              <a:off x="3764" y="1748"/>
              <a:ext cx="152" cy="134"/>
            </a:xfrm>
            <a:custGeom>
              <a:avLst/>
              <a:gdLst>
                <a:gd name="T0" fmla="*/ 774 w 1160"/>
                <a:gd name="T1" fmla="*/ 295 h 1027"/>
                <a:gd name="T2" fmla="*/ 759 w 1160"/>
                <a:gd name="T3" fmla="*/ 288 h 1027"/>
                <a:gd name="T4" fmla="*/ 756 w 1160"/>
                <a:gd name="T5" fmla="*/ 271 h 1027"/>
                <a:gd name="T6" fmla="*/ 764 w 1160"/>
                <a:gd name="T7" fmla="*/ 245 h 1027"/>
                <a:gd name="T8" fmla="*/ 772 w 1160"/>
                <a:gd name="T9" fmla="*/ 192 h 1027"/>
                <a:gd name="T10" fmla="*/ 580 w 1160"/>
                <a:gd name="T11" fmla="*/ 0 h 1027"/>
                <a:gd name="T12" fmla="*/ 388 w 1160"/>
                <a:gd name="T13" fmla="*/ 192 h 1027"/>
                <a:gd name="T14" fmla="*/ 395 w 1160"/>
                <a:gd name="T15" fmla="*/ 247 h 1027"/>
                <a:gd name="T16" fmla="*/ 403 w 1160"/>
                <a:gd name="T17" fmla="*/ 272 h 1027"/>
                <a:gd name="T18" fmla="*/ 399 w 1160"/>
                <a:gd name="T19" fmla="*/ 288 h 1027"/>
                <a:gd name="T20" fmla="*/ 385 w 1160"/>
                <a:gd name="T21" fmla="*/ 295 h 1027"/>
                <a:gd name="T22" fmla="*/ 197 w 1160"/>
                <a:gd name="T23" fmla="*/ 295 h 1027"/>
                <a:gd name="T24" fmla="*/ 0 w 1160"/>
                <a:gd name="T25" fmla="*/ 1027 h 1027"/>
                <a:gd name="T26" fmla="*/ 1160 w 1160"/>
                <a:gd name="T27" fmla="*/ 1027 h 1027"/>
                <a:gd name="T28" fmla="*/ 949 w 1160"/>
                <a:gd name="T29" fmla="*/ 295 h 1027"/>
                <a:gd name="T30" fmla="*/ 774 w 1160"/>
                <a:gd name="T31" fmla="*/ 295 h 1027"/>
                <a:gd name="T32" fmla="*/ 580 w 1160"/>
                <a:gd name="T33" fmla="*/ 53 h 1027"/>
                <a:gd name="T34" fmla="*/ 719 w 1160"/>
                <a:gd name="T35" fmla="*/ 192 h 1027"/>
                <a:gd name="T36" fmla="*/ 687 w 1160"/>
                <a:gd name="T37" fmla="*/ 282 h 1027"/>
                <a:gd name="T38" fmla="*/ 681 w 1160"/>
                <a:gd name="T39" fmla="*/ 289 h 1027"/>
                <a:gd name="T40" fmla="*/ 667 w 1160"/>
                <a:gd name="T41" fmla="*/ 295 h 1027"/>
                <a:gd name="T42" fmla="*/ 494 w 1160"/>
                <a:gd name="T43" fmla="*/ 295 h 1027"/>
                <a:gd name="T44" fmla="*/ 479 w 1160"/>
                <a:gd name="T45" fmla="*/ 288 h 1027"/>
                <a:gd name="T46" fmla="*/ 473 w 1160"/>
                <a:gd name="T47" fmla="*/ 281 h 1027"/>
                <a:gd name="T48" fmla="*/ 441 w 1160"/>
                <a:gd name="T49" fmla="*/ 192 h 1027"/>
                <a:gd name="T50" fmla="*/ 580 w 1160"/>
                <a:gd name="T51" fmla="*/ 53 h 1027"/>
                <a:gd name="T52" fmla="*/ 509 w 1160"/>
                <a:gd name="T53" fmla="*/ 892 h 1027"/>
                <a:gd name="T54" fmla="*/ 348 w 1160"/>
                <a:gd name="T55" fmla="*/ 690 h 1027"/>
                <a:gd name="T56" fmla="*/ 273 w 1160"/>
                <a:gd name="T57" fmla="*/ 759 h 1027"/>
                <a:gd name="T58" fmla="*/ 273 w 1160"/>
                <a:gd name="T59" fmla="*/ 892 h 1027"/>
                <a:gd name="T60" fmla="*/ 237 w 1160"/>
                <a:gd name="T61" fmla="*/ 892 h 1027"/>
                <a:gd name="T62" fmla="*/ 237 w 1160"/>
                <a:gd name="T63" fmla="*/ 505 h 1027"/>
                <a:gd name="T64" fmla="*/ 273 w 1160"/>
                <a:gd name="T65" fmla="*/ 505 h 1027"/>
                <a:gd name="T66" fmla="*/ 273 w 1160"/>
                <a:gd name="T67" fmla="*/ 713 h 1027"/>
                <a:gd name="T68" fmla="*/ 498 w 1160"/>
                <a:gd name="T69" fmla="*/ 505 h 1027"/>
                <a:gd name="T70" fmla="*/ 548 w 1160"/>
                <a:gd name="T71" fmla="*/ 505 h 1027"/>
                <a:gd name="T72" fmla="*/ 375 w 1160"/>
                <a:gd name="T73" fmla="*/ 665 h 1027"/>
                <a:gd name="T74" fmla="*/ 556 w 1160"/>
                <a:gd name="T75" fmla="*/ 892 h 1027"/>
                <a:gd name="T76" fmla="*/ 509 w 1160"/>
                <a:gd name="T77" fmla="*/ 892 h 1027"/>
                <a:gd name="T78" fmla="*/ 918 w 1160"/>
                <a:gd name="T79" fmla="*/ 892 h 1027"/>
                <a:gd name="T80" fmla="*/ 892 w 1160"/>
                <a:gd name="T81" fmla="*/ 892 h 1027"/>
                <a:gd name="T82" fmla="*/ 887 w 1160"/>
                <a:gd name="T83" fmla="*/ 821 h 1027"/>
                <a:gd name="T84" fmla="*/ 886 w 1160"/>
                <a:gd name="T85" fmla="*/ 821 h 1027"/>
                <a:gd name="T86" fmla="*/ 752 w 1160"/>
                <a:gd name="T87" fmla="*/ 900 h 1027"/>
                <a:gd name="T88" fmla="*/ 570 w 1160"/>
                <a:gd name="T89" fmla="*/ 698 h 1027"/>
                <a:gd name="T90" fmla="*/ 752 w 1160"/>
                <a:gd name="T91" fmla="*/ 497 h 1027"/>
                <a:gd name="T92" fmla="*/ 914 w 1160"/>
                <a:gd name="T93" fmla="*/ 625 h 1027"/>
                <a:gd name="T94" fmla="*/ 877 w 1160"/>
                <a:gd name="T95" fmla="*/ 625 h 1027"/>
                <a:gd name="T96" fmla="*/ 752 w 1160"/>
                <a:gd name="T97" fmla="*/ 528 h 1027"/>
                <a:gd name="T98" fmla="*/ 606 w 1160"/>
                <a:gd name="T99" fmla="*/ 698 h 1027"/>
                <a:gd name="T100" fmla="*/ 752 w 1160"/>
                <a:gd name="T101" fmla="*/ 868 h 1027"/>
                <a:gd name="T102" fmla="*/ 886 w 1160"/>
                <a:gd name="T103" fmla="*/ 726 h 1027"/>
                <a:gd name="T104" fmla="*/ 754 w 1160"/>
                <a:gd name="T105" fmla="*/ 726 h 1027"/>
                <a:gd name="T106" fmla="*/ 754 w 1160"/>
                <a:gd name="T107" fmla="*/ 695 h 1027"/>
                <a:gd name="T108" fmla="*/ 918 w 1160"/>
                <a:gd name="T109" fmla="*/ 695 h 1027"/>
                <a:gd name="T110" fmla="*/ 918 w 1160"/>
                <a:gd name="T111" fmla="*/ 89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0" h="1027">
                  <a:moveTo>
                    <a:pt x="774" y="295"/>
                  </a:moveTo>
                  <a:cubicBezTo>
                    <a:pt x="768" y="295"/>
                    <a:pt x="762" y="292"/>
                    <a:pt x="759" y="288"/>
                  </a:cubicBezTo>
                  <a:cubicBezTo>
                    <a:pt x="755" y="283"/>
                    <a:pt x="754" y="277"/>
                    <a:pt x="756" y="271"/>
                  </a:cubicBezTo>
                  <a:cubicBezTo>
                    <a:pt x="764" y="245"/>
                    <a:pt x="764" y="245"/>
                    <a:pt x="764" y="245"/>
                  </a:cubicBezTo>
                  <a:cubicBezTo>
                    <a:pt x="769" y="229"/>
                    <a:pt x="772" y="211"/>
                    <a:pt x="772" y="192"/>
                  </a:cubicBezTo>
                  <a:cubicBezTo>
                    <a:pt x="772" y="86"/>
                    <a:pt x="686" y="0"/>
                    <a:pt x="580" y="0"/>
                  </a:cubicBezTo>
                  <a:cubicBezTo>
                    <a:pt x="474" y="0"/>
                    <a:pt x="388" y="86"/>
                    <a:pt x="388" y="192"/>
                  </a:cubicBezTo>
                  <a:cubicBezTo>
                    <a:pt x="388" y="209"/>
                    <a:pt x="390" y="228"/>
                    <a:pt x="395" y="247"/>
                  </a:cubicBezTo>
                  <a:cubicBezTo>
                    <a:pt x="403" y="272"/>
                    <a:pt x="403" y="272"/>
                    <a:pt x="403" y="272"/>
                  </a:cubicBezTo>
                  <a:cubicBezTo>
                    <a:pt x="404" y="277"/>
                    <a:pt x="403" y="283"/>
                    <a:pt x="399" y="288"/>
                  </a:cubicBezTo>
                  <a:cubicBezTo>
                    <a:pt x="396" y="293"/>
                    <a:pt x="390" y="295"/>
                    <a:pt x="385" y="295"/>
                  </a:cubicBezTo>
                  <a:cubicBezTo>
                    <a:pt x="197" y="295"/>
                    <a:pt x="197" y="295"/>
                    <a:pt x="197" y="295"/>
                  </a:cubicBezTo>
                  <a:cubicBezTo>
                    <a:pt x="0" y="1027"/>
                    <a:pt x="0" y="1027"/>
                    <a:pt x="0" y="1027"/>
                  </a:cubicBezTo>
                  <a:cubicBezTo>
                    <a:pt x="1160" y="1027"/>
                    <a:pt x="1160" y="1027"/>
                    <a:pt x="1160" y="1027"/>
                  </a:cubicBezTo>
                  <a:cubicBezTo>
                    <a:pt x="949" y="295"/>
                    <a:pt x="949" y="295"/>
                    <a:pt x="949" y="295"/>
                  </a:cubicBezTo>
                  <a:lnTo>
                    <a:pt x="774" y="295"/>
                  </a:lnTo>
                  <a:close/>
                  <a:moveTo>
                    <a:pt x="580" y="53"/>
                  </a:moveTo>
                  <a:cubicBezTo>
                    <a:pt x="656" y="53"/>
                    <a:pt x="719" y="116"/>
                    <a:pt x="719" y="192"/>
                  </a:cubicBezTo>
                  <a:cubicBezTo>
                    <a:pt x="719" y="226"/>
                    <a:pt x="708" y="256"/>
                    <a:pt x="687" y="282"/>
                  </a:cubicBezTo>
                  <a:cubicBezTo>
                    <a:pt x="681" y="289"/>
                    <a:pt x="681" y="289"/>
                    <a:pt x="681" y="289"/>
                  </a:cubicBezTo>
                  <a:cubicBezTo>
                    <a:pt x="677" y="293"/>
                    <a:pt x="672" y="295"/>
                    <a:pt x="667" y="295"/>
                  </a:cubicBezTo>
                  <a:cubicBezTo>
                    <a:pt x="494" y="295"/>
                    <a:pt x="494" y="295"/>
                    <a:pt x="494" y="295"/>
                  </a:cubicBezTo>
                  <a:cubicBezTo>
                    <a:pt x="488" y="295"/>
                    <a:pt x="483" y="293"/>
                    <a:pt x="479" y="288"/>
                  </a:cubicBezTo>
                  <a:cubicBezTo>
                    <a:pt x="473" y="281"/>
                    <a:pt x="473" y="281"/>
                    <a:pt x="473" y="281"/>
                  </a:cubicBezTo>
                  <a:cubicBezTo>
                    <a:pt x="452" y="256"/>
                    <a:pt x="441" y="224"/>
                    <a:pt x="441" y="192"/>
                  </a:cubicBezTo>
                  <a:cubicBezTo>
                    <a:pt x="441" y="116"/>
                    <a:pt x="503" y="53"/>
                    <a:pt x="580" y="53"/>
                  </a:cubicBezTo>
                  <a:close/>
                  <a:moveTo>
                    <a:pt x="509" y="892"/>
                  </a:moveTo>
                  <a:cubicBezTo>
                    <a:pt x="348" y="690"/>
                    <a:pt x="348" y="690"/>
                    <a:pt x="348" y="690"/>
                  </a:cubicBezTo>
                  <a:cubicBezTo>
                    <a:pt x="273" y="759"/>
                    <a:pt x="273" y="759"/>
                    <a:pt x="273" y="759"/>
                  </a:cubicBezTo>
                  <a:cubicBezTo>
                    <a:pt x="273" y="892"/>
                    <a:pt x="273" y="892"/>
                    <a:pt x="273" y="892"/>
                  </a:cubicBezTo>
                  <a:cubicBezTo>
                    <a:pt x="237" y="892"/>
                    <a:pt x="237" y="892"/>
                    <a:pt x="237" y="892"/>
                  </a:cubicBezTo>
                  <a:cubicBezTo>
                    <a:pt x="237" y="505"/>
                    <a:pt x="237" y="505"/>
                    <a:pt x="237" y="505"/>
                  </a:cubicBezTo>
                  <a:cubicBezTo>
                    <a:pt x="273" y="505"/>
                    <a:pt x="273" y="505"/>
                    <a:pt x="273" y="505"/>
                  </a:cubicBezTo>
                  <a:cubicBezTo>
                    <a:pt x="273" y="713"/>
                    <a:pt x="273" y="713"/>
                    <a:pt x="273" y="713"/>
                  </a:cubicBezTo>
                  <a:cubicBezTo>
                    <a:pt x="498" y="505"/>
                    <a:pt x="498" y="505"/>
                    <a:pt x="498" y="505"/>
                  </a:cubicBezTo>
                  <a:cubicBezTo>
                    <a:pt x="548" y="505"/>
                    <a:pt x="548" y="505"/>
                    <a:pt x="548" y="505"/>
                  </a:cubicBezTo>
                  <a:cubicBezTo>
                    <a:pt x="375" y="665"/>
                    <a:pt x="375" y="665"/>
                    <a:pt x="375" y="665"/>
                  </a:cubicBezTo>
                  <a:cubicBezTo>
                    <a:pt x="556" y="892"/>
                    <a:pt x="556" y="892"/>
                    <a:pt x="556" y="892"/>
                  </a:cubicBezTo>
                  <a:lnTo>
                    <a:pt x="509" y="892"/>
                  </a:lnTo>
                  <a:close/>
                  <a:moveTo>
                    <a:pt x="918" y="892"/>
                  </a:moveTo>
                  <a:cubicBezTo>
                    <a:pt x="892" y="892"/>
                    <a:pt x="892" y="892"/>
                    <a:pt x="892" y="892"/>
                  </a:cubicBezTo>
                  <a:cubicBezTo>
                    <a:pt x="887" y="821"/>
                    <a:pt x="887" y="821"/>
                    <a:pt x="887" y="821"/>
                  </a:cubicBezTo>
                  <a:cubicBezTo>
                    <a:pt x="886" y="821"/>
                    <a:pt x="886" y="821"/>
                    <a:pt x="886" y="821"/>
                  </a:cubicBezTo>
                  <a:cubicBezTo>
                    <a:pt x="860" y="876"/>
                    <a:pt x="808" y="900"/>
                    <a:pt x="752" y="900"/>
                  </a:cubicBezTo>
                  <a:cubicBezTo>
                    <a:pt x="630" y="900"/>
                    <a:pt x="570" y="804"/>
                    <a:pt x="570" y="698"/>
                  </a:cubicBezTo>
                  <a:cubicBezTo>
                    <a:pt x="570" y="593"/>
                    <a:pt x="630" y="497"/>
                    <a:pt x="752" y="497"/>
                  </a:cubicBezTo>
                  <a:cubicBezTo>
                    <a:pt x="833" y="497"/>
                    <a:pt x="899" y="541"/>
                    <a:pt x="914" y="625"/>
                  </a:cubicBezTo>
                  <a:cubicBezTo>
                    <a:pt x="877" y="625"/>
                    <a:pt x="877" y="625"/>
                    <a:pt x="877" y="625"/>
                  </a:cubicBezTo>
                  <a:cubicBezTo>
                    <a:pt x="872" y="581"/>
                    <a:pt x="826" y="528"/>
                    <a:pt x="752" y="528"/>
                  </a:cubicBezTo>
                  <a:cubicBezTo>
                    <a:pt x="650" y="528"/>
                    <a:pt x="606" y="614"/>
                    <a:pt x="606" y="698"/>
                  </a:cubicBezTo>
                  <a:cubicBezTo>
                    <a:pt x="606" y="783"/>
                    <a:pt x="650" y="868"/>
                    <a:pt x="752" y="868"/>
                  </a:cubicBezTo>
                  <a:cubicBezTo>
                    <a:pt x="838" y="868"/>
                    <a:pt x="887" y="808"/>
                    <a:pt x="886" y="726"/>
                  </a:cubicBezTo>
                  <a:cubicBezTo>
                    <a:pt x="754" y="726"/>
                    <a:pt x="754" y="726"/>
                    <a:pt x="754" y="726"/>
                  </a:cubicBezTo>
                  <a:cubicBezTo>
                    <a:pt x="754" y="695"/>
                    <a:pt x="754" y="695"/>
                    <a:pt x="754" y="695"/>
                  </a:cubicBezTo>
                  <a:cubicBezTo>
                    <a:pt x="918" y="695"/>
                    <a:pt x="918" y="695"/>
                    <a:pt x="918" y="695"/>
                  </a:cubicBezTo>
                  <a:lnTo>
                    <a:pt x="918" y="89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" name="Freeform 871"/>
            <p:cNvSpPr>
              <a:spLocks/>
            </p:cNvSpPr>
            <p:nvPr/>
          </p:nvSpPr>
          <p:spPr bwMode="auto">
            <a:xfrm>
              <a:off x="3826" y="1759"/>
              <a:ext cx="27" cy="22"/>
            </a:xfrm>
            <a:custGeom>
              <a:avLst/>
              <a:gdLst>
                <a:gd name="T0" fmla="*/ 25 w 204"/>
                <a:gd name="T1" fmla="*/ 168 h 168"/>
                <a:gd name="T2" fmla="*/ 180 w 204"/>
                <a:gd name="T3" fmla="*/ 168 h 168"/>
                <a:gd name="T4" fmla="*/ 204 w 204"/>
                <a:gd name="T5" fmla="*/ 102 h 168"/>
                <a:gd name="T6" fmla="*/ 102 w 204"/>
                <a:gd name="T7" fmla="*/ 0 h 168"/>
                <a:gd name="T8" fmla="*/ 0 w 204"/>
                <a:gd name="T9" fmla="*/ 102 h 168"/>
                <a:gd name="T10" fmla="*/ 24 w 204"/>
                <a:gd name="T11" fmla="*/ 168 h 168"/>
                <a:gd name="T12" fmla="*/ 25 w 204"/>
                <a:gd name="T1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168">
                  <a:moveTo>
                    <a:pt x="25" y="168"/>
                  </a:moveTo>
                  <a:cubicBezTo>
                    <a:pt x="180" y="168"/>
                    <a:pt x="180" y="168"/>
                    <a:pt x="180" y="168"/>
                  </a:cubicBezTo>
                  <a:cubicBezTo>
                    <a:pt x="196" y="149"/>
                    <a:pt x="204" y="127"/>
                    <a:pt x="204" y="102"/>
                  </a:cubicBezTo>
                  <a:cubicBezTo>
                    <a:pt x="204" y="46"/>
                    <a:pt x="158" y="0"/>
                    <a:pt x="102" y="0"/>
                  </a:cubicBezTo>
                  <a:cubicBezTo>
                    <a:pt x="46" y="0"/>
                    <a:pt x="0" y="46"/>
                    <a:pt x="0" y="102"/>
                  </a:cubicBezTo>
                  <a:cubicBezTo>
                    <a:pt x="0" y="126"/>
                    <a:pt x="9" y="149"/>
                    <a:pt x="24" y="168"/>
                  </a:cubicBezTo>
                  <a:lnTo>
                    <a:pt x="25" y="16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" name="Freeform 872"/>
            <p:cNvSpPr>
              <a:spLocks noEditPoints="1"/>
            </p:cNvSpPr>
            <p:nvPr/>
          </p:nvSpPr>
          <p:spPr bwMode="auto">
            <a:xfrm>
              <a:off x="3727" y="1715"/>
              <a:ext cx="226" cy="227"/>
            </a:xfrm>
            <a:custGeom>
              <a:avLst/>
              <a:gdLst>
                <a:gd name="T0" fmla="*/ 864 w 1729"/>
                <a:gd name="T1" fmla="*/ 0 h 1730"/>
                <a:gd name="T2" fmla="*/ 0 w 1729"/>
                <a:gd name="T3" fmla="*/ 865 h 1730"/>
                <a:gd name="T4" fmla="*/ 864 w 1729"/>
                <a:gd name="T5" fmla="*/ 1730 h 1730"/>
                <a:gd name="T6" fmla="*/ 1729 w 1729"/>
                <a:gd name="T7" fmla="*/ 865 h 1730"/>
                <a:gd name="T8" fmla="*/ 864 w 1729"/>
                <a:gd name="T9" fmla="*/ 0 h 1730"/>
                <a:gd name="T10" fmla="*/ 1467 w 1729"/>
                <a:gd name="T11" fmla="*/ 1312 h 1730"/>
                <a:gd name="T12" fmla="*/ 259 w 1729"/>
                <a:gd name="T13" fmla="*/ 1312 h 1730"/>
                <a:gd name="T14" fmla="*/ 244 w 1729"/>
                <a:gd name="T15" fmla="*/ 1305 h 1730"/>
                <a:gd name="T16" fmla="*/ 241 w 1729"/>
                <a:gd name="T17" fmla="*/ 1289 h 1730"/>
                <a:gd name="T18" fmla="*/ 447 w 1729"/>
                <a:gd name="T19" fmla="*/ 520 h 1730"/>
                <a:gd name="T20" fmla="*/ 465 w 1729"/>
                <a:gd name="T21" fmla="*/ 506 h 1730"/>
                <a:gd name="T22" fmla="*/ 643 w 1729"/>
                <a:gd name="T23" fmla="*/ 506 h 1730"/>
                <a:gd name="T24" fmla="*/ 643 w 1729"/>
                <a:gd name="T25" fmla="*/ 504 h 1730"/>
                <a:gd name="T26" fmla="*/ 634 w 1729"/>
                <a:gd name="T27" fmla="*/ 440 h 1730"/>
                <a:gd name="T28" fmla="*/ 863 w 1729"/>
                <a:gd name="T29" fmla="*/ 211 h 1730"/>
                <a:gd name="T30" fmla="*/ 1092 w 1729"/>
                <a:gd name="T31" fmla="*/ 440 h 1730"/>
                <a:gd name="T32" fmla="*/ 1083 w 1729"/>
                <a:gd name="T33" fmla="*/ 504 h 1730"/>
                <a:gd name="T34" fmla="*/ 1082 w 1729"/>
                <a:gd name="T35" fmla="*/ 506 h 1730"/>
                <a:gd name="T36" fmla="*/ 1245 w 1729"/>
                <a:gd name="T37" fmla="*/ 506 h 1730"/>
                <a:gd name="T38" fmla="*/ 1263 w 1729"/>
                <a:gd name="T39" fmla="*/ 520 h 1730"/>
                <a:gd name="T40" fmla="*/ 1485 w 1729"/>
                <a:gd name="T41" fmla="*/ 1288 h 1730"/>
                <a:gd name="T42" fmla="*/ 1482 w 1729"/>
                <a:gd name="T43" fmla="*/ 1304 h 1730"/>
                <a:gd name="T44" fmla="*/ 1467 w 1729"/>
                <a:gd name="T45" fmla="*/ 1312 h 1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9" h="1730">
                  <a:moveTo>
                    <a:pt x="864" y="0"/>
                  </a:moveTo>
                  <a:cubicBezTo>
                    <a:pt x="387" y="0"/>
                    <a:pt x="0" y="387"/>
                    <a:pt x="0" y="865"/>
                  </a:cubicBezTo>
                  <a:cubicBezTo>
                    <a:pt x="0" y="1342"/>
                    <a:pt x="387" y="1730"/>
                    <a:pt x="864" y="1730"/>
                  </a:cubicBezTo>
                  <a:cubicBezTo>
                    <a:pt x="1342" y="1730"/>
                    <a:pt x="1729" y="1342"/>
                    <a:pt x="1729" y="865"/>
                  </a:cubicBezTo>
                  <a:cubicBezTo>
                    <a:pt x="1729" y="387"/>
                    <a:pt x="1342" y="0"/>
                    <a:pt x="864" y="0"/>
                  </a:cubicBezTo>
                  <a:close/>
                  <a:moveTo>
                    <a:pt x="1467" y="1312"/>
                  </a:moveTo>
                  <a:cubicBezTo>
                    <a:pt x="259" y="1312"/>
                    <a:pt x="259" y="1312"/>
                    <a:pt x="259" y="1312"/>
                  </a:cubicBezTo>
                  <a:cubicBezTo>
                    <a:pt x="253" y="1312"/>
                    <a:pt x="248" y="1309"/>
                    <a:pt x="244" y="1305"/>
                  </a:cubicBezTo>
                  <a:cubicBezTo>
                    <a:pt x="241" y="1300"/>
                    <a:pt x="239" y="1294"/>
                    <a:pt x="241" y="1289"/>
                  </a:cubicBezTo>
                  <a:cubicBezTo>
                    <a:pt x="447" y="520"/>
                    <a:pt x="447" y="520"/>
                    <a:pt x="447" y="520"/>
                  </a:cubicBezTo>
                  <a:cubicBezTo>
                    <a:pt x="450" y="512"/>
                    <a:pt x="457" y="506"/>
                    <a:pt x="465" y="506"/>
                  </a:cubicBezTo>
                  <a:cubicBezTo>
                    <a:pt x="643" y="506"/>
                    <a:pt x="643" y="506"/>
                    <a:pt x="643" y="506"/>
                  </a:cubicBezTo>
                  <a:cubicBezTo>
                    <a:pt x="643" y="504"/>
                    <a:pt x="643" y="504"/>
                    <a:pt x="643" y="504"/>
                  </a:cubicBezTo>
                  <a:cubicBezTo>
                    <a:pt x="637" y="482"/>
                    <a:pt x="634" y="461"/>
                    <a:pt x="634" y="440"/>
                  </a:cubicBezTo>
                  <a:cubicBezTo>
                    <a:pt x="634" y="314"/>
                    <a:pt x="736" y="211"/>
                    <a:pt x="863" y="211"/>
                  </a:cubicBezTo>
                  <a:cubicBezTo>
                    <a:pt x="989" y="211"/>
                    <a:pt x="1092" y="314"/>
                    <a:pt x="1092" y="440"/>
                  </a:cubicBezTo>
                  <a:cubicBezTo>
                    <a:pt x="1092" y="463"/>
                    <a:pt x="1089" y="485"/>
                    <a:pt x="1083" y="504"/>
                  </a:cubicBezTo>
                  <a:cubicBezTo>
                    <a:pt x="1082" y="506"/>
                    <a:pt x="1082" y="506"/>
                    <a:pt x="1082" y="506"/>
                  </a:cubicBezTo>
                  <a:cubicBezTo>
                    <a:pt x="1245" y="506"/>
                    <a:pt x="1245" y="506"/>
                    <a:pt x="1245" y="506"/>
                  </a:cubicBezTo>
                  <a:cubicBezTo>
                    <a:pt x="1254" y="506"/>
                    <a:pt x="1261" y="512"/>
                    <a:pt x="1263" y="520"/>
                  </a:cubicBezTo>
                  <a:cubicBezTo>
                    <a:pt x="1485" y="1288"/>
                    <a:pt x="1485" y="1288"/>
                    <a:pt x="1485" y="1288"/>
                  </a:cubicBezTo>
                  <a:cubicBezTo>
                    <a:pt x="1487" y="1294"/>
                    <a:pt x="1486" y="1300"/>
                    <a:pt x="1482" y="1304"/>
                  </a:cubicBezTo>
                  <a:cubicBezTo>
                    <a:pt x="1479" y="1309"/>
                    <a:pt x="1473" y="1312"/>
                    <a:pt x="1467" y="13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46" name="Group 875"/>
          <p:cNvGrpSpPr>
            <a:grpSpLocks noChangeAspect="1"/>
          </p:cNvGrpSpPr>
          <p:nvPr/>
        </p:nvGrpSpPr>
        <p:grpSpPr bwMode="auto">
          <a:xfrm>
            <a:off x="3561398" y="2110661"/>
            <a:ext cx="324000" cy="324000"/>
            <a:chOff x="3984" y="1723"/>
            <a:chExt cx="227" cy="227"/>
          </a:xfrm>
          <a:solidFill>
            <a:srgbClr val="EE0033"/>
          </a:solidFill>
        </p:grpSpPr>
        <p:sp>
          <p:nvSpPr>
            <p:cNvPr id="447" name="Freeform 876"/>
            <p:cNvSpPr>
              <a:spLocks noEditPoints="1"/>
            </p:cNvSpPr>
            <p:nvPr/>
          </p:nvSpPr>
          <p:spPr bwMode="auto">
            <a:xfrm>
              <a:off x="4105" y="1829"/>
              <a:ext cx="52" cy="53"/>
            </a:xfrm>
            <a:custGeom>
              <a:avLst/>
              <a:gdLst>
                <a:gd name="T0" fmla="*/ 451 w 451"/>
                <a:gd name="T1" fmla="*/ 226 h 451"/>
                <a:gd name="T2" fmla="*/ 225 w 451"/>
                <a:gd name="T3" fmla="*/ 0 h 451"/>
                <a:gd name="T4" fmla="*/ 0 w 451"/>
                <a:gd name="T5" fmla="*/ 226 h 451"/>
                <a:gd name="T6" fmla="*/ 225 w 451"/>
                <a:gd name="T7" fmla="*/ 451 h 451"/>
                <a:gd name="T8" fmla="*/ 451 w 451"/>
                <a:gd name="T9" fmla="*/ 226 h 451"/>
                <a:gd name="T10" fmla="*/ 225 w 451"/>
                <a:gd name="T11" fmla="*/ 352 h 451"/>
                <a:gd name="T12" fmla="*/ 99 w 451"/>
                <a:gd name="T13" fmla="*/ 226 h 451"/>
                <a:gd name="T14" fmla="*/ 225 w 451"/>
                <a:gd name="T15" fmla="*/ 99 h 451"/>
                <a:gd name="T16" fmla="*/ 352 w 451"/>
                <a:gd name="T17" fmla="*/ 226 h 451"/>
                <a:gd name="T18" fmla="*/ 225 w 451"/>
                <a:gd name="T19" fmla="*/ 35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1" h="451">
                  <a:moveTo>
                    <a:pt x="451" y="226"/>
                  </a:moveTo>
                  <a:cubicBezTo>
                    <a:pt x="451" y="101"/>
                    <a:pt x="350" y="0"/>
                    <a:pt x="225" y="0"/>
                  </a:cubicBezTo>
                  <a:cubicBezTo>
                    <a:pt x="101" y="0"/>
                    <a:pt x="0" y="101"/>
                    <a:pt x="0" y="226"/>
                  </a:cubicBezTo>
                  <a:cubicBezTo>
                    <a:pt x="0" y="350"/>
                    <a:pt x="101" y="451"/>
                    <a:pt x="225" y="451"/>
                  </a:cubicBezTo>
                  <a:cubicBezTo>
                    <a:pt x="350" y="451"/>
                    <a:pt x="451" y="350"/>
                    <a:pt x="451" y="226"/>
                  </a:cubicBezTo>
                  <a:close/>
                  <a:moveTo>
                    <a:pt x="225" y="352"/>
                  </a:moveTo>
                  <a:cubicBezTo>
                    <a:pt x="155" y="352"/>
                    <a:pt x="99" y="296"/>
                    <a:pt x="99" y="226"/>
                  </a:cubicBezTo>
                  <a:cubicBezTo>
                    <a:pt x="99" y="156"/>
                    <a:pt x="155" y="99"/>
                    <a:pt x="225" y="99"/>
                  </a:cubicBezTo>
                  <a:cubicBezTo>
                    <a:pt x="295" y="99"/>
                    <a:pt x="352" y="156"/>
                    <a:pt x="352" y="226"/>
                  </a:cubicBezTo>
                  <a:cubicBezTo>
                    <a:pt x="352" y="296"/>
                    <a:pt x="295" y="352"/>
                    <a:pt x="225" y="35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" name="Oval 877"/>
            <p:cNvSpPr>
              <a:spLocks noChangeArrowheads="1"/>
            </p:cNvSpPr>
            <p:nvPr/>
          </p:nvSpPr>
          <p:spPr bwMode="auto">
            <a:xfrm>
              <a:off x="4121" y="1846"/>
              <a:ext cx="20" cy="19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" name="Freeform 878"/>
            <p:cNvSpPr>
              <a:spLocks/>
            </p:cNvSpPr>
            <p:nvPr/>
          </p:nvSpPr>
          <p:spPr bwMode="auto">
            <a:xfrm>
              <a:off x="4096" y="1780"/>
              <a:ext cx="115" cy="102"/>
            </a:xfrm>
            <a:custGeom>
              <a:avLst/>
              <a:gdLst>
                <a:gd name="T0" fmla="*/ 853 w 986"/>
                <a:gd name="T1" fmla="*/ 0 h 883"/>
                <a:gd name="T2" fmla="*/ 844 w 986"/>
                <a:gd name="T3" fmla="*/ 2 h 883"/>
                <a:gd name="T4" fmla="*/ 105 w 986"/>
                <a:gd name="T5" fmla="*/ 2 h 883"/>
                <a:gd name="T6" fmla="*/ 0 w 986"/>
                <a:gd name="T7" fmla="*/ 596 h 883"/>
                <a:gd name="T8" fmla="*/ 35 w 986"/>
                <a:gd name="T9" fmla="*/ 596 h 883"/>
                <a:gd name="T10" fmla="*/ 296 w 986"/>
                <a:gd name="T11" fmla="*/ 385 h 883"/>
                <a:gd name="T12" fmla="*/ 563 w 986"/>
                <a:gd name="T13" fmla="*/ 652 h 883"/>
                <a:gd name="T14" fmla="*/ 438 w 986"/>
                <a:gd name="T15" fmla="*/ 877 h 883"/>
                <a:gd name="T16" fmla="*/ 887 w 986"/>
                <a:gd name="T17" fmla="*/ 877 h 883"/>
                <a:gd name="T18" fmla="*/ 902 w 986"/>
                <a:gd name="T19" fmla="*/ 883 h 883"/>
                <a:gd name="T20" fmla="*/ 986 w 986"/>
                <a:gd name="T21" fmla="*/ 489 h 883"/>
                <a:gd name="T22" fmla="*/ 853 w 986"/>
                <a:gd name="T23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86" h="883">
                  <a:moveTo>
                    <a:pt x="853" y="0"/>
                  </a:moveTo>
                  <a:cubicBezTo>
                    <a:pt x="850" y="1"/>
                    <a:pt x="847" y="2"/>
                    <a:pt x="844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5" y="596"/>
                    <a:pt x="35" y="596"/>
                    <a:pt x="35" y="596"/>
                  </a:cubicBezTo>
                  <a:cubicBezTo>
                    <a:pt x="61" y="475"/>
                    <a:pt x="168" y="385"/>
                    <a:pt x="296" y="385"/>
                  </a:cubicBezTo>
                  <a:cubicBezTo>
                    <a:pt x="444" y="385"/>
                    <a:pt x="563" y="504"/>
                    <a:pt x="563" y="652"/>
                  </a:cubicBezTo>
                  <a:cubicBezTo>
                    <a:pt x="563" y="747"/>
                    <a:pt x="513" y="830"/>
                    <a:pt x="438" y="877"/>
                  </a:cubicBezTo>
                  <a:cubicBezTo>
                    <a:pt x="887" y="877"/>
                    <a:pt x="887" y="877"/>
                    <a:pt x="887" y="877"/>
                  </a:cubicBezTo>
                  <a:cubicBezTo>
                    <a:pt x="893" y="877"/>
                    <a:pt x="898" y="879"/>
                    <a:pt x="902" y="883"/>
                  </a:cubicBezTo>
                  <a:cubicBezTo>
                    <a:pt x="955" y="762"/>
                    <a:pt x="986" y="629"/>
                    <a:pt x="986" y="489"/>
                  </a:cubicBezTo>
                  <a:cubicBezTo>
                    <a:pt x="986" y="310"/>
                    <a:pt x="937" y="143"/>
                    <a:pt x="85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" name="Oval 879"/>
            <p:cNvSpPr>
              <a:spLocks noChangeArrowheads="1"/>
            </p:cNvSpPr>
            <p:nvPr/>
          </p:nvSpPr>
          <p:spPr bwMode="auto">
            <a:xfrm>
              <a:off x="4041" y="1846"/>
              <a:ext cx="19" cy="19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" name="Freeform 880"/>
            <p:cNvSpPr>
              <a:spLocks/>
            </p:cNvSpPr>
            <p:nvPr/>
          </p:nvSpPr>
          <p:spPr bwMode="auto">
            <a:xfrm>
              <a:off x="4081" y="1854"/>
              <a:ext cx="19" cy="3"/>
            </a:xfrm>
            <a:custGeom>
              <a:avLst/>
              <a:gdLst>
                <a:gd name="T0" fmla="*/ 2 w 159"/>
                <a:gd name="T1" fmla="*/ 14 h 27"/>
                <a:gd name="T2" fmla="*/ 0 w 159"/>
                <a:gd name="T3" fmla="*/ 27 h 27"/>
                <a:gd name="T4" fmla="*/ 159 w 159"/>
                <a:gd name="T5" fmla="*/ 27 h 27"/>
                <a:gd name="T6" fmla="*/ 157 w 159"/>
                <a:gd name="T7" fmla="*/ 14 h 27"/>
                <a:gd name="T8" fmla="*/ 159 w 159"/>
                <a:gd name="T9" fmla="*/ 0 h 27"/>
                <a:gd name="T10" fmla="*/ 0 w 159"/>
                <a:gd name="T11" fmla="*/ 0 h 27"/>
                <a:gd name="T12" fmla="*/ 2 w 159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27">
                  <a:moveTo>
                    <a:pt x="2" y="14"/>
                  </a:moveTo>
                  <a:cubicBezTo>
                    <a:pt x="2" y="18"/>
                    <a:pt x="1" y="23"/>
                    <a:pt x="0" y="27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8" y="23"/>
                    <a:pt x="157" y="18"/>
                    <a:pt x="157" y="14"/>
                  </a:cubicBezTo>
                  <a:cubicBezTo>
                    <a:pt x="157" y="9"/>
                    <a:pt x="158" y="4"/>
                    <a:pt x="1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9"/>
                    <a:pt x="2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" name="Freeform 881"/>
            <p:cNvSpPr>
              <a:spLocks/>
            </p:cNvSpPr>
            <p:nvPr/>
          </p:nvSpPr>
          <p:spPr bwMode="auto">
            <a:xfrm>
              <a:off x="4067" y="1862"/>
              <a:ext cx="47" cy="20"/>
            </a:xfrm>
            <a:custGeom>
              <a:avLst/>
              <a:gdLst>
                <a:gd name="T0" fmla="*/ 286 w 405"/>
                <a:gd name="T1" fmla="*/ 0 h 170"/>
                <a:gd name="T2" fmla="*/ 119 w 405"/>
                <a:gd name="T3" fmla="*/ 0 h 170"/>
                <a:gd name="T4" fmla="*/ 0 w 405"/>
                <a:gd name="T5" fmla="*/ 170 h 170"/>
                <a:gd name="T6" fmla="*/ 405 w 405"/>
                <a:gd name="T7" fmla="*/ 170 h 170"/>
                <a:gd name="T8" fmla="*/ 286 w 40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170">
                  <a:moveTo>
                    <a:pt x="286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04" y="72"/>
                    <a:pt x="60" y="132"/>
                    <a:pt x="0" y="170"/>
                  </a:cubicBezTo>
                  <a:cubicBezTo>
                    <a:pt x="405" y="170"/>
                    <a:pt x="405" y="170"/>
                    <a:pt x="405" y="170"/>
                  </a:cubicBezTo>
                  <a:cubicBezTo>
                    <a:pt x="345" y="132"/>
                    <a:pt x="301" y="72"/>
                    <a:pt x="28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" name="Freeform 882"/>
            <p:cNvSpPr>
              <a:spLocks/>
            </p:cNvSpPr>
            <p:nvPr/>
          </p:nvSpPr>
          <p:spPr bwMode="auto">
            <a:xfrm>
              <a:off x="3996" y="1887"/>
              <a:ext cx="203" cy="63"/>
            </a:xfrm>
            <a:custGeom>
              <a:avLst/>
              <a:gdLst>
                <a:gd name="T0" fmla="*/ 1546 w 1748"/>
                <a:gd name="T1" fmla="*/ 109 h 544"/>
                <a:gd name="T2" fmla="*/ 1516 w 1748"/>
                <a:gd name="T3" fmla="*/ 109 h 544"/>
                <a:gd name="T4" fmla="*/ 1596 w 1748"/>
                <a:gd name="T5" fmla="*/ 0 h 544"/>
                <a:gd name="T6" fmla="*/ 1431 w 1748"/>
                <a:gd name="T7" fmla="*/ 109 h 544"/>
                <a:gd name="T8" fmla="*/ 1401 w 1748"/>
                <a:gd name="T9" fmla="*/ 109 h 544"/>
                <a:gd name="T10" fmla="*/ 1481 w 1748"/>
                <a:gd name="T11" fmla="*/ 0 h 544"/>
                <a:gd name="T12" fmla="*/ 1316 w 1748"/>
                <a:gd name="T13" fmla="*/ 109 h 544"/>
                <a:gd name="T14" fmla="*/ 1286 w 1748"/>
                <a:gd name="T15" fmla="*/ 109 h 544"/>
                <a:gd name="T16" fmla="*/ 1365 w 1748"/>
                <a:gd name="T17" fmla="*/ 0 h 544"/>
                <a:gd name="T18" fmla="*/ 1200 w 1748"/>
                <a:gd name="T19" fmla="*/ 109 h 544"/>
                <a:gd name="T20" fmla="*/ 1171 w 1748"/>
                <a:gd name="T21" fmla="*/ 109 h 544"/>
                <a:gd name="T22" fmla="*/ 1250 w 1748"/>
                <a:gd name="T23" fmla="*/ 0 h 544"/>
                <a:gd name="T24" fmla="*/ 1085 w 1748"/>
                <a:gd name="T25" fmla="*/ 109 h 544"/>
                <a:gd name="T26" fmla="*/ 1056 w 1748"/>
                <a:gd name="T27" fmla="*/ 109 h 544"/>
                <a:gd name="T28" fmla="*/ 1135 w 1748"/>
                <a:gd name="T29" fmla="*/ 0 h 544"/>
                <a:gd name="T30" fmla="*/ 970 w 1748"/>
                <a:gd name="T31" fmla="*/ 109 h 544"/>
                <a:gd name="T32" fmla="*/ 941 w 1748"/>
                <a:gd name="T33" fmla="*/ 109 h 544"/>
                <a:gd name="T34" fmla="*/ 1020 w 1748"/>
                <a:gd name="T35" fmla="*/ 0 h 544"/>
                <a:gd name="T36" fmla="*/ 855 w 1748"/>
                <a:gd name="T37" fmla="*/ 109 h 544"/>
                <a:gd name="T38" fmla="*/ 825 w 1748"/>
                <a:gd name="T39" fmla="*/ 109 h 544"/>
                <a:gd name="T40" fmla="*/ 905 w 1748"/>
                <a:gd name="T41" fmla="*/ 0 h 544"/>
                <a:gd name="T42" fmla="*/ 740 w 1748"/>
                <a:gd name="T43" fmla="*/ 109 h 544"/>
                <a:gd name="T44" fmla="*/ 710 w 1748"/>
                <a:gd name="T45" fmla="*/ 109 h 544"/>
                <a:gd name="T46" fmla="*/ 790 w 1748"/>
                <a:gd name="T47" fmla="*/ 0 h 544"/>
                <a:gd name="T48" fmla="*/ 625 w 1748"/>
                <a:gd name="T49" fmla="*/ 109 h 544"/>
                <a:gd name="T50" fmla="*/ 595 w 1748"/>
                <a:gd name="T51" fmla="*/ 109 h 544"/>
                <a:gd name="T52" fmla="*/ 675 w 1748"/>
                <a:gd name="T53" fmla="*/ 0 h 544"/>
                <a:gd name="T54" fmla="*/ 510 w 1748"/>
                <a:gd name="T55" fmla="*/ 109 h 544"/>
                <a:gd name="T56" fmla="*/ 480 w 1748"/>
                <a:gd name="T57" fmla="*/ 109 h 544"/>
                <a:gd name="T58" fmla="*/ 560 w 1748"/>
                <a:gd name="T59" fmla="*/ 0 h 544"/>
                <a:gd name="T60" fmla="*/ 395 w 1748"/>
                <a:gd name="T61" fmla="*/ 109 h 544"/>
                <a:gd name="T62" fmla="*/ 365 w 1748"/>
                <a:gd name="T63" fmla="*/ 109 h 544"/>
                <a:gd name="T64" fmla="*/ 444 w 1748"/>
                <a:gd name="T65" fmla="*/ 0 h 544"/>
                <a:gd name="T66" fmla="*/ 280 w 1748"/>
                <a:gd name="T67" fmla="*/ 109 h 544"/>
                <a:gd name="T68" fmla="*/ 250 w 1748"/>
                <a:gd name="T69" fmla="*/ 109 h 544"/>
                <a:gd name="T70" fmla="*/ 329 w 1748"/>
                <a:gd name="T71" fmla="*/ 0 h 544"/>
                <a:gd name="T72" fmla="*/ 164 w 1748"/>
                <a:gd name="T73" fmla="*/ 109 h 544"/>
                <a:gd name="T74" fmla="*/ 135 w 1748"/>
                <a:gd name="T75" fmla="*/ 109 h 544"/>
                <a:gd name="T76" fmla="*/ 214 w 1748"/>
                <a:gd name="T77" fmla="*/ 0 h 544"/>
                <a:gd name="T78" fmla="*/ 874 w 1748"/>
                <a:gd name="T79" fmla="*/ 544 h 544"/>
                <a:gd name="T80" fmla="*/ 1655 w 1748"/>
                <a:gd name="T81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8" h="544">
                  <a:moveTo>
                    <a:pt x="1655" y="0"/>
                  </a:moveTo>
                  <a:cubicBezTo>
                    <a:pt x="1546" y="109"/>
                    <a:pt x="1546" y="109"/>
                    <a:pt x="1546" y="109"/>
                  </a:cubicBezTo>
                  <a:cubicBezTo>
                    <a:pt x="1542" y="113"/>
                    <a:pt x="1536" y="115"/>
                    <a:pt x="1531" y="115"/>
                  </a:cubicBezTo>
                  <a:cubicBezTo>
                    <a:pt x="1526" y="115"/>
                    <a:pt x="1520" y="113"/>
                    <a:pt x="1516" y="109"/>
                  </a:cubicBezTo>
                  <a:cubicBezTo>
                    <a:pt x="1508" y="101"/>
                    <a:pt x="1508" y="87"/>
                    <a:pt x="1516" y="79"/>
                  </a:cubicBezTo>
                  <a:cubicBezTo>
                    <a:pt x="1596" y="0"/>
                    <a:pt x="1596" y="0"/>
                    <a:pt x="1596" y="0"/>
                  </a:cubicBezTo>
                  <a:cubicBezTo>
                    <a:pt x="1540" y="0"/>
                    <a:pt x="1540" y="0"/>
                    <a:pt x="1540" y="0"/>
                  </a:cubicBezTo>
                  <a:cubicBezTo>
                    <a:pt x="1431" y="109"/>
                    <a:pt x="1431" y="109"/>
                    <a:pt x="1431" y="109"/>
                  </a:cubicBezTo>
                  <a:cubicBezTo>
                    <a:pt x="1427" y="113"/>
                    <a:pt x="1421" y="115"/>
                    <a:pt x="1416" y="115"/>
                  </a:cubicBezTo>
                  <a:cubicBezTo>
                    <a:pt x="1410" y="115"/>
                    <a:pt x="1405" y="113"/>
                    <a:pt x="1401" y="109"/>
                  </a:cubicBezTo>
                  <a:cubicBezTo>
                    <a:pt x="1393" y="101"/>
                    <a:pt x="1393" y="87"/>
                    <a:pt x="1401" y="79"/>
                  </a:cubicBezTo>
                  <a:cubicBezTo>
                    <a:pt x="1481" y="0"/>
                    <a:pt x="1481" y="0"/>
                    <a:pt x="1481" y="0"/>
                  </a:cubicBezTo>
                  <a:cubicBezTo>
                    <a:pt x="1425" y="0"/>
                    <a:pt x="1425" y="0"/>
                    <a:pt x="1425" y="0"/>
                  </a:cubicBezTo>
                  <a:cubicBezTo>
                    <a:pt x="1316" y="109"/>
                    <a:pt x="1316" y="109"/>
                    <a:pt x="1316" y="109"/>
                  </a:cubicBezTo>
                  <a:cubicBezTo>
                    <a:pt x="1311" y="113"/>
                    <a:pt x="1306" y="115"/>
                    <a:pt x="1301" y="115"/>
                  </a:cubicBezTo>
                  <a:cubicBezTo>
                    <a:pt x="1295" y="115"/>
                    <a:pt x="1290" y="113"/>
                    <a:pt x="1286" y="109"/>
                  </a:cubicBezTo>
                  <a:cubicBezTo>
                    <a:pt x="1278" y="101"/>
                    <a:pt x="1278" y="87"/>
                    <a:pt x="1286" y="79"/>
                  </a:cubicBezTo>
                  <a:cubicBezTo>
                    <a:pt x="1365" y="0"/>
                    <a:pt x="1365" y="0"/>
                    <a:pt x="1365" y="0"/>
                  </a:cubicBezTo>
                  <a:cubicBezTo>
                    <a:pt x="1309" y="0"/>
                    <a:pt x="1309" y="0"/>
                    <a:pt x="1309" y="0"/>
                  </a:cubicBezTo>
                  <a:cubicBezTo>
                    <a:pt x="1200" y="109"/>
                    <a:pt x="1200" y="109"/>
                    <a:pt x="1200" y="109"/>
                  </a:cubicBezTo>
                  <a:cubicBezTo>
                    <a:pt x="1196" y="113"/>
                    <a:pt x="1191" y="115"/>
                    <a:pt x="1186" y="115"/>
                  </a:cubicBezTo>
                  <a:cubicBezTo>
                    <a:pt x="1180" y="115"/>
                    <a:pt x="1175" y="113"/>
                    <a:pt x="1171" y="109"/>
                  </a:cubicBezTo>
                  <a:cubicBezTo>
                    <a:pt x="1163" y="101"/>
                    <a:pt x="1163" y="87"/>
                    <a:pt x="1171" y="79"/>
                  </a:cubicBezTo>
                  <a:cubicBezTo>
                    <a:pt x="1250" y="0"/>
                    <a:pt x="1250" y="0"/>
                    <a:pt x="1250" y="0"/>
                  </a:cubicBezTo>
                  <a:cubicBezTo>
                    <a:pt x="1194" y="0"/>
                    <a:pt x="1194" y="0"/>
                    <a:pt x="1194" y="0"/>
                  </a:cubicBezTo>
                  <a:cubicBezTo>
                    <a:pt x="1085" y="109"/>
                    <a:pt x="1085" y="109"/>
                    <a:pt x="1085" y="109"/>
                  </a:cubicBezTo>
                  <a:cubicBezTo>
                    <a:pt x="1081" y="113"/>
                    <a:pt x="1076" y="115"/>
                    <a:pt x="1071" y="115"/>
                  </a:cubicBezTo>
                  <a:cubicBezTo>
                    <a:pt x="1065" y="115"/>
                    <a:pt x="1060" y="113"/>
                    <a:pt x="1056" y="109"/>
                  </a:cubicBezTo>
                  <a:cubicBezTo>
                    <a:pt x="1048" y="101"/>
                    <a:pt x="1048" y="87"/>
                    <a:pt x="1056" y="79"/>
                  </a:cubicBezTo>
                  <a:cubicBezTo>
                    <a:pt x="1135" y="0"/>
                    <a:pt x="1135" y="0"/>
                    <a:pt x="1135" y="0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70" y="109"/>
                    <a:pt x="970" y="109"/>
                    <a:pt x="970" y="109"/>
                  </a:cubicBezTo>
                  <a:cubicBezTo>
                    <a:pt x="966" y="113"/>
                    <a:pt x="961" y="115"/>
                    <a:pt x="955" y="115"/>
                  </a:cubicBezTo>
                  <a:cubicBezTo>
                    <a:pt x="950" y="115"/>
                    <a:pt x="945" y="113"/>
                    <a:pt x="941" y="109"/>
                  </a:cubicBezTo>
                  <a:cubicBezTo>
                    <a:pt x="932" y="101"/>
                    <a:pt x="932" y="87"/>
                    <a:pt x="941" y="79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964" y="0"/>
                    <a:pt x="964" y="0"/>
                    <a:pt x="964" y="0"/>
                  </a:cubicBezTo>
                  <a:cubicBezTo>
                    <a:pt x="855" y="109"/>
                    <a:pt x="855" y="109"/>
                    <a:pt x="855" y="109"/>
                  </a:cubicBezTo>
                  <a:cubicBezTo>
                    <a:pt x="851" y="113"/>
                    <a:pt x="846" y="115"/>
                    <a:pt x="840" y="115"/>
                  </a:cubicBezTo>
                  <a:cubicBezTo>
                    <a:pt x="835" y="115"/>
                    <a:pt x="830" y="113"/>
                    <a:pt x="825" y="109"/>
                  </a:cubicBezTo>
                  <a:cubicBezTo>
                    <a:pt x="817" y="101"/>
                    <a:pt x="817" y="87"/>
                    <a:pt x="825" y="79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49" y="0"/>
                    <a:pt x="849" y="0"/>
                    <a:pt x="849" y="0"/>
                  </a:cubicBezTo>
                  <a:cubicBezTo>
                    <a:pt x="740" y="109"/>
                    <a:pt x="740" y="109"/>
                    <a:pt x="740" y="109"/>
                  </a:cubicBezTo>
                  <a:cubicBezTo>
                    <a:pt x="736" y="113"/>
                    <a:pt x="731" y="115"/>
                    <a:pt x="725" y="115"/>
                  </a:cubicBezTo>
                  <a:cubicBezTo>
                    <a:pt x="720" y="115"/>
                    <a:pt x="715" y="113"/>
                    <a:pt x="710" y="109"/>
                  </a:cubicBezTo>
                  <a:cubicBezTo>
                    <a:pt x="702" y="101"/>
                    <a:pt x="702" y="87"/>
                    <a:pt x="710" y="79"/>
                  </a:cubicBezTo>
                  <a:cubicBezTo>
                    <a:pt x="790" y="0"/>
                    <a:pt x="790" y="0"/>
                    <a:pt x="790" y="0"/>
                  </a:cubicBezTo>
                  <a:cubicBezTo>
                    <a:pt x="734" y="0"/>
                    <a:pt x="734" y="0"/>
                    <a:pt x="734" y="0"/>
                  </a:cubicBezTo>
                  <a:cubicBezTo>
                    <a:pt x="625" y="109"/>
                    <a:pt x="625" y="109"/>
                    <a:pt x="625" y="109"/>
                  </a:cubicBezTo>
                  <a:cubicBezTo>
                    <a:pt x="621" y="113"/>
                    <a:pt x="615" y="115"/>
                    <a:pt x="610" y="115"/>
                  </a:cubicBezTo>
                  <a:cubicBezTo>
                    <a:pt x="605" y="115"/>
                    <a:pt x="599" y="113"/>
                    <a:pt x="595" y="109"/>
                  </a:cubicBezTo>
                  <a:cubicBezTo>
                    <a:pt x="587" y="101"/>
                    <a:pt x="587" y="87"/>
                    <a:pt x="595" y="79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510" y="109"/>
                    <a:pt x="510" y="109"/>
                    <a:pt x="510" y="109"/>
                  </a:cubicBezTo>
                  <a:cubicBezTo>
                    <a:pt x="506" y="113"/>
                    <a:pt x="500" y="115"/>
                    <a:pt x="495" y="115"/>
                  </a:cubicBezTo>
                  <a:cubicBezTo>
                    <a:pt x="490" y="115"/>
                    <a:pt x="484" y="113"/>
                    <a:pt x="480" y="109"/>
                  </a:cubicBezTo>
                  <a:cubicBezTo>
                    <a:pt x="472" y="101"/>
                    <a:pt x="472" y="87"/>
                    <a:pt x="480" y="79"/>
                  </a:cubicBezTo>
                  <a:cubicBezTo>
                    <a:pt x="560" y="0"/>
                    <a:pt x="560" y="0"/>
                    <a:pt x="560" y="0"/>
                  </a:cubicBezTo>
                  <a:cubicBezTo>
                    <a:pt x="504" y="0"/>
                    <a:pt x="504" y="0"/>
                    <a:pt x="504" y="0"/>
                  </a:cubicBezTo>
                  <a:cubicBezTo>
                    <a:pt x="395" y="109"/>
                    <a:pt x="395" y="109"/>
                    <a:pt x="395" y="109"/>
                  </a:cubicBezTo>
                  <a:cubicBezTo>
                    <a:pt x="391" y="113"/>
                    <a:pt x="385" y="115"/>
                    <a:pt x="380" y="115"/>
                  </a:cubicBezTo>
                  <a:cubicBezTo>
                    <a:pt x="374" y="115"/>
                    <a:pt x="369" y="113"/>
                    <a:pt x="365" y="109"/>
                  </a:cubicBezTo>
                  <a:cubicBezTo>
                    <a:pt x="357" y="101"/>
                    <a:pt x="357" y="87"/>
                    <a:pt x="365" y="79"/>
                  </a:cubicBezTo>
                  <a:cubicBezTo>
                    <a:pt x="444" y="0"/>
                    <a:pt x="444" y="0"/>
                    <a:pt x="444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75" y="113"/>
                    <a:pt x="270" y="115"/>
                    <a:pt x="265" y="115"/>
                  </a:cubicBezTo>
                  <a:cubicBezTo>
                    <a:pt x="259" y="115"/>
                    <a:pt x="254" y="113"/>
                    <a:pt x="250" y="109"/>
                  </a:cubicBezTo>
                  <a:cubicBezTo>
                    <a:pt x="242" y="101"/>
                    <a:pt x="242" y="87"/>
                    <a:pt x="250" y="79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164" y="109"/>
                    <a:pt x="164" y="109"/>
                    <a:pt x="164" y="109"/>
                  </a:cubicBezTo>
                  <a:cubicBezTo>
                    <a:pt x="160" y="113"/>
                    <a:pt x="155" y="115"/>
                    <a:pt x="150" y="115"/>
                  </a:cubicBezTo>
                  <a:cubicBezTo>
                    <a:pt x="144" y="115"/>
                    <a:pt x="139" y="113"/>
                    <a:pt x="135" y="109"/>
                  </a:cubicBezTo>
                  <a:cubicBezTo>
                    <a:pt x="127" y="101"/>
                    <a:pt x="127" y="87"/>
                    <a:pt x="135" y="79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9" y="322"/>
                    <a:pt x="490" y="544"/>
                    <a:pt x="874" y="544"/>
                  </a:cubicBezTo>
                  <a:cubicBezTo>
                    <a:pt x="1258" y="544"/>
                    <a:pt x="1589" y="322"/>
                    <a:pt x="1748" y="0"/>
                  </a:cubicBezTo>
                  <a:lnTo>
                    <a:pt x="165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" name="Freeform 883"/>
            <p:cNvSpPr>
              <a:spLocks/>
            </p:cNvSpPr>
            <p:nvPr/>
          </p:nvSpPr>
          <p:spPr bwMode="auto">
            <a:xfrm>
              <a:off x="4002" y="1723"/>
              <a:ext cx="191" cy="126"/>
            </a:xfrm>
            <a:custGeom>
              <a:avLst/>
              <a:gdLst>
                <a:gd name="T0" fmla="*/ 821 w 1638"/>
                <a:gd name="T1" fmla="*/ 448 h 1083"/>
                <a:gd name="T2" fmla="*/ 837 w 1638"/>
                <a:gd name="T3" fmla="*/ 455 h 1083"/>
                <a:gd name="T4" fmla="*/ 842 w 1638"/>
                <a:gd name="T5" fmla="*/ 472 h 1083"/>
                <a:gd name="T6" fmla="*/ 734 w 1638"/>
                <a:gd name="T7" fmla="*/ 1083 h 1083"/>
                <a:gd name="T8" fmla="*/ 766 w 1638"/>
                <a:gd name="T9" fmla="*/ 1083 h 1083"/>
                <a:gd name="T10" fmla="*/ 875 w 1638"/>
                <a:gd name="T11" fmla="*/ 465 h 1083"/>
                <a:gd name="T12" fmla="*/ 895 w 1638"/>
                <a:gd name="T13" fmla="*/ 448 h 1083"/>
                <a:gd name="T14" fmla="*/ 1638 w 1638"/>
                <a:gd name="T15" fmla="*/ 448 h 1083"/>
                <a:gd name="T16" fmla="*/ 819 w 1638"/>
                <a:gd name="T17" fmla="*/ 0 h 1083"/>
                <a:gd name="T18" fmla="*/ 0 w 1638"/>
                <a:gd name="T19" fmla="*/ 448 h 1083"/>
                <a:gd name="T20" fmla="*/ 821 w 1638"/>
                <a:gd name="T21" fmla="*/ 448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8" h="1083">
                  <a:moveTo>
                    <a:pt x="821" y="448"/>
                  </a:moveTo>
                  <a:cubicBezTo>
                    <a:pt x="827" y="448"/>
                    <a:pt x="833" y="450"/>
                    <a:pt x="837" y="455"/>
                  </a:cubicBezTo>
                  <a:cubicBezTo>
                    <a:pt x="841" y="460"/>
                    <a:pt x="843" y="466"/>
                    <a:pt x="842" y="472"/>
                  </a:cubicBezTo>
                  <a:cubicBezTo>
                    <a:pt x="734" y="1083"/>
                    <a:pt x="734" y="1083"/>
                    <a:pt x="734" y="1083"/>
                  </a:cubicBezTo>
                  <a:cubicBezTo>
                    <a:pt x="766" y="1083"/>
                    <a:pt x="766" y="1083"/>
                    <a:pt x="766" y="1083"/>
                  </a:cubicBezTo>
                  <a:cubicBezTo>
                    <a:pt x="875" y="465"/>
                    <a:pt x="875" y="465"/>
                    <a:pt x="875" y="465"/>
                  </a:cubicBezTo>
                  <a:cubicBezTo>
                    <a:pt x="877" y="455"/>
                    <a:pt x="885" y="448"/>
                    <a:pt x="895" y="448"/>
                  </a:cubicBezTo>
                  <a:cubicBezTo>
                    <a:pt x="1638" y="448"/>
                    <a:pt x="1638" y="448"/>
                    <a:pt x="1638" y="448"/>
                  </a:cubicBezTo>
                  <a:cubicBezTo>
                    <a:pt x="1464" y="179"/>
                    <a:pt x="1163" y="0"/>
                    <a:pt x="819" y="0"/>
                  </a:cubicBezTo>
                  <a:cubicBezTo>
                    <a:pt x="475" y="0"/>
                    <a:pt x="174" y="179"/>
                    <a:pt x="0" y="448"/>
                  </a:cubicBezTo>
                  <a:lnTo>
                    <a:pt x="821" y="44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" name="Freeform 884"/>
            <p:cNvSpPr>
              <a:spLocks/>
            </p:cNvSpPr>
            <p:nvPr/>
          </p:nvSpPr>
          <p:spPr bwMode="auto">
            <a:xfrm>
              <a:off x="3984" y="1780"/>
              <a:ext cx="111" cy="102"/>
            </a:xfrm>
            <a:custGeom>
              <a:avLst/>
              <a:gdLst>
                <a:gd name="T0" fmla="*/ 90 w 952"/>
                <a:gd name="T1" fmla="*/ 877 h 879"/>
                <a:gd name="T2" fmla="*/ 429 w 952"/>
                <a:gd name="T3" fmla="*/ 877 h 879"/>
                <a:gd name="T4" fmla="*/ 304 w 952"/>
                <a:gd name="T5" fmla="*/ 652 h 879"/>
                <a:gd name="T6" fmla="*/ 571 w 952"/>
                <a:gd name="T7" fmla="*/ 385 h 879"/>
                <a:gd name="T8" fmla="*/ 832 w 952"/>
                <a:gd name="T9" fmla="*/ 596 h 879"/>
                <a:gd name="T10" fmla="*/ 847 w 952"/>
                <a:gd name="T11" fmla="*/ 596 h 879"/>
                <a:gd name="T12" fmla="*/ 952 w 952"/>
                <a:gd name="T13" fmla="*/ 2 h 879"/>
                <a:gd name="T14" fmla="*/ 142 w 952"/>
                <a:gd name="T15" fmla="*/ 2 h 879"/>
                <a:gd name="T16" fmla="*/ 132 w 952"/>
                <a:gd name="T17" fmla="*/ 0 h 879"/>
                <a:gd name="T18" fmla="*/ 0 w 952"/>
                <a:gd name="T19" fmla="*/ 489 h 879"/>
                <a:gd name="T20" fmla="*/ 82 w 952"/>
                <a:gd name="T21" fmla="*/ 879 h 879"/>
                <a:gd name="T22" fmla="*/ 90 w 952"/>
                <a:gd name="T23" fmla="*/ 877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2" h="879">
                  <a:moveTo>
                    <a:pt x="90" y="877"/>
                  </a:moveTo>
                  <a:cubicBezTo>
                    <a:pt x="429" y="877"/>
                    <a:pt x="429" y="877"/>
                    <a:pt x="429" y="877"/>
                  </a:cubicBezTo>
                  <a:cubicBezTo>
                    <a:pt x="354" y="830"/>
                    <a:pt x="304" y="747"/>
                    <a:pt x="304" y="652"/>
                  </a:cubicBezTo>
                  <a:cubicBezTo>
                    <a:pt x="304" y="504"/>
                    <a:pt x="423" y="385"/>
                    <a:pt x="571" y="385"/>
                  </a:cubicBezTo>
                  <a:cubicBezTo>
                    <a:pt x="699" y="385"/>
                    <a:pt x="806" y="475"/>
                    <a:pt x="832" y="596"/>
                  </a:cubicBezTo>
                  <a:cubicBezTo>
                    <a:pt x="847" y="596"/>
                    <a:pt x="847" y="596"/>
                    <a:pt x="847" y="596"/>
                  </a:cubicBezTo>
                  <a:cubicBezTo>
                    <a:pt x="952" y="2"/>
                    <a:pt x="952" y="2"/>
                    <a:pt x="95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39" y="2"/>
                    <a:pt x="135" y="1"/>
                    <a:pt x="132" y="0"/>
                  </a:cubicBezTo>
                  <a:cubicBezTo>
                    <a:pt x="49" y="143"/>
                    <a:pt x="0" y="310"/>
                    <a:pt x="0" y="489"/>
                  </a:cubicBezTo>
                  <a:cubicBezTo>
                    <a:pt x="0" y="627"/>
                    <a:pt x="30" y="759"/>
                    <a:pt x="82" y="879"/>
                  </a:cubicBezTo>
                  <a:cubicBezTo>
                    <a:pt x="84" y="878"/>
                    <a:pt x="87" y="877"/>
                    <a:pt x="90" y="87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" name="Freeform 885"/>
            <p:cNvSpPr>
              <a:spLocks noEditPoints="1"/>
            </p:cNvSpPr>
            <p:nvPr/>
          </p:nvSpPr>
          <p:spPr bwMode="auto">
            <a:xfrm>
              <a:off x="4024" y="1829"/>
              <a:ext cx="53" cy="53"/>
            </a:xfrm>
            <a:custGeom>
              <a:avLst/>
              <a:gdLst>
                <a:gd name="T0" fmla="*/ 226 w 451"/>
                <a:gd name="T1" fmla="*/ 0 h 451"/>
                <a:gd name="T2" fmla="*/ 0 w 451"/>
                <a:gd name="T3" fmla="*/ 226 h 451"/>
                <a:gd name="T4" fmla="*/ 226 w 451"/>
                <a:gd name="T5" fmla="*/ 451 h 451"/>
                <a:gd name="T6" fmla="*/ 451 w 451"/>
                <a:gd name="T7" fmla="*/ 226 h 451"/>
                <a:gd name="T8" fmla="*/ 226 w 451"/>
                <a:gd name="T9" fmla="*/ 0 h 451"/>
                <a:gd name="T10" fmla="*/ 226 w 451"/>
                <a:gd name="T11" fmla="*/ 352 h 451"/>
                <a:gd name="T12" fmla="*/ 99 w 451"/>
                <a:gd name="T13" fmla="*/ 226 h 451"/>
                <a:gd name="T14" fmla="*/ 226 w 451"/>
                <a:gd name="T15" fmla="*/ 99 h 451"/>
                <a:gd name="T16" fmla="*/ 352 w 451"/>
                <a:gd name="T17" fmla="*/ 226 h 451"/>
                <a:gd name="T18" fmla="*/ 226 w 451"/>
                <a:gd name="T19" fmla="*/ 35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1" h="451">
                  <a:moveTo>
                    <a:pt x="226" y="0"/>
                  </a:moveTo>
                  <a:cubicBezTo>
                    <a:pt x="101" y="0"/>
                    <a:pt x="0" y="101"/>
                    <a:pt x="0" y="226"/>
                  </a:cubicBezTo>
                  <a:cubicBezTo>
                    <a:pt x="0" y="350"/>
                    <a:pt x="101" y="451"/>
                    <a:pt x="226" y="451"/>
                  </a:cubicBezTo>
                  <a:cubicBezTo>
                    <a:pt x="350" y="451"/>
                    <a:pt x="451" y="350"/>
                    <a:pt x="451" y="226"/>
                  </a:cubicBezTo>
                  <a:cubicBezTo>
                    <a:pt x="451" y="101"/>
                    <a:pt x="350" y="0"/>
                    <a:pt x="226" y="0"/>
                  </a:cubicBezTo>
                  <a:close/>
                  <a:moveTo>
                    <a:pt x="226" y="352"/>
                  </a:moveTo>
                  <a:cubicBezTo>
                    <a:pt x="156" y="352"/>
                    <a:pt x="99" y="296"/>
                    <a:pt x="99" y="226"/>
                  </a:cubicBezTo>
                  <a:cubicBezTo>
                    <a:pt x="99" y="156"/>
                    <a:pt x="156" y="99"/>
                    <a:pt x="226" y="99"/>
                  </a:cubicBezTo>
                  <a:cubicBezTo>
                    <a:pt x="296" y="99"/>
                    <a:pt x="352" y="156"/>
                    <a:pt x="352" y="226"/>
                  </a:cubicBezTo>
                  <a:cubicBezTo>
                    <a:pt x="352" y="296"/>
                    <a:pt x="296" y="352"/>
                    <a:pt x="226" y="35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57" name="Group 888"/>
          <p:cNvGrpSpPr>
            <a:grpSpLocks noChangeAspect="1"/>
          </p:cNvGrpSpPr>
          <p:nvPr/>
        </p:nvGrpSpPr>
        <p:grpSpPr bwMode="auto">
          <a:xfrm>
            <a:off x="3980816" y="2110661"/>
            <a:ext cx="324000" cy="324000"/>
            <a:chOff x="4229" y="1731"/>
            <a:chExt cx="226" cy="227"/>
          </a:xfrm>
          <a:solidFill>
            <a:srgbClr val="EE0033"/>
          </a:solidFill>
        </p:grpSpPr>
        <p:sp>
          <p:nvSpPr>
            <p:cNvPr id="458" name="Freeform 889"/>
            <p:cNvSpPr>
              <a:spLocks/>
            </p:cNvSpPr>
            <p:nvPr/>
          </p:nvSpPr>
          <p:spPr bwMode="auto">
            <a:xfrm>
              <a:off x="4267" y="1778"/>
              <a:ext cx="145" cy="89"/>
            </a:xfrm>
            <a:custGeom>
              <a:avLst/>
              <a:gdLst>
                <a:gd name="T0" fmla="*/ 913 w 946"/>
                <a:gd name="T1" fmla="*/ 479 h 577"/>
                <a:gd name="T2" fmla="*/ 799 w 946"/>
                <a:gd name="T3" fmla="*/ 437 h 577"/>
                <a:gd name="T4" fmla="*/ 637 w 946"/>
                <a:gd name="T5" fmla="*/ 409 h 577"/>
                <a:gd name="T6" fmla="*/ 626 w 946"/>
                <a:gd name="T7" fmla="*/ 401 h 577"/>
                <a:gd name="T8" fmla="*/ 471 w 946"/>
                <a:gd name="T9" fmla="*/ 144 h 577"/>
                <a:gd name="T10" fmla="*/ 295 w 946"/>
                <a:gd name="T11" fmla="*/ 0 h 577"/>
                <a:gd name="T12" fmla="*/ 446 w 946"/>
                <a:gd name="T13" fmla="*/ 350 h 577"/>
                <a:gd name="T14" fmla="*/ 444 w 946"/>
                <a:gd name="T15" fmla="*/ 366 h 577"/>
                <a:gd name="T16" fmla="*/ 429 w 946"/>
                <a:gd name="T17" fmla="*/ 371 h 577"/>
                <a:gd name="T18" fmla="*/ 147 w 946"/>
                <a:gd name="T19" fmla="*/ 322 h 577"/>
                <a:gd name="T20" fmla="*/ 137 w 946"/>
                <a:gd name="T21" fmla="*/ 315 h 577"/>
                <a:gd name="T22" fmla="*/ 0 w 946"/>
                <a:gd name="T23" fmla="*/ 211 h 577"/>
                <a:gd name="T24" fmla="*/ 89 w 946"/>
                <a:gd name="T25" fmla="*/ 437 h 577"/>
                <a:gd name="T26" fmla="*/ 846 w 946"/>
                <a:gd name="T27" fmla="*/ 570 h 577"/>
                <a:gd name="T28" fmla="*/ 927 w 946"/>
                <a:gd name="T29" fmla="*/ 561 h 577"/>
                <a:gd name="T30" fmla="*/ 942 w 946"/>
                <a:gd name="T31" fmla="*/ 536 h 577"/>
                <a:gd name="T32" fmla="*/ 913 w 946"/>
                <a:gd name="T33" fmla="*/ 479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6" h="577">
                  <a:moveTo>
                    <a:pt x="913" y="479"/>
                  </a:moveTo>
                  <a:cubicBezTo>
                    <a:pt x="887" y="460"/>
                    <a:pt x="848" y="446"/>
                    <a:pt x="799" y="437"/>
                  </a:cubicBezTo>
                  <a:cubicBezTo>
                    <a:pt x="637" y="409"/>
                    <a:pt x="637" y="409"/>
                    <a:pt x="637" y="409"/>
                  </a:cubicBezTo>
                  <a:cubicBezTo>
                    <a:pt x="633" y="408"/>
                    <a:pt x="629" y="405"/>
                    <a:pt x="626" y="401"/>
                  </a:cubicBezTo>
                  <a:cubicBezTo>
                    <a:pt x="626" y="401"/>
                    <a:pt x="491" y="177"/>
                    <a:pt x="471" y="144"/>
                  </a:cubicBezTo>
                  <a:cubicBezTo>
                    <a:pt x="420" y="63"/>
                    <a:pt x="359" y="12"/>
                    <a:pt x="295" y="0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49" y="355"/>
                    <a:pt x="448" y="361"/>
                    <a:pt x="444" y="366"/>
                  </a:cubicBezTo>
                  <a:cubicBezTo>
                    <a:pt x="440" y="370"/>
                    <a:pt x="435" y="372"/>
                    <a:pt x="429" y="371"/>
                  </a:cubicBezTo>
                  <a:cubicBezTo>
                    <a:pt x="147" y="322"/>
                    <a:pt x="147" y="322"/>
                    <a:pt x="147" y="322"/>
                  </a:cubicBezTo>
                  <a:cubicBezTo>
                    <a:pt x="143" y="321"/>
                    <a:pt x="139" y="319"/>
                    <a:pt x="137" y="315"/>
                  </a:cubicBezTo>
                  <a:cubicBezTo>
                    <a:pt x="136" y="314"/>
                    <a:pt x="84" y="239"/>
                    <a:pt x="0" y="211"/>
                  </a:cubicBezTo>
                  <a:cubicBezTo>
                    <a:pt x="89" y="437"/>
                    <a:pt x="89" y="437"/>
                    <a:pt x="89" y="437"/>
                  </a:cubicBezTo>
                  <a:cubicBezTo>
                    <a:pt x="846" y="570"/>
                    <a:pt x="846" y="570"/>
                    <a:pt x="846" y="570"/>
                  </a:cubicBezTo>
                  <a:cubicBezTo>
                    <a:pt x="881" y="577"/>
                    <a:pt x="910" y="573"/>
                    <a:pt x="927" y="561"/>
                  </a:cubicBezTo>
                  <a:cubicBezTo>
                    <a:pt x="935" y="555"/>
                    <a:pt x="940" y="547"/>
                    <a:pt x="942" y="536"/>
                  </a:cubicBezTo>
                  <a:cubicBezTo>
                    <a:pt x="946" y="516"/>
                    <a:pt x="936" y="496"/>
                    <a:pt x="913" y="47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" name="Freeform 890"/>
            <p:cNvSpPr>
              <a:spLocks noEditPoints="1"/>
            </p:cNvSpPr>
            <p:nvPr/>
          </p:nvSpPr>
          <p:spPr bwMode="auto">
            <a:xfrm>
              <a:off x="4229" y="1731"/>
              <a:ext cx="226" cy="227"/>
            </a:xfrm>
            <a:custGeom>
              <a:avLst/>
              <a:gdLst>
                <a:gd name="T0" fmla="*/ 737 w 1474"/>
                <a:gd name="T1" fmla="*/ 0 h 1474"/>
                <a:gd name="T2" fmla="*/ 0 w 1474"/>
                <a:gd name="T3" fmla="*/ 737 h 1474"/>
                <a:gd name="T4" fmla="*/ 737 w 1474"/>
                <a:gd name="T5" fmla="*/ 1474 h 1474"/>
                <a:gd name="T6" fmla="*/ 1474 w 1474"/>
                <a:gd name="T7" fmla="*/ 737 h 1474"/>
                <a:gd name="T8" fmla="*/ 737 w 1474"/>
                <a:gd name="T9" fmla="*/ 0 h 1474"/>
                <a:gd name="T10" fmla="*/ 1195 w 1474"/>
                <a:gd name="T11" fmla="*/ 1023 h 1474"/>
                <a:gd name="T12" fmla="*/ 366 w 1474"/>
                <a:gd name="T13" fmla="*/ 1023 h 1474"/>
                <a:gd name="T14" fmla="*/ 350 w 1474"/>
                <a:gd name="T15" fmla="*/ 1007 h 1474"/>
                <a:gd name="T16" fmla="*/ 366 w 1474"/>
                <a:gd name="T17" fmla="*/ 991 h 1474"/>
                <a:gd name="T18" fmla="*/ 1195 w 1474"/>
                <a:gd name="T19" fmla="*/ 991 h 1474"/>
                <a:gd name="T20" fmla="*/ 1210 w 1474"/>
                <a:gd name="T21" fmla="*/ 1007 h 1474"/>
                <a:gd name="T22" fmla="*/ 1195 w 1474"/>
                <a:gd name="T23" fmla="*/ 1023 h 1474"/>
                <a:gd name="T24" fmla="*/ 1220 w 1474"/>
                <a:gd name="T25" fmla="*/ 845 h 1474"/>
                <a:gd name="T26" fmla="*/ 1192 w 1474"/>
                <a:gd name="T27" fmla="*/ 890 h 1474"/>
                <a:gd name="T28" fmla="*/ 1125 w 1474"/>
                <a:gd name="T29" fmla="*/ 908 h 1474"/>
                <a:gd name="T30" fmla="*/ 1088 w 1474"/>
                <a:gd name="T31" fmla="*/ 905 h 1474"/>
                <a:gd name="T32" fmla="*/ 321 w 1474"/>
                <a:gd name="T33" fmla="*/ 770 h 1474"/>
                <a:gd name="T34" fmla="*/ 309 w 1474"/>
                <a:gd name="T35" fmla="*/ 760 h 1474"/>
                <a:gd name="T36" fmla="*/ 207 w 1474"/>
                <a:gd name="T37" fmla="*/ 497 h 1474"/>
                <a:gd name="T38" fmla="*/ 209 w 1474"/>
                <a:gd name="T39" fmla="*/ 481 h 1474"/>
                <a:gd name="T40" fmla="*/ 224 w 1474"/>
                <a:gd name="T41" fmla="*/ 475 h 1474"/>
                <a:gd name="T42" fmla="*/ 406 w 1474"/>
                <a:gd name="T43" fmla="*/ 595 h 1474"/>
                <a:gd name="T44" fmla="*/ 652 w 1474"/>
                <a:gd name="T45" fmla="*/ 638 h 1474"/>
                <a:gd name="T46" fmla="*/ 502 w 1474"/>
                <a:gd name="T47" fmla="*/ 291 h 1474"/>
                <a:gd name="T48" fmla="*/ 503 w 1474"/>
                <a:gd name="T49" fmla="*/ 275 h 1474"/>
                <a:gd name="T50" fmla="*/ 517 w 1474"/>
                <a:gd name="T51" fmla="*/ 269 h 1474"/>
                <a:gd name="T52" fmla="*/ 744 w 1474"/>
                <a:gd name="T53" fmla="*/ 431 h 1474"/>
                <a:gd name="T54" fmla="*/ 897 w 1474"/>
                <a:gd name="T55" fmla="*/ 682 h 1474"/>
                <a:gd name="T56" fmla="*/ 1051 w 1474"/>
                <a:gd name="T57" fmla="*/ 709 h 1474"/>
                <a:gd name="T58" fmla="*/ 1179 w 1474"/>
                <a:gd name="T59" fmla="*/ 757 h 1474"/>
                <a:gd name="T60" fmla="*/ 1220 w 1474"/>
                <a:gd name="T61" fmla="*/ 845 h 1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74" h="1474">
                  <a:moveTo>
                    <a:pt x="737" y="0"/>
                  </a:moveTo>
                  <a:cubicBezTo>
                    <a:pt x="330" y="0"/>
                    <a:pt x="0" y="330"/>
                    <a:pt x="0" y="737"/>
                  </a:cubicBezTo>
                  <a:cubicBezTo>
                    <a:pt x="0" y="1144"/>
                    <a:pt x="330" y="1474"/>
                    <a:pt x="737" y="1474"/>
                  </a:cubicBezTo>
                  <a:cubicBezTo>
                    <a:pt x="1144" y="1474"/>
                    <a:pt x="1474" y="1144"/>
                    <a:pt x="1474" y="737"/>
                  </a:cubicBezTo>
                  <a:cubicBezTo>
                    <a:pt x="1474" y="330"/>
                    <a:pt x="1144" y="0"/>
                    <a:pt x="737" y="0"/>
                  </a:cubicBezTo>
                  <a:close/>
                  <a:moveTo>
                    <a:pt x="1195" y="1023"/>
                  </a:moveTo>
                  <a:cubicBezTo>
                    <a:pt x="366" y="1023"/>
                    <a:pt x="366" y="1023"/>
                    <a:pt x="366" y="1023"/>
                  </a:cubicBezTo>
                  <a:cubicBezTo>
                    <a:pt x="357" y="1023"/>
                    <a:pt x="350" y="1016"/>
                    <a:pt x="350" y="1007"/>
                  </a:cubicBezTo>
                  <a:cubicBezTo>
                    <a:pt x="350" y="998"/>
                    <a:pt x="357" y="991"/>
                    <a:pt x="366" y="991"/>
                  </a:cubicBezTo>
                  <a:cubicBezTo>
                    <a:pt x="1195" y="991"/>
                    <a:pt x="1195" y="991"/>
                    <a:pt x="1195" y="991"/>
                  </a:cubicBezTo>
                  <a:cubicBezTo>
                    <a:pt x="1203" y="991"/>
                    <a:pt x="1210" y="998"/>
                    <a:pt x="1210" y="1007"/>
                  </a:cubicBezTo>
                  <a:cubicBezTo>
                    <a:pt x="1210" y="1016"/>
                    <a:pt x="1203" y="1023"/>
                    <a:pt x="1195" y="1023"/>
                  </a:cubicBezTo>
                  <a:close/>
                  <a:moveTo>
                    <a:pt x="1220" y="845"/>
                  </a:moveTo>
                  <a:cubicBezTo>
                    <a:pt x="1217" y="864"/>
                    <a:pt x="1207" y="879"/>
                    <a:pt x="1192" y="890"/>
                  </a:cubicBezTo>
                  <a:cubicBezTo>
                    <a:pt x="1175" y="902"/>
                    <a:pt x="1152" y="908"/>
                    <a:pt x="1125" y="908"/>
                  </a:cubicBezTo>
                  <a:cubicBezTo>
                    <a:pt x="1113" y="908"/>
                    <a:pt x="1101" y="907"/>
                    <a:pt x="1088" y="905"/>
                  </a:cubicBezTo>
                  <a:cubicBezTo>
                    <a:pt x="321" y="770"/>
                    <a:pt x="321" y="770"/>
                    <a:pt x="321" y="770"/>
                  </a:cubicBezTo>
                  <a:cubicBezTo>
                    <a:pt x="316" y="769"/>
                    <a:pt x="311" y="765"/>
                    <a:pt x="309" y="760"/>
                  </a:cubicBezTo>
                  <a:cubicBezTo>
                    <a:pt x="207" y="497"/>
                    <a:pt x="207" y="497"/>
                    <a:pt x="207" y="497"/>
                  </a:cubicBezTo>
                  <a:cubicBezTo>
                    <a:pt x="204" y="491"/>
                    <a:pt x="205" y="485"/>
                    <a:pt x="209" y="481"/>
                  </a:cubicBezTo>
                  <a:cubicBezTo>
                    <a:pt x="213" y="477"/>
                    <a:pt x="218" y="475"/>
                    <a:pt x="224" y="475"/>
                  </a:cubicBezTo>
                  <a:cubicBezTo>
                    <a:pt x="324" y="493"/>
                    <a:pt x="389" y="573"/>
                    <a:pt x="406" y="595"/>
                  </a:cubicBezTo>
                  <a:cubicBezTo>
                    <a:pt x="652" y="638"/>
                    <a:pt x="652" y="638"/>
                    <a:pt x="652" y="638"/>
                  </a:cubicBezTo>
                  <a:cubicBezTo>
                    <a:pt x="502" y="291"/>
                    <a:pt x="502" y="291"/>
                    <a:pt x="502" y="291"/>
                  </a:cubicBezTo>
                  <a:cubicBezTo>
                    <a:pt x="500" y="286"/>
                    <a:pt x="500" y="280"/>
                    <a:pt x="503" y="275"/>
                  </a:cubicBezTo>
                  <a:cubicBezTo>
                    <a:pt x="506" y="271"/>
                    <a:pt x="512" y="269"/>
                    <a:pt x="517" y="269"/>
                  </a:cubicBezTo>
                  <a:cubicBezTo>
                    <a:pt x="601" y="271"/>
                    <a:pt x="681" y="329"/>
                    <a:pt x="744" y="431"/>
                  </a:cubicBezTo>
                  <a:cubicBezTo>
                    <a:pt x="763" y="460"/>
                    <a:pt x="875" y="645"/>
                    <a:pt x="897" y="682"/>
                  </a:cubicBezTo>
                  <a:cubicBezTo>
                    <a:pt x="1051" y="709"/>
                    <a:pt x="1051" y="709"/>
                    <a:pt x="1051" y="709"/>
                  </a:cubicBezTo>
                  <a:cubicBezTo>
                    <a:pt x="1105" y="718"/>
                    <a:pt x="1149" y="735"/>
                    <a:pt x="1179" y="757"/>
                  </a:cubicBezTo>
                  <a:cubicBezTo>
                    <a:pt x="1221" y="788"/>
                    <a:pt x="1225" y="822"/>
                    <a:pt x="1220" y="84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60" name="Group 893"/>
          <p:cNvGrpSpPr>
            <a:grpSpLocks noChangeAspect="1"/>
          </p:cNvGrpSpPr>
          <p:nvPr/>
        </p:nvGrpSpPr>
        <p:grpSpPr bwMode="auto">
          <a:xfrm>
            <a:off x="4398803" y="2110661"/>
            <a:ext cx="324000" cy="324000"/>
            <a:chOff x="4497" y="1715"/>
            <a:chExt cx="226" cy="227"/>
          </a:xfrm>
          <a:solidFill>
            <a:srgbClr val="EE0033"/>
          </a:solidFill>
        </p:grpSpPr>
        <p:sp>
          <p:nvSpPr>
            <p:cNvPr id="461" name="Oval 894"/>
            <p:cNvSpPr>
              <a:spLocks noChangeArrowheads="1"/>
            </p:cNvSpPr>
            <p:nvPr/>
          </p:nvSpPr>
          <p:spPr bwMode="auto">
            <a:xfrm>
              <a:off x="4584" y="1785"/>
              <a:ext cx="52" cy="51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" name="Freeform 895"/>
            <p:cNvSpPr>
              <a:spLocks noEditPoints="1"/>
            </p:cNvSpPr>
            <p:nvPr/>
          </p:nvSpPr>
          <p:spPr bwMode="auto">
            <a:xfrm>
              <a:off x="4561" y="1765"/>
              <a:ext cx="98" cy="126"/>
            </a:xfrm>
            <a:custGeom>
              <a:avLst/>
              <a:gdLst>
                <a:gd name="T0" fmla="*/ 390 w 781"/>
                <a:gd name="T1" fmla="*/ 0 h 988"/>
                <a:gd name="T2" fmla="*/ 0 w 781"/>
                <a:gd name="T3" fmla="*/ 391 h 988"/>
                <a:gd name="T4" fmla="*/ 390 w 781"/>
                <a:gd name="T5" fmla="*/ 988 h 988"/>
                <a:gd name="T6" fmla="*/ 781 w 781"/>
                <a:gd name="T7" fmla="*/ 391 h 988"/>
                <a:gd name="T8" fmla="*/ 390 w 781"/>
                <a:gd name="T9" fmla="*/ 0 h 988"/>
                <a:gd name="T10" fmla="*/ 390 w 781"/>
                <a:gd name="T11" fmla="*/ 595 h 988"/>
                <a:gd name="T12" fmla="*/ 150 w 781"/>
                <a:gd name="T13" fmla="*/ 354 h 988"/>
                <a:gd name="T14" fmla="*/ 390 w 781"/>
                <a:gd name="T15" fmla="*/ 113 h 988"/>
                <a:gd name="T16" fmla="*/ 631 w 781"/>
                <a:gd name="T17" fmla="*/ 354 h 988"/>
                <a:gd name="T18" fmla="*/ 390 w 781"/>
                <a:gd name="T19" fmla="*/ 595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1" h="988">
                  <a:moveTo>
                    <a:pt x="390" y="0"/>
                  </a:moveTo>
                  <a:cubicBezTo>
                    <a:pt x="175" y="0"/>
                    <a:pt x="0" y="175"/>
                    <a:pt x="0" y="391"/>
                  </a:cubicBezTo>
                  <a:cubicBezTo>
                    <a:pt x="0" y="621"/>
                    <a:pt x="206" y="830"/>
                    <a:pt x="390" y="988"/>
                  </a:cubicBezTo>
                  <a:cubicBezTo>
                    <a:pt x="585" y="817"/>
                    <a:pt x="781" y="613"/>
                    <a:pt x="781" y="391"/>
                  </a:cubicBezTo>
                  <a:cubicBezTo>
                    <a:pt x="781" y="175"/>
                    <a:pt x="605" y="0"/>
                    <a:pt x="390" y="0"/>
                  </a:cubicBezTo>
                  <a:close/>
                  <a:moveTo>
                    <a:pt x="390" y="595"/>
                  </a:moveTo>
                  <a:cubicBezTo>
                    <a:pt x="257" y="595"/>
                    <a:pt x="150" y="487"/>
                    <a:pt x="150" y="354"/>
                  </a:cubicBezTo>
                  <a:cubicBezTo>
                    <a:pt x="150" y="221"/>
                    <a:pt x="257" y="113"/>
                    <a:pt x="390" y="113"/>
                  </a:cubicBezTo>
                  <a:cubicBezTo>
                    <a:pt x="523" y="113"/>
                    <a:pt x="631" y="221"/>
                    <a:pt x="631" y="354"/>
                  </a:cubicBezTo>
                  <a:cubicBezTo>
                    <a:pt x="631" y="487"/>
                    <a:pt x="523" y="595"/>
                    <a:pt x="390" y="59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" name="Freeform 896"/>
            <p:cNvSpPr>
              <a:spLocks noEditPoints="1"/>
            </p:cNvSpPr>
            <p:nvPr/>
          </p:nvSpPr>
          <p:spPr bwMode="auto">
            <a:xfrm>
              <a:off x="4497" y="1715"/>
              <a:ext cx="226" cy="227"/>
            </a:xfrm>
            <a:custGeom>
              <a:avLst/>
              <a:gdLst>
                <a:gd name="T0" fmla="*/ 894 w 1788"/>
                <a:gd name="T1" fmla="*/ 0 h 1788"/>
                <a:gd name="T2" fmla="*/ 0 w 1788"/>
                <a:gd name="T3" fmla="*/ 894 h 1788"/>
                <a:gd name="T4" fmla="*/ 894 w 1788"/>
                <a:gd name="T5" fmla="*/ 1788 h 1788"/>
                <a:gd name="T6" fmla="*/ 1788 w 1788"/>
                <a:gd name="T7" fmla="*/ 894 h 1788"/>
                <a:gd name="T8" fmla="*/ 894 w 1788"/>
                <a:gd name="T9" fmla="*/ 0 h 1788"/>
                <a:gd name="T10" fmla="*/ 907 w 1788"/>
                <a:gd name="T11" fmla="*/ 1425 h 1788"/>
                <a:gd name="T12" fmla="*/ 894 w 1788"/>
                <a:gd name="T13" fmla="*/ 1430 h 1788"/>
                <a:gd name="T14" fmla="*/ 882 w 1788"/>
                <a:gd name="T15" fmla="*/ 1425 h 1788"/>
                <a:gd name="T16" fmla="*/ 465 w 1788"/>
                <a:gd name="T17" fmla="*/ 788 h 1788"/>
                <a:gd name="T18" fmla="*/ 894 w 1788"/>
                <a:gd name="T19" fmla="*/ 359 h 1788"/>
                <a:gd name="T20" fmla="*/ 1323 w 1788"/>
                <a:gd name="T21" fmla="*/ 788 h 1788"/>
                <a:gd name="T22" fmla="*/ 907 w 1788"/>
                <a:gd name="T23" fmla="*/ 1425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88" h="1788">
                  <a:moveTo>
                    <a:pt x="894" y="0"/>
                  </a:moveTo>
                  <a:cubicBezTo>
                    <a:pt x="401" y="0"/>
                    <a:pt x="0" y="401"/>
                    <a:pt x="0" y="894"/>
                  </a:cubicBezTo>
                  <a:cubicBezTo>
                    <a:pt x="0" y="1388"/>
                    <a:pt x="401" y="1788"/>
                    <a:pt x="894" y="1788"/>
                  </a:cubicBezTo>
                  <a:cubicBezTo>
                    <a:pt x="1388" y="1788"/>
                    <a:pt x="1788" y="1388"/>
                    <a:pt x="1788" y="894"/>
                  </a:cubicBezTo>
                  <a:cubicBezTo>
                    <a:pt x="1788" y="401"/>
                    <a:pt x="1388" y="0"/>
                    <a:pt x="894" y="0"/>
                  </a:cubicBezTo>
                  <a:close/>
                  <a:moveTo>
                    <a:pt x="907" y="1425"/>
                  </a:moveTo>
                  <a:cubicBezTo>
                    <a:pt x="903" y="1428"/>
                    <a:pt x="899" y="1430"/>
                    <a:pt x="894" y="1430"/>
                  </a:cubicBezTo>
                  <a:cubicBezTo>
                    <a:pt x="890" y="1430"/>
                    <a:pt x="885" y="1428"/>
                    <a:pt x="882" y="1425"/>
                  </a:cubicBezTo>
                  <a:cubicBezTo>
                    <a:pt x="688" y="1260"/>
                    <a:pt x="465" y="1039"/>
                    <a:pt x="465" y="788"/>
                  </a:cubicBezTo>
                  <a:cubicBezTo>
                    <a:pt x="465" y="551"/>
                    <a:pt x="658" y="359"/>
                    <a:pt x="894" y="359"/>
                  </a:cubicBezTo>
                  <a:cubicBezTo>
                    <a:pt x="1131" y="359"/>
                    <a:pt x="1323" y="551"/>
                    <a:pt x="1323" y="788"/>
                  </a:cubicBezTo>
                  <a:cubicBezTo>
                    <a:pt x="1323" y="1030"/>
                    <a:pt x="1113" y="1246"/>
                    <a:pt x="907" y="14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64" name="Group 899"/>
          <p:cNvGrpSpPr>
            <a:grpSpLocks noChangeAspect="1"/>
          </p:cNvGrpSpPr>
          <p:nvPr/>
        </p:nvGrpSpPr>
        <p:grpSpPr bwMode="auto">
          <a:xfrm>
            <a:off x="4816790" y="2110661"/>
            <a:ext cx="324000" cy="324000"/>
            <a:chOff x="4765" y="1707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465" name="Rectangle 900"/>
            <p:cNvSpPr>
              <a:spLocks noChangeArrowheads="1"/>
            </p:cNvSpPr>
            <p:nvPr/>
          </p:nvSpPr>
          <p:spPr bwMode="auto">
            <a:xfrm>
              <a:off x="4855" y="1881"/>
              <a:ext cx="5" cy="1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" name="Rectangle 901"/>
            <p:cNvSpPr>
              <a:spLocks noChangeArrowheads="1"/>
            </p:cNvSpPr>
            <p:nvPr/>
          </p:nvSpPr>
          <p:spPr bwMode="auto">
            <a:xfrm>
              <a:off x="4897" y="1881"/>
              <a:ext cx="5" cy="1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" name="Freeform 902"/>
            <p:cNvSpPr>
              <a:spLocks/>
            </p:cNvSpPr>
            <p:nvPr/>
          </p:nvSpPr>
          <p:spPr bwMode="auto">
            <a:xfrm>
              <a:off x="4843" y="1775"/>
              <a:ext cx="71" cy="69"/>
            </a:xfrm>
            <a:custGeom>
              <a:avLst/>
              <a:gdLst>
                <a:gd name="T0" fmla="*/ 582 w 582"/>
                <a:gd name="T1" fmla="*/ 564 h 564"/>
                <a:gd name="T2" fmla="*/ 582 w 582"/>
                <a:gd name="T3" fmla="*/ 291 h 564"/>
                <a:gd name="T4" fmla="*/ 291 w 582"/>
                <a:gd name="T5" fmla="*/ 0 h 564"/>
                <a:gd name="T6" fmla="*/ 0 w 582"/>
                <a:gd name="T7" fmla="*/ 291 h 564"/>
                <a:gd name="T8" fmla="*/ 0 w 582"/>
                <a:gd name="T9" fmla="*/ 564 h 564"/>
                <a:gd name="T10" fmla="*/ 582 w 582"/>
                <a:gd name="T11" fmla="*/ 56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2" h="564">
                  <a:moveTo>
                    <a:pt x="582" y="564"/>
                  </a:moveTo>
                  <a:cubicBezTo>
                    <a:pt x="582" y="291"/>
                    <a:pt x="582" y="291"/>
                    <a:pt x="582" y="291"/>
                  </a:cubicBezTo>
                  <a:cubicBezTo>
                    <a:pt x="582" y="130"/>
                    <a:pt x="451" y="0"/>
                    <a:pt x="291" y="0"/>
                  </a:cubicBezTo>
                  <a:cubicBezTo>
                    <a:pt x="131" y="0"/>
                    <a:pt x="0" y="130"/>
                    <a:pt x="0" y="291"/>
                  </a:cubicBezTo>
                  <a:cubicBezTo>
                    <a:pt x="0" y="564"/>
                    <a:pt x="0" y="564"/>
                    <a:pt x="0" y="564"/>
                  </a:cubicBezTo>
                  <a:lnTo>
                    <a:pt x="582" y="56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" name="Freeform 903"/>
            <p:cNvSpPr>
              <a:spLocks noEditPoints="1"/>
            </p:cNvSpPr>
            <p:nvPr/>
          </p:nvSpPr>
          <p:spPr bwMode="auto">
            <a:xfrm>
              <a:off x="4765" y="1707"/>
              <a:ext cx="227" cy="227"/>
            </a:xfrm>
            <a:custGeom>
              <a:avLst/>
              <a:gdLst>
                <a:gd name="T0" fmla="*/ 0 w 1851"/>
                <a:gd name="T1" fmla="*/ 926 h 1851"/>
                <a:gd name="T2" fmla="*/ 1851 w 1851"/>
                <a:gd name="T3" fmla="*/ 926 h 1851"/>
                <a:gd name="T4" fmla="*/ 1201 w 1851"/>
                <a:gd name="T5" fmla="*/ 577 h 1851"/>
                <a:gd name="T6" fmla="*/ 1400 w 1851"/>
                <a:gd name="T7" fmla="*/ 407 h 1851"/>
                <a:gd name="T8" fmla="*/ 1229 w 1851"/>
                <a:gd name="T9" fmla="*/ 605 h 1851"/>
                <a:gd name="T10" fmla="*/ 1201 w 1851"/>
                <a:gd name="T11" fmla="*/ 605 h 1851"/>
                <a:gd name="T12" fmla="*/ 906 w 1851"/>
                <a:gd name="T13" fmla="*/ 214 h 1851"/>
                <a:gd name="T14" fmla="*/ 946 w 1851"/>
                <a:gd name="T15" fmla="*/ 214 h 1851"/>
                <a:gd name="T16" fmla="*/ 926 w 1851"/>
                <a:gd name="T17" fmla="*/ 476 h 1851"/>
                <a:gd name="T18" fmla="*/ 906 w 1851"/>
                <a:gd name="T19" fmla="*/ 214 h 1851"/>
                <a:gd name="T20" fmla="*/ 480 w 1851"/>
                <a:gd name="T21" fmla="*/ 407 h 1851"/>
                <a:gd name="T22" fmla="*/ 651 w 1851"/>
                <a:gd name="T23" fmla="*/ 605 h 1851"/>
                <a:gd name="T24" fmla="*/ 623 w 1851"/>
                <a:gd name="T25" fmla="*/ 605 h 1851"/>
                <a:gd name="T26" fmla="*/ 452 w 1851"/>
                <a:gd name="T27" fmla="*/ 407 h 1851"/>
                <a:gd name="T28" fmla="*/ 298 w 1851"/>
                <a:gd name="T29" fmla="*/ 860 h 1851"/>
                <a:gd name="T30" fmla="*/ 559 w 1851"/>
                <a:gd name="T31" fmla="*/ 880 h 1851"/>
                <a:gd name="T32" fmla="*/ 298 w 1851"/>
                <a:gd name="T33" fmla="*/ 900 h 1851"/>
                <a:gd name="T34" fmla="*/ 1313 w 1851"/>
                <a:gd name="T35" fmla="*/ 1329 h 1851"/>
                <a:gd name="T36" fmla="*/ 1157 w 1851"/>
                <a:gd name="T37" fmla="*/ 1419 h 1851"/>
                <a:gd name="T38" fmla="*/ 1137 w 1851"/>
                <a:gd name="T39" fmla="*/ 1615 h 1851"/>
                <a:gd name="T40" fmla="*/ 1038 w 1851"/>
                <a:gd name="T41" fmla="*/ 1595 h 1851"/>
                <a:gd name="T42" fmla="*/ 814 w 1851"/>
                <a:gd name="T43" fmla="*/ 1419 h 1851"/>
                <a:gd name="T44" fmla="*/ 794 w 1851"/>
                <a:gd name="T45" fmla="*/ 1615 h 1851"/>
                <a:gd name="T46" fmla="*/ 695 w 1851"/>
                <a:gd name="T47" fmla="*/ 1595 h 1851"/>
                <a:gd name="T48" fmla="*/ 610 w 1851"/>
                <a:gd name="T49" fmla="*/ 1419 h 1851"/>
                <a:gd name="T50" fmla="*/ 539 w 1851"/>
                <a:gd name="T51" fmla="*/ 1206 h 1851"/>
                <a:gd name="T52" fmla="*/ 595 w 1851"/>
                <a:gd name="T53" fmla="*/ 843 h 1851"/>
                <a:gd name="T54" fmla="*/ 1257 w 1851"/>
                <a:gd name="T55" fmla="*/ 843 h 1851"/>
                <a:gd name="T56" fmla="*/ 1313 w 1851"/>
                <a:gd name="T57" fmla="*/ 1206 h 1851"/>
                <a:gd name="T58" fmla="*/ 1554 w 1851"/>
                <a:gd name="T59" fmla="*/ 900 h 1851"/>
                <a:gd name="T60" fmla="*/ 1293 w 1851"/>
                <a:gd name="T61" fmla="*/ 880 h 1851"/>
                <a:gd name="T62" fmla="*/ 1554 w 1851"/>
                <a:gd name="T63" fmla="*/ 860 h 1851"/>
                <a:gd name="T64" fmla="*/ 1554 w 1851"/>
                <a:gd name="T65" fmla="*/ 900 h 1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51" h="1851">
                  <a:moveTo>
                    <a:pt x="926" y="0"/>
                  </a:moveTo>
                  <a:cubicBezTo>
                    <a:pt x="415" y="0"/>
                    <a:pt x="0" y="415"/>
                    <a:pt x="0" y="926"/>
                  </a:cubicBezTo>
                  <a:cubicBezTo>
                    <a:pt x="0" y="1437"/>
                    <a:pt x="415" y="1851"/>
                    <a:pt x="926" y="1851"/>
                  </a:cubicBezTo>
                  <a:cubicBezTo>
                    <a:pt x="1437" y="1851"/>
                    <a:pt x="1851" y="1437"/>
                    <a:pt x="1851" y="926"/>
                  </a:cubicBezTo>
                  <a:cubicBezTo>
                    <a:pt x="1851" y="415"/>
                    <a:pt x="1437" y="0"/>
                    <a:pt x="926" y="0"/>
                  </a:cubicBezTo>
                  <a:close/>
                  <a:moveTo>
                    <a:pt x="1201" y="577"/>
                  </a:moveTo>
                  <a:cubicBezTo>
                    <a:pt x="1372" y="407"/>
                    <a:pt x="1372" y="407"/>
                    <a:pt x="1372" y="407"/>
                  </a:cubicBezTo>
                  <a:cubicBezTo>
                    <a:pt x="1380" y="399"/>
                    <a:pt x="1392" y="399"/>
                    <a:pt x="1400" y="407"/>
                  </a:cubicBezTo>
                  <a:cubicBezTo>
                    <a:pt x="1407" y="414"/>
                    <a:pt x="1407" y="427"/>
                    <a:pt x="1400" y="435"/>
                  </a:cubicBezTo>
                  <a:cubicBezTo>
                    <a:pt x="1229" y="605"/>
                    <a:pt x="1229" y="605"/>
                    <a:pt x="1229" y="605"/>
                  </a:cubicBezTo>
                  <a:cubicBezTo>
                    <a:pt x="1225" y="609"/>
                    <a:pt x="1220" y="611"/>
                    <a:pt x="1215" y="611"/>
                  </a:cubicBezTo>
                  <a:cubicBezTo>
                    <a:pt x="1210" y="611"/>
                    <a:pt x="1205" y="609"/>
                    <a:pt x="1201" y="605"/>
                  </a:cubicBezTo>
                  <a:cubicBezTo>
                    <a:pt x="1193" y="597"/>
                    <a:pt x="1193" y="585"/>
                    <a:pt x="1201" y="577"/>
                  </a:cubicBezTo>
                  <a:close/>
                  <a:moveTo>
                    <a:pt x="906" y="214"/>
                  </a:moveTo>
                  <a:cubicBezTo>
                    <a:pt x="906" y="203"/>
                    <a:pt x="915" y="195"/>
                    <a:pt x="926" y="195"/>
                  </a:cubicBezTo>
                  <a:cubicBezTo>
                    <a:pt x="937" y="195"/>
                    <a:pt x="946" y="203"/>
                    <a:pt x="946" y="214"/>
                  </a:cubicBezTo>
                  <a:cubicBezTo>
                    <a:pt x="946" y="456"/>
                    <a:pt x="946" y="456"/>
                    <a:pt x="946" y="456"/>
                  </a:cubicBezTo>
                  <a:cubicBezTo>
                    <a:pt x="946" y="467"/>
                    <a:pt x="937" y="476"/>
                    <a:pt x="926" y="476"/>
                  </a:cubicBezTo>
                  <a:cubicBezTo>
                    <a:pt x="915" y="476"/>
                    <a:pt x="906" y="467"/>
                    <a:pt x="906" y="456"/>
                  </a:cubicBezTo>
                  <a:lnTo>
                    <a:pt x="906" y="214"/>
                  </a:lnTo>
                  <a:close/>
                  <a:moveTo>
                    <a:pt x="452" y="407"/>
                  </a:moveTo>
                  <a:cubicBezTo>
                    <a:pt x="460" y="399"/>
                    <a:pt x="472" y="399"/>
                    <a:pt x="480" y="407"/>
                  </a:cubicBezTo>
                  <a:cubicBezTo>
                    <a:pt x="651" y="577"/>
                    <a:pt x="651" y="577"/>
                    <a:pt x="651" y="577"/>
                  </a:cubicBezTo>
                  <a:cubicBezTo>
                    <a:pt x="659" y="585"/>
                    <a:pt x="659" y="597"/>
                    <a:pt x="651" y="605"/>
                  </a:cubicBezTo>
                  <a:cubicBezTo>
                    <a:pt x="647" y="609"/>
                    <a:pt x="642" y="611"/>
                    <a:pt x="637" y="611"/>
                  </a:cubicBezTo>
                  <a:cubicBezTo>
                    <a:pt x="632" y="611"/>
                    <a:pt x="627" y="609"/>
                    <a:pt x="623" y="605"/>
                  </a:cubicBezTo>
                  <a:cubicBezTo>
                    <a:pt x="452" y="435"/>
                    <a:pt x="452" y="435"/>
                    <a:pt x="452" y="435"/>
                  </a:cubicBezTo>
                  <a:cubicBezTo>
                    <a:pt x="444" y="427"/>
                    <a:pt x="444" y="414"/>
                    <a:pt x="452" y="407"/>
                  </a:cubicBezTo>
                  <a:close/>
                  <a:moveTo>
                    <a:pt x="278" y="880"/>
                  </a:moveTo>
                  <a:cubicBezTo>
                    <a:pt x="278" y="869"/>
                    <a:pt x="287" y="860"/>
                    <a:pt x="298" y="860"/>
                  </a:cubicBezTo>
                  <a:cubicBezTo>
                    <a:pt x="539" y="860"/>
                    <a:pt x="539" y="860"/>
                    <a:pt x="539" y="860"/>
                  </a:cubicBezTo>
                  <a:cubicBezTo>
                    <a:pt x="550" y="860"/>
                    <a:pt x="559" y="869"/>
                    <a:pt x="559" y="880"/>
                  </a:cubicBezTo>
                  <a:cubicBezTo>
                    <a:pt x="559" y="891"/>
                    <a:pt x="550" y="900"/>
                    <a:pt x="539" y="900"/>
                  </a:cubicBezTo>
                  <a:cubicBezTo>
                    <a:pt x="298" y="900"/>
                    <a:pt x="298" y="900"/>
                    <a:pt x="298" y="900"/>
                  </a:cubicBezTo>
                  <a:cubicBezTo>
                    <a:pt x="287" y="900"/>
                    <a:pt x="278" y="891"/>
                    <a:pt x="278" y="880"/>
                  </a:cubicBezTo>
                  <a:close/>
                  <a:moveTo>
                    <a:pt x="1313" y="1329"/>
                  </a:moveTo>
                  <a:cubicBezTo>
                    <a:pt x="1313" y="1410"/>
                    <a:pt x="1263" y="1419"/>
                    <a:pt x="1242" y="1419"/>
                  </a:cubicBezTo>
                  <a:cubicBezTo>
                    <a:pt x="1157" y="1419"/>
                    <a:pt x="1157" y="1419"/>
                    <a:pt x="1157" y="1419"/>
                  </a:cubicBezTo>
                  <a:cubicBezTo>
                    <a:pt x="1157" y="1595"/>
                    <a:pt x="1157" y="1595"/>
                    <a:pt x="1157" y="1595"/>
                  </a:cubicBezTo>
                  <a:cubicBezTo>
                    <a:pt x="1157" y="1606"/>
                    <a:pt x="1148" y="1615"/>
                    <a:pt x="1137" y="1615"/>
                  </a:cubicBezTo>
                  <a:cubicBezTo>
                    <a:pt x="1058" y="1615"/>
                    <a:pt x="1058" y="1615"/>
                    <a:pt x="1058" y="1615"/>
                  </a:cubicBezTo>
                  <a:cubicBezTo>
                    <a:pt x="1047" y="1615"/>
                    <a:pt x="1038" y="1606"/>
                    <a:pt x="1038" y="1595"/>
                  </a:cubicBezTo>
                  <a:cubicBezTo>
                    <a:pt x="1038" y="1419"/>
                    <a:pt x="1038" y="1419"/>
                    <a:pt x="1038" y="1419"/>
                  </a:cubicBezTo>
                  <a:cubicBezTo>
                    <a:pt x="814" y="1419"/>
                    <a:pt x="814" y="1419"/>
                    <a:pt x="814" y="1419"/>
                  </a:cubicBezTo>
                  <a:cubicBezTo>
                    <a:pt x="814" y="1595"/>
                    <a:pt x="814" y="1595"/>
                    <a:pt x="814" y="1595"/>
                  </a:cubicBezTo>
                  <a:cubicBezTo>
                    <a:pt x="814" y="1606"/>
                    <a:pt x="805" y="1615"/>
                    <a:pt x="794" y="1615"/>
                  </a:cubicBezTo>
                  <a:cubicBezTo>
                    <a:pt x="715" y="1615"/>
                    <a:pt x="715" y="1615"/>
                    <a:pt x="715" y="1615"/>
                  </a:cubicBezTo>
                  <a:cubicBezTo>
                    <a:pt x="704" y="1615"/>
                    <a:pt x="695" y="1606"/>
                    <a:pt x="695" y="1595"/>
                  </a:cubicBezTo>
                  <a:cubicBezTo>
                    <a:pt x="695" y="1419"/>
                    <a:pt x="695" y="1419"/>
                    <a:pt x="695" y="1419"/>
                  </a:cubicBezTo>
                  <a:cubicBezTo>
                    <a:pt x="610" y="1419"/>
                    <a:pt x="610" y="1419"/>
                    <a:pt x="610" y="1419"/>
                  </a:cubicBezTo>
                  <a:cubicBezTo>
                    <a:pt x="589" y="1419"/>
                    <a:pt x="539" y="1410"/>
                    <a:pt x="539" y="1329"/>
                  </a:cubicBezTo>
                  <a:cubicBezTo>
                    <a:pt x="539" y="1206"/>
                    <a:pt x="539" y="1206"/>
                    <a:pt x="539" y="1206"/>
                  </a:cubicBezTo>
                  <a:cubicBezTo>
                    <a:pt x="539" y="1156"/>
                    <a:pt x="560" y="1126"/>
                    <a:pt x="595" y="1119"/>
                  </a:cubicBezTo>
                  <a:cubicBezTo>
                    <a:pt x="595" y="843"/>
                    <a:pt x="595" y="843"/>
                    <a:pt x="595" y="843"/>
                  </a:cubicBezTo>
                  <a:cubicBezTo>
                    <a:pt x="595" y="660"/>
                    <a:pt x="744" y="512"/>
                    <a:pt x="926" y="512"/>
                  </a:cubicBezTo>
                  <a:cubicBezTo>
                    <a:pt x="1108" y="512"/>
                    <a:pt x="1257" y="660"/>
                    <a:pt x="1257" y="843"/>
                  </a:cubicBezTo>
                  <a:cubicBezTo>
                    <a:pt x="1257" y="1119"/>
                    <a:pt x="1257" y="1119"/>
                    <a:pt x="1257" y="1119"/>
                  </a:cubicBezTo>
                  <a:cubicBezTo>
                    <a:pt x="1292" y="1126"/>
                    <a:pt x="1313" y="1156"/>
                    <a:pt x="1313" y="1206"/>
                  </a:cubicBezTo>
                  <a:lnTo>
                    <a:pt x="1313" y="1329"/>
                  </a:lnTo>
                  <a:close/>
                  <a:moveTo>
                    <a:pt x="1554" y="900"/>
                  </a:moveTo>
                  <a:cubicBezTo>
                    <a:pt x="1313" y="900"/>
                    <a:pt x="1313" y="900"/>
                    <a:pt x="1313" y="900"/>
                  </a:cubicBezTo>
                  <a:cubicBezTo>
                    <a:pt x="1302" y="900"/>
                    <a:pt x="1293" y="891"/>
                    <a:pt x="1293" y="880"/>
                  </a:cubicBezTo>
                  <a:cubicBezTo>
                    <a:pt x="1293" y="869"/>
                    <a:pt x="1302" y="860"/>
                    <a:pt x="1313" y="860"/>
                  </a:cubicBezTo>
                  <a:cubicBezTo>
                    <a:pt x="1554" y="860"/>
                    <a:pt x="1554" y="860"/>
                    <a:pt x="1554" y="860"/>
                  </a:cubicBezTo>
                  <a:cubicBezTo>
                    <a:pt x="1565" y="860"/>
                    <a:pt x="1574" y="869"/>
                    <a:pt x="1574" y="880"/>
                  </a:cubicBezTo>
                  <a:cubicBezTo>
                    <a:pt x="1574" y="891"/>
                    <a:pt x="1565" y="900"/>
                    <a:pt x="1554" y="90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" name="Freeform 904"/>
            <p:cNvSpPr>
              <a:spLocks/>
            </p:cNvSpPr>
            <p:nvPr/>
          </p:nvSpPr>
          <p:spPr bwMode="auto">
            <a:xfrm>
              <a:off x="4836" y="1849"/>
              <a:ext cx="85" cy="27"/>
            </a:xfrm>
            <a:custGeom>
              <a:avLst/>
              <a:gdLst>
                <a:gd name="T0" fmla="*/ 664 w 696"/>
                <a:gd name="T1" fmla="*/ 0 h 224"/>
                <a:gd name="T2" fmla="*/ 32 w 696"/>
                <a:gd name="T3" fmla="*/ 0 h 224"/>
                <a:gd name="T4" fmla="*/ 0 w 696"/>
                <a:gd name="T5" fmla="*/ 51 h 224"/>
                <a:gd name="T6" fmla="*/ 0 w 696"/>
                <a:gd name="T7" fmla="*/ 174 h 224"/>
                <a:gd name="T8" fmla="*/ 32 w 696"/>
                <a:gd name="T9" fmla="*/ 224 h 224"/>
                <a:gd name="T10" fmla="*/ 137 w 696"/>
                <a:gd name="T11" fmla="*/ 224 h 224"/>
                <a:gd name="T12" fmla="*/ 216 w 696"/>
                <a:gd name="T13" fmla="*/ 224 h 224"/>
                <a:gd name="T14" fmla="*/ 480 w 696"/>
                <a:gd name="T15" fmla="*/ 224 h 224"/>
                <a:gd name="T16" fmla="*/ 559 w 696"/>
                <a:gd name="T17" fmla="*/ 224 h 224"/>
                <a:gd name="T18" fmla="*/ 664 w 696"/>
                <a:gd name="T19" fmla="*/ 224 h 224"/>
                <a:gd name="T20" fmla="*/ 696 w 696"/>
                <a:gd name="T21" fmla="*/ 174 h 224"/>
                <a:gd name="T22" fmla="*/ 696 w 696"/>
                <a:gd name="T23" fmla="*/ 51 h 224"/>
                <a:gd name="T24" fmla="*/ 664 w 696"/>
                <a:gd name="T2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6" h="224">
                  <a:moveTo>
                    <a:pt x="66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4" y="0"/>
                    <a:pt x="0" y="0"/>
                    <a:pt x="0" y="51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224"/>
                    <a:pt x="24" y="224"/>
                    <a:pt x="32" y="224"/>
                  </a:cubicBezTo>
                  <a:cubicBezTo>
                    <a:pt x="137" y="224"/>
                    <a:pt x="137" y="224"/>
                    <a:pt x="137" y="224"/>
                  </a:cubicBezTo>
                  <a:cubicBezTo>
                    <a:pt x="216" y="224"/>
                    <a:pt x="216" y="224"/>
                    <a:pt x="216" y="224"/>
                  </a:cubicBezTo>
                  <a:cubicBezTo>
                    <a:pt x="480" y="224"/>
                    <a:pt x="480" y="224"/>
                    <a:pt x="480" y="224"/>
                  </a:cubicBezTo>
                  <a:cubicBezTo>
                    <a:pt x="559" y="224"/>
                    <a:pt x="559" y="224"/>
                    <a:pt x="559" y="224"/>
                  </a:cubicBezTo>
                  <a:cubicBezTo>
                    <a:pt x="664" y="224"/>
                    <a:pt x="664" y="224"/>
                    <a:pt x="664" y="224"/>
                  </a:cubicBezTo>
                  <a:cubicBezTo>
                    <a:pt x="672" y="224"/>
                    <a:pt x="696" y="224"/>
                    <a:pt x="696" y="174"/>
                  </a:cubicBezTo>
                  <a:cubicBezTo>
                    <a:pt x="696" y="51"/>
                    <a:pt x="696" y="51"/>
                    <a:pt x="696" y="51"/>
                  </a:cubicBezTo>
                  <a:cubicBezTo>
                    <a:pt x="696" y="0"/>
                    <a:pt x="672" y="0"/>
                    <a:pt x="66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70" name="Freeform 908"/>
          <p:cNvSpPr>
            <a:spLocks noChangeAspect="1" noEditPoints="1"/>
          </p:cNvSpPr>
          <p:nvPr/>
        </p:nvSpPr>
        <p:spPr bwMode="auto">
          <a:xfrm>
            <a:off x="5236208" y="2110661"/>
            <a:ext cx="324000" cy="324000"/>
          </a:xfrm>
          <a:custGeom>
            <a:avLst/>
            <a:gdLst>
              <a:gd name="T0" fmla="*/ 848 w 1695"/>
              <a:gd name="T1" fmla="*/ 0 h 1695"/>
              <a:gd name="T2" fmla="*/ 0 w 1695"/>
              <a:gd name="T3" fmla="*/ 848 h 1695"/>
              <a:gd name="T4" fmla="*/ 848 w 1695"/>
              <a:gd name="T5" fmla="*/ 1695 h 1695"/>
              <a:gd name="T6" fmla="*/ 1695 w 1695"/>
              <a:gd name="T7" fmla="*/ 848 h 1695"/>
              <a:gd name="T8" fmla="*/ 848 w 1695"/>
              <a:gd name="T9" fmla="*/ 0 h 1695"/>
              <a:gd name="T10" fmla="*/ 1340 w 1695"/>
              <a:gd name="T11" fmla="*/ 866 h 1695"/>
              <a:gd name="T12" fmla="*/ 383 w 1695"/>
              <a:gd name="T13" fmla="*/ 866 h 1695"/>
              <a:gd name="T14" fmla="*/ 772 w 1695"/>
              <a:gd name="T15" fmla="*/ 1255 h 1695"/>
              <a:gd name="T16" fmla="*/ 772 w 1695"/>
              <a:gd name="T17" fmla="*/ 1281 h 1695"/>
              <a:gd name="T18" fmla="*/ 760 w 1695"/>
              <a:gd name="T19" fmla="*/ 1286 h 1695"/>
              <a:gd name="T20" fmla="*/ 747 w 1695"/>
              <a:gd name="T21" fmla="*/ 1281 h 1695"/>
              <a:gd name="T22" fmla="*/ 355 w 1695"/>
              <a:gd name="T23" fmla="*/ 889 h 1695"/>
              <a:gd name="T24" fmla="*/ 355 w 1695"/>
              <a:gd name="T25" fmla="*/ 807 h 1695"/>
              <a:gd name="T26" fmla="*/ 747 w 1695"/>
              <a:gd name="T27" fmla="*/ 415 h 1695"/>
              <a:gd name="T28" fmla="*/ 772 w 1695"/>
              <a:gd name="T29" fmla="*/ 415 h 1695"/>
              <a:gd name="T30" fmla="*/ 772 w 1695"/>
              <a:gd name="T31" fmla="*/ 441 h 1695"/>
              <a:gd name="T32" fmla="*/ 383 w 1695"/>
              <a:gd name="T33" fmla="*/ 830 h 1695"/>
              <a:gd name="T34" fmla="*/ 1340 w 1695"/>
              <a:gd name="T35" fmla="*/ 830 h 1695"/>
              <a:gd name="T36" fmla="*/ 1358 w 1695"/>
              <a:gd name="T37" fmla="*/ 848 h 1695"/>
              <a:gd name="T38" fmla="*/ 1340 w 1695"/>
              <a:gd name="T39" fmla="*/ 866 h 1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95" h="1695">
                <a:moveTo>
                  <a:pt x="848" y="0"/>
                </a:moveTo>
                <a:cubicBezTo>
                  <a:pt x="380" y="0"/>
                  <a:pt x="0" y="380"/>
                  <a:pt x="0" y="848"/>
                </a:cubicBezTo>
                <a:cubicBezTo>
                  <a:pt x="0" y="1316"/>
                  <a:pt x="380" y="1695"/>
                  <a:pt x="848" y="1695"/>
                </a:cubicBezTo>
                <a:cubicBezTo>
                  <a:pt x="1316" y="1695"/>
                  <a:pt x="1695" y="1316"/>
                  <a:pt x="1695" y="848"/>
                </a:cubicBezTo>
                <a:cubicBezTo>
                  <a:pt x="1695" y="380"/>
                  <a:pt x="1316" y="0"/>
                  <a:pt x="848" y="0"/>
                </a:cubicBezTo>
                <a:close/>
                <a:moveTo>
                  <a:pt x="1340" y="866"/>
                </a:moveTo>
                <a:cubicBezTo>
                  <a:pt x="383" y="866"/>
                  <a:pt x="383" y="866"/>
                  <a:pt x="383" y="866"/>
                </a:cubicBezTo>
                <a:cubicBezTo>
                  <a:pt x="772" y="1255"/>
                  <a:pt x="772" y="1255"/>
                  <a:pt x="772" y="1255"/>
                </a:cubicBezTo>
                <a:cubicBezTo>
                  <a:pt x="779" y="1262"/>
                  <a:pt x="779" y="1274"/>
                  <a:pt x="772" y="1281"/>
                </a:cubicBezTo>
                <a:cubicBezTo>
                  <a:pt x="769" y="1284"/>
                  <a:pt x="764" y="1286"/>
                  <a:pt x="760" y="1286"/>
                </a:cubicBezTo>
                <a:cubicBezTo>
                  <a:pt x="755" y="1286"/>
                  <a:pt x="750" y="1284"/>
                  <a:pt x="747" y="1281"/>
                </a:cubicBezTo>
                <a:cubicBezTo>
                  <a:pt x="355" y="889"/>
                  <a:pt x="355" y="889"/>
                  <a:pt x="355" y="889"/>
                </a:cubicBezTo>
                <a:cubicBezTo>
                  <a:pt x="332" y="866"/>
                  <a:pt x="332" y="829"/>
                  <a:pt x="355" y="807"/>
                </a:cubicBezTo>
                <a:cubicBezTo>
                  <a:pt x="747" y="415"/>
                  <a:pt x="747" y="415"/>
                  <a:pt x="747" y="415"/>
                </a:cubicBezTo>
                <a:cubicBezTo>
                  <a:pt x="754" y="408"/>
                  <a:pt x="765" y="408"/>
                  <a:pt x="772" y="415"/>
                </a:cubicBezTo>
                <a:cubicBezTo>
                  <a:pt x="779" y="422"/>
                  <a:pt x="779" y="433"/>
                  <a:pt x="772" y="441"/>
                </a:cubicBezTo>
                <a:cubicBezTo>
                  <a:pt x="383" y="830"/>
                  <a:pt x="383" y="830"/>
                  <a:pt x="383" y="830"/>
                </a:cubicBezTo>
                <a:cubicBezTo>
                  <a:pt x="1340" y="830"/>
                  <a:pt x="1340" y="830"/>
                  <a:pt x="1340" y="830"/>
                </a:cubicBezTo>
                <a:cubicBezTo>
                  <a:pt x="1350" y="830"/>
                  <a:pt x="1358" y="838"/>
                  <a:pt x="1358" y="848"/>
                </a:cubicBezTo>
                <a:cubicBezTo>
                  <a:pt x="1358" y="858"/>
                  <a:pt x="1350" y="866"/>
                  <a:pt x="1340" y="86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1" name="Freeform 912"/>
          <p:cNvSpPr>
            <a:spLocks noChangeAspect="1" noEditPoints="1"/>
          </p:cNvSpPr>
          <p:nvPr/>
        </p:nvSpPr>
        <p:spPr bwMode="auto">
          <a:xfrm>
            <a:off x="5664216" y="2110661"/>
            <a:ext cx="324000" cy="324000"/>
          </a:xfrm>
          <a:custGeom>
            <a:avLst/>
            <a:gdLst>
              <a:gd name="T0" fmla="*/ 988 w 1975"/>
              <a:gd name="T1" fmla="*/ 0 h 1976"/>
              <a:gd name="T2" fmla="*/ 0 w 1975"/>
              <a:gd name="T3" fmla="*/ 988 h 1976"/>
              <a:gd name="T4" fmla="*/ 988 w 1975"/>
              <a:gd name="T5" fmla="*/ 1976 h 1976"/>
              <a:gd name="T6" fmla="*/ 1975 w 1975"/>
              <a:gd name="T7" fmla="*/ 988 h 1976"/>
              <a:gd name="T8" fmla="*/ 988 w 1975"/>
              <a:gd name="T9" fmla="*/ 0 h 1976"/>
              <a:gd name="T10" fmla="*/ 719 w 1975"/>
              <a:gd name="T11" fmla="*/ 1016 h 1976"/>
              <a:gd name="T12" fmla="*/ 1303 w 1975"/>
              <a:gd name="T13" fmla="*/ 1599 h 1976"/>
              <a:gd name="T14" fmla="*/ 1303 w 1975"/>
              <a:gd name="T15" fmla="*/ 1629 h 1976"/>
              <a:gd name="T16" fmla="*/ 1288 w 1975"/>
              <a:gd name="T17" fmla="*/ 1635 h 1976"/>
              <a:gd name="T18" fmla="*/ 1273 w 1975"/>
              <a:gd name="T19" fmla="*/ 1629 h 1976"/>
              <a:gd name="T20" fmla="*/ 689 w 1975"/>
              <a:gd name="T21" fmla="*/ 1046 h 1976"/>
              <a:gd name="T22" fmla="*/ 690 w 1975"/>
              <a:gd name="T23" fmla="*/ 931 h 1976"/>
              <a:gd name="T24" fmla="*/ 1273 w 1975"/>
              <a:gd name="T25" fmla="*/ 347 h 1976"/>
              <a:gd name="T26" fmla="*/ 1303 w 1975"/>
              <a:gd name="T27" fmla="*/ 347 h 1976"/>
              <a:gd name="T28" fmla="*/ 1303 w 1975"/>
              <a:gd name="T29" fmla="*/ 377 h 1976"/>
              <a:gd name="T30" fmla="*/ 719 w 1975"/>
              <a:gd name="T31" fmla="*/ 961 h 1976"/>
              <a:gd name="T32" fmla="*/ 719 w 1975"/>
              <a:gd name="T33" fmla="*/ 1016 h 1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975" h="1976">
                <a:moveTo>
                  <a:pt x="988" y="0"/>
                </a:moveTo>
                <a:cubicBezTo>
                  <a:pt x="442" y="0"/>
                  <a:pt x="0" y="442"/>
                  <a:pt x="0" y="988"/>
                </a:cubicBezTo>
                <a:cubicBezTo>
                  <a:pt x="0" y="1534"/>
                  <a:pt x="442" y="1976"/>
                  <a:pt x="988" y="1976"/>
                </a:cubicBezTo>
                <a:cubicBezTo>
                  <a:pt x="1533" y="1976"/>
                  <a:pt x="1975" y="1534"/>
                  <a:pt x="1975" y="988"/>
                </a:cubicBezTo>
                <a:cubicBezTo>
                  <a:pt x="1975" y="442"/>
                  <a:pt x="1533" y="0"/>
                  <a:pt x="988" y="0"/>
                </a:cubicBezTo>
                <a:close/>
                <a:moveTo>
                  <a:pt x="719" y="1016"/>
                </a:moveTo>
                <a:cubicBezTo>
                  <a:pt x="1303" y="1599"/>
                  <a:pt x="1303" y="1599"/>
                  <a:pt x="1303" y="1599"/>
                </a:cubicBezTo>
                <a:cubicBezTo>
                  <a:pt x="1311" y="1608"/>
                  <a:pt x="1311" y="1621"/>
                  <a:pt x="1303" y="1629"/>
                </a:cubicBezTo>
                <a:cubicBezTo>
                  <a:pt x="1299" y="1633"/>
                  <a:pt x="1294" y="1635"/>
                  <a:pt x="1288" y="1635"/>
                </a:cubicBezTo>
                <a:cubicBezTo>
                  <a:pt x="1283" y="1635"/>
                  <a:pt x="1277" y="1633"/>
                  <a:pt x="1273" y="1629"/>
                </a:cubicBezTo>
                <a:cubicBezTo>
                  <a:pt x="689" y="1046"/>
                  <a:pt x="689" y="1046"/>
                  <a:pt x="689" y="1046"/>
                </a:cubicBezTo>
                <a:cubicBezTo>
                  <a:pt x="658" y="1014"/>
                  <a:pt x="658" y="962"/>
                  <a:pt x="690" y="931"/>
                </a:cubicBezTo>
                <a:cubicBezTo>
                  <a:pt x="1273" y="347"/>
                  <a:pt x="1273" y="347"/>
                  <a:pt x="1273" y="347"/>
                </a:cubicBezTo>
                <a:cubicBezTo>
                  <a:pt x="1281" y="339"/>
                  <a:pt x="1295" y="339"/>
                  <a:pt x="1303" y="347"/>
                </a:cubicBezTo>
                <a:cubicBezTo>
                  <a:pt x="1311" y="355"/>
                  <a:pt x="1311" y="369"/>
                  <a:pt x="1303" y="377"/>
                </a:cubicBezTo>
                <a:cubicBezTo>
                  <a:pt x="719" y="961"/>
                  <a:pt x="719" y="961"/>
                  <a:pt x="719" y="961"/>
                </a:cubicBezTo>
                <a:cubicBezTo>
                  <a:pt x="704" y="976"/>
                  <a:pt x="704" y="1000"/>
                  <a:pt x="719" y="101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72" name="Group 915"/>
          <p:cNvGrpSpPr>
            <a:grpSpLocks noChangeAspect="1"/>
          </p:cNvGrpSpPr>
          <p:nvPr/>
        </p:nvGrpSpPr>
        <p:grpSpPr bwMode="auto">
          <a:xfrm>
            <a:off x="6073613" y="2110661"/>
            <a:ext cx="324000" cy="324000"/>
            <a:chOff x="5593" y="1682"/>
            <a:chExt cx="226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473" name="Freeform 916"/>
            <p:cNvSpPr>
              <a:spLocks/>
            </p:cNvSpPr>
            <p:nvPr/>
          </p:nvSpPr>
          <p:spPr bwMode="auto">
            <a:xfrm>
              <a:off x="5694" y="1851"/>
              <a:ext cx="29" cy="16"/>
            </a:xfrm>
            <a:custGeom>
              <a:avLst/>
              <a:gdLst>
                <a:gd name="T0" fmla="*/ 0 w 203"/>
                <a:gd name="T1" fmla="*/ 11 h 112"/>
                <a:gd name="T2" fmla="*/ 101 w 203"/>
                <a:gd name="T3" fmla="*/ 112 h 112"/>
                <a:gd name="T4" fmla="*/ 203 w 203"/>
                <a:gd name="T5" fmla="*/ 11 h 112"/>
                <a:gd name="T6" fmla="*/ 203 w 203"/>
                <a:gd name="T7" fmla="*/ 0 h 112"/>
                <a:gd name="T8" fmla="*/ 0 w 203"/>
                <a:gd name="T9" fmla="*/ 0 h 112"/>
                <a:gd name="T10" fmla="*/ 0 w 203"/>
                <a:gd name="T11" fmla="*/ 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3" h="112">
                  <a:moveTo>
                    <a:pt x="0" y="11"/>
                  </a:moveTo>
                  <a:cubicBezTo>
                    <a:pt x="0" y="67"/>
                    <a:pt x="45" y="112"/>
                    <a:pt x="101" y="112"/>
                  </a:cubicBezTo>
                  <a:cubicBezTo>
                    <a:pt x="157" y="112"/>
                    <a:pt x="203" y="67"/>
                    <a:pt x="203" y="11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" name="Freeform 917"/>
            <p:cNvSpPr>
              <a:spLocks noEditPoints="1"/>
            </p:cNvSpPr>
            <p:nvPr/>
          </p:nvSpPr>
          <p:spPr bwMode="auto">
            <a:xfrm>
              <a:off x="5593" y="1682"/>
              <a:ext cx="226" cy="227"/>
            </a:xfrm>
            <a:custGeom>
              <a:avLst/>
              <a:gdLst>
                <a:gd name="T0" fmla="*/ 0 w 1567"/>
                <a:gd name="T1" fmla="*/ 784 h 1567"/>
                <a:gd name="T2" fmla="*/ 1567 w 1567"/>
                <a:gd name="T3" fmla="*/ 784 h 1567"/>
                <a:gd name="T4" fmla="*/ 910 w 1567"/>
                <a:gd name="T5" fmla="*/ 474 h 1567"/>
                <a:gd name="T6" fmla="*/ 1015 w 1567"/>
                <a:gd name="T7" fmla="*/ 311 h 1567"/>
                <a:gd name="T8" fmla="*/ 940 w 1567"/>
                <a:gd name="T9" fmla="*/ 490 h 1567"/>
                <a:gd name="T10" fmla="*/ 917 w 1567"/>
                <a:gd name="T11" fmla="*/ 497 h 1567"/>
                <a:gd name="T12" fmla="*/ 785 w 1567"/>
                <a:gd name="T13" fmla="*/ 273 h 1567"/>
                <a:gd name="T14" fmla="*/ 819 w 1567"/>
                <a:gd name="T15" fmla="*/ 273 h 1567"/>
                <a:gd name="T16" fmla="*/ 802 w 1567"/>
                <a:gd name="T17" fmla="*/ 467 h 1567"/>
                <a:gd name="T18" fmla="*/ 785 w 1567"/>
                <a:gd name="T19" fmla="*/ 273 h 1567"/>
                <a:gd name="T20" fmla="*/ 612 w 1567"/>
                <a:gd name="T21" fmla="*/ 318 h 1567"/>
                <a:gd name="T22" fmla="*/ 687 w 1567"/>
                <a:gd name="T23" fmla="*/ 497 h 1567"/>
                <a:gd name="T24" fmla="*/ 665 w 1567"/>
                <a:gd name="T25" fmla="*/ 490 h 1567"/>
                <a:gd name="T26" fmla="*/ 590 w 1567"/>
                <a:gd name="T27" fmla="*/ 311 h 1567"/>
                <a:gd name="T28" fmla="*/ 442 w 1567"/>
                <a:gd name="T29" fmla="*/ 437 h 1567"/>
                <a:gd name="T30" fmla="*/ 585 w 1567"/>
                <a:gd name="T31" fmla="*/ 569 h 1567"/>
                <a:gd name="T32" fmla="*/ 561 w 1567"/>
                <a:gd name="T33" fmla="*/ 572 h 1567"/>
                <a:gd name="T34" fmla="*/ 418 w 1567"/>
                <a:gd name="T35" fmla="*/ 440 h 1567"/>
                <a:gd name="T36" fmla="*/ 802 w 1567"/>
                <a:gd name="T37" fmla="*/ 1311 h 1567"/>
                <a:gd name="T38" fmla="*/ 667 w 1567"/>
                <a:gd name="T39" fmla="*/ 1148 h 1567"/>
                <a:gd name="T40" fmla="*/ 921 w 1567"/>
                <a:gd name="T41" fmla="*/ 1131 h 1567"/>
                <a:gd name="T42" fmla="*/ 937 w 1567"/>
                <a:gd name="T43" fmla="*/ 1148 h 1567"/>
                <a:gd name="T44" fmla="*/ 946 w 1567"/>
                <a:gd name="T45" fmla="*/ 966 h 1567"/>
                <a:gd name="T46" fmla="*/ 928 w 1567"/>
                <a:gd name="T47" fmla="*/ 1091 h 1567"/>
                <a:gd name="T48" fmla="*/ 664 w 1567"/>
                <a:gd name="T49" fmla="*/ 1086 h 1567"/>
                <a:gd name="T50" fmla="*/ 660 w 1567"/>
                <a:gd name="T51" fmla="*/ 966 h 1567"/>
                <a:gd name="T52" fmla="*/ 802 w 1567"/>
                <a:gd name="T53" fmla="*/ 516 h 1567"/>
                <a:gd name="T54" fmla="*/ 946 w 1567"/>
                <a:gd name="T55" fmla="*/ 966 h 1567"/>
                <a:gd name="T56" fmla="*/ 1043 w 1567"/>
                <a:gd name="T57" fmla="*/ 572 h 1567"/>
                <a:gd name="T58" fmla="*/ 1020 w 1567"/>
                <a:gd name="T59" fmla="*/ 569 h 1567"/>
                <a:gd name="T60" fmla="*/ 1162 w 1567"/>
                <a:gd name="T61" fmla="*/ 437 h 1567"/>
                <a:gd name="T62" fmla="*/ 1183 w 1567"/>
                <a:gd name="T63" fmla="*/ 463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7" h="1567">
                  <a:moveTo>
                    <a:pt x="784" y="0"/>
                  </a:moveTo>
                  <a:cubicBezTo>
                    <a:pt x="351" y="0"/>
                    <a:pt x="0" y="351"/>
                    <a:pt x="0" y="784"/>
                  </a:cubicBezTo>
                  <a:cubicBezTo>
                    <a:pt x="0" y="1216"/>
                    <a:pt x="351" y="1567"/>
                    <a:pt x="784" y="1567"/>
                  </a:cubicBezTo>
                  <a:cubicBezTo>
                    <a:pt x="1216" y="1567"/>
                    <a:pt x="1567" y="1216"/>
                    <a:pt x="1567" y="784"/>
                  </a:cubicBezTo>
                  <a:cubicBezTo>
                    <a:pt x="1567" y="351"/>
                    <a:pt x="1216" y="0"/>
                    <a:pt x="784" y="0"/>
                  </a:cubicBezTo>
                  <a:close/>
                  <a:moveTo>
                    <a:pt x="910" y="474"/>
                  </a:moveTo>
                  <a:cubicBezTo>
                    <a:pt x="992" y="318"/>
                    <a:pt x="992" y="318"/>
                    <a:pt x="992" y="318"/>
                  </a:cubicBezTo>
                  <a:cubicBezTo>
                    <a:pt x="996" y="310"/>
                    <a:pt x="1007" y="307"/>
                    <a:pt x="1015" y="311"/>
                  </a:cubicBezTo>
                  <a:cubicBezTo>
                    <a:pt x="1023" y="315"/>
                    <a:pt x="1026" y="325"/>
                    <a:pt x="1022" y="334"/>
                  </a:cubicBezTo>
                  <a:cubicBezTo>
                    <a:pt x="940" y="490"/>
                    <a:pt x="940" y="490"/>
                    <a:pt x="940" y="490"/>
                  </a:cubicBezTo>
                  <a:cubicBezTo>
                    <a:pt x="937" y="496"/>
                    <a:pt x="931" y="499"/>
                    <a:pt x="925" y="499"/>
                  </a:cubicBezTo>
                  <a:cubicBezTo>
                    <a:pt x="922" y="499"/>
                    <a:pt x="920" y="498"/>
                    <a:pt x="917" y="497"/>
                  </a:cubicBezTo>
                  <a:cubicBezTo>
                    <a:pt x="909" y="493"/>
                    <a:pt x="906" y="483"/>
                    <a:pt x="910" y="474"/>
                  </a:cubicBezTo>
                  <a:close/>
                  <a:moveTo>
                    <a:pt x="785" y="273"/>
                  </a:moveTo>
                  <a:cubicBezTo>
                    <a:pt x="785" y="264"/>
                    <a:pt x="793" y="257"/>
                    <a:pt x="802" y="257"/>
                  </a:cubicBezTo>
                  <a:cubicBezTo>
                    <a:pt x="812" y="257"/>
                    <a:pt x="819" y="264"/>
                    <a:pt x="819" y="273"/>
                  </a:cubicBezTo>
                  <a:cubicBezTo>
                    <a:pt x="819" y="450"/>
                    <a:pt x="819" y="450"/>
                    <a:pt x="819" y="450"/>
                  </a:cubicBezTo>
                  <a:cubicBezTo>
                    <a:pt x="819" y="459"/>
                    <a:pt x="812" y="467"/>
                    <a:pt x="802" y="467"/>
                  </a:cubicBezTo>
                  <a:cubicBezTo>
                    <a:pt x="793" y="467"/>
                    <a:pt x="785" y="459"/>
                    <a:pt x="785" y="450"/>
                  </a:cubicBezTo>
                  <a:lnTo>
                    <a:pt x="785" y="273"/>
                  </a:lnTo>
                  <a:close/>
                  <a:moveTo>
                    <a:pt x="590" y="311"/>
                  </a:moveTo>
                  <a:cubicBezTo>
                    <a:pt x="598" y="307"/>
                    <a:pt x="608" y="310"/>
                    <a:pt x="612" y="318"/>
                  </a:cubicBezTo>
                  <a:cubicBezTo>
                    <a:pt x="694" y="474"/>
                    <a:pt x="694" y="474"/>
                    <a:pt x="694" y="474"/>
                  </a:cubicBezTo>
                  <a:cubicBezTo>
                    <a:pt x="699" y="483"/>
                    <a:pt x="696" y="493"/>
                    <a:pt x="687" y="497"/>
                  </a:cubicBezTo>
                  <a:cubicBezTo>
                    <a:pt x="685" y="498"/>
                    <a:pt x="682" y="499"/>
                    <a:pt x="680" y="499"/>
                  </a:cubicBezTo>
                  <a:cubicBezTo>
                    <a:pt x="673" y="499"/>
                    <a:pt x="668" y="496"/>
                    <a:pt x="665" y="490"/>
                  </a:cubicBezTo>
                  <a:cubicBezTo>
                    <a:pt x="582" y="334"/>
                    <a:pt x="582" y="334"/>
                    <a:pt x="582" y="334"/>
                  </a:cubicBezTo>
                  <a:cubicBezTo>
                    <a:pt x="578" y="325"/>
                    <a:pt x="581" y="315"/>
                    <a:pt x="590" y="311"/>
                  </a:cubicBezTo>
                  <a:close/>
                  <a:moveTo>
                    <a:pt x="418" y="440"/>
                  </a:moveTo>
                  <a:cubicBezTo>
                    <a:pt x="424" y="433"/>
                    <a:pt x="435" y="431"/>
                    <a:pt x="442" y="437"/>
                  </a:cubicBezTo>
                  <a:cubicBezTo>
                    <a:pt x="582" y="545"/>
                    <a:pt x="582" y="545"/>
                    <a:pt x="582" y="545"/>
                  </a:cubicBezTo>
                  <a:cubicBezTo>
                    <a:pt x="589" y="551"/>
                    <a:pt x="590" y="561"/>
                    <a:pt x="585" y="569"/>
                  </a:cubicBezTo>
                  <a:cubicBezTo>
                    <a:pt x="581" y="573"/>
                    <a:pt x="576" y="575"/>
                    <a:pt x="571" y="575"/>
                  </a:cubicBezTo>
                  <a:cubicBezTo>
                    <a:pt x="568" y="575"/>
                    <a:pt x="564" y="574"/>
                    <a:pt x="561" y="572"/>
                  </a:cubicBezTo>
                  <a:cubicBezTo>
                    <a:pt x="421" y="463"/>
                    <a:pt x="421" y="463"/>
                    <a:pt x="421" y="463"/>
                  </a:cubicBezTo>
                  <a:cubicBezTo>
                    <a:pt x="414" y="458"/>
                    <a:pt x="413" y="447"/>
                    <a:pt x="418" y="440"/>
                  </a:cubicBezTo>
                  <a:close/>
                  <a:moveTo>
                    <a:pt x="937" y="1176"/>
                  </a:moveTo>
                  <a:cubicBezTo>
                    <a:pt x="937" y="1250"/>
                    <a:pt x="877" y="1311"/>
                    <a:pt x="802" y="1311"/>
                  </a:cubicBezTo>
                  <a:cubicBezTo>
                    <a:pt x="728" y="1311"/>
                    <a:pt x="667" y="1250"/>
                    <a:pt x="667" y="1176"/>
                  </a:cubicBezTo>
                  <a:cubicBezTo>
                    <a:pt x="667" y="1148"/>
                    <a:pt x="667" y="1148"/>
                    <a:pt x="667" y="1148"/>
                  </a:cubicBezTo>
                  <a:cubicBezTo>
                    <a:pt x="667" y="1138"/>
                    <a:pt x="675" y="1131"/>
                    <a:pt x="684" y="1131"/>
                  </a:cubicBezTo>
                  <a:cubicBezTo>
                    <a:pt x="921" y="1131"/>
                    <a:pt x="921" y="1131"/>
                    <a:pt x="921" y="1131"/>
                  </a:cubicBezTo>
                  <a:cubicBezTo>
                    <a:pt x="925" y="1131"/>
                    <a:pt x="929" y="1133"/>
                    <a:pt x="932" y="1136"/>
                  </a:cubicBezTo>
                  <a:cubicBezTo>
                    <a:pt x="936" y="1139"/>
                    <a:pt x="937" y="1143"/>
                    <a:pt x="937" y="1148"/>
                  </a:cubicBezTo>
                  <a:lnTo>
                    <a:pt x="937" y="1176"/>
                  </a:lnTo>
                  <a:close/>
                  <a:moveTo>
                    <a:pt x="946" y="966"/>
                  </a:moveTo>
                  <a:cubicBezTo>
                    <a:pt x="945" y="1074"/>
                    <a:pt x="945" y="1074"/>
                    <a:pt x="945" y="1074"/>
                  </a:cubicBezTo>
                  <a:cubicBezTo>
                    <a:pt x="945" y="1083"/>
                    <a:pt x="938" y="1091"/>
                    <a:pt x="928" y="1091"/>
                  </a:cubicBezTo>
                  <a:cubicBezTo>
                    <a:pt x="676" y="1091"/>
                    <a:pt x="676" y="1091"/>
                    <a:pt x="676" y="1091"/>
                  </a:cubicBezTo>
                  <a:cubicBezTo>
                    <a:pt x="672" y="1091"/>
                    <a:pt x="668" y="1089"/>
                    <a:pt x="664" y="1086"/>
                  </a:cubicBezTo>
                  <a:cubicBezTo>
                    <a:pt x="661" y="1083"/>
                    <a:pt x="660" y="1078"/>
                    <a:pt x="660" y="1074"/>
                  </a:cubicBezTo>
                  <a:cubicBezTo>
                    <a:pt x="660" y="966"/>
                    <a:pt x="660" y="966"/>
                    <a:pt x="660" y="966"/>
                  </a:cubicBezTo>
                  <a:cubicBezTo>
                    <a:pt x="594" y="920"/>
                    <a:pt x="555" y="845"/>
                    <a:pt x="555" y="764"/>
                  </a:cubicBezTo>
                  <a:cubicBezTo>
                    <a:pt x="555" y="627"/>
                    <a:pt x="666" y="516"/>
                    <a:pt x="802" y="516"/>
                  </a:cubicBezTo>
                  <a:cubicBezTo>
                    <a:pt x="939" y="516"/>
                    <a:pt x="1050" y="627"/>
                    <a:pt x="1050" y="764"/>
                  </a:cubicBezTo>
                  <a:cubicBezTo>
                    <a:pt x="1050" y="844"/>
                    <a:pt x="1011" y="919"/>
                    <a:pt x="946" y="966"/>
                  </a:cubicBezTo>
                  <a:close/>
                  <a:moveTo>
                    <a:pt x="1183" y="463"/>
                  </a:moveTo>
                  <a:cubicBezTo>
                    <a:pt x="1043" y="572"/>
                    <a:pt x="1043" y="572"/>
                    <a:pt x="1043" y="572"/>
                  </a:cubicBezTo>
                  <a:cubicBezTo>
                    <a:pt x="1040" y="574"/>
                    <a:pt x="1037" y="575"/>
                    <a:pt x="1033" y="575"/>
                  </a:cubicBezTo>
                  <a:cubicBezTo>
                    <a:pt x="1028" y="575"/>
                    <a:pt x="1023" y="573"/>
                    <a:pt x="1020" y="569"/>
                  </a:cubicBezTo>
                  <a:cubicBezTo>
                    <a:pt x="1014" y="561"/>
                    <a:pt x="1015" y="551"/>
                    <a:pt x="1023" y="545"/>
                  </a:cubicBezTo>
                  <a:cubicBezTo>
                    <a:pt x="1162" y="437"/>
                    <a:pt x="1162" y="437"/>
                    <a:pt x="1162" y="437"/>
                  </a:cubicBezTo>
                  <a:cubicBezTo>
                    <a:pt x="1170" y="431"/>
                    <a:pt x="1180" y="433"/>
                    <a:pt x="1186" y="440"/>
                  </a:cubicBezTo>
                  <a:cubicBezTo>
                    <a:pt x="1192" y="447"/>
                    <a:pt x="1190" y="458"/>
                    <a:pt x="1183" y="46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" name="Freeform 918"/>
            <p:cNvSpPr>
              <a:spLocks/>
            </p:cNvSpPr>
            <p:nvPr/>
          </p:nvSpPr>
          <p:spPr bwMode="auto">
            <a:xfrm>
              <a:off x="5678" y="1762"/>
              <a:ext cx="62" cy="73"/>
            </a:xfrm>
            <a:custGeom>
              <a:avLst/>
              <a:gdLst>
                <a:gd name="T0" fmla="*/ 214 w 428"/>
                <a:gd name="T1" fmla="*/ 0 h 507"/>
                <a:gd name="T2" fmla="*/ 0 w 428"/>
                <a:gd name="T3" fmla="*/ 214 h 507"/>
                <a:gd name="T4" fmla="*/ 98 w 428"/>
                <a:gd name="T5" fmla="*/ 393 h 507"/>
                <a:gd name="T6" fmla="*/ 106 w 428"/>
                <a:gd name="T7" fmla="*/ 407 h 507"/>
                <a:gd name="T8" fmla="*/ 105 w 428"/>
                <a:gd name="T9" fmla="*/ 507 h 507"/>
                <a:gd name="T10" fmla="*/ 324 w 428"/>
                <a:gd name="T11" fmla="*/ 507 h 507"/>
                <a:gd name="T12" fmla="*/ 324 w 428"/>
                <a:gd name="T13" fmla="*/ 407 h 507"/>
                <a:gd name="T14" fmla="*/ 332 w 428"/>
                <a:gd name="T15" fmla="*/ 393 h 507"/>
                <a:gd name="T16" fmla="*/ 428 w 428"/>
                <a:gd name="T17" fmla="*/ 214 h 507"/>
                <a:gd name="T18" fmla="*/ 214 w 428"/>
                <a:gd name="T19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8" h="507">
                  <a:moveTo>
                    <a:pt x="214" y="0"/>
                  </a:moveTo>
                  <a:cubicBezTo>
                    <a:pt x="96" y="0"/>
                    <a:pt x="0" y="96"/>
                    <a:pt x="0" y="214"/>
                  </a:cubicBezTo>
                  <a:cubicBezTo>
                    <a:pt x="0" y="286"/>
                    <a:pt x="37" y="353"/>
                    <a:pt x="98" y="393"/>
                  </a:cubicBezTo>
                  <a:cubicBezTo>
                    <a:pt x="103" y="396"/>
                    <a:pt x="106" y="402"/>
                    <a:pt x="106" y="407"/>
                  </a:cubicBezTo>
                  <a:cubicBezTo>
                    <a:pt x="105" y="507"/>
                    <a:pt x="105" y="507"/>
                    <a:pt x="105" y="507"/>
                  </a:cubicBezTo>
                  <a:cubicBezTo>
                    <a:pt x="324" y="507"/>
                    <a:pt x="324" y="507"/>
                    <a:pt x="324" y="507"/>
                  </a:cubicBezTo>
                  <a:cubicBezTo>
                    <a:pt x="324" y="407"/>
                    <a:pt x="324" y="407"/>
                    <a:pt x="324" y="407"/>
                  </a:cubicBezTo>
                  <a:cubicBezTo>
                    <a:pt x="324" y="401"/>
                    <a:pt x="327" y="396"/>
                    <a:pt x="332" y="393"/>
                  </a:cubicBezTo>
                  <a:cubicBezTo>
                    <a:pt x="392" y="353"/>
                    <a:pt x="428" y="286"/>
                    <a:pt x="428" y="214"/>
                  </a:cubicBezTo>
                  <a:cubicBezTo>
                    <a:pt x="428" y="96"/>
                    <a:pt x="332" y="0"/>
                    <a:pt x="21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76" name="Group 921"/>
          <p:cNvGrpSpPr>
            <a:grpSpLocks noChangeAspect="1"/>
          </p:cNvGrpSpPr>
          <p:nvPr/>
        </p:nvGrpSpPr>
        <p:grpSpPr bwMode="auto">
          <a:xfrm>
            <a:off x="6491600" y="2110661"/>
            <a:ext cx="324000" cy="324000"/>
            <a:chOff x="5845" y="1706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477" name="Freeform 922"/>
            <p:cNvSpPr>
              <a:spLocks/>
            </p:cNvSpPr>
            <p:nvPr/>
          </p:nvSpPr>
          <p:spPr bwMode="auto">
            <a:xfrm>
              <a:off x="5888" y="1761"/>
              <a:ext cx="141" cy="124"/>
            </a:xfrm>
            <a:custGeom>
              <a:avLst/>
              <a:gdLst>
                <a:gd name="T0" fmla="*/ 775 w 1072"/>
                <a:gd name="T1" fmla="*/ 0 h 949"/>
                <a:gd name="T2" fmla="*/ 553 w 1072"/>
                <a:gd name="T3" fmla="*/ 136 h 949"/>
                <a:gd name="T4" fmla="*/ 519 w 1072"/>
                <a:gd name="T5" fmla="*/ 136 h 949"/>
                <a:gd name="T6" fmla="*/ 296 w 1072"/>
                <a:gd name="T7" fmla="*/ 0 h 949"/>
                <a:gd name="T8" fmla="*/ 88 w 1072"/>
                <a:gd name="T9" fmla="*/ 78 h 949"/>
                <a:gd name="T10" fmla="*/ 0 w 1072"/>
                <a:gd name="T11" fmla="*/ 278 h 949"/>
                <a:gd name="T12" fmla="*/ 107 w 1072"/>
                <a:gd name="T13" fmla="*/ 547 h 949"/>
                <a:gd name="T14" fmla="*/ 320 w 1072"/>
                <a:gd name="T15" fmla="*/ 768 h 949"/>
                <a:gd name="T16" fmla="*/ 537 w 1072"/>
                <a:gd name="T17" fmla="*/ 949 h 949"/>
                <a:gd name="T18" fmla="*/ 642 w 1072"/>
                <a:gd name="T19" fmla="*/ 870 h 949"/>
                <a:gd name="T20" fmla="*/ 753 w 1072"/>
                <a:gd name="T21" fmla="*/ 769 h 949"/>
                <a:gd name="T22" fmla="*/ 1015 w 1072"/>
                <a:gd name="T23" fmla="*/ 476 h 949"/>
                <a:gd name="T24" fmla="*/ 1072 w 1072"/>
                <a:gd name="T25" fmla="*/ 278 h 949"/>
                <a:gd name="T26" fmla="*/ 983 w 1072"/>
                <a:gd name="T27" fmla="*/ 78 h 949"/>
                <a:gd name="T28" fmla="*/ 775 w 1072"/>
                <a:gd name="T29" fmla="*/ 0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2" h="949">
                  <a:moveTo>
                    <a:pt x="775" y="0"/>
                  </a:moveTo>
                  <a:cubicBezTo>
                    <a:pt x="668" y="0"/>
                    <a:pt x="595" y="45"/>
                    <a:pt x="553" y="136"/>
                  </a:cubicBezTo>
                  <a:cubicBezTo>
                    <a:pt x="547" y="149"/>
                    <a:pt x="525" y="149"/>
                    <a:pt x="519" y="136"/>
                  </a:cubicBezTo>
                  <a:cubicBezTo>
                    <a:pt x="477" y="45"/>
                    <a:pt x="404" y="0"/>
                    <a:pt x="296" y="0"/>
                  </a:cubicBezTo>
                  <a:cubicBezTo>
                    <a:pt x="215" y="0"/>
                    <a:pt x="145" y="26"/>
                    <a:pt x="88" y="78"/>
                  </a:cubicBezTo>
                  <a:cubicBezTo>
                    <a:pt x="29" y="133"/>
                    <a:pt x="0" y="198"/>
                    <a:pt x="0" y="278"/>
                  </a:cubicBezTo>
                  <a:cubicBezTo>
                    <a:pt x="0" y="364"/>
                    <a:pt x="36" y="454"/>
                    <a:pt x="107" y="547"/>
                  </a:cubicBezTo>
                  <a:cubicBezTo>
                    <a:pt x="147" y="601"/>
                    <a:pt x="219" y="675"/>
                    <a:pt x="320" y="768"/>
                  </a:cubicBezTo>
                  <a:cubicBezTo>
                    <a:pt x="466" y="903"/>
                    <a:pt x="518" y="940"/>
                    <a:pt x="537" y="949"/>
                  </a:cubicBezTo>
                  <a:cubicBezTo>
                    <a:pt x="547" y="944"/>
                    <a:pt x="575" y="928"/>
                    <a:pt x="642" y="870"/>
                  </a:cubicBezTo>
                  <a:cubicBezTo>
                    <a:pt x="670" y="845"/>
                    <a:pt x="707" y="811"/>
                    <a:pt x="753" y="769"/>
                  </a:cubicBezTo>
                  <a:cubicBezTo>
                    <a:pt x="888" y="644"/>
                    <a:pt x="976" y="546"/>
                    <a:pt x="1015" y="476"/>
                  </a:cubicBezTo>
                  <a:cubicBezTo>
                    <a:pt x="1053" y="408"/>
                    <a:pt x="1072" y="341"/>
                    <a:pt x="1072" y="278"/>
                  </a:cubicBezTo>
                  <a:cubicBezTo>
                    <a:pt x="1072" y="198"/>
                    <a:pt x="1043" y="133"/>
                    <a:pt x="983" y="78"/>
                  </a:cubicBezTo>
                  <a:cubicBezTo>
                    <a:pt x="927" y="26"/>
                    <a:pt x="857" y="0"/>
                    <a:pt x="77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" name="Freeform 923"/>
            <p:cNvSpPr>
              <a:spLocks noEditPoints="1"/>
            </p:cNvSpPr>
            <p:nvPr/>
          </p:nvSpPr>
          <p:spPr bwMode="auto">
            <a:xfrm>
              <a:off x="5845" y="1706"/>
              <a:ext cx="227" cy="227"/>
            </a:xfrm>
            <a:custGeom>
              <a:avLst/>
              <a:gdLst>
                <a:gd name="T0" fmla="*/ 863 w 1726"/>
                <a:gd name="T1" fmla="*/ 0 h 1726"/>
                <a:gd name="T2" fmla="*/ 0 w 1726"/>
                <a:gd name="T3" fmla="*/ 863 h 1726"/>
                <a:gd name="T4" fmla="*/ 863 w 1726"/>
                <a:gd name="T5" fmla="*/ 1726 h 1726"/>
                <a:gd name="T6" fmla="*/ 1726 w 1726"/>
                <a:gd name="T7" fmla="*/ 863 h 1726"/>
                <a:gd name="T8" fmla="*/ 863 w 1726"/>
                <a:gd name="T9" fmla="*/ 0 h 1726"/>
                <a:gd name="T10" fmla="*/ 1374 w 1726"/>
                <a:gd name="T11" fmla="*/ 909 h 1726"/>
                <a:gd name="T12" fmla="*/ 1105 w 1726"/>
                <a:gd name="T13" fmla="*/ 1211 h 1726"/>
                <a:gd name="T14" fmla="*/ 993 w 1726"/>
                <a:gd name="T15" fmla="*/ 1313 h 1726"/>
                <a:gd name="T16" fmla="*/ 867 w 1726"/>
                <a:gd name="T17" fmla="*/ 1401 h 1726"/>
                <a:gd name="T18" fmla="*/ 863 w 1726"/>
                <a:gd name="T19" fmla="*/ 1402 h 1726"/>
                <a:gd name="T20" fmla="*/ 858 w 1726"/>
                <a:gd name="T21" fmla="*/ 1401 h 1726"/>
                <a:gd name="T22" fmla="*/ 622 w 1726"/>
                <a:gd name="T23" fmla="*/ 1210 h 1726"/>
                <a:gd name="T24" fmla="*/ 404 w 1726"/>
                <a:gd name="T25" fmla="*/ 984 h 1726"/>
                <a:gd name="T26" fmla="*/ 290 w 1726"/>
                <a:gd name="T27" fmla="*/ 693 h 1726"/>
                <a:gd name="T28" fmla="*/ 390 w 1726"/>
                <a:gd name="T29" fmla="*/ 466 h 1726"/>
                <a:gd name="T30" fmla="*/ 623 w 1726"/>
                <a:gd name="T31" fmla="*/ 378 h 1726"/>
                <a:gd name="T32" fmla="*/ 863 w 1726"/>
                <a:gd name="T33" fmla="*/ 503 h 1726"/>
                <a:gd name="T34" fmla="*/ 1102 w 1726"/>
                <a:gd name="T35" fmla="*/ 378 h 1726"/>
                <a:gd name="T36" fmla="*/ 1335 w 1726"/>
                <a:gd name="T37" fmla="*/ 466 h 1726"/>
                <a:gd name="T38" fmla="*/ 1436 w 1726"/>
                <a:gd name="T39" fmla="*/ 693 h 1726"/>
                <a:gd name="T40" fmla="*/ 1374 w 1726"/>
                <a:gd name="T41" fmla="*/ 909 h 1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26" h="1726">
                  <a:moveTo>
                    <a:pt x="863" y="0"/>
                  </a:moveTo>
                  <a:cubicBezTo>
                    <a:pt x="386" y="0"/>
                    <a:pt x="0" y="386"/>
                    <a:pt x="0" y="863"/>
                  </a:cubicBezTo>
                  <a:cubicBezTo>
                    <a:pt x="0" y="1340"/>
                    <a:pt x="386" y="1726"/>
                    <a:pt x="863" y="1726"/>
                  </a:cubicBezTo>
                  <a:cubicBezTo>
                    <a:pt x="1340" y="1726"/>
                    <a:pt x="1726" y="1340"/>
                    <a:pt x="1726" y="863"/>
                  </a:cubicBezTo>
                  <a:cubicBezTo>
                    <a:pt x="1726" y="386"/>
                    <a:pt x="1340" y="0"/>
                    <a:pt x="863" y="0"/>
                  </a:cubicBezTo>
                  <a:close/>
                  <a:moveTo>
                    <a:pt x="1374" y="909"/>
                  </a:moveTo>
                  <a:cubicBezTo>
                    <a:pt x="1334" y="982"/>
                    <a:pt x="1243" y="1084"/>
                    <a:pt x="1105" y="1211"/>
                  </a:cubicBezTo>
                  <a:cubicBezTo>
                    <a:pt x="1059" y="1254"/>
                    <a:pt x="1022" y="1288"/>
                    <a:pt x="993" y="1313"/>
                  </a:cubicBezTo>
                  <a:cubicBezTo>
                    <a:pt x="909" y="1386"/>
                    <a:pt x="881" y="1398"/>
                    <a:pt x="867" y="1401"/>
                  </a:cubicBezTo>
                  <a:cubicBezTo>
                    <a:pt x="865" y="1401"/>
                    <a:pt x="864" y="1402"/>
                    <a:pt x="863" y="1402"/>
                  </a:cubicBezTo>
                  <a:cubicBezTo>
                    <a:pt x="861" y="1402"/>
                    <a:pt x="859" y="1401"/>
                    <a:pt x="858" y="1401"/>
                  </a:cubicBezTo>
                  <a:cubicBezTo>
                    <a:pt x="838" y="1395"/>
                    <a:pt x="793" y="1369"/>
                    <a:pt x="622" y="1210"/>
                  </a:cubicBezTo>
                  <a:cubicBezTo>
                    <a:pt x="519" y="1116"/>
                    <a:pt x="446" y="1040"/>
                    <a:pt x="404" y="984"/>
                  </a:cubicBezTo>
                  <a:cubicBezTo>
                    <a:pt x="328" y="885"/>
                    <a:pt x="290" y="787"/>
                    <a:pt x="290" y="693"/>
                  </a:cubicBezTo>
                  <a:cubicBezTo>
                    <a:pt x="290" y="603"/>
                    <a:pt x="324" y="527"/>
                    <a:pt x="390" y="466"/>
                  </a:cubicBezTo>
                  <a:cubicBezTo>
                    <a:pt x="454" y="408"/>
                    <a:pt x="532" y="378"/>
                    <a:pt x="623" y="378"/>
                  </a:cubicBezTo>
                  <a:cubicBezTo>
                    <a:pt x="732" y="378"/>
                    <a:pt x="813" y="420"/>
                    <a:pt x="863" y="503"/>
                  </a:cubicBezTo>
                  <a:cubicBezTo>
                    <a:pt x="913" y="420"/>
                    <a:pt x="994" y="378"/>
                    <a:pt x="1102" y="378"/>
                  </a:cubicBezTo>
                  <a:cubicBezTo>
                    <a:pt x="1193" y="378"/>
                    <a:pt x="1272" y="408"/>
                    <a:pt x="1335" y="466"/>
                  </a:cubicBezTo>
                  <a:cubicBezTo>
                    <a:pt x="1402" y="527"/>
                    <a:pt x="1436" y="603"/>
                    <a:pt x="1436" y="693"/>
                  </a:cubicBezTo>
                  <a:cubicBezTo>
                    <a:pt x="1436" y="763"/>
                    <a:pt x="1415" y="835"/>
                    <a:pt x="1374" y="90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79" name="Group 926"/>
          <p:cNvGrpSpPr>
            <a:grpSpLocks noChangeAspect="1"/>
          </p:cNvGrpSpPr>
          <p:nvPr/>
        </p:nvGrpSpPr>
        <p:grpSpPr bwMode="auto">
          <a:xfrm>
            <a:off x="6911018" y="2110661"/>
            <a:ext cx="324000" cy="324000"/>
            <a:chOff x="6097" y="1706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480" name="Freeform 927"/>
            <p:cNvSpPr>
              <a:spLocks/>
            </p:cNvSpPr>
            <p:nvPr/>
          </p:nvSpPr>
          <p:spPr bwMode="auto">
            <a:xfrm>
              <a:off x="6289" y="1819"/>
              <a:ext cx="16" cy="11"/>
            </a:xfrm>
            <a:custGeom>
              <a:avLst/>
              <a:gdLst>
                <a:gd name="T0" fmla="*/ 0 w 153"/>
                <a:gd name="T1" fmla="*/ 68 h 107"/>
                <a:gd name="T2" fmla="*/ 40 w 153"/>
                <a:gd name="T3" fmla="*/ 107 h 107"/>
                <a:gd name="T4" fmla="*/ 151 w 153"/>
                <a:gd name="T5" fmla="*/ 8 h 107"/>
                <a:gd name="T6" fmla="*/ 153 w 153"/>
                <a:gd name="T7" fmla="*/ 0 h 107"/>
                <a:gd name="T8" fmla="*/ 0 w 153"/>
                <a:gd name="T9" fmla="*/ 6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07">
                  <a:moveTo>
                    <a:pt x="0" y="68"/>
                  </a:moveTo>
                  <a:cubicBezTo>
                    <a:pt x="40" y="107"/>
                    <a:pt x="40" y="107"/>
                    <a:pt x="40" y="107"/>
                  </a:cubicBezTo>
                  <a:cubicBezTo>
                    <a:pt x="109" y="84"/>
                    <a:pt x="151" y="45"/>
                    <a:pt x="151" y="8"/>
                  </a:cubicBezTo>
                  <a:cubicBezTo>
                    <a:pt x="151" y="5"/>
                    <a:pt x="152" y="2"/>
                    <a:pt x="153" y="0"/>
                  </a:cubicBezTo>
                  <a:cubicBezTo>
                    <a:pt x="118" y="32"/>
                    <a:pt x="65" y="56"/>
                    <a:pt x="0" y="6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" name="Freeform 928"/>
            <p:cNvSpPr>
              <a:spLocks/>
            </p:cNvSpPr>
            <p:nvPr/>
          </p:nvSpPr>
          <p:spPr bwMode="auto">
            <a:xfrm>
              <a:off x="6207" y="1802"/>
              <a:ext cx="3" cy="4"/>
            </a:xfrm>
            <a:custGeom>
              <a:avLst/>
              <a:gdLst>
                <a:gd name="T0" fmla="*/ 25 w 25"/>
                <a:gd name="T1" fmla="*/ 0 h 38"/>
                <a:gd name="T2" fmla="*/ 7 w 25"/>
                <a:gd name="T3" fmla="*/ 6 h 38"/>
                <a:gd name="T4" fmla="*/ 0 w 25"/>
                <a:gd name="T5" fmla="*/ 18 h 38"/>
                <a:gd name="T6" fmla="*/ 6 w 25"/>
                <a:gd name="T7" fmla="*/ 30 h 38"/>
                <a:gd name="T8" fmla="*/ 25 w 25"/>
                <a:gd name="T9" fmla="*/ 38 h 38"/>
                <a:gd name="T10" fmla="*/ 25 w 25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8">
                  <a:moveTo>
                    <a:pt x="25" y="0"/>
                  </a:moveTo>
                  <a:cubicBezTo>
                    <a:pt x="17" y="1"/>
                    <a:pt x="11" y="4"/>
                    <a:pt x="7" y="6"/>
                  </a:cubicBezTo>
                  <a:cubicBezTo>
                    <a:pt x="3" y="9"/>
                    <a:pt x="0" y="13"/>
                    <a:pt x="0" y="18"/>
                  </a:cubicBezTo>
                  <a:cubicBezTo>
                    <a:pt x="0" y="24"/>
                    <a:pt x="2" y="28"/>
                    <a:pt x="6" y="30"/>
                  </a:cubicBezTo>
                  <a:cubicBezTo>
                    <a:pt x="10" y="33"/>
                    <a:pt x="16" y="36"/>
                    <a:pt x="25" y="38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" name="Freeform 929"/>
            <p:cNvSpPr>
              <a:spLocks/>
            </p:cNvSpPr>
            <p:nvPr/>
          </p:nvSpPr>
          <p:spPr bwMode="auto">
            <a:xfrm>
              <a:off x="6297" y="1829"/>
              <a:ext cx="8" cy="8"/>
            </a:xfrm>
            <a:custGeom>
              <a:avLst/>
              <a:gdLst>
                <a:gd name="T0" fmla="*/ 0 w 78"/>
                <a:gd name="T1" fmla="*/ 47 h 76"/>
                <a:gd name="T2" fmla="*/ 29 w 78"/>
                <a:gd name="T3" fmla="*/ 76 h 76"/>
                <a:gd name="T4" fmla="*/ 76 w 78"/>
                <a:gd name="T5" fmla="*/ 8 h 76"/>
                <a:gd name="T6" fmla="*/ 78 w 78"/>
                <a:gd name="T7" fmla="*/ 0 h 76"/>
                <a:gd name="T8" fmla="*/ 0 w 78"/>
                <a:gd name="T9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76">
                  <a:moveTo>
                    <a:pt x="0" y="47"/>
                  </a:moveTo>
                  <a:cubicBezTo>
                    <a:pt x="29" y="76"/>
                    <a:pt x="29" y="76"/>
                    <a:pt x="29" y="76"/>
                  </a:cubicBezTo>
                  <a:cubicBezTo>
                    <a:pt x="59" y="56"/>
                    <a:pt x="76" y="32"/>
                    <a:pt x="76" y="8"/>
                  </a:cubicBezTo>
                  <a:cubicBezTo>
                    <a:pt x="76" y="5"/>
                    <a:pt x="77" y="2"/>
                    <a:pt x="78" y="0"/>
                  </a:cubicBezTo>
                  <a:cubicBezTo>
                    <a:pt x="58" y="18"/>
                    <a:pt x="31" y="34"/>
                    <a:pt x="0" y="4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" name="Freeform 930"/>
            <p:cNvSpPr>
              <a:spLocks/>
            </p:cNvSpPr>
            <p:nvPr/>
          </p:nvSpPr>
          <p:spPr bwMode="auto">
            <a:xfrm>
              <a:off x="6211" y="1809"/>
              <a:ext cx="4" cy="5"/>
            </a:xfrm>
            <a:custGeom>
              <a:avLst/>
              <a:gdLst>
                <a:gd name="T0" fmla="*/ 29 w 29"/>
                <a:gd name="T1" fmla="*/ 22 h 44"/>
                <a:gd name="T2" fmla="*/ 21 w 29"/>
                <a:gd name="T3" fmla="*/ 8 h 44"/>
                <a:gd name="T4" fmla="*/ 0 w 29"/>
                <a:gd name="T5" fmla="*/ 0 h 44"/>
                <a:gd name="T6" fmla="*/ 0 w 29"/>
                <a:gd name="T7" fmla="*/ 44 h 44"/>
                <a:gd name="T8" fmla="*/ 21 w 29"/>
                <a:gd name="T9" fmla="*/ 36 h 44"/>
                <a:gd name="T10" fmla="*/ 29 w 29"/>
                <a:gd name="T11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29" y="22"/>
                  </a:moveTo>
                  <a:cubicBezTo>
                    <a:pt x="29" y="16"/>
                    <a:pt x="26" y="11"/>
                    <a:pt x="21" y="8"/>
                  </a:cubicBezTo>
                  <a:cubicBezTo>
                    <a:pt x="16" y="5"/>
                    <a:pt x="9" y="3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9" y="42"/>
                    <a:pt x="16" y="40"/>
                    <a:pt x="21" y="36"/>
                  </a:cubicBezTo>
                  <a:cubicBezTo>
                    <a:pt x="26" y="32"/>
                    <a:pt x="29" y="27"/>
                    <a:pt x="29" y="2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" name="Freeform 931"/>
            <p:cNvSpPr>
              <a:spLocks/>
            </p:cNvSpPr>
            <p:nvPr/>
          </p:nvSpPr>
          <p:spPr bwMode="auto">
            <a:xfrm>
              <a:off x="6184" y="1819"/>
              <a:ext cx="53" cy="13"/>
            </a:xfrm>
            <a:custGeom>
              <a:avLst/>
              <a:gdLst>
                <a:gd name="T0" fmla="*/ 250 w 500"/>
                <a:gd name="T1" fmla="*/ 78 h 128"/>
                <a:gd name="T2" fmla="*/ 0 w 500"/>
                <a:gd name="T3" fmla="*/ 0 h 128"/>
                <a:gd name="T4" fmla="*/ 1 w 500"/>
                <a:gd name="T5" fmla="*/ 8 h 128"/>
                <a:gd name="T6" fmla="*/ 250 w 500"/>
                <a:gd name="T7" fmla="*/ 128 h 128"/>
                <a:gd name="T8" fmla="*/ 498 w 500"/>
                <a:gd name="T9" fmla="*/ 8 h 128"/>
                <a:gd name="T10" fmla="*/ 500 w 500"/>
                <a:gd name="T11" fmla="*/ 0 h 128"/>
                <a:gd name="T12" fmla="*/ 250 w 500"/>
                <a:gd name="T1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0" h="128">
                  <a:moveTo>
                    <a:pt x="250" y="78"/>
                  </a:moveTo>
                  <a:cubicBezTo>
                    <a:pt x="142" y="78"/>
                    <a:pt x="51" y="47"/>
                    <a:pt x="0" y="0"/>
                  </a:cubicBezTo>
                  <a:cubicBezTo>
                    <a:pt x="1" y="2"/>
                    <a:pt x="1" y="5"/>
                    <a:pt x="1" y="8"/>
                  </a:cubicBezTo>
                  <a:cubicBezTo>
                    <a:pt x="1" y="66"/>
                    <a:pt x="101" y="128"/>
                    <a:pt x="250" y="128"/>
                  </a:cubicBezTo>
                  <a:cubicBezTo>
                    <a:pt x="398" y="128"/>
                    <a:pt x="498" y="66"/>
                    <a:pt x="498" y="8"/>
                  </a:cubicBezTo>
                  <a:cubicBezTo>
                    <a:pt x="498" y="5"/>
                    <a:pt x="499" y="2"/>
                    <a:pt x="500" y="0"/>
                  </a:cubicBezTo>
                  <a:cubicBezTo>
                    <a:pt x="449" y="47"/>
                    <a:pt x="357" y="78"/>
                    <a:pt x="250" y="7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" name="Freeform 932"/>
            <p:cNvSpPr>
              <a:spLocks noEditPoints="1"/>
            </p:cNvSpPr>
            <p:nvPr/>
          </p:nvSpPr>
          <p:spPr bwMode="auto">
            <a:xfrm>
              <a:off x="6184" y="1797"/>
              <a:ext cx="53" cy="25"/>
            </a:xfrm>
            <a:custGeom>
              <a:avLst/>
              <a:gdLst>
                <a:gd name="T0" fmla="*/ 249 w 497"/>
                <a:gd name="T1" fmla="*/ 240 h 240"/>
                <a:gd name="T2" fmla="*/ 497 w 497"/>
                <a:gd name="T3" fmla="*/ 120 h 240"/>
                <a:gd name="T4" fmla="*/ 249 w 497"/>
                <a:gd name="T5" fmla="*/ 0 h 240"/>
                <a:gd name="T6" fmla="*/ 0 w 497"/>
                <a:gd name="T7" fmla="*/ 120 h 240"/>
                <a:gd name="T8" fmla="*/ 249 w 497"/>
                <a:gd name="T9" fmla="*/ 240 h 240"/>
                <a:gd name="T10" fmla="*/ 182 w 497"/>
                <a:gd name="T11" fmla="*/ 130 h 240"/>
                <a:gd name="T12" fmla="*/ 195 w 497"/>
                <a:gd name="T13" fmla="*/ 126 h 240"/>
                <a:gd name="T14" fmla="*/ 205 w 497"/>
                <a:gd name="T15" fmla="*/ 128 h 240"/>
                <a:gd name="T16" fmla="*/ 211 w 497"/>
                <a:gd name="T17" fmla="*/ 134 h 240"/>
                <a:gd name="T18" fmla="*/ 218 w 497"/>
                <a:gd name="T19" fmla="*/ 146 h 240"/>
                <a:gd name="T20" fmla="*/ 226 w 497"/>
                <a:gd name="T21" fmla="*/ 154 h 240"/>
                <a:gd name="T22" fmla="*/ 241 w 497"/>
                <a:gd name="T23" fmla="*/ 160 h 240"/>
                <a:gd name="T24" fmla="*/ 241 w 497"/>
                <a:gd name="T25" fmla="*/ 113 h 240"/>
                <a:gd name="T26" fmla="*/ 210 w 497"/>
                <a:gd name="T27" fmla="*/ 105 h 240"/>
                <a:gd name="T28" fmla="*/ 190 w 497"/>
                <a:gd name="T29" fmla="*/ 92 h 240"/>
                <a:gd name="T30" fmla="*/ 183 w 497"/>
                <a:gd name="T31" fmla="*/ 71 h 240"/>
                <a:gd name="T32" fmla="*/ 197 w 497"/>
                <a:gd name="T33" fmla="*/ 43 h 240"/>
                <a:gd name="T34" fmla="*/ 241 w 497"/>
                <a:gd name="T35" fmla="*/ 30 h 240"/>
                <a:gd name="T36" fmla="*/ 241 w 497"/>
                <a:gd name="T37" fmla="*/ 20 h 240"/>
                <a:gd name="T38" fmla="*/ 249 w 497"/>
                <a:gd name="T39" fmla="*/ 12 h 240"/>
                <a:gd name="T40" fmla="*/ 258 w 497"/>
                <a:gd name="T41" fmla="*/ 19 h 240"/>
                <a:gd name="T42" fmla="*/ 258 w 497"/>
                <a:gd name="T43" fmla="*/ 30 h 240"/>
                <a:gd name="T44" fmla="*/ 283 w 497"/>
                <a:gd name="T45" fmla="*/ 35 h 240"/>
                <a:gd name="T46" fmla="*/ 301 w 497"/>
                <a:gd name="T47" fmla="*/ 45 h 240"/>
                <a:gd name="T48" fmla="*/ 311 w 497"/>
                <a:gd name="T49" fmla="*/ 55 h 240"/>
                <a:gd name="T50" fmla="*/ 314 w 497"/>
                <a:gd name="T51" fmla="*/ 65 h 240"/>
                <a:gd name="T52" fmla="*/ 309 w 497"/>
                <a:gd name="T53" fmla="*/ 73 h 240"/>
                <a:gd name="T54" fmla="*/ 297 w 497"/>
                <a:gd name="T55" fmla="*/ 77 h 240"/>
                <a:gd name="T56" fmla="*/ 279 w 497"/>
                <a:gd name="T57" fmla="*/ 67 h 240"/>
                <a:gd name="T58" fmla="*/ 258 w 497"/>
                <a:gd name="T59" fmla="*/ 50 h 240"/>
                <a:gd name="T60" fmla="*/ 258 w 497"/>
                <a:gd name="T61" fmla="*/ 91 h 240"/>
                <a:gd name="T62" fmla="*/ 285 w 497"/>
                <a:gd name="T63" fmla="*/ 98 h 240"/>
                <a:gd name="T64" fmla="*/ 303 w 497"/>
                <a:gd name="T65" fmla="*/ 105 h 240"/>
                <a:gd name="T66" fmla="*/ 316 w 497"/>
                <a:gd name="T67" fmla="*/ 119 h 240"/>
                <a:gd name="T68" fmla="*/ 320 w 497"/>
                <a:gd name="T69" fmla="*/ 135 h 240"/>
                <a:gd name="T70" fmla="*/ 313 w 497"/>
                <a:gd name="T71" fmla="*/ 157 h 240"/>
                <a:gd name="T72" fmla="*/ 291 w 497"/>
                <a:gd name="T73" fmla="*/ 173 h 240"/>
                <a:gd name="T74" fmla="*/ 258 w 497"/>
                <a:gd name="T75" fmla="*/ 180 h 240"/>
                <a:gd name="T76" fmla="*/ 258 w 497"/>
                <a:gd name="T77" fmla="*/ 205 h 240"/>
                <a:gd name="T78" fmla="*/ 256 w 497"/>
                <a:gd name="T79" fmla="*/ 213 h 240"/>
                <a:gd name="T80" fmla="*/ 249 w 497"/>
                <a:gd name="T81" fmla="*/ 216 h 240"/>
                <a:gd name="T82" fmla="*/ 242 w 497"/>
                <a:gd name="T83" fmla="*/ 214 h 240"/>
                <a:gd name="T84" fmla="*/ 241 w 497"/>
                <a:gd name="T85" fmla="*/ 207 h 240"/>
                <a:gd name="T86" fmla="*/ 241 w 497"/>
                <a:gd name="T87" fmla="*/ 180 h 240"/>
                <a:gd name="T88" fmla="*/ 213 w 497"/>
                <a:gd name="T89" fmla="*/ 175 h 240"/>
                <a:gd name="T90" fmla="*/ 193 w 497"/>
                <a:gd name="T91" fmla="*/ 165 h 240"/>
                <a:gd name="T92" fmla="*/ 181 w 497"/>
                <a:gd name="T93" fmla="*/ 152 h 240"/>
                <a:gd name="T94" fmla="*/ 177 w 497"/>
                <a:gd name="T95" fmla="*/ 138 h 240"/>
                <a:gd name="T96" fmla="*/ 182 w 497"/>
                <a:gd name="T97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7" h="240">
                  <a:moveTo>
                    <a:pt x="249" y="240"/>
                  </a:moveTo>
                  <a:cubicBezTo>
                    <a:pt x="397" y="240"/>
                    <a:pt x="497" y="178"/>
                    <a:pt x="497" y="120"/>
                  </a:cubicBezTo>
                  <a:cubicBezTo>
                    <a:pt x="497" y="62"/>
                    <a:pt x="397" y="0"/>
                    <a:pt x="249" y="0"/>
                  </a:cubicBezTo>
                  <a:cubicBezTo>
                    <a:pt x="100" y="0"/>
                    <a:pt x="0" y="62"/>
                    <a:pt x="0" y="120"/>
                  </a:cubicBezTo>
                  <a:cubicBezTo>
                    <a:pt x="0" y="178"/>
                    <a:pt x="100" y="240"/>
                    <a:pt x="249" y="240"/>
                  </a:cubicBezTo>
                  <a:close/>
                  <a:moveTo>
                    <a:pt x="182" y="130"/>
                  </a:moveTo>
                  <a:cubicBezTo>
                    <a:pt x="186" y="127"/>
                    <a:pt x="190" y="126"/>
                    <a:pt x="195" y="126"/>
                  </a:cubicBezTo>
                  <a:cubicBezTo>
                    <a:pt x="199" y="126"/>
                    <a:pt x="203" y="127"/>
                    <a:pt x="205" y="128"/>
                  </a:cubicBezTo>
                  <a:cubicBezTo>
                    <a:pt x="208" y="129"/>
                    <a:pt x="210" y="131"/>
                    <a:pt x="211" y="134"/>
                  </a:cubicBezTo>
                  <a:cubicBezTo>
                    <a:pt x="214" y="139"/>
                    <a:pt x="216" y="143"/>
                    <a:pt x="218" y="146"/>
                  </a:cubicBezTo>
                  <a:cubicBezTo>
                    <a:pt x="220" y="149"/>
                    <a:pt x="222" y="152"/>
                    <a:pt x="226" y="154"/>
                  </a:cubicBezTo>
                  <a:cubicBezTo>
                    <a:pt x="230" y="157"/>
                    <a:pt x="235" y="158"/>
                    <a:pt x="241" y="160"/>
                  </a:cubicBezTo>
                  <a:cubicBezTo>
                    <a:pt x="241" y="113"/>
                    <a:pt x="241" y="113"/>
                    <a:pt x="241" y="113"/>
                  </a:cubicBezTo>
                  <a:cubicBezTo>
                    <a:pt x="228" y="111"/>
                    <a:pt x="218" y="108"/>
                    <a:pt x="210" y="105"/>
                  </a:cubicBezTo>
                  <a:cubicBezTo>
                    <a:pt x="202" y="102"/>
                    <a:pt x="195" y="98"/>
                    <a:pt x="190" y="92"/>
                  </a:cubicBezTo>
                  <a:cubicBezTo>
                    <a:pt x="185" y="87"/>
                    <a:pt x="183" y="80"/>
                    <a:pt x="183" y="71"/>
                  </a:cubicBezTo>
                  <a:cubicBezTo>
                    <a:pt x="183" y="60"/>
                    <a:pt x="188" y="50"/>
                    <a:pt x="197" y="43"/>
                  </a:cubicBezTo>
                  <a:cubicBezTo>
                    <a:pt x="207" y="36"/>
                    <a:pt x="222" y="31"/>
                    <a:pt x="241" y="30"/>
                  </a:cubicBezTo>
                  <a:cubicBezTo>
                    <a:pt x="241" y="20"/>
                    <a:pt x="241" y="20"/>
                    <a:pt x="241" y="20"/>
                  </a:cubicBezTo>
                  <a:cubicBezTo>
                    <a:pt x="241" y="14"/>
                    <a:pt x="244" y="12"/>
                    <a:pt x="249" y="12"/>
                  </a:cubicBezTo>
                  <a:cubicBezTo>
                    <a:pt x="255" y="12"/>
                    <a:pt x="258" y="14"/>
                    <a:pt x="258" y="19"/>
                  </a:cubicBezTo>
                  <a:cubicBezTo>
                    <a:pt x="258" y="30"/>
                    <a:pt x="258" y="30"/>
                    <a:pt x="258" y="30"/>
                  </a:cubicBezTo>
                  <a:cubicBezTo>
                    <a:pt x="268" y="31"/>
                    <a:pt x="276" y="32"/>
                    <a:pt x="283" y="35"/>
                  </a:cubicBezTo>
                  <a:cubicBezTo>
                    <a:pt x="290" y="37"/>
                    <a:pt x="296" y="40"/>
                    <a:pt x="301" y="45"/>
                  </a:cubicBezTo>
                  <a:cubicBezTo>
                    <a:pt x="305" y="48"/>
                    <a:pt x="308" y="51"/>
                    <a:pt x="311" y="55"/>
                  </a:cubicBezTo>
                  <a:cubicBezTo>
                    <a:pt x="313" y="59"/>
                    <a:pt x="314" y="62"/>
                    <a:pt x="314" y="65"/>
                  </a:cubicBezTo>
                  <a:cubicBezTo>
                    <a:pt x="314" y="68"/>
                    <a:pt x="312" y="71"/>
                    <a:pt x="309" y="73"/>
                  </a:cubicBezTo>
                  <a:cubicBezTo>
                    <a:pt x="306" y="76"/>
                    <a:pt x="301" y="77"/>
                    <a:pt x="297" y="77"/>
                  </a:cubicBezTo>
                  <a:cubicBezTo>
                    <a:pt x="288" y="77"/>
                    <a:pt x="282" y="73"/>
                    <a:pt x="279" y="67"/>
                  </a:cubicBezTo>
                  <a:cubicBezTo>
                    <a:pt x="276" y="58"/>
                    <a:pt x="269" y="53"/>
                    <a:pt x="258" y="50"/>
                  </a:cubicBezTo>
                  <a:cubicBezTo>
                    <a:pt x="258" y="91"/>
                    <a:pt x="258" y="91"/>
                    <a:pt x="258" y="91"/>
                  </a:cubicBezTo>
                  <a:cubicBezTo>
                    <a:pt x="269" y="94"/>
                    <a:pt x="278" y="96"/>
                    <a:pt x="285" y="98"/>
                  </a:cubicBezTo>
                  <a:cubicBezTo>
                    <a:pt x="291" y="99"/>
                    <a:pt x="297" y="102"/>
                    <a:pt x="303" y="105"/>
                  </a:cubicBezTo>
                  <a:cubicBezTo>
                    <a:pt x="308" y="109"/>
                    <a:pt x="313" y="114"/>
                    <a:pt x="316" y="119"/>
                  </a:cubicBezTo>
                  <a:cubicBezTo>
                    <a:pt x="319" y="124"/>
                    <a:pt x="320" y="129"/>
                    <a:pt x="320" y="135"/>
                  </a:cubicBezTo>
                  <a:cubicBezTo>
                    <a:pt x="320" y="143"/>
                    <a:pt x="318" y="150"/>
                    <a:pt x="313" y="157"/>
                  </a:cubicBezTo>
                  <a:cubicBezTo>
                    <a:pt x="308" y="163"/>
                    <a:pt x="301" y="169"/>
                    <a:pt x="291" y="173"/>
                  </a:cubicBezTo>
                  <a:cubicBezTo>
                    <a:pt x="282" y="177"/>
                    <a:pt x="271" y="179"/>
                    <a:pt x="258" y="180"/>
                  </a:cubicBezTo>
                  <a:cubicBezTo>
                    <a:pt x="258" y="205"/>
                    <a:pt x="258" y="205"/>
                    <a:pt x="258" y="205"/>
                  </a:cubicBezTo>
                  <a:cubicBezTo>
                    <a:pt x="258" y="209"/>
                    <a:pt x="257" y="212"/>
                    <a:pt x="256" y="213"/>
                  </a:cubicBezTo>
                  <a:cubicBezTo>
                    <a:pt x="255" y="215"/>
                    <a:pt x="253" y="216"/>
                    <a:pt x="249" y="216"/>
                  </a:cubicBezTo>
                  <a:cubicBezTo>
                    <a:pt x="246" y="216"/>
                    <a:pt x="244" y="215"/>
                    <a:pt x="242" y="214"/>
                  </a:cubicBezTo>
                  <a:cubicBezTo>
                    <a:pt x="241" y="212"/>
                    <a:pt x="241" y="210"/>
                    <a:pt x="241" y="207"/>
                  </a:cubicBezTo>
                  <a:cubicBezTo>
                    <a:pt x="241" y="180"/>
                    <a:pt x="241" y="180"/>
                    <a:pt x="241" y="180"/>
                  </a:cubicBezTo>
                  <a:cubicBezTo>
                    <a:pt x="230" y="179"/>
                    <a:pt x="221" y="177"/>
                    <a:pt x="213" y="175"/>
                  </a:cubicBezTo>
                  <a:cubicBezTo>
                    <a:pt x="205" y="172"/>
                    <a:pt x="198" y="169"/>
                    <a:pt x="193" y="165"/>
                  </a:cubicBezTo>
                  <a:cubicBezTo>
                    <a:pt x="188" y="160"/>
                    <a:pt x="184" y="156"/>
                    <a:pt x="181" y="152"/>
                  </a:cubicBezTo>
                  <a:cubicBezTo>
                    <a:pt x="178" y="147"/>
                    <a:pt x="177" y="143"/>
                    <a:pt x="177" y="138"/>
                  </a:cubicBezTo>
                  <a:cubicBezTo>
                    <a:pt x="177" y="135"/>
                    <a:pt x="179" y="132"/>
                    <a:pt x="182" y="13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" name="Freeform 933"/>
            <p:cNvSpPr>
              <a:spLocks/>
            </p:cNvSpPr>
            <p:nvPr/>
          </p:nvSpPr>
          <p:spPr bwMode="auto">
            <a:xfrm>
              <a:off x="6116" y="1819"/>
              <a:ext cx="53" cy="13"/>
            </a:xfrm>
            <a:custGeom>
              <a:avLst/>
              <a:gdLst>
                <a:gd name="T0" fmla="*/ 250 w 501"/>
                <a:gd name="T1" fmla="*/ 78 h 128"/>
                <a:gd name="T2" fmla="*/ 0 w 501"/>
                <a:gd name="T3" fmla="*/ 0 h 128"/>
                <a:gd name="T4" fmla="*/ 2 w 501"/>
                <a:gd name="T5" fmla="*/ 8 h 128"/>
                <a:gd name="T6" fmla="*/ 250 w 501"/>
                <a:gd name="T7" fmla="*/ 128 h 128"/>
                <a:gd name="T8" fmla="*/ 499 w 501"/>
                <a:gd name="T9" fmla="*/ 8 h 128"/>
                <a:gd name="T10" fmla="*/ 501 w 501"/>
                <a:gd name="T11" fmla="*/ 0 h 128"/>
                <a:gd name="T12" fmla="*/ 250 w 501"/>
                <a:gd name="T1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1" h="128">
                  <a:moveTo>
                    <a:pt x="250" y="78"/>
                  </a:moveTo>
                  <a:cubicBezTo>
                    <a:pt x="143" y="78"/>
                    <a:pt x="52" y="47"/>
                    <a:pt x="0" y="0"/>
                  </a:cubicBezTo>
                  <a:cubicBezTo>
                    <a:pt x="1" y="2"/>
                    <a:pt x="2" y="5"/>
                    <a:pt x="2" y="8"/>
                  </a:cubicBezTo>
                  <a:cubicBezTo>
                    <a:pt x="2" y="66"/>
                    <a:pt x="102" y="128"/>
                    <a:pt x="250" y="128"/>
                  </a:cubicBezTo>
                  <a:cubicBezTo>
                    <a:pt x="399" y="128"/>
                    <a:pt x="499" y="66"/>
                    <a:pt x="499" y="8"/>
                  </a:cubicBezTo>
                  <a:cubicBezTo>
                    <a:pt x="499" y="5"/>
                    <a:pt x="500" y="2"/>
                    <a:pt x="501" y="0"/>
                  </a:cubicBezTo>
                  <a:cubicBezTo>
                    <a:pt x="449" y="47"/>
                    <a:pt x="358" y="78"/>
                    <a:pt x="250" y="7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" name="Freeform 934"/>
            <p:cNvSpPr>
              <a:spLocks/>
            </p:cNvSpPr>
            <p:nvPr/>
          </p:nvSpPr>
          <p:spPr bwMode="auto">
            <a:xfrm>
              <a:off x="6139" y="1802"/>
              <a:ext cx="3" cy="4"/>
            </a:xfrm>
            <a:custGeom>
              <a:avLst/>
              <a:gdLst>
                <a:gd name="T0" fmla="*/ 24 w 24"/>
                <a:gd name="T1" fmla="*/ 0 h 38"/>
                <a:gd name="T2" fmla="*/ 6 w 24"/>
                <a:gd name="T3" fmla="*/ 6 h 38"/>
                <a:gd name="T4" fmla="*/ 0 w 24"/>
                <a:gd name="T5" fmla="*/ 18 h 38"/>
                <a:gd name="T6" fmla="*/ 6 w 24"/>
                <a:gd name="T7" fmla="*/ 30 h 38"/>
                <a:gd name="T8" fmla="*/ 24 w 24"/>
                <a:gd name="T9" fmla="*/ 38 h 38"/>
                <a:gd name="T10" fmla="*/ 24 w 24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8">
                  <a:moveTo>
                    <a:pt x="24" y="0"/>
                  </a:moveTo>
                  <a:cubicBezTo>
                    <a:pt x="17" y="1"/>
                    <a:pt x="10" y="4"/>
                    <a:pt x="6" y="6"/>
                  </a:cubicBezTo>
                  <a:cubicBezTo>
                    <a:pt x="2" y="9"/>
                    <a:pt x="0" y="13"/>
                    <a:pt x="0" y="18"/>
                  </a:cubicBezTo>
                  <a:cubicBezTo>
                    <a:pt x="0" y="24"/>
                    <a:pt x="2" y="28"/>
                    <a:pt x="6" y="30"/>
                  </a:cubicBezTo>
                  <a:cubicBezTo>
                    <a:pt x="10" y="33"/>
                    <a:pt x="16" y="36"/>
                    <a:pt x="24" y="38"/>
                  </a:cubicBezTo>
                  <a:lnTo>
                    <a:pt x="2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" name="Freeform 935"/>
            <p:cNvSpPr>
              <a:spLocks/>
            </p:cNvSpPr>
            <p:nvPr/>
          </p:nvSpPr>
          <p:spPr bwMode="auto">
            <a:xfrm>
              <a:off x="6144" y="1809"/>
              <a:ext cx="3" cy="5"/>
            </a:xfrm>
            <a:custGeom>
              <a:avLst/>
              <a:gdLst>
                <a:gd name="T0" fmla="*/ 29 w 29"/>
                <a:gd name="T1" fmla="*/ 22 h 44"/>
                <a:gd name="T2" fmla="*/ 22 w 29"/>
                <a:gd name="T3" fmla="*/ 8 h 44"/>
                <a:gd name="T4" fmla="*/ 0 w 29"/>
                <a:gd name="T5" fmla="*/ 0 h 44"/>
                <a:gd name="T6" fmla="*/ 0 w 29"/>
                <a:gd name="T7" fmla="*/ 44 h 44"/>
                <a:gd name="T8" fmla="*/ 22 w 29"/>
                <a:gd name="T9" fmla="*/ 36 h 44"/>
                <a:gd name="T10" fmla="*/ 29 w 29"/>
                <a:gd name="T11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29" y="22"/>
                  </a:moveTo>
                  <a:cubicBezTo>
                    <a:pt x="29" y="16"/>
                    <a:pt x="27" y="11"/>
                    <a:pt x="22" y="8"/>
                  </a:cubicBezTo>
                  <a:cubicBezTo>
                    <a:pt x="17" y="5"/>
                    <a:pt x="10" y="3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2"/>
                    <a:pt x="17" y="40"/>
                    <a:pt x="22" y="36"/>
                  </a:cubicBezTo>
                  <a:cubicBezTo>
                    <a:pt x="27" y="32"/>
                    <a:pt x="29" y="27"/>
                    <a:pt x="29" y="2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" name="Freeform 936"/>
            <p:cNvSpPr>
              <a:spLocks noEditPoints="1"/>
            </p:cNvSpPr>
            <p:nvPr/>
          </p:nvSpPr>
          <p:spPr bwMode="auto">
            <a:xfrm>
              <a:off x="6117" y="1797"/>
              <a:ext cx="52" cy="25"/>
            </a:xfrm>
            <a:custGeom>
              <a:avLst/>
              <a:gdLst>
                <a:gd name="T0" fmla="*/ 248 w 497"/>
                <a:gd name="T1" fmla="*/ 240 h 240"/>
                <a:gd name="T2" fmla="*/ 497 w 497"/>
                <a:gd name="T3" fmla="*/ 120 h 240"/>
                <a:gd name="T4" fmla="*/ 248 w 497"/>
                <a:gd name="T5" fmla="*/ 0 h 240"/>
                <a:gd name="T6" fmla="*/ 0 w 497"/>
                <a:gd name="T7" fmla="*/ 120 h 240"/>
                <a:gd name="T8" fmla="*/ 248 w 497"/>
                <a:gd name="T9" fmla="*/ 240 h 240"/>
                <a:gd name="T10" fmla="*/ 182 w 497"/>
                <a:gd name="T11" fmla="*/ 130 h 240"/>
                <a:gd name="T12" fmla="*/ 195 w 497"/>
                <a:gd name="T13" fmla="*/ 126 h 240"/>
                <a:gd name="T14" fmla="*/ 205 w 497"/>
                <a:gd name="T15" fmla="*/ 128 h 240"/>
                <a:gd name="T16" fmla="*/ 211 w 497"/>
                <a:gd name="T17" fmla="*/ 134 h 240"/>
                <a:gd name="T18" fmla="*/ 217 w 497"/>
                <a:gd name="T19" fmla="*/ 146 h 240"/>
                <a:gd name="T20" fmla="*/ 225 w 497"/>
                <a:gd name="T21" fmla="*/ 154 h 240"/>
                <a:gd name="T22" fmla="*/ 240 w 497"/>
                <a:gd name="T23" fmla="*/ 160 h 240"/>
                <a:gd name="T24" fmla="*/ 240 w 497"/>
                <a:gd name="T25" fmla="*/ 113 h 240"/>
                <a:gd name="T26" fmla="*/ 210 w 497"/>
                <a:gd name="T27" fmla="*/ 105 h 240"/>
                <a:gd name="T28" fmla="*/ 190 w 497"/>
                <a:gd name="T29" fmla="*/ 92 h 240"/>
                <a:gd name="T30" fmla="*/ 182 w 497"/>
                <a:gd name="T31" fmla="*/ 71 h 240"/>
                <a:gd name="T32" fmla="*/ 197 w 497"/>
                <a:gd name="T33" fmla="*/ 43 h 240"/>
                <a:gd name="T34" fmla="*/ 240 w 497"/>
                <a:gd name="T35" fmla="*/ 30 h 240"/>
                <a:gd name="T36" fmla="*/ 240 w 497"/>
                <a:gd name="T37" fmla="*/ 20 h 240"/>
                <a:gd name="T38" fmla="*/ 249 w 497"/>
                <a:gd name="T39" fmla="*/ 12 h 240"/>
                <a:gd name="T40" fmla="*/ 257 w 497"/>
                <a:gd name="T41" fmla="*/ 19 h 240"/>
                <a:gd name="T42" fmla="*/ 257 w 497"/>
                <a:gd name="T43" fmla="*/ 30 h 240"/>
                <a:gd name="T44" fmla="*/ 282 w 497"/>
                <a:gd name="T45" fmla="*/ 35 h 240"/>
                <a:gd name="T46" fmla="*/ 301 w 497"/>
                <a:gd name="T47" fmla="*/ 45 h 240"/>
                <a:gd name="T48" fmla="*/ 310 w 497"/>
                <a:gd name="T49" fmla="*/ 55 h 240"/>
                <a:gd name="T50" fmla="*/ 313 w 497"/>
                <a:gd name="T51" fmla="*/ 65 h 240"/>
                <a:gd name="T52" fmla="*/ 308 w 497"/>
                <a:gd name="T53" fmla="*/ 73 h 240"/>
                <a:gd name="T54" fmla="*/ 296 w 497"/>
                <a:gd name="T55" fmla="*/ 77 h 240"/>
                <a:gd name="T56" fmla="*/ 279 w 497"/>
                <a:gd name="T57" fmla="*/ 67 h 240"/>
                <a:gd name="T58" fmla="*/ 257 w 497"/>
                <a:gd name="T59" fmla="*/ 50 h 240"/>
                <a:gd name="T60" fmla="*/ 257 w 497"/>
                <a:gd name="T61" fmla="*/ 91 h 240"/>
                <a:gd name="T62" fmla="*/ 284 w 497"/>
                <a:gd name="T63" fmla="*/ 98 h 240"/>
                <a:gd name="T64" fmla="*/ 302 w 497"/>
                <a:gd name="T65" fmla="*/ 105 h 240"/>
                <a:gd name="T66" fmla="*/ 315 w 497"/>
                <a:gd name="T67" fmla="*/ 119 h 240"/>
                <a:gd name="T68" fmla="*/ 320 w 497"/>
                <a:gd name="T69" fmla="*/ 135 h 240"/>
                <a:gd name="T70" fmla="*/ 312 w 497"/>
                <a:gd name="T71" fmla="*/ 157 h 240"/>
                <a:gd name="T72" fmla="*/ 291 w 497"/>
                <a:gd name="T73" fmla="*/ 173 h 240"/>
                <a:gd name="T74" fmla="*/ 257 w 497"/>
                <a:gd name="T75" fmla="*/ 180 h 240"/>
                <a:gd name="T76" fmla="*/ 257 w 497"/>
                <a:gd name="T77" fmla="*/ 205 h 240"/>
                <a:gd name="T78" fmla="*/ 256 w 497"/>
                <a:gd name="T79" fmla="*/ 213 h 240"/>
                <a:gd name="T80" fmla="*/ 249 w 497"/>
                <a:gd name="T81" fmla="*/ 216 h 240"/>
                <a:gd name="T82" fmla="*/ 242 w 497"/>
                <a:gd name="T83" fmla="*/ 214 h 240"/>
                <a:gd name="T84" fmla="*/ 240 w 497"/>
                <a:gd name="T85" fmla="*/ 207 h 240"/>
                <a:gd name="T86" fmla="*/ 240 w 497"/>
                <a:gd name="T87" fmla="*/ 180 h 240"/>
                <a:gd name="T88" fmla="*/ 212 w 497"/>
                <a:gd name="T89" fmla="*/ 175 h 240"/>
                <a:gd name="T90" fmla="*/ 192 w 497"/>
                <a:gd name="T91" fmla="*/ 165 h 240"/>
                <a:gd name="T92" fmla="*/ 181 w 497"/>
                <a:gd name="T93" fmla="*/ 152 h 240"/>
                <a:gd name="T94" fmla="*/ 177 w 497"/>
                <a:gd name="T95" fmla="*/ 138 h 240"/>
                <a:gd name="T96" fmla="*/ 182 w 497"/>
                <a:gd name="T97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7" h="240">
                  <a:moveTo>
                    <a:pt x="248" y="240"/>
                  </a:moveTo>
                  <a:cubicBezTo>
                    <a:pt x="397" y="240"/>
                    <a:pt x="497" y="178"/>
                    <a:pt x="497" y="120"/>
                  </a:cubicBezTo>
                  <a:cubicBezTo>
                    <a:pt x="497" y="62"/>
                    <a:pt x="397" y="0"/>
                    <a:pt x="248" y="0"/>
                  </a:cubicBezTo>
                  <a:cubicBezTo>
                    <a:pt x="100" y="0"/>
                    <a:pt x="0" y="62"/>
                    <a:pt x="0" y="120"/>
                  </a:cubicBezTo>
                  <a:cubicBezTo>
                    <a:pt x="0" y="178"/>
                    <a:pt x="100" y="240"/>
                    <a:pt x="248" y="240"/>
                  </a:cubicBezTo>
                  <a:close/>
                  <a:moveTo>
                    <a:pt x="182" y="130"/>
                  </a:moveTo>
                  <a:cubicBezTo>
                    <a:pt x="185" y="127"/>
                    <a:pt x="190" y="126"/>
                    <a:pt x="195" y="126"/>
                  </a:cubicBezTo>
                  <a:cubicBezTo>
                    <a:pt x="199" y="126"/>
                    <a:pt x="202" y="127"/>
                    <a:pt x="205" y="128"/>
                  </a:cubicBezTo>
                  <a:cubicBezTo>
                    <a:pt x="208" y="129"/>
                    <a:pt x="210" y="131"/>
                    <a:pt x="211" y="134"/>
                  </a:cubicBezTo>
                  <a:cubicBezTo>
                    <a:pt x="213" y="139"/>
                    <a:pt x="215" y="143"/>
                    <a:pt x="217" y="146"/>
                  </a:cubicBezTo>
                  <a:cubicBezTo>
                    <a:pt x="219" y="149"/>
                    <a:pt x="222" y="152"/>
                    <a:pt x="225" y="154"/>
                  </a:cubicBezTo>
                  <a:cubicBezTo>
                    <a:pt x="229" y="157"/>
                    <a:pt x="234" y="158"/>
                    <a:pt x="240" y="160"/>
                  </a:cubicBezTo>
                  <a:cubicBezTo>
                    <a:pt x="240" y="113"/>
                    <a:pt x="240" y="113"/>
                    <a:pt x="240" y="113"/>
                  </a:cubicBezTo>
                  <a:cubicBezTo>
                    <a:pt x="228" y="111"/>
                    <a:pt x="218" y="108"/>
                    <a:pt x="210" y="105"/>
                  </a:cubicBezTo>
                  <a:cubicBezTo>
                    <a:pt x="201" y="102"/>
                    <a:pt x="195" y="98"/>
                    <a:pt x="190" y="92"/>
                  </a:cubicBezTo>
                  <a:cubicBezTo>
                    <a:pt x="185" y="87"/>
                    <a:pt x="182" y="80"/>
                    <a:pt x="182" y="71"/>
                  </a:cubicBezTo>
                  <a:cubicBezTo>
                    <a:pt x="182" y="60"/>
                    <a:pt x="187" y="50"/>
                    <a:pt x="197" y="43"/>
                  </a:cubicBezTo>
                  <a:cubicBezTo>
                    <a:pt x="207" y="36"/>
                    <a:pt x="221" y="31"/>
                    <a:pt x="240" y="3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40" y="14"/>
                    <a:pt x="243" y="12"/>
                    <a:pt x="249" y="12"/>
                  </a:cubicBezTo>
                  <a:cubicBezTo>
                    <a:pt x="255" y="12"/>
                    <a:pt x="257" y="14"/>
                    <a:pt x="257" y="19"/>
                  </a:cubicBezTo>
                  <a:cubicBezTo>
                    <a:pt x="257" y="30"/>
                    <a:pt x="257" y="30"/>
                    <a:pt x="257" y="30"/>
                  </a:cubicBezTo>
                  <a:cubicBezTo>
                    <a:pt x="267" y="31"/>
                    <a:pt x="275" y="32"/>
                    <a:pt x="282" y="35"/>
                  </a:cubicBezTo>
                  <a:cubicBezTo>
                    <a:pt x="289" y="37"/>
                    <a:pt x="295" y="40"/>
                    <a:pt x="301" y="45"/>
                  </a:cubicBezTo>
                  <a:cubicBezTo>
                    <a:pt x="305" y="48"/>
                    <a:pt x="308" y="51"/>
                    <a:pt x="310" y="55"/>
                  </a:cubicBezTo>
                  <a:cubicBezTo>
                    <a:pt x="312" y="59"/>
                    <a:pt x="313" y="62"/>
                    <a:pt x="313" y="65"/>
                  </a:cubicBezTo>
                  <a:cubicBezTo>
                    <a:pt x="313" y="68"/>
                    <a:pt x="312" y="71"/>
                    <a:pt x="308" y="73"/>
                  </a:cubicBezTo>
                  <a:cubicBezTo>
                    <a:pt x="305" y="76"/>
                    <a:pt x="301" y="77"/>
                    <a:pt x="296" y="77"/>
                  </a:cubicBezTo>
                  <a:cubicBezTo>
                    <a:pt x="287" y="77"/>
                    <a:pt x="282" y="73"/>
                    <a:pt x="279" y="67"/>
                  </a:cubicBezTo>
                  <a:cubicBezTo>
                    <a:pt x="276" y="58"/>
                    <a:pt x="269" y="53"/>
                    <a:pt x="257" y="5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69" y="94"/>
                    <a:pt x="278" y="96"/>
                    <a:pt x="284" y="98"/>
                  </a:cubicBezTo>
                  <a:cubicBezTo>
                    <a:pt x="291" y="99"/>
                    <a:pt x="297" y="102"/>
                    <a:pt x="302" y="105"/>
                  </a:cubicBezTo>
                  <a:cubicBezTo>
                    <a:pt x="308" y="109"/>
                    <a:pt x="312" y="114"/>
                    <a:pt x="315" y="119"/>
                  </a:cubicBezTo>
                  <a:cubicBezTo>
                    <a:pt x="318" y="124"/>
                    <a:pt x="320" y="129"/>
                    <a:pt x="320" y="135"/>
                  </a:cubicBezTo>
                  <a:cubicBezTo>
                    <a:pt x="320" y="143"/>
                    <a:pt x="317" y="150"/>
                    <a:pt x="312" y="157"/>
                  </a:cubicBezTo>
                  <a:cubicBezTo>
                    <a:pt x="308" y="163"/>
                    <a:pt x="300" y="169"/>
                    <a:pt x="291" y="173"/>
                  </a:cubicBezTo>
                  <a:cubicBezTo>
                    <a:pt x="282" y="177"/>
                    <a:pt x="270" y="179"/>
                    <a:pt x="257" y="180"/>
                  </a:cubicBezTo>
                  <a:cubicBezTo>
                    <a:pt x="257" y="205"/>
                    <a:pt x="257" y="205"/>
                    <a:pt x="257" y="205"/>
                  </a:cubicBezTo>
                  <a:cubicBezTo>
                    <a:pt x="257" y="209"/>
                    <a:pt x="257" y="212"/>
                    <a:pt x="256" y="213"/>
                  </a:cubicBezTo>
                  <a:cubicBezTo>
                    <a:pt x="255" y="215"/>
                    <a:pt x="252" y="216"/>
                    <a:pt x="249" y="216"/>
                  </a:cubicBezTo>
                  <a:cubicBezTo>
                    <a:pt x="246" y="216"/>
                    <a:pt x="243" y="215"/>
                    <a:pt x="242" y="214"/>
                  </a:cubicBezTo>
                  <a:cubicBezTo>
                    <a:pt x="241" y="212"/>
                    <a:pt x="240" y="210"/>
                    <a:pt x="240" y="207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30" y="179"/>
                    <a:pt x="220" y="177"/>
                    <a:pt x="212" y="175"/>
                  </a:cubicBezTo>
                  <a:cubicBezTo>
                    <a:pt x="204" y="172"/>
                    <a:pt x="198" y="169"/>
                    <a:pt x="192" y="165"/>
                  </a:cubicBezTo>
                  <a:cubicBezTo>
                    <a:pt x="187" y="160"/>
                    <a:pt x="183" y="156"/>
                    <a:pt x="181" y="152"/>
                  </a:cubicBezTo>
                  <a:cubicBezTo>
                    <a:pt x="178" y="147"/>
                    <a:pt x="177" y="143"/>
                    <a:pt x="177" y="138"/>
                  </a:cubicBezTo>
                  <a:cubicBezTo>
                    <a:pt x="177" y="135"/>
                    <a:pt x="179" y="132"/>
                    <a:pt x="182" y="13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" name="Freeform 937"/>
            <p:cNvSpPr>
              <a:spLocks/>
            </p:cNvSpPr>
            <p:nvPr/>
          </p:nvSpPr>
          <p:spPr bwMode="auto">
            <a:xfrm>
              <a:off x="6116" y="1829"/>
              <a:ext cx="53" cy="13"/>
            </a:xfrm>
            <a:custGeom>
              <a:avLst/>
              <a:gdLst>
                <a:gd name="T0" fmla="*/ 250 w 501"/>
                <a:gd name="T1" fmla="*/ 78 h 128"/>
                <a:gd name="T2" fmla="*/ 0 w 501"/>
                <a:gd name="T3" fmla="*/ 0 h 128"/>
                <a:gd name="T4" fmla="*/ 2 w 501"/>
                <a:gd name="T5" fmla="*/ 8 h 128"/>
                <a:gd name="T6" fmla="*/ 250 w 501"/>
                <a:gd name="T7" fmla="*/ 128 h 128"/>
                <a:gd name="T8" fmla="*/ 499 w 501"/>
                <a:gd name="T9" fmla="*/ 8 h 128"/>
                <a:gd name="T10" fmla="*/ 501 w 501"/>
                <a:gd name="T11" fmla="*/ 0 h 128"/>
                <a:gd name="T12" fmla="*/ 250 w 501"/>
                <a:gd name="T1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1" h="128">
                  <a:moveTo>
                    <a:pt x="250" y="78"/>
                  </a:moveTo>
                  <a:cubicBezTo>
                    <a:pt x="143" y="78"/>
                    <a:pt x="52" y="47"/>
                    <a:pt x="0" y="0"/>
                  </a:cubicBezTo>
                  <a:cubicBezTo>
                    <a:pt x="1" y="2"/>
                    <a:pt x="2" y="5"/>
                    <a:pt x="2" y="8"/>
                  </a:cubicBezTo>
                  <a:cubicBezTo>
                    <a:pt x="2" y="66"/>
                    <a:pt x="102" y="128"/>
                    <a:pt x="250" y="128"/>
                  </a:cubicBezTo>
                  <a:cubicBezTo>
                    <a:pt x="399" y="128"/>
                    <a:pt x="499" y="66"/>
                    <a:pt x="499" y="8"/>
                  </a:cubicBezTo>
                  <a:cubicBezTo>
                    <a:pt x="499" y="5"/>
                    <a:pt x="500" y="2"/>
                    <a:pt x="501" y="0"/>
                  </a:cubicBezTo>
                  <a:cubicBezTo>
                    <a:pt x="449" y="47"/>
                    <a:pt x="358" y="78"/>
                    <a:pt x="250" y="7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" name="Freeform 938"/>
            <p:cNvSpPr>
              <a:spLocks/>
            </p:cNvSpPr>
            <p:nvPr/>
          </p:nvSpPr>
          <p:spPr bwMode="auto">
            <a:xfrm>
              <a:off x="6184" y="1829"/>
              <a:ext cx="53" cy="13"/>
            </a:xfrm>
            <a:custGeom>
              <a:avLst/>
              <a:gdLst>
                <a:gd name="T0" fmla="*/ 250 w 500"/>
                <a:gd name="T1" fmla="*/ 78 h 128"/>
                <a:gd name="T2" fmla="*/ 0 w 500"/>
                <a:gd name="T3" fmla="*/ 0 h 128"/>
                <a:gd name="T4" fmla="*/ 1 w 500"/>
                <a:gd name="T5" fmla="*/ 8 h 128"/>
                <a:gd name="T6" fmla="*/ 250 w 500"/>
                <a:gd name="T7" fmla="*/ 128 h 128"/>
                <a:gd name="T8" fmla="*/ 498 w 500"/>
                <a:gd name="T9" fmla="*/ 8 h 128"/>
                <a:gd name="T10" fmla="*/ 500 w 500"/>
                <a:gd name="T11" fmla="*/ 0 h 128"/>
                <a:gd name="T12" fmla="*/ 250 w 500"/>
                <a:gd name="T1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0" h="128">
                  <a:moveTo>
                    <a:pt x="250" y="78"/>
                  </a:moveTo>
                  <a:cubicBezTo>
                    <a:pt x="143" y="78"/>
                    <a:pt x="51" y="47"/>
                    <a:pt x="0" y="0"/>
                  </a:cubicBezTo>
                  <a:cubicBezTo>
                    <a:pt x="1" y="2"/>
                    <a:pt x="1" y="5"/>
                    <a:pt x="1" y="8"/>
                  </a:cubicBezTo>
                  <a:cubicBezTo>
                    <a:pt x="1" y="66"/>
                    <a:pt x="101" y="128"/>
                    <a:pt x="250" y="128"/>
                  </a:cubicBezTo>
                  <a:cubicBezTo>
                    <a:pt x="398" y="128"/>
                    <a:pt x="498" y="66"/>
                    <a:pt x="498" y="8"/>
                  </a:cubicBezTo>
                  <a:cubicBezTo>
                    <a:pt x="498" y="5"/>
                    <a:pt x="499" y="2"/>
                    <a:pt x="500" y="0"/>
                  </a:cubicBezTo>
                  <a:cubicBezTo>
                    <a:pt x="449" y="47"/>
                    <a:pt x="357" y="78"/>
                    <a:pt x="250" y="7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" name="Freeform 939"/>
            <p:cNvSpPr>
              <a:spLocks/>
            </p:cNvSpPr>
            <p:nvPr/>
          </p:nvSpPr>
          <p:spPr bwMode="auto">
            <a:xfrm>
              <a:off x="6262" y="1797"/>
              <a:ext cx="33" cy="16"/>
            </a:xfrm>
            <a:custGeom>
              <a:avLst/>
              <a:gdLst>
                <a:gd name="T0" fmla="*/ 109 w 312"/>
                <a:gd name="T1" fmla="*/ 128 h 160"/>
                <a:gd name="T2" fmla="*/ 115 w 312"/>
                <a:gd name="T3" fmla="*/ 134 h 160"/>
                <a:gd name="T4" fmla="*/ 122 w 312"/>
                <a:gd name="T5" fmla="*/ 146 h 160"/>
                <a:gd name="T6" fmla="*/ 130 w 312"/>
                <a:gd name="T7" fmla="*/ 154 h 160"/>
                <a:gd name="T8" fmla="*/ 144 w 312"/>
                <a:gd name="T9" fmla="*/ 160 h 160"/>
                <a:gd name="T10" fmla="*/ 144 w 312"/>
                <a:gd name="T11" fmla="*/ 113 h 160"/>
                <a:gd name="T12" fmla="*/ 114 w 312"/>
                <a:gd name="T13" fmla="*/ 105 h 160"/>
                <a:gd name="T14" fmla="*/ 94 w 312"/>
                <a:gd name="T15" fmla="*/ 92 h 160"/>
                <a:gd name="T16" fmla="*/ 87 w 312"/>
                <a:gd name="T17" fmla="*/ 71 h 160"/>
                <a:gd name="T18" fmla="*/ 101 w 312"/>
                <a:gd name="T19" fmla="*/ 43 h 160"/>
                <a:gd name="T20" fmla="*/ 144 w 312"/>
                <a:gd name="T21" fmla="*/ 30 h 160"/>
                <a:gd name="T22" fmla="*/ 144 w 312"/>
                <a:gd name="T23" fmla="*/ 20 h 160"/>
                <a:gd name="T24" fmla="*/ 153 w 312"/>
                <a:gd name="T25" fmla="*/ 12 h 160"/>
                <a:gd name="T26" fmla="*/ 162 w 312"/>
                <a:gd name="T27" fmla="*/ 19 h 160"/>
                <a:gd name="T28" fmla="*/ 162 w 312"/>
                <a:gd name="T29" fmla="*/ 30 h 160"/>
                <a:gd name="T30" fmla="*/ 187 w 312"/>
                <a:gd name="T31" fmla="*/ 35 h 160"/>
                <a:gd name="T32" fmla="*/ 205 w 312"/>
                <a:gd name="T33" fmla="*/ 45 h 160"/>
                <a:gd name="T34" fmla="*/ 214 w 312"/>
                <a:gd name="T35" fmla="*/ 55 h 160"/>
                <a:gd name="T36" fmla="*/ 218 w 312"/>
                <a:gd name="T37" fmla="*/ 65 h 160"/>
                <a:gd name="T38" fmla="*/ 213 w 312"/>
                <a:gd name="T39" fmla="*/ 73 h 160"/>
                <a:gd name="T40" fmla="*/ 201 w 312"/>
                <a:gd name="T41" fmla="*/ 77 h 160"/>
                <a:gd name="T42" fmla="*/ 183 w 312"/>
                <a:gd name="T43" fmla="*/ 67 h 160"/>
                <a:gd name="T44" fmla="*/ 162 w 312"/>
                <a:gd name="T45" fmla="*/ 50 h 160"/>
                <a:gd name="T46" fmla="*/ 162 w 312"/>
                <a:gd name="T47" fmla="*/ 91 h 160"/>
                <a:gd name="T48" fmla="*/ 189 w 312"/>
                <a:gd name="T49" fmla="*/ 98 h 160"/>
                <a:gd name="T50" fmla="*/ 206 w 312"/>
                <a:gd name="T51" fmla="*/ 105 h 160"/>
                <a:gd name="T52" fmla="*/ 220 w 312"/>
                <a:gd name="T53" fmla="*/ 119 h 160"/>
                <a:gd name="T54" fmla="*/ 220 w 312"/>
                <a:gd name="T55" fmla="*/ 121 h 160"/>
                <a:gd name="T56" fmla="*/ 312 w 312"/>
                <a:gd name="T57" fmla="*/ 29 h 160"/>
                <a:gd name="T58" fmla="*/ 153 w 312"/>
                <a:gd name="T59" fmla="*/ 0 h 160"/>
                <a:gd name="T60" fmla="*/ 0 w 312"/>
                <a:gd name="T61" fmla="*/ 26 h 160"/>
                <a:gd name="T62" fmla="*/ 101 w 312"/>
                <a:gd name="T63" fmla="*/ 126 h 160"/>
                <a:gd name="T64" fmla="*/ 109 w 312"/>
                <a:gd name="T65" fmla="*/ 12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2" h="160">
                  <a:moveTo>
                    <a:pt x="109" y="128"/>
                  </a:moveTo>
                  <a:cubicBezTo>
                    <a:pt x="112" y="129"/>
                    <a:pt x="114" y="131"/>
                    <a:pt x="115" y="134"/>
                  </a:cubicBezTo>
                  <a:cubicBezTo>
                    <a:pt x="118" y="139"/>
                    <a:pt x="120" y="143"/>
                    <a:pt x="122" y="146"/>
                  </a:cubicBezTo>
                  <a:cubicBezTo>
                    <a:pt x="123" y="149"/>
                    <a:pt x="126" y="152"/>
                    <a:pt x="130" y="154"/>
                  </a:cubicBezTo>
                  <a:cubicBezTo>
                    <a:pt x="134" y="157"/>
                    <a:pt x="138" y="158"/>
                    <a:pt x="144" y="160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32" y="111"/>
                    <a:pt x="122" y="108"/>
                    <a:pt x="114" y="105"/>
                  </a:cubicBezTo>
                  <a:cubicBezTo>
                    <a:pt x="106" y="102"/>
                    <a:pt x="99" y="98"/>
                    <a:pt x="94" y="92"/>
                  </a:cubicBezTo>
                  <a:cubicBezTo>
                    <a:pt x="89" y="87"/>
                    <a:pt x="87" y="80"/>
                    <a:pt x="87" y="71"/>
                  </a:cubicBezTo>
                  <a:cubicBezTo>
                    <a:pt x="87" y="60"/>
                    <a:pt x="92" y="50"/>
                    <a:pt x="101" y="43"/>
                  </a:cubicBezTo>
                  <a:cubicBezTo>
                    <a:pt x="111" y="36"/>
                    <a:pt x="126" y="31"/>
                    <a:pt x="144" y="3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4"/>
                    <a:pt x="147" y="12"/>
                    <a:pt x="153" y="12"/>
                  </a:cubicBezTo>
                  <a:cubicBezTo>
                    <a:pt x="159" y="12"/>
                    <a:pt x="162" y="14"/>
                    <a:pt x="162" y="19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72" y="31"/>
                    <a:pt x="180" y="32"/>
                    <a:pt x="187" y="35"/>
                  </a:cubicBezTo>
                  <a:cubicBezTo>
                    <a:pt x="194" y="37"/>
                    <a:pt x="200" y="40"/>
                    <a:pt x="205" y="45"/>
                  </a:cubicBezTo>
                  <a:cubicBezTo>
                    <a:pt x="209" y="48"/>
                    <a:pt x="212" y="51"/>
                    <a:pt x="214" y="55"/>
                  </a:cubicBezTo>
                  <a:cubicBezTo>
                    <a:pt x="217" y="59"/>
                    <a:pt x="218" y="62"/>
                    <a:pt x="218" y="65"/>
                  </a:cubicBezTo>
                  <a:cubicBezTo>
                    <a:pt x="218" y="68"/>
                    <a:pt x="216" y="71"/>
                    <a:pt x="213" y="73"/>
                  </a:cubicBezTo>
                  <a:cubicBezTo>
                    <a:pt x="209" y="76"/>
                    <a:pt x="205" y="77"/>
                    <a:pt x="201" y="77"/>
                  </a:cubicBezTo>
                  <a:cubicBezTo>
                    <a:pt x="192" y="77"/>
                    <a:pt x="186" y="73"/>
                    <a:pt x="183" y="67"/>
                  </a:cubicBezTo>
                  <a:cubicBezTo>
                    <a:pt x="180" y="58"/>
                    <a:pt x="173" y="53"/>
                    <a:pt x="162" y="50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73" y="94"/>
                    <a:pt x="182" y="96"/>
                    <a:pt x="189" y="98"/>
                  </a:cubicBezTo>
                  <a:cubicBezTo>
                    <a:pt x="195" y="99"/>
                    <a:pt x="201" y="102"/>
                    <a:pt x="206" y="105"/>
                  </a:cubicBezTo>
                  <a:cubicBezTo>
                    <a:pt x="212" y="109"/>
                    <a:pt x="216" y="114"/>
                    <a:pt x="220" y="119"/>
                  </a:cubicBezTo>
                  <a:cubicBezTo>
                    <a:pt x="220" y="119"/>
                    <a:pt x="220" y="120"/>
                    <a:pt x="220" y="121"/>
                  </a:cubicBezTo>
                  <a:cubicBezTo>
                    <a:pt x="312" y="29"/>
                    <a:pt x="312" y="29"/>
                    <a:pt x="312" y="29"/>
                  </a:cubicBezTo>
                  <a:cubicBezTo>
                    <a:pt x="270" y="12"/>
                    <a:pt x="216" y="0"/>
                    <a:pt x="153" y="0"/>
                  </a:cubicBezTo>
                  <a:cubicBezTo>
                    <a:pt x="93" y="0"/>
                    <a:pt x="41" y="10"/>
                    <a:pt x="0" y="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4" y="126"/>
                    <a:pt x="107" y="127"/>
                    <a:pt x="109" y="1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" name="Freeform 940"/>
            <p:cNvSpPr>
              <a:spLocks/>
            </p:cNvSpPr>
            <p:nvPr/>
          </p:nvSpPr>
          <p:spPr bwMode="auto">
            <a:xfrm>
              <a:off x="6252" y="1829"/>
              <a:ext cx="9" cy="8"/>
            </a:xfrm>
            <a:custGeom>
              <a:avLst/>
              <a:gdLst>
                <a:gd name="T0" fmla="*/ 0 w 84"/>
                <a:gd name="T1" fmla="*/ 0 h 80"/>
                <a:gd name="T2" fmla="*/ 1 w 84"/>
                <a:gd name="T3" fmla="*/ 8 h 80"/>
                <a:gd name="T4" fmla="*/ 54 w 84"/>
                <a:gd name="T5" fmla="*/ 80 h 80"/>
                <a:gd name="T6" fmla="*/ 84 w 84"/>
                <a:gd name="T7" fmla="*/ 50 h 80"/>
                <a:gd name="T8" fmla="*/ 0 w 84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0">
                  <a:moveTo>
                    <a:pt x="0" y="0"/>
                  </a:moveTo>
                  <a:cubicBezTo>
                    <a:pt x="0" y="2"/>
                    <a:pt x="1" y="5"/>
                    <a:pt x="1" y="8"/>
                  </a:cubicBezTo>
                  <a:cubicBezTo>
                    <a:pt x="1" y="33"/>
                    <a:pt x="21" y="59"/>
                    <a:pt x="54" y="8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50" y="37"/>
                    <a:pt x="21" y="2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" name="Freeform 941"/>
            <p:cNvSpPr>
              <a:spLocks/>
            </p:cNvSpPr>
            <p:nvPr/>
          </p:nvSpPr>
          <p:spPr bwMode="auto">
            <a:xfrm>
              <a:off x="6252" y="1802"/>
              <a:ext cx="23" cy="20"/>
            </a:xfrm>
            <a:custGeom>
              <a:avLst/>
              <a:gdLst>
                <a:gd name="T0" fmla="*/ 200 w 221"/>
                <a:gd name="T1" fmla="*/ 189 h 189"/>
                <a:gd name="T2" fmla="*/ 221 w 221"/>
                <a:gd name="T3" fmla="*/ 168 h 189"/>
                <a:gd name="T4" fmla="*/ 53 w 221"/>
                <a:gd name="T5" fmla="*/ 0 h 189"/>
                <a:gd name="T6" fmla="*/ 0 w 221"/>
                <a:gd name="T7" fmla="*/ 72 h 189"/>
                <a:gd name="T8" fmla="*/ 200 w 221"/>
                <a:gd name="T9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89">
                  <a:moveTo>
                    <a:pt x="200" y="189"/>
                  </a:moveTo>
                  <a:cubicBezTo>
                    <a:pt x="221" y="168"/>
                    <a:pt x="221" y="168"/>
                    <a:pt x="221" y="16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0" y="21"/>
                    <a:pt x="0" y="47"/>
                    <a:pt x="0" y="72"/>
                  </a:cubicBezTo>
                  <a:cubicBezTo>
                    <a:pt x="0" y="123"/>
                    <a:pt x="79" y="177"/>
                    <a:pt x="200" y="18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" name="Freeform 942"/>
            <p:cNvSpPr>
              <a:spLocks/>
            </p:cNvSpPr>
            <p:nvPr/>
          </p:nvSpPr>
          <p:spPr bwMode="auto">
            <a:xfrm>
              <a:off x="6252" y="1819"/>
              <a:ext cx="17" cy="11"/>
            </a:xfrm>
            <a:custGeom>
              <a:avLst/>
              <a:gdLst>
                <a:gd name="T0" fmla="*/ 122 w 162"/>
                <a:gd name="T1" fmla="*/ 109 h 109"/>
                <a:gd name="T2" fmla="*/ 162 w 162"/>
                <a:gd name="T3" fmla="*/ 70 h 109"/>
                <a:gd name="T4" fmla="*/ 0 w 162"/>
                <a:gd name="T5" fmla="*/ 0 h 109"/>
                <a:gd name="T6" fmla="*/ 2 w 162"/>
                <a:gd name="T7" fmla="*/ 8 h 109"/>
                <a:gd name="T8" fmla="*/ 122 w 162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09">
                  <a:moveTo>
                    <a:pt x="122" y="109"/>
                  </a:moveTo>
                  <a:cubicBezTo>
                    <a:pt x="162" y="70"/>
                    <a:pt x="162" y="70"/>
                    <a:pt x="162" y="70"/>
                  </a:cubicBezTo>
                  <a:cubicBezTo>
                    <a:pt x="94" y="58"/>
                    <a:pt x="37" y="33"/>
                    <a:pt x="0" y="0"/>
                  </a:cubicBezTo>
                  <a:cubicBezTo>
                    <a:pt x="1" y="2"/>
                    <a:pt x="2" y="5"/>
                    <a:pt x="2" y="8"/>
                  </a:cubicBezTo>
                  <a:cubicBezTo>
                    <a:pt x="2" y="47"/>
                    <a:pt x="48" y="87"/>
                    <a:pt x="122" y="10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" name="Freeform 943"/>
            <p:cNvSpPr>
              <a:spLocks/>
            </p:cNvSpPr>
            <p:nvPr/>
          </p:nvSpPr>
          <p:spPr bwMode="auto">
            <a:xfrm>
              <a:off x="6262" y="1835"/>
              <a:ext cx="33" cy="7"/>
            </a:xfrm>
            <a:custGeom>
              <a:avLst/>
              <a:gdLst>
                <a:gd name="T0" fmla="*/ 152 w 311"/>
                <a:gd name="T1" fmla="*/ 15 h 65"/>
                <a:gd name="T2" fmla="*/ 36 w 311"/>
                <a:gd name="T3" fmla="*/ 2 h 65"/>
                <a:gd name="T4" fmla="*/ 0 w 311"/>
                <a:gd name="T5" fmla="*/ 39 h 65"/>
                <a:gd name="T6" fmla="*/ 152 w 311"/>
                <a:gd name="T7" fmla="*/ 65 h 65"/>
                <a:gd name="T8" fmla="*/ 311 w 311"/>
                <a:gd name="T9" fmla="*/ 36 h 65"/>
                <a:gd name="T10" fmla="*/ 275 w 311"/>
                <a:gd name="T11" fmla="*/ 0 h 65"/>
                <a:gd name="T12" fmla="*/ 152 w 311"/>
                <a:gd name="T13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65">
                  <a:moveTo>
                    <a:pt x="152" y="15"/>
                  </a:moveTo>
                  <a:cubicBezTo>
                    <a:pt x="111" y="15"/>
                    <a:pt x="72" y="10"/>
                    <a:pt x="36" y="2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40" y="55"/>
                    <a:pt x="92" y="65"/>
                    <a:pt x="152" y="65"/>
                  </a:cubicBezTo>
                  <a:cubicBezTo>
                    <a:pt x="215" y="65"/>
                    <a:pt x="269" y="53"/>
                    <a:pt x="311" y="36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37" y="9"/>
                    <a:pt x="196" y="15"/>
                    <a:pt x="152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" name="Freeform 944"/>
            <p:cNvSpPr>
              <a:spLocks/>
            </p:cNvSpPr>
            <p:nvPr/>
          </p:nvSpPr>
          <p:spPr bwMode="auto">
            <a:xfrm>
              <a:off x="6275" y="1802"/>
              <a:ext cx="2" cy="4"/>
            </a:xfrm>
            <a:custGeom>
              <a:avLst/>
              <a:gdLst>
                <a:gd name="T0" fmla="*/ 0 w 24"/>
                <a:gd name="T1" fmla="*/ 18 h 38"/>
                <a:gd name="T2" fmla="*/ 6 w 24"/>
                <a:gd name="T3" fmla="*/ 30 h 38"/>
                <a:gd name="T4" fmla="*/ 24 w 24"/>
                <a:gd name="T5" fmla="*/ 38 h 38"/>
                <a:gd name="T6" fmla="*/ 24 w 24"/>
                <a:gd name="T7" fmla="*/ 0 h 38"/>
                <a:gd name="T8" fmla="*/ 7 w 24"/>
                <a:gd name="T9" fmla="*/ 6 h 38"/>
                <a:gd name="T10" fmla="*/ 0 w 24"/>
                <a:gd name="T11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8">
                  <a:moveTo>
                    <a:pt x="0" y="18"/>
                  </a:moveTo>
                  <a:cubicBezTo>
                    <a:pt x="0" y="24"/>
                    <a:pt x="2" y="28"/>
                    <a:pt x="6" y="30"/>
                  </a:cubicBezTo>
                  <a:cubicBezTo>
                    <a:pt x="10" y="33"/>
                    <a:pt x="16" y="36"/>
                    <a:pt x="24" y="38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1"/>
                    <a:pt x="11" y="4"/>
                    <a:pt x="7" y="6"/>
                  </a:cubicBezTo>
                  <a:cubicBezTo>
                    <a:pt x="2" y="9"/>
                    <a:pt x="0" y="13"/>
                    <a:pt x="0" y="1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" name="Freeform 945"/>
            <p:cNvSpPr>
              <a:spLocks noEditPoints="1"/>
            </p:cNvSpPr>
            <p:nvPr/>
          </p:nvSpPr>
          <p:spPr bwMode="auto">
            <a:xfrm>
              <a:off x="6097" y="1706"/>
              <a:ext cx="227" cy="227"/>
            </a:xfrm>
            <a:custGeom>
              <a:avLst/>
              <a:gdLst>
                <a:gd name="T0" fmla="*/ 0 w 2150"/>
                <a:gd name="T1" fmla="*/ 1075 h 2150"/>
                <a:gd name="T2" fmla="*/ 2150 w 2150"/>
                <a:gd name="T3" fmla="*/ 1075 h 2150"/>
                <a:gd name="T4" fmla="*/ 706 w 2150"/>
                <a:gd name="T5" fmla="*/ 1051 h 2150"/>
                <a:gd name="T6" fmla="*/ 697 w 2150"/>
                <a:gd name="T7" fmla="*/ 1149 h 2150"/>
                <a:gd name="T8" fmla="*/ 729 w 2150"/>
                <a:gd name="T9" fmla="*/ 1170 h 2150"/>
                <a:gd name="T10" fmla="*/ 140 w 2150"/>
                <a:gd name="T11" fmla="*/ 1170 h 2150"/>
                <a:gd name="T12" fmla="*/ 172 w 2150"/>
                <a:gd name="T13" fmla="*/ 1149 h 2150"/>
                <a:gd name="T14" fmla="*/ 163 w 2150"/>
                <a:gd name="T15" fmla="*/ 1051 h 2150"/>
                <a:gd name="T16" fmla="*/ 140 w 2150"/>
                <a:gd name="T17" fmla="*/ 978 h 2150"/>
                <a:gd name="T18" fmla="*/ 729 w 2150"/>
                <a:gd name="T19" fmla="*/ 978 h 2150"/>
                <a:gd name="T20" fmla="*/ 706 w 2150"/>
                <a:gd name="T21" fmla="*/ 1051 h 2150"/>
                <a:gd name="T22" fmla="*/ 1369 w 2150"/>
                <a:gd name="T23" fmla="*/ 1074 h 2150"/>
                <a:gd name="T24" fmla="*/ 1346 w 2150"/>
                <a:gd name="T25" fmla="*/ 1147 h 2150"/>
                <a:gd name="T26" fmla="*/ 1075 w 2150"/>
                <a:gd name="T27" fmla="*/ 1336 h 2150"/>
                <a:gd name="T28" fmla="*/ 803 w 2150"/>
                <a:gd name="T29" fmla="*/ 1147 h 2150"/>
                <a:gd name="T30" fmla="*/ 780 w 2150"/>
                <a:gd name="T31" fmla="*/ 1074 h 2150"/>
                <a:gd name="T32" fmla="*/ 812 w 2150"/>
                <a:gd name="T33" fmla="*/ 1053 h 2150"/>
                <a:gd name="T34" fmla="*/ 1075 w 2150"/>
                <a:gd name="T35" fmla="*/ 812 h 2150"/>
                <a:gd name="T36" fmla="*/ 1337 w 2150"/>
                <a:gd name="T37" fmla="*/ 1053 h 2150"/>
                <a:gd name="T38" fmla="*/ 2027 w 2150"/>
                <a:gd name="T39" fmla="*/ 1378 h 2150"/>
                <a:gd name="T40" fmla="*/ 1994 w 2150"/>
                <a:gd name="T41" fmla="*/ 1378 h 2150"/>
                <a:gd name="T42" fmla="*/ 1718 w 2150"/>
                <a:gd name="T43" fmla="*/ 1336 h 2150"/>
                <a:gd name="T44" fmla="*/ 1451 w 2150"/>
                <a:gd name="T45" fmla="*/ 1378 h 2150"/>
                <a:gd name="T46" fmla="*/ 1418 w 2150"/>
                <a:gd name="T47" fmla="*/ 1378 h 2150"/>
                <a:gd name="T48" fmla="*/ 1489 w 2150"/>
                <a:gd name="T49" fmla="*/ 1275 h 2150"/>
                <a:gd name="T50" fmla="*/ 1446 w 2150"/>
                <a:gd name="T51" fmla="*/ 1147 h 2150"/>
                <a:gd name="T52" fmla="*/ 1423 w 2150"/>
                <a:gd name="T53" fmla="*/ 1074 h 2150"/>
                <a:gd name="T54" fmla="*/ 1455 w 2150"/>
                <a:gd name="T55" fmla="*/ 1053 h 2150"/>
                <a:gd name="T56" fmla="*/ 1489 w 2150"/>
                <a:gd name="T57" fmla="*/ 873 h 2150"/>
                <a:gd name="T58" fmla="*/ 1418 w 2150"/>
                <a:gd name="T59" fmla="*/ 770 h 2150"/>
                <a:gd name="T60" fmla="*/ 1531 w 2150"/>
                <a:gd name="T61" fmla="*/ 849 h 2150"/>
                <a:gd name="T62" fmla="*/ 1911 w 2150"/>
                <a:gd name="T63" fmla="*/ 853 h 2150"/>
                <a:gd name="T64" fmla="*/ 2027 w 2150"/>
                <a:gd name="T65" fmla="*/ 770 h 2150"/>
                <a:gd name="T66" fmla="*/ 1952 w 2150"/>
                <a:gd name="T67" fmla="*/ 877 h 2150"/>
                <a:gd name="T68" fmla="*/ 1980 w 2150"/>
                <a:gd name="T69" fmla="*/ 1053 h 2150"/>
                <a:gd name="T70" fmla="*/ 2012 w 2150"/>
                <a:gd name="T71" fmla="*/ 1074 h 2150"/>
                <a:gd name="T72" fmla="*/ 1989 w 2150"/>
                <a:gd name="T73" fmla="*/ 1147 h 2150"/>
                <a:gd name="T74" fmla="*/ 1952 w 2150"/>
                <a:gd name="T75" fmla="*/ 1271 h 2150"/>
                <a:gd name="T76" fmla="*/ 2027 w 2150"/>
                <a:gd name="T77" fmla="*/ 1378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50" h="2150">
                  <a:moveTo>
                    <a:pt x="1075" y="0"/>
                  </a:moveTo>
                  <a:cubicBezTo>
                    <a:pt x="481" y="0"/>
                    <a:pt x="0" y="481"/>
                    <a:pt x="0" y="1075"/>
                  </a:cubicBezTo>
                  <a:cubicBezTo>
                    <a:pt x="0" y="1669"/>
                    <a:pt x="481" y="2150"/>
                    <a:pt x="1075" y="2150"/>
                  </a:cubicBezTo>
                  <a:cubicBezTo>
                    <a:pt x="1669" y="2150"/>
                    <a:pt x="2150" y="1669"/>
                    <a:pt x="2150" y="1075"/>
                  </a:cubicBezTo>
                  <a:cubicBezTo>
                    <a:pt x="2150" y="481"/>
                    <a:pt x="1669" y="0"/>
                    <a:pt x="1075" y="0"/>
                  </a:cubicBezTo>
                  <a:close/>
                  <a:moveTo>
                    <a:pt x="706" y="1051"/>
                  </a:moveTo>
                  <a:cubicBezTo>
                    <a:pt x="719" y="1051"/>
                    <a:pt x="729" y="1061"/>
                    <a:pt x="729" y="1074"/>
                  </a:cubicBezTo>
                  <a:cubicBezTo>
                    <a:pt x="729" y="1101"/>
                    <a:pt x="717" y="1126"/>
                    <a:pt x="697" y="1149"/>
                  </a:cubicBezTo>
                  <a:cubicBezTo>
                    <a:pt x="700" y="1148"/>
                    <a:pt x="703" y="1147"/>
                    <a:pt x="706" y="1147"/>
                  </a:cubicBezTo>
                  <a:cubicBezTo>
                    <a:pt x="719" y="1147"/>
                    <a:pt x="729" y="1157"/>
                    <a:pt x="729" y="1170"/>
                  </a:cubicBezTo>
                  <a:cubicBezTo>
                    <a:pt x="729" y="1263"/>
                    <a:pt x="600" y="1336"/>
                    <a:pt x="434" y="1336"/>
                  </a:cubicBezTo>
                  <a:cubicBezTo>
                    <a:pt x="269" y="1336"/>
                    <a:pt x="140" y="1263"/>
                    <a:pt x="140" y="1170"/>
                  </a:cubicBezTo>
                  <a:cubicBezTo>
                    <a:pt x="140" y="1157"/>
                    <a:pt x="150" y="1147"/>
                    <a:pt x="163" y="1147"/>
                  </a:cubicBezTo>
                  <a:cubicBezTo>
                    <a:pt x="166" y="1147"/>
                    <a:pt x="169" y="1148"/>
                    <a:pt x="172" y="1149"/>
                  </a:cubicBezTo>
                  <a:cubicBezTo>
                    <a:pt x="152" y="1126"/>
                    <a:pt x="140" y="1101"/>
                    <a:pt x="140" y="1074"/>
                  </a:cubicBezTo>
                  <a:cubicBezTo>
                    <a:pt x="140" y="1061"/>
                    <a:pt x="150" y="1051"/>
                    <a:pt x="163" y="1051"/>
                  </a:cubicBezTo>
                  <a:cubicBezTo>
                    <a:pt x="166" y="1051"/>
                    <a:pt x="169" y="1052"/>
                    <a:pt x="172" y="1053"/>
                  </a:cubicBezTo>
                  <a:cubicBezTo>
                    <a:pt x="152" y="1030"/>
                    <a:pt x="140" y="1005"/>
                    <a:pt x="140" y="978"/>
                  </a:cubicBezTo>
                  <a:cubicBezTo>
                    <a:pt x="140" y="885"/>
                    <a:pt x="269" y="812"/>
                    <a:pt x="434" y="812"/>
                  </a:cubicBezTo>
                  <a:cubicBezTo>
                    <a:pt x="600" y="812"/>
                    <a:pt x="729" y="885"/>
                    <a:pt x="729" y="978"/>
                  </a:cubicBezTo>
                  <a:cubicBezTo>
                    <a:pt x="729" y="1005"/>
                    <a:pt x="717" y="1030"/>
                    <a:pt x="697" y="1053"/>
                  </a:cubicBezTo>
                  <a:cubicBezTo>
                    <a:pt x="700" y="1052"/>
                    <a:pt x="703" y="1051"/>
                    <a:pt x="706" y="1051"/>
                  </a:cubicBezTo>
                  <a:close/>
                  <a:moveTo>
                    <a:pt x="1346" y="1051"/>
                  </a:moveTo>
                  <a:cubicBezTo>
                    <a:pt x="1359" y="1051"/>
                    <a:pt x="1369" y="1061"/>
                    <a:pt x="1369" y="1074"/>
                  </a:cubicBezTo>
                  <a:cubicBezTo>
                    <a:pt x="1369" y="1101"/>
                    <a:pt x="1357" y="1126"/>
                    <a:pt x="1338" y="1149"/>
                  </a:cubicBezTo>
                  <a:cubicBezTo>
                    <a:pt x="1340" y="1148"/>
                    <a:pt x="1343" y="1147"/>
                    <a:pt x="1346" y="1147"/>
                  </a:cubicBezTo>
                  <a:cubicBezTo>
                    <a:pt x="1359" y="1147"/>
                    <a:pt x="1369" y="1157"/>
                    <a:pt x="1369" y="1170"/>
                  </a:cubicBezTo>
                  <a:cubicBezTo>
                    <a:pt x="1369" y="1263"/>
                    <a:pt x="1240" y="1336"/>
                    <a:pt x="1075" y="1336"/>
                  </a:cubicBezTo>
                  <a:cubicBezTo>
                    <a:pt x="910" y="1336"/>
                    <a:pt x="780" y="1263"/>
                    <a:pt x="780" y="1170"/>
                  </a:cubicBezTo>
                  <a:cubicBezTo>
                    <a:pt x="780" y="1157"/>
                    <a:pt x="790" y="1147"/>
                    <a:pt x="803" y="1147"/>
                  </a:cubicBezTo>
                  <a:cubicBezTo>
                    <a:pt x="806" y="1147"/>
                    <a:pt x="809" y="1148"/>
                    <a:pt x="812" y="1149"/>
                  </a:cubicBezTo>
                  <a:cubicBezTo>
                    <a:pt x="792" y="1126"/>
                    <a:pt x="780" y="1101"/>
                    <a:pt x="780" y="1074"/>
                  </a:cubicBezTo>
                  <a:cubicBezTo>
                    <a:pt x="780" y="1061"/>
                    <a:pt x="790" y="1051"/>
                    <a:pt x="803" y="1051"/>
                  </a:cubicBezTo>
                  <a:cubicBezTo>
                    <a:pt x="806" y="1051"/>
                    <a:pt x="810" y="1052"/>
                    <a:pt x="812" y="1053"/>
                  </a:cubicBezTo>
                  <a:cubicBezTo>
                    <a:pt x="792" y="1030"/>
                    <a:pt x="780" y="1005"/>
                    <a:pt x="780" y="978"/>
                  </a:cubicBezTo>
                  <a:cubicBezTo>
                    <a:pt x="780" y="885"/>
                    <a:pt x="910" y="812"/>
                    <a:pt x="1075" y="812"/>
                  </a:cubicBezTo>
                  <a:cubicBezTo>
                    <a:pt x="1240" y="812"/>
                    <a:pt x="1369" y="885"/>
                    <a:pt x="1369" y="978"/>
                  </a:cubicBezTo>
                  <a:cubicBezTo>
                    <a:pt x="1369" y="1005"/>
                    <a:pt x="1357" y="1030"/>
                    <a:pt x="1337" y="1053"/>
                  </a:cubicBezTo>
                  <a:cubicBezTo>
                    <a:pt x="1340" y="1052"/>
                    <a:pt x="1343" y="1051"/>
                    <a:pt x="1346" y="1051"/>
                  </a:cubicBezTo>
                  <a:close/>
                  <a:moveTo>
                    <a:pt x="2027" y="1378"/>
                  </a:moveTo>
                  <a:cubicBezTo>
                    <a:pt x="2022" y="1383"/>
                    <a:pt x="2016" y="1385"/>
                    <a:pt x="2011" y="1385"/>
                  </a:cubicBezTo>
                  <a:cubicBezTo>
                    <a:pt x="2005" y="1385"/>
                    <a:pt x="1999" y="1383"/>
                    <a:pt x="1994" y="1378"/>
                  </a:cubicBezTo>
                  <a:cubicBezTo>
                    <a:pt x="1911" y="1295"/>
                    <a:pt x="1911" y="1295"/>
                    <a:pt x="1911" y="1295"/>
                  </a:cubicBezTo>
                  <a:cubicBezTo>
                    <a:pt x="1860" y="1320"/>
                    <a:pt x="1793" y="1336"/>
                    <a:pt x="1718" y="1336"/>
                  </a:cubicBezTo>
                  <a:cubicBezTo>
                    <a:pt x="1646" y="1336"/>
                    <a:pt x="1582" y="1322"/>
                    <a:pt x="1531" y="1298"/>
                  </a:cubicBezTo>
                  <a:cubicBezTo>
                    <a:pt x="1451" y="1378"/>
                    <a:pt x="1451" y="1378"/>
                    <a:pt x="1451" y="1378"/>
                  </a:cubicBezTo>
                  <a:cubicBezTo>
                    <a:pt x="1447" y="1383"/>
                    <a:pt x="1441" y="1385"/>
                    <a:pt x="1435" y="1385"/>
                  </a:cubicBezTo>
                  <a:cubicBezTo>
                    <a:pt x="1429" y="1385"/>
                    <a:pt x="1423" y="1383"/>
                    <a:pt x="1418" y="1378"/>
                  </a:cubicBezTo>
                  <a:cubicBezTo>
                    <a:pt x="1409" y="1369"/>
                    <a:pt x="1409" y="1355"/>
                    <a:pt x="1418" y="1346"/>
                  </a:cubicBezTo>
                  <a:cubicBezTo>
                    <a:pt x="1489" y="1275"/>
                    <a:pt x="1489" y="1275"/>
                    <a:pt x="1489" y="1275"/>
                  </a:cubicBezTo>
                  <a:cubicBezTo>
                    <a:pt x="1448" y="1246"/>
                    <a:pt x="1423" y="1210"/>
                    <a:pt x="1423" y="1170"/>
                  </a:cubicBezTo>
                  <a:cubicBezTo>
                    <a:pt x="1423" y="1157"/>
                    <a:pt x="1433" y="1147"/>
                    <a:pt x="1446" y="1147"/>
                  </a:cubicBezTo>
                  <a:cubicBezTo>
                    <a:pt x="1449" y="1147"/>
                    <a:pt x="1452" y="1148"/>
                    <a:pt x="1455" y="1149"/>
                  </a:cubicBezTo>
                  <a:cubicBezTo>
                    <a:pt x="1435" y="1126"/>
                    <a:pt x="1423" y="1101"/>
                    <a:pt x="1423" y="1074"/>
                  </a:cubicBezTo>
                  <a:cubicBezTo>
                    <a:pt x="1423" y="1061"/>
                    <a:pt x="1433" y="1051"/>
                    <a:pt x="1446" y="1051"/>
                  </a:cubicBezTo>
                  <a:cubicBezTo>
                    <a:pt x="1449" y="1051"/>
                    <a:pt x="1453" y="1052"/>
                    <a:pt x="1455" y="1053"/>
                  </a:cubicBezTo>
                  <a:cubicBezTo>
                    <a:pt x="1435" y="1030"/>
                    <a:pt x="1423" y="1005"/>
                    <a:pt x="1423" y="978"/>
                  </a:cubicBezTo>
                  <a:cubicBezTo>
                    <a:pt x="1423" y="938"/>
                    <a:pt x="1448" y="902"/>
                    <a:pt x="1489" y="873"/>
                  </a:cubicBezTo>
                  <a:cubicBezTo>
                    <a:pt x="1418" y="802"/>
                    <a:pt x="1418" y="802"/>
                    <a:pt x="1418" y="802"/>
                  </a:cubicBezTo>
                  <a:cubicBezTo>
                    <a:pt x="1409" y="793"/>
                    <a:pt x="1409" y="779"/>
                    <a:pt x="1418" y="770"/>
                  </a:cubicBezTo>
                  <a:cubicBezTo>
                    <a:pt x="1428" y="761"/>
                    <a:pt x="1442" y="761"/>
                    <a:pt x="1451" y="770"/>
                  </a:cubicBezTo>
                  <a:cubicBezTo>
                    <a:pt x="1531" y="849"/>
                    <a:pt x="1531" y="849"/>
                    <a:pt x="1531" y="849"/>
                  </a:cubicBezTo>
                  <a:cubicBezTo>
                    <a:pt x="1581" y="826"/>
                    <a:pt x="1646" y="812"/>
                    <a:pt x="1718" y="812"/>
                  </a:cubicBezTo>
                  <a:cubicBezTo>
                    <a:pt x="1793" y="812"/>
                    <a:pt x="1860" y="827"/>
                    <a:pt x="1911" y="853"/>
                  </a:cubicBezTo>
                  <a:cubicBezTo>
                    <a:pt x="1994" y="770"/>
                    <a:pt x="1994" y="770"/>
                    <a:pt x="1994" y="770"/>
                  </a:cubicBezTo>
                  <a:cubicBezTo>
                    <a:pt x="2003" y="761"/>
                    <a:pt x="2018" y="761"/>
                    <a:pt x="2027" y="770"/>
                  </a:cubicBezTo>
                  <a:cubicBezTo>
                    <a:pt x="2036" y="779"/>
                    <a:pt x="2036" y="793"/>
                    <a:pt x="2027" y="802"/>
                  </a:cubicBezTo>
                  <a:cubicBezTo>
                    <a:pt x="1952" y="877"/>
                    <a:pt x="1952" y="877"/>
                    <a:pt x="1952" y="877"/>
                  </a:cubicBezTo>
                  <a:cubicBezTo>
                    <a:pt x="1990" y="905"/>
                    <a:pt x="2012" y="939"/>
                    <a:pt x="2012" y="978"/>
                  </a:cubicBezTo>
                  <a:cubicBezTo>
                    <a:pt x="2012" y="1005"/>
                    <a:pt x="2000" y="1030"/>
                    <a:pt x="1980" y="1053"/>
                  </a:cubicBezTo>
                  <a:cubicBezTo>
                    <a:pt x="1983" y="1052"/>
                    <a:pt x="1986" y="1051"/>
                    <a:pt x="1989" y="1051"/>
                  </a:cubicBezTo>
                  <a:cubicBezTo>
                    <a:pt x="2002" y="1051"/>
                    <a:pt x="2012" y="1061"/>
                    <a:pt x="2012" y="1074"/>
                  </a:cubicBezTo>
                  <a:cubicBezTo>
                    <a:pt x="2012" y="1101"/>
                    <a:pt x="2000" y="1126"/>
                    <a:pt x="1981" y="1149"/>
                  </a:cubicBezTo>
                  <a:cubicBezTo>
                    <a:pt x="1983" y="1148"/>
                    <a:pt x="1986" y="1147"/>
                    <a:pt x="1989" y="1147"/>
                  </a:cubicBezTo>
                  <a:cubicBezTo>
                    <a:pt x="2002" y="1147"/>
                    <a:pt x="2012" y="1157"/>
                    <a:pt x="2012" y="1170"/>
                  </a:cubicBezTo>
                  <a:cubicBezTo>
                    <a:pt x="2012" y="1208"/>
                    <a:pt x="1990" y="1243"/>
                    <a:pt x="1952" y="1271"/>
                  </a:cubicBezTo>
                  <a:cubicBezTo>
                    <a:pt x="2027" y="1346"/>
                    <a:pt x="2027" y="1346"/>
                    <a:pt x="2027" y="1346"/>
                  </a:cubicBezTo>
                  <a:cubicBezTo>
                    <a:pt x="2036" y="1355"/>
                    <a:pt x="2036" y="1369"/>
                    <a:pt x="2027" y="137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" name="Freeform 946"/>
            <p:cNvSpPr>
              <a:spLocks/>
            </p:cNvSpPr>
            <p:nvPr/>
          </p:nvSpPr>
          <p:spPr bwMode="auto">
            <a:xfrm>
              <a:off x="6270" y="1827"/>
              <a:ext cx="17" cy="5"/>
            </a:xfrm>
            <a:custGeom>
              <a:avLst/>
              <a:gdLst>
                <a:gd name="T0" fmla="*/ 76 w 160"/>
                <a:gd name="T1" fmla="*/ 52 h 52"/>
                <a:gd name="T2" fmla="*/ 160 w 160"/>
                <a:gd name="T3" fmla="*/ 44 h 52"/>
                <a:gd name="T4" fmla="*/ 116 w 160"/>
                <a:gd name="T5" fmla="*/ 0 h 52"/>
                <a:gd name="T6" fmla="*/ 76 w 160"/>
                <a:gd name="T7" fmla="*/ 2 h 52"/>
                <a:gd name="T8" fmla="*/ 45 w 160"/>
                <a:gd name="T9" fmla="*/ 0 h 52"/>
                <a:gd name="T10" fmla="*/ 0 w 160"/>
                <a:gd name="T11" fmla="*/ 45 h 52"/>
                <a:gd name="T12" fmla="*/ 76 w 160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2">
                  <a:moveTo>
                    <a:pt x="76" y="52"/>
                  </a:moveTo>
                  <a:cubicBezTo>
                    <a:pt x="106" y="52"/>
                    <a:pt x="134" y="49"/>
                    <a:pt x="160" y="44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2" y="1"/>
                    <a:pt x="89" y="2"/>
                    <a:pt x="76" y="2"/>
                  </a:cubicBezTo>
                  <a:cubicBezTo>
                    <a:pt x="65" y="2"/>
                    <a:pt x="55" y="1"/>
                    <a:pt x="45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4" y="49"/>
                    <a:pt x="49" y="52"/>
                    <a:pt x="76" y="5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" name="Freeform 947"/>
            <p:cNvSpPr>
              <a:spLocks/>
            </p:cNvSpPr>
            <p:nvPr/>
          </p:nvSpPr>
          <p:spPr bwMode="auto">
            <a:xfrm>
              <a:off x="6282" y="1802"/>
              <a:ext cx="23" cy="19"/>
            </a:xfrm>
            <a:custGeom>
              <a:avLst/>
              <a:gdLst>
                <a:gd name="T0" fmla="*/ 21 w 211"/>
                <a:gd name="T1" fmla="*/ 184 h 184"/>
                <a:gd name="T2" fmla="*/ 211 w 211"/>
                <a:gd name="T3" fmla="*/ 68 h 184"/>
                <a:gd name="T4" fmla="*/ 165 w 211"/>
                <a:gd name="T5" fmla="*/ 0 h 184"/>
                <a:gd name="T6" fmla="*/ 0 w 211"/>
                <a:gd name="T7" fmla="*/ 164 h 184"/>
                <a:gd name="T8" fmla="*/ 21 w 211"/>
                <a:gd name="T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84">
                  <a:moveTo>
                    <a:pt x="21" y="184"/>
                  </a:moveTo>
                  <a:cubicBezTo>
                    <a:pt x="137" y="171"/>
                    <a:pt x="211" y="118"/>
                    <a:pt x="211" y="68"/>
                  </a:cubicBezTo>
                  <a:cubicBezTo>
                    <a:pt x="211" y="44"/>
                    <a:pt x="194" y="20"/>
                    <a:pt x="165" y="0"/>
                  </a:cubicBezTo>
                  <a:cubicBezTo>
                    <a:pt x="0" y="164"/>
                    <a:pt x="0" y="164"/>
                    <a:pt x="0" y="164"/>
                  </a:cubicBezTo>
                  <a:lnTo>
                    <a:pt x="21" y="18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" name="Freeform 948"/>
            <p:cNvSpPr>
              <a:spLocks/>
            </p:cNvSpPr>
            <p:nvPr/>
          </p:nvSpPr>
          <p:spPr bwMode="auto">
            <a:xfrm>
              <a:off x="6279" y="1809"/>
              <a:ext cx="3" cy="5"/>
            </a:xfrm>
            <a:custGeom>
              <a:avLst/>
              <a:gdLst>
                <a:gd name="T0" fmla="*/ 21 w 28"/>
                <a:gd name="T1" fmla="*/ 8 h 44"/>
                <a:gd name="T2" fmla="*/ 0 w 28"/>
                <a:gd name="T3" fmla="*/ 0 h 44"/>
                <a:gd name="T4" fmla="*/ 0 w 28"/>
                <a:gd name="T5" fmla="*/ 44 h 44"/>
                <a:gd name="T6" fmla="*/ 21 w 28"/>
                <a:gd name="T7" fmla="*/ 36 h 44"/>
                <a:gd name="T8" fmla="*/ 28 w 28"/>
                <a:gd name="T9" fmla="*/ 22 h 44"/>
                <a:gd name="T10" fmla="*/ 21 w 28"/>
                <a:gd name="T11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4">
                  <a:moveTo>
                    <a:pt x="21" y="8"/>
                  </a:moveTo>
                  <a:cubicBezTo>
                    <a:pt x="16" y="5"/>
                    <a:pt x="9" y="3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9" y="42"/>
                    <a:pt x="16" y="40"/>
                    <a:pt x="21" y="36"/>
                  </a:cubicBezTo>
                  <a:cubicBezTo>
                    <a:pt x="26" y="32"/>
                    <a:pt x="28" y="27"/>
                    <a:pt x="28" y="22"/>
                  </a:cubicBezTo>
                  <a:cubicBezTo>
                    <a:pt x="28" y="16"/>
                    <a:pt x="26" y="11"/>
                    <a:pt x="21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02" name="Group 1392"/>
          <p:cNvGrpSpPr>
            <a:grpSpLocks noChangeAspect="1"/>
          </p:cNvGrpSpPr>
          <p:nvPr/>
        </p:nvGrpSpPr>
        <p:grpSpPr bwMode="auto">
          <a:xfrm>
            <a:off x="2304575" y="2110661"/>
            <a:ext cx="324000" cy="324000"/>
            <a:chOff x="3840" y="1704"/>
            <a:chExt cx="227" cy="227"/>
          </a:xfrm>
          <a:solidFill>
            <a:srgbClr val="EE0033"/>
          </a:solidFill>
        </p:grpSpPr>
        <p:sp>
          <p:nvSpPr>
            <p:cNvPr id="503" name="Freeform 1393"/>
            <p:cNvSpPr>
              <a:spLocks/>
            </p:cNvSpPr>
            <p:nvPr/>
          </p:nvSpPr>
          <p:spPr bwMode="auto">
            <a:xfrm>
              <a:off x="3912" y="1751"/>
              <a:ext cx="71" cy="133"/>
            </a:xfrm>
            <a:custGeom>
              <a:avLst/>
              <a:gdLst>
                <a:gd name="T0" fmla="*/ 8 w 527"/>
                <a:gd name="T1" fmla="*/ 5 h 983"/>
                <a:gd name="T2" fmla="*/ 0 w 527"/>
                <a:gd name="T3" fmla="*/ 0 h 983"/>
                <a:gd name="T4" fmla="*/ 0 w 527"/>
                <a:gd name="T5" fmla="*/ 9 h 983"/>
                <a:gd name="T6" fmla="*/ 0 w 527"/>
                <a:gd name="T7" fmla="*/ 974 h 983"/>
                <a:gd name="T8" fmla="*/ 1 w 527"/>
                <a:gd name="T9" fmla="*/ 983 h 983"/>
                <a:gd name="T10" fmla="*/ 8 w 527"/>
                <a:gd name="T11" fmla="*/ 977 h 983"/>
                <a:gd name="T12" fmla="*/ 517 w 527"/>
                <a:gd name="T13" fmla="*/ 513 h 983"/>
                <a:gd name="T14" fmla="*/ 527 w 527"/>
                <a:gd name="T15" fmla="*/ 491 h 983"/>
                <a:gd name="T16" fmla="*/ 517 w 527"/>
                <a:gd name="T17" fmla="*/ 470 h 983"/>
                <a:gd name="T18" fmla="*/ 8 w 527"/>
                <a:gd name="T19" fmla="*/ 5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7" h="983">
                  <a:moveTo>
                    <a:pt x="8" y="5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1" y="1"/>
                    <a:pt x="0" y="4"/>
                    <a:pt x="0" y="9"/>
                  </a:cubicBezTo>
                  <a:cubicBezTo>
                    <a:pt x="0" y="974"/>
                    <a:pt x="0" y="974"/>
                    <a:pt x="0" y="974"/>
                  </a:cubicBezTo>
                  <a:cubicBezTo>
                    <a:pt x="0" y="979"/>
                    <a:pt x="1" y="981"/>
                    <a:pt x="1" y="983"/>
                  </a:cubicBezTo>
                  <a:cubicBezTo>
                    <a:pt x="2" y="982"/>
                    <a:pt x="4" y="980"/>
                    <a:pt x="8" y="977"/>
                  </a:cubicBezTo>
                  <a:cubicBezTo>
                    <a:pt x="517" y="513"/>
                    <a:pt x="517" y="513"/>
                    <a:pt x="517" y="513"/>
                  </a:cubicBezTo>
                  <a:cubicBezTo>
                    <a:pt x="524" y="507"/>
                    <a:pt x="527" y="499"/>
                    <a:pt x="527" y="491"/>
                  </a:cubicBezTo>
                  <a:cubicBezTo>
                    <a:pt x="527" y="483"/>
                    <a:pt x="524" y="476"/>
                    <a:pt x="517" y="470"/>
                  </a:cubicBezTo>
                  <a:lnTo>
                    <a:pt x="8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" name="Freeform 1394"/>
            <p:cNvSpPr>
              <a:spLocks noEditPoints="1"/>
            </p:cNvSpPr>
            <p:nvPr/>
          </p:nvSpPr>
          <p:spPr bwMode="auto">
            <a:xfrm>
              <a:off x="3840" y="1704"/>
              <a:ext cx="227" cy="227"/>
            </a:xfrm>
            <a:custGeom>
              <a:avLst/>
              <a:gdLst>
                <a:gd name="T0" fmla="*/ 843 w 1685"/>
                <a:gd name="T1" fmla="*/ 0 h 1685"/>
                <a:gd name="T2" fmla="*/ 0 w 1685"/>
                <a:gd name="T3" fmla="*/ 842 h 1685"/>
                <a:gd name="T4" fmla="*/ 843 w 1685"/>
                <a:gd name="T5" fmla="*/ 1685 h 1685"/>
                <a:gd name="T6" fmla="*/ 1685 w 1685"/>
                <a:gd name="T7" fmla="*/ 842 h 1685"/>
                <a:gd name="T8" fmla="*/ 843 w 1685"/>
                <a:gd name="T9" fmla="*/ 0 h 1685"/>
                <a:gd name="T10" fmla="*/ 1077 w 1685"/>
                <a:gd name="T11" fmla="*/ 890 h 1685"/>
                <a:gd name="T12" fmla="*/ 567 w 1685"/>
                <a:gd name="T13" fmla="*/ 1355 h 1685"/>
                <a:gd name="T14" fmla="*/ 534 w 1685"/>
                <a:gd name="T15" fmla="*/ 1370 h 1685"/>
                <a:gd name="T16" fmla="*/ 521 w 1685"/>
                <a:gd name="T17" fmla="*/ 1368 h 1685"/>
                <a:gd name="T18" fmla="*/ 499 w 1685"/>
                <a:gd name="T19" fmla="*/ 1325 h 1685"/>
                <a:gd name="T20" fmla="*/ 499 w 1685"/>
                <a:gd name="T21" fmla="*/ 360 h 1685"/>
                <a:gd name="T22" fmla="*/ 521 w 1685"/>
                <a:gd name="T23" fmla="*/ 317 h 1685"/>
                <a:gd name="T24" fmla="*/ 567 w 1685"/>
                <a:gd name="T25" fmla="*/ 330 h 1685"/>
                <a:gd name="T26" fmla="*/ 1077 w 1685"/>
                <a:gd name="T27" fmla="*/ 794 h 1685"/>
                <a:gd name="T28" fmla="*/ 1098 w 1685"/>
                <a:gd name="T29" fmla="*/ 842 h 1685"/>
                <a:gd name="T30" fmla="*/ 1077 w 1685"/>
                <a:gd name="T31" fmla="*/ 890 h 1685"/>
                <a:gd name="T32" fmla="*/ 1186 w 1685"/>
                <a:gd name="T33" fmla="*/ 1376 h 1685"/>
                <a:gd name="T34" fmla="*/ 1168 w 1685"/>
                <a:gd name="T35" fmla="*/ 1394 h 1685"/>
                <a:gd name="T36" fmla="*/ 1150 w 1685"/>
                <a:gd name="T37" fmla="*/ 1376 h 1685"/>
                <a:gd name="T38" fmla="*/ 1150 w 1685"/>
                <a:gd name="T39" fmla="*/ 308 h 1685"/>
                <a:gd name="T40" fmla="*/ 1168 w 1685"/>
                <a:gd name="T41" fmla="*/ 290 h 1685"/>
                <a:gd name="T42" fmla="*/ 1186 w 1685"/>
                <a:gd name="T43" fmla="*/ 308 h 1685"/>
                <a:gd name="T44" fmla="*/ 1186 w 1685"/>
                <a:gd name="T45" fmla="*/ 1376 h 1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85" h="1685">
                  <a:moveTo>
                    <a:pt x="843" y="0"/>
                  </a:moveTo>
                  <a:cubicBezTo>
                    <a:pt x="377" y="0"/>
                    <a:pt x="0" y="377"/>
                    <a:pt x="0" y="842"/>
                  </a:cubicBezTo>
                  <a:cubicBezTo>
                    <a:pt x="0" y="1308"/>
                    <a:pt x="377" y="1685"/>
                    <a:pt x="843" y="1685"/>
                  </a:cubicBezTo>
                  <a:cubicBezTo>
                    <a:pt x="1308" y="1685"/>
                    <a:pt x="1685" y="1308"/>
                    <a:pt x="1685" y="842"/>
                  </a:cubicBezTo>
                  <a:cubicBezTo>
                    <a:pt x="1685" y="377"/>
                    <a:pt x="1308" y="0"/>
                    <a:pt x="843" y="0"/>
                  </a:cubicBezTo>
                  <a:close/>
                  <a:moveTo>
                    <a:pt x="1077" y="890"/>
                  </a:moveTo>
                  <a:cubicBezTo>
                    <a:pt x="567" y="1355"/>
                    <a:pt x="567" y="1355"/>
                    <a:pt x="567" y="1355"/>
                  </a:cubicBezTo>
                  <a:cubicBezTo>
                    <a:pt x="554" y="1367"/>
                    <a:pt x="543" y="1370"/>
                    <a:pt x="534" y="1370"/>
                  </a:cubicBezTo>
                  <a:cubicBezTo>
                    <a:pt x="528" y="1370"/>
                    <a:pt x="524" y="1369"/>
                    <a:pt x="521" y="1368"/>
                  </a:cubicBezTo>
                  <a:cubicBezTo>
                    <a:pt x="513" y="1364"/>
                    <a:pt x="499" y="1354"/>
                    <a:pt x="499" y="1325"/>
                  </a:cubicBezTo>
                  <a:cubicBezTo>
                    <a:pt x="499" y="360"/>
                    <a:pt x="499" y="360"/>
                    <a:pt x="499" y="360"/>
                  </a:cubicBezTo>
                  <a:cubicBezTo>
                    <a:pt x="499" y="331"/>
                    <a:pt x="513" y="321"/>
                    <a:pt x="521" y="317"/>
                  </a:cubicBezTo>
                  <a:cubicBezTo>
                    <a:pt x="529" y="313"/>
                    <a:pt x="546" y="310"/>
                    <a:pt x="567" y="330"/>
                  </a:cubicBezTo>
                  <a:cubicBezTo>
                    <a:pt x="1077" y="794"/>
                    <a:pt x="1077" y="794"/>
                    <a:pt x="1077" y="794"/>
                  </a:cubicBezTo>
                  <a:cubicBezTo>
                    <a:pt x="1091" y="807"/>
                    <a:pt x="1098" y="824"/>
                    <a:pt x="1098" y="842"/>
                  </a:cubicBezTo>
                  <a:cubicBezTo>
                    <a:pt x="1098" y="861"/>
                    <a:pt x="1091" y="878"/>
                    <a:pt x="1077" y="890"/>
                  </a:cubicBezTo>
                  <a:close/>
                  <a:moveTo>
                    <a:pt x="1186" y="1376"/>
                  </a:moveTo>
                  <a:cubicBezTo>
                    <a:pt x="1186" y="1386"/>
                    <a:pt x="1178" y="1394"/>
                    <a:pt x="1168" y="1394"/>
                  </a:cubicBezTo>
                  <a:cubicBezTo>
                    <a:pt x="1158" y="1394"/>
                    <a:pt x="1150" y="1386"/>
                    <a:pt x="1150" y="1376"/>
                  </a:cubicBezTo>
                  <a:cubicBezTo>
                    <a:pt x="1150" y="308"/>
                    <a:pt x="1150" y="308"/>
                    <a:pt x="1150" y="308"/>
                  </a:cubicBezTo>
                  <a:cubicBezTo>
                    <a:pt x="1150" y="298"/>
                    <a:pt x="1158" y="290"/>
                    <a:pt x="1168" y="290"/>
                  </a:cubicBezTo>
                  <a:cubicBezTo>
                    <a:pt x="1178" y="290"/>
                    <a:pt x="1186" y="298"/>
                    <a:pt x="1186" y="308"/>
                  </a:cubicBezTo>
                  <a:lnTo>
                    <a:pt x="1186" y="137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05" name="Group 1397"/>
          <p:cNvGrpSpPr>
            <a:grpSpLocks noChangeAspect="1"/>
          </p:cNvGrpSpPr>
          <p:nvPr/>
        </p:nvGrpSpPr>
        <p:grpSpPr bwMode="auto">
          <a:xfrm>
            <a:off x="2723993" y="2110661"/>
            <a:ext cx="324000" cy="324000"/>
            <a:chOff x="4163" y="1701"/>
            <a:chExt cx="227" cy="227"/>
          </a:xfrm>
          <a:solidFill>
            <a:srgbClr val="EE0033"/>
          </a:solidFill>
        </p:grpSpPr>
        <p:sp>
          <p:nvSpPr>
            <p:cNvPr id="506" name="Freeform 1398"/>
            <p:cNvSpPr>
              <a:spLocks/>
            </p:cNvSpPr>
            <p:nvPr/>
          </p:nvSpPr>
          <p:spPr bwMode="auto">
            <a:xfrm>
              <a:off x="4247" y="1748"/>
              <a:ext cx="71" cy="133"/>
            </a:xfrm>
            <a:custGeom>
              <a:avLst/>
              <a:gdLst>
                <a:gd name="T0" fmla="*/ 494 w 501"/>
                <a:gd name="T1" fmla="*/ 5 h 934"/>
                <a:gd name="T2" fmla="*/ 10 w 501"/>
                <a:gd name="T3" fmla="*/ 447 h 934"/>
                <a:gd name="T4" fmla="*/ 0 w 501"/>
                <a:gd name="T5" fmla="*/ 467 h 934"/>
                <a:gd name="T6" fmla="*/ 10 w 501"/>
                <a:gd name="T7" fmla="*/ 487 h 934"/>
                <a:gd name="T8" fmla="*/ 494 w 501"/>
                <a:gd name="T9" fmla="*/ 929 h 934"/>
                <a:gd name="T10" fmla="*/ 501 w 501"/>
                <a:gd name="T11" fmla="*/ 934 h 934"/>
                <a:gd name="T12" fmla="*/ 501 w 501"/>
                <a:gd name="T13" fmla="*/ 926 h 934"/>
                <a:gd name="T14" fmla="*/ 501 w 501"/>
                <a:gd name="T15" fmla="*/ 8 h 934"/>
                <a:gd name="T16" fmla="*/ 500 w 501"/>
                <a:gd name="T17" fmla="*/ 0 h 934"/>
                <a:gd name="T18" fmla="*/ 494 w 501"/>
                <a:gd name="T19" fmla="*/ 5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" h="934">
                  <a:moveTo>
                    <a:pt x="494" y="5"/>
                  </a:moveTo>
                  <a:cubicBezTo>
                    <a:pt x="10" y="447"/>
                    <a:pt x="10" y="447"/>
                    <a:pt x="10" y="447"/>
                  </a:cubicBezTo>
                  <a:cubicBezTo>
                    <a:pt x="4" y="453"/>
                    <a:pt x="0" y="460"/>
                    <a:pt x="0" y="467"/>
                  </a:cubicBezTo>
                  <a:cubicBezTo>
                    <a:pt x="0" y="475"/>
                    <a:pt x="4" y="482"/>
                    <a:pt x="10" y="487"/>
                  </a:cubicBezTo>
                  <a:cubicBezTo>
                    <a:pt x="494" y="929"/>
                    <a:pt x="494" y="929"/>
                    <a:pt x="494" y="929"/>
                  </a:cubicBezTo>
                  <a:cubicBezTo>
                    <a:pt x="497" y="932"/>
                    <a:pt x="500" y="934"/>
                    <a:pt x="501" y="934"/>
                  </a:cubicBezTo>
                  <a:cubicBezTo>
                    <a:pt x="501" y="933"/>
                    <a:pt x="501" y="930"/>
                    <a:pt x="501" y="926"/>
                  </a:cubicBezTo>
                  <a:cubicBezTo>
                    <a:pt x="501" y="8"/>
                    <a:pt x="501" y="8"/>
                    <a:pt x="501" y="8"/>
                  </a:cubicBezTo>
                  <a:cubicBezTo>
                    <a:pt x="501" y="4"/>
                    <a:pt x="501" y="1"/>
                    <a:pt x="500" y="0"/>
                  </a:cubicBezTo>
                  <a:cubicBezTo>
                    <a:pt x="500" y="1"/>
                    <a:pt x="497" y="2"/>
                    <a:pt x="494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" name="Freeform 1399"/>
            <p:cNvSpPr>
              <a:spLocks noEditPoints="1"/>
            </p:cNvSpPr>
            <p:nvPr/>
          </p:nvSpPr>
          <p:spPr bwMode="auto">
            <a:xfrm>
              <a:off x="4163" y="1701"/>
              <a:ext cx="227" cy="227"/>
            </a:xfrm>
            <a:custGeom>
              <a:avLst/>
              <a:gdLst>
                <a:gd name="T0" fmla="*/ 801 w 1602"/>
                <a:gd name="T1" fmla="*/ 0 h 1602"/>
                <a:gd name="T2" fmla="*/ 0 w 1602"/>
                <a:gd name="T3" fmla="*/ 801 h 1602"/>
                <a:gd name="T4" fmla="*/ 801 w 1602"/>
                <a:gd name="T5" fmla="*/ 1602 h 1602"/>
                <a:gd name="T6" fmla="*/ 1602 w 1602"/>
                <a:gd name="T7" fmla="*/ 801 h 1602"/>
                <a:gd name="T8" fmla="*/ 801 w 1602"/>
                <a:gd name="T9" fmla="*/ 0 h 1602"/>
                <a:gd name="T10" fmla="*/ 509 w 1602"/>
                <a:gd name="T11" fmla="*/ 1309 h 1602"/>
                <a:gd name="T12" fmla="*/ 491 w 1602"/>
                <a:gd name="T13" fmla="*/ 1326 h 1602"/>
                <a:gd name="T14" fmla="*/ 474 w 1602"/>
                <a:gd name="T15" fmla="*/ 1309 h 1602"/>
                <a:gd name="T16" fmla="*/ 474 w 1602"/>
                <a:gd name="T17" fmla="*/ 294 h 1602"/>
                <a:gd name="T18" fmla="*/ 491 w 1602"/>
                <a:gd name="T19" fmla="*/ 277 h 1602"/>
                <a:gd name="T20" fmla="*/ 509 w 1602"/>
                <a:gd name="T21" fmla="*/ 294 h 1602"/>
                <a:gd name="T22" fmla="*/ 509 w 1602"/>
                <a:gd name="T23" fmla="*/ 1309 h 1602"/>
                <a:gd name="T24" fmla="*/ 1127 w 1602"/>
                <a:gd name="T25" fmla="*/ 1260 h 1602"/>
                <a:gd name="T26" fmla="*/ 1107 w 1602"/>
                <a:gd name="T27" fmla="*/ 1301 h 1602"/>
                <a:gd name="T28" fmla="*/ 1094 w 1602"/>
                <a:gd name="T29" fmla="*/ 1303 h 1602"/>
                <a:gd name="T30" fmla="*/ 1063 w 1602"/>
                <a:gd name="T31" fmla="*/ 1289 h 1602"/>
                <a:gd name="T32" fmla="*/ 579 w 1602"/>
                <a:gd name="T33" fmla="*/ 847 h 1602"/>
                <a:gd name="T34" fmla="*/ 558 w 1602"/>
                <a:gd name="T35" fmla="*/ 801 h 1602"/>
                <a:gd name="T36" fmla="*/ 579 w 1602"/>
                <a:gd name="T37" fmla="*/ 756 h 1602"/>
                <a:gd name="T38" fmla="*/ 1063 w 1602"/>
                <a:gd name="T39" fmla="*/ 314 h 1602"/>
                <a:gd name="T40" fmla="*/ 1107 w 1602"/>
                <a:gd name="T41" fmla="*/ 302 h 1602"/>
                <a:gd name="T42" fmla="*/ 1127 w 1602"/>
                <a:gd name="T43" fmla="*/ 342 h 1602"/>
                <a:gd name="T44" fmla="*/ 1127 w 1602"/>
                <a:gd name="T45" fmla="*/ 126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02" h="1602">
                  <a:moveTo>
                    <a:pt x="801" y="0"/>
                  </a:moveTo>
                  <a:cubicBezTo>
                    <a:pt x="359" y="0"/>
                    <a:pt x="0" y="359"/>
                    <a:pt x="0" y="801"/>
                  </a:cubicBezTo>
                  <a:cubicBezTo>
                    <a:pt x="0" y="1244"/>
                    <a:pt x="359" y="1602"/>
                    <a:pt x="801" y="1602"/>
                  </a:cubicBezTo>
                  <a:cubicBezTo>
                    <a:pt x="1243" y="1602"/>
                    <a:pt x="1602" y="1244"/>
                    <a:pt x="1602" y="801"/>
                  </a:cubicBezTo>
                  <a:cubicBezTo>
                    <a:pt x="1602" y="359"/>
                    <a:pt x="1243" y="0"/>
                    <a:pt x="801" y="0"/>
                  </a:cubicBezTo>
                  <a:close/>
                  <a:moveTo>
                    <a:pt x="509" y="1309"/>
                  </a:moveTo>
                  <a:cubicBezTo>
                    <a:pt x="509" y="1318"/>
                    <a:pt x="501" y="1326"/>
                    <a:pt x="491" y="1326"/>
                  </a:cubicBezTo>
                  <a:cubicBezTo>
                    <a:pt x="482" y="1326"/>
                    <a:pt x="474" y="1318"/>
                    <a:pt x="474" y="1309"/>
                  </a:cubicBezTo>
                  <a:cubicBezTo>
                    <a:pt x="474" y="294"/>
                    <a:pt x="474" y="294"/>
                    <a:pt x="474" y="294"/>
                  </a:cubicBezTo>
                  <a:cubicBezTo>
                    <a:pt x="474" y="284"/>
                    <a:pt x="482" y="277"/>
                    <a:pt x="491" y="277"/>
                  </a:cubicBezTo>
                  <a:cubicBezTo>
                    <a:pt x="501" y="277"/>
                    <a:pt x="509" y="284"/>
                    <a:pt x="509" y="294"/>
                  </a:cubicBezTo>
                  <a:lnTo>
                    <a:pt x="509" y="1309"/>
                  </a:lnTo>
                  <a:close/>
                  <a:moveTo>
                    <a:pt x="1127" y="1260"/>
                  </a:moveTo>
                  <a:cubicBezTo>
                    <a:pt x="1127" y="1287"/>
                    <a:pt x="1114" y="1297"/>
                    <a:pt x="1107" y="1301"/>
                  </a:cubicBezTo>
                  <a:cubicBezTo>
                    <a:pt x="1104" y="1302"/>
                    <a:pt x="1099" y="1303"/>
                    <a:pt x="1094" y="1303"/>
                  </a:cubicBezTo>
                  <a:cubicBezTo>
                    <a:pt x="1086" y="1303"/>
                    <a:pt x="1075" y="1300"/>
                    <a:pt x="1063" y="1289"/>
                  </a:cubicBezTo>
                  <a:cubicBezTo>
                    <a:pt x="579" y="847"/>
                    <a:pt x="579" y="847"/>
                    <a:pt x="579" y="847"/>
                  </a:cubicBezTo>
                  <a:cubicBezTo>
                    <a:pt x="565" y="835"/>
                    <a:pt x="558" y="819"/>
                    <a:pt x="558" y="801"/>
                  </a:cubicBezTo>
                  <a:cubicBezTo>
                    <a:pt x="558" y="784"/>
                    <a:pt x="565" y="768"/>
                    <a:pt x="579" y="756"/>
                  </a:cubicBezTo>
                  <a:cubicBezTo>
                    <a:pt x="1063" y="314"/>
                    <a:pt x="1063" y="314"/>
                    <a:pt x="1063" y="314"/>
                  </a:cubicBezTo>
                  <a:cubicBezTo>
                    <a:pt x="1083" y="296"/>
                    <a:pt x="1099" y="299"/>
                    <a:pt x="1107" y="302"/>
                  </a:cubicBezTo>
                  <a:cubicBezTo>
                    <a:pt x="1114" y="305"/>
                    <a:pt x="1127" y="315"/>
                    <a:pt x="1127" y="342"/>
                  </a:cubicBezTo>
                  <a:lnTo>
                    <a:pt x="1127" y="126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08" name="Group 507"/>
          <p:cNvGrpSpPr>
            <a:grpSpLocks noChangeAspect="1"/>
          </p:cNvGrpSpPr>
          <p:nvPr/>
        </p:nvGrpSpPr>
        <p:grpSpPr bwMode="auto">
          <a:xfrm>
            <a:off x="7749854" y="2110661"/>
            <a:ext cx="324000" cy="324000"/>
            <a:chOff x="6635" y="1697"/>
            <a:chExt cx="226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509" name="Freeform 956"/>
            <p:cNvSpPr>
              <a:spLocks noEditPoints="1"/>
            </p:cNvSpPr>
            <p:nvPr/>
          </p:nvSpPr>
          <p:spPr bwMode="auto">
            <a:xfrm>
              <a:off x="6635" y="1697"/>
              <a:ext cx="226" cy="227"/>
            </a:xfrm>
            <a:custGeom>
              <a:avLst/>
              <a:gdLst>
                <a:gd name="T0" fmla="*/ 815 w 1630"/>
                <a:gd name="T1" fmla="*/ 0 h 1631"/>
                <a:gd name="T2" fmla="*/ 0 w 1630"/>
                <a:gd name="T3" fmla="*/ 815 h 1631"/>
                <a:gd name="T4" fmla="*/ 815 w 1630"/>
                <a:gd name="T5" fmla="*/ 1631 h 1631"/>
                <a:gd name="T6" fmla="*/ 1630 w 1630"/>
                <a:gd name="T7" fmla="*/ 815 h 1631"/>
                <a:gd name="T8" fmla="*/ 815 w 1630"/>
                <a:gd name="T9" fmla="*/ 0 h 1631"/>
                <a:gd name="T10" fmla="*/ 1229 w 1630"/>
                <a:gd name="T11" fmla="*/ 1264 h 1631"/>
                <a:gd name="T12" fmla="*/ 1212 w 1630"/>
                <a:gd name="T13" fmla="*/ 1281 h 1631"/>
                <a:gd name="T14" fmla="*/ 419 w 1630"/>
                <a:gd name="T15" fmla="*/ 1281 h 1631"/>
                <a:gd name="T16" fmla="*/ 401 w 1630"/>
                <a:gd name="T17" fmla="*/ 1264 h 1631"/>
                <a:gd name="T18" fmla="*/ 401 w 1630"/>
                <a:gd name="T19" fmla="*/ 367 h 1631"/>
                <a:gd name="T20" fmla="*/ 419 w 1630"/>
                <a:gd name="T21" fmla="*/ 350 h 1631"/>
                <a:gd name="T22" fmla="*/ 1212 w 1630"/>
                <a:gd name="T23" fmla="*/ 350 h 1631"/>
                <a:gd name="T24" fmla="*/ 1229 w 1630"/>
                <a:gd name="T25" fmla="*/ 367 h 1631"/>
                <a:gd name="T26" fmla="*/ 1229 w 1630"/>
                <a:gd name="T27" fmla="*/ 1264 h 1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0" h="1631">
                  <a:moveTo>
                    <a:pt x="815" y="0"/>
                  </a:moveTo>
                  <a:cubicBezTo>
                    <a:pt x="365" y="0"/>
                    <a:pt x="0" y="365"/>
                    <a:pt x="0" y="815"/>
                  </a:cubicBezTo>
                  <a:cubicBezTo>
                    <a:pt x="0" y="1266"/>
                    <a:pt x="365" y="1631"/>
                    <a:pt x="815" y="1631"/>
                  </a:cubicBezTo>
                  <a:cubicBezTo>
                    <a:pt x="1266" y="1631"/>
                    <a:pt x="1630" y="1266"/>
                    <a:pt x="1630" y="815"/>
                  </a:cubicBezTo>
                  <a:cubicBezTo>
                    <a:pt x="1630" y="365"/>
                    <a:pt x="1266" y="0"/>
                    <a:pt x="815" y="0"/>
                  </a:cubicBezTo>
                  <a:close/>
                  <a:moveTo>
                    <a:pt x="1229" y="1264"/>
                  </a:moveTo>
                  <a:cubicBezTo>
                    <a:pt x="1229" y="1273"/>
                    <a:pt x="1222" y="1281"/>
                    <a:pt x="1212" y="1281"/>
                  </a:cubicBezTo>
                  <a:cubicBezTo>
                    <a:pt x="419" y="1281"/>
                    <a:pt x="419" y="1281"/>
                    <a:pt x="419" y="1281"/>
                  </a:cubicBezTo>
                  <a:cubicBezTo>
                    <a:pt x="409" y="1281"/>
                    <a:pt x="401" y="1273"/>
                    <a:pt x="401" y="1264"/>
                  </a:cubicBezTo>
                  <a:cubicBezTo>
                    <a:pt x="401" y="367"/>
                    <a:pt x="401" y="367"/>
                    <a:pt x="401" y="367"/>
                  </a:cubicBezTo>
                  <a:cubicBezTo>
                    <a:pt x="401" y="357"/>
                    <a:pt x="409" y="350"/>
                    <a:pt x="419" y="350"/>
                  </a:cubicBezTo>
                  <a:cubicBezTo>
                    <a:pt x="1212" y="350"/>
                    <a:pt x="1212" y="350"/>
                    <a:pt x="1212" y="350"/>
                  </a:cubicBezTo>
                  <a:cubicBezTo>
                    <a:pt x="1222" y="350"/>
                    <a:pt x="1229" y="357"/>
                    <a:pt x="1229" y="367"/>
                  </a:cubicBezTo>
                  <a:lnTo>
                    <a:pt x="1229" y="126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" name="Freeform 957"/>
            <p:cNvSpPr>
              <a:spLocks noEditPoints="1"/>
            </p:cNvSpPr>
            <p:nvPr/>
          </p:nvSpPr>
          <p:spPr bwMode="auto">
            <a:xfrm>
              <a:off x="6695" y="1751"/>
              <a:ext cx="106" cy="119"/>
            </a:xfrm>
            <a:custGeom>
              <a:avLst/>
              <a:gdLst>
                <a:gd name="T0" fmla="*/ 0 w 758"/>
                <a:gd name="T1" fmla="*/ 861 h 861"/>
                <a:gd name="T2" fmla="*/ 758 w 758"/>
                <a:gd name="T3" fmla="*/ 861 h 861"/>
                <a:gd name="T4" fmla="*/ 758 w 758"/>
                <a:gd name="T5" fmla="*/ 0 h 861"/>
                <a:gd name="T6" fmla="*/ 0 w 758"/>
                <a:gd name="T7" fmla="*/ 0 h 861"/>
                <a:gd name="T8" fmla="*/ 0 w 758"/>
                <a:gd name="T9" fmla="*/ 861 h 861"/>
                <a:gd name="T10" fmla="*/ 292 w 758"/>
                <a:gd name="T11" fmla="*/ 137 h 861"/>
                <a:gd name="T12" fmla="*/ 638 w 758"/>
                <a:gd name="T13" fmla="*/ 137 h 861"/>
                <a:gd name="T14" fmla="*/ 655 w 758"/>
                <a:gd name="T15" fmla="*/ 155 h 861"/>
                <a:gd name="T16" fmla="*/ 638 w 758"/>
                <a:gd name="T17" fmla="*/ 172 h 861"/>
                <a:gd name="T18" fmla="*/ 292 w 758"/>
                <a:gd name="T19" fmla="*/ 172 h 861"/>
                <a:gd name="T20" fmla="*/ 274 w 758"/>
                <a:gd name="T21" fmla="*/ 155 h 861"/>
                <a:gd name="T22" fmla="*/ 292 w 758"/>
                <a:gd name="T23" fmla="*/ 137 h 861"/>
                <a:gd name="T24" fmla="*/ 292 w 758"/>
                <a:gd name="T25" fmla="*/ 310 h 861"/>
                <a:gd name="T26" fmla="*/ 638 w 758"/>
                <a:gd name="T27" fmla="*/ 310 h 861"/>
                <a:gd name="T28" fmla="*/ 655 w 758"/>
                <a:gd name="T29" fmla="*/ 327 h 861"/>
                <a:gd name="T30" fmla="*/ 638 w 758"/>
                <a:gd name="T31" fmla="*/ 344 h 861"/>
                <a:gd name="T32" fmla="*/ 292 w 758"/>
                <a:gd name="T33" fmla="*/ 344 h 861"/>
                <a:gd name="T34" fmla="*/ 274 w 758"/>
                <a:gd name="T35" fmla="*/ 327 h 861"/>
                <a:gd name="T36" fmla="*/ 292 w 758"/>
                <a:gd name="T37" fmla="*/ 310 h 861"/>
                <a:gd name="T38" fmla="*/ 292 w 758"/>
                <a:gd name="T39" fmla="*/ 482 h 861"/>
                <a:gd name="T40" fmla="*/ 638 w 758"/>
                <a:gd name="T41" fmla="*/ 482 h 861"/>
                <a:gd name="T42" fmla="*/ 655 w 758"/>
                <a:gd name="T43" fmla="*/ 499 h 861"/>
                <a:gd name="T44" fmla="*/ 638 w 758"/>
                <a:gd name="T45" fmla="*/ 517 h 861"/>
                <a:gd name="T46" fmla="*/ 292 w 758"/>
                <a:gd name="T47" fmla="*/ 517 h 861"/>
                <a:gd name="T48" fmla="*/ 274 w 758"/>
                <a:gd name="T49" fmla="*/ 499 h 861"/>
                <a:gd name="T50" fmla="*/ 292 w 758"/>
                <a:gd name="T51" fmla="*/ 482 h 861"/>
                <a:gd name="T52" fmla="*/ 292 w 758"/>
                <a:gd name="T53" fmla="*/ 654 h 861"/>
                <a:gd name="T54" fmla="*/ 638 w 758"/>
                <a:gd name="T55" fmla="*/ 654 h 861"/>
                <a:gd name="T56" fmla="*/ 655 w 758"/>
                <a:gd name="T57" fmla="*/ 672 h 861"/>
                <a:gd name="T58" fmla="*/ 638 w 758"/>
                <a:gd name="T59" fmla="*/ 689 h 861"/>
                <a:gd name="T60" fmla="*/ 292 w 758"/>
                <a:gd name="T61" fmla="*/ 689 h 861"/>
                <a:gd name="T62" fmla="*/ 274 w 758"/>
                <a:gd name="T63" fmla="*/ 672 h 861"/>
                <a:gd name="T64" fmla="*/ 292 w 758"/>
                <a:gd name="T65" fmla="*/ 654 h 861"/>
                <a:gd name="T66" fmla="*/ 86 w 758"/>
                <a:gd name="T67" fmla="*/ 137 h 861"/>
                <a:gd name="T68" fmla="*/ 190 w 758"/>
                <a:gd name="T69" fmla="*/ 137 h 861"/>
                <a:gd name="T70" fmla="*/ 207 w 758"/>
                <a:gd name="T71" fmla="*/ 155 h 861"/>
                <a:gd name="T72" fmla="*/ 190 w 758"/>
                <a:gd name="T73" fmla="*/ 172 h 861"/>
                <a:gd name="T74" fmla="*/ 86 w 758"/>
                <a:gd name="T75" fmla="*/ 172 h 861"/>
                <a:gd name="T76" fmla="*/ 69 w 758"/>
                <a:gd name="T77" fmla="*/ 155 h 861"/>
                <a:gd name="T78" fmla="*/ 86 w 758"/>
                <a:gd name="T79" fmla="*/ 137 h 861"/>
                <a:gd name="T80" fmla="*/ 86 w 758"/>
                <a:gd name="T81" fmla="*/ 310 h 861"/>
                <a:gd name="T82" fmla="*/ 190 w 758"/>
                <a:gd name="T83" fmla="*/ 310 h 861"/>
                <a:gd name="T84" fmla="*/ 207 w 758"/>
                <a:gd name="T85" fmla="*/ 327 h 861"/>
                <a:gd name="T86" fmla="*/ 190 w 758"/>
                <a:gd name="T87" fmla="*/ 344 h 861"/>
                <a:gd name="T88" fmla="*/ 86 w 758"/>
                <a:gd name="T89" fmla="*/ 344 h 861"/>
                <a:gd name="T90" fmla="*/ 69 w 758"/>
                <a:gd name="T91" fmla="*/ 327 h 861"/>
                <a:gd name="T92" fmla="*/ 86 w 758"/>
                <a:gd name="T93" fmla="*/ 310 h 861"/>
                <a:gd name="T94" fmla="*/ 86 w 758"/>
                <a:gd name="T95" fmla="*/ 482 h 861"/>
                <a:gd name="T96" fmla="*/ 190 w 758"/>
                <a:gd name="T97" fmla="*/ 482 h 861"/>
                <a:gd name="T98" fmla="*/ 207 w 758"/>
                <a:gd name="T99" fmla="*/ 499 h 861"/>
                <a:gd name="T100" fmla="*/ 190 w 758"/>
                <a:gd name="T101" fmla="*/ 517 h 861"/>
                <a:gd name="T102" fmla="*/ 86 w 758"/>
                <a:gd name="T103" fmla="*/ 517 h 861"/>
                <a:gd name="T104" fmla="*/ 69 w 758"/>
                <a:gd name="T105" fmla="*/ 499 h 861"/>
                <a:gd name="T106" fmla="*/ 86 w 758"/>
                <a:gd name="T107" fmla="*/ 482 h 861"/>
                <a:gd name="T108" fmla="*/ 86 w 758"/>
                <a:gd name="T109" fmla="*/ 654 h 861"/>
                <a:gd name="T110" fmla="*/ 190 w 758"/>
                <a:gd name="T111" fmla="*/ 654 h 861"/>
                <a:gd name="T112" fmla="*/ 207 w 758"/>
                <a:gd name="T113" fmla="*/ 672 h 861"/>
                <a:gd name="T114" fmla="*/ 190 w 758"/>
                <a:gd name="T115" fmla="*/ 689 h 861"/>
                <a:gd name="T116" fmla="*/ 86 w 758"/>
                <a:gd name="T117" fmla="*/ 689 h 861"/>
                <a:gd name="T118" fmla="*/ 69 w 758"/>
                <a:gd name="T119" fmla="*/ 672 h 861"/>
                <a:gd name="T120" fmla="*/ 86 w 758"/>
                <a:gd name="T121" fmla="*/ 654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8" h="861">
                  <a:moveTo>
                    <a:pt x="0" y="861"/>
                  </a:moveTo>
                  <a:cubicBezTo>
                    <a:pt x="758" y="861"/>
                    <a:pt x="758" y="861"/>
                    <a:pt x="758" y="861"/>
                  </a:cubicBezTo>
                  <a:cubicBezTo>
                    <a:pt x="758" y="0"/>
                    <a:pt x="758" y="0"/>
                    <a:pt x="75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61"/>
                  </a:lnTo>
                  <a:close/>
                  <a:moveTo>
                    <a:pt x="292" y="137"/>
                  </a:moveTo>
                  <a:cubicBezTo>
                    <a:pt x="638" y="137"/>
                    <a:pt x="638" y="137"/>
                    <a:pt x="638" y="137"/>
                  </a:cubicBezTo>
                  <a:cubicBezTo>
                    <a:pt x="648" y="137"/>
                    <a:pt x="655" y="145"/>
                    <a:pt x="655" y="155"/>
                  </a:cubicBezTo>
                  <a:cubicBezTo>
                    <a:pt x="655" y="164"/>
                    <a:pt x="648" y="172"/>
                    <a:pt x="638" y="172"/>
                  </a:cubicBezTo>
                  <a:cubicBezTo>
                    <a:pt x="292" y="172"/>
                    <a:pt x="292" y="172"/>
                    <a:pt x="292" y="172"/>
                  </a:cubicBezTo>
                  <a:cubicBezTo>
                    <a:pt x="282" y="172"/>
                    <a:pt x="274" y="164"/>
                    <a:pt x="274" y="155"/>
                  </a:cubicBezTo>
                  <a:cubicBezTo>
                    <a:pt x="274" y="145"/>
                    <a:pt x="282" y="137"/>
                    <a:pt x="292" y="137"/>
                  </a:cubicBezTo>
                  <a:close/>
                  <a:moveTo>
                    <a:pt x="292" y="310"/>
                  </a:moveTo>
                  <a:cubicBezTo>
                    <a:pt x="638" y="310"/>
                    <a:pt x="638" y="310"/>
                    <a:pt x="638" y="310"/>
                  </a:cubicBezTo>
                  <a:cubicBezTo>
                    <a:pt x="648" y="310"/>
                    <a:pt x="655" y="317"/>
                    <a:pt x="655" y="327"/>
                  </a:cubicBezTo>
                  <a:cubicBezTo>
                    <a:pt x="655" y="337"/>
                    <a:pt x="648" y="344"/>
                    <a:pt x="638" y="344"/>
                  </a:cubicBezTo>
                  <a:cubicBezTo>
                    <a:pt x="292" y="344"/>
                    <a:pt x="292" y="344"/>
                    <a:pt x="292" y="344"/>
                  </a:cubicBezTo>
                  <a:cubicBezTo>
                    <a:pt x="282" y="344"/>
                    <a:pt x="274" y="337"/>
                    <a:pt x="274" y="327"/>
                  </a:cubicBezTo>
                  <a:cubicBezTo>
                    <a:pt x="274" y="317"/>
                    <a:pt x="282" y="310"/>
                    <a:pt x="292" y="310"/>
                  </a:cubicBezTo>
                  <a:close/>
                  <a:moveTo>
                    <a:pt x="292" y="482"/>
                  </a:moveTo>
                  <a:cubicBezTo>
                    <a:pt x="638" y="482"/>
                    <a:pt x="638" y="482"/>
                    <a:pt x="638" y="482"/>
                  </a:cubicBezTo>
                  <a:cubicBezTo>
                    <a:pt x="648" y="482"/>
                    <a:pt x="655" y="490"/>
                    <a:pt x="655" y="499"/>
                  </a:cubicBezTo>
                  <a:cubicBezTo>
                    <a:pt x="655" y="509"/>
                    <a:pt x="648" y="517"/>
                    <a:pt x="638" y="517"/>
                  </a:cubicBezTo>
                  <a:cubicBezTo>
                    <a:pt x="292" y="517"/>
                    <a:pt x="292" y="517"/>
                    <a:pt x="292" y="517"/>
                  </a:cubicBezTo>
                  <a:cubicBezTo>
                    <a:pt x="282" y="517"/>
                    <a:pt x="274" y="509"/>
                    <a:pt x="274" y="499"/>
                  </a:cubicBezTo>
                  <a:cubicBezTo>
                    <a:pt x="274" y="490"/>
                    <a:pt x="282" y="482"/>
                    <a:pt x="292" y="482"/>
                  </a:cubicBezTo>
                  <a:close/>
                  <a:moveTo>
                    <a:pt x="292" y="654"/>
                  </a:moveTo>
                  <a:cubicBezTo>
                    <a:pt x="638" y="654"/>
                    <a:pt x="638" y="654"/>
                    <a:pt x="638" y="654"/>
                  </a:cubicBezTo>
                  <a:cubicBezTo>
                    <a:pt x="648" y="654"/>
                    <a:pt x="655" y="662"/>
                    <a:pt x="655" y="672"/>
                  </a:cubicBezTo>
                  <a:cubicBezTo>
                    <a:pt x="655" y="681"/>
                    <a:pt x="648" y="689"/>
                    <a:pt x="638" y="689"/>
                  </a:cubicBezTo>
                  <a:cubicBezTo>
                    <a:pt x="292" y="689"/>
                    <a:pt x="292" y="689"/>
                    <a:pt x="292" y="689"/>
                  </a:cubicBezTo>
                  <a:cubicBezTo>
                    <a:pt x="282" y="689"/>
                    <a:pt x="274" y="681"/>
                    <a:pt x="274" y="672"/>
                  </a:cubicBezTo>
                  <a:cubicBezTo>
                    <a:pt x="274" y="662"/>
                    <a:pt x="282" y="654"/>
                    <a:pt x="292" y="654"/>
                  </a:cubicBezTo>
                  <a:close/>
                  <a:moveTo>
                    <a:pt x="86" y="137"/>
                  </a:moveTo>
                  <a:cubicBezTo>
                    <a:pt x="190" y="137"/>
                    <a:pt x="190" y="137"/>
                    <a:pt x="190" y="137"/>
                  </a:cubicBezTo>
                  <a:cubicBezTo>
                    <a:pt x="199" y="137"/>
                    <a:pt x="207" y="145"/>
                    <a:pt x="207" y="155"/>
                  </a:cubicBezTo>
                  <a:cubicBezTo>
                    <a:pt x="207" y="164"/>
                    <a:pt x="199" y="172"/>
                    <a:pt x="190" y="172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77" y="172"/>
                    <a:pt x="69" y="164"/>
                    <a:pt x="69" y="155"/>
                  </a:cubicBezTo>
                  <a:cubicBezTo>
                    <a:pt x="69" y="145"/>
                    <a:pt x="77" y="137"/>
                    <a:pt x="86" y="137"/>
                  </a:cubicBezTo>
                  <a:close/>
                  <a:moveTo>
                    <a:pt x="86" y="310"/>
                  </a:moveTo>
                  <a:cubicBezTo>
                    <a:pt x="190" y="310"/>
                    <a:pt x="190" y="310"/>
                    <a:pt x="190" y="310"/>
                  </a:cubicBezTo>
                  <a:cubicBezTo>
                    <a:pt x="199" y="310"/>
                    <a:pt x="207" y="317"/>
                    <a:pt x="207" y="327"/>
                  </a:cubicBezTo>
                  <a:cubicBezTo>
                    <a:pt x="207" y="337"/>
                    <a:pt x="199" y="344"/>
                    <a:pt x="190" y="344"/>
                  </a:cubicBezTo>
                  <a:cubicBezTo>
                    <a:pt x="86" y="344"/>
                    <a:pt x="86" y="344"/>
                    <a:pt x="86" y="344"/>
                  </a:cubicBezTo>
                  <a:cubicBezTo>
                    <a:pt x="77" y="344"/>
                    <a:pt x="69" y="337"/>
                    <a:pt x="69" y="327"/>
                  </a:cubicBezTo>
                  <a:cubicBezTo>
                    <a:pt x="69" y="317"/>
                    <a:pt x="77" y="310"/>
                    <a:pt x="86" y="310"/>
                  </a:cubicBezTo>
                  <a:close/>
                  <a:moveTo>
                    <a:pt x="86" y="482"/>
                  </a:moveTo>
                  <a:cubicBezTo>
                    <a:pt x="190" y="482"/>
                    <a:pt x="190" y="482"/>
                    <a:pt x="190" y="482"/>
                  </a:cubicBezTo>
                  <a:cubicBezTo>
                    <a:pt x="199" y="482"/>
                    <a:pt x="207" y="490"/>
                    <a:pt x="207" y="499"/>
                  </a:cubicBezTo>
                  <a:cubicBezTo>
                    <a:pt x="207" y="509"/>
                    <a:pt x="199" y="517"/>
                    <a:pt x="190" y="517"/>
                  </a:cubicBezTo>
                  <a:cubicBezTo>
                    <a:pt x="86" y="517"/>
                    <a:pt x="86" y="517"/>
                    <a:pt x="86" y="517"/>
                  </a:cubicBezTo>
                  <a:cubicBezTo>
                    <a:pt x="77" y="517"/>
                    <a:pt x="69" y="509"/>
                    <a:pt x="69" y="499"/>
                  </a:cubicBezTo>
                  <a:cubicBezTo>
                    <a:pt x="69" y="490"/>
                    <a:pt x="77" y="482"/>
                    <a:pt x="86" y="482"/>
                  </a:cubicBezTo>
                  <a:close/>
                  <a:moveTo>
                    <a:pt x="86" y="654"/>
                  </a:moveTo>
                  <a:cubicBezTo>
                    <a:pt x="190" y="654"/>
                    <a:pt x="190" y="654"/>
                    <a:pt x="190" y="654"/>
                  </a:cubicBezTo>
                  <a:cubicBezTo>
                    <a:pt x="199" y="654"/>
                    <a:pt x="207" y="662"/>
                    <a:pt x="207" y="672"/>
                  </a:cubicBezTo>
                  <a:cubicBezTo>
                    <a:pt x="207" y="681"/>
                    <a:pt x="199" y="689"/>
                    <a:pt x="190" y="689"/>
                  </a:cubicBezTo>
                  <a:cubicBezTo>
                    <a:pt x="86" y="689"/>
                    <a:pt x="86" y="689"/>
                    <a:pt x="86" y="689"/>
                  </a:cubicBezTo>
                  <a:cubicBezTo>
                    <a:pt x="77" y="689"/>
                    <a:pt x="69" y="681"/>
                    <a:pt x="69" y="672"/>
                  </a:cubicBezTo>
                  <a:cubicBezTo>
                    <a:pt x="69" y="662"/>
                    <a:pt x="77" y="654"/>
                    <a:pt x="86" y="65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11" name="Group 960"/>
          <p:cNvGrpSpPr>
            <a:grpSpLocks noChangeAspect="1"/>
          </p:cNvGrpSpPr>
          <p:nvPr/>
        </p:nvGrpSpPr>
        <p:grpSpPr bwMode="auto">
          <a:xfrm>
            <a:off x="8181313" y="2110661"/>
            <a:ext cx="324000" cy="324000"/>
            <a:chOff x="971" y="2047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512" name="Freeform 961"/>
            <p:cNvSpPr>
              <a:spLocks noEditPoints="1"/>
            </p:cNvSpPr>
            <p:nvPr/>
          </p:nvSpPr>
          <p:spPr bwMode="auto">
            <a:xfrm>
              <a:off x="1037" y="2125"/>
              <a:ext cx="96" cy="81"/>
            </a:xfrm>
            <a:custGeom>
              <a:avLst/>
              <a:gdLst>
                <a:gd name="T0" fmla="*/ 688 w 722"/>
                <a:gd name="T1" fmla="*/ 0 h 611"/>
                <a:gd name="T2" fmla="*/ 34 w 722"/>
                <a:gd name="T3" fmla="*/ 0 h 611"/>
                <a:gd name="T4" fmla="*/ 0 w 722"/>
                <a:gd name="T5" fmla="*/ 33 h 611"/>
                <a:gd name="T6" fmla="*/ 0 w 722"/>
                <a:gd name="T7" fmla="*/ 577 h 611"/>
                <a:gd name="T8" fmla="*/ 34 w 722"/>
                <a:gd name="T9" fmla="*/ 611 h 611"/>
                <a:gd name="T10" fmla="*/ 688 w 722"/>
                <a:gd name="T11" fmla="*/ 611 h 611"/>
                <a:gd name="T12" fmla="*/ 722 w 722"/>
                <a:gd name="T13" fmla="*/ 577 h 611"/>
                <a:gd name="T14" fmla="*/ 722 w 722"/>
                <a:gd name="T15" fmla="*/ 33 h 611"/>
                <a:gd name="T16" fmla="*/ 688 w 722"/>
                <a:gd name="T17" fmla="*/ 0 h 611"/>
                <a:gd name="T18" fmla="*/ 423 w 722"/>
                <a:gd name="T19" fmla="*/ 308 h 611"/>
                <a:gd name="T20" fmla="*/ 423 w 722"/>
                <a:gd name="T21" fmla="*/ 416 h 611"/>
                <a:gd name="T22" fmla="*/ 361 w 722"/>
                <a:gd name="T23" fmla="*/ 479 h 611"/>
                <a:gd name="T24" fmla="*/ 299 w 722"/>
                <a:gd name="T25" fmla="*/ 416 h 611"/>
                <a:gd name="T26" fmla="*/ 299 w 722"/>
                <a:gd name="T27" fmla="*/ 308 h 611"/>
                <a:gd name="T28" fmla="*/ 262 w 722"/>
                <a:gd name="T29" fmla="*/ 231 h 611"/>
                <a:gd name="T30" fmla="*/ 361 w 722"/>
                <a:gd name="T31" fmla="*/ 132 h 611"/>
                <a:gd name="T32" fmla="*/ 460 w 722"/>
                <a:gd name="T33" fmla="*/ 231 h 611"/>
                <a:gd name="T34" fmla="*/ 423 w 722"/>
                <a:gd name="T35" fmla="*/ 308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2" h="611">
                  <a:moveTo>
                    <a:pt x="688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0" y="596"/>
                    <a:pt x="15" y="611"/>
                    <a:pt x="34" y="611"/>
                  </a:cubicBezTo>
                  <a:cubicBezTo>
                    <a:pt x="688" y="611"/>
                    <a:pt x="688" y="611"/>
                    <a:pt x="688" y="611"/>
                  </a:cubicBezTo>
                  <a:cubicBezTo>
                    <a:pt x="707" y="611"/>
                    <a:pt x="722" y="596"/>
                    <a:pt x="722" y="577"/>
                  </a:cubicBezTo>
                  <a:cubicBezTo>
                    <a:pt x="722" y="33"/>
                    <a:pt x="722" y="33"/>
                    <a:pt x="722" y="33"/>
                  </a:cubicBezTo>
                  <a:cubicBezTo>
                    <a:pt x="722" y="15"/>
                    <a:pt x="707" y="0"/>
                    <a:pt x="688" y="0"/>
                  </a:cubicBezTo>
                  <a:close/>
                  <a:moveTo>
                    <a:pt x="423" y="308"/>
                  </a:moveTo>
                  <a:cubicBezTo>
                    <a:pt x="423" y="416"/>
                    <a:pt x="423" y="416"/>
                    <a:pt x="423" y="416"/>
                  </a:cubicBezTo>
                  <a:cubicBezTo>
                    <a:pt x="423" y="451"/>
                    <a:pt x="395" y="479"/>
                    <a:pt x="361" y="479"/>
                  </a:cubicBezTo>
                  <a:cubicBezTo>
                    <a:pt x="327" y="479"/>
                    <a:pt x="299" y="451"/>
                    <a:pt x="299" y="416"/>
                  </a:cubicBezTo>
                  <a:cubicBezTo>
                    <a:pt x="299" y="308"/>
                    <a:pt x="299" y="308"/>
                    <a:pt x="299" y="308"/>
                  </a:cubicBezTo>
                  <a:cubicBezTo>
                    <a:pt x="275" y="290"/>
                    <a:pt x="262" y="262"/>
                    <a:pt x="262" y="231"/>
                  </a:cubicBezTo>
                  <a:cubicBezTo>
                    <a:pt x="262" y="177"/>
                    <a:pt x="306" y="132"/>
                    <a:pt x="361" y="132"/>
                  </a:cubicBezTo>
                  <a:cubicBezTo>
                    <a:pt x="415" y="132"/>
                    <a:pt x="460" y="177"/>
                    <a:pt x="460" y="231"/>
                  </a:cubicBezTo>
                  <a:cubicBezTo>
                    <a:pt x="460" y="261"/>
                    <a:pt x="446" y="289"/>
                    <a:pt x="423" y="30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" name="Freeform 962"/>
            <p:cNvSpPr>
              <a:spLocks noEditPoints="1"/>
            </p:cNvSpPr>
            <p:nvPr/>
          </p:nvSpPr>
          <p:spPr bwMode="auto">
            <a:xfrm>
              <a:off x="971" y="2047"/>
              <a:ext cx="227" cy="226"/>
            </a:xfrm>
            <a:custGeom>
              <a:avLst/>
              <a:gdLst>
                <a:gd name="T0" fmla="*/ 855 w 1710"/>
                <a:gd name="T1" fmla="*/ 0 h 1711"/>
                <a:gd name="T2" fmla="*/ 0 w 1710"/>
                <a:gd name="T3" fmla="*/ 855 h 1711"/>
                <a:gd name="T4" fmla="*/ 855 w 1710"/>
                <a:gd name="T5" fmla="*/ 1711 h 1711"/>
                <a:gd name="T6" fmla="*/ 1710 w 1710"/>
                <a:gd name="T7" fmla="*/ 855 h 1711"/>
                <a:gd name="T8" fmla="*/ 855 w 1710"/>
                <a:gd name="T9" fmla="*/ 0 h 1711"/>
                <a:gd name="T10" fmla="*/ 856 w 1710"/>
                <a:gd name="T11" fmla="*/ 218 h 1711"/>
                <a:gd name="T12" fmla="*/ 1146 w 1710"/>
                <a:gd name="T13" fmla="*/ 508 h 1711"/>
                <a:gd name="T14" fmla="*/ 1128 w 1710"/>
                <a:gd name="T15" fmla="*/ 526 h 1711"/>
                <a:gd name="T16" fmla="*/ 1109 w 1710"/>
                <a:gd name="T17" fmla="*/ 508 h 1711"/>
                <a:gd name="T18" fmla="*/ 856 w 1710"/>
                <a:gd name="T19" fmla="*/ 254 h 1711"/>
                <a:gd name="T20" fmla="*/ 602 w 1710"/>
                <a:gd name="T21" fmla="*/ 508 h 1711"/>
                <a:gd name="T22" fmla="*/ 584 w 1710"/>
                <a:gd name="T23" fmla="*/ 526 h 1711"/>
                <a:gd name="T24" fmla="*/ 566 w 1710"/>
                <a:gd name="T25" fmla="*/ 508 h 1711"/>
                <a:gd name="T26" fmla="*/ 856 w 1710"/>
                <a:gd name="T27" fmla="*/ 218 h 1711"/>
                <a:gd name="T28" fmla="*/ 1253 w 1710"/>
                <a:gd name="T29" fmla="*/ 1171 h 1711"/>
                <a:gd name="T30" fmla="*/ 1183 w 1710"/>
                <a:gd name="T31" fmla="*/ 1242 h 1711"/>
                <a:gd name="T32" fmla="*/ 529 w 1710"/>
                <a:gd name="T33" fmla="*/ 1242 h 1711"/>
                <a:gd name="T34" fmla="*/ 458 w 1710"/>
                <a:gd name="T35" fmla="*/ 1171 h 1711"/>
                <a:gd name="T36" fmla="*/ 458 w 1710"/>
                <a:gd name="T37" fmla="*/ 627 h 1711"/>
                <a:gd name="T38" fmla="*/ 529 w 1710"/>
                <a:gd name="T39" fmla="*/ 557 h 1711"/>
                <a:gd name="T40" fmla="*/ 1183 w 1710"/>
                <a:gd name="T41" fmla="*/ 557 h 1711"/>
                <a:gd name="T42" fmla="*/ 1253 w 1710"/>
                <a:gd name="T43" fmla="*/ 627 h 1711"/>
                <a:gd name="T44" fmla="*/ 1253 w 1710"/>
                <a:gd name="T45" fmla="*/ 1171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0" h="1711">
                  <a:moveTo>
                    <a:pt x="855" y="0"/>
                  </a:moveTo>
                  <a:cubicBezTo>
                    <a:pt x="383" y="0"/>
                    <a:pt x="0" y="383"/>
                    <a:pt x="0" y="855"/>
                  </a:cubicBezTo>
                  <a:cubicBezTo>
                    <a:pt x="0" y="1328"/>
                    <a:pt x="383" y="1711"/>
                    <a:pt x="855" y="1711"/>
                  </a:cubicBezTo>
                  <a:cubicBezTo>
                    <a:pt x="1327" y="1711"/>
                    <a:pt x="1710" y="1328"/>
                    <a:pt x="1710" y="855"/>
                  </a:cubicBezTo>
                  <a:cubicBezTo>
                    <a:pt x="1710" y="383"/>
                    <a:pt x="1327" y="0"/>
                    <a:pt x="855" y="0"/>
                  </a:cubicBezTo>
                  <a:close/>
                  <a:moveTo>
                    <a:pt x="856" y="218"/>
                  </a:moveTo>
                  <a:cubicBezTo>
                    <a:pt x="1016" y="218"/>
                    <a:pt x="1146" y="348"/>
                    <a:pt x="1146" y="508"/>
                  </a:cubicBezTo>
                  <a:cubicBezTo>
                    <a:pt x="1146" y="518"/>
                    <a:pt x="1138" y="526"/>
                    <a:pt x="1128" y="526"/>
                  </a:cubicBezTo>
                  <a:cubicBezTo>
                    <a:pt x="1118" y="526"/>
                    <a:pt x="1109" y="518"/>
                    <a:pt x="1109" y="508"/>
                  </a:cubicBezTo>
                  <a:cubicBezTo>
                    <a:pt x="1109" y="368"/>
                    <a:pt x="996" y="254"/>
                    <a:pt x="856" y="254"/>
                  </a:cubicBezTo>
                  <a:cubicBezTo>
                    <a:pt x="716" y="254"/>
                    <a:pt x="602" y="368"/>
                    <a:pt x="602" y="508"/>
                  </a:cubicBezTo>
                  <a:cubicBezTo>
                    <a:pt x="602" y="518"/>
                    <a:pt x="594" y="526"/>
                    <a:pt x="584" y="526"/>
                  </a:cubicBezTo>
                  <a:cubicBezTo>
                    <a:pt x="574" y="526"/>
                    <a:pt x="566" y="518"/>
                    <a:pt x="566" y="508"/>
                  </a:cubicBezTo>
                  <a:cubicBezTo>
                    <a:pt x="566" y="348"/>
                    <a:pt x="696" y="218"/>
                    <a:pt x="856" y="218"/>
                  </a:cubicBezTo>
                  <a:close/>
                  <a:moveTo>
                    <a:pt x="1253" y="1171"/>
                  </a:moveTo>
                  <a:cubicBezTo>
                    <a:pt x="1253" y="1210"/>
                    <a:pt x="1222" y="1242"/>
                    <a:pt x="1183" y="1242"/>
                  </a:cubicBezTo>
                  <a:cubicBezTo>
                    <a:pt x="529" y="1242"/>
                    <a:pt x="529" y="1242"/>
                    <a:pt x="529" y="1242"/>
                  </a:cubicBezTo>
                  <a:cubicBezTo>
                    <a:pt x="490" y="1242"/>
                    <a:pt x="458" y="1210"/>
                    <a:pt x="458" y="1171"/>
                  </a:cubicBezTo>
                  <a:cubicBezTo>
                    <a:pt x="458" y="627"/>
                    <a:pt x="458" y="627"/>
                    <a:pt x="458" y="627"/>
                  </a:cubicBezTo>
                  <a:cubicBezTo>
                    <a:pt x="458" y="589"/>
                    <a:pt x="490" y="557"/>
                    <a:pt x="529" y="557"/>
                  </a:cubicBezTo>
                  <a:cubicBezTo>
                    <a:pt x="1183" y="557"/>
                    <a:pt x="1183" y="557"/>
                    <a:pt x="1183" y="557"/>
                  </a:cubicBezTo>
                  <a:cubicBezTo>
                    <a:pt x="1222" y="557"/>
                    <a:pt x="1253" y="589"/>
                    <a:pt x="1253" y="627"/>
                  </a:cubicBezTo>
                  <a:lnTo>
                    <a:pt x="1253" y="117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" name="Freeform 963"/>
            <p:cNvSpPr>
              <a:spLocks/>
            </p:cNvSpPr>
            <p:nvPr/>
          </p:nvSpPr>
          <p:spPr bwMode="auto">
            <a:xfrm>
              <a:off x="1076" y="2148"/>
              <a:ext cx="17" cy="36"/>
            </a:xfrm>
            <a:custGeom>
              <a:avLst/>
              <a:gdLst>
                <a:gd name="T0" fmla="*/ 63 w 125"/>
                <a:gd name="T1" fmla="*/ 0 h 273"/>
                <a:gd name="T2" fmla="*/ 0 w 125"/>
                <a:gd name="T3" fmla="*/ 62 h 273"/>
                <a:gd name="T4" fmla="*/ 29 w 125"/>
                <a:gd name="T5" fmla="*/ 115 h 273"/>
                <a:gd name="T6" fmla="*/ 37 w 125"/>
                <a:gd name="T7" fmla="*/ 130 h 273"/>
                <a:gd name="T8" fmla="*/ 37 w 125"/>
                <a:gd name="T9" fmla="*/ 247 h 273"/>
                <a:gd name="T10" fmla="*/ 63 w 125"/>
                <a:gd name="T11" fmla="*/ 273 h 273"/>
                <a:gd name="T12" fmla="*/ 89 w 125"/>
                <a:gd name="T13" fmla="*/ 247 h 273"/>
                <a:gd name="T14" fmla="*/ 89 w 125"/>
                <a:gd name="T15" fmla="*/ 130 h 273"/>
                <a:gd name="T16" fmla="*/ 97 w 125"/>
                <a:gd name="T17" fmla="*/ 115 h 273"/>
                <a:gd name="T18" fmla="*/ 125 w 125"/>
                <a:gd name="T19" fmla="*/ 62 h 273"/>
                <a:gd name="T20" fmla="*/ 63 w 125"/>
                <a:gd name="T2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273">
                  <a:moveTo>
                    <a:pt x="63" y="0"/>
                  </a:moveTo>
                  <a:cubicBezTo>
                    <a:pt x="28" y="0"/>
                    <a:pt x="0" y="28"/>
                    <a:pt x="0" y="62"/>
                  </a:cubicBezTo>
                  <a:cubicBezTo>
                    <a:pt x="0" y="84"/>
                    <a:pt x="11" y="103"/>
                    <a:pt x="29" y="115"/>
                  </a:cubicBezTo>
                  <a:cubicBezTo>
                    <a:pt x="34" y="118"/>
                    <a:pt x="37" y="124"/>
                    <a:pt x="37" y="130"/>
                  </a:cubicBezTo>
                  <a:cubicBezTo>
                    <a:pt x="37" y="247"/>
                    <a:pt x="37" y="247"/>
                    <a:pt x="37" y="247"/>
                  </a:cubicBezTo>
                  <a:cubicBezTo>
                    <a:pt x="37" y="261"/>
                    <a:pt x="49" y="273"/>
                    <a:pt x="63" y="273"/>
                  </a:cubicBezTo>
                  <a:cubicBezTo>
                    <a:pt x="77" y="273"/>
                    <a:pt x="89" y="261"/>
                    <a:pt x="89" y="247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89" y="124"/>
                    <a:pt x="92" y="118"/>
                    <a:pt x="97" y="115"/>
                  </a:cubicBezTo>
                  <a:cubicBezTo>
                    <a:pt x="115" y="103"/>
                    <a:pt x="125" y="83"/>
                    <a:pt x="125" y="62"/>
                  </a:cubicBezTo>
                  <a:cubicBezTo>
                    <a:pt x="125" y="28"/>
                    <a:pt x="97" y="0"/>
                    <a:pt x="6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15" name="Group 995"/>
          <p:cNvGrpSpPr>
            <a:grpSpLocks noChangeAspect="1"/>
          </p:cNvGrpSpPr>
          <p:nvPr/>
        </p:nvGrpSpPr>
        <p:grpSpPr bwMode="auto">
          <a:xfrm>
            <a:off x="623051" y="2110661"/>
            <a:ext cx="324000" cy="324000"/>
            <a:chOff x="2624" y="2047"/>
            <a:chExt cx="227" cy="226"/>
          </a:xfrm>
          <a:solidFill>
            <a:srgbClr val="EE0033"/>
          </a:solidFill>
        </p:grpSpPr>
        <p:sp>
          <p:nvSpPr>
            <p:cNvPr id="516" name="Freeform 996"/>
            <p:cNvSpPr>
              <a:spLocks noEditPoints="1"/>
            </p:cNvSpPr>
            <p:nvPr/>
          </p:nvSpPr>
          <p:spPr bwMode="auto">
            <a:xfrm>
              <a:off x="2624" y="2047"/>
              <a:ext cx="227" cy="226"/>
            </a:xfrm>
            <a:custGeom>
              <a:avLst/>
              <a:gdLst>
                <a:gd name="T0" fmla="*/ 809 w 1618"/>
                <a:gd name="T1" fmla="*/ 0 h 1617"/>
                <a:gd name="T2" fmla="*/ 0 w 1618"/>
                <a:gd name="T3" fmla="*/ 808 h 1617"/>
                <a:gd name="T4" fmla="*/ 809 w 1618"/>
                <a:gd name="T5" fmla="*/ 1617 h 1617"/>
                <a:gd name="T6" fmla="*/ 1618 w 1618"/>
                <a:gd name="T7" fmla="*/ 808 h 1617"/>
                <a:gd name="T8" fmla="*/ 809 w 1618"/>
                <a:gd name="T9" fmla="*/ 0 h 1617"/>
                <a:gd name="T10" fmla="*/ 1286 w 1618"/>
                <a:gd name="T11" fmla="*/ 1065 h 1617"/>
                <a:gd name="T12" fmla="*/ 1219 w 1618"/>
                <a:gd name="T13" fmla="*/ 1132 h 1617"/>
                <a:gd name="T14" fmla="*/ 423 w 1618"/>
                <a:gd name="T15" fmla="*/ 1132 h 1617"/>
                <a:gd name="T16" fmla="*/ 357 w 1618"/>
                <a:gd name="T17" fmla="*/ 1065 h 1617"/>
                <a:gd name="T18" fmla="*/ 357 w 1618"/>
                <a:gd name="T19" fmla="*/ 551 h 1617"/>
                <a:gd name="T20" fmla="*/ 423 w 1618"/>
                <a:gd name="T21" fmla="*/ 485 h 1617"/>
                <a:gd name="T22" fmla="*/ 660 w 1618"/>
                <a:gd name="T23" fmla="*/ 485 h 1617"/>
                <a:gd name="T24" fmla="*/ 660 w 1618"/>
                <a:gd name="T25" fmla="*/ 436 h 1617"/>
                <a:gd name="T26" fmla="*/ 734 w 1618"/>
                <a:gd name="T27" fmla="*/ 363 h 1617"/>
                <a:gd name="T28" fmla="*/ 908 w 1618"/>
                <a:gd name="T29" fmla="*/ 363 h 1617"/>
                <a:gd name="T30" fmla="*/ 983 w 1618"/>
                <a:gd name="T31" fmla="*/ 436 h 1617"/>
                <a:gd name="T32" fmla="*/ 983 w 1618"/>
                <a:gd name="T33" fmla="*/ 485 h 1617"/>
                <a:gd name="T34" fmla="*/ 1219 w 1618"/>
                <a:gd name="T35" fmla="*/ 485 h 1617"/>
                <a:gd name="T36" fmla="*/ 1286 w 1618"/>
                <a:gd name="T37" fmla="*/ 551 h 1617"/>
                <a:gd name="T38" fmla="*/ 1286 w 1618"/>
                <a:gd name="T39" fmla="*/ 1065 h 1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8" h="1617">
                  <a:moveTo>
                    <a:pt x="809" y="0"/>
                  </a:moveTo>
                  <a:cubicBezTo>
                    <a:pt x="362" y="0"/>
                    <a:pt x="0" y="362"/>
                    <a:pt x="0" y="808"/>
                  </a:cubicBezTo>
                  <a:cubicBezTo>
                    <a:pt x="0" y="1255"/>
                    <a:pt x="362" y="1617"/>
                    <a:pt x="809" y="1617"/>
                  </a:cubicBezTo>
                  <a:cubicBezTo>
                    <a:pt x="1256" y="1617"/>
                    <a:pt x="1618" y="1255"/>
                    <a:pt x="1618" y="808"/>
                  </a:cubicBezTo>
                  <a:cubicBezTo>
                    <a:pt x="1618" y="362"/>
                    <a:pt x="1256" y="0"/>
                    <a:pt x="809" y="0"/>
                  </a:cubicBezTo>
                  <a:close/>
                  <a:moveTo>
                    <a:pt x="1286" y="1065"/>
                  </a:moveTo>
                  <a:cubicBezTo>
                    <a:pt x="1286" y="1102"/>
                    <a:pt x="1256" y="1132"/>
                    <a:pt x="1219" y="1132"/>
                  </a:cubicBezTo>
                  <a:cubicBezTo>
                    <a:pt x="423" y="1132"/>
                    <a:pt x="423" y="1132"/>
                    <a:pt x="423" y="1132"/>
                  </a:cubicBezTo>
                  <a:cubicBezTo>
                    <a:pt x="387" y="1132"/>
                    <a:pt x="357" y="1102"/>
                    <a:pt x="357" y="1065"/>
                  </a:cubicBezTo>
                  <a:cubicBezTo>
                    <a:pt x="357" y="551"/>
                    <a:pt x="357" y="551"/>
                    <a:pt x="357" y="551"/>
                  </a:cubicBezTo>
                  <a:cubicBezTo>
                    <a:pt x="357" y="515"/>
                    <a:pt x="387" y="485"/>
                    <a:pt x="423" y="485"/>
                  </a:cubicBezTo>
                  <a:cubicBezTo>
                    <a:pt x="660" y="485"/>
                    <a:pt x="660" y="485"/>
                    <a:pt x="660" y="485"/>
                  </a:cubicBezTo>
                  <a:cubicBezTo>
                    <a:pt x="660" y="436"/>
                    <a:pt x="660" y="436"/>
                    <a:pt x="660" y="436"/>
                  </a:cubicBezTo>
                  <a:cubicBezTo>
                    <a:pt x="660" y="396"/>
                    <a:pt x="693" y="363"/>
                    <a:pt x="734" y="363"/>
                  </a:cubicBezTo>
                  <a:cubicBezTo>
                    <a:pt x="908" y="363"/>
                    <a:pt x="908" y="363"/>
                    <a:pt x="908" y="363"/>
                  </a:cubicBezTo>
                  <a:cubicBezTo>
                    <a:pt x="949" y="363"/>
                    <a:pt x="983" y="396"/>
                    <a:pt x="983" y="436"/>
                  </a:cubicBezTo>
                  <a:cubicBezTo>
                    <a:pt x="983" y="485"/>
                    <a:pt x="983" y="485"/>
                    <a:pt x="983" y="485"/>
                  </a:cubicBezTo>
                  <a:cubicBezTo>
                    <a:pt x="1219" y="485"/>
                    <a:pt x="1219" y="485"/>
                    <a:pt x="1219" y="485"/>
                  </a:cubicBezTo>
                  <a:cubicBezTo>
                    <a:pt x="1256" y="485"/>
                    <a:pt x="1286" y="515"/>
                    <a:pt x="1286" y="551"/>
                  </a:cubicBezTo>
                  <a:lnTo>
                    <a:pt x="1286" y="106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" name="Freeform 997"/>
            <p:cNvSpPr>
              <a:spLocks/>
            </p:cNvSpPr>
            <p:nvPr/>
          </p:nvSpPr>
          <p:spPr bwMode="auto">
            <a:xfrm>
              <a:off x="2679" y="2120"/>
              <a:ext cx="20" cy="80"/>
            </a:xfrm>
            <a:custGeom>
              <a:avLst/>
              <a:gdLst>
                <a:gd name="T0" fmla="*/ 144 w 144"/>
                <a:gd name="T1" fmla="*/ 0 h 578"/>
                <a:gd name="T2" fmla="*/ 32 w 144"/>
                <a:gd name="T3" fmla="*/ 0 h 578"/>
                <a:gd name="T4" fmla="*/ 0 w 144"/>
                <a:gd name="T5" fmla="*/ 32 h 578"/>
                <a:gd name="T6" fmla="*/ 0 w 144"/>
                <a:gd name="T7" fmla="*/ 546 h 578"/>
                <a:gd name="T8" fmla="*/ 32 w 144"/>
                <a:gd name="T9" fmla="*/ 578 h 578"/>
                <a:gd name="T10" fmla="*/ 144 w 144"/>
                <a:gd name="T11" fmla="*/ 578 h 578"/>
                <a:gd name="T12" fmla="*/ 144 w 144"/>
                <a:gd name="T13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578">
                  <a:moveTo>
                    <a:pt x="14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546"/>
                    <a:pt x="0" y="546"/>
                    <a:pt x="0" y="546"/>
                  </a:cubicBezTo>
                  <a:cubicBezTo>
                    <a:pt x="0" y="564"/>
                    <a:pt x="15" y="578"/>
                    <a:pt x="32" y="578"/>
                  </a:cubicBezTo>
                  <a:cubicBezTo>
                    <a:pt x="144" y="578"/>
                    <a:pt x="144" y="578"/>
                    <a:pt x="144" y="578"/>
                  </a:cubicBezTo>
                  <a:lnTo>
                    <a:pt x="14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" name="Rectangle 998"/>
            <p:cNvSpPr>
              <a:spLocks noChangeArrowheads="1"/>
            </p:cNvSpPr>
            <p:nvPr/>
          </p:nvSpPr>
          <p:spPr bwMode="auto">
            <a:xfrm>
              <a:off x="2704" y="2120"/>
              <a:ext cx="70" cy="80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" name="Freeform 999"/>
            <p:cNvSpPr>
              <a:spLocks/>
            </p:cNvSpPr>
            <p:nvPr/>
          </p:nvSpPr>
          <p:spPr bwMode="auto">
            <a:xfrm>
              <a:off x="2721" y="2103"/>
              <a:ext cx="36" cy="12"/>
            </a:xfrm>
            <a:custGeom>
              <a:avLst/>
              <a:gdLst>
                <a:gd name="T0" fmla="*/ 254 w 254"/>
                <a:gd name="T1" fmla="*/ 38 h 87"/>
                <a:gd name="T2" fmla="*/ 214 w 254"/>
                <a:gd name="T3" fmla="*/ 0 h 87"/>
                <a:gd name="T4" fmla="*/ 40 w 254"/>
                <a:gd name="T5" fmla="*/ 0 h 87"/>
                <a:gd name="T6" fmla="*/ 0 w 254"/>
                <a:gd name="T7" fmla="*/ 38 h 87"/>
                <a:gd name="T8" fmla="*/ 0 w 254"/>
                <a:gd name="T9" fmla="*/ 87 h 87"/>
                <a:gd name="T10" fmla="*/ 254 w 254"/>
                <a:gd name="T11" fmla="*/ 87 h 87"/>
                <a:gd name="T12" fmla="*/ 254 w 254"/>
                <a:gd name="T13" fmla="*/ 3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87">
                  <a:moveTo>
                    <a:pt x="254" y="38"/>
                  </a:moveTo>
                  <a:cubicBezTo>
                    <a:pt x="254" y="17"/>
                    <a:pt x="236" y="0"/>
                    <a:pt x="21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254" y="87"/>
                    <a:pt x="254" y="87"/>
                    <a:pt x="254" y="87"/>
                  </a:cubicBezTo>
                  <a:lnTo>
                    <a:pt x="254" y="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" name="Freeform 1000"/>
            <p:cNvSpPr>
              <a:spLocks/>
            </p:cNvSpPr>
            <p:nvPr/>
          </p:nvSpPr>
          <p:spPr bwMode="auto">
            <a:xfrm>
              <a:off x="2779" y="2120"/>
              <a:ext cx="21" cy="80"/>
            </a:xfrm>
            <a:custGeom>
              <a:avLst/>
              <a:gdLst>
                <a:gd name="T0" fmla="*/ 113 w 145"/>
                <a:gd name="T1" fmla="*/ 0 h 578"/>
                <a:gd name="T2" fmla="*/ 0 w 145"/>
                <a:gd name="T3" fmla="*/ 0 h 578"/>
                <a:gd name="T4" fmla="*/ 0 w 145"/>
                <a:gd name="T5" fmla="*/ 578 h 578"/>
                <a:gd name="T6" fmla="*/ 113 w 145"/>
                <a:gd name="T7" fmla="*/ 578 h 578"/>
                <a:gd name="T8" fmla="*/ 145 w 145"/>
                <a:gd name="T9" fmla="*/ 546 h 578"/>
                <a:gd name="T10" fmla="*/ 145 w 145"/>
                <a:gd name="T11" fmla="*/ 32 h 578"/>
                <a:gd name="T12" fmla="*/ 113 w 145"/>
                <a:gd name="T13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578">
                  <a:moveTo>
                    <a:pt x="1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78"/>
                    <a:pt x="0" y="578"/>
                    <a:pt x="0" y="578"/>
                  </a:cubicBezTo>
                  <a:cubicBezTo>
                    <a:pt x="113" y="578"/>
                    <a:pt x="113" y="578"/>
                    <a:pt x="113" y="578"/>
                  </a:cubicBezTo>
                  <a:cubicBezTo>
                    <a:pt x="131" y="578"/>
                    <a:pt x="145" y="564"/>
                    <a:pt x="145" y="546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5" y="15"/>
                    <a:pt x="131" y="0"/>
                    <a:pt x="11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21" name="Group 1003"/>
          <p:cNvGrpSpPr>
            <a:grpSpLocks noChangeAspect="1"/>
          </p:cNvGrpSpPr>
          <p:nvPr/>
        </p:nvGrpSpPr>
        <p:grpSpPr bwMode="auto">
          <a:xfrm>
            <a:off x="215449" y="597083"/>
            <a:ext cx="324000" cy="324000"/>
            <a:chOff x="2886" y="2047"/>
            <a:chExt cx="227" cy="226"/>
          </a:xfrm>
          <a:solidFill>
            <a:srgbClr val="EE0033"/>
          </a:solidFill>
        </p:grpSpPr>
        <p:sp>
          <p:nvSpPr>
            <p:cNvPr id="522" name="Freeform 1004"/>
            <p:cNvSpPr>
              <a:spLocks/>
            </p:cNvSpPr>
            <p:nvPr/>
          </p:nvSpPr>
          <p:spPr bwMode="auto">
            <a:xfrm>
              <a:off x="2939" y="2122"/>
              <a:ext cx="121" cy="78"/>
            </a:xfrm>
            <a:custGeom>
              <a:avLst/>
              <a:gdLst>
                <a:gd name="T0" fmla="*/ 441 w 796"/>
                <a:gd name="T1" fmla="*/ 330 h 518"/>
                <a:gd name="T2" fmla="*/ 397 w 796"/>
                <a:gd name="T3" fmla="*/ 347 h 518"/>
                <a:gd name="T4" fmla="*/ 353 w 796"/>
                <a:gd name="T5" fmla="*/ 330 h 518"/>
                <a:gd name="T6" fmla="*/ 2 w 796"/>
                <a:gd name="T7" fmla="*/ 1 h 518"/>
                <a:gd name="T8" fmla="*/ 0 w 796"/>
                <a:gd name="T9" fmla="*/ 12 h 518"/>
                <a:gd name="T10" fmla="*/ 0 w 796"/>
                <a:gd name="T11" fmla="*/ 488 h 518"/>
                <a:gd name="T12" fmla="*/ 29 w 796"/>
                <a:gd name="T13" fmla="*/ 518 h 518"/>
                <a:gd name="T14" fmla="*/ 767 w 796"/>
                <a:gd name="T15" fmla="*/ 518 h 518"/>
                <a:gd name="T16" fmla="*/ 796 w 796"/>
                <a:gd name="T17" fmla="*/ 488 h 518"/>
                <a:gd name="T18" fmla="*/ 796 w 796"/>
                <a:gd name="T19" fmla="*/ 12 h 518"/>
                <a:gd name="T20" fmla="*/ 794 w 796"/>
                <a:gd name="T21" fmla="*/ 0 h 518"/>
                <a:gd name="T22" fmla="*/ 441 w 796"/>
                <a:gd name="T23" fmla="*/ 33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6" h="518">
                  <a:moveTo>
                    <a:pt x="441" y="330"/>
                  </a:moveTo>
                  <a:cubicBezTo>
                    <a:pt x="429" y="342"/>
                    <a:pt x="413" y="347"/>
                    <a:pt x="397" y="347"/>
                  </a:cubicBezTo>
                  <a:cubicBezTo>
                    <a:pt x="381" y="347"/>
                    <a:pt x="365" y="342"/>
                    <a:pt x="353" y="33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4"/>
                    <a:pt x="0" y="8"/>
                    <a:pt x="0" y="12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504"/>
                    <a:pt x="13" y="518"/>
                    <a:pt x="29" y="518"/>
                  </a:cubicBezTo>
                  <a:cubicBezTo>
                    <a:pt x="767" y="518"/>
                    <a:pt x="767" y="518"/>
                    <a:pt x="767" y="518"/>
                  </a:cubicBezTo>
                  <a:cubicBezTo>
                    <a:pt x="783" y="518"/>
                    <a:pt x="796" y="504"/>
                    <a:pt x="796" y="488"/>
                  </a:cubicBezTo>
                  <a:cubicBezTo>
                    <a:pt x="796" y="12"/>
                    <a:pt x="796" y="12"/>
                    <a:pt x="796" y="12"/>
                  </a:cubicBezTo>
                  <a:cubicBezTo>
                    <a:pt x="796" y="8"/>
                    <a:pt x="795" y="4"/>
                    <a:pt x="794" y="0"/>
                  </a:cubicBezTo>
                  <a:lnTo>
                    <a:pt x="441" y="33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" name="Freeform 1005"/>
            <p:cNvSpPr>
              <a:spLocks noEditPoints="1"/>
            </p:cNvSpPr>
            <p:nvPr/>
          </p:nvSpPr>
          <p:spPr bwMode="auto">
            <a:xfrm>
              <a:off x="2886" y="2047"/>
              <a:ext cx="227" cy="226"/>
            </a:xfrm>
            <a:custGeom>
              <a:avLst/>
              <a:gdLst>
                <a:gd name="T0" fmla="*/ 749 w 1498"/>
                <a:gd name="T1" fmla="*/ 0 h 1498"/>
                <a:gd name="T2" fmla="*/ 0 w 1498"/>
                <a:gd name="T3" fmla="*/ 749 h 1498"/>
                <a:gd name="T4" fmla="*/ 749 w 1498"/>
                <a:gd name="T5" fmla="*/ 1498 h 1498"/>
                <a:gd name="T6" fmla="*/ 1498 w 1498"/>
                <a:gd name="T7" fmla="*/ 749 h 1498"/>
                <a:gd name="T8" fmla="*/ 749 w 1498"/>
                <a:gd name="T9" fmla="*/ 0 h 1498"/>
                <a:gd name="T10" fmla="*/ 1179 w 1498"/>
                <a:gd name="T11" fmla="*/ 987 h 1498"/>
                <a:gd name="T12" fmla="*/ 1118 w 1498"/>
                <a:gd name="T13" fmla="*/ 1049 h 1498"/>
                <a:gd name="T14" fmla="*/ 380 w 1498"/>
                <a:gd name="T15" fmla="*/ 1049 h 1498"/>
                <a:gd name="T16" fmla="*/ 319 w 1498"/>
                <a:gd name="T17" fmla="*/ 987 h 1498"/>
                <a:gd name="T18" fmla="*/ 319 w 1498"/>
                <a:gd name="T19" fmla="*/ 511 h 1498"/>
                <a:gd name="T20" fmla="*/ 380 w 1498"/>
                <a:gd name="T21" fmla="*/ 450 h 1498"/>
                <a:gd name="T22" fmla="*/ 1118 w 1498"/>
                <a:gd name="T23" fmla="*/ 450 h 1498"/>
                <a:gd name="T24" fmla="*/ 1179 w 1498"/>
                <a:gd name="T25" fmla="*/ 511 h 1498"/>
                <a:gd name="T26" fmla="*/ 1179 w 1498"/>
                <a:gd name="T27" fmla="*/ 987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98" h="1498">
                  <a:moveTo>
                    <a:pt x="749" y="0"/>
                  </a:moveTo>
                  <a:cubicBezTo>
                    <a:pt x="335" y="0"/>
                    <a:pt x="0" y="335"/>
                    <a:pt x="0" y="749"/>
                  </a:cubicBezTo>
                  <a:cubicBezTo>
                    <a:pt x="0" y="1163"/>
                    <a:pt x="335" y="1498"/>
                    <a:pt x="749" y="1498"/>
                  </a:cubicBezTo>
                  <a:cubicBezTo>
                    <a:pt x="1163" y="1498"/>
                    <a:pt x="1498" y="1163"/>
                    <a:pt x="1498" y="749"/>
                  </a:cubicBezTo>
                  <a:cubicBezTo>
                    <a:pt x="1498" y="335"/>
                    <a:pt x="1163" y="0"/>
                    <a:pt x="749" y="0"/>
                  </a:cubicBezTo>
                  <a:close/>
                  <a:moveTo>
                    <a:pt x="1179" y="987"/>
                  </a:moveTo>
                  <a:cubicBezTo>
                    <a:pt x="1179" y="1021"/>
                    <a:pt x="1152" y="1049"/>
                    <a:pt x="1118" y="1049"/>
                  </a:cubicBezTo>
                  <a:cubicBezTo>
                    <a:pt x="380" y="1049"/>
                    <a:pt x="380" y="1049"/>
                    <a:pt x="380" y="1049"/>
                  </a:cubicBezTo>
                  <a:cubicBezTo>
                    <a:pt x="346" y="1049"/>
                    <a:pt x="319" y="1021"/>
                    <a:pt x="319" y="987"/>
                  </a:cubicBezTo>
                  <a:cubicBezTo>
                    <a:pt x="319" y="511"/>
                    <a:pt x="319" y="511"/>
                    <a:pt x="319" y="511"/>
                  </a:cubicBezTo>
                  <a:cubicBezTo>
                    <a:pt x="319" y="477"/>
                    <a:pt x="346" y="450"/>
                    <a:pt x="380" y="450"/>
                  </a:cubicBezTo>
                  <a:cubicBezTo>
                    <a:pt x="1118" y="450"/>
                    <a:pt x="1118" y="450"/>
                    <a:pt x="1118" y="450"/>
                  </a:cubicBezTo>
                  <a:cubicBezTo>
                    <a:pt x="1152" y="450"/>
                    <a:pt x="1179" y="477"/>
                    <a:pt x="1179" y="511"/>
                  </a:cubicBezTo>
                  <a:lnTo>
                    <a:pt x="1179" y="98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" name="Freeform 1006"/>
            <p:cNvSpPr>
              <a:spLocks/>
            </p:cNvSpPr>
            <p:nvPr/>
          </p:nvSpPr>
          <p:spPr bwMode="auto">
            <a:xfrm>
              <a:off x="2944" y="2120"/>
              <a:ext cx="111" cy="50"/>
            </a:xfrm>
            <a:custGeom>
              <a:avLst/>
              <a:gdLst>
                <a:gd name="T0" fmla="*/ 389 w 736"/>
                <a:gd name="T1" fmla="*/ 324 h 335"/>
                <a:gd name="T2" fmla="*/ 736 w 736"/>
                <a:gd name="T3" fmla="*/ 0 h 335"/>
                <a:gd name="T4" fmla="*/ 0 w 736"/>
                <a:gd name="T5" fmla="*/ 0 h 335"/>
                <a:gd name="T6" fmla="*/ 345 w 736"/>
                <a:gd name="T7" fmla="*/ 324 h 335"/>
                <a:gd name="T8" fmla="*/ 389 w 736"/>
                <a:gd name="T9" fmla="*/ 32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335">
                  <a:moveTo>
                    <a:pt x="389" y="324"/>
                  </a:moveTo>
                  <a:cubicBezTo>
                    <a:pt x="736" y="0"/>
                    <a:pt x="736" y="0"/>
                    <a:pt x="7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5" y="324"/>
                    <a:pt x="345" y="324"/>
                    <a:pt x="345" y="324"/>
                  </a:cubicBezTo>
                  <a:cubicBezTo>
                    <a:pt x="357" y="335"/>
                    <a:pt x="377" y="335"/>
                    <a:pt x="389" y="32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25" name="Group 1009"/>
          <p:cNvGrpSpPr>
            <a:grpSpLocks noChangeAspect="1"/>
          </p:cNvGrpSpPr>
          <p:nvPr/>
        </p:nvGrpSpPr>
        <p:grpSpPr bwMode="auto">
          <a:xfrm>
            <a:off x="203192" y="2615187"/>
            <a:ext cx="324000" cy="324000"/>
            <a:chOff x="3170" y="2047"/>
            <a:chExt cx="226" cy="226"/>
          </a:xfrm>
          <a:solidFill>
            <a:srgbClr val="EE0033"/>
          </a:solidFill>
        </p:grpSpPr>
        <p:sp>
          <p:nvSpPr>
            <p:cNvPr id="526" name="Freeform 1010"/>
            <p:cNvSpPr>
              <a:spLocks noEditPoints="1"/>
            </p:cNvSpPr>
            <p:nvPr/>
          </p:nvSpPr>
          <p:spPr bwMode="auto">
            <a:xfrm>
              <a:off x="3170" y="2047"/>
              <a:ext cx="226" cy="226"/>
            </a:xfrm>
            <a:custGeom>
              <a:avLst/>
              <a:gdLst>
                <a:gd name="T0" fmla="*/ 829 w 1659"/>
                <a:gd name="T1" fmla="*/ 0 h 1659"/>
                <a:gd name="T2" fmla="*/ 0 w 1659"/>
                <a:gd name="T3" fmla="*/ 829 h 1659"/>
                <a:gd name="T4" fmla="*/ 829 w 1659"/>
                <a:gd name="T5" fmla="*/ 1659 h 1659"/>
                <a:gd name="T6" fmla="*/ 1659 w 1659"/>
                <a:gd name="T7" fmla="*/ 829 h 1659"/>
                <a:gd name="T8" fmla="*/ 829 w 1659"/>
                <a:gd name="T9" fmla="*/ 0 h 1659"/>
                <a:gd name="T10" fmla="*/ 828 w 1659"/>
                <a:gd name="T11" fmla="*/ 254 h 1659"/>
                <a:gd name="T12" fmla="*/ 1048 w 1659"/>
                <a:gd name="T13" fmla="*/ 474 h 1659"/>
                <a:gd name="T14" fmla="*/ 828 w 1659"/>
                <a:gd name="T15" fmla="*/ 694 h 1659"/>
                <a:gd name="T16" fmla="*/ 608 w 1659"/>
                <a:gd name="T17" fmla="*/ 474 h 1659"/>
                <a:gd name="T18" fmla="*/ 828 w 1659"/>
                <a:gd name="T19" fmla="*/ 254 h 1659"/>
                <a:gd name="T20" fmla="*/ 1126 w 1659"/>
                <a:gd name="T21" fmla="*/ 1315 h 1659"/>
                <a:gd name="T22" fmla="*/ 1109 w 1659"/>
                <a:gd name="T23" fmla="*/ 1333 h 1659"/>
                <a:gd name="T24" fmla="*/ 546 w 1659"/>
                <a:gd name="T25" fmla="*/ 1333 h 1659"/>
                <a:gd name="T26" fmla="*/ 528 w 1659"/>
                <a:gd name="T27" fmla="*/ 1315 h 1659"/>
                <a:gd name="T28" fmla="*/ 528 w 1659"/>
                <a:gd name="T29" fmla="*/ 814 h 1659"/>
                <a:gd name="T30" fmla="*/ 827 w 1659"/>
                <a:gd name="T31" fmla="*/ 734 h 1659"/>
                <a:gd name="T32" fmla="*/ 1126 w 1659"/>
                <a:gd name="T33" fmla="*/ 814 h 1659"/>
                <a:gd name="T34" fmla="*/ 1126 w 1659"/>
                <a:gd name="T35" fmla="*/ 1315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9" h="1659">
                  <a:moveTo>
                    <a:pt x="829" y="0"/>
                  </a:moveTo>
                  <a:cubicBezTo>
                    <a:pt x="371" y="0"/>
                    <a:pt x="0" y="371"/>
                    <a:pt x="0" y="829"/>
                  </a:cubicBezTo>
                  <a:cubicBezTo>
                    <a:pt x="0" y="1287"/>
                    <a:pt x="371" y="1659"/>
                    <a:pt x="829" y="1659"/>
                  </a:cubicBezTo>
                  <a:cubicBezTo>
                    <a:pt x="1288" y="1659"/>
                    <a:pt x="1659" y="1287"/>
                    <a:pt x="1659" y="829"/>
                  </a:cubicBezTo>
                  <a:cubicBezTo>
                    <a:pt x="1659" y="371"/>
                    <a:pt x="1288" y="0"/>
                    <a:pt x="829" y="0"/>
                  </a:cubicBezTo>
                  <a:close/>
                  <a:moveTo>
                    <a:pt x="828" y="254"/>
                  </a:moveTo>
                  <a:cubicBezTo>
                    <a:pt x="949" y="254"/>
                    <a:pt x="1048" y="353"/>
                    <a:pt x="1048" y="474"/>
                  </a:cubicBezTo>
                  <a:cubicBezTo>
                    <a:pt x="1048" y="596"/>
                    <a:pt x="949" y="694"/>
                    <a:pt x="828" y="694"/>
                  </a:cubicBezTo>
                  <a:cubicBezTo>
                    <a:pt x="707" y="694"/>
                    <a:pt x="608" y="596"/>
                    <a:pt x="608" y="474"/>
                  </a:cubicBezTo>
                  <a:cubicBezTo>
                    <a:pt x="608" y="353"/>
                    <a:pt x="707" y="254"/>
                    <a:pt x="828" y="254"/>
                  </a:cubicBezTo>
                  <a:close/>
                  <a:moveTo>
                    <a:pt x="1126" y="1315"/>
                  </a:moveTo>
                  <a:cubicBezTo>
                    <a:pt x="1126" y="1325"/>
                    <a:pt x="1118" y="1333"/>
                    <a:pt x="1109" y="1333"/>
                  </a:cubicBezTo>
                  <a:cubicBezTo>
                    <a:pt x="546" y="1333"/>
                    <a:pt x="546" y="1333"/>
                    <a:pt x="546" y="1333"/>
                  </a:cubicBezTo>
                  <a:cubicBezTo>
                    <a:pt x="536" y="1333"/>
                    <a:pt x="528" y="1325"/>
                    <a:pt x="528" y="1315"/>
                  </a:cubicBezTo>
                  <a:cubicBezTo>
                    <a:pt x="528" y="814"/>
                    <a:pt x="528" y="814"/>
                    <a:pt x="528" y="814"/>
                  </a:cubicBezTo>
                  <a:cubicBezTo>
                    <a:pt x="528" y="751"/>
                    <a:pt x="716" y="734"/>
                    <a:pt x="827" y="734"/>
                  </a:cubicBezTo>
                  <a:cubicBezTo>
                    <a:pt x="938" y="734"/>
                    <a:pt x="1126" y="751"/>
                    <a:pt x="1126" y="814"/>
                  </a:cubicBezTo>
                  <a:lnTo>
                    <a:pt x="1126" y="131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" name="Freeform 1011"/>
            <p:cNvSpPr>
              <a:spLocks/>
            </p:cNvSpPr>
            <p:nvPr/>
          </p:nvSpPr>
          <p:spPr bwMode="auto">
            <a:xfrm>
              <a:off x="3247" y="2152"/>
              <a:ext cx="72" cy="72"/>
            </a:xfrm>
            <a:custGeom>
              <a:avLst/>
              <a:gdLst>
                <a:gd name="T0" fmla="*/ 0 w 528"/>
                <a:gd name="T1" fmla="*/ 45 h 528"/>
                <a:gd name="T2" fmla="*/ 0 w 528"/>
                <a:gd name="T3" fmla="*/ 528 h 528"/>
                <a:gd name="T4" fmla="*/ 528 w 528"/>
                <a:gd name="T5" fmla="*/ 528 h 528"/>
                <a:gd name="T6" fmla="*/ 528 w 528"/>
                <a:gd name="T7" fmla="*/ 44 h 528"/>
                <a:gd name="T8" fmla="*/ 264 w 528"/>
                <a:gd name="T9" fmla="*/ 0 h 528"/>
                <a:gd name="T10" fmla="*/ 0 w 528"/>
                <a:gd name="T11" fmla="*/ 45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8" h="528">
                  <a:moveTo>
                    <a:pt x="0" y="45"/>
                  </a:moveTo>
                  <a:cubicBezTo>
                    <a:pt x="0" y="528"/>
                    <a:pt x="0" y="528"/>
                    <a:pt x="0" y="528"/>
                  </a:cubicBezTo>
                  <a:cubicBezTo>
                    <a:pt x="528" y="528"/>
                    <a:pt x="528" y="528"/>
                    <a:pt x="528" y="528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1" y="29"/>
                    <a:pt x="427" y="0"/>
                    <a:pt x="264" y="0"/>
                  </a:cubicBezTo>
                  <a:cubicBezTo>
                    <a:pt x="102" y="0"/>
                    <a:pt x="7" y="29"/>
                    <a:pt x="0" y="4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" name="Oval 1012"/>
            <p:cNvSpPr>
              <a:spLocks noChangeArrowheads="1"/>
            </p:cNvSpPr>
            <p:nvPr/>
          </p:nvSpPr>
          <p:spPr bwMode="auto">
            <a:xfrm>
              <a:off x="3258" y="2086"/>
              <a:ext cx="50" cy="51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29" name="Group 1015"/>
          <p:cNvGrpSpPr>
            <a:grpSpLocks noChangeAspect="1"/>
          </p:cNvGrpSpPr>
          <p:nvPr/>
        </p:nvGrpSpPr>
        <p:grpSpPr bwMode="auto">
          <a:xfrm>
            <a:off x="622114" y="2615187"/>
            <a:ext cx="324000" cy="324000"/>
            <a:chOff x="3438" y="2047"/>
            <a:chExt cx="227" cy="226"/>
          </a:xfrm>
          <a:solidFill>
            <a:srgbClr val="EE0033"/>
          </a:solidFill>
        </p:grpSpPr>
        <p:sp>
          <p:nvSpPr>
            <p:cNvPr id="530" name="Oval 1016"/>
            <p:cNvSpPr>
              <a:spLocks noChangeArrowheads="1"/>
            </p:cNvSpPr>
            <p:nvPr/>
          </p:nvSpPr>
          <p:spPr bwMode="auto">
            <a:xfrm>
              <a:off x="3542" y="2081"/>
              <a:ext cx="20" cy="20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" name="Freeform 1017"/>
            <p:cNvSpPr>
              <a:spLocks/>
            </p:cNvSpPr>
            <p:nvPr/>
          </p:nvSpPr>
          <p:spPr bwMode="auto">
            <a:xfrm>
              <a:off x="3521" y="2114"/>
              <a:ext cx="61" cy="119"/>
            </a:xfrm>
            <a:custGeom>
              <a:avLst/>
              <a:gdLst>
                <a:gd name="T0" fmla="*/ 327 w 423"/>
                <a:gd name="T1" fmla="*/ 0 h 846"/>
                <a:gd name="T2" fmla="*/ 95 w 423"/>
                <a:gd name="T3" fmla="*/ 0 h 846"/>
                <a:gd name="T4" fmla="*/ 0 w 423"/>
                <a:gd name="T5" fmla="*/ 96 h 846"/>
                <a:gd name="T6" fmla="*/ 0 w 423"/>
                <a:gd name="T7" fmla="*/ 366 h 846"/>
                <a:gd name="T8" fmla="*/ 18 w 423"/>
                <a:gd name="T9" fmla="*/ 387 h 846"/>
                <a:gd name="T10" fmla="*/ 35 w 423"/>
                <a:gd name="T11" fmla="*/ 366 h 846"/>
                <a:gd name="T12" fmla="*/ 35 w 423"/>
                <a:gd name="T13" fmla="*/ 104 h 846"/>
                <a:gd name="T14" fmla="*/ 52 w 423"/>
                <a:gd name="T15" fmla="*/ 87 h 846"/>
                <a:gd name="T16" fmla="*/ 94 w 423"/>
                <a:gd name="T17" fmla="*/ 87 h 846"/>
                <a:gd name="T18" fmla="*/ 111 w 423"/>
                <a:gd name="T19" fmla="*/ 104 h 846"/>
                <a:gd name="T20" fmla="*/ 111 w 423"/>
                <a:gd name="T21" fmla="*/ 814 h 846"/>
                <a:gd name="T22" fmla="*/ 142 w 423"/>
                <a:gd name="T23" fmla="*/ 846 h 846"/>
                <a:gd name="T24" fmla="*/ 174 w 423"/>
                <a:gd name="T25" fmla="*/ 814 h 846"/>
                <a:gd name="T26" fmla="*/ 174 w 423"/>
                <a:gd name="T27" fmla="*/ 402 h 846"/>
                <a:gd name="T28" fmla="*/ 192 w 423"/>
                <a:gd name="T29" fmla="*/ 385 h 846"/>
                <a:gd name="T30" fmla="*/ 233 w 423"/>
                <a:gd name="T31" fmla="*/ 385 h 846"/>
                <a:gd name="T32" fmla="*/ 250 w 423"/>
                <a:gd name="T33" fmla="*/ 402 h 846"/>
                <a:gd name="T34" fmla="*/ 250 w 423"/>
                <a:gd name="T35" fmla="*/ 814 h 846"/>
                <a:gd name="T36" fmla="*/ 282 w 423"/>
                <a:gd name="T37" fmla="*/ 846 h 846"/>
                <a:gd name="T38" fmla="*/ 314 w 423"/>
                <a:gd name="T39" fmla="*/ 814 h 846"/>
                <a:gd name="T40" fmla="*/ 314 w 423"/>
                <a:gd name="T41" fmla="*/ 104 h 846"/>
                <a:gd name="T42" fmla="*/ 331 w 423"/>
                <a:gd name="T43" fmla="*/ 87 h 846"/>
                <a:gd name="T44" fmla="*/ 372 w 423"/>
                <a:gd name="T45" fmla="*/ 87 h 846"/>
                <a:gd name="T46" fmla="*/ 389 w 423"/>
                <a:gd name="T47" fmla="*/ 104 h 846"/>
                <a:gd name="T48" fmla="*/ 389 w 423"/>
                <a:gd name="T49" fmla="*/ 366 h 846"/>
                <a:gd name="T50" fmla="*/ 406 w 423"/>
                <a:gd name="T51" fmla="*/ 388 h 846"/>
                <a:gd name="T52" fmla="*/ 423 w 423"/>
                <a:gd name="T53" fmla="*/ 366 h 846"/>
                <a:gd name="T54" fmla="*/ 423 w 423"/>
                <a:gd name="T55" fmla="*/ 98 h 846"/>
                <a:gd name="T56" fmla="*/ 327 w 423"/>
                <a:gd name="T57" fmla="*/ 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3" h="846">
                  <a:moveTo>
                    <a:pt x="327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366"/>
                    <a:pt x="0" y="366"/>
                    <a:pt x="0" y="366"/>
                  </a:cubicBezTo>
                  <a:cubicBezTo>
                    <a:pt x="0" y="382"/>
                    <a:pt x="10" y="387"/>
                    <a:pt x="18" y="387"/>
                  </a:cubicBezTo>
                  <a:cubicBezTo>
                    <a:pt x="26" y="387"/>
                    <a:pt x="35" y="382"/>
                    <a:pt x="35" y="366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94"/>
                    <a:pt x="43" y="87"/>
                    <a:pt x="52" y="87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103" y="87"/>
                    <a:pt x="111" y="94"/>
                    <a:pt x="111" y="104"/>
                  </a:cubicBezTo>
                  <a:cubicBezTo>
                    <a:pt x="111" y="814"/>
                    <a:pt x="111" y="814"/>
                    <a:pt x="111" y="814"/>
                  </a:cubicBezTo>
                  <a:cubicBezTo>
                    <a:pt x="111" y="832"/>
                    <a:pt x="125" y="846"/>
                    <a:pt x="142" y="846"/>
                  </a:cubicBezTo>
                  <a:cubicBezTo>
                    <a:pt x="160" y="846"/>
                    <a:pt x="174" y="832"/>
                    <a:pt x="174" y="814"/>
                  </a:cubicBezTo>
                  <a:cubicBezTo>
                    <a:pt x="174" y="402"/>
                    <a:pt x="174" y="402"/>
                    <a:pt x="174" y="402"/>
                  </a:cubicBezTo>
                  <a:cubicBezTo>
                    <a:pt x="174" y="393"/>
                    <a:pt x="182" y="385"/>
                    <a:pt x="192" y="385"/>
                  </a:cubicBezTo>
                  <a:cubicBezTo>
                    <a:pt x="233" y="385"/>
                    <a:pt x="233" y="385"/>
                    <a:pt x="233" y="385"/>
                  </a:cubicBezTo>
                  <a:cubicBezTo>
                    <a:pt x="242" y="385"/>
                    <a:pt x="250" y="393"/>
                    <a:pt x="250" y="402"/>
                  </a:cubicBezTo>
                  <a:cubicBezTo>
                    <a:pt x="250" y="814"/>
                    <a:pt x="250" y="814"/>
                    <a:pt x="250" y="814"/>
                  </a:cubicBezTo>
                  <a:cubicBezTo>
                    <a:pt x="250" y="832"/>
                    <a:pt x="264" y="846"/>
                    <a:pt x="282" y="846"/>
                  </a:cubicBezTo>
                  <a:cubicBezTo>
                    <a:pt x="299" y="846"/>
                    <a:pt x="314" y="832"/>
                    <a:pt x="314" y="814"/>
                  </a:cubicBezTo>
                  <a:cubicBezTo>
                    <a:pt x="314" y="104"/>
                    <a:pt x="314" y="104"/>
                    <a:pt x="314" y="104"/>
                  </a:cubicBezTo>
                  <a:cubicBezTo>
                    <a:pt x="314" y="94"/>
                    <a:pt x="322" y="87"/>
                    <a:pt x="331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82" y="87"/>
                    <a:pt x="389" y="94"/>
                    <a:pt x="389" y="104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89" y="382"/>
                    <a:pt x="398" y="388"/>
                    <a:pt x="406" y="388"/>
                  </a:cubicBezTo>
                  <a:cubicBezTo>
                    <a:pt x="414" y="388"/>
                    <a:pt x="423" y="382"/>
                    <a:pt x="423" y="366"/>
                  </a:cubicBezTo>
                  <a:cubicBezTo>
                    <a:pt x="423" y="98"/>
                    <a:pt x="423" y="98"/>
                    <a:pt x="423" y="98"/>
                  </a:cubicBezTo>
                  <a:cubicBezTo>
                    <a:pt x="423" y="51"/>
                    <a:pt x="387" y="0"/>
                    <a:pt x="32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" name="Freeform 1018"/>
            <p:cNvSpPr>
              <a:spLocks noEditPoints="1"/>
            </p:cNvSpPr>
            <p:nvPr/>
          </p:nvSpPr>
          <p:spPr bwMode="auto">
            <a:xfrm>
              <a:off x="3438" y="2047"/>
              <a:ext cx="227" cy="226"/>
            </a:xfrm>
            <a:custGeom>
              <a:avLst/>
              <a:gdLst>
                <a:gd name="T0" fmla="*/ 800 w 1599"/>
                <a:gd name="T1" fmla="*/ 0 h 1599"/>
                <a:gd name="T2" fmla="*/ 0 w 1599"/>
                <a:gd name="T3" fmla="*/ 800 h 1599"/>
                <a:gd name="T4" fmla="*/ 800 w 1599"/>
                <a:gd name="T5" fmla="*/ 1599 h 1599"/>
                <a:gd name="T6" fmla="*/ 1599 w 1599"/>
                <a:gd name="T7" fmla="*/ 800 h 1599"/>
                <a:gd name="T8" fmla="*/ 800 w 1599"/>
                <a:gd name="T9" fmla="*/ 0 h 1599"/>
                <a:gd name="T10" fmla="*/ 800 w 1599"/>
                <a:gd name="T11" fmla="*/ 208 h 1599"/>
                <a:gd name="T12" fmla="*/ 905 w 1599"/>
                <a:gd name="T13" fmla="*/ 312 h 1599"/>
                <a:gd name="T14" fmla="*/ 800 w 1599"/>
                <a:gd name="T15" fmla="*/ 417 h 1599"/>
                <a:gd name="T16" fmla="*/ 695 w 1599"/>
                <a:gd name="T17" fmla="*/ 312 h 1599"/>
                <a:gd name="T18" fmla="*/ 800 w 1599"/>
                <a:gd name="T19" fmla="*/ 208 h 1599"/>
                <a:gd name="T20" fmla="*/ 1046 w 1599"/>
                <a:gd name="T21" fmla="*/ 839 h 1599"/>
                <a:gd name="T22" fmla="*/ 958 w 1599"/>
                <a:gd name="T23" fmla="*/ 880 h 1599"/>
                <a:gd name="T24" fmla="*/ 943 w 1599"/>
                <a:gd name="T25" fmla="*/ 839 h 1599"/>
                <a:gd name="T26" fmla="*/ 943 w 1599"/>
                <a:gd name="T27" fmla="*/ 594 h 1599"/>
                <a:gd name="T28" fmla="*/ 936 w 1599"/>
                <a:gd name="T29" fmla="*/ 594 h 1599"/>
                <a:gd name="T30" fmla="*/ 936 w 1599"/>
                <a:gd name="T31" fmla="*/ 1287 h 1599"/>
                <a:gd name="T32" fmla="*/ 870 w 1599"/>
                <a:gd name="T33" fmla="*/ 1353 h 1599"/>
                <a:gd name="T34" fmla="*/ 804 w 1599"/>
                <a:gd name="T35" fmla="*/ 1287 h 1599"/>
                <a:gd name="T36" fmla="*/ 804 w 1599"/>
                <a:gd name="T37" fmla="*/ 892 h 1599"/>
                <a:gd name="T38" fmla="*/ 797 w 1599"/>
                <a:gd name="T39" fmla="*/ 892 h 1599"/>
                <a:gd name="T40" fmla="*/ 797 w 1599"/>
                <a:gd name="T41" fmla="*/ 1287 h 1599"/>
                <a:gd name="T42" fmla="*/ 730 w 1599"/>
                <a:gd name="T43" fmla="*/ 1353 h 1599"/>
                <a:gd name="T44" fmla="*/ 664 w 1599"/>
                <a:gd name="T45" fmla="*/ 1287 h 1599"/>
                <a:gd name="T46" fmla="*/ 664 w 1599"/>
                <a:gd name="T47" fmla="*/ 594 h 1599"/>
                <a:gd name="T48" fmla="*/ 657 w 1599"/>
                <a:gd name="T49" fmla="*/ 594 h 1599"/>
                <a:gd name="T50" fmla="*/ 657 w 1599"/>
                <a:gd name="T51" fmla="*/ 839 h 1599"/>
                <a:gd name="T52" fmla="*/ 570 w 1599"/>
                <a:gd name="T53" fmla="*/ 880 h 1599"/>
                <a:gd name="T54" fmla="*/ 554 w 1599"/>
                <a:gd name="T55" fmla="*/ 839 h 1599"/>
                <a:gd name="T56" fmla="*/ 554 w 1599"/>
                <a:gd name="T57" fmla="*/ 569 h 1599"/>
                <a:gd name="T58" fmla="*/ 683 w 1599"/>
                <a:gd name="T59" fmla="*/ 439 h 1599"/>
                <a:gd name="T60" fmla="*/ 915 w 1599"/>
                <a:gd name="T61" fmla="*/ 439 h 1599"/>
                <a:gd name="T62" fmla="*/ 1046 w 1599"/>
                <a:gd name="T63" fmla="*/ 571 h 1599"/>
                <a:gd name="T64" fmla="*/ 1046 w 1599"/>
                <a:gd name="T65" fmla="*/ 839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9" h="1599">
                  <a:moveTo>
                    <a:pt x="800" y="0"/>
                  </a:moveTo>
                  <a:cubicBezTo>
                    <a:pt x="358" y="0"/>
                    <a:pt x="0" y="358"/>
                    <a:pt x="0" y="800"/>
                  </a:cubicBezTo>
                  <a:cubicBezTo>
                    <a:pt x="0" y="1241"/>
                    <a:pt x="358" y="1599"/>
                    <a:pt x="800" y="1599"/>
                  </a:cubicBezTo>
                  <a:cubicBezTo>
                    <a:pt x="1241" y="1599"/>
                    <a:pt x="1599" y="1241"/>
                    <a:pt x="1599" y="800"/>
                  </a:cubicBezTo>
                  <a:cubicBezTo>
                    <a:pt x="1599" y="358"/>
                    <a:pt x="1241" y="0"/>
                    <a:pt x="800" y="0"/>
                  </a:cubicBezTo>
                  <a:close/>
                  <a:moveTo>
                    <a:pt x="800" y="208"/>
                  </a:moveTo>
                  <a:cubicBezTo>
                    <a:pt x="858" y="208"/>
                    <a:pt x="905" y="255"/>
                    <a:pt x="905" y="312"/>
                  </a:cubicBezTo>
                  <a:cubicBezTo>
                    <a:pt x="905" y="370"/>
                    <a:pt x="858" y="417"/>
                    <a:pt x="800" y="417"/>
                  </a:cubicBezTo>
                  <a:cubicBezTo>
                    <a:pt x="742" y="417"/>
                    <a:pt x="695" y="370"/>
                    <a:pt x="695" y="312"/>
                  </a:cubicBezTo>
                  <a:cubicBezTo>
                    <a:pt x="695" y="255"/>
                    <a:pt x="742" y="208"/>
                    <a:pt x="800" y="208"/>
                  </a:cubicBezTo>
                  <a:close/>
                  <a:moveTo>
                    <a:pt x="1046" y="839"/>
                  </a:moveTo>
                  <a:cubicBezTo>
                    <a:pt x="1046" y="896"/>
                    <a:pt x="986" y="908"/>
                    <a:pt x="958" y="880"/>
                  </a:cubicBezTo>
                  <a:cubicBezTo>
                    <a:pt x="951" y="873"/>
                    <a:pt x="943" y="860"/>
                    <a:pt x="943" y="839"/>
                  </a:cubicBezTo>
                  <a:cubicBezTo>
                    <a:pt x="943" y="594"/>
                    <a:pt x="943" y="594"/>
                    <a:pt x="943" y="594"/>
                  </a:cubicBezTo>
                  <a:cubicBezTo>
                    <a:pt x="936" y="594"/>
                    <a:pt x="936" y="594"/>
                    <a:pt x="936" y="594"/>
                  </a:cubicBezTo>
                  <a:cubicBezTo>
                    <a:pt x="936" y="1287"/>
                    <a:pt x="936" y="1287"/>
                    <a:pt x="936" y="1287"/>
                  </a:cubicBezTo>
                  <a:cubicBezTo>
                    <a:pt x="936" y="1324"/>
                    <a:pt x="906" y="1353"/>
                    <a:pt x="870" y="1353"/>
                  </a:cubicBezTo>
                  <a:cubicBezTo>
                    <a:pt x="833" y="1353"/>
                    <a:pt x="804" y="1324"/>
                    <a:pt x="804" y="1287"/>
                  </a:cubicBezTo>
                  <a:cubicBezTo>
                    <a:pt x="804" y="892"/>
                    <a:pt x="804" y="892"/>
                    <a:pt x="804" y="892"/>
                  </a:cubicBezTo>
                  <a:cubicBezTo>
                    <a:pt x="797" y="892"/>
                    <a:pt x="797" y="892"/>
                    <a:pt x="797" y="892"/>
                  </a:cubicBezTo>
                  <a:cubicBezTo>
                    <a:pt x="797" y="1287"/>
                    <a:pt x="797" y="1287"/>
                    <a:pt x="797" y="1287"/>
                  </a:cubicBezTo>
                  <a:cubicBezTo>
                    <a:pt x="797" y="1324"/>
                    <a:pt x="767" y="1353"/>
                    <a:pt x="730" y="1353"/>
                  </a:cubicBezTo>
                  <a:cubicBezTo>
                    <a:pt x="694" y="1353"/>
                    <a:pt x="664" y="1324"/>
                    <a:pt x="664" y="1287"/>
                  </a:cubicBezTo>
                  <a:cubicBezTo>
                    <a:pt x="664" y="594"/>
                    <a:pt x="664" y="594"/>
                    <a:pt x="664" y="594"/>
                  </a:cubicBezTo>
                  <a:cubicBezTo>
                    <a:pt x="657" y="594"/>
                    <a:pt x="657" y="594"/>
                    <a:pt x="657" y="594"/>
                  </a:cubicBezTo>
                  <a:cubicBezTo>
                    <a:pt x="657" y="839"/>
                    <a:pt x="657" y="839"/>
                    <a:pt x="657" y="839"/>
                  </a:cubicBezTo>
                  <a:cubicBezTo>
                    <a:pt x="657" y="895"/>
                    <a:pt x="597" y="907"/>
                    <a:pt x="570" y="880"/>
                  </a:cubicBezTo>
                  <a:cubicBezTo>
                    <a:pt x="562" y="873"/>
                    <a:pt x="554" y="860"/>
                    <a:pt x="554" y="839"/>
                  </a:cubicBezTo>
                  <a:cubicBezTo>
                    <a:pt x="554" y="569"/>
                    <a:pt x="554" y="569"/>
                    <a:pt x="554" y="569"/>
                  </a:cubicBezTo>
                  <a:cubicBezTo>
                    <a:pt x="554" y="497"/>
                    <a:pt x="612" y="439"/>
                    <a:pt x="683" y="439"/>
                  </a:cubicBezTo>
                  <a:cubicBezTo>
                    <a:pt x="915" y="439"/>
                    <a:pt x="915" y="439"/>
                    <a:pt x="915" y="439"/>
                  </a:cubicBezTo>
                  <a:cubicBezTo>
                    <a:pt x="996" y="439"/>
                    <a:pt x="1046" y="507"/>
                    <a:pt x="1046" y="571"/>
                  </a:cubicBezTo>
                  <a:lnTo>
                    <a:pt x="1046" y="83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33" name="Group 1021"/>
          <p:cNvGrpSpPr>
            <a:grpSpLocks noChangeAspect="1"/>
          </p:cNvGrpSpPr>
          <p:nvPr/>
        </p:nvGrpSpPr>
        <p:grpSpPr bwMode="auto">
          <a:xfrm>
            <a:off x="1042467" y="2615187"/>
            <a:ext cx="324000" cy="324000"/>
            <a:chOff x="3727" y="2047"/>
            <a:chExt cx="226" cy="226"/>
          </a:xfrm>
          <a:solidFill>
            <a:srgbClr val="EE0033"/>
          </a:solidFill>
        </p:grpSpPr>
        <p:sp>
          <p:nvSpPr>
            <p:cNvPr id="534" name="Freeform 1022"/>
            <p:cNvSpPr>
              <a:spLocks/>
            </p:cNvSpPr>
            <p:nvPr/>
          </p:nvSpPr>
          <p:spPr bwMode="auto">
            <a:xfrm>
              <a:off x="3850" y="2117"/>
              <a:ext cx="57" cy="49"/>
            </a:xfrm>
            <a:custGeom>
              <a:avLst/>
              <a:gdLst>
                <a:gd name="T0" fmla="*/ 18 w 57"/>
                <a:gd name="T1" fmla="*/ 49 h 49"/>
                <a:gd name="T2" fmla="*/ 57 w 57"/>
                <a:gd name="T3" fmla="*/ 32 h 49"/>
                <a:gd name="T4" fmla="*/ 57 w 57"/>
                <a:gd name="T5" fmla="*/ 0 h 49"/>
                <a:gd name="T6" fmla="*/ 0 w 57"/>
                <a:gd name="T7" fmla="*/ 25 h 49"/>
                <a:gd name="T8" fmla="*/ 18 w 57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9">
                  <a:moveTo>
                    <a:pt x="18" y="49"/>
                  </a:moveTo>
                  <a:lnTo>
                    <a:pt x="57" y="32"/>
                  </a:lnTo>
                  <a:lnTo>
                    <a:pt x="57" y="0"/>
                  </a:lnTo>
                  <a:lnTo>
                    <a:pt x="0" y="25"/>
                  </a:lnTo>
                  <a:lnTo>
                    <a:pt x="18" y="4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" name="Freeform 1023"/>
            <p:cNvSpPr>
              <a:spLocks/>
            </p:cNvSpPr>
            <p:nvPr/>
          </p:nvSpPr>
          <p:spPr bwMode="auto">
            <a:xfrm>
              <a:off x="3773" y="2159"/>
              <a:ext cx="105" cy="68"/>
            </a:xfrm>
            <a:custGeom>
              <a:avLst/>
              <a:gdLst>
                <a:gd name="T0" fmla="*/ 0 w 838"/>
                <a:gd name="T1" fmla="*/ 0 h 541"/>
                <a:gd name="T2" fmla="*/ 0 w 838"/>
                <a:gd name="T3" fmla="*/ 165 h 541"/>
                <a:gd name="T4" fmla="*/ 1 w 838"/>
                <a:gd name="T5" fmla="*/ 168 h 541"/>
                <a:gd name="T6" fmla="*/ 577 w 838"/>
                <a:gd name="T7" fmla="*/ 541 h 541"/>
                <a:gd name="T8" fmla="*/ 838 w 838"/>
                <a:gd name="T9" fmla="*/ 500 h 541"/>
                <a:gd name="T10" fmla="*/ 838 w 838"/>
                <a:gd name="T11" fmla="*/ 245 h 541"/>
                <a:gd name="T12" fmla="*/ 582 w 838"/>
                <a:gd name="T13" fmla="*/ 275 h 541"/>
                <a:gd name="T14" fmla="*/ 0 w 838"/>
                <a:gd name="T15" fmla="*/ 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8" h="541">
                  <a:moveTo>
                    <a:pt x="0" y="0"/>
                  </a:moveTo>
                  <a:cubicBezTo>
                    <a:pt x="0" y="165"/>
                    <a:pt x="0" y="165"/>
                    <a:pt x="0" y="165"/>
                  </a:cubicBezTo>
                  <a:cubicBezTo>
                    <a:pt x="0" y="166"/>
                    <a:pt x="1" y="167"/>
                    <a:pt x="1" y="168"/>
                  </a:cubicBezTo>
                  <a:cubicBezTo>
                    <a:pt x="13" y="378"/>
                    <a:pt x="266" y="541"/>
                    <a:pt x="577" y="541"/>
                  </a:cubicBezTo>
                  <a:cubicBezTo>
                    <a:pt x="668" y="541"/>
                    <a:pt x="758" y="527"/>
                    <a:pt x="838" y="500"/>
                  </a:cubicBezTo>
                  <a:cubicBezTo>
                    <a:pt x="838" y="245"/>
                    <a:pt x="838" y="245"/>
                    <a:pt x="838" y="245"/>
                  </a:cubicBezTo>
                  <a:cubicBezTo>
                    <a:pt x="752" y="266"/>
                    <a:pt x="676" y="275"/>
                    <a:pt x="582" y="275"/>
                  </a:cubicBezTo>
                  <a:cubicBezTo>
                    <a:pt x="315" y="275"/>
                    <a:pt x="88" y="16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" name="Freeform 1024"/>
            <p:cNvSpPr>
              <a:spLocks/>
            </p:cNvSpPr>
            <p:nvPr/>
          </p:nvSpPr>
          <p:spPr bwMode="auto">
            <a:xfrm>
              <a:off x="3773" y="2093"/>
              <a:ext cx="132" cy="96"/>
            </a:xfrm>
            <a:custGeom>
              <a:avLst/>
              <a:gdLst>
                <a:gd name="T0" fmla="*/ 735 w 1055"/>
                <a:gd name="T1" fmla="*/ 620 h 766"/>
                <a:gd name="T2" fmla="*/ 566 w 1055"/>
                <a:gd name="T3" fmla="*/ 395 h 766"/>
                <a:gd name="T4" fmla="*/ 563 w 1055"/>
                <a:gd name="T5" fmla="*/ 378 h 766"/>
                <a:gd name="T6" fmla="*/ 574 w 1055"/>
                <a:gd name="T7" fmla="*/ 365 h 766"/>
                <a:gd name="T8" fmla="*/ 1055 w 1055"/>
                <a:gd name="T9" fmla="*/ 154 h 766"/>
                <a:gd name="T10" fmla="*/ 582 w 1055"/>
                <a:gd name="T11" fmla="*/ 0 h 766"/>
                <a:gd name="T12" fmla="*/ 0 w 1055"/>
                <a:gd name="T13" fmla="*/ 383 h 766"/>
                <a:gd name="T14" fmla="*/ 582 w 1055"/>
                <a:gd name="T15" fmla="*/ 766 h 766"/>
                <a:gd name="T16" fmla="*/ 825 w 1055"/>
                <a:gd name="T17" fmla="*/ 739 h 766"/>
                <a:gd name="T18" fmla="*/ 737 w 1055"/>
                <a:gd name="T19" fmla="*/ 622 h 766"/>
                <a:gd name="T20" fmla="*/ 735 w 1055"/>
                <a:gd name="T21" fmla="*/ 62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5" h="766">
                  <a:moveTo>
                    <a:pt x="735" y="620"/>
                  </a:moveTo>
                  <a:cubicBezTo>
                    <a:pt x="566" y="395"/>
                    <a:pt x="566" y="395"/>
                    <a:pt x="566" y="395"/>
                  </a:cubicBezTo>
                  <a:cubicBezTo>
                    <a:pt x="563" y="390"/>
                    <a:pt x="561" y="384"/>
                    <a:pt x="563" y="378"/>
                  </a:cubicBezTo>
                  <a:cubicBezTo>
                    <a:pt x="564" y="373"/>
                    <a:pt x="568" y="368"/>
                    <a:pt x="574" y="365"/>
                  </a:cubicBezTo>
                  <a:cubicBezTo>
                    <a:pt x="1055" y="154"/>
                    <a:pt x="1055" y="154"/>
                    <a:pt x="1055" y="154"/>
                  </a:cubicBezTo>
                  <a:cubicBezTo>
                    <a:pt x="946" y="59"/>
                    <a:pt x="768" y="0"/>
                    <a:pt x="582" y="0"/>
                  </a:cubicBezTo>
                  <a:cubicBezTo>
                    <a:pt x="261" y="0"/>
                    <a:pt x="0" y="172"/>
                    <a:pt x="0" y="383"/>
                  </a:cubicBezTo>
                  <a:cubicBezTo>
                    <a:pt x="0" y="594"/>
                    <a:pt x="261" y="766"/>
                    <a:pt x="582" y="766"/>
                  </a:cubicBezTo>
                  <a:cubicBezTo>
                    <a:pt x="688" y="766"/>
                    <a:pt x="762" y="754"/>
                    <a:pt x="825" y="739"/>
                  </a:cubicBezTo>
                  <a:cubicBezTo>
                    <a:pt x="737" y="622"/>
                    <a:pt x="737" y="622"/>
                    <a:pt x="737" y="622"/>
                  </a:cubicBezTo>
                  <a:cubicBezTo>
                    <a:pt x="736" y="621"/>
                    <a:pt x="736" y="620"/>
                    <a:pt x="735" y="62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" name="Freeform 1025"/>
            <p:cNvSpPr>
              <a:spLocks noEditPoints="1"/>
            </p:cNvSpPr>
            <p:nvPr/>
          </p:nvSpPr>
          <p:spPr bwMode="auto">
            <a:xfrm>
              <a:off x="3727" y="2047"/>
              <a:ext cx="226" cy="226"/>
            </a:xfrm>
            <a:custGeom>
              <a:avLst/>
              <a:gdLst>
                <a:gd name="T0" fmla="*/ 904 w 1807"/>
                <a:gd name="T1" fmla="*/ 0 h 1808"/>
                <a:gd name="T2" fmla="*/ 0 w 1807"/>
                <a:gd name="T3" fmla="*/ 904 h 1808"/>
                <a:gd name="T4" fmla="*/ 904 w 1807"/>
                <a:gd name="T5" fmla="*/ 1808 h 1808"/>
                <a:gd name="T6" fmla="*/ 1807 w 1807"/>
                <a:gd name="T7" fmla="*/ 904 h 1808"/>
                <a:gd name="T8" fmla="*/ 904 w 1807"/>
                <a:gd name="T9" fmla="*/ 0 h 1808"/>
                <a:gd name="T10" fmla="*/ 1478 w 1807"/>
                <a:gd name="T11" fmla="*/ 832 h 1808"/>
                <a:gd name="T12" fmla="*/ 1466 w 1807"/>
                <a:gd name="T13" fmla="*/ 850 h 1808"/>
                <a:gd name="T14" fmla="*/ 1150 w 1807"/>
                <a:gd name="T15" fmla="*/ 985 h 1808"/>
                <a:gd name="T16" fmla="*/ 1241 w 1807"/>
                <a:gd name="T17" fmla="*/ 1107 h 1808"/>
                <a:gd name="T18" fmla="*/ 1244 w 1807"/>
                <a:gd name="T19" fmla="*/ 1113 h 1808"/>
                <a:gd name="T20" fmla="*/ 1244 w 1807"/>
                <a:gd name="T21" fmla="*/ 1113 h 1808"/>
                <a:gd name="T22" fmla="*/ 1244 w 1807"/>
                <a:gd name="T23" fmla="*/ 1114 h 1808"/>
                <a:gd name="T24" fmla="*/ 1244 w 1807"/>
                <a:gd name="T25" fmla="*/ 1114 h 1808"/>
                <a:gd name="T26" fmla="*/ 1245 w 1807"/>
                <a:gd name="T27" fmla="*/ 1119 h 1808"/>
                <a:gd name="T28" fmla="*/ 1245 w 1807"/>
                <a:gd name="T29" fmla="*/ 1412 h 1808"/>
                <a:gd name="T30" fmla="*/ 1232 w 1807"/>
                <a:gd name="T31" fmla="*/ 1430 h 1808"/>
                <a:gd name="T32" fmla="*/ 945 w 1807"/>
                <a:gd name="T33" fmla="*/ 1478 h 1808"/>
                <a:gd name="T34" fmla="*/ 330 w 1807"/>
                <a:gd name="T35" fmla="*/ 1074 h 1808"/>
                <a:gd name="T36" fmla="*/ 329 w 1807"/>
                <a:gd name="T37" fmla="*/ 1068 h 1808"/>
                <a:gd name="T38" fmla="*/ 329 w 1807"/>
                <a:gd name="T39" fmla="*/ 751 h 1808"/>
                <a:gd name="T40" fmla="*/ 950 w 1807"/>
                <a:gd name="T41" fmla="*/ 330 h 1808"/>
                <a:gd name="T42" fmla="*/ 1472 w 1807"/>
                <a:gd name="T43" fmla="*/ 514 h 1808"/>
                <a:gd name="T44" fmla="*/ 1476 w 1807"/>
                <a:gd name="T45" fmla="*/ 520 h 1808"/>
                <a:gd name="T46" fmla="*/ 1476 w 1807"/>
                <a:gd name="T47" fmla="*/ 521 h 1808"/>
                <a:gd name="T48" fmla="*/ 1478 w 1807"/>
                <a:gd name="T49" fmla="*/ 528 h 1808"/>
                <a:gd name="T50" fmla="*/ 1478 w 1807"/>
                <a:gd name="T51" fmla="*/ 832 h 1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07" h="1808">
                  <a:moveTo>
                    <a:pt x="904" y="0"/>
                  </a:moveTo>
                  <a:cubicBezTo>
                    <a:pt x="404" y="0"/>
                    <a:pt x="0" y="405"/>
                    <a:pt x="0" y="904"/>
                  </a:cubicBezTo>
                  <a:cubicBezTo>
                    <a:pt x="0" y="1403"/>
                    <a:pt x="404" y="1808"/>
                    <a:pt x="904" y="1808"/>
                  </a:cubicBezTo>
                  <a:cubicBezTo>
                    <a:pt x="1403" y="1808"/>
                    <a:pt x="1807" y="1403"/>
                    <a:pt x="1807" y="904"/>
                  </a:cubicBezTo>
                  <a:cubicBezTo>
                    <a:pt x="1807" y="405"/>
                    <a:pt x="1403" y="0"/>
                    <a:pt x="904" y="0"/>
                  </a:cubicBezTo>
                  <a:close/>
                  <a:moveTo>
                    <a:pt x="1478" y="832"/>
                  </a:moveTo>
                  <a:cubicBezTo>
                    <a:pt x="1478" y="840"/>
                    <a:pt x="1473" y="847"/>
                    <a:pt x="1466" y="850"/>
                  </a:cubicBezTo>
                  <a:cubicBezTo>
                    <a:pt x="1150" y="985"/>
                    <a:pt x="1150" y="985"/>
                    <a:pt x="1150" y="985"/>
                  </a:cubicBezTo>
                  <a:cubicBezTo>
                    <a:pt x="1241" y="1107"/>
                    <a:pt x="1241" y="1107"/>
                    <a:pt x="1241" y="1107"/>
                  </a:cubicBezTo>
                  <a:cubicBezTo>
                    <a:pt x="1242" y="1109"/>
                    <a:pt x="1243" y="1111"/>
                    <a:pt x="1244" y="1113"/>
                  </a:cubicBezTo>
                  <a:cubicBezTo>
                    <a:pt x="1244" y="1113"/>
                    <a:pt x="1244" y="1113"/>
                    <a:pt x="1244" y="1113"/>
                  </a:cubicBezTo>
                  <a:cubicBezTo>
                    <a:pt x="1244" y="1114"/>
                    <a:pt x="1244" y="1114"/>
                    <a:pt x="1244" y="1114"/>
                  </a:cubicBezTo>
                  <a:cubicBezTo>
                    <a:pt x="1244" y="1114"/>
                    <a:pt x="1244" y="1114"/>
                    <a:pt x="1244" y="1114"/>
                  </a:cubicBezTo>
                  <a:cubicBezTo>
                    <a:pt x="1245" y="1116"/>
                    <a:pt x="1245" y="1117"/>
                    <a:pt x="1245" y="1119"/>
                  </a:cubicBezTo>
                  <a:cubicBezTo>
                    <a:pt x="1245" y="1412"/>
                    <a:pt x="1245" y="1412"/>
                    <a:pt x="1245" y="1412"/>
                  </a:cubicBezTo>
                  <a:cubicBezTo>
                    <a:pt x="1245" y="1420"/>
                    <a:pt x="1240" y="1427"/>
                    <a:pt x="1232" y="1430"/>
                  </a:cubicBezTo>
                  <a:cubicBezTo>
                    <a:pt x="1145" y="1461"/>
                    <a:pt x="1046" y="1478"/>
                    <a:pt x="945" y="1478"/>
                  </a:cubicBezTo>
                  <a:cubicBezTo>
                    <a:pt x="616" y="1478"/>
                    <a:pt x="347" y="1301"/>
                    <a:pt x="330" y="1074"/>
                  </a:cubicBezTo>
                  <a:cubicBezTo>
                    <a:pt x="330" y="1072"/>
                    <a:pt x="329" y="1070"/>
                    <a:pt x="329" y="1068"/>
                  </a:cubicBezTo>
                  <a:cubicBezTo>
                    <a:pt x="329" y="751"/>
                    <a:pt x="329" y="751"/>
                    <a:pt x="329" y="751"/>
                  </a:cubicBezTo>
                  <a:cubicBezTo>
                    <a:pt x="329" y="519"/>
                    <a:pt x="608" y="330"/>
                    <a:pt x="950" y="330"/>
                  </a:cubicBezTo>
                  <a:cubicBezTo>
                    <a:pt x="1158" y="330"/>
                    <a:pt x="1358" y="400"/>
                    <a:pt x="1472" y="514"/>
                  </a:cubicBezTo>
                  <a:cubicBezTo>
                    <a:pt x="1473" y="516"/>
                    <a:pt x="1475" y="518"/>
                    <a:pt x="1476" y="520"/>
                  </a:cubicBezTo>
                  <a:cubicBezTo>
                    <a:pt x="1476" y="520"/>
                    <a:pt x="1476" y="521"/>
                    <a:pt x="1476" y="521"/>
                  </a:cubicBezTo>
                  <a:cubicBezTo>
                    <a:pt x="1477" y="523"/>
                    <a:pt x="1478" y="526"/>
                    <a:pt x="1478" y="528"/>
                  </a:cubicBezTo>
                  <a:lnTo>
                    <a:pt x="1478" y="83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38" name="Group 1028"/>
          <p:cNvGrpSpPr>
            <a:grpSpLocks noChangeAspect="1"/>
          </p:cNvGrpSpPr>
          <p:nvPr/>
        </p:nvGrpSpPr>
        <p:grpSpPr bwMode="auto">
          <a:xfrm>
            <a:off x="1461389" y="2615187"/>
            <a:ext cx="324000" cy="324000"/>
            <a:chOff x="3991" y="2047"/>
            <a:chExt cx="227" cy="226"/>
          </a:xfrm>
          <a:solidFill>
            <a:srgbClr val="EE0033"/>
          </a:solidFill>
        </p:grpSpPr>
        <p:sp>
          <p:nvSpPr>
            <p:cNvPr id="539" name="Freeform 1029"/>
            <p:cNvSpPr>
              <a:spLocks/>
            </p:cNvSpPr>
            <p:nvPr/>
          </p:nvSpPr>
          <p:spPr bwMode="auto">
            <a:xfrm>
              <a:off x="4112" y="2106"/>
              <a:ext cx="43" cy="42"/>
            </a:xfrm>
            <a:custGeom>
              <a:avLst/>
              <a:gdLst>
                <a:gd name="T0" fmla="*/ 19 w 293"/>
                <a:gd name="T1" fmla="*/ 0 h 293"/>
                <a:gd name="T2" fmla="*/ 7 w 293"/>
                <a:gd name="T3" fmla="*/ 118 h 293"/>
                <a:gd name="T4" fmla="*/ 8 w 293"/>
                <a:gd name="T5" fmla="*/ 119 h 293"/>
                <a:gd name="T6" fmla="*/ 9 w 293"/>
                <a:gd name="T7" fmla="*/ 119 h 293"/>
                <a:gd name="T8" fmla="*/ 10 w 293"/>
                <a:gd name="T9" fmla="*/ 120 h 293"/>
                <a:gd name="T10" fmla="*/ 176 w 293"/>
                <a:gd name="T11" fmla="*/ 286 h 293"/>
                <a:gd name="T12" fmla="*/ 293 w 293"/>
                <a:gd name="T13" fmla="*/ 274 h 293"/>
                <a:gd name="T14" fmla="*/ 19 w 293"/>
                <a:gd name="T1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93">
                  <a:moveTo>
                    <a:pt x="19" y="0"/>
                  </a:moveTo>
                  <a:cubicBezTo>
                    <a:pt x="4" y="37"/>
                    <a:pt x="0" y="77"/>
                    <a:pt x="7" y="118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9" y="119"/>
                    <a:pt x="9" y="120"/>
                    <a:pt x="10" y="120"/>
                  </a:cubicBezTo>
                  <a:cubicBezTo>
                    <a:pt x="176" y="286"/>
                    <a:pt x="176" y="286"/>
                    <a:pt x="176" y="286"/>
                  </a:cubicBezTo>
                  <a:cubicBezTo>
                    <a:pt x="216" y="293"/>
                    <a:pt x="256" y="289"/>
                    <a:pt x="293" y="274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" name="Freeform 1030"/>
            <p:cNvSpPr>
              <a:spLocks/>
            </p:cNvSpPr>
            <p:nvPr/>
          </p:nvSpPr>
          <p:spPr bwMode="auto">
            <a:xfrm>
              <a:off x="4052" y="2180"/>
              <a:ext cx="28" cy="28"/>
            </a:xfrm>
            <a:custGeom>
              <a:avLst/>
              <a:gdLst>
                <a:gd name="T0" fmla="*/ 39 w 188"/>
                <a:gd name="T1" fmla="*/ 8 h 188"/>
                <a:gd name="T2" fmla="*/ 39 w 188"/>
                <a:gd name="T3" fmla="*/ 149 h 188"/>
                <a:gd name="T4" fmla="*/ 180 w 188"/>
                <a:gd name="T5" fmla="*/ 149 h 188"/>
                <a:gd name="T6" fmla="*/ 188 w 188"/>
                <a:gd name="T7" fmla="*/ 141 h 188"/>
                <a:gd name="T8" fmla="*/ 47 w 188"/>
                <a:gd name="T9" fmla="*/ 0 h 188"/>
                <a:gd name="T10" fmla="*/ 39 w 188"/>
                <a:gd name="T11" fmla="*/ 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8" h="188">
                  <a:moveTo>
                    <a:pt x="39" y="8"/>
                  </a:moveTo>
                  <a:cubicBezTo>
                    <a:pt x="0" y="47"/>
                    <a:pt x="0" y="110"/>
                    <a:pt x="39" y="149"/>
                  </a:cubicBezTo>
                  <a:cubicBezTo>
                    <a:pt x="78" y="188"/>
                    <a:pt x="141" y="188"/>
                    <a:pt x="180" y="149"/>
                  </a:cubicBezTo>
                  <a:cubicBezTo>
                    <a:pt x="188" y="141"/>
                    <a:pt x="188" y="141"/>
                    <a:pt x="188" y="141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39" y="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" name="Freeform 1031"/>
            <p:cNvSpPr>
              <a:spLocks/>
            </p:cNvSpPr>
            <p:nvPr/>
          </p:nvSpPr>
          <p:spPr bwMode="auto">
            <a:xfrm>
              <a:off x="4117" y="2083"/>
              <a:ext cx="60" cy="60"/>
            </a:xfrm>
            <a:custGeom>
              <a:avLst/>
              <a:gdLst>
                <a:gd name="T0" fmla="*/ 30 w 411"/>
                <a:gd name="T1" fmla="*/ 82 h 412"/>
                <a:gd name="T2" fmla="*/ 0 w 411"/>
                <a:gd name="T3" fmla="*/ 122 h 412"/>
                <a:gd name="T4" fmla="*/ 289 w 411"/>
                <a:gd name="T5" fmla="*/ 412 h 412"/>
                <a:gd name="T6" fmla="*/ 329 w 411"/>
                <a:gd name="T7" fmla="*/ 381 h 412"/>
                <a:gd name="T8" fmla="*/ 329 w 411"/>
                <a:gd name="T9" fmla="*/ 82 h 412"/>
                <a:gd name="T10" fmla="*/ 30 w 411"/>
                <a:gd name="T11" fmla="*/ 8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1" h="412">
                  <a:moveTo>
                    <a:pt x="30" y="82"/>
                  </a:moveTo>
                  <a:cubicBezTo>
                    <a:pt x="18" y="94"/>
                    <a:pt x="8" y="108"/>
                    <a:pt x="0" y="122"/>
                  </a:cubicBezTo>
                  <a:cubicBezTo>
                    <a:pt x="289" y="412"/>
                    <a:pt x="289" y="412"/>
                    <a:pt x="289" y="412"/>
                  </a:cubicBezTo>
                  <a:cubicBezTo>
                    <a:pt x="304" y="403"/>
                    <a:pt x="317" y="393"/>
                    <a:pt x="329" y="381"/>
                  </a:cubicBezTo>
                  <a:cubicBezTo>
                    <a:pt x="411" y="298"/>
                    <a:pt x="411" y="165"/>
                    <a:pt x="329" y="82"/>
                  </a:cubicBezTo>
                  <a:cubicBezTo>
                    <a:pt x="246" y="0"/>
                    <a:pt x="113" y="0"/>
                    <a:pt x="30" y="8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" name="Freeform 1032"/>
            <p:cNvSpPr>
              <a:spLocks noEditPoints="1"/>
            </p:cNvSpPr>
            <p:nvPr/>
          </p:nvSpPr>
          <p:spPr bwMode="auto">
            <a:xfrm>
              <a:off x="3991" y="2047"/>
              <a:ext cx="227" cy="226"/>
            </a:xfrm>
            <a:custGeom>
              <a:avLst/>
              <a:gdLst>
                <a:gd name="T0" fmla="*/ 771 w 1543"/>
                <a:gd name="T1" fmla="*/ 0 h 1544"/>
                <a:gd name="T2" fmla="*/ 0 w 1543"/>
                <a:gd name="T3" fmla="*/ 772 h 1544"/>
                <a:gd name="T4" fmla="*/ 771 w 1543"/>
                <a:gd name="T5" fmla="*/ 1544 h 1544"/>
                <a:gd name="T6" fmla="*/ 1543 w 1543"/>
                <a:gd name="T7" fmla="*/ 772 h 1544"/>
                <a:gd name="T8" fmla="*/ 771 w 1543"/>
                <a:gd name="T9" fmla="*/ 0 h 1544"/>
                <a:gd name="T10" fmla="*/ 1208 w 1543"/>
                <a:gd name="T11" fmla="*/ 651 h 1544"/>
                <a:gd name="T12" fmla="*/ 1036 w 1543"/>
                <a:gd name="T13" fmla="*/ 722 h 1544"/>
                <a:gd name="T14" fmla="*/ 986 w 1543"/>
                <a:gd name="T15" fmla="*/ 717 h 1544"/>
                <a:gd name="T16" fmla="*/ 985 w 1543"/>
                <a:gd name="T17" fmla="*/ 717 h 1544"/>
                <a:gd name="T18" fmla="*/ 639 w 1543"/>
                <a:gd name="T19" fmla="*/ 1063 h 1544"/>
                <a:gd name="T20" fmla="*/ 639 w 1543"/>
                <a:gd name="T21" fmla="*/ 1063 h 1544"/>
                <a:gd name="T22" fmla="*/ 639 w 1543"/>
                <a:gd name="T23" fmla="*/ 1063 h 1544"/>
                <a:gd name="T24" fmla="*/ 620 w 1543"/>
                <a:gd name="T25" fmla="*/ 1083 h 1544"/>
                <a:gd name="T26" fmla="*/ 525 w 1543"/>
                <a:gd name="T27" fmla="*/ 1121 h 1544"/>
                <a:gd name="T28" fmla="*/ 443 w 1543"/>
                <a:gd name="T29" fmla="*/ 1092 h 1544"/>
                <a:gd name="T30" fmla="*/ 412 w 1543"/>
                <a:gd name="T31" fmla="*/ 1147 h 1544"/>
                <a:gd name="T32" fmla="*/ 454 w 1543"/>
                <a:gd name="T33" fmla="*/ 1207 h 1544"/>
                <a:gd name="T34" fmla="*/ 538 w 1543"/>
                <a:gd name="T35" fmla="*/ 1241 h 1544"/>
                <a:gd name="T36" fmla="*/ 644 w 1543"/>
                <a:gd name="T37" fmla="*/ 1396 h 1544"/>
                <a:gd name="T38" fmla="*/ 628 w 1543"/>
                <a:gd name="T39" fmla="*/ 1412 h 1544"/>
                <a:gd name="T40" fmla="*/ 611 w 1543"/>
                <a:gd name="T41" fmla="*/ 1396 h 1544"/>
                <a:gd name="T42" fmla="*/ 530 w 1543"/>
                <a:gd name="T43" fmla="*/ 1273 h 1544"/>
                <a:gd name="T44" fmla="*/ 435 w 1543"/>
                <a:gd name="T45" fmla="*/ 1234 h 1544"/>
                <a:gd name="T46" fmla="*/ 379 w 1543"/>
                <a:gd name="T47" fmla="*/ 1148 h 1544"/>
                <a:gd name="T48" fmla="*/ 420 w 1543"/>
                <a:gd name="T49" fmla="*/ 1069 h 1544"/>
                <a:gd name="T50" fmla="*/ 431 w 1543"/>
                <a:gd name="T51" fmla="*/ 894 h 1544"/>
                <a:gd name="T52" fmla="*/ 451 w 1543"/>
                <a:gd name="T53" fmla="*/ 875 h 1544"/>
                <a:gd name="T54" fmla="*/ 451 w 1543"/>
                <a:gd name="T55" fmla="*/ 875 h 1544"/>
                <a:gd name="T56" fmla="*/ 797 w 1543"/>
                <a:gd name="T57" fmla="*/ 529 h 1544"/>
                <a:gd name="T58" fmla="*/ 863 w 1543"/>
                <a:gd name="T59" fmla="*/ 306 h 1544"/>
                <a:gd name="T60" fmla="*/ 1208 w 1543"/>
                <a:gd name="T61" fmla="*/ 306 h 1544"/>
                <a:gd name="T62" fmla="*/ 1208 w 1543"/>
                <a:gd name="T63" fmla="*/ 651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3" h="1544">
                  <a:moveTo>
                    <a:pt x="771" y="0"/>
                  </a:moveTo>
                  <a:cubicBezTo>
                    <a:pt x="345" y="0"/>
                    <a:pt x="0" y="346"/>
                    <a:pt x="0" y="772"/>
                  </a:cubicBezTo>
                  <a:cubicBezTo>
                    <a:pt x="0" y="1199"/>
                    <a:pt x="345" y="1544"/>
                    <a:pt x="771" y="1544"/>
                  </a:cubicBezTo>
                  <a:cubicBezTo>
                    <a:pt x="1198" y="1544"/>
                    <a:pt x="1543" y="1199"/>
                    <a:pt x="1543" y="772"/>
                  </a:cubicBezTo>
                  <a:cubicBezTo>
                    <a:pt x="1543" y="346"/>
                    <a:pt x="1198" y="0"/>
                    <a:pt x="771" y="0"/>
                  </a:cubicBezTo>
                  <a:close/>
                  <a:moveTo>
                    <a:pt x="1208" y="651"/>
                  </a:moveTo>
                  <a:cubicBezTo>
                    <a:pt x="1162" y="697"/>
                    <a:pt x="1100" y="722"/>
                    <a:pt x="1036" y="722"/>
                  </a:cubicBezTo>
                  <a:cubicBezTo>
                    <a:pt x="1019" y="722"/>
                    <a:pt x="1003" y="721"/>
                    <a:pt x="986" y="717"/>
                  </a:cubicBezTo>
                  <a:cubicBezTo>
                    <a:pt x="986" y="717"/>
                    <a:pt x="986" y="717"/>
                    <a:pt x="985" y="717"/>
                  </a:cubicBezTo>
                  <a:cubicBezTo>
                    <a:pt x="639" y="1063"/>
                    <a:pt x="639" y="1063"/>
                    <a:pt x="639" y="1063"/>
                  </a:cubicBezTo>
                  <a:cubicBezTo>
                    <a:pt x="639" y="1063"/>
                    <a:pt x="639" y="1063"/>
                    <a:pt x="639" y="1063"/>
                  </a:cubicBezTo>
                  <a:cubicBezTo>
                    <a:pt x="639" y="1063"/>
                    <a:pt x="639" y="1063"/>
                    <a:pt x="639" y="1063"/>
                  </a:cubicBezTo>
                  <a:cubicBezTo>
                    <a:pt x="620" y="1083"/>
                    <a:pt x="620" y="1083"/>
                    <a:pt x="620" y="1083"/>
                  </a:cubicBezTo>
                  <a:cubicBezTo>
                    <a:pt x="594" y="1108"/>
                    <a:pt x="560" y="1121"/>
                    <a:pt x="525" y="1121"/>
                  </a:cubicBezTo>
                  <a:cubicBezTo>
                    <a:pt x="496" y="1121"/>
                    <a:pt x="468" y="1111"/>
                    <a:pt x="443" y="1092"/>
                  </a:cubicBezTo>
                  <a:cubicBezTo>
                    <a:pt x="427" y="1107"/>
                    <a:pt x="412" y="1126"/>
                    <a:pt x="412" y="1147"/>
                  </a:cubicBezTo>
                  <a:cubicBezTo>
                    <a:pt x="412" y="1172"/>
                    <a:pt x="435" y="1193"/>
                    <a:pt x="454" y="1207"/>
                  </a:cubicBezTo>
                  <a:cubicBezTo>
                    <a:pt x="483" y="1227"/>
                    <a:pt x="511" y="1234"/>
                    <a:pt x="538" y="1241"/>
                  </a:cubicBezTo>
                  <a:cubicBezTo>
                    <a:pt x="595" y="1255"/>
                    <a:pt x="644" y="1268"/>
                    <a:pt x="644" y="1396"/>
                  </a:cubicBezTo>
                  <a:cubicBezTo>
                    <a:pt x="644" y="1405"/>
                    <a:pt x="637" y="1412"/>
                    <a:pt x="628" y="1412"/>
                  </a:cubicBezTo>
                  <a:cubicBezTo>
                    <a:pt x="618" y="1412"/>
                    <a:pt x="611" y="1405"/>
                    <a:pt x="611" y="1396"/>
                  </a:cubicBezTo>
                  <a:cubicBezTo>
                    <a:pt x="611" y="1293"/>
                    <a:pt x="582" y="1286"/>
                    <a:pt x="530" y="1273"/>
                  </a:cubicBezTo>
                  <a:cubicBezTo>
                    <a:pt x="502" y="1266"/>
                    <a:pt x="469" y="1258"/>
                    <a:pt x="435" y="1234"/>
                  </a:cubicBezTo>
                  <a:cubicBezTo>
                    <a:pt x="398" y="1208"/>
                    <a:pt x="379" y="1179"/>
                    <a:pt x="379" y="1148"/>
                  </a:cubicBezTo>
                  <a:cubicBezTo>
                    <a:pt x="379" y="1128"/>
                    <a:pt x="386" y="1099"/>
                    <a:pt x="420" y="1069"/>
                  </a:cubicBezTo>
                  <a:cubicBezTo>
                    <a:pt x="381" y="1016"/>
                    <a:pt x="384" y="942"/>
                    <a:pt x="431" y="894"/>
                  </a:cubicBezTo>
                  <a:cubicBezTo>
                    <a:pt x="451" y="875"/>
                    <a:pt x="451" y="875"/>
                    <a:pt x="451" y="875"/>
                  </a:cubicBezTo>
                  <a:cubicBezTo>
                    <a:pt x="451" y="875"/>
                    <a:pt x="451" y="875"/>
                    <a:pt x="451" y="875"/>
                  </a:cubicBezTo>
                  <a:cubicBezTo>
                    <a:pt x="797" y="529"/>
                    <a:pt x="797" y="529"/>
                    <a:pt x="797" y="529"/>
                  </a:cubicBezTo>
                  <a:cubicBezTo>
                    <a:pt x="780" y="448"/>
                    <a:pt x="804" y="364"/>
                    <a:pt x="863" y="306"/>
                  </a:cubicBezTo>
                  <a:cubicBezTo>
                    <a:pt x="958" y="211"/>
                    <a:pt x="1113" y="211"/>
                    <a:pt x="1208" y="306"/>
                  </a:cubicBezTo>
                  <a:cubicBezTo>
                    <a:pt x="1303" y="401"/>
                    <a:pt x="1303" y="556"/>
                    <a:pt x="1208" y="65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" name="Freeform 1033"/>
            <p:cNvSpPr>
              <a:spLocks/>
            </p:cNvSpPr>
            <p:nvPr/>
          </p:nvSpPr>
          <p:spPr bwMode="auto">
            <a:xfrm>
              <a:off x="4062" y="2128"/>
              <a:ext cx="70" cy="69"/>
            </a:xfrm>
            <a:custGeom>
              <a:avLst/>
              <a:gdLst>
                <a:gd name="T0" fmla="*/ 21 w 70"/>
                <a:gd name="T1" fmla="*/ 69 h 69"/>
                <a:gd name="T2" fmla="*/ 70 w 70"/>
                <a:gd name="T3" fmla="*/ 21 h 69"/>
                <a:gd name="T4" fmla="*/ 49 w 70"/>
                <a:gd name="T5" fmla="*/ 0 h 69"/>
                <a:gd name="T6" fmla="*/ 0 w 70"/>
                <a:gd name="T7" fmla="*/ 49 h 69"/>
                <a:gd name="T8" fmla="*/ 21 w 70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21" y="69"/>
                  </a:moveTo>
                  <a:lnTo>
                    <a:pt x="70" y="21"/>
                  </a:lnTo>
                  <a:lnTo>
                    <a:pt x="49" y="0"/>
                  </a:lnTo>
                  <a:lnTo>
                    <a:pt x="0" y="49"/>
                  </a:lnTo>
                  <a:lnTo>
                    <a:pt x="21" y="6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44" name="Freeform 1037"/>
          <p:cNvSpPr>
            <a:spLocks noChangeAspect="1" noEditPoints="1"/>
          </p:cNvSpPr>
          <p:nvPr/>
        </p:nvSpPr>
        <p:spPr bwMode="auto">
          <a:xfrm>
            <a:off x="1881742" y="2615187"/>
            <a:ext cx="324000" cy="324000"/>
          </a:xfrm>
          <a:custGeom>
            <a:avLst/>
            <a:gdLst>
              <a:gd name="T0" fmla="*/ 919 w 1837"/>
              <a:gd name="T1" fmla="*/ 0 h 1836"/>
              <a:gd name="T2" fmla="*/ 0 w 1837"/>
              <a:gd name="T3" fmla="*/ 918 h 1836"/>
              <a:gd name="T4" fmla="*/ 919 w 1837"/>
              <a:gd name="T5" fmla="*/ 1836 h 1836"/>
              <a:gd name="T6" fmla="*/ 1837 w 1837"/>
              <a:gd name="T7" fmla="*/ 918 h 1836"/>
              <a:gd name="T8" fmla="*/ 919 w 1837"/>
              <a:gd name="T9" fmla="*/ 0 h 1836"/>
              <a:gd name="T10" fmla="*/ 1448 w 1837"/>
              <a:gd name="T11" fmla="*/ 938 h 1836"/>
              <a:gd name="T12" fmla="*/ 389 w 1837"/>
              <a:gd name="T13" fmla="*/ 938 h 1836"/>
              <a:gd name="T14" fmla="*/ 370 w 1837"/>
              <a:gd name="T15" fmla="*/ 918 h 1836"/>
              <a:gd name="T16" fmla="*/ 389 w 1837"/>
              <a:gd name="T17" fmla="*/ 898 h 1836"/>
              <a:gd name="T18" fmla="*/ 1448 w 1837"/>
              <a:gd name="T19" fmla="*/ 898 h 1836"/>
              <a:gd name="T20" fmla="*/ 1467 w 1837"/>
              <a:gd name="T21" fmla="*/ 918 h 1836"/>
              <a:gd name="T22" fmla="*/ 1448 w 1837"/>
              <a:gd name="T23" fmla="*/ 938 h 1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37" h="1836">
                <a:moveTo>
                  <a:pt x="919" y="0"/>
                </a:moveTo>
                <a:cubicBezTo>
                  <a:pt x="411" y="0"/>
                  <a:pt x="0" y="411"/>
                  <a:pt x="0" y="918"/>
                </a:cubicBezTo>
                <a:cubicBezTo>
                  <a:pt x="0" y="1425"/>
                  <a:pt x="411" y="1836"/>
                  <a:pt x="919" y="1836"/>
                </a:cubicBezTo>
                <a:cubicBezTo>
                  <a:pt x="1426" y="1836"/>
                  <a:pt x="1837" y="1425"/>
                  <a:pt x="1837" y="918"/>
                </a:cubicBezTo>
                <a:cubicBezTo>
                  <a:pt x="1837" y="411"/>
                  <a:pt x="1426" y="0"/>
                  <a:pt x="919" y="0"/>
                </a:cubicBezTo>
                <a:close/>
                <a:moveTo>
                  <a:pt x="1448" y="938"/>
                </a:moveTo>
                <a:cubicBezTo>
                  <a:pt x="389" y="938"/>
                  <a:pt x="389" y="938"/>
                  <a:pt x="389" y="938"/>
                </a:cubicBezTo>
                <a:cubicBezTo>
                  <a:pt x="378" y="938"/>
                  <a:pt x="370" y="929"/>
                  <a:pt x="370" y="918"/>
                </a:cubicBezTo>
                <a:cubicBezTo>
                  <a:pt x="370" y="907"/>
                  <a:pt x="378" y="898"/>
                  <a:pt x="389" y="898"/>
                </a:cubicBezTo>
                <a:cubicBezTo>
                  <a:pt x="1448" y="898"/>
                  <a:pt x="1448" y="898"/>
                  <a:pt x="1448" y="898"/>
                </a:cubicBezTo>
                <a:cubicBezTo>
                  <a:pt x="1459" y="898"/>
                  <a:pt x="1467" y="907"/>
                  <a:pt x="1467" y="918"/>
                </a:cubicBezTo>
                <a:cubicBezTo>
                  <a:pt x="1467" y="929"/>
                  <a:pt x="1459" y="938"/>
                  <a:pt x="1448" y="938"/>
                </a:cubicBezTo>
                <a:close/>
              </a:path>
            </a:pathLst>
          </a:custGeom>
          <a:solidFill>
            <a:srgbClr val="EE0033"/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45" name="Group 1040"/>
          <p:cNvGrpSpPr>
            <a:grpSpLocks noChangeAspect="1"/>
          </p:cNvGrpSpPr>
          <p:nvPr/>
        </p:nvGrpSpPr>
        <p:grpSpPr bwMode="auto">
          <a:xfrm>
            <a:off x="2302095" y="2615187"/>
            <a:ext cx="324000" cy="324000"/>
            <a:chOff x="4501" y="2047"/>
            <a:chExt cx="227" cy="226"/>
          </a:xfrm>
          <a:solidFill>
            <a:srgbClr val="EE0033"/>
          </a:solidFill>
        </p:grpSpPr>
        <p:sp>
          <p:nvSpPr>
            <p:cNvPr id="546" name="Oval 1041"/>
            <p:cNvSpPr>
              <a:spLocks noChangeArrowheads="1"/>
            </p:cNvSpPr>
            <p:nvPr/>
          </p:nvSpPr>
          <p:spPr bwMode="auto">
            <a:xfrm>
              <a:off x="4613" y="2203"/>
              <a:ext cx="4" cy="4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" name="Oval 1042"/>
            <p:cNvSpPr>
              <a:spLocks noChangeArrowheads="1"/>
            </p:cNvSpPr>
            <p:nvPr/>
          </p:nvSpPr>
          <p:spPr bwMode="auto">
            <a:xfrm>
              <a:off x="4590" y="2184"/>
              <a:ext cx="4" cy="3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" name="Oval 1043"/>
            <p:cNvSpPr>
              <a:spLocks noChangeArrowheads="1"/>
            </p:cNvSpPr>
            <p:nvPr/>
          </p:nvSpPr>
          <p:spPr bwMode="auto">
            <a:xfrm>
              <a:off x="4613" y="2184"/>
              <a:ext cx="4" cy="3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" name="Oval 1044"/>
            <p:cNvSpPr>
              <a:spLocks noChangeArrowheads="1"/>
            </p:cNvSpPr>
            <p:nvPr/>
          </p:nvSpPr>
          <p:spPr bwMode="auto">
            <a:xfrm>
              <a:off x="4634" y="2203"/>
              <a:ext cx="4" cy="4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" name="Rectangle 1045"/>
            <p:cNvSpPr>
              <a:spLocks noChangeArrowheads="1"/>
            </p:cNvSpPr>
            <p:nvPr/>
          </p:nvSpPr>
          <p:spPr bwMode="auto">
            <a:xfrm>
              <a:off x="4636" y="2089"/>
              <a:ext cx="8" cy="15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" name="Oval 1046"/>
            <p:cNvSpPr>
              <a:spLocks noChangeArrowheads="1"/>
            </p:cNvSpPr>
            <p:nvPr/>
          </p:nvSpPr>
          <p:spPr bwMode="auto">
            <a:xfrm>
              <a:off x="4590" y="2203"/>
              <a:ext cx="4" cy="4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" name="Oval 1047"/>
            <p:cNvSpPr>
              <a:spLocks noChangeArrowheads="1"/>
            </p:cNvSpPr>
            <p:nvPr/>
          </p:nvSpPr>
          <p:spPr bwMode="auto">
            <a:xfrm>
              <a:off x="4634" y="2184"/>
              <a:ext cx="4" cy="3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" name="Freeform 1048"/>
            <p:cNvSpPr>
              <a:spLocks/>
            </p:cNvSpPr>
            <p:nvPr/>
          </p:nvSpPr>
          <p:spPr bwMode="auto">
            <a:xfrm>
              <a:off x="4590" y="2132"/>
              <a:ext cx="49" cy="36"/>
            </a:xfrm>
            <a:custGeom>
              <a:avLst/>
              <a:gdLst>
                <a:gd name="T0" fmla="*/ 324 w 356"/>
                <a:gd name="T1" fmla="*/ 0 h 263"/>
                <a:gd name="T2" fmla="*/ 33 w 356"/>
                <a:gd name="T3" fmla="*/ 0 h 263"/>
                <a:gd name="T4" fmla="*/ 0 w 356"/>
                <a:gd name="T5" fmla="*/ 32 h 263"/>
                <a:gd name="T6" fmla="*/ 0 w 356"/>
                <a:gd name="T7" fmla="*/ 231 h 263"/>
                <a:gd name="T8" fmla="*/ 33 w 356"/>
                <a:gd name="T9" fmla="*/ 263 h 263"/>
                <a:gd name="T10" fmla="*/ 324 w 356"/>
                <a:gd name="T11" fmla="*/ 263 h 263"/>
                <a:gd name="T12" fmla="*/ 356 w 356"/>
                <a:gd name="T13" fmla="*/ 231 h 263"/>
                <a:gd name="T14" fmla="*/ 356 w 356"/>
                <a:gd name="T15" fmla="*/ 32 h 263"/>
                <a:gd name="T16" fmla="*/ 324 w 356"/>
                <a:gd name="T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6" h="263">
                  <a:moveTo>
                    <a:pt x="324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249"/>
                    <a:pt x="15" y="263"/>
                    <a:pt x="33" y="263"/>
                  </a:cubicBezTo>
                  <a:cubicBezTo>
                    <a:pt x="324" y="263"/>
                    <a:pt x="324" y="263"/>
                    <a:pt x="324" y="263"/>
                  </a:cubicBezTo>
                  <a:cubicBezTo>
                    <a:pt x="341" y="263"/>
                    <a:pt x="356" y="249"/>
                    <a:pt x="356" y="231"/>
                  </a:cubicBezTo>
                  <a:cubicBezTo>
                    <a:pt x="356" y="32"/>
                    <a:pt x="356" y="32"/>
                    <a:pt x="356" y="32"/>
                  </a:cubicBezTo>
                  <a:cubicBezTo>
                    <a:pt x="356" y="15"/>
                    <a:pt x="341" y="0"/>
                    <a:pt x="32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" name="Freeform 1049"/>
            <p:cNvSpPr>
              <a:spLocks noEditPoints="1"/>
            </p:cNvSpPr>
            <p:nvPr/>
          </p:nvSpPr>
          <p:spPr bwMode="auto">
            <a:xfrm>
              <a:off x="4580" y="2119"/>
              <a:ext cx="69" cy="103"/>
            </a:xfrm>
            <a:custGeom>
              <a:avLst/>
              <a:gdLst>
                <a:gd name="T0" fmla="*/ 473 w 505"/>
                <a:gd name="T1" fmla="*/ 0 h 754"/>
                <a:gd name="T2" fmla="*/ 32 w 505"/>
                <a:gd name="T3" fmla="*/ 0 h 754"/>
                <a:gd name="T4" fmla="*/ 0 w 505"/>
                <a:gd name="T5" fmla="*/ 32 h 754"/>
                <a:gd name="T6" fmla="*/ 0 w 505"/>
                <a:gd name="T7" fmla="*/ 722 h 754"/>
                <a:gd name="T8" fmla="*/ 32 w 505"/>
                <a:gd name="T9" fmla="*/ 754 h 754"/>
                <a:gd name="T10" fmla="*/ 473 w 505"/>
                <a:gd name="T11" fmla="*/ 754 h 754"/>
                <a:gd name="T12" fmla="*/ 505 w 505"/>
                <a:gd name="T13" fmla="*/ 722 h 754"/>
                <a:gd name="T14" fmla="*/ 505 w 505"/>
                <a:gd name="T15" fmla="*/ 32 h 754"/>
                <a:gd name="T16" fmla="*/ 473 w 505"/>
                <a:gd name="T17" fmla="*/ 0 h 754"/>
                <a:gd name="T18" fmla="*/ 89 w 505"/>
                <a:gd name="T19" fmla="*/ 679 h 754"/>
                <a:gd name="T20" fmla="*/ 40 w 505"/>
                <a:gd name="T21" fmla="*/ 630 h 754"/>
                <a:gd name="T22" fmla="*/ 89 w 505"/>
                <a:gd name="T23" fmla="*/ 580 h 754"/>
                <a:gd name="T24" fmla="*/ 139 w 505"/>
                <a:gd name="T25" fmla="*/ 630 h 754"/>
                <a:gd name="T26" fmla="*/ 89 w 505"/>
                <a:gd name="T27" fmla="*/ 679 h 754"/>
                <a:gd name="T28" fmla="*/ 89 w 505"/>
                <a:gd name="T29" fmla="*/ 535 h 754"/>
                <a:gd name="T30" fmla="*/ 40 w 505"/>
                <a:gd name="T31" fmla="*/ 485 h 754"/>
                <a:gd name="T32" fmla="*/ 89 w 505"/>
                <a:gd name="T33" fmla="*/ 436 h 754"/>
                <a:gd name="T34" fmla="*/ 139 w 505"/>
                <a:gd name="T35" fmla="*/ 485 h 754"/>
                <a:gd name="T36" fmla="*/ 89 w 505"/>
                <a:gd name="T37" fmla="*/ 535 h 754"/>
                <a:gd name="T38" fmla="*/ 253 w 505"/>
                <a:gd name="T39" fmla="*/ 679 h 754"/>
                <a:gd name="T40" fmla="*/ 203 w 505"/>
                <a:gd name="T41" fmla="*/ 630 h 754"/>
                <a:gd name="T42" fmla="*/ 253 w 505"/>
                <a:gd name="T43" fmla="*/ 580 h 754"/>
                <a:gd name="T44" fmla="*/ 302 w 505"/>
                <a:gd name="T45" fmla="*/ 630 h 754"/>
                <a:gd name="T46" fmla="*/ 253 w 505"/>
                <a:gd name="T47" fmla="*/ 679 h 754"/>
                <a:gd name="T48" fmla="*/ 253 w 505"/>
                <a:gd name="T49" fmla="*/ 535 h 754"/>
                <a:gd name="T50" fmla="*/ 204 w 505"/>
                <a:gd name="T51" fmla="*/ 485 h 754"/>
                <a:gd name="T52" fmla="*/ 253 w 505"/>
                <a:gd name="T53" fmla="*/ 436 h 754"/>
                <a:gd name="T54" fmla="*/ 302 w 505"/>
                <a:gd name="T55" fmla="*/ 485 h 754"/>
                <a:gd name="T56" fmla="*/ 253 w 505"/>
                <a:gd name="T57" fmla="*/ 535 h 754"/>
                <a:gd name="T58" fmla="*/ 408 w 505"/>
                <a:gd name="T59" fmla="*/ 679 h 754"/>
                <a:gd name="T60" fmla="*/ 359 w 505"/>
                <a:gd name="T61" fmla="*/ 630 h 754"/>
                <a:gd name="T62" fmla="*/ 408 w 505"/>
                <a:gd name="T63" fmla="*/ 580 h 754"/>
                <a:gd name="T64" fmla="*/ 457 w 505"/>
                <a:gd name="T65" fmla="*/ 630 h 754"/>
                <a:gd name="T66" fmla="*/ 408 w 505"/>
                <a:gd name="T67" fmla="*/ 679 h 754"/>
                <a:gd name="T68" fmla="*/ 408 w 505"/>
                <a:gd name="T69" fmla="*/ 535 h 754"/>
                <a:gd name="T70" fmla="*/ 359 w 505"/>
                <a:gd name="T71" fmla="*/ 485 h 754"/>
                <a:gd name="T72" fmla="*/ 408 w 505"/>
                <a:gd name="T73" fmla="*/ 436 h 754"/>
                <a:gd name="T74" fmla="*/ 457 w 505"/>
                <a:gd name="T75" fmla="*/ 485 h 754"/>
                <a:gd name="T76" fmla="*/ 408 w 505"/>
                <a:gd name="T77" fmla="*/ 535 h 754"/>
                <a:gd name="T78" fmla="*/ 466 w 505"/>
                <a:gd name="T79" fmla="*/ 327 h 754"/>
                <a:gd name="T80" fmla="*/ 399 w 505"/>
                <a:gd name="T81" fmla="*/ 394 h 754"/>
                <a:gd name="T82" fmla="*/ 108 w 505"/>
                <a:gd name="T83" fmla="*/ 394 h 754"/>
                <a:gd name="T84" fmla="*/ 40 w 505"/>
                <a:gd name="T85" fmla="*/ 327 h 754"/>
                <a:gd name="T86" fmla="*/ 40 w 505"/>
                <a:gd name="T87" fmla="*/ 128 h 754"/>
                <a:gd name="T88" fmla="*/ 108 w 505"/>
                <a:gd name="T89" fmla="*/ 61 h 754"/>
                <a:gd name="T90" fmla="*/ 399 w 505"/>
                <a:gd name="T91" fmla="*/ 61 h 754"/>
                <a:gd name="T92" fmla="*/ 466 w 505"/>
                <a:gd name="T93" fmla="*/ 128 h 754"/>
                <a:gd name="T94" fmla="*/ 466 w 505"/>
                <a:gd name="T95" fmla="*/ 327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5" h="754">
                  <a:moveTo>
                    <a:pt x="473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0" y="739"/>
                    <a:pt x="15" y="754"/>
                    <a:pt x="32" y="754"/>
                  </a:cubicBezTo>
                  <a:cubicBezTo>
                    <a:pt x="473" y="754"/>
                    <a:pt x="473" y="754"/>
                    <a:pt x="473" y="754"/>
                  </a:cubicBezTo>
                  <a:cubicBezTo>
                    <a:pt x="491" y="754"/>
                    <a:pt x="505" y="739"/>
                    <a:pt x="505" y="722"/>
                  </a:cubicBezTo>
                  <a:cubicBezTo>
                    <a:pt x="505" y="32"/>
                    <a:pt x="505" y="32"/>
                    <a:pt x="505" y="32"/>
                  </a:cubicBezTo>
                  <a:cubicBezTo>
                    <a:pt x="505" y="14"/>
                    <a:pt x="491" y="0"/>
                    <a:pt x="473" y="0"/>
                  </a:cubicBezTo>
                  <a:close/>
                  <a:moveTo>
                    <a:pt x="89" y="679"/>
                  </a:moveTo>
                  <a:cubicBezTo>
                    <a:pt x="62" y="679"/>
                    <a:pt x="40" y="657"/>
                    <a:pt x="40" y="630"/>
                  </a:cubicBezTo>
                  <a:cubicBezTo>
                    <a:pt x="40" y="603"/>
                    <a:pt x="62" y="580"/>
                    <a:pt x="89" y="580"/>
                  </a:cubicBezTo>
                  <a:cubicBezTo>
                    <a:pt x="117" y="580"/>
                    <a:pt x="139" y="603"/>
                    <a:pt x="139" y="630"/>
                  </a:cubicBezTo>
                  <a:cubicBezTo>
                    <a:pt x="139" y="657"/>
                    <a:pt x="117" y="679"/>
                    <a:pt x="89" y="679"/>
                  </a:cubicBezTo>
                  <a:close/>
                  <a:moveTo>
                    <a:pt x="89" y="535"/>
                  </a:moveTo>
                  <a:cubicBezTo>
                    <a:pt x="62" y="535"/>
                    <a:pt x="40" y="513"/>
                    <a:pt x="40" y="485"/>
                  </a:cubicBezTo>
                  <a:cubicBezTo>
                    <a:pt x="40" y="458"/>
                    <a:pt x="62" y="436"/>
                    <a:pt x="89" y="436"/>
                  </a:cubicBezTo>
                  <a:cubicBezTo>
                    <a:pt x="117" y="436"/>
                    <a:pt x="139" y="458"/>
                    <a:pt x="139" y="485"/>
                  </a:cubicBezTo>
                  <a:cubicBezTo>
                    <a:pt x="139" y="513"/>
                    <a:pt x="117" y="535"/>
                    <a:pt x="89" y="535"/>
                  </a:cubicBezTo>
                  <a:close/>
                  <a:moveTo>
                    <a:pt x="253" y="679"/>
                  </a:moveTo>
                  <a:cubicBezTo>
                    <a:pt x="225" y="679"/>
                    <a:pt x="203" y="657"/>
                    <a:pt x="203" y="630"/>
                  </a:cubicBezTo>
                  <a:cubicBezTo>
                    <a:pt x="203" y="603"/>
                    <a:pt x="225" y="580"/>
                    <a:pt x="253" y="580"/>
                  </a:cubicBezTo>
                  <a:cubicBezTo>
                    <a:pt x="280" y="580"/>
                    <a:pt x="302" y="603"/>
                    <a:pt x="302" y="630"/>
                  </a:cubicBezTo>
                  <a:cubicBezTo>
                    <a:pt x="302" y="657"/>
                    <a:pt x="280" y="679"/>
                    <a:pt x="253" y="679"/>
                  </a:cubicBezTo>
                  <a:close/>
                  <a:moveTo>
                    <a:pt x="253" y="535"/>
                  </a:moveTo>
                  <a:cubicBezTo>
                    <a:pt x="226" y="535"/>
                    <a:pt x="204" y="513"/>
                    <a:pt x="204" y="485"/>
                  </a:cubicBezTo>
                  <a:cubicBezTo>
                    <a:pt x="204" y="458"/>
                    <a:pt x="226" y="436"/>
                    <a:pt x="253" y="436"/>
                  </a:cubicBezTo>
                  <a:cubicBezTo>
                    <a:pt x="280" y="436"/>
                    <a:pt x="302" y="458"/>
                    <a:pt x="302" y="485"/>
                  </a:cubicBezTo>
                  <a:cubicBezTo>
                    <a:pt x="302" y="513"/>
                    <a:pt x="280" y="535"/>
                    <a:pt x="253" y="535"/>
                  </a:cubicBezTo>
                  <a:close/>
                  <a:moveTo>
                    <a:pt x="408" y="679"/>
                  </a:moveTo>
                  <a:cubicBezTo>
                    <a:pt x="381" y="679"/>
                    <a:pt x="359" y="657"/>
                    <a:pt x="359" y="630"/>
                  </a:cubicBezTo>
                  <a:cubicBezTo>
                    <a:pt x="359" y="603"/>
                    <a:pt x="381" y="580"/>
                    <a:pt x="408" y="580"/>
                  </a:cubicBezTo>
                  <a:cubicBezTo>
                    <a:pt x="435" y="580"/>
                    <a:pt x="457" y="603"/>
                    <a:pt x="457" y="630"/>
                  </a:cubicBezTo>
                  <a:cubicBezTo>
                    <a:pt x="457" y="657"/>
                    <a:pt x="435" y="679"/>
                    <a:pt x="408" y="679"/>
                  </a:cubicBezTo>
                  <a:close/>
                  <a:moveTo>
                    <a:pt x="408" y="535"/>
                  </a:moveTo>
                  <a:cubicBezTo>
                    <a:pt x="381" y="535"/>
                    <a:pt x="359" y="513"/>
                    <a:pt x="359" y="485"/>
                  </a:cubicBezTo>
                  <a:cubicBezTo>
                    <a:pt x="359" y="458"/>
                    <a:pt x="381" y="436"/>
                    <a:pt x="408" y="436"/>
                  </a:cubicBezTo>
                  <a:cubicBezTo>
                    <a:pt x="435" y="436"/>
                    <a:pt x="457" y="458"/>
                    <a:pt x="457" y="485"/>
                  </a:cubicBezTo>
                  <a:cubicBezTo>
                    <a:pt x="457" y="513"/>
                    <a:pt x="435" y="535"/>
                    <a:pt x="408" y="535"/>
                  </a:cubicBezTo>
                  <a:close/>
                  <a:moveTo>
                    <a:pt x="466" y="327"/>
                  </a:moveTo>
                  <a:cubicBezTo>
                    <a:pt x="466" y="364"/>
                    <a:pt x="436" y="394"/>
                    <a:pt x="399" y="394"/>
                  </a:cubicBezTo>
                  <a:cubicBezTo>
                    <a:pt x="108" y="394"/>
                    <a:pt x="108" y="394"/>
                    <a:pt x="108" y="394"/>
                  </a:cubicBezTo>
                  <a:cubicBezTo>
                    <a:pt x="70" y="394"/>
                    <a:pt x="40" y="364"/>
                    <a:pt x="40" y="327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91"/>
                    <a:pt x="70" y="61"/>
                    <a:pt x="108" y="61"/>
                  </a:cubicBezTo>
                  <a:cubicBezTo>
                    <a:pt x="399" y="61"/>
                    <a:pt x="399" y="61"/>
                    <a:pt x="399" y="61"/>
                  </a:cubicBezTo>
                  <a:cubicBezTo>
                    <a:pt x="436" y="61"/>
                    <a:pt x="466" y="91"/>
                    <a:pt x="466" y="128"/>
                  </a:cubicBezTo>
                  <a:lnTo>
                    <a:pt x="466" y="32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" name="Freeform 1050"/>
            <p:cNvSpPr>
              <a:spLocks noEditPoints="1"/>
            </p:cNvSpPr>
            <p:nvPr/>
          </p:nvSpPr>
          <p:spPr bwMode="auto">
            <a:xfrm>
              <a:off x="4501" y="2047"/>
              <a:ext cx="227" cy="226"/>
            </a:xfrm>
            <a:custGeom>
              <a:avLst/>
              <a:gdLst>
                <a:gd name="T0" fmla="*/ 822 w 1645"/>
                <a:gd name="T1" fmla="*/ 0 h 1644"/>
                <a:gd name="T2" fmla="*/ 0 w 1645"/>
                <a:gd name="T3" fmla="*/ 822 h 1644"/>
                <a:gd name="T4" fmla="*/ 822 w 1645"/>
                <a:gd name="T5" fmla="*/ 1644 h 1644"/>
                <a:gd name="T6" fmla="*/ 1645 w 1645"/>
                <a:gd name="T7" fmla="*/ 822 h 1644"/>
                <a:gd name="T8" fmla="*/ 822 w 1645"/>
                <a:gd name="T9" fmla="*/ 0 h 1644"/>
                <a:gd name="T10" fmla="*/ 945 w 1645"/>
                <a:gd name="T11" fmla="*/ 284 h 1644"/>
                <a:gd name="T12" fmla="*/ 963 w 1645"/>
                <a:gd name="T13" fmla="*/ 266 h 1644"/>
                <a:gd name="T14" fmla="*/ 1057 w 1645"/>
                <a:gd name="T15" fmla="*/ 266 h 1644"/>
                <a:gd name="T16" fmla="*/ 1074 w 1645"/>
                <a:gd name="T17" fmla="*/ 284 h 1644"/>
                <a:gd name="T18" fmla="*/ 1074 w 1645"/>
                <a:gd name="T19" fmla="*/ 434 h 1644"/>
                <a:gd name="T20" fmla="*/ 1057 w 1645"/>
                <a:gd name="T21" fmla="*/ 451 h 1644"/>
                <a:gd name="T22" fmla="*/ 963 w 1645"/>
                <a:gd name="T23" fmla="*/ 451 h 1644"/>
                <a:gd name="T24" fmla="*/ 945 w 1645"/>
                <a:gd name="T25" fmla="*/ 434 h 1644"/>
                <a:gd name="T26" fmla="*/ 945 w 1645"/>
                <a:gd name="T27" fmla="*/ 284 h 1644"/>
                <a:gd name="T28" fmla="*/ 1111 w 1645"/>
                <a:gd name="T29" fmla="*/ 1244 h 1644"/>
                <a:gd name="T30" fmla="*/ 1043 w 1645"/>
                <a:gd name="T31" fmla="*/ 1311 h 1644"/>
                <a:gd name="T32" fmla="*/ 602 w 1645"/>
                <a:gd name="T33" fmla="*/ 1311 h 1644"/>
                <a:gd name="T34" fmla="*/ 535 w 1645"/>
                <a:gd name="T35" fmla="*/ 1244 h 1644"/>
                <a:gd name="T36" fmla="*/ 535 w 1645"/>
                <a:gd name="T37" fmla="*/ 554 h 1644"/>
                <a:gd name="T38" fmla="*/ 602 w 1645"/>
                <a:gd name="T39" fmla="*/ 487 h 1644"/>
                <a:gd name="T40" fmla="*/ 1043 w 1645"/>
                <a:gd name="T41" fmla="*/ 487 h 1644"/>
                <a:gd name="T42" fmla="*/ 1111 w 1645"/>
                <a:gd name="T43" fmla="*/ 554 h 1644"/>
                <a:gd name="T44" fmla="*/ 1111 w 1645"/>
                <a:gd name="T45" fmla="*/ 1244 h 1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5" h="1644">
                  <a:moveTo>
                    <a:pt x="822" y="0"/>
                  </a:moveTo>
                  <a:cubicBezTo>
                    <a:pt x="368" y="0"/>
                    <a:pt x="0" y="368"/>
                    <a:pt x="0" y="822"/>
                  </a:cubicBezTo>
                  <a:cubicBezTo>
                    <a:pt x="0" y="1276"/>
                    <a:pt x="368" y="1644"/>
                    <a:pt x="822" y="1644"/>
                  </a:cubicBezTo>
                  <a:cubicBezTo>
                    <a:pt x="1276" y="1644"/>
                    <a:pt x="1645" y="1276"/>
                    <a:pt x="1645" y="822"/>
                  </a:cubicBezTo>
                  <a:cubicBezTo>
                    <a:pt x="1645" y="368"/>
                    <a:pt x="1276" y="0"/>
                    <a:pt x="822" y="0"/>
                  </a:cubicBezTo>
                  <a:close/>
                  <a:moveTo>
                    <a:pt x="945" y="284"/>
                  </a:moveTo>
                  <a:cubicBezTo>
                    <a:pt x="945" y="274"/>
                    <a:pt x="953" y="266"/>
                    <a:pt x="963" y="266"/>
                  </a:cubicBezTo>
                  <a:cubicBezTo>
                    <a:pt x="1057" y="266"/>
                    <a:pt x="1057" y="266"/>
                    <a:pt x="1057" y="266"/>
                  </a:cubicBezTo>
                  <a:cubicBezTo>
                    <a:pt x="1067" y="266"/>
                    <a:pt x="1074" y="274"/>
                    <a:pt x="1074" y="284"/>
                  </a:cubicBezTo>
                  <a:cubicBezTo>
                    <a:pt x="1074" y="434"/>
                    <a:pt x="1074" y="434"/>
                    <a:pt x="1074" y="434"/>
                  </a:cubicBezTo>
                  <a:cubicBezTo>
                    <a:pt x="1074" y="443"/>
                    <a:pt x="1067" y="451"/>
                    <a:pt x="1057" y="451"/>
                  </a:cubicBezTo>
                  <a:cubicBezTo>
                    <a:pt x="963" y="451"/>
                    <a:pt x="963" y="451"/>
                    <a:pt x="963" y="451"/>
                  </a:cubicBezTo>
                  <a:cubicBezTo>
                    <a:pt x="953" y="451"/>
                    <a:pt x="945" y="443"/>
                    <a:pt x="945" y="434"/>
                  </a:cubicBezTo>
                  <a:lnTo>
                    <a:pt x="945" y="284"/>
                  </a:lnTo>
                  <a:close/>
                  <a:moveTo>
                    <a:pt x="1111" y="1244"/>
                  </a:moveTo>
                  <a:cubicBezTo>
                    <a:pt x="1111" y="1281"/>
                    <a:pt x="1080" y="1311"/>
                    <a:pt x="1043" y="1311"/>
                  </a:cubicBezTo>
                  <a:cubicBezTo>
                    <a:pt x="602" y="1311"/>
                    <a:pt x="602" y="1311"/>
                    <a:pt x="602" y="1311"/>
                  </a:cubicBezTo>
                  <a:cubicBezTo>
                    <a:pt x="565" y="1311"/>
                    <a:pt x="535" y="1281"/>
                    <a:pt x="535" y="1244"/>
                  </a:cubicBezTo>
                  <a:cubicBezTo>
                    <a:pt x="535" y="554"/>
                    <a:pt x="535" y="554"/>
                    <a:pt x="535" y="554"/>
                  </a:cubicBezTo>
                  <a:cubicBezTo>
                    <a:pt x="535" y="517"/>
                    <a:pt x="565" y="487"/>
                    <a:pt x="602" y="487"/>
                  </a:cubicBezTo>
                  <a:cubicBezTo>
                    <a:pt x="1043" y="487"/>
                    <a:pt x="1043" y="487"/>
                    <a:pt x="1043" y="487"/>
                  </a:cubicBezTo>
                  <a:cubicBezTo>
                    <a:pt x="1080" y="487"/>
                    <a:pt x="1111" y="517"/>
                    <a:pt x="1111" y="554"/>
                  </a:cubicBezTo>
                  <a:lnTo>
                    <a:pt x="1111" y="12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56" name="Group 1053"/>
          <p:cNvGrpSpPr>
            <a:grpSpLocks noChangeAspect="1"/>
          </p:cNvGrpSpPr>
          <p:nvPr/>
        </p:nvGrpSpPr>
        <p:grpSpPr bwMode="auto">
          <a:xfrm>
            <a:off x="2722448" y="2615187"/>
            <a:ext cx="324000" cy="324000"/>
            <a:chOff x="4731" y="2047"/>
            <a:chExt cx="227" cy="226"/>
          </a:xfrm>
          <a:solidFill>
            <a:srgbClr val="EE0033"/>
          </a:solidFill>
        </p:grpSpPr>
        <p:sp>
          <p:nvSpPr>
            <p:cNvPr id="557" name="Freeform 1054"/>
            <p:cNvSpPr>
              <a:spLocks/>
            </p:cNvSpPr>
            <p:nvPr/>
          </p:nvSpPr>
          <p:spPr bwMode="auto">
            <a:xfrm>
              <a:off x="4799" y="2161"/>
              <a:ext cx="3" cy="4"/>
            </a:xfrm>
            <a:custGeom>
              <a:avLst/>
              <a:gdLst>
                <a:gd name="T0" fmla="*/ 22 w 22"/>
                <a:gd name="T1" fmla="*/ 16 h 33"/>
                <a:gd name="T2" fmla="*/ 16 w 22"/>
                <a:gd name="T3" fmla="*/ 6 h 33"/>
                <a:gd name="T4" fmla="*/ 0 w 22"/>
                <a:gd name="T5" fmla="*/ 0 h 33"/>
                <a:gd name="T6" fmla="*/ 0 w 22"/>
                <a:gd name="T7" fmla="*/ 33 h 33"/>
                <a:gd name="T8" fmla="*/ 16 w 22"/>
                <a:gd name="T9" fmla="*/ 27 h 33"/>
                <a:gd name="T10" fmla="*/ 22 w 22"/>
                <a:gd name="T1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3">
                  <a:moveTo>
                    <a:pt x="22" y="16"/>
                  </a:moveTo>
                  <a:cubicBezTo>
                    <a:pt x="22" y="12"/>
                    <a:pt x="20" y="8"/>
                    <a:pt x="16" y="6"/>
                  </a:cubicBezTo>
                  <a:cubicBezTo>
                    <a:pt x="13" y="3"/>
                    <a:pt x="7" y="1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7" y="33"/>
                    <a:pt x="12" y="30"/>
                    <a:pt x="16" y="27"/>
                  </a:cubicBezTo>
                  <a:cubicBezTo>
                    <a:pt x="20" y="24"/>
                    <a:pt x="22" y="20"/>
                    <a:pt x="22" y="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" name="Freeform 1055"/>
            <p:cNvSpPr>
              <a:spLocks/>
            </p:cNvSpPr>
            <p:nvPr/>
          </p:nvSpPr>
          <p:spPr bwMode="auto">
            <a:xfrm>
              <a:off x="4827" y="2135"/>
              <a:ext cx="53" cy="14"/>
            </a:xfrm>
            <a:custGeom>
              <a:avLst/>
              <a:gdLst>
                <a:gd name="T0" fmla="*/ 194 w 389"/>
                <a:gd name="T1" fmla="*/ 100 h 100"/>
                <a:gd name="T2" fmla="*/ 388 w 389"/>
                <a:gd name="T3" fmla="*/ 7 h 100"/>
                <a:gd name="T4" fmla="*/ 389 w 389"/>
                <a:gd name="T5" fmla="*/ 0 h 100"/>
                <a:gd name="T6" fmla="*/ 194 w 389"/>
                <a:gd name="T7" fmla="*/ 61 h 100"/>
                <a:gd name="T8" fmla="*/ 0 w 389"/>
                <a:gd name="T9" fmla="*/ 0 h 100"/>
                <a:gd name="T10" fmla="*/ 1 w 389"/>
                <a:gd name="T11" fmla="*/ 7 h 100"/>
                <a:gd name="T12" fmla="*/ 194 w 389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" h="100">
                  <a:moveTo>
                    <a:pt x="194" y="100"/>
                  </a:moveTo>
                  <a:cubicBezTo>
                    <a:pt x="310" y="100"/>
                    <a:pt x="388" y="52"/>
                    <a:pt x="388" y="7"/>
                  </a:cubicBezTo>
                  <a:cubicBezTo>
                    <a:pt x="388" y="4"/>
                    <a:pt x="389" y="2"/>
                    <a:pt x="389" y="0"/>
                  </a:cubicBezTo>
                  <a:cubicBezTo>
                    <a:pt x="349" y="37"/>
                    <a:pt x="278" y="61"/>
                    <a:pt x="194" y="61"/>
                  </a:cubicBezTo>
                  <a:cubicBezTo>
                    <a:pt x="111" y="61"/>
                    <a:pt x="40" y="37"/>
                    <a:pt x="0" y="0"/>
                  </a:cubicBezTo>
                  <a:cubicBezTo>
                    <a:pt x="0" y="2"/>
                    <a:pt x="1" y="4"/>
                    <a:pt x="1" y="7"/>
                  </a:cubicBezTo>
                  <a:cubicBezTo>
                    <a:pt x="1" y="52"/>
                    <a:pt x="79" y="100"/>
                    <a:pt x="194" y="10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" name="Freeform 1056"/>
            <p:cNvSpPr>
              <a:spLocks noEditPoints="1"/>
            </p:cNvSpPr>
            <p:nvPr/>
          </p:nvSpPr>
          <p:spPr bwMode="auto">
            <a:xfrm>
              <a:off x="4772" y="2148"/>
              <a:ext cx="53" cy="26"/>
            </a:xfrm>
            <a:custGeom>
              <a:avLst/>
              <a:gdLst>
                <a:gd name="T0" fmla="*/ 194 w 387"/>
                <a:gd name="T1" fmla="*/ 187 h 187"/>
                <a:gd name="T2" fmla="*/ 387 w 387"/>
                <a:gd name="T3" fmla="*/ 94 h 187"/>
                <a:gd name="T4" fmla="*/ 194 w 387"/>
                <a:gd name="T5" fmla="*/ 0 h 187"/>
                <a:gd name="T6" fmla="*/ 0 w 387"/>
                <a:gd name="T7" fmla="*/ 94 h 187"/>
                <a:gd name="T8" fmla="*/ 194 w 387"/>
                <a:gd name="T9" fmla="*/ 187 h 187"/>
                <a:gd name="T10" fmla="*/ 142 w 387"/>
                <a:gd name="T11" fmla="*/ 101 h 187"/>
                <a:gd name="T12" fmla="*/ 152 w 387"/>
                <a:gd name="T13" fmla="*/ 99 h 187"/>
                <a:gd name="T14" fmla="*/ 160 w 387"/>
                <a:gd name="T15" fmla="*/ 100 h 187"/>
                <a:gd name="T16" fmla="*/ 164 w 387"/>
                <a:gd name="T17" fmla="*/ 105 h 187"/>
                <a:gd name="T18" fmla="*/ 169 w 387"/>
                <a:gd name="T19" fmla="*/ 114 h 187"/>
                <a:gd name="T20" fmla="*/ 176 w 387"/>
                <a:gd name="T21" fmla="*/ 121 h 187"/>
                <a:gd name="T22" fmla="*/ 187 w 387"/>
                <a:gd name="T23" fmla="*/ 125 h 187"/>
                <a:gd name="T24" fmla="*/ 187 w 387"/>
                <a:gd name="T25" fmla="*/ 89 h 187"/>
                <a:gd name="T26" fmla="*/ 163 w 387"/>
                <a:gd name="T27" fmla="*/ 82 h 187"/>
                <a:gd name="T28" fmla="*/ 148 w 387"/>
                <a:gd name="T29" fmla="*/ 72 h 187"/>
                <a:gd name="T30" fmla="*/ 142 w 387"/>
                <a:gd name="T31" fmla="*/ 56 h 187"/>
                <a:gd name="T32" fmla="*/ 154 w 387"/>
                <a:gd name="T33" fmla="*/ 34 h 187"/>
                <a:gd name="T34" fmla="*/ 187 w 387"/>
                <a:gd name="T35" fmla="*/ 24 h 187"/>
                <a:gd name="T36" fmla="*/ 187 w 387"/>
                <a:gd name="T37" fmla="*/ 16 h 187"/>
                <a:gd name="T38" fmla="*/ 194 w 387"/>
                <a:gd name="T39" fmla="*/ 9 h 187"/>
                <a:gd name="T40" fmla="*/ 201 w 387"/>
                <a:gd name="T41" fmla="*/ 15 h 187"/>
                <a:gd name="T42" fmla="*/ 201 w 387"/>
                <a:gd name="T43" fmla="*/ 24 h 187"/>
                <a:gd name="T44" fmla="*/ 220 w 387"/>
                <a:gd name="T45" fmla="*/ 27 h 187"/>
                <a:gd name="T46" fmla="*/ 234 w 387"/>
                <a:gd name="T47" fmla="*/ 35 h 187"/>
                <a:gd name="T48" fmla="*/ 242 w 387"/>
                <a:gd name="T49" fmla="*/ 43 h 187"/>
                <a:gd name="T50" fmla="*/ 244 w 387"/>
                <a:gd name="T51" fmla="*/ 51 h 187"/>
                <a:gd name="T52" fmla="*/ 240 w 387"/>
                <a:gd name="T53" fmla="*/ 57 h 187"/>
                <a:gd name="T54" fmla="*/ 231 w 387"/>
                <a:gd name="T55" fmla="*/ 60 h 187"/>
                <a:gd name="T56" fmla="*/ 217 w 387"/>
                <a:gd name="T57" fmla="*/ 52 h 187"/>
                <a:gd name="T58" fmla="*/ 201 w 387"/>
                <a:gd name="T59" fmla="*/ 39 h 187"/>
                <a:gd name="T60" fmla="*/ 201 w 387"/>
                <a:gd name="T61" fmla="*/ 72 h 187"/>
                <a:gd name="T62" fmla="*/ 222 w 387"/>
                <a:gd name="T63" fmla="*/ 76 h 187"/>
                <a:gd name="T64" fmla="*/ 235 w 387"/>
                <a:gd name="T65" fmla="*/ 82 h 187"/>
                <a:gd name="T66" fmla="*/ 245 w 387"/>
                <a:gd name="T67" fmla="*/ 93 h 187"/>
                <a:gd name="T68" fmla="*/ 249 w 387"/>
                <a:gd name="T69" fmla="*/ 106 h 187"/>
                <a:gd name="T70" fmla="*/ 243 w 387"/>
                <a:gd name="T71" fmla="*/ 122 h 187"/>
                <a:gd name="T72" fmla="*/ 227 w 387"/>
                <a:gd name="T73" fmla="*/ 135 h 187"/>
                <a:gd name="T74" fmla="*/ 201 w 387"/>
                <a:gd name="T75" fmla="*/ 141 h 187"/>
                <a:gd name="T76" fmla="*/ 201 w 387"/>
                <a:gd name="T77" fmla="*/ 160 h 187"/>
                <a:gd name="T78" fmla="*/ 199 w 387"/>
                <a:gd name="T79" fmla="*/ 167 h 187"/>
                <a:gd name="T80" fmla="*/ 194 w 387"/>
                <a:gd name="T81" fmla="*/ 169 h 187"/>
                <a:gd name="T82" fmla="*/ 189 w 387"/>
                <a:gd name="T83" fmla="*/ 167 h 187"/>
                <a:gd name="T84" fmla="*/ 187 w 387"/>
                <a:gd name="T85" fmla="*/ 162 h 187"/>
                <a:gd name="T86" fmla="*/ 187 w 387"/>
                <a:gd name="T87" fmla="*/ 141 h 187"/>
                <a:gd name="T88" fmla="*/ 165 w 387"/>
                <a:gd name="T89" fmla="*/ 136 h 187"/>
                <a:gd name="T90" fmla="*/ 150 w 387"/>
                <a:gd name="T91" fmla="*/ 129 h 187"/>
                <a:gd name="T92" fmla="*/ 141 w 387"/>
                <a:gd name="T93" fmla="*/ 118 h 187"/>
                <a:gd name="T94" fmla="*/ 138 w 387"/>
                <a:gd name="T95" fmla="*/ 108 h 187"/>
                <a:gd name="T96" fmla="*/ 142 w 387"/>
                <a:gd name="T97" fmla="*/ 10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7" h="187">
                  <a:moveTo>
                    <a:pt x="194" y="187"/>
                  </a:moveTo>
                  <a:cubicBezTo>
                    <a:pt x="309" y="187"/>
                    <a:pt x="387" y="139"/>
                    <a:pt x="387" y="94"/>
                  </a:cubicBezTo>
                  <a:cubicBezTo>
                    <a:pt x="387" y="49"/>
                    <a:pt x="309" y="0"/>
                    <a:pt x="194" y="0"/>
                  </a:cubicBezTo>
                  <a:cubicBezTo>
                    <a:pt x="78" y="0"/>
                    <a:pt x="0" y="49"/>
                    <a:pt x="0" y="94"/>
                  </a:cubicBezTo>
                  <a:cubicBezTo>
                    <a:pt x="0" y="139"/>
                    <a:pt x="78" y="187"/>
                    <a:pt x="194" y="187"/>
                  </a:cubicBezTo>
                  <a:close/>
                  <a:moveTo>
                    <a:pt x="142" y="101"/>
                  </a:moveTo>
                  <a:cubicBezTo>
                    <a:pt x="144" y="99"/>
                    <a:pt x="148" y="99"/>
                    <a:pt x="152" y="99"/>
                  </a:cubicBezTo>
                  <a:cubicBezTo>
                    <a:pt x="155" y="99"/>
                    <a:pt x="158" y="99"/>
                    <a:pt x="160" y="100"/>
                  </a:cubicBezTo>
                  <a:cubicBezTo>
                    <a:pt x="162" y="101"/>
                    <a:pt x="163" y="103"/>
                    <a:pt x="164" y="105"/>
                  </a:cubicBezTo>
                  <a:cubicBezTo>
                    <a:pt x="166" y="109"/>
                    <a:pt x="168" y="112"/>
                    <a:pt x="169" y="114"/>
                  </a:cubicBezTo>
                  <a:cubicBezTo>
                    <a:pt x="171" y="117"/>
                    <a:pt x="173" y="119"/>
                    <a:pt x="176" y="121"/>
                  </a:cubicBezTo>
                  <a:cubicBezTo>
                    <a:pt x="179" y="122"/>
                    <a:pt x="182" y="124"/>
                    <a:pt x="187" y="125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78" y="87"/>
                    <a:pt x="170" y="85"/>
                    <a:pt x="163" y="82"/>
                  </a:cubicBezTo>
                  <a:cubicBezTo>
                    <a:pt x="157" y="80"/>
                    <a:pt x="152" y="77"/>
                    <a:pt x="148" y="72"/>
                  </a:cubicBezTo>
                  <a:cubicBezTo>
                    <a:pt x="144" y="68"/>
                    <a:pt x="142" y="62"/>
                    <a:pt x="142" y="56"/>
                  </a:cubicBezTo>
                  <a:cubicBezTo>
                    <a:pt x="142" y="47"/>
                    <a:pt x="146" y="39"/>
                    <a:pt x="154" y="34"/>
                  </a:cubicBezTo>
                  <a:cubicBezTo>
                    <a:pt x="161" y="28"/>
                    <a:pt x="172" y="25"/>
                    <a:pt x="187" y="24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87" y="11"/>
                    <a:pt x="189" y="9"/>
                    <a:pt x="194" y="9"/>
                  </a:cubicBezTo>
                  <a:cubicBezTo>
                    <a:pt x="198" y="9"/>
                    <a:pt x="201" y="11"/>
                    <a:pt x="201" y="15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8" y="25"/>
                    <a:pt x="215" y="26"/>
                    <a:pt x="220" y="27"/>
                  </a:cubicBezTo>
                  <a:cubicBezTo>
                    <a:pt x="225" y="29"/>
                    <a:pt x="230" y="32"/>
                    <a:pt x="234" y="35"/>
                  </a:cubicBezTo>
                  <a:cubicBezTo>
                    <a:pt x="237" y="38"/>
                    <a:pt x="240" y="40"/>
                    <a:pt x="242" y="43"/>
                  </a:cubicBezTo>
                  <a:cubicBezTo>
                    <a:pt x="243" y="46"/>
                    <a:pt x="244" y="49"/>
                    <a:pt x="244" y="51"/>
                  </a:cubicBezTo>
                  <a:cubicBezTo>
                    <a:pt x="244" y="53"/>
                    <a:pt x="243" y="56"/>
                    <a:pt x="240" y="57"/>
                  </a:cubicBezTo>
                  <a:cubicBezTo>
                    <a:pt x="238" y="59"/>
                    <a:pt x="235" y="60"/>
                    <a:pt x="231" y="60"/>
                  </a:cubicBezTo>
                  <a:cubicBezTo>
                    <a:pt x="224" y="60"/>
                    <a:pt x="219" y="58"/>
                    <a:pt x="217" y="52"/>
                  </a:cubicBezTo>
                  <a:cubicBezTo>
                    <a:pt x="215" y="46"/>
                    <a:pt x="209" y="41"/>
                    <a:pt x="201" y="39"/>
                  </a:cubicBezTo>
                  <a:cubicBezTo>
                    <a:pt x="201" y="72"/>
                    <a:pt x="201" y="72"/>
                    <a:pt x="201" y="72"/>
                  </a:cubicBezTo>
                  <a:cubicBezTo>
                    <a:pt x="209" y="73"/>
                    <a:pt x="216" y="75"/>
                    <a:pt x="222" y="76"/>
                  </a:cubicBezTo>
                  <a:cubicBezTo>
                    <a:pt x="227" y="78"/>
                    <a:pt x="231" y="80"/>
                    <a:pt x="235" y="82"/>
                  </a:cubicBezTo>
                  <a:cubicBezTo>
                    <a:pt x="240" y="86"/>
                    <a:pt x="243" y="89"/>
                    <a:pt x="245" y="93"/>
                  </a:cubicBezTo>
                  <a:cubicBezTo>
                    <a:pt x="248" y="97"/>
                    <a:pt x="249" y="101"/>
                    <a:pt x="249" y="106"/>
                  </a:cubicBezTo>
                  <a:cubicBezTo>
                    <a:pt x="249" y="111"/>
                    <a:pt x="247" y="117"/>
                    <a:pt x="243" y="122"/>
                  </a:cubicBezTo>
                  <a:cubicBezTo>
                    <a:pt x="240" y="127"/>
                    <a:pt x="234" y="132"/>
                    <a:pt x="227" y="135"/>
                  </a:cubicBezTo>
                  <a:cubicBezTo>
                    <a:pt x="219" y="138"/>
                    <a:pt x="211" y="140"/>
                    <a:pt x="201" y="141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201" y="163"/>
                    <a:pt x="200" y="165"/>
                    <a:pt x="199" y="167"/>
                  </a:cubicBezTo>
                  <a:cubicBezTo>
                    <a:pt x="199" y="168"/>
                    <a:pt x="197" y="169"/>
                    <a:pt x="194" y="169"/>
                  </a:cubicBezTo>
                  <a:cubicBezTo>
                    <a:pt x="191" y="169"/>
                    <a:pt x="190" y="168"/>
                    <a:pt x="189" y="167"/>
                  </a:cubicBezTo>
                  <a:cubicBezTo>
                    <a:pt x="188" y="166"/>
                    <a:pt x="187" y="164"/>
                    <a:pt x="187" y="162"/>
                  </a:cubicBezTo>
                  <a:cubicBezTo>
                    <a:pt x="187" y="141"/>
                    <a:pt x="187" y="141"/>
                    <a:pt x="187" y="141"/>
                  </a:cubicBezTo>
                  <a:cubicBezTo>
                    <a:pt x="179" y="140"/>
                    <a:pt x="172" y="139"/>
                    <a:pt x="165" y="136"/>
                  </a:cubicBezTo>
                  <a:cubicBezTo>
                    <a:pt x="159" y="134"/>
                    <a:pt x="154" y="132"/>
                    <a:pt x="150" y="129"/>
                  </a:cubicBezTo>
                  <a:cubicBezTo>
                    <a:pt x="146" y="125"/>
                    <a:pt x="143" y="122"/>
                    <a:pt x="141" y="118"/>
                  </a:cubicBezTo>
                  <a:cubicBezTo>
                    <a:pt x="139" y="115"/>
                    <a:pt x="138" y="111"/>
                    <a:pt x="138" y="108"/>
                  </a:cubicBezTo>
                  <a:cubicBezTo>
                    <a:pt x="138" y="106"/>
                    <a:pt x="139" y="103"/>
                    <a:pt x="142" y="10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" name="Freeform 1057"/>
            <p:cNvSpPr>
              <a:spLocks/>
            </p:cNvSpPr>
            <p:nvPr/>
          </p:nvSpPr>
          <p:spPr bwMode="auto">
            <a:xfrm>
              <a:off x="4795" y="2154"/>
              <a:ext cx="2" cy="4"/>
            </a:xfrm>
            <a:custGeom>
              <a:avLst/>
              <a:gdLst>
                <a:gd name="T0" fmla="*/ 19 w 19"/>
                <a:gd name="T1" fmla="*/ 0 h 30"/>
                <a:gd name="T2" fmla="*/ 5 w 19"/>
                <a:gd name="T3" fmla="*/ 5 h 30"/>
                <a:gd name="T4" fmla="*/ 0 w 19"/>
                <a:gd name="T5" fmla="*/ 15 h 30"/>
                <a:gd name="T6" fmla="*/ 5 w 19"/>
                <a:gd name="T7" fmla="*/ 24 h 30"/>
                <a:gd name="T8" fmla="*/ 19 w 19"/>
                <a:gd name="T9" fmla="*/ 30 h 30"/>
                <a:gd name="T10" fmla="*/ 19 w 19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0">
                  <a:moveTo>
                    <a:pt x="19" y="0"/>
                  </a:moveTo>
                  <a:cubicBezTo>
                    <a:pt x="13" y="1"/>
                    <a:pt x="8" y="3"/>
                    <a:pt x="5" y="5"/>
                  </a:cubicBezTo>
                  <a:cubicBezTo>
                    <a:pt x="2" y="7"/>
                    <a:pt x="0" y="11"/>
                    <a:pt x="0" y="15"/>
                  </a:cubicBezTo>
                  <a:cubicBezTo>
                    <a:pt x="0" y="19"/>
                    <a:pt x="2" y="22"/>
                    <a:pt x="5" y="24"/>
                  </a:cubicBezTo>
                  <a:cubicBezTo>
                    <a:pt x="8" y="26"/>
                    <a:pt x="13" y="28"/>
                    <a:pt x="19" y="30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" name="Freeform 1058"/>
            <p:cNvSpPr>
              <a:spLocks noEditPoints="1"/>
            </p:cNvSpPr>
            <p:nvPr/>
          </p:nvSpPr>
          <p:spPr bwMode="auto">
            <a:xfrm>
              <a:off x="4827" y="2103"/>
              <a:ext cx="53" cy="25"/>
            </a:xfrm>
            <a:custGeom>
              <a:avLst/>
              <a:gdLst>
                <a:gd name="T0" fmla="*/ 193 w 387"/>
                <a:gd name="T1" fmla="*/ 187 h 187"/>
                <a:gd name="T2" fmla="*/ 387 w 387"/>
                <a:gd name="T3" fmla="*/ 94 h 187"/>
                <a:gd name="T4" fmla="*/ 193 w 387"/>
                <a:gd name="T5" fmla="*/ 0 h 187"/>
                <a:gd name="T6" fmla="*/ 0 w 387"/>
                <a:gd name="T7" fmla="*/ 94 h 187"/>
                <a:gd name="T8" fmla="*/ 193 w 387"/>
                <a:gd name="T9" fmla="*/ 187 h 187"/>
                <a:gd name="T10" fmla="*/ 142 w 387"/>
                <a:gd name="T11" fmla="*/ 102 h 187"/>
                <a:gd name="T12" fmla="*/ 152 w 387"/>
                <a:gd name="T13" fmla="*/ 99 h 187"/>
                <a:gd name="T14" fmla="*/ 160 w 387"/>
                <a:gd name="T15" fmla="*/ 100 h 187"/>
                <a:gd name="T16" fmla="*/ 164 w 387"/>
                <a:gd name="T17" fmla="*/ 105 h 187"/>
                <a:gd name="T18" fmla="*/ 169 w 387"/>
                <a:gd name="T19" fmla="*/ 115 h 187"/>
                <a:gd name="T20" fmla="*/ 176 w 387"/>
                <a:gd name="T21" fmla="*/ 121 h 187"/>
                <a:gd name="T22" fmla="*/ 187 w 387"/>
                <a:gd name="T23" fmla="*/ 125 h 187"/>
                <a:gd name="T24" fmla="*/ 187 w 387"/>
                <a:gd name="T25" fmla="*/ 89 h 187"/>
                <a:gd name="T26" fmla="*/ 163 w 387"/>
                <a:gd name="T27" fmla="*/ 83 h 187"/>
                <a:gd name="T28" fmla="*/ 148 w 387"/>
                <a:gd name="T29" fmla="*/ 73 h 187"/>
                <a:gd name="T30" fmla="*/ 142 w 387"/>
                <a:gd name="T31" fmla="*/ 56 h 187"/>
                <a:gd name="T32" fmla="*/ 153 w 387"/>
                <a:gd name="T33" fmla="*/ 34 h 187"/>
                <a:gd name="T34" fmla="*/ 187 w 387"/>
                <a:gd name="T35" fmla="*/ 24 h 187"/>
                <a:gd name="T36" fmla="*/ 187 w 387"/>
                <a:gd name="T37" fmla="*/ 16 h 187"/>
                <a:gd name="T38" fmla="*/ 194 w 387"/>
                <a:gd name="T39" fmla="*/ 10 h 187"/>
                <a:gd name="T40" fmla="*/ 201 w 387"/>
                <a:gd name="T41" fmla="*/ 16 h 187"/>
                <a:gd name="T42" fmla="*/ 201 w 387"/>
                <a:gd name="T43" fmla="*/ 24 h 187"/>
                <a:gd name="T44" fmla="*/ 220 w 387"/>
                <a:gd name="T45" fmla="*/ 28 h 187"/>
                <a:gd name="T46" fmla="*/ 234 w 387"/>
                <a:gd name="T47" fmla="*/ 35 h 187"/>
                <a:gd name="T48" fmla="*/ 242 w 387"/>
                <a:gd name="T49" fmla="*/ 44 h 187"/>
                <a:gd name="T50" fmla="*/ 244 w 387"/>
                <a:gd name="T51" fmla="*/ 51 h 187"/>
                <a:gd name="T52" fmla="*/ 240 w 387"/>
                <a:gd name="T53" fmla="*/ 58 h 187"/>
                <a:gd name="T54" fmla="*/ 231 w 387"/>
                <a:gd name="T55" fmla="*/ 61 h 187"/>
                <a:gd name="T56" fmla="*/ 217 w 387"/>
                <a:gd name="T57" fmla="*/ 52 h 187"/>
                <a:gd name="T58" fmla="*/ 201 w 387"/>
                <a:gd name="T59" fmla="*/ 40 h 187"/>
                <a:gd name="T60" fmla="*/ 201 w 387"/>
                <a:gd name="T61" fmla="*/ 72 h 187"/>
                <a:gd name="T62" fmla="*/ 221 w 387"/>
                <a:gd name="T63" fmla="*/ 77 h 187"/>
                <a:gd name="T64" fmla="*/ 235 w 387"/>
                <a:gd name="T65" fmla="*/ 83 h 187"/>
                <a:gd name="T66" fmla="*/ 246 w 387"/>
                <a:gd name="T67" fmla="*/ 93 h 187"/>
                <a:gd name="T68" fmla="*/ 249 w 387"/>
                <a:gd name="T69" fmla="*/ 106 h 187"/>
                <a:gd name="T70" fmla="*/ 243 w 387"/>
                <a:gd name="T71" fmla="*/ 123 h 187"/>
                <a:gd name="T72" fmla="*/ 227 w 387"/>
                <a:gd name="T73" fmla="*/ 135 h 187"/>
                <a:gd name="T74" fmla="*/ 201 w 387"/>
                <a:gd name="T75" fmla="*/ 141 h 187"/>
                <a:gd name="T76" fmla="*/ 201 w 387"/>
                <a:gd name="T77" fmla="*/ 160 h 187"/>
                <a:gd name="T78" fmla="*/ 199 w 387"/>
                <a:gd name="T79" fmla="*/ 167 h 187"/>
                <a:gd name="T80" fmla="*/ 194 w 387"/>
                <a:gd name="T81" fmla="*/ 169 h 187"/>
                <a:gd name="T82" fmla="*/ 189 w 387"/>
                <a:gd name="T83" fmla="*/ 167 h 187"/>
                <a:gd name="T84" fmla="*/ 187 w 387"/>
                <a:gd name="T85" fmla="*/ 162 h 187"/>
                <a:gd name="T86" fmla="*/ 187 w 387"/>
                <a:gd name="T87" fmla="*/ 141 h 187"/>
                <a:gd name="T88" fmla="*/ 165 w 387"/>
                <a:gd name="T89" fmla="*/ 137 h 187"/>
                <a:gd name="T90" fmla="*/ 150 w 387"/>
                <a:gd name="T91" fmla="*/ 129 h 187"/>
                <a:gd name="T92" fmla="*/ 141 w 387"/>
                <a:gd name="T93" fmla="*/ 119 h 187"/>
                <a:gd name="T94" fmla="*/ 138 w 387"/>
                <a:gd name="T95" fmla="*/ 109 h 187"/>
                <a:gd name="T96" fmla="*/ 142 w 387"/>
                <a:gd name="T97" fmla="*/ 10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7" h="187">
                  <a:moveTo>
                    <a:pt x="193" y="187"/>
                  </a:moveTo>
                  <a:cubicBezTo>
                    <a:pt x="309" y="187"/>
                    <a:pt x="387" y="139"/>
                    <a:pt x="387" y="94"/>
                  </a:cubicBezTo>
                  <a:cubicBezTo>
                    <a:pt x="387" y="49"/>
                    <a:pt x="309" y="0"/>
                    <a:pt x="193" y="0"/>
                  </a:cubicBezTo>
                  <a:cubicBezTo>
                    <a:pt x="78" y="0"/>
                    <a:pt x="0" y="49"/>
                    <a:pt x="0" y="94"/>
                  </a:cubicBezTo>
                  <a:cubicBezTo>
                    <a:pt x="0" y="139"/>
                    <a:pt x="78" y="187"/>
                    <a:pt x="193" y="187"/>
                  </a:cubicBezTo>
                  <a:close/>
                  <a:moveTo>
                    <a:pt x="142" y="102"/>
                  </a:moveTo>
                  <a:cubicBezTo>
                    <a:pt x="144" y="100"/>
                    <a:pt x="148" y="99"/>
                    <a:pt x="152" y="99"/>
                  </a:cubicBezTo>
                  <a:cubicBezTo>
                    <a:pt x="155" y="99"/>
                    <a:pt x="158" y="99"/>
                    <a:pt x="160" y="100"/>
                  </a:cubicBezTo>
                  <a:cubicBezTo>
                    <a:pt x="162" y="102"/>
                    <a:pt x="163" y="103"/>
                    <a:pt x="164" y="105"/>
                  </a:cubicBezTo>
                  <a:cubicBezTo>
                    <a:pt x="166" y="109"/>
                    <a:pt x="168" y="112"/>
                    <a:pt x="169" y="115"/>
                  </a:cubicBezTo>
                  <a:cubicBezTo>
                    <a:pt x="171" y="117"/>
                    <a:pt x="173" y="119"/>
                    <a:pt x="176" y="121"/>
                  </a:cubicBezTo>
                  <a:cubicBezTo>
                    <a:pt x="179" y="123"/>
                    <a:pt x="182" y="124"/>
                    <a:pt x="187" y="125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78" y="87"/>
                    <a:pt x="170" y="85"/>
                    <a:pt x="163" y="83"/>
                  </a:cubicBezTo>
                  <a:cubicBezTo>
                    <a:pt x="157" y="80"/>
                    <a:pt x="152" y="77"/>
                    <a:pt x="148" y="73"/>
                  </a:cubicBezTo>
                  <a:cubicBezTo>
                    <a:pt x="144" y="68"/>
                    <a:pt x="142" y="63"/>
                    <a:pt x="142" y="56"/>
                  </a:cubicBezTo>
                  <a:cubicBezTo>
                    <a:pt x="142" y="47"/>
                    <a:pt x="146" y="40"/>
                    <a:pt x="153" y="34"/>
                  </a:cubicBezTo>
                  <a:cubicBezTo>
                    <a:pt x="161" y="28"/>
                    <a:pt x="172" y="25"/>
                    <a:pt x="187" y="24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87" y="12"/>
                    <a:pt x="189" y="10"/>
                    <a:pt x="194" y="10"/>
                  </a:cubicBezTo>
                  <a:cubicBezTo>
                    <a:pt x="198" y="10"/>
                    <a:pt x="201" y="12"/>
                    <a:pt x="201" y="16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8" y="25"/>
                    <a:pt x="215" y="26"/>
                    <a:pt x="220" y="28"/>
                  </a:cubicBezTo>
                  <a:cubicBezTo>
                    <a:pt x="225" y="29"/>
                    <a:pt x="230" y="32"/>
                    <a:pt x="234" y="35"/>
                  </a:cubicBezTo>
                  <a:cubicBezTo>
                    <a:pt x="237" y="38"/>
                    <a:pt x="240" y="41"/>
                    <a:pt x="242" y="44"/>
                  </a:cubicBezTo>
                  <a:cubicBezTo>
                    <a:pt x="243" y="46"/>
                    <a:pt x="244" y="49"/>
                    <a:pt x="244" y="51"/>
                  </a:cubicBezTo>
                  <a:cubicBezTo>
                    <a:pt x="244" y="54"/>
                    <a:pt x="243" y="56"/>
                    <a:pt x="240" y="58"/>
                  </a:cubicBezTo>
                  <a:cubicBezTo>
                    <a:pt x="238" y="60"/>
                    <a:pt x="234" y="61"/>
                    <a:pt x="231" y="61"/>
                  </a:cubicBezTo>
                  <a:cubicBezTo>
                    <a:pt x="224" y="61"/>
                    <a:pt x="219" y="58"/>
                    <a:pt x="217" y="52"/>
                  </a:cubicBezTo>
                  <a:cubicBezTo>
                    <a:pt x="215" y="46"/>
                    <a:pt x="209" y="42"/>
                    <a:pt x="201" y="40"/>
                  </a:cubicBezTo>
                  <a:cubicBezTo>
                    <a:pt x="201" y="72"/>
                    <a:pt x="201" y="72"/>
                    <a:pt x="201" y="72"/>
                  </a:cubicBezTo>
                  <a:cubicBezTo>
                    <a:pt x="209" y="74"/>
                    <a:pt x="216" y="75"/>
                    <a:pt x="221" y="77"/>
                  </a:cubicBezTo>
                  <a:cubicBezTo>
                    <a:pt x="227" y="78"/>
                    <a:pt x="231" y="80"/>
                    <a:pt x="235" y="83"/>
                  </a:cubicBezTo>
                  <a:cubicBezTo>
                    <a:pt x="240" y="86"/>
                    <a:pt x="243" y="89"/>
                    <a:pt x="246" y="93"/>
                  </a:cubicBezTo>
                  <a:cubicBezTo>
                    <a:pt x="248" y="97"/>
                    <a:pt x="249" y="101"/>
                    <a:pt x="249" y="106"/>
                  </a:cubicBezTo>
                  <a:cubicBezTo>
                    <a:pt x="249" y="112"/>
                    <a:pt x="247" y="117"/>
                    <a:pt x="243" y="123"/>
                  </a:cubicBezTo>
                  <a:cubicBezTo>
                    <a:pt x="240" y="128"/>
                    <a:pt x="234" y="132"/>
                    <a:pt x="227" y="135"/>
                  </a:cubicBezTo>
                  <a:cubicBezTo>
                    <a:pt x="219" y="138"/>
                    <a:pt x="211" y="140"/>
                    <a:pt x="201" y="141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201" y="163"/>
                    <a:pt x="200" y="166"/>
                    <a:pt x="199" y="167"/>
                  </a:cubicBezTo>
                  <a:cubicBezTo>
                    <a:pt x="198" y="168"/>
                    <a:pt x="197" y="169"/>
                    <a:pt x="194" y="169"/>
                  </a:cubicBezTo>
                  <a:cubicBezTo>
                    <a:pt x="191" y="169"/>
                    <a:pt x="190" y="168"/>
                    <a:pt x="189" y="167"/>
                  </a:cubicBezTo>
                  <a:cubicBezTo>
                    <a:pt x="188" y="166"/>
                    <a:pt x="187" y="164"/>
                    <a:pt x="187" y="162"/>
                  </a:cubicBezTo>
                  <a:cubicBezTo>
                    <a:pt x="187" y="141"/>
                    <a:pt x="187" y="141"/>
                    <a:pt x="187" y="141"/>
                  </a:cubicBezTo>
                  <a:cubicBezTo>
                    <a:pt x="179" y="140"/>
                    <a:pt x="172" y="139"/>
                    <a:pt x="165" y="137"/>
                  </a:cubicBezTo>
                  <a:cubicBezTo>
                    <a:pt x="159" y="135"/>
                    <a:pt x="154" y="132"/>
                    <a:pt x="150" y="129"/>
                  </a:cubicBezTo>
                  <a:cubicBezTo>
                    <a:pt x="146" y="126"/>
                    <a:pt x="143" y="122"/>
                    <a:pt x="141" y="119"/>
                  </a:cubicBezTo>
                  <a:cubicBezTo>
                    <a:pt x="139" y="115"/>
                    <a:pt x="138" y="112"/>
                    <a:pt x="138" y="109"/>
                  </a:cubicBezTo>
                  <a:cubicBezTo>
                    <a:pt x="138" y="106"/>
                    <a:pt x="139" y="104"/>
                    <a:pt x="142" y="1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" name="Freeform 1059"/>
            <p:cNvSpPr>
              <a:spLocks/>
            </p:cNvSpPr>
            <p:nvPr/>
          </p:nvSpPr>
          <p:spPr bwMode="auto">
            <a:xfrm>
              <a:off x="4850" y="2109"/>
              <a:ext cx="3" cy="4"/>
            </a:xfrm>
            <a:custGeom>
              <a:avLst/>
              <a:gdLst>
                <a:gd name="T0" fmla="*/ 19 w 19"/>
                <a:gd name="T1" fmla="*/ 0 h 30"/>
                <a:gd name="T2" fmla="*/ 5 w 19"/>
                <a:gd name="T3" fmla="*/ 5 h 30"/>
                <a:gd name="T4" fmla="*/ 0 w 19"/>
                <a:gd name="T5" fmla="*/ 15 h 30"/>
                <a:gd name="T6" fmla="*/ 5 w 19"/>
                <a:gd name="T7" fmla="*/ 24 h 30"/>
                <a:gd name="T8" fmla="*/ 19 w 19"/>
                <a:gd name="T9" fmla="*/ 30 h 30"/>
                <a:gd name="T10" fmla="*/ 19 w 19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0">
                  <a:moveTo>
                    <a:pt x="19" y="0"/>
                  </a:moveTo>
                  <a:cubicBezTo>
                    <a:pt x="13" y="2"/>
                    <a:pt x="8" y="3"/>
                    <a:pt x="5" y="5"/>
                  </a:cubicBezTo>
                  <a:cubicBezTo>
                    <a:pt x="2" y="8"/>
                    <a:pt x="0" y="11"/>
                    <a:pt x="0" y="15"/>
                  </a:cubicBezTo>
                  <a:cubicBezTo>
                    <a:pt x="0" y="19"/>
                    <a:pt x="2" y="22"/>
                    <a:pt x="5" y="24"/>
                  </a:cubicBezTo>
                  <a:cubicBezTo>
                    <a:pt x="8" y="26"/>
                    <a:pt x="13" y="28"/>
                    <a:pt x="19" y="30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" name="Freeform 1060"/>
            <p:cNvSpPr>
              <a:spLocks/>
            </p:cNvSpPr>
            <p:nvPr/>
          </p:nvSpPr>
          <p:spPr bwMode="auto">
            <a:xfrm>
              <a:off x="4827" y="2125"/>
              <a:ext cx="53" cy="14"/>
            </a:xfrm>
            <a:custGeom>
              <a:avLst/>
              <a:gdLst>
                <a:gd name="T0" fmla="*/ 194 w 389"/>
                <a:gd name="T1" fmla="*/ 100 h 100"/>
                <a:gd name="T2" fmla="*/ 388 w 389"/>
                <a:gd name="T3" fmla="*/ 7 h 100"/>
                <a:gd name="T4" fmla="*/ 389 w 389"/>
                <a:gd name="T5" fmla="*/ 0 h 100"/>
                <a:gd name="T6" fmla="*/ 194 w 389"/>
                <a:gd name="T7" fmla="*/ 61 h 100"/>
                <a:gd name="T8" fmla="*/ 0 w 389"/>
                <a:gd name="T9" fmla="*/ 0 h 100"/>
                <a:gd name="T10" fmla="*/ 1 w 389"/>
                <a:gd name="T11" fmla="*/ 7 h 100"/>
                <a:gd name="T12" fmla="*/ 194 w 389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" h="100">
                  <a:moveTo>
                    <a:pt x="194" y="100"/>
                  </a:moveTo>
                  <a:cubicBezTo>
                    <a:pt x="310" y="100"/>
                    <a:pt x="388" y="52"/>
                    <a:pt x="388" y="7"/>
                  </a:cubicBezTo>
                  <a:cubicBezTo>
                    <a:pt x="388" y="5"/>
                    <a:pt x="389" y="2"/>
                    <a:pt x="389" y="0"/>
                  </a:cubicBezTo>
                  <a:cubicBezTo>
                    <a:pt x="349" y="37"/>
                    <a:pt x="278" y="61"/>
                    <a:pt x="194" y="61"/>
                  </a:cubicBezTo>
                  <a:cubicBezTo>
                    <a:pt x="111" y="61"/>
                    <a:pt x="40" y="37"/>
                    <a:pt x="0" y="0"/>
                  </a:cubicBezTo>
                  <a:cubicBezTo>
                    <a:pt x="0" y="2"/>
                    <a:pt x="1" y="5"/>
                    <a:pt x="1" y="7"/>
                  </a:cubicBezTo>
                  <a:cubicBezTo>
                    <a:pt x="1" y="52"/>
                    <a:pt x="79" y="100"/>
                    <a:pt x="194" y="10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" name="Freeform 1061"/>
            <p:cNvSpPr>
              <a:spLocks/>
            </p:cNvSpPr>
            <p:nvPr/>
          </p:nvSpPr>
          <p:spPr bwMode="auto">
            <a:xfrm>
              <a:off x="4855" y="2116"/>
              <a:ext cx="3" cy="4"/>
            </a:xfrm>
            <a:custGeom>
              <a:avLst/>
              <a:gdLst>
                <a:gd name="T0" fmla="*/ 22 w 22"/>
                <a:gd name="T1" fmla="*/ 17 h 34"/>
                <a:gd name="T2" fmla="*/ 16 w 22"/>
                <a:gd name="T3" fmla="*/ 6 h 34"/>
                <a:gd name="T4" fmla="*/ 0 w 22"/>
                <a:gd name="T5" fmla="*/ 0 h 34"/>
                <a:gd name="T6" fmla="*/ 0 w 22"/>
                <a:gd name="T7" fmla="*/ 34 h 34"/>
                <a:gd name="T8" fmla="*/ 16 w 22"/>
                <a:gd name="T9" fmla="*/ 28 h 34"/>
                <a:gd name="T10" fmla="*/ 22 w 22"/>
                <a:gd name="T1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22" y="17"/>
                  </a:moveTo>
                  <a:cubicBezTo>
                    <a:pt x="22" y="12"/>
                    <a:pt x="20" y="9"/>
                    <a:pt x="16" y="6"/>
                  </a:cubicBezTo>
                  <a:cubicBezTo>
                    <a:pt x="12" y="4"/>
                    <a:pt x="7" y="2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3"/>
                    <a:pt x="12" y="31"/>
                    <a:pt x="16" y="28"/>
                  </a:cubicBezTo>
                  <a:cubicBezTo>
                    <a:pt x="20" y="24"/>
                    <a:pt x="22" y="21"/>
                    <a:pt x="22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" name="Freeform 1062"/>
            <p:cNvSpPr>
              <a:spLocks/>
            </p:cNvSpPr>
            <p:nvPr/>
          </p:nvSpPr>
          <p:spPr bwMode="auto">
            <a:xfrm>
              <a:off x="4772" y="2180"/>
              <a:ext cx="53" cy="14"/>
            </a:xfrm>
            <a:custGeom>
              <a:avLst/>
              <a:gdLst>
                <a:gd name="T0" fmla="*/ 195 w 389"/>
                <a:gd name="T1" fmla="*/ 61 h 100"/>
                <a:gd name="T2" fmla="*/ 0 w 389"/>
                <a:gd name="T3" fmla="*/ 0 h 100"/>
                <a:gd name="T4" fmla="*/ 1 w 389"/>
                <a:gd name="T5" fmla="*/ 6 h 100"/>
                <a:gd name="T6" fmla="*/ 195 w 389"/>
                <a:gd name="T7" fmla="*/ 100 h 100"/>
                <a:gd name="T8" fmla="*/ 388 w 389"/>
                <a:gd name="T9" fmla="*/ 6 h 100"/>
                <a:gd name="T10" fmla="*/ 389 w 389"/>
                <a:gd name="T11" fmla="*/ 0 h 100"/>
                <a:gd name="T12" fmla="*/ 195 w 389"/>
                <a:gd name="T13" fmla="*/ 6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" h="100">
                  <a:moveTo>
                    <a:pt x="195" y="61"/>
                  </a:moveTo>
                  <a:cubicBezTo>
                    <a:pt x="111" y="61"/>
                    <a:pt x="40" y="37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1" y="51"/>
                    <a:pt x="79" y="100"/>
                    <a:pt x="195" y="100"/>
                  </a:cubicBezTo>
                  <a:cubicBezTo>
                    <a:pt x="310" y="100"/>
                    <a:pt x="388" y="51"/>
                    <a:pt x="388" y="6"/>
                  </a:cubicBezTo>
                  <a:cubicBezTo>
                    <a:pt x="388" y="4"/>
                    <a:pt x="389" y="2"/>
                    <a:pt x="389" y="0"/>
                  </a:cubicBezTo>
                  <a:cubicBezTo>
                    <a:pt x="349" y="37"/>
                    <a:pt x="278" y="61"/>
                    <a:pt x="195" y="6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" name="Freeform 1063"/>
            <p:cNvSpPr>
              <a:spLocks/>
            </p:cNvSpPr>
            <p:nvPr/>
          </p:nvSpPr>
          <p:spPr bwMode="auto">
            <a:xfrm>
              <a:off x="4846" y="2186"/>
              <a:ext cx="53" cy="14"/>
            </a:xfrm>
            <a:custGeom>
              <a:avLst/>
              <a:gdLst>
                <a:gd name="T0" fmla="*/ 195 w 390"/>
                <a:gd name="T1" fmla="*/ 60 h 99"/>
                <a:gd name="T2" fmla="*/ 0 w 390"/>
                <a:gd name="T3" fmla="*/ 0 h 99"/>
                <a:gd name="T4" fmla="*/ 2 w 390"/>
                <a:gd name="T5" fmla="*/ 6 h 99"/>
                <a:gd name="T6" fmla="*/ 195 w 390"/>
                <a:gd name="T7" fmla="*/ 99 h 99"/>
                <a:gd name="T8" fmla="*/ 389 w 390"/>
                <a:gd name="T9" fmla="*/ 6 h 99"/>
                <a:gd name="T10" fmla="*/ 390 w 390"/>
                <a:gd name="T11" fmla="*/ 0 h 99"/>
                <a:gd name="T12" fmla="*/ 195 w 390"/>
                <a:gd name="T13" fmla="*/ 6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0" h="99">
                  <a:moveTo>
                    <a:pt x="195" y="60"/>
                  </a:moveTo>
                  <a:cubicBezTo>
                    <a:pt x="112" y="60"/>
                    <a:pt x="40" y="36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51"/>
                    <a:pt x="79" y="99"/>
                    <a:pt x="195" y="99"/>
                  </a:cubicBezTo>
                  <a:cubicBezTo>
                    <a:pt x="311" y="99"/>
                    <a:pt x="389" y="51"/>
                    <a:pt x="389" y="6"/>
                  </a:cubicBezTo>
                  <a:cubicBezTo>
                    <a:pt x="389" y="4"/>
                    <a:pt x="389" y="2"/>
                    <a:pt x="390" y="0"/>
                  </a:cubicBezTo>
                  <a:cubicBezTo>
                    <a:pt x="350" y="36"/>
                    <a:pt x="279" y="60"/>
                    <a:pt x="195" y="6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" name="Freeform 1064"/>
            <p:cNvSpPr>
              <a:spLocks/>
            </p:cNvSpPr>
            <p:nvPr/>
          </p:nvSpPr>
          <p:spPr bwMode="auto">
            <a:xfrm>
              <a:off x="4869" y="2170"/>
              <a:ext cx="3" cy="4"/>
            </a:xfrm>
            <a:custGeom>
              <a:avLst/>
              <a:gdLst>
                <a:gd name="T0" fmla="*/ 19 w 19"/>
                <a:gd name="T1" fmla="*/ 0 h 30"/>
                <a:gd name="T2" fmla="*/ 5 w 19"/>
                <a:gd name="T3" fmla="*/ 5 h 30"/>
                <a:gd name="T4" fmla="*/ 0 w 19"/>
                <a:gd name="T5" fmla="*/ 15 h 30"/>
                <a:gd name="T6" fmla="*/ 5 w 19"/>
                <a:gd name="T7" fmla="*/ 24 h 30"/>
                <a:gd name="T8" fmla="*/ 19 w 19"/>
                <a:gd name="T9" fmla="*/ 30 h 30"/>
                <a:gd name="T10" fmla="*/ 19 w 19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0">
                  <a:moveTo>
                    <a:pt x="19" y="0"/>
                  </a:moveTo>
                  <a:cubicBezTo>
                    <a:pt x="13" y="2"/>
                    <a:pt x="8" y="3"/>
                    <a:pt x="5" y="5"/>
                  </a:cubicBezTo>
                  <a:cubicBezTo>
                    <a:pt x="2" y="8"/>
                    <a:pt x="0" y="11"/>
                    <a:pt x="0" y="15"/>
                  </a:cubicBezTo>
                  <a:cubicBezTo>
                    <a:pt x="0" y="19"/>
                    <a:pt x="2" y="22"/>
                    <a:pt x="5" y="24"/>
                  </a:cubicBezTo>
                  <a:cubicBezTo>
                    <a:pt x="8" y="26"/>
                    <a:pt x="12" y="28"/>
                    <a:pt x="19" y="30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" name="Freeform 1065"/>
            <p:cNvSpPr>
              <a:spLocks/>
            </p:cNvSpPr>
            <p:nvPr/>
          </p:nvSpPr>
          <p:spPr bwMode="auto">
            <a:xfrm>
              <a:off x="4772" y="2170"/>
              <a:ext cx="53" cy="14"/>
            </a:xfrm>
            <a:custGeom>
              <a:avLst/>
              <a:gdLst>
                <a:gd name="T0" fmla="*/ 195 w 389"/>
                <a:gd name="T1" fmla="*/ 61 h 100"/>
                <a:gd name="T2" fmla="*/ 0 w 389"/>
                <a:gd name="T3" fmla="*/ 0 h 100"/>
                <a:gd name="T4" fmla="*/ 1 w 389"/>
                <a:gd name="T5" fmla="*/ 7 h 100"/>
                <a:gd name="T6" fmla="*/ 195 w 389"/>
                <a:gd name="T7" fmla="*/ 100 h 100"/>
                <a:gd name="T8" fmla="*/ 388 w 389"/>
                <a:gd name="T9" fmla="*/ 7 h 100"/>
                <a:gd name="T10" fmla="*/ 389 w 389"/>
                <a:gd name="T11" fmla="*/ 0 h 100"/>
                <a:gd name="T12" fmla="*/ 195 w 389"/>
                <a:gd name="T13" fmla="*/ 6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" h="100">
                  <a:moveTo>
                    <a:pt x="195" y="61"/>
                  </a:moveTo>
                  <a:cubicBezTo>
                    <a:pt x="111" y="61"/>
                    <a:pt x="40" y="37"/>
                    <a:pt x="0" y="0"/>
                  </a:cubicBezTo>
                  <a:cubicBezTo>
                    <a:pt x="0" y="2"/>
                    <a:pt x="1" y="4"/>
                    <a:pt x="1" y="7"/>
                  </a:cubicBezTo>
                  <a:cubicBezTo>
                    <a:pt x="1" y="52"/>
                    <a:pt x="79" y="100"/>
                    <a:pt x="195" y="100"/>
                  </a:cubicBezTo>
                  <a:cubicBezTo>
                    <a:pt x="310" y="100"/>
                    <a:pt x="388" y="52"/>
                    <a:pt x="388" y="7"/>
                  </a:cubicBezTo>
                  <a:cubicBezTo>
                    <a:pt x="388" y="4"/>
                    <a:pt x="389" y="2"/>
                    <a:pt x="389" y="0"/>
                  </a:cubicBezTo>
                  <a:cubicBezTo>
                    <a:pt x="349" y="37"/>
                    <a:pt x="278" y="61"/>
                    <a:pt x="195" y="6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" name="Freeform 1066"/>
            <p:cNvSpPr>
              <a:spLocks/>
            </p:cNvSpPr>
            <p:nvPr/>
          </p:nvSpPr>
          <p:spPr bwMode="auto">
            <a:xfrm>
              <a:off x="4846" y="2196"/>
              <a:ext cx="53" cy="14"/>
            </a:xfrm>
            <a:custGeom>
              <a:avLst/>
              <a:gdLst>
                <a:gd name="T0" fmla="*/ 195 w 390"/>
                <a:gd name="T1" fmla="*/ 61 h 100"/>
                <a:gd name="T2" fmla="*/ 0 w 390"/>
                <a:gd name="T3" fmla="*/ 0 h 100"/>
                <a:gd name="T4" fmla="*/ 2 w 390"/>
                <a:gd name="T5" fmla="*/ 7 h 100"/>
                <a:gd name="T6" fmla="*/ 195 w 390"/>
                <a:gd name="T7" fmla="*/ 100 h 100"/>
                <a:gd name="T8" fmla="*/ 389 w 390"/>
                <a:gd name="T9" fmla="*/ 7 h 100"/>
                <a:gd name="T10" fmla="*/ 390 w 390"/>
                <a:gd name="T11" fmla="*/ 1 h 100"/>
                <a:gd name="T12" fmla="*/ 195 w 390"/>
                <a:gd name="T13" fmla="*/ 6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0" h="100">
                  <a:moveTo>
                    <a:pt x="195" y="61"/>
                  </a:moveTo>
                  <a:cubicBezTo>
                    <a:pt x="112" y="61"/>
                    <a:pt x="40" y="37"/>
                    <a:pt x="0" y="0"/>
                  </a:cubicBezTo>
                  <a:cubicBezTo>
                    <a:pt x="1" y="2"/>
                    <a:pt x="2" y="5"/>
                    <a:pt x="2" y="7"/>
                  </a:cubicBezTo>
                  <a:cubicBezTo>
                    <a:pt x="2" y="52"/>
                    <a:pt x="79" y="100"/>
                    <a:pt x="195" y="100"/>
                  </a:cubicBezTo>
                  <a:cubicBezTo>
                    <a:pt x="311" y="100"/>
                    <a:pt x="389" y="52"/>
                    <a:pt x="389" y="7"/>
                  </a:cubicBezTo>
                  <a:cubicBezTo>
                    <a:pt x="389" y="5"/>
                    <a:pt x="389" y="2"/>
                    <a:pt x="390" y="1"/>
                  </a:cubicBezTo>
                  <a:cubicBezTo>
                    <a:pt x="350" y="37"/>
                    <a:pt x="279" y="61"/>
                    <a:pt x="195" y="6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" name="Freeform 1067"/>
            <p:cNvSpPr>
              <a:spLocks noEditPoints="1"/>
            </p:cNvSpPr>
            <p:nvPr/>
          </p:nvSpPr>
          <p:spPr bwMode="auto">
            <a:xfrm>
              <a:off x="4731" y="2047"/>
              <a:ext cx="227" cy="226"/>
            </a:xfrm>
            <a:custGeom>
              <a:avLst/>
              <a:gdLst>
                <a:gd name="T0" fmla="*/ 838 w 1675"/>
                <a:gd name="T1" fmla="*/ 0 h 1675"/>
                <a:gd name="T2" fmla="*/ 0 w 1675"/>
                <a:gd name="T3" fmla="*/ 838 h 1675"/>
                <a:gd name="T4" fmla="*/ 838 w 1675"/>
                <a:gd name="T5" fmla="*/ 1675 h 1675"/>
                <a:gd name="T6" fmla="*/ 1675 w 1675"/>
                <a:gd name="T7" fmla="*/ 838 h 1675"/>
                <a:gd name="T8" fmla="*/ 838 w 1675"/>
                <a:gd name="T9" fmla="*/ 0 h 1675"/>
                <a:gd name="T10" fmla="*/ 675 w 1675"/>
                <a:gd name="T11" fmla="*/ 586 h 1675"/>
                <a:gd name="T12" fmla="*/ 693 w 1675"/>
                <a:gd name="T13" fmla="*/ 568 h 1675"/>
                <a:gd name="T14" fmla="*/ 700 w 1675"/>
                <a:gd name="T15" fmla="*/ 569 h 1675"/>
                <a:gd name="T16" fmla="*/ 675 w 1675"/>
                <a:gd name="T17" fmla="*/ 511 h 1675"/>
                <a:gd name="T18" fmla="*/ 904 w 1675"/>
                <a:gd name="T19" fmla="*/ 382 h 1675"/>
                <a:gd name="T20" fmla="*/ 1134 w 1675"/>
                <a:gd name="T21" fmla="*/ 511 h 1675"/>
                <a:gd name="T22" fmla="*/ 1109 w 1675"/>
                <a:gd name="T23" fmla="*/ 569 h 1675"/>
                <a:gd name="T24" fmla="*/ 1116 w 1675"/>
                <a:gd name="T25" fmla="*/ 568 h 1675"/>
                <a:gd name="T26" fmla="*/ 1134 w 1675"/>
                <a:gd name="T27" fmla="*/ 586 h 1675"/>
                <a:gd name="T28" fmla="*/ 1109 w 1675"/>
                <a:gd name="T29" fmla="*/ 644 h 1675"/>
                <a:gd name="T30" fmla="*/ 1116 w 1675"/>
                <a:gd name="T31" fmla="*/ 643 h 1675"/>
                <a:gd name="T32" fmla="*/ 1134 w 1675"/>
                <a:gd name="T33" fmla="*/ 661 h 1675"/>
                <a:gd name="T34" fmla="*/ 904 w 1675"/>
                <a:gd name="T35" fmla="*/ 790 h 1675"/>
                <a:gd name="T36" fmla="*/ 675 w 1675"/>
                <a:gd name="T37" fmla="*/ 661 h 1675"/>
                <a:gd name="T38" fmla="*/ 693 w 1675"/>
                <a:gd name="T39" fmla="*/ 643 h 1675"/>
                <a:gd name="T40" fmla="*/ 700 w 1675"/>
                <a:gd name="T41" fmla="*/ 644 h 1675"/>
                <a:gd name="T42" fmla="*/ 675 w 1675"/>
                <a:gd name="T43" fmla="*/ 586 h 1675"/>
                <a:gd name="T44" fmla="*/ 708 w 1675"/>
                <a:gd name="T45" fmla="*/ 902 h 1675"/>
                <a:gd name="T46" fmla="*/ 726 w 1675"/>
                <a:gd name="T47" fmla="*/ 920 h 1675"/>
                <a:gd name="T48" fmla="*/ 701 w 1675"/>
                <a:gd name="T49" fmla="*/ 978 h 1675"/>
                <a:gd name="T50" fmla="*/ 708 w 1675"/>
                <a:gd name="T51" fmla="*/ 976 h 1675"/>
                <a:gd name="T52" fmla="*/ 726 w 1675"/>
                <a:gd name="T53" fmla="*/ 994 h 1675"/>
                <a:gd name="T54" fmla="*/ 497 w 1675"/>
                <a:gd name="T55" fmla="*/ 1124 h 1675"/>
                <a:gd name="T56" fmla="*/ 267 w 1675"/>
                <a:gd name="T57" fmla="*/ 994 h 1675"/>
                <a:gd name="T58" fmla="*/ 285 w 1675"/>
                <a:gd name="T59" fmla="*/ 976 h 1675"/>
                <a:gd name="T60" fmla="*/ 292 w 1675"/>
                <a:gd name="T61" fmla="*/ 978 h 1675"/>
                <a:gd name="T62" fmla="*/ 267 w 1675"/>
                <a:gd name="T63" fmla="*/ 920 h 1675"/>
                <a:gd name="T64" fmla="*/ 285 w 1675"/>
                <a:gd name="T65" fmla="*/ 902 h 1675"/>
                <a:gd name="T66" fmla="*/ 292 w 1675"/>
                <a:gd name="T67" fmla="*/ 903 h 1675"/>
                <a:gd name="T68" fmla="*/ 267 w 1675"/>
                <a:gd name="T69" fmla="*/ 845 h 1675"/>
                <a:gd name="T70" fmla="*/ 497 w 1675"/>
                <a:gd name="T71" fmla="*/ 715 h 1675"/>
                <a:gd name="T72" fmla="*/ 726 w 1675"/>
                <a:gd name="T73" fmla="*/ 845 h 1675"/>
                <a:gd name="T74" fmla="*/ 701 w 1675"/>
                <a:gd name="T75" fmla="*/ 903 h 1675"/>
                <a:gd name="T76" fmla="*/ 708 w 1675"/>
                <a:gd name="T77" fmla="*/ 902 h 1675"/>
                <a:gd name="T78" fmla="*/ 1258 w 1675"/>
                <a:gd name="T79" fmla="*/ 1021 h 1675"/>
                <a:gd name="T80" fmla="*/ 1276 w 1675"/>
                <a:gd name="T81" fmla="*/ 1039 h 1675"/>
                <a:gd name="T82" fmla="*/ 1251 w 1675"/>
                <a:gd name="T83" fmla="*/ 1097 h 1675"/>
                <a:gd name="T84" fmla="*/ 1258 w 1675"/>
                <a:gd name="T85" fmla="*/ 1096 h 1675"/>
                <a:gd name="T86" fmla="*/ 1276 w 1675"/>
                <a:gd name="T87" fmla="*/ 1114 h 1675"/>
                <a:gd name="T88" fmla="*/ 1046 w 1675"/>
                <a:gd name="T89" fmla="*/ 1243 h 1675"/>
                <a:gd name="T90" fmla="*/ 817 w 1675"/>
                <a:gd name="T91" fmla="*/ 1114 h 1675"/>
                <a:gd name="T92" fmla="*/ 835 w 1675"/>
                <a:gd name="T93" fmla="*/ 1096 h 1675"/>
                <a:gd name="T94" fmla="*/ 841 w 1675"/>
                <a:gd name="T95" fmla="*/ 1097 h 1675"/>
                <a:gd name="T96" fmla="*/ 817 w 1675"/>
                <a:gd name="T97" fmla="*/ 1039 h 1675"/>
                <a:gd name="T98" fmla="*/ 835 w 1675"/>
                <a:gd name="T99" fmla="*/ 1021 h 1675"/>
                <a:gd name="T100" fmla="*/ 842 w 1675"/>
                <a:gd name="T101" fmla="*/ 1023 h 1675"/>
                <a:gd name="T102" fmla="*/ 817 w 1675"/>
                <a:gd name="T103" fmla="*/ 964 h 1675"/>
                <a:gd name="T104" fmla="*/ 1046 w 1675"/>
                <a:gd name="T105" fmla="*/ 835 h 1675"/>
                <a:gd name="T106" fmla="*/ 1276 w 1675"/>
                <a:gd name="T107" fmla="*/ 964 h 1675"/>
                <a:gd name="T108" fmla="*/ 1251 w 1675"/>
                <a:gd name="T109" fmla="*/ 1023 h 1675"/>
                <a:gd name="T110" fmla="*/ 1258 w 1675"/>
                <a:gd name="T111" fmla="*/ 1021 h 1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75" h="1675">
                  <a:moveTo>
                    <a:pt x="838" y="0"/>
                  </a:moveTo>
                  <a:cubicBezTo>
                    <a:pt x="375" y="0"/>
                    <a:pt x="0" y="375"/>
                    <a:pt x="0" y="838"/>
                  </a:cubicBezTo>
                  <a:cubicBezTo>
                    <a:pt x="0" y="1300"/>
                    <a:pt x="375" y="1675"/>
                    <a:pt x="838" y="1675"/>
                  </a:cubicBezTo>
                  <a:cubicBezTo>
                    <a:pt x="1300" y="1675"/>
                    <a:pt x="1675" y="1300"/>
                    <a:pt x="1675" y="838"/>
                  </a:cubicBezTo>
                  <a:cubicBezTo>
                    <a:pt x="1675" y="375"/>
                    <a:pt x="1300" y="0"/>
                    <a:pt x="838" y="0"/>
                  </a:cubicBezTo>
                  <a:close/>
                  <a:moveTo>
                    <a:pt x="675" y="586"/>
                  </a:moveTo>
                  <a:cubicBezTo>
                    <a:pt x="675" y="576"/>
                    <a:pt x="683" y="568"/>
                    <a:pt x="693" y="568"/>
                  </a:cubicBezTo>
                  <a:cubicBezTo>
                    <a:pt x="695" y="568"/>
                    <a:pt x="698" y="568"/>
                    <a:pt x="700" y="569"/>
                  </a:cubicBezTo>
                  <a:cubicBezTo>
                    <a:pt x="684" y="552"/>
                    <a:pt x="675" y="532"/>
                    <a:pt x="675" y="511"/>
                  </a:cubicBezTo>
                  <a:cubicBezTo>
                    <a:pt x="675" y="438"/>
                    <a:pt x="776" y="382"/>
                    <a:pt x="904" y="382"/>
                  </a:cubicBezTo>
                  <a:cubicBezTo>
                    <a:pt x="1033" y="382"/>
                    <a:pt x="1134" y="438"/>
                    <a:pt x="1134" y="511"/>
                  </a:cubicBezTo>
                  <a:cubicBezTo>
                    <a:pt x="1134" y="532"/>
                    <a:pt x="1124" y="552"/>
                    <a:pt x="1109" y="569"/>
                  </a:cubicBezTo>
                  <a:cubicBezTo>
                    <a:pt x="1111" y="568"/>
                    <a:pt x="1114" y="568"/>
                    <a:pt x="1116" y="568"/>
                  </a:cubicBezTo>
                  <a:cubicBezTo>
                    <a:pt x="1126" y="568"/>
                    <a:pt x="1134" y="576"/>
                    <a:pt x="1134" y="586"/>
                  </a:cubicBezTo>
                  <a:cubicBezTo>
                    <a:pt x="1134" y="607"/>
                    <a:pt x="1125" y="627"/>
                    <a:pt x="1109" y="644"/>
                  </a:cubicBezTo>
                  <a:cubicBezTo>
                    <a:pt x="1111" y="643"/>
                    <a:pt x="1114" y="643"/>
                    <a:pt x="1116" y="643"/>
                  </a:cubicBezTo>
                  <a:cubicBezTo>
                    <a:pt x="1126" y="643"/>
                    <a:pt x="1134" y="651"/>
                    <a:pt x="1134" y="661"/>
                  </a:cubicBezTo>
                  <a:cubicBezTo>
                    <a:pt x="1134" y="733"/>
                    <a:pt x="1033" y="790"/>
                    <a:pt x="904" y="790"/>
                  </a:cubicBezTo>
                  <a:cubicBezTo>
                    <a:pt x="776" y="790"/>
                    <a:pt x="675" y="733"/>
                    <a:pt x="675" y="661"/>
                  </a:cubicBezTo>
                  <a:cubicBezTo>
                    <a:pt x="675" y="651"/>
                    <a:pt x="683" y="643"/>
                    <a:pt x="693" y="643"/>
                  </a:cubicBezTo>
                  <a:cubicBezTo>
                    <a:pt x="695" y="643"/>
                    <a:pt x="698" y="643"/>
                    <a:pt x="700" y="644"/>
                  </a:cubicBezTo>
                  <a:cubicBezTo>
                    <a:pt x="684" y="627"/>
                    <a:pt x="675" y="607"/>
                    <a:pt x="675" y="586"/>
                  </a:cubicBezTo>
                  <a:close/>
                  <a:moveTo>
                    <a:pt x="708" y="902"/>
                  </a:moveTo>
                  <a:cubicBezTo>
                    <a:pt x="718" y="902"/>
                    <a:pt x="726" y="910"/>
                    <a:pt x="726" y="920"/>
                  </a:cubicBezTo>
                  <a:cubicBezTo>
                    <a:pt x="726" y="941"/>
                    <a:pt x="717" y="960"/>
                    <a:pt x="701" y="978"/>
                  </a:cubicBezTo>
                  <a:cubicBezTo>
                    <a:pt x="703" y="977"/>
                    <a:pt x="706" y="976"/>
                    <a:pt x="708" y="976"/>
                  </a:cubicBezTo>
                  <a:cubicBezTo>
                    <a:pt x="718" y="976"/>
                    <a:pt x="726" y="984"/>
                    <a:pt x="726" y="994"/>
                  </a:cubicBezTo>
                  <a:cubicBezTo>
                    <a:pt x="726" y="1067"/>
                    <a:pt x="625" y="1124"/>
                    <a:pt x="497" y="1124"/>
                  </a:cubicBezTo>
                  <a:cubicBezTo>
                    <a:pt x="368" y="1124"/>
                    <a:pt x="267" y="1067"/>
                    <a:pt x="267" y="994"/>
                  </a:cubicBezTo>
                  <a:cubicBezTo>
                    <a:pt x="267" y="984"/>
                    <a:pt x="275" y="976"/>
                    <a:pt x="285" y="976"/>
                  </a:cubicBezTo>
                  <a:cubicBezTo>
                    <a:pt x="287" y="976"/>
                    <a:pt x="290" y="977"/>
                    <a:pt x="292" y="978"/>
                  </a:cubicBezTo>
                  <a:cubicBezTo>
                    <a:pt x="276" y="960"/>
                    <a:pt x="267" y="941"/>
                    <a:pt x="267" y="920"/>
                  </a:cubicBezTo>
                  <a:cubicBezTo>
                    <a:pt x="267" y="910"/>
                    <a:pt x="275" y="902"/>
                    <a:pt x="285" y="902"/>
                  </a:cubicBezTo>
                  <a:cubicBezTo>
                    <a:pt x="287" y="902"/>
                    <a:pt x="290" y="902"/>
                    <a:pt x="292" y="903"/>
                  </a:cubicBezTo>
                  <a:cubicBezTo>
                    <a:pt x="277" y="886"/>
                    <a:pt x="267" y="866"/>
                    <a:pt x="267" y="845"/>
                  </a:cubicBezTo>
                  <a:cubicBezTo>
                    <a:pt x="267" y="772"/>
                    <a:pt x="368" y="715"/>
                    <a:pt x="497" y="715"/>
                  </a:cubicBezTo>
                  <a:cubicBezTo>
                    <a:pt x="625" y="715"/>
                    <a:pt x="726" y="772"/>
                    <a:pt x="726" y="845"/>
                  </a:cubicBezTo>
                  <a:cubicBezTo>
                    <a:pt x="726" y="866"/>
                    <a:pt x="716" y="886"/>
                    <a:pt x="701" y="903"/>
                  </a:cubicBezTo>
                  <a:cubicBezTo>
                    <a:pt x="703" y="902"/>
                    <a:pt x="705" y="902"/>
                    <a:pt x="708" y="902"/>
                  </a:cubicBezTo>
                  <a:close/>
                  <a:moveTo>
                    <a:pt x="1258" y="1021"/>
                  </a:moveTo>
                  <a:cubicBezTo>
                    <a:pt x="1268" y="1021"/>
                    <a:pt x="1276" y="1029"/>
                    <a:pt x="1276" y="1039"/>
                  </a:cubicBezTo>
                  <a:cubicBezTo>
                    <a:pt x="1276" y="1060"/>
                    <a:pt x="1266" y="1080"/>
                    <a:pt x="1251" y="1097"/>
                  </a:cubicBezTo>
                  <a:cubicBezTo>
                    <a:pt x="1253" y="1096"/>
                    <a:pt x="1255" y="1096"/>
                    <a:pt x="1258" y="1096"/>
                  </a:cubicBezTo>
                  <a:cubicBezTo>
                    <a:pt x="1268" y="1096"/>
                    <a:pt x="1276" y="1104"/>
                    <a:pt x="1276" y="1114"/>
                  </a:cubicBezTo>
                  <a:cubicBezTo>
                    <a:pt x="1276" y="1186"/>
                    <a:pt x="1175" y="1243"/>
                    <a:pt x="1046" y="1243"/>
                  </a:cubicBezTo>
                  <a:cubicBezTo>
                    <a:pt x="918" y="1243"/>
                    <a:pt x="817" y="1186"/>
                    <a:pt x="817" y="1114"/>
                  </a:cubicBezTo>
                  <a:cubicBezTo>
                    <a:pt x="817" y="1104"/>
                    <a:pt x="825" y="1096"/>
                    <a:pt x="835" y="1096"/>
                  </a:cubicBezTo>
                  <a:cubicBezTo>
                    <a:pt x="837" y="1096"/>
                    <a:pt x="839" y="1096"/>
                    <a:pt x="841" y="1097"/>
                  </a:cubicBezTo>
                  <a:cubicBezTo>
                    <a:pt x="826" y="1080"/>
                    <a:pt x="817" y="1060"/>
                    <a:pt x="817" y="1039"/>
                  </a:cubicBezTo>
                  <a:cubicBezTo>
                    <a:pt x="817" y="1029"/>
                    <a:pt x="825" y="1021"/>
                    <a:pt x="835" y="1021"/>
                  </a:cubicBezTo>
                  <a:cubicBezTo>
                    <a:pt x="837" y="1021"/>
                    <a:pt x="840" y="1022"/>
                    <a:pt x="842" y="1023"/>
                  </a:cubicBezTo>
                  <a:cubicBezTo>
                    <a:pt x="826" y="1005"/>
                    <a:pt x="817" y="985"/>
                    <a:pt x="817" y="964"/>
                  </a:cubicBezTo>
                  <a:cubicBezTo>
                    <a:pt x="817" y="892"/>
                    <a:pt x="918" y="835"/>
                    <a:pt x="1046" y="835"/>
                  </a:cubicBezTo>
                  <a:cubicBezTo>
                    <a:pt x="1175" y="835"/>
                    <a:pt x="1276" y="892"/>
                    <a:pt x="1276" y="964"/>
                  </a:cubicBezTo>
                  <a:cubicBezTo>
                    <a:pt x="1276" y="985"/>
                    <a:pt x="1266" y="1005"/>
                    <a:pt x="1251" y="1023"/>
                  </a:cubicBezTo>
                  <a:cubicBezTo>
                    <a:pt x="1253" y="1022"/>
                    <a:pt x="1255" y="1021"/>
                    <a:pt x="1258" y="102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" name="Freeform 1068"/>
            <p:cNvSpPr>
              <a:spLocks noEditPoints="1"/>
            </p:cNvSpPr>
            <p:nvPr/>
          </p:nvSpPr>
          <p:spPr bwMode="auto">
            <a:xfrm>
              <a:off x="4847" y="2165"/>
              <a:ext cx="52" cy="25"/>
            </a:xfrm>
            <a:custGeom>
              <a:avLst/>
              <a:gdLst>
                <a:gd name="T0" fmla="*/ 193 w 387"/>
                <a:gd name="T1" fmla="*/ 186 h 186"/>
                <a:gd name="T2" fmla="*/ 387 w 387"/>
                <a:gd name="T3" fmla="*/ 93 h 186"/>
                <a:gd name="T4" fmla="*/ 193 w 387"/>
                <a:gd name="T5" fmla="*/ 0 h 186"/>
                <a:gd name="T6" fmla="*/ 0 w 387"/>
                <a:gd name="T7" fmla="*/ 93 h 186"/>
                <a:gd name="T8" fmla="*/ 193 w 387"/>
                <a:gd name="T9" fmla="*/ 186 h 186"/>
                <a:gd name="T10" fmla="*/ 142 w 387"/>
                <a:gd name="T11" fmla="*/ 101 h 186"/>
                <a:gd name="T12" fmla="*/ 151 w 387"/>
                <a:gd name="T13" fmla="*/ 98 h 186"/>
                <a:gd name="T14" fmla="*/ 159 w 387"/>
                <a:gd name="T15" fmla="*/ 99 h 186"/>
                <a:gd name="T16" fmla="*/ 164 w 387"/>
                <a:gd name="T17" fmla="*/ 104 h 186"/>
                <a:gd name="T18" fmla="*/ 169 w 387"/>
                <a:gd name="T19" fmla="*/ 114 h 186"/>
                <a:gd name="T20" fmla="*/ 175 w 387"/>
                <a:gd name="T21" fmla="*/ 120 h 186"/>
                <a:gd name="T22" fmla="*/ 187 w 387"/>
                <a:gd name="T23" fmla="*/ 124 h 186"/>
                <a:gd name="T24" fmla="*/ 187 w 387"/>
                <a:gd name="T25" fmla="*/ 88 h 186"/>
                <a:gd name="T26" fmla="*/ 163 w 387"/>
                <a:gd name="T27" fmla="*/ 82 h 186"/>
                <a:gd name="T28" fmla="*/ 148 w 387"/>
                <a:gd name="T29" fmla="*/ 72 h 186"/>
                <a:gd name="T30" fmla="*/ 142 w 387"/>
                <a:gd name="T31" fmla="*/ 55 h 186"/>
                <a:gd name="T32" fmla="*/ 153 w 387"/>
                <a:gd name="T33" fmla="*/ 33 h 186"/>
                <a:gd name="T34" fmla="*/ 187 w 387"/>
                <a:gd name="T35" fmla="*/ 23 h 186"/>
                <a:gd name="T36" fmla="*/ 187 w 387"/>
                <a:gd name="T37" fmla="*/ 15 h 186"/>
                <a:gd name="T38" fmla="*/ 193 w 387"/>
                <a:gd name="T39" fmla="*/ 9 h 186"/>
                <a:gd name="T40" fmla="*/ 200 w 387"/>
                <a:gd name="T41" fmla="*/ 15 h 186"/>
                <a:gd name="T42" fmla="*/ 200 w 387"/>
                <a:gd name="T43" fmla="*/ 23 h 186"/>
                <a:gd name="T44" fmla="*/ 220 w 387"/>
                <a:gd name="T45" fmla="*/ 27 h 186"/>
                <a:gd name="T46" fmla="*/ 234 w 387"/>
                <a:gd name="T47" fmla="*/ 35 h 186"/>
                <a:gd name="T48" fmla="*/ 241 w 387"/>
                <a:gd name="T49" fmla="*/ 43 h 186"/>
                <a:gd name="T50" fmla="*/ 244 w 387"/>
                <a:gd name="T51" fmla="*/ 50 h 186"/>
                <a:gd name="T52" fmla="*/ 240 w 387"/>
                <a:gd name="T53" fmla="*/ 57 h 186"/>
                <a:gd name="T54" fmla="*/ 231 w 387"/>
                <a:gd name="T55" fmla="*/ 60 h 186"/>
                <a:gd name="T56" fmla="*/ 217 w 387"/>
                <a:gd name="T57" fmla="*/ 52 h 186"/>
                <a:gd name="T58" fmla="*/ 200 w 387"/>
                <a:gd name="T59" fmla="*/ 39 h 186"/>
                <a:gd name="T60" fmla="*/ 200 w 387"/>
                <a:gd name="T61" fmla="*/ 71 h 186"/>
                <a:gd name="T62" fmla="*/ 221 w 387"/>
                <a:gd name="T63" fmla="*/ 76 h 186"/>
                <a:gd name="T64" fmla="*/ 235 w 387"/>
                <a:gd name="T65" fmla="*/ 82 h 186"/>
                <a:gd name="T66" fmla="*/ 245 w 387"/>
                <a:gd name="T67" fmla="*/ 92 h 186"/>
                <a:gd name="T68" fmla="*/ 249 w 387"/>
                <a:gd name="T69" fmla="*/ 105 h 186"/>
                <a:gd name="T70" fmla="*/ 243 w 387"/>
                <a:gd name="T71" fmla="*/ 122 h 186"/>
                <a:gd name="T72" fmla="*/ 227 w 387"/>
                <a:gd name="T73" fmla="*/ 134 h 186"/>
                <a:gd name="T74" fmla="*/ 200 w 387"/>
                <a:gd name="T75" fmla="*/ 140 h 186"/>
                <a:gd name="T76" fmla="*/ 200 w 387"/>
                <a:gd name="T77" fmla="*/ 159 h 186"/>
                <a:gd name="T78" fmla="*/ 199 w 387"/>
                <a:gd name="T79" fmla="*/ 166 h 186"/>
                <a:gd name="T80" fmla="*/ 194 w 387"/>
                <a:gd name="T81" fmla="*/ 168 h 186"/>
                <a:gd name="T82" fmla="*/ 188 w 387"/>
                <a:gd name="T83" fmla="*/ 166 h 186"/>
                <a:gd name="T84" fmla="*/ 187 w 387"/>
                <a:gd name="T85" fmla="*/ 161 h 186"/>
                <a:gd name="T86" fmla="*/ 187 w 387"/>
                <a:gd name="T87" fmla="*/ 140 h 186"/>
                <a:gd name="T88" fmla="*/ 165 w 387"/>
                <a:gd name="T89" fmla="*/ 136 h 186"/>
                <a:gd name="T90" fmla="*/ 150 w 387"/>
                <a:gd name="T91" fmla="*/ 128 h 186"/>
                <a:gd name="T92" fmla="*/ 140 w 387"/>
                <a:gd name="T93" fmla="*/ 118 h 186"/>
                <a:gd name="T94" fmla="*/ 138 w 387"/>
                <a:gd name="T95" fmla="*/ 108 h 186"/>
                <a:gd name="T96" fmla="*/ 142 w 387"/>
                <a:gd name="T97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7" h="186">
                  <a:moveTo>
                    <a:pt x="193" y="186"/>
                  </a:moveTo>
                  <a:cubicBezTo>
                    <a:pt x="309" y="186"/>
                    <a:pt x="387" y="138"/>
                    <a:pt x="387" y="93"/>
                  </a:cubicBezTo>
                  <a:cubicBezTo>
                    <a:pt x="387" y="48"/>
                    <a:pt x="309" y="0"/>
                    <a:pt x="193" y="0"/>
                  </a:cubicBezTo>
                  <a:cubicBezTo>
                    <a:pt x="77" y="0"/>
                    <a:pt x="0" y="48"/>
                    <a:pt x="0" y="93"/>
                  </a:cubicBezTo>
                  <a:cubicBezTo>
                    <a:pt x="0" y="138"/>
                    <a:pt x="77" y="186"/>
                    <a:pt x="193" y="186"/>
                  </a:cubicBezTo>
                  <a:close/>
                  <a:moveTo>
                    <a:pt x="142" y="101"/>
                  </a:moveTo>
                  <a:cubicBezTo>
                    <a:pt x="144" y="99"/>
                    <a:pt x="147" y="98"/>
                    <a:pt x="151" y="98"/>
                  </a:cubicBezTo>
                  <a:cubicBezTo>
                    <a:pt x="155" y="98"/>
                    <a:pt x="157" y="98"/>
                    <a:pt x="159" y="99"/>
                  </a:cubicBezTo>
                  <a:cubicBezTo>
                    <a:pt x="162" y="101"/>
                    <a:pt x="163" y="102"/>
                    <a:pt x="164" y="104"/>
                  </a:cubicBezTo>
                  <a:cubicBezTo>
                    <a:pt x="166" y="108"/>
                    <a:pt x="168" y="111"/>
                    <a:pt x="169" y="114"/>
                  </a:cubicBezTo>
                  <a:cubicBezTo>
                    <a:pt x="170" y="116"/>
                    <a:pt x="173" y="118"/>
                    <a:pt x="175" y="120"/>
                  </a:cubicBezTo>
                  <a:cubicBezTo>
                    <a:pt x="178" y="122"/>
                    <a:pt x="182" y="123"/>
                    <a:pt x="187" y="124"/>
                  </a:cubicBezTo>
                  <a:cubicBezTo>
                    <a:pt x="187" y="88"/>
                    <a:pt x="187" y="88"/>
                    <a:pt x="187" y="88"/>
                  </a:cubicBezTo>
                  <a:cubicBezTo>
                    <a:pt x="177" y="86"/>
                    <a:pt x="169" y="84"/>
                    <a:pt x="163" y="82"/>
                  </a:cubicBezTo>
                  <a:cubicBezTo>
                    <a:pt x="157" y="79"/>
                    <a:pt x="152" y="76"/>
                    <a:pt x="148" y="72"/>
                  </a:cubicBezTo>
                  <a:cubicBezTo>
                    <a:pt x="144" y="67"/>
                    <a:pt x="142" y="62"/>
                    <a:pt x="142" y="55"/>
                  </a:cubicBezTo>
                  <a:cubicBezTo>
                    <a:pt x="142" y="46"/>
                    <a:pt x="146" y="39"/>
                    <a:pt x="153" y="33"/>
                  </a:cubicBezTo>
                  <a:cubicBezTo>
                    <a:pt x="161" y="27"/>
                    <a:pt x="172" y="24"/>
                    <a:pt x="187" y="23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87" y="11"/>
                    <a:pt x="189" y="9"/>
                    <a:pt x="193" y="9"/>
                  </a:cubicBezTo>
                  <a:cubicBezTo>
                    <a:pt x="198" y="9"/>
                    <a:pt x="200" y="11"/>
                    <a:pt x="200" y="15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8" y="24"/>
                    <a:pt x="214" y="25"/>
                    <a:pt x="220" y="27"/>
                  </a:cubicBezTo>
                  <a:cubicBezTo>
                    <a:pt x="225" y="28"/>
                    <a:pt x="230" y="31"/>
                    <a:pt x="234" y="35"/>
                  </a:cubicBezTo>
                  <a:cubicBezTo>
                    <a:pt x="237" y="37"/>
                    <a:pt x="240" y="40"/>
                    <a:pt x="241" y="43"/>
                  </a:cubicBezTo>
                  <a:cubicBezTo>
                    <a:pt x="243" y="45"/>
                    <a:pt x="244" y="48"/>
                    <a:pt x="244" y="50"/>
                  </a:cubicBezTo>
                  <a:cubicBezTo>
                    <a:pt x="244" y="53"/>
                    <a:pt x="243" y="55"/>
                    <a:pt x="240" y="57"/>
                  </a:cubicBezTo>
                  <a:cubicBezTo>
                    <a:pt x="237" y="59"/>
                    <a:pt x="234" y="60"/>
                    <a:pt x="231" y="60"/>
                  </a:cubicBezTo>
                  <a:cubicBezTo>
                    <a:pt x="224" y="60"/>
                    <a:pt x="219" y="57"/>
                    <a:pt x="217" y="52"/>
                  </a:cubicBezTo>
                  <a:cubicBezTo>
                    <a:pt x="215" y="45"/>
                    <a:pt x="209" y="41"/>
                    <a:pt x="200" y="39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9" y="73"/>
                    <a:pt x="216" y="74"/>
                    <a:pt x="221" y="76"/>
                  </a:cubicBezTo>
                  <a:cubicBezTo>
                    <a:pt x="226" y="77"/>
                    <a:pt x="231" y="79"/>
                    <a:pt x="235" y="82"/>
                  </a:cubicBezTo>
                  <a:cubicBezTo>
                    <a:pt x="240" y="85"/>
                    <a:pt x="243" y="88"/>
                    <a:pt x="245" y="92"/>
                  </a:cubicBezTo>
                  <a:cubicBezTo>
                    <a:pt x="248" y="96"/>
                    <a:pt x="249" y="100"/>
                    <a:pt x="249" y="105"/>
                  </a:cubicBezTo>
                  <a:cubicBezTo>
                    <a:pt x="249" y="111"/>
                    <a:pt x="247" y="116"/>
                    <a:pt x="243" y="122"/>
                  </a:cubicBezTo>
                  <a:cubicBezTo>
                    <a:pt x="239" y="127"/>
                    <a:pt x="234" y="131"/>
                    <a:pt x="227" y="134"/>
                  </a:cubicBezTo>
                  <a:cubicBezTo>
                    <a:pt x="219" y="137"/>
                    <a:pt x="210" y="139"/>
                    <a:pt x="200" y="140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0" y="162"/>
                    <a:pt x="200" y="164"/>
                    <a:pt x="199" y="166"/>
                  </a:cubicBezTo>
                  <a:cubicBezTo>
                    <a:pt x="198" y="167"/>
                    <a:pt x="196" y="168"/>
                    <a:pt x="194" y="168"/>
                  </a:cubicBezTo>
                  <a:cubicBezTo>
                    <a:pt x="191" y="168"/>
                    <a:pt x="189" y="167"/>
                    <a:pt x="188" y="166"/>
                  </a:cubicBezTo>
                  <a:cubicBezTo>
                    <a:pt x="187" y="165"/>
                    <a:pt x="187" y="163"/>
                    <a:pt x="187" y="161"/>
                  </a:cubicBezTo>
                  <a:cubicBezTo>
                    <a:pt x="187" y="140"/>
                    <a:pt x="187" y="140"/>
                    <a:pt x="187" y="140"/>
                  </a:cubicBezTo>
                  <a:cubicBezTo>
                    <a:pt x="179" y="139"/>
                    <a:pt x="171" y="138"/>
                    <a:pt x="165" y="136"/>
                  </a:cubicBezTo>
                  <a:cubicBezTo>
                    <a:pt x="159" y="134"/>
                    <a:pt x="154" y="131"/>
                    <a:pt x="150" y="128"/>
                  </a:cubicBezTo>
                  <a:cubicBezTo>
                    <a:pt x="146" y="124"/>
                    <a:pt x="142" y="121"/>
                    <a:pt x="140" y="118"/>
                  </a:cubicBezTo>
                  <a:cubicBezTo>
                    <a:pt x="138" y="114"/>
                    <a:pt x="138" y="111"/>
                    <a:pt x="138" y="108"/>
                  </a:cubicBezTo>
                  <a:cubicBezTo>
                    <a:pt x="138" y="105"/>
                    <a:pt x="139" y="103"/>
                    <a:pt x="142" y="10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" name="Freeform 1069"/>
            <p:cNvSpPr>
              <a:spLocks/>
            </p:cNvSpPr>
            <p:nvPr/>
          </p:nvSpPr>
          <p:spPr bwMode="auto">
            <a:xfrm>
              <a:off x="4874" y="2177"/>
              <a:ext cx="3" cy="4"/>
            </a:xfrm>
            <a:custGeom>
              <a:avLst/>
              <a:gdLst>
                <a:gd name="T0" fmla="*/ 23 w 23"/>
                <a:gd name="T1" fmla="*/ 17 h 34"/>
                <a:gd name="T2" fmla="*/ 17 w 23"/>
                <a:gd name="T3" fmla="*/ 6 h 34"/>
                <a:gd name="T4" fmla="*/ 0 w 23"/>
                <a:gd name="T5" fmla="*/ 0 h 34"/>
                <a:gd name="T6" fmla="*/ 0 w 23"/>
                <a:gd name="T7" fmla="*/ 34 h 34"/>
                <a:gd name="T8" fmla="*/ 17 w 23"/>
                <a:gd name="T9" fmla="*/ 28 h 34"/>
                <a:gd name="T10" fmla="*/ 23 w 23"/>
                <a:gd name="T1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4">
                  <a:moveTo>
                    <a:pt x="23" y="17"/>
                  </a:moveTo>
                  <a:cubicBezTo>
                    <a:pt x="23" y="12"/>
                    <a:pt x="21" y="9"/>
                    <a:pt x="17" y="6"/>
                  </a:cubicBezTo>
                  <a:cubicBezTo>
                    <a:pt x="13" y="4"/>
                    <a:pt x="8" y="2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3"/>
                    <a:pt x="13" y="31"/>
                    <a:pt x="17" y="28"/>
                  </a:cubicBezTo>
                  <a:cubicBezTo>
                    <a:pt x="21" y="25"/>
                    <a:pt x="23" y="21"/>
                    <a:pt x="23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73" name="Freeform 1073"/>
          <p:cNvSpPr>
            <a:spLocks noChangeAspect="1" noEditPoints="1"/>
          </p:cNvSpPr>
          <p:nvPr/>
        </p:nvSpPr>
        <p:spPr bwMode="auto">
          <a:xfrm>
            <a:off x="3142801" y="2615187"/>
            <a:ext cx="324000" cy="324000"/>
          </a:xfrm>
          <a:custGeom>
            <a:avLst/>
            <a:gdLst>
              <a:gd name="T0" fmla="*/ 997 w 1995"/>
              <a:gd name="T1" fmla="*/ 0 h 1995"/>
              <a:gd name="T2" fmla="*/ 0 w 1995"/>
              <a:gd name="T3" fmla="*/ 997 h 1995"/>
              <a:gd name="T4" fmla="*/ 997 w 1995"/>
              <a:gd name="T5" fmla="*/ 1995 h 1995"/>
              <a:gd name="T6" fmla="*/ 1995 w 1995"/>
              <a:gd name="T7" fmla="*/ 997 h 1995"/>
              <a:gd name="T8" fmla="*/ 997 w 1995"/>
              <a:gd name="T9" fmla="*/ 0 h 1995"/>
              <a:gd name="T10" fmla="*/ 1352 w 1995"/>
              <a:gd name="T11" fmla="*/ 677 h 1995"/>
              <a:gd name="T12" fmla="*/ 1471 w 1995"/>
              <a:gd name="T13" fmla="*/ 557 h 1995"/>
              <a:gd name="T14" fmla="*/ 1502 w 1995"/>
              <a:gd name="T15" fmla="*/ 557 h 1995"/>
              <a:gd name="T16" fmla="*/ 1502 w 1995"/>
              <a:gd name="T17" fmla="*/ 588 h 1995"/>
              <a:gd name="T18" fmla="*/ 1382 w 1995"/>
              <a:gd name="T19" fmla="*/ 707 h 1995"/>
              <a:gd name="T20" fmla="*/ 1367 w 1995"/>
              <a:gd name="T21" fmla="*/ 714 h 1995"/>
              <a:gd name="T22" fmla="*/ 1352 w 1995"/>
              <a:gd name="T23" fmla="*/ 707 h 1995"/>
              <a:gd name="T24" fmla="*/ 1352 w 1995"/>
              <a:gd name="T25" fmla="*/ 677 h 1995"/>
              <a:gd name="T26" fmla="*/ 961 w 1995"/>
              <a:gd name="T27" fmla="*/ 363 h 1995"/>
              <a:gd name="T28" fmla="*/ 982 w 1995"/>
              <a:gd name="T29" fmla="*/ 341 h 1995"/>
              <a:gd name="T30" fmla="*/ 1004 w 1995"/>
              <a:gd name="T31" fmla="*/ 363 h 1995"/>
              <a:gd name="T32" fmla="*/ 1004 w 1995"/>
              <a:gd name="T33" fmla="*/ 532 h 1995"/>
              <a:gd name="T34" fmla="*/ 982 w 1995"/>
              <a:gd name="T35" fmla="*/ 554 h 1995"/>
              <a:gd name="T36" fmla="*/ 961 w 1995"/>
              <a:gd name="T37" fmla="*/ 532 h 1995"/>
              <a:gd name="T38" fmla="*/ 961 w 1995"/>
              <a:gd name="T39" fmla="*/ 363 h 1995"/>
              <a:gd name="T40" fmla="*/ 983 w 1995"/>
              <a:gd name="T41" fmla="*/ 630 h 1995"/>
              <a:gd name="T42" fmla="*/ 1409 w 1995"/>
              <a:gd name="T43" fmla="*/ 1057 h 1995"/>
              <a:gd name="T44" fmla="*/ 1388 w 1995"/>
              <a:gd name="T45" fmla="*/ 1078 h 1995"/>
              <a:gd name="T46" fmla="*/ 1366 w 1995"/>
              <a:gd name="T47" fmla="*/ 1057 h 1995"/>
              <a:gd name="T48" fmla="*/ 983 w 1995"/>
              <a:gd name="T49" fmla="*/ 673 h 1995"/>
              <a:gd name="T50" fmla="*/ 599 w 1995"/>
              <a:gd name="T51" fmla="*/ 1057 h 1995"/>
              <a:gd name="T52" fmla="*/ 577 w 1995"/>
              <a:gd name="T53" fmla="*/ 1078 h 1995"/>
              <a:gd name="T54" fmla="*/ 556 w 1995"/>
              <a:gd name="T55" fmla="*/ 1057 h 1995"/>
              <a:gd name="T56" fmla="*/ 983 w 1995"/>
              <a:gd name="T57" fmla="*/ 630 h 1995"/>
              <a:gd name="T58" fmla="*/ 463 w 1995"/>
              <a:gd name="T59" fmla="*/ 557 h 1995"/>
              <a:gd name="T60" fmla="*/ 494 w 1995"/>
              <a:gd name="T61" fmla="*/ 557 h 1995"/>
              <a:gd name="T62" fmla="*/ 613 w 1995"/>
              <a:gd name="T63" fmla="*/ 677 h 1995"/>
              <a:gd name="T64" fmla="*/ 613 w 1995"/>
              <a:gd name="T65" fmla="*/ 707 h 1995"/>
              <a:gd name="T66" fmla="*/ 598 w 1995"/>
              <a:gd name="T67" fmla="*/ 714 h 1995"/>
              <a:gd name="T68" fmla="*/ 583 w 1995"/>
              <a:gd name="T69" fmla="*/ 707 h 1995"/>
              <a:gd name="T70" fmla="*/ 463 w 1995"/>
              <a:gd name="T71" fmla="*/ 588 h 1995"/>
              <a:gd name="T72" fmla="*/ 463 w 1995"/>
              <a:gd name="T73" fmla="*/ 557 h 1995"/>
              <a:gd name="T74" fmla="*/ 1469 w 1995"/>
              <a:gd name="T75" fmla="*/ 1399 h 1995"/>
              <a:gd name="T76" fmla="*/ 526 w 1995"/>
              <a:gd name="T77" fmla="*/ 1399 h 1995"/>
              <a:gd name="T78" fmla="*/ 504 w 1995"/>
              <a:gd name="T79" fmla="*/ 1378 h 1995"/>
              <a:gd name="T80" fmla="*/ 526 w 1995"/>
              <a:gd name="T81" fmla="*/ 1356 h 1995"/>
              <a:gd name="T82" fmla="*/ 1469 w 1995"/>
              <a:gd name="T83" fmla="*/ 1356 h 1995"/>
              <a:gd name="T84" fmla="*/ 1490 w 1995"/>
              <a:gd name="T85" fmla="*/ 1378 h 1995"/>
              <a:gd name="T86" fmla="*/ 1469 w 1995"/>
              <a:gd name="T87" fmla="*/ 1399 h 1995"/>
              <a:gd name="T88" fmla="*/ 1558 w 1995"/>
              <a:gd name="T89" fmla="*/ 1274 h 1995"/>
              <a:gd name="T90" fmla="*/ 437 w 1995"/>
              <a:gd name="T91" fmla="*/ 1274 h 1995"/>
              <a:gd name="T92" fmla="*/ 416 w 1995"/>
              <a:gd name="T93" fmla="*/ 1253 h 1995"/>
              <a:gd name="T94" fmla="*/ 437 w 1995"/>
              <a:gd name="T95" fmla="*/ 1231 h 1995"/>
              <a:gd name="T96" fmla="*/ 1558 w 1995"/>
              <a:gd name="T97" fmla="*/ 1231 h 1995"/>
              <a:gd name="T98" fmla="*/ 1579 w 1995"/>
              <a:gd name="T99" fmla="*/ 1253 h 1995"/>
              <a:gd name="T100" fmla="*/ 1558 w 1995"/>
              <a:gd name="T101" fmla="*/ 1274 h 1995"/>
              <a:gd name="T102" fmla="*/ 1735 w 1995"/>
              <a:gd name="T103" fmla="*/ 1149 h 1995"/>
              <a:gd name="T104" fmla="*/ 260 w 1995"/>
              <a:gd name="T105" fmla="*/ 1149 h 1995"/>
              <a:gd name="T106" fmla="*/ 238 w 1995"/>
              <a:gd name="T107" fmla="*/ 1128 h 1995"/>
              <a:gd name="T108" fmla="*/ 260 w 1995"/>
              <a:gd name="T109" fmla="*/ 1106 h 1995"/>
              <a:gd name="T110" fmla="*/ 1735 w 1995"/>
              <a:gd name="T111" fmla="*/ 1106 h 1995"/>
              <a:gd name="T112" fmla="*/ 1756 w 1995"/>
              <a:gd name="T113" fmla="*/ 1128 h 1995"/>
              <a:gd name="T114" fmla="*/ 1735 w 1995"/>
              <a:gd name="T115" fmla="*/ 1149 h 19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95" h="1995">
                <a:moveTo>
                  <a:pt x="997" y="0"/>
                </a:moveTo>
                <a:cubicBezTo>
                  <a:pt x="447" y="0"/>
                  <a:pt x="0" y="446"/>
                  <a:pt x="0" y="997"/>
                </a:cubicBezTo>
                <a:cubicBezTo>
                  <a:pt x="0" y="1548"/>
                  <a:pt x="447" y="1995"/>
                  <a:pt x="997" y="1995"/>
                </a:cubicBezTo>
                <a:cubicBezTo>
                  <a:pt x="1548" y="1995"/>
                  <a:pt x="1995" y="1548"/>
                  <a:pt x="1995" y="997"/>
                </a:cubicBezTo>
                <a:cubicBezTo>
                  <a:pt x="1995" y="446"/>
                  <a:pt x="1548" y="0"/>
                  <a:pt x="997" y="0"/>
                </a:cubicBezTo>
                <a:close/>
                <a:moveTo>
                  <a:pt x="1352" y="677"/>
                </a:moveTo>
                <a:cubicBezTo>
                  <a:pt x="1471" y="557"/>
                  <a:pt x="1471" y="557"/>
                  <a:pt x="1471" y="557"/>
                </a:cubicBezTo>
                <a:cubicBezTo>
                  <a:pt x="1480" y="549"/>
                  <a:pt x="1493" y="549"/>
                  <a:pt x="1502" y="557"/>
                </a:cubicBezTo>
                <a:cubicBezTo>
                  <a:pt x="1510" y="566"/>
                  <a:pt x="1510" y="579"/>
                  <a:pt x="1502" y="588"/>
                </a:cubicBezTo>
                <a:cubicBezTo>
                  <a:pt x="1382" y="707"/>
                  <a:pt x="1382" y="707"/>
                  <a:pt x="1382" y="707"/>
                </a:cubicBezTo>
                <a:cubicBezTo>
                  <a:pt x="1378" y="712"/>
                  <a:pt x="1372" y="714"/>
                  <a:pt x="1367" y="714"/>
                </a:cubicBezTo>
                <a:cubicBezTo>
                  <a:pt x="1361" y="714"/>
                  <a:pt x="1356" y="712"/>
                  <a:pt x="1352" y="707"/>
                </a:cubicBezTo>
                <a:cubicBezTo>
                  <a:pt x="1343" y="699"/>
                  <a:pt x="1343" y="686"/>
                  <a:pt x="1352" y="677"/>
                </a:cubicBezTo>
                <a:close/>
                <a:moveTo>
                  <a:pt x="961" y="363"/>
                </a:moveTo>
                <a:cubicBezTo>
                  <a:pt x="961" y="351"/>
                  <a:pt x="971" y="341"/>
                  <a:pt x="982" y="341"/>
                </a:cubicBezTo>
                <a:cubicBezTo>
                  <a:pt x="994" y="341"/>
                  <a:pt x="1004" y="351"/>
                  <a:pt x="1004" y="363"/>
                </a:cubicBezTo>
                <a:cubicBezTo>
                  <a:pt x="1004" y="532"/>
                  <a:pt x="1004" y="532"/>
                  <a:pt x="1004" y="532"/>
                </a:cubicBezTo>
                <a:cubicBezTo>
                  <a:pt x="1004" y="544"/>
                  <a:pt x="994" y="554"/>
                  <a:pt x="982" y="554"/>
                </a:cubicBezTo>
                <a:cubicBezTo>
                  <a:pt x="971" y="554"/>
                  <a:pt x="961" y="544"/>
                  <a:pt x="961" y="532"/>
                </a:cubicBezTo>
                <a:lnTo>
                  <a:pt x="961" y="363"/>
                </a:lnTo>
                <a:close/>
                <a:moveTo>
                  <a:pt x="983" y="630"/>
                </a:moveTo>
                <a:cubicBezTo>
                  <a:pt x="1218" y="630"/>
                  <a:pt x="1409" y="822"/>
                  <a:pt x="1409" y="1057"/>
                </a:cubicBezTo>
                <a:cubicBezTo>
                  <a:pt x="1409" y="1068"/>
                  <a:pt x="1399" y="1078"/>
                  <a:pt x="1388" y="1078"/>
                </a:cubicBezTo>
                <a:cubicBezTo>
                  <a:pt x="1376" y="1078"/>
                  <a:pt x="1366" y="1068"/>
                  <a:pt x="1366" y="1057"/>
                </a:cubicBezTo>
                <a:cubicBezTo>
                  <a:pt x="1366" y="845"/>
                  <a:pt x="1194" y="673"/>
                  <a:pt x="983" y="673"/>
                </a:cubicBezTo>
                <a:cubicBezTo>
                  <a:pt x="771" y="673"/>
                  <a:pt x="599" y="845"/>
                  <a:pt x="599" y="1057"/>
                </a:cubicBezTo>
                <a:cubicBezTo>
                  <a:pt x="599" y="1068"/>
                  <a:pt x="589" y="1078"/>
                  <a:pt x="577" y="1078"/>
                </a:cubicBezTo>
                <a:cubicBezTo>
                  <a:pt x="566" y="1078"/>
                  <a:pt x="556" y="1068"/>
                  <a:pt x="556" y="1057"/>
                </a:cubicBezTo>
                <a:cubicBezTo>
                  <a:pt x="556" y="822"/>
                  <a:pt x="747" y="630"/>
                  <a:pt x="983" y="630"/>
                </a:cubicBezTo>
                <a:close/>
                <a:moveTo>
                  <a:pt x="463" y="557"/>
                </a:moveTo>
                <a:cubicBezTo>
                  <a:pt x="472" y="549"/>
                  <a:pt x="485" y="549"/>
                  <a:pt x="494" y="557"/>
                </a:cubicBezTo>
                <a:cubicBezTo>
                  <a:pt x="613" y="677"/>
                  <a:pt x="613" y="677"/>
                  <a:pt x="613" y="677"/>
                </a:cubicBezTo>
                <a:cubicBezTo>
                  <a:pt x="622" y="686"/>
                  <a:pt x="622" y="699"/>
                  <a:pt x="613" y="707"/>
                </a:cubicBezTo>
                <a:cubicBezTo>
                  <a:pt x="609" y="712"/>
                  <a:pt x="604" y="714"/>
                  <a:pt x="598" y="714"/>
                </a:cubicBezTo>
                <a:cubicBezTo>
                  <a:pt x="593" y="714"/>
                  <a:pt x="587" y="712"/>
                  <a:pt x="583" y="707"/>
                </a:cubicBezTo>
                <a:cubicBezTo>
                  <a:pt x="463" y="588"/>
                  <a:pt x="463" y="588"/>
                  <a:pt x="463" y="588"/>
                </a:cubicBezTo>
                <a:cubicBezTo>
                  <a:pt x="455" y="579"/>
                  <a:pt x="455" y="566"/>
                  <a:pt x="463" y="557"/>
                </a:cubicBezTo>
                <a:close/>
                <a:moveTo>
                  <a:pt x="1469" y="1399"/>
                </a:moveTo>
                <a:cubicBezTo>
                  <a:pt x="526" y="1399"/>
                  <a:pt x="526" y="1399"/>
                  <a:pt x="526" y="1399"/>
                </a:cubicBezTo>
                <a:cubicBezTo>
                  <a:pt x="514" y="1399"/>
                  <a:pt x="504" y="1390"/>
                  <a:pt x="504" y="1378"/>
                </a:cubicBezTo>
                <a:cubicBezTo>
                  <a:pt x="504" y="1366"/>
                  <a:pt x="514" y="1356"/>
                  <a:pt x="526" y="1356"/>
                </a:cubicBezTo>
                <a:cubicBezTo>
                  <a:pt x="1469" y="1356"/>
                  <a:pt x="1469" y="1356"/>
                  <a:pt x="1469" y="1356"/>
                </a:cubicBezTo>
                <a:cubicBezTo>
                  <a:pt x="1481" y="1356"/>
                  <a:pt x="1490" y="1366"/>
                  <a:pt x="1490" y="1378"/>
                </a:cubicBezTo>
                <a:cubicBezTo>
                  <a:pt x="1490" y="1390"/>
                  <a:pt x="1481" y="1399"/>
                  <a:pt x="1469" y="1399"/>
                </a:cubicBezTo>
                <a:close/>
                <a:moveTo>
                  <a:pt x="1558" y="1274"/>
                </a:moveTo>
                <a:cubicBezTo>
                  <a:pt x="437" y="1274"/>
                  <a:pt x="437" y="1274"/>
                  <a:pt x="437" y="1274"/>
                </a:cubicBezTo>
                <a:cubicBezTo>
                  <a:pt x="425" y="1274"/>
                  <a:pt x="416" y="1265"/>
                  <a:pt x="416" y="1253"/>
                </a:cubicBezTo>
                <a:cubicBezTo>
                  <a:pt x="416" y="1241"/>
                  <a:pt x="425" y="1231"/>
                  <a:pt x="437" y="1231"/>
                </a:cubicBezTo>
                <a:cubicBezTo>
                  <a:pt x="1558" y="1231"/>
                  <a:pt x="1558" y="1231"/>
                  <a:pt x="1558" y="1231"/>
                </a:cubicBezTo>
                <a:cubicBezTo>
                  <a:pt x="1569" y="1231"/>
                  <a:pt x="1579" y="1241"/>
                  <a:pt x="1579" y="1253"/>
                </a:cubicBezTo>
                <a:cubicBezTo>
                  <a:pt x="1579" y="1265"/>
                  <a:pt x="1569" y="1274"/>
                  <a:pt x="1558" y="1274"/>
                </a:cubicBezTo>
                <a:close/>
                <a:moveTo>
                  <a:pt x="1735" y="1149"/>
                </a:moveTo>
                <a:cubicBezTo>
                  <a:pt x="260" y="1149"/>
                  <a:pt x="260" y="1149"/>
                  <a:pt x="260" y="1149"/>
                </a:cubicBezTo>
                <a:cubicBezTo>
                  <a:pt x="248" y="1149"/>
                  <a:pt x="238" y="1139"/>
                  <a:pt x="238" y="1128"/>
                </a:cubicBezTo>
                <a:cubicBezTo>
                  <a:pt x="238" y="1116"/>
                  <a:pt x="248" y="1106"/>
                  <a:pt x="260" y="1106"/>
                </a:cubicBezTo>
                <a:cubicBezTo>
                  <a:pt x="1735" y="1106"/>
                  <a:pt x="1735" y="1106"/>
                  <a:pt x="1735" y="1106"/>
                </a:cubicBezTo>
                <a:cubicBezTo>
                  <a:pt x="1747" y="1106"/>
                  <a:pt x="1756" y="1116"/>
                  <a:pt x="1756" y="1128"/>
                </a:cubicBezTo>
                <a:cubicBezTo>
                  <a:pt x="1756" y="1139"/>
                  <a:pt x="1747" y="1149"/>
                  <a:pt x="1735" y="1149"/>
                </a:cubicBezTo>
                <a:close/>
              </a:path>
            </a:pathLst>
          </a:custGeom>
          <a:solidFill>
            <a:srgbClr val="EE0033"/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74" name="Group 1076"/>
          <p:cNvGrpSpPr>
            <a:grpSpLocks noChangeAspect="1"/>
          </p:cNvGrpSpPr>
          <p:nvPr/>
        </p:nvGrpSpPr>
        <p:grpSpPr bwMode="auto">
          <a:xfrm>
            <a:off x="3563154" y="2615187"/>
            <a:ext cx="324000" cy="324000"/>
            <a:chOff x="5245" y="2047"/>
            <a:chExt cx="226" cy="226"/>
          </a:xfrm>
          <a:solidFill>
            <a:srgbClr val="EE0033"/>
          </a:solidFill>
        </p:grpSpPr>
        <p:sp>
          <p:nvSpPr>
            <p:cNvPr id="575" name="Freeform 1077"/>
            <p:cNvSpPr>
              <a:spLocks/>
            </p:cNvSpPr>
            <p:nvPr/>
          </p:nvSpPr>
          <p:spPr bwMode="auto">
            <a:xfrm>
              <a:off x="5349" y="2145"/>
              <a:ext cx="16" cy="33"/>
            </a:xfrm>
            <a:custGeom>
              <a:avLst/>
              <a:gdLst>
                <a:gd name="T0" fmla="*/ 0 w 119"/>
                <a:gd name="T1" fmla="*/ 0 h 237"/>
                <a:gd name="T2" fmla="*/ 0 w 119"/>
                <a:gd name="T3" fmla="*/ 237 h 237"/>
                <a:gd name="T4" fmla="*/ 119 w 119"/>
                <a:gd name="T5" fmla="*/ 118 h 237"/>
                <a:gd name="T6" fmla="*/ 0 w 119"/>
                <a:gd name="T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237">
                  <a:moveTo>
                    <a:pt x="0" y="0"/>
                  </a:moveTo>
                  <a:cubicBezTo>
                    <a:pt x="0" y="237"/>
                    <a:pt x="0" y="237"/>
                    <a:pt x="0" y="237"/>
                  </a:cubicBezTo>
                  <a:cubicBezTo>
                    <a:pt x="39" y="224"/>
                    <a:pt x="119" y="189"/>
                    <a:pt x="119" y="118"/>
                  </a:cubicBezTo>
                  <a:cubicBezTo>
                    <a:pt x="119" y="47"/>
                    <a:pt x="39" y="12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" name="Freeform 1078"/>
            <p:cNvSpPr>
              <a:spLocks/>
            </p:cNvSpPr>
            <p:nvPr/>
          </p:nvSpPr>
          <p:spPr bwMode="auto">
            <a:xfrm>
              <a:off x="5290" y="2121"/>
              <a:ext cx="54" cy="81"/>
            </a:xfrm>
            <a:custGeom>
              <a:avLst/>
              <a:gdLst>
                <a:gd name="T0" fmla="*/ 126 w 382"/>
                <a:gd name="T1" fmla="*/ 204 h 581"/>
                <a:gd name="T2" fmla="*/ 0 w 382"/>
                <a:gd name="T3" fmla="*/ 204 h 581"/>
                <a:gd name="T4" fmla="*/ 0 w 382"/>
                <a:gd name="T5" fmla="*/ 376 h 581"/>
                <a:gd name="T6" fmla="*/ 126 w 382"/>
                <a:gd name="T7" fmla="*/ 377 h 581"/>
                <a:gd name="T8" fmla="*/ 137 w 382"/>
                <a:gd name="T9" fmla="*/ 381 h 581"/>
                <a:gd name="T10" fmla="*/ 382 w 382"/>
                <a:gd name="T11" fmla="*/ 581 h 581"/>
                <a:gd name="T12" fmla="*/ 382 w 382"/>
                <a:gd name="T13" fmla="*/ 0 h 581"/>
                <a:gd name="T14" fmla="*/ 137 w 382"/>
                <a:gd name="T15" fmla="*/ 200 h 581"/>
                <a:gd name="T16" fmla="*/ 126 w 382"/>
                <a:gd name="T17" fmla="*/ 204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2" h="581">
                  <a:moveTo>
                    <a:pt x="126" y="204"/>
                  </a:moveTo>
                  <a:cubicBezTo>
                    <a:pt x="0" y="204"/>
                    <a:pt x="0" y="204"/>
                    <a:pt x="0" y="204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126" y="377"/>
                    <a:pt x="126" y="377"/>
                    <a:pt x="126" y="377"/>
                  </a:cubicBezTo>
                  <a:cubicBezTo>
                    <a:pt x="130" y="377"/>
                    <a:pt x="134" y="378"/>
                    <a:pt x="137" y="381"/>
                  </a:cubicBezTo>
                  <a:cubicBezTo>
                    <a:pt x="382" y="581"/>
                    <a:pt x="382" y="581"/>
                    <a:pt x="382" y="581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34" y="202"/>
                    <a:pt x="130" y="204"/>
                    <a:pt x="126" y="20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" name="Freeform 1079"/>
            <p:cNvSpPr>
              <a:spLocks noEditPoints="1"/>
            </p:cNvSpPr>
            <p:nvPr/>
          </p:nvSpPr>
          <p:spPr bwMode="auto">
            <a:xfrm>
              <a:off x="5245" y="2047"/>
              <a:ext cx="226" cy="226"/>
            </a:xfrm>
            <a:custGeom>
              <a:avLst/>
              <a:gdLst>
                <a:gd name="T0" fmla="*/ 805 w 1610"/>
                <a:gd name="T1" fmla="*/ 0 h 1611"/>
                <a:gd name="T2" fmla="*/ 0 w 1610"/>
                <a:gd name="T3" fmla="*/ 806 h 1611"/>
                <a:gd name="T4" fmla="*/ 805 w 1610"/>
                <a:gd name="T5" fmla="*/ 1611 h 1611"/>
                <a:gd name="T6" fmla="*/ 1610 w 1610"/>
                <a:gd name="T7" fmla="*/ 806 h 1611"/>
                <a:gd name="T8" fmla="*/ 805 w 1610"/>
                <a:gd name="T9" fmla="*/ 0 h 1611"/>
                <a:gd name="T10" fmla="*/ 739 w 1610"/>
                <a:gd name="T11" fmla="*/ 972 h 1611"/>
                <a:gd name="T12" fmla="*/ 739 w 1610"/>
                <a:gd name="T13" fmla="*/ 1144 h 1611"/>
                <a:gd name="T14" fmla="*/ 729 w 1610"/>
                <a:gd name="T15" fmla="*/ 1160 h 1611"/>
                <a:gd name="T16" fmla="*/ 722 w 1610"/>
                <a:gd name="T17" fmla="*/ 1161 h 1611"/>
                <a:gd name="T18" fmla="*/ 711 w 1610"/>
                <a:gd name="T19" fmla="*/ 1157 h 1611"/>
                <a:gd name="T20" fmla="*/ 442 w 1610"/>
                <a:gd name="T21" fmla="*/ 938 h 1611"/>
                <a:gd name="T22" fmla="*/ 305 w 1610"/>
                <a:gd name="T23" fmla="*/ 938 h 1611"/>
                <a:gd name="T24" fmla="*/ 288 w 1610"/>
                <a:gd name="T25" fmla="*/ 921 h 1611"/>
                <a:gd name="T26" fmla="*/ 288 w 1610"/>
                <a:gd name="T27" fmla="*/ 714 h 1611"/>
                <a:gd name="T28" fmla="*/ 305 w 1610"/>
                <a:gd name="T29" fmla="*/ 697 h 1611"/>
                <a:gd name="T30" fmla="*/ 442 w 1610"/>
                <a:gd name="T31" fmla="*/ 696 h 1611"/>
                <a:gd name="T32" fmla="*/ 711 w 1610"/>
                <a:gd name="T33" fmla="*/ 477 h 1611"/>
                <a:gd name="T34" fmla="*/ 729 w 1610"/>
                <a:gd name="T35" fmla="*/ 475 h 1611"/>
                <a:gd name="T36" fmla="*/ 739 w 1610"/>
                <a:gd name="T37" fmla="*/ 491 h 1611"/>
                <a:gd name="T38" fmla="*/ 739 w 1610"/>
                <a:gd name="T39" fmla="*/ 663 h 1611"/>
                <a:gd name="T40" fmla="*/ 893 w 1610"/>
                <a:gd name="T41" fmla="*/ 817 h 1611"/>
                <a:gd name="T42" fmla="*/ 739 w 1610"/>
                <a:gd name="T43" fmla="*/ 972 h 1611"/>
                <a:gd name="T44" fmla="*/ 1269 w 1610"/>
                <a:gd name="T45" fmla="*/ 946 h 1611"/>
                <a:gd name="T46" fmla="*/ 1269 w 1610"/>
                <a:gd name="T47" fmla="*/ 971 h 1611"/>
                <a:gd name="T48" fmla="*/ 1257 w 1610"/>
                <a:gd name="T49" fmla="*/ 976 h 1611"/>
                <a:gd name="T50" fmla="*/ 1245 w 1610"/>
                <a:gd name="T51" fmla="*/ 971 h 1611"/>
                <a:gd name="T52" fmla="*/ 1116 w 1610"/>
                <a:gd name="T53" fmla="*/ 842 h 1611"/>
                <a:gd name="T54" fmla="*/ 987 w 1610"/>
                <a:gd name="T55" fmla="*/ 971 h 1611"/>
                <a:gd name="T56" fmla="*/ 975 w 1610"/>
                <a:gd name="T57" fmla="*/ 976 h 1611"/>
                <a:gd name="T58" fmla="*/ 963 w 1610"/>
                <a:gd name="T59" fmla="*/ 971 h 1611"/>
                <a:gd name="T60" fmla="*/ 963 w 1610"/>
                <a:gd name="T61" fmla="*/ 946 h 1611"/>
                <a:gd name="T62" fmla="*/ 1092 w 1610"/>
                <a:gd name="T63" fmla="*/ 817 h 1611"/>
                <a:gd name="T64" fmla="*/ 963 w 1610"/>
                <a:gd name="T65" fmla="*/ 688 h 1611"/>
                <a:gd name="T66" fmla="*/ 963 w 1610"/>
                <a:gd name="T67" fmla="*/ 664 h 1611"/>
                <a:gd name="T68" fmla="*/ 987 w 1610"/>
                <a:gd name="T69" fmla="*/ 664 h 1611"/>
                <a:gd name="T70" fmla="*/ 1116 w 1610"/>
                <a:gd name="T71" fmla="*/ 793 h 1611"/>
                <a:gd name="T72" fmla="*/ 1245 w 1610"/>
                <a:gd name="T73" fmla="*/ 664 h 1611"/>
                <a:gd name="T74" fmla="*/ 1270 w 1610"/>
                <a:gd name="T75" fmla="*/ 664 h 1611"/>
                <a:gd name="T76" fmla="*/ 1270 w 1610"/>
                <a:gd name="T77" fmla="*/ 688 h 1611"/>
                <a:gd name="T78" fmla="*/ 1141 w 1610"/>
                <a:gd name="T79" fmla="*/ 817 h 1611"/>
                <a:gd name="T80" fmla="*/ 1269 w 1610"/>
                <a:gd name="T81" fmla="*/ 946 h 1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10" h="1611">
                  <a:moveTo>
                    <a:pt x="805" y="0"/>
                  </a:moveTo>
                  <a:cubicBezTo>
                    <a:pt x="360" y="0"/>
                    <a:pt x="0" y="361"/>
                    <a:pt x="0" y="806"/>
                  </a:cubicBezTo>
                  <a:cubicBezTo>
                    <a:pt x="0" y="1250"/>
                    <a:pt x="360" y="1611"/>
                    <a:pt x="805" y="1611"/>
                  </a:cubicBezTo>
                  <a:cubicBezTo>
                    <a:pt x="1250" y="1611"/>
                    <a:pt x="1610" y="1250"/>
                    <a:pt x="1610" y="806"/>
                  </a:cubicBezTo>
                  <a:cubicBezTo>
                    <a:pt x="1610" y="361"/>
                    <a:pt x="1250" y="0"/>
                    <a:pt x="805" y="0"/>
                  </a:cubicBezTo>
                  <a:close/>
                  <a:moveTo>
                    <a:pt x="739" y="972"/>
                  </a:moveTo>
                  <a:cubicBezTo>
                    <a:pt x="739" y="1144"/>
                    <a:pt x="739" y="1144"/>
                    <a:pt x="739" y="1144"/>
                  </a:cubicBezTo>
                  <a:cubicBezTo>
                    <a:pt x="739" y="1151"/>
                    <a:pt x="735" y="1157"/>
                    <a:pt x="729" y="1160"/>
                  </a:cubicBezTo>
                  <a:cubicBezTo>
                    <a:pt x="727" y="1161"/>
                    <a:pt x="724" y="1161"/>
                    <a:pt x="722" y="1161"/>
                  </a:cubicBezTo>
                  <a:cubicBezTo>
                    <a:pt x="718" y="1161"/>
                    <a:pt x="714" y="1160"/>
                    <a:pt x="711" y="1157"/>
                  </a:cubicBezTo>
                  <a:cubicBezTo>
                    <a:pt x="442" y="938"/>
                    <a:pt x="442" y="938"/>
                    <a:pt x="442" y="938"/>
                  </a:cubicBezTo>
                  <a:cubicBezTo>
                    <a:pt x="305" y="938"/>
                    <a:pt x="305" y="938"/>
                    <a:pt x="305" y="938"/>
                  </a:cubicBezTo>
                  <a:cubicBezTo>
                    <a:pt x="296" y="938"/>
                    <a:pt x="288" y="930"/>
                    <a:pt x="288" y="921"/>
                  </a:cubicBezTo>
                  <a:cubicBezTo>
                    <a:pt x="288" y="714"/>
                    <a:pt x="288" y="714"/>
                    <a:pt x="288" y="714"/>
                  </a:cubicBezTo>
                  <a:cubicBezTo>
                    <a:pt x="288" y="704"/>
                    <a:pt x="296" y="697"/>
                    <a:pt x="305" y="697"/>
                  </a:cubicBezTo>
                  <a:cubicBezTo>
                    <a:pt x="442" y="696"/>
                    <a:pt x="442" y="696"/>
                    <a:pt x="442" y="696"/>
                  </a:cubicBezTo>
                  <a:cubicBezTo>
                    <a:pt x="711" y="477"/>
                    <a:pt x="711" y="477"/>
                    <a:pt x="711" y="477"/>
                  </a:cubicBezTo>
                  <a:cubicBezTo>
                    <a:pt x="716" y="473"/>
                    <a:pt x="723" y="472"/>
                    <a:pt x="729" y="475"/>
                  </a:cubicBezTo>
                  <a:cubicBezTo>
                    <a:pt x="735" y="478"/>
                    <a:pt x="739" y="484"/>
                    <a:pt x="739" y="491"/>
                  </a:cubicBezTo>
                  <a:cubicBezTo>
                    <a:pt x="739" y="663"/>
                    <a:pt x="739" y="663"/>
                    <a:pt x="739" y="663"/>
                  </a:cubicBezTo>
                  <a:cubicBezTo>
                    <a:pt x="779" y="674"/>
                    <a:pt x="893" y="715"/>
                    <a:pt x="893" y="817"/>
                  </a:cubicBezTo>
                  <a:cubicBezTo>
                    <a:pt x="893" y="919"/>
                    <a:pt x="779" y="961"/>
                    <a:pt x="739" y="972"/>
                  </a:cubicBezTo>
                  <a:close/>
                  <a:moveTo>
                    <a:pt x="1269" y="946"/>
                  </a:moveTo>
                  <a:cubicBezTo>
                    <a:pt x="1276" y="953"/>
                    <a:pt x="1276" y="964"/>
                    <a:pt x="1269" y="971"/>
                  </a:cubicBezTo>
                  <a:cubicBezTo>
                    <a:pt x="1266" y="974"/>
                    <a:pt x="1262" y="976"/>
                    <a:pt x="1257" y="976"/>
                  </a:cubicBezTo>
                  <a:cubicBezTo>
                    <a:pt x="1253" y="976"/>
                    <a:pt x="1248" y="974"/>
                    <a:pt x="1245" y="971"/>
                  </a:cubicBezTo>
                  <a:cubicBezTo>
                    <a:pt x="1116" y="842"/>
                    <a:pt x="1116" y="842"/>
                    <a:pt x="1116" y="842"/>
                  </a:cubicBezTo>
                  <a:cubicBezTo>
                    <a:pt x="987" y="971"/>
                    <a:pt x="987" y="971"/>
                    <a:pt x="987" y="971"/>
                  </a:cubicBezTo>
                  <a:cubicBezTo>
                    <a:pt x="984" y="974"/>
                    <a:pt x="979" y="976"/>
                    <a:pt x="975" y="976"/>
                  </a:cubicBezTo>
                  <a:cubicBezTo>
                    <a:pt x="970" y="976"/>
                    <a:pt x="966" y="974"/>
                    <a:pt x="963" y="971"/>
                  </a:cubicBezTo>
                  <a:cubicBezTo>
                    <a:pt x="956" y="964"/>
                    <a:pt x="956" y="953"/>
                    <a:pt x="963" y="946"/>
                  </a:cubicBezTo>
                  <a:cubicBezTo>
                    <a:pt x="1092" y="817"/>
                    <a:pt x="1092" y="817"/>
                    <a:pt x="1092" y="817"/>
                  </a:cubicBezTo>
                  <a:cubicBezTo>
                    <a:pt x="963" y="688"/>
                    <a:pt x="963" y="688"/>
                    <a:pt x="963" y="688"/>
                  </a:cubicBezTo>
                  <a:cubicBezTo>
                    <a:pt x="956" y="682"/>
                    <a:pt x="956" y="671"/>
                    <a:pt x="963" y="664"/>
                  </a:cubicBezTo>
                  <a:cubicBezTo>
                    <a:pt x="969" y="657"/>
                    <a:pt x="980" y="657"/>
                    <a:pt x="987" y="664"/>
                  </a:cubicBezTo>
                  <a:cubicBezTo>
                    <a:pt x="1116" y="793"/>
                    <a:pt x="1116" y="793"/>
                    <a:pt x="1116" y="793"/>
                  </a:cubicBezTo>
                  <a:cubicBezTo>
                    <a:pt x="1245" y="664"/>
                    <a:pt x="1245" y="664"/>
                    <a:pt x="1245" y="664"/>
                  </a:cubicBezTo>
                  <a:cubicBezTo>
                    <a:pt x="1252" y="657"/>
                    <a:pt x="1263" y="657"/>
                    <a:pt x="1270" y="664"/>
                  </a:cubicBezTo>
                  <a:cubicBezTo>
                    <a:pt x="1276" y="671"/>
                    <a:pt x="1276" y="682"/>
                    <a:pt x="1270" y="688"/>
                  </a:cubicBezTo>
                  <a:cubicBezTo>
                    <a:pt x="1141" y="817"/>
                    <a:pt x="1141" y="817"/>
                    <a:pt x="1141" y="817"/>
                  </a:cubicBezTo>
                  <a:lnTo>
                    <a:pt x="1269" y="94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78" name="Group 1082"/>
          <p:cNvGrpSpPr>
            <a:grpSpLocks noChangeAspect="1"/>
          </p:cNvGrpSpPr>
          <p:nvPr/>
        </p:nvGrpSpPr>
        <p:grpSpPr bwMode="auto">
          <a:xfrm>
            <a:off x="3982076" y="2615187"/>
            <a:ext cx="324000" cy="324000"/>
            <a:chOff x="5488" y="2047"/>
            <a:chExt cx="226" cy="226"/>
          </a:xfrm>
          <a:solidFill>
            <a:srgbClr val="EE0033"/>
          </a:solidFill>
        </p:grpSpPr>
        <p:sp>
          <p:nvSpPr>
            <p:cNvPr id="579" name="Freeform 1083"/>
            <p:cNvSpPr>
              <a:spLocks/>
            </p:cNvSpPr>
            <p:nvPr/>
          </p:nvSpPr>
          <p:spPr bwMode="auto">
            <a:xfrm>
              <a:off x="5505" y="2177"/>
              <a:ext cx="94" cy="91"/>
            </a:xfrm>
            <a:custGeom>
              <a:avLst/>
              <a:gdLst>
                <a:gd name="T0" fmla="*/ 611 w 875"/>
                <a:gd name="T1" fmla="*/ 835 h 849"/>
                <a:gd name="T2" fmla="*/ 875 w 875"/>
                <a:gd name="T3" fmla="*/ 435 h 849"/>
                <a:gd name="T4" fmla="*/ 832 w 875"/>
                <a:gd name="T5" fmla="*/ 249 h 849"/>
                <a:gd name="T6" fmla="*/ 831 w 875"/>
                <a:gd name="T7" fmla="*/ 248 h 849"/>
                <a:gd name="T8" fmla="*/ 440 w 875"/>
                <a:gd name="T9" fmla="*/ 0 h 849"/>
                <a:gd name="T10" fmla="*/ 10 w 875"/>
                <a:gd name="T11" fmla="*/ 372 h 849"/>
                <a:gd name="T12" fmla="*/ 0 w 875"/>
                <a:gd name="T13" fmla="*/ 388 h 849"/>
                <a:gd name="T14" fmla="*/ 599 w 875"/>
                <a:gd name="T15" fmla="*/ 849 h 849"/>
                <a:gd name="T16" fmla="*/ 611 w 875"/>
                <a:gd name="T17" fmla="*/ 835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5" h="849">
                  <a:moveTo>
                    <a:pt x="611" y="835"/>
                  </a:moveTo>
                  <a:cubicBezTo>
                    <a:pt x="771" y="766"/>
                    <a:pt x="875" y="609"/>
                    <a:pt x="875" y="435"/>
                  </a:cubicBezTo>
                  <a:cubicBezTo>
                    <a:pt x="875" y="368"/>
                    <a:pt x="859" y="305"/>
                    <a:pt x="832" y="249"/>
                  </a:cubicBezTo>
                  <a:cubicBezTo>
                    <a:pt x="832" y="248"/>
                    <a:pt x="832" y="248"/>
                    <a:pt x="831" y="248"/>
                  </a:cubicBezTo>
                  <a:cubicBezTo>
                    <a:pt x="761" y="102"/>
                    <a:pt x="612" y="0"/>
                    <a:pt x="440" y="0"/>
                  </a:cubicBezTo>
                  <a:cubicBezTo>
                    <a:pt x="225" y="0"/>
                    <a:pt x="40" y="160"/>
                    <a:pt x="10" y="372"/>
                  </a:cubicBezTo>
                  <a:cubicBezTo>
                    <a:pt x="9" y="379"/>
                    <a:pt x="5" y="384"/>
                    <a:pt x="0" y="388"/>
                  </a:cubicBezTo>
                  <a:cubicBezTo>
                    <a:pt x="134" y="608"/>
                    <a:pt x="347" y="774"/>
                    <a:pt x="599" y="849"/>
                  </a:cubicBezTo>
                  <a:cubicBezTo>
                    <a:pt x="601" y="843"/>
                    <a:pt x="605" y="837"/>
                    <a:pt x="611" y="8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" name="Oval 1084"/>
            <p:cNvSpPr>
              <a:spLocks noChangeArrowheads="1"/>
            </p:cNvSpPr>
            <p:nvPr/>
          </p:nvSpPr>
          <p:spPr bwMode="auto">
            <a:xfrm>
              <a:off x="5548" y="2081"/>
              <a:ext cx="57" cy="57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" name="Freeform 1085"/>
            <p:cNvSpPr>
              <a:spLocks/>
            </p:cNvSpPr>
            <p:nvPr/>
          </p:nvSpPr>
          <p:spPr bwMode="auto">
            <a:xfrm>
              <a:off x="5648" y="2112"/>
              <a:ext cx="66" cy="82"/>
            </a:xfrm>
            <a:custGeom>
              <a:avLst/>
              <a:gdLst>
                <a:gd name="T0" fmla="*/ 517 w 610"/>
                <a:gd name="T1" fmla="*/ 18 h 764"/>
                <a:gd name="T2" fmla="*/ 502 w 610"/>
                <a:gd name="T3" fmla="*/ 18 h 764"/>
                <a:gd name="T4" fmla="*/ 383 w 610"/>
                <a:gd name="T5" fmla="*/ 0 h 764"/>
                <a:gd name="T6" fmla="*/ 0 w 610"/>
                <a:gd name="T7" fmla="*/ 382 h 764"/>
                <a:gd name="T8" fmla="*/ 383 w 610"/>
                <a:gd name="T9" fmla="*/ 764 h 764"/>
                <a:gd name="T10" fmla="*/ 558 w 610"/>
                <a:gd name="T11" fmla="*/ 722 h 764"/>
                <a:gd name="T12" fmla="*/ 573 w 610"/>
                <a:gd name="T13" fmla="*/ 720 h 764"/>
                <a:gd name="T14" fmla="*/ 610 w 610"/>
                <a:gd name="T15" fmla="*/ 448 h 764"/>
                <a:gd name="T16" fmla="*/ 517 w 610"/>
                <a:gd name="T17" fmla="*/ 18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0" h="764">
                  <a:moveTo>
                    <a:pt x="517" y="18"/>
                  </a:moveTo>
                  <a:cubicBezTo>
                    <a:pt x="512" y="20"/>
                    <a:pt x="507" y="20"/>
                    <a:pt x="502" y="18"/>
                  </a:cubicBezTo>
                  <a:cubicBezTo>
                    <a:pt x="463" y="6"/>
                    <a:pt x="423" y="0"/>
                    <a:pt x="383" y="0"/>
                  </a:cubicBezTo>
                  <a:cubicBezTo>
                    <a:pt x="172" y="0"/>
                    <a:pt x="0" y="171"/>
                    <a:pt x="0" y="382"/>
                  </a:cubicBezTo>
                  <a:cubicBezTo>
                    <a:pt x="0" y="593"/>
                    <a:pt x="172" y="764"/>
                    <a:pt x="383" y="764"/>
                  </a:cubicBezTo>
                  <a:cubicBezTo>
                    <a:pt x="445" y="764"/>
                    <a:pt x="504" y="750"/>
                    <a:pt x="558" y="722"/>
                  </a:cubicBezTo>
                  <a:cubicBezTo>
                    <a:pt x="563" y="719"/>
                    <a:pt x="568" y="719"/>
                    <a:pt x="573" y="720"/>
                  </a:cubicBezTo>
                  <a:cubicBezTo>
                    <a:pt x="597" y="633"/>
                    <a:pt x="610" y="542"/>
                    <a:pt x="610" y="448"/>
                  </a:cubicBezTo>
                  <a:cubicBezTo>
                    <a:pt x="610" y="295"/>
                    <a:pt x="576" y="149"/>
                    <a:pt x="517" y="1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" name="Freeform 1086"/>
            <p:cNvSpPr>
              <a:spLocks noEditPoints="1"/>
            </p:cNvSpPr>
            <p:nvPr/>
          </p:nvSpPr>
          <p:spPr bwMode="auto">
            <a:xfrm>
              <a:off x="5488" y="2047"/>
              <a:ext cx="221" cy="226"/>
            </a:xfrm>
            <a:custGeom>
              <a:avLst/>
              <a:gdLst>
                <a:gd name="T0" fmla="*/ 1495 w 2053"/>
                <a:gd name="T1" fmla="*/ 1178 h 2104"/>
                <a:gd name="T2" fmla="*/ 1494 w 2053"/>
                <a:gd name="T3" fmla="*/ 1175 h 2104"/>
                <a:gd name="T4" fmla="*/ 1877 w 2053"/>
                <a:gd name="T5" fmla="*/ 558 h 2104"/>
                <a:gd name="T6" fmla="*/ 1052 w 2053"/>
                <a:gd name="T7" fmla="*/ 0 h 2104"/>
                <a:gd name="T8" fmla="*/ 125 w 2053"/>
                <a:gd name="T9" fmla="*/ 1550 h 2104"/>
                <a:gd name="T10" fmla="*/ 624 w 2053"/>
                <a:gd name="T11" fmla="*/ 1169 h 2104"/>
                <a:gd name="T12" fmla="*/ 638 w 2053"/>
                <a:gd name="T13" fmla="*/ 1170 h 2104"/>
                <a:gd name="T14" fmla="*/ 1029 w 2053"/>
                <a:gd name="T15" fmla="*/ 1443 h 2104"/>
                <a:gd name="T16" fmla="*/ 809 w 2053"/>
                <a:gd name="T17" fmla="*/ 2075 h 2104"/>
                <a:gd name="T18" fmla="*/ 2053 w 2053"/>
                <a:gd name="T19" fmla="*/ 1375 h 2104"/>
                <a:gd name="T20" fmla="*/ 650 w 2053"/>
                <a:gd name="T21" fmla="*/ 1146 h 2104"/>
                <a:gd name="T22" fmla="*/ 628 w 2053"/>
                <a:gd name="T23" fmla="*/ 1117 h 2104"/>
                <a:gd name="T24" fmla="*/ 671 w 2053"/>
                <a:gd name="T25" fmla="*/ 1131 h 2104"/>
                <a:gd name="T26" fmla="*/ 671 w 2053"/>
                <a:gd name="T27" fmla="*/ 1080 h 2104"/>
                <a:gd name="T28" fmla="*/ 650 w 2053"/>
                <a:gd name="T29" fmla="*/ 1051 h 2104"/>
                <a:gd name="T30" fmla="*/ 692 w 2053"/>
                <a:gd name="T31" fmla="*/ 1064 h 2104"/>
                <a:gd name="T32" fmla="*/ 692 w 2053"/>
                <a:gd name="T33" fmla="*/ 1014 h 2104"/>
                <a:gd name="T34" fmla="*/ 670 w 2053"/>
                <a:gd name="T35" fmla="*/ 984 h 2104"/>
                <a:gd name="T36" fmla="*/ 714 w 2053"/>
                <a:gd name="T37" fmla="*/ 998 h 2104"/>
                <a:gd name="T38" fmla="*/ 735 w 2053"/>
                <a:gd name="T39" fmla="*/ 932 h 2104"/>
                <a:gd name="T40" fmla="*/ 706 w 2053"/>
                <a:gd name="T41" fmla="*/ 946 h 2104"/>
                <a:gd name="T42" fmla="*/ 719 w 2053"/>
                <a:gd name="T43" fmla="*/ 904 h 2104"/>
                <a:gd name="T44" fmla="*/ 822 w 2053"/>
                <a:gd name="T45" fmla="*/ 895 h 2104"/>
                <a:gd name="T46" fmla="*/ 734 w 2053"/>
                <a:gd name="T47" fmla="*/ 881 h 2104"/>
                <a:gd name="T48" fmla="*/ 509 w 2053"/>
                <a:gd name="T49" fmla="*/ 581 h 2104"/>
                <a:gd name="T50" fmla="*/ 1136 w 2053"/>
                <a:gd name="T51" fmla="*/ 581 h 2104"/>
                <a:gd name="T52" fmla="*/ 1075 w 2053"/>
                <a:gd name="T53" fmla="*/ 1439 h 2104"/>
                <a:gd name="T54" fmla="*/ 1044 w 2053"/>
                <a:gd name="T55" fmla="*/ 1431 h 2104"/>
                <a:gd name="T56" fmla="*/ 1084 w 2053"/>
                <a:gd name="T57" fmla="*/ 1409 h 2104"/>
                <a:gd name="T58" fmla="*/ 1131 w 2053"/>
                <a:gd name="T59" fmla="*/ 1408 h 2104"/>
                <a:gd name="T60" fmla="*/ 1101 w 2053"/>
                <a:gd name="T61" fmla="*/ 1399 h 2104"/>
                <a:gd name="T62" fmla="*/ 1140 w 2053"/>
                <a:gd name="T63" fmla="*/ 1377 h 2104"/>
                <a:gd name="T64" fmla="*/ 1188 w 2053"/>
                <a:gd name="T65" fmla="*/ 1376 h 2104"/>
                <a:gd name="T66" fmla="*/ 1157 w 2053"/>
                <a:gd name="T67" fmla="*/ 1367 h 2104"/>
                <a:gd name="T68" fmla="*/ 1196 w 2053"/>
                <a:gd name="T69" fmla="*/ 1346 h 2104"/>
                <a:gd name="T70" fmla="*/ 1244 w 2053"/>
                <a:gd name="T71" fmla="*/ 1345 h 2104"/>
                <a:gd name="T72" fmla="*/ 1213 w 2053"/>
                <a:gd name="T73" fmla="*/ 1336 h 2104"/>
                <a:gd name="T74" fmla="*/ 1253 w 2053"/>
                <a:gd name="T75" fmla="*/ 1314 h 2104"/>
                <a:gd name="T76" fmla="*/ 1300 w 2053"/>
                <a:gd name="T77" fmla="*/ 1313 h 2104"/>
                <a:gd name="T78" fmla="*/ 1270 w 2053"/>
                <a:gd name="T79" fmla="*/ 1305 h 2104"/>
                <a:gd name="T80" fmla="*/ 1309 w 2053"/>
                <a:gd name="T81" fmla="*/ 1282 h 2104"/>
                <a:gd name="T82" fmla="*/ 1357 w 2053"/>
                <a:gd name="T83" fmla="*/ 1282 h 2104"/>
                <a:gd name="T84" fmla="*/ 1326 w 2053"/>
                <a:gd name="T85" fmla="*/ 1273 h 2104"/>
                <a:gd name="T86" fmla="*/ 1365 w 2053"/>
                <a:gd name="T87" fmla="*/ 1251 h 2104"/>
                <a:gd name="T88" fmla="*/ 1413 w 2053"/>
                <a:gd name="T89" fmla="*/ 1250 h 2104"/>
                <a:gd name="T90" fmla="*/ 1382 w 2053"/>
                <a:gd name="T91" fmla="*/ 1241 h 2104"/>
                <a:gd name="T92" fmla="*/ 1421 w 2053"/>
                <a:gd name="T93" fmla="*/ 1220 h 2104"/>
                <a:gd name="T94" fmla="*/ 1470 w 2053"/>
                <a:gd name="T95" fmla="*/ 1219 h 2104"/>
                <a:gd name="T96" fmla="*/ 1439 w 2053"/>
                <a:gd name="T97" fmla="*/ 1210 h 2104"/>
                <a:gd name="T98" fmla="*/ 1478 w 2053"/>
                <a:gd name="T99" fmla="*/ 1188 h 2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3" h="2104">
                  <a:moveTo>
                    <a:pt x="1877" y="1414"/>
                  </a:moveTo>
                  <a:cubicBezTo>
                    <a:pt x="1710" y="1414"/>
                    <a:pt x="1565" y="1317"/>
                    <a:pt x="1495" y="1178"/>
                  </a:cubicBezTo>
                  <a:cubicBezTo>
                    <a:pt x="1495" y="1177"/>
                    <a:pt x="1494" y="1177"/>
                    <a:pt x="1494" y="1176"/>
                  </a:cubicBezTo>
                  <a:cubicBezTo>
                    <a:pt x="1494" y="1176"/>
                    <a:pt x="1494" y="1176"/>
                    <a:pt x="1494" y="1175"/>
                  </a:cubicBezTo>
                  <a:cubicBezTo>
                    <a:pt x="1465" y="1118"/>
                    <a:pt x="1449" y="1054"/>
                    <a:pt x="1449" y="986"/>
                  </a:cubicBezTo>
                  <a:cubicBezTo>
                    <a:pt x="1449" y="750"/>
                    <a:pt x="1641" y="558"/>
                    <a:pt x="1877" y="558"/>
                  </a:cubicBezTo>
                  <a:cubicBezTo>
                    <a:pt x="1915" y="558"/>
                    <a:pt x="1952" y="565"/>
                    <a:pt x="1989" y="574"/>
                  </a:cubicBezTo>
                  <a:cubicBezTo>
                    <a:pt x="1814" y="234"/>
                    <a:pt x="1461" y="0"/>
                    <a:pt x="1052" y="0"/>
                  </a:cubicBezTo>
                  <a:cubicBezTo>
                    <a:pt x="471" y="0"/>
                    <a:pt x="0" y="471"/>
                    <a:pt x="0" y="1052"/>
                  </a:cubicBezTo>
                  <a:cubicBezTo>
                    <a:pt x="0" y="1232"/>
                    <a:pt x="45" y="1402"/>
                    <a:pt x="125" y="1550"/>
                  </a:cubicBezTo>
                  <a:cubicBezTo>
                    <a:pt x="171" y="1330"/>
                    <a:pt x="367" y="1167"/>
                    <a:pt x="595" y="1167"/>
                  </a:cubicBezTo>
                  <a:cubicBezTo>
                    <a:pt x="605" y="1167"/>
                    <a:pt x="614" y="1168"/>
                    <a:pt x="624" y="1169"/>
                  </a:cubicBezTo>
                  <a:cubicBezTo>
                    <a:pt x="628" y="1168"/>
                    <a:pt x="633" y="1167"/>
                    <a:pt x="637" y="1169"/>
                  </a:cubicBezTo>
                  <a:cubicBezTo>
                    <a:pt x="637" y="1169"/>
                    <a:pt x="638" y="1169"/>
                    <a:pt x="638" y="1170"/>
                  </a:cubicBezTo>
                  <a:cubicBezTo>
                    <a:pt x="810" y="1185"/>
                    <a:pt x="956" y="1292"/>
                    <a:pt x="1028" y="1441"/>
                  </a:cubicBezTo>
                  <a:cubicBezTo>
                    <a:pt x="1028" y="1442"/>
                    <a:pt x="1028" y="1443"/>
                    <a:pt x="1029" y="1443"/>
                  </a:cubicBezTo>
                  <a:cubicBezTo>
                    <a:pt x="1058" y="1505"/>
                    <a:pt x="1075" y="1574"/>
                    <a:pt x="1075" y="1647"/>
                  </a:cubicBezTo>
                  <a:cubicBezTo>
                    <a:pt x="1075" y="1830"/>
                    <a:pt x="971" y="1994"/>
                    <a:pt x="809" y="2075"/>
                  </a:cubicBezTo>
                  <a:cubicBezTo>
                    <a:pt x="887" y="2094"/>
                    <a:pt x="968" y="2104"/>
                    <a:pt x="1052" y="2104"/>
                  </a:cubicBezTo>
                  <a:cubicBezTo>
                    <a:pt x="1521" y="2104"/>
                    <a:pt x="1917" y="1798"/>
                    <a:pt x="2053" y="1375"/>
                  </a:cubicBezTo>
                  <a:cubicBezTo>
                    <a:pt x="1998" y="1400"/>
                    <a:pt x="1938" y="1414"/>
                    <a:pt x="1877" y="1414"/>
                  </a:cubicBezTo>
                  <a:close/>
                  <a:moveTo>
                    <a:pt x="650" y="1146"/>
                  </a:moveTo>
                  <a:cubicBezTo>
                    <a:pt x="648" y="1146"/>
                    <a:pt x="645" y="1146"/>
                    <a:pt x="643" y="1145"/>
                  </a:cubicBezTo>
                  <a:cubicBezTo>
                    <a:pt x="631" y="1141"/>
                    <a:pt x="625" y="1129"/>
                    <a:pt x="628" y="1117"/>
                  </a:cubicBezTo>
                  <a:cubicBezTo>
                    <a:pt x="632" y="1105"/>
                    <a:pt x="644" y="1098"/>
                    <a:pt x="657" y="1102"/>
                  </a:cubicBezTo>
                  <a:cubicBezTo>
                    <a:pt x="669" y="1105"/>
                    <a:pt x="675" y="1119"/>
                    <a:pt x="671" y="1131"/>
                  </a:cubicBezTo>
                  <a:cubicBezTo>
                    <a:pt x="668" y="1140"/>
                    <a:pt x="659" y="1146"/>
                    <a:pt x="650" y="1146"/>
                  </a:cubicBezTo>
                  <a:close/>
                  <a:moveTo>
                    <a:pt x="671" y="1080"/>
                  </a:moveTo>
                  <a:cubicBezTo>
                    <a:pt x="669" y="1080"/>
                    <a:pt x="666" y="1080"/>
                    <a:pt x="664" y="1078"/>
                  </a:cubicBezTo>
                  <a:cubicBezTo>
                    <a:pt x="652" y="1075"/>
                    <a:pt x="646" y="1063"/>
                    <a:pt x="650" y="1051"/>
                  </a:cubicBezTo>
                  <a:cubicBezTo>
                    <a:pt x="653" y="1039"/>
                    <a:pt x="665" y="1032"/>
                    <a:pt x="678" y="1036"/>
                  </a:cubicBezTo>
                  <a:cubicBezTo>
                    <a:pt x="689" y="1040"/>
                    <a:pt x="696" y="1052"/>
                    <a:pt x="692" y="1064"/>
                  </a:cubicBezTo>
                  <a:cubicBezTo>
                    <a:pt x="689" y="1074"/>
                    <a:pt x="681" y="1080"/>
                    <a:pt x="671" y="1080"/>
                  </a:cubicBezTo>
                  <a:close/>
                  <a:moveTo>
                    <a:pt x="692" y="1014"/>
                  </a:moveTo>
                  <a:cubicBezTo>
                    <a:pt x="690" y="1014"/>
                    <a:pt x="687" y="1013"/>
                    <a:pt x="685" y="1012"/>
                  </a:cubicBezTo>
                  <a:cubicBezTo>
                    <a:pt x="673" y="1009"/>
                    <a:pt x="667" y="996"/>
                    <a:pt x="670" y="984"/>
                  </a:cubicBezTo>
                  <a:cubicBezTo>
                    <a:pt x="674" y="972"/>
                    <a:pt x="687" y="966"/>
                    <a:pt x="698" y="970"/>
                  </a:cubicBezTo>
                  <a:cubicBezTo>
                    <a:pt x="710" y="974"/>
                    <a:pt x="717" y="986"/>
                    <a:pt x="714" y="998"/>
                  </a:cubicBezTo>
                  <a:cubicBezTo>
                    <a:pt x="710" y="1007"/>
                    <a:pt x="702" y="1014"/>
                    <a:pt x="692" y="1014"/>
                  </a:cubicBezTo>
                  <a:close/>
                  <a:moveTo>
                    <a:pt x="735" y="932"/>
                  </a:moveTo>
                  <a:cubicBezTo>
                    <a:pt x="731" y="941"/>
                    <a:pt x="723" y="947"/>
                    <a:pt x="713" y="947"/>
                  </a:cubicBezTo>
                  <a:cubicBezTo>
                    <a:pt x="711" y="947"/>
                    <a:pt x="708" y="947"/>
                    <a:pt x="706" y="946"/>
                  </a:cubicBezTo>
                  <a:cubicBezTo>
                    <a:pt x="694" y="943"/>
                    <a:pt x="688" y="930"/>
                    <a:pt x="691" y="918"/>
                  </a:cubicBezTo>
                  <a:cubicBezTo>
                    <a:pt x="695" y="906"/>
                    <a:pt x="708" y="900"/>
                    <a:pt x="719" y="904"/>
                  </a:cubicBezTo>
                  <a:cubicBezTo>
                    <a:pt x="731" y="907"/>
                    <a:pt x="739" y="920"/>
                    <a:pt x="735" y="932"/>
                  </a:cubicBezTo>
                  <a:close/>
                  <a:moveTo>
                    <a:pt x="822" y="895"/>
                  </a:moveTo>
                  <a:cubicBezTo>
                    <a:pt x="792" y="895"/>
                    <a:pt x="763" y="889"/>
                    <a:pt x="735" y="881"/>
                  </a:cubicBezTo>
                  <a:cubicBezTo>
                    <a:pt x="735" y="881"/>
                    <a:pt x="734" y="881"/>
                    <a:pt x="734" y="881"/>
                  </a:cubicBezTo>
                  <a:cubicBezTo>
                    <a:pt x="729" y="881"/>
                    <a:pt x="725" y="880"/>
                    <a:pt x="721" y="877"/>
                  </a:cubicBezTo>
                  <a:cubicBezTo>
                    <a:pt x="598" y="835"/>
                    <a:pt x="509" y="719"/>
                    <a:pt x="509" y="581"/>
                  </a:cubicBezTo>
                  <a:cubicBezTo>
                    <a:pt x="509" y="408"/>
                    <a:pt x="649" y="267"/>
                    <a:pt x="822" y="267"/>
                  </a:cubicBezTo>
                  <a:cubicBezTo>
                    <a:pt x="995" y="267"/>
                    <a:pt x="1136" y="408"/>
                    <a:pt x="1136" y="581"/>
                  </a:cubicBezTo>
                  <a:cubicBezTo>
                    <a:pt x="1136" y="754"/>
                    <a:pt x="995" y="895"/>
                    <a:pt x="822" y="895"/>
                  </a:cubicBezTo>
                  <a:close/>
                  <a:moveTo>
                    <a:pt x="1075" y="1439"/>
                  </a:moveTo>
                  <a:cubicBezTo>
                    <a:pt x="1071" y="1441"/>
                    <a:pt x="1068" y="1443"/>
                    <a:pt x="1064" y="1443"/>
                  </a:cubicBezTo>
                  <a:cubicBezTo>
                    <a:pt x="1056" y="1443"/>
                    <a:pt x="1048" y="1438"/>
                    <a:pt x="1044" y="1431"/>
                  </a:cubicBezTo>
                  <a:cubicBezTo>
                    <a:pt x="1038" y="1420"/>
                    <a:pt x="1042" y="1406"/>
                    <a:pt x="1053" y="1400"/>
                  </a:cubicBezTo>
                  <a:cubicBezTo>
                    <a:pt x="1064" y="1394"/>
                    <a:pt x="1078" y="1398"/>
                    <a:pt x="1084" y="1409"/>
                  </a:cubicBezTo>
                  <a:cubicBezTo>
                    <a:pt x="1090" y="1420"/>
                    <a:pt x="1086" y="1433"/>
                    <a:pt x="1075" y="1439"/>
                  </a:cubicBezTo>
                  <a:close/>
                  <a:moveTo>
                    <a:pt x="1131" y="1408"/>
                  </a:moveTo>
                  <a:cubicBezTo>
                    <a:pt x="1128" y="1410"/>
                    <a:pt x="1124" y="1411"/>
                    <a:pt x="1121" y="1411"/>
                  </a:cubicBezTo>
                  <a:cubicBezTo>
                    <a:pt x="1113" y="1411"/>
                    <a:pt x="1105" y="1406"/>
                    <a:pt x="1101" y="1399"/>
                  </a:cubicBezTo>
                  <a:cubicBezTo>
                    <a:pt x="1094" y="1388"/>
                    <a:pt x="1098" y="1375"/>
                    <a:pt x="1109" y="1369"/>
                  </a:cubicBezTo>
                  <a:cubicBezTo>
                    <a:pt x="1120" y="1362"/>
                    <a:pt x="1134" y="1366"/>
                    <a:pt x="1140" y="1377"/>
                  </a:cubicBezTo>
                  <a:cubicBezTo>
                    <a:pt x="1146" y="1388"/>
                    <a:pt x="1142" y="1402"/>
                    <a:pt x="1131" y="1408"/>
                  </a:cubicBezTo>
                  <a:close/>
                  <a:moveTo>
                    <a:pt x="1188" y="1376"/>
                  </a:moveTo>
                  <a:cubicBezTo>
                    <a:pt x="1184" y="1378"/>
                    <a:pt x="1180" y="1379"/>
                    <a:pt x="1177" y="1379"/>
                  </a:cubicBezTo>
                  <a:cubicBezTo>
                    <a:pt x="1169" y="1379"/>
                    <a:pt x="1161" y="1375"/>
                    <a:pt x="1157" y="1367"/>
                  </a:cubicBezTo>
                  <a:cubicBezTo>
                    <a:pt x="1151" y="1357"/>
                    <a:pt x="1155" y="1343"/>
                    <a:pt x="1165" y="1337"/>
                  </a:cubicBezTo>
                  <a:cubicBezTo>
                    <a:pt x="1177" y="1331"/>
                    <a:pt x="1190" y="1335"/>
                    <a:pt x="1196" y="1346"/>
                  </a:cubicBezTo>
                  <a:cubicBezTo>
                    <a:pt x="1202" y="1356"/>
                    <a:pt x="1198" y="1370"/>
                    <a:pt x="1188" y="1376"/>
                  </a:cubicBezTo>
                  <a:close/>
                  <a:moveTo>
                    <a:pt x="1244" y="1345"/>
                  </a:moveTo>
                  <a:cubicBezTo>
                    <a:pt x="1241" y="1347"/>
                    <a:pt x="1237" y="1348"/>
                    <a:pt x="1233" y="1348"/>
                  </a:cubicBezTo>
                  <a:cubicBezTo>
                    <a:pt x="1225" y="1348"/>
                    <a:pt x="1218" y="1344"/>
                    <a:pt x="1213" y="1336"/>
                  </a:cubicBezTo>
                  <a:cubicBezTo>
                    <a:pt x="1207" y="1325"/>
                    <a:pt x="1211" y="1311"/>
                    <a:pt x="1222" y="1305"/>
                  </a:cubicBezTo>
                  <a:cubicBezTo>
                    <a:pt x="1233" y="1299"/>
                    <a:pt x="1247" y="1303"/>
                    <a:pt x="1253" y="1314"/>
                  </a:cubicBezTo>
                  <a:cubicBezTo>
                    <a:pt x="1259" y="1325"/>
                    <a:pt x="1255" y="1339"/>
                    <a:pt x="1244" y="1345"/>
                  </a:cubicBezTo>
                  <a:close/>
                  <a:moveTo>
                    <a:pt x="1300" y="1313"/>
                  </a:moveTo>
                  <a:cubicBezTo>
                    <a:pt x="1297" y="1315"/>
                    <a:pt x="1293" y="1316"/>
                    <a:pt x="1289" y="1316"/>
                  </a:cubicBezTo>
                  <a:cubicBezTo>
                    <a:pt x="1282" y="1316"/>
                    <a:pt x="1274" y="1312"/>
                    <a:pt x="1270" y="1305"/>
                  </a:cubicBezTo>
                  <a:cubicBezTo>
                    <a:pt x="1264" y="1294"/>
                    <a:pt x="1268" y="1280"/>
                    <a:pt x="1278" y="1274"/>
                  </a:cubicBezTo>
                  <a:cubicBezTo>
                    <a:pt x="1289" y="1268"/>
                    <a:pt x="1303" y="1272"/>
                    <a:pt x="1309" y="1282"/>
                  </a:cubicBezTo>
                  <a:cubicBezTo>
                    <a:pt x="1315" y="1294"/>
                    <a:pt x="1311" y="1307"/>
                    <a:pt x="1300" y="1313"/>
                  </a:cubicBezTo>
                  <a:close/>
                  <a:moveTo>
                    <a:pt x="1357" y="1282"/>
                  </a:moveTo>
                  <a:cubicBezTo>
                    <a:pt x="1353" y="1284"/>
                    <a:pt x="1349" y="1284"/>
                    <a:pt x="1346" y="1284"/>
                  </a:cubicBezTo>
                  <a:cubicBezTo>
                    <a:pt x="1338" y="1284"/>
                    <a:pt x="1330" y="1280"/>
                    <a:pt x="1326" y="1273"/>
                  </a:cubicBezTo>
                  <a:cubicBezTo>
                    <a:pt x="1320" y="1262"/>
                    <a:pt x="1324" y="1249"/>
                    <a:pt x="1335" y="1242"/>
                  </a:cubicBezTo>
                  <a:cubicBezTo>
                    <a:pt x="1346" y="1236"/>
                    <a:pt x="1359" y="1240"/>
                    <a:pt x="1365" y="1251"/>
                  </a:cubicBezTo>
                  <a:cubicBezTo>
                    <a:pt x="1371" y="1262"/>
                    <a:pt x="1367" y="1276"/>
                    <a:pt x="1357" y="1282"/>
                  </a:cubicBezTo>
                  <a:close/>
                  <a:moveTo>
                    <a:pt x="1413" y="1250"/>
                  </a:moveTo>
                  <a:cubicBezTo>
                    <a:pt x="1410" y="1252"/>
                    <a:pt x="1406" y="1253"/>
                    <a:pt x="1402" y="1253"/>
                  </a:cubicBezTo>
                  <a:cubicBezTo>
                    <a:pt x="1394" y="1253"/>
                    <a:pt x="1386" y="1249"/>
                    <a:pt x="1382" y="1241"/>
                  </a:cubicBezTo>
                  <a:cubicBezTo>
                    <a:pt x="1377" y="1231"/>
                    <a:pt x="1380" y="1217"/>
                    <a:pt x="1391" y="1211"/>
                  </a:cubicBezTo>
                  <a:cubicBezTo>
                    <a:pt x="1402" y="1204"/>
                    <a:pt x="1415" y="1208"/>
                    <a:pt x="1421" y="1220"/>
                  </a:cubicBezTo>
                  <a:cubicBezTo>
                    <a:pt x="1428" y="1230"/>
                    <a:pt x="1424" y="1244"/>
                    <a:pt x="1413" y="1250"/>
                  </a:cubicBezTo>
                  <a:close/>
                  <a:moveTo>
                    <a:pt x="1470" y="1219"/>
                  </a:moveTo>
                  <a:cubicBezTo>
                    <a:pt x="1466" y="1221"/>
                    <a:pt x="1462" y="1222"/>
                    <a:pt x="1458" y="1222"/>
                  </a:cubicBezTo>
                  <a:cubicBezTo>
                    <a:pt x="1450" y="1222"/>
                    <a:pt x="1443" y="1218"/>
                    <a:pt x="1439" y="1210"/>
                  </a:cubicBezTo>
                  <a:cubicBezTo>
                    <a:pt x="1433" y="1199"/>
                    <a:pt x="1437" y="1185"/>
                    <a:pt x="1448" y="1179"/>
                  </a:cubicBezTo>
                  <a:cubicBezTo>
                    <a:pt x="1458" y="1173"/>
                    <a:pt x="1472" y="1177"/>
                    <a:pt x="1478" y="1188"/>
                  </a:cubicBezTo>
                  <a:cubicBezTo>
                    <a:pt x="1484" y="1199"/>
                    <a:pt x="1480" y="1212"/>
                    <a:pt x="1470" y="121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83" name="Group 1089"/>
          <p:cNvGrpSpPr>
            <a:grpSpLocks noChangeAspect="1"/>
          </p:cNvGrpSpPr>
          <p:nvPr/>
        </p:nvGrpSpPr>
        <p:grpSpPr bwMode="auto">
          <a:xfrm>
            <a:off x="4400998" y="2615187"/>
            <a:ext cx="324000" cy="324000"/>
            <a:chOff x="5756" y="2047"/>
            <a:chExt cx="227" cy="226"/>
          </a:xfrm>
          <a:solidFill>
            <a:srgbClr val="EE0033"/>
          </a:solidFill>
        </p:grpSpPr>
        <p:sp>
          <p:nvSpPr>
            <p:cNvPr id="584" name="Freeform 1090"/>
            <p:cNvSpPr>
              <a:spLocks/>
            </p:cNvSpPr>
            <p:nvPr/>
          </p:nvSpPr>
          <p:spPr bwMode="auto">
            <a:xfrm>
              <a:off x="5808" y="2103"/>
              <a:ext cx="114" cy="115"/>
            </a:xfrm>
            <a:custGeom>
              <a:avLst/>
              <a:gdLst>
                <a:gd name="T0" fmla="*/ 613 w 762"/>
                <a:gd name="T1" fmla="*/ 464 h 763"/>
                <a:gd name="T2" fmla="*/ 497 w 762"/>
                <a:gd name="T3" fmla="*/ 518 h 763"/>
                <a:gd name="T4" fmla="*/ 477 w 762"/>
                <a:gd name="T5" fmla="*/ 522 h 763"/>
                <a:gd name="T6" fmla="*/ 304 w 762"/>
                <a:gd name="T7" fmla="*/ 429 h 763"/>
                <a:gd name="T8" fmla="*/ 295 w 762"/>
                <a:gd name="T9" fmla="*/ 412 h 763"/>
                <a:gd name="T10" fmla="*/ 299 w 762"/>
                <a:gd name="T11" fmla="*/ 381 h 763"/>
                <a:gd name="T12" fmla="*/ 293 w 762"/>
                <a:gd name="T13" fmla="*/ 342 h 763"/>
                <a:gd name="T14" fmla="*/ 300 w 762"/>
                <a:gd name="T15" fmla="*/ 324 h 763"/>
                <a:gd name="T16" fmla="*/ 490 w 762"/>
                <a:gd name="T17" fmla="*/ 207 h 763"/>
                <a:gd name="T18" fmla="*/ 508 w 762"/>
                <a:gd name="T19" fmla="*/ 208 h 763"/>
                <a:gd name="T20" fmla="*/ 580 w 762"/>
                <a:gd name="T21" fmla="*/ 233 h 763"/>
                <a:gd name="T22" fmla="*/ 696 w 762"/>
                <a:gd name="T23" fmla="*/ 116 h 763"/>
                <a:gd name="T24" fmla="*/ 580 w 762"/>
                <a:gd name="T25" fmla="*/ 0 h 763"/>
                <a:gd name="T26" fmla="*/ 463 w 762"/>
                <a:gd name="T27" fmla="*/ 116 h 763"/>
                <a:gd name="T28" fmla="*/ 465 w 762"/>
                <a:gd name="T29" fmla="*/ 139 h 763"/>
                <a:gd name="T30" fmla="*/ 458 w 762"/>
                <a:gd name="T31" fmla="*/ 156 h 763"/>
                <a:gd name="T32" fmla="*/ 269 w 762"/>
                <a:gd name="T33" fmla="*/ 272 h 763"/>
                <a:gd name="T34" fmla="*/ 249 w 762"/>
                <a:gd name="T35" fmla="*/ 271 h 763"/>
                <a:gd name="T36" fmla="*/ 149 w 762"/>
                <a:gd name="T37" fmla="*/ 232 h 763"/>
                <a:gd name="T38" fmla="*/ 0 w 762"/>
                <a:gd name="T39" fmla="*/ 381 h 763"/>
                <a:gd name="T40" fmla="*/ 149 w 762"/>
                <a:gd name="T41" fmla="*/ 531 h 763"/>
                <a:gd name="T42" fmla="*/ 256 w 762"/>
                <a:gd name="T43" fmla="*/ 486 h 763"/>
                <a:gd name="T44" fmla="*/ 267 w 762"/>
                <a:gd name="T45" fmla="*/ 481 h 763"/>
                <a:gd name="T46" fmla="*/ 275 w 762"/>
                <a:gd name="T47" fmla="*/ 483 h 763"/>
                <a:gd name="T48" fmla="*/ 456 w 762"/>
                <a:gd name="T49" fmla="*/ 579 h 763"/>
                <a:gd name="T50" fmla="*/ 464 w 762"/>
                <a:gd name="T51" fmla="*/ 595 h 763"/>
                <a:gd name="T52" fmla="*/ 463 w 762"/>
                <a:gd name="T53" fmla="*/ 613 h 763"/>
                <a:gd name="T54" fmla="*/ 613 w 762"/>
                <a:gd name="T55" fmla="*/ 763 h 763"/>
                <a:gd name="T56" fmla="*/ 762 w 762"/>
                <a:gd name="T57" fmla="*/ 613 h 763"/>
                <a:gd name="T58" fmla="*/ 613 w 762"/>
                <a:gd name="T59" fmla="*/ 464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62" h="763">
                  <a:moveTo>
                    <a:pt x="613" y="464"/>
                  </a:moveTo>
                  <a:cubicBezTo>
                    <a:pt x="568" y="464"/>
                    <a:pt x="526" y="484"/>
                    <a:pt x="497" y="518"/>
                  </a:cubicBezTo>
                  <a:cubicBezTo>
                    <a:pt x="492" y="524"/>
                    <a:pt x="484" y="526"/>
                    <a:pt x="477" y="522"/>
                  </a:cubicBezTo>
                  <a:cubicBezTo>
                    <a:pt x="304" y="429"/>
                    <a:pt x="304" y="429"/>
                    <a:pt x="304" y="429"/>
                  </a:cubicBezTo>
                  <a:cubicBezTo>
                    <a:pt x="297" y="426"/>
                    <a:pt x="294" y="419"/>
                    <a:pt x="295" y="412"/>
                  </a:cubicBezTo>
                  <a:cubicBezTo>
                    <a:pt x="298" y="402"/>
                    <a:pt x="299" y="391"/>
                    <a:pt x="299" y="381"/>
                  </a:cubicBezTo>
                  <a:cubicBezTo>
                    <a:pt x="299" y="368"/>
                    <a:pt x="297" y="355"/>
                    <a:pt x="293" y="342"/>
                  </a:cubicBezTo>
                  <a:cubicBezTo>
                    <a:pt x="291" y="335"/>
                    <a:pt x="294" y="328"/>
                    <a:pt x="300" y="324"/>
                  </a:cubicBezTo>
                  <a:cubicBezTo>
                    <a:pt x="490" y="207"/>
                    <a:pt x="490" y="207"/>
                    <a:pt x="490" y="207"/>
                  </a:cubicBezTo>
                  <a:cubicBezTo>
                    <a:pt x="496" y="204"/>
                    <a:pt x="503" y="204"/>
                    <a:pt x="508" y="208"/>
                  </a:cubicBezTo>
                  <a:cubicBezTo>
                    <a:pt x="529" y="224"/>
                    <a:pt x="553" y="233"/>
                    <a:pt x="580" y="233"/>
                  </a:cubicBezTo>
                  <a:cubicBezTo>
                    <a:pt x="644" y="233"/>
                    <a:pt x="696" y="181"/>
                    <a:pt x="696" y="116"/>
                  </a:cubicBezTo>
                  <a:cubicBezTo>
                    <a:pt x="696" y="52"/>
                    <a:pt x="644" y="0"/>
                    <a:pt x="580" y="0"/>
                  </a:cubicBezTo>
                  <a:cubicBezTo>
                    <a:pt x="515" y="0"/>
                    <a:pt x="463" y="52"/>
                    <a:pt x="463" y="116"/>
                  </a:cubicBezTo>
                  <a:cubicBezTo>
                    <a:pt x="463" y="124"/>
                    <a:pt x="464" y="132"/>
                    <a:pt x="465" y="139"/>
                  </a:cubicBezTo>
                  <a:cubicBezTo>
                    <a:pt x="467" y="145"/>
                    <a:pt x="464" y="152"/>
                    <a:pt x="458" y="156"/>
                  </a:cubicBezTo>
                  <a:cubicBezTo>
                    <a:pt x="269" y="272"/>
                    <a:pt x="269" y="272"/>
                    <a:pt x="269" y="272"/>
                  </a:cubicBezTo>
                  <a:cubicBezTo>
                    <a:pt x="263" y="276"/>
                    <a:pt x="255" y="275"/>
                    <a:pt x="249" y="271"/>
                  </a:cubicBezTo>
                  <a:cubicBezTo>
                    <a:pt x="222" y="246"/>
                    <a:pt x="186" y="232"/>
                    <a:pt x="149" y="232"/>
                  </a:cubicBezTo>
                  <a:cubicBezTo>
                    <a:pt x="67" y="232"/>
                    <a:pt x="0" y="299"/>
                    <a:pt x="0" y="381"/>
                  </a:cubicBezTo>
                  <a:cubicBezTo>
                    <a:pt x="0" y="464"/>
                    <a:pt x="67" y="531"/>
                    <a:pt x="149" y="531"/>
                  </a:cubicBezTo>
                  <a:cubicBezTo>
                    <a:pt x="190" y="531"/>
                    <a:pt x="228" y="515"/>
                    <a:pt x="256" y="486"/>
                  </a:cubicBezTo>
                  <a:cubicBezTo>
                    <a:pt x="259" y="483"/>
                    <a:pt x="263" y="481"/>
                    <a:pt x="267" y="481"/>
                  </a:cubicBezTo>
                  <a:cubicBezTo>
                    <a:pt x="270" y="481"/>
                    <a:pt x="273" y="482"/>
                    <a:pt x="275" y="483"/>
                  </a:cubicBezTo>
                  <a:cubicBezTo>
                    <a:pt x="456" y="579"/>
                    <a:pt x="456" y="579"/>
                    <a:pt x="456" y="579"/>
                  </a:cubicBezTo>
                  <a:cubicBezTo>
                    <a:pt x="462" y="582"/>
                    <a:pt x="465" y="589"/>
                    <a:pt x="464" y="595"/>
                  </a:cubicBezTo>
                  <a:cubicBezTo>
                    <a:pt x="464" y="601"/>
                    <a:pt x="463" y="607"/>
                    <a:pt x="463" y="613"/>
                  </a:cubicBezTo>
                  <a:cubicBezTo>
                    <a:pt x="463" y="696"/>
                    <a:pt x="530" y="763"/>
                    <a:pt x="613" y="763"/>
                  </a:cubicBezTo>
                  <a:cubicBezTo>
                    <a:pt x="695" y="763"/>
                    <a:pt x="762" y="696"/>
                    <a:pt x="762" y="613"/>
                  </a:cubicBezTo>
                  <a:cubicBezTo>
                    <a:pt x="762" y="531"/>
                    <a:pt x="695" y="464"/>
                    <a:pt x="613" y="46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" name="Freeform 1091"/>
            <p:cNvSpPr>
              <a:spLocks noEditPoints="1"/>
            </p:cNvSpPr>
            <p:nvPr/>
          </p:nvSpPr>
          <p:spPr bwMode="auto">
            <a:xfrm>
              <a:off x="5756" y="2047"/>
              <a:ext cx="227" cy="226"/>
            </a:xfrm>
            <a:custGeom>
              <a:avLst/>
              <a:gdLst>
                <a:gd name="T0" fmla="*/ 753 w 1506"/>
                <a:gd name="T1" fmla="*/ 0 h 1506"/>
                <a:gd name="T2" fmla="*/ 0 w 1506"/>
                <a:gd name="T3" fmla="*/ 753 h 1506"/>
                <a:gd name="T4" fmla="*/ 753 w 1506"/>
                <a:gd name="T5" fmla="*/ 1506 h 1506"/>
                <a:gd name="T6" fmla="*/ 1506 w 1506"/>
                <a:gd name="T7" fmla="*/ 753 h 1506"/>
                <a:gd name="T8" fmla="*/ 753 w 1506"/>
                <a:gd name="T9" fmla="*/ 0 h 1506"/>
                <a:gd name="T10" fmla="*/ 955 w 1506"/>
                <a:gd name="T11" fmla="*/ 1169 h 1506"/>
                <a:gd name="T12" fmla="*/ 773 w 1506"/>
                <a:gd name="T13" fmla="*/ 987 h 1506"/>
                <a:gd name="T14" fmla="*/ 773 w 1506"/>
                <a:gd name="T15" fmla="*/ 977 h 1506"/>
                <a:gd name="T16" fmla="*/ 612 w 1506"/>
                <a:gd name="T17" fmla="*/ 891 h 1506"/>
                <a:gd name="T18" fmla="*/ 491 w 1506"/>
                <a:gd name="T19" fmla="*/ 937 h 1506"/>
                <a:gd name="T20" fmla="*/ 309 w 1506"/>
                <a:gd name="T21" fmla="*/ 755 h 1506"/>
                <a:gd name="T22" fmla="*/ 491 w 1506"/>
                <a:gd name="T23" fmla="*/ 574 h 1506"/>
                <a:gd name="T24" fmla="*/ 604 w 1506"/>
                <a:gd name="T25" fmla="*/ 613 h 1506"/>
                <a:gd name="T26" fmla="*/ 774 w 1506"/>
                <a:gd name="T27" fmla="*/ 508 h 1506"/>
                <a:gd name="T28" fmla="*/ 773 w 1506"/>
                <a:gd name="T29" fmla="*/ 490 h 1506"/>
                <a:gd name="T30" fmla="*/ 922 w 1506"/>
                <a:gd name="T31" fmla="*/ 342 h 1506"/>
                <a:gd name="T32" fmla="*/ 1070 w 1506"/>
                <a:gd name="T33" fmla="*/ 490 h 1506"/>
                <a:gd name="T34" fmla="*/ 922 w 1506"/>
                <a:gd name="T35" fmla="*/ 639 h 1506"/>
                <a:gd name="T36" fmla="*/ 840 w 1506"/>
                <a:gd name="T37" fmla="*/ 614 h 1506"/>
                <a:gd name="T38" fmla="*/ 669 w 1506"/>
                <a:gd name="T39" fmla="*/ 719 h 1506"/>
                <a:gd name="T40" fmla="*/ 673 w 1506"/>
                <a:gd name="T41" fmla="*/ 755 h 1506"/>
                <a:gd name="T42" fmla="*/ 671 w 1506"/>
                <a:gd name="T43" fmla="*/ 781 h 1506"/>
                <a:gd name="T44" fmla="*/ 823 w 1506"/>
                <a:gd name="T45" fmla="*/ 862 h 1506"/>
                <a:gd name="T46" fmla="*/ 955 w 1506"/>
                <a:gd name="T47" fmla="*/ 805 h 1506"/>
                <a:gd name="T48" fmla="*/ 1136 w 1506"/>
                <a:gd name="T49" fmla="*/ 987 h 1506"/>
                <a:gd name="T50" fmla="*/ 955 w 1506"/>
                <a:gd name="T51" fmla="*/ 1169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06" h="1506">
                  <a:moveTo>
                    <a:pt x="753" y="0"/>
                  </a:moveTo>
                  <a:cubicBezTo>
                    <a:pt x="337" y="0"/>
                    <a:pt x="0" y="337"/>
                    <a:pt x="0" y="753"/>
                  </a:cubicBezTo>
                  <a:cubicBezTo>
                    <a:pt x="0" y="1169"/>
                    <a:pt x="337" y="1506"/>
                    <a:pt x="753" y="1506"/>
                  </a:cubicBezTo>
                  <a:cubicBezTo>
                    <a:pt x="1169" y="1506"/>
                    <a:pt x="1506" y="1169"/>
                    <a:pt x="1506" y="753"/>
                  </a:cubicBezTo>
                  <a:cubicBezTo>
                    <a:pt x="1506" y="337"/>
                    <a:pt x="1169" y="0"/>
                    <a:pt x="753" y="0"/>
                  </a:cubicBezTo>
                  <a:close/>
                  <a:moveTo>
                    <a:pt x="955" y="1169"/>
                  </a:moveTo>
                  <a:cubicBezTo>
                    <a:pt x="854" y="1169"/>
                    <a:pt x="773" y="1087"/>
                    <a:pt x="773" y="987"/>
                  </a:cubicBezTo>
                  <a:cubicBezTo>
                    <a:pt x="773" y="984"/>
                    <a:pt x="773" y="980"/>
                    <a:pt x="773" y="977"/>
                  </a:cubicBezTo>
                  <a:cubicBezTo>
                    <a:pt x="612" y="891"/>
                    <a:pt x="612" y="891"/>
                    <a:pt x="612" y="891"/>
                  </a:cubicBezTo>
                  <a:cubicBezTo>
                    <a:pt x="579" y="921"/>
                    <a:pt x="536" y="937"/>
                    <a:pt x="491" y="937"/>
                  </a:cubicBezTo>
                  <a:cubicBezTo>
                    <a:pt x="391" y="937"/>
                    <a:pt x="309" y="856"/>
                    <a:pt x="309" y="755"/>
                  </a:cubicBezTo>
                  <a:cubicBezTo>
                    <a:pt x="309" y="655"/>
                    <a:pt x="391" y="574"/>
                    <a:pt x="491" y="574"/>
                  </a:cubicBezTo>
                  <a:cubicBezTo>
                    <a:pt x="532" y="574"/>
                    <a:pt x="572" y="587"/>
                    <a:pt x="604" y="613"/>
                  </a:cubicBezTo>
                  <a:cubicBezTo>
                    <a:pt x="774" y="508"/>
                    <a:pt x="774" y="508"/>
                    <a:pt x="774" y="508"/>
                  </a:cubicBezTo>
                  <a:cubicBezTo>
                    <a:pt x="773" y="502"/>
                    <a:pt x="773" y="496"/>
                    <a:pt x="773" y="490"/>
                  </a:cubicBezTo>
                  <a:cubicBezTo>
                    <a:pt x="773" y="409"/>
                    <a:pt x="840" y="342"/>
                    <a:pt x="922" y="342"/>
                  </a:cubicBezTo>
                  <a:cubicBezTo>
                    <a:pt x="1004" y="342"/>
                    <a:pt x="1070" y="409"/>
                    <a:pt x="1070" y="490"/>
                  </a:cubicBezTo>
                  <a:cubicBezTo>
                    <a:pt x="1070" y="572"/>
                    <a:pt x="1004" y="639"/>
                    <a:pt x="922" y="639"/>
                  </a:cubicBezTo>
                  <a:cubicBezTo>
                    <a:pt x="892" y="639"/>
                    <a:pt x="864" y="630"/>
                    <a:pt x="840" y="614"/>
                  </a:cubicBezTo>
                  <a:cubicBezTo>
                    <a:pt x="669" y="719"/>
                    <a:pt x="669" y="719"/>
                    <a:pt x="669" y="719"/>
                  </a:cubicBezTo>
                  <a:cubicBezTo>
                    <a:pt x="672" y="731"/>
                    <a:pt x="673" y="743"/>
                    <a:pt x="673" y="755"/>
                  </a:cubicBezTo>
                  <a:cubicBezTo>
                    <a:pt x="673" y="764"/>
                    <a:pt x="672" y="772"/>
                    <a:pt x="671" y="781"/>
                  </a:cubicBezTo>
                  <a:cubicBezTo>
                    <a:pt x="823" y="862"/>
                    <a:pt x="823" y="862"/>
                    <a:pt x="823" y="862"/>
                  </a:cubicBezTo>
                  <a:cubicBezTo>
                    <a:pt x="858" y="826"/>
                    <a:pt x="905" y="805"/>
                    <a:pt x="955" y="805"/>
                  </a:cubicBezTo>
                  <a:cubicBezTo>
                    <a:pt x="1055" y="805"/>
                    <a:pt x="1136" y="887"/>
                    <a:pt x="1136" y="987"/>
                  </a:cubicBezTo>
                  <a:cubicBezTo>
                    <a:pt x="1136" y="1087"/>
                    <a:pt x="1055" y="1169"/>
                    <a:pt x="955" y="116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86" name="Group 1094"/>
          <p:cNvGrpSpPr>
            <a:grpSpLocks noChangeAspect="1"/>
          </p:cNvGrpSpPr>
          <p:nvPr/>
        </p:nvGrpSpPr>
        <p:grpSpPr bwMode="auto">
          <a:xfrm>
            <a:off x="4821351" y="2615187"/>
            <a:ext cx="324000" cy="324000"/>
            <a:chOff x="6000" y="2047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587" name="Freeform 1095"/>
            <p:cNvSpPr>
              <a:spLocks/>
            </p:cNvSpPr>
            <p:nvPr/>
          </p:nvSpPr>
          <p:spPr bwMode="auto">
            <a:xfrm>
              <a:off x="6053" y="2167"/>
              <a:ext cx="39" cy="34"/>
            </a:xfrm>
            <a:custGeom>
              <a:avLst/>
              <a:gdLst>
                <a:gd name="T0" fmla="*/ 10 w 39"/>
                <a:gd name="T1" fmla="*/ 0 h 34"/>
                <a:gd name="T2" fmla="*/ 0 w 39"/>
                <a:gd name="T3" fmla="*/ 17 h 34"/>
                <a:gd name="T4" fmla="*/ 10 w 39"/>
                <a:gd name="T5" fmla="*/ 34 h 34"/>
                <a:gd name="T6" fmla="*/ 29 w 39"/>
                <a:gd name="T7" fmla="*/ 34 h 34"/>
                <a:gd name="T8" fmla="*/ 39 w 39"/>
                <a:gd name="T9" fmla="*/ 17 h 34"/>
                <a:gd name="T10" fmla="*/ 29 w 39"/>
                <a:gd name="T11" fmla="*/ 0 h 34"/>
                <a:gd name="T12" fmla="*/ 10 w 39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4">
                  <a:moveTo>
                    <a:pt x="10" y="0"/>
                  </a:moveTo>
                  <a:lnTo>
                    <a:pt x="0" y="17"/>
                  </a:lnTo>
                  <a:lnTo>
                    <a:pt x="10" y="34"/>
                  </a:lnTo>
                  <a:lnTo>
                    <a:pt x="29" y="34"/>
                  </a:lnTo>
                  <a:lnTo>
                    <a:pt x="39" y="17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" name="Freeform 1096"/>
            <p:cNvSpPr>
              <a:spLocks/>
            </p:cNvSpPr>
            <p:nvPr/>
          </p:nvSpPr>
          <p:spPr bwMode="auto">
            <a:xfrm>
              <a:off x="6094" y="2190"/>
              <a:ext cx="39" cy="34"/>
            </a:xfrm>
            <a:custGeom>
              <a:avLst/>
              <a:gdLst>
                <a:gd name="T0" fmla="*/ 10 w 39"/>
                <a:gd name="T1" fmla="*/ 0 h 34"/>
                <a:gd name="T2" fmla="*/ 0 w 39"/>
                <a:gd name="T3" fmla="*/ 17 h 34"/>
                <a:gd name="T4" fmla="*/ 10 w 39"/>
                <a:gd name="T5" fmla="*/ 34 h 34"/>
                <a:gd name="T6" fmla="*/ 29 w 39"/>
                <a:gd name="T7" fmla="*/ 34 h 34"/>
                <a:gd name="T8" fmla="*/ 39 w 39"/>
                <a:gd name="T9" fmla="*/ 17 h 34"/>
                <a:gd name="T10" fmla="*/ 29 w 39"/>
                <a:gd name="T11" fmla="*/ 0 h 34"/>
                <a:gd name="T12" fmla="*/ 10 w 39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4">
                  <a:moveTo>
                    <a:pt x="10" y="0"/>
                  </a:moveTo>
                  <a:lnTo>
                    <a:pt x="0" y="17"/>
                  </a:lnTo>
                  <a:lnTo>
                    <a:pt x="10" y="34"/>
                  </a:lnTo>
                  <a:lnTo>
                    <a:pt x="29" y="34"/>
                  </a:lnTo>
                  <a:lnTo>
                    <a:pt x="39" y="17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" name="Freeform 1097"/>
            <p:cNvSpPr>
              <a:spLocks/>
            </p:cNvSpPr>
            <p:nvPr/>
          </p:nvSpPr>
          <p:spPr bwMode="auto">
            <a:xfrm>
              <a:off x="6053" y="2119"/>
              <a:ext cx="39" cy="34"/>
            </a:xfrm>
            <a:custGeom>
              <a:avLst/>
              <a:gdLst>
                <a:gd name="T0" fmla="*/ 29 w 39"/>
                <a:gd name="T1" fmla="*/ 34 h 34"/>
                <a:gd name="T2" fmla="*/ 39 w 39"/>
                <a:gd name="T3" fmla="*/ 17 h 34"/>
                <a:gd name="T4" fmla="*/ 29 w 39"/>
                <a:gd name="T5" fmla="*/ 0 h 34"/>
                <a:gd name="T6" fmla="*/ 10 w 39"/>
                <a:gd name="T7" fmla="*/ 0 h 34"/>
                <a:gd name="T8" fmla="*/ 0 w 39"/>
                <a:gd name="T9" fmla="*/ 17 h 34"/>
                <a:gd name="T10" fmla="*/ 10 w 39"/>
                <a:gd name="T11" fmla="*/ 34 h 34"/>
                <a:gd name="T12" fmla="*/ 29 w 39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4">
                  <a:moveTo>
                    <a:pt x="29" y="34"/>
                  </a:moveTo>
                  <a:lnTo>
                    <a:pt x="39" y="17"/>
                  </a:lnTo>
                  <a:lnTo>
                    <a:pt x="29" y="0"/>
                  </a:lnTo>
                  <a:lnTo>
                    <a:pt x="10" y="0"/>
                  </a:lnTo>
                  <a:lnTo>
                    <a:pt x="0" y="17"/>
                  </a:lnTo>
                  <a:lnTo>
                    <a:pt x="10" y="34"/>
                  </a:lnTo>
                  <a:lnTo>
                    <a:pt x="29" y="3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" name="Freeform 1098"/>
            <p:cNvSpPr>
              <a:spLocks/>
            </p:cNvSpPr>
            <p:nvPr/>
          </p:nvSpPr>
          <p:spPr bwMode="auto">
            <a:xfrm>
              <a:off x="6094" y="2096"/>
              <a:ext cx="39" cy="34"/>
            </a:xfrm>
            <a:custGeom>
              <a:avLst/>
              <a:gdLst>
                <a:gd name="T0" fmla="*/ 29 w 39"/>
                <a:gd name="T1" fmla="*/ 34 h 34"/>
                <a:gd name="T2" fmla="*/ 39 w 39"/>
                <a:gd name="T3" fmla="*/ 17 h 34"/>
                <a:gd name="T4" fmla="*/ 29 w 39"/>
                <a:gd name="T5" fmla="*/ 0 h 34"/>
                <a:gd name="T6" fmla="*/ 10 w 39"/>
                <a:gd name="T7" fmla="*/ 0 h 34"/>
                <a:gd name="T8" fmla="*/ 0 w 39"/>
                <a:gd name="T9" fmla="*/ 17 h 34"/>
                <a:gd name="T10" fmla="*/ 10 w 39"/>
                <a:gd name="T11" fmla="*/ 34 h 34"/>
                <a:gd name="T12" fmla="*/ 29 w 39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4">
                  <a:moveTo>
                    <a:pt x="29" y="34"/>
                  </a:moveTo>
                  <a:lnTo>
                    <a:pt x="39" y="17"/>
                  </a:lnTo>
                  <a:lnTo>
                    <a:pt x="29" y="0"/>
                  </a:lnTo>
                  <a:lnTo>
                    <a:pt x="10" y="0"/>
                  </a:lnTo>
                  <a:lnTo>
                    <a:pt x="0" y="17"/>
                  </a:lnTo>
                  <a:lnTo>
                    <a:pt x="10" y="34"/>
                  </a:lnTo>
                  <a:lnTo>
                    <a:pt x="29" y="3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" name="Freeform 1099"/>
            <p:cNvSpPr>
              <a:spLocks/>
            </p:cNvSpPr>
            <p:nvPr/>
          </p:nvSpPr>
          <p:spPr bwMode="auto">
            <a:xfrm>
              <a:off x="6094" y="2143"/>
              <a:ext cx="39" cy="34"/>
            </a:xfrm>
            <a:custGeom>
              <a:avLst/>
              <a:gdLst>
                <a:gd name="T0" fmla="*/ 10 w 39"/>
                <a:gd name="T1" fmla="*/ 0 h 34"/>
                <a:gd name="T2" fmla="*/ 0 w 39"/>
                <a:gd name="T3" fmla="*/ 17 h 34"/>
                <a:gd name="T4" fmla="*/ 10 w 39"/>
                <a:gd name="T5" fmla="*/ 34 h 34"/>
                <a:gd name="T6" fmla="*/ 29 w 39"/>
                <a:gd name="T7" fmla="*/ 34 h 34"/>
                <a:gd name="T8" fmla="*/ 39 w 39"/>
                <a:gd name="T9" fmla="*/ 17 h 34"/>
                <a:gd name="T10" fmla="*/ 29 w 39"/>
                <a:gd name="T11" fmla="*/ 0 h 34"/>
                <a:gd name="T12" fmla="*/ 10 w 39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4">
                  <a:moveTo>
                    <a:pt x="10" y="0"/>
                  </a:moveTo>
                  <a:lnTo>
                    <a:pt x="0" y="17"/>
                  </a:lnTo>
                  <a:lnTo>
                    <a:pt x="10" y="34"/>
                  </a:lnTo>
                  <a:lnTo>
                    <a:pt x="29" y="34"/>
                  </a:lnTo>
                  <a:lnTo>
                    <a:pt x="39" y="17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" name="Freeform 1100"/>
            <p:cNvSpPr>
              <a:spLocks/>
            </p:cNvSpPr>
            <p:nvPr/>
          </p:nvSpPr>
          <p:spPr bwMode="auto">
            <a:xfrm>
              <a:off x="6135" y="2119"/>
              <a:ext cx="39" cy="34"/>
            </a:xfrm>
            <a:custGeom>
              <a:avLst/>
              <a:gdLst>
                <a:gd name="T0" fmla="*/ 10 w 39"/>
                <a:gd name="T1" fmla="*/ 0 h 34"/>
                <a:gd name="T2" fmla="*/ 0 w 39"/>
                <a:gd name="T3" fmla="*/ 17 h 34"/>
                <a:gd name="T4" fmla="*/ 10 w 39"/>
                <a:gd name="T5" fmla="*/ 34 h 34"/>
                <a:gd name="T6" fmla="*/ 29 w 39"/>
                <a:gd name="T7" fmla="*/ 34 h 34"/>
                <a:gd name="T8" fmla="*/ 39 w 39"/>
                <a:gd name="T9" fmla="*/ 17 h 34"/>
                <a:gd name="T10" fmla="*/ 29 w 39"/>
                <a:gd name="T11" fmla="*/ 0 h 34"/>
                <a:gd name="T12" fmla="*/ 10 w 39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4">
                  <a:moveTo>
                    <a:pt x="10" y="0"/>
                  </a:moveTo>
                  <a:lnTo>
                    <a:pt x="0" y="17"/>
                  </a:lnTo>
                  <a:lnTo>
                    <a:pt x="10" y="34"/>
                  </a:lnTo>
                  <a:lnTo>
                    <a:pt x="29" y="34"/>
                  </a:lnTo>
                  <a:lnTo>
                    <a:pt x="39" y="17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" name="Freeform 1101"/>
            <p:cNvSpPr>
              <a:spLocks noEditPoints="1"/>
            </p:cNvSpPr>
            <p:nvPr/>
          </p:nvSpPr>
          <p:spPr bwMode="auto">
            <a:xfrm>
              <a:off x="6000" y="2047"/>
              <a:ext cx="227" cy="226"/>
            </a:xfrm>
            <a:custGeom>
              <a:avLst/>
              <a:gdLst>
                <a:gd name="T0" fmla="*/ 881 w 1762"/>
                <a:gd name="T1" fmla="*/ 1762 h 1762"/>
                <a:gd name="T2" fmla="*/ 690 w 1762"/>
                <a:gd name="T3" fmla="*/ 504 h 1762"/>
                <a:gd name="T4" fmla="*/ 794 w 1762"/>
                <a:gd name="T5" fmla="*/ 236 h 1762"/>
                <a:gd name="T6" fmla="*/ 949 w 1762"/>
                <a:gd name="T7" fmla="*/ 343 h 1762"/>
                <a:gd name="T8" fmla="*/ 987 w 1762"/>
                <a:gd name="T9" fmla="*/ 255 h 1762"/>
                <a:gd name="T10" fmla="*/ 1072 w 1762"/>
                <a:gd name="T11" fmla="*/ 523 h 1762"/>
                <a:gd name="T12" fmla="*/ 794 w 1762"/>
                <a:gd name="T13" fmla="*/ 683 h 1762"/>
                <a:gd name="T14" fmla="*/ 690 w 1762"/>
                <a:gd name="T15" fmla="*/ 504 h 1762"/>
                <a:gd name="T16" fmla="*/ 984 w 1762"/>
                <a:gd name="T17" fmla="*/ 1042 h 1762"/>
                <a:gd name="T18" fmla="*/ 777 w 1762"/>
                <a:gd name="T19" fmla="*/ 1042 h 1762"/>
                <a:gd name="T20" fmla="*/ 777 w 1762"/>
                <a:gd name="T21" fmla="*/ 721 h 1762"/>
                <a:gd name="T22" fmla="*/ 984 w 1762"/>
                <a:gd name="T23" fmla="*/ 721 h 1762"/>
                <a:gd name="T24" fmla="*/ 305 w 1762"/>
                <a:gd name="T25" fmla="*/ 627 h 1762"/>
                <a:gd name="T26" fmla="*/ 373 w 1762"/>
                <a:gd name="T27" fmla="*/ 509 h 1762"/>
                <a:gd name="T28" fmla="*/ 480 w 1762"/>
                <a:gd name="T29" fmla="*/ 528 h 1762"/>
                <a:gd name="T30" fmla="*/ 753 w 1762"/>
                <a:gd name="T31" fmla="*/ 688 h 1762"/>
                <a:gd name="T32" fmla="*/ 649 w 1762"/>
                <a:gd name="T33" fmla="*/ 867 h 1762"/>
                <a:gd name="T34" fmla="*/ 374 w 1762"/>
                <a:gd name="T35" fmla="*/ 711 h 1762"/>
                <a:gd name="T36" fmla="*/ 649 w 1762"/>
                <a:gd name="T37" fmla="*/ 1235 h 1762"/>
                <a:gd name="T38" fmla="*/ 392 w 1762"/>
                <a:gd name="T39" fmla="*/ 1286 h 1762"/>
                <a:gd name="T40" fmla="*/ 373 w 1762"/>
                <a:gd name="T41" fmla="*/ 1254 h 1762"/>
                <a:gd name="T42" fmla="*/ 305 w 1762"/>
                <a:gd name="T43" fmla="*/ 1135 h 1762"/>
                <a:gd name="T44" fmla="*/ 286 w 1762"/>
                <a:gd name="T45" fmla="*/ 1103 h 1762"/>
                <a:gd name="T46" fmla="*/ 475 w 1762"/>
                <a:gd name="T47" fmla="*/ 896 h 1762"/>
                <a:gd name="T48" fmla="*/ 753 w 1762"/>
                <a:gd name="T49" fmla="*/ 1056 h 1762"/>
                <a:gd name="T50" fmla="*/ 649 w 1762"/>
                <a:gd name="T51" fmla="*/ 1235 h 1762"/>
                <a:gd name="T52" fmla="*/ 987 w 1762"/>
                <a:gd name="T53" fmla="*/ 1508 h 1762"/>
                <a:gd name="T54" fmla="*/ 949 w 1762"/>
                <a:gd name="T55" fmla="*/ 1419 h 1762"/>
                <a:gd name="T56" fmla="*/ 794 w 1762"/>
                <a:gd name="T57" fmla="*/ 1526 h 1762"/>
                <a:gd name="T58" fmla="*/ 690 w 1762"/>
                <a:gd name="T59" fmla="*/ 1259 h 1762"/>
                <a:gd name="T60" fmla="*/ 794 w 1762"/>
                <a:gd name="T61" fmla="*/ 1080 h 1762"/>
                <a:gd name="T62" fmla="*/ 1072 w 1762"/>
                <a:gd name="T63" fmla="*/ 1240 h 1762"/>
                <a:gd name="T64" fmla="*/ 1467 w 1762"/>
                <a:gd name="T65" fmla="*/ 1138 h 1762"/>
                <a:gd name="T66" fmla="*/ 1313 w 1762"/>
                <a:gd name="T67" fmla="*/ 1210 h 1762"/>
                <a:gd name="T68" fmla="*/ 1380 w 1762"/>
                <a:gd name="T69" fmla="*/ 1289 h 1762"/>
                <a:gd name="T70" fmla="*/ 1113 w 1762"/>
                <a:gd name="T71" fmla="*/ 1235 h 1762"/>
                <a:gd name="T72" fmla="*/ 1009 w 1762"/>
                <a:gd name="T73" fmla="*/ 1056 h 1762"/>
                <a:gd name="T74" fmla="*/ 1287 w 1762"/>
                <a:gd name="T75" fmla="*/ 896 h 1762"/>
                <a:gd name="T76" fmla="*/ 1476 w 1762"/>
                <a:gd name="T77" fmla="*/ 1103 h 1762"/>
                <a:gd name="T78" fmla="*/ 1388 w 1762"/>
                <a:gd name="T79" fmla="*/ 711 h 1762"/>
                <a:gd name="T80" fmla="*/ 1113 w 1762"/>
                <a:gd name="T81" fmla="*/ 867 h 1762"/>
                <a:gd name="T82" fmla="*/ 1009 w 1762"/>
                <a:gd name="T83" fmla="*/ 688 h 1762"/>
                <a:gd name="T84" fmla="*/ 1282 w 1762"/>
                <a:gd name="T85" fmla="*/ 528 h 1762"/>
                <a:gd name="T86" fmla="*/ 1389 w 1762"/>
                <a:gd name="T87" fmla="*/ 509 h 1762"/>
                <a:gd name="T88" fmla="*/ 1457 w 1762"/>
                <a:gd name="T89" fmla="*/ 627 h 1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62" h="1762">
                  <a:moveTo>
                    <a:pt x="881" y="0"/>
                  </a:moveTo>
                  <a:cubicBezTo>
                    <a:pt x="394" y="0"/>
                    <a:pt x="0" y="395"/>
                    <a:pt x="0" y="881"/>
                  </a:cubicBezTo>
                  <a:cubicBezTo>
                    <a:pt x="0" y="1368"/>
                    <a:pt x="394" y="1762"/>
                    <a:pt x="881" y="1762"/>
                  </a:cubicBezTo>
                  <a:cubicBezTo>
                    <a:pt x="1367" y="1762"/>
                    <a:pt x="1762" y="1368"/>
                    <a:pt x="1762" y="881"/>
                  </a:cubicBezTo>
                  <a:cubicBezTo>
                    <a:pt x="1762" y="395"/>
                    <a:pt x="1367" y="0"/>
                    <a:pt x="881" y="0"/>
                  </a:cubicBezTo>
                  <a:close/>
                  <a:moveTo>
                    <a:pt x="690" y="504"/>
                  </a:moveTo>
                  <a:cubicBezTo>
                    <a:pt x="775" y="357"/>
                    <a:pt x="775" y="357"/>
                    <a:pt x="775" y="357"/>
                  </a:cubicBezTo>
                  <a:cubicBezTo>
                    <a:pt x="775" y="255"/>
                    <a:pt x="775" y="255"/>
                    <a:pt x="775" y="255"/>
                  </a:cubicBezTo>
                  <a:cubicBezTo>
                    <a:pt x="775" y="245"/>
                    <a:pt x="783" y="236"/>
                    <a:pt x="794" y="236"/>
                  </a:cubicBezTo>
                  <a:cubicBezTo>
                    <a:pt x="804" y="236"/>
                    <a:pt x="813" y="245"/>
                    <a:pt x="813" y="255"/>
                  </a:cubicBezTo>
                  <a:cubicBezTo>
                    <a:pt x="813" y="343"/>
                    <a:pt x="813" y="343"/>
                    <a:pt x="813" y="343"/>
                  </a:cubicBezTo>
                  <a:cubicBezTo>
                    <a:pt x="949" y="343"/>
                    <a:pt x="949" y="343"/>
                    <a:pt x="949" y="343"/>
                  </a:cubicBezTo>
                  <a:cubicBezTo>
                    <a:pt x="949" y="255"/>
                    <a:pt x="949" y="255"/>
                    <a:pt x="949" y="255"/>
                  </a:cubicBezTo>
                  <a:cubicBezTo>
                    <a:pt x="949" y="245"/>
                    <a:pt x="958" y="236"/>
                    <a:pt x="968" y="236"/>
                  </a:cubicBezTo>
                  <a:cubicBezTo>
                    <a:pt x="978" y="236"/>
                    <a:pt x="987" y="245"/>
                    <a:pt x="987" y="255"/>
                  </a:cubicBezTo>
                  <a:cubicBezTo>
                    <a:pt x="987" y="357"/>
                    <a:pt x="987" y="357"/>
                    <a:pt x="987" y="357"/>
                  </a:cubicBezTo>
                  <a:cubicBezTo>
                    <a:pt x="1072" y="504"/>
                    <a:pt x="1072" y="504"/>
                    <a:pt x="1072" y="504"/>
                  </a:cubicBezTo>
                  <a:cubicBezTo>
                    <a:pt x="1075" y="510"/>
                    <a:pt x="1075" y="517"/>
                    <a:pt x="1072" y="523"/>
                  </a:cubicBezTo>
                  <a:cubicBezTo>
                    <a:pt x="984" y="674"/>
                    <a:pt x="984" y="674"/>
                    <a:pt x="984" y="674"/>
                  </a:cubicBezTo>
                  <a:cubicBezTo>
                    <a:pt x="981" y="679"/>
                    <a:pt x="975" y="683"/>
                    <a:pt x="968" y="683"/>
                  </a:cubicBezTo>
                  <a:cubicBezTo>
                    <a:pt x="794" y="683"/>
                    <a:pt x="794" y="683"/>
                    <a:pt x="794" y="683"/>
                  </a:cubicBezTo>
                  <a:cubicBezTo>
                    <a:pt x="787" y="683"/>
                    <a:pt x="781" y="679"/>
                    <a:pt x="777" y="674"/>
                  </a:cubicBezTo>
                  <a:cubicBezTo>
                    <a:pt x="690" y="523"/>
                    <a:pt x="690" y="523"/>
                    <a:pt x="690" y="523"/>
                  </a:cubicBezTo>
                  <a:cubicBezTo>
                    <a:pt x="687" y="517"/>
                    <a:pt x="687" y="510"/>
                    <a:pt x="690" y="504"/>
                  </a:cubicBezTo>
                  <a:close/>
                  <a:moveTo>
                    <a:pt x="1072" y="872"/>
                  </a:moveTo>
                  <a:cubicBezTo>
                    <a:pt x="1075" y="878"/>
                    <a:pt x="1075" y="885"/>
                    <a:pt x="1072" y="891"/>
                  </a:cubicBezTo>
                  <a:cubicBezTo>
                    <a:pt x="984" y="1042"/>
                    <a:pt x="984" y="1042"/>
                    <a:pt x="984" y="1042"/>
                  </a:cubicBezTo>
                  <a:cubicBezTo>
                    <a:pt x="981" y="1048"/>
                    <a:pt x="975" y="1051"/>
                    <a:pt x="968" y="1051"/>
                  </a:cubicBezTo>
                  <a:cubicBezTo>
                    <a:pt x="794" y="1051"/>
                    <a:pt x="794" y="1051"/>
                    <a:pt x="794" y="1051"/>
                  </a:cubicBezTo>
                  <a:cubicBezTo>
                    <a:pt x="787" y="1051"/>
                    <a:pt x="781" y="1048"/>
                    <a:pt x="777" y="1042"/>
                  </a:cubicBezTo>
                  <a:cubicBezTo>
                    <a:pt x="690" y="891"/>
                    <a:pt x="690" y="891"/>
                    <a:pt x="690" y="891"/>
                  </a:cubicBezTo>
                  <a:cubicBezTo>
                    <a:pt x="687" y="885"/>
                    <a:pt x="687" y="878"/>
                    <a:pt x="690" y="872"/>
                  </a:cubicBezTo>
                  <a:cubicBezTo>
                    <a:pt x="777" y="721"/>
                    <a:pt x="777" y="721"/>
                    <a:pt x="777" y="721"/>
                  </a:cubicBezTo>
                  <a:cubicBezTo>
                    <a:pt x="781" y="715"/>
                    <a:pt x="787" y="712"/>
                    <a:pt x="794" y="712"/>
                  </a:cubicBezTo>
                  <a:cubicBezTo>
                    <a:pt x="968" y="712"/>
                    <a:pt x="968" y="712"/>
                    <a:pt x="968" y="712"/>
                  </a:cubicBezTo>
                  <a:cubicBezTo>
                    <a:pt x="975" y="712"/>
                    <a:pt x="981" y="715"/>
                    <a:pt x="984" y="721"/>
                  </a:cubicBezTo>
                  <a:lnTo>
                    <a:pt x="1072" y="872"/>
                  </a:lnTo>
                  <a:close/>
                  <a:moveTo>
                    <a:pt x="279" y="634"/>
                  </a:moveTo>
                  <a:cubicBezTo>
                    <a:pt x="284" y="625"/>
                    <a:pt x="296" y="622"/>
                    <a:pt x="305" y="627"/>
                  </a:cubicBezTo>
                  <a:cubicBezTo>
                    <a:pt x="381" y="672"/>
                    <a:pt x="381" y="672"/>
                    <a:pt x="381" y="672"/>
                  </a:cubicBezTo>
                  <a:cubicBezTo>
                    <a:pt x="449" y="553"/>
                    <a:pt x="449" y="553"/>
                    <a:pt x="449" y="553"/>
                  </a:cubicBezTo>
                  <a:cubicBezTo>
                    <a:pt x="373" y="509"/>
                    <a:pt x="373" y="509"/>
                    <a:pt x="373" y="509"/>
                  </a:cubicBezTo>
                  <a:cubicBezTo>
                    <a:pt x="364" y="504"/>
                    <a:pt x="361" y="493"/>
                    <a:pt x="366" y="483"/>
                  </a:cubicBezTo>
                  <a:cubicBezTo>
                    <a:pt x="371" y="474"/>
                    <a:pt x="383" y="471"/>
                    <a:pt x="392" y="477"/>
                  </a:cubicBezTo>
                  <a:cubicBezTo>
                    <a:pt x="480" y="528"/>
                    <a:pt x="480" y="528"/>
                    <a:pt x="480" y="528"/>
                  </a:cubicBezTo>
                  <a:cubicBezTo>
                    <a:pt x="649" y="527"/>
                    <a:pt x="649" y="527"/>
                    <a:pt x="649" y="527"/>
                  </a:cubicBezTo>
                  <a:cubicBezTo>
                    <a:pt x="656" y="527"/>
                    <a:pt x="662" y="531"/>
                    <a:pt x="666" y="537"/>
                  </a:cubicBezTo>
                  <a:cubicBezTo>
                    <a:pt x="753" y="688"/>
                    <a:pt x="753" y="688"/>
                    <a:pt x="753" y="688"/>
                  </a:cubicBezTo>
                  <a:cubicBezTo>
                    <a:pt x="756" y="694"/>
                    <a:pt x="756" y="701"/>
                    <a:pt x="753" y="707"/>
                  </a:cubicBezTo>
                  <a:cubicBezTo>
                    <a:pt x="666" y="858"/>
                    <a:pt x="666" y="858"/>
                    <a:pt x="666" y="858"/>
                  </a:cubicBezTo>
                  <a:cubicBezTo>
                    <a:pt x="662" y="864"/>
                    <a:pt x="656" y="867"/>
                    <a:pt x="649" y="867"/>
                  </a:cubicBezTo>
                  <a:cubicBezTo>
                    <a:pt x="475" y="867"/>
                    <a:pt x="475" y="867"/>
                    <a:pt x="475" y="867"/>
                  </a:cubicBezTo>
                  <a:cubicBezTo>
                    <a:pt x="468" y="867"/>
                    <a:pt x="462" y="864"/>
                    <a:pt x="459" y="858"/>
                  </a:cubicBezTo>
                  <a:cubicBezTo>
                    <a:pt x="374" y="711"/>
                    <a:pt x="374" y="711"/>
                    <a:pt x="374" y="711"/>
                  </a:cubicBezTo>
                  <a:cubicBezTo>
                    <a:pt x="286" y="660"/>
                    <a:pt x="286" y="660"/>
                    <a:pt x="286" y="660"/>
                  </a:cubicBezTo>
                  <a:cubicBezTo>
                    <a:pt x="277" y="655"/>
                    <a:pt x="274" y="643"/>
                    <a:pt x="279" y="634"/>
                  </a:cubicBezTo>
                  <a:close/>
                  <a:moveTo>
                    <a:pt x="649" y="1235"/>
                  </a:moveTo>
                  <a:cubicBezTo>
                    <a:pt x="649" y="1235"/>
                    <a:pt x="649" y="1235"/>
                    <a:pt x="649" y="1235"/>
                  </a:cubicBezTo>
                  <a:cubicBezTo>
                    <a:pt x="480" y="1235"/>
                    <a:pt x="480" y="1235"/>
                    <a:pt x="480" y="1235"/>
                  </a:cubicBezTo>
                  <a:cubicBezTo>
                    <a:pt x="392" y="1286"/>
                    <a:pt x="392" y="1286"/>
                    <a:pt x="392" y="1286"/>
                  </a:cubicBezTo>
                  <a:cubicBezTo>
                    <a:pt x="389" y="1288"/>
                    <a:pt x="386" y="1289"/>
                    <a:pt x="382" y="1289"/>
                  </a:cubicBezTo>
                  <a:cubicBezTo>
                    <a:pt x="376" y="1289"/>
                    <a:pt x="369" y="1286"/>
                    <a:pt x="366" y="1279"/>
                  </a:cubicBezTo>
                  <a:cubicBezTo>
                    <a:pt x="361" y="1270"/>
                    <a:pt x="364" y="1259"/>
                    <a:pt x="373" y="1254"/>
                  </a:cubicBezTo>
                  <a:cubicBezTo>
                    <a:pt x="449" y="1210"/>
                    <a:pt x="449" y="1210"/>
                    <a:pt x="449" y="1210"/>
                  </a:cubicBezTo>
                  <a:cubicBezTo>
                    <a:pt x="381" y="1091"/>
                    <a:pt x="381" y="1091"/>
                    <a:pt x="381" y="1091"/>
                  </a:cubicBezTo>
                  <a:cubicBezTo>
                    <a:pt x="305" y="1135"/>
                    <a:pt x="305" y="1135"/>
                    <a:pt x="305" y="1135"/>
                  </a:cubicBezTo>
                  <a:cubicBezTo>
                    <a:pt x="302" y="1137"/>
                    <a:pt x="298" y="1138"/>
                    <a:pt x="295" y="1138"/>
                  </a:cubicBezTo>
                  <a:cubicBezTo>
                    <a:pt x="289" y="1138"/>
                    <a:pt x="282" y="1135"/>
                    <a:pt x="279" y="1128"/>
                  </a:cubicBezTo>
                  <a:cubicBezTo>
                    <a:pt x="274" y="1119"/>
                    <a:pt x="277" y="1108"/>
                    <a:pt x="286" y="1103"/>
                  </a:cubicBezTo>
                  <a:cubicBezTo>
                    <a:pt x="374" y="1052"/>
                    <a:pt x="374" y="1052"/>
                    <a:pt x="374" y="1052"/>
                  </a:cubicBezTo>
                  <a:cubicBezTo>
                    <a:pt x="459" y="905"/>
                    <a:pt x="459" y="905"/>
                    <a:pt x="459" y="905"/>
                  </a:cubicBezTo>
                  <a:cubicBezTo>
                    <a:pt x="462" y="899"/>
                    <a:pt x="468" y="896"/>
                    <a:pt x="475" y="896"/>
                  </a:cubicBezTo>
                  <a:cubicBezTo>
                    <a:pt x="649" y="896"/>
                    <a:pt x="649" y="896"/>
                    <a:pt x="649" y="896"/>
                  </a:cubicBezTo>
                  <a:cubicBezTo>
                    <a:pt x="656" y="896"/>
                    <a:pt x="662" y="899"/>
                    <a:pt x="666" y="905"/>
                  </a:cubicBezTo>
                  <a:cubicBezTo>
                    <a:pt x="753" y="1056"/>
                    <a:pt x="753" y="1056"/>
                    <a:pt x="753" y="1056"/>
                  </a:cubicBezTo>
                  <a:cubicBezTo>
                    <a:pt x="756" y="1062"/>
                    <a:pt x="756" y="1069"/>
                    <a:pt x="753" y="1075"/>
                  </a:cubicBezTo>
                  <a:cubicBezTo>
                    <a:pt x="666" y="1226"/>
                    <a:pt x="666" y="1226"/>
                    <a:pt x="666" y="1226"/>
                  </a:cubicBezTo>
                  <a:cubicBezTo>
                    <a:pt x="662" y="1232"/>
                    <a:pt x="656" y="1235"/>
                    <a:pt x="649" y="1235"/>
                  </a:cubicBezTo>
                  <a:close/>
                  <a:moveTo>
                    <a:pt x="1072" y="1259"/>
                  </a:moveTo>
                  <a:cubicBezTo>
                    <a:pt x="987" y="1406"/>
                    <a:pt x="987" y="1406"/>
                    <a:pt x="987" y="1406"/>
                  </a:cubicBezTo>
                  <a:cubicBezTo>
                    <a:pt x="987" y="1508"/>
                    <a:pt x="987" y="1508"/>
                    <a:pt x="987" y="1508"/>
                  </a:cubicBezTo>
                  <a:cubicBezTo>
                    <a:pt x="987" y="1518"/>
                    <a:pt x="978" y="1526"/>
                    <a:pt x="968" y="1526"/>
                  </a:cubicBezTo>
                  <a:cubicBezTo>
                    <a:pt x="958" y="1526"/>
                    <a:pt x="949" y="1518"/>
                    <a:pt x="949" y="1508"/>
                  </a:cubicBezTo>
                  <a:cubicBezTo>
                    <a:pt x="949" y="1419"/>
                    <a:pt x="949" y="1419"/>
                    <a:pt x="949" y="1419"/>
                  </a:cubicBezTo>
                  <a:cubicBezTo>
                    <a:pt x="813" y="1419"/>
                    <a:pt x="813" y="1419"/>
                    <a:pt x="813" y="1419"/>
                  </a:cubicBezTo>
                  <a:cubicBezTo>
                    <a:pt x="813" y="1508"/>
                    <a:pt x="813" y="1508"/>
                    <a:pt x="813" y="1508"/>
                  </a:cubicBezTo>
                  <a:cubicBezTo>
                    <a:pt x="813" y="1518"/>
                    <a:pt x="804" y="1526"/>
                    <a:pt x="794" y="1526"/>
                  </a:cubicBezTo>
                  <a:cubicBezTo>
                    <a:pt x="783" y="1526"/>
                    <a:pt x="775" y="1518"/>
                    <a:pt x="775" y="1508"/>
                  </a:cubicBezTo>
                  <a:cubicBezTo>
                    <a:pt x="775" y="1406"/>
                    <a:pt x="775" y="1406"/>
                    <a:pt x="775" y="1406"/>
                  </a:cubicBezTo>
                  <a:cubicBezTo>
                    <a:pt x="690" y="1259"/>
                    <a:pt x="690" y="1259"/>
                    <a:pt x="690" y="1259"/>
                  </a:cubicBezTo>
                  <a:cubicBezTo>
                    <a:pt x="687" y="1253"/>
                    <a:pt x="687" y="1246"/>
                    <a:pt x="690" y="1240"/>
                  </a:cubicBezTo>
                  <a:cubicBezTo>
                    <a:pt x="777" y="1089"/>
                    <a:pt x="777" y="1089"/>
                    <a:pt x="777" y="1089"/>
                  </a:cubicBezTo>
                  <a:cubicBezTo>
                    <a:pt x="781" y="1083"/>
                    <a:pt x="787" y="1080"/>
                    <a:pt x="794" y="1080"/>
                  </a:cubicBezTo>
                  <a:cubicBezTo>
                    <a:pt x="968" y="1080"/>
                    <a:pt x="968" y="1080"/>
                    <a:pt x="968" y="1080"/>
                  </a:cubicBezTo>
                  <a:cubicBezTo>
                    <a:pt x="975" y="1080"/>
                    <a:pt x="981" y="1083"/>
                    <a:pt x="984" y="1089"/>
                  </a:cubicBezTo>
                  <a:cubicBezTo>
                    <a:pt x="1072" y="1240"/>
                    <a:pt x="1072" y="1240"/>
                    <a:pt x="1072" y="1240"/>
                  </a:cubicBezTo>
                  <a:cubicBezTo>
                    <a:pt x="1075" y="1246"/>
                    <a:pt x="1075" y="1253"/>
                    <a:pt x="1072" y="1259"/>
                  </a:cubicBezTo>
                  <a:close/>
                  <a:moveTo>
                    <a:pt x="1483" y="1128"/>
                  </a:moveTo>
                  <a:cubicBezTo>
                    <a:pt x="1480" y="1135"/>
                    <a:pt x="1473" y="1138"/>
                    <a:pt x="1467" y="1138"/>
                  </a:cubicBezTo>
                  <a:cubicBezTo>
                    <a:pt x="1464" y="1138"/>
                    <a:pt x="1460" y="1137"/>
                    <a:pt x="1457" y="1135"/>
                  </a:cubicBezTo>
                  <a:cubicBezTo>
                    <a:pt x="1381" y="1091"/>
                    <a:pt x="1381" y="1091"/>
                    <a:pt x="1381" y="1091"/>
                  </a:cubicBezTo>
                  <a:cubicBezTo>
                    <a:pt x="1313" y="1210"/>
                    <a:pt x="1313" y="1210"/>
                    <a:pt x="1313" y="1210"/>
                  </a:cubicBezTo>
                  <a:cubicBezTo>
                    <a:pt x="1389" y="1254"/>
                    <a:pt x="1389" y="1254"/>
                    <a:pt x="1389" y="1254"/>
                  </a:cubicBezTo>
                  <a:cubicBezTo>
                    <a:pt x="1398" y="1259"/>
                    <a:pt x="1401" y="1270"/>
                    <a:pt x="1396" y="1279"/>
                  </a:cubicBezTo>
                  <a:cubicBezTo>
                    <a:pt x="1392" y="1286"/>
                    <a:pt x="1386" y="1289"/>
                    <a:pt x="1380" y="1289"/>
                  </a:cubicBezTo>
                  <a:cubicBezTo>
                    <a:pt x="1376" y="1289"/>
                    <a:pt x="1373" y="1288"/>
                    <a:pt x="1370" y="1286"/>
                  </a:cubicBezTo>
                  <a:cubicBezTo>
                    <a:pt x="1282" y="1235"/>
                    <a:pt x="1282" y="1235"/>
                    <a:pt x="1282" y="1235"/>
                  </a:cubicBezTo>
                  <a:cubicBezTo>
                    <a:pt x="1113" y="1235"/>
                    <a:pt x="1113" y="1235"/>
                    <a:pt x="1113" y="1235"/>
                  </a:cubicBezTo>
                  <a:cubicBezTo>
                    <a:pt x="1106" y="1235"/>
                    <a:pt x="1100" y="1232"/>
                    <a:pt x="1096" y="1226"/>
                  </a:cubicBezTo>
                  <a:cubicBezTo>
                    <a:pt x="1009" y="1075"/>
                    <a:pt x="1009" y="1075"/>
                    <a:pt x="1009" y="1075"/>
                  </a:cubicBezTo>
                  <a:cubicBezTo>
                    <a:pt x="1006" y="1069"/>
                    <a:pt x="1006" y="1062"/>
                    <a:pt x="1009" y="1056"/>
                  </a:cubicBezTo>
                  <a:cubicBezTo>
                    <a:pt x="1096" y="905"/>
                    <a:pt x="1096" y="905"/>
                    <a:pt x="1096" y="905"/>
                  </a:cubicBezTo>
                  <a:cubicBezTo>
                    <a:pt x="1100" y="899"/>
                    <a:pt x="1106" y="896"/>
                    <a:pt x="1113" y="896"/>
                  </a:cubicBezTo>
                  <a:cubicBezTo>
                    <a:pt x="1287" y="896"/>
                    <a:pt x="1287" y="896"/>
                    <a:pt x="1287" y="896"/>
                  </a:cubicBezTo>
                  <a:cubicBezTo>
                    <a:pt x="1294" y="896"/>
                    <a:pt x="1300" y="899"/>
                    <a:pt x="1303" y="905"/>
                  </a:cubicBezTo>
                  <a:cubicBezTo>
                    <a:pt x="1388" y="1052"/>
                    <a:pt x="1388" y="1052"/>
                    <a:pt x="1388" y="1052"/>
                  </a:cubicBezTo>
                  <a:cubicBezTo>
                    <a:pt x="1476" y="1103"/>
                    <a:pt x="1476" y="1103"/>
                    <a:pt x="1476" y="1103"/>
                  </a:cubicBezTo>
                  <a:cubicBezTo>
                    <a:pt x="1485" y="1108"/>
                    <a:pt x="1488" y="1119"/>
                    <a:pt x="1483" y="1128"/>
                  </a:cubicBezTo>
                  <a:close/>
                  <a:moveTo>
                    <a:pt x="1476" y="660"/>
                  </a:moveTo>
                  <a:cubicBezTo>
                    <a:pt x="1388" y="711"/>
                    <a:pt x="1388" y="711"/>
                    <a:pt x="1388" y="711"/>
                  </a:cubicBezTo>
                  <a:cubicBezTo>
                    <a:pt x="1303" y="858"/>
                    <a:pt x="1303" y="858"/>
                    <a:pt x="1303" y="858"/>
                  </a:cubicBezTo>
                  <a:cubicBezTo>
                    <a:pt x="1300" y="864"/>
                    <a:pt x="1294" y="867"/>
                    <a:pt x="1287" y="867"/>
                  </a:cubicBezTo>
                  <a:cubicBezTo>
                    <a:pt x="1113" y="867"/>
                    <a:pt x="1113" y="867"/>
                    <a:pt x="1113" y="867"/>
                  </a:cubicBezTo>
                  <a:cubicBezTo>
                    <a:pt x="1106" y="867"/>
                    <a:pt x="1100" y="864"/>
                    <a:pt x="1096" y="858"/>
                  </a:cubicBezTo>
                  <a:cubicBezTo>
                    <a:pt x="1009" y="707"/>
                    <a:pt x="1009" y="707"/>
                    <a:pt x="1009" y="707"/>
                  </a:cubicBezTo>
                  <a:cubicBezTo>
                    <a:pt x="1006" y="701"/>
                    <a:pt x="1006" y="694"/>
                    <a:pt x="1009" y="688"/>
                  </a:cubicBezTo>
                  <a:cubicBezTo>
                    <a:pt x="1096" y="537"/>
                    <a:pt x="1096" y="537"/>
                    <a:pt x="1096" y="537"/>
                  </a:cubicBezTo>
                  <a:cubicBezTo>
                    <a:pt x="1100" y="531"/>
                    <a:pt x="1106" y="527"/>
                    <a:pt x="1113" y="527"/>
                  </a:cubicBezTo>
                  <a:cubicBezTo>
                    <a:pt x="1282" y="528"/>
                    <a:pt x="1282" y="528"/>
                    <a:pt x="1282" y="528"/>
                  </a:cubicBezTo>
                  <a:cubicBezTo>
                    <a:pt x="1370" y="477"/>
                    <a:pt x="1370" y="477"/>
                    <a:pt x="1370" y="477"/>
                  </a:cubicBezTo>
                  <a:cubicBezTo>
                    <a:pt x="1379" y="471"/>
                    <a:pt x="1391" y="474"/>
                    <a:pt x="1396" y="483"/>
                  </a:cubicBezTo>
                  <a:cubicBezTo>
                    <a:pt x="1401" y="493"/>
                    <a:pt x="1398" y="504"/>
                    <a:pt x="1389" y="509"/>
                  </a:cubicBezTo>
                  <a:cubicBezTo>
                    <a:pt x="1313" y="553"/>
                    <a:pt x="1313" y="553"/>
                    <a:pt x="1313" y="553"/>
                  </a:cubicBezTo>
                  <a:cubicBezTo>
                    <a:pt x="1381" y="672"/>
                    <a:pt x="1381" y="672"/>
                    <a:pt x="1381" y="672"/>
                  </a:cubicBezTo>
                  <a:cubicBezTo>
                    <a:pt x="1457" y="627"/>
                    <a:pt x="1457" y="627"/>
                    <a:pt x="1457" y="627"/>
                  </a:cubicBezTo>
                  <a:cubicBezTo>
                    <a:pt x="1466" y="622"/>
                    <a:pt x="1478" y="625"/>
                    <a:pt x="1483" y="634"/>
                  </a:cubicBezTo>
                  <a:cubicBezTo>
                    <a:pt x="1488" y="643"/>
                    <a:pt x="1485" y="655"/>
                    <a:pt x="1476" y="66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" name="Freeform 1102"/>
            <p:cNvSpPr>
              <a:spLocks/>
            </p:cNvSpPr>
            <p:nvPr/>
          </p:nvSpPr>
          <p:spPr bwMode="auto">
            <a:xfrm>
              <a:off x="6135" y="2167"/>
              <a:ext cx="39" cy="34"/>
            </a:xfrm>
            <a:custGeom>
              <a:avLst/>
              <a:gdLst>
                <a:gd name="T0" fmla="*/ 10 w 39"/>
                <a:gd name="T1" fmla="*/ 0 h 34"/>
                <a:gd name="T2" fmla="*/ 0 w 39"/>
                <a:gd name="T3" fmla="*/ 17 h 34"/>
                <a:gd name="T4" fmla="*/ 10 w 39"/>
                <a:gd name="T5" fmla="*/ 34 h 34"/>
                <a:gd name="T6" fmla="*/ 29 w 39"/>
                <a:gd name="T7" fmla="*/ 34 h 34"/>
                <a:gd name="T8" fmla="*/ 39 w 39"/>
                <a:gd name="T9" fmla="*/ 17 h 34"/>
                <a:gd name="T10" fmla="*/ 29 w 39"/>
                <a:gd name="T11" fmla="*/ 0 h 34"/>
                <a:gd name="T12" fmla="*/ 10 w 39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4">
                  <a:moveTo>
                    <a:pt x="10" y="0"/>
                  </a:moveTo>
                  <a:lnTo>
                    <a:pt x="0" y="17"/>
                  </a:lnTo>
                  <a:lnTo>
                    <a:pt x="10" y="34"/>
                  </a:lnTo>
                  <a:lnTo>
                    <a:pt x="29" y="34"/>
                  </a:lnTo>
                  <a:lnTo>
                    <a:pt x="39" y="17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95" name="Freeform 1106"/>
          <p:cNvSpPr>
            <a:spLocks noChangeAspect="1" noEditPoints="1"/>
          </p:cNvSpPr>
          <p:nvPr/>
        </p:nvSpPr>
        <p:spPr bwMode="auto">
          <a:xfrm>
            <a:off x="5241704" y="2615187"/>
            <a:ext cx="324000" cy="324000"/>
          </a:xfrm>
          <a:custGeom>
            <a:avLst/>
            <a:gdLst>
              <a:gd name="T0" fmla="*/ 0 w 1616"/>
              <a:gd name="T1" fmla="*/ 808 h 1616"/>
              <a:gd name="T2" fmla="*/ 1616 w 1616"/>
              <a:gd name="T3" fmla="*/ 808 h 1616"/>
              <a:gd name="T4" fmla="*/ 852 w 1616"/>
              <a:gd name="T5" fmla="*/ 304 h 1616"/>
              <a:gd name="T6" fmla="*/ 1019 w 1616"/>
              <a:gd name="T7" fmla="*/ 434 h 1616"/>
              <a:gd name="T8" fmla="*/ 999 w 1616"/>
              <a:gd name="T9" fmla="*/ 421 h 1616"/>
              <a:gd name="T10" fmla="*/ 835 w 1616"/>
              <a:gd name="T11" fmla="*/ 322 h 1616"/>
              <a:gd name="T12" fmla="*/ 674 w 1616"/>
              <a:gd name="T13" fmla="*/ 333 h 1616"/>
              <a:gd name="T14" fmla="*/ 771 w 1616"/>
              <a:gd name="T15" fmla="*/ 322 h 1616"/>
              <a:gd name="T16" fmla="*/ 698 w 1616"/>
              <a:gd name="T17" fmla="*/ 358 h 1616"/>
              <a:gd name="T18" fmla="*/ 742 w 1616"/>
              <a:gd name="T19" fmla="*/ 465 h 1616"/>
              <a:gd name="T20" fmla="*/ 842 w 1616"/>
              <a:gd name="T21" fmla="*/ 490 h 1616"/>
              <a:gd name="T22" fmla="*/ 868 w 1616"/>
              <a:gd name="T23" fmla="*/ 579 h 1616"/>
              <a:gd name="T24" fmla="*/ 851 w 1616"/>
              <a:gd name="T25" fmla="*/ 599 h 1616"/>
              <a:gd name="T26" fmla="*/ 832 w 1616"/>
              <a:gd name="T27" fmla="*/ 562 h 1616"/>
              <a:gd name="T28" fmla="*/ 748 w 1616"/>
              <a:gd name="T29" fmla="*/ 500 h 1616"/>
              <a:gd name="T30" fmla="*/ 647 w 1616"/>
              <a:gd name="T31" fmla="*/ 399 h 1616"/>
              <a:gd name="T32" fmla="*/ 443 w 1616"/>
              <a:gd name="T33" fmla="*/ 1007 h 1616"/>
              <a:gd name="T34" fmla="*/ 333 w 1616"/>
              <a:gd name="T35" fmla="*/ 990 h 1616"/>
              <a:gd name="T36" fmla="*/ 351 w 1616"/>
              <a:gd name="T37" fmla="*/ 841 h 1616"/>
              <a:gd name="T38" fmla="*/ 592 w 1616"/>
              <a:gd name="T39" fmla="*/ 858 h 1616"/>
              <a:gd name="T40" fmla="*/ 368 w 1616"/>
              <a:gd name="T41" fmla="*/ 875 h 1616"/>
              <a:gd name="T42" fmla="*/ 443 w 1616"/>
              <a:gd name="T43" fmla="*/ 973 h 1616"/>
              <a:gd name="T44" fmla="*/ 443 w 1616"/>
              <a:gd name="T45" fmla="*/ 1007 h 1616"/>
              <a:gd name="T46" fmla="*/ 1134 w 1616"/>
              <a:gd name="T47" fmla="*/ 1007 h 1616"/>
              <a:gd name="T48" fmla="*/ 569 w 1616"/>
              <a:gd name="T49" fmla="*/ 990 h 1616"/>
              <a:gd name="T50" fmla="*/ 1117 w 1616"/>
              <a:gd name="T51" fmla="*/ 973 h 1616"/>
              <a:gd name="T52" fmla="*/ 719 w 1616"/>
              <a:gd name="T53" fmla="*/ 875 h 1616"/>
              <a:gd name="T54" fmla="*/ 719 w 1616"/>
              <a:gd name="T55" fmla="*/ 841 h 1616"/>
              <a:gd name="T56" fmla="*/ 1151 w 1616"/>
              <a:gd name="T57" fmla="*/ 858 h 1616"/>
              <a:gd name="T58" fmla="*/ 1220 w 1616"/>
              <a:gd name="T59" fmla="*/ 990 h 1616"/>
              <a:gd name="T60" fmla="*/ 1185 w 1616"/>
              <a:gd name="T61" fmla="*/ 990 h 1616"/>
              <a:gd name="T62" fmla="*/ 1202 w 1616"/>
              <a:gd name="T63" fmla="*/ 841 h 1616"/>
              <a:gd name="T64" fmla="*/ 1220 w 1616"/>
              <a:gd name="T65" fmla="*/ 990 h 1616"/>
              <a:gd name="T66" fmla="*/ 1185 w 1616"/>
              <a:gd name="T67" fmla="*/ 775 h 1616"/>
              <a:gd name="T68" fmla="*/ 974 w 1616"/>
              <a:gd name="T69" fmla="*/ 699 h 1616"/>
              <a:gd name="T70" fmla="*/ 895 w 1616"/>
              <a:gd name="T71" fmla="*/ 660 h 1616"/>
              <a:gd name="T72" fmla="*/ 974 w 1616"/>
              <a:gd name="T73" fmla="*/ 665 h 1616"/>
              <a:gd name="T74" fmla="*/ 1220 w 1616"/>
              <a:gd name="T75" fmla="*/ 775 h 1616"/>
              <a:gd name="T76" fmla="*/ 1283 w 1616"/>
              <a:gd name="T77" fmla="*/ 990 h 1616"/>
              <a:gd name="T78" fmla="*/ 1249 w 1616"/>
              <a:gd name="T79" fmla="*/ 990 h 1616"/>
              <a:gd name="T80" fmla="*/ 1266 w 1616"/>
              <a:gd name="T81" fmla="*/ 841 h 1616"/>
              <a:gd name="T82" fmla="*/ 1283 w 1616"/>
              <a:gd name="T83" fmla="*/ 990 h 1616"/>
              <a:gd name="T84" fmla="*/ 1249 w 1616"/>
              <a:gd name="T85" fmla="*/ 775 h 1616"/>
              <a:gd name="T86" fmla="*/ 1023 w 1616"/>
              <a:gd name="T87" fmla="*/ 546 h 1616"/>
              <a:gd name="T88" fmla="*/ 1054 w 1616"/>
              <a:gd name="T89" fmla="*/ 530 h 1616"/>
              <a:gd name="T90" fmla="*/ 1283 w 1616"/>
              <a:gd name="T91" fmla="*/ 775 h 1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16" h="1616">
                <a:moveTo>
                  <a:pt x="808" y="0"/>
                </a:moveTo>
                <a:cubicBezTo>
                  <a:pt x="362" y="0"/>
                  <a:pt x="0" y="362"/>
                  <a:pt x="0" y="808"/>
                </a:cubicBezTo>
                <a:cubicBezTo>
                  <a:pt x="0" y="1254"/>
                  <a:pt x="362" y="1616"/>
                  <a:pt x="808" y="1616"/>
                </a:cubicBezTo>
                <a:cubicBezTo>
                  <a:pt x="1254" y="1616"/>
                  <a:pt x="1616" y="1254"/>
                  <a:pt x="1616" y="808"/>
                </a:cubicBezTo>
                <a:cubicBezTo>
                  <a:pt x="1616" y="362"/>
                  <a:pt x="1254" y="0"/>
                  <a:pt x="808" y="0"/>
                </a:cubicBezTo>
                <a:close/>
                <a:moveTo>
                  <a:pt x="852" y="304"/>
                </a:moveTo>
                <a:cubicBezTo>
                  <a:pt x="930" y="304"/>
                  <a:pt x="1012" y="317"/>
                  <a:pt x="1033" y="414"/>
                </a:cubicBezTo>
                <a:cubicBezTo>
                  <a:pt x="1035" y="423"/>
                  <a:pt x="1029" y="432"/>
                  <a:pt x="1019" y="434"/>
                </a:cubicBezTo>
                <a:cubicBezTo>
                  <a:pt x="1018" y="434"/>
                  <a:pt x="1017" y="435"/>
                  <a:pt x="1016" y="435"/>
                </a:cubicBezTo>
                <a:cubicBezTo>
                  <a:pt x="1008" y="435"/>
                  <a:pt x="1001" y="429"/>
                  <a:pt x="999" y="421"/>
                </a:cubicBezTo>
                <a:cubicBezTo>
                  <a:pt x="986" y="362"/>
                  <a:pt x="945" y="339"/>
                  <a:pt x="852" y="339"/>
                </a:cubicBezTo>
                <a:cubicBezTo>
                  <a:pt x="843" y="339"/>
                  <a:pt x="835" y="331"/>
                  <a:pt x="835" y="322"/>
                </a:cubicBezTo>
                <a:cubicBezTo>
                  <a:pt x="835" y="312"/>
                  <a:pt x="843" y="304"/>
                  <a:pt x="852" y="304"/>
                </a:cubicBezTo>
                <a:close/>
                <a:moveTo>
                  <a:pt x="674" y="333"/>
                </a:moveTo>
                <a:cubicBezTo>
                  <a:pt x="693" y="314"/>
                  <a:pt x="721" y="304"/>
                  <a:pt x="754" y="304"/>
                </a:cubicBezTo>
                <a:cubicBezTo>
                  <a:pt x="764" y="304"/>
                  <a:pt x="771" y="312"/>
                  <a:pt x="771" y="322"/>
                </a:cubicBezTo>
                <a:cubicBezTo>
                  <a:pt x="771" y="331"/>
                  <a:pt x="764" y="339"/>
                  <a:pt x="754" y="339"/>
                </a:cubicBezTo>
                <a:cubicBezTo>
                  <a:pt x="730" y="339"/>
                  <a:pt x="711" y="346"/>
                  <a:pt x="698" y="358"/>
                </a:cubicBezTo>
                <a:cubicBezTo>
                  <a:pt x="688" y="368"/>
                  <a:pt x="682" y="383"/>
                  <a:pt x="682" y="399"/>
                </a:cubicBezTo>
                <a:cubicBezTo>
                  <a:pt x="682" y="432"/>
                  <a:pt x="704" y="465"/>
                  <a:pt x="742" y="465"/>
                </a:cubicBezTo>
                <a:cubicBezTo>
                  <a:pt x="748" y="465"/>
                  <a:pt x="748" y="465"/>
                  <a:pt x="748" y="465"/>
                </a:cubicBezTo>
                <a:cubicBezTo>
                  <a:pt x="779" y="465"/>
                  <a:pt x="816" y="465"/>
                  <a:pt x="842" y="490"/>
                </a:cubicBezTo>
                <a:cubicBezTo>
                  <a:pt x="858" y="506"/>
                  <a:pt x="866" y="530"/>
                  <a:pt x="866" y="562"/>
                </a:cubicBezTo>
                <a:cubicBezTo>
                  <a:pt x="866" y="568"/>
                  <a:pt x="867" y="574"/>
                  <a:pt x="868" y="579"/>
                </a:cubicBezTo>
                <a:cubicBezTo>
                  <a:pt x="869" y="589"/>
                  <a:pt x="863" y="598"/>
                  <a:pt x="853" y="599"/>
                </a:cubicBezTo>
                <a:cubicBezTo>
                  <a:pt x="852" y="599"/>
                  <a:pt x="851" y="599"/>
                  <a:pt x="851" y="599"/>
                </a:cubicBezTo>
                <a:cubicBezTo>
                  <a:pt x="842" y="599"/>
                  <a:pt x="835" y="593"/>
                  <a:pt x="834" y="585"/>
                </a:cubicBezTo>
                <a:cubicBezTo>
                  <a:pt x="832" y="577"/>
                  <a:pt x="832" y="570"/>
                  <a:pt x="832" y="562"/>
                </a:cubicBezTo>
                <a:cubicBezTo>
                  <a:pt x="832" y="540"/>
                  <a:pt x="827" y="524"/>
                  <a:pt x="818" y="515"/>
                </a:cubicBezTo>
                <a:cubicBezTo>
                  <a:pt x="802" y="500"/>
                  <a:pt x="773" y="499"/>
                  <a:pt x="748" y="500"/>
                </a:cubicBezTo>
                <a:cubicBezTo>
                  <a:pt x="742" y="500"/>
                  <a:pt x="742" y="500"/>
                  <a:pt x="742" y="500"/>
                </a:cubicBezTo>
                <a:cubicBezTo>
                  <a:pt x="683" y="500"/>
                  <a:pt x="647" y="449"/>
                  <a:pt x="647" y="399"/>
                </a:cubicBezTo>
                <a:cubicBezTo>
                  <a:pt x="647" y="374"/>
                  <a:pt x="657" y="350"/>
                  <a:pt x="674" y="333"/>
                </a:cubicBezTo>
                <a:close/>
                <a:moveTo>
                  <a:pt x="443" y="1007"/>
                </a:moveTo>
                <a:cubicBezTo>
                  <a:pt x="351" y="1007"/>
                  <a:pt x="351" y="1007"/>
                  <a:pt x="351" y="1007"/>
                </a:cubicBezTo>
                <a:cubicBezTo>
                  <a:pt x="341" y="1007"/>
                  <a:pt x="333" y="1000"/>
                  <a:pt x="333" y="990"/>
                </a:cubicBezTo>
                <a:cubicBezTo>
                  <a:pt x="333" y="858"/>
                  <a:pt x="333" y="858"/>
                  <a:pt x="333" y="858"/>
                </a:cubicBezTo>
                <a:cubicBezTo>
                  <a:pt x="333" y="848"/>
                  <a:pt x="341" y="841"/>
                  <a:pt x="351" y="841"/>
                </a:cubicBezTo>
                <a:cubicBezTo>
                  <a:pt x="575" y="841"/>
                  <a:pt x="575" y="841"/>
                  <a:pt x="575" y="841"/>
                </a:cubicBezTo>
                <a:cubicBezTo>
                  <a:pt x="584" y="841"/>
                  <a:pt x="592" y="848"/>
                  <a:pt x="592" y="858"/>
                </a:cubicBezTo>
                <a:cubicBezTo>
                  <a:pt x="592" y="868"/>
                  <a:pt x="584" y="875"/>
                  <a:pt x="575" y="875"/>
                </a:cubicBezTo>
                <a:cubicBezTo>
                  <a:pt x="368" y="875"/>
                  <a:pt x="368" y="875"/>
                  <a:pt x="368" y="875"/>
                </a:cubicBezTo>
                <a:cubicBezTo>
                  <a:pt x="368" y="973"/>
                  <a:pt x="368" y="973"/>
                  <a:pt x="368" y="973"/>
                </a:cubicBezTo>
                <a:cubicBezTo>
                  <a:pt x="443" y="973"/>
                  <a:pt x="443" y="973"/>
                  <a:pt x="443" y="973"/>
                </a:cubicBezTo>
                <a:cubicBezTo>
                  <a:pt x="452" y="973"/>
                  <a:pt x="460" y="980"/>
                  <a:pt x="460" y="990"/>
                </a:cubicBezTo>
                <a:cubicBezTo>
                  <a:pt x="460" y="1000"/>
                  <a:pt x="452" y="1007"/>
                  <a:pt x="443" y="1007"/>
                </a:cubicBezTo>
                <a:close/>
                <a:moveTo>
                  <a:pt x="1151" y="990"/>
                </a:moveTo>
                <a:cubicBezTo>
                  <a:pt x="1151" y="1000"/>
                  <a:pt x="1143" y="1007"/>
                  <a:pt x="1134" y="1007"/>
                </a:cubicBezTo>
                <a:cubicBezTo>
                  <a:pt x="587" y="1007"/>
                  <a:pt x="587" y="1007"/>
                  <a:pt x="587" y="1007"/>
                </a:cubicBezTo>
                <a:cubicBezTo>
                  <a:pt x="577" y="1007"/>
                  <a:pt x="569" y="1000"/>
                  <a:pt x="569" y="990"/>
                </a:cubicBezTo>
                <a:cubicBezTo>
                  <a:pt x="569" y="980"/>
                  <a:pt x="577" y="973"/>
                  <a:pt x="587" y="973"/>
                </a:cubicBezTo>
                <a:cubicBezTo>
                  <a:pt x="1117" y="973"/>
                  <a:pt x="1117" y="973"/>
                  <a:pt x="1117" y="973"/>
                </a:cubicBezTo>
                <a:cubicBezTo>
                  <a:pt x="1117" y="875"/>
                  <a:pt x="1117" y="875"/>
                  <a:pt x="1117" y="875"/>
                </a:cubicBezTo>
                <a:cubicBezTo>
                  <a:pt x="719" y="875"/>
                  <a:pt x="719" y="875"/>
                  <a:pt x="719" y="875"/>
                </a:cubicBezTo>
                <a:cubicBezTo>
                  <a:pt x="709" y="875"/>
                  <a:pt x="701" y="868"/>
                  <a:pt x="701" y="858"/>
                </a:cubicBezTo>
                <a:cubicBezTo>
                  <a:pt x="701" y="848"/>
                  <a:pt x="709" y="841"/>
                  <a:pt x="719" y="841"/>
                </a:cubicBezTo>
                <a:cubicBezTo>
                  <a:pt x="1134" y="841"/>
                  <a:pt x="1134" y="841"/>
                  <a:pt x="1134" y="841"/>
                </a:cubicBezTo>
                <a:cubicBezTo>
                  <a:pt x="1143" y="841"/>
                  <a:pt x="1151" y="848"/>
                  <a:pt x="1151" y="858"/>
                </a:cubicBezTo>
                <a:lnTo>
                  <a:pt x="1151" y="990"/>
                </a:lnTo>
                <a:close/>
                <a:moveTo>
                  <a:pt x="1220" y="990"/>
                </a:moveTo>
                <a:cubicBezTo>
                  <a:pt x="1220" y="1000"/>
                  <a:pt x="1212" y="1007"/>
                  <a:pt x="1202" y="1007"/>
                </a:cubicBezTo>
                <a:cubicBezTo>
                  <a:pt x="1193" y="1007"/>
                  <a:pt x="1185" y="1000"/>
                  <a:pt x="1185" y="990"/>
                </a:cubicBezTo>
                <a:cubicBezTo>
                  <a:pt x="1185" y="858"/>
                  <a:pt x="1185" y="858"/>
                  <a:pt x="1185" y="858"/>
                </a:cubicBezTo>
                <a:cubicBezTo>
                  <a:pt x="1185" y="848"/>
                  <a:pt x="1193" y="841"/>
                  <a:pt x="1202" y="841"/>
                </a:cubicBezTo>
                <a:cubicBezTo>
                  <a:pt x="1212" y="841"/>
                  <a:pt x="1220" y="848"/>
                  <a:pt x="1220" y="858"/>
                </a:cubicBezTo>
                <a:lnTo>
                  <a:pt x="1220" y="990"/>
                </a:lnTo>
                <a:close/>
                <a:moveTo>
                  <a:pt x="1202" y="793"/>
                </a:moveTo>
                <a:cubicBezTo>
                  <a:pt x="1193" y="793"/>
                  <a:pt x="1185" y="785"/>
                  <a:pt x="1185" y="775"/>
                </a:cubicBezTo>
                <a:cubicBezTo>
                  <a:pt x="1185" y="707"/>
                  <a:pt x="1128" y="699"/>
                  <a:pt x="1104" y="699"/>
                </a:cubicBezTo>
                <a:cubicBezTo>
                  <a:pt x="974" y="699"/>
                  <a:pt x="974" y="699"/>
                  <a:pt x="974" y="699"/>
                </a:cubicBezTo>
                <a:cubicBezTo>
                  <a:pt x="949" y="699"/>
                  <a:pt x="924" y="694"/>
                  <a:pt x="903" y="683"/>
                </a:cubicBezTo>
                <a:cubicBezTo>
                  <a:pt x="894" y="679"/>
                  <a:pt x="891" y="668"/>
                  <a:pt x="895" y="660"/>
                </a:cubicBezTo>
                <a:cubicBezTo>
                  <a:pt x="900" y="651"/>
                  <a:pt x="910" y="648"/>
                  <a:pt x="919" y="652"/>
                </a:cubicBezTo>
                <a:cubicBezTo>
                  <a:pt x="935" y="660"/>
                  <a:pt x="954" y="665"/>
                  <a:pt x="974" y="665"/>
                </a:cubicBezTo>
                <a:cubicBezTo>
                  <a:pt x="1104" y="665"/>
                  <a:pt x="1104" y="665"/>
                  <a:pt x="1104" y="665"/>
                </a:cubicBezTo>
                <a:cubicBezTo>
                  <a:pt x="1174" y="665"/>
                  <a:pt x="1220" y="708"/>
                  <a:pt x="1220" y="775"/>
                </a:cubicBezTo>
                <a:cubicBezTo>
                  <a:pt x="1220" y="785"/>
                  <a:pt x="1212" y="793"/>
                  <a:pt x="1202" y="793"/>
                </a:cubicBezTo>
                <a:close/>
                <a:moveTo>
                  <a:pt x="1283" y="990"/>
                </a:moveTo>
                <a:cubicBezTo>
                  <a:pt x="1283" y="1000"/>
                  <a:pt x="1275" y="1007"/>
                  <a:pt x="1266" y="1007"/>
                </a:cubicBezTo>
                <a:cubicBezTo>
                  <a:pt x="1256" y="1007"/>
                  <a:pt x="1249" y="1000"/>
                  <a:pt x="1249" y="990"/>
                </a:cubicBezTo>
                <a:cubicBezTo>
                  <a:pt x="1249" y="858"/>
                  <a:pt x="1249" y="858"/>
                  <a:pt x="1249" y="858"/>
                </a:cubicBezTo>
                <a:cubicBezTo>
                  <a:pt x="1249" y="848"/>
                  <a:pt x="1256" y="841"/>
                  <a:pt x="1266" y="841"/>
                </a:cubicBezTo>
                <a:cubicBezTo>
                  <a:pt x="1275" y="841"/>
                  <a:pt x="1283" y="848"/>
                  <a:pt x="1283" y="858"/>
                </a:cubicBezTo>
                <a:lnTo>
                  <a:pt x="1283" y="990"/>
                </a:lnTo>
                <a:close/>
                <a:moveTo>
                  <a:pt x="1266" y="793"/>
                </a:moveTo>
                <a:cubicBezTo>
                  <a:pt x="1256" y="793"/>
                  <a:pt x="1249" y="785"/>
                  <a:pt x="1249" y="775"/>
                </a:cubicBezTo>
                <a:cubicBezTo>
                  <a:pt x="1249" y="659"/>
                  <a:pt x="1221" y="622"/>
                  <a:pt x="1134" y="622"/>
                </a:cubicBezTo>
                <a:cubicBezTo>
                  <a:pt x="1089" y="622"/>
                  <a:pt x="1048" y="593"/>
                  <a:pt x="1023" y="546"/>
                </a:cubicBezTo>
                <a:cubicBezTo>
                  <a:pt x="1019" y="537"/>
                  <a:pt x="1022" y="527"/>
                  <a:pt x="1031" y="522"/>
                </a:cubicBezTo>
                <a:cubicBezTo>
                  <a:pt x="1039" y="518"/>
                  <a:pt x="1050" y="521"/>
                  <a:pt x="1054" y="530"/>
                </a:cubicBezTo>
                <a:cubicBezTo>
                  <a:pt x="1073" y="566"/>
                  <a:pt x="1102" y="587"/>
                  <a:pt x="1134" y="587"/>
                </a:cubicBezTo>
                <a:cubicBezTo>
                  <a:pt x="1258" y="587"/>
                  <a:pt x="1283" y="662"/>
                  <a:pt x="1283" y="775"/>
                </a:cubicBezTo>
                <a:cubicBezTo>
                  <a:pt x="1283" y="785"/>
                  <a:pt x="1275" y="793"/>
                  <a:pt x="1266" y="793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6" name="Freeform 1110"/>
          <p:cNvSpPr>
            <a:spLocks noChangeAspect="1" noEditPoints="1"/>
          </p:cNvSpPr>
          <p:nvPr/>
        </p:nvSpPr>
        <p:spPr bwMode="auto">
          <a:xfrm>
            <a:off x="5662785" y="2615187"/>
            <a:ext cx="324000" cy="324000"/>
          </a:xfrm>
          <a:custGeom>
            <a:avLst/>
            <a:gdLst>
              <a:gd name="T0" fmla="*/ 847 w 1695"/>
              <a:gd name="T1" fmla="*/ 0 h 1694"/>
              <a:gd name="T2" fmla="*/ 0 w 1695"/>
              <a:gd name="T3" fmla="*/ 847 h 1694"/>
              <a:gd name="T4" fmla="*/ 847 w 1695"/>
              <a:gd name="T5" fmla="*/ 1694 h 1694"/>
              <a:gd name="T6" fmla="*/ 1695 w 1695"/>
              <a:gd name="T7" fmla="*/ 847 h 1694"/>
              <a:gd name="T8" fmla="*/ 847 w 1695"/>
              <a:gd name="T9" fmla="*/ 0 h 1694"/>
              <a:gd name="T10" fmla="*/ 826 w 1695"/>
              <a:gd name="T11" fmla="*/ 265 h 1694"/>
              <a:gd name="T12" fmla="*/ 844 w 1695"/>
              <a:gd name="T13" fmla="*/ 247 h 1694"/>
              <a:gd name="T14" fmla="*/ 862 w 1695"/>
              <a:gd name="T15" fmla="*/ 265 h 1694"/>
              <a:gd name="T16" fmla="*/ 862 w 1695"/>
              <a:gd name="T17" fmla="*/ 1085 h 1694"/>
              <a:gd name="T18" fmla="*/ 844 w 1695"/>
              <a:gd name="T19" fmla="*/ 1103 h 1694"/>
              <a:gd name="T20" fmla="*/ 826 w 1695"/>
              <a:gd name="T21" fmla="*/ 1085 h 1694"/>
              <a:gd name="T22" fmla="*/ 826 w 1695"/>
              <a:gd name="T23" fmla="*/ 265 h 1694"/>
              <a:gd name="T24" fmla="*/ 1216 w 1695"/>
              <a:gd name="T25" fmla="*/ 1222 h 1694"/>
              <a:gd name="T26" fmla="*/ 844 w 1695"/>
              <a:gd name="T27" fmla="*/ 1377 h 1694"/>
              <a:gd name="T28" fmla="*/ 471 w 1695"/>
              <a:gd name="T29" fmla="*/ 1222 h 1694"/>
              <a:gd name="T30" fmla="*/ 317 w 1695"/>
              <a:gd name="T31" fmla="*/ 850 h 1694"/>
              <a:gd name="T32" fmla="*/ 471 w 1695"/>
              <a:gd name="T33" fmla="*/ 477 h 1694"/>
              <a:gd name="T34" fmla="*/ 497 w 1695"/>
              <a:gd name="T35" fmla="*/ 477 h 1694"/>
              <a:gd name="T36" fmla="*/ 497 w 1695"/>
              <a:gd name="T37" fmla="*/ 503 h 1694"/>
              <a:gd name="T38" fmla="*/ 353 w 1695"/>
              <a:gd name="T39" fmla="*/ 850 h 1694"/>
              <a:gd name="T40" fmla="*/ 497 w 1695"/>
              <a:gd name="T41" fmla="*/ 1197 h 1694"/>
              <a:gd name="T42" fmla="*/ 844 w 1695"/>
              <a:gd name="T43" fmla="*/ 1340 h 1694"/>
              <a:gd name="T44" fmla="*/ 1191 w 1695"/>
              <a:gd name="T45" fmla="*/ 1197 h 1694"/>
              <a:gd name="T46" fmla="*/ 1334 w 1695"/>
              <a:gd name="T47" fmla="*/ 850 h 1694"/>
              <a:gd name="T48" fmla="*/ 1191 w 1695"/>
              <a:gd name="T49" fmla="*/ 503 h 1694"/>
              <a:gd name="T50" fmla="*/ 1191 w 1695"/>
              <a:gd name="T51" fmla="*/ 477 h 1694"/>
              <a:gd name="T52" fmla="*/ 1216 w 1695"/>
              <a:gd name="T53" fmla="*/ 477 h 1694"/>
              <a:gd name="T54" fmla="*/ 1371 w 1695"/>
              <a:gd name="T55" fmla="*/ 850 h 1694"/>
              <a:gd name="T56" fmla="*/ 1216 w 1695"/>
              <a:gd name="T57" fmla="*/ 1222 h 1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95" h="1694">
                <a:moveTo>
                  <a:pt x="847" y="0"/>
                </a:moveTo>
                <a:cubicBezTo>
                  <a:pt x="379" y="0"/>
                  <a:pt x="0" y="379"/>
                  <a:pt x="0" y="847"/>
                </a:cubicBezTo>
                <a:cubicBezTo>
                  <a:pt x="0" y="1315"/>
                  <a:pt x="379" y="1694"/>
                  <a:pt x="847" y="1694"/>
                </a:cubicBezTo>
                <a:cubicBezTo>
                  <a:pt x="1315" y="1694"/>
                  <a:pt x="1695" y="1315"/>
                  <a:pt x="1695" y="847"/>
                </a:cubicBezTo>
                <a:cubicBezTo>
                  <a:pt x="1695" y="379"/>
                  <a:pt x="1315" y="0"/>
                  <a:pt x="847" y="0"/>
                </a:cubicBezTo>
                <a:close/>
                <a:moveTo>
                  <a:pt x="826" y="265"/>
                </a:moveTo>
                <a:cubicBezTo>
                  <a:pt x="826" y="255"/>
                  <a:pt x="834" y="247"/>
                  <a:pt x="844" y="247"/>
                </a:cubicBezTo>
                <a:cubicBezTo>
                  <a:pt x="854" y="247"/>
                  <a:pt x="862" y="255"/>
                  <a:pt x="862" y="265"/>
                </a:cubicBezTo>
                <a:cubicBezTo>
                  <a:pt x="862" y="1085"/>
                  <a:pt x="862" y="1085"/>
                  <a:pt x="862" y="1085"/>
                </a:cubicBezTo>
                <a:cubicBezTo>
                  <a:pt x="862" y="1095"/>
                  <a:pt x="854" y="1103"/>
                  <a:pt x="844" y="1103"/>
                </a:cubicBezTo>
                <a:cubicBezTo>
                  <a:pt x="834" y="1103"/>
                  <a:pt x="826" y="1095"/>
                  <a:pt x="826" y="1085"/>
                </a:cubicBezTo>
                <a:lnTo>
                  <a:pt x="826" y="265"/>
                </a:lnTo>
                <a:close/>
                <a:moveTo>
                  <a:pt x="1216" y="1222"/>
                </a:moveTo>
                <a:cubicBezTo>
                  <a:pt x="1117" y="1322"/>
                  <a:pt x="984" y="1377"/>
                  <a:pt x="844" y="1377"/>
                </a:cubicBezTo>
                <a:cubicBezTo>
                  <a:pt x="703" y="1377"/>
                  <a:pt x="570" y="1322"/>
                  <a:pt x="471" y="1222"/>
                </a:cubicBezTo>
                <a:cubicBezTo>
                  <a:pt x="371" y="1123"/>
                  <a:pt x="317" y="991"/>
                  <a:pt x="317" y="850"/>
                </a:cubicBezTo>
                <a:cubicBezTo>
                  <a:pt x="317" y="709"/>
                  <a:pt x="371" y="577"/>
                  <a:pt x="471" y="477"/>
                </a:cubicBezTo>
                <a:cubicBezTo>
                  <a:pt x="478" y="470"/>
                  <a:pt x="489" y="470"/>
                  <a:pt x="497" y="477"/>
                </a:cubicBezTo>
                <a:cubicBezTo>
                  <a:pt x="504" y="484"/>
                  <a:pt x="504" y="496"/>
                  <a:pt x="497" y="503"/>
                </a:cubicBezTo>
                <a:cubicBezTo>
                  <a:pt x="404" y="595"/>
                  <a:pt x="353" y="719"/>
                  <a:pt x="353" y="850"/>
                </a:cubicBezTo>
                <a:cubicBezTo>
                  <a:pt x="353" y="981"/>
                  <a:pt x="404" y="1104"/>
                  <a:pt x="497" y="1197"/>
                </a:cubicBezTo>
                <a:cubicBezTo>
                  <a:pt x="589" y="1289"/>
                  <a:pt x="713" y="1340"/>
                  <a:pt x="844" y="1340"/>
                </a:cubicBezTo>
                <a:cubicBezTo>
                  <a:pt x="975" y="1340"/>
                  <a:pt x="1098" y="1289"/>
                  <a:pt x="1191" y="1197"/>
                </a:cubicBezTo>
                <a:cubicBezTo>
                  <a:pt x="1283" y="1104"/>
                  <a:pt x="1334" y="981"/>
                  <a:pt x="1334" y="850"/>
                </a:cubicBezTo>
                <a:cubicBezTo>
                  <a:pt x="1334" y="719"/>
                  <a:pt x="1283" y="595"/>
                  <a:pt x="1191" y="503"/>
                </a:cubicBezTo>
                <a:cubicBezTo>
                  <a:pt x="1184" y="496"/>
                  <a:pt x="1184" y="484"/>
                  <a:pt x="1191" y="477"/>
                </a:cubicBezTo>
                <a:cubicBezTo>
                  <a:pt x="1198" y="470"/>
                  <a:pt x="1209" y="470"/>
                  <a:pt x="1216" y="477"/>
                </a:cubicBezTo>
                <a:cubicBezTo>
                  <a:pt x="1316" y="576"/>
                  <a:pt x="1371" y="709"/>
                  <a:pt x="1371" y="850"/>
                </a:cubicBezTo>
                <a:cubicBezTo>
                  <a:pt x="1371" y="990"/>
                  <a:pt x="1316" y="1123"/>
                  <a:pt x="1216" y="122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97" name="Group 1113"/>
          <p:cNvGrpSpPr>
            <a:grpSpLocks noChangeAspect="1"/>
          </p:cNvGrpSpPr>
          <p:nvPr/>
        </p:nvGrpSpPr>
        <p:grpSpPr bwMode="auto">
          <a:xfrm>
            <a:off x="6501332" y="2615187"/>
            <a:ext cx="324000" cy="324000"/>
            <a:chOff x="6741" y="2047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598" name="Freeform 1114"/>
            <p:cNvSpPr>
              <a:spLocks/>
            </p:cNvSpPr>
            <p:nvPr/>
          </p:nvSpPr>
          <p:spPr bwMode="auto">
            <a:xfrm>
              <a:off x="6832" y="2112"/>
              <a:ext cx="76" cy="60"/>
            </a:xfrm>
            <a:custGeom>
              <a:avLst/>
              <a:gdLst>
                <a:gd name="T0" fmla="*/ 140 w 696"/>
                <a:gd name="T1" fmla="*/ 175 h 545"/>
                <a:gd name="T2" fmla="*/ 0 w 696"/>
                <a:gd name="T3" fmla="*/ 356 h 545"/>
                <a:gd name="T4" fmla="*/ 490 w 696"/>
                <a:gd name="T5" fmla="*/ 545 h 545"/>
                <a:gd name="T6" fmla="*/ 696 w 696"/>
                <a:gd name="T7" fmla="*/ 431 h 545"/>
                <a:gd name="T8" fmla="*/ 458 w 696"/>
                <a:gd name="T9" fmla="*/ 0 h 545"/>
                <a:gd name="T10" fmla="*/ 140 w 696"/>
                <a:gd name="T11" fmla="*/ 175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6" h="545">
                  <a:moveTo>
                    <a:pt x="140" y="175"/>
                  </a:moveTo>
                  <a:cubicBezTo>
                    <a:pt x="100" y="241"/>
                    <a:pt x="54" y="302"/>
                    <a:pt x="0" y="356"/>
                  </a:cubicBezTo>
                  <a:cubicBezTo>
                    <a:pt x="490" y="545"/>
                    <a:pt x="490" y="545"/>
                    <a:pt x="490" y="545"/>
                  </a:cubicBezTo>
                  <a:cubicBezTo>
                    <a:pt x="696" y="431"/>
                    <a:pt x="696" y="431"/>
                    <a:pt x="696" y="431"/>
                  </a:cubicBezTo>
                  <a:cubicBezTo>
                    <a:pt x="458" y="0"/>
                    <a:pt x="458" y="0"/>
                    <a:pt x="458" y="0"/>
                  </a:cubicBezTo>
                  <a:lnTo>
                    <a:pt x="140" y="1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" name="Freeform 1115"/>
            <p:cNvSpPr>
              <a:spLocks/>
            </p:cNvSpPr>
            <p:nvPr/>
          </p:nvSpPr>
          <p:spPr bwMode="auto">
            <a:xfrm>
              <a:off x="6741" y="2047"/>
              <a:ext cx="153" cy="130"/>
            </a:xfrm>
            <a:custGeom>
              <a:avLst/>
              <a:gdLst>
                <a:gd name="T0" fmla="*/ 17 w 1394"/>
                <a:gd name="T1" fmla="*/ 1178 h 1191"/>
                <a:gd name="T2" fmla="*/ 165 w 1394"/>
                <a:gd name="T3" fmla="*/ 1191 h 1191"/>
                <a:gd name="T4" fmla="*/ 1037 w 1394"/>
                <a:gd name="T5" fmla="*/ 491 h 1191"/>
                <a:gd name="T6" fmla="*/ 1038 w 1394"/>
                <a:gd name="T7" fmla="*/ 488 h 1191"/>
                <a:gd name="T8" fmla="*/ 1059 w 1394"/>
                <a:gd name="T9" fmla="*/ 297 h 1191"/>
                <a:gd name="T10" fmla="*/ 1057 w 1394"/>
                <a:gd name="T11" fmla="*/ 245 h 1191"/>
                <a:gd name="T12" fmla="*/ 1057 w 1394"/>
                <a:gd name="T13" fmla="*/ 244 h 1191"/>
                <a:gd name="T14" fmla="*/ 1057 w 1394"/>
                <a:gd name="T15" fmla="*/ 244 h 1191"/>
                <a:gd name="T16" fmla="*/ 1394 w 1394"/>
                <a:gd name="T17" fmla="*/ 64 h 1191"/>
                <a:gd name="T18" fmla="*/ 1038 w 1394"/>
                <a:gd name="T19" fmla="*/ 0 h 1191"/>
                <a:gd name="T20" fmla="*/ 0 w 1394"/>
                <a:gd name="T21" fmla="*/ 1037 h 1191"/>
                <a:gd name="T22" fmla="*/ 11 w 1394"/>
                <a:gd name="T23" fmla="*/ 1178 h 1191"/>
                <a:gd name="T24" fmla="*/ 17 w 1394"/>
                <a:gd name="T25" fmla="*/ 1178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4" h="1191">
                  <a:moveTo>
                    <a:pt x="17" y="1178"/>
                  </a:moveTo>
                  <a:cubicBezTo>
                    <a:pt x="66" y="1186"/>
                    <a:pt x="115" y="1191"/>
                    <a:pt x="165" y="1191"/>
                  </a:cubicBezTo>
                  <a:cubicBezTo>
                    <a:pt x="591" y="1191"/>
                    <a:pt x="948" y="891"/>
                    <a:pt x="1037" y="491"/>
                  </a:cubicBezTo>
                  <a:cubicBezTo>
                    <a:pt x="1037" y="490"/>
                    <a:pt x="1037" y="489"/>
                    <a:pt x="1038" y="488"/>
                  </a:cubicBezTo>
                  <a:cubicBezTo>
                    <a:pt x="1051" y="426"/>
                    <a:pt x="1059" y="363"/>
                    <a:pt x="1059" y="297"/>
                  </a:cubicBezTo>
                  <a:cubicBezTo>
                    <a:pt x="1059" y="279"/>
                    <a:pt x="1058" y="262"/>
                    <a:pt x="1057" y="245"/>
                  </a:cubicBezTo>
                  <a:cubicBezTo>
                    <a:pt x="1057" y="245"/>
                    <a:pt x="1057" y="244"/>
                    <a:pt x="1057" y="244"/>
                  </a:cubicBezTo>
                  <a:cubicBezTo>
                    <a:pt x="1057" y="244"/>
                    <a:pt x="1057" y="244"/>
                    <a:pt x="1057" y="244"/>
                  </a:cubicBezTo>
                  <a:cubicBezTo>
                    <a:pt x="1057" y="153"/>
                    <a:pt x="1232" y="97"/>
                    <a:pt x="1394" y="64"/>
                  </a:cubicBezTo>
                  <a:cubicBezTo>
                    <a:pt x="1282" y="23"/>
                    <a:pt x="1163" y="0"/>
                    <a:pt x="1038" y="0"/>
                  </a:cubicBezTo>
                  <a:cubicBezTo>
                    <a:pt x="465" y="0"/>
                    <a:pt x="0" y="464"/>
                    <a:pt x="0" y="1037"/>
                  </a:cubicBezTo>
                  <a:cubicBezTo>
                    <a:pt x="0" y="1085"/>
                    <a:pt x="5" y="1132"/>
                    <a:pt x="11" y="1178"/>
                  </a:cubicBezTo>
                  <a:cubicBezTo>
                    <a:pt x="13" y="1178"/>
                    <a:pt x="15" y="1178"/>
                    <a:pt x="17" y="117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" name="Freeform 1116"/>
            <p:cNvSpPr>
              <a:spLocks/>
            </p:cNvSpPr>
            <p:nvPr/>
          </p:nvSpPr>
          <p:spPr bwMode="auto">
            <a:xfrm>
              <a:off x="6893" y="2119"/>
              <a:ext cx="20" cy="26"/>
            </a:xfrm>
            <a:custGeom>
              <a:avLst/>
              <a:gdLst>
                <a:gd name="T0" fmla="*/ 178 w 181"/>
                <a:gd name="T1" fmla="*/ 198 h 243"/>
                <a:gd name="T2" fmla="*/ 175 w 181"/>
                <a:gd name="T3" fmla="*/ 172 h 243"/>
                <a:gd name="T4" fmla="*/ 91 w 181"/>
                <a:gd name="T5" fmla="*/ 19 h 243"/>
                <a:gd name="T6" fmla="*/ 70 w 181"/>
                <a:gd name="T7" fmla="*/ 3 h 243"/>
                <a:gd name="T8" fmla="*/ 44 w 181"/>
                <a:gd name="T9" fmla="*/ 6 h 243"/>
                <a:gd name="T10" fmla="*/ 0 w 181"/>
                <a:gd name="T11" fmla="*/ 30 h 243"/>
                <a:gd name="T12" fmla="*/ 118 w 181"/>
                <a:gd name="T13" fmla="*/ 243 h 243"/>
                <a:gd name="T14" fmla="*/ 162 w 181"/>
                <a:gd name="T15" fmla="*/ 219 h 243"/>
                <a:gd name="T16" fmla="*/ 178 w 181"/>
                <a:gd name="T17" fmla="*/ 198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43">
                  <a:moveTo>
                    <a:pt x="178" y="198"/>
                  </a:moveTo>
                  <a:cubicBezTo>
                    <a:pt x="181" y="190"/>
                    <a:pt x="180" y="180"/>
                    <a:pt x="175" y="172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87" y="11"/>
                    <a:pt x="79" y="6"/>
                    <a:pt x="70" y="3"/>
                  </a:cubicBezTo>
                  <a:cubicBezTo>
                    <a:pt x="61" y="0"/>
                    <a:pt x="52" y="1"/>
                    <a:pt x="44" y="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18" y="243"/>
                    <a:pt x="118" y="243"/>
                    <a:pt x="118" y="243"/>
                  </a:cubicBezTo>
                  <a:cubicBezTo>
                    <a:pt x="162" y="219"/>
                    <a:pt x="162" y="219"/>
                    <a:pt x="162" y="219"/>
                  </a:cubicBezTo>
                  <a:cubicBezTo>
                    <a:pt x="170" y="215"/>
                    <a:pt x="176" y="207"/>
                    <a:pt x="178" y="19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" name="Freeform 1117"/>
            <p:cNvSpPr>
              <a:spLocks/>
            </p:cNvSpPr>
            <p:nvPr/>
          </p:nvSpPr>
          <p:spPr bwMode="auto">
            <a:xfrm>
              <a:off x="6892" y="2164"/>
              <a:ext cx="25" cy="21"/>
            </a:xfrm>
            <a:custGeom>
              <a:avLst/>
              <a:gdLst>
                <a:gd name="T0" fmla="*/ 223 w 230"/>
                <a:gd name="T1" fmla="*/ 94 h 196"/>
                <a:gd name="T2" fmla="*/ 171 w 230"/>
                <a:gd name="T3" fmla="*/ 0 h 196"/>
                <a:gd name="T4" fmla="*/ 0 w 230"/>
                <a:gd name="T5" fmla="*/ 94 h 196"/>
                <a:gd name="T6" fmla="*/ 66 w 230"/>
                <a:gd name="T7" fmla="*/ 120 h 196"/>
                <a:gd name="T8" fmla="*/ 80 w 230"/>
                <a:gd name="T9" fmla="*/ 136 h 196"/>
                <a:gd name="T10" fmla="*/ 93 w 230"/>
                <a:gd name="T11" fmla="*/ 196 h 196"/>
                <a:gd name="T12" fmla="*/ 210 w 230"/>
                <a:gd name="T13" fmla="*/ 132 h 196"/>
                <a:gd name="T14" fmla="*/ 223 w 230"/>
                <a:gd name="T15" fmla="*/ 9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196">
                  <a:moveTo>
                    <a:pt x="223" y="94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66" y="120"/>
                    <a:pt x="66" y="120"/>
                    <a:pt x="66" y="120"/>
                  </a:cubicBezTo>
                  <a:cubicBezTo>
                    <a:pt x="73" y="123"/>
                    <a:pt x="79" y="129"/>
                    <a:pt x="80" y="136"/>
                  </a:cubicBezTo>
                  <a:cubicBezTo>
                    <a:pt x="93" y="196"/>
                    <a:pt x="93" y="196"/>
                    <a:pt x="93" y="196"/>
                  </a:cubicBezTo>
                  <a:cubicBezTo>
                    <a:pt x="210" y="132"/>
                    <a:pt x="210" y="132"/>
                    <a:pt x="210" y="132"/>
                  </a:cubicBezTo>
                  <a:cubicBezTo>
                    <a:pt x="224" y="124"/>
                    <a:pt x="230" y="107"/>
                    <a:pt x="223" y="9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" name="Freeform 1118"/>
            <p:cNvSpPr>
              <a:spLocks/>
            </p:cNvSpPr>
            <p:nvPr/>
          </p:nvSpPr>
          <p:spPr bwMode="auto">
            <a:xfrm>
              <a:off x="6743" y="2056"/>
              <a:ext cx="225" cy="217"/>
            </a:xfrm>
            <a:custGeom>
              <a:avLst/>
              <a:gdLst>
                <a:gd name="T0" fmla="*/ 1436 w 2056"/>
                <a:gd name="T1" fmla="*/ 0 h 1987"/>
                <a:gd name="T2" fmla="*/ 1421 w 2056"/>
                <a:gd name="T3" fmla="*/ 13 h 1987"/>
                <a:gd name="T4" fmla="*/ 1084 w 2056"/>
                <a:gd name="T5" fmla="*/ 156 h 1987"/>
                <a:gd name="T6" fmla="*/ 1085 w 2056"/>
                <a:gd name="T7" fmla="*/ 210 h 1987"/>
                <a:gd name="T8" fmla="*/ 1071 w 2056"/>
                <a:gd name="T9" fmla="*/ 366 h 1987"/>
                <a:gd name="T10" fmla="*/ 1136 w 2056"/>
                <a:gd name="T11" fmla="*/ 330 h 1987"/>
                <a:gd name="T12" fmla="*/ 1238 w 2056"/>
                <a:gd name="T13" fmla="*/ 357 h 1987"/>
                <a:gd name="T14" fmla="*/ 1350 w 2056"/>
                <a:gd name="T15" fmla="*/ 560 h 1987"/>
                <a:gd name="T16" fmla="*/ 1394 w 2056"/>
                <a:gd name="T17" fmla="*/ 535 h 1987"/>
                <a:gd name="T18" fmla="*/ 1504 w 2056"/>
                <a:gd name="T19" fmla="*/ 567 h 1987"/>
                <a:gd name="T20" fmla="*/ 1588 w 2056"/>
                <a:gd name="T21" fmla="*/ 720 h 1987"/>
                <a:gd name="T22" fmla="*/ 1556 w 2056"/>
                <a:gd name="T23" fmla="*/ 830 h 1987"/>
                <a:gd name="T24" fmla="*/ 1512 w 2056"/>
                <a:gd name="T25" fmla="*/ 854 h 1987"/>
                <a:gd name="T26" fmla="*/ 1624 w 2056"/>
                <a:gd name="T27" fmla="*/ 1057 h 1987"/>
                <a:gd name="T28" fmla="*/ 1592 w 2056"/>
                <a:gd name="T29" fmla="*/ 1157 h 1987"/>
                <a:gd name="T30" fmla="*/ 1464 w 2056"/>
                <a:gd name="T31" fmla="*/ 1228 h 1987"/>
                <a:gd name="T32" fmla="*/ 1506 w 2056"/>
                <a:gd name="T33" fmla="*/ 1421 h 1987"/>
                <a:gd name="T34" fmla="*/ 1506 w 2056"/>
                <a:gd name="T35" fmla="*/ 1424 h 1987"/>
                <a:gd name="T36" fmla="*/ 1506 w 2056"/>
                <a:gd name="T37" fmla="*/ 1428 h 1987"/>
                <a:gd name="T38" fmla="*/ 1506 w 2056"/>
                <a:gd name="T39" fmla="*/ 1432 h 1987"/>
                <a:gd name="T40" fmla="*/ 1504 w 2056"/>
                <a:gd name="T41" fmla="*/ 1436 h 1987"/>
                <a:gd name="T42" fmla="*/ 1502 w 2056"/>
                <a:gd name="T43" fmla="*/ 1439 h 1987"/>
                <a:gd name="T44" fmla="*/ 1498 w 2056"/>
                <a:gd name="T45" fmla="*/ 1443 h 1987"/>
                <a:gd name="T46" fmla="*/ 1496 w 2056"/>
                <a:gd name="T47" fmla="*/ 1445 h 1987"/>
                <a:gd name="T48" fmla="*/ 1493 w 2056"/>
                <a:gd name="T49" fmla="*/ 1447 h 1987"/>
                <a:gd name="T50" fmla="*/ 1142 w 2056"/>
                <a:gd name="T51" fmla="*/ 1514 h 1987"/>
                <a:gd name="T52" fmla="*/ 377 w 2056"/>
                <a:gd name="T53" fmla="*/ 1118 h 1987"/>
                <a:gd name="T54" fmla="*/ 147 w 2056"/>
                <a:gd name="T55" fmla="*/ 1148 h 1987"/>
                <a:gd name="T56" fmla="*/ 0 w 2056"/>
                <a:gd name="T57" fmla="*/ 1136 h 1987"/>
                <a:gd name="T58" fmla="*/ 1020 w 2056"/>
                <a:gd name="T59" fmla="*/ 1987 h 1987"/>
                <a:gd name="T60" fmla="*/ 2056 w 2056"/>
                <a:gd name="T61" fmla="*/ 950 h 1987"/>
                <a:gd name="T62" fmla="*/ 1436 w 2056"/>
                <a:gd name="T63" fmla="*/ 0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56" h="1987">
                  <a:moveTo>
                    <a:pt x="1436" y="0"/>
                  </a:moveTo>
                  <a:cubicBezTo>
                    <a:pt x="1433" y="7"/>
                    <a:pt x="1428" y="12"/>
                    <a:pt x="1421" y="13"/>
                  </a:cubicBezTo>
                  <a:cubicBezTo>
                    <a:pt x="1172" y="59"/>
                    <a:pt x="1084" y="119"/>
                    <a:pt x="1084" y="156"/>
                  </a:cubicBezTo>
                  <a:cubicBezTo>
                    <a:pt x="1085" y="174"/>
                    <a:pt x="1085" y="192"/>
                    <a:pt x="1085" y="210"/>
                  </a:cubicBezTo>
                  <a:cubicBezTo>
                    <a:pt x="1085" y="263"/>
                    <a:pt x="1080" y="315"/>
                    <a:pt x="1071" y="366"/>
                  </a:cubicBezTo>
                  <a:cubicBezTo>
                    <a:pt x="1136" y="330"/>
                    <a:pt x="1136" y="330"/>
                    <a:pt x="1136" y="330"/>
                  </a:cubicBezTo>
                  <a:cubicBezTo>
                    <a:pt x="1173" y="310"/>
                    <a:pt x="1218" y="322"/>
                    <a:pt x="1238" y="357"/>
                  </a:cubicBezTo>
                  <a:cubicBezTo>
                    <a:pt x="1350" y="560"/>
                    <a:pt x="1350" y="560"/>
                    <a:pt x="1350" y="560"/>
                  </a:cubicBezTo>
                  <a:cubicBezTo>
                    <a:pt x="1394" y="535"/>
                    <a:pt x="1394" y="535"/>
                    <a:pt x="1394" y="535"/>
                  </a:cubicBezTo>
                  <a:cubicBezTo>
                    <a:pt x="1433" y="514"/>
                    <a:pt x="1482" y="528"/>
                    <a:pt x="1504" y="567"/>
                  </a:cubicBezTo>
                  <a:cubicBezTo>
                    <a:pt x="1588" y="720"/>
                    <a:pt x="1588" y="720"/>
                    <a:pt x="1588" y="720"/>
                  </a:cubicBezTo>
                  <a:cubicBezTo>
                    <a:pt x="1609" y="759"/>
                    <a:pt x="1595" y="808"/>
                    <a:pt x="1556" y="830"/>
                  </a:cubicBezTo>
                  <a:cubicBezTo>
                    <a:pt x="1512" y="854"/>
                    <a:pt x="1512" y="854"/>
                    <a:pt x="1512" y="854"/>
                  </a:cubicBezTo>
                  <a:cubicBezTo>
                    <a:pt x="1624" y="1057"/>
                    <a:pt x="1624" y="1057"/>
                    <a:pt x="1624" y="1057"/>
                  </a:cubicBezTo>
                  <a:cubicBezTo>
                    <a:pt x="1643" y="1092"/>
                    <a:pt x="1629" y="1137"/>
                    <a:pt x="1592" y="1157"/>
                  </a:cubicBezTo>
                  <a:cubicBezTo>
                    <a:pt x="1464" y="1228"/>
                    <a:pt x="1464" y="1228"/>
                    <a:pt x="1464" y="1228"/>
                  </a:cubicBezTo>
                  <a:cubicBezTo>
                    <a:pt x="1506" y="1421"/>
                    <a:pt x="1506" y="1421"/>
                    <a:pt x="1506" y="1421"/>
                  </a:cubicBezTo>
                  <a:cubicBezTo>
                    <a:pt x="1506" y="1422"/>
                    <a:pt x="1506" y="1423"/>
                    <a:pt x="1506" y="1424"/>
                  </a:cubicBezTo>
                  <a:cubicBezTo>
                    <a:pt x="1506" y="1425"/>
                    <a:pt x="1507" y="1427"/>
                    <a:pt x="1506" y="1428"/>
                  </a:cubicBezTo>
                  <a:cubicBezTo>
                    <a:pt x="1506" y="1429"/>
                    <a:pt x="1506" y="1431"/>
                    <a:pt x="1506" y="1432"/>
                  </a:cubicBezTo>
                  <a:cubicBezTo>
                    <a:pt x="1505" y="1433"/>
                    <a:pt x="1505" y="1435"/>
                    <a:pt x="1504" y="1436"/>
                  </a:cubicBezTo>
                  <a:cubicBezTo>
                    <a:pt x="1503" y="1437"/>
                    <a:pt x="1503" y="1438"/>
                    <a:pt x="1502" y="1439"/>
                  </a:cubicBezTo>
                  <a:cubicBezTo>
                    <a:pt x="1501" y="1441"/>
                    <a:pt x="1500" y="1442"/>
                    <a:pt x="1498" y="1443"/>
                  </a:cubicBezTo>
                  <a:cubicBezTo>
                    <a:pt x="1498" y="1444"/>
                    <a:pt x="1497" y="1444"/>
                    <a:pt x="1496" y="1445"/>
                  </a:cubicBezTo>
                  <a:cubicBezTo>
                    <a:pt x="1495" y="1445"/>
                    <a:pt x="1494" y="1446"/>
                    <a:pt x="1493" y="1447"/>
                  </a:cubicBezTo>
                  <a:cubicBezTo>
                    <a:pt x="1381" y="1492"/>
                    <a:pt x="1263" y="1514"/>
                    <a:pt x="1142" y="1514"/>
                  </a:cubicBezTo>
                  <a:cubicBezTo>
                    <a:pt x="838" y="1514"/>
                    <a:pt x="553" y="1366"/>
                    <a:pt x="377" y="1118"/>
                  </a:cubicBezTo>
                  <a:cubicBezTo>
                    <a:pt x="303" y="1137"/>
                    <a:pt x="227" y="1148"/>
                    <a:pt x="147" y="1148"/>
                  </a:cubicBezTo>
                  <a:cubicBezTo>
                    <a:pt x="98" y="1148"/>
                    <a:pt x="49" y="1144"/>
                    <a:pt x="0" y="1136"/>
                  </a:cubicBezTo>
                  <a:cubicBezTo>
                    <a:pt x="88" y="1620"/>
                    <a:pt x="510" y="1987"/>
                    <a:pt x="1020" y="1987"/>
                  </a:cubicBezTo>
                  <a:cubicBezTo>
                    <a:pt x="1592" y="1987"/>
                    <a:pt x="2056" y="1522"/>
                    <a:pt x="2056" y="950"/>
                  </a:cubicBezTo>
                  <a:cubicBezTo>
                    <a:pt x="2056" y="525"/>
                    <a:pt x="1801" y="161"/>
                    <a:pt x="143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" name="Freeform 1119"/>
            <p:cNvSpPr>
              <a:spLocks/>
            </p:cNvSpPr>
            <p:nvPr/>
          </p:nvSpPr>
          <p:spPr bwMode="auto">
            <a:xfrm>
              <a:off x="6852" y="2096"/>
              <a:ext cx="28" cy="27"/>
            </a:xfrm>
            <a:custGeom>
              <a:avLst/>
              <a:gdLst>
                <a:gd name="T0" fmla="*/ 165 w 256"/>
                <a:gd name="T1" fmla="*/ 8 h 251"/>
                <a:gd name="T2" fmla="*/ 66 w 256"/>
                <a:gd name="T3" fmla="*/ 63 h 251"/>
                <a:gd name="T4" fmla="*/ 0 w 256"/>
                <a:gd name="T5" fmla="*/ 251 h 251"/>
                <a:gd name="T6" fmla="*/ 256 w 256"/>
                <a:gd name="T7" fmla="*/ 110 h 251"/>
                <a:gd name="T8" fmla="*/ 204 w 256"/>
                <a:gd name="T9" fmla="*/ 17 h 251"/>
                <a:gd name="T10" fmla="*/ 165 w 256"/>
                <a:gd name="T11" fmla="*/ 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51">
                  <a:moveTo>
                    <a:pt x="165" y="8"/>
                  </a:moveTo>
                  <a:cubicBezTo>
                    <a:pt x="66" y="63"/>
                    <a:pt x="66" y="63"/>
                    <a:pt x="66" y="63"/>
                  </a:cubicBezTo>
                  <a:cubicBezTo>
                    <a:pt x="51" y="129"/>
                    <a:pt x="28" y="192"/>
                    <a:pt x="0" y="251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04" y="17"/>
                    <a:pt x="204" y="17"/>
                    <a:pt x="204" y="17"/>
                  </a:cubicBezTo>
                  <a:cubicBezTo>
                    <a:pt x="198" y="4"/>
                    <a:pt x="180" y="0"/>
                    <a:pt x="165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" name="Freeform 1120"/>
            <p:cNvSpPr>
              <a:spLocks/>
            </p:cNvSpPr>
            <p:nvPr/>
          </p:nvSpPr>
          <p:spPr bwMode="auto">
            <a:xfrm>
              <a:off x="6789" y="2155"/>
              <a:ext cx="114" cy="62"/>
            </a:xfrm>
            <a:custGeom>
              <a:avLst/>
              <a:gdLst>
                <a:gd name="T0" fmla="*/ 718 w 1035"/>
                <a:gd name="T1" fmla="*/ 567 h 567"/>
                <a:gd name="T2" fmla="*/ 1035 w 1035"/>
                <a:gd name="T3" fmla="*/ 508 h 567"/>
                <a:gd name="T4" fmla="*/ 994 w 1035"/>
                <a:gd name="T5" fmla="*/ 322 h 567"/>
                <a:gd name="T6" fmla="*/ 992 w 1035"/>
                <a:gd name="T7" fmla="*/ 313 h 567"/>
                <a:gd name="T8" fmla="*/ 975 w 1035"/>
                <a:gd name="T9" fmla="*/ 239 h 567"/>
                <a:gd name="T10" fmla="*/ 882 w 1035"/>
                <a:gd name="T11" fmla="*/ 203 h 567"/>
                <a:gd name="T12" fmla="*/ 880 w 1035"/>
                <a:gd name="T13" fmla="*/ 204 h 567"/>
                <a:gd name="T14" fmla="*/ 865 w 1035"/>
                <a:gd name="T15" fmla="*/ 197 h 567"/>
                <a:gd name="T16" fmla="*/ 353 w 1035"/>
                <a:gd name="T17" fmla="*/ 0 h 567"/>
                <a:gd name="T18" fmla="*/ 0 w 1035"/>
                <a:gd name="T19" fmla="*/ 203 h 567"/>
                <a:gd name="T20" fmla="*/ 718 w 1035"/>
                <a:gd name="T21" fmla="*/ 567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5" h="567">
                  <a:moveTo>
                    <a:pt x="718" y="567"/>
                  </a:moveTo>
                  <a:cubicBezTo>
                    <a:pt x="827" y="567"/>
                    <a:pt x="934" y="547"/>
                    <a:pt x="1035" y="508"/>
                  </a:cubicBezTo>
                  <a:cubicBezTo>
                    <a:pt x="994" y="322"/>
                    <a:pt x="994" y="322"/>
                    <a:pt x="994" y="322"/>
                  </a:cubicBezTo>
                  <a:cubicBezTo>
                    <a:pt x="992" y="319"/>
                    <a:pt x="992" y="316"/>
                    <a:pt x="992" y="313"/>
                  </a:cubicBezTo>
                  <a:cubicBezTo>
                    <a:pt x="975" y="239"/>
                    <a:pt x="975" y="239"/>
                    <a:pt x="975" y="239"/>
                  </a:cubicBezTo>
                  <a:cubicBezTo>
                    <a:pt x="882" y="203"/>
                    <a:pt x="882" y="203"/>
                    <a:pt x="882" y="203"/>
                  </a:cubicBezTo>
                  <a:cubicBezTo>
                    <a:pt x="881" y="203"/>
                    <a:pt x="881" y="204"/>
                    <a:pt x="880" y="204"/>
                  </a:cubicBezTo>
                  <a:cubicBezTo>
                    <a:pt x="875" y="204"/>
                    <a:pt x="870" y="201"/>
                    <a:pt x="865" y="197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252" y="91"/>
                    <a:pt x="133" y="162"/>
                    <a:pt x="0" y="203"/>
                  </a:cubicBezTo>
                  <a:cubicBezTo>
                    <a:pt x="168" y="431"/>
                    <a:pt x="434" y="567"/>
                    <a:pt x="718" y="56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05" name="Group 1123"/>
          <p:cNvGrpSpPr>
            <a:grpSpLocks noChangeAspect="1"/>
          </p:cNvGrpSpPr>
          <p:nvPr/>
        </p:nvGrpSpPr>
        <p:grpSpPr bwMode="auto">
          <a:xfrm>
            <a:off x="6921685" y="2615187"/>
            <a:ext cx="324000" cy="324000"/>
            <a:chOff x="6987" y="2047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606" name="Freeform 1124"/>
            <p:cNvSpPr>
              <a:spLocks noEditPoints="1"/>
            </p:cNvSpPr>
            <p:nvPr/>
          </p:nvSpPr>
          <p:spPr bwMode="auto">
            <a:xfrm>
              <a:off x="7030" y="2124"/>
              <a:ext cx="106" cy="106"/>
            </a:xfrm>
            <a:custGeom>
              <a:avLst/>
              <a:gdLst>
                <a:gd name="T0" fmla="*/ 641 w 721"/>
                <a:gd name="T1" fmla="*/ 342 h 721"/>
                <a:gd name="T2" fmla="*/ 635 w 721"/>
                <a:gd name="T3" fmla="*/ 297 h 721"/>
                <a:gd name="T4" fmla="*/ 706 w 721"/>
                <a:gd name="T5" fmla="*/ 240 h 721"/>
                <a:gd name="T6" fmla="*/ 604 w 721"/>
                <a:gd name="T7" fmla="*/ 194 h 721"/>
                <a:gd name="T8" fmla="*/ 578 w 721"/>
                <a:gd name="T9" fmla="*/ 180 h 721"/>
                <a:gd name="T10" fmla="*/ 532 w 721"/>
                <a:gd name="T11" fmla="*/ 136 h 721"/>
                <a:gd name="T12" fmla="*/ 550 w 721"/>
                <a:gd name="T13" fmla="*/ 47 h 721"/>
                <a:gd name="T14" fmla="*/ 442 w 721"/>
                <a:gd name="T15" fmla="*/ 77 h 721"/>
                <a:gd name="T16" fmla="*/ 417 w 721"/>
                <a:gd name="T17" fmla="*/ 84 h 721"/>
                <a:gd name="T18" fmla="*/ 350 w 721"/>
                <a:gd name="T19" fmla="*/ 79 h 721"/>
                <a:gd name="T20" fmla="*/ 306 w 721"/>
                <a:gd name="T21" fmla="*/ 0 h 721"/>
                <a:gd name="T22" fmla="*/ 243 w 721"/>
                <a:gd name="T23" fmla="*/ 92 h 721"/>
                <a:gd name="T24" fmla="*/ 229 w 721"/>
                <a:gd name="T25" fmla="*/ 113 h 721"/>
                <a:gd name="T26" fmla="*/ 179 w 721"/>
                <a:gd name="T27" fmla="*/ 148 h 721"/>
                <a:gd name="T28" fmla="*/ 153 w 721"/>
                <a:gd name="T29" fmla="*/ 155 h 721"/>
                <a:gd name="T30" fmla="*/ 45 w 721"/>
                <a:gd name="T31" fmla="*/ 183 h 721"/>
                <a:gd name="T32" fmla="*/ 105 w 721"/>
                <a:gd name="T33" fmla="*/ 250 h 721"/>
                <a:gd name="T34" fmla="*/ 93 w 721"/>
                <a:gd name="T35" fmla="*/ 285 h 721"/>
                <a:gd name="T36" fmla="*/ 72 w 721"/>
                <a:gd name="T37" fmla="*/ 337 h 721"/>
                <a:gd name="T38" fmla="*/ 7 w 721"/>
                <a:gd name="T39" fmla="*/ 428 h 721"/>
                <a:gd name="T40" fmla="*/ 96 w 721"/>
                <a:gd name="T41" fmla="*/ 441 h 721"/>
                <a:gd name="T42" fmla="*/ 125 w 721"/>
                <a:gd name="T43" fmla="*/ 504 h 721"/>
                <a:gd name="T44" fmla="*/ 126 w 721"/>
                <a:gd name="T45" fmla="*/ 529 h 721"/>
                <a:gd name="T46" fmla="*/ 135 w 721"/>
                <a:gd name="T47" fmla="*/ 640 h 721"/>
                <a:gd name="T48" fmla="*/ 213 w 721"/>
                <a:gd name="T49" fmla="*/ 593 h 721"/>
                <a:gd name="T50" fmla="*/ 272 w 721"/>
                <a:gd name="T51" fmla="*/ 622 h 721"/>
                <a:gd name="T52" fmla="*/ 291 w 721"/>
                <a:gd name="T53" fmla="*/ 641 h 721"/>
                <a:gd name="T54" fmla="*/ 370 w 721"/>
                <a:gd name="T55" fmla="*/ 720 h 721"/>
                <a:gd name="T56" fmla="*/ 399 w 721"/>
                <a:gd name="T57" fmla="*/ 635 h 721"/>
                <a:gd name="T58" fmla="*/ 444 w 721"/>
                <a:gd name="T59" fmla="*/ 625 h 721"/>
                <a:gd name="T60" fmla="*/ 490 w 721"/>
                <a:gd name="T61" fmla="*/ 620 h 721"/>
                <a:gd name="T62" fmla="*/ 601 w 721"/>
                <a:gd name="T63" fmla="*/ 631 h 721"/>
                <a:gd name="T64" fmla="*/ 569 w 721"/>
                <a:gd name="T65" fmla="*/ 546 h 721"/>
                <a:gd name="T66" fmla="*/ 592 w 721"/>
                <a:gd name="T67" fmla="*/ 518 h 721"/>
                <a:gd name="T68" fmla="*/ 610 w 721"/>
                <a:gd name="T69" fmla="*/ 487 h 721"/>
                <a:gd name="T70" fmla="*/ 701 w 721"/>
                <a:gd name="T71" fmla="*/ 488 h 721"/>
                <a:gd name="T72" fmla="*/ 653 w 721"/>
                <a:gd name="T73" fmla="*/ 387 h 721"/>
                <a:gd name="T74" fmla="*/ 362 w 721"/>
                <a:gd name="T75" fmla="*/ 420 h 721"/>
                <a:gd name="T76" fmla="*/ 362 w 721"/>
                <a:gd name="T77" fmla="*/ 298 h 721"/>
                <a:gd name="T78" fmla="*/ 362 w 721"/>
                <a:gd name="T79" fmla="*/ 420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1" h="721">
                  <a:moveTo>
                    <a:pt x="642" y="370"/>
                  </a:moveTo>
                  <a:cubicBezTo>
                    <a:pt x="642" y="361"/>
                    <a:pt x="642" y="351"/>
                    <a:pt x="641" y="342"/>
                  </a:cubicBezTo>
                  <a:cubicBezTo>
                    <a:pt x="640" y="326"/>
                    <a:pt x="640" y="326"/>
                    <a:pt x="640" y="326"/>
                  </a:cubicBezTo>
                  <a:cubicBezTo>
                    <a:pt x="639" y="316"/>
                    <a:pt x="638" y="306"/>
                    <a:pt x="635" y="297"/>
                  </a:cubicBezTo>
                  <a:cubicBezTo>
                    <a:pt x="633" y="290"/>
                    <a:pt x="636" y="282"/>
                    <a:pt x="643" y="278"/>
                  </a:cubicBezTo>
                  <a:cubicBezTo>
                    <a:pt x="666" y="266"/>
                    <a:pt x="687" y="254"/>
                    <a:pt x="706" y="240"/>
                  </a:cubicBezTo>
                  <a:cubicBezTo>
                    <a:pt x="698" y="218"/>
                    <a:pt x="688" y="196"/>
                    <a:pt x="673" y="171"/>
                  </a:cubicBezTo>
                  <a:cubicBezTo>
                    <a:pt x="649" y="177"/>
                    <a:pt x="626" y="185"/>
                    <a:pt x="604" y="194"/>
                  </a:cubicBezTo>
                  <a:cubicBezTo>
                    <a:pt x="598" y="196"/>
                    <a:pt x="590" y="194"/>
                    <a:pt x="585" y="189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72" y="173"/>
                    <a:pt x="567" y="167"/>
                    <a:pt x="560" y="161"/>
                  </a:cubicBezTo>
                  <a:cubicBezTo>
                    <a:pt x="550" y="150"/>
                    <a:pt x="541" y="143"/>
                    <a:pt x="532" y="136"/>
                  </a:cubicBezTo>
                  <a:cubicBezTo>
                    <a:pt x="526" y="132"/>
                    <a:pt x="523" y="123"/>
                    <a:pt x="526" y="116"/>
                  </a:cubicBezTo>
                  <a:cubicBezTo>
                    <a:pt x="536" y="94"/>
                    <a:pt x="543" y="71"/>
                    <a:pt x="550" y="47"/>
                  </a:cubicBezTo>
                  <a:cubicBezTo>
                    <a:pt x="530" y="35"/>
                    <a:pt x="508" y="25"/>
                    <a:pt x="480" y="15"/>
                  </a:cubicBezTo>
                  <a:cubicBezTo>
                    <a:pt x="466" y="35"/>
                    <a:pt x="453" y="56"/>
                    <a:pt x="442" y="77"/>
                  </a:cubicBezTo>
                  <a:cubicBezTo>
                    <a:pt x="439" y="83"/>
                    <a:pt x="431" y="87"/>
                    <a:pt x="424" y="86"/>
                  </a:cubicBezTo>
                  <a:cubicBezTo>
                    <a:pt x="417" y="84"/>
                    <a:pt x="417" y="84"/>
                    <a:pt x="417" y="84"/>
                  </a:cubicBezTo>
                  <a:cubicBezTo>
                    <a:pt x="408" y="82"/>
                    <a:pt x="398" y="80"/>
                    <a:pt x="387" y="80"/>
                  </a:cubicBezTo>
                  <a:cubicBezTo>
                    <a:pt x="373" y="79"/>
                    <a:pt x="361" y="78"/>
                    <a:pt x="350" y="79"/>
                  </a:cubicBezTo>
                  <a:cubicBezTo>
                    <a:pt x="342" y="81"/>
                    <a:pt x="335" y="75"/>
                    <a:pt x="333" y="68"/>
                  </a:cubicBezTo>
                  <a:cubicBezTo>
                    <a:pt x="326" y="45"/>
                    <a:pt x="317" y="22"/>
                    <a:pt x="306" y="0"/>
                  </a:cubicBezTo>
                  <a:cubicBezTo>
                    <a:pt x="282" y="4"/>
                    <a:pt x="257" y="10"/>
                    <a:pt x="232" y="20"/>
                  </a:cubicBezTo>
                  <a:cubicBezTo>
                    <a:pt x="234" y="45"/>
                    <a:pt x="238" y="69"/>
                    <a:pt x="243" y="92"/>
                  </a:cubicBezTo>
                  <a:cubicBezTo>
                    <a:pt x="244" y="99"/>
                    <a:pt x="241" y="106"/>
                    <a:pt x="235" y="110"/>
                  </a:cubicBezTo>
                  <a:cubicBezTo>
                    <a:pt x="229" y="113"/>
                    <a:pt x="229" y="113"/>
                    <a:pt x="229" y="113"/>
                  </a:cubicBezTo>
                  <a:cubicBezTo>
                    <a:pt x="220" y="118"/>
                    <a:pt x="211" y="123"/>
                    <a:pt x="203" y="129"/>
                  </a:cubicBezTo>
                  <a:cubicBezTo>
                    <a:pt x="194" y="135"/>
                    <a:pt x="186" y="141"/>
                    <a:pt x="179" y="148"/>
                  </a:cubicBezTo>
                  <a:cubicBezTo>
                    <a:pt x="173" y="153"/>
                    <a:pt x="173" y="153"/>
                    <a:pt x="173" y="153"/>
                  </a:cubicBezTo>
                  <a:cubicBezTo>
                    <a:pt x="167" y="158"/>
                    <a:pt x="159" y="158"/>
                    <a:pt x="153" y="155"/>
                  </a:cubicBezTo>
                  <a:cubicBezTo>
                    <a:pt x="133" y="142"/>
                    <a:pt x="112" y="131"/>
                    <a:pt x="89" y="120"/>
                  </a:cubicBezTo>
                  <a:cubicBezTo>
                    <a:pt x="73" y="139"/>
                    <a:pt x="58" y="160"/>
                    <a:pt x="45" y="183"/>
                  </a:cubicBezTo>
                  <a:cubicBezTo>
                    <a:pt x="63" y="201"/>
                    <a:pt x="81" y="217"/>
                    <a:pt x="100" y="231"/>
                  </a:cubicBezTo>
                  <a:cubicBezTo>
                    <a:pt x="106" y="235"/>
                    <a:pt x="108" y="243"/>
                    <a:pt x="105" y="250"/>
                  </a:cubicBezTo>
                  <a:cubicBezTo>
                    <a:pt x="102" y="258"/>
                    <a:pt x="102" y="258"/>
                    <a:pt x="102" y="258"/>
                  </a:cubicBezTo>
                  <a:cubicBezTo>
                    <a:pt x="99" y="267"/>
                    <a:pt x="95" y="276"/>
                    <a:pt x="93" y="285"/>
                  </a:cubicBezTo>
                  <a:cubicBezTo>
                    <a:pt x="90" y="298"/>
                    <a:pt x="88" y="309"/>
                    <a:pt x="86" y="322"/>
                  </a:cubicBezTo>
                  <a:cubicBezTo>
                    <a:pt x="85" y="329"/>
                    <a:pt x="79" y="336"/>
                    <a:pt x="72" y="337"/>
                  </a:cubicBezTo>
                  <a:cubicBezTo>
                    <a:pt x="49" y="340"/>
                    <a:pt x="26" y="345"/>
                    <a:pt x="0" y="351"/>
                  </a:cubicBezTo>
                  <a:cubicBezTo>
                    <a:pt x="0" y="378"/>
                    <a:pt x="2" y="403"/>
                    <a:pt x="7" y="428"/>
                  </a:cubicBezTo>
                  <a:cubicBezTo>
                    <a:pt x="31" y="430"/>
                    <a:pt x="55" y="431"/>
                    <a:pt x="80" y="430"/>
                  </a:cubicBezTo>
                  <a:cubicBezTo>
                    <a:pt x="88" y="431"/>
                    <a:pt x="94" y="434"/>
                    <a:pt x="96" y="441"/>
                  </a:cubicBezTo>
                  <a:cubicBezTo>
                    <a:pt x="100" y="452"/>
                    <a:pt x="104" y="464"/>
                    <a:pt x="110" y="476"/>
                  </a:cubicBezTo>
                  <a:cubicBezTo>
                    <a:pt x="114" y="486"/>
                    <a:pt x="120" y="495"/>
                    <a:pt x="125" y="504"/>
                  </a:cubicBezTo>
                  <a:cubicBezTo>
                    <a:pt x="128" y="509"/>
                    <a:pt x="128" y="509"/>
                    <a:pt x="128" y="509"/>
                  </a:cubicBezTo>
                  <a:cubicBezTo>
                    <a:pt x="132" y="516"/>
                    <a:pt x="131" y="524"/>
                    <a:pt x="126" y="529"/>
                  </a:cubicBezTo>
                  <a:cubicBezTo>
                    <a:pt x="110" y="546"/>
                    <a:pt x="95" y="565"/>
                    <a:pt x="81" y="586"/>
                  </a:cubicBezTo>
                  <a:cubicBezTo>
                    <a:pt x="99" y="608"/>
                    <a:pt x="117" y="626"/>
                    <a:pt x="135" y="640"/>
                  </a:cubicBezTo>
                  <a:cubicBezTo>
                    <a:pt x="155" y="626"/>
                    <a:pt x="174" y="611"/>
                    <a:pt x="192" y="595"/>
                  </a:cubicBezTo>
                  <a:cubicBezTo>
                    <a:pt x="198" y="589"/>
                    <a:pt x="206" y="589"/>
                    <a:pt x="213" y="593"/>
                  </a:cubicBezTo>
                  <a:cubicBezTo>
                    <a:pt x="222" y="599"/>
                    <a:pt x="232" y="605"/>
                    <a:pt x="245" y="611"/>
                  </a:cubicBezTo>
                  <a:cubicBezTo>
                    <a:pt x="254" y="616"/>
                    <a:pt x="263" y="619"/>
                    <a:pt x="272" y="622"/>
                  </a:cubicBezTo>
                  <a:cubicBezTo>
                    <a:pt x="280" y="625"/>
                    <a:pt x="280" y="625"/>
                    <a:pt x="280" y="625"/>
                  </a:cubicBezTo>
                  <a:cubicBezTo>
                    <a:pt x="287" y="627"/>
                    <a:pt x="292" y="634"/>
                    <a:pt x="291" y="641"/>
                  </a:cubicBezTo>
                  <a:cubicBezTo>
                    <a:pt x="291" y="665"/>
                    <a:pt x="291" y="690"/>
                    <a:pt x="293" y="713"/>
                  </a:cubicBezTo>
                  <a:cubicBezTo>
                    <a:pt x="322" y="719"/>
                    <a:pt x="347" y="721"/>
                    <a:pt x="370" y="720"/>
                  </a:cubicBezTo>
                  <a:cubicBezTo>
                    <a:pt x="376" y="698"/>
                    <a:pt x="381" y="674"/>
                    <a:pt x="384" y="649"/>
                  </a:cubicBezTo>
                  <a:cubicBezTo>
                    <a:pt x="385" y="641"/>
                    <a:pt x="392" y="635"/>
                    <a:pt x="399" y="635"/>
                  </a:cubicBezTo>
                  <a:cubicBezTo>
                    <a:pt x="409" y="634"/>
                    <a:pt x="419" y="631"/>
                    <a:pt x="429" y="629"/>
                  </a:cubicBezTo>
                  <a:cubicBezTo>
                    <a:pt x="444" y="625"/>
                    <a:pt x="444" y="625"/>
                    <a:pt x="444" y="625"/>
                  </a:cubicBezTo>
                  <a:cubicBezTo>
                    <a:pt x="453" y="622"/>
                    <a:pt x="462" y="619"/>
                    <a:pt x="470" y="616"/>
                  </a:cubicBezTo>
                  <a:cubicBezTo>
                    <a:pt x="477" y="612"/>
                    <a:pt x="485" y="614"/>
                    <a:pt x="490" y="620"/>
                  </a:cubicBezTo>
                  <a:cubicBezTo>
                    <a:pt x="505" y="640"/>
                    <a:pt x="521" y="658"/>
                    <a:pt x="538" y="675"/>
                  </a:cubicBezTo>
                  <a:cubicBezTo>
                    <a:pt x="560" y="663"/>
                    <a:pt x="581" y="648"/>
                    <a:pt x="601" y="631"/>
                  </a:cubicBezTo>
                  <a:cubicBezTo>
                    <a:pt x="591" y="609"/>
                    <a:pt x="579" y="587"/>
                    <a:pt x="566" y="567"/>
                  </a:cubicBezTo>
                  <a:cubicBezTo>
                    <a:pt x="562" y="560"/>
                    <a:pt x="563" y="552"/>
                    <a:pt x="569" y="546"/>
                  </a:cubicBezTo>
                  <a:cubicBezTo>
                    <a:pt x="574" y="541"/>
                    <a:pt x="579" y="535"/>
                    <a:pt x="584" y="528"/>
                  </a:cubicBezTo>
                  <a:cubicBezTo>
                    <a:pt x="586" y="525"/>
                    <a:pt x="589" y="521"/>
                    <a:pt x="592" y="518"/>
                  </a:cubicBezTo>
                  <a:cubicBezTo>
                    <a:pt x="594" y="514"/>
                    <a:pt x="596" y="510"/>
                    <a:pt x="599" y="507"/>
                  </a:cubicBezTo>
                  <a:cubicBezTo>
                    <a:pt x="603" y="500"/>
                    <a:pt x="607" y="494"/>
                    <a:pt x="610" y="487"/>
                  </a:cubicBezTo>
                  <a:cubicBezTo>
                    <a:pt x="614" y="479"/>
                    <a:pt x="621" y="475"/>
                    <a:pt x="629" y="477"/>
                  </a:cubicBezTo>
                  <a:cubicBezTo>
                    <a:pt x="653" y="482"/>
                    <a:pt x="677" y="486"/>
                    <a:pt x="701" y="488"/>
                  </a:cubicBezTo>
                  <a:cubicBezTo>
                    <a:pt x="710" y="464"/>
                    <a:pt x="717" y="439"/>
                    <a:pt x="721" y="414"/>
                  </a:cubicBezTo>
                  <a:cubicBezTo>
                    <a:pt x="699" y="404"/>
                    <a:pt x="676" y="395"/>
                    <a:pt x="653" y="387"/>
                  </a:cubicBezTo>
                  <a:cubicBezTo>
                    <a:pt x="646" y="385"/>
                    <a:pt x="641" y="378"/>
                    <a:pt x="642" y="370"/>
                  </a:cubicBezTo>
                  <a:close/>
                  <a:moveTo>
                    <a:pt x="362" y="420"/>
                  </a:moveTo>
                  <a:cubicBezTo>
                    <a:pt x="328" y="420"/>
                    <a:pt x="300" y="393"/>
                    <a:pt x="300" y="359"/>
                  </a:cubicBezTo>
                  <a:cubicBezTo>
                    <a:pt x="300" y="326"/>
                    <a:pt x="328" y="298"/>
                    <a:pt x="362" y="298"/>
                  </a:cubicBezTo>
                  <a:cubicBezTo>
                    <a:pt x="395" y="298"/>
                    <a:pt x="423" y="326"/>
                    <a:pt x="423" y="359"/>
                  </a:cubicBezTo>
                  <a:cubicBezTo>
                    <a:pt x="423" y="393"/>
                    <a:pt x="395" y="420"/>
                    <a:pt x="362" y="42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" name="Oval 1125"/>
            <p:cNvSpPr>
              <a:spLocks noChangeArrowheads="1"/>
            </p:cNvSpPr>
            <p:nvPr/>
          </p:nvSpPr>
          <p:spPr bwMode="auto">
            <a:xfrm>
              <a:off x="7079" y="2173"/>
              <a:ext cx="8" cy="8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" name="Freeform 1126"/>
            <p:cNvSpPr>
              <a:spLocks noEditPoints="1"/>
            </p:cNvSpPr>
            <p:nvPr/>
          </p:nvSpPr>
          <p:spPr bwMode="auto">
            <a:xfrm>
              <a:off x="6987" y="2047"/>
              <a:ext cx="227" cy="226"/>
            </a:xfrm>
            <a:custGeom>
              <a:avLst/>
              <a:gdLst>
                <a:gd name="T0" fmla="*/ 769 w 1537"/>
                <a:gd name="T1" fmla="*/ 1538 h 1538"/>
                <a:gd name="T2" fmla="*/ 1016 w 1537"/>
                <a:gd name="T3" fmla="*/ 1036 h 1538"/>
                <a:gd name="T4" fmla="*/ 915 w 1537"/>
                <a:gd name="T5" fmla="*/ 1049 h 1538"/>
                <a:gd name="T6" fmla="*/ 899 w 1537"/>
                <a:gd name="T7" fmla="*/ 1072 h 1538"/>
                <a:gd name="T8" fmla="*/ 921 w 1537"/>
                <a:gd name="T9" fmla="*/ 1171 h 1538"/>
                <a:gd name="T10" fmla="*/ 761 w 1537"/>
                <a:gd name="T11" fmla="*/ 1175 h 1538"/>
                <a:gd name="T12" fmla="*/ 704 w 1537"/>
                <a:gd name="T13" fmla="*/ 1190 h 1538"/>
                <a:gd name="T14" fmla="*/ 651 w 1537"/>
                <a:gd name="T15" fmla="*/ 1277 h 1538"/>
                <a:gd name="T16" fmla="*/ 547 w 1537"/>
                <a:gd name="T17" fmla="*/ 1176 h 1538"/>
                <a:gd name="T18" fmla="*/ 433 w 1537"/>
                <a:gd name="T19" fmla="*/ 1198 h 1538"/>
                <a:gd name="T20" fmla="*/ 336 w 1537"/>
                <a:gd name="T21" fmla="*/ 1101 h 1538"/>
                <a:gd name="T22" fmla="*/ 358 w 1537"/>
                <a:gd name="T23" fmla="*/ 987 h 1538"/>
                <a:gd name="T24" fmla="*/ 257 w 1537"/>
                <a:gd name="T25" fmla="*/ 862 h 1538"/>
                <a:gd name="T26" fmla="*/ 350 w 1537"/>
                <a:gd name="T27" fmla="*/ 801 h 1538"/>
                <a:gd name="T28" fmla="*/ 300 w 1537"/>
                <a:gd name="T29" fmla="*/ 702 h 1538"/>
                <a:gd name="T30" fmla="*/ 449 w 1537"/>
                <a:gd name="T31" fmla="*/ 644 h 1538"/>
                <a:gd name="T32" fmla="*/ 487 w 1537"/>
                <a:gd name="T33" fmla="*/ 534 h 1538"/>
                <a:gd name="T34" fmla="*/ 620 w 1537"/>
                <a:gd name="T35" fmla="*/ 499 h 1538"/>
                <a:gd name="T36" fmla="*/ 708 w 1537"/>
                <a:gd name="T37" fmla="*/ 575 h 1538"/>
                <a:gd name="T38" fmla="*/ 867 w 1537"/>
                <a:gd name="T39" fmla="*/ 550 h 1538"/>
                <a:gd name="T40" fmla="*/ 872 w 1537"/>
                <a:gd name="T41" fmla="*/ 661 h 1538"/>
                <a:gd name="T42" fmla="*/ 984 w 1537"/>
                <a:gd name="T43" fmla="*/ 667 h 1538"/>
                <a:gd name="T44" fmla="*/ 959 w 1537"/>
                <a:gd name="T45" fmla="*/ 825 h 1538"/>
                <a:gd name="T46" fmla="*/ 964 w 1537"/>
                <a:gd name="T47" fmla="*/ 884 h 1538"/>
                <a:gd name="T48" fmla="*/ 1016 w 1537"/>
                <a:gd name="T49" fmla="*/ 1036 h 1538"/>
                <a:gd name="T50" fmla="*/ 1195 w 1537"/>
                <a:gd name="T51" fmla="*/ 494 h 1538"/>
                <a:gd name="T52" fmla="*/ 1213 w 1537"/>
                <a:gd name="T53" fmla="*/ 525 h 1538"/>
                <a:gd name="T54" fmla="*/ 1167 w 1537"/>
                <a:gd name="T55" fmla="*/ 598 h 1538"/>
                <a:gd name="T56" fmla="*/ 1122 w 1537"/>
                <a:gd name="T57" fmla="*/ 600 h 1538"/>
                <a:gd name="T58" fmla="*/ 1061 w 1537"/>
                <a:gd name="T59" fmla="*/ 647 h 1538"/>
                <a:gd name="T60" fmla="*/ 1027 w 1537"/>
                <a:gd name="T61" fmla="*/ 609 h 1538"/>
                <a:gd name="T62" fmla="*/ 983 w 1537"/>
                <a:gd name="T63" fmla="*/ 617 h 1538"/>
                <a:gd name="T64" fmla="*/ 923 w 1537"/>
                <a:gd name="T65" fmla="*/ 556 h 1538"/>
                <a:gd name="T66" fmla="*/ 935 w 1537"/>
                <a:gd name="T67" fmla="*/ 524 h 1538"/>
                <a:gd name="T68" fmla="*/ 894 w 1537"/>
                <a:gd name="T69" fmla="*/ 489 h 1538"/>
                <a:gd name="T70" fmla="*/ 942 w 1537"/>
                <a:gd name="T71" fmla="*/ 417 h 1538"/>
                <a:gd name="T72" fmla="*/ 955 w 1537"/>
                <a:gd name="T73" fmla="*/ 398 h 1538"/>
                <a:gd name="T74" fmla="*/ 1000 w 1537"/>
                <a:gd name="T75" fmla="*/ 324 h 1538"/>
                <a:gd name="T76" fmla="*/ 1046 w 1537"/>
                <a:gd name="T77" fmla="*/ 346 h 1538"/>
                <a:gd name="T78" fmla="*/ 1088 w 1537"/>
                <a:gd name="T79" fmla="*/ 314 h 1538"/>
                <a:gd name="T80" fmla="*/ 1148 w 1537"/>
                <a:gd name="T81" fmla="*/ 377 h 1538"/>
                <a:gd name="T82" fmla="*/ 1192 w 1537"/>
                <a:gd name="T83" fmla="*/ 390 h 1538"/>
                <a:gd name="T84" fmla="*/ 1219 w 1537"/>
                <a:gd name="T85" fmla="*/ 471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7" h="1538">
                  <a:moveTo>
                    <a:pt x="769" y="0"/>
                  </a:moveTo>
                  <a:cubicBezTo>
                    <a:pt x="344" y="0"/>
                    <a:pt x="0" y="345"/>
                    <a:pt x="0" y="769"/>
                  </a:cubicBezTo>
                  <a:cubicBezTo>
                    <a:pt x="0" y="1194"/>
                    <a:pt x="344" y="1538"/>
                    <a:pt x="769" y="1538"/>
                  </a:cubicBezTo>
                  <a:cubicBezTo>
                    <a:pt x="1193" y="1538"/>
                    <a:pt x="1537" y="1194"/>
                    <a:pt x="1537" y="769"/>
                  </a:cubicBezTo>
                  <a:cubicBezTo>
                    <a:pt x="1537" y="345"/>
                    <a:pt x="1193" y="0"/>
                    <a:pt x="769" y="0"/>
                  </a:cubicBezTo>
                  <a:close/>
                  <a:moveTo>
                    <a:pt x="1016" y="1036"/>
                  </a:moveTo>
                  <a:cubicBezTo>
                    <a:pt x="1013" y="1042"/>
                    <a:pt x="1007" y="1047"/>
                    <a:pt x="1000" y="1046"/>
                  </a:cubicBezTo>
                  <a:cubicBezTo>
                    <a:pt x="975" y="1044"/>
                    <a:pt x="949" y="1041"/>
                    <a:pt x="923" y="1036"/>
                  </a:cubicBezTo>
                  <a:cubicBezTo>
                    <a:pt x="921" y="1040"/>
                    <a:pt x="918" y="1044"/>
                    <a:pt x="915" y="1049"/>
                  </a:cubicBezTo>
                  <a:cubicBezTo>
                    <a:pt x="913" y="1052"/>
                    <a:pt x="911" y="1056"/>
                    <a:pt x="908" y="1060"/>
                  </a:cubicBezTo>
                  <a:cubicBezTo>
                    <a:pt x="908" y="1061"/>
                    <a:pt x="908" y="1061"/>
                    <a:pt x="907" y="1062"/>
                  </a:cubicBezTo>
                  <a:cubicBezTo>
                    <a:pt x="904" y="1065"/>
                    <a:pt x="902" y="1069"/>
                    <a:pt x="899" y="1072"/>
                  </a:cubicBezTo>
                  <a:cubicBezTo>
                    <a:pt x="896" y="1076"/>
                    <a:pt x="893" y="1080"/>
                    <a:pt x="890" y="1084"/>
                  </a:cubicBezTo>
                  <a:cubicBezTo>
                    <a:pt x="903" y="1106"/>
                    <a:pt x="915" y="1129"/>
                    <a:pt x="925" y="1152"/>
                  </a:cubicBezTo>
                  <a:cubicBezTo>
                    <a:pt x="928" y="1159"/>
                    <a:pt x="927" y="1167"/>
                    <a:pt x="921" y="1171"/>
                  </a:cubicBezTo>
                  <a:cubicBezTo>
                    <a:pt x="894" y="1197"/>
                    <a:pt x="864" y="1218"/>
                    <a:pt x="832" y="1234"/>
                  </a:cubicBezTo>
                  <a:cubicBezTo>
                    <a:pt x="826" y="1237"/>
                    <a:pt x="818" y="1236"/>
                    <a:pt x="813" y="1231"/>
                  </a:cubicBezTo>
                  <a:cubicBezTo>
                    <a:pt x="795" y="1214"/>
                    <a:pt x="777" y="1195"/>
                    <a:pt x="761" y="1175"/>
                  </a:cubicBezTo>
                  <a:cubicBezTo>
                    <a:pt x="755" y="1177"/>
                    <a:pt x="749" y="1178"/>
                    <a:pt x="743" y="1180"/>
                  </a:cubicBezTo>
                  <a:cubicBezTo>
                    <a:pt x="725" y="1185"/>
                    <a:pt x="725" y="1185"/>
                    <a:pt x="725" y="1185"/>
                  </a:cubicBezTo>
                  <a:cubicBezTo>
                    <a:pt x="718" y="1187"/>
                    <a:pt x="711" y="1188"/>
                    <a:pt x="704" y="1190"/>
                  </a:cubicBezTo>
                  <a:cubicBezTo>
                    <a:pt x="700" y="1216"/>
                    <a:pt x="694" y="1241"/>
                    <a:pt x="687" y="1265"/>
                  </a:cubicBezTo>
                  <a:cubicBezTo>
                    <a:pt x="685" y="1271"/>
                    <a:pt x="680" y="1276"/>
                    <a:pt x="673" y="1277"/>
                  </a:cubicBezTo>
                  <a:cubicBezTo>
                    <a:pt x="666" y="1277"/>
                    <a:pt x="658" y="1277"/>
                    <a:pt x="651" y="1277"/>
                  </a:cubicBezTo>
                  <a:cubicBezTo>
                    <a:pt x="624" y="1277"/>
                    <a:pt x="596" y="1274"/>
                    <a:pt x="564" y="1267"/>
                  </a:cubicBezTo>
                  <a:cubicBezTo>
                    <a:pt x="557" y="1266"/>
                    <a:pt x="552" y="1260"/>
                    <a:pt x="551" y="1253"/>
                  </a:cubicBezTo>
                  <a:cubicBezTo>
                    <a:pt x="548" y="1228"/>
                    <a:pt x="547" y="1202"/>
                    <a:pt x="547" y="1176"/>
                  </a:cubicBezTo>
                  <a:cubicBezTo>
                    <a:pt x="538" y="1173"/>
                    <a:pt x="528" y="1169"/>
                    <a:pt x="519" y="1165"/>
                  </a:cubicBezTo>
                  <a:cubicBezTo>
                    <a:pt x="510" y="1160"/>
                    <a:pt x="502" y="1156"/>
                    <a:pt x="494" y="1151"/>
                  </a:cubicBezTo>
                  <a:cubicBezTo>
                    <a:pt x="474" y="1168"/>
                    <a:pt x="454" y="1184"/>
                    <a:pt x="433" y="1198"/>
                  </a:cubicBezTo>
                  <a:cubicBezTo>
                    <a:pt x="427" y="1202"/>
                    <a:pt x="420" y="1202"/>
                    <a:pt x="414" y="1198"/>
                  </a:cubicBezTo>
                  <a:cubicBezTo>
                    <a:pt x="388" y="1179"/>
                    <a:pt x="363" y="1154"/>
                    <a:pt x="337" y="1121"/>
                  </a:cubicBezTo>
                  <a:cubicBezTo>
                    <a:pt x="332" y="1115"/>
                    <a:pt x="332" y="1107"/>
                    <a:pt x="336" y="1101"/>
                  </a:cubicBezTo>
                  <a:cubicBezTo>
                    <a:pt x="351" y="1079"/>
                    <a:pt x="366" y="1059"/>
                    <a:pt x="383" y="1040"/>
                  </a:cubicBezTo>
                  <a:cubicBezTo>
                    <a:pt x="378" y="1031"/>
                    <a:pt x="373" y="1023"/>
                    <a:pt x="369" y="1014"/>
                  </a:cubicBezTo>
                  <a:cubicBezTo>
                    <a:pt x="364" y="1005"/>
                    <a:pt x="361" y="996"/>
                    <a:pt x="358" y="987"/>
                  </a:cubicBezTo>
                  <a:cubicBezTo>
                    <a:pt x="332" y="987"/>
                    <a:pt x="307" y="986"/>
                    <a:pt x="281" y="983"/>
                  </a:cubicBezTo>
                  <a:cubicBezTo>
                    <a:pt x="274" y="983"/>
                    <a:pt x="268" y="978"/>
                    <a:pt x="267" y="971"/>
                  </a:cubicBezTo>
                  <a:cubicBezTo>
                    <a:pt x="258" y="937"/>
                    <a:pt x="255" y="900"/>
                    <a:pt x="257" y="862"/>
                  </a:cubicBezTo>
                  <a:cubicBezTo>
                    <a:pt x="257" y="855"/>
                    <a:pt x="262" y="849"/>
                    <a:pt x="269" y="847"/>
                  </a:cubicBezTo>
                  <a:cubicBezTo>
                    <a:pt x="296" y="839"/>
                    <a:pt x="321" y="834"/>
                    <a:pt x="344" y="830"/>
                  </a:cubicBezTo>
                  <a:cubicBezTo>
                    <a:pt x="346" y="820"/>
                    <a:pt x="347" y="810"/>
                    <a:pt x="350" y="801"/>
                  </a:cubicBezTo>
                  <a:cubicBezTo>
                    <a:pt x="352" y="792"/>
                    <a:pt x="356" y="783"/>
                    <a:pt x="359" y="774"/>
                  </a:cubicBezTo>
                  <a:cubicBezTo>
                    <a:pt x="340" y="758"/>
                    <a:pt x="321" y="741"/>
                    <a:pt x="302" y="721"/>
                  </a:cubicBezTo>
                  <a:cubicBezTo>
                    <a:pt x="298" y="716"/>
                    <a:pt x="296" y="709"/>
                    <a:pt x="300" y="702"/>
                  </a:cubicBezTo>
                  <a:cubicBezTo>
                    <a:pt x="316" y="670"/>
                    <a:pt x="337" y="640"/>
                    <a:pt x="362" y="613"/>
                  </a:cubicBezTo>
                  <a:cubicBezTo>
                    <a:pt x="367" y="608"/>
                    <a:pt x="374" y="606"/>
                    <a:pt x="381" y="609"/>
                  </a:cubicBezTo>
                  <a:cubicBezTo>
                    <a:pt x="405" y="620"/>
                    <a:pt x="428" y="631"/>
                    <a:pt x="449" y="644"/>
                  </a:cubicBezTo>
                  <a:cubicBezTo>
                    <a:pt x="457" y="638"/>
                    <a:pt x="465" y="631"/>
                    <a:pt x="473" y="626"/>
                  </a:cubicBezTo>
                  <a:cubicBezTo>
                    <a:pt x="480" y="621"/>
                    <a:pt x="489" y="616"/>
                    <a:pt x="497" y="611"/>
                  </a:cubicBezTo>
                  <a:cubicBezTo>
                    <a:pt x="493" y="587"/>
                    <a:pt x="489" y="561"/>
                    <a:pt x="487" y="534"/>
                  </a:cubicBezTo>
                  <a:cubicBezTo>
                    <a:pt x="487" y="527"/>
                    <a:pt x="491" y="521"/>
                    <a:pt x="497" y="518"/>
                  </a:cubicBezTo>
                  <a:cubicBezTo>
                    <a:pt x="533" y="503"/>
                    <a:pt x="568" y="494"/>
                    <a:pt x="603" y="490"/>
                  </a:cubicBezTo>
                  <a:cubicBezTo>
                    <a:pt x="610" y="489"/>
                    <a:pt x="617" y="493"/>
                    <a:pt x="620" y="499"/>
                  </a:cubicBezTo>
                  <a:cubicBezTo>
                    <a:pt x="631" y="522"/>
                    <a:pt x="641" y="546"/>
                    <a:pt x="649" y="570"/>
                  </a:cubicBezTo>
                  <a:cubicBezTo>
                    <a:pt x="659" y="570"/>
                    <a:pt x="668" y="570"/>
                    <a:pt x="679" y="571"/>
                  </a:cubicBezTo>
                  <a:cubicBezTo>
                    <a:pt x="688" y="571"/>
                    <a:pt x="698" y="573"/>
                    <a:pt x="708" y="575"/>
                  </a:cubicBezTo>
                  <a:cubicBezTo>
                    <a:pt x="720" y="553"/>
                    <a:pt x="734" y="531"/>
                    <a:pt x="749" y="510"/>
                  </a:cubicBezTo>
                  <a:cubicBezTo>
                    <a:pt x="753" y="504"/>
                    <a:pt x="761" y="502"/>
                    <a:pt x="768" y="504"/>
                  </a:cubicBezTo>
                  <a:cubicBezTo>
                    <a:pt x="809" y="517"/>
                    <a:pt x="840" y="532"/>
                    <a:pt x="867" y="550"/>
                  </a:cubicBezTo>
                  <a:cubicBezTo>
                    <a:pt x="872" y="554"/>
                    <a:pt x="875" y="561"/>
                    <a:pt x="874" y="568"/>
                  </a:cubicBezTo>
                  <a:cubicBezTo>
                    <a:pt x="868" y="593"/>
                    <a:pt x="860" y="617"/>
                    <a:pt x="851" y="641"/>
                  </a:cubicBezTo>
                  <a:cubicBezTo>
                    <a:pt x="857" y="647"/>
                    <a:pt x="865" y="653"/>
                    <a:pt x="872" y="661"/>
                  </a:cubicBezTo>
                  <a:cubicBezTo>
                    <a:pt x="879" y="667"/>
                    <a:pt x="886" y="675"/>
                    <a:pt x="892" y="683"/>
                  </a:cubicBezTo>
                  <a:cubicBezTo>
                    <a:pt x="916" y="674"/>
                    <a:pt x="940" y="666"/>
                    <a:pt x="966" y="659"/>
                  </a:cubicBezTo>
                  <a:cubicBezTo>
                    <a:pt x="973" y="658"/>
                    <a:pt x="980" y="661"/>
                    <a:pt x="984" y="667"/>
                  </a:cubicBezTo>
                  <a:cubicBezTo>
                    <a:pt x="1006" y="703"/>
                    <a:pt x="1021" y="735"/>
                    <a:pt x="1030" y="766"/>
                  </a:cubicBezTo>
                  <a:cubicBezTo>
                    <a:pt x="1032" y="773"/>
                    <a:pt x="1029" y="780"/>
                    <a:pt x="1024" y="784"/>
                  </a:cubicBezTo>
                  <a:cubicBezTo>
                    <a:pt x="1004" y="799"/>
                    <a:pt x="982" y="812"/>
                    <a:pt x="959" y="825"/>
                  </a:cubicBezTo>
                  <a:cubicBezTo>
                    <a:pt x="960" y="832"/>
                    <a:pt x="961" y="839"/>
                    <a:pt x="962" y="846"/>
                  </a:cubicBezTo>
                  <a:cubicBezTo>
                    <a:pt x="963" y="864"/>
                    <a:pt x="963" y="864"/>
                    <a:pt x="963" y="864"/>
                  </a:cubicBezTo>
                  <a:cubicBezTo>
                    <a:pt x="964" y="871"/>
                    <a:pt x="964" y="877"/>
                    <a:pt x="964" y="884"/>
                  </a:cubicBezTo>
                  <a:cubicBezTo>
                    <a:pt x="989" y="892"/>
                    <a:pt x="1013" y="902"/>
                    <a:pt x="1035" y="913"/>
                  </a:cubicBezTo>
                  <a:cubicBezTo>
                    <a:pt x="1042" y="916"/>
                    <a:pt x="1045" y="923"/>
                    <a:pt x="1044" y="930"/>
                  </a:cubicBezTo>
                  <a:cubicBezTo>
                    <a:pt x="1040" y="966"/>
                    <a:pt x="1030" y="1001"/>
                    <a:pt x="1016" y="1036"/>
                  </a:cubicBezTo>
                  <a:close/>
                  <a:moveTo>
                    <a:pt x="1219" y="471"/>
                  </a:moveTo>
                  <a:cubicBezTo>
                    <a:pt x="1211" y="476"/>
                    <a:pt x="1203" y="481"/>
                    <a:pt x="1195" y="484"/>
                  </a:cubicBezTo>
                  <a:cubicBezTo>
                    <a:pt x="1195" y="494"/>
                    <a:pt x="1195" y="494"/>
                    <a:pt x="1195" y="494"/>
                  </a:cubicBezTo>
                  <a:cubicBezTo>
                    <a:pt x="1195" y="495"/>
                    <a:pt x="1195" y="496"/>
                    <a:pt x="1195" y="497"/>
                  </a:cubicBezTo>
                  <a:cubicBezTo>
                    <a:pt x="1192" y="507"/>
                    <a:pt x="1192" y="507"/>
                    <a:pt x="1192" y="507"/>
                  </a:cubicBezTo>
                  <a:cubicBezTo>
                    <a:pt x="1199" y="512"/>
                    <a:pt x="1205" y="518"/>
                    <a:pt x="1213" y="525"/>
                  </a:cubicBezTo>
                  <a:cubicBezTo>
                    <a:pt x="1217" y="530"/>
                    <a:pt x="1218" y="537"/>
                    <a:pt x="1216" y="543"/>
                  </a:cubicBezTo>
                  <a:cubicBezTo>
                    <a:pt x="1210" y="560"/>
                    <a:pt x="1199" y="577"/>
                    <a:pt x="1184" y="593"/>
                  </a:cubicBezTo>
                  <a:cubicBezTo>
                    <a:pt x="1180" y="598"/>
                    <a:pt x="1173" y="600"/>
                    <a:pt x="1167" y="598"/>
                  </a:cubicBezTo>
                  <a:cubicBezTo>
                    <a:pt x="1158" y="595"/>
                    <a:pt x="1150" y="591"/>
                    <a:pt x="1142" y="587"/>
                  </a:cubicBezTo>
                  <a:cubicBezTo>
                    <a:pt x="1139" y="589"/>
                    <a:pt x="1137" y="590"/>
                    <a:pt x="1135" y="592"/>
                  </a:cubicBezTo>
                  <a:cubicBezTo>
                    <a:pt x="1130" y="595"/>
                    <a:pt x="1126" y="597"/>
                    <a:pt x="1122" y="600"/>
                  </a:cubicBezTo>
                  <a:cubicBezTo>
                    <a:pt x="1122" y="609"/>
                    <a:pt x="1121" y="618"/>
                    <a:pt x="1120" y="627"/>
                  </a:cubicBezTo>
                  <a:cubicBezTo>
                    <a:pt x="1119" y="633"/>
                    <a:pt x="1114" y="639"/>
                    <a:pt x="1108" y="641"/>
                  </a:cubicBezTo>
                  <a:cubicBezTo>
                    <a:pt x="1091" y="645"/>
                    <a:pt x="1076" y="647"/>
                    <a:pt x="1061" y="647"/>
                  </a:cubicBezTo>
                  <a:cubicBezTo>
                    <a:pt x="1057" y="647"/>
                    <a:pt x="1053" y="647"/>
                    <a:pt x="1049" y="646"/>
                  </a:cubicBezTo>
                  <a:cubicBezTo>
                    <a:pt x="1043" y="646"/>
                    <a:pt x="1037" y="642"/>
                    <a:pt x="1035" y="636"/>
                  </a:cubicBezTo>
                  <a:cubicBezTo>
                    <a:pt x="1032" y="627"/>
                    <a:pt x="1029" y="618"/>
                    <a:pt x="1027" y="609"/>
                  </a:cubicBezTo>
                  <a:cubicBezTo>
                    <a:pt x="1023" y="608"/>
                    <a:pt x="1019" y="607"/>
                    <a:pt x="1016" y="606"/>
                  </a:cubicBezTo>
                  <a:cubicBezTo>
                    <a:pt x="1006" y="601"/>
                    <a:pt x="1006" y="601"/>
                    <a:pt x="1006" y="601"/>
                  </a:cubicBezTo>
                  <a:cubicBezTo>
                    <a:pt x="998" y="607"/>
                    <a:pt x="991" y="612"/>
                    <a:pt x="983" y="617"/>
                  </a:cubicBezTo>
                  <a:cubicBezTo>
                    <a:pt x="977" y="620"/>
                    <a:pt x="971" y="620"/>
                    <a:pt x="965" y="617"/>
                  </a:cubicBezTo>
                  <a:cubicBezTo>
                    <a:pt x="949" y="606"/>
                    <a:pt x="935" y="592"/>
                    <a:pt x="923" y="574"/>
                  </a:cubicBezTo>
                  <a:cubicBezTo>
                    <a:pt x="920" y="569"/>
                    <a:pt x="919" y="562"/>
                    <a:pt x="923" y="556"/>
                  </a:cubicBezTo>
                  <a:cubicBezTo>
                    <a:pt x="928" y="548"/>
                    <a:pt x="933" y="541"/>
                    <a:pt x="938" y="534"/>
                  </a:cubicBezTo>
                  <a:cubicBezTo>
                    <a:pt x="938" y="533"/>
                    <a:pt x="937" y="531"/>
                    <a:pt x="937" y="530"/>
                  </a:cubicBezTo>
                  <a:cubicBezTo>
                    <a:pt x="935" y="524"/>
                    <a:pt x="935" y="524"/>
                    <a:pt x="935" y="524"/>
                  </a:cubicBezTo>
                  <a:cubicBezTo>
                    <a:pt x="933" y="520"/>
                    <a:pt x="932" y="516"/>
                    <a:pt x="931" y="512"/>
                  </a:cubicBezTo>
                  <a:cubicBezTo>
                    <a:pt x="921" y="510"/>
                    <a:pt x="912" y="507"/>
                    <a:pt x="904" y="504"/>
                  </a:cubicBezTo>
                  <a:cubicBezTo>
                    <a:pt x="898" y="501"/>
                    <a:pt x="894" y="496"/>
                    <a:pt x="894" y="489"/>
                  </a:cubicBezTo>
                  <a:cubicBezTo>
                    <a:pt x="893" y="470"/>
                    <a:pt x="895" y="450"/>
                    <a:pt x="901" y="431"/>
                  </a:cubicBezTo>
                  <a:cubicBezTo>
                    <a:pt x="903" y="424"/>
                    <a:pt x="908" y="420"/>
                    <a:pt x="915" y="419"/>
                  </a:cubicBezTo>
                  <a:cubicBezTo>
                    <a:pt x="923" y="418"/>
                    <a:pt x="931" y="417"/>
                    <a:pt x="942" y="417"/>
                  </a:cubicBezTo>
                  <a:cubicBezTo>
                    <a:pt x="944" y="414"/>
                    <a:pt x="946" y="409"/>
                    <a:pt x="949" y="406"/>
                  </a:cubicBezTo>
                  <a:cubicBezTo>
                    <a:pt x="952" y="402"/>
                    <a:pt x="952" y="402"/>
                    <a:pt x="952" y="402"/>
                  </a:cubicBezTo>
                  <a:cubicBezTo>
                    <a:pt x="953" y="401"/>
                    <a:pt x="954" y="399"/>
                    <a:pt x="955" y="398"/>
                  </a:cubicBezTo>
                  <a:cubicBezTo>
                    <a:pt x="951" y="390"/>
                    <a:pt x="947" y="381"/>
                    <a:pt x="945" y="373"/>
                  </a:cubicBezTo>
                  <a:cubicBezTo>
                    <a:pt x="943" y="366"/>
                    <a:pt x="945" y="360"/>
                    <a:pt x="949" y="355"/>
                  </a:cubicBezTo>
                  <a:cubicBezTo>
                    <a:pt x="965" y="341"/>
                    <a:pt x="982" y="330"/>
                    <a:pt x="1000" y="324"/>
                  </a:cubicBezTo>
                  <a:cubicBezTo>
                    <a:pt x="1006" y="322"/>
                    <a:pt x="1013" y="323"/>
                    <a:pt x="1017" y="328"/>
                  </a:cubicBezTo>
                  <a:cubicBezTo>
                    <a:pt x="1024" y="334"/>
                    <a:pt x="1030" y="341"/>
                    <a:pt x="1036" y="348"/>
                  </a:cubicBezTo>
                  <a:cubicBezTo>
                    <a:pt x="1046" y="346"/>
                    <a:pt x="1046" y="346"/>
                    <a:pt x="1046" y="346"/>
                  </a:cubicBezTo>
                  <a:cubicBezTo>
                    <a:pt x="1050" y="345"/>
                    <a:pt x="1054" y="345"/>
                    <a:pt x="1059" y="345"/>
                  </a:cubicBezTo>
                  <a:cubicBezTo>
                    <a:pt x="1063" y="337"/>
                    <a:pt x="1067" y="329"/>
                    <a:pt x="1072" y="321"/>
                  </a:cubicBezTo>
                  <a:cubicBezTo>
                    <a:pt x="1076" y="316"/>
                    <a:pt x="1082" y="313"/>
                    <a:pt x="1088" y="314"/>
                  </a:cubicBezTo>
                  <a:cubicBezTo>
                    <a:pt x="1106" y="317"/>
                    <a:pt x="1125" y="324"/>
                    <a:pt x="1144" y="334"/>
                  </a:cubicBezTo>
                  <a:cubicBezTo>
                    <a:pt x="1150" y="337"/>
                    <a:pt x="1154" y="344"/>
                    <a:pt x="1153" y="350"/>
                  </a:cubicBezTo>
                  <a:cubicBezTo>
                    <a:pt x="1152" y="360"/>
                    <a:pt x="1150" y="368"/>
                    <a:pt x="1148" y="377"/>
                  </a:cubicBezTo>
                  <a:cubicBezTo>
                    <a:pt x="1152" y="380"/>
                    <a:pt x="1155" y="383"/>
                    <a:pt x="1157" y="386"/>
                  </a:cubicBezTo>
                  <a:cubicBezTo>
                    <a:pt x="1160" y="389"/>
                    <a:pt x="1162" y="391"/>
                    <a:pt x="1165" y="394"/>
                  </a:cubicBezTo>
                  <a:cubicBezTo>
                    <a:pt x="1173" y="392"/>
                    <a:pt x="1182" y="390"/>
                    <a:pt x="1192" y="390"/>
                  </a:cubicBezTo>
                  <a:cubicBezTo>
                    <a:pt x="1198" y="389"/>
                    <a:pt x="1204" y="392"/>
                    <a:pt x="1208" y="398"/>
                  </a:cubicBezTo>
                  <a:cubicBezTo>
                    <a:pt x="1218" y="417"/>
                    <a:pt x="1224" y="436"/>
                    <a:pt x="1227" y="455"/>
                  </a:cubicBezTo>
                  <a:cubicBezTo>
                    <a:pt x="1227" y="461"/>
                    <a:pt x="1225" y="467"/>
                    <a:pt x="1219" y="47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" name="Freeform 1127"/>
            <p:cNvSpPr>
              <a:spLocks/>
            </p:cNvSpPr>
            <p:nvPr/>
          </p:nvSpPr>
          <p:spPr bwMode="auto">
            <a:xfrm>
              <a:off x="7124" y="2098"/>
              <a:ext cx="39" cy="39"/>
            </a:xfrm>
            <a:custGeom>
              <a:avLst/>
              <a:gdLst>
                <a:gd name="T0" fmla="*/ 235 w 265"/>
                <a:gd name="T1" fmla="*/ 79 h 265"/>
                <a:gd name="T2" fmla="*/ 217 w 265"/>
                <a:gd name="T3" fmla="*/ 72 h 265"/>
                <a:gd name="T4" fmla="*/ 209 w 265"/>
                <a:gd name="T5" fmla="*/ 62 h 265"/>
                <a:gd name="T6" fmla="*/ 205 w 265"/>
                <a:gd name="T7" fmla="*/ 59 h 265"/>
                <a:gd name="T8" fmla="*/ 194 w 265"/>
                <a:gd name="T9" fmla="*/ 49 h 265"/>
                <a:gd name="T10" fmla="*/ 187 w 265"/>
                <a:gd name="T11" fmla="*/ 30 h 265"/>
                <a:gd name="T12" fmla="*/ 192 w 265"/>
                <a:gd name="T13" fmla="*/ 9 h 265"/>
                <a:gd name="T14" fmla="*/ 167 w 265"/>
                <a:gd name="T15" fmla="*/ 0 h 265"/>
                <a:gd name="T16" fmla="*/ 157 w 265"/>
                <a:gd name="T17" fmla="*/ 19 h 265"/>
                <a:gd name="T18" fmla="*/ 142 w 265"/>
                <a:gd name="T19" fmla="*/ 30 h 265"/>
                <a:gd name="T20" fmla="*/ 135 w 265"/>
                <a:gd name="T21" fmla="*/ 29 h 265"/>
                <a:gd name="T22" fmla="*/ 124 w 265"/>
                <a:gd name="T23" fmla="*/ 30 h 265"/>
                <a:gd name="T24" fmla="*/ 105 w 265"/>
                <a:gd name="T25" fmla="*/ 33 h 265"/>
                <a:gd name="T26" fmla="*/ 88 w 265"/>
                <a:gd name="T27" fmla="*/ 27 h 265"/>
                <a:gd name="T28" fmla="*/ 75 w 265"/>
                <a:gd name="T29" fmla="*/ 10 h 265"/>
                <a:gd name="T30" fmla="*/ 53 w 265"/>
                <a:gd name="T31" fmla="*/ 24 h 265"/>
                <a:gd name="T32" fmla="*/ 62 w 265"/>
                <a:gd name="T33" fmla="*/ 43 h 265"/>
                <a:gd name="T34" fmla="*/ 59 w 265"/>
                <a:gd name="T35" fmla="*/ 63 h 265"/>
                <a:gd name="T36" fmla="*/ 52 w 265"/>
                <a:gd name="T37" fmla="*/ 72 h 265"/>
                <a:gd name="T38" fmla="*/ 48 w 265"/>
                <a:gd name="T39" fmla="*/ 77 h 265"/>
                <a:gd name="T40" fmla="*/ 43 w 265"/>
                <a:gd name="T41" fmla="*/ 86 h 265"/>
                <a:gd name="T42" fmla="*/ 40 w 265"/>
                <a:gd name="T43" fmla="*/ 93 h 265"/>
                <a:gd name="T44" fmla="*/ 25 w 265"/>
                <a:gd name="T45" fmla="*/ 102 h 265"/>
                <a:gd name="T46" fmla="*/ 3 w 265"/>
                <a:gd name="T47" fmla="*/ 102 h 265"/>
                <a:gd name="T48" fmla="*/ 0 w 265"/>
                <a:gd name="T49" fmla="*/ 128 h 265"/>
                <a:gd name="T50" fmla="*/ 21 w 265"/>
                <a:gd name="T51" fmla="*/ 133 h 265"/>
                <a:gd name="T52" fmla="*/ 34 w 265"/>
                <a:gd name="T53" fmla="*/ 146 h 265"/>
                <a:gd name="T54" fmla="*/ 35 w 265"/>
                <a:gd name="T55" fmla="*/ 152 h 265"/>
                <a:gd name="T56" fmla="*/ 38 w 265"/>
                <a:gd name="T57" fmla="*/ 162 h 265"/>
                <a:gd name="T58" fmla="*/ 41 w 265"/>
                <a:gd name="T59" fmla="*/ 169 h 265"/>
                <a:gd name="T60" fmla="*/ 45 w 265"/>
                <a:gd name="T61" fmla="*/ 179 h 265"/>
                <a:gd name="T62" fmla="*/ 43 w 265"/>
                <a:gd name="T63" fmla="*/ 198 h 265"/>
                <a:gd name="T64" fmla="*/ 30 w 265"/>
                <a:gd name="T65" fmla="*/ 215 h 265"/>
                <a:gd name="T66" fmla="*/ 48 w 265"/>
                <a:gd name="T67" fmla="*/ 234 h 265"/>
                <a:gd name="T68" fmla="*/ 65 w 265"/>
                <a:gd name="T69" fmla="*/ 221 h 265"/>
                <a:gd name="T70" fmla="*/ 76 w 265"/>
                <a:gd name="T71" fmla="*/ 217 h 265"/>
                <a:gd name="T72" fmla="*/ 83 w 265"/>
                <a:gd name="T73" fmla="*/ 218 h 265"/>
                <a:gd name="T74" fmla="*/ 101 w 265"/>
                <a:gd name="T75" fmla="*/ 226 h 265"/>
                <a:gd name="T76" fmla="*/ 112 w 265"/>
                <a:gd name="T77" fmla="*/ 229 h 265"/>
                <a:gd name="T78" fmla="*/ 118 w 265"/>
                <a:gd name="T79" fmla="*/ 231 h 265"/>
                <a:gd name="T80" fmla="*/ 131 w 265"/>
                <a:gd name="T81" fmla="*/ 244 h 265"/>
                <a:gd name="T82" fmla="*/ 135 w 265"/>
                <a:gd name="T83" fmla="*/ 265 h 265"/>
                <a:gd name="T84" fmla="*/ 161 w 265"/>
                <a:gd name="T85" fmla="*/ 262 h 265"/>
                <a:gd name="T86" fmla="*/ 162 w 265"/>
                <a:gd name="T87" fmla="*/ 240 h 265"/>
                <a:gd name="T88" fmla="*/ 172 w 265"/>
                <a:gd name="T89" fmla="*/ 224 h 265"/>
                <a:gd name="T90" fmla="*/ 186 w 265"/>
                <a:gd name="T91" fmla="*/ 217 h 265"/>
                <a:gd name="T92" fmla="*/ 190 w 265"/>
                <a:gd name="T93" fmla="*/ 215 h 265"/>
                <a:gd name="T94" fmla="*/ 200 w 265"/>
                <a:gd name="T95" fmla="*/ 207 h 265"/>
                <a:gd name="T96" fmla="*/ 220 w 265"/>
                <a:gd name="T97" fmla="*/ 204 h 265"/>
                <a:gd name="T98" fmla="*/ 240 w 265"/>
                <a:gd name="T99" fmla="*/ 213 h 265"/>
                <a:gd name="T100" fmla="*/ 254 w 265"/>
                <a:gd name="T101" fmla="*/ 191 h 265"/>
                <a:gd name="T102" fmla="*/ 238 w 265"/>
                <a:gd name="T103" fmla="*/ 178 h 265"/>
                <a:gd name="T104" fmla="*/ 231 w 265"/>
                <a:gd name="T105" fmla="*/ 161 h 265"/>
                <a:gd name="T106" fmla="*/ 235 w 265"/>
                <a:gd name="T107" fmla="*/ 143 h 265"/>
                <a:gd name="T108" fmla="*/ 235 w 265"/>
                <a:gd name="T109" fmla="*/ 124 h 265"/>
                <a:gd name="T110" fmla="*/ 246 w 265"/>
                <a:gd name="T111" fmla="*/ 109 h 265"/>
                <a:gd name="T112" fmla="*/ 265 w 265"/>
                <a:gd name="T113" fmla="*/ 100 h 265"/>
                <a:gd name="T114" fmla="*/ 256 w 265"/>
                <a:gd name="T115" fmla="*/ 75 h 265"/>
                <a:gd name="T116" fmla="*/ 235 w 265"/>
                <a:gd name="T117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265">
                  <a:moveTo>
                    <a:pt x="235" y="79"/>
                  </a:moveTo>
                  <a:cubicBezTo>
                    <a:pt x="228" y="81"/>
                    <a:pt x="220" y="78"/>
                    <a:pt x="217" y="72"/>
                  </a:cubicBezTo>
                  <a:cubicBezTo>
                    <a:pt x="215" y="69"/>
                    <a:pt x="212" y="65"/>
                    <a:pt x="209" y="62"/>
                  </a:cubicBezTo>
                  <a:cubicBezTo>
                    <a:pt x="208" y="62"/>
                    <a:pt x="206" y="59"/>
                    <a:pt x="205" y="59"/>
                  </a:cubicBezTo>
                  <a:cubicBezTo>
                    <a:pt x="203" y="55"/>
                    <a:pt x="199" y="52"/>
                    <a:pt x="194" y="49"/>
                  </a:cubicBezTo>
                  <a:cubicBezTo>
                    <a:pt x="187" y="45"/>
                    <a:pt x="185" y="37"/>
                    <a:pt x="187" y="30"/>
                  </a:cubicBezTo>
                  <a:cubicBezTo>
                    <a:pt x="189" y="23"/>
                    <a:pt x="190" y="16"/>
                    <a:pt x="192" y="9"/>
                  </a:cubicBezTo>
                  <a:cubicBezTo>
                    <a:pt x="183" y="5"/>
                    <a:pt x="175" y="2"/>
                    <a:pt x="167" y="0"/>
                  </a:cubicBezTo>
                  <a:cubicBezTo>
                    <a:pt x="163" y="6"/>
                    <a:pt x="160" y="13"/>
                    <a:pt x="157" y="19"/>
                  </a:cubicBezTo>
                  <a:cubicBezTo>
                    <a:pt x="155" y="26"/>
                    <a:pt x="149" y="30"/>
                    <a:pt x="142" y="30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2" y="29"/>
                    <a:pt x="128" y="29"/>
                    <a:pt x="124" y="30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99" y="34"/>
                    <a:pt x="92" y="32"/>
                    <a:pt x="88" y="27"/>
                  </a:cubicBezTo>
                  <a:cubicBezTo>
                    <a:pt x="84" y="21"/>
                    <a:pt x="80" y="15"/>
                    <a:pt x="75" y="10"/>
                  </a:cubicBezTo>
                  <a:cubicBezTo>
                    <a:pt x="67" y="13"/>
                    <a:pt x="60" y="18"/>
                    <a:pt x="53" y="24"/>
                  </a:cubicBezTo>
                  <a:cubicBezTo>
                    <a:pt x="55" y="30"/>
                    <a:pt x="58" y="37"/>
                    <a:pt x="62" y="43"/>
                  </a:cubicBezTo>
                  <a:cubicBezTo>
                    <a:pt x="65" y="50"/>
                    <a:pt x="64" y="58"/>
                    <a:pt x="59" y="63"/>
                  </a:cubicBezTo>
                  <a:cubicBezTo>
                    <a:pt x="57" y="65"/>
                    <a:pt x="54" y="68"/>
                    <a:pt x="52" y="72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6" y="80"/>
                    <a:pt x="45" y="83"/>
                    <a:pt x="43" y="86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37" y="98"/>
                    <a:pt x="31" y="102"/>
                    <a:pt x="25" y="102"/>
                  </a:cubicBezTo>
                  <a:cubicBezTo>
                    <a:pt x="17" y="101"/>
                    <a:pt x="10" y="101"/>
                    <a:pt x="3" y="102"/>
                  </a:cubicBezTo>
                  <a:cubicBezTo>
                    <a:pt x="1" y="110"/>
                    <a:pt x="0" y="119"/>
                    <a:pt x="0" y="128"/>
                  </a:cubicBezTo>
                  <a:cubicBezTo>
                    <a:pt x="6" y="130"/>
                    <a:pt x="13" y="131"/>
                    <a:pt x="21" y="133"/>
                  </a:cubicBezTo>
                  <a:cubicBezTo>
                    <a:pt x="28" y="134"/>
                    <a:pt x="33" y="139"/>
                    <a:pt x="34" y="146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6" y="156"/>
                    <a:pt x="37" y="159"/>
                    <a:pt x="38" y="162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72"/>
                    <a:pt x="43" y="176"/>
                    <a:pt x="45" y="179"/>
                  </a:cubicBezTo>
                  <a:cubicBezTo>
                    <a:pt x="49" y="185"/>
                    <a:pt x="48" y="193"/>
                    <a:pt x="43" y="198"/>
                  </a:cubicBezTo>
                  <a:cubicBezTo>
                    <a:pt x="38" y="204"/>
                    <a:pt x="34" y="209"/>
                    <a:pt x="30" y="215"/>
                  </a:cubicBezTo>
                  <a:cubicBezTo>
                    <a:pt x="36" y="222"/>
                    <a:pt x="42" y="229"/>
                    <a:pt x="48" y="234"/>
                  </a:cubicBezTo>
                  <a:cubicBezTo>
                    <a:pt x="54" y="230"/>
                    <a:pt x="60" y="225"/>
                    <a:pt x="65" y="221"/>
                  </a:cubicBezTo>
                  <a:cubicBezTo>
                    <a:pt x="68" y="218"/>
                    <a:pt x="72" y="217"/>
                    <a:pt x="76" y="217"/>
                  </a:cubicBezTo>
                  <a:cubicBezTo>
                    <a:pt x="78" y="217"/>
                    <a:pt x="81" y="217"/>
                    <a:pt x="83" y="218"/>
                  </a:cubicBezTo>
                  <a:cubicBezTo>
                    <a:pt x="101" y="226"/>
                    <a:pt x="101" y="226"/>
                    <a:pt x="101" y="226"/>
                  </a:cubicBezTo>
                  <a:cubicBezTo>
                    <a:pt x="104" y="228"/>
                    <a:pt x="108" y="228"/>
                    <a:pt x="112" y="229"/>
                  </a:cubicBezTo>
                  <a:cubicBezTo>
                    <a:pt x="118" y="231"/>
                    <a:pt x="118" y="231"/>
                    <a:pt x="118" y="231"/>
                  </a:cubicBezTo>
                  <a:cubicBezTo>
                    <a:pt x="125" y="232"/>
                    <a:pt x="129" y="237"/>
                    <a:pt x="131" y="244"/>
                  </a:cubicBezTo>
                  <a:cubicBezTo>
                    <a:pt x="132" y="251"/>
                    <a:pt x="133" y="258"/>
                    <a:pt x="135" y="265"/>
                  </a:cubicBezTo>
                  <a:cubicBezTo>
                    <a:pt x="143" y="265"/>
                    <a:pt x="152" y="264"/>
                    <a:pt x="161" y="262"/>
                  </a:cubicBezTo>
                  <a:cubicBezTo>
                    <a:pt x="162" y="255"/>
                    <a:pt x="162" y="248"/>
                    <a:pt x="162" y="240"/>
                  </a:cubicBezTo>
                  <a:cubicBezTo>
                    <a:pt x="161" y="233"/>
                    <a:pt x="166" y="227"/>
                    <a:pt x="172" y="224"/>
                  </a:cubicBezTo>
                  <a:cubicBezTo>
                    <a:pt x="178" y="222"/>
                    <a:pt x="183" y="220"/>
                    <a:pt x="186" y="217"/>
                  </a:cubicBezTo>
                  <a:cubicBezTo>
                    <a:pt x="187" y="217"/>
                    <a:pt x="190" y="215"/>
                    <a:pt x="190" y="215"/>
                  </a:cubicBezTo>
                  <a:cubicBezTo>
                    <a:pt x="194" y="212"/>
                    <a:pt x="198" y="210"/>
                    <a:pt x="200" y="207"/>
                  </a:cubicBezTo>
                  <a:cubicBezTo>
                    <a:pt x="205" y="202"/>
                    <a:pt x="214" y="200"/>
                    <a:pt x="220" y="204"/>
                  </a:cubicBezTo>
                  <a:cubicBezTo>
                    <a:pt x="227" y="208"/>
                    <a:pt x="233" y="211"/>
                    <a:pt x="240" y="213"/>
                  </a:cubicBezTo>
                  <a:cubicBezTo>
                    <a:pt x="246" y="206"/>
                    <a:pt x="250" y="199"/>
                    <a:pt x="254" y="191"/>
                  </a:cubicBezTo>
                  <a:cubicBezTo>
                    <a:pt x="248" y="186"/>
                    <a:pt x="243" y="182"/>
                    <a:pt x="238" y="178"/>
                  </a:cubicBezTo>
                  <a:cubicBezTo>
                    <a:pt x="232" y="174"/>
                    <a:pt x="230" y="167"/>
                    <a:pt x="231" y="161"/>
                  </a:cubicBezTo>
                  <a:cubicBezTo>
                    <a:pt x="235" y="143"/>
                    <a:pt x="235" y="143"/>
                    <a:pt x="235" y="143"/>
                  </a:cubicBezTo>
                  <a:cubicBezTo>
                    <a:pt x="235" y="124"/>
                    <a:pt x="235" y="124"/>
                    <a:pt x="235" y="124"/>
                  </a:cubicBezTo>
                  <a:cubicBezTo>
                    <a:pt x="236" y="117"/>
                    <a:pt x="240" y="111"/>
                    <a:pt x="246" y="109"/>
                  </a:cubicBezTo>
                  <a:cubicBezTo>
                    <a:pt x="252" y="106"/>
                    <a:pt x="258" y="103"/>
                    <a:pt x="265" y="100"/>
                  </a:cubicBezTo>
                  <a:cubicBezTo>
                    <a:pt x="263" y="91"/>
                    <a:pt x="260" y="83"/>
                    <a:pt x="256" y="75"/>
                  </a:cubicBezTo>
                  <a:cubicBezTo>
                    <a:pt x="249" y="76"/>
                    <a:pt x="242" y="77"/>
                    <a:pt x="235" y="7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10" name="Group 1130"/>
          <p:cNvGrpSpPr>
            <a:grpSpLocks noChangeAspect="1"/>
          </p:cNvGrpSpPr>
          <p:nvPr/>
        </p:nvGrpSpPr>
        <p:grpSpPr bwMode="auto">
          <a:xfrm>
            <a:off x="7342038" y="2615187"/>
            <a:ext cx="324000" cy="324000"/>
            <a:chOff x="7222" y="2047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611" name="Freeform 1131"/>
            <p:cNvSpPr>
              <a:spLocks noEditPoints="1"/>
            </p:cNvSpPr>
            <p:nvPr/>
          </p:nvSpPr>
          <p:spPr bwMode="auto">
            <a:xfrm>
              <a:off x="7222" y="2047"/>
              <a:ext cx="227" cy="226"/>
            </a:xfrm>
            <a:custGeom>
              <a:avLst/>
              <a:gdLst>
                <a:gd name="T0" fmla="*/ 701 w 1402"/>
                <a:gd name="T1" fmla="*/ 0 h 1402"/>
                <a:gd name="T2" fmla="*/ 0 w 1402"/>
                <a:gd name="T3" fmla="*/ 701 h 1402"/>
                <a:gd name="T4" fmla="*/ 701 w 1402"/>
                <a:gd name="T5" fmla="*/ 1402 h 1402"/>
                <a:gd name="T6" fmla="*/ 1402 w 1402"/>
                <a:gd name="T7" fmla="*/ 701 h 1402"/>
                <a:gd name="T8" fmla="*/ 701 w 1402"/>
                <a:gd name="T9" fmla="*/ 0 h 1402"/>
                <a:gd name="T10" fmla="*/ 794 w 1402"/>
                <a:gd name="T11" fmla="*/ 815 h 1402"/>
                <a:gd name="T12" fmla="*/ 647 w 1402"/>
                <a:gd name="T13" fmla="*/ 815 h 1402"/>
                <a:gd name="T14" fmla="*/ 647 w 1402"/>
                <a:gd name="T15" fmla="*/ 1031 h 1402"/>
                <a:gd name="T16" fmla="*/ 611 w 1402"/>
                <a:gd name="T17" fmla="*/ 1068 h 1402"/>
                <a:gd name="T18" fmla="*/ 499 w 1402"/>
                <a:gd name="T19" fmla="*/ 1068 h 1402"/>
                <a:gd name="T20" fmla="*/ 462 w 1402"/>
                <a:gd name="T21" fmla="*/ 1030 h 1402"/>
                <a:gd name="T22" fmla="*/ 462 w 1402"/>
                <a:gd name="T23" fmla="*/ 382 h 1402"/>
                <a:gd name="T24" fmla="*/ 513 w 1402"/>
                <a:gd name="T25" fmla="*/ 333 h 1402"/>
                <a:gd name="T26" fmla="*/ 794 w 1402"/>
                <a:gd name="T27" fmla="*/ 333 h 1402"/>
                <a:gd name="T28" fmla="*/ 1053 w 1402"/>
                <a:gd name="T29" fmla="*/ 574 h 1402"/>
                <a:gd name="T30" fmla="*/ 794 w 1402"/>
                <a:gd name="T31" fmla="*/ 81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2" h="1402">
                  <a:moveTo>
                    <a:pt x="701" y="0"/>
                  </a:moveTo>
                  <a:cubicBezTo>
                    <a:pt x="314" y="0"/>
                    <a:pt x="0" y="313"/>
                    <a:pt x="0" y="701"/>
                  </a:cubicBezTo>
                  <a:cubicBezTo>
                    <a:pt x="0" y="1088"/>
                    <a:pt x="314" y="1402"/>
                    <a:pt x="701" y="1402"/>
                  </a:cubicBezTo>
                  <a:cubicBezTo>
                    <a:pt x="1088" y="1402"/>
                    <a:pt x="1402" y="1088"/>
                    <a:pt x="1402" y="701"/>
                  </a:cubicBezTo>
                  <a:cubicBezTo>
                    <a:pt x="1402" y="313"/>
                    <a:pt x="1088" y="0"/>
                    <a:pt x="701" y="0"/>
                  </a:cubicBezTo>
                  <a:close/>
                  <a:moveTo>
                    <a:pt x="794" y="815"/>
                  </a:moveTo>
                  <a:cubicBezTo>
                    <a:pt x="647" y="815"/>
                    <a:pt x="647" y="815"/>
                    <a:pt x="647" y="815"/>
                  </a:cubicBezTo>
                  <a:cubicBezTo>
                    <a:pt x="647" y="1031"/>
                    <a:pt x="647" y="1031"/>
                    <a:pt x="647" y="1031"/>
                  </a:cubicBezTo>
                  <a:cubicBezTo>
                    <a:pt x="647" y="1052"/>
                    <a:pt x="631" y="1068"/>
                    <a:pt x="611" y="1068"/>
                  </a:cubicBezTo>
                  <a:cubicBezTo>
                    <a:pt x="499" y="1068"/>
                    <a:pt x="499" y="1068"/>
                    <a:pt x="499" y="1068"/>
                  </a:cubicBezTo>
                  <a:cubicBezTo>
                    <a:pt x="477" y="1068"/>
                    <a:pt x="462" y="1052"/>
                    <a:pt x="462" y="1030"/>
                  </a:cubicBezTo>
                  <a:cubicBezTo>
                    <a:pt x="462" y="382"/>
                    <a:pt x="462" y="382"/>
                    <a:pt x="462" y="382"/>
                  </a:cubicBezTo>
                  <a:cubicBezTo>
                    <a:pt x="462" y="354"/>
                    <a:pt x="484" y="333"/>
                    <a:pt x="513" y="333"/>
                  </a:cubicBezTo>
                  <a:cubicBezTo>
                    <a:pt x="794" y="333"/>
                    <a:pt x="794" y="333"/>
                    <a:pt x="794" y="333"/>
                  </a:cubicBezTo>
                  <a:cubicBezTo>
                    <a:pt x="985" y="333"/>
                    <a:pt x="1053" y="458"/>
                    <a:pt x="1053" y="574"/>
                  </a:cubicBezTo>
                  <a:cubicBezTo>
                    <a:pt x="1053" y="691"/>
                    <a:pt x="985" y="815"/>
                    <a:pt x="794" y="8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2" name="Freeform 1132"/>
            <p:cNvSpPr>
              <a:spLocks noEditPoints="1"/>
            </p:cNvSpPr>
            <p:nvPr/>
          </p:nvSpPr>
          <p:spPr bwMode="auto">
            <a:xfrm>
              <a:off x="7302" y="2106"/>
              <a:ext cx="86" cy="108"/>
            </a:xfrm>
            <a:custGeom>
              <a:avLst/>
              <a:gdLst>
                <a:gd name="T0" fmla="*/ 302 w 531"/>
                <a:gd name="T1" fmla="*/ 0 h 675"/>
                <a:gd name="T2" fmla="*/ 21 w 531"/>
                <a:gd name="T3" fmla="*/ 0 h 675"/>
                <a:gd name="T4" fmla="*/ 0 w 531"/>
                <a:gd name="T5" fmla="*/ 19 h 675"/>
                <a:gd name="T6" fmla="*/ 0 w 531"/>
                <a:gd name="T7" fmla="*/ 667 h 675"/>
                <a:gd name="T8" fmla="*/ 7 w 531"/>
                <a:gd name="T9" fmla="*/ 675 h 675"/>
                <a:gd name="T10" fmla="*/ 119 w 531"/>
                <a:gd name="T11" fmla="*/ 675 h 675"/>
                <a:gd name="T12" fmla="*/ 125 w 531"/>
                <a:gd name="T13" fmla="*/ 668 h 675"/>
                <a:gd name="T14" fmla="*/ 125 w 531"/>
                <a:gd name="T15" fmla="*/ 437 h 675"/>
                <a:gd name="T16" fmla="*/ 140 w 531"/>
                <a:gd name="T17" fmla="*/ 422 h 675"/>
                <a:gd name="T18" fmla="*/ 302 w 531"/>
                <a:gd name="T19" fmla="*/ 422 h 675"/>
                <a:gd name="T20" fmla="*/ 531 w 531"/>
                <a:gd name="T21" fmla="*/ 211 h 675"/>
                <a:gd name="T22" fmla="*/ 302 w 531"/>
                <a:gd name="T23" fmla="*/ 0 h 675"/>
                <a:gd name="T24" fmla="*/ 260 w 531"/>
                <a:gd name="T25" fmla="*/ 332 h 675"/>
                <a:gd name="T26" fmla="*/ 140 w 531"/>
                <a:gd name="T27" fmla="*/ 332 h 675"/>
                <a:gd name="T28" fmla="*/ 125 w 531"/>
                <a:gd name="T29" fmla="*/ 317 h 675"/>
                <a:gd name="T30" fmla="*/ 125 w 531"/>
                <a:gd name="T31" fmla="*/ 106 h 675"/>
                <a:gd name="T32" fmla="*/ 140 w 531"/>
                <a:gd name="T33" fmla="*/ 91 h 675"/>
                <a:gd name="T34" fmla="*/ 260 w 531"/>
                <a:gd name="T35" fmla="*/ 91 h 675"/>
                <a:gd name="T36" fmla="*/ 411 w 531"/>
                <a:gd name="T37" fmla="*/ 211 h 675"/>
                <a:gd name="T38" fmla="*/ 260 w 531"/>
                <a:gd name="T39" fmla="*/ 332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1" h="675">
                  <a:moveTo>
                    <a:pt x="30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6"/>
                    <a:pt x="0" y="19"/>
                  </a:cubicBezTo>
                  <a:cubicBezTo>
                    <a:pt x="0" y="667"/>
                    <a:pt x="0" y="667"/>
                    <a:pt x="0" y="667"/>
                  </a:cubicBezTo>
                  <a:cubicBezTo>
                    <a:pt x="0" y="674"/>
                    <a:pt x="3" y="675"/>
                    <a:pt x="7" y="675"/>
                  </a:cubicBezTo>
                  <a:cubicBezTo>
                    <a:pt x="119" y="675"/>
                    <a:pt x="119" y="675"/>
                    <a:pt x="119" y="675"/>
                  </a:cubicBezTo>
                  <a:cubicBezTo>
                    <a:pt x="124" y="675"/>
                    <a:pt x="125" y="670"/>
                    <a:pt x="125" y="668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5" y="429"/>
                    <a:pt x="131" y="422"/>
                    <a:pt x="140" y="422"/>
                  </a:cubicBezTo>
                  <a:cubicBezTo>
                    <a:pt x="302" y="422"/>
                    <a:pt x="302" y="422"/>
                    <a:pt x="302" y="422"/>
                  </a:cubicBezTo>
                  <a:cubicBezTo>
                    <a:pt x="515" y="422"/>
                    <a:pt x="531" y="261"/>
                    <a:pt x="531" y="211"/>
                  </a:cubicBezTo>
                  <a:cubicBezTo>
                    <a:pt x="531" y="162"/>
                    <a:pt x="515" y="0"/>
                    <a:pt x="302" y="0"/>
                  </a:cubicBezTo>
                  <a:close/>
                  <a:moveTo>
                    <a:pt x="260" y="332"/>
                  </a:moveTo>
                  <a:cubicBezTo>
                    <a:pt x="140" y="332"/>
                    <a:pt x="140" y="332"/>
                    <a:pt x="140" y="332"/>
                  </a:cubicBezTo>
                  <a:cubicBezTo>
                    <a:pt x="131" y="332"/>
                    <a:pt x="125" y="325"/>
                    <a:pt x="125" y="317"/>
                  </a:cubicBezTo>
                  <a:cubicBezTo>
                    <a:pt x="125" y="106"/>
                    <a:pt x="125" y="106"/>
                    <a:pt x="125" y="106"/>
                  </a:cubicBezTo>
                  <a:cubicBezTo>
                    <a:pt x="125" y="98"/>
                    <a:pt x="131" y="91"/>
                    <a:pt x="140" y="91"/>
                  </a:cubicBezTo>
                  <a:cubicBezTo>
                    <a:pt x="260" y="91"/>
                    <a:pt x="260" y="91"/>
                    <a:pt x="260" y="91"/>
                  </a:cubicBezTo>
                  <a:cubicBezTo>
                    <a:pt x="301" y="91"/>
                    <a:pt x="411" y="91"/>
                    <a:pt x="411" y="211"/>
                  </a:cubicBezTo>
                  <a:cubicBezTo>
                    <a:pt x="411" y="332"/>
                    <a:pt x="301" y="332"/>
                    <a:pt x="260" y="33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3" name="Freeform 1133"/>
            <p:cNvSpPr>
              <a:spLocks/>
            </p:cNvSpPr>
            <p:nvPr/>
          </p:nvSpPr>
          <p:spPr bwMode="auto">
            <a:xfrm>
              <a:off x="7327" y="2125"/>
              <a:ext cx="36" cy="29"/>
            </a:xfrm>
            <a:custGeom>
              <a:avLst/>
              <a:gdLst>
                <a:gd name="T0" fmla="*/ 105 w 226"/>
                <a:gd name="T1" fmla="*/ 0 h 181"/>
                <a:gd name="T2" fmla="*/ 0 w 226"/>
                <a:gd name="T3" fmla="*/ 0 h 181"/>
                <a:gd name="T4" fmla="*/ 0 w 226"/>
                <a:gd name="T5" fmla="*/ 181 h 181"/>
                <a:gd name="T6" fmla="*/ 105 w 226"/>
                <a:gd name="T7" fmla="*/ 181 h 181"/>
                <a:gd name="T8" fmla="*/ 226 w 226"/>
                <a:gd name="T9" fmla="*/ 90 h 181"/>
                <a:gd name="T10" fmla="*/ 105 w 226"/>
                <a:gd name="T1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6" h="181">
                  <a:moveTo>
                    <a:pt x="10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05" y="181"/>
                    <a:pt x="105" y="181"/>
                    <a:pt x="105" y="181"/>
                  </a:cubicBezTo>
                  <a:cubicBezTo>
                    <a:pt x="192" y="181"/>
                    <a:pt x="226" y="156"/>
                    <a:pt x="226" y="90"/>
                  </a:cubicBezTo>
                  <a:cubicBezTo>
                    <a:pt x="226" y="25"/>
                    <a:pt x="192" y="0"/>
                    <a:pt x="10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14" name="Group 1136"/>
          <p:cNvGrpSpPr>
            <a:grpSpLocks noChangeAspect="1"/>
          </p:cNvGrpSpPr>
          <p:nvPr/>
        </p:nvGrpSpPr>
        <p:grpSpPr bwMode="auto">
          <a:xfrm>
            <a:off x="7762391" y="2615187"/>
            <a:ext cx="324000" cy="324000"/>
            <a:chOff x="866" y="2341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615" name="Oval 1137"/>
            <p:cNvSpPr>
              <a:spLocks noChangeArrowheads="1"/>
            </p:cNvSpPr>
            <p:nvPr/>
          </p:nvSpPr>
          <p:spPr bwMode="auto">
            <a:xfrm>
              <a:off x="929" y="2397"/>
              <a:ext cx="24" cy="24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" name="Oval 1138"/>
            <p:cNvSpPr>
              <a:spLocks noChangeArrowheads="1"/>
            </p:cNvSpPr>
            <p:nvPr/>
          </p:nvSpPr>
          <p:spPr bwMode="auto">
            <a:xfrm>
              <a:off x="968" y="2378"/>
              <a:ext cx="23" cy="24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" name="Freeform 1139"/>
            <p:cNvSpPr>
              <a:spLocks/>
            </p:cNvSpPr>
            <p:nvPr/>
          </p:nvSpPr>
          <p:spPr bwMode="auto">
            <a:xfrm>
              <a:off x="913" y="2431"/>
              <a:ext cx="57" cy="90"/>
            </a:xfrm>
            <a:custGeom>
              <a:avLst/>
              <a:gdLst>
                <a:gd name="T0" fmla="*/ 281 w 375"/>
                <a:gd name="T1" fmla="*/ 0 h 594"/>
                <a:gd name="T2" fmla="*/ 273 w 375"/>
                <a:gd name="T3" fmla="*/ 0 h 594"/>
                <a:gd name="T4" fmla="*/ 200 w 375"/>
                <a:gd name="T5" fmla="*/ 89 h 594"/>
                <a:gd name="T6" fmla="*/ 175 w 375"/>
                <a:gd name="T7" fmla="*/ 89 h 594"/>
                <a:gd name="T8" fmla="*/ 102 w 375"/>
                <a:gd name="T9" fmla="*/ 0 h 594"/>
                <a:gd name="T10" fmla="*/ 94 w 375"/>
                <a:gd name="T11" fmla="*/ 0 h 594"/>
                <a:gd name="T12" fmla="*/ 0 w 375"/>
                <a:gd name="T13" fmla="*/ 104 h 594"/>
                <a:gd name="T14" fmla="*/ 0 w 375"/>
                <a:gd name="T15" fmla="*/ 253 h 594"/>
                <a:gd name="T16" fmla="*/ 47 w 375"/>
                <a:gd name="T17" fmla="*/ 324 h 594"/>
                <a:gd name="T18" fmla="*/ 47 w 375"/>
                <a:gd name="T19" fmla="*/ 125 h 594"/>
                <a:gd name="T20" fmla="*/ 63 w 375"/>
                <a:gd name="T21" fmla="*/ 109 h 594"/>
                <a:gd name="T22" fmla="*/ 78 w 375"/>
                <a:gd name="T23" fmla="*/ 125 h 594"/>
                <a:gd name="T24" fmla="*/ 78 w 375"/>
                <a:gd name="T25" fmla="*/ 342 h 594"/>
                <a:gd name="T26" fmla="*/ 78 w 375"/>
                <a:gd name="T27" fmla="*/ 344 h 594"/>
                <a:gd name="T28" fmla="*/ 78 w 375"/>
                <a:gd name="T29" fmla="*/ 521 h 594"/>
                <a:gd name="T30" fmla="*/ 159 w 375"/>
                <a:gd name="T31" fmla="*/ 594 h 594"/>
                <a:gd name="T32" fmla="*/ 172 w 375"/>
                <a:gd name="T33" fmla="*/ 594 h 594"/>
                <a:gd name="T34" fmla="*/ 172 w 375"/>
                <a:gd name="T35" fmla="*/ 297 h 594"/>
                <a:gd name="T36" fmla="*/ 188 w 375"/>
                <a:gd name="T37" fmla="*/ 281 h 594"/>
                <a:gd name="T38" fmla="*/ 204 w 375"/>
                <a:gd name="T39" fmla="*/ 297 h 594"/>
                <a:gd name="T40" fmla="*/ 204 w 375"/>
                <a:gd name="T41" fmla="*/ 594 h 594"/>
                <a:gd name="T42" fmla="*/ 217 w 375"/>
                <a:gd name="T43" fmla="*/ 594 h 594"/>
                <a:gd name="T44" fmla="*/ 297 w 375"/>
                <a:gd name="T45" fmla="*/ 521 h 594"/>
                <a:gd name="T46" fmla="*/ 297 w 375"/>
                <a:gd name="T47" fmla="*/ 344 h 594"/>
                <a:gd name="T48" fmla="*/ 297 w 375"/>
                <a:gd name="T49" fmla="*/ 342 h 594"/>
                <a:gd name="T50" fmla="*/ 297 w 375"/>
                <a:gd name="T51" fmla="*/ 125 h 594"/>
                <a:gd name="T52" fmla="*/ 313 w 375"/>
                <a:gd name="T53" fmla="*/ 109 h 594"/>
                <a:gd name="T54" fmla="*/ 329 w 375"/>
                <a:gd name="T55" fmla="*/ 125 h 594"/>
                <a:gd name="T56" fmla="*/ 329 w 375"/>
                <a:gd name="T57" fmla="*/ 324 h 594"/>
                <a:gd name="T58" fmla="*/ 375 w 375"/>
                <a:gd name="T59" fmla="*/ 253 h 594"/>
                <a:gd name="T60" fmla="*/ 375 w 375"/>
                <a:gd name="T61" fmla="*/ 104 h 594"/>
                <a:gd name="T62" fmla="*/ 281 w 375"/>
                <a:gd name="T63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594">
                  <a:moveTo>
                    <a:pt x="281" y="0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200" y="89"/>
                    <a:pt x="200" y="89"/>
                    <a:pt x="200" y="89"/>
                  </a:cubicBezTo>
                  <a:cubicBezTo>
                    <a:pt x="194" y="96"/>
                    <a:pt x="181" y="96"/>
                    <a:pt x="175" y="89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40" y="0"/>
                    <a:pt x="0" y="45"/>
                    <a:pt x="0" y="104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83"/>
                    <a:pt x="15" y="316"/>
                    <a:pt x="47" y="324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16"/>
                    <a:pt x="54" y="109"/>
                    <a:pt x="63" y="109"/>
                  </a:cubicBezTo>
                  <a:cubicBezTo>
                    <a:pt x="71" y="109"/>
                    <a:pt x="78" y="116"/>
                    <a:pt x="78" y="125"/>
                  </a:cubicBezTo>
                  <a:cubicBezTo>
                    <a:pt x="78" y="342"/>
                    <a:pt x="78" y="342"/>
                    <a:pt x="78" y="342"/>
                  </a:cubicBezTo>
                  <a:cubicBezTo>
                    <a:pt x="78" y="344"/>
                    <a:pt x="78" y="344"/>
                    <a:pt x="78" y="344"/>
                  </a:cubicBezTo>
                  <a:cubicBezTo>
                    <a:pt x="78" y="521"/>
                    <a:pt x="78" y="521"/>
                    <a:pt x="78" y="521"/>
                  </a:cubicBezTo>
                  <a:cubicBezTo>
                    <a:pt x="78" y="563"/>
                    <a:pt x="121" y="594"/>
                    <a:pt x="159" y="594"/>
                  </a:cubicBezTo>
                  <a:cubicBezTo>
                    <a:pt x="172" y="594"/>
                    <a:pt x="172" y="594"/>
                    <a:pt x="172" y="594"/>
                  </a:cubicBezTo>
                  <a:cubicBezTo>
                    <a:pt x="172" y="297"/>
                    <a:pt x="172" y="297"/>
                    <a:pt x="172" y="297"/>
                  </a:cubicBezTo>
                  <a:cubicBezTo>
                    <a:pt x="172" y="289"/>
                    <a:pt x="179" y="281"/>
                    <a:pt x="188" y="281"/>
                  </a:cubicBezTo>
                  <a:cubicBezTo>
                    <a:pt x="196" y="281"/>
                    <a:pt x="204" y="289"/>
                    <a:pt x="204" y="297"/>
                  </a:cubicBezTo>
                  <a:cubicBezTo>
                    <a:pt x="204" y="594"/>
                    <a:pt x="204" y="594"/>
                    <a:pt x="204" y="594"/>
                  </a:cubicBezTo>
                  <a:cubicBezTo>
                    <a:pt x="217" y="594"/>
                    <a:pt x="217" y="594"/>
                    <a:pt x="217" y="594"/>
                  </a:cubicBezTo>
                  <a:cubicBezTo>
                    <a:pt x="255" y="594"/>
                    <a:pt x="297" y="563"/>
                    <a:pt x="297" y="521"/>
                  </a:cubicBezTo>
                  <a:cubicBezTo>
                    <a:pt x="297" y="344"/>
                    <a:pt x="297" y="344"/>
                    <a:pt x="297" y="344"/>
                  </a:cubicBezTo>
                  <a:cubicBezTo>
                    <a:pt x="297" y="342"/>
                    <a:pt x="297" y="342"/>
                    <a:pt x="297" y="342"/>
                  </a:cubicBezTo>
                  <a:cubicBezTo>
                    <a:pt x="297" y="125"/>
                    <a:pt x="297" y="125"/>
                    <a:pt x="297" y="125"/>
                  </a:cubicBezTo>
                  <a:cubicBezTo>
                    <a:pt x="297" y="116"/>
                    <a:pt x="304" y="109"/>
                    <a:pt x="313" y="109"/>
                  </a:cubicBezTo>
                  <a:cubicBezTo>
                    <a:pt x="322" y="109"/>
                    <a:pt x="329" y="116"/>
                    <a:pt x="329" y="125"/>
                  </a:cubicBezTo>
                  <a:cubicBezTo>
                    <a:pt x="329" y="324"/>
                    <a:pt x="329" y="324"/>
                    <a:pt x="329" y="324"/>
                  </a:cubicBezTo>
                  <a:cubicBezTo>
                    <a:pt x="360" y="316"/>
                    <a:pt x="375" y="283"/>
                    <a:pt x="375" y="253"/>
                  </a:cubicBezTo>
                  <a:cubicBezTo>
                    <a:pt x="375" y="104"/>
                    <a:pt x="375" y="104"/>
                    <a:pt x="375" y="104"/>
                  </a:cubicBezTo>
                  <a:cubicBezTo>
                    <a:pt x="375" y="45"/>
                    <a:pt x="335" y="0"/>
                    <a:pt x="281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" name="Oval 1140"/>
            <p:cNvSpPr>
              <a:spLocks noChangeArrowheads="1"/>
            </p:cNvSpPr>
            <p:nvPr/>
          </p:nvSpPr>
          <p:spPr bwMode="auto">
            <a:xfrm>
              <a:off x="1006" y="2397"/>
              <a:ext cx="24" cy="24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" name="Freeform 1141"/>
            <p:cNvSpPr>
              <a:spLocks/>
            </p:cNvSpPr>
            <p:nvPr/>
          </p:nvSpPr>
          <p:spPr bwMode="auto">
            <a:xfrm>
              <a:off x="989" y="2431"/>
              <a:ext cx="57" cy="90"/>
            </a:xfrm>
            <a:custGeom>
              <a:avLst/>
              <a:gdLst>
                <a:gd name="T0" fmla="*/ 281 w 375"/>
                <a:gd name="T1" fmla="*/ 0 h 594"/>
                <a:gd name="T2" fmla="*/ 273 w 375"/>
                <a:gd name="T3" fmla="*/ 0 h 594"/>
                <a:gd name="T4" fmla="*/ 199 w 375"/>
                <a:gd name="T5" fmla="*/ 89 h 594"/>
                <a:gd name="T6" fmla="*/ 175 w 375"/>
                <a:gd name="T7" fmla="*/ 89 h 594"/>
                <a:gd name="T8" fmla="*/ 102 w 375"/>
                <a:gd name="T9" fmla="*/ 0 h 594"/>
                <a:gd name="T10" fmla="*/ 93 w 375"/>
                <a:gd name="T11" fmla="*/ 0 h 594"/>
                <a:gd name="T12" fmla="*/ 0 w 375"/>
                <a:gd name="T13" fmla="*/ 104 h 594"/>
                <a:gd name="T14" fmla="*/ 0 w 375"/>
                <a:gd name="T15" fmla="*/ 253 h 594"/>
                <a:gd name="T16" fmla="*/ 46 w 375"/>
                <a:gd name="T17" fmla="*/ 324 h 594"/>
                <a:gd name="T18" fmla="*/ 46 w 375"/>
                <a:gd name="T19" fmla="*/ 125 h 594"/>
                <a:gd name="T20" fmla="*/ 62 w 375"/>
                <a:gd name="T21" fmla="*/ 109 h 594"/>
                <a:gd name="T22" fmla="*/ 78 w 375"/>
                <a:gd name="T23" fmla="*/ 125 h 594"/>
                <a:gd name="T24" fmla="*/ 78 w 375"/>
                <a:gd name="T25" fmla="*/ 342 h 594"/>
                <a:gd name="T26" fmla="*/ 78 w 375"/>
                <a:gd name="T27" fmla="*/ 344 h 594"/>
                <a:gd name="T28" fmla="*/ 78 w 375"/>
                <a:gd name="T29" fmla="*/ 521 h 594"/>
                <a:gd name="T30" fmla="*/ 158 w 375"/>
                <a:gd name="T31" fmla="*/ 594 h 594"/>
                <a:gd name="T32" fmla="*/ 171 w 375"/>
                <a:gd name="T33" fmla="*/ 594 h 594"/>
                <a:gd name="T34" fmla="*/ 171 w 375"/>
                <a:gd name="T35" fmla="*/ 297 h 594"/>
                <a:gd name="T36" fmla="*/ 187 w 375"/>
                <a:gd name="T37" fmla="*/ 281 h 594"/>
                <a:gd name="T38" fmla="*/ 203 w 375"/>
                <a:gd name="T39" fmla="*/ 297 h 594"/>
                <a:gd name="T40" fmla="*/ 203 w 375"/>
                <a:gd name="T41" fmla="*/ 594 h 594"/>
                <a:gd name="T42" fmla="*/ 216 w 375"/>
                <a:gd name="T43" fmla="*/ 594 h 594"/>
                <a:gd name="T44" fmla="*/ 296 w 375"/>
                <a:gd name="T45" fmla="*/ 521 h 594"/>
                <a:gd name="T46" fmla="*/ 296 w 375"/>
                <a:gd name="T47" fmla="*/ 344 h 594"/>
                <a:gd name="T48" fmla="*/ 296 w 375"/>
                <a:gd name="T49" fmla="*/ 342 h 594"/>
                <a:gd name="T50" fmla="*/ 296 w 375"/>
                <a:gd name="T51" fmla="*/ 125 h 594"/>
                <a:gd name="T52" fmla="*/ 312 w 375"/>
                <a:gd name="T53" fmla="*/ 109 h 594"/>
                <a:gd name="T54" fmla="*/ 328 w 375"/>
                <a:gd name="T55" fmla="*/ 125 h 594"/>
                <a:gd name="T56" fmla="*/ 328 w 375"/>
                <a:gd name="T57" fmla="*/ 324 h 594"/>
                <a:gd name="T58" fmla="*/ 375 w 375"/>
                <a:gd name="T59" fmla="*/ 253 h 594"/>
                <a:gd name="T60" fmla="*/ 375 w 375"/>
                <a:gd name="T61" fmla="*/ 104 h 594"/>
                <a:gd name="T62" fmla="*/ 281 w 375"/>
                <a:gd name="T63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594">
                  <a:moveTo>
                    <a:pt x="281" y="0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199" y="89"/>
                    <a:pt x="199" y="89"/>
                    <a:pt x="199" y="89"/>
                  </a:cubicBezTo>
                  <a:cubicBezTo>
                    <a:pt x="193" y="96"/>
                    <a:pt x="181" y="96"/>
                    <a:pt x="175" y="89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40" y="0"/>
                    <a:pt x="0" y="45"/>
                    <a:pt x="0" y="104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83"/>
                    <a:pt x="14" y="316"/>
                    <a:pt x="46" y="324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16"/>
                    <a:pt x="53" y="109"/>
                    <a:pt x="62" y="109"/>
                  </a:cubicBezTo>
                  <a:cubicBezTo>
                    <a:pt x="71" y="109"/>
                    <a:pt x="78" y="116"/>
                    <a:pt x="78" y="125"/>
                  </a:cubicBezTo>
                  <a:cubicBezTo>
                    <a:pt x="78" y="342"/>
                    <a:pt x="78" y="342"/>
                    <a:pt x="78" y="342"/>
                  </a:cubicBezTo>
                  <a:cubicBezTo>
                    <a:pt x="78" y="344"/>
                    <a:pt x="78" y="344"/>
                    <a:pt x="78" y="344"/>
                  </a:cubicBezTo>
                  <a:cubicBezTo>
                    <a:pt x="78" y="521"/>
                    <a:pt x="78" y="521"/>
                    <a:pt x="78" y="521"/>
                  </a:cubicBezTo>
                  <a:cubicBezTo>
                    <a:pt x="78" y="563"/>
                    <a:pt x="120" y="594"/>
                    <a:pt x="158" y="594"/>
                  </a:cubicBezTo>
                  <a:cubicBezTo>
                    <a:pt x="171" y="594"/>
                    <a:pt x="171" y="594"/>
                    <a:pt x="171" y="594"/>
                  </a:cubicBezTo>
                  <a:cubicBezTo>
                    <a:pt x="171" y="297"/>
                    <a:pt x="171" y="297"/>
                    <a:pt x="171" y="297"/>
                  </a:cubicBezTo>
                  <a:cubicBezTo>
                    <a:pt x="171" y="289"/>
                    <a:pt x="178" y="281"/>
                    <a:pt x="187" y="281"/>
                  </a:cubicBezTo>
                  <a:cubicBezTo>
                    <a:pt x="196" y="281"/>
                    <a:pt x="203" y="289"/>
                    <a:pt x="203" y="297"/>
                  </a:cubicBezTo>
                  <a:cubicBezTo>
                    <a:pt x="203" y="594"/>
                    <a:pt x="203" y="594"/>
                    <a:pt x="203" y="594"/>
                  </a:cubicBezTo>
                  <a:cubicBezTo>
                    <a:pt x="216" y="594"/>
                    <a:pt x="216" y="594"/>
                    <a:pt x="216" y="594"/>
                  </a:cubicBezTo>
                  <a:cubicBezTo>
                    <a:pt x="254" y="594"/>
                    <a:pt x="296" y="563"/>
                    <a:pt x="296" y="521"/>
                  </a:cubicBezTo>
                  <a:cubicBezTo>
                    <a:pt x="296" y="344"/>
                    <a:pt x="296" y="344"/>
                    <a:pt x="296" y="344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6" y="116"/>
                    <a:pt x="304" y="109"/>
                    <a:pt x="312" y="109"/>
                  </a:cubicBezTo>
                  <a:cubicBezTo>
                    <a:pt x="321" y="109"/>
                    <a:pt x="328" y="116"/>
                    <a:pt x="328" y="125"/>
                  </a:cubicBezTo>
                  <a:cubicBezTo>
                    <a:pt x="328" y="324"/>
                    <a:pt x="328" y="324"/>
                    <a:pt x="328" y="324"/>
                  </a:cubicBezTo>
                  <a:cubicBezTo>
                    <a:pt x="360" y="316"/>
                    <a:pt x="375" y="283"/>
                    <a:pt x="375" y="253"/>
                  </a:cubicBezTo>
                  <a:cubicBezTo>
                    <a:pt x="375" y="104"/>
                    <a:pt x="375" y="104"/>
                    <a:pt x="375" y="104"/>
                  </a:cubicBezTo>
                  <a:cubicBezTo>
                    <a:pt x="375" y="45"/>
                    <a:pt x="334" y="0"/>
                    <a:pt x="281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" name="Freeform 1142"/>
            <p:cNvSpPr>
              <a:spLocks noEditPoints="1"/>
            </p:cNvSpPr>
            <p:nvPr/>
          </p:nvSpPr>
          <p:spPr bwMode="auto">
            <a:xfrm>
              <a:off x="866" y="2341"/>
              <a:ext cx="227" cy="227"/>
            </a:xfrm>
            <a:custGeom>
              <a:avLst/>
              <a:gdLst>
                <a:gd name="T0" fmla="*/ 0 w 1488"/>
                <a:gd name="T1" fmla="*/ 743 h 1487"/>
                <a:gd name="T2" fmla="*/ 1488 w 1488"/>
                <a:gd name="T3" fmla="*/ 743 h 1487"/>
                <a:gd name="T4" fmla="*/ 994 w 1488"/>
                <a:gd name="T5" fmla="*/ 336 h 1487"/>
                <a:gd name="T6" fmla="*/ 994 w 1488"/>
                <a:gd name="T7" fmla="*/ 556 h 1487"/>
                <a:gd name="T8" fmla="*/ 994 w 1488"/>
                <a:gd name="T9" fmla="*/ 336 h 1487"/>
                <a:gd name="T10" fmla="*/ 854 w 1488"/>
                <a:gd name="T11" fmla="*/ 321 h 1487"/>
                <a:gd name="T12" fmla="*/ 634 w 1488"/>
                <a:gd name="T13" fmla="*/ 321 h 1487"/>
                <a:gd name="T14" fmla="*/ 494 w 1488"/>
                <a:gd name="T15" fmla="*/ 336 h 1487"/>
                <a:gd name="T16" fmla="*/ 494 w 1488"/>
                <a:gd name="T17" fmla="*/ 556 h 1487"/>
                <a:gd name="T18" fmla="*/ 494 w 1488"/>
                <a:gd name="T19" fmla="*/ 336 h 1487"/>
                <a:gd name="T20" fmla="*/ 635 w 1488"/>
                <a:gd name="T21" fmla="*/ 944 h 1487"/>
                <a:gd name="T22" fmla="*/ 523 w 1488"/>
                <a:gd name="T23" fmla="*/ 1213 h 1487"/>
                <a:gd name="T24" fmla="*/ 353 w 1488"/>
                <a:gd name="T25" fmla="*/ 1108 h 1487"/>
                <a:gd name="T26" fmla="*/ 274 w 1488"/>
                <a:gd name="T27" fmla="*/ 840 h 1487"/>
                <a:gd name="T28" fmla="*/ 400 w 1488"/>
                <a:gd name="T29" fmla="*/ 555 h 1487"/>
                <a:gd name="T30" fmla="*/ 428 w 1488"/>
                <a:gd name="T31" fmla="*/ 561 h 1487"/>
                <a:gd name="T32" fmla="*/ 560 w 1488"/>
                <a:gd name="T33" fmla="*/ 561 h 1487"/>
                <a:gd name="T34" fmla="*/ 587 w 1488"/>
                <a:gd name="T35" fmla="*/ 555 h 1487"/>
                <a:gd name="T36" fmla="*/ 713 w 1488"/>
                <a:gd name="T37" fmla="*/ 840 h 1487"/>
                <a:gd name="T38" fmla="*/ 732 w 1488"/>
                <a:gd name="T39" fmla="*/ 550 h 1487"/>
                <a:gd name="T40" fmla="*/ 656 w 1488"/>
                <a:gd name="T41" fmla="*/ 434 h 1487"/>
                <a:gd name="T42" fmla="*/ 744 w 1488"/>
                <a:gd name="T43" fmla="*/ 515 h 1487"/>
                <a:gd name="T44" fmla="*/ 832 w 1488"/>
                <a:gd name="T45" fmla="*/ 434 h 1487"/>
                <a:gd name="T46" fmla="*/ 756 w 1488"/>
                <a:gd name="T47" fmla="*/ 550 h 1487"/>
                <a:gd name="T48" fmla="*/ 1214 w 1488"/>
                <a:gd name="T49" fmla="*/ 840 h 1487"/>
                <a:gd name="T50" fmla="*/ 1135 w 1488"/>
                <a:gd name="T51" fmla="*/ 1108 h 1487"/>
                <a:gd name="T52" fmla="*/ 965 w 1488"/>
                <a:gd name="T53" fmla="*/ 1213 h 1487"/>
                <a:gd name="T54" fmla="*/ 853 w 1488"/>
                <a:gd name="T55" fmla="*/ 944 h 1487"/>
                <a:gd name="T56" fmla="*/ 775 w 1488"/>
                <a:gd name="T57" fmla="*/ 691 h 1487"/>
                <a:gd name="T58" fmla="*/ 916 w 1488"/>
                <a:gd name="T59" fmla="*/ 555 h 1487"/>
                <a:gd name="T60" fmla="*/ 994 w 1488"/>
                <a:gd name="T61" fmla="*/ 640 h 1487"/>
                <a:gd name="T62" fmla="*/ 1072 w 1488"/>
                <a:gd name="T63" fmla="*/ 555 h 1487"/>
                <a:gd name="T64" fmla="*/ 1214 w 1488"/>
                <a:gd name="T65" fmla="*/ 691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8" h="1487">
                  <a:moveTo>
                    <a:pt x="744" y="0"/>
                  </a:moveTo>
                  <a:cubicBezTo>
                    <a:pt x="333" y="0"/>
                    <a:pt x="0" y="333"/>
                    <a:pt x="0" y="743"/>
                  </a:cubicBezTo>
                  <a:cubicBezTo>
                    <a:pt x="0" y="1154"/>
                    <a:pt x="333" y="1487"/>
                    <a:pt x="744" y="1487"/>
                  </a:cubicBezTo>
                  <a:cubicBezTo>
                    <a:pt x="1155" y="1487"/>
                    <a:pt x="1488" y="1154"/>
                    <a:pt x="1488" y="743"/>
                  </a:cubicBezTo>
                  <a:cubicBezTo>
                    <a:pt x="1488" y="333"/>
                    <a:pt x="1155" y="0"/>
                    <a:pt x="744" y="0"/>
                  </a:cubicBezTo>
                  <a:close/>
                  <a:moveTo>
                    <a:pt x="994" y="336"/>
                  </a:moveTo>
                  <a:cubicBezTo>
                    <a:pt x="1055" y="336"/>
                    <a:pt x="1104" y="386"/>
                    <a:pt x="1104" y="446"/>
                  </a:cubicBezTo>
                  <a:cubicBezTo>
                    <a:pt x="1104" y="507"/>
                    <a:pt x="1055" y="556"/>
                    <a:pt x="994" y="556"/>
                  </a:cubicBezTo>
                  <a:cubicBezTo>
                    <a:pt x="934" y="556"/>
                    <a:pt x="884" y="507"/>
                    <a:pt x="884" y="446"/>
                  </a:cubicBezTo>
                  <a:cubicBezTo>
                    <a:pt x="884" y="386"/>
                    <a:pt x="934" y="336"/>
                    <a:pt x="994" y="336"/>
                  </a:cubicBezTo>
                  <a:close/>
                  <a:moveTo>
                    <a:pt x="744" y="211"/>
                  </a:moveTo>
                  <a:cubicBezTo>
                    <a:pt x="805" y="211"/>
                    <a:pt x="854" y="261"/>
                    <a:pt x="854" y="321"/>
                  </a:cubicBezTo>
                  <a:cubicBezTo>
                    <a:pt x="854" y="382"/>
                    <a:pt x="805" y="431"/>
                    <a:pt x="744" y="431"/>
                  </a:cubicBezTo>
                  <a:cubicBezTo>
                    <a:pt x="683" y="431"/>
                    <a:pt x="634" y="382"/>
                    <a:pt x="634" y="321"/>
                  </a:cubicBezTo>
                  <a:cubicBezTo>
                    <a:pt x="634" y="261"/>
                    <a:pt x="683" y="211"/>
                    <a:pt x="744" y="211"/>
                  </a:cubicBezTo>
                  <a:close/>
                  <a:moveTo>
                    <a:pt x="494" y="336"/>
                  </a:moveTo>
                  <a:cubicBezTo>
                    <a:pt x="554" y="336"/>
                    <a:pt x="603" y="386"/>
                    <a:pt x="603" y="446"/>
                  </a:cubicBezTo>
                  <a:cubicBezTo>
                    <a:pt x="603" y="507"/>
                    <a:pt x="554" y="556"/>
                    <a:pt x="494" y="556"/>
                  </a:cubicBezTo>
                  <a:cubicBezTo>
                    <a:pt x="433" y="556"/>
                    <a:pt x="384" y="507"/>
                    <a:pt x="384" y="446"/>
                  </a:cubicBezTo>
                  <a:cubicBezTo>
                    <a:pt x="384" y="386"/>
                    <a:pt x="433" y="336"/>
                    <a:pt x="494" y="336"/>
                  </a:cubicBezTo>
                  <a:close/>
                  <a:moveTo>
                    <a:pt x="713" y="840"/>
                  </a:moveTo>
                  <a:cubicBezTo>
                    <a:pt x="713" y="895"/>
                    <a:pt x="681" y="936"/>
                    <a:pt x="635" y="944"/>
                  </a:cubicBezTo>
                  <a:cubicBezTo>
                    <a:pt x="635" y="1108"/>
                    <a:pt x="635" y="1108"/>
                    <a:pt x="635" y="1108"/>
                  </a:cubicBezTo>
                  <a:cubicBezTo>
                    <a:pt x="635" y="1164"/>
                    <a:pt x="582" y="1213"/>
                    <a:pt x="523" y="1213"/>
                  </a:cubicBezTo>
                  <a:cubicBezTo>
                    <a:pt x="465" y="1213"/>
                    <a:pt x="465" y="1213"/>
                    <a:pt x="465" y="1213"/>
                  </a:cubicBezTo>
                  <a:cubicBezTo>
                    <a:pt x="405" y="1213"/>
                    <a:pt x="353" y="1164"/>
                    <a:pt x="353" y="1108"/>
                  </a:cubicBezTo>
                  <a:cubicBezTo>
                    <a:pt x="353" y="944"/>
                    <a:pt x="353" y="944"/>
                    <a:pt x="353" y="944"/>
                  </a:cubicBezTo>
                  <a:cubicBezTo>
                    <a:pt x="306" y="936"/>
                    <a:pt x="274" y="895"/>
                    <a:pt x="274" y="840"/>
                  </a:cubicBezTo>
                  <a:cubicBezTo>
                    <a:pt x="274" y="691"/>
                    <a:pt x="274" y="691"/>
                    <a:pt x="274" y="691"/>
                  </a:cubicBezTo>
                  <a:cubicBezTo>
                    <a:pt x="274" y="614"/>
                    <a:pt x="328" y="555"/>
                    <a:pt x="400" y="555"/>
                  </a:cubicBezTo>
                  <a:cubicBezTo>
                    <a:pt x="415" y="555"/>
                    <a:pt x="415" y="555"/>
                    <a:pt x="415" y="555"/>
                  </a:cubicBezTo>
                  <a:cubicBezTo>
                    <a:pt x="420" y="555"/>
                    <a:pt x="425" y="558"/>
                    <a:pt x="428" y="561"/>
                  </a:cubicBezTo>
                  <a:cubicBezTo>
                    <a:pt x="494" y="640"/>
                    <a:pt x="494" y="640"/>
                    <a:pt x="494" y="640"/>
                  </a:cubicBezTo>
                  <a:cubicBezTo>
                    <a:pt x="560" y="561"/>
                    <a:pt x="560" y="561"/>
                    <a:pt x="560" y="561"/>
                  </a:cubicBezTo>
                  <a:cubicBezTo>
                    <a:pt x="563" y="558"/>
                    <a:pt x="567" y="555"/>
                    <a:pt x="572" y="555"/>
                  </a:cubicBezTo>
                  <a:cubicBezTo>
                    <a:pt x="587" y="555"/>
                    <a:pt x="587" y="555"/>
                    <a:pt x="587" y="555"/>
                  </a:cubicBezTo>
                  <a:cubicBezTo>
                    <a:pt x="659" y="555"/>
                    <a:pt x="713" y="614"/>
                    <a:pt x="713" y="691"/>
                  </a:cubicBezTo>
                  <a:lnTo>
                    <a:pt x="713" y="840"/>
                  </a:lnTo>
                  <a:close/>
                  <a:moveTo>
                    <a:pt x="744" y="556"/>
                  </a:moveTo>
                  <a:cubicBezTo>
                    <a:pt x="739" y="556"/>
                    <a:pt x="735" y="554"/>
                    <a:pt x="732" y="550"/>
                  </a:cubicBezTo>
                  <a:cubicBezTo>
                    <a:pt x="653" y="456"/>
                    <a:pt x="653" y="456"/>
                    <a:pt x="653" y="456"/>
                  </a:cubicBezTo>
                  <a:cubicBezTo>
                    <a:pt x="648" y="450"/>
                    <a:pt x="649" y="440"/>
                    <a:pt x="656" y="434"/>
                  </a:cubicBezTo>
                  <a:cubicBezTo>
                    <a:pt x="662" y="428"/>
                    <a:pt x="672" y="429"/>
                    <a:pt x="678" y="436"/>
                  </a:cubicBezTo>
                  <a:cubicBezTo>
                    <a:pt x="744" y="515"/>
                    <a:pt x="744" y="515"/>
                    <a:pt x="744" y="515"/>
                  </a:cubicBezTo>
                  <a:cubicBezTo>
                    <a:pt x="810" y="436"/>
                    <a:pt x="810" y="436"/>
                    <a:pt x="810" y="436"/>
                  </a:cubicBezTo>
                  <a:cubicBezTo>
                    <a:pt x="816" y="429"/>
                    <a:pt x="826" y="428"/>
                    <a:pt x="832" y="434"/>
                  </a:cubicBezTo>
                  <a:cubicBezTo>
                    <a:pt x="839" y="440"/>
                    <a:pt x="840" y="450"/>
                    <a:pt x="834" y="456"/>
                  </a:cubicBezTo>
                  <a:cubicBezTo>
                    <a:pt x="756" y="550"/>
                    <a:pt x="756" y="550"/>
                    <a:pt x="756" y="550"/>
                  </a:cubicBezTo>
                  <a:cubicBezTo>
                    <a:pt x="753" y="554"/>
                    <a:pt x="749" y="556"/>
                    <a:pt x="744" y="556"/>
                  </a:cubicBezTo>
                  <a:close/>
                  <a:moveTo>
                    <a:pt x="1214" y="840"/>
                  </a:moveTo>
                  <a:cubicBezTo>
                    <a:pt x="1214" y="895"/>
                    <a:pt x="1181" y="936"/>
                    <a:pt x="1135" y="944"/>
                  </a:cubicBezTo>
                  <a:cubicBezTo>
                    <a:pt x="1135" y="1108"/>
                    <a:pt x="1135" y="1108"/>
                    <a:pt x="1135" y="1108"/>
                  </a:cubicBezTo>
                  <a:cubicBezTo>
                    <a:pt x="1135" y="1164"/>
                    <a:pt x="1083" y="1213"/>
                    <a:pt x="1023" y="1213"/>
                  </a:cubicBezTo>
                  <a:cubicBezTo>
                    <a:pt x="965" y="1213"/>
                    <a:pt x="965" y="1213"/>
                    <a:pt x="965" y="1213"/>
                  </a:cubicBezTo>
                  <a:cubicBezTo>
                    <a:pt x="905" y="1213"/>
                    <a:pt x="853" y="1164"/>
                    <a:pt x="853" y="1108"/>
                  </a:cubicBezTo>
                  <a:cubicBezTo>
                    <a:pt x="853" y="944"/>
                    <a:pt x="853" y="944"/>
                    <a:pt x="853" y="944"/>
                  </a:cubicBezTo>
                  <a:cubicBezTo>
                    <a:pt x="807" y="936"/>
                    <a:pt x="775" y="895"/>
                    <a:pt x="775" y="840"/>
                  </a:cubicBezTo>
                  <a:cubicBezTo>
                    <a:pt x="775" y="691"/>
                    <a:pt x="775" y="691"/>
                    <a:pt x="775" y="691"/>
                  </a:cubicBezTo>
                  <a:cubicBezTo>
                    <a:pt x="775" y="614"/>
                    <a:pt x="829" y="555"/>
                    <a:pt x="900" y="555"/>
                  </a:cubicBezTo>
                  <a:cubicBezTo>
                    <a:pt x="916" y="555"/>
                    <a:pt x="916" y="555"/>
                    <a:pt x="916" y="555"/>
                  </a:cubicBezTo>
                  <a:cubicBezTo>
                    <a:pt x="921" y="555"/>
                    <a:pt x="925" y="558"/>
                    <a:pt x="928" y="561"/>
                  </a:cubicBezTo>
                  <a:cubicBezTo>
                    <a:pt x="994" y="640"/>
                    <a:pt x="994" y="640"/>
                    <a:pt x="994" y="640"/>
                  </a:cubicBezTo>
                  <a:cubicBezTo>
                    <a:pt x="1060" y="561"/>
                    <a:pt x="1060" y="561"/>
                    <a:pt x="1060" y="561"/>
                  </a:cubicBezTo>
                  <a:cubicBezTo>
                    <a:pt x="1063" y="558"/>
                    <a:pt x="1068" y="555"/>
                    <a:pt x="1072" y="555"/>
                  </a:cubicBezTo>
                  <a:cubicBezTo>
                    <a:pt x="1088" y="555"/>
                    <a:pt x="1088" y="555"/>
                    <a:pt x="1088" y="555"/>
                  </a:cubicBezTo>
                  <a:cubicBezTo>
                    <a:pt x="1160" y="555"/>
                    <a:pt x="1214" y="614"/>
                    <a:pt x="1214" y="691"/>
                  </a:cubicBezTo>
                  <a:lnTo>
                    <a:pt x="1214" y="84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21" name="Freeform 1146"/>
          <p:cNvSpPr>
            <a:spLocks noChangeAspect="1" noEditPoints="1"/>
          </p:cNvSpPr>
          <p:nvPr/>
        </p:nvSpPr>
        <p:spPr bwMode="auto">
          <a:xfrm>
            <a:off x="8181313" y="2615187"/>
            <a:ext cx="324000" cy="324000"/>
          </a:xfrm>
          <a:custGeom>
            <a:avLst/>
            <a:gdLst>
              <a:gd name="T0" fmla="*/ 776 w 1553"/>
              <a:gd name="T1" fmla="*/ 0 h 1553"/>
              <a:gd name="T2" fmla="*/ 0 w 1553"/>
              <a:gd name="T3" fmla="*/ 777 h 1553"/>
              <a:gd name="T4" fmla="*/ 776 w 1553"/>
              <a:gd name="T5" fmla="*/ 1553 h 1553"/>
              <a:gd name="T6" fmla="*/ 1553 w 1553"/>
              <a:gd name="T7" fmla="*/ 777 h 1553"/>
              <a:gd name="T8" fmla="*/ 776 w 1553"/>
              <a:gd name="T9" fmla="*/ 0 h 1553"/>
              <a:gd name="T10" fmla="*/ 684 w 1553"/>
              <a:gd name="T11" fmla="*/ 1162 h 1553"/>
              <a:gd name="T12" fmla="*/ 667 w 1553"/>
              <a:gd name="T13" fmla="*/ 1178 h 1553"/>
              <a:gd name="T14" fmla="*/ 651 w 1553"/>
              <a:gd name="T15" fmla="*/ 1162 h 1553"/>
              <a:gd name="T16" fmla="*/ 651 w 1553"/>
              <a:gd name="T17" fmla="*/ 391 h 1553"/>
              <a:gd name="T18" fmla="*/ 667 w 1553"/>
              <a:gd name="T19" fmla="*/ 375 h 1553"/>
              <a:gd name="T20" fmla="*/ 684 w 1553"/>
              <a:gd name="T21" fmla="*/ 391 h 1553"/>
              <a:gd name="T22" fmla="*/ 684 w 1553"/>
              <a:gd name="T23" fmla="*/ 1162 h 1553"/>
              <a:gd name="T24" fmla="*/ 902 w 1553"/>
              <a:gd name="T25" fmla="*/ 1162 h 1553"/>
              <a:gd name="T26" fmla="*/ 885 w 1553"/>
              <a:gd name="T27" fmla="*/ 1178 h 1553"/>
              <a:gd name="T28" fmla="*/ 869 w 1553"/>
              <a:gd name="T29" fmla="*/ 1162 h 1553"/>
              <a:gd name="T30" fmla="*/ 869 w 1553"/>
              <a:gd name="T31" fmla="*/ 391 h 1553"/>
              <a:gd name="T32" fmla="*/ 885 w 1553"/>
              <a:gd name="T33" fmla="*/ 375 h 1553"/>
              <a:gd name="T34" fmla="*/ 902 w 1553"/>
              <a:gd name="T35" fmla="*/ 391 h 1553"/>
              <a:gd name="T36" fmla="*/ 902 w 1553"/>
              <a:gd name="T37" fmla="*/ 1162 h 1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53" h="1553">
                <a:moveTo>
                  <a:pt x="776" y="0"/>
                </a:moveTo>
                <a:cubicBezTo>
                  <a:pt x="347" y="0"/>
                  <a:pt x="0" y="348"/>
                  <a:pt x="0" y="777"/>
                </a:cubicBezTo>
                <a:cubicBezTo>
                  <a:pt x="0" y="1205"/>
                  <a:pt x="347" y="1553"/>
                  <a:pt x="776" y="1553"/>
                </a:cubicBezTo>
                <a:cubicBezTo>
                  <a:pt x="1205" y="1553"/>
                  <a:pt x="1553" y="1205"/>
                  <a:pt x="1553" y="777"/>
                </a:cubicBezTo>
                <a:cubicBezTo>
                  <a:pt x="1553" y="348"/>
                  <a:pt x="1205" y="0"/>
                  <a:pt x="776" y="0"/>
                </a:cubicBezTo>
                <a:close/>
                <a:moveTo>
                  <a:pt x="684" y="1162"/>
                </a:moveTo>
                <a:cubicBezTo>
                  <a:pt x="684" y="1171"/>
                  <a:pt x="676" y="1178"/>
                  <a:pt x="667" y="1178"/>
                </a:cubicBezTo>
                <a:cubicBezTo>
                  <a:pt x="658" y="1178"/>
                  <a:pt x="651" y="1171"/>
                  <a:pt x="651" y="1162"/>
                </a:cubicBezTo>
                <a:cubicBezTo>
                  <a:pt x="651" y="391"/>
                  <a:pt x="651" y="391"/>
                  <a:pt x="651" y="391"/>
                </a:cubicBezTo>
                <a:cubicBezTo>
                  <a:pt x="651" y="382"/>
                  <a:pt x="658" y="375"/>
                  <a:pt x="667" y="375"/>
                </a:cubicBezTo>
                <a:cubicBezTo>
                  <a:pt x="676" y="375"/>
                  <a:pt x="684" y="382"/>
                  <a:pt x="684" y="391"/>
                </a:cubicBezTo>
                <a:lnTo>
                  <a:pt x="684" y="1162"/>
                </a:lnTo>
                <a:close/>
                <a:moveTo>
                  <a:pt x="902" y="1162"/>
                </a:moveTo>
                <a:cubicBezTo>
                  <a:pt x="902" y="1171"/>
                  <a:pt x="895" y="1178"/>
                  <a:pt x="885" y="1178"/>
                </a:cubicBezTo>
                <a:cubicBezTo>
                  <a:pt x="876" y="1178"/>
                  <a:pt x="869" y="1171"/>
                  <a:pt x="869" y="1162"/>
                </a:cubicBezTo>
                <a:cubicBezTo>
                  <a:pt x="869" y="391"/>
                  <a:pt x="869" y="391"/>
                  <a:pt x="869" y="391"/>
                </a:cubicBezTo>
                <a:cubicBezTo>
                  <a:pt x="869" y="382"/>
                  <a:pt x="876" y="375"/>
                  <a:pt x="885" y="375"/>
                </a:cubicBezTo>
                <a:cubicBezTo>
                  <a:pt x="895" y="375"/>
                  <a:pt x="902" y="382"/>
                  <a:pt x="902" y="391"/>
                </a:cubicBezTo>
                <a:lnTo>
                  <a:pt x="902" y="1162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22" name="Group 1149"/>
          <p:cNvGrpSpPr>
            <a:grpSpLocks noChangeAspect="1"/>
          </p:cNvGrpSpPr>
          <p:nvPr/>
        </p:nvGrpSpPr>
        <p:grpSpPr bwMode="auto">
          <a:xfrm>
            <a:off x="8600235" y="2615187"/>
            <a:ext cx="324000" cy="324000"/>
            <a:chOff x="1441" y="2353"/>
            <a:chExt cx="226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623" name="Freeform 1150"/>
            <p:cNvSpPr>
              <a:spLocks/>
            </p:cNvSpPr>
            <p:nvPr/>
          </p:nvSpPr>
          <p:spPr bwMode="auto">
            <a:xfrm>
              <a:off x="1513" y="2419"/>
              <a:ext cx="88" cy="125"/>
            </a:xfrm>
            <a:custGeom>
              <a:avLst/>
              <a:gdLst>
                <a:gd name="T0" fmla="*/ 549 w 737"/>
                <a:gd name="T1" fmla="*/ 308 h 1041"/>
                <a:gd name="T2" fmla="*/ 514 w 737"/>
                <a:gd name="T3" fmla="*/ 220 h 1041"/>
                <a:gd name="T4" fmla="*/ 483 w 737"/>
                <a:gd name="T5" fmla="*/ 96 h 1041"/>
                <a:gd name="T6" fmla="*/ 351 w 737"/>
                <a:gd name="T7" fmla="*/ 23 h 1041"/>
                <a:gd name="T8" fmla="*/ 125 w 737"/>
                <a:gd name="T9" fmla="*/ 203 h 1041"/>
                <a:gd name="T10" fmla="*/ 68 w 737"/>
                <a:gd name="T11" fmla="*/ 447 h 1041"/>
                <a:gd name="T12" fmla="*/ 101 w 737"/>
                <a:gd name="T13" fmla="*/ 476 h 1041"/>
                <a:gd name="T14" fmla="*/ 167 w 737"/>
                <a:gd name="T15" fmla="*/ 244 h 1041"/>
                <a:gd name="T16" fmla="*/ 212 w 737"/>
                <a:gd name="T17" fmla="*/ 195 h 1041"/>
                <a:gd name="T18" fmla="*/ 274 w 737"/>
                <a:gd name="T19" fmla="*/ 163 h 1041"/>
                <a:gd name="T20" fmla="*/ 203 w 737"/>
                <a:gd name="T21" fmla="*/ 544 h 1041"/>
                <a:gd name="T22" fmla="*/ 162 w 737"/>
                <a:gd name="T23" fmla="*/ 713 h 1041"/>
                <a:gd name="T24" fmla="*/ 39 w 737"/>
                <a:gd name="T25" fmla="*/ 907 h 1041"/>
                <a:gd name="T26" fmla="*/ 30 w 737"/>
                <a:gd name="T27" fmla="*/ 1013 h 1041"/>
                <a:gd name="T28" fmla="*/ 134 w 737"/>
                <a:gd name="T29" fmla="*/ 932 h 1041"/>
                <a:gd name="T30" fmla="*/ 254 w 737"/>
                <a:gd name="T31" fmla="*/ 739 h 1041"/>
                <a:gd name="T32" fmla="*/ 296 w 737"/>
                <a:gd name="T33" fmla="*/ 553 h 1041"/>
                <a:gd name="T34" fmla="*/ 316 w 737"/>
                <a:gd name="T35" fmla="*/ 537 h 1041"/>
                <a:gd name="T36" fmla="*/ 334 w 737"/>
                <a:gd name="T37" fmla="*/ 546 h 1041"/>
                <a:gd name="T38" fmla="*/ 488 w 737"/>
                <a:gd name="T39" fmla="*/ 732 h 1041"/>
                <a:gd name="T40" fmla="*/ 614 w 737"/>
                <a:gd name="T41" fmla="*/ 1035 h 1041"/>
                <a:gd name="T42" fmla="*/ 648 w 737"/>
                <a:gd name="T43" fmla="*/ 980 h 1041"/>
                <a:gd name="T44" fmla="*/ 573 w 737"/>
                <a:gd name="T45" fmla="*/ 689 h 1041"/>
                <a:gd name="T46" fmla="*/ 512 w 737"/>
                <a:gd name="T47" fmla="*/ 608 h 1041"/>
                <a:gd name="T48" fmla="*/ 399 w 737"/>
                <a:gd name="T49" fmla="*/ 479 h 1041"/>
                <a:gd name="T50" fmla="*/ 404 w 737"/>
                <a:gd name="T51" fmla="*/ 395 h 1041"/>
                <a:gd name="T52" fmla="*/ 454 w 737"/>
                <a:gd name="T53" fmla="*/ 250 h 1041"/>
                <a:gd name="T54" fmla="*/ 455 w 737"/>
                <a:gd name="T55" fmla="*/ 270 h 1041"/>
                <a:gd name="T56" fmla="*/ 478 w 737"/>
                <a:gd name="T57" fmla="*/ 276 h 1041"/>
                <a:gd name="T58" fmla="*/ 494 w 737"/>
                <a:gd name="T59" fmla="*/ 340 h 1041"/>
                <a:gd name="T60" fmla="*/ 599 w 737"/>
                <a:gd name="T61" fmla="*/ 381 h 1041"/>
                <a:gd name="T62" fmla="*/ 725 w 737"/>
                <a:gd name="T63" fmla="*/ 421 h 1041"/>
                <a:gd name="T64" fmla="*/ 717 w 737"/>
                <a:gd name="T65" fmla="*/ 377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7" h="1041">
                  <a:moveTo>
                    <a:pt x="717" y="377"/>
                  </a:moveTo>
                  <a:cubicBezTo>
                    <a:pt x="549" y="308"/>
                    <a:pt x="549" y="308"/>
                    <a:pt x="549" y="308"/>
                  </a:cubicBezTo>
                  <a:cubicBezTo>
                    <a:pt x="540" y="304"/>
                    <a:pt x="533" y="296"/>
                    <a:pt x="531" y="286"/>
                  </a:cubicBezTo>
                  <a:cubicBezTo>
                    <a:pt x="514" y="220"/>
                    <a:pt x="514" y="220"/>
                    <a:pt x="514" y="220"/>
                  </a:cubicBezTo>
                  <a:cubicBezTo>
                    <a:pt x="505" y="184"/>
                    <a:pt x="497" y="148"/>
                    <a:pt x="487" y="112"/>
                  </a:cubicBezTo>
                  <a:cubicBezTo>
                    <a:pt x="483" y="96"/>
                    <a:pt x="483" y="96"/>
                    <a:pt x="483" y="96"/>
                  </a:cubicBezTo>
                  <a:cubicBezTo>
                    <a:pt x="478" y="75"/>
                    <a:pt x="474" y="56"/>
                    <a:pt x="460" y="40"/>
                  </a:cubicBezTo>
                  <a:cubicBezTo>
                    <a:pt x="432" y="7"/>
                    <a:pt x="384" y="0"/>
                    <a:pt x="351" y="23"/>
                  </a:cubicBezTo>
                  <a:cubicBezTo>
                    <a:pt x="335" y="34"/>
                    <a:pt x="320" y="46"/>
                    <a:pt x="305" y="58"/>
                  </a:cubicBezTo>
                  <a:cubicBezTo>
                    <a:pt x="245" y="106"/>
                    <a:pt x="185" y="155"/>
                    <a:pt x="125" y="203"/>
                  </a:cubicBezTo>
                  <a:cubicBezTo>
                    <a:pt x="108" y="278"/>
                    <a:pt x="90" y="356"/>
                    <a:pt x="71" y="434"/>
                  </a:cubicBezTo>
                  <a:cubicBezTo>
                    <a:pt x="68" y="447"/>
                    <a:pt x="68" y="447"/>
                    <a:pt x="68" y="447"/>
                  </a:cubicBezTo>
                  <a:cubicBezTo>
                    <a:pt x="66" y="458"/>
                    <a:pt x="70" y="468"/>
                    <a:pt x="78" y="473"/>
                  </a:cubicBezTo>
                  <a:cubicBezTo>
                    <a:pt x="86" y="478"/>
                    <a:pt x="94" y="479"/>
                    <a:pt x="101" y="476"/>
                  </a:cubicBezTo>
                  <a:cubicBezTo>
                    <a:pt x="108" y="473"/>
                    <a:pt x="113" y="466"/>
                    <a:pt x="115" y="457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9" y="236"/>
                    <a:pt x="174" y="227"/>
                    <a:pt x="181" y="221"/>
                  </a:cubicBezTo>
                  <a:cubicBezTo>
                    <a:pt x="191" y="212"/>
                    <a:pt x="202" y="203"/>
                    <a:pt x="212" y="195"/>
                  </a:cubicBezTo>
                  <a:cubicBezTo>
                    <a:pt x="251" y="164"/>
                    <a:pt x="251" y="164"/>
                    <a:pt x="251" y="164"/>
                  </a:cubicBezTo>
                  <a:cubicBezTo>
                    <a:pt x="257" y="159"/>
                    <a:pt x="267" y="158"/>
                    <a:pt x="274" y="163"/>
                  </a:cubicBezTo>
                  <a:cubicBezTo>
                    <a:pt x="281" y="167"/>
                    <a:pt x="285" y="176"/>
                    <a:pt x="283" y="184"/>
                  </a:cubicBezTo>
                  <a:cubicBezTo>
                    <a:pt x="203" y="544"/>
                    <a:pt x="203" y="544"/>
                    <a:pt x="203" y="544"/>
                  </a:cubicBezTo>
                  <a:cubicBezTo>
                    <a:pt x="193" y="590"/>
                    <a:pt x="183" y="635"/>
                    <a:pt x="173" y="681"/>
                  </a:cubicBezTo>
                  <a:cubicBezTo>
                    <a:pt x="171" y="690"/>
                    <a:pt x="168" y="703"/>
                    <a:pt x="162" y="713"/>
                  </a:cubicBezTo>
                  <a:cubicBezTo>
                    <a:pt x="147" y="737"/>
                    <a:pt x="132" y="761"/>
                    <a:pt x="117" y="784"/>
                  </a:cubicBezTo>
                  <a:cubicBezTo>
                    <a:pt x="39" y="907"/>
                    <a:pt x="39" y="907"/>
                    <a:pt x="39" y="907"/>
                  </a:cubicBezTo>
                  <a:cubicBezTo>
                    <a:pt x="29" y="922"/>
                    <a:pt x="19" y="937"/>
                    <a:pt x="11" y="952"/>
                  </a:cubicBezTo>
                  <a:cubicBezTo>
                    <a:pt x="0" y="974"/>
                    <a:pt x="8" y="1000"/>
                    <a:pt x="30" y="1013"/>
                  </a:cubicBezTo>
                  <a:cubicBezTo>
                    <a:pt x="51" y="1024"/>
                    <a:pt x="78" y="1018"/>
                    <a:pt x="92" y="997"/>
                  </a:cubicBezTo>
                  <a:cubicBezTo>
                    <a:pt x="106" y="975"/>
                    <a:pt x="120" y="954"/>
                    <a:pt x="134" y="932"/>
                  </a:cubicBezTo>
                  <a:cubicBezTo>
                    <a:pt x="245" y="757"/>
                    <a:pt x="245" y="757"/>
                    <a:pt x="245" y="757"/>
                  </a:cubicBezTo>
                  <a:cubicBezTo>
                    <a:pt x="249" y="750"/>
                    <a:pt x="253" y="744"/>
                    <a:pt x="254" y="739"/>
                  </a:cubicBezTo>
                  <a:cubicBezTo>
                    <a:pt x="262" y="705"/>
                    <a:pt x="270" y="671"/>
                    <a:pt x="277" y="637"/>
                  </a:cubicBezTo>
                  <a:cubicBezTo>
                    <a:pt x="296" y="553"/>
                    <a:pt x="296" y="553"/>
                    <a:pt x="296" y="553"/>
                  </a:cubicBezTo>
                  <a:cubicBezTo>
                    <a:pt x="298" y="547"/>
                    <a:pt x="302" y="542"/>
                    <a:pt x="308" y="539"/>
                  </a:cubicBezTo>
                  <a:cubicBezTo>
                    <a:pt x="310" y="538"/>
                    <a:pt x="313" y="537"/>
                    <a:pt x="316" y="537"/>
                  </a:cubicBezTo>
                  <a:cubicBezTo>
                    <a:pt x="319" y="537"/>
                    <a:pt x="323" y="538"/>
                    <a:pt x="326" y="540"/>
                  </a:cubicBezTo>
                  <a:cubicBezTo>
                    <a:pt x="328" y="541"/>
                    <a:pt x="332" y="544"/>
                    <a:pt x="334" y="546"/>
                  </a:cubicBezTo>
                  <a:cubicBezTo>
                    <a:pt x="381" y="600"/>
                    <a:pt x="428" y="654"/>
                    <a:pt x="475" y="708"/>
                  </a:cubicBezTo>
                  <a:cubicBezTo>
                    <a:pt x="481" y="715"/>
                    <a:pt x="486" y="723"/>
                    <a:pt x="488" y="732"/>
                  </a:cubicBezTo>
                  <a:cubicBezTo>
                    <a:pt x="511" y="821"/>
                    <a:pt x="534" y="911"/>
                    <a:pt x="557" y="1001"/>
                  </a:cubicBezTo>
                  <a:cubicBezTo>
                    <a:pt x="564" y="1026"/>
                    <a:pt x="589" y="1041"/>
                    <a:pt x="614" y="1035"/>
                  </a:cubicBezTo>
                  <a:cubicBezTo>
                    <a:pt x="626" y="1032"/>
                    <a:pt x="636" y="1024"/>
                    <a:pt x="643" y="1013"/>
                  </a:cubicBezTo>
                  <a:cubicBezTo>
                    <a:pt x="649" y="1003"/>
                    <a:pt x="651" y="991"/>
                    <a:pt x="648" y="980"/>
                  </a:cubicBezTo>
                  <a:cubicBezTo>
                    <a:pt x="637" y="937"/>
                    <a:pt x="626" y="895"/>
                    <a:pt x="615" y="852"/>
                  </a:cubicBezTo>
                  <a:cubicBezTo>
                    <a:pt x="573" y="689"/>
                    <a:pt x="573" y="689"/>
                    <a:pt x="573" y="689"/>
                  </a:cubicBezTo>
                  <a:cubicBezTo>
                    <a:pt x="570" y="679"/>
                    <a:pt x="568" y="672"/>
                    <a:pt x="563" y="666"/>
                  </a:cubicBezTo>
                  <a:cubicBezTo>
                    <a:pt x="545" y="647"/>
                    <a:pt x="528" y="628"/>
                    <a:pt x="512" y="608"/>
                  </a:cubicBezTo>
                  <a:cubicBezTo>
                    <a:pt x="462" y="552"/>
                    <a:pt x="462" y="552"/>
                    <a:pt x="462" y="552"/>
                  </a:cubicBezTo>
                  <a:cubicBezTo>
                    <a:pt x="441" y="528"/>
                    <a:pt x="420" y="503"/>
                    <a:pt x="399" y="479"/>
                  </a:cubicBezTo>
                  <a:cubicBezTo>
                    <a:pt x="391" y="470"/>
                    <a:pt x="388" y="460"/>
                    <a:pt x="391" y="449"/>
                  </a:cubicBezTo>
                  <a:cubicBezTo>
                    <a:pt x="396" y="431"/>
                    <a:pt x="400" y="413"/>
                    <a:pt x="404" y="395"/>
                  </a:cubicBezTo>
                  <a:cubicBezTo>
                    <a:pt x="436" y="265"/>
                    <a:pt x="436" y="265"/>
                    <a:pt x="436" y="265"/>
                  </a:cubicBezTo>
                  <a:cubicBezTo>
                    <a:pt x="438" y="256"/>
                    <a:pt x="445" y="250"/>
                    <a:pt x="454" y="250"/>
                  </a:cubicBezTo>
                  <a:cubicBezTo>
                    <a:pt x="463" y="250"/>
                    <a:pt x="472" y="255"/>
                    <a:pt x="474" y="264"/>
                  </a:cubicBezTo>
                  <a:cubicBezTo>
                    <a:pt x="455" y="270"/>
                    <a:pt x="455" y="270"/>
                    <a:pt x="455" y="270"/>
                  </a:cubicBezTo>
                  <a:cubicBezTo>
                    <a:pt x="476" y="267"/>
                    <a:pt x="476" y="267"/>
                    <a:pt x="476" y="267"/>
                  </a:cubicBezTo>
                  <a:cubicBezTo>
                    <a:pt x="477" y="271"/>
                    <a:pt x="478" y="273"/>
                    <a:pt x="478" y="276"/>
                  </a:cubicBezTo>
                  <a:cubicBezTo>
                    <a:pt x="481" y="289"/>
                    <a:pt x="481" y="289"/>
                    <a:pt x="481" y="289"/>
                  </a:cubicBezTo>
                  <a:cubicBezTo>
                    <a:pt x="486" y="306"/>
                    <a:pt x="490" y="323"/>
                    <a:pt x="494" y="340"/>
                  </a:cubicBezTo>
                  <a:cubicBezTo>
                    <a:pt x="513" y="346"/>
                    <a:pt x="535" y="355"/>
                    <a:pt x="557" y="364"/>
                  </a:cubicBezTo>
                  <a:cubicBezTo>
                    <a:pt x="599" y="381"/>
                    <a:pt x="599" y="381"/>
                    <a:pt x="599" y="381"/>
                  </a:cubicBezTo>
                  <a:cubicBezTo>
                    <a:pt x="634" y="396"/>
                    <a:pt x="668" y="410"/>
                    <a:pt x="703" y="424"/>
                  </a:cubicBezTo>
                  <a:cubicBezTo>
                    <a:pt x="711" y="427"/>
                    <a:pt x="719" y="426"/>
                    <a:pt x="725" y="421"/>
                  </a:cubicBezTo>
                  <a:cubicBezTo>
                    <a:pt x="733" y="415"/>
                    <a:pt x="737" y="407"/>
                    <a:pt x="735" y="398"/>
                  </a:cubicBezTo>
                  <a:cubicBezTo>
                    <a:pt x="734" y="389"/>
                    <a:pt x="727" y="381"/>
                    <a:pt x="717" y="37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" name="Freeform 1151"/>
            <p:cNvSpPr>
              <a:spLocks noEditPoints="1"/>
            </p:cNvSpPr>
            <p:nvPr/>
          </p:nvSpPr>
          <p:spPr bwMode="auto">
            <a:xfrm>
              <a:off x="1441" y="2353"/>
              <a:ext cx="226" cy="226"/>
            </a:xfrm>
            <a:custGeom>
              <a:avLst/>
              <a:gdLst>
                <a:gd name="T0" fmla="*/ 0 w 1878"/>
                <a:gd name="T1" fmla="*/ 939 h 1878"/>
                <a:gd name="T2" fmla="*/ 1878 w 1878"/>
                <a:gd name="T3" fmla="*/ 939 h 1878"/>
                <a:gd name="T4" fmla="*/ 925 w 1878"/>
                <a:gd name="T5" fmla="*/ 289 h 1878"/>
                <a:gd name="T6" fmla="*/ 1016 w 1878"/>
                <a:gd name="T7" fmla="*/ 251 h 1878"/>
                <a:gd name="T8" fmla="*/ 1105 w 1878"/>
                <a:gd name="T9" fmla="*/ 467 h 1878"/>
                <a:gd name="T10" fmla="*/ 1016 w 1878"/>
                <a:gd name="T11" fmla="*/ 504 h 1878"/>
                <a:gd name="T12" fmla="*/ 925 w 1878"/>
                <a:gd name="T13" fmla="*/ 289 h 1878"/>
                <a:gd name="T14" fmla="*/ 1283 w 1878"/>
                <a:gd name="T15" fmla="*/ 1011 h 1878"/>
                <a:gd name="T16" fmla="*/ 1137 w 1878"/>
                <a:gd name="T17" fmla="*/ 951 h 1878"/>
                <a:gd name="T18" fmla="*/ 1051 w 1878"/>
                <a:gd name="T19" fmla="*/ 904 h 1878"/>
                <a:gd name="T20" fmla="*/ 1026 w 1878"/>
                <a:gd name="T21" fmla="*/ 1005 h 1878"/>
                <a:gd name="T22" fmla="*/ 1137 w 1878"/>
                <a:gd name="T23" fmla="*/ 1132 h 1878"/>
                <a:gd name="T24" fmla="*/ 1207 w 1878"/>
                <a:gd name="T25" fmla="*/ 1229 h 1878"/>
                <a:gd name="T26" fmla="*/ 1282 w 1878"/>
                <a:gd name="T27" fmla="*/ 1520 h 1878"/>
                <a:gd name="T28" fmla="*/ 1218 w 1878"/>
                <a:gd name="T29" fmla="*/ 1624 h 1878"/>
                <a:gd name="T30" fmla="*/ 1113 w 1878"/>
                <a:gd name="T31" fmla="*/ 1561 h 1878"/>
                <a:gd name="T32" fmla="*/ 1040 w 1878"/>
                <a:gd name="T33" fmla="*/ 1285 h 1878"/>
                <a:gd name="T34" fmla="*/ 912 w 1878"/>
                <a:gd name="T35" fmla="*/ 1196 h 1878"/>
                <a:gd name="T36" fmla="*/ 874 w 1878"/>
                <a:gd name="T37" fmla="*/ 1329 h 1878"/>
                <a:gd name="T38" fmla="*/ 720 w 1878"/>
                <a:gd name="T39" fmla="*/ 1569 h 1878"/>
                <a:gd name="T40" fmla="*/ 570 w 1878"/>
                <a:gd name="T41" fmla="*/ 1483 h 1878"/>
                <a:gd name="T42" fmla="*/ 678 w 1878"/>
                <a:gd name="T43" fmla="*/ 1312 h 1878"/>
                <a:gd name="T44" fmla="*/ 728 w 1878"/>
                <a:gd name="T45" fmla="*/ 1222 h 1878"/>
                <a:gd name="T46" fmla="*/ 826 w 1878"/>
                <a:gd name="T47" fmla="*/ 781 h 1878"/>
                <a:gd name="T48" fmla="*/ 750 w 1878"/>
                <a:gd name="T49" fmla="*/ 1016 h 1878"/>
                <a:gd name="T50" fmla="*/ 653 w 1878"/>
                <a:gd name="T51" fmla="*/ 1058 h 1878"/>
                <a:gd name="T52" fmla="*/ 627 w 1878"/>
                <a:gd name="T53" fmla="*/ 975 h 1878"/>
                <a:gd name="T54" fmla="*/ 695 w 1878"/>
                <a:gd name="T55" fmla="*/ 722 h 1878"/>
                <a:gd name="T56" fmla="*/ 923 w 1878"/>
                <a:gd name="T57" fmla="*/ 541 h 1878"/>
                <a:gd name="T58" fmla="*/ 1118 w 1878"/>
                <a:gd name="T59" fmla="*/ 637 h 1878"/>
                <a:gd name="T60" fmla="*/ 1148 w 1878"/>
                <a:gd name="T61" fmla="*/ 760 h 1878"/>
                <a:gd name="T62" fmla="*/ 1327 w 1878"/>
                <a:gd name="T63" fmla="*/ 890 h 1878"/>
                <a:gd name="T64" fmla="*/ 1345 w 1878"/>
                <a:gd name="T65" fmla="*/ 1002 h 1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78" h="1878">
                  <a:moveTo>
                    <a:pt x="939" y="0"/>
                  </a:moveTo>
                  <a:cubicBezTo>
                    <a:pt x="420" y="0"/>
                    <a:pt x="0" y="420"/>
                    <a:pt x="0" y="939"/>
                  </a:cubicBezTo>
                  <a:cubicBezTo>
                    <a:pt x="0" y="1458"/>
                    <a:pt x="420" y="1878"/>
                    <a:pt x="939" y="1878"/>
                  </a:cubicBezTo>
                  <a:cubicBezTo>
                    <a:pt x="1458" y="1878"/>
                    <a:pt x="1878" y="1458"/>
                    <a:pt x="1878" y="939"/>
                  </a:cubicBezTo>
                  <a:cubicBezTo>
                    <a:pt x="1878" y="420"/>
                    <a:pt x="1458" y="0"/>
                    <a:pt x="939" y="0"/>
                  </a:cubicBezTo>
                  <a:close/>
                  <a:moveTo>
                    <a:pt x="925" y="289"/>
                  </a:moveTo>
                  <a:cubicBezTo>
                    <a:pt x="949" y="265"/>
                    <a:pt x="981" y="252"/>
                    <a:pt x="1015" y="251"/>
                  </a:cubicBezTo>
                  <a:cubicBezTo>
                    <a:pt x="1015" y="251"/>
                    <a:pt x="1015" y="251"/>
                    <a:pt x="1016" y="251"/>
                  </a:cubicBezTo>
                  <a:cubicBezTo>
                    <a:pt x="1085" y="251"/>
                    <a:pt x="1141" y="308"/>
                    <a:pt x="1141" y="377"/>
                  </a:cubicBezTo>
                  <a:cubicBezTo>
                    <a:pt x="1142" y="411"/>
                    <a:pt x="1129" y="443"/>
                    <a:pt x="1105" y="467"/>
                  </a:cubicBezTo>
                  <a:cubicBezTo>
                    <a:pt x="1081" y="491"/>
                    <a:pt x="1050" y="504"/>
                    <a:pt x="1016" y="504"/>
                  </a:cubicBezTo>
                  <a:cubicBezTo>
                    <a:pt x="1016" y="504"/>
                    <a:pt x="1016" y="504"/>
                    <a:pt x="1016" y="504"/>
                  </a:cubicBezTo>
                  <a:cubicBezTo>
                    <a:pt x="946" y="504"/>
                    <a:pt x="889" y="449"/>
                    <a:pt x="889" y="380"/>
                  </a:cubicBezTo>
                  <a:cubicBezTo>
                    <a:pt x="889" y="345"/>
                    <a:pt x="902" y="313"/>
                    <a:pt x="925" y="289"/>
                  </a:cubicBezTo>
                  <a:close/>
                  <a:moveTo>
                    <a:pt x="1345" y="1002"/>
                  </a:moveTo>
                  <a:cubicBezTo>
                    <a:pt x="1327" y="1017"/>
                    <a:pt x="1305" y="1020"/>
                    <a:pt x="1283" y="1011"/>
                  </a:cubicBezTo>
                  <a:cubicBezTo>
                    <a:pt x="1248" y="997"/>
                    <a:pt x="1213" y="983"/>
                    <a:pt x="1179" y="969"/>
                  </a:cubicBezTo>
                  <a:cubicBezTo>
                    <a:pt x="1137" y="951"/>
                    <a:pt x="1137" y="951"/>
                    <a:pt x="1137" y="951"/>
                  </a:cubicBezTo>
                  <a:cubicBezTo>
                    <a:pt x="1115" y="942"/>
                    <a:pt x="1093" y="933"/>
                    <a:pt x="1071" y="924"/>
                  </a:cubicBezTo>
                  <a:cubicBezTo>
                    <a:pt x="1061" y="920"/>
                    <a:pt x="1054" y="913"/>
                    <a:pt x="1051" y="904"/>
                  </a:cubicBezTo>
                  <a:cubicBezTo>
                    <a:pt x="1038" y="955"/>
                    <a:pt x="1038" y="955"/>
                    <a:pt x="1038" y="955"/>
                  </a:cubicBezTo>
                  <a:cubicBezTo>
                    <a:pt x="1034" y="972"/>
                    <a:pt x="1030" y="988"/>
                    <a:pt x="1026" y="1005"/>
                  </a:cubicBezTo>
                  <a:cubicBezTo>
                    <a:pt x="1047" y="1029"/>
                    <a:pt x="1067" y="1052"/>
                    <a:pt x="1088" y="1076"/>
                  </a:cubicBezTo>
                  <a:cubicBezTo>
                    <a:pt x="1137" y="1132"/>
                    <a:pt x="1137" y="1132"/>
                    <a:pt x="1137" y="1132"/>
                  </a:cubicBezTo>
                  <a:cubicBezTo>
                    <a:pt x="1154" y="1151"/>
                    <a:pt x="1170" y="1170"/>
                    <a:pt x="1187" y="1189"/>
                  </a:cubicBezTo>
                  <a:cubicBezTo>
                    <a:pt x="1199" y="1201"/>
                    <a:pt x="1203" y="1216"/>
                    <a:pt x="1207" y="1229"/>
                  </a:cubicBezTo>
                  <a:cubicBezTo>
                    <a:pt x="1249" y="1392"/>
                    <a:pt x="1249" y="1392"/>
                    <a:pt x="1249" y="1392"/>
                  </a:cubicBezTo>
                  <a:cubicBezTo>
                    <a:pt x="1260" y="1435"/>
                    <a:pt x="1271" y="1477"/>
                    <a:pt x="1282" y="1520"/>
                  </a:cubicBezTo>
                  <a:cubicBezTo>
                    <a:pt x="1288" y="1542"/>
                    <a:pt x="1284" y="1565"/>
                    <a:pt x="1272" y="1584"/>
                  </a:cubicBezTo>
                  <a:cubicBezTo>
                    <a:pt x="1260" y="1604"/>
                    <a:pt x="1241" y="1619"/>
                    <a:pt x="1218" y="1624"/>
                  </a:cubicBezTo>
                  <a:cubicBezTo>
                    <a:pt x="1212" y="1626"/>
                    <a:pt x="1205" y="1627"/>
                    <a:pt x="1198" y="1627"/>
                  </a:cubicBezTo>
                  <a:cubicBezTo>
                    <a:pt x="1159" y="1627"/>
                    <a:pt x="1123" y="1600"/>
                    <a:pt x="1113" y="1561"/>
                  </a:cubicBezTo>
                  <a:cubicBezTo>
                    <a:pt x="1090" y="1471"/>
                    <a:pt x="1067" y="1382"/>
                    <a:pt x="1044" y="1292"/>
                  </a:cubicBezTo>
                  <a:cubicBezTo>
                    <a:pt x="1043" y="1289"/>
                    <a:pt x="1042" y="1287"/>
                    <a:pt x="1040" y="1285"/>
                  </a:cubicBezTo>
                  <a:cubicBezTo>
                    <a:pt x="1001" y="1239"/>
                    <a:pt x="961" y="1194"/>
                    <a:pt x="922" y="1149"/>
                  </a:cubicBezTo>
                  <a:cubicBezTo>
                    <a:pt x="912" y="1196"/>
                    <a:pt x="912" y="1196"/>
                    <a:pt x="912" y="1196"/>
                  </a:cubicBezTo>
                  <a:cubicBezTo>
                    <a:pt x="904" y="1230"/>
                    <a:pt x="896" y="1265"/>
                    <a:pt x="888" y="1299"/>
                  </a:cubicBezTo>
                  <a:cubicBezTo>
                    <a:pt x="885" y="1310"/>
                    <a:pt x="879" y="1320"/>
                    <a:pt x="874" y="1329"/>
                  </a:cubicBezTo>
                  <a:cubicBezTo>
                    <a:pt x="763" y="1503"/>
                    <a:pt x="763" y="1503"/>
                    <a:pt x="763" y="1503"/>
                  </a:cubicBezTo>
                  <a:cubicBezTo>
                    <a:pt x="749" y="1525"/>
                    <a:pt x="735" y="1547"/>
                    <a:pt x="720" y="1569"/>
                  </a:cubicBezTo>
                  <a:cubicBezTo>
                    <a:pt x="695" y="1608"/>
                    <a:pt x="645" y="1620"/>
                    <a:pt x="605" y="1597"/>
                  </a:cubicBezTo>
                  <a:cubicBezTo>
                    <a:pt x="564" y="1574"/>
                    <a:pt x="549" y="1524"/>
                    <a:pt x="570" y="1483"/>
                  </a:cubicBezTo>
                  <a:cubicBezTo>
                    <a:pt x="579" y="1467"/>
                    <a:pt x="590" y="1451"/>
                    <a:pt x="600" y="1435"/>
                  </a:cubicBezTo>
                  <a:cubicBezTo>
                    <a:pt x="678" y="1312"/>
                    <a:pt x="678" y="1312"/>
                    <a:pt x="678" y="1312"/>
                  </a:cubicBezTo>
                  <a:cubicBezTo>
                    <a:pt x="693" y="1289"/>
                    <a:pt x="708" y="1266"/>
                    <a:pt x="722" y="1242"/>
                  </a:cubicBezTo>
                  <a:cubicBezTo>
                    <a:pt x="725" y="1237"/>
                    <a:pt x="727" y="1229"/>
                    <a:pt x="728" y="1222"/>
                  </a:cubicBezTo>
                  <a:cubicBezTo>
                    <a:pt x="739" y="1177"/>
                    <a:pt x="749" y="1131"/>
                    <a:pt x="759" y="1086"/>
                  </a:cubicBezTo>
                  <a:cubicBezTo>
                    <a:pt x="826" y="781"/>
                    <a:pt x="826" y="781"/>
                    <a:pt x="826" y="781"/>
                  </a:cubicBezTo>
                  <a:cubicBezTo>
                    <a:pt x="818" y="788"/>
                    <a:pt x="810" y="794"/>
                    <a:pt x="802" y="801"/>
                  </a:cubicBezTo>
                  <a:cubicBezTo>
                    <a:pt x="750" y="1016"/>
                    <a:pt x="750" y="1016"/>
                    <a:pt x="750" y="1016"/>
                  </a:cubicBezTo>
                  <a:cubicBezTo>
                    <a:pt x="744" y="1038"/>
                    <a:pt x="731" y="1055"/>
                    <a:pt x="712" y="1063"/>
                  </a:cubicBezTo>
                  <a:cubicBezTo>
                    <a:pt x="693" y="1071"/>
                    <a:pt x="672" y="1069"/>
                    <a:pt x="653" y="1058"/>
                  </a:cubicBezTo>
                  <a:cubicBezTo>
                    <a:pt x="629" y="1044"/>
                    <a:pt x="617" y="1016"/>
                    <a:pt x="624" y="988"/>
                  </a:cubicBezTo>
                  <a:cubicBezTo>
                    <a:pt x="627" y="975"/>
                    <a:pt x="627" y="975"/>
                    <a:pt x="627" y="975"/>
                  </a:cubicBezTo>
                  <a:cubicBezTo>
                    <a:pt x="646" y="897"/>
                    <a:pt x="664" y="818"/>
                    <a:pt x="683" y="740"/>
                  </a:cubicBezTo>
                  <a:cubicBezTo>
                    <a:pt x="685" y="733"/>
                    <a:pt x="689" y="727"/>
                    <a:pt x="695" y="722"/>
                  </a:cubicBezTo>
                  <a:cubicBezTo>
                    <a:pt x="755" y="673"/>
                    <a:pt x="815" y="625"/>
                    <a:pt x="875" y="576"/>
                  </a:cubicBezTo>
                  <a:cubicBezTo>
                    <a:pt x="890" y="564"/>
                    <a:pt x="906" y="552"/>
                    <a:pt x="923" y="541"/>
                  </a:cubicBezTo>
                  <a:cubicBezTo>
                    <a:pt x="972" y="505"/>
                    <a:pt x="1044" y="515"/>
                    <a:pt x="1086" y="564"/>
                  </a:cubicBezTo>
                  <a:cubicBezTo>
                    <a:pt x="1106" y="587"/>
                    <a:pt x="1112" y="614"/>
                    <a:pt x="1118" y="637"/>
                  </a:cubicBezTo>
                  <a:cubicBezTo>
                    <a:pt x="1121" y="652"/>
                    <a:pt x="1121" y="652"/>
                    <a:pt x="1121" y="652"/>
                  </a:cubicBezTo>
                  <a:cubicBezTo>
                    <a:pt x="1131" y="688"/>
                    <a:pt x="1139" y="724"/>
                    <a:pt x="1148" y="760"/>
                  </a:cubicBezTo>
                  <a:cubicBezTo>
                    <a:pt x="1164" y="822"/>
                    <a:pt x="1164" y="822"/>
                    <a:pt x="1164" y="822"/>
                  </a:cubicBezTo>
                  <a:cubicBezTo>
                    <a:pt x="1327" y="890"/>
                    <a:pt x="1327" y="890"/>
                    <a:pt x="1327" y="890"/>
                  </a:cubicBezTo>
                  <a:cubicBezTo>
                    <a:pt x="1351" y="900"/>
                    <a:pt x="1367" y="919"/>
                    <a:pt x="1370" y="943"/>
                  </a:cubicBezTo>
                  <a:cubicBezTo>
                    <a:pt x="1373" y="965"/>
                    <a:pt x="1364" y="987"/>
                    <a:pt x="1345" y="10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" name="Freeform 1152"/>
            <p:cNvSpPr>
              <a:spLocks/>
            </p:cNvSpPr>
            <p:nvPr/>
          </p:nvSpPr>
          <p:spPr bwMode="auto">
            <a:xfrm>
              <a:off x="1553" y="2388"/>
              <a:ext cx="20" cy="21"/>
            </a:xfrm>
            <a:custGeom>
              <a:avLst/>
              <a:gdLst>
                <a:gd name="T0" fmla="*/ 87 w 172"/>
                <a:gd name="T1" fmla="*/ 172 h 172"/>
                <a:gd name="T2" fmla="*/ 87 w 172"/>
                <a:gd name="T3" fmla="*/ 172 h 172"/>
                <a:gd name="T4" fmla="*/ 147 w 172"/>
                <a:gd name="T5" fmla="*/ 147 h 172"/>
                <a:gd name="T6" fmla="*/ 172 w 172"/>
                <a:gd name="T7" fmla="*/ 85 h 172"/>
                <a:gd name="T8" fmla="*/ 87 w 172"/>
                <a:gd name="T9" fmla="*/ 0 h 172"/>
                <a:gd name="T10" fmla="*/ 86 w 172"/>
                <a:gd name="T11" fmla="*/ 0 h 172"/>
                <a:gd name="T12" fmla="*/ 25 w 172"/>
                <a:gd name="T13" fmla="*/ 25 h 172"/>
                <a:gd name="T14" fmla="*/ 0 w 172"/>
                <a:gd name="T15" fmla="*/ 88 h 172"/>
                <a:gd name="T16" fmla="*/ 87 w 172"/>
                <a:gd name="T1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72">
                  <a:moveTo>
                    <a:pt x="87" y="172"/>
                  </a:moveTo>
                  <a:cubicBezTo>
                    <a:pt x="87" y="172"/>
                    <a:pt x="87" y="172"/>
                    <a:pt x="87" y="172"/>
                  </a:cubicBezTo>
                  <a:cubicBezTo>
                    <a:pt x="110" y="172"/>
                    <a:pt x="131" y="163"/>
                    <a:pt x="147" y="147"/>
                  </a:cubicBezTo>
                  <a:cubicBezTo>
                    <a:pt x="164" y="130"/>
                    <a:pt x="172" y="108"/>
                    <a:pt x="172" y="85"/>
                  </a:cubicBezTo>
                  <a:cubicBezTo>
                    <a:pt x="172" y="38"/>
                    <a:pt x="134" y="0"/>
                    <a:pt x="87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63" y="0"/>
                    <a:pt x="41" y="9"/>
                    <a:pt x="25" y="25"/>
                  </a:cubicBezTo>
                  <a:cubicBezTo>
                    <a:pt x="9" y="42"/>
                    <a:pt x="0" y="64"/>
                    <a:pt x="0" y="88"/>
                  </a:cubicBezTo>
                  <a:cubicBezTo>
                    <a:pt x="0" y="134"/>
                    <a:pt x="39" y="172"/>
                    <a:pt x="87" y="17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26" name="Group 1155"/>
          <p:cNvGrpSpPr>
            <a:grpSpLocks noChangeAspect="1"/>
          </p:cNvGrpSpPr>
          <p:nvPr/>
        </p:nvGrpSpPr>
        <p:grpSpPr bwMode="auto">
          <a:xfrm>
            <a:off x="8588690" y="2110661"/>
            <a:ext cx="324000" cy="324000"/>
            <a:chOff x="2039" y="2359"/>
            <a:chExt cx="226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627" name="Freeform 1156"/>
            <p:cNvSpPr>
              <a:spLocks/>
            </p:cNvSpPr>
            <p:nvPr/>
          </p:nvSpPr>
          <p:spPr bwMode="auto">
            <a:xfrm>
              <a:off x="2093" y="2507"/>
              <a:ext cx="24" cy="24"/>
            </a:xfrm>
            <a:custGeom>
              <a:avLst/>
              <a:gdLst>
                <a:gd name="T0" fmla="*/ 10 w 24"/>
                <a:gd name="T1" fmla="*/ 0 h 24"/>
                <a:gd name="T2" fmla="*/ 0 w 24"/>
                <a:gd name="T3" fmla="*/ 24 h 24"/>
                <a:gd name="T4" fmla="*/ 24 w 24"/>
                <a:gd name="T5" fmla="*/ 14 h 24"/>
                <a:gd name="T6" fmla="*/ 10 w 2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4">
                  <a:moveTo>
                    <a:pt x="10" y="0"/>
                  </a:moveTo>
                  <a:lnTo>
                    <a:pt x="0" y="24"/>
                  </a:lnTo>
                  <a:lnTo>
                    <a:pt x="24" y="14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" name="Freeform 1157"/>
            <p:cNvSpPr>
              <a:spLocks/>
            </p:cNvSpPr>
            <p:nvPr/>
          </p:nvSpPr>
          <p:spPr bwMode="auto">
            <a:xfrm>
              <a:off x="2115" y="2437"/>
              <a:ext cx="81" cy="81"/>
            </a:xfrm>
            <a:custGeom>
              <a:avLst/>
              <a:gdLst>
                <a:gd name="T0" fmla="*/ 535 w 572"/>
                <a:gd name="T1" fmla="*/ 0 h 573"/>
                <a:gd name="T2" fmla="*/ 534 w 572"/>
                <a:gd name="T3" fmla="*/ 3 h 573"/>
                <a:gd name="T4" fmla="*/ 0 w 572"/>
                <a:gd name="T5" fmla="*/ 537 h 573"/>
                <a:gd name="T6" fmla="*/ 36 w 572"/>
                <a:gd name="T7" fmla="*/ 573 h 573"/>
                <a:gd name="T8" fmla="*/ 572 w 572"/>
                <a:gd name="T9" fmla="*/ 37 h 573"/>
                <a:gd name="T10" fmla="*/ 535 w 572"/>
                <a:gd name="T11" fmla="*/ 0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2" h="573">
                  <a:moveTo>
                    <a:pt x="535" y="0"/>
                  </a:moveTo>
                  <a:cubicBezTo>
                    <a:pt x="534" y="1"/>
                    <a:pt x="535" y="2"/>
                    <a:pt x="534" y="3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36" y="573"/>
                    <a:pt x="36" y="573"/>
                    <a:pt x="36" y="573"/>
                  </a:cubicBezTo>
                  <a:cubicBezTo>
                    <a:pt x="572" y="37"/>
                    <a:pt x="572" y="37"/>
                    <a:pt x="572" y="37"/>
                  </a:cubicBezTo>
                  <a:lnTo>
                    <a:pt x="53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" name="Freeform 1158"/>
            <p:cNvSpPr>
              <a:spLocks/>
            </p:cNvSpPr>
            <p:nvPr/>
          </p:nvSpPr>
          <p:spPr bwMode="auto">
            <a:xfrm>
              <a:off x="2185" y="2412"/>
              <a:ext cx="27" cy="27"/>
            </a:xfrm>
            <a:custGeom>
              <a:avLst/>
              <a:gdLst>
                <a:gd name="T0" fmla="*/ 0 w 190"/>
                <a:gd name="T1" fmla="*/ 90 h 188"/>
                <a:gd name="T2" fmla="*/ 6 w 190"/>
                <a:gd name="T3" fmla="*/ 93 h 188"/>
                <a:gd name="T4" fmla="*/ 101 w 190"/>
                <a:gd name="T5" fmla="*/ 188 h 188"/>
                <a:gd name="T6" fmla="*/ 190 w 190"/>
                <a:gd name="T7" fmla="*/ 99 h 188"/>
                <a:gd name="T8" fmla="*/ 91 w 190"/>
                <a:gd name="T9" fmla="*/ 0 h 188"/>
                <a:gd name="T10" fmla="*/ 0 w 190"/>
                <a:gd name="T11" fmla="*/ 9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188">
                  <a:moveTo>
                    <a:pt x="0" y="90"/>
                  </a:moveTo>
                  <a:cubicBezTo>
                    <a:pt x="2" y="91"/>
                    <a:pt x="5" y="91"/>
                    <a:pt x="6" y="93"/>
                  </a:cubicBezTo>
                  <a:cubicBezTo>
                    <a:pt x="101" y="188"/>
                    <a:pt x="101" y="188"/>
                    <a:pt x="101" y="18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0" y="9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" name="Freeform 1159"/>
            <p:cNvSpPr>
              <a:spLocks/>
            </p:cNvSpPr>
            <p:nvPr/>
          </p:nvSpPr>
          <p:spPr bwMode="auto">
            <a:xfrm>
              <a:off x="2106" y="2428"/>
              <a:ext cx="82" cy="81"/>
            </a:xfrm>
            <a:custGeom>
              <a:avLst/>
              <a:gdLst>
                <a:gd name="T0" fmla="*/ 39 w 575"/>
                <a:gd name="T1" fmla="*/ 576 h 576"/>
                <a:gd name="T2" fmla="*/ 573 w 575"/>
                <a:gd name="T3" fmla="*/ 42 h 576"/>
                <a:gd name="T4" fmla="*/ 575 w 575"/>
                <a:gd name="T5" fmla="*/ 41 h 576"/>
                <a:gd name="T6" fmla="*/ 540 w 575"/>
                <a:gd name="T7" fmla="*/ 6 h 576"/>
                <a:gd name="T8" fmla="*/ 538 w 575"/>
                <a:gd name="T9" fmla="*/ 0 h 576"/>
                <a:gd name="T10" fmla="*/ 0 w 575"/>
                <a:gd name="T11" fmla="*/ 537 h 576"/>
                <a:gd name="T12" fmla="*/ 39 w 575"/>
                <a:gd name="T13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5" h="576">
                  <a:moveTo>
                    <a:pt x="39" y="576"/>
                  </a:moveTo>
                  <a:cubicBezTo>
                    <a:pt x="573" y="42"/>
                    <a:pt x="573" y="42"/>
                    <a:pt x="573" y="42"/>
                  </a:cubicBezTo>
                  <a:cubicBezTo>
                    <a:pt x="573" y="42"/>
                    <a:pt x="574" y="42"/>
                    <a:pt x="575" y="41"/>
                  </a:cubicBezTo>
                  <a:cubicBezTo>
                    <a:pt x="540" y="6"/>
                    <a:pt x="540" y="6"/>
                    <a:pt x="540" y="6"/>
                  </a:cubicBezTo>
                  <a:cubicBezTo>
                    <a:pt x="538" y="4"/>
                    <a:pt x="538" y="2"/>
                    <a:pt x="538" y="0"/>
                  </a:cubicBezTo>
                  <a:cubicBezTo>
                    <a:pt x="0" y="537"/>
                    <a:pt x="0" y="537"/>
                    <a:pt x="0" y="537"/>
                  </a:cubicBezTo>
                  <a:lnTo>
                    <a:pt x="39" y="57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" name="Freeform 1160"/>
            <p:cNvSpPr>
              <a:spLocks noEditPoints="1"/>
            </p:cNvSpPr>
            <p:nvPr/>
          </p:nvSpPr>
          <p:spPr bwMode="auto">
            <a:xfrm>
              <a:off x="2039" y="2359"/>
              <a:ext cx="226" cy="226"/>
            </a:xfrm>
            <a:custGeom>
              <a:avLst/>
              <a:gdLst>
                <a:gd name="T0" fmla="*/ 800 w 1600"/>
                <a:gd name="T1" fmla="*/ 0 h 1601"/>
                <a:gd name="T2" fmla="*/ 0 w 1600"/>
                <a:gd name="T3" fmla="*/ 801 h 1601"/>
                <a:gd name="T4" fmla="*/ 800 w 1600"/>
                <a:gd name="T5" fmla="*/ 1601 h 1601"/>
                <a:gd name="T6" fmla="*/ 1600 w 1600"/>
                <a:gd name="T7" fmla="*/ 801 h 1601"/>
                <a:gd name="T8" fmla="*/ 800 w 1600"/>
                <a:gd name="T9" fmla="*/ 0 h 1601"/>
                <a:gd name="T10" fmla="*/ 1261 w 1600"/>
                <a:gd name="T11" fmla="*/ 489 h 1601"/>
                <a:gd name="T12" fmla="*/ 576 w 1600"/>
                <a:gd name="T13" fmla="*/ 1174 h 1601"/>
                <a:gd name="T14" fmla="*/ 570 w 1600"/>
                <a:gd name="T15" fmla="*/ 1178 h 1601"/>
                <a:gd name="T16" fmla="*/ 358 w 1600"/>
                <a:gd name="T17" fmla="*/ 1265 h 1601"/>
                <a:gd name="T18" fmla="*/ 351 w 1600"/>
                <a:gd name="T19" fmla="*/ 1266 h 1601"/>
                <a:gd name="T20" fmla="*/ 339 w 1600"/>
                <a:gd name="T21" fmla="*/ 1261 h 1601"/>
                <a:gd name="T22" fmla="*/ 335 w 1600"/>
                <a:gd name="T23" fmla="*/ 1242 h 1601"/>
                <a:gd name="T24" fmla="*/ 424 w 1600"/>
                <a:gd name="T25" fmla="*/ 1031 h 1601"/>
                <a:gd name="T26" fmla="*/ 428 w 1600"/>
                <a:gd name="T27" fmla="*/ 1026 h 1601"/>
                <a:gd name="T28" fmla="*/ 1113 w 1600"/>
                <a:gd name="T29" fmla="*/ 340 h 1601"/>
                <a:gd name="T30" fmla="*/ 1126 w 1600"/>
                <a:gd name="T31" fmla="*/ 335 h 1601"/>
                <a:gd name="T32" fmla="*/ 1126 w 1600"/>
                <a:gd name="T33" fmla="*/ 335 h 1601"/>
                <a:gd name="T34" fmla="*/ 1138 w 1600"/>
                <a:gd name="T35" fmla="*/ 340 h 1601"/>
                <a:gd name="T36" fmla="*/ 1261 w 1600"/>
                <a:gd name="T37" fmla="*/ 464 h 1601"/>
                <a:gd name="T38" fmla="*/ 1261 w 1600"/>
                <a:gd name="T39" fmla="*/ 489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00" h="1601">
                  <a:moveTo>
                    <a:pt x="800" y="0"/>
                  </a:moveTo>
                  <a:cubicBezTo>
                    <a:pt x="358" y="0"/>
                    <a:pt x="0" y="359"/>
                    <a:pt x="0" y="801"/>
                  </a:cubicBezTo>
                  <a:cubicBezTo>
                    <a:pt x="0" y="1243"/>
                    <a:pt x="358" y="1601"/>
                    <a:pt x="800" y="1601"/>
                  </a:cubicBezTo>
                  <a:cubicBezTo>
                    <a:pt x="1242" y="1601"/>
                    <a:pt x="1600" y="1243"/>
                    <a:pt x="1600" y="801"/>
                  </a:cubicBezTo>
                  <a:cubicBezTo>
                    <a:pt x="1600" y="359"/>
                    <a:pt x="1242" y="0"/>
                    <a:pt x="800" y="0"/>
                  </a:cubicBezTo>
                  <a:close/>
                  <a:moveTo>
                    <a:pt x="1261" y="489"/>
                  </a:moveTo>
                  <a:cubicBezTo>
                    <a:pt x="576" y="1174"/>
                    <a:pt x="576" y="1174"/>
                    <a:pt x="576" y="1174"/>
                  </a:cubicBezTo>
                  <a:cubicBezTo>
                    <a:pt x="574" y="1176"/>
                    <a:pt x="572" y="1177"/>
                    <a:pt x="570" y="1178"/>
                  </a:cubicBezTo>
                  <a:cubicBezTo>
                    <a:pt x="358" y="1265"/>
                    <a:pt x="358" y="1265"/>
                    <a:pt x="358" y="1265"/>
                  </a:cubicBezTo>
                  <a:cubicBezTo>
                    <a:pt x="356" y="1266"/>
                    <a:pt x="354" y="1266"/>
                    <a:pt x="351" y="1266"/>
                  </a:cubicBezTo>
                  <a:cubicBezTo>
                    <a:pt x="347" y="1266"/>
                    <a:pt x="342" y="1264"/>
                    <a:pt x="339" y="1261"/>
                  </a:cubicBezTo>
                  <a:cubicBezTo>
                    <a:pt x="334" y="1256"/>
                    <a:pt x="333" y="1249"/>
                    <a:pt x="335" y="1242"/>
                  </a:cubicBezTo>
                  <a:cubicBezTo>
                    <a:pt x="424" y="1031"/>
                    <a:pt x="424" y="1031"/>
                    <a:pt x="424" y="1031"/>
                  </a:cubicBezTo>
                  <a:cubicBezTo>
                    <a:pt x="425" y="1029"/>
                    <a:pt x="426" y="1027"/>
                    <a:pt x="428" y="1026"/>
                  </a:cubicBezTo>
                  <a:cubicBezTo>
                    <a:pt x="1113" y="340"/>
                    <a:pt x="1113" y="340"/>
                    <a:pt x="1113" y="340"/>
                  </a:cubicBezTo>
                  <a:cubicBezTo>
                    <a:pt x="1117" y="337"/>
                    <a:pt x="1121" y="335"/>
                    <a:pt x="1126" y="335"/>
                  </a:cubicBezTo>
                  <a:cubicBezTo>
                    <a:pt x="1126" y="335"/>
                    <a:pt x="1126" y="335"/>
                    <a:pt x="1126" y="335"/>
                  </a:cubicBezTo>
                  <a:cubicBezTo>
                    <a:pt x="1130" y="335"/>
                    <a:pt x="1135" y="337"/>
                    <a:pt x="1138" y="340"/>
                  </a:cubicBezTo>
                  <a:cubicBezTo>
                    <a:pt x="1261" y="464"/>
                    <a:pt x="1261" y="464"/>
                    <a:pt x="1261" y="464"/>
                  </a:cubicBezTo>
                  <a:cubicBezTo>
                    <a:pt x="1268" y="471"/>
                    <a:pt x="1268" y="482"/>
                    <a:pt x="1261" y="48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32" name="Group 1163"/>
          <p:cNvGrpSpPr>
            <a:grpSpLocks noChangeAspect="1"/>
          </p:cNvGrpSpPr>
          <p:nvPr/>
        </p:nvGrpSpPr>
        <p:grpSpPr bwMode="auto">
          <a:xfrm>
            <a:off x="8587369" y="1606135"/>
            <a:ext cx="324000" cy="324000"/>
            <a:chOff x="2294" y="2357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633" name="Oval 1164"/>
            <p:cNvSpPr>
              <a:spLocks noChangeArrowheads="1"/>
            </p:cNvSpPr>
            <p:nvPr/>
          </p:nvSpPr>
          <p:spPr bwMode="auto">
            <a:xfrm>
              <a:off x="2360" y="2404"/>
              <a:ext cx="45" cy="45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" name="Freeform 1165"/>
            <p:cNvSpPr>
              <a:spLocks/>
            </p:cNvSpPr>
            <p:nvPr/>
          </p:nvSpPr>
          <p:spPr bwMode="auto">
            <a:xfrm>
              <a:off x="2351" y="2463"/>
              <a:ext cx="64" cy="64"/>
            </a:xfrm>
            <a:custGeom>
              <a:avLst/>
              <a:gdLst>
                <a:gd name="T0" fmla="*/ 410 w 502"/>
                <a:gd name="T1" fmla="*/ 103 h 502"/>
                <a:gd name="T2" fmla="*/ 502 w 502"/>
                <a:gd name="T3" fmla="*/ 46 h 502"/>
                <a:gd name="T4" fmla="*/ 502 w 502"/>
                <a:gd name="T5" fmla="*/ 41 h 502"/>
                <a:gd name="T6" fmla="*/ 251 w 502"/>
                <a:gd name="T7" fmla="*/ 0 h 502"/>
                <a:gd name="T8" fmla="*/ 0 w 502"/>
                <a:gd name="T9" fmla="*/ 43 h 502"/>
                <a:gd name="T10" fmla="*/ 1 w 502"/>
                <a:gd name="T11" fmla="*/ 502 h 502"/>
                <a:gd name="T12" fmla="*/ 410 w 502"/>
                <a:gd name="T13" fmla="*/ 502 h 502"/>
                <a:gd name="T14" fmla="*/ 410 w 502"/>
                <a:gd name="T15" fmla="*/ 10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2" h="502">
                  <a:moveTo>
                    <a:pt x="410" y="103"/>
                  </a:moveTo>
                  <a:cubicBezTo>
                    <a:pt x="410" y="74"/>
                    <a:pt x="452" y="56"/>
                    <a:pt x="502" y="46"/>
                  </a:cubicBezTo>
                  <a:cubicBezTo>
                    <a:pt x="502" y="41"/>
                    <a:pt x="502" y="41"/>
                    <a:pt x="502" y="41"/>
                  </a:cubicBezTo>
                  <a:cubicBezTo>
                    <a:pt x="494" y="27"/>
                    <a:pt x="403" y="0"/>
                    <a:pt x="251" y="0"/>
                  </a:cubicBezTo>
                  <a:cubicBezTo>
                    <a:pt x="99" y="0"/>
                    <a:pt x="8" y="27"/>
                    <a:pt x="0" y="43"/>
                  </a:cubicBezTo>
                  <a:cubicBezTo>
                    <a:pt x="1" y="502"/>
                    <a:pt x="1" y="502"/>
                    <a:pt x="1" y="502"/>
                  </a:cubicBezTo>
                  <a:cubicBezTo>
                    <a:pt x="410" y="502"/>
                    <a:pt x="410" y="502"/>
                    <a:pt x="410" y="502"/>
                  </a:cubicBezTo>
                  <a:lnTo>
                    <a:pt x="410" y="10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" name="Oval 1166"/>
            <p:cNvSpPr>
              <a:spLocks noChangeArrowheads="1"/>
            </p:cNvSpPr>
            <p:nvPr/>
          </p:nvSpPr>
          <p:spPr bwMode="auto">
            <a:xfrm>
              <a:off x="2416" y="2421"/>
              <a:ext cx="39" cy="38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" name="Freeform 1167"/>
            <p:cNvSpPr>
              <a:spLocks/>
            </p:cNvSpPr>
            <p:nvPr/>
          </p:nvSpPr>
          <p:spPr bwMode="auto">
            <a:xfrm>
              <a:off x="2408" y="2472"/>
              <a:ext cx="55" cy="55"/>
            </a:xfrm>
            <a:custGeom>
              <a:avLst/>
              <a:gdLst>
                <a:gd name="T0" fmla="*/ 90 w 431"/>
                <a:gd name="T1" fmla="*/ 8 h 432"/>
                <a:gd name="T2" fmla="*/ 73 w 431"/>
                <a:gd name="T3" fmla="*/ 19 h 432"/>
                <a:gd name="T4" fmla="*/ 60 w 431"/>
                <a:gd name="T5" fmla="*/ 14 h 432"/>
                <a:gd name="T6" fmla="*/ 0 w 431"/>
                <a:gd name="T7" fmla="*/ 36 h 432"/>
                <a:gd name="T8" fmla="*/ 0 w 431"/>
                <a:gd name="T9" fmla="*/ 432 h 432"/>
                <a:gd name="T10" fmla="*/ 431 w 431"/>
                <a:gd name="T11" fmla="*/ 432 h 432"/>
                <a:gd name="T12" fmla="*/ 431 w 431"/>
                <a:gd name="T13" fmla="*/ 33 h 432"/>
                <a:gd name="T14" fmla="*/ 216 w 431"/>
                <a:gd name="T15" fmla="*/ 0 h 432"/>
                <a:gd name="T16" fmla="*/ 90 w 431"/>
                <a:gd name="T17" fmla="*/ 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1" h="432">
                  <a:moveTo>
                    <a:pt x="90" y="8"/>
                  </a:moveTo>
                  <a:cubicBezTo>
                    <a:pt x="86" y="15"/>
                    <a:pt x="80" y="19"/>
                    <a:pt x="73" y="19"/>
                  </a:cubicBezTo>
                  <a:cubicBezTo>
                    <a:pt x="68" y="19"/>
                    <a:pt x="63" y="17"/>
                    <a:pt x="60" y="14"/>
                  </a:cubicBezTo>
                  <a:cubicBezTo>
                    <a:pt x="24" y="21"/>
                    <a:pt x="4" y="30"/>
                    <a:pt x="0" y="36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431" y="432"/>
                    <a:pt x="431" y="432"/>
                    <a:pt x="431" y="432"/>
                  </a:cubicBezTo>
                  <a:cubicBezTo>
                    <a:pt x="431" y="33"/>
                    <a:pt x="431" y="33"/>
                    <a:pt x="431" y="33"/>
                  </a:cubicBezTo>
                  <a:cubicBezTo>
                    <a:pt x="424" y="24"/>
                    <a:pt x="350" y="0"/>
                    <a:pt x="216" y="0"/>
                  </a:cubicBezTo>
                  <a:cubicBezTo>
                    <a:pt x="165" y="0"/>
                    <a:pt x="123" y="4"/>
                    <a:pt x="90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" name="Freeform 1168"/>
            <p:cNvSpPr>
              <a:spLocks noEditPoints="1"/>
            </p:cNvSpPr>
            <p:nvPr/>
          </p:nvSpPr>
          <p:spPr bwMode="auto">
            <a:xfrm>
              <a:off x="2294" y="2357"/>
              <a:ext cx="227" cy="227"/>
            </a:xfrm>
            <a:custGeom>
              <a:avLst/>
              <a:gdLst>
                <a:gd name="T0" fmla="*/ 887 w 1774"/>
                <a:gd name="T1" fmla="*/ 0 h 1774"/>
                <a:gd name="T2" fmla="*/ 0 w 1774"/>
                <a:gd name="T3" fmla="*/ 887 h 1774"/>
                <a:gd name="T4" fmla="*/ 887 w 1774"/>
                <a:gd name="T5" fmla="*/ 1774 h 1774"/>
                <a:gd name="T6" fmla="*/ 1774 w 1774"/>
                <a:gd name="T7" fmla="*/ 887 h 1774"/>
                <a:gd name="T8" fmla="*/ 887 w 1774"/>
                <a:gd name="T9" fmla="*/ 0 h 1774"/>
                <a:gd name="T10" fmla="*/ 1106 w 1774"/>
                <a:gd name="T11" fmla="*/ 460 h 1774"/>
                <a:gd name="T12" fmla="*/ 1294 w 1774"/>
                <a:gd name="T13" fmla="*/ 648 h 1774"/>
                <a:gd name="T14" fmla="*/ 1106 w 1774"/>
                <a:gd name="T15" fmla="*/ 835 h 1774"/>
                <a:gd name="T16" fmla="*/ 919 w 1774"/>
                <a:gd name="T17" fmla="*/ 648 h 1774"/>
                <a:gd name="T18" fmla="*/ 1106 w 1774"/>
                <a:gd name="T19" fmla="*/ 460 h 1774"/>
                <a:gd name="T20" fmla="*/ 694 w 1774"/>
                <a:gd name="T21" fmla="*/ 330 h 1774"/>
                <a:gd name="T22" fmla="*/ 907 w 1774"/>
                <a:gd name="T23" fmla="*/ 543 h 1774"/>
                <a:gd name="T24" fmla="*/ 694 w 1774"/>
                <a:gd name="T25" fmla="*/ 755 h 1774"/>
                <a:gd name="T26" fmla="*/ 481 w 1774"/>
                <a:gd name="T27" fmla="*/ 543 h 1774"/>
                <a:gd name="T28" fmla="*/ 694 w 1774"/>
                <a:gd name="T29" fmla="*/ 330 h 1774"/>
                <a:gd name="T30" fmla="*/ 1359 w 1774"/>
                <a:gd name="T31" fmla="*/ 1349 h 1774"/>
                <a:gd name="T32" fmla="*/ 1340 w 1774"/>
                <a:gd name="T33" fmla="*/ 1368 h 1774"/>
                <a:gd name="T34" fmla="*/ 871 w 1774"/>
                <a:gd name="T35" fmla="*/ 1368 h 1774"/>
                <a:gd name="T36" fmla="*/ 424 w 1774"/>
                <a:gd name="T37" fmla="*/ 1368 h 1774"/>
                <a:gd name="T38" fmla="*/ 405 w 1774"/>
                <a:gd name="T39" fmla="*/ 1349 h 1774"/>
                <a:gd name="T40" fmla="*/ 405 w 1774"/>
                <a:gd name="T41" fmla="*/ 869 h 1774"/>
                <a:gd name="T42" fmla="*/ 693 w 1774"/>
                <a:gd name="T43" fmla="*/ 790 h 1774"/>
                <a:gd name="T44" fmla="*/ 982 w 1774"/>
                <a:gd name="T45" fmla="*/ 868 h 1774"/>
                <a:gd name="T46" fmla="*/ 1106 w 1774"/>
                <a:gd name="T47" fmla="*/ 860 h 1774"/>
                <a:gd name="T48" fmla="*/ 1359 w 1774"/>
                <a:gd name="T49" fmla="*/ 931 h 1774"/>
                <a:gd name="T50" fmla="*/ 1359 w 1774"/>
                <a:gd name="T51" fmla="*/ 1349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74" h="1774">
                  <a:moveTo>
                    <a:pt x="887" y="0"/>
                  </a:moveTo>
                  <a:cubicBezTo>
                    <a:pt x="397" y="0"/>
                    <a:pt x="0" y="397"/>
                    <a:pt x="0" y="887"/>
                  </a:cubicBezTo>
                  <a:cubicBezTo>
                    <a:pt x="0" y="1377"/>
                    <a:pt x="397" y="1774"/>
                    <a:pt x="887" y="1774"/>
                  </a:cubicBezTo>
                  <a:cubicBezTo>
                    <a:pt x="1377" y="1774"/>
                    <a:pt x="1774" y="1377"/>
                    <a:pt x="1774" y="887"/>
                  </a:cubicBezTo>
                  <a:cubicBezTo>
                    <a:pt x="1774" y="397"/>
                    <a:pt x="1377" y="0"/>
                    <a:pt x="887" y="0"/>
                  </a:cubicBezTo>
                  <a:close/>
                  <a:moveTo>
                    <a:pt x="1106" y="460"/>
                  </a:moveTo>
                  <a:cubicBezTo>
                    <a:pt x="1210" y="460"/>
                    <a:pt x="1294" y="544"/>
                    <a:pt x="1294" y="648"/>
                  </a:cubicBezTo>
                  <a:cubicBezTo>
                    <a:pt x="1294" y="751"/>
                    <a:pt x="1210" y="835"/>
                    <a:pt x="1106" y="835"/>
                  </a:cubicBezTo>
                  <a:cubicBezTo>
                    <a:pt x="1003" y="835"/>
                    <a:pt x="919" y="751"/>
                    <a:pt x="919" y="648"/>
                  </a:cubicBezTo>
                  <a:cubicBezTo>
                    <a:pt x="919" y="544"/>
                    <a:pt x="1003" y="460"/>
                    <a:pt x="1106" y="460"/>
                  </a:cubicBezTo>
                  <a:close/>
                  <a:moveTo>
                    <a:pt x="694" y="330"/>
                  </a:moveTo>
                  <a:cubicBezTo>
                    <a:pt x="811" y="330"/>
                    <a:pt x="907" y="426"/>
                    <a:pt x="907" y="543"/>
                  </a:cubicBezTo>
                  <a:cubicBezTo>
                    <a:pt x="907" y="660"/>
                    <a:pt x="811" y="755"/>
                    <a:pt x="694" y="755"/>
                  </a:cubicBezTo>
                  <a:cubicBezTo>
                    <a:pt x="577" y="755"/>
                    <a:pt x="481" y="660"/>
                    <a:pt x="481" y="543"/>
                  </a:cubicBezTo>
                  <a:cubicBezTo>
                    <a:pt x="481" y="426"/>
                    <a:pt x="577" y="330"/>
                    <a:pt x="694" y="330"/>
                  </a:cubicBezTo>
                  <a:close/>
                  <a:moveTo>
                    <a:pt x="1359" y="1349"/>
                  </a:moveTo>
                  <a:cubicBezTo>
                    <a:pt x="1359" y="1359"/>
                    <a:pt x="1351" y="1368"/>
                    <a:pt x="1340" y="1368"/>
                  </a:cubicBezTo>
                  <a:cubicBezTo>
                    <a:pt x="871" y="1368"/>
                    <a:pt x="871" y="1368"/>
                    <a:pt x="871" y="1368"/>
                  </a:cubicBezTo>
                  <a:cubicBezTo>
                    <a:pt x="424" y="1368"/>
                    <a:pt x="424" y="1368"/>
                    <a:pt x="424" y="1368"/>
                  </a:cubicBezTo>
                  <a:cubicBezTo>
                    <a:pt x="413" y="1368"/>
                    <a:pt x="405" y="1359"/>
                    <a:pt x="405" y="1349"/>
                  </a:cubicBezTo>
                  <a:cubicBezTo>
                    <a:pt x="405" y="869"/>
                    <a:pt x="405" y="869"/>
                    <a:pt x="405" y="869"/>
                  </a:cubicBezTo>
                  <a:cubicBezTo>
                    <a:pt x="405" y="792"/>
                    <a:pt x="664" y="790"/>
                    <a:pt x="693" y="790"/>
                  </a:cubicBezTo>
                  <a:cubicBezTo>
                    <a:pt x="723" y="790"/>
                    <a:pt x="980" y="792"/>
                    <a:pt x="982" y="868"/>
                  </a:cubicBezTo>
                  <a:cubicBezTo>
                    <a:pt x="1038" y="861"/>
                    <a:pt x="1094" y="860"/>
                    <a:pt x="1106" y="860"/>
                  </a:cubicBezTo>
                  <a:cubicBezTo>
                    <a:pt x="1132" y="860"/>
                    <a:pt x="1359" y="862"/>
                    <a:pt x="1359" y="931"/>
                  </a:cubicBezTo>
                  <a:lnTo>
                    <a:pt x="1359" y="134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38" name="Group 1185"/>
          <p:cNvGrpSpPr>
            <a:grpSpLocks noChangeAspect="1"/>
          </p:cNvGrpSpPr>
          <p:nvPr/>
        </p:nvGrpSpPr>
        <p:grpSpPr bwMode="auto">
          <a:xfrm>
            <a:off x="8583438" y="1101609"/>
            <a:ext cx="324000" cy="324000"/>
            <a:chOff x="3058" y="2338"/>
            <a:chExt cx="226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639" name="Oval 1186"/>
            <p:cNvSpPr>
              <a:spLocks noChangeArrowheads="1"/>
            </p:cNvSpPr>
            <p:nvPr/>
          </p:nvSpPr>
          <p:spPr bwMode="auto">
            <a:xfrm>
              <a:off x="3157" y="2425"/>
              <a:ext cx="63" cy="62"/>
            </a:xfrm>
            <a:prstGeom prst="ellipse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" name="Freeform 1187"/>
            <p:cNvSpPr>
              <a:spLocks noEditPoints="1"/>
            </p:cNvSpPr>
            <p:nvPr/>
          </p:nvSpPr>
          <p:spPr bwMode="auto">
            <a:xfrm>
              <a:off x="3146" y="2413"/>
              <a:ext cx="85" cy="85"/>
            </a:xfrm>
            <a:custGeom>
              <a:avLst/>
              <a:gdLst>
                <a:gd name="T0" fmla="*/ 282 w 564"/>
                <a:gd name="T1" fmla="*/ 0 h 565"/>
                <a:gd name="T2" fmla="*/ 0 w 564"/>
                <a:gd name="T3" fmla="*/ 282 h 565"/>
                <a:gd name="T4" fmla="*/ 282 w 564"/>
                <a:gd name="T5" fmla="*/ 565 h 565"/>
                <a:gd name="T6" fmla="*/ 564 w 564"/>
                <a:gd name="T7" fmla="*/ 282 h 565"/>
                <a:gd name="T8" fmla="*/ 282 w 564"/>
                <a:gd name="T9" fmla="*/ 0 h 565"/>
                <a:gd name="T10" fmla="*/ 282 w 564"/>
                <a:gd name="T11" fmla="*/ 523 h 565"/>
                <a:gd name="T12" fmla="*/ 42 w 564"/>
                <a:gd name="T13" fmla="*/ 282 h 565"/>
                <a:gd name="T14" fmla="*/ 282 w 564"/>
                <a:gd name="T15" fmla="*/ 42 h 565"/>
                <a:gd name="T16" fmla="*/ 522 w 564"/>
                <a:gd name="T17" fmla="*/ 282 h 565"/>
                <a:gd name="T18" fmla="*/ 282 w 564"/>
                <a:gd name="T19" fmla="*/ 523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4" h="565">
                  <a:moveTo>
                    <a:pt x="282" y="0"/>
                  </a:moveTo>
                  <a:cubicBezTo>
                    <a:pt x="126" y="0"/>
                    <a:pt x="0" y="127"/>
                    <a:pt x="0" y="282"/>
                  </a:cubicBezTo>
                  <a:cubicBezTo>
                    <a:pt x="0" y="438"/>
                    <a:pt x="126" y="565"/>
                    <a:pt x="282" y="565"/>
                  </a:cubicBezTo>
                  <a:cubicBezTo>
                    <a:pt x="437" y="565"/>
                    <a:pt x="564" y="438"/>
                    <a:pt x="564" y="282"/>
                  </a:cubicBezTo>
                  <a:cubicBezTo>
                    <a:pt x="564" y="127"/>
                    <a:pt x="437" y="0"/>
                    <a:pt x="282" y="0"/>
                  </a:cubicBezTo>
                  <a:close/>
                  <a:moveTo>
                    <a:pt x="282" y="523"/>
                  </a:moveTo>
                  <a:cubicBezTo>
                    <a:pt x="150" y="523"/>
                    <a:pt x="42" y="415"/>
                    <a:pt x="42" y="282"/>
                  </a:cubicBezTo>
                  <a:cubicBezTo>
                    <a:pt x="42" y="150"/>
                    <a:pt x="150" y="42"/>
                    <a:pt x="282" y="42"/>
                  </a:cubicBezTo>
                  <a:cubicBezTo>
                    <a:pt x="414" y="42"/>
                    <a:pt x="522" y="150"/>
                    <a:pt x="522" y="282"/>
                  </a:cubicBezTo>
                  <a:cubicBezTo>
                    <a:pt x="522" y="415"/>
                    <a:pt x="414" y="523"/>
                    <a:pt x="282" y="52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" name="Freeform 1188"/>
            <p:cNvSpPr>
              <a:spLocks/>
            </p:cNvSpPr>
            <p:nvPr/>
          </p:nvSpPr>
          <p:spPr bwMode="auto">
            <a:xfrm>
              <a:off x="3109" y="2413"/>
              <a:ext cx="15" cy="5"/>
            </a:xfrm>
            <a:custGeom>
              <a:avLst/>
              <a:gdLst>
                <a:gd name="T0" fmla="*/ 0 w 98"/>
                <a:gd name="T1" fmla="*/ 15 h 29"/>
                <a:gd name="T2" fmla="*/ 49 w 98"/>
                <a:gd name="T3" fmla="*/ 29 h 29"/>
                <a:gd name="T4" fmla="*/ 98 w 98"/>
                <a:gd name="T5" fmla="*/ 15 h 29"/>
                <a:gd name="T6" fmla="*/ 49 w 98"/>
                <a:gd name="T7" fmla="*/ 0 h 29"/>
                <a:gd name="T8" fmla="*/ 0 w 98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29">
                  <a:moveTo>
                    <a:pt x="0" y="15"/>
                  </a:moveTo>
                  <a:cubicBezTo>
                    <a:pt x="2" y="18"/>
                    <a:pt x="19" y="29"/>
                    <a:pt x="49" y="29"/>
                  </a:cubicBezTo>
                  <a:cubicBezTo>
                    <a:pt x="79" y="29"/>
                    <a:pt x="96" y="19"/>
                    <a:pt x="98" y="15"/>
                  </a:cubicBezTo>
                  <a:cubicBezTo>
                    <a:pt x="96" y="10"/>
                    <a:pt x="79" y="0"/>
                    <a:pt x="49" y="0"/>
                  </a:cubicBezTo>
                  <a:cubicBezTo>
                    <a:pt x="19" y="0"/>
                    <a:pt x="2" y="11"/>
                    <a:pt x="0" y="1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" name="Freeform 1189"/>
            <p:cNvSpPr>
              <a:spLocks noEditPoints="1"/>
            </p:cNvSpPr>
            <p:nvPr/>
          </p:nvSpPr>
          <p:spPr bwMode="auto">
            <a:xfrm>
              <a:off x="3098" y="2380"/>
              <a:ext cx="146" cy="129"/>
            </a:xfrm>
            <a:custGeom>
              <a:avLst/>
              <a:gdLst>
                <a:gd name="T0" fmla="*/ 813 w 971"/>
                <a:gd name="T1" fmla="*/ 147 h 862"/>
                <a:gd name="T2" fmla="*/ 804 w 971"/>
                <a:gd name="T3" fmla="*/ 147 h 862"/>
                <a:gd name="T4" fmla="*/ 790 w 971"/>
                <a:gd name="T5" fmla="*/ 138 h 862"/>
                <a:gd name="T6" fmla="*/ 712 w 971"/>
                <a:gd name="T7" fmla="*/ 0 h 862"/>
                <a:gd name="T8" fmla="*/ 483 w 971"/>
                <a:gd name="T9" fmla="*/ 0 h 862"/>
                <a:gd name="T10" fmla="*/ 414 w 971"/>
                <a:gd name="T11" fmla="*/ 138 h 862"/>
                <a:gd name="T12" fmla="*/ 400 w 971"/>
                <a:gd name="T13" fmla="*/ 147 h 862"/>
                <a:gd name="T14" fmla="*/ 157 w 971"/>
                <a:gd name="T15" fmla="*/ 147 h 862"/>
                <a:gd name="T16" fmla="*/ 0 w 971"/>
                <a:gd name="T17" fmla="*/ 304 h 862"/>
                <a:gd name="T18" fmla="*/ 0 w 971"/>
                <a:gd name="T19" fmla="*/ 835 h 862"/>
                <a:gd name="T20" fmla="*/ 27 w 971"/>
                <a:gd name="T21" fmla="*/ 862 h 862"/>
                <a:gd name="T22" fmla="*/ 217 w 971"/>
                <a:gd name="T23" fmla="*/ 862 h 862"/>
                <a:gd name="T24" fmla="*/ 217 w 971"/>
                <a:gd name="T25" fmla="*/ 309 h 862"/>
                <a:gd name="T26" fmla="*/ 233 w 971"/>
                <a:gd name="T27" fmla="*/ 293 h 862"/>
                <a:gd name="T28" fmla="*/ 250 w 971"/>
                <a:gd name="T29" fmla="*/ 309 h 862"/>
                <a:gd name="T30" fmla="*/ 250 w 971"/>
                <a:gd name="T31" fmla="*/ 862 h 862"/>
                <a:gd name="T32" fmla="*/ 944 w 971"/>
                <a:gd name="T33" fmla="*/ 862 h 862"/>
                <a:gd name="T34" fmla="*/ 971 w 971"/>
                <a:gd name="T35" fmla="*/ 835 h 862"/>
                <a:gd name="T36" fmla="*/ 971 w 971"/>
                <a:gd name="T37" fmla="*/ 304 h 862"/>
                <a:gd name="T38" fmla="*/ 813 w 971"/>
                <a:gd name="T39" fmla="*/ 147 h 862"/>
                <a:gd name="T40" fmla="*/ 123 w 971"/>
                <a:gd name="T41" fmla="*/ 283 h 862"/>
                <a:gd name="T42" fmla="*/ 42 w 971"/>
                <a:gd name="T43" fmla="*/ 237 h 862"/>
                <a:gd name="T44" fmla="*/ 123 w 971"/>
                <a:gd name="T45" fmla="*/ 190 h 862"/>
                <a:gd name="T46" fmla="*/ 205 w 971"/>
                <a:gd name="T47" fmla="*/ 237 h 862"/>
                <a:gd name="T48" fmla="*/ 123 w 971"/>
                <a:gd name="T49" fmla="*/ 283 h 862"/>
                <a:gd name="T50" fmla="*/ 473 w 971"/>
                <a:gd name="T51" fmla="*/ 114 h 862"/>
                <a:gd name="T52" fmla="*/ 740 w 971"/>
                <a:gd name="T53" fmla="*/ 114 h 862"/>
                <a:gd name="T54" fmla="*/ 756 w 971"/>
                <a:gd name="T55" fmla="*/ 130 h 862"/>
                <a:gd name="T56" fmla="*/ 740 w 971"/>
                <a:gd name="T57" fmla="*/ 147 h 862"/>
                <a:gd name="T58" fmla="*/ 473 w 971"/>
                <a:gd name="T59" fmla="*/ 147 h 862"/>
                <a:gd name="T60" fmla="*/ 457 w 971"/>
                <a:gd name="T61" fmla="*/ 130 h 862"/>
                <a:gd name="T62" fmla="*/ 473 w 971"/>
                <a:gd name="T63" fmla="*/ 114 h 862"/>
                <a:gd name="T64" fmla="*/ 602 w 971"/>
                <a:gd name="T65" fmla="*/ 819 h 862"/>
                <a:gd name="T66" fmla="*/ 288 w 971"/>
                <a:gd name="T67" fmla="*/ 504 h 862"/>
                <a:gd name="T68" fmla="*/ 602 w 971"/>
                <a:gd name="T69" fmla="*/ 190 h 862"/>
                <a:gd name="T70" fmla="*/ 916 w 971"/>
                <a:gd name="T71" fmla="*/ 504 h 862"/>
                <a:gd name="T72" fmla="*/ 602 w 971"/>
                <a:gd name="T73" fmla="*/ 819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1" h="862">
                  <a:moveTo>
                    <a:pt x="813" y="147"/>
                  </a:moveTo>
                  <a:cubicBezTo>
                    <a:pt x="804" y="147"/>
                    <a:pt x="804" y="147"/>
                    <a:pt x="804" y="147"/>
                  </a:cubicBezTo>
                  <a:cubicBezTo>
                    <a:pt x="798" y="147"/>
                    <a:pt x="793" y="143"/>
                    <a:pt x="790" y="138"/>
                  </a:cubicBezTo>
                  <a:cubicBezTo>
                    <a:pt x="712" y="0"/>
                    <a:pt x="712" y="0"/>
                    <a:pt x="712" y="0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14" y="138"/>
                    <a:pt x="414" y="138"/>
                    <a:pt x="414" y="138"/>
                  </a:cubicBezTo>
                  <a:cubicBezTo>
                    <a:pt x="411" y="143"/>
                    <a:pt x="406" y="147"/>
                    <a:pt x="400" y="147"/>
                  </a:cubicBezTo>
                  <a:cubicBezTo>
                    <a:pt x="157" y="147"/>
                    <a:pt x="157" y="147"/>
                    <a:pt x="157" y="147"/>
                  </a:cubicBezTo>
                  <a:cubicBezTo>
                    <a:pt x="71" y="147"/>
                    <a:pt x="0" y="217"/>
                    <a:pt x="0" y="304"/>
                  </a:cubicBezTo>
                  <a:cubicBezTo>
                    <a:pt x="0" y="835"/>
                    <a:pt x="0" y="835"/>
                    <a:pt x="0" y="835"/>
                  </a:cubicBezTo>
                  <a:cubicBezTo>
                    <a:pt x="0" y="850"/>
                    <a:pt x="12" y="862"/>
                    <a:pt x="27" y="862"/>
                  </a:cubicBezTo>
                  <a:cubicBezTo>
                    <a:pt x="217" y="862"/>
                    <a:pt x="217" y="862"/>
                    <a:pt x="217" y="862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7" y="300"/>
                    <a:pt x="224" y="293"/>
                    <a:pt x="233" y="293"/>
                  </a:cubicBezTo>
                  <a:cubicBezTo>
                    <a:pt x="242" y="293"/>
                    <a:pt x="250" y="300"/>
                    <a:pt x="250" y="309"/>
                  </a:cubicBezTo>
                  <a:cubicBezTo>
                    <a:pt x="250" y="862"/>
                    <a:pt x="250" y="862"/>
                    <a:pt x="250" y="862"/>
                  </a:cubicBezTo>
                  <a:cubicBezTo>
                    <a:pt x="944" y="862"/>
                    <a:pt x="944" y="862"/>
                    <a:pt x="944" y="862"/>
                  </a:cubicBezTo>
                  <a:cubicBezTo>
                    <a:pt x="959" y="862"/>
                    <a:pt x="971" y="850"/>
                    <a:pt x="971" y="835"/>
                  </a:cubicBezTo>
                  <a:cubicBezTo>
                    <a:pt x="971" y="304"/>
                    <a:pt x="971" y="304"/>
                    <a:pt x="971" y="304"/>
                  </a:cubicBezTo>
                  <a:cubicBezTo>
                    <a:pt x="971" y="217"/>
                    <a:pt x="900" y="147"/>
                    <a:pt x="813" y="147"/>
                  </a:cubicBezTo>
                  <a:close/>
                  <a:moveTo>
                    <a:pt x="123" y="283"/>
                  </a:moveTo>
                  <a:cubicBezTo>
                    <a:pt x="76" y="283"/>
                    <a:pt x="42" y="264"/>
                    <a:pt x="42" y="237"/>
                  </a:cubicBezTo>
                  <a:cubicBezTo>
                    <a:pt x="42" y="210"/>
                    <a:pt x="76" y="190"/>
                    <a:pt x="123" y="190"/>
                  </a:cubicBezTo>
                  <a:cubicBezTo>
                    <a:pt x="171" y="190"/>
                    <a:pt x="205" y="210"/>
                    <a:pt x="205" y="237"/>
                  </a:cubicBezTo>
                  <a:cubicBezTo>
                    <a:pt x="205" y="264"/>
                    <a:pt x="171" y="283"/>
                    <a:pt x="123" y="283"/>
                  </a:cubicBezTo>
                  <a:close/>
                  <a:moveTo>
                    <a:pt x="473" y="114"/>
                  </a:moveTo>
                  <a:cubicBezTo>
                    <a:pt x="740" y="114"/>
                    <a:pt x="740" y="114"/>
                    <a:pt x="740" y="114"/>
                  </a:cubicBezTo>
                  <a:cubicBezTo>
                    <a:pt x="749" y="114"/>
                    <a:pt x="756" y="122"/>
                    <a:pt x="756" y="130"/>
                  </a:cubicBezTo>
                  <a:cubicBezTo>
                    <a:pt x="756" y="139"/>
                    <a:pt x="749" y="147"/>
                    <a:pt x="740" y="147"/>
                  </a:cubicBezTo>
                  <a:cubicBezTo>
                    <a:pt x="473" y="147"/>
                    <a:pt x="473" y="147"/>
                    <a:pt x="473" y="147"/>
                  </a:cubicBezTo>
                  <a:cubicBezTo>
                    <a:pt x="464" y="147"/>
                    <a:pt x="457" y="139"/>
                    <a:pt x="457" y="130"/>
                  </a:cubicBezTo>
                  <a:cubicBezTo>
                    <a:pt x="457" y="122"/>
                    <a:pt x="464" y="114"/>
                    <a:pt x="473" y="114"/>
                  </a:cubicBezTo>
                  <a:close/>
                  <a:moveTo>
                    <a:pt x="602" y="819"/>
                  </a:moveTo>
                  <a:cubicBezTo>
                    <a:pt x="429" y="819"/>
                    <a:pt x="288" y="678"/>
                    <a:pt x="288" y="504"/>
                  </a:cubicBezTo>
                  <a:cubicBezTo>
                    <a:pt x="288" y="331"/>
                    <a:pt x="429" y="190"/>
                    <a:pt x="602" y="190"/>
                  </a:cubicBezTo>
                  <a:cubicBezTo>
                    <a:pt x="775" y="190"/>
                    <a:pt x="916" y="331"/>
                    <a:pt x="916" y="504"/>
                  </a:cubicBezTo>
                  <a:cubicBezTo>
                    <a:pt x="916" y="678"/>
                    <a:pt x="775" y="819"/>
                    <a:pt x="602" y="819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" name="Freeform 1190"/>
            <p:cNvSpPr>
              <a:spLocks noEditPoints="1"/>
            </p:cNvSpPr>
            <p:nvPr/>
          </p:nvSpPr>
          <p:spPr bwMode="auto">
            <a:xfrm>
              <a:off x="3058" y="2338"/>
              <a:ext cx="226" cy="226"/>
            </a:xfrm>
            <a:custGeom>
              <a:avLst/>
              <a:gdLst>
                <a:gd name="T0" fmla="*/ 752 w 1505"/>
                <a:gd name="T1" fmla="*/ 0 h 1505"/>
                <a:gd name="T2" fmla="*/ 0 w 1505"/>
                <a:gd name="T3" fmla="*/ 752 h 1505"/>
                <a:gd name="T4" fmla="*/ 752 w 1505"/>
                <a:gd name="T5" fmla="*/ 1505 h 1505"/>
                <a:gd name="T6" fmla="*/ 1505 w 1505"/>
                <a:gd name="T7" fmla="*/ 752 h 1505"/>
                <a:gd name="T8" fmla="*/ 752 w 1505"/>
                <a:gd name="T9" fmla="*/ 0 h 1505"/>
                <a:gd name="T10" fmla="*/ 1270 w 1505"/>
                <a:gd name="T11" fmla="*/ 1115 h 1505"/>
                <a:gd name="T12" fmla="*/ 1211 w 1505"/>
                <a:gd name="T13" fmla="*/ 1175 h 1505"/>
                <a:gd name="T14" fmla="*/ 294 w 1505"/>
                <a:gd name="T15" fmla="*/ 1175 h 1505"/>
                <a:gd name="T16" fmla="*/ 235 w 1505"/>
                <a:gd name="T17" fmla="*/ 1115 h 1505"/>
                <a:gd name="T18" fmla="*/ 235 w 1505"/>
                <a:gd name="T19" fmla="*/ 584 h 1505"/>
                <a:gd name="T20" fmla="*/ 408 w 1505"/>
                <a:gd name="T21" fmla="*/ 396 h 1505"/>
                <a:gd name="T22" fmla="*/ 408 w 1505"/>
                <a:gd name="T23" fmla="*/ 354 h 1505"/>
                <a:gd name="T24" fmla="*/ 424 w 1505"/>
                <a:gd name="T25" fmla="*/ 338 h 1505"/>
                <a:gd name="T26" fmla="*/ 594 w 1505"/>
                <a:gd name="T27" fmla="*/ 338 h 1505"/>
                <a:gd name="T28" fmla="*/ 610 w 1505"/>
                <a:gd name="T29" fmla="*/ 354 h 1505"/>
                <a:gd name="T30" fmla="*/ 610 w 1505"/>
                <a:gd name="T31" fmla="*/ 394 h 1505"/>
                <a:gd name="T32" fmla="*/ 657 w 1505"/>
                <a:gd name="T33" fmla="*/ 394 h 1505"/>
                <a:gd name="T34" fmla="*/ 725 w 1505"/>
                <a:gd name="T35" fmla="*/ 256 h 1505"/>
                <a:gd name="T36" fmla="*/ 740 w 1505"/>
                <a:gd name="T37" fmla="*/ 248 h 1505"/>
                <a:gd name="T38" fmla="*/ 989 w 1505"/>
                <a:gd name="T39" fmla="*/ 248 h 1505"/>
                <a:gd name="T40" fmla="*/ 1003 w 1505"/>
                <a:gd name="T41" fmla="*/ 256 h 1505"/>
                <a:gd name="T42" fmla="*/ 1081 w 1505"/>
                <a:gd name="T43" fmla="*/ 394 h 1505"/>
                <a:gd name="T44" fmla="*/ 1270 w 1505"/>
                <a:gd name="T45" fmla="*/ 584 h 1505"/>
                <a:gd name="T46" fmla="*/ 1270 w 1505"/>
                <a:gd name="T47" fmla="*/ 1115 h 1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5" h="1505">
                  <a:moveTo>
                    <a:pt x="752" y="0"/>
                  </a:moveTo>
                  <a:cubicBezTo>
                    <a:pt x="337" y="0"/>
                    <a:pt x="0" y="337"/>
                    <a:pt x="0" y="752"/>
                  </a:cubicBezTo>
                  <a:cubicBezTo>
                    <a:pt x="0" y="1168"/>
                    <a:pt x="337" y="1505"/>
                    <a:pt x="752" y="1505"/>
                  </a:cubicBezTo>
                  <a:cubicBezTo>
                    <a:pt x="1168" y="1505"/>
                    <a:pt x="1505" y="1168"/>
                    <a:pt x="1505" y="752"/>
                  </a:cubicBezTo>
                  <a:cubicBezTo>
                    <a:pt x="1505" y="337"/>
                    <a:pt x="1168" y="0"/>
                    <a:pt x="752" y="0"/>
                  </a:cubicBezTo>
                  <a:close/>
                  <a:moveTo>
                    <a:pt x="1270" y="1115"/>
                  </a:moveTo>
                  <a:cubicBezTo>
                    <a:pt x="1270" y="1148"/>
                    <a:pt x="1243" y="1175"/>
                    <a:pt x="1211" y="1175"/>
                  </a:cubicBezTo>
                  <a:cubicBezTo>
                    <a:pt x="294" y="1175"/>
                    <a:pt x="294" y="1175"/>
                    <a:pt x="294" y="1175"/>
                  </a:cubicBezTo>
                  <a:cubicBezTo>
                    <a:pt x="262" y="1175"/>
                    <a:pt x="235" y="1148"/>
                    <a:pt x="235" y="1115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35" y="485"/>
                    <a:pt x="311" y="404"/>
                    <a:pt x="408" y="396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8" y="346"/>
                    <a:pt x="416" y="338"/>
                    <a:pt x="424" y="338"/>
                  </a:cubicBezTo>
                  <a:cubicBezTo>
                    <a:pt x="594" y="338"/>
                    <a:pt x="594" y="338"/>
                    <a:pt x="594" y="338"/>
                  </a:cubicBezTo>
                  <a:cubicBezTo>
                    <a:pt x="603" y="338"/>
                    <a:pt x="610" y="346"/>
                    <a:pt x="610" y="354"/>
                  </a:cubicBezTo>
                  <a:cubicBezTo>
                    <a:pt x="610" y="394"/>
                    <a:pt x="610" y="394"/>
                    <a:pt x="610" y="394"/>
                  </a:cubicBezTo>
                  <a:cubicBezTo>
                    <a:pt x="657" y="394"/>
                    <a:pt x="657" y="394"/>
                    <a:pt x="657" y="394"/>
                  </a:cubicBezTo>
                  <a:cubicBezTo>
                    <a:pt x="725" y="256"/>
                    <a:pt x="725" y="256"/>
                    <a:pt x="725" y="256"/>
                  </a:cubicBezTo>
                  <a:cubicBezTo>
                    <a:pt x="728" y="251"/>
                    <a:pt x="734" y="248"/>
                    <a:pt x="740" y="248"/>
                  </a:cubicBezTo>
                  <a:cubicBezTo>
                    <a:pt x="989" y="248"/>
                    <a:pt x="989" y="248"/>
                    <a:pt x="989" y="248"/>
                  </a:cubicBezTo>
                  <a:cubicBezTo>
                    <a:pt x="995" y="248"/>
                    <a:pt x="1000" y="251"/>
                    <a:pt x="1003" y="256"/>
                  </a:cubicBezTo>
                  <a:cubicBezTo>
                    <a:pt x="1081" y="394"/>
                    <a:pt x="1081" y="394"/>
                    <a:pt x="1081" y="394"/>
                  </a:cubicBezTo>
                  <a:cubicBezTo>
                    <a:pt x="1185" y="395"/>
                    <a:pt x="1270" y="479"/>
                    <a:pt x="1270" y="584"/>
                  </a:cubicBezTo>
                  <a:lnTo>
                    <a:pt x="1270" y="111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" name="Rectangle 1191"/>
            <p:cNvSpPr>
              <a:spLocks noChangeArrowheads="1"/>
            </p:cNvSpPr>
            <p:nvPr/>
          </p:nvSpPr>
          <p:spPr bwMode="auto">
            <a:xfrm>
              <a:off x="3124" y="2394"/>
              <a:ext cx="21" cy="3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45" name="Group 1194"/>
          <p:cNvGrpSpPr>
            <a:grpSpLocks noChangeAspect="1"/>
          </p:cNvGrpSpPr>
          <p:nvPr/>
        </p:nvGrpSpPr>
        <p:grpSpPr bwMode="auto">
          <a:xfrm>
            <a:off x="213761" y="92557"/>
            <a:ext cx="324000" cy="324000"/>
            <a:chOff x="3315" y="2321"/>
            <a:chExt cx="226" cy="227"/>
          </a:xfrm>
          <a:solidFill>
            <a:srgbClr val="EE0033"/>
          </a:solidFill>
        </p:grpSpPr>
        <p:sp>
          <p:nvSpPr>
            <p:cNvPr id="646" name="Freeform 1195"/>
            <p:cNvSpPr>
              <a:spLocks/>
            </p:cNvSpPr>
            <p:nvPr/>
          </p:nvSpPr>
          <p:spPr bwMode="auto">
            <a:xfrm>
              <a:off x="3358" y="2377"/>
              <a:ext cx="128" cy="126"/>
            </a:xfrm>
            <a:custGeom>
              <a:avLst/>
              <a:gdLst>
                <a:gd name="T0" fmla="*/ 588 w 1139"/>
                <a:gd name="T1" fmla="*/ 573 h 1122"/>
                <a:gd name="T2" fmla="*/ 562 w 1139"/>
                <a:gd name="T3" fmla="*/ 557 h 1122"/>
                <a:gd name="T4" fmla="*/ 429 w 1139"/>
                <a:gd name="T5" fmla="*/ 0 h 1122"/>
                <a:gd name="T6" fmla="*/ 346 w 1139"/>
                <a:gd name="T7" fmla="*/ 28 h 1122"/>
                <a:gd name="T8" fmla="*/ 190 w 1139"/>
                <a:gd name="T9" fmla="*/ 128 h 1122"/>
                <a:gd name="T10" fmla="*/ 0 w 1139"/>
                <a:gd name="T11" fmla="*/ 552 h 1122"/>
                <a:gd name="T12" fmla="*/ 570 w 1139"/>
                <a:gd name="T13" fmla="*/ 1122 h 1122"/>
                <a:gd name="T14" fmla="*/ 1139 w 1139"/>
                <a:gd name="T15" fmla="*/ 552 h 1122"/>
                <a:gd name="T16" fmla="*/ 1131 w 1139"/>
                <a:gd name="T17" fmla="*/ 455 h 1122"/>
                <a:gd name="T18" fmla="*/ 588 w 1139"/>
                <a:gd name="T19" fmla="*/ 573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9" h="1122">
                  <a:moveTo>
                    <a:pt x="588" y="573"/>
                  </a:moveTo>
                  <a:cubicBezTo>
                    <a:pt x="576" y="576"/>
                    <a:pt x="565" y="569"/>
                    <a:pt x="562" y="557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01" y="8"/>
                    <a:pt x="373" y="17"/>
                    <a:pt x="346" y="28"/>
                  </a:cubicBezTo>
                  <a:cubicBezTo>
                    <a:pt x="289" y="53"/>
                    <a:pt x="236" y="86"/>
                    <a:pt x="190" y="128"/>
                  </a:cubicBezTo>
                  <a:cubicBezTo>
                    <a:pt x="69" y="236"/>
                    <a:pt x="0" y="391"/>
                    <a:pt x="0" y="552"/>
                  </a:cubicBezTo>
                  <a:cubicBezTo>
                    <a:pt x="0" y="866"/>
                    <a:pt x="256" y="1122"/>
                    <a:pt x="570" y="1122"/>
                  </a:cubicBezTo>
                  <a:cubicBezTo>
                    <a:pt x="884" y="1122"/>
                    <a:pt x="1139" y="866"/>
                    <a:pt x="1139" y="552"/>
                  </a:cubicBezTo>
                  <a:cubicBezTo>
                    <a:pt x="1139" y="520"/>
                    <a:pt x="1137" y="487"/>
                    <a:pt x="1131" y="455"/>
                  </a:cubicBezTo>
                  <a:lnTo>
                    <a:pt x="588" y="573"/>
                  </a:ln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" name="Freeform 1196"/>
            <p:cNvSpPr>
              <a:spLocks/>
            </p:cNvSpPr>
            <p:nvPr/>
          </p:nvSpPr>
          <p:spPr bwMode="auto">
            <a:xfrm>
              <a:off x="3422" y="2356"/>
              <a:ext cx="73" cy="62"/>
            </a:xfrm>
            <a:custGeom>
              <a:avLst/>
              <a:gdLst>
                <a:gd name="T0" fmla="*/ 312 w 651"/>
                <a:gd name="T1" fmla="*/ 51 h 554"/>
                <a:gd name="T2" fmla="*/ 0 w 651"/>
                <a:gd name="T3" fmla="*/ 18 h 554"/>
                <a:gd name="T4" fmla="*/ 128 w 651"/>
                <a:gd name="T5" fmla="*/ 554 h 554"/>
                <a:gd name="T6" fmla="*/ 651 w 651"/>
                <a:gd name="T7" fmla="*/ 440 h 554"/>
                <a:gd name="T8" fmla="*/ 490 w 651"/>
                <a:gd name="T9" fmla="*/ 166 h 554"/>
                <a:gd name="T10" fmla="*/ 312 w 651"/>
                <a:gd name="T11" fmla="*/ 51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1" h="554">
                  <a:moveTo>
                    <a:pt x="312" y="51"/>
                  </a:moveTo>
                  <a:cubicBezTo>
                    <a:pt x="215" y="12"/>
                    <a:pt x="108" y="0"/>
                    <a:pt x="0" y="18"/>
                  </a:cubicBezTo>
                  <a:cubicBezTo>
                    <a:pt x="128" y="554"/>
                    <a:pt x="128" y="554"/>
                    <a:pt x="128" y="554"/>
                  </a:cubicBezTo>
                  <a:cubicBezTo>
                    <a:pt x="651" y="440"/>
                    <a:pt x="651" y="440"/>
                    <a:pt x="651" y="440"/>
                  </a:cubicBezTo>
                  <a:cubicBezTo>
                    <a:pt x="624" y="335"/>
                    <a:pt x="569" y="241"/>
                    <a:pt x="490" y="166"/>
                  </a:cubicBezTo>
                  <a:cubicBezTo>
                    <a:pt x="438" y="117"/>
                    <a:pt x="378" y="78"/>
                    <a:pt x="312" y="51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" name="Freeform 1197"/>
            <p:cNvSpPr>
              <a:spLocks noEditPoints="1"/>
            </p:cNvSpPr>
            <p:nvPr/>
          </p:nvSpPr>
          <p:spPr bwMode="auto">
            <a:xfrm>
              <a:off x="3315" y="2321"/>
              <a:ext cx="226" cy="227"/>
            </a:xfrm>
            <a:custGeom>
              <a:avLst/>
              <a:gdLst>
                <a:gd name="T0" fmla="*/ 1011 w 2021"/>
                <a:gd name="T1" fmla="*/ 0 h 2021"/>
                <a:gd name="T2" fmla="*/ 0 w 2021"/>
                <a:gd name="T3" fmla="*/ 1010 h 2021"/>
                <a:gd name="T4" fmla="*/ 1011 w 2021"/>
                <a:gd name="T5" fmla="*/ 2021 h 2021"/>
                <a:gd name="T6" fmla="*/ 2021 w 2021"/>
                <a:gd name="T7" fmla="*/ 1010 h 2021"/>
                <a:gd name="T8" fmla="*/ 1011 w 2021"/>
                <a:gd name="T9" fmla="*/ 0 h 2021"/>
                <a:gd name="T10" fmla="*/ 957 w 2021"/>
                <a:gd name="T11" fmla="*/ 1664 h 2021"/>
                <a:gd name="T12" fmla="*/ 344 w 2021"/>
                <a:gd name="T13" fmla="*/ 1051 h 2021"/>
                <a:gd name="T14" fmla="*/ 548 w 2021"/>
                <a:gd name="T15" fmla="*/ 595 h 2021"/>
                <a:gd name="T16" fmla="*/ 716 w 2021"/>
                <a:gd name="T17" fmla="*/ 487 h 2021"/>
                <a:gd name="T18" fmla="*/ 828 w 2021"/>
                <a:gd name="T19" fmla="*/ 452 h 2021"/>
                <a:gd name="T20" fmla="*/ 854 w 2021"/>
                <a:gd name="T21" fmla="*/ 468 h 2021"/>
                <a:gd name="T22" fmla="*/ 986 w 2021"/>
                <a:gd name="T23" fmla="*/ 1026 h 2021"/>
                <a:gd name="T24" fmla="*/ 1530 w 2021"/>
                <a:gd name="T25" fmla="*/ 907 h 2021"/>
                <a:gd name="T26" fmla="*/ 1547 w 2021"/>
                <a:gd name="T27" fmla="*/ 910 h 2021"/>
                <a:gd name="T28" fmla="*/ 1556 w 2021"/>
                <a:gd name="T29" fmla="*/ 924 h 2021"/>
                <a:gd name="T30" fmla="*/ 1570 w 2021"/>
                <a:gd name="T31" fmla="*/ 1051 h 2021"/>
                <a:gd name="T32" fmla="*/ 957 w 2021"/>
                <a:gd name="T33" fmla="*/ 1664 h 2021"/>
                <a:gd name="T34" fmla="*/ 1639 w 2021"/>
                <a:gd name="T35" fmla="*/ 784 h 2021"/>
                <a:gd name="T36" fmla="*/ 1074 w 2021"/>
                <a:gd name="T37" fmla="*/ 908 h 2021"/>
                <a:gd name="T38" fmla="*/ 1070 w 2021"/>
                <a:gd name="T39" fmla="*/ 908 h 2021"/>
                <a:gd name="T40" fmla="*/ 1049 w 2021"/>
                <a:gd name="T41" fmla="*/ 891 h 2021"/>
                <a:gd name="T42" fmla="*/ 911 w 2021"/>
                <a:gd name="T43" fmla="*/ 314 h 2021"/>
                <a:gd name="T44" fmla="*/ 914 w 2021"/>
                <a:gd name="T45" fmla="*/ 297 h 2021"/>
                <a:gd name="T46" fmla="*/ 928 w 2021"/>
                <a:gd name="T47" fmla="*/ 287 h 2021"/>
                <a:gd name="T48" fmla="*/ 1287 w 2021"/>
                <a:gd name="T49" fmla="*/ 318 h 2021"/>
                <a:gd name="T50" fmla="*/ 1478 w 2021"/>
                <a:gd name="T51" fmla="*/ 442 h 2021"/>
                <a:gd name="T52" fmla="*/ 1656 w 2021"/>
                <a:gd name="T53" fmla="*/ 759 h 2021"/>
                <a:gd name="T54" fmla="*/ 1639 w 2021"/>
                <a:gd name="T55" fmla="*/ 784 h 2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21" h="2021">
                  <a:moveTo>
                    <a:pt x="1011" y="0"/>
                  </a:moveTo>
                  <a:cubicBezTo>
                    <a:pt x="452" y="0"/>
                    <a:pt x="0" y="452"/>
                    <a:pt x="0" y="1010"/>
                  </a:cubicBezTo>
                  <a:cubicBezTo>
                    <a:pt x="0" y="1568"/>
                    <a:pt x="452" y="2021"/>
                    <a:pt x="1011" y="2021"/>
                  </a:cubicBezTo>
                  <a:cubicBezTo>
                    <a:pt x="1569" y="2021"/>
                    <a:pt x="2021" y="1568"/>
                    <a:pt x="2021" y="1010"/>
                  </a:cubicBezTo>
                  <a:cubicBezTo>
                    <a:pt x="2021" y="452"/>
                    <a:pt x="1569" y="0"/>
                    <a:pt x="1011" y="0"/>
                  </a:cubicBezTo>
                  <a:close/>
                  <a:moveTo>
                    <a:pt x="957" y="1664"/>
                  </a:moveTo>
                  <a:cubicBezTo>
                    <a:pt x="619" y="1664"/>
                    <a:pt x="344" y="1389"/>
                    <a:pt x="344" y="1051"/>
                  </a:cubicBezTo>
                  <a:cubicBezTo>
                    <a:pt x="344" y="877"/>
                    <a:pt x="418" y="711"/>
                    <a:pt x="548" y="595"/>
                  </a:cubicBezTo>
                  <a:cubicBezTo>
                    <a:pt x="598" y="550"/>
                    <a:pt x="655" y="514"/>
                    <a:pt x="716" y="487"/>
                  </a:cubicBezTo>
                  <a:cubicBezTo>
                    <a:pt x="751" y="472"/>
                    <a:pt x="789" y="461"/>
                    <a:pt x="828" y="452"/>
                  </a:cubicBezTo>
                  <a:cubicBezTo>
                    <a:pt x="840" y="449"/>
                    <a:pt x="851" y="457"/>
                    <a:pt x="854" y="468"/>
                  </a:cubicBezTo>
                  <a:cubicBezTo>
                    <a:pt x="986" y="1026"/>
                    <a:pt x="986" y="1026"/>
                    <a:pt x="986" y="1026"/>
                  </a:cubicBezTo>
                  <a:cubicBezTo>
                    <a:pt x="1530" y="907"/>
                    <a:pt x="1530" y="907"/>
                    <a:pt x="1530" y="907"/>
                  </a:cubicBezTo>
                  <a:cubicBezTo>
                    <a:pt x="1536" y="906"/>
                    <a:pt x="1542" y="907"/>
                    <a:pt x="1547" y="910"/>
                  </a:cubicBezTo>
                  <a:cubicBezTo>
                    <a:pt x="1552" y="913"/>
                    <a:pt x="1555" y="918"/>
                    <a:pt x="1556" y="924"/>
                  </a:cubicBezTo>
                  <a:cubicBezTo>
                    <a:pt x="1565" y="965"/>
                    <a:pt x="1570" y="1008"/>
                    <a:pt x="1570" y="1051"/>
                  </a:cubicBezTo>
                  <a:cubicBezTo>
                    <a:pt x="1570" y="1389"/>
                    <a:pt x="1295" y="1664"/>
                    <a:pt x="957" y="1664"/>
                  </a:cubicBezTo>
                  <a:close/>
                  <a:moveTo>
                    <a:pt x="1639" y="784"/>
                  </a:moveTo>
                  <a:cubicBezTo>
                    <a:pt x="1074" y="908"/>
                    <a:pt x="1074" y="908"/>
                    <a:pt x="1074" y="908"/>
                  </a:cubicBezTo>
                  <a:cubicBezTo>
                    <a:pt x="1073" y="908"/>
                    <a:pt x="1071" y="908"/>
                    <a:pt x="1070" y="908"/>
                  </a:cubicBezTo>
                  <a:cubicBezTo>
                    <a:pt x="1060" y="908"/>
                    <a:pt x="1051" y="901"/>
                    <a:pt x="1049" y="891"/>
                  </a:cubicBezTo>
                  <a:cubicBezTo>
                    <a:pt x="911" y="314"/>
                    <a:pt x="911" y="314"/>
                    <a:pt x="911" y="314"/>
                  </a:cubicBezTo>
                  <a:cubicBezTo>
                    <a:pt x="910" y="308"/>
                    <a:pt x="911" y="302"/>
                    <a:pt x="914" y="297"/>
                  </a:cubicBezTo>
                  <a:cubicBezTo>
                    <a:pt x="917" y="292"/>
                    <a:pt x="922" y="288"/>
                    <a:pt x="928" y="287"/>
                  </a:cubicBezTo>
                  <a:cubicBezTo>
                    <a:pt x="1050" y="261"/>
                    <a:pt x="1174" y="273"/>
                    <a:pt x="1287" y="318"/>
                  </a:cubicBezTo>
                  <a:cubicBezTo>
                    <a:pt x="1358" y="347"/>
                    <a:pt x="1422" y="389"/>
                    <a:pt x="1478" y="442"/>
                  </a:cubicBezTo>
                  <a:cubicBezTo>
                    <a:pt x="1569" y="528"/>
                    <a:pt x="1630" y="637"/>
                    <a:pt x="1656" y="759"/>
                  </a:cubicBezTo>
                  <a:cubicBezTo>
                    <a:pt x="1658" y="770"/>
                    <a:pt x="1651" y="782"/>
                    <a:pt x="1639" y="784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49" name="Group 1446"/>
          <p:cNvGrpSpPr>
            <a:grpSpLocks noChangeAspect="1"/>
          </p:cNvGrpSpPr>
          <p:nvPr/>
        </p:nvGrpSpPr>
        <p:grpSpPr bwMode="auto">
          <a:xfrm>
            <a:off x="6080979" y="2615187"/>
            <a:ext cx="324000" cy="324000"/>
            <a:chOff x="6821" y="2047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650" name="Freeform 1447"/>
            <p:cNvSpPr>
              <a:spLocks/>
            </p:cNvSpPr>
            <p:nvPr/>
          </p:nvSpPr>
          <p:spPr bwMode="auto">
            <a:xfrm>
              <a:off x="6863" y="2088"/>
              <a:ext cx="143" cy="142"/>
            </a:xfrm>
            <a:custGeom>
              <a:avLst/>
              <a:gdLst>
                <a:gd name="T0" fmla="*/ 586 w 1172"/>
                <a:gd name="T1" fmla="*/ 0 h 1172"/>
                <a:gd name="T2" fmla="*/ 0 w 1172"/>
                <a:gd name="T3" fmla="*/ 586 h 1172"/>
                <a:gd name="T4" fmla="*/ 77 w 1172"/>
                <a:gd name="T5" fmla="*/ 875 h 1172"/>
                <a:gd name="T6" fmla="*/ 237 w 1172"/>
                <a:gd name="T7" fmla="*/ 907 h 1172"/>
                <a:gd name="T8" fmla="*/ 314 w 1172"/>
                <a:gd name="T9" fmla="*/ 830 h 1172"/>
                <a:gd name="T10" fmla="*/ 220 w 1172"/>
                <a:gd name="T11" fmla="*/ 586 h 1172"/>
                <a:gd name="T12" fmla="*/ 586 w 1172"/>
                <a:gd name="T13" fmla="*/ 220 h 1172"/>
                <a:gd name="T14" fmla="*/ 952 w 1172"/>
                <a:gd name="T15" fmla="*/ 586 h 1172"/>
                <a:gd name="T16" fmla="*/ 586 w 1172"/>
                <a:gd name="T17" fmla="*/ 952 h 1172"/>
                <a:gd name="T18" fmla="*/ 342 w 1172"/>
                <a:gd name="T19" fmla="*/ 858 h 1172"/>
                <a:gd name="T20" fmla="*/ 265 w 1172"/>
                <a:gd name="T21" fmla="*/ 935 h 1172"/>
                <a:gd name="T22" fmla="*/ 297 w 1172"/>
                <a:gd name="T23" fmla="*/ 1095 h 1172"/>
                <a:gd name="T24" fmla="*/ 586 w 1172"/>
                <a:gd name="T25" fmla="*/ 1172 h 1172"/>
                <a:gd name="T26" fmla="*/ 1172 w 1172"/>
                <a:gd name="T27" fmla="*/ 586 h 1172"/>
                <a:gd name="T28" fmla="*/ 586 w 1172"/>
                <a:gd name="T2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72" h="1172">
                  <a:moveTo>
                    <a:pt x="586" y="0"/>
                  </a:moveTo>
                  <a:cubicBezTo>
                    <a:pt x="263" y="0"/>
                    <a:pt x="0" y="263"/>
                    <a:pt x="0" y="586"/>
                  </a:cubicBezTo>
                  <a:cubicBezTo>
                    <a:pt x="0" y="688"/>
                    <a:pt x="27" y="787"/>
                    <a:pt x="77" y="875"/>
                  </a:cubicBezTo>
                  <a:cubicBezTo>
                    <a:pt x="237" y="907"/>
                    <a:pt x="237" y="907"/>
                    <a:pt x="237" y="907"/>
                  </a:cubicBezTo>
                  <a:cubicBezTo>
                    <a:pt x="314" y="830"/>
                    <a:pt x="314" y="830"/>
                    <a:pt x="314" y="830"/>
                  </a:cubicBezTo>
                  <a:cubicBezTo>
                    <a:pt x="256" y="765"/>
                    <a:pt x="220" y="680"/>
                    <a:pt x="220" y="586"/>
                  </a:cubicBezTo>
                  <a:cubicBezTo>
                    <a:pt x="220" y="384"/>
                    <a:pt x="384" y="220"/>
                    <a:pt x="586" y="220"/>
                  </a:cubicBezTo>
                  <a:cubicBezTo>
                    <a:pt x="788" y="220"/>
                    <a:pt x="952" y="384"/>
                    <a:pt x="952" y="586"/>
                  </a:cubicBezTo>
                  <a:cubicBezTo>
                    <a:pt x="952" y="788"/>
                    <a:pt x="788" y="952"/>
                    <a:pt x="586" y="952"/>
                  </a:cubicBezTo>
                  <a:cubicBezTo>
                    <a:pt x="492" y="952"/>
                    <a:pt x="407" y="916"/>
                    <a:pt x="342" y="858"/>
                  </a:cubicBezTo>
                  <a:cubicBezTo>
                    <a:pt x="265" y="935"/>
                    <a:pt x="265" y="935"/>
                    <a:pt x="265" y="935"/>
                  </a:cubicBezTo>
                  <a:cubicBezTo>
                    <a:pt x="297" y="1095"/>
                    <a:pt x="297" y="1095"/>
                    <a:pt x="297" y="1095"/>
                  </a:cubicBezTo>
                  <a:cubicBezTo>
                    <a:pt x="385" y="1145"/>
                    <a:pt x="484" y="1172"/>
                    <a:pt x="586" y="1172"/>
                  </a:cubicBezTo>
                  <a:cubicBezTo>
                    <a:pt x="909" y="1172"/>
                    <a:pt x="1172" y="909"/>
                    <a:pt x="1172" y="586"/>
                  </a:cubicBezTo>
                  <a:cubicBezTo>
                    <a:pt x="1172" y="263"/>
                    <a:pt x="909" y="0"/>
                    <a:pt x="58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" name="Freeform 1448"/>
            <p:cNvSpPr>
              <a:spLocks/>
            </p:cNvSpPr>
            <p:nvPr/>
          </p:nvSpPr>
          <p:spPr bwMode="auto">
            <a:xfrm>
              <a:off x="6852" y="2199"/>
              <a:ext cx="43" cy="42"/>
            </a:xfrm>
            <a:custGeom>
              <a:avLst/>
              <a:gdLst>
                <a:gd name="T0" fmla="*/ 146 w 347"/>
                <a:gd name="T1" fmla="*/ 0 h 347"/>
                <a:gd name="T2" fmla="*/ 146 w 347"/>
                <a:gd name="T3" fmla="*/ 0 h 347"/>
                <a:gd name="T4" fmla="*/ 0 w 347"/>
                <a:gd name="T5" fmla="*/ 146 h 347"/>
                <a:gd name="T6" fmla="*/ 155 w 347"/>
                <a:gd name="T7" fmla="*/ 177 h 347"/>
                <a:gd name="T8" fmla="*/ 170 w 347"/>
                <a:gd name="T9" fmla="*/ 192 h 347"/>
                <a:gd name="T10" fmla="*/ 201 w 347"/>
                <a:gd name="T11" fmla="*/ 347 h 347"/>
                <a:gd name="T12" fmla="*/ 347 w 347"/>
                <a:gd name="T13" fmla="*/ 201 h 347"/>
                <a:gd name="T14" fmla="*/ 313 w 347"/>
                <a:gd name="T15" fmla="*/ 34 h 347"/>
                <a:gd name="T16" fmla="*/ 146 w 347"/>
                <a:gd name="T17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47">
                  <a:moveTo>
                    <a:pt x="146" y="0"/>
                  </a:moveTo>
                  <a:cubicBezTo>
                    <a:pt x="146" y="0"/>
                    <a:pt x="146" y="0"/>
                    <a:pt x="146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62" y="178"/>
                    <a:pt x="169" y="185"/>
                    <a:pt x="170" y="192"/>
                  </a:cubicBezTo>
                  <a:cubicBezTo>
                    <a:pt x="201" y="347"/>
                    <a:pt x="201" y="347"/>
                    <a:pt x="201" y="347"/>
                  </a:cubicBezTo>
                  <a:cubicBezTo>
                    <a:pt x="347" y="201"/>
                    <a:pt x="347" y="201"/>
                    <a:pt x="347" y="201"/>
                  </a:cubicBezTo>
                  <a:cubicBezTo>
                    <a:pt x="313" y="34"/>
                    <a:pt x="313" y="34"/>
                    <a:pt x="313" y="34"/>
                  </a:cubicBezTo>
                  <a:lnTo>
                    <a:pt x="146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" name="Freeform 1449"/>
            <p:cNvSpPr>
              <a:spLocks/>
            </p:cNvSpPr>
            <p:nvPr/>
          </p:nvSpPr>
          <p:spPr bwMode="auto">
            <a:xfrm>
              <a:off x="6927" y="2151"/>
              <a:ext cx="16" cy="16"/>
            </a:xfrm>
            <a:custGeom>
              <a:avLst/>
              <a:gdLst>
                <a:gd name="T0" fmla="*/ 81 w 134"/>
                <a:gd name="T1" fmla="*/ 53 h 134"/>
                <a:gd name="T2" fmla="*/ 81 w 134"/>
                <a:gd name="T3" fmla="*/ 81 h 134"/>
                <a:gd name="T4" fmla="*/ 37 w 134"/>
                <a:gd name="T5" fmla="*/ 125 h 134"/>
                <a:gd name="T6" fmla="*/ 67 w 134"/>
                <a:gd name="T7" fmla="*/ 134 h 134"/>
                <a:gd name="T8" fmla="*/ 134 w 134"/>
                <a:gd name="T9" fmla="*/ 67 h 134"/>
                <a:gd name="T10" fmla="*/ 67 w 134"/>
                <a:gd name="T11" fmla="*/ 0 h 134"/>
                <a:gd name="T12" fmla="*/ 0 w 134"/>
                <a:gd name="T13" fmla="*/ 67 h 134"/>
                <a:gd name="T14" fmla="*/ 9 w 134"/>
                <a:gd name="T15" fmla="*/ 97 h 134"/>
                <a:gd name="T16" fmla="*/ 53 w 134"/>
                <a:gd name="T17" fmla="*/ 53 h 134"/>
                <a:gd name="T18" fmla="*/ 81 w 134"/>
                <a:gd name="T19" fmla="*/ 5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34">
                  <a:moveTo>
                    <a:pt x="81" y="53"/>
                  </a:moveTo>
                  <a:cubicBezTo>
                    <a:pt x="89" y="61"/>
                    <a:pt x="89" y="73"/>
                    <a:pt x="81" y="81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46" y="130"/>
                    <a:pt x="56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ubicBezTo>
                    <a:pt x="134" y="30"/>
                    <a:pt x="104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78"/>
                    <a:pt x="4" y="88"/>
                    <a:pt x="9" y="97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61" y="45"/>
                    <a:pt x="73" y="45"/>
                    <a:pt x="81" y="5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" name="Freeform 1450"/>
            <p:cNvSpPr>
              <a:spLocks noEditPoints="1"/>
            </p:cNvSpPr>
            <p:nvPr/>
          </p:nvSpPr>
          <p:spPr bwMode="auto">
            <a:xfrm>
              <a:off x="6821" y="2047"/>
              <a:ext cx="227" cy="226"/>
            </a:xfrm>
            <a:custGeom>
              <a:avLst/>
              <a:gdLst>
                <a:gd name="T0" fmla="*/ 929 w 1857"/>
                <a:gd name="T1" fmla="*/ 0 h 1857"/>
                <a:gd name="T2" fmla="*/ 0 w 1857"/>
                <a:gd name="T3" fmla="*/ 929 h 1857"/>
                <a:gd name="T4" fmla="*/ 929 w 1857"/>
                <a:gd name="T5" fmla="*/ 1857 h 1857"/>
                <a:gd name="T6" fmla="*/ 1857 w 1857"/>
                <a:gd name="T7" fmla="*/ 929 h 1857"/>
                <a:gd name="T8" fmla="*/ 929 w 1857"/>
                <a:gd name="T9" fmla="*/ 0 h 1857"/>
                <a:gd name="T10" fmla="*/ 930 w 1857"/>
                <a:gd name="T11" fmla="*/ 1545 h 1857"/>
                <a:gd name="T12" fmla="*/ 636 w 1857"/>
                <a:gd name="T13" fmla="*/ 1470 h 1857"/>
                <a:gd name="T14" fmla="*/ 460 w 1857"/>
                <a:gd name="T15" fmla="*/ 1646 h 1857"/>
                <a:gd name="T16" fmla="*/ 446 w 1857"/>
                <a:gd name="T17" fmla="*/ 1652 h 1857"/>
                <a:gd name="T18" fmla="*/ 440 w 1857"/>
                <a:gd name="T19" fmla="*/ 1651 h 1857"/>
                <a:gd name="T20" fmla="*/ 426 w 1857"/>
                <a:gd name="T21" fmla="*/ 1636 h 1857"/>
                <a:gd name="T22" fmla="*/ 391 w 1857"/>
                <a:gd name="T23" fmla="*/ 1458 h 1857"/>
                <a:gd name="T24" fmla="*/ 213 w 1857"/>
                <a:gd name="T25" fmla="*/ 1423 h 1857"/>
                <a:gd name="T26" fmla="*/ 198 w 1857"/>
                <a:gd name="T27" fmla="*/ 1409 h 1857"/>
                <a:gd name="T28" fmla="*/ 203 w 1857"/>
                <a:gd name="T29" fmla="*/ 1389 h 1857"/>
                <a:gd name="T30" fmla="*/ 379 w 1857"/>
                <a:gd name="T31" fmla="*/ 1213 h 1857"/>
                <a:gd name="T32" fmla="*/ 304 w 1857"/>
                <a:gd name="T33" fmla="*/ 919 h 1857"/>
                <a:gd name="T34" fmla="*/ 930 w 1857"/>
                <a:gd name="T35" fmla="*/ 293 h 1857"/>
                <a:gd name="T36" fmla="*/ 1556 w 1857"/>
                <a:gd name="T37" fmla="*/ 919 h 1857"/>
                <a:gd name="T38" fmla="*/ 930 w 1857"/>
                <a:gd name="T39" fmla="*/ 1545 h 1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57" h="1857">
                  <a:moveTo>
                    <a:pt x="929" y="0"/>
                  </a:moveTo>
                  <a:cubicBezTo>
                    <a:pt x="416" y="0"/>
                    <a:pt x="0" y="416"/>
                    <a:pt x="0" y="929"/>
                  </a:cubicBezTo>
                  <a:cubicBezTo>
                    <a:pt x="0" y="1441"/>
                    <a:pt x="416" y="1857"/>
                    <a:pt x="929" y="1857"/>
                  </a:cubicBezTo>
                  <a:cubicBezTo>
                    <a:pt x="1441" y="1857"/>
                    <a:pt x="1857" y="1441"/>
                    <a:pt x="1857" y="929"/>
                  </a:cubicBezTo>
                  <a:cubicBezTo>
                    <a:pt x="1857" y="416"/>
                    <a:pt x="1441" y="0"/>
                    <a:pt x="929" y="0"/>
                  </a:cubicBezTo>
                  <a:close/>
                  <a:moveTo>
                    <a:pt x="930" y="1545"/>
                  </a:moveTo>
                  <a:cubicBezTo>
                    <a:pt x="827" y="1545"/>
                    <a:pt x="726" y="1518"/>
                    <a:pt x="636" y="1470"/>
                  </a:cubicBezTo>
                  <a:cubicBezTo>
                    <a:pt x="460" y="1646"/>
                    <a:pt x="460" y="1646"/>
                    <a:pt x="460" y="1646"/>
                  </a:cubicBezTo>
                  <a:cubicBezTo>
                    <a:pt x="456" y="1650"/>
                    <a:pt x="451" y="1652"/>
                    <a:pt x="446" y="1652"/>
                  </a:cubicBezTo>
                  <a:cubicBezTo>
                    <a:pt x="444" y="1652"/>
                    <a:pt x="442" y="1652"/>
                    <a:pt x="440" y="1651"/>
                  </a:cubicBezTo>
                  <a:cubicBezTo>
                    <a:pt x="433" y="1649"/>
                    <a:pt x="428" y="1643"/>
                    <a:pt x="426" y="1636"/>
                  </a:cubicBezTo>
                  <a:cubicBezTo>
                    <a:pt x="391" y="1458"/>
                    <a:pt x="391" y="1458"/>
                    <a:pt x="391" y="1458"/>
                  </a:cubicBezTo>
                  <a:cubicBezTo>
                    <a:pt x="213" y="1423"/>
                    <a:pt x="213" y="1423"/>
                    <a:pt x="213" y="1423"/>
                  </a:cubicBezTo>
                  <a:cubicBezTo>
                    <a:pt x="206" y="1421"/>
                    <a:pt x="200" y="1416"/>
                    <a:pt x="198" y="1409"/>
                  </a:cubicBezTo>
                  <a:cubicBezTo>
                    <a:pt x="196" y="1402"/>
                    <a:pt x="197" y="1394"/>
                    <a:pt x="203" y="1389"/>
                  </a:cubicBezTo>
                  <a:cubicBezTo>
                    <a:pt x="379" y="1213"/>
                    <a:pt x="379" y="1213"/>
                    <a:pt x="379" y="1213"/>
                  </a:cubicBezTo>
                  <a:cubicBezTo>
                    <a:pt x="331" y="1123"/>
                    <a:pt x="304" y="1022"/>
                    <a:pt x="304" y="919"/>
                  </a:cubicBezTo>
                  <a:cubicBezTo>
                    <a:pt x="304" y="574"/>
                    <a:pt x="585" y="293"/>
                    <a:pt x="930" y="293"/>
                  </a:cubicBezTo>
                  <a:cubicBezTo>
                    <a:pt x="1275" y="293"/>
                    <a:pt x="1556" y="574"/>
                    <a:pt x="1556" y="919"/>
                  </a:cubicBezTo>
                  <a:cubicBezTo>
                    <a:pt x="1556" y="1264"/>
                    <a:pt x="1275" y="1545"/>
                    <a:pt x="930" y="154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" name="Freeform 1451"/>
            <p:cNvSpPr>
              <a:spLocks/>
            </p:cNvSpPr>
            <p:nvPr/>
          </p:nvSpPr>
          <p:spPr bwMode="auto">
            <a:xfrm>
              <a:off x="6895" y="2119"/>
              <a:ext cx="80" cy="80"/>
            </a:xfrm>
            <a:custGeom>
              <a:avLst/>
              <a:gdLst>
                <a:gd name="T0" fmla="*/ 326 w 652"/>
                <a:gd name="T1" fmla="*/ 652 h 652"/>
                <a:gd name="T2" fmla="*/ 652 w 652"/>
                <a:gd name="T3" fmla="*/ 326 h 652"/>
                <a:gd name="T4" fmla="*/ 326 w 652"/>
                <a:gd name="T5" fmla="*/ 0 h 652"/>
                <a:gd name="T6" fmla="*/ 0 w 652"/>
                <a:gd name="T7" fmla="*/ 326 h 652"/>
                <a:gd name="T8" fmla="*/ 82 w 652"/>
                <a:gd name="T9" fmla="*/ 542 h 652"/>
                <a:gd name="T10" fmla="*/ 238 w 652"/>
                <a:gd name="T11" fmla="*/ 386 h 652"/>
                <a:gd name="T12" fmla="*/ 220 w 652"/>
                <a:gd name="T13" fmla="*/ 326 h 652"/>
                <a:gd name="T14" fmla="*/ 326 w 652"/>
                <a:gd name="T15" fmla="*/ 219 h 652"/>
                <a:gd name="T16" fmla="*/ 433 w 652"/>
                <a:gd name="T17" fmla="*/ 326 h 652"/>
                <a:gd name="T18" fmla="*/ 326 w 652"/>
                <a:gd name="T19" fmla="*/ 432 h 652"/>
                <a:gd name="T20" fmla="*/ 266 w 652"/>
                <a:gd name="T21" fmla="*/ 414 h 652"/>
                <a:gd name="T22" fmla="*/ 110 w 652"/>
                <a:gd name="T23" fmla="*/ 570 h 652"/>
                <a:gd name="T24" fmla="*/ 326 w 652"/>
                <a:gd name="T25" fmla="*/ 65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2" h="652">
                  <a:moveTo>
                    <a:pt x="326" y="652"/>
                  </a:moveTo>
                  <a:cubicBezTo>
                    <a:pt x="506" y="652"/>
                    <a:pt x="652" y="506"/>
                    <a:pt x="652" y="326"/>
                  </a:cubicBezTo>
                  <a:cubicBezTo>
                    <a:pt x="652" y="146"/>
                    <a:pt x="506" y="0"/>
                    <a:pt x="326" y="0"/>
                  </a:cubicBezTo>
                  <a:cubicBezTo>
                    <a:pt x="146" y="0"/>
                    <a:pt x="0" y="146"/>
                    <a:pt x="0" y="326"/>
                  </a:cubicBezTo>
                  <a:cubicBezTo>
                    <a:pt x="0" y="409"/>
                    <a:pt x="31" y="484"/>
                    <a:pt x="82" y="542"/>
                  </a:cubicBezTo>
                  <a:cubicBezTo>
                    <a:pt x="238" y="386"/>
                    <a:pt x="238" y="386"/>
                    <a:pt x="238" y="386"/>
                  </a:cubicBezTo>
                  <a:cubicBezTo>
                    <a:pt x="227" y="369"/>
                    <a:pt x="220" y="348"/>
                    <a:pt x="220" y="326"/>
                  </a:cubicBezTo>
                  <a:cubicBezTo>
                    <a:pt x="220" y="267"/>
                    <a:pt x="268" y="219"/>
                    <a:pt x="326" y="219"/>
                  </a:cubicBezTo>
                  <a:cubicBezTo>
                    <a:pt x="385" y="219"/>
                    <a:pt x="433" y="267"/>
                    <a:pt x="433" y="326"/>
                  </a:cubicBezTo>
                  <a:cubicBezTo>
                    <a:pt x="433" y="385"/>
                    <a:pt x="385" y="432"/>
                    <a:pt x="326" y="432"/>
                  </a:cubicBezTo>
                  <a:cubicBezTo>
                    <a:pt x="304" y="432"/>
                    <a:pt x="283" y="425"/>
                    <a:pt x="266" y="414"/>
                  </a:cubicBezTo>
                  <a:cubicBezTo>
                    <a:pt x="110" y="570"/>
                    <a:pt x="110" y="570"/>
                    <a:pt x="110" y="570"/>
                  </a:cubicBezTo>
                  <a:cubicBezTo>
                    <a:pt x="168" y="621"/>
                    <a:pt x="243" y="652"/>
                    <a:pt x="326" y="65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55" name="Group 1207"/>
          <p:cNvGrpSpPr>
            <a:grpSpLocks noChangeAspect="1"/>
          </p:cNvGrpSpPr>
          <p:nvPr/>
        </p:nvGrpSpPr>
        <p:grpSpPr bwMode="auto">
          <a:xfrm>
            <a:off x="1040924" y="3119713"/>
            <a:ext cx="324000" cy="324000"/>
            <a:chOff x="4146" y="2324"/>
            <a:chExt cx="227" cy="227"/>
          </a:xfrm>
          <a:solidFill>
            <a:srgbClr val="EE0033"/>
          </a:solidFill>
        </p:grpSpPr>
        <p:sp>
          <p:nvSpPr>
            <p:cNvPr id="656" name="Freeform 1208"/>
            <p:cNvSpPr>
              <a:spLocks noEditPoints="1"/>
            </p:cNvSpPr>
            <p:nvPr/>
          </p:nvSpPr>
          <p:spPr bwMode="auto">
            <a:xfrm>
              <a:off x="4146" y="2324"/>
              <a:ext cx="227" cy="227"/>
            </a:xfrm>
            <a:custGeom>
              <a:avLst/>
              <a:gdLst>
                <a:gd name="T0" fmla="*/ 788 w 1576"/>
                <a:gd name="T1" fmla="*/ 0 h 1577"/>
                <a:gd name="T2" fmla="*/ 0 w 1576"/>
                <a:gd name="T3" fmla="*/ 788 h 1577"/>
                <a:gd name="T4" fmla="*/ 788 w 1576"/>
                <a:gd name="T5" fmla="*/ 1577 h 1577"/>
                <a:gd name="T6" fmla="*/ 1576 w 1576"/>
                <a:gd name="T7" fmla="*/ 788 h 1577"/>
                <a:gd name="T8" fmla="*/ 788 w 1576"/>
                <a:gd name="T9" fmla="*/ 0 h 1577"/>
                <a:gd name="T10" fmla="*/ 1162 w 1576"/>
                <a:gd name="T11" fmla="*/ 833 h 1577"/>
                <a:gd name="T12" fmla="*/ 685 w 1576"/>
                <a:gd name="T13" fmla="*/ 1268 h 1577"/>
                <a:gd name="T14" fmla="*/ 654 w 1576"/>
                <a:gd name="T15" fmla="*/ 1282 h 1577"/>
                <a:gd name="T16" fmla="*/ 642 w 1576"/>
                <a:gd name="T17" fmla="*/ 1280 h 1577"/>
                <a:gd name="T18" fmla="*/ 622 w 1576"/>
                <a:gd name="T19" fmla="*/ 1240 h 1577"/>
                <a:gd name="T20" fmla="*/ 622 w 1576"/>
                <a:gd name="T21" fmla="*/ 337 h 1577"/>
                <a:gd name="T22" fmla="*/ 642 w 1576"/>
                <a:gd name="T23" fmla="*/ 297 h 1577"/>
                <a:gd name="T24" fmla="*/ 685 w 1576"/>
                <a:gd name="T25" fmla="*/ 309 h 1577"/>
                <a:gd name="T26" fmla="*/ 1162 w 1576"/>
                <a:gd name="T27" fmla="*/ 744 h 1577"/>
                <a:gd name="T28" fmla="*/ 1182 w 1576"/>
                <a:gd name="T29" fmla="*/ 788 h 1577"/>
                <a:gd name="T30" fmla="*/ 1162 w 1576"/>
                <a:gd name="T31" fmla="*/ 833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76" h="1577">
                  <a:moveTo>
                    <a:pt x="788" y="0"/>
                  </a:moveTo>
                  <a:cubicBezTo>
                    <a:pt x="353" y="0"/>
                    <a:pt x="0" y="353"/>
                    <a:pt x="0" y="788"/>
                  </a:cubicBezTo>
                  <a:cubicBezTo>
                    <a:pt x="0" y="1224"/>
                    <a:pt x="353" y="1577"/>
                    <a:pt x="788" y="1577"/>
                  </a:cubicBezTo>
                  <a:cubicBezTo>
                    <a:pt x="1223" y="1577"/>
                    <a:pt x="1576" y="1224"/>
                    <a:pt x="1576" y="788"/>
                  </a:cubicBezTo>
                  <a:cubicBezTo>
                    <a:pt x="1576" y="353"/>
                    <a:pt x="1223" y="0"/>
                    <a:pt x="788" y="0"/>
                  </a:cubicBezTo>
                  <a:close/>
                  <a:moveTo>
                    <a:pt x="1162" y="833"/>
                  </a:moveTo>
                  <a:cubicBezTo>
                    <a:pt x="685" y="1268"/>
                    <a:pt x="685" y="1268"/>
                    <a:pt x="685" y="1268"/>
                  </a:cubicBezTo>
                  <a:cubicBezTo>
                    <a:pt x="673" y="1279"/>
                    <a:pt x="663" y="1282"/>
                    <a:pt x="654" y="1282"/>
                  </a:cubicBezTo>
                  <a:cubicBezTo>
                    <a:pt x="649" y="1282"/>
                    <a:pt x="645" y="1281"/>
                    <a:pt x="642" y="1280"/>
                  </a:cubicBezTo>
                  <a:cubicBezTo>
                    <a:pt x="635" y="1276"/>
                    <a:pt x="622" y="1267"/>
                    <a:pt x="622" y="1240"/>
                  </a:cubicBezTo>
                  <a:cubicBezTo>
                    <a:pt x="622" y="337"/>
                    <a:pt x="622" y="337"/>
                    <a:pt x="622" y="337"/>
                  </a:cubicBezTo>
                  <a:cubicBezTo>
                    <a:pt x="622" y="310"/>
                    <a:pt x="635" y="300"/>
                    <a:pt x="642" y="297"/>
                  </a:cubicBezTo>
                  <a:cubicBezTo>
                    <a:pt x="650" y="294"/>
                    <a:pt x="666" y="291"/>
                    <a:pt x="685" y="309"/>
                  </a:cubicBezTo>
                  <a:cubicBezTo>
                    <a:pt x="1162" y="744"/>
                    <a:pt x="1162" y="744"/>
                    <a:pt x="1162" y="744"/>
                  </a:cubicBezTo>
                  <a:cubicBezTo>
                    <a:pt x="1175" y="755"/>
                    <a:pt x="1182" y="771"/>
                    <a:pt x="1182" y="788"/>
                  </a:cubicBezTo>
                  <a:cubicBezTo>
                    <a:pt x="1182" y="805"/>
                    <a:pt x="1175" y="821"/>
                    <a:pt x="1162" y="83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" name="Freeform 1209"/>
            <p:cNvSpPr>
              <a:spLocks/>
            </p:cNvSpPr>
            <p:nvPr/>
          </p:nvSpPr>
          <p:spPr bwMode="auto">
            <a:xfrm>
              <a:off x="4241" y="2371"/>
              <a:ext cx="70" cy="133"/>
            </a:xfrm>
            <a:custGeom>
              <a:avLst/>
              <a:gdLst>
                <a:gd name="T0" fmla="*/ 7 w 492"/>
                <a:gd name="T1" fmla="*/ 5 h 919"/>
                <a:gd name="T2" fmla="*/ 0 w 492"/>
                <a:gd name="T3" fmla="*/ 0 h 919"/>
                <a:gd name="T4" fmla="*/ 0 w 492"/>
                <a:gd name="T5" fmla="*/ 8 h 919"/>
                <a:gd name="T6" fmla="*/ 0 w 492"/>
                <a:gd name="T7" fmla="*/ 911 h 919"/>
                <a:gd name="T8" fmla="*/ 1 w 492"/>
                <a:gd name="T9" fmla="*/ 919 h 919"/>
                <a:gd name="T10" fmla="*/ 7 w 492"/>
                <a:gd name="T11" fmla="*/ 914 h 919"/>
                <a:gd name="T12" fmla="*/ 483 w 492"/>
                <a:gd name="T13" fmla="*/ 479 h 919"/>
                <a:gd name="T14" fmla="*/ 492 w 492"/>
                <a:gd name="T15" fmla="*/ 459 h 919"/>
                <a:gd name="T16" fmla="*/ 483 w 492"/>
                <a:gd name="T17" fmla="*/ 440 h 919"/>
                <a:gd name="T18" fmla="*/ 7 w 492"/>
                <a:gd name="T19" fmla="*/ 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2" h="919">
                  <a:moveTo>
                    <a:pt x="7" y="5"/>
                  </a:moveTo>
                  <a:cubicBezTo>
                    <a:pt x="4" y="2"/>
                    <a:pt x="1" y="0"/>
                    <a:pt x="0" y="0"/>
                  </a:cubicBezTo>
                  <a:cubicBezTo>
                    <a:pt x="0" y="1"/>
                    <a:pt x="0" y="3"/>
                    <a:pt x="0" y="8"/>
                  </a:cubicBezTo>
                  <a:cubicBezTo>
                    <a:pt x="0" y="911"/>
                    <a:pt x="0" y="911"/>
                    <a:pt x="0" y="911"/>
                  </a:cubicBezTo>
                  <a:cubicBezTo>
                    <a:pt x="0" y="915"/>
                    <a:pt x="0" y="918"/>
                    <a:pt x="1" y="919"/>
                  </a:cubicBezTo>
                  <a:cubicBezTo>
                    <a:pt x="1" y="918"/>
                    <a:pt x="4" y="917"/>
                    <a:pt x="7" y="914"/>
                  </a:cubicBezTo>
                  <a:cubicBezTo>
                    <a:pt x="483" y="479"/>
                    <a:pt x="483" y="479"/>
                    <a:pt x="483" y="479"/>
                  </a:cubicBezTo>
                  <a:cubicBezTo>
                    <a:pt x="489" y="474"/>
                    <a:pt x="492" y="467"/>
                    <a:pt x="492" y="459"/>
                  </a:cubicBezTo>
                  <a:cubicBezTo>
                    <a:pt x="492" y="452"/>
                    <a:pt x="489" y="445"/>
                    <a:pt x="483" y="440"/>
                  </a:cubicBezTo>
                  <a:lnTo>
                    <a:pt x="7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58" name="Freeform 1213"/>
          <p:cNvSpPr>
            <a:spLocks noChangeAspect="1" noEditPoints="1"/>
          </p:cNvSpPr>
          <p:nvPr/>
        </p:nvSpPr>
        <p:spPr bwMode="auto">
          <a:xfrm>
            <a:off x="1459790" y="3119713"/>
            <a:ext cx="324000" cy="324000"/>
          </a:xfrm>
          <a:custGeom>
            <a:avLst/>
            <a:gdLst>
              <a:gd name="T0" fmla="*/ 848 w 1696"/>
              <a:gd name="T1" fmla="*/ 0 h 1696"/>
              <a:gd name="T2" fmla="*/ 0 w 1696"/>
              <a:gd name="T3" fmla="*/ 848 h 1696"/>
              <a:gd name="T4" fmla="*/ 848 w 1696"/>
              <a:gd name="T5" fmla="*/ 1696 h 1696"/>
              <a:gd name="T6" fmla="*/ 1696 w 1696"/>
              <a:gd name="T7" fmla="*/ 848 h 1696"/>
              <a:gd name="T8" fmla="*/ 848 w 1696"/>
              <a:gd name="T9" fmla="*/ 0 h 1696"/>
              <a:gd name="T10" fmla="*/ 1362 w 1696"/>
              <a:gd name="T11" fmla="*/ 866 h 1696"/>
              <a:gd name="T12" fmla="*/ 891 w 1696"/>
              <a:gd name="T13" fmla="*/ 866 h 1696"/>
              <a:gd name="T14" fmla="*/ 891 w 1696"/>
              <a:gd name="T15" fmla="*/ 1337 h 1696"/>
              <a:gd name="T16" fmla="*/ 873 w 1696"/>
              <a:gd name="T17" fmla="*/ 1355 h 1696"/>
              <a:gd name="T18" fmla="*/ 855 w 1696"/>
              <a:gd name="T19" fmla="*/ 1337 h 1696"/>
              <a:gd name="T20" fmla="*/ 855 w 1696"/>
              <a:gd name="T21" fmla="*/ 866 h 1696"/>
              <a:gd name="T22" fmla="*/ 384 w 1696"/>
              <a:gd name="T23" fmla="*/ 866 h 1696"/>
              <a:gd name="T24" fmla="*/ 366 w 1696"/>
              <a:gd name="T25" fmla="*/ 848 h 1696"/>
              <a:gd name="T26" fmla="*/ 384 w 1696"/>
              <a:gd name="T27" fmla="*/ 830 h 1696"/>
              <a:gd name="T28" fmla="*/ 855 w 1696"/>
              <a:gd name="T29" fmla="*/ 830 h 1696"/>
              <a:gd name="T30" fmla="*/ 855 w 1696"/>
              <a:gd name="T31" fmla="*/ 360 h 1696"/>
              <a:gd name="T32" fmla="*/ 873 w 1696"/>
              <a:gd name="T33" fmla="*/ 342 h 1696"/>
              <a:gd name="T34" fmla="*/ 891 w 1696"/>
              <a:gd name="T35" fmla="*/ 360 h 1696"/>
              <a:gd name="T36" fmla="*/ 891 w 1696"/>
              <a:gd name="T37" fmla="*/ 830 h 1696"/>
              <a:gd name="T38" fmla="*/ 1362 w 1696"/>
              <a:gd name="T39" fmla="*/ 830 h 1696"/>
              <a:gd name="T40" fmla="*/ 1380 w 1696"/>
              <a:gd name="T41" fmla="*/ 848 h 1696"/>
              <a:gd name="T42" fmla="*/ 1362 w 1696"/>
              <a:gd name="T43" fmla="*/ 866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96" h="1696">
                <a:moveTo>
                  <a:pt x="848" y="0"/>
                </a:moveTo>
                <a:cubicBezTo>
                  <a:pt x="380" y="0"/>
                  <a:pt x="0" y="380"/>
                  <a:pt x="0" y="848"/>
                </a:cubicBezTo>
                <a:cubicBezTo>
                  <a:pt x="0" y="1316"/>
                  <a:pt x="380" y="1696"/>
                  <a:pt x="848" y="1696"/>
                </a:cubicBezTo>
                <a:cubicBezTo>
                  <a:pt x="1316" y="1696"/>
                  <a:pt x="1696" y="1316"/>
                  <a:pt x="1696" y="848"/>
                </a:cubicBezTo>
                <a:cubicBezTo>
                  <a:pt x="1696" y="380"/>
                  <a:pt x="1316" y="0"/>
                  <a:pt x="848" y="0"/>
                </a:cubicBezTo>
                <a:close/>
                <a:moveTo>
                  <a:pt x="1362" y="866"/>
                </a:moveTo>
                <a:cubicBezTo>
                  <a:pt x="891" y="866"/>
                  <a:pt x="891" y="866"/>
                  <a:pt x="891" y="866"/>
                </a:cubicBezTo>
                <a:cubicBezTo>
                  <a:pt x="891" y="1337"/>
                  <a:pt x="891" y="1337"/>
                  <a:pt x="891" y="1337"/>
                </a:cubicBezTo>
                <a:cubicBezTo>
                  <a:pt x="891" y="1347"/>
                  <a:pt x="883" y="1355"/>
                  <a:pt x="873" y="1355"/>
                </a:cubicBezTo>
                <a:cubicBezTo>
                  <a:pt x="863" y="1355"/>
                  <a:pt x="855" y="1347"/>
                  <a:pt x="855" y="1337"/>
                </a:cubicBezTo>
                <a:cubicBezTo>
                  <a:pt x="855" y="866"/>
                  <a:pt x="855" y="866"/>
                  <a:pt x="855" y="866"/>
                </a:cubicBezTo>
                <a:cubicBezTo>
                  <a:pt x="384" y="866"/>
                  <a:pt x="384" y="866"/>
                  <a:pt x="384" y="866"/>
                </a:cubicBezTo>
                <a:cubicBezTo>
                  <a:pt x="374" y="866"/>
                  <a:pt x="366" y="858"/>
                  <a:pt x="366" y="848"/>
                </a:cubicBezTo>
                <a:cubicBezTo>
                  <a:pt x="366" y="838"/>
                  <a:pt x="374" y="830"/>
                  <a:pt x="384" y="830"/>
                </a:cubicBezTo>
                <a:cubicBezTo>
                  <a:pt x="855" y="830"/>
                  <a:pt x="855" y="830"/>
                  <a:pt x="855" y="830"/>
                </a:cubicBezTo>
                <a:cubicBezTo>
                  <a:pt x="855" y="360"/>
                  <a:pt x="855" y="360"/>
                  <a:pt x="855" y="360"/>
                </a:cubicBezTo>
                <a:cubicBezTo>
                  <a:pt x="855" y="350"/>
                  <a:pt x="863" y="342"/>
                  <a:pt x="873" y="342"/>
                </a:cubicBezTo>
                <a:cubicBezTo>
                  <a:pt x="883" y="342"/>
                  <a:pt x="891" y="350"/>
                  <a:pt x="891" y="360"/>
                </a:cubicBezTo>
                <a:cubicBezTo>
                  <a:pt x="891" y="830"/>
                  <a:pt x="891" y="830"/>
                  <a:pt x="891" y="830"/>
                </a:cubicBezTo>
                <a:cubicBezTo>
                  <a:pt x="1362" y="830"/>
                  <a:pt x="1362" y="830"/>
                  <a:pt x="1362" y="830"/>
                </a:cubicBezTo>
                <a:cubicBezTo>
                  <a:pt x="1372" y="830"/>
                  <a:pt x="1380" y="838"/>
                  <a:pt x="1380" y="848"/>
                </a:cubicBezTo>
                <a:cubicBezTo>
                  <a:pt x="1380" y="858"/>
                  <a:pt x="1372" y="866"/>
                  <a:pt x="1362" y="866"/>
                </a:cubicBezTo>
                <a:close/>
              </a:path>
            </a:pathLst>
          </a:custGeom>
          <a:solidFill>
            <a:srgbClr val="EE0033"/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9" name="Freeform 1217"/>
          <p:cNvSpPr>
            <a:spLocks noChangeAspect="1" noEditPoints="1"/>
          </p:cNvSpPr>
          <p:nvPr/>
        </p:nvSpPr>
        <p:spPr bwMode="auto">
          <a:xfrm>
            <a:off x="1878656" y="3119713"/>
            <a:ext cx="324000" cy="324000"/>
          </a:xfrm>
          <a:custGeom>
            <a:avLst/>
            <a:gdLst>
              <a:gd name="T0" fmla="*/ 807 w 1613"/>
              <a:gd name="T1" fmla="*/ 0 h 1612"/>
              <a:gd name="T2" fmla="*/ 0 w 1613"/>
              <a:gd name="T3" fmla="*/ 806 h 1612"/>
              <a:gd name="T4" fmla="*/ 807 w 1613"/>
              <a:gd name="T5" fmla="*/ 1612 h 1612"/>
              <a:gd name="T6" fmla="*/ 1613 w 1613"/>
              <a:gd name="T7" fmla="*/ 806 h 1612"/>
              <a:gd name="T8" fmla="*/ 807 w 1613"/>
              <a:gd name="T9" fmla="*/ 0 h 1612"/>
              <a:gd name="T10" fmla="*/ 1196 w 1613"/>
              <a:gd name="T11" fmla="*/ 1224 h 1612"/>
              <a:gd name="T12" fmla="*/ 949 w 1613"/>
              <a:gd name="T13" fmla="*/ 1356 h 1612"/>
              <a:gd name="T14" fmla="*/ 801 w 1613"/>
              <a:gd name="T15" fmla="*/ 1319 h 1612"/>
              <a:gd name="T16" fmla="*/ 772 w 1613"/>
              <a:gd name="T17" fmla="*/ 1309 h 1612"/>
              <a:gd name="T18" fmla="*/ 663 w 1613"/>
              <a:gd name="T19" fmla="*/ 1282 h 1612"/>
              <a:gd name="T20" fmla="*/ 482 w 1613"/>
              <a:gd name="T21" fmla="*/ 1355 h 1612"/>
              <a:gd name="T22" fmla="*/ 479 w 1613"/>
              <a:gd name="T23" fmla="*/ 1357 h 1612"/>
              <a:gd name="T24" fmla="*/ 448 w 1613"/>
              <a:gd name="T25" fmla="*/ 1322 h 1612"/>
              <a:gd name="T26" fmla="*/ 451 w 1613"/>
              <a:gd name="T27" fmla="*/ 1320 h 1612"/>
              <a:gd name="T28" fmla="*/ 623 w 1613"/>
              <a:gd name="T29" fmla="*/ 1020 h 1612"/>
              <a:gd name="T30" fmla="*/ 577 w 1613"/>
              <a:gd name="T31" fmla="*/ 825 h 1612"/>
              <a:gd name="T32" fmla="*/ 464 w 1613"/>
              <a:gd name="T33" fmla="*/ 825 h 1612"/>
              <a:gd name="T34" fmla="*/ 464 w 1613"/>
              <a:gd name="T35" fmla="*/ 788 h 1612"/>
              <a:gd name="T36" fmla="*/ 559 w 1613"/>
              <a:gd name="T37" fmla="*/ 788 h 1612"/>
              <a:gd name="T38" fmla="*/ 536 w 1613"/>
              <a:gd name="T39" fmla="*/ 746 h 1612"/>
              <a:gd name="T40" fmla="*/ 458 w 1613"/>
              <a:gd name="T41" fmla="*/ 528 h 1612"/>
              <a:gd name="T42" fmla="*/ 794 w 1613"/>
              <a:gd name="T43" fmla="*/ 251 h 1612"/>
              <a:gd name="T44" fmla="*/ 1062 w 1613"/>
              <a:gd name="T45" fmla="*/ 355 h 1612"/>
              <a:gd name="T46" fmla="*/ 1135 w 1613"/>
              <a:gd name="T47" fmla="*/ 623 h 1612"/>
              <a:gd name="T48" fmla="*/ 1135 w 1613"/>
              <a:gd name="T49" fmla="*/ 627 h 1612"/>
              <a:gd name="T50" fmla="*/ 1098 w 1613"/>
              <a:gd name="T51" fmla="*/ 627 h 1612"/>
              <a:gd name="T52" fmla="*/ 1098 w 1613"/>
              <a:gd name="T53" fmla="*/ 623 h 1612"/>
              <a:gd name="T54" fmla="*/ 1031 w 1613"/>
              <a:gd name="T55" fmla="*/ 378 h 1612"/>
              <a:gd name="T56" fmla="*/ 794 w 1613"/>
              <a:gd name="T57" fmla="*/ 288 h 1612"/>
              <a:gd name="T58" fmla="*/ 495 w 1613"/>
              <a:gd name="T59" fmla="*/ 528 h 1612"/>
              <a:gd name="T60" fmla="*/ 573 w 1613"/>
              <a:gd name="T61" fmla="*/ 737 h 1612"/>
              <a:gd name="T62" fmla="*/ 601 w 1613"/>
              <a:gd name="T63" fmla="*/ 788 h 1612"/>
              <a:gd name="T64" fmla="*/ 834 w 1613"/>
              <a:gd name="T65" fmla="*/ 788 h 1612"/>
              <a:gd name="T66" fmla="*/ 834 w 1613"/>
              <a:gd name="T67" fmla="*/ 825 h 1612"/>
              <a:gd name="T68" fmla="*/ 618 w 1613"/>
              <a:gd name="T69" fmla="*/ 825 h 1612"/>
              <a:gd name="T70" fmla="*/ 660 w 1613"/>
              <a:gd name="T71" fmla="*/ 1020 h 1612"/>
              <a:gd name="T72" fmla="*/ 534 w 1613"/>
              <a:gd name="T73" fmla="*/ 1285 h 1612"/>
              <a:gd name="T74" fmla="*/ 663 w 1613"/>
              <a:gd name="T75" fmla="*/ 1245 h 1612"/>
              <a:gd name="T76" fmla="*/ 797 w 1613"/>
              <a:gd name="T77" fmla="*/ 1276 h 1612"/>
              <a:gd name="T78" fmla="*/ 810 w 1613"/>
              <a:gd name="T79" fmla="*/ 1281 h 1612"/>
              <a:gd name="T80" fmla="*/ 949 w 1613"/>
              <a:gd name="T81" fmla="*/ 1319 h 1612"/>
              <a:gd name="T82" fmla="*/ 1171 w 1613"/>
              <a:gd name="T83" fmla="*/ 1198 h 1612"/>
              <a:gd name="T84" fmla="*/ 1174 w 1613"/>
              <a:gd name="T85" fmla="*/ 1195 h 1612"/>
              <a:gd name="T86" fmla="*/ 1198 w 1613"/>
              <a:gd name="T87" fmla="*/ 1221 h 1612"/>
              <a:gd name="T88" fmla="*/ 1196 w 1613"/>
              <a:gd name="T89" fmla="*/ 1224 h 1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13" h="1612">
                <a:moveTo>
                  <a:pt x="807" y="0"/>
                </a:moveTo>
                <a:cubicBezTo>
                  <a:pt x="361" y="0"/>
                  <a:pt x="0" y="361"/>
                  <a:pt x="0" y="806"/>
                </a:cubicBezTo>
                <a:cubicBezTo>
                  <a:pt x="0" y="1251"/>
                  <a:pt x="361" y="1612"/>
                  <a:pt x="807" y="1612"/>
                </a:cubicBezTo>
                <a:cubicBezTo>
                  <a:pt x="1252" y="1612"/>
                  <a:pt x="1613" y="1251"/>
                  <a:pt x="1613" y="806"/>
                </a:cubicBezTo>
                <a:cubicBezTo>
                  <a:pt x="1613" y="361"/>
                  <a:pt x="1252" y="0"/>
                  <a:pt x="807" y="0"/>
                </a:cubicBezTo>
                <a:close/>
                <a:moveTo>
                  <a:pt x="1196" y="1224"/>
                </a:moveTo>
                <a:cubicBezTo>
                  <a:pt x="1112" y="1319"/>
                  <a:pt x="1043" y="1356"/>
                  <a:pt x="949" y="1356"/>
                </a:cubicBezTo>
                <a:cubicBezTo>
                  <a:pt x="899" y="1356"/>
                  <a:pt x="846" y="1337"/>
                  <a:pt x="801" y="1319"/>
                </a:cubicBezTo>
                <a:cubicBezTo>
                  <a:pt x="791" y="1316"/>
                  <a:pt x="782" y="1312"/>
                  <a:pt x="772" y="1309"/>
                </a:cubicBezTo>
                <a:cubicBezTo>
                  <a:pt x="734" y="1295"/>
                  <a:pt x="698" y="1282"/>
                  <a:pt x="663" y="1282"/>
                </a:cubicBezTo>
                <a:cubicBezTo>
                  <a:pt x="600" y="1282"/>
                  <a:pt x="543" y="1305"/>
                  <a:pt x="482" y="1355"/>
                </a:cubicBezTo>
                <a:cubicBezTo>
                  <a:pt x="479" y="1357"/>
                  <a:pt x="479" y="1357"/>
                  <a:pt x="479" y="1357"/>
                </a:cubicBezTo>
                <a:cubicBezTo>
                  <a:pt x="448" y="1322"/>
                  <a:pt x="448" y="1322"/>
                  <a:pt x="448" y="1322"/>
                </a:cubicBezTo>
                <a:cubicBezTo>
                  <a:pt x="451" y="1320"/>
                  <a:pt x="451" y="1320"/>
                  <a:pt x="451" y="1320"/>
                </a:cubicBezTo>
                <a:cubicBezTo>
                  <a:pt x="529" y="1253"/>
                  <a:pt x="623" y="1148"/>
                  <a:pt x="623" y="1020"/>
                </a:cubicBezTo>
                <a:cubicBezTo>
                  <a:pt x="623" y="947"/>
                  <a:pt x="606" y="874"/>
                  <a:pt x="577" y="825"/>
                </a:cubicBezTo>
                <a:cubicBezTo>
                  <a:pt x="464" y="825"/>
                  <a:pt x="464" y="825"/>
                  <a:pt x="464" y="825"/>
                </a:cubicBezTo>
                <a:cubicBezTo>
                  <a:pt x="464" y="788"/>
                  <a:pt x="464" y="788"/>
                  <a:pt x="464" y="788"/>
                </a:cubicBezTo>
                <a:cubicBezTo>
                  <a:pt x="559" y="788"/>
                  <a:pt x="559" y="788"/>
                  <a:pt x="559" y="788"/>
                </a:cubicBezTo>
                <a:cubicBezTo>
                  <a:pt x="552" y="774"/>
                  <a:pt x="544" y="760"/>
                  <a:pt x="536" y="746"/>
                </a:cubicBezTo>
                <a:cubicBezTo>
                  <a:pt x="500" y="678"/>
                  <a:pt x="458" y="601"/>
                  <a:pt x="458" y="528"/>
                </a:cubicBezTo>
                <a:cubicBezTo>
                  <a:pt x="458" y="336"/>
                  <a:pt x="627" y="251"/>
                  <a:pt x="794" y="251"/>
                </a:cubicBezTo>
                <a:cubicBezTo>
                  <a:pt x="908" y="251"/>
                  <a:pt x="1001" y="287"/>
                  <a:pt x="1062" y="355"/>
                </a:cubicBezTo>
                <a:cubicBezTo>
                  <a:pt x="1122" y="422"/>
                  <a:pt x="1147" y="514"/>
                  <a:pt x="1135" y="623"/>
                </a:cubicBezTo>
                <a:cubicBezTo>
                  <a:pt x="1135" y="627"/>
                  <a:pt x="1135" y="627"/>
                  <a:pt x="1135" y="627"/>
                </a:cubicBezTo>
                <a:cubicBezTo>
                  <a:pt x="1098" y="627"/>
                  <a:pt x="1098" y="627"/>
                  <a:pt x="1098" y="627"/>
                </a:cubicBezTo>
                <a:cubicBezTo>
                  <a:pt x="1098" y="623"/>
                  <a:pt x="1098" y="623"/>
                  <a:pt x="1098" y="623"/>
                </a:cubicBezTo>
                <a:cubicBezTo>
                  <a:pt x="1107" y="521"/>
                  <a:pt x="1084" y="437"/>
                  <a:pt x="1031" y="378"/>
                </a:cubicBezTo>
                <a:cubicBezTo>
                  <a:pt x="977" y="319"/>
                  <a:pt x="895" y="288"/>
                  <a:pt x="794" y="288"/>
                </a:cubicBezTo>
                <a:cubicBezTo>
                  <a:pt x="656" y="288"/>
                  <a:pt x="495" y="351"/>
                  <a:pt x="495" y="528"/>
                </a:cubicBezTo>
                <a:cubicBezTo>
                  <a:pt x="495" y="598"/>
                  <a:pt x="537" y="672"/>
                  <a:pt x="573" y="737"/>
                </a:cubicBezTo>
                <a:cubicBezTo>
                  <a:pt x="583" y="755"/>
                  <a:pt x="593" y="771"/>
                  <a:pt x="601" y="788"/>
                </a:cubicBezTo>
                <a:cubicBezTo>
                  <a:pt x="834" y="788"/>
                  <a:pt x="834" y="788"/>
                  <a:pt x="834" y="788"/>
                </a:cubicBezTo>
                <a:cubicBezTo>
                  <a:pt x="834" y="825"/>
                  <a:pt x="834" y="825"/>
                  <a:pt x="834" y="825"/>
                </a:cubicBezTo>
                <a:cubicBezTo>
                  <a:pt x="618" y="825"/>
                  <a:pt x="618" y="825"/>
                  <a:pt x="618" y="825"/>
                </a:cubicBezTo>
                <a:cubicBezTo>
                  <a:pt x="646" y="877"/>
                  <a:pt x="660" y="941"/>
                  <a:pt x="660" y="1020"/>
                </a:cubicBezTo>
                <a:cubicBezTo>
                  <a:pt x="660" y="1118"/>
                  <a:pt x="617" y="1207"/>
                  <a:pt x="534" y="1285"/>
                </a:cubicBezTo>
                <a:cubicBezTo>
                  <a:pt x="564" y="1266"/>
                  <a:pt x="610" y="1245"/>
                  <a:pt x="663" y="1245"/>
                </a:cubicBezTo>
                <a:cubicBezTo>
                  <a:pt x="708" y="1245"/>
                  <a:pt x="753" y="1261"/>
                  <a:pt x="797" y="1276"/>
                </a:cubicBezTo>
                <a:cubicBezTo>
                  <a:pt x="810" y="1281"/>
                  <a:pt x="810" y="1281"/>
                  <a:pt x="810" y="1281"/>
                </a:cubicBezTo>
                <a:cubicBezTo>
                  <a:pt x="857" y="1300"/>
                  <a:pt x="906" y="1319"/>
                  <a:pt x="949" y="1319"/>
                </a:cubicBezTo>
                <a:cubicBezTo>
                  <a:pt x="1041" y="1319"/>
                  <a:pt x="1097" y="1271"/>
                  <a:pt x="1171" y="1198"/>
                </a:cubicBezTo>
                <a:cubicBezTo>
                  <a:pt x="1174" y="1195"/>
                  <a:pt x="1174" y="1195"/>
                  <a:pt x="1174" y="1195"/>
                </a:cubicBezTo>
                <a:cubicBezTo>
                  <a:pt x="1198" y="1221"/>
                  <a:pt x="1198" y="1221"/>
                  <a:pt x="1198" y="1221"/>
                </a:cubicBezTo>
                <a:lnTo>
                  <a:pt x="1196" y="1224"/>
                </a:lnTo>
                <a:close/>
              </a:path>
            </a:pathLst>
          </a:custGeom>
          <a:solidFill>
            <a:srgbClr val="EE0033"/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60" name="Group 1220"/>
          <p:cNvGrpSpPr>
            <a:grpSpLocks noChangeAspect="1"/>
          </p:cNvGrpSpPr>
          <p:nvPr/>
        </p:nvGrpSpPr>
        <p:grpSpPr bwMode="auto">
          <a:xfrm>
            <a:off x="2297522" y="3119713"/>
            <a:ext cx="324000" cy="324000"/>
            <a:chOff x="4938" y="2335"/>
            <a:chExt cx="226" cy="226"/>
          </a:xfrm>
          <a:solidFill>
            <a:srgbClr val="EE0033"/>
          </a:solidFill>
        </p:grpSpPr>
        <p:sp>
          <p:nvSpPr>
            <p:cNvPr id="661" name="Freeform 1221"/>
            <p:cNvSpPr>
              <a:spLocks noEditPoints="1"/>
            </p:cNvSpPr>
            <p:nvPr/>
          </p:nvSpPr>
          <p:spPr bwMode="auto">
            <a:xfrm>
              <a:off x="5022" y="2462"/>
              <a:ext cx="58" cy="48"/>
            </a:xfrm>
            <a:custGeom>
              <a:avLst/>
              <a:gdLst>
                <a:gd name="T0" fmla="*/ 0 w 398"/>
                <a:gd name="T1" fmla="*/ 298 h 327"/>
                <a:gd name="T2" fmla="*/ 30 w 398"/>
                <a:gd name="T3" fmla="*/ 327 h 327"/>
                <a:gd name="T4" fmla="*/ 368 w 398"/>
                <a:gd name="T5" fmla="*/ 327 h 327"/>
                <a:gd name="T6" fmla="*/ 398 w 398"/>
                <a:gd name="T7" fmla="*/ 298 h 327"/>
                <a:gd name="T8" fmla="*/ 398 w 398"/>
                <a:gd name="T9" fmla="*/ 0 h 327"/>
                <a:gd name="T10" fmla="*/ 0 w 398"/>
                <a:gd name="T11" fmla="*/ 0 h 327"/>
                <a:gd name="T12" fmla="*/ 0 w 398"/>
                <a:gd name="T13" fmla="*/ 298 h 327"/>
                <a:gd name="T14" fmla="*/ 53 w 398"/>
                <a:gd name="T15" fmla="*/ 75 h 327"/>
                <a:gd name="T16" fmla="*/ 354 w 398"/>
                <a:gd name="T17" fmla="*/ 75 h 327"/>
                <a:gd name="T18" fmla="*/ 370 w 398"/>
                <a:gd name="T19" fmla="*/ 92 h 327"/>
                <a:gd name="T20" fmla="*/ 354 w 398"/>
                <a:gd name="T21" fmla="*/ 108 h 327"/>
                <a:gd name="T22" fmla="*/ 53 w 398"/>
                <a:gd name="T23" fmla="*/ 108 h 327"/>
                <a:gd name="T24" fmla="*/ 36 w 398"/>
                <a:gd name="T25" fmla="*/ 92 h 327"/>
                <a:gd name="T26" fmla="*/ 53 w 398"/>
                <a:gd name="T27" fmla="*/ 75 h 327"/>
                <a:gd name="T28" fmla="*/ 53 w 398"/>
                <a:gd name="T29" fmla="*/ 147 h 327"/>
                <a:gd name="T30" fmla="*/ 294 w 398"/>
                <a:gd name="T31" fmla="*/ 147 h 327"/>
                <a:gd name="T32" fmla="*/ 310 w 398"/>
                <a:gd name="T33" fmla="*/ 164 h 327"/>
                <a:gd name="T34" fmla="*/ 294 w 398"/>
                <a:gd name="T35" fmla="*/ 181 h 327"/>
                <a:gd name="T36" fmla="*/ 53 w 398"/>
                <a:gd name="T37" fmla="*/ 181 h 327"/>
                <a:gd name="T38" fmla="*/ 36 w 398"/>
                <a:gd name="T39" fmla="*/ 164 h 327"/>
                <a:gd name="T40" fmla="*/ 53 w 398"/>
                <a:gd name="T41" fmla="*/ 147 h 327"/>
                <a:gd name="T42" fmla="*/ 53 w 398"/>
                <a:gd name="T43" fmla="*/ 219 h 327"/>
                <a:gd name="T44" fmla="*/ 354 w 398"/>
                <a:gd name="T45" fmla="*/ 219 h 327"/>
                <a:gd name="T46" fmla="*/ 370 w 398"/>
                <a:gd name="T47" fmla="*/ 236 h 327"/>
                <a:gd name="T48" fmla="*/ 354 w 398"/>
                <a:gd name="T49" fmla="*/ 253 h 327"/>
                <a:gd name="T50" fmla="*/ 53 w 398"/>
                <a:gd name="T51" fmla="*/ 253 h 327"/>
                <a:gd name="T52" fmla="*/ 36 w 398"/>
                <a:gd name="T53" fmla="*/ 236 h 327"/>
                <a:gd name="T54" fmla="*/ 53 w 398"/>
                <a:gd name="T55" fmla="*/ 21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8" h="327">
                  <a:moveTo>
                    <a:pt x="0" y="298"/>
                  </a:moveTo>
                  <a:cubicBezTo>
                    <a:pt x="0" y="314"/>
                    <a:pt x="13" y="327"/>
                    <a:pt x="30" y="327"/>
                  </a:cubicBezTo>
                  <a:cubicBezTo>
                    <a:pt x="368" y="327"/>
                    <a:pt x="368" y="327"/>
                    <a:pt x="368" y="327"/>
                  </a:cubicBezTo>
                  <a:cubicBezTo>
                    <a:pt x="384" y="327"/>
                    <a:pt x="398" y="314"/>
                    <a:pt x="398" y="298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98"/>
                  </a:lnTo>
                  <a:close/>
                  <a:moveTo>
                    <a:pt x="53" y="75"/>
                  </a:moveTo>
                  <a:cubicBezTo>
                    <a:pt x="354" y="75"/>
                    <a:pt x="354" y="75"/>
                    <a:pt x="354" y="75"/>
                  </a:cubicBezTo>
                  <a:cubicBezTo>
                    <a:pt x="363" y="75"/>
                    <a:pt x="370" y="82"/>
                    <a:pt x="370" y="92"/>
                  </a:cubicBezTo>
                  <a:cubicBezTo>
                    <a:pt x="370" y="101"/>
                    <a:pt x="363" y="108"/>
                    <a:pt x="354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43" y="108"/>
                    <a:pt x="36" y="101"/>
                    <a:pt x="36" y="92"/>
                  </a:cubicBezTo>
                  <a:cubicBezTo>
                    <a:pt x="36" y="82"/>
                    <a:pt x="43" y="75"/>
                    <a:pt x="53" y="75"/>
                  </a:cubicBezTo>
                  <a:close/>
                  <a:moveTo>
                    <a:pt x="53" y="147"/>
                  </a:moveTo>
                  <a:cubicBezTo>
                    <a:pt x="294" y="147"/>
                    <a:pt x="294" y="147"/>
                    <a:pt x="294" y="147"/>
                  </a:cubicBezTo>
                  <a:cubicBezTo>
                    <a:pt x="303" y="147"/>
                    <a:pt x="310" y="155"/>
                    <a:pt x="310" y="164"/>
                  </a:cubicBezTo>
                  <a:cubicBezTo>
                    <a:pt x="310" y="173"/>
                    <a:pt x="303" y="181"/>
                    <a:pt x="294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43" y="181"/>
                    <a:pt x="36" y="173"/>
                    <a:pt x="36" y="164"/>
                  </a:cubicBezTo>
                  <a:cubicBezTo>
                    <a:pt x="36" y="155"/>
                    <a:pt x="43" y="147"/>
                    <a:pt x="53" y="147"/>
                  </a:cubicBezTo>
                  <a:close/>
                  <a:moveTo>
                    <a:pt x="53" y="219"/>
                  </a:moveTo>
                  <a:cubicBezTo>
                    <a:pt x="354" y="219"/>
                    <a:pt x="354" y="219"/>
                    <a:pt x="354" y="219"/>
                  </a:cubicBezTo>
                  <a:cubicBezTo>
                    <a:pt x="363" y="219"/>
                    <a:pt x="370" y="227"/>
                    <a:pt x="370" y="236"/>
                  </a:cubicBezTo>
                  <a:cubicBezTo>
                    <a:pt x="370" y="245"/>
                    <a:pt x="363" y="253"/>
                    <a:pt x="354" y="253"/>
                  </a:cubicBezTo>
                  <a:cubicBezTo>
                    <a:pt x="53" y="253"/>
                    <a:pt x="53" y="253"/>
                    <a:pt x="53" y="253"/>
                  </a:cubicBezTo>
                  <a:cubicBezTo>
                    <a:pt x="43" y="253"/>
                    <a:pt x="36" y="245"/>
                    <a:pt x="36" y="236"/>
                  </a:cubicBezTo>
                  <a:cubicBezTo>
                    <a:pt x="36" y="227"/>
                    <a:pt x="43" y="219"/>
                    <a:pt x="53" y="21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" name="Freeform 1222"/>
            <p:cNvSpPr>
              <a:spLocks/>
            </p:cNvSpPr>
            <p:nvPr/>
          </p:nvSpPr>
          <p:spPr bwMode="auto">
            <a:xfrm>
              <a:off x="5022" y="2387"/>
              <a:ext cx="58" cy="36"/>
            </a:xfrm>
            <a:custGeom>
              <a:avLst/>
              <a:gdLst>
                <a:gd name="T0" fmla="*/ 398 w 398"/>
                <a:gd name="T1" fmla="*/ 30 h 243"/>
                <a:gd name="T2" fmla="*/ 368 w 398"/>
                <a:gd name="T3" fmla="*/ 0 h 243"/>
                <a:gd name="T4" fmla="*/ 30 w 398"/>
                <a:gd name="T5" fmla="*/ 0 h 243"/>
                <a:gd name="T6" fmla="*/ 0 w 398"/>
                <a:gd name="T7" fmla="*/ 30 h 243"/>
                <a:gd name="T8" fmla="*/ 0 w 398"/>
                <a:gd name="T9" fmla="*/ 243 h 243"/>
                <a:gd name="T10" fmla="*/ 398 w 398"/>
                <a:gd name="T11" fmla="*/ 243 h 243"/>
                <a:gd name="T12" fmla="*/ 398 w 398"/>
                <a:gd name="T13" fmla="*/ 3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8" h="243">
                  <a:moveTo>
                    <a:pt x="398" y="30"/>
                  </a:moveTo>
                  <a:cubicBezTo>
                    <a:pt x="398" y="13"/>
                    <a:pt x="384" y="0"/>
                    <a:pt x="36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398" y="243"/>
                    <a:pt x="398" y="243"/>
                    <a:pt x="398" y="243"/>
                  </a:cubicBezTo>
                  <a:lnTo>
                    <a:pt x="398" y="3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" name="Freeform 1223"/>
            <p:cNvSpPr>
              <a:spLocks noEditPoints="1"/>
            </p:cNvSpPr>
            <p:nvPr/>
          </p:nvSpPr>
          <p:spPr bwMode="auto">
            <a:xfrm>
              <a:off x="4992" y="2428"/>
              <a:ext cx="118" cy="64"/>
            </a:xfrm>
            <a:custGeom>
              <a:avLst/>
              <a:gdLst>
                <a:gd name="T0" fmla="*/ 791 w 807"/>
                <a:gd name="T1" fmla="*/ 0 h 441"/>
                <a:gd name="T2" fmla="*/ 619 w 807"/>
                <a:gd name="T3" fmla="*/ 0 h 441"/>
                <a:gd name="T4" fmla="*/ 190 w 807"/>
                <a:gd name="T5" fmla="*/ 0 h 441"/>
                <a:gd name="T6" fmla="*/ 16 w 807"/>
                <a:gd name="T7" fmla="*/ 0 h 441"/>
                <a:gd name="T8" fmla="*/ 0 w 807"/>
                <a:gd name="T9" fmla="*/ 16 h 441"/>
                <a:gd name="T10" fmla="*/ 0 w 807"/>
                <a:gd name="T11" fmla="*/ 425 h 441"/>
                <a:gd name="T12" fmla="*/ 16 w 807"/>
                <a:gd name="T13" fmla="*/ 441 h 441"/>
                <a:gd name="T14" fmla="*/ 172 w 807"/>
                <a:gd name="T15" fmla="*/ 441 h 441"/>
                <a:gd name="T16" fmla="*/ 172 w 807"/>
                <a:gd name="T17" fmla="*/ 221 h 441"/>
                <a:gd name="T18" fmla="*/ 188 w 807"/>
                <a:gd name="T19" fmla="*/ 204 h 441"/>
                <a:gd name="T20" fmla="*/ 618 w 807"/>
                <a:gd name="T21" fmla="*/ 204 h 441"/>
                <a:gd name="T22" fmla="*/ 634 w 807"/>
                <a:gd name="T23" fmla="*/ 219 h 441"/>
                <a:gd name="T24" fmla="*/ 636 w 807"/>
                <a:gd name="T25" fmla="*/ 232 h 441"/>
                <a:gd name="T26" fmla="*/ 636 w 807"/>
                <a:gd name="T27" fmla="*/ 441 h 441"/>
                <a:gd name="T28" fmla="*/ 791 w 807"/>
                <a:gd name="T29" fmla="*/ 441 h 441"/>
                <a:gd name="T30" fmla="*/ 803 w 807"/>
                <a:gd name="T31" fmla="*/ 437 h 441"/>
                <a:gd name="T32" fmla="*/ 807 w 807"/>
                <a:gd name="T33" fmla="*/ 425 h 441"/>
                <a:gd name="T34" fmla="*/ 807 w 807"/>
                <a:gd name="T35" fmla="*/ 16 h 441"/>
                <a:gd name="T36" fmla="*/ 791 w 807"/>
                <a:gd name="T37" fmla="*/ 0 h 441"/>
                <a:gd name="T38" fmla="*/ 669 w 807"/>
                <a:gd name="T39" fmla="*/ 134 h 441"/>
                <a:gd name="T40" fmla="*/ 635 w 807"/>
                <a:gd name="T41" fmla="*/ 100 h 441"/>
                <a:gd name="T42" fmla="*/ 669 w 807"/>
                <a:gd name="T43" fmla="*/ 66 h 441"/>
                <a:gd name="T44" fmla="*/ 702 w 807"/>
                <a:gd name="T45" fmla="*/ 100 h 441"/>
                <a:gd name="T46" fmla="*/ 669 w 807"/>
                <a:gd name="T47" fmla="*/ 134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7" h="441">
                  <a:moveTo>
                    <a:pt x="791" y="0"/>
                  </a:moveTo>
                  <a:cubicBezTo>
                    <a:pt x="619" y="0"/>
                    <a:pt x="619" y="0"/>
                    <a:pt x="619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0" y="434"/>
                    <a:pt x="7" y="441"/>
                    <a:pt x="16" y="441"/>
                  </a:cubicBezTo>
                  <a:cubicBezTo>
                    <a:pt x="172" y="441"/>
                    <a:pt x="172" y="441"/>
                    <a:pt x="172" y="44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12"/>
                    <a:pt x="179" y="204"/>
                    <a:pt x="188" y="204"/>
                  </a:cubicBezTo>
                  <a:cubicBezTo>
                    <a:pt x="618" y="204"/>
                    <a:pt x="618" y="204"/>
                    <a:pt x="618" y="204"/>
                  </a:cubicBezTo>
                  <a:cubicBezTo>
                    <a:pt x="626" y="204"/>
                    <a:pt x="633" y="210"/>
                    <a:pt x="634" y="219"/>
                  </a:cubicBezTo>
                  <a:cubicBezTo>
                    <a:pt x="635" y="225"/>
                    <a:pt x="636" y="228"/>
                    <a:pt x="636" y="232"/>
                  </a:cubicBezTo>
                  <a:cubicBezTo>
                    <a:pt x="636" y="441"/>
                    <a:pt x="636" y="441"/>
                    <a:pt x="636" y="441"/>
                  </a:cubicBezTo>
                  <a:cubicBezTo>
                    <a:pt x="791" y="441"/>
                    <a:pt x="791" y="441"/>
                    <a:pt x="791" y="441"/>
                  </a:cubicBezTo>
                  <a:cubicBezTo>
                    <a:pt x="796" y="441"/>
                    <a:pt x="800" y="440"/>
                    <a:pt x="803" y="437"/>
                  </a:cubicBezTo>
                  <a:cubicBezTo>
                    <a:pt x="806" y="434"/>
                    <a:pt x="807" y="430"/>
                    <a:pt x="807" y="425"/>
                  </a:cubicBezTo>
                  <a:cubicBezTo>
                    <a:pt x="807" y="16"/>
                    <a:pt x="807" y="16"/>
                    <a:pt x="807" y="16"/>
                  </a:cubicBezTo>
                  <a:cubicBezTo>
                    <a:pt x="807" y="7"/>
                    <a:pt x="800" y="0"/>
                    <a:pt x="791" y="0"/>
                  </a:cubicBezTo>
                  <a:close/>
                  <a:moveTo>
                    <a:pt x="669" y="134"/>
                  </a:moveTo>
                  <a:cubicBezTo>
                    <a:pt x="650" y="134"/>
                    <a:pt x="635" y="119"/>
                    <a:pt x="635" y="100"/>
                  </a:cubicBezTo>
                  <a:cubicBezTo>
                    <a:pt x="635" y="81"/>
                    <a:pt x="650" y="66"/>
                    <a:pt x="669" y="66"/>
                  </a:cubicBezTo>
                  <a:cubicBezTo>
                    <a:pt x="687" y="66"/>
                    <a:pt x="702" y="81"/>
                    <a:pt x="702" y="100"/>
                  </a:cubicBezTo>
                  <a:cubicBezTo>
                    <a:pt x="702" y="119"/>
                    <a:pt x="687" y="134"/>
                    <a:pt x="669" y="13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" name="Freeform 1224"/>
            <p:cNvSpPr>
              <a:spLocks noEditPoints="1"/>
            </p:cNvSpPr>
            <p:nvPr/>
          </p:nvSpPr>
          <p:spPr bwMode="auto">
            <a:xfrm>
              <a:off x="4938" y="2335"/>
              <a:ext cx="226" cy="226"/>
            </a:xfrm>
            <a:custGeom>
              <a:avLst/>
              <a:gdLst>
                <a:gd name="T0" fmla="*/ 776 w 1551"/>
                <a:gd name="T1" fmla="*/ 0 h 1551"/>
                <a:gd name="T2" fmla="*/ 0 w 1551"/>
                <a:gd name="T3" fmla="*/ 775 h 1551"/>
                <a:gd name="T4" fmla="*/ 776 w 1551"/>
                <a:gd name="T5" fmla="*/ 1551 h 1551"/>
                <a:gd name="T6" fmla="*/ 1551 w 1551"/>
                <a:gd name="T7" fmla="*/ 775 h 1551"/>
                <a:gd name="T8" fmla="*/ 776 w 1551"/>
                <a:gd name="T9" fmla="*/ 0 h 1551"/>
                <a:gd name="T10" fmla="*/ 1213 w 1551"/>
                <a:gd name="T11" fmla="*/ 1061 h 1551"/>
                <a:gd name="T12" fmla="*/ 1198 w 1551"/>
                <a:gd name="T13" fmla="*/ 1096 h 1551"/>
                <a:gd name="T14" fmla="*/ 1163 w 1551"/>
                <a:gd name="T15" fmla="*/ 1111 h 1551"/>
                <a:gd name="T16" fmla="*/ 1008 w 1551"/>
                <a:gd name="T17" fmla="*/ 1111 h 1551"/>
                <a:gd name="T18" fmla="*/ 1008 w 1551"/>
                <a:gd name="T19" fmla="*/ 1171 h 1551"/>
                <a:gd name="T20" fmla="*/ 945 w 1551"/>
                <a:gd name="T21" fmla="*/ 1234 h 1551"/>
                <a:gd name="T22" fmla="*/ 607 w 1551"/>
                <a:gd name="T23" fmla="*/ 1234 h 1551"/>
                <a:gd name="T24" fmla="*/ 544 w 1551"/>
                <a:gd name="T25" fmla="*/ 1171 h 1551"/>
                <a:gd name="T26" fmla="*/ 544 w 1551"/>
                <a:gd name="T27" fmla="*/ 1111 h 1551"/>
                <a:gd name="T28" fmla="*/ 388 w 1551"/>
                <a:gd name="T29" fmla="*/ 1111 h 1551"/>
                <a:gd name="T30" fmla="*/ 339 w 1551"/>
                <a:gd name="T31" fmla="*/ 1061 h 1551"/>
                <a:gd name="T32" fmla="*/ 339 w 1551"/>
                <a:gd name="T33" fmla="*/ 652 h 1551"/>
                <a:gd name="T34" fmla="*/ 388 w 1551"/>
                <a:gd name="T35" fmla="*/ 603 h 1551"/>
                <a:gd name="T36" fmla="*/ 544 w 1551"/>
                <a:gd name="T37" fmla="*/ 603 h 1551"/>
                <a:gd name="T38" fmla="*/ 544 w 1551"/>
                <a:gd name="T39" fmla="*/ 390 h 1551"/>
                <a:gd name="T40" fmla="*/ 607 w 1551"/>
                <a:gd name="T41" fmla="*/ 327 h 1551"/>
                <a:gd name="T42" fmla="*/ 945 w 1551"/>
                <a:gd name="T43" fmla="*/ 327 h 1551"/>
                <a:gd name="T44" fmla="*/ 1008 w 1551"/>
                <a:gd name="T45" fmla="*/ 390 h 1551"/>
                <a:gd name="T46" fmla="*/ 1008 w 1551"/>
                <a:gd name="T47" fmla="*/ 603 h 1551"/>
                <a:gd name="T48" fmla="*/ 1163 w 1551"/>
                <a:gd name="T49" fmla="*/ 603 h 1551"/>
                <a:gd name="T50" fmla="*/ 1213 w 1551"/>
                <a:gd name="T51" fmla="*/ 652 h 1551"/>
                <a:gd name="T52" fmla="*/ 1213 w 1551"/>
                <a:gd name="T53" fmla="*/ 1061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1" h="1551">
                  <a:moveTo>
                    <a:pt x="776" y="0"/>
                  </a:moveTo>
                  <a:cubicBezTo>
                    <a:pt x="347" y="0"/>
                    <a:pt x="0" y="347"/>
                    <a:pt x="0" y="775"/>
                  </a:cubicBezTo>
                  <a:cubicBezTo>
                    <a:pt x="0" y="1204"/>
                    <a:pt x="347" y="1551"/>
                    <a:pt x="776" y="1551"/>
                  </a:cubicBezTo>
                  <a:cubicBezTo>
                    <a:pt x="1204" y="1551"/>
                    <a:pt x="1551" y="1204"/>
                    <a:pt x="1551" y="775"/>
                  </a:cubicBezTo>
                  <a:cubicBezTo>
                    <a:pt x="1551" y="347"/>
                    <a:pt x="1204" y="0"/>
                    <a:pt x="776" y="0"/>
                  </a:cubicBezTo>
                  <a:close/>
                  <a:moveTo>
                    <a:pt x="1213" y="1061"/>
                  </a:moveTo>
                  <a:cubicBezTo>
                    <a:pt x="1213" y="1074"/>
                    <a:pt x="1207" y="1087"/>
                    <a:pt x="1198" y="1096"/>
                  </a:cubicBezTo>
                  <a:cubicBezTo>
                    <a:pt x="1189" y="1105"/>
                    <a:pt x="1177" y="1111"/>
                    <a:pt x="1163" y="1111"/>
                  </a:cubicBezTo>
                  <a:cubicBezTo>
                    <a:pt x="1008" y="1111"/>
                    <a:pt x="1008" y="1111"/>
                    <a:pt x="1008" y="1111"/>
                  </a:cubicBezTo>
                  <a:cubicBezTo>
                    <a:pt x="1008" y="1171"/>
                    <a:pt x="1008" y="1171"/>
                    <a:pt x="1008" y="1171"/>
                  </a:cubicBezTo>
                  <a:cubicBezTo>
                    <a:pt x="1008" y="1205"/>
                    <a:pt x="980" y="1234"/>
                    <a:pt x="945" y="1234"/>
                  </a:cubicBezTo>
                  <a:cubicBezTo>
                    <a:pt x="607" y="1234"/>
                    <a:pt x="607" y="1234"/>
                    <a:pt x="607" y="1234"/>
                  </a:cubicBezTo>
                  <a:cubicBezTo>
                    <a:pt x="572" y="1234"/>
                    <a:pt x="544" y="1205"/>
                    <a:pt x="544" y="1171"/>
                  </a:cubicBezTo>
                  <a:cubicBezTo>
                    <a:pt x="544" y="1111"/>
                    <a:pt x="544" y="1111"/>
                    <a:pt x="544" y="1111"/>
                  </a:cubicBezTo>
                  <a:cubicBezTo>
                    <a:pt x="388" y="1111"/>
                    <a:pt x="388" y="1111"/>
                    <a:pt x="388" y="1111"/>
                  </a:cubicBezTo>
                  <a:cubicBezTo>
                    <a:pt x="361" y="1111"/>
                    <a:pt x="339" y="1089"/>
                    <a:pt x="339" y="1061"/>
                  </a:cubicBezTo>
                  <a:cubicBezTo>
                    <a:pt x="339" y="652"/>
                    <a:pt x="339" y="652"/>
                    <a:pt x="339" y="652"/>
                  </a:cubicBezTo>
                  <a:cubicBezTo>
                    <a:pt x="339" y="625"/>
                    <a:pt x="361" y="603"/>
                    <a:pt x="388" y="603"/>
                  </a:cubicBezTo>
                  <a:cubicBezTo>
                    <a:pt x="544" y="603"/>
                    <a:pt x="544" y="603"/>
                    <a:pt x="544" y="603"/>
                  </a:cubicBezTo>
                  <a:cubicBezTo>
                    <a:pt x="544" y="390"/>
                    <a:pt x="544" y="390"/>
                    <a:pt x="544" y="390"/>
                  </a:cubicBezTo>
                  <a:cubicBezTo>
                    <a:pt x="544" y="355"/>
                    <a:pt x="572" y="327"/>
                    <a:pt x="607" y="327"/>
                  </a:cubicBezTo>
                  <a:cubicBezTo>
                    <a:pt x="945" y="327"/>
                    <a:pt x="945" y="327"/>
                    <a:pt x="945" y="327"/>
                  </a:cubicBezTo>
                  <a:cubicBezTo>
                    <a:pt x="980" y="327"/>
                    <a:pt x="1008" y="355"/>
                    <a:pt x="1008" y="390"/>
                  </a:cubicBezTo>
                  <a:cubicBezTo>
                    <a:pt x="1008" y="603"/>
                    <a:pt x="1008" y="603"/>
                    <a:pt x="1008" y="603"/>
                  </a:cubicBezTo>
                  <a:cubicBezTo>
                    <a:pt x="1163" y="603"/>
                    <a:pt x="1163" y="603"/>
                    <a:pt x="1163" y="603"/>
                  </a:cubicBezTo>
                  <a:cubicBezTo>
                    <a:pt x="1191" y="603"/>
                    <a:pt x="1213" y="625"/>
                    <a:pt x="1213" y="652"/>
                  </a:cubicBezTo>
                  <a:lnTo>
                    <a:pt x="1213" y="106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65" name="Group 1227"/>
          <p:cNvGrpSpPr>
            <a:grpSpLocks noChangeAspect="1"/>
          </p:cNvGrpSpPr>
          <p:nvPr/>
        </p:nvGrpSpPr>
        <p:grpSpPr bwMode="auto">
          <a:xfrm>
            <a:off x="2716389" y="3119713"/>
            <a:ext cx="324000" cy="324000"/>
            <a:chOff x="5193" y="2326"/>
            <a:chExt cx="234" cy="226"/>
          </a:xfrm>
          <a:solidFill>
            <a:srgbClr val="EE0033"/>
          </a:solidFill>
        </p:grpSpPr>
        <p:sp>
          <p:nvSpPr>
            <p:cNvPr id="666" name="Freeform 1228"/>
            <p:cNvSpPr>
              <a:spLocks/>
            </p:cNvSpPr>
            <p:nvPr/>
          </p:nvSpPr>
          <p:spPr bwMode="auto">
            <a:xfrm>
              <a:off x="5267" y="2370"/>
              <a:ext cx="86" cy="107"/>
            </a:xfrm>
            <a:custGeom>
              <a:avLst/>
              <a:gdLst>
                <a:gd name="T0" fmla="*/ 261 w 522"/>
                <a:gd name="T1" fmla="*/ 0 h 652"/>
                <a:gd name="T2" fmla="*/ 0 w 522"/>
                <a:gd name="T3" fmla="*/ 243 h 652"/>
                <a:gd name="T4" fmla="*/ 4 w 522"/>
                <a:gd name="T5" fmla="*/ 246 h 652"/>
                <a:gd name="T6" fmla="*/ 97 w 522"/>
                <a:gd name="T7" fmla="*/ 246 h 652"/>
                <a:gd name="T8" fmla="*/ 101 w 522"/>
                <a:gd name="T9" fmla="*/ 243 h 652"/>
                <a:gd name="T10" fmla="*/ 261 w 522"/>
                <a:gd name="T11" fmla="*/ 97 h 652"/>
                <a:gd name="T12" fmla="*/ 421 w 522"/>
                <a:gd name="T13" fmla="*/ 252 h 652"/>
                <a:gd name="T14" fmla="*/ 350 w 522"/>
                <a:gd name="T15" fmla="*/ 367 h 652"/>
                <a:gd name="T16" fmla="*/ 210 w 522"/>
                <a:gd name="T17" fmla="*/ 649 h 652"/>
                <a:gd name="T18" fmla="*/ 214 w 522"/>
                <a:gd name="T19" fmla="*/ 652 h 652"/>
                <a:gd name="T20" fmla="*/ 308 w 522"/>
                <a:gd name="T21" fmla="*/ 652 h 652"/>
                <a:gd name="T22" fmla="*/ 311 w 522"/>
                <a:gd name="T23" fmla="*/ 649 h 652"/>
                <a:gd name="T24" fmla="*/ 416 w 522"/>
                <a:gd name="T25" fmla="*/ 440 h 652"/>
                <a:gd name="T26" fmla="*/ 417 w 522"/>
                <a:gd name="T27" fmla="*/ 440 h 652"/>
                <a:gd name="T28" fmla="*/ 522 w 522"/>
                <a:gd name="T29" fmla="*/ 252 h 652"/>
                <a:gd name="T30" fmla="*/ 261 w 522"/>
                <a:gd name="T31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2" h="652">
                  <a:moveTo>
                    <a:pt x="261" y="0"/>
                  </a:moveTo>
                  <a:cubicBezTo>
                    <a:pt x="119" y="0"/>
                    <a:pt x="5" y="107"/>
                    <a:pt x="0" y="243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9" y="246"/>
                    <a:pt x="101" y="245"/>
                    <a:pt x="101" y="243"/>
                  </a:cubicBezTo>
                  <a:cubicBezTo>
                    <a:pt x="106" y="161"/>
                    <a:pt x="176" y="97"/>
                    <a:pt x="261" y="97"/>
                  </a:cubicBezTo>
                  <a:cubicBezTo>
                    <a:pt x="349" y="97"/>
                    <a:pt x="421" y="166"/>
                    <a:pt x="421" y="252"/>
                  </a:cubicBezTo>
                  <a:cubicBezTo>
                    <a:pt x="421" y="306"/>
                    <a:pt x="398" y="327"/>
                    <a:pt x="350" y="367"/>
                  </a:cubicBezTo>
                  <a:cubicBezTo>
                    <a:pt x="292" y="415"/>
                    <a:pt x="213" y="481"/>
                    <a:pt x="210" y="649"/>
                  </a:cubicBezTo>
                  <a:cubicBezTo>
                    <a:pt x="214" y="652"/>
                    <a:pt x="214" y="652"/>
                    <a:pt x="214" y="652"/>
                  </a:cubicBezTo>
                  <a:cubicBezTo>
                    <a:pt x="308" y="652"/>
                    <a:pt x="308" y="652"/>
                    <a:pt x="308" y="652"/>
                  </a:cubicBezTo>
                  <a:cubicBezTo>
                    <a:pt x="310" y="652"/>
                    <a:pt x="311" y="651"/>
                    <a:pt x="311" y="649"/>
                  </a:cubicBezTo>
                  <a:cubicBezTo>
                    <a:pt x="314" y="525"/>
                    <a:pt x="361" y="486"/>
                    <a:pt x="416" y="440"/>
                  </a:cubicBezTo>
                  <a:cubicBezTo>
                    <a:pt x="417" y="440"/>
                    <a:pt x="417" y="440"/>
                    <a:pt x="417" y="440"/>
                  </a:cubicBezTo>
                  <a:cubicBezTo>
                    <a:pt x="466" y="399"/>
                    <a:pt x="522" y="353"/>
                    <a:pt x="522" y="252"/>
                  </a:cubicBezTo>
                  <a:cubicBezTo>
                    <a:pt x="522" y="113"/>
                    <a:pt x="405" y="0"/>
                    <a:pt x="261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" name="Freeform 1229"/>
            <p:cNvSpPr>
              <a:spLocks/>
            </p:cNvSpPr>
            <p:nvPr/>
          </p:nvSpPr>
          <p:spPr bwMode="auto">
            <a:xfrm>
              <a:off x="5302" y="2494"/>
              <a:ext cx="16" cy="14"/>
            </a:xfrm>
            <a:custGeom>
              <a:avLst/>
              <a:gdLst>
                <a:gd name="T0" fmla="*/ 96 w 99"/>
                <a:gd name="T1" fmla="*/ 0 h 87"/>
                <a:gd name="T2" fmla="*/ 4 w 99"/>
                <a:gd name="T3" fmla="*/ 0 h 87"/>
                <a:gd name="T4" fmla="*/ 0 w 99"/>
                <a:gd name="T5" fmla="*/ 4 h 87"/>
                <a:gd name="T6" fmla="*/ 0 w 99"/>
                <a:gd name="T7" fmla="*/ 84 h 87"/>
                <a:gd name="T8" fmla="*/ 4 w 99"/>
                <a:gd name="T9" fmla="*/ 87 h 87"/>
                <a:gd name="T10" fmla="*/ 96 w 99"/>
                <a:gd name="T11" fmla="*/ 87 h 87"/>
                <a:gd name="T12" fmla="*/ 99 w 99"/>
                <a:gd name="T13" fmla="*/ 84 h 87"/>
                <a:gd name="T14" fmla="*/ 99 w 99"/>
                <a:gd name="T15" fmla="*/ 4 h 87"/>
                <a:gd name="T16" fmla="*/ 96 w 99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87">
                  <a:moveTo>
                    <a:pt x="9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7"/>
                    <a:pt x="4" y="87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98" y="87"/>
                    <a:pt x="99" y="86"/>
                    <a:pt x="99" y="8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2"/>
                    <a:pt x="98" y="0"/>
                    <a:pt x="9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" name="Freeform 1230"/>
            <p:cNvSpPr>
              <a:spLocks noEditPoints="1"/>
            </p:cNvSpPr>
            <p:nvPr/>
          </p:nvSpPr>
          <p:spPr bwMode="auto">
            <a:xfrm>
              <a:off x="5193" y="2326"/>
              <a:ext cx="234" cy="226"/>
            </a:xfrm>
            <a:custGeom>
              <a:avLst/>
              <a:gdLst>
                <a:gd name="T0" fmla="*/ 706 w 1412"/>
                <a:gd name="T1" fmla="*/ 0 h 1369"/>
                <a:gd name="T2" fmla="*/ 0 w 1412"/>
                <a:gd name="T3" fmla="*/ 685 h 1369"/>
                <a:gd name="T4" fmla="*/ 706 w 1412"/>
                <a:gd name="T5" fmla="*/ 1369 h 1369"/>
                <a:gd name="T6" fmla="*/ 1412 w 1412"/>
                <a:gd name="T7" fmla="*/ 685 h 1369"/>
                <a:gd name="T8" fmla="*/ 706 w 1412"/>
                <a:gd name="T9" fmla="*/ 0 h 1369"/>
                <a:gd name="T10" fmla="*/ 785 w 1412"/>
                <a:gd name="T11" fmla="*/ 1102 h 1369"/>
                <a:gd name="T12" fmla="*/ 752 w 1412"/>
                <a:gd name="T13" fmla="*/ 1135 h 1369"/>
                <a:gd name="T14" fmla="*/ 660 w 1412"/>
                <a:gd name="T15" fmla="*/ 1135 h 1369"/>
                <a:gd name="T16" fmla="*/ 626 w 1412"/>
                <a:gd name="T17" fmla="*/ 1102 h 1369"/>
                <a:gd name="T18" fmla="*/ 626 w 1412"/>
                <a:gd name="T19" fmla="*/ 1022 h 1369"/>
                <a:gd name="T20" fmla="*/ 660 w 1412"/>
                <a:gd name="T21" fmla="*/ 989 h 1369"/>
                <a:gd name="T22" fmla="*/ 752 w 1412"/>
                <a:gd name="T23" fmla="*/ 989 h 1369"/>
                <a:gd name="T24" fmla="*/ 785 w 1412"/>
                <a:gd name="T25" fmla="*/ 1022 h 1369"/>
                <a:gd name="T26" fmla="*/ 785 w 1412"/>
                <a:gd name="T27" fmla="*/ 1102 h 1369"/>
                <a:gd name="T28" fmla="*/ 881 w 1412"/>
                <a:gd name="T29" fmla="*/ 728 h 1369"/>
                <a:gd name="T30" fmla="*/ 881 w 1412"/>
                <a:gd name="T31" fmla="*/ 728 h 1369"/>
                <a:gd name="T32" fmla="*/ 786 w 1412"/>
                <a:gd name="T33" fmla="*/ 915 h 1369"/>
                <a:gd name="T34" fmla="*/ 753 w 1412"/>
                <a:gd name="T35" fmla="*/ 947 h 1369"/>
                <a:gd name="T36" fmla="*/ 659 w 1412"/>
                <a:gd name="T37" fmla="*/ 947 h 1369"/>
                <a:gd name="T38" fmla="*/ 635 w 1412"/>
                <a:gd name="T39" fmla="*/ 938 h 1369"/>
                <a:gd name="T40" fmla="*/ 625 w 1412"/>
                <a:gd name="T41" fmla="*/ 914 h 1369"/>
                <a:gd name="T42" fmla="*/ 776 w 1412"/>
                <a:gd name="T43" fmla="*/ 609 h 1369"/>
                <a:gd name="T44" fmla="*/ 836 w 1412"/>
                <a:gd name="T45" fmla="*/ 517 h 1369"/>
                <a:gd name="T46" fmla="*/ 706 w 1412"/>
                <a:gd name="T47" fmla="*/ 392 h 1369"/>
                <a:gd name="T48" fmla="*/ 576 w 1412"/>
                <a:gd name="T49" fmla="*/ 510 h 1369"/>
                <a:gd name="T50" fmla="*/ 542 w 1412"/>
                <a:gd name="T51" fmla="*/ 541 h 1369"/>
                <a:gd name="T52" fmla="*/ 449 w 1412"/>
                <a:gd name="T53" fmla="*/ 541 h 1369"/>
                <a:gd name="T54" fmla="*/ 424 w 1412"/>
                <a:gd name="T55" fmla="*/ 531 h 1369"/>
                <a:gd name="T56" fmla="*/ 415 w 1412"/>
                <a:gd name="T57" fmla="*/ 507 h 1369"/>
                <a:gd name="T58" fmla="*/ 706 w 1412"/>
                <a:gd name="T59" fmla="*/ 235 h 1369"/>
                <a:gd name="T60" fmla="*/ 997 w 1412"/>
                <a:gd name="T61" fmla="*/ 517 h 1369"/>
                <a:gd name="T62" fmla="*/ 881 w 1412"/>
                <a:gd name="T63" fmla="*/ 728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2" h="1369">
                  <a:moveTo>
                    <a:pt x="706" y="0"/>
                  </a:moveTo>
                  <a:cubicBezTo>
                    <a:pt x="316" y="0"/>
                    <a:pt x="0" y="307"/>
                    <a:pt x="0" y="685"/>
                  </a:cubicBezTo>
                  <a:cubicBezTo>
                    <a:pt x="0" y="1063"/>
                    <a:pt x="316" y="1369"/>
                    <a:pt x="706" y="1369"/>
                  </a:cubicBezTo>
                  <a:cubicBezTo>
                    <a:pt x="1096" y="1369"/>
                    <a:pt x="1412" y="1063"/>
                    <a:pt x="1412" y="685"/>
                  </a:cubicBezTo>
                  <a:cubicBezTo>
                    <a:pt x="1412" y="307"/>
                    <a:pt x="1096" y="0"/>
                    <a:pt x="706" y="0"/>
                  </a:cubicBezTo>
                  <a:close/>
                  <a:moveTo>
                    <a:pt x="785" y="1102"/>
                  </a:moveTo>
                  <a:cubicBezTo>
                    <a:pt x="785" y="1120"/>
                    <a:pt x="770" y="1135"/>
                    <a:pt x="752" y="1135"/>
                  </a:cubicBezTo>
                  <a:cubicBezTo>
                    <a:pt x="660" y="1135"/>
                    <a:pt x="660" y="1135"/>
                    <a:pt x="660" y="1135"/>
                  </a:cubicBezTo>
                  <a:cubicBezTo>
                    <a:pt x="641" y="1135"/>
                    <a:pt x="626" y="1120"/>
                    <a:pt x="626" y="1102"/>
                  </a:cubicBezTo>
                  <a:cubicBezTo>
                    <a:pt x="626" y="1022"/>
                    <a:pt x="626" y="1022"/>
                    <a:pt x="626" y="1022"/>
                  </a:cubicBezTo>
                  <a:cubicBezTo>
                    <a:pt x="626" y="1003"/>
                    <a:pt x="641" y="989"/>
                    <a:pt x="660" y="989"/>
                  </a:cubicBezTo>
                  <a:cubicBezTo>
                    <a:pt x="752" y="989"/>
                    <a:pt x="752" y="989"/>
                    <a:pt x="752" y="989"/>
                  </a:cubicBezTo>
                  <a:cubicBezTo>
                    <a:pt x="770" y="989"/>
                    <a:pt x="785" y="1003"/>
                    <a:pt x="785" y="1022"/>
                  </a:cubicBezTo>
                  <a:lnTo>
                    <a:pt x="785" y="1102"/>
                  </a:lnTo>
                  <a:close/>
                  <a:moveTo>
                    <a:pt x="881" y="728"/>
                  </a:moveTo>
                  <a:cubicBezTo>
                    <a:pt x="881" y="728"/>
                    <a:pt x="881" y="728"/>
                    <a:pt x="881" y="728"/>
                  </a:cubicBezTo>
                  <a:cubicBezTo>
                    <a:pt x="827" y="773"/>
                    <a:pt x="788" y="805"/>
                    <a:pt x="786" y="915"/>
                  </a:cubicBezTo>
                  <a:cubicBezTo>
                    <a:pt x="786" y="933"/>
                    <a:pt x="771" y="947"/>
                    <a:pt x="753" y="947"/>
                  </a:cubicBezTo>
                  <a:cubicBezTo>
                    <a:pt x="659" y="947"/>
                    <a:pt x="659" y="947"/>
                    <a:pt x="659" y="947"/>
                  </a:cubicBezTo>
                  <a:cubicBezTo>
                    <a:pt x="650" y="947"/>
                    <a:pt x="642" y="944"/>
                    <a:pt x="635" y="938"/>
                  </a:cubicBezTo>
                  <a:cubicBezTo>
                    <a:pt x="629" y="931"/>
                    <a:pt x="625" y="923"/>
                    <a:pt x="625" y="914"/>
                  </a:cubicBezTo>
                  <a:cubicBezTo>
                    <a:pt x="628" y="731"/>
                    <a:pt x="714" y="660"/>
                    <a:pt x="776" y="609"/>
                  </a:cubicBezTo>
                  <a:cubicBezTo>
                    <a:pt x="821" y="571"/>
                    <a:pt x="836" y="557"/>
                    <a:pt x="836" y="517"/>
                  </a:cubicBezTo>
                  <a:cubicBezTo>
                    <a:pt x="836" y="448"/>
                    <a:pt x="777" y="392"/>
                    <a:pt x="706" y="392"/>
                  </a:cubicBezTo>
                  <a:cubicBezTo>
                    <a:pt x="637" y="392"/>
                    <a:pt x="580" y="444"/>
                    <a:pt x="576" y="510"/>
                  </a:cubicBezTo>
                  <a:cubicBezTo>
                    <a:pt x="575" y="528"/>
                    <a:pt x="560" y="541"/>
                    <a:pt x="542" y="541"/>
                  </a:cubicBezTo>
                  <a:cubicBezTo>
                    <a:pt x="449" y="541"/>
                    <a:pt x="449" y="541"/>
                    <a:pt x="449" y="541"/>
                  </a:cubicBezTo>
                  <a:cubicBezTo>
                    <a:pt x="439" y="541"/>
                    <a:pt x="431" y="538"/>
                    <a:pt x="424" y="531"/>
                  </a:cubicBezTo>
                  <a:cubicBezTo>
                    <a:pt x="418" y="525"/>
                    <a:pt x="415" y="516"/>
                    <a:pt x="415" y="507"/>
                  </a:cubicBezTo>
                  <a:cubicBezTo>
                    <a:pt x="421" y="354"/>
                    <a:pt x="548" y="235"/>
                    <a:pt x="706" y="235"/>
                  </a:cubicBezTo>
                  <a:cubicBezTo>
                    <a:pt x="866" y="235"/>
                    <a:pt x="997" y="361"/>
                    <a:pt x="997" y="517"/>
                  </a:cubicBezTo>
                  <a:cubicBezTo>
                    <a:pt x="997" y="632"/>
                    <a:pt x="930" y="687"/>
                    <a:pt x="881" y="7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69" name="Group 1233"/>
          <p:cNvGrpSpPr>
            <a:grpSpLocks noChangeAspect="1"/>
          </p:cNvGrpSpPr>
          <p:nvPr/>
        </p:nvGrpSpPr>
        <p:grpSpPr bwMode="auto">
          <a:xfrm>
            <a:off x="3146722" y="3119713"/>
            <a:ext cx="324000" cy="324000"/>
            <a:chOff x="5451" y="2368"/>
            <a:chExt cx="227" cy="227"/>
          </a:xfrm>
          <a:solidFill>
            <a:srgbClr val="EE0033"/>
          </a:solidFill>
        </p:grpSpPr>
        <p:sp>
          <p:nvSpPr>
            <p:cNvPr id="670" name="Freeform 1234"/>
            <p:cNvSpPr>
              <a:spLocks/>
            </p:cNvSpPr>
            <p:nvPr/>
          </p:nvSpPr>
          <p:spPr bwMode="auto">
            <a:xfrm>
              <a:off x="5492" y="2459"/>
              <a:ext cx="99" cy="95"/>
            </a:xfrm>
            <a:custGeom>
              <a:avLst/>
              <a:gdLst>
                <a:gd name="T0" fmla="*/ 341 w 668"/>
                <a:gd name="T1" fmla="*/ 311 h 635"/>
                <a:gd name="T2" fmla="*/ 330 w 668"/>
                <a:gd name="T3" fmla="*/ 306 h 635"/>
                <a:gd name="T4" fmla="*/ 330 w 668"/>
                <a:gd name="T5" fmla="*/ 283 h 635"/>
                <a:gd name="T6" fmla="*/ 433 w 668"/>
                <a:gd name="T7" fmla="*/ 179 h 635"/>
                <a:gd name="T8" fmla="*/ 112 w 668"/>
                <a:gd name="T9" fmla="*/ 0 h 635"/>
                <a:gd name="T10" fmla="*/ 54 w 668"/>
                <a:gd name="T11" fmla="*/ 20 h 635"/>
                <a:gd name="T12" fmla="*/ 224 w 668"/>
                <a:gd name="T13" fmla="*/ 411 h 635"/>
                <a:gd name="T14" fmla="*/ 616 w 668"/>
                <a:gd name="T15" fmla="*/ 582 h 635"/>
                <a:gd name="T16" fmla="*/ 457 w 668"/>
                <a:gd name="T17" fmla="*/ 202 h 635"/>
                <a:gd name="T18" fmla="*/ 353 w 668"/>
                <a:gd name="T19" fmla="*/ 306 h 635"/>
                <a:gd name="T20" fmla="*/ 341 w 668"/>
                <a:gd name="T21" fmla="*/ 311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8" h="635">
                  <a:moveTo>
                    <a:pt x="341" y="311"/>
                  </a:moveTo>
                  <a:cubicBezTo>
                    <a:pt x="337" y="311"/>
                    <a:pt x="333" y="309"/>
                    <a:pt x="330" y="306"/>
                  </a:cubicBezTo>
                  <a:cubicBezTo>
                    <a:pt x="323" y="299"/>
                    <a:pt x="323" y="289"/>
                    <a:pt x="330" y="283"/>
                  </a:cubicBezTo>
                  <a:cubicBezTo>
                    <a:pt x="433" y="179"/>
                    <a:pt x="433" y="179"/>
                    <a:pt x="433" y="179"/>
                  </a:cubicBezTo>
                  <a:cubicBezTo>
                    <a:pt x="310" y="60"/>
                    <a:pt x="187" y="0"/>
                    <a:pt x="112" y="0"/>
                  </a:cubicBezTo>
                  <a:cubicBezTo>
                    <a:pt x="87" y="0"/>
                    <a:pt x="67" y="7"/>
                    <a:pt x="54" y="20"/>
                  </a:cubicBezTo>
                  <a:cubicBezTo>
                    <a:pt x="0" y="73"/>
                    <a:pt x="56" y="243"/>
                    <a:pt x="224" y="411"/>
                  </a:cubicBezTo>
                  <a:cubicBezTo>
                    <a:pt x="393" y="579"/>
                    <a:pt x="563" y="635"/>
                    <a:pt x="616" y="582"/>
                  </a:cubicBezTo>
                  <a:cubicBezTo>
                    <a:pt x="668" y="530"/>
                    <a:pt x="616" y="366"/>
                    <a:pt x="457" y="202"/>
                  </a:cubicBezTo>
                  <a:cubicBezTo>
                    <a:pt x="353" y="306"/>
                    <a:pt x="353" y="306"/>
                    <a:pt x="353" y="306"/>
                  </a:cubicBezTo>
                  <a:cubicBezTo>
                    <a:pt x="350" y="309"/>
                    <a:pt x="346" y="311"/>
                    <a:pt x="341" y="3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" name="Freeform 1235"/>
            <p:cNvSpPr>
              <a:spLocks/>
            </p:cNvSpPr>
            <p:nvPr/>
          </p:nvSpPr>
          <p:spPr bwMode="auto">
            <a:xfrm>
              <a:off x="5477" y="2472"/>
              <a:ext cx="97" cy="97"/>
            </a:xfrm>
            <a:custGeom>
              <a:avLst/>
              <a:gdLst>
                <a:gd name="T0" fmla="*/ 300 w 652"/>
                <a:gd name="T1" fmla="*/ 351 h 651"/>
                <a:gd name="T2" fmla="*/ 101 w 652"/>
                <a:gd name="T3" fmla="*/ 0 h 651"/>
                <a:gd name="T4" fmla="*/ 153 w 652"/>
                <a:gd name="T5" fmla="*/ 499 h 651"/>
                <a:gd name="T6" fmla="*/ 652 w 652"/>
                <a:gd name="T7" fmla="*/ 550 h 651"/>
                <a:gd name="T8" fmla="*/ 300 w 652"/>
                <a:gd name="T9" fmla="*/ 3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2" h="651">
                  <a:moveTo>
                    <a:pt x="300" y="351"/>
                  </a:moveTo>
                  <a:cubicBezTo>
                    <a:pt x="177" y="228"/>
                    <a:pt x="104" y="93"/>
                    <a:pt x="101" y="0"/>
                  </a:cubicBezTo>
                  <a:cubicBezTo>
                    <a:pt x="0" y="154"/>
                    <a:pt x="17" y="364"/>
                    <a:pt x="153" y="499"/>
                  </a:cubicBezTo>
                  <a:cubicBezTo>
                    <a:pt x="288" y="634"/>
                    <a:pt x="498" y="651"/>
                    <a:pt x="652" y="550"/>
                  </a:cubicBezTo>
                  <a:cubicBezTo>
                    <a:pt x="558" y="547"/>
                    <a:pt x="424" y="475"/>
                    <a:pt x="300" y="35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" name="Freeform 1236"/>
            <p:cNvSpPr>
              <a:spLocks noEditPoints="1"/>
            </p:cNvSpPr>
            <p:nvPr/>
          </p:nvSpPr>
          <p:spPr bwMode="auto">
            <a:xfrm>
              <a:off x="5451" y="2368"/>
              <a:ext cx="227" cy="227"/>
            </a:xfrm>
            <a:custGeom>
              <a:avLst/>
              <a:gdLst>
                <a:gd name="T0" fmla="*/ 761 w 1521"/>
                <a:gd name="T1" fmla="*/ 0 h 1522"/>
                <a:gd name="T2" fmla="*/ 0 w 1521"/>
                <a:gd name="T3" fmla="*/ 761 h 1522"/>
                <a:gd name="T4" fmla="*/ 761 w 1521"/>
                <a:gd name="T5" fmla="*/ 1522 h 1522"/>
                <a:gd name="T6" fmla="*/ 1521 w 1521"/>
                <a:gd name="T7" fmla="*/ 761 h 1522"/>
                <a:gd name="T8" fmla="*/ 761 w 1521"/>
                <a:gd name="T9" fmla="*/ 0 h 1522"/>
                <a:gd name="T10" fmla="*/ 912 w 1521"/>
                <a:gd name="T11" fmla="*/ 1218 h 1522"/>
                <a:gd name="T12" fmla="*/ 608 w 1521"/>
                <a:gd name="T13" fmla="*/ 1344 h 1522"/>
                <a:gd name="T14" fmla="*/ 304 w 1521"/>
                <a:gd name="T15" fmla="*/ 1218 h 1522"/>
                <a:gd name="T16" fmla="*/ 304 w 1521"/>
                <a:gd name="T17" fmla="*/ 609 h 1522"/>
                <a:gd name="T18" fmla="*/ 730 w 1521"/>
                <a:gd name="T19" fmla="*/ 769 h 1522"/>
                <a:gd name="T20" fmla="*/ 773 w 1521"/>
                <a:gd name="T21" fmla="*/ 725 h 1522"/>
                <a:gd name="T22" fmla="*/ 763 w 1521"/>
                <a:gd name="T23" fmla="*/ 688 h 1522"/>
                <a:gd name="T24" fmla="*/ 834 w 1521"/>
                <a:gd name="T25" fmla="*/ 617 h 1522"/>
                <a:gd name="T26" fmla="*/ 905 w 1521"/>
                <a:gd name="T27" fmla="*/ 688 h 1522"/>
                <a:gd name="T28" fmla="*/ 834 w 1521"/>
                <a:gd name="T29" fmla="*/ 759 h 1522"/>
                <a:gd name="T30" fmla="*/ 796 w 1521"/>
                <a:gd name="T31" fmla="*/ 748 h 1522"/>
                <a:gd name="T32" fmla="*/ 753 w 1521"/>
                <a:gd name="T33" fmla="*/ 792 h 1522"/>
                <a:gd name="T34" fmla="*/ 912 w 1521"/>
                <a:gd name="T35" fmla="*/ 1218 h 1522"/>
                <a:gd name="T36" fmla="*/ 1056 w 1521"/>
                <a:gd name="T37" fmla="*/ 810 h 1522"/>
                <a:gd name="T38" fmla="*/ 1041 w 1521"/>
                <a:gd name="T39" fmla="*/ 818 h 1522"/>
                <a:gd name="T40" fmla="*/ 1033 w 1521"/>
                <a:gd name="T41" fmla="*/ 816 h 1522"/>
                <a:gd name="T42" fmla="*/ 1027 w 1521"/>
                <a:gd name="T43" fmla="*/ 794 h 1522"/>
                <a:gd name="T44" fmla="*/ 991 w 1521"/>
                <a:gd name="T45" fmla="*/ 531 h 1522"/>
                <a:gd name="T46" fmla="*/ 727 w 1521"/>
                <a:gd name="T47" fmla="*/ 495 h 1522"/>
                <a:gd name="T48" fmla="*/ 705 w 1521"/>
                <a:gd name="T49" fmla="*/ 488 h 1522"/>
                <a:gd name="T50" fmla="*/ 712 w 1521"/>
                <a:gd name="T51" fmla="*/ 466 h 1522"/>
                <a:gd name="T52" fmla="*/ 1014 w 1521"/>
                <a:gd name="T53" fmla="*/ 508 h 1522"/>
                <a:gd name="T54" fmla="*/ 1056 w 1521"/>
                <a:gd name="T55" fmla="*/ 810 h 1522"/>
                <a:gd name="T56" fmla="*/ 1167 w 1521"/>
                <a:gd name="T57" fmla="*/ 872 h 1522"/>
                <a:gd name="T58" fmla="*/ 1153 w 1521"/>
                <a:gd name="T59" fmla="*/ 880 h 1522"/>
                <a:gd name="T60" fmla="*/ 1145 w 1521"/>
                <a:gd name="T61" fmla="*/ 878 h 1522"/>
                <a:gd name="T62" fmla="*/ 1139 w 1521"/>
                <a:gd name="T63" fmla="*/ 856 h 1522"/>
                <a:gd name="T64" fmla="*/ 1081 w 1521"/>
                <a:gd name="T65" fmla="*/ 440 h 1522"/>
                <a:gd name="T66" fmla="*/ 666 w 1521"/>
                <a:gd name="T67" fmla="*/ 383 h 1522"/>
                <a:gd name="T68" fmla="*/ 644 w 1521"/>
                <a:gd name="T69" fmla="*/ 377 h 1522"/>
                <a:gd name="T70" fmla="*/ 650 w 1521"/>
                <a:gd name="T71" fmla="*/ 354 h 1522"/>
                <a:gd name="T72" fmla="*/ 1104 w 1521"/>
                <a:gd name="T73" fmla="*/ 417 h 1522"/>
                <a:gd name="T74" fmla="*/ 1167 w 1521"/>
                <a:gd name="T75" fmla="*/ 872 h 1522"/>
                <a:gd name="T76" fmla="*/ 1279 w 1521"/>
                <a:gd name="T77" fmla="*/ 933 h 1522"/>
                <a:gd name="T78" fmla="*/ 1265 w 1521"/>
                <a:gd name="T79" fmla="*/ 942 h 1522"/>
                <a:gd name="T80" fmla="*/ 1257 w 1521"/>
                <a:gd name="T81" fmla="*/ 940 h 1522"/>
                <a:gd name="T82" fmla="*/ 1251 w 1521"/>
                <a:gd name="T83" fmla="*/ 918 h 1522"/>
                <a:gd name="T84" fmla="*/ 1172 w 1521"/>
                <a:gd name="T85" fmla="*/ 350 h 1522"/>
                <a:gd name="T86" fmla="*/ 604 w 1521"/>
                <a:gd name="T87" fmla="*/ 271 h 1522"/>
                <a:gd name="T88" fmla="*/ 582 w 1521"/>
                <a:gd name="T89" fmla="*/ 265 h 1522"/>
                <a:gd name="T90" fmla="*/ 588 w 1521"/>
                <a:gd name="T91" fmla="*/ 243 h 1522"/>
                <a:gd name="T92" fmla="*/ 1195 w 1521"/>
                <a:gd name="T93" fmla="*/ 327 h 1522"/>
                <a:gd name="T94" fmla="*/ 1279 w 1521"/>
                <a:gd name="T95" fmla="*/ 933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1" h="1522">
                  <a:moveTo>
                    <a:pt x="761" y="0"/>
                  </a:moveTo>
                  <a:cubicBezTo>
                    <a:pt x="340" y="0"/>
                    <a:pt x="0" y="341"/>
                    <a:pt x="0" y="761"/>
                  </a:cubicBezTo>
                  <a:cubicBezTo>
                    <a:pt x="0" y="1181"/>
                    <a:pt x="340" y="1522"/>
                    <a:pt x="761" y="1522"/>
                  </a:cubicBezTo>
                  <a:cubicBezTo>
                    <a:pt x="1181" y="1522"/>
                    <a:pt x="1521" y="1181"/>
                    <a:pt x="1521" y="761"/>
                  </a:cubicBezTo>
                  <a:cubicBezTo>
                    <a:pt x="1521" y="341"/>
                    <a:pt x="1181" y="0"/>
                    <a:pt x="761" y="0"/>
                  </a:cubicBezTo>
                  <a:close/>
                  <a:moveTo>
                    <a:pt x="912" y="1218"/>
                  </a:moveTo>
                  <a:cubicBezTo>
                    <a:pt x="828" y="1302"/>
                    <a:pt x="718" y="1344"/>
                    <a:pt x="608" y="1344"/>
                  </a:cubicBezTo>
                  <a:cubicBezTo>
                    <a:pt x="498" y="1344"/>
                    <a:pt x="388" y="1302"/>
                    <a:pt x="304" y="1218"/>
                  </a:cubicBezTo>
                  <a:cubicBezTo>
                    <a:pt x="136" y="1050"/>
                    <a:pt x="136" y="777"/>
                    <a:pt x="304" y="609"/>
                  </a:cubicBezTo>
                  <a:cubicBezTo>
                    <a:pt x="377" y="536"/>
                    <a:pt x="562" y="607"/>
                    <a:pt x="730" y="769"/>
                  </a:cubicBezTo>
                  <a:cubicBezTo>
                    <a:pt x="773" y="725"/>
                    <a:pt x="773" y="725"/>
                    <a:pt x="773" y="725"/>
                  </a:cubicBezTo>
                  <a:cubicBezTo>
                    <a:pt x="767" y="714"/>
                    <a:pt x="763" y="702"/>
                    <a:pt x="763" y="688"/>
                  </a:cubicBezTo>
                  <a:cubicBezTo>
                    <a:pt x="763" y="649"/>
                    <a:pt x="794" y="617"/>
                    <a:pt x="834" y="617"/>
                  </a:cubicBezTo>
                  <a:cubicBezTo>
                    <a:pt x="873" y="617"/>
                    <a:pt x="905" y="649"/>
                    <a:pt x="905" y="688"/>
                  </a:cubicBezTo>
                  <a:cubicBezTo>
                    <a:pt x="905" y="727"/>
                    <a:pt x="873" y="759"/>
                    <a:pt x="834" y="759"/>
                  </a:cubicBezTo>
                  <a:cubicBezTo>
                    <a:pt x="820" y="759"/>
                    <a:pt x="807" y="755"/>
                    <a:pt x="796" y="748"/>
                  </a:cubicBezTo>
                  <a:cubicBezTo>
                    <a:pt x="753" y="792"/>
                    <a:pt x="753" y="792"/>
                    <a:pt x="753" y="792"/>
                  </a:cubicBezTo>
                  <a:cubicBezTo>
                    <a:pt x="915" y="960"/>
                    <a:pt x="985" y="1145"/>
                    <a:pt x="912" y="1218"/>
                  </a:cubicBezTo>
                  <a:close/>
                  <a:moveTo>
                    <a:pt x="1056" y="810"/>
                  </a:moveTo>
                  <a:cubicBezTo>
                    <a:pt x="1053" y="815"/>
                    <a:pt x="1047" y="818"/>
                    <a:pt x="1041" y="818"/>
                  </a:cubicBezTo>
                  <a:cubicBezTo>
                    <a:pt x="1039" y="818"/>
                    <a:pt x="1036" y="818"/>
                    <a:pt x="1033" y="816"/>
                  </a:cubicBezTo>
                  <a:cubicBezTo>
                    <a:pt x="1025" y="812"/>
                    <a:pt x="1023" y="802"/>
                    <a:pt x="1027" y="794"/>
                  </a:cubicBezTo>
                  <a:cubicBezTo>
                    <a:pt x="1075" y="709"/>
                    <a:pt x="1060" y="600"/>
                    <a:pt x="991" y="531"/>
                  </a:cubicBezTo>
                  <a:cubicBezTo>
                    <a:pt x="921" y="462"/>
                    <a:pt x="813" y="447"/>
                    <a:pt x="727" y="495"/>
                  </a:cubicBezTo>
                  <a:cubicBezTo>
                    <a:pt x="720" y="499"/>
                    <a:pt x="710" y="496"/>
                    <a:pt x="705" y="488"/>
                  </a:cubicBezTo>
                  <a:cubicBezTo>
                    <a:pt x="701" y="480"/>
                    <a:pt x="704" y="471"/>
                    <a:pt x="712" y="466"/>
                  </a:cubicBezTo>
                  <a:cubicBezTo>
                    <a:pt x="810" y="411"/>
                    <a:pt x="934" y="428"/>
                    <a:pt x="1014" y="508"/>
                  </a:cubicBezTo>
                  <a:cubicBezTo>
                    <a:pt x="1093" y="587"/>
                    <a:pt x="1110" y="712"/>
                    <a:pt x="1056" y="810"/>
                  </a:cubicBezTo>
                  <a:close/>
                  <a:moveTo>
                    <a:pt x="1167" y="872"/>
                  </a:moveTo>
                  <a:cubicBezTo>
                    <a:pt x="1164" y="877"/>
                    <a:pt x="1159" y="880"/>
                    <a:pt x="1153" y="880"/>
                  </a:cubicBezTo>
                  <a:cubicBezTo>
                    <a:pt x="1150" y="880"/>
                    <a:pt x="1148" y="879"/>
                    <a:pt x="1145" y="878"/>
                  </a:cubicBezTo>
                  <a:cubicBezTo>
                    <a:pt x="1137" y="873"/>
                    <a:pt x="1134" y="864"/>
                    <a:pt x="1139" y="856"/>
                  </a:cubicBezTo>
                  <a:cubicBezTo>
                    <a:pt x="1214" y="720"/>
                    <a:pt x="1191" y="550"/>
                    <a:pt x="1081" y="440"/>
                  </a:cubicBezTo>
                  <a:cubicBezTo>
                    <a:pt x="972" y="331"/>
                    <a:pt x="801" y="307"/>
                    <a:pt x="666" y="383"/>
                  </a:cubicBezTo>
                  <a:cubicBezTo>
                    <a:pt x="658" y="387"/>
                    <a:pt x="648" y="384"/>
                    <a:pt x="644" y="377"/>
                  </a:cubicBezTo>
                  <a:cubicBezTo>
                    <a:pt x="639" y="369"/>
                    <a:pt x="642" y="359"/>
                    <a:pt x="650" y="354"/>
                  </a:cubicBezTo>
                  <a:cubicBezTo>
                    <a:pt x="798" y="272"/>
                    <a:pt x="985" y="298"/>
                    <a:pt x="1104" y="417"/>
                  </a:cubicBezTo>
                  <a:cubicBezTo>
                    <a:pt x="1224" y="537"/>
                    <a:pt x="1250" y="724"/>
                    <a:pt x="1167" y="872"/>
                  </a:cubicBezTo>
                  <a:close/>
                  <a:moveTo>
                    <a:pt x="1279" y="933"/>
                  </a:moveTo>
                  <a:cubicBezTo>
                    <a:pt x="1276" y="939"/>
                    <a:pt x="1271" y="942"/>
                    <a:pt x="1265" y="942"/>
                  </a:cubicBezTo>
                  <a:cubicBezTo>
                    <a:pt x="1262" y="942"/>
                    <a:pt x="1259" y="941"/>
                    <a:pt x="1257" y="940"/>
                  </a:cubicBezTo>
                  <a:cubicBezTo>
                    <a:pt x="1249" y="935"/>
                    <a:pt x="1246" y="925"/>
                    <a:pt x="1251" y="918"/>
                  </a:cubicBezTo>
                  <a:cubicBezTo>
                    <a:pt x="1354" y="733"/>
                    <a:pt x="1321" y="499"/>
                    <a:pt x="1172" y="350"/>
                  </a:cubicBezTo>
                  <a:cubicBezTo>
                    <a:pt x="1022" y="200"/>
                    <a:pt x="789" y="168"/>
                    <a:pt x="604" y="271"/>
                  </a:cubicBezTo>
                  <a:cubicBezTo>
                    <a:pt x="596" y="275"/>
                    <a:pt x="586" y="273"/>
                    <a:pt x="582" y="265"/>
                  </a:cubicBezTo>
                  <a:cubicBezTo>
                    <a:pt x="577" y="257"/>
                    <a:pt x="580" y="247"/>
                    <a:pt x="588" y="243"/>
                  </a:cubicBezTo>
                  <a:cubicBezTo>
                    <a:pt x="785" y="132"/>
                    <a:pt x="1035" y="167"/>
                    <a:pt x="1195" y="327"/>
                  </a:cubicBezTo>
                  <a:cubicBezTo>
                    <a:pt x="1355" y="487"/>
                    <a:pt x="1389" y="736"/>
                    <a:pt x="1279" y="93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" name="Freeform 1237"/>
            <p:cNvSpPr>
              <a:spLocks/>
            </p:cNvSpPr>
            <p:nvPr/>
          </p:nvSpPr>
          <p:spPr bwMode="auto">
            <a:xfrm>
              <a:off x="5570" y="2465"/>
              <a:ext cx="11" cy="11"/>
            </a:xfrm>
            <a:custGeom>
              <a:avLst/>
              <a:gdLst>
                <a:gd name="T0" fmla="*/ 14 w 77"/>
                <a:gd name="T1" fmla="*/ 64 h 78"/>
                <a:gd name="T2" fmla="*/ 16 w 77"/>
                <a:gd name="T3" fmla="*/ 69 h 78"/>
                <a:gd name="T4" fmla="*/ 39 w 77"/>
                <a:gd name="T5" fmla="*/ 78 h 78"/>
                <a:gd name="T6" fmla="*/ 77 w 77"/>
                <a:gd name="T7" fmla="*/ 39 h 78"/>
                <a:gd name="T8" fmla="*/ 39 w 77"/>
                <a:gd name="T9" fmla="*/ 0 h 78"/>
                <a:gd name="T10" fmla="*/ 0 w 77"/>
                <a:gd name="T11" fmla="*/ 39 h 78"/>
                <a:gd name="T12" fmla="*/ 8 w 77"/>
                <a:gd name="T13" fmla="*/ 62 h 78"/>
                <a:gd name="T14" fmla="*/ 14 w 77"/>
                <a:gd name="T15" fmla="*/ 6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78">
                  <a:moveTo>
                    <a:pt x="14" y="64"/>
                  </a:moveTo>
                  <a:cubicBezTo>
                    <a:pt x="15" y="65"/>
                    <a:pt x="15" y="67"/>
                    <a:pt x="16" y="69"/>
                  </a:cubicBezTo>
                  <a:cubicBezTo>
                    <a:pt x="22" y="74"/>
                    <a:pt x="30" y="78"/>
                    <a:pt x="39" y="78"/>
                  </a:cubicBezTo>
                  <a:cubicBezTo>
                    <a:pt x="60" y="78"/>
                    <a:pt x="77" y="60"/>
                    <a:pt x="77" y="39"/>
                  </a:cubicBezTo>
                  <a:cubicBezTo>
                    <a:pt x="77" y="18"/>
                    <a:pt x="60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48"/>
                    <a:pt x="4" y="55"/>
                    <a:pt x="8" y="62"/>
                  </a:cubicBezTo>
                  <a:cubicBezTo>
                    <a:pt x="10" y="63"/>
                    <a:pt x="12" y="62"/>
                    <a:pt x="14" y="6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74" name="Group 1240"/>
          <p:cNvGrpSpPr>
            <a:grpSpLocks noChangeAspect="1"/>
          </p:cNvGrpSpPr>
          <p:nvPr/>
        </p:nvGrpSpPr>
        <p:grpSpPr bwMode="auto">
          <a:xfrm>
            <a:off x="3565589" y="3119713"/>
            <a:ext cx="324000" cy="324000"/>
            <a:chOff x="5730" y="2347"/>
            <a:chExt cx="227" cy="227"/>
          </a:xfrm>
          <a:solidFill>
            <a:srgbClr val="EE0033"/>
          </a:solidFill>
        </p:grpSpPr>
        <p:sp>
          <p:nvSpPr>
            <p:cNvPr id="675" name="Freeform 1241"/>
            <p:cNvSpPr>
              <a:spLocks/>
            </p:cNvSpPr>
            <p:nvPr/>
          </p:nvSpPr>
          <p:spPr bwMode="auto">
            <a:xfrm>
              <a:off x="5846" y="2452"/>
              <a:ext cx="5" cy="5"/>
            </a:xfrm>
            <a:custGeom>
              <a:avLst/>
              <a:gdLst>
                <a:gd name="T0" fmla="*/ 0 w 47"/>
                <a:gd name="T1" fmla="*/ 0 h 46"/>
                <a:gd name="T2" fmla="*/ 0 w 47"/>
                <a:gd name="T3" fmla="*/ 46 h 46"/>
                <a:gd name="T4" fmla="*/ 47 w 47"/>
                <a:gd name="T5" fmla="*/ 46 h 46"/>
                <a:gd name="T6" fmla="*/ 0 w 47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6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0" y="24"/>
                    <a:pt x="23" y="7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" name="Freeform 1242"/>
            <p:cNvSpPr>
              <a:spLocks/>
            </p:cNvSpPr>
            <p:nvPr/>
          </p:nvSpPr>
          <p:spPr bwMode="auto">
            <a:xfrm>
              <a:off x="5804" y="2420"/>
              <a:ext cx="37" cy="37"/>
            </a:xfrm>
            <a:custGeom>
              <a:avLst/>
              <a:gdLst>
                <a:gd name="T0" fmla="*/ 0 w 317"/>
                <a:gd name="T1" fmla="*/ 319 h 319"/>
                <a:gd name="T2" fmla="*/ 230 w 317"/>
                <a:gd name="T3" fmla="*/ 319 h 319"/>
                <a:gd name="T4" fmla="*/ 317 w 317"/>
                <a:gd name="T5" fmla="*/ 230 h 319"/>
                <a:gd name="T6" fmla="*/ 317 w 317"/>
                <a:gd name="T7" fmla="*/ 0 h 319"/>
                <a:gd name="T8" fmla="*/ 0 w 317"/>
                <a:gd name="T9" fmla="*/ 31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319">
                  <a:moveTo>
                    <a:pt x="0" y="319"/>
                  </a:moveTo>
                  <a:cubicBezTo>
                    <a:pt x="230" y="319"/>
                    <a:pt x="230" y="319"/>
                    <a:pt x="230" y="319"/>
                  </a:cubicBezTo>
                  <a:cubicBezTo>
                    <a:pt x="238" y="275"/>
                    <a:pt x="273" y="239"/>
                    <a:pt x="317" y="230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146" y="11"/>
                    <a:pt x="10" y="149"/>
                    <a:pt x="0" y="31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" name="Freeform 1243"/>
            <p:cNvSpPr>
              <a:spLocks/>
            </p:cNvSpPr>
            <p:nvPr/>
          </p:nvSpPr>
          <p:spPr bwMode="auto">
            <a:xfrm>
              <a:off x="5846" y="2462"/>
              <a:ext cx="5" cy="5"/>
            </a:xfrm>
            <a:custGeom>
              <a:avLst/>
              <a:gdLst>
                <a:gd name="T0" fmla="*/ 46 w 46"/>
                <a:gd name="T1" fmla="*/ 0 h 44"/>
                <a:gd name="T2" fmla="*/ 0 w 46"/>
                <a:gd name="T3" fmla="*/ 0 h 44"/>
                <a:gd name="T4" fmla="*/ 0 w 46"/>
                <a:gd name="T5" fmla="*/ 44 h 44"/>
                <a:gd name="T6" fmla="*/ 46 w 46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4">
                  <a:moveTo>
                    <a:pt x="4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2" y="37"/>
                    <a:pt x="39" y="21"/>
                    <a:pt x="4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" name="Freeform 1244"/>
            <p:cNvSpPr>
              <a:spLocks/>
            </p:cNvSpPr>
            <p:nvPr/>
          </p:nvSpPr>
          <p:spPr bwMode="auto">
            <a:xfrm>
              <a:off x="5817" y="2470"/>
              <a:ext cx="24" cy="29"/>
            </a:xfrm>
            <a:custGeom>
              <a:avLst/>
              <a:gdLst>
                <a:gd name="T0" fmla="*/ 203 w 203"/>
                <a:gd name="T1" fmla="*/ 17 h 247"/>
                <a:gd name="T2" fmla="*/ 163 w 203"/>
                <a:gd name="T3" fmla="*/ 0 h 247"/>
                <a:gd name="T4" fmla="*/ 0 w 203"/>
                <a:gd name="T5" fmla="*/ 162 h 247"/>
                <a:gd name="T6" fmla="*/ 203 w 203"/>
                <a:gd name="T7" fmla="*/ 247 h 247"/>
                <a:gd name="T8" fmla="*/ 203 w 203"/>
                <a:gd name="T9" fmla="*/ 1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47">
                  <a:moveTo>
                    <a:pt x="203" y="17"/>
                  </a:moveTo>
                  <a:cubicBezTo>
                    <a:pt x="188" y="14"/>
                    <a:pt x="175" y="8"/>
                    <a:pt x="163" y="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55" y="211"/>
                    <a:pt x="125" y="242"/>
                    <a:pt x="203" y="247"/>
                  </a:cubicBezTo>
                  <a:lnTo>
                    <a:pt x="203" y="1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" name="Freeform 1245"/>
            <p:cNvSpPr>
              <a:spLocks/>
            </p:cNvSpPr>
            <p:nvPr/>
          </p:nvSpPr>
          <p:spPr bwMode="auto">
            <a:xfrm>
              <a:off x="5804" y="2462"/>
              <a:ext cx="29" cy="24"/>
            </a:xfrm>
            <a:custGeom>
              <a:avLst/>
              <a:gdLst>
                <a:gd name="T0" fmla="*/ 248 w 248"/>
                <a:gd name="T1" fmla="*/ 40 h 203"/>
                <a:gd name="T2" fmla="*/ 231 w 248"/>
                <a:gd name="T3" fmla="*/ 0 h 203"/>
                <a:gd name="T4" fmla="*/ 0 w 248"/>
                <a:gd name="T5" fmla="*/ 0 h 203"/>
                <a:gd name="T6" fmla="*/ 85 w 248"/>
                <a:gd name="T7" fmla="*/ 203 h 203"/>
                <a:gd name="T8" fmla="*/ 248 w 248"/>
                <a:gd name="T9" fmla="*/ 4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203">
                  <a:moveTo>
                    <a:pt x="248" y="40"/>
                  </a:moveTo>
                  <a:cubicBezTo>
                    <a:pt x="239" y="28"/>
                    <a:pt x="234" y="15"/>
                    <a:pt x="2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78"/>
                    <a:pt x="37" y="148"/>
                    <a:pt x="85" y="203"/>
                  </a:cubicBezTo>
                  <a:lnTo>
                    <a:pt x="248" y="4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" name="Oval 1246"/>
            <p:cNvSpPr>
              <a:spLocks noChangeArrowheads="1"/>
            </p:cNvSpPr>
            <p:nvPr/>
          </p:nvSpPr>
          <p:spPr bwMode="auto">
            <a:xfrm>
              <a:off x="5781" y="2386"/>
              <a:ext cx="11" cy="11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" name="Oval 1247"/>
            <p:cNvSpPr>
              <a:spLocks noChangeArrowheads="1"/>
            </p:cNvSpPr>
            <p:nvPr/>
          </p:nvSpPr>
          <p:spPr bwMode="auto">
            <a:xfrm>
              <a:off x="5889" y="2422"/>
              <a:ext cx="11" cy="11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" name="Freeform 1248"/>
            <p:cNvSpPr>
              <a:spLocks/>
            </p:cNvSpPr>
            <p:nvPr/>
          </p:nvSpPr>
          <p:spPr bwMode="auto">
            <a:xfrm>
              <a:off x="5836" y="2452"/>
              <a:ext cx="5" cy="5"/>
            </a:xfrm>
            <a:custGeom>
              <a:avLst/>
              <a:gdLst>
                <a:gd name="T0" fmla="*/ 0 w 43"/>
                <a:gd name="T1" fmla="*/ 45 h 45"/>
                <a:gd name="T2" fmla="*/ 43 w 43"/>
                <a:gd name="T3" fmla="*/ 45 h 45"/>
                <a:gd name="T4" fmla="*/ 43 w 43"/>
                <a:gd name="T5" fmla="*/ 0 h 45"/>
                <a:gd name="T6" fmla="*/ 0 w 43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5">
                  <a:moveTo>
                    <a:pt x="0" y="45"/>
                  </a:moveTo>
                  <a:cubicBezTo>
                    <a:pt x="43" y="45"/>
                    <a:pt x="43" y="45"/>
                    <a:pt x="43" y="4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2" y="7"/>
                    <a:pt x="6" y="24"/>
                    <a:pt x="0" y="4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" name="Freeform 1249"/>
            <p:cNvSpPr>
              <a:spLocks noEditPoints="1"/>
            </p:cNvSpPr>
            <p:nvPr/>
          </p:nvSpPr>
          <p:spPr bwMode="auto">
            <a:xfrm>
              <a:off x="5846" y="2388"/>
              <a:ext cx="69" cy="69"/>
            </a:xfrm>
            <a:custGeom>
              <a:avLst/>
              <a:gdLst>
                <a:gd name="T0" fmla="*/ 362 w 591"/>
                <a:gd name="T1" fmla="*/ 589 h 589"/>
                <a:gd name="T2" fmla="*/ 591 w 591"/>
                <a:gd name="T3" fmla="*/ 589 h 589"/>
                <a:gd name="T4" fmla="*/ 0 w 591"/>
                <a:gd name="T5" fmla="*/ 0 h 589"/>
                <a:gd name="T6" fmla="*/ 0 w 591"/>
                <a:gd name="T7" fmla="*/ 229 h 589"/>
                <a:gd name="T8" fmla="*/ 362 w 591"/>
                <a:gd name="T9" fmla="*/ 589 h 589"/>
                <a:gd name="T10" fmla="*/ 410 w 591"/>
                <a:gd name="T11" fmla="*/ 248 h 589"/>
                <a:gd name="T12" fmla="*/ 499 w 591"/>
                <a:gd name="T13" fmla="*/ 336 h 589"/>
                <a:gd name="T14" fmla="*/ 410 w 591"/>
                <a:gd name="T15" fmla="*/ 425 h 589"/>
                <a:gd name="T16" fmla="*/ 321 w 591"/>
                <a:gd name="T17" fmla="*/ 336 h 589"/>
                <a:gd name="T18" fmla="*/ 410 w 591"/>
                <a:gd name="T19" fmla="*/ 248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1" h="589">
                  <a:moveTo>
                    <a:pt x="362" y="589"/>
                  </a:moveTo>
                  <a:cubicBezTo>
                    <a:pt x="591" y="589"/>
                    <a:pt x="591" y="589"/>
                    <a:pt x="591" y="589"/>
                  </a:cubicBezTo>
                  <a:cubicBezTo>
                    <a:pt x="580" y="268"/>
                    <a:pt x="321" y="9"/>
                    <a:pt x="0" y="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195" y="238"/>
                    <a:pt x="352" y="395"/>
                    <a:pt x="362" y="589"/>
                  </a:cubicBezTo>
                  <a:close/>
                  <a:moveTo>
                    <a:pt x="410" y="248"/>
                  </a:moveTo>
                  <a:cubicBezTo>
                    <a:pt x="459" y="248"/>
                    <a:pt x="499" y="287"/>
                    <a:pt x="499" y="336"/>
                  </a:cubicBezTo>
                  <a:cubicBezTo>
                    <a:pt x="499" y="385"/>
                    <a:pt x="459" y="425"/>
                    <a:pt x="410" y="425"/>
                  </a:cubicBezTo>
                  <a:cubicBezTo>
                    <a:pt x="361" y="425"/>
                    <a:pt x="321" y="385"/>
                    <a:pt x="321" y="336"/>
                  </a:cubicBezTo>
                  <a:cubicBezTo>
                    <a:pt x="321" y="287"/>
                    <a:pt x="361" y="248"/>
                    <a:pt x="410" y="2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" name="Freeform 1250"/>
            <p:cNvSpPr>
              <a:spLocks/>
            </p:cNvSpPr>
            <p:nvPr/>
          </p:nvSpPr>
          <p:spPr bwMode="auto">
            <a:xfrm>
              <a:off x="5836" y="2462"/>
              <a:ext cx="5" cy="5"/>
            </a:xfrm>
            <a:custGeom>
              <a:avLst/>
              <a:gdLst>
                <a:gd name="T0" fmla="*/ 43 w 43"/>
                <a:gd name="T1" fmla="*/ 0 h 43"/>
                <a:gd name="T2" fmla="*/ 0 w 43"/>
                <a:gd name="T3" fmla="*/ 0 h 43"/>
                <a:gd name="T4" fmla="*/ 15 w 43"/>
                <a:gd name="T5" fmla="*/ 26 h 43"/>
                <a:gd name="T6" fmla="*/ 17 w 43"/>
                <a:gd name="T7" fmla="*/ 26 h 43"/>
                <a:gd name="T8" fmla="*/ 18 w 43"/>
                <a:gd name="T9" fmla="*/ 28 h 43"/>
                <a:gd name="T10" fmla="*/ 43 w 43"/>
                <a:gd name="T11" fmla="*/ 43 h 43"/>
                <a:gd name="T12" fmla="*/ 43 w 43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3">
                  <a:moveTo>
                    <a:pt x="4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0"/>
                    <a:pt x="8" y="18"/>
                    <a:pt x="15" y="26"/>
                  </a:cubicBezTo>
                  <a:cubicBezTo>
                    <a:pt x="16" y="26"/>
                    <a:pt x="16" y="26"/>
                    <a:pt x="17" y="26"/>
                  </a:cubicBezTo>
                  <a:cubicBezTo>
                    <a:pt x="17" y="27"/>
                    <a:pt x="17" y="27"/>
                    <a:pt x="18" y="28"/>
                  </a:cubicBezTo>
                  <a:cubicBezTo>
                    <a:pt x="25" y="35"/>
                    <a:pt x="33" y="40"/>
                    <a:pt x="43" y="43"/>
                  </a:cubicBezTo>
                  <a:lnTo>
                    <a:pt x="4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" name="Freeform 1251"/>
            <p:cNvSpPr>
              <a:spLocks/>
            </p:cNvSpPr>
            <p:nvPr/>
          </p:nvSpPr>
          <p:spPr bwMode="auto">
            <a:xfrm>
              <a:off x="5772" y="2462"/>
              <a:ext cx="38" cy="46"/>
            </a:xfrm>
            <a:custGeom>
              <a:avLst/>
              <a:gdLst>
                <a:gd name="T0" fmla="*/ 229 w 326"/>
                <a:gd name="T1" fmla="*/ 0 h 394"/>
                <a:gd name="T2" fmla="*/ 0 w 326"/>
                <a:gd name="T3" fmla="*/ 0 h 394"/>
                <a:gd name="T4" fmla="*/ 164 w 326"/>
                <a:gd name="T5" fmla="*/ 394 h 394"/>
                <a:gd name="T6" fmla="*/ 326 w 326"/>
                <a:gd name="T7" fmla="*/ 232 h 394"/>
                <a:gd name="T8" fmla="*/ 229 w 326"/>
                <a:gd name="T9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94">
                  <a:moveTo>
                    <a:pt x="2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152"/>
                    <a:pt x="67" y="290"/>
                    <a:pt x="164" y="394"/>
                  </a:cubicBezTo>
                  <a:cubicBezTo>
                    <a:pt x="326" y="232"/>
                    <a:pt x="326" y="232"/>
                    <a:pt x="326" y="232"/>
                  </a:cubicBezTo>
                  <a:cubicBezTo>
                    <a:pt x="270" y="170"/>
                    <a:pt x="234" y="89"/>
                    <a:pt x="22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" name="Freeform 1252"/>
            <p:cNvSpPr>
              <a:spLocks/>
            </p:cNvSpPr>
            <p:nvPr/>
          </p:nvSpPr>
          <p:spPr bwMode="auto">
            <a:xfrm>
              <a:off x="5846" y="2462"/>
              <a:ext cx="37" cy="37"/>
            </a:xfrm>
            <a:custGeom>
              <a:avLst/>
              <a:gdLst>
                <a:gd name="T0" fmla="*/ 320 w 320"/>
                <a:gd name="T1" fmla="*/ 0 h 317"/>
                <a:gd name="T2" fmla="*/ 90 w 320"/>
                <a:gd name="T3" fmla="*/ 0 h 317"/>
                <a:gd name="T4" fmla="*/ 0 w 320"/>
                <a:gd name="T5" fmla="*/ 87 h 317"/>
                <a:gd name="T6" fmla="*/ 0 w 320"/>
                <a:gd name="T7" fmla="*/ 317 h 317"/>
                <a:gd name="T8" fmla="*/ 320 w 320"/>
                <a:gd name="T9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317">
                  <a:moveTo>
                    <a:pt x="320" y="0"/>
                  </a:moveTo>
                  <a:cubicBezTo>
                    <a:pt x="90" y="0"/>
                    <a:pt x="90" y="0"/>
                    <a:pt x="90" y="0"/>
                  </a:cubicBezTo>
                  <a:cubicBezTo>
                    <a:pt x="81" y="44"/>
                    <a:pt x="45" y="79"/>
                    <a:pt x="0" y="87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172" y="307"/>
                    <a:pt x="309" y="171"/>
                    <a:pt x="32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" name="Freeform 1253"/>
            <p:cNvSpPr>
              <a:spLocks noEditPoints="1"/>
            </p:cNvSpPr>
            <p:nvPr/>
          </p:nvSpPr>
          <p:spPr bwMode="auto">
            <a:xfrm>
              <a:off x="5730" y="2347"/>
              <a:ext cx="227" cy="227"/>
            </a:xfrm>
            <a:custGeom>
              <a:avLst/>
              <a:gdLst>
                <a:gd name="T0" fmla="*/ 967 w 1933"/>
                <a:gd name="T1" fmla="*/ 0 h 1934"/>
                <a:gd name="T2" fmla="*/ 0 w 1933"/>
                <a:gd name="T3" fmla="*/ 967 h 1934"/>
                <a:gd name="T4" fmla="*/ 967 w 1933"/>
                <a:gd name="T5" fmla="*/ 1934 h 1934"/>
                <a:gd name="T6" fmla="*/ 1933 w 1933"/>
                <a:gd name="T7" fmla="*/ 967 h 1934"/>
                <a:gd name="T8" fmla="*/ 967 w 1933"/>
                <a:gd name="T9" fmla="*/ 0 h 1934"/>
                <a:gd name="T10" fmla="*/ 478 w 1933"/>
                <a:gd name="T11" fmla="*/ 293 h 1934"/>
                <a:gd name="T12" fmla="*/ 567 w 1933"/>
                <a:gd name="T13" fmla="*/ 382 h 1934"/>
                <a:gd name="T14" fmla="*/ 478 w 1933"/>
                <a:gd name="T15" fmla="*/ 471 h 1934"/>
                <a:gd name="T16" fmla="*/ 389 w 1933"/>
                <a:gd name="T17" fmla="*/ 382 h 1934"/>
                <a:gd name="T18" fmla="*/ 478 w 1933"/>
                <a:gd name="T19" fmla="*/ 293 h 1934"/>
                <a:gd name="T20" fmla="*/ 1674 w 1933"/>
                <a:gd name="T21" fmla="*/ 979 h 1934"/>
                <a:gd name="T22" fmla="*/ 1619 w 1933"/>
                <a:gd name="T23" fmla="*/ 979 h 1934"/>
                <a:gd name="T24" fmla="*/ 987 w 1933"/>
                <a:gd name="T25" fmla="*/ 1608 h 1934"/>
                <a:gd name="T26" fmla="*/ 987 w 1933"/>
                <a:gd name="T27" fmla="*/ 1666 h 1934"/>
                <a:gd name="T28" fmla="*/ 967 w 1933"/>
                <a:gd name="T29" fmla="*/ 1686 h 1934"/>
                <a:gd name="T30" fmla="*/ 946 w 1933"/>
                <a:gd name="T31" fmla="*/ 1666 h 1934"/>
                <a:gd name="T32" fmla="*/ 946 w 1933"/>
                <a:gd name="T33" fmla="*/ 1608 h 1934"/>
                <a:gd name="T34" fmla="*/ 523 w 1933"/>
                <a:gd name="T35" fmla="*/ 1432 h 1934"/>
                <a:gd name="T36" fmla="*/ 441 w 1933"/>
                <a:gd name="T37" fmla="*/ 1513 h 1934"/>
                <a:gd name="T38" fmla="*/ 968 w 1933"/>
                <a:gd name="T39" fmla="*/ 1724 h 1934"/>
                <a:gd name="T40" fmla="*/ 1511 w 1933"/>
                <a:gd name="T41" fmla="*/ 1499 h 1934"/>
                <a:gd name="T42" fmla="*/ 1540 w 1933"/>
                <a:gd name="T43" fmla="*/ 1499 h 1934"/>
                <a:gd name="T44" fmla="*/ 1540 w 1933"/>
                <a:gd name="T45" fmla="*/ 1529 h 1934"/>
                <a:gd name="T46" fmla="*/ 968 w 1933"/>
                <a:gd name="T47" fmla="*/ 1765 h 1934"/>
                <a:gd name="T48" fmla="*/ 401 w 1933"/>
                <a:gd name="T49" fmla="*/ 1532 h 1934"/>
                <a:gd name="T50" fmla="*/ 395 w 1933"/>
                <a:gd name="T51" fmla="*/ 1530 h 1934"/>
                <a:gd name="T52" fmla="*/ 395 w 1933"/>
                <a:gd name="T53" fmla="*/ 1501 h 1934"/>
                <a:gd name="T54" fmla="*/ 494 w 1933"/>
                <a:gd name="T55" fmla="*/ 1402 h 1934"/>
                <a:gd name="T56" fmla="*/ 318 w 1933"/>
                <a:gd name="T57" fmla="*/ 979 h 1934"/>
                <a:gd name="T58" fmla="*/ 259 w 1933"/>
                <a:gd name="T59" fmla="*/ 979 h 1934"/>
                <a:gd name="T60" fmla="*/ 239 w 1933"/>
                <a:gd name="T61" fmla="*/ 958 h 1934"/>
                <a:gd name="T62" fmla="*/ 259 w 1933"/>
                <a:gd name="T63" fmla="*/ 937 h 1934"/>
                <a:gd name="T64" fmla="*/ 318 w 1933"/>
                <a:gd name="T65" fmla="*/ 937 h 1934"/>
                <a:gd name="T66" fmla="*/ 946 w 1933"/>
                <a:gd name="T67" fmla="*/ 306 h 1934"/>
                <a:gd name="T68" fmla="*/ 946 w 1933"/>
                <a:gd name="T69" fmla="*/ 251 h 1934"/>
                <a:gd name="T70" fmla="*/ 967 w 1933"/>
                <a:gd name="T71" fmla="*/ 230 h 1934"/>
                <a:gd name="T72" fmla="*/ 987 w 1933"/>
                <a:gd name="T73" fmla="*/ 251 h 1934"/>
                <a:gd name="T74" fmla="*/ 987 w 1933"/>
                <a:gd name="T75" fmla="*/ 306 h 1934"/>
                <a:gd name="T76" fmla="*/ 1619 w 1933"/>
                <a:gd name="T77" fmla="*/ 937 h 1934"/>
                <a:gd name="T78" fmla="*/ 1674 w 1933"/>
                <a:gd name="T79" fmla="*/ 937 h 1934"/>
                <a:gd name="T80" fmla="*/ 1695 w 1933"/>
                <a:gd name="T81" fmla="*/ 958 h 1934"/>
                <a:gd name="T82" fmla="*/ 1674 w 1933"/>
                <a:gd name="T83" fmla="*/ 979 h 1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33" h="1934">
                  <a:moveTo>
                    <a:pt x="967" y="0"/>
                  </a:moveTo>
                  <a:cubicBezTo>
                    <a:pt x="432" y="0"/>
                    <a:pt x="0" y="433"/>
                    <a:pt x="0" y="967"/>
                  </a:cubicBezTo>
                  <a:cubicBezTo>
                    <a:pt x="0" y="1501"/>
                    <a:pt x="432" y="1934"/>
                    <a:pt x="967" y="1934"/>
                  </a:cubicBezTo>
                  <a:cubicBezTo>
                    <a:pt x="1500" y="1934"/>
                    <a:pt x="1933" y="1501"/>
                    <a:pt x="1933" y="967"/>
                  </a:cubicBezTo>
                  <a:cubicBezTo>
                    <a:pt x="1933" y="433"/>
                    <a:pt x="1500" y="0"/>
                    <a:pt x="967" y="0"/>
                  </a:cubicBezTo>
                  <a:close/>
                  <a:moveTo>
                    <a:pt x="478" y="293"/>
                  </a:moveTo>
                  <a:cubicBezTo>
                    <a:pt x="527" y="293"/>
                    <a:pt x="567" y="333"/>
                    <a:pt x="567" y="382"/>
                  </a:cubicBezTo>
                  <a:cubicBezTo>
                    <a:pt x="567" y="431"/>
                    <a:pt x="527" y="471"/>
                    <a:pt x="478" y="471"/>
                  </a:cubicBezTo>
                  <a:cubicBezTo>
                    <a:pt x="429" y="471"/>
                    <a:pt x="389" y="431"/>
                    <a:pt x="389" y="382"/>
                  </a:cubicBezTo>
                  <a:cubicBezTo>
                    <a:pt x="389" y="333"/>
                    <a:pt x="429" y="293"/>
                    <a:pt x="478" y="293"/>
                  </a:cubicBezTo>
                  <a:close/>
                  <a:moveTo>
                    <a:pt x="1674" y="979"/>
                  </a:moveTo>
                  <a:cubicBezTo>
                    <a:pt x="1619" y="979"/>
                    <a:pt x="1619" y="979"/>
                    <a:pt x="1619" y="979"/>
                  </a:cubicBezTo>
                  <a:cubicBezTo>
                    <a:pt x="1607" y="1322"/>
                    <a:pt x="1330" y="1598"/>
                    <a:pt x="987" y="1608"/>
                  </a:cubicBezTo>
                  <a:cubicBezTo>
                    <a:pt x="987" y="1666"/>
                    <a:pt x="987" y="1666"/>
                    <a:pt x="987" y="1666"/>
                  </a:cubicBezTo>
                  <a:cubicBezTo>
                    <a:pt x="987" y="1677"/>
                    <a:pt x="978" y="1686"/>
                    <a:pt x="967" y="1686"/>
                  </a:cubicBezTo>
                  <a:cubicBezTo>
                    <a:pt x="955" y="1686"/>
                    <a:pt x="946" y="1677"/>
                    <a:pt x="946" y="1666"/>
                  </a:cubicBezTo>
                  <a:cubicBezTo>
                    <a:pt x="946" y="1608"/>
                    <a:pt x="946" y="1608"/>
                    <a:pt x="946" y="1608"/>
                  </a:cubicBezTo>
                  <a:cubicBezTo>
                    <a:pt x="783" y="1602"/>
                    <a:pt x="635" y="1536"/>
                    <a:pt x="523" y="1432"/>
                  </a:cubicBezTo>
                  <a:cubicBezTo>
                    <a:pt x="441" y="1513"/>
                    <a:pt x="441" y="1513"/>
                    <a:pt x="441" y="1513"/>
                  </a:cubicBezTo>
                  <a:cubicBezTo>
                    <a:pt x="584" y="1649"/>
                    <a:pt x="770" y="1724"/>
                    <a:pt x="968" y="1724"/>
                  </a:cubicBezTo>
                  <a:cubicBezTo>
                    <a:pt x="1173" y="1724"/>
                    <a:pt x="1366" y="1644"/>
                    <a:pt x="1511" y="1499"/>
                  </a:cubicBezTo>
                  <a:cubicBezTo>
                    <a:pt x="1519" y="1491"/>
                    <a:pt x="1532" y="1491"/>
                    <a:pt x="1540" y="1499"/>
                  </a:cubicBezTo>
                  <a:cubicBezTo>
                    <a:pt x="1548" y="1507"/>
                    <a:pt x="1548" y="1520"/>
                    <a:pt x="1540" y="1529"/>
                  </a:cubicBezTo>
                  <a:cubicBezTo>
                    <a:pt x="1387" y="1681"/>
                    <a:pt x="1184" y="1765"/>
                    <a:pt x="968" y="1765"/>
                  </a:cubicBezTo>
                  <a:cubicBezTo>
                    <a:pt x="754" y="1765"/>
                    <a:pt x="553" y="1682"/>
                    <a:pt x="401" y="1532"/>
                  </a:cubicBezTo>
                  <a:cubicBezTo>
                    <a:pt x="399" y="1531"/>
                    <a:pt x="397" y="1532"/>
                    <a:pt x="395" y="1530"/>
                  </a:cubicBezTo>
                  <a:cubicBezTo>
                    <a:pt x="387" y="1522"/>
                    <a:pt x="387" y="1509"/>
                    <a:pt x="395" y="1501"/>
                  </a:cubicBezTo>
                  <a:cubicBezTo>
                    <a:pt x="494" y="1402"/>
                    <a:pt x="494" y="1402"/>
                    <a:pt x="494" y="1402"/>
                  </a:cubicBezTo>
                  <a:cubicBezTo>
                    <a:pt x="389" y="1291"/>
                    <a:pt x="323" y="1142"/>
                    <a:pt x="318" y="979"/>
                  </a:cubicBezTo>
                  <a:cubicBezTo>
                    <a:pt x="259" y="979"/>
                    <a:pt x="259" y="979"/>
                    <a:pt x="259" y="979"/>
                  </a:cubicBezTo>
                  <a:cubicBezTo>
                    <a:pt x="248" y="979"/>
                    <a:pt x="239" y="970"/>
                    <a:pt x="239" y="958"/>
                  </a:cubicBezTo>
                  <a:cubicBezTo>
                    <a:pt x="239" y="947"/>
                    <a:pt x="248" y="937"/>
                    <a:pt x="259" y="937"/>
                  </a:cubicBezTo>
                  <a:cubicBezTo>
                    <a:pt x="318" y="937"/>
                    <a:pt x="318" y="937"/>
                    <a:pt x="318" y="937"/>
                  </a:cubicBezTo>
                  <a:cubicBezTo>
                    <a:pt x="328" y="595"/>
                    <a:pt x="603" y="318"/>
                    <a:pt x="946" y="306"/>
                  </a:cubicBezTo>
                  <a:cubicBezTo>
                    <a:pt x="946" y="251"/>
                    <a:pt x="946" y="251"/>
                    <a:pt x="946" y="251"/>
                  </a:cubicBezTo>
                  <a:cubicBezTo>
                    <a:pt x="946" y="239"/>
                    <a:pt x="955" y="230"/>
                    <a:pt x="967" y="230"/>
                  </a:cubicBezTo>
                  <a:cubicBezTo>
                    <a:pt x="978" y="230"/>
                    <a:pt x="987" y="239"/>
                    <a:pt x="987" y="251"/>
                  </a:cubicBezTo>
                  <a:cubicBezTo>
                    <a:pt x="987" y="306"/>
                    <a:pt x="987" y="306"/>
                    <a:pt x="987" y="306"/>
                  </a:cubicBezTo>
                  <a:cubicBezTo>
                    <a:pt x="1331" y="316"/>
                    <a:pt x="1609" y="593"/>
                    <a:pt x="1619" y="937"/>
                  </a:cubicBezTo>
                  <a:cubicBezTo>
                    <a:pt x="1674" y="937"/>
                    <a:pt x="1674" y="937"/>
                    <a:pt x="1674" y="937"/>
                  </a:cubicBezTo>
                  <a:cubicBezTo>
                    <a:pt x="1685" y="937"/>
                    <a:pt x="1695" y="947"/>
                    <a:pt x="1695" y="958"/>
                  </a:cubicBezTo>
                  <a:cubicBezTo>
                    <a:pt x="1695" y="970"/>
                    <a:pt x="1685" y="979"/>
                    <a:pt x="1674" y="97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" name="Oval 1254"/>
            <p:cNvSpPr>
              <a:spLocks noChangeArrowheads="1"/>
            </p:cNvSpPr>
            <p:nvPr/>
          </p:nvSpPr>
          <p:spPr bwMode="auto">
            <a:xfrm>
              <a:off x="5857" y="2509"/>
              <a:ext cx="11" cy="11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" name="Freeform 1255"/>
            <p:cNvSpPr>
              <a:spLocks noEditPoints="1"/>
            </p:cNvSpPr>
            <p:nvPr/>
          </p:nvSpPr>
          <p:spPr bwMode="auto">
            <a:xfrm>
              <a:off x="5846" y="2462"/>
              <a:ext cx="69" cy="69"/>
            </a:xfrm>
            <a:custGeom>
              <a:avLst/>
              <a:gdLst>
                <a:gd name="T0" fmla="*/ 0 w 591"/>
                <a:gd name="T1" fmla="*/ 358 h 587"/>
                <a:gd name="T2" fmla="*/ 0 w 591"/>
                <a:gd name="T3" fmla="*/ 587 h 587"/>
                <a:gd name="T4" fmla="*/ 591 w 591"/>
                <a:gd name="T5" fmla="*/ 0 h 587"/>
                <a:gd name="T6" fmla="*/ 362 w 591"/>
                <a:gd name="T7" fmla="*/ 0 h 587"/>
                <a:gd name="T8" fmla="*/ 0 w 591"/>
                <a:gd name="T9" fmla="*/ 358 h 587"/>
                <a:gd name="T10" fmla="*/ 140 w 591"/>
                <a:gd name="T11" fmla="*/ 536 h 587"/>
                <a:gd name="T12" fmla="*/ 51 w 591"/>
                <a:gd name="T13" fmla="*/ 447 h 587"/>
                <a:gd name="T14" fmla="*/ 140 w 591"/>
                <a:gd name="T15" fmla="*/ 358 h 587"/>
                <a:gd name="T16" fmla="*/ 229 w 591"/>
                <a:gd name="T17" fmla="*/ 447 h 587"/>
                <a:gd name="T18" fmla="*/ 140 w 591"/>
                <a:gd name="T19" fmla="*/ 536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1" h="587">
                  <a:moveTo>
                    <a:pt x="0" y="358"/>
                  </a:moveTo>
                  <a:cubicBezTo>
                    <a:pt x="0" y="587"/>
                    <a:pt x="0" y="587"/>
                    <a:pt x="0" y="587"/>
                  </a:cubicBezTo>
                  <a:cubicBezTo>
                    <a:pt x="321" y="577"/>
                    <a:pt x="579" y="320"/>
                    <a:pt x="591" y="0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50" y="194"/>
                    <a:pt x="194" y="349"/>
                    <a:pt x="0" y="358"/>
                  </a:cubicBezTo>
                  <a:close/>
                  <a:moveTo>
                    <a:pt x="140" y="536"/>
                  </a:moveTo>
                  <a:cubicBezTo>
                    <a:pt x="91" y="536"/>
                    <a:pt x="51" y="496"/>
                    <a:pt x="51" y="447"/>
                  </a:cubicBezTo>
                  <a:cubicBezTo>
                    <a:pt x="51" y="398"/>
                    <a:pt x="91" y="358"/>
                    <a:pt x="140" y="358"/>
                  </a:cubicBezTo>
                  <a:cubicBezTo>
                    <a:pt x="189" y="358"/>
                    <a:pt x="229" y="398"/>
                    <a:pt x="229" y="447"/>
                  </a:cubicBezTo>
                  <a:cubicBezTo>
                    <a:pt x="229" y="496"/>
                    <a:pt x="189" y="536"/>
                    <a:pt x="140" y="53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" name="Freeform 1256"/>
            <p:cNvSpPr>
              <a:spLocks/>
            </p:cNvSpPr>
            <p:nvPr/>
          </p:nvSpPr>
          <p:spPr bwMode="auto">
            <a:xfrm>
              <a:off x="5846" y="2420"/>
              <a:ext cx="37" cy="37"/>
            </a:xfrm>
            <a:custGeom>
              <a:avLst/>
              <a:gdLst>
                <a:gd name="T0" fmla="*/ 0 w 320"/>
                <a:gd name="T1" fmla="*/ 0 h 319"/>
                <a:gd name="T2" fmla="*/ 0 w 320"/>
                <a:gd name="T3" fmla="*/ 230 h 319"/>
                <a:gd name="T4" fmla="*/ 90 w 320"/>
                <a:gd name="T5" fmla="*/ 319 h 319"/>
                <a:gd name="T6" fmla="*/ 320 w 320"/>
                <a:gd name="T7" fmla="*/ 319 h 319"/>
                <a:gd name="T8" fmla="*/ 0 w 320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319">
                  <a:moveTo>
                    <a:pt x="0" y="0"/>
                  </a:moveTo>
                  <a:cubicBezTo>
                    <a:pt x="0" y="230"/>
                    <a:pt x="0" y="230"/>
                    <a:pt x="0" y="230"/>
                  </a:cubicBezTo>
                  <a:cubicBezTo>
                    <a:pt x="46" y="238"/>
                    <a:pt x="82" y="274"/>
                    <a:pt x="90" y="319"/>
                  </a:cubicBezTo>
                  <a:cubicBezTo>
                    <a:pt x="320" y="319"/>
                    <a:pt x="320" y="319"/>
                    <a:pt x="320" y="319"/>
                  </a:cubicBezTo>
                  <a:cubicBezTo>
                    <a:pt x="310" y="147"/>
                    <a:pt x="172" y="1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" name="Freeform 1257"/>
            <p:cNvSpPr>
              <a:spLocks/>
            </p:cNvSpPr>
            <p:nvPr/>
          </p:nvSpPr>
          <p:spPr bwMode="auto">
            <a:xfrm>
              <a:off x="5772" y="2388"/>
              <a:ext cx="69" cy="69"/>
            </a:xfrm>
            <a:custGeom>
              <a:avLst/>
              <a:gdLst>
                <a:gd name="T0" fmla="*/ 587 w 587"/>
                <a:gd name="T1" fmla="*/ 229 h 589"/>
                <a:gd name="T2" fmla="*/ 587 w 587"/>
                <a:gd name="T3" fmla="*/ 0 h 589"/>
                <a:gd name="T4" fmla="*/ 0 w 587"/>
                <a:gd name="T5" fmla="*/ 589 h 589"/>
                <a:gd name="T6" fmla="*/ 229 w 587"/>
                <a:gd name="T7" fmla="*/ 589 h 589"/>
                <a:gd name="T8" fmla="*/ 587 w 587"/>
                <a:gd name="T9" fmla="*/ 22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7" h="589">
                  <a:moveTo>
                    <a:pt x="587" y="229"/>
                  </a:moveTo>
                  <a:cubicBezTo>
                    <a:pt x="587" y="0"/>
                    <a:pt x="587" y="0"/>
                    <a:pt x="587" y="0"/>
                  </a:cubicBezTo>
                  <a:cubicBezTo>
                    <a:pt x="267" y="11"/>
                    <a:pt x="10" y="270"/>
                    <a:pt x="0" y="589"/>
                  </a:cubicBezTo>
                  <a:cubicBezTo>
                    <a:pt x="229" y="589"/>
                    <a:pt x="229" y="589"/>
                    <a:pt x="229" y="589"/>
                  </a:cubicBezTo>
                  <a:cubicBezTo>
                    <a:pt x="239" y="396"/>
                    <a:pt x="393" y="240"/>
                    <a:pt x="587" y="22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" name="Freeform 1258"/>
            <p:cNvSpPr>
              <a:spLocks/>
            </p:cNvSpPr>
            <p:nvPr/>
          </p:nvSpPr>
          <p:spPr bwMode="auto">
            <a:xfrm>
              <a:off x="5795" y="2493"/>
              <a:ext cx="46" cy="38"/>
            </a:xfrm>
            <a:custGeom>
              <a:avLst/>
              <a:gdLst>
                <a:gd name="T0" fmla="*/ 162 w 394"/>
                <a:gd name="T1" fmla="*/ 0 h 326"/>
                <a:gd name="T2" fmla="*/ 0 w 394"/>
                <a:gd name="T3" fmla="*/ 162 h 326"/>
                <a:gd name="T4" fmla="*/ 394 w 394"/>
                <a:gd name="T5" fmla="*/ 326 h 326"/>
                <a:gd name="T6" fmla="*/ 394 w 394"/>
                <a:gd name="T7" fmla="*/ 97 h 326"/>
                <a:gd name="T8" fmla="*/ 162 w 394"/>
                <a:gd name="T9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" h="326">
                  <a:moveTo>
                    <a:pt x="162" y="0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04" y="259"/>
                    <a:pt x="242" y="321"/>
                    <a:pt x="394" y="326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05" y="92"/>
                    <a:pt x="224" y="56"/>
                    <a:pt x="16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93" name="Group 1261"/>
          <p:cNvGrpSpPr>
            <a:grpSpLocks noChangeAspect="1"/>
          </p:cNvGrpSpPr>
          <p:nvPr/>
        </p:nvGrpSpPr>
        <p:grpSpPr bwMode="auto">
          <a:xfrm>
            <a:off x="3984455" y="3119713"/>
            <a:ext cx="324000" cy="324000"/>
            <a:chOff x="6006" y="2349"/>
            <a:chExt cx="227" cy="227"/>
          </a:xfrm>
          <a:solidFill>
            <a:srgbClr val="EE0033"/>
          </a:solidFill>
        </p:grpSpPr>
        <p:sp>
          <p:nvSpPr>
            <p:cNvPr id="694" name="Freeform 1262"/>
            <p:cNvSpPr>
              <a:spLocks/>
            </p:cNvSpPr>
            <p:nvPr/>
          </p:nvSpPr>
          <p:spPr bwMode="auto">
            <a:xfrm>
              <a:off x="6069" y="2437"/>
              <a:ext cx="16" cy="20"/>
            </a:xfrm>
            <a:custGeom>
              <a:avLst/>
              <a:gdLst>
                <a:gd name="T0" fmla="*/ 16 w 16"/>
                <a:gd name="T1" fmla="*/ 0 h 20"/>
                <a:gd name="T2" fmla="*/ 0 w 16"/>
                <a:gd name="T3" fmla="*/ 9 h 20"/>
                <a:gd name="T4" fmla="*/ 16 w 16"/>
                <a:gd name="T5" fmla="*/ 20 h 20"/>
                <a:gd name="T6" fmla="*/ 16 w 16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lnTo>
                    <a:pt x="0" y="9"/>
                  </a:lnTo>
                  <a:lnTo>
                    <a:pt x="16" y="2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" name="Freeform 1263"/>
            <p:cNvSpPr>
              <a:spLocks/>
            </p:cNvSpPr>
            <p:nvPr/>
          </p:nvSpPr>
          <p:spPr bwMode="auto">
            <a:xfrm>
              <a:off x="6147" y="2437"/>
              <a:ext cx="18" cy="19"/>
            </a:xfrm>
            <a:custGeom>
              <a:avLst/>
              <a:gdLst>
                <a:gd name="T0" fmla="*/ 18 w 18"/>
                <a:gd name="T1" fmla="*/ 0 h 19"/>
                <a:gd name="T2" fmla="*/ 0 w 18"/>
                <a:gd name="T3" fmla="*/ 9 h 19"/>
                <a:gd name="T4" fmla="*/ 17 w 18"/>
                <a:gd name="T5" fmla="*/ 19 h 19"/>
                <a:gd name="T6" fmla="*/ 18 w 1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18" y="0"/>
                  </a:moveTo>
                  <a:lnTo>
                    <a:pt x="0" y="9"/>
                  </a:lnTo>
                  <a:lnTo>
                    <a:pt x="17" y="19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" name="Freeform 1264"/>
            <p:cNvSpPr>
              <a:spLocks/>
            </p:cNvSpPr>
            <p:nvPr/>
          </p:nvSpPr>
          <p:spPr bwMode="auto">
            <a:xfrm>
              <a:off x="6085" y="2459"/>
              <a:ext cx="3" cy="0"/>
            </a:xfrm>
            <a:custGeom>
              <a:avLst/>
              <a:gdLst>
                <a:gd name="T0" fmla="*/ 0 w 19"/>
                <a:gd name="T1" fmla="*/ 0 h 1"/>
                <a:gd name="T2" fmla="*/ 0 w 19"/>
                <a:gd name="T3" fmla="*/ 1 h 1"/>
                <a:gd name="T4" fmla="*/ 19 w 19"/>
                <a:gd name="T5" fmla="*/ 0 h 1"/>
                <a:gd name="T6" fmla="*/ 0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" name="Freeform 1265"/>
            <p:cNvSpPr>
              <a:spLocks/>
            </p:cNvSpPr>
            <p:nvPr/>
          </p:nvSpPr>
          <p:spPr bwMode="auto">
            <a:xfrm>
              <a:off x="6112" y="2503"/>
              <a:ext cx="17" cy="20"/>
            </a:xfrm>
            <a:custGeom>
              <a:avLst/>
              <a:gdLst>
                <a:gd name="T0" fmla="*/ 17 w 17"/>
                <a:gd name="T1" fmla="*/ 20 h 20"/>
                <a:gd name="T2" fmla="*/ 17 w 17"/>
                <a:gd name="T3" fmla="*/ 0 h 20"/>
                <a:gd name="T4" fmla="*/ 0 w 17"/>
                <a:gd name="T5" fmla="*/ 10 h 20"/>
                <a:gd name="T6" fmla="*/ 17 w 17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17" y="20"/>
                  </a:moveTo>
                  <a:lnTo>
                    <a:pt x="17" y="0"/>
                  </a:lnTo>
                  <a:lnTo>
                    <a:pt x="0" y="10"/>
                  </a:lnTo>
                  <a:lnTo>
                    <a:pt x="17" y="2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" name="Freeform 1266"/>
            <p:cNvSpPr>
              <a:spLocks noEditPoints="1"/>
            </p:cNvSpPr>
            <p:nvPr/>
          </p:nvSpPr>
          <p:spPr bwMode="auto">
            <a:xfrm>
              <a:off x="6006" y="2349"/>
              <a:ext cx="227" cy="227"/>
            </a:xfrm>
            <a:custGeom>
              <a:avLst/>
              <a:gdLst>
                <a:gd name="T0" fmla="*/ 0 w 1770"/>
                <a:gd name="T1" fmla="*/ 884 h 1769"/>
                <a:gd name="T2" fmla="*/ 1770 w 1770"/>
                <a:gd name="T3" fmla="*/ 884 h 1769"/>
                <a:gd name="T4" fmla="*/ 1268 w 1770"/>
                <a:gd name="T5" fmla="*/ 649 h 1769"/>
                <a:gd name="T6" fmla="*/ 1271 w 1770"/>
                <a:gd name="T7" fmla="*/ 848 h 1769"/>
                <a:gd name="T8" fmla="*/ 1243 w 1770"/>
                <a:gd name="T9" fmla="*/ 875 h 1769"/>
                <a:gd name="T10" fmla="*/ 1067 w 1770"/>
                <a:gd name="T11" fmla="*/ 777 h 1769"/>
                <a:gd name="T12" fmla="*/ 1069 w 1770"/>
                <a:gd name="T13" fmla="*/ 728 h 1769"/>
                <a:gd name="T14" fmla="*/ 1268 w 1770"/>
                <a:gd name="T15" fmla="*/ 649 h 1769"/>
                <a:gd name="T16" fmla="*/ 762 w 1770"/>
                <a:gd name="T17" fmla="*/ 397 h 1769"/>
                <a:gd name="T18" fmla="*/ 881 w 1770"/>
                <a:gd name="T19" fmla="*/ 317 h 1769"/>
                <a:gd name="T20" fmla="*/ 1135 w 1770"/>
                <a:gd name="T21" fmla="*/ 616 h 1769"/>
                <a:gd name="T22" fmla="*/ 1119 w 1770"/>
                <a:gd name="T23" fmla="*/ 644 h 1769"/>
                <a:gd name="T24" fmla="*/ 986 w 1770"/>
                <a:gd name="T25" fmla="*/ 434 h 1769"/>
                <a:gd name="T26" fmla="*/ 881 w 1770"/>
                <a:gd name="T27" fmla="*/ 355 h 1769"/>
                <a:gd name="T28" fmla="*/ 689 w 1770"/>
                <a:gd name="T29" fmla="*/ 600 h 1769"/>
                <a:gd name="T30" fmla="*/ 656 w 1770"/>
                <a:gd name="T31" fmla="*/ 581 h 1769"/>
                <a:gd name="T32" fmla="*/ 612 w 1770"/>
                <a:gd name="T33" fmla="*/ 648 h 1769"/>
                <a:gd name="T34" fmla="*/ 655 w 1770"/>
                <a:gd name="T35" fmla="*/ 675 h 1769"/>
                <a:gd name="T36" fmla="*/ 642 w 1770"/>
                <a:gd name="T37" fmla="*/ 886 h 1769"/>
                <a:gd name="T38" fmla="*/ 612 w 1770"/>
                <a:gd name="T39" fmla="*/ 883 h 1769"/>
                <a:gd name="T40" fmla="*/ 443 w 1770"/>
                <a:gd name="T41" fmla="*/ 751 h 1769"/>
                <a:gd name="T42" fmla="*/ 699 w 1770"/>
                <a:gd name="T43" fmla="*/ 1296 h 1769"/>
                <a:gd name="T44" fmla="*/ 356 w 1770"/>
                <a:gd name="T45" fmla="*/ 1234 h 1769"/>
                <a:gd name="T46" fmla="*/ 484 w 1770"/>
                <a:gd name="T47" fmla="*/ 887 h 1769"/>
                <a:gd name="T48" fmla="*/ 517 w 1770"/>
                <a:gd name="T49" fmla="*/ 906 h 1769"/>
                <a:gd name="T50" fmla="*/ 389 w 1770"/>
                <a:gd name="T51" fmla="*/ 1215 h 1769"/>
                <a:gd name="T52" fmla="*/ 699 w 1770"/>
                <a:gd name="T53" fmla="*/ 1258 h 1769"/>
                <a:gd name="T54" fmla="*/ 699 w 1770"/>
                <a:gd name="T55" fmla="*/ 1296 h 1769"/>
                <a:gd name="T56" fmla="*/ 979 w 1770"/>
                <a:gd name="T57" fmla="*/ 1394 h 1769"/>
                <a:gd name="T58" fmla="*/ 950 w 1770"/>
                <a:gd name="T59" fmla="*/ 1393 h 1769"/>
                <a:gd name="T60" fmla="*/ 777 w 1770"/>
                <a:gd name="T61" fmla="*/ 1277 h 1769"/>
                <a:gd name="T62" fmla="*/ 950 w 1770"/>
                <a:gd name="T63" fmla="*/ 1162 h 1769"/>
                <a:gd name="T64" fmla="*/ 993 w 1770"/>
                <a:gd name="T65" fmla="*/ 1187 h 1769"/>
                <a:gd name="T66" fmla="*/ 1421 w 1770"/>
                <a:gd name="T67" fmla="*/ 1233 h 1769"/>
                <a:gd name="T68" fmla="*/ 1070 w 1770"/>
                <a:gd name="T69" fmla="*/ 1302 h 1769"/>
                <a:gd name="T70" fmla="*/ 1051 w 1770"/>
                <a:gd name="T71" fmla="*/ 1284 h 1769"/>
                <a:gd name="T72" fmla="*/ 1282 w 1770"/>
                <a:gd name="T73" fmla="*/ 1261 h 1769"/>
                <a:gd name="T74" fmla="*/ 1378 w 1770"/>
                <a:gd name="T75" fmla="*/ 1115 h 1769"/>
                <a:gd name="T76" fmla="*/ 1286 w 1770"/>
                <a:gd name="T77" fmla="*/ 917 h 1769"/>
                <a:gd name="T78" fmla="*/ 1411 w 1770"/>
                <a:gd name="T79" fmla="*/ 1096 h 1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70" h="1769">
                  <a:moveTo>
                    <a:pt x="885" y="0"/>
                  </a:moveTo>
                  <a:cubicBezTo>
                    <a:pt x="396" y="0"/>
                    <a:pt x="0" y="396"/>
                    <a:pt x="0" y="884"/>
                  </a:cubicBezTo>
                  <a:cubicBezTo>
                    <a:pt x="0" y="1373"/>
                    <a:pt x="396" y="1769"/>
                    <a:pt x="885" y="1769"/>
                  </a:cubicBezTo>
                  <a:cubicBezTo>
                    <a:pt x="1374" y="1769"/>
                    <a:pt x="1770" y="1373"/>
                    <a:pt x="1770" y="884"/>
                  </a:cubicBezTo>
                  <a:cubicBezTo>
                    <a:pt x="1770" y="396"/>
                    <a:pt x="1374" y="0"/>
                    <a:pt x="885" y="0"/>
                  </a:cubicBezTo>
                  <a:close/>
                  <a:moveTo>
                    <a:pt x="1268" y="649"/>
                  </a:moveTo>
                  <a:cubicBezTo>
                    <a:pt x="1277" y="655"/>
                    <a:pt x="1281" y="664"/>
                    <a:pt x="1280" y="675"/>
                  </a:cubicBezTo>
                  <a:cubicBezTo>
                    <a:pt x="1271" y="848"/>
                    <a:pt x="1271" y="848"/>
                    <a:pt x="1271" y="848"/>
                  </a:cubicBezTo>
                  <a:cubicBezTo>
                    <a:pt x="1270" y="858"/>
                    <a:pt x="1265" y="867"/>
                    <a:pt x="1256" y="872"/>
                  </a:cubicBezTo>
                  <a:cubicBezTo>
                    <a:pt x="1252" y="874"/>
                    <a:pt x="1248" y="875"/>
                    <a:pt x="1243" y="875"/>
                  </a:cubicBezTo>
                  <a:cubicBezTo>
                    <a:pt x="1238" y="875"/>
                    <a:pt x="1232" y="874"/>
                    <a:pt x="1227" y="870"/>
                  </a:cubicBezTo>
                  <a:cubicBezTo>
                    <a:pt x="1067" y="777"/>
                    <a:pt x="1067" y="777"/>
                    <a:pt x="1067" y="777"/>
                  </a:cubicBezTo>
                  <a:cubicBezTo>
                    <a:pt x="1056" y="771"/>
                    <a:pt x="1051" y="762"/>
                    <a:pt x="1051" y="752"/>
                  </a:cubicBezTo>
                  <a:cubicBezTo>
                    <a:pt x="1052" y="742"/>
                    <a:pt x="1058" y="733"/>
                    <a:pt x="1069" y="728"/>
                  </a:cubicBezTo>
                  <a:cubicBezTo>
                    <a:pt x="1238" y="648"/>
                    <a:pt x="1238" y="648"/>
                    <a:pt x="1238" y="648"/>
                  </a:cubicBezTo>
                  <a:cubicBezTo>
                    <a:pt x="1249" y="643"/>
                    <a:pt x="1260" y="643"/>
                    <a:pt x="1268" y="649"/>
                  </a:cubicBezTo>
                  <a:close/>
                  <a:moveTo>
                    <a:pt x="656" y="581"/>
                  </a:moveTo>
                  <a:cubicBezTo>
                    <a:pt x="762" y="397"/>
                    <a:pt x="762" y="397"/>
                    <a:pt x="762" y="397"/>
                  </a:cubicBezTo>
                  <a:cubicBezTo>
                    <a:pt x="792" y="346"/>
                    <a:pt x="834" y="317"/>
                    <a:pt x="881" y="317"/>
                  </a:cubicBezTo>
                  <a:cubicBezTo>
                    <a:pt x="881" y="317"/>
                    <a:pt x="881" y="317"/>
                    <a:pt x="881" y="317"/>
                  </a:cubicBezTo>
                  <a:cubicBezTo>
                    <a:pt x="932" y="317"/>
                    <a:pt x="982" y="353"/>
                    <a:pt x="1018" y="415"/>
                  </a:cubicBezTo>
                  <a:cubicBezTo>
                    <a:pt x="1135" y="616"/>
                    <a:pt x="1135" y="616"/>
                    <a:pt x="1135" y="616"/>
                  </a:cubicBezTo>
                  <a:cubicBezTo>
                    <a:pt x="1141" y="625"/>
                    <a:pt x="1138" y="637"/>
                    <a:pt x="1129" y="642"/>
                  </a:cubicBezTo>
                  <a:cubicBezTo>
                    <a:pt x="1126" y="644"/>
                    <a:pt x="1122" y="644"/>
                    <a:pt x="1119" y="644"/>
                  </a:cubicBezTo>
                  <a:cubicBezTo>
                    <a:pt x="1113" y="644"/>
                    <a:pt x="1106" y="641"/>
                    <a:pt x="1103" y="635"/>
                  </a:cubicBezTo>
                  <a:cubicBezTo>
                    <a:pt x="986" y="434"/>
                    <a:pt x="986" y="434"/>
                    <a:pt x="986" y="434"/>
                  </a:cubicBezTo>
                  <a:cubicBezTo>
                    <a:pt x="956" y="384"/>
                    <a:pt x="918" y="355"/>
                    <a:pt x="881" y="355"/>
                  </a:cubicBezTo>
                  <a:cubicBezTo>
                    <a:pt x="881" y="355"/>
                    <a:pt x="881" y="355"/>
                    <a:pt x="881" y="355"/>
                  </a:cubicBezTo>
                  <a:cubicBezTo>
                    <a:pt x="849" y="355"/>
                    <a:pt x="818" y="377"/>
                    <a:pt x="795" y="416"/>
                  </a:cubicBezTo>
                  <a:cubicBezTo>
                    <a:pt x="689" y="600"/>
                    <a:pt x="689" y="600"/>
                    <a:pt x="689" y="600"/>
                  </a:cubicBezTo>
                  <a:cubicBezTo>
                    <a:pt x="684" y="609"/>
                    <a:pt x="672" y="612"/>
                    <a:pt x="663" y="607"/>
                  </a:cubicBezTo>
                  <a:cubicBezTo>
                    <a:pt x="654" y="602"/>
                    <a:pt x="651" y="590"/>
                    <a:pt x="656" y="581"/>
                  </a:cubicBezTo>
                  <a:close/>
                  <a:moveTo>
                    <a:pt x="459" y="728"/>
                  </a:moveTo>
                  <a:cubicBezTo>
                    <a:pt x="612" y="648"/>
                    <a:pt x="612" y="648"/>
                    <a:pt x="612" y="648"/>
                  </a:cubicBezTo>
                  <a:cubicBezTo>
                    <a:pt x="622" y="643"/>
                    <a:pt x="632" y="643"/>
                    <a:pt x="641" y="648"/>
                  </a:cubicBezTo>
                  <a:cubicBezTo>
                    <a:pt x="649" y="654"/>
                    <a:pt x="654" y="663"/>
                    <a:pt x="655" y="675"/>
                  </a:cubicBezTo>
                  <a:cubicBezTo>
                    <a:pt x="656" y="860"/>
                    <a:pt x="656" y="860"/>
                    <a:pt x="656" y="860"/>
                  </a:cubicBezTo>
                  <a:cubicBezTo>
                    <a:pt x="656" y="872"/>
                    <a:pt x="651" y="881"/>
                    <a:pt x="642" y="886"/>
                  </a:cubicBezTo>
                  <a:cubicBezTo>
                    <a:pt x="638" y="888"/>
                    <a:pt x="634" y="889"/>
                    <a:pt x="630" y="889"/>
                  </a:cubicBezTo>
                  <a:cubicBezTo>
                    <a:pt x="624" y="889"/>
                    <a:pt x="618" y="887"/>
                    <a:pt x="612" y="883"/>
                  </a:cubicBezTo>
                  <a:cubicBezTo>
                    <a:pt x="457" y="778"/>
                    <a:pt x="457" y="778"/>
                    <a:pt x="457" y="778"/>
                  </a:cubicBezTo>
                  <a:cubicBezTo>
                    <a:pt x="448" y="771"/>
                    <a:pt x="442" y="761"/>
                    <a:pt x="443" y="751"/>
                  </a:cubicBezTo>
                  <a:cubicBezTo>
                    <a:pt x="443" y="741"/>
                    <a:pt x="449" y="733"/>
                    <a:pt x="459" y="728"/>
                  </a:cubicBezTo>
                  <a:close/>
                  <a:moveTo>
                    <a:pt x="699" y="1296"/>
                  </a:moveTo>
                  <a:cubicBezTo>
                    <a:pt x="487" y="1296"/>
                    <a:pt x="487" y="1296"/>
                    <a:pt x="487" y="1296"/>
                  </a:cubicBezTo>
                  <a:cubicBezTo>
                    <a:pt x="426" y="1296"/>
                    <a:pt x="379" y="1274"/>
                    <a:pt x="356" y="1234"/>
                  </a:cubicBezTo>
                  <a:cubicBezTo>
                    <a:pt x="332" y="1191"/>
                    <a:pt x="338" y="1136"/>
                    <a:pt x="372" y="1077"/>
                  </a:cubicBezTo>
                  <a:cubicBezTo>
                    <a:pt x="484" y="887"/>
                    <a:pt x="484" y="887"/>
                    <a:pt x="484" y="887"/>
                  </a:cubicBezTo>
                  <a:cubicBezTo>
                    <a:pt x="490" y="878"/>
                    <a:pt x="501" y="875"/>
                    <a:pt x="510" y="880"/>
                  </a:cubicBezTo>
                  <a:cubicBezTo>
                    <a:pt x="519" y="885"/>
                    <a:pt x="522" y="897"/>
                    <a:pt x="517" y="906"/>
                  </a:cubicBezTo>
                  <a:cubicBezTo>
                    <a:pt x="405" y="1096"/>
                    <a:pt x="405" y="1096"/>
                    <a:pt x="405" y="1096"/>
                  </a:cubicBezTo>
                  <a:cubicBezTo>
                    <a:pt x="378" y="1142"/>
                    <a:pt x="372" y="1185"/>
                    <a:pt x="389" y="1215"/>
                  </a:cubicBezTo>
                  <a:cubicBezTo>
                    <a:pt x="405" y="1243"/>
                    <a:pt x="440" y="1258"/>
                    <a:pt x="487" y="1258"/>
                  </a:cubicBezTo>
                  <a:cubicBezTo>
                    <a:pt x="699" y="1258"/>
                    <a:pt x="699" y="1258"/>
                    <a:pt x="699" y="1258"/>
                  </a:cubicBezTo>
                  <a:cubicBezTo>
                    <a:pt x="709" y="1258"/>
                    <a:pt x="718" y="1267"/>
                    <a:pt x="718" y="1277"/>
                  </a:cubicBezTo>
                  <a:cubicBezTo>
                    <a:pt x="718" y="1288"/>
                    <a:pt x="709" y="1296"/>
                    <a:pt x="699" y="1296"/>
                  </a:cubicBezTo>
                  <a:close/>
                  <a:moveTo>
                    <a:pt x="993" y="1368"/>
                  </a:moveTo>
                  <a:cubicBezTo>
                    <a:pt x="993" y="1379"/>
                    <a:pt x="988" y="1389"/>
                    <a:pt x="979" y="1394"/>
                  </a:cubicBezTo>
                  <a:cubicBezTo>
                    <a:pt x="975" y="1396"/>
                    <a:pt x="971" y="1397"/>
                    <a:pt x="966" y="1397"/>
                  </a:cubicBezTo>
                  <a:cubicBezTo>
                    <a:pt x="961" y="1397"/>
                    <a:pt x="955" y="1396"/>
                    <a:pt x="950" y="1393"/>
                  </a:cubicBezTo>
                  <a:cubicBezTo>
                    <a:pt x="792" y="1302"/>
                    <a:pt x="792" y="1302"/>
                    <a:pt x="792" y="1302"/>
                  </a:cubicBezTo>
                  <a:cubicBezTo>
                    <a:pt x="783" y="1297"/>
                    <a:pt x="777" y="1288"/>
                    <a:pt x="777" y="1277"/>
                  </a:cubicBezTo>
                  <a:cubicBezTo>
                    <a:pt x="777" y="1267"/>
                    <a:pt x="782" y="1258"/>
                    <a:pt x="792" y="1252"/>
                  </a:cubicBezTo>
                  <a:cubicBezTo>
                    <a:pt x="950" y="1162"/>
                    <a:pt x="950" y="1162"/>
                    <a:pt x="950" y="1162"/>
                  </a:cubicBezTo>
                  <a:cubicBezTo>
                    <a:pt x="960" y="1156"/>
                    <a:pt x="970" y="1156"/>
                    <a:pt x="979" y="1161"/>
                  </a:cubicBezTo>
                  <a:cubicBezTo>
                    <a:pt x="988" y="1166"/>
                    <a:pt x="993" y="1175"/>
                    <a:pt x="993" y="1187"/>
                  </a:cubicBezTo>
                  <a:lnTo>
                    <a:pt x="993" y="1368"/>
                  </a:lnTo>
                  <a:close/>
                  <a:moveTo>
                    <a:pt x="1421" y="1233"/>
                  </a:moveTo>
                  <a:cubicBezTo>
                    <a:pt x="1398" y="1274"/>
                    <a:pt x="1347" y="1298"/>
                    <a:pt x="1282" y="1299"/>
                  </a:cubicBezTo>
                  <a:cubicBezTo>
                    <a:pt x="1070" y="1302"/>
                    <a:pt x="1070" y="1302"/>
                    <a:pt x="1070" y="1302"/>
                  </a:cubicBezTo>
                  <a:cubicBezTo>
                    <a:pt x="1070" y="1302"/>
                    <a:pt x="1070" y="1302"/>
                    <a:pt x="1070" y="1302"/>
                  </a:cubicBezTo>
                  <a:cubicBezTo>
                    <a:pt x="1060" y="1302"/>
                    <a:pt x="1051" y="1294"/>
                    <a:pt x="1051" y="1284"/>
                  </a:cubicBezTo>
                  <a:cubicBezTo>
                    <a:pt x="1051" y="1273"/>
                    <a:pt x="1059" y="1264"/>
                    <a:pt x="1070" y="1264"/>
                  </a:cubicBezTo>
                  <a:cubicBezTo>
                    <a:pt x="1282" y="1261"/>
                    <a:pt x="1282" y="1261"/>
                    <a:pt x="1282" y="1261"/>
                  </a:cubicBezTo>
                  <a:cubicBezTo>
                    <a:pt x="1333" y="1261"/>
                    <a:pt x="1372" y="1243"/>
                    <a:pt x="1388" y="1214"/>
                  </a:cubicBezTo>
                  <a:cubicBezTo>
                    <a:pt x="1403" y="1188"/>
                    <a:pt x="1400" y="1152"/>
                    <a:pt x="1378" y="1115"/>
                  </a:cubicBezTo>
                  <a:cubicBezTo>
                    <a:pt x="1279" y="942"/>
                    <a:pt x="1279" y="942"/>
                    <a:pt x="1279" y="942"/>
                  </a:cubicBezTo>
                  <a:cubicBezTo>
                    <a:pt x="1274" y="933"/>
                    <a:pt x="1277" y="922"/>
                    <a:pt x="1286" y="917"/>
                  </a:cubicBezTo>
                  <a:cubicBezTo>
                    <a:pt x="1295" y="911"/>
                    <a:pt x="1306" y="914"/>
                    <a:pt x="1312" y="924"/>
                  </a:cubicBezTo>
                  <a:cubicBezTo>
                    <a:pt x="1411" y="1096"/>
                    <a:pt x="1411" y="1096"/>
                    <a:pt x="1411" y="1096"/>
                  </a:cubicBezTo>
                  <a:cubicBezTo>
                    <a:pt x="1440" y="1146"/>
                    <a:pt x="1443" y="1194"/>
                    <a:pt x="1421" y="123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" name="Freeform 1267"/>
            <p:cNvSpPr>
              <a:spLocks/>
            </p:cNvSpPr>
            <p:nvPr/>
          </p:nvSpPr>
          <p:spPr bwMode="auto">
            <a:xfrm>
              <a:off x="6129" y="2500"/>
              <a:ext cx="1" cy="2"/>
            </a:xfrm>
            <a:custGeom>
              <a:avLst/>
              <a:gdLst>
                <a:gd name="T0" fmla="*/ 10 w 10"/>
                <a:gd name="T1" fmla="*/ 17 h 17"/>
                <a:gd name="T2" fmla="*/ 10 w 10"/>
                <a:gd name="T3" fmla="*/ 17 h 17"/>
                <a:gd name="T4" fmla="*/ 0 w 10"/>
                <a:gd name="T5" fmla="*/ 0 h 17"/>
                <a:gd name="T6" fmla="*/ 10 w 10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" y="1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" name="Freeform 1268"/>
            <p:cNvSpPr>
              <a:spLocks/>
            </p:cNvSpPr>
            <p:nvPr/>
          </p:nvSpPr>
          <p:spPr bwMode="auto">
            <a:xfrm>
              <a:off x="6144" y="2444"/>
              <a:ext cx="1" cy="3"/>
            </a:xfrm>
            <a:custGeom>
              <a:avLst/>
              <a:gdLst>
                <a:gd name="T0" fmla="*/ 9 w 10"/>
                <a:gd name="T1" fmla="*/ 0 h 17"/>
                <a:gd name="T2" fmla="*/ 0 w 10"/>
                <a:gd name="T3" fmla="*/ 17 h 17"/>
                <a:gd name="T4" fmla="*/ 10 w 10"/>
                <a:gd name="T5" fmla="*/ 0 h 17"/>
                <a:gd name="T6" fmla="*/ 9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01" name="Group 1271"/>
          <p:cNvGrpSpPr>
            <a:grpSpLocks noChangeAspect="1"/>
          </p:cNvGrpSpPr>
          <p:nvPr/>
        </p:nvGrpSpPr>
        <p:grpSpPr bwMode="auto">
          <a:xfrm>
            <a:off x="4403322" y="3119713"/>
            <a:ext cx="324000" cy="324000"/>
            <a:chOff x="6240" y="2352"/>
            <a:chExt cx="227" cy="227"/>
          </a:xfrm>
          <a:solidFill>
            <a:srgbClr val="EE0033"/>
          </a:solidFill>
        </p:grpSpPr>
        <p:sp>
          <p:nvSpPr>
            <p:cNvPr id="702" name="Freeform 1272"/>
            <p:cNvSpPr>
              <a:spLocks/>
            </p:cNvSpPr>
            <p:nvPr/>
          </p:nvSpPr>
          <p:spPr bwMode="auto">
            <a:xfrm>
              <a:off x="6291" y="2405"/>
              <a:ext cx="125" cy="121"/>
            </a:xfrm>
            <a:custGeom>
              <a:avLst/>
              <a:gdLst>
                <a:gd name="T0" fmla="*/ 0 w 1054"/>
                <a:gd name="T1" fmla="*/ 685 h 1014"/>
                <a:gd name="T2" fmla="*/ 9 w 1054"/>
                <a:gd name="T3" fmla="*/ 708 h 1014"/>
                <a:gd name="T4" fmla="*/ 24 w 1054"/>
                <a:gd name="T5" fmla="*/ 720 h 1014"/>
                <a:gd name="T6" fmla="*/ 83 w 1054"/>
                <a:gd name="T7" fmla="*/ 690 h 1014"/>
                <a:gd name="T8" fmla="*/ 274 w 1054"/>
                <a:gd name="T9" fmla="*/ 596 h 1014"/>
                <a:gd name="T10" fmla="*/ 447 w 1054"/>
                <a:gd name="T11" fmla="*/ 535 h 1014"/>
                <a:gd name="T12" fmla="*/ 457 w 1054"/>
                <a:gd name="T13" fmla="*/ 538 h 1014"/>
                <a:gd name="T14" fmla="*/ 475 w 1054"/>
                <a:gd name="T15" fmla="*/ 600 h 1014"/>
                <a:gd name="T16" fmla="*/ 488 w 1054"/>
                <a:gd name="T17" fmla="*/ 855 h 1014"/>
                <a:gd name="T18" fmla="*/ 481 w 1054"/>
                <a:gd name="T19" fmla="*/ 874 h 1014"/>
                <a:gd name="T20" fmla="*/ 425 w 1054"/>
                <a:gd name="T21" fmla="*/ 914 h 1014"/>
                <a:gd name="T22" fmla="*/ 367 w 1054"/>
                <a:gd name="T23" fmla="*/ 962 h 1014"/>
                <a:gd name="T24" fmla="*/ 359 w 1054"/>
                <a:gd name="T25" fmla="*/ 992 h 1014"/>
                <a:gd name="T26" fmla="*/ 365 w 1054"/>
                <a:gd name="T27" fmla="*/ 1008 h 1014"/>
                <a:gd name="T28" fmla="*/ 391 w 1054"/>
                <a:gd name="T29" fmla="*/ 1012 h 1014"/>
                <a:gd name="T30" fmla="*/ 519 w 1054"/>
                <a:gd name="T31" fmla="*/ 968 h 1014"/>
                <a:gd name="T32" fmla="*/ 527 w 1054"/>
                <a:gd name="T33" fmla="*/ 967 h 1014"/>
                <a:gd name="T34" fmla="*/ 534 w 1054"/>
                <a:gd name="T35" fmla="*/ 968 h 1014"/>
                <a:gd name="T36" fmla="*/ 663 w 1054"/>
                <a:gd name="T37" fmla="*/ 1011 h 1014"/>
                <a:gd name="T38" fmla="*/ 688 w 1054"/>
                <a:gd name="T39" fmla="*/ 1008 h 1014"/>
                <a:gd name="T40" fmla="*/ 695 w 1054"/>
                <a:gd name="T41" fmla="*/ 992 h 1014"/>
                <a:gd name="T42" fmla="*/ 687 w 1054"/>
                <a:gd name="T43" fmla="*/ 962 h 1014"/>
                <a:gd name="T44" fmla="*/ 628 w 1054"/>
                <a:gd name="T45" fmla="*/ 914 h 1014"/>
                <a:gd name="T46" fmla="*/ 573 w 1054"/>
                <a:gd name="T47" fmla="*/ 874 h 1014"/>
                <a:gd name="T48" fmla="*/ 566 w 1054"/>
                <a:gd name="T49" fmla="*/ 855 h 1014"/>
                <a:gd name="T50" fmla="*/ 579 w 1054"/>
                <a:gd name="T51" fmla="*/ 600 h 1014"/>
                <a:gd name="T52" fmla="*/ 597 w 1054"/>
                <a:gd name="T53" fmla="*/ 538 h 1014"/>
                <a:gd name="T54" fmla="*/ 608 w 1054"/>
                <a:gd name="T55" fmla="*/ 535 h 1014"/>
                <a:gd name="T56" fmla="*/ 779 w 1054"/>
                <a:gd name="T57" fmla="*/ 596 h 1014"/>
                <a:gd name="T58" fmla="*/ 971 w 1054"/>
                <a:gd name="T59" fmla="*/ 690 h 1014"/>
                <a:gd name="T60" fmla="*/ 1028 w 1054"/>
                <a:gd name="T61" fmla="*/ 720 h 1014"/>
                <a:gd name="T62" fmla="*/ 1045 w 1054"/>
                <a:gd name="T63" fmla="*/ 708 h 1014"/>
                <a:gd name="T64" fmla="*/ 1053 w 1054"/>
                <a:gd name="T65" fmla="*/ 685 h 1014"/>
                <a:gd name="T66" fmla="*/ 910 w 1054"/>
                <a:gd name="T67" fmla="*/ 557 h 1014"/>
                <a:gd name="T68" fmla="*/ 832 w 1054"/>
                <a:gd name="T69" fmla="*/ 500 h 1014"/>
                <a:gd name="T70" fmla="*/ 823 w 1054"/>
                <a:gd name="T71" fmla="*/ 484 h 1014"/>
                <a:gd name="T72" fmla="*/ 823 w 1054"/>
                <a:gd name="T73" fmla="*/ 447 h 1014"/>
                <a:gd name="T74" fmla="*/ 811 w 1054"/>
                <a:gd name="T75" fmla="*/ 399 h 1014"/>
                <a:gd name="T76" fmla="*/ 799 w 1054"/>
                <a:gd name="T77" fmla="*/ 395 h 1014"/>
                <a:gd name="T78" fmla="*/ 785 w 1054"/>
                <a:gd name="T79" fmla="*/ 400 h 1014"/>
                <a:gd name="T80" fmla="*/ 780 w 1054"/>
                <a:gd name="T81" fmla="*/ 419 h 1014"/>
                <a:gd name="T82" fmla="*/ 769 w 1054"/>
                <a:gd name="T83" fmla="*/ 440 h 1014"/>
                <a:gd name="T84" fmla="*/ 747 w 1054"/>
                <a:gd name="T85" fmla="*/ 438 h 1014"/>
                <a:gd name="T86" fmla="*/ 581 w 1054"/>
                <a:gd name="T87" fmla="*/ 307 h 1014"/>
                <a:gd name="T88" fmla="*/ 573 w 1054"/>
                <a:gd name="T89" fmla="*/ 291 h 1014"/>
                <a:gd name="T90" fmla="*/ 571 w 1054"/>
                <a:gd name="T91" fmla="*/ 163 h 1014"/>
                <a:gd name="T92" fmla="*/ 535 w 1054"/>
                <a:gd name="T93" fmla="*/ 5 h 1014"/>
                <a:gd name="T94" fmla="*/ 527 w 1054"/>
                <a:gd name="T95" fmla="*/ 0 h 1014"/>
                <a:gd name="T96" fmla="*/ 527 w 1054"/>
                <a:gd name="T97" fmla="*/ 0 h 1014"/>
                <a:gd name="T98" fmla="*/ 527 w 1054"/>
                <a:gd name="T99" fmla="*/ 0 h 1014"/>
                <a:gd name="T100" fmla="*/ 482 w 1054"/>
                <a:gd name="T101" fmla="*/ 162 h 1014"/>
                <a:gd name="T102" fmla="*/ 481 w 1054"/>
                <a:gd name="T103" fmla="*/ 291 h 1014"/>
                <a:gd name="T104" fmla="*/ 473 w 1054"/>
                <a:gd name="T105" fmla="*/ 307 h 1014"/>
                <a:gd name="T106" fmla="*/ 307 w 1054"/>
                <a:gd name="T107" fmla="*/ 438 h 1014"/>
                <a:gd name="T108" fmla="*/ 285 w 1054"/>
                <a:gd name="T109" fmla="*/ 440 h 1014"/>
                <a:gd name="T110" fmla="*/ 274 w 1054"/>
                <a:gd name="T111" fmla="*/ 420 h 1014"/>
                <a:gd name="T112" fmla="*/ 254 w 1054"/>
                <a:gd name="T113" fmla="*/ 395 h 1014"/>
                <a:gd name="T114" fmla="*/ 243 w 1054"/>
                <a:gd name="T115" fmla="*/ 399 h 1014"/>
                <a:gd name="T116" fmla="*/ 231 w 1054"/>
                <a:gd name="T117" fmla="*/ 447 h 1014"/>
                <a:gd name="T118" fmla="*/ 230 w 1054"/>
                <a:gd name="T119" fmla="*/ 484 h 1014"/>
                <a:gd name="T120" fmla="*/ 222 w 1054"/>
                <a:gd name="T121" fmla="*/ 501 h 1014"/>
                <a:gd name="T122" fmla="*/ 144 w 1054"/>
                <a:gd name="T123" fmla="*/ 557 h 1014"/>
                <a:gd name="T124" fmla="*/ 0 w 1054"/>
                <a:gd name="T125" fmla="*/ 685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54" h="1014">
                  <a:moveTo>
                    <a:pt x="0" y="685"/>
                  </a:moveTo>
                  <a:cubicBezTo>
                    <a:pt x="0" y="692"/>
                    <a:pt x="3" y="700"/>
                    <a:pt x="9" y="708"/>
                  </a:cubicBezTo>
                  <a:cubicBezTo>
                    <a:pt x="12" y="713"/>
                    <a:pt x="17" y="719"/>
                    <a:pt x="24" y="720"/>
                  </a:cubicBezTo>
                  <a:cubicBezTo>
                    <a:pt x="27" y="720"/>
                    <a:pt x="38" y="718"/>
                    <a:pt x="83" y="690"/>
                  </a:cubicBezTo>
                  <a:cubicBezTo>
                    <a:pt x="118" y="667"/>
                    <a:pt x="183" y="636"/>
                    <a:pt x="274" y="596"/>
                  </a:cubicBezTo>
                  <a:cubicBezTo>
                    <a:pt x="401" y="541"/>
                    <a:pt x="435" y="535"/>
                    <a:pt x="447" y="535"/>
                  </a:cubicBezTo>
                  <a:cubicBezTo>
                    <a:pt x="450" y="536"/>
                    <a:pt x="454" y="537"/>
                    <a:pt x="457" y="538"/>
                  </a:cubicBezTo>
                  <a:cubicBezTo>
                    <a:pt x="468" y="546"/>
                    <a:pt x="474" y="565"/>
                    <a:pt x="475" y="600"/>
                  </a:cubicBezTo>
                  <a:cubicBezTo>
                    <a:pt x="474" y="716"/>
                    <a:pt x="478" y="802"/>
                    <a:pt x="488" y="855"/>
                  </a:cubicBezTo>
                  <a:cubicBezTo>
                    <a:pt x="489" y="862"/>
                    <a:pt x="486" y="869"/>
                    <a:pt x="481" y="874"/>
                  </a:cubicBezTo>
                  <a:cubicBezTo>
                    <a:pt x="470" y="884"/>
                    <a:pt x="445" y="901"/>
                    <a:pt x="425" y="914"/>
                  </a:cubicBezTo>
                  <a:cubicBezTo>
                    <a:pt x="385" y="942"/>
                    <a:pt x="372" y="956"/>
                    <a:pt x="367" y="962"/>
                  </a:cubicBezTo>
                  <a:cubicBezTo>
                    <a:pt x="361" y="970"/>
                    <a:pt x="359" y="972"/>
                    <a:pt x="359" y="992"/>
                  </a:cubicBezTo>
                  <a:cubicBezTo>
                    <a:pt x="359" y="1001"/>
                    <a:pt x="362" y="1005"/>
                    <a:pt x="365" y="1008"/>
                  </a:cubicBezTo>
                  <a:cubicBezTo>
                    <a:pt x="371" y="1013"/>
                    <a:pt x="381" y="1014"/>
                    <a:pt x="391" y="1012"/>
                  </a:cubicBezTo>
                  <a:cubicBezTo>
                    <a:pt x="417" y="1006"/>
                    <a:pt x="453" y="993"/>
                    <a:pt x="519" y="968"/>
                  </a:cubicBezTo>
                  <a:cubicBezTo>
                    <a:pt x="522" y="967"/>
                    <a:pt x="524" y="967"/>
                    <a:pt x="527" y="967"/>
                  </a:cubicBezTo>
                  <a:cubicBezTo>
                    <a:pt x="529" y="967"/>
                    <a:pt x="532" y="967"/>
                    <a:pt x="534" y="968"/>
                  </a:cubicBezTo>
                  <a:cubicBezTo>
                    <a:pt x="602" y="993"/>
                    <a:pt x="637" y="1005"/>
                    <a:pt x="663" y="1011"/>
                  </a:cubicBezTo>
                  <a:cubicBezTo>
                    <a:pt x="673" y="1014"/>
                    <a:pt x="682" y="1013"/>
                    <a:pt x="688" y="1008"/>
                  </a:cubicBezTo>
                  <a:cubicBezTo>
                    <a:pt x="693" y="1004"/>
                    <a:pt x="695" y="999"/>
                    <a:pt x="695" y="992"/>
                  </a:cubicBezTo>
                  <a:cubicBezTo>
                    <a:pt x="694" y="972"/>
                    <a:pt x="692" y="970"/>
                    <a:pt x="687" y="962"/>
                  </a:cubicBezTo>
                  <a:cubicBezTo>
                    <a:pt x="683" y="957"/>
                    <a:pt x="672" y="945"/>
                    <a:pt x="628" y="914"/>
                  </a:cubicBezTo>
                  <a:cubicBezTo>
                    <a:pt x="597" y="893"/>
                    <a:pt x="581" y="881"/>
                    <a:pt x="573" y="874"/>
                  </a:cubicBezTo>
                  <a:cubicBezTo>
                    <a:pt x="567" y="869"/>
                    <a:pt x="565" y="862"/>
                    <a:pt x="566" y="855"/>
                  </a:cubicBezTo>
                  <a:cubicBezTo>
                    <a:pt x="575" y="802"/>
                    <a:pt x="579" y="716"/>
                    <a:pt x="579" y="600"/>
                  </a:cubicBezTo>
                  <a:cubicBezTo>
                    <a:pt x="579" y="565"/>
                    <a:pt x="585" y="545"/>
                    <a:pt x="597" y="538"/>
                  </a:cubicBezTo>
                  <a:cubicBezTo>
                    <a:pt x="600" y="536"/>
                    <a:pt x="604" y="535"/>
                    <a:pt x="608" y="535"/>
                  </a:cubicBezTo>
                  <a:cubicBezTo>
                    <a:pt x="616" y="535"/>
                    <a:pt x="639" y="535"/>
                    <a:pt x="779" y="596"/>
                  </a:cubicBezTo>
                  <a:cubicBezTo>
                    <a:pt x="871" y="636"/>
                    <a:pt x="936" y="667"/>
                    <a:pt x="971" y="690"/>
                  </a:cubicBezTo>
                  <a:cubicBezTo>
                    <a:pt x="1015" y="717"/>
                    <a:pt x="1026" y="720"/>
                    <a:pt x="1028" y="720"/>
                  </a:cubicBezTo>
                  <a:cubicBezTo>
                    <a:pt x="1035" y="720"/>
                    <a:pt x="1041" y="714"/>
                    <a:pt x="1045" y="708"/>
                  </a:cubicBezTo>
                  <a:cubicBezTo>
                    <a:pt x="1051" y="699"/>
                    <a:pt x="1054" y="692"/>
                    <a:pt x="1053" y="685"/>
                  </a:cubicBezTo>
                  <a:cubicBezTo>
                    <a:pt x="1053" y="679"/>
                    <a:pt x="1043" y="654"/>
                    <a:pt x="910" y="557"/>
                  </a:cubicBezTo>
                  <a:cubicBezTo>
                    <a:pt x="832" y="500"/>
                    <a:pt x="832" y="500"/>
                    <a:pt x="832" y="500"/>
                  </a:cubicBezTo>
                  <a:cubicBezTo>
                    <a:pt x="826" y="497"/>
                    <a:pt x="823" y="490"/>
                    <a:pt x="823" y="484"/>
                  </a:cubicBezTo>
                  <a:cubicBezTo>
                    <a:pt x="823" y="447"/>
                    <a:pt x="823" y="447"/>
                    <a:pt x="823" y="447"/>
                  </a:cubicBezTo>
                  <a:cubicBezTo>
                    <a:pt x="822" y="415"/>
                    <a:pt x="815" y="404"/>
                    <a:pt x="811" y="399"/>
                  </a:cubicBezTo>
                  <a:cubicBezTo>
                    <a:pt x="809" y="398"/>
                    <a:pt x="805" y="395"/>
                    <a:pt x="799" y="395"/>
                  </a:cubicBezTo>
                  <a:cubicBezTo>
                    <a:pt x="792" y="395"/>
                    <a:pt x="788" y="397"/>
                    <a:pt x="785" y="400"/>
                  </a:cubicBezTo>
                  <a:cubicBezTo>
                    <a:pt x="781" y="403"/>
                    <a:pt x="779" y="410"/>
                    <a:pt x="780" y="419"/>
                  </a:cubicBezTo>
                  <a:cubicBezTo>
                    <a:pt x="781" y="428"/>
                    <a:pt x="777" y="435"/>
                    <a:pt x="769" y="440"/>
                  </a:cubicBezTo>
                  <a:cubicBezTo>
                    <a:pt x="762" y="444"/>
                    <a:pt x="753" y="443"/>
                    <a:pt x="747" y="438"/>
                  </a:cubicBezTo>
                  <a:cubicBezTo>
                    <a:pt x="581" y="307"/>
                    <a:pt x="581" y="307"/>
                    <a:pt x="581" y="307"/>
                  </a:cubicBezTo>
                  <a:cubicBezTo>
                    <a:pt x="576" y="303"/>
                    <a:pt x="573" y="298"/>
                    <a:pt x="573" y="291"/>
                  </a:cubicBezTo>
                  <a:cubicBezTo>
                    <a:pt x="571" y="163"/>
                    <a:pt x="571" y="163"/>
                    <a:pt x="571" y="163"/>
                  </a:cubicBezTo>
                  <a:cubicBezTo>
                    <a:pt x="570" y="77"/>
                    <a:pt x="552" y="22"/>
                    <a:pt x="535" y="5"/>
                  </a:cubicBezTo>
                  <a:cubicBezTo>
                    <a:pt x="533" y="3"/>
                    <a:pt x="530" y="0"/>
                    <a:pt x="527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14" y="0"/>
                    <a:pt x="483" y="47"/>
                    <a:pt x="482" y="162"/>
                  </a:cubicBezTo>
                  <a:cubicBezTo>
                    <a:pt x="481" y="291"/>
                    <a:pt x="481" y="291"/>
                    <a:pt x="481" y="291"/>
                  </a:cubicBezTo>
                  <a:cubicBezTo>
                    <a:pt x="480" y="297"/>
                    <a:pt x="478" y="303"/>
                    <a:pt x="473" y="307"/>
                  </a:cubicBezTo>
                  <a:cubicBezTo>
                    <a:pt x="307" y="438"/>
                    <a:pt x="307" y="438"/>
                    <a:pt x="307" y="438"/>
                  </a:cubicBezTo>
                  <a:cubicBezTo>
                    <a:pt x="301" y="443"/>
                    <a:pt x="292" y="443"/>
                    <a:pt x="285" y="440"/>
                  </a:cubicBezTo>
                  <a:cubicBezTo>
                    <a:pt x="278" y="436"/>
                    <a:pt x="273" y="428"/>
                    <a:pt x="274" y="420"/>
                  </a:cubicBezTo>
                  <a:cubicBezTo>
                    <a:pt x="274" y="395"/>
                    <a:pt x="261" y="395"/>
                    <a:pt x="254" y="395"/>
                  </a:cubicBezTo>
                  <a:cubicBezTo>
                    <a:pt x="248" y="395"/>
                    <a:pt x="245" y="398"/>
                    <a:pt x="243" y="399"/>
                  </a:cubicBezTo>
                  <a:cubicBezTo>
                    <a:pt x="238" y="404"/>
                    <a:pt x="231" y="415"/>
                    <a:pt x="231" y="447"/>
                  </a:cubicBezTo>
                  <a:cubicBezTo>
                    <a:pt x="230" y="484"/>
                    <a:pt x="230" y="484"/>
                    <a:pt x="230" y="484"/>
                  </a:cubicBezTo>
                  <a:cubicBezTo>
                    <a:pt x="230" y="491"/>
                    <a:pt x="227" y="497"/>
                    <a:pt x="222" y="501"/>
                  </a:cubicBezTo>
                  <a:cubicBezTo>
                    <a:pt x="144" y="557"/>
                    <a:pt x="144" y="557"/>
                    <a:pt x="144" y="557"/>
                  </a:cubicBezTo>
                  <a:cubicBezTo>
                    <a:pt x="11" y="653"/>
                    <a:pt x="0" y="679"/>
                    <a:pt x="0" y="68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" name="Freeform 1273"/>
            <p:cNvSpPr>
              <a:spLocks noEditPoints="1"/>
            </p:cNvSpPr>
            <p:nvPr/>
          </p:nvSpPr>
          <p:spPr bwMode="auto">
            <a:xfrm>
              <a:off x="6240" y="2352"/>
              <a:ext cx="227" cy="227"/>
            </a:xfrm>
            <a:custGeom>
              <a:avLst/>
              <a:gdLst>
                <a:gd name="T0" fmla="*/ 0 w 1915"/>
                <a:gd name="T1" fmla="*/ 958 h 1915"/>
                <a:gd name="T2" fmla="*/ 1915 w 1915"/>
                <a:gd name="T3" fmla="*/ 958 h 1915"/>
                <a:gd name="T4" fmla="*/ 739 w 1915"/>
                <a:gd name="T5" fmla="*/ 836 h 1915"/>
                <a:gd name="T6" fmla="*/ 872 w 1915"/>
                <a:gd name="T7" fmla="*/ 613 h 1915"/>
                <a:gd name="T8" fmla="*/ 958 w 1915"/>
                <a:gd name="T9" fmla="*/ 410 h 1915"/>
                <a:gd name="T10" fmla="*/ 1043 w 1915"/>
                <a:gd name="T11" fmla="*/ 613 h 1915"/>
                <a:gd name="T12" fmla="*/ 1177 w 1915"/>
                <a:gd name="T13" fmla="*/ 836 h 1915"/>
                <a:gd name="T14" fmla="*/ 1229 w 1915"/>
                <a:gd name="T15" fmla="*/ 805 h 1915"/>
                <a:gd name="T16" fmla="*/ 1295 w 1915"/>
                <a:gd name="T17" fmla="*/ 898 h 1915"/>
                <a:gd name="T18" fmla="*/ 1365 w 1915"/>
                <a:gd name="T19" fmla="*/ 975 h 1915"/>
                <a:gd name="T20" fmla="*/ 1510 w 1915"/>
                <a:gd name="T21" fmla="*/ 1182 h 1915"/>
                <a:gd name="T22" fmla="*/ 1380 w 1915"/>
                <a:gd name="T23" fmla="*/ 1175 h 1915"/>
                <a:gd name="T24" fmla="*/ 1052 w 1915"/>
                <a:gd name="T25" fmla="*/ 1030 h 1915"/>
                <a:gd name="T26" fmla="*/ 1039 w 1915"/>
                <a:gd name="T27" fmla="*/ 1301 h 1915"/>
                <a:gd name="T28" fmla="*/ 1151 w 1915"/>
                <a:gd name="T29" fmla="*/ 1389 h 1915"/>
                <a:gd name="T30" fmla="*/ 1145 w 1915"/>
                <a:gd name="T31" fmla="*/ 1491 h 1915"/>
                <a:gd name="T32" fmla="*/ 958 w 1915"/>
                <a:gd name="T33" fmla="*/ 1460 h 1915"/>
                <a:gd name="T34" fmla="*/ 812 w 1915"/>
                <a:gd name="T35" fmla="*/ 1505 h 1915"/>
                <a:gd name="T36" fmla="*/ 749 w 1915"/>
                <a:gd name="T37" fmla="*/ 1442 h 1915"/>
                <a:gd name="T38" fmla="*/ 833 w 1915"/>
                <a:gd name="T39" fmla="*/ 1332 h 1915"/>
                <a:gd name="T40" fmla="*/ 864 w 1915"/>
                <a:gd name="T41" fmla="*/ 1051 h 1915"/>
                <a:gd name="T42" fmla="*/ 722 w 1915"/>
                <a:gd name="T43" fmla="*/ 1085 h 1915"/>
                <a:gd name="T44" fmla="*/ 454 w 1915"/>
                <a:gd name="T45" fmla="*/ 1212 h 1915"/>
                <a:gd name="T46" fmla="*/ 390 w 1915"/>
                <a:gd name="T47" fmla="*/ 1135 h 1915"/>
                <a:gd name="T48" fmla="*/ 620 w 1915"/>
                <a:gd name="T49" fmla="*/ 925 h 1915"/>
                <a:gd name="T50" fmla="*/ 645 w 1915"/>
                <a:gd name="T51" fmla="*/ 821 h 1915"/>
                <a:gd name="T52" fmla="*/ 739 w 1915"/>
                <a:gd name="T53" fmla="*/ 836 h 1915"/>
                <a:gd name="T54" fmla="*/ 226 w 1915"/>
                <a:gd name="T55" fmla="*/ 958 h 1915"/>
                <a:gd name="T56" fmla="*/ 528 w 1915"/>
                <a:gd name="T57" fmla="*/ 287 h 1915"/>
                <a:gd name="T58" fmla="*/ 542 w 1915"/>
                <a:gd name="T59" fmla="*/ 249 h 1915"/>
                <a:gd name="T60" fmla="*/ 667 w 1915"/>
                <a:gd name="T61" fmla="*/ 295 h 1915"/>
                <a:gd name="T62" fmla="*/ 671 w 1915"/>
                <a:gd name="T63" fmla="*/ 298 h 1915"/>
                <a:gd name="T64" fmla="*/ 675 w 1915"/>
                <a:gd name="T65" fmla="*/ 303 h 1915"/>
                <a:gd name="T66" fmla="*/ 676 w 1915"/>
                <a:gd name="T67" fmla="*/ 304 h 1915"/>
                <a:gd name="T68" fmla="*/ 677 w 1915"/>
                <a:gd name="T69" fmla="*/ 307 h 1915"/>
                <a:gd name="T70" fmla="*/ 678 w 1915"/>
                <a:gd name="T71" fmla="*/ 312 h 1915"/>
                <a:gd name="T72" fmla="*/ 678 w 1915"/>
                <a:gd name="T73" fmla="*/ 317 h 1915"/>
                <a:gd name="T74" fmla="*/ 635 w 1915"/>
                <a:gd name="T75" fmla="*/ 456 h 1915"/>
                <a:gd name="T76" fmla="*/ 615 w 1915"/>
                <a:gd name="T77" fmla="*/ 432 h 1915"/>
                <a:gd name="T78" fmla="*/ 267 w 1915"/>
                <a:gd name="T79" fmla="*/ 958 h 1915"/>
                <a:gd name="T80" fmla="*/ 1648 w 1915"/>
                <a:gd name="T81" fmla="*/ 958 h 1915"/>
                <a:gd name="T82" fmla="*/ 1111 w 1915"/>
                <a:gd name="T83" fmla="*/ 263 h 1915"/>
                <a:gd name="T84" fmla="*/ 1689 w 1915"/>
                <a:gd name="T85" fmla="*/ 958 h 1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15" h="1915">
                  <a:moveTo>
                    <a:pt x="958" y="0"/>
                  </a:moveTo>
                  <a:cubicBezTo>
                    <a:pt x="429" y="0"/>
                    <a:pt x="0" y="429"/>
                    <a:pt x="0" y="958"/>
                  </a:cubicBezTo>
                  <a:cubicBezTo>
                    <a:pt x="0" y="1486"/>
                    <a:pt x="429" y="1915"/>
                    <a:pt x="958" y="1915"/>
                  </a:cubicBezTo>
                  <a:cubicBezTo>
                    <a:pt x="1486" y="1915"/>
                    <a:pt x="1915" y="1486"/>
                    <a:pt x="1915" y="958"/>
                  </a:cubicBezTo>
                  <a:cubicBezTo>
                    <a:pt x="1915" y="429"/>
                    <a:pt x="1486" y="0"/>
                    <a:pt x="958" y="0"/>
                  </a:cubicBezTo>
                  <a:close/>
                  <a:moveTo>
                    <a:pt x="739" y="836"/>
                  </a:moveTo>
                  <a:cubicBezTo>
                    <a:pt x="871" y="732"/>
                    <a:pt x="871" y="732"/>
                    <a:pt x="871" y="732"/>
                  </a:cubicBezTo>
                  <a:cubicBezTo>
                    <a:pt x="872" y="613"/>
                    <a:pt x="872" y="613"/>
                    <a:pt x="872" y="613"/>
                  </a:cubicBezTo>
                  <a:cubicBezTo>
                    <a:pt x="873" y="519"/>
                    <a:pt x="896" y="410"/>
                    <a:pt x="957" y="410"/>
                  </a:cubicBezTo>
                  <a:cubicBezTo>
                    <a:pt x="958" y="410"/>
                    <a:pt x="958" y="410"/>
                    <a:pt x="958" y="410"/>
                  </a:cubicBezTo>
                  <a:cubicBezTo>
                    <a:pt x="967" y="410"/>
                    <a:pt x="981" y="413"/>
                    <a:pt x="994" y="426"/>
                  </a:cubicBezTo>
                  <a:cubicBezTo>
                    <a:pt x="1024" y="455"/>
                    <a:pt x="1042" y="525"/>
                    <a:pt x="1043" y="613"/>
                  </a:cubicBezTo>
                  <a:cubicBezTo>
                    <a:pt x="1045" y="732"/>
                    <a:pt x="1045" y="732"/>
                    <a:pt x="1045" y="732"/>
                  </a:cubicBezTo>
                  <a:cubicBezTo>
                    <a:pt x="1177" y="836"/>
                    <a:pt x="1177" y="836"/>
                    <a:pt x="1177" y="836"/>
                  </a:cubicBezTo>
                  <a:cubicBezTo>
                    <a:pt x="1179" y="831"/>
                    <a:pt x="1183" y="826"/>
                    <a:pt x="1187" y="822"/>
                  </a:cubicBezTo>
                  <a:cubicBezTo>
                    <a:pt x="1197" y="811"/>
                    <a:pt x="1212" y="805"/>
                    <a:pt x="1229" y="805"/>
                  </a:cubicBezTo>
                  <a:cubicBezTo>
                    <a:pt x="1244" y="805"/>
                    <a:pt x="1259" y="810"/>
                    <a:pt x="1270" y="821"/>
                  </a:cubicBezTo>
                  <a:cubicBezTo>
                    <a:pt x="1286" y="837"/>
                    <a:pt x="1294" y="862"/>
                    <a:pt x="1295" y="898"/>
                  </a:cubicBezTo>
                  <a:cubicBezTo>
                    <a:pt x="1295" y="924"/>
                    <a:pt x="1295" y="924"/>
                    <a:pt x="1295" y="924"/>
                  </a:cubicBezTo>
                  <a:cubicBezTo>
                    <a:pt x="1365" y="975"/>
                    <a:pt x="1365" y="975"/>
                    <a:pt x="1365" y="975"/>
                  </a:cubicBezTo>
                  <a:cubicBezTo>
                    <a:pt x="1513" y="1082"/>
                    <a:pt x="1525" y="1112"/>
                    <a:pt x="1525" y="1135"/>
                  </a:cubicBezTo>
                  <a:cubicBezTo>
                    <a:pt x="1526" y="1150"/>
                    <a:pt x="1521" y="1166"/>
                    <a:pt x="1510" y="1182"/>
                  </a:cubicBezTo>
                  <a:cubicBezTo>
                    <a:pt x="1491" y="1208"/>
                    <a:pt x="1473" y="1212"/>
                    <a:pt x="1458" y="1212"/>
                  </a:cubicBezTo>
                  <a:cubicBezTo>
                    <a:pt x="1446" y="1212"/>
                    <a:pt x="1428" y="1205"/>
                    <a:pt x="1380" y="1175"/>
                  </a:cubicBezTo>
                  <a:cubicBezTo>
                    <a:pt x="1346" y="1154"/>
                    <a:pt x="1284" y="1124"/>
                    <a:pt x="1194" y="1085"/>
                  </a:cubicBezTo>
                  <a:cubicBezTo>
                    <a:pt x="1110" y="1048"/>
                    <a:pt x="1070" y="1035"/>
                    <a:pt x="1052" y="1030"/>
                  </a:cubicBezTo>
                  <a:cubicBezTo>
                    <a:pt x="1052" y="1035"/>
                    <a:pt x="1051" y="1042"/>
                    <a:pt x="1051" y="1051"/>
                  </a:cubicBezTo>
                  <a:cubicBezTo>
                    <a:pt x="1051" y="1161"/>
                    <a:pt x="1048" y="1245"/>
                    <a:pt x="1039" y="1301"/>
                  </a:cubicBezTo>
                  <a:cubicBezTo>
                    <a:pt x="1049" y="1308"/>
                    <a:pt x="1063" y="1318"/>
                    <a:pt x="1082" y="1332"/>
                  </a:cubicBezTo>
                  <a:cubicBezTo>
                    <a:pt x="1133" y="1367"/>
                    <a:pt x="1145" y="1380"/>
                    <a:pt x="1151" y="1389"/>
                  </a:cubicBezTo>
                  <a:cubicBezTo>
                    <a:pt x="1162" y="1403"/>
                    <a:pt x="1166" y="1414"/>
                    <a:pt x="1167" y="1442"/>
                  </a:cubicBezTo>
                  <a:cubicBezTo>
                    <a:pt x="1167" y="1462"/>
                    <a:pt x="1159" y="1480"/>
                    <a:pt x="1145" y="1491"/>
                  </a:cubicBezTo>
                  <a:cubicBezTo>
                    <a:pt x="1129" y="1504"/>
                    <a:pt x="1107" y="1508"/>
                    <a:pt x="1084" y="1502"/>
                  </a:cubicBezTo>
                  <a:cubicBezTo>
                    <a:pt x="1057" y="1496"/>
                    <a:pt x="1023" y="1484"/>
                    <a:pt x="958" y="1460"/>
                  </a:cubicBezTo>
                  <a:cubicBezTo>
                    <a:pt x="894" y="1484"/>
                    <a:pt x="858" y="1496"/>
                    <a:pt x="831" y="1503"/>
                  </a:cubicBezTo>
                  <a:cubicBezTo>
                    <a:pt x="825" y="1504"/>
                    <a:pt x="818" y="1505"/>
                    <a:pt x="812" y="1505"/>
                  </a:cubicBezTo>
                  <a:cubicBezTo>
                    <a:pt x="797" y="1505"/>
                    <a:pt x="782" y="1500"/>
                    <a:pt x="771" y="1491"/>
                  </a:cubicBezTo>
                  <a:cubicBezTo>
                    <a:pt x="757" y="1481"/>
                    <a:pt x="748" y="1462"/>
                    <a:pt x="749" y="1442"/>
                  </a:cubicBezTo>
                  <a:cubicBezTo>
                    <a:pt x="749" y="1414"/>
                    <a:pt x="754" y="1403"/>
                    <a:pt x="765" y="1388"/>
                  </a:cubicBezTo>
                  <a:cubicBezTo>
                    <a:pt x="772" y="1379"/>
                    <a:pt x="785" y="1365"/>
                    <a:pt x="833" y="1332"/>
                  </a:cubicBezTo>
                  <a:cubicBezTo>
                    <a:pt x="855" y="1316"/>
                    <a:pt x="868" y="1307"/>
                    <a:pt x="876" y="1301"/>
                  </a:cubicBezTo>
                  <a:cubicBezTo>
                    <a:pt x="868" y="1245"/>
                    <a:pt x="864" y="1161"/>
                    <a:pt x="864" y="1051"/>
                  </a:cubicBezTo>
                  <a:cubicBezTo>
                    <a:pt x="864" y="1042"/>
                    <a:pt x="864" y="1035"/>
                    <a:pt x="863" y="1030"/>
                  </a:cubicBezTo>
                  <a:cubicBezTo>
                    <a:pt x="846" y="1035"/>
                    <a:pt x="806" y="1048"/>
                    <a:pt x="722" y="1085"/>
                  </a:cubicBezTo>
                  <a:cubicBezTo>
                    <a:pt x="633" y="1123"/>
                    <a:pt x="569" y="1155"/>
                    <a:pt x="536" y="1175"/>
                  </a:cubicBezTo>
                  <a:cubicBezTo>
                    <a:pt x="485" y="1207"/>
                    <a:pt x="468" y="1213"/>
                    <a:pt x="454" y="1212"/>
                  </a:cubicBezTo>
                  <a:cubicBezTo>
                    <a:pt x="444" y="1212"/>
                    <a:pt x="423" y="1208"/>
                    <a:pt x="406" y="1183"/>
                  </a:cubicBezTo>
                  <a:cubicBezTo>
                    <a:pt x="395" y="1167"/>
                    <a:pt x="390" y="1151"/>
                    <a:pt x="390" y="1135"/>
                  </a:cubicBezTo>
                  <a:cubicBezTo>
                    <a:pt x="390" y="1112"/>
                    <a:pt x="403" y="1082"/>
                    <a:pt x="551" y="975"/>
                  </a:cubicBezTo>
                  <a:cubicBezTo>
                    <a:pt x="620" y="925"/>
                    <a:pt x="620" y="925"/>
                    <a:pt x="620" y="925"/>
                  </a:cubicBezTo>
                  <a:cubicBezTo>
                    <a:pt x="621" y="898"/>
                    <a:pt x="621" y="898"/>
                    <a:pt x="621" y="898"/>
                  </a:cubicBezTo>
                  <a:cubicBezTo>
                    <a:pt x="621" y="862"/>
                    <a:pt x="629" y="837"/>
                    <a:pt x="645" y="821"/>
                  </a:cubicBezTo>
                  <a:cubicBezTo>
                    <a:pt x="656" y="810"/>
                    <a:pt x="670" y="807"/>
                    <a:pt x="686" y="805"/>
                  </a:cubicBezTo>
                  <a:cubicBezTo>
                    <a:pt x="710" y="805"/>
                    <a:pt x="729" y="817"/>
                    <a:pt x="739" y="836"/>
                  </a:cubicBezTo>
                  <a:close/>
                  <a:moveTo>
                    <a:pt x="958" y="1690"/>
                  </a:moveTo>
                  <a:cubicBezTo>
                    <a:pt x="554" y="1690"/>
                    <a:pt x="226" y="1362"/>
                    <a:pt x="226" y="958"/>
                  </a:cubicBezTo>
                  <a:cubicBezTo>
                    <a:pt x="226" y="691"/>
                    <a:pt x="374" y="444"/>
                    <a:pt x="606" y="316"/>
                  </a:cubicBezTo>
                  <a:cubicBezTo>
                    <a:pt x="528" y="287"/>
                    <a:pt x="528" y="287"/>
                    <a:pt x="528" y="287"/>
                  </a:cubicBezTo>
                  <a:cubicBezTo>
                    <a:pt x="517" y="284"/>
                    <a:pt x="512" y="272"/>
                    <a:pt x="516" y="261"/>
                  </a:cubicBezTo>
                  <a:cubicBezTo>
                    <a:pt x="520" y="250"/>
                    <a:pt x="532" y="245"/>
                    <a:pt x="542" y="249"/>
                  </a:cubicBezTo>
                  <a:cubicBezTo>
                    <a:pt x="664" y="294"/>
                    <a:pt x="664" y="294"/>
                    <a:pt x="664" y="294"/>
                  </a:cubicBezTo>
                  <a:cubicBezTo>
                    <a:pt x="665" y="294"/>
                    <a:pt x="666" y="295"/>
                    <a:pt x="667" y="295"/>
                  </a:cubicBezTo>
                  <a:cubicBezTo>
                    <a:pt x="668" y="296"/>
                    <a:pt x="669" y="296"/>
                    <a:pt x="670" y="297"/>
                  </a:cubicBezTo>
                  <a:cubicBezTo>
                    <a:pt x="670" y="297"/>
                    <a:pt x="671" y="298"/>
                    <a:pt x="671" y="298"/>
                  </a:cubicBezTo>
                  <a:cubicBezTo>
                    <a:pt x="672" y="299"/>
                    <a:pt x="672" y="299"/>
                    <a:pt x="673" y="300"/>
                  </a:cubicBezTo>
                  <a:cubicBezTo>
                    <a:pt x="674" y="301"/>
                    <a:pt x="675" y="302"/>
                    <a:pt x="675" y="303"/>
                  </a:cubicBezTo>
                  <a:cubicBezTo>
                    <a:pt x="675" y="304"/>
                    <a:pt x="676" y="304"/>
                    <a:pt x="676" y="304"/>
                  </a:cubicBezTo>
                  <a:cubicBezTo>
                    <a:pt x="676" y="304"/>
                    <a:pt x="676" y="304"/>
                    <a:pt x="676" y="304"/>
                  </a:cubicBezTo>
                  <a:cubicBezTo>
                    <a:pt x="676" y="304"/>
                    <a:pt x="676" y="304"/>
                    <a:pt x="676" y="304"/>
                  </a:cubicBezTo>
                  <a:cubicBezTo>
                    <a:pt x="677" y="305"/>
                    <a:pt x="677" y="306"/>
                    <a:pt x="677" y="307"/>
                  </a:cubicBezTo>
                  <a:cubicBezTo>
                    <a:pt x="677" y="308"/>
                    <a:pt x="678" y="309"/>
                    <a:pt x="678" y="310"/>
                  </a:cubicBezTo>
                  <a:cubicBezTo>
                    <a:pt x="678" y="311"/>
                    <a:pt x="678" y="312"/>
                    <a:pt x="678" y="312"/>
                  </a:cubicBezTo>
                  <a:cubicBezTo>
                    <a:pt x="678" y="313"/>
                    <a:pt x="678" y="314"/>
                    <a:pt x="678" y="315"/>
                  </a:cubicBezTo>
                  <a:cubicBezTo>
                    <a:pt x="678" y="315"/>
                    <a:pt x="678" y="316"/>
                    <a:pt x="678" y="317"/>
                  </a:cubicBezTo>
                  <a:cubicBezTo>
                    <a:pt x="655" y="439"/>
                    <a:pt x="655" y="439"/>
                    <a:pt x="655" y="439"/>
                  </a:cubicBezTo>
                  <a:cubicBezTo>
                    <a:pt x="653" y="449"/>
                    <a:pt x="645" y="456"/>
                    <a:pt x="635" y="456"/>
                  </a:cubicBezTo>
                  <a:cubicBezTo>
                    <a:pt x="634" y="456"/>
                    <a:pt x="632" y="456"/>
                    <a:pt x="631" y="455"/>
                  </a:cubicBezTo>
                  <a:cubicBezTo>
                    <a:pt x="620" y="453"/>
                    <a:pt x="613" y="443"/>
                    <a:pt x="615" y="432"/>
                  </a:cubicBezTo>
                  <a:cubicBezTo>
                    <a:pt x="630" y="350"/>
                    <a:pt x="630" y="350"/>
                    <a:pt x="630" y="350"/>
                  </a:cubicBezTo>
                  <a:cubicBezTo>
                    <a:pt x="408" y="470"/>
                    <a:pt x="267" y="704"/>
                    <a:pt x="267" y="958"/>
                  </a:cubicBezTo>
                  <a:cubicBezTo>
                    <a:pt x="267" y="1339"/>
                    <a:pt x="577" y="1649"/>
                    <a:pt x="958" y="1649"/>
                  </a:cubicBezTo>
                  <a:cubicBezTo>
                    <a:pt x="1338" y="1649"/>
                    <a:pt x="1648" y="1339"/>
                    <a:pt x="1648" y="958"/>
                  </a:cubicBezTo>
                  <a:cubicBezTo>
                    <a:pt x="1648" y="641"/>
                    <a:pt x="1434" y="365"/>
                    <a:pt x="1126" y="288"/>
                  </a:cubicBezTo>
                  <a:cubicBezTo>
                    <a:pt x="1115" y="285"/>
                    <a:pt x="1108" y="274"/>
                    <a:pt x="1111" y="263"/>
                  </a:cubicBezTo>
                  <a:cubicBezTo>
                    <a:pt x="1114" y="252"/>
                    <a:pt x="1125" y="245"/>
                    <a:pt x="1136" y="248"/>
                  </a:cubicBezTo>
                  <a:cubicBezTo>
                    <a:pt x="1462" y="330"/>
                    <a:pt x="1689" y="622"/>
                    <a:pt x="1689" y="958"/>
                  </a:cubicBezTo>
                  <a:cubicBezTo>
                    <a:pt x="1689" y="1362"/>
                    <a:pt x="1361" y="1690"/>
                    <a:pt x="958" y="169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04" name="Freeform 1277"/>
          <p:cNvSpPr>
            <a:spLocks noChangeAspect="1" noEditPoints="1"/>
          </p:cNvSpPr>
          <p:nvPr/>
        </p:nvSpPr>
        <p:spPr bwMode="auto">
          <a:xfrm>
            <a:off x="4822189" y="3119713"/>
            <a:ext cx="324000" cy="324000"/>
          </a:xfrm>
          <a:custGeom>
            <a:avLst/>
            <a:gdLst>
              <a:gd name="T0" fmla="*/ 783 w 1567"/>
              <a:gd name="T1" fmla="*/ 0 h 1567"/>
              <a:gd name="T2" fmla="*/ 0 w 1567"/>
              <a:gd name="T3" fmla="*/ 784 h 1567"/>
              <a:gd name="T4" fmla="*/ 783 w 1567"/>
              <a:gd name="T5" fmla="*/ 1567 h 1567"/>
              <a:gd name="T6" fmla="*/ 1567 w 1567"/>
              <a:gd name="T7" fmla="*/ 784 h 1567"/>
              <a:gd name="T8" fmla="*/ 783 w 1567"/>
              <a:gd name="T9" fmla="*/ 0 h 1567"/>
              <a:gd name="T10" fmla="*/ 1239 w 1567"/>
              <a:gd name="T11" fmla="*/ 822 h 1567"/>
              <a:gd name="T12" fmla="*/ 877 w 1567"/>
              <a:gd name="T13" fmla="*/ 1184 h 1567"/>
              <a:gd name="T14" fmla="*/ 865 w 1567"/>
              <a:gd name="T15" fmla="*/ 1189 h 1567"/>
              <a:gd name="T16" fmla="*/ 853 w 1567"/>
              <a:gd name="T17" fmla="*/ 1184 h 1567"/>
              <a:gd name="T18" fmla="*/ 853 w 1567"/>
              <a:gd name="T19" fmla="*/ 1160 h 1567"/>
              <a:gd name="T20" fmla="*/ 1213 w 1567"/>
              <a:gd name="T21" fmla="*/ 801 h 1567"/>
              <a:gd name="T22" fmla="*/ 329 w 1567"/>
              <a:gd name="T23" fmla="*/ 801 h 1567"/>
              <a:gd name="T24" fmla="*/ 312 w 1567"/>
              <a:gd name="T25" fmla="*/ 784 h 1567"/>
              <a:gd name="T26" fmla="*/ 329 w 1567"/>
              <a:gd name="T27" fmla="*/ 767 h 1567"/>
              <a:gd name="T28" fmla="*/ 1213 w 1567"/>
              <a:gd name="T29" fmla="*/ 767 h 1567"/>
              <a:gd name="T30" fmla="*/ 853 w 1567"/>
              <a:gd name="T31" fmla="*/ 407 h 1567"/>
              <a:gd name="T32" fmla="*/ 853 w 1567"/>
              <a:gd name="T33" fmla="*/ 383 h 1567"/>
              <a:gd name="T34" fmla="*/ 877 w 1567"/>
              <a:gd name="T35" fmla="*/ 383 h 1567"/>
              <a:gd name="T36" fmla="*/ 1239 w 1567"/>
              <a:gd name="T37" fmla="*/ 746 h 1567"/>
              <a:gd name="T38" fmla="*/ 1239 w 1567"/>
              <a:gd name="T39" fmla="*/ 822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67" h="1567">
                <a:moveTo>
                  <a:pt x="783" y="0"/>
                </a:moveTo>
                <a:cubicBezTo>
                  <a:pt x="350" y="0"/>
                  <a:pt x="0" y="351"/>
                  <a:pt x="0" y="784"/>
                </a:cubicBezTo>
                <a:cubicBezTo>
                  <a:pt x="0" y="1217"/>
                  <a:pt x="350" y="1567"/>
                  <a:pt x="783" y="1567"/>
                </a:cubicBezTo>
                <a:cubicBezTo>
                  <a:pt x="1216" y="1567"/>
                  <a:pt x="1567" y="1217"/>
                  <a:pt x="1567" y="784"/>
                </a:cubicBezTo>
                <a:cubicBezTo>
                  <a:pt x="1567" y="351"/>
                  <a:pt x="1216" y="0"/>
                  <a:pt x="783" y="0"/>
                </a:cubicBezTo>
                <a:close/>
                <a:moveTo>
                  <a:pt x="1239" y="822"/>
                </a:moveTo>
                <a:cubicBezTo>
                  <a:pt x="877" y="1184"/>
                  <a:pt x="877" y="1184"/>
                  <a:pt x="877" y="1184"/>
                </a:cubicBezTo>
                <a:cubicBezTo>
                  <a:pt x="873" y="1187"/>
                  <a:pt x="869" y="1189"/>
                  <a:pt x="865" y="1189"/>
                </a:cubicBezTo>
                <a:cubicBezTo>
                  <a:pt x="860" y="1189"/>
                  <a:pt x="856" y="1187"/>
                  <a:pt x="853" y="1184"/>
                </a:cubicBezTo>
                <a:cubicBezTo>
                  <a:pt x="846" y="1178"/>
                  <a:pt x="846" y="1167"/>
                  <a:pt x="853" y="1160"/>
                </a:cubicBezTo>
                <a:cubicBezTo>
                  <a:pt x="1213" y="801"/>
                  <a:pt x="1213" y="801"/>
                  <a:pt x="1213" y="801"/>
                </a:cubicBezTo>
                <a:cubicBezTo>
                  <a:pt x="329" y="801"/>
                  <a:pt x="329" y="801"/>
                  <a:pt x="329" y="801"/>
                </a:cubicBezTo>
                <a:cubicBezTo>
                  <a:pt x="319" y="801"/>
                  <a:pt x="312" y="793"/>
                  <a:pt x="312" y="784"/>
                </a:cubicBezTo>
                <a:cubicBezTo>
                  <a:pt x="312" y="775"/>
                  <a:pt x="319" y="767"/>
                  <a:pt x="329" y="767"/>
                </a:cubicBezTo>
                <a:cubicBezTo>
                  <a:pt x="1213" y="767"/>
                  <a:pt x="1213" y="767"/>
                  <a:pt x="1213" y="767"/>
                </a:cubicBezTo>
                <a:cubicBezTo>
                  <a:pt x="853" y="407"/>
                  <a:pt x="853" y="407"/>
                  <a:pt x="853" y="407"/>
                </a:cubicBezTo>
                <a:cubicBezTo>
                  <a:pt x="846" y="401"/>
                  <a:pt x="846" y="390"/>
                  <a:pt x="853" y="383"/>
                </a:cubicBezTo>
                <a:cubicBezTo>
                  <a:pt x="859" y="377"/>
                  <a:pt x="870" y="377"/>
                  <a:pt x="877" y="383"/>
                </a:cubicBezTo>
                <a:cubicBezTo>
                  <a:pt x="1239" y="746"/>
                  <a:pt x="1239" y="746"/>
                  <a:pt x="1239" y="746"/>
                </a:cubicBezTo>
                <a:cubicBezTo>
                  <a:pt x="1260" y="767"/>
                  <a:pt x="1260" y="801"/>
                  <a:pt x="1239" y="82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5" name="Freeform 1281"/>
          <p:cNvSpPr>
            <a:spLocks noChangeAspect="1" noEditPoints="1"/>
          </p:cNvSpPr>
          <p:nvPr/>
        </p:nvSpPr>
        <p:spPr bwMode="auto">
          <a:xfrm>
            <a:off x="5242487" y="3119713"/>
            <a:ext cx="324000" cy="324000"/>
          </a:xfrm>
          <a:custGeom>
            <a:avLst/>
            <a:gdLst>
              <a:gd name="T0" fmla="*/ 782 w 1563"/>
              <a:gd name="T1" fmla="*/ 0 h 1562"/>
              <a:gd name="T2" fmla="*/ 0 w 1563"/>
              <a:gd name="T3" fmla="*/ 781 h 1562"/>
              <a:gd name="T4" fmla="*/ 782 w 1563"/>
              <a:gd name="T5" fmla="*/ 1562 h 1562"/>
              <a:gd name="T6" fmla="*/ 1563 w 1563"/>
              <a:gd name="T7" fmla="*/ 781 h 1562"/>
              <a:gd name="T8" fmla="*/ 782 w 1563"/>
              <a:gd name="T9" fmla="*/ 0 h 1562"/>
              <a:gd name="T10" fmla="*/ 1056 w 1563"/>
              <a:gd name="T11" fmla="*/ 827 h 1562"/>
              <a:gd name="T12" fmla="*/ 594 w 1563"/>
              <a:gd name="T13" fmla="*/ 1288 h 1562"/>
              <a:gd name="T14" fmla="*/ 582 w 1563"/>
              <a:gd name="T15" fmla="*/ 1293 h 1562"/>
              <a:gd name="T16" fmla="*/ 570 w 1563"/>
              <a:gd name="T17" fmla="*/ 1288 h 1562"/>
              <a:gd name="T18" fmla="*/ 570 w 1563"/>
              <a:gd name="T19" fmla="*/ 1264 h 1562"/>
              <a:gd name="T20" fmla="*/ 1032 w 1563"/>
              <a:gd name="T21" fmla="*/ 803 h 1562"/>
              <a:gd name="T22" fmla="*/ 1032 w 1563"/>
              <a:gd name="T23" fmla="*/ 760 h 1562"/>
              <a:gd name="T24" fmla="*/ 570 w 1563"/>
              <a:gd name="T25" fmla="*/ 298 h 1562"/>
              <a:gd name="T26" fmla="*/ 570 w 1563"/>
              <a:gd name="T27" fmla="*/ 275 h 1562"/>
              <a:gd name="T28" fmla="*/ 594 w 1563"/>
              <a:gd name="T29" fmla="*/ 275 h 1562"/>
              <a:gd name="T30" fmla="*/ 1056 w 1563"/>
              <a:gd name="T31" fmla="*/ 736 h 1562"/>
              <a:gd name="T32" fmla="*/ 1074 w 1563"/>
              <a:gd name="T33" fmla="*/ 781 h 1562"/>
              <a:gd name="T34" fmla="*/ 1056 w 1563"/>
              <a:gd name="T35" fmla="*/ 827 h 1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63" h="1562">
                <a:moveTo>
                  <a:pt x="782" y="0"/>
                </a:moveTo>
                <a:cubicBezTo>
                  <a:pt x="350" y="0"/>
                  <a:pt x="0" y="350"/>
                  <a:pt x="0" y="781"/>
                </a:cubicBezTo>
                <a:cubicBezTo>
                  <a:pt x="0" y="1213"/>
                  <a:pt x="350" y="1562"/>
                  <a:pt x="782" y="1562"/>
                </a:cubicBezTo>
                <a:cubicBezTo>
                  <a:pt x="1213" y="1562"/>
                  <a:pt x="1563" y="1213"/>
                  <a:pt x="1563" y="781"/>
                </a:cubicBezTo>
                <a:cubicBezTo>
                  <a:pt x="1563" y="350"/>
                  <a:pt x="1213" y="0"/>
                  <a:pt x="782" y="0"/>
                </a:cubicBezTo>
                <a:close/>
                <a:moveTo>
                  <a:pt x="1056" y="827"/>
                </a:moveTo>
                <a:cubicBezTo>
                  <a:pt x="594" y="1288"/>
                  <a:pt x="594" y="1288"/>
                  <a:pt x="594" y="1288"/>
                </a:cubicBezTo>
                <a:cubicBezTo>
                  <a:pt x="591" y="1291"/>
                  <a:pt x="587" y="1293"/>
                  <a:pt x="582" y="1293"/>
                </a:cubicBezTo>
                <a:cubicBezTo>
                  <a:pt x="578" y="1293"/>
                  <a:pt x="574" y="1291"/>
                  <a:pt x="570" y="1288"/>
                </a:cubicBezTo>
                <a:cubicBezTo>
                  <a:pt x="564" y="1282"/>
                  <a:pt x="564" y="1271"/>
                  <a:pt x="570" y="1264"/>
                </a:cubicBezTo>
                <a:cubicBezTo>
                  <a:pt x="1032" y="803"/>
                  <a:pt x="1032" y="803"/>
                  <a:pt x="1032" y="803"/>
                </a:cubicBezTo>
                <a:cubicBezTo>
                  <a:pt x="1044" y="791"/>
                  <a:pt x="1044" y="772"/>
                  <a:pt x="1032" y="760"/>
                </a:cubicBezTo>
                <a:cubicBezTo>
                  <a:pt x="570" y="298"/>
                  <a:pt x="570" y="298"/>
                  <a:pt x="570" y="298"/>
                </a:cubicBezTo>
                <a:cubicBezTo>
                  <a:pt x="564" y="292"/>
                  <a:pt x="564" y="281"/>
                  <a:pt x="570" y="275"/>
                </a:cubicBezTo>
                <a:cubicBezTo>
                  <a:pt x="577" y="268"/>
                  <a:pt x="588" y="268"/>
                  <a:pt x="594" y="275"/>
                </a:cubicBezTo>
                <a:cubicBezTo>
                  <a:pt x="1056" y="736"/>
                  <a:pt x="1056" y="736"/>
                  <a:pt x="1056" y="736"/>
                </a:cubicBezTo>
                <a:cubicBezTo>
                  <a:pt x="1068" y="748"/>
                  <a:pt x="1074" y="764"/>
                  <a:pt x="1074" y="781"/>
                </a:cubicBezTo>
                <a:cubicBezTo>
                  <a:pt x="1074" y="799"/>
                  <a:pt x="1068" y="815"/>
                  <a:pt x="1056" y="827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06" name="Group 1677"/>
          <p:cNvGrpSpPr>
            <a:grpSpLocks noChangeAspect="1"/>
          </p:cNvGrpSpPr>
          <p:nvPr/>
        </p:nvGrpSpPr>
        <p:grpSpPr bwMode="auto">
          <a:xfrm>
            <a:off x="622058" y="3119713"/>
            <a:ext cx="324000" cy="324000"/>
            <a:chOff x="3896" y="2326"/>
            <a:chExt cx="227" cy="227"/>
          </a:xfrm>
          <a:solidFill>
            <a:srgbClr val="EE0033"/>
          </a:solidFill>
        </p:grpSpPr>
        <p:sp>
          <p:nvSpPr>
            <p:cNvPr id="707" name="Freeform 1678"/>
            <p:cNvSpPr>
              <a:spLocks/>
            </p:cNvSpPr>
            <p:nvPr/>
          </p:nvSpPr>
          <p:spPr bwMode="auto">
            <a:xfrm>
              <a:off x="3950" y="2366"/>
              <a:ext cx="57" cy="46"/>
            </a:xfrm>
            <a:custGeom>
              <a:avLst/>
              <a:gdLst>
                <a:gd name="T0" fmla="*/ 157 w 404"/>
                <a:gd name="T1" fmla="*/ 155 h 329"/>
                <a:gd name="T2" fmla="*/ 151 w 404"/>
                <a:gd name="T3" fmla="*/ 131 h 329"/>
                <a:gd name="T4" fmla="*/ 175 w 404"/>
                <a:gd name="T5" fmla="*/ 125 h 329"/>
                <a:gd name="T6" fmla="*/ 404 w 404"/>
                <a:gd name="T7" fmla="*/ 259 h 329"/>
                <a:gd name="T8" fmla="*/ 271 w 404"/>
                <a:gd name="T9" fmla="*/ 57 h 329"/>
                <a:gd name="T10" fmla="*/ 0 w 404"/>
                <a:gd name="T11" fmla="*/ 43 h 329"/>
                <a:gd name="T12" fmla="*/ 135 w 404"/>
                <a:gd name="T13" fmla="*/ 284 h 329"/>
                <a:gd name="T14" fmla="*/ 387 w 404"/>
                <a:gd name="T15" fmla="*/ 289 h 329"/>
                <a:gd name="T16" fmla="*/ 157 w 404"/>
                <a:gd name="T17" fmla="*/ 155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4" h="329">
                  <a:moveTo>
                    <a:pt x="157" y="155"/>
                  </a:moveTo>
                  <a:cubicBezTo>
                    <a:pt x="149" y="150"/>
                    <a:pt x="146" y="140"/>
                    <a:pt x="151" y="131"/>
                  </a:cubicBezTo>
                  <a:cubicBezTo>
                    <a:pt x="156" y="123"/>
                    <a:pt x="167" y="120"/>
                    <a:pt x="175" y="125"/>
                  </a:cubicBezTo>
                  <a:cubicBezTo>
                    <a:pt x="404" y="259"/>
                    <a:pt x="404" y="259"/>
                    <a:pt x="404" y="259"/>
                  </a:cubicBezTo>
                  <a:cubicBezTo>
                    <a:pt x="396" y="174"/>
                    <a:pt x="350" y="103"/>
                    <a:pt x="271" y="57"/>
                  </a:cubicBezTo>
                  <a:cubicBezTo>
                    <a:pt x="180" y="5"/>
                    <a:pt x="80" y="0"/>
                    <a:pt x="0" y="43"/>
                  </a:cubicBezTo>
                  <a:cubicBezTo>
                    <a:pt x="2" y="144"/>
                    <a:pt x="54" y="237"/>
                    <a:pt x="135" y="284"/>
                  </a:cubicBezTo>
                  <a:cubicBezTo>
                    <a:pt x="211" y="328"/>
                    <a:pt x="303" y="329"/>
                    <a:pt x="387" y="289"/>
                  </a:cubicBezTo>
                  <a:lnTo>
                    <a:pt x="157" y="15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" name="Freeform 1679"/>
            <p:cNvSpPr>
              <a:spLocks/>
            </p:cNvSpPr>
            <p:nvPr/>
          </p:nvSpPr>
          <p:spPr bwMode="auto">
            <a:xfrm>
              <a:off x="3932" y="2428"/>
              <a:ext cx="75" cy="61"/>
            </a:xfrm>
            <a:custGeom>
              <a:avLst/>
              <a:gdLst>
                <a:gd name="T0" fmla="*/ 175 w 532"/>
                <a:gd name="T1" fmla="*/ 179 h 437"/>
                <a:gd name="T2" fmla="*/ 169 w 532"/>
                <a:gd name="T3" fmla="*/ 155 h 437"/>
                <a:gd name="T4" fmla="*/ 193 w 532"/>
                <a:gd name="T5" fmla="*/ 149 h 437"/>
                <a:gd name="T6" fmla="*/ 532 w 532"/>
                <a:gd name="T7" fmla="*/ 353 h 437"/>
                <a:gd name="T8" fmla="*/ 357 w 532"/>
                <a:gd name="T9" fmla="*/ 63 h 437"/>
                <a:gd name="T10" fmla="*/ 0 w 532"/>
                <a:gd name="T11" fmla="*/ 64 h 437"/>
                <a:gd name="T12" fmla="*/ 177 w 532"/>
                <a:gd name="T13" fmla="*/ 375 h 437"/>
                <a:gd name="T14" fmla="*/ 516 w 532"/>
                <a:gd name="T15" fmla="*/ 383 h 437"/>
                <a:gd name="T16" fmla="*/ 175 w 532"/>
                <a:gd name="T17" fmla="*/ 179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2" h="437">
                  <a:moveTo>
                    <a:pt x="175" y="179"/>
                  </a:moveTo>
                  <a:cubicBezTo>
                    <a:pt x="167" y="174"/>
                    <a:pt x="164" y="163"/>
                    <a:pt x="169" y="155"/>
                  </a:cubicBezTo>
                  <a:cubicBezTo>
                    <a:pt x="174" y="147"/>
                    <a:pt x="185" y="144"/>
                    <a:pt x="193" y="149"/>
                  </a:cubicBezTo>
                  <a:cubicBezTo>
                    <a:pt x="532" y="353"/>
                    <a:pt x="532" y="353"/>
                    <a:pt x="532" y="353"/>
                  </a:cubicBezTo>
                  <a:cubicBezTo>
                    <a:pt x="524" y="232"/>
                    <a:pt x="459" y="122"/>
                    <a:pt x="357" y="63"/>
                  </a:cubicBezTo>
                  <a:cubicBezTo>
                    <a:pt x="248" y="0"/>
                    <a:pt x="112" y="1"/>
                    <a:pt x="0" y="64"/>
                  </a:cubicBezTo>
                  <a:cubicBezTo>
                    <a:pt x="1" y="194"/>
                    <a:pt x="68" y="312"/>
                    <a:pt x="177" y="375"/>
                  </a:cubicBezTo>
                  <a:cubicBezTo>
                    <a:pt x="280" y="435"/>
                    <a:pt x="407" y="437"/>
                    <a:pt x="516" y="383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" name="Freeform 1680"/>
            <p:cNvSpPr>
              <a:spLocks noEditPoints="1"/>
            </p:cNvSpPr>
            <p:nvPr/>
          </p:nvSpPr>
          <p:spPr bwMode="auto">
            <a:xfrm>
              <a:off x="3896" y="2326"/>
              <a:ext cx="227" cy="227"/>
            </a:xfrm>
            <a:custGeom>
              <a:avLst/>
              <a:gdLst>
                <a:gd name="T0" fmla="*/ 808 w 1615"/>
                <a:gd name="T1" fmla="*/ 0 h 1616"/>
                <a:gd name="T2" fmla="*/ 0 w 1615"/>
                <a:gd name="T3" fmla="*/ 808 h 1616"/>
                <a:gd name="T4" fmla="*/ 808 w 1615"/>
                <a:gd name="T5" fmla="*/ 1616 h 1616"/>
                <a:gd name="T6" fmla="*/ 1615 w 1615"/>
                <a:gd name="T7" fmla="*/ 808 h 1616"/>
                <a:gd name="T8" fmla="*/ 808 w 1615"/>
                <a:gd name="T9" fmla="*/ 0 h 1616"/>
                <a:gd name="T10" fmla="*/ 1201 w 1615"/>
                <a:gd name="T11" fmla="*/ 1129 h 1616"/>
                <a:gd name="T12" fmla="*/ 1007 w 1615"/>
                <a:gd name="T13" fmla="*/ 1181 h 1616"/>
                <a:gd name="T14" fmla="*/ 826 w 1615"/>
                <a:gd name="T15" fmla="*/ 1136 h 1616"/>
                <a:gd name="T16" fmla="*/ 826 w 1615"/>
                <a:gd name="T17" fmla="*/ 1439 h 1616"/>
                <a:gd name="T18" fmla="*/ 809 w 1615"/>
                <a:gd name="T19" fmla="*/ 1456 h 1616"/>
                <a:gd name="T20" fmla="*/ 792 w 1615"/>
                <a:gd name="T21" fmla="*/ 1439 h 1616"/>
                <a:gd name="T22" fmla="*/ 792 w 1615"/>
                <a:gd name="T23" fmla="*/ 1136 h 1616"/>
                <a:gd name="T24" fmla="*/ 611 w 1615"/>
                <a:gd name="T25" fmla="*/ 1181 h 1616"/>
                <a:gd name="T26" fmla="*/ 417 w 1615"/>
                <a:gd name="T27" fmla="*/ 1129 h 1616"/>
                <a:gd name="T28" fmla="*/ 223 w 1615"/>
                <a:gd name="T29" fmla="*/ 778 h 1616"/>
                <a:gd name="T30" fmla="*/ 231 w 1615"/>
                <a:gd name="T31" fmla="*/ 763 h 1616"/>
                <a:gd name="T32" fmla="*/ 632 w 1615"/>
                <a:gd name="T33" fmla="*/ 757 h 1616"/>
                <a:gd name="T34" fmla="*/ 792 w 1615"/>
                <a:gd name="T35" fmla="*/ 939 h 1616"/>
                <a:gd name="T36" fmla="*/ 792 w 1615"/>
                <a:gd name="T37" fmla="*/ 604 h 1616"/>
                <a:gd name="T38" fmla="*/ 650 w 1615"/>
                <a:gd name="T39" fmla="*/ 639 h 1616"/>
                <a:gd name="T40" fmla="*/ 504 w 1615"/>
                <a:gd name="T41" fmla="*/ 600 h 1616"/>
                <a:gd name="T42" fmla="*/ 351 w 1615"/>
                <a:gd name="T43" fmla="*/ 319 h 1616"/>
                <a:gd name="T44" fmla="*/ 360 w 1615"/>
                <a:gd name="T45" fmla="*/ 304 h 1616"/>
                <a:gd name="T46" fmla="*/ 674 w 1615"/>
                <a:gd name="T47" fmla="*/ 313 h 1616"/>
                <a:gd name="T48" fmla="*/ 809 w 1615"/>
                <a:gd name="T49" fmla="*/ 472 h 1616"/>
                <a:gd name="T50" fmla="*/ 944 w 1615"/>
                <a:gd name="T51" fmla="*/ 313 h 1616"/>
                <a:gd name="T52" fmla="*/ 1258 w 1615"/>
                <a:gd name="T53" fmla="*/ 304 h 1616"/>
                <a:gd name="T54" fmla="*/ 1267 w 1615"/>
                <a:gd name="T55" fmla="*/ 319 h 1616"/>
                <a:gd name="T56" fmla="*/ 1114 w 1615"/>
                <a:gd name="T57" fmla="*/ 600 h 1616"/>
                <a:gd name="T58" fmla="*/ 969 w 1615"/>
                <a:gd name="T59" fmla="*/ 639 h 1616"/>
                <a:gd name="T60" fmla="*/ 826 w 1615"/>
                <a:gd name="T61" fmla="*/ 604 h 1616"/>
                <a:gd name="T62" fmla="*/ 826 w 1615"/>
                <a:gd name="T63" fmla="*/ 939 h 1616"/>
                <a:gd name="T64" fmla="*/ 986 w 1615"/>
                <a:gd name="T65" fmla="*/ 757 h 1616"/>
                <a:gd name="T66" fmla="*/ 1387 w 1615"/>
                <a:gd name="T67" fmla="*/ 763 h 1616"/>
                <a:gd name="T68" fmla="*/ 1395 w 1615"/>
                <a:gd name="T69" fmla="*/ 778 h 1616"/>
                <a:gd name="T70" fmla="*/ 1201 w 1615"/>
                <a:gd name="T71" fmla="*/ 1129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5" h="1616">
                  <a:moveTo>
                    <a:pt x="808" y="0"/>
                  </a:moveTo>
                  <a:cubicBezTo>
                    <a:pt x="361" y="0"/>
                    <a:pt x="0" y="362"/>
                    <a:pt x="0" y="808"/>
                  </a:cubicBezTo>
                  <a:cubicBezTo>
                    <a:pt x="0" y="1254"/>
                    <a:pt x="361" y="1616"/>
                    <a:pt x="808" y="1616"/>
                  </a:cubicBezTo>
                  <a:cubicBezTo>
                    <a:pt x="1254" y="1616"/>
                    <a:pt x="1615" y="1254"/>
                    <a:pt x="1615" y="808"/>
                  </a:cubicBezTo>
                  <a:cubicBezTo>
                    <a:pt x="1615" y="362"/>
                    <a:pt x="1254" y="0"/>
                    <a:pt x="808" y="0"/>
                  </a:cubicBezTo>
                  <a:close/>
                  <a:moveTo>
                    <a:pt x="1201" y="1129"/>
                  </a:moveTo>
                  <a:cubicBezTo>
                    <a:pt x="1141" y="1163"/>
                    <a:pt x="1074" y="1181"/>
                    <a:pt x="1007" y="1181"/>
                  </a:cubicBezTo>
                  <a:cubicBezTo>
                    <a:pt x="945" y="1181"/>
                    <a:pt x="884" y="1165"/>
                    <a:pt x="826" y="1136"/>
                  </a:cubicBezTo>
                  <a:cubicBezTo>
                    <a:pt x="826" y="1439"/>
                    <a:pt x="826" y="1439"/>
                    <a:pt x="826" y="1439"/>
                  </a:cubicBezTo>
                  <a:cubicBezTo>
                    <a:pt x="826" y="1448"/>
                    <a:pt x="819" y="1456"/>
                    <a:pt x="809" y="1456"/>
                  </a:cubicBezTo>
                  <a:cubicBezTo>
                    <a:pt x="800" y="1456"/>
                    <a:pt x="792" y="1448"/>
                    <a:pt x="792" y="1439"/>
                  </a:cubicBezTo>
                  <a:cubicBezTo>
                    <a:pt x="792" y="1136"/>
                    <a:pt x="792" y="1136"/>
                    <a:pt x="792" y="1136"/>
                  </a:cubicBezTo>
                  <a:cubicBezTo>
                    <a:pt x="735" y="1165"/>
                    <a:pt x="673" y="1181"/>
                    <a:pt x="611" y="1181"/>
                  </a:cubicBezTo>
                  <a:cubicBezTo>
                    <a:pt x="544" y="1181"/>
                    <a:pt x="477" y="1163"/>
                    <a:pt x="417" y="1129"/>
                  </a:cubicBezTo>
                  <a:cubicBezTo>
                    <a:pt x="295" y="1058"/>
                    <a:pt x="221" y="924"/>
                    <a:pt x="223" y="778"/>
                  </a:cubicBezTo>
                  <a:cubicBezTo>
                    <a:pt x="223" y="772"/>
                    <a:pt x="226" y="766"/>
                    <a:pt x="231" y="763"/>
                  </a:cubicBezTo>
                  <a:cubicBezTo>
                    <a:pt x="356" y="689"/>
                    <a:pt x="509" y="686"/>
                    <a:pt x="632" y="757"/>
                  </a:cubicBezTo>
                  <a:cubicBezTo>
                    <a:pt x="704" y="799"/>
                    <a:pt x="759" y="863"/>
                    <a:pt x="792" y="939"/>
                  </a:cubicBezTo>
                  <a:cubicBezTo>
                    <a:pt x="792" y="604"/>
                    <a:pt x="792" y="604"/>
                    <a:pt x="792" y="604"/>
                  </a:cubicBezTo>
                  <a:cubicBezTo>
                    <a:pt x="746" y="627"/>
                    <a:pt x="697" y="639"/>
                    <a:pt x="650" y="639"/>
                  </a:cubicBezTo>
                  <a:cubicBezTo>
                    <a:pt x="599" y="639"/>
                    <a:pt x="549" y="626"/>
                    <a:pt x="504" y="600"/>
                  </a:cubicBezTo>
                  <a:cubicBezTo>
                    <a:pt x="410" y="546"/>
                    <a:pt x="350" y="435"/>
                    <a:pt x="351" y="319"/>
                  </a:cubicBezTo>
                  <a:cubicBezTo>
                    <a:pt x="352" y="313"/>
                    <a:pt x="355" y="307"/>
                    <a:pt x="360" y="304"/>
                  </a:cubicBezTo>
                  <a:cubicBezTo>
                    <a:pt x="452" y="249"/>
                    <a:pt x="569" y="252"/>
                    <a:pt x="674" y="313"/>
                  </a:cubicBezTo>
                  <a:cubicBezTo>
                    <a:pt x="740" y="351"/>
                    <a:pt x="786" y="407"/>
                    <a:pt x="809" y="472"/>
                  </a:cubicBezTo>
                  <a:cubicBezTo>
                    <a:pt x="832" y="407"/>
                    <a:pt x="879" y="351"/>
                    <a:pt x="944" y="313"/>
                  </a:cubicBezTo>
                  <a:cubicBezTo>
                    <a:pt x="1049" y="252"/>
                    <a:pt x="1166" y="249"/>
                    <a:pt x="1258" y="304"/>
                  </a:cubicBezTo>
                  <a:cubicBezTo>
                    <a:pt x="1264" y="307"/>
                    <a:pt x="1267" y="313"/>
                    <a:pt x="1267" y="319"/>
                  </a:cubicBezTo>
                  <a:cubicBezTo>
                    <a:pt x="1269" y="435"/>
                    <a:pt x="1209" y="546"/>
                    <a:pt x="1114" y="600"/>
                  </a:cubicBezTo>
                  <a:cubicBezTo>
                    <a:pt x="1070" y="626"/>
                    <a:pt x="1020" y="639"/>
                    <a:pt x="969" y="639"/>
                  </a:cubicBezTo>
                  <a:cubicBezTo>
                    <a:pt x="921" y="639"/>
                    <a:pt x="872" y="627"/>
                    <a:pt x="826" y="604"/>
                  </a:cubicBezTo>
                  <a:cubicBezTo>
                    <a:pt x="826" y="939"/>
                    <a:pt x="826" y="939"/>
                    <a:pt x="826" y="939"/>
                  </a:cubicBezTo>
                  <a:cubicBezTo>
                    <a:pt x="859" y="863"/>
                    <a:pt x="914" y="799"/>
                    <a:pt x="986" y="757"/>
                  </a:cubicBezTo>
                  <a:cubicBezTo>
                    <a:pt x="1109" y="686"/>
                    <a:pt x="1262" y="689"/>
                    <a:pt x="1387" y="763"/>
                  </a:cubicBezTo>
                  <a:cubicBezTo>
                    <a:pt x="1392" y="766"/>
                    <a:pt x="1395" y="772"/>
                    <a:pt x="1395" y="778"/>
                  </a:cubicBezTo>
                  <a:cubicBezTo>
                    <a:pt x="1397" y="924"/>
                    <a:pt x="1323" y="1058"/>
                    <a:pt x="1201" y="112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" name="Freeform 1681"/>
            <p:cNvSpPr>
              <a:spLocks/>
            </p:cNvSpPr>
            <p:nvPr/>
          </p:nvSpPr>
          <p:spPr bwMode="auto">
            <a:xfrm>
              <a:off x="4012" y="2366"/>
              <a:ext cx="57" cy="46"/>
            </a:xfrm>
            <a:custGeom>
              <a:avLst/>
              <a:gdLst>
                <a:gd name="T0" fmla="*/ 229 w 404"/>
                <a:gd name="T1" fmla="*/ 125 h 329"/>
                <a:gd name="T2" fmla="*/ 253 w 404"/>
                <a:gd name="T3" fmla="*/ 131 h 329"/>
                <a:gd name="T4" fmla="*/ 247 w 404"/>
                <a:gd name="T5" fmla="*/ 155 h 329"/>
                <a:gd name="T6" fmla="*/ 17 w 404"/>
                <a:gd name="T7" fmla="*/ 289 h 329"/>
                <a:gd name="T8" fmla="*/ 269 w 404"/>
                <a:gd name="T9" fmla="*/ 284 h 329"/>
                <a:gd name="T10" fmla="*/ 404 w 404"/>
                <a:gd name="T11" fmla="*/ 43 h 329"/>
                <a:gd name="T12" fmla="*/ 134 w 404"/>
                <a:gd name="T13" fmla="*/ 57 h 329"/>
                <a:gd name="T14" fmla="*/ 0 w 404"/>
                <a:gd name="T15" fmla="*/ 259 h 329"/>
                <a:gd name="T16" fmla="*/ 229 w 404"/>
                <a:gd name="T17" fmla="*/ 125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4" h="329">
                  <a:moveTo>
                    <a:pt x="229" y="125"/>
                  </a:moveTo>
                  <a:cubicBezTo>
                    <a:pt x="238" y="120"/>
                    <a:pt x="248" y="123"/>
                    <a:pt x="253" y="131"/>
                  </a:cubicBezTo>
                  <a:cubicBezTo>
                    <a:pt x="258" y="140"/>
                    <a:pt x="255" y="150"/>
                    <a:pt x="247" y="155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01" y="329"/>
                    <a:pt x="193" y="328"/>
                    <a:pt x="269" y="284"/>
                  </a:cubicBezTo>
                  <a:cubicBezTo>
                    <a:pt x="350" y="237"/>
                    <a:pt x="402" y="144"/>
                    <a:pt x="404" y="43"/>
                  </a:cubicBezTo>
                  <a:cubicBezTo>
                    <a:pt x="324" y="0"/>
                    <a:pt x="224" y="5"/>
                    <a:pt x="134" y="57"/>
                  </a:cubicBezTo>
                  <a:cubicBezTo>
                    <a:pt x="55" y="103"/>
                    <a:pt x="8" y="174"/>
                    <a:pt x="0" y="259"/>
                  </a:cubicBezTo>
                  <a:lnTo>
                    <a:pt x="229" y="1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" name="Freeform 1682"/>
            <p:cNvSpPr>
              <a:spLocks/>
            </p:cNvSpPr>
            <p:nvPr/>
          </p:nvSpPr>
          <p:spPr bwMode="auto">
            <a:xfrm>
              <a:off x="4012" y="2428"/>
              <a:ext cx="75" cy="61"/>
            </a:xfrm>
            <a:custGeom>
              <a:avLst/>
              <a:gdLst>
                <a:gd name="T0" fmla="*/ 176 w 533"/>
                <a:gd name="T1" fmla="*/ 63 h 437"/>
                <a:gd name="T2" fmla="*/ 0 w 533"/>
                <a:gd name="T3" fmla="*/ 353 h 437"/>
                <a:gd name="T4" fmla="*/ 339 w 533"/>
                <a:gd name="T5" fmla="*/ 149 h 437"/>
                <a:gd name="T6" fmla="*/ 363 w 533"/>
                <a:gd name="T7" fmla="*/ 155 h 437"/>
                <a:gd name="T8" fmla="*/ 357 w 533"/>
                <a:gd name="T9" fmla="*/ 179 h 437"/>
                <a:gd name="T10" fmla="*/ 17 w 533"/>
                <a:gd name="T11" fmla="*/ 383 h 437"/>
                <a:gd name="T12" fmla="*/ 355 w 533"/>
                <a:gd name="T13" fmla="*/ 375 h 437"/>
                <a:gd name="T14" fmla="*/ 533 w 533"/>
                <a:gd name="T15" fmla="*/ 64 h 437"/>
                <a:gd name="T16" fmla="*/ 176 w 533"/>
                <a:gd name="T17" fmla="*/ 6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3" h="437">
                  <a:moveTo>
                    <a:pt x="176" y="63"/>
                  </a:moveTo>
                  <a:cubicBezTo>
                    <a:pt x="73" y="122"/>
                    <a:pt x="8" y="232"/>
                    <a:pt x="0" y="353"/>
                  </a:cubicBezTo>
                  <a:cubicBezTo>
                    <a:pt x="339" y="149"/>
                    <a:pt x="339" y="149"/>
                    <a:pt x="339" y="149"/>
                  </a:cubicBezTo>
                  <a:cubicBezTo>
                    <a:pt x="347" y="144"/>
                    <a:pt x="358" y="147"/>
                    <a:pt x="363" y="155"/>
                  </a:cubicBezTo>
                  <a:cubicBezTo>
                    <a:pt x="368" y="163"/>
                    <a:pt x="365" y="174"/>
                    <a:pt x="357" y="179"/>
                  </a:cubicBezTo>
                  <a:cubicBezTo>
                    <a:pt x="17" y="383"/>
                    <a:pt x="17" y="383"/>
                    <a:pt x="17" y="383"/>
                  </a:cubicBezTo>
                  <a:cubicBezTo>
                    <a:pt x="125" y="437"/>
                    <a:pt x="252" y="435"/>
                    <a:pt x="355" y="375"/>
                  </a:cubicBezTo>
                  <a:cubicBezTo>
                    <a:pt x="464" y="312"/>
                    <a:pt x="531" y="194"/>
                    <a:pt x="533" y="64"/>
                  </a:cubicBezTo>
                  <a:cubicBezTo>
                    <a:pt x="420" y="1"/>
                    <a:pt x="285" y="0"/>
                    <a:pt x="176" y="6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12" name="Freeform 1285"/>
          <p:cNvSpPr>
            <a:spLocks noChangeAspect="1" noEditPoints="1"/>
          </p:cNvSpPr>
          <p:nvPr/>
        </p:nvSpPr>
        <p:spPr bwMode="auto">
          <a:xfrm>
            <a:off x="5661354" y="3119713"/>
            <a:ext cx="324000" cy="324000"/>
          </a:xfrm>
          <a:custGeom>
            <a:avLst/>
            <a:gdLst>
              <a:gd name="T0" fmla="*/ 713 w 1425"/>
              <a:gd name="T1" fmla="*/ 0 h 1425"/>
              <a:gd name="T2" fmla="*/ 0 w 1425"/>
              <a:gd name="T3" fmla="*/ 712 h 1425"/>
              <a:gd name="T4" fmla="*/ 713 w 1425"/>
              <a:gd name="T5" fmla="*/ 1425 h 1425"/>
              <a:gd name="T6" fmla="*/ 1425 w 1425"/>
              <a:gd name="T7" fmla="*/ 712 h 1425"/>
              <a:gd name="T8" fmla="*/ 713 w 1425"/>
              <a:gd name="T9" fmla="*/ 0 h 1425"/>
              <a:gd name="T10" fmla="*/ 451 w 1425"/>
              <a:gd name="T11" fmla="*/ 1053 h 1425"/>
              <a:gd name="T12" fmla="*/ 439 w 1425"/>
              <a:gd name="T13" fmla="*/ 1058 h 1425"/>
              <a:gd name="T14" fmla="*/ 430 w 1425"/>
              <a:gd name="T15" fmla="*/ 1055 h 1425"/>
              <a:gd name="T16" fmla="*/ 371 w 1425"/>
              <a:gd name="T17" fmla="*/ 430 h 1425"/>
              <a:gd name="T18" fmla="*/ 828 w 1425"/>
              <a:gd name="T19" fmla="*/ 285 h 1425"/>
              <a:gd name="T20" fmla="*/ 789 w 1425"/>
              <a:gd name="T21" fmla="*/ 241 h 1425"/>
              <a:gd name="T22" fmla="*/ 790 w 1425"/>
              <a:gd name="T23" fmla="*/ 220 h 1425"/>
              <a:gd name="T24" fmla="*/ 812 w 1425"/>
              <a:gd name="T25" fmla="*/ 221 h 1425"/>
              <a:gd name="T26" fmla="*/ 881 w 1425"/>
              <a:gd name="T27" fmla="*/ 299 h 1425"/>
              <a:gd name="T28" fmla="*/ 881 w 1425"/>
              <a:gd name="T29" fmla="*/ 320 h 1425"/>
              <a:gd name="T30" fmla="*/ 806 w 1425"/>
              <a:gd name="T31" fmla="*/ 393 h 1425"/>
              <a:gd name="T32" fmla="*/ 796 w 1425"/>
              <a:gd name="T33" fmla="*/ 398 h 1425"/>
              <a:gd name="T34" fmla="*/ 785 w 1425"/>
              <a:gd name="T35" fmla="*/ 393 h 1425"/>
              <a:gd name="T36" fmla="*/ 785 w 1425"/>
              <a:gd name="T37" fmla="*/ 371 h 1425"/>
              <a:gd name="T38" fmla="*/ 837 w 1425"/>
              <a:gd name="T39" fmla="*/ 320 h 1425"/>
              <a:gd name="T40" fmla="*/ 394 w 1425"/>
              <a:gd name="T41" fmla="*/ 450 h 1425"/>
              <a:gd name="T42" fmla="*/ 449 w 1425"/>
              <a:gd name="T43" fmla="*/ 1031 h 1425"/>
              <a:gd name="T44" fmla="*/ 451 w 1425"/>
              <a:gd name="T45" fmla="*/ 1053 h 1425"/>
              <a:gd name="T46" fmla="*/ 1054 w 1425"/>
              <a:gd name="T47" fmla="*/ 995 h 1425"/>
              <a:gd name="T48" fmla="*/ 711 w 1425"/>
              <a:gd name="T49" fmla="*/ 1155 h 1425"/>
              <a:gd name="T50" fmla="*/ 597 w 1425"/>
              <a:gd name="T51" fmla="*/ 1140 h 1425"/>
              <a:gd name="T52" fmla="*/ 636 w 1425"/>
              <a:gd name="T53" fmla="*/ 1183 h 1425"/>
              <a:gd name="T54" fmla="*/ 635 w 1425"/>
              <a:gd name="T55" fmla="*/ 1205 h 1425"/>
              <a:gd name="T56" fmla="*/ 625 w 1425"/>
              <a:gd name="T57" fmla="*/ 1209 h 1425"/>
              <a:gd name="T58" fmla="*/ 613 w 1425"/>
              <a:gd name="T59" fmla="*/ 1204 h 1425"/>
              <a:gd name="T60" fmla="*/ 544 w 1425"/>
              <a:gd name="T61" fmla="*/ 1126 h 1425"/>
              <a:gd name="T62" fmla="*/ 544 w 1425"/>
              <a:gd name="T63" fmla="*/ 1105 h 1425"/>
              <a:gd name="T64" fmla="*/ 619 w 1425"/>
              <a:gd name="T65" fmla="*/ 1032 h 1425"/>
              <a:gd name="T66" fmla="*/ 640 w 1425"/>
              <a:gd name="T67" fmla="*/ 1032 h 1425"/>
              <a:gd name="T68" fmla="*/ 640 w 1425"/>
              <a:gd name="T69" fmla="*/ 1053 h 1425"/>
              <a:gd name="T70" fmla="*/ 588 w 1425"/>
              <a:gd name="T71" fmla="*/ 1105 h 1425"/>
              <a:gd name="T72" fmla="*/ 1031 w 1425"/>
              <a:gd name="T73" fmla="*/ 975 h 1425"/>
              <a:gd name="T74" fmla="*/ 1124 w 1425"/>
              <a:gd name="T75" fmla="*/ 673 h 1425"/>
              <a:gd name="T76" fmla="*/ 976 w 1425"/>
              <a:gd name="T77" fmla="*/ 393 h 1425"/>
              <a:gd name="T78" fmla="*/ 974 w 1425"/>
              <a:gd name="T79" fmla="*/ 372 h 1425"/>
              <a:gd name="T80" fmla="*/ 995 w 1425"/>
              <a:gd name="T81" fmla="*/ 370 h 1425"/>
              <a:gd name="T82" fmla="*/ 1154 w 1425"/>
              <a:gd name="T83" fmla="*/ 670 h 1425"/>
              <a:gd name="T84" fmla="*/ 1054 w 1425"/>
              <a:gd name="T85" fmla="*/ 995 h 1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25" h="1425">
                <a:moveTo>
                  <a:pt x="713" y="0"/>
                </a:moveTo>
                <a:cubicBezTo>
                  <a:pt x="319" y="0"/>
                  <a:pt x="0" y="319"/>
                  <a:pt x="0" y="712"/>
                </a:cubicBezTo>
                <a:cubicBezTo>
                  <a:pt x="0" y="1106"/>
                  <a:pt x="319" y="1425"/>
                  <a:pt x="713" y="1425"/>
                </a:cubicBezTo>
                <a:cubicBezTo>
                  <a:pt x="1106" y="1425"/>
                  <a:pt x="1425" y="1106"/>
                  <a:pt x="1425" y="712"/>
                </a:cubicBezTo>
                <a:cubicBezTo>
                  <a:pt x="1425" y="319"/>
                  <a:pt x="1106" y="0"/>
                  <a:pt x="713" y="0"/>
                </a:cubicBezTo>
                <a:close/>
                <a:moveTo>
                  <a:pt x="451" y="1053"/>
                </a:moveTo>
                <a:cubicBezTo>
                  <a:pt x="448" y="1056"/>
                  <a:pt x="444" y="1058"/>
                  <a:pt x="439" y="1058"/>
                </a:cubicBezTo>
                <a:cubicBezTo>
                  <a:pt x="436" y="1058"/>
                  <a:pt x="433" y="1057"/>
                  <a:pt x="430" y="1055"/>
                </a:cubicBezTo>
                <a:cubicBezTo>
                  <a:pt x="241" y="899"/>
                  <a:pt x="215" y="619"/>
                  <a:pt x="371" y="430"/>
                </a:cubicBezTo>
                <a:cubicBezTo>
                  <a:pt x="481" y="297"/>
                  <a:pt x="662" y="240"/>
                  <a:pt x="828" y="285"/>
                </a:cubicBezTo>
                <a:cubicBezTo>
                  <a:pt x="789" y="241"/>
                  <a:pt x="789" y="241"/>
                  <a:pt x="789" y="241"/>
                </a:cubicBezTo>
                <a:cubicBezTo>
                  <a:pt x="783" y="235"/>
                  <a:pt x="784" y="226"/>
                  <a:pt x="790" y="220"/>
                </a:cubicBezTo>
                <a:cubicBezTo>
                  <a:pt x="796" y="214"/>
                  <a:pt x="806" y="215"/>
                  <a:pt x="812" y="221"/>
                </a:cubicBezTo>
                <a:cubicBezTo>
                  <a:pt x="881" y="299"/>
                  <a:pt x="881" y="299"/>
                  <a:pt x="881" y="299"/>
                </a:cubicBezTo>
                <a:cubicBezTo>
                  <a:pt x="887" y="305"/>
                  <a:pt x="887" y="314"/>
                  <a:pt x="881" y="320"/>
                </a:cubicBezTo>
                <a:cubicBezTo>
                  <a:pt x="806" y="393"/>
                  <a:pt x="806" y="393"/>
                  <a:pt x="806" y="393"/>
                </a:cubicBezTo>
                <a:cubicBezTo>
                  <a:pt x="803" y="396"/>
                  <a:pt x="799" y="398"/>
                  <a:pt x="796" y="398"/>
                </a:cubicBezTo>
                <a:cubicBezTo>
                  <a:pt x="792" y="398"/>
                  <a:pt x="788" y="396"/>
                  <a:pt x="785" y="393"/>
                </a:cubicBezTo>
                <a:cubicBezTo>
                  <a:pt x="779" y="387"/>
                  <a:pt x="779" y="377"/>
                  <a:pt x="785" y="371"/>
                </a:cubicBezTo>
                <a:cubicBezTo>
                  <a:pt x="837" y="320"/>
                  <a:pt x="837" y="320"/>
                  <a:pt x="837" y="320"/>
                </a:cubicBezTo>
                <a:cubicBezTo>
                  <a:pt x="678" y="269"/>
                  <a:pt x="501" y="321"/>
                  <a:pt x="394" y="450"/>
                </a:cubicBezTo>
                <a:cubicBezTo>
                  <a:pt x="249" y="625"/>
                  <a:pt x="274" y="886"/>
                  <a:pt x="449" y="1031"/>
                </a:cubicBezTo>
                <a:cubicBezTo>
                  <a:pt x="456" y="1037"/>
                  <a:pt x="457" y="1046"/>
                  <a:pt x="451" y="1053"/>
                </a:cubicBezTo>
                <a:close/>
                <a:moveTo>
                  <a:pt x="1054" y="995"/>
                </a:moveTo>
                <a:cubicBezTo>
                  <a:pt x="969" y="1098"/>
                  <a:pt x="841" y="1155"/>
                  <a:pt x="711" y="1155"/>
                </a:cubicBezTo>
                <a:cubicBezTo>
                  <a:pt x="673" y="1155"/>
                  <a:pt x="635" y="1150"/>
                  <a:pt x="597" y="1140"/>
                </a:cubicBezTo>
                <a:cubicBezTo>
                  <a:pt x="636" y="1183"/>
                  <a:pt x="636" y="1183"/>
                  <a:pt x="636" y="1183"/>
                </a:cubicBezTo>
                <a:cubicBezTo>
                  <a:pt x="642" y="1190"/>
                  <a:pt x="641" y="1199"/>
                  <a:pt x="635" y="1205"/>
                </a:cubicBezTo>
                <a:cubicBezTo>
                  <a:pt x="632" y="1207"/>
                  <a:pt x="628" y="1209"/>
                  <a:pt x="625" y="1209"/>
                </a:cubicBezTo>
                <a:cubicBezTo>
                  <a:pt x="621" y="1209"/>
                  <a:pt x="616" y="1207"/>
                  <a:pt x="613" y="1204"/>
                </a:cubicBezTo>
                <a:cubicBezTo>
                  <a:pt x="544" y="1126"/>
                  <a:pt x="544" y="1126"/>
                  <a:pt x="544" y="1126"/>
                </a:cubicBezTo>
                <a:cubicBezTo>
                  <a:pt x="538" y="1120"/>
                  <a:pt x="538" y="1110"/>
                  <a:pt x="544" y="1105"/>
                </a:cubicBezTo>
                <a:cubicBezTo>
                  <a:pt x="619" y="1032"/>
                  <a:pt x="619" y="1032"/>
                  <a:pt x="619" y="1032"/>
                </a:cubicBezTo>
                <a:cubicBezTo>
                  <a:pt x="625" y="1026"/>
                  <a:pt x="634" y="1026"/>
                  <a:pt x="640" y="1032"/>
                </a:cubicBezTo>
                <a:cubicBezTo>
                  <a:pt x="646" y="1038"/>
                  <a:pt x="646" y="1047"/>
                  <a:pt x="640" y="1053"/>
                </a:cubicBezTo>
                <a:cubicBezTo>
                  <a:pt x="588" y="1105"/>
                  <a:pt x="588" y="1105"/>
                  <a:pt x="588" y="1105"/>
                </a:cubicBezTo>
                <a:cubicBezTo>
                  <a:pt x="747" y="1155"/>
                  <a:pt x="924" y="1104"/>
                  <a:pt x="1031" y="975"/>
                </a:cubicBezTo>
                <a:cubicBezTo>
                  <a:pt x="1101" y="890"/>
                  <a:pt x="1134" y="783"/>
                  <a:pt x="1124" y="673"/>
                </a:cubicBezTo>
                <a:cubicBezTo>
                  <a:pt x="1113" y="563"/>
                  <a:pt x="1061" y="464"/>
                  <a:pt x="976" y="393"/>
                </a:cubicBezTo>
                <a:cubicBezTo>
                  <a:pt x="969" y="388"/>
                  <a:pt x="968" y="378"/>
                  <a:pt x="974" y="372"/>
                </a:cubicBezTo>
                <a:cubicBezTo>
                  <a:pt x="979" y="365"/>
                  <a:pt x="989" y="365"/>
                  <a:pt x="995" y="370"/>
                </a:cubicBezTo>
                <a:cubicBezTo>
                  <a:pt x="1087" y="445"/>
                  <a:pt x="1143" y="552"/>
                  <a:pt x="1154" y="670"/>
                </a:cubicBezTo>
                <a:cubicBezTo>
                  <a:pt x="1165" y="788"/>
                  <a:pt x="1130" y="903"/>
                  <a:pt x="1054" y="995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13" name="Group 1302"/>
          <p:cNvGrpSpPr>
            <a:grpSpLocks noChangeAspect="1"/>
          </p:cNvGrpSpPr>
          <p:nvPr/>
        </p:nvGrpSpPr>
        <p:grpSpPr bwMode="auto">
          <a:xfrm>
            <a:off x="6078233" y="3119713"/>
            <a:ext cx="324000" cy="324000"/>
            <a:chOff x="942" y="2635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14" name="Freeform 1303"/>
            <p:cNvSpPr>
              <a:spLocks/>
            </p:cNvSpPr>
            <p:nvPr/>
          </p:nvSpPr>
          <p:spPr bwMode="auto">
            <a:xfrm>
              <a:off x="1031" y="2660"/>
              <a:ext cx="51" cy="45"/>
            </a:xfrm>
            <a:custGeom>
              <a:avLst/>
              <a:gdLst>
                <a:gd name="T0" fmla="*/ 260 w 365"/>
                <a:gd name="T1" fmla="*/ 329 h 329"/>
                <a:gd name="T2" fmla="*/ 365 w 365"/>
                <a:gd name="T3" fmla="*/ 224 h 329"/>
                <a:gd name="T4" fmla="*/ 141 w 365"/>
                <a:gd name="T5" fmla="*/ 0 h 329"/>
                <a:gd name="T6" fmla="*/ 0 w 365"/>
                <a:gd name="T7" fmla="*/ 141 h 329"/>
                <a:gd name="T8" fmla="*/ 173 w 365"/>
                <a:gd name="T9" fmla="*/ 313 h 329"/>
                <a:gd name="T10" fmla="*/ 179 w 365"/>
                <a:gd name="T11" fmla="*/ 313 h 329"/>
                <a:gd name="T12" fmla="*/ 260 w 365"/>
                <a:gd name="T13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29">
                  <a:moveTo>
                    <a:pt x="260" y="329"/>
                  </a:moveTo>
                  <a:cubicBezTo>
                    <a:pt x="365" y="224"/>
                    <a:pt x="365" y="224"/>
                    <a:pt x="365" y="224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73" y="313"/>
                    <a:pt x="173" y="313"/>
                    <a:pt x="173" y="313"/>
                  </a:cubicBezTo>
                  <a:cubicBezTo>
                    <a:pt x="175" y="313"/>
                    <a:pt x="177" y="313"/>
                    <a:pt x="179" y="313"/>
                  </a:cubicBezTo>
                  <a:cubicBezTo>
                    <a:pt x="207" y="314"/>
                    <a:pt x="234" y="321"/>
                    <a:pt x="260" y="32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" name="Freeform 1304"/>
            <p:cNvSpPr>
              <a:spLocks/>
            </p:cNvSpPr>
            <p:nvPr/>
          </p:nvSpPr>
          <p:spPr bwMode="auto">
            <a:xfrm>
              <a:off x="1022" y="2766"/>
              <a:ext cx="13" cy="14"/>
            </a:xfrm>
            <a:custGeom>
              <a:avLst/>
              <a:gdLst>
                <a:gd name="T0" fmla="*/ 47 w 95"/>
                <a:gd name="T1" fmla="*/ 0 h 95"/>
                <a:gd name="T2" fmla="*/ 0 w 95"/>
                <a:gd name="T3" fmla="*/ 48 h 95"/>
                <a:gd name="T4" fmla="*/ 14 w 95"/>
                <a:gd name="T5" fmla="*/ 82 h 95"/>
                <a:gd name="T6" fmla="*/ 47 w 95"/>
                <a:gd name="T7" fmla="*/ 95 h 95"/>
                <a:gd name="T8" fmla="*/ 47 w 95"/>
                <a:gd name="T9" fmla="*/ 95 h 95"/>
                <a:gd name="T10" fmla="*/ 48 w 95"/>
                <a:gd name="T11" fmla="*/ 95 h 95"/>
                <a:gd name="T12" fmla="*/ 81 w 95"/>
                <a:gd name="T13" fmla="*/ 82 h 95"/>
                <a:gd name="T14" fmla="*/ 95 w 95"/>
                <a:gd name="T15" fmla="*/ 48 h 95"/>
                <a:gd name="T16" fmla="*/ 47 w 95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95">
                  <a:moveTo>
                    <a:pt x="47" y="0"/>
                  </a:moveTo>
                  <a:cubicBezTo>
                    <a:pt x="21" y="0"/>
                    <a:pt x="0" y="22"/>
                    <a:pt x="0" y="48"/>
                  </a:cubicBezTo>
                  <a:cubicBezTo>
                    <a:pt x="0" y="61"/>
                    <a:pt x="5" y="73"/>
                    <a:pt x="14" y="82"/>
                  </a:cubicBezTo>
                  <a:cubicBezTo>
                    <a:pt x="23" y="90"/>
                    <a:pt x="35" y="95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7" y="95"/>
                    <a:pt x="47" y="95"/>
                    <a:pt x="48" y="95"/>
                  </a:cubicBezTo>
                  <a:cubicBezTo>
                    <a:pt x="60" y="95"/>
                    <a:pt x="72" y="90"/>
                    <a:pt x="81" y="82"/>
                  </a:cubicBezTo>
                  <a:cubicBezTo>
                    <a:pt x="90" y="73"/>
                    <a:pt x="95" y="61"/>
                    <a:pt x="95" y="48"/>
                  </a:cubicBezTo>
                  <a:cubicBezTo>
                    <a:pt x="95" y="22"/>
                    <a:pt x="74" y="0"/>
                    <a:pt x="4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" name="Freeform 1305"/>
            <p:cNvSpPr>
              <a:spLocks/>
            </p:cNvSpPr>
            <p:nvPr/>
          </p:nvSpPr>
          <p:spPr bwMode="auto">
            <a:xfrm>
              <a:off x="1025" y="2715"/>
              <a:ext cx="62" cy="62"/>
            </a:xfrm>
            <a:custGeom>
              <a:avLst/>
              <a:gdLst>
                <a:gd name="T0" fmla="*/ 427 w 441"/>
                <a:gd name="T1" fmla="*/ 410 h 446"/>
                <a:gd name="T2" fmla="*/ 427 w 441"/>
                <a:gd name="T3" fmla="*/ 410 h 446"/>
                <a:gd name="T4" fmla="*/ 441 w 441"/>
                <a:gd name="T5" fmla="*/ 370 h 446"/>
                <a:gd name="T6" fmla="*/ 309 w 441"/>
                <a:gd name="T7" fmla="*/ 137 h 446"/>
                <a:gd name="T8" fmla="*/ 143 w 441"/>
                <a:gd name="T9" fmla="*/ 20 h 446"/>
                <a:gd name="T10" fmla="*/ 36 w 441"/>
                <a:gd name="T11" fmla="*/ 19 h 446"/>
                <a:gd name="T12" fmla="*/ 35 w 441"/>
                <a:gd name="T13" fmla="*/ 20 h 446"/>
                <a:gd name="T14" fmla="*/ 144 w 441"/>
                <a:gd name="T15" fmla="*/ 281 h 446"/>
                <a:gd name="T16" fmla="*/ 206 w 441"/>
                <a:gd name="T17" fmla="*/ 219 h 446"/>
                <a:gd name="T18" fmla="*/ 228 w 441"/>
                <a:gd name="T19" fmla="*/ 219 h 446"/>
                <a:gd name="T20" fmla="*/ 228 w 441"/>
                <a:gd name="T21" fmla="*/ 240 h 446"/>
                <a:gd name="T22" fmla="*/ 165 w 441"/>
                <a:gd name="T23" fmla="*/ 303 h 446"/>
                <a:gd name="T24" fmla="*/ 426 w 441"/>
                <a:gd name="T25" fmla="*/ 412 h 446"/>
                <a:gd name="T26" fmla="*/ 427 w 441"/>
                <a:gd name="T27" fmla="*/ 41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1" h="446">
                  <a:moveTo>
                    <a:pt x="427" y="410"/>
                  </a:moveTo>
                  <a:cubicBezTo>
                    <a:pt x="427" y="410"/>
                    <a:pt x="427" y="410"/>
                    <a:pt x="427" y="410"/>
                  </a:cubicBezTo>
                  <a:cubicBezTo>
                    <a:pt x="436" y="401"/>
                    <a:pt x="441" y="388"/>
                    <a:pt x="441" y="370"/>
                  </a:cubicBezTo>
                  <a:cubicBezTo>
                    <a:pt x="441" y="309"/>
                    <a:pt x="388" y="216"/>
                    <a:pt x="309" y="137"/>
                  </a:cubicBezTo>
                  <a:cubicBezTo>
                    <a:pt x="256" y="83"/>
                    <a:pt x="196" y="42"/>
                    <a:pt x="143" y="20"/>
                  </a:cubicBezTo>
                  <a:cubicBezTo>
                    <a:pt x="94" y="1"/>
                    <a:pt x="55" y="0"/>
                    <a:pt x="36" y="19"/>
                  </a:cubicBezTo>
                  <a:cubicBezTo>
                    <a:pt x="36" y="19"/>
                    <a:pt x="35" y="20"/>
                    <a:pt x="35" y="20"/>
                  </a:cubicBezTo>
                  <a:cubicBezTo>
                    <a:pt x="0" y="57"/>
                    <a:pt x="36" y="169"/>
                    <a:pt x="144" y="281"/>
                  </a:cubicBezTo>
                  <a:cubicBezTo>
                    <a:pt x="206" y="219"/>
                    <a:pt x="206" y="219"/>
                    <a:pt x="206" y="219"/>
                  </a:cubicBezTo>
                  <a:cubicBezTo>
                    <a:pt x="212" y="213"/>
                    <a:pt x="222" y="213"/>
                    <a:pt x="228" y="219"/>
                  </a:cubicBezTo>
                  <a:cubicBezTo>
                    <a:pt x="234" y="225"/>
                    <a:pt x="234" y="234"/>
                    <a:pt x="228" y="240"/>
                  </a:cubicBezTo>
                  <a:cubicBezTo>
                    <a:pt x="165" y="303"/>
                    <a:pt x="165" y="303"/>
                    <a:pt x="165" y="303"/>
                  </a:cubicBezTo>
                  <a:cubicBezTo>
                    <a:pt x="277" y="410"/>
                    <a:pt x="388" y="446"/>
                    <a:pt x="426" y="412"/>
                  </a:cubicBezTo>
                  <a:cubicBezTo>
                    <a:pt x="427" y="411"/>
                    <a:pt x="427" y="411"/>
                    <a:pt x="427" y="4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" name="Freeform 1306"/>
            <p:cNvSpPr>
              <a:spLocks/>
            </p:cNvSpPr>
            <p:nvPr/>
          </p:nvSpPr>
          <p:spPr bwMode="auto">
            <a:xfrm>
              <a:off x="1072" y="2688"/>
              <a:ext cx="43" cy="42"/>
            </a:xfrm>
            <a:custGeom>
              <a:avLst/>
              <a:gdLst>
                <a:gd name="T0" fmla="*/ 105 w 311"/>
                <a:gd name="T1" fmla="*/ 33 h 305"/>
                <a:gd name="T2" fmla="*/ 105 w 311"/>
                <a:gd name="T3" fmla="*/ 33 h 305"/>
                <a:gd name="T4" fmla="*/ 0 w 311"/>
                <a:gd name="T5" fmla="*/ 138 h 305"/>
                <a:gd name="T6" fmla="*/ 99 w 311"/>
                <a:gd name="T7" fmla="*/ 206 h 305"/>
                <a:gd name="T8" fmla="*/ 167 w 311"/>
                <a:gd name="T9" fmla="*/ 305 h 305"/>
                <a:gd name="T10" fmla="*/ 283 w 311"/>
                <a:gd name="T11" fmla="*/ 189 h 305"/>
                <a:gd name="T12" fmla="*/ 283 w 311"/>
                <a:gd name="T13" fmla="*/ 84 h 305"/>
                <a:gd name="T14" fmla="*/ 220 w 311"/>
                <a:gd name="T15" fmla="*/ 22 h 305"/>
                <a:gd name="T16" fmla="*/ 168 w 311"/>
                <a:gd name="T17" fmla="*/ 0 h 305"/>
                <a:gd name="T18" fmla="*/ 168 w 311"/>
                <a:gd name="T19" fmla="*/ 0 h 305"/>
                <a:gd name="T20" fmla="*/ 116 w 311"/>
                <a:gd name="T21" fmla="*/ 22 h 305"/>
                <a:gd name="T22" fmla="*/ 105 w 311"/>
                <a:gd name="T23" fmla="*/ 32 h 305"/>
                <a:gd name="T24" fmla="*/ 105 w 311"/>
                <a:gd name="T25" fmla="*/ 3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1" h="305">
                  <a:moveTo>
                    <a:pt x="105" y="33"/>
                  </a:moveTo>
                  <a:cubicBezTo>
                    <a:pt x="105" y="33"/>
                    <a:pt x="105" y="33"/>
                    <a:pt x="105" y="33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36" y="154"/>
                    <a:pt x="70" y="176"/>
                    <a:pt x="99" y="206"/>
                  </a:cubicBezTo>
                  <a:cubicBezTo>
                    <a:pt x="128" y="235"/>
                    <a:pt x="151" y="268"/>
                    <a:pt x="167" y="305"/>
                  </a:cubicBezTo>
                  <a:cubicBezTo>
                    <a:pt x="283" y="189"/>
                    <a:pt x="283" y="189"/>
                    <a:pt x="283" y="189"/>
                  </a:cubicBezTo>
                  <a:cubicBezTo>
                    <a:pt x="311" y="160"/>
                    <a:pt x="311" y="113"/>
                    <a:pt x="283" y="84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06" y="8"/>
                    <a:pt x="187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48" y="0"/>
                    <a:pt x="130" y="8"/>
                    <a:pt x="116" y="22"/>
                  </a:cubicBezTo>
                  <a:cubicBezTo>
                    <a:pt x="105" y="32"/>
                    <a:pt x="105" y="32"/>
                    <a:pt x="105" y="32"/>
                  </a:cubicBezTo>
                  <a:lnTo>
                    <a:pt x="105" y="3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" name="Freeform 1307"/>
            <p:cNvSpPr>
              <a:spLocks noEditPoints="1"/>
            </p:cNvSpPr>
            <p:nvPr/>
          </p:nvSpPr>
          <p:spPr bwMode="auto">
            <a:xfrm>
              <a:off x="942" y="2635"/>
              <a:ext cx="227" cy="227"/>
            </a:xfrm>
            <a:custGeom>
              <a:avLst/>
              <a:gdLst>
                <a:gd name="T0" fmla="*/ 0 w 1631"/>
                <a:gd name="T1" fmla="*/ 816 h 1632"/>
                <a:gd name="T2" fmla="*/ 1631 w 1631"/>
                <a:gd name="T3" fmla="*/ 816 h 1632"/>
                <a:gd name="T4" fmla="*/ 442 w 1631"/>
                <a:gd name="T5" fmla="*/ 980 h 1632"/>
                <a:gd name="T6" fmla="*/ 471 w 1631"/>
                <a:gd name="T7" fmla="*/ 987 h 1632"/>
                <a:gd name="T8" fmla="*/ 630 w 1631"/>
                <a:gd name="T9" fmla="*/ 1146 h 1632"/>
                <a:gd name="T10" fmla="*/ 636 w 1631"/>
                <a:gd name="T11" fmla="*/ 1175 h 1632"/>
                <a:gd name="T12" fmla="*/ 485 w 1631"/>
                <a:gd name="T13" fmla="*/ 1132 h 1632"/>
                <a:gd name="T14" fmla="*/ 314 w 1631"/>
                <a:gd name="T15" fmla="*/ 931 h 1632"/>
                <a:gd name="T16" fmla="*/ 343 w 1631"/>
                <a:gd name="T17" fmla="*/ 938 h 1632"/>
                <a:gd name="T18" fmla="*/ 679 w 1631"/>
                <a:gd name="T19" fmla="*/ 1273 h 1632"/>
                <a:gd name="T20" fmla="*/ 686 w 1631"/>
                <a:gd name="T21" fmla="*/ 1303 h 1632"/>
                <a:gd name="T22" fmla="*/ 396 w 1631"/>
                <a:gd name="T23" fmla="*/ 1220 h 1632"/>
                <a:gd name="T24" fmla="*/ 735 w 1631"/>
                <a:gd name="T25" fmla="*/ 1430 h 1632"/>
                <a:gd name="T26" fmla="*/ 308 w 1631"/>
                <a:gd name="T27" fmla="*/ 1308 h 1632"/>
                <a:gd name="T28" fmla="*/ 204 w 1631"/>
                <a:gd name="T29" fmla="*/ 870 h 1632"/>
                <a:gd name="T30" fmla="*/ 329 w 1631"/>
                <a:gd name="T31" fmla="*/ 1287 h 1632"/>
                <a:gd name="T32" fmla="*/ 746 w 1631"/>
                <a:gd name="T33" fmla="*/ 1412 h 1632"/>
                <a:gd name="T34" fmla="*/ 1308 w 1631"/>
                <a:gd name="T35" fmla="*/ 1006 h 1632"/>
                <a:gd name="T36" fmla="*/ 1286 w 1631"/>
                <a:gd name="T37" fmla="*/ 1006 h 1632"/>
                <a:gd name="T38" fmla="*/ 1048 w 1631"/>
                <a:gd name="T39" fmla="*/ 1002 h 1632"/>
                <a:gd name="T40" fmla="*/ 985 w 1631"/>
                <a:gd name="T41" fmla="*/ 1026 h 1632"/>
                <a:gd name="T42" fmla="*/ 688 w 1631"/>
                <a:gd name="T43" fmla="*/ 950 h 1632"/>
                <a:gd name="T44" fmla="*/ 678 w 1631"/>
                <a:gd name="T45" fmla="*/ 1048 h 1632"/>
                <a:gd name="T46" fmla="*/ 623 w 1631"/>
                <a:gd name="T47" fmla="*/ 1071 h 1632"/>
                <a:gd name="T48" fmla="*/ 546 w 1631"/>
                <a:gd name="T49" fmla="*/ 993 h 1632"/>
                <a:gd name="T50" fmla="*/ 667 w 1631"/>
                <a:gd name="T51" fmla="*/ 928 h 1632"/>
                <a:gd name="T52" fmla="*/ 613 w 1631"/>
                <a:gd name="T53" fmla="*/ 570 h 1632"/>
                <a:gd name="T54" fmla="*/ 613 w 1631"/>
                <a:gd name="T55" fmla="*/ 570 h 1632"/>
                <a:gd name="T56" fmla="*/ 614 w 1631"/>
                <a:gd name="T57" fmla="*/ 569 h 1632"/>
                <a:gd name="T58" fmla="*/ 609 w 1631"/>
                <a:gd name="T59" fmla="*/ 328 h 1632"/>
                <a:gd name="T60" fmla="*/ 771 w 1631"/>
                <a:gd name="T61" fmla="*/ 145 h 1632"/>
                <a:gd name="T62" fmla="*/ 793 w 1631"/>
                <a:gd name="T63" fmla="*/ 145 h 1632"/>
                <a:gd name="T64" fmla="*/ 1027 w 1631"/>
                <a:gd name="T65" fmla="*/ 379 h 1632"/>
                <a:gd name="T66" fmla="*/ 1101 w 1631"/>
                <a:gd name="T67" fmla="*/ 349 h 1632"/>
                <a:gd name="T68" fmla="*/ 1237 w 1631"/>
                <a:gd name="T69" fmla="*/ 442 h 1632"/>
                <a:gd name="T70" fmla="*/ 1237 w 1631"/>
                <a:gd name="T71" fmla="*/ 589 h 1632"/>
                <a:gd name="T72" fmla="*/ 1470 w 1631"/>
                <a:gd name="T73" fmla="*/ 843 h 1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31" h="1632">
                  <a:moveTo>
                    <a:pt x="816" y="0"/>
                  </a:moveTo>
                  <a:cubicBezTo>
                    <a:pt x="365" y="0"/>
                    <a:pt x="0" y="366"/>
                    <a:pt x="0" y="816"/>
                  </a:cubicBezTo>
                  <a:cubicBezTo>
                    <a:pt x="0" y="1267"/>
                    <a:pt x="365" y="1632"/>
                    <a:pt x="816" y="1632"/>
                  </a:cubicBezTo>
                  <a:cubicBezTo>
                    <a:pt x="1266" y="1632"/>
                    <a:pt x="1631" y="1267"/>
                    <a:pt x="1631" y="816"/>
                  </a:cubicBezTo>
                  <a:cubicBezTo>
                    <a:pt x="1631" y="366"/>
                    <a:pt x="1266" y="0"/>
                    <a:pt x="816" y="0"/>
                  </a:cubicBezTo>
                  <a:close/>
                  <a:moveTo>
                    <a:pt x="442" y="980"/>
                  </a:moveTo>
                  <a:cubicBezTo>
                    <a:pt x="443" y="972"/>
                    <a:pt x="452" y="967"/>
                    <a:pt x="460" y="969"/>
                  </a:cubicBezTo>
                  <a:cubicBezTo>
                    <a:pt x="468" y="970"/>
                    <a:pt x="473" y="979"/>
                    <a:pt x="471" y="987"/>
                  </a:cubicBezTo>
                  <a:cubicBezTo>
                    <a:pt x="461" y="1032"/>
                    <a:pt x="474" y="1078"/>
                    <a:pt x="506" y="1110"/>
                  </a:cubicBezTo>
                  <a:cubicBezTo>
                    <a:pt x="539" y="1143"/>
                    <a:pt x="585" y="1156"/>
                    <a:pt x="630" y="1146"/>
                  </a:cubicBezTo>
                  <a:cubicBezTo>
                    <a:pt x="638" y="1144"/>
                    <a:pt x="646" y="1149"/>
                    <a:pt x="648" y="1157"/>
                  </a:cubicBezTo>
                  <a:cubicBezTo>
                    <a:pt x="650" y="1165"/>
                    <a:pt x="645" y="1173"/>
                    <a:pt x="636" y="1175"/>
                  </a:cubicBezTo>
                  <a:cubicBezTo>
                    <a:pt x="624" y="1178"/>
                    <a:pt x="612" y="1179"/>
                    <a:pt x="599" y="1179"/>
                  </a:cubicBezTo>
                  <a:cubicBezTo>
                    <a:pt x="557" y="1179"/>
                    <a:pt x="516" y="1162"/>
                    <a:pt x="485" y="1132"/>
                  </a:cubicBezTo>
                  <a:cubicBezTo>
                    <a:pt x="445" y="1092"/>
                    <a:pt x="429" y="1035"/>
                    <a:pt x="442" y="980"/>
                  </a:cubicBezTo>
                  <a:close/>
                  <a:moveTo>
                    <a:pt x="314" y="931"/>
                  </a:moveTo>
                  <a:cubicBezTo>
                    <a:pt x="316" y="923"/>
                    <a:pt x="324" y="918"/>
                    <a:pt x="332" y="920"/>
                  </a:cubicBezTo>
                  <a:cubicBezTo>
                    <a:pt x="340" y="921"/>
                    <a:pt x="345" y="930"/>
                    <a:pt x="343" y="938"/>
                  </a:cubicBezTo>
                  <a:cubicBezTo>
                    <a:pt x="321" y="1033"/>
                    <a:pt x="349" y="1130"/>
                    <a:pt x="418" y="1199"/>
                  </a:cubicBezTo>
                  <a:cubicBezTo>
                    <a:pt x="486" y="1267"/>
                    <a:pt x="584" y="1295"/>
                    <a:pt x="679" y="1273"/>
                  </a:cubicBezTo>
                  <a:cubicBezTo>
                    <a:pt x="687" y="1272"/>
                    <a:pt x="695" y="1277"/>
                    <a:pt x="697" y="1285"/>
                  </a:cubicBezTo>
                  <a:cubicBezTo>
                    <a:pt x="699" y="1293"/>
                    <a:pt x="694" y="1301"/>
                    <a:pt x="686" y="1303"/>
                  </a:cubicBezTo>
                  <a:cubicBezTo>
                    <a:pt x="662" y="1308"/>
                    <a:pt x="638" y="1311"/>
                    <a:pt x="615" y="1311"/>
                  </a:cubicBezTo>
                  <a:cubicBezTo>
                    <a:pt x="534" y="1311"/>
                    <a:pt x="455" y="1279"/>
                    <a:pt x="396" y="1220"/>
                  </a:cubicBezTo>
                  <a:cubicBezTo>
                    <a:pt x="320" y="1144"/>
                    <a:pt x="290" y="1036"/>
                    <a:pt x="314" y="931"/>
                  </a:cubicBezTo>
                  <a:close/>
                  <a:moveTo>
                    <a:pt x="735" y="1430"/>
                  </a:moveTo>
                  <a:cubicBezTo>
                    <a:pt x="700" y="1438"/>
                    <a:pt x="665" y="1442"/>
                    <a:pt x="630" y="1442"/>
                  </a:cubicBezTo>
                  <a:cubicBezTo>
                    <a:pt x="510" y="1442"/>
                    <a:pt x="395" y="1395"/>
                    <a:pt x="308" y="1308"/>
                  </a:cubicBezTo>
                  <a:cubicBezTo>
                    <a:pt x="196" y="1196"/>
                    <a:pt x="150" y="1037"/>
                    <a:pt x="186" y="882"/>
                  </a:cubicBezTo>
                  <a:cubicBezTo>
                    <a:pt x="188" y="874"/>
                    <a:pt x="196" y="869"/>
                    <a:pt x="204" y="870"/>
                  </a:cubicBezTo>
                  <a:cubicBezTo>
                    <a:pt x="212" y="872"/>
                    <a:pt x="217" y="880"/>
                    <a:pt x="215" y="889"/>
                  </a:cubicBezTo>
                  <a:cubicBezTo>
                    <a:pt x="182" y="1033"/>
                    <a:pt x="225" y="1182"/>
                    <a:pt x="329" y="1287"/>
                  </a:cubicBezTo>
                  <a:cubicBezTo>
                    <a:pt x="434" y="1392"/>
                    <a:pt x="583" y="1434"/>
                    <a:pt x="728" y="1401"/>
                  </a:cubicBezTo>
                  <a:cubicBezTo>
                    <a:pt x="736" y="1399"/>
                    <a:pt x="744" y="1404"/>
                    <a:pt x="746" y="1412"/>
                  </a:cubicBezTo>
                  <a:cubicBezTo>
                    <a:pt x="748" y="1420"/>
                    <a:pt x="743" y="1429"/>
                    <a:pt x="735" y="1430"/>
                  </a:cubicBezTo>
                  <a:close/>
                  <a:moveTo>
                    <a:pt x="1308" y="1006"/>
                  </a:moveTo>
                  <a:cubicBezTo>
                    <a:pt x="1305" y="1008"/>
                    <a:pt x="1301" y="1010"/>
                    <a:pt x="1297" y="1010"/>
                  </a:cubicBezTo>
                  <a:cubicBezTo>
                    <a:pt x="1293" y="1010"/>
                    <a:pt x="1289" y="1008"/>
                    <a:pt x="1286" y="1006"/>
                  </a:cubicBezTo>
                  <a:cubicBezTo>
                    <a:pt x="1123" y="842"/>
                    <a:pt x="1123" y="842"/>
                    <a:pt x="1123" y="842"/>
                  </a:cubicBezTo>
                  <a:cubicBezTo>
                    <a:pt x="1116" y="903"/>
                    <a:pt x="1091" y="959"/>
                    <a:pt x="1048" y="1002"/>
                  </a:cubicBezTo>
                  <a:cubicBezTo>
                    <a:pt x="1048" y="1003"/>
                    <a:pt x="1047" y="1003"/>
                    <a:pt x="1047" y="1004"/>
                  </a:cubicBezTo>
                  <a:cubicBezTo>
                    <a:pt x="1032" y="1019"/>
                    <a:pt x="1011" y="1026"/>
                    <a:pt x="985" y="1026"/>
                  </a:cubicBezTo>
                  <a:cubicBezTo>
                    <a:pt x="920" y="1026"/>
                    <a:pt x="827" y="978"/>
                    <a:pt x="742" y="896"/>
                  </a:cubicBezTo>
                  <a:cubicBezTo>
                    <a:pt x="688" y="950"/>
                    <a:pt x="688" y="950"/>
                    <a:pt x="688" y="950"/>
                  </a:cubicBezTo>
                  <a:cubicBezTo>
                    <a:pt x="696" y="962"/>
                    <a:pt x="701" y="977"/>
                    <a:pt x="701" y="993"/>
                  </a:cubicBezTo>
                  <a:cubicBezTo>
                    <a:pt x="701" y="1014"/>
                    <a:pt x="693" y="1033"/>
                    <a:pt x="678" y="1048"/>
                  </a:cubicBezTo>
                  <a:cubicBezTo>
                    <a:pt x="664" y="1062"/>
                    <a:pt x="644" y="1071"/>
                    <a:pt x="624" y="1071"/>
                  </a:cubicBezTo>
                  <a:cubicBezTo>
                    <a:pt x="623" y="1071"/>
                    <a:pt x="623" y="1071"/>
                    <a:pt x="623" y="1071"/>
                  </a:cubicBezTo>
                  <a:cubicBezTo>
                    <a:pt x="603" y="1071"/>
                    <a:pt x="583" y="1062"/>
                    <a:pt x="569" y="1048"/>
                  </a:cubicBezTo>
                  <a:cubicBezTo>
                    <a:pt x="554" y="1033"/>
                    <a:pt x="546" y="1014"/>
                    <a:pt x="546" y="993"/>
                  </a:cubicBezTo>
                  <a:cubicBezTo>
                    <a:pt x="546" y="950"/>
                    <a:pt x="581" y="915"/>
                    <a:pt x="623" y="915"/>
                  </a:cubicBezTo>
                  <a:cubicBezTo>
                    <a:pt x="639" y="915"/>
                    <a:pt x="654" y="920"/>
                    <a:pt x="667" y="928"/>
                  </a:cubicBezTo>
                  <a:cubicBezTo>
                    <a:pt x="721" y="875"/>
                    <a:pt x="721" y="875"/>
                    <a:pt x="721" y="875"/>
                  </a:cubicBezTo>
                  <a:cubicBezTo>
                    <a:pt x="607" y="756"/>
                    <a:pt x="559" y="624"/>
                    <a:pt x="613" y="570"/>
                  </a:cubicBezTo>
                  <a:cubicBezTo>
                    <a:pt x="613" y="570"/>
                    <a:pt x="613" y="570"/>
                    <a:pt x="613" y="570"/>
                  </a:cubicBezTo>
                  <a:cubicBezTo>
                    <a:pt x="613" y="570"/>
                    <a:pt x="613" y="570"/>
                    <a:pt x="613" y="570"/>
                  </a:cubicBezTo>
                  <a:cubicBezTo>
                    <a:pt x="613" y="570"/>
                    <a:pt x="613" y="570"/>
                    <a:pt x="613" y="570"/>
                  </a:cubicBezTo>
                  <a:cubicBezTo>
                    <a:pt x="613" y="569"/>
                    <a:pt x="614" y="569"/>
                    <a:pt x="614" y="569"/>
                  </a:cubicBezTo>
                  <a:cubicBezTo>
                    <a:pt x="657" y="526"/>
                    <a:pt x="713" y="500"/>
                    <a:pt x="773" y="492"/>
                  </a:cubicBezTo>
                  <a:cubicBezTo>
                    <a:pt x="609" y="328"/>
                    <a:pt x="609" y="328"/>
                    <a:pt x="609" y="328"/>
                  </a:cubicBezTo>
                  <a:cubicBezTo>
                    <a:pt x="603" y="322"/>
                    <a:pt x="603" y="313"/>
                    <a:pt x="609" y="307"/>
                  </a:cubicBezTo>
                  <a:cubicBezTo>
                    <a:pt x="771" y="145"/>
                    <a:pt x="771" y="145"/>
                    <a:pt x="771" y="145"/>
                  </a:cubicBezTo>
                  <a:cubicBezTo>
                    <a:pt x="774" y="142"/>
                    <a:pt x="778" y="140"/>
                    <a:pt x="782" y="140"/>
                  </a:cubicBezTo>
                  <a:cubicBezTo>
                    <a:pt x="786" y="140"/>
                    <a:pt x="790" y="142"/>
                    <a:pt x="793" y="145"/>
                  </a:cubicBezTo>
                  <a:cubicBezTo>
                    <a:pt x="1027" y="380"/>
                    <a:pt x="1027" y="380"/>
                    <a:pt x="1027" y="380"/>
                  </a:cubicBezTo>
                  <a:cubicBezTo>
                    <a:pt x="1027" y="379"/>
                    <a:pt x="1027" y="379"/>
                    <a:pt x="1027" y="379"/>
                  </a:cubicBezTo>
                  <a:cubicBezTo>
                    <a:pt x="1047" y="360"/>
                    <a:pt x="1073" y="349"/>
                    <a:pt x="1101" y="349"/>
                  </a:cubicBezTo>
                  <a:cubicBezTo>
                    <a:pt x="1101" y="349"/>
                    <a:pt x="1101" y="349"/>
                    <a:pt x="1101" y="349"/>
                  </a:cubicBezTo>
                  <a:cubicBezTo>
                    <a:pt x="1129" y="349"/>
                    <a:pt x="1155" y="360"/>
                    <a:pt x="1174" y="379"/>
                  </a:cubicBezTo>
                  <a:cubicBezTo>
                    <a:pt x="1237" y="442"/>
                    <a:pt x="1237" y="442"/>
                    <a:pt x="1237" y="442"/>
                  </a:cubicBezTo>
                  <a:cubicBezTo>
                    <a:pt x="1278" y="483"/>
                    <a:pt x="1278" y="549"/>
                    <a:pt x="1237" y="589"/>
                  </a:cubicBezTo>
                  <a:cubicBezTo>
                    <a:pt x="1237" y="589"/>
                    <a:pt x="1237" y="589"/>
                    <a:pt x="1237" y="589"/>
                  </a:cubicBezTo>
                  <a:cubicBezTo>
                    <a:pt x="1470" y="822"/>
                    <a:pt x="1470" y="822"/>
                    <a:pt x="1470" y="822"/>
                  </a:cubicBezTo>
                  <a:cubicBezTo>
                    <a:pt x="1476" y="828"/>
                    <a:pt x="1476" y="838"/>
                    <a:pt x="1470" y="843"/>
                  </a:cubicBezTo>
                  <a:lnTo>
                    <a:pt x="1308" y="100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" name="Freeform 1308"/>
            <p:cNvSpPr>
              <a:spLocks/>
            </p:cNvSpPr>
            <p:nvPr/>
          </p:nvSpPr>
          <p:spPr bwMode="auto">
            <a:xfrm>
              <a:off x="1097" y="2720"/>
              <a:ext cx="45" cy="50"/>
            </a:xfrm>
            <a:custGeom>
              <a:avLst/>
              <a:gdLst>
                <a:gd name="T0" fmla="*/ 0 w 327"/>
                <a:gd name="T1" fmla="*/ 105 h 364"/>
                <a:gd name="T2" fmla="*/ 15 w 327"/>
                <a:gd name="T3" fmla="*/ 187 h 364"/>
                <a:gd name="T4" fmla="*/ 15 w 327"/>
                <a:gd name="T5" fmla="*/ 192 h 364"/>
                <a:gd name="T6" fmla="*/ 186 w 327"/>
                <a:gd name="T7" fmla="*/ 364 h 364"/>
                <a:gd name="T8" fmla="*/ 327 w 327"/>
                <a:gd name="T9" fmla="*/ 223 h 364"/>
                <a:gd name="T10" fmla="*/ 105 w 327"/>
                <a:gd name="T11" fmla="*/ 0 h 364"/>
                <a:gd name="T12" fmla="*/ 0 w 327"/>
                <a:gd name="T13" fmla="*/ 105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7" h="364">
                  <a:moveTo>
                    <a:pt x="0" y="105"/>
                  </a:moveTo>
                  <a:cubicBezTo>
                    <a:pt x="8" y="132"/>
                    <a:pt x="14" y="159"/>
                    <a:pt x="15" y="187"/>
                  </a:cubicBezTo>
                  <a:cubicBezTo>
                    <a:pt x="15" y="189"/>
                    <a:pt x="15" y="190"/>
                    <a:pt x="15" y="192"/>
                  </a:cubicBezTo>
                  <a:cubicBezTo>
                    <a:pt x="186" y="364"/>
                    <a:pt x="186" y="364"/>
                    <a:pt x="186" y="364"/>
                  </a:cubicBezTo>
                  <a:cubicBezTo>
                    <a:pt x="327" y="223"/>
                    <a:pt x="327" y="223"/>
                    <a:pt x="327" y="223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0" y="10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" name="Freeform 1309"/>
            <p:cNvSpPr>
              <a:spLocks/>
            </p:cNvSpPr>
            <p:nvPr/>
          </p:nvSpPr>
          <p:spPr bwMode="auto">
            <a:xfrm>
              <a:off x="1038" y="2707"/>
              <a:ext cx="57" cy="56"/>
            </a:xfrm>
            <a:custGeom>
              <a:avLst/>
              <a:gdLst>
                <a:gd name="T0" fmla="*/ 127 w 406"/>
                <a:gd name="T1" fmla="*/ 3 h 405"/>
                <a:gd name="T2" fmla="*/ 0 w 406"/>
                <a:gd name="T3" fmla="*/ 31 h 405"/>
                <a:gd name="T4" fmla="*/ 60 w 406"/>
                <a:gd name="T5" fmla="*/ 46 h 405"/>
                <a:gd name="T6" fmla="*/ 237 w 406"/>
                <a:gd name="T7" fmla="*/ 170 h 405"/>
                <a:gd name="T8" fmla="*/ 375 w 406"/>
                <a:gd name="T9" fmla="*/ 405 h 405"/>
                <a:gd name="T10" fmla="*/ 404 w 406"/>
                <a:gd name="T11" fmla="*/ 280 h 405"/>
                <a:gd name="T12" fmla="*/ 319 w 406"/>
                <a:gd name="T13" fmla="*/ 88 h 405"/>
                <a:gd name="T14" fmla="*/ 127 w 406"/>
                <a:gd name="T15" fmla="*/ 3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405">
                  <a:moveTo>
                    <a:pt x="127" y="3"/>
                  </a:moveTo>
                  <a:cubicBezTo>
                    <a:pt x="81" y="0"/>
                    <a:pt x="38" y="11"/>
                    <a:pt x="0" y="31"/>
                  </a:cubicBezTo>
                  <a:cubicBezTo>
                    <a:pt x="19" y="34"/>
                    <a:pt x="38" y="38"/>
                    <a:pt x="60" y="46"/>
                  </a:cubicBezTo>
                  <a:cubicBezTo>
                    <a:pt x="117" y="69"/>
                    <a:pt x="180" y="113"/>
                    <a:pt x="237" y="170"/>
                  </a:cubicBezTo>
                  <a:cubicBezTo>
                    <a:pt x="315" y="248"/>
                    <a:pt x="367" y="337"/>
                    <a:pt x="375" y="405"/>
                  </a:cubicBezTo>
                  <a:cubicBezTo>
                    <a:pt x="395" y="367"/>
                    <a:pt x="406" y="325"/>
                    <a:pt x="404" y="280"/>
                  </a:cubicBezTo>
                  <a:cubicBezTo>
                    <a:pt x="401" y="208"/>
                    <a:pt x="371" y="140"/>
                    <a:pt x="319" y="88"/>
                  </a:cubicBezTo>
                  <a:cubicBezTo>
                    <a:pt x="266" y="35"/>
                    <a:pt x="198" y="5"/>
                    <a:pt x="127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21" name="Group 1320"/>
          <p:cNvGrpSpPr>
            <a:grpSpLocks noChangeAspect="1"/>
          </p:cNvGrpSpPr>
          <p:nvPr/>
        </p:nvGrpSpPr>
        <p:grpSpPr bwMode="auto">
          <a:xfrm>
            <a:off x="6497543" y="3119713"/>
            <a:ext cx="324000" cy="324000"/>
            <a:chOff x="1457" y="2638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22" name="Freeform 1321"/>
            <p:cNvSpPr>
              <a:spLocks noEditPoints="1"/>
            </p:cNvSpPr>
            <p:nvPr/>
          </p:nvSpPr>
          <p:spPr bwMode="auto">
            <a:xfrm>
              <a:off x="1518" y="2709"/>
              <a:ext cx="103" cy="120"/>
            </a:xfrm>
            <a:custGeom>
              <a:avLst/>
              <a:gdLst>
                <a:gd name="T0" fmla="*/ 506 w 775"/>
                <a:gd name="T1" fmla="*/ 0 h 903"/>
                <a:gd name="T2" fmla="*/ 263 w 775"/>
                <a:gd name="T3" fmla="*/ 0 h 903"/>
                <a:gd name="T4" fmla="*/ 0 w 775"/>
                <a:gd name="T5" fmla="*/ 516 h 903"/>
                <a:gd name="T6" fmla="*/ 388 w 775"/>
                <a:gd name="T7" fmla="*/ 903 h 903"/>
                <a:gd name="T8" fmla="*/ 775 w 775"/>
                <a:gd name="T9" fmla="*/ 516 h 903"/>
                <a:gd name="T10" fmla="*/ 506 w 775"/>
                <a:gd name="T11" fmla="*/ 0 h 903"/>
                <a:gd name="T12" fmla="*/ 360 w 775"/>
                <a:gd name="T13" fmla="*/ 450 h 903"/>
                <a:gd name="T14" fmla="*/ 402 w 775"/>
                <a:gd name="T15" fmla="*/ 450 h 903"/>
                <a:gd name="T16" fmla="*/ 506 w 775"/>
                <a:gd name="T17" fmla="*/ 554 h 903"/>
                <a:gd name="T18" fmla="*/ 402 w 775"/>
                <a:gd name="T19" fmla="*/ 657 h 903"/>
                <a:gd name="T20" fmla="*/ 399 w 775"/>
                <a:gd name="T21" fmla="*/ 657 h 903"/>
                <a:gd name="T22" fmla="*/ 399 w 775"/>
                <a:gd name="T23" fmla="*/ 724 h 903"/>
                <a:gd name="T24" fmla="*/ 381 w 775"/>
                <a:gd name="T25" fmla="*/ 743 h 903"/>
                <a:gd name="T26" fmla="*/ 363 w 775"/>
                <a:gd name="T27" fmla="*/ 724 h 903"/>
                <a:gd name="T28" fmla="*/ 363 w 775"/>
                <a:gd name="T29" fmla="*/ 657 h 903"/>
                <a:gd name="T30" fmla="*/ 360 w 775"/>
                <a:gd name="T31" fmla="*/ 657 h 903"/>
                <a:gd name="T32" fmla="*/ 256 w 775"/>
                <a:gd name="T33" fmla="*/ 554 h 903"/>
                <a:gd name="T34" fmla="*/ 274 w 775"/>
                <a:gd name="T35" fmla="*/ 535 h 903"/>
                <a:gd name="T36" fmla="*/ 292 w 775"/>
                <a:gd name="T37" fmla="*/ 554 h 903"/>
                <a:gd name="T38" fmla="*/ 360 w 775"/>
                <a:gd name="T39" fmla="*/ 621 h 903"/>
                <a:gd name="T40" fmla="*/ 402 w 775"/>
                <a:gd name="T41" fmla="*/ 621 h 903"/>
                <a:gd name="T42" fmla="*/ 469 w 775"/>
                <a:gd name="T43" fmla="*/ 554 h 903"/>
                <a:gd name="T44" fmla="*/ 402 w 775"/>
                <a:gd name="T45" fmla="*/ 487 h 903"/>
                <a:gd name="T46" fmla="*/ 360 w 775"/>
                <a:gd name="T47" fmla="*/ 487 h 903"/>
                <a:gd name="T48" fmla="*/ 256 w 775"/>
                <a:gd name="T49" fmla="*/ 383 h 903"/>
                <a:gd name="T50" fmla="*/ 360 w 775"/>
                <a:gd name="T51" fmla="*/ 279 h 903"/>
                <a:gd name="T52" fmla="*/ 363 w 775"/>
                <a:gd name="T53" fmla="*/ 279 h 903"/>
                <a:gd name="T54" fmla="*/ 363 w 775"/>
                <a:gd name="T55" fmla="*/ 212 h 903"/>
                <a:gd name="T56" fmla="*/ 381 w 775"/>
                <a:gd name="T57" fmla="*/ 194 h 903"/>
                <a:gd name="T58" fmla="*/ 399 w 775"/>
                <a:gd name="T59" fmla="*/ 212 h 903"/>
                <a:gd name="T60" fmla="*/ 399 w 775"/>
                <a:gd name="T61" fmla="*/ 279 h 903"/>
                <a:gd name="T62" fmla="*/ 402 w 775"/>
                <a:gd name="T63" fmla="*/ 279 h 903"/>
                <a:gd name="T64" fmla="*/ 506 w 775"/>
                <a:gd name="T65" fmla="*/ 383 h 903"/>
                <a:gd name="T66" fmla="*/ 488 w 775"/>
                <a:gd name="T67" fmla="*/ 401 h 903"/>
                <a:gd name="T68" fmla="*/ 469 w 775"/>
                <a:gd name="T69" fmla="*/ 383 h 903"/>
                <a:gd name="T70" fmla="*/ 402 w 775"/>
                <a:gd name="T71" fmla="*/ 316 h 903"/>
                <a:gd name="T72" fmla="*/ 360 w 775"/>
                <a:gd name="T73" fmla="*/ 316 h 903"/>
                <a:gd name="T74" fmla="*/ 292 w 775"/>
                <a:gd name="T75" fmla="*/ 383 h 903"/>
                <a:gd name="T76" fmla="*/ 360 w 775"/>
                <a:gd name="T77" fmla="*/ 45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5" h="903">
                  <a:moveTo>
                    <a:pt x="506" y="0"/>
                  </a:moveTo>
                  <a:cubicBezTo>
                    <a:pt x="263" y="0"/>
                    <a:pt x="263" y="0"/>
                    <a:pt x="263" y="0"/>
                  </a:cubicBezTo>
                  <a:cubicBezTo>
                    <a:pt x="138" y="108"/>
                    <a:pt x="0" y="349"/>
                    <a:pt x="0" y="516"/>
                  </a:cubicBezTo>
                  <a:cubicBezTo>
                    <a:pt x="0" y="729"/>
                    <a:pt x="174" y="903"/>
                    <a:pt x="388" y="903"/>
                  </a:cubicBezTo>
                  <a:cubicBezTo>
                    <a:pt x="601" y="903"/>
                    <a:pt x="775" y="729"/>
                    <a:pt x="775" y="516"/>
                  </a:cubicBezTo>
                  <a:cubicBezTo>
                    <a:pt x="775" y="348"/>
                    <a:pt x="634" y="107"/>
                    <a:pt x="506" y="0"/>
                  </a:cubicBezTo>
                  <a:close/>
                  <a:moveTo>
                    <a:pt x="360" y="450"/>
                  </a:moveTo>
                  <a:cubicBezTo>
                    <a:pt x="402" y="450"/>
                    <a:pt x="402" y="450"/>
                    <a:pt x="402" y="450"/>
                  </a:cubicBezTo>
                  <a:cubicBezTo>
                    <a:pt x="459" y="450"/>
                    <a:pt x="506" y="496"/>
                    <a:pt x="506" y="554"/>
                  </a:cubicBezTo>
                  <a:cubicBezTo>
                    <a:pt x="506" y="611"/>
                    <a:pt x="459" y="657"/>
                    <a:pt x="402" y="657"/>
                  </a:cubicBezTo>
                  <a:cubicBezTo>
                    <a:pt x="399" y="657"/>
                    <a:pt x="399" y="657"/>
                    <a:pt x="399" y="657"/>
                  </a:cubicBezTo>
                  <a:cubicBezTo>
                    <a:pt x="399" y="724"/>
                    <a:pt x="399" y="724"/>
                    <a:pt x="399" y="724"/>
                  </a:cubicBezTo>
                  <a:cubicBezTo>
                    <a:pt x="399" y="734"/>
                    <a:pt x="391" y="743"/>
                    <a:pt x="381" y="743"/>
                  </a:cubicBezTo>
                  <a:cubicBezTo>
                    <a:pt x="371" y="743"/>
                    <a:pt x="363" y="734"/>
                    <a:pt x="363" y="724"/>
                  </a:cubicBezTo>
                  <a:cubicBezTo>
                    <a:pt x="363" y="657"/>
                    <a:pt x="363" y="657"/>
                    <a:pt x="363" y="657"/>
                  </a:cubicBezTo>
                  <a:cubicBezTo>
                    <a:pt x="360" y="657"/>
                    <a:pt x="360" y="657"/>
                    <a:pt x="360" y="657"/>
                  </a:cubicBezTo>
                  <a:cubicBezTo>
                    <a:pt x="302" y="657"/>
                    <a:pt x="256" y="611"/>
                    <a:pt x="256" y="554"/>
                  </a:cubicBezTo>
                  <a:cubicBezTo>
                    <a:pt x="256" y="543"/>
                    <a:pt x="264" y="535"/>
                    <a:pt x="274" y="535"/>
                  </a:cubicBezTo>
                  <a:cubicBezTo>
                    <a:pt x="284" y="535"/>
                    <a:pt x="292" y="543"/>
                    <a:pt x="292" y="554"/>
                  </a:cubicBezTo>
                  <a:cubicBezTo>
                    <a:pt x="292" y="591"/>
                    <a:pt x="323" y="621"/>
                    <a:pt x="360" y="621"/>
                  </a:cubicBezTo>
                  <a:cubicBezTo>
                    <a:pt x="402" y="621"/>
                    <a:pt x="402" y="621"/>
                    <a:pt x="402" y="621"/>
                  </a:cubicBezTo>
                  <a:cubicBezTo>
                    <a:pt x="439" y="621"/>
                    <a:pt x="469" y="591"/>
                    <a:pt x="469" y="554"/>
                  </a:cubicBezTo>
                  <a:cubicBezTo>
                    <a:pt x="469" y="517"/>
                    <a:pt x="439" y="487"/>
                    <a:pt x="402" y="487"/>
                  </a:cubicBezTo>
                  <a:cubicBezTo>
                    <a:pt x="360" y="487"/>
                    <a:pt x="360" y="487"/>
                    <a:pt x="360" y="487"/>
                  </a:cubicBezTo>
                  <a:cubicBezTo>
                    <a:pt x="302" y="487"/>
                    <a:pt x="256" y="440"/>
                    <a:pt x="256" y="383"/>
                  </a:cubicBezTo>
                  <a:cubicBezTo>
                    <a:pt x="256" y="326"/>
                    <a:pt x="302" y="279"/>
                    <a:pt x="360" y="279"/>
                  </a:cubicBezTo>
                  <a:cubicBezTo>
                    <a:pt x="363" y="279"/>
                    <a:pt x="363" y="279"/>
                    <a:pt x="363" y="279"/>
                  </a:cubicBezTo>
                  <a:cubicBezTo>
                    <a:pt x="363" y="212"/>
                    <a:pt x="363" y="212"/>
                    <a:pt x="363" y="212"/>
                  </a:cubicBezTo>
                  <a:cubicBezTo>
                    <a:pt x="363" y="202"/>
                    <a:pt x="371" y="194"/>
                    <a:pt x="381" y="194"/>
                  </a:cubicBezTo>
                  <a:cubicBezTo>
                    <a:pt x="391" y="194"/>
                    <a:pt x="399" y="202"/>
                    <a:pt x="399" y="212"/>
                  </a:cubicBezTo>
                  <a:cubicBezTo>
                    <a:pt x="399" y="279"/>
                    <a:pt x="399" y="279"/>
                    <a:pt x="399" y="279"/>
                  </a:cubicBezTo>
                  <a:cubicBezTo>
                    <a:pt x="402" y="279"/>
                    <a:pt x="402" y="279"/>
                    <a:pt x="402" y="279"/>
                  </a:cubicBezTo>
                  <a:cubicBezTo>
                    <a:pt x="459" y="279"/>
                    <a:pt x="506" y="326"/>
                    <a:pt x="506" y="383"/>
                  </a:cubicBezTo>
                  <a:cubicBezTo>
                    <a:pt x="506" y="393"/>
                    <a:pt x="498" y="401"/>
                    <a:pt x="488" y="401"/>
                  </a:cubicBezTo>
                  <a:cubicBezTo>
                    <a:pt x="477" y="401"/>
                    <a:pt x="469" y="393"/>
                    <a:pt x="469" y="383"/>
                  </a:cubicBezTo>
                  <a:cubicBezTo>
                    <a:pt x="469" y="346"/>
                    <a:pt x="439" y="316"/>
                    <a:pt x="402" y="316"/>
                  </a:cubicBezTo>
                  <a:cubicBezTo>
                    <a:pt x="360" y="316"/>
                    <a:pt x="360" y="316"/>
                    <a:pt x="360" y="316"/>
                  </a:cubicBezTo>
                  <a:cubicBezTo>
                    <a:pt x="323" y="316"/>
                    <a:pt x="292" y="346"/>
                    <a:pt x="292" y="383"/>
                  </a:cubicBezTo>
                  <a:cubicBezTo>
                    <a:pt x="292" y="420"/>
                    <a:pt x="323" y="450"/>
                    <a:pt x="360" y="45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" name="Freeform 1322"/>
            <p:cNvSpPr>
              <a:spLocks noEditPoints="1"/>
            </p:cNvSpPr>
            <p:nvPr/>
          </p:nvSpPr>
          <p:spPr bwMode="auto">
            <a:xfrm>
              <a:off x="1457" y="2638"/>
              <a:ext cx="227" cy="227"/>
            </a:xfrm>
            <a:custGeom>
              <a:avLst/>
              <a:gdLst>
                <a:gd name="T0" fmla="*/ 854 w 1708"/>
                <a:gd name="T1" fmla="*/ 0 h 1708"/>
                <a:gd name="T2" fmla="*/ 0 w 1708"/>
                <a:gd name="T3" fmla="*/ 854 h 1708"/>
                <a:gd name="T4" fmla="*/ 854 w 1708"/>
                <a:gd name="T5" fmla="*/ 1708 h 1708"/>
                <a:gd name="T6" fmla="*/ 1708 w 1708"/>
                <a:gd name="T7" fmla="*/ 854 h 1708"/>
                <a:gd name="T8" fmla="*/ 854 w 1708"/>
                <a:gd name="T9" fmla="*/ 0 h 1708"/>
                <a:gd name="T10" fmla="*/ 665 w 1708"/>
                <a:gd name="T11" fmla="*/ 209 h 1708"/>
                <a:gd name="T12" fmla="*/ 682 w 1708"/>
                <a:gd name="T13" fmla="*/ 205 h 1708"/>
                <a:gd name="T14" fmla="*/ 771 w 1708"/>
                <a:gd name="T15" fmla="*/ 245 h 1708"/>
                <a:gd name="T16" fmla="*/ 840 w 1708"/>
                <a:gd name="T17" fmla="*/ 206 h 1708"/>
                <a:gd name="T18" fmla="*/ 857 w 1708"/>
                <a:gd name="T19" fmla="*/ 207 h 1708"/>
                <a:gd name="T20" fmla="*/ 916 w 1708"/>
                <a:gd name="T21" fmla="*/ 245 h 1708"/>
                <a:gd name="T22" fmla="*/ 1015 w 1708"/>
                <a:gd name="T23" fmla="*/ 205 h 1708"/>
                <a:gd name="T24" fmla="*/ 1032 w 1708"/>
                <a:gd name="T25" fmla="*/ 209 h 1708"/>
                <a:gd name="T26" fmla="*/ 1035 w 1708"/>
                <a:gd name="T27" fmla="*/ 226 h 1708"/>
                <a:gd name="T28" fmla="*/ 932 w 1708"/>
                <a:gd name="T29" fmla="*/ 404 h 1708"/>
                <a:gd name="T30" fmla="*/ 921 w 1708"/>
                <a:gd name="T31" fmla="*/ 409 h 1708"/>
                <a:gd name="T32" fmla="*/ 778 w 1708"/>
                <a:gd name="T33" fmla="*/ 409 h 1708"/>
                <a:gd name="T34" fmla="*/ 766 w 1708"/>
                <a:gd name="T35" fmla="*/ 404 h 1708"/>
                <a:gd name="T36" fmla="*/ 661 w 1708"/>
                <a:gd name="T37" fmla="*/ 226 h 1708"/>
                <a:gd name="T38" fmla="*/ 665 w 1708"/>
                <a:gd name="T39" fmla="*/ 209 h 1708"/>
                <a:gd name="T40" fmla="*/ 973 w 1708"/>
                <a:gd name="T41" fmla="*/ 455 h 1708"/>
                <a:gd name="T42" fmla="*/ 955 w 1708"/>
                <a:gd name="T43" fmla="*/ 473 h 1708"/>
                <a:gd name="T44" fmla="*/ 740 w 1708"/>
                <a:gd name="T45" fmla="*/ 473 h 1708"/>
                <a:gd name="T46" fmla="*/ 722 w 1708"/>
                <a:gd name="T47" fmla="*/ 455 h 1708"/>
                <a:gd name="T48" fmla="*/ 740 w 1708"/>
                <a:gd name="T49" fmla="*/ 436 h 1708"/>
                <a:gd name="T50" fmla="*/ 955 w 1708"/>
                <a:gd name="T51" fmla="*/ 436 h 1708"/>
                <a:gd name="T52" fmla="*/ 973 w 1708"/>
                <a:gd name="T53" fmla="*/ 455 h 1708"/>
                <a:gd name="T54" fmla="*/ 848 w 1708"/>
                <a:gd name="T55" fmla="*/ 1470 h 1708"/>
                <a:gd name="T56" fmla="*/ 424 w 1708"/>
                <a:gd name="T57" fmla="*/ 1047 h 1708"/>
                <a:gd name="T58" fmla="*/ 704 w 1708"/>
                <a:gd name="T59" fmla="*/ 499 h 1708"/>
                <a:gd name="T60" fmla="*/ 716 w 1708"/>
                <a:gd name="T61" fmla="*/ 495 h 1708"/>
                <a:gd name="T62" fmla="*/ 972 w 1708"/>
                <a:gd name="T63" fmla="*/ 495 h 1708"/>
                <a:gd name="T64" fmla="*/ 984 w 1708"/>
                <a:gd name="T65" fmla="*/ 499 h 1708"/>
                <a:gd name="T66" fmla="*/ 1271 w 1708"/>
                <a:gd name="T67" fmla="*/ 1047 h 1708"/>
                <a:gd name="T68" fmla="*/ 848 w 1708"/>
                <a:gd name="T69" fmla="*/ 1470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8" h="1708">
                  <a:moveTo>
                    <a:pt x="854" y="0"/>
                  </a:moveTo>
                  <a:cubicBezTo>
                    <a:pt x="382" y="0"/>
                    <a:pt x="0" y="382"/>
                    <a:pt x="0" y="854"/>
                  </a:cubicBezTo>
                  <a:cubicBezTo>
                    <a:pt x="0" y="1325"/>
                    <a:pt x="382" y="1708"/>
                    <a:pt x="854" y="1708"/>
                  </a:cubicBezTo>
                  <a:cubicBezTo>
                    <a:pt x="1326" y="1708"/>
                    <a:pt x="1708" y="1325"/>
                    <a:pt x="1708" y="854"/>
                  </a:cubicBezTo>
                  <a:cubicBezTo>
                    <a:pt x="1708" y="382"/>
                    <a:pt x="1326" y="0"/>
                    <a:pt x="854" y="0"/>
                  </a:cubicBezTo>
                  <a:close/>
                  <a:moveTo>
                    <a:pt x="665" y="209"/>
                  </a:moveTo>
                  <a:cubicBezTo>
                    <a:pt x="669" y="204"/>
                    <a:pt x="676" y="203"/>
                    <a:pt x="682" y="205"/>
                  </a:cubicBezTo>
                  <a:cubicBezTo>
                    <a:pt x="771" y="245"/>
                    <a:pt x="771" y="245"/>
                    <a:pt x="771" y="245"/>
                  </a:cubicBezTo>
                  <a:cubicBezTo>
                    <a:pt x="840" y="206"/>
                    <a:pt x="840" y="206"/>
                    <a:pt x="840" y="206"/>
                  </a:cubicBezTo>
                  <a:cubicBezTo>
                    <a:pt x="846" y="203"/>
                    <a:pt x="852" y="203"/>
                    <a:pt x="857" y="207"/>
                  </a:cubicBezTo>
                  <a:cubicBezTo>
                    <a:pt x="916" y="245"/>
                    <a:pt x="916" y="245"/>
                    <a:pt x="916" y="245"/>
                  </a:cubicBezTo>
                  <a:cubicBezTo>
                    <a:pt x="1015" y="205"/>
                    <a:pt x="1015" y="205"/>
                    <a:pt x="1015" y="205"/>
                  </a:cubicBezTo>
                  <a:cubicBezTo>
                    <a:pt x="1020" y="203"/>
                    <a:pt x="1027" y="204"/>
                    <a:pt x="1032" y="209"/>
                  </a:cubicBezTo>
                  <a:cubicBezTo>
                    <a:pt x="1036" y="213"/>
                    <a:pt x="1037" y="220"/>
                    <a:pt x="1035" y="226"/>
                  </a:cubicBezTo>
                  <a:cubicBezTo>
                    <a:pt x="1006" y="299"/>
                    <a:pt x="968" y="364"/>
                    <a:pt x="932" y="404"/>
                  </a:cubicBezTo>
                  <a:cubicBezTo>
                    <a:pt x="929" y="408"/>
                    <a:pt x="925" y="409"/>
                    <a:pt x="921" y="409"/>
                  </a:cubicBezTo>
                  <a:cubicBezTo>
                    <a:pt x="778" y="409"/>
                    <a:pt x="778" y="409"/>
                    <a:pt x="778" y="409"/>
                  </a:cubicBezTo>
                  <a:cubicBezTo>
                    <a:pt x="774" y="409"/>
                    <a:pt x="769" y="408"/>
                    <a:pt x="766" y="404"/>
                  </a:cubicBezTo>
                  <a:cubicBezTo>
                    <a:pt x="730" y="364"/>
                    <a:pt x="691" y="299"/>
                    <a:pt x="661" y="226"/>
                  </a:cubicBezTo>
                  <a:cubicBezTo>
                    <a:pt x="659" y="220"/>
                    <a:pt x="660" y="213"/>
                    <a:pt x="665" y="209"/>
                  </a:cubicBezTo>
                  <a:close/>
                  <a:moveTo>
                    <a:pt x="973" y="455"/>
                  </a:moveTo>
                  <a:cubicBezTo>
                    <a:pt x="973" y="465"/>
                    <a:pt x="965" y="473"/>
                    <a:pt x="955" y="473"/>
                  </a:cubicBezTo>
                  <a:cubicBezTo>
                    <a:pt x="740" y="473"/>
                    <a:pt x="740" y="473"/>
                    <a:pt x="740" y="473"/>
                  </a:cubicBezTo>
                  <a:cubicBezTo>
                    <a:pt x="730" y="473"/>
                    <a:pt x="722" y="465"/>
                    <a:pt x="722" y="455"/>
                  </a:cubicBezTo>
                  <a:cubicBezTo>
                    <a:pt x="722" y="444"/>
                    <a:pt x="730" y="436"/>
                    <a:pt x="740" y="436"/>
                  </a:cubicBezTo>
                  <a:cubicBezTo>
                    <a:pt x="955" y="436"/>
                    <a:pt x="955" y="436"/>
                    <a:pt x="955" y="436"/>
                  </a:cubicBezTo>
                  <a:cubicBezTo>
                    <a:pt x="965" y="436"/>
                    <a:pt x="973" y="444"/>
                    <a:pt x="973" y="455"/>
                  </a:cubicBezTo>
                  <a:close/>
                  <a:moveTo>
                    <a:pt x="848" y="1470"/>
                  </a:moveTo>
                  <a:cubicBezTo>
                    <a:pt x="614" y="1470"/>
                    <a:pt x="424" y="1280"/>
                    <a:pt x="424" y="1047"/>
                  </a:cubicBezTo>
                  <a:cubicBezTo>
                    <a:pt x="424" y="868"/>
                    <a:pt x="572" y="610"/>
                    <a:pt x="704" y="499"/>
                  </a:cubicBezTo>
                  <a:cubicBezTo>
                    <a:pt x="708" y="496"/>
                    <a:pt x="712" y="495"/>
                    <a:pt x="716" y="495"/>
                  </a:cubicBezTo>
                  <a:cubicBezTo>
                    <a:pt x="972" y="495"/>
                    <a:pt x="972" y="495"/>
                    <a:pt x="972" y="495"/>
                  </a:cubicBezTo>
                  <a:cubicBezTo>
                    <a:pt x="977" y="495"/>
                    <a:pt x="981" y="496"/>
                    <a:pt x="984" y="499"/>
                  </a:cubicBezTo>
                  <a:cubicBezTo>
                    <a:pt x="1120" y="609"/>
                    <a:pt x="1271" y="867"/>
                    <a:pt x="1271" y="1047"/>
                  </a:cubicBezTo>
                  <a:cubicBezTo>
                    <a:pt x="1271" y="1280"/>
                    <a:pt x="1081" y="1470"/>
                    <a:pt x="848" y="147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" name="Freeform 1323"/>
            <p:cNvSpPr>
              <a:spLocks/>
            </p:cNvSpPr>
            <p:nvPr/>
          </p:nvSpPr>
          <p:spPr bwMode="auto">
            <a:xfrm>
              <a:off x="1551" y="2670"/>
              <a:ext cx="38" cy="18"/>
            </a:xfrm>
            <a:custGeom>
              <a:avLst/>
              <a:gdLst>
                <a:gd name="T0" fmla="*/ 206 w 284"/>
                <a:gd name="T1" fmla="*/ 140 h 140"/>
                <a:gd name="T2" fmla="*/ 284 w 284"/>
                <a:gd name="T3" fmla="*/ 10 h 140"/>
                <a:gd name="T4" fmla="*/ 213 w 284"/>
                <a:gd name="T5" fmla="*/ 39 h 140"/>
                <a:gd name="T6" fmla="*/ 199 w 284"/>
                <a:gd name="T7" fmla="*/ 37 h 140"/>
                <a:gd name="T8" fmla="*/ 141 w 284"/>
                <a:gd name="T9" fmla="*/ 0 h 140"/>
                <a:gd name="T10" fmla="*/ 72 w 284"/>
                <a:gd name="T11" fmla="*/ 38 h 140"/>
                <a:gd name="T12" fmla="*/ 58 w 284"/>
                <a:gd name="T13" fmla="*/ 39 h 140"/>
                <a:gd name="T14" fmla="*/ 0 w 284"/>
                <a:gd name="T15" fmla="*/ 13 h 140"/>
                <a:gd name="T16" fmla="*/ 78 w 284"/>
                <a:gd name="T17" fmla="*/ 140 h 140"/>
                <a:gd name="T18" fmla="*/ 206 w 284"/>
                <a:gd name="T1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4" h="140">
                  <a:moveTo>
                    <a:pt x="206" y="140"/>
                  </a:moveTo>
                  <a:cubicBezTo>
                    <a:pt x="233" y="109"/>
                    <a:pt x="260" y="63"/>
                    <a:pt x="284" y="10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08" y="41"/>
                    <a:pt x="203" y="40"/>
                    <a:pt x="199" y="37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68" y="40"/>
                    <a:pt x="63" y="40"/>
                    <a:pt x="58" y="3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4" y="64"/>
                    <a:pt x="51" y="109"/>
                    <a:pt x="78" y="140"/>
                  </a:cubicBezTo>
                  <a:lnTo>
                    <a:pt x="206" y="14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25" name="Group 1326"/>
          <p:cNvGrpSpPr>
            <a:grpSpLocks noChangeAspect="1"/>
          </p:cNvGrpSpPr>
          <p:nvPr/>
        </p:nvGrpSpPr>
        <p:grpSpPr bwMode="auto">
          <a:xfrm>
            <a:off x="6916409" y="3119713"/>
            <a:ext cx="324000" cy="324000"/>
            <a:chOff x="1729" y="2662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26" name="Freeform 1327"/>
            <p:cNvSpPr>
              <a:spLocks/>
            </p:cNvSpPr>
            <p:nvPr/>
          </p:nvSpPr>
          <p:spPr bwMode="auto">
            <a:xfrm>
              <a:off x="1845" y="2765"/>
              <a:ext cx="63" cy="73"/>
            </a:xfrm>
            <a:custGeom>
              <a:avLst/>
              <a:gdLst>
                <a:gd name="T0" fmla="*/ 400 w 473"/>
                <a:gd name="T1" fmla="*/ 0 h 556"/>
                <a:gd name="T2" fmla="*/ 0 w 473"/>
                <a:gd name="T3" fmla="*/ 204 h 556"/>
                <a:gd name="T4" fmla="*/ 87 w 473"/>
                <a:gd name="T5" fmla="*/ 495 h 556"/>
                <a:gd name="T6" fmla="*/ 83 w 473"/>
                <a:gd name="T7" fmla="*/ 556 h 556"/>
                <a:gd name="T8" fmla="*/ 473 w 473"/>
                <a:gd name="T9" fmla="*/ 72 h 556"/>
                <a:gd name="T10" fmla="*/ 468 w 473"/>
                <a:gd name="T11" fmla="*/ 5 h 556"/>
                <a:gd name="T12" fmla="*/ 400 w 473"/>
                <a:gd name="T13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3" h="556">
                  <a:moveTo>
                    <a:pt x="400" y="0"/>
                  </a:moveTo>
                  <a:cubicBezTo>
                    <a:pt x="242" y="0"/>
                    <a:pt x="93" y="76"/>
                    <a:pt x="0" y="204"/>
                  </a:cubicBezTo>
                  <a:cubicBezTo>
                    <a:pt x="55" y="288"/>
                    <a:pt x="87" y="388"/>
                    <a:pt x="87" y="495"/>
                  </a:cubicBezTo>
                  <a:cubicBezTo>
                    <a:pt x="87" y="514"/>
                    <a:pt x="85" y="535"/>
                    <a:pt x="83" y="556"/>
                  </a:cubicBezTo>
                  <a:cubicBezTo>
                    <a:pt x="310" y="507"/>
                    <a:pt x="473" y="308"/>
                    <a:pt x="473" y="72"/>
                  </a:cubicBezTo>
                  <a:cubicBezTo>
                    <a:pt x="473" y="51"/>
                    <a:pt x="471" y="29"/>
                    <a:pt x="468" y="5"/>
                  </a:cubicBezTo>
                  <a:cubicBezTo>
                    <a:pt x="443" y="1"/>
                    <a:pt x="421" y="0"/>
                    <a:pt x="40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" name="Freeform 1328"/>
            <p:cNvSpPr>
              <a:spLocks/>
            </p:cNvSpPr>
            <p:nvPr/>
          </p:nvSpPr>
          <p:spPr bwMode="auto">
            <a:xfrm>
              <a:off x="1777" y="2765"/>
              <a:ext cx="75" cy="74"/>
            </a:xfrm>
            <a:custGeom>
              <a:avLst/>
              <a:gdLst>
                <a:gd name="T0" fmla="*/ 568 w 568"/>
                <a:gd name="T1" fmla="*/ 495 h 567"/>
                <a:gd name="T2" fmla="*/ 73 w 568"/>
                <a:gd name="T3" fmla="*/ 0 h 567"/>
                <a:gd name="T4" fmla="*/ 5 w 568"/>
                <a:gd name="T5" fmla="*/ 5 h 567"/>
                <a:gd name="T6" fmla="*/ 0 w 568"/>
                <a:gd name="T7" fmla="*/ 72 h 567"/>
                <a:gd name="T8" fmla="*/ 496 w 568"/>
                <a:gd name="T9" fmla="*/ 567 h 567"/>
                <a:gd name="T10" fmla="*/ 563 w 568"/>
                <a:gd name="T11" fmla="*/ 562 h 567"/>
                <a:gd name="T12" fmla="*/ 568 w 568"/>
                <a:gd name="T13" fmla="*/ 495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8" h="567">
                  <a:moveTo>
                    <a:pt x="568" y="495"/>
                  </a:moveTo>
                  <a:cubicBezTo>
                    <a:pt x="568" y="222"/>
                    <a:pt x="346" y="0"/>
                    <a:pt x="73" y="0"/>
                  </a:cubicBezTo>
                  <a:cubicBezTo>
                    <a:pt x="52" y="0"/>
                    <a:pt x="30" y="1"/>
                    <a:pt x="5" y="5"/>
                  </a:cubicBezTo>
                  <a:cubicBezTo>
                    <a:pt x="2" y="29"/>
                    <a:pt x="0" y="51"/>
                    <a:pt x="0" y="72"/>
                  </a:cubicBezTo>
                  <a:cubicBezTo>
                    <a:pt x="0" y="345"/>
                    <a:pt x="222" y="567"/>
                    <a:pt x="496" y="567"/>
                  </a:cubicBezTo>
                  <a:cubicBezTo>
                    <a:pt x="517" y="567"/>
                    <a:pt x="539" y="566"/>
                    <a:pt x="563" y="562"/>
                  </a:cubicBezTo>
                  <a:cubicBezTo>
                    <a:pt x="566" y="538"/>
                    <a:pt x="568" y="516"/>
                    <a:pt x="568" y="49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" name="Freeform 1329"/>
            <p:cNvSpPr>
              <a:spLocks/>
            </p:cNvSpPr>
            <p:nvPr/>
          </p:nvSpPr>
          <p:spPr bwMode="auto">
            <a:xfrm>
              <a:off x="1819" y="2735"/>
              <a:ext cx="46" cy="53"/>
            </a:xfrm>
            <a:custGeom>
              <a:avLst/>
              <a:gdLst>
                <a:gd name="T0" fmla="*/ 175 w 349"/>
                <a:gd name="T1" fmla="*/ 398 h 398"/>
                <a:gd name="T2" fmla="*/ 349 w 349"/>
                <a:gd name="T3" fmla="*/ 250 h 398"/>
                <a:gd name="T4" fmla="*/ 226 w 349"/>
                <a:gd name="T5" fmla="*/ 44 h 398"/>
                <a:gd name="T6" fmla="*/ 174 w 349"/>
                <a:gd name="T7" fmla="*/ 0 h 398"/>
                <a:gd name="T8" fmla="*/ 123 w 349"/>
                <a:gd name="T9" fmla="*/ 44 h 398"/>
                <a:gd name="T10" fmla="*/ 0 w 349"/>
                <a:gd name="T11" fmla="*/ 250 h 398"/>
                <a:gd name="T12" fmla="*/ 175 w 349"/>
                <a:gd name="T13" fmla="*/ 398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9" h="398">
                  <a:moveTo>
                    <a:pt x="175" y="398"/>
                  </a:moveTo>
                  <a:cubicBezTo>
                    <a:pt x="222" y="336"/>
                    <a:pt x="281" y="285"/>
                    <a:pt x="349" y="250"/>
                  </a:cubicBezTo>
                  <a:cubicBezTo>
                    <a:pt x="325" y="172"/>
                    <a:pt x="283" y="101"/>
                    <a:pt x="226" y="44"/>
                  </a:cubicBezTo>
                  <a:cubicBezTo>
                    <a:pt x="211" y="28"/>
                    <a:pt x="194" y="14"/>
                    <a:pt x="174" y="0"/>
                  </a:cubicBezTo>
                  <a:cubicBezTo>
                    <a:pt x="155" y="14"/>
                    <a:pt x="138" y="28"/>
                    <a:pt x="123" y="44"/>
                  </a:cubicBezTo>
                  <a:cubicBezTo>
                    <a:pt x="66" y="101"/>
                    <a:pt x="24" y="172"/>
                    <a:pt x="0" y="250"/>
                  </a:cubicBezTo>
                  <a:cubicBezTo>
                    <a:pt x="69" y="286"/>
                    <a:pt x="128" y="337"/>
                    <a:pt x="175" y="39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" name="Freeform 1330"/>
            <p:cNvSpPr>
              <a:spLocks noEditPoints="1"/>
            </p:cNvSpPr>
            <p:nvPr/>
          </p:nvSpPr>
          <p:spPr bwMode="auto">
            <a:xfrm>
              <a:off x="1729" y="2662"/>
              <a:ext cx="227" cy="226"/>
            </a:xfrm>
            <a:custGeom>
              <a:avLst/>
              <a:gdLst>
                <a:gd name="T0" fmla="*/ 0 w 1724"/>
                <a:gd name="T1" fmla="*/ 862 h 1724"/>
                <a:gd name="T2" fmla="*/ 1724 w 1724"/>
                <a:gd name="T3" fmla="*/ 862 h 1724"/>
                <a:gd name="T4" fmla="*/ 987 w 1724"/>
                <a:gd name="T5" fmla="*/ 299 h 1724"/>
                <a:gd name="T6" fmla="*/ 1107 w 1724"/>
                <a:gd name="T7" fmla="*/ 374 h 1724"/>
                <a:gd name="T8" fmla="*/ 1267 w 1724"/>
                <a:gd name="T9" fmla="*/ 661 h 1724"/>
                <a:gd name="T10" fmla="*/ 1243 w 1724"/>
                <a:gd name="T11" fmla="*/ 650 h 1724"/>
                <a:gd name="T12" fmla="*/ 992 w 1724"/>
                <a:gd name="T13" fmla="*/ 325 h 1724"/>
                <a:gd name="T14" fmla="*/ 924 w 1724"/>
                <a:gd name="T15" fmla="*/ 406 h 1724"/>
                <a:gd name="T16" fmla="*/ 1019 w 1724"/>
                <a:gd name="T17" fmla="*/ 460 h 1724"/>
                <a:gd name="T18" fmla="*/ 1128 w 1724"/>
                <a:gd name="T19" fmla="*/ 660 h 1724"/>
                <a:gd name="T20" fmla="*/ 1104 w 1724"/>
                <a:gd name="T21" fmla="*/ 651 h 1724"/>
                <a:gd name="T22" fmla="*/ 928 w 1724"/>
                <a:gd name="T23" fmla="*/ 431 h 1724"/>
                <a:gd name="T24" fmla="*/ 799 w 1724"/>
                <a:gd name="T25" fmla="*/ 406 h 1724"/>
                <a:gd name="T26" fmla="*/ 730 w 1724"/>
                <a:gd name="T27" fmla="*/ 486 h 1724"/>
                <a:gd name="T28" fmla="*/ 602 w 1724"/>
                <a:gd name="T29" fmla="*/ 663 h 1724"/>
                <a:gd name="T30" fmla="*/ 585 w 1724"/>
                <a:gd name="T31" fmla="*/ 637 h 1724"/>
                <a:gd name="T32" fmla="*/ 773 w 1724"/>
                <a:gd name="T33" fmla="*/ 401 h 1724"/>
                <a:gd name="T34" fmla="*/ 445 w 1724"/>
                <a:gd name="T35" fmla="*/ 637 h 1724"/>
                <a:gd name="T36" fmla="*/ 710 w 1724"/>
                <a:gd name="T37" fmla="*/ 295 h 1724"/>
                <a:gd name="T38" fmla="*/ 731 w 1724"/>
                <a:gd name="T39" fmla="*/ 325 h 1724"/>
                <a:gd name="T40" fmla="*/ 480 w 1724"/>
                <a:gd name="T41" fmla="*/ 650 h 1724"/>
                <a:gd name="T42" fmla="*/ 456 w 1724"/>
                <a:gd name="T43" fmla="*/ 661 h 1724"/>
                <a:gd name="T44" fmla="*/ 948 w 1724"/>
                <a:gd name="T45" fmla="*/ 1382 h 1724"/>
                <a:gd name="T46" fmla="*/ 944 w 1724"/>
                <a:gd name="T47" fmla="*/ 1382 h 1724"/>
                <a:gd name="T48" fmla="*/ 329 w 1724"/>
                <a:gd name="T49" fmla="*/ 857 h 1724"/>
                <a:gd name="T50" fmla="*/ 352 w 1724"/>
                <a:gd name="T51" fmla="*/ 755 h 1724"/>
                <a:gd name="T52" fmla="*/ 654 w 1724"/>
                <a:gd name="T53" fmla="*/ 794 h 1724"/>
                <a:gd name="T54" fmla="*/ 851 w 1724"/>
                <a:gd name="T55" fmla="*/ 522 h 1724"/>
                <a:gd name="T56" fmla="*/ 939 w 1724"/>
                <a:gd name="T57" fmla="*/ 577 h 1724"/>
                <a:gd name="T58" fmla="*/ 1284 w 1724"/>
                <a:gd name="T59" fmla="*/ 748 h 1724"/>
                <a:gd name="T60" fmla="*/ 1386 w 1724"/>
                <a:gd name="T61" fmla="*/ 771 h 1724"/>
                <a:gd name="T62" fmla="*/ 948 w 1724"/>
                <a:gd name="T63" fmla="*/ 1382 h 1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24" h="1724">
                  <a:moveTo>
                    <a:pt x="861" y="0"/>
                  </a:moveTo>
                  <a:cubicBezTo>
                    <a:pt x="386" y="0"/>
                    <a:pt x="0" y="386"/>
                    <a:pt x="0" y="862"/>
                  </a:cubicBezTo>
                  <a:cubicBezTo>
                    <a:pt x="0" y="1338"/>
                    <a:pt x="386" y="1724"/>
                    <a:pt x="861" y="1724"/>
                  </a:cubicBezTo>
                  <a:cubicBezTo>
                    <a:pt x="1338" y="1724"/>
                    <a:pt x="1724" y="1338"/>
                    <a:pt x="1724" y="862"/>
                  </a:cubicBezTo>
                  <a:cubicBezTo>
                    <a:pt x="1724" y="386"/>
                    <a:pt x="1338" y="0"/>
                    <a:pt x="861" y="0"/>
                  </a:cubicBezTo>
                  <a:close/>
                  <a:moveTo>
                    <a:pt x="987" y="299"/>
                  </a:moveTo>
                  <a:cubicBezTo>
                    <a:pt x="993" y="290"/>
                    <a:pt x="1005" y="289"/>
                    <a:pt x="1013" y="295"/>
                  </a:cubicBezTo>
                  <a:cubicBezTo>
                    <a:pt x="1049" y="320"/>
                    <a:pt x="1080" y="346"/>
                    <a:pt x="1107" y="374"/>
                  </a:cubicBezTo>
                  <a:cubicBezTo>
                    <a:pt x="1182" y="449"/>
                    <a:pt x="1239" y="537"/>
                    <a:pt x="1278" y="637"/>
                  </a:cubicBezTo>
                  <a:cubicBezTo>
                    <a:pt x="1281" y="646"/>
                    <a:pt x="1276" y="657"/>
                    <a:pt x="1267" y="661"/>
                  </a:cubicBezTo>
                  <a:cubicBezTo>
                    <a:pt x="1265" y="661"/>
                    <a:pt x="1263" y="662"/>
                    <a:pt x="1260" y="662"/>
                  </a:cubicBezTo>
                  <a:cubicBezTo>
                    <a:pt x="1253" y="662"/>
                    <a:pt x="1246" y="657"/>
                    <a:pt x="1243" y="650"/>
                  </a:cubicBezTo>
                  <a:cubicBezTo>
                    <a:pt x="1207" y="555"/>
                    <a:pt x="1152" y="471"/>
                    <a:pt x="1081" y="400"/>
                  </a:cubicBezTo>
                  <a:cubicBezTo>
                    <a:pt x="1055" y="374"/>
                    <a:pt x="1026" y="349"/>
                    <a:pt x="992" y="325"/>
                  </a:cubicBezTo>
                  <a:cubicBezTo>
                    <a:pt x="983" y="319"/>
                    <a:pt x="981" y="307"/>
                    <a:pt x="987" y="299"/>
                  </a:cubicBezTo>
                  <a:close/>
                  <a:moveTo>
                    <a:pt x="924" y="406"/>
                  </a:moveTo>
                  <a:cubicBezTo>
                    <a:pt x="930" y="397"/>
                    <a:pt x="941" y="396"/>
                    <a:pt x="950" y="401"/>
                  </a:cubicBezTo>
                  <a:cubicBezTo>
                    <a:pt x="976" y="421"/>
                    <a:pt x="999" y="440"/>
                    <a:pt x="1019" y="460"/>
                  </a:cubicBezTo>
                  <a:cubicBezTo>
                    <a:pt x="1070" y="511"/>
                    <a:pt x="1110" y="570"/>
                    <a:pt x="1138" y="636"/>
                  </a:cubicBezTo>
                  <a:cubicBezTo>
                    <a:pt x="1142" y="645"/>
                    <a:pt x="1138" y="656"/>
                    <a:pt x="1128" y="660"/>
                  </a:cubicBezTo>
                  <a:cubicBezTo>
                    <a:pt x="1126" y="661"/>
                    <a:pt x="1123" y="662"/>
                    <a:pt x="1121" y="662"/>
                  </a:cubicBezTo>
                  <a:cubicBezTo>
                    <a:pt x="1114" y="662"/>
                    <a:pt x="1107" y="658"/>
                    <a:pt x="1104" y="651"/>
                  </a:cubicBezTo>
                  <a:cubicBezTo>
                    <a:pt x="1078" y="589"/>
                    <a:pt x="1041" y="534"/>
                    <a:pt x="993" y="486"/>
                  </a:cubicBezTo>
                  <a:cubicBezTo>
                    <a:pt x="974" y="467"/>
                    <a:pt x="953" y="449"/>
                    <a:pt x="928" y="431"/>
                  </a:cubicBezTo>
                  <a:cubicBezTo>
                    <a:pt x="920" y="425"/>
                    <a:pt x="918" y="414"/>
                    <a:pt x="924" y="406"/>
                  </a:cubicBezTo>
                  <a:close/>
                  <a:moveTo>
                    <a:pt x="799" y="406"/>
                  </a:moveTo>
                  <a:cubicBezTo>
                    <a:pt x="805" y="414"/>
                    <a:pt x="803" y="425"/>
                    <a:pt x="795" y="431"/>
                  </a:cubicBezTo>
                  <a:cubicBezTo>
                    <a:pt x="770" y="449"/>
                    <a:pt x="749" y="467"/>
                    <a:pt x="730" y="486"/>
                  </a:cubicBezTo>
                  <a:cubicBezTo>
                    <a:pt x="683" y="533"/>
                    <a:pt x="645" y="589"/>
                    <a:pt x="619" y="651"/>
                  </a:cubicBezTo>
                  <a:cubicBezTo>
                    <a:pt x="616" y="658"/>
                    <a:pt x="609" y="663"/>
                    <a:pt x="602" y="663"/>
                  </a:cubicBezTo>
                  <a:cubicBezTo>
                    <a:pt x="600" y="663"/>
                    <a:pt x="597" y="662"/>
                    <a:pt x="595" y="661"/>
                  </a:cubicBezTo>
                  <a:cubicBezTo>
                    <a:pt x="585" y="657"/>
                    <a:pt x="581" y="646"/>
                    <a:pt x="585" y="637"/>
                  </a:cubicBezTo>
                  <a:cubicBezTo>
                    <a:pt x="613" y="570"/>
                    <a:pt x="653" y="511"/>
                    <a:pt x="704" y="460"/>
                  </a:cubicBezTo>
                  <a:cubicBezTo>
                    <a:pt x="724" y="440"/>
                    <a:pt x="747" y="421"/>
                    <a:pt x="773" y="401"/>
                  </a:cubicBezTo>
                  <a:cubicBezTo>
                    <a:pt x="782" y="395"/>
                    <a:pt x="793" y="397"/>
                    <a:pt x="799" y="406"/>
                  </a:cubicBezTo>
                  <a:close/>
                  <a:moveTo>
                    <a:pt x="445" y="637"/>
                  </a:moveTo>
                  <a:cubicBezTo>
                    <a:pt x="484" y="537"/>
                    <a:pt x="541" y="449"/>
                    <a:pt x="616" y="374"/>
                  </a:cubicBezTo>
                  <a:cubicBezTo>
                    <a:pt x="644" y="346"/>
                    <a:pt x="674" y="320"/>
                    <a:pt x="710" y="295"/>
                  </a:cubicBezTo>
                  <a:cubicBezTo>
                    <a:pt x="718" y="289"/>
                    <a:pt x="730" y="291"/>
                    <a:pt x="736" y="299"/>
                  </a:cubicBezTo>
                  <a:cubicBezTo>
                    <a:pt x="742" y="307"/>
                    <a:pt x="740" y="319"/>
                    <a:pt x="731" y="325"/>
                  </a:cubicBezTo>
                  <a:cubicBezTo>
                    <a:pt x="698" y="349"/>
                    <a:pt x="668" y="374"/>
                    <a:pt x="642" y="400"/>
                  </a:cubicBezTo>
                  <a:cubicBezTo>
                    <a:pt x="571" y="471"/>
                    <a:pt x="516" y="555"/>
                    <a:pt x="480" y="650"/>
                  </a:cubicBezTo>
                  <a:cubicBezTo>
                    <a:pt x="477" y="657"/>
                    <a:pt x="470" y="662"/>
                    <a:pt x="463" y="662"/>
                  </a:cubicBezTo>
                  <a:cubicBezTo>
                    <a:pt x="460" y="662"/>
                    <a:pt x="458" y="662"/>
                    <a:pt x="456" y="661"/>
                  </a:cubicBezTo>
                  <a:cubicBezTo>
                    <a:pt x="447" y="657"/>
                    <a:pt x="442" y="646"/>
                    <a:pt x="445" y="637"/>
                  </a:cubicBezTo>
                  <a:close/>
                  <a:moveTo>
                    <a:pt x="948" y="1382"/>
                  </a:moveTo>
                  <a:cubicBezTo>
                    <a:pt x="947" y="1382"/>
                    <a:pt x="946" y="1383"/>
                    <a:pt x="945" y="1383"/>
                  </a:cubicBezTo>
                  <a:cubicBezTo>
                    <a:pt x="945" y="1383"/>
                    <a:pt x="944" y="1382"/>
                    <a:pt x="944" y="1382"/>
                  </a:cubicBezTo>
                  <a:cubicBezTo>
                    <a:pt x="915" y="1387"/>
                    <a:pt x="888" y="1389"/>
                    <a:pt x="862" y="1389"/>
                  </a:cubicBezTo>
                  <a:cubicBezTo>
                    <a:pt x="568" y="1389"/>
                    <a:pt x="329" y="1151"/>
                    <a:pt x="329" y="857"/>
                  </a:cubicBezTo>
                  <a:cubicBezTo>
                    <a:pt x="329" y="830"/>
                    <a:pt x="332" y="801"/>
                    <a:pt x="337" y="771"/>
                  </a:cubicBezTo>
                  <a:cubicBezTo>
                    <a:pt x="338" y="763"/>
                    <a:pt x="344" y="757"/>
                    <a:pt x="352" y="755"/>
                  </a:cubicBezTo>
                  <a:cubicBezTo>
                    <a:pt x="384" y="750"/>
                    <a:pt x="412" y="748"/>
                    <a:pt x="439" y="748"/>
                  </a:cubicBezTo>
                  <a:cubicBezTo>
                    <a:pt x="515" y="748"/>
                    <a:pt x="588" y="764"/>
                    <a:pt x="654" y="794"/>
                  </a:cubicBezTo>
                  <a:cubicBezTo>
                    <a:pt x="679" y="713"/>
                    <a:pt x="724" y="638"/>
                    <a:pt x="784" y="577"/>
                  </a:cubicBezTo>
                  <a:cubicBezTo>
                    <a:pt x="804" y="558"/>
                    <a:pt x="825" y="540"/>
                    <a:pt x="851" y="522"/>
                  </a:cubicBezTo>
                  <a:cubicBezTo>
                    <a:pt x="857" y="517"/>
                    <a:pt x="866" y="517"/>
                    <a:pt x="872" y="522"/>
                  </a:cubicBezTo>
                  <a:cubicBezTo>
                    <a:pt x="898" y="540"/>
                    <a:pt x="919" y="558"/>
                    <a:pt x="939" y="577"/>
                  </a:cubicBezTo>
                  <a:cubicBezTo>
                    <a:pt x="999" y="638"/>
                    <a:pt x="1044" y="713"/>
                    <a:pt x="1069" y="794"/>
                  </a:cubicBezTo>
                  <a:cubicBezTo>
                    <a:pt x="1136" y="764"/>
                    <a:pt x="1209" y="748"/>
                    <a:pt x="1284" y="748"/>
                  </a:cubicBezTo>
                  <a:cubicBezTo>
                    <a:pt x="1311" y="748"/>
                    <a:pt x="1339" y="750"/>
                    <a:pt x="1371" y="755"/>
                  </a:cubicBezTo>
                  <a:cubicBezTo>
                    <a:pt x="1379" y="757"/>
                    <a:pt x="1385" y="763"/>
                    <a:pt x="1386" y="771"/>
                  </a:cubicBezTo>
                  <a:cubicBezTo>
                    <a:pt x="1391" y="802"/>
                    <a:pt x="1394" y="830"/>
                    <a:pt x="1394" y="857"/>
                  </a:cubicBezTo>
                  <a:cubicBezTo>
                    <a:pt x="1394" y="1119"/>
                    <a:pt x="1206" y="1340"/>
                    <a:pt x="948" y="138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30" name="Group 1333"/>
          <p:cNvGrpSpPr>
            <a:grpSpLocks noChangeAspect="1"/>
          </p:cNvGrpSpPr>
          <p:nvPr/>
        </p:nvGrpSpPr>
        <p:grpSpPr bwMode="auto">
          <a:xfrm>
            <a:off x="7339176" y="3119713"/>
            <a:ext cx="324000" cy="324000"/>
            <a:chOff x="1983" y="2650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31" name="Rectangle 1334"/>
            <p:cNvSpPr>
              <a:spLocks noChangeArrowheads="1"/>
            </p:cNvSpPr>
            <p:nvPr/>
          </p:nvSpPr>
          <p:spPr bwMode="auto">
            <a:xfrm>
              <a:off x="2042" y="2718"/>
              <a:ext cx="108" cy="71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" name="Freeform 1335"/>
            <p:cNvSpPr>
              <a:spLocks noEditPoints="1"/>
            </p:cNvSpPr>
            <p:nvPr/>
          </p:nvSpPr>
          <p:spPr bwMode="auto">
            <a:xfrm>
              <a:off x="2029" y="2705"/>
              <a:ext cx="135" cy="131"/>
            </a:xfrm>
            <a:custGeom>
              <a:avLst/>
              <a:gdLst>
                <a:gd name="T0" fmla="*/ 1063 w 1139"/>
                <a:gd name="T1" fmla="*/ 0 h 1106"/>
                <a:gd name="T2" fmla="*/ 63 w 1139"/>
                <a:gd name="T3" fmla="*/ 0 h 1106"/>
                <a:gd name="T4" fmla="*/ 0 w 1139"/>
                <a:gd name="T5" fmla="*/ 79 h 1106"/>
                <a:gd name="T6" fmla="*/ 0 w 1139"/>
                <a:gd name="T7" fmla="*/ 785 h 1106"/>
                <a:gd name="T8" fmla="*/ 74 w 1139"/>
                <a:gd name="T9" fmla="*/ 860 h 1106"/>
                <a:gd name="T10" fmla="*/ 446 w 1139"/>
                <a:gd name="T11" fmla="*/ 860 h 1106"/>
                <a:gd name="T12" fmla="*/ 461 w 1139"/>
                <a:gd name="T13" fmla="*/ 866 h 1106"/>
                <a:gd name="T14" fmla="*/ 467 w 1139"/>
                <a:gd name="T15" fmla="*/ 880 h 1106"/>
                <a:gd name="T16" fmla="*/ 466 w 1139"/>
                <a:gd name="T17" fmla="*/ 1106 h 1106"/>
                <a:gd name="T18" fmla="*/ 673 w 1139"/>
                <a:gd name="T19" fmla="*/ 1106 h 1106"/>
                <a:gd name="T20" fmla="*/ 673 w 1139"/>
                <a:gd name="T21" fmla="*/ 880 h 1106"/>
                <a:gd name="T22" fmla="*/ 693 w 1139"/>
                <a:gd name="T23" fmla="*/ 860 h 1106"/>
                <a:gd name="T24" fmla="*/ 1070 w 1139"/>
                <a:gd name="T25" fmla="*/ 860 h 1106"/>
                <a:gd name="T26" fmla="*/ 1139 w 1139"/>
                <a:gd name="T27" fmla="*/ 789 h 1106"/>
                <a:gd name="T28" fmla="*/ 1139 w 1139"/>
                <a:gd name="T29" fmla="*/ 63 h 1106"/>
                <a:gd name="T30" fmla="*/ 1063 w 1139"/>
                <a:gd name="T31" fmla="*/ 0 h 1106"/>
                <a:gd name="T32" fmla="*/ 1065 w 1139"/>
                <a:gd name="T33" fmla="*/ 728 h 1106"/>
                <a:gd name="T34" fmla="*/ 1045 w 1139"/>
                <a:gd name="T35" fmla="*/ 749 h 1106"/>
                <a:gd name="T36" fmla="*/ 90 w 1139"/>
                <a:gd name="T37" fmla="*/ 749 h 1106"/>
                <a:gd name="T38" fmla="*/ 69 w 1139"/>
                <a:gd name="T39" fmla="*/ 728 h 1106"/>
                <a:gd name="T40" fmla="*/ 69 w 1139"/>
                <a:gd name="T41" fmla="*/ 83 h 1106"/>
                <a:gd name="T42" fmla="*/ 90 w 1139"/>
                <a:gd name="T43" fmla="*/ 63 h 1106"/>
                <a:gd name="T44" fmla="*/ 1045 w 1139"/>
                <a:gd name="T45" fmla="*/ 63 h 1106"/>
                <a:gd name="T46" fmla="*/ 1065 w 1139"/>
                <a:gd name="T47" fmla="*/ 83 h 1106"/>
                <a:gd name="T48" fmla="*/ 1065 w 1139"/>
                <a:gd name="T49" fmla="*/ 728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9" h="1106">
                  <a:moveTo>
                    <a:pt x="10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8" y="0"/>
                    <a:pt x="0" y="50"/>
                    <a:pt x="0" y="79"/>
                  </a:cubicBezTo>
                  <a:cubicBezTo>
                    <a:pt x="0" y="785"/>
                    <a:pt x="0" y="785"/>
                    <a:pt x="0" y="785"/>
                  </a:cubicBezTo>
                  <a:cubicBezTo>
                    <a:pt x="0" y="849"/>
                    <a:pt x="11" y="860"/>
                    <a:pt x="74" y="860"/>
                  </a:cubicBezTo>
                  <a:cubicBezTo>
                    <a:pt x="446" y="860"/>
                    <a:pt x="446" y="860"/>
                    <a:pt x="446" y="860"/>
                  </a:cubicBezTo>
                  <a:cubicBezTo>
                    <a:pt x="452" y="860"/>
                    <a:pt x="457" y="862"/>
                    <a:pt x="461" y="866"/>
                  </a:cubicBezTo>
                  <a:cubicBezTo>
                    <a:pt x="465" y="869"/>
                    <a:pt x="467" y="875"/>
                    <a:pt x="467" y="880"/>
                  </a:cubicBezTo>
                  <a:cubicBezTo>
                    <a:pt x="466" y="1106"/>
                    <a:pt x="466" y="1106"/>
                    <a:pt x="466" y="1106"/>
                  </a:cubicBezTo>
                  <a:cubicBezTo>
                    <a:pt x="673" y="1106"/>
                    <a:pt x="673" y="1106"/>
                    <a:pt x="673" y="1106"/>
                  </a:cubicBezTo>
                  <a:cubicBezTo>
                    <a:pt x="673" y="880"/>
                    <a:pt x="673" y="880"/>
                    <a:pt x="673" y="880"/>
                  </a:cubicBezTo>
                  <a:cubicBezTo>
                    <a:pt x="673" y="869"/>
                    <a:pt x="682" y="860"/>
                    <a:pt x="693" y="860"/>
                  </a:cubicBezTo>
                  <a:cubicBezTo>
                    <a:pt x="1070" y="860"/>
                    <a:pt x="1070" y="860"/>
                    <a:pt x="1070" y="860"/>
                  </a:cubicBezTo>
                  <a:cubicBezTo>
                    <a:pt x="1122" y="860"/>
                    <a:pt x="1139" y="842"/>
                    <a:pt x="1139" y="789"/>
                  </a:cubicBezTo>
                  <a:cubicBezTo>
                    <a:pt x="1139" y="63"/>
                    <a:pt x="1139" y="63"/>
                    <a:pt x="1139" y="63"/>
                  </a:cubicBezTo>
                  <a:cubicBezTo>
                    <a:pt x="1139" y="8"/>
                    <a:pt x="1091" y="0"/>
                    <a:pt x="1063" y="0"/>
                  </a:cubicBezTo>
                  <a:close/>
                  <a:moveTo>
                    <a:pt x="1065" y="728"/>
                  </a:moveTo>
                  <a:cubicBezTo>
                    <a:pt x="1065" y="740"/>
                    <a:pt x="1056" y="749"/>
                    <a:pt x="1045" y="749"/>
                  </a:cubicBezTo>
                  <a:cubicBezTo>
                    <a:pt x="90" y="749"/>
                    <a:pt x="90" y="749"/>
                    <a:pt x="90" y="749"/>
                  </a:cubicBezTo>
                  <a:cubicBezTo>
                    <a:pt x="79" y="749"/>
                    <a:pt x="69" y="740"/>
                    <a:pt x="69" y="728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9" y="72"/>
                    <a:pt x="79" y="63"/>
                    <a:pt x="90" y="63"/>
                  </a:cubicBezTo>
                  <a:cubicBezTo>
                    <a:pt x="1045" y="63"/>
                    <a:pt x="1045" y="63"/>
                    <a:pt x="1045" y="63"/>
                  </a:cubicBezTo>
                  <a:cubicBezTo>
                    <a:pt x="1056" y="63"/>
                    <a:pt x="1065" y="72"/>
                    <a:pt x="1065" y="83"/>
                  </a:cubicBezTo>
                  <a:lnTo>
                    <a:pt x="1065" y="72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" name="Freeform 1336"/>
            <p:cNvSpPr>
              <a:spLocks noEditPoints="1"/>
            </p:cNvSpPr>
            <p:nvPr/>
          </p:nvSpPr>
          <p:spPr bwMode="auto">
            <a:xfrm>
              <a:off x="1983" y="2650"/>
              <a:ext cx="227" cy="226"/>
            </a:xfrm>
            <a:custGeom>
              <a:avLst/>
              <a:gdLst>
                <a:gd name="T0" fmla="*/ 958 w 1915"/>
                <a:gd name="T1" fmla="*/ 0 h 1915"/>
                <a:gd name="T2" fmla="*/ 0 w 1915"/>
                <a:gd name="T3" fmla="*/ 957 h 1915"/>
                <a:gd name="T4" fmla="*/ 958 w 1915"/>
                <a:gd name="T5" fmla="*/ 1915 h 1915"/>
                <a:gd name="T6" fmla="*/ 1915 w 1915"/>
                <a:gd name="T7" fmla="*/ 957 h 1915"/>
                <a:gd name="T8" fmla="*/ 958 w 1915"/>
                <a:gd name="T9" fmla="*/ 0 h 1915"/>
                <a:gd name="T10" fmla="*/ 1568 w 1915"/>
                <a:gd name="T11" fmla="*/ 1259 h 1915"/>
                <a:gd name="T12" fmla="*/ 1458 w 1915"/>
                <a:gd name="T13" fmla="*/ 1371 h 1915"/>
                <a:gd name="T14" fmla="*/ 1102 w 1915"/>
                <a:gd name="T15" fmla="*/ 1371 h 1915"/>
                <a:gd name="T16" fmla="*/ 1102 w 1915"/>
                <a:gd name="T17" fmla="*/ 1576 h 1915"/>
                <a:gd name="T18" fmla="*/ 1189 w 1915"/>
                <a:gd name="T19" fmla="*/ 1576 h 1915"/>
                <a:gd name="T20" fmla="*/ 1209 w 1915"/>
                <a:gd name="T21" fmla="*/ 1596 h 1915"/>
                <a:gd name="T22" fmla="*/ 1189 w 1915"/>
                <a:gd name="T23" fmla="*/ 1617 h 1915"/>
                <a:gd name="T24" fmla="*/ 1081 w 1915"/>
                <a:gd name="T25" fmla="*/ 1617 h 1915"/>
                <a:gd name="T26" fmla="*/ 834 w 1915"/>
                <a:gd name="T27" fmla="*/ 1617 h 1915"/>
                <a:gd name="T28" fmla="*/ 722 w 1915"/>
                <a:gd name="T29" fmla="*/ 1617 h 1915"/>
                <a:gd name="T30" fmla="*/ 702 w 1915"/>
                <a:gd name="T31" fmla="*/ 1596 h 1915"/>
                <a:gd name="T32" fmla="*/ 722 w 1915"/>
                <a:gd name="T33" fmla="*/ 1576 h 1915"/>
                <a:gd name="T34" fmla="*/ 813 w 1915"/>
                <a:gd name="T35" fmla="*/ 1576 h 1915"/>
                <a:gd name="T36" fmla="*/ 814 w 1915"/>
                <a:gd name="T37" fmla="*/ 1371 h 1915"/>
                <a:gd name="T38" fmla="*/ 462 w 1915"/>
                <a:gd name="T39" fmla="*/ 1371 h 1915"/>
                <a:gd name="T40" fmla="*/ 347 w 1915"/>
                <a:gd name="T41" fmla="*/ 1255 h 1915"/>
                <a:gd name="T42" fmla="*/ 347 w 1915"/>
                <a:gd name="T43" fmla="*/ 549 h 1915"/>
                <a:gd name="T44" fmla="*/ 451 w 1915"/>
                <a:gd name="T45" fmla="*/ 429 h 1915"/>
                <a:gd name="T46" fmla="*/ 1451 w 1915"/>
                <a:gd name="T47" fmla="*/ 429 h 1915"/>
                <a:gd name="T48" fmla="*/ 1568 w 1915"/>
                <a:gd name="T49" fmla="*/ 533 h 1915"/>
                <a:gd name="T50" fmla="*/ 1568 w 1915"/>
                <a:gd name="T51" fmla="*/ 1259 h 1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15" h="1915">
                  <a:moveTo>
                    <a:pt x="958" y="0"/>
                  </a:moveTo>
                  <a:cubicBezTo>
                    <a:pt x="429" y="0"/>
                    <a:pt x="0" y="429"/>
                    <a:pt x="0" y="957"/>
                  </a:cubicBezTo>
                  <a:cubicBezTo>
                    <a:pt x="0" y="1486"/>
                    <a:pt x="429" y="1915"/>
                    <a:pt x="958" y="1915"/>
                  </a:cubicBezTo>
                  <a:cubicBezTo>
                    <a:pt x="1486" y="1915"/>
                    <a:pt x="1915" y="1486"/>
                    <a:pt x="1915" y="957"/>
                  </a:cubicBezTo>
                  <a:cubicBezTo>
                    <a:pt x="1915" y="429"/>
                    <a:pt x="1486" y="0"/>
                    <a:pt x="958" y="0"/>
                  </a:cubicBezTo>
                  <a:close/>
                  <a:moveTo>
                    <a:pt x="1568" y="1259"/>
                  </a:moveTo>
                  <a:cubicBezTo>
                    <a:pt x="1568" y="1335"/>
                    <a:pt x="1533" y="1371"/>
                    <a:pt x="1458" y="1371"/>
                  </a:cubicBezTo>
                  <a:cubicBezTo>
                    <a:pt x="1102" y="1371"/>
                    <a:pt x="1102" y="1371"/>
                    <a:pt x="1102" y="1371"/>
                  </a:cubicBezTo>
                  <a:cubicBezTo>
                    <a:pt x="1102" y="1576"/>
                    <a:pt x="1102" y="1576"/>
                    <a:pt x="1102" y="1576"/>
                  </a:cubicBezTo>
                  <a:cubicBezTo>
                    <a:pt x="1189" y="1576"/>
                    <a:pt x="1189" y="1576"/>
                    <a:pt x="1189" y="1576"/>
                  </a:cubicBezTo>
                  <a:cubicBezTo>
                    <a:pt x="1200" y="1576"/>
                    <a:pt x="1209" y="1585"/>
                    <a:pt x="1209" y="1596"/>
                  </a:cubicBezTo>
                  <a:cubicBezTo>
                    <a:pt x="1209" y="1607"/>
                    <a:pt x="1200" y="1617"/>
                    <a:pt x="1189" y="1617"/>
                  </a:cubicBezTo>
                  <a:cubicBezTo>
                    <a:pt x="1081" y="1617"/>
                    <a:pt x="1081" y="1617"/>
                    <a:pt x="1081" y="1617"/>
                  </a:cubicBezTo>
                  <a:cubicBezTo>
                    <a:pt x="834" y="1617"/>
                    <a:pt x="834" y="1617"/>
                    <a:pt x="834" y="1617"/>
                  </a:cubicBezTo>
                  <a:cubicBezTo>
                    <a:pt x="722" y="1617"/>
                    <a:pt x="722" y="1617"/>
                    <a:pt x="722" y="1617"/>
                  </a:cubicBezTo>
                  <a:cubicBezTo>
                    <a:pt x="711" y="1617"/>
                    <a:pt x="702" y="1607"/>
                    <a:pt x="702" y="1596"/>
                  </a:cubicBezTo>
                  <a:cubicBezTo>
                    <a:pt x="702" y="1585"/>
                    <a:pt x="711" y="1576"/>
                    <a:pt x="722" y="1576"/>
                  </a:cubicBezTo>
                  <a:cubicBezTo>
                    <a:pt x="813" y="1576"/>
                    <a:pt x="813" y="1576"/>
                    <a:pt x="813" y="1576"/>
                  </a:cubicBezTo>
                  <a:cubicBezTo>
                    <a:pt x="814" y="1371"/>
                    <a:pt x="814" y="1371"/>
                    <a:pt x="814" y="1371"/>
                  </a:cubicBezTo>
                  <a:cubicBezTo>
                    <a:pt x="462" y="1371"/>
                    <a:pt x="462" y="1371"/>
                    <a:pt x="462" y="1371"/>
                  </a:cubicBezTo>
                  <a:cubicBezTo>
                    <a:pt x="376" y="1371"/>
                    <a:pt x="347" y="1341"/>
                    <a:pt x="347" y="1255"/>
                  </a:cubicBezTo>
                  <a:cubicBezTo>
                    <a:pt x="347" y="549"/>
                    <a:pt x="347" y="549"/>
                    <a:pt x="347" y="549"/>
                  </a:cubicBezTo>
                  <a:cubicBezTo>
                    <a:pt x="347" y="475"/>
                    <a:pt x="387" y="429"/>
                    <a:pt x="451" y="429"/>
                  </a:cubicBezTo>
                  <a:cubicBezTo>
                    <a:pt x="1451" y="429"/>
                    <a:pt x="1451" y="429"/>
                    <a:pt x="1451" y="429"/>
                  </a:cubicBezTo>
                  <a:cubicBezTo>
                    <a:pt x="1522" y="429"/>
                    <a:pt x="1568" y="470"/>
                    <a:pt x="1568" y="533"/>
                  </a:cubicBezTo>
                  <a:lnTo>
                    <a:pt x="1568" y="125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34" name="Group 1349"/>
          <p:cNvGrpSpPr>
            <a:grpSpLocks noChangeAspect="1"/>
          </p:cNvGrpSpPr>
          <p:nvPr/>
        </p:nvGrpSpPr>
        <p:grpSpPr bwMode="auto">
          <a:xfrm>
            <a:off x="7761620" y="3119713"/>
            <a:ext cx="324000" cy="324000"/>
            <a:chOff x="2519" y="2661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35" name="Freeform 1350"/>
            <p:cNvSpPr>
              <a:spLocks/>
            </p:cNvSpPr>
            <p:nvPr/>
          </p:nvSpPr>
          <p:spPr bwMode="auto">
            <a:xfrm>
              <a:off x="2612" y="2821"/>
              <a:ext cx="52" cy="25"/>
            </a:xfrm>
            <a:custGeom>
              <a:avLst/>
              <a:gdLst>
                <a:gd name="T0" fmla="*/ 0 w 422"/>
                <a:gd name="T1" fmla="*/ 168 h 198"/>
                <a:gd name="T2" fmla="*/ 33 w 422"/>
                <a:gd name="T3" fmla="*/ 198 h 198"/>
                <a:gd name="T4" fmla="*/ 389 w 422"/>
                <a:gd name="T5" fmla="*/ 198 h 198"/>
                <a:gd name="T6" fmla="*/ 422 w 422"/>
                <a:gd name="T7" fmla="*/ 168 h 198"/>
                <a:gd name="T8" fmla="*/ 364 w 422"/>
                <a:gd name="T9" fmla="*/ 0 h 198"/>
                <a:gd name="T10" fmla="*/ 57 w 422"/>
                <a:gd name="T11" fmla="*/ 0 h 198"/>
                <a:gd name="T12" fmla="*/ 0 w 422"/>
                <a:gd name="T13" fmla="*/ 16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2" h="198">
                  <a:moveTo>
                    <a:pt x="0" y="168"/>
                  </a:moveTo>
                  <a:cubicBezTo>
                    <a:pt x="2" y="184"/>
                    <a:pt x="16" y="198"/>
                    <a:pt x="33" y="198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406" y="198"/>
                    <a:pt x="420" y="184"/>
                    <a:pt x="422" y="168"/>
                  </a:cubicBezTo>
                  <a:cubicBezTo>
                    <a:pt x="364" y="0"/>
                    <a:pt x="364" y="0"/>
                    <a:pt x="364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0" y="16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" name="Freeform 1351"/>
            <p:cNvSpPr>
              <a:spLocks/>
            </p:cNvSpPr>
            <p:nvPr/>
          </p:nvSpPr>
          <p:spPr bwMode="auto">
            <a:xfrm>
              <a:off x="2604" y="2778"/>
              <a:ext cx="52" cy="4"/>
            </a:xfrm>
            <a:custGeom>
              <a:avLst/>
              <a:gdLst>
                <a:gd name="T0" fmla="*/ 3 w 418"/>
                <a:gd name="T1" fmla="*/ 7 h 27"/>
                <a:gd name="T2" fmla="*/ 0 w 418"/>
                <a:gd name="T3" fmla="*/ 27 h 27"/>
                <a:gd name="T4" fmla="*/ 418 w 418"/>
                <a:gd name="T5" fmla="*/ 27 h 27"/>
                <a:gd name="T6" fmla="*/ 416 w 418"/>
                <a:gd name="T7" fmla="*/ 19 h 27"/>
                <a:gd name="T8" fmla="*/ 413 w 418"/>
                <a:gd name="T9" fmla="*/ 2 h 27"/>
                <a:gd name="T10" fmla="*/ 385 w 418"/>
                <a:gd name="T11" fmla="*/ 0 h 27"/>
                <a:gd name="T12" fmla="*/ 16 w 418"/>
                <a:gd name="T13" fmla="*/ 0 h 27"/>
                <a:gd name="T14" fmla="*/ 3 w 418"/>
                <a:gd name="T1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8" h="27">
                  <a:moveTo>
                    <a:pt x="3" y="7"/>
                  </a:moveTo>
                  <a:cubicBezTo>
                    <a:pt x="1" y="11"/>
                    <a:pt x="0" y="19"/>
                    <a:pt x="0" y="27"/>
                  </a:cubicBezTo>
                  <a:cubicBezTo>
                    <a:pt x="418" y="27"/>
                    <a:pt x="418" y="27"/>
                    <a:pt x="418" y="27"/>
                  </a:cubicBezTo>
                  <a:cubicBezTo>
                    <a:pt x="416" y="19"/>
                    <a:pt x="416" y="19"/>
                    <a:pt x="416" y="19"/>
                  </a:cubicBezTo>
                  <a:cubicBezTo>
                    <a:pt x="415" y="5"/>
                    <a:pt x="413" y="2"/>
                    <a:pt x="413" y="2"/>
                  </a:cubicBezTo>
                  <a:cubicBezTo>
                    <a:pt x="410" y="0"/>
                    <a:pt x="395" y="0"/>
                    <a:pt x="38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0"/>
                    <a:pt x="4" y="3"/>
                    <a:pt x="3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" name="Freeform 1352"/>
            <p:cNvSpPr>
              <a:spLocks/>
            </p:cNvSpPr>
            <p:nvPr/>
          </p:nvSpPr>
          <p:spPr bwMode="auto">
            <a:xfrm>
              <a:off x="2582" y="2715"/>
              <a:ext cx="88" cy="101"/>
            </a:xfrm>
            <a:custGeom>
              <a:avLst/>
              <a:gdLst>
                <a:gd name="T0" fmla="*/ 658 w 704"/>
                <a:gd name="T1" fmla="*/ 721 h 813"/>
                <a:gd name="T2" fmla="*/ 272 w 704"/>
                <a:gd name="T3" fmla="*/ 721 h 813"/>
                <a:gd name="T4" fmla="*/ 253 w 704"/>
                <a:gd name="T5" fmla="*/ 706 h 813"/>
                <a:gd name="T6" fmla="*/ 220 w 704"/>
                <a:gd name="T7" fmla="*/ 572 h 813"/>
                <a:gd name="T8" fmla="*/ 154 w 704"/>
                <a:gd name="T9" fmla="*/ 572 h 813"/>
                <a:gd name="T10" fmla="*/ 134 w 704"/>
                <a:gd name="T11" fmla="*/ 552 h 813"/>
                <a:gd name="T12" fmla="*/ 140 w 704"/>
                <a:gd name="T13" fmla="*/ 499 h 813"/>
                <a:gd name="T14" fmla="*/ 190 w 704"/>
                <a:gd name="T15" fmla="*/ 467 h 813"/>
                <a:gd name="T16" fmla="*/ 195 w 704"/>
                <a:gd name="T17" fmla="*/ 467 h 813"/>
                <a:gd name="T18" fmla="*/ 93 w 704"/>
                <a:gd name="T19" fmla="*/ 40 h 813"/>
                <a:gd name="T20" fmla="*/ 39 w 704"/>
                <a:gd name="T21" fmla="*/ 6 h 813"/>
                <a:gd name="T22" fmla="*/ 5 w 704"/>
                <a:gd name="T23" fmla="*/ 60 h 813"/>
                <a:gd name="T24" fmla="*/ 178 w 704"/>
                <a:gd name="T25" fmla="*/ 778 h 813"/>
                <a:gd name="T26" fmla="*/ 180 w 704"/>
                <a:gd name="T27" fmla="*/ 782 h 813"/>
                <a:gd name="T28" fmla="*/ 183 w 704"/>
                <a:gd name="T29" fmla="*/ 788 h 813"/>
                <a:gd name="T30" fmla="*/ 189 w 704"/>
                <a:gd name="T31" fmla="*/ 798 h 813"/>
                <a:gd name="T32" fmla="*/ 193 w 704"/>
                <a:gd name="T33" fmla="*/ 801 h 813"/>
                <a:gd name="T34" fmla="*/ 203 w 704"/>
                <a:gd name="T35" fmla="*/ 808 h 813"/>
                <a:gd name="T36" fmla="*/ 208 w 704"/>
                <a:gd name="T37" fmla="*/ 810 h 813"/>
                <a:gd name="T38" fmla="*/ 218 w 704"/>
                <a:gd name="T39" fmla="*/ 812 h 813"/>
                <a:gd name="T40" fmla="*/ 225 w 704"/>
                <a:gd name="T41" fmla="*/ 813 h 813"/>
                <a:gd name="T42" fmla="*/ 658 w 704"/>
                <a:gd name="T43" fmla="*/ 813 h 813"/>
                <a:gd name="T44" fmla="*/ 704 w 704"/>
                <a:gd name="T45" fmla="*/ 767 h 813"/>
                <a:gd name="T46" fmla="*/ 658 w 704"/>
                <a:gd name="T47" fmla="*/ 721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04" h="813">
                  <a:moveTo>
                    <a:pt x="658" y="721"/>
                  </a:moveTo>
                  <a:cubicBezTo>
                    <a:pt x="272" y="721"/>
                    <a:pt x="272" y="721"/>
                    <a:pt x="272" y="721"/>
                  </a:cubicBezTo>
                  <a:cubicBezTo>
                    <a:pt x="263" y="721"/>
                    <a:pt x="255" y="715"/>
                    <a:pt x="253" y="706"/>
                  </a:cubicBezTo>
                  <a:cubicBezTo>
                    <a:pt x="220" y="572"/>
                    <a:pt x="220" y="572"/>
                    <a:pt x="220" y="572"/>
                  </a:cubicBezTo>
                  <a:cubicBezTo>
                    <a:pt x="154" y="572"/>
                    <a:pt x="154" y="572"/>
                    <a:pt x="154" y="572"/>
                  </a:cubicBezTo>
                  <a:cubicBezTo>
                    <a:pt x="143" y="572"/>
                    <a:pt x="134" y="563"/>
                    <a:pt x="134" y="552"/>
                  </a:cubicBezTo>
                  <a:cubicBezTo>
                    <a:pt x="134" y="532"/>
                    <a:pt x="134" y="514"/>
                    <a:pt x="140" y="499"/>
                  </a:cubicBezTo>
                  <a:cubicBezTo>
                    <a:pt x="146" y="484"/>
                    <a:pt x="159" y="467"/>
                    <a:pt x="190" y="467"/>
                  </a:cubicBezTo>
                  <a:cubicBezTo>
                    <a:pt x="195" y="467"/>
                    <a:pt x="195" y="467"/>
                    <a:pt x="195" y="467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87" y="15"/>
                    <a:pt x="63" y="0"/>
                    <a:pt x="39" y="6"/>
                  </a:cubicBezTo>
                  <a:cubicBezTo>
                    <a:pt x="15" y="12"/>
                    <a:pt x="0" y="36"/>
                    <a:pt x="5" y="60"/>
                  </a:cubicBezTo>
                  <a:cubicBezTo>
                    <a:pt x="178" y="778"/>
                    <a:pt x="178" y="778"/>
                    <a:pt x="178" y="778"/>
                  </a:cubicBezTo>
                  <a:cubicBezTo>
                    <a:pt x="178" y="778"/>
                    <a:pt x="179" y="780"/>
                    <a:pt x="180" y="782"/>
                  </a:cubicBezTo>
                  <a:cubicBezTo>
                    <a:pt x="181" y="785"/>
                    <a:pt x="182" y="786"/>
                    <a:pt x="183" y="788"/>
                  </a:cubicBezTo>
                  <a:cubicBezTo>
                    <a:pt x="185" y="792"/>
                    <a:pt x="187" y="795"/>
                    <a:pt x="189" y="798"/>
                  </a:cubicBezTo>
                  <a:cubicBezTo>
                    <a:pt x="189" y="798"/>
                    <a:pt x="193" y="801"/>
                    <a:pt x="193" y="801"/>
                  </a:cubicBezTo>
                  <a:cubicBezTo>
                    <a:pt x="196" y="804"/>
                    <a:pt x="199" y="806"/>
                    <a:pt x="203" y="808"/>
                  </a:cubicBezTo>
                  <a:cubicBezTo>
                    <a:pt x="204" y="809"/>
                    <a:pt x="206" y="809"/>
                    <a:pt x="208" y="810"/>
                  </a:cubicBezTo>
                  <a:cubicBezTo>
                    <a:pt x="212" y="811"/>
                    <a:pt x="215" y="812"/>
                    <a:pt x="218" y="812"/>
                  </a:cubicBezTo>
                  <a:cubicBezTo>
                    <a:pt x="220" y="812"/>
                    <a:pt x="224" y="813"/>
                    <a:pt x="225" y="813"/>
                  </a:cubicBezTo>
                  <a:cubicBezTo>
                    <a:pt x="658" y="813"/>
                    <a:pt x="658" y="813"/>
                    <a:pt x="658" y="813"/>
                  </a:cubicBezTo>
                  <a:cubicBezTo>
                    <a:pt x="684" y="813"/>
                    <a:pt x="704" y="792"/>
                    <a:pt x="704" y="767"/>
                  </a:cubicBezTo>
                  <a:cubicBezTo>
                    <a:pt x="704" y="742"/>
                    <a:pt x="684" y="721"/>
                    <a:pt x="658" y="72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" name="Freeform 1353"/>
            <p:cNvSpPr>
              <a:spLocks noEditPoints="1"/>
            </p:cNvSpPr>
            <p:nvPr/>
          </p:nvSpPr>
          <p:spPr bwMode="auto">
            <a:xfrm>
              <a:off x="2519" y="2661"/>
              <a:ext cx="227" cy="227"/>
            </a:xfrm>
            <a:custGeom>
              <a:avLst/>
              <a:gdLst>
                <a:gd name="T0" fmla="*/ 912 w 1824"/>
                <a:gd name="T1" fmla="*/ 0 h 1825"/>
                <a:gd name="T2" fmla="*/ 0 w 1824"/>
                <a:gd name="T3" fmla="*/ 913 h 1825"/>
                <a:gd name="T4" fmla="*/ 912 w 1824"/>
                <a:gd name="T5" fmla="*/ 1825 h 1825"/>
                <a:gd name="T6" fmla="*/ 1824 w 1824"/>
                <a:gd name="T7" fmla="*/ 913 h 1825"/>
                <a:gd name="T8" fmla="*/ 912 w 1824"/>
                <a:gd name="T9" fmla="*/ 0 h 1825"/>
                <a:gd name="T10" fmla="*/ 1168 w 1824"/>
                <a:gd name="T11" fmla="*/ 1288 h 1825"/>
                <a:gd name="T12" fmla="*/ 1153 w 1824"/>
                <a:gd name="T13" fmla="*/ 1288 h 1825"/>
                <a:gd name="T14" fmla="*/ 1207 w 1824"/>
                <a:gd name="T15" fmla="*/ 1446 h 1825"/>
                <a:gd name="T16" fmla="*/ 1208 w 1824"/>
                <a:gd name="T17" fmla="*/ 1453 h 1825"/>
                <a:gd name="T18" fmla="*/ 1136 w 1824"/>
                <a:gd name="T19" fmla="*/ 1525 h 1825"/>
                <a:gd name="T20" fmla="*/ 780 w 1824"/>
                <a:gd name="T21" fmla="*/ 1525 h 1825"/>
                <a:gd name="T22" fmla="*/ 708 w 1824"/>
                <a:gd name="T23" fmla="*/ 1453 h 1825"/>
                <a:gd name="T24" fmla="*/ 709 w 1824"/>
                <a:gd name="T25" fmla="*/ 1446 h 1825"/>
                <a:gd name="T26" fmla="*/ 763 w 1824"/>
                <a:gd name="T27" fmla="*/ 1288 h 1825"/>
                <a:gd name="T28" fmla="*/ 733 w 1824"/>
                <a:gd name="T29" fmla="*/ 1288 h 1825"/>
                <a:gd name="T30" fmla="*/ 724 w 1824"/>
                <a:gd name="T31" fmla="*/ 1287 h 1825"/>
                <a:gd name="T32" fmla="*/ 706 w 1824"/>
                <a:gd name="T33" fmla="*/ 1283 h 1825"/>
                <a:gd name="T34" fmla="*/ 696 w 1824"/>
                <a:gd name="T35" fmla="*/ 1279 h 1825"/>
                <a:gd name="T36" fmla="*/ 677 w 1824"/>
                <a:gd name="T37" fmla="*/ 1267 h 1825"/>
                <a:gd name="T38" fmla="*/ 670 w 1824"/>
                <a:gd name="T39" fmla="*/ 1260 h 1825"/>
                <a:gd name="T40" fmla="*/ 658 w 1824"/>
                <a:gd name="T41" fmla="*/ 1242 h 1825"/>
                <a:gd name="T42" fmla="*/ 653 w 1824"/>
                <a:gd name="T43" fmla="*/ 1231 h 1825"/>
                <a:gd name="T44" fmla="*/ 650 w 1824"/>
                <a:gd name="T45" fmla="*/ 1224 h 1825"/>
                <a:gd name="T46" fmla="*/ 477 w 1824"/>
                <a:gd name="T47" fmla="*/ 506 h 1825"/>
                <a:gd name="T48" fmla="*/ 540 w 1824"/>
                <a:gd name="T49" fmla="*/ 404 h 1825"/>
                <a:gd name="T50" fmla="*/ 641 w 1824"/>
                <a:gd name="T51" fmla="*/ 467 h 1825"/>
                <a:gd name="T52" fmla="*/ 745 w 1824"/>
                <a:gd name="T53" fmla="*/ 903 h 1825"/>
                <a:gd name="T54" fmla="*/ 1069 w 1824"/>
                <a:gd name="T55" fmla="*/ 903 h 1825"/>
                <a:gd name="T56" fmla="*/ 1125 w 1824"/>
                <a:gd name="T57" fmla="*/ 917 h 1825"/>
                <a:gd name="T58" fmla="*/ 1138 w 1824"/>
                <a:gd name="T59" fmla="*/ 956 h 1825"/>
                <a:gd name="T60" fmla="*/ 1146 w 1824"/>
                <a:gd name="T61" fmla="*/ 984 h 1825"/>
                <a:gd name="T62" fmla="*/ 1142 w 1824"/>
                <a:gd name="T63" fmla="*/ 1000 h 1825"/>
                <a:gd name="T64" fmla="*/ 1127 w 1824"/>
                <a:gd name="T65" fmla="*/ 1008 h 1825"/>
                <a:gd name="T66" fmla="*/ 770 w 1824"/>
                <a:gd name="T67" fmla="*/ 1008 h 1825"/>
                <a:gd name="T68" fmla="*/ 797 w 1824"/>
                <a:gd name="T69" fmla="*/ 1118 h 1825"/>
                <a:gd name="T70" fmla="*/ 1168 w 1824"/>
                <a:gd name="T71" fmla="*/ 1118 h 1825"/>
                <a:gd name="T72" fmla="*/ 1253 w 1824"/>
                <a:gd name="T73" fmla="*/ 1203 h 1825"/>
                <a:gd name="T74" fmla="*/ 1168 w 1824"/>
                <a:gd name="T75" fmla="*/ 1288 h 1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24" h="1825">
                  <a:moveTo>
                    <a:pt x="912" y="0"/>
                  </a:moveTo>
                  <a:cubicBezTo>
                    <a:pt x="408" y="0"/>
                    <a:pt x="0" y="409"/>
                    <a:pt x="0" y="913"/>
                  </a:cubicBezTo>
                  <a:cubicBezTo>
                    <a:pt x="0" y="1417"/>
                    <a:pt x="408" y="1825"/>
                    <a:pt x="912" y="1825"/>
                  </a:cubicBezTo>
                  <a:cubicBezTo>
                    <a:pt x="1416" y="1825"/>
                    <a:pt x="1824" y="1417"/>
                    <a:pt x="1824" y="913"/>
                  </a:cubicBezTo>
                  <a:cubicBezTo>
                    <a:pt x="1824" y="409"/>
                    <a:pt x="1416" y="0"/>
                    <a:pt x="912" y="0"/>
                  </a:cubicBezTo>
                  <a:close/>
                  <a:moveTo>
                    <a:pt x="1168" y="1288"/>
                  </a:moveTo>
                  <a:cubicBezTo>
                    <a:pt x="1153" y="1288"/>
                    <a:pt x="1153" y="1288"/>
                    <a:pt x="1153" y="1288"/>
                  </a:cubicBezTo>
                  <a:cubicBezTo>
                    <a:pt x="1207" y="1446"/>
                    <a:pt x="1207" y="1446"/>
                    <a:pt x="1207" y="1446"/>
                  </a:cubicBezTo>
                  <a:cubicBezTo>
                    <a:pt x="1208" y="1448"/>
                    <a:pt x="1208" y="1450"/>
                    <a:pt x="1208" y="1453"/>
                  </a:cubicBezTo>
                  <a:cubicBezTo>
                    <a:pt x="1208" y="1492"/>
                    <a:pt x="1176" y="1525"/>
                    <a:pt x="1136" y="1525"/>
                  </a:cubicBezTo>
                  <a:cubicBezTo>
                    <a:pt x="780" y="1525"/>
                    <a:pt x="780" y="1525"/>
                    <a:pt x="780" y="1525"/>
                  </a:cubicBezTo>
                  <a:cubicBezTo>
                    <a:pt x="740" y="1525"/>
                    <a:pt x="708" y="1492"/>
                    <a:pt x="708" y="1453"/>
                  </a:cubicBezTo>
                  <a:cubicBezTo>
                    <a:pt x="708" y="1450"/>
                    <a:pt x="708" y="1448"/>
                    <a:pt x="709" y="1446"/>
                  </a:cubicBezTo>
                  <a:cubicBezTo>
                    <a:pt x="763" y="1288"/>
                    <a:pt x="763" y="1288"/>
                    <a:pt x="763" y="1288"/>
                  </a:cubicBezTo>
                  <a:cubicBezTo>
                    <a:pt x="733" y="1288"/>
                    <a:pt x="733" y="1288"/>
                    <a:pt x="733" y="1288"/>
                  </a:cubicBezTo>
                  <a:cubicBezTo>
                    <a:pt x="731" y="1288"/>
                    <a:pt x="726" y="1287"/>
                    <a:pt x="724" y="1287"/>
                  </a:cubicBezTo>
                  <a:cubicBezTo>
                    <a:pt x="719" y="1287"/>
                    <a:pt x="713" y="1285"/>
                    <a:pt x="706" y="1283"/>
                  </a:cubicBezTo>
                  <a:cubicBezTo>
                    <a:pt x="703" y="1282"/>
                    <a:pt x="699" y="1281"/>
                    <a:pt x="696" y="1279"/>
                  </a:cubicBezTo>
                  <a:cubicBezTo>
                    <a:pt x="689" y="1276"/>
                    <a:pt x="683" y="1272"/>
                    <a:pt x="677" y="1267"/>
                  </a:cubicBezTo>
                  <a:cubicBezTo>
                    <a:pt x="674" y="1264"/>
                    <a:pt x="672" y="1262"/>
                    <a:pt x="670" y="1260"/>
                  </a:cubicBezTo>
                  <a:cubicBezTo>
                    <a:pt x="666" y="1255"/>
                    <a:pt x="662" y="1249"/>
                    <a:pt x="658" y="1242"/>
                  </a:cubicBezTo>
                  <a:cubicBezTo>
                    <a:pt x="656" y="1238"/>
                    <a:pt x="654" y="1235"/>
                    <a:pt x="653" y="1231"/>
                  </a:cubicBezTo>
                  <a:cubicBezTo>
                    <a:pt x="652" y="1230"/>
                    <a:pt x="651" y="1228"/>
                    <a:pt x="650" y="1224"/>
                  </a:cubicBezTo>
                  <a:cubicBezTo>
                    <a:pt x="477" y="506"/>
                    <a:pt x="477" y="506"/>
                    <a:pt x="477" y="506"/>
                  </a:cubicBezTo>
                  <a:cubicBezTo>
                    <a:pt x="467" y="461"/>
                    <a:pt x="495" y="415"/>
                    <a:pt x="540" y="404"/>
                  </a:cubicBezTo>
                  <a:cubicBezTo>
                    <a:pt x="584" y="394"/>
                    <a:pt x="630" y="421"/>
                    <a:pt x="641" y="467"/>
                  </a:cubicBezTo>
                  <a:cubicBezTo>
                    <a:pt x="745" y="903"/>
                    <a:pt x="745" y="903"/>
                    <a:pt x="745" y="903"/>
                  </a:cubicBezTo>
                  <a:cubicBezTo>
                    <a:pt x="1069" y="903"/>
                    <a:pt x="1069" y="903"/>
                    <a:pt x="1069" y="903"/>
                  </a:cubicBezTo>
                  <a:cubicBezTo>
                    <a:pt x="1092" y="903"/>
                    <a:pt x="1111" y="903"/>
                    <a:pt x="1125" y="917"/>
                  </a:cubicBezTo>
                  <a:cubicBezTo>
                    <a:pt x="1134" y="925"/>
                    <a:pt x="1138" y="938"/>
                    <a:pt x="1138" y="956"/>
                  </a:cubicBezTo>
                  <a:cubicBezTo>
                    <a:pt x="1146" y="984"/>
                    <a:pt x="1146" y="984"/>
                    <a:pt x="1146" y="984"/>
                  </a:cubicBezTo>
                  <a:cubicBezTo>
                    <a:pt x="1147" y="989"/>
                    <a:pt x="1146" y="996"/>
                    <a:pt x="1142" y="1000"/>
                  </a:cubicBezTo>
                  <a:cubicBezTo>
                    <a:pt x="1138" y="1005"/>
                    <a:pt x="1133" y="1008"/>
                    <a:pt x="1127" y="1008"/>
                  </a:cubicBezTo>
                  <a:cubicBezTo>
                    <a:pt x="770" y="1008"/>
                    <a:pt x="770" y="1008"/>
                    <a:pt x="770" y="1008"/>
                  </a:cubicBezTo>
                  <a:cubicBezTo>
                    <a:pt x="797" y="1118"/>
                    <a:pt x="797" y="1118"/>
                    <a:pt x="797" y="1118"/>
                  </a:cubicBezTo>
                  <a:cubicBezTo>
                    <a:pt x="1168" y="1118"/>
                    <a:pt x="1168" y="1118"/>
                    <a:pt x="1168" y="1118"/>
                  </a:cubicBezTo>
                  <a:cubicBezTo>
                    <a:pt x="1215" y="1118"/>
                    <a:pt x="1253" y="1156"/>
                    <a:pt x="1253" y="1203"/>
                  </a:cubicBezTo>
                  <a:cubicBezTo>
                    <a:pt x="1253" y="1250"/>
                    <a:pt x="1215" y="1288"/>
                    <a:pt x="1168" y="128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39" name="Group 1356"/>
          <p:cNvGrpSpPr>
            <a:grpSpLocks noChangeAspect="1"/>
          </p:cNvGrpSpPr>
          <p:nvPr/>
        </p:nvGrpSpPr>
        <p:grpSpPr bwMode="auto">
          <a:xfrm>
            <a:off x="8180486" y="3119713"/>
            <a:ext cx="324000" cy="324000"/>
            <a:chOff x="2789" y="2658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40" name="Freeform 1357"/>
            <p:cNvSpPr>
              <a:spLocks/>
            </p:cNvSpPr>
            <p:nvPr/>
          </p:nvSpPr>
          <p:spPr bwMode="auto">
            <a:xfrm>
              <a:off x="2896" y="2717"/>
              <a:ext cx="13" cy="39"/>
            </a:xfrm>
            <a:custGeom>
              <a:avLst/>
              <a:gdLst>
                <a:gd name="T0" fmla="*/ 55 w 85"/>
                <a:gd name="T1" fmla="*/ 0 h 270"/>
                <a:gd name="T2" fmla="*/ 31 w 85"/>
                <a:gd name="T3" fmla="*/ 0 h 270"/>
                <a:gd name="T4" fmla="*/ 0 w 85"/>
                <a:gd name="T5" fmla="*/ 30 h 270"/>
                <a:gd name="T6" fmla="*/ 0 w 85"/>
                <a:gd name="T7" fmla="*/ 240 h 270"/>
                <a:gd name="T8" fmla="*/ 31 w 85"/>
                <a:gd name="T9" fmla="*/ 270 h 270"/>
                <a:gd name="T10" fmla="*/ 55 w 85"/>
                <a:gd name="T11" fmla="*/ 270 h 270"/>
                <a:gd name="T12" fmla="*/ 85 w 85"/>
                <a:gd name="T13" fmla="*/ 240 h 270"/>
                <a:gd name="T14" fmla="*/ 85 w 85"/>
                <a:gd name="T15" fmla="*/ 30 h 270"/>
                <a:gd name="T16" fmla="*/ 55 w 85"/>
                <a:gd name="T1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270">
                  <a:moveTo>
                    <a:pt x="55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0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257"/>
                    <a:pt x="14" y="270"/>
                    <a:pt x="31" y="270"/>
                  </a:cubicBezTo>
                  <a:cubicBezTo>
                    <a:pt x="55" y="270"/>
                    <a:pt x="55" y="270"/>
                    <a:pt x="55" y="270"/>
                  </a:cubicBezTo>
                  <a:cubicBezTo>
                    <a:pt x="71" y="270"/>
                    <a:pt x="85" y="257"/>
                    <a:pt x="85" y="24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14"/>
                    <a:pt x="71" y="0"/>
                    <a:pt x="5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" name="Oval 1358"/>
            <p:cNvSpPr>
              <a:spLocks noChangeArrowheads="1"/>
            </p:cNvSpPr>
            <p:nvPr/>
          </p:nvSpPr>
          <p:spPr bwMode="auto">
            <a:xfrm>
              <a:off x="2897" y="2804"/>
              <a:ext cx="11" cy="11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" name="Freeform 1359"/>
            <p:cNvSpPr>
              <a:spLocks noEditPoints="1"/>
            </p:cNvSpPr>
            <p:nvPr/>
          </p:nvSpPr>
          <p:spPr bwMode="auto">
            <a:xfrm>
              <a:off x="2841" y="2707"/>
              <a:ext cx="29" cy="128"/>
            </a:xfrm>
            <a:custGeom>
              <a:avLst/>
              <a:gdLst>
                <a:gd name="T0" fmla="*/ 161 w 192"/>
                <a:gd name="T1" fmla="*/ 0 h 871"/>
                <a:gd name="T2" fmla="*/ 30 w 192"/>
                <a:gd name="T3" fmla="*/ 0 h 871"/>
                <a:gd name="T4" fmla="*/ 0 w 192"/>
                <a:gd name="T5" fmla="*/ 30 h 871"/>
                <a:gd name="T6" fmla="*/ 0 w 192"/>
                <a:gd name="T7" fmla="*/ 841 h 871"/>
                <a:gd name="T8" fmla="*/ 30 w 192"/>
                <a:gd name="T9" fmla="*/ 871 h 871"/>
                <a:gd name="T10" fmla="*/ 161 w 192"/>
                <a:gd name="T11" fmla="*/ 871 h 871"/>
                <a:gd name="T12" fmla="*/ 192 w 192"/>
                <a:gd name="T13" fmla="*/ 841 h 871"/>
                <a:gd name="T14" fmla="*/ 192 w 192"/>
                <a:gd name="T15" fmla="*/ 30 h 871"/>
                <a:gd name="T16" fmla="*/ 161 w 192"/>
                <a:gd name="T17" fmla="*/ 0 h 871"/>
                <a:gd name="T18" fmla="*/ 96 w 192"/>
                <a:gd name="T19" fmla="*/ 766 h 871"/>
                <a:gd name="T20" fmla="*/ 25 w 192"/>
                <a:gd name="T21" fmla="*/ 695 h 871"/>
                <a:gd name="T22" fmla="*/ 96 w 192"/>
                <a:gd name="T23" fmla="*/ 624 h 871"/>
                <a:gd name="T24" fmla="*/ 167 w 192"/>
                <a:gd name="T25" fmla="*/ 695 h 871"/>
                <a:gd name="T26" fmla="*/ 96 w 192"/>
                <a:gd name="T27" fmla="*/ 766 h 871"/>
                <a:gd name="T28" fmla="*/ 171 w 192"/>
                <a:gd name="T29" fmla="*/ 304 h 871"/>
                <a:gd name="T30" fmla="*/ 108 w 192"/>
                <a:gd name="T31" fmla="*/ 367 h 871"/>
                <a:gd name="T32" fmla="*/ 84 w 192"/>
                <a:gd name="T33" fmla="*/ 367 h 871"/>
                <a:gd name="T34" fmla="*/ 20 w 192"/>
                <a:gd name="T35" fmla="*/ 304 h 871"/>
                <a:gd name="T36" fmla="*/ 20 w 192"/>
                <a:gd name="T37" fmla="*/ 94 h 871"/>
                <a:gd name="T38" fmla="*/ 84 w 192"/>
                <a:gd name="T39" fmla="*/ 31 h 871"/>
                <a:gd name="T40" fmla="*/ 108 w 192"/>
                <a:gd name="T41" fmla="*/ 31 h 871"/>
                <a:gd name="T42" fmla="*/ 171 w 192"/>
                <a:gd name="T43" fmla="*/ 94 h 871"/>
                <a:gd name="T44" fmla="*/ 171 w 192"/>
                <a:gd name="T45" fmla="*/ 304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2" h="871">
                  <a:moveTo>
                    <a:pt x="161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841"/>
                    <a:pt x="0" y="841"/>
                    <a:pt x="0" y="841"/>
                  </a:cubicBezTo>
                  <a:cubicBezTo>
                    <a:pt x="0" y="857"/>
                    <a:pt x="13" y="871"/>
                    <a:pt x="30" y="871"/>
                  </a:cubicBezTo>
                  <a:cubicBezTo>
                    <a:pt x="161" y="871"/>
                    <a:pt x="161" y="871"/>
                    <a:pt x="161" y="871"/>
                  </a:cubicBezTo>
                  <a:cubicBezTo>
                    <a:pt x="178" y="871"/>
                    <a:pt x="192" y="857"/>
                    <a:pt x="192" y="841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2" y="14"/>
                    <a:pt x="178" y="0"/>
                    <a:pt x="161" y="0"/>
                  </a:cubicBezTo>
                  <a:close/>
                  <a:moveTo>
                    <a:pt x="96" y="766"/>
                  </a:moveTo>
                  <a:cubicBezTo>
                    <a:pt x="56" y="766"/>
                    <a:pt x="25" y="734"/>
                    <a:pt x="25" y="695"/>
                  </a:cubicBezTo>
                  <a:cubicBezTo>
                    <a:pt x="25" y="656"/>
                    <a:pt x="56" y="624"/>
                    <a:pt x="96" y="624"/>
                  </a:cubicBezTo>
                  <a:cubicBezTo>
                    <a:pt x="135" y="624"/>
                    <a:pt x="167" y="656"/>
                    <a:pt x="167" y="695"/>
                  </a:cubicBezTo>
                  <a:cubicBezTo>
                    <a:pt x="167" y="734"/>
                    <a:pt x="135" y="766"/>
                    <a:pt x="96" y="766"/>
                  </a:cubicBezTo>
                  <a:close/>
                  <a:moveTo>
                    <a:pt x="171" y="304"/>
                  </a:moveTo>
                  <a:cubicBezTo>
                    <a:pt x="171" y="339"/>
                    <a:pt x="143" y="367"/>
                    <a:pt x="108" y="367"/>
                  </a:cubicBezTo>
                  <a:cubicBezTo>
                    <a:pt x="84" y="367"/>
                    <a:pt x="84" y="367"/>
                    <a:pt x="84" y="367"/>
                  </a:cubicBezTo>
                  <a:cubicBezTo>
                    <a:pt x="49" y="367"/>
                    <a:pt x="20" y="339"/>
                    <a:pt x="20" y="304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0" y="59"/>
                    <a:pt x="49" y="31"/>
                    <a:pt x="84" y="31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43" y="31"/>
                    <a:pt x="171" y="59"/>
                    <a:pt x="171" y="94"/>
                  </a:cubicBezTo>
                  <a:lnTo>
                    <a:pt x="171" y="30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" name="Freeform 1360"/>
            <p:cNvSpPr>
              <a:spLocks noEditPoints="1"/>
            </p:cNvSpPr>
            <p:nvPr/>
          </p:nvSpPr>
          <p:spPr bwMode="auto">
            <a:xfrm>
              <a:off x="2888" y="2707"/>
              <a:ext cx="28" cy="128"/>
            </a:xfrm>
            <a:custGeom>
              <a:avLst/>
              <a:gdLst>
                <a:gd name="T0" fmla="*/ 161 w 192"/>
                <a:gd name="T1" fmla="*/ 0 h 871"/>
                <a:gd name="T2" fmla="*/ 30 w 192"/>
                <a:gd name="T3" fmla="*/ 0 h 871"/>
                <a:gd name="T4" fmla="*/ 0 w 192"/>
                <a:gd name="T5" fmla="*/ 30 h 871"/>
                <a:gd name="T6" fmla="*/ 0 w 192"/>
                <a:gd name="T7" fmla="*/ 841 h 871"/>
                <a:gd name="T8" fmla="*/ 30 w 192"/>
                <a:gd name="T9" fmla="*/ 871 h 871"/>
                <a:gd name="T10" fmla="*/ 161 w 192"/>
                <a:gd name="T11" fmla="*/ 871 h 871"/>
                <a:gd name="T12" fmla="*/ 192 w 192"/>
                <a:gd name="T13" fmla="*/ 841 h 871"/>
                <a:gd name="T14" fmla="*/ 192 w 192"/>
                <a:gd name="T15" fmla="*/ 30 h 871"/>
                <a:gd name="T16" fmla="*/ 161 w 192"/>
                <a:gd name="T17" fmla="*/ 0 h 871"/>
                <a:gd name="T18" fmla="*/ 96 w 192"/>
                <a:gd name="T19" fmla="*/ 766 h 871"/>
                <a:gd name="T20" fmla="*/ 25 w 192"/>
                <a:gd name="T21" fmla="*/ 695 h 871"/>
                <a:gd name="T22" fmla="*/ 96 w 192"/>
                <a:gd name="T23" fmla="*/ 624 h 871"/>
                <a:gd name="T24" fmla="*/ 167 w 192"/>
                <a:gd name="T25" fmla="*/ 695 h 871"/>
                <a:gd name="T26" fmla="*/ 96 w 192"/>
                <a:gd name="T27" fmla="*/ 766 h 871"/>
                <a:gd name="T28" fmla="*/ 171 w 192"/>
                <a:gd name="T29" fmla="*/ 304 h 871"/>
                <a:gd name="T30" fmla="*/ 108 w 192"/>
                <a:gd name="T31" fmla="*/ 367 h 871"/>
                <a:gd name="T32" fmla="*/ 84 w 192"/>
                <a:gd name="T33" fmla="*/ 367 h 871"/>
                <a:gd name="T34" fmla="*/ 20 w 192"/>
                <a:gd name="T35" fmla="*/ 304 h 871"/>
                <a:gd name="T36" fmla="*/ 20 w 192"/>
                <a:gd name="T37" fmla="*/ 94 h 871"/>
                <a:gd name="T38" fmla="*/ 84 w 192"/>
                <a:gd name="T39" fmla="*/ 31 h 871"/>
                <a:gd name="T40" fmla="*/ 108 w 192"/>
                <a:gd name="T41" fmla="*/ 31 h 871"/>
                <a:gd name="T42" fmla="*/ 171 w 192"/>
                <a:gd name="T43" fmla="*/ 94 h 871"/>
                <a:gd name="T44" fmla="*/ 171 w 192"/>
                <a:gd name="T45" fmla="*/ 304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2" h="871">
                  <a:moveTo>
                    <a:pt x="161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841"/>
                    <a:pt x="0" y="841"/>
                    <a:pt x="0" y="841"/>
                  </a:cubicBezTo>
                  <a:cubicBezTo>
                    <a:pt x="0" y="857"/>
                    <a:pt x="13" y="871"/>
                    <a:pt x="30" y="871"/>
                  </a:cubicBezTo>
                  <a:cubicBezTo>
                    <a:pt x="161" y="871"/>
                    <a:pt x="161" y="871"/>
                    <a:pt x="161" y="871"/>
                  </a:cubicBezTo>
                  <a:cubicBezTo>
                    <a:pt x="178" y="871"/>
                    <a:pt x="192" y="857"/>
                    <a:pt x="192" y="841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2" y="14"/>
                    <a:pt x="178" y="0"/>
                    <a:pt x="161" y="0"/>
                  </a:cubicBezTo>
                  <a:close/>
                  <a:moveTo>
                    <a:pt x="96" y="766"/>
                  </a:moveTo>
                  <a:cubicBezTo>
                    <a:pt x="57" y="766"/>
                    <a:pt x="25" y="734"/>
                    <a:pt x="25" y="695"/>
                  </a:cubicBezTo>
                  <a:cubicBezTo>
                    <a:pt x="25" y="656"/>
                    <a:pt x="57" y="624"/>
                    <a:pt x="96" y="624"/>
                  </a:cubicBezTo>
                  <a:cubicBezTo>
                    <a:pt x="135" y="624"/>
                    <a:pt x="167" y="656"/>
                    <a:pt x="167" y="695"/>
                  </a:cubicBezTo>
                  <a:cubicBezTo>
                    <a:pt x="167" y="734"/>
                    <a:pt x="135" y="766"/>
                    <a:pt x="96" y="766"/>
                  </a:cubicBezTo>
                  <a:close/>
                  <a:moveTo>
                    <a:pt x="171" y="304"/>
                  </a:moveTo>
                  <a:cubicBezTo>
                    <a:pt x="171" y="339"/>
                    <a:pt x="143" y="367"/>
                    <a:pt x="108" y="367"/>
                  </a:cubicBezTo>
                  <a:cubicBezTo>
                    <a:pt x="84" y="367"/>
                    <a:pt x="84" y="367"/>
                    <a:pt x="84" y="367"/>
                  </a:cubicBezTo>
                  <a:cubicBezTo>
                    <a:pt x="49" y="367"/>
                    <a:pt x="20" y="339"/>
                    <a:pt x="20" y="304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0" y="59"/>
                    <a:pt x="49" y="31"/>
                    <a:pt x="84" y="31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43" y="31"/>
                    <a:pt x="171" y="59"/>
                    <a:pt x="171" y="94"/>
                  </a:cubicBezTo>
                  <a:lnTo>
                    <a:pt x="171" y="30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" name="Oval 1361"/>
            <p:cNvSpPr>
              <a:spLocks noChangeArrowheads="1"/>
            </p:cNvSpPr>
            <p:nvPr/>
          </p:nvSpPr>
          <p:spPr bwMode="auto">
            <a:xfrm>
              <a:off x="2850" y="2804"/>
              <a:ext cx="11" cy="11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" name="Freeform 1362"/>
            <p:cNvSpPr>
              <a:spLocks/>
            </p:cNvSpPr>
            <p:nvPr/>
          </p:nvSpPr>
          <p:spPr bwMode="auto">
            <a:xfrm>
              <a:off x="2849" y="2717"/>
              <a:ext cx="13" cy="39"/>
            </a:xfrm>
            <a:custGeom>
              <a:avLst/>
              <a:gdLst>
                <a:gd name="T0" fmla="*/ 55 w 85"/>
                <a:gd name="T1" fmla="*/ 0 h 270"/>
                <a:gd name="T2" fmla="*/ 31 w 85"/>
                <a:gd name="T3" fmla="*/ 0 h 270"/>
                <a:gd name="T4" fmla="*/ 0 w 85"/>
                <a:gd name="T5" fmla="*/ 30 h 270"/>
                <a:gd name="T6" fmla="*/ 0 w 85"/>
                <a:gd name="T7" fmla="*/ 240 h 270"/>
                <a:gd name="T8" fmla="*/ 31 w 85"/>
                <a:gd name="T9" fmla="*/ 270 h 270"/>
                <a:gd name="T10" fmla="*/ 55 w 85"/>
                <a:gd name="T11" fmla="*/ 270 h 270"/>
                <a:gd name="T12" fmla="*/ 85 w 85"/>
                <a:gd name="T13" fmla="*/ 240 h 270"/>
                <a:gd name="T14" fmla="*/ 85 w 85"/>
                <a:gd name="T15" fmla="*/ 30 h 270"/>
                <a:gd name="T16" fmla="*/ 55 w 85"/>
                <a:gd name="T1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270">
                  <a:moveTo>
                    <a:pt x="55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0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257"/>
                    <a:pt x="14" y="270"/>
                    <a:pt x="31" y="270"/>
                  </a:cubicBezTo>
                  <a:cubicBezTo>
                    <a:pt x="55" y="270"/>
                    <a:pt x="55" y="270"/>
                    <a:pt x="55" y="270"/>
                  </a:cubicBezTo>
                  <a:cubicBezTo>
                    <a:pt x="71" y="270"/>
                    <a:pt x="85" y="257"/>
                    <a:pt x="85" y="24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14"/>
                    <a:pt x="71" y="0"/>
                    <a:pt x="5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" name="Freeform 1363"/>
            <p:cNvSpPr>
              <a:spLocks/>
            </p:cNvSpPr>
            <p:nvPr/>
          </p:nvSpPr>
          <p:spPr bwMode="auto">
            <a:xfrm>
              <a:off x="2943" y="2717"/>
              <a:ext cx="12" cy="39"/>
            </a:xfrm>
            <a:custGeom>
              <a:avLst/>
              <a:gdLst>
                <a:gd name="T0" fmla="*/ 55 w 85"/>
                <a:gd name="T1" fmla="*/ 0 h 270"/>
                <a:gd name="T2" fmla="*/ 31 w 85"/>
                <a:gd name="T3" fmla="*/ 0 h 270"/>
                <a:gd name="T4" fmla="*/ 0 w 85"/>
                <a:gd name="T5" fmla="*/ 30 h 270"/>
                <a:gd name="T6" fmla="*/ 0 w 85"/>
                <a:gd name="T7" fmla="*/ 240 h 270"/>
                <a:gd name="T8" fmla="*/ 31 w 85"/>
                <a:gd name="T9" fmla="*/ 270 h 270"/>
                <a:gd name="T10" fmla="*/ 55 w 85"/>
                <a:gd name="T11" fmla="*/ 270 h 270"/>
                <a:gd name="T12" fmla="*/ 85 w 85"/>
                <a:gd name="T13" fmla="*/ 240 h 270"/>
                <a:gd name="T14" fmla="*/ 85 w 85"/>
                <a:gd name="T15" fmla="*/ 30 h 270"/>
                <a:gd name="T16" fmla="*/ 55 w 85"/>
                <a:gd name="T1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270">
                  <a:moveTo>
                    <a:pt x="55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0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257"/>
                    <a:pt x="14" y="270"/>
                    <a:pt x="31" y="270"/>
                  </a:cubicBezTo>
                  <a:cubicBezTo>
                    <a:pt x="55" y="270"/>
                    <a:pt x="55" y="270"/>
                    <a:pt x="55" y="270"/>
                  </a:cubicBezTo>
                  <a:cubicBezTo>
                    <a:pt x="72" y="270"/>
                    <a:pt x="85" y="257"/>
                    <a:pt x="85" y="24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14"/>
                    <a:pt x="72" y="0"/>
                    <a:pt x="5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" name="Freeform 1364"/>
            <p:cNvSpPr>
              <a:spLocks noEditPoints="1"/>
            </p:cNvSpPr>
            <p:nvPr/>
          </p:nvSpPr>
          <p:spPr bwMode="auto">
            <a:xfrm>
              <a:off x="2935" y="2707"/>
              <a:ext cx="28" cy="128"/>
            </a:xfrm>
            <a:custGeom>
              <a:avLst/>
              <a:gdLst>
                <a:gd name="T0" fmla="*/ 162 w 192"/>
                <a:gd name="T1" fmla="*/ 0 h 871"/>
                <a:gd name="T2" fmla="*/ 30 w 192"/>
                <a:gd name="T3" fmla="*/ 0 h 871"/>
                <a:gd name="T4" fmla="*/ 0 w 192"/>
                <a:gd name="T5" fmla="*/ 30 h 871"/>
                <a:gd name="T6" fmla="*/ 0 w 192"/>
                <a:gd name="T7" fmla="*/ 841 h 871"/>
                <a:gd name="T8" fmla="*/ 30 w 192"/>
                <a:gd name="T9" fmla="*/ 871 h 871"/>
                <a:gd name="T10" fmla="*/ 162 w 192"/>
                <a:gd name="T11" fmla="*/ 871 h 871"/>
                <a:gd name="T12" fmla="*/ 192 w 192"/>
                <a:gd name="T13" fmla="*/ 841 h 871"/>
                <a:gd name="T14" fmla="*/ 192 w 192"/>
                <a:gd name="T15" fmla="*/ 30 h 871"/>
                <a:gd name="T16" fmla="*/ 162 w 192"/>
                <a:gd name="T17" fmla="*/ 0 h 871"/>
                <a:gd name="T18" fmla="*/ 96 w 192"/>
                <a:gd name="T19" fmla="*/ 766 h 871"/>
                <a:gd name="T20" fmla="*/ 25 w 192"/>
                <a:gd name="T21" fmla="*/ 695 h 871"/>
                <a:gd name="T22" fmla="*/ 96 w 192"/>
                <a:gd name="T23" fmla="*/ 624 h 871"/>
                <a:gd name="T24" fmla="*/ 167 w 192"/>
                <a:gd name="T25" fmla="*/ 695 h 871"/>
                <a:gd name="T26" fmla="*/ 96 w 192"/>
                <a:gd name="T27" fmla="*/ 766 h 871"/>
                <a:gd name="T28" fmla="*/ 171 w 192"/>
                <a:gd name="T29" fmla="*/ 304 h 871"/>
                <a:gd name="T30" fmla="*/ 108 w 192"/>
                <a:gd name="T31" fmla="*/ 367 h 871"/>
                <a:gd name="T32" fmla="*/ 84 w 192"/>
                <a:gd name="T33" fmla="*/ 367 h 871"/>
                <a:gd name="T34" fmla="*/ 20 w 192"/>
                <a:gd name="T35" fmla="*/ 304 h 871"/>
                <a:gd name="T36" fmla="*/ 20 w 192"/>
                <a:gd name="T37" fmla="*/ 94 h 871"/>
                <a:gd name="T38" fmla="*/ 84 w 192"/>
                <a:gd name="T39" fmla="*/ 31 h 871"/>
                <a:gd name="T40" fmla="*/ 108 w 192"/>
                <a:gd name="T41" fmla="*/ 31 h 871"/>
                <a:gd name="T42" fmla="*/ 171 w 192"/>
                <a:gd name="T43" fmla="*/ 94 h 871"/>
                <a:gd name="T44" fmla="*/ 171 w 192"/>
                <a:gd name="T45" fmla="*/ 304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2" h="871">
                  <a:moveTo>
                    <a:pt x="162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841"/>
                    <a:pt x="0" y="841"/>
                    <a:pt x="0" y="841"/>
                  </a:cubicBezTo>
                  <a:cubicBezTo>
                    <a:pt x="0" y="857"/>
                    <a:pt x="13" y="871"/>
                    <a:pt x="30" y="871"/>
                  </a:cubicBezTo>
                  <a:cubicBezTo>
                    <a:pt x="162" y="871"/>
                    <a:pt x="162" y="871"/>
                    <a:pt x="162" y="871"/>
                  </a:cubicBezTo>
                  <a:cubicBezTo>
                    <a:pt x="178" y="871"/>
                    <a:pt x="192" y="857"/>
                    <a:pt x="192" y="841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2" y="14"/>
                    <a:pt x="178" y="0"/>
                    <a:pt x="162" y="0"/>
                  </a:cubicBezTo>
                  <a:close/>
                  <a:moveTo>
                    <a:pt x="96" y="766"/>
                  </a:moveTo>
                  <a:cubicBezTo>
                    <a:pt x="57" y="766"/>
                    <a:pt x="25" y="734"/>
                    <a:pt x="25" y="695"/>
                  </a:cubicBezTo>
                  <a:cubicBezTo>
                    <a:pt x="25" y="656"/>
                    <a:pt x="57" y="624"/>
                    <a:pt x="96" y="624"/>
                  </a:cubicBezTo>
                  <a:cubicBezTo>
                    <a:pt x="135" y="624"/>
                    <a:pt x="167" y="656"/>
                    <a:pt x="167" y="695"/>
                  </a:cubicBezTo>
                  <a:cubicBezTo>
                    <a:pt x="167" y="734"/>
                    <a:pt x="135" y="766"/>
                    <a:pt x="96" y="766"/>
                  </a:cubicBezTo>
                  <a:close/>
                  <a:moveTo>
                    <a:pt x="171" y="304"/>
                  </a:moveTo>
                  <a:cubicBezTo>
                    <a:pt x="171" y="339"/>
                    <a:pt x="143" y="367"/>
                    <a:pt x="108" y="367"/>
                  </a:cubicBezTo>
                  <a:cubicBezTo>
                    <a:pt x="84" y="367"/>
                    <a:pt x="84" y="367"/>
                    <a:pt x="84" y="367"/>
                  </a:cubicBezTo>
                  <a:cubicBezTo>
                    <a:pt x="49" y="367"/>
                    <a:pt x="20" y="339"/>
                    <a:pt x="20" y="304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0" y="59"/>
                    <a:pt x="49" y="31"/>
                    <a:pt x="84" y="31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43" y="31"/>
                    <a:pt x="171" y="59"/>
                    <a:pt x="171" y="94"/>
                  </a:cubicBezTo>
                  <a:lnTo>
                    <a:pt x="171" y="30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" name="Freeform 1365"/>
            <p:cNvSpPr>
              <a:spLocks noEditPoints="1"/>
            </p:cNvSpPr>
            <p:nvPr/>
          </p:nvSpPr>
          <p:spPr bwMode="auto">
            <a:xfrm>
              <a:off x="2789" y="2658"/>
              <a:ext cx="227" cy="227"/>
            </a:xfrm>
            <a:custGeom>
              <a:avLst/>
              <a:gdLst>
                <a:gd name="T0" fmla="*/ 771 w 1542"/>
                <a:gd name="T1" fmla="*/ 0 h 1542"/>
                <a:gd name="T2" fmla="*/ 0 w 1542"/>
                <a:gd name="T3" fmla="*/ 771 h 1542"/>
                <a:gd name="T4" fmla="*/ 771 w 1542"/>
                <a:gd name="T5" fmla="*/ 1542 h 1542"/>
                <a:gd name="T6" fmla="*/ 1542 w 1542"/>
                <a:gd name="T7" fmla="*/ 771 h 1542"/>
                <a:gd name="T8" fmla="*/ 771 w 1542"/>
                <a:gd name="T9" fmla="*/ 0 h 1542"/>
                <a:gd name="T10" fmla="*/ 581 w 1542"/>
                <a:gd name="T11" fmla="*/ 1175 h 1542"/>
                <a:gd name="T12" fmla="*/ 517 w 1542"/>
                <a:gd name="T13" fmla="*/ 1238 h 1542"/>
                <a:gd name="T14" fmla="*/ 386 w 1542"/>
                <a:gd name="T15" fmla="*/ 1238 h 1542"/>
                <a:gd name="T16" fmla="*/ 323 w 1542"/>
                <a:gd name="T17" fmla="*/ 1175 h 1542"/>
                <a:gd name="T18" fmla="*/ 323 w 1542"/>
                <a:gd name="T19" fmla="*/ 364 h 1542"/>
                <a:gd name="T20" fmla="*/ 386 w 1542"/>
                <a:gd name="T21" fmla="*/ 301 h 1542"/>
                <a:gd name="T22" fmla="*/ 517 w 1542"/>
                <a:gd name="T23" fmla="*/ 301 h 1542"/>
                <a:gd name="T24" fmla="*/ 581 w 1542"/>
                <a:gd name="T25" fmla="*/ 364 h 1542"/>
                <a:gd name="T26" fmla="*/ 581 w 1542"/>
                <a:gd name="T27" fmla="*/ 1175 h 1542"/>
                <a:gd name="T28" fmla="*/ 899 w 1542"/>
                <a:gd name="T29" fmla="*/ 1175 h 1542"/>
                <a:gd name="T30" fmla="*/ 835 w 1542"/>
                <a:gd name="T31" fmla="*/ 1238 h 1542"/>
                <a:gd name="T32" fmla="*/ 704 w 1542"/>
                <a:gd name="T33" fmla="*/ 1238 h 1542"/>
                <a:gd name="T34" fmla="*/ 641 w 1542"/>
                <a:gd name="T35" fmla="*/ 1175 h 1542"/>
                <a:gd name="T36" fmla="*/ 641 w 1542"/>
                <a:gd name="T37" fmla="*/ 364 h 1542"/>
                <a:gd name="T38" fmla="*/ 704 w 1542"/>
                <a:gd name="T39" fmla="*/ 301 h 1542"/>
                <a:gd name="T40" fmla="*/ 835 w 1542"/>
                <a:gd name="T41" fmla="*/ 301 h 1542"/>
                <a:gd name="T42" fmla="*/ 899 w 1542"/>
                <a:gd name="T43" fmla="*/ 364 h 1542"/>
                <a:gd name="T44" fmla="*/ 899 w 1542"/>
                <a:gd name="T45" fmla="*/ 1175 h 1542"/>
                <a:gd name="T46" fmla="*/ 1217 w 1542"/>
                <a:gd name="T47" fmla="*/ 1175 h 1542"/>
                <a:gd name="T48" fmla="*/ 1154 w 1542"/>
                <a:gd name="T49" fmla="*/ 1238 h 1542"/>
                <a:gd name="T50" fmla="*/ 1022 w 1542"/>
                <a:gd name="T51" fmla="*/ 1238 h 1542"/>
                <a:gd name="T52" fmla="*/ 959 w 1542"/>
                <a:gd name="T53" fmla="*/ 1175 h 1542"/>
                <a:gd name="T54" fmla="*/ 959 w 1542"/>
                <a:gd name="T55" fmla="*/ 364 h 1542"/>
                <a:gd name="T56" fmla="*/ 1022 w 1542"/>
                <a:gd name="T57" fmla="*/ 301 h 1542"/>
                <a:gd name="T58" fmla="*/ 1154 w 1542"/>
                <a:gd name="T59" fmla="*/ 301 h 1542"/>
                <a:gd name="T60" fmla="*/ 1217 w 1542"/>
                <a:gd name="T61" fmla="*/ 364 h 1542"/>
                <a:gd name="T62" fmla="*/ 1217 w 1542"/>
                <a:gd name="T63" fmla="*/ 1175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2" h="1542">
                  <a:moveTo>
                    <a:pt x="771" y="0"/>
                  </a:moveTo>
                  <a:cubicBezTo>
                    <a:pt x="346" y="0"/>
                    <a:pt x="0" y="346"/>
                    <a:pt x="0" y="771"/>
                  </a:cubicBezTo>
                  <a:cubicBezTo>
                    <a:pt x="0" y="1197"/>
                    <a:pt x="346" y="1542"/>
                    <a:pt x="771" y="1542"/>
                  </a:cubicBezTo>
                  <a:cubicBezTo>
                    <a:pt x="1197" y="1542"/>
                    <a:pt x="1542" y="1197"/>
                    <a:pt x="1542" y="771"/>
                  </a:cubicBezTo>
                  <a:cubicBezTo>
                    <a:pt x="1542" y="346"/>
                    <a:pt x="1197" y="0"/>
                    <a:pt x="771" y="0"/>
                  </a:cubicBezTo>
                  <a:close/>
                  <a:moveTo>
                    <a:pt x="581" y="1175"/>
                  </a:moveTo>
                  <a:cubicBezTo>
                    <a:pt x="581" y="1209"/>
                    <a:pt x="552" y="1238"/>
                    <a:pt x="517" y="1238"/>
                  </a:cubicBezTo>
                  <a:cubicBezTo>
                    <a:pt x="386" y="1238"/>
                    <a:pt x="386" y="1238"/>
                    <a:pt x="386" y="1238"/>
                  </a:cubicBezTo>
                  <a:cubicBezTo>
                    <a:pt x="351" y="1238"/>
                    <a:pt x="323" y="1209"/>
                    <a:pt x="323" y="1175"/>
                  </a:cubicBezTo>
                  <a:cubicBezTo>
                    <a:pt x="323" y="364"/>
                    <a:pt x="323" y="364"/>
                    <a:pt x="323" y="364"/>
                  </a:cubicBezTo>
                  <a:cubicBezTo>
                    <a:pt x="323" y="329"/>
                    <a:pt x="351" y="301"/>
                    <a:pt x="386" y="301"/>
                  </a:cubicBezTo>
                  <a:cubicBezTo>
                    <a:pt x="517" y="301"/>
                    <a:pt x="517" y="301"/>
                    <a:pt x="517" y="301"/>
                  </a:cubicBezTo>
                  <a:cubicBezTo>
                    <a:pt x="552" y="301"/>
                    <a:pt x="581" y="329"/>
                    <a:pt x="581" y="364"/>
                  </a:cubicBezTo>
                  <a:lnTo>
                    <a:pt x="581" y="1175"/>
                  </a:lnTo>
                  <a:close/>
                  <a:moveTo>
                    <a:pt x="899" y="1175"/>
                  </a:moveTo>
                  <a:cubicBezTo>
                    <a:pt x="899" y="1209"/>
                    <a:pt x="870" y="1238"/>
                    <a:pt x="835" y="1238"/>
                  </a:cubicBezTo>
                  <a:cubicBezTo>
                    <a:pt x="704" y="1238"/>
                    <a:pt x="704" y="1238"/>
                    <a:pt x="704" y="1238"/>
                  </a:cubicBezTo>
                  <a:cubicBezTo>
                    <a:pt x="669" y="1238"/>
                    <a:pt x="641" y="1209"/>
                    <a:pt x="641" y="1175"/>
                  </a:cubicBezTo>
                  <a:cubicBezTo>
                    <a:pt x="641" y="364"/>
                    <a:pt x="641" y="364"/>
                    <a:pt x="641" y="364"/>
                  </a:cubicBezTo>
                  <a:cubicBezTo>
                    <a:pt x="641" y="329"/>
                    <a:pt x="669" y="301"/>
                    <a:pt x="704" y="301"/>
                  </a:cubicBezTo>
                  <a:cubicBezTo>
                    <a:pt x="835" y="301"/>
                    <a:pt x="835" y="301"/>
                    <a:pt x="835" y="301"/>
                  </a:cubicBezTo>
                  <a:cubicBezTo>
                    <a:pt x="870" y="301"/>
                    <a:pt x="899" y="329"/>
                    <a:pt x="899" y="364"/>
                  </a:cubicBezTo>
                  <a:lnTo>
                    <a:pt x="899" y="1175"/>
                  </a:lnTo>
                  <a:close/>
                  <a:moveTo>
                    <a:pt x="1217" y="1175"/>
                  </a:moveTo>
                  <a:cubicBezTo>
                    <a:pt x="1217" y="1209"/>
                    <a:pt x="1188" y="1238"/>
                    <a:pt x="1154" y="1238"/>
                  </a:cubicBezTo>
                  <a:cubicBezTo>
                    <a:pt x="1022" y="1238"/>
                    <a:pt x="1022" y="1238"/>
                    <a:pt x="1022" y="1238"/>
                  </a:cubicBezTo>
                  <a:cubicBezTo>
                    <a:pt x="987" y="1238"/>
                    <a:pt x="959" y="1209"/>
                    <a:pt x="959" y="1175"/>
                  </a:cubicBezTo>
                  <a:cubicBezTo>
                    <a:pt x="959" y="364"/>
                    <a:pt x="959" y="364"/>
                    <a:pt x="959" y="364"/>
                  </a:cubicBezTo>
                  <a:cubicBezTo>
                    <a:pt x="959" y="329"/>
                    <a:pt x="987" y="301"/>
                    <a:pt x="1022" y="301"/>
                  </a:cubicBezTo>
                  <a:cubicBezTo>
                    <a:pt x="1154" y="301"/>
                    <a:pt x="1154" y="301"/>
                    <a:pt x="1154" y="301"/>
                  </a:cubicBezTo>
                  <a:cubicBezTo>
                    <a:pt x="1188" y="301"/>
                    <a:pt x="1217" y="329"/>
                    <a:pt x="1217" y="364"/>
                  </a:cubicBezTo>
                  <a:lnTo>
                    <a:pt x="1217" y="11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" name="Oval 1366"/>
            <p:cNvSpPr>
              <a:spLocks noChangeArrowheads="1"/>
            </p:cNvSpPr>
            <p:nvPr/>
          </p:nvSpPr>
          <p:spPr bwMode="auto">
            <a:xfrm>
              <a:off x="2944" y="2804"/>
              <a:ext cx="11" cy="11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50" name="Group 1369"/>
          <p:cNvGrpSpPr>
            <a:grpSpLocks noChangeAspect="1"/>
          </p:cNvGrpSpPr>
          <p:nvPr/>
        </p:nvGrpSpPr>
        <p:grpSpPr bwMode="auto">
          <a:xfrm>
            <a:off x="8599352" y="3119713"/>
            <a:ext cx="324000" cy="324000"/>
            <a:chOff x="3107" y="2629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51" name="Freeform 1370"/>
            <p:cNvSpPr>
              <a:spLocks noEditPoints="1"/>
            </p:cNvSpPr>
            <p:nvPr/>
          </p:nvSpPr>
          <p:spPr bwMode="auto">
            <a:xfrm>
              <a:off x="3107" y="2629"/>
              <a:ext cx="227" cy="227"/>
            </a:xfrm>
            <a:custGeom>
              <a:avLst/>
              <a:gdLst>
                <a:gd name="T0" fmla="*/ 782 w 1564"/>
                <a:gd name="T1" fmla="*/ 0 h 1565"/>
                <a:gd name="T2" fmla="*/ 0 w 1564"/>
                <a:gd name="T3" fmla="*/ 783 h 1565"/>
                <a:gd name="T4" fmla="*/ 782 w 1564"/>
                <a:gd name="T5" fmla="*/ 1565 h 1565"/>
                <a:gd name="T6" fmla="*/ 1564 w 1564"/>
                <a:gd name="T7" fmla="*/ 783 h 1565"/>
                <a:gd name="T8" fmla="*/ 782 w 1564"/>
                <a:gd name="T9" fmla="*/ 0 h 1565"/>
                <a:gd name="T10" fmla="*/ 1257 w 1564"/>
                <a:gd name="T11" fmla="*/ 670 h 1565"/>
                <a:gd name="T12" fmla="*/ 1008 w 1564"/>
                <a:gd name="T13" fmla="*/ 728 h 1565"/>
                <a:gd name="T14" fmla="*/ 728 w 1564"/>
                <a:gd name="T15" fmla="*/ 1008 h 1565"/>
                <a:gd name="T16" fmla="*/ 670 w 1564"/>
                <a:gd name="T17" fmla="*/ 1258 h 1565"/>
                <a:gd name="T18" fmla="*/ 498 w 1564"/>
                <a:gd name="T19" fmla="*/ 1330 h 1565"/>
                <a:gd name="T20" fmla="*/ 442 w 1564"/>
                <a:gd name="T21" fmla="*/ 1324 h 1565"/>
                <a:gd name="T22" fmla="*/ 442 w 1564"/>
                <a:gd name="T23" fmla="*/ 1324 h 1565"/>
                <a:gd name="T24" fmla="*/ 406 w 1564"/>
                <a:gd name="T25" fmla="*/ 1292 h 1565"/>
                <a:gd name="T26" fmla="*/ 418 w 1564"/>
                <a:gd name="T27" fmla="*/ 1251 h 1565"/>
                <a:gd name="T28" fmla="*/ 489 w 1564"/>
                <a:gd name="T29" fmla="*/ 1154 h 1565"/>
                <a:gd name="T30" fmla="*/ 461 w 1564"/>
                <a:gd name="T31" fmla="*/ 1104 h 1565"/>
                <a:gd name="T32" fmla="*/ 326 w 1564"/>
                <a:gd name="T33" fmla="*/ 1136 h 1565"/>
                <a:gd name="T34" fmla="*/ 316 w 1564"/>
                <a:gd name="T35" fmla="*/ 1145 h 1565"/>
                <a:gd name="T36" fmla="*/ 270 w 1564"/>
                <a:gd name="T37" fmla="*/ 1155 h 1565"/>
                <a:gd name="T38" fmla="*/ 240 w 1564"/>
                <a:gd name="T39" fmla="*/ 1122 h 1565"/>
                <a:gd name="T40" fmla="*/ 307 w 1564"/>
                <a:gd name="T41" fmla="*/ 895 h 1565"/>
                <a:gd name="T42" fmla="*/ 563 w 1564"/>
                <a:gd name="T43" fmla="*/ 830 h 1565"/>
                <a:gd name="T44" fmla="*/ 836 w 1564"/>
                <a:gd name="T45" fmla="*/ 556 h 1565"/>
                <a:gd name="T46" fmla="*/ 895 w 1564"/>
                <a:gd name="T47" fmla="*/ 307 h 1565"/>
                <a:gd name="T48" fmla="*/ 1109 w 1564"/>
                <a:gd name="T49" fmla="*/ 238 h 1565"/>
                <a:gd name="T50" fmla="*/ 1155 w 1564"/>
                <a:gd name="T51" fmla="*/ 273 h 1565"/>
                <a:gd name="T52" fmla="*/ 1141 w 1564"/>
                <a:gd name="T53" fmla="*/ 320 h 1565"/>
                <a:gd name="T54" fmla="*/ 1135 w 1564"/>
                <a:gd name="T55" fmla="*/ 325 h 1565"/>
                <a:gd name="T56" fmla="*/ 1100 w 1564"/>
                <a:gd name="T57" fmla="*/ 465 h 1565"/>
                <a:gd name="T58" fmla="*/ 1147 w 1564"/>
                <a:gd name="T59" fmla="*/ 492 h 1565"/>
                <a:gd name="T60" fmla="*/ 1148 w 1564"/>
                <a:gd name="T61" fmla="*/ 492 h 1565"/>
                <a:gd name="T62" fmla="*/ 1243 w 1564"/>
                <a:gd name="T63" fmla="*/ 426 h 1565"/>
                <a:gd name="T64" fmla="*/ 1293 w 1564"/>
                <a:gd name="T65" fmla="*/ 413 h 1565"/>
                <a:gd name="T66" fmla="*/ 1327 w 1564"/>
                <a:gd name="T67" fmla="*/ 465 h 1565"/>
                <a:gd name="T68" fmla="*/ 1257 w 1564"/>
                <a:gd name="T69" fmla="*/ 670 h 1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4" h="1565">
                  <a:moveTo>
                    <a:pt x="782" y="0"/>
                  </a:moveTo>
                  <a:cubicBezTo>
                    <a:pt x="350" y="0"/>
                    <a:pt x="0" y="351"/>
                    <a:pt x="0" y="783"/>
                  </a:cubicBezTo>
                  <a:cubicBezTo>
                    <a:pt x="0" y="1215"/>
                    <a:pt x="350" y="1565"/>
                    <a:pt x="782" y="1565"/>
                  </a:cubicBezTo>
                  <a:cubicBezTo>
                    <a:pt x="1214" y="1565"/>
                    <a:pt x="1564" y="1215"/>
                    <a:pt x="1564" y="783"/>
                  </a:cubicBezTo>
                  <a:cubicBezTo>
                    <a:pt x="1564" y="351"/>
                    <a:pt x="1214" y="0"/>
                    <a:pt x="782" y="0"/>
                  </a:cubicBezTo>
                  <a:close/>
                  <a:moveTo>
                    <a:pt x="1257" y="670"/>
                  </a:moveTo>
                  <a:cubicBezTo>
                    <a:pt x="1185" y="742"/>
                    <a:pt x="1097" y="763"/>
                    <a:pt x="1008" y="728"/>
                  </a:cubicBezTo>
                  <a:cubicBezTo>
                    <a:pt x="728" y="1008"/>
                    <a:pt x="728" y="1008"/>
                    <a:pt x="728" y="1008"/>
                  </a:cubicBezTo>
                  <a:cubicBezTo>
                    <a:pt x="754" y="1077"/>
                    <a:pt x="751" y="1176"/>
                    <a:pt x="670" y="1258"/>
                  </a:cubicBezTo>
                  <a:cubicBezTo>
                    <a:pt x="612" y="1315"/>
                    <a:pt x="548" y="1330"/>
                    <a:pt x="498" y="1330"/>
                  </a:cubicBezTo>
                  <a:cubicBezTo>
                    <a:pt x="476" y="1330"/>
                    <a:pt x="457" y="1327"/>
                    <a:pt x="442" y="1324"/>
                  </a:cubicBezTo>
                  <a:cubicBezTo>
                    <a:pt x="442" y="1324"/>
                    <a:pt x="442" y="1324"/>
                    <a:pt x="442" y="1324"/>
                  </a:cubicBezTo>
                  <a:cubicBezTo>
                    <a:pt x="424" y="1320"/>
                    <a:pt x="410" y="1308"/>
                    <a:pt x="406" y="1292"/>
                  </a:cubicBezTo>
                  <a:cubicBezTo>
                    <a:pt x="402" y="1278"/>
                    <a:pt x="406" y="1263"/>
                    <a:pt x="418" y="1251"/>
                  </a:cubicBezTo>
                  <a:cubicBezTo>
                    <a:pt x="457" y="1212"/>
                    <a:pt x="488" y="1182"/>
                    <a:pt x="489" y="1154"/>
                  </a:cubicBezTo>
                  <a:cubicBezTo>
                    <a:pt x="489" y="1139"/>
                    <a:pt x="479" y="1122"/>
                    <a:pt x="461" y="1104"/>
                  </a:cubicBezTo>
                  <a:cubicBezTo>
                    <a:pt x="414" y="1057"/>
                    <a:pt x="393" y="1073"/>
                    <a:pt x="326" y="1136"/>
                  </a:cubicBezTo>
                  <a:cubicBezTo>
                    <a:pt x="316" y="1145"/>
                    <a:pt x="316" y="1145"/>
                    <a:pt x="316" y="1145"/>
                  </a:cubicBezTo>
                  <a:cubicBezTo>
                    <a:pt x="303" y="1156"/>
                    <a:pt x="286" y="1160"/>
                    <a:pt x="270" y="1155"/>
                  </a:cubicBezTo>
                  <a:cubicBezTo>
                    <a:pt x="255" y="1150"/>
                    <a:pt x="244" y="1138"/>
                    <a:pt x="240" y="1122"/>
                  </a:cubicBezTo>
                  <a:cubicBezTo>
                    <a:pt x="230" y="1072"/>
                    <a:pt x="225" y="976"/>
                    <a:pt x="307" y="895"/>
                  </a:cubicBezTo>
                  <a:cubicBezTo>
                    <a:pt x="390" y="811"/>
                    <a:pt x="490" y="812"/>
                    <a:pt x="563" y="830"/>
                  </a:cubicBezTo>
                  <a:cubicBezTo>
                    <a:pt x="836" y="556"/>
                    <a:pt x="836" y="556"/>
                    <a:pt x="836" y="556"/>
                  </a:cubicBezTo>
                  <a:cubicBezTo>
                    <a:pt x="802" y="464"/>
                    <a:pt x="822" y="380"/>
                    <a:pt x="895" y="307"/>
                  </a:cubicBezTo>
                  <a:cubicBezTo>
                    <a:pt x="970" y="231"/>
                    <a:pt x="1061" y="231"/>
                    <a:pt x="1109" y="238"/>
                  </a:cubicBezTo>
                  <a:cubicBezTo>
                    <a:pt x="1131" y="242"/>
                    <a:pt x="1150" y="255"/>
                    <a:pt x="1155" y="273"/>
                  </a:cubicBezTo>
                  <a:cubicBezTo>
                    <a:pt x="1160" y="289"/>
                    <a:pt x="1155" y="306"/>
                    <a:pt x="1141" y="320"/>
                  </a:cubicBezTo>
                  <a:cubicBezTo>
                    <a:pt x="1135" y="325"/>
                    <a:pt x="1135" y="325"/>
                    <a:pt x="1135" y="325"/>
                  </a:cubicBezTo>
                  <a:cubicBezTo>
                    <a:pt x="1064" y="393"/>
                    <a:pt x="1049" y="411"/>
                    <a:pt x="1100" y="465"/>
                  </a:cubicBezTo>
                  <a:cubicBezTo>
                    <a:pt x="1117" y="483"/>
                    <a:pt x="1133" y="492"/>
                    <a:pt x="1147" y="492"/>
                  </a:cubicBezTo>
                  <a:cubicBezTo>
                    <a:pt x="1147" y="492"/>
                    <a:pt x="1147" y="492"/>
                    <a:pt x="1148" y="492"/>
                  </a:cubicBezTo>
                  <a:cubicBezTo>
                    <a:pt x="1174" y="492"/>
                    <a:pt x="1204" y="464"/>
                    <a:pt x="1243" y="426"/>
                  </a:cubicBezTo>
                  <a:cubicBezTo>
                    <a:pt x="1258" y="411"/>
                    <a:pt x="1276" y="407"/>
                    <a:pt x="1293" y="413"/>
                  </a:cubicBezTo>
                  <a:cubicBezTo>
                    <a:pt x="1312" y="420"/>
                    <a:pt x="1325" y="439"/>
                    <a:pt x="1327" y="465"/>
                  </a:cubicBezTo>
                  <a:cubicBezTo>
                    <a:pt x="1335" y="546"/>
                    <a:pt x="1312" y="615"/>
                    <a:pt x="1257" y="67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" name="Freeform 1371"/>
            <p:cNvSpPr>
              <a:spLocks/>
            </p:cNvSpPr>
            <p:nvPr/>
          </p:nvSpPr>
          <p:spPr bwMode="auto">
            <a:xfrm>
              <a:off x="3145" y="2667"/>
              <a:ext cx="151" cy="151"/>
            </a:xfrm>
            <a:custGeom>
              <a:avLst/>
              <a:gdLst>
                <a:gd name="T0" fmla="*/ 1019 w 1038"/>
                <a:gd name="T1" fmla="*/ 179 h 1040"/>
                <a:gd name="T2" fmla="*/ 1004 w 1038"/>
                <a:gd name="T3" fmla="*/ 184 h 1040"/>
                <a:gd name="T4" fmla="*/ 885 w 1038"/>
                <a:gd name="T5" fmla="*/ 261 h 1040"/>
                <a:gd name="T6" fmla="*/ 883 w 1038"/>
                <a:gd name="T7" fmla="*/ 260 h 1040"/>
                <a:gd name="T8" fmla="*/ 813 w 1038"/>
                <a:gd name="T9" fmla="*/ 223 h 1040"/>
                <a:gd name="T10" fmla="*/ 849 w 1038"/>
                <a:gd name="T11" fmla="*/ 36 h 1040"/>
                <a:gd name="T12" fmla="*/ 855 w 1038"/>
                <a:gd name="T13" fmla="*/ 30 h 1040"/>
                <a:gd name="T14" fmla="*/ 860 w 1038"/>
                <a:gd name="T15" fmla="*/ 18 h 1040"/>
                <a:gd name="T16" fmla="*/ 841 w 1038"/>
                <a:gd name="T17" fmla="*/ 7 h 1040"/>
                <a:gd name="T18" fmla="*/ 655 w 1038"/>
                <a:gd name="T19" fmla="*/ 66 h 1040"/>
                <a:gd name="T20" fmla="*/ 608 w 1038"/>
                <a:gd name="T21" fmla="*/ 289 h 1040"/>
                <a:gd name="T22" fmla="*/ 605 w 1038"/>
                <a:gd name="T23" fmla="*/ 307 h 1040"/>
                <a:gd name="T24" fmla="*/ 317 w 1038"/>
                <a:gd name="T25" fmla="*/ 595 h 1040"/>
                <a:gd name="T26" fmla="*/ 301 w 1038"/>
                <a:gd name="T27" fmla="*/ 599 h 1040"/>
                <a:gd name="T28" fmla="*/ 67 w 1038"/>
                <a:gd name="T29" fmla="*/ 654 h 1040"/>
                <a:gd name="T30" fmla="*/ 10 w 1038"/>
                <a:gd name="T31" fmla="*/ 850 h 1040"/>
                <a:gd name="T32" fmla="*/ 18 w 1038"/>
                <a:gd name="T33" fmla="*/ 858 h 1040"/>
                <a:gd name="T34" fmla="*/ 30 w 1038"/>
                <a:gd name="T35" fmla="*/ 855 h 1040"/>
                <a:gd name="T36" fmla="*/ 40 w 1038"/>
                <a:gd name="T37" fmla="*/ 846 h 1040"/>
                <a:gd name="T38" fmla="*/ 221 w 1038"/>
                <a:gd name="T39" fmla="*/ 815 h 1040"/>
                <a:gd name="T40" fmla="*/ 259 w 1038"/>
                <a:gd name="T41" fmla="*/ 889 h 1040"/>
                <a:gd name="T42" fmla="*/ 179 w 1038"/>
                <a:gd name="T43" fmla="*/ 1010 h 1040"/>
                <a:gd name="T44" fmla="*/ 175 w 1038"/>
                <a:gd name="T45" fmla="*/ 1018 h 1040"/>
                <a:gd name="T46" fmla="*/ 186 w 1038"/>
                <a:gd name="T47" fmla="*/ 1026 h 1040"/>
                <a:gd name="T48" fmla="*/ 383 w 1038"/>
                <a:gd name="T49" fmla="*/ 969 h 1040"/>
                <a:gd name="T50" fmla="*/ 430 w 1038"/>
                <a:gd name="T51" fmla="*/ 746 h 1040"/>
                <a:gd name="T52" fmla="*/ 433 w 1038"/>
                <a:gd name="T53" fmla="*/ 727 h 1040"/>
                <a:gd name="T54" fmla="*/ 729 w 1038"/>
                <a:gd name="T55" fmla="*/ 432 h 1040"/>
                <a:gd name="T56" fmla="*/ 748 w 1038"/>
                <a:gd name="T57" fmla="*/ 428 h 1040"/>
                <a:gd name="T58" fmla="*/ 971 w 1038"/>
                <a:gd name="T59" fmla="*/ 381 h 1040"/>
                <a:gd name="T60" fmla="*/ 1031 w 1038"/>
                <a:gd name="T61" fmla="*/ 203 h 1040"/>
                <a:gd name="T62" fmla="*/ 1019 w 1038"/>
                <a:gd name="T63" fmla="*/ 179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040">
                  <a:moveTo>
                    <a:pt x="1019" y="179"/>
                  </a:moveTo>
                  <a:cubicBezTo>
                    <a:pt x="1014" y="178"/>
                    <a:pt x="1009" y="180"/>
                    <a:pt x="1004" y="184"/>
                  </a:cubicBezTo>
                  <a:cubicBezTo>
                    <a:pt x="957" y="230"/>
                    <a:pt x="923" y="260"/>
                    <a:pt x="885" y="261"/>
                  </a:cubicBezTo>
                  <a:cubicBezTo>
                    <a:pt x="884" y="261"/>
                    <a:pt x="884" y="260"/>
                    <a:pt x="883" y="260"/>
                  </a:cubicBezTo>
                  <a:cubicBezTo>
                    <a:pt x="860" y="260"/>
                    <a:pt x="837" y="248"/>
                    <a:pt x="813" y="223"/>
                  </a:cubicBezTo>
                  <a:cubicBezTo>
                    <a:pt x="737" y="143"/>
                    <a:pt x="784" y="98"/>
                    <a:pt x="849" y="36"/>
                  </a:cubicBezTo>
                  <a:cubicBezTo>
                    <a:pt x="855" y="30"/>
                    <a:pt x="855" y="30"/>
                    <a:pt x="855" y="30"/>
                  </a:cubicBezTo>
                  <a:cubicBezTo>
                    <a:pt x="858" y="27"/>
                    <a:pt x="862" y="22"/>
                    <a:pt x="860" y="18"/>
                  </a:cubicBezTo>
                  <a:cubicBezTo>
                    <a:pt x="859" y="14"/>
                    <a:pt x="852" y="8"/>
                    <a:pt x="841" y="7"/>
                  </a:cubicBezTo>
                  <a:cubicBezTo>
                    <a:pt x="800" y="1"/>
                    <a:pt x="721" y="0"/>
                    <a:pt x="655" y="66"/>
                  </a:cubicBezTo>
                  <a:cubicBezTo>
                    <a:pt x="589" y="132"/>
                    <a:pt x="574" y="205"/>
                    <a:pt x="608" y="289"/>
                  </a:cubicBezTo>
                  <a:cubicBezTo>
                    <a:pt x="611" y="296"/>
                    <a:pt x="609" y="303"/>
                    <a:pt x="605" y="307"/>
                  </a:cubicBezTo>
                  <a:cubicBezTo>
                    <a:pt x="317" y="595"/>
                    <a:pt x="317" y="595"/>
                    <a:pt x="317" y="595"/>
                  </a:cubicBezTo>
                  <a:cubicBezTo>
                    <a:pt x="313" y="599"/>
                    <a:pt x="307" y="601"/>
                    <a:pt x="301" y="599"/>
                  </a:cubicBezTo>
                  <a:cubicBezTo>
                    <a:pt x="236" y="582"/>
                    <a:pt x="143" y="578"/>
                    <a:pt x="67" y="654"/>
                  </a:cubicBezTo>
                  <a:cubicBezTo>
                    <a:pt x="1" y="720"/>
                    <a:pt x="0" y="797"/>
                    <a:pt x="10" y="850"/>
                  </a:cubicBezTo>
                  <a:cubicBezTo>
                    <a:pt x="11" y="855"/>
                    <a:pt x="15" y="857"/>
                    <a:pt x="18" y="858"/>
                  </a:cubicBezTo>
                  <a:cubicBezTo>
                    <a:pt x="20" y="859"/>
                    <a:pt x="25" y="860"/>
                    <a:pt x="30" y="855"/>
                  </a:cubicBezTo>
                  <a:cubicBezTo>
                    <a:pt x="40" y="846"/>
                    <a:pt x="40" y="846"/>
                    <a:pt x="40" y="846"/>
                  </a:cubicBezTo>
                  <a:cubicBezTo>
                    <a:pt x="101" y="789"/>
                    <a:pt x="150" y="744"/>
                    <a:pt x="221" y="815"/>
                  </a:cubicBezTo>
                  <a:cubicBezTo>
                    <a:pt x="247" y="840"/>
                    <a:pt x="259" y="865"/>
                    <a:pt x="259" y="889"/>
                  </a:cubicBezTo>
                  <a:cubicBezTo>
                    <a:pt x="259" y="931"/>
                    <a:pt x="223" y="966"/>
                    <a:pt x="179" y="1010"/>
                  </a:cubicBezTo>
                  <a:cubicBezTo>
                    <a:pt x="174" y="1014"/>
                    <a:pt x="175" y="1017"/>
                    <a:pt x="175" y="1018"/>
                  </a:cubicBezTo>
                  <a:cubicBezTo>
                    <a:pt x="176" y="1021"/>
                    <a:pt x="180" y="1025"/>
                    <a:pt x="186" y="1026"/>
                  </a:cubicBezTo>
                  <a:cubicBezTo>
                    <a:pt x="229" y="1035"/>
                    <a:pt x="312" y="1040"/>
                    <a:pt x="383" y="969"/>
                  </a:cubicBezTo>
                  <a:cubicBezTo>
                    <a:pt x="457" y="895"/>
                    <a:pt x="456" y="805"/>
                    <a:pt x="430" y="746"/>
                  </a:cubicBezTo>
                  <a:cubicBezTo>
                    <a:pt x="427" y="739"/>
                    <a:pt x="429" y="732"/>
                    <a:pt x="433" y="727"/>
                  </a:cubicBezTo>
                  <a:cubicBezTo>
                    <a:pt x="729" y="432"/>
                    <a:pt x="729" y="432"/>
                    <a:pt x="729" y="432"/>
                  </a:cubicBezTo>
                  <a:cubicBezTo>
                    <a:pt x="734" y="427"/>
                    <a:pt x="741" y="425"/>
                    <a:pt x="748" y="428"/>
                  </a:cubicBezTo>
                  <a:cubicBezTo>
                    <a:pt x="803" y="453"/>
                    <a:pt x="888" y="464"/>
                    <a:pt x="971" y="381"/>
                  </a:cubicBezTo>
                  <a:cubicBezTo>
                    <a:pt x="1018" y="334"/>
                    <a:pt x="1038" y="274"/>
                    <a:pt x="1031" y="203"/>
                  </a:cubicBezTo>
                  <a:cubicBezTo>
                    <a:pt x="1030" y="188"/>
                    <a:pt x="1024" y="181"/>
                    <a:pt x="1019" y="17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53" name="Group 1380"/>
          <p:cNvGrpSpPr>
            <a:grpSpLocks noChangeAspect="1"/>
          </p:cNvGrpSpPr>
          <p:nvPr/>
        </p:nvGrpSpPr>
        <p:grpSpPr bwMode="auto">
          <a:xfrm>
            <a:off x="8587166" y="597083"/>
            <a:ext cx="324000" cy="324000"/>
            <a:chOff x="3727" y="2685"/>
            <a:chExt cx="226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54" name="Freeform 1381"/>
            <p:cNvSpPr>
              <a:spLocks/>
            </p:cNvSpPr>
            <p:nvPr/>
          </p:nvSpPr>
          <p:spPr bwMode="auto">
            <a:xfrm>
              <a:off x="3801" y="2761"/>
              <a:ext cx="87" cy="50"/>
            </a:xfrm>
            <a:custGeom>
              <a:avLst/>
              <a:gdLst>
                <a:gd name="T0" fmla="*/ 37 w 575"/>
                <a:gd name="T1" fmla="*/ 325 h 325"/>
                <a:gd name="T2" fmla="*/ 42 w 575"/>
                <a:gd name="T3" fmla="*/ 324 h 325"/>
                <a:gd name="T4" fmla="*/ 517 w 575"/>
                <a:gd name="T5" fmla="*/ 324 h 325"/>
                <a:gd name="T6" fmla="*/ 575 w 575"/>
                <a:gd name="T7" fmla="*/ 93 h 325"/>
                <a:gd name="T8" fmla="*/ 0 w 575"/>
                <a:gd name="T9" fmla="*/ 0 h 325"/>
                <a:gd name="T10" fmla="*/ 37 w 575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5" h="325">
                  <a:moveTo>
                    <a:pt x="37" y="325"/>
                  </a:moveTo>
                  <a:cubicBezTo>
                    <a:pt x="39" y="324"/>
                    <a:pt x="40" y="324"/>
                    <a:pt x="42" y="324"/>
                  </a:cubicBezTo>
                  <a:cubicBezTo>
                    <a:pt x="517" y="324"/>
                    <a:pt x="517" y="324"/>
                    <a:pt x="517" y="324"/>
                  </a:cubicBezTo>
                  <a:cubicBezTo>
                    <a:pt x="575" y="93"/>
                    <a:pt x="575" y="93"/>
                    <a:pt x="575" y="9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" y="3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" name="Oval 1382"/>
            <p:cNvSpPr>
              <a:spLocks noChangeArrowheads="1"/>
            </p:cNvSpPr>
            <p:nvPr/>
          </p:nvSpPr>
          <p:spPr bwMode="auto">
            <a:xfrm>
              <a:off x="3811" y="2850"/>
              <a:ext cx="13" cy="13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" name="Oval 1383"/>
            <p:cNvSpPr>
              <a:spLocks noChangeArrowheads="1"/>
            </p:cNvSpPr>
            <p:nvPr/>
          </p:nvSpPr>
          <p:spPr bwMode="auto">
            <a:xfrm>
              <a:off x="3868" y="2850"/>
              <a:ext cx="14" cy="13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" name="Freeform 1384"/>
            <p:cNvSpPr>
              <a:spLocks noEditPoints="1"/>
            </p:cNvSpPr>
            <p:nvPr/>
          </p:nvSpPr>
          <p:spPr bwMode="auto">
            <a:xfrm>
              <a:off x="3727" y="2685"/>
              <a:ext cx="226" cy="227"/>
            </a:xfrm>
            <a:custGeom>
              <a:avLst/>
              <a:gdLst>
                <a:gd name="T0" fmla="*/ 745 w 1490"/>
                <a:gd name="T1" fmla="*/ 0 h 1490"/>
                <a:gd name="T2" fmla="*/ 0 w 1490"/>
                <a:gd name="T3" fmla="*/ 745 h 1490"/>
                <a:gd name="T4" fmla="*/ 745 w 1490"/>
                <a:gd name="T5" fmla="*/ 1490 h 1490"/>
                <a:gd name="T6" fmla="*/ 1490 w 1490"/>
                <a:gd name="T7" fmla="*/ 745 h 1490"/>
                <a:gd name="T8" fmla="*/ 745 w 1490"/>
                <a:gd name="T9" fmla="*/ 0 h 1490"/>
                <a:gd name="T10" fmla="*/ 596 w 1490"/>
                <a:gd name="T11" fmla="*/ 1203 h 1490"/>
                <a:gd name="T12" fmla="*/ 521 w 1490"/>
                <a:gd name="T13" fmla="*/ 1127 h 1490"/>
                <a:gd name="T14" fmla="*/ 596 w 1490"/>
                <a:gd name="T15" fmla="*/ 1052 h 1490"/>
                <a:gd name="T16" fmla="*/ 671 w 1490"/>
                <a:gd name="T17" fmla="*/ 1127 h 1490"/>
                <a:gd name="T18" fmla="*/ 596 w 1490"/>
                <a:gd name="T19" fmla="*/ 1203 h 1490"/>
                <a:gd name="T20" fmla="*/ 976 w 1490"/>
                <a:gd name="T21" fmla="*/ 1203 h 1490"/>
                <a:gd name="T22" fmla="*/ 900 w 1490"/>
                <a:gd name="T23" fmla="*/ 1127 h 1490"/>
                <a:gd name="T24" fmla="*/ 976 w 1490"/>
                <a:gd name="T25" fmla="*/ 1052 h 1490"/>
                <a:gd name="T26" fmla="*/ 1051 w 1490"/>
                <a:gd name="T27" fmla="*/ 1127 h 1490"/>
                <a:gd name="T28" fmla="*/ 976 w 1490"/>
                <a:gd name="T29" fmla="*/ 1203 h 1490"/>
                <a:gd name="T30" fmla="*/ 1100 w 1490"/>
                <a:gd name="T31" fmla="*/ 583 h 1490"/>
                <a:gd name="T32" fmla="*/ 1034 w 1490"/>
                <a:gd name="T33" fmla="*/ 842 h 1490"/>
                <a:gd name="T34" fmla="*/ 1018 w 1490"/>
                <a:gd name="T35" fmla="*/ 854 h 1490"/>
                <a:gd name="T36" fmla="*/ 531 w 1490"/>
                <a:gd name="T37" fmla="*/ 854 h 1490"/>
                <a:gd name="T38" fmla="*/ 529 w 1490"/>
                <a:gd name="T39" fmla="*/ 854 h 1490"/>
                <a:gd name="T40" fmla="*/ 542 w 1490"/>
                <a:gd name="T41" fmla="*/ 961 h 1490"/>
                <a:gd name="T42" fmla="*/ 1048 w 1490"/>
                <a:gd name="T43" fmla="*/ 959 h 1490"/>
                <a:gd name="T44" fmla="*/ 1048 w 1490"/>
                <a:gd name="T45" fmla="*/ 959 h 1490"/>
                <a:gd name="T46" fmla="*/ 1064 w 1490"/>
                <a:gd name="T47" fmla="*/ 975 h 1490"/>
                <a:gd name="T48" fmla="*/ 1048 w 1490"/>
                <a:gd name="T49" fmla="*/ 991 h 1490"/>
                <a:gd name="T50" fmla="*/ 528 w 1490"/>
                <a:gd name="T51" fmla="*/ 994 h 1490"/>
                <a:gd name="T52" fmla="*/ 528 w 1490"/>
                <a:gd name="T53" fmla="*/ 994 h 1490"/>
                <a:gd name="T54" fmla="*/ 512 w 1490"/>
                <a:gd name="T55" fmla="*/ 979 h 1490"/>
                <a:gd name="T56" fmla="*/ 444 w 1490"/>
                <a:gd name="T57" fmla="*/ 388 h 1490"/>
                <a:gd name="T58" fmla="*/ 331 w 1490"/>
                <a:gd name="T59" fmla="*/ 351 h 1490"/>
                <a:gd name="T60" fmla="*/ 321 w 1490"/>
                <a:gd name="T61" fmla="*/ 331 h 1490"/>
                <a:gd name="T62" fmla="*/ 341 w 1490"/>
                <a:gd name="T63" fmla="*/ 320 h 1490"/>
                <a:gd name="T64" fmla="*/ 463 w 1490"/>
                <a:gd name="T65" fmla="*/ 361 h 1490"/>
                <a:gd name="T66" fmla="*/ 474 w 1490"/>
                <a:gd name="T67" fmla="*/ 375 h 1490"/>
                <a:gd name="T68" fmla="*/ 485 w 1490"/>
                <a:gd name="T69" fmla="*/ 466 h 1490"/>
                <a:gd name="T70" fmla="*/ 485 w 1490"/>
                <a:gd name="T71" fmla="*/ 466 h 1490"/>
                <a:gd name="T72" fmla="*/ 1087 w 1490"/>
                <a:gd name="T73" fmla="*/ 563 h 1490"/>
                <a:gd name="T74" fmla="*/ 1097 w 1490"/>
                <a:gd name="T75" fmla="*/ 570 h 1490"/>
                <a:gd name="T76" fmla="*/ 1100 w 1490"/>
                <a:gd name="T77" fmla="*/ 583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90" h="1490">
                  <a:moveTo>
                    <a:pt x="745" y="0"/>
                  </a:moveTo>
                  <a:cubicBezTo>
                    <a:pt x="333" y="0"/>
                    <a:pt x="0" y="334"/>
                    <a:pt x="0" y="745"/>
                  </a:cubicBezTo>
                  <a:cubicBezTo>
                    <a:pt x="0" y="1157"/>
                    <a:pt x="333" y="1490"/>
                    <a:pt x="745" y="1490"/>
                  </a:cubicBezTo>
                  <a:cubicBezTo>
                    <a:pt x="1156" y="1490"/>
                    <a:pt x="1490" y="1157"/>
                    <a:pt x="1490" y="745"/>
                  </a:cubicBezTo>
                  <a:cubicBezTo>
                    <a:pt x="1490" y="334"/>
                    <a:pt x="1156" y="0"/>
                    <a:pt x="745" y="0"/>
                  </a:cubicBezTo>
                  <a:close/>
                  <a:moveTo>
                    <a:pt x="596" y="1203"/>
                  </a:moveTo>
                  <a:cubicBezTo>
                    <a:pt x="554" y="1203"/>
                    <a:pt x="521" y="1169"/>
                    <a:pt x="521" y="1127"/>
                  </a:cubicBezTo>
                  <a:cubicBezTo>
                    <a:pt x="521" y="1086"/>
                    <a:pt x="554" y="1052"/>
                    <a:pt x="596" y="1052"/>
                  </a:cubicBezTo>
                  <a:cubicBezTo>
                    <a:pt x="637" y="1052"/>
                    <a:pt x="671" y="1086"/>
                    <a:pt x="671" y="1127"/>
                  </a:cubicBezTo>
                  <a:cubicBezTo>
                    <a:pt x="671" y="1169"/>
                    <a:pt x="637" y="1203"/>
                    <a:pt x="596" y="1203"/>
                  </a:cubicBezTo>
                  <a:close/>
                  <a:moveTo>
                    <a:pt x="976" y="1203"/>
                  </a:moveTo>
                  <a:cubicBezTo>
                    <a:pt x="934" y="1203"/>
                    <a:pt x="900" y="1169"/>
                    <a:pt x="900" y="1127"/>
                  </a:cubicBezTo>
                  <a:cubicBezTo>
                    <a:pt x="900" y="1086"/>
                    <a:pt x="934" y="1052"/>
                    <a:pt x="976" y="1052"/>
                  </a:cubicBezTo>
                  <a:cubicBezTo>
                    <a:pt x="1017" y="1052"/>
                    <a:pt x="1051" y="1086"/>
                    <a:pt x="1051" y="1127"/>
                  </a:cubicBezTo>
                  <a:cubicBezTo>
                    <a:pt x="1051" y="1169"/>
                    <a:pt x="1017" y="1203"/>
                    <a:pt x="976" y="1203"/>
                  </a:cubicBezTo>
                  <a:close/>
                  <a:moveTo>
                    <a:pt x="1100" y="583"/>
                  </a:moveTo>
                  <a:cubicBezTo>
                    <a:pt x="1034" y="842"/>
                    <a:pt x="1034" y="842"/>
                    <a:pt x="1034" y="842"/>
                  </a:cubicBezTo>
                  <a:cubicBezTo>
                    <a:pt x="1032" y="849"/>
                    <a:pt x="1026" y="854"/>
                    <a:pt x="1018" y="854"/>
                  </a:cubicBezTo>
                  <a:cubicBezTo>
                    <a:pt x="531" y="854"/>
                    <a:pt x="531" y="854"/>
                    <a:pt x="531" y="854"/>
                  </a:cubicBezTo>
                  <a:cubicBezTo>
                    <a:pt x="531" y="854"/>
                    <a:pt x="530" y="854"/>
                    <a:pt x="529" y="854"/>
                  </a:cubicBezTo>
                  <a:cubicBezTo>
                    <a:pt x="542" y="961"/>
                    <a:pt x="542" y="961"/>
                    <a:pt x="542" y="961"/>
                  </a:cubicBezTo>
                  <a:cubicBezTo>
                    <a:pt x="1048" y="959"/>
                    <a:pt x="1048" y="959"/>
                    <a:pt x="1048" y="959"/>
                  </a:cubicBezTo>
                  <a:cubicBezTo>
                    <a:pt x="1048" y="959"/>
                    <a:pt x="1048" y="959"/>
                    <a:pt x="1048" y="959"/>
                  </a:cubicBezTo>
                  <a:cubicBezTo>
                    <a:pt x="1056" y="959"/>
                    <a:pt x="1064" y="966"/>
                    <a:pt x="1064" y="975"/>
                  </a:cubicBezTo>
                  <a:cubicBezTo>
                    <a:pt x="1064" y="984"/>
                    <a:pt x="1057" y="991"/>
                    <a:pt x="1048" y="991"/>
                  </a:cubicBezTo>
                  <a:cubicBezTo>
                    <a:pt x="528" y="994"/>
                    <a:pt x="528" y="994"/>
                    <a:pt x="528" y="994"/>
                  </a:cubicBezTo>
                  <a:cubicBezTo>
                    <a:pt x="528" y="994"/>
                    <a:pt x="528" y="994"/>
                    <a:pt x="528" y="994"/>
                  </a:cubicBezTo>
                  <a:cubicBezTo>
                    <a:pt x="520" y="994"/>
                    <a:pt x="513" y="987"/>
                    <a:pt x="512" y="979"/>
                  </a:cubicBezTo>
                  <a:cubicBezTo>
                    <a:pt x="444" y="388"/>
                    <a:pt x="444" y="388"/>
                    <a:pt x="444" y="388"/>
                  </a:cubicBezTo>
                  <a:cubicBezTo>
                    <a:pt x="331" y="351"/>
                    <a:pt x="331" y="351"/>
                    <a:pt x="331" y="351"/>
                  </a:cubicBezTo>
                  <a:cubicBezTo>
                    <a:pt x="323" y="348"/>
                    <a:pt x="318" y="339"/>
                    <a:pt x="321" y="331"/>
                  </a:cubicBezTo>
                  <a:cubicBezTo>
                    <a:pt x="324" y="322"/>
                    <a:pt x="333" y="318"/>
                    <a:pt x="341" y="320"/>
                  </a:cubicBezTo>
                  <a:cubicBezTo>
                    <a:pt x="463" y="361"/>
                    <a:pt x="463" y="361"/>
                    <a:pt x="463" y="361"/>
                  </a:cubicBezTo>
                  <a:cubicBezTo>
                    <a:pt x="469" y="363"/>
                    <a:pt x="474" y="369"/>
                    <a:pt x="474" y="375"/>
                  </a:cubicBezTo>
                  <a:cubicBezTo>
                    <a:pt x="485" y="466"/>
                    <a:pt x="485" y="466"/>
                    <a:pt x="485" y="466"/>
                  </a:cubicBezTo>
                  <a:cubicBezTo>
                    <a:pt x="485" y="466"/>
                    <a:pt x="485" y="466"/>
                    <a:pt x="485" y="466"/>
                  </a:cubicBezTo>
                  <a:cubicBezTo>
                    <a:pt x="1087" y="563"/>
                    <a:pt x="1087" y="563"/>
                    <a:pt x="1087" y="563"/>
                  </a:cubicBezTo>
                  <a:cubicBezTo>
                    <a:pt x="1091" y="564"/>
                    <a:pt x="1095" y="567"/>
                    <a:pt x="1097" y="570"/>
                  </a:cubicBezTo>
                  <a:cubicBezTo>
                    <a:pt x="1100" y="574"/>
                    <a:pt x="1101" y="579"/>
                    <a:pt x="1100" y="58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58" name="Group 1402"/>
          <p:cNvGrpSpPr>
            <a:grpSpLocks noChangeAspect="1"/>
          </p:cNvGrpSpPr>
          <p:nvPr/>
        </p:nvGrpSpPr>
        <p:grpSpPr bwMode="auto">
          <a:xfrm>
            <a:off x="203192" y="3624239"/>
            <a:ext cx="324000" cy="324000"/>
            <a:chOff x="4274" y="2717"/>
            <a:chExt cx="227" cy="227"/>
          </a:xfrm>
          <a:solidFill>
            <a:srgbClr val="EE0033"/>
          </a:solidFill>
        </p:grpSpPr>
        <p:sp>
          <p:nvSpPr>
            <p:cNvPr id="759" name="Rectangle 1403"/>
            <p:cNvSpPr>
              <a:spLocks noChangeArrowheads="1"/>
            </p:cNvSpPr>
            <p:nvPr/>
          </p:nvSpPr>
          <p:spPr bwMode="auto">
            <a:xfrm>
              <a:off x="4326" y="2840"/>
              <a:ext cx="105" cy="14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" name="Freeform 1404"/>
            <p:cNvSpPr>
              <a:spLocks noEditPoints="1"/>
            </p:cNvSpPr>
            <p:nvPr/>
          </p:nvSpPr>
          <p:spPr bwMode="auto">
            <a:xfrm>
              <a:off x="4274" y="2717"/>
              <a:ext cx="227" cy="227"/>
            </a:xfrm>
            <a:custGeom>
              <a:avLst/>
              <a:gdLst>
                <a:gd name="T0" fmla="*/ 784 w 1568"/>
                <a:gd name="T1" fmla="*/ 0 h 1567"/>
                <a:gd name="T2" fmla="*/ 0 w 1568"/>
                <a:gd name="T3" fmla="*/ 783 h 1567"/>
                <a:gd name="T4" fmla="*/ 784 w 1568"/>
                <a:gd name="T5" fmla="*/ 1567 h 1567"/>
                <a:gd name="T6" fmla="*/ 1568 w 1568"/>
                <a:gd name="T7" fmla="*/ 783 h 1567"/>
                <a:gd name="T8" fmla="*/ 784 w 1568"/>
                <a:gd name="T9" fmla="*/ 0 h 1567"/>
                <a:gd name="T10" fmla="*/ 1117 w 1568"/>
                <a:gd name="T11" fmla="*/ 960 h 1567"/>
                <a:gd name="T12" fmla="*/ 1100 w 1568"/>
                <a:gd name="T13" fmla="*/ 977 h 1567"/>
                <a:gd name="T14" fmla="*/ 340 w 1568"/>
                <a:gd name="T15" fmla="*/ 977 h 1567"/>
                <a:gd name="T16" fmla="*/ 323 w 1568"/>
                <a:gd name="T17" fmla="*/ 960 h 1567"/>
                <a:gd name="T18" fmla="*/ 323 w 1568"/>
                <a:gd name="T19" fmla="*/ 832 h 1567"/>
                <a:gd name="T20" fmla="*/ 340 w 1568"/>
                <a:gd name="T21" fmla="*/ 815 h 1567"/>
                <a:gd name="T22" fmla="*/ 1100 w 1568"/>
                <a:gd name="T23" fmla="*/ 815 h 1567"/>
                <a:gd name="T24" fmla="*/ 1117 w 1568"/>
                <a:gd name="T25" fmla="*/ 832 h 1567"/>
                <a:gd name="T26" fmla="*/ 1117 w 1568"/>
                <a:gd name="T27" fmla="*/ 960 h 1567"/>
                <a:gd name="T28" fmla="*/ 1183 w 1568"/>
                <a:gd name="T29" fmla="*/ 960 h 1567"/>
                <a:gd name="T30" fmla="*/ 1166 w 1568"/>
                <a:gd name="T31" fmla="*/ 977 h 1567"/>
                <a:gd name="T32" fmla="*/ 1150 w 1568"/>
                <a:gd name="T33" fmla="*/ 960 h 1567"/>
                <a:gd name="T34" fmla="*/ 1150 w 1568"/>
                <a:gd name="T35" fmla="*/ 832 h 1567"/>
                <a:gd name="T36" fmla="*/ 1166 w 1568"/>
                <a:gd name="T37" fmla="*/ 815 h 1567"/>
                <a:gd name="T38" fmla="*/ 1183 w 1568"/>
                <a:gd name="T39" fmla="*/ 832 h 1567"/>
                <a:gd name="T40" fmla="*/ 1183 w 1568"/>
                <a:gd name="T41" fmla="*/ 960 h 1567"/>
                <a:gd name="T42" fmla="*/ 1166 w 1568"/>
                <a:gd name="T43" fmla="*/ 769 h 1567"/>
                <a:gd name="T44" fmla="*/ 1150 w 1568"/>
                <a:gd name="T45" fmla="*/ 752 h 1567"/>
                <a:gd name="T46" fmla="*/ 1071 w 1568"/>
                <a:gd name="T47" fmla="*/ 678 h 1567"/>
                <a:gd name="T48" fmla="*/ 945 w 1568"/>
                <a:gd name="T49" fmla="*/ 678 h 1567"/>
                <a:gd name="T50" fmla="*/ 807 w 1568"/>
                <a:gd name="T51" fmla="*/ 545 h 1567"/>
                <a:gd name="T52" fmla="*/ 793 w 1568"/>
                <a:gd name="T53" fmla="*/ 499 h 1567"/>
                <a:gd name="T54" fmla="*/ 726 w 1568"/>
                <a:gd name="T55" fmla="*/ 485 h 1567"/>
                <a:gd name="T56" fmla="*/ 719 w 1568"/>
                <a:gd name="T57" fmla="*/ 485 h 1567"/>
                <a:gd name="T58" fmla="*/ 628 w 1568"/>
                <a:gd name="T59" fmla="*/ 387 h 1567"/>
                <a:gd name="T60" fmla="*/ 654 w 1568"/>
                <a:gd name="T61" fmla="*/ 323 h 1567"/>
                <a:gd name="T62" fmla="*/ 732 w 1568"/>
                <a:gd name="T63" fmla="*/ 295 h 1567"/>
                <a:gd name="T64" fmla="*/ 748 w 1568"/>
                <a:gd name="T65" fmla="*/ 312 h 1567"/>
                <a:gd name="T66" fmla="*/ 732 w 1568"/>
                <a:gd name="T67" fmla="*/ 329 h 1567"/>
                <a:gd name="T68" fmla="*/ 677 w 1568"/>
                <a:gd name="T69" fmla="*/ 347 h 1567"/>
                <a:gd name="T70" fmla="*/ 662 w 1568"/>
                <a:gd name="T71" fmla="*/ 387 h 1567"/>
                <a:gd name="T72" fmla="*/ 719 w 1568"/>
                <a:gd name="T73" fmla="*/ 451 h 1567"/>
                <a:gd name="T74" fmla="*/ 726 w 1568"/>
                <a:gd name="T75" fmla="*/ 451 h 1567"/>
                <a:gd name="T76" fmla="*/ 817 w 1568"/>
                <a:gd name="T77" fmla="*/ 475 h 1567"/>
                <a:gd name="T78" fmla="*/ 841 w 1568"/>
                <a:gd name="T79" fmla="*/ 545 h 1567"/>
                <a:gd name="T80" fmla="*/ 945 w 1568"/>
                <a:gd name="T81" fmla="*/ 645 h 1567"/>
                <a:gd name="T82" fmla="*/ 1071 w 1568"/>
                <a:gd name="T83" fmla="*/ 645 h 1567"/>
                <a:gd name="T84" fmla="*/ 1183 w 1568"/>
                <a:gd name="T85" fmla="*/ 752 h 1567"/>
                <a:gd name="T86" fmla="*/ 1166 w 1568"/>
                <a:gd name="T87" fmla="*/ 769 h 1567"/>
                <a:gd name="T88" fmla="*/ 1245 w 1568"/>
                <a:gd name="T89" fmla="*/ 960 h 1567"/>
                <a:gd name="T90" fmla="*/ 1228 w 1568"/>
                <a:gd name="T91" fmla="*/ 977 h 1567"/>
                <a:gd name="T92" fmla="*/ 1211 w 1568"/>
                <a:gd name="T93" fmla="*/ 960 h 1567"/>
                <a:gd name="T94" fmla="*/ 1211 w 1568"/>
                <a:gd name="T95" fmla="*/ 832 h 1567"/>
                <a:gd name="T96" fmla="*/ 1228 w 1568"/>
                <a:gd name="T97" fmla="*/ 815 h 1567"/>
                <a:gd name="T98" fmla="*/ 1245 w 1568"/>
                <a:gd name="T99" fmla="*/ 832 h 1567"/>
                <a:gd name="T100" fmla="*/ 1245 w 1568"/>
                <a:gd name="T101" fmla="*/ 960 h 1567"/>
                <a:gd name="T102" fmla="*/ 1228 w 1568"/>
                <a:gd name="T103" fmla="*/ 769 h 1567"/>
                <a:gd name="T104" fmla="*/ 1211 w 1568"/>
                <a:gd name="T105" fmla="*/ 752 h 1567"/>
                <a:gd name="T106" fmla="*/ 1100 w 1568"/>
                <a:gd name="T107" fmla="*/ 603 h 1567"/>
                <a:gd name="T108" fmla="*/ 973 w 1568"/>
                <a:gd name="T109" fmla="*/ 449 h 1567"/>
                <a:gd name="T110" fmla="*/ 827 w 1568"/>
                <a:gd name="T111" fmla="*/ 329 h 1567"/>
                <a:gd name="T112" fmla="*/ 810 w 1568"/>
                <a:gd name="T113" fmla="*/ 312 h 1567"/>
                <a:gd name="T114" fmla="*/ 827 w 1568"/>
                <a:gd name="T115" fmla="*/ 295 h 1567"/>
                <a:gd name="T116" fmla="*/ 1006 w 1568"/>
                <a:gd name="T117" fmla="*/ 449 h 1567"/>
                <a:gd name="T118" fmla="*/ 1100 w 1568"/>
                <a:gd name="T119" fmla="*/ 569 h 1567"/>
                <a:gd name="T120" fmla="*/ 1245 w 1568"/>
                <a:gd name="T121" fmla="*/ 752 h 1567"/>
                <a:gd name="T122" fmla="*/ 1228 w 1568"/>
                <a:gd name="T123" fmla="*/ 769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68" h="1567">
                  <a:moveTo>
                    <a:pt x="784" y="0"/>
                  </a:moveTo>
                  <a:cubicBezTo>
                    <a:pt x="351" y="0"/>
                    <a:pt x="0" y="351"/>
                    <a:pt x="0" y="783"/>
                  </a:cubicBezTo>
                  <a:cubicBezTo>
                    <a:pt x="0" y="1216"/>
                    <a:pt x="351" y="1567"/>
                    <a:pt x="784" y="1567"/>
                  </a:cubicBezTo>
                  <a:cubicBezTo>
                    <a:pt x="1217" y="1567"/>
                    <a:pt x="1568" y="1216"/>
                    <a:pt x="1568" y="783"/>
                  </a:cubicBezTo>
                  <a:cubicBezTo>
                    <a:pt x="1568" y="351"/>
                    <a:pt x="1217" y="0"/>
                    <a:pt x="784" y="0"/>
                  </a:cubicBezTo>
                  <a:close/>
                  <a:moveTo>
                    <a:pt x="1117" y="960"/>
                  </a:moveTo>
                  <a:cubicBezTo>
                    <a:pt x="1117" y="969"/>
                    <a:pt x="1109" y="977"/>
                    <a:pt x="1100" y="977"/>
                  </a:cubicBezTo>
                  <a:cubicBezTo>
                    <a:pt x="340" y="977"/>
                    <a:pt x="340" y="977"/>
                    <a:pt x="340" y="977"/>
                  </a:cubicBezTo>
                  <a:cubicBezTo>
                    <a:pt x="331" y="977"/>
                    <a:pt x="323" y="969"/>
                    <a:pt x="323" y="960"/>
                  </a:cubicBezTo>
                  <a:cubicBezTo>
                    <a:pt x="323" y="832"/>
                    <a:pt x="323" y="832"/>
                    <a:pt x="323" y="832"/>
                  </a:cubicBezTo>
                  <a:cubicBezTo>
                    <a:pt x="323" y="823"/>
                    <a:pt x="331" y="815"/>
                    <a:pt x="340" y="815"/>
                  </a:cubicBezTo>
                  <a:cubicBezTo>
                    <a:pt x="1100" y="815"/>
                    <a:pt x="1100" y="815"/>
                    <a:pt x="1100" y="815"/>
                  </a:cubicBezTo>
                  <a:cubicBezTo>
                    <a:pt x="1109" y="815"/>
                    <a:pt x="1117" y="823"/>
                    <a:pt x="1117" y="832"/>
                  </a:cubicBezTo>
                  <a:lnTo>
                    <a:pt x="1117" y="960"/>
                  </a:lnTo>
                  <a:close/>
                  <a:moveTo>
                    <a:pt x="1183" y="960"/>
                  </a:moveTo>
                  <a:cubicBezTo>
                    <a:pt x="1183" y="969"/>
                    <a:pt x="1176" y="977"/>
                    <a:pt x="1166" y="977"/>
                  </a:cubicBezTo>
                  <a:cubicBezTo>
                    <a:pt x="1157" y="977"/>
                    <a:pt x="1150" y="969"/>
                    <a:pt x="1150" y="960"/>
                  </a:cubicBezTo>
                  <a:cubicBezTo>
                    <a:pt x="1150" y="832"/>
                    <a:pt x="1150" y="832"/>
                    <a:pt x="1150" y="832"/>
                  </a:cubicBezTo>
                  <a:cubicBezTo>
                    <a:pt x="1150" y="823"/>
                    <a:pt x="1157" y="815"/>
                    <a:pt x="1166" y="815"/>
                  </a:cubicBezTo>
                  <a:cubicBezTo>
                    <a:pt x="1176" y="815"/>
                    <a:pt x="1183" y="823"/>
                    <a:pt x="1183" y="832"/>
                  </a:cubicBezTo>
                  <a:lnTo>
                    <a:pt x="1183" y="960"/>
                  </a:lnTo>
                  <a:close/>
                  <a:moveTo>
                    <a:pt x="1166" y="769"/>
                  </a:moveTo>
                  <a:cubicBezTo>
                    <a:pt x="1157" y="769"/>
                    <a:pt x="1150" y="761"/>
                    <a:pt x="1150" y="752"/>
                  </a:cubicBezTo>
                  <a:cubicBezTo>
                    <a:pt x="1150" y="685"/>
                    <a:pt x="1095" y="678"/>
                    <a:pt x="1071" y="678"/>
                  </a:cubicBezTo>
                  <a:cubicBezTo>
                    <a:pt x="945" y="678"/>
                    <a:pt x="945" y="678"/>
                    <a:pt x="945" y="678"/>
                  </a:cubicBezTo>
                  <a:cubicBezTo>
                    <a:pt x="864" y="678"/>
                    <a:pt x="807" y="623"/>
                    <a:pt x="807" y="545"/>
                  </a:cubicBezTo>
                  <a:cubicBezTo>
                    <a:pt x="807" y="524"/>
                    <a:pt x="802" y="508"/>
                    <a:pt x="793" y="499"/>
                  </a:cubicBezTo>
                  <a:cubicBezTo>
                    <a:pt x="778" y="484"/>
                    <a:pt x="750" y="484"/>
                    <a:pt x="726" y="485"/>
                  </a:cubicBezTo>
                  <a:cubicBezTo>
                    <a:pt x="719" y="485"/>
                    <a:pt x="719" y="485"/>
                    <a:pt x="719" y="485"/>
                  </a:cubicBezTo>
                  <a:cubicBezTo>
                    <a:pt x="662" y="485"/>
                    <a:pt x="628" y="435"/>
                    <a:pt x="628" y="387"/>
                  </a:cubicBezTo>
                  <a:cubicBezTo>
                    <a:pt x="628" y="362"/>
                    <a:pt x="637" y="340"/>
                    <a:pt x="654" y="323"/>
                  </a:cubicBezTo>
                  <a:cubicBezTo>
                    <a:pt x="672" y="305"/>
                    <a:pt x="699" y="295"/>
                    <a:pt x="732" y="295"/>
                  </a:cubicBezTo>
                  <a:cubicBezTo>
                    <a:pt x="741" y="295"/>
                    <a:pt x="748" y="303"/>
                    <a:pt x="748" y="312"/>
                  </a:cubicBezTo>
                  <a:cubicBezTo>
                    <a:pt x="748" y="321"/>
                    <a:pt x="741" y="329"/>
                    <a:pt x="732" y="329"/>
                  </a:cubicBezTo>
                  <a:cubicBezTo>
                    <a:pt x="708" y="329"/>
                    <a:pt x="689" y="335"/>
                    <a:pt x="677" y="347"/>
                  </a:cubicBezTo>
                  <a:cubicBezTo>
                    <a:pt x="667" y="357"/>
                    <a:pt x="662" y="371"/>
                    <a:pt x="662" y="387"/>
                  </a:cubicBezTo>
                  <a:cubicBezTo>
                    <a:pt x="662" y="418"/>
                    <a:pt x="683" y="451"/>
                    <a:pt x="719" y="451"/>
                  </a:cubicBezTo>
                  <a:cubicBezTo>
                    <a:pt x="726" y="451"/>
                    <a:pt x="726" y="451"/>
                    <a:pt x="726" y="451"/>
                  </a:cubicBezTo>
                  <a:cubicBezTo>
                    <a:pt x="755" y="451"/>
                    <a:pt x="792" y="451"/>
                    <a:pt x="817" y="475"/>
                  </a:cubicBezTo>
                  <a:cubicBezTo>
                    <a:pt x="833" y="491"/>
                    <a:pt x="841" y="514"/>
                    <a:pt x="841" y="545"/>
                  </a:cubicBezTo>
                  <a:cubicBezTo>
                    <a:pt x="841" y="614"/>
                    <a:pt x="893" y="645"/>
                    <a:pt x="945" y="645"/>
                  </a:cubicBezTo>
                  <a:cubicBezTo>
                    <a:pt x="1071" y="645"/>
                    <a:pt x="1071" y="645"/>
                    <a:pt x="1071" y="645"/>
                  </a:cubicBezTo>
                  <a:cubicBezTo>
                    <a:pt x="1139" y="645"/>
                    <a:pt x="1183" y="687"/>
                    <a:pt x="1183" y="752"/>
                  </a:cubicBezTo>
                  <a:cubicBezTo>
                    <a:pt x="1183" y="761"/>
                    <a:pt x="1176" y="769"/>
                    <a:pt x="1166" y="769"/>
                  </a:cubicBezTo>
                  <a:close/>
                  <a:moveTo>
                    <a:pt x="1245" y="960"/>
                  </a:moveTo>
                  <a:cubicBezTo>
                    <a:pt x="1245" y="969"/>
                    <a:pt x="1237" y="977"/>
                    <a:pt x="1228" y="977"/>
                  </a:cubicBezTo>
                  <a:cubicBezTo>
                    <a:pt x="1219" y="977"/>
                    <a:pt x="1211" y="969"/>
                    <a:pt x="1211" y="960"/>
                  </a:cubicBezTo>
                  <a:cubicBezTo>
                    <a:pt x="1211" y="832"/>
                    <a:pt x="1211" y="832"/>
                    <a:pt x="1211" y="832"/>
                  </a:cubicBezTo>
                  <a:cubicBezTo>
                    <a:pt x="1211" y="823"/>
                    <a:pt x="1219" y="815"/>
                    <a:pt x="1228" y="815"/>
                  </a:cubicBezTo>
                  <a:cubicBezTo>
                    <a:pt x="1237" y="815"/>
                    <a:pt x="1245" y="823"/>
                    <a:pt x="1245" y="832"/>
                  </a:cubicBezTo>
                  <a:lnTo>
                    <a:pt x="1245" y="960"/>
                  </a:lnTo>
                  <a:close/>
                  <a:moveTo>
                    <a:pt x="1228" y="769"/>
                  </a:moveTo>
                  <a:cubicBezTo>
                    <a:pt x="1219" y="769"/>
                    <a:pt x="1211" y="761"/>
                    <a:pt x="1211" y="752"/>
                  </a:cubicBezTo>
                  <a:cubicBezTo>
                    <a:pt x="1211" y="639"/>
                    <a:pt x="1184" y="603"/>
                    <a:pt x="1100" y="603"/>
                  </a:cubicBezTo>
                  <a:cubicBezTo>
                    <a:pt x="1024" y="603"/>
                    <a:pt x="973" y="524"/>
                    <a:pt x="973" y="449"/>
                  </a:cubicBezTo>
                  <a:cubicBezTo>
                    <a:pt x="973" y="360"/>
                    <a:pt x="935" y="329"/>
                    <a:pt x="827" y="329"/>
                  </a:cubicBezTo>
                  <a:cubicBezTo>
                    <a:pt x="818" y="329"/>
                    <a:pt x="810" y="321"/>
                    <a:pt x="810" y="312"/>
                  </a:cubicBezTo>
                  <a:cubicBezTo>
                    <a:pt x="810" y="303"/>
                    <a:pt x="818" y="295"/>
                    <a:pt x="827" y="295"/>
                  </a:cubicBezTo>
                  <a:cubicBezTo>
                    <a:pt x="916" y="295"/>
                    <a:pt x="1006" y="313"/>
                    <a:pt x="1006" y="449"/>
                  </a:cubicBezTo>
                  <a:cubicBezTo>
                    <a:pt x="1006" y="506"/>
                    <a:pt x="1045" y="569"/>
                    <a:pt x="1100" y="569"/>
                  </a:cubicBezTo>
                  <a:cubicBezTo>
                    <a:pt x="1220" y="569"/>
                    <a:pt x="1245" y="642"/>
                    <a:pt x="1245" y="752"/>
                  </a:cubicBezTo>
                  <a:cubicBezTo>
                    <a:pt x="1245" y="761"/>
                    <a:pt x="1237" y="769"/>
                    <a:pt x="1228" y="76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61" name="Group 1407"/>
          <p:cNvGrpSpPr>
            <a:grpSpLocks noChangeAspect="1"/>
          </p:cNvGrpSpPr>
          <p:nvPr/>
        </p:nvGrpSpPr>
        <p:grpSpPr bwMode="auto">
          <a:xfrm>
            <a:off x="622885" y="3624239"/>
            <a:ext cx="324000" cy="324000"/>
            <a:chOff x="4572" y="2679"/>
            <a:chExt cx="227" cy="227"/>
          </a:xfrm>
          <a:solidFill>
            <a:srgbClr val="EE0033"/>
          </a:solidFill>
        </p:grpSpPr>
        <p:sp>
          <p:nvSpPr>
            <p:cNvPr id="762" name="Freeform 1408"/>
            <p:cNvSpPr>
              <a:spLocks/>
            </p:cNvSpPr>
            <p:nvPr/>
          </p:nvSpPr>
          <p:spPr bwMode="auto">
            <a:xfrm>
              <a:off x="4722" y="2734"/>
              <a:ext cx="38" cy="33"/>
            </a:xfrm>
            <a:custGeom>
              <a:avLst/>
              <a:gdLst>
                <a:gd name="T0" fmla="*/ 198 w 270"/>
                <a:gd name="T1" fmla="*/ 64 h 234"/>
                <a:gd name="T2" fmla="*/ 117 w 270"/>
                <a:gd name="T3" fmla="*/ 43 h 234"/>
                <a:gd name="T4" fmla="*/ 0 w 270"/>
                <a:gd name="T5" fmla="*/ 0 h 234"/>
                <a:gd name="T6" fmla="*/ 0 w 270"/>
                <a:gd name="T7" fmla="*/ 133 h 234"/>
                <a:gd name="T8" fmla="*/ 254 w 270"/>
                <a:gd name="T9" fmla="*/ 234 h 234"/>
                <a:gd name="T10" fmla="*/ 262 w 270"/>
                <a:gd name="T11" fmla="*/ 145 h 234"/>
                <a:gd name="T12" fmla="*/ 198 w 270"/>
                <a:gd name="T13" fmla="*/ 6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234">
                  <a:moveTo>
                    <a:pt x="198" y="64"/>
                  </a:moveTo>
                  <a:cubicBezTo>
                    <a:pt x="172" y="53"/>
                    <a:pt x="144" y="48"/>
                    <a:pt x="117" y="43"/>
                  </a:cubicBezTo>
                  <a:cubicBezTo>
                    <a:pt x="77" y="35"/>
                    <a:pt x="36" y="27"/>
                    <a:pt x="0" y="0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137" y="126"/>
                    <a:pt x="222" y="160"/>
                    <a:pt x="254" y="234"/>
                  </a:cubicBezTo>
                  <a:cubicBezTo>
                    <a:pt x="267" y="206"/>
                    <a:pt x="270" y="175"/>
                    <a:pt x="262" y="145"/>
                  </a:cubicBezTo>
                  <a:cubicBezTo>
                    <a:pt x="253" y="108"/>
                    <a:pt x="229" y="77"/>
                    <a:pt x="198" y="6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" name="Oval 1409"/>
            <p:cNvSpPr>
              <a:spLocks noChangeArrowheads="1"/>
            </p:cNvSpPr>
            <p:nvPr/>
          </p:nvSpPr>
          <p:spPr bwMode="auto">
            <a:xfrm>
              <a:off x="4672" y="2802"/>
              <a:ext cx="45" cy="33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" name="Freeform 1410"/>
            <p:cNvSpPr>
              <a:spLocks noEditPoints="1"/>
            </p:cNvSpPr>
            <p:nvPr/>
          </p:nvSpPr>
          <p:spPr bwMode="auto">
            <a:xfrm>
              <a:off x="4572" y="2679"/>
              <a:ext cx="227" cy="227"/>
            </a:xfrm>
            <a:custGeom>
              <a:avLst/>
              <a:gdLst>
                <a:gd name="T0" fmla="*/ 811 w 1621"/>
                <a:gd name="T1" fmla="*/ 0 h 1620"/>
                <a:gd name="T2" fmla="*/ 0 w 1621"/>
                <a:gd name="T3" fmla="*/ 810 h 1620"/>
                <a:gd name="T4" fmla="*/ 811 w 1621"/>
                <a:gd name="T5" fmla="*/ 1620 h 1620"/>
                <a:gd name="T6" fmla="*/ 1621 w 1621"/>
                <a:gd name="T7" fmla="*/ 810 h 1620"/>
                <a:gd name="T8" fmla="*/ 811 w 1621"/>
                <a:gd name="T9" fmla="*/ 0 h 1620"/>
                <a:gd name="T10" fmla="*/ 194 w 1621"/>
                <a:gd name="T11" fmla="*/ 1014 h 1620"/>
                <a:gd name="T12" fmla="*/ 176 w 1621"/>
                <a:gd name="T13" fmla="*/ 1031 h 1620"/>
                <a:gd name="T14" fmla="*/ 176 w 1621"/>
                <a:gd name="T15" fmla="*/ 1031 h 1620"/>
                <a:gd name="T16" fmla="*/ 159 w 1621"/>
                <a:gd name="T17" fmla="*/ 1014 h 1620"/>
                <a:gd name="T18" fmla="*/ 340 w 1621"/>
                <a:gd name="T19" fmla="*/ 579 h 1620"/>
                <a:gd name="T20" fmla="*/ 778 w 1621"/>
                <a:gd name="T21" fmla="*/ 398 h 1620"/>
                <a:gd name="T22" fmla="*/ 796 w 1621"/>
                <a:gd name="T23" fmla="*/ 415 h 1620"/>
                <a:gd name="T24" fmla="*/ 778 w 1621"/>
                <a:gd name="T25" fmla="*/ 433 h 1620"/>
                <a:gd name="T26" fmla="*/ 365 w 1621"/>
                <a:gd name="T27" fmla="*/ 604 h 1620"/>
                <a:gd name="T28" fmla="*/ 194 w 1621"/>
                <a:gd name="T29" fmla="*/ 1014 h 1620"/>
                <a:gd name="T30" fmla="*/ 353 w 1621"/>
                <a:gd name="T31" fmla="*/ 1014 h 1620"/>
                <a:gd name="T32" fmla="*/ 336 w 1621"/>
                <a:gd name="T33" fmla="*/ 1031 h 1620"/>
                <a:gd name="T34" fmla="*/ 336 w 1621"/>
                <a:gd name="T35" fmla="*/ 1031 h 1620"/>
                <a:gd name="T36" fmla="*/ 319 w 1621"/>
                <a:gd name="T37" fmla="*/ 1014 h 1620"/>
                <a:gd name="T38" fmla="*/ 453 w 1621"/>
                <a:gd name="T39" fmla="*/ 694 h 1620"/>
                <a:gd name="T40" fmla="*/ 776 w 1621"/>
                <a:gd name="T41" fmla="*/ 560 h 1620"/>
                <a:gd name="T42" fmla="*/ 795 w 1621"/>
                <a:gd name="T43" fmla="*/ 577 h 1620"/>
                <a:gd name="T44" fmla="*/ 777 w 1621"/>
                <a:gd name="T45" fmla="*/ 594 h 1620"/>
                <a:gd name="T46" fmla="*/ 776 w 1621"/>
                <a:gd name="T47" fmla="*/ 594 h 1620"/>
                <a:gd name="T48" fmla="*/ 477 w 1621"/>
                <a:gd name="T49" fmla="*/ 718 h 1620"/>
                <a:gd name="T50" fmla="*/ 353 w 1621"/>
                <a:gd name="T51" fmla="*/ 1014 h 1620"/>
                <a:gd name="T52" fmla="*/ 534 w 1621"/>
                <a:gd name="T53" fmla="*/ 1014 h 1620"/>
                <a:gd name="T54" fmla="*/ 517 w 1621"/>
                <a:gd name="T55" fmla="*/ 1031 h 1620"/>
                <a:gd name="T56" fmla="*/ 517 w 1621"/>
                <a:gd name="T57" fmla="*/ 1031 h 1620"/>
                <a:gd name="T58" fmla="*/ 500 w 1621"/>
                <a:gd name="T59" fmla="*/ 1014 h 1620"/>
                <a:gd name="T60" fmla="*/ 582 w 1621"/>
                <a:gd name="T61" fmla="*/ 812 h 1620"/>
                <a:gd name="T62" fmla="*/ 777 w 1621"/>
                <a:gd name="T63" fmla="*/ 729 h 1620"/>
                <a:gd name="T64" fmla="*/ 777 w 1621"/>
                <a:gd name="T65" fmla="*/ 729 h 1620"/>
                <a:gd name="T66" fmla="*/ 795 w 1621"/>
                <a:gd name="T67" fmla="*/ 746 h 1620"/>
                <a:gd name="T68" fmla="*/ 778 w 1621"/>
                <a:gd name="T69" fmla="*/ 764 h 1620"/>
                <a:gd name="T70" fmla="*/ 607 w 1621"/>
                <a:gd name="T71" fmla="*/ 836 h 1620"/>
                <a:gd name="T72" fmla="*/ 534 w 1621"/>
                <a:gd name="T73" fmla="*/ 1014 h 1620"/>
                <a:gd name="T74" fmla="*/ 1333 w 1621"/>
                <a:gd name="T75" fmla="*/ 681 h 1620"/>
                <a:gd name="T76" fmla="*/ 1319 w 1621"/>
                <a:gd name="T77" fmla="*/ 687 h 1620"/>
                <a:gd name="T78" fmla="*/ 1315 w 1621"/>
                <a:gd name="T79" fmla="*/ 687 h 1620"/>
                <a:gd name="T80" fmla="*/ 1302 w 1621"/>
                <a:gd name="T81" fmla="*/ 673 h 1620"/>
                <a:gd name="T82" fmla="*/ 1071 w 1621"/>
                <a:gd name="T83" fmla="*/ 561 h 1620"/>
                <a:gd name="T84" fmla="*/ 1071 w 1621"/>
                <a:gd name="T85" fmla="*/ 994 h 1620"/>
                <a:gd name="T86" fmla="*/ 876 w 1621"/>
                <a:gd name="T87" fmla="*/ 1144 h 1620"/>
                <a:gd name="T88" fmla="*/ 681 w 1621"/>
                <a:gd name="T89" fmla="*/ 994 h 1620"/>
                <a:gd name="T90" fmla="*/ 876 w 1621"/>
                <a:gd name="T91" fmla="*/ 843 h 1620"/>
                <a:gd name="T92" fmla="*/ 1036 w 1621"/>
                <a:gd name="T93" fmla="*/ 908 h 1620"/>
                <a:gd name="T94" fmla="*/ 1036 w 1621"/>
                <a:gd name="T95" fmla="*/ 363 h 1620"/>
                <a:gd name="T96" fmla="*/ 1046 w 1621"/>
                <a:gd name="T97" fmla="*/ 348 h 1620"/>
                <a:gd name="T98" fmla="*/ 1047 w 1621"/>
                <a:gd name="T99" fmla="*/ 345 h 1620"/>
                <a:gd name="T100" fmla="*/ 1072 w 1621"/>
                <a:gd name="T101" fmla="*/ 347 h 1620"/>
                <a:gd name="T102" fmla="*/ 1194 w 1621"/>
                <a:gd name="T103" fmla="*/ 402 h 1620"/>
                <a:gd name="T104" fmla="*/ 1283 w 1621"/>
                <a:gd name="T105" fmla="*/ 425 h 1620"/>
                <a:gd name="T106" fmla="*/ 1367 w 1621"/>
                <a:gd name="T107" fmla="*/ 529 h 1620"/>
                <a:gd name="T108" fmla="*/ 1333 w 1621"/>
                <a:gd name="T109" fmla="*/ 681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1" h="1620">
                  <a:moveTo>
                    <a:pt x="811" y="0"/>
                  </a:moveTo>
                  <a:cubicBezTo>
                    <a:pt x="363" y="0"/>
                    <a:pt x="0" y="363"/>
                    <a:pt x="0" y="810"/>
                  </a:cubicBezTo>
                  <a:cubicBezTo>
                    <a:pt x="0" y="1257"/>
                    <a:pt x="363" y="1620"/>
                    <a:pt x="811" y="1620"/>
                  </a:cubicBezTo>
                  <a:cubicBezTo>
                    <a:pt x="1258" y="1620"/>
                    <a:pt x="1621" y="1257"/>
                    <a:pt x="1621" y="810"/>
                  </a:cubicBezTo>
                  <a:cubicBezTo>
                    <a:pt x="1621" y="363"/>
                    <a:pt x="1258" y="0"/>
                    <a:pt x="811" y="0"/>
                  </a:cubicBezTo>
                  <a:close/>
                  <a:moveTo>
                    <a:pt x="194" y="1014"/>
                  </a:moveTo>
                  <a:cubicBezTo>
                    <a:pt x="194" y="1024"/>
                    <a:pt x="186" y="1031"/>
                    <a:pt x="176" y="1031"/>
                  </a:cubicBezTo>
                  <a:cubicBezTo>
                    <a:pt x="176" y="1031"/>
                    <a:pt x="176" y="1031"/>
                    <a:pt x="176" y="1031"/>
                  </a:cubicBezTo>
                  <a:cubicBezTo>
                    <a:pt x="167" y="1031"/>
                    <a:pt x="159" y="1024"/>
                    <a:pt x="159" y="1014"/>
                  </a:cubicBezTo>
                  <a:cubicBezTo>
                    <a:pt x="160" y="850"/>
                    <a:pt x="224" y="696"/>
                    <a:pt x="340" y="579"/>
                  </a:cubicBezTo>
                  <a:cubicBezTo>
                    <a:pt x="457" y="462"/>
                    <a:pt x="613" y="398"/>
                    <a:pt x="778" y="398"/>
                  </a:cubicBezTo>
                  <a:cubicBezTo>
                    <a:pt x="788" y="398"/>
                    <a:pt x="796" y="406"/>
                    <a:pt x="796" y="415"/>
                  </a:cubicBezTo>
                  <a:cubicBezTo>
                    <a:pt x="796" y="425"/>
                    <a:pt x="788" y="433"/>
                    <a:pt x="778" y="433"/>
                  </a:cubicBezTo>
                  <a:cubicBezTo>
                    <a:pt x="622" y="433"/>
                    <a:pt x="475" y="493"/>
                    <a:pt x="365" y="604"/>
                  </a:cubicBezTo>
                  <a:cubicBezTo>
                    <a:pt x="255" y="714"/>
                    <a:pt x="194" y="859"/>
                    <a:pt x="194" y="1014"/>
                  </a:cubicBezTo>
                  <a:close/>
                  <a:moveTo>
                    <a:pt x="353" y="1014"/>
                  </a:moveTo>
                  <a:cubicBezTo>
                    <a:pt x="353" y="1024"/>
                    <a:pt x="346" y="1031"/>
                    <a:pt x="336" y="1031"/>
                  </a:cubicBezTo>
                  <a:cubicBezTo>
                    <a:pt x="336" y="1031"/>
                    <a:pt x="336" y="1031"/>
                    <a:pt x="336" y="1031"/>
                  </a:cubicBezTo>
                  <a:cubicBezTo>
                    <a:pt x="326" y="1031"/>
                    <a:pt x="319" y="1023"/>
                    <a:pt x="319" y="1014"/>
                  </a:cubicBezTo>
                  <a:cubicBezTo>
                    <a:pt x="320" y="893"/>
                    <a:pt x="367" y="779"/>
                    <a:pt x="453" y="694"/>
                  </a:cubicBezTo>
                  <a:cubicBezTo>
                    <a:pt x="539" y="607"/>
                    <a:pt x="654" y="560"/>
                    <a:pt x="776" y="560"/>
                  </a:cubicBezTo>
                  <a:cubicBezTo>
                    <a:pt x="787" y="560"/>
                    <a:pt x="795" y="567"/>
                    <a:pt x="795" y="577"/>
                  </a:cubicBezTo>
                  <a:cubicBezTo>
                    <a:pt x="795" y="587"/>
                    <a:pt x="787" y="594"/>
                    <a:pt x="777" y="594"/>
                  </a:cubicBezTo>
                  <a:cubicBezTo>
                    <a:pt x="777" y="594"/>
                    <a:pt x="777" y="594"/>
                    <a:pt x="776" y="594"/>
                  </a:cubicBezTo>
                  <a:cubicBezTo>
                    <a:pt x="663" y="594"/>
                    <a:pt x="557" y="638"/>
                    <a:pt x="477" y="718"/>
                  </a:cubicBezTo>
                  <a:cubicBezTo>
                    <a:pt x="398" y="797"/>
                    <a:pt x="354" y="902"/>
                    <a:pt x="353" y="1014"/>
                  </a:cubicBezTo>
                  <a:close/>
                  <a:moveTo>
                    <a:pt x="534" y="1014"/>
                  </a:moveTo>
                  <a:cubicBezTo>
                    <a:pt x="535" y="1023"/>
                    <a:pt x="527" y="1031"/>
                    <a:pt x="517" y="1031"/>
                  </a:cubicBezTo>
                  <a:cubicBezTo>
                    <a:pt x="517" y="1031"/>
                    <a:pt x="517" y="1031"/>
                    <a:pt x="517" y="1031"/>
                  </a:cubicBezTo>
                  <a:cubicBezTo>
                    <a:pt x="508" y="1031"/>
                    <a:pt x="500" y="1024"/>
                    <a:pt x="500" y="1014"/>
                  </a:cubicBezTo>
                  <a:cubicBezTo>
                    <a:pt x="499" y="938"/>
                    <a:pt x="528" y="866"/>
                    <a:pt x="582" y="812"/>
                  </a:cubicBezTo>
                  <a:cubicBezTo>
                    <a:pt x="634" y="760"/>
                    <a:pt x="704" y="730"/>
                    <a:pt x="777" y="729"/>
                  </a:cubicBezTo>
                  <a:cubicBezTo>
                    <a:pt x="777" y="729"/>
                    <a:pt x="777" y="729"/>
                    <a:pt x="777" y="729"/>
                  </a:cubicBezTo>
                  <a:cubicBezTo>
                    <a:pt x="787" y="729"/>
                    <a:pt x="794" y="736"/>
                    <a:pt x="795" y="746"/>
                  </a:cubicBezTo>
                  <a:cubicBezTo>
                    <a:pt x="795" y="755"/>
                    <a:pt x="787" y="763"/>
                    <a:pt x="778" y="764"/>
                  </a:cubicBezTo>
                  <a:cubicBezTo>
                    <a:pt x="713" y="765"/>
                    <a:pt x="653" y="790"/>
                    <a:pt x="607" y="836"/>
                  </a:cubicBezTo>
                  <a:cubicBezTo>
                    <a:pt x="559" y="884"/>
                    <a:pt x="534" y="947"/>
                    <a:pt x="534" y="1014"/>
                  </a:cubicBezTo>
                  <a:close/>
                  <a:moveTo>
                    <a:pt x="1333" y="681"/>
                  </a:moveTo>
                  <a:cubicBezTo>
                    <a:pt x="1330" y="685"/>
                    <a:pt x="1325" y="687"/>
                    <a:pt x="1319" y="687"/>
                  </a:cubicBezTo>
                  <a:cubicBezTo>
                    <a:pt x="1318" y="687"/>
                    <a:pt x="1316" y="687"/>
                    <a:pt x="1315" y="687"/>
                  </a:cubicBezTo>
                  <a:cubicBezTo>
                    <a:pt x="1308" y="685"/>
                    <a:pt x="1303" y="679"/>
                    <a:pt x="1302" y="673"/>
                  </a:cubicBezTo>
                  <a:cubicBezTo>
                    <a:pt x="1289" y="590"/>
                    <a:pt x="1213" y="554"/>
                    <a:pt x="1071" y="561"/>
                  </a:cubicBezTo>
                  <a:cubicBezTo>
                    <a:pt x="1071" y="994"/>
                    <a:pt x="1071" y="994"/>
                    <a:pt x="1071" y="994"/>
                  </a:cubicBezTo>
                  <a:cubicBezTo>
                    <a:pt x="1071" y="1077"/>
                    <a:pt x="983" y="1144"/>
                    <a:pt x="876" y="1144"/>
                  </a:cubicBezTo>
                  <a:cubicBezTo>
                    <a:pt x="768" y="1144"/>
                    <a:pt x="681" y="1077"/>
                    <a:pt x="681" y="994"/>
                  </a:cubicBezTo>
                  <a:cubicBezTo>
                    <a:pt x="681" y="910"/>
                    <a:pt x="768" y="843"/>
                    <a:pt x="876" y="843"/>
                  </a:cubicBezTo>
                  <a:cubicBezTo>
                    <a:pt x="942" y="843"/>
                    <a:pt x="1001" y="869"/>
                    <a:pt x="1036" y="908"/>
                  </a:cubicBezTo>
                  <a:cubicBezTo>
                    <a:pt x="1036" y="363"/>
                    <a:pt x="1036" y="363"/>
                    <a:pt x="1036" y="363"/>
                  </a:cubicBezTo>
                  <a:cubicBezTo>
                    <a:pt x="1036" y="356"/>
                    <a:pt x="1040" y="351"/>
                    <a:pt x="1046" y="348"/>
                  </a:cubicBezTo>
                  <a:cubicBezTo>
                    <a:pt x="1047" y="347"/>
                    <a:pt x="1046" y="346"/>
                    <a:pt x="1047" y="345"/>
                  </a:cubicBezTo>
                  <a:cubicBezTo>
                    <a:pt x="1055" y="339"/>
                    <a:pt x="1065" y="340"/>
                    <a:pt x="1072" y="347"/>
                  </a:cubicBezTo>
                  <a:cubicBezTo>
                    <a:pt x="1105" y="385"/>
                    <a:pt x="1146" y="393"/>
                    <a:pt x="1194" y="402"/>
                  </a:cubicBezTo>
                  <a:cubicBezTo>
                    <a:pt x="1223" y="407"/>
                    <a:pt x="1253" y="412"/>
                    <a:pt x="1283" y="425"/>
                  </a:cubicBezTo>
                  <a:cubicBezTo>
                    <a:pt x="1324" y="443"/>
                    <a:pt x="1355" y="482"/>
                    <a:pt x="1367" y="529"/>
                  </a:cubicBezTo>
                  <a:cubicBezTo>
                    <a:pt x="1380" y="582"/>
                    <a:pt x="1368" y="637"/>
                    <a:pt x="1333" y="68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65" name="Group 1413"/>
          <p:cNvGrpSpPr>
            <a:grpSpLocks noChangeAspect="1"/>
          </p:cNvGrpSpPr>
          <p:nvPr/>
        </p:nvGrpSpPr>
        <p:grpSpPr bwMode="auto">
          <a:xfrm>
            <a:off x="1042578" y="3624239"/>
            <a:ext cx="324000" cy="324000"/>
            <a:chOff x="4801" y="2658"/>
            <a:chExt cx="227" cy="227"/>
          </a:xfrm>
          <a:solidFill>
            <a:srgbClr val="EE0033"/>
          </a:solidFill>
        </p:grpSpPr>
        <p:sp>
          <p:nvSpPr>
            <p:cNvPr id="766" name="Rectangle 1414"/>
            <p:cNvSpPr>
              <a:spLocks noChangeArrowheads="1"/>
            </p:cNvSpPr>
            <p:nvPr/>
          </p:nvSpPr>
          <p:spPr bwMode="auto">
            <a:xfrm>
              <a:off x="4871" y="2728"/>
              <a:ext cx="87" cy="87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" name="Freeform 1415"/>
            <p:cNvSpPr>
              <a:spLocks noEditPoints="1"/>
            </p:cNvSpPr>
            <p:nvPr/>
          </p:nvSpPr>
          <p:spPr bwMode="auto">
            <a:xfrm>
              <a:off x="4801" y="2658"/>
              <a:ext cx="227" cy="227"/>
            </a:xfrm>
            <a:custGeom>
              <a:avLst/>
              <a:gdLst>
                <a:gd name="T0" fmla="*/ 838 w 1675"/>
                <a:gd name="T1" fmla="*/ 0 h 1675"/>
                <a:gd name="T2" fmla="*/ 0 w 1675"/>
                <a:gd name="T3" fmla="*/ 838 h 1675"/>
                <a:gd name="T4" fmla="*/ 838 w 1675"/>
                <a:gd name="T5" fmla="*/ 1675 h 1675"/>
                <a:gd name="T6" fmla="*/ 1675 w 1675"/>
                <a:gd name="T7" fmla="*/ 838 h 1675"/>
                <a:gd name="T8" fmla="*/ 838 w 1675"/>
                <a:gd name="T9" fmla="*/ 0 h 1675"/>
                <a:gd name="T10" fmla="*/ 1196 w 1675"/>
                <a:gd name="T11" fmla="*/ 1178 h 1675"/>
                <a:gd name="T12" fmla="*/ 1178 w 1675"/>
                <a:gd name="T13" fmla="*/ 1196 h 1675"/>
                <a:gd name="T14" fmla="*/ 498 w 1675"/>
                <a:gd name="T15" fmla="*/ 1196 h 1675"/>
                <a:gd name="T16" fmla="*/ 480 w 1675"/>
                <a:gd name="T17" fmla="*/ 1178 h 1675"/>
                <a:gd name="T18" fmla="*/ 480 w 1675"/>
                <a:gd name="T19" fmla="*/ 497 h 1675"/>
                <a:gd name="T20" fmla="*/ 498 w 1675"/>
                <a:gd name="T21" fmla="*/ 479 h 1675"/>
                <a:gd name="T22" fmla="*/ 1178 w 1675"/>
                <a:gd name="T23" fmla="*/ 479 h 1675"/>
                <a:gd name="T24" fmla="*/ 1196 w 1675"/>
                <a:gd name="T25" fmla="*/ 497 h 1675"/>
                <a:gd name="T26" fmla="*/ 1196 w 1675"/>
                <a:gd name="T27" fmla="*/ 1178 h 1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75" h="1675">
                  <a:moveTo>
                    <a:pt x="838" y="0"/>
                  </a:moveTo>
                  <a:cubicBezTo>
                    <a:pt x="375" y="0"/>
                    <a:pt x="0" y="375"/>
                    <a:pt x="0" y="838"/>
                  </a:cubicBezTo>
                  <a:cubicBezTo>
                    <a:pt x="0" y="1300"/>
                    <a:pt x="375" y="1675"/>
                    <a:pt x="838" y="1675"/>
                  </a:cubicBezTo>
                  <a:cubicBezTo>
                    <a:pt x="1300" y="1675"/>
                    <a:pt x="1675" y="1300"/>
                    <a:pt x="1675" y="838"/>
                  </a:cubicBezTo>
                  <a:cubicBezTo>
                    <a:pt x="1675" y="375"/>
                    <a:pt x="1300" y="0"/>
                    <a:pt x="838" y="0"/>
                  </a:cubicBezTo>
                  <a:close/>
                  <a:moveTo>
                    <a:pt x="1196" y="1178"/>
                  </a:moveTo>
                  <a:cubicBezTo>
                    <a:pt x="1196" y="1188"/>
                    <a:pt x="1188" y="1196"/>
                    <a:pt x="1178" y="1196"/>
                  </a:cubicBezTo>
                  <a:cubicBezTo>
                    <a:pt x="498" y="1196"/>
                    <a:pt x="498" y="1196"/>
                    <a:pt x="498" y="1196"/>
                  </a:cubicBezTo>
                  <a:cubicBezTo>
                    <a:pt x="488" y="1196"/>
                    <a:pt x="480" y="1188"/>
                    <a:pt x="480" y="1178"/>
                  </a:cubicBezTo>
                  <a:cubicBezTo>
                    <a:pt x="480" y="497"/>
                    <a:pt x="480" y="497"/>
                    <a:pt x="480" y="497"/>
                  </a:cubicBezTo>
                  <a:cubicBezTo>
                    <a:pt x="480" y="487"/>
                    <a:pt x="488" y="479"/>
                    <a:pt x="498" y="479"/>
                  </a:cubicBezTo>
                  <a:cubicBezTo>
                    <a:pt x="1178" y="479"/>
                    <a:pt x="1178" y="479"/>
                    <a:pt x="1178" y="479"/>
                  </a:cubicBezTo>
                  <a:cubicBezTo>
                    <a:pt x="1188" y="479"/>
                    <a:pt x="1196" y="487"/>
                    <a:pt x="1196" y="497"/>
                  </a:cubicBezTo>
                  <a:lnTo>
                    <a:pt x="1196" y="117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68" name="Group 1418"/>
          <p:cNvGrpSpPr>
            <a:grpSpLocks noChangeAspect="1"/>
          </p:cNvGrpSpPr>
          <p:nvPr/>
        </p:nvGrpSpPr>
        <p:grpSpPr bwMode="auto">
          <a:xfrm>
            <a:off x="1462271" y="3624239"/>
            <a:ext cx="324000" cy="324000"/>
            <a:chOff x="5055" y="2673"/>
            <a:chExt cx="227" cy="227"/>
          </a:xfrm>
          <a:solidFill>
            <a:srgbClr val="EE0033"/>
          </a:solidFill>
        </p:grpSpPr>
        <p:sp>
          <p:nvSpPr>
            <p:cNvPr id="769" name="Oval 1419"/>
            <p:cNvSpPr>
              <a:spLocks noChangeArrowheads="1"/>
            </p:cNvSpPr>
            <p:nvPr/>
          </p:nvSpPr>
          <p:spPr bwMode="auto">
            <a:xfrm>
              <a:off x="5164" y="2840"/>
              <a:ext cx="9" cy="9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" name="Freeform 1420"/>
            <p:cNvSpPr>
              <a:spLocks/>
            </p:cNvSpPr>
            <p:nvPr/>
          </p:nvSpPr>
          <p:spPr bwMode="auto">
            <a:xfrm>
              <a:off x="5137" y="2726"/>
              <a:ext cx="63" cy="100"/>
            </a:xfrm>
            <a:custGeom>
              <a:avLst/>
              <a:gdLst>
                <a:gd name="T0" fmla="*/ 428 w 444"/>
                <a:gd name="T1" fmla="*/ 0 h 698"/>
                <a:gd name="T2" fmla="*/ 15 w 444"/>
                <a:gd name="T3" fmla="*/ 0 h 698"/>
                <a:gd name="T4" fmla="*/ 0 w 444"/>
                <a:gd name="T5" fmla="*/ 16 h 698"/>
                <a:gd name="T6" fmla="*/ 0 w 444"/>
                <a:gd name="T7" fmla="*/ 683 h 698"/>
                <a:gd name="T8" fmla="*/ 15 w 444"/>
                <a:gd name="T9" fmla="*/ 698 h 698"/>
                <a:gd name="T10" fmla="*/ 428 w 444"/>
                <a:gd name="T11" fmla="*/ 698 h 698"/>
                <a:gd name="T12" fmla="*/ 444 w 444"/>
                <a:gd name="T13" fmla="*/ 683 h 698"/>
                <a:gd name="T14" fmla="*/ 444 w 444"/>
                <a:gd name="T15" fmla="*/ 16 h 698"/>
                <a:gd name="T16" fmla="*/ 428 w 444"/>
                <a:gd name="T17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4" h="698">
                  <a:moveTo>
                    <a:pt x="42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8"/>
                    <a:pt x="0" y="16"/>
                  </a:cubicBezTo>
                  <a:cubicBezTo>
                    <a:pt x="0" y="683"/>
                    <a:pt x="0" y="683"/>
                    <a:pt x="0" y="683"/>
                  </a:cubicBezTo>
                  <a:cubicBezTo>
                    <a:pt x="0" y="691"/>
                    <a:pt x="7" y="698"/>
                    <a:pt x="15" y="698"/>
                  </a:cubicBezTo>
                  <a:cubicBezTo>
                    <a:pt x="428" y="698"/>
                    <a:pt x="428" y="698"/>
                    <a:pt x="428" y="698"/>
                  </a:cubicBezTo>
                  <a:cubicBezTo>
                    <a:pt x="437" y="698"/>
                    <a:pt x="444" y="691"/>
                    <a:pt x="444" y="683"/>
                  </a:cubicBezTo>
                  <a:cubicBezTo>
                    <a:pt x="444" y="16"/>
                    <a:pt x="444" y="16"/>
                    <a:pt x="444" y="16"/>
                  </a:cubicBezTo>
                  <a:cubicBezTo>
                    <a:pt x="444" y="8"/>
                    <a:pt x="437" y="0"/>
                    <a:pt x="428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" name="Freeform 1421"/>
            <p:cNvSpPr>
              <a:spLocks noEditPoints="1"/>
            </p:cNvSpPr>
            <p:nvPr/>
          </p:nvSpPr>
          <p:spPr bwMode="auto">
            <a:xfrm>
              <a:off x="5121" y="2712"/>
              <a:ext cx="95" cy="149"/>
            </a:xfrm>
            <a:custGeom>
              <a:avLst/>
              <a:gdLst>
                <a:gd name="T0" fmla="*/ 639 w 670"/>
                <a:gd name="T1" fmla="*/ 0 h 1044"/>
                <a:gd name="T2" fmla="*/ 31 w 670"/>
                <a:gd name="T3" fmla="*/ 0 h 1044"/>
                <a:gd name="T4" fmla="*/ 0 w 670"/>
                <a:gd name="T5" fmla="*/ 31 h 1044"/>
                <a:gd name="T6" fmla="*/ 0 w 670"/>
                <a:gd name="T7" fmla="*/ 1013 h 1044"/>
                <a:gd name="T8" fmla="*/ 31 w 670"/>
                <a:gd name="T9" fmla="*/ 1044 h 1044"/>
                <a:gd name="T10" fmla="*/ 639 w 670"/>
                <a:gd name="T11" fmla="*/ 1044 h 1044"/>
                <a:gd name="T12" fmla="*/ 670 w 670"/>
                <a:gd name="T13" fmla="*/ 1013 h 1044"/>
                <a:gd name="T14" fmla="*/ 670 w 670"/>
                <a:gd name="T15" fmla="*/ 31 h 1044"/>
                <a:gd name="T16" fmla="*/ 639 w 670"/>
                <a:gd name="T17" fmla="*/ 0 h 1044"/>
                <a:gd name="T18" fmla="*/ 335 w 670"/>
                <a:gd name="T19" fmla="*/ 996 h 1044"/>
                <a:gd name="T20" fmla="*/ 269 w 670"/>
                <a:gd name="T21" fmla="*/ 930 h 1044"/>
                <a:gd name="T22" fmla="*/ 335 w 670"/>
                <a:gd name="T23" fmla="*/ 864 h 1044"/>
                <a:gd name="T24" fmla="*/ 401 w 670"/>
                <a:gd name="T25" fmla="*/ 930 h 1044"/>
                <a:gd name="T26" fmla="*/ 335 w 670"/>
                <a:gd name="T27" fmla="*/ 996 h 1044"/>
                <a:gd name="T28" fmla="*/ 591 w 670"/>
                <a:gd name="T29" fmla="*/ 785 h 1044"/>
                <a:gd name="T30" fmla="*/ 541 w 670"/>
                <a:gd name="T31" fmla="*/ 834 h 1044"/>
                <a:gd name="T32" fmla="*/ 128 w 670"/>
                <a:gd name="T33" fmla="*/ 834 h 1044"/>
                <a:gd name="T34" fmla="*/ 79 w 670"/>
                <a:gd name="T35" fmla="*/ 785 h 1044"/>
                <a:gd name="T36" fmla="*/ 79 w 670"/>
                <a:gd name="T37" fmla="*/ 118 h 1044"/>
                <a:gd name="T38" fmla="*/ 128 w 670"/>
                <a:gd name="T39" fmla="*/ 68 h 1044"/>
                <a:gd name="T40" fmla="*/ 541 w 670"/>
                <a:gd name="T41" fmla="*/ 68 h 1044"/>
                <a:gd name="T42" fmla="*/ 591 w 670"/>
                <a:gd name="T43" fmla="*/ 118 h 1044"/>
                <a:gd name="T44" fmla="*/ 591 w 670"/>
                <a:gd name="T45" fmla="*/ 785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0" h="1044">
                  <a:moveTo>
                    <a:pt x="639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1013"/>
                    <a:pt x="0" y="1013"/>
                    <a:pt x="0" y="1013"/>
                  </a:cubicBezTo>
                  <a:cubicBezTo>
                    <a:pt x="0" y="1030"/>
                    <a:pt x="14" y="1044"/>
                    <a:pt x="31" y="1044"/>
                  </a:cubicBezTo>
                  <a:cubicBezTo>
                    <a:pt x="639" y="1044"/>
                    <a:pt x="639" y="1044"/>
                    <a:pt x="639" y="1044"/>
                  </a:cubicBezTo>
                  <a:cubicBezTo>
                    <a:pt x="656" y="1044"/>
                    <a:pt x="670" y="1030"/>
                    <a:pt x="670" y="1013"/>
                  </a:cubicBezTo>
                  <a:cubicBezTo>
                    <a:pt x="670" y="31"/>
                    <a:pt x="670" y="31"/>
                    <a:pt x="670" y="31"/>
                  </a:cubicBezTo>
                  <a:cubicBezTo>
                    <a:pt x="670" y="14"/>
                    <a:pt x="656" y="0"/>
                    <a:pt x="639" y="0"/>
                  </a:cubicBezTo>
                  <a:close/>
                  <a:moveTo>
                    <a:pt x="335" y="996"/>
                  </a:moveTo>
                  <a:cubicBezTo>
                    <a:pt x="298" y="996"/>
                    <a:pt x="269" y="967"/>
                    <a:pt x="269" y="930"/>
                  </a:cubicBezTo>
                  <a:cubicBezTo>
                    <a:pt x="269" y="894"/>
                    <a:pt x="298" y="864"/>
                    <a:pt x="335" y="864"/>
                  </a:cubicBezTo>
                  <a:cubicBezTo>
                    <a:pt x="371" y="864"/>
                    <a:pt x="401" y="894"/>
                    <a:pt x="401" y="930"/>
                  </a:cubicBezTo>
                  <a:cubicBezTo>
                    <a:pt x="401" y="967"/>
                    <a:pt x="371" y="996"/>
                    <a:pt x="335" y="996"/>
                  </a:cubicBezTo>
                  <a:close/>
                  <a:moveTo>
                    <a:pt x="591" y="785"/>
                  </a:moveTo>
                  <a:cubicBezTo>
                    <a:pt x="591" y="812"/>
                    <a:pt x="569" y="834"/>
                    <a:pt x="541" y="834"/>
                  </a:cubicBezTo>
                  <a:cubicBezTo>
                    <a:pt x="128" y="834"/>
                    <a:pt x="128" y="834"/>
                    <a:pt x="128" y="834"/>
                  </a:cubicBezTo>
                  <a:cubicBezTo>
                    <a:pt x="101" y="834"/>
                    <a:pt x="79" y="812"/>
                    <a:pt x="79" y="785"/>
                  </a:cubicBezTo>
                  <a:cubicBezTo>
                    <a:pt x="79" y="118"/>
                    <a:pt x="79" y="118"/>
                    <a:pt x="79" y="118"/>
                  </a:cubicBezTo>
                  <a:cubicBezTo>
                    <a:pt x="79" y="91"/>
                    <a:pt x="101" y="68"/>
                    <a:pt x="128" y="68"/>
                  </a:cubicBezTo>
                  <a:cubicBezTo>
                    <a:pt x="541" y="68"/>
                    <a:pt x="541" y="68"/>
                    <a:pt x="541" y="68"/>
                  </a:cubicBezTo>
                  <a:cubicBezTo>
                    <a:pt x="569" y="68"/>
                    <a:pt x="591" y="91"/>
                    <a:pt x="591" y="118"/>
                  </a:cubicBezTo>
                  <a:lnTo>
                    <a:pt x="591" y="78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" name="Freeform 1422"/>
            <p:cNvSpPr>
              <a:spLocks noEditPoints="1"/>
            </p:cNvSpPr>
            <p:nvPr/>
          </p:nvSpPr>
          <p:spPr bwMode="auto">
            <a:xfrm>
              <a:off x="5055" y="2673"/>
              <a:ext cx="227" cy="227"/>
            </a:xfrm>
            <a:custGeom>
              <a:avLst/>
              <a:gdLst>
                <a:gd name="T0" fmla="*/ 795 w 1589"/>
                <a:gd name="T1" fmla="*/ 0 h 1589"/>
                <a:gd name="T2" fmla="*/ 0 w 1589"/>
                <a:gd name="T3" fmla="*/ 794 h 1589"/>
                <a:gd name="T4" fmla="*/ 795 w 1589"/>
                <a:gd name="T5" fmla="*/ 1589 h 1589"/>
                <a:gd name="T6" fmla="*/ 1589 w 1589"/>
                <a:gd name="T7" fmla="*/ 794 h 1589"/>
                <a:gd name="T8" fmla="*/ 795 w 1589"/>
                <a:gd name="T9" fmla="*/ 0 h 1589"/>
                <a:gd name="T10" fmla="*/ 1164 w 1589"/>
                <a:gd name="T11" fmla="*/ 1285 h 1589"/>
                <a:gd name="T12" fmla="*/ 1099 w 1589"/>
                <a:gd name="T13" fmla="*/ 1350 h 1589"/>
                <a:gd name="T14" fmla="*/ 491 w 1589"/>
                <a:gd name="T15" fmla="*/ 1350 h 1589"/>
                <a:gd name="T16" fmla="*/ 426 w 1589"/>
                <a:gd name="T17" fmla="*/ 1285 h 1589"/>
                <a:gd name="T18" fmla="*/ 426 w 1589"/>
                <a:gd name="T19" fmla="*/ 303 h 1589"/>
                <a:gd name="T20" fmla="*/ 491 w 1589"/>
                <a:gd name="T21" fmla="*/ 238 h 1589"/>
                <a:gd name="T22" fmla="*/ 1099 w 1589"/>
                <a:gd name="T23" fmla="*/ 238 h 1589"/>
                <a:gd name="T24" fmla="*/ 1164 w 1589"/>
                <a:gd name="T25" fmla="*/ 303 h 1589"/>
                <a:gd name="T26" fmla="*/ 1164 w 1589"/>
                <a:gd name="T27" fmla="*/ 1285 h 1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9" h="1589">
                  <a:moveTo>
                    <a:pt x="795" y="0"/>
                  </a:moveTo>
                  <a:cubicBezTo>
                    <a:pt x="356" y="0"/>
                    <a:pt x="0" y="356"/>
                    <a:pt x="0" y="794"/>
                  </a:cubicBezTo>
                  <a:cubicBezTo>
                    <a:pt x="0" y="1233"/>
                    <a:pt x="356" y="1589"/>
                    <a:pt x="795" y="1589"/>
                  </a:cubicBezTo>
                  <a:cubicBezTo>
                    <a:pt x="1233" y="1589"/>
                    <a:pt x="1589" y="1233"/>
                    <a:pt x="1589" y="794"/>
                  </a:cubicBezTo>
                  <a:cubicBezTo>
                    <a:pt x="1589" y="356"/>
                    <a:pt x="1233" y="0"/>
                    <a:pt x="795" y="0"/>
                  </a:cubicBezTo>
                  <a:close/>
                  <a:moveTo>
                    <a:pt x="1164" y="1285"/>
                  </a:moveTo>
                  <a:cubicBezTo>
                    <a:pt x="1164" y="1321"/>
                    <a:pt x="1135" y="1350"/>
                    <a:pt x="1099" y="1350"/>
                  </a:cubicBezTo>
                  <a:cubicBezTo>
                    <a:pt x="491" y="1350"/>
                    <a:pt x="491" y="1350"/>
                    <a:pt x="491" y="1350"/>
                  </a:cubicBezTo>
                  <a:cubicBezTo>
                    <a:pt x="455" y="1350"/>
                    <a:pt x="426" y="1321"/>
                    <a:pt x="426" y="1285"/>
                  </a:cubicBezTo>
                  <a:cubicBezTo>
                    <a:pt x="426" y="303"/>
                    <a:pt x="426" y="303"/>
                    <a:pt x="426" y="303"/>
                  </a:cubicBezTo>
                  <a:cubicBezTo>
                    <a:pt x="426" y="267"/>
                    <a:pt x="455" y="238"/>
                    <a:pt x="491" y="238"/>
                  </a:cubicBezTo>
                  <a:cubicBezTo>
                    <a:pt x="1099" y="238"/>
                    <a:pt x="1099" y="238"/>
                    <a:pt x="1099" y="238"/>
                  </a:cubicBezTo>
                  <a:cubicBezTo>
                    <a:pt x="1135" y="238"/>
                    <a:pt x="1164" y="267"/>
                    <a:pt x="1164" y="303"/>
                  </a:cubicBezTo>
                  <a:lnTo>
                    <a:pt x="1164" y="128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73" name="Group 1425"/>
          <p:cNvGrpSpPr>
            <a:grpSpLocks noChangeAspect="1"/>
          </p:cNvGrpSpPr>
          <p:nvPr/>
        </p:nvGrpSpPr>
        <p:grpSpPr bwMode="auto">
          <a:xfrm>
            <a:off x="1881964" y="3624239"/>
            <a:ext cx="324000" cy="324000"/>
            <a:chOff x="5343" y="2679"/>
            <a:chExt cx="227" cy="227"/>
          </a:xfrm>
          <a:solidFill>
            <a:srgbClr val="EE0033"/>
          </a:solidFill>
        </p:grpSpPr>
        <p:sp>
          <p:nvSpPr>
            <p:cNvPr id="774" name="Freeform 1426"/>
            <p:cNvSpPr>
              <a:spLocks/>
            </p:cNvSpPr>
            <p:nvPr/>
          </p:nvSpPr>
          <p:spPr bwMode="auto">
            <a:xfrm>
              <a:off x="5416" y="2754"/>
              <a:ext cx="14" cy="14"/>
            </a:xfrm>
            <a:custGeom>
              <a:avLst/>
              <a:gdLst>
                <a:gd name="T0" fmla="*/ 45 w 95"/>
                <a:gd name="T1" fmla="*/ 0 h 95"/>
                <a:gd name="T2" fmla="*/ 13 w 95"/>
                <a:gd name="T3" fmla="*/ 13 h 95"/>
                <a:gd name="T4" fmla="*/ 0 w 95"/>
                <a:gd name="T5" fmla="*/ 45 h 95"/>
                <a:gd name="T6" fmla="*/ 13 w 95"/>
                <a:gd name="T7" fmla="*/ 78 h 95"/>
                <a:gd name="T8" fmla="*/ 78 w 95"/>
                <a:gd name="T9" fmla="*/ 78 h 95"/>
                <a:gd name="T10" fmla="*/ 78 w 95"/>
                <a:gd name="T11" fmla="*/ 13 h 95"/>
                <a:gd name="T12" fmla="*/ 45 w 95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95">
                  <a:moveTo>
                    <a:pt x="45" y="0"/>
                  </a:moveTo>
                  <a:cubicBezTo>
                    <a:pt x="33" y="0"/>
                    <a:pt x="22" y="5"/>
                    <a:pt x="13" y="13"/>
                  </a:cubicBezTo>
                  <a:cubicBezTo>
                    <a:pt x="4" y="22"/>
                    <a:pt x="0" y="33"/>
                    <a:pt x="0" y="45"/>
                  </a:cubicBezTo>
                  <a:cubicBezTo>
                    <a:pt x="0" y="58"/>
                    <a:pt x="4" y="69"/>
                    <a:pt x="13" y="78"/>
                  </a:cubicBezTo>
                  <a:cubicBezTo>
                    <a:pt x="30" y="95"/>
                    <a:pt x="60" y="95"/>
                    <a:pt x="78" y="78"/>
                  </a:cubicBezTo>
                  <a:cubicBezTo>
                    <a:pt x="95" y="60"/>
                    <a:pt x="95" y="31"/>
                    <a:pt x="78" y="13"/>
                  </a:cubicBezTo>
                  <a:cubicBezTo>
                    <a:pt x="69" y="5"/>
                    <a:pt x="58" y="0"/>
                    <a:pt x="4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" name="Freeform 1427"/>
            <p:cNvSpPr>
              <a:spLocks noEditPoints="1"/>
            </p:cNvSpPr>
            <p:nvPr/>
          </p:nvSpPr>
          <p:spPr bwMode="auto">
            <a:xfrm>
              <a:off x="5398" y="2736"/>
              <a:ext cx="128" cy="128"/>
            </a:xfrm>
            <a:custGeom>
              <a:avLst/>
              <a:gdLst>
                <a:gd name="T0" fmla="*/ 15 w 889"/>
                <a:gd name="T1" fmla="*/ 14 h 888"/>
                <a:gd name="T2" fmla="*/ 0 w 889"/>
                <a:gd name="T3" fmla="*/ 333 h 888"/>
                <a:gd name="T4" fmla="*/ 556 w 889"/>
                <a:gd name="T5" fmla="*/ 888 h 888"/>
                <a:gd name="T6" fmla="*/ 889 w 889"/>
                <a:gd name="T7" fmla="*/ 555 h 888"/>
                <a:gd name="T8" fmla="*/ 334 w 889"/>
                <a:gd name="T9" fmla="*/ 0 h 888"/>
                <a:gd name="T10" fmla="*/ 15 w 889"/>
                <a:gd name="T11" fmla="*/ 14 h 888"/>
                <a:gd name="T12" fmla="*/ 229 w 889"/>
                <a:gd name="T13" fmla="*/ 229 h 888"/>
                <a:gd name="T14" fmla="*/ 229 w 889"/>
                <a:gd name="T15" fmla="*/ 229 h 888"/>
                <a:gd name="T16" fmla="*/ 173 w 889"/>
                <a:gd name="T17" fmla="*/ 252 h 888"/>
                <a:gd name="T18" fmla="*/ 117 w 889"/>
                <a:gd name="T19" fmla="*/ 229 h 888"/>
                <a:gd name="T20" fmla="*/ 94 w 889"/>
                <a:gd name="T21" fmla="*/ 173 h 888"/>
                <a:gd name="T22" fmla="*/ 117 w 889"/>
                <a:gd name="T23" fmla="*/ 116 h 888"/>
                <a:gd name="T24" fmla="*/ 229 w 889"/>
                <a:gd name="T25" fmla="*/ 116 h 888"/>
                <a:gd name="T26" fmla="*/ 229 w 889"/>
                <a:gd name="T27" fmla="*/ 229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89" h="888">
                  <a:moveTo>
                    <a:pt x="15" y="14"/>
                  </a:moveTo>
                  <a:cubicBezTo>
                    <a:pt x="0" y="333"/>
                    <a:pt x="0" y="333"/>
                    <a:pt x="0" y="333"/>
                  </a:cubicBezTo>
                  <a:cubicBezTo>
                    <a:pt x="556" y="888"/>
                    <a:pt x="556" y="888"/>
                    <a:pt x="556" y="888"/>
                  </a:cubicBezTo>
                  <a:cubicBezTo>
                    <a:pt x="889" y="555"/>
                    <a:pt x="889" y="555"/>
                    <a:pt x="889" y="555"/>
                  </a:cubicBezTo>
                  <a:cubicBezTo>
                    <a:pt x="334" y="0"/>
                    <a:pt x="334" y="0"/>
                    <a:pt x="334" y="0"/>
                  </a:cubicBezTo>
                  <a:lnTo>
                    <a:pt x="15" y="14"/>
                  </a:lnTo>
                  <a:close/>
                  <a:moveTo>
                    <a:pt x="229" y="229"/>
                  </a:moveTo>
                  <a:cubicBezTo>
                    <a:pt x="229" y="229"/>
                    <a:pt x="229" y="229"/>
                    <a:pt x="229" y="229"/>
                  </a:cubicBezTo>
                  <a:cubicBezTo>
                    <a:pt x="214" y="244"/>
                    <a:pt x="194" y="252"/>
                    <a:pt x="173" y="252"/>
                  </a:cubicBezTo>
                  <a:cubicBezTo>
                    <a:pt x="152" y="252"/>
                    <a:pt x="132" y="244"/>
                    <a:pt x="117" y="229"/>
                  </a:cubicBezTo>
                  <a:cubicBezTo>
                    <a:pt x="102" y="214"/>
                    <a:pt x="94" y="194"/>
                    <a:pt x="94" y="173"/>
                  </a:cubicBezTo>
                  <a:cubicBezTo>
                    <a:pt x="94" y="151"/>
                    <a:pt x="102" y="131"/>
                    <a:pt x="117" y="116"/>
                  </a:cubicBezTo>
                  <a:cubicBezTo>
                    <a:pt x="147" y="86"/>
                    <a:pt x="199" y="86"/>
                    <a:pt x="229" y="116"/>
                  </a:cubicBezTo>
                  <a:cubicBezTo>
                    <a:pt x="260" y="147"/>
                    <a:pt x="260" y="198"/>
                    <a:pt x="229" y="22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" name="Freeform 1428"/>
            <p:cNvSpPr>
              <a:spLocks noEditPoints="1"/>
            </p:cNvSpPr>
            <p:nvPr/>
          </p:nvSpPr>
          <p:spPr bwMode="auto">
            <a:xfrm>
              <a:off x="5343" y="2679"/>
              <a:ext cx="227" cy="227"/>
            </a:xfrm>
            <a:custGeom>
              <a:avLst/>
              <a:gdLst>
                <a:gd name="T0" fmla="*/ 787 w 1574"/>
                <a:gd name="T1" fmla="*/ 0 h 1573"/>
                <a:gd name="T2" fmla="*/ 0 w 1574"/>
                <a:gd name="T3" fmla="*/ 787 h 1573"/>
                <a:gd name="T4" fmla="*/ 787 w 1574"/>
                <a:gd name="T5" fmla="*/ 1573 h 1573"/>
                <a:gd name="T6" fmla="*/ 1574 w 1574"/>
                <a:gd name="T7" fmla="*/ 787 h 1573"/>
                <a:gd name="T8" fmla="*/ 787 w 1574"/>
                <a:gd name="T9" fmla="*/ 0 h 1573"/>
                <a:gd name="T10" fmla="*/ 1306 w 1574"/>
                <a:gd name="T11" fmla="*/ 962 h 1573"/>
                <a:gd name="T12" fmla="*/ 949 w 1574"/>
                <a:gd name="T13" fmla="*/ 1319 h 1573"/>
                <a:gd name="T14" fmla="*/ 937 w 1574"/>
                <a:gd name="T15" fmla="*/ 1324 h 1573"/>
                <a:gd name="T16" fmla="*/ 925 w 1574"/>
                <a:gd name="T17" fmla="*/ 1319 h 1573"/>
                <a:gd name="T18" fmla="*/ 352 w 1574"/>
                <a:gd name="T19" fmla="*/ 746 h 1573"/>
                <a:gd name="T20" fmla="*/ 347 w 1574"/>
                <a:gd name="T21" fmla="*/ 734 h 1573"/>
                <a:gd name="T22" fmla="*/ 363 w 1574"/>
                <a:gd name="T23" fmla="*/ 392 h 1573"/>
                <a:gd name="T24" fmla="*/ 379 w 1574"/>
                <a:gd name="T25" fmla="*/ 376 h 1573"/>
                <a:gd name="T26" fmla="*/ 720 w 1574"/>
                <a:gd name="T27" fmla="*/ 360 h 1573"/>
                <a:gd name="T28" fmla="*/ 733 w 1574"/>
                <a:gd name="T29" fmla="*/ 365 h 1573"/>
                <a:gd name="T30" fmla="*/ 1306 w 1574"/>
                <a:gd name="T31" fmla="*/ 938 h 1573"/>
                <a:gd name="T32" fmla="*/ 1311 w 1574"/>
                <a:gd name="T33" fmla="*/ 950 h 1573"/>
                <a:gd name="T34" fmla="*/ 1306 w 1574"/>
                <a:gd name="T35" fmla="*/ 962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4" h="1573">
                  <a:moveTo>
                    <a:pt x="787" y="0"/>
                  </a:moveTo>
                  <a:cubicBezTo>
                    <a:pt x="352" y="0"/>
                    <a:pt x="0" y="352"/>
                    <a:pt x="0" y="787"/>
                  </a:cubicBezTo>
                  <a:cubicBezTo>
                    <a:pt x="0" y="1221"/>
                    <a:pt x="352" y="1573"/>
                    <a:pt x="787" y="1573"/>
                  </a:cubicBezTo>
                  <a:cubicBezTo>
                    <a:pt x="1221" y="1573"/>
                    <a:pt x="1574" y="1221"/>
                    <a:pt x="1574" y="787"/>
                  </a:cubicBezTo>
                  <a:cubicBezTo>
                    <a:pt x="1574" y="352"/>
                    <a:pt x="1221" y="0"/>
                    <a:pt x="787" y="0"/>
                  </a:cubicBezTo>
                  <a:close/>
                  <a:moveTo>
                    <a:pt x="1306" y="962"/>
                  </a:moveTo>
                  <a:cubicBezTo>
                    <a:pt x="949" y="1319"/>
                    <a:pt x="949" y="1319"/>
                    <a:pt x="949" y="1319"/>
                  </a:cubicBezTo>
                  <a:cubicBezTo>
                    <a:pt x="945" y="1322"/>
                    <a:pt x="941" y="1324"/>
                    <a:pt x="937" y="1324"/>
                  </a:cubicBezTo>
                  <a:cubicBezTo>
                    <a:pt x="932" y="1324"/>
                    <a:pt x="928" y="1322"/>
                    <a:pt x="925" y="1319"/>
                  </a:cubicBezTo>
                  <a:cubicBezTo>
                    <a:pt x="352" y="746"/>
                    <a:pt x="352" y="746"/>
                    <a:pt x="352" y="746"/>
                  </a:cubicBezTo>
                  <a:cubicBezTo>
                    <a:pt x="349" y="743"/>
                    <a:pt x="347" y="738"/>
                    <a:pt x="347" y="734"/>
                  </a:cubicBezTo>
                  <a:cubicBezTo>
                    <a:pt x="363" y="392"/>
                    <a:pt x="363" y="392"/>
                    <a:pt x="363" y="392"/>
                  </a:cubicBezTo>
                  <a:cubicBezTo>
                    <a:pt x="364" y="384"/>
                    <a:pt x="371" y="377"/>
                    <a:pt x="379" y="376"/>
                  </a:cubicBezTo>
                  <a:cubicBezTo>
                    <a:pt x="720" y="360"/>
                    <a:pt x="720" y="360"/>
                    <a:pt x="720" y="360"/>
                  </a:cubicBezTo>
                  <a:cubicBezTo>
                    <a:pt x="725" y="360"/>
                    <a:pt x="730" y="362"/>
                    <a:pt x="733" y="365"/>
                  </a:cubicBezTo>
                  <a:cubicBezTo>
                    <a:pt x="1306" y="938"/>
                    <a:pt x="1306" y="938"/>
                    <a:pt x="1306" y="938"/>
                  </a:cubicBezTo>
                  <a:cubicBezTo>
                    <a:pt x="1309" y="941"/>
                    <a:pt x="1311" y="945"/>
                    <a:pt x="1311" y="950"/>
                  </a:cubicBezTo>
                  <a:cubicBezTo>
                    <a:pt x="1311" y="954"/>
                    <a:pt x="1309" y="959"/>
                    <a:pt x="1306" y="9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77" name="Group 1431"/>
          <p:cNvGrpSpPr>
            <a:grpSpLocks noChangeAspect="1"/>
          </p:cNvGrpSpPr>
          <p:nvPr/>
        </p:nvGrpSpPr>
        <p:grpSpPr bwMode="auto">
          <a:xfrm>
            <a:off x="2301657" y="3624239"/>
            <a:ext cx="324000" cy="324000"/>
            <a:chOff x="5591" y="2640"/>
            <a:chExt cx="226" cy="227"/>
          </a:xfrm>
          <a:solidFill>
            <a:srgbClr val="EE0033"/>
          </a:solidFill>
        </p:grpSpPr>
        <p:sp>
          <p:nvSpPr>
            <p:cNvPr id="778" name="Freeform 1432"/>
            <p:cNvSpPr>
              <a:spLocks noEditPoints="1"/>
            </p:cNvSpPr>
            <p:nvPr/>
          </p:nvSpPr>
          <p:spPr bwMode="auto">
            <a:xfrm>
              <a:off x="5635" y="2699"/>
              <a:ext cx="128" cy="128"/>
            </a:xfrm>
            <a:custGeom>
              <a:avLst/>
              <a:gdLst>
                <a:gd name="T0" fmla="*/ 16 w 901"/>
                <a:gd name="T1" fmla="*/ 15 h 901"/>
                <a:gd name="T2" fmla="*/ 0 w 901"/>
                <a:gd name="T3" fmla="*/ 338 h 901"/>
                <a:gd name="T4" fmla="*/ 563 w 901"/>
                <a:gd name="T5" fmla="*/ 901 h 901"/>
                <a:gd name="T6" fmla="*/ 901 w 901"/>
                <a:gd name="T7" fmla="*/ 563 h 901"/>
                <a:gd name="T8" fmla="*/ 338 w 901"/>
                <a:gd name="T9" fmla="*/ 0 h 901"/>
                <a:gd name="T10" fmla="*/ 16 w 901"/>
                <a:gd name="T11" fmla="*/ 15 h 901"/>
                <a:gd name="T12" fmla="*/ 233 w 901"/>
                <a:gd name="T13" fmla="*/ 232 h 901"/>
                <a:gd name="T14" fmla="*/ 176 w 901"/>
                <a:gd name="T15" fmla="*/ 256 h 901"/>
                <a:gd name="T16" fmla="*/ 119 w 901"/>
                <a:gd name="T17" fmla="*/ 232 h 901"/>
                <a:gd name="T18" fmla="*/ 95 w 901"/>
                <a:gd name="T19" fmla="*/ 175 h 901"/>
                <a:gd name="T20" fmla="*/ 119 w 901"/>
                <a:gd name="T21" fmla="*/ 119 h 901"/>
                <a:gd name="T22" fmla="*/ 233 w 901"/>
                <a:gd name="T23" fmla="*/ 119 h 901"/>
                <a:gd name="T24" fmla="*/ 256 w 901"/>
                <a:gd name="T25" fmla="*/ 175 h 901"/>
                <a:gd name="T26" fmla="*/ 233 w 901"/>
                <a:gd name="T27" fmla="*/ 232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1" h="901">
                  <a:moveTo>
                    <a:pt x="16" y="15"/>
                  </a:moveTo>
                  <a:cubicBezTo>
                    <a:pt x="0" y="338"/>
                    <a:pt x="0" y="338"/>
                    <a:pt x="0" y="338"/>
                  </a:cubicBezTo>
                  <a:cubicBezTo>
                    <a:pt x="563" y="901"/>
                    <a:pt x="563" y="901"/>
                    <a:pt x="563" y="901"/>
                  </a:cubicBezTo>
                  <a:cubicBezTo>
                    <a:pt x="901" y="563"/>
                    <a:pt x="901" y="563"/>
                    <a:pt x="901" y="563"/>
                  </a:cubicBezTo>
                  <a:cubicBezTo>
                    <a:pt x="338" y="0"/>
                    <a:pt x="338" y="0"/>
                    <a:pt x="338" y="0"/>
                  </a:cubicBezTo>
                  <a:lnTo>
                    <a:pt x="16" y="15"/>
                  </a:lnTo>
                  <a:close/>
                  <a:moveTo>
                    <a:pt x="233" y="232"/>
                  </a:moveTo>
                  <a:cubicBezTo>
                    <a:pt x="217" y="247"/>
                    <a:pt x="197" y="256"/>
                    <a:pt x="176" y="256"/>
                  </a:cubicBezTo>
                  <a:cubicBezTo>
                    <a:pt x="154" y="256"/>
                    <a:pt x="134" y="247"/>
                    <a:pt x="119" y="232"/>
                  </a:cubicBezTo>
                  <a:cubicBezTo>
                    <a:pt x="103" y="217"/>
                    <a:pt x="95" y="197"/>
                    <a:pt x="95" y="175"/>
                  </a:cubicBezTo>
                  <a:cubicBezTo>
                    <a:pt x="95" y="154"/>
                    <a:pt x="103" y="134"/>
                    <a:pt x="119" y="119"/>
                  </a:cubicBezTo>
                  <a:cubicBezTo>
                    <a:pt x="149" y="88"/>
                    <a:pt x="202" y="88"/>
                    <a:pt x="233" y="119"/>
                  </a:cubicBezTo>
                  <a:cubicBezTo>
                    <a:pt x="248" y="134"/>
                    <a:pt x="256" y="154"/>
                    <a:pt x="256" y="175"/>
                  </a:cubicBezTo>
                  <a:cubicBezTo>
                    <a:pt x="256" y="197"/>
                    <a:pt x="248" y="217"/>
                    <a:pt x="233" y="23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" name="Freeform 1433"/>
            <p:cNvSpPr>
              <a:spLocks/>
            </p:cNvSpPr>
            <p:nvPr/>
          </p:nvSpPr>
          <p:spPr bwMode="auto">
            <a:xfrm>
              <a:off x="5653" y="2717"/>
              <a:ext cx="14" cy="14"/>
            </a:xfrm>
            <a:custGeom>
              <a:avLst/>
              <a:gdLst>
                <a:gd name="T0" fmla="*/ 47 w 97"/>
                <a:gd name="T1" fmla="*/ 0 h 97"/>
                <a:gd name="T2" fmla="*/ 14 w 97"/>
                <a:gd name="T3" fmla="*/ 14 h 97"/>
                <a:gd name="T4" fmla="*/ 0 w 97"/>
                <a:gd name="T5" fmla="*/ 46 h 97"/>
                <a:gd name="T6" fmla="*/ 14 w 97"/>
                <a:gd name="T7" fmla="*/ 79 h 97"/>
                <a:gd name="T8" fmla="*/ 79 w 97"/>
                <a:gd name="T9" fmla="*/ 79 h 97"/>
                <a:gd name="T10" fmla="*/ 79 w 97"/>
                <a:gd name="T11" fmla="*/ 14 h 97"/>
                <a:gd name="T12" fmla="*/ 47 w 97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97">
                  <a:moveTo>
                    <a:pt x="47" y="0"/>
                  </a:moveTo>
                  <a:cubicBezTo>
                    <a:pt x="34" y="0"/>
                    <a:pt x="23" y="5"/>
                    <a:pt x="14" y="14"/>
                  </a:cubicBezTo>
                  <a:cubicBezTo>
                    <a:pt x="5" y="22"/>
                    <a:pt x="0" y="34"/>
                    <a:pt x="0" y="46"/>
                  </a:cubicBezTo>
                  <a:cubicBezTo>
                    <a:pt x="0" y="59"/>
                    <a:pt x="5" y="70"/>
                    <a:pt x="14" y="79"/>
                  </a:cubicBezTo>
                  <a:cubicBezTo>
                    <a:pt x="31" y="97"/>
                    <a:pt x="62" y="97"/>
                    <a:pt x="79" y="79"/>
                  </a:cubicBezTo>
                  <a:cubicBezTo>
                    <a:pt x="97" y="61"/>
                    <a:pt x="97" y="32"/>
                    <a:pt x="79" y="14"/>
                  </a:cubicBezTo>
                  <a:cubicBezTo>
                    <a:pt x="71" y="5"/>
                    <a:pt x="59" y="0"/>
                    <a:pt x="4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" name="Freeform 1434"/>
            <p:cNvSpPr>
              <a:spLocks noEditPoints="1"/>
            </p:cNvSpPr>
            <p:nvPr/>
          </p:nvSpPr>
          <p:spPr bwMode="auto">
            <a:xfrm>
              <a:off x="5591" y="2640"/>
              <a:ext cx="226" cy="227"/>
            </a:xfrm>
            <a:custGeom>
              <a:avLst/>
              <a:gdLst>
                <a:gd name="T0" fmla="*/ 797 w 1594"/>
                <a:gd name="T1" fmla="*/ 0 h 1595"/>
                <a:gd name="T2" fmla="*/ 0 w 1594"/>
                <a:gd name="T3" fmla="*/ 797 h 1595"/>
                <a:gd name="T4" fmla="*/ 797 w 1594"/>
                <a:gd name="T5" fmla="*/ 1595 h 1595"/>
                <a:gd name="T6" fmla="*/ 1594 w 1594"/>
                <a:gd name="T7" fmla="*/ 797 h 1595"/>
                <a:gd name="T8" fmla="*/ 797 w 1594"/>
                <a:gd name="T9" fmla="*/ 0 h 1595"/>
                <a:gd name="T10" fmla="*/ 873 w 1594"/>
                <a:gd name="T11" fmla="*/ 1353 h 1595"/>
                <a:gd name="T12" fmla="*/ 861 w 1594"/>
                <a:gd name="T13" fmla="*/ 1348 h 1595"/>
                <a:gd name="T14" fmla="*/ 281 w 1594"/>
                <a:gd name="T15" fmla="*/ 768 h 1595"/>
                <a:gd name="T16" fmla="*/ 276 w 1594"/>
                <a:gd name="T17" fmla="*/ 755 h 1595"/>
                <a:gd name="T18" fmla="*/ 292 w 1594"/>
                <a:gd name="T19" fmla="*/ 409 h 1595"/>
                <a:gd name="T20" fmla="*/ 308 w 1594"/>
                <a:gd name="T21" fmla="*/ 393 h 1595"/>
                <a:gd name="T22" fmla="*/ 654 w 1594"/>
                <a:gd name="T23" fmla="*/ 377 h 1595"/>
                <a:gd name="T24" fmla="*/ 667 w 1594"/>
                <a:gd name="T25" fmla="*/ 382 h 1595"/>
                <a:gd name="T26" fmla="*/ 1247 w 1594"/>
                <a:gd name="T27" fmla="*/ 962 h 1595"/>
                <a:gd name="T28" fmla="*/ 1252 w 1594"/>
                <a:gd name="T29" fmla="*/ 974 h 1595"/>
                <a:gd name="T30" fmla="*/ 1247 w 1594"/>
                <a:gd name="T31" fmla="*/ 986 h 1595"/>
                <a:gd name="T32" fmla="*/ 885 w 1594"/>
                <a:gd name="T33" fmla="*/ 1348 h 1595"/>
                <a:gd name="T34" fmla="*/ 873 w 1594"/>
                <a:gd name="T35" fmla="*/ 1353 h 1595"/>
                <a:gd name="T36" fmla="*/ 964 w 1594"/>
                <a:gd name="T37" fmla="*/ 1353 h 1595"/>
                <a:gd name="T38" fmla="*/ 952 w 1594"/>
                <a:gd name="T39" fmla="*/ 1348 h 1595"/>
                <a:gd name="T40" fmla="*/ 952 w 1594"/>
                <a:gd name="T41" fmla="*/ 1324 h 1595"/>
                <a:gd name="T42" fmla="*/ 1302 w 1594"/>
                <a:gd name="T43" fmla="*/ 974 h 1595"/>
                <a:gd name="T44" fmla="*/ 733 w 1594"/>
                <a:gd name="T45" fmla="*/ 406 h 1595"/>
                <a:gd name="T46" fmla="*/ 733 w 1594"/>
                <a:gd name="T47" fmla="*/ 382 h 1595"/>
                <a:gd name="T48" fmla="*/ 758 w 1594"/>
                <a:gd name="T49" fmla="*/ 382 h 1595"/>
                <a:gd name="T50" fmla="*/ 1338 w 1594"/>
                <a:gd name="T51" fmla="*/ 962 h 1595"/>
                <a:gd name="T52" fmla="*/ 1338 w 1594"/>
                <a:gd name="T53" fmla="*/ 986 h 1595"/>
                <a:gd name="T54" fmla="*/ 976 w 1594"/>
                <a:gd name="T55" fmla="*/ 1348 h 1595"/>
                <a:gd name="T56" fmla="*/ 964 w 1594"/>
                <a:gd name="T57" fmla="*/ 1353 h 1595"/>
                <a:gd name="T58" fmla="*/ 1068 w 1594"/>
                <a:gd name="T59" fmla="*/ 1348 h 1595"/>
                <a:gd name="T60" fmla="*/ 1056 w 1594"/>
                <a:gd name="T61" fmla="*/ 1353 h 1595"/>
                <a:gd name="T62" fmla="*/ 1044 w 1594"/>
                <a:gd name="T63" fmla="*/ 1348 h 1595"/>
                <a:gd name="T64" fmla="*/ 1044 w 1594"/>
                <a:gd name="T65" fmla="*/ 1324 h 1595"/>
                <a:gd name="T66" fmla="*/ 1394 w 1594"/>
                <a:gd name="T67" fmla="*/ 974 h 1595"/>
                <a:gd name="T68" fmla="*/ 825 w 1594"/>
                <a:gd name="T69" fmla="*/ 406 h 1595"/>
                <a:gd name="T70" fmla="*/ 825 w 1594"/>
                <a:gd name="T71" fmla="*/ 382 h 1595"/>
                <a:gd name="T72" fmla="*/ 850 w 1594"/>
                <a:gd name="T73" fmla="*/ 382 h 1595"/>
                <a:gd name="T74" fmla="*/ 1430 w 1594"/>
                <a:gd name="T75" fmla="*/ 962 h 1595"/>
                <a:gd name="T76" fmla="*/ 1430 w 1594"/>
                <a:gd name="T77" fmla="*/ 986 h 1595"/>
                <a:gd name="T78" fmla="*/ 1068 w 1594"/>
                <a:gd name="T79" fmla="*/ 1348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94" h="1595">
                  <a:moveTo>
                    <a:pt x="797" y="0"/>
                  </a:moveTo>
                  <a:cubicBezTo>
                    <a:pt x="357" y="0"/>
                    <a:pt x="0" y="357"/>
                    <a:pt x="0" y="797"/>
                  </a:cubicBezTo>
                  <a:cubicBezTo>
                    <a:pt x="0" y="1238"/>
                    <a:pt x="357" y="1595"/>
                    <a:pt x="797" y="1595"/>
                  </a:cubicBezTo>
                  <a:cubicBezTo>
                    <a:pt x="1237" y="1595"/>
                    <a:pt x="1594" y="1238"/>
                    <a:pt x="1594" y="797"/>
                  </a:cubicBezTo>
                  <a:cubicBezTo>
                    <a:pt x="1594" y="357"/>
                    <a:pt x="1237" y="0"/>
                    <a:pt x="797" y="0"/>
                  </a:cubicBezTo>
                  <a:close/>
                  <a:moveTo>
                    <a:pt x="873" y="1353"/>
                  </a:moveTo>
                  <a:cubicBezTo>
                    <a:pt x="869" y="1353"/>
                    <a:pt x="864" y="1351"/>
                    <a:pt x="861" y="1348"/>
                  </a:cubicBezTo>
                  <a:cubicBezTo>
                    <a:pt x="281" y="768"/>
                    <a:pt x="281" y="768"/>
                    <a:pt x="281" y="768"/>
                  </a:cubicBezTo>
                  <a:cubicBezTo>
                    <a:pt x="277" y="764"/>
                    <a:pt x="276" y="760"/>
                    <a:pt x="276" y="755"/>
                  </a:cubicBezTo>
                  <a:cubicBezTo>
                    <a:pt x="292" y="409"/>
                    <a:pt x="292" y="409"/>
                    <a:pt x="292" y="409"/>
                  </a:cubicBezTo>
                  <a:cubicBezTo>
                    <a:pt x="293" y="400"/>
                    <a:pt x="300" y="393"/>
                    <a:pt x="308" y="393"/>
                  </a:cubicBezTo>
                  <a:cubicBezTo>
                    <a:pt x="654" y="377"/>
                    <a:pt x="654" y="377"/>
                    <a:pt x="654" y="377"/>
                  </a:cubicBezTo>
                  <a:cubicBezTo>
                    <a:pt x="658" y="376"/>
                    <a:pt x="663" y="378"/>
                    <a:pt x="667" y="382"/>
                  </a:cubicBezTo>
                  <a:cubicBezTo>
                    <a:pt x="1247" y="962"/>
                    <a:pt x="1247" y="962"/>
                    <a:pt x="1247" y="962"/>
                  </a:cubicBezTo>
                  <a:cubicBezTo>
                    <a:pt x="1250" y="965"/>
                    <a:pt x="1252" y="969"/>
                    <a:pt x="1252" y="974"/>
                  </a:cubicBezTo>
                  <a:cubicBezTo>
                    <a:pt x="1252" y="978"/>
                    <a:pt x="1250" y="983"/>
                    <a:pt x="1247" y="986"/>
                  </a:cubicBezTo>
                  <a:cubicBezTo>
                    <a:pt x="885" y="1348"/>
                    <a:pt x="885" y="1348"/>
                    <a:pt x="885" y="1348"/>
                  </a:cubicBezTo>
                  <a:cubicBezTo>
                    <a:pt x="882" y="1351"/>
                    <a:pt x="878" y="1353"/>
                    <a:pt x="873" y="1353"/>
                  </a:cubicBezTo>
                  <a:close/>
                  <a:moveTo>
                    <a:pt x="964" y="1353"/>
                  </a:moveTo>
                  <a:cubicBezTo>
                    <a:pt x="959" y="1353"/>
                    <a:pt x="955" y="1351"/>
                    <a:pt x="952" y="1348"/>
                  </a:cubicBezTo>
                  <a:cubicBezTo>
                    <a:pt x="945" y="1341"/>
                    <a:pt x="945" y="1330"/>
                    <a:pt x="952" y="1324"/>
                  </a:cubicBezTo>
                  <a:cubicBezTo>
                    <a:pt x="1302" y="974"/>
                    <a:pt x="1302" y="974"/>
                    <a:pt x="1302" y="974"/>
                  </a:cubicBezTo>
                  <a:cubicBezTo>
                    <a:pt x="733" y="406"/>
                    <a:pt x="733" y="406"/>
                    <a:pt x="733" y="406"/>
                  </a:cubicBezTo>
                  <a:cubicBezTo>
                    <a:pt x="727" y="399"/>
                    <a:pt x="727" y="388"/>
                    <a:pt x="733" y="382"/>
                  </a:cubicBezTo>
                  <a:cubicBezTo>
                    <a:pt x="740" y="375"/>
                    <a:pt x="751" y="375"/>
                    <a:pt x="758" y="382"/>
                  </a:cubicBezTo>
                  <a:cubicBezTo>
                    <a:pt x="1338" y="962"/>
                    <a:pt x="1338" y="962"/>
                    <a:pt x="1338" y="962"/>
                  </a:cubicBezTo>
                  <a:cubicBezTo>
                    <a:pt x="1344" y="968"/>
                    <a:pt x="1344" y="979"/>
                    <a:pt x="1338" y="986"/>
                  </a:cubicBezTo>
                  <a:cubicBezTo>
                    <a:pt x="976" y="1348"/>
                    <a:pt x="976" y="1348"/>
                    <a:pt x="976" y="1348"/>
                  </a:cubicBezTo>
                  <a:cubicBezTo>
                    <a:pt x="973" y="1351"/>
                    <a:pt x="968" y="1353"/>
                    <a:pt x="964" y="1353"/>
                  </a:cubicBezTo>
                  <a:close/>
                  <a:moveTo>
                    <a:pt x="1068" y="1348"/>
                  </a:moveTo>
                  <a:cubicBezTo>
                    <a:pt x="1065" y="1351"/>
                    <a:pt x="1060" y="1353"/>
                    <a:pt x="1056" y="1353"/>
                  </a:cubicBezTo>
                  <a:cubicBezTo>
                    <a:pt x="1051" y="1353"/>
                    <a:pt x="1047" y="1351"/>
                    <a:pt x="1044" y="1348"/>
                  </a:cubicBezTo>
                  <a:cubicBezTo>
                    <a:pt x="1037" y="1341"/>
                    <a:pt x="1037" y="1330"/>
                    <a:pt x="1044" y="1324"/>
                  </a:cubicBezTo>
                  <a:cubicBezTo>
                    <a:pt x="1394" y="974"/>
                    <a:pt x="1394" y="974"/>
                    <a:pt x="1394" y="974"/>
                  </a:cubicBezTo>
                  <a:cubicBezTo>
                    <a:pt x="825" y="406"/>
                    <a:pt x="825" y="406"/>
                    <a:pt x="825" y="406"/>
                  </a:cubicBezTo>
                  <a:cubicBezTo>
                    <a:pt x="819" y="399"/>
                    <a:pt x="819" y="388"/>
                    <a:pt x="825" y="382"/>
                  </a:cubicBezTo>
                  <a:cubicBezTo>
                    <a:pt x="832" y="375"/>
                    <a:pt x="843" y="375"/>
                    <a:pt x="850" y="382"/>
                  </a:cubicBezTo>
                  <a:cubicBezTo>
                    <a:pt x="1430" y="962"/>
                    <a:pt x="1430" y="962"/>
                    <a:pt x="1430" y="962"/>
                  </a:cubicBezTo>
                  <a:cubicBezTo>
                    <a:pt x="1436" y="968"/>
                    <a:pt x="1436" y="979"/>
                    <a:pt x="1430" y="986"/>
                  </a:cubicBezTo>
                  <a:lnTo>
                    <a:pt x="1068" y="134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81" name="Group 1437"/>
          <p:cNvGrpSpPr>
            <a:grpSpLocks noChangeAspect="1"/>
          </p:cNvGrpSpPr>
          <p:nvPr/>
        </p:nvGrpSpPr>
        <p:grpSpPr bwMode="auto">
          <a:xfrm>
            <a:off x="2719919" y="3624239"/>
            <a:ext cx="324000" cy="324000"/>
            <a:chOff x="5862" y="2682"/>
            <a:chExt cx="227" cy="226"/>
          </a:xfrm>
          <a:solidFill>
            <a:srgbClr val="EE0033"/>
          </a:solidFill>
        </p:grpSpPr>
        <p:sp>
          <p:nvSpPr>
            <p:cNvPr id="782" name="Freeform 1438"/>
            <p:cNvSpPr>
              <a:spLocks/>
            </p:cNvSpPr>
            <p:nvPr/>
          </p:nvSpPr>
          <p:spPr bwMode="auto">
            <a:xfrm>
              <a:off x="5903" y="2741"/>
              <a:ext cx="153" cy="77"/>
            </a:xfrm>
            <a:custGeom>
              <a:avLst/>
              <a:gdLst>
                <a:gd name="T0" fmla="*/ 1236 w 1307"/>
                <a:gd name="T1" fmla="*/ 267 h 652"/>
                <a:gd name="T2" fmla="*/ 1077 w 1307"/>
                <a:gd name="T3" fmla="*/ 277 h 652"/>
                <a:gd name="T4" fmla="*/ 869 w 1307"/>
                <a:gd name="T5" fmla="*/ 328 h 652"/>
                <a:gd name="T6" fmla="*/ 852 w 1307"/>
                <a:gd name="T7" fmla="*/ 325 h 652"/>
                <a:gd name="T8" fmla="*/ 529 w 1307"/>
                <a:gd name="T9" fmla="*/ 100 h 652"/>
                <a:gd name="T10" fmla="*/ 242 w 1307"/>
                <a:gd name="T11" fmla="*/ 19 h 652"/>
                <a:gd name="T12" fmla="*/ 608 w 1307"/>
                <a:gd name="T13" fmla="*/ 358 h 652"/>
                <a:gd name="T14" fmla="*/ 614 w 1307"/>
                <a:gd name="T15" fmla="*/ 379 h 652"/>
                <a:gd name="T16" fmla="*/ 599 w 1307"/>
                <a:gd name="T17" fmla="*/ 394 h 652"/>
                <a:gd name="T18" fmla="*/ 235 w 1307"/>
                <a:gd name="T19" fmla="*/ 483 h 652"/>
                <a:gd name="T20" fmla="*/ 219 w 1307"/>
                <a:gd name="T21" fmla="*/ 481 h 652"/>
                <a:gd name="T22" fmla="*/ 0 w 1307"/>
                <a:gd name="T23" fmla="*/ 428 h 652"/>
                <a:gd name="T24" fmla="*/ 226 w 1307"/>
                <a:gd name="T25" fmla="*/ 652 h 652"/>
                <a:gd name="T26" fmla="*/ 1205 w 1307"/>
                <a:gd name="T27" fmla="*/ 412 h 652"/>
                <a:gd name="T28" fmla="*/ 1284 w 1307"/>
                <a:gd name="T29" fmla="*/ 373 h 652"/>
                <a:gd name="T30" fmla="*/ 1302 w 1307"/>
                <a:gd name="T31" fmla="*/ 320 h 652"/>
                <a:gd name="T32" fmla="*/ 1236 w 1307"/>
                <a:gd name="T33" fmla="*/ 267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7" h="652">
                  <a:moveTo>
                    <a:pt x="1236" y="267"/>
                  </a:moveTo>
                  <a:cubicBezTo>
                    <a:pt x="1195" y="258"/>
                    <a:pt x="1140" y="261"/>
                    <a:pt x="1077" y="277"/>
                  </a:cubicBezTo>
                  <a:cubicBezTo>
                    <a:pt x="869" y="328"/>
                    <a:pt x="869" y="328"/>
                    <a:pt x="869" y="328"/>
                  </a:cubicBezTo>
                  <a:cubicBezTo>
                    <a:pt x="863" y="330"/>
                    <a:pt x="857" y="328"/>
                    <a:pt x="852" y="325"/>
                  </a:cubicBezTo>
                  <a:cubicBezTo>
                    <a:pt x="852" y="325"/>
                    <a:pt x="571" y="128"/>
                    <a:pt x="529" y="100"/>
                  </a:cubicBezTo>
                  <a:cubicBezTo>
                    <a:pt x="426" y="28"/>
                    <a:pt x="325" y="0"/>
                    <a:pt x="242" y="19"/>
                  </a:cubicBezTo>
                  <a:cubicBezTo>
                    <a:pt x="608" y="358"/>
                    <a:pt x="608" y="358"/>
                    <a:pt x="608" y="358"/>
                  </a:cubicBezTo>
                  <a:cubicBezTo>
                    <a:pt x="614" y="364"/>
                    <a:pt x="616" y="371"/>
                    <a:pt x="614" y="379"/>
                  </a:cubicBezTo>
                  <a:cubicBezTo>
                    <a:pt x="613" y="386"/>
                    <a:pt x="607" y="392"/>
                    <a:pt x="599" y="394"/>
                  </a:cubicBezTo>
                  <a:cubicBezTo>
                    <a:pt x="235" y="483"/>
                    <a:pt x="235" y="483"/>
                    <a:pt x="235" y="483"/>
                  </a:cubicBezTo>
                  <a:cubicBezTo>
                    <a:pt x="230" y="485"/>
                    <a:pt x="224" y="484"/>
                    <a:pt x="219" y="481"/>
                  </a:cubicBezTo>
                  <a:cubicBezTo>
                    <a:pt x="218" y="480"/>
                    <a:pt x="116" y="417"/>
                    <a:pt x="0" y="428"/>
                  </a:cubicBezTo>
                  <a:cubicBezTo>
                    <a:pt x="226" y="652"/>
                    <a:pt x="226" y="652"/>
                    <a:pt x="226" y="652"/>
                  </a:cubicBezTo>
                  <a:cubicBezTo>
                    <a:pt x="332" y="627"/>
                    <a:pt x="1143" y="427"/>
                    <a:pt x="1205" y="412"/>
                  </a:cubicBezTo>
                  <a:cubicBezTo>
                    <a:pt x="1239" y="403"/>
                    <a:pt x="1267" y="390"/>
                    <a:pt x="1284" y="373"/>
                  </a:cubicBezTo>
                  <a:cubicBezTo>
                    <a:pt x="1301" y="357"/>
                    <a:pt x="1307" y="340"/>
                    <a:pt x="1302" y="320"/>
                  </a:cubicBezTo>
                  <a:cubicBezTo>
                    <a:pt x="1295" y="293"/>
                    <a:pt x="1273" y="276"/>
                    <a:pt x="1236" y="26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" name="Freeform 1439"/>
            <p:cNvSpPr>
              <a:spLocks noEditPoints="1"/>
            </p:cNvSpPr>
            <p:nvPr/>
          </p:nvSpPr>
          <p:spPr bwMode="auto">
            <a:xfrm>
              <a:off x="5862" y="2682"/>
              <a:ext cx="227" cy="226"/>
            </a:xfrm>
            <a:custGeom>
              <a:avLst/>
              <a:gdLst>
                <a:gd name="T0" fmla="*/ 966 w 1931"/>
                <a:gd name="T1" fmla="*/ 0 h 1932"/>
                <a:gd name="T2" fmla="*/ 0 w 1931"/>
                <a:gd name="T3" fmla="*/ 966 h 1932"/>
                <a:gd name="T4" fmla="*/ 966 w 1931"/>
                <a:gd name="T5" fmla="*/ 1932 h 1932"/>
                <a:gd name="T6" fmla="*/ 1931 w 1931"/>
                <a:gd name="T7" fmla="*/ 966 h 1932"/>
                <a:gd name="T8" fmla="*/ 966 w 1931"/>
                <a:gd name="T9" fmla="*/ 0 h 1932"/>
                <a:gd name="T10" fmla="*/ 1565 w 1931"/>
                <a:gd name="T11" fmla="*/ 1340 h 1932"/>
                <a:gd name="T12" fmla="*/ 480 w 1931"/>
                <a:gd name="T13" fmla="*/ 1340 h 1932"/>
                <a:gd name="T14" fmla="*/ 459 w 1931"/>
                <a:gd name="T15" fmla="*/ 1319 h 1932"/>
                <a:gd name="T16" fmla="*/ 480 w 1931"/>
                <a:gd name="T17" fmla="*/ 1298 h 1932"/>
                <a:gd name="T18" fmla="*/ 1565 w 1931"/>
                <a:gd name="T19" fmla="*/ 1298 h 1932"/>
                <a:gd name="T20" fmla="*/ 1586 w 1931"/>
                <a:gd name="T21" fmla="*/ 1319 h 1932"/>
                <a:gd name="T22" fmla="*/ 1565 w 1931"/>
                <a:gd name="T23" fmla="*/ 1340 h 1932"/>
                <a:gd name="T24" fmla="*/ 1560 w 1931"/>
                <a:gd name="T25" fmla="*/ 959 h 1932"/>
                <a:gd name="T26" fmla="*/ 571 w 1931"/>
                <a:gd name="T27" fmla="*/ 1202 h 1932"/>
                <a:gd name="T28" fmla="*/ 566 w 1931"/>
                <a:gd name="T29" fmla="*/ 1203 h 1932"/>
                <a:gd name="T30" fmla="*/ 551 w 1931"/>
                <a:gd name="T31" fmla="*/ 1197 h 1932"/>
                <a:gd name="T32" fmla="*/ 289 w 1931"/>
                <a:gd name="T33" fmla="*/ 936 h 1932"/>
                <a:gd name="T34" fmla="*/ 283 w 1931"/>
                <a:gd name="T35" fmla="*/ 915 h 1932"/>
                <a:gd name="T36" fmla="*/ 298 w 1931"/>
                <a:gd name="T37" fmla="*/ 901 h 1932"/>
                <a:gd name="T38" fmla="*/ 580 w 1931"/>
                <a:gd name="T39" fmla="*/ 948 h 1932"/>
                <a:gd name="T40" fmla="*/ 898 w 1931"/>
                <a:gd name="T41" fmla="*/ 870 h 1932"/>
                <a:gd name="T42" fmla="*/ 534 w 1931"/>
                <a:gd name="T43" fmla="*/ 533 h 1932"/>
                <a:gd name="T44" fmla="*/ 528 w 1931"/>
                <a:gd name="T45" fmla="*/ 514 h 1932"/>
                <a:gd name="T46" fmla="*/ 540 w 1931"/>
                <a:gd name="T47" fmla="*/ 498 h 1932"/>
                <a:gd name="T48" fmla="*/ 899 w 1931"/>
                <a:gd name="T49" fmla="*/ 572 h 1932"/>
                <a:gd name="T50" fmla="*/ 1214 w 1931"/>
                <a:gd name="T51" fmla="*/ 793 h 1932"/>
                <a:gd name="T52" fmla="*/ 1413 w 1931"/>
                <a:gd name="T53" fmla="*/ 744 h 1932"/>
                <a:gd name="T54" fmla="*/ 1591 w 1931"/>
                <a:gd name="T55" fmla="*/ 734 h 1932"/>
                <a:gd name="T56" fmla="*/ 1688 w 1931"/>
                <a:gd name="T57" fmla="*/ 818 h 1932"/>
                <a:gd name="T58" fmla="*/ 1659 w 1931"/>
                <a:gd name="T59" fmla="*/ 910 h 1932"/>
                <a:gd name="T60" fmla="*/ 1560 w 1931"/>
                <a:gd name="T61" fmla="*/ 959 h 1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31" h="1932">
                  <a:moveTo>
                    <a:pt x="966" y="0"/>
                  </a:moveTo>
                  <a:cubicBezTo>
                    <a:pt x="432" y="0"/>
                    <a:pt x="0" y="433"/>
                    <a:pt x="0" y="966"/>
                  </a:cubicBezTo>
                  <a:cubicBezTo>
                    <a:pt x="0" y="1499"/>
                    <a:pt x="432" y="1932"/>
                    <a:pt x="966" y="1932"/>
                  </a:cubicBezTo>
                  <a:cubicBezTo>
                    <a:pt x="1499" y="1932"/>
                    <a:pt x="1931" y="1499"/>
                    <a:pt x="1931" y="966"/>
                  </a:cubicBezTo>
                  <a:cubicBezTo>
                    <a:pt x="1931" y="433"/>
                    <a:pt x="1499" y="0"/>
                    <a:pt x="966" y="0"/>
                  </a:cubicBezTo>
                  <a:close/>
                  <a:moveTo>
                    <a:pt x="1565" y="1340"/>
                  </a:moveTo>
                  <a:cubicBezTo>
                    <a:pt x="480" y="1340"/>
                    <a:pt x="480" y="1340"/>
                    <a:pt x="480" y="1340"/>
                  </a:cubicBezTo>
                  <a:cubicBezTo>
                    <a:pt x="468" y="1340"/>
                    <a:pt x="459" y="1330"/>
                    <a:pt x="459" y="1319"/>
                  </a:cubicBezTo>
                  <a:cubicBezTo>
                    <a:pt x="459" y="1308"/>
                    <a:pt x="468" y="1298"/>
                    <a:pt x="480" y="1298"/>
                  </a:cubicBezTo>
                  <a:cubicBezTo>
                    <a:pt x="1565" y="1298"/>
                    <a:pt x="1565" y="1298"/>
                    <a:pt x="1565" y="1298"/>
                  </a:cubicBezTo>
                  <a:cubicBezTo>
                    <a:pt x="1577" y="1298"/>
                    <a:pt x="1586" y="1308"/>
                    <a:pt x="1586" y="1319"/>
                  </a:cubicBezTo>
                  <a:cubicBezTo>
                    <a:pt x="1586" y="1330"/>
                    <a:pt x="1577" y="1340"/>
                    <a:pt x="1565" y="1340"/>
                  </a:cubicBezTo>
                  <a:close/>
                  <a:moveTo>
                    <a:pt x="1560" y="959"/>
                  </a:moveTo>
                  <a:cubicBezTo>
                    <a:pt x="1494" y="975"/>
                    <a:pt x="571" y="1202"/>
                    <a:pt x="571" y="1202"/>
                  </a:cubicBezTo>
                  <a:cubicBezTo>
                    <a:pt x="569" y="1203"/>
                    <a:pt x="567" y="1203"/>
                    <a:pt x="566" y="1203"/>
                  </a:cubicBezTo>
                  <a:cubicBezTo>
                    <a:pt x="560" y="1203"/>
                    <a:pt x="555" y="1201"/>
                    <a:pt x="551" y="1197"/>
                  </a:cubicBezTo>
                  <a:cubicBezTo>
                    <a:pt x="289" y="936"/>
                    <a:pt x="289" y="936"/>
                    <a:pt x="289" y="936"/>
                  </a:cubicBezTo>
                  <a:cubicBezTo>
                    <a:pt x="283" y="930"/>
                    <a:pt x="281" y="923"/>
                    <a:pt x="283" y="915"/>
                  </a:cubicBezTo>
                  <a:cubicBezTo>
                    <a:pt x="285" y="908"/>
                    <a:pt x="291" y="903"/>
                    <a:pt x="298" y="901"/>
                  </a:cubicBezTo>
                  <a:cubicBezTo>
                    <a:pt x="428" y="869"/>
                    <a:pt x="548" y="930"/>
                    <a:pt x="580" y="948"/>
                  </a:cubicBezTo>
                  <a:cubicBezTo>
                    <a:pt x="898" y="870"/>
                    <a:pt x="898" y="870"/>
                    <a:pt x="898" y="870"/>
                  </a:cubicBezTo>
                  <a:cubicBezTo>
                    <a:pt x="534" y="533"/>
                    <a:pt x="534" y="533"/>
                    <a:pt x="534" y="533"/>
                  </a:cubicBezTo>
                  <a:cubicBezTo>
                    <a:pt x="529" y="528"/>
                    <a:pt x="527" y="521"/>
                    <a:pt x="528" y="514"/>
                  </a:cubicBezTo>
                  <a:cubicBezTo>
                    <a:pt x="529" y="507"/>
                    <a:pt x="534" y="501"/>
                    <a:pt x="540" y="498"/>
                  </a:cubicBezTo>
                  <a:cubicBezTo>
                    <a:pt x="642" y="457"/>
                    <a:pt x="769" y="483"/>
                    <a:pt x="899" y="572"/>
                  </a:cubicBezTo>
                  <a:cubicBezTo>
                    <a:pt x="936" y="598"/>
                    <a:pt x="1168" y="761"/>
                    <a:pt x="1214" y="793"/>
                  </a:cubicBezTo>
                  <a:cubicBezTo>
                    <a:pt x="1413" y="744"/>
                    <a:pt x="1413" y="744"/>
                    <a:pt x="1413" y="744"/>
                  </a:cubicBezTo>
                  <a:cubicBezTo>
                    <a:pt x="1483" y="727"/>
                    <a:pt x="1544" y="723"/>
                    <a:pt x="1591" y="734"/>
                  </a:cubicBezTo>
                  <a:cubicBezTo>
                    <a:pt x="1658" y="749"/>
                    <a:pt x="1681" y="788"/>
                    <a:pt x="1688" y="818"/>
                  </a:cubicBezTo>
                  <a:cubicBezTo>
                    <a:pt x="1696" y="851"/>
                    <a:pt x="1686" y="884"/>
                    <a:pt x="1659" y="910"/>
                  </a:cubicBezTo>
                  <a:cubicBezTo>
                    <a:pt x="1636" y="932"/>
                    <a:pt x="1602" y="949"/>
                    <a:pt x="1560" y="95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84" name="Freeform 1443"/>
          <p:cNvSpPr>
            <a:spLocks noChangeAspect="1" noEditPoints="1"/>
          </p:cNvSpPr>
          <p:nvPr/>
        </p:nvSpPr>
        <p:spPr bwMode="auto">
          <a:xfrm>
            <a:off x="3141043" y="3624239"/>
            <a:ext cx="324000" cy="324000"/>
          </a:xfrm>
          <a:custGeom>
            <a:avLst/>
            <a:gdLst>
              <a:gd name="T0" fmla="*/ 794 w 1589"/>
              <a:gd name="T1" fmla="*/ 0 h 1589"/>
              <a:gd name="T2" fmla="*/ 0 w 1589"/>
              <a:gd name="T3" fmla="*/ 794 h 1589"/>
              <a:gd name="T4" fmla="*/ 794 w 1589"/>
              <a:gd name="T5" fmla="*/ 1589 h 1589"/>
              <a:gd name="T6" fmla="*/ 1589 w 1589"/>
              <a:gd name="T7" fmla="*/ 794 h 1589"/>
              <a:gd name="T8" fmla="*/ 794 w 1589"/>
              <a:gd name="T9" fmla="*/ 0 h 1589"/>
              <a:gd name="T10" fmla="*/ 1131 w 1589"/>
              <a:gd name="T11" fmla="*/ 1074 h 1589"/>
              <a:gd name="T12" fmla="*/ 1062 w 1589"/>
              <a:gd name="T13" fmla="*/ 1216 h 1589"/>
              <a:gd name="T14" fmla="*/ 1062 w 1589"/>
              <a:gd name="T15" fmla="*/ 1320 h 1589"/>
              <a:gd name="T16" fmla="*/ 1045 w 1589"/>
              <a:gd name="T17" fmla="*/ 1337 h 1589"/>
              <a:gd name="T18" fmla="*/ 1045 w 1589"/>
              <a:gd name="T19" fmla="*/ 1337 h 1589"/>
              <a:gd name="T20" fmla="*/ 1028 w 1589"/>
              <a:gd name="T21" fmla="*/ 1320 h 1589"/>
              <a:gd name="T22" fmla="*/ 1028 w 1589"/>
              <a:gd name="T23" fmla="*/ 1208 h 1589"/>
              <a:gd name="T24" fmla="*/ 1035 w 1589"/>
              <a:gd name="T25" fmla="*/ 1194 h 1589"/>
              <a:gd name="T26" fmla="*/ 1097 w 1589"/>
              <a:gd name="T27" fmla="*/ 1074 h 1589"/>
              <a:gd name="T28" fmla="*/ 1097 w 1589"/>
              <a:gd name="T29" fmla="*/ 825 h 1589"/>
              <a:gd name="T30" fmla="*/ 1011 w 1589"/>
              <a:gd name="T31" fmla="*/ 745 h 1589"/>
              <a:gd name="T32" fmla="*/ 958 w 1589"/>
              <a:gd name="T33" fmla="*/ 747 h 1589"/>
              <a:gd name="T34" fmla="*/ 942 w 1589"/>
              <a:gd name="T35" fmla="*/ 737 h 1589"/>
              <a:gd name="T36" fmla="*/ 858 w 1589"/>
              <a:gd name="T37" fmla="*/ 678 h 1589"/>
              <a:gd name="T38" fmla="*/ 858 w 1589"/>
              <a:gd name="T39" fmla="*/ 678 h 1589"/>
              <a:gd name="T40" fmla="*/ 786 w 1589"/>
              <a:gd name="T41" fmla="*/ 681 h 1589"/>
              <a:gd name="T42" fmla="*/ 773 w 1589"/>
              <a:gd name="T43" fmla="*/ 677 h 1589"/>
              <a:gd name="T44" fmla="*/ 767 w 1589"/>
              <a:gd name="T45" fmla="*/ 665 h 1589"/>
              <a:gd name="T46" fmla="*/ 758 w 1589"/>
              <a:gd name="T47" fmla="*/ 282 h 1589"/>
              <a:gd name="T48" fmla="*/ 700 w 1589"/>
              <a:gd name="T49" fmla="*/ 242 h 1589"/>
              <a:gd name="T50" fmla="*/ 700 w 1589"/>
              <a:gd name="T51" fmla="*/ 242 h 1589"/>
              <a:gd name="T52" fmla="*/ 644 w 1589"/>
              <a:gd name="T53" fmla="*/ 284 h 1589"/>
              <a:gd name="T54" fmla="*/ 634 w 1589"/>
              <a:gd name="T55" fmla="*/ 748 h 1589"/>
              <a:gd name="T56" fmla="*/ 632 w 1589"/>
              <a:gd name="T57" fmla="*/ 753 h 1589"/>
              <a:gd name="T58" fmla="*/ 632 w 1589"/>
              <a:gd name="T59" fmla="*/ 754 h 1589"/>
              <a:gd name="T60" fmla="*/ 632 w 1589"/>
              <a:gd name="T61" fmla="*/ 877 h 1589"/>
              <a:gd name="T62" fmla="*/ 615 w 1589"/>
              <a:gd name="T63" fmla="*/ 894 h 1589"/>
              <a:gd name="T64" fmla="*/ 598 w 1589"/>
              <a:gd name="T65" fmla="*/ 877 h 1589"/>
              <a:gd name="T66" fmla="*/ 598 w 1589"/>
              <a:gd name="T67" fmla="*/ 772 h 1589"/>
              <a:gd name="T68" fmla="*/ 493 w 1589"/>
              <a:gd name="T69" fmla="*/ 873 h 1589"/>
              <a:gd name="T70" fmla="*/ 493 w 1589"/>
              <a:gd name="T71" fmla="*/ 1032 h 1589"/>
              <a:gd name="T72" fmla="*/ 493 w 1589"/>
              <a:gd name="T73" fmla="*/ 1054 h 1589"/>
              <a:gd name="T74" fmla="*/ 621 w 1589"/>
              <a:gd name="T75" fmla="*/ 1214 h 1589"/>
              <a:gd name="T76" fmla="*/ 627 w 1589"/>
              <a:gd name="T77" fmla="*/ 1227 h 1589"/>
              <a:gd name="T78" fmla="*/ 628 w 1589"/>
              <a:gd name="T79" fmla="*/ 1337 h 1589"/>
              <a:gd name="T80" fmla="*/ 612 w 1589"/>
              <a:gd name="T81" fmla="*/ 1354 h 1589"/>
              <a:gd name="T82" fmla="*/ 611 w 1589"/>
              <a:gd name="T83" fmla="*/ 1354 h 1589"/>
              <a:gd name="T84" fmla="*/ 594 w 1589"/>
              <a:gd name="T85" fmla="*/ 1337 h 1589"/>
              <a:gd name="T86" fmla="*/ 593 w 1589"/>
              <a:gd name="T87" fmla="*/ 1235 h 1589"/>
              <a:gd name="T88" fmla="*/ 459 w 1589"/>
              <a:gd name="T89" fmla="*/ 1054 h 1589"/>
              <a:gd name="T90" fmla="*/ 459 w 1589"/>
              <a:gd name="T91" fmla="*/ 1033 h 1589"/>
              <a:gd name="T92" fmla="*/ 459 w 1589"/>
              <a:gd name="T93" fmla="*/ 870 h 1589"/>
              <a:gd name="T94" fmla="*/ 600 w 1589"/>
              <a:gd name="T95" fmla="*/ 735 h 1589"/>
              <a:gd name="T96" fmla="*/ 611 w 1589"/>
              <a:gd name="T97" fmla="*/ 279 h 1589"/>
              <a:gd name="T98" fmla="*/ 700 w 1589"/>
              <a:gd name="T99" fmla="*/ 208 h 1589"/>
              <a:gd name="T100" fmla="*/ 700 w 1589"/>
              <a:gd name="T101" fmla="*/ 208 h 1589"/>
              <a:gd name="T102" fmla="*/ 791 w 1589"/>
              <a:gd name="T103" fmla="*/ 274 h 1589"/>
              <a:gd name="T104" fmla="*/ 792 w 1589"/>
              <a:gd name="T105" fmla="*/ 279 h 1589"/>
              <a:gd name="T106" fmla="*/ 801 w 1589"/>
              <a:gd name="T107" fmla="*/ 646 h 1589"/>
              <a:gd name="T108" fmla="*/ 858 w 1589"/>
              <a:gd name="T109" fmla="*/ 644 h 1589"/>
              <a:gd name="T110" fmla="*/ 858 w 1589"/>
              <a:gd name="T111" fmla="*/ 644 h 1589"/>
              <a:gd name="T112" fmla="*/ 968 w 1589"/>
              <a:gd name="T113" fmla="*/ 712 h 1589"/>
              <a:gd name="T114" fmla="*/ 1011 w 1589"/>
              <a:gd name="T115" fmla="*/ 711 h 1589"/>
              <a:gd name="T116" fmla="*/ 1131 w 1589"/>
              <a:gd name="T117" fmla="*/ 825 h 1589"/>
              <a:gd name="T118" fmla="*/ 1131 w 1589"/>
              <a:gd name="T119" fmla="*/ 1074 h 1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89" h="1589">
                <a:moveTo>
                  <a:pt x="794" y="0"/>
                </a:moveTo>
                <a:cubicBezTo>
                  <a:pt x="355" y="0"/>
                  <a:pt x="0" y="356"/>
                  <a:pt x="0" y="794"/>
                </a:cubicBezTo>
                <a:cubicBezTo>
                  <a:pt x="0" y="1233"/>
                  <a:pt x="355" y="1589"/>
                  <a:pt x="794" y="1589"/>
                </a:cubicBezTo>
                <a:cubicBezTo>
                  <a:pt x="1233" y="1589"/>
                  <a:pt x="1589" y="1233"/>
                  <a:pt x="1589" y="794"/>
                </a:cubicBezTo>
                <a:cubicBezTo>
                  <a:pt x="1589" y="356"/>
                  <a:pt x="1233" y="0"/>
                  <a:pt x="794" y="0"/>
                </a:cubicBezTo>
                <a:close/>
                <a:moveTo>
                  <a:pt x="1131" y="1074"/>
                </a:moveTo>
                <a:cubicBezTo>
                  <a:pt x="1132" y="1152"/>
                  <a:pt x="1081" y="1200"/>
                  <a:pt x="1062" y="1216"/>
                </a:cubicBezTo>
                <a:cubicBezTo>
                  <a:pt x="1062" y="1320"/>
                  <a:pt x="1062" y="1320"/>
                  <a:pt x="1062" y="1320"/>
                </a:cubicBezTo>
                <a:cubicBezTo>
                  <a:pt x="1062" y="1329"/>
                  <a:pt x="1054" y="1337"/>
                  <a:pt x="1045" y="1337"/>
                </a:cubicBezTo>
                <a:cubicBezTo>
                  <a:pt x="1045" y="1337"/>
                  <a:pt x="1045" y="1337"/>
                  <a:pt x="1045" y="1337"/>
                </a:cubicBezTo>
                <a:cubicBezTo>
                  <a:pt x="1036" y="1337"/>
                  <a:pt x="1028" y="1329"/>
                  <a:pt x="1028" y="1320"/>
                </a:cubicBezTo>
                <a:cubicBezTo>
                  <a:pt x="1028" y="1208"/>
                  <a:pt x="1028" y="1208"/>
                  <a:pt x="1028" y="1208"/>
                </a:cubicBezTo>
                <a:cubicBezTo>
                  <a:pt x="1028" y="1202"/>
                  <a:pt x="1030" y="1197"/>
                  <a:pt x="1035" y="1194"/>
                </a:cubicBezTo>
                <a:cubicBezTo>
                  <a:pt x="1036" y="1193"/>
                  <a:pt x="1097" y="1150"/>
                  <a:pt x="1097" y="1074"/>
                </a:cubicBezTo>
                <a:cubicBezTo>
                  <a:pt x="1097" y="825"/>
                  <a:pt x="1097" y="825"/>
                  <a:pt x="1097" y="825"/>
                </a:cubicBezTo>
                <a:cubicBezTo>
                  <a:pt x="1097" y="771"/>
                  <a:pt x="1070" y="746"/>
                  <a:pt x="1011" y="745"/>
                </a:cubicBezTo>
                <a:cubicBezTo>
                  <a:pt x="992" y="745"/>
                  <a:pt x="958" y="747"/>
                  <a:pt x="958" y="747"/>
                </a:cubicBezTo>
                <a:cubicBezTo>
                  <a:pt x="951" y="747"/>
                  <a:pt x="945" y="743"/>
                  <a:pt x="942" y="737"/>
                </a:cubicBezTo>
                <a:cubicBezTo>
                  <a:pt x="941" y="735"/>
                  <a:pt x="914" y="678"/>
                  <a:pt x="858" y="678"/>
                </a:cubicBezTo>
                <a:cubicBezTo>
                  <a:pt x="858" y="678"/>
                  <a:pt x="858" y="678"/>
                  <a:pt x="858" y="678"/>
                </a:cubicBezTo>
                <a:cubicBezTo>
                  <a:pt x="824" y="679"/>
                  <a:pt x="786" y="681"/>
                  <a:pt x="786" y="681"/>
                </a:cubicBezTo>
                <a:cubicBezTo>
                  <a:pt x="781" y="682"/>
                  <a:pt x="776" y="680"/>
                  <a:pt x="773" y="677"/>
                </a:cubicBezTo>
                <a:cubicBezTo>
                  <a:pt x="769" y="674"/>
                  <a:pt x="767" y="669"/>
                  <a:pt x="767" y="665"/>
                </a:cubicBezTo>
                <a:cubicBezTo>
                  <a:pt x="758" y="282"/>
                  <a:pt x="758" y="282"/>
                  <a:pt x="758" y="282"/>
                </a:cubicBezTo>
                <a:cubicBezTo>
                  <a:pt x="754" y="274"/>
                  <a:pt x="739" y="242"/>
                  <a:pt x="700" y="242"/>
                </a:cubicBezTo>
                <a:cubicBezTo>
                  <a:pt x="700" y="242"/>
                  <a:pt x="700" y="242"/>
                  <a:pt x="700" y="242"/>
                </a:cubicBezTo>
                <a:cubicBezTo>
                  <a:pt x="655" y="242"/>
                  <a:pt x="645" y="282"/>
                  <a:pt x="644" y="284"/>
                </a:cubicBezTo>
                <a:cubicBezTo>
                  <a:pt x="634" y="748"/>
                  <a:pt x="634" y="748"/>
                  <a:pt x="634" y="748"/>
                </a:cubicBezTo>
                <a:cubicBezTo>
                  <a:pt x="634" y="750"/>
                  <a:pt x="633" y="751"/>
                  <a:pt x="632" y="753"/>
                </a:cubicBezTo>
                <a:cubicBezTo>
                  <a:pt x="632" y="753"/>
                  <a:pt x="632" y="754"/>
                  <a:pt x="632" y="754"/>
                </a:cubicBezTo>
                <a:cubicBezTo>
                  <a:pt x="632" y="877"/>
                  <a:pt x="632" y="877"/>
                  <a:pt x="632" y="877"/>
                </a:cubicBezTo>
                <a:cubicBezTo>
                  <a:pt x="632" y="887"/>
                  <a:pt x="624" y="894"/>
                  <a:pt x="615" y="894"/>
                </a:cubicBezTo>
                <a:cubicBezTo>
                  <a:pt x="607" y="894"/>
                  <a:pt x="598" y="887"/>
                  <a:pt x="598" y="877"/>
                </a:cubicBezTo>
                <a:cubicBezTo>
                  <a:pt x="598" y="772"/>
                  <a:pt x="598" y="772"/>
                  <a:pt x="598" y="772"/>
                </a:cubicBezTo>
                <a:cubicBezTo>
                  <a:pt x="563" y="786"/>
                  <a:pt x="497" y="817"/>
                  <a:pt x="493" y="873"/>
                </a:cubicBezTo>
                <a:cubicBezTo>
                  <a:pt x="490" y="913"/>
                  <a:pt x="492" y="977"/>
                  <a:pt x="493" y="1032"/>
                </a:cubicBezTo>
                <a:cubicBezTo>
                  <a:pt x="493" y="1054"/>
                  <a:pt x="493" y="1054"/>
                  <a:pt x="493" y="1054"/>
                </a:cubicBezTo>
                <a:cubicBezTo>
                  <a:pt x="494" y="1092"/>
                  <a:pt x="572" y="1172"/>
                  <a:pt x="621" y="1214"/>
                </a:cubicBezTo>
                <a:cubicBezTo>
                  <a:pt x="625" y="1217"/>
                  <a:pt x="627" y="1222"/>
                  <a:pt x="627" y="1227"/>
                </a:cubicBezTo>
                <a:cubicBezTo>
                  <a:pt x="628" y="1337"/>
                  <a:pt x="628" y="1337"/>
                  <a:pt x="628" y="1337"/>
                </a:cubicBezTo>
                <a:cubicBezTo>
                  <a:pt x="629" y="1346"/>
                  <a:pt x="621" y="1354"/>
                  <a:pt x="612" y="1354"/>
                </a:cubicBezTo>
                <a:cubicBezTo>
                  <a:pt x="612" y="1354"/>
                  <a:pt x="611" y="1354"/>
                  <a:pt x="611" y="1354"/>
                </a:cubicBezTo>
                <a:cubicBezTo>
                  <a:pt x="602" y="1354"/>
                  <a:pt x="594" y="1346"/>
                  <a:pt x="594" y="1337"/>
                </a:cubicBezTo>
                <a:cubicBezTo>
                  <a:pt x="593" y="1235"/>
                  <a:pt x="593" y="1235"/>
                  <a:pt x="593" y="1235"/>
                </a:cubicBezTo>
                <a:cubicBezTo>
                  <a:pt x="564" y="1210"/>
                  <a:pt x="460" y="1115"/>
                  <a:pt x="459" y="1054"/>
                </a:cubicBezTo>
                <a:cubicBezTo>
                  <a:pt x="459" y="1033"/>
                  <a:pt x="459" y="1033"/>
                  <a:pt x="459" y="1033"/>
                </a:cubicBezTo>
                <a:cubicBezTo>
                  <a:pt x="458" y="977"/>
                  <a:pt x="456" y="912"/>
                  <a:pt x="459" y="870"/>
                </a:cubicBezTo>
                <a:cubicBezTo>
                  <a:pt x="465" y="787"/>
                  <a:pt x="564" y="747"/>
                  <a:pt x="600" y="735"/>
                </a:cubicBezTo>
                <a:cubicBezTo>
                  <a:pt x="611" y="279"/>
                  <a:pt x="611" y="279"/>
                  <a:pt x="611" y="279"/>
                </a:cubicBezTo>
                <a:cubicBezTo>
                  <a:pt x="617" y="252"/>
                  <a:pt x="643" y="208"/>
                  <a:pt x="700" y="208"/>
                </a:cubicBezTo>
                <a:cubicBezTo>
                  <a:pt x="700" y="208"/>
                  <a:pt x="700" y="208"/>
                  <a:pt x="700" y="208"/>
                </a:cubicBezTo>
                <a:cubicBezTo>
                  <a:pt x="756" y="208"/>
                  <a:pt x="784" y="251"/>
                  <a:pt x="791" y="274"/>
                </a:cubicBezTo>
                <a:cubicBezTo>
                  <a:pt x="792" y="276"/>
                  <a:pt x="792" y="277"/>
                  <a:pt x="792" y="279"/>
                </a:cubicBezTo>
                <a:cubicBezTo>
                  <a:pt x="801" y="646"/>
                  <a:pt x="801" y="646"/>
                  <a:pt x="801" y="646"/>
                </a:cubicBezTo>
                <a:cubicBezTo>
                  <a:pt x="816" y="645"/>
                  <a:pt x="837" y="645"/>
                  <a:pt x="858" y="644"/>
                </a:cubicBezTo>
                <a:cubicBezTo>
                  <a:pt x="858" y="644"/>
                  <a:pt x="858" y="644"/>
                  <a:pt x="858" y="644"/>
                </a:cubicBezTo>
                <a:cubicBezTo>
                  <a:pt x="919" y="644"/>
                  <a:pt x="955" y="691"/>
                  <a:pt x="968" y="712"/>
                </a:cubicBezTo>
                <a:cubicBezTo>
                  <a:pt x="979" y="712"/>
                  <a:pt x="999" y="712"/>
                  <a:pt x="1011" y="711"/>
                </a:cubicBezTo>
                <a:cubicBezTo>
                  <a:pt x="1089" y="712"/>
                  <a:pt x="1131" y="752"/>
                  <a:pt x="1131" y="825"/>
                </a:cubicBezTo>
                <a:lnTo>
                  <a:pt x="1131" y="1074"/>
                </a:lnTo>
                <a:close/>
              </a:path>
            </a:pathLst>
          </a:custGeom>
          <a:solidFill>
            <a:srgbClr val="EE0033"/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85" name="Group 1454"/>
          <p:cNvGrpSpPr>
            <a:grpSpLocks noChangeAspect="1"/>
          </p:cNvGrpSpPr>
          <p:nvPr/>
        </p:nvGrpSpPr>
        <p:grpSpPr bwMode="auto">
          <a:xfrm>
            <a:off x="3562167" y="3624239"/>
            <a:ext cx="324000" cy="324000"/>
            <a:chOff x="6384" y="2673"/>
            <a:chExt cx="227" cy="226"/>
          </a:xfrm>
          <a:solidFill>
            <a:srgbClr val="EE0033"/>
          </a:solidFill>
        </p:grpSpPr>
        <p:sp>
          <p:nvSpPr>
            <p:cNvPr id="786" name="Freeform 1455"/>
            <p:cNvSpPr>
              <a:spLocks/>
            </p:cNvSpPr>
            <p:nvPr/>
          </p:nvSpPr>
          <p:spPr bwMode="auto">
            <a:xfrm>
              <a:off x="6434" y="2723"/>
              <a:ext cx="127" cy="126"/>
            </a:xfrm>
            <a:custGeom>
              <a:avLst/>
              <a:gdLst>
                <a:gd name="T0" fmla="*/ 788 w 913"/>
                <a:gd name="T1" fmla="*/ 456 h 913"/>
                <a:gd name="T2" fmla="*/ 805 w 913"/>
                <a:gd name="T3" fmla="*/ 439 h 913"/>
                <a:gd name="T4" fmla="*/ 913 w 913"/>
                <a:gd name="T5" fmla="*/ 439 h 913"/>
                <a:gd name="T6" fmla="*/ 474 w 913"/>
                <a:gd name="T7" fmla="*/ 0 h 913"/>
                <a:gd name="T8" fmla="*/ 474 w 913"/>
                <a:gd name="T9" fmla="*/ 107 h 913"/>
                <a:gd name="T10" fmla="*/ 456 w 913"/>
                <a:gd name="T11" fmla="*/ 124 h 913"/>
                <a:gd name="T12" fmla="*/ 439 w 913"/>
                <a:gd name="T13" fmla="*/ 107 h 913"/>
                <a:gd name="T14" fmla="*/ 439 w 913"/>
                <a:gd name="T15" fmla="*/ 0 h 913"/>
                <a:gd name="T16" fmla="*/ 0 w 913"/>
                <a:gd name="T17" fmla="*/ 439 h 913"/>
                <a:gd name="T18" fmla="*/ 107 w 913"/>
                <a:gd name="T19" fmla="*/ 439 h 913"/>
                <a:gd name="T20" fmla="*/ 124 w 913"/>
                <a:gd name="T21" fmla="*/ 456 h 913"/>
                <a:gd name="T22" fmla="*/ 107 w 913"/>
                <a:gd name="T23" fmla="*/ 474 h 913"/>
                <a:gd name="T24" fmla="*/ 0 w 913"/>
                <a:gd name="T25" fmla="*/ 474 h 913"/>
                <a:gd name="T26" fmla="*/ 439 w 913"/>
                <a:gd name="T27" fmla="*/ 913 h 913"/>
                <a:gd name="T28" fmla="*/ 439 w 913"/>
                <a:gd name="T29" fmla="*/ 806 h 913"/>
                <a:gd name="T30" fmla="*/ 456 w 913"/>
                <a:gd name="T31" fmla="*/ 788 h 913"/>
                <a:gd name="T32" fmla="*/ 474 w 913"/>
                <a:gd name="T33" fmla="*/ 806 h 913"/>
                <a:gd name="T34" fmla="*/ 474 w 913"/>
                <a:gd name="T35" fmla="*/ 913 h 913"/>
                <a:gd name="T36" fmla="*/ 913 w 913"/>
                <a:gd name="T37" fmla="*/ 474 h 913"/>
                <a:gd name="T38" fmla="*/ 805 w 913"/>
                <a:gd name="T39" fmla="*/ 474 h 913"/>
                <a:gd name="T40" fmla="*/ 788 w 913"/>
                <a:gd name="T41" fmla="*/ 456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3" h="913">
                  <a:moveTo>
                    <a:pt x="788" y="456"/>
                  </a:moveTo>
                  <a:cubicBezTo>
                    <a:pt x="788" y="447"/>
                    <a:pt x="796" y="439"/>
                    <a:pt x="805" y="439"/>
                  </a:cubicBezTo>
                  <a:cubicBezTo>
                    <a:pt x="913" y="439"/>
                    <a:pt x="913" y="439"/>
                    <a:pt x="913" y="439"/>
                  </a:cubicBezTo>
                  <a:cubicBezTo>
                    <a:pt x="904" y="201"/>
                    <a:pt x="712" y="9"/>
                    <a:pt x="474" y="0"/>
                  </a:cubicBezTo>
                  <a:cubicBezTo>
                    <a:pt x="474" y="107"/>
                    <a:pt x="474" y="107"/>
                    <a:pt x="474" y="107"/>
                  </a:cubicBezTo>
                  <a:cubicBezTo>
                    <a:pt x="474" y="117"/>
                    <a:pt x="466" y="124"/>
                    <a:pt x="456" y="124"/>
                  </a:cubicBezTo>
                  <a:cubicBezTo>
                    <a:pt x="446" y="124"/>
                    <a:pt x="439" y="117"/>
                    <a:pt x="439" y="107"/>
                  </a:cubicBezTo>
                  <a:cubicBezTo>
                    <a:pt x="439" y="0"/>
                    <a:pt x="439" y="0"/>
                    <a:pt x="439" y="0"/>
                  </a:cubicBezTo>
                  <a:cubicBezTo>
                    <a:pt x="201" y="9"/>
                    <a:pt x="9" y="201"/>
                    <a:pt x="0" y="439"/>
                  </a:cubicBezTo>
                  <a:cubicBezTo>
                    <a:pt x="107" y="439"/>
                    <a:pt x="107" y="439"/>
                    <a:pt x="107" y="439"/>
                  </a:cubicBezTo>
                  <a:cubicBezTo>
                    <a:pt x="116" y="439"/>
                    <a:pt x="124" y="447"/>
                    <a:pt x="124" y="456"/>
                  </a:cubicBezTo>
                  <a:cubicBezTo>
                    <a:pt x="124" y="466"/>
                    <a:pt x="116" y="474"/>
                    <a:pt x="107" y="474"/>
                  </a:cubicBezTo>
                  <a:cubicBezTo>
                    <a:pt x="0" y="474"/>
                    <a:pt x="0" y="474"/>
                    <a:pt x="0" y="474"/>
                  </a:cubicBezTo>
                  <a:cubicBezTo>
                    <a:pt x="8" y="712"/>
                    <a:pt x="200" y="904"/>
                    <a:pt x="439" y="913"/>
                  </a:cubicBezTo>
                  <a:cubicBezTo>
                    <a:pt x="439" y="806"/>
                    <a:pt x="439" y="806"/>
                    <a:pt x="439" y="806"/>
                  </a:cubicBezTo>
                  <a:cubicBezTo>
                    <a:pt x="439" y="796"/>
                    <a:pt x="446" y="788"/>
                    <a:pt x="456" y="788"/>
                  </a:cubicBezTo>
                  <a:cubicBezTo>
                    <a:pt x="466" y="788"/>
                    <a:pt x="474" y="796"/>
                    <a:pt x="474" y="806"/>
                  </a:cubicBezTo>
                  <a:cubicBezTo>
                    <a:pt x="474" y="913"/>
                    <a:pt x="474" y="913"/>
                    <a:pt x="474" y="913"/>
                  </a:cubicBezTo>
                  <a:cubicBezTo>
                    <a:pt x="712" y="904"/>
                    <a:pt x="904" y="712"/>
                    <a:pt x="913" y="474"/>
                  </a:cubicBezTo>
                  <a:cubicBezTo>
                    <a:pt x="805" y="474"/>
                    <a:pt x="805" y="474"/>
                    <a:pt x="805" y="474"/>
                  </a:cubicBezTo>
                  <a:cubicBezTo>
                    <a:pt x="796" y="474"/>
                    <a:pt x="788" y="466"/>
                    <a:pt x="788" y="4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" name="Freeform 1456"/>
            <p:cNvSpPr>
              <a:spLocks noEditPoints="1"/>
            </p:cNvSpPr>
            <p:nvPr/>
          </p:nvSpPr>
          <p:spPr bwMode="auto">
            <a:xfrm>
              <a:off x="6384" y="2673"/>
              <a:ext cx="227" cy="226"/>
            </a:xfrm>
            <a:custGeom>
              <a:avLst/>
              <a:gdLst>
                <a:gd name="T0" fmla="*/ 817 w 1635"/>
                <a:gd name="T1" fmla="*/ 0 h 1635"/>
                <a:gd name="T2" fmla="*/ 0 w 1635"/>
                <a:gd name="T3" fmla="*/ 818 h 1635"/>
                <a:gd name="T4" fmla="*/ 817 w 1635"/>
                <a:gd name="T5" fmla="*/ 1635 h 1635"/>
                <a:gd name="T6" fmla="*/ 1635 w 1635"/>
                <a:gd name="T7" fmla="*/ 818 h 1635"/>
                <a:gd name="T8" fmla="*/ 817 w 1635"/>
                <a:gd name="T9" fmla="*/ 0 h 1635"/>
                <a:gd name="T10" fmla="*/ 1418 w 1635"/>
                <a:gd name="T11" fmla="*/ 835 h 1635"/>
                <a:gd name="T12" fmla="*/ 1309 w 1635"/>
                <a:gd name="T13" fmla="*/ 835 h 1635"/>
                <a:gd name="T14" fmla="*/ 835 w 1635"/>
                <a:gd name="T15" fmla="*/ 1310 h 1635"/>
                <a:gd name="T16" fmla="*/ 835 w 1635"/>
                <a:gd name="T17" fmla="*/ 1418 h 1635"/>
                <a:gd name="T18" fmla="*/ 817 w 1635"/>
                <a:gd name="T19" fmla="*/ 1435 h 1635"/>
                <a:gd name="T20" fmla="*/ 800 w 1635"/>
                <a:gd name="T21" fmla="*/ 1418 h 1635"/>
                <a:gd name="T22" fmla="*/ 800 w 1635"/>
                <a:gd name="T23" fmla="*/ 1310 h 1635"/>
                <a:gd name="T24" fmla="*/ 326 w 1635"/>
                <a:gd name="T25" fmla="*/ 835 h 1635"/>
                <a:gd name="T26" fmla="*/ 216 w 1635"/>
                <a:gd name="T27" fmla="*/ 835 h 1635"/>
                <a:gd name="T28" fmla="*/ 199 w 1635"/>
                <a:gd name="T29" fmla="*/ 817 h 1635"/>
                <a:gd name="T30" fmla="*/ 216 w 1635"/>
                <a:gd name="T31" fmla="*/ 800 h 1635"/>
                <a:gd name="T32" fmla="*/ 326 w 1635"/>
                <a:gd name="T33" fmla="*/ 800 h 1635"/>
                <a:gd name="T34" fmla="*/ 800 w 1635"/>
                <a:gd name="T35" fmla="*/ 326 h 1635"/>
                <a:gd name="T36" fmla="*/ 800 w 1635"/>
                <a:gd name="T37" fmla="*/ 217 h 1635"/>
                <a:gd name="T38" fmla="*/ 817 w 1635"/>
                <a:gd name="T39" fmla="*/ 199 h 1635"/>
                <a:gd name="T40" fmla="*/ 835 w 1635"/>
                <a:gd name="T41" fmla="*/ 217 h 1635"/>
                <a:gd name="T42" fmla="*/ 835 w 1635"/>
                <a:gd name="T43" fmla="*/ 326 h 1635"/>
                <a:gd name="T44" fmla="*/ 1309 w 1635"/>
                <a:gd name="T45" fmla="*/ 800 h 1635"/>
                <a:gd name="T46" fmla="*/ 1418 w 1635"/>
                <a:gd name="T47" fmla="*/ 800 h 1635"/>
                <a:gd name="T48" fmla="*/ 1435 w 1635"/>
                <a:gd name="T49" fmla="*/ 817 h 1635"/>
                <a:gd name="T50" fmla="*/ 1418 w 1635"/>
                <a:gd name="T51" fmla="*/ 835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35" h="1635">
                  <a:moveTo>
                    <a:pt x="817" y="0"/>
                  </a:moveTo>
                  <a:cubicBezTo>
                    <a:pt x="366" y="0"/>
                    <a:pt x="0" y="366"/>
                    <a:pt x="0" y="818"/>
                  </a:cubicBezTo>
                  <a:cubicBezTo>
                    <a:pt x="0" y="1269"/>
                    <a:pt x="366" y="1635"/>
                    <a:pt x="817" y="1635"/>
                  </a:cubicBezTo>
                  <a:cubicBezTo>
                    <a:pt x="1269" y="1635"/>
                    <a:pt x="1635" y="1269"/>
                    <a:pt x="1635" y="818"/>
                  </a:cubicBezTo>
                  <a:cubicBezTo>
                    <a:pt x="1635" y="366"/>
                    <a:pt x="1269" y="0"/>
                    <a:pt x="817" y="0"/>
                  </a:cubicBezTo>
                  <a:close/>
                  <a:moveTo>
                    <a:pt x="1418" y="835"/>
                  </a:moveTo>
                  <a:cubicBezTo>
                    <a:pt x="1309" y="835"/>
                    <a:pt x="1309" y="835"/>
                    <a:pt x="1309" y="835"/>
                  </a:cubicBezTo>
                  <a:cubicBezTo>
                    <a:pt x="1300" y="1093"/>
                    <a:pt x="1093" y="1300"/>
                    <a:pt x="835" y="1310"/>
                  </a:cubicBezTo>
                  <a:cubicBezTo>
                    <a:pt x="835" y="1418"/>
                    <a:pt x="835" y="1418"/>
                    <a:pt x="835" y="1418"/>
                  </a:cubicBezTo>
                  <a:cubicBezTo>
                    <a:pt x="835" y="1428"/>
                    <a:pt x="827" y="1435"/>
                    <a:pt x="817" y="1435"/>
                  </a:cubicBezTo>
                  <a:cubicBezTo>
                    <a:pt x="807" y="1435"/>
                    <a:pt x="800" y="1428"/>
                    <a:pt x="800" y="1418"/>
                  </a:cubicBezTo>
                  <a:cubicBezTo>
                    <a:pt x="800" y="1310"/>
                    <a:pt x="800" y="1310"/>
                    <a:pt x="800" y="1310"/>
                  </a:cubicBezTo>
                  <a:cubicBezTo>
                    <a:pt x="542" y="1300"/>
                    <a:pt x="334" y="1093"/>
                    <a:pt x="326" y="835"/>
                  </a:cubicBezTo>
                  <a:cubicBezTo>
                    <a:pt x="216" y="835"/>
                    <a:pt x="216" y="835"/>
                    <a:pt x="216" y="835"/>
                  </a:cubicBezTo>
                  <a:cubicBezTo>
                    <a:pt x="207" y="835"/>
                    <a:pt x="199" y="827"/>
                    <a:pt x="199" y="817"/>
                  </a:cubicBezTo>
                  <a:cubicBezTo>
                    <a:pt x="199" y="808"/>
                    <a:pt x="207" y="800"/>
                    <a:pt x="216" y="800"/>
                  </a:cubicBezTo>
                  <a:cubicBezTo>
                    <a:pt x="326" y="800"/>
                    <a:pt x="326" y="800"/>
                    <a:pt x="326" y="800"/>
                  </a:cubicBezTo>
                  <a:cubicBezTo>
                    <a:pt x="335" y="542"/>
                    <a:pt x="542" y="335"/>
                    <a:pt x="800" y="326"/>
                  </a:cubicBezTo>
                  <a:cubicBezTo>
                    <a:pt x="800" y="217"/>
                    <a:pt x="800" y="217"/>
                    <a:pt x="800" y="217"/>
                  </a:cubicBezTo>
                  <a:cubicBezTo>
                    <a:pt x="800" y="207"/>
                    <a:pt x="807" y="199"/>
                    <a:pt x="817" y="199"/>
                  </a:cubicBezTo>
                  <a:cubicBezTo>
                    <a:pt x="827" y="199"/>
                    <a:pt x="835" y="207"/>
                    <a:pt x="835" y="217"/>
                  </a:cubicBezTo>
                  <a:cubicBezTo>
                    <a:pt x="835" y="326"/>
                    <a:pt x="835" y="326"/>
                    <a:pt x="835" y="326"/>
                  </a:cubicBezTo>
                  <a:cubicBezTo>
                    <a:pt x="1092" y="335"/>
                    <a:pt x="1300" y="542"/>
                    <a:pt x="1309" y="800"/>
                  </a:cubicBezTo>
                  <a:cubicBezTo>
                    <a:pt x="1418" y="800"/>
                    <a:pt x="1418" y="800"/>
                    <a:pt x="1418" y="800"/>
                  </a:cubicBezTo>
                  <a:cubicBezTo>
                    <a:pt x="1427" y="800"/>
                    <a:pt x="1435" y="808"/>
                    <a:pt x="1435" y="817"/>
                  </a:cubicBezTo>
                  <a:cubicBezTo>
                    <a:pt x="1435" y="827"/>
                    <a:pt x="1427" y="835"/>
                    <a:pt x="1418" y="8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88" name="Group 1459"/>
          <p:cNvGrpSpPr>
            <a:grpSpLocks noChangeAspect="1"/>
          </p:cNvGrpSpPr>
          <p:nvPr/>
        </p:nvGrpSpPr>
        <p:grpSpPr bwMode="auto">
          <a:xfrm>
            <a:off x="3983291" y="3624239"/>
            <a:ext cx="324000" cy="324000"/>
            <a:chOff x="6648" y="2687"/>
            <a:chExt cx="226" cy="227"/>
          </a:xfrm>
          <a:solidFill>
            <a:srgbClr val="EE0033"/>
          </a:solidFill>
        </p:grpSpPr>
        <p:sp>
          <p:nvSpPr>
            <p:cNvPr id="789" name="Freeform 1460"/>
            <p:cNvSpPr>
              <a:spLocks/>
            </p:cNvSpPr>
            <p:nvPr/>
          </p:nvSpPr>
          <p:spPr bwMode="auto">
            <a:xfrm>
              <a:off x="6648" y="2707"/>
              <a:ext cx="58" cy="188"/>
            </a:xfrm>
            <a:custGeom>
              <a:avLst/>
              <a:gdLst>
                <a:gd name="T0" fmla="*/ 452 w 452"/>
                <a:gd name="T1" fmla="*/ 727 h 1451"/>
                <a:gd name="T2" fmla="*/ 385 w 452"/>
                <a:gd name="T3" fmla="*/ 0 h 1451"/>
                <a:gd name="T4" fmla="*/ 0 w 452"/>
                <a:gd name="T5" fmla="*/ 725 h 1451"/>
                <a:gd name="T6" fmla="*/ 386 w 452"/>
                <a:gd name="T7" fmla="*/ 1451 h 1451"/>
                <a:gd name="T8" fmla="*/ 452 w 452"/>
                <a:gd name="T9" fmla="*/ 727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1451">
                  <a:moveTo>
                    <a:pt x="452" y="727"/>
                  </a:moveTo>
                  <a:cubicBezTo>
                    <a:pt x="452" y="473"/>
                    <a:pt x="429" y="228"/>
                    <a:pt x="385" y="0"/>
                  </a:cubicBezTo>
                  <a:cubicBezTo>
                    <a:pt x="153" y="157"/>
                    <a:pt x="0" y="423"/>
                    <a:pt x="0" y="725"/>
                  </a:cubicBezTo>
                  <a:cubicBezTo>
                    <a:pt x="0" y="1027"/>
                    <a:pt x="153" y="1293"/>
                    <a:pt x="386" y="1451"/>
                  </a:cubicBezTo>
                  <a:cubicBezTo>
                    <a:pt x="430" y="1223"/>
                    <a:pt x="452" y="980"/>
                    <a:pt x="452" y="72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" name="Freeform 1461"/>
            <p:cNvSpPr>
              <a:spLocks/>
            </p:cNvSpPr>
            <p:nvPr/>
          </p:nvSpPr>
          <p:spPr bwMode="auto">
            <a:xfrm>
              <a:off x="6726" y="2765"/>
              <a:ext cx="70" cy="68"/>
            </a:xfrm>
            <a:custGeom>
              <a:avLst/>
              <a:gdLst>
                <a:gd name="T0" fmla="*/ 472 w 546"/>
                <a:gd name="T1" fmla="*/ 296 h 524"/>
                <a:gd name="T2" fmla="*/ 431 w 546"/>
                <a:gd name="T3" fmla="*/ 265 h 524"/>
                <a:gd name="T4" fmla="*/ 423 w 546"/>
                <a:gd name="T5" fmla="*/ 250 h 524"/>
                <a:gd name="T6" fmla="*/ 423 w 546"/>
                <a:gd name="T7" fmla="*/ 231 h 524"/>
                <a:gd name="T8" fmla="*/ 419 w 546"/>
                <a:gd name="T9" fmla="*/ 211 h 524"/>
                <a:gd name="T10" fmla="*/ 419 w 546"/>
                <a:gd name="T11" fmla="*/ 211 h 524"/>
                <a:gd name="T12" fmla="*/ 415 w 546"/>
                <a:gd name="T13" fmla="*/ 216 h 524"/>
                <a:gd name="T14" fmla="*/ 405 w 546"/>
                <a:gd name="T15" fmla="*/ 233 h 524"/>
                <a:gd name="T16" fmla="*/ 385 w 546"/>
                <a:gd name="T17" fmla="*/ 232 h 524"/>
                <a:gd name="T18" fmla="*/ 297 w 546"/>
                <a:gd name="T19" fmla="*/ 162 h 524"/>
                <a:gd name="T20" fmla="*/ 290 w 546"/>
                <a:gd name="T21" fmla="*/ 148 h 524"/>
                <a:gd name="T22" fmla="*/ 289 w 546"/>
                <a:gd name="T23" fmla="*/ 79 h 524"/>
                <a:gd name="T24" fmla="*/ 271 w 546"/>
                <a:gd name="T25" fmla="*/ 0 h 524"/>
                <a:gd name="T26" fmla="*/ 257 w 546"/>
                <a:gd name="T27" fmla="*/ 79 h 524"/>
                <a:gd name="T28" fmla="*/ 256 w 546"/>
                <a:gd name="T29" fmla="*/ 148 h 524"/>
                <a:gd name="T30" fmla="*/ 249 w 546"/>
                <a:gd name="T31" fmla="*/ 162 h 524"/>
                <a:gd name="T32" fmla="*/ 161 w 546"/>
                <a:gd name="T33" fmla="*/ 232 h 524"/>
                <a:gd name="T34" fmla="*/ 141 w 546"/>
                <a:gd name="T35" fmla="*/ 234 h 524"/>
                <a:gd name="T36" fmla="*/ 131 w 546"/>
                <a:gd name="T37" fmla="*/ 217 h 524"/>
                <a:gd name="T38" fmla="*/ 130 w 546"/>
                <a:gd name="T39" fmla="*/ 211 h 524"/>
                <a:gd name="T40" fmla="*/ 123 w 546"/>
                <a:gd name="T41" fmla="*/ 231 h 524"/>
                <a:gd name="T42" fmla="*/ 123 w 546"/>
                <a:gd name="T43" fmla="*/ 251 h 524"/>
                <a:gd name="T44" fmla="*/ 115 w 546"/>
                <a:gd name="T45" fmla="*/ 266 h 524"/>
                <a:gd name="T46" fmla="*/ 74 w 546"/>
                <a:gd name="T47" fmla="*/ 296 h 524"/>
                <a:gd name="T48" fmla="*/ 0 w 546"/>
                <a:gd name="T49" fmla="*/ 359 h 524"/>
                <a:gd name="T50" fmla="*/ 4 w 546"/>
                <a:gd name="T51" fmla="*/ 365 h 524"/>
                <a:gd name="T52" fmla="*/ 32 w 546"/>
                <a:gd name="T53" fmla="*/ 353 h 524"/>
                <a:gd name="T54" fmla="*/ 135 w 546"/>
                <a:gd name="T55" fmla="*/ 303 h 524"/>
                <a:gd name="T56" fmla="*/ 230 w 546"/>
                <a:gd name="T57" fmla="*/ 270 h 524"/>
                <a:gd name="T58" fmla="*/ 240 w 546"/>
                <a:gd name="T59" fmla="*/ 273 h 524"/>
                <a:gd name="T60" fmla="*/ 253 w 546"/>
                <a:gd name="T61" fmla="*/ 312 h 524"/>
                <a:gd name="T62" fmla="*/ 260 w 546"/>
                <a:gd name="T63" fmla="*/ 446 h 524"/>
                <a:gd name="T64" fmla="*/ 254 w 546"/>
                <a:gd name="T65" fmla="*/ 464 h 524"/>
                <a:gd name="T66" fmla="*/ 223 w 546"/>
                <a:gd name="T67" fmla="*/ 486 h 524"/>
                <a:gd name="T68" fmla="*/ 195 w 546"/>
                <a:gd name="T69" fmla="*/ 509 h 524"/>
                <a:gd name="T70" fmla="*/ 191 w 546"/>
                <a:gd name="T71" fmla="*/ 521 h 524"/>
                <a:gd name="T72" fmla="*/ 199 w 546"/>
                <a:gd name="T73" fmla="*/ 524 h 524"/>
                <a:gd name="T74" fmla="*/ 266 w 546"/>
                <a:gd name="T75" fmla="*/ 501 h 524"/>
                <a:gd name="T76" fmla="*/ 273 w 546"/>
                <a:gd name="T77" fmla="*/ 499 h 524"/>
                <a:gd name="T78" fmla="*/ 279 w 546"/>
                <a:gd name="T79" fmla="*/ 501 h 524"/>
                <a:gd name="T80" fmla="*/ 347 w 546"/>
                <a:gd name="T81" fmla="*/ 523 h 524"/>
                <a:gd name="T82" fmla="*/ 354 w 546"/>
                <a:gd name="T83" fmla="*/ 523 h 524"/>
                <a:gd name="T84" fmla="*/ 352 w 546"/>
                <a:gd name="T85" fmla="*/ 509 h 524"/>
                <a:gd name="T86" fmla="*/ 322 w 546"/>
                <a:gd name="T87" fmla="*/ 486 h 524"/>
                <a:gd name="T88" fmla="*/ 292 w 546"/>
                <a:gd name="T89" fmla="*/ 464 h 524"/>
                <a:gd name="T90" fmla="*/ 286 w 546"/>
                <a:gd name="T91" fmla="*/ 446 h 524"/>
                <a:gd name="T92" fmla="*/ 293 w 546"/>
                <a:gd name="T93" fmla="*/ 312 h 524"/>
                <a:gd name="T94" fmla="*/ 306 w 546"/>
                <a:gd name="T95" fmla="*/ 273 h 524"/>
                <a:gd name="T96" fmla="*/ 316 w 546"/>
                <a:gd name="T97" fmla="*/ 270 h 524"/>
                <a:gd name="T98" fmla="*/ 411 w 546"/>
                <a:gd name="T99" fmla="*/ 303 h 524"/>
                <a:gd name="T100" fmla="*/ 514 w 546"/>
                <a:gd name="T101" fmla="*/ 353 h 524"/>
                <a:gd name="T102" fmla="*/ 541 w 546"/>
                <a:gd name="T103" fmla="*/ 368 h 524"/>
                <a:gd name="T104" fmla="*/ 546 w 546"/>
                <a:gd name="T105" fmla="*/ 357 h 524"/>
                <a:gd name="T106" fmla="*/ 472 w 546"/>
                <a:gd name="T107" fmla="*/ 296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6" h="524">
                  <a:moveTo>
                    <a:pt x="472" y="296"/>
                  </a:moveTo>
                  <a:cubicBezTo>
                    <a:pt x="431" y="265"/>
                    <a:pt x="431" y="265"/>
                    <a:pt x="431" y="265"/>
                  </a:cubicBezTo>
                  <a:cubicBezTo>
                    <a:pt x="426" y="262"/>
                    <a:pt x="423" y="256"/>
                    <a:pt x="423" y="250"/>
                  </a:cubicBezTo>
                  <a:cubicBezTo>
                    <a:pt x="423" y="231"/>
                    <a:pt x="423" y="231"/>
                    <a:pt x="423" y="231"/>
                  </a:cubicBezTo>
                  <a:cubicBezTo>
                    <a:pt x="423" y="215"/>
                    <a:pt x="419" y="211"/>
                    <a:pt x="419" y="211"/>
                  </a:cubicBezTo>
                  <a:cubicBezTo>
                    <a:pt x="419" y="211"/>
                    <a:pt x="419" y="211"/>
                    <a:pt x="419" y="211"/>
                  </a:cubicBezTo>
                  <a:cubicBezTo>
                    <a:pt x="416" y="211"/>
                    <a:pt x="415" y="212"/>
                    <a:pt x="415" y="216"/>
                  </a:cubicBezTo>
                  <a:cubicBezTo>
                    <a:pt x="415" y="223"/>
                    <a:pt x="411" y="230"/>
                    <a:pt x="405" y="233"/>
                  </a:cubicBezTo>
                  <a:cubicBezTo>
                    <a:pt x="398" y="237"/>
                    <a:pt x="391" y="236"/>
                    <a:pt x="385" y="232"/>
                  </a:cubicBezTo>
                  <a:cubicBezTo>
                    <a:pt x="297" y="162"/>
                    <a:pt x="297" y="162"/>
                    <a:pt x="297" y="162"/>
                  </a:cubicBezTo>
                  <a:cubicBezTo>
                    <a:pt x="292" y="159"/>
                    <a:pt x="290" y="154"/>
                    <a:pt x="290" y="148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88" y="27"/>
                    <a:pt x="276" y="3"/>
                    <a:pt x="271" y="0"/>
                  </a:cubicBezTo>
                  <a:cubicBezTo>
                    <a:pt x="270" y="3"/>
                    <a:pt x="257" y="27"/>
                    <a:pt x="257" y="79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53"/>
                    <a:pt x="254" y="159"/>
                    <a:pt x="249" y="162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55" y="236"/>
                    <a:pt x="148" y="237"/>
                    <a:pt x="141" y="234"/>
                  </a:cubicBezTo>
                  <a:cubicBezTo>
                    <a:pt x="135" y="231"/>
                    <a:pt x="131" y="224"/>
                    <a:pt x="131" y="217"/>
                  </a:cubicBezTo>
                  <a:cubicBezTo>
                    <a:pt x="131" y="212"/>
                    <a:pt x="130" y="211"/>
                    <a:pt x="130" y="211"/>
                  </a:cubicBezTo>
                  <a:cubicBezTo>
                    <a:pt x="126" y="212"/>
                    <a:pt x="123" y="217"/>
                    <a:pt x="123" y="231"/>
                  </a:cubicBezTo>
                  <a:cubicBezTo>
                    <a:pt x="123" y="251"/>
                    <a:pt x="123" y="251"/>
                    <a:pt x="123" y="251"/>
                  </a:cubicBezTo>
                  <a:cubicBezTo>
                    <a:pt x="123" y="257"/>
                    <a:pt x="120" y="262"/>
                    <a:pt x="115" y="266"/>
                  </a:cubicBezTo>
                  <a:cubicBezTo>
                    <a:pt x="74" y="296"/>
                    <a:pt x="74" y="296"/>
                    <a:pt x="74" y="296"/>
                  </a:cubicBezTo>
                  <a:cubicBezTo>
                    <a:pt x="10" y="342"/>
                    <a:pt x="1" y="356"/>
                    <a:pt x="0" y="359"/>
                  </a:cubicBezTo>
                  <a:cubicBezTo>
                    <a:pt x="0" y="359"/>
                    <a:pt x="2" y="362"/>
                    <a:pt x="4" y="365"/>
                  </a:cubicBezTo>
                  <a:cubicBezTo>
                    <a:pt x="5" y="368"/>
                    <a:pt x="11" y="366"/>
                    <a:pt x="32" y="353"/>
                  </a:cubicBezTo>
                  <a:cubicBezTo>
                    <a:pt x="52" y="341"/>
                    <a:pt x="86" y="324"/>
                    <a:pt x="135" y="303"/>
                  </a:cubicBezTo>
                  <a:cubicBezTo>
                    <a:pt x="212" y="270"/>
                    <a:pt x="225" y="270"/>
                    <a:pt x="230" y="270"/>
                  </a:cubicBezTo>
                  <a:cubicBezTo>
                    <a:pt x="234" y="270"/>
                    <a:pt x="237" y="271"/>
                    <a:pt x="240" y="273"/>
                  </a:cubicBezTo>
                  <a:cubicBezTo>
                    <a:pt x="249" y="278"/>
                    <a:pt x="253" y="290"/>
                    <a:pt x="253" y="312"/>
                  </a:cubicBezTo>
                  <a:cubicBezTo>
                    <a:pt x="253" y="372"/>
                    <a:pt x="255" y="419"/>
                    <a:pt x="260" y="446"/>
                  </a:cubicBezTo>
                  <a:cubicBezTo>
                    <a:pt x="261" y="453"/>
                    <a:pt x="259" y="460"/>
                    <a:pt x="254" y="464"/>
                  </a:cubicBezTo>
                  <a:cubicBezTo>
                    <a:pt x="249" y="468"/>
                    <a:pt x="239" y="475"/>
                    <a:pt x="223" y="486"/>
                  </a:cubicBezTo>
                  <a:cubicBezTo>
                    <a:pt x="200" y="503"/>
                    <a:pt x="195" y="508"/>
                    <a:pt x="195" y="509"/>
                  </a:cubicBezTo>
                  <a:cubicBezTo>
                    <a:pt x="192" y="513"/>
                    <a:pt x="192" y="513"/>
                    <a:pt x="191" y="521"/>
                  </a:cubicBezTo>
                  <a:cubicBezTo>
                    <a:pt x="193" y="524"/>
                    <a:pt x="195" y="524"/>
                    <a:pt x="199" y="524"/>
                  </a:cubicBezTo>
                  <a:cubicBezTo>
                    <a:pt x="212" y="520"/>
                    <a:pt x="232" y="514"/>
                    <a:pt x="266" y="501"/>
                  </a:cubicBezTo>
                  <a:cubicBezTo>
                    <a:pt x="268" y="500"/>
                    <a:pt x="271" y="499"/>
                    <a:pt x="273" y="499"/>
                  </a:cubicBezTo>
                  <a:cubicBezTo>
                    <a:pt x="275" y="499"/>
                    <a:pt x="277" y="500"/>
                    <a:pt x="279" y="501"/>
                  </a:cubicBezTo>
                  <a:cubicBezTo>
                    <a:pt x="315" y="514"/>
                    <a:pt x="334" y="520"/>
                    <a:pt x="347" y="523"/>
                  </a:cubicBezTo>
                  <a:cubicBezTo>
                    <a:pt x="351" y="524"/>
                    <a:pt x="353" y="524"/>
                    <a:pt x="354" y="523"/>
                  </a:cubicBezTo>
                  <a:cubicBezTo>
                    <a:pt x="354" y="513"/>
                    <a:pt x="354" y="513"/>
                    <a:pt x="352" y="509"/>
                  </a:cubicBezTo>
                  <a:cubicBezTo>
                    <a:pt x="351" y="508"/>
                    <a:pt x="347" y="503"/>
                    <a:pt x="322" y="486"/>
                  </a:cubicBezTo>
                  <a:cubicBezTo>
                    <a:pt x="307" y="475"/>
                    <a:pt x="297" y="468"/>
                    <a:pt x="292" y="464"/>
                  </a:cubicBezTo>
                  <a:cubicBezTo>
                    <a:pt x="287" y="459"/>
                    <a:pt x="285" y="453"/>
                    <a:pt x="286" y="446"/>
                  </a:cubicBezTo>
                  <a:cubicBezTo>
                    <a:pt x="291" y="419"/>
                    <a:pt x="293" y="374"/>
                    <a:pt x="293" y="312"/>
                  </a:cubicBezTo>
                  <a:cubicBezTo>
                    <a:pt x="293" y="290"/>
                    <a:pt x="297" y="278"/>
                    <a:pt x="306" y="273"/>
                  </a:cubicBezTo>
                  <a:cubicBezTo>
                    <a:pt x="309" y="271"/>
                    <a:pt x="313" y="270"/>
                    <a:pt x="316" y="270"/>
                  </a:cubicBezTo>
                  <a:cubicBezTo>
                    <a:pt x="321" y="270"/>
                    <a:pt x="335" y="270"/>
                    <a:pt x="411" y="303"/>
                  </a:cubicBezTo>
                  <a:cubicBezTo>
                    <a:pt x="460" y="324"/>
                    <a:pt x="494" y="341"/>
                    <a:pt x="514" y="353"/>
                  </a:cubicBezTo>
                  <a:cubicBezTo>
                    <a:pt x="535" y="366"/>
                    <a:pt x="540" y="368"/>
                    <a:pt x="541" y="368"/>
                  </a:cubicBezTo>
                  <a:cubicBezTo>
                    <a:pt x="545" y="361"/>
                    <a:pt x="546" y="358"/>
                    <a:pt x="546" y="357"/>
                  </a:cubicBezTo>
                  <a:cubicBezTo>
                    <a:pt x="545" y="356"/>
                    <a:pt x="536" y="342"/>
                    <a:pt x="472" y="29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" name="Freeform 1462"/>
            <p:cNvSpPr>
              <a:spLocks/>
            </p:cNvSpPr>
            <p:nvPr/>
          </p:nvSpPr>
          <p:spPr bwMode="auto">
            <a:xfrm>
              <a:off x="6804" y="2695"/>
              <a:ext cx="70" cy="210"/>
            </a:xfrm>
            <a:custGeom>
              <a:avLst/>
              <a:gdLst>
                <a:gd name="T0" fmla="*/ 0 w 545"/>
                <a:gd name="T1" fmla="*/ 0 h 1621"/>
                <a:gd name="T2" fmla="*/ 85 w 545"/>
                <a:gd name="T3" fmla="*/ 813 h 1621"/>
                <a:gd name="T4" fmla="*/ 2 w 545"/>
                <a:gd name="T5" fmla="*/ 1621 h 1621"/>
                <a:gd name="T6" fmla="*/ 545 w 545"/>
                <a:gd name="T7" fmla="*/ 811 h 1621"/>
                <a:gd name="T8" fmla="*/ 0 w 545"/>
                <a:gd name="T9" fmla="*/ 0 h 1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5" h="1621">
                  <a:moveTo>
                    <a:pt x="0" y="0"/>
                  </a:moveTo>
                  <a:cubicBezTo>
                    <a:pt x="56" y="254"/>
                    <a:pt x="85" y="527"/>
                    <a:pt x="85" y="813"/>
                  </a:cubicBezTo>
                  <a:cubicBezTo>
                    <a:pt x="85" y="1094"/>
                    <a:pt x="56" y="1373"/>
                    <a:pt x="2" y="1621"/>
                  </a:cubicBezTo>
                  <a:cubicBezTo>
                    <a:pt x="321" y="1490"/>
                    <a:pt x="545" y="1177"/>
                    <a:pt x="545" y="811"/>
                  </a:cubicBezTo>
                  <a:cubicBezTo>
                    <a:pt x="545" y="444"/>
                    <a:pt x="320" y="131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" name="Freeform 1463"/>
            <p:cNvSpPr>
              <a:spLocks noEditPoints="1"/>
            </p:cNvSpPr>
            <p:nvPr/>
          </p:nvSpPr>
          <p:spPr bwMode="auto">
            <a:xfrm>
              <a:off x="6702" y="2687"/>
              <a:ext cx="108" cy="227"/>
            </a:xfrm>
            <a:custGeom>
              <a:avLst/>
              <a:gdLst>
                <a:gd name="T0" fmla="*/ 835 w 835"/>
                <a:gd name="T1" fmla="*/ 878 h 1752"/>
                <a:gd name="T2" fmla="*/ 749 w 835"/>
                <a:gd name="T3" fmla="*/ 51 h 1752"/>
                <a:gd name="T4" fmla="*/ 380 w 835"/>
                <a:gd name="T5" fmla="*/ 4 h 1752"/>
                <a:gd name="T6" fmla="*/ 371 w 835"/>
                <a:gd name="T7" fmla="*/ 51 h 1752"/>
                <a:gd name="T8" fmla="*/ 349 w 835"/>
                <a:gd name="T9" fmla="*/ 37 h 1752"/>
                <a:gd name="T10" fmla="*/ 343 w 835"/>
                <a:gd name="T11" fmla="*/ 9 h 1752"/>
                <a:gd name="T12" fmla="*/ 3 w 835"/>
                <a:gd name="T13" fmla="*/ 136 h 1752"/>
                <a:gd name="T14" fmla="*/ 4 w 835"/>
                <a:gd name="T15" fmla="*/ 1617 h 1752"/>
                <a:gd name="T16" fmla="*/ 343 w 835"/>
                <a:gd name="T17" fmla="*/ 1743 h 1752"/>
                <a:gd name="T18" fmla="*/ 350 w 835"/>
                <a:gd name="T19" fmla="*/ 1715 h 1752"/>
                <a:gd name="T20" fmla="*/ 386 w 835"/>
                <a:gd name="T21" fmla="*/ 1724 h 1752"/>
                <a:gd name="T22" fmla="*/ 458 w 835"/>
                <a:gd name="T23" fmla="*/ 1752 h 1752"/>
                <a:gd name="T24" fmla="*/ 751 w 835"/>
                <a:gd name="T25" fmla="*/ 1691 h 1752"/>
                <a:gd name="T26" fmla="*/ 461 w 835"/>
                <a:gd name="T27" fmla="*/ 515 h 1752"/>
                <a:gd name="T28" fmla="*/ 442 w 835"/>
                <a:gd name="T29" fmla="*/ 536 h 1752"/>
                <a:gd name="T30" fmla="*/ 421 w 835"/>
                <a:gd name="T31" fmla="*/ 491 h 1752"/>
                <a:gd name="T32" fmla="*/ 459 w 835"/>
                <a:gd name="T33" fmla="*/ 488 h 1752"/>
                <a:gd name="T34" fmla="*/ 446 w 835"/>
                <a:gd name="T35" fmla="*/ 372 h 1752"/>
                <a:gd name="T36" fmla="*/ 427 w 835"/>
                <a:gd name="T37" fmla="*/ 393 h 1752"/>
                <a:gd name="T38" fmla="*/ 401 w 835"/>
                <a:gd name="T39" fmla="*/ 319 h 1752"/>
                <a:gd name="T40" fmla="*/ 438 w 835"/>
                <a:gd name="T41" fmla="*/ 314 h 1752"/>
                <a:gd name="T42" fmla="*/ 410 w 835"/>
                <a:gd name="T43" fmla="*/ 142 h 1752"/>
                <a:gd name="T44" fmla="*/ 405 w 835"/>
                <a:gd name="T45" fmla="*/ 221 h 1752"/>
                <a:gd name="T46" fmla="*/ 383 w 835"/>
                <a:gd name="T47" fmla="*/ 206 h 1752"/>
                <a:gd name="T48" fmla="*/ 388 w 835"/>
                <a:gd name="T49" fmla="*/ 127 h 1752"/>
                <a:gd name="T50" fmla="*/ 392 w 835"/>
                <a:gd name="T51" fmla="*/ 1622 h 1752"/>
                <a:gd name="T52" fmla="*/ 374 w 835"/>
                <a:gd name="T53" fmla="*/ 1600 h 1752"/>
                <a:gd name="T54" fmla="*/ 406 w 835"/>
                <a:gd name="T55" fmla="*/ 1526 h 1752"/>
                <a:gd name="T56" fmla="*/ 411 w 835"/>
                <a:gd name="T57" fmla="*/ 1607 h 1752"/>
                <a:gd name="T58" fmla="*/ 421 w 835"/>
                <a:gd name="T59" fmla="*/ 1446 h 1752"/>
                <a:gd name="T60" fmla="*/ 403 w 835"/>
                <a:gd name="T61" fmla="*/ 1425 h 1752"/>
                <a:gd name="T62" fmla="*/ 431 w 835"/>
                <a:gd name="T63" fmla="*/ 1350 h 1752"/>
                <a:gd name="T64" fmla="*/ 440 w 835"/>
                <a:gd name="T65" fmla="*/ 1430 h 1752"/>
                <a:gd name="T66" fmla="*/ 441 w 835"/>
                <a:gd name="T67" fmla="*/ 1269 h 1752"/>
                <a:gd name="T68" fmla="*/ 423 w 835"/>
                <a:gd name="T69" fmla="*/ 1249 h 1752"/>
                <a:gd name="T70" fmla="*/ 445 w 835"/>
                <a:gd name="T71" fmla="*/ 1205 h 1752"/>
                <a:gd name="T72" fmla="*/ 460 w 835"/>
                <a:gd name="T73" fmla="*/ 1252 h 1752"/>
                <a:gd name="T74" fmla="*/ 679 w 835"/>
                <a:gd name="T75" fmla="*/ 991 h 1752"/>
                <a:gd name="T76" fmla="*/ 515 w 835"/>
                <a:gd name="T77" fmla="*/ 917 h 1752"/>
                <a:gd name="T78" fmla="*/ 510 w 835"/>
                <a:gd name="T79" fmla="*/ 1048 h 1752"/>
                <a:gd name="T80" fmla="*/ 567 w 835"/>
                <a:gd name="T81" fmla="*/ 1094 h 1752"/>
                <a:gd name="T82" fmla="*/ 562 w 835"/>
                <a:gd name="T83" fmla="*/ 1159 h 1752"/>
                <a:gd name="T84" fmla="*/ 458 w 835"/>
                <a:gd name="T85" fmla="*/ 1144 h 1752"/>
                <a:gd name="T86" fmla="*/ 381 w 835"/>
                <a:gd name="T87" fmla="*/ 1168 h 1752"/>
                <a:gd name="T88" fmla="*/ 339 w 835"/>
                <a:gd name="T89" fmla="*/ 1126 h 1752"/>
                <a:gd name="T90" fmla="*/ 387 w 835"/>
                <a:gd name="T91" fmla="*/ 1061 h 1752"/>
                <a:gd name="T92" fmla="*/ 400 w 835"/>
                <a:gd name="T93" fmla="*/ 918 h 1752"/>
                <a:gd name="T94" fmla="*/ 335 w 835"/>
                <a:gd name="T95" fmla="*/ 943 h 1752"/>
                <a:gd name="T96" fmla="*/ 190 w 835"/>
                <a:gd name="T97" fmla="*/ 1012 h 1752"/>
                <a:gd name="T98" fmla="*/ 148 w 835"/>
                <a:gd name="T99" fmla="*/ 963 h 1752"/>
                <a:gd name="T100" fmla="*/ 271 w 835"/>
                <a:gd name="T101" fmla="*/ 847 h 1752"/>
                <a:gd name="T102" fmla="*/ 286 w 835"/>
                <a:gd name="T103" fmla="*/ 790 h 1752"/>
                <a:gd name="T104" fmla="*/ 343 w 835"/>
                <a:gd name="T105" fmla="*/ 792 h 1752"/>
                <a:gd name="T106" fmla="*/ 404 w 835"/>
                <a:gd name="T107" fmla="*/ 685 h 1752"/>
                <a:gd name="T108" fmla="*/ 458 w 835"/>
                <a:gd name="T109" fmla="*/ 569 h 1752"/>
                <a:gd name="T110" fmla="*/ 511 w 835"/>
                <a:gd name="T111" fmla="*/ 685 h 1752"/>
                <a:gd name="T112" fmla="*/ 573 w 835"/>
                <a:gd name="T113" fmla="*/ 792 h 1752"/>
                <a:gd name="T114" fmla="*/ 603 w 835"/>
                <a:gd name="T115" fmla="*/ 779 h 1752"/>
                <a:gd name="T116" fmla="*/ 645 w 835"/>
                <a:gd name="T117" fmla="*/ 847 h 1752"/>
                <a:gd name="T118" fmla="*/ 768 w 835"/>
                <a:gd name="T119" fmla="*/ 963 h 1752"/>
                <a:gd name="T120" fmla="*/ 724 w 835"/>
                <a:gd name="T121" fmla="*/ 1012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5" h="1752">
                  <a:moveTo>
                    <a:pt x="751" y="1691"/>
                  </a:moveTo>
                  <a:cubicBezTo>
                    <a:pt x="806" y="1442"/>
                    <a:pt x="835" y="1161"/>
                    <a:pt x="835" y="878"/>
                  </a:cubicBezTo>
                  <a:cubicBezTo>
                    <a:pt x="835" y="590"/>
                    <a:pt x="806" y="315"/>
                    <a:pt x="749" y="61"/>
                  </a:cubicBezTo>
                  <a:cubicBezTo>
                    <a:pt x="748" y="58"/>
                    <a:pt x="748" y="54"/>
                    <a:pt x="749" y="51"/>
                  </a:cubicBezTo>
                  <a:cubicBezTo>
                    <a:pt x="658" y="19"/>
                    <a:pt x="560" y="0"/>
                    <a:pt x="458" y="0"/>
                  </a:cubicBezTo>
                  <a:cubicBezTo>
                    <a:pt x="432" y="0"/>
                    <a:pt x="406" y="2"/>
                    <a:pt x="380" y="4"/>
                  </a:cubicBezTo>
                  <a:cubicBezTo>
                    <a:pt x="385" y="28"/>
                    <a:pt x="385" y="28"/>
                    <a:pt x="385" y="28"/>
                  </a:cubicBezTo>
                  <a:cubicBezTo>
                    <a:pt x="388" y="38"/>
                    <a:pt x="382" y="48"/>
                    <a:pt x="371" y="51"/>
                  </a:cubicBezTo>
                  <a:cubicBezTo>
                    <a:pt x="370" y="51"/>
                    <a:pt x="369" y="51"/>
                    <a:pt x="367" y="51"/>
                  </a:cubicBezTo>
                  <a:cubicBezTo>
                    <a:pt x="359" y="51"/>
                    <a:pt x="351" y="45"/>
                    <a:pt x="349" y="37"/>
                  </a:cubicBezTo>
                  <a:cubicBezTo>
                    <a:pt x="343" y="10"/>
                    <a:pt x="343" y="10"/>
                    <a:pt x="343" y="10"/>
                  </a:cubicBezTo>
                  <a:cubicBezTo>
                    <a:pt x="343" y="10"/>
                    <a:pt x="343" y="9"/>
                    <a:pt x="343" y="9"/>
                  </a:cubicBezTo>
                  <a:cubicBezTo>
                    <a:pt x="218" y="25"/>
                    <a:pt x="103" y="68"/>
                    <a:pt x="1" y="130"/>
                  </a:cubicBezTo>
                  <a:cubicBezTo>
                    <a:pt x="2" y="132"/>
                    <a:pt x="3" y="134"/>
                    <a:pt x="3" y="136"/>
                  </a:cubicBezTo>
                  <a:cubicBezTo>
                    <a:pt x="48" y="369"/>
                    <a:pt x="71" y="619"/>
                    <a:pt x="71" y="878"/>
                  </a:cubicBezTo>
                  <a:cubicBezTo>
                    <a:pt x="71" y="1136"/>
                    <a:pt x="49" y="1384"/>
                    <a:pt x="4" y="1617"/>
                  </a:cubicBezTo>
                  <a:cubicBezTo>
                    <a:pt x="3" y="1619"/>
                    <a:pt x="1" y="1620"/>
                    <a:pt x="0" y="1622"/>
                  </a:cubicBezTo>
                  <a:cubicBezTo>
                    <a:pt x="103" y="1685"/>
                    <a:pt x="219" y="1727"/>
                    <a:pt x="343" y="1743"/>
                  </a:cubicBezTo>
                  <a:cubicBezTo>
                    <a:pt x="343" y="1743"/>
                    <a:pt x="343" y="1742"/>
                    <a:pt x="343" y="1742"/>
                  </a:cubicBezTo>
                  <a:cubicBezTo>
                    <a:pt x="350" y="1715"/>
                    <a:pt x="350" y="1715"/>
                    <a:pt x="350" y="1715"/>
                  </a:cubicBezTo>
                  <a:cubicBezTo>
                    <a:pt x="352" y="1705"/>
                    <a:pt x="362" y="1699"/>
                    <a:pt x="372" y="1701"/>
                  </a:cubicBezTo>
                  <a:cubicBezTo>
                    <a:pt x="382" y="1704"/>
                    <a:pt x="388" y="1714"/>
                    <a:pt x="386" y="1724"/>
                  </a:cubicBezTo>
                  <a:cubicBezTo>
                    <a:pt x="381" y="1748"/>
                    <a:pt x="381" y="1748"/>
                    <a:pt x="381" y="1748"/>
                  </a:cubicBezTo>
                  <a:cubicBezTo>
                    <a:pt x="406" y="1750"/>
                    <a:pt x="432" y="1752"/>
                    <a:pt x="458" y="1752"/>
                  </a:cubicBezTo>
                  <a:cubicBezTo>
                    <a:pt x="561" y="1752"/>
                    <a:pt x="660" y="1733"/>
                    <a:pt x="752" y="1700"/>
                  </a:cubicBezTo>
                  <a:cubicBezTo>
                    <a:pt x="751" y="1697"/>
                    <a:pt x="750" y="1694"/>
                    <a:pt x="751" y="1691"/>
                  </a:cubicBezTo>
                  <a:close/>
                  <a:moveTo>
                    <a:pt x="459" y="488"/>
                  </a:moveTo>
                  <a:cubicBezTo>
                    <a:pt x="461" y="515"/>
                    <a:pt x="461" y="515"/>
                    <a:pt x="461" y="515"/>
                  </a:cubicBezTo>
                  <a:cubicBezTo>
                    <a:pt x="462" y="526"/>
                    <a:pt x="454" y="535"/>
                    <a:pt x="444" y="536"/>
                  </a:cubicBezTo>
                  <a:cubicBezTo>
                    <a:pt x="443" y="536"/>
                    <a:pt x="443" y="536"/>
                    <a:pt x="442" y="536"/>
                  </a:cubicBezTo>
                  <a:cubicBezTo>
                    <a:pt x="433" y="536"/>
                    <a:pt x="425" y="528"/>
                    <a:pt x="424" y="519"/>
                  </a:cubicBezTo>
                  <a:cubicBezTo>
                    <a:pt x="421" y="491"/>
                    <a:pt x="421" y="491"/>
                    <a:pt x="421" y="491"/>
                  </a:cubicBezTo>
                  <a:cubicBezTo>
                    <a:pt x="420" y="481"/>
                    <a:pt x="428" y="472"/>
                    <a:pt x="438" y="471"/>
                  </a:cubicBezTo>
                  <a:cubicBezTo>
                    <a:pt x="449" y="470"/>
                    <a:pt x="458" y="478"/>
                    <a:pt x="459" y="488"/>
                  </a:cubicBezTo>
                  <a:close/>
                  <a:moveTo>
                    <a:pt x="438" y="314"/>
                  </a:moveTo>
                  <a:cubicBezTo>
                    <a:pt x="441" y="333"/>
                    <a:pt x="443" y="352"/>
                    <a:pt x="446" y="372"/>
                  </a:cubicBezTo>
                  <a:cubicBezTo>
                    <a:pt x="447" y="382"/>
                    <a:pt x="440" y="391"/>
                    <a:pt x="430" y="393"/>
                  </a:cubicBezTo>
                  <a:cubicBezTo>
                    <a:pt x="429" y="393"/>
                    <a:pt x="428" y="393"/>
                    <a:pt x="427" y="393"/>
                  </a:cubicBezTo>
                  <a:cubicBezTo>
                    <a:pt x="418" y="393"/>
                    <a:pt x="410" y="386"/>
                    <a:pt x="409" y="376"/>
                  </a:cubicBezTo>
                  <a:cubicBezTo>
                    <a:pt x="406" y="357"/>
                    <a:pt x="404" y="338"/>
                    <a:pt x="401" y="319"/>
                  </a:cubicBezTo>
                  <a:cubicBezTo>
                    <a:pt x="400" y="309"/>
                    <a:pt x="407" y="300"/>
                    <a:pt x="417" y="298"/>
                  </a:cubicBezTo>
                  <a:cubicBezTo>
                    <a:pt x="428" y="297"/>
                    <a:pt x="437" y="304"/>
                    <a:pt x="438" y="314"/>
                  </a:cubicBezTo>
                  <a:close/>
                  <a:moveTo>
                    <a:pt x="388" y="127"/>
                  </a:moveTo>
                  <a:cubicBezTo>
                    <a:pt x="398" y="125"/>
                    <a:pt x="408" y="132"/>
                    <a:pt x="410" y="142"/>
                  </a:cubicBezTo>
                  <a:cubicBezTo>
                    <a:pt x="413" y="161"/>
                    <a:pt x="417" y="180"/>
                    <a:pt x="420" y="199"/>
                  </a:cubicBezTo>
                  <a:cubicBezTo>
                    <a:pt x="422" y="209"/>
                    <a:pt x="415" y="219"/>
                    <a:pt x="405" y="221"/>
                  </a:cubicBezTo>
                  <a:cubicBezTo>
                    <a:pt x="404" y="221"/>
                    <a:pt x="403" y="221"/>
                    <a:pt x="402" y="221"/>
                  </a:cubicBezTo>
                  <a:cubicBezTo>
                    <a:pt x="393" y="221"/>
                    <a:pt x="385" y="215"/>
                    <a:pt x="383" y="206"/>
                  </a:cubicBezTo>
                  <a:cubicBezTo>
                    <a:pt x="380" y="187"/>
                    <a:pt x="376" y="168"/>
                    <a:pt x="373" y="149"/>
                  </a:cubicBezTo>
                  <a:cubicBezTo>
                    <a:pt x="371" y="139"/>
                    <a:pt x="377" y="129"/>
                    <a:pt x="388" y="127"/>
                  </a:cubicBezTo>
                  <a:close/>
                  <a:moveTo>
                    <a:pt x="411" y="1607"/>
                  </a:moveTo>
                  <a:cubicBezTo>
                    <a:pt x="409" y="1616"/>
                    <a:pt x="401" y="1622"/>
                    <a:pt x="392" y="1622"/>
                  </a:cubicBezTo>
                  <a:cubicBezTo>
                    <a:pt x="391" y="1622"/>
                    <a:pt x="390" y="1622"/>
                    <a:pt x="389" y="1622"/>
                  </a:cubicBezTo>
                  <a:cubicBezTo>
                    <a:pt x="379" y="1620"/>
                    <a:pt x="372" y="1610"/>
                    <a:pt x="374" y="1600"/>
                  </a:cubicBezTo>
                  <a:cubicBezTo>
                    <a:pt x="378" y="1581"/>
                    <a:pt x="381" y="1561"/>
                    <a:pt x="384" y="1542"/>
                  </a:cubicBezTo>
                  <a:cubicBezTo>
                    <a:pt x="386" y="1532"/>
                    <a:pt x="396" y="1525"/>
                    <a:pt x="406" y="1526"/>
                  </a:cubicBezTo>
                  <a:cubicBezTo>
                    <a:pt x="416" y="1528"/>
                    <a:pt x="423" y="1538"/>
                    <a:pt x="421" y="1548"/>
                  </a:cubicBezTo>
                  <a:cubicBezTo>
                    <a:pt x="418" y="1568"/>
                    <a:pt x="414" y="1588"/>
                    <a:pt x="411" y="1607"/>
                  </a:cubicBezTo>
                  <a:close/>
                  <a:moveTo>
                    <a:pt x="440" y="1430"/>
                  </a:moveTo>
                  <a:cubicBezTo>
                    <a:pt x="438" y="1440"/>
                    <a:pt x="430" y="1446"/>
                    <a:pt x="421" y="1446"/>
                  </a:cubicBezTo>
                  <a:cubicBezTo>
                    <a:pt x="420" y="1446"/>
                    <a:pt x="419" y="1446"/>
                    <a:pt x="419" y="1446"/>
                  </a:cubicBezTo>
                  <a:cubicBezTo>
                    <a:pt x="408" y="1445"/>
                    <a:pt x="401" y="1435"/>
                    <a:pt x="403" y="1425"/>
                  </a:cubicBezTo>
                  <a:cubicBezTo>
                    <a:pt x="405" y="1406"/>
                    <a:pt x="408" y="1386"/>
                    <a:pt x="410" y="1367"/>
                  </a:cubicBezTo>
                  <a:cubicBezTo>
                    <a:pt x="411" y="1356"/>
                    <a:pt x="421" y="1350"/>
                    <a:pt x="431" y="1350"/>
                  </a:cubicBezTo>
                  <a:cubicBezTo>
                    <a:pt x="441" y="1351"/>
                    <a:pt x="449" y="1361"/>
                    <a:pt x="447" y="1371"/>
                  </a:cubicBezTo>
                  <a:cubicBezTo>
                    <a:pt x="445" y="1391"/>
                    <a:pt x="442" y="1411"/>
                    <a:pt x="440" y="1430"/>
                  </a:cubicBezTo>
                  <a:close/>
                  <a:moveTo>
                    <a:pt x="460" y="1252"/>
                  </a:moveTo>
                  <a:cubicBezTo>
                    <a:pt x="459" y="1262"/>
                    <a:pt x="451" y="1269"/>
                    <a:pt x="441" y="1269"/>
                  </a:cubicBezTo>
                  <a:cubicBezTo>
                    <a:pt x="441" y="1269"/>
                    <a:pt x="440" y="1269"/>
                    <a:pt x="440" y="1269"/>
                  </a:cubicBezTo>
                  <a:cubicBezTo>
                    <a:pt x="429" y="1268"/>
                    <a:pt x="422" y="1259"/>
                    <a:pt x="423" y="1249"/>
                  </a:cubicBezTo>
                  <a:cubicBezTo>
                    <a:pt x="425" y="1222"/>
                    <a:pt x="425" y="1222"/>
                    <a:pt x="425" y="1222"/>
                  </a:cubicBezTo>
                  <a:cubicBezTo>
                    <a:pt x="426" y="1211"/>
                    <a:pt x="434" y="1203"/>
                    <a:pt x="445" y="1205"/>
                  </a:cubicBezTo>
                  <a:cubicBezTo>
                    <a:pt x="456" y="1205"/>
                    <a:pt x="463" y="1214"/>
                    <a:pt x="462" y="1225"/>
                  </a:cubicBezTo>
                  <a:lnTo>
                    <a:pt x="460" y="1252"/>
                  </a:lnTo>
                  <a:close/>
                  <a:moveTo>
                    <a:pt x="724" y="1012"/>
                  </a:moveTo>
                  <a:cubicBezTo>
                    <a:pt x="716" y="1012"/>
                    <a:pt x="706" y="1008"/>
                    <a:pt x="679" y="991"/>
                  </a:cubicBezTo>
                  <a:cubicBezTo>
                    <a:pt x="661" y="980"/>
                    <a:pt x="628" y="964"/>
                    <a:pt x="581" y="943"/>
                  </a:cubicBezTo>
                  <a:cubicBezTo>
                    <a:pt x="547" y="929"/>
                    <a:pt x="527" y="921"/>
                    <a:pt x="515" y="917"/>
                  </a:cubicBezTo>
                  <a:cubicBezTo>
                    <a:pt x="515" y="918"/>
                    <a:pt x="515" y="918"/>
                    <a:pt x="515" y="918"/>
                  </a:cubicBezTo>
                  <a:cubicBezTo>
                    <a:pt x="516" y="974"/>
                    <a:pt x="514" y="1018"/>
                    <a:pt x="510" y="1048"/>
                  </a:cubicBezTo>
                  <a:cubicBezTo>
                    <a:pt x="515" y="1051"/>
                    <a:pt x="521" y="1056"/>
                    <a:pt x="529" y="1061"/>
                  </a:cubicBezTo>
                  <a:cubicBezTo>
                    <a:pt x="555" y="1079"/>
                    <a:pt x="563" y="1087"/>
                    <a:pt x="567" y="1094"/>
                  </a:cubicBezTo>
                  <a:cubicBezTo>
                    <a:pt x="574" y="1102"/>
                    <a:pt x="577" y="1109"/>
                    <a:pt x="577" y="1126"/>
                  </a:cubicBezTo>
                  <a:cubicBezTo>
                    <a:pt x="577" y="1140"/>
                    <a:pt x="572" y="1151"/>
                    <a:pt x="562" y="1159"/>
                  </a:cubicBezTo>
                  <a:cubicBezTo>
                    <a:pt x="552" y="1167"/>
                    <a:pt x="538" y="1170"/>
                    <a:pt x="523" y="1166"/>
                  </a:cubicBezTo>
                  <a:cubicBezTo>
                    <a:pt x="509" y="1163"/>
                    <a:pt x="491" y="1157"/>
                    <a:pt x="458" y="1144"/>
                  </a:cubicBezTo>
                  <a:cubicBezTo>
                    <a:pt x="426" y="1156"/>
                    <a:pt x="407" y="1163"/>
                    <a:pt x="392" y="1166"/>
                  </a:cubicBezTo>
                  <a:cubicBezTo>
                    <a:pt x="388" y="1167"/>
                    <a:pt x="384" y="1168"/>
                    <a:pt x="381" y="1168"/>
                  </a:cubicBezTo>
                  <a:cubicBezTo>
                    <a:pt x="371" y="1168"/>
                    <a:pt x="361" y="1164"/>
                    <a:pt x="354" y="1159"/>
                  </a:cubicBezTo>
                  <a:cubicBezTo>
                    <a:pt x="344" y="1152"/>
                    <a:pt x="338" y="1139"/>
                    <a:pt x="339" y="1126"/>
                  </a:cubicBezTo>
                  <a:cubicBezTo>
                    <a:pt x="339" y="1109"/>
                    <a:pt x="342" y="1102"/>
                    <a:pt x="349" y="1093"/>
                  </a:cubicBezTo>
                  <a:cubicBezTo>
                    <a:pt x="353" y="1088"/>
                    <a:pt x="360" y="1080"/>
                    <a:pt x="387" y="1061"/>
                  </a:cubicBezTo>
                  <a:cubicBezTo>
                    <a:pt x="395" y="1056"/>
                    <a:pt x="401" y="1051"/>
                    <a:pt x="406" y="1048"/>
                  </a:cubicBezTo>
                  <a:cubicBezTo>
                    <a:pt x="402" y="1017"/>
                    <a:pt x="400" y="974"/>
                    <a:pt x="400" y="918"/>
                  </a:cubicBezTo>
                  <a:cubicBezTo>
                    <a:pt x="400" y="918"/>
                    <a:pt x="400" y="918"/>
                    <a:pt x="400" y="917"/>
                  </a:cubicBezTo>
                  <a:cubicBezTo>
                    <a:pt x="389" y="921"/>
                    <a:pt x="369" y="929"/>
                    <a:pt x="335" y="943"/>
                  </a:cubicBezTo>
                  <a:cubicBezTo>
                    <a:pt x="276" y="969"/>
                    <a:pt x="250" y="983"/>
                    <a:pt x="238" y="991"/>
                  </a:cubicBezTo>
                  <a:cubicBezTo>
                    <a:pt x="209" y="1009"/>
                    <a:pt x="199" y="1012"/>
                    <a:pt x="190" y="1012"/>
                  </a:cubicBezTo>
                  <a:cubicBezTo>
                    <a:pt x="183" y="1013"/>
                    <a:pt x="169" y="1010"/>
                    <a:pt x="158" y="993"/>
                  </a:cubicBezTo>
                  <a:cubicBezTo>
                    <a:pt x="151" y="983"/>
                    <a:pt x="148" y="973"/>
                    <a:pt x="148" y="963"/>
                  </a:cubicBezTo>
                  <a:cubicBezTo>
                    <a:pt x="148" y="944"/>
                    <a:pt x="162" y="925"/>
                    <a:pt x="237" y="871"/>
                  </a:cubicBezTo>
                  <a:cubicBezTo>
                    <a:pt x="271" y="847"/>
                    <a:pt x="271" y="847"/>
                    <a:pt x="271" y="847"/>
                  </a:cubicBezTo>
                  <a:cubicBezTo>
                    <a:pt x="271" y="836"/>
                    <a:pt x="271" y="836"/>
                    <a:pt x="271" y="836"/>
                  </a:cubicBezTo>
                  <a:cubicBezTo>
                    <a:pt x="271" y="815"/>
                    <a:pt x="276" y="800"/>
                    <a:pt x="286" y="790"/>
                  </a:cubicBezTo>
                  <a:cubicBezTo>
                    <a:pt x="293" y="783"/>
                    <a:pt x="303" y="780"/>
                    <a:pt x="314" y="779"/>
                  </a:cubicBezTo>
                  <a:cubicBezTo>
                    <a:pt x="326" y="779"/>
                    <a:pt x="336" y="784"/>
                    <a:pt x="343" y="792"/>
                  </a:cubicBezTo>
                  <a:cubicBezTo>
                    <a:pt x="404" y="744"/>
                    <a:pt x="404" y="744"/>
                    <a:pt x="404" y="744"/>
                  </a:cubicBezTo>
                  <a:cubicBezTo>
                    <a:pt x="404" y="685"/>
                    <a:pt x="404" y="685"/>
                    <a:pt x="404" y="685"/>
                  </a:cubicBezTo>
                  <a:cubicBezTo>
                    <a:pt x="405" y="629"/>
                    <a:pt x="419" y="569"/>
                    <a:pt x="458" y="569"/>
                  </a:cubicBezTo>
                  <a:cubicBezTo>
                    <a:pt x="458" y="569"/>
                    <a:pt x="458" y="569"/>
                    <a:pt x="458" y="569"/>
                  </a:cubicBezTo>
                  <a:cubicBezTo>
                    <a:pt x="465" y="569"/>
                    <a:pt x="474" y="571"/>
                    <a:pt x="483" y="580"/>
                  </a:cubicBezTo>
                  <a:cubicBezTo>
                    <a:pt x="508" y="604"/>
                    <a:pt x="511" y="661"/>
                    <a:pt x="511" y="685"/>
                  </a:cubicBezTo>
                  <a:cubicBezTo>
                    <a:pt x="512" y="744"/>
                    <a:pt x="512" y="744"/>
                    <a:pt x="512" y="744"/>
                  </a:cubicBezTo>
                  <a:cubicBezTo>
                    <a:pt x="573" y="792"/>
                    <a:pt x="573" y="792"/>
                    <a:pt x="573" y="792"/>
                  </a:cubicBezTo>
                  <a:cubicBezTo>
                    <a:pt x="580" y="784"/>
                    <a:pt x="590" y="779"/>
                    <a:pt x="603" y="779"/>
                  </a:cubicBezTo>
                  <a:cubicBezTo>
                    <a:pt x="603" y="779"/>
                    <a:pt x="603" y="779"/>
                    <a:pt x="603" y="779"/>
                  </a:cubicBezTo>
                  <a:cubicBezTo>
                    <a:pt x="613" y="779"/>
                    <a:pt x="645" y="784"/>
                    <a:pt x="645" y="836"/>
                  </a:cubicBezTo>
                  <a:cubicBezTo>
                    <a:pt x="645" y="847"/>
                    <a:pt x="645" y="847"/>
                    <a:pt x="645" y="847"/>
                  </a:cubicBezTo>
                  <a:cubicBezTo>
                    <a:pt x="679" y="871"/>
                    <a:pt x="679" y="871"/>
                    <a:pt x="679" y="871"/>
                  </a:cubicBezTo>
                  <a:cubicBezTo>
                    <a:pt x="754" y="925"/>
                    <a:pt x="768" y="945"/>
                    <a:pt x="768" y="963"/>
                  </a:cubicBezTo>
                  <a:cubicBezTo>
                    <a:pt x="768" y="972"/>
                    <a:pt x="765" y="982"/>
                    <a:pt x="758" y="992"/>
                  </a:cubicBezTo>
                  <a:cubicBezTo>
                    <a:pt x="746" y="1009"/>
                    <a:pt x="733" y="1012"/>
                    <a:pt x="724" y="10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93" name="Group 1466"/>
          <p:cNvGrpSpPr>
            <a:grpSpLocks noChangeAspect="1"/>
          </p:cNvGrpSpPr>
          <p:nvPr/>
        </p:nvGrpSpPr>
        <p:grpSpPr bwMode="auto">
          <a:xfrm>
            <a:off x="4401553" y="3624239"/>
            <a:ext cx="324000" cy="324000"/>
            <a:chOff x="6902" y="2702"/>
            <a:chExt cx="226" cy="227"/>
          </a:xfrm>
          <a:solidFill>
            <a:srgbClr val="EE0033"/>
          </a:solidFill>
        </p:grpSpPr>
        <p:sp>
          <p:nvSpPr>
            <p:cNvPr id="794" name="Freeform 1467"/>
            <p:cNvSpPr>
              <a:spLocks/>
            </p:cNvSpPr>
            <p:nvPr/>
          </p:nvSpPr>
          <p:spPr bwMode="auto">
            <a:xfrm>
              <a:off x="6902" y="2762"/>
              <a:ext cx="137" cy="68"/>
            </a:xfrm>
            <a:custGeom>
              <a:avLst/>
              <a:gdLst>
                <a:gd name="T0" fmla="*/ 8 w 1200"/>
                <a:gd name="T1" fmla="*/ 591 h 591"/>
                <a:gd name="T2" fmla="*/ 10 w 1200"/>
                <a:gd name="T3" fmla="*/ 590 h 591"/>
                <a:gd name="T4" fmla="*/ 547 w 1200"/>
                <a:gd name="T5" fmla="*/ 590 h 591"/>
                <a:gd name="T6" fmla="*/ 956 w 1200"/>
                <a:gd name="T7" fmla="*/ 316 h 591"/>
                <a:gd name="T8" fmla="*/ 972 w 1200"/>
                <a:gd name="T9" fmla="*/ 313 h 591"/>
                <a:gd name="T10" fmla="*/ 985 w 1200"/>
                <a:gd name="T11" fmla="*/ 322 h 591"/>
                <a:gd name="T12" fmla="*/ 1070 w 1200"/>
                <a:gd name="T13" fmla="*/ 448 h 591"/>
                <a:gd name="T14" fmla="*/ 1200 w 1200"/>
                <a:gd name="T15" fmla="*/ 36 h 591"/>
                <a:gd name="T16" fmla="*/ 770 w 1200"/>
                <a:gd name="T17" fmla="*/ 0 h 591"/>
                <a:gd name="T18" fmla="*/ 854 w 1200"/>
                <a:gd name="T19" fmla="*/ 126 h 591"/>
                <a:gd name="T20" fmla="*/ 848 w 1200"/>
                <a:gd name="T21" fmla="*/ 156 h 591"/>
                <a:gd name="T22" fmla="*/ 496 w 1200"/>
                <a:gd name="T23" fmla="*/ 393 h 591"/>
                <a:gd name="T24" fmla="*/ 495 w 1200"/>
                <a:gd name="T25" fmla="*/ 394 h 591"/>
                <a:gd name="T26" fmla="*/ 484 w 1200"/>
                <a:gd name="T27" fmla="*/ 397 h 591"/>
                <a:gd name="T28" fmla="*/ 4 w 1200"/>
                <a:gd name="T29" fmla="*/ 397 h 591"/>
                <a:gd name="T30" fmla="*/ 3 w 1200"/>
                <a:gd name="T31" fmla="*/ 397 h 591"/>
                <a:gd name="T32" fmla="*/ 0 w 1200"/>
                <a:gd name="T33" fmla="*/ 469 h 591"/>
                <a:gd name="T34" fmla="*/ 8 w 1200"/>
                <a:gd name="T35" fmla="*/ 59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0" h="591">
                  <a:moveTo>
                    <a:pt x="8" y="591"/>
                  </a:moveTo>
                  <a:cubicBezTo>
                    <a:pt x="9" y="590"/>
                    <a:pt x="9" y="590"/>
                    <a:pt x="10" y="590"/>
                  </a:cubicBezTo>
                  <a:cubicBezTo>
                    <a:pt x="547" y="590"/>
                    <a:pt x="547" y="590"/>
                    <a:pt x="547" y="590"/>
                  </a:cubicBezTo>
                  <a:cubicBezTo>
                    <a:pt x="956" y="316"/>
                    <a:pt x="956" y="316"/>
                    <a:pt x="956" y="316"/>
                  </a:cubicBezTo>
                  <a:cubicBezTo>
                    <a:pt x="960" y="313"/>
                    <a:pt x="966" y="312"/>
                    <a:pt x="972" y="313"/>
                  </a:cubicBezTo>
                  <a:cubicBezTo>
                    <a:pt x="977" y="314"/>
                    <a:pt x="982" y="317"/>
                    <a:pt x="985" y="322"/>
                  </a:cubicBezTo>
                  <a:cubicBezTo>
                    <a:pt x="1070" y="448"/>
                    <a:pt x="1070" y="448"/>
                    <a:pt x="1070" y="448"/>
                  </a:cubicBezTo>
                  <a:cubicBezTo>
                    <a:pt x="1200" y="36"/>
                    <a:pt x="1200" y="36"/>
                    <a:pt x="1200" y="36"/>
                  </a:cubicBezTo>
                  <a:cubicBezTo>
                    <a:pt x="770" y="0"/>
                    <a:pt x="770" y="0"/>
                    <a:pt x="770" y="0"/>
                  </a:cubicBezTo>
                  <a:cubicBezTo>
                    <a:pt x="854" y="126"/>
                    <a:pt x="854" y="126"/>
                    <a:pt x="854" y="126"/>
                  </a:cubicBezTo>
                  <a:cubicBezTo>
                    <a:pt x="861" y="136"/>
                    <a:pt x="858" y="149"/>
                    <a:pt x="848" y="156"/>
                  </a:cubicBezTo>
                  <a:cubicBezTo>
                    <a:pt x="496" y="393"/>
                    <a:pt x="496" y="393"/>
                    <a:pt x="496" y="393"/>
                  </a:cubicBezTo>
                  <a:cubicBezTo>
                    <a:pt x="496" y="394"/>
                    <a:pt x="496" y="393"/>
                    <a:pt x="495" y="394"/>
                  </a:cubicBezTo>
                  <a:cubicBezTo>
                    <a:pt x="492" y="395"/>
                    <a:pt x="488" y="397"/>
                    <a:pt x="484" y="397"/>
                  </a:cubicBezTo>
                  <a:cubicBezTo>
                    <a:pt x="4" y="397"/>
                    <a:pt x="4" y="397"/>
                    <a:pt x="4" y="397"/>
                  </a:cubicBezTo>
                  <a:cubicBezTo>
                    <a:pt x="4" y="397"/>
                    <a:pt x="4" y="397"/>
                    <a:pt x="3" y="397"/>
                  </a:cubicBezTo>
                  <a:cubicBezTo>
                    <a:pt x="2" y="421"/>
                    <a:pt x="0" y="445"/>
                    <a:pt x="0" y="469"/>
                  </a:cubicBezTo>
                  <a:cubicBezTo>
                    <a:pt x="0" y="510"/>
                    <a:pt x="3" y="551"/>
                    <a:pt x="8" y="59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" name="Freeform 1468"/>
            <p:cNvSpPr>
              <a:spLocks/>
            </p:cNvSpPr>
            <p:nvPr/>
          </p:nvSpPr>
          <p:spPr bwMode="auto">
            <a:xfrm>
              <a:off x="6991" y="2807"/>
              <a:ext cx="137" cy="68"/>
            </a:xfrm>
            <a:custGeom>
              <a:avLst/>
              <a:gdLst>
                <a:gd name="T0" fmla="*/ 1197 w 1200"/>
                <a:gd name="T1" fmla="*/ 0 h 590"/>
                <a:gd name="T2" fmla="*/ 1196 w 1200"/>
                <a:gd name="T3" fmla="*/ 0 h 590"/>
                <a:gd name="T4" fmla="*/ 653 w 1200"/>
                <a:gd name="T5" fmla="*/ 0 h 590"/>
                <a:gd name="T6" fmla="*/ 244 w 1200"/>
                <a:gd name="T7" fmla="*/ 274 h 590"/>
                <a:gd name="T8" fmla="*/ 228 w 1200"/>
                <a:gd name="T9" fmla="*/ 277 h 590"/>
                <a:gd name="T10" fmla="*/ 215 w 1200"/>
                <a:gd name="T11" fmla="*/ 268 h 590"/>
                <a:gd name="T12" fmla="*/ 130 w 1200"/>
                <a:gd name="T13" fmla="*/ 142 h 590"/>
                <a:gd name="T14" fmla="*/ 0 w 1200"/>
                <a:gd name="T15" fmla="*/ 554 h 590"/>
                <a:gd name="T16" fmla="*/ 430 w 1200"/>
                <a:gd name="T17" fmla="*/ 590 h 590"/>
                <a:gd name="T18" fmla="*/ 346 w 1200"/>
                <a:gd name="T19" fmla="*/ 464 h 590"/>
                <a:gd name="T20" fmla="*/ 351 w 1200"/>
                <a:gd name="T21" fmla="*/ 434 h 590"/>
                <a:gd name="T22" fmla="*/ 704 w 1200"/>
                <a:gd name="T23" fmla="*/ 197 h 590"/>
                <a:gd name="T24" fmla="*/ 705 w 1200"/>
                <a:gd name="T25" fmla="*/ 197 h 590"/>
                <a:gd name="T26" fmla="*/ 716 w 1200"/>
                <a:gd name="T27" fmla="*/ 193 h 590"/>
                <a:gd name="T28" fmla="*/ 1190 w 1200"/>
                <a:gd name="T29" fmla="*/ 193 h 590"/>
                <a:gd name="T30" fmla="*/ 1192 w 1200"/>
                <a:gd name="T31" fmla="*/ 194 h 590"/>
                <a:gd name="T32" fmla="*/ 1200 w 1200"/>
                <a:gd name="T33" fmla="*/ 72 h 590"/>
                <a:gd name="T34" fmla="*/ 1197 w 1200"/>
                <a:gd name="T35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0" h="590">
                  <a:moveTo>
                    <a:pt x="1197" y="0"/>
                  </a:moveTo>
                  <a:cubicBezTo>
                    <a:pt x="1196" y="0"/>
                    <a:pt x="1196" y="0"/>
                    <a:pt x="1196" y="0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244" y="274"/>
                    <a:pt x="244" y="274"/>
                    <a:pt x="244" y="274"/>
                  </a:cubicBezTo>
                  <a:cubicBezTo>
                    <a:pt x="240" y="277"/>
                    <a:pt x="234" y="278"/>
                    <a:pt x="228" y="277"/>
                  </a:cubicBezTo>
                  <a:cubicBezTo>
                    <a:pt x="223" y="276"/>
                    <a:pt x="218" y="273"/>
                    <a:pt x="215" y="268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430" y="590"/>
                    <a:pt x="430" y="590"/>
                    <a:pt x="430" y="590"/>
                  </a:cubicBezTo>
                  <a:cubicBezTo>
                    <a:pt x="346" y="464"/>
                    <a:pt x="346" y="464"/>
                    <a:pt x="346" y="464"/>
                  </a:cubicBezTo>
                  <a:cubicBezTo>
                    <a:pt x="339" y="454"/>
                    <a:pt x="342" y="441"/>
                    <a:pt x="351" y="434"/>
                  </a:cubicBezTo>
                  <a:cubicBezTo>
                    <a:pt x="704" y="197"/>
                    <a:pt x="704" y="197"/>
                    <a:pt x="704" y="197"/>
                  </a:cubicBezTo>
                  <a:cubicBezTo>
                    <a:pt x="704" y="197"/>
                    <a:pt x="704" y="197"/>
                    <a:pt x="705" y="197"/>
                  </a:cubicBezTo>
                  <a:cubicBezTo>
                    <a:pt x="708" y="195"/>
                    <a:pt x="712" y="193"/>
                    <a:pt x="716" y="193"/>
                  </a:cubicBezTo>
                  <a:cubicBezTo>
                    <a:pt x="1190" y="193"/>
                    <a:pt x="1190" y="193"/>
                    <a:pt x="1190" y="193"/>
                  </a:cubicBezTo>
                  <a:cubicBezTo>
                    <a:pt x="1191" y="193"/>
                    <a:pt x="1191" y="193"/>
                    <a:pt x="1192" y="194"/>
                  </a:cubicBezTo>
                  <a:cubicBezTo>
                    <a:pt x="1197" y="154"/>
                    <a:pt x="1200" y="113"/>
                    <a:pt x="1200" y="72"/>
                  </a:cubicBezTo>
                  <a:cubicBezTo>
                    <a:pt x="1200" y="48"/>
                    <a:pt x="1198" y="24"/>
                    <a:pt x="119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" name="Freeform 1469"/>
            <p:cNvSpPr>
              <a:spLocks/>
            </p:cNvSpPr>
            <p:nvPr/>
          </p:nvSpPr>
          <p:spPr bwMode="auto">
            <a:xfrm>
              <a:off x="6903" y="2702"/>
              <a:ext cx="224" cy="227"/>
            </a:xfrm>
            <a:custGeom>
              <a:avLst/>
              <a:gdLst>
                <a:gd name="T0" fmla="*/ 1497 w 1968"/>
                <a:gd name="T1" fmla="*/ 1156 h 1983"/>
                <a:gd name="T2" fmla="*/ 1168 w 1968"/>
                <a:gd name="T3" fmla="*/ 1378 h 1983"/>
                <a:gd name="T4" fmla="*/ 1265 w 1968"/>
                <a:gd name="T5" fmla="*/ 1523 h 1983"/>
                <a:gd name="T6" fmla="*/ 1266 w 1968"/>
                <a:gd name="T7" fmla="*/ 1546 h 1983"/>
                <a:gd name="T8" fmla="*/ 1248 w 1968"/>
                <a:gd name="T9" fmla="*/ 1556 h 1983"/>
                <a:gd name="T10" fmla="*/ 1246 w 1968"/>
                <a:gd name="T11" fmla="*/ 1556 h 1983"/>
                <a:gd name="T12" fmla="*/ 745 w 1968"/>
                <a:gd name="T13" fmla="*/ 1514 h 1983"/>
                <a:gd name="T14" fmla="*/ 729 w 1968"/>
                <a:gd name="T15" fmla="*/ 1504 h 1983"/>
                <a:gd name="T16" fmla="*/ 726 w 1968"/>
                <a:gd name="T17" fmla="*/ 1486 h 1983"/>
                <a:gd name="T18" fmla="*/ 878 w 1968"/>
                <a:gd name="T19" fmla="*/ 1007 h 1983"/>
                <a:gd name="T20" fmla="*/ 895 w 1968"/>
                <a:gd name="T21" fmla="*/ 992 h 1983"/>
                <a:gd name="T22" fmla="*/ 916 w 1968"/>
                <a:gd name="T23" fmla="*/ 1001 h 1983"/>
                <a:gd name="T24" fmla="*/ 1013 w 1968"/>
                <a:gd name="T25" fmla="*/ 1147 h 1983"/>
                <a:gd name="T26" fmla="*/ 1410 w 1968"/>
                <a:gd name="T27" fmla="*/ 881 h 1983"/>
                <a:gd name="T28" fmla="*/ 1411 w 1968"/>
                <a:gd name="T29" fmla="*/ 881 h 1983"/>
                <a:gd name="T30" fmla="*/ 1422 w 1968"/>
                <a:gd name="T31" fmla="*/ 877 h 1983"/>
                <a:gd name="T32" fmla="*/ 1968 w 1968"/>
                <a:gd name="T33" fmla="*/ 877 h 1983"/>
                <a:gd name="T34" fmla="*/ 984 w 1968"/>
                <a:gd name="T35" fmla="*/ 0 h 1983"/>
                <a:gd name="T36" fmla="*/ 0 w 1968"/>
                <a:gd name="T37" fmla="*/ 877 h 1983"/>
                <a:gd name="T38" fmla="*/ 471 w 1968"/>
                <a:gd name="T39" fmla="*/ 877 h 1983"/>
                <a:gd name="T40" fmla="*/ 800 w 1968"/>
                <a:gd name="T41" fmla="*/ 655 h 1983"/>
                <a:gd name="T42" fmla="*/ 703 w 1968"/>
                <a:gd name="T43" fmla="*/ 510 h 1983"/>
                <a:gd name="T44" fmla="*/ 702 w 1968"/>
                <a:gd name="T45" fmla="*/ 487 h 1983"/>
                <a:gd name="T46" fmla="*/ 722 w 1968"/>
                <a:gd name="T47" fmla="*/ 477 h 1983"/>
                <a:gd name="T48" fmla="*/ 1223 w 1968"/>
                <a:gd name="T49" fmla="*/ 519 h 1983"/>
                <a:gd name="T50" fmla="*/ 1239 w 1968"/>
                <a:gd name="T51" fmla="*/ 529 h 1983"/>
                <a:gd name="T52" fmla="*/ 1242 w 1968"/>
                <a:gd name="T53" fmla="*/ 547 h 1983"/>
                <a:gd name="T54" fmla="*/ 1090 w 1968"/>
                <a:gd name="T55" fmla="*/ 1026 h 1983"/>
                <a:gd name="T56" fmla="*/ 1073 w 1968"/>
                <a:gd name="T57" fmla="*/ 1041 h 1983"/>
                <a:gd name="T58" fmla="*/ 1052 w 1968"/>
                <a:gd name="T59" fmla="*/ 1032 h 1983"/>
                <a:gd name="T60" fmla="*/ 955 w 1968"/>
                <a:gd name="T61" fmla="*/ 886 h 1983"/>
                <a:gd name="T62" fmla="*/ 558 w 1968"/>
                <a:gd name="T63" fmla="*/ 1152 h 1983"/>
                <a:gd name="T64" fmla="*/ 557 w 1968"/>
                <a:gd name="T65" fmla="*/ 1152 h 1983"/>
                <a:gd name="T66" fmla="*/ 546 w 1968"/>
                <a:gd name="T67" fmla="*/ 1156 h 1983"/>
                <a:gd name="T68" fmla="*/ 546 w 1968"/>
                <a:gd name="T69" fmla="*/ 1156 h 1983"/>
                <a:gd name="T70" fmla="*/ 546 w 1968"/>
                <a:gd name="T71" fmla="*/ 1156 h 1983"/>
                <a:gd name="T72" fmla="*/ 546 w 1968"/>
                <a:gd name="T73" fmla="*/ 1156 h 1983"/>
                <a:gd name="T74" fmla="*/ 7 w 1968"/>
                <a:gd name="T75" fmla="*/ 1156 h 1983"/>
                <a:gd name="T76" fmla="*/ 984 w 1968"/>
                <a:gd name="T77" fmla="*/ 1983 h 1983"/>
                <a:gd name="T78" fmla="*/ 1961 w 1968"/>
                <a:gd name="T79" fmla="*/ 1156 h 1983"/>
                <a:gd name="T80" fmla="*/ 1497 w 1968"/>
                <a:gd name="T81" fmla="*/ 1156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68" h="1983">
                  <a:moveTo>
                    <a:pt x="1497" y="1156"/>
                  </a:moveTo>
                  <a:cubicBezTo>
                    <a:pt x="1168" y="1378"/>
                    <a:pt x="1168" y="1378"/>
                    <a:pt x="1168" y="1378"/>
                  </a:cubicBezTo>
                  <a:cubicBezTo>
                    <a:pt x="1265" y="1523"/>
                    <a:pt x="1265" y="1523"/>
                    <a:pt x="1265" y="1523"/>
                  </a:cubicBezTo>
                  <a:cubicBezTo>
                    <a:pt x="1270" y="1530"/>
                    <a:pt x="1270" y="1539"/>
                    <a:pt x="1266" y="1546"/>
                  </a:cubicBezTo>
                  <a:cubicBezTo>
                    <a:pt x="1262" y="1552"/>
                    <a:pt x="1255" y="1556"/>
                    <a:pt x="1248" y="1556"/>
                  </a:cubicBezTo>
                  <a:cubicBezTo>
                    <a:pt x="1247" y="1556"/>
                    <a:pt x="1246" y="1556"/>
                    <a:pt x="1246" y="1556"/>
                  </a:cubicBezTo>
                  <a:cubicBezTo>
                    <a:pt x="745" y="1514"/>
                    <a:pt x="745" y="1514"/>
                    <a:pt x="745" y="1514"/>
                  </a:cubicBezTo>
                  <a:cubicBezTo>
                    <a:pt x="738" y="1513"/>
                    <a:pt x="732" y="1510"/>
                    <a:pt x="729" y="1504"/>
                  </a:cubicBezTo>
                  <a:cubicBezTo>
                    <a:pt x="725" y="1499"/>
                    <a:pt x="724" y="1492"/>
                    <a:pt x="726" y="1486"/>
                  </a:cubicBezTo>
                  <a:cubicBezTo>
                    <a:pt x="878" y="1007"/>
                    <a:pt x="878" y="1007"/>
                    <a:pt x="878" y="1007"/>
                  </a:cubicBezTo>
                  <a:cubicBezTo>
                    <a:pt x="880" y="999"/>
                    <a:pt x="887" y="993"/>
                    <a:pt x="895" y="992"/>
                  </a:cubicBezTo>
                  <a:cubicBezTo>
                    <a:pt x="903" y="991"/>
                    <a:pt x="911" y="994"/>
                    <a:pt x="916" y="1001"/>
                  </a:cubicBezTo>
                  <a:cubicBezTo>
                    <a:pt x="1013" y="1147"/>
                    <a:pt x="1013" y="1147"/>
                    <a:pt x="1013" y="1147"/>
                  </a:cubicBezTo>
                  <a:cubicBezTo>
                    <a:pt x="1410" y="881"/>
                    <a:pt x="1410" y="881"/>
                    <a:pt x="1410" y="881"/>
                  </a:cubicBezTo>
                  <a:cubicBezTo>
                    <a:pt x="1410" y="881"/>
                    <a:pt x="1411" y="881"/>
                    <a:pt x="1411" y="881"/>
                  </a:cubicBezTo>
                  <a:cubicBezTo>
                    <a:pt x="1414" y="879"/>
                    <a:pt x="1418" y="877"/>
                    <a:pt x="1422" y="877"/>
                  </a:cubicBezTo>
                  <a:cubicBezTo>
                    <a:pt x="1968" y="877"/>
                    <a:pt x="1968" y="877"/>
                    <a:pt x="1968" y="877"/>
                  </a:cubicBezTo>
                  <a:cubicBezTo>
                    <a:pt x="1911" y="384"/>
                    <a:pt x="1493" y="0"/>
                    <a:pt x="984" y="0"/>
                  </a:cubicBezTo>
                  <a:cubicBezTo>
                    <a:pt x="475" y="0"/>
                    <a:pt x="57" y="384"/>
                    <a:pt x="0" y="877"/>
                  </a:cubicBezTo>
                  <a:cubicBezTo>
                    <a:pt x="471" y="877"/>
                    <a:pt x="471" y="877"/>
                    <a:pt x="471" y="877"/>
                  </a:cubicBezTo>
                  <a:cubicBezTo>
                    <a:pt x="800" y="655"/>
                    <a:pt x="800" y="655"/>
                    <a:pt x="800" y="655"/>
                  </a:cubicBezTo>
                  <a:cubicBezTo>
                    <a:pt x="703" y="510"/>
                    <a:pt x="703" y="510"/>
                    <a:pt x="703" y="510"/>
                  </a:cubicBezTo>
                  <a:cubicBezTo>
                    <a:pt x="698" y="503"/>
                    <a:pt x="698" y="494"/>
                    <a:pt x="702" y="487"/>
                  </a:cubicBezTo>
                  <a:cubicBezTo>
                    <a:pt x="706" y="480"/>
                    <a:pt x="714" y="476"/>
                    <a:pt x="722" y="477"/>
                  </a:cubicBezTo>
                  <a:cubicBezTo>
                    <a:pt x="1223" y="519"/>
                    <a:pt x="1223" y="519"/>
                    <a:pt x="1223" y="519"/>
                  </a:cubicBezTo>
                  <a:cubicBezTo>
                    <a:pt x="1229" y="520"/>
                    <a:pt x="1235" y="523"/>
                    <a:pt x="1239" y="529"/>
                  </a:cubicBezTo>
                  <a:cubicBezTo>
                    <a:pt x="1242" y="534"/>
                    <a:pt x="1243" y="541"/>
                    <a:pt x="1242" y="547"/>
                  </a:cubicBezTo>
                  <a:cubicBezTo>
                    <a:pt x="1090" y="1026"/>
                    <a:pt x="1090" y="1026"/>
                    <a:pt x="1090" y="1026"/>
                  </a:cubicBezTo>
                  <a:cubicBezTo>
                    <a:pt x="1088" y="1034"/>
                    <a:pt x="1081" y="1040"/>
                    <a:pt x="1073" y="1041"/>
                  </a:cubicBezTo>
                  <a:cubicBezTo>
                    <a:pt x="1065" y="1042"/>
                    <a:pt x="1057" y="1039"/>
                    <a:pt x="1052" y="1032"/>
                  </a:cubicBezTo>
                  <a:cubicBezTo>
                    <a:pt x="955" y="886"/>
                    <a:pt x="955" y="886"/>
                    <a:pt x="955" y="886"/>
                  </a:cubicBezTo>
                  <a:cubicBezTo>
                    <a:pt x="558" y="1152"/>
                    <a:pt x="558" y="1152"/>
                    <a:pt x="558" y="1152"/>
                  </a:cubicBezTo>
                  <a:cubicBezTo>
                    <a:pt x="558" y="1152"/>
                    <a:pt x="557" y="1152"/>
                    <a:pt x="557" y="1152"/>
                  </a:cubicBezTo>
                  <a:cubicBezTo>
                    <a:pt x="554" y="1154"/>
                    <a:pt x="550" y="1156"/>
                    <a:pt x="546" y="1156"/>
                  </a:cubicBezTo>
                  <a:cubicBezTo>
                    <a:pt x="546" y="1156"/>
                    <a:pt x="546" y="1156"/>
                    <a:pt x="546" y="1156"/>
                  </a:cubicBezTo>
                  <a:cubicBezTo>
                    <a:pt x="546" y="1156"/>
                    <a:pt x="546" y="1156"/>
                    <a:pt x="546" y="1156"/>
                  </a:cubicBezTo>
                  <a:cubicBezTo>
                    <a:pt x="546" y="1156"/>
                    <a:pt x="546" y="1156"/>
                    <a:pt x="546" y="1156"/>
                  </a:cubicBezTo>
                  <a:cubicBezTo>
                    <a:pt x="7" y="1156"/>
                    <a:pt x="7" y="1156"/>
                    <a:pt x="7" y="1156"/>
                  </a:cubicBezTo>
                  <a:cubicBezTo>
                    <a:pt x="85" y="1625"/>
                    <a:pt x="492" y="1983"/>
                    <a:pt x="984" y="1983"/>
                  </a:cubicBezTo>
                  <a:cubicBezTo>
                    <a:pt x="1475" y="1983"/>
                    <a:pt x="1882" y="1625"/>
                    <a:pt x="1961" y="1156"/>
                  </a:cubicBezTo>
                  <a:lnTo>
                    <a:pt x="1497" y="11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97" name="Group 1472"/>
          <p:cNvGrpSpPr>
            <a:grpSpLocks noChangeAspect="1"/>
          </p:cNvGrpSpPr>
          <p:nvPr/>
        </p:nvGrpSpPr>
        <p:grpSpPr bwMode="auto">
          <a:xfrm>
            <a:off x="4819815" y="3624239"/>
            <a:ext cx="324000" cy="324000"/>
            <a:chOff x="351" y="2907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98" name="Freeform 1473"/>
            <p:cNvSpPr>
              <a:spLocks noEditPoints="1"/>
            </p:cNvSpPr>
            <p:nvPr/>
          </p:nvSpPr>
          <p:spPr bwMode="auto">
            <a:xfrm>
              <a:off x="351" y="2950"/>
              <a:ext cx="227" cy="130"/>
            </a:xfrm>
            <a:custGeom>
              <a:avLst/>
              <a:gdLst>
                <a:gd name="T0" fmla="*/ 163 w 1993"/>
                <a:gd name="T1" fmla="*/ 1141 h 1145"/>
                <a:gd name="T2" fmla="*/ 1027 w 1993"/>
                <a:gd name="T3" fmla="*/ 1141 h 1145"/>
                <a:gd name="T4" fmla="*/ 1027 w 1993"/>
                <a:gd name="T5" fmla="*/ 799 h 1145"/>
                <a:gd name="T6" fmla="*/ 971 w 1993"/>
                <a:gd name="T7" fmla="*/ 848 h 1145"/>
                <a:gd name="T8" fmla="*/ 935 w 1993"/>
                <a:gd name="T9" fmla="*/ 853 h 1145"/>
                <a:gd name="T10" fmla="*/ 935 w 1993"/>
                <a:gd name="T11" fmla="*/ 853 h 1145"/>
                <a:gd name="T12" fmla="*/ 924 w 1993"/>
                <a:gd name="T13" fmla="*/ 845 h 1145"/>
                <a:gd name="T14" fmla="*/ 856 w 1993"/>
                <a:gd name="T15" fmla="*/ 764 h 1145"/>
                <a:gd name="T16" fmla="*/ 852 w 1993"/>
                <a:gd name="T17" fmla="*/ 760 h 1145"/>
                <a:gd name="T18" fmla="*/ 714 w 1993"/>
                <a:gd name="T19" fmla="*/ 599 h 1145"/>
                <a:gd name="T20" fmla="*/ 706 w 1993"/>
                <a:gd name="T21" fmla="*/ 575 h 1145"/>
                <a:gd name="T22" fmla="*/ 719 w 1993"/>
                <a:gd name="T23" fmla="*/ 553 h 1145"/>
                <a:gd name="T24" fmla="*/ 758 w 1993"/>
                <a:gd name="T25" fmla="*/ 522 h 1145"/>
                <a:gd name="T26" fmla="*/ 499 w 1993"/>
                <a:gd name="T27" fmla="*/ 211 h 1145"/>
                <a:gd name="T28" fmla="*/ 502 w 1993"/>
                <a:gd name="T29" fmla="*/ 181 h 1145"/>
                <a:gd name="T30" fmla="*/ 532 w 1993"/>
                <a:gd name="T31" fmla="*/ 184 h 1145"/>
                <a:gd name="T32" fmla="*/ 792 w 1993"/>
                <a:gd name="T33" fmla="*/ 496 h 1145"/>
                <a:gd name="T34" fmla="*/ 825 w 1993"/>
                <a:gd name="T35" fmla="*/ 470 h 1145"/>
                <a:gd name="T36" fmla="*/ 870 w 1993"/>
                <a:gd name="T37" fmla="*/ 474 h 1145"/>
                <a:gd name="T38" fmla="*/ 976 w 1993"/>
                <a:gd name="T39" fmla="*/ 600 h 1145"/>
                <a:gd name="T40" fmla="*/ 992 w 1993"/>
                <a:gd name="T41" fmla="*/ 587 h 1145"/>
                <a:gd name="T42" fmla="*/ 1101 w 1993"/>
                <a:gd name="T43" fmla="*/ 529 h 1145"/>
                <a:gd name="T44" fmla="*/ 1253 w 1993"/>
                <a:gd name="T45" fmla="*/ 507 h 1145"/>
                <a:gd name="T46" fmla="*/ 1394 w 1993"/>
                <a:gd name="T47" fmla="*/ 526 h 1145"/>
                <a:gd name="T48" fmla="*/ 1500 w 1993"/>
                <a:gd name="T49" fmla="*/ 617 h 1145"/>
                <a:gd name="T50" fmla="*/ 1636 w 1993"/>
                <a:gd name="T51" fmla="*/ 789 h 1145"/>
                <a:gd name="T52" fmla="*/ 1643 w 1993"/>
                <a:gd name="T53" fmla="*/ 813 h 1145"/>
                <a:gd name="T54" fmla="*/ 1630 w 1993"/>
                <a:gd name="T55" fmla="*/ 835 h 1145"/>
                <a:gd name="T56" fmla="*/ 1510 w 1993"/>
                <a:gd name="T57" fmla="*/ 930 h 1145"/>
                <a:gd name="T58" fmla="*/ 1528 w 1993"/>
                <a:gd name="T59" fmla="*/ 953 h 1145"/>
                <a:gd name="T60" fmla="*/ 1532 w 1993"/>
                <a:gd name="T61" fmla="*/ 968 h 1145"/>
                <a:gd name="T62" fmla="*/ 1524 w 1993"/>
                <a:gd name="T63" fmla="*/ 983 h 1145"/>
                <a:gd name="T64" fmla="*/ 1479 w 1993"/>
                <a:gd name="T65" fmla="*/ 1019 h 1145"/>
                <a:gd name="T66" fmla="*/ 1479 w 1993"/>
                <a:gd name="T67" fmla="*/ 1141 h 1145"/>
                <a:gd name="T68" fmla="*/ 1830 w 1993"/>
                <a:gd name="T69" fmla="*/ 1141 h 1145"/>
                <a:gd name="T70" fmla="*/ 1840 w 1993"/>
                <a:gd name="T71" fmla="*/ 1145 h 1145"/>
                <a:gd name="T72" fmla="*/ 1993 w 1993"/>
                <a:gd name="T73" fmla="*/ 617 h 1145"/>
                <a:gd name="T74" fmla="*/ 1778 w 1993"/>
                <a:gd name="T75" fmla="*/ 0 h 1145"/>
                <a:gd name="T76" fmla="*/ 1765 w 1993"/>
                <a:gd name="T77" fmla="*/ 4 h 1145"/>
                <a:gd name="T78" fmla="*/ 228 w 1993"/>
                <a:gd name="T79" fmla="*/ 4 h 1145"/>
                <a:gd name="T80" fmla="*/ 215 w 1993"/>
                <a:gd name="T81" fmla="*/ 0 h 1145"/>
                <a:gd name="T82" fmla="*/ 0 w 1993"/>
                <a:gd name="T83" fmla="*/ 617 h 1145"/>
                <a:gd name="T84" fmla="*/ 152 w 1993"/>
                <a:gd name="T85" fmla="*/ 1145 h 1145"/>
                <a:gd name="T86" fmla="*/ 163 w 1993"/>
                <a:gd name="T87" fmla="*/ 1141 h 1145"/>
                <a:gd name="T88" fmla="*/ 1254 w 1993"/>
                <a:gd name="T89" fmla="*/ 226 h 1145"/>
                <a:gd name="T90" fmla="*/ 1390 w 1993"/>
                <a:gd name="T91" fmla="*/ 362 h 1145"/>
                <a:gd name="T92" fmla="*/ 1254 w 1993"/>
                <a:gd name="T93" fmla="*/ 499 h 1145"/>
                <a:gd name="T94" fmla="*/ 1117 w 1993"/>
                <a:gd name="T95" fmla="*/ 362 h 1145"/>
                <a:gd name="T96" fmla="*/ 1254 w 1993"/>
                <a:gd name="T97" fmla="*/ 226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3" h="1145">
                  <a:moveTo>
                    <a:pt x="163" y="1141"/>
                  </a:moveTo>
                  <a:cubicBezTo>
                    <a:pt x="1027" y="1141"/>
                    <a:pt x="1027" y="1141"/>
                    <a:pt x="1027" y="1141"/>
                  </a:cubicBezTo>
                  <a:cubicBezTo>
                    <a:pt x="1027" y="799"/>
                    <a:pt x="1027" y="799"/>
                    <a:pt x="1027" y="799"/>
                  </a:cubicBezTo>
                  <a:cubicBezTo>
                    <a:pt x="971" y="848"/>
                    <a:pt x="971" y="848"/>
                    <a:pt x="971" y="848"/>
                  </a:cubicBezTo>
                  <a:cubicBezTo>
                    <a:pt x="962" y="857"/>
                    <a:pt x="947" y="859"/>
                    <a:pt x="935" y="853"/>
                  </a:cubicBezTo>
                  <a:cubicBezTo>
                    <a:pt x="935" y="853"/>
                    <a:pt x="935" y="853"/>
                    <a:pt x="935" y="853"/>
                  </a:cubicBezTo>
                  <a:cubicBezTo>
                    <a:pt x="934" y="853"/>
                    <a:pt x="929" y="850"/>
                    <a:pt x="924" y="845"/>
                  </a:cubicBezTo>
                  <a:cubicBezTo>
                    <a:pt x="856" y="764"/>
                    <a:pt x="856" y="764"/>
                    <a:pt x="856" y="764"/>
                  </a:cubicBezTo>
                  <a:cubicBezTo>
                    <a:pt x="855" y="764"/>
                    <a:pt x="853" y="761"/>
                    <a:pt x="852" y="760"/>
                  </a:cubicBezTo>
                  <a:cubicBezTo>
                    <a:pt x="714" y="599"/>
                    <a:pt x="714" y="599"/>
                    <a:pt x="714" y="599"/>
                  </a:cubicBezTo>
                  <a:cubicBezTo>
                    <a:pt x="708" y="592"/>
                    <a:pt x="706" y="584"/>
                    <a:pt x="706" y="575"/>
                  </a:cubicBezTo>
                  <a:cubicBezTo>
                    <a:pt x="707" y="566"/>
                    <a:pt x="712" y="558"/>
                    <a:pt x="719" y="553"/>
                  </a:cubicBezTo>
                  <a:cubicBezTo>
                    <a:pt x="758" y="522"/>
                    <a:pt x="758" y="522"/>
                    <a:pt x="758" y="522"/>
                  </a:cubicBezTo>
                  <a:cubicBezTo>
                    <a:pt x="499" y="211"/>
                    <a:pt x="499" y="211"/>
                    <a:pt x="499" y="211"/>
                  </a:cubicBezTo>
                  <a:cubicBezTo>
                    <a:pt x="492" y="202"/>
                    <a:pt x="493" y="188"/>
                    <a:pt x="502" y="181"/>
                  </a:cubicBezTo>
                  <a:cubicBezTo>
                    <a:pt x="511" y="173"/>
                    <a:pt x="524" y="175"/>
                    <a:pt x="532" y="184"/>
                  </a:cubicBezTo>
                  <a:cubicBezTo>
                    <a:pt x="792" y="496"/>
                    <a:pt x="792" y="496"/>
                    <a:pt x="792" y="496"/>
                  </a:cubicBezTo>
                  <a:cubicBezTo>
                    <a:pt x="825" y="470"/>
                    <a:pt x="825" y="470"/>
                    <a:pt x="825" y="470"/>
                  </a:cubicBezTo>
                  <a:cubicBezTo>
                    <a:pt x="839" y="459"/>
                    <a:pt x="858" y="461"/>
                    <a:pt x="870" y="474"/>
                  </a:cubicBezTo>
                  <a:cubicBezTo>
                    <a:pt x="976" y="600"/>
                    <a:pt x="976" y="600"/>
                    <a:pt x="976" y="600"/>
                  </a:cubicBezTo>
                  <a:cubicBezTo>
                    <a:pt x="992" y="587"/>
                    <a:pt x="992" y="587"/>
                    <a:pt x="992" y="587"/>
                  </a:cubicBezTo>
                  <a:cubicBezTo>
                    <a:pt x="1003" y="578"/>
                    <a:pt x="1065" y="539"/>
                    <a:pt x="1101" y="529"/>
                  </a:cubicBezTo>
                  <a:cubicBezTo>
                    <a:pt x="1155" y="514"/>
                    <a:pt x="1216" y="507"/>
                    <a:pt x="1253" y="507"/>
                  </a:cubicBezTo>
                  <a:cubicBezTo>
                    <a:pt x="1312" y="507"/>
                    <a:pt x="1358" y="513"/>
                    <a:pt x="1394" y="526"/>
                  </a:cubicBezTo>
                  <a:cubicBezTo>
                    <a:pt x="1442" y="544"/>
                    <a:pt x="1488" y="600"/>
                    <a:pt x="1500" y="617"/>
                  </a:cubicBezTo>
                  <a:cubicBezTo>
                    <a:pt x="1636" y="789"/>
                    <a:pt x="1636" y="789"/>
                    <a:pt x="1636" y="789"/>
                  </a:cubicBezTo>
                  <a:cubicBezTo>
                    <a:pt x="1641" y="796"/>
                    <a:pt x="1644" y="805"/>
                    <a:pt x="1643" y="813"/>
                  </a:cubicBezTo>
                  <a:cubicBezTo>
                    <a:pt x="1642" y="822"/>
                    <a:pt x="1637" y="830"/>
                    <a:pt x="1630" y="835"/>
                  </a:cubicBezTo>
                  <a:cubicBezTo>
                    <a:pt x="1510" y="930"/>
                    <a:pt x="1510" y="930"/>
                    <a:pt x="1510" y="930"/>
                  </a:cubicBezTo>
                  <a:cubicBezTo>
                    <a:pt x="1528" y="953"/>
                    <a:pt x="1528" y="953"/>
                    <a:pt x="1528" y="953"/>
                  </a:cubicBezTo>
                  <a:cubicBezTo>
                    <a:pt x="1531" y="957"/>
                    <a:pt x="1533" y="963"/>
                    <a:pt x="1532" y="968"/>
                  </a:cubicBezTo>
                  <a:cubicBezTo>
                    <a:pt x="1532" y="974"/>
                    <a:pt x="1529" y="979"/>
                    <a:pt x="1524" y="983"/>
                  </a:cubicBezTo>
                  <a:cubicBezTo>
                    <a:pt x="1479" y="1019"/>
                    <a:pt x="1479" y="1019"/>
                    <a:pt x="1479" y="1019"/>
                  </a:cubicBezTo>
                  <a:cubicBezTo>
                    <a:pt x="1479" y="1141"/>
                    <a:pt x="1479" y="1141"/>
                    <a:pt x="1479" y="1141"/>
                  </a:cubicBezTo>
                  <a:cubicBezTo>
                    <a:pt x="1830" y="1141"/>
                    <a:pt x="1830" y="1141"/>
                    <a:pt x="1830" y="1141"/>
                  </a:cubicBezTo>
                  <a:cubicBezTo>
                    <a:pt x="1834" y="1141"/>
                    <a:pt x="1837" y="1143"/>
                    <a:pt x="1840" y="1145"/>
                  </a:cubicBezTo>
                  <a:cubicBezTo>
                    <a:pt x="1936" y="992"/>
                    <a:pt x="1993" y="811"/>
                    <a:pt x="1993" y="617"/>
                  </a:cubicBezTo>
                  <a:cubicBezTo>
                    <a:pt x="1993" y="384"/>
                    <a:pt x="1912" y="170"/>
                    <a:pt x="1778" y="0"/>
                  </a:cubicBezTo>
                  <a:cubicBezTo>
                    <a:pt x="1774" y="2"/>
                    <a:pt x="1770" y="4"/>
                    <a:pt x="1765" y="4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3" y="4"/>
                    <a:pt x="219" y="2"/>
                    <a:pt x="215" y="0"/>
                  </a:cubicBezTo>
                  <a:cubicBezTo>
                    <a:pt x="81" y="170"/>
                    <a:pt x="0" y="384"/>
                    <a:pt x="0" y="617"/>
                  </a:cubicBezTo>
                  <a:cubicBezTo>
                    <a:pt x="0" y="811"/>
                    <a:pt x="56" y="992"/>
                    <a:pt x="152" y="1145"/>
                  </a:cubicBezTo>
                  <a:cubicBezTo>
                    <a:pt x="155" y="1143"/>
                    <a:pt x="159" y="1141"/>
                    <a:pt x="163" y="1141"/>
                  </a:cubicBezTo>
                  <a:close/>
                  <a:moveTo>
                    <a:pt x="1254" y="226"/>
                  </a:moveTo>
                  <a:cubicBezTo>
                    <a:pt x="1329" y="226"/>
                    <a:pt x="1390" y="287"/>
                    <a:pt x="1390" y="362"/>
                  </a:cubicBezTo>
                  <a:cubicBezTo>
                    <a:pt x="1390" y="438"/>
                    <a:pt x="1329" y="499"/>
                    <a:pt x="1254" y="499"/>
                  </a:cubicBezTo>
                  <a:cubicBezTo>
                    <a:pt x="1178" y="499"/>
                    <a:pt x="1117" y="438"/>
                    <a:pt x="1117" y="362"/>
                  </a:cubicBezTo>
                  <a:cubicBezTo>
                    <a:pt x="1117" y="287"/>
                    <a:pt x="1178" y="226"/>
                    <a:pt x="1254" y="22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" name="Oval 1474"/>
            <p:cNvSpPr>
              <a:spLocks noChangeArrowheads="1"/>
            </p:cNvSpPr>
            <p:nvPr/>
          </p:nvSpPr>
          <p:spPr bwMode="auto">
            <a:xfrm>
              <a:off x="483" y="2980"/>
              <a:ext cx="22" cy="22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" name="Freeform 1475"/>
            <p:cNvSpPr>
              <a:spLocks/>
            </p:cNvSpPr>
            <p:nvPr/>
          </p:nvSpPr>
          <p:spPr bwMode="auto">
            <a:xfrm>
              <a:off x="379" y="2907"/>
              <a:ext cx="171" cy="39"/>
            </a:xfrm>
            <a:custGeom>
              <a:avLst/>
              <a:gdLst>
                <a:gd name="T0" fmla="*/ 1499 w 1499"/>
                <a:gd name="T1" fmla="*/ 342 h 342"/>
                <a:gd name="T2" fmla="*/ 750 w 1499"/>
                <a:gd name="T3" fmla="*/ 0 h 342"/>
                <a:gd name="T4" fmla="*/ 0 w 1499"/>
                <a:gd name="T5" fmla="*/ 342 h 342"/>
                <a:gd name="T6" fmla="*/ 1499 w 1499"/>
                <a:gd name="T7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9" h="342">
                  <a:moveTo>
                    <a:pt x="1499" y="342"/>
                  </a:moveTo>
                  <a:cubicBezTo>
                    <a:pt x="1316" y="133"/>
                    <a:pt x="1049" y="0"/>
                    <a:pt x="750" y="0"/>
                  </a:cubicBezTo>
                  <a:cubicBezTo>
                    <a:pt x="450" y="0"/>
                    <a:pt x="183" y="133"/>
                    <a:pt x="0" y="342"/>
                  </a:cubicBezTo>
                  <a:lnTo>
                    <a:pt x="1499" y="34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" name="Freeform 1476"/>
            <p:cNvSpPr>
              <a:spLocks/>
            </p:cNvSpPr>
            <p:nvPr/>
          </p:nvSpPr>
          <p:spPr bwMode="auto">
            <a:xfrm>
              <a:off x="487" y="3036"/>
              <a:ext cx="33" cy="35"/>
            </a:xfrm>
            <a:custGeom>
              <a:avLst/>
              <a:gdLst>
                <a:gd name="T0" fmla="*/ 279 w 289"/>
                <a:gd name="T1" fmla="*/ 199 h 304"/>
                <a:gd name="T2" fmla="*/ 212 w 289"/>
                <a:gd name="T3" fmla="*/ 255 h 304"/>
                <a:gd name="T4" fmla="*/ 198 w 289"/>
                <a:gd name="T5" fmla="*/ 260 h 304"/>
                <a:gd name="T6" fmla="*/ 182 w 289"/>
                <a:gd name="T7" fmla="*/ 252 h 304"/>
                <a:gd name="T8" fmla="*/ 92 w 289"/>
                <a:gd name="T9" fmla="*/ 144 h 304"/>
                <a:gd name="T10" fmla="*/ 94 w 289"/>
                <a:gd name="T11" fmla="*/ 114 h 304"/>
                <a:gd name="T12" fmla="*/ 170 w 289"/>
                <a:gd name="T13" fmla="*/ 50 h 304"/>
                <a:gd name="T14" fmla="*/ 131 w 289"/>
                <a:gd name="T15" fmla="*/ 0 h 304"/>
                <a:gd name="T16" fmla="*/ 0 w 289"/>
                <a:gd name="T17" fmla="*/ 102 h 304"/>
                <a:gd name="T18" fmla="*/ 158 w 289"/>
                <a:gd name="T19" fmla="*/ 304 h 304"/>
                <a:gd name="T20" fmla="*/ 289 w 289"/>
                <a:gd name="T21" fmla="*/ 201 h 304"/>
                <a:gd name="T22" fmla="*/ 284 w 289"/>
                <a:gd name="T23" fmla="*/ 195 h 304"/>
                <a:gd name="T24" fmla="*/ 279 w 289"/>
                <a:gd name="T25" fmla="*/ 199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9" h="304">
                  <a:moveTo>
                    <a:pt x="279" y="199"/>
                  </a:moveTo>
                  <a:cubicBezTo>
                    <a:pt x="212" y="255"/>
                    <a:pt x="212" y="255"/>
                    <a:pt x="212" y="255"/>
                  </a:cubicBezTo>
                  <a:cubicBezTo>
                    <a:pt x="208" y="258"/>
                    <a:pt x="203" y="260"/>
                    <a:pt x="198" y="260"/>
                  </a:cubicBezTo>
                  <a:cubicBezTo>
                    <a:pt x="192" y="260"/>
                    <a:pt x="186" y="257"/>
                    <a:pt x="182" y="252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84" y="135"/>
                    <a:pt x="85" y="122"/>
                    <a:pt x="94" y="114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58" y="304"/>
                    <a:pt x="158" y="304"/>
                    <a:pt x="158" y="304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284" y="195"/>
                    <a:pt x="284" y="195"/>
                    <a:pt x="284" y="195"/>
                  </a:cubicBezTo>
                  <a:cubicBezTo>
                    <a:pt x="279" y="199"/>
                    <a:pt x="279" y="199"/>
                    <a:pt x="279" y="19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" name="Freeform 1477"/>
            <p:cNvSpPr>
              <a:spLocks/>
            </p:cNvSpPr>
            <p:nvPr/>
          </p:nvSpPr>
          <p:spPr bwMode="auto">
            <a:xfrm>
              <a:off x="371" y="3084"/>
              <a:ext cx="187" cy="49"/>
            </a:xfrm>
            <a:custGeom>
              <a:avLst/>
              <a:gdLst>
                <a:gd name="T0" fmla="*/ 0 w 1637"/>
                <a:gd name="T1" fmla="*/ 0 h 429"/>
                <a:gd name="T2" fmla="*/ 819 w 1637"/>
                <a:gd name="T3" fmla="*/ 429 h 429"/>
                <a:gd name="T4" fmla="*/ 1637 w 1637"/>
                <a:gd name="T5" fmla="*/ 0 h 429"/>
                <a:gd name="T6" fmla="*/ 0 w 1637"/>
                <a:gd name="T7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7" h="429">
                  <a:moveTo>
                    <a:pt x="0" y="0"/>
                  </a:moveTo>
                  <a:cubicBezTo>
                    <a:pt x="180" y="259"/>
                    <a:pt x="479" y="429"/>
                    <a:pt x="819" y="429"/>
                  </a:cubicBezTo>
                  <a:cubicBezTo>
                    <a:pt x="1158" y="429"/>
                    <a:pt x="1457" y="259"/>
                    <a:pt x="1637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" name="Freeform 1478"/>
            <p:cNvSpPr>
              <a:spLocks/>
            </p:cNvSpPr>
            <p:nvPr/>
          </p:nvSpPr>
          <p:spPr bwMode="auto">
            <a:xfrm>
              <a:off x="437" y="3008"/>
              <a:ext cx="96" cy="71"/>
            </a:xfrm>
            <a:custGeom>
              <a:avLst/>
              <a:gdLst>
                <a:gd name="T0" fmla="*/ 281 w 842"/>
                <a:gd name="T1" fmla="*/ 228 h 632"/>
                <a:gd name="T2" fmla="*/ 304 w 842"/>
                <a:gd name="T3" fmla="*/ 224 h 632"/>
                <a:gd name="T4" fmla="*/ 316 w 842"/>
                <a:gd name="T5" fmla="*/ 244 h 632"/>
                <a:gd name="T6" fmla="*/ 316 w 842"/>
                <a:gd name="T7" fmla="*/ 632 h 632"/>
                <a:gd name="T8" fmla="*/ 682 w 842"/>
                <a:gd name="T9" fmla="*/ 632 h 632"/>
                <a:gd name="T10" fmla="*/ 682 w 842"/>
                <a:gd name="T11" fmla="*/ 543 h 632"/>
                <a:gd name="T12" fmla="*/ 606 w 842"/>
                <a:gd name="T13" fmla="*/ 603 h 632"/>
                <a:gd name="T14" fmla="*/ 593 w 842"/>
                <a:gd name="T15" fmla="*/ 607 h 632"/>
                <a:gd name="T16" fmla="*/ 576 w 842"/>
                <a:gd name="T17" fmla="*/ 599 h 632"/>
                <a:gd name="T18" fmla="*/ 391 w 842"/>
                <a:gd name="T19" fmla="*/ 364 h 632"/>
                <a:gd name="T20" fmla="*/ 387 w 842"/>
                <a:gd name="T21" fmla="*/ 348 h 632"/>
                <a:gd name="T22" fmla="*/ 395 w 842"/>
                <a:gd name="T23" fmla="*/ 334 h 632"/>
                <a:gd name="T24" fmla="*/ 559 w 842"/>
                <a:gd name="T25" fmla="*/ 205 h 632"/>
                <a:gd name="T26" fmla="*/ 589 w 842"/>
                <a:gd name="T27" fmla="*/ 209 h 632"/>
                <a:gd name="T28" fmla="*/ 641 w 842"/>
                <a:gd name="T29" fmla="*/ 274 h 632"/>
                <a:gd name="T30" fmla="*/ 649 w 842"/>
                <a:gd name="T31" fmla="*/ 267 h 632"/>
                <a:gd name="T32" fmla="*/ 679 w 842"/>
                <a:gd name="T33" fmla="*/ 270 h 632"/>
                <a:gd name="T34" fmla="*/ 676 w 842"/>
                <a:gd name="T35" fmla="*/ 300 h 632"/>
                <a:gd name="T36" fmla="*/ 576 w 842"/>
                <a:gd name="T37" fmla="*/ 385 h 632"/>
                <a:gd name="T38" fmla="*/ 639 w 842"/>
                <a:gd name="T39" fmla="*/ 460 h 632"/>
                <a:gd name="T40" fmla="*/ 690 w 842"/>
                <a:gd name="T41" fmla="*/ 418 h 632"/>
                <a:gd name="T42" fmla="*/ 690 w 842"/>
                <a:gd name="T43" fmla="*/ 418 h 632"/>
                <a:gd name="T44" fmla="*/ 690 w 842"/>
                <a:gd name="T45" fmla="*/ 418 h 632"/>
                <a:gd name="T46" fmla="*/ 842 w 842"/>
                <a:gd name="T47" fmla="*/ 299 h 632"/>
                <a:gd name="T48" fmla="*/ 713 w 842"/>
                <a:gd name="T49" fmla="*/ 134 h 632"/>
                <a:gd name="T50" fmla="*/ 625 w 842"/>
                <a:gd name="T51" fmla="*/ 58 h 632"/>
                <a:gd name="T52" fmla="*/ 499 w 842"/>
                <a:gd name="T53" fmla="*/ 41 h 632"/>
                <a:gd name="T54" fmla="*/ 358 w 842"/>
                <a:gd name="T55" fmla="*/ 61 h 632"/>
                <a:gd name="T56" fmla="*/ 265 w 842"/>
                <a:gd name="T57" fmla="*/ 111 h 632"/>
                <a:gd name="T58" fmla="*/ 233 w 842"/>
                <a:gd name="T59" fmla="*/ 137 h 632"/>
                <a:gd name="T60" fmla="*/ 203 w 842"/>
                <a:gd name="T61" fmla="*/ 134 h 632"/>
                <a:gd name="T62" fmla="*/ 90 w 842"/>
                <a:gd name="T63" fmla="*/ 0 h 632"/>
                <a:gd name="T64" fmla="*/ 48 w 842"/>
                <a:gd name="T65" fmla="*/ 32 h 632"/>
                <a:gd name="T66" fmla="*/ 48 w 842"/>
                <a:gd name="T67" fmla="*/ 33 h 632"/>
                <a:gd name="T68" fmla="*/ 48 w 842"/>
                <a:gd name="T69" fmla="*/ 33 h 632"/>
                <a:gd name="T70" fmla="*/ 0 w 842"/>
                <a:gd name="T71" fmla="*/ 70 h 632"/>
                <a:gd name="T72" fmla="*/ 196 w 842"/>
                <a:gd name="T73" fmla="*/ 301 h 632"/>
                <a:gd name="T74" fmla="*/ 281 w 842"/>
                <a:gd name="T75" fmla="*/ 228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42" h="632">
                  <a:moveTo>
                    <a:pt x="281" y="228"/>
                  </a:moveTo>
                  <a:cubicBezTo>
                    <a:pt x="287" y="222"/>
                    <a:pt x="296" y="221"/>
                    <a:pt x="304" y="224"/>
                  </a:cubicBezTo>
                  <a:cubicBezTo>
                    <a:pt x="311" y="228"/>
                    <a:pt x="316" y="235"/>
                    <a:pt x="316" y="244"/>
                  </a:cubicBezTo>
                  <a:cubicBezTo>
                    <a:pt x="316" y="632"/>
                    <a:pt x="316" y="632"/>
                    <a:pt x="316" y="632"/>
                  </a:cubicBezTo>
                  <a:cubicBezTo>
                    <a:pt x="682" y="632"/>
                    <a:pt x="682" y="632"/>
                    <a:pt x="682" y="632"/>
                  </a:cubicBezTo>
                  <a:cubicBezTo>
                    <a:pt x="682" y="543"/>
                    <a:pt x="682" y="543"/>
                    <a:pt x="682" y="543"/>
                  </a:cubicBezTo>
                  <a:cubicBezTo>
                    <a:pt x="606" y="603"/>
                    <a:pt x="606" y="603"/>
                    <a:pt x="606" y="603"/>
                  </a:cubicBezTo>
                  <a:cubicBezTo>
                    <a:pt x="602" y="606"/>
                    <a:pt x="597" y="607"/>
                    <a:pt x="593" y="607"/>
                  </a:cubicBezTo>
                  <a:cubicBezTo>
                    <a:pt x="586" y="607"/>
                    <a:pt x="580" y="604"/>
                    <a:pt x="576" y="599"/>
                  </a:cubicBezTo>
                  <a:cubicBezTo>
                    <a:pt x="391" y="364"/>
                    <a:pt x="391" y="364"/>
                    <a:pt x="391" y="364"/>
                  </a:cubicBezTo>
                  <a:cubicBezTo>
                    <a:pt x="388" y="360"/>
                    <a:pt x="386" y="354"/>
                    <a:pt x="387" y="348"/>
                  </a:cubicBezTo>
                  <a:cubicBezTo>
                    <a:pt x="388" y="343"/>
                    <a:pt x="391" y="338"/>
                    <a:pt x="395" y="334"/>
                  </a:cubicBezTo>
                  <a:cubicBezTo>
                    <a:pt x="559" y="205"/>
                    <a:pt x="559" y="205"/>
                    <a:pt x="559" y="205"/>
                  </a:cubicBezTo>
                  <a:cubicBezTo>
                    <a:pt x="569" y="198"/>
                    <a:pt x="582" y="199"/>
                    <a:pt x="589" y="209"/>
                  </a:cubicBezTo>
                  <a:cubicBezTo>
                    <a:pt x="641" y="274"/>
                    <a:pt x="641" y="274"/>
                    <a:pt x="641" y="274"/>
                  </a:cubicBezTo>
                  <a:cubicBezTo>
                    <a:pt x="649" y="267"/>
                    <a:pt x="649" y="267"/>
                    <a:pt x="649" y="267"/>
                  </a:cubicBezTo>
                  <a:cubicBezTo>
                    <a:pt x="658" y="260"/>
                    <a:pt x="671" y="261"/>
                    <a:pt x="679" y="270"/>
                  </a:cubicBezTo>
                  <a:cubicBezTo>
                    <a:pt x="686" y="279"/>
                    <a:pt x="685" y="292"/>
                    <a:pt x="676" y="300"/>
                  </a:cubicBezTo>
                  <a:cubicBezTo>
                    <a:pt x="576" y="385"/>
                    <a:pt x="576" y="385"/>
                    <a:pt x="576" y="385"/>
                  </a:cubicBezTo>
                  <a:cubicBezTo>
                    <a:pt x="639" y="460"/>
                    <a:pt x="639" y="460"/>
                    <a:pt x="639" y="460"/>
                  </a:cubicBezTo>
                  <a:cubicBezTo>
                    <a:pt x="690" y="418"/>
                    <a:pt x="690" y="418"/>
                    <a:pt x="690" y="418"/>
                  </a:cubicBezTo>
                  <a:cubicBezTo>
                    <a:pt x="690" y="418"/>
                    <a:pt x="690" y="418"/>
                    <a:pt x="690" y="418"/>
                  </a:cubicBezTo>
                  <a:cubicBezTo>
                    <a:pt x="690" y="418"/>
                    <a:pt x="690" y="418"/>
                    <a:pt x="690" y="418"/>
                  </a:cubicBezTo>
                  <a:cubicBezTo>
                    <a:pt x="842" y="299"/>
                    <a:pt x="842" y="299"/>
                    <a:pt x="842" y="299"/>
                  </a:cubicBezTo>
                  <a:cubicBezTo>
                    <a:pt x="713" y="134"/>
                    <a:pt x="713" y="134"/>
                    <a:pt x="713" y="134"/>
                  </a:cubicBezTo>
                  <a:cubicBezTo>
                    <a:pt x="691" y="105"/>
                    <a:pt x="655" y="68"/>
                    <a:pt x="625" y="58"/>
                  </a:cubicBezTo>
                  <a:cubicBezTo>
                    <a:pt x="594" y="46"/>
                    <a:pt x="553" y="41"/>
                    <a:pt x="499" y="41"/>
                  </a:cubicBezTo>
                  <a:cubicBezTo>
                    <a:pt x="465" y="41"/>
                    <a:pt x="409" y="47"/>
                    <a:pt x="358" y="61"/>
                  </a:cubicBezTo>
                  <a:cubicBezTo>
                    <a:pt x="329" y="69"/>
                    <a:pt x="273" y="104"/>
                    <a:pt x="265" y="111"/>
                  </a:cubicBezTo>
                  <a:cubicBezTo>
                    <a:pt x="233" y="137"/>
                    <a:pt x="233" y="137"/>
                    <a:pt x="233" y="137"/>
                  </a:cubicBezTo>
                  <a:cubicBezTo>
                    <a:pt x="224" y="144"/>
                    <a:pt x="211" y="143"/>
                    <a:pt x="203" y="134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196" y="301"/>
                    <a:pt x="196" y="301"/>
                    <a:pt x="196" y="301"/>
                  </a:cubicBezTo>
                  <a:lnTo>
                    <a:pt x="281" y="22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04" name="Group 1481"/>
          <p:cNvGrpSpPr>
            <a:grpSpLocks noChangeAspect="1"/>
          </p:cNvGrpSpPr>
          <p:nvPr/>
        </p:nvGrpSpPr>
        <p:grpSpPr bwMode="auto">
          <a:xfrm>
            <a:off x="5240939" y="3624239"/>
            <a:ext cx="324000" cy="324000"/>
            <a:chOff x="656" y="2912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05" name="Freeform 1482"/>
            <p:cNvSpPr>
              <a:spLocks/>
            </p:cNvSpPr>
            <p:nvPr/>
          </p:nvSpPr>
          <p:spPr bwMode="auto">
            <a:xfrm>
              <a:off x="717" y="3008"/>
              <a:ext cx="105" cy="63"/>
            </a:xfrm>
            <a:custGeom>
              <a:avLst/>
              <a:gdLst>
                <a:gd name="T0" fmla="*/ 569 w 686"/>
                <a:gd name="T1" fmla="*/ 186 h 417"/>
                <a:gd name="T2" fmla="*/ 503 w 686"/>
                <a:gd name="T3" fmla="*/ 130 h 417"/>
                <a:gd name="T4" fmla="*/ 470 w 686"/>
                <a:gd name="T5" fmla="*/ 0 h 417"/>
                <a:gd name="T6" fmla="*/ 216 w 686"/>
                <a:gd name="T7" fmla="*/ 0 h 417"/>
                <a:gd name="T8" fmla="*/ 182 w 686"/>
                <a:gd name="T9" fmla="*/ 130 h 417"/>
                <a:gd name="T10" fmla="*/ 117 w 686"/>
                <a:gd name="T11" fmla="*/ 186 h 417"/>
                <a:gd name="T12" fmla="*/ 0 w 686"/>
                <a:gd name="T13" fmla="*/ 290 h 417"/>
                <a:gd name="T14" fmla="*/ 0 w 686"/>
                <a:gd name="T15" fmla="*/ 417 h 417"/>
                <a:gd name="T16" fmla="*/ 686 w 686"/>
                <a:gd name="T17" fmla="*/ 417 h 417"/>
                <a:gd name="T18" fmla="*/ 686 w 686"/>
                <a:gd name="T19" fmla="*/ 290 h 417"/>
                <a:gd name="T20" fmla="*/ 569 w 686"/>
                <a:gd name="T21" fmla="*/ 18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6" h="417">
                  <a:moveTo>
                    <a:pt x="569" y="186"/>
                  </a:moveTo>
                  <a:cubicBezTo>
                    <a:pt x="523" y="153"/>
                    <a:pt x="508" y="141"/>
                    <a:pt x="503" y="130"/>
                  </a:cubicBezTo>
                  <a:cubicBezTo>
                    <a:pt x="495" y="112"/>
                    <a:pt x="477" y="33"/>
                    <a:pt x="470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09" y="33"/>
                    <a:pt x="190" y="112"/>
                    <a:pt x="182" y="130"/>
                  </a:cubicBezTo>
                  <a:cubicBezTo>
                    <a:pt x="178" y="141"/>
                    <a:pt x="163" y="153"/>
                    <a:pt x="117" y="186"/>
                  </a:cubicBezTo>
                  <a:cubicBezTo>
                    <a:pt x="82" y="212"/>
                    <a:pt x="1" y="271"/>
                    <a:pt x="0" y="290"/>
                  </a:cubicBezTo>
                  <a:cubicBezTo>
                    <a:pt x="0" y="417"/>
                    <a:pt x="0" y="417"/>
                    <a:pt x="0" y="417"/>
                  </a:cubicBezTo>
                  <a:cubicBezTo>
                    <a:pt x="686" y="417"/>
                    <a:pt x="686" y="417"/>
                    <a:pt x="686" y="417"/>
                  </a:cubicBezTo>
                  <a:cubicBezTo>
                    <a:pt x="686" y="290"/>
                    <a:pt x="686" y="290"/>
                    <a:pt x="686" y="290"/>
                  </a:cubicBezTo>
                  <a:cubicBezTo>
                    <a:pt x="685" y="271"/>
                    <a:pt x="604" y="212"/>
                    <a:pt x="569" y="18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" name="Freeform 1483"/>
            <p:cNvSpPr>
              <a:spLocks/>
            </p:cNvSpPr>
            <p:nvPr/>
          </p:nvSpPr>
          <p:spPr bwMode="auto">
            <a:xfrm>
              <a:off x="699" y="2970"/>
              <a:ext cx="141" cy="54"/>
            </a:xfrm>
            <a:custGeom>
              <a:avLst/>
              <a:gdLst>
                <a:gd name="T0" fmla="*/ 50 w 926"/>
                <a:gd name="T1" fmla="*/ 128 h 355"/>
                <a:gd name="T2" fmla="*/ 2 w 926"/>
                <a:gd name="T3" fmla="*/ 299 h 355"/>
                <a:gd name="T4" fmla="*/ 27 w 926"/>
                <a:gd name="T5" fmla="*/ 345 h 355"/>
                <a:gd name="T6" fmla="*/ 96 w 926"/>
                <a:gd name="T7" fmla="*/ 344 h 355"/>
                <a:gd name="T8" fmla="*/ 206 w 926"/>
                <a:gd name="T9" fmla="*/ 264 h 355"/>
                <a:gd name="T10" fmla="*/ 191 w 926"/>
                <a:gd name="T11" fmla="*/ 190 h 355"/>
                <a:gd name="T12" fmla="*/ 461 w 926"/>
                <a:gd name="T13" fmla="*/ 103 h 355"/>
                <a:gd name="T14" fmla="*/ 465 w 926"/>
                <a:gd name="T15" fmla="*/ 103 h 355"/>
                <a:gd name="T16" fmla="*/ 735 w 926"/>
                <a:gd name="T17" fmla="*/ 190 h 355"/>
                <a:gd name="T18" fmla="*/ 720 w 926"/>
                <a:gd name="T19" fmla="*/ 264 h 355"/>
                <a:gd name="T20" fmla="*/ 829 w 926"/>
                <a:gd name="T21" fmla="*/ 344 h 355"/>
                <a:gd name="T22" fmla="*/ 899 w 926"/>
                <a:gd name="T23" fmla="*/ 345 h 355"/>
                <a:gd name="T24" fmla="*/ 924 w 926"/>
                <a:gd name="T25" fmla="*/ 299 h 355"/>
                <a:gd name="T26" fmla="*/ 874 w 926"/>
                <a:gd name="T27" fmla="*/ 125 h 355"/>
                <a:gd name="T28" fmla="*/ 50 w 926"/>
                <a:gd name="T29" fmla="*/ 12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6" h="355">
                  <a:moveTo>
                    <a:pt x="50" y="128"/>
                  </a:moveTo>
                  <a:cubicBezTo>
                    <a:pt x="33" y="168"/>
                    <a:pt x="0" y="280"/>
                    <a:pt x="2" y="299"/>
                  </a:cubicBezTo>
                  <a:cubicBezTo>
                    <a:pt x="2" y="302"/>
                    <a:pt x="5" y="331"/>
                    <a:pt x="27" y="345"/>
                  </a:cubicBezTo>
                  <a:cubicBezTo>
                    <a:pt x="43" y="355"/>
                    <a:pt x="66" y="355"/>
                    <a:pt x="96" y="344"/>
                  </a:cubicBezTo>
                  <a:cubicBezTo>
                    <a:pt x="165" y="320"/>
                    <a:pt x="196" y="279"/>
                    <a:pt x="206" y="264"/>
                  </a:cubicBezTo>
                  <a:cubicBezTo>
                    <a:pt x="199" y="248"/>
                    <a:pt x="186" y="213"/>
                    <a:pt x="191" y="190"/>
                  </a:cubicBezTo>
                  <a:cubicBezTo>
                    <a:pt x="199" y="149"/>
                    <a:pt x="237" y="106"/>
                    <a:pt x="461" y="103"/>
                  </a:cubicBezTo>
                  <a:cubicBezTo>
                    <a:pt x="461" y="103"/>
                    <a:pt x="465" y="103"/>
                    <a:pt x="465" y="103"/>
                  </a:cubicBezTo>
                  <a:cubicBezTo>
                    <a:pt x="689" y="106"/>
                    <a:pt x="727" y="148"/>
                    <a:pt x="735" y="190"/>
                  </a:cubicBezTo>
                  <a:cubicBezTo>
                    <a:pt x="739" y="213"/>
                    <a:pt x="727" y="248"/>
                    <a:pt x="720" y="264"/>
                  </a:cubicBezTo>
                  <a:cubicBezTo>
                    <a:pt x="730" y="279"/>
                    <a:pt x="761" y="320"/>
                    <a:pt x="829" y="344"/>
                  </a:cubicBezTo>
                  <a:cubicBezTo>
                    <a:pt x="859" y="355"/>
                    <a:pt x="883" y="355"/>
                    <a:pt x="899" y="345"/>
                  </a:cubicBezTo>
                  <a:cubicBezTo>
                    <a:pt x="921" y="331"/>
                    <a:pt x="924" y="302"/>
                    <a:pt x="924" y="299"/>
                  </a:cubicBezTo>
                  <a:cubicBezTo>
                    <a:pt x="926" y="279"/>
                    <a:pt x="891" y="160"/>
                    <a:pt x="874" y="125"/>
                  </a:cubicBezTo>
                  <a:cubicBezTo>
                    <a:pt x="432" y="0"/>
                    <a:pt x="97" y="111"/>
                    <a:pt x="50" y="1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" name="Freeform 1484"/>
            <p:cNvSpPr>
              <a:spLocks noEditPoints="1"/>
            </p:cNvSpPr>
            <p:nvPr/>
          </p:nvSpPr>
          <p:spPr bwMode="auto">
            <a:xfrm>
              <a:off x="656" y="2912"/>
              <a:ext cx="227" cy="227"/>
            </a:xfrm>
            <a:custGeom>
              <a:avLst/>
              <a:gdLst>
                <a:gd name="T0" fmla="*/ 744 w 1488"/>
                <a:gd name="T1" fmla="*/ 0 h 1487"/>
                <a:gd name="T2" fmla="*/ 0 w 1488"/>
                <a:gd name="T3" fmla="*/ 744 h 1487"/>
                <a:gd name="T4" fmla="*/ 744 w 1488"/>
                <a:gd name="T5" fmla="*/ 1487 h 1487"/>
                <a:gd name="T6" fmla="*/ 1488 w 1488"/>
                <a:gd name="T7" fmla="*/ 744 h 1487"/>
                <a:gd name="T8" fmla="*/ 744 w 1488"/>
                <a:gd name="T9" fmla="*/ 0 h 1487"/>
                <a:gd name="T10" fmla="*/ 1117 w 1488"/>
                <a:gd name="T11" fmla="*/ 1060 h 1487"/>
                <a:gd name="T12" fmla="*/ 1101 w 1488"/>
                <a:gd name="T13" fmla="*/ 1076 h 1487"/>
                <a:gd name="T14" fmla="*/ 383 w 1488"/>
                <a:gd name="T15" fmla="*/ 1076 h 1487"/>
                <a:gd name="T16" fmla="*/ 367 w 1488"/>
                <a:gd name="T17" fmla="*/ 1060 h 1487"/>
                <a:gd name="T18" fmla="*/ 367 w 1488"/>
                <a:gd name="T19" fmla="*/ 917 h 1487"/>
                <a:gd name="T20" fmla="*/ 497 w 1488"/>
                <a:gd name="T21" fmla="*/ 787 h 1487"/>
                <a:gd name="T22" fmla="*/ 553 w 1488"/>
                <a:gd name="T23" fmla="*/ 744 h 1487"/>
                <a:gd name="T24" fmla="*/ 587 w 1488"/>
                <a:gd name="T25" fmla="*/ 608 h 1487"/>
                <a:gd name="T26" fmla="*/ 602 w 1488"/>
                <a:gd name="T27" fmla="*/ 596 h 1487"/>
                <a:gd name="T28" fmla="*/ 881 w 1488"/>
                <a:gd name="T29" fmla="*/ 596 h 1487"/>
                <a:gd name="T30" fmla="*/ 897 w 1488"/>
                <a:gd name="T31" fmla="*/ 608 h 1487"/>
                <a:gd name="T32" fmla="*/ 931 w 1488"/>
                <a:gd name="T33" fmla="*/ 744 h 1487"/>
                <a:gd name="T34" fmla="*/ 987 w 1488"/>
                <a:gd name="T35" fmla="*/ 787 h 1487"/>
                <a:gd name="T36" fmla="*/ 1117 w 1488"/>
                <a:gd name="T37" fmla="*/ 917 h 1487"/>
                <a:gd name="T38" fmla="*/ 1117 w 1488"/>
                <a:gd name="T39" fmla="*/ 1060 h 1487"/>
                <a:gd name="T40" fmla="*/ 1197 w 1488"/>
                <a:gd name="T41" fmla="*/ 748 h 1487"/>
                <a:gd name="T42" fmla="*/ 1100 w 1488"/>
                <a:gd name="T43" fmla="*/ 751 h 1487"/>
                <a:gd name="T44" fmla="*/ 969 w 1488"/>
                <a:gd name="T45" fmla="*/ 649 h 1487"/>
                <a:gd name="T46" fmla="*/ 969 w 1488"/>
                <a:gd name="T47" fmla="*/ 635 h 1487"/>
                <a:gd name="T48" fmla="*/ 985 w 1488"/>
                <a:gd name="T49" fmla="*/ 573 h 1487"/>
                <a:gd name="T50" fmla="*/ 746 w 1488"/>
                <a:gd name="T51" fmla="*/ 512 h 1487"/>
                <a:gd name="T52" fmla="*/ 503 w 1488"/>
                <a:gd name="T53" fmla="*/ 573 h 1487"/>
                <a:gd name="T54" fmla="*/ 519 w 1488"/>
                <a:gd name="T55" fmla="*/ 635 h 1487"/>
                <a:gd name="T56" fmla="*/ 519 w 1488"/>
                <a:gd name="T57" fmla="*/ 649 h 1487"/>
                <a:gd name="T58" fmla="*/ 388 w 1488"/>
                <a:gd name="T59" fmla="*/ 751 h 1487"/>
                <a:gd name="T60" fmla="*/ 337 w 1488"/>
                <a:gd name="T61" fmla="*/ 761 h 1487"/>
                <a:gd name="T62" fmla="*/ 290 w 1488"/>
                <a:gd name="T63" fmla="*/ 748 h 1487"/>
                <a:gd name="T64" fmla="*/ 251 w 1488"/>
                <a:gd name="T65" fmla="*/ 679 h 1487"/>
                <a:gd name="T66" fmla="*/ 305 w 1488"/>
                <a:gd name="T67" fmla="*/ 486 h 1487"/>
                <a:gd name="T68" fmla="*/ 313 w 1488"/>
                <a:gd name="T69" fmla="*/ 478 h 1487"/>
                <a:gd name="T70" fmla="*/ 1169 w 1488"/>
                <a:gd name="T71" fmla="*/ 473 h 1487"/>
                <a:gd name="T72" fmla="*/ 1178 w 1488"/>
                <a:gd name="T73" fmla="*/ 478 h 1487"/>
                <a:gd name="T74" fmla="*/ 1181 w 1488"/>
                <a:gd name="T75" fmla="*/ 483 h 1487"/>
                <a:gd name="T76" fmla="*/ 1183 w 1488"/>
                <a:gd name="T77" fmla="*/ 486 h 1487"/>
                <a:gd name="T78" fmla="*/ 1237 w 1488"/>
                <a:gd name="T79" fmla="*/ 679 h 1487"/>
                <a:gd name="T80" fmla="*/ 1197 w 1488"/>
                <a:gd name="T81" fmla="*/ 748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88" h="1487">
                  <a:moveTo>
                    <a:pt x="744" y="0"/>
                  </a:moveTo>
                  <a:cubicBezTo>
                    <a:pt x="333" y="0"/>
                    <a:pt x="0" y="333"/>
                    <a:pt x="0" y="744"/>
                  </a:cubicBezTo>
                  <a:cubicBezTo>
                    <a:pt x="0" y="1154"/>
                    <a:pt x="333" y="1487"/>
                    <a:pt x="744" y="1487"/>
                  </a:cubicBezTo>
                  <a:cubicBezTo>
                    <a:pt x="1155" y="1487"/>
                    <a:pt x="1488" y="1154"/>
                    <a:pt x="1488" y="744"/>
                  </a:cubicBezTo>
                  <a:cubicBezTo>
                    <a:pt x="1488" y="333"/>
                    <a:pt x="1155" y="0"/>
                    <a:pt x="744" y="0"/>
                  </a:cubicBezTo>
                  <a:close/>
                  <a:moveTo>
                    <a:pt x="1117" y="1060"/>
                  </a:moveTo>
                  <a:cubicBezTo>
                    <a:pt x="1117" y="1069"/>
                    <a:pt x="1110" y="1076"/>
                    <a:pt x="1101" y="1076"/>
                  </a:cubicBezTo>
                  <a:cubicBezTo>
                    <a:pt x="383" y="1076"/>
                    <a:pt x="383" y="1076"/>
                    <a:pt x="383" y="1076"/>
                  </a:cubicBezTo>
                  <a:cubicBezTo>
                    <a:pt x="374" y="1076"/>
                    <a:pt x="367" y="1069"/>
                    <a:pt x="367" y="1060"/>
                  </a:cubicBezTo>
                  <a:cubicBezTo>
                    <a:pt x="367" y="917"/>
                    <a:pt x="367" y="917"/>
                    <a:pt x="367" y="917"/>
                  </a:cubicBezTo>
                  <a:cubicBezTo>
                    <a:pt x="367" y="885"/>
                    <a:pt x="418" y="845"/>
                    <a:pt x="497" y="787"/>
                  </a:cubicBezTo>
                  <a:cubicBezTo>
                    <a:pt x="520" y="771"/>
                    <a:pt x="549" y="750"/>
                    <a:pt x="553" y="744"/>
                  </a:cubicBezTo>
                  <a:cubicBezTo>
                    <a:pt x="558" y="731"/>
                    <a:pt x="577" y="653"/>
                    <a:pt x="587" y="608"/>
                  </a:cubicBezTo>
                  <a:cubicBezTo>
                    <a:pt x="589" y="601"/>
                    <a:pt x="595" y="596"/>
                    <a:pt x="602" y="596"/>
                  </a:cubicBezTo>
                  <a:cubicBezTo>
                    <a:pt x="881" y="596"/>
                    <a:pt x="881" y="596"/>
                    <a:pt x="881" y="596"/>
                  </a:cubicBezTo>
                  <a:cubicBezTo>
                    <a:pt x="889" y="596"/>
                    <a:pt x="895" y="601"/>
                    <a:pt x="897" y="608"/>
                  </a:cubicBezTo>
                  <a:cubicBezTo>
                    <a:pt x="907" y="653"/>
                    <a:pt x="925" y="728"/>
                    <a:pt x="931" y="744"/>
                  </a:cubicBezTo>
                  <a:cubicBezTo>
                    <a:pt x="936" y="750"/>
                    <a:pt x="964" y="771"/>
                    <a:pt x="987" y="787"/>
                  </a:cubicBezTo>
                  <a:cubicBezTo>
                    <a:pt x="1066" y="845"/>
                    <a:pt x="1117" y="885"/>
                    <a:pt x="1117" y="917"/>
                  </a:cubicBezTo>
                  <a:lnTo>
                    <a:pt x="1117" y="1060"/>
                  </a:lnTo>
                  <a:close/>
                  <a:moveTo>
                    <a:pt x="1197" y="748"/>
                  </a:moveTo>
                  <a:cubicBezTo>
                    <a:pt x="1172" y="764"/>
                    <a:pt x="1139" y="765"/>
                    <a:pt x="1100" y="751"/>
                  </a:cubicBezTo>
                  <a:cubicBezTo>
                    <a:pt x="1001" y="717"/>
                    <a:pt x="970" y="651"/>
                    <a:pt x="969" y="649"/>
                  </a:cubicBezTo>
                  <a:cubicBezTo>
                    <a:pt x="967" y="644"/>
                    <a:pt x="967" y="640"/>
                    <a:pt x="969" y="635"/>
                  </a:cubicBezTo>
                  <a:cubicBezTo>
                    <a:pt x="977" y="617"/>
                    <a:pt x="987" y="586"/>
                    <a:pt x="985" y="573"/>
                  </a:cubicBezTo>
                  <a:cubicBezTo>
                    <a:pt x="977" y="534"/>
                    <a:pt x="897" y="514"/>
                    <a:pt x="746" y="512"/>
                  </a:cubicBezTo>
                  <a:cubicBezTo>
                    <a:pt x="591" y="514"/>
                    <a:pt x="510" y="534"/>
                    <a:pt x="503" y="573"/>
                  </a:cubicBezTo>
                  <a:cubicBezTo>
                    <a:pt x="500" y="586"/>
                    <a:pt x="511" y="617"/>
                    <a:pt x="519" y="635"/>
                  </a:cubicBezTo>
                  <a:cubicBezTo>
                    <a:pt x="521" y="639"/>
                    <a:pt x="521" y="644"/>
                    <a:pt x="519" y="649"/>
                  </a:cubicBezTo>
                  <a:cubicBezTo>
                    <a:pt x="518" y="651"/>
                    <a:pt x="486" y="717"/>
                    <a:pt x="388" y="751"/>
                  </a:cubicBezTo>
                  <a:cubicBezTo>
                    <a:pt x="369" y="758"/>
                    <a:pt x="352" y="761"/>
                    <a:pt x="337" y="761"/>
                  </a:cubicBezTo>
                  <a:cubicBezTo>
                    <a:pt x="319" y="761"/>
                    <a:pt x="304" y="757"/>
                    <a:pt x="290" y="748"/>
                  </a:cubicBezTo>
                  <a:cubicBezTo>
                    <a:pt x="264" y="732"/>
                    <a:pt x="253" y="701"/>
                    <a:pt x="251" y="679"/>
                  </a:cubicBezTo>
                  <a:cubicBezTo>
                    <a:pt x="248" y="648"/>
                    <a:pt x="290" y="516"/>
                    <a:pt x="305" y="486"/>
                  </a:cubicBezTo>
                  <a:cubicBezTo>
                    <a:pt x="306" y="482"/>
                    <a:pt x="309" y="480"/>
                    <a:pt x="313" y="478"/>
                  </a:cubicBezTo>
                  <a:cubicBezTo>
                    <a:pt x="317" y="477"/>
                    <a:pt x="679" y="333"/>
                    <a:pt x="1169" y="473"/>
                  </a:cubicBezTo>
                  <a:cubicBezTo>
                    <a:pt x="1173" y="474"/>
                    <a:pt x="1176" y="476"/>
                    <a:pt x="1178" y="478"/>
                  </a:cubicBezTo>
                  <a:cubicBezTo>
                    <a:pt x="1181" y="483"/>
                    <a:pt x="1181" y="483"/>
                    <a:pt x="1181" y="483"/>
                  </a:cubicBezTo>
                  <a:cubicBezTo>
                    <a:pt x="1182" y="484"/>
                    <a:pt x="1183" y="485"/>
                    <a:pt x="1183" y="486"/>
                  </a:cubicBezTo>
                  <a:cubicBezTo>
                    <a:pt x="1197" y="516"/>
                    <a:pt x="1240" y="648"/>
                    <a:pt x="1237" y="679"/>
                  </a:cubicBezTo>
                  <a:cubicBezTo>
                    <a:pt x="1235" y="701"/>
                    <a:pt x="1223" y="732"/>
                    <a:pt x="1197" y="7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08" name="Group 1487"/>
          <p:cNvGrpSpPr>
            <a:grpSpLocks noChangeAspect="1"/>
          </p:cNvGrpSpPr>
          <p:nvPr/>
        </p:nvGrpSpPr>
        <p:grpSpPr bwMode="auto">
          <a:xfrm>
            <a:off x="5664216" y="3624239"/>
            <a:ext cx="324000" cy="324000"/>
            <a:chOff x="939" y="2909"/>
            <a:chExt cx="226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09" name="Freeform 1488"/>
            <p:cNvSpPr>
              <a:spLocks noEditPoints="1"/>
            </p:cNvSpPr>
            <p:nvPr/>
          </p:nvSpPr>
          <p:spPr bwMode="auto">
            <a:xfrm>
              <a:off x="1026" y="2947"/>
              <a:ext cx="57" cy="148"/>
            </a:xfrm>
            <a:custGeom>
              <a:avLst/>
              <a:gdLst>
                <a:gd name="T0" fmla="*/ 332 w 441"/>
                <a:gd name="T1" fmla="*/ 683 h 1134"/>
                <a:gd name="T2" fmla="*/ 332 w 441"/>
                <a:gd name="T3" fmla="*/ 112 h 1134"/>
                <a:gd name="T4" fmla="*/ 221 w 441"/>
                <a:gd name="T5" fmla="*/ 0 h 1134"/>
                <a:gd name="T6" fmla="*/ 109 w 441"/>
                <a:gd name="T7" fmla="*/ 112 h 1134"/>
                <a:gd name="T8" fmla="*/ 109 w 441"/>
                <a:gd name="T9" fmla="*/ 683 h 1134"/>
                <a:gd name="T10" fmla="*/ 80 w 441"/>
                <a:gd name="T11" fmla="*/ 745 h 1134"/>
                <a:gd name="T12" fmla="*/ 0 w 441"/>
                <a:gd name="T13" fmla="*/ 916 h 1134"/>
                <a:gd name="T14" fmla="*/ 211 w 441"/>
                <a:gd name="T15" fmla="*/ 1134 h 1134"/>
                <a:gd name="T16" fmla="*/ 221 w 441"/>
                <a:gd name="T17" fmla="*/ 1134 h 1134"/>
                <a:gd name="T18" fmla="*/ 376 w 441"/>
                <a:gd name="T19" fmla="*/ 1070 h 1134"/>
                <a:gd name="T20" fmla="*/ 441 w 441"/>
                <a:gd name="T21" fmla="*/ 914 h 1134"/>
                <a:gd name="T22" fmla="*/ 361 w 441"/>
                <a:gd name="T23" fmla="*/ 745 h 1134"/>
                <a:gd name="T24" fmla="*/ 332 w 441"/>
                <a:gd name="T25" fmla="*/ 683 h 1134"/>
                <a:gd name="T26" fmla="*/ 221 w 441"/>
                <a:gd name="T27" fmla="*/ 1048 h 1134"/>
                <a:gd name="T28" fmla="*/ 86 w 441"/>
                <a:gd name="T29" fmla="*/ 913 h 1134"/>
                <a:gd name="T30" fmla="*/ 202 w 441"/>
                <a:gd name="T31" fmla="*/ 780 h 1134"/>
                <a:gd name="T32" fmla="*/ 202 w 441"/>
                <a:gd name="T33" fmla="*/ 103 h 1134"/>
                <a:gd name="T34" fmla="*/ 221 w 441"/>
                <a:gd name="T35" fmla="*/ 85 h 1134"/>
                <a:gd name="T36" fmla="*/ 239 w 441"/>
                <a:gd name="T37" fmla="*/ 103 h 1134"/>
                <a:gd name="T38" fmla="*/ 239 w 441"/>
                <a:gd name="T39" fmla="*/ 780 h 1134"/>
                <a:gd name="T40" fmla="*/ 355 w 441"/>
                <a:gd name="T41" fmla="*/ 913 h 1134"/>
                <a:gd name="T42" fmla="*/ 221 w 441"/>
                <a:gd name="T43" fmla="*/ 1048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1" h="1134">
                  <a:moveTo>
                    <a:pt x="332" y="683"/>
                  </a:moveTo>
                  <a:cubicBezTo>
                    <a:pt x="332" y="112"/>
                    <a:pt x="332" y="112"/>
                    <a:pt x="332" y="112"/>
                  </a:cubicBezTo>
                  <a:cubicBezTo>
                    <a:pt x="332" y="50"/>
                    <a:pt x="282" y="0"/>
                    <a:pt x="221" y="0"/>
                  </a:cubicBezTo>
                  <a:cubicBezTo>
                    <a:pt x="159" y="0"/>
                    <a:pt x="109" y="50"/>
                    <a:pt x="109" y="112"/>
                  </a:cubicBezTo>
                  <a:cubicBezTo>
                    <a:pt x="109" y="683"/>
                    <a:pt x="109" y="683"/>
                    <a:pt x="109" y="683"/>
                  </a:cubicBezTo>
                  <a:cubicBezTo>
                    <a:pt x="109" y="707"/>
                    <a:pt x="98" y="730"/>
                    <a:pt x="80" y="745"/>
                  </a:cubicBezTo>
                  <a:cubicBezTo>
                    <a:pt x="29" y="787"/>
                    <a:pt x="0" y="850"/>
                    <a:pt x="0" y="916"/>
                  </a:cubicBezTo>
                  <a:cubicBezTo>
                    <a:pt x="1" y="1032"/>
                    <a:pt x="96" y="1130"/>
                    <a:pt x="211" y="1134"/>
                  </a:cubicBezTo>
                  <a:cubicBezTo>
                    <a:pt x="221" y="1134"/>
                    <a:pt x="221" y="1134"/>
                    <a:pt x="221" y="1134"/>
                  </a:cubicBezTo>
                  <a:cubicBezTo>
                    <a:pt x="279" y="1134"/>
                    <a:pt x="335" y="1111"/>
                    <a:pt x="376" y="1070"/>
                  </a:cubicBezTo>
                  <a:cubicBezTo>
                    <a:pt x="418" y="1028"/>
                    <a:pt x="441" y="973"/>
                    <a:pt x="441" y="914"/>
                  </a:cubicBezTo>
                  <a:cubicBezTo>
                    <a:pt x="441" y="849"/>
                    <a:pt x="412" y="787"/>
                    <a:pt x="361" y="745"/>
                  </a:cubicBezTo>
                  <a:cubicBezTo>
                    <a:pt x="343" y="730"/>
                    <a:pt x="332" y="707"/>
                    <a:pt x="332" y="683"/>
                  </a:cubicBezTo>
                  <a:close/>
                  <a:moveTo>
                    <a:pt x="221" y="1048"/>
                  </a:moveTo>
                  <a:cubicBezTo>
                    <a:pt x="146" y="1048"/>
                    <a:pt x="86" y="987"/>
                    <a:pt x="86" y="913"/>
                  </a:cubicBezTo>
                  <a:cubicBezTo>
                    <a:pt x="86" y="845"/>
                    <a:pt x="136" y="789"/>
                    <a:pt x="202" y="780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2" y="93"/>
                    <a:pt x="210" y="85"/>
                    <a:pt x="221" y="85"/>
                  </a:cubicBezTo>
                  <a:cubicBezTo>
                    <a:pt x="231" y="85"/>
                    <a:pt x="239" y="93"/>
                    <a:pt x="239" y="103"/>
                  </a:cubicBezTo>
                  <a:cubicBezTo>
                    <a:pt x="239" y="780"/>
                    <a:pt x="239" y="780"/>
                    <a:pt x="239" y="780"/>
                  </a:cubicBezTo>
                  <a:cubicBezTo>
                    <a:pt x="305" y="789"/>
                    <a:pt x="355" y="845"/>
                    <a:pt x="355" y="913"/>
                  </a:cubicBezTo>
                  <a:cubicBezTo>
                    <a:pt x="355" y="987"/>
                    <a:pt x="295" y="1048"/>
                    <a:pt x="221" y="10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" name="Freeform 1489"/>
            <p:cNvSpPr>
              <a:spLocks noEditPoints="1"/>
            </p:cNvSpPr>
            <p:nvPr/>
          </p:nvSpPr>
          <p:spPr bwMode="auto">
            <a:xfrm>
              <a:off x="939" y="2909"/>
              <a:ext cx="226" cy="227"/>
            </a:xfrm>
            <a:custGeom>
              <a:avLst/>
              <a:gdLst>
                <a:gd name="T0" fmla="*/ 871 w 1742"/>
                <a:gd name="T1" fmla="*/ 0 h 1742"/>
                <a:gd name="T2" fmla="*/ 0 w 1742"/>
                <a:gd name="T3" fmla="*/ 871 h 1742"/>
                <a:gd name="T4" fmla="*/ 871 w 1742"/>
                <a:gd name="T5" fmla="*/ 1742 h 1742"/>
                <a:gd name="T6" fmla="*/ 1742 w 1742"/>
                <a:gd name="T7" fmla="*/ 871 h 1742"/>
                <a:gd name="T8" fmla="*/ 871 w 1742"/>
                <a:gd name="T9" fmla="*/ 0 h 1742"/>
                <a:gd name="T10" fmla="*/ 420 w 1742"/>
                <a:gd name="T11" fmla="*/ 391 h 1742"/>
                <a:gd name="T12" fmla="*/ 650 w 1742"/>
                <a:gd name="T13" fmla="*/ 391 h 1742"/>
                <a:gd name="T14" fmla="*/ 668 w 1742"/>
                <a:gd name="T15" fmla="*/ 410 h 1742"/>
                <a:gd name="T16" fmla="*/ 650 w 1742"/>
                <a:gd name="T17" fmla="*/ 429 h 1742"/>
                <a:gd name="T18" fmla="*/ 420 w 1742"/>
                <a:gd name="T19" fmla="*/ 429 h 1742"/>
                <a:gd name="T20" fmla="*/ 401 w 1742"/>
                <a:gd name="T21" fmla="*/ 410 h 1742"/>
                <a:gd name="T22" fmla="*/ 420 w 1742"/>
                <a:gd name="T23" fmla="*/ 391 h 1742"/>
                <a:gd name="T24" fmla="*/ 420 w 1742"/>
                <a:gd name="T25" fmla="*/ 549 h 1742"/>
                <a:gd name="T26" fmla="*/ 650 w 1742"/>
                <a:gd name="T27" fmla="*/ 549 h 1742"/>
                <a:gd name="T28" fmla="*/ 668 w 1742"/>
                <a:gd name="T29" fmla="*/ 568 h 1742"/>
                <a:gd name="T30" fmla="*/ 650 w 1742"/>
                <a:gd name="T31" fmla="*/ 587 h 1742"/>
                <a:gd name="T32" fmla="*/ 420 w 1742"/>
                <a:gd name="T33" fmla="*/ 587 h 1742"/>
                <a:gd name="T34" fmla="*/ 401 w 1742"/>
                <a:gd name="T35" fmla="*/ 568 h 1742"/>
                <a:gd name="T36" fmla="*/ 420 w 1742"/>
                <a:gd name="T37" fmla="*/ 549 h 1742"/>
                <a:gd name="T38" fmla="*/ 420 w 1742"/>
                <a:gd name="T39" fmla="*/ 707 h 1742"/>
                <a:gd name="T40" fmla="*/ 650 w 1742"/>
                <a:gd name="T41" fmla="*/ 707 h 1742"/>
                <a:gd name="T42" fmla="*/ 668 w 1742"/>
                <a:gd name="T43" fmla="*/ 726 h 1742"/>
                <a:gd name="T44" fmla="*/ 650 w 1742"/>
                <a:gd name="T45" fmla="*/ 744 h 1742"/>
                <a:gd name="T46" fmla="*/ 420 w 1742"/>
                <a:gd name="T47" fmla="*/ 744 h 1742"/>
                <a:gd name="T48" fmla="*/ 401 w 1742"/>
                <a:gd name="T49" fmla="*/ 726 h 1742"/>
                <a:gd name="T50" fmla="*/ 420 w 1742"/>
                <a:gd name="T51" fmla="*/ 707 h 1742"/>
                <a:gd name="T52" fmla="*/ 401 w 1742"/>
                <a:gd name="T53" fmla="*/ 884 h 1742"/>
                <a:gd name="T54" fmla="*/ 420 w 1742"/>
                <a:gd name="T55" fmla="*/ 865 h 1742"/>
                <a:gd name="T56" fmla="*/ 650 w 1742"/>
                <a:gd name="T57" fmla="*/ 865 h 1742"/>
                <a:gd name="T58" fmla="*/ 668 w 1742"/>
                <a:gd name="T59" fmla="*/ 884 h 1742"/>
                <a:gd name="T60" fmla="*/ 650 w 1742"/>
                <a:gd name="T61" fmla="*/ 902 h 1742"/>
                <a:gd name="T62" fmla="*/ 420 w 1742"/>
                <a:gd name="T63" fmla="*/ 902 h 1742"/>
                <a:gd name="T64" fmla="*/ 401 w 1742"/>
                <a:gd name="T65" fmla="*/ 884 h 1742"/>
                <a:gd name="T66" fmla="*/ 1074 w 1742"/>
                <a:gd name="T67" fmla="*/ 1386 h 1742"/>
                <a:gd name="T68" fmla="*/ 892 w 1742"/>
                <a:gd name="T69" fmla="*/ 1462 h 1742"/>
                <a:gd name="T70" fmla="*/ 882 w 1742"/>
                <a:gd name="T71" fmla="*/ 1461 h 1742"/>
                <a:gd name="T72" fmla="*/ 881 w 1742"/>
                <a:gd name="T73" fmla="*/ 1461 h 1742"/>
                <a:gd name="T74" fmla="*/ 634 w 1742"/>
                <a:gd name="T75" fmla="*/ 1206 h 1742"/>
                <a:gd name="T76" fmla="*/ 727 w 1742"/>
                <a:gd name="T77" fmla="*/ 1006 h 1742"/>
                <a:gd name="T78" fmla="*/ 743 w 1742"/>
                <a:gd name="T79" fmla="*/ 973 h 1742"/>
                <a:gd name="T80" fmla="*/ 743 w 1742"/>
                <a:gd name="T81" fmla="*/ 402 h 1742"/>
                <a:gd name="T82" fmla="*/ 892 w 1742"/>
                <a:gd name="T83" fmla="*/ 253 h 1742"/>
                <a:gd name="T84" fmla="*/ 1040 w 1742"/>
                <a:gd name="T85" fmla="*/ 402 h 1742"/>
                <a:gd name="T86" fmla="*/ 1040 w 1742"/>
                <a:gd name="T87" fmla="*/ 973 h 1742"/>
                <a:gd name="T88" fmla="*/ 1056 w 1742"/>
                <a:gd name="T89" fmla="*/ 1006 h 1742"/>
                <a:gd name="T90" fmla="*/ 1149 w 1742"/>
                <a:gd name="T91" fmla="*/ 1204 h 1742"/>
                <a:gd name="T92" fmla="*/ 1074 w 1742"/>
                <a:gd name="T93" fmla="*/ 1386 h 1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42" h="1742">
                  <a:moveTo>
                    <a:pt x="871" y="0"/>
                  </a:moveTo>
                  <a:cubicBezTo>
                    <a:pt x="390" y="0"/>
                    <a:pt x="0" y="390"/>
                    <a:pt x="0" y="871"/>
                  </a:cubicBezTo>
                  <a:cubicBezTo>
                    <a:pt x="0" y="1352"/>
                    <a:pt x="390" y="1742"/>
                    <a:pt x="871" y="1742"/>
                  </a:cubicBezTo>
                  <a:cubicBezTo>
                    <a:pt x="1352" y="1742"/>
                    <a:pt x="1742" y="1352"/>
                    <a:pt x="1742" y="871"/>
                  </a:cubicBezTo>
                  <a:cubicBezTo>
                    <a:pt x="1742" y="390"/>
                    <a:pt x="1352" y="0"/>
                    <a:pt x="871" y="0"/>
                  </a:cubicBezTo>
                  <a:close/>
                  <a:moveTo>
                    <a:pt x="420" y="391"/>
                  </a:moveTo>
                  <a:cubicBezTo>
                    <a:pt x="650" y="391"/>
                    <a:pt x="650" y="391"/>
                    <a:pt x="650" y="391"/>
                  </a:cubicBezTo>
                  <a:cubicBezTo>
                    <a:pt x="660" y="391"/>
                    <a:pt x="668" y="400"/>
                    <a:pt x="668" y="410"/>
                  </a:cubicBezTo>
                  <a:cubicBezTo>
                    <a:pt x="668" y="420"/>
                    <a:pt x="660" y="429"/>
                    <a:pt x="650" y="429"/>
                  </a:cubicBezTo>
                  <a:cubicBezTo>
                    <a:pt x="420" y="429"/>
                    <a:pt x="420" y="429"/>
                    <a:pt x="420" y="429"/>
                  </a:cubicBezTo>
                  <a:cubicBezTo>
                    <a:pt x="410" y="429"/>
                    <a:pt x="401" y="420"/>
                    <a:pt x="401" y="410"/>
                  </a:cubicBezTo>
                  <a:cubicBezTo>
                    <a:pt x="401" y="400"/>
                    <a:pt x="410" y="391"/>
                    <a:pt x="420" y="391"/>
                  </a:cubicBezTo>
                  <a:close/>
                  <a:moveTo>
                    <a:pt x="420" y="549"/>
                  </a:moveTo>
                  <a:cubicBezTo>
                    <a:pt x="650" y="549"/>
                    <a:pt x="650" y="549"/>
                    <a:pt x="650" y="549"/>
                  </a:cubicBezTo>
                  <a:cubicBezTo>
                    <a:pt x="660" y="549"/>
                    <a:pt x="668" y="558"/>
                    <a:pt x="668" y="568"/>
                  </a:cubicBezTo>
                  <a:cubicBezTo>
                    <a:pt x="668" y="578"/>
                    <a:pt x="660" y="587"/>
                    <a:pt x="650" y="587"/>
                  </a:cubicBezTo>
                  <a:cubicBezTo>
                    <a:pt x="420" y="587"/>
                    <a:pt x="420" y="587"/>
                    <a:pt x="420" y="587"/>
                  </a:cubicBezTo>
                  <a:cubicBezTo>
                    <a:pt x="410" y="587"/>
                    <a:pt x="401" y="578"/>
                    <a:pt x="401" y="568"/>
                  </a:cubicBezTo>
                  <a:cubicBezTo>
                    <a:pt x="401" y="558"/>
                    <a:pt x="410" y="549"/>
                    <a:pt x="420" y="549"/>
                  </a:cubicBezTo>
                  <a:close/>
                  <a:moveTo>
                    <a:pt x="420" y="707"/>
                  </a:moveTo>
                  <a:cubicBezTo>
                    <a:pt x="650" y="707"/>
                    <a:pt x="650" y="707"/>
                    <a:pt x="650" y="707"/>
                  </a:cubicBezTo>
                  <a:cubicBezTo>
                    <a:pt x="660" y="707"/>
                    <a:pt x="668" y="715"/>
                    <a:pt x="668" y="726"/>
                  </a:cubicBezTo>
                  <a:cubicBezTo>
                    <a:pt x="668" y="736"/>
                    <a:pt x="660" y="744"/>
                    <a:pt x="650" y="744"/>
                  </a:cubicBezTo>
                  <a:cubicBezTo>
                    <a:pt x="420" y="744"/>
                    <a:pt x="420" y="744"/>
                    <a:pt x="420" y="744"/>
                  </a:cubicBezTo>
                  <a:cubicBezTo>
                    <a:pt x="410" y="744"/>
                    <a:pt x="401" y="736"/>
                    <a:pt x="401" y="726"/>
                  </a:cubicBezTo>
                  <a:cubicBezTo>
                    <a:pt x="401" y="715"/>
                    <a:pt x="410" y="707"/>
                    <a:pt x="420" y="707"/>
                  </a:cubicBezTo>
                  <a:close/>
                  <a:moveTo>
                    <a:pt x="401" y="884"/>
                  </a:moveTo>
                  <a:cubicBezTo>
                    <a:pt x="401" y="873"/>
                    <a:pt x="410" y="865"/>
                    <a:pt x="420" y="865"/>
                  </a:cubicBezTo>
                  <a:cubicBezTo>
                    <a:pt x="650" y="865"/>
                    <a:pt x="650" y="865"/>
                    <a:pt x="650" y="865"/>
                  </a:cubicBezTo>
                  <a:cubicBezTo>
                    <a:pt x="660" y="865"/>
                    <a:pt x="668" y="873"/>
                    <a:pt x="668" y="884"/>
                  </a:cubicBezTo>
                  <a:cubicBezTo>
                    <a:pt x="668" y="894"/>
                    <a:pt x="660" y="902"/>
                    <a:pt x="650" y="902"/>
                  </a:cubicBezTo>
                  <a:cubicBezTo>
                    <a:pt x="420" y="902"/>
                    <a:pt x="420" y="902"/>
                    <a:pt x="420" y="902"/>
                  </a:cubicBezTo>
                  <a:cubicBezTo>
                    <a:pt x="410" y="902"/>
                    <a:pt x="401" y="894"/>
                    <a:pt x="401" y="884"/>
                  </a:cubicBezTo>
                  <a:close/>
                  <a:moveTo>
                    <a:pt x="1074" y="1386"/>
                  </a:moveTo>
                  <a:cubicBezTo>
                    <a:pt x="1025" y="1435"/>
                    <a:pt x="960" y="1462"/>
                    <a:pt x="892" y="1462"/>
                  </a:cubicBezTo>
                  <a:cubicBezTo>
                    <a:pt x="882" y="1461"/>
                    <a:pt x="882" y="1461"/>
                    <a:pt x="882" y="1461"/>
                  </a:cubicBezTo>
                  <a:cubicBezTo>
                    <a:pt x="882" y="1461"/>
                    <a:pt x="881" y="1461"/>
                    <a:pt x="881" y="1461"/>
                  </a:cubicBezTo>
                  <a:cubicBezTo>
                    <a:pt x="746" y="1456"/>
                    <a:pt x="635" y="1342"/>
                    <a:pt x="634" y="1206"/>
                  </a:cubicBezTo>
                  <a:cubicBezTo>
                    <a:pt x="633" y="1129"/>
                    <a:pt x="667" y="1056"/>
                    <a:pt x="727" y="1006"/>
                  </a:cubicBezTo>
                  <a:cubicBezTo>
                    <a:pt x="737" y="998"/>
                    <a:pt x="743" y="986"/>
                    <a:pt x="743" y="973"/>
                  </a:cubicBezTo>
                  <a:cubicBezTo>
                    <a:pt x="743" y="402"/>
                    <a:pt x="743" y="402"/>
                    <a:pt x="743" y="402"/>
                  </a:cubicBezTo>
                  <a:cubicBezTo>
                    <a:pt x="743" y="320"/>
                    <a:pt x="809" y="253"/>
                    <a:pt x="892" y="253"/>
                  </a:cubicBezTo>
                  <a:cubicBezTo>
                    <a:pt x="974" y="253"/>
                    <a:pt x="1040" y="320"/>
                    <a:pt x="1040" y="402"/>
                  </a:cubicBezTo>
                  <a:cubicBezTo>
                    <a:pt x="1040" y="973"/>
                    <a:pt x="1040" y="973"/>
                    <a:pt x="1040" y="973"/>
                  </a:cubicBezTo>
                  <a:cubicBezTo>
                    <a:pt x="1040" y="986"/>
                    <a:pt x="1046" y="998"/>
                    <a:pt x="1056" y="1006"/>
                  </a:cubicBezTo>
                  <a:cubicBezTo>
                    <a:pt x="1115" y="1055"/>
                    <a:pt x="1149" y="1127"/>
                    <a:pt x="1149" y="1204"/>
                  </a:cubicBezTo>
                  <a:cubicBezTo>
                    <a:pt x="1149" y="1273"/>
                    <a:pt x="1122" y="1338"/>
                    <a:pt x="1074" y="138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" name="Oval 1490"/>
            <p:cNvSpPr>
              <a:spLocks noChangeArrowheads="1"/>
            </p:cNvSpPr>
            <p:nvPr/>
          </p:nvSpPr>
          <p:spPr bwMode="auto">
            <a:xfrm>
              <a:off x="1042" y="3053"/>
              <a:ext cx="25" cy="2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12" name="Group 1493"/>
          <p:cNvGrpSpPr>
            <a:grpSpLocks noChangeAspect="1"/>
          </p:cNvGrpSpPr>
          <p:nvPr/>
        </p:nvGrpSpPr>
        <p:grpSpPr bwMode="auto">
          <a:xfrm>
            <a:off x="6078894" y="3624239"/>
            <a:ext cx="324000" cy="324000"/>
            <a:chOff x="1201" y="2942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13" name="Freeform 1494"/>
            <p:cNvSpPr>
              <a:spLocks/>
            </p:cNvSpPr>
            <p:nvPr/>
          </p:nvSpPr>
          <p:spPr bwMode="auto">
            <a:xfrm>
              <a:off x="1292" y="3047"/>
              <a:ext cx="94" cy="68"/>
            </a:xfrm>
            <a:custGeom>
              <a:avLst/>
              <a:gdLst>
                <a:gd name="T0" fmla="*/ 589 w 628"/>
                <a:gd name="T1" fmla="*/ 0 h 455"/>
                <a:gd name="T2" fmla="*/ 43 w 628"/>
                <a:gd name="T3" fmla="*/ 0 h 455"/>
                <a:gd name="T4" fmla="*/ 0 w 628"/>
                <a:gd name="T5" fmla="*/ 44 h 455"/>
                <a:gd name="T6" fmla="*/ 0 w 628"/>
                <a:gd name="T7" fmla="*/ 422 h 455"/>
                <a:gd name="T8" fmla="*/ 43 w 628"/>
                <a:gd name="T9" fmla="*/ 455 h 455"/>
                <a:gd name="T10" fmla="*/ 589 w 628"/>
                <a:gd name="T11" fmla="*/ 455 h 455"/>
                <a:gd name="T12" fmla="*/ 628 w 628"/>
                <a:gd name="T13" fmla="*/ 422 h 455"/>
                <a:gd name="T14" fmla="*/ 628 w 628"/>
                <a:gd name="T15" fmla="*/ 44 h 455"/>
                <a:gd name="T16" fmla="*/ 589 w 628"/>
                <a:gd name="T17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8" h="455">
                  <a:moveTo>
                    <a:pt x="589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23" y="0"/>
                    <a:pt x="0" y="23"/>
                    <a:pt x="0" y="44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42"/>
                    <a:pt x="22" y="455"/>
                    <a:pt x="43" y="455"/>
                  </a:cubicBezTo>
                  <a:cubicBezTo>
                    <a:pt x="589" y="455"/>
                    <a:pt x="589" y="455"/>
                    <a:pt x="589" y="455"/>
                  </a:cubicBezTo>
                  <a:cubicBezTo>
                    <a:pt x="609" y="455"/>
                    <a:pt x="628" y="444"/>
                    <a:pt x="628" y="422"/>
                  </a:cubicBezTo>
                  <a:cubicBezTo>
                    <a:pt x="628" y="44"/>
                    <a:pt x="628" y="44"/>
                    <a:pt x="628" y="44"/>
                  </a:cubicBezTo>
                  <a:cubicBezTo>
                    <a:pt x="628" y="24"/>
                    <a:pt x="610" y="0"/>
                    <a:pt x="58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" name="Freeform 1495"/>
            <p:cNvSpPr>
              <a:spLocks noEditPoints="1"/>
            </p:cNvSpPr>
            <p:nvPr/>
          </p:nvSpPr>
          <p:spPr bwMode="auto">
            <a:xfrm>
              <a:off x="1201" y="2942"/>
              <a:ext cx="227" cy="227"/>
            </a:xfrm>
            <a:custGeom>
              <a:avLst/>
              <a:gdLst>
                <a:gd name="T0" fmla="*/ 764 w 1527"/>
                <a:gd name="T1" fmla="*/ 0 h 1527"/>
                <a:gd name="T2" fmla="*/ 0 w 1527"/>
                <a:gd name="T3" fmla="*/ 764 h 1527"/>
                <a:gd name="T4" fmla="*/ 764 w 1527"/>
                <a:gd name="T5" fmla="*/ 1527 h 1527"/>
                <a:gd name="T6" fmla="*/ 1527 w 1527"/>
                <a:gd name="T7" fmla="*/ 764 h 1527"/>
                <a:gd name="T8" fmla="*/ 764 w 1527"/>
                <a:gd name="T9" fmla="*/ 0 h 1527"/>
                <a:gd name="T10" fmla="*/ 829 w 1527"/>
                <a:gd name="T11" fmla="*/ 187 h 1527"/>
                <a:gd name="T12" fmla="*/ 1121 w 1527"/>
                <a:gd name="T13" fmla="*/ 533 h 1527"/>
                <a:gd name="T14" fmla="*/ 1187 w 1527"/>
                <a:gd name="T15" fmla="*/ 479 h 1527"/>
                <a:gd name="T16" fmla="*/ 1211 w 1527"/>
                <a:gd name="T17" fmla="*/ 481 h 1527"/>
                <a:gd name="T18" fmla="*/ 1208 w 1527"/>
                <a:gd name="T19" fmla="*/ 504 h 1527"/>
                <a:gd name="T20" fmla="*/ 1116 w 1527"/>
                <a:gd name="T21" fmla="*/ 579 h 1527"/>
                <a:gd name="T22" fmla="*/ 1115 w 1527"/>
                <a:gd name="T23" fmla="*/ 580 h 1527"/>
                <a:gd name="T24" fmla="*/ 1105 w 1527"/>
                <a:gd name="T25" fmla="*/ 583 h 1527"/>
                <a:gd name="T26" fmla="*/ 1096 w 1527"/>
                <a:gd name="T27" fmla="*/ 580 h 1527"/>
                <a:gd name="T28" fmla="*/ 1095 w 1527"/>
                <a:gd name="T29" fmla="*/ 579 h 1527"/>
                <a:gd name="T30" fmla="*/ 1001 w 1527"/>
                <a:gd name="T31" fmla="*/ 503 h 1527"/>
                <a:gd name="T32" fmla="*/ 999 w 1527"/>
                <a:gd name="T33" fmla="*/ 480 h 1527"/>
                <a:gd name="T34" fmla="*/ 1022 w 1527"/>
                <a:gd name="T35" fmla="*/ 478 h 1527"/>
                <a:gd name="T36" fmla="*/ 1088 w 1527"/>
                <a:gd name="T37" fmla="*/ 532 h 1527"/>
                <a:gd name="T38" fmla="*/ 829 w 1527"/>
                <a:gd name="T39" fmla="*/ 219 h 1527"/>
                <a:gd name="T40" fmla="*/ 813 w 1527"/>
                <a:gd name="T41" fmla="*/ 203 h 1527"/>
                <a:gd name="T42" fmla="*/ 829 w 1527"/>
                <a:gd name="T43" fmla="*/ 187 h 1527"/>
                <a:gd name="T44" fmla="*/ 492 w 1527"/>
                <a:gd name="T45" fmla="*/ 1123 h 1527"/>
                <a:gd name="T46" fmla="*/ 489 w 1527"/>
                <a:gd name="T47" fmla="*/ 1123 h 1527"/>
                <a:gd name="T48" fmla="*/ 338 w 1527"/>
                <a:gd name="T49" fmla="*/ 1098 h 1527"/>
                <a:gd name="T50" fmla="*/ 271 w 1527"/>
                <a:gd name="T51" fmla="*/ 1055 h 1527"/>
                <a:gd name="T52" fmla="*/ 254 w 1527"/>
                <a:gd name="T53" fmla="*/ 981 h 1527"/>
                <a:gd name="T54" fmla="*/ 346 w 1527"/>
                <a:gd name="T55" fmla="*/ 444 h 1527"/>
                <a:gd name="T56" fmla="*/ 458 w 1527"/>
                <a:gd name="T57" fmla="*/ 356 h 1527"/>
                <a:gd name="T58" fmla="*/ 830 w 1527"/>
                <a:gd name="T59" fmla="*/ 421 h 1527"/>
                <a:gd name="T60" fmla="*/ 897 w 1527"/>
                <a:gd name="T61" fmla="*/ 466 h 1527"/>
                <a:gd name="T62" fmla="*/ 917 w 1527"/>
                <a:gd name="T63" fmla="*/ 549 h 1527"/>
                <a:gd name="T64" fmla="*/ 910 w 1527"/>
                <a:gd name="T65" fmla="*/ 592 h 1527"/>
                <a:gd name="T66" fmla="*/ 891 w 1527"/>
                <a:gd name="T67" fmla="*/ 606 h 1527"/>
                <a:gd name="T68" fmla="*/ 878 w 1527"/>
                <a:gd name="T69" fmla="*/ 587 h 1527"/>
                <a:gd name="T70" fmla="*/ 885 w 1527"/>
                <a:gd name="T71" fmla="*/ 544 h 1527"/>
                <a:gd name="T72" fmla="*/ 871 w 1527"/>
                <a:gd name="T73" fmla="*/ 486 h 1527"/>
                <a:gd name="T74" fmla="*/ 825 w 1527"/>
                <a:gd name="T75" fmla="*/ 453 h 1527"/>
                <a:gd name="T76" fmla="*/ 452 w 1527"/>
                <a:gd name="T77" fmla="*/ 388 h 1527"/>
                <a:gd name="T78" fmla="*/ 378 w 1527"/>
                <a:gd name="T79" fmla="*/ 449 h 1527"/>
                <a:gd name="T80" fmla="*/ 286 w 1527"/>
                <a:gd name="T81" fmla="*/ 987 h 1527"/>
                <a:gd name="T82" fmla="*/ 298 w 1527"/>
                <a:gd name="T83" fmla="*/ 1036 h 1527"/>
                <a:gd name="T84" fmla="*/ 343 w 1527"/>
                <a:gd name="T85" fmla="*/ 1065 h 1527"/>
                <a:gd name="T86" fmla="*/ 495 w 1527"/>
                <a:gd name="T87" fmla="*/ 1090 h 1527"/>
                <a:gd name="T88" fmla="*/ 508 w 1527"/>
                <a:gd name="T89" fmla="*/ 1109 h 1527"/>
                <a:gd name="T90" fmla="*/ 492 w 1527"/>
                <a:gd name="T91" fmla="*/ 1123 h 1527"/>
                <a:gd name="T92" fmla="*/ 1275 w 1527"/>
                <a:gd name="T93" fmla="*/ 1129 h 1527"/>
                <a:gd name="T94" fmla="*/ 1203 w 1527"/>
                <a:gd name="T95" fmla="*/ 1194 h 1527"/>
                <a:gd name="T96" fmla="*/ 657 w 1527"/>
                <a:gd name="T97" fmla="*/ 1194 h 1527"/>
                <a:gd name="T98" fmla="*/ 581 w 1527"/>
                <a:gd name="T99" fmla="*/ 1129 h 1527"/>
                <a:gd name="T100" fmla="*/ 581 w 1527"/>
                <a:gd name="T101" fmla="*/ 751 h 1527"/>
                <a:gd name="T102" fmla="*/ 657 w 1527"/>
                <a:gd name="T103" fmla="*/ 675 h 1527"/>
                <a:gd name="T104" fmla="*/ 1203 w 1527"/>
                <a:gd name="T105" fmla="*/ 675 h 1527"/>
                <a:gd name="T106" fmla="*/ 1275 w 1527"/>
                <a:gd name="T107" fmla="*/ 751 h 1527"/>
                <a:gd name="T108" fmla="*/ 1275 w 1527"/>
                <a:gd name="T109" fmla="*/ 1129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27" h="1527">
                  <a:moveTo>
                    <a:pt x="764" y="0"/>
                  </a:moveTo>
                  <a:cubicBezTo>
                    <a:pt x="342" y="0"/>
                    <a:pt x="0" y="342"/>
                    <a:pt x="0" y="764"/>
                  </a:cubicBezTo>
                  <a:cubicBezTo>
                    <a:pt x="0" y="1185"/>
                    <a:pt x="342" y="1527"/>
                    <a:pt x="764" y="1527"/>
                  </a:cubicBezTo>
                  <a:cubicBezTo>
                    <a:pt x="1186" y="1527"/>
                    <a:pt x="1527" y="1185"/>
                    <a:pt x="1527" y="764"/>
                  </a:cubicBezTo>
                  <a:cubicBezTo>
                    <a:pt x="1527" y="342"/>
                    <a:pt x="1186" y="0"/>
                    <a:pt x="764" y="0"/>
                  </a:cubicBezTo>
                  <a:close/>
                  <a:moveTo>
                    <a:pt x="829" y="187"/>
                  </a:moveTo>
                  <a:cubicBezTo>
                    <a:pt x="1014" y="187"/>
                    <a:pt x="1112" y="303"/>
                    <a:pt x="1121" y="533"/>
                  </a:cubicBezTo>
                  <a:cubicBezTo>
                    <a:pt x="1187" y="479"/>
                    <a:pt x="1187" y="479"/>
                    <a:pt x="1187" y="479"/>
                  </a:cubicBezTo>
                  <a:cubicBezTo>
                    <a:pt x="1194" y="473"/>
                    <a:pt x="1205" y="474"/>
                    <a:pt x="1211" y="481"/>
                  </a:cubicBezTo>
                  <a:cubicBezTo>
                    <a:pt x="1216" y="488"/>
                    <a:pt x="1215" y="498"/>
                    <a:pt x="1208" y="504"/>
                  </a:cubicBezTo>
                  <a:cubicBezTo>
                    <a:pt x="1116" y="579"/>
                    <a:pt x="1116" y="579"/>
                    <a:pt x="1116" y="579"/>
                  </a:cubicBezTo>
                  <a:cubicBezTo>
                    <a:pt x="1115" y="580"/>
                    <a:pt x="1115" y="580"/>
                    <a:pt x="1115" y="580"/>
                  </a:cubicBezTo>
                  <a:cubicBezTo>
                    <a:pt x="1112" y="582"/>
                    <a:pt x="1109" y="583"/>
                    <a:pt x="1105" y="583"/>
                  </a:cubicBezTo>
                  <a:cubicBezTo>
                    <a:pt x="1102" y="583"/>
                    <a:pt x="1099" y="582"/>
                    <a:pt x="1096" y="580"/>
                  </a:cubicBezTo>
                  <a:cubicBezTo>
                    <a:pt x="1096" y="580"/>
                    <a:pt x="1095" y="580"/>
                    <a:pt x="1095" y="579"/>
                  </a:cubicBezTo>
                  <a:cubicBezTo>
                    <a:pt x="1001" y="503"/>
                    <a:pt x="1001" y="503"/>
                    <a:pt x="1001" y="503"/>
                  </a:cubicBezTo>
                  <a:cubicBezTo>
                    <a:pt x="994" y="498"/>
                    <a:pt x="993" y="487"/>
                    <a:pt x="999" y="480"/>
                  </a:cubicBezTo>
                  <a:cubicBezTo>
                    <a:pt x="1004" y="473"/>
                    <a:pt x="1015" y="472"/>
                    <a:pt x="1022" y="478"/>
                  </a:cubicBezTo>
                  <a:cubicBezTo>
                    <a:pt x="1088" y="532"/>
                    <a:pt x="1088" y="532"/>
                    <a:pt x="1088" y="532"/>
                  </a:cubicBezTo>
                  <a:cubicBezTo>
                    <a:pt x="1080" y="319"/>
                    <a:pt x="997" y="219"/>
                    <a:pt x="829" y="219"/>
                  </a:cubicBezTo>
                  <a:cubicBezTo>
                    <a:pt x="820" y="219"/>
                    <a:pt x="813" y="212"/>
                    <a:pt x="813" y="203"/>
                  </a:cubicBezTo>
                  <a:cubicBezTo>
                    <a:pt x="813" y="194"/>
                    <a:pt x="820" y="187"/>
                    <a:pt x="829" y="187"/>
                  </a:cubicBezTo>
                  <a:close/>
                  <a:moveTo>
                    <a:pt x="492" y="1123"/>
                  </a:moveTo>
                  <a:cubicBezTo>
                    <a:pt x="491" y="1123"/>
                    <a:pt x="490" y="1123"/>
                    <a:pt x="489" y="1123"/>
                  </a:cubicBezTo>
                  <a:cubicBezTo>
                    <a:pt x="338" y="1098"/>
                    <a:pt x="338" y="1098"/>
                    <a:pt x="338" y="1098"/>
                  </a:cubicBezTo>
                  <a:cubicBezTo>
                    <a:pt x="311" y="1093"/>
                    <a:pt x="287" y="1078"/>
                    <a:pt x="271" y="1055"/>
                  </a:cubicBezTo>
                  <a:cubicBezTo>
                    <a:pt x="256" y="1033"/>
                    <a:pt x="249" y="1007"/>
                    <a:pt x="254" y="981"/>
                  </a:cubicBezTo>
                  <a:cubicBezTo>
                    <a:pt x="346" y="444"/>
                    <a:pt x="346" y="444"/>
                    <a:pt x="346" y="444"/>
                  </a:cubicBezTo>
                  <a:cubicBezTo>
                    <a:pt x="356" y="386"/>
                    <a:pt x="405" y="347"/>
                    <a:pt x="458" y="356"/>
                  </a:cubicBezTo>
                  <a:cubicBezTo>
                    <a:pt x="830" y="421"/>
                    <a:pt x="830" y="421"/>
                    <a:pt x="830" y="421"/>
                  </a:cubicBezTo>
                  <a:cubicBezTo>
                    <a:pt x="855" y="425"/>
                    <a:pt x="880" y="442"/>
                    <a:pt x="897" y="466"/>
                  </a:cubicBezTo>
                  <a:cubicBezTo>
                    <a:pt x="914" y="490"/>
                    <a:pt x="922" y="522"/>
                    <a:pt x="917" y="549"/>
                  </a:cubicBezTo>
                  <a:cubicBezTo>
                    <a:pt x="910" y="592"/>
                    <a:pt x="910" y="592"/>
                    <a:pt x="910" y="592"/>
                  </a:cubicBezTo>
                  <a:cubicBezTo>
                    <a:pt x="909" y="601"/>
                    <a:pt x="901" y="607"/>
                    <a:pt x="891" y="606"/>
                  </a:cubicBezTo>
                  <a:cubicBezTo>
                    <a:pt x="882" y="604"/>
                    <a:pt x="876" y="596"/>
                    <a:pt x="878" y="587"/>
                  </a:cubicBezTo>
                  <a:cubicBezTo>
                    <a:pt x="885" y="544"/>
                    <a:pt x="885" y="544"/>
                    <a:pt x="885" y="544"/>
                  </a:cubicBezTo>
                  <a:cubicBezTo>
                    <a:pt x="888" y="525"/>
                    <a:pt x="882" y="502"/>
                    <a:pt x="871" y="486"/>
                  </a:cubicBezTo>
                  <a:cubicBezTo>
                    <a:pt x="858" y="468"/>
                    <a:pt x="841" y="456"/>
                    <a:pt x="825" y="453"/>
                  </a:cubicBezTo>
                  <a:cubicBezTo>
                    <a:pt x="452" y="388"/>
                    <a:pt x="452" y="388"/>
                    <a:pt x="452" y="388"/>
                  </a:cubicBezTo>
                  <a:cubicBezTo>
                    <a:pt x="417" y="382"/>
                    <a:pt x="385" y="409"/>
                    <a:pt x="378" y="449"/>
                  </a:cubicBezTo>
                  <a:cubicBezTo>
                    <a:pt x="286" y="987"/>
                    <a:pt x="286" y="987"/>
                    <a:pt x="286" y="987"/>
                  </a:cubicBezTo>
                  <a:cubicBezTo>
                    <a:pt x="283" y="1004"/>
                    <a:pt x="287" y="1022"/>
                    <a:pt x="298" y="1036"/>
                  </a:cubicBezTo>
                  <a:cubicBezTo>
                    <a:pt x="309" y="1052"/>
                    <a:pt x="325" y="1062"/>
                    <a:pt x="343" y="1065"/>
                  </a:cubicBezTo>
                  <a:cubicBezTo>
                    <a:pt x="495" y="1090"/>
                    <a:pt x="495" y="1090"/>
                    <a:pt x="495" y="1090"/>
                  </a:cubicBezTo>
                  <a:cubicBezTo>
                    <a:pt x="504" y="1092"/>
                    <a:pt x="510" y="1100"/>
                    <a:pt x="508" y="1109"/>
                  </a:cubicBezTo>
                  <a:cubicBezTo>
                    <a:pt x="507" y="1117"/>
                    <a:pt x="500" y="1123"/>
                    <a:pt x="492" y="1123"/>
                  </a:cubicBezTo>
                  <a:close/>
                  <a:moveTo>
                    <a:pt x="1275" y="1129"/>
                  </a:moveTo>
                  <a:cubicBezTo>
                    <a:pt x="1275" y="1166"/>
                    <a:pt x="1244" y="1194"/>
                    <a:pt x="1203" y="1194"/>
                  </a:cubicBezTo>
                  <a:cubicBezTo>
                    <a:pt x="657" y="1194"/>
                    <a:pt x="657" y="1194"/>
                    <a:pt x="657" y="1194"/>
                  </a:cubicBezTo>
                  <a:cubicBezTo>
                    <a:pt x="621" y="1194"/>
                    <a:pt x="581" y="1170"/>
                    <a:pt x="581" y="1129"/>
                  </a:cubicBezTo>
                  <a:cubicBezTo>
                    <a:pt x="581" y="751"/>
                    <a:pt x="581" y="751"/>
                    <a:pt x="581" y="751"/>
                  </a:cubicBezTo>
                  <a:cubicBezTo>
                    <a:pt x="581" y="712"/>
                    <a:pt x="619" y="675"/>
                    <a:pt x="657" y="675"/>
                  </a:cubicBezTo>
                  <a:cubicBezTo>
                    <a:pt x="1203" y="675"/>
                    <a:pt x="1203" y="675"/>
                    <a:pt x="1203" y="675"/>
                  </a:cubicBezTo>
                  <a:cubicBezTo>
                    <a:pt x="1244" y="675"/>
                    <a:pt x="1275" y="715"/>
                    <a:pt x="1275" y="751"/>
                  </a:cubicBezTo>
                  <a:lnTo>
                    <a:pt x="1275" y="112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15" name="Group 1498"/>
          <p:cNvGrpSpPr>
            <a:grpSpLocks noChangeAspect="1"/>
          </p:cNvGrpSpPr>
          <p:nvPr/>
        </p:nvGrpSpPr>
        <p:grpSpPr bwMode="auto">
          <a:xfrm>
            <a:off x="6498587" y="3624239"/>
            <a:ext cx="324000" cy="324000"/>
            <a:chOff x="1464" y="2948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16" name="Oval 1499"/>
            <p:cNvSpPr>
              <a:spLocks noChangeArrowheads="1"/>
            </p:cNvSpPr>
            <p:nvPr/>
          </p:nvSpPr>
          <p:spPr bwMode="auto">
            <a:xfrm>
              <a:off x="1565" y="3048"/>
              <a:ext cx="26" cy="26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" name="Freeform 1500"/>
            <p:cNvSpPr>
              <a:spLocks noEditPoints="1"/>
            </p:cNvSpPr>
            <p:nvPr/>
          </p:nvSpPr>
          <p:spPr bwMode="auto">
            <a:xfrm>
              <a:off x="1464" y="2948"/>
              <a:ext cx="227" cy="227"/>
            </a:xfrm>
            <a:custGeom>
              <a:avLst/>
              <a:gdLst>
                <a:gd name="T0" fmla="*/ 849 w 1697"/>
                <a:gd name="T1" fmla="*/ 0 h 1697"/>
                <a:gd name="T2" fmla="*/ 0 w 1697"/>
                <a:gd name="T3" fmla="*/ 849 h 1697"/>
                <a:gd name="T4" fmla="*/ 849 w 1697"/>
                <a:gd name="T5" fmla="*/ 1697 h 1697"/>
                <a:gd name="T6" fmla="*/ 1697 w 1697"/>
                <a:gd name="T7" fmla="*/ 849 h 1697"/>
                <a:gd name="T8" fmla="*/ 849 w 1697"/>
                <a:gd name="T9" fmla="*/ 0 h 1697"/>
                <a:gd name="T10" fmla="*/ 1362 w 1697"/>
                <a:gd name="T11" fmla="*/ 1202 h 1697"/>
                <a:gd name="T12" fmla="*/ 970 w 1697"/>
                <a:gd name="T13" fmla="*/ 1465 h 1697"/>
                <a:gd name="T14" fmla="*/ 847 w 1697"/>
                <a:gd name="T15" fmla="*/ 1477 h 1697"/>
                <a:gd name="T16" fmla="*/ 507 w 1697"/>
                <a:gd name="T17" fmla="*/ 1373 h 1697"/>
                <a:gd name="T18" fmla="*/ 244 w 1697"/>
                <a:gd name="T19" fmla="*/ 981 h 1697"/>
                <a:gd name="T20" fmla="*/ 336 w 1697"/>
                <a:gd name="T21" fmla="*/ 518 h 1697"/>
                <a:gd name="T22" fmla="*/ 938 w 1697"/>
                <a:gd name="T23" fmla="*/ 250 h 1697"/>
                <a:gd name="T24" fmla="*/ 864 w 1697"/>
                <a:gd name="T25" fmla="*/ 181 h 1697"/>
                <a:gd name="T26" fmla="*/ 863 w 1697"/>
                <a:gd name="T27" fmla="*/ 155 h 1697"/>
                <a:gd name="T28" fmla="*/ 889 w 1697"/>
                <a:gd name="T29" fmla="*/ 155 h 1697"/>
                <a:gd name="T30" fmla="*/ 1001 w 1697"/>
                <a:gd name="T31" fmla="*/ 259 h 1697"/>
                <a:gd name="T32" fmla="*/ 1002 w 1697"/>
                <a:gd name="T33" fmla="*/ 284 h 1697"/>
                <a:gd name="T34" fmla="*/ 904 w 1697"/>
                <a:gd name="T35" fmla="*/ 400 h 1697"/>
                <a:gd name="T36" fmla="*/ 890 w 1697"/>
                <a:gd name="T37" fmla="*/ 406 h 1697"/>
                <a:gd name="T38" fmla="*/ 878 w 1697"/>
                <a:gd name="T39" fmla="*/ 402 h 1697"/>
                <a:gd name="T40" fmla="*/ 876 w 1697"/>
                <a:gd name="T41" fmla="*/ 376 h 1697"/>
                <a:gd name="T42" fmla="*/ 950 w 1697"/>
                <a:gd name="T43" fmla="*/ 289 h 1697"/>
                <a:gd name="T44" fmla="*/ 366 w 1697"/>
                <a:gd name="T45" fmla="*/ 538 h 1697"/>
                <a:gd name="T46" fmla="*/ 280 w 1697"/>
                <a:gd name="T47" fmla="*/ 974 h 1697"/>
                <a:gd name="T48" fmla="*/ 527 w 1697"/>
                <a:gd name="T49" fmla="*/ 1343 h 1697"/>
                <a:gd name="T50" fmla="*/ 962 w 1697"/>
                <a:gd name="T51" fmla="*/ 1429 h 1697"/>
                <a:gd name="T52" fmla="*/ 1331 w 1697"/>
                <a:gd name="T53" fmla="*/ 1182 h 1697"/>
                <a:gd name="T54" fmla="*/ 1183 w 1697"/>
                <a:gd name="T55" fmla="*/ 386 h 1697"/>
                <a:gd name="T56" fmla="*/ 1178 w 1697"/>
                <a:gd name="T57" fmla="*/ 360 h 1697"/>
                <a:gd name="T58" fmla="*/ 1203 w 1697"/>
                <a:gd name="T59" fmla="*/ 356 h 1697"/>
                <a:gd name="T60" fmla="*/ 1362 w 1697"/>
                <a:gd name="T61" fmla="*/ 1202 h 1697"/>
                <a:gd name="T62" fmla="*/ 850 w 1697"/>
                <a:gd name="T63" fmla="*/ 975 h 1697"/>
                <a:gd name="T64" fmla="*/ 717 w 1697"/>
                <a:gd name="T65" fmla="*/ 842 h 1697"/>
                <a:gd name="T66" fmla="*/ 739 w 1697"/>
                <a:gd name="T67" fmla="*/ 770 h 1697"/>
                <a:gd name="T68" fmla="*/ 554 w 1697"/>
                <a:gd name="T69" fmla="*/ 584 h 1697"/>
                <a:gd name="T70" fmla="*/ 554 w 1697"/>
                <a:gd name="T71" fmla="*/ 559 h 1697"/>
                <a:gd name="T72" fmla="*/ 580 w 1697"/>
                <a:gd name="T73" fmla="*/ 559 h 1697"/>
                <a:gd name="T74" fmla="*/ 764 w 1697"/>
                <a:gd name="T75" fmla="*/ 743 h 1697"/>
                <a:gd name="T76" fmla="*/ 850 w 1697"/>
                <a:gd name="T77" fmla="*/ 710 h 1697"/>
                <a:gd name="T78" fmla="*/ 983 w 1697"/>
                <a:gd name="T79" fmla="*/ 842 h 1697"/>
                <a:gd name="T80" fmla="*/ 850 w 1697"/>
                <a:gd name="T81" fmla="*/ 975 h 1697"/>
                <a:gd name="T82" fmla="*/ 867 w 1697"/>
                <a:gd name="T83" fmla="*/ 1223 h 1697"/>
                <a:gd name="T84" fmla="*/ 867 w 1697"/>
                <a:gd name="T85" fmla="*/ 1343 h 1697"/>
                <a:gd name="T86" fmla="*/ 849 w 1697"/>
                <a:gd name="T87" fmla="*/ 1361 h 1697"/>
                <a:gd name="T88" fmla="*/ 830 w 1697"/>
                <a:gd name="T89" fmla="*/ 1343 h 1697"/>
                <a:gd name="T90" fmla="*/ 830 w 1697"/>
                <a:gd name="T91" fmla="*/ 1223 h 1697"/>
                <a:gd name="T92" fmla="*/ 849 w 1697"/>
                <a:gd name="T93" fmla="*/ 1205 h 1697"/>
                <a:gd name="T94" fmla="*/ 867 w 1697"/>
                <a:gd name="T95" fmla="*/ 1223 h 1697"/>
                <a:gd name="T96" fmla="*/ 504 w 1697"/>
                <a:gd name="T97" fmla="*/ 856 h 1697"/>
                <a:gd name="T98" fmla="*/ 486 w 1697"/>
                <a:gd name="T99" fmla="*/ 874 h 1697"/>
                <a:gd name="T100" fmla="*/ 367 w 1697"/>
                <a:gd name="T101" fmla="*/ 874 h 1697"/>
                <a:gd name="T102" fmla="*/ 348 w 1697"/>
                <a:gd name="T103" fmla="*/ 856 h 1697"/>
                <a:gd name="T104" fmla="*/ 367 w 1697"/>
                <a:gd name="T105" fmla="*/ 838 h 1697"/>
                <a:gd name="T106" fmla="*/ 486 w 1697"/>
                <a:gd name="T107" fmla="*/ 838 h 1697"/>
                <a:gd name="T108" fmla="*/ 504 w 1697"/>
                <a:gd name="T109" fmla="*/ 856 h 1697"/>
                <a:gd name="T110" fmla="*/ 1189 w 1697"/>
                <a:gd name="T111" fmla="*/ 856 h 1697"/>
                <a:gd name="T112" fmla="*/ 1207 w 1697"/>
                <a:gd name="T113" fmla="*/ 838 h 1697"/>
                <a:gd name="T114" fmla="*/ 1327 w 1697"/>
                <a:gd name="T115" fmla="*/ 838 h 1697"/>
                <a:gd name="T116" fmla="*/ 1345 w 1697"/>
                <a:gd name="T117" fmla="*/ 856 h 1697"/>
                <a:gd name="T118" fmla="*/ 1327 w 1697"/>
                <a:gd name="T119" fmla="*/ 874 h 1697"/>
                <a:gd name="T120" fmla="*/ 1207 w 1697"/>
                <a:gd name="T121" fmla="*/ 874 h 1697"/>
                <a:gd name="T122" fmla="*/ 1189 w 1697"/>
                <a:gd name="T123" fmla="*/ 856 h 1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7" h="1697">
                  <a:moveTo>
                    <a:pt x="849" y="0"/>
                  </a:moveTo>
                  <a:cubicBezTo>
                    <a:pt x="380" y="0"/>
                    <a:pt x="0" y="380"/>
                    <a:pt x="0" y="849"/>
                  </a:cubicBezTo>
                  <a:cubicBezTo>
                    <a:pt x="0" y="1317"/>
                    <a:pt x="380" y="1697"/>
                    <a:pt x="849" y="1697"/>
                  </a:cubicBezTo>
                  <a:cubicBezTo>
                    <a:pt x="1317" y="1697"/>
                    <a:pt x="1697" y="1317"/>
                    <a:pt x="1697" y="849"/>
                  </a:cubicBezTo>
                  <a:cubicBezTo>
                    <a:pt x="1697" y="380"/>
                    <a:pt x="1317" y="0"/>
                    <a:pt x="849" y="0"/>
                  </a:cubicBezTo>
                  <a:close/>
                  <a:moveTo>
                    <a:pt x="1362" y="1202"/>
                  </a:moveTo>
                  <a:cubicBezTo>
                    <a:pt x="1270" y="1339"/>
                    <a:pt x="1131" y="1433"/>
                    <a:pt x="970" y="1465"/>
                  </a:cubicBezTo>
                  <a:cubicBezTo>
                    <a:pt x="929" y="1473"/>
                    <a:pt x="888" y="1477"/>
                    <a:pt x="847" y="1477"/>
                  </a:cubicBezTo>
                  <a:cubicBezTo>
                    <a:pt x="727" y="1477"/>
                    <a:pt x="609" y="1442"/>
                    <a:pt x="507" y="1373"/>
                  </a:cubicBezTo>
                  <a:cubicBezTo>
                    <a:pt x="370" y="1282"/>
                    <a:pt x="276" y="1143"/>
                    <a:pt x="244" y="981"/>
                  </a:cubicBezTo>
                  <a:cubicBezTo>
                    <a:pt x="212" y="820"/>
                    <a:pt x="244" y="655"/>
                    <a:pt x="336" y="518"/>
                  </a:cubicBezTo>
                  <a:cubicBezTo>
                    <a:pt x="468" y="320"/>
                    <a:pt x="705" y="216"/>
                    <a:pt x="938" y="250"/>
                  </a:cubicBezTo>
                  <a:cubicBezTo>
                    <a:pt x="864" y="181"/>
                    <a:pt x="864" y="181"/>
                    <a:pt x="864" y="181"/>
                  </a:cubicBezTo>
                  <a:cubicBezTo>
                    <a:pt x="857" y="174"/>
                    <a:pt x="856" y="163"/>
                    <a:pt x="863" y="155"/>
                  </a:cubicBezTo>
                  <a:cubicBezTo>
                    <a:pt x="870" y="148"/>
                    <a:pt x="881" y="148"/>
                    <a:pt x="889" y="155"/>
                  </a:cubicBezTo>
                  <a:cubicBezTo>
                    <a:pt x="1001" y="259"/>
                    <a:pt x="1001" y="259"/>
                    <a:pt x="1001" y="259"/>
                  </a:cubicBezTo>
                  <a:cubicBezTo>
                    <a:pt x="1008" y="265"/>
                    <a:pt x="1009" y="276"/>
                    <a:pt x="1002" y="284"/>
                  </a:cubicBezTo>
                  <a:cubicBezTo>
                    <a:pt x="904" y="400"/>
                    <a:pt x="904" y="400"/>
                    <a:pt x="904" y="400"/>
                  </a:cubicBezTo>
                  <a:cubicBezTo>
                    <a:pt x="900" y="404"/>
                    <a:pt x="895" y="406"/>
                    <a:pt x="890" y="406"/>
                  </a:cubicBezTo>
                  <a:cubicBezTo>
                    <a:pt x="885" y="406"/>
                    <a:pt x="881" y="405"/>
                    <a:pt x="878" y="402"/>
                  </a:cubicBezTo>
                  <a:cubicBezTo>
                    <a:pt x="870" y="396"/>
                    <a:pt x="869" y="384"/>
                    <a:pt x="876" y="376"/>
                  </a:cubicBezTo>
                  <a:cubicBezTo>
                    <a:pt x="950" y="289"/>
                    <a:pt x="950" y="289"/>
                    <a:pt x="950" y="289"/>
                  </a:cubicBezTo>
                  <a:cubicBezTo>
                    <a:pt x="725" y="250"/>
                    <a:pt x="493" y="347"/>
                    <a:pt x="366" y="538"/>
                  </a:cubicBezTo>
                  <a:cubicBezTo>
                    <a:pt x="280" y="667"/>
                    <a:pt x="249" y="822"/>
                    <a:pt x="280" y="974"/>
                  </a:cubicBezTo>
                  <a:cubicBezTo>
                    <a:pt x="310" y="1126"/>
                    <a:pt x="398" y="1257"/>
                    <a:pt x="527" y="1343"/>
                  </a:cubicBezTo>
                  <a:cubicBezTo>
                    <a:pt x="656" y="1429"/>
                    <a:pt x="811" y="1460"/>
                    <a:pt x="962" y="1429"/>
                  </a:cubicBezTo>
                  <a:cubicBezTo>
                    <a:pt x="1114" y="1399"/>
                    <a:pt x="1245" y="1311"/>
                    <a:pt x="1331" y="1182"/>
                  </a:cubicBezTo>
                  <a:cubicBezTo>
                    <a:pt x="1505" y="922"/>
                    <a:pt x="1438" y="565"/>
                    <a:pt x="1183" y="386"/>
                  </a:cubicBezTo>
                  <a:cubicBezTo>
                    <a:pt x="1174" y="380"/>
                    <a:pt x="1172" y="369"/>
                    <a:pt x="1178" y="360"/>
                  </a:cubicBezTo>
                  <a:cubicBezTo>
                    <a:pt x="1184" y="352"/>
                    <a:pt x="1195" y="350"/>
                    <a:pt x="1203" y="356"/>
                  </a:cubicBezTo>
                  <a:cubicBezTo>
                    <a:pt x="1475" y="547"/>
                    <a:pt x="1546" y="926"/>
                    <a:pt x="1362" y="1202"/>
                  </a:cubicBezTo>
                  <a:close/>
                  <a:moveTo>
                    <a:pt x="850" y="975"/>
                  </a:moveTo>
                  <a:cubicBezTo>
                    <a:pt x="777" y="975"/>
                    <a:pt x="717" y="916"/>
                    <a:pt x="717" y="842"/>
                  </a:cubicBezTo>
                  <a:cubicBezTo>
                    <a:pt x="717" y="816"/>
                    <a:pt x="726" y="791"/>
                    <a:pt x="739" y="770"/>
                  </a:cubicBezTo>
                  <a:cubicBezTo>
                    <a:pt x="554" y="584"/>
                    <a:pt x="554" y="584"/>
                    <a:pt x="554" y="584"/>
                  </a:cubicBezTo>
                  <a:cubicBezTo>
                    <a:pt x="547" y="577"/>
                    <a:pt x="547" y="566"/>
                    <a:pt x="554" y="559"/>
                  </a:cubicBezTo>
                  <a:cubicBezTo>
                    <a:pt x="561" y="551"/>
                    <a:pt x="572" y="551"/>
                    <a:pt x="580" y="559"/>
                  </a:cubicBezTo>
                  <a:cubicBezTo>
                    <a:pt x="764" y="743"/>
                    <a:pt x="764" y="743"/>
                    <a:pt x="764" y="743"/>
                  </a:cubicBezTo>
                  <a:cubicBezTo>
                    <a:pt x="787" y="722"/>
                    <a:pt x="817" y="710"/>
                    <a:pt x="850" y="710"/>
                  </a:cubicBezTo>
                  <a:cubicBezTo>
                    <a:pt x="923" y="710"/>
                    <a:pt x="983" y="769"/>
                    <a:pt x="983" y="842"/>
                  </a:cubicBezTo>
                  <a:cubicBezTo>
                    <a:pt x="983" y="916"/>
                    <a:pt x="923" y="975"/>
                    <a:pt x="850" y="975"/>
                  </a:cubicBezTo>
                  <a:close/>
                  <a:moveTo>
                    <a:pt x="867" y="1223"/>
                  </a:moveTo>
                  <a:cubicBezTo>
                    <a:pt x="867" y="1343"/>
                    <a:pt x="867" y="1343"/>
                    <a:pt x="867" y="1343"/>
                  </a:cubicBezTo>
                  <a:cubicBezTo>
                    <a:pt x="867" y="1353"/>
                    <a:pt x="859" y="1361"/>
                    <a:pt x="849" y="1361"/>
                  </a:cubicBezTo>
                  <a:cubicBezTo>
                    <a:pt x="839" y="1361"/>
                    <a:pt x="830" y="1353"/>
                    <a:pt x="830" y="1343"/>
                  </a:cubicBezTo>
                  <a:cubicBezTo>
                    <a:pt x="830" y="1223"/>
                    <a:pt x="830" y="1223"/>
                    <a:pt x="830" y="1223"/>
                  </a:cubicBezTo>
                  <a:cubicBezTo>
                    <a:pt x="830" y="1213"/>
                    <a:pt x="839" y="1205"/>
                    <a:pt x="849" y="1205"/>
                  </a:cubicBezTo>
                  <a:cubicBezTo>
                    <a:pt x="859" y="1205"/>
                    <a:pt x="867" y="1213"/>
                    <a:pt x="867" y="1223"/>
                  </a:cubicBezTo>
                  <a:close/>
                  <a:moveTo>
                    <a:pt x="504" y="856"/>
                  </a:moveTo>
                  <a:cubicBezTo>
                    <a:pt x="504" y="866"/>
                    <a:pt x="496" y="874"/>
                    <a:pt x="486" y="874"/>
                  </a:cubicBezTo>
                  <a:cubicBezTo>
                    <a:pt x="367" y="874"/>
                    <a:pt x="367" y="874"/>
                    <a:pt x="367" y="874"/>
                  </a:cubicBezTo>
                  <a:cubicBezTo>
                    <a:pt x="356" y="874"/>
                    <a:pt x="348" y="866"/>
                    <a:pt x="348" y="856"/>
                  </a:cubicBezTo>
                  <a:cubicBezTo>
                    <a:pt x="348" y="846"/>
                    <a:pt x="356" y="838"/>
                    <a:pt x="367" y="838"/>
                  </a:cubicBezTo>
                  <a:cubicBezTo>
                    <a:pt x="486" y="838"/>
                    <a:pt x="486" y="838"/>
                    <a:pt x="486" y="838"/>
                  </a:cubicBezTo>
                  <a:cubicBezTo>
                    <a:pt x="496" y="838"/>
                    <a:pt x="504" y="846"/>
                    <a:pt x="504" y="856"/>
                  </a:cubicBezTo>
                  <a:close/>
                  <a:moveTo>
                    <a:pt x="1189" y="856"/>
                  </a:moveTo>
                  <a:cubicBezTo>
                    <a:pt x="1189" y="846"/>
                    <a:pt x="1197" y="838"/>
                    <a:pt x="1207" y="838"/>
                  </a:cubicBezTo>
                  <a:cubicBezTo>
                    <a:pt x="1327" y="838"/>
                    <a:pt x="1327" y="838"/>
                    <a:pt x="1327" y="838"/>
                  </a:cubicBezTo>
                  <a:cubicBezTo>
                    <a:pt x="1337" y="838"/>
                    <a:pt x="1345" y="846"/>
                    <a:pt x="1345" y="856"/>
                  </a:cubicBezTo>
                  <a:cubicBezTo>
                    <a:pt x="1345" y="866"/>
                    <a:pt x="1337" y="874"/>
                    <a:pt x="1327" y="874"/>
                  </a:cubicBezTo>
                  <a:cubicBezTo>
                    <a:pt x="1207" y="874"/>
                    <a:pt x="1207" y="874"/>
                    <a:pt x="1207" y="874"/>
                  </a:cubicBezTo>
                  <a:cubicBezTo>
                    <a:pt x="1197" y="874"/>
                    <a:pt x="1189" y="866"/>
                    <a:pt x="1189" y="8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18" name="Group 1503"/>
          <p:cNvGrpSpPr>
            <a:grpSpLocks noChangeAspect="1"/>
          </p:cNvGrpSpPr>
          <p:nvPr/>
        </p:nvGrpSpPr>
        <p:grpSpPr bwMode="auto">
          <a:xfrm>
            <a:off x="6918280" y="3624239"/>
            <a:ext cx="324000" cy="324000"/>
            <a:chOff x="1763" y="2963"/>
            <a:chExt cx="226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19" name="Freeform 1504"/>
            <p:cNvSpPr>
              <a:spLocks/>
            </p:cNvSpPr>
            <p:nvPr/>
          </p:nvSpPr>
          <p:spPr bwMode="auto">
            <a:xfrm>
              <a:off x="1846" y="3047"/>
              <a:ext cx="53" cy="61"/>
            </a:xfrm>
            <a:custGeom>
              <a:avLst/>
              <a:gdLst>
                <a:gd name="T0" fmla="*/ 179 w 358"/>
                <a:gd name="T1" fmla="*/ 0 h 413"/>
                <a:gd name="T2" fmla="*/ 0 w 358"/>
                <a:gd name="T3" fmla="*/ 206 h 413"/>
                <a:gd name="T4" fmla="*/ 179 w 358"/>
                <a:gd name="T5" fmla="*/ 413 h 413"/>
                <a:gd name="T6" fmla="*/ 358 w 358"/>
                <a:gd name="T7" fmla="*/ 206 h 413"/>
                <a:gd name="T8" fmla="*/ 179 w 358"/>
                <a:gd name="T9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413">
                  <a:moveTo>
                    <a:pt x="179" y="0"/>
                  </a:moveTo>
                  <a:cubicBezTo>
                    <a:pt x="72" y="0"/>
                    <a:pt x="2" y="81"/>
                    <a:pt x="0" y="206"/>
                  </a:cubicBezTo>
                  <a:cubicBezTo>
                    <a:pt x="2" y="332"/>
                    <a:pt x="72" y="413"/>
                    <a:pt x="179" y="413"/>
                  </a:cubicBezTo>
                  <a:cubicBezTo>
                    <a:pt x="286" y="413"/>
                    <a:pt x="357" y="332"/>
                    <a:pt x="358" y="206"/>
                  </a:cubicBezTo>
                  <a:cubicBezTo>
                    <a:pt x="357" y="81"/>
                    <a:pt x="286" y="0"/>
                    <a:pt x="17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" name="Freeform 1505"/>
            <p:cNvSpPr>
              <a:spLocks/>
            </p:cNvSpPr>
            <p:nvPr/>
          </p:nvSpPr>
          <p:spPr bwMode="auto">
            <a:xfrm>
              <a:off x="1914" y="3048"/>
              <a:ext cx="40" cy="29"/>
            </a:xfrm>
            <a:custGeom>
              <a:avLst/>
              <a:gdLst>
                <a:gd name="T0" fmla="*/ 154 w 263"/>
                <a:gd name="T1" fmla="*/ 0 h 192"/>
                <a:gd name="T2" fmla="*/ 0 w 263"/>
                <a:gd name="T3" fmla="*/ 0 h 192"/>
                <a:gd name="T4" fmla="*/ 0 w 263"/>
                <a:gd name="T5" fmla="*/ 192 h 192"/>
                <a:gd name="T6" fmla="*/ 154 w 263"/>
                <a:gd name="T7" fmla="*/ 192 h 192"/>
                <a:gd name="T8" fmla="*/ 263 w 263"/>
                <a:gd name="T9" fmla="*/ 96 h 192"/>
                <a:gd name="T10" fmla="*/ 154 w 263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3" h="192">
                  <a:moveTo>
                    <a:pt x="15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54" y="192"/>
                    <a:pt x="154" y="192"/>
                    <a:pt x="154" y="192"/>
                  </a:cubicBezTo>
                  <a:cubicBezTo>
                    <a:pt x="220" y="192"/>
                    <a:pt x="263" y="154"/>
                    <a:pt x="263" y="96"/>
                  </a:cubicBezTo>
                  <a:cubicBezTo>
                    <a:pt x="263" y="33"/>
                    <a:pt x="226" y="0"/>
                    <a:pt x="15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" name="Freeform 1506"/>
            <p:cNvSpPr>
              <a:spLocks noEditPoints="1"/>
            </p:cNvSpPr>
            <p:nvPr/>
          </p:nvSpPr>
          <p:spPr bwMode="auto">
            <a:xfrm>
              <a:off x="1763" y="2963"/>
              <a:ext cx="226" cy="226"/>
            </a:xfrm>
            <a:custGeom>
              <a:avLst/>
              <a:gdLst>
                <a:gd name="T0" fmla="*/ 757 w 1513"/>
                <a:gd name="T1" fmla="*/ 0 h 1513"/>
                <a:gd name="T2" fmla="*/ 0 w 1513"/>
                <a:gd name="T3" fmla="*/ 757 h 1513"/>
                <a:gd name="T4" fmla="*/ 757 w 1513"/>
                <a:gd name="T5" fmla="*/ 1513 h 1513"/>
                <a:gd name="T6" fmla="*/ 1513 w 1513"/>
                <a:gd name="T7" fmla="*/ 757 h 1513"/>
                <a:gd name="T8" fmla="*/ 757 w 1513"/>
                <a:gd name="T9" fmla="*/ 0 h 1513"/>
                <a:gd name="T10" fmla="*/ 375 w 1513"/>
                <a:gd name="T11" fmla="*/ 998 h 1513"/>
                <a:gd name="T12" fmla="*/ 339 w 1513"/>
                <a:gd name="T13" fmla="*/ 998 h 1513"/>
                <a:gd name="T14" fmla="*/ 339 w 1513"/>
                <a:gd name="T15" fmla="*/ 570 h 1513"/>
                <a:gd name="T16" fmla="*/ 181 w 1513"/>
                <a:gd name="T17" fmla="*/ 570 h 1513"/>
                <a:gd name="T18" fmla="*/ 181 w 1513"/>
                <a:gd name="T19" fmla="*/ 534 h 1513"/>
                <a:gd name="T20" fmla="*/ 534 w 1513"/>
                <a:gd name="T21" fmla="*/ 534 h 1513"/>
                <a:gd name="T22" fmla="*/ 534 w 1513"/>
                <a:gd name="T23" fmla="*/ 570 h 1513"/>
                <a:gd name="T24" fmla="*/ 375 w 1513"/>
                <a:gd name="T25" fmla="*/ 570 h 1513"/>
                <a:gd name="T26" fmla="*/ 375 w 1513"/>
                <a:gd name="T27" fmla="*/ 998 h 1513"/>
                <a:gd name="T28" fmla="*/ 734 w 1513"/>
                <a:gd name="T29" fmla="*/ 1009 h 1513"/>
                <a:gd name="T30" fmla="*/ 519 w 1513"/>
                <a:gd name="T31" fmla="*/ 766 h 1513"/>
                <a:gd name="T32" fmla="*/ 734 w 1513"/>
                <a:gd name="T33" fmla="*/ 524 h 1513"/>
                <a:gd name="T34" fmla="*/ 949 w 1513"/>
                <a:gd name="T35" fmla="*/ 766 h 1513"/>
                <a:gd name="T36" fmla="*/ 734 w 1513"/>
                <a:gd name="T37" fmla="*/ 1009 h 1513"/>
                <a:gd name="T38" fmla="*/ 1161 w 1513"/>
                <a:gd name="T39" fmla="*/ 798 h 1513"/>
                <a:gd name="T40" fmla="*/ 1014 w 1513"/>
                <a:gd name="T41" fmla="*/ 798 h 1513"/>
                <a:gd name="T42" fmla="*/ 1014 w 1513"/>
                <a:gd name="T43" fmla="*/ 998 h 1513"/>
                <a:gd name="T44" fmla="*/ 978 w 1513"/>
                <a:gd name="T45" fmla="*/ 998 h 1513"/>
                <a:gd name="T46" fmla="*/ 978 w 1513"/>
                <a:gd name="T47" fmla="*/ 534 h 1513"/>
                <a:gd name="T48" fmla="*/ 1168 w 1513"/>
                <a:gd name="T49" fmla="*/ 534 h 1513"/>
                <a:gd name="T50" fmla="*/ 1313 w 1513"/>
                <a:gd name="T51" fmla="*/ 666 h 1513"/>
                <a:gd name="T52" fmla="*/ 1161 w 1513"/>
                <a:gd name="T53" fmla="*/ 798 h 1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3" h="1513">
                  <a:moveTo>
                    <a:pt x="757" y="0"/>
                  </a:moveTo>
                  <a:cubicBezTo>
                    <a:pt x="339" y="0"/>
                    <a:pt x="0" y="339"/>
                    <a:pt x="0" y="757"/>
                  </a:cubicBezTo>
                  <a:cubicBezTo>
                    <a:pt x="0" y="1175"/>
                    <a:pt x="339" y="1513"/>
                    <a:pt x="757" y="1513"/>
                  </a:cubicBezTo>
                  <a:cubicBezTo>
                    <a:pt x="1174" y="1513"/>
                    <a:pt x="1513" y="1175"/>
                    <a:pt x="1513" y="757"/>
                  </a:cubicBezTo>
                  <a:cubicBezTo>
                    <a:pt x="1513" y="339"/>
                    <a:pt x="1174" y="0"/>
                    <a:pt x="757" y="0"/>
                  </a:cubicBezTo>
                  <a:close/>
                  <a:moveTo>
                    <a:pt x="375" y="998"/>
                  </a:moveTo>
                  <a:cubicBezTo>
                    <a:pt x="339" y="998"/>
                    <a:pt x="339" y="998"/>
                    <a:pt x="339" y="998"/>
                  </a:cubicBezTo>
                  <a:cubicBezTo>
                    <a:pt x="339" y="570"/>
                    <a:pt x="339" y="570"/>
                    <a:pt x="339" y="570"/>
                  </a:cubicBezTo>
                  <a:cubicBezTo>
                    <a:pt x="181" y="570"/>
                    <a:pt x="181" y="570"/>
                    <a:pt x="181" y="570"/>
                  </a:cubicBezTo>
                  <a:cubicBezTo>
                    <a:pt x="181" y="534"/>
                    <a:pt x="181" y="534"/>
                    <a:pt x="181" y="534"/>
                  </a:cubicBezTo>
                  <a:cubicBezTo>
                    <a:pt x="534" y="534"/>
                    <a:pt x="534" y="534"/>
                    <a:pt x="534" y="534"/>
                  </a:cubicBezTo>
                  <a:cubicBezTo>
                    <a:pt x="534" y="570"/>
                    <a:pt x="534" y="570"/>
                    <a:pt x="534" y="570"/>
                  </a:cubicBezTo>
                  <a:cubicBezTo>
                    <a:pt x="375" y="570"/>
                    <a:pt x="375" y="570"/>
                    <a:pt x="375" y="570"/>
                  </a:cubicBezTo>
                  <a:lnTo>
                    <a:pt x="375" y="998"/>
                  </a:lnTo>
                  <a:close/>
                  <a:moveTo>
                    <a:pt x="734" y="1009"/>
                  </a:moveTo>
                  <a:cubicBezTo>
                    <a:pt x="586" y="1009"/>
                    <a:pt x="519" y="887"/>
                    <a:pt x="519" y="766"/>
                  </a:cubicBezTo>
                  <a:cubicBezTo>
                    <a:pt x="519" y="646"/>
                    <a:pt x="586" y="524"/>
                    <a:pt x="734" y="524"/>
                  </a:cubicBezTo>
                  <a:cubicBezTo>
                    <a:pt x="882" y="524"/>
                    <a:pt x="949" y="646"/>
                    <a:pt x="949" y="766"/>
                  </a:cubicBezTo>
                  <a:cubicBezTo>
                    <a:pt x="949" y="887"/>
                    <a:pt x="882" y="1009"/>
                    <a:pt x="734" y="1009"/>
                  </a:cubicBezTo>
                  <a:close/>
                  <a:moveTo>
                    <a:pt x="1161" y="798"/>
                  </a:moveTo>
                  <a:cubicBezTo>
                    <a:pt x="1014" y="798"/>
                    <a:pt x="1014" y="798"/>
                    <a:pt x="1014" y="798"/>
                  </a:cubicBezTo>
                  <a:cubicBezTo>
                    <a:pt x="1014" y="998"/>
                    <a:pt x="1014" y="998"/>
                    <a:pt x="1014" y="998"/>
                  </a:cubicBezTo>
                  <a:cubicBezTo>
                    <a:pt x="978" y="998"/>
                    <a:pt x="978" y="998"/>
                    <a:pt x="978" y="998"/>
                  </a:cubicBezTo>
                  <a:cubicBezTo>
                    <a:pt x="978" y="534"/>
                    <a:pt x="978" y="534"/>
                    <a:pt x="978" y="534"/>
                  </a:cubicBezTo>
                  <a:cubicBezTo>
                    <a:pt x="1168" y="534"/>
                    <a:pt x="1168" y="534"/>
                    <a:pt x="1168" y="534"/>
                  </a:cubicBezTo>
                  <a:cubicBezTo>
                    <a:pt x="1260" y="534"/>
                    <a:pt x="1313" y="582"/>
                    <a:pt x="1313" y="666"/>
                  </a:cubicBezTo>
                  <a:cubicBezTo>
                    <a:pt x="1313" y="746"/>
                    <a:pt x="1254" y="798"/>
                    <a:pt x="1161" y="79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22" name="Group 1509"/>
          <p:cNvGrpSpPr>
            <a:grpSpLocks noChangeAspect="1"/>
          </p:cNvGrpSpPr>
          <p:nvPr/>
        </p:nvGrpSpPr>
        <p:grpSpPr bwMode="auto">
          <a:xfrm>
            <a:off x="7337973" y="3624239"/>
            <a:ext cx="324000" cy="324000"/>
            <a:chOff x="2035" y="2977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23" name="Freeform 1510"/>
            <p:cNvSpPr>
              <a:spLocks/>
            </p:cNvSpPr>
            <p:nvPr/>
          </p:nvSpPr>
          <p:spPr bwMode="auto">
            <a:xfrm>
              <a:off x="2132" y="3049"/>
              <a:ext cx="88" cy="126"/>
            </a:xfrm>
            <a:custGeom>
              <a:avLst/>
              <a:gdLst>
                <a:gd name="T0" fmla="*/ 668 w 691"/>
                <a:gd name="T1" fmla="*/ 251 h 988"/>
                <a:gd name="T2" fmla="*/ 662 w 691"/>
                <a:gd name="T3" fmla="*/ 249 h 988"/>
                <a:gd name="T4" fmla="*/ 618 w 691"/>
                <a:gd name="T5" fmla="*/ 267 h 988"/>
                <a:gd name="T6" fmla="*/ 512 w 691"/>
                <a:gd name="T7" fmla="*/ 536 h 988"/>
                <a:gd name="T8" fmla="*/ 488 w 691"/>
                <a:gd name="T9" fmla="*/ 547 h 988"/>
                <a:gd name="T10" fmla="*/ 477 w 691"/>
                <a:gd name="T11" fmla="*/ 522 h 988"/>
                <a:gd name="T12" fmla="*/ 477 w 691"/>
                <a:gd name="T13" fmla="*/ 522 h 988"/>
                <a:gd name="T14" fmla="*/ 477 w 691"/>
                <a:gd name="T15" fmla="*/ 522 h 988"/>
                <a:gd name="T16" fmla="*/ 582 w 691"/>
                <a:gd name="T17" fmla="*/ 255 h 988"/>
                <a:gd name="T18" fmla="*/ 583 w 691"/>
                <a:gd name="T19" fmla="*/ 252 h 988"/>
                <a:gd name="T20" fmla="*/ 621 w 691"/>
                <a:gd name="T21" fmla="*/ 157 h 988"/>
                <a:gd name="T22" fmla="*/ 620 w 691"/>
                <a:gd name="T23" fmla="*/ 130 h 988"/>
                <a:gd name="T24" fmla="*/ 601 w 691"/>
                <a:gd name="T25" fmla="*/ 112 h 988"/>
                <a:gd name="T26" fmla="*/ 596 w 691"/>
                <a:gd name="T27" fmla="*/ 110 h 988"/>
                <a:gd name="T28" fmla="*/ 551 w 691"/>
                <a:gd name="T29" fmla="*/ 130 h 988"/>
                <a:gd name="T30" fmla="*/ 407 w 691"/>
                <a:gd name="T31" fmla="*/ 494 h 988"/>
                <a:gd name="T32" fmla="*/ 382 w 691"/>
                <a:gd name="T33" fmla="*/ 505 h 988"/>
                <a:gd name="T34" fmla="*/ 372 w 691"/>
                <a:gd name="T35" fmla="*/ 481 h 988"/>
                <a:gd name="T36" fmla="*/ 541 w 691"/>
                <a:gd name="T37" fmla="*/ 51 h 988"/>
                <a:gd name="T38" fmla="*/ 540 w 691"/>
                <a:gd name="T39" fmla="*/ 24 h 988"/>
                <a:gd name="T40" fmla="*/ 521 w 691"/>
                <a:gd name="T41" fmla="*/ 6 h 988"/>
                <a:gd name="T42" fmla="*/ 516 w 691"/>
                <a:gd name="T43" fmla="*/ 4 h 988"/>
                <a:gd name="T44" fmla="*/ 489 w 691"/>
                <a:gd name="T45" fmla="*/ 4 h 988"/>
                <a:gd name="T46" fmla="*/ 471 w 691"/>
                <a:gd name="T47" fmla="*/ 23 h 988"/>
                <a:gd name="T48" fmla="*/ 302 w 691"/>
                <a:gd name="T49" fmla="*/ 453 h 988"/>
                <a:gd name="T50" fmla="*/ 277 w 691"/>
                <a:gd name="T51" fmla="*/ 464 h 988"/>
                <a:gd name="T52" fmla="*/ 266 w 691"/>
                <a:gd name="T53" fmla="*/ 439 h 988"/>
                <a:gd name="T54" fmla="*/ 394 w 691"/>
                <a:gd name="T55" fmla="*/ 114 h 988"/>
                <a:gd name="T56" fmla="*/ 375 w 691"/>
                <a:gd name="T57" fmla="*/ 69 h 988"/>
                <a:gd name="T58" fmla="*/ 369 w 691"/>
                <a:gd name="T59" fmla="*/ 67 h 988"/>
                <a:gd name="T60" fmla="*/ 324 w 691"/>
                <a:gd name="T61" fmla="*/ 86 h 988"/>
                <a:gd name="T62" fmla="*/ 202 w 691"/>
                <a:gd name="T63" fmla="*/ 396 h 988"/>
                <a:gd name="T64" fmla="*/ 202 w 691"/>
                <a:gd name="T65" fmla="*/ 397 h 988"/>
                <a:gd name="T66" fmla="*/ 155 w 691"/>
                <a:gd name="T67" fmla="*/ 516 h 988"/>
                <a:gd name="T68" fmla="*/ 137 w 691"/>
                <a:gd name="T69" fmla="*/ 529 h 988"/>
                <a:gd name="T70" fmla="*/ 137 w 691"/>
                <a:gd name="T71" fmla="*/ 529 h 988"/>
                <a:gd name="T72" fmla="*/ 119 w 691"/>
                <a:gd name="T73" fmla="*/ 517 h 988"/>
                <a:gd name="T74" fmla="*/ 92 w 691"/>
                <a:gd name="T75" fmla="*/ 433 h 988"/>
                <a:gd name="T76" fmla="*/ 57 w 691"/>
                <a:gd name="T77" fmla="*/ 351 h 988"/>
                <a:gd name="T78" fmla="*/ 32 w 691"/>
                <a:gd name="T79" fmla="*/ 342 h 988"/>
                <a:gd name="T80" fmla="*/ 18 w 691"/>
                <a:gd name="T81" fmla="*/ 346 h 988"/>
                <a:gd name="T82" fmla="*/ 3 w 691"/>
                <a:gd name="T83" fmla="*/ 396 h 988"/>
                <a:gd name="T84" fmla="*/ 56 w 691"/>
                <a:gd name="T85" fmla="*/ 781 h 988"/>
                <a:gd name="T86" fmla="*/ 207 w 691"/>
                <a:gd name="T87" fmla="*/ 964 h 988"/>
                <a:gd name="T88" fmla="*/ 363 w 691"/>
                <a:gd name="T89" fmla="*/ 968 h 988"/>
                <a:gd name="T90" fmla="*/ 472 w 691"/>
                <a:gd name="T91" fmla="*/ 845 h 988"/>
                <a:gd name="T92" fmla="*/ 582 w 691"/>
                <a:gd name="T93" fmla="*/ 566 h 988"/>
                <a:gd name="T94" fmla="*/ 583 w 691"/>
                <a:gd name="T95" fmla="*/ 563 h 988"/>
                <a:gd name="T96" fmla="*/ 688 w 691"/>
                <a:gd name="T97" fmla="*/ 296 h 988"/>
                <a:gd name="T98" fmla="*/ 687 w 691"/>
                <a:gd name="T99" fmla="*/ 270 h 988"/>
                <a:gd name="T100" fmla="*/ 668 w 691"/>
                <a:gd name="T101" fmla="*/ 251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1" h="988">
                  <a:moveTo>
                    <a:pt x="668" y="251"/>
                  </a:moveTo>
                  <a:cubicBezTo>
                    <a:pt x="662" y="249"/>
                    <a:pt x="662" y="249"/>
                    <a:pt x="662" y="249"/>
                  </a:cubicBezTo>
                  <a:cubicBezTo>
                    <a:pt x="645" y="242"/>
                    <a:pt x="626" y="250"/>
                    <a:pt x="618" y="267"/>
                  </a:cubicBezTo>
                  <a:cubicBezTo>
                    <a:pt x="512" y="536"/>
                    <a:pt x="512" y="536"/>
                    <a:pt x="512" y="536"/>
                  </a:cubicBezTo>
                  <a:cubicBezTo>
                    <a:pt x="509" y="546"/>
                    <a:pt x="498" y="550"/>
                    <a:pt x="488" y="547"/>
                  </a:cubicBezTo>
                  <a:cubicBezTo>
                    <a:pt x="478" y="543"/>
                    <a:pt x="473" y="532"/>
                    <a:pt x="477" y="522"/>
                  </a:cubicBezTo>
                  <a:cubicBezTo>
                    <a:pt x="477" y="522"/>
                    <a:pt x="477" y="522"/>
                    <a:pt x="477" y="522"/>
                  </a:cubicBezTo>
                  <a:cubicBezTo>
                    <a:pt x="477" y="522"/>
                    <a:pt x="477" y="522"/>
                    <a:pt x="477" y="522"/>
                  </a:cubicBezTo>
                  <a:cubicBezTo>
                    <a:pt x="582" y="255"/>
                    <a:pt x="582" y="255"/>
                    <a:pt x="582" y="255"/>
                  </a:cubicBezTo>
                  <a:cubicBezTo>
                    <a:pt x="582" y="254"/>
                    <a:pt x="583" y="253"/>
                    <a:pt x="583" y="252"/>
                  </a:cubicBezTo>
                  <a:cubicBezTo>
                    <a:pt x="621" y="157"/>
                    <a:pt x="621" y="157"/>
                    <a:pt x="621" y="157"/>
                  </a:cubicBezTo>
                  <a:cubicBezTo>
                    <a:pt x="624" y="148"/>
                    <a:pt x="624" y="139"/>
                    <a:pt x="620" y="130"/>
                  </a:cubicBezTo>
                  <a:cubicBezTo>
                    <a:pt x="617" y="122"/>
                    <a:pt x="610" y="115"/>
                    <a:pt x="601" y="112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78" y="103"/>
                    <a:pt x="558" y="112"/>
                    <a:pt x="551" y="130"/>
                  </a:cubicBezTo>
                  <a:cubicBezTo>
                    <a:pt x="407" y="494"/>
                    <a:pt x="407" y="494"/>
                    <a:pt x="407" y="494"/>
                  </a:cubicBezTo>
                  <a:cubicBezTo>
                    <a:pt x="403" y="504"/>
                    <a:pt x="392" y="509"/>
                    <a:pt x="382" y="505"/>
                  </a:cubicBezTo>
                  <a:cubicBezTo>
                    <a:pt x="373" y="501"/>
                    <a:pt x="368" y="490"/>
                    <a:pt x="372" y="481"/>
                  </a:cubicBezTo>
                  <a:cubicBezTo>
                    <a:pt x="541" y="51"/>
                    <a:pt x="541" y="51"/>
                    <a:pt x="541" y="51"/>
                  </a:cubicBezTo>
                  <a:cubicBezTo>
                    <a:pt x="544" y="42"/>
                    <a:pt x="544" y="33"/>
                    <a:pt x="540" y="24"/>
                  </a:cubicBezTo>
                  <a:cubicBezTo>
                    <a:pt x="537" y="16"/>
                    <a:pt x="530" y="9"/>
                    <a:pt x="521" y="6"/>
                  </a:cubicBezTo>
                  <a:cubicBezTo>
                    <a:pt x="516" y="4"/>
                    <a:pt x="516" y="4"/>
                    <a:pt x="516" y="4"/>
                  </a:cubicBezTo>
                  <a:cubicBezTo>
                    <a:pt x="507" y="0"/>
                    <a:pt x="498" y="0"/>
                    <a:pt x="489" y="4"/>
                  </a:cubicBezTo>
                  <a:cubicBezTo>
                    <a:pt x="481" y="8"/>
                    <a:pt x="474" y="14"/>
                    <a:pt x="471" y="23"/>
                  </a:cubicBezTo>
                  <a:cubicBezTo>
                    <a:pt x="302" y="453"/>
                    <a:pt x="302" y="453"/>
                    <a:pt x="302" y="453"/>
                  </a:cubicBezTo>
                  <a:cubicBezTo>
                    <a:pt x="298" y="463"/>
                    <a:pt x="287" y="467"/>
                    <a:pt x="277" y="464"/>
                  </a:cubicBezTo>
                  <a:cubicBezTo>
                    <a:pt x="267" y="460"/>
                    <a:pt x="262" y="449"/>
                    <a:pt x="266" y="439"/>
                  </a:cubicBezTo>
                  <a:cubicBezTo>
                    <a:pt x="394" y="114"/>
                    <a:pt x="394" y="114"/>
                    <a:pt x="394" y="114"/>
                  </a:cubicBezTo>
                  <a:cubicBezTo>
                    <a:pt x="401" y="96"/>
                    <a:pt x="392" y="76"/>
                    <a:pt x="375" y="69"/>
                  </a:cubicBezTo>
                  <a:cubicBezTo>
                    <a:pt x="369" y="67"/>
                    <a:pt x="369" y="67"/>
                    <a:pt x="369" y="67"/>
                  </a:cubicBezTo>
                  <a:cubicBezTo>
                    <a:pt x="351" y="60"/>
                    <a:pt x="331" y="69"/>
                    <a:pt x="324" y="86"/>
                  </a:cubicBezTo>
                  <a:cubicBezTo>
                    <a:pt x="202" y="396"/>
                    <a:pt x="202" y="396"/>
                    <a:pt x="202" y="396"/>
                  </a:cubicBezTo>
                  <a:cubicBezTo>
                    <a:pt x="202" y="397"/>
                    <a:pt x="202" y="397"/>
                    <a:pt x="202" y="397"/>
                  </a:cubicBezTo>
                  <a:cubicBezTo>
                    <a:pt x="155" y="516"/>
                    <a:pt x="155" y="516"/>
                    <a:pt x="155" y="516"/>
                  </a:cubicBezTo>
                  <a:cubicBezTo>
                    <a:pt x="152" y="524"/>
                    <a:pt x="145" y="529"/>
                    <a:pt x="137" y="529"/>
                  </a:cubicBezTo>
                  <a:cubicBezTo>
                    <a:pt x="137" y="529"/>
                    <a:pt x="137" y="529"/>
                    <a:pt x="137" y="529"/>
                  </a:cubicBezTo>
                  <a:cubicBezTo>
                    <a:pt x="129" y="529"/>
                    <a:pt x="122" y="524"/>
                    <a:pt x="119" y="517"/>
                  </a:cubicBezTo>
                  <a:cubicBezTo>
                    <a:pt x="108" y="487"/>
                    <a:pt x="100" y="458"/>
                    <a:pt x="92" y="433"/>
                  </a:cubicBezTo>
                  <a:cubicBezTo>
                    <a:pt x="81" y="396"/>
                    <a:pt x="71" y="361"/>
                    <a:pt x="57" y="351"/>
                  </a:cubicBezTo>
                  <a:cubicBezTo>
                    <a:pt x="49" y="345"/>
                    <a:pt x="40" y="342"/>
                    <a:pt x="32" y="342"/>
                  </a:cubicBezTo>
                  <a:cubicBezTo>
                    <a:pt x="27" y="342"/>
                    <a:pt x="22" y="343"/>
                    <a:pt x="18" y="346"/>
                  </a:cubicBezTo>
                  <a:cubicBezTo>
                    <a:pt x="6" y="353"/>
                    <a:pt x="0" y="371"/>
                    <a:pt x="3" y="396"/>
                  </a:cubicBezTo>
                  <a:cubicBezTo>
                    <a:pt x="10" y="467"/>
                    <a:pt x="56" y="778"/>
                    <a:pt x="56" y="781"/>
                  </a:cubicBezTo>
                  <a:cubicBezTo>
                    <a:pt x="57" y="840"/>
                    <a:pt x="75" y="912"/>
                    <a:pt x="207" y="964"/>
                  </a:cubicBezTo>
                  <a:cubicBezTo>
                    <a:pt x="265" y="987"/>
                    <a:pt x="318" y="988"/>
                    <a:pt x="363" y="968"/>
                  </a:cubicBezTo>
                  <a:cubicBezTo>
                    <a:pt x="439" y="933"/>
                    <a:pt x="472" y="846"/>
                    <a:pt x="472" y="845"/>
                  </a:cubicBezTo>
                  <a:cubicBezTo>
                    <a:pt x="582" y="566"/>
                    <a:pt x="582" y="566"/>
                    <a:pt x="582" y="566"/>
                  </a:cubicBezTo>
                  <a:cubicBezTo>
                    <a:pt x="582" y="565"/>
                    <a:pt x="582" y="564"/>
                    <a:pt x="583" y="563"/>
                  </a:cubicBezTo>
                  <a:cubicBezTo>
                    <a:pt x="688" y="296"/>
                    <a:pt x="688" y="296"/>
                    <a:pt x="688" y="296"/>
                  </a:cubicBezTo>
                  <a:cubicBezTo>
                    <a:pt x="691" y="288"/>
                    <a:pt x="691" y="278"/>
                    <a:pt x="687" y="270"/>
                  </a:cubicBezTo>
                  <a:cubicBezTo>
                    <a:pt x="683" y="261"/>
                    <a:pt x="677" y="255"/>
                    <a:pt x="668" y="25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" name="Freeform 1511"/>
            <p:cNvSpPr>
              <a:spLocks noEditPoints="1"/>
            </p:cNvSpPr>
            <p:nvPr/>
          </p:nvSpPr>
          <p:spPr bwMode="auto">
            <a:xfrm>
              <a:off x="2035" y="2977"/>
              <a:ext cx="227" cy="227"/>
            </a:xfrm>
            <a:custGeom>
              <a:avLst/>
              <a:gdLst>
                <a:gd name="T0" fmla="*/ 0 w 1773"/>
                <a:gd name="T1" fmla="*/ 887 h 1774"/>
                <a:gd name="T2" fmla="*/ 1773 w 1773"/>
                <a:gd name="T3" fmla="*/ 887 h 1774"/>
                <a:gd name="T4" fmla="*/ 317 w 1773"/>
                <a:gd name="T5" fmla="*/ 925 h 1774"/>
                <a:gd name="T6" fmla="*/ 296 w 1773"/>
                <a:gd name="T7" fmla="*/ 909 h 1774"/>
                <a:gd name="T8" fmla="*/ 826 w 1773"/>
                <a:gd name="T9" fmla="*/ 232 h 1774"/>
                <a:gd name="T10" fmla="*/ 831 w 1773"/>
                <a:gd name="T11" fmla="*/ 270 h 1774"/>
                <a:gd name="T12" fmla="*/ 334 w 1773"/>
                <a:gd name="T13" fmla="*/ 904 h 1774"/>
                <a:gd name="T14" fmla="*/ 574 w 1773"/>
                <a:gd name="T15" fmla="*/ 583 h 1774"/>
                <a:gd name="T16" fmla="*/ 473 w 1773"/>
                <a:gd name="T17" fmla="*/ 906 h 1774"/>
                <a:gd name="T18" fmla="*/ 452 w 1773"/>
                <a:gd name="T19" fmla="*/ 889 h 1774"/>
                <a:gd name="T20" fmla="*/ 845 w 1773"/>
                <a:gd name="T21" fmla="*/ 389 h 1774"/>
                <a:gd name="T22" fmla="*/ 850 w 1773"/>
                <a:gd name="T23" fmla="*/ 427 h 1774"/>
                <a:gd name="T24" fmla="*/ 665 w 1773"/>
                <a:gd name="T25" fmla="*/ 863 h 1774"/>
                <a:gd name="T26" fmla="*/ 647 w 1773"/>
                <a:gd name="T27" fmla="*/ 884 h 1774"/>
                <a:gd name="T28" fmla="*/ 684 w 1773"/>
                <a:gd name="T29" fmla="*/ 659 h 1774"/>
                <a:gd name="T30" fmla="*/ 886 w 1773"/>
                <a:gd name="T31" fmla="*/ 570 h 1774"/>
                <a:gd name="T32" fmla="*/ 714 w 1773"/>
                <a:gd name="T33" fmla="*/ 682 h 1774"/>
                <a:gd name="T34" fmla="*/ 1477 w 1773"/>
                <a:gd name="T35" fmla="*/ 870 h 1774"/>
                <a:gd name="T36" fmla="*/ 1372 w 1773"/>
                <a:gd name="T37" fmla="*/ 1137 h 1774"/>
                <a:gd name="T38" fmla="*/ 1133 w 1773"/>
                <a:gd name="T39" fmla="*/ 1563 h 1774"/>
                <a:gd name="T40" fmla="*/ 947 w 1773"/>
                <a:gd name="T41" fmla="*/ 1560 h 1774"/>
                <a:gd name="T42" fmla="*/ 719 w 1773"/>
                <a:gd name="T43" fmla="*/ 960 h 1774"/>
                <a:gd name="T44" fmla="*/ 833 w 1773"/>
                <a:gd name="T45" fmla="*/ 880 h 1774"/>
                <a:gd name="T46" fmla="*/ 892 w 1773"/>
                <a:gd name="T47" fmla="*/ 1015 h 1774"/>
                <a:gd name="T48" fmla="*/ 915 w 1773"/>
                <a:gd name="T49" fmla="*/ 958 h 1774"/>
                <a:gd name="T50" fmla="*/ 1137 w 1773"/>
                <a:gd name="T51" fmla="*/ 591 h 1774"/>
                <a:gd name="T52" fmla="*/ 1171 w 1773"/>
                <a:gd name="T53" fmla="*/ 615 h 1774"/>
                <a:gd name="T54" fmla="*/ 1228 w 1773"/>
                <a:gd name="T55" fmla="*/ 529 h 1774"/>
                <a:gd name="T56" fmla="*/ 1289 w 1773"/>
                <a:gd name="T57" fmla="*/ 530 h 1774"/>
                <a:gd name="T58" fmla="*/ 1330 w 1773"/>
                <a:gd name="T59" fmla="*/ 625 h 1774"/>
                <a:gd name="T60" fmla="*/ 1363 w 1773"/>
                <a:gd name="T61" fmla="*/ 634 h 1774"/>
                <a:gd name="T62" fmla="*/ 1409 w 1773"/>
                <a:gd name="T63" fmla="*/ 675 h 1774"/>
                <a:gd name="T64" fmla="*/ 1395 w 1773"/>
                <a:gd name="T65" fmla="*/ 769 h 1774"/>
                <a:gd name="T66" fmla="*/ 1436 w 1773"/>
                <a:gd name="T67" fmla="*/ 776 h 1774"/>
                <a:gd name="T68" fmla="*/ 1477 w 1773"/>
                <a:gd name="T69" fmla="*/ 870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3" h="1774">
                  <a:moveTo>
                    <a:pt x="887" y="0"/>
                  </a:moveTo>
                  <a:cubicBezTo>
                    <a:pt x="397" y="0"/>
                    <a:pt x="0" y="397"/>
                    <a:pt x="0" y="887"/>
                  </a:cubicBezTo>
                  <a:cubicBezTo>
                    <a:pt x="0" y="1376"/>
                    <a:pt x="397" y="1774"/>
                    <a:pt x="887" y="1774"/>
                  </a:cubicBezTo>
                  <a:cubicBezTo>
                    <a:pt x="1376" y="1774"/>
                    <a:pt x="1773" y="1376"/>
                    <a:pt x="1773" y="887"/>
                  </a:cubicBezTo>
                  <a:cubicBezTo>
                    <a:pt x="1773" y="397"/>
                    <a:pt x="1376" y="0"/>
                    <a:pt x="887" y="0"/>
                  </a:cubicBezTo>
                  <a:close/>
                  <a:moveTo>
                    <a:pt x="317" y="925"/>
                  </a:moveTo>
                  <a:cubicBezTo>
                    <a:pt x="316" y="925"/>
                    <a:pt x="316" y="925"/>
                    <a:pt x="315" y="925"/>
                  </a:cubicBezTo>
                  <a:cubicBezTo>
                    <a:pt x="305" y="925"/>
                    <a:pt x="297" y="918"/>
                    <a:pt x="296" y="909"/>
                  </a:cubicBezTo>
                  <a:cubicBezTo>
                    <a:pt x="277" y="748"/>
                    <a:pt x="321" y="590"/>
                    <a:pt x="421" y="462"/>
                  </a:cubicBezTo>
                  <a:cubicBezTo>
                    <a:pt x="521" y="334"/>
                    <a:pt x="665" y="252"/>
                    <a:pt x="826" y="232"/>
                  </a:cubicBezTo>
                  <a:cubicBezTo>
                    <a:pt x="836" y="231"/>
                    <a:pt x="846" y="238"/>
                    <a:pt x="847" y="249"/>
                  </a:cubicBezTo>
                  <a:cubicBezTo>
                    <a:pt x="849" y="259"/>
                    <a:pt x="841" y="268"/>
                    <a:pt x="831" y="270"/>
                  </a:cubicBezTo>
                  <a:cubicBezTo>
                    <a:pt x="679" y="288"/>
                    <a:pt x="544" y="365"/>
                    <a:pt x="451" y="485"/>
                  </a:cubicBezTo>
                  <a:cubicBezTo>
                    <a:pt x="357" y="605"/>
                    <a:pt x="316" y="754"/>
                    <a:pt x="334" y="904"/>
                  </a:cubicBezTo>
                  <a:cubicBezTo>
                    <a:pt x="335" y="915"/>
                    <a:pt x="328" y="924"/>
                    <a:pt x="317" y="925"/>
                  </a:cubicBezTo>
                  <a:close/>
                  <a:moveTo>
                    <a:pt x="574" y="583"/>
                  </a:moveTo>
                  <a:cubicBezTo>
                    <a:pt x="507" y="669"/>
                    <a:pt x="477" y="776"/>
                    <a:pt x="489" y="885"/>
                  </a:cubicBezTo>
                  <a:cubicBezTo>
                    <a:pt x="491" y="895"/>
                    <a:pt x="483" y="905"/>
                    <a:pt x="473" y="906"/>
                  </a:cubicBezTo>
                  <a:cubicBezTo>
                    <a:pt x="472" y="906"/>
                    <a:pt x="471" y="906"/>
                    <a:pt x="470" y="906"/>
                  </a:cubicBezTo>
                  <a:cubicBezTo>
                    <a:pt x="461" y="906"/>
                    <a:pt x="453" y="899"/>
                    <a:pt x="452" y="889"/>
                  </a:cubicBezTo>
                  <a:cubicBezTo>
                    <a:pt x="438" y="771"/>
                    <a:pt x="471" y="654"/>
                    <a:pt x="544" y="560"/>
                  </a:cubicBezTo>
                  <a:cubicBezTo>
                    <a:pt x="618" y="465"/>
                    <a:pt x="725" y="404"/>
                    <a:pt x="845" y="389"/>
                  </a:cubicBezTo>
                  <a:cubicBezTo>
                    <a:pt x="855" y="388"/>
                    <a:pt x="865" y="396"/>
                    <a:pt x="866" y="406"/>
                  </a:cubicBezTo>
                  <a:cubicBezTo>
                    <a:pt x="867" y="416"/>
                    <a:pt x="860" y="426"/>
                    <a:pt x="850" y="427"/>
                  </a:cubicBezTo>
                  <a:cubicBezTo>
                    <a:pt x="740" y="441"/>
                    <a:pt x="642" y="496"/>
                    <a:pt x="574" y="583"/>
                  </a:cubicBezTo>
                  <a:close/>
                  <a:moveTo>
                    <a:pt x="665" y="863"/>
                  </a:moveTo>
                  <a:cubicBezTo>
                    <a:pt x="667" y="873"/>
                    <a:pt x="660" y="883"/>
                    <a:pt x="649" y="884"/>
                  </a:cubicBezTo>
                  <a:cubicBezTo>
                    <a:pt x="648" y="884"/>
                    <a:pt x="647" y="884"/>
                    <a:pt x="647" y="884"/>
                  </a:cubicBezTo>
                  <a:cubicBezTo>
                    <a:pt x="637" y="884"/>
                    <a:pt x="629" y="877"/>
                    <a:pt x="628" y="868"/>
                  </a:cubicBezTo>
                  <a:cubicBezTo>
                    <a:pt x="618" y="793"/>
                    <a:pt x="638" y="719"/>
                    <a:pt x="684" y="659"/>
                  </a:cubicBezTo>
                  <a:cubicBezTo>
                    <a:pt x="729" y="602"/>
                    <a:pt x="793" y="564"/>
                    <a:pt x="865" y="554"/>
                  </a:cubicBezTo>
                  <a:cubicBezTo>
                    <a:pt x="875" y="553"/>
                    <a:pt x="885" y="560"/>
                    <a:pt x="886" y="570"/>
                  </a:cubicBezTo>
                  <a:cubicBezTo>
                    <a:pt x="888" y="581"/>
                    <a:pt x="881" y="590"/>
                    <a:pt x="870" y="592"/>
                  </a:cubicBezTo>
                  <a:cubicBezTo>
                    <a:pt x="808" y="601"/>
                    <a:pt x="753" y="633"/>
                    <a:pt x="714" y="682"/>
                  </a:cubicBezTo>
                  <a:cubicBezTo>
                    <a:pt x="674" y="734"/>
                    <a:pt x="657" y="798"/>
                    <a:pt x="665" y="863"/>
                  </a:cubicBezTo>
                  <a:close/>
                  <a:moveTo>
                    <a:pt x="1477" y="870"/>
                  </a:moveTo>
                  <a:cubicBezTo>
                    <a:pt x="1373" y="1135"/>
                    <a:pt x="1373" y="1135"/>
                    <a:pt x="1373" y="1135"/>
                  </a:cubicBezTo>
                  <a:cubicBezTo>
                    <a:pt x="1373" y="1136"/>
                    <a:pt x="1372" y="1137"/>
                    <a:pt x="1372" y="1137"/>
                  </a:cubicBezTo>
                  <a:cubicBezTo>
                    <a:pt x="1261" y="1419"/>
                    <a:pt x="1261" y="1419"/>
                    <a:pt x="1261" y="1419"/>
                  </a:cubicBezTo>
                  <a:cubicBezTo>
                    <a:pt x="1260" y="1422"/>
                    <a:pt x="1224" y="1521"/>
                    <a:pt x="1133" y="1563"/>
                  </a:cubicBezTo>
                  <a:cubicBezTo>
                    <a:pt x="1106" y="1575"/>
                    <a:pt x="1078" y="1580"/>
                    <a:pt x="1048" y="1580"/>
                  </a:cubicBezTo>
                  <a:cubicBezTo>
                    <a:pt x="1016" y="1580"/>
                    <a:pt x="983" y="1573"/>
                    <a:pt x="947" y="1560"/>
                  </a:cubicBezTo>
                  <a:cubicBezTo>
                    <a:pt x="793" y="1499"/>
                    <a:pt x="774" y="1408"/>
                    <a:pt x="772" y="1345"/>
                  </a:cubicBezTo>
                  <a:cubicBezTo>
                    <a:pt x="765" y="1302"/>
                    <a:pt x="724" y="1004"/>
                    <a:pt x="719" y="960"/>
                  </a:cubicBezTo>
                  <a:cubicBezTo>
                    <a:pt x="715" y="920"/>
                    <a:pt x="727" y="888"/>
                    <a:pt x="753" y="873"/>
                  </a:cubicBezTo>
                  <a:cubicBezTo>
                    <a:pt x="776" y="859"/>
                    <a:pt x="807" y="862"/>
                    <a:pt x="833" y="880"/>
                  </a:cubicBezTo>
                  <a:cubicBezTo>
                    <a:pt x="858" y="897"/>
                    <a:pt x="869" y="935"/>
                    <a:pt x="883" y="982"/>
                  </a:cubicBezTo>
                  <a:cubicBezTo>
                    <a:pt x="886" y="993"/>
                    <a:pt x="889" y="1004"/>
                    <a:pt x="892" y="1015"/>
                  </a:cubicBezTo>
                  <a:cubicBezTo>
                    <a:pt x="914" y="958"/>
                    <a:pt x="914" y="958"/>
                    <a:pt x="914" y="958"/>
                  </a:cubicBezTo>
                  <a:cubicBezTo>
                    <a:pt x="915" y="958"/>
                    <a:pt x="915" y="958"/>
                    <a:pt x="915" y="958"/>
                  </a:cubicBezTo>
                  <a:cubicBezTo>
                    <a:pt x="1043" y="632"/>
                    <a:pt x="1043" y="632"/>
                    <a:pt x="1043" y="632"/>
                  </a:cubicBezTo>
                  <a:cubicBezTo>
                    <a:pt x="1057" y="595"/>
                    <a:pt x="1100" y="577"/>
                    <a:pt x="1137" y="591"/>
                  </a:cubicBezTo>
                  <a:cubicBezTo>
                    <a:pt x="1142" y="593"/>
                    <a:pt x="1142" y="593"/>
                    <a:pt x="1142" y="593"/>
                  </a:cubicBezTo>
                  <a:cubicBezTo>
                    <a:pt x="1154" y="598"/>
                    <a:pt x="1164" y="605"/>
                    <a:pt x="1171" y="615"/>
                  </a:cubicBezTo>
                  <a:cubicBezTo>
                    <a:pt x="1189" y="569"/>
                    <a:pt x="1189" y="569"/>
                    <a:pt x="1189" y="569"/>
                  </a:cubicBezTo>
                  <a:cubicBezTo>
                    <a:pt x="1196" y="551"/>
                    <a:pt x="1210" y="537"/>
                    <a:pt x="1228" y="529"/>
                  </a:cubicBezTo>
                  <a:cubicBezTo>
                    <a:pt x="1246" y="521"/>
                    <a:pt x="1265" y="521"/>
                    <a:pt x="1284" y="528"/>
                  </a:cubicBezTo>
                  <a:cubicBezTo>
                    <a:pt x="1289" y="530"/>
                    <a:pt x="1289" y="530"/>
                    <a:pt x="1289" y="530"/>
                  </a:cubicBezTo>
                  <a:cubicBezTo>
                    <a:pt x="1307" y="537"/>
                    <a:pt x="1321" y="551"/>
                    <a:pt x="1329" y="569"/>
                  </a:cubicBezTo>
                  <a:cubicBezTo>
                    <a:pt x="1337" y="587"/>
                    <a:pt x="1337" y="607"/>
                    <a:pt x="1330" y="625"/>
                  </a:cubicBezTo>
                  <a:cubicBezTo>
                    <a:pt x="1328" y="630"/>
                    <a:pt x="1328" y="630"/>
                    <a:pt x="1328" y="630"/>
                  </a:cubicBezTo>
                  <a:cubicBezTo>
                    <a:pt x="1340" y="629"/>
                    <a:pt x="1352" y="630"/>
                    <a:pt x="1363" y="634"/>
                  </a:cubicBezTo>
                  <a:cubicBezTo>
                    <a:pt x="1369" y="637"/>
                    <a:pt x="1369" y="637"/>
                    <a:pt x="1369" y="637"/>
                  </a:cubicBezTo>
                  <a:cubicBezTo>
                    <a:pt x="1387" y="644"/>
                    <a:pt x="1401" y="657"/>
                    <a:pt x="1409" y="675"/>
                  </a:cubicBezTo>
                  <a:cubicBezTo>
                    <a:pt x="1417" y="693"/>
                    <a:pt x="1417" y="713"/>
                    <a:pt x="1410" y="731"/>
                  </a:cubicBezTo>
                  <a:cubicBezTo>
                    <a:pt x="1395" y="769"/>
                    <a:pt x="1395" y="769"/>
                    <a:pt x="1395" y="769"/>
                  </a:cubicBezTo>
                  <a:cubicBezTo>
                    <a:pt x="1407" y="768"/>
                    <a:pt x="1419" y="769"/>
                    <a:pt x="1430" y="774"/>
                  </a:cubicBezTo>
                  <a:cubicBezTo>
                    <a:pt x="1436" y="776"/>
                    <a:pt x="1436" y="776"/>
                    <a:pt x="1436" y="776"/>
                  </a:cubicBezTo>
                  <a:cubicBezTo>
                    <a:pt x="1454" y="783"/>
                    <a:pt x="1468" y="797"/>
                    <a:pt x="1476" y="815"/>
                  </a:cubicBezTo>
                  <a:cubicBezTo>
                    <a:pt x="1484" y="833"/>
                    <a:pt x="1484" y="852"/>
                    <a:pt x="1477" y="87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25" name="Group 1514"/>
          <p:cNvGrpSpPr>
            <a:grpSpLocks noChangeAspect="1"/>
          </p:cNvGrpSpPr>
          <p:nvPr/>
        </p:nvGrpSpPr>
        <p:grpSpPr bwMode="auto">
          <a:xfrm>
            <a:off x="7757666" y="3624239"/>
            <a:ext cx="324000" cy="324000"/>
            <a:chOff x="2315" y="2983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26" name="Freeform 1515"/>
            <p:cNvSpPr>
              <a:spLocks noEditPoints="1"/>
            </p:cNvSpPr>
            <p:nvPr/>
          </p:nvSpPr>
          <p:spPr bwMode="auto">
            <a:xfrm>
              <a:off x="2413" y="3138"/>
              <a:ext cx="31" cy="32"/>
            </a:xfrm>
            <a:custGeom>
              <a:avLst/>
              <a:gdLst>
                <a:gd name="T0" fmla="*/ 106 w 211"/>
                <a:gd name="T1" fmla="*/ 0 h 211"/>
                <a:gd name="T2" fmla="*/ 0 w 211"/>
                <a:gd name="T3" fmla="*/ 106 h 211"/>
                <a:gd name="T4" fmla="*/ 106 w 211"/>
                <a:gd name="T5" fmla="*/ 211 h 211"/>
                <a:gd name="T6" fmla="*/ 211 w 211"/>
                <a:gd name="T7" fmla="*/ 106 h 211"/>
                <a:gd name="T8" fmla="*/ 106 w 211"/>
                <a:gd name="T9" fmla="*/ 0 h 211"/>
                <a:gd name="T10" fmla="*/ 98 w 211"/>
                <a:gd name="T11" fmla="*/ 63 h 211"/>
                <a:gd name="T12" fmla="*/ 55 w 211"/>
                <a:gd name="T13" fmla="*/ 106 h 211"/>
                <a:gd name="T14" fmla="*/ 39 w 211"/>
                <a:gd name="T15" fmla="*/ 122 h 211"/>
                <a:gd name="T16" fmla="*/ 23 w 211"/>
                <a:gd name="T17" fmla="*/ 106 h 211"/>
                <a:gd name="T18" fmla="*/ 98 w 211"/>
                <a:gd name="T19" fmla="*/ 31 h 211"/>
                <a:gd name="T20" fmla="*/ 114 w 211"/>
                <a:gd name="T21" fmla="*/ 47 h 211"/>
                <a:gd name="T22" fmla="*/ 98 w 211"/>
                <a:gd name="T23" fmla="*/ 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11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cubicBezTo>
                    <a:pt x="0" y="164"/>
                    <a:pt x="48" y="211"/>
                    <a:pt x="106" y="211"/>
                  </a:cubicBezTo>
                  <a:cubicBezTo>
                    <a:pt x="164" y="211"/>
                    <a:pt x="211" y="164"/>
                    <a:pt x="211" y="106"/>
                  </a:cubicBezTo>
                  <a:cubicBezTo>
                    <a:pt x="211" y="48"/>
                    <a:pt x="164" y="0"/>
                    <a:pt x="106" y="0"/>
                  </a:cubicBezTo>
                  <a:close/>
                  <a:moveTo>
                    <a:pt x="98" y="63"/>
                  </a:moveTo>
                  <a:cubicBezTo>
                    <a:pt x="74" y="63"/>
                    <a:pt x="55" y="82"/>
                    <a:pt x="55" y="106"/>
                  </a:cubicBezTo>
                  <a:cubicBezTo>
                    <a:pt x="55" y="115"/>
                    <a:pt x="48" y="122"/>
                    <a:pt x="39" y="122"/>
                  </a:cubicBezTo>
                  <a:cubicBezTo>
                    <a:pt x="30" y="122"/>
                    <a:pt x="23" y="115"/>
                    <a:pt x="23" y="106"/>
                  </a:cubicBezTo>
                  <a:cubicBezTo>
                    <a:pt x="23" y="64"/>
                    <a:pt x="57" y="31"/>
                    <a:pt x="98" y="31"/>
                  </a:cubicBezTo>
                  <a:cubicBezTo>
                    <a:pt x="107" y="31"/>
                    <a:pt x="114" y="38"/>
                    <a:pt x="114" y="47"/>
                  </a:cubicBezTo>
                  <a:cubicBezTo>
                    <a:pt x="114" y="56"/>
                    <a:pt x="107" y="63"/>
                    <a:pt x="98" y="6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" name="Freeform 1516"/>
            <p:cNvSpPr>
              <a:spLocks/>
            </p:cNvSpPr>
            <p:nvPr/>
          </p:nvSpPr>
          <p:spPr bwMode="auto">
            <a:xfrm>
              <a:off x="2372" y="3130"/>
              <a:ext cx="20" cy="13"/>
            </a:xfrm>
            <a:custGeom>
              <a:avLst/>
              <a:gdLst>
                <a:gd name="T0" fmla="*/ 87 w 136"/>
                <a:gd name="T1" fmla="*/ 62 h 82"/>
                <a:gd name="T2" fmla="*/ 136 w 136"/>
                <a:gd name="T3" fmla="*/ 82 h 82"/>
                <a:gd name="T4" fmla="*/ 136 w 136"/>
                <a:gd name="T5" fmla="*/ 0 h 82"/>
                <a:gd name="T6" fmla="*/ 0 w 136"/>
                <a:gd name="T7" fmla="*/ 0 h 82"/>
                <a:gd name="T8" fmla="*/ 87 w 136"/>
                <a:gd name="T9" fmla="*/ 6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82">
                  <a:moveTo>
                    <a:pt x="87" y="62"/>
                  </a:moveTo>
                  <a:cubicBezTo>
                    <a:pt x="104" y="68"/>
                    <a:pt x="122" y="73"/>
                    <a:pt x="136" y="82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35"/>
                    <a:pt x="40" y="48"/>
                    <a:pt x="87" y="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" name="Freeform 1517"/>
            <p:cNvSpPr>
              <a:spLocks noEditPoints="1"/>
            </p:cNvSpPr>
            <p:nvPr/>
          </p:nvSpPr>
          <p:spPr bwMode="auto">
            <a:xfrm>
              <a:off x="2413" y="3032"/>
              <a:ext cx="31" cy="32"/>
            </a:xfrm>
            <a:custGeom>
              <a:avLst/>
              <a:gdLst>
                <a:gd name="T0" fmla="*/ 106 w 211"/>
                <a:gd name="T1" fmla="*/ 0 h 211"/>
                <a:gd name="T2" fmla="*/ 0 w 211"/>
                <a:gd name="T3" fmla="*/ 106 h 211"/>
                <a:gd name="T4" fmla="*/ 106 w 211"/>
                <a:gd name="T5" fmla="*/ 211 h 211"/>
                <a:gd name="T6" fmla="*/ 211 w 211"/>
                <a:gd name="T7" fmla="*/ 106 h 211"/>
                <a:gd name="T8" fmla="*/ 106 w 211"/>
                <a:gd name="T9" fmla="*/ 0 h 211"/>
                <a:gd name="T10" fmla="*/ 98 w 211"/>
                <a:gd name="T11" fmla="*/ 63 h 211"/>
                <a:gd name="T12" fmla="*/ 55 w 211"/>
                <a:gd name="T13" fmla="*/ 106 h 211"/>
                <a:gd name="T14" fmla="*/ 39 w 211"/>
                <a:gd name="T15" fmla="*/ 122 h 211"/>
                <a:gd name="T16" fmla="*/ 23 w 211"/>
                <a:gd name="T17" fmla="*/ 106 h 211"/>
                <a:gd name="T18" fmla="*/ 98 w 211"/>
                <a:gd name="T19" fmla="*/ 31 h 211"/>
                <a:gd name="T20" fmla="*/ 114 w 211"/>
                <a:gd name="T21" fmla="*/ 47 h 211"/>
                <a:gd name="T22" fmla="*/ 98 w 211"/>
                <a:gd name="T23" fmla="*/ 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11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cubicBezTo>
                    <a:pt x="0" y="164"/>
                    <a:pt x="48" y="211"/>
                    <a:pt x="106" y="211"/>
                  </a:cubicBezTo>
                  <a:cubicBezTo>
                    <a:pt x="164" y="211"/>
                    <a:pt x="211" y="164"/>
                    <a:pt x="211" y="106"/>
                  </a:cubicBezTo>
                  <a:cubicBezTo>
                    <a:pt x="211" y="48"/>
                    <a:pt x="164" y="0"/>
                    <a:pt x="106" y="0"/>
                  </a:cubicBezTo>
                  <a:close/>
                  <a:moveTo>
                    <a:pt x="98" y="63"/>
                  </a:moveTo>
                  <a:cubicBezTo>
                    <a:pt x="74" y="63"/>
                    <a:pt x="55" y="82"/>
                    <a:pt x="55" y="106"/>
                  </a:cubicBezTo>
                  <a:cubicBezTo>
                    <a:pt x="55" y="115"/>
                    <a:pt x="48" y="122"/>
                    <a:pt x="39" y="122"/>
                  </a:cubicBezTo>
                  <a:cubicBezTo>
                    <a:pt x="30" y="122"/>
                    <a:pt x="23" y="115"/>
                    <a:pt x="23" y="106"/>
                  </a:cubicBezTo>
                  <a:cubicBezTo>
                    <a:pt x="23" y="64"/>
                    <a:pt x="57" y="31"/>
                    <a:pt x="98" y="31"/>
                  </a:cubicBezTo>
                  <a:cubicBezTo>
                    <a:pt x="107" y="31"/>
                    <a:pt x="114" y="38"/>
                    <a:pt x="114" y="47"/>
                  </a:cubicBezTo>
                  <a:cubicBezTo>
                    <a:pt x="114" y="56"/>
                    <a:pt x="107" y="63"/>
                    <a:pt x="98" y="6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" name="Freeform 1518"/>
            <p:cNvSpPr>
              <a:spLocks/>
            </p:cNvSpPr>
            <p:nvPr/>
          </p:nvSpPr>
          <p:spPr bwMode="auto">
            <a:xfrm>
              <a:off x="2372" y="3078"/>
              <a:ext cx="20" cy="12"/>
            </a:xfrm>
            <a:custGeom>
              <a:avLst/>
              <a:gdLst>
                <a:gd name="T0" fmla="*/ 87 w 136"/>
                <a:gd name="T1" fmla="*/ 62 h 82"/>
                <a:gd name="T2" fmla="*/ 136 w 136"/>
                <a:gd name="T3" fmla="*/ 82 h 82"/>
                <a:gd name="T4" fmla="*/ 136 w 136"/>
                <a:gd name="T5" fmla="*/ 0 h 82"/>
                <a:gd name="T6" fmla="*/ 0 w 136"/>
                <a:gd name="T7" fmla="*/ 0 h 82"/>
                <a:gd name="T8" fmla="*/ 87 w 136"/>
                <a:gd name="T9" fmla="*/ 6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82">
                  <a:moveTo>
                    <a:pt x="87" y="62"/>
                  </a:moveTo>
                  <a:cubicBezTo>
                    <a:pt x="104" y="68"/>
                    <a:pt x="122" y="73"/>
                    <a:pt x="136" y="82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35"/>
                    <a:pt x="40" y="48"/>
                    <a:pt x="87" y="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" name="Freeform 1519"/>
            <p:cNvSpPr>
              <a:spLocks/>
            </p:cNvSpPr>
            <p:nvPr/>
          </p:nvSpPr>
          <p:spPr bwMode="auto">
            <a:xfrm>
              <a:off x="2422" y="3184"/>
              <a:ext cx="13" cy="26"/>
            </a:xfrm>
            <a:custGeom>
              <a:avLst/>
              <a:gdLst>
                <a:gd name="T0" fmla="*/ 80 w 83"/>
                <a:gd name="T1" fmla="*/ 164 h 175"/>
                <a:gd name="T2" fmla="*/ 80 w 83"/>
                <a:gd name="T3" fmla="*/ 0 h 175"/>
                <a:gd name="T4" fmla="*/ 2 w 83"/>
                <a:gd name="T5" fmla="*/ 0 h 175"/>
                <a:gd name="T6" fmla="*/ 2 w 83"/>
                <a:gd name="T7" fmla="*/ 164 h 175"/>
                <a:gd name="T8" fmla="*/ 0 w 83"/>
                <a:gd name="T9" fmla="*/ 173 h 175"/>
                <a:gd name="T10" fmla="*/ 42 w 83"/>
                <a:gd name="T11" fmla="*/ 175 h 175"/>
                <a:gd name="T12" fmla="*/ 83 w 83"/>
                <a:gd name="T13" fmla="*/ 173 h 175"/>
                <a:gd name="T14" fmla="*/ 80 w 83"/>
                <a:gd name="T15" fmla="*/ 16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175">
                  <a:moveTo>
                    <a:pt x="80" y="164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8"/>
                    <a:pt x="1" y="170"/>
                    <a:pt x="0" y="173"/>
                  </a:cubicBezTo>
                  <a:cubicBezTo>
                    <a:pt x="14" y="174"/>
                    <a:pt x="28" y="175"/>
                    <a:pt x="42" y="175"/>
                  </a:cubicBezTo>
                  <a:cubicBezTo>
                    <a:pt x="56" y="175"/>
                    <a:pt x="69" y="174"/>
                    <a:pt x="83" y="173"/>
                  </a:cubicBezTo>
                  <a:cubicBezTo>
                    <a:pt x="81" y="170"/>
                    <a:pt x="80" y="168"/>
                    <a:pt x="80" y="16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" name="Freeform 1520"/>
            <p:cNvSpPr>
              <a:spLocks/>
            </p:cNvSpPr>
            <p:nvPr/>
          </p:nvSpPr>
          <p:spPr bwMode="auto">
            <a:xfrm>
              <a:off x="2372" y="3025"/>
              <a:ext cx="20" cy="12"/>
            </a:xfrm>
            <a:custGeom>
              <a:avLst/>
              <a:gdLst>
                <a:gd name="T0" fmla="*/ 87 w 136"/>
                <a:gd name="T1" fmla="*/ 62 h 82"/>
                <a:gd name="T2" fmla="*/ 136 w 136"/>
                <a:gd name="T3" fmla="*/ 82 h 82"/>
                <a:gd name="T4" fmla="*/ 136 w 136"/>
                <a:gd name="T5" fmla="*/ 0 h 82"/>
                <a:gd name="T6" fmla="*/ 0 w 136"/>
                <a:gd name="T7" fmla="*/ 0 h 82"/>
                <a:gd name="T8" fmla="*/ 87 w 136"/>
                <a:gd name="T9" fmla="*/ 6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82">
                  <a:moveTo>
                    <a:pt x="87" y="62"/>
                  </a:moveTo>
                  <a:cubicBezTo>
                    <a:pt x="104" y="68"/>
                    <a:pt x="122" y="73"/>
                    <a:pt x="136" y="82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35"/>
                    <a:pt x="40" y="48"/>
                    <a:pt x="87" y="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" name="Freeform 1521"/>
            <p:cNvSpPr>
              <a:spLocks noEditPoints="1"/>
            </p:cNvSpPr>
            <p:nvPr/>
          </p:nvSpPr>
          <p:spPr bwMode="auto">
            <a:xfrm>
              <a:off x="2413" y="3085"/>
              <a:ext cx="31" cy="32"/>
            </a:xfrm>
            <a:custGeom>
              <a:avLst/>
              <a:gdLst>
                <a:gd name="T0" fmla="*/ 106 w 211"/>
                <a:gd name="T1" fmla="*/ 211 h 211"/>
                <a:gd name="T2" fmla="*/ 211 w 211"/>
                <a:gd name="T3" fmla="*/ 106 h 211"/>
                <a:gd name="T4" fmla="*/ 106 w 211"/>
                <a:gd name="T5" fmla="*/ 0 h 211"/>
                <a:gd name="T6" fmla="*/ 0 w 211"/>
                <a:gd name="T7" fmla="*/ 106 h 211"/>
                <a:gd name="T8" fmla="*/ 106 w 211"/>
                <a:gd name="T9" fmla="*/ 211 h 211"/>
                <a:gd name="T10" fmla="*/ 23 w 211"/>
                <a:gd name="T11" fmla="*/ 106 h 211"/>
                <a:gd name="T12" fmla="*/ 98 w 211"/>
                <a:gd name="T13" fmla="*/ 31 h 211"/>
                <a:gd name="T14" fmla="*/ 114 w 211"/>
                <a:gd name="T15" fmla="*/ 47 h 211"/>
                <a:gd name="T16" fmla="*/ 98 w 211"/>
                <a:gd name="T17" fmla="*/ 63 h 211"/>
                <a:gd name="T18" fmla="*/ 55 w 211"/>
                <a:gd name="T19" fmla="*/ 106 h 211"/>
                <a:gd name="T20" fmla="*/ 39 w 211"/>
                <a:gd name="T21" fmla="*/ 122 h 211"/>
                <a:gd name="T22" fmla="*/ 23 w 211"/>
                <a:gd name="T23" fmla="*/ 10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11">
                  <a:moveTo>
                    <a:pt x="106" y="211"/>
                  </a:moveTo>
                  <a:cubicBezTo>
                    <a:pt x="164" y="211"/>
                    <a:pt x="211" y="164"/>
                    <a:pt x="211" y="106"/>
                  </a:cubicBezTo>
                  <a:cubicBezTo>
                    <a:pt x="211" y="48"/>
                    <a:pt x="164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4"/>
                    <a:pt x="48" y="211"/>
                    <a:pt x="106" y="211"/>
                  </a:cubicBezTo>
                  <a:close/>
                  <a:moveTo>
                    <a:pt x="23" y="106"/>
                  </a:moveTo>
                  <a:cubicBezTo>
                    <a:pt x="23" y="64"/>
                    <a:pt x="57" y="31"/>
                    <a:pt x="98" y="31"/>
                  </a:cubicBezTo>
                  <a:cubicBezTo>
                    <a:pt x="107" y="31"/>
                    <a:pt x="114" y="38"/>
                    <a:pt x="114" y="47"/>
                  </a:cubicBezTo>
                  <a:cubicBezTo>
                    <a:pt x="114" y="56"/>
                    <a:pt x="107" y="63"/>
                    <a:pt x="98" y="63"/>
                  </a:cubicBezTo>
                  <a:cubicBezTo>
                    <a:pt x="74" y="63"/>
                    <a:pt x="55" y="82"/>
                    <a:pt x="55" y="106"/>
                  </a:cubicBezTo>
                  <a:cubicBezTo>
                    <a:pt x="55" y="115"/>
                    <a:pt x="48" y="122"/>
                    <a:pt x="39" y="122"/>
                  </a:cubicBezTo>
                  <a:cubicBezTo>
                    <a:pt x="30" y="122"/>
                    <a:pt x="23" y="115"/>
                    <a:pt x="23" y="10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" name="Freeform 1522"/>
            <p:cNvSpPr>
              <a:spLocks/>
            </p:cNvSpPr>
            <p:nvPr/>
          </p:nvSpPr>
          <p:spPr bwMode="auto">
            <a:xfrm>
              <a:off x="2464" y="3025"/>
              <a:ext cx="21" cy="12"/>
            </a:xfrm>
            <a:custGeom>
              <a:avLst/>
              <a:gdLst>
                <a:gd name="T0" fmla="*/ 50 w 137"/>
                <a:gd name="T1" fmla="*/ 62 h 82"/>
                <a:gd name="T2" fmla="*/ 137 w 137"/>
                <a:gd name="T3" fmla="*/ 0 h 82"/>
                <a:gd name="T4" fmla="*/ 0 w 137"/>
                <a:gd name="T5" fmla="*/ 0 h 82"/>
                <a:gd name="T6" fmla="*/ 0 w 137"/>
                <a:gd name="T7" fmla="*/ 82 h 82"/>
                <a:gd name="T8" fmla="*/ 50 w 137"/>
                <a:gd name="T9" fmla="*/ 6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82">
                  <a:moveTo>
                    <a:pt x="50" y="62"/>
                  </a:moveTo>
                  <a:cubicBezTo>
                    <a:pt x="97" y="48"/>
                    <a:pt x="129" y="35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5" y="73"/>
                    <a:pt x="33" y="68"/>
                    <a:pt x="50" y="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" name="Freeform 1523"/>
            <p:cNvSpPr>
              <a:spLocks/>
            </p:cNvSpPr>
            <p:nvPr/>
          </p:nvSpPr>
          <p:spPr bwMode="auto">
            <a:xfrm>
              <a:off x="2464" y="3130"/>
              <a:ext cx="21" cy="13"/>
            </a:xfrm>
            <a:custGeom>
              <a:avLst/>
              <a:gdLst>
                <a:gd name="T0" fmla="*/ 137 w 137"/>
                <a:gd name="T1" fmla="*/ 0 h 82"/>
                <a:gd name="T2" fmla="*/ 0 w 137"/>
                <a:gd name="T3" fmla="*/ 0 h 82"/>
                <a:gd name="T4" fmla="*/ 0 w 137"/>
                <a:gd name="T5" fmla="*/ 82 h 82"/>
                <a:gd name="T6" fmla="*/ 50 w 137"/>
                <a:gd name="T7" fmla="*/ 62 h 82"/>
                <a:gd name="T8" fmla="*/ 137 w 137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82">
                  <a:moveTo>
                    <a:pt x="13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5" y="73"/>
                    <a:pt x="33" y="68"/>
                    <a:pt x="50" y="62"/>
                  </a:cubicBezTo>
                  <a:cubicBezTo>
                    <a:pt x="97" y="48"/>
                    <a:pt x="129" y="35"/>
                    <a:pt x="13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" name="Freeform 1524"/>
            <p:cNvSpPr>
              <a:spLocks noEditPoints="1"/>
            </p:cNvSpPr>
            <p:nvPr/>
          </p:nvSpPr>
          <p:spPr bwMode="auto">
            <a:xfrm>
              <a:off x="2397" y="3016"/>
              <a:ext cx="63" cy="163"/>
            </a:xfrm>
            <a:custGeom>
              <a:avLst/>
              <a:gdLst>
                <a:gd name="T0" fmla="*/ 377 w 412"/>
                <a:gd name="T1" fmla="*/ 1083 h 1083"/>
                <a:gd name="T2" fmla="*/ 412 w 412"/>
                <a:gd name="T3" fmla="*/ 36 h 1083"/>
                <a:gd name="T4" fmla="*/ 35 w 412"/>
                <a:gd name="T5" fmla="*/ 0 h 1083"/>
                <a:gd name="T6" fmla="*/ 0 w 412"/>
                <a:gd name="T7" fmla="*/ 44 h 1083"/>
                <a:gd name="T8" fmla="*/ 0 w 412"/>
                <a:gd name="T9" fmla="*/ 46 h 1083"/>
                <a:gd name="T10" fmla="*/ 0 w 412"/>
                <a:gd name="T11" fmla="*/ 192 h 1083"/>
                <a:gd name="T12" fmla="*/ 0 w 412"/>
                <a:gd name="T13" fmla="*/ 394 h 1083"/>
                <a:gd name="T14" fmla="*/ 0 w 412"/>
                <a:gd name="T15" fmla="*/ 396 h 1083"/>
                <a:gd name="T16" fmla="*/ 0 w 412"/>
                <a:gd name="T17" fmla="*/ 542 h 1083"/>
                <a:gd name="T18" fmla="*/ 0 w 412"/>
                <a:gd name="T19" fmla="*/ 744 h 1083"/>
                <a:gd name="T20" fmla="*/ 0 w 412"/>
                <a:gd name="T21" fmla="*/ 746 h 1083"/>
                <a:gd name="T22" fmla="*/ 0 w 412"/>
                <a:gd name="T23" fmla="*/ 892 h 1083"/>
                <a:gd name="T24" fmla="*/ 0 w 412"/>
                <a:gd name="T25" fmla="*/ 1048 h 1083"/>
                <a:gd name="T26" fmla="*/ 206 w 412"/>
                <a:gd name="T27" fmla="*/ 1054 h 1083"/>
                <a:gd name="T28" fmla="*/ 206 w 412"/>
                <a:gd name="T29" fmla="*/ 779 h 1083"/>
                <a:gd name="T30" fmla="*/ 206 w 412"/>
                <a:gd name="T31" fmla="*/ 1054 h 1083"/>
                <a:gd name="T32" fmla="*/ 353 w 412"/>
                <a:gd name="T33" fmla="*/ 867 h 1083"/>
                <a:gd name="T34" fmla="*/ 206 w 412"/>
                <a:gd name="T35" fmla="*/ 761 h 1083"/>
                <a:gd name="T36" fmla="*/ 57 w 412"/>
                <a:gd name="T37" fmla="*/ 870 h 1083"/>
                <a:gd name="T38" fmla="*/ 37 w 412"/>
                <a:gd name="T39" fmla="*/ 880 h 1083"/>
                <a:gd name="T40" fmla="*/ 206 w 412"/>
                <a:gd name="T41" fmla="*/ 729 h 1083"/>
                <a:gd name="T42" fmla="*/ 384 w 412"/>
                <a:gd name="T43" fmla="*/ 857 h 1083"/>
                <a:gd name="T44" fmla="*/ 68 w 412"/>
                <a:gd name="T45" fmla="*/ 567 h 1083"/>
                <a:gd name="T46" fmla="*/ 343 w 412"/>
                <a:gd name="T47" fmla="*/ 567 h 1083"/>
                <a:gd name="T48" fmla="*/ 68 w 412"/>
                <a:gd name="T49" fmla="*/ 567 h 1083"/>
                <a:gd name="T50" fmla="*/ 206 w 412"/>
                <a:gd name="T51" fmla="*/ 29 h 1083"/>
                <a:gd name="T52" fmla="*/ 384 w 412"/>
                <a:gd name="T53" fmla="*/ 157 h 1083"/>
                <a:gd name="T54" fmla="*/ 353 w 412"/>
                <a:gd name="T55" fmla="*/ 167 h 1083"/>
                <a:gd name="T56" fmla="*/ 206 w 412"/>
                <a:gd name="T57" fmla="*/ 61 h 1083"/>
                <a:gd name="T58" fmla="*/ 204 w 412"/>
                <a:gd name="T59" fmla="*/ 61 h 1083"/>
                <a:gd name="T60" fmla="*/ 42 w 412"/>
                <a:gd name="T61" fmla="*/ 181 h 1083"/>
                <a:gd name="T62" fmla="*/ 27 w 412"/>
                <a:gd name="T63" fmla="*/ 160 h 1083"/>
                <a:gd name="T64" fmla="*/ 206 w 412"/>
                <a:gd name="T65" fmla="*/ 354 h 1083"/>
                <a:gd name="T66" fmla="*/ 206 w 412"/>
                <a:gd name="T67" fmla="*/ 79 h 1083"/>
                <a:gd name="T68" fmla="*/ 27 w 412"/>
                <a:gd name="T69" fmla="*/ 510 h 1083"/>
                <a:gd name="T70" fmla="*/ 208 w 412"/>
                <a:gd name="T71" fmla="*/ 379 h 1083"/>
                <a:gd name="T72" fmla="*/ 374 w 412"/>
                <a:gd name="T73" fmla="*/ 527 h 1083"/>
                <a:gd name="T74" fmla="*/ 206 w 412"/>
                <a:gd name="T75" fmla="*/ 411 h 1083"/>
                <a:gd name="T76" fmla="*/ 206 w 412"/>
                <a:gd name="T77" fmla="*/ 411 h 1083"/>
                <a:gd name="T78" fmla="*/ 57 w 412"/>
                <a:gd name="T79" fmla="*/ 520 h 1083"/>
                <a:gd name="T80" fmla="*/ 37 w 412"/>
                <a:gd name="T81" fmla="*/ 53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2" h="1083">
                  <a:moveTo>
                    <a:pt x="35" y="1083"/>
                  </a:moveTo>
                  <a:cubicBezTo>
                    <a:pt x="377" y="1083"/>
                    <a:pt x="377" y="1083"/>
                    <a:pt x="377" y="1083"/>
                  </a:cubicBezTo>
                  <a:cubicBezTo>
                    <a:pt x="396" y="1083"/>
                    <a:pt x="412" y="1067"/>
                    <a:pt x="412" y="1048"/>
                  </a:cubicBezTo>
                  <a:cubicBezTo>
                    <a:pt x="412" y="36"/>
                    <a:pt x="412" y="36"/>
                    <a:pt x="412" y="36"/>
                  </a:cubicBezTo>
                  <a:cubicBezTo>
                    <a:pt x="412" y="16"/>
                    <a:pt x="396" y="0"/>
                    <a:pt x="377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6"/>
                    <a:pt x="0" y="46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191"/>
                    <a:pt x="0" y="191"/>
                    <a:pt x="0" y="192"/>
                  </a:cubicBezTo>
                  <a:cubicBezTo>
                    <a:pt x="0" y="192"/>
                    <a:pt x="0" y="193"/>
                    <a:pt x="0" y="193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94"/>
                    <a:pt x="0" y="395"/>
                    <a:pt x="0" y="395"/>
                  </a:cubicBezTo>
                  <a:cubicBezTo>
                    <a:pt x="0" y="395"/>
                    <a:pt x="0" y="396"/>
                    <a:pt x="0" y="396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41"/>
                    <a:pt x="0" y="542"/>
                    <a:pt x="0" y="542"/>
                  </a:cubicBezTo>
                  <a:cubicBezTo>
                    <a:pt x="0" y="542"/>
                    <a:pt x="0" y="543"/>
                    <a:pt x="0" y="543"/>
                  </a:cubicBezTo>
                  <a:cubicBezTo>
                    <a:pt x="0" y="744"/>
                    <a:pt x="0" y="744"/>
                    <a:pt x="0" y="744"/>
                  </a:cubicBezTo>
                  <a:cubicBezTo>
                    <a:pt x="0" y="744"/>
                    <a:pt x="0" y="745"/>
                    <a:pt x="0" y="745"/>
                  </a:cubicBezTo>
                  <a:cubicBezTo>
                    <a:pt x="0" y="745"/>
                    <a:pt x="0" y="746"/>
                    <a:pt x="0" y="746"/>
                  </a:cubicBezTo>
                  <a:cubicBezTo>
                    <a:pt x="0" y="891"/>
                    <a:pt x="0" y="891"/>
                    <a:pt x="0" y="891"/>
                  </a:cubicBezTo>
                  <a:cubicBezTo>
                    <a:pt x="0" y="891"/>
                    <a:pt x="0" y="891"/>
                    <a:pt x="0" y="892"/>
                  </a:cubicBezTo>
                  <a:cubicBezTo>
                    <a:pt x="0" y="892"/>
                    <a:pt x="0" y="893"/>
                    <a:pt x="0" y="893"/>
                  </a:cubicBezTo>
                  <a:cubicBezTo>
                    <a:pt x="0" y="1048"/>
                    <a:pt x="0" y="1048"/>
                    <a:pt x="0" y="1048"/>
                  </a:cubicBezTo>
                  <a:cubicBezTo>
                    <a:pt x="0" y="1067"/>
                    <a:pt x="15" y="1083"/>
                    <a:pt x="35" y="1083"/>
                  </a:cubicBezTo>
                  <a:close/>
                  <a:moveTo>
                    <a:pt x="206" y="1054"/>
                  </a:moveTo>
                  <a:cubicBezTo>
                    <a:pt x="130" y="1054"/>
                    <a:pt x="68" y="993"/>
                    <a:pt x="68" y="917"/>
                  </a:cubicBezTo>
                  <a:cubicBezTo>
                    <a:pt x="68" y="841"/>
                    <a:pt x="130" y="779"/>
                    <a:pt x="206" y="779"/>
                  </a:cubicBezTo>
                  <a:cubicBezTo>
                    <a:pt x="282" y="779"/>
                    <a:pt x="343" y="841"/>
                    <a:pt x="343" y="917"/>
                  </a:cubicBezTo>
                  <a:cubicBezTo>
                    <a:pt x="343" y="993"/>
                    <a:pt x="282" y="1054"/>
                    <a:pt x="206" y="1054"/>
                  </a:cubicBezTo>
                  <a:close/>
                  <a:moveTo>
                    <a:pt x="374" y="877"/>
                  </a:moveTo>
                  <a:cubicBezTo>
                    <a:pt x="365" y="880"/>
                    <a:pt x="356" y="875"/>
                    <a:pt x="353" y="867"/>
                  </a:cubicBezTo>
                  <a:cubicBezTo>
                    <a:pt x="332" y="804"/>
                    <a:pt x="273" y="761"/>
                    <a:pt x="206" y="761"/>
                  </a:cubicBezTo>
                  <a:cubicBezTo>
                    <a:pt x="206" y="761"/>
                    <a:pt x="206" y="761"/>
                    <a:pt x="206" y="761"/>
                  </a:cubicBezTo>
                  <a:cubicBezTo>
                    <a:pt x="205" y="761"/>
                    <a:pt x="205" y="761"/>
                    <a:pt x="205" y="761"/>
                  </a:cubicBezTo>
                  <a:cubicBezTo>
                    <a:pt x="137" y="762"/>
                    <a:pt x="78" y="805"/>
                    <a:pt x="57" y="870"/>
                  </a:cubicBezTo>
                  <a:cubicBezTo>
                    <a:pt x="55" y="877"/>
                    <a:pt x="49" y="881"/>
                    <a:pt x="42" y="881"/>
                  </a:cubicBezTo>
                  <a:cubicBezTo>
                    <a:pt x="40" y="881"/>
                    <a:pt x="39" y="881"/>
                    <a:pt x="37" y="880"/>
                  </a:cubicBezTo>
                  <a:cubicBezTo>
                    <a:pt x="29" y="877"/>
                    <a:pt x="24" y="868"/>
                    <a:pt x="27" y="860"/>
                  </a:cubicBezTo>
                  <a:cubicBezTo>
                    <a:pt x="52" y="782"/>
                    <a:pt x="124" y="729"/>
                    <a:pt x="206" y="729"/>
                  </a:cubicBezTo>
                  <a:cubicBezTo>
                    <a:pt x="206" y="729"/>
                    <a:pt x="207" y="729"/>
                    <a:pt x="207" y="729"/>
                  </a:cubicBezTo>
                  <a:cubicBezTo>
                    <a:pt x="287" y="729"/>
                    <a:pt x="358" y="781"/>
                    <a:pt x="384" y="857"/>
                  </a:cubicBezTo>
                  <a:cubicBezTo>
                    <a:pt x="387" y="865"/>
                    <a:pt x="382" y="874"/>
                    <a:pt x="374" y="877"/>
                  </a:cubicBezTo>
                  <a:close/>
                  <a:moveTo>
                    <a:pt x="68" y="567"/>
                  </a:moveTo>
                  <a:cubicBezTo>
                    <a:pt x="68" y="491"/>
                    <a:pt x="130" y="429"/>
                    <a:pt x="206" y="429"/>
                  </a:cubicBezTo>
                  <a:cubicBezTo>
                    <a:pt x="282" y="429"/>
                    <a:pt x="343" y="491"/>
                    <a:pt x="343" y="567"/>
                  </a:cubicBezTo>
                  <a:cubicBezTo>
                    <a:pt x="343" y="643"/>
                    <a:pt x="282" y="704"/>
                    <a:pt x="206" y="704"/>
                  </a:cubicBezTo>
                  <a:cubicBezTo>
                    <a:pt x="130" y="704"/>
                    <a:pt x="68" y="643"/>
                    <a:pt x="68" y="567"/>
                  </a:cubicBezTo>
                  <a:close/>
                  <a:moveTo>
                    <a:pt x="27" y="160"/>
                  </a:moveTo>
                  <a:cubicBezTo>
                    <a:pt x="52" y="82"/>
                    <a:pt x="123" y="29"/>
                    <a:pt x="206" y="29"/>
                  </a:cubicBezTo>
                  <a:cubicBezTo>
                    <a:pt x="206" y="29"/>
                    <a:pt x="207" y="29"/>
                    <a:pt x="207" y="29"/>
                  </a:cubicBezTo>
                  <a:cubicBezTo>
                    <a:pt x="288" y="30"/>
                    <a:pt x="358" y="81"/>
                    <a:pt x="384" y="157"/>
                  </a:cubicBezTo>
                  <a:cubicBezTo>
                    <a:pt x="387" y="165"/>
                    <a:pt x="382" y="174"/>
                    <a:pt x="374" y="177"/>
                  </a:cubicBezTo>
                  <a:cubicBezTo>
                    <a:pt x="365" y="180"/>
                    <a:pt x="356" y="175"/>
                    <a:pt x="353" y="167"/>
                  </a:cubicBezTo>
                  <a:cubicBezTo>
                    <a:pt x="332" y="104"/>
                    <a:pt x="273" y="61"/>
                    <a:pt x="206" y="61"/>
                  </a:cubicBezTo>
                  <a:cubicBezTo>
                    <a:pt x="206" y="61"/>
                    <a:pt x="206" y="61"/>
                    <a:pt x="206" y="61"/>
                  </a:cubicBezTo>
                  <a:cubicBezTo>
                    <a:pt x="206" y="61"/>
                    <a:pt x="206" y="61"/>
                    <a:pt x="206" y="61"/>
                  </a:cubicBezTo>
                  <a:cubicBezTo>
                    <a:pt x="205" y="61"/>
                    <a:pt x="205" y="61"/>
                    <a:pt x="204" y="61"/>
                  </a:cubicBezTo>
                  <a:cubicBezTo>
                    <a:pt x="137" y="62"/>
                    <a:pt x="78" y="105"/>
                    <a:pt x="57" y="170"/>
                  </a:cubicBezTo>
                  <a:cubicBezTo>
                    <a:pt x="55" y="177"/>
                    <a:pt x="49" y="181"/>
                    <a:pt x="42" y="181"/>
                  </a:cubicBezTo>
                  <a:cubicBezTo>
                    <a:pt x="40" y="181"/>
                    <a:pt x="39" y="181"/>
                    <a:pt x="37" y="180"/>
                  </a:cubicBezTo>
                  <a:cubicBezTo>
                    <a:pt x="29" y="177"/>
                    <a:pt x="24" y="168"/>
                    <a:pt x="27" y="160"/>
                  </a:cubicBezTo>
                  <a:close/>
                  <a:moveTo>
                    <a:pt x="343" y="217"/>
                  </a:moveTo>
                  <a:cubicBezTo>
                    <a:pt x="343" y="293"/>
                    <a:pt x="282" y="354"/>
                    <a:pt x="206" y="354"/>
                  </a:cubicBezTo>
                  <a:cubicBezTo>
                    <a:pt x="130" y="354"/>
                    <a:pt x="68" y="293"/>
                    <a:pt x="68" y="217"/>
                  </a:cubicBezTo>
                  <a:cubicBezTo>
                    <a:pt x="68" y="141"/>
                    <a:pt x="130" y="79"/>
                    <a:pt x="206" y="79"/>
                  </a:cubicBezTo>
                  <a:cubicBezTo>
                    <a:pt x="282" y="79"/>
                    <a:pt x="343" y="141"/>
                    <a:pt x="343" y="217"/>
                  </a:cubicBezTo>
                  <a:close/>
                  <a:moveTo>
                    <a:pt x="27" y="510"/>
                  </a:moveTo>
                  <a:cubicBezTo>
                    <a:pt x="52" y="432"/>
                    <a:pt x="124" y="379"/>
                    <a:pt x="206" y="379"/>
                  </a:cubicBezTo>
                  <a:cubicBezTo>
                    <a:pt x="206" y="379"/>
                    <a:pt x="207" y="379"/>
                    <a:pt x="208" y="379"/>
                  </a:cubicBezTo>
                  <a:cubicBezTo>
                    <a:pt x="288" y="380"/>
                    <a:pt x="358" y="431"/>
                    <a:pt x="384" y="507"/>
                  </a:cubicBezTo>
                  <a:cubicBezTo>
                    <a:pt x="387" y="515"/>
                    <a:pt x="382" y="524"/>
                    <a:pt x="374" y="527"/>
                  </a:cubicBezTo>
                  <a:cubicBezTo>
                    <a:pt x="365" y="530"/>
                    <a:pt x="356" y="525"/>
                    <a:pt x="353" y="517"/>
                  </a:cubicBezTo>
                  <a:cubicBezTo>
                    <a:pt x="332" y="454"/>
                    <a:pt x="273" y="411"/>
                    <a:pt x="206" y="411"/>
                  </a:cubicBezTo>
                  <a:cubicBezTo>
                    <a:pt x="206" y="411"/>
                    <a:pt x="206" y="411"/>
                    <a:pt x="206" y="411"/>
                  </a:cubicBezTo>
                  <a:cubicBezTo>
                    <a:pt x="206" y="411"/>
                    <a:pt x="206" y="411"/>
                    <a:pt x="206" y="411"/>
                  </a:cubicBezTo>
                  <a:cubicBezTo>
                    <a:pt x="205" y="411"/>
                    <a:pt x="204" y="411"/>
                    <a:pt x="204" y="411"/>
                  </a:cubicBezTo>
                  <a:cubicBezTo>
                    <a:pt x="137" y="412"/>
                    <a:pt x="78" y="455"/>
                    <a:pt x="57" y="520"/>
                  </a:cubicBezTo>
                  <a:cubicBezTo>
                    <a:pt x="55" y="527"/>
                    <a:pt x="49" y="531"/>
                    <a:pt x="42" y="531"/>
                  </a:cubicBezTo>
                  <a:cubicBezTo>
                    <a:pt x="40" y="531"/>
                    <a:pt x="39" y="531"/>
                    <a:pt x="37" y="530"/>
                  </a:cubicBezTo>
                  <a:cubicBezTo>
                    <a:pt x="29" y="527"/>
                    <a:pt x="24" y="518"/>
                    <a:pt x="27" y="5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" name="Freeform 1525"/>
            <p:cNvSpPr>
              <a:spLocks/>
            </p:cNvSpPr>
            <p:nvPr/>
          </p:nvSpPr>
          <p:spPr bwMode="auto">
            <a:xfrm>
              <a:off x="2464" y="3078"/>
              <a:ext cx="21" cy="12"/>
            </a:xfrm>
            <a:custGeom>
              <a:avLst/>
              <a:gdLst>
                <a:gd name="T0" fmla="*/ 137 w 137"/>
                <a:gd name="T1" fmla="*/ 0 h 82"/>
                <a:gd name="T2" fmla="*/ 0 w 137"/>
                <a:gd name="T3" fmla="*/ 0 h 82"/>
                <a:gd name="T4" fmla="*/ 0 w 137"/>
                <a:gd name="T5" fmla="*/ 82 h 82"/>
                <a:gd name="T6" fmla="*/ 50 w 137"/>
                <a:gd name="T7" fmla="*/ 62 h 82"/>
                <a:gd name="T8" fmla="*/ 137 w 137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82">
                  <a:moveTo>
                    <a:pt x="13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5" y="73"/>
                    <a:pt x="33" y="68"/>
                    <a:pt x="50" y="62"/>
                  </a:cubicBezTo>
                  <a:cubicBezTo>
                    <a:pt x="97" y="48"/>
                    <a:pt x="129" y="35"/>
                    <a:pt x="13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" name="Freeform 1526"/>
            <p:cNvSpPr>
              <a:spLocks/>
            </p:cNvSpPr>
            <p:nvPr/>
          </p:nvSpPr>
          <p:spPr bwMode="auto">
            <a:xfrm>
              <a:off x="2315" y="2983"/>
              <a:ext cx="227" cy="226"/>
            </a:xfrm>
            <a:custGeom>
              <a:avLst/>
              <a:gdLst>
                <a:gd name="T0" fmla="*/ 753 w 1506"/>
                <a:gd name="T1" fmla="*/ 0 h 1502"/>
                <a:gd name="T2" fmla="*/ 0 w 1506"/>
                <a:gd name="T3" fmla="*/ 753 h 1502"/>
                <a:gd name="T4" fmla="*/ 683 w 1506"/>
                <a:gd name="T5" fmla="*/ 1502 h 1502"/>
                <a:gd name="T6" fmla="*/ 681 w 1506"/>
                <a:gd name="T7" fmla="*/ 1495 h 1502"/>
                <a:gd name="T8" fmla="*/ 681 w 1506"/>
                <a:gd name="T9" fmla="*/ 1331 h 1502"/>
                <a:gd name="T10" fmla="*/ 582 w 1506"/>
                <a:gd name="T11" fmla="*/ 1331 h 1502"/>
                <a:gd name="T12" fmla="*/ 514 w 1506"/>
                <a:gd name="T13" fmla="*/ 1264 h 1502"/>
                <a:gd name="T14" fmla="*/ 514 w 1506"/>
                <a:gd name="T15" fmla="*/ 1107 h 1502"/>
                <a:gd name="T16" fmla="*/ 455 w 1506"/>
                <a:gd name="T17" fmla="*/ 1070 h 1502"/>
                <a:gd name="T18" fmla="*/ 344 w 1506"/>
                <a:gd name="T19" fmla="*/ 961 h 1502"/>
                <a:gd name="T20" fmla="*/ 360 w 1506"/>
                <a:gd name="T21" fmla="*/ 945 h 1502"/>
                <a:gd name="T22" fmla="*/ 514 w 1506"/>
                <a:gd name="T23" fmla="*/ 945 h 1502"/>
                <a:gd name="T24" fmla="*/ 514 w 1506"/>
                <a:gd name="T25" fmla="*/ 757 h 1502"/>
                <a:gd name="T26" fmla="*/ 455 w 1506"/>
                <a:gd name="T27" fmla="*/ 720 h 1502"/>
                <a:gd name="T28" fmla="*/ 344 w 1506"/>
                <a:gd name="T29" fmla="*/ 611 h 1502"/>
                <a:gd name="T30" fmla="*/ 360 w 1506"/>
                <a:gd name="T31" fmla="*/ 595 h 1502"/>
                <a:gd name="T32" fmla="*/ 514 w 1506"/>
                <a:gd name="T33" fmla="*/ 595 h 1502"/>
                <a:gd name="T34" fmla="*/ 514 w 1506"/>
                <a:gd name="T35" fmla="*/ 407 h 1502"/>
                <a:gd name="T36" fmla="*/ 455 w 1506"/>
                <a:gd name="T37" fmla="*/ 370 h 1502"/>
                <a:gd name="T38" fmla="*/ 344 w 1506"/>
                <a:gd name="T39" fmla="*/ 261 h 1502"/>
                <a:gd name="T40" fmla="*/ 360 w 1506"/>
                <a:gd name="T41" fmla="*/ 245 h 1502"/>
                <a:gd name="T42" fmla="*/ 515 w 1506"/>
                <a:gd name="T43" fmla="*/ 245 h 1502"/>
                <a:gd name="T44" fmla="*/ 582 w 1506"/>
                <a:gd name="T45" fmla="*/ 184 h 1502"/>
                <a:gd name="T46" fmla="*/ 924 w 1506"/>
                <a:gd name="T47" fmla="*/ 184 h 1502"/>
                <a:gd name="T48" fmla="*/ 990 w 1506"/>
                <a:gd name="T49" fmla="*/ 245 h 1502"/>
                <a:gd name="T50" fmla="*/ 1145 w 1506"/>
                <a:gd name="T51" fmla="*/ 245 h 1502"/>
                <a:gd name="T52" fmla="*/ 1162 w 1506"/>
                <a:gd name="T53" fmla="*/ 261 h 1502"/>
                <a:gd name="T54" fmla="*/ 1050 w 1506"/>
                <a:gd name="T55" fmla="*/ 370 h 1502"/>
                <a:gd name="T56" fmla="*/ 991 w 1506"/>
                <a:gd name="T57" fmla="*/ 408 h 1502"/>
                <a:gd name="T58" fmla="*/ 991 w 1506"/>
                <a:gd name="T59" fmla="*/ 595 h 1502"/>
                <a:gd name="T60" fmla="*/ 1145 w 1506"/>
                <a:gd name="T61" fmla="*/ 595 h 1502"/>
                <a:gd name="T62" fmla="*/ 1162 w 1506"/>
                <a:gd name="T63" fmla="*/ 611 h 1502"/>
                <a:gd name="T64" fmla="*/ 1050 w 1506"/>
                <a:gd name="T65" fmla="*/ 720 h 1502"/>
                <a:gd name="T66" fmla="*/ 991 w 1506"/>
                <a:gd name="T67" fmla="*/ 758 h 1502"/>
                <a:gd name="T68" fmla="*/ 991 w 1506"/>
                <a:gd name="T69" fmla="*/ 945 h 1502"/>
                <a:gd name="T70" fmla="*/ 1145 w 1506"/>
                <a:gd name="T71" fmla="*/ 945 h 1502"/>
                <a:gd name="T72" fmla="*/ 1162 w 1506"/>
                <a:gd name="T73" fmla="*/ 961 h 1502"/>
                <a:gd name="T74" fmla="*/ 1050 w 1506"/>
                <a:gd name="T75" fmla="*/ 1070 h 1502"/>
                <a:gd name="T76" fmla="*/ 991 w 1506"/>
                <a:gd name="T77" fmla="*/ 1108 h 1502"/>
                <a:gd name="T78" fmla="*/ 991 w 1506"/>
                <a:gd name="T79" fmla="*/ 1264 h 1502"/>
                <a:gd name="T80" fmla="*/ 924 w 1506"/>
                <a:gd name="T81" fmla="*/ 1331 h 1502"/>
                <a:gd name="T82" fmla="*/ 823 w 1506"/>
                <a:gd name="T83" fmla="*/ 1331 h 1502"/>
                <a:gd name="T84" fmla="*/ 823 w 1506"/>
                <a:gd name="T85" fmla="*/ 1495 h 1502"/>
                <a:gd name="T86" fmla="*/ 822 w 1506"/>
                <a:gd name="T87" fmla="*/ 1502 h 1502"/>
                <a:gd name="T88" fmla="*/ 1506 w 1506"/>
                <a:gd name="T89" fmla="*/ 753 h 1502"/>
                <a:gd name="T90" fmla="*/ 753 w 1506"/>
                <a:gd name="T91" fmla="*/ 0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06" h="1502">
                  <a:moveTo>
                    <a:pt x="753" y="0"/>
                  </a:moveTo>
                  <a:cubicBezTo>
                    <a:pt x="337" y="0"/>
                    <a:pt x="0" y="337"/>
                    <a:pt x="0" y="753"/>
                  </a:cubicBezTo>
                  <a:cubicBezTo>
                    <a:pt x="0" y="1145"/>
                    <a:pt x="300" y="1467"/>
                    <a:pt x="683" y="1502"/>
                  </a:cubicBezTo>
                  <a:cubicBezTo>
                    <a:pt x="682" y="1500"/>
                    <a:pt x="681" y="1498"/>
                    <a:pt x="681" y="1495"/>
                  </a:cubicBezTo>
                  <a:cubicBezTo>
                    <a:pt x="681" y="1331"/>
                    <a:pt x="681" y="1331"/>
                    <a:pt x="681" y="1331"/>
                  </a:cubicBezTo>
                  <a:cubicBezTo>
                    <a:pt x="582" y="1331"/>
                    <a:pt x="582" y="1331"/>
                    <a:pt x="582" y="1331"/>
                  </a:cubicBezTo>
                  <a:cubicBezTo>
                    <a:pt x="544" y="1331"/>
                    <a:pt x="514" y="1301"/>
                    <a:pt x="514" y="1264"/>
                  </a:cubicBezTo>
                  <a:cubicBezTo>
                    <a:pt x="514" y="1107"/>
                    <a:pt x="514" y="1107"/>
                    <a:pt x="514" y="1107"/>
                  </a:cubicBezTo>
                  <a:cubicBezTo>
                    <a:pt x="514" y="1090"/>
                    <a:pt x="495" y="1083"/>
                    <a:pt x="455" y="1070"/>
                  </a:cubicBezTo>
                  <a:cubicBezTo>
                    <a:pt x="408" y="1055"/>
                    <a:pt x="344" y="1035"/>
                    <a:pt x="344" y="961"/>
                  </a:cubicBezTo>
                  <a:cubicBezTo>
                    <a:pt x="344" y="952"/>
                    <a:pt x="351" y="945"/>
                    <a:pt x="360" y="945"/>
                  </a:cubicBezTo>
                  <a:cubicBezTo>
                    <a:pt x="514" y="945"/>
                    <a:pt x="514" y="945"/>
                    <a:pt x="514" y="945"/>
                  </a:cubicBezTo>
                  <a:cubicBezTo>
                    <a:pt x="514" y="757"/>
                    <a:pt x="514" y="757"/>
                    <a:pt x="514" y="757"/>
                  </a:cubicBezTo>
                  <a:cubicBezTo>
                    <a:pt x="514" y="741"/>
                    <a:pt x="495" y="733"/>
                    <a:pt x="455" y="720"/>
                  </a:cubicBezTo>
                  <a:cubicBezTo>
                    <a:pt x="408" y="705"/>
                    <a:pt x="344" y="685"/>
                    <a:pt x="344" y="611"/>
                  </a:cubicBezTo>
                  <a:cubicBezTo>
                    <a:pt x="344" y="602"/>
                    <a:pt x="351" y="595"/>
                    <a:pt x="360" y="595"/>
                  </a:cubicBezTo>
                  <a:cubicBezTo>
                    <a:pt x="514" y="595"/>
                    <a:pt x="514" y="595"/>
                    <a:pt x="514" y="595"/>
                  </a:cubicBezTo>
                  <a:cubicBezTo>
                    <a:pt x="514" y="407"/>
                    <a:pt x="514" y="407"/>
                    <a:pt x="514" y="407"/>
                  </a:cubicBezTo>
                  <a:cubicBezTo>
                    <a:pt x="514" y="390"/>
                    <a:pt x="495" y="383"/>
                    <a:pt x="455" y="370"/>
                  </a:cubicBezTo>
                  <a:cubicBezTo>
                    <a:pt x="408" y="355"/>
                    <a:pt x="344" y="335"/>
                    <a:pt x="344" y="261"/>
                  </a:cubicBezTo>
                  <a:cubicBezTo>
                    <a:pt x="344" y="252"/>
                    <a:pt x="351" y="245"/>
                    <a:pt x="360" y="245"/>
                  </a:cubicBezTo>
                  <a:cubicBezTo>
                    <a:pt x="515" y="245"/>
                    <a:pt x="515" y="245"/>
                    <a:pt x="515" y="245"/>
                  </a:cubicBezTo>
                  <a:cubicBezTo>
                    <a:pt x="518" y="211"/>
                    <a:pt x="547" y="184"/>
                    <a:pt x="582" y="184"/>
                  </a:cubicBezTo>
                  <a:cubicBezTo>
                    <a:pt x="924" y="184"/>
                    <a:pt x="924" y="184"/>
                    <a:pt x="924" y="184"/>
                  </a:cubicBezTo>
                  <a:cubicBezTo>
                    <a:pt x="959" y="184"/>
                    <a:pt x="987" y="211"/>
                    <a:pt x="990" y="245"/>
                  </a:cubicBezTo>
                  <a:cubicBezTo>
                    <a:pt x="1145" y="245"/>
                    <a:pt x="1145" y="245"/>
                    <a:pt x="1145" y="245"/>
                  </a:cubicBezTo>
                  <a:cubicBezTo>
                    <a:pt x="1154" y="245"/>
                    <a:pt x="1162" y="252"/>
                    <a:pt x="1162" y="261"/>
                  </a:cubicBezTo>
                  <a:cubicBezTo>
                    <a:pt x="1162" y="335"/>
                    <a:pt x="1097" y="355"/>
                    <a:pt x="1050" y="370"/>
                  </a:cubicBezTo>
                  <a:cubicBezTo>
                    <a:pt x="1010" y="383"/>
                    <a:pt x="991" y="391"/>
                    <a:pt x="991" y="408"/>
                  </a:cubicBezTo>
                  <a:cubicBezTo>
                    <a:pt x="991" y="595"/>
                    <a:pt x="991" y="595"/>
                    <a:pt x="991" y="595"/>
                  </a:cubicBezTo>
                  <a:cubicBezTo>
                    <a:pt x="1145" y="595"/>
                    <a:pt x="1145" y="595"/>
                    <a:pt x="1145" y="595"/>
                  </a:cubicBezTo>
                  <a:cubicBezTo>
                    <a:pt x="1154" y="595"/>
                    <a:pt x="1162" y="602"/>
                    <a:pt x="1162" y="611"/>
                  </a:cubicBezTo>
                  <a:cubicBezTo>
                    <a:pt x="1162" y="685"/>
                    <a:pt x="1097" y="705"/>
                    <a:pt x="1050" y="720"/>
                  </a:cubicBezTo>
                  <a:cubicBezTo>
                    <a:pt x="1010" y="733"/>
                    <a:pt x="991" y="741"/>
                    <a:pt x="991" y="758"/>
                  </a:cubicBezTo>
                  <a:cubicBezTo>
                    <a:pt x="991" y="945"/>
                    <a:pt x="991" y="945"/>
                    <a:pt x="991" y="945"/>
                  </a:cubicBezTo>
                  <a:cubicBezTo>
                    <a:pt x="1145" y="945"/>
                    <a:pt x="1145" y="945"/>
                    <a:pt x="1145" y="945"/>
                  </a:cubicBezTo>
                  <a:cubicBezTo>
                    <a:pt x="1154" y="945"/>
                    <a:pt x="1162" y="952"/>
                    <a:pt x="1162" y="961"/>
                  </a:cubicBezTo>
                  <a:cubicBezTo>
                    <a:pt x="1162" y="1035"/>
                    <a:pt x="1097" y="1055"/>
                    <a:pt x="1050" y="1070"/>
                  </a:cubicBezTo>
                  <a:cubicBezTo>
                    <a:pt x="1010" y="1083"/>
                    <a:pt x="991" y="1091"/>
                    <a:pt x="991" y="1108"/>
                  </a:cubicBezTo>
                  <a:cubicBezTo>
                    <a:pt x="991" y="1264"/>
                    <a:pt x="991" y="1264"/>
                    <a:pt x="991" y="1264"/>
                  </a:cubicBezTo>
                  <a:cubicBezTo>
                    <a:pt x="991" y="1301"/>
                    <a:pt x="961" y="1331"/>
                    <a:pt x="924" y="1331"/>
                  </a:cubicBezTo>
                  <a:cubicBezTo>
                    <a:pt x="823" y="1331"/>
                    <a:pt x="823" y="1331"/>
                    <a:pt x="823" y="1331"/>
                  </a:cubicBezTo>
                  <a:cubicBezTo>
                    <a:pt x="823" y="1495"/>
                    <a:pt x="823" y="1495"/>
                    <a:pt x="823" y="1495"/>
                  </a:cubicBezTo>
                  <a:cubicBezTo>
                    <a:pt x="823" y="1498"/>
                    <a:pt x="823" y="1500"/>
                    <a:pt x="822" y="1502"/>
                  </a:cubicBezTo>
                  <a:cubicBezTo>
                    <a:pt x="1205" y="1468"/>
                    <a:pt x="1506" y="1146"/>
                    <a:pt x="1506" y="753"/>
                  </a:cubicBezTo>
                  <a:cubicBezTo>
                    <a:pt x="1506" y="337"/>
                    <a:pt x="1169" y="0"/>
                    <a:pt x="75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38" name="Group 1529"/>
          <p:cNvGrpSpPr>
            <a:grpSpLocks noChangeAspect="1"/>
          </p:cNvGrpSpPr>
          <p:nvPr/>
        </p:nvGrpSpPr>
        <p:grpSpPr bwMode="auto">
          <a:xfrm>
            <a:off x="8181313" y="3624239"/>
            <a:ext cx="324000" cy="324000"/>
            <a:chOff x="2615" y="2980"/>
            <a:chExt cx="226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39" name="Freeform 1530"/>
            <p:cNvSpPr>
              <a:spLocks noEditPoints="1"/>
            </p:cNvSpPr>
            <p:nvPr/>
          </p:nvSpPr>
          <p:spPr bwMode="auto">
            <a:xfrm>
              <a:off x="2676" y="3122"/>
              <a:ext cx="24" cy="24"/>
            </a:xfrm>
            <a:custGeom>
              <a:avLst/>
              <a:gdLst>
                <a:gd name="T0" fmla="*/ 77 w 154"/>
                <a:gd name="T1" fmla="*/ 0 h 153"/>
                <a:gd name="T2" fmla="*/ 0 w 154"/>
                <a:gd name="T3" fmla="*/ 77 h 153"/>
                <a:gd name="T4" fmla="*/ 77 w 154"/>
                <a:gd name="T5" fmla="*/ 153 h 153"/>
                <a:gd name="T6" fmla="*/ 154 w 154"/>
                <a:gd name="T7" fmla="*/ 77 h 153"/>
                <a:gd name="T8" fmla="*/ 77 w 154"/>
                <a:gd name="T9" fmla="*/ 0 h 153"/>
                <a:gd name="T10" fmla="*/ 77 w 154"/>
                <a:gd name="T11" fmla="*/ 120 h 153"/>
                <a:gd name="T12" fmla="*/ 34 w 154"/>
                <a:gd name="T13" fmla="*/ 77 h 153"/>
                <a:gd name="T14" fmla="*/ 77 w 154"/>
                <a:gd name="T15" fmla="*/ 35 h 153"/>
                <a:gd name="T16" fmla="*/ 120 w 154"/>
                <a:gd name="T17" fmla="*/ 77 h 153"/>
                <a:gd name="T18" fmla="*/ 77 w 154"/>
                <a:gd name="T19" fmla="*/ 12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77" y="0"/>
                  </a:moveTo>
                  <a:cubicBezTo>
                    <a:pt x="35" y="0"/>
                    <a:pt x="0" y="35"/>
                    <a:pt x="0" y="77"/>
                  </a:cubicBezTo>
                  <a:cubicBezTo>
                    <a:pt x="0" y="119"/>
                    <a:pt x="35" y="153"/>
                    <a:pt x="77" y="153"/>
                  </a:cubicBezTo>
                  <a:cubicBezTo>
                    <a:pt x="119" y="153"/>
                    <a:pt x="153" y="119"/>
                    <a:pt x="154" y="77"/>
                  </a:cubicBezTo>
                  <a:cubicBezTo>
                    <a:pt x="153" y="35"/>
                    <a:pt x="119" y="0"/>
                    <a:pt x="77" y="0"/>
                  </a:cubicBezTo>
                  <a:close/>
                  <a:moveTo>
                    <a:pt x="77" y="120"/>
                  </a:moveTo>
                  <a:cubicBezTo>
                    <a:pt x="53" y="120"/>
                    <a:pt x="34" y="101"/>
                    <a:pt x="34" y="77"/>
                  </a:cubicBezTo>
                  <a:cubicBezTo>
                    <a:pt x="34" y="54"/>
                    <a:pt x="53" y="35"/>
                    <a:pt x="77" y="35"/>
                  </a:cubicBezTo>
                  <a:cubicBezTo>
                    <a:pt x="100" y="35"/>
                    <a:pt x="120" y="54"/>
                    <a:pt x="120" y="77"/>
                  </a:cubicBezTo>
                  <a:cubicBezTo>
                    <a:pt x="120" y="101"/>
                    <a:pt x="100" y="120"/>
                    <a:pt x="77" y="12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" name="Oval 1531"/>
            <p:cNvSpPr>
              <a:spLocks noChangeArrowheads="1"/>
            </p:cNvSpPr>
            <p:nvPr/>
          </p:nvSpPr>
          <p:spPr bwMode="auto">
            <a:xfrm>
              <a:off x="2686" y="3132"/>
              <a:ext cx="3" cy="4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" name="Freeform 1532"/>
            <p:cNvSpPr>
              <a:spLocks/>
            </p:cNvSpPr>
            <p:nvPr/>
          </p:nvSpPr>
          <p:spPr bwMode="auto">
            <a:xfrm>
              <a:off x="2767" y="3076"/>
              <a:ext cx="45" cy="18"/>
            </a:xfrm>
            <a:custGeom>
              <a:avLst/>
              <a:gdLst>
                <a:gd name="T0" fmla="*/ 0 w 294"/>
                <a:gd name="T1" fmla="*/ 117 h 117"/>
                <a:gd name="T2" fmla="*/ 294 w 294"/>
                <a:gd name="T3" fmla="*/ 117 h 117"/>
                <a:gd name="T4" fmla="*/ 285 w 294"/>
                <a:gd name="T5" fmla="*/ 103 h 117"/>
                <a:gd name="T6" fmla="*/ 182 w 294"/>
                <a:gd name="T7" fmla="*/ 0 h 117"/>
                <a:gd name="T8" fmla="*/ 0 w 294"/>
                <a:gd name="T9" fmla="*/ 0 h 117"/>
                <a:gd name="T10" fmla="*/ 0 w 294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117">
                  <a:moveTo>
                    <a:pt x="0" y="117"/>
                  </a:moveTo>
                  <a:cubicBezTo>
                    <a:pt x="294" y="117"/>
                    <a:pt x="294" y="117"/>
                    <a:pt x="294" y="117"/>
                  </a:cubicBezTo>
                  <a:cubicBezTo>
                    <a:pt x="292" y="112"/>
                    <a:pt x="289" y="107"/>
                    <a:pt x="285" y="103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" name="Freeform 1533"/>
            <p:cNvSpPr>
              <a:spLocks/>
            </p:cNvSpPr>
            <p:nvPr/>
          </p:nvSpPr>
          <p:spPr bwMode="auto">
            <a:xfrm>
              <a:off x="2653" y="3042"/>
              <a:ext cx="98" cy="64"/>
            </a:xfrm>
            <a:custGeom>
              <a:avLst/>
              <a:gdLst>
                <a:gd name="T0" fmla="*/ 42 w 635"/>
                <a:gd name="T1" fmla="*/ 413 h 413"/>
                <a:gd name="T2" fmla="*/ 42 w 635"/>
                <a:gd name="T3" fmla="*/ 368 h 413"/>
                <a:gd name="T4" fmla="*/ 58 w 635"/>
                <a:gd name="T5" fmla="*/ 352 h 413"/>
                <a:gd name="T6" fmla="*/ 74 w 635"/>
                <a:gd name="T7" fmla="*/ 368 h 413"/>
                <a:gd name="T8" fmla="*/ 74 w 635"/>
                <a:gd name="T9" fmla="*/ 413 h 413"/>
                <a:gd name="T10" fmla="*/ 116 w 635"/>
                <a:gd name="T11" fmla="*/ 413 h 413"/>
                <a:gd name="T12" fmla="*/ 116 w 635"/>
                <a:gd name="T13" fmla="*/ 368 h 413"/>
                <a:gd name="T14" fmla="*/ 132 w 635"/>
                <a:gd name="T15" fmla="*/ 352 h 413"/>
                <a:gd name="T16" fmla="*/ 148 w 635"/>
                <a:gd name="T17" fmla="*/ 368 h 413"/>
                <a:gd name="T18" fmla="*/ 148 w 635"/>
                <a:gd name="T19" fmla="*/ 413 h 413"/>
                <a:gd name="T20" fmla="*/ 191 w 635"/>
                <a:gd name="T21" fmla="*/ 413 h 413"/>
                <a:gd name="T22" fmla="*/ 191 w 635"/>
                <a:gd name="T23" fmla="*/ 368 h 413"/>
                <a:gd name="T24" fmla="*/ 206 w 635"/>
                <a:gd name="T25" fmla="*/ 352 h 413"/>
                <a:gd name="T26" fmla="*/ 222 w 635"/>
                <a:gd name="T27" fmla="*/ 368 h 413"/>
                <a:gd name="T28" fmla="*/ 222 w 635"/>
                <a:gd name="T29" fmla="*/ 413 h 413"/>
                <a:gd name="T30" fmla="*/ 265 w 635"/>
                <a:gd name="T31" fmla="*/ 413 h 413"/>
                <a:gd name="T32" fmla="*/ 265 w 635"/>
                <a:gd name="T33" fmla="*/ 368 h 413"/>
                <a:gd name="T34" fmla="*/ 280 w 635"/>
                <a:gd name="T35" fmla="*/ 352 h 413"/>
                <a:gd name="T36" fmla="*/ 296 w 635"/>
                <a:gd name="T37" fmla="*/ 368 h 413"/>
                <a:gd name="T38" fmla="*/ 296 w 635"/>
                <a:gd name="T39" fmla="*/ 413 h 413"/>
                <a:gd name="T40" fmla="*/ 339 w 635"/>
                <a:gd name="T41" fmla="*/ 413 h 413"/>
                <a:gd name="T42" fmla="*/ 339 w 635"/>
                <a:gd name="T43" fmla="*/ 368 h 413"/>
                <a:gd name="T44" fmla="*/ 354 w 635"/>
                <a:gd name="T45" fmla="*/ 352 h 413"/>
                <a:gd name="T46" fmla="*/ 370 w 635"/>
                <a:gd name="T47" fmla="*/ 368 h 413"/>
                <a:gd name="T48" fmla="*/ 370 w 635"/>
                <a:gd name="T49" fmla="*/ 413 h 413"/>
                <a:gd name="T50" fmla="*/ 413 w 635"/>
                <a:gd name="T51" fmla="*/ 413 h 413"/>
                <a:gd name="T52" fmla="*/ 413 w 635"/>
                <a:gd name="T53" fmla="*/ 368 h 413"/>
                <a:gd name="T54" fmla="*/ 428 w 635"/>
                <a:gd name="T55" fmla="*/ 352 h 413"/>
                <a:gd name="T56" fmla="*/ 444 w 635"/>
                <a:gd name="T57" fmla="*/ 368 h 413"/>
                <a:gd name="T58" fmla="*/ 444 w 635"/>
                <a:gd name="T59" fmla="*/ 413 h 413"/>
                <a:gd name="T60" fmla="*/ 487 w 635"/>
                <a:gd name="T61" fmla="*/ 413 h 413"/>
                <a:gd name="T62" fmla="*/ 487 w 635"/>
                <a:gd name="T63" fmla="*/ 368 h 413"/>
                <a:gd name="T64" fmla="*/ 503 w 635"/>
                <a:gd name="T65" fmla="*/ 352 h 413"/>
                <a:gd name="T66" fmla="*/ 518 w 635"/>
                <a:gd name="T67" fmla="*/ 368 h 413"/>
                <a:gd name="T68" fmla="*/ 518 w 635"/>
                <a:gd name="T69" fmla="*/ 413 h 413"/>
                <a:gd name="T70" fmla="*/ 561 w 635"/>
                <a:gd name="T71" fmla="*/ 413 h 413"/>
                <a:gd name="T72" fmla="*/ 561 w 635"/>
                <a:gd name="T73" fmla="*/ 368 h 413"/>
                <a:gd name="T74" fmla="*/ 577 w 635"/>
                <a:gd name="T75" fmla="*/ 352 h 413"/>
                <a:gd name="T76" fmla="*/ 592 w 635"/>
                <a:gd name="T77" fmla="*/ 368 h 413"/>
                <a:gd name="T78" fmla="*/ 592 w 635"/>
                <a:gd name="T79" fmla="*/ 413 h 413"/>
                <a:gd name="T80" fmla="*/ 635 w 635"/>
                <a:gd name="T81" fmla="*/ 413 h 413"/>
                <a:gd name="T82" fmla="*/ 635 w 635"/>
                <a:gd name="T83" fmla="*/ 132 h 413"/>
                <a:gd name="T84" fmla="*/ 635 w 635"/>
                <a:gd name="T85" fmla="*/ 131 h 413"/>
                <a:gd name="T86" fmla="*/ 635 w 635"/>
                <a:gd name="T87" fmla="*/ 95 h 413"/>
                <a:gd name="T88" fmla="*/ 540 w 635"/>
                <a:gd name="T89" fmla="*/ 0 h 413"/>
                <a:gd name="T90" fmla="*/ 95 w 635"/>
                <a:gd name="T91" fmla="*/ 0 h 413"/>
                <a:gd name="T92" fmla="*/ 0 w 635"/>
                <a:gd name="T93" fmla="*/ 95 h 413"/>
                <a:gd name="T94" fmla="*/ 0 w 635"/>
                <a:gd name="T95" fmla="*/ 413 h 413"/>
                <a:gd name="T96" fmla="*/ 42 w 635"/>
                <a:gd name="T97" fmla="*/ 41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35" h="413">
                  <a:moveTo>
                    <a:pt x="42" y="413"/>
                  </a:moveTo>
                  <a:cubicBezTo>
                    <a:pt x="42" y="368"/>
                    <a:pt x="42" y="368"/>
                    <a:pt x="42" y="368"/>
                  </a:cubicBezTo>
                  <a:cubicBezTo>
                    <a:pt x="42" y="359"/>
                    <a:pt x="49" y="352"/>
                    <a:pt x="58" y="352"/>
                  </a:cubicBezTo>
                  <a:cubicBezTo>
                    <a:pt x="67" y="352"/>
                    <a:pt x="74" y="359"/>
                    <a:pt x="74" y="368"/>
                  </a:cubicBezTo>
                  <a:cubicBezTo>
                    <a:pt x="74" y="413"/>
                    <a:pt x="74" y="413"/>
                    <a:pt x="74" y="413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116" y="368"/>
                    <a:pt x="116" y="368"/>
                    <a:pt x="116" y="368"/>
                  </a:cubicBezTo>
                  <a:cubicBezTo>
                    <a:pt x="116" y="359"/>
                    <a:pt x="124" y="352"/>
                    <a:pt x="132" y="352"/>
                  </a:cubicBezTo>
                  <a:cubicBezTo>
                    <a:pt x="141" y="352"/>
                    <a:pt x="148" y="359"/>
                    <a:pt x="148" y="368"/>
                  </a:cubicBezTo>
                  <a:cubicBezTo>
                    <a:pt x="148" y="413"/>
                    <a:pt x="148" y="413"/>
                    <a:pt x="148" y="413"/>
                  </a:cubicBezTo>
                  <a:cubicBezTo>
                    <a:pt x="191" y="413"/>
                    <a:pt x="191" y="413"/>
                    <a:pt x="191" y="413"/>
                  </a:cubicBezTo>
                  <a:cubicBezTo>
                    <a:pt x="191" y="368"/>
                    <a:pt x="191" y="368"/>
                    <a:pt x="191" y="368"/>
                  </a:cubicBezTo>
                  <a:cubicBezTo>
                    <a:pt x="191" y="359"/>
                    <a:pt x="198" y="352"/>
                    <a:pt x="206" y="352"/>
                  </a:cubicBezTo>
                  <a:cubicBezTo>
                    <a:pt x="215" y="352"/>
                    <a:pt x="222" y="359"/>
                    <a:pt x="222" y="368"/>
                  </a:cubicBezTo>
                  <a:cubicBezTo>
                    <a:pt x="222" y="413"/>
                    <a:pt x="222" y="413"/>
                    <a:pt x="222" y="413"/>
                  </a:cubicBezTo>
                  <a:cubicBezTo>
                    <a:pt x="265" y="413"/>
                    <a:pt x="265" y="413"/>
                    <a:pt x="265" y="413"/>
                  </a:cubicBezTo>
                  <a:cubicBezTo>
                    <a:pt x="265" y="368"/>
                    <a:pt x="265" y="368"/>
                    <a:pt x="265" y="368"/>
                  </a:cubicBezTo>
                  <a:cubicBezTo>
                    <a:pt x="265" y="359"/>
                    <a:pt x="272" y="352"/>
                    <a:pt x="280" y="352"/>
                  </a:cubicBezTo>
                  <a:cubicBezTo>
                    <a:pt x="289" y="352"/>
                    <a:pt x="296" y="359"/>
                    <a:pt x="296" y="368"/>
                  </a:cubicBezTo>
                  <a:cubicBezTo>
                    <a:pt x="296" y="413"/>
                    <a:pt x="296" y="413"/>
                    <a:pt x="296" y="413"/>
                  </a:cubicBezTo>
                  <a:cubicBezTo>
                    <a:pt x="339" y="413"/>
                    <a:pt x="339" y="413"/>
                    <a:pt x="339" y="413"/>
                  </a:cubicBezTo>
                  <a:cubicBezTo>
                    <a:pt x="339" y="368"/>
                    <a:pt x="339" y="368"/>
                    <a:pt x="339" y="368"/>
                  </a:cubicBezTo>
                  <a:cubicBezTo>
                    <a:pt x="339" y="359"/>
                    <a:pt x="346" y="352"/>
                    <a:pt x="354" y="352"/>
                  </a:cubicBezTo>
                  <a:cubicBezTo>
                    <a:pt x="363" y="352"/>
                    <a:pt x="370" y="359"/>
                    <a:pt x="370" y="368"/>
                  </a:cubicBezTo>
                  <a:cubicBezTo>
                    <a:pt x="370" y="413"/>
                    <a:pt x="370" y="413"/>
                    <a:pt x="370" y="413"/>
                  </a:cubicBezTo>
                  <a:cubicBezTo>
                    <a:pt x="413" y="413"/>
                    <a:pt x="413" y="413"/>
                    <a:pt x="413" y="413"/>
                  </a:cubicBezTo>
                  <a:cubicBezTo>
                    <a:pt x="413" y="368"/>
                    <a:pt x="413" y="368"/>
                    <a:pt x="413" y="368"/>
                  </a:cubicBezTo>
                  <a:cubicBezTo>
                    <a:pt x="413" y="359"/>
                    <a:pt x="420" y="352"/>
                    <a:pt x="428" y="352"/>
                  </a:cubicBezTo>
                  <a:cubicBezTo>
                    <a:pt x="437" y="352"/>
                    <a:pt x="444" y="359"/>
                    <a:pt x="444" y="368"/>
                  </a:cubicBezTo>
                  <a:cubicBezTo>
                    <a:pt x="444" y="413"/>
                    <a:pt x="444" y="413"/>
                    <a:pt x="444" y="413"/>
                  </a:cubicBezTo>
                  <a:cubicBezTo>
                    <a:pt x="487" y="413"/>
                    <a:pt x="487" y="413"/>
                    <a:pt x="487" y="413"/>
                  </a:cubicBezTo>
                  <a:cubicBezTo>
                    <a:pt x="487" y="368"/>
                    <a:pt x="487" y="368"/>
                    <a:pt x="487" y="368"/>
                  </a:cubicBezTo>
                  <a:cubicBezTo>
                    <a:pt x="487" y="359"/>
                    <a:pt x="494" y="352"/>
                    <a:pt x="503" y="352"/>
                  </a:cubicBezTo>
                  <a:cubicBezTo>
                    <a:pt x="511" y="352"/>
                    <a:pt x="518" y="359"/>
                    <a:pt x="518" y="368"/>
                  </a:cubicBezTo>
                  <a:cubicBezTo>
                    <a:pt x="518" y="413"/>
                    <a:pt x="518" y="413"/>
                    <a:pt x="518" y="413"/>
                  </a:cubicBezTo>
                  <a:cubicBezTo>
                    <a:pt x="561" y="413"/>
                    <a:pt x="561" y="413"/>
                    <a:pt x="561" y="413"/>
                  </a:cubicBezTo>
                  <a:cubicBezTo>
                    <a:pt x="561" y="368"/>
                    <a:pt x="561" y="368"/>
                    <a:pt x="561" y="368"/>
                  </a:cubicBezTo>
                  <a:cubicBezTo>
                    <a:pt x="561" y="359"/>
                    <a:pt x="568" y="352"/>
                    <a:pt x="577" y="352"/>
                  </a:cubicBezTo>
                  <a:cubicBezTo>
                    <a:pt x="585" y="352"/>
                    <a:pt x="592" y="359"/>
                    <a:pt x="592" y="368"/>
                  </a:cubicBezTo>
                  <a:cubicBezTo>
                    <a:pt x="592" y="413"/>
                    <a:pt x="592" y="413"/>
                    <a:pt x="592" y="413"/>
                  </a:cubicBezTo>
                  <a:cubicBezTo>
                    <a:pt x="635" y="413"/>
                    <a:pt x="635" y="413"/>
                    <a:pt x="635" y="413"/>
                  </a:cubicBezTo>
                  <a:cubicBezTo>
                    <a:pt x="635" y="132"/>
                    <a:pt x="635" y="132"/>
                    <a:pt x="635" y="132"/>
                  </a:cubicBezTo>
                  <a:cubicBezTo>
                    <a:pt x="635" y="131"/>
                    <a:pt x="635" y="131"/>
                    <a:pt x="635" y="131"/>
                  </a:cubicBezTo>
                  <a:cubicBezTo>
                    <a:pt x="635" y="95"/>
                    <a:pt x="635" y="95"/>
                    <a:pt x="635" y="95"/>
                  </a:cubicBezTo>
                  <a:cubicBezTo>
                    <a:pt x="635" y="43"/>
                    <a:pt x="592" y="0"/>
                    <a:pt x="540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43" y="0"/>
                    <a:pt x="0" y="43"/>
                    <a:pt x="0" y="95"/>
                  </a:cubicBezTo>
                  <a:cubicBezTo>
                    <a:pt x="0" y="413"/>
                    <a:pt x="0" y="413"/>
                    <a:pt x="0" y="413"/>
                  </a:cubicBezTo>
                  <a:lnTo>
                    <a:pt x="42" y="41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" name="Freeform 1534"/>
            <p:cNvSpPr>
              <a:spLocks/>
            </p:cNvSpPr>
            <p:nvPr/>
          </p:nvSpPr>
          <p:spPr bwMode="auto">
            <a:xfrm>
              <a:off x="2653" y="3110"/>
              <a:ext cx="98" cy="18"/>
            </a:xfrm>
            <a:custGeom>
              <a:avLst/>
              <a:gdLst>
                <a:gd name="T0" fmla="*/ 592 w 635"/>
                <a:gd name="T1" fmla="*/ 0 h 116"/>
                <a:gd name="T2" fmla="*/ 577 w 635"/>
                <a:gd name="T3" fmla="*/ 13 h 116"/>
                <a:gd name="T4" fmla="*/ 561 w 635"/>
                <a:gd name="T5" fmla="*/ 0 h 116"/>
                <a:gd name="T6" fmla="*/ 518 w 635"/>
                <a:gd name="T7" fmla="*/ 0 h 116"/>
                <a:gd name="T8" fmla="*/ 503 w 635"/>
                <a:gd name="T9" fmla="*/ 13 h 116"/>
                <a:gd name="T10" fmla="*/ 487 w 635"/>
                <a:gd name="T11" fmla="*/ 0 h 116"/>
                <a:gd name="T12" fmla="*/ 444 w 635"/>
                <a:gd name="T13" fmla="*/ 0 h 116"/>
                <a:gd name="T14" fmla="*/ 428 w 635"/>
                <a:gd name="T15" fmla="*/ 13 h 116"/>
                <a:gd name="T16" fmla="*/ 413 w 635"/>
                <a:gd name="T17" fmla="*/ 0 h 116"/>
                <a:gd name="T18" fmla="*/ 370 w 635"/>
                <a:gd name="T19" fmla="*/ 0 h 116"/>
                <a:gd name="T20" fmla="*/ 354 w 635"/>
                <a:gd name="T21" fmla="*/ 13 h 116"/>
                <a:gd name="T22" fmla="*/ 339 w 635"/>
                <a:gd name="T23" fmla="*/ 0 h 116"/>
                <a:gd name="T24" fmla="*/ 295 w 635"/>
                <a:gd name="T25" fmla="*/ 0 h 116"/>
                <a:gd name="T26" fmla="*/ 280 w 635"/>
                <a:gd name="T27" fmla="*/ 13 h 116"/>
                <a:gd name="T28" fmla="*/ 265 w 635"/>
                <a:gd name="T29" fmla="*/ 0 h 116"/>
                <a:gd name="T30" fmla="*/ 221 w 635"/>
                <a:gd name="T31" fmla="*/ 0 h 116"/>
                <a:gd name="T32" fmla="*/ 206 w 635"/>
                <a:gd name="T33" fmla="*/ 13 h 116"/>
                <a:gd name="T34" fmla="*/ 191 w 635"/>
                <a:gd name="T35" fmla="*/ 0 h 116"/>
                <a:gd name="T36" fmla="*/ 147 w 635"/>
                <a:gd name="T37" fmla="*/ 0 h 116"/>
                <a:gd name="T38" fmla="*/ 132 w 635"/>
                <a:gd name="T39" fmla="*/ 13 h 116"/>
                <a:gd name="T40" fmla="*/ 117 w 635"/>
                <a:gd name="T41" fmla="*/ 0 h 116"/>
                <a:gd name="T42" fmla="*/ 73 w 635"/>
                <a:gd name="T43" fmla="*/ 0 h 116"/>
                <a:gd name="T44" fmla="*/ 58 w 635"/>
                <a:gd name="T45" fmla="*/ 13 h 116"/>
                <a:gd name="T46" fmla="*/ 43 w 635"/>
                <a:gd name="T47" fmla="*/ 0 h 116"/>
                <a:gd name="T48" fmla="*/ 0 w 635"/>
                <a:gd name="T49" fmla="*/ 0 h 116"/>
                <a:gd name="T50" fmla="*/ 0 w 635"/>
                <a:gd name="T51" fmla="*/ 21 h 116"/>
                <a:gd name="T52" fmla="*/ 95 w 635"/>
                <a:gd name="T53" fmla="*/ 116 h 116"/>
                <a:gd name="T54" fmla="*/ 123 w 635"/>
                <a:gd name="T55" fmla="*/ 116 h 116"/>
                <a:gd name="T56" fmla="*/ 225 w 635"/>
                <a:gd name="T57" fmla="*/ 43 h 116"/>
                <a:gd name="T58" fmla="*/ 327 w 635"/>
                <a:gd name="T59" fmla="*/ 116 h 116"/>
                <a:gd name="T60" fmla="*/ 635 w 635"/>
                <a:gd name="T61" fmla="*/ 116 h 116"/>
                <a:gd name="T62" fmla="*/ 635 w 635"/>
                <a:gd name="T63" fmla="*/ 0 h 116"/>
                <a:gd name="T64" fmla="*/ 592 w 635"/>
                <a:gd name="T6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5" h="116">
                  <a:moveTo>
                    <a:pt x="592" y="0"/>
                  </a:moveTo>
                  <a:cubicBezTo>
                    <a:pt x="591" y="8"/>
                    <a:pt x="584" y="13"/>
                    <a:pt x="577" y="13"/>
                  </a:cubicBezTo>
                  <a:cubicBezTo>
                    <a:pt x="569" y="13"/>
                    <a:pt x="563" y="8"/>
                    <a:pt x="561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16" y="8"/>
                    <a:pt x="510" y="13"/>
                    <a:pt x="503" y="13"/>
                  </a:cubicBezTo>
                  <a:cubicBezTo>
                    <a:pt x="495" y="13"/>
                    <a:pt x="489" y="8"/>
                    <a:pt x="487" y="0"/>
                  </a:cubicBezTo>
                  <a:cubicBezTo>
                    <a:pt x="444" y="0"/>
                    <a:pt x="444" y="0"/>
                    <a:pt x="444" y="0"/>
                  </a:cubicBezTo>
                  <a:cubicBezTo>
                    <a:pt x="442" y="8"/>
                    <a:pt x="436" y="13"/>
                    <a:pt x="428" y="13"/>
                  </a:cubicBezTo>
                  <a:cubicBezTo>
                    <a:pt x="421" y="13"/>
                    <a:pt x="415" y="8"/>
                    <a:pt x="413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68" y="8"/>
                    <a:pt x="362" y="13"/>
                    <a:pt x="354" y="13"/>
                  </a:cubicBezTo>
                  <a:cubicBezTo>
                    <a:pt x="347" y="13"/>
                    <a:pt x="340" y="8"/>
                    <a:pt x="339" y="0"/>
                  </a:cubicBezTo>
                  <a:cubicBezTo>
                    <a:pt x="295" y="0"/>
                    <a:pt x="295" y="0"/>
                    <a:pt x="295" y="0"/>
                  </a:cubicBezTo>
                  <a:cubicBezTo>
                    <a:pt x="294" y="8"/>
                    <a:pt x="288" y="13"/>
                    <a:pt x="280" y="13"/>
                  </a:cubicBezTo>
                  <a:cubicBezTo>
                    <a:pt x="273" y="13"/>
                    <a:pt x="266" y="8"/>
                    <a:pt x="265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8"/>
                    <a:pt x="214" y="13"/>
                    <a:pt x="206" y="13"/>
                  </a:cubicBezTo>
                  <a:cubicBezTo>
                    <a:pt x="198" y="13"/>
                    <a:pt x="192" y="8"/>
                    <a:pt x="191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8"/>
                    <a:pt x="140" y="13"/>
                    <a:pt x="132" y="13"/>
                  </a:cubicBezTo>
                  <a:cubicBezTo>
                    <a:pt x="124" y="13"/>
                    <a:pt x="118" y="8"/>
                    <a:pt x="117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2" y="8"/>
                    <a:pt x="66" y="13"/>
                    <a:pt x="58" y="13"/>
                  </a:cubicBezTo>
                  <a:cubicBezTo>
                    <a:pt x="50" y="13"/>
                    <a:pt x="44" y="8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73"/>
                    <a:pt x="43" y="116"/>
                    <a:pt x="95" y="116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38" y="74"/>
                    <a:pt x="177" y="43"/>
                    <a:pt x="225" y="43"/>
                  </a:cubicBezTo>
                  <a:cubicBezTo>
                    <a:pt x="272" y="43"/>
                    <a:pt x="312" y="74"/>
                    <a:pt x="327" y="116"/>
                  </a:cubicBezTo>
                  <a:cubicBezTo>
                    <a:pt x="635" y="116"/>
                    <a:pt x="635" y="116"/>
                    <a:pt x="635" y="116"/>
                  </a:cubicBezTo>
                  <a:cubicBezTo>
                    <a:pt x="635" y="0"/>
                    <a:pt x="635" y="0"/>
                    <a:pt x="635" y="0"/>
                  </a:cubicBezTo>
                  <a:lnTo>
                    <a:pt x="59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" name="Freeform 1535"/>
            <p:cNvSpPr>
              <a:spLocks noEditPoints="1"/>
            </p:cNvSpPr>
            <p:nvPr/>
          </p:nvSpPr>
          <p:spPr bwMode="auto">
            <a:xfrm>
              <a:off x="2615" y="2980"/>
              <a:ext cx="226" cy="227"/>
            </a:xfrm>
            <a:custGeom>
              <a:avLst/>
              <a:gdLst>
                <a:gd name="T0" fmla="*/ 733 w 1465"/>
                <a:gd name="T1" fmla="*/ 0 h 1466"/>
                <a:gd name="T2" fmla="*/ 0 w 1465"/>
                <a:gd name="T3" fmla="*/ 733 h 1466"/>
                <a:gd name="T4" fmla="*/ 733 w 1465"/>
                <a:gd name="T5" fmla="*/ 1466 h 1466"/>
                <a:gd name="T6" fmla="*/ 1465 w 1465"/>
                <a:gd name="T7" fmla="*/ 733 h 1466"/>
                <a:gd name="T8" fmla="*/ 733 w 1465"/>
                <a:gd name="T9" fmla="*/ 0 h 1466"/>
                <a:gd name="T10" fmla="*/ 1320 w 1465"/>
                <a:gd name="T11" fmla="*/ 900 h 1466"/>
                <a:gd name="T12" fmla="*/ 1320 w 1465"/>
                <a:gd name="T13" fmla="*/ 901 h 1466"/>
                <a:gd name="T14" fmla="*/ 1230 w 1465"/>
                <a:gd name="T15" fmla="*/ 990 h 1466"/>
                <a:gd name="T16" fmla="*/ 1209 w 1465"/>
                <a:gd name="T17" fmla="*/ 990 h 1466"/>
                <a:gd name="T18" fmla="*/ 1209 w 1465"/>
                <a:gd name="T19" fmla="*/ 992 h 1466"/>
                <a:gd name="T20" fmla="*/ 1209 w 1465"/>
                <a:gd name="T21" fmla="*/ 993 h 1466"/>
                <a:gd name="T22" fmla="*/ 1209 w 1465"/>
                <a:gd name="T23" fmla="*/ 993 h 1466"/>
                <a:gd name="T24" fmla="*/ 1100 w 1465"/>
                <a:gd name="T25" fmla="*/ 1102 h 1466"/>
                <a:gd name="T26" fmla="*/ 992 w 1465"/>
                <a:gd name="T27" fmla="*/ 993 h 1466"/>
                <a:gd name="T28" fmla="*/ 992 w 1465"/>
                <a:gd name="T29" fmla="*/ 993 h 1466"/>
                <a:gd name="T30" fmla="*/ 992 w 1465"/>
                <a:gd name="T31" fmla="*/ 992 h 1466"/>
                <a:gd name="T32" fmla="*/ 992 w 1465"/>
                <a:gd name="T33" fmla="*/ 990 h 1466"/>
                <a:gd name="T34" fmla="*/ 897 w 1465"/>
                <a:gd name="T35" fmla="*/ 990 h 1466"/>
                <a:gd name="T36" fmla="*/ 579 w 1465"/>
                <a:gd name="T37" fmla="*/ 990 h 1466"/>
                <a:gd name="T38" fmla="*/ 579 w 1465"/>
                <a:gd name="T39" fmla="*/ 992 h 1466"/>
                <a:gd name="T40" fmla="*/ 579 w 1465"/>
                <a:gd name="T41" fmla="*/ 993 h 1466"/>
                <a:gd name="T42" fmla="*/ 579 w 1465"/>
                <a:gd name="T43" fmla="*/ 993 h 1466"/>
                <a:gd name="T44" fmla="*/ 471 w 1465"/>
                <a:gd name="T45" fmla="*/ 1102 h 1466"/>
                <a:gd name="T46" fmla="*/ 362 w 1465"/>
                <a:gd name="T47" fmla="*/ 993 h 1466"/>
                <a:gd name="T48" fmla="*/ 363 w 1465"/>
                <a:gd name="T49" fmla="*/ 993 h 1466"/>
                <a:gd name="T50" fmla="*/ 362 w 1465"/>
                <a:gd name="T51" fmla="*/ 992 h 1466"/>
                <a:gd name="T52" fmla="*/ 362 w 1465"/>
                <a:gd name="T53" fmla="*/ 990 h 1466"/>
                <a:gd name="T54" fmla="*/ 341 w 1465"/>
                <a:gd name="T55" fmla="*/ 990 h 1466"/>
                <a:gd name="T56" fmla="*/ 214 w 1465"/>
                <a:gd name="T57" fmla="*/ 864 h 1466"/>
                <a:gd name="T58" fmla="*/ 214 w 1465"/>
                <a:gd name="T59" fmla="*/ 863 h 1466"/>
                <a:gd name="T60" fmla="*/ 214 w 1465"/>
                <a:gd name="T61" fmla="*/ 493 h 1466"/>
                <a:gd name="T62" fmla="*/ 214 w 1465"/>
                <a:gd name="T63" fmla="*/ 492 h 1466"/>
                <a:gd name="T64" fmla="*/ 341 w 1465"/>
                <a:gd name="T65" fmla="*/ 366 h 1466"/>
                <a:gd name="T66" fmla="*/ 786 w 1465"/>
                <a:gd name="T67" fmla="*/ 366 h 1466"/>
                <a:gd name="T68" fmla="*/ 912 w 1465"/>
                <a:gd name="T69" fmla="*/ 492 h 1466"/>
                <a:gd name="T70" fmla="*/ 912 w 1465"/>
                <a:gd name="T71" fmla="*/ 493 h 1466"/>
                <a:gd name="T72" fmla="*/ 912 w 1465"/>
                <a:gd name="T73" fmla="*/ 514 h 1466"/>
                <a:gd name="T74" fmla="*/ 1039 w 1465"/>
                <a:gd name="T75" fmla="*/ 514 h 1466"/>
                <a:gd name="T76" fmla="*/ 1155 w 1465"/>
                <a:gd name="T77" fmla="*/ 562 h 1466"/>
                <a:gd name="T78" fmla="*/ 1293 w 1465"/>
                <a:gd name="T79" fmla="*/ 700 h 1466"/>
                <a:gd name="T80" fmla="*/ 1300 w 1465"/>
                <a:gd name="T81" fmla="*/ 710 h 1466"/>
                <a:gd name="T82" fmla="*/ 1306 w 1465"/>
                <a:gd name="T83" fmla="*/ 717 h 1466"/>
                <a:gd name="T84" fmla="*/ 1311 w 1465"/>
                <a:gd name="T85" fmla="*/ 727 h 1466"/>
                <a:gd name="T86" fmla="*/ 1318 w 1465"/>
                <a:gd name="T87" fmla="*/ 748 h 1466"/>
                <a:gd name="T88" fmla="*/ 1318 w 1465"/>
                <a:gd name="T89" fmla="*/ 748 h 1466"/>
                <a:gd name="T90" fmla="*/ 1318 w 1465"/>
                <a:gd name="T91" fmla="*/ 750 h 1466"/>
                <a:gd name="T92" fmla="*/ 1320 w 1465"/>
                <a:gd name="T93" fmla="*/ 764 h 1466"/>
                <a:gd name="T94" fmla="*/ 1320 w 1465"/>
                <a:gd name="T95" fmla="*/ 765 h 1466"/>
                <a:gd name="T96" fmla="*/ 1320 w 1465"/>
                <a:gd name="T97" fmla="*/ 900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65" h="1466">
                  <a:moveTo>
                    <a:pt x="733" y="0"/>
                  </a:moveTo>
                  <a:cubicBezTo>
                    <a:pt x="328" y="0"/>
                    <a:pt x="0" y="328"/>
                    <a:pt x="0" y="733"/>
                  </a:cubicBezTo>
                  <a:cubicBezTo>
                    <a:pt x="0" y="1138"/>
                    <a:pt x="328" y="1466"/>
                    <a:pt x="733" y="1466"/>
                  </a:cubicBezTo>
                  <a:cubicBezTo>
                    <a:pt x="1137" y="1466"/>
                    <a:pt x="1465" y="1138"/>
                    <a:pt x="1465" y="733"/>
                  </a:cubicBezTo>
                  <a:cubicBezTo>
                    <a:pt x="1465" y="328"/>
                    <a:pt x="1137" y="0"/>
                    <a:pt x="733" y="0"/>
                  </a:cubicBezTo>
                  <a:close/>
                  <a:moveTo>
                    <a:pt x="1320" y="900"/>
                  </a:moveTo>
                  <a:cubicBezTo>
                    <a:pt x="1320" y="901"/>
                    <a:pt x="1320" y="901"/>
                    <a:pt x="1320" y="901"/>
                  </a:cubicBezTo>
                  <a:cubicBezTo>
                    <a:pt x="1320" y="950"/>
                    <a:pt x="1279" y="990"/>
                    <a:pt x="1230" y="990"/>
                  </a:cubicBezTo>
                  <a:cubicBezTo>
                    <a:pt x="1209" y="990"/>
                    <a:pt x="1209" y="990"/>
                    <a:pt x="1209" y="990"/>
                  </a:cubicBezTo>
                  <a:cubicBezTo>
                    <a:pt x="1209" y="991"/>
                    <a:pt x="1209" y="992"/>
                    <a:pt x="1209" y="992"/>
                  </a:cubicBezTo>
                  <a:cubicBezTo>
                    <a:pt x="1209" y="993"/>
                    <a:pt x="1209" y="993"/>
                    <a:pt x="1209" y="993"/>
                  </a:cubicBezTo>
                  <a:cubicBezTo>
                    <a:pt x="1209" y="993"/>
                    <a:pt x="1209" y="993"/>
                    <a:pt x="1209" y="993"/>
                  </a:cubicBezTo>
                  <a:cubicBezTo>
                    <a:pt x="1209" y="1053"/>
                    <a:pt x="1160" y="1102"/>
                    <a:pt x="1100" y="1102"/>
                  </a:cubicBezTo>
                  <a:cubicBezTo>
                    <a:pt x="1041" y="1102"/>
                    <a:pt x="992" y="1053"/>
                    <a:pt x="992" y="993"/>
                  </a:cubicBezTo>
                  <a:cubicBezTo>
                    <a:pt x="992" y="993"/>
                    <a:pt x="992" y="993"/>
                    <a:pt x="992" y="993"/>
                  </a:cubicBezTo>
                  <a:cubicBezTo>
                    <a:pt x="992" y="993"/>
                    <a:pt x="992" y="993"/>
                    <a:pt x="992" y="992"/>
                  </a:cubicBezTo>
                  <a:cubicBezTo>
                    <a:pt x="992" y="992"/>
                    <a:pt x="992" y="991"/>
                    <a:pt x="992" y="990"/>
                  </a:cubicBezTo>
                  <a:cubicBezTo>
                    <a:pt x="897" y="990"/>
                    <a:pt x="897" y="990"/>
                    <a:pt x="897" y="990"/>
                  </a:cubicBezTo>
                  <a:cubicBezTo>
                    <a:pt x="579" y="990"/>
                    <a:pt x="579" y="990"/>
                    <a:pt x="579" y="990"/>
                  </a:cubicBezTo>
                  <a:cubicBezTo>
                    <a:pt x="579" y="991"/>
                    <a:pt x="579" y="992"/>
                    <a:pt x="579" y="992"/>
                  </a:cubicBezTo>
                  <a:cubicBezTo>
                    <a:pt x="579" y="993"/>
                    <a:pt x="579" y="993"/>
                    <a:pt x="579" y="993"/>
                  </a:cubicBezTo>
                  <a:cubicBezTo>
                    <a:pt x="579" y="993"/>
                    <a:pt x="579" y="993"/>
                    <a:pt x="579" y="993"/>
                  </a:cubicBezTo>
                  <a:cubicBezTo>
                    <a:pt x="579" y="1053"/>
                    <a:pt x="530" y="1102"/>
                    <a:pt x="471" y="1102"/>
                  </a:cubicBezTo>
                  <a:cubicBezTo>
                    <a:pt x="411" y="1102"/>
                    <a:pt x="362" y="1053"/>
                    <a:pt x="362" y="993"/>
                  </a:cubicBezTo>
                  <a:cubicBezTo>
                    <a:pt x="362" y="993"/>
                    <a:pt x="363" y="993"/>
                    <a:pt x="363" y="993"/>
                  </a:cubicBezTo>
                  <a:cubicBezTo>
                    <a:pt x="363" y="993"/>
                    <a:pt x="362" y="993"/>
                    <a:pt x="362" y="992"/>
                  </a:cubicBezTo>
                  <a:cubicBezTo>
                    <a:pt x="362" y="992"/>
                    <a:pt x="362" y="991"/>
                    <a:pt x="362" y="990"/>
                  </a:cubicBezTo>
                  <a:cubicBezTo>
                    <a:pt x="341" y="990"/>
                    <a:pt x="341" y="990"/>
                    <a:pt x="341" y="990"/>
                  </a:cubicBezTo>
                  <a:cubicBezTo>
                    <a:pt x="271" y="990"/>
                    <a:pt x="214" y="934"/>
                    <a:pt x="214" y="864"/>
                  </a:cubicBezTo>
                  <a:cubicBezTo>
                    <a:pt x="214" y="863"/>
                    <a:pt x="214" y="863"/>
                    <a:pt x="214" y="863"/>
                  </a:cubicBezTo>
                  <a:cubicBezTo>
                    <a:pt x="214" y="493"/>
                    <a:pt x="214" y="493"/>
                    <a:pt x="214" y="493"/>
                  </a:cubicBezTo>
                  <a:cubicBezTo>
                    <a:pt x="214" y="492"/>
                    <a:pt x="214" y="492"/>
                    <a:pt x="214" y="492"/>
                  </a:cubicBezTo>
                  <a:cubicBezTo>
                    <a:pt x="214" y="422"/>
                    <a:pt x="271" y="366"/>
                    <a:pt x="341" y="366"/>
                  </a:cubicBezTo>
                  <a:cubicBezTo>
                    <a:pt x="786" y="366"/>
                    <a:pt x="786" y="366"/>
                    <a:pt x="786" y="366"/>
                  </a:cubicBezTo>
                  <a:cubicBezTo>
                    <a:pt x="855" y="366"/>
                    <a:pt x="912" y="422"/>
                    <a:pt x="912" y="492"/>
                  </a:cubicBezTo>
                  <a:cubicBezTo>
                    <a:pt x="912" y="493"/>
                    <a:pt x="912" y="493"/>
                    <a:pt x="912" y="493"/>
                  </a:cubicBezTo>
                  <a:cubicBezTo>
                    <a:pt x="912" y="514"/>
                    <a:pt x="912" y="514"/>
                    <a:pt x="912" y="514"/>
                  </a:cubicBezTo>
                  <a:cubicBezTo>
                    <a:pt x="1039" y="514"/>
                    <a:pt x="1039" y="514"/>
                    <a:pt x="1039" y="514"/>
                  </a:cubicBezTo>
                  <a:cubicBezTo>
                    <a:pt x="1083" y="514"/>
                    <a:pt x="1124" y="531"/>
                    <a:pt x="1155" y="562"/>
                  </a:cubicBezTo>
                  <a:cubicBezTo>
                    <a:pt x="1293" y="700"/>
                    <a:pt x="1293" y="700"/>
                    <a:pt x="1293" y="700"/>
                  </a:cubicBezTo>
                  <a:cubicBezTo>
                    <a:pt x="1296" y="703"/>
                    <a:pt x="1298" y="706"/>
                    <a:pt x="1300" y="710"/>
                  </a:cubicBezTo>
                  <a:cubicBezTo>
                    <a:pt x="1302" y="712"/>
                    <a:pt x="1304" y="715"/>
                    <a:pt x="1306" y="717"/>
                  </a:cubicBezTo>
                  <a:cubicBezTo>
                    <a:pt x="1308" y="721"/>
                    <a:pt x="1310" y="724"/>
                    <a:pt x="1311" y="727"/>
                  </a:cubicBezTo>
                  <a:cubicBezTo>
                    <a:pt x="1314" y="734"/>
                    <a:pt x="1317" y="741"/>
                    <a:pt x="1318" y="748"/>
                  </a:cubicBezTo>
                  <a:cubicBezTo>
                    <a:pt x="1318" y="748"/>
                    <a:pt x="1318" y="748"/>
                    <a:pt x="1318" y="748"/>
                  </a:cubicBezTo>
                  <a:cubicBezTo>
                    <a:pt x="1318" y="749"/>
                    <a:pt x="1318" y="749"/>
                    <a:pt x="1318" y="750"/>
                  </a:cubicBezTo>
                  <a:cubicBezTo>
                    <a:pt x="1319" y="754"/>
                    <a:pt x="1320" y="759"/>
                    <a:pt x="1320" y="764"/>
                  </a:cubicBezTo>
                  <a:cubicBezTo>
                    <a:pt x="1320" y="765"/>
                    <a:pt x="1320" y="765"/>
                    <a:pt x="1320" y="765"/>
                  </a:cubicBezTo>
                  <a:lnTo>
                    <a:pt x="1320" y="90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" name="Freeform 1536"/>
            <p:cNvSpPr>
              <a:spLocks noEditPoints="1"/>
            </p:cNvSpPr>
            <p:nvPr/>
          </p:nvSpPr>
          <p:spPr bwMode="auto">
            <a:xfrm>
              <a:off x="2773" y="3122"/>
              <a:ext cx="24" cy="24"/>
            </a:xfrm>
            <a:custGeom>
              <a:avLst/>
              <a:gdLst>
                <a:gd name="T0" fmla="*/ 76 w 153"/>
                <a:gd name="T1" fmla="*/ 0 h 153"/>
                <a:gd name="T2" fmla="*/ 0 w 153"/>
                <a:gd name="T3" fmla="*/ 77 h 153"/>
                <a:gd name="T4" fmla="*/ 76 w 153"/>
                <a:gd name="T5" fmla="*/ 153 h 153"/>
                <a:gd name="T6" fmla="*/ 153 w 153"/>
                <a:gd name="T7" fmla="*/ 77 h 153"/>
                <a:gd name="T8" fmla="*/ 76 w 153"/>
                <a:gd name="T9" fmla="*/ 0 h 153"/>
                <a:gd name="T10" fmla="*/ 76 w 153"/>
                <a:gd name="T11" fmla="*/ 120 h 153"/>
                <a:gd name="T12" fmla="*/ 34 w 153"/>
                <a:gd name="T13" fmla="*/ 77 h 153"/>
                <a:gd name="T14" fmla="*/ 76 w 153"/>
                <a:gd name="T15" fmla="*/ 35 h 153"/>
                <a:gd name="T16" fmla="*/ 119 w 153"/>
                <a:gd name="T17" fmla="*/ 77 h 153"/>
                <a:gd name="T18" fmla="*/ 76 w 153"/>
                <a:gd name="T19" fmla="*/ 12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153">
                  <a:moveTo>
                    <a:pt x="76" y="0"/>
                  </a:moveTo>
                  <a:cubicBezTo>
                    <a:pt x="34" y="0"/>
                    <a:pt x="0" y="35"/>
                    <a:pt x="0" y="77"/>
                  </a:cubicBezTo>
                  <a:cubicBezTo>
                    <a:pt x="0" y="119"/>
                    <a:pt x="34" y="153"/>
                    <a:pt x="76" y="153"/>
                  </a:cubicBezTo>
                  <a:cubicBezTo>
                    <a:pt x="119" y="153"/>
                    <a:pt x="153" y="119"/>
                    <a:pt x="153" y="77"/>
                  </a:cubicBezTo>
                  <a:cubicBezTo>
                    <a:pt x="153" y="35"/>
                    <a:pt x="119" y="0"/>
                    <a:pt x="76" y="0"/>
                  </a:cubicBezTo>
                  <a:close/>
                  <a:moveTo>
                    <a:pt x="76" y="120"/>
                  </a:moveTo>
                  <a:cubicBezTo>
                    <a:pt x="53" y="120"/>
                    <a:pt x="34" y="101"/>
                    <a:pt x="34" y="77"/>
                  </a:cubicBezTo>
                  <a:cubicBezTo>
                    <a:pt x="34" y="54"/>
                    <a:pt x="53" y="35"/>
                    <a:pt x="76" y="35"/>
                  </a:cubicBezTo>
                  <a:cubicBezTo>
                    <a:pt x="100" y="35"/>
                    <a:pt x="119" y="54"/>
                    <a:pt x="119" y="77"/>
                  </a:cubicBezTo>
                  <a:cubicBezTo>
                    <a:pt x="119" y="101"/>
                    <a:pt x="100" y="120"/>
                    <a:pt x="76" y="12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" name="Freeform 1537"/>
            <p:cNvSpPr>
              <a:spLocks/>
            </p:cNvSpPr>
            <p:nvPr/>
          </p:nvSpPr>
          <p:spPr bwMode="auto">
            <a:xfrm>
              <a:off x="2756" y="3065"/>
              <a:ext cx="58" cy="63"/>
            </a:xfrm>
            <a:custGeom>
              <a:avLst/>
              <a:gdLst>
                <a:gd name="T0" fmla="*/ 318 w 376"/>
                <a:gd name="T1" fmla="*/ 333 h 412"/>
                <a:gd name="T2" fmla="*/ 302 w 376"/>
                <a:gd name="T3" fmla="*/ 318 h 412"/>
                <a:gd name="T4" fmla="*/ 318 w 376"/>
                <a:gd name="T5" fmla="*/ 302 h 412"/>
                <a:gd name="T6" fmla="*/ 376 w 376"/>
                <a:gd name="T7" fmla="*/ 302 h 412"/>
                <a:gd name="T8" fmla="*/ 376 w 376"/>
                <a:gd name="T9" fmla="*/ 222 h 412"/>
                <a:gd name="T10" fmla="*/ 59 w 376"/>
                <a:gd name="T11" fmla="*/ 222 h 412"/>
                <a:gd name="T12" fmla="*/ 43 w 376"/>
                <a:gd name="T13" fmla="*/ 207 h 412"/>
                <a:gd name="T14" fmla="*/ 43 w 376"/>
                <a:gd name="T15" fmla="*/ 58 h 412"/>
                <a:gd name="T16" fmla="*/ 59 w 376"/>
                <a:gd name="T17" fmla="*/ 43 h 412"/>
                <a:gd name="T18" fmla="*/ 224 w 376"/>
                <a:gd name="T19" fmla="*/ 43 h 412"/>
                <a:gd name="T20" fmla="*/ 221 w 376"/>
                <a:gd name="T21" fmla="*/ 39 h 412"/>
                <a:gd name="T22" fmla="*/ 127 w 376"/>
                <a:gd name="T23" fmla="*/ 0 h 412"/>
                <a:gd name="T24" fmla="*/ 0 w 376"/>
                <a:gd name="T25" fmla="*/ 0 h 412"/>
                <a:gd name="T26" fmla="*/ 0 w 376"/>
                <a:gd name="T27" fmla="*/ 412 h 412"/>
                <a:gd name="T28" fmla="*/ 86 w 376"/>
                <a:gd name="T29" fmla="*/ 412 h 412"/>
                <a:gd name="T30" fmla="*/ 188 w 376"/>
                <a:gd name="T31" fmla="*/ 339 h 412"/>
                <a:gd name="T32" fmla="*/ 290 w 376"/>
                <a:gd name="T33" fmla="*/ 412 h 412"/>
                <a:gd name="T34" fmla="*/ 318 w 376"/>
                <a:gd name="T35" fmla="*/ 412 h 412"/>
                <a:gd name="T36" fmla="*/ 376 w 376"/>
                <a:gd name="T37" fmla="*/ 354 h 412"/>
                <a:gd name="T38" fmla="*/ 376 w 376"/>
                <a:gd name="T39" fmla="*/ 333 h 412"/>
                <a:gd name="T40" fmla="*/ 318 w 376"/>
                <a:gd name="T41" fmla="*/ 33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6" h="412">
                  <a:moveTo>
                    <a:pt x="318" y="333"/>
                  </a:moveTo>
                  <a:cubicBezTo>
                    <a:pt x="309" y="333"/>
                    <a:pt x="302" y="326"/>
                    <a:pt x="302" y="318"/>
                  </a:cubicBezTo>
                  <a:cubicBezTo>
                    <a:pt x="302" y="309"/>
                    <a:pt x="309" y="302"/>
                    <a:pt x="318" y="302"/>
                  </a:cubicBezTo>
                  <a:cubicBezTo>
                    <a:pt x="376" y="302"/>
                    <a:pt x="376" y="302"/>
                    <a:pt x="376" y="302"/>
                  </a:cubicBezTo>
                  <a:cubicBezTo>
                    <a:pt x="376" y="222"/>
                    <a:pt x="376" y="222"/>
                    <a:pt x="376" y="222"/>
                  </a:cubicBezTo>
                  <a:cubicBezTo>
                    <a:pt x="59" y="222"/>
                    <a:pt x="59" y="222"/>
                    <a:pt x="59" y="222"/>
                  </a:cubicBezTo>
                  <a:cubicBezTo>
                    <a:pt x="50" y="222"/>
                    <a:pt x="43" y="215"/>
                    <a:pt x="43" y="20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0"/>
                    <a:pt x="50" y="43"/>
                    <a:pt x="59" y="43"/>
                  </a:cubicBezTo>
                  <a:cubicBezTo>
                    <a:pt x="224" y="43"/>
                    <a:pt x="224" y="43"/>
                    <a:pt x="224" y="43"/>
                  </a:cubicBezTo>
                  <a:cubicBezTo>
                    <a:pt x="221" y="39"/>
                    <a:pt x="221" y="39"/>
                    <a:pt x="221" y="39"/>
                  </a:cubicBezTo>
                  <a:cubicBezTo>
                    <a:pt x="196" y="14"/>
                    <a:pt x="162" y="0"/>
                    <a:pt x="1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86" y="412"/>
                    <a:pt x="86" y="412"/>
                    <a:pt x="86" y="412"/>
                  </a:cubicBezTo>
                  <a:cubicBezTo>
                    <a:pt x="101" y="370"/>
                    <a:pt x="141" y="339"/>
                    <a:pt x="188" y="339"/>
                  </a:cubicBezTo>
                  <a:cubicBezTo>
                    <a:pt x="236" y="339"/>
                    <a:pt x="276" y="370"/>
                    <a:pt x="290" y="412"/>
                  </a:cubicBezTo>
                  <a:cubicBezTo>
                    <a:pt x="318" y="412"/>
                    <a:pt x="318" y="412"/>
                    <a:pt x="318" y="412"/>
                  </a:cubicBezTo>
                  <a:cubicBezTo>
                    <a:pt x="350" y="412"/>
                    <a:pt x="376" y="386"/>
                    <a:pt x="376" y="354"/>
                  </a:cubicBezTo>
                  <a:cubicBezTo>
                    <a:pt x="376" y="333"/>
                    <a:pt x="376" y="333"/>
                    <a:pt x="376" y="333"/>
                  </a:cubicBezTo>
                  <a:lnTo>
                    <a:pt x="318" y="33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" name="Oval 1538"/>
            <p:cNvSpPr>
              <a:spLocks noChangeArrowheads="1"/>
            </p:cNvSpPr>
            <p:nvPr/>
          </p:nvSpPr>
          <p:spPr bwMode="auto">
            <a:xfrm>
              <a:off x="2783" y="3132"/>
              <a:ext cx="4" cy="4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48" name="Group 1541"/>
          <p:cNvGrpSpPr>
            <a:grpSpLocks noChangeAspect="1"/>
          </p:cNvGrpSpPr>
          <p:nvPr/>
        </p:nvGrpSpPr>
        <p:grpSpPr bwMode="auto">
          <a:xfrm>
            <a:off x="8595621" y="3624239"/>
            <a:ext cx="324000" cy="324000"/>
            <a:chOff x="2903" y="2977"/>
            <a:chExt cx="226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49" name="Freeform 1542"/>
            <p:cNvSpPr>
              <a:spLocks noEditPoints="1"/>
            </p:cNvSpPr>
            <p:nvPr/>
          </p:nvSpPr>
          <p:spPr bwMode="auto">
            <a:xfrm>
              <a:off x="2903" y="2977"/>
              <a:ext cx="226" cy="227"/>
            </a:xfrm>
            <a:custGeom>
              <a:avLst/>
              <a:gdLst>
                <a:gd name="T0" fmla="*/ 824 w 1649"/>
                <a:gd name="T1" fmla="*/ 0 h 1649"/>
                <a:gd name="T2" fmla="*/ 0 w 1649"/>
                <a:gd name="T3" fmla="*/ 824 h 1649"/>
                <a:gd name="T4" fmla="*/ 824 w 1649"/>
                <a:gd name="T5" fmla="*/ 1649 h 1649"/>
                <a:gd name="T6" fmla="*/ 1649 w 1649"/>
                <a:gd name="T7" fmla="*/ 824 h 1649"/>
                <a:gd name="T8" fmla="*/ 824 w 1649"/>
                <a:gd name="T9" fmla="*/ 0 h 1649"/>
                <a:gd name="T10" fmla="*/ 850 w 1649"/>
                <a:gd name="T11" fmla="*/ 485 h 1649"/>
                <a:gd name="T12" fmla="*/ 1050 w 1649"/>
                <a:gd name="T13" fmla="*/ 284 h 1649"/>
                <a:gd name="T14" fmla="*/ 1075 w 1649"/>
                <a:gd name="T15" fmla="*/ 284 h 1649"/>
                <a:gd name="T16" fmla="*/ 1075 w 1649"/>
                <a:gd name="T17" fmla="*/ 309 h 1649"/>
                <a:gd name="T18" fmla="*/ 875 w 1649"/>
                <a:gd name="T19" fmla="*/ 510 h 1649"/>
                <a:gd name="T20" fmla="*/ 862 w 1649"/>
                <a:gd name="T21" fmla="*/ 515 h 1649"/>
                <a:gd name="T22" fmla="*/ 850 w 1649"/>
                <a:gd name="T23" fmla="*/ 510 h 1649"/>
                <a:gd name="T24" fmla="*/ 850 w 1649"/>
                <a:gd name="T25" fmla="*/ 485 h 1649"/>
                <a:gd name="T26" fmla="*/ 629 w 1649"/>
                <a:gd name="T27" fmla="*/ 340 h 1649"/>
                <a:gd name="T28" fmla="*/ 654 w 1649"/>
                <a:gd name="T29" fmla="*/ 340 h 1649"/>
                <a:gd name="T30" fmla="*/ 798 w 1649"/>
                <a:gd name="T31" fmla="*/ 485 h 1649"/>
                <a:gd name="T32" fmla="*/ 798 w 1649"/>
                <a:gd name="T33" fmla="*/ 510 h 1649"/>
                <a:gd name="T34" fmla="*/ 786 w 1649"/>
                <a:gd name="T35" fmla="*/ 515 h 1649"/>
                <a:gd name="T36" fmla="*/ 773 w 1649"/>
                <a:gd name="T37" fmla="*/ 510 h 1649"/>
                <a:gd name="T38" fmla="*/ 629 w 1649"/>
                <a:gd name="T39" fmla="*/ 365 h 1649"/>
                <a:gd name="T40" fmla="*/ 629 w 1649"/>
                <a:gd name="T41" fmla="*/ 340 h 1649"/>
                <a:gd name="T42" fmla="*/ 1298 w 1649"/>
                <a:gd name="T43" fmla="*/ 1129 h 1649"/>
                <a:gd name="T44" fmla="*/ 1230 w 1649"/>
                <a:gd name="T45" fmla="*/ 1197 h 1649"/>
                <a:gd name="T46" fmla="*/ 418 w 1649"/>
                <a:gd name="T47" fmla="*/ 1197 h 1649"/>
                <a:gd name="T48" fmla="*/ 351 w 1649"/>
                <a:gd name="T49" fmla="*/ 1129 h 1649"/>
                <a:gd name="T50" fmla="*/ 351 w 1649"/>
                <a:gd name="T51" fmla="*/ 605 h 1649"/>
                <a:gd name="T52" fmla="*/ 418 w 1649"/>
                <a:gd name="T53" fmla="*/ 537 h 1649"/>
                <a:gd name="T54" fmla="*/ 1230 w 1649"/>
                <a:gd name="T55" fmla="*/ 537 h 1649"/>
                <a:gd name="T56" fmla="*/ 1298 w 1649"/>
                <a:gd name="T57" fmla="*/ 605 h 1649"/>
                <a:gd name="T58" fmla="*/ 1298 w 1649"/>
                <a:gd name="T59" fmla="*/ 1129 h 1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49" h="1649">
                  <a:moveTo>
                    <a:pt x="824" y="0"/>
                  </a:moveTo>
                  <a:cubicBezTo>
                    <a:pt x="369" y="0"/>
                    <a:pt x="0" y="369"/>
                    <a:pt x="0" y="824"/>
                  </a:cubicBezTo>
                  <a:cubicBezTo>
                    <a:pt x="0" y="1280"/>
                    <a:pt x="369" y="1649"/>
                    <a:pt x="824" y="1649"/>
                  </a:cubicBezTo>
                  <a:cubicBezTo>
                    <a:pt x="1280" y="1649"/>
                    <a:pt x="1649" y="1280"/>
                    <a:pt x="1649" y="824"/>
                  </a:cubicBezTo>
                  <a:cubicBezTo>
                    <a:pt x="1649" y="369"/>
                    <a:pt x="1280" y="0"/>
                    <a:pt x="824" y="0"/>
                  </a:cubicBezTo>
                  <a:close/>
                  <a:moveTo>
                    <a:pt x="850" y="485"/>
                  </a:moveTo>
                  <a:cubicBezTo>
                    <a:pt x="1050" y="284"/>
                    <a:pt x="1050" y="284"/>
                    <a:pt x="1050" y="284"/>
                  </a:cubicBezTo>
                  <a:cubicBezTo>
                    <a:pt x="1057" y="277"/>
                    <a:pt x="1068" y="277"/>
                    <a:pt x="1075" y="284"/>
                  </a:cubicBezTo>
                  <a:cubicBezTo>
                    <a:pt x="1082" y="291"/>
                    <a:pt x="1082" y="302"/>
                    <a:pt x="1075" y="309"/>
                  </a:cubicBezTo>
                  <a:cubicBezTo>
                    <a:pt x="875" y="510"/>
                    <a:pt x="875" y="510"/>
                    <a:pt x="875" y="510"/>
                  </a:cubicBezTo>
                  <a:cubicBezTo>
                    <a:pt x="871" y="513"/>
                    <a:pt x="867" y="515"/>
                    <a:pt x="862" y="515"/>
                  </a:cubicBezTo>
                  <a:cubicBezTo>
                    <a:pt x="858" y="515"/>
                    <a:pt x="853" y="513"/>
                    <a:pt x="850" y="510"/>
                  </a:cubicBezTo>
                  <a:cubicBezTo>
                    <a:pt x="843" y="503"/>
                    <a:pt x="843" y="492"/>
                    <a:pt x="850" y="485"/>
                  </a:cubicBezTo>
                  <a:close/>
                  <a:moveTo>
                    <a:pt x="629" y="340"/>
                  </a:moveTo>
                  <a:cubicBezTo>
                    <a:pt x="636" y="334"/>
                    <a:pt x="647" y="334"/>
                    <a:pt x="654" y="340"/>
                  </a:cubicBezTo>
                  <a:cubicBezTo>
                    <a:pt x="798" y="485"/>
                    <a:pt x="798" y="485"/>
                    <a:pt x="798" y="485"/>
                  </a:cubicBezTo>
                  <a:cubicBezTo>
                    <a:pt x="805" y="492"/>
                    <a:pt x="805" y="503"/>
                    <a:pt x="798" y="510"/>
                  </a:cubicBezTo>
                  <a:cubicBezTo>
                    <a:pt x="795" y="513"/>
                    <a:pt x="790" y="515"/>
                    <a:pt x="786" y="515"/>
                  </a:cubicBezTo>
                  <a:cubicBezTo>
                    <a:pt x="781" y="515"/>
                    <a:pt x="777" y="513"/>
                    <a:pt x="773" y="510"/>
                  </a:cubicBezTo>
                  <a:cubicBezTo>
                    <a:pt x="629" y="365"/>
                    <a:pt x="629" y="365"/>
                    <a:pt x="629" y="365"/>
                  </a:cubicBezTo>
                  <a:cubicBezTo>
                    <a:pt x="622" y="358"/>
                    <a:pt x="622" y="347"/>
                    <a:pt x="629" y="340"/>
                  </a:cubicBezTo>
                  <a:close/>
                  <a:moveTo>
                    <a:pt x="1298" y="1129"/>
                  </a:moveTo>
                  <a:cubicBezTo>
                    <a:pt x="1298" y="1166"/>
                    <a:pt x="1267" y="1197"/>
                    <a:pt x="1230" y="1197"/>
                  </a:cubicBezTo>
                  <a:cubicBezTo>
                    <a:pt x="418" y="1197"/>
                    <a:pt x="418" y="1197"/>
                    <a:pt x="418" y="1197"/>
                  </a:cubicBezTo>
                  <a:cubicBezTo>
                    <a:pt x="381" y="1197"/>
                    <a:pt x="351" y="1166"/>
                    <a:pt x="351" y="1129"/>
                  </a:cubicBezTo>
                  <a:cubicBezTo>
                    <a:pt x="351" y="605"/>
                    <a:pt x="351" y="605"/>
                    <a:pt x="351" y="605"/>
                  </a:cubicBezTo>
                  <a:cubicBezTo>
                    <a:pt x="351" y="567"/>
                    <a:pt x="381" y="537"/>
                    <a:pt x="418" y="537"/>
                  </a:cubicBezTo>
                  <a:cubicBezTo>
                    <a:pt x="1230" y="537"/>
                    <a:pt x="1230" y="537"/>
                    <a:pt x="1230" y="537"/>
                  </a:cubicBezTo>
                  <a:cubicBezTo>
                    <a:pt x="1267" y="537"/>
                    <a:pt x="1298" y="567"/>
                    <a:pt x="1298" y="605"/>
                  </a:cubicBezTo>
                  <a:lnTo>
                    <a:pt x="1298" y="112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" name="Oval 1543"/>
            <p:cNvSpPr>
              <a:spLocks noChangeArrowheads="1"/>
            </p:cNvSpPr>
            <p:nvPr/>
          </p:nvSpPr>
          <p:spPr bwMode="auto">
            <a:xfrm>
              <a:off x="3063" y="3105"/>
              <a:ext cx="5" cy="5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" name="Oval 1544"/>
            <p:cNvSpPr>
              <a:spLocks noChangeArrowheads="1"/>
            </p:cNvSpPr>
            <p:nvPr/>
          </p:nvSpPr>
          <p:spPr bwMode="auto">
            <a:xfrm>
              <a:off x="3063" y="3071"/>
              <a:ext cx="5" cy="5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" name="Oval 1545"/>
            <p:cNvSpPr>
              <a:spLocks noChangeArrowheads="1"/>
            </p:cNvSpPr>
            <p:nvPr/>
          </p:nvSpPr>
          <p:spPr bwMode="auto">
            <a:xfrm>
              <a:off x="3063" y="3088"/>
              <a:ext cx="5" cy="5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" name="Freeform 1546"/>
            <p:cNvSpPr>
              <a:spLocks/>
            </p:cNvSpPr>
            <p:nvPr/>
          </p:nvSpPr>
          <p:spPr bwMode="auto">
            <a:xfrm>
              <a:off x="2972" y="3067"/>
              <a:ext cx="77" cy="57"/>
            </a:xfrm>
            <a:custGeom>
              <a:avLst/>
              <a:gdLst>
                <a:gd name="T0" fmla="*/ 528 w 560"/>
                <a:gd name="T1" fmla="*/ 0 h 419"/>
                <a:gd name="T2" fmla="*/ 32 w 560"/>
                <a:gd name="T3" fmla="*/ 0 h 419"/>
                <a:gd name="T4" fmla="*/ 0 w 560"/>
                <a:gd name="T5" fmla="*/ 32 h 419"/>
                <a:gd name="T6" fmla="*/ 0 w 560"/>
                <a:gd name="T7" fmla="*/ 386 h 419"/>
                <a:gd name="T8" fmla="*/ 32 w 560"/>
                <a:gd name="T9" fmla="*/ 419 h 419"/>
                <a:gd name="T10" fmla="*/ 528 w 560"/>
                <a:gd name="T11" fmla="*/ 419 h 419"/>
                <a:gd name="T12" fmla="*/ 560 w 560"/>
                <a:gd name="T13" fmla="*/ 386 h 419"/>
                <a:gd name="T14" fmla="*/ 560 w 560"/>
                <a:gd name="T15" fmla="*/ 32 h 419"/>
                <a:gd name="T16" fmla="*/ 528 w 560"/>
                <a:gd name="T17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0" h="419">
                  <a:moveTo>
                    <a:pt x="528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386"/>
                    <a:pt x="0" y="386"/>
                    <a:pt x="0" y="386"/>
                  </a:cubicBezTo>
                  <a:cubicBezTo>
                    <a:pt x="0" y="404"/>
                    <a:pt x="14" y="419"/>
                    <a:pt x="32" y="419"/>
                  </a:cubicBezTo>
                  <a:cubicBezTo>
                    <a:pt x="528" y="419"/>
                    <a:pt x="528" y="419"/>
                    <a:pt x="528" y="419"/>
                  </a:cubicBezTo>
                  <a:cubicBezTo>
                    <a:pt x="546" y="419"/>
                    <a:pt x="560" y="404"/>
                    <a:pt x="560" y="386"/>
                  </a:cubicBezTo>
                  <a:cubicBezTo>
                    <a:pt x="560" y="32"/>
                    <a:pt x="560" y="32"/>
                    <a:pt x="560" y="32"/>
                  </a:cubicBezTo>
                  <a:cubicBezTo>
                    <a:pt x="560" y="14"/>
                    <a:pt x="546" y="0"/>
                    <a:pt x="528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" name="Freeform 1547"/>
            <p:cNvSpPr>
              <a:spLocks noEditPoints="1"/>
            </p:cNvSpPr>
            <p:nvPr/>
          </p:nvSpPr>
          <p:spPr bwMode="auto">
            <a:xfrm>
              <a:off x="2956" y="3056"/>
              <a:ext cx="120" cy="81"/>
            </a:xfrm>
            <a:custGeom>
              <a:avLst/>
              <a:gdLst>
                <a:gd name="T0" fmla="*/ 844 w 877"/>
                <a:gd name="T1" fmla="*/ 0 h 589"/>
                <a:gd name="T2" fmla="*/ 32 w 877"/>
                <a:gd name="T3" fmla="*/ 0 h 589"/>
                <a:gd name="T4" fmla="*/ 0 w 877"/>
                <a:gd name="T5" fmla="*/ 33 h 589"/>
                <a:gd name="T6" fmla="*/ 0 w 877"/>
                <a:gd name="T7" fmla="*/ 557 h 589"/>
                <a:gd name="T8" fmla="*/ 32 w 877"/>
                <a:gd name="T9" fmla="*/ 589 h 589"/>
                <a:gd name="T10" fmla="*/ 844 w 877"/>
                <a:gd name="T11" fmla="*/ 589 h 589"/>
                <a:gd name="T12" fmla="*/ 877 w 877"/>
                <a:gd name="T13" fmla="*/ 557 h 589"/>
                <a:gd name="T14" fmla="*/ 877 w 877"/>
                <a:gd name="T15" fmla="*/ 33 h 589"/>
                <a:gd name="T16" fmla="*/ 844 w 877"/>
                <a:gd name="T17" fmla="*/ 0 h 589"/>
                <a:gd name="T18" fmla="*/ 716 w 877"/>
                <a:gd name="T19" fmla="*/ 466 h 589"/>
                <a:gd name="T20" fmla="*/ 648 w 877"/>
                <a:gd name="T21" fmla="*/ 534 h 589"/>
                <a:gd name="T22" fmla="*/ 152 w 877"/>
                <a:gd name="T23" fmla="*/ 534 h 589"/>
                <a:gd name="T24" fmla="*/ 84 w 877"/>
                <a:gd name="T25" fmla="*/ 466 h 589"/>
                <a:gd name="T26" fmla="*/ 84 w 877"/>
                <a:gd name="T27" fmla="*/ 112 h 589"/>
                <a:gd name="T28" fmla="*/ 152 w 877"/>
                <a:gd name="T29" fmla="*/ 44 h 589"/>
                <a:gd name="T30" fmla="*/ 648 w 877"/>
                <a:gd name="T31" fmla="*/ 44 h 589"/>
                <a:gd name="T32" fmla="*/ 716 w 877"/>
                <a:gd name="T33" fmla="*/ 112 h 589"/>
                <a:gd name="T34" fmla="*/ 716 w 877"/>
                <a:gd name="T35" fmla="*/ 466 h 589"/>
                <a:gd name="T36" fmla="*/ 802 w 877"/>
                <a:gd name="T37" fmla="*/ 432 h 589"/>
                <a:gd name="T38" fmla="*/ 748 w 877"/>
                <a:gd name="T39" fmla="*/ 377 h 589"/>
                <a:gd name="T40" fmla="*/ 802 w 877"/>
                <a:gd name="T41" fmla="*/ 323 h 589"/>
                <a:gd name="T42" fmla="*/ 857 w 877"/>
                <a:gd name="T43" fmla="*/ 377 h 589"/>
                <a:gd name="T44" fmla="*/ 802 w 877"/>
                <a:gd name="T45" fmla="*/ 432 h 589"/>
                <a:gd name="T46" fmla="*/ 802 w 877"/>
                <a:gd name="T47" fmla="*/ 307 h 589"/>
                <a:gd name="T48" fmla="*/ 748 w 877"/>
                <a:gd name="T49" fmla="*/ 252 h 589"/>
                <a:gd name="T50" fmla="*/ 802 w 877"/>
                <a:gd name="T51" fmla="*/ 198 h 589"/>
                <a:gd name="T52" fmla="*/ 857 w 877"/>
                <a:gd name="T53" fmla="*/ 252 h 589"/>
                <a:gd name="T54" fmla="*/ 802 w 877"/>
                <a:gd name="T55" fmla="*/ 307 h 589"/>
                <a:gd name="T56" fmla="*/ 802 w 877"/>
                <a:gd name="T57" fmla="*/ 182 h 589"/>
                <a:gd name="T58" fmla="*/ 748 w 877"/>
                <a:gd name="T59" fmla="*/ 127 h 589"/>
                <a:gd name="T60" fmla="*/ 802 w 877"/>
                <a:gd name="T61" fmla="*/ 73 h 589"/>
                <a:gd name="T62" fmla="*/ 857 w 877"/>
                <a:gd name="T63" fmla="*/ 127 h 589"/>
                <a:gd name="T64" fmla="*/ 802 w 877"/>
                <a:gd name="T65" fmla="*/ 1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7" h="589">
                  <a:moveTo>
                    <a:pt x="84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57"/>
                    <a:pt x="0" y="557"/>
                    <a:pt x="0" y="557"/>
                  </a:cubicBezTo>
                  <a:cubicBezTo>
                    <a:pt x="0" y="575"/>
                    <a:pt x="14" y="589"/>
                    <a:pt x="32" y="589"/>
                  </a:cubicBezTo>
                  <a:cubicBezTo>
                    <a:pt x="844" y="589"/>
                    <a:pt x="844" y="589"/>
                    <a:pt x="844" y="589"/>
                  </a:cubicBezTo>
                  <a:cubicBezTo>
                    <a:pt x="862" y="589"/>
                    <a:pt x="877" y="575"/>
                    <a:pt x="877" y="557"/>
                  </a:cubicBezTo>
                  <a:cubicBezTo>
                    <a:pt x="877" y="33"/>
                    <a:pt x="877" y="33"/>
                    <a:pt x="877" y="33"/>
                  </a:cubicBezTo>
                  <a:cubicBezTo>
                    <a:pt x="877" y="15"/>
                    <a:pt x="862" y="0"/>
                    <a:pt x="844" y="0"/>
                  </a:cubicBezTo>
                  <a:close/>
                  <a:moveTo>
                    <a:pt x="716" y="466"/>
                  </a:moveTo>
                  <a:cubicBezTo>
                    <a:pt x="716" y="504"/>
                    <a:pt x="685" y="534"/>
                    <a:pt x="648" y="534"/>
                  </a:cubicBezTo>
                  <a:cubicBezTo>
                    <a:pt x="152" y="534"/>
                    <a:pt x="152" y="534"/>
                    <a:pt x="152" y="534"/>
                  </a:cubicBezTo>
                  <a:cubicBezTo>
                    <a:pt x="115" y="534"/>
                    <a:pt x="84" y="504"/>
                    <a:pt x="84" y="466"/>
                  </a:cubicBezTo>
                  <a:cubicBezTo>
                    <a:pt x="84" y="112"/>
                    <a:pt x="84" y="112"/>
                    <a:pt x="84" y="112"/>
                  </a:cubicBezTo>
                  <a:cubicBezTo>
                    <a:pt x="84" y="75"/>
                    <a:pt x="115" y="44"/>
                    <a:pt x="152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85" y="44"/>
                    <a:pt x="716" y="75"/>
                    <a:pt x="716" y="112"/>
                  </a:cubicBezTo>
                  <a:lnTo>
                    <a:pt x="716" y="466"/>
                  </a:lnTo>
                  <a:close/>
                  <a:moveTo>
                    <a:pt x="802" y="432"/>
                  </a:moveTo>
                  <a:cubicBezTo>
                    <a:pt x="772" y="432"/>
                    <a:pt x="748" y="407"/>
                    <a:pt x="748" y="377"/>
                  </a:cubicBezTo>
                  <a:cubicBezTo>
                    <a:pt x="748" y="347"/>
                    <a:pt x="772" y="323"/>
                    <a:pt x="802" y="323"/>
                  </a:cubicBezTo>
                  <a:cubicBezTo>
                    <a:pt x="832" y="323"/>
                    <a:pt x="857" y="347"/>
                    <a:pt x="857" y="377"/>
                  </a:cubicBezTo>
                  <a:cubicBezTo>
                    <a:pt x="857" y="407"/>
                    <a:pt x="832" y="432"/>
                    <a:pt x="802" y="432"/>
                  </a:cubicBezTo>
                  <a:close/>
                  <a:moveTo>
                    <a:pt x="802" y="307"/>
                  </a:moveTo>
                  <a:cubicBezTo>
                    <a:pt x="772" y="307"/>
                    <a:pt x="748" y="282"/>
                    <a:pt x="748" y="252"/>
                  </a:cubicBezTo>
                  <a:cubicBezTo>
                    <a:pt x="748" y="222"/>
                    <a:pt x="772" y="198"/>
                    <a:pt x="802" y="198"/>
                  </a:cubicBezTo>
                  <a:cubicBezTo>
                    <a:pt x="832" y="198"/>
                    <a:pt x="857" y="222"/>
                    <a:pt x="857" y="252"/>
                  </a:cubicBezTo>
                  <a:cubicBezTo>
                    <a:pt x="857" y="282"/>
                    <a:pt x="832" y="307"/>
                    <a:pt x="802" y="307"/>
                  </a:cubicBezTo>
                  <a:close/>
                  <a:moveTo>
                    <a:pt x="802" y="182"/>
                  </a:moveTo>
                  <a:cubicBezTo>
                    <a:pt x="772" y="182"/>
                    <a:pt x="748" y="157"/>
                    <a:pt x="748" y="127"/>
                  </a:cubicBezTo>
                  <a:cubicBezTo>
                    <a:pt x="748" y="97"/>
                    <a:pt x="772" y="73"/>
                    <a:pt x="802" y="73"/>
                  </a:cubicBezTo>
                  <a:cubicBezTo>
                    <a:pt x="832" y="73"/>
                    <a:pt x="857" y="97"/>
                    <a:pt x="857" y="127"/>
                  </a:cubicBezTo>
                  <a:cubicBezTo>
                    <a:pt x="857" y="157"/>
                    <a:pt x="832" y="182"/>
                    <a:pt x="802" y="18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55" name="Group 1550"/>
          <p:cNvGrpSpPr>
            <a:grpSpLocks noChangeAspect="1"/>
          </p:cNvGrpSpPr>
          <p:nvPr/>
        </p:nvGrpSpPr>
        <p:grpSpPr bwMode="auto">
          <a:xfrm>
            <a:off x="8590209" y="92557"/>
            <a:ext cx="324000" cy="324000"/>
            <a:chOff x="3148" y="2983"/>
            <a:chExt cx="226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56" name="Freeform 1551"/>
            <p:cNvSpPr>
              <a:spLocks/>
            </p:cNvSpPr>
            <p:nvPr/>
          </p:nvSpPr>
          <p:spPr bwMode="auto">
            <a:xfrm>
              <a:off x="3202" y="3046"/>
              <a:ext cx="123" cy="107"/>
            </a:xfrm>
            <a:custGeom>
              <a:avLst/>
              <a:gdLst>
                <a:gd name="T0" fmla="*/ 975 w 1038"/>
                <a:gd name="T1" fmla="*/ 125 h 907"/>
                <a:gd name="T2" fmla="*/ 959 w 1038"/>
                <a:gd name="T3" fmla="*/ 113 h 907"/>
                <a:gd name="T4" fmla="*/ 962 w 1038"/>
                <a:gd name="T5" fmla="*/ 92 h 907"/>
                <a:gd name="T6" fmla="*/ 996 w 1038"/>
                <a:gd name="T7" fmla="*/ 30 h 907"/>
                <a:gd name="T8" fmla="*/ 951 w 1038"/>
                <a:gd name="T9" fmla="*/ 35 h 907"/>
                <a:gd name="T10" fmla="*/ 877 w 1038"/>
                <a:gd name="T11" fmla="*/ 45 h 907"/>
                <a:gd name="T12" fmla="*/ 859 w 1038"/>
                <a:gd name="T13" fmla="*/ 39 h 907"/>
                <a:gd name="T14" fmla="*/ 739 w 1038"/>
                <a:gd name="T15" fmla="*/ 0 h 907"/>
                <a:gd name="T16" fmla="*/ 532 w 1038"/>
                <a:gd name="T17" fmla="*/ 207 h 907"/>
                <a:gd name="T18" fmla="*/ 537 w 1038"/>
                <a:gd name="T19" fmla="*/ 254 h 907"/>
                <a:gd name="T20" fmla="*/ 533 w 1038"/>
                <a:gd name="T21" fmla="*/ 272 h 907"/>
                <a:gd name="T22" fmla="*/ 516 w 1038"/>
                <a:gd name="T23" fmla="*/ 279 h 907"/>
                <a:gd name="T24" fmla="*/ 51 w 1038"/>
                <a:gd name="T25" fmla="*/ 28 h 907"/>
                <a:gd name="T26" fmla="*/ 122 w 1038"/>
                <a:gd name="T27" fmla="*/ 288 h 907"/>
                <a:gd name="T28" fmla="*/ 131 w 1038"/>
                <a:gd name="T29" fmla="*/ 308 h 907"/>
                <a:gd name="T30" fmla="*/ 117 w 1038"/>
                <a:gd name="T31" fmla="*/ 325 h 907"/>
                <a:gd name="T32" fmla="*/ 25 w 1038"/>
                <a:gd name="T33" fmla="*/ 347 h 907"/>
                <a:gd name="T34" fmla="*/ 202 w 1038"/>
                <a:gd name="T35" fmla="*/ 502 h 907"/>
                <a:gd name="T36" fmla="*/ 218 w 1038"/>
                <a:gd name="T37" fmla="*/ 519 h 907"/>
                <a:gd name="T38" fmla="*/ 208 w 1038"/>
                <a:gd name="T39" fmla="*/ 540 h 907"/>
                <a:gd name="T40" fmla="*/ 118 w 1038"/>
                <a:gd name="T41" fmla="*/ 586 h 907"/>
                <a:gd name="T42" fmla="*/ 271 w 1038"/>
                <a:gd name="T43" fmla="*/ 662 h 907"/>
                <a:gd name="T44" fmla="*/ 290 w 1038"/>
                <a:gd name="T45" fmla="*/ 668 h 907"/>
                <a:gd name="T46" fmla="*/ 304 w 1038"/>
                <a:gd name="T47" fmla="*/ 683 h 907"/>
                <a:gd name="T48" fmla="*/ 299 w 1038"/>
                <a:gd name="T49" fmla="*/ 702 h 907"/>
                <a:gd name="T50" fmla="*/ 0 w 1038"/>
                <a:gd name="T51" fmla="*/ 786 h 907"/>
                <a:gd name="T52" fmla="*/ 320 w 1038"/>
                <a:gd name="T53" fmla="*/ 907 h 907"/>
                <a:gd name="T54" fmla="*/ 947 w 1038"/>
                <a:gd name="T55" fmla="*/ 233 h 907"/>
                <a:gd name="T56" fmla="*/ 954 w 1038"/>
                <a:gd name="T57" fmla="*/ 217 h 907"/>
                <a:gd name="T58" fmla="*/ 1038 w 1038"/>
                <a:gd name="T59" fmla="*/ 137 h 907"/>
                <a:gd name="T60" fmla="*/ 1027 w 1038"/>
                <a:gd name="T61" fmla="*/ 135 h 907"/>
                <a:gd name="T62" fmla="*/ 975 w 1038"/>
                <a:gd name="T63" fmla="*/ 125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907">
                  <a:moveTo>
                    <a:pt x="975" y="125"/>
                  </a:moveTo>
                  <a:cubicBezTo>
                    <a:pt x="968" y="124"/>
                    <a:pt x="962" y="119"/>
                    <a:pt x="959" y="113"/>
                  </a:cubicBezTo>
                  <a:cubicBezTo>
                    <a:pt x="956" y="106"/>
                    <a:pt x="957" y="98"/>
                    <a:pt x="962" y="92"/>
                  </a:cubicBezTo>
                  <a:cubicBezTo>
                    <a:pt x="976" y="74"/>
                    <a:pt x="988" y="52"/>
                    <a:pt x="996" y="30"/>
                  </a:cubicBezTo>
                  <a:cubicBezTo>
                    <a:pt x="981" y="32"/>
                    <a:pt x="966" y="33"/>
                    <a:pt x="951" y="35"/>
                  </a:cubicBezTo>
                  <a:cubicBezTo>
                    <a:pt x="926" y="38"/>
                    <a:pt x="902" y="40"/>
                    <a:pt x="877" y="45"/>
                  </a:cubicBezTo>
                  <a:cubicBezTo>
                    <a:pt x="870" y="46"/>
                    <a:pt x="864" y="44"/>
                    <a:pt x="859" y="39"/>
                  </a:cubicBezTo>
                  <a:cubicBezTo>
                    <a:pt x="831" y="14"/>
                    <a:pt x="804" y="0"/>
                    <a:pt x="739" y="0"/>
                  </a:cubicBezTo>
                  <a:cubicBezTo>
                    <a:pt x="625" y="0"/>
                    <a:pt x="532" y="92"/>
                    <a:pt x="532" y="207"/>
                  </a:cubicBezTo>
                  <a:cubicBezTo>
                    <a:pt x="532" y="223"/>
                    <a:pt x="534" y="239"/>
                    <a:pt x="537" y="254"/>
                  </a:cubicBezTo>
                  <a:cubicBezTo>
                    <a:pt x="539" y="260"/>
                    <a:pt x="537" y="267"/>
                    <a:pt x="533" y="272"/>
                  </a:cubicBezTo>
                  <a:cubicBezTo>
                    <a:pt x="529" y="277"/>
                    <a:pt x="523" y="279"/>
                    <a:pt x="516" y="279"/>
                  </a:cubicBezTo>
                  <a:cubicBezTo>
                    <a:pt x="352" y="271"/>
                    <a:pt x="183" y="180"/>
                    <a:pt x="51" y="28"/>
                  </a:cubicBezTo>
                  <a:cubicBezTo>
                    <a:pt x="3" y="143"/>
                    <a:pt x="72" y="254"/>
                    <a:pt x="122" y="288"/>
                  </a:cubicBezTo>
                  <a:cubicBezTo>
                    <a:pt x="129" y="292"/>
                    <a:pt x="132" y="300"/>
                    <a:pt x="131" y="308"/>
                  </a:cubicBezTo>
                  <a:cubicBezTo>
                    <a:pt x="130" y="316"/>
                    <a:pt x="125" y="322"/>
                    <a:pt x="117" y="325"/>
                  </a:cubicBezTo>
                  <a:cubicBezTo>
                    <a:pt x="88" y="333"/>
                    <a:pt x="56" y="342"/>
                    <a:pt x="25" y="347"/>
                  </a:cubicBezTo>
                  <a:cubicBezTo>
                    <a:pt x="43" y="400"/>
                    <a:pt x="115" y="484"/>
                    <a:pt x="202" y="502"/>
                  </a:cubicBezTo>
                  <a:cubicBezTo>
                    <a:pt x="210" y="503"/>
                    <a:pt x="217" y="510"/>
                    <a:pt x="218" y="519"/>
                  </a:cubicBezTo>
                  <a:cubicBezTo>
                    <a:pt x="220" y="527"/>
                    <a:pt x="216" y="535"/>
                    <a:pt x="208" y="540"/>
                  </a:cubicBezTo>
                  <a:cubicBezTo>
                    <a:pt x="206" y="541"/>
                    <a:pt x="160" y="569"/>
                    <a:pt x="118" y="586"/>
                  </a:cubicBezTo>
                  <a:cubicBezTo>
                    <a:pt x="154" y="626"/>
                    <a:pt x="202" y="641"/>
                    <a:pt x="271" y="662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7" y="670"/>
                    <a:pt x="302" y="676"/>
                    <a:pt x="304" y="683"/>
                  </a:cubicBezTo>
                  <a:cubicBezTo>
                    <a:pt x="306" y="690"/>
                    <a:pt x="304" y="697"/>
                    <a:pt x="299" y="702"/>
                  </a:cubicBezTo>
                  <a:cubicBezTo>
                    <a:pt x="237" y="769"/>
                    <a:pt x="78" y="784"/>
                    <a:pt x="0" y="786"/>
                  </a:cubicBezTo>
                  <a:cubicBezTo>
                    <a:pt x="57" y="850"/>
                    <a:pt x="179" y="907"/>
                    <a:pt x="320" y="907"/>
                  </a:cubicBezTo>
                  <a:cubicBezTo>
                    <a:pt x="838" y="907"/>
                    <a:pt x="947" y="540"/>
                    <a:pt x="947" y="233"/>
                  </a:cubicBezTo>
                  <a:cubicBezTo>
                    <a:pt x="947" y="227"/>
                    <a:pt x="949" y="221"/>
                    <a:pt x="954" y="217"/>
                  </a:cubicBezTo>
                  <a:cubicBezTo>
                    <a:pt x="955" y="217"/>
                    <a:pt x="1004" y="175"/>
                    <a:pt x="1038" y="137"/>
                  </a:cubicBezTo>
                  <a:cubicBezTo>
                    <a:pt x="1034" y="137"/>
                    <a:pt x="1031" y="136"/>
                    <a:pt x="1027" y="135"/>
                  </a:cubicBezTo>
                  <a:cubicBezTo>
                    <a:pt x="1012" y="132"/>
                    <a:pt x="997" y="129"/>
                    <a:pt x="975" y="1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" name="Freeform 1552"/>
            <p:cNvSpPr>
              <a:spLocks noEditPoints="1"/>
            </p:cNvSpPr>
            <p:nvPr/>
          </p:nvSpPr>
          <p:spPr bwMode="auto">
            <a:xfrm>
              <a:off x="3148" y="2983"/>
              <a:ext cx="226" cy="227"/>
            </a:xfrm>
            <a:custGeom>
              <a:avLst/>
              <a:gdLst>
                <a:gd name="T0" fmla="*/ 959 w 1918"/>
                <a:gd name="T1" fmla="*/ 0 h 1918"/>
                <a:gd name="T2" fmla="*/ 0 w 1918"/>
                <a:gd name="T3" fmla="*/ 959 h 1918"/>
                <a:gd name="T4" fmla="*/ 959 w 1918"/>
                <a:gd name="T5" fmla="*/ 1918 h 1918"/>
                <a:gd name="T6" fmla="*/ 1918 w 1918"/>
                <a:gd name="T7" fmla="*/ 959 h 1918"/>
                <a:gd name="T8" fmla="*/ 959 w 1918"/>
                <a:gd name="T9" fmla="*/ 0 h 1918"/>
                <a:gd name="T10" fmla="*/ 1553 w 1918"/>
                <a:gd name="T11" fmla="*/ 664 h 1918"/>
                <a:gd name="T12" fmla="*/ 1449 w 1918"/>
                <a:gd name="T13" fmla="*/ 771 h 1918"/>
                <a:gd name="T14" fmla="*/ 781 w 1918"/>
                <a:gd name="T15" fmla="*/ 1477 h 1918"/>
                <a:gd name="T16" fmla="*/ 403 w 1918"/>
                <a:gd name="T17" fmla="*/ 1305 h 1918"/>
                <a:gd name="T18" fmla="*/ 405 w 1918"/>
                <a:gd name="T19" fmla="*/ 1283 h 1918"/>
                <a:gd name="T20" fmla="*/ 424 w 1918"/>
                <a:gd name="T21" fmla="*/ 1274 h 1918"/>
                <a:gd name="T22" fmla="*/ 701 w 1918"/>
                <a:gd name="T23" fmla="*/ 1225 h 1918"/>
                <a:gd name="T24" fmla="*/ 529 w 1918"/>
                <a:gd name="T25" fmla="*/ 1116 h 1918"/>
                <a:gd name="T26" fmla="*/ 527 w 1918"/>
                <a:gd name="T27" fmla="*/ 1097 h 1918"/>
                <a:gd name="T28" fmla="*/ 540 w 1918"/>
                <a:gd name="T29" fmla="*/ 1085 h 1918"/>
                <a:gd name="T30" fmla="*/ 607 w 1918"/>
                <a:gd name="T31" fmla="*/ 1056 h 1918"/>
                <a:gd name="T32" fmla="*/ 440 w 1918"/>
                <a:gd name="T33" fmla="*/ 861 h 1918"/>
                <a:gd name="T34" fmla="*/ 459 w 1918"/>
                <a:gd name="T35" fmla="*/ 838 h 1918"/>
                <a:gd name="T36" fmla="*/ 530 w 1918"/>
                <a:gd name="T37" fmla="*/ 825 h 1918"/>
                <a:gd name="T38" fmla="*/ 489 w 1918"/>
                <a:gd name="T39" fmla="*/ 509 h 1918"/>
                <a:gd name="T40" fmla="*/ 505 w 1918"/>
                <a:gd name="T41" fmla="*/ 499 h 1918"/>
                <a:gd name="T42" fmla="*/ 523 w 1918"/>
                <a:gd name="T43" fmla="*/ 506 h 1918"/>
                <a:gd name="T44" fmla="*/ 953 w 1918"/>
                <a:gd name="T45" fmla="*/ 765 h 1918"/>
                <a:gd name="T46" fmla="*/ 952 w 1918"/>
                <a:gd name="T47" fmla="*/ 736 h 1918"/>
                <a:gd name="T48" fmla="*/ 1200 w 1918"/>
                <a:gd name="T49" fmla="*/ 487 h 1918"/>
                <a:gd name="T50" fmla="*/ 1341 w 1918"/>
                <a:gd name="T51" fmla="*/ 531 h 1918"/>
                <a:gd name="T52" fmla="*/ 1408 w 1918"/>
                <a:gd name="T53" fmla="*/ 523 h 1918"/>
                <a:gd name="T54" fmla="*/ 1482 w 1918"/>
                <a:gd name="T55" fmla="*/ 514 h 1918"/>
                <a:gd name="T56" fmla="*/ 1499 w 1918"/>
                <a:gd name="T57" fmla="*/ 520 h 1918"/>
                <a:gd name="T58" fmla="*/ 1505 w 1918"/>
                <a:gd name="T59" fmla="*/ 538 h 1918"/>
                <a:gd name="T60" fmla="*/ 1474 w 1918"/>
                <a:gd name="T61" fmla="*/ 619 h 1918"/>
                <a:gd name="T62" fmla="*/ 1496 w 1918"/>
                <a:gd name="T63" fmla="*/ 624 h 1918"/>
                <a:gd name="T64" fmla="*/ 1539 w 1918"/>
                <a:gd name="T65" fmla="*/ 632 h 1918"/>
                <a:gd name="T66" fmla="*/ 1555 w 1918"/>
                <a:gd name="T67" fmla="*/ 644 h 1918"/>
                <a:gd name="T68" fmla="*/ 1553 w 1918"/>
                <a:gd name="T69" fmla="*/ 664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18" h="1918">
                  <a:moveTo>
                    <a:pt x="959" y="0"/>
                  </a:moveTo>
                  <a:cubicBezTo>
                    <a:pt x="429" y="0"/>
                    <a:pt x="0" y="429"/>
                    <a:pt x="0" y="959"/>
                  </a:cubicBezTo>
                  <a:cubicBezTo>
                    <a:pt x="0" y="1488"/>
                    <a:pt x="429" y="1918"/>
                    <a:pt x="959" y="1918"/>
                  </a:cubicBezTo>
                  <a:cubicBezTo>
                    <a:pt x="1488" y="1918"/>
                    <a:pt x="1918" y="1488"/>
                    <a:pt x="1918" y="959"/>
                  </a:cubicBezTo>
                  <a:cubicBezTo>
                    <a:pt x="1918" y="429"/>
                    <a:pt x="1488" y="0"/>
                    <a:pt x="959" y="0"/>
                  </a:cubicBezTo>
                  <a:close/>
                  <a:moveTo>
                    <a:pt x="1553" y="664"/>
                  </a:moveTo>
                  <a:cubicBezTo>
                    <a:pt x="1526" y="703"/>
                    <a:pt x="1469" y="754"/>
                    <a:pt x="1449" y="771"/>
                  </a:cubicBezTo>
                  <a:cubicBezTo>
                    <a:pt x="1446" y="1227"/>
                    <a:pt x="1209" y="1477"/>
                    <a:pt x="781" y="1477"/>
                  </a:cubicBezTo>
                  <a:cubicBezTo>
                    <a:pt x="618" y="1477"/>
                    <a:pt x="456" y="1403"/>
                    <a:pt x="403" y="1305"/>
                  </a:cubicBezTo>
                  <a:cubicBezTo>
                    <a:pt x="400" y="1298"/>
                    <a:pt x="400" y="1290"/>
                    <a:pt x="405" y="1283"/>
                  </a:cubicBezTo>
                  <a:cubicBezTo>
                    <a:pt x="409" y="1277"/>
                    <a:pt x="416" y="1274"/>
                    <a:pt x="424" y="1274"/>
                  </a:cubicBezTo>
                  <a:cubicBezTo>
                    <a:pt x="450" y="1277"/>
                    <a:pt x="618" y="1272"/>
                    <a:pt x="701" y="1225"/>
                  </a:cubicBezTo>
                  <a:cubicBezTo>
                    <a:pt x="628" y="1202"/>
                    <a:pt x="570" y="1180"/>
                    <a:pt x="529" y="1116"/>
                  </a:cubicBezTo>
                  <a:cubicBezTo>
                    <a:pt x="525" y="1110"/>
                    <a:pt x="524" y="1104"/>
                    <a:pt x="527" y="1097"/>
                  </a:cubicBezTo>
                  <a:cubicBezTo>
                    <a:pt x="529" y="1091"/>
                    <a:pt x="534" y="1087"/>
                    <a:pt x="540" y="1085"/>
                  </a:cubicBezTo>
                  <a:cubicBezTo>
                    <a:pt x="558" y="1080"/>
                    <a:pt x="584" y="1068"/>
                    <a:pt x="607" y="1056"/>
                  </a:cubicBezTo>
                  <a:cubicBezTo>
                    <a:pt x="515" y="1015"/>
                    <a:pt x="445" y="918"/>
                    <a:pt x="440" y="861"/>
                  </a:cubicBezTo>
                  <a:cubicBezTo>
                    <a:pt x="439" y="849"/>
                    <a:pt x="448" y="839"/>
                    <a:pt x="459" y="838"/>
                  </a:cubicBezTo>
                  <a:cubicBezTo>
                    <a:pt x="482" y="836"/>
                    <a:pt x="506" y="831"/>
                    <a:pt x="530" y="825"/>
                  </a:cubicBezTo>
                  <a:cubicBezTo>
                    <a:pt x="472" y="762"/>
                    <a:pt x="417" y="635"/>
                    <a:pt x="489" y="509"/>
                  </a:cubicBezTo>
                  <a:cubicBezTo>
                    <a:pt x="493" y="503"/>
                    <a:pt x="499" y="499"/>
                    <a:pt x="505" y="499"/>
                  </a:cubicBezTo>
                  <a:cubicBezTo>
                    <a:pt x="512" y="498"/>
                    <a:pt x="519" y="501"/>
                    <a:pt x="523" y="506"/>
                  </a:cubicBezTo>
                  <a:cubicBezTo>
                    <a:pt x="581" y="578"/>
                    <a:pt x="737" y="742"/>
                    <a:pt x="953" y="765"/>
                  </a:cubicBezTo>
                  <a:cubicBezTo>
                    <a:pt x="952" y="755"/>
                    <a:pt x="952" y="745"/>
                    <a:pt x="952" y="736"/>
                  </a:cubicBezTo>
                  <a:cubicBezTo>
                    <a:pt x="952" y="599"/>
                    <a:pt x="1063" y="487"/>
                    <a:pt x="1200" y="487"/>
                  </a:cubicBezTo>
                  <a:cubicBezTo>
                    <a:pt x="1264" y="487"/>
                    <a:pt x="1303" y="500"/>
                    <a:pt x="1341" y="531"/>
                  </a:cubicBezTo>
                  <a:cubicBezTo>
                    <a:pt x="1363" y="528"/>
                    <a:pt x="1385" y="525"/>
                    <a:pt x="1408" y="523"/>
                  </a:cubicBezTo>
                  <a:cubicBezTo>
                    <a:pt x="1431" y="520"/>
                    <a:pt x="1456" y="518"/>
                    <a:pt x="1482" y="514"/>
                  </a:cubicBezTo>
                  <a:cubicBezTo>
                    <a:pt x="1488" y="513"/>
                    <a:pt x="1495" y="515"/>
                    <a:pt x="1499" y="520"/>
                  </a:cubicBezTo>
                  <a:cubicBezTo>
                    <a:pt x="1504" y="525"/>
                    <a:pt x="1506" y="531"/>
                    <a:pt x="1505" y="538"/>
                  </a:cubicBezTo>
                  <a:cubicBezTo>
                    <a:pt x="1500" y="566"/>
                    <a:pt x="1489" y="594"/>
                    <a:pt x="1474" y="619"/>
                  </a:cubicBezTo>
                  <a:cubicBezTo>
                    <a:pt x="1482" y="621"/>
                    <a:pt x="1489" y="622"/>
                    <a:pt x="1496" y="624"/>
                  </a:cubicBezTo>
                  <a:cubicBezTo>
                    <a:pt x="1509" y="626"/>
                    <a:pt x="1522" y="629"/>
                    <a:pt x="1539" y="632"/>
                  </a:cubicBezTo>
                  <a:cubicBezTo>
                    <a:pt x="1546" y="633"/>
                    <a:pt x="1552" y="638"/>
                    <a:pt x="1555" y="644"/>
                  </a:cubicBezTo>
                  <a:cubicBezTo>
                    <a:pt x="1557" y="651"/>
                    <a:pt x="1557" y="658"/>
                    <a:pt x="1553" y="66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58" name="Group 1555"/>
          <p:cNvGrpSpPr>
            <a:grpSpLocks noChangeAspect="1"/>
          </p:cNvGrpSpPr>
          <p:nvPr/>
        </p:nvGrpSpPr>
        <p:grpSpPr bwMode="auto">
          <a:xfrm>
            <a:off x="197160" y="3119713"/>
            <a:ext cx="324000" cy="324000"/>
            <a:chOff x="3428" y="2971"/>
            <a:chExt cx="227" cy="227"/>
          </a:xfrm>
          <a:solidFill>
            <a:srgbClr val="EE0033"/>
          </a:solidFill>
        </p:grpSpPr>
        <p:sp>
          <p:nvSpPr>
            <p:cNvPr id="859" name="Freeform 1556"/>
            <p:cNvSpPr>
              <a:spLocks noEditPoints="1"/>
            </p:cNvSpPr>
            <p:nvPr/>
          </p:nvSpPr>
          <p:spPr bwMode="auto">
            <a:xfrm>
              <a:off x="3494" y="3050"/>
              <a:ext cx="96" cy="81"/>
            </a:xfrm>
            <a:custGeom>
              <a:avLst/>
              <a:gdLst>
                <a:gd name="T0" fmla="*/ 611 w 641"/>
                <a:gd name="T1" fmla="*/ 0 h 542"/>
                <a:gd name="T2" fmla="*/ 30 w 641"/>
                <a:gd name="T3" fmla="*/ 0 h 542"/>
                <a:gd name="T4" fmla="*/ 0 w 641"/>
                <a:gd name="T5" fmla="*/ 30 h 542"/>
                <a:gd name="T6" fmla="*/ 0 w 641"/>
                <a:gd name="T7" fmla="*/ 512 h 542"/>
                <a:gd name="T8" fmla="*/ 30 w 641"/>
                <a:gd name="T9" fmla="*/ 542 h 542"/>
                <a:gd name="T10" fmla="*/ 611 w 641"/>
                <a:gd name="T11" fmla="*/ 542 h 542"/>
                <a:gd name="T12" fmla="*/ 641 w 641"/>
                <a:gd name="T13" fmla="*/ 512 h 542"/>
                <a:gd name="T14" fmla="*/ 641 w 641"/>
                <a:gd name="T15" fmla="*/ 30 h 542"/>
                <a:gd name="T16" fmla="*/ 611 w 641"/>
                <a:gd name="T17" fmla="*/ 0 h 542"/>
                <a:gd name="T18" fmla="*/ 376 w 641"/>
                <a:gd name="T19" fmla="*/ 274 h 542"/>
                <a:gd name="T20" fmla="*/ 376 w 641"/>
                <a:gd name="T21" fmla="*/ 369 h 542"/>
                <a:gd name="T22" fmla="*/ 321 w 641"/>
                <a:gd name="T23" fmla="*/ 425 h 542"/>
                <a:gd name="T24" fmla="*/ 265 w 641"/>
                <a:gd name="T25" fmla="*/ 369 h 542"/>
                <a:gd name="T26" fmla="*/ 265 w 641"/>
                <a:gd name="T27" fmla="*/ 274 h 542"/>
                <a:gd name="T28" fmla="*/ 233 w 641"/>
                <a:gd name="T29" fmla="*/ 206 h 542"/>
                <a:gd name="T30" fmla="*/ 321 w 641"/>
                <a:gd name="T31" fmla="*/ 118 h 542"/>
                <a:gd name="T32" fmla="*/ 409 w 641"/>
                <a:gd name="T33" fmla="*/ 206 h 542"/>
                <a:gd name="T34" fmla="*/ 376 w 641"/>
                <a:gd name="T35" fmla="*/ 274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1" h="542">
                  <a:moveTo>
                    <a:pt x="611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4"/>
                    <a:pt x="0" y="30"/>
                  </a:cubicBezTo>
                  <a:cubicBezTo>
                    <a:pt x="0" y="512"/>
                    <a:pt x="0" y="512"/>
                    <a:pt x="0" y="512"/>
                  </a:cubicBezTo>
                  <a:cubicBezTo>
                    <a:pt x="0" y="529"/>
                    <a:pt x="14" y="542"/>
                    <a:pt x="30" y="542"/>
                  </a:cubicBezTo>
                  <a:cubicBezTo>
                    <a:pt x="611" y="542"/>
                    <a:pt x="611" y="542"/>
                    <a:pt x="611" y="542"/>
                  </a:cubicBezTo>
                  <a:cubicBezTo>
                    <a:pt x="627" y="542"/>
                    <a:pt x="641" y="529"/>
                    <a:pt x="641" y="512"/>
                  </a:cubicBezTo>
                  <a:cubicBezTo>
                    <a:pt x="641" y="30"/>
                    <a:pt x="641" y="30"/>
                    <a:pt x="641" y="30"/>
                  </a:cubicBezTo>
                  <a:cubicBezTo>
                    <a:pt x="641" y="14"/>
                    <a:pt x="627" y="0"/>
                    <a:pt x="611" y="0"/>
                  </a:cubicBezTo>
                  <a:close/>
                  <a:moveTo>
                    <a:pt x="376" y="274"/>
                  </a:moveTo>
                  <a:cubicBezTo>
                    <a:pt x="376" y="369"/>
                    <a:pt x="376" y="369"/>
                    <a:pt x="376" y="369"/>
                  </a:cubicBezTo>
                  <a:cubicBezTo>
                    <a:pt x="376" y="400"/>
                    <a:pt x="351" y="425"/>
                    <a:pt x="321" y="425"/>
                  </a:cubicBezTo>
                  <a:cubicBezTo>
                    <a:pt x="290" y="425"/>
                    <a:pt x="265" y="400"/>
                    <a:pt x="265" y="369"/>
                  </a:cubicBezTo>
                  <a:cubicBezTo>
                    <a:pt x="265" y="274"/>
                    <a:pt x="265" y="274"/>
                    <a:pt x="265" y="274"/>
                  </a:cubicBezTo>
                  <a:cubicBezTo>
                    <a:pt x="245" y="257"/>
                    <a:pt x="233" y="232"/>
                    <a:pt x="233" y="206"/>
                  </a:cubicBezTo>
                  <a:cubicBezTo>
                    <a:pt x="233" y="157"/>
                    <a:pt x="272" y="118"/>
                    <a:pt x="321" y="118"/>
                  </a:cubicBezTo>
                  <a:cubicBezTo>
                    <a:pt x="369" y="118"/>
                    <a:pt x="409" y="157"/>
                    <a:pt x="409" y="206"/>
                  </a:cubicBezTo>
                  <a:cubicBezTo>
                    <a:pt x="409" y="232"/>
                    <a:pt x="397" y="257"/>
                    <a:pt x="376" y="27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" name="Freeform 1557"/>
            <p:cNvSpPr>
              <a:spLocks/>
            </p:cNvSpPr>
            <p:nvPr/>
          </p:nvSpPr>
          <p:spPr bwMode="auto">
            <a:xfrm>
              <a:off x="3533" y="3072"/>
              <a:ext cx="17" cy="36"/>
            </a:xfrm>
            <a:custGeom>
              <a:avLst/>
              <a:gdLst>
                <a:gd name="T0" fmla="*/ 56 w 111"/>
                <a:gd name="T1" fmla="*/ 0 h 242"/>
                <a:gd name="T2" fmla="*/ 0 w 111"/>
                <a:gd name="T3" fmla="*/ 56 h 242"/>
                <a:gd name="T4" fmla="*/ 26 w 111"/>
                <a:gd name="T5" fmla="*/ 102 h 242"/>
                <a:gd name="T6" fmla="*/ 33 w 111"/>
                <a:gd name="T7" fmla="*/ 116 h 242"/>
                <a:gd name="T8" fmla="*/ 33 w 111"/>
                <a:gd name="T9" fmla="*/ 219 h 242"/>
                <a:gd name="T10" fmla="*/ 56 w 111"/>
                <a:gd name="T11" fmla="*/ 242 h 242"/>
                <a:gd name="T12" fmla="*/ 79 w 111"/>
                <a:gd name="T13" fmla="*/ 219 h 242"/>
                <a:gd name="T14" fmla="*/ 79 w 111"/>
                <a:gd name="T15" fmla="*/ 115 h 242"/>
                <a:gd name="T16" fmla="*/ 86 w 111"/>
                <a:gd name="T17" fmla="*/ 102 h 242"/>
                <a:gd name="T18" fmla="*/ 111 w 111"/>
                <a:gd name="T19" fmla="*/ 56 h 242"/>
                <a:gd name="T20" fmla="*/ 56 w 111"/>
                <a:gd name="T2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42">
                  <a:moveTo>
                    <a:pt x="56" y="0"/>
                  </a:moveTo>
                  <a:cubicBezTo>
                    <a:pt x="25" y="0"/>
                    <a:pt x="0" y="25"/>
                    <a:pt x="0" y="56"/>
                  </a:cubicBezTo>
                  <a:cubicBezTo>
                    <a:pt x="0" y="74"/>
                    <a:pt x="10" y="92"/>
                    <a:pt x="26" y="102"/>
                  </a:cubicBezTo>
                  <a:cubicBezTo>
                    <a:pt x="30" y="105"/>
                    <a:pt x="33" y="110"/>
                    <a:pt x="33" y="116"/>
                  </a:cubicBezTo>
                  <a:cubicBezTo>
                    <a:pt x="33" y="219"/>
                    <a:pt x="33" y="219"/>
                    <a:pt x="33" y="219"/>
                  </a:cubicBezTo>
                  <a:cubicBezTo>
                    <a:pt x="33" y="232"/>
                    <a:pt x="43" y="242"/>
                    <a:pt x="56" y="242"/>
                  </a:cubicBezTo>
                  <a:cubicBezTo>
                    <a:pt x="68" y="242"/>
                    <a:pt x="79" y="232"/>
                    <a:pt x="79" y="219"/>
                  </a:cubicBezTo>
                  <a:cubicBezTo>
                    <a:pt x="79" y="115"/>
                    <a:pt x="79" y="115"/>
                    <a:pt x="79" y="115"/>
                  </a:cubicBezTo>
                  <a:cubicBezTo>
                    <a:pt x="79" y="110"/>
                    <a:pt x="81" y="105"/>
                    <a:pt x="86" y="102"/>
                  </a:cubicBezTo>
                  <a:cubicBezTo>
                    <a:pt x="102" y="91"/>
                    <a:pt x="111" y="74"/>
                    <a:pt x="111" y="56"/>
                  </a:cubicBezTo>
                  <a:cubicBezTo>
                    <a:pt x="111" y="25"/>
                    <a:pt x="86" y="0"/>
                    <a:pt x="5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" name="Freeform 1558"/>
            <p:cNvSpPr>
              <a:spLocks noEditPoints="1"/>
            </p:cNvSpPr>
            <p:nvPr/>
          </p:nvSpPr>
          <p:spPr bwMode="auto">
            <a:xfrm>
              <a:off x="3428" y="2971"/>
              <a:ext cx="227" cy="227"/>
            </a:xfrm>
            <a:custGeom>
              <a:avLst/>
              <a:gdLst>
                <a:gd name="T0" fmla="*/ 759 w 1518"/>
                <a:gd name="T1" fmla="*/ 0 h 1518"/>
                <a:gd name="T2" fmla="*/ 0 w 1518"/>
                <a:gd name="T3" fmla="*/ 759 h 1518"/>
                <a:gd name="T4" fmla="*/ 759 w 1518"/>
                <a:gd name="T5" fmla="*/ 1518 h 1518"/>
                <a:gd name="T6" fmla="*/ 1518 w 1518"/>
                <a:gd name="T7" fmla="*/ 759 h 1518"/>
                <a:gd name="T8" fmla="*/ 759 w 1518"/>
                <a:gd name="T9" fmla="*/ 0 h 1518"/>
                <a:gd name="T10" fmla="*/ 760 w 1518"/>
                <a:gd name="T11" fmla="*/ 193 h 1518"/>
                <a:gd name="T12" fmla="*/ 776 w 1518"/>
                <a:gd name="T13" fmla="*/ 210 h 1518"/>
                <a:gd name="T14" fmla="*/ 760 w 1518"/>
                <a:gd name="T15" fmla="*/ 226 h 1518"/>
                <a:gd name="T16" fmla="*/ 535 w 1518"/>
                <a:gd name="T17" fmla="*/ 451 h 1518"/>
                <a:gd name="T18" fmla="*/ 518 w 1518"/>
                <a:gd name="T19" fmla="*/ 467 h 1518"/>
                <a:gd name="T20" fmla="*/ 502 w 1518"/>
                <a:gd name="T21" fmla="*/ 451 h 1518"/>
                <a:gd name="T22" fmla="*/ 760 w 1518"/>
                <a:gd name="T23" fmla="*/ 193 h 1518"/>
                <a:gd name="T24" fmla="*/ 1112 w 1518"/>
                <a:gd name="T25" fmla="*/ 1039 h 1518"/>
                <a:gd name="T26" fmla="*/ 1050 w 1518"/>
                <a:gd name="T27" fmla="*/ 1102 h 1518"/>
                <a:gd name="T28" fmla="*/ 469 w 1518"/>
                <a:gd name="T29" fmla="*/ 1102 h 1518"/>
                <a:gd name="T30" fmla="*/ 407 w 1518"/>
                <a:gd name="T31" fmla="*/ 1039 h 1518"/>
                <a:gd name="T32" fmla="*/ 407 w 1518"/>
                <a:gd name="T33" fmla="*/ 557 h 1518"/>
                <a:gd name="T34" fmla="*/ 469 w 1518"/>
                <a:gd name="T35" fmla="*/ 495 h 1518"/>
                <a:gd name="T36" fmla="*/ 1050 w 1518"/>
                <a:gd name="T37" fmla="*/ 495 h 1518"/>
                <a:gd name="T38" fmla="*/ 1112 w 1518"/>
                <a:gd name="T39" fmla="*/ 557 h 1518"/>
                <a:gd name="T40" fmla="*/ 1112 w 1518"/>
                <a:gd name="T41" fmla="*/ 103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18" h="1518">
                  <a:moveTo>
                    <a:pt x="759" y="0"/>
                  </a:moveTo>
                  <a:cubicBezTo>
                    <a:pt x="340" y="0"/>
                    <a:pt x="0" y="340"/>
                    <a:pt x="0" y="759"/>
                  </a:cubicBezTo>
                  <a:cubicBezTo>
                    <a:pt x="0" y="1178"/>
                    <a:pt x="340" y="1518"/>
                    <a:pt x="759" y="1518"/>
                  </a:cubicBezTo>
                  <a:cubicBezTo>
                    <a:pt x="1178" y="1518"/>
                    <a:pt x="1518" y="1178"/>
                    <a:pt x="1518" y="759"/>
                  </a:cubicBezTo>
                  <a:cubicBezTo>
                    <a:pt x="1518" y="340"/>
                    <a:pt x="1178" y="0"/>
                    <a:pt x="759" y="0"/>
                  </a:cubicBezTo>
                  <a:close/>
                  <a:moveTo>
                    <a:pt x="760" y="193"/>
                  </a:moveTo>
                  <a:cubicBezTo>
                    <a:pt x="769" y="193"/>
                    <a:pt x="776" y="201"/>
                    <a:pt x="776" y="210"/>
                  </a:cubicBezTo>
                  <a:cubicBezTo>
                    <a:pt x="776" y="219"/>
                    <a:pt x="769" y="226"/>
                    <a:pt x="760" y="226"/>
                  </a:cubicBezTo>
                  <a:cubicBezTo>
                    <a:pt x="636" y="226"/>
                    <a:pt x="535" y="327"/>
                    <a:pt x="535" y="451"/>
                  </a:cubicBezTo>
                  <a:cubicBezTo>
                    <a:pt x="535" y="460"/>
                    <a:pt x="527" y="467"/>
                    <a:pt x="518" y="467"/>
                  </a:cubicBezTo>
                  <a:cubicBezTo>
                    <a:pt x="509" y="467"/>
                    <a:pt x="502" y="460"/>
                    <a:pt x="502" y="451"/>
                  </a:cubicBezTo>
                  <a:cubicBezTo>
                    <a:pt x="502" y="309"/>
                    <a:pt x="618" y="193"/>
                    <a:pt x="760" y="193"/>
                  </a:cubicBezTo>
                  <a:close/>
                  <a:moveTo>
                    <a:pt x="1112" y="1039"/>
                  </a:moveTo>
                  <a:cubicBezTo>
                    <a:pt x="1112" y="1074"/>
                    <a:pt x="1084" y="1102"/>
                    <a:pt x="1050" y="1102"/>
                  </a:cubicBezTo>
                  <a:cubicBezTo>
                    <a:pt x="469" y="1102"/>
                    <a:pt x="469" y="1102"/>
                    <a:pt x="469" y="1102"/>
                  </a:cubicBezTo>
                  <a:cubicBezTo>
                    <a:pt x="435" y="1102"/>
                    <a:pt x="407" y="1074"/>
                    <a:pt x="407" y="1039"/>
                  </a:cubicBezTo>
                  <a:cubicBezTo>
                    <a:pt x="407" y="557"/>
                    <a:pt x="407" y="557"/>
                    <a:pt x="407" y="557"/>
                  </a:cubicBezTo>
                  <a:cubicBezTo>
                    <a:pt x="407" y="523"/>
                    <a:pt x="435" y="495"/>
                    <a:pt x="469" y="495"/>
                  </a:cubicBezTo>
                  <a:cubicBezTo>
                    <a:pt x="1050" y="495"/>
                    <a:pt x="1050" y="495"/>
                    <a:pt x="1050" y="495"/>
                  </a:cubicBezTo>
                  <a:cubicBezTo>
                    <a:pt x="1084" y="495"/>
                    <a:pt x="1112" y="523"/>
                    <a:pt x="1112" y="557"/>
                  </a:cubicBezTo>
                  <a:lnTo>
                    <a:pt x="1112" y="103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62" name="Freeform 1562"/>
          <p:cNvSpPr>
            <a:spLocks noChangeAspect="1" noEditPoints="1"/>
          </p:cNvSpPr>
          <p:nvPr/>
        </p:nvSpPr>
        <p:spPr bwMode="auto">
          <a:xfrm>
            <a:off x="7334615" y="4128766"/>
            <a:ext cx="324000" cy="324000"/>
          </a:xfrm>
          <a:custGeom>
            <a:avLst/>
            <a:gdLst>
              <a:gd name="T0" fmla="*/ 747 w 1495"/>
              <a:gd name="T1" fmla="*/ 0 h 1495"/>
              <a:gd name="T2" fmla="*/ 0 w 1495"/>
              <a:gd name="T3" fmla="*/ 747 h 1495"/>
              <a:gd name="T4" fmla="*/ 747 w 1495"/>
              <a:gd name="T5" fmla="*/ 1495 h 1495"/>
              <a:gd name="T6" fmla="*/ 1495 w 1495"/>
              <a:gd name="T7" fmla="*/ 747 h 1495"/>
              <a:gd name="T8" fmla="*/ 747 w 1495"/>
              <a:gd name="T9" fmla="*/ 0 h 1495"/>
              <a:gd name="T10" fmla="*/ 1129 w 1495"/>
              <a:gd name="T11" fmla="*/ 681 h 1495"/>
              <a:gd name="T12" fmla="*/ 1118 w 1495"/>
              <a:gd name="T13" fmla="*/ 685 h 1495"/>
              <a:gd name="T14" fmla="*/ 1106 w 1495"/>
              <a:gd name="T15" fmla="*/ 681 h 1495"/>
              <a:gd name="T16" fmla="*/ 763 w 1495"/>
              <a:gd name="T17" fmla="*/ 337 h 1495"/>
              <a:gd name="T18" fmla="*/ 763 w 1495"/>
              <a:gd name="T19" fmla="*/ 1181 h 1495"/>
              <a:gd name="T20" fmla="*/ 747 w 1495"/>
              <a:gd name="T21" fmla="*/ 1197 h 1495"/>
              <a:gd name="T22" fmla="*/ 731 w 1495"/>
              <a:gd name="T23" fmla="*/ 1181 h 1495"/>
              <a:gd name="T24" fmla="*/ 731 w 1495"/>
              <a:gd name="T25" fmla="*/ 337 h 1495"/>
              <a:gd name="T26" fmla="*/ 388 w 1495"/>
              <a:gd name="T27" fmla="*/ 681 h 1495"/>
              <a:gd name="T28" fmla="*/ 365 w 1495"/>
              <a:gd name="T29" fmla="*/ 681 h 1495"/>
              <a:gd name="T30" fmla="*/ 365 w 1495"/>
              <a:gd name="T31" fmla="*/ 658 h 1495"/>
              <a:gd name="T32" fmla="*/ 711 w 1495"/>
              <a:gd name="T33" fmla="*/ 312 h 1495"/>
              <a:gd name="T34" fmla="*/ 784 w 1495"/>
              <a:gd name="T35" fmla="*/ 312 h 1495"/>
              <a:gd name="T36" fmla="*/ 1129 w 1495"/>
              <a:gd name="T37" fmla="*/ 658 h 1495"/>
              <a:gd name="T38" fmla="*/ 1129 w 1495"/>
              <a:gd name="T39" fmla="*/ 681 h 14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95" h="1495">
                <a:moveTo>
                  <a:pt x="747" y="0"/>
                </a:moveTo>
                <a:cubicBezTo>
                  <a:pt x="334" y="0"/>
                  <a:pt x="0" y="334"/>
                  <a:pt x="0" y="747"/>
                </a:cubicBezTo>
                <a:cubicBezTo>
                  <a:pt x="0" y="1160"/>
                  <a:pt x="334" y="1495"/>
                  <a:pt x="747" y="1495"/>
                </a:cubicBezTo>
                <a:cubicBezTo>
                  <a:pt x="1160" y="1495"/>
                  <a:pt x="1495" y="1160"/>
                  <a:pt x="1495" y="747"/>
                </a:cubicBezTo>
                <a:cubicBezTo>
                  <a:pt x="1495" y="334"/>
                  <a:pt x="1160" y="0"/>
                  <a:pt x="747" y="0"/>
                </a:cubicBezTo>
                <a:close/>
                <a:moveTo>
                  <a:pt x="1129" y="681"/>
                </a:moveTo>
                <a:cubicBezTo>
                  <a:pt x="1126" y="684"/>
                  <a:pt x="1122" y="685"/>
                  <a:pt x="1118" y="685"/>
                </a:cubicBezTo>
                <a:cubicBezTo>
                  <a:pt x="1114" y="685"/>
                  <a:pt x="1110" y="684"/>
                  <a:pt x="1106" y="681"/>
                </a:cubicBezTo>
                <a:cubicBezTo>
                  <a:pt x="763" y="337"/>
                  <a:pt x="763" y="337"/>
                  <a:pt x="763" y="337"/>
                </a:cubicBezTo>
                <a:cubicBezTo>
                  <a:pt x="763" y="1181"/>
                  <a:pt x="763" y="1181"/>
                  <a:pt x="763" y="1181"/>
                </a:cubicBezTo>
                <a:cubicBezTo>
                  <a:pt x="763" y="1190"/>
                  <a:pt x="756" y="1197"/>
                  <a:pt x="747" y="1197"/>
                </a:cubicBezTo>
                <a:cubicBezTo>
                  <a:pt x="738" y="1197"/>
                  <a:pt x="731" y="1190"/>
                  <a:pt x="731" y="1181"/>
                </a:cubicBezTo>
                <a:cubicBezTo>
                  <a:pt x="731" y="337"/>
                  <a:pt x="731" y="337"/>
                  <a:pt x="731" y="337"/>
                </a:cubicBezTo>
                <a:cubicBezTo>
                  <a:pt x="388" y="681"/>
                  <a:pt x="388" y="681"/>
                  <a:pt x="388" y="681"/>
                </a:cubicBezTo>
                <a:cubicBezTo>
                  <a:pt x="382" y="687"/>
                  <a:pt x="372" y="687"/>
                  <a:pt x="365" y="681"/>
                </a:cubicBezTo>
                <a:cubicBezTo>
                  <a:pt x="359" y="674"/>
                  <a:pt x="359" y="664"/>
                  <a:pt x="365" y="658"/>
                </a:cubicBezTo>
                <a:cubicBezTo>
                  <a:pt x="711" y="312"/>
                  <a:pt x="711" y="312"/>
                  <a:pt x="711" y="312"/>
                </a:cubicBezTo>
                <a:cubicBezTo>
                  <a:pt x="731" y="292"/>
                  <a:pt x="764" y="292"/>
                  <a:pt x="784" y="312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35" y="664"/>
                  <a:pt x="1135" y="674"/>
                  <a:pt x="1129" y="681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63" name="Freeform 1566"/>
          <p:cNvSpPr>
            <a:spLocks noChangeAspect="1" noEditPoints="1"/>
          </p:cNvSpPr>
          <p:nvPr/>
        </p:nvSpPr>
        <p:spPr bwMode="auto">
          <a:xfrm>
            <a:off x="7752877" y="4128766"/>
            <a:ext cx="324000" cy="324000"/>
          </a:xfrm>
          <a:custGeom>
            <a:avLst/>
            <a:gdLst>
              <a:gd name="T0" fmla="*/ 740 w 1480"/>
              <a:gd name="T1" fmla="*/ 0 h 1480"/>
              <a:gd name="T2" fmla="*/ 0 w 1480"/>
              <a:gd name="T3" fmla="*/ 740 h 1480"/>
              <a:gd name="T4" fmla="*/ 740 w 1480"/>
              <a:gd name="T5" fmla="*/ 1480 h 1480"/>
              <a:gd name="T6" fmla="*/ 1480 w 1480"/>
              <a:gd name="T7" fmla="*/ 740 h 1480"/>
              <a:gd name="T8" fmla="*/ 740 w 1480"/>
              <a:gd name="T9" fmla="*/ 0 h 1480"/>
              <a:gd name="T10" fmla="*/ 1220 w 1480"/>
              <a:gd name="T11" fmla="*/ 930 h 1480"/>
              <a:gd name="T12" fmla="*/ 1209 w 1480"/>
              <a:gd name="T13" fmla="*/ 935 h 1480"/>
              <a:gd name="T14" fmla="*/ 1198 w 1480"/>
              <a:gd name="T15" fmla="*/ 930 h 1480"/>
              <a:gd name="T16" fmla="*/ 761 w 1480"/>
              <a:gd name="T17" fmla="*/ 493 h 1480"/>
              <a:gd name="T18" fmla="*/ 740 w 1480"/>
              <a:gd name="T19" fmla="*/ 485 h 1480"/>
              <a:gd name="T20" fmla="*/ 719 w 1480"/>
              <a:gd name="T21" fmla="*/ 493 h 1480"/>
              <a:gd name="T22" fmla="*/ 282 w 1480"/>
              <a:gd name="T23" fmla="*/ 930 h 1480"/>
              <a:gd name="T24" fmla="*/ 260 w 1480"/>
              <a:gd name="T25" fmla="*/ 930 h 1480"/>
              <a:gd name="T26" fmla="*/ 260 w 1480"/>
              <a:gd name="T27" fmla="*/ 908 h 1480"/>
              <a:gd name="T28" fmla="*/ 697 w 1480"/>
              <a:gd name="T29" fmla="*/ 471 h 1480"/>
              <a:gd name="T30" fmla="*/ 740 w 1480"/>
              <a:gd name="T31" fmla="*/ 453 h 1480"/>
              <a:gd name="T32" fmla="*/ 740 w 1480"/>
              <a:gd name="T33" fmla="*/ 453 h 1480"/>
              <a:gd name="T34" fmla="*/ 783 w 1480"/>
              <a:gd name="T35" fmla="*/ 471 h 1480"/>
              <a:gd name="T36" fmla="*/ 1220 w 1480"/>
              <a:gd name="T37" fmla="*/ 908 h 1480"/>
              <a:gd name="T38" fmla="*/ 1220 w 1480"/>
              <a:gd name="T39" fmla="*/ 930 h 1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80" h="1480">
                <a:moveTo>
                  <a:pt x="740" y="0"/>
                </a:moveTo>
                <a:cubicBezTo>
                  <a:pt x="331" y="0"/>
                  <a:pt x="0" y="331"/>
                  <a:pt x="0" y="740"/>
                </a:cubicBezTo>
                <a:cubicBezTo>
                  <a:pt x="0" y="1149"/>
                  <a:pt x="331" y="1480"/>
                  <a:pt x="740" y="1480"/>
                </a:cubicBezTo>
                <a:cubicBezTo>
                  <a:pt x="1149" y="1480"/>
                  <a:pt x="1480" y="1149"/>
                  <a:pt x="1480" y="740"/>
                </a:cubicBezTo>
                <a:cubicBezTo>
                  <a:pt x="1480" y="331"/>
                  <a:pt x="1149" y="0"/>
                  <a:pt x="740" y="0"/>
                </a:cubicBezTo>
                <a:close/>
                <a:moveTo>
                  <a:pt x="1220" y="930"/>
                </a:moveTo>
                <a:cubicBezTo>
                  <a:pt x="1217" y="933"/>
                  <a:pt x="1213" y="935"/>
                  <a:pt x="1209" y="935"/>
                </a:cubicBezTo>
                <a:cubicBezTo>
                  <a:pt x="1205" y="935"/>
                  <a:pt x="1201" y="933"/>
                  <a:pt x="1198" y="930"/>
                </a:cubicBezTo>
                <a:cubicBezTo>
                  <a:pt x="761" y="493"/>
                  <a:pt x="761" y="493"/>
                  <a:pt x="761" y="493"/>
                </a:cubicBezTo>
                <a:cubicBezTo>
                  <a:pt x="755" y="488"/>
                  <a:pt x="747" y="484"/>
                  <a:pt x="740" y="485"/>
                </a:cubicBezTo>
                <a:cubicBezTo>
                  <a:pt x="732" y="485"/>
                  <a:pt x="725" y="488"/>
                  <a:pt x="719" y="493"/>
                </a:cubicBezTo>
                <a:cubicBezTo>
                  <a:pt x="282" y="930"/>
                  <a:pt x="282" y="930"/>
                  <a:pt x="282" y="930"/>
                </a:cubicBezTo>
                <a:cubicBezTo>
                  <a:pt x="276" y="936"/>
                  <a:pt x="266" y="936"/>
                  <a:pt x="260" y="930"/>
                </a:cubicBezTo>
                <a:cubicBezTo>
                  <a:pt x="254" y="924"/>
                  <a:pt x="254" y="914"/>
                  <a:pt x="260" y="908"/>
                </a:cubicBezTo>
                <a:cubicBezTo>
                  <a:pt x="697" y="471"/>
                  <a:pt x="697" y="471"/>
                  <a:pt x="697" y="471"/>
                </a:cubicBezTo>
                <a:cubicBezTo>
                  <a:pt x="708" y="459"/>
                  <a:pt x="724" y="453"/>
                  <a:pt x="740" y="453"/>
                </a:cubicBezTo>
                <a:cubicBezTo>
                  <a:pt x="740" y="453"/>
                  <a:pt x="740" y="453"/>
                  <a:pt x="740" y="453"/>
                </a:cubicBezTo>
                <a:cubicBezTo>
                  <a:pt x="756" y="453"/>
                  <a:pt x="772" y="459"/>
                  <a:pt x="783" y="471"/>
                </a:cubicBezTo>
                <a:cubicBezTo>
                  <a:pt x="1220" y="908"/>
                  <a:pt x="1220" y="908"/>
                  <a:pt x="1220" y="908"/>
                </a:cubicBezTo>
                <a:cubicBezTo>
                  <a:pt x="1226" y="914"/>
                  <a:pt x="1226" y="924"/>
                  <a:pt x="1220" y="93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64" name="Group 1569"/>
          <p:cNvGrpSpPr>
            <a:grpSpLocks noChangeAspect="1"/>
          </p:cNvGrpSpPr>
          <p:nvPr/>
        </p:nvGrpSpPr>
        <p:grpSpPr bwMode="auto">
          <a:xfrm>
            <a:off x="8172570" y="4128766"/>
            <a:ext cx="324000" cy="324000"/>
            <a:chOff x="4314" y="2998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65" name="Rectangle 1570"/>
            <p:cNvSpPr>
              <a:spLocks noChangeArrowheads="1"/>
            </p:cNvSpPr>
            <p:nvPr/>
          </p:nvSpPr>
          <p:spPr bwMode="auto">
            <a:xfrm>
              <a:off x="4381" y="3061"/>
              <a:ext cx="93" cy="19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" name="Freeform 1571"/>
            <p:cNvSpPr>
              <a:spLocks noEditPoints="1"/>
            </p:cNvSpPr>
            <p:nvPr/>
          </p:nvSpPr>
          <p:spPr bwMode="auto">
            <a:xfrm>
              <a:off x="4314" y="2998"/>
              <a:ext cx="227" cy="226"/>
            </a:xfrm>
            <a:custGeom>
              <a:avLst/>
              <a:gdLst>
                <a:gd name="T0" fmla="*/ 782 w 1564"/>
                <a:gd name="T1" fmla="*/ 0 h 1564"/>
                <a:gd name="T2" fmla="*/ 0 w 1564"/>
                <a:gd name="T3" fmla="*/ 782 h 1564"/>
                <a:gd name="T4" fmla="*/ 782 w 1564"/>
                <a:gd name="T5" fmla="*/ 1564 h 1564"/>
                <a:gd name="T6" fmla="*/ 1564 w 1564"/>
                <a:gd name="T7" fmla="*/ 782 h 1564"/>
                <a:gd name="T8" fmla="*/ 782 w 1564"/>
                <a:gd name="T9" fmla="*/ 0 h 1564"/>
                <a:gd name="T10" fmla="*/ 1077 w 1564"/>
                <a:gd name="T11" fmla="*/ 1147 h 1564"/>
                <a:gd name="T12" fmla="*/ 1036 w 1564"/>
                <a:gd name="T13" fmla="*/ 1168 h 1564"/>
                <a:gd name="T14" fmla="*/ 527 w 1564"/>
                <a:gd name="T15" fmla="*/ 1168 h 1564"/>
                <a:gd name="T16" fmla="*/ 486 w 1564"/>
                <a:gd name="T17" fmla="*/ 1147 h 1564"/>
                <a:gd name="T18" fmla="*/ 489 w 1564"/>
                <a:gd name="T19" fmla="*/ 1101 h 1564"/>
                <a:gd name="T20" fmla="*/ 743 w 1564"/>
                <a:gd name="T21" fmla="*/ 658 h 1564"/>
                <a:gd name="T22" fmla="*/ 820 w 1564"/>
                <a:gd name="T23" fmla="*/ 658 h 1564"/>
                <a:gd name="T24" fmla="*/ 1075 w 1564"/>
                <a:gd name="T25" fmla="*/ 1101 h 1564"/>
                <a:gd name="T26" fmla="*/ 1077 w 1564"/>
                <a:gd name="T27" fmla="*/ 1147 h 1564"/>
                <a:gd name="T28" fmla="*/ 1138 w 1564"/>
                <a:gd name="T29" fmla="*/ 583 h 1564"/>
                <a:gd name="T30" fmla="*/ 1121 w 1564"/>
                <a:gd name="T31" fmla="*/ 600 h 1564"/>
                <a:gd name="T32" fmla="*/ 443 w 1564"/>
                <a:gd name="T33" fmla="*/ 600 h 1564"/>
                <a:gd name="T34" fmla="*/ 426 w 1564"/>
                <a:gd name="T35" fmla="*/ 583 h 1564"/>
                <a:gd name="T36" fmla="*/ 426 w 1564"/>
                <a:gd name="T37" fmla="*/ 419 h 1564"/>
                <a:gd name="T38" fmla="*/ 443 w 1564"/>
                <a:gd name="T39" fmla="*/ 402 h 1564"/>
                <a:gd name="T40" fmla="*/ 1121 w 1564"/>
                <a:gd name="T41" fmla="*/ 402 h 1564"/>
                <a:gd name="T42" fmla="*/ 1138 w 1564"/>
                <a:gd name="T43" fmla="*/ 419 h 1564"/>
                <a:gd name="T44" fmla="*/ 1138 w 1564"/>
                <a:gd name="T45" fmla="*/ 583 h 1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64" h="1564">
                  <a:moveTo>
                    <a:pt x="782" y="0"/>
                  </a:moveTo>
                  <a:cubicBezTo>
                    <a:pt x="350" y="0"/>
                    <a:pt x="0" y="350"/>
                    <a:pt x="0" y="782"/>
                  </a:cubicBezTo>
                  <a:cubicBezTo>
                    <a:pt x="0" y="1214"/>
                    <a:pt x="350" y="1564"/>
                    <a:pt x="782" y="1564"/>
                  </a:cubicBezTo>
                  <a:cubicBezTo>
                    <a:pt x="1214" y="1564"/>
                    <a:pt x="1564" y="1214"/>
                    <a:pt x="1564" y="782"/>
                  </a:cubicBezTo>
                  <a:cubicBezTo>
                    <a:pt x="1564" y="350"/>
                    <a:pt x="1214" y="0"/>
                    <a:pt x="782" y="0"/>
                  </a:cubicBezTo>
                  <a:close/>
                  <a:moveTo>
                    <a:pt x="1077" y="1147"/>
                  </a:moveTo>
                  <a:cubicBezTo>
                    <a:pt x="1070" y="1160"/>
                    <a:pt x="1055" y="1168"/>
                    <a:pt x="1036" y="1168"/>
                  </a:cubicBezTo>
                  <a:cubicBezTo>
                    <a:pt x="527" y="1168"/>
                    <a:pt x="527" y="1168"/>
                    <a:pt x="527" y="1168"/>
                  </a:cubicBezTo>
                  <a:cubicBezTo>
                    <a:pt x="508" y="1168"/>
                    <a:pt x="493" y="1160"/>
                    <a:pt x="486" y="1147"/>
                  </a:cubicBezTo>
                  <a:cubicBezTo>
                    <a:pt x="478" y="1134"/>
                    <a:pt x="479" y="1117"/>
                    <a:pt x="489" y="1101"/>
                  </a:cubicBezTo>
                  <a:cubicBezTo>
                    <a:pt x="743" y="658"/>
                    <a:pt x="743" y="658"/>
                    <a:pt x="743" y="658"/>
                  </a:cubicBezTo>
                  <a:cubicBezTo>
                    <a:pt x="762" y="626"/>
                    <a:pt x="801" y="626"/>
                    <a:pt x="820" y="658"/>
                  </a:cubicBezTo>
                  <a:cubicBezTo>
                    <a:pt x="1075" y="1101"/>
                    <a:pt x="1075" y="1101"/>
                    <a:pt x="1075" y="1101"/>
                  </a:cubicBezTo>
                  <a:cubicBezTo>
                    <a:pt x="1084" y="1117"/>
                    <a:pt x="1085" y="1134"/>
                    <a:pt x="1077" y="1147"/>
                  </a:cubicBezTo>
                  <a:close/>
                  <a:moveTo>
                    <a:pt x="1138" y="583"/>
                  </a:moveTo>
                  <a:cubicBezTo>
                    <a:pt x="1138" y="593"/>
                    <a:pt x="1130" y="600"/>
                    <a:pt x="1121" y="600"/>
                  </a:cubicBezTo>
                  <a:cubicBezTo>
                    <a:pt x="443" y="600"/>
                    <a:pt x="443" y="600"/>
                    <a:pt x="443" y="600"/>
                  </a:cubicBezTo>
                  <a:cubicBezTo>
                    <a:pt x="433" y="600"/>
                    <a:pt x="426" y="593"/>
                    <a:pt x="426" y="583"/>
                  </a:cubicBezTo>
                  <a:cubicBezTo>
                    <a:pt x="426" y="419"/>
                    <a:pt x="426" y="419"/>
                    <a:pt x="426" y="419"/>
                  </a:cubicBezTo>
                  <a:cubicBezTo>
                    <a:pt x="426" y="410"/>
                    <a:pt x="433" y="402"/>
                    <a:pt x="443" y="402"/>
                  </a:cubicBezTo>
                  <a:cubicBezTo>
                    <a:pt x="1121" y="402"/>
                    <a:pt x="1121" y="402"/>
                    <a:pt x="1121" y="402"/>
                  </a:cubicBezTo>
                  <a:cubicBezTo>
                    <a:pt x="1130" y="402"/>
                    <a:pt x="1138" y="410"/>
                    <a:pt x="1138" y="419"/>
                  </a:cubicBezTo>
                  <a:lnTo>
                    <a:pt x="1138" y="58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" name="Freeform 1572"/>
            <p:cNvSpPr>
              <a:spLocks/>
            </p:cNvSpPr>
            <p:nvPr/>
          </p:nvSpPr>
          <p:spPr bwMode="auto">
            <a:xfrm>
              <a:off x="4389" y="3094"/>
              <a:ext cx="77" cy="68"/>
            </a:xfrm>
            <a:custGeom>
              <a:avLst/>
              <a:gdLst>
                <a:gd name="T0" fmla="*/ 277 w 536"/>
                <a:gd name="T1" fmla="*/ 9 h 468"/>
                <a:gd name="T2" fmla="*/ 268 w 536"/>
                <a:gd name="T3" fmla="*/ 0 h 468"/>
                <a:gd name="T4" fmla="*/ 259 w 536"/>
                <a:gd name="T5" fmla="*/ 9 h 468"/>
                <a:gd name="T6" fmla="*/ 4 w 536"/>
                <a:gd name="T7" fmla="*/ 452 h 468"/>
                <a:gd name="T8" fmla="*/ 4 w 536"/>
                <a:gd name="T9" fmla="*/ 452 h 468"/>
                <a:gd name="T10" fmla="*/ 1 w 536"/>
                <a:gd name="T11" fmla="*/ 464 h 468"/>
                <a:gd name="T12" fmla="*/ 13 w 536"/>
                <a:gd name="T13" fmla="*/ 468 h 468"/>
                <a:gd name="T14" fmla="*/ 522 w 536"/>
                <a:gd name="T15" fmla="*/ 468 h 468"/>
                <a:gd name="T16" fmla="*/ 534 w 536"/>
                <a:gd name="T17" fmla="*/ 464 h 468"/>
                <a:gd name="T18" fmla="*/ 532 w 536"/>
                <a:gd name="T19" fmla="*/ 452 h 468"/>
                <a:gd name="T20" fmla="*/ 277 w 536"/>
                <a:gd name="T21" fmla="*/ 9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6" h="468">
                  <a:moveTo>
                    <a:pt x="277" y="9"/>
                  </a:moveTo>
                  <a:cubicBezTo>
                    <a:pt x="273" y="3"/>
                    <a:pt x="270" y="0"/>
                    <a:pt x="268" y="0"/>
                  </a:cubicBezTo>
                  <a:cubicBezTo>
                    <a:pt x="266" y="0"/>
                    <a:pt x="262" y="3"/>
                    <a:pt x="259" y="9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0" y="458"/>
                    <a:pt x="0" y="463"/>
                    <a:pt x="1" y="464"/>
                  </a:cubicBezTo>
                  <a:cubicBezTo>
                    <a:pt x="2" y="466"/>
                    <a:pt x="6" y="468"/>
                    <a:pt x="13" y="468"/>
                  </a:cubicBezTo>
                  <a:cubicBezTo>
                    <a:pt x="522" y="468"/>
                    <a:pt x="522" y="468"/>
                    <a:pt x="522" y="468"/>
                  </a:cubicBezTo>
                  <a:cubicBezTo>
                    <a:pt x="529" y="468"/>
                    <a:pt x="533" y="466"/>
                    <a:pt x="534" y="464"/>
                  </a:cubicBezTo>
                  <a:cubicBezTo>
                    <a:pt x="536" y="463"/>
                    <a:pt x="535" y="458"/>
                    <a:pt x="532" y="452"/>
                  </a:cubicBezTo>
                  <a:lnTo>
                    <a:pt x="277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68" name="Group 1583"/>
          <p:cNvGrpSpPr>
            <a:grpSpLocks noChangeAspect="1"/>
          </p:cNvGrpSpPr>
          <p:nvPr/>
        </p:nvGrpSpPr>
        <p:grpSpPr bwMode="auto">
          <a:xfrm>
            <a:off x="203192" y="4128766"/>
            <a:ext cx="324000" cy="324000"/>
            <a:chOff x="4831" y="3018"/>
            <a:chExt cx="227" cy="227"/>
          </a:xfrm>
          <a:solidFill>
            <a:srgbClr val="EE0033"/>
          </a:solidFill>
        </p:grpSpPr>
        <p:sp>
          <p:nvSpPr>
            <p:cNvPr id="869" name="Freeform 1584"/>
            <p:cNvSpPr>
              <a:spLocks/>
            </p:cNvSpPr>
            <p:nvPr/>
          </p:nvSpPr>
          <p:spPr bwMode="auto">
            <a:xfrm>
              <a:off x="4972" y="3093"/>
              <a:ext cx="44" cy="46"/>
            </a:xfrm>
            <a:custGeom>
              <a:avLst/>
              <a:gdLst>
                <a:gd name="T0" fmla="*/ 166 w 301"/>
                <a:gd name="T1" fmla="*/ 0 h 317"/>
                <a:gd name="T2" fmla="*/ 0 w 301"/>
                <a:gd name="T3" fmla="*/ 0 h 317"/>
                <a:gd name="T4" fmla="*/ 0 w 301"/>
                <a:gd name="T5" fmla="*/ 317 h 317"/>
                <a:gd name="T6" fmla="*/ 166 w 301"/>
                <a:gd name="T7" fmla="*/ 317 h 317"/>
                <a:gd name="T8" fmla="*/ 301 w 301"/>
                <a:gd name="T9" fmla="*/ 181 h 317"/>
                <a:gd name="T10" fmla="*/ 301 w 301"/>
                <a:gd name="T11" fmla="*/ 136 h 317"/>
                <a:gd name="T12" fmla="*/ 166 w 301"/>
                <a:gd name="T13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317">
                  <a:moveTo>
                    <a:pt x="16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166" y="317"/>
                    <a:pt x="166" y="317"/>
                    <a:pt x="166" y="317"/>
                  </a:cubicBezTo>
                  <a:cubicBezTo>
                    <a:pt x="241" y="317"/>
                    <a:pt x="301" y="256"/>
                    <a:pt x="301" y="181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61"/>
                    <a:pt x="241" y="0"/>
                    <a:pt x="16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" name="Freeform 1585"/>
            <p:cNvSpPr>
              <a:spLocks noEditPoints="1"/>
            </p:cNvSpPr>
            <p:nvPr/>
          </p:nvSpPr>
          <p:spPr bwMode="auto">
            <a:xfrm>
              <a:off x="4831" y="3018"/>
              <a:ext cx="227" cy="227"/>
            </a:xfrm>
            <a:custGeom>
              <a:avLst/>
              <a:gdLst>
                <a:gd name="T0" fmla="*/ 776 w 1552"/>
                <a:gd name="T1" fmla="*/ 0 h 1552"/>
                <a:gd name="T2" fmla="*/ 0 w 1552"/>
                <a:gd name="T3" fmla="*/ 776 h 1552"/>
                <a:gd name="T4" fmla="*/ 776 w 1552"/>
                <a:gd name="T5" fmla="*/ 1552 h 1552"/>
                <a:gd name="T6" fmla="*/ 1552 w 1552"/>
                <a:gd name="T7" fmla="*/ 776 h 1552"/>
                <a:gd name="T8" fmla="*/ 776 w 1552"/>
                <a:gd name="T9" fmla="*/ 0 h 1552"/>
                <a:gd name="T10" fmla="*/ 689 w 1552"/>
                <a:gd name="T11" fmla="*/ 501 h 1552"/>
                <a:gd name="T12" fmla="*/ 476 w 1552"/>
                <a:gd name="T13" fmla="*/ 1064 h 1552"/>
                <a:gd name="T14" fmla="*/ 461 w 1552"/>
                <a:gd name="T15" fmla="*/ 1075 h 1552"/>
                <a:gd name="T16" fmla="*/ 445 w 1552"/>
                <a:gd name="T17" fmla="*/ 1064 h 1552"/>
                <a:gd name="T18" fmla="*/ 232 w 1552"/>
                <a:gd name="T19" fmla="*/ 501 h 1552"/>
                <a:gd name="T20" fmla="*/ 242 w 1552"/>
                <a:gd name="T21" fmla="*/ 480 h 1552"/>
                <a:gd name="T22" fmla="*/ 263 w 1552"/>
                <a:gd name="T23" fmla="*/ 490 h 1552"/>
                <a:gd name="T24" fmla="*/ 461 w 1552"/>
                <a:gd name="T25" fmla="*/ 1011 h 1552"/>
                <a:gd name="T26" fmla="*/ 658 w 1552"/>
                <a:gd name="T27" fmla="*/ 490 h 1552"/>
                <a:gd name="T28" fmla="*/ 679 w 1552"/>
                <a:gd name="T29" fmla="*/ 480 h 1552"/>
                <a:gd name="T30" fmla="*/ 689 w 1552"/>
                <a:gd name="T31" fmla="*/ 501 h 1552"/>
                <a:gd name="T32" fmla="*/ 804 w 1552"/>
                <a:gd name="T33" fmla="*/ 1058 h 1552"/>
                <a:gd name="T34" fmla="*/ 788 w 1552"/>
                <a:gd name="T35" fmla="*/ 1075 h 1552"/>
                <a:gd name="T36" fmla="*/ 771 w 1552"/>
                <a:gd name="T37" fmla="*/ 1058 h 1552"/>
                <a:gd name="T38" fmla="*/ 771 w 1552"/>
                <a:gd name="T39" fmla="*/ 495 h 1552"/>
                <a:gd name="T40" fmla="*/ 788 w 1552"/>
                <a:gd name="T41" fmla="*/ 479 h 1552"/>
                <a:gd name="T42" fmla="*/ 804 w 1552"/>
                <a:gd name="T43" fmla="*/ 495 h 1552"/>
                <a:gd name="T44" fmla="*/ 804 w 1552"/>
                <a:gd name="T45" fmla="*/ 1058 h 1552"/>
                <a:gd name="T46" fmla="*/ 1299 w 1552"/>
                <a:gd name="T47" fmla="*/ 693 h 1552"/>
                <a:gd name="T48" fmla="*/ 1130 w 1552"/>
                <a:gd name="T49" fmla="*/ 862 h 1552"/>
                <a:gd name="T50" fmla="*/ 964 w 1552"/>
                <a:gd name="T51" fmla="*/ 862 h 1552"/>
                <a:gd name="T52" fmla="*/ 964 w 1552"/>
                <a:gd name="T53" fmla="*/ 1058 h 1552"/>
                <a:gd name="T54" fmla="*/ 947 w 1552"/>
                <a:gd name="T55" fmla="*/ 1075 h 1552"/>
                <a:gd name="T56" fmla="*/ 931 w 1552"/>
                <a:gd name="T57" fmla="*/ 1058 h 1552"/>
                <a:gd name="T58" fmla="*/ 931 w 1552"/>
                <a:gd name="T59" fmla="*/ 495 h 1552"/>
                <a:gd name="T60" fmla="*/ 947 w 1552"/>
                <a:gd name="T61" fmla="*/ 479 h 1552"/>
                <a:gd name="T62" fmla="*/ 1130 w 1552"/>
                <a:gd name="T63" fmla="*/ 479 h 1552"/>
                <a:gd name="T64" fmla="*/ 1299 w 1552"/>
                <a:gd name="T65" fmla="*/ 648 h 1552"/>
                <a:gd name="T66" fmla="*/ 1299 w 1552"/>
                <a:gd name="T67" fmla="*/ 693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2" h="1552">
                  <a:moveTo>
                    <a:pt x="776" y="0"/>
                  </a:moveTo>
                  <a:cubicBezTo>
                    <a:pt x="347" y="0"/>
                    <a:pt x="0" y="347"/>
                    <a:pt x="0" y="776"/>
                  </a:cubicBezTo>
                  <a:cubicBezTo>
                    <a:pt x="0" y="1205"/>
                    <a:pt x="347" y="1552"/>
                    <a:pt x="776" y="1552"/>
                  </a:cubicBezTo>
                  <a:cubicBezTo>
                    <a:pt x="1205" y="1552"/>
                    <a:pt x="1552" y="1205"/>
                    <a:pt x="1552" y="776"/>
                  </a:cubicBezTo>
                  <a:cubicBezTo>
                    <a:pt x="1552" y="347"/>
                    <a:pt x="1205" y="0"/>
                    <a:pt x="776" y="0"/>
                  </a:cubicBezTo>
                  <a:close/>
                  <a:moveTo>
                    <a:pt x="689" y="501"/>
                  </a:moveTo>
                  <a:cubicBezTo>
                    <a:pt x="476" y="1064"/>
                    <a:pt x="476" y="1064"/>
                    <a:pt x="476" y="1064"/>
                  </a:cubicBezTo>
                  <a:cubicBezTo>
                    <a:pt x="474" y="1071"/>
                    <a:pt x="468" y="1075"/>
                    <a:pt x="461" y="1075"/>
                  </a:cubicBezTo>
                  <a:cubicBezTo>
                    <a:pt x="454" y="1075"/>
                    <a:pt x="448" y="1071"/>
                    <a:pt x="445" y="1064"/>
                  </a:cubicBezTo>
                  <a:cubicBezTo>
                    <a:pt x="232" y="501"/>
                    <a:pt x="232" y="501"/>
                    <a:pt x="232" y="501"/>
                  </a:cubicBezTo>
                  <a:cubicBezTo>
                    <a:pt x="229" y="493"/>
                    <a:pt x="233" y="483"/>
                    <a:pt x="242" y="480"/>
                  </a:cubicBezTo>
                  <a:cubicBezTo>
                    <a:pt x="250" y="477"/>
                    <a:pt x="260" y="481"/>
                    <a:pt x="263" y="490"/>
                  </a:cubicBezTo>
                  <a:cubicBezTo>
                    <a:pt x="461" y="1011"/>
                    <a:pt x="461" y="1011"/>
                    <a:pt x="461" y="1011"/>
                  </a:cubicBezTo>
                  <a:cubicBezTo>
                    <a:pt x="658" y="490"/>
                    <a:pt x="658" y="490"/>
                    <a:pt x="658" y="490"/>
                  </a:cubicBezTo>
                  <a:cubicBezTo>
                    <a:pt x="661" y="481"/>
                    <a:pt x="671" y="477"/>
                    <a:pt x="679" y="480"/>
                  </a:cubicBezTo>
                  <a:cubicBezTo>
                    <a:pt x="688" y="483"/>
                    <a:pt x="692" y="493"/>
                    <a:pt x="689" y="501"/>
                  </a:cubicBezTo>
                  <a:close/>
                  <a:moveTo>
                    <a:pt x="804" y="1058"/>
                  </a:moveTo>
                  <a:cubicBezTo>
                    <a:pt x="804" y="1067"/>
                    <a:pt x="797" y="1075"/>
                    <a:pt x="788" y="1075"/>
                  </a:cubicBezTo>
                  <a:cubicBezTo>
                    <a:pt x="778" y="1075"/>
                    <a:pt x="771" y="1067"/>
                    <a:pt x="771" y="1058"/>
                  </a:cubicBezTo>
                  <a:cubicBezTo>
                    <a:pt x="771" y="495"/>
                    <a:pt x="771" y="495"/>
                    <a:pt x="771" y="495"/>
                  </a:cubicBezTo>
                  <a:cubicBezTo>
                    <a:pt x="771" y="486"/>
                    <a:pt x="778" y="479"/>
                    <a:pt x="788" y="479"/>
                  </a:cubicBezTo>
                  <a:cubicBezTo>
                    <a:pt x="797" y="479"/>
                    <a:pt x="804" y="486"/>
                    <a:pt x="804" y="495"/>
                  </a:cubicBezTo>
                  <a:lnTo>
                    <a:pt x="804" y="1058"/>
                  </a:lnTo>
                  <a:close/>
                  <a:moveTo>
                    <a:pt x="1299" y="693"/>
                  </a:moveTo>
                  <a:cubicBezTo>
                    <a:pt x="1299" y="786"/>
                    <a:pt x="1223" y="862"/>
                    <a:pt x="1130" y="862"/>
                  </a:cubicBezTo>
                  <a:cubicBezTo>
                    <a:pt x="964" y="862"/>
                    <a:pt x="964" y="862"/>
                    <a:pt x="964" y="862"/>
                  </a:cubicBezTo>
                  <a:cubicBezTo>
                    <a:pt x="964" y="1058"/>
                    <a:pt x="964" y="1058"/>
                    <a:pt x="964" y="1058"/>
                  </a:cubicBezTo>
                  <a:cubicBezTo>
                    <a:pt x="964" y="1067"/>
                    <a:pt x="957" y="1075"/>
                    <a:pt x="947" y="1075"/>
                  </a:cubicBezTo>
                  <a:cubicBezTo>
                    <a:pt x="938" y="1075"/>
                    <a:pt x="931" y="1067"/>
                    <a:pt x="931" y="1058"/>
                  </a:cubicBezTo>
                  <a:cubicBezTo>
                    <a:pt x="931" y="495"/>
                    <a:pt x="931" y="495"/>
                    <a:pt x="931" y="495"/>
                  </a:cubicBezTo>
                  <a:cubicBezTo>
                    <a:pt x="931" y="486"/>
                    <a:pt x="938" y="479"/>
                    <a:pt x="947" y="479"/>
                  </a:cubicBezTo>
                  <a:cubicBezTo>
                    <a:pt x="1130" y="479"/>
                    <a:pt x="1130" y="479"/>
                    <a:pt x="1130" y="479"/>
                  </a:cubicBezTo>
                  <a:cubicBezTo>
                    <a:pt x="1223" y="479"/>
                    <a:pt x="1299" y="555"/>
                    <a:pt x="1299" y="648"/>
                  </a:cubicBezTo>
                  <a:lnTo>
                    <a:pt x="1299" y="69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71" name="Freeform 1589"/>
          <p:cNvSpPr>
            <a:spLocks noChangeAspect="1" noEditPoints="1"/>
          </p:cNvSpPr>
          <p:nvPr/>
        </p:nvSpPr>
        <p:spPr bwMode="auto">
          <a:xfrm>
            <a:off x="623051" y="4128766"/>
            <a:ext cx="324000" cy="324000"/>
          </a:xfrm>
          <a:custGeom>
            <a:avLst/>
            <a:gdLst>
              <a:gd name="T0" fmla="*/ 0 w 1748"/>
              <a:gd name="T1" fmla="*/ 874 h 1748"/>
              <a:gd name="T2" fmla="*/ 1748 w 1748"/>
              <a:gd name="T3" fmla="*/ 874 h 1748"/>
              <a:gd name="T4" fmla="*/ 1211 w 1748"/>
              <a:gd name="T5" fmla="*/ 490 h 1748"/>
              <a:gd name="T6" fmla="*/ 1248 w 1748"/>
              <a:gd name="T7" fmla="*/ 490 h 1748"/>
              <a:gd name="T8" fmla="*/ 1230 w 1748"/>
              <a:gd name="T9" fmla="*/ 1112 h 1748"/>
              <a:gd name="T10" fmla="*/ 1211 w 1748"/>
              <a:gd name="T11" fmla="*/ 490 h 1748"/>
              <a:gd name="T12" fmla="*/ 441 w 1748"/>
              <a:gd name="T13" fmla="*/ 929 h 1748"/>
              <a:gd name="T14" fmla="*/ 460 w 1748"/>
              <a:gd name="T15" fmla="*/ 1094 h 1748"/>
              <a:gd name="T16" fmla="*/ 422 w 1748"/>
              <a:gd name="T17" fmla="*/ 1094 h 1748"/>
              <a:gd name="T18" fmla="*/ 309 w 1748"/>
              <a:gd name="T19" fmla="*/ 1013 h 1748"/>
              <a:gd name="T20" fmla="*/ 347 w 1748"/>
              <a:gd name="T21" fmla="*/ 1013 h 1748"/>
              <a:gd name="T22" fmla="*/ 328 w 1748"/>
              <a:gd name="T23" fmla="*/ 1112 h 1748"/>
              <a:gd name="T24" fmla="*/ 309 w 1748"/>
              <a:gd name="T25" fmla="*/ 1013 h 1748"/>
              <a:gd name="T26" fmla="*/ 328 w 1748"/>
              <a:gd name="T27" fmla="*/ 1339 h 1748"/>
              <a:gd name="T28" fmla="*/ 328 w 1748"/>
              <a:gd name="T29" fmla="*/ 1302 h 1748"/>
              <a:gd name="T30" fmla="*/ 537 w 1748"/>
              <a:gd name="T31" fmla="*/ 1320 h 1748"/>
              <a:gd name="T32" fmla="*/ 572 w 1748"/>
              <a:gd name="T33" fmla="*/ 1094 h 1748"/>
              <a:gd name="T34" fmla="*/ 535 w 1748"/>
              <a:gd name="T35" fmla="*/ 1094 h 1748"/>
              <a:gd name="T36" fmla="*/ 554 w 1748"/>
              <a:gd name="T37" fmla="*/ 871 h 1748"/>
              <a:gd name="T38" fmla="*/ 572 w 1748"/>
              <a:gd name="T39" fmla="*/ 1094 h 1748"/>
              <a:gd name="T40" fmla="*/ 666 w 1748"/>
              <a:gd name="T41" fmla="*/ 1112 h 1748"/>
              <a:gd name="T42" fmla="*/ 647 w 1748"/>
              <a:gd name="T43" fmla="*/ 824 h 1748"/>
              <a:gd name="T44" fmla="*/ 685 w 1748"/>
              <a:gd name="T45" fmla="*/ 824 h 1748"/>
              <a:gd name="T46" fmla="*/ 798 w 1748"/>
              <a:gd name="T47" fmla="*/ 1094 h 1748"/>
              <a:gd name="T48" fmla="*/ 760 w 1748"/>
              <a:gd name="T49" fmla="*/ 1094 h 1748"/>
              <a:gd name="T50" fmla="*/ 779 w 1748"/>
              <a:gd name="T51" fmla="*/ 733 h 1748"/>
              <a:gd name="T52" fmla="*/ 798 w 1748"/>
              <a:gd name="T53" fmla="*/ 1094 h 1748"/>
              <a:gd name="T54" fmla="*/ 892 w 1748"/>
              <a:gd name="T55" fmla="*/ 1112 h 1748"/>
              <a:gd name="T56" fmla="*/ 873 w 1748"/>
              <a:gd name="T57" fmla="*/ 686 h 1748"/>
              <a:gd name="T58" fmla="*/ 910 w 1748"/>
              <a:gd name="T59" fmla="*/ 686 h 1748"/>
              <a:gd name="T60" fmla="*/ 1023 w 1748"/>
              <a:gd name="T61" fmla="*/ 1094 h 1748"/>
              <a:gd name="T62" fmla="*/ 986 w 1748"/>
              <a:gd name="T63" fmla="*/ 1094 h 1748"/>
              <a:gd name="T64" fmla="*/ 1004 w 1748"/>
              <a:gd name="T65" fmla="*/ 602 h 1748"/>
              <a:gd name="T66" fmla="*/ 1023 w 1748"/>
              <a:gd name="T67" fmla="*/ 1094 h 1748"/>
              <a:gd name="T68" fmla="*/ 1098 w 1748"/>
              <a:gd name="T69" fmla="*/ 1094 h 1748"/>
              <a:gd name="T70" fmla="*/ 1117 w 1748"/>
              <a:gd name="T71" fmla="*/ 536 h 1748"/>
              <a:gd name="T72" fmla="*/ 1136 w 1748"/>
              <a:gd name="T73" fmla="*/ 1094 h 1748"/>
              <a:gd name="T74" fmla="*/ 1342 w 1748"/>
              <a:gd name="T75" fmla="*/ 1339 h 1748"/>
              <a:gd name="T76" fmla="*/ 1266 w 1748"/>
              <a:gd name="T77" fmla="*/ 1415 h 1748"/>
              <a:gd name="T78" fmla="*/ 1229 w 1748"/>
              <a:gd name="T79" fmla="*/ 1415 h 1748"/>
              <a:gd name="T80" fmla="*/ 1152 w 1748"/>
              <a:gd name="T81" fmla="*/ 1339 h 1748"/>
              <a:gd name="T82" fmla="*/ 1152 w 1748"/>
              <a:gd name="T83" fmla="*/ 1302 h 1748"/>
              <a:gd name="T84" fmla="*/ 1229 w 1748"/>
              <a:gd name="T85" fmla="*/ 1225 h 1748"/>
              <a:gd name="T86" fmla="*/ 1266 w 1748"/>
              <a:gd name="T87" fmla="*/ 1225 h 1748"/>
              <a:gd name="T88" fmla="*/ 1342 w 1748"/>
              <a:gd name="T89" fmla="*/ 1302 h 1748"/>
              <a:gd name="T90" fmla="*/ 1342 w 1748"/>
              <a:gd name="T91" fmla="*/ 1339 h 1748"/>
              <a:gd name="T92" fmla="*/ 1342 w 1748"/>
              <a:gd name="T93" fmla="*/ 1112 h 1748"/>
              <a:gd name="T94" fmla="*/ 1324 w 1748"/>
              <a:gd name="T95" fmla="*/ 431 h 1748"/>
              <a:gd name="T96" fmla="*/ 1361 w 1748"/>
              <a:gd name="T97" fmla="*/ 431 h 1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48" h="1748">
                <a:moveTo>
                  <a:pt x="874" y="0"/>
                </a:moveTo>
                <a:cubicBezTo>
                  <a:pt x="391" y="0"/>
                  <a:pt x="0" y="391"/>
                  <a:pt x="0" y="874"/>
                </a:cubicBezTo>
                <a:cubicBezTo>
                  <a:pt x="0" y="1356"/>
                  <a:pt x="391" y="1748"/>
                  <a:pt x="874" y="1748"/>
                </a:cubicBezTo>
                <a:cubicBezTo>
                  <a:pt x="1357" y="1748"/>
                  <a:pt x="1748" y="1356"/>
                  <a:pt x="1748" y="874"/>
                </a:cubicBezTo>
                <a:cubicBezTo>
                  <a:pt x="1748" y="391"/>
                  <a:pt x="1357" y="0"/>
                  <a:pt x="874" y="0"/>
                </a:cubicBezTo>
                <a:close/>
                <a:moveTo>
                  <a:pt x="1211" y="490"/>
                </a:moveTo>
                <a:cubicBezTo>
                  <a:pt x="1211" y="479"/>
                  <a:pt x="1219" y="471"/>
                  <a:pt x="1230" y="471"/>
                </a:cubicBezTo>
                <a:cubicBezTo>
                  <a:pt x="1240" y="471"/>
                  <a:pt x="1248" y="479"/>
                  <a:pt x="1248" y="490"/>
                </a:cubicBezTo>
                <a:cubicBezTo>
                  <a:pt x="1248" y="1094"/>
                  <a:pt x="1248" y="1094"/>
                  <a:pt x="1248" y="1094"/>
                </a:cubicBezTo>
                <a:cubicBezTo>
                  <a:pt x="1248" y="1104"/>
                  <a:pt x="1240" y="1112"/>
                  <a:pt x="1230" y="1112"/>
                </a:cubicBezTo>
                <a:cubicBezTo>
                  <a:pt x="1219" y="1112"/>
                  <a:pt x="1211" y="1104"/>
                  <a:pt x="1211" y="1094"/>
                </a:cubicBezTo>
                <a:lnTo>
                  <a:pt x="1211" y="490"/>
                </a:lnTo>
                <a:close/>
                <a:moveTo>
                  <a:pt x="422" y="947"/>
                </a:moveTo>
                <a:cubicBezTo>
                  <a:pt x="422" y="937"/>
                  <a:pt x="430" y="929"/>
                  <a:pt x="441" y="929"/>
                </a:cubicBezTo>
                <a:cubicBezTo>
                  <a:pt x="451" y="929"/>
                  <a:pt x="460" y="937"/>
                  <a:pt x="460" y="947"/>
                </a:cubicBezTo>
                <a:cubicBezTo>
                  <a:pt x="460" y="1094"/>
                  <a:pt x="460" y="1094"/>
                  <a:pt x="460" y="1094"/>
                </a:cubicBezTo>
                <a:cubicBezTo>
                  <a:pt x="460" y="1104"/>
                  <a:pt x="451" y="1112"/>
                  <a:pt x="441" y="1112"/>
                </a:cubicBezTo>
                <a:cubicBezTo>
                  <a:pt x="430" y="1112"/>
                  <a:pt x="422" y="1104"/>
                  <a:pt x="422" y="1094"/>
                </a:cubicBezTo>
                <a:lnTo>
                  <a:pt x="422" y="947"/>
                </a:lnTo>
                <a:close/>
                <a:moveTo>
                  <a:pt x="309" y="1013"/>
                </a:moveTo>
                <a:cubicBezTo>
                  <a:pt x="309" y="1003"/>
                  <a:pt x="318" y="994"/>
                  <a:pt x="328" y="994"/>
                </a:cubicBezTo>
                <a:cubicBezTo>
                  <a:pt x="338" y="994"/>
                  <a:pt x="347" y="1003"/>
                  <a:pt x="347" y="1013"/>
                </a:cubicBezTo>
                <a:cubicBezTo>
                  <a:pt x="347" y="1094"/>
                  <a:pt x="347" y="1094"/>
                  <a:pt x="347" y="1094"/>
                </a:cubicBezTo>
                <a:cubicBezTo>
                  <a:pt x="347" y="1104"/>
                  <a:pt x="338" y="1112"/>
                  <a:pt x="328" y="1112"/>
                </a:cubicBezTo>
                <a:cubicBezTo>
                  <a:pt x="318" y="1112"/>
                  <a:pt x="309" y="1104"/>
                  <a:pt x="309" y="1094"/>
                </a:cubicBezTo>
                <a:lnTo>
                  <a:pt x="309" y="1013"/>
                </a:lnTo>
                <a:close/>
                <a:moveTo>
                  <a:pt x="518" y="1339"/>
                </a:moveTo>
                <a:cubicBezTo>
                  <a:pt x="328" y="1339"/>
                  <a:pt x="328" y="1339"/>
                  <a:pt x="328" y="1339"/>
                </a:cubicBezTo>
                <a:cubicBezTo>
                  <a:pt x="318" y="1339"/>
                  <a:pt x="309" y="1331"/>
                  <a:pt x="309" y="1320"/>
                </a:cubicBezTo>
                <a:cubicBezTo>
                  <a:pt x="309" y="1310"/>
                  <a:pt x="318" y="1302"/>
                  <a:pt x="328" y="1302"/>
                </a:cubicBezTo>
                <a:cubicBezTo>
                  <a:pt x="518" y="1302"/>
                  <a:pt x="518" y="1302"/>
                  <a:pt x="518" y="1302"/>
                </a:cubicBezTo>
                <a:cubicBezTo>
                  <a:pt x="529" y="1302"/>
                  <a:pt x="537" y="1310"/>
                  <a:pt x="537" y="1320"/>
                </a:cubicBezTo>
                <a:cubicBezTo>
                  <a:pt x="537" y="1331"/>
                  <a:pt x="529" y="1339"/>
                  <a:pt x="518" y="1339"/>
                </a:cubicBezTo>
                <a:close/>
                <a:moveTo>
                  <a:pt x="572" y="1094"/>
                </a:moveTo>
                <a:cubicBezTo>
                  <a:pt x="572" y="1104"/>
                  <a:pt x="564" y="1112"/>
                  <a:pt x="554" y="1112"/>
                </a:cubicBezTo>
                <a:cubicBezTo>
                  <a:pt x="543" y="1112"/>
                  <a:pt x="535" y="1104"/>
                  <a:pt x="535" y="1094"/>
                </a:cubicBezTo>
                <a:cubicBezTo>
                  <a:pt x="535" y="890"/>
                  <a:pt x="535" y="890"/>
                  <a:pt x="535" y="890"/>
                </a:cubicBezTo>
                <a:cubicBezTo>
                  <a:pt x="535" y="879"/>
                  <a:pt x="543" y="871"/>
                  <a:pt x="554" y="871"/>
                </a:cubicBezTo>
                <a:cubicBezTo>
                  <a:pt x="564" y="871"/>
                  <a:pt x="572" y="879"/>
                  <a:pt x="572" y="890"/>
                </a:cubicBezTo>
                <a:lnTo>
                  <a:pt x="572" y="1094"/>
                </a:lnTo>
                <a:close/>
                <a:moveTo>
                  <a:pt x="685" y="1094"/>
                </a:moveTo>
                <a:cubicBezTo>
                  <a:pt x="685" y="1104"/>
                  <a:pt x="677" y="1112"/>
                  <a:pt x="666" y="1112"/>
                </a:cubicBezTo>
                <a:cubicBezTo>
                  <a:pt x="656" y="1112"/>
                  <a:pt x="647" y="1104"/>
                  <a:pt x="647" y="1094"/>
                </a:cubicBezTo>
                <a:cubicBezTo>
                  <a:pt x="647" y="824"/>
                  <a:pt x="647" y="824"/>
                  <a:pt x="647" y="824"/>
                </a:cubicBezTo>
                <a:cubicBezTo>
                  <a:pt x="647" y="814"/>
                  <a:pt x="656" y="806"/>
                  <a:pt x="666" y="806"/>
                </a:cubicBezTo>
                <a:cubicBezTo>
                  <a:pt x="677" y="806"/>
                  <a:pt x="685" y="814"/>
                  <a:pt x="685" y="824"/>
                </a:cubicBezTo>
                <a:lnTo>
                  <a:pt x="685" y="1094"/>
                </a:lnTo>
                <a:close/>
                <a:moveTo>
                  <a:pt x="798" y="1094"/>
                </a:moveTo>
                <a:cubicBezTo>
                  <a:pt x="798" y="1104"/>
                  <a:pt x="789" y="1112"/>
                  <a:pt x="779" y="1112"/>
                </a:cubicBezTo>
                <a:cubicBezTo>
                  <a:pt x="769" y="1112"/>
                  <a:pt x="760" y="1104"/>
                  <a:pt x="760" y="1094"/>
                </a:cubicBezTo>
                <a:cubicBezTo>
                  <a:pt x="760" y="751"/>
                  <a:pt x="760" y="751"/>
                  <a:pt x="760" y="751"/>
                </a:cubicBezTo>
                <a:cubicBezTo>
                  <a:pt x="760" y="741"/>
                  <a:pt x="769" y="733"/>
                  <a:pt x="779" y="733"/>
                </a:cubicBezTo>
                <a:cubicBezTo>
                  <a:pt x="789" y="733"/>
                  <a:pt x="798" y="741"/>
                  <a:pt x="798" y="751"/>
                </a:cubicBezTo>
                <a:lnTo>
                  <a:pt x="798" y="1094"/>
                </a:lnTo>
                <a:close/>
                <a:moveTo>
                  <a:pt x="910" y="1094"/>
                </a:moveTo>
                <a:cubicBezTo>
                  <a:pt x="910" y="1104"/>
                  <a:pt x="902" y="1112"/>
                  <a:pt x="892" y="1112"/>
                </a:cubicBezTo>
                <a:cubicBezTo>
                  <a:pt x="881" y="1112"/>
                  <a:pt x="873" y="1104"/>
                  <a:pt x="873" y="1094"/>
                </a:cubicBezTo>
                <a:cubicBezTo>
                  <a:pt x="873" y="686"/>
                  <a:pt x="873" y="686"/>
                  <a:pt x="873" y="686"/>
                </a:cubicBezTo>
                <a:cubicBezTo>
                  <a:pt x="873" y="676"/>
                  <a:pt x="881" y="667"/>
                  <a:pt x="892" y="667"/>
                </a:cubicBezTo>
                <a:cubicBezTo>
                  <a:pt x="902" y="667"/>
                  <a:pt x="910" y="676"/>
                  <a:pt x="910" y="686"/>
                </a:cubicBezTo>
                <a:lnTo>
                  <a:pt x="910" y="1094"/>
                </a:lnTo>
                <a:close/>
                <a:moveTo>
                  <a:pt x="1023" y="1094"/>
                </a:moveTo>
                <a:cubicBezTo>
                  <a:pt x="1023" y="1104"/>
                  <a:pt x="1015" y="1112"/>
                  <a:pt x="1004" y="1112"/>
                </a:cubicBezTo>
                <a:cubicBezTo>
                  <a:pt x="994" y="1112"/>
                  <a:pt x="986" y="1104"/>
                  <a:pt x="986" y="1094"/>
                </a:cubicBezTo>
                <a:cubicBezTo>
                  <a:pt x="986" y="621"/>
                  <a:pt x="986" y="621"/>
                  <a:pt x="986" y="621"/>
                </a:cubicBezTo>
                <a:cubicBezTo>
                  <a:pt x="986" y="610"/>
                  <a:pt x="994" y="602"/>
                  <a:pt x="1004" y="602"/>
                </a:cubicBezTo>
                <a:cubicBezTo>
                  <a:pt x="1015" y="602"/>
                  <a:pt x="1023" y="610"/>
                  <a:pt x="1023" y="621"/>
                </a:cubicBezTo>
                <a:lnTo>
                  <a:pt x="1023" y="1094"/>
                </a:lnTo>
                <a:close/>
                <a:moveTo>
                  <a:pt x="1117" y="1112"/>
                </a:moveTo>
                <a:cubicBezTo>
                  <a:pt x="1107" y="1112"/>
                  <a:pt x="1098" y="1104"/>
                  <a:pt x="1098" y="1094"/>
                </a:cubicBezTo>
                <a:cubicBezTo>
                  <a:pt x="1098" y="555"/>
                  <a:pt x="1098" y="555"/>
                  <a:pt x="1098" y="555"/>
                </a:cubicBezTo>
                <a:cubicBezTo>
                  <a:pt x="1098" y="545"/>
                  <a:pt x="1107" y="536"/>
                  <a:pt x="1117" y="536"/>
                </a:cubicBezTo>
                <a:cubicBezTo>
                  <a:pt x="1127" y="536"/>
                  <a:pt x="1136" y="545"/>
                  <a:pt x="1136" y="555"/>
                </a:cubicBezTo>
                <a:cubicBezTo>
                  <a:pt x="1136" y="1094"/>
                  <a:pt x="1136" y="1094"/>
                  <a:pt x="1136" y="1094"/>
                </a:cubicBezTo>
                <a:cubicBezTo>
                  <a:pt x="1136" y="1104"/>
                  <a:pt x="1127" y="1112"/>
                  <a:pt x="1117" y="1112"/>
                </a:cubicBezTo>
                <a:close/>
                <a:moveTo>
                  <a:pt x="1342" y="1339"/>
                </a:moveTo>
                <a:cubicBezTo>
                  <a:pt x="1266" y="1339"/>
                  <a:pt x="1266" y="1339"/>
                  <a:pt x="1266" y="1339"/>
                </a:cubicBezTo>
                <a:cubicBezTo>
                  <a:pt x="1266" y="1415"/>
                  <a:pt x="1266" y="1415"/>
                  <a:pt x="1266" y="1415"/>
                </a:cubicBezTo>
                <a:cubicBezTo>
                  <a:pt x="1266" y="1426"/>
                  <a:pt x="1258" y="1434"/>
                  <a:pt x="1247" y="1434"/>
                </a:cubicBezTo>
                <a:cubicBezTo>
                  <a:pt x="1237" y="1434"/>
                  <a:pt x="1229" y="1426"/>
                  <a:pt x="1229" y="1415"/>
                </a:cubicBezTo>
                <a:cubicBezTo>
                  <a:pt x="1229" y="1339"/>
                  <a:pt x="1229" y="1339"/>
                  <a:pt x="1229" y="1339"/>
                </a:cubicBezTo>
                <a:cubicBezTo>
                  <a:pt x="1152" y="1339"/>
                  <a:pt x="1152" y="1339"/>
                  <a:pt x="1152" y="1339"/>
                </a:cubicBezTo>
                <a:cubicBezTo>
                  <a:pt x="1142" y="1339"/>
                  <a:pt x="1134" y="1331"/>
                  <a:pt x="1134" y="1320"/>
                </a:cubicBezTo>
                <a:cubicBezTo>
                  <a:pt x="1134" y="1310"/>
                  <a:pt x="1142" y="1302"/>
                  <a:pt x="1152" y="1302"/>
                </a:cubicBezTo>
                <a:cubicBezTo>
                  <a:pt x="1229" y="1302"/>
                  <a:pt x="1229" y="1302"/>
                  <a:pt x="1229" y="1302"/>
                </a:cubicBezTo>
                <a:cubicBezTo>
                  <a:pt x="1229" y="1225"/>
                  <a:pt x="1229" y="1225"/>
                  <a:pt x="1229" y="1225"/>
                </a:cubicBezTo>
                <a:cubicBezTo>
                  <a:pt x="1229" y="1215"/>
                  <a:pt x="1237" y="1207"/>
                  <a:pt x="1247" y="1207"/>
                </a:cubicBezTo>
                <a:cubicBezTo>
                  <a:pt x="1258" y="1207"/>
                  <a:pt x="1266" y="1215"/>
                  <a:pt x="1266" y="1225"/>
                </a:cubicBezTo>
                <a:cubicBezTo>
                  <a:pt x="1266" y="1302"/>
                  <a:pt x="1266" y="1302"/>
                  <a:pt x="1266" y="1302"/>
                </a:cubicBezTo>
                <a:cubicBezTo>
                  <a:pt x="1342" y="1302"/>
                  <a:pt x="1342" y="1302"/>
                  <a:pt x="1342" y="1302"/>
                </a:cubicBezTo>
                <a:cubicBezTo>
                  <a:pt x="1353" y="1302"/>
                  <a:pt x="1361" y="1310"/>
                  <a:pt x="1361" y="1320"/>
                </a:cubicBezTo>
                <a:cubicBezTo>
                  <a:pt x="1361" y="1331"/>
                  <a:pt x="1353" y="1339"/>
                  <a:pt x="1342" y="1339"/>
                </a:cubicBezTo>
                <a:close/>
                <a:moveTo>
                  <a:pt x="1361" y="1094"/>
                </a:moveTo>
                <a:cubicBezTo>
                  <a:pt x="1361" y="1104"/>
                  <a:pt x="1353" y="1112"/>
                  <a:pt x="1342" y="1112"/>
                </a:cubicBezTo>
                <a:cubicBezTo>
                  <a:pt x="1332" y="1112"/>
                  <a:pt x="1324" y="1104"/>
                  <a:pt x="1324" y="1094"/>
                </a:cubicBezTo>
                <a:cubicBezTo>
                  <a:pt x="1324" y="431"/>
                  <a:pt x="1324" y="431"/>
                  <a:pt x="1324" y="431"/>
                </a:cubicBezTo>
                <a:cubicBezTo>
                  <a:pt x="1324" y="421"/>
                  <a:pt x="1332" y="412"/>
                  <a:pt x="1342" y="412"/>
                </a:cubicBezTo>
                <a:cubicBezTo>
                  <a:pt x="1353" y="412"/>
                  <a:pt x="1361" y="421"/>
                  <a:pt x="1361" y="431"/>
                </a:cubicBezTo>
                <a:lnTo>
                  <a:pt x="1361" y="1094"/>
                </a:lnTo>
                <a:close/>
              </a:path>
            </a:pathLst>
          </a:custGeom>
          <a:solidFill>
            <a:srgbClr val="EE0033"/>
          </a:solidFill>
          <a:ln w="63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72" name="Group 1592"/>
          <p:cNvGrpSpPr>
            <a:grpSpLocks noChangeAspect="1"/>
          </p:cNvGrpSpPr>
          <p:nvPr/>
        </p:nvGrpSpPr>
        <p:grpSpPr bwMode="auto">
          <a:xfrm>
            <a:off x="1041479" y="4128766"/>
            <a:ext cx="324000" cy="324000"/>
            <a:chOff x="5338" y="3012"/>
            <a:chExt cx="227" cy="227"/>
          </a:xfrm>
          <a:solidFill>
            <a:srgbClr val="EE0033"/>
          </a:solidFill>
        </p:grpSpPr>
        <p:sp>
          <p:nvSpPr>
            <p:cNvPr id="873" name="Freeform 1593"/>
            <p:cNvSpPr>
              <a:spLocks/>
            </p:cNvSpPr>
            <p:nvPr/>
          </p:nvSpPr>
          <p:spPr bwMode="auto">
            <a:xfrm>
              <a:off x="5442" y="3110"/>
              <a:ext cx="17" cy="34"/>
            </a:xfrm>
            <a:custGeom>
              <a:avLst/>
              <a:gdLst>
                <a:gd name="T0" fmla="*/ 0 w 108"/>
                <a:gd name="T1" fmla="*/ 0 h 215"/>
                <a:gd name="T2" fmla="*/ 0 w 108"/>
                <a:gd name="T3" fmla="*/ 215 h 215"/>
                <a:gd name="T4" fmla="*/ 108 w 108"/>
                <a:gd name="T5" fmla="*/ 108 h 215"/>
                <a:gd name="T6" fmla="*/ 0 w 108"/>
                <a:gd name="T7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5">
                  <a:moveTo>
                    <a:pt x="0" y="0"/>
                  </a:moveTo>
                  <a:cubicBezTo>
                    <a:pt x="0" y="215"/>
                    <a:pt x="0" y="215"/>
                    <a:pt x="0" y="215"/>
                  </a:cubicBezTo>
                  <a:cubicBezTo>
                    <a:pt x="35" y="204"/>
                    <a:pt x="108" y="172"/>
                    <a:pt x="108" y="108"/>
                  </a:cubicBezTo>
                  <a:cubicBezTo>
                    <a:pt x="108" y="43"/>
                    <a:pt x="35" y="12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" name="Freeform 1594"/>
            <p:cNvSpPr>
              <a:spLocks/>
            </p:cNvSpPr>
            <p:nvPr/>
          </p:nvSpPr>
          <p:spPr bwMode="auto">
            <a:xfrm>
              <a:off x="5384" y="3086"/>
              <a:ext cx="53" cy="82"/>
            </a:xfrm>
            <a:custGeom>
              <a:avLst/>
              <a:gdLst>
                <a:gd name="T0" fmla="*/ 114 w 346"/>
                <a:gd name="T1" fmla="*/ 185 h 527"/>
                <a:gd name="T2" fmla="*/ 0 w 346"/>
                <a:gd name="T3" fmla="*/ 185 h 527"/>
                <a:gd name="T4" fmla="*/ 0 w 346"/>
                <a:gd name="T5" fmla="*/ 342 h 527"/>
                <a:gd name="T6" fmla="*/ 114 w 346"/>
                <a:gd name="T7" fmla="*/ 342 h 527"/>
                <a:gd name="T8" fmla="*/ 124 w 346"/>
                <a:gd name="T9" fmla="*/ 345 h 527"/>
                <a:gd name="T10" fmla="*/ 346 w 346"/>
                <a:gd name="T11" fmla="*/ 527 h 527"/>
                <a:gd name="T12" fmla="*/ 346 w 346"/>
                <a:gd name="T13" fmla="*/ 0 h 527"/>
                <a:gd name="T14" fmla="*/ 124 w 346"/>
                <a:gd name="T15" fmla="*/ 182 h 527"/>
                <a:gd name="T16" fmla="*/ 114 w 346"/>
                <a:gd name="T17" fmla="*/ 185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527">
                  <a:moveTo>
                    <a:pt x="114" y="185"/>
                  </a:moveTo>
                  <a:cubicBezTo>
                    <a:pt x="0" y="185"/>
                    <a:pt x="0" y="185"/>
                    <a:pt x="0" y="18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14" y="342"/>
                    <a:pt x="114" y="342"/>
                    <a:pt x="114" y="342"/>
                  </a:cubicBezTo>
                  <a:cubicBezTo>
                    <a:pt x="118" y="342"/>
                    <a:pt x="121" y="343"/>
                    <a:pt x="124" y="345"/>
                  </a:cubicBezTo>
                  <a:cubicBezTo>
                    <a:pt x="346" y="527"/>
                    <a:pt x="346" y="527"/>
                    <a:pt x="346" y="527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1" y="184"/>
                    <a:pt x="118" y="185"/>
                    <a:pt x="114" y="18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" name="Freeform 1595"/>
            <p:cNvSpPr>
              <a:spLocks noEditPoints="1"/>
            </p:cNvSpPr>
            <p:nvPr/>
          </p:nvSpPr>
          <p:spPr bwMode="auto">
            <a:xfrm>
              <a:off x="5338" y="3012"/>
              <a:ext cx="227" cy="227"/>
            </a:xfrm>
            <a:custGeom>
              <a:avLst/>
              <a:gdLst>
                <a:gd name="T0" fmla="*/ 731 w 1461"/>
                <a:gd name="T1" fmla="*/ 0 h 1460"/>
                <a:gd name="T2" fmla="*/ 0 w 1461"/>
                <a:gd name="T3" fmla="*/ 730 h 1460"/>
                <a:gd name="T4" fmla="*/ 731 w 1461"/>
                <a:gd name="T5" fmla="*/ 1460 h 1460"/>
                <a:gd name="T6" fmla="*/ 1461 w 1461"/>
                <a:gd name="T7" fmla="*/ 730 h 1460"/>
                <a:gd name="T8" fmla="*/ 731 w 1461"/>
                <a:gd name="T9" fmla="*/ 0 h 1460"/>
                <a:gd name="T10" fmla="*/ 671 w 1461"/>
                <a:gd name="T11" fmla="*/ 881 h 1460"/>
                <a:gd name="T12" fmla="*/ 671 w 1461"/>
                <a:gd name="T13" fmla="*/ 1037 h 1460"/>
                <a:gd name="T14" fmla="*/ 662 w 1461"/>
                <a:gd name="T15" fmla="*/ 1051 h 1460"/>
                <a:gd name="T16" fmla="*/ 655 w 1461"/>
                <a:gd name="T17" fmla="*/ 1052 h 1460"/>
                <a:gd name="T18" fmla="*/ 645 w 1461"/>
                <a:gd name="T19" fmla="*/ 1049 h 1460"/>
                <a:gd name="T20" fmla="*/ 402 w 1461"/>
                <a:gd name="T21" fmla="*/ 850 h 1460"/>
                <a:gd name="T22" fmla="*/ 277 w 1461"/>
                <a:gd name="T23" fmla="*/ 850 h 1460"/>
                <a:gd name="T24" fmla="*/ 262 w 1461"/>
                <a:gd name="T25" fmla="*/ 834 h 1460"/>
                <a:gd name="T26" fmla="*/ 262 w 1461"/>
                <a:gd name="T27" fmla="*/ 647 h 1460"/>
                <a:gd name="T28" fmla="*/ 277 w 1461"/>
                <a:gd name="T29" fmla="*/ 631 h 1460"/>
                <a:gd name="T30" fmla="*/ 402 w 1461"/>
                <a:gd name="T31" fmla="*/ 631 h 1460"/>
                <a:gd name="T32" fmla="*/ 645 w 1461"/>
                <a:gd name="T33" fmla="*/ 432 h 1460"/>
                <a:gd name="T34" fmla="*/ 662 w 1461"/>
                <a:gd name="T35" fmla="*/ 430 h 1460"/>
                <a:gd name="T36" fmla="*/ 671 w 1461"/>
                <a:gd name="T37" fmla="*/ 444 h 1460"/>
                <a:gd name="T38" fmla="*/ 671 w 1461"/>
                <a:gd name="T39" fmla="*/ 600 h 1460"/>
                <a:gd name="T40" fmla="*/ 810 w 1461"/>
                <a:gd name="T41" fmla="*/ 741 h 1460"/>
                <a:gd name="T42" fmla="*/ 671 w 1461"/>
                <a:gd name="T43" fmla="*/ 881 h 1460"/>
                <a:gd name="T44" fmla="*/ 869 w 1461"/>
                <a:gd name="T45" fmla="*/ 942 h 1460"/>
                <a:gd name="T46" fmla="*/ 856 w 1461"/>
                <a:gd name="T47" fmla="*/ 948 h 1460"/>
                <a:gd name="T48" fmla="*/ 847 w 1461"/>
                <a:gd name="T49" fmla="*/ 945 h 1460"/>
                <a:gd name="T50" fmla="*/ 843 w 1461"/>
                <a:gd name="T51" fmla="*/ 923 h 1460"/>
                <a:gd name="T52" fmla="*/ 901 w 1461"/>
                <a:gd name="T53" fmla="*/ 741 h 1460"/>
                <a:gd name="T54" fmla="*/ 877 w 1461"/>
                <a:gd name="T55" fmla="*/ 619 h 1460"/>
                <a:gd name="T56" fmla="*/ 843 w 1461"/>
                <a:gd name="T57" fmla="*/ 557 h 1460"/>
                <a:gd name="T58" fmla="*/ 846 w 1461"/>
                <a:gd name="T59" fmla="*/ 536 h 1460"/>
                <a:gd name="T60" fmla="*/ 868 w 1461"/>
                <a:gd name="T61" fmla="*/ 539 h 1460"/>
                <a:gd name="T62" fmla="*/ 906 w 1461"/>
                <a:gd name="T63" fmla="*/ 607 h 1460"/>
                <a:gd name="T64" fmla="*/ 932 w 1461"/>
                <a:gd name="T65" fmla="*/ 741 h 1460"/>
                <a:gd name="T66" fmla="*/ 869 w 1461"/>
                <a:gd name="T67" fmla="*/ 942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61" h="1460">
                  <a:moveTo>
                    <a:pt x="731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133"/>
                    <a:pt x="327" y="1460"/>
                    <a:pt x="731" y="1460"/>
                  </a:cubicBezTo>
                  <a:cubicBezTo>
                    <a:pt x="1134" y="1460"/>
                    <a:pt x="1461" y="1133"/>
                    <a:pt x="1461" y="730"/>
                  </a:cubicBezTo>
                  <a:cubicBezTo>
                    <a:pt x="1461" y="327"/>
                    <a:pt x="1134" y="0"/>
                    <a:pt x="731" y="0"/>
                  </a:cubicBezTo>
                  <a:close/>
                  <a:moveTo>
                    <a:pt x="671" y="881"/>
                  </a:moveTo>
                  <a:cubicBezTo>
                    <a:pt x="671" y="1037"/>
                    <a:pt x="671" y="1037"/>
                    <a:pt x="671" y="1037"/>
                  </a:cubicBezTo>
                  <a:cubicBezTo>
                    <a:pt x="671" y="1043"/>
                    <a:pt x="667" y="1048"/>
                    <a:pt x="662" y="1051"/>
                  </a:cubicBezTo>
                  <a:cubicBezTo>
                    <a:pt x="660" y="1052"/>
                    <a:pt x="657" y="1052"/>
                    <a:pt x="655" y="1052"/>
                  </a:cubicBezTo>
                  <a:cubicBezTo>
                    <a:pt x="652" y="1052"/>
                    <a:pt x="648" y="1051"/>
                    <a:pt x="645" y="1049"/>
                  </a:cubicBezTo>
                  <a:cubicBezTo>
                    <a:pt x="402" y="850"/>
                    <a:pt x="402" y="850"/>
                    <a:pt x="402" y="850"/>
                  </a:cubicBezTo>
                  <a:cubicBezTo>
                    <a:pt x="277" y="850"/>
                    <a:pt x="277" y="850"/>
                    <a:pt x="277" y="850"/>
                  </a:cubicBezTo>
                  <a:cubicBezTo>
                    <a:pt x="269" y="850"/>
                    <a:pt x="262" y="843"/>
                    <a:pt x="262" y="834"/>
                  </a:cubicBezTo>
                  <a:cubicBezTo>
                    <a:pt x="262" y="647"/>
                    <a:pt x="262" y="647"/>
                    <a:pt x="262" y="647"/>
                  </a:cubicBezTo>
                  <a:cubicBezTo>
                    <a:pt x="262" y="638"/>
                    <a:pt x="269" y="631"/>
                    <a:pt x="277" y="631"/>
                  </a:cubicBezTo>
                  <a:cubicBezTo>
                    <a:pt x="402" y="631"/>
                    <a:pt x="402" y="631"/>
                    <a:pt x="402" y="631"/>
                  </a:cubicBezTo>
                  <a:cubicBezTo>
                    <a:pt x="645" y="432"/>
                    <a:pt x="645" y="432"/>
                    <a:pt x="645" y="432"/>
                  </a:cubicBezTo>
                  <a:cubicBezTo>
                    <a:pt x="650" y="428"/>
                    <a:pt x="656" y="427"/>
                    <a:pt x="662" y="430"/>
                  </a:cubicBezTo>
                  <a:cubicBezTo>
                    <a:pt x="667" y="433"/>
                    <a:pt x="671" y="438"/>
                    <a:pt x="671" y="444"/>
                  </a:cubicBezTo>
                  <a:cubicBezTo>
                    <a:pt x="671" y="600"/>
                    <a:pt x="671" y="600"/>
                    <a:pt x="671" y="600"/>
                  </a:cubicBezTo>
                  <a:cubicBezTo>
                    <a:pt x="707" y="610"/>
                    <a:pt x="810" y="648"/>
                    <a:pt x="810" y="741"/>
                  </a:cubicBezTo>
                  <a:cubicBezTo>
                    <a:pt x="810" y="833"/>
                    <a:pt x="707" y="871"/>
                    <a:pt x="671" y="881"/>
                  </a:cubicBezTo>
                  <a:close/>
                  <a:moveTo>
                    <a:pt x="869" y="942"/>
                  </a:moveTo>
                  <a:cubicBezTo>
                    <a:pt x="866" y="946"/>
                    <a:pt x="861" y="948"/>
                    <a:pt x="856" y="948"/>
                  </a:cubicBezTo>
                  <a:cubicBezTo>
                    <a:pt x="853" y="948"/>
                    <a:pt x="850" y="947"/>
                    <a:pt x="847" y="945"/>
                  </a:cubicBezTo>
                  <a:cubicBezTo>
                    <a:pt x="840" y="940"/>
                    <a:pt x="838" y="930"/>
                    <a:pt x="843" y="923"/>
                  </a:cubicBezTo>
                  <a:cubicBezTo>
                    <a:pt x="881" y="870"/>
                    <a:pt x="901" y="807"/>
                    <a:pt x="901" y="741"/>
                  </a:cubicBezTo>
                  <a:cubicBezTo>
                    <a:pt x="901" y="699"/>
                    <a:pt x="893" y="658"/>
                    <a:pt x="877" y="619"/>
                  </a:cubicBezTo>
                  <a:cubicBezTo>
                    <a:pt x="868" y="598"/>
                    <a:pt x="857" y="577"/>
                    <a:pt x="843" y="557"/>
                  </a:cubicBezTo>
                  <a:cubicBezTo>
                    <a:pt x="838" y="550"/>
                    <a:pt x="839" y="541"/>
                    <a:pt x="846" y="536"/>
                  </a:cubicBezTo>
                  <a:cubicBezTo>
                    <a:pt x="853" y="531"/>
                    <a:pt x="863" y="532"/>
                    <a:pt x="868" y="539"/>
                  </a:cubicBezTo>
                  <a:cubicBezTo>
                    <a:pt x="883" y="561"/>
                    <a:pt x="896" y="583"/>
                    <a:pt x="906" y="607"/>
                  </a:cubicBezTo>
                  <a:cubicBezTo>
                    <a:pt x="924" y="649"/>
                    <a:pt x="932" y="694"/>
                    <a:pt x="932" y="741"/>
                  </a:cubicBezTo>
                  <a:cubicBezTo>
                    <a:pt x="932" y="813"/>
                    <a:pt x="910" y="883"/>
                    <a:pt x="869" y="94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76" name="Group 1598"/>
          <p:cNvGrpSpPr>
            <a:grpSpLocks noChangeAspect="1"/>
          </p:cNvGrpSpPr>
          <p:nvPr/>
        </p:nvGrpSpPr>
        <p:grpSpPr bwMode="auto">
          <a:xfrm>
            <a:off x="1461338" y="4128766"/>
            <a:ext cx="324000" cy="324000"/>
            <a:chOff x="5602" y="3018"/>
            <a:chExt cx="227" cy="227"/>
          </a:xfrm>
          <a:solidFill>
            <a:srgbClr val="EE0033"/>
          </a:solidFill>
        </p:grpSpPr>
        <p:sp>
          <p:nvSpPr>
            <p:cNvPr id="877" name="Freeform 1599"/>
            <p:cNvSpPr>
              <a:spLocks/>
            </p:cNvSpPr>
            <p:nvPr/>
          </p:nvSpPr>
          <p:spPr bwMode="auto">
            <a:xfrm>
              <a:off x="5706" y="3116"/>
              <a:ext cx="17" cy="34"/>
            </a:xfrm>
            <a:custGeom>
              <a:avLst/>
              <a:gdLst>
                <a:gd name="T0" fmla="*/ 0 w 112"/>
                <a:gd name="T1" fmla="*/ 0 h 222"/>
                <a:gd name="T2" fmla="*/ 0 w 112"/>
                <a:gd name="T3" fmla="*/ 222 h 222"/>
                <a:gd name="T4" fmla="*/ 112 w 112"/>
                <a:gd name="T5" fmla="*/ 111 h 222"/>
                <a:gd name="T6" fmla="*/ 0 w 112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222">
                  <a:moveTo>
                    <a:pt x="0" y="0"/>
                  </a:moveTo>
                  <a:cubicBezTo>
                    <a:pt x="0" y="222"/>
                    <a:pt x="0" y="222"/>
                    <a:pt x="0" y="222"/>
                  </a:cubicBezTo>
                  <a:cubicBezTo>
                    <a:pt x="37" y="210"/>
                    <a:pt x="112" y="177"/>
                    <a:pt x="112" y="111"/>
                  </a:cubicBezTo>
                  <a:cubicBezTo>
                    <a:pt x="112" y="44"/>
                    <a:pt x="37" y="12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" name="Freeform 1600"/>
            <p:cNvSpPr>
              <a:spLocks/>
            </p:cNvSpPr>
            <p:nvPr/>
          </p:nvSpPr>
          <p:spPr bwMode="auto">
            <a:xfrm>
              <a:off x="5647" y="3092"/>
              <a:ext cx="54" cy="82"/>
            </a:xfrm>
            <a:custGeom>
              <a:avLst/>
              <a:gdLst>
                <a:gd name="T0" fmla="*/ 117 w 357"/>
                <a:gd name="T1" fmla="*/ 191 h 543"/>
                <a:gd name="T2" fmla="*/ 0 w 357"/>
                <a:gd name="T3" fmla="*/ 191 h 543"/>
                <a:gd name="T4" fmla="*/ 0 w 357"/>
                <a:gd name="T5" fmla="*/ 353 h 543"/>
                <a:gd name="T6" fmla="*/ 117 w 357"/>
                <a:gd name="T7" fmla="*/ 353 h 543"/>
                <a:gd name="T8" fmla="*/ 128 w 357"/>
                <a:gd name="T9" fmla="*/ 356 h 543"/>
                <a:gd name="T10" fmla="*/ 357 w 357"/>
                <a:gd name="T11" fmla="*/ 543 h 543"/>
                <a:gd name="T12" fmla="*/ 357 w 357"/>
                <a:gd name="T13" fmla="*/ 0 h 543"/>
                <a:gd name="T14" fmla="*/ 128 w 357"/>
                <a:gd name="T15" fmla="*/ 187 h 543"/>
                <a:gd name="T16" fmla="*/ 117 w 357"/>
                <a:gd name="T17" fmla="*/ 191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7" h="543">
                  <a:moveTo>
                    <a:pt x="117" y="191"/>
                  </a:moveTo>
                  <a:cubicBezTo>
                    <a:pt x="0" y="191"/>
                    <a:pt x="0" y="191"/>
                    <a:pt x="0" y="191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117" y="353"/>
                    <a:pt x="117" y="353"/>
                    <a:pt x="117" y="353"/>
                  </a:cubicBezTo>
                  <a:cubicBezTo>
                    <a:pt x="121" y="353"/>
                    <a:pt x="125" y="354"/>
                    <a:pt x="128" y="356"/>
                  </a:cubicBezTo>
                  <a:cubicBezTo>
                    <a:pt x="357" y="543"/>
                    <a:pt x="357" y="543"/>
                    <a:pt x="357" y="543"/>
                  </a:cubicBezTo>
                  <a:cubicBezTo>
                    <a:pt x="357" y="0"/>
                    <a:pt x="357" y="0"/>
                    <a:pt x="357" y="0"/>
                  </a:cubicBezTo>
                  <a:cubicBezTo>
                    <a:pt x="128" y="187"/>
                    <a:pt x="128" y="187"/>
                    <a:pt x="128" y="187"/>
                  </a:cubicBezTo>
                  <a:cubicBezTo>
                    <a:pt x="125" y="190"/>
                    <a:pt x="121" y="191"/>
                    <a:pt x="117" y="19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" name="Freeform 1601"/>
            <p:cNvSpPr>
              <a:spLocks noEditPoints="1"/>
            </p:cNvSpPr>
            <p:nvPr/>
          </p:nvSpPr>
          <p:spPr bwMode="auto">
            <a:xfrm>
              <a:off x="5602" y="3018"/>
              <a:ext cx="227" cy="227"/>
            </a:xfrm>
            <a:custGeom>
              <a:avLst/>
              <a:gdLst>
                <a:gd name="T0" fmla="*/ 753 w 1506"/>
                <a:gd name="T1" fmla="*/ 0 h 1506"/>
                <a:gd name="T2" fmla="*/ 0 w 1506"/>
                <a:gd name="T3" fmla="*/ 753 h 1506"/>
                <a:gd name="T4" fmla="*/ 753 w 1506"/>
                <a:gd name="T5" fmla="*/ 1506 h 1506"/>
                <a:gd name="T6" fmla="*/ 1506 w 1506"/>
                <a:gd name="T7" fmla="*/ 753 h 1506"/>
                <a:gd name="T8" fmla="*/ 753 w 1506"/>
                <a:gd name="T9" fmla="*/ 0 h 1506"/>
                <a:gd name="T10" fmla="*/ 691 w 1506"/>
                <a:gd name="T11" fmla="*/ 909 h 1506"/>
                <a:gd name="T12" fmla="*/ 691 w 1506"/>
                <a:gd name="T13" fmla="*/ 1069 h 1506"/>
                <a:gd name="T14" fmla="*/ 682 w 1506"/>
                <a:gd name="T15" fmla="*/ 1084 h 1506"/>
                <a:gd name="T16" fmla="*/ 675 w 1506"/>
                <a:gd name="T17" fmla="*/ 1086 h 1506"/>
                <a:gd name="T18" fmla="*/ 665 w 1506"/>
                <a:gd name="T19" fmla="*/ 1082 h 1506"/>
                <a:gd name="T20" fmla="*/ 414 w 1506"/>
                <a:gd name="T21" fmla="*/ 877 h 1506"/>
                <a:gd name="T22" fmla="*/ 285 w 1506"/>
                <a:gd name="T23" fmla="*/ 877 h 1506"/>
                <a:gd name="T24" fmla="*/ 269 w 1506"/>
                <a:gd name="T25" fmla="*/ 861 h 1506"/>
                <a:gd name="T26" fmla="*/ 269 w 1506"/>
                <a:gd name="T27" fmla="*/ 667 h 1506"/>
                <a:gd name="T28" fmla="*/ 285 w 1506"/>
                <a:gd name="T29" fmla="*/ 651 h 1506"/>
                <a:gd name="T30" fmla="*/ 414 w 1506"/>
                <a:gd name="T31" fmla="*/ 651 h 1506"/>
                <a:gd name="T32" fmla="*/ 665 w 1506"/>
                <a:gd name="T33" fmla="*/ 446 h 1506"/>
                <a:gd name="T34" fmla="*/ 682 w 1506"/>
                <a:gd name="T35" fmla="*/ 444 h 1506"/>
                <a:gd name="T36" fmla="*/ 691 w 1506"/>
                <a:gd name="T37" fmla="*/ 458 h 1506"/>
                <a:gd name="T38" fmla="*/ 691 w 1506"/>
                <a:gd name="T39" fmla="*/ 619 h 1506"/>
                <a:gd name="T40" fmla="*/ 835 w 1506"/>
                <a:gd name="T41" fmla="*/ 764 h 1506"/>
                <a:gd name="T42" fmla="*/ 691 w 1506"/>
                <a:gd name="T43" fmla="*/ 909 h 1506"/>
                <a:gd name="T44" fmla="*/ 882 w 1506"/>
                <a:gd name="T45" fmla="*/ 978 h 1506"/>
                <a:gd name="T46" fmla="*/ 873 w 1506"/>
                <a:gd name="T47" fmla="*/ 975 h 1506"/>
                <a:gd name="T48" fmla="*/ 869 w 1506"/>
                <a:gd name="T49" fmla="*/ 953 h 1506"/>
                <a:gd name="T50" fmla="*/ 929 w 1506"/>
                <a:gd name="T51" fmla="*/ 764 h 1506"/>
                <a:gd name="T52" fmla="*/ 904 w 1506"/>
                <a:gd name="T53" fmla="*/ 639 h 1506"/>
                <a:gd name="T54" fmla="*/ 869 w 1506"/>
                <a:gd name="T55" fmla="*/ 575 h 1506"/>
                <a:gd name="T56" fmla="*/ 872 w 1506"/>
                <a:gd name="T57" fmla="*/ 553 h 1506"/>
                <a:gd name="T58" fmla="*/ 895 w 1506"/>
                <a:gd name="T59" fmla="*/ 556 h 1506"/>
                <a:gd name="T60" fmla="*/ 934 w 1506"/>
                <a:gd name="T61" fmla="*/ 627 h 1506"/>
                <a:gd name="T62" fmla="*/ 961 w 1506"/>
                <a:gd name="T63" fmla="*/ 764 h 1506"/>
                <a:gd name="T64" fmla="*/ 895 w 1506"/>
                <a:gd name="T65" fmla="*/ 971 h 1506"/>
                <a:gd name="T66" fmla="*/ 882 w 1506"/>
                <a:gd name="T67" fmla="*/ 978 h 1506"/>
                <a:gd name="T68" fmla="*/ 946 w 1506"/>
                <a:gd name="T69" fmla="*/ 1047 h 1506"/>
                <a:gd name="T70" fmla="*/ 936 w 1506"/>
                <a:gd name="T71" fmla="*/ 1044 h 1506"/>
                <a:gd name="T72" fmla="*/ 933 w 1506"/>
                <a:gd name="T73" fmla="*/ 1021 h 1506"/>
                <a:gd name="T74" fmla="*/ 1020 w 1506"/>
                <a:gd name="T75" fmla="*/ 764 h 1506"/>
                <a:gd name="T76" fmla="*/ 983 w 1506"/>
                <a:gd name="T77" fmla="*/ 591 h 1506"/>
                <a:gd name="T78" fmla="*/ 932 w 1506"/>
                <a:gd name="T79" fmla="*/ 507 h 1506"/>
                <a:gd name="T80" fmla="*/ 935 w 1506"/>
                <a:gd name="T81" fmla="*/ 484 h 1506"/>
                <a:gd name="T82" fmla="*/ 958 w 1506"/>
                <a:gd name="T83" fmla="*/ 487 h 1506"/>
                <a:gd name="T84" fmla="*/ 1012 w 1506"/>
                <a:gd name="T85" fmla="*/ 578 h 1506"/>
                <a:gd name="T86" fmla="*/ 1052 w 1506"/>
                <a:gd name="T87" fmla="*/ 764 h 1506"/>
                <a:gd name="T88" fmla="*/ 958 w 1506"/>
                <a:gd name="T89" fmla="*/ 1041 h 1506"/>
                <a:gd name="T90" fmla="*/ 946 w 1506"/>
                <a:gd name="T91" fmla="*/ 1047 h 1506"/>
                <a:gd name="T92" fmla="*/ 1022 w 1506"/>
                <a:gd name="T93" fmla="*/ 1110 h 1506"/>
                <a:gd name="T94" fmla="*/ 1009 w 1506"/>
                <a:gd name="T95" fmla="*/ 1116 h 1506"/>
                <a:gd name="T96" fmla="*/ 999 w 1506"/>
                <a:gd name="T97" fmla="*/ 1113 h 1506"/>
                <a:gd name="T98" fmla="*/ 997 w 1506"/>
                <a:gd name="T99" fmla="*/ 1090 h 1506"/>
                <a:gd name="T100" fmla="*/ 1111 w 1506"/>
                <a:gd name="T101" fmla="*/ 764 h 1506"/>
                <a:gd name="T102" fmla="*/ 1062 w 1506"/>
                <a:gd name="T103" fmla="*/ 543 h 1506"/>
                <a:gd name="T104" fmla="*/ 996 w 1506"/>
                <a:gd name="T105" fmla="*/ 438 h 1506"/>
                <a:gd name="T106" fmla="*/ 999 w 1506"/>
                <a:gd name="T107" fmla="*/ 415 h 1506"/>
                <a:gd name="T108" fmla="*/ 1021 w 1506"/>
                <a:gd name="T109" fmla="*/ 417 h 1506"/>
                <a:gd name="T110" fmla="*/ 1091 w 1506"/>
                <a:gd name="T111" fmla="*/ 530 h 1506"/>
                <a:gd name="T112" fmla="*/ 1143 w 1506"/>
                <a:gd name="T113" fmla="*/ 764 h 1506"/>
                <a:gd name="T114" fmla="*/ 1022 w 1506"/>
                <a:gd name="T115" fmla="*/ 1110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06" h="1506">
                  <a:moveTo>
                    <a:pt x="753" y="0"/>
                  </a:moveTo>
                  <a:cubicBezTo>
                    <a:pt x="337" y="0"/>
                    <a:pt x="0" y="337"/>
                    <a:pt x="0" y="753"/>
                  </a:cubicBezTo>
                  <a:cubicBezTo>
                    <a:pt x="0" y="1169"/>
                    <a:pt x="337" y="1506"/>
                    <a:pt x="753" y="1506"/>
                  </a:cubicBezTo>
                  <a:cubicBezTo>
                    <a:pt x="1169" y="1506"/>
                    <a:pt x="1506" y="1169"/>
                    <a:pt x="1506" y="753"/>
                  </a:cubicBezTo>
                  <a:cubicBezTo>
                    <a:pt x="1506" y="337"/>
                    <a:pt x="1169" y="0"/>
                    <a:pt x="753" y="0"/>
                  </a:cubicBezTo>
                  <a:close/>
                  <a:moveTo>
                    <a:pt x="691" y="909"/>
                  </a:moveTo>
                  <a:cubicBezTo>
                    <a:pt x="691" y="1069"/>
                    <a:pt x="691" y="1069"/>
                    <a:pt x="691" y="1069"/>
                  </a:cubicBezTo>
                  <a:cubicBezTo>
                    <a:pt x="691" y="1076"/>
                    <a:pt x="688" y="1081"/>
                    <a:pt x="682" y="1084"/>
                  </a:cubicBezTo>
                  <a:cubicBezTo>
                    <a:pt x="680" y="1085"/>
                    <a:pt x="677" y="1086"/>
                    <a:pt x="675" y="1086"/>
                  </a:cubicBezTo>
                  <a:cubicBezTo>
                    <a:pt x="671" y="1086"/>
                    <a:pt x="668" y="1084"/>
                    <a:pt x="665" y="1082"/>
                  </a:cubicBezTo>
                  <a:cubicBezTo>
                    <a:pt x="414" y="877"/>
                    <a:pt x="414" y="877"/>
                    <a:pt x="414" y="877"/>
                  </a:cubicBezTo>
                  <a:cubicBezTo>
                    <a:pt x="285" y="877"/>
                    <a:pt x="285" y="877"/>
                    <a:pt x="285" y="877"/>
                  </a:cubicBezTo>
                  <a:cubicBezTo>
                    <a:pt x="277" y="877"/>
                    <a:pt x="269" y="870"/>
                    <a:pt x="269" y="861"/>
                  </a:cubicBezTo>
                  <a:cubicBezTo>
                    <a:pt x="269" y="667"/>
                    <a:pt x="269" y="667"/>
                    <a:pt x="269" y="667"/>
                  </a:cubicBezTo>
                  <a:cubicBezTo>
                    <a:pt x="269" y="658"/>
                    <a:pt x="277" y="651"/>
                    <a:pt x="285" y="651"/>
                  </a:cubicBezTo>
                  <a:cubicBezTo>
                    <a:pt x="414" y="651"/>
                    <a:pt x="414" y="651"/>
                    <a:pt x="414" y="651"/>
                  </a:cubicBezTo>
                  <a:cubicBezTo>
                    <a:pt x="665" y="446"/>
                    <a:pt x="665" y="446"/>
                    <a:pt x="665" y="446"/>
                  </a:cubicBezTo>
                  <a:cubicBezTo>
                    <a:pt x="670" y="442"/>
                    <a:pt x="676" y="441"/>
                    <a:pt x="682" y="444"/>
                  </a:cubicBezTo>
                  <a:cubicBezTo>
                    <a:pt x="688" y="447"/>
                    <a:pt x="691" y="452"/>
                    <a:pt x="691" y="458"/>
                  </a:cubicBezTo>
                  <a:cubicBezTo>
                    <a:pt x="691" y="619"/>
                    <a:pt x="691" y="619"/>
                    <a:pt x="691" y="619"/>
                  </a:cubicBezTo>
                  <a:cubicBezTo>
                    <a:pt x="728" y="630"/>
                    <a:pt x="835" y="668"/>
                    <a:pt x="835" y="764"/>
                  </a:cubicBezTo>
                  <a:cubicBezTo>
                    <a:pt x="835" y="860"/>
                    <a:pt x="728" y="898"/>
                    <a:pt x="691" y="909"/>
                  </a:cubicBezTo>
                  <a:close/>
                  <a:moveTo>
                    <a:pt x="882" y="978"/>
                  </a:moveTo>
                  <a:cubicBezTo>
                    <a:pt x="879" y="978"/>
                    <a:pt x="876" y="977"/>
                    <a:pt x="873" y="975"/>
                  </a:cubicBezTo>
                  <a:cubicBezTo>
                    <a:pt x="866" y="970"/>
                    <a:pt x="864" y="960"/>
                    <a:pt x="869" y="953"/>
                  </a:cubicBezTo>
                  <a:cubicBezTo>
                    <a:pt x="908" y="897"/>
                    <a:pt x="929" y="832"/>
                    <a:pt x="929" y="764"/>
                  </a:cubicBezTo>
                  <a:cubicBezTo>
                    <a:pt x="929" y="721"/>
                    <a:pt x="920" y="679"/>
                    <a:pt x="904" y="639"/>
                  </a:cubicBezTo>
                  <a:cubicBezTo>
                    <a:pt x="895" y="616"/>
                    <a:pt x="883" y="595"/>
                    <a:pt x="869" y="575"/>
                  </a:cubicBezTo>
                  <a:cubicBezTo>
                    <a:pt x="863" y="568"/>
                    <a:pt x="865" y="558"/>
                    <a:pt x="872" y="553"/>
                  </a:cubicBezTo>
                  <a:cubicBezTo>
                    <a:pt x="880" y="548"/>
                    <a:pt x="890" y="549"/>
                    <a:pt x="895" y="556"/>
                  </a:cubicBezTo>
                  <a:cubicBezTo>
                    <a:pt x="910" y="578"/>
                    <a:pt x="923" y="602"/>
                    <a:pt x="934" y="627"/>
                  </a:cubicBezTo>
                  <a:cubicBezTo>
                    <a:pt x="952" y="670"/>
                    <a:pt x="961" y="716"/>
                    <a:pt x="961" y="764"/>
                  </a:cubicBezTo>
                  <a:cubicBezTo>
                    <a:pt x="961" y="839"/>
                    <a:pt x="938" y="911"/>
                    <a:pt x="895" y="971"/>
                  </a:cubicBezTo>
                  <a:cubicBezTo>
                    <a:pt x="892" y="976"/>
                    <a:pt x="887" y="978"/>
                    <a:pt x="882" y="978"/>
                  </a:cubicBezTo>
                  <a:close/>
                  <a:moveTo>
                    <a:pt x="946" y="1047"/>
                  </a:moveTo>
                  <a:cubicBezTo>
                    <a:pt x="942" y="1047"/>
                    <a:pt x="939" y="1046"/>
                    <a:pt x="936" y="1044"/>
                  </a:cubicBezTo>
                  <a:cubicBezTo>
                    <a:pt x="929" y="1038"/>
                    <a:pt x="927" y="1028"/>
                    <a:pt x="933" y="1021"/>
                  </a:cubicBezTo>
                  <a:cubicBezTo>
                    <a:pt x="990" y="947"/>
                    <a:pt x="1020" y="858"/>
                    <a:pt x="1020" y="764"/>
                  </a:cubicBezTo>
                  <a:cubicBezTo>
                    <a:pt x="1020" y="704"/>
                    <a:pt x="1007" y="646"/>
                    <a:pt x="983" y="591"/>
                  </a:cubicBezTo>
                  <a:cubicBezTo>
                    <a:pt x="969" y="561"/>
                    <a:pt x="952" y="533"/>
                    <a:pt x="932" y="507"/>
                  </a:cubicBezTo>
                  <a:cubicBezTo>
                    <a:pt x="927" y="500"/>
                    <a:pt x="928" y="489"/>
                    <a:pt x="935" y="484"/>
                  </a:cubicBezTo>
                  <a:cubicBezTo>
                    <a:pt x="943" y="479"/>
                    <a:pt x="953" y="480"/>
                    <a:pt x="958" y="487"/>
                  </a:cubicBezTo>
                  <a:cubicBezTo>
                    <a:pt x="980" y="515"/>
                    <a:pt x="998" y="546"/>
                    <a:pt x="1012" y="578"/>
                  </a:cubicBezTo>
                  <a:cubicBezTo>
                    <a:pt x="1039" y="637"/>
                    <a:pt x="1052" y="699"/>
                    <a:pt x="1052" y="764"/>
                  </a:cubicBezTo>
                  <a:cubicBezTo>
                    <a:pt x="1052" y="865"/>
                    <a:pt x="1020" y="961"/>
                    <a:pt x="958" y="1041"/>
                  </a:cubicBezTo>
                  <a:cubicBezTo>
                    <a:pt x="955" y="1045"/>
                    <a:pt x="950" y="1047"/>
                    <a:pt x="946" y="1047"/>
                  </a:cubicBezTo>
                  <a:close/>
                  <a:moveTo>
                    <a:pt x="1022" y="1110"/>
                  </a:moveTo>
                  <a:cubicBezTo>
                    <a:pt x="1019" y="1114"/>
                    <a:pt x="1014" y="1116"/>
                    <a:pt x="1009" y="1116"/>
                  </a:cubicBezTo>
                  <a:cubicBezTo>
                    <a:pt x="1006" y="1116"/>
                    <a:pt x="1002" y="1115"/>
                    <a:pt x="999" y="1113"/>
                  </a:cubicBezTo>
                  <a:cubicBezTo>
                    <a:pt x="992" y="1107"/>
                    <a:pt x="991" y="1097"/>
                    <a:pt x="997" y="1090"/>
                  </a:cubicBezTo>
                  <a:cubicBezTo>
                    <a:pt x="1071" y="997"/>
                    <a:pt x="1111" y="884"/>
                    <a:pt x="1111" y="764"/>
                  </a:cubicBezTo>
                  <a:cubicBezTo>
                    <a:pt x="1111" y="687"/>
                    <a:pt x="1094" y="613"/>
                    <a:pt x="1062" y="543"/>
                  </a:cubicBezTo>
                  <a:cubicBezTo>
                    <a:pt x="1044" y="505"/>
                    <a:pt x="1022" y="470"/>
                    <a:pt x="996" y="438"/>
                  </a:cubicBezTo>
                  <a:cubicBezTo>
                    <a:pt x="991" y="431"/>
                    <a:pt x="992" y="421"/>
                    <a:pt x="999" y="415"/>
                  </a:cubicBezTo>
                  <a:cubicBezTo>
                    <a:pt x="1005" y="409"/>
                    <a:pt x="1016" y="411"/>
                    <a:pt x="1021" y="417"/>
                  </a:cubicBezTo>
                  <a:cubicBezTo>
                    <a:pt x="1049" y="452"/>
                    <a:pt x="1072" y="489"/>
                    <a:pt x="1091" y="530"/>
                  </a:cubicBezTo>
                  <a:cubicBezTo>
                    <a:pt x="1125" y="603"/>
                    <a:pt x="1143" y="682"/>
                    <a:pt x="1143" y="764"/>
                  </a:cubicBezTo>
                  <a:cubicBezTo>
                    <a:pt x="1143" y="890"/>
                    <a:pt x="1100" y="1012"/>
                    <a:pt x="1022" y="11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80" name="Group 1604"/>
          <p:cNvGrpSpPr>
            <a:grpSpLocks noChangeAspect="1"/>
          </p:cNvGrpSpPr>
          <p:nvPr/>
        </p:nvGrpSpPr>
        <p:grpSpPr bwMode="auto">
          <a:xfrm>
            <a:off x="1881197" y="4128766"/>
            <a:ext cx="324000" cy="324000"/>
            <a:chOff x="5884" y="3042"/>
            <a:chExt cx="227" cy="227"/>
          </a:xfrm>
          <a:solidFill>
            <a:srgbClr val="EE0033"/>
          </a:solidFill>
        </p:grpSpPr>
        <p:sp>
          <p:nvSpPr>
            <p:cNvPr id="881" name="Freeform 1605"/>
            <p:cNvSpPr>
              <a:spLocks/>
            </p:cNvSpPr>
            <p:nvPr/>
          </p:nvSpPr>
          <p:spPr bwMode="auto">
            <a:xfrm>
              <a:off x="6033" y="3158"/>
              <a:ext cx="29" cy="31"/>
            </a:xfrm>
            <a:custGeom>
              <a:avLst/>
              <a:gdLst>
                <a:gd name="T0" fmla="*/ 13 w 191"/>
                <a:gd name="T1" fmla="*/ 0 h 211"/>
                <a:gd name="T2" fmla="*/ 10 w 191"/>
                <a:gd name="T3" fmla="*/ 87 h 211"/>
                <a:gd name="T4" fmla="*/ 6 w 191"/>
                <a:gd name="T5" fmla="*/ 119 h 211"/>
                <a:gd name="T6" fmla="*/ 0 w 191"/>
                <a:gd name="T7" fmla="*/ 180 h 211"/>
                <a:gd name="T8" fmla="*/ 61 w 191"/>
                <a:gd name="T9" fmla="*/ 193 h 211"/>
                <a:gd name="T10" fmla="*/ 65 w 191"/>
                <a:gd name="T11" fmla="*/ 193 h 211"/>
                <a:gd name="T12" fmla="*/ 127 w 191"/>
                <a:gd name="T13" fmla="*/ 211 h 211"/>
                <a:gd name="T14" fmla="*/ 191 w 191"/>
                <a:gd name="T15" fmla="*/ 0 h 211"/>
                <a:gd name="T16" fmla="*/ 13 w 191"/>
                <a:gd name="T1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11">
                  <a:moveTo>
                    <a:pt x="13" y="0"/>
                  </a:moveTo>
                  <a:cubicBezTo>
                    <a:pt x="13" y="29"/>
                    <a:pt x="12" y="58"/>
                    <a:pt x="10" y="87"/>
                  </a:cubicBezTo>
                  <a:cubicBezTo>
                    <a:pt x="9" y="98"/>
                    <a:pt x="7" y="108"/>
                    <a:pt x="6" y="119"/>
                  </a:cubicBezTo>
                  <a:cubicBezTo>
                    <a:pt x="4" y="139"/>
                    <a:pt x="3" y="160"/>
                    <a:pt x="0" y="180"/>
                  </a:cubicBezTo>
                  <a:cubicBezTo>
                    <a:pt x="21" y="184"/>
                    <a:pt x="41" y="188"/>
                    <a:pt x="61" y="193"/>
                  </a:cubicBezTo>
                  <a:cubicBezTo>
                    <a:pt x="62" y="193"/>
                    <a:pt x="64" y="193"/>
                    <a:pt x="65" y="193"/>
                  </a:cubicBezTo>
                  <a:cubicBezTo>
                    <a:pt x="86" y="199"/>
                    <a:pt x="107" y="204"/>
                    <a:pt x="127" y="211"/>
                  </a:cubicBezTo>
                  <a:cubicBezTo>
                    <a:pt x="167" y="147"/>
                    <a:pt x="188" y="75"/>
                    <a:pt x="191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" name="Freeform 1606"/>
            <p:cNvSpPr>
              <a:spLocks/>
            </p:cNvSpPr>
            <p:nvPr/>
          </p:nvSpPr>
          <p:spPr bwMode="auto">
            <a:xfrm>
              <a:off x="5933" y="3122"/>
              <a:ext cx="31" cy="31"/>
            </a:xfrm>
            <a:custGeom>
              <a:avLst/>
              <a:gdLst>
                <a:gd name="T0" fmla="*/ 190 w 203"/>
                <a:gd name="T1" fmla="*/ 211 h 211"/>
                <a:gd name="T2" fmla="*/ 194 w 203"/>
                <a:gd name="T3" fmla="*/ 125 h 211"/>
                <a:gd name="T4" fmla="*/ 197 w 203"/>
                <a:gd name="T5" fmla="*/ 92 h 211"/>
                <a:gd name="T6" fmla="*/ 203 w 203"/>
                <a:gd name="T7" fmla="*/ 33 h 211"/>
                <a:gd name="T8" fmla="*/ 135 w 203"/>
                <a:gd name="T9" fmla="*/ 20 h 211"/>
                <a:gd name="T10" fmla="*/ 132 w 203"/>
                <a:gd name="T11" fmla="*/ 19 h 211"/>
                <a:gd name="T12" fmla="*/ 63 w 203"/>
                <a:gd name="T13" fmla="*/ 0 h 211"/>
                <a:gd name="T14" fmla="*/ 0 w 203"/>
                <a:gd name="T15" fmla="*/ 211 h 211"/>
                <a:gd name="T16" fmla="*/ 190 w 203"/>
                <a:gd name="T17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3" h="211">
                  <a:moveTo>
                    <a:pt x="190" y="211"/>
                  </a:moveTo>
                  <a:cubicBezTo>
                    <a:pt x="191" y="182"/>
                    <a:pt x="192" y="153"/>
                    <a:pt x="194" y="125"/>
                  </a:cubicBezTo>
                  <a:cubicBezTo>
                    <a:pt x="194" y="114"/>
                    <a:pt x="196" y="103"/>
                    <a:pt x="197" y="92"/>
                  </a:cubicBezTo>
                  <a:cubicBezTo>
                    <a:pt x="199" y="72"/>
                    <a:pt x="201" y="52"/>
                    <a:pt x="203" y="33"/>
                  </a:cubicBezTo>
                  <a:cubicBezTo>
                    <a:pt x="180" y="29"/>
                    <a:pt x="157" y="25"/>
                    <a:pt x="135" y="20"/>
                  </a:cubicBezTo>
                  <a:cubicBezTo>
                    <a:pt x="134" y="19"/>
                    <a:pt x="133" y="19"/>
                    <a:pt x="132" y="19"/>
                  </a:cubicBezTo>
                  <a:cubicBezTo>
                    <a:pt x="108" y="13"/>
                    <a:pt x="85" y="7"/>
                    <a:pt x="63" y="0"/>
                  </a:cubicBezTo>
                  <a:cubicBezTo>
                    <a:pt x="24" y="64"/>
                    <a:pt x="3" y="136"/>
                    <a:pt x="0" y="211"/>
                  </a:cubicBezTo>
                  <a:lnTo>
                    <a:pt x="190" y="2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" name="Freeform 1607"/>
            <p:cNvSpPr>
              <a:spLocks/>
            </p:cNvSpPr>
            <p:nvPr/>
          </p:nvSpPr>
          <p:spPr bwMode="auto">
            <a:xfrm>
              <a:off x="5969" y="3091"/>
              <a:ext cx="26" cy="33"/>
            </a:xfrm>
            <a:custGeom>
              <a:avLst/>
              <a:gdLst>
                <a:gd name="T0" fmla="*/ 62 w 173"/>
                <a:gd name="T1" fmla="*/ 217 h 223"/>
                <a:gd name="T2" fmla="*/ 92 w 173"/>
                <a:gd name="T3" fmla="*/ 220 h 223"/>
                <a:gd name="T4" fmla="*/ 173 w 173"/>
                <a:gd name="T5" fmla="*/ 223 h 223"/>
                <a:gd name="T6" fmla="*/ 173 w 173"/>
                <a:gd name="T7" fmla="*/ 0 h 223"/>
                <a:gd name="T8" fmla="*/ 49 w 173"/>
                <a:gd name="T9" fmla="*/ 23 h 223"/>
                <a:gd name="T10" fmla="*/ 39 w 173"/>
                <a:gd name="T11" fmla="*/ 51 h 223"/>
                <a:gd name="T12" fmla="*/ 34 w 173"/>
                <a:gd name="T13" fmla="*/ 65 h 223"/>
                <a:gd name="T14" fmla="*/ 20 w 173"/>
                <a:gd name="T15" fmla="*/ 113 h 223"/>
                <a:gd name="T16" fmla="*/ 17 w 173"/>
                <a:gd name="T17" fmla="*/ 129 h 223"/>
                <a:gd name="T18" fmla="*/ 8 w 173"/>
                <a:gd name="T19" fmla="*/ 165 h 223"/>
                <a:gd name="T20" fmla="*/ 4 w 173"/>
                <a:gd name="T21" fmla="*/ 184 h 223"/>
                <a:gd name="T22" fmla="*/ 0 w 173"/>
                <a:gd name="T23" fmla="*/ 210 h 223"/>
                <a:gd name="T24" fmla="*/ 62 w 173"/>
                <a:gd name="T25" fmla="*/ 2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3" h="223">
                  <a:moveTo>
                    <a:pt x="62" y="217"/>
                  </a:moveTo>
                  <a:cubicBezTo>
                    <a:pt x="72" y="218"/>
                    <a:pt x="82" y="219"/>
                    <a:pt x="92" y="220"/>
                  </a:cubicBezTo>
                  <a:cubicBezTo>
                    <a:pt x="119" y="222"/>
                    <a:pt x="146" y="222"/>
                    <a:pt x="173" y="223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31" y="1"/>
                    <a:pt x="90" y="9"/>
                    <a:pt x="49" y="23"/>
                  </a:cubicBezTo>
                  <a:cubicBezTo>
                    <a:pt x="46" y="32"/>
                    <a:pt x="43" y="42"/>
                    <a:pt x="39" y="51"/>
                  </a:cubicBezTo>
                  <a:cubicBezTo>
                    <a:pt x="38" y="56"/>
                    <a:pt x="36" y="60"/>
                    <a:pt x="34" y="65"/>
                  </a:cubicBezTo>
                  <a:cubicBezTo>
                    <a:pt x="29" y="81"/>
                    <a:pt x="25" y="97"/>
                    <a:pt x="20" y="113"/>
                  </a:cubicBezTo>
                  <a:cubicBezTo>
                    <a:pt x="19" y="118"/>
                    <a:pt x="18" y="124"/>
                    <a:pt x="17" y="129"/>
                  </a:cubicBezTo>
                  <a:cubicBezTo>
                    <a:pt x="14" y="141"/>
                    <a:pt x="11" y="153"/>
                    <a:pt x="8" y="165"/>
                  </a:cubicBezTo>
                  <a:cubicBezTo>
                    <a:pt x="7" y="171"/>
                    <a:pt x="6" y="178"/>
                    <a:pt x="4" y="184"/>
                  </a:cubicBezTo>
                  <a:cubicBezTo>
                    <a:pt x="3" y="192"/>
                    <a:pt x="1" y="201"/>
                    <a:pt x="0" y="210"/>
                  </a:cubicBezTo>
                  <a:cubicBezTo>
                    <a:pt x="21" y="212"/>
                    <a:pt x="41" y="215"/>
                    <a:pt x="62" y="2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" name="Freeform 1608"/>
            <p:cNvSpPr>
              <a:spLocks/>
            </p:cNvSpPr>
            <p:nvPr/>
          </p:nvSpPr>
          <p:spPr bwMode="auto">
            <a:xfrm>
              <a:off x="6000" y="3158"/>
              <a:ext cx="30" cy="26"/>
            </a:xfrm>
            <a:custGeom>
              <a:avLst/>
              <a:gdLst>
                <a:gd name="T0" fmla="*/ 197 w 203"/>
                <a:gd name="T1" fmla="*/ 117 h 174"/>
                <a:gd name="T2" fmla="*/ 200 w 203"/>
                <a:gd name="T3" fmla="*/ 84 h 174"/>
                <a:gd name="T4" fmla="*/ 203 w 203"/>
                <a:gd name="T5" fmla="*/ 0 h 174"/>
                <a:gd name="T6" fmla="*/ 0 w 203"/>
                <a:gd name="T7" fmla="*/ 0 h 174"/>
                <a:gd name="T8" fmla="*/ 0 w 203"/>
                <a:gd name="T9" fmla="*/ 159 h 174"/>
                <a:gd name="T10" fmla="*/ 22 w 203"/>
                <a:gd name="T11" fmla="*/ 160 h 174"/>
                <a:gd name="T12" fmla="*/ 94 w 203"/>
                <a:gd name="T13" fmla="*/ 163 h 174"/>
                <a:gd name="T14" fmla="*/ 135 w 203"/>
                <a:gd name="T15" fmla="*/ 168 h 174"/>
                <a:gd name="T16" fmla="*/ 190 w 203"/>
                <a:gd name="T17" fmla="*/ 174 h 174"/>
                <a:gd name="T18" fmla="*/ 197 w 203"/>
                <a:gd name="T19" fmla="*/ 1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174">
                  <a:moveTo>
                    <a:pt x="197" y="117"/>
                  </a:moveTo>
                  <a:cubicBezTo>
                    <a:pt x="198" y="106"/>
                    <a:pt x="199" y="95"/>
                    <a:pt x="200" y="84"/>
                  </a:cubicBezTo>
                  <a:cubicBezTo>
                    <a:pt x="202" y="56"/>
                    <a:pt x="203" y="28"/>
                    <a:pt x="20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7" y="159"/>
                    <a:pt x="14" y="160"/>
                    <a:pt x="22" y="160"/>
                  </a:cubicBezTo>
                  <a:cubicBezTo>
                    <a:pt x="46" y="161"/>
                    <a:pt x="70" y="161"/>
                    <a:pt x="94" y="163"/>
                  </a:cubicBezTo>
                  <a:cubicBezTo>
                    <a:pt x="108" y="164"/>
                    <a:pt x="121" y="167"/>
                    <a:pt x="135" y="168"/>
                  </a:cubicBezTo>
                  <a:cubicBezTo>
                    <a:pt x="153" y="170"/>
                    <a:pt x="172" y="172"/>
                    <a:pt x="190" y="174"/>
                  </a:cubicBezTo>
                  <a:cubicBezTo>
                    <a:pt x="193" y="155"/>
                    <a:pt x="195" y="136"/>
                    <a:pt x="197" y="1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" name="Freeform 1609"/>
            <p:cNvSpPr>
              <a:spLocks/>
            </p:cNvSpPr>
            <p:nvPr/>
          </p:nvSpPr>
          <p:spPr bwMode="auto">
            <a:xfrm>
              <a:off x="5966" y="3158"/>
              <a:ext cx="29" cy="26"/>
            </a:xfrm>
            <a:custGeom>
              <a:avLst/>
              <a:gdLst>
                <a:gd name="T0" fmla="*/ 191 w 191"/>
                <a:gd name="T1" fmla="*/ 0 h 172"/>
                <a:gd name="T2" fmla="*/ 0 w 191"/>
                <a:gd name="T3" fmla="*/ 0 h 172"/>
                <a:gd name="T4" fmla="*/ 3 w 191"/>
                <a:gd name="T5" fmla="*/ 83 h 172"/>
                <a:gd name="T6" fmla="*/ 7 w 191"/>
                <a:gd name="T7" fmla="*/ 117 h 172"/>
                <a:gd name="T8" fmla="*/ 13 w 191"/>
                <a:gd name="T9" fmla="*/ 172 h 172"/>
                <a:gd name="T10" fmla="*/ 86 w 191"/>
                <a:gd name="T11" fmla="*/ 165 h 172"/>
                <a:gd name="T12" fmla="*/ 107 w 191"/>
                <a:gd name="T13" fmla="*/ 163 h 172"/>
                <a:gd name="T14" fmla="*/ 191 w 191"/>
                <a:gd name="T15" fmla="*/ 159 h 172"/>
                <a:gd name="T16" fmla="*/ 191 w 191"/>
                <a:gd name="T1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72">
                  <a:moveTo>
                    <a:pt x="19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1" y="56"/>
                    <a:pt x="3" y="83"/>
                  </a:cubicBezTo>
                  <a:cubicBezTo>
                    <a:pt x="4" y="95"/>
                    <a:pt x="6" y="106"/>
                    <a:pt x="7" y="117"/>
                  </a:cubicBezTo>
                  <a:cubicBezTo>
                    <a:pt x="9" y="136"/>
                    <a:pt x="10" y="154"/>
                    <a:pt x="13" y="172"/>
                  </a:cubicBezTo>
                  <a:cubicBezTo>
                    <a:pt x="37" y="169"/>
                    <a:pt x="62" y="167"/>
                    <a:pt x="86" y="165"/>
                  </a:cubicBezTo>
                  <a:cubicBezTo>
                    <a:pt x="93" y="164"/>
                    <a:pt x="100" y="163"/>
                    <a:pt x="107" y="163"/>
                  </a:cubicBezTo>
                  <a:cubicBezTo>
                    <a:pt x="135" y="160"/>
                    <a:pt x="163" y="160"/>
                    <a:pt x="191" y="159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" name="Freeform 1610"/>
            <p:cNvSpPr>
              <a:spLocks/>
            </p:cNvSpPr>
            <p:nvPr/>
          </p:nvSpPr>
          <p:spPr bwMode="auto">
            <a:xfrm>
              <a:off x="5933" y="3158"/>
              <a:ext cx="31" cy="31"/>
            </a:xfrm>
            <a:custGeom>
              <a:avLst/>
              <a:gdLst>
                <a:gd name="T0" fmla="*/ 197 w 203"/>
                <a:gd name="T1" fmla="*/ 119 h 211"/>
                <a:gd name="T2" fmla="*/ 194 w 203"/>
                <a:gd name="T3" fmla="*/ 86 h 211"/>
                <a:gd name="T4" fmla="*/ 190 w 203"/>
                <a:gd name="T5" fmla="*/ 0 h 211"/>
                <a:gd name="T6" fmla="*/ 0 w 203"/>
                <a:gd name="T7" fmla="*/ 0 h 211"/>
                <a:gd name="T8" fmla="*/ 63 w 203"/>
                <a:gd name="T9" fmla="*/ 211 h 211"/>
                <a:gd name="T10" fmla="*/ 132 w 203"/>
                <a:gd name="T11" fmla="*/ 192 h 211"/>
                <a:gd name="T12" fmla="*/ 136 w 203"/>
                <a:gd name="T13" fmla="*/ 191 h 211"/>
                <a:gd name="T14" fmla="*/ 203 w 203"/>
                <a:gd name="T15" fmla="*/ 178 h 211"/>
                <a:gd name="T16" fmla="*/ 197 w 203"/>
                <a:gd name="T17" fmla="*/ 11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3" h="211">
                  <a:moveTo>
                    <a:pt x="197" y="119"/>
                  </a:moveTo>
                  <a:cubicBezTo>
                    <a:pt x="196" y="108"/>
                    <a:pt x="194" y="97"/>
                    <a:pt x="194" y="86"/>
                  </a:cubicBezTo>
                  <a:cubicBezTo>
                    <a:pt x="192" y="58"/>
                    <a:pt x="191" y="29"/>
                    <a:pt x="19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75"/>
                    <a:pt x="24" y="147"/>
                    <a:pt x="63" y="211"/>
                  </a:cubicBezTo>
                  <a:cubicBezTo>
                    <a:pt x="85" y="204"/>
                    <a:pt x="108" y="198"/>
                    <a:pt x="132" y="192"/>
                  </a:cubicBezTo>
                  <a:cubicBezTo>
                    <a:pt x="133" y="192"/>
                    <a:pt x="135" y="191"/>
                    <a:pt x="136" y="191"/>
                  </a:cubicBezTo>
                  <a:cubicBezTo>
                    <a:pt x="158" y="186"/>
                    <a:pt x="180" y="181"/>
                    <a:pt x="203" y="178"/>
                  </a:cubicBezTo>
                  <a:cubicBezTo>
                    <a:pt x="201" y="158"/>
                    <a:pt x="199" y="139"/>
                    <a:pt x="197" y="11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" name="Freeform 1611"/>
            <p:cNvSpPr>
              <a:spLocks/>
            </p:cNvSpPr>
            <p:nvPr/>
          </p:nvSpPr>
          <p:spPr bwMode="auto">
            <a:xfrm>
              <a:off x="6000" y="3187"/>
              <a:ext cx="28" cy="33"/>
            </a:xfrm>
            <a:custGeom>
              <a:avLst/>
              <a:gdLst>
                <a:gd name="T0" fmla="*/ 124 w 185"/>
                <a:gd name="T1" fmla="*/ 8 h 223"/>
                <a:gd name="T2" fmla="*/ 93 w 185"/>
                <a:gd name="T3" fmla="*/ 4 h 223"/>
                <a:gd name="T4" fmla="*/ 0 w 185"/>
                <a:gd name="T5" fmla="*/ 0 h 223"/>
                <a:gd name="T6" fmla="*/ 0 w 185"/>
                <a:gd name="T7" fmla="*/ 223 h 223"/>
                <a:gd name="T8" fmla="*/ 138 w 185"/>
                <a:gd name="T9" fmla="*/ 195 h 223"/>
                <a:gd name="T10" fmla="*/ 140 w 185"/>
                <a:gd name="T11" fmla="*/ 189 h 223"/>
                <a:gd name="T12" fmla="*/ 164 w 185"/>
                <a:gd name="T13" fmla="*/ 113 h 223"/>
                <a:gd name="T14" fmla="*/ 165 w 185"/>
                <a:gd name="T15" fmla="*/ 108 h 223"/>
                <a:gd name="T16" fmla="*/ 184 w 185"/>
                <a:gd name="T17" fmla="*/ 23 h 223"/>
                <a:gd name="T18" fmla="*/ 185 w 185"/>
                <a:gd name="T19" fmla="*/ 15 h 223"/>
                <a:gd name="T20" fmla="*/ 124 w 185"/>
                <a:gd name="T21" fmla="*/ 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223">
                  <a:moveTo>
                    <a:pt x="124" y="8"/>
                  </a:moveTo>
                  <a:cubicBezTo>
                    <a:pt x="114" y="6"/>
                    <a:pt x="104" y="5"/>
                    <a:pt x="93" y="4"/>
                  </a:cubicBezTo>
                  <a:cubicBezTo>
                    <a:pt x="62" y="1"/>
                    <a:pt x="31" y="0"/>
                    <a:pt x="0" y="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47" y="221"/>
                    <a:pt x="93" y="212"/>
                    <a:pt x="138" y="195"/>
                  </a:cubicBezTo>
                  <a:cubicBezTo>
                    <a:pt x="139" y="193"/>
                    <a:pt x="139" y="191"/>
                    <a:pt x="140" y="189"/>
                  </a:cubicBezTo>
                  <a:cubicBezTo>
                    <a:pt x="149" y="165"/>
                    <a:pt x="157" y="140"/>
                    <a:pt x="164" y="113"/>
                  </a:cubicBezTo>
                  <a:cubicBezTo>
                    <a:pt x="164" y="111"/>
                    <a:pt x="165" y="110"/>
                    <a:pt x="165" y="108"/>
                  </a:cubicBezTo>
                  <a:cubicBezTo>
                    <a:pt x="173" y="81"/>
                    <a:pt x="178" y="52"/>
                    <a:pt x="184" y="23"/>
                  </a:cubicBezTo>
                  <a:cubicBezTo>
                    <a:pt x="184" y="20"/>
                    <a:pt x="185" y="18"/>
                    <a:pt x="185" y="15"/>
                  </a:cubicBezTo>
                  <a:cubicBezTo>
                    <a:pt x="165" y="12"/>
                    <a:pt x="145" y="10"/>
                    <a:pt x="124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" name="Freeform 1612"/>
            <p:cNvSpPr>
              <a:spLocks/>
            </p:cNvSpPr>
            <p:nvPr/>
          </p:nvSpPr>
          <p:spPr bwMode="auto">
            <a:xfrm>
              <a:off x="5969" y="3187"/>
              <a:ext cx="26" cy="33"/>
            </a:xfrm>
            <a:custGeom>
              <a:avLst/>
              <a:gdLst>
                <a:gd name="T0" fmla="*/ 173 w 173"/>
                <a:gd name="T1" fmla="*/ 0 h 223"/>
                <a:gd name="T2" fmla="*/ 92 w 173"/>
                <a:gd name="T3" fmla="*/ 3 h 223"/>
                <a:gd name="T4" fmla="*/ 63 w 173"/>
                <a:gd name="T5" fmla="*/ 6 h 223"/>
                <a:gd name="T6" fmla="*/ 0 w 173"/>
                <a:gd name="T7" fmla="*/ 13 h 223"/>
                <a:gd name="T8" fmla="*/ 1 w 173"/>
                <a:gd name="T9" fmla="*/ 21 h 223"/>
                <a:gd name="T10" fmla="*/ 20 w 173"/>
                <a:gd name="T11" fmla="*/ 110 h 223"/>
                <a:gd name="T12" fmla="*/ 22 w 173"/>
                <a:gd name="T13" fmla="*/ 115 h 223"/>
                <a:gd name="T14" fmla="*/ 47 w 173"/>
                <a:gd name="T15" fmla="*/ 193 h 223"/>
                <a:gd name="T16" fmla="*/ 50 w 173"/>
                <a:gd name="T17" fmla="*/ 200 h 223"/>
                <a:gd name="T18" fmla="*/ 173 w 173"/>
                <a:gd name="T19" fmla="*/ 223 h 223"/>
                <a:gd name="T20" fmla="*/ 173 w 173"/>
                <a:gd name="T2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3" h="223">
                  <a:moveTo>
                    <a:pt x="173" y="0"/>
                  </a:moveTo>
                  <a:cubicBezTo>
                    <a:pt x="146" y="1"/>
                    <a:pt x="119" y="1"/>
                    <a:pt x="92" y="3"/>
                  </a:cubicBezTo>
                  <a:cubicBezTo>
                    <a:pt x="83" y="4"/>
                    <a:pt x="73" y="5"/>
                    <a:pt x="63" y="6"/>
                  </a:cubicBezTo>
                  <a:cubicBezTo>
                    <a:pt x="42" y="8"/>
                    <a:pt x="21" y="10"/>
                    <a:pt x="0" y="13"/>
                  </a:cubicBezTo>
                  <a:cubicBezTo>
                    <a:pt x="0" y="16"/>
                    <a:pt x="1" y="18"/>
                    <a:pt x="1" y="21"/>
                  </a:cubicBezTo>
                  <a:cubicBezTo>
                    <a:pt x="7" y="52"/>
                    <a:pt x="13" y="81"/>
                    <a:pt x="20" y="110"/>
                  </a:cubicBezTo>
                  <a:cubicBezTo>
                    <a:pt x="21" y="111"/>
                    <a:pt x="21" y="113"/>
                    <a:pt x="22" y="115"/>
                  </a:cubicBezTo>
                  <a:cubicBezTo>
                    <a:pt x="29" y="142"/>
                    <a:pt x="38" y="168"/>
                    <a:pt x="47" y="193"/>
                  </a:cubicBezTo>
                  <a:cubicBezTo>
                    <a:pt x="48" y="196"/>
                    <a:pt x="49" y="198"/>
                    <a:pt x="50" y="200"/>
                  </a:cubicBezTo>
                  <a:cubicBezTo>
                    <a:pt x="90" y="214"/>
                    <a:pt x="132" y="221"/>
                    <a:pt x="173" y="223"/>
                  </a:cubicBezTo>
                  <a:lnTo>
                    <a:pt x="17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" name="Freeform 1613"/>
            <p:cNvSpPr>
              <a:spLocks/>
            </p:cNvSpPr>
            <p:nvPr/>
          </p:nvSpPr>
          <p:spPr bwMode="auto">
            <a:xfrm>
              <a:off x="6000" y="3091"/>
              <a:ext cx="28" cy="33"/>
            </a:xfrm>
            <a:custGeom>
              <a:avLst/>
              <a:gdLst>
                <a:gd name="T0" fmla="*/ 0 w 185"/>
                <a:gd name="T1" fmla="*/ 223 h 223"/>
                <a:gd name="T2" fmla="*/ 93 w 185"/>
                <a:gd name="T3" fmla="*/ 219 h 223"/>
                <a:gd name="T4" fmla="*/ 126 w 185"/>
                <a:gd name="T5" fmla="*/ 215 h 223"/>
                <a:gd name="T6" fmla="*/ 185 w 185"/>
                <a:gd name="T7" fmla="*/ 208 h 223"/>
                <a:gd name="T8" fmla="*/ 184 w 185"/>
                <a:gd name="T9" fmla="*/ 200 h 223"/>
                <a:gd name="T10" fmla="*/ 166 w 185"/>
                <a:gd name="T11" fmla="*/ 115 h 223"/>
                <a:gd name="T12" fmla="*/ 164 w 185"/>
                <a:gd name="T13" fmla="*/ 110 h 223"/>
                <a:gd name="T14" fmla="*/ 140 w 185"/>
                <a:gd name="T15" fmla="*/ 34 h 223"/>
                <a:gd name="T16" fmla="*/ 138 w 185"/>
                <a:gd name="T17" fmla="*/ 28 h 223"/>
                <a:gd name="T18" fmla="*/ 0 w 185"/>
                <a:gd name="T19" fmla="*/ 0 h 223"/>
                <a:gd name="T20" fmla="*/ 0 w 185"/>
                <a:gd name="T2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223">
                  <a:moveTo>
                    <a:pt x="0" y="223"/>
                  </a:moveTo>
                  <a:cubicBezTo>
                    <a:pt x="31" y="223"/>
                    <a:pt x="62" y="221"/>
                    <a:pt x="93" y="219"/>
                  </a:cubicBezTo>
                  <a:cubicBezTo>
                    <a:pt x="104" y="218"/>
                    <a:pt x="115" y="216"/>
                    <a:pt x="126" y="215"/>
                  </a:cubicBezTo>
                  <a:cubicBezTo>
                    <a:pt x="146" y="213"/>
                    <a:pt x="165" y="211"/>
                    <a:pt x="185" y="208"/>
                  </a:cubicBezTo>
                  <a:cubicBezTo>
                    <a:pt x="185" y="205"/>
                    <a:pt x="184" y="203"/>
                    <a:pt x="184" y="200"/>
                  </a:cubicBezTo>
                  <a:cubicBezTo>
                    <a:pt x="179" y="171"/>
                    <a:pt x="173" y="142"/>
                    <a:pt x="166" y="115"/>
                  </a:cubicBezTo>
                  <a:cubicBezTo>
                    <a:pt x="165" y="113"/>
                    <a:pt x="165" y="112"/>
                    <a:pt x="164" y="110"/>
                  </a:cubicBezTo>
                  <a:cubicBezTo>
                    <a:pt x="157" y="83"/>
                    <a:pt x="149" y="58"/>
                    <a:pt x="140" y="34"/>
                  </a:cubicBezTo>
                  <a:cubicBezTo>
                    <a:pt x="139" y="32"/>
                    <a:pt x="139" y="30"/>
                    <a:pt x="138" y="28"/>
                  </a:cubicBezTo>
                  <a:cubicBezTo>
                    <a:pt x="93" y="11"/>
                    <a:pt x="47" y="1"/>
                    <a:pt x="0" y="0"/>
                  </a:cubicBezTo>
                  <a:lnTo>
                    <a:pt x="0" y="22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" name="Freeform 1614"/>
            <p:cNvSpPr>
              <a:spLocks/>
            </p:cNvSpPr>
            <p:nvPr/>
          </p:nvSpPr>
          <p:spPr bwMode="auto">
            <a:xfrm>
              <a:off x="5946" y="3189"/>
              <a:ext cx="25" cy="25"/>
            </a:xfrm>
            <a:custGeom>
              <a:avLst/>
              <a:gdLst>
                <a:gd name="T0" fmla="*/ 144 w 167"/>
                <a:gd name="T1" fmla="*/ 90 h 166"/>
                <a:gd name="T2" fmla="*/ 141 w 167"/>
                <a:gd name="T3" fmla="*/ 76 h 166"/>
                <a:gd name="T4" fmla="*/ 128 w 167"/>
                <a:gd name="T5" fmla="*/ 11 h 166"/>
                <a:gd name="T6" fmla="*/ 125 w 167"/>
                <a:gd name="T7" fmla="*/ 0 h 166"/>
                <a:gd name="T8" fmla="*/ 58 w 167"/>
                <a:gd name="T9" fmla="*/ 13 h 166"/>
                <a:gd name="T10" fmla="*/ 49 w 167"/>
                <a:gd name="T11" fmla="*/ 16 h 166"/>
                <a:gd name="T12" fmla="*/ 0 w 167"/>
                <a:gd name="T13" fmla="*/ 29 h 166"/>
                <a:gd name="T14" fmla="*/ 167 w 167"/>
                <a:gd name="T15" fmla="*/ 166 h 166"/>
                <a:gd name="T16" fmla="*/ 165 w 167"/>
                <a:gd name="T17" fmla="*/ 161 h 166"/>
                <a:gd name="T18" fmla="*/ 144 w 167"/>
                <a:gd name="T19" fmla="*/ 9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166">
                  <a:moveTo>
                    <a:pt x="144" y="90"/>
                  </a:moveTo>
                  <a:cubicBezTo>
                    <a:pt x="143" y="86"/>
                    <a:pt x="142" y="81"/>
                    <a:pt x="141" y="76"/>
                  </a:cubicBezTo>
                  <a:cubicBezTo>
                    <a:pt x="136" y="55"/>
                    <a:pt x="132" y="33"/>
                    <a:pt x="128" y="11"/>
                  </a:cubicBezTo>
                  <a:cubicBezTo>
                    <a:pt x="127" y="7"/>
                    <a:pt x="126" y="4"/>
                    <a:pt x="125" y="0"/>
                  </a:cubicBezTo>
                  <a:cubicBezTo>
                    <a:pt x="103" y="4"/>
                    <a:pt x="80" y="8"/>
                    <a:pt x="58" y="13"/>
                  </a:cubicBezTo>
                  <a:cubicBezTo>
                    <a:pt x="55" y="14"/>
                    <a:pt x="52" y="15"/>
                    <a:pt x="49" y="16"/>
                  </a:cubicBezTo>
                  <a:cubicBezTo>
                    <a:pt x="32" y="20"/>
                    <a:pt x="16" y="25"/>
                    <a:pt x="0" y="29"/>
                  </a:cubicBezTo>
                  <a:cubicBezTo>
                    <a:pt x="43" y="88"/>
                    <a:pt x="101" y="135"/>
                    <a:pt x="167" y="166"/>
                  </a:cubicBezTo>
                  <a:cubicBezTo>
                    <a:pt x="166" y="164"/>
                    <a:pt x="166" y="162"/>
                    <a:pt x="165" y="161"/>
                  </a:cubicBezTo>
                  <a:cubicBezTo>
                    <a:pt x="158" y="138"/>
                    <a:pt x="151" y="115"/>
                    <a:pt x="144" y="9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" name="Freeform 1615"/>
            <p:cNvSpPr>
              <a:spLocks/>
            </p:cNvSpPr>
            <p:nvPr/>
          </p:nvSpPr>
          <p:spPr bwMode="auto">
            <a:xfrm>
              <a:off x="5946" y="3097"/>
              <a:ext cx="25" cy="25"/>
            </a:xfrm>
            <a:custGeom>
              <a:avLst/>
              <a:gdLst>
                <a:gd name="T0" fmla="*/ 49 w 167"/>
                <a:gd name="T1" fmla="*/ 150 h 166"/>
                <a:gd name="T2" fmla="*/ 58 w 167"/>
                <a:gd name="T3" fmla="*/ 153 h 166"/>
                <a:gd name="T4" fmla="*/ 125 w 167"/>
                <a:gd name="T5" fmla="*/ 166 h 166"/>
                <a:gd name="T6" fmla="*/ 128 w 167"/>
                <a:gd name="T7" fmla="*/ 155 h 166"/>
                <a:gd name="T8" fmla="*/ 141 w 167"/>
                <a:gd name="T9" fmla="*/ 90 h 166"/>
                <a:gd name="T10" fmla="*/ 145 w 167"/>
                <a:gd name="T11" fmla="*/ 75 h 166"/>
                <a:gd name="T12" fmla="*/ 165 w 167"/>
                <a:gd name="T13" fmla="*/ 6 h 166"/>
                <a:gd name="T14" fmla="*/ 167 w 167"/>
                <a:gd name="T15" fmla="*/ 0 h 166"/>
                <a:gd name="T16" fmla="*/ 0 w 167"/>
                <a:gd name="T17" fmla="*/ 136 h 166"/>
                <a:gd name="T18" fmla="*/ 49 w 167"/>
                <a:gd name="T19" fmla="*/ 15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166">
                  <a:moveTo>
                    <a:pt x="49" y="150"/>
                  </a:moveTo>
                  <a:cubicBezTo>
                    <a:pt x="52" y="151"/>
                    <a:pt x="55" y="152"/>
                    <a:pt x="58" y="153"/>
                  </a:cubicBezTo>
                  <a:cubicBezTo>
                    <a:pt x="80" y="158"/>
                    <a:pt x="103" y="162"/>
                    <a:pt x="125" y="166"/>
                  </a:cubicBezTo>
                  <a:cubicBezTo>
                    <a:pt x="126" y="162"/>
                    <a:pt x="127" y="158"/>
                    <a:pt x="128" y="155"/>
                  </a:cubicBezTo>
                  <a:cubicBezTo>
                    <a:pt x="132" y="133"/>
                    <a:pt x="136" y="111"/>
                    <a:pt x="141" y="90"/>
                  </a:cubicBezTo>
                  <a:cubicBezTo>
                    <a:pt x="142" y="85"/>
                    <a:pt x="143" y="80"/>
                    <a:pt x="145" y="75"/>
                  </a:cubicBezTo>
                  <a:cubicBezTo>
                    <a:pt x="151" y="51"/>
                    <a:pt x="157" y="28"/>
                    <a:pt x="165" y="6"/>
                  </a:cubicBezTo>
                  <a:cubicBezTo>
                    <a:pt x="166" y="4"/>
                    <a:pt x="166" y="2"/>
                    <a:pt x="167" y="0"/>
                  </a:cubicBezTo>
                  <a:cubicBezTo>
                    <a:pt x="101" y="31"/>
                    <a:pt x="43" y="78"/>
                    <a:pt x="0" y="136"/>
                  </a:cubicBezTo>
                  <a:cubicBezTo>
                    <a:pt x="16" y="141"/>
                    <a:pt x="32" y="146"/>
                    <a:pt x="49" y="15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" name="Freeform 1616"/>
            <p:cNvSpPr>
              <a:spLocks/>
            </p:cNvSpPr>
            <p:nvPr/>
          </p:nvSpPr>
          <p:spPr bwMode="auto">
            <a:xfrm>
              <a:off x="5966" y="3127"/>
              <a:ext cx="29" cy="26"/>
            </a:xfrm>
            <a:custGeom>
              <a:avLst/>
              <a:gdLst>
                <a:gd name="T0" fmla="*/ 6 w 191"/>
                <a:gd name="T1" fmla="*/ 58 h 173"/>
                <a:gd name="T2" fmla="*/ 3 w 191"/>
                <a:gd name="T3" fmla="*/ 89 h 173"/>
                <a:gd name="T4" fmla="*/ 0 w 191"/>
                <a:gd name="T5" fmla="*/ 173 h 173"/>
                <a:gd name="T6" fmla="*/ 191 w 191"/>
                <a:gd name="T7" fmla="*/ 173 h 173"/>
                <a:gd name="T8" fmla="*/ 191 w 191"/>
                <a:gd name="T9" fmla="*/ 13 h 173"/>
                <a:gd name="T10" fmla="*/ 159 w 191"/>
                <a:gd name="T11" fmla="*/ 12 h 173"/>
                <a:gd name="T12" fmla="*/ 108 w 191"/>
                <a:gd name="T13" fmla="*/ 10 h 173"/>
                <a:gd name="T14" fmla="*/ 61 w 191"/>
                <a:gd name="T15" fmla="*/ 5 h 173"/>
                <a:gd name="T16" fmla="*/ 13 w 191"/>
                <a:gd name="T17" fmla="*/ 0 h 173"/>
                <a:gd name="T18" fmla="*/ 6 w 191"/>
                <a:gd name="T19" fmla="*/ 5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73">
                  <a:moveTo>
                    <a:pt x="6" y="58"/>
                  </a:moveTo>
                  <a:cubicBezTo>
                    <a:pt x="5" y="69"/>
                    <a:pt x="4" y="79"/>
                    <a:pt x="3" y="89"/>
                  </a:cubicBezTo>
                  <a:cubicBezTo>
                    <a:pt x="1" y="117"/>
                    <a:pt x="0" y="145"/>
                    <a:pt x="0" y="173"/>
                  </a:cubicBezTo>
                  <a:cubicBezTo>
                    <a:pt x="191" y="173"/>
                    <a:pt x="191" y="173"/>
                    <a:pt x="191" y="173"/>
                  </a:cubicBezTo>
                  <a:cubicBezTo>
                    <a:pt x="191" y="13"/>
                    <a:pt x="191" y="13"/>
                    <a:pt x="191" y="13"/>
                  </a:cubicBezTo>
                  <a:cubicBezTo>
                    <a:pt x="180" y="13"/>
                    <a:pt x="170" y="13"/>
                    <a:pt x="159" y="12"/>
                  </a:cubicBezTo>
                  <a:cubicBezTo>
                    <a:pt x="142" y="12"/>
                    <a:pt x="125" y="11"/>
                    <a:pt x="108" y="10"/>
                  </a:cubicBezTo>
                  <a:cubicBezTo>
                    <a:pt x="92" y="9"/>
                    <a:pt x="77" y="7"/>
                    <a:pt x="61" y="5"/>
                  </a:cubicBezTo>
                  <a:cubicBezTo>
                    <a:pt x="45" y="4"/>
                    <a:pt x="29" y="3"/>
                    <a:pt x="13" y="0"/>
                  </a:cubicBezTo>
                  <a:cubicBezTo>
                    <a:pt x="10" y="19"/>
                    <a:pt x="8" y="39"/>
                    <a:pt x="6" y="5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" name="Freeform 1617"/>
            <p:cNvSpPr>
              <a:spLocks noEditPoints="1"/>
            </p:cNvSpPr>
            <p:nvPr/>
          </p:nvSpPr>
          <p:spPr bwMode="auto">
            <a:xfrm>
              <a:off x="5884" y="3042"/>
              <a:ext cx="227" cy="227"/>
            </a:xfrm>
            <a:custGeom>
              <a:avLst/>
              <a:gdLst>
                <a:gd name="T0" fmla="*/ 759 w 1519"/>
                <a:gd name="T1" fmla="*/ 0 h 1520"/>
                <a:gd name="T2" fmla="*/ 0 w 1519"/>
                <a:gd name="T3" fmla="*/ 760 h 1520"/>
                <a:gd name="T4" fmla="*/ 759 w 1519"/>
                <a:gd name="T5" fmla="*/ 1520 h 1520"/>
                <a:gd name="T6" fmla="*/ 1519 w 1519"/>
                <a:gd name="T7" fmla="*/ 760 h 1520"/>
                <a:gd name="T8" fmla="*/ 759 w 1519"/>
                <a:gd name="T9" fmla="*/ 0 h 1520"/>
                <a:gd name="T10" fmla="*/ 1147 w 1519"/>
                <a:gd name="T11" fmla="*/ 1015 h 1520"/>
                <a:gd name="T12" fmla="*/ 933 w 1519"/>
                <a:gd name="T13" fmla="*/ 1191 h 1520"/>
                <a:gd name="T14" fmla="*/ 760 w 1519"/>
                <a:gd name="T15" fmla="*/ 1224 h 1520"/>
                <a:gd name="T16" fmla="*/ 601 w 1519"/>
                <a:gd name="T17" fmla="*/ 1196 h 1520"/>
                <a:gd name="T18" fmla="*/ 372 w 1519"/>
                <a:gd name="T19" fmla="*/ 1015 h 1520"/>
                <a:gd name="T20" fmla="*/ 372 w 1519"/>
                <a:gd name="T21" fmla="*/ 1015 h 1520"/>
                <a:gd name="T22" fmla="*/ 295 w 1519"/>
                <a:gd name="T23" fmla="*/ 760 h 1520"/>
                <a:gd name="T24" fmla="*/ 372 w 1519"/>
                <a:gd name="T25" fmla="*/ 505 h 1520"/>
                <a:gd name="T26" fmla="*/ 601 w 1519"/>
                <a:gd name="T27" fmla="*/ 324 h 1520"/>
                <a:gd name="T28" fmla="*/ 933 w 1519"/>
                <a:gd name="T29" fmla="*/ 329 h 1520"/>
                <a:gd name="T30" fmla="*/ 1147 w 1519"/>
                <a:gd name="T31" fmla="*/ 505 h 1520"/>
                <a:gd name="T32" fmla="*/ 1147 w 1519"/>
                <a:gd name="T33" fmla="*/ 505 h 1520"/>
                <a:gd name="T34" fmla="*/ 1223 w 1519"/>
                <a:gd name="T35" fmla="*/ 760 h 1520"/>
                <a:gd name="T36" fmla="*/ 1147 w 1519"/>
                <a:gd name="T37" fmla="*/ 1015 h 1520"/>
                <a:gd name="T38" fmla="*/ 1147 w 1519"/>
                <a:gd name="T39" fmla="*/ 1015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19" h="1520">
                  <a:moveTo>
                    <a:pt x="759" y="0"/>
                  </a:moveTo>
                  <a:cubicBezTo>
                    <a:pt x="340" y="0"/>
                    <a:pt x="0" y="340"/>
                    <a:pt x="0" y="760"/>
                  </a:cubicBezTo>
                  <a:cubicBezTo>
                    <a:pt x="0" y="1179"/>
                    <a:pt x="340" y="1520"/>
                    <a:pt x="759" y="1520"/>
                  </a:cubicBezTo>
                  <a:cubicBezTo>
                    <a:pt x="1179" y="1520"/>
                    <a:pt x="1519" y="1179"/>
                    <a:pt x="1519" y="760"/>
                  </a:cubicBezTo>
                  <a:cubicBezTo>
                    <a:pt x="1519" y="340"/>
                    <a:pt x="1179" y="0"/>
                    <a:pt x="759" y="0"/>
                  </a:cubicBezTo>
                  <a:close/>
                  <a:moveTo>
                    <a:pt x="1147" y="1015"/>
                  </a:moveTo>
                  <a:cubicBezTo>
                    <a:pt x="1095" y="1094"/>
                    <a:pt x="1021" y="1155"/>
                    <a:pt x="933" y="1191"/>
                  </a:cubicBezTo>
                  <a:cubicBezTo>
                    <a:pt x="877" y="1213"/>
                    <a:pt x="819" y="1224"/>
                    <a:pt x="760" y="1224"/>
                  </a:cubicBezTo>
                  <a:cubicBezTo>
                    <a:pt x="706" y="1224"/>
                    <a:pt x="653" y="1215"/>
                    <a:pt x="601" y="1196"/>
                  </a:cubicBezTo>
                  <a:cubicBezTo>
                    <a:pt x="508" y="1162"/>
                    <a:pt x="426" y="1098"/>
                    <a:pt x="372" y="1015"/>
                  </a:cubicBezTo>
                  <a:cubicBezTo>
                    <a:pt x="372" y="1015"/>
                    <a:pt x="372" y="1015"/>
                    <a:pt x="372" y="1015"/>
                  </a:cubicBezTo>
                  <a:cubicBezTo>
                    <a:pt x="322" y="939"/>
                    <a:pt x="295" y="851"/>
                    <a:pt x="295" y="760"/>
                  </a:cubicBezTo>
                  <a:cubicBezTo>
                    <a:pt x="295" y="669"/>
                    <a:pt x="322" y="581"/>
                    <a:pt x="372" y="505"/>
                  </a:cubicBezTo>
                  <a:cubicBezTo>
                    <a:pt x="426" y="422"/>
                    <a:pt x="508" y="358"/>
                    <a:pt x="601" y="324"/>
                  </a:cubicBezTo>
                  <a:cubicBezTo>
                    <a:pt x="710" y="284"/>
                    <a:pt x="827" y="287"/>
                    <a:pt x="933" y="329"/>
                  </a:cubicBezTo>
                  <a:cubicBezTo>
                    <a:pt x="1021" y="365"/>
                    <a:pt x="1095" y="426"/>
                    <a:pt x="1147" y="505"/>
                  </a:cubicBezTo>
                  <a:cubicBezTo>
                    <a:pt x="1147" y="505"/>
                    <a:pt x="1147" y="505"/>
                    <a:pt x="1147" y="505"/>
                  </a:cubicBezTo>
                  <a:cubicBezTo>
                    <a:pt x="1197" y="581"/>
                    <a:pt x="1223" y="669"/>
                    <a:pt x="1223" y="760"/>
                  </a:cubicBezTo>
                  <a:cubicBezTo>
                    <a:pt x="1223" y="851"/>
                    <a:pt x="1197" y="939"/>
                    <a:pt x="1147" y="1015"/>
                  </a:cubicBezTo>
                  <a:cubicBezTo>
                    <a:pt x="1147" y="1015"/>
                    <a:pt x="1147" y="1015"/>
                    <a:pt x="1147" y="10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" name="Freeform 1618"/>
            <p:cNvSpPr>
              <a:spLocks/>
            </p:cNvSpPr>
            <p:nvPr/>
          </p:nvSpPr>
          <p:spPr bwMode="auto">
            <a:xfrm>
              <a:off x="6027" y="3190"/>
              <a:ext cx="22" cy="23"/>
            </a:xfrm>
            <a:custGeom>
              <a:avLst/>
              <a:gdLst>
                <a:gd name="T0" fmla="*/ 108 w 152"/>
                <a:gd name="T1" fmla="*/ 15 h 157"/>
                <a:gd name="T2" fmla="*/ 99 w 152"/>
                <a:gd name="T3" fmla="*/ 13 h 157"/>
                <a:gd name="T4" fmla="*/ 38 w 152"/>
                <a:gd name="T5" fmla="*/ 0 h 157"/>
                <a:gd name="T6" fmla="*/ 36 w 152"/>
                <a:gd name="T7" fmla="*/ 10 h 157"/>
                <a:gd name="T8" fmla="*/ 24 w 152"/>
                <a:gd name="T9" fmla="*/ 71 h 157"/>
                <a:gd name="T10" fmla="*/ 20 w 152"/>
                <a:gd name="T11" fmla="*/ 86 h 157"/>
                <a:gd name="T12" fmla="*/ 1 w 152"/>
                <a:gd name="T13" fmla="*/ 152 h 157"/>
                <a:gd name="T14" fmla="*/ 0 w 152"/>
                <a:gd name="T15" fmla="*/ 157 h 157"/>
                <a:gd name="T16" fmla="*/ 152 w 152"/>
                <a:gd name="T17" fmla="*/ 27 h 157"/>
                <a:gd name="T18" fmla="*/ 108 w 152"/>
                <a:gd name="T19" fmla="*/ 1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157">
                  <a:moveTo>
                    <a:pt x="108" y="15"/>
                  </a:moveTo>
                  <a:cubicBezTo>
                    <a:pt x="105" y="14"/>
                    <a:pt x="102" y="13"/>
                    <a:pt x="99" y="13"/>
                  </a:cubicBezTo>
                  <a:cubicBezTo>
                    <a:pt x="79" y="8"/>
                    <a:pt x="59" y="4"/>
                    <a:pt x="38" y="0"/>
                  </a:cubicBezTo>
                  <a:cubicBezTo>
                    <a:pt x="38" y="4"/>
                    <a:pt x="37" y="7"/>
                    <a:pt x="36" y="10"/>
                  </a:cubicBezTo>
                  <a:cubicBezTo>
                    <a:pt x="33" y="31"/>
                    <a:pt x="29" y="51"/>
                    <a:pt x="24" y="71"/>
                  </a:cubicBezTo>
                  <a:cubicBezTo>
                    <a:pt x="23" y="76"/>
                    <a:pt x="22" y="81"/>
                    <a:pt x="20" y="86"/>
                  </a:cubicBezTo>
                  <a:cubicBezTo>
                    <a:pt x="15" y="109"/>
                    <a:pt x="8" y="131"/>
                    <a:pt x="1" y="152"/>
                  </a:cubicBezTo>
                  <a:cubicBezTo>
                    <a:pt x="1" y="153"/>
                    <a:pt x="1" y="155"/>
                    <a:pt x="0" y="157"/>
                  </a:cubicBezTo>
                  <a:cubicBezTo>
                    <a:pt x="60" y="126"/>
                    <a:pt x="112" y="82"/>
                    <a:pt x="152" y="27"/>
                  </a:cubicBezTo>
                  <a:cubicBezTo>
                    <a:pt x="138" y="23"/>
                    <a:pt x="123" y="19"/>
                    <a:pt x="108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" name="Freeform 1619"/>
            <p:cNvSpPr>
              <a:spLocks/>
            </p:cNvSpPr>
            <p:nvPr/>
          </p:nvSpPr>
          <p:spPr bwMode="auto">
            <a:xfrm>
              <a:off x="6027" y="3098"/>
              <a:ext cx="22" cy="23"/>
            </a:xfrm>
            <a:custGeom>
              <a:avLst/>
              <a:gdLst>
                <a:gd name="T0" fmla="*/ 20 w 152"/>
                <a:gd name="T1" fmla="*/ 71 h 156"/>
                <a:gd name="T2" fmla="*/ 24 w 152"/>
                <a:gd name="T3" fmla="*/ 87 h 156"/>
                <a:gd name="T4" fmla="*/ 36 w 152"/>
                <a:gd name="T5" fmla="*/ 146 h 156"/>
                <a:gd name="T6" fmla="*/ 39 w 152"/>
                <a:gd name="T7" fmla="*/ 156 h 156"/>
                <a:gd name="T8" fmla="*/ 99 w 152"/>
                <a:gd name="T9" fmla="*/ 144 h 156"/>
                <a:gd name="T10" fmla="*/ 108 w 152"/>
                <a:gd name="T11" fmla="*/ 142 h 156"/>
                <a:gd name="T12" fmla="*/ 152 w 152"/>
                <a:gd name="T13" fmla="*/ 129 h 156"/>
                <a:gd name="T14" fmla="*/ 0 w 152"/>
                <a:gd name="T15" fmla="*/ 0 h 156"/>
                <a:gd name="T16" fmla="*/ 2 w 152"/>
                <a:gd name="T17" fmla="*/ 5 h 156"/>
                <a:gd name="T18" fmla="*/ 20 w 152"/>
                <a:gd name="T19" fmla="*/ 7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156">
                  <a:moveTo>
                    <a:pt x="20" y="71"/>
                  </a:moveTo>
                  <a:cubicBezTo>
                    <a:pt x="22" y="76"/>
                    <a:pt x="23" y="81"/>
                    <a:pt x="24" y="87"/>
                  </a:cubicBezTo>
                  <a:cubicBezTo>
                    <a:pt x="29" y="106"/>
                    <a:pt x="33" y="126"/>
                    <a:pt x="36" y="146"/>
                  </a:cubicBezTo>
                  <a:cubicBezTo>
                    <a:pt x="37" y="149"/>
                    <a:pt x="38" y="153"/>
                    <a:pt x="39" y="156"/>
                  </a:cubicBezTo>
                  <a:cubicBezTo>
                    <a:pt x="59" y="153"/>
                    <a:pt x="80" y="149"/>
                    <a:pt x="99" y="144"/>
                  </a:cubicBezTo>
                  <a:cubicBezTo>
                    <a:pt x="102" y="143"/>
                    <a:pt x="105" y="143"/>
                    <a:pt x="108" y="142"/>
                  </a:cubicBezTo>
                  <a:cubicBezTo>
                    <a:pt x="123" y="138"/>
                    <a:pt x="137" y="134"/>
                    <a:pt x="152" y="129"/>
                  </a:cubicBezTo>
                  <a:cubicBezTo>
                    <a:pt x="112" y="75"/>
                    <a:pt x="60" y="31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8" y="26"/>
                    <a:pt x="15" y="48"/>
                    <a:pt x="20" y="7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" name="Freeform 1620"/>
            <p:cNvSpPr>
              <a:spLocks/>
            </p:cNvSpPr>
            <p:nvPr/>
          </p:nvSpPr>
          <p:spPr bwMode="auto">
            <a:xfrm>
              <a:off x="6000" y="3127"/>
              <a:ext cx="30" cy="26"/>
            </a:xfrm>
            <a:custGeom>
              <a:avLst/>
              <a:gdLst>
                <a:gd name="T0" fmla="*/ 0 w 203"/>
                <a:gd name="T1" fmla="*/ 174 h 174"/>
                <a:gd name="T2" fmla="*/ 203 w 203"/>
                <a:gd name="T3" fmla="*/ 174 h 174"/>
                <a:gd name="T4" fmla="*/ 200 w 203"/>
                <a:gd name="T5" fmla="*/ 90 h 174"/>
                <a:gd name="T6" fmla="*/ 197 w 203"/>
                <a:gd name="T7" fmla="*/ 56 h 174"/>
                <a:gd name="T8" fmla="*/ 190 w 203"/>
                <a:gd name="T9" fmla="*/ 0 h 174"/>
                <a:gd name="T10" fmla="*/ 120 w 203"/>
                <a:gd name="T11" fmla="*/ 7 h 174"/>
                <a:gd name="T12" fmla="*/ 93 w 203"/>
                <a:gd name="T13" fmla="*/ 11 h 174"/>
                <a:gd name="T14" fmla="*/ 0 w 203"/>
                <a:gd name="T15" fmla="*/ 15 h 174"/>
                <a:gd name="T16" fmla="*/ 0 w 203"/>
                <a:gd name="T17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3" h="174">
                  <a:moveTo>
                    <a:pt x="0" y="174"/>
                  </a:moveTo>
                  <a:cubicBezTo>
                    <a:pt x="203" y="174"/>
                    <a:pt x="203" y="174"/>
                    <a:pt x="203" y="174"/>
                  </a:cubicBezTo>
                  <a:cubicBezTo>
                    <a:pt x="203" y="146"/>
                    <a:pt x="202" y="118"/>
                    <a:pt x="200" y="90"/>
                  </a:cubicBezTo>
                  <a:cubicBezTo>
                    <a:pt x="199" y="79"/>
                    <a:pt x="198" y="68"/>
                    <a:pt x="197" y="56"/>
                  </a:cubicBezTo>
                  <a:cubicBezTo>
                    <a:pt x="195" y="37"/>
                    <a:pt x="193" y="18"/>
                    <a:pt x="190" y="0"/>
                  </a:cubicBezTo>
                  <a:cubicBezTo>
                    <a:pt x="167" y="3"/>
                    <a:pt x="144" y="5"/>
                    <a:pt x="120" y="7"/>
                  </a:cubicBezTo>
                  <a:cubicBezTo>
                    <a:pt x="111" y="8"/>
                    <a:pt x="102" y="10"/>
                    <a:pt x="93" y="11"/>
                  </a:cubicBezTo>
                  <a:cubicBezTo>
                    <a:pt x="62" y="13"/>
                    <a:pt x="31" y="14"/>
                    <a:pt x="0" y="15"/>
                  </a:cubicBezTo>
                  <a:lnTo>
                    <a:pt x="0" y="17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" name="Freeform 1621"/>
            <p:cNvSpPr>
              <a:spLocks/>
            </p:cNvSpPr>
            <p:nvPr/>
          </p:nvSpPr>
          <p:spPr bwMode="auto">
            <a:xfrm>
              <a:off x="6033" y="3122"/>
              <a:ext cx="29" cy="31"/>
            </a:xfrm>
            <a:custGeom>
              <a:avLst/>
              <a:gdLst>
                <a:gd name="T0" fmla="*/ 65 w 191"/>
                <a:gd name="T1" fmla="*/ 17 h 211"/>
                <a:gd name="T2" fmla="*/ 62 w 191"/>
                <a:gd name="T3" fmla="*/ 18 h 211"/>
                <a:gd name="T4" fmla="*/ 0 w 191"/>
                <a:gd name="T5" fmla="*/ 31 h 211"/>
                <a:gd name="T6" fmla="*/ 6 w 191"/>
                <a:gd name="T7" fmla="*/ 91 h 211"/>
                <a:gd name="T8" fmla="*/ 10 w 191"/>
                <a:gd name="T9" fmla="*/ 124 h 211"/>
                <a:gd name="T10" fmla="*/ 13 w 191"/>
                <a:gd name="T11" fmla="*/ 211 h 211"/>
                <a:gd name="T12" fmla="*/ 191 w 191"/>
                <a:gd name="T13" fmla="*/ 211 h 211"/>
                <a:gd name="T14" fmla="*/ 127 w 191"/>
                <a:gd name="T15" fmla="*/ 0 h 211"/>
                <a:gd name="T16" fmla="*/ 65 w 191"/>
                <a:gd name="T17" fmla="*/ 1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11">
                  <a:moveTo>
                    <a:pt x="65" y="17"/>
                  </a:moveTo>
                  <a:cubicBezTo>
                    <a:pt x="64" y="18"/>
                    <a:pt x="63" y="18"/>
                    <a:pt x="62" y="18"/>
                  </a:cubicBezTo>
                  <a:cubicBezTo>
                    <a:pt x="42" y="23"/>
                    <a:pt x="21" y="27"/>
                    <a:pt x="0" y="31"/>
                  </a:cubicBezTo>
                  <a:cubicBezTo>
                    <a:pt x="3" y="51"/>
                    <a:pt x="4" y="71"/>
                    <a:pt x="6" y="91"/>
                  </a:cubicBezTo>
                  <a:cubicBezTo>
                    <a:pt x="7" y="102"/>
                    <a:pt x="9" y="113"/>
                    <a:pt x="10" y="124"/>
                  </a:cubicBezTo>
                  <a:cubicBezTo>
                    <a:pt x="12" y="153"/>
                    <a:pt x="13" y="182"/>
                    <a:pt x="13" y="211"/>
                  </a:cubicBezTo>
                  <a:cubicBezTo>
                    <a:pt x="191" y="211"/>
                    <a:pt x="191" y="211"/>
                    <a:pt x="191" y="211"/>
                  </a:cubicBezTo>
                  <a:cubicBezTo>
                    <a:pt x="188" y="136"/>
                    <a:pt x="167" y="64"/>
                    <a:pt x="127" y="0"/>
                  </a:cubicBezTo>
                  <a:cubicBezTo>
                    <a:pt x="107" y="7"/>
                    <a:pt x="86" y="12"/>
                    <a:pt x="65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898" name="Group 1624"/>
          <p:cNvGrpSpPr>
            <a:grpSpLocks noChangeAspect="1"/>
          </p:cNvGrpSpPr>
          <p:nvPr/>
        </p:nvGrpSpPr>
        <p:grpSpPr bwMode="auto">
          <a:xfrm>
            <a:off x="2301056" y="4128766"/>
            <a:ext cx="324000" cy="324000"/>
            <a:chOff x="6164" y="3021"/>
            <a:chExt cx="227" cy="227"/>
          </a:xfrm>
          <a:solidFill>
            <a:srgbClr val="EE0033"/>
          </a:solidFill>
        </p:grpSpPr>
        <p:sp>
          <p:nvSpPr>
            <p:cNvPr id="899" name="Freeform 1625"/>
            <p:cNvSpPr>
              <a:spLocks noEditPoints="1"/>
            </p:cNvSpPr>
            <p:nvPr/>
          </p:nvSpPr>
          <p:spPr bwMode="auto">
            <a:xfrm>
              <a:off x="6202" y="3074"/>
              <a:ext cx="151" cy="118"/>
            </a:xfrm>
            <a:custGeom>
              <a:avLst/>
              <a:gdLst>
                <a:gd name="T0" fmla="*/ 816 w 1298"/>
                <a:gd name="T1" fmla="*/ 300 h 1007"/>
                <a:gd name="T2" fmla="*/ 793 w 1298"/>
                <a:gd name="T3" fmla="*/ 277 h 1007"/>
                <a:gd name="T4" fmla="*/ 793 w 1298"/>
                <a:gd name="T5" fmla="*/ 160 h 1007"/>
                <a:gd name="T6" fmla="*/ 816 w 1298"/>
                <a:gd name="T7" fmla="*/ 137 h 1007"/>
                <a:gd name="T8" fmla="*/ 1164 w 1298"/>
                <a:gd name="T9" fmla="*/ 137 h 1007"/>
                <a:gd name="T10" fmla="*/ 1164 w 1298"/>
                <a:gd name="T11" fmla="*/ 0 h 1007"/>
                <a:gd name="T12" fmla="*/ 121 w 1298"/>
                <a:gd name="T13" fmla="*/ 0 h 1007"/>
                <a:gd name="T14" fmla="*/ 121 w 1298"/>
                <a:gd name="T15" fmla="*/ 137 h 1007"/>
                <a:gd name="T16" fmla="*/ 481 w 1298"/>
                <a:gd name="T17" fmla="*/ 137 h 1007"/>
                <a:gd name="T18" fmla="*/ 505 w 1298"/>
                <a:gd name="T19" fmla="*/ 160 h 1007"/>
                <a:gd name="T20" fmla="*/ 505 w 1298"/>
                <a:gd name="T21" fmla="*/ 277 h 1007"/>
                <a:gd name="T22" fmla="*/ 481 w 1298"/>
                <a:gd name="T23" fmla="*/ 300 h 1007"/>
                <a:gd name="T24" fmla="*/ 272 w 1298"/>
                <a:gd name="T25" fmla="*/ 300 h 1007"/>
                <a:gd name="T26" fmla="*/ 0 w 1298"/>
                <a:gd name="T27" fmla="*/ 1007 h 1007"/>
                <a:gd name="T28" fmla="*/ 1298 w 1298"/>
                <a:gd name="T29" fmla="*/ 1007 h 1007"/>
                <a:gd name="T30" fmla="*/ 1026 w 1298"/>
                <a:gd name="T31" fmla="*/ 300 h 1007"/>
                <a:gd name="T32" fmla="*/ 816 w 1298"/>
                <a:gd name="T33" fmla="*/ 300 h 1007"/>
                <a:gd name="T34" fmla="*/ 953 w 1298"/>
                <a:gd name="T35" fmla="*/ 895 h 1007"/>
                <a:gd name="T36" fmla="*/ 951 w 1298"/>
                <a:gd name="T37" fmla="*/ 897 h 1007"/>
                <a:gd name="T38" fmla="*/ 946 w 1298"/>
                <a:gd name="T39" fmla="*/ 902 h 1007"/>
                <a:gd name="T40" fmla="*/ 944 w 1298"/>
                <a:gd name="T41" fmla="*/ 903 h 1007"/>
                <a:gd name="T42" fmla="*/ 935 w 1298"/>
                <a:gd name="T43" fmla="*/ 906 h 1007"/>
                <a:gd name="T44" fmla="*/ 363 w 1298"/>
                <a:gd name="T45" fmla="*/ 906 h 1007"/>
                <a:gd name="T46" fmla="*/ 359 w 1298"/>
                <a:gd name="T47" fmla="*/ 905 h 1007"/>
                <a:gd name="T48" fmla="*/ 357 w 1298"/>
                <a:gd name="T49" fmla="*/ 905 h 1007"/>
                <a:gd name="T50" fmla="*/ 346 w 1298"/>
                <a:gd name="T51" fmla="*/ 896 h 1007"/>
                <a:gd name="T52" fmla="*/ 345 w 1298"/>
                <a:gd name="T53" fmla="*/ 895 h 1007"/>
                <a:gd name="T54" fmla="*/ 301 w 1298"/>
                <a:gd name="T55" fmla="*/ 727 h 1007"/>
                <a:gd name="T56" fmla="*/ 403 w 1298"/>
                <a:gd name="T57" fmla="*/ 481 h 1007"/>
                <a:gd name="T58" fmla="*/ 403 w 1298"/>
                <a:gd name="T59" fmla="*/ 481 h 1007"/>
                <a:gd name="T60" fmla="*/ 404 w 1298"/>
                <a:gd name="T61" fmla="*/ 481 h 1007"/>
                <a:gd name="T62" fmla="*/ 648 w 1298"/>
                <a:gd name="T63" fmla="*/ 379 h 1007"/>
                <a:gd name="T64" fmla="*/ 649 w 1298"/>
                <a:gd name="T65" fmla="*/ 379 h 1007"/>
                <a:gd name="T66" fmla="*/ 650 w 1298"/>
                <a:gd name="T67" fmla="*/ 379 h 1007"/>
                <a:gd name="T68" fmla="*/ 894 w 1298"/>
                <a:gd name="T69" fmla="*/ 480 h 1007"/>
                <a:gd name="T70" fmla="*/ 895 w 1298"/>
                <a:gd name="T71" fmla="*/ 481 h 1007"/>
                <a:gd name="T72" fmla="*/ 895 w 1298"/>
                <a:gd name="T73" fmla="*/ 482 h 1007"/>
                <a:gd name="T74" fmla="*/ 996 w 1298"/>
                <a:gd name="T75" fmla="*/ 725 h 1007"/>
                <a:gd name="T76" fmla="*/ 997 w 1298"/>
                <a:gd name="T77" fmla="*/ 727 h 1007"/>
                <a:gd name="T78" fmla="*/ 996 w 1298"/>
                <a:gd name="T79" fmla="*/ 728 h 1007"/>
                <a:gd name="T80" fmla="*/ 953 w 1298"/>
                <a:gd name="T81" fmla="*/ 895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8" h="1007">
                  <a:moveTo>
                    <a:pt x="816" y="300"/>
                  </a:moveTo>
                  <a:cubicBezTo>
                    <a:pt x="804" y="300"/>
                    <a:pt x="793" y="289"/>
                    <a:pt x="793" y="277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3" y="147"/>
                    <a:pt x="804" y="137"/>
                    <a:pt x="816" y="137"/>
                  </a:cubicBezTo>
                  <a:cubicBezTo>
                    <a:pt x="1164" y="137"/>
                    <a:pt x="1164" y="137"/>
                    <a:pt x="1164" y="137"/>
                  </a:cubicBezTo>
                  <a:cubicBezTo>
                    <a:pt x="1164" y="0"/>
                    <a:pt x="1164" y="0"/>
                    <a:pt x="1164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481" y="137"/>
                    <a:pt x="481" y="137"/>
                    <a:pt x="481" y="137"/>
                  </a:cubicBezTo>
                  <a:cubicBezTo>
                    <a:pt x="494" y="137"/>
                    <a:pt x="505" y="147"/>
                    <a:pt x="505" y="160"/>
                  </a:cubicBezTo>
                  <a:cubicBezTo>
                    <a:pt x="505" y="277"/>
                    <a:pt x="505" y="277"/>
                    <a:pt x="505" y="277"/>
                  </a:cubicBezTo>
                  <a:cubicBezTo>
                    <a:pt x="505" y="289"/>
                    <a:pt x="494" y="300"/>
                    <a:pt x="481" y="300"/>
                  </a:cubicBezTo>
                  <a:cubicBezTo>
                    <a:pt x="272" y="300"/>
                    <a:pt x="272" y="300"/>
                    <a:pt x="272" y="300"/>
                  </a:cubicBezTo>
                  <a:cubicBezTo>
                    <a:pt x="0" y="1007"/>
                    <a:pt x="0" y="1007"/>
                    <a:pt x="0" y="1007"/>
                  </a:cubicBezTo>
                  <a:cubicBezTo>
                    <a:pt x="1298" y="1007"/>
                    <a:pt x="1298" y="1007"/>
                    <a:pt x="1298" y="1007"/>
                  </a:cubicBezTo>
                  <a:cubicBezTo>
                    <a:pt x="1026" y="300"/>
                    <a:pt x="1026" y="300"/>
                    <a:pt x="1026" y="300"/>
                  </a:cubicBezTo>
                  <a:lnTo>
                    <a:pt x="816" y="300"/>
                  </a:lnTo>
                  <a:close/>
                  <a:moveTo>
                    <a:pt x="953" y="895"/>
                  </a:moveTo>
                  <a:cubicBezTo>
                    <a:pt x="952" y="896"/>
                    <a:pt x="952" y="896"/>
                    <a:pt x="951" y="897"/>
                  </a:cubicBezTo>
                  <a:cubicBezTo>
                    <a:pt x="950" y="899"/>
                    <a:pt x="948" y="900"/>
                    <a:pt x="946" y="902"/>
                  </a:cubicBezTo>
                  <a:cubicBezTo>
                    <a:pt x="945" y="902"/>
                    <a:pt x="945" y="903"/>
                    <a:pt x="944" y="903"/>
                  </a:cubicBezTo>
                  <a:cubicBezTo>
                    <a:pt x="941" y="905"/>
                    <a:pt x="938" y="906"/>
                    <a:pt x="935" y="906"/>
                  </a:cubicBezTo>
                  <a:cubicBezTo>
                    <a:pt x="363" y="906"/>
                    <a:pt x="363" y="906"/>
                    <a:pt x="363" y="906"/>
                  </a:cubicBezTo>
                  <a:cubicBezTo>
                    <a:pt x="362" y="906"/>
                    <a:pt x="360" y="905"/>
                    <a:pt x="359" y="905"/>
                  </a:cubicBezTo>
                  <a:cubicBezTo>
                    <a:pt x="358" y="905"/>
                    <a:pt x="358" y="905"/>
                    <a:pt x="357" y="905"/>
                  </a:cubicBezTo>
                  <a:cubicBezTo>
                    <a:pt x="352" y="903"/>
                    <a:pt x="349" y="900"/>
                    <a:pt x="346" y="896"/>
                  </a:cubicBezTo>
                  <a:cubicBezTo>
                    <a:pt x="346" y="896"/>
                    <a:pt x="345" y="896"/>
                    <a:pt x="345" y="895"/>
                  </a:cubicBezTo>
                  <a:cubicBezTo>
                    <a:pt x="316" y="844"/>
                    <a:pt x="301" y="786"/>
                    <a:pt x="301" y="727"/>
                  </a:cubicBezTo>
                  <a:cubicBezTo>
                    <a:pt x="301" y="631"/>
                    <a:pt x="340" y="544"/>
                    <a:pt x="403" y="481"/>
                  </a:cubicBezTo>
                  <a:cubicBezTo>
                    <a:pt x="403" y="481"/>
                    <a:pt x="403" y="481"/>
                    <a:pt x="403" y="481"/>
                  </a:cubicBezTo>
                  <a:cubicBezTo>
                    <a:pt x="403" y="481"/>
                    <a:pt x="403" y="481"/>
                    <a:pt x="404" y="481"/>
                  </a:cubicBezTo>
                  <a:cubicBezTo>
                    <a:pt x="466" y="418"/>
                    <a:pt x="553" y="379"/>
                    <a:pt x="648" y="379"/>
                  </a:cubicBezTo>
                  <a:cubicBezTo>
                    <a:pt x="648" y="379"/>
                    <a:pt x="649" y="379"/>
                    <a:pt x="649" y="379"/>
                  </a:cubicBezTo>
                  <a:cubicBezTo>
                    <a:pt x="649" y="379"/>
                    <a:pt x="649" y="379"/>
                    <a:pt x="650" y="379"/>
                  </a:cubicBezTo>
                  <a:cubicBezTo>
                    <a:pt x="745" y="379"/>
                    <a:pt x="831" y="418"/>
                    <a:pt x="894" y="480"/>
                  </a:cubicBezTo>
                  <a:cubicBezTo>
                    <a:pt x="894" y="481"/>
                    <a:pt x="895" y="481"/>
                    <a:pt x="895" y="481"/>
                  </a:cubicBezTo>
                  <a:cubicBezTo>
                    <a:pt x="895" y="481"/>
                    <a:pt x="895" y="482"/>
                    <a:pt x="895" y="482"/>
                  </a:cubicBezTo>
                  <a:cubicBezTo>
                    <a:pt x="957" y="544"/>
                    <a:pt x="996" y="630"/>
                    <a:pt x="996" y="725"/>
                  </a:cubicBezTo>
                  <a:cubicBezTo>
                    <a:pt x="996" y="726"/>
                    <a:pt x="997" y="726"/>
                    <a:pt x="997" y="727"/>
                  </a:cubicBezTo>
                  <a:cubicBezTo>
                    <a:pt x="997" y="727"/>
                    <a:pt x="996" y="728"/>
                    <a:pt x="996" y="728"/>
                  </a:cubicBezTo>
                  <a:cubicBezTo>
                    <a:pt x="996" y="787"/>
                    <a:pt x="981" y="845"/>
                    <a:pt x="953" y="89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0" name="Freeform 1626"/>
            <p:cNvSpPr>
              <a:spLocks noEditPoints="1"/>
            </p:cNvSpPr>
            <p:nvPr/>
          </p:nvSpPr>
          <p:spPr bwMode="auto">
            <a:xfrm>
              <a:off x="6242" y="3124"/>
              <a:ext cx="71" cy="51"/>
            </a:xfrm>
            <a:custGeom>
              <a:avLst/>
              <a:gdLst>
                <a:gd name="T0" fmla="*/ 596 w 609"/>
                <a:gd name="T1" fmla="*/ 283 h 441"/>
                <a:gd name="T2" fmla="*/ 609 w 609"/>
                <a:gd name="T3" fmla="*/ 283 h 441"/>
                <a:gd name="T4" fmla="*/ 534 w 609"/>
                <a:gd name="T5" fmla="*/ 104 h 441"/>
                <a:gd name="T6" fmla="*/ 526 w 609"/>
                <a:gd name="T7" fmla="*/ 112 h 441"/>
                <a:gd name="T8" fmla="*/ 511 w 609"/>
                <a:gd name="T9" fmla="*/ 118 h 441"/>
                <a:gd name="T10" fmla="*/ 496 w 609"/>
                <a:gd name="T11" fmla="*/ 112 h 441"/>
                <a:gd name="T12" fmla="*/ 496 w 609"/>
                <a:gd name="T13" fmla="*/ 83 h 441"/>
                <a:gd name="T14" fmla="*/ 505 w 609"/>
                <a:gd name="T15" fmla="*/ 74 h 441"/>
                <a:gd name="T16" fmla="*/ 326 w 609"/>
                <a:gd name="T17" fmla="*/ 0 h 441"/>
                <a:gd name="T18" fmla="*/ 326 w 609"/>
                <a:gd name="T19" fmla="*/ 12 h 441"/>
                <a:gd name="T20" fmla="*/ 305 w 609"/>
                <a:gd name="T21" fmla="*/ 33 h 441"/>
                <a:gd name="T22" fmla="*/ 284 w 609"/>
                <a:gd name="T23" fmla="*/ 12 h 441"/>
                <a:gd name="T24" fmla="*/ 284 w 609"/>
                <a:gd name="T25" fmla="*/ 0 h 441"/>
                <a:gd name="T26" fmla="*/ 105 w 609"/>
                <a:gd name="T27" fmla="*/ 74 h 441"/>
                <a:gd name="T28" fmla="*/ 114 w 609"/>
                <a:gd name="T29" fmla="*/ 83 h 441"/>
                <a:gd name="T30" fmla="*/ 114 w 609"/>
                <a:gd name="T31" fmla="*/ 112 h 441"/>
                <a:gd name="T32" fmla="*/ 99 w 609"/>
                <a:gd name="T33" fmla="*/ 119 h 441"/>
                <a:gd name="T34" fmla="*/ 84 w 609"/>
                <a:gd name="T35" fmla="*/ 113 h 441"/>
                <a:gd name="T36" fmla="*/ 75 w 609"/>
                <a:gd name="T37" fmla="*/ 104 h 441"/>
                <a:gd name="T38" fmla="*/ 1 w 609"/>
                <a:gd name="T39" fmla="*/ 283 h 441"/>
                <a:gd name="T40" fmla="*/ 14 w 609"/>
                <a:gd name="T41" fmla="*/ 283 h 441"/>
                <a:gd name="T42" fmla="*/ 35 w 609"/>
                <a:gd name="T43" fmla="*/ 304 h 441"/>
                <a:gd name="T44" fmla="*/ 14 w 609"/>
                <a:gd name="T45" fmla="*/ 324 h 441"/>
                <a:gd name="T46" fmla="*/ 0 w 609"/>
                <a:gd name="T47" fmla="*/ 324 h 441"/>
                <a:gd name="T48" fmla="*/ 32 w 609"/>
                <a:gd name="T49" fmla="*/ 441 h 441"/>
                <a:gd name="T50" fmla="*/ 577 w 609"/>
                <a:gd name="T51" fmla="*/ 441 h 441"/>
                <a:gd name="T52" fmla="*/ 609 w 609"/>
                <a:gd name="T53" fmla="*/ 324 h 441"/>
                <a:gd name="T54" fmla="*/ 596 w 609"/>
                <a:gd name="T55" fmla="*/ 324 h 441"/>
                <a:gd name="T56" fmla="*/ 575 w 609"/>
                <a:gd name="T57" fmla="*/ 304 h 441"/>
                <a:gd name="T58" fmla="*/ 596 w 609"/>
                <a:gd name="T59" fmla="*/ 283 h 441"/>
                <a:gd name="T60" fmla="*/ 531 w 609"/>
                <a:gd name="T61" fmla="*/ 192 h 441"/>
                <a:gd name="T62" fmla="*/ 381 w 609"/>
                <a:gd name="T63" fmla="*/ 282 h 441"/>
                <a:gd name="T64" fmla="*/ 385 w 609"/>
                <a:gd name="T65" fmla="*/ 304 h 441"/>
                <a:gd name="T66" fmla="*/ 305 w 609"/>
                <a:gd name="T67" fmla="*/ 384 h 441"/>
                <a:gd name="T68" fmla="*/ 225 w 609"/>
                <a:gd name="T69" fmla="*/ 304 h 441"/>
                <a:gd name="T70" fmla="*/ 305 w 609"/>
                <a:gd name="T71" fmla="*/ 224 h 441"/>
                <a:gd name="T72" fmla="*/ 360 w 609"/>
                <a:gd name="T73" fmla="*/ 246 h 441"/>
                <a:gd name="T74" fmla="*/ 509 w 609"/>
                <a:gd name="T75" fmla="*/ 156 h 441"/>
                <a:gd name="T76" fmla="*/ 538 w 609"/>
                <a:gd name="T77" fmla="*/ 163 h 441"/>
                <a:gd name="T78" fmla="*/ 531 w 609"/>
                <a:gd name="T79" fmla="*/ 19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9" h="441">
                  <a:moveTo>
                    <a:pt x="596" y="283"/>
                  </a:moveTo>
                  <a:cubicBezTo>
                    <a:pt x="609" y="283"/>
                    <a:pt x="609" y="283"/>
                    <a:pt x="609" y="283"/>
                  </a:cubicBezTo>
                  <a:cubicBezTo>
                    <a:pt x="604" y="214"/>
                    <a:pt x="577" y="152"/>
                    <a:pt x="534" y="104"/>
                  </a:cubicBezTo>
                  <a:cubicBezTo>
                    <a:pt x="526" y="112"/>
                    <a:pt x="526" y="112"/>
                    <a:pt x="526" y="112"/>
                  </a:cubicBezTo>
                  <a:cubicBezTo>
                    <a:pt x="521" y="116"/>
                    <a:pt x="516" y="118"/>
                    <a:pt x="511" y="118"/>
                  </a:cubicBezTo>
                  <a:cubicBezTo>
                    <a:pt x="505" y="118"/>
                    <a:pt x="500" y="116"/>
                    <a:pt x="496" y="112"/>
                  </a:cubicBezTo>
                  <a:cubicBezTo>
                    <a:pt x="488" y="104"/>
                    <a:pt x="488" y="91"/>
                    <a:pt x="496" y="83"/>
                  </a:cubicBezTo>
                  <a:cubicBezTo>
                    <a:pt x="505" y="74"/>
                    <a:pt x="505" y="74"/>
                    <a:pt x="505" y="74"/>
                  </a:cubicBezTo>
                  <a:cubicBezTo>
                    <a:pt x="456" y="32"/>
                    <a:pt x="394" y="5"/>
                    <a:pt x="326" y="0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326" y="24"/>
                    <a:pt x="316" y="33"/>
                    <a:pt x="305" y="33"/>
                  </a:cubicBezTo>
                  <a:cubicBezTo>
                    <a:pt x="293" y="33"/>
                    <a:pt x="284" y="24"/>
                    <a:pt x="284" y="12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16" y="5"/>
                    <a:pt x="154" y="31"/>
                    <a:pt x="105" y="74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22" y="91"/>
                    <a:pt x="122" y="104"/>
                    <a:pt x="114" y="112"/>
                  </a:cubicBezTo>
                  <a:cubicBezTo>
                    <a:pt x="110" y="117"/>
                    <a:pt x="104" y="119"/>
                    <a:pt x="99" y="119"/>
                  </a:cubicBezTo>
                  <a:cubicBezTo>
                    <a:pt x="94" y="119"/>
                    <a:pt x="88" y="117"/>
                    <a:pt x="84" y="113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33" y="152"/>
                    <a:pt x="6" y="214"/>
                    <a:pt x="1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25" y="283"/>
                    <a:pt x="35" y="292"/>
                    <a:pt x="35" y="304"/>
                  </a:cubicBezTo>
                  <a:cubicBezTo>
                    <a:pt x="35" y="315"/>
                    <a:pt x="25" y="324"/>
                    <a:pt x="14" y="324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3" y="365"/>
                    <a:pt x="14" y="405"/>
                    <a:pt x="32" y="441"/>
                  </a:cubicBezTo>
                  <a:cubicBezTo>
                    <a:pt x="577" y="441"/>
                    <a:pt x="577" y="441"/>
                    <a:pt x="577" y="441"/>
                  </a:cubicBezTo>
                  <a:cubicBezTo>
                    <a:pt x="596" y="405"/>
                    <a:pt x="607" y="365"/>
                    <a:pt x="609" y="324"/>
                  </a:cubicBezTo>
                  <a:cubicBezTo>
                    <a:pt x="596" y="324"/>
                    <a:pt x="596" y="324"/>
                    <a:pt x="596" y="324"/>
                  </a:cubicBezTo>
                  <a:cubicBezTo>
                    <a:pt x="585" y="324"/>
                    <a:pt x="575" y="315"/>
                    <a:pt x="575" y="304"/>
                  </a:cubicBezTo>
                  <a:cubicBezTo>
                    <a:pt x="575" y="292"/>
                    <a:pt x="585" y="283"/>
                    <a:pt x="596" y="283"/>
                  </a:cubicBezTo>
                  <a:close/>
                  <a:moveTo>
                    <a:pt x="531" y="192"/>
                  </a:moveTo>
                  <a:cubicBezTo>
                    <a:pt x="381" y="282"/>
                    <a:pt x="381" y="282"/>
                    <a:pt x="381" y="282"/>
                  </a:cubicBezTo>
                  <a:cubicBezTo>
                    <a:pt x="383" y="289"/>
                    <a:pt x="385" y="296"/>
                    <a:pt x="385" y="304"/>
                  </a:cubicBezTo>
                  <a:cubicBezTo>
                    <a:pt x="385" y="348"/>
                    <a:pt x="349" y="384"/>
                    <a:pt x="305" y="384"/>
                  </a:cubicBezTo>
                  <a:cubicBezTo>
                    <a:pt x="261" y="384"/>
                    <a:pt x="225" y="348"/>
                    <a:pt x="225" y="304"/>
                  </a:cubicBezTo>
                  <a:cubicBezTo>
                    <a:pt x="225" y="259"/>
                    <a:pt x="261" y="224"/>
                    <a:pt x="305" y="224"/>
                  </a:cubicBezTo>
                  <a:cubicBezTo>
                    <a:pt x="326" y="224"/>
                    <a:pt x="346" y="232"/>
                    <a:pt x="360" y="246"/>
                  </a:cubicBezTo>
                  <a:cubicBezTo>
                    <a:pt x="509" y="156"/>
                    <a:pt x="509" y="156"/>
                    <a:pt x="509" y="156"/>
                  </a:cubicBezTo>
                  <a:cubicBezTo>
                    <a:pt x="519" y="150"/>
                    <a:pt x="532" y="153"/>
                    <a:pt x="538" y="163"/>
                  </a:cubicBezTo>
                  <a:cubicBezTo>
                    <a:pt x="544" y="173"/>
                    <a:pt x="540" y="186"/>
                    <a:pt x="531" y="19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1" name="Oval 1627"/>
            <p:cNvSpPr>
              <a:spLocks noChangeArrowheads="1"/>
            </p:cNvSpPr>
            <p:nvPr/>
          </p:nvSpPr>
          <p:spPr bwMode="auto">
            <a:xfrm>
              <a:off x="6273" y="3155"/>
              <a:ext cx="9" cy="9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2" name="Freeform 1628"/>
            <p:cNvSpPr>
              <a:spLocks noEditPoints="1"/>
            </p:cNvSpPr>
            <p:nvPr/>
          </p:nvSpPr>
          <p:spPr bwMode="auto">
            <a:xfrm>
              <a:off x="6164" y="3021"/>
              <a:ext cx="227" cy="227"/>
            </a:xfrm>
            <a:custGeom>
              <a:avLst/>
              <a:gdLst>
                <a:gd name="T0" fmla="*/ 970 w 1940"/>
                <a:gd name="T1" fmla="*/ 0 h 1941"/>
                <a:gd name="T2" fmla="*/ 0 w 1940"/>
                <a:gd name="T3" fmla="*/ 971 h 1941"/>
                <a:gd name="T4" fmla="*/ 970 w 1940"/>
                <a:gd name="T5" fmla="*/ 1941 h 1941"/>
                <a:gd name="T6" fmla="*/ 1940 w 1940"/>
                <a:gd name="T7" fmla="*/ 971 h 1941"/>
                <a:gd name="T8" fmla="*/ 970 w 1940"/>
                <a:gd name="T9" fmla="*/ 0 h 1941"/>
                <a:gd name="T10" fmla="*/ 1652 w 1940"/>
                <a:gd name="T11" fmla="*/ 1509 h 1941"/>
                <a:gd name="T12" fmla="*/ 288 w 1940"/>
                <a:gd name="T13" fmla="*/ 1509 h 1941"/>
                <a:gd name="T14" fmla="*/ 268 w 1940"/>
                <a:gd name="T15" fmla="*/ 1499 h 1941"/>
                <a:gd name="T16" fmla="*/ 266 w 1940"/>
                <a:gd name="T17" fmla="*/ 1478 h 1941"/>
                <a:gd name="T18" fmla="*/ 555 w 1940"/>
                <a:gd name="T19" fmla="*/ 724 h 1941"/>
                <a:gd name="T20" fmla="*/ 577 w 1940"/>
                <a:gd name="T21" fmla="*/ 709 h 1941"/>
                <a:gd name="T22" fmla="*/ 779 w 1940"/>
                <a:gd name="T23" fmla="*/ 709 h 1941"/>
                <a:gd name="T24" fmla="*/ 779 w 1940"/>
                <a:gd name="T25" fmla="*/ 639 h 1941"/>
                <a:gd name="T26" fmla="*/ 419 w 1940"/>
                <a:gd name="T27" fmla="*/ 639 h 1941"/>
                <a:gd name="T28" fmla="*/ 395 w 1940"/>
                <a:gd name="T29" fmla="*/ 616 h 1941"/>
                <a:gd name="T30" fmla="*/ 395 w 1940"/>
                <a:gd name="T31" fmla="*/ 433 h 1941"/>
                <a:gd name="T32" fmla="*/ 419 w 1940"/>
                <a:gd name="T33" fmla="*/ 410 h 1941"/>
                <a:gd name="T34" fmla="*/ 1509 w 1940"/>
                <a:gd name="T35" fmla="*/ 410 h 1941"/>
                <a:gd name="T36" fmla="*/ 1532 w 1940"/>
                <a:gd name="T37" fmla="*/ 433 h 1941"/>
                <a:gd name="T38" fmla="*/ 1532 w 1940"/>
                <a:gd name="T39" fmla="*/ 616 h 1941"/>
                <a:gd name="T40" fmla="*/ 1509 w 1940"/>
                <a:gd name="T41" fmla="*/ 639 h 1941"/>
                <a:gd name="T42" fmla="*/ 1161 w 1940"/>
                <a:gd name="T43" fmla="*/ 639 h 1941"/>
                <a:gd name="T44" fmla="*/ 1161 w 1940"/>
                <a:gd name="T45" fmla="*/ 709 h 1941"/>
                <a:gd name="T46" fmla="*/ 1363 w 1940"/>
                <a:gd name="T47" fmla="*/ 709 h 1941"/>
                <a:gd name="T48" fmla="*/ 1385 w 1940"/>
                <a:gd name="T49" fmla="*/ 724 h 1941"/>
                <a:gd name="T50" fmla="*/ 1674 w 1940"/>
                <a:gd name="T51" fmla="*/ 1478 h 1941"/>
                <a:gd name="T52" fmla="*/ 1672 w 1940"/>
                <a:gd name="T53" fmla="*/ 1499 h 1941"/>
                <a:gd name="T54" fmla="*/ 1652 w 1940"/>
                <a:gd name="T55" fmla="*/ 1509 h 1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40" h="1941">
                  <a:moveTo>
                    <a:pt x="970" y="0"/>
                  </a:moveTo>
                  <a:cubicBezTo>
                    <a:pt x="434" y="0"/>
                    <a:pt x="0" y="435"/>
                    <a:pt x="0" y="971"/>
                  </a:cubicBezTo>
                  <a:cubicBezTo>
                    <a:pt x="0" y="1507"/>
                    <a:pt x="434" y="1941"/>
                    <a:pt x="970" y="1941"/>
                  </a:cubicBezTo>
                  <a:cubicBezTo>
                    <a:pt x="1506" y="1941"/>
                    <a:pt x="1940" y="1507"/>
                    <a:pt x="1940" y="971"/>
                  </a:cubicBezTo>
                  <a:cubicBezTo>
                    <a:pt x="1940" y="435"/>
                    <a:pt x="1506" y="0"/>
                    <a:pt x="970" y="0"/>
                  </a:cubicBezTo>
                  <a:close/>
                  <a:moveTo>
                    <a:pt x="1652" y="1509"/>
                  </a:moveTo>
                  <a:cubicBezTo>
                    <a:pt x="288" y="1509"/>
                    <a:pt x="288" y="1509"/>
                    <a:pt x="288" y="1509"/>
                  </a:cubicBezTo>
                  <a:cubicBezTo>
                    <a:pt x="280" y="1509"/>
                    <a:pt x="273" y="1506"/>
                    <a:pt x="268" y="1499"/>
                  </a:cubicBezTo>
                  <a:cubicBezTo>
                    <a:pt x="264" y="1493"/>
                    <a:pt x="263" y="1485"/>
                    <a:pt x="266" y="1478"/>
                  </a:cubicBezTo>
                  <a:cubicBezTo>
                    <a:pt x="555" y="724"/>
                    <a:pt x="555" y="724"/>
                    <a:pt x="555" y="724"/>
                  </a:cubicBezTo>
                  <a:cubicBezTo>
                    <a:pt x="559" y="715"/>
                    <a:pt x="567" y="709"/>
                    <a:pt x="577" y="709"/>
                  </a:cubicBezTo>
                  <a:cubicBezTo>
                    <a:pt x="779" y="709"/>
                    <a:pt x="779" y="709"/>
                    <a:pt x="779" y="709"/>
                  </a:cubicBezTo>
                  <a:cubicBezTo>
                    <a:pt x="779" y="639"/>
                    <a:pt x="779" y="639"/>
                    <a:pt x="779" y="639"/>
                  </a:cubicBezTo>
                  <a:cubicBezTo>
                    <a:pt x="419" y="639"/>
                    <a:pt x="419" y="639"/>
                    <a:pt x="419" y="639"/>
                  </a:cubicBezTo>
                  <a:cubicBezTo>
                    <a:pt x="406" y="639"/>
                    <a:pt x="395" y="629"/>
                    <a:pt x="395" y="616"/>
                  </a:cubicBezTo>
                  <a:cubicBezTo>
                    <a:pt x="395" y="433"/>
                    <a:pt x="395" y="433"/>
                    <a:pt x="395" y="433"/>
                  </a:cubicBezTo>
                  <a:cubicBezTo>
                    <a:pt x="395" y="420"/>
                    <a:pt x="406" y="410"/>
                    <a:pt x="419" y="410"/>
                  </a:cubicBezTo>
                  <a:cubicBezTo>
                    <a:pt x="1509" y="410"/>
                    <a:pt x="1509" y="410"/>
                    <a:pt x="1509" y="410"/>
                  </a:cubicBezTo>
                  <a:cubicBezTo>
                    <a:pt x="1521" y="410"/>
                    <a:pt x="1532" y="420"/>
                    <a:pt x="1532" y="433"/>
                  </a:cubicBezTo>
                  <a:cubicBezTo>
                    <a:pt x="1532" y="616"/>
                    <a:pt x="1532" y="616"/>
                    <a:pt x="1532" y="616"/>
                  </a:cubicBezTo>
                  <a:cubicBezTo>
                    <a:pt x="1532" y="629"/>
                    <a:pt x="1521" y="639"/>
                    <a:pt x="1509" y="639"/>
                  </a:cubicBezTo>
                  <a:cubicBezTo>
                    <a:pt x="1161" y="639"/>
                    <a:pt x="1161" y="639"/>
                    <a:pt x="1161" y="639"/>
                  </a:cubicBezTo>
                  <a:cubicBezTo>
                    <a:pt x="1161" y="709"/>
                    <a:pt x="1161" y="709"/>
                    <a:pt x="1161" y="709"/>
                  </a:cubicBezTo>
                  <a:cubicBezTo>
                    <a:pt x="1363" y="709"/>
                    <a:pt x="1363" y="709"/>
                    <a:pt x="1363" y="709"/>
                  </a:cubicBezTo>
                  <a:cubicBezTo>
                    <a:pt x="1373" y="709"/>
                    <a:pt x="1381" y="715"/>
                    <a:pt x="1385" y="724"/>
                  </a:cubicBezTo>
                  <a:cubicBezTo>
                    <a:pt x="1674" y="1478"/>
                    <a:pt x="1674" y="1478"/>
                    <a:pt x="1674" y="1478"/>
                  </a:cubicBezTo>
                  <a:cubicBezTo>
                    <a:pt x="1677" y="1485"/>
                    <a:pt x="1676" y="1493"/>
                    <a:pt x="1672" y="1499"/>
                  </a:cubicBezTo>
                  <a:cubicBezTo>
                    <a:pt x="1667" y="1506"/>
                    <a:pt x="1660" y="1509"/>
                    <a:pt x="1652" y="150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03" name="Group 1631"/>
          <p:cNvGrpSpPr>
            <a:grpSpLocks noChangeAspect="1"/>
          </p:cNvGrpSpPr>
          <p:nvPr/>
        </p:nvGrpSpPr>
        <p:grpSpPr bwMode="auto">
          <a:xfrm>
            <a:off x="2720915" y="4128766"/>
            <a:ext cx="324000" cy="324000"/>
            <a:chOff x="6399" y="3027"/>
            <a:chExt cx="227" cy="227"/>
          </a:xfrm>
          <a:solidFill>
            <a:srgbClr val="EE0033"/>
          </a:solidFill>
        </p:grpSpPr>
        <p:sp>
          <p:nvSpPr>
            <p:cNvPr id="904" name="Oval 1632"/>
            <p:cNvSpPr>
              <a:spLocks noChangeArrowheads="1"/>
            </p:cNvSpPr>
            <p:nvPr/>
          </p:nvSpPr>
          <p:spPr bwMode="auto">
            <a:xfrm>
              <a:off x="6495" y="3173"/>
              <a:ext cx="35" cy="34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5" name="Freeform 1633"/>
            <p:cNvSpPr>
              <a:spLocks noEditPoints="1"/>
            </p:cNvSpPr>
            <p:nvPr/>
          </p:nvSpPr>
          <p:spPr bwMode="auto">
            <a:xfrm>
              <a:off x="6399" y="3027"/>
              <a:ext cx="227" cy="227"/>
            </a:xfrm>
            <a:custGeom>
              <a:avLst/>
              <a:gdLst>
                <a:gd name="T0" fmla="*/ 890 w 1781"/>
                <a:gd name="T1" fmla="*/ 0 h 1781"/>
                <a:gd name="T2" fmla="*/ 0 w 1781"/>
                <a:gd name="T3" fmla="*/ 891 h 1781"/>
                <a:gd name="T4" fmla="*/ 890 w 1781"/>
                <a:gd name="T5" fmla="*/ 1781 h 1781"/>
                <a:gd name="T6" fmla="*/ 1781 w 1781"/>
                <a:gd name="T7" fmla="*/ 891 h 1781"/>
                <a:gd name="T8" fmla="*/ 890 w 1781"/>
                <a:gd name="T9" fmla="*/ 0 h 1781"/>
                <a:gd name="T10" fmla="*/ 889 w 1781"/>
                <a:gd name="T11" fmla="*/ 1454 h 1781"/>
                <a:gd name="T12" fmla="*/ 715 w 1781"/>
                <a:gd name="T13" fmla="*/ 1280 h 1781"/>
                <a:gd name="T14" fmla="*/ 889 w 1781"/>
                <a:gd name="T15" fmla="*/ 1105 h 1781"/>
                <a:gd name="T16" fmla="*/ 1063 w 1781"/>
                <a:gd name="T17" fmla="*/ 1280 h 1781"/>
                <a:gd name="T18" fmla="*/ 889 w 1781"/>
                <a:gd name="T19" fmla="*/ 1454 h 1781"/>
                <a:gd name="T20" fmla="*/ 1186 w 1781"/>
                <a:gd name="T21" fmla="*/ 1007 h 1781"/>
                <a:gd name="T22" fmla="*/ 1159 w 1781"/>
                <a:gd name="T23" fmla="*/ 1008 h 1781"/>
                <a:gd name="T24" fmla="*/ 899 w 1781"/>
                <a:gd name="T25" fmla="*/ 903 h 1781"/>
                <a:gd name="T26" fmla="*/ 632 w 1781"/>
                <a:gd name="T27" fmla="*/ 1015 h 1781"/>
                <a:gd name="T28" fmla="*/ 618 w 1781"/>
                <a:gd name="T29" fmla="*/ 1021 h 1781"/>
                <a:gd name="T30" fmla="*/ 605 w 1781"/>
                <a:gd name="T31" fmla="*/ 1016 h 1781"/>
                <a:gd name="T32" fmla="*/ 604 w 1781"/>
                <a:gd name="T33" fmla="*/ 989 h 1781"/>
                <a:gd name="T34" fmla="*/ 899 w 1781"/>
                <a:gd name="T35" fmla="*/ 865 h 1781"/>
                <a:gd name="T36" fmla="*/ 1185 w 1781"/>
                <a:gd name="T37" fmla="*/ 980 h 1781"/>
                <a:gd name="T38" fmla="*/ 1186 w 1781"/>
                <a:gd name="T39" fmla="*/ 1007 h 1781"/>
                <a:gd name="T40" fmla="*/ 1363 w 1781"/>
                <a:gd name="T41" fmla="*/ 830 h 1781"/>
                <a:gd name="T42" fmla="*/ 1350 w 1781"/>
                <a:gd name="T43" fmla="*/ 836 h 1781"/>
                <a:gd name="T44" fmla="*/ 1336 w 1781"/>
                <a:gd name="T45" fmla="*/ 830 h 1781"/>
                <a:gd name="T46" fmla="*/ 887 w 1781"/>
                <a:gd name="T47" fmla="*/ 643 h 1781"/>
                <a:gd name="T48" fmla="*/ 441 w 1781"/>
                <a:gd name="T49" fmla="*/ 826 h 1781"/>
                <a:gd name="T50" fmla="*/ 414 w 1781"/>
                <a:gd name="T51" fmla="*/ 826 h 1781"/>
                <a:gd name="T52" fmla="*/ 414 w 1781"/>
                <a:gd name="T53" fmla="*/ 799 h 1781"/>
                <a:gd name="T54" fmla="*/ 887 w 1781"/>
                <a:gd name="T55" fmla="*/ 605 h 1781"/>
                <a:gd name="T56" fmla="*/ 1363 w 1781"/>
                <a:gd name="T57" fmla="*/ 803 h 1781"/>
                <a:gd name="T58" fmla="*/ 1363 w 1781"/>
                <a:gd name="T59" fmla="*/ 830 h 1781"/>
                <a:gd name="T60" fmla="*/ 1521 w 1781"/>
                <a:gd name="T61" fmla="*/ 667 h 1781"/>
                <a:gd name="T62" fmla="*/ 1507 w 1781"/>
                <a:gd name="T63" fmla="*/ 661 h 1781"/>
                <a:gd name="T64" fmla="*/ 889 w 1781"/>
                <a:gd name="T65" fmla="*/ 405 h 1781"/>
                <a:gd name="T66" fmla="*/ 274 w 1781"/>
                <a:gd name="T67" fmla="*/ 658 h 1781"/>
                <a:gd name="T68" fmla="*/ 247 w 1781"/>
                <a:gd name="T69" fmla="*/ 658 h 1781"/>
                <a:gd name="T70" fmla="*/ 247 w 1781"/>
                <a:gd name="T71" fmla="*/ 631 h 1781"/>
                <a:gd name="T72" fmla="*/ 889 w 1781"/>
                <a:gd name="T73" fmla="*/ 367 h 1781"/>
                <a:gd name="T74" fmla="*/ 1534 w 1781"/>
                <a:gd name="T75" fmla="*/ 634 h 1781"/>
                <a:gd name="T76" fmla="*/ 1534 w 1781"/>
                <a:gd name="T77" fmla="*/ 661 h 1781"/>
                <a:gd name="T78" fmla="*/ 1521 w 1781"/>
                <a:gd name="T79" fmla="*/ 667 h 1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81" h="1781">
                  <a:moveTo>
                    <a:pt x="890" y="0"/>
                  </a:moveTo>
                  <a:cubicBezTo>
                    <a:pt x="399" y="0"/>
                    <a:pt x="0" y="399"/>
                    <a:pt x="0" y="891"/>
                  </a:cubicBezTo>
                  <a:cubicBezTo>
                    <a:pt x="0" y="1382"/>
                    <a:pt x="399" y="1781"/>
                    <a:pt x="890" y="1781"/>
                  </a:cubicBezTo>
                  <a:cubicBezTo>
                    <a:pt x="1382" y="1781"/>
                    <a:pt x="1781" y="1382"/>
                    <a:pt x="1781" y="891"/>
                  </a:cubicBezTo>
                  <a:cubicBezTo>
                    <a:pt x="1781" y="399"/>
                    <a:pt x="1382" y="0"/>
                    <a:pt x="890" y="0"/>
                  </a:cubicBezTo>
                  <a:close/>
                  <a:moveTo>
                    <a:pt x="889" y="1454"/>
                  </a:moveTo>
                  <a:cubicBezTo>
                    <a:pt x="793" y="1454"/>
                    <a:pt x="715" y="1376"/>
                    <a:pt x="715" y="1280"/>
                  </a:cubicBezTo>
                  <a:cubicBezTo>
                    <a:pt x="715" y="1184"/>
                    <a:pt x="793" y="1105"/>
                    <a:pt x="889" y="1105"/>
                  </a:cubicBezTo>
                  <a:cubicBezTo>
                    <a:pt x="985" y="1105"/>
                    <a:pt x="1063" y="1184"/>
                    <a:pt x="1063" y="1280"/>
                  </a:cubicBezTo>
                  <a:cubicBezTo>
                    <a:pt x="1063" y="1376"/>
                    <a:pt x="985" y="1454"/>
                    <a:pt x="889" y="1454"/>
                  </a:cubicBezTo>
                  <a:close/>
                  <a:moveTo>
                    <a:pt x="1186" y="1007"/>
                  </a:moveTo>
                  <a:cubicBezTo>
                    <a:pt x="1179" y="1015"/>
                    <a:pt x="1167" y="1015"/>
                    <a:pt x="1159" y="1008"/>
                  </a:cubicBezTo>
                  <a:cubicBezTo>
                    <a:pt x="1089" y="940"/>
                    <a:pt x="996" y="903"/>
                    <a:pt x="899" y="903"/>
                  </a:cubicBezTo>
                  <a:cubicBezTo>
                    <a:pt x="797" y="903"/>
                    <a:pt x="702" y="943"/>
                    <a:pt x="632" y="1015"/>
                  </a:cubicBezTo>
                  <a:cubicBezTo>
                    <a:pt x="628" y="1019"/>
                    <a:pt x="623" y="1021"/>
                    <a:pt x="618" y="1021"/>
                  </a:cubicBezTo>
                  <a:cubicBezTo>
                    <a:pt x="613" y="1021"/>
                    <a:pt x="608" y="1019"/>
                    <a:pt x="605" y="1016"/>
                  </a:cubicBezTo>
                  <a:cubicBezTo>
                    <a:pt x="597" y="1008"/>
                    <a:pt x="597" y="996"/>
                    <a:pt x="604" y="989"/>
                  </a:cubicBezTo>
                  <a:cubicBezTo>
                    <a:pt x="682" y="909"/>
                    <a:pt x="787" y="865"/>
                    <a:pt x="899" y="865"/>
                  </a:cubicBezTo>
                  <a:cubicBezTo>
                    <a:pt x="1006" y="865"/>
                    <a:pt x="1108" y="906"/>
                    <a:pt x="1185" y="980"/>
                  </a:cubicBezTo>
                  <a:cubicBezTo>
                    <a:pt x="1193" y="988"/>
                    <a:pt x="1193" y="1000"/>
                    <a:pt x="1186" y="1007"/>
                  </a:cubicBezTo>
                  <a:close/>
                  <a:moveTo>
                    <a:pt x="1363" y="830"/>
                  </a:moveTo>
                  <a:cubicBezTo>
                    <a:pt x="1360" y="834"/>
                    <a:pt x="1355" y="836"/>
                    <a:pt x="1350" y="836"/>
                  </a:cubicBezTo>
                  <a:cubicBezTo>
                    <a:pt x="1345" y="836"/>
                    <a:pt x="1340" y="834"/>
                    <a:pt x="1336" y="830"/>
                  </a:cubicBezTo>
                  <a:cubicBezTo>
                    <a:pt x="1216" y="709"/>
                    <a:pt x="1057" y="643"/>
                    <a:pt x="887" y="643"/>
                  </a:cubicBezTo>
                  <a:cubicBezTo>
                    <a:pt x="719" y="643"/>
                    <a:pt x="561" y="708"/>
                    <a:pt x="441" y="826"/>
                  </a:cubicBezTo>
                  <a:cubicBezTo>
                    <a:pt x="434" y="833"/>
                    <a:pt x="422" y="833"/>
                    <a:pt x="414" y="826"/>
                  </a:cubicBezTo>
                  <a:cubicBezTo>
                    <a:pt x="407" y="818"/>
                    <a:pt x="407" y="806"/>
                    <a:pt x="414" y="799"/>
                  </a:cubicBezTo>
                  <a:cubicBezTo>
                    <a:pt x="541" y="674"/>
                    <a:pt x="709" y="605"/>
                    <a:pt x="887" y="605"/>
                  </a:cubicBezTo>
                  <a:cubicBezTo>
                    <a:pt x="1067" y="605"/>
                    <a:pt x="1236" y="675"/>
                    <a:pt x="1363" y="803"/>
                  </a:cubicBezTo>
                  <a:cubicBezTo>
                    <a:pt x="1371" y="810"/>
                    <a:pt x="1371" y="823"/>
                    <a:pt x="1363" y="830"/>
                  </a:cubicBezTo>
                  <a:close/>
                  <a:moveTo>
                    <a:pt x="1521" y="667"/>
                  </a:moveTo>
                  <a:cubicBezTo>
                    <a:pt x="1516" y="667"/>
                    <a:pt x="1511" y="665"/>
                    <a:pt x="1507" y="661"/>
                  </a:cubicBezTo>
                  <a:cubicBezTo>
                    <a:pt x="1342" y="496"/>
                    <a:pt x="1122" y="405"/>
                    <a:pt x="889" y="405"/>
                  </a:cubicBezTo>
                  <a:cubicBezTo>
                    <a:pt x="657" y="405"/>
                    <a:pt x="438" y="495"/>
                    <a:pt x="274" y="658"/>
                  </a:cubicBezTo>
                  <a:cubicBezTo>
                    <a:pt x="266" y="665"/>
                    <a:pt x="254" y="665"/>
                    <a:pt x="247" y="658"/>
                  </a:cubicBezTo>
                  <a:cubicBezTo>
                    <a:pt x="239" y="650"/>
                    <a:pt x="239" y="638"/>
                    <a:pt x="247" y="631"/>
                  </a:cubicBezTo>
                  <a:cubicBezTo>
                    <a:pt x="419" y="461"/>
                    <a:pt x="647" y="367"/>
                    <a:pt x="889" y="367"/>
                  </a:cubicBezTo>
                  <a:cubicBezTo>
                    <a:pt x="1133" y="367"/>
                    <a:pt x="1362" y="462"/>
                    <a:pt x="1534" y="634"/>
                  </a:cubicBezTo>
                  <a:cubicBezTo>
                    <a:pt x="1542" y="642"/>
                    <a:pt x="1542" y="654"/>
                    <a:pt x="1534" y="661"/>
                  </a:cubicBezTo>
                  <a:cubicBezTo>
                    <a:pt x="1530" y="665"/>
                    <a:pt x="1525" y="667"/>
                    <a:pt x="1521" y="66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06" name="Group 1636"/>
          <p:cNvGrpSpPr>
            <a:grpSpLocks noChangeAspect="1"/>
          </p:cNvGrpSpPr>
          <p:nvPr/>
        </p:nvGrpSpPr>
        <p:grpSpPr bwMode="auto">
          <a:xfrm>
            <a:off x="3140774" y="4128766"/>
            <a:ext cx="324000" cy="324000"/>
            <a:chOff x="6662" y="2988"/>
            <a:chExt cx="227" cy="227"/>
          </a:xfrm>
          <a:solidFill>
            <a:srgbClr val="EE0033"/>
          </a:solidFill>
        </p:grpSpPr>
        <p:sp>
          <p:nvSpPr>
            <p:cNvPr id="907" name="Freeform 1637"/>
            <p:cNvSpPr>
              <a:spLocks noEditPoints="1"/>
            </p:cNvSpPr>
            <p:nvPr/>
          </p:nvSpPr>
          <p:spPr bwMode="auto">
            <a:xfrm>
              <a:off x="6707" y="3032"/>
              <a:ext cx="137" cy="139"/>
            </a:xfrm>
            <a:custGeom>
              <a:avLst/>
              <a:gdLst>
                <a:gd name="T0" fmla="*/ 993 w 1164"/>
                <a:gd name="T1" fmla="*/ 148 h 1186"/>
                <a:gd name="T2" fmla="*/ 949 w 1164"/>
                <a:gd name="T3" fmla="*/ 101 h 1186"/>
                <a:gd name="T4" fmla="*/ 948 w 1164"/>
                <a:gd name="T5" fmla="*/ 0 h 1186"/>
                <a:gd name="T6" fmla="*/ 192 w 1164"/>
                <a:gd name="T7" fmla="*/ 4 h 1186"/>
                <a:gd name="T8" fmla="*/ 216 w 1164"/>
                <a:gd name="T9" fmla="*/ 101 h 1186"/>
                <a:gd name="T10" fmla="*/ 171 w 1164"/>
                <a:gd name="T11" fmla="*/ 148 h 1186"/>
                <a:gd name="T12" fmla="*/ 12 w 1164"/>
                <a:gd name="T13" fmla="*/ 161 h 1186"/>
                <a:gd name="T14" fmla="*/ 403 w 1164"/>
                <a:gd name="T15" fmla="*/ 781 h 1186"/>
                <a:gd name="T16" fmla="*/ 524 w 1164"/>
                <a:gd name="T17" fmla="*/ 854 h 1186"/>
                <a:gd name="T18" fmla="*/ 555 w 1164"/>
                <a:gd name="T19" fmla="*/ 923 h 1186"/>
                <a:gd name="T20" fmla="*/ 266 w 1164"/>
                <a:gd name="T21" fmla="*/ 1158 h 1186"/>
                <a:gd name="T22" fmla="*/ 269 w 1164"/>
                <a:gd name="T23" fmla="*/ 1186 h 1186"/>
                <a:gd name="T24" fmla="*/ 899 w 1164"/>
                <a:gd name="T25" fmla="*/ 1182 h 1186"/>
                <a:gd name="T26" fmla="*/ 747 w 1164"/>
                <a:gd name="T27" fmla="*/ 1037 h 1186"/>
                <a:gd name="T28" fmla="*/ 609 w 1164"/>
                <a:gd name="T29" fmla="*/ 896 h 1186"/>
                <a:gd name="T30" fmla="*/ 733 w 1164"/>
                <a:gd name="T31" fmla="*/ 795 h 1186"/>
                <a:gd name="T32" fmla="*/ 1164 w 1164"/>
                <a:gd name="T33" fmla="*/ 189 h 1186"/>
                <a:gd name="T34" fmla="*/ 1124 w 1164"/>
                <a:gd name="T35" fmla="*/ 148 h 1186"/>
                <a:gd name="T36" fmla="*/ 297 w 1164"/>
                <a:gd name="T37" fmla="*/ 718 h 1186"/>
                <a:gd name="T38" fmla="*/ 33 w 1164"/>
                <a:gd name="T39" fmla="*/ 227 h 1186"/>
                <a:gd name="T40" fmla="*/ 78 w 1164"/>
                <a:gd name="T41" fmla="*/ 180 h 1186"/>
                <a:gd name="T42" fmla="*/ 226 w 1164"/>
                <a:gd name="T43" fmla="*/ 220 h 1186"/>
                <a:gd name="T44" fmla="*/ 328 w 1164"/>
                <a:gd name="T45" fmla="*/ 705 h 1186"/>
                <a:gd name="T46" fmla="*/ 505 w 1164"/>
                <a:gd name="T47" fmla="*/ 598 h 1186"/>
                <a:gd name="T48" fmla="*/ 505 w 1164"/>
                <a:gd name="T49" fmla="*/ 557 h 1186"/>
                <a:gd name="T50" fmla="*/ 561 w 1164"/>
                <a:gd name="T51" fmla="*/ 224 h 1186"/>
                <a:gd name="T52" fmla="*/ 446 w 1164"/>
                <a:gd name="T53" fmla="*/ 297 h 1186"/>
                <a:gd name="T54" fmla="*/ 569 w 1164"/>
                <a:gd name="T55" fmla="*/ 164 h 1186"/>
                <a:gd name="T56" fmla="*/ 603 w 1164"/>
                <a:gd name="T57" fmla="*/ 179 h 1186"/>
                <a:gd name="T58" fmla="*/ 659 w 1164"/>
                <a:gd name="T59" fmla="*/ 557 h 1186"/>
                <a:gd name="T60" fmla="*/ 659 w 1164"/>
                <a:gd name="T61" fmla="*/ 598 h 1186"/>
                <a:gd name="T62" fmla="*/ 868 w 1164"/>
                <a:gd name="T63" fmla="*/ 718 h 1186"/>
                <a:gd name="T64" fmla="*/ 827 w 1164"/>
                <a:gd name="T65" fmla="*/ 654 h 1186"/>
                <a:gd name="T66" fmla="*/ 939 w 1164"/>
                <a:gd name="T67" fmla="*/ 220 h 1186"/>
                <a:gd name="T68" fmla="*/ 1086 w 1164"/>
                <a:gd name="T69" fmla="*/ 180 h 1186"/>
                <a:gd name="T70" fmla="*/ 1131 w 1164"/>
                <a:gd name="T71" fmla="*/ 227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1186">
                  <a:moveTo>
                    <a:pt x="1124" y="148"/>
                  </a:moveTo>
                  <a:cubicBezTo>
                    <a:pt x="993" y="148"/>
                    <a:pt x="993" y="148"/>
                    <a:pt x="993" y="148"/>
                  </a:cubicBezTo>
                  <a:cubicBezTo>
                    <a:pt x="981" y="148"/>
                    <a:pt x="969" y="143"/>
                    <a:pt x="961" y="134"/>
                  </a:cubicBezTo>
                  <a:cubicBezTo>
                    <a:pt x="952" y="125"/>
                    <a:pt x="948" y="113"/>
                    <a:pt x="949" y="101"/>
                  </a:cubicBezTo>
                  <a:cubicBezTo>
                    <a:pt x="950" y="69"/>
                    <a:pt x="952" y="36"/>
                    <a:pt x="952" y="4"/>
                  </a:cubicBezTo>
                  <a:cubicBezTo>
                    <a:pt x="948" y="0"/>
                    <a:pt x="948" y="0"/>
                    <a:pt x="948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3" y="36"/>
                    <a:pt x="214" y="69"/>
                    <a:pt x="216" y="101"/>
                  </a:cubicBezTo>
                  <a:cubicBezTo>
                    <a:pt x="216" y="113"/>
                    <a:pt x="212" y="125"/>
                    <a:pt x="204" y="134"/>
                  </a:cubicBezTo>
                  <a:cubicBezTo>
                    <a:pt x="195" y="143"/>
                    <a:pt x="183" y="148"/>
                    <a:pt x="17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30" y="148"/>
                    <a:pt x="20" y="153"/>
                    <a:pt x="12" y="161"/>
                  </a:cubicBezTo>
                  <a:cubicBezTo>
                    <a:pt x="4" y="168"/>
                    <a:pt x="0" y="178"/>
                    <a:pt x="1" y="189"/>
                  </a:cubicBezTo>
                  <a:cubicBezTo>
                    <a:pt x="8" y="536"/>
                    <a:pt x="162" y="763"/>
                    <a:pt x="403" y="781"/>
                  </a:cubicBezTo>
                  <a:cubicBezTo>
                    <a:pt x="414" y="782"/>
                    <a:pt x="424" y="787"/>
                    <a:pt x="432" y="795"/>
                  </a:cubicBezTo>
                  <a:cubicBezTo>
                    <a:pt x="461" y="824"/>
                    <a:pt x="492" y="844"/>
                    <a:pt x="524" y="854"/>
                  </a:cubicBezTo>
                  <a:cubicBezTo>
                    <a:pt x="543" y="861"/>
                    <a:pt x="555" y="878"/>
                    <a:pt x="555" y="896"/>
                  </a:cubicBezTo>
                  <a:cubicBezTo>
                    <a:pt x="555" y="923"/>
                    <a:pt x="555" y="923"/>
                    <a:pt x="555" y="923"/>
                  </a:cubicBezTo>
                  <a:cubicBezTo>
                    <a:pt x="555" y="976"/>
                    <a:pt x="488" y="1006"/>
                    <a:pt x="417" y="1037"/>
                  </a:cubicBezTo>
                  <a:cubicBezTo>
                    <a:pt x="346" y="1068"/>
                    <a:pt x="266" y="1104"/>
                    <a:pt x="266" y="1158"/>
                  </a:cubicBezTo>
                  <a:cubicBezTo>
                    <a:pt x="266" y="1182"/>
                    <a:pt x="266" y="1182"/>
                    <a:pt x="266" y="1182"/>
                  </a:cubicBezTo>
                  <a:cubicBezTo>
                    <a:pt x="266" y="1184"/>
                    <a:pt x="267" y="1186"/>
                    <a:pt x="269" y="1186"/>
                  </a:cubicBezTo>
                  <a:cubicBezTo>
                    <a:pt x="895" y="1186"/>
                    <a:pt x="895" y="1186"/>
                    <a:pt x="895" y="1186"/>
                  </a:cubicBezTo>
                  <a:cubicBezTo>
                    <a:pt x="897" y="1186"/>
                    <a:pt x="899" y="1184"/>
                    <a:pt x="899" y="1182"/>
                  </a:cubicBezTo>
                  <a:cubicBezTo>
                    <a:pt x="899" y="1158"/>
                    <a:pt x="899" y="1158"/>
                    <a:pt x="899" y="1158"/>
                  </a:cubicBezTo>
                  <a:cubicBezTo>
                    <a:pt x="899" y="1104"/>
                    <a:pt x="818" y="1068"/>
                    <a:pt x="747" y="1037"/>
                  </a:cubicBezTo>
                  <a:cubicBezTo>
                    <a:pt x="676" y="1006"/>
                    <a:pt x="609" y="976"/>
                    <a:pt x="609" y="923"/>
                  </a:cubicBezTo>
                  <a:cubicBezTo>
                    <a:pt x="609" y="896"/>
                    <a:pt x="609" y="896"/>
                    <a:pt x="609" y="896"/>
                  </a:cubicBezTo>
                  <a:cubicBezTo>
                    <a:pt x="609" y="878"/>
                    <a:pt x="621" y="861"/>
                    <a:pt x="640" y="855"/>
                  </a:cubicBezTo>
                  <a:cubicBezTo>
                    <a:pt x="672" y="844"/>
                    <a:pt x="703" y="824"/>
                    <a:pt x="733" y="795"/>
                  </a:cubicBezTo>
                  <a:cubicBezTo>
                    <a:pt x="740" y="787"/>
                    <a:pt x="750" y="782"/>
                    <a:pt x="761" y="781"/>
                  </a:cubicBezTo>
                  <a:cubicBezTo>
                    <a:pt x="1002" y="763"/>
                    <a:pt x="1157" y="536"/>
                    <a:pt x="1164" y="189"/>
                  </a:cubicBezTo>
                  <a:cubicBezTo>
                    <a:pt x="1164" y="178"/>
                    <a:pt x="1160" y="168"/>
                    <a:pt x="1152" y="161"/>
                  </a:cubicBezTo>
                  <a:cubicBezTo>
                    <a:pt x="1145" y="153"/>
                    <a:pt x="1134" y="148"/>
                    <a:pt x="1124" y="148"/>
                  </a:cubicBezTo>
                  <a:close/>
                  <a:moveTo>
                    <a:pt x="328" y="705"/>
                  </a:moveTo>
                  <a:cubicBezTo>
                    <a:pt x="319" y="714"/>
                    <a:pt x="308" y="718"/>
                    <a:pt x="297" y="718"/>
                  </a:cubicBezTo>
                  <a:cubicBezTo>
                    <a:pt x="289" y="718"/>
                    <a:pt x="282" y="716"/>
                    <a:pt x="275" y="713"/>
                  </a:cubicBezTo>
                  <a:cubicBezTo>
                    <a:pt x="134" y="639"/>
                    <a:pt x="46" y="462"/>
                    <a:pt x="33" y="227"/>
                  </a:cubicBezTo>
                  <a:cubicBezTo>
                    <a:pt x="33" y="215"/>
                    <a:pt x="37" y="203"/>
                    <a:pt x="46" y="194"/>
                  </a:cubicBezTo>
                  <a:cubicBezTo>
                    <a:pt x="54" y="185"/>
                    <a:pt x="66" y="180"/>
                    <a:pt x="78" y="180"/>
                  </a:cubicBezTo>
                  <a:cubicBezTo>
                    <a:pt x="181" y="180"/>
                    <a:pt x="181" y="180"/>
                    <a:pt x="181" y="180"/>
                  </a:cubicBezTo>
                  <a:cubicBezTo>
                    <a:pt x="204" y="180"/>
                    <a:pt x="223" y="197"/>
                    <a:pt x="226" y="220"/>
                  </a:cubicBezTo>
                  <a:cubicBezTo>
                    <a:pt x="245" y="391"/>
                    <a:pt x="284" y="541"/>
                    <a:pt x="337" y="654"/>
                  </a:cubicBezTo>
                  <a:cubicBezTo>
                    <a:pt x="346" y="672"/>
                    <a:pt x="342" y="692"/>
                    <a:pt x="328" y="705"/>
                  </a:cubicBezTo>
                  <a:close/>
                  <a:moveTo>
                    <a:pt x="659" y="598"/>
                  </a:moveTo>
                  <a:cubicBezTo>
                    <a:pt x="505" y="598"/>
                    <a:pt x="505" y="598"/>
                    <a:pt x="505" y="598"/>
                  </a:cubicBezTo>
                  <a:cubicBezTo>
                    <a:pt x="493" y="598"/>
                    <a:pt x="484" y="589"/>
                    <a:pt x="484" y="577"/>
                  </a:cubicBezTo>
                  <a:cubicBezTo>
                    <a:pt x="484" y="566"/>
                    <a:pt x="493" y="557"/>
                    <a:pt x="505" y="557"/>
                  </a:cubicBezTo>
                  <a:cubicBezTo>
                    <a:pt x="561" y="557"/>
                    <a:pt x="561" y="557"/>
                    <a:pt x="561" y="557"/>
                  </a:cubicBezTo>
                  <a:cubicBezTo>
                    <a:pt x="561" y="224"/>
                    <a:pt x="561" y="224"/>
                    <a:pt x="561" y="224"/>
                  </a:cubicBezTo>
                  <a:cubicBezTo>
                    <a:pt x="476" y="299"/>
                    <a:pt x="476" y="299"/>
                    <a:pt x="476" y="299"/>
                  </a:cubicBezTo>
                  <a:cubicBezTo>
                    <a:pt x="467" y="306"/>
                    <a:pt x="454" y="305"/>
                    <a:pt x="446" y="297"/>
                  </a:cubicBezTo>
                  <a:cubicBezTo>
                    <a:pt x="439" y="288"/>
                    <a:pt x="440" y="275"/>
                    <a:pt x="449" y="267"/>
                  </a:cubicBezTo>
                  <a:cubicBezTo>
                    <a:pt x="569" y="164"/>
                    <a:pt x="569" y="164"/>
                    <a:pt x="569" y="164"/>
                  </a:cubicBezTo>
                  <a:cubicBezTo>
                    <a:pt x="575" y="158"/>
                    <a:pt x="583" y="157"/>
                    <a:pt x="591" y="160"/>
                  </a:cubicBezTo>
                  <a:cubicBezTo>
                    <a:pt x="598" y="164"/>
                    <a:pt x="603" y="171"/>
                    <a:pt x="603" y="179"/>
                  </a:cubicBezTo>
                  <a:cubicBezTo>
                    <a:pt x="603" y="557"/>
                    <a:pt x="603" y="557"/>
                    <a:pt x="603" y="557"/>
                  </a:cubicBezTo>
                  <a:cubicBezTo>
                    <a:pt x="659" y="557"/>
                    <a:pt x="659" y="557"/>
                    <a:pt x="659" y="557"/>
                  </a:cubicBezTo>
                  <a:cubicBezTo>
                    <a:pt x="670" y="557"/>
                    <a:pt x="680" y="566"/>
                    <a:pt x="680" y="577"/>
                  </a:cubicBezTo>
                  <a:cubicBezTo>
                    <a:pt x="680" y="589"/>
                    <a:pt x="670" y="598"/>
                    <a:pt x="659" y="598"/>
                  </a:cubicBezTo>
                  <a:close/>
                  <a:moveTo>
                    <a:pt x="889" y="713"/>
                  </a:moveTo>
                  <a:cubicBezTo>
                    <a:pt x="882" y="716"/>
                    <a:pt x="875" y="718"/>
                    <a:pt x="868" y="718"/>
                  </a:cubicBezTo>
                  <a:cubicBezTo>
                    <a:pt x="856" y="718"/>
                    <a:pt x="845" y="714"/>
                    <a:pt x="836" y="705"/>
                  </a:cubicBezTo>
                  <a:cubicBezTo>
                    <a:pt x="822" y="692"/>
                    <a:pt x="818" y="672"/>
                    <a:pt x="827" y="654"/>
                  </a:cubicBezTo>
                  <a:cubicBezTo>
                    <a:pt x="827" y="654"/>
                    <a:pt x="827" y="654"/>
                    <a:pt x="827" y="654"/>
                  </a:cubicBezTo>
                  <a:cubicBezTo>
                    <a:pt x="881" y="541"/>
                    <a:pt x="919" y="391"/>
                    <a:pt x="939" y="220"/>
                  </a:cubicBezTo>
                  <a:cubicBezTo>
                    <a:pt x="941" y="197"/>
                    <a:pt x="960" y="180"/>
                    <a:pt x="983" y="180"/>
                  </a:cubicBezTo>
                  <a:cubicBezTo>
                    <a:pt x="1086" y="180"/>
                    <a:pt x="1086" y="180"/>
                    <a:pt x="1086" y="180"/>
                  </a:cubicBezTo>
                  <a:cubicBezTo>
                    <a:pt x="1098" y="180"/>
                    <a:pt x="1110" y="185"/>
                    <a:pt x="1119" y="194"/>
                  </a:cubicBezTo>
                  <a:cubicBezTo>
                    <a:pt x="1127" y="203"/>
                    <a:pt x="1132" y="215"/>
                    <a:pt x="1131" y="227"/>
                  </a:cubicBezTo>
                  <a:cubicBezTo>
                    <a:pt x="1118" y="462"/>
                    <a:pt x="1030" y="639"/>
                    <a:pt x="889" y="7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8" name="Freeform 1638"/>
            <p:cNvSpPr>
              <a:spLocks/>
            </p:cNvSpPr>
            <p:nvPr/>
          </p:nvSpPr>
          <p:spPr bwMode="auto">
            <a:xfrm>
              <a:off x="6713" y="3058"/>
              <a:ext cx="29" cy="53"/>
            </a:xfrm>
            <a:custGeom>
              <a:avLst/>
              <a:gdLst>
                <a:gd name="T0" fmla="*/ 24 w 246"/>
                <a:gd name="T1" fmla="*/ 0 h 456"/>
                <a:gd name="T2" fmla="*/ 0 w 246"/>
                <a:gd name="T3" fmla="*/ 5 h 456"/>
                <a:gd name="T4" fmla="*/ 21 w 246"/>
                <a:gd name="T5" fmla="*/ 4 h 456"/>
                <a:gd name="T6" fmla="*/ 240 w 246"/>
                <a:gd name="T7" fmla="*/ 455 h 456"/>
                <a:gd name="T8" fmla="*/ 246 w 246"/>
                <a:gd name="T9" fmla="*/ 455 h 456"/>
                <a:gd name="T10" fmla="*/ 131 w 246"/>
                <a:gd name="T11" fmla="*/ 4 h 456"/>
                <a:gd name="T12" fmla="*/ 24 w 246"/>
                <a:gd name="T13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6" h="456">
                  <a:moveTo>
                    <a:pt x="24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33" y="224"/>
                    <a:pt x="113" y="388"/>
                    <a:pt x="240" y="455"/>
                  </a:cubicBezTo>
                  <a:cubicBezTo>
                    <a:pt x="243" y="456"/>
                    <a:pt x="245" y="456"/>
                    <a:pt x="246" y="455"/>
                  </a:cubicBezTo>
                  <a:cubicBezTo>
                    <a:pt x="190" y="334"/>
                    <a:pt x="150" y="179"/>
                    <a:pt x="131" y="4"/>
                  </a:cubicBezTo>
                  <a:lnTo>
                    <a:pt x="2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9" name="Freeform 1639"/>
            <p:cNvSpPr>
              <a:spLocks/>
            </p:cNvSpPr>
            <p:nvPr/>
          </p:nvSpPr>
          <p:spPr bwMode="auto">
            <a:xfrm>
              <a:off x="6809" y="3058"/>
              <a:ext cx="26" cy="53"/>
            </a:xfrm>
            <a:custGeom>
              <a:avLst/>
              <a:gdLst>
                <a:gd name="T0" fmla="*/ 120 w 227"/>
                <a:gd name="T1" fmla="*/ 0 h 456"/>
                <a:gd name="T2" fmla="*/ 1 w 227"/>
                <a:gd name="T3" fmla="*/ 451 h 456"/>
                <a:gd name="T4" fmla="*/ 2 w 227"/>
                <a:gd name="T5" fmla="*/ 455 h 456"/>
                <a:gd name="T6" fmla="*/ 7 w 227"/>
                <a:gd name="T7" fmla="*/ 455 h 456"/>
                <a:gd name="T8" fmla="*/ 227 w 227"/>
                <a:gd name="T9" fmla="*/ 4 h 456"/>
                <a:gd name="T10" fmla="*/ 223 w 227"/>
                <a:gd name="T11" fmla="*/ 0 h 456"/>
                <a:gd name="T12" fmla="*/ 120 w 227"/>
                <a:gd name="T13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" h="456">
                  <a:moveTo>
                    <a:pt x="120" y="0"/>
                  </a:moveTo>
                  <a:cubicBezTo>
                    <a:pt x="97" y="179"/>
                    <a:pt x="57" y="334"/>
                    <a:pt x="1" y="451"/>
                  </a:cubicBezTo>
                  <a:cubicBezTo>
                    <a:pt x="1" y="452"/>
                    <a:pt x="0" y="453"/>
                    <a:pt x="2" y="455"/>
                  </a:cubicBezTo>
                  <a:cubicBezTo>
                    <a:pt x="3" y="455"/>
                    <a:pt x="4" y="456"/>
                    <a:pt x="7" y="455"/>
                  </a:cubicBezTo>
                  <a:cubicBezTo>
                    <a:pt x="134" y="388"/>
                    <a:pt x="215" y="224"/>
                    <a:pt x="227" y="4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12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0" name="Freeform 1640"/>
            <p:cNvSpPr>
              <a:spLocks noEditPoints="1"/>
            </p:cNvSpPr>
            <p:nvPr/>
          </p:nvSpPr>
          <p:spPr bwMode="auto">
            <a:xfrm>
              <a:off x="6662" y="2988"/>
              <a:ext cx="227" cy="227"/>
            </a:xfrm>
            <a:custGeom>
              <a:avLst/>
              <a:gdLst>
                <a:gd name="T0" fmla="*/ 963 w 1926"/>
                <a:gd name="T1" fmla="*/ 0 h 1926"/>
                <a:gd name="T2" fmla="*/ 0 w 1926"/>
                <a:gd name="T3" fmla="*/ 963 h 1926"/>
                <a:gd name="T4" fmla="*/ 963 w 1926"/>
                <a:gd name="T5" fmla="*/ 1926 h 1926"/>
                <a:gd name="T6" fmla="*/ 1926 w 1926"/>
                <a:gd name="T7" fmla="*/ 963 h 1926"/>
                <a:gd name="T8" fmla="*/ 963 w 1926"/>
                <a:gd name="T9" fmla="*/ 0 h 1926"/>
                <a:gd name="T10" fmla="*/ 1145 w 1926"/>
                <a:gd name="T11" fmla="*/ 1193 h 1926"/>
                <a:gd name="T12" fmla="*/ 1034 w 1926"/>
                <a:gd name="T13" fmla="*/ 1264 h 1926"/>
                <a:gd name="T14" fmla="*/ 1031 w 1926"/>
                <a:gd name="T15" fmla="*/ 1293 h 1926"/>
                <a:gd name="T16" fmla="*/ 1145 w 1926"/>
                <a:gd name="T17" fmla="*/ 1369 h 1926"/>
                <a:gd name="T18" fmla="*/ 1321 w 1926"/>
                <a:gd name="T19" fmla="*/ 1528 h 1926"/>
                <a:gd name="T20" fmla="*/ 1321 w 1926"/>
                <a:gd name="T21" fmla="*/ 1552 h 1926"/>
                <a:gd name="T22" fmla="*/ 1276 w 1926"/>
                <a:gd name="T23" fmla="*/ 1597 h 1926"/>
                <a:gd name="T24" fmla="*/ 650 w 1926"/>
                <a:gd name="T25" fmla="*/ 1597 h 1926"/>
                <a:gd name="T26" fmla="*/ 605 w 1926"/>
                <a:gd name="T27" fmla="*/ 1552 h 1926"/>
                <a:gd name="T28" fmla="*/ 605 w 1926"/>
                <a:gd name="T29" fmla="*/ 1528 h 1926"/>
                <a:gd name="T30" fmla="*/ 781 w 1926"/>
                <a:gd name="T31" fmla="*/ 1369 h 1926"/>
                <a:gd name="T32" fmla="*/ 895 w 1926"/>
                <a:gd name="T33" fmla="*/ 1293 h 1926"/>
                <a:gd name="T34" fmla="*/ 895 w 1926"/>
                <a:gd name="T35" fmla="*/ 1266 h 1926"/>
                <a:gd name="T36" fmla="*/ 783 w 1926"/>
                <a:gd name="T37" fmla="*/ 1194 h 1926"/>
                <a:gd name="T38" fmla="*/ 340 w 1926"/>
                <a:gd name="T39" fmla="*/ 560 h 1926"/>
                <a:gd name="T40" fmla="*/ 363 w 1926"/>
                <a:gd name="T41" fmla="*/ 502 h 1926"/>
                <a:gd name="T42" fmla="*/ 422 w 1926"/>
                <a:gd name="T43" fmla="*/ 477 h 1926"/>
                <a:gd name="T44" fmla="*/ 552 w 1926"/>
                <a:gd name="T45" fmla="*/ 477 h 1926"/>
                <a:gd name="T46" fmla="*/ 555 w 1926"/>
                <a:gd name="T47" fmla="*/ 473 h 1926"/>
                <a:gd name="T48" fmla="*/ 552 w 1926"/>
                <a:gd name="T49" fmla="*/ 374 h 1926"/>
                <a:gd name="T50" fmla="*/ 565 w 1926"/>
                <a:gd name="T51" fmla="*/ 342 h 1926"/>
                <a:gd name="T52" fmla="*/ 597 w 1926"/>
                <a:gd name="T53" fmla="*/ 328 h 1926"/>
                <a:gd name="T54" fmla="*/ 1329 w 1926"/>
                <a:gd name="T55" fmla="*/ 328 h 1926"/>
                <a:gd name="T56" fmla="*/ 1361 w 1926"/>
                <a:gd name="T57" fmla="*/ 342 h 1926"/>
                <a:gd name="T58" fmla="*/ 1374 w 1926"/>
                <a:gd name="T59" fmla="*/ 374 h 1926"/>
                <a:gd name="T60" fmla="*/ 1371 w 1926"/>
                <a:gd name="T61" fmla="*/ 473 h 1926"/>
                <a:gd name="T62" fmla="*/ 1374 w 1926"/>
                <a:gd name="T63" fmla="*/ 477 h 1926"/>
                <a:gd name="T64" fmla="*/ 1505 w 1926"/>
                <a:gd name="T65" fmla="*/ 477 h 1926"/>
                <a:gd name="T66" fmla="*/ 1563 w 1926"/>
                <a:gd name="T67" fmla="*/ 502 h 1926"/>
                <a:gd name="T68" fmla="*/ 1586 w 1926"/>
                <a:gd name="T69" fmla="*/ 560 h 1926"/>
                <a:gd name="T70" fmla="*/ 1145 w 1926"/>
                <a:gd name="T71" fmla="*/ 1193 h 1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6" h="1926">
                  <a:moveTo>
                    <a:pt x="963" y="0"/>
                  </a:moveTo>
                  <a:cubicBezTo>
                    <a:pt x="431" y="0"/>
                    <a:pt x="0" y="431"/>
                    <a:pt x="0" y="963"/>
                  </a:cubicBezTo>
                  <a:cubicBezTo>
                    <a:pt x="0" y="1495"/>
                    <a:pt x="431" y="1926"/>
                    <a:pt x="963" y="1926"/>
                  </a:cubicBezTo>
                  <a:cubicBezTo>
                    <a:pt x="1495" y="1926"/>
                    <a:pt x="1926" y="1495"/>
                    <a:pt x="1926" y="963"/>
                  </a:cubicBezTo>
                  <a:cubicBezTo>
                    <a:pt x="1926" y="431"/>
                    <a:pt x="1495" y="0"/>
                    <a:pt x="963" y="0"/>
                  </a:cubicBezTo>
                  <a:close/>
                  <a:moveTo>
                    <a:pt x="1145" y="1193"/>
                  </a:moveTo>
                  <a:cubicBezTo>
                    <a:pt x="1109" y="1228"/>
                    <a:pt x="1072" y="1251"/>
                    <a:pt x="1034" y="1264"/>
                  </a:cubicBezTo>
                  <a:cubicBezTo>
                    <a:pt x="1031" y="1293"/>
                    <a:pt x="1031" y="1293"/>
                    <a:pt x="1031" y="1293"/>
                  </a:cubicBezTo>
                  <a:cubicBezTo>
                    <a:pt x="1031" y="1319"/>
                    <a:pt x="1092" y="1346"/>
                    <a:pt x="1145" y="1369"/>
                  </a:cubicBezTo>
                  <a:cubicBezTo>
                    <a:pt x="1227" y="1406"/>
                    <a:pt x="1321" y="1447"/>
                    <a:pt x="1321" y="1528"/>
                  </a:cubicBezTo>
                  <a:cubicBezTo>
                    <a:pt x="1321" y="1552"/>
                    <a:pt x="1321" y="1552"/>
                    <a:pt x="1321" y="1552"/>
                  </a:cubicBezTo>
                  <a:cubicBezTo>
                    <a:pt x="1321" y="1577"/>
                    <a:pt x="1301" y="1597"/>
                    <a:pt x="1276" y="1597"/>
                  </a:cubicBezTo>
                  <a:cubicBezTo>
                    <a:pt x="650" y="1597"/>
                    <a:pt x="650" y="1597"/>
                    <a:pt x="650" y="1597"/>
                  </a:cubicBezTo>
                  <a:cubicBezTo>
                    <a:pt x="626" y="1597"/>
                    <a:pt x="605" y="1577"/>
                    <a:pt x="605" y="1552"/>
                  </a:cubicBezTo>
                  <a:cubicBezTo>
                    <a:pt x="605" y="1528"/>
                    <a:pt x="605" y="1528"/>
                    <a:pt x="605" y="1528"/>
                  </a:cubicBezTo>
                  <a:cubicBezTo>
                    <a:pt x="605" y="1447"/>
                    <a:pt x="699" y="1406"/>
                    <a:pt x="781" y="1369"/>
                  </a:cubicBezTo>
                  <a:cubicBezTo>
                    <a:pt x="835" y="1346"/>
                    <a:pt x="895" y="1319"/>
                    <a:pt x="895" y="1293"/>
                  </a:cubicBezTo>
                  <a:cubicBezTo>
                    <a:pt x="895" y="1266"/>
                    <a:pt x="895" y="1266"/>
                    <a:pt x="895" y="1266"/>
                  </a:cubicBezTo>
                  <a:cubicBezTo>
                    <a:pt x="854" y="1251"/>
                    <a:pt x="817" y="1228"/>
                    <a:pt x="783" y="1194"/>
                  </a:cubicBezTo>
                  <a:cubicBezTo>
                    <a:pt x="517" y="1172"/>
                    <a:pt x="348" y="930"/>
                    <a:pt x="340" y="560"/>
                  </a:cubicBezTo>
                  <a:cubicBezTo>
                    <a:pt x="340" y="538"/>
                    <a:pt x="348" y="517"/>
                    <a:pt x="363" y="502"/>
                  </a:cubicBezTo>
                  <a:cubicBezTo>
                    <a:pt x="379" y="486"/>
                    <a:pt x="400" y="477"/>
                    <a:pt x="422" y="477"/>
                  </a:cubicBezTo>
                  <a:cubicBezTo>
                    <a:pt x="552" y="477"/>
                    <a:pt x="552" y="477"/>
                    <a:pt x="552" y="477"/>
                  </a:cubicBezTo>
                  <a:cubicBezTo>
                    <a:pt x="552" y="477"/>
                    <a:pt x="555" y="473"/>
                    <a:pt x="555" y="473"/>
                  </a:cubicBezTo>
                  <a:cubicBezTo>
                    <a:pt x="554" y="440"/>
                    <a:pt x="553" y="407"/>
                    <a:pt x="552" y="374"/>
                  </a:cubicBezTo>
                  <a:cubicBezTo>
                    <a:pt x="552" y="362"/>
                    <a:pt x="557" y="350"/>
                    <a:pt x="565" y="342"/>
                  </a:cubicBezTo>
                  <a:cubicBezTo>
                    <a:pt x="574" y="333"/>
                    <a:pt x="585" y="328"/>
                    <a:pt x="597" y="328"/>
                  </a:cubicBezTo>
                  <a:cubicBezTo>
                    <a:pt x="1329" y="328"/>
                    <a:pt x="1329" y="328"/>
                    <a:pt x="1329" y="328"/>
                  </a:cubicBezTo>
                  <a:cubicBezTo>
                    <a:pt x="1341" y="328"/>
                    <a:pt x="1352" y="333"/>
                    <a:pt x="1361" y="342"/>
                  </a:cubicBezTo>
                  <a:cubicBezTo>
                    <a:pt x="1370" y="350"/>
                    <a:pt x="1374" y="362"/>
                    <a:pt x="1374" y="374"/>
                  </a:cubicBezTo>
                  <a:cubicBezTo>
                    <a:pt x="1374" y="407"/>
                    <a:pt x="1373" y="440"/>
                    <a:pt x="1371" y="473"/>
                  </a:cubicBezTo>
                  <a:cubicBezTo>
                    <a:pt x="1374" y="477"/>
                    <a:pt x="1374" y="477"/>
                    <a:pt x="1374" y="477"/>
                  </a:cubicBezTo>
                  <a:cubicBezTo>
                    <a:pt x="1505" y="477"/>
                    <a:pt x="1505" y="477"/>
                    <a:pt x="1505" y="477"/>
                  </a:cubicBezTo>
                  <a:cubicBezTo>
                    <a:pt x="1527" y="477"/>
                    <a:pt x="1547" y="486"/>
                    <a:pt x="1563" y="502"/>
                  </a:cubicBezTo>
                  <a:cubicBezTo>
                    <a:pt x="1578" y="517"/>
                    <a:pt x="1586" y="538"/>
                    <a:pt x="1586" y="560"/>
                  </a:cubicBezTo>
                  <a:cubicBezTo>
                    <a:pt x="1578" y="930"/>
                    <a:pt x="1409" y="1172"/>
                    <a:pt x="1145" y="119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11" name="Group 1643"/>
          <p:cNvGrpSpPr>
            <a:grpSpLocks noChangeAspect="1"/>
          </p:cNvGrpSpPr>
          <p:nvPr/>
        </p:nvGrpSpPr>
        <p:grpSpPr bwMode="auto">
          <a:xfrm>
            <a:off x="3560633" y="4128766"/>
            <a:ext cx="324000" cy="324000"/>
            <a:chOff x="6953" y="3003"/>
            <a:chExt cx="227" cy="227"/>
          </a:xfrm>
          <a:solidFill>
            <a:srgbClr val="EE0033"/>
          </a:solidFill>
        </p:grpSpPr>
        <p:sp>
          <p:nvSpPr>
            <p:cNvPr id="912" name="Freeform 1644"/>
            <p:cNvSpPr>
              <a:spLocks/>
            </p:cNvSpPr>
            <p:nvPr/>
          </p:nvSpPr>
          <p:spPr bwMode="auto">
            <a:xfrm>
              <a:off x="7027" y="3047"/>
              <a:ext cx="80" cy="50"/>
            </a:xfrm>
            <a:custGeom>
              <a:avLst/>
              <a:gdLst>
                <a:gd name="T0" fmla="*/ 474 w 616"/>
                <a:gd name="T1" fmla="*/ 116 h 381"/>
                <a:gd name="T2" fmla="*/ 309 w 616"/>
                <a:gd name="T3" fmla="*/ 10 h 381"/>
                <a:gd name="T4" fmla="*/ 306 w 616"/>
                <a:gd name="T5" fmla="*/ 10 h 381"/>
                <a:gd name="T6" fmla="*/ 141 w 616"/>
                <a:gd name="T7" fmla="*/ 115 h 381"/>
                <a:gd name="T8" fmla="*/ 0 w 616"/>
                <a:gd name="T9" fmla="*/ 240 h 381"/>
                <a:gd name="T10" fmla="*/ 122 w 616"/>
                <a:gd name="T11" fmla="*/ 265 h 381"/>
                <a:gd name="T12" fmla="*/ 131 w 616"/>
                <a:gd name="T13" fmla="*/ 262 h 381"/>
                <a:gd name="T14" fmla="*/ 137 w 616"/>
                <a:gd name="T15" fmla="*/ 264 h 381"/>
                <a:gd name="T16" fmla="*/ 149 w 616"/>
                <a:gd name="T17" fmla="*/ 274 h 381"/>
                <a:gd name="T18" fmla="*/ 305 w 616"/>
                <a:gd name="T19" fmla="*/ 381 h 381"/>
                <a:gd name="T20" fmla="*/ 462 w 616"/>
                <a:gd name="T21" fmla="*/ 272 h 381"/>
                <a:gd name="T22" fmla="*/ 474 w 616"/>
                <a:gd name="T23" fmla="*/ 261 h 381"/>
                <a:gd name="T24" fmla="*/ 489 w 616"/>
                <a:gd name="T25" fmla="*/ 263 h 381"/>
                <a:gd name="T26" fmla="*/ 560 w 616"/>
                <a:gd name="T27" fmla="*/ 276 h 381"/>
                <a:gd name="T28" fmla="*/ 616 w 616"/>
                <a:gd name="T29" fmla="*/ 240 h 381"/>
                <a:gd name="T30" fmla="*/ 474 w 616"/>
                <a:gd name="T31" fmla="*/ 116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6" h="381">
                  <a:moveTo>
                    <a:pt x="474" y="116"/>
                  </a:moveTo>
                  <a:cubicBezTo>
                    <a:pt x="441" y="54"/>
                    <a:pt x="411" y="0"/>
                    <a:pt x="309" y="10"/>
                  </a:cubicBezTo>
                  <a:cubicBezTo>
                    <a:pt x="308" y="10"/>
                    <a:pt x="307" y="10"/>
                    <a:pt x="306" y="10"/>
                  </a:cubicBezTo>
                  <a:cubicBezTo>
                    <a:pt x="203" y="0"/>
                    <a:pt x="175" y="54"/>
                    <a:pt x="141" y="115"/>
                  </a:cubicBezTo>
                  <a:cubicBezTo>
                    <a:pt x="113" y="168"/>
                    <a:pt x="81" y="227"/>
                    <a:pt x="0" y="240"/>
                  </a:cubicBezTo>
                  <a:cubicBezTo>
                    <a:pt x="23" y="265"/>
                    <a:pt x="67" y="296"/>
                    <a:pt x="122" y="265"/>
                  </a:cubicBezTo>
                  <a:cubicBezTo>
                    <a:pt x="125" y="263"/>
                    <a:pt x="128" y="262"/>
                    <a:pt x="131" y="262"/>
                  </a:cubicBezTo>
                  <a:cubicBezTo>
                    <a:pt x="133" y="262"/>
                    <a:pt x="135" y="263"/>
                    <a:pt x="137" y="264"/>
                  </a:cubicBezTo>
                  <a:cubicBezTo>
                    <a:pt x="142" y="265"/>
                    <a:pt x="147" y="269"/>
                    <a:pt x="149" y="274"/>
                  </a:cubicBezTo>
                  <a:cubicBezTo>
                    <a:pt x="174" y="339"/>
                    <a:pt x="236" y="381"/>
                    <a:pt x="305" y="381"/>
                  </a:cubicBezTo>
                  <a:cubicBezTo>
                    <a:pt x="375" y="381"/>
                    <a:pt x="437" y="338"/>
                    <a:pt x="462" y="272"/>
                  </a:cubicBezTo>
                  <a:cubicBezTo>
                    <a:pt x="464" y="267"/>
                    <a:pt x="468" y="263"/>
                    <a:pt x="474" y="261"/>
                  </a:cubicBezTo>
                  <a:cubicBezTo>
                    <a:pt x="479" y="259"/>
                    <a:pt x="485" y="260"/>
                    <a:pt x="489" y="263"/>
                  </a:cubicBezTo>
                  <a:cubicBezTo>
                    <a:pt x="513" y="277"/>
                    <a:pt x="537" y="282"/>
                    <a:pt x="560" y="276"/>
                  </a:cubicBezTo>
                  <a:cubicBezTo>
                    <a:pt x="584" y="270"/>
                    <a:pt x="603" y="254"/>
                    <a:pt x="616" y="240"/>
                  </a:cubicBezTo>
                  <a:cubicBezTo>
                    <a:pt x="535" y="227"/>
                    <a:pt x="503" y="168"/>
                    <a:pt x="474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3" name="Freeform 1645"/>
            <p:cNvSpPr>
              <a:spLocks/>
            </p:cNvSpPr>
            <p:nvPr/>
          </p:nvSpPr>
          <p:spPr bwMode="auto">
            <a:xfrm>
              <a:off x="7030" y="3113"/>
              <a:ext cx="72" cy="60"/>
            </a:xfrm>
            <a:custGeom>
              <a:avLst/>
              <a:gdLst>
                <a:gd name="T0" fmla="*/ 0 w 554"/>
                <a:gd name="T1" fmla="*/ 48 h 458"/>
                <a:gd name="T2" fmla="*/ 0 w 554"/>
                <a:gd name="T3" fmla="*/ 458 h 458"/>
                <a:gd name="T4" fmla="*/ 554 w 554"/>
                <a:gd name="T5" fmla="*/ 458 h 458"/>
                <a:gd name="T6" fmla="*/ 554 w 554"/>
                <a:gd name="T7" fmla="*/ 47 h 458"/>
                <a:gd name="T8" fmla="*/ 277 w 554"/>
                <a:gd name="T9" fmla="*/ 0 h 458"/>
                <a:gd name="T10" fmla="*/ 0 w 554"/>
                <a:gd name="T11" fmla="*/ 4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4" h="458">
                  <a:moveTo>
                    <a:pt x="0" y="48"/>
                  </a:moveTo>
                  <a:cubicBezTo>
                    <a:pt x="0" y="458"/>
                    <a:pt x="0" y="458"/>
                    <a:pt x="0" y="458"/>
                  </a:cubicBezTo>
                  <a:cubicBezTo>
                    <a:pt x="554" y="458"/>
                    <a:pt x="554" y="458"/>
                    <a:pt x="554" y="458"/>
                  </a:cubicBezTo>
                  <a:cubicBezTo>
                    <a:pt x="554" y="47"/>
                    <a:pt x="554" y="47"/>
                    <a:pt x="554" y="47"/>
                  </a:cubicBezTo>
                  <a:cubicBezTo>
                    <a:pt x="546" y="30"/>
                    <a:pt x="447" y="0"/>
                    <a:pt x="277" y="0"/>
                  </a:cubicBezTo>
                  <a:cubicBezTo>
                    <a:pt x="106" y="0"/>
                    <a:pt x="7" y="30"/>
                    <a:pt x="0" y="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4" name="Freeform 1646"/>
            <p:cNvSpPr>
              <a:spLocks noEditPoints="1"/>
            </p:cNvSpPr>
            <p:nvPr/>
          </p:nvSpPr>
          <p:spPr bwMode="auto">
            <a:xfrm>
              <a:off x="6953" y="3003"/>
              <a:ext cx="227" cy="227"/>
            </a:xfrm>
            <a:custGeom>
              <a:avLst/>
              <a:gdLst>
                <a:gd name="T0" fmla="*/ 870 w 1741"/>
                <a:gd name="T1" fmla="*/ 0 h 1742"/>
                <a:gd name="T2" fmla="*/ 0 w 1741"/>
                <a:gd name="T3" fmla="*/ 871 h 1742"/>
                <a:gd name="T4" fmla="*/ 870 w 1741"/>
                <a:gd name="T5" fmla="*/ 1742 h 1742"/>
                <a:gd name="T6" fmla="*/ 1741 w 1741"/>
                <a:gd name="T7" fmla="*/ 871 h 1742"/>
                <a:gd name="T8" fmla="*/ 870 w 1741"/>
                <a:gd name="T9" fmla="*/ 0 h 1742"/>
                <a:gd name="T10" fmla="*/ 1182 w 1741"/>
                <a:gd name="T11" fmla="*/ 1323 h 1742"/>
                <a:gd name="T12" fmla="*/ 1163 w 1741"/>
                <a:gd name="T13" fmla="*/ 1341 h 1742"/>
                <a:gd name="T14" fmla="*/ 572 w 1741"/>
                <a:gd name="T15" fmla="*/ 1341 h 1742"/>
                <a:gd name="T16" fmla="*/ 554 w 1741"/>
                <a:gd name="T17" fmla="*/ 1323 h 1742"/>
                <a:gd name="T18" fmla="*/ 554 w 1741"/>
                <a:gd name="T19" fmla="*/ 893 h 1742"/>
                <a:gd name="T20" fmla="*/ 868 w 1741"/>
                <a:gd name="T21" fmla="*/ 808 h 1742"/>
                <a:gd name="T22" fmla="*/ 1182 w 1741"/>
                <a:gd name="T23" fmla="*/ 893 h 1742"/>
                <a:gd name="T24" fmla="*/ 1182 w 1741"/>
                <a:gd name="T25" fmla="*/ 1323 h 1742"/>
                <a:gd name="T26" fmla="*/ 1232 w 1741"/>
                <a:gd name="T27" fmla="*/ 574 h 1742"/>
                <a:gd name="T28" fmla="*/ 1134 w 1741"/>
                <a:gd name="T29" fmla="*/ 653 h 1742"/>
                <a:gd name="T30" fmla="*/ 1054 w 1741"/>
                <a:gd name="T31" fmla="*/ 645 h 1742"/>
                <a:gd name="T32" fmla="*/ 870 w 1741"/>
                <a:gd name="T33" fmla="*/ 759 h 1742"/>
                <a:gd name="T34" fmla="*/ 687 w 1741"/>
                <a:gd name="T35" fmla="*/ 647 h 1742"/>
                <a:gd name="T36" fmla="*/ 513 w 1741"/>
                <a:gd name="T37" fmla="*/ 574 h 1742"/>
                <a:gd name="T38" fmla="*/ 513 w 1741"/>
                <a:gd name="T39" fmla="*/ 555 h 1742"/>
                <a:gd name="T40" fmla="*/ 529 w 1741"/>
                <a:gd name="T41" fmla="*/ 546 h 1742"/>
                <a:gd name="T42" fmla="*/ 529 w 1741"/>
                <a:gd name="T43" fmla="*/ 546 h 1742"/>
                <a:gd name="T44" fmla="*/ 530 w 1741"/>
                <a:gd name="T45" fmla="*/ 546 h 1742"/>
                <a:gd name="T46" fmla="*/ 673 w 1741"/>
                <a:gd name="T47" fmla="*/ 439 h 1742"/>
                <a:gd name="T48" fmla="*/ 873 w 1741"/>
                <a:gd name="T49" fmla="*/ 313 h 1742"/>
                <a:gd name="T50" fmla="*/ 1072 w 1741"/>
                <a:gd name="T51" fmla="*/ 439 h 1742"/>
                <a:gd name="T52" fmla="*/ 1215 w 1741"/>
                <a:gd name="T53" fmla="*/ 546 h 1742"/>
                <a:gd name="T54" fmla="*/ 1216 w 1741"/>
                <a:gd name="T55" fmla="*/ 546 h 1742"/>
                <a:gd name="T56" fmla="*/ 1216 w 1741"/>
                <a:gd name="T57" fmla="*/ 546 h 1742"/>
                <a:gd name="T58" fmla="*/ 1232 w 1741"/>
                <a:gd name="T59" fmla="*/ 555 h 1742"/>
                <a:gd name="T60" fmla="*/ 1232 w 1741"/>
                <a:gd name="T61" fmla="*/ 574 h 1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41" h="1742">
                  <a:moveTo>
                    <a:pt x="870" y="0"/>
                  </a:moveTo>
                  <a:cubicBezTo>
                    <a:pt x="389" y="0"/>
                    <a:pt x="0" y="390"/>
                    <a:pt x="0" y="871"/>
                  </a:cubicBezTo>
                  <a:cubicBezTo>
                    <a:pt x="0" y="1352"/>
                    <a:pt x="389" y="1742"/>
                    <a:pt x="870" y="1742"/>
                  </a:cubicBezTo>
                  <a:cubicBezTo>
                    <a:pt x="1351" y="1742"/>
                    <a:pt x="1741" y="1352"/>
                    <a:pt x="1741" y="871"/>
                  </a:cubicBezTo>
                  <a:cubicBezTo>
                    <a:pt x="1741" y="390"/>
                    <a:pt x="1351" y="0"/>
                    <a:pt x="870" y="0"/>
                  </a:cubicBezTo>
                  <a:close/>
                  <a:moveTo>
                    <a:pt x="1182" y="1323"/>
                  </a:moveTo>
                  <a:cubicBezTo>
                    <a:pt x="1182" y="1333"/>
                    <a:pt x="1174" y="1341"/>
                    <a:pt x="1163" y="1341"/>
                  </a:cubicBezTo>
                  <a:cubicBezTo>
                    <a:pt x="572" y="1341"/>
                    <a:pt x="572" y="1341"/>
                    <a:pt x="572" y="1341"/>
                  </a:cubicBezTo>
                  <a:cubicBezTo>
                    <a:pt x="562" y="1341"/>
                    <a:pt x="554" y="1333"/>
                    <a:pt x="554" y="1323"/>
                  </a:cubicBezTo>
                  <a:cubicBezTo>
                    <a:pt x="554" y="893"/>
                    <a:pt x="554" y="893"/>
                    <a:pt x="554" y="893"/>
                  </a:cubicBezTo>
                  <a:cubicBezTo>
                    <a:pt x="554" y="826"/>
                    <a:pt x="751" y="808"/>
                    <a:pt x="868" y="808"/>
                  </a:cubicBezTo>
                  <a:cubicBezTo>
                    <a:pt x="984" y="808"/>
                    <a:pt x="1182" y="826"/>
                    <a:pt x="1182" y="893"/>
                  </a:cubicBezTo>
                  <a:lnTo>
                    <a:pt x="1182" y="1323"/>
                  </a:lnTo>
                  <a:close/>
                  <a:moveTo>
                    <a:pt x="1232" y="574"/>
                  </a:moveTo>
                  <a:cubicBezTo>
                    <a:pt x="1231" y="576"/>
                    <a:pt x="1195" y="637"/>
                    <a:pt x="1134" y="653"/>
                  </a:cubicBezTo>
                  <a:cubicBezTo>
                    <a:pt x="1108" y="660"/>
                    <a:pt x="1081" y="657"/>
                    <a:pt x="1054" y="645"/>
                  </a:cubicBezTo>
                  <a:cubicBezTo>
                    <a:pt x="1019" y="714"/>
                    <a:pt x="948" y="759"/>
                    <a:pt x="870" y="759"/>
                  </a:cubicBezTo>
                  <a:cubicBezTo>
                    <a:pt x="792" y="759"/>
                    <a:pt x="722" y="716"/>
                    <a:pt x="687" y="647"/>
                  </a:cubicBezTo>
                  <a:cubicBezTo>
                    <a:pt x="603" y="681"/>
                    <a:pt x="537" y="616"/>
                    <a:pt x="513" y="574"/>
                  </a:cubicBezTo>
                  <a:cubicBezTo>
                    <a:pt x="510" y="568"/>
                    <a:pt x="510" y="561"/>
                    <a:pt x="513" y="555"/>
                  </a:cubicBezTo>
                  <a:cubicBezTo>
                    <a:pt x="516" y="549"/>
                    <a:pt x="523" y="546"/>
                    <a:pt x="529" y="546"/>
                  </a:cubicBezTo>
                  <a:cubicBezTo>
                    <a:pt x="529" y="546"/>
                    <a:pt x="529" y="546"/>
                    <a:pt x="529" y="546"/>
                  </a:cubicBezTo>
                  <a:cubicBezTo>
                    <a:pt x="530" y="546"/>
                    <a:pt x="530" y="546"/>
                    <a:pt x="530" y="546"/>
                  </a:cubicBezTo>
                  <a:cubicBezTo>
                    <a:pt x="615" y="546"/>
                    <a:pt x="642" y="496"/>
                    <a:pt x="673" y="439"/>
                  </a:cubicBezTo>
                  <a:cubicBezTo>
                    <a:pt x="708" y="375"/>
                    <a:pt x="747" y="303"/>
                    <a:pt x="873" y="313"/>
                  </a:cubicBezTo>
                  <a:cubicBezTo>
                    <a:pt x="998" y="302"/>
                    <a:pt x="1038" y="375"/>
                    <a:pt x="1072" y="439"/>
                  </a:cubicBezTo>
                  <a:cubicBezTo>
                    <a:pt x="1103" y="496"/>
                    <a:pt x="1130" y="546"/>
                    <a:pt x="1215" y="546"/>
                  </a:cubicBezTo>
                  <a:cubicBezTo>
                    <a:pt x="1216" y="546"/>
                    <a:pt x="1216" y="546"/>
                    <a:pt x="1216" y="546"/>
                  </a:cubicBezTo>
                  <a:cubicBezTo>
                    <a:pt x="1216" y="546"/>
                    <a:pt x="1216" y="546"/>
                    <a:pt x="1216" y="546"/>
                  </a:cubicBezTo>
                  <a:cubicBezTo>
                    <a:pt x="1223" y="546"/>
                    <a:pt x="1229" y="549"/>
                    <a:pt x="1232" y="555"/>
                  </a:cubicBezTo>
                  <a:cubicBezTo>
                    <a:pt x="1236" y="561"/>
                    <a:pt x="1236" y="568"/>
                    <a:pt x="1232" y="57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15" name="Group 1649"/>
          <p:cNvGrpSpPr>
            <a:grpSpLocks noChangeAspect="1"/>
          </p:cNvGrpSpPr>
          <p:nvPr/>
        </p:nvGrpSpPr>
        <p:grpSpPr bwMode="auto">
          <a:xfrm>
            <a:off x="3980492" y="4128766"/>
            <a:ext cx="324000" cy="324000"/>
            <a:chOff x="320" y="3239"/>
            <a:chExt cx="227" cy="227"/>
          </a:xfrm>
          <a:solidFill>
            <a:srgbClr val="EE0033"/>
          </a:solidFill>
        </p:grpSpPr>
        <p:sp>
          <p:nvSpPr>
            <p:cNvPr id="916" name="Freeform 1650"/>
            <p:cNvSpPr>
              <a:spLocks/>
            </p:cNvSpPr>
            <p:nvPr/>
          </p:nvSpPr>
          <p:spPr bwMode="auto">
            <a:xfrm>
              <a:off x="397" y="3306"/>
              <a:ext cx="73" cy="120"/>
            </a:xfrm>
            <a:custGeom>
              <a:avLst/>
              <a:gdLst>
                <a:gd name="T0" fmla="*/ 430 w 508"/>
                <a:gd name="T1" fmla="*/ 65 h 827"/>
                <a:gd name="T2" fmla="*/ 334 w 508"/>
                <a:gd name="T3" fmla="*/ 0 h 827"/>
                <a:gd name="T4" fmla="*/ 165 w 508"/>
                <a:gd name="T5" fmla="*/ 0 h 827"/>
                <a:gd name="T6" fmla="*/ 79 w 508"/>
                <a:gd name="T7" fmla="*/ 64 h 827"/>
                <a:gd name="T8" fmla="*/ 5 w 508"/>
                <a:gd name="T9" fmla="*/ 307 h 827"/>
                <a:gd name="T10" fmla="*/ 16 w 508"/>
                <a:gd name="T11" fmla="*/ 335 h 827"/>
                <a:gd name="T12" fmla="*/ 40 w 508"/>
                <a:gd name="T13" fmla="*/ 320 h 827"/>
                <a:gd name="T14" fmla="*/ 106 w 508"/>
                <a:gd name="T15" fmla="*/ 98 h 827"/>
                <a:gd name="T16" fmla="*/ 122 w 508"/>
                <a:gd name="T17" fmla="*/ 86 h 827"/>
                <a:gd name="T18" fmla="*/ 159 w 508"/>
                <a:gd name="T19" fmla="*/ 86 h 827"/>
                <a:gd name="T20" fmla="*/ 172 w 508"/>
                <a:gd name="T21" fmla="*/ 92 h 827"/>
                <a:gd name="T22" fmla="*/ 175 w 508"/>
                <a:gd name="T23" fmla="*/ 107 h 827"/>
                <a:gd name="T24" fmla="*/ 71 w 508"/>
                <a:gd name="T25" fmla="*/ 480 h 827"/>
                <a:gd name="T26" fmla="*/ 155 w 508"/>
                <a:gd name="T27" fmla="*/ 480 h 827"/>
                <a:gd name="T28" fmla="*/ 172 w 508"/>
                <a:gd name="T29" fmla="*/ 497 h 827"/>
                <a:gd name="T30" fmla="*/ 172 w 508"/>
                <a:gd name="T31" fmla="*/ 804 h 827"/>
                <a:gd name="T32" fmla="*/ 195 w 508"/>
                <a:gd name="T33" fmla="*/ 827 h 827"/>
                <a:gd name="T34" fmla="*/ 218 w 508"/>
                <a:gd name="T35" fmla="*/ 804 h 827"/>
                <a:gd name="T36" fmla="*/ 218 w 508"/>
                <a:gd name="T37" fmla="*/ 495 h 827"/>
                <a:gd name="T38" fmla="*/ 234 w 508"/>
                <a:gd name="T39" fmla="*/ 478 h 827"/>
                <a:gd name="T40" fmla="*/ 274 w 508"/>
                <a:gd name="T41" fmla="*/ 478 h 827"/>
                <a:gd name="T42" fmla="*/ 291 w 508"/>
                <a:gd name="T43" fmla="*/ 495 h 827"/>
                <a:gd name="T44" fmla="*/ 291 w 508"/>
                <a:gd name="T45" fmla="*/ 805 h 827"/>
                <a:gd name="T46" fmla="*/ 314 w 508"/>
                <a:gd name="T47" fmla="*/ 827 h 827"/>
                <a:gd name="T48" fmla="*/ 330 w 508"/>
                <a:gd name="T49" fmla="*/ 822 h 827"/>
                <a:gd name="T50" fmla="*/ 337 w 508"/>
                <a:gd name="T51" fmla="*/ 805 h 827"/>
                <a:gd name="T52" fmla="*/ 337 w 508"/>
                <a:gd name="T53" fmla="*/ 497 h 827"/>
                <a:gd name="T54" fmla="*/ 353 w 508"/>
                <a:gd name="T55" fmla="*/ 480 h 827"/>
                <a:gd name="T56" fmla="*/ 437 w 508"/>
                <a:gd name="T57" fmla="*/ 480 h 827"/>
                <a:gd name="T58" fmla="*/ 332 w 508"/>
                <a:gd name="T59" fmla="*/ 107 h 827"/>
                <a:gd name="T60" fmla="*/ 335 w 508"/>
                <a:gd name="T61" fmla="*/ 92 h 827"/>
                <a:gd name="T62" fmla="*/ 348 w 508"/>
                <a:gd name="T63" fmla="*/ 86 h 827"/>
                <a:gd name="T64" fmla="*/ 386 w 508"/>
                <a:gd name="T65" fmla="*/ 86 h 827"/>
                <a:gd name="T66" fmla="*/ 402 w 508"/>
                <a:gd name="T67" fmla="*/ 98 h 827"/>
                <a:gd name="T68" fmla="*/ 468 w 508"/>
                <a:gd name="T69" fmla="*/ 320 h 827"/>
                <a:gd name="T70" fmla="*/ 492 w 508"/>
                <a:gd name="T71" fmla="*/ 336 h 827"/>
                <a:gd name="T72" fmla="*/ 503 w 508"/>
                <a:gd name="T73" fmla="*/ 306 h 827"/>
                <a:gd name="T74" fmla="*/ 430 w 508"/>
                <a:gd name="T75" fmla="*/ 65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827">
                  <a:moveTo>
                    <a:pt x="430" y="65"/>
                  </a:moveTo>
                  <a:cubicBezTo>
                    <a:pt x="424" y="46"/>
                    <a:pt x="387" y="0"/>
                    <a:pt x="33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14" y="0"/>
                    <a:pt x="85" y="44"/>
                    <a:pt x="79" y="64"/>
                  </a:cubicBezTo>
                  <a:cubicBezTo>
                    <a:pt x="5" y="307"/>
                    <a:pt x="5" y="307"/>
                    <a:pt x="5" y="307"/>
                  </a:cubicBezTo>
                  <a:cubicBezTo>
                    <a:pt x="0" y="324"/>
                    <a:pt x="8" y="333"/>
                    <a:pt x="16" y="335"/>
                  </a:cubicBezTo>
                  <a:cubicBezTo>
                    <a:pt x="24" y="338"/>
                    <a:pt x="35" y="335"/>
                    <a:pt x="40" y="320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8" y="91"/>
                    <a:pt x="115" y="86"/>
                    <a:pt x="122" y="86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64" y="86"/>
                    <a:pt x="169" y="88"/>
                    <a:pt x="172" y="92"/>
                  </a:cubicBezTo>
                  <a:cubicBezTo>
                    <a:pt x="175" y="97"/>
                    <a:pt x="176" y="102"/>
                    <a:pt x="175" y="107"/>
                  </a:cubicBezTo>
                  <a:cubicBezTo>
                    <a:pt x="71" y="480"/>
                    <a:pt x="71" y="480"/>
                    <a:pt x="71" y="480"/>
                  </a:cubicBezTo>
                  <a:cubicBezTo>
                    <a:pt x="155" y="480"/>
                    <a:pt x="155" y="480"/>
                    <a:pt x="155" y="480"/>
                  </a:cubicBezTo>
                  <a:cubicBezTo>
                    <a:pt x="164" y="480"/>
                    <a:pt x="172" y="488"/>
                    <a:pt x="172" y="497"/>
                  </a:cubicBezTo>
                  <a:cubicBezTo>
                    <a:pt x="172" y="804"/>
                    <a:pt x="172" y="804"/>
                    <a:pt x="172" y="804"/>
                  </a:cubicBezTo>
                  <a:cubicBezTo>
                    <a:pt x="172" y="821"/>
                    <a:pt x="184" y="827"/>
                    <a:pt x="195" y="827"/>
                  </a:cubicBezTo>
                  <a:cubicBezTo>
                    <a:pt x="205" y="827"/>
                    <a:pt x="218" y="821"/>
                    <a:pt x="218" y="804"/>
                  </a:cubicBezTo>
                  <a:cubicBezTo>
                    <a:pt x="218" y="495"/>
                    <a:pt x="218" y="495"/>
                    <a:pt x="218" y="495"/>
                  </a:cubicBezTo>
                  <a:cubicBezTo>
                    <a:pt x="218" y="486"/>
                    <a:pt x="225" y="478"/>
                    <a:pt x="234" y="478"/>
                  </a:cubicBezTo>
                  <a:cubicBezTo>
                    <a:pt x="274" y="478"/>
                    <a:pt x="274" y="478"/>
                    <a:pt x="274" y="478"/>
                  </a:cubicBezTo>
                  <a:cubicBezTo>
                    <a:pt x="284" y="478"/>
                    <a:pt x="291" y="486"/>
                    <a:pt x="291" y="495"/>
                  </a:cubicBezTo>
                  <a:cubicBezTo>
                    <a:pt x="291" y="805"/>
                    <a:pt x="291" y="805"/>
                    <a:pt x="291" y="805"/>
                  </a:cubicBezTo>
                  <a:cubicBezTo>
                    <a:pt x="291" y="827"/>
                    <a:pt x="312" y="827"/>
                    <a:pt x="314" y="827"/>
                  </a:cubicBezTo>
                  <a:cubicBezTo>
                    <a:pt x="320" y="827"/>
                    <a:pt x="326" y="825"/>
                    <a:pt x="330" y="822"/>
                  </a:cubicBezTo>
                  <a:cubicBezTo>
                    <a:pt x="334" y="818"/>
                    <a:pt x="337" y="812"/>
                    <a:pt x="337" y="805"/>
                  </a:cubicBezTo>
                  <a:cubicBezTo>
                    <a:pt x="337" y="497"/>
                    <a:pt x="337" y="497"/>
                    <a:pt x="337" y="497"/>
                  </a:cubicBezTo>
                  <a:cubicBezTo>
                    <a:pt x="337" y="488"/>
                    <a:pt x="344" y="480"/>
                    <a:pt x="353" y="480"/>
                  </a:cubicBezTo>
                  <a:cubicBezTo>
                    <a:pt x="437" y="480"/>
                    <a:pt x="437" y="480"/>
                    <a:pt x="437" y="480"/>
                  </a:cubicBezTo>
                  <a:cubicBezTo>
                    <a:pt x="332" y="107"/>
                    <a:pt x="332" y="107"/>
                    <a:pt x="332" y="107"/>
                  </a:cubicBezTo>
                  <a:cubicBezTo>
                    <a:pt x="331" y="102"/>
                    <a:pt x="332" y="97"/>
                    <a:pt x="335" y="92"/>
                  </a:cubicBezTo>
                  <a:cubicBezTo>
                    <a:pt x="338" y="88"/>
                    <a:pt x="343" y="86"/>
                    <a:pt x="348" y="86"/>
                  </a:cubicBezTo>
                  <a:cubicBezTo>
                    <a:pt x="386" y="86"/>
                    <a:pt x="386" y="86"/>
                    <a:pt x="386" y="86"/>
                  </a:cubicBezTo>
                  <a:cubicBezTo>
                    <a:pt x="394" y="86"/>
                    <a:pt x="400" y="91"/>
                    <a:pt x="402" y="98"/>
                  </a:cubicBezTo>
                  <a:cubicBezTo>
                    <a:pt x="468" y="320"/>
                    <a:pt x="468" y="320"/>
                    <a:pt x="468" y="320"/>
                  </a:cubicBezTo>
                  <a:cubicBezTo>
                    <a:pt x="473" y="335"/>
                    <a:pt x="484" y="338"/>
                    <a:pt x="492" y="336"/>
                  </a:cubicBezTo>
                  <a:cubicBezTo>
                    <a:pt x="501" y="333"/>
                    <a:pt x="508" y="323"/>
                    <a:pt x="503" y="306"/>
                  </a:cubicBezTo>
                  <a:lnTo>
                    <a:pt x="430" y="6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7" name="Oval 1651"/>
            <p:cNvSpPr>
              <a:spLocks noChangeArrowheads="1"/>
            </p:cNvSpPr>
            <p:nvPr/>
          </p:nvSpPr>
          <p:spPr bwMode="auto">
            <a:xfrm>
              <a:off x="423" y="3274"/>
              <a:ext cx="20" cy="20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8" name="Freeform 1652"/>
            <p:cNvSpPr>
              <a:spLocks noEditPoints="1"/>
            </p:cNvSpPr>
            <p:nvPr/>
          </p:nvSpPr>
          <p:spPr bwMode="auto">
            <a:xfrm>
              <a:off x="320" y="3239"/>
              <a:ext cx="227" cy="227"/>
            </a:xfrm>
            <a:custGeom>
              <a:avLst/>
              <a:gdLst>
                <a:gd name="T0" fmla="*/ 782 w 1565"/>
                <a:gd name="T1" fmla="*/ 0 h 1565"/>
                <a:gd name="T2" fmla="*/ 0 w 1565"/>
                <a:gd name="T3" fmla="*/ 782 h 1565"/>
                <a:gd name="T4" fmla="*/ 782 w 1565"/>
                <a:gd name="T5" fmla="*/ 1565 h 1565"/>
                <a:gd name="T6" fmla="*/ 1565 w 1565"/>
                <a:gd name="T7" fmla="*/ 782 h 1565"/>
                <a:gd name="T8" fmla="*/ 782 w 1565"/>
                <a:gd name="T9" fmla="*/ 0 h 1565"/>
                <a:gd name="T10" fmla="*/ 782 w 1565"/>
                <a:gd name="T11" fmla="*/ 205 h 1565"/>
                <a:gd name="T12" fmla="*/ 885 w 1565"/>
                <a:gd name="T13" fmla="*/ 307 h 1565"/>
                <a:gd name="T14" fmla="*/ 782 w 1565"/>
                <a:gd name="T15" fmla="*/ 410 h 1565"/>
                <a:gd name="T16" fmla="*/ 680 w 1565"/>
                <a:gd name="T17" fmla="*/ 307 h 1565"/>
                <a:gd name="T18" fmla="*/ 782 w 1565"/>
                <a:gd name="T19" fmla="*/ 205 h 1565"/>
                <a:gd name="T20" fmla="*/ 1029 w 1565"/>
                <a:gd name="T21" fmla="*/ 832 h 1565"/>
                <a:gd name="T22" fmla="*/ 964 w 1565"/>
                <a:gd name="T23" fmla="*/ 794 h 1565"/>
                <a:gd name="T24" fmla="*/ 902 w 1565"/>
                <a:gd name="T25" fmla="*/ 583 h 1565"/>
                <a:gd name="T26" fmla="*/ 898 w 1565"/>
                <a:gd name="T27" fmla="*/ 583 h 1565"/>
                <a:gd name="T28" fmla="*/ 1003 w 1565"/>
                <a:gd name="T29" fmla="*/ 956 h 1565"/>
                <a:gd name="T30" fmla="*/ 1000 w 1565"/>
                <a:gd name="T31" fmla="*/ 971 h 1565"/>
                <a:gd name="T32" fmla="*/ 987 w 1565"/>
                <a:gd name="T33" fmla="*/ 978 h 1565"/>
                <a:gd name="T34" fmla="*/ 898 w 1565"/>
                <a:gd name="T35" fmla="*/ 978 h 1565"/>
                <a:gd name="T36" fmla="*/ 898 w 1565"/>
                <a:gd name="T37" fmla="*/ 1269 h 1565"/>
                <a:gd name="T38" fmla="*/ 880 w 1565"/>
                <a:gd name="T39" fmla="*/ 1311 h 1565"/>
                <a:gd name="T40" fmla="*/ 842 w 1565"/>
                <a:gd name="T41" fmla="*/ 1325 h 1565"/>
                <a:gd name="T42" fmla="*/ 786 w 1565"/>
                <a:gd name="T43" fmla="*/ 1269 h 1565"/>
                <a:gd name="T44" fmla="*/ 786 w 1565"/>
                <a:gd name="T45" fmla="*/ 976 h 1565"/>
                <a:gd name="T46" fmla="*/ 779 w 1565"/>
                <a:gd name="T47" fmla="*/ 976 h 1565"/>
                <a:gd name="T48" fmla="*/ 779 w 1565"/>
                <a:gd name="T49" fmla="*/ 1268 h 1565"/>
                <a:gd name="T50" fmla="*/ 666 w 1565"/>
                <a:gd name="T51" fmla="*/ 1268 h 1565"/>
                <a:gd name="T52" fmla="*/ 666 w 1565"/>
                <a:gd name="T53" fmla="*/ 978 h 1565"/>
                <a:gd name="T54" fmla="*/ 577 w 1565"/>
                <a:gd name="T55" fmla="*/ 978 h 1565"/>
                <a:gd name="T56" fmla="*/ 564 w 1565"/>
                <a:gd name="T57" fmla="*/ 971 h 1565"/>
                <a:gd name="T58" fmla="*/ 561 w 1565"/>
                <a:gd name="T59" fmla="*/ 956 h 1565"/>
                <a:gd name="T60" fmla="*/ 665 w 1565"/>
                <a:gd name="T61" fmla="*/ 583 h 1565"/>
                <a:gd name="T62" fmla="*/ 663 w 1565"/>
                <a:gd name="T63" fmla="*/ 583 h 1565"/>
                <a:gd name="T64" fmla="*/ 600 w 1565"/>
                <a:gd name="T65" fmla="*/ 794 h 1565"/>
                <a:gd name="T66" fmla="*/ 534 w 1565"/>
                <a:gd name="T67" fmla="*/ 831 h 1565"/>
                <a:gd name="T68" fmla="*/ 501 w 1565"/>
                <a:gd name="T69" fmla="*/ 761 h 1565"/>
                <a:gd name="T70" fmla="*/ 574 w 1565"/>
                <a:gd name="T71" fmla="*/ 519 h 1565"/>
                <a:gd name="T72" fmla="*/ 693 w 1565"/>
                <a:gd name="T73" fmla="*/ 431 h 1565"/>
                <a:gd name="T74" fmla="*/ 862 w 1565"/>
                <a:gd name="T75" fmla="*/ 431 h 1565"/>
                <a:gd name="T76" fmla="*/ 990 w 1565"/>
                <a:gd name="T77" fmla="*/ 518 h 1565"/>
                <a:gd name="T78" fmla="*/ 1064 w 1565"/>
                <a:gd name="T79" fmla="*/ 761 h 1565"/>
                <a:gd name="T80" fmla="*/ 1029 w 1565"/>
                <a:gd name="T81" fmla="*/ 832 h 1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5" h="1565">
                  <a:moveTo>
                    <a:pt x="782" y="0"/>
                  </a:moveTo>
                  <a:cubicBezTo>
                    <a:pt x="350" y="0"/>
                    <a:pt x="0" y="350"/>
                    <a:pt x="0" y="782"/>
                  </a:cubicBezTo>
                  <a:cubicBezTo>
                    <a:pt x="0" y="1214"/>
                    <a:pt x="350" y="1565"/>
                    <a:pt x="782" y="1565"/>
                  </a:cubicBezTo>
                  <a:cubicBezTo>
                    <a:pt x="1214" y="1565"/>
                    <a:pt x="1565" y="1214"/>
                    <a:pt x="1565" y="782"/>
                  </a:cubicBezTo>
                  <a:cubicBezTo>
                    <a:pt x="1565" y="350"/>
                    <a:pt x="1214" y="0"/>
                    <a:pt x="782" y="0"/>
                  </a:cubicBezTo>
                  <a:close/>
                  <a:moveTo>
                    <a:pt x="782" y="205"/>
                  </a:moveTo>
                  <a:cubicBezTo>
                    <a:pt x="839" y="205"/>
                    <a:pt x="885" y="251"/>
                    <a:pt x="885" y="307"/>
                  </a:cubicBezTo>
                  <a:cubicBezTo>
                    <a:pt x="885" y="364"/>
                    <a:pt x="839" y="410"/>
                    <a:pt x="782" y="410"/>
                  </a:cubicBezTo>
                  <a:cubicBezTo>
                    <a:pt x="726" y="410"/>
                    <a:pt x="680" y="364"/>
                    <a:pt x="680" y="307"/>
                  </a:cubicBezTo>
                  <a:cubicBezTo>
                    <a:pt x="680" y="251"/>
                    <a:pt x="726" y="205"/>
                    <a:pt x="782" y="205"/>
                  </a:cubicBezTo>
                  <a:close/>
                  <a:moveTo>
                    <a:pt x="1029" y="832"/>
                  </a:moveTo>
                  <a:cubicBezTo>
                    <a:pt x="1005" y="839"/>
                    <a:pt x="975" y="828"/>
                    <a:pt x="964" y="794"/>
                  </a:cubicBezTo>
                  <a:cubicBezTo>
                    <a:pt x="902" y="583"/>
                    <a:pt x="902" y="583"/>
                    <a:pt x="902" y="583"/>
                  </a:cubicBezTo>
                  <a:cubicBezTo>
                    <a:pt x="898" y="583"/>
                    <a:pt x="898" y="583"/>
                    <a:pt x="898" y="583"/>
                  </a:cubicBezTo>
                  <a:cubicBezTo>
                    <a:pt x="1003" y="956"/>
                    <a:pt x="1003" y="956"/>
                    <a:pt x="1003" y="956"/>
                  </a:cubicBezTo>
                  <a:cubicBezTo>
                    <a:pt x="1005" y="961"/>
                    <a:pt x="1004" y="967"/>
                    <a:pt x="1000" y="971"/>
                  </a:cubicBezTo>
                  <a:cubicBezTo>
                    <a:pt x="997" y="975"/>
                    <a:pt x="992" y="978"/>
                    <a:pt x="987" y="978"/>
                  </a:cubicBezTo>
                  <a:cubicBezTo>
                    <a:pt x="898" y="978"/>
                    <a:pt x="898" y="978"/>
                    <a:pt x="898" y="978"/>
                  </a:cubicBezTo>
                  <a:cubicBezTo>
                    <a:pt x="898" y="1269"/>
                    <a:pt x="898" y="1269"/>
                    <a:pt x="898" y="1269"/>
                  </a:cubicBezTo>
                  <a:cubicBezTo>
                    <a:pt x="898" y="1286"/>
                    <a:pt x="892" y="1300"/>
                    <a:pt x="880" y="1311"/>
                  </a:cubicBezTo>
                  <a:cubicBezTo>
                    <a:pt x="870" y="1320"/>
                    <a:pt x="856" y="1325"/>
                    <a:pt x="842" y="1325"/>
                  </a:cubicBezTo>
                  <a:cubicBezTo>
                    <a:pt x="814" y="1325"/>
                    <a:pt x="786" y="1305"/>
                    <a:pt x="786" y="1269"/>
                  </a:cubicBezTo>
                  <a:cubicBezTo>
                    <a:pt x="786" y="976"/>
                    <a:pt x="786" y="976"/>
                    <a:pt x="786" y="976"/>
                  </a:cubicBezTo>
                  <a:cubicBezTo>
                    <a:pt x="779" y="976"/>
                    <a:pt x="779" y="976"/>
                    <a:pt x="779" y="976"/>
                  </a:cubicBezTo>
                  <a:cubicBezTo>
                    <a:pt x="779" y="1268"/>
                    <a:pt x="779" y="1268"/>
                    <a:pt x="779" y="1268"/>
                  </a:cubicBezTo>
                  <a:cubicBezTo>
                    <a:pt x="779" y="1342"/>
                    <a:pt x="666" y="1342"/>
                    <a:pt x="666" y="1268"/>
                  </a:cubicBezTo>
                  <a:cubicBezTo>
                    <a:pt x="666" y="978"/>
                    <a:pt x="666" y="978"/>
                    <a:pt x="666" y="978"/>
                  </a:cubicBezTo>
                  <a:cubicBezTo>
                    <a:pt x="577" y="978"/>
                    <a:pt x="577" y="978"/>
                    <a:pt x="577" y="978"/>
                  </a:cubicBezTo>
                  <a:cubicBezTo>
                    <a:pt x="572" y="978"/>
                    <a:pt x="567" y="975"/>
                    <a:pt x="564" y="971"/>
                  </a:cubicBezTo>
                  <a:cubicBezTo>
                    <a:pt x="561" y="967"/>
                    <a:pt x="560" y="961"/>
                    <a:pt x="561" y="956"/>
                  </a:cubicBezTo>
                  <a:cubicBezTo>
                    <a:pt x="665" y="583"/>
                    <a:pt x="665" y="583"/>
                    <a:pt x="665" y="583"/>
                  </a:cubicBezTo>
                  <a:cubicBezTo>
                    <a:pt x="663" y="583"/>
                    <a:pt x="663" y="583"/>
                    <a:pt x="663" y="583"/>
                  </a:cubicBezTo>
                  <a:cubicBezTo>
                    <a:pt x="600" y="794"/>
                    <a:pt x="600" y="794"/>
                    <a:pt x="600" y="794"/>
                  </a:cubicBezTo>
                  <a:cubicBezTo>
                    <a:pt x="589" y="828"/>
                    <a:pt x="559" y="839"/>
                    <a:pt x="534" y="831"/>
                  </a:cubicBezTo>
                  <a:cubicBezTo>
                    <a:pt x="510" y="824"/>
                    <a:pt x="490" y="797"/>
                    <a:pt x="501" y="761"/>
                  </a:cubicBezTo>
                  <a:cubicBezTo>
                    <a:pt x="574" y="519"/>
                    <a:pt x="574" y="519"/>
                    <a:pt x="574" y="519"/>
                  </a:cubicBezTo>
                  <a:cubicBezTo>
                    <a:pt x="584" y="485"/>
                    <a:pt x="625" y="431"/>
                    <a:pt x="693" y="431"/>
                  </a:cubicBezTo>
                  <a:cubicBezTo>
                    <a:pt x="862" y="431"/>
                    <a:pt x="862" y="431"/>
                    <a:pt x="862" y="431"/>
                  </a:cubicBezTo>
                  <a:cubicBezTo>
                    <a:pt x="932" y="431"/>
                    <a:pt x="980" y="488"/>
                    <a:pt x="990" y="518"/>
                  </a:cubicBezTo>
                  <a:cubicBezTo>
                    <a:pt x="1064" y="761"/>
                    <a:pt x="1064" y="761"/>
                    <a:pt x="1064" y="761"/>
                  </a:cubicBezTo>
                  <a:cubicBezTo>
                    <a:pt x="1074" y="798"/>
                    <a:pt x="1054" y="824"/>
                    <a:pt x="1029" y="83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19" name="Group 1655"/>
          <p:cNvGrpSpPr>
            <a:grpSpLocks noChangeAspect="1"/>
          </p:cNvGrpSpPr>
          <p:nvPr/>
        </p:nvGrpSpPr>
        <p:grpSpPr bwMode="auto">
          <a:xfrm>
            <a:off x="4400351" y="4128766"/>
            <a:ext cx="324000" cy="324000"/>
            <a:chOff x="645" y="3228"/>
            <a:chExt cx="227" cy="226"/>
          </a:xfrm>
          <a:solidFill>
            <a:srgbClr val="EE0033"/>
          </a:solidFill>
        </p:grpSpPr>
        <p:sp>
          <p:nvSpPr>
            <p:cNvPr id="920" name="Freeform 1656"/>
            <p:cNvSpPr>
              <a:spLocks/>
            </p:cNvSpPr>
            <p:nvPr/>
          </p:nvSpPr>
          <p:spPr bwMode="auto">
            <a:xfrm>
              <a:off x="801" y="3366"/>
              <a:ext cx="25" cy="13"/>
            </a:xfrm>
            <a:custGeom>
              <a:avLst/>
              <a:gdLst>
                <a:gd name="T0" fmla="*/ 97 w 193"/>
                <a:gd name="T1" fmla="*/ 0 h 99"/>
                <a:gd name="T2" fmla="*/ 0 w 193"/>
                <a:gd name="T3" fmla="*/ 99 h 99"/>
                <a:gd name="T4" fmla="*/ 193 w 193"/>
                <a:gd name="T5" fmla="*/ 99 h 99"/>
                <a:gd name="T6" fmla="*/ 162 w 193"/>
                <a:gd name="T7" fmla="*/ 26 h 99"/>
                <a:gd name="T8" fmla="*/ 97 w 193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99">
                  <a:moveTo>
                    <a:pt x="97" y="0"/>
                  </a:moveTo>
                  <a:cubicBezTo>
                    <a:pt x="45" y="0"/>
                    <a:pt x="8" y="39"/>
                    <a:pt x="0" y="99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69"/>
                    <a:pt x="180" y="43"/>
                    <a:pt x="162" y="26"/>
                  </a:cubicBezTo>
                  <a:cubicBezTo>
                    <a:pt x="145" y="9"/>
                    <a:pt x="123" y="0"/>
                    <a:pt x="9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1" name="Freeform 1657"/>
            <p:cNvSpPr>
              <a:spLocks/>
            </p:cNvSpPr>
            <p:nvPr/>
          </p:nvSpPr>
          <p:spPr bwMode="auto">
            <a:xfrm>
              <a:off x="742" y="3295"/>
              <a:ext cx="27" cy="32"/>
            </a:xfrm>
            <a:custGeom>
              <a:avLst/>
              <a:gdLst>
                <a:gd name="T0" fmla="*/ 101 w 202"/>
                <a:gd name="T1" fmla="*/ 0 h 242"/>
                <a:gd name="T2" fmla="*/ 0 w 202"/>
                <a:gd name="T3" fmla="*/ 121 h 242"/>
                <a:gd name="T4" fmla="*/ 101 w 202"/>
                <a:gd name="T5" fmla="*/ 242 h 242"/>
                <a:gd name="T6" fmla="*/ 202 w 202"/>
                <a:gd name="T7" fmla="*/ 121 h 242"/>
                <a:gd name="T8" fmla="*/ 101 w 202"/>
                <a:gd name="T9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42">
                  <a:moveTo>
                    <a:pt x="101" y="0"/>
                  </a:moveTo>
                  <a:cubicBezTo>
                    <a:pt x="32" y="0"/>
                    <a:pt x="0" y="62"/>
                    <a:pt x="0" y="121"/>
                  </a:cubicBezTo>
                  <a:cubicBezTo>
                    <a:pt x="0" y="181"/>
                    <a:pt x="31" y="242"/>
                    <a:pt x="101" y="242"/>
                  </a:cubicBezTo>
                  <a:cubicBezTo>
                    <a:pt x="170" y="242"/>
                    <a:pt x="202" y="179"/>
                    <a:pt x="202" y="121"/>
                  </a:cubicBezTo>
                  <a:cubicBezTo>
                    <a:pt x="202" y="62"/>
                    <a:pt x="170" y="0"/>
                    <a:pt x="101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2" name="Freeform 1658"/>
            <p:cNvSpPr>
              <a:spLocks/>
            </p:cNvSpPr>
            <p:nvPr/>
          </p:nvSpPr>
          <p:spPr bwMode="auto">
            <a:xfrm>
              <a:off x="761" y="3366"/>
              <a:ext cx="25" cy="32"/>
            </a:xfrm>
            <a:custGeom>
              <a:avLst/>
              <a:gdLst>
                <a:gd name="T0" fmla="*/ 98 w 192"/>
                <a:gd name="T1" fmla="*/ 0 h 242"/>
                <a:gd name="T2" fmla="*/ 0 w 192"/>
                <a:gd name="T3" fmla="*/ 122 h 242"/>
                <a:gd name="T4" fmla="*/ 98 w 192"/>
                <a:gd name="T5" fmla="*/ 242 h 242"/>
                <a:gd name="T6" fmla="*/ 192 w 192"/>
                <a:gd name="T7" fmla="*/ 122 h 242"/>
                <a:gd name="T8" fmla="*/ 98 w 192"/>
                <a:gd name="T9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42">
                  <a:moveTo>
                    <a:pt x="98" y="0"/>
                  </a:moveTo>
                  <a:cubicBezTo>
                    <a:pt x="37" y="0"/>
                    <a:pt x="0" y="46"/>
                    <a:pt x="0" y="122"/>
                  </a:cubicBezTo>
                  <a:cubicBezTo>
                    <a:pt x="0" y="180"/>
                    <a:pt x="31" y="242"/>
                    <a:pt x="98" y="242"/>
                  </a:cubicBezTo>
                  <a:cubicBezTo>
                    <a:pt x="168" y="242"/>
                    <a:pt x="192" y="177"/>
                    <a:pt x="192" y="122"/>
                  </a:cubicBezTo>
                  <a:cubicBezTo>
                    <a:pt x="192" y="77"/>
                    <a:pt x="173" y="0"/>
                    <a:pt x="98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3" name="Freeform 1659"/>
            <p:cNvSpPr>
              <a:spLocks noEditPoints="1"/>
            </p:cNvSpPr>
            <p:nvPr/>
          </p:nvSpPr>
          <p:spPr bwMode="auto">
            <a:xfrm>
              <a:off x="645" y="3228"/>
              <a:ext cx="227" cy="226"/>
            </a:xfrm>
            <a:custGeom>
              <a:avLst/>
              <a:gdLst>
                <a:gd name="T0" fmla="*/ 0 w 1724"/>
                <a:gd name="T1" fmla="*/ 862 h 1724"/>
                <a:gd name="T2" fmla="*/ 1724 w 1724"/>
                <a:gd name="T3" fmla="*/ 862 h 1724"/>
                <a:gd name="T4" fmla="*/ 420 w 1724"/>
                <a:gd name="T5" fmla="*/ 381 h 1724"/>
                <a:gd name="T6" fmla="*/ 445 w 1724"/>
                <a:gd name="T7" fmla="*/ 373 h 1724"/>
                <a:gd name="T8" fmla="*/ 593 w 1724"/>
                <a:gd name="T9" fmla="*/ 575 h 1724"/>
                <a:gd name="T10" fmla="*/ 742 w 1724"/>
                <a:gd name="T11" fmla="*/ 373 h 1724"/>
                <a:gd name="T12" fmla="*/ 767 w 1724"/>
                <a:gd name="T13" fmla="*/ 381 h 1724"/>
                <a:gd name="T14" fmla="*/ 612 w 1724"/>
                <a:gd name="T15" fmla="*/ 614 h 1724"/>
                <a:gd name="T16" fmla="*/ 599 w 1724"/>
                <a:gd name="T17" fmla="*/ 786 h 1724"/>
                <a:gd name="T18" fmla="*/ 575 w 1724"/>
                <a:gd name="T19" fmla="*/ 773 h 1724"/>
                <a:gd name="T20" fmla="*/ 421 w 1724"/>
                <a:gd name="T21" fmla="*/ 395 h 1724"/>
                <a:gd name="T22" fmla="*/ 464 w 1724"/>
                <a:gd name="T23" fmla="*/ 1313 h 1724"/>
                <a:gd name="T24" fmla="*/ 439 w 1724"/>
                <a:gd name="T25" fmla="*/ 1326 h 1724"/>
                <a:gd name="T26" fmla="*/ 426 w 1724"/>
                <a:gd name="T27" fmla="*/ 952 h 1724"/>
                <a:gd name="T28" fmla="*/ 287 w 1724"/>
                <a:gd name="T29" fmla="*/ 938 h 1724"/>
                <a:gd name="T30" fmla="*/ 301 w 1724"/>
                <a:gd name="T31" fmla="*/ 914 h 1724"/>
                <a:gd name="T32" fmla="*/ 602 w 1724"/>
                <a:gd name="T33" fmla="*/ 927 h 1724"/>
                <a:gd name="T34" fmla="*/ 589 w 1724"/>
                <a:gd name="T35" fmla="*/ 952 h 1724"/>
                <a:gd name="T36" fmla="*/ 464 w 1724"/>
                <a:gd name="T37" fmla="*/ 1313 h 1724"/>
                <a:gd name="T38" fmla="*/ 771 w 1724"/>
                <a:gd name="T39" fmla="*/ 1326 h 1724"/>
                <a:gd name="T40" fmla="*/ 746 w 1724"/>
                <a:gd name="T41" fmla="*/ 1313 h 1724"/>
                <a:gd name="T42" fmla="*/ 659 w 1724"/>
                <a:gd name="T43" fmla="*/ 1333 h 1724"/>
                <a:gd name="T44" fmla="*/ 546 w 1724"/>
                <a:gd name="T45" fmla="*/ 1035 h 1724"/>
                <a:gd name="T46" fmla="*/ 571 w 1724"/>
                <a:gd name="T47" fmla="*/ 1022 h 1724"/>
                <a:gd name="T48" fmla="*/ 584 w 1724"/>
                <a:gd name="T49" fmla="*/ 1218 h 1724"/>
                <a:gd name="T50" fmla="*/ 746 w 1724"/>
                <a:gd name="T51" fmla="*/ 1193 h 1724"/>
                <a:gd name="T52" fmla="*/ 760 w 1724"/>
                <a:gd name="T53" fmla="*/ 1022 h 1724"/>
                <a:gd name="T54" fmla="*/ 784 w 1724"/>
                <a:gd name="T55" fmla="*/ 1035 h 1724"/>
                <a:gd name="T56" fmla="*/ 700 w 1724"/>
                <a:gd name="T57" fmla="*/ 634 h 1724"/>
                <a:gd name="T58" fmla="*/ 978 w 1724"/>
                <a:gd name="T59" fmla="*/ 634 h 1724"/>
                <a:gd name="T60" fmla="*/ 700 w 1724"/>
                <a:gd name="T61" fmla="*/ 634 h 1724"/>
                <a:gd name="T62" fmla="*/ 882 w 1724"/>
                <a:gd name="T63" fmla="*/ 1288 h 1724"/>
                <a:gd name="T64" fmla="*/ 868 w 1724"/>
                <a:gd name="T65" fmla="*/ 1326 h 1724"/>
                <a:gd name="T66" fmla="*/ 844 w 1724"/>
                <a:gd name="T67" fmla="*/ 1313 h 1724"/>
                <a:gd name="T68" fmla="*/ 857 w 1724"/>
                <a:gd name="T69" fmla="*/ 914 h 1724"/>
                <a:gd name="T70" fmla="*/ 882 w 1724"/>
                <a:gd name="T71" fmla="*/ 927 h 1724"/>
                <a:gd name="T72" fmla="*/ 980 w 1724"/>
                <a:gd name="T73" fmla="*/ 1015 h 1724"/>
                <a:gd name="T74" fmla="*/ 980 w 1724"/>
                <a:gd name="T75" fmla="*/ 1333 h 1724"/>
                <a:gd name="T76" fmla="*/ 1023 w 1724"/>
                <a:gd name="T77" fmla="*/ 495 h 1724"/>
                <a:gd name="T78" fmla="*/ 1047 w 1724"/>
                <a:gd name="T79" fmla="*/ 481 h 1724"/>
                <a:gd name="T80" fmla="*/ 1060 w 1724"/>
                <a:gd name="T81" fmla="*/ 677 h 1724"/>
                <a:gd name="T82" fmla="*/ 1222 w 1724"/>
                <a:gd name="T83" fmla="*/ 652 h 1724"/>
                <a:gd name="T84" fmla="*/ 1236 w 1724"/>
                <a:gd name="T85" fmla="*/ 481 h 1724"/>
                <a:gd name="T86" fmla="*/ 1260 w 1724"/>
                <a:gd name="T87" fmla="*/ 495 h 1724"/>
                <a:gd name="T88" fmla="*/ 1247 w 1724"/>
                <a:gd name="T89" fmla="*/ 786 h 1724"/>
                <a:gd name="T90" fmla="*/ 1222 w 1724"/>
                <a:gd name="T91" fmla="*/ 773 h 1724"/>
                <a:gd name="T92" fmla="*/ 1135 w 1724"/>
                <a:gd name="T93" fmla="*/ 793 h 1724"/>
                <a:gd name="T94" fmla="*/ 1279 w 1724"/>
                <a:gd name="T95" fmla="*/ 1295 h 1724"/>
                <a:gd name="T96" fmla="*/ 1387 w 1724"/>
                <a:gd name="T97" fmla="*/ 1203 h 1724"/>
                <a:gd name="T98" fmla="*/ 1408 w 1724"/>
                <a:gd name="T99" fmla="*/ 1208 h 1724"/>
                <a:gd name="T100" fmla="*/ 1280 w 1724"/>
                <a:gd name="T101" fmla="*/ 1333 h 1724"/>
                <a:gd name="T102" fmla="*/ 1278 w 1724"/>
                <a:gd name="T103" fmla="*/ 1322 h 1724"/>
                <a:gd name="T104" fmla="*/ 1175 w 1724"/>
                <a:gd name="T105" fmla="*/ 1286 h 1724"/>
                <a:gd name="T106" fmla="*/ 1280 w 1724"/>
                <a:gd name="T107" fmla="*/ 1015 h 1724"/>
                <a:gd name="T108" fmla="*/ 1415 w 1724"/>
                <a:gd name="T109" fmla="*/ 1177 h 1724"/>
                <a:gd name="T110" fmla="*/ 1183 w 1724"/>
                <a:gd name="T111" fmla="*/ 1190 h 1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24" h="1724">
                  <a:moveTo>
                    <a:pt x="862" y="0"/>
                  </a:moveTo>
                  <a:cubicBezTo>
                    <a:pt x="386" y="0"/>
                    <a:pt x="0" y="386"/>
                    <a:pt x="0" y="862"/>
                  </a:cubicBezTo>
                  <a:cubicBezTo>
                    <a:pt x="0" y="1338"/>
                    <a:pt x="386" y="1724"/>
                    <a:pt x="862" y="1724"/>
                  </a:cubicBezTo>
                  <a:cubicBezTo>
                    <a:pt x="1338" y="1724"/>
                    <a:pt x="1724" y="1338"/>
                    <a:pt x="1724" y="862"/>
                  </a:cubicBezTo>
                  <a:cubicBezTo>
                    <a:pt x="1724" y="386"/>
                    <a:pt x="1338" y="0"/>
                    <a:pt x="862" y="0"/>
                  </a:cubicBezTo>
                  <a:close/>
                  <a:moveTo>
                    <a:pt x="420" y="381"/>
                  </a:moveTo>
                  <a:cubicBezTo>
                    <a:pt x="422" y="376"/>
                    <a:pt x="427" y="373"/>
                    <a:pt x="432" y="373"/>
                  </a:cubicBezTo>
                  <a:cubicBezTo>
                    <a:pt x="445" y="373"/>
                    <a:pt x="445" y="373"/>
                    <a:pt x="445" y="373"/>
                  </a:cubicBezTo>
                  <a:cubicBezTo>
                    <a:pt x="450" y="373"/>
                    <a:pt x="454" y="375"/>
                    <a:pt x="456" y="379"/>
                  </a:cubicBezTo>
                  <a:cubicBezTo>
                    <a:pt x="593" y="575"/>
                    <a:pt x="593" y="575"/>
                    <a:pt x="593" y="575"/>
                  </a:cubicBezTo>
                  <a:cubicBezTo>
                    <a:pt x="731" y="379"/>
                    <a:pt x="731" y="379"/>
                    <a:pt x="731" y="379"/>
                  </a:cubicBezTo>
                  <a:cubicBezTo>
                    <a:pt x="733" y="375"/>
                    <a:pt x="738" y="373"/>
                    <a:pt x="742" y="373"/>
                  </a:cubicBezTo>
                  <a:cubicBezTo>
                    <a:pt x="755" y="373"/>
                    <a:pt x="755" y="373"/>
                    <a:pt x="755" y="373"/>
                  </a:cubicBezTo>
                  <a:cubicBezTo>
                    <a:pt x="760" y="373"/>
                    <a:pt x="765" y="376"/>
                    <a:pt x="767" y="381"/>
                  </a:cubicBezTo>
                  <a:cubicBezTo>
                    <a:pt x="769" y="385"/>
                    <a:pt x="769" y="390"/>
                    <a:pt x="766" y="395"/>
                  </a:cubicBezTo>
                  <a:cubicBezTo>
                    <a:pt x="612" y="614"/>
                    <a:pt x="612" y="614"/>
                    <a:pt x="612" y="614"/>
                  </a:cubicBezTo>
                  <a:cubicBezTo>
                    <a:pt x="612" y="773"/>
                    <a:pt x="612" y="773"/>
                    <a:pt x="612" y="773"/>
                  </a:cubicBezTo>
                  <a:cubicBezTo>
                    <a:pt x="612" y="780"/>
                    <a:pt x="606" y="786"/>
                    <a:pt x="599" y="786"/>
                  </a:cubicBezTo>
                  <a:cubicBezTo>
                    <a:pt x="588" y="786"/>
                    <a:pt x="588" y="786"/>
                    <a:pt x="588" y="786"/>
                  </a:cubicBezTo>
                  <a:cubicBezTo>
                    <a:pt x="581" y="786"/>
                    <a:pt x="575" y="780"/>
                    <a:pt x="575" y="773"/>
                  </a:cubicBezTo>
                  <a:cubicBezTo>
                    <a:pt x="575" y="614"/>
                    <a:pt x="575" y="614"/>
                    <a:pt x="575" y="614"/>
                  </a:cubicBezTo>
                  <a:cubicBezTo>
                    <a:pt x="421" y="395"/>
                    <a:pt x="421" y="395"/>
                    <a:pt x="421" y="395"/>
                  </a:cubicBezTo>
                  <a:cubicBezTo>
                    <a:pt x="418" y="390"/>
                    <a:pt x="418" y="385"/>
                    <a:pt x="420" y="381"/>
                  </a:cubicBezTo>
                  <a:close/>
                  <a:moveTo>
                    <a:pt x="464" y="1313"/>
                  </a:moveTo>
                  <a:cubicBezTo>
                    <a:pt x="464" y="1320"/>
                    <a:pt x="458" y="1326"/>
                    <a:pt x="450" y="1326"/>
                  </a:cubicBezTo>
                  <a:cubicBezTo>
                    <a:pt x="439" y="1326"/>
                    <a:pt x="439" y="1326"/>
                    <a:pt x="439" y="1326"/>
                  </a:cubicBezTo>
                  <a:cubicBezTo>
                    <a:pt x="432" y="1326"/>
                    <a:pt x="426" y="1320"/>
                    <a:pt x="426" y="1313"/>
                  </a:cubicBezTo>
                  <a:cubicBezTo>
                    <a:pt x="426" y="952"/>
                    <a:pt x="426" y="952"/>
                    <a:pt x="426" y="952"/>
                  </a:cubicBezTo>
                  <a:cubicBezTo>
                    <a:pt x="301" y="952"/>
                    <a:pt x="301" y="952"/>
                    <a:pt x="301" y="952"/>
                  </a:cubicBezTo>
                  <a:cubicBezTo>
                    <a:pt x="293" y="952"/>
                    <a:pt x="287" y="946"/>
                    <a:pt x="287" y="938"/>
                  </a:cubicBezTo>
                  <a:cubicBezTo>
                    <a:pt x="287" y="927"/>
                    <a:pt x="287" y="927"/>
                    <a:pt x="287" y="927"/>
                  </a:cubicBezTo>
                  <a:cubicBezTo>
                    <a:pt x="287" y="920"/>
                    <a:pt x="293" y="914"/>
                    <a:pt x="301" y="914"/>
                  </a:cubicBezTo>
                  <a:cubicBezTo>
                    <a:pt x="589" y="914"/>
                    <a:pt x="589" y="914"/>
                    <a:pt x="589" y="914"/>
                  </a:cubicBezTo>
                  <a:cubicBezTo>
                    <a:pt x="596" y="914"/>
                    <a:pt x="602" y="920"/>
                    <a:pt x="602" y="927"/>
                  </a:cubicBezTo>
                  <a:cubicBezTo>
                    <a:pt x="602" y="938"/>
                    <a:pt x="602" y="938"/>
                    <a:pt x="602" y="938"/>
                  </a:cubicBezTo>
                  <a:cubicBezTo>
                    <a:pt x="602" y="946"/>
                    <a:pt x="596" y="952"/>
                    <a:pt x="589" y="952"/>
                  </a:cubicBezTo>
                  <a:cubicBezTo>
                    <a:pt x="464" y="952"/>
                    <a:pt x="464" y="952"/>
                    <a:pt x="464" y="952"/>
                  </a:cubicBezTo>
                  <a:lnTo>
                    <a:pt x="464" y="1313"/>
                  </a:lnTo>
                  <a:close/>
                  <a:moveTo>
                    <a:pt x="784" y="1313"/>
                  </a:moveTo>
                  <a:cubicBezTo>
                    <a:pt x="784" y="1320"/>
                    <a:pt x="778" y="1326"/>
                    <a:pt x="771" y="1326"/>
                  </a:cubicBezTo>
                  <a:cubicBezTo>
                    <a:pt x="760" y="1326"/>
                    <a:pt x="760" y="1326"/>
                    <a:pt x="760" y="1326"/>
                  </a:cubicBezTo>
                  <a:cubicBezTo>
                    <a:pt x="752" y="1326"/>
                    <a:pt x="746" y="1320"/>
                    <a:pt x="746" y="1313"/>
                  </a:cubicBezTo>
                  <a:cubicBezTo>
                    <a:pt x="746" y="1297"/>
                    <a:pt x="746" y="1297"/>
                    <a:pt x="746" y="1297"/>
                  </a:cubicBezTo>
                  <a:cubicBezTo>
                    <a:pt x="726" y="1320"/>
                    <a:pt x="695" y="1333"/>
                    <a:pt x="659" y="1333"/>
                  </a:cubicBezTo>
                  <a:cubicBezTo>
                    <a:pt x="591" y="1333"/>
                    <a:pt x="546" y="1288"/>
                    <a:pt x="546" y="1220"/>
                  </a:cubicBezTo>
                  <a:cubicBezTo>
                    <a:pt x="546" y="1035"/>
                    <a:pt x="546" y="1035"/>
                    <a:pt x="546" y="1035"/>
                  </a:cubicBezTo>
                  <a:cubicBezTo>
                    <a:pt x="546" y="1028"/>
                    <a:pt x="553" y="1022"/>
                    <a:pt x="560" y="1022"/>
                  </a:cubicBezTo>
                  <a:cubicBezTo>
                    <a:pt x="571" y="1022"/>
                    <a:pt x="571" y="1022"/>
                    <a:pt x="571" y="1022"/>
                  </a:cubicBezTo>
                  <a:cubicBezTo>
                    <a:pt x="578" y="1022"/>
                    <a:pt x="584" y="1028"/>
                    <a:pt x="584" y="1035"/>
                  </a:cubicBezTo>
                  <a:cubicBezTo>
                    <a:pt x="584" y="1218"/>
                    <a:pt x="584" y="1218"/>
                    <a:pt x="584" y="1218"/>
                  </a:cubicBezTo>
                  <a:cubicBezTo>
                    <a:pt x="584" y="1288"/>
                    <a:pt x="636" y="1295"/>
                    <a:pt x="659" y="1295"/>
                  </a:cubicBezTo>
                  <a:cubicBezTo>
                    <a:pt x="719" y="1295"/>
                    <a:pt x="746" y="1244"/>
                    <a:pt x="746" y="1193"/>
                  </a:cubicBezTo>
                  <a:cubicBezTo>
                    <a:pt x="746" y="1035"/>
                    <a:pt x="746" y="1035"/>
                    <a:pt x="746" y="1035"/>
                  </a:cubicBezTo>
                  <a:cubicBezTo>
                    <a:pt x="746" y="1028"/>
                    <a:pt x="752" y="1022"/>
                    <a:pt x="760" y="1022"/>
                  </a:cubicBezTo>
                  <a:cubicBezTo>
                    <a:pt x="771" y="1022"/>
                    <a:pt x="771" y="1022"/>
                    <a:pt x="771" y="1022"/>
                  </a:cubicBezTo>
                  <a:cubicBezTo>
                    <a:pt x="778" y="1022"/>
                    <a:pt x="784" y="1028"/>
                    <a:pt x="784" y="1035"/>
                  </a:cubicBezTo>
                  <a:lnTo>
                    <a:pt x="784" y="1313"/>
                  </a:lnTo>
                  <a:close/>
                  <a:moveTo>
                    <a:pt x="700" y="634"/>
                  </a:moveTo>
                  <a:cubicBezTo>
                    <a:pt x="700" y="557"/>
                    <a:pt x="744" y="475"/>
                    <a:pt x="839" y="475"/>
                  </a:cubicBezTo>
                  <a:cubicBezTo>
                    <a:pt x="930" y="475"/>
                    <a:pt x="978" y="555"/>
                    <a:pt x="978" y="634"/>
                  </a:cubicBezTo>
                  <a:cubicBezTo>
                    <a:pt x="978" y="710"/>
                    <a:pt x="934" y="793"/>
                    <a:pt x="839" y="793"/>
                  </a:cubicBezTo>
                  <a:cubicBezTo>
                    <a:pt x="744" y="793"/>
                    <a:pt x="700" y="710"/>
                    <a:pt x="700" y="634"/>
                  </a:cubicBezTo>
                  <a:close/>
                  <a:moveTo>
                    <a:pt x="980" y="1333"/>
                  </a:moveTo>
                  <a:cubicBezTo>
                    <a:pt x="940" y="1333"/>
                    <a:pt x="905" y="1317"/>
                    <a:pt x="882" y="1288"/>
                  </a:cubicBezTo>
                  <a:cubicBezTo>
                    <a:pt x="882" y="1313"/>
                    <a:pt x="882" y="1313"/>
                    <a:pt x="882" y="1313"/>
                  </a:cubicBezTo>
                  <a:cubicBezTo>
                    <a:pt x="882" y="1320"/>
                    <a:pt x="876" y="1326"/>
                    <a:pt x="868" y="1326"/>
                  </a:cubicBezTo>
                  <a:cubicBezTo>
                    <a:pt x="857" y="1326"/>
                    <a:pt x="857" y="1326"/>
                    <a:pt x="857" y="1326"/>
                  </a:cubicBezTo>
                  <a:cubicBezTo>
                    <a:pt x="850" y="1326"/>
                    <a:pt x="844" y="1320"/>
                    <a:pt x="844" y="1313"/>
                  </a:cubicBezTo>
                  <a:cubicBezTo>
                    <a:pt x="844" y="927"/>
                    <a:pt x="844" y="927"/>
                    <a:pt x="844" y="927"/>
                  </a:cubicBezTo>
                  <a:cubicBezTo>
                    <a:pt x="844" y="920"/>
                    <a:pt x="850" y="914"/>
                    <a:pt x="857" y="914"/>
                  </a:cubicBezTo>
                  <a:cubicBezTo>
                    <a:pt x="868" y="914"/>
                    <a:pt x="868" y="914"/>
                    <a:pt x="868" y="914"/>
                  </a:cubicBezTo>
                  <a:cubicBezTo>
                    <a:pt x="876" y="914"/>
                    <a:pt x="882" y="920"/>
                    <a:pt x="882" y="927"/>
                  </a:cubicBezTo>
                  <a:cubicBezTo>
                    <a:pt x="882" y="1058"/>
                    <a:pt x="882" y="1058"/>
                    <a:pt x="882" y="1058"/>
                  </a:cubicBezTo>
                  <a:cubicBezTo>
                    <a:pt x="904" y="1031"/>
                    <a:pt x="939" y="1015"/>
                    <a:pt x="980" y="1015"/>
                  </a:cubicBezTo>
                  <a:cubicBezTo>
                    <a:pt x="1058" y="1015"/>
                    <a:pt x="1112" y="1081"/>
                    <a:pt x="1112" y="1175"/>
                  </a:cubicBezTo>
                  <a:cubicBezTo>
                    <a:pt x="1112" y="1269"/>
                    <a:pt x="1059" y="1333"/>
                    <a:pt x="980" y="1333"/>
                  </a:cubicBezTo>
                  <a:close/>
                  <a:moveTo>
                    <a:pt x="1023" y="679"/>
                  </a:moveTo>
                  <a:cubicBezTo>
                    <a:pt x="1023" y="495"/>
                    <a:pt x="1023" y="495"/>
                    <a:pt x="1023" y="495"/>
                  </a:cubicBezTo>
                  <a:cubicBezTo>
                    <a:pt x="1023" y="487"/>
                    <a:pt x="1029" y="481"/>
                    <a:pt x="1036" y="481"/>
                  </a:cubicBezTo>
                  <a:cubicBezTo>
                    <a:pt x="1047" y="481"/>
                    <a:pt x="1047" y="481"/>
                    <a:pt x="1047" y="481"/>
                  </a:cubicBezTo>
                  <a:cubicBezTo>
                    <a:pt x="1054" y="481"/>
                    <a:pt x="1060" y="487"/>
                    <a:pt x="1060" y="495"/>
                  </a:cubicBezTo>
                  <a:cubicBezTo>
                    <a:pt x="1060" y="677"/>
                    <a:pt x="1060" y="677"/>
                    <a:pt x="1060" y="677"/>
                  </a:cubicBezTo>
                  <a:cubicBezTo>
                    <a:pt x="1060" y="747"/>
                    <a:pt x="1113" y="755"/>
                    <a:pt x="1135" y="755"/>
                  </a:cubicBezTo>
                  <a:cubicBezTo>
                    <a:pt x="1195" y="755"/>
                    <a:pt x="1222" y="703"/>
                    <a:pt x="1222" y="652"/>
                  </a:cubicBezTo>
                  <a:cubicBezTo>
                    <a:pt x="1222" y="495"/>
                    <a:pt x="1222" y="495"/>
                    <a:pt x="1222" y="495"/>
                  </a:cubicBezTo>
                  <a:cubicBezTo>
                    <a:pt x="1222" y="487"/>
                    <a:pt x="1229" y="481"/>
                    <a:pt x="1236" y="481"/>
                  </a:cubicBezTo>
                  <a:cubicBezTo>
                    <a:pt x="1247" y="481"/>
                    <a:pt x="1247" y="481"/>
                    <a:pt x="1247" y="481"/>
                  </a:cubicBezTo>
                  <a:cubicBezTo>
                    <a:pt x="1254" y="481"/>
                    <a:pt x="1260" y="487"/>
                    <a:pt x="1260" y="495"/>
                  </a:cubicBezTo>
                  <a:cubicBezTo>
                    <a:pt x="1260" y="773"/>
                    <a:pt x="1260" y="773"/>
                    <a:pt x="1260" y="773"/>
                  </a:cubicBezTo>
                  <a:cubicBezTo>
                    <a:pt x="1260" y="780"/>
                    <a:pt x="1254" y="786"/>
                    <a:pt x="1247" y="786"/>
                  </a:cubicBezTo>
                  <a:cubicBezTo>
                    <a:pt x="1236" y="786"/>
                    <a:pt x="1236" y="786"/>
                    <a:pt x="1236" y="786"/>
                  </a:cubicBezTo>
                  <a:cubicBezTo>
                    <a:pt x="1229" y="786"/>
                    <a:pt x="1222" y="780"/>
                    <a:pt x="1222" y="773"/>
                  </a:cubicBezTo>
                  <a:cubicBezTo>
                    <a:pt x="1222" y="756"/>
                    <a:pt x="1222" y="756"/>
                    <a:pt x="1222" y="756"/>
                  </a:cubicBezTo>
                  <a:cubicBezTo>
                    <a:pt x="1202" y="779"/>
                    <a:pt x="1171" y="793"/>
                    <a:pt x="1135" y="793"/>
                  </a:cubicBezTo>
                  <a:cubicBezTo>
                    <a:pt x="1067" y="793"/>
                    <a:pt x="1023" y="748"/>
                    <a:pt x="1023" y="679"/>
                  </a:cubicBezTo>
                  <a:close/>
                  <a:moveTo>
                    <a:pt x="1279" y="1295"/>
                  </a:moveTo>
                  <a:cubicBezTo>
                    <a:pt x="1331" y="1295"/>
                    <a:pt x="1366" y="1266"/>
                    <a:pt x="1374" y="1215"/>
                  </a:cubicBezTo>
                  <a:cubicBezTo>
                    <a:pt x="1375" y="1208"/>
                    <a:pt x="1381" y="1203"/>
                    <a:pt x="1387" y="1203"/>
                  </a:cubicBezTo>
                  <a:cubicBezTo>
                    <a:pt x="1398" y="1203"/>
                    <a:pt x="1398" y="1203"/>
                    <a:pt x="1398" y="1203"/>
                  </a:cubicBezTo>
                  <a:cubicBezTo>
                    <a:pt x="1402" y="1203"/>
                    <a:pt x="1406" y="1205"/>
                    <a:pt x="1408" y="1208"/>
                  </a:cubicBezTo>
                  <a:cubicBezTo>
                    <a:pt x="1411" y="1211"/>
                    <a:pt x="1412" y="1215"/>
                    <a:pt x="1412" y="1218"/>
                  </a:cubicBezTo>
                  <a:cubicBezTo>
                    <a:pt x="1403" y="1288"/>
                    <a:pt x="1352" y="1333"/>
                    <a:pt x="1280" y="1333"/>
                  </a:cubicBezTo>
                  <a:cubicBezTo>
                    <a:pt x="1278" y="1322"/>
                    <a:pt x="1278" y="1322"/>
                    <a:pt x="1278" y="1322"/>
                  </a:cubicBezTo>
                  <a:cubicBezTo>
                    <a:pt x="1278" y="1322"/>
                    <a:pt x="1278" y="1322"/>
                    <a:pt x="1278" y="1322"/>
                  </a:cubicBezTo>
                  <a:cubicBezTo>
                    <a:pt x="1278" y="1333"/>
                    <a:pt x="1278" y="1333"/>
                    <a:pt x="1278" y="1333"/>
                  </a:cubicBezTo>
                  <a:cubicBezTo>
                    <a:pt x="1234" y="1333"/>
                    <a:pt x="1198" y="1317"/>
                    <a:pt x="1175" y="1286"/>
                  </a:cubicBezTo>
                  <a:cubicBezTo>
                    <a:pt x="1155" y="1258"/>
                    <a:pt x="1145" y="1220"/>
                    <a:pt x="1145" y="1174"/>
                  </a:cubicBezTo>
                  <a:cubicBezTo>
                    <a:pt x="1145" y="1070"/>
                    <a:pt x="1213" y="1015"/>
                    <a:pt x="1280" y="1015"/>
                  </a:cubicBezTo>
                  <a:cubicBezTo>
                    <a:pt x="1318" y="1015"/>
                    <a:pt x="1351" y="1028"/>
                    <a:pt x="1374" y="1053"/>
                  </a:cubicBezTo>
                  <a:cubicBezTo>
                    <a:pt x="1402" y="1082"/>
                    <a:pt x="1417" y="1127"/>
                    <a:pt x="1415" y="1177"/>
                  </a:cubicBezTo>
                  <a:cubicBezTo>
                    <a:pt x="1415" y="1184"/>
                    <a:pt x="1409" y="1190"/>
                    <a:pt x="1401" y="1190"/>
                  </a:cubicBezTo>
                  <a:cubicBezTo>
                    <a:pt x="1183" y="1190"/>
                    <a:pt x="1183" y="1190"/>
                    <a:pt x="1183" y="1190"/>
                  </a:cubicBezTo>
                  <a:cubicBezTo>
                    <a:pt x="1188" y="1260"/>
                    <a:pt x="1220" y="1295"/>
                    <a:pt x="1279" y="129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24" name="Group 1662"/>
          <p:cNvGrpSpPr>
            <a:grpSpLocks noChangeAspect="1"/>
          </p:cNvGrpSpPr>
          <p:nvPr/>
        </p:nvGrpSpPr>
        <p:grpSpPr bwMode="auto">
          <a:xfrm>
            <a:off x="4821641" y="4128766"/>
            <a:ext cx="324000" cy="324000"/>
            <a:chOff x="988" y="3234"/>
            <a:chExt cx="227" cy="226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925" name="Freeform 1663"/>
            <p:cNvSpPr>
              <a:spLocks noEditPoints="1"/>
            </p:cNvSpPr>
            <p:nvPr/>
          </p:nvSpPr>
          <p:spPr bwMode="auto">
            <a:xfrm>
              <a:off x="1046" y="3285"/>
              <a:ext cx="100" cy="100"/>
            </a:xfrm>
            <a:custGeom>
              <a:avLst/>
              <a:gdLst>
                <a:gd name="T0" fmla="*/ 740 w 740"/>
                <a:gd name="T1" fmla="*/ 370 h 739"/>
                <a:gd name="T2" fmla="*/ 370 w 740"/>
                <a:gd name="T3" fmla="*/ 0 h 739"/>
                <a:gd name="T4" fmla="*/ 0 w 740"/>
                <a:gd name="T5" fmla="*/ 370 h 739"/>
                <a:gd name="T6" fmla="*/ 370 w 740"/>
                <a:gd name="T7" fmla="*/ 739 h 739"/>
                <a:gd name="T8" fmla="*/ 740 w 740"/>
                <a:gd name="T9" fmla="*/ 370 h 739"/>
                <a:gd name="T10" fmla="*/ 579 w 740"/>
                <a:gd name="T11" fmla="*/ 388 h 739"/>
                <a:gd name="T12" fmla="*/ 388 w 740"/>
                <a:gd name="T13" fmla="*/ 388 h 739"/>
                <a:gd name="T14" fmla="*/ 388 w 740"/>
                <a:gd name="T15" fmla="*/ 578 h 739"/>
                <a:gd name="T16" fmla="*/ 370 w 740"/>
                <a:gd name="T17" fmla="*/ 596 h 739"/>
                <a:gd name="T18" fmla="*/ 353 w 740"/>
                <a:gd name="T19" fmla="*/ 578 h 739"/>
                <a:gd name="T20" fmla="*/ 353 w 740"/>
                <a:gd name="T21" fmla="*/ 388 h 739"/>
                <a:gd name="T22" fmla="*/ 162 w 740"/>
                <a:gd name="T23" fmla="*/ 388 h 739"/>
                <a:gd name="T24" fmla="*/ 144 w 740"/>
                <a:gd name="T25" fmla="*/ 370 h 739"/>
                <a:gd name="T26" fmla="*/ 162 w 740"/>
                <a:gd name="T27" fmla="*/ 352 h 739"/>
                <a:gd name="T28" fmla="*/ 353 w 740"/>
                <a:gd name="T29" fmla="*/ 352 h 739"/>
                <a:gd name="T30" fmla="*/ 353 w 740"/>
                <a:gd name="T31" fmla="*/ 161 h 739"/>
                <a:gd name="T32" fmla="*/ 370 w 740"/>
                <a:gd name="T33" fmla="*/ 143 h 739"/>
                <a:gd name="T34" fmla="*/ 388 w 740"/>
                <a:gd name="T35" fmla="*/ 161 h 739"/>
                <a:gd name="T36" fmla="*/ 388 w 740"/>
                <a:gd name="T37" fmla="*/ 352 h 739"/>
                <a:gd name="T38" fmla="*/ 579 w 740"/>
                <a:gd name="T39" fmla="*/ 352 h 739"/>
                <a:gd name="T40" fmla="*/ 597 w 740"/>
                <a:gd name="T41" fmla="*/ 370 h 739"/>
                <a:gd name="T42" fmla="*/ 579 w 740"/>
                <a:gd name="T43" fmla="*/ 388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0" h="739">
                  <a:moveTo>
                    <a:pt x="740" y="370"/>
                  </a:moveTo>
                  <a:cubicBezTo>
                    <a:pt x="740" y="166"/>
                    <a:pt x="574" y="0"/>
                    <a:pt x="370" y="0"/>
                  </a:cubicBezTo>
                  <a:cubicBezTo>
                    <a:pt x="166" y="0"/>
                    <a:pt x="0" y="166"/>
                    <a:pt x="0" y="370"/>
                  </a:cubicBezTo>
                  <a:cubicBezTo>
                    <a:pt x="0" y="574"/>
                    <a:pt x="166" y="739"/>
                    <a:pt x="370" y="739"/>
                  </a:cubicBezTo>
                  <a:cubicBezTo>
                    <a:pt x="574" y="739"/>
                    <a:pt x="740" y="574"/>
                    <a:pt x="740" y="370"/>
                  </a:cubicBezTo>
                  <a:close/>
                  <a:moveTo>
                    <a:pt x="579" y="388"/>
                  </a:moveTo>
                  <a:cubicBezTo>
                    <a:pt x="388" y="388"/>
                    <a:pt x="388" y="388"/>
                    <a:pt x="388" y="388"/>
                  </a:cubicBezTo>
                  <a:cubicBezTo>
                    <a:pt x="388" y="578"/>
                    <a:pt x="388" y="578"/>
                    <a:pt x="388" y="578"/>
                  </a:cubicBezTo>
                  <a:cubicBezTo>
                    <a:pt x="388" y="588"/>
                    <a:pt x="380" y="596"/>
                    <a:pt x="370" y="596"/>
                  </a:cubicBezTo>
                  <a:cubicBezTo>
                    <a:pt x="361" y="596"/>
                    <a:pt x="353" y="588"/>
                    <a:pt x="353" y="578"/>
                  </a:cubicBezTo>
                  <a:cubicBezTo>
                    <a:pt x="353" y="388"/>
                    <a:pt x="353" y="388"/>
                    <a:pt x="353" y="388"/>
                  </a:cubicBezTo>
                  <a:cubicBezTo>
                    <a:pt x="162" y="388"/>
                    <a:pt x="162" y="388"/>
                    <a:pt x="162" y="388"/>
                  </a:cubicBezTo>
                  <a:cubicBezTo>
                    <a:pt x="152" y="388"/>
                    <a:pt x="144" y="379"/>
                    <a:pt x="144" y="370"/>
                  </a:cubicBezTo>
                  <a:cubicBezTo>
                    <a:pt x="144" y="360"/>
                    <a:pt x="152" y="352"/>
                    <a:pt x="162" y="352"/>
                  </a:cubicBezTo>
                  <a:cubicBezTo>
                    <a:pt x="353" y="352"/>
                    <a:pt x="353" y="352"/>
                    <a:pt x="353" y="352"/>
                  </a:cubicBezTo>
                  <a:cubicBezTo>
                    <a:pt x="353" y="161"/>
                    <a:pt x="353" y="161"/>
                    <a:pt x="353" y="161"/>
                  </a:cubicBezTo>
                  <a:cubicBezTo>
                    <a:pt x="353" y="151"/>
                    <a:pt x="361" y="143"/>
                    <a:pt x="370" y="143"/>
                  </a:cubicBezTo>
                  <a:cubicBezTo>
                    <a:pt x="380" y="143"/>
                    <a:pt x="388" y="151"/>
                    <a:pt x="388" y="161"/>
                  </a:cubicBezTo>
                  <a:cubicBezTo>
                    <a:pt x="388" y="352"/>
                    <a:pt x="388" y="352"/>
                    <a:pt x="388" y="352"/>
                  </a:cubicBezTo>
                  <a:cubicBezTo>
                    <a:pt x="579" y="352"/>
                    <a:pt x="579" y="352"/>
                    <a:pt x="579" y="352"/>
                  </a:cubicBezTo>
                  <a:cubicBezTo>
                    <a:pt x="589" y="352"/>
                    <a:pt x="597" y="360"/>
                    <a:pt x="597" y="370"/>
                  </a:cubicBezTo>
                  <a:cubicBezTo>
                    <a:pt x="597" y="379"/>
                    <a:pt x="589" y="388"/>
                    <a:pt x="579" y="38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6" name="Freeform 1664"/>
            <p:cNvSpPr>
              <a:spLocks noEditPoints="1"/>
            </p:cNvSpPr>
            <p:nvPr/>
          </p:nvSpPr>
          <p:spPr bwMode="auto">
            <a:xfrm>
              <a:off x="988" y="3234"/>
              <a:ext cx="227" cy="226"/>
            </a:xfrm>
            <a:custGeom>
              <a:avLst/>
              <a:gdLst>
                <a:gd name="T0" fmla="*/ 838 w 1675"/>
                <a:gd name="T1" fmla="*/ 0 h 1675"/>
                <a:gd name="T2" fmla="*/ 0 w 1675"/>
                <a:gd name="T3" fmla="*/ 838 h 1675"/>
                <a:gd name="T4" fmla="*/ 838 w 1675"/>
                <a:gd name="T5" fmla="*/ 1675 h 1675"/>
                <a:gd name="T6" fmla="*/ 1675 w 1675"/>
                <a:gd name="T7" fmla="*/ 838 h 1675"/>
                <a:gd name="T8" fmla="*/ 838 w 1675"/>
                <a:gd name="T9" fmla="*/ 0 h 1675"/>
                <a:gd name="T10" fmla="*/ 1250 w 1675"/>
                <a:gd name="T11" fmla="*/ 1333 h 1675"/>
                <a:gd name="T12" fmla="*/ 1238 w 1675"/>
                <a:gd name="T13" fmla="*/ 1338 h 1675"/>
                <a:gd name="T14" fmla="*/ 1225 w 1675"/>
                <a:gd name="T15" fmla="*/ 1332 h 1675"/>
                <a:gd name="T16" fmla="*/ 1006 w 1675"/>
                <a:gd name="T17" fmla="*/ 1098 h 1675"/>
                <a:gd name="T18" fmla="*/ 1005 w 1675"/>
                <a:gd name="T19" fmla="*/ 1096 h 1675"/>
                <a:gd name="T20" fmla="*/ 797 w 1675"/>
                <a:gd name="T21" fmla="*/ 1153 h 1675"/>
                <a:gd name="T22" fmla="*/ 392 w 1675"/>
                <a:gd name="T23" fmla="*/ 748 h 1675"/>
                <a:gd name="T24" fmla="*/ 797 w 1675"/>
                <a:gd name="T25" fmla="*/ 342 h 1675"/>
                <a:gd name="T26" fmla="*/ 1203 w 1675"/>
                <a:gd name="T27" fmla="*/ 748 h 1675"/>
                <a:gd name="T28" fmla="*/ 1035 w 1675"/>
                <a:gd name="T29" fmla="*/ 1076 h 1675"/>
                <a:gd name="T30" fmla="*/ 1251 w 1675"/>
                <a:gd name="T31" fmla="*/ 1308 h 1675"/>
                <a:gd name="T32" fmla="*/ 1250 w 1675"/>
                <a:gd name="T33" fmla="*/ 1333 h 1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75" h="1675">
                  <a:moveTo>
                    <a:pt x="838" y="0"/>
                  </a:moveTo>
                  <a:cubicBezTo>
                    <a:pt x="375" y="0"/>
                    <a:pt x="0" y="375"/>
                    <a:pt x="0" y="838"/>
                  </a:cubicBezTo>
                  <a:cubicBezTo>
                    <a:pt x="0" y="1300"/>
                    <a:pt x="375" y="1675"/>
                    <a:pt x="838" y="1675"/>
                  </a:cubicBezTo>
                  <a:cubicBezTo>
                    <a:pt x="1300" y="1675"/>
                    <a:pt x="1675" y="1300"/>
                    <a:pt x="1675" y="838"/>
                  </a:cubicBezTo>
                  <a:cubicBezTo>
                    <a:pt x="1675" y="375"/>
                    <a:pt x="1300" y="0"/>
                    <a:pt x="838" y="0"/>
                  </a:cubicBezTo>
                  <a:close/>
                  <a:moveTo>
                    <a:pt x="1250" y="1333"/>
                  </a:moveTo>
                  <a:cubicBezTo>
                    <a:pt x="1247" y="1337"/>
                    <a:pt x="1242" y="1338"/>
                    <a:pt x="1238" y="1338"/>
                  </a:cubicBezTo>
                  <a:cubicBezTo>
                    <a:pt x="1233" y="1338"/>
                    <a:pt x="1228" y="1336"/>
                    <a:pt x="1225" y="1332"/>
                  </a:cubicBezTo>
                  <a:cubicBezTo>
                    <a:pt x="1006" y="1098"/>
                    <a:pt x="1006" y="1098"/>
                    <a:pt x="1006" y="1098"/>
                  </a:cubicBezTo>
                  <a:cubicBezTo>
                    <a:pt x="1005" y="1097"/>
                    <a:pt x="1005" y="1096"/>
                    <a:pt x="1005" y="1096"/>
                  </a:cubicBezTo>
                  <a:cubicBezTo>
                    <a:pt x="944" y="1132"/>
                    <a:pt x="873" y="1153"/>
                    <a:pt x="797" y="1153"/>
                  </a:cubicBezTo>
                  <a:cubicBezTo>
                    <a:pt x="574" y="1153"/>
                    <a:pt x="392" y="971"/>
                    <a:pt x="392" y="748"/>
                  </a:cubicBezTo>
                  <a:cubicBezTo>
                    <a:pt x="392" y="524"/>
                    <a:pt x="574" y="342"/>
                    <a:pt x="797" y="342"/>
                  </a:cubicBezTo>
                  <a:cubicBezTo>
                    <a:pt x="1021" y="342"/>
                    <a:pt x="1203" y="524"/>
                    <a:pt x="1203" y="748"/>
                  </a:cubicBezTo>
                  <a:cubicBezTo>
                    <a:pt x="1203" y="883"/>
                    <a:pt x="1137" y="1002"/>
                    <a:pt x="1035" y="1076"/>
                  </a:cubicBezTo>
                  <a:cubicBezTo>
                    <a:pt x="1251" y="1308"/>
                    <a:pt x="1251" y="1308"/>
                    <a:pt x="1251" y="1308"/>
                  </a:cubicBezTo>
                  <a:cubicBezTo>
                    <a:pt x="1258" y="1315"/>
                    <a:pt x="1258" y="1327"/>
                    <a:pt x="1250" y="133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27" name="Group 1667"/>
          <p:cNvGrpSpPr>
            <a:grpSpLocks noChangeAspect="1"/>
          </p:cNvGrpSpPr>
          <p:nvPr/>
        </p:nvGrpSpPr>
        <p:grpSpPr bwMode="auto">
          <a:xfrm>
            <a:off x="5242931" y="4128766"/>
            <a:ext cx="324000" cy="324000"/>
            <a:chOff x="1258" y="3275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928" name="Freeform 1668"/>
            <p:cNvSpPr>
              <a:spLocks noEditPoints="1"/>
            </p:cNvSpPr>
            <p:nvPr/>
          </p:nvSpPr>
          <p:spPr bwMode="auto">
            <a:xfrm>
              <a:off x="1316" y="3326"/>
              <a:ext cx="100" cy="100"/>
            </a:xfrm>
            <a:custGeom>
              <a:avLst/>
              <a:gdLst>
                <a:gd name="T0" fmla="*/ 738 w 738"/>
                <a:gd name="T1" fmla="*/ 369 h 738"/>
                <a:gd name="T2" fmla="*/ 369 w 738"/>
                <a:gd name="T3" fmla="*/ 0 h 738"/>
                <a:gd name="T4" fmla="*/ 0 w 738"/>
                <a:gd name="T5" fmla="*/ 369 h 738"/>
                <a:gd name="T6" fmla="*/ 369 w 738"/>
                <a:gd name="T7" fmla="*/ 738 h 738"/>
                <a:gd name="T8" fmla="*/ 738 w 738"/>
                <a:gd name="T9" fmla="*/ 369 h 738"/>
                <a:gd name="T10" fmla="*/ 577 w 738"/>
                <a:gd name="T11" fmla="*/ 387 h 738"/>
                <a:gd name="T12" fmla="*/ 161 w 738"/>
                <a:gd name="T13" fmla="*/ 387 h 738"/>
                <a:gd name="T14" fmla="*/ 143 w 738"/>
                <a:gd name="T15" fmla="*/ 369 h 738"/>
                <a:gd name="T16" fmla="*/ 161 w 738"/>
                <a:gd name="T17" fmla="*/ 351 h 738"/>
                <a:gd name="T18" fmla="*/ 577 w 738"/>
                <a:gd name="T19" fmla="*/ 351 h 738"/>
                <a:gd name="T20" fmla="*/ 595 w 738"/>
                <a:gd name="T21" fmla="*/ 369 h 738"/>
                <a:gd name="T22" fmla="*/ 577 w 738"/>
                <a:gd name="T23" fmla="*/ 38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8" h="738">
                  <a:moveTo>
                    <a:pt x="738" y="369"/>
                  </a:moveTo>
                  <a:cubicBezTo>
                    <a:pt x="738" y="165"/>
                    <a:pt x="572" y="0"/>
                    <a:pt x="369" y="0"/>
                  </a:cubicBezTo>
                  <a:cubicBezTo>
                    <a:pt x="165" y="0"/>
                    <a:pt x="0" y="165"/>
                    <a:pt x="0" y="369"/>
                  </a:cubicBezTo>
                  <a:cubicBezTo>
                    <a:pt x="0" y="572"/>
                    <a:pt x="165" y="738"/>
                    <a:pt x="369" y="738"/>
                  </a:cubicBezTo>
                  <a:cubicBezTo>
                    <a:pt x="572" y="738"/>
                    <a:pt x="738" y="572"/>
                    <a:pt x="738" y="369"/>
                  </a:cubicBezTo>
                  <a:close/>
                  <a:moveTo>
                    <a:pt x="577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51" y="387"/>
                    <a:pt x="143" y="379"/>
                    <a:pt x="143" y="369"/>
                  </a:cubicBezTo>
                  <a:cubicBezTo>
                    <a:pt x="143" y="359"/>
                    <a:pt x="151" y="351"/>
                    <a:pt x="161" y="351"/>
                  </a:cubicBezTo>
                  <a:cubicBezTo>
                    <a:pt x="577" y="351"/>
                    <a:pt x="577" y="351"/>
                    <a:pt x="577" y="351"/>
                  </a:cubicBezTo>
                  <a:cubicBezTo>
                    <a:pt x="587" y="351"/>
                    <a:pt x="595" y="359"/>
                    <a:pt x="595" y="369"/>
                  </a:cubicBezTo>
                  <a:cubicBezTo>
                    <a:pt x="595" y="379"/>
                    <a:pt x="587" y="387"/>
                    <a:pt x="577" y="38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9" name="Freeform 1669"/>
            <p:cNvSpPr>
              <a:spLocks noEditPoints="1"/>
            </p:cNvSpPr>
            <p:nvPr/>
          </p:nvSpPr>
          <p:spPr bwMode="auto">
            <a:xfrm>
              <a:off x="1258" y="3275"/>
              <a:ext cx="227" cy="227"/>
            </a:xfrm>
            <a:custGeom>
              <a:avLst/>
              <a:gdLst>
                <a:gd name="T0" fmla="*/ 836 w 1672"/>
                <a:gd name="T1" fmla="*/ 0 h 1671"/>
                <a:gd name="T2" fmla="*/ 0 w 1672"/>
                <a:gd name="T3" fmla="*/ 836 h 1671"/>
                <a:gd name="T4" fmla="*/ 836 w 1672"/>
                <a:gd name="T5" fmla="*/ 1671 h 1671"/>
                <a:gd name="T6" fmla="*/ 1672 w 1672"/>
                <a:gd name="T7" fmla="*/ 836 h 1671"/>
                <a:gd name="T8" fmla="*/ 836 w 1672"/>
                <a:gd name="T9" fmla="*/ 0 h 1671"/>
                <a:gd name="T10" fmla="*/ 1248 w 1672"/>
                <a:gd name="T11" fmla="*/ 1330 h 1671"/>
                <a:gd name="T12" fmla="*/ 1236 w 1672"/>
                <a:gd name="T13" fmla="*/ 1335 h 1671"/>
                <a:gd name="T14" fmla="*/ 1223 w 1672"/>
                <a:gd name="T15" fmla="*/ 1329 h 1671"/>
                <a:gd name="T16" fmla="*/ 1004 w 1672"/>
                <a:gd name="T17" fmla="*/ 1095 h 1671"/>
                <a:gd name="T18" fmla="*/ 1003 w 1672"/>
                <a:gd name="T19" fmla="*/ 1093 h 1671"/>
                <a:gd name="T20" fmla="*/ 796 w 1672"/>
                <a:gd name="T21" fmla="*/ 1151 h 1671"/>
                <a:gd name="T22" fmla="*/ 391 w 1672"/>
                <a:gd name="T23" fmla="*/ 746 h 1671"/>
                <a:gd name="T24" fmla="*/ 796 w 1672"/>
                <a:gd name="T25" fmla="*/ 341 h 1671"/>
                <a:gd name="T26" fmla="*/ 1201 w 1672"/>
                <a:gd name="T27" fmla="*/ 746 h 1671"/>
                <a:gd name="T28" fmla="*/ 1033 w 1672"/>
                <a:gd name="T29" fmla="*/ 1074 h 1671"/>
                <a:gd name="T30" fmla="*/ 1249 w 1672"/>
                <a:gd name="T31" fmla="*/ 1305 h 1671"/>
                <a:gd name="T32" fmla="*/ 1248 w 1672"/>
                <a:gd name="T33" fmla="*/ 1330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72" h="1671">
                  <a:moveTo>
                    <a:pt x="836" y="0"/>
                  </a:moveTo>
                  <a:cubicBezTo>
                    <a:pt x="375" y="0"/>
                    <a:pt x="0" y="374"/>
                    <a:pt x="0" y="836"/>
                  </a:cubicBezTo>
                  <a:cubicBezTo>
                    <a:pt x="0" y="1297"/>
                    <a:pt x="375" y="1671"/>
                    <a:pt x="836" y="1671"/>
                  </a:cubicBezTo>
                  <a:cubicBezTo>
                    <a:pt x="1298" y="1671"/>
                    <a:pt x="1672" y="1297"/>
                    <a:pt x="1672" y="836"/>
                  </a:cubicBezTo>
                  <a:cubicBezTo>
                    <a:pt x="1672" y="374"/>
                    <a:pt x="1298" y="0"/>
                    <a:pt x="836" y="0"/>
                  </a:cubicBezTo>
                  <a:close/>
                  <a:moveTo>
                    <a:pt x="1248" y="1330"/>
                  </a:moveTo>
                  <a:cubicBezTo>
                    <a:pt x="1244" y="1333"/>
                    <a:pt x="1240" y="1335"/>
                    <a:pt x="1236" y="1335"/>
                  </a:cubicBezTo>
                  <a:cubicBezTo>
                    <a:pt x="1231" y="1335"/>
                    <a:pt x="1226" y="1333"/>
                    <a:pt x="1223" y="1329"/>
                  </a:cubicBezTo>
                  <a:cubicBezTo>
                    <a:pt x="1004" y="1095"/>
                    <a:pt x="1004" y="1095"/>
                    <a:pt x="1004" y="1095"/>
                  </a:cubicBezTo>
                  <a:cubicBezTo>
                    <a:pt x="1003" y="1095"/>
                    <a:pt x="1004" y="1094"/>
                    <a:pt x="1003" y="1093"/>
                  </a:cubicBezTo>
                  <a:cubicBezTo>
                    <a:pt x="942" y="1129"/>
                    <a:pt x="872" y="1151"/>
                    <a:pt x="796" y="1151"/>
                  </a:cubicBezTo>
                  <a:cubicBezTo>
                    <a:pt x="573" y="1151"/>
                    <a:pt x="391" y="969"/>
                    <a:pt x="391" y="746"/>
                  </a:cubicBezTo>
                  <a:cubicBezTo>
                    <a:pt x="391" y="522"/>
                    <a:pt x="573" y="341"/>
                    <a:pt x="796" y="341"/>
                  </a:cubicBezTo>
                  <a:cubicBezTo>
                    <a:pt x="1019" y="341"/>
                    <a:pt x="1201" y="522"/>
                    <a:pt x="1201" y="746"/>
                  </a:cubicBezTo>
                  <a:cubicBezTo>
                    <a:pt x="1201" y="881"/>
                    <a:pt x="1134" y="1000"/>
                    <a:pt x="1033" y="1074"/>
                  </a:cubicBezTo>
                  <a:cubicBezTo>
                    <a:pt x="1249" y="1305"/>
                    <a:pt x="1249" y="1305"/>
                    <a:pt x="1249" y="1305"/>
                  </a:cubicBezTo>
                  <a:cubicBezTo>
                    <a:pt x="1256" y="1312"/>
                    <a:pt x="1255" y="1323"/>
                    <a:pt x="1248" y="133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30" name="Group 1672"/>
          <p:cNvGrpSpPr>
            <a:grpSpLocks noChangeAspect="1"/>
          </p:cNvGrpSpPr>
          <p:nvPr/>
        </p:nvGrpSpPr>
        <p:grpSpPr bwMode="auto">
          <a:xfrm>
            <a:off x="5662785" y="4128766"/>
            <a:ext cx="324000" cy="324000"/>
            <a:chOff x="1558" y="3272"/>
            <a:chExt cx="227" cy="22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931" name="Oval 1673"/>
            <p:cNvSpPr>
              <a:spLocks noChangeArrowheads="1"/>
            </p:cNvSpPr>
            <p:nvPr/>
          </p:nvSpPr>
          <p:spPr bwMode="auto">
            <a:xfrm>
              <a:off x="1616" y="3323"/>
              <a:ext cx="100" cy="100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2" name="Freeform 1674"/>
            <p:cNvSpPr>
              <a:spLocks noEditPoints="1"/>
            </p:cNvSpPr>
            <p:nvPr/>
          </p:nvSpPr>
          <p:spPr bwMode="auto">
            <a:xfrm>
              <a:off x="1558" y="3272"/>
              <a:ext cx="227" cy="227"/>
            </a:xfrm>
            <a:custGeom>
              <a:avLst/>
              <a:gdLst>
                <a:gd name="T0" fmla="*/ 1007 w 2014"/>
                <a:gd name="T1" fmla="*/ 0 h 2014"/>
                <a:gd name="T2" fmla="*/ 0 w 2014"/>
                <a:gd name="T3" fmla="*/ 1007 h 2014"/>
                <a:gd name="T4" fmla="*/ 1007 w 2014"/>
                <a:gd name="T5" fmla="*/ 2014 h 2014"/>
                <a:gd name="T6" fmla="*/ 2014 w 2014"/>
                <a:gd name="T7" fmla="*/ 1007 h 2014"/>
                <a:gd name="T8" fmla="*/ 1007 w 2014"/>
                <a:gd name="T9" fmla="*/ 0 h 2014"/>
                <a:gd name="T10" fmla="*/ 1503 w 2014"/>
                <a:gd name="T11" fmla="*/ 1603 h 2014"/>
                <a:gd name="T12" fmla="*/ 1488 w 2014"/>
                <a:gd name="T13" fmla="*/ 1609 h 2014"/>
                <a:gd name="T14" fmla="*/ 1472 w 2014"/>
                <a:gd name="T15" fmla="*/ 1602 h 2014"/>
                <a:gd name="T16" fmla="*/ 1209 w 2014"/>
                <a:gd name="T17" fmla="*/ 1320 h 2014"/>
                <a:gd name="T18" fmla="*/ 1208 w 2014"/>
                <a:gd name="T19" fmla="*/ 1317 h 2014"/>
                <a:gd name="T20" fmla="*/ 958 w 2014"/>
                <a:gd name="T21" fmla="*/ 1387 h 2014"/>
                <a:gd name="T22" fmla="*/ 470 w 2014"/>
                <a:gd name="T23" fmla="*/ 899 h 2014"/>
                <a:gd name="T24" fmla="*/ 958 w 2014"/>
                <a:gd name="T25" fmla="*/ 411 h 2014"/>
                <a:gd name="T26" fmla="*/ 1446 w 2014"/>
                <a:gd name="T27" fmla="*/ 899 h 2014"/>
                <a:gd name="T28" fmla="*/ 1244 w 2014"/>
                <a:gd name="T29" fmla="*/ 1294 h 2014"/>
                <a:gd name="T30" fmla="*/ 1504 w 2014"/>
                <a:gd name="T31" fmla="*/ 1573 h 2014"/>
                <a:gd name="T32" fmla="*/ 1503 w 2014"/>
                <a:gd name="T33" fmla="*/ 1603 h 2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14" h="2014">
                  <a:moveTo>
                    <a:pt x="1007" y="0"/>
                  </a:moveTo>
                  <a:cubicBezTo>
                    <a:pt x="451" y="0"/>
                    <a:pt x="0" y="451"/>
                    <a:pt x="0" y="1007"/>
                  </a:cubicBezTo>
                  <a:cubicBezTo>
                    <a:pt x="0" y="1563"/>
                    <a:pt x="451" y="2014"/>
                    <a:pt x="1007" y="2014"/>
                  </a:cubicBezTo>
                  <a:cubicBezTo>
                    <a:pt x="1563" y="2014"/>
                    <a:pt x="2014" y="1563"/>
                    <a:pt x="2014" y="1007"/>
                  </a:cubicBezTo>
                  <a:cubicBezTo>
                    <a:pt x="2014" y="451"/>
                    <a:pt x="1563" y="0"/>
                    <a:pt x="1007" y="0"/>
                  </a:cubicBezTo>
                  <a:close/>
                  <a:moveTo>
                    <a:pt x="1503" y="1603"/>
                  </a:moveTo>
                  <a:cubicBezTo>
                    <a:pt x="1499" y="1607"/>
                    <a:pt x="1493" y="1609"/>
                    <a:pt x="1488" y="1609"/>
                  </a:cubicBezTo>
                  <a:cubicBezTo>
                    <a:pt x="1482" y="1609"/>
                    <a:pt x="1477" y="1607"/>
                    <a:pt x="1472" y="1602"/>
                  </a:cubicBezTo>
                  <a:cubicBezTo>
                    <a:pt x="1209" y="1320"/>
                    <a:pt x="1209" y="1320"/>
                    <a:pt x="1209" y="1320"/>
                  </a:cubicBezTo>
                  <a:cubicBezTo>
                    <a:pt x="1208" y="1319"/>
                    <a:pt x="1208" y="1318"/>
                    <a:pt x="1208" y="1317"/>
                  </a:cubicBezTo>
                  <a:cubicBezTo>
                    <a:pt x="1135" y="1361"/>
                    <a:pt x="1050" y="1387"/>
                    <a:pt x="958" y="1387"/>
                  </a:cubicBezTo>
                  <a:cubicBezTo>
                    <a:pt x="689" y="1387"/>
                    <a:pt x="470" y="1168"/>
                    <a:pt x="470" y="899"/>
                  </a:cubicBezTo>
                  <a:cubicBezTo>
                    <a:pt x="470" y="630"/>
                    <a:pt x="689" y="411"/>
                    <a:pt x="958" y="411"/>
                  </a:cubicBezTo>
                  <a:cubicBezTo>
                    <a:pt x="1227" y="411"/>
                    <a:pt x="1446" y="630"/>
                    <a:pt x="1446" y="899"/>
                  </a:cubicBezTo>
                  <a:cubicBezTo>
                    <a:pt x="1446" y="1061"/>
                    <a:pt x="1366" y="1205"/>
                    <a:pt x="1244" y="1294"/>
                  </a:cubicBezTo>
                  <a:cubicBezTo>
                    <a:pt x="1504" y="1573"/>
                    <a:pt x="1504" y="1573"/>
                    <a:pt x="1504" y="1573"/>
                  </a:cubicBezTo>
                  <a:cubicBezTo>
                    <a:pt x="1512" y="1581"/>
                    <a:pt x="1512" y="1595"/>
                    <a:pt x="1503" y="160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33" name="Group 4"/>
          <p:cNvGrpSpPr>
            <a:grpSpLocks noChangeAspect="1"/>
          </p:cNvGrpSpPr>
          <p:nvPr/>
        </p:nvGrpSpPr>
        <p:grpSpPr bwMode="auto">
          <a:xfrm>
            <a:off x="6049955" y="4128916"/>
            <a:ext cx="323850" cy="323850"/>
            <a:chOff x="4003" y="3526"/>
            <a:chExt cx="204" cy="204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934" name="Freeform 5"/>
            <p:cNvSpPr>
              <a:spLocks/>
            </p:cNvSpPr>
            <p:nvPr/>
          </p:nvSpPr>
          <p:spPr bwMode="auto">
            <a:xfrm>
              <a:off x="4098" y="3626"/>
              <a:ext cx="9" cy="6"/>
            </a:xfrm>
            <a:custGeom>
              <a:avLst/>
              <a:gdLst>
                <a:gd name="T0" fmla="*/ 0 w 92"/>
                <a:gd name="T1" fmla="*/ 2 h 58"/>
                <a:gd name="T2" fmla="*/ 10 w 92"/>
                <a:gd name="T3" fmla="*/ 58 h 58"/>
                <a:gd name="T4" fmla="*/ 92 w 92"/>
                <a:gd name="T5" fmla="*/ 58 h 58"/>
                <a:gd name="T6" fmla="*/ 92 w 92"/>
                <a:gd name="T7" fmla="*/ 0 h 58"/>
                <a:gd name="T8" fmla="*/ 57 w 92"/>
                <a:gd name="T9" fmla="*/ 2 h 58"/>
                <a:gd name="T10" fmla="*/ 0 w 92"/>
                <a:gd name="T11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0" y="2"/>
                  </a:moveTo>
                  <a:cubicBezTo>
                    <a:pt x="10" y="58"/>
                    <a:pt x="10" y="58"/>
                    <a:pt x="10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0" y="1"/>
                    <a:pt x="69" y="2"/>
                    <a:pt x="57" y="2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5" name="Freeform 6"/>
            <p:cNvSpPr>
              <a:spLocks/>
            </p:cNvSpPr>
            <p:nvPr/>
          </p:nvSpPr>
          <p:spPr bwMode="auto">
            <a:xfrm>
              <a:off x="4046" y="3596"/>
              <a:ext cx="27" cy="12"/>
            </a:xfrm>
            <a:custGeom>
              <a:avLst/>
              <a:gdLst>
                <a:gd name="T0" fmla="*/ 268 w 268"/>
                <a:gd name="T1" fmla="*/ 122 h 122"/>
                <a:gd name="T2" fmla="*/ 268 w 268"/>
                <a:gd name="T3" fmla="*/ 0 h 122"/>
                <a:gd name="T4" fmla="*/ 126 w 268"/>
                <a:gd name="T5" fmla="*/ 0 h 122"/>
                <a:gd name="T6" fmla="*/ 125 w 268"/>
                <a:gd name="T7" fmla="*/ 0 h 122"/>
                <a:gd name="T8" fmla="*/ 0 w 268"/>
                <a:gd name="T9" fmla="*/ 122 h 122"/>
                <a:gd name="T10" fmla="*/ 268 w 268"/>
                <a:gd name="T1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122">
                  <a:moveTo>
                    <a:pt x="268" y="122"/>
                  </a:moveTo>
                  <a:cubicBezTo>
                    <a:pt x="268" y="0"/>
                    <a:pt x="268" y="0"/>
                    <a:pt x="268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62" y="39"/>
                    <a:pt x="15" y="85"/>
                    <a:pt x="0" y="122"/>
                  </a:cubicBezTo>
                  <a:lnTo>
                    <a:pt x="268" y="1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6" name="Freeform 7"/>
            <p:cNvSpPr>
              <a:spLocks/>
            </p:cNvSpPr>
            <p:nvPr/>
          </p:nvSpPr>
          <p:spPr bwMode="auto">
            <a:xfrm>
              <a:off x="4095" y="3677"/>
              <a:ext cx="25" cy="29"/>
            </a:xfrm>
            <a:custGeom>
              <a:avLst/>
              <a:gdLst>
                <a:gd name="T0" fmla="*/ 5 w 25"/>
                <a:gd name="T1" fmla="*/ 29 h 29"/>
                <a:gd name="T2" fmla="*/ 25 w 25"/>
                <a:gd name="T3" fmla="*/ 25 h 29"/>
                <a:gd name="T4" fmla="*/ 21 w 25"/>
                <a:gd name="T5" fmla="*/ 0 h 29"/>
                <a:gd name="T6" fmla="*/ 0 w 25"/>
                <a:gd name="T7" fmla="*/ 3 h 29"/>
                <a:gd name="T8" fmla="*/ 5 w 25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9">
                  <a:moveTo>
                    <a:pt x="5" y="29"/>
                  </a:moveTo>
                  <a:lnTo>
                    <a:pt x="25" y="25"/>
                  </a:lnTo>
                  <a:lnTo>
                    <a:pt x="21" y="0"/>
                  </a:lnTo>
                  <a:lnTo>
                    <a:pt x="0" y="3"/>
                  </a:lnTo>
                  <a:lnTo>
                    <a:pt x="5" y="2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7" name="Freeform 8"/>
            <p:cNvSpPr>
              <a:spLocks/>
            </p:cNvSpPr>
            <p:nvPr/>
          </p:nvSpPr>
          <p:spPr bwMode="auto">
            <a:xfrm>
              <a:off x="4070" y="3626"/>
              <a:ext cx="24" cy="6"/>
            </a:xfrm>
            <a:custGeom>
              <a:avLst/>
              <a:gdLst>
                <a:gd name="T0" fmla="*/ 19 w 240"/>
                <a:gd name="T1" fmla="*/ 1 h 57"/>
                <a:gd name="T2" fmla="*/ 0 w 240"/>
                <a:gd name="T3" fmla="*/ 0 h 57"/>
                <a:gd name="T4" fmla="*/ 0 w 240"/>
                <a:gd name="T5" fmla="*/ 56 h 57"/>
                <a:gd name="T6" fmla="*/ 240 w 240"/>
                <a:gd name="T7" fmla="*/ 57 h 57"/>
                <a:gd name="T8" fmla="*/ 230 w 240"/>
                <a:gd name="T9" fmla="*/ 1 h 57"/>
                <a:gd name="T10" fmla="*/ 19 w 240"/>
                <a:gd name="T11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57">
                  <a:moveTo>
                    <a:pt x="19" y="1"/>
                  </a:moveTo>
                  <a:cubicBezTo>
                    <a:pt x="13" y="1"/>
                    <a:pt x="7" y="0"/>
                    <a:pt x="0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30" y="1"/>
                    <a:pt x="230" y="1"/>
                    <a:pt x="230" y="1"/>
                  </a:cubicBezTo>
                  <a:lnTo>
                    <a:pt x="19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8" name="Freeform 9"/>
            <p:cNvSpPr>
              <a:spLocks/>
            </p:cNvSpPr>
            <p:nvPr/>
          </p:nvSpPr>
          <p:spPr bwMode="auto">
            <a:xfrm>
              <a:off x="4046" y="3581"/>
              <a:ext cx="135" cy="41"/>
            </a:xfrm>
            <a:custGeom>
              <a:avLst/>
              <a:gdLst>
                <a:gd name="T0" fmla="*/ 1323 w 1338"/>
                <a:gd name="T1" fmla="*/ 54 h 398"/>
                <a:gd name="T2" fmla="*/ 1268 w 1338"/>
                <a:gd name="T3" fmla="*/ 126 h 398"/>
                <a:gd name="T4" fmla="*/ 1170 w 1338"/>
                <a:gd name="T5" fmla="*/ 225 h 398"/>
                <a:gd name="T6" fmla="*/ 914 w 1338"/>
                <a:gd name="T7" fmla="*/ 225 h 398"/>
                <a:gd name="T8" fmla="*/ 759 w 1338"/>
                <a:gd name="T9" fmla="*/ 149 h 398"/>
                <a:gd name="T10" fmla="*/ 559 w 1338"/>
                <a:gd name="T11" fmla="*/ 61 h 398"/>
                <a:gd name="T12" fmla="*/ 528 w 1338"/>
                <a:gd name="T13" fmla="*/ 61 h 398"/>
                <a:gd name="T14" fmla="*/ 507 w 1338"/>
                <a:gd name="T15" fmla="*/ 40 h 398"/>
                <a:gd name="T16" fmla="*/ 507 w 1338"/>
                <a:gd name="T17" fmla="*/ 0 h 398"/>
                <a:gd name="T18" fmla="*/ 436 w 1338"/>
                <a:gd name="T19" fmla="*/ 0 h 398"/>
                <a:gd name="T20" fmla="*/ 436 w 1338"/>
                <a:gd name="T21" fmla="*/ 40 h 398"/>
                <a:gd name="T22" fmla="*/ 414 w 1338"/>
                <a:gd name="T23" fmla="*/ 61 h 398"/>
                <a:gd name="T24" fmla="*/ 384 w 1338"/>
                <a:gd name="T25" fmla="*/ 61 h 398"/>
                <a:gd name="T26" fmla="*/ 210 w 1338"/>
                <a:gd name="T27" fmla="*/ 100 h 398"/>
                <a:gd name="T28" fmla="*/ 291 w 1338"/>
                <a:gd name="T29" fmla="*/ 100 h 398"/>
                <a:gd name="T30" fmla="*/ 312 w 1338"/>
                <a:gd name="T31" fmla="*/ 121 h 398"/>
                <a:gd name="T32" fmla="*/ 312 w 1338"/>
                <a:gd name="T33" fmla="*/ 287 h 398"/>
                <a:gd name="T34" fmla="*/ 291 w 1338"/>
                <a:gd name="T35" fmla="*/ 308 h 398"/>
                <a:gd name="T36" fmla="*/ 0 w 1338"/>
                <a:gd name="T37" fmla="*/ 308 h 398"/>
                <a:gd name="T38" fmla="*/ 260 w 1338"/>
                <a:gd name="T39" fmla="*/ 398 h 398"/>
                <a:gd name="T40" fmla="*/ 572 w 1338"/>
                <a:gd name="T41" fmla="*/ 398 h 398"/>
                <a:gd name="T42" fmla="*/ 778 w 1338"/>
                <a:gd name="T43" fmla="*/ 324 h 398"/>
                <a:gd name="T44" fmla="*/ 919 w 1338"/>
                <a:gd name="T45" fmla="*/ 265 h 398"/>
                <a:gd name="T46" fmla="*/ 1147 w 1338"/>
                <a:gd name="T47" fmla="*/ 265 h 398"/>
                <a:gd name="T48" fmla="*/ 1261 w 1338"/>
                <a:gd name="T49" fmla="*/ 356 h 398"/>
                <a:gd name="T50" fmla="*/ 1293 w 1338"/>
                <a:gd name="T51" fmla="*/ 398 h 398"/>
                <a:gd name="T52" fmla="*/ 1314 w 1338"/>
                <a:gd name="T53" fmla="*/ 398 h 398"/>
                <a:gd name="T54" fmla="*/ 1295 w 1338"/>
                <a:gd name="T55" fmla="*/ 220 h 398"/>
                <a:gd name="T56" fmla="*/ 1338 w 1338"/>
                <a:gd name="T57" fmla="*/ 54 h 398"/>
                <a:gd name="T58" fmla="*/ 1323 w 1338"/>
                <a:gd name="T59" fmla="*/ 5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38" h="398">
                  <a:moveTo>
                    <a:pt x="1323" y="54"/>
                  </a:moveTo>
                  <a:cubicBezTo>
                    <a:pt x="1302" y="54"/>
                    <a:pt x="1285" y="91"/>
                    <a:pt x="1268" y="126"/>
                  </a:cubicBezTo>
                  <a:cubicBezTo>
                    <a:pt x="1246" y="173"/>
                    <a:pt x="1221" y="225"/>
                    <a:pt x="1170" y="225"/>
                  </a:cubicBezTo>
                  <a:cubicBezTo>
                    <a:pt x="914" y="225"/>
                    <a:pt x="914" y="225"/>
                    <a:pt x="914" y="225"/>
                  </a:cubicBezTo>
                  <a:cubicBezTo>
                    <a:pt x="841" y="225"/>
                    <a:pt x="799" y="187"/>
                    <a:pt x="759" y="149"/>
                  </a:cubicBezTo>
                  <a:cubicBezTo>
                    <a:pt x="712" y="106"/>
                    <a:pt x="664" y="61"/>
                    <a:pt x="559" y="61"/>
                  </a:cubicBezTo>
                  <a:cubicBezTo>
                    <a:pt x="528" y="61"/>
                    <a:pt x="528" y="61"/>
                    <a:pt x="528" y="61"/>
                  </a:cubicBezTo>
                  <a:cubicBezTo>
                    <a:pt x="516" y="61"/>
                    <a:pt x="507" y="51"/>
                    <a:pt x="507" y="40"/>
                  </a:cubicBezTo>
                  <a:cubicBezTo>
                    <a:pt x="507" y="0"/>
                    <a:pt x="507" y="0"/>
                    <a:pt x="507" y="0"/>
                  </a:cubicBezTo>
                  <a:cubicBezTo>
                    <a:pt x="436" y="0"/>
                    <a:pt x="436" y="0"/>
                    <a:pt x="436" y="0"/>
                  </a:cubicBezTo>
                  <a:cubicBezTo>
                    <a:pt x="436" y="40"/>
                    <a:pt x="436" y="40"/>
                    <a:pt x="436" y="40"/>
                  </a:cubicBezTo>
                  <a:cubicBezTo>
                    <a:pt x="436" y="51"/>
                    <a:pt x="426" y="61"/>
                    <a:pt x="414" y="61"/>
                  </a:cubicBezTo>
                  <a:cubicBezTo>
                    <a:pt x="384" y="61"/>
                    <a:pt x="384" y="61"/>
                    <a:pt x="384" y="61"/>
                  </a:cubicBezTo>
                  <a:cubicBezTo>
                    <a:pt x="326" y="61"/>
                    <a:pt x="265" y="76"/>
                    <a:pt x="210" y="100"/>
                  </a:cubicBezTo>
                  <a:cubicBezTo>
                    <a:pt x="291" y="100"/>
                    <a:pt x="291" y="100"/>
                    <a:pt x="291" y="100"/>
                  </a:cubicBezTo>
                  <a:cubicBezTo>
                    <a:pt x="303" y="100"/>
                    <a:pt x="312" y="109"/>
                    <a:pt x="312" y="121"/>
                  </a:cubicBezTo>
                  <a:cubicBezTo>
                    <a:pt x="312" y="287"/>
                    <a:pt x="312" y="287"/>
                    <a:pt x="312" y="287"/>
                  </a:cubicBezTo>
                  <a:cubicBezTo>
                    <a:pt x="312" y="299"/>
                    <a:pt x="303" y="308"/>
                    <a:pt x="291" y="308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24" y="354"/>
                    <a:pt x="127" y="398"/>
                    <a:pt x="260" y="398"/>
                  </a:cubicBezTo>
                  <a:cubicBezTo>
                    <a:pt x="572" y="398"/>
                    <a:pt x="572" y="398"/>
                    <a:pt x="572" y="398"/>
                  </a:cubicBezTo>
                  <a:cubicBezTo>
                    <a:pt x="684" y="398"/>
                    <a:pt x="732" y="361"/>
                    <a:pt x="778" y="324"/>
                  </a:cubicBezTo>
                  <a:cubicBezTo>
                    <a:pt x="815" y="295"/>
                    <a:pt x="853" y="265"/>
                    <a:pt x="919" y="265"/>
                  </a:cubicBezTo>
                  <a:cubicBezTo>
                    <a:pt x="1147" y="265"/>
                    <a:pt x="1147" y="265"/>
                    <a:pt x="1147" y="265"/>
                  </a:cubicBezTo>
                  <a:cubicBezTo>
                    <a:pt x="1213" y="265"/>
                    <a:pt x="1241" y="318"/>
                    <a:pt x="1261" y="356"/>
                  </a:cubicBezTo>
                  <a:cubicBezTo>
                    <a:pt x="1272" y="377"/>
                    <a:pt x="1283" y="398"/>
                    <a:pt x="1293" y="398"/>
                  </a:cubicBezTo>
                  <a:cubicBezTo>
                    <a:pt x="1314" y="398"/>
                    <a:pt x="1314" y="398"/>
                    <a:pt x="1314" y="398"/>
                  </a:cubicBezTo>
                  <a:cubicBezTo>
                    <a:pt x="1298" y="344"/>
                    <a:pt x="1292" y="284"/>
                    <a:pt x="1295" y="220"/>
                  </a:cubicBezTo>
                  <a:cubicBezTo>
                    <a:pt x="1298" y="160"/>
                    <a:pt x="1307" y="133"/>
                    <a:pt x="1338" y="54"/>
                  </a:cubicBezTo>
                  <a:lnTo>
                    <a:pt x="1323" y="5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9" name="Freeform 10"/>
            <p:cNvSpPr>
              <a:spLocks noEditPoints="1"/>
            </p:cNvSpPr>
            <p:nvPr/>
          </p:nvSpPr>
          <p:spPr bwMode="auto">
            <a:xfrm>
              <a:off x="4003" y="3526"/>
              <a:ext cx="204" cy="204"/>
            </a:xfrm>
            <a:custGeom>
              <a:avLst/>
              <a:gdLst>
                <a:gd name="T0" fmla="*/ 0 w 2014"/>
                <a:gd name="T1" fmla="*/ 1007 h 2014"/>
                <a:gd name="T2" fmla="*/ 2014 w 2014"/>
                <a:gd name="T3" fmla="*/ 1007 h 2014"/>
                <a:gd name="T4" fmla="*/ 1804 w 2014"/>
                <a:gd name="T5" fmla="*/ 602 h 2014"/>
                <a:gd name="T6" fmla="*/ 1784 w 2014"/>
                <a:gd name="T7" fmla="*/ 958 h 2014"/>
                <a:gd name="T8" fmla="*/ 1764 w 2014"/>
                <a:gd name="T9" fmla="*/ 987 h 2014"/>
                <a:gd name="T10" fmla="*/ 1644 w 2014"/>
                <a:gd name="T11" fmla="*/ 922 h 2014"/>
                <a:gd name="T12" fmla="*/ 1340 w 2014"/>
                <a:gd name="T13" fmla="*/ 853 h 2014"/>
                <a:gd name="T14" fmla="*/ 1071 w 2014"/>
                <a:gd name="T15" fmla="*/ 980 h 2014"/>
                <a:gd name="T16" fmla="*/ 1082 w 2014"/>
                <a:gd name="T17" fmla="*/ 1043 h 2014"/>
                <a:gd name="T18" fmla="*/ 1189 w 2014"/>
                <a:gd name="T19" fmla="*/ 1015 h 2014"/>
                <a:gd name="T20" fmla="*/ 1082 w 2014"/>
                <a:gd name="T21" fmla="*/ 1086 h 2014"/>
                <a:gd name="T22" fmla="*/ 1020 w 2014"/>
                <a:gd name="T23" fmla="*/ 1459 h 2014"/>
                <a:gd name="T24" fmla="*/ 1151 w 2014"/>
                <a:gd name="T25" fmla="*/ 1457 h 2014"/>
                <a:gd name="T26" fmla="*/ 1202 w 2014"/>
                <a:gd name="T27" fmla="*/ 1769 h 2014"/>
                <a:gd name="T28" fmla="*/ 944 w 2014"/>
                <a:gd name="T29" fmla="*/ 1823 h 2014"/>
                <a:gd name="T30" fmla="*/ 919 w 2014"/>
                <a:gd name="T31" fmla="*/ 1806 h 2014"/>
                <a:gd name="T32" fmla="*/ 867 w 2014"/>
                <a:gd name="T33" fmla="*/ 1494 h 2014"/>
                <a:gd name="T34" fmla="*/ 978 w 2014"/>
                <a:gd name="T35" fmla="*/ 1467 h 2014"/>
                <a:gd name="T36" fmla="*/ 597 w 2014"/>
                <a:gd name="T37" fmla="*/ 1086 h 2014"/>
                <a:gd name="T38" fmla="*/ 499 w 2014"/>
                <a:gd name="T39" fmla="*/ 1015 h 2014"/>
                <a:gd name="T40" fmla="*/ 597 w 2014"/>
                <a:gd name="T41" fmla="*/ 1042 h 2014"/>
                <a:gd name="T42" fmla="*/ 619 w 2014"/>
                <a:gd name="T43" fmla="*/ 984 h 2014"/>
                <a:gd name="T44" fmla="*/ 805 w 2014"/>
                <a:gd name="T45" fmla="*/ 563 h 2014"/>
                <a:gd name="T46" fmla="*/ 814 w 2014"/>
                <a:gd name="T47" fmla="*/ 545 h 2014"/>
                <a:gd name="T48" fmla="*/ 225 w 2014"/>
                <a:gd name="T49" fmla="*/ 524 h 2014"/>
                <a:gd name="T50" fmla="*/ 1541 w 2014"/>
                <a:gd name="T51" fmla="*/ 502 h 2014"/>
                <a:gd name="T52" fmla="*/ 1541 w 2014"/>
                <a:gd name="T53" fmla="*/ 545 h 2014"/>
                <a:gd name="T54" fmla="*/ 971 w 2014"/>
                <a:gd name="T55" fmla="*/ 563 h 2014"/>
                <a:gd name="T56" fmla="*/ 1209 w 2014"/>
                <a:gd name="T57" fmla="*/ 663 h 2014"/>
                <a:gd name="T58" fmla="*/ 1591 w 2014"/>
                <a:gd name="T59" fmla="*/ 727 h 2014"/>
                <a:gd name="T60" fmla="*/ 1744 w 2014"/>
                <a:gd name="T61" fmla="*/ 556 h 2014"/>
                <a:gd name="T62" fmla="*/ 1808 w 2014"/>
                <a:gd name="T63" fmla="*/ 565 h 2014"/>
                <a:gd name="T64" fmla="*/ 1804 w 2014"/>
                <a:gd name="T65" fmla="*/ 602 h 2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14" h="2014">
                  <a:moveTo>
                    <a:pt x="1007" y="0"/>
                  </a:moveTo>
                  <a:cubicBezTo>
                    <a:pt x="451" y="0"/>
                    <a:pt x="0" y="451"/>
                    <a:pt x="0" y="1007"/>
                  </a:cubicBezTo>
                  <a:cubicBezTo>
                    <a:pt x="0" y="1563"/>
                    <a:pt x="451" y="2014"/>
                    <a:pt x="1007" y="2014"/>
                  </a:cubicBezTo>
                  <a:cubicBezTo>
                    <a:pt x="1564" y="2014"/>
                    <a:pt x="2014" y="1563"/>
                    <a:pt x="2014" y="1007"/>
                  </a:cubicBezTo>
                  <a:cubicBezTo>
                    <a:pt x="2014" y="451"/>
                    <a:pt x="1564" y="0"/>
                    <a:pt x="1007" y="0"/>
                  </a:cubicBezTo>
                  <a:close/>
                  <a:moveTo>
                    <a:pt x="1804" y="602"/>
                  </a:moveTo>
                  <a:cubicBezTo>
                    <a:pt x="1771" y="688"/>
                    <a:pt x="1762" y="711"/>
                    <a:pt x="1759" y="767"/>
                  </a:cubicBezTo>
                  <a:cubicBezTo>
                    <a:pt x="1756" y="837"/>
                    <a:pt x="1765" y="901"/>
                    <a:pt x="1784" y="958"/>
                  </a:cubicBezTo>
                  <a:cubicBezTo>
                    <a:pt x="1787" y="964"/>
                    <a:pt x="1786" y="972"/>
                    <a:pt x="1782" y="977"/>
                  </a:cubicBezTo>
                  <a:cubicBezTo>
                    <a:pt x="1778" y="983"/>
                    <a:pt x="1771" y="987"/>
                    <a:pt x="1764" y="987"/>
                  </a:cubicBezTo>
                  <a:cubicBezTo>
                    <a:pt x="1714" y="987"/>
                    <a:pt x="1714" y="987"/>
                    <a:pt x="1714" y="987"/>
                  </a:cubicBezTo>
                  <a:cubicBezTo>
                    <a:pt x="1678" y="987"/>
                    <a:pt x="1661" y="953"/>
                    <a:pt x="1644" y="922"/>
                  </a:cubicBezTo>
                  <a:cubicBezTo>
                    <a:pt x="1622" y="880"/>
                    <a:pt x="1605" y="853"/>
                    <a:pt x="1568" y="853"/>
                  </a:cubicBezTo>
                  <a:cubicBezTo>
                    <a:pt x="1340" y="853"/>
                    <a:pt x="1340" y="853"/>
                    <a:pt x="1340" y="853"/>
                  </a:cubicBezTo>
                  <a:cubicBezTo>
                    <a:pt x="1289" y="853"/>
                    <a:pt x="1261" y="875"/>
                    <a:pt x="1225" y="903"/>
                  </a:cubicBezTo>
                  <a:cubicBezTo>
                    <a:pt x="1189" y="932"/>
                    <a:pt x="1146" y="965"/>
                    <a:pt x="1071" y="980"/>
                  </a:cubicBezTo>
                  <a:cubicBezTo>
                    <a:pt x="1071" y="1043"/>
                    <a:pt x="1071" y="1043"/>
                    <a:pt x="1071" y="1043"/>
                  </a:cubicBezTo>
                  <a:cubicBezTo>
                    <a:pt x="1082" y="1043"/>
                    <a:pt x="1082" y="1043"/>
                    <a:pt x="1082" y="1043"/>
                  </a:cubicBezTo>
                  <a:cubicBezTo>
                    <a:pt x="1136" y="1043"/>
                    <a:pt x="1158" y="1019"/>
                    <a:pt x="1159" y="1018"/>
                  </a:cubicBezTo>
                  <a:cubicBezTo>
                    <a:pt x="1167" y="1009"/>
                    <a:pt x="1180" y="1008"/>
                    <a:pt x="1189" y="1015"/>
                  </a:cubicBezTo>
                  <a:cubicBezTo>
                    <a:pt x="1198" y="1023"/>
                    <a:pt x="1200" y="1036"/>
                    <a:pt x="1192" y="1045"/>
                  </a:cubicBezTo>
                  <a:cubicBezTo>
                    <a:pt x="1189" y="1049"/>
                    <a:pt x="1157" y="1086"/>
                    <a:pt x="1082" y="1086"/>
                  </a:cubicBezTo>
                  <a:cubicBezTo>
                    <a:pt x="953" y="1086"/>
                    <a:pt x="953" y="1086"/>
                    <a:pt x="953" y="1086"/>
                  </a:cubicBezTo>
                  <a:cubicBezTo>
                    <a:pt x="1020" y="1459"/>
                    <a:pt x="1020" y="1459"/>
                    <a:pt x="1020" y="1459"/>
                  </a:cubicBezTo>
                  <a:cubicBezTo>
                    <a:pt x="1126" y="1439"/>
                    <a:pt x="1126" y="1439"/>
                    <a:pt x="1126" y="1439"/>
                  </a:cubicBezTo>
                  <a:cubicBezTo>
                    <a:pt x="1138" y="1437"/>
                    <a:pt x="1149" y="1445"/>
                    <a:pt x="1151" y="1457"/>
                  </a:cubicBezTo>
                  <a:cubicBezTo>
                    <a:pt x="1206" y="1753"/>
                    <a:pt x="1206" y="1753"/>
                    <a:pt x="1206" y="1753"/>
                  </a:cubicBezTo>
                  <a:cubicBezTo>
                    <a:pt x="1207" y="1759"/>
                    <a:pt x="1205" y="1764"/>
                    <a:pt x="1202" y="1769"/>
                  </a:cubicBezTo>
                  <a:cubicBezTo>
                    <a:pt x="1199" y="1774"/>
                    <a:pt x="1194" y="1777"/>
                    <a:pt x="1188" y="1778"/>
                  </a:cubicBezTo>
                  <a:cubicBezTo>
                    <a:pt x="944" y="1823"/>
                    <a:pt x="944" y="1823"/>
                    <a:pt x="944" y="1823"/>
                  </a:cubicBezTo>
                  <a:cubicBezTo>
                    <a:pt x="942" y="1824"/>
                    <a:pt x="941" y="1824"/>
                    <a:pt x="940" y="1824"/>
                  </a:cubicBezTo>
                  <a:cubicBezTo>
                    <a:pt x="930" y="1824"/>
                    <a:pt x="920" y="1816"/>
                    <a:pt x="919" y="1806"/>
                  </a:cubicBezTo>
                  <a:cubicBezTo>
                    <a:pt x="864" y="1510"/>
                    <a:pt x="864" y="1510"/>
                    <a:pt x="864" y="1510"/>
                  </a:cubicBezTo>
                  <a:cubicBezTo>
                    <a:pt x="863" y="1504"/>
                    <a:pt x="864" y="1498"/>
                    <a:pt x="867" y="1494"/>
                  </a:cubicBezTo>
                  <a:cubicBezTo>
                    <a:pt x="871" y="1489"/>
                    <a:pt x="876" y="1486"/>
                    <a:pt x="881" y="1485"/>
                  </a:cubicBezTo>
                  <a:cubicBezTo>
                    <a:pt x="978" y="1467"/>
                    <a:pt x="978" y="1467"/>
                    <a:pt x="978" y="1467"/>
                  </a:cubicBezTo>
                  <a:cubicBezTo>
                    <a:pt x="910" y="1086"/>
                    <a:pt x="910" y="1086"/>
                    <a:pt x="910" y="1086"/>
                  </a:cubicBezTo>
                  <a:cubicBezTo>
                    <a:pt x="597" y="1086"/>
                    <a:pt x="597" y="1086"/>
                    <a:pt x="597" y="1086"/>
                  </a:cubicBezTo>
                  <a:cubicBezTo>
                    <a:pt x="529" y="1086"/>
                    <a:pt x="497" y="1047"/>
                    <a:pt x="496" y="1045"/>
                  </a:cubicBezTo>
                  <a:cubicBezTo>
                    <a:pt x="488" y="1036"/>
                    <a:pt x="489" y="1022"/>
                    <a:pt x="499" y="1015"/>
                  </a:cubicBezTo>
                  <a:cubicBezTo>
                    <a:pt x="508" y="1007"/>
                    <a:pt x="521" y="1009"/>
                    <a:pt x="529" y="1018"/>
                  </a:cubicBezTo>
                  <a:cubicBezTo>
                    <a:pt x="530" y="1019"/>
                    <a:pt x="551" y="1042"/>
                    <a:pt x="597" y="1042"/>
                  </a:cubicBezTo>
                  <a:cubicBezTo>
                    <a:pt x="619" y="1042"/>
                    <a:pt x="619" y="1042"/>
                    <a:pt x="619" y="1042"/>
                  </a:cubicBezTo>
                  <a:cubicBezTo>
                    <a:pt x="619" y="984"/>
                    <a:pt x="619" y="984"/>
                    <a:pt x="619" y="984"/>
                  </a:cubicBezTo>
                  <a:cubicBezTo>
                    <a:pt x="477" y="970"/>
                    <a:pt x="373" y="909"/>
                    <a:pt x="373" y="835"/>
                  </a:cubicBezTo>
                  <a:cubicBezTo>
                    <a:pt x="373" y="725"/>
                    <a:pt x="601" y="563"/>
                    <a:pt x="805" y="563"/>
                  </a:cubicBezTo>
                  <a:cubicBezTo>
                    <a:pt x="814" y="563"/>
                    <a:pt x="814" y="563"/>
                    <a:pt x="814" y="563"/>
                  </a:cubicBezTo>
                  <a:cubicBezTo>
                    <a:pt x="814" y="545"/>
                    <a:pt x="814" y="545"/>
                    <a:pt x="814" y="545"/>
                  </a:cubicBezTo>
                  <a:cubicBezTo>
                    <a:pt x="247" y="545"/>
                    <a:pt x="247" y="545"/>
                    <a:pt x="247" y="545"/>
                  </a:cubicBezTo>
                  <a:cubicBezTo>
                    <a:pt x="235" y="545"/>
                    <a:pt x="225" y="536"/>
                    <a:pt x="225" y="524"/>
                  </a:cubicBezTo>
                  <a:cubicBezTo>
                    <a:pt x="225" y="512"/>
                    <a:pt x="235" y="502"/>
                    <a:pt x="247" y="502"/>
                  </a:cubicBezTo>
                  <a:cubicBezTo>
                    <a:pt x="1541" y="502"/>
                    <a:pt x="1541" y="502"/>
                    <a:pt x="1541" y="502"/>
                  </a:cubicBezTo>
                  <a:cubicBezTo>
                    <a:pt x="1552" y="502"/>
                    <a:pt x="1562" y="512"/>
                    <a:pt x="1562" y="524"/>
                  </a:cubicBezTo>
                  <a:cubicBezTo>
                    <a:pt x="1562" y="536"/>
                    <a:pt x="1552" y="545"/>
                    <a:pt x="1541" y="545"/>
                  </a:cubicBezTo>
                  <a:cubicBezTo>
                    <a:pt x="971" y="545"/>
                    <a:pt x="971" y="545"/>
                    <a:pt x="971" y="545"/>
                  </a:cubicBezTo>
                  <a:cubicBezTo>
                    <a:pt x="971" y="563"/>
                    <a:pt x="971" y="563"/>
                    <a:pt x="971" y="563"/>
                  </a:cubicBezTo>
                  <a:cubicBezTo>
                    <a:pt x="980" y="563"/>
                    <a:pt x="980" y="563"/>
                    <a:pt x="980" y="563"/>
                  </a:cubicBezTo>
                  <a:cubicBezTo>
                    <a:pt x="1102" y="563"/>
                    <a:pt x="1162" y="618"/>
                    <a:pt x="1209" y="663"/>
                  </a:cubicBezTo>
                  <a:cubicBezTo>
                    <a:pt x="1248" y="699"/>
                    <a:pt x="1279" y="727"/>
                    <a:pt x="1335" y="727"/>
                  </a:cubicBezTo>
                  <a:cubicBezTo>
                    <a:pt x="1591" y="727"/>
                    <a:pt x="1591" y="727"/>
                    <a:pt x="1591" y="727"/>
                  </a:cubicBezTo>
                  <a:cubicBezTo>
                    <a:pt x="1614" y="727"/>
                    <a:pt x="1632" y="689"/>
                    <a:pt x="1650" y="652"/>
                  </a:cubicBezTo>
                  <a:cubicBezTo>
                    <a:pt x="1671" y="607"/>
                    <a:pt x="1696" y="556"/>
                    <a:pt x="1744" y="556"/>
                  </a:cubicBezTo>
                  <a:cubicBezTo>
                    <a:pt x="1790" y="556"/>
                    <a:pt x="1790" y="556"/>
                    <a:pt x="1790" y="556"/>
                  </a:cubicBezTo>
                  <a:cubicBezTo>
                    <a:pt x="1797" y="556"/>
                    <a:pt x="1804" y="559"/>
                    <a:pt x="1808" y="565"/>
                  </a:cubicBezTo>
                  <a:cubicBezTo>
                    <a:pt x="1812" y="571"/>
                    <a:pt x="1813" y="578"/>
                    <a:pt x="1810" y="585"/>
                  </a:cubicBezTo>
                  <a:lnTo>
                    <a:pt x="1804" y="60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40" name="Group 13"/>
          <p:cNvGrpSpPr>
            <a:grpSpLocks noChangeAspect="1"/>
          </p:cNvGrpSpPr>
          <p:nvPr/>
        </p:nvGrpSpPr>
        <p:grpSpPr bwMode="auto">
          <a:xfrm>
            <a:off x="6476257" y="4127329"/>
            <a:ext cx="323850" cy="325437"/>
            <a:chOff x="4267" y="3531"/>
            <a:chExt cx="204" cy="20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941" name="Freeform 14"/>
            <p:cNvSpPr>
              <a:spLocks/>
            </p:cNvSpPr>
            <p:nvPr/>
          </p:nvSpPr>
          <p:spPr bwMode="auto">
            <a:xfrm>
              <a:off x="4372" y="3660"/>
              <a:ext cx="16" cy="19"/>
            </a:xfrm>
            <a:custGeom>
              <a:avLst/>
              <a:gdLst>
                <a:gd name="T0" fmla="*/ 35 w 135"/>
                <a:gd name="T1" fmla="*/ 0 h 154"/>
                <a:gd name="T2" fmla="*/ 0 w 135"/>
                <a:gd name="T3" fmla="*/ 14 h 154"/>
                <a:gd name="T4" fmla="*/ 0 w 135"/>
                <a:gd name="T5" fmla="*/ 154 h 154"/>
                <a:gd name="T6" fmla="*/ 135 w 135"/>
                <a:gd name="T7" fmla="*/ 99 h 154"/>
                <a:gd name="T8" fmla="*/ 35 w 135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54">
                  <a:moveTo>
                    <a:pt x="35" y="0"/>
                  </a:moveTo>
                  <a:cubicBezTo>
                    <a:pt x="25" y="7"/>
                    <a:pt x="13" y="12"/>
                    <a:pt x="0" y="1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51" y="150"/>
                    <a:pt x="98" y="130"/>
                    <a:pt x="135" y="99"/>
                  </a:cubicBezTo>
                  <a:lnTo>
                    <a:pt x="3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2" name="Freeform 15"/>
            <p:cNvSpPr>
              <a:spLocks/>
            </p:cNvSpPr>
            <p:nvPr/>
          </p:nvSpPr>
          <p:spPr bwMode="auto">
            <a:xfrm>
              <a:off x="4342" y="3633"/>
              <a:ext cx="19" cy="16"/>
            </a:xfrm>
            <a:custGeom>
              <a:avLst/>
              <a:gdLst>
                <a:gd name="T0" fmla="*/ 142 w 156"/>
                <a:gd name="T1" fmla="*/ 134 h 134"/>
                <a:gd name="T2" fmla="*/ 156 w 156"/>
                <a:gd name="T3" fmla="*/ 100 h 134"/>
                <a:gd name="T4" fmla="*/ 56 w 156"/>
                <a:gd name="T5" fmla="*/ 0 h 134"/>
                <a:gd name="T6" fmla="*/ 0 w 156"/>
                <a:gd name="T7" fmla="*/ 134 h 134"/>
                <a:gd name="T8" fmla="*/ 142 w 156"/>
                <a:gd name="T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34">
                  <a:moveTo>
                    <a:pt x="142" y="134"/>
                  </a:moveTo>
                  <a:cubicBezTo>
                    <a:pt x="144" y="122"/>
                    <a:pt x="149" y="110"/>
                    <a:pt x="156" y="10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4" y="37"/>
                    <a:pt x="4" y="83"/>
                    <a:pt x="0" y="134"/>
                  </a:cubicBezTo>
                  <a:lnTo>
                    <a:pt x="142" y="13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3" name="Freeform 16"/>
            <p:cNvSpPr>
              <a:spLocks/>
            </p:cNvSpPr>
            <p:nvPr/>
          </p:nvSpPr>
          <p:spPr bwMode="auto">
            <a:xfrm>
              <a:off x="4352" y="3660"/>
              <a:ext cx="16" cy="19"/>
            </a:xfrm>
            <a:custGeom>
              <a:avLst/>
              <a:gdLst>
                <a:gd name="T0" fmla="*/ 134 w 134"/>
                <a:gd name="T1" fmla="*/ 154 h 154"/>
                <a:gd name="T2" fmla="*/ 134 w 134"/>
                <a:gd name="T3" fmla="*/ 14 h 154"/>
                <a:gd name="T4" fmla="*/ 99 w 134"/>
                <a:gd name="T5" fmla="*/ 0 h 154"/>
                <a:gd name="T6" fmla="*/ 0 w 134"/>
                <a:gd name="T7" fmla="*/ 99 h 154"/>
                <a:gd name="T8" fmla="*/ 134 w 134"/>
                <a:gd name="T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54">
                  <a:moveTo>
                    <a:pt x="134" y="154"/>
                  </a:moveTo>
                  <a:cubicBezTo>
                    <a:pt x="134" y="14"/>
                    <a:pt x="134" y="14"/>
                    <a:pt x="134" y="14"/>
                  </a:cubicBezTo>
                  <a:cubicBezTo>
                    <a:pt x="121" y="12"/>
                    <a:pt x="110" y="7"/>
                    <a:pt x="99" y="0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7" y="130"/>
                    <a:pt x="83" y="149"/>
                    <a:pt x="134" y="15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4" name="Freeform 17"/>
            <p:cNvSpPr>
              <a:spLocks/>
            </p:cNvSpPr>
            <p:nvPr/>
          </p:nvSpPr>
          <p:spPr bwMode="auto">
            <a:xfrm>
              <a:off x="4379" y="3633"/>
              <a:ext cx="19" cy="16"/>
            </a:xfrm>
            <a:custGeom>
              <a:avLst/>
              <a:gdLst>
                <a:gd name="T0" fmla="*/ 100 w 157"/>
                <a:gd name="T1" fmla="*/ 0 h 134"/>
                <a:gd name="T2" fmla="*/ 0 w 157"/>
                <a:gd name="T3" fmla="*/ 100 h 134"/>
                <a:gd name="T4" fmla="*/ 15 w 157"/>
                <a:gd name="T5" fmla="*/ 134 h 134"/>
                <a:gd name="T6" fmla="*/ 157 w 157"/>
                <a:gd name="T7" fmla="*/ 134 h 134"/>
                <a:gd name="T8" fmla="*/ 100 w 157"/>
                <a:gd name="T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34">
                  <a:moveTo>
                    <a:pt x="10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7" y="110"/>
                    <a:pt x="12" y="122"/>
                    <a:pt x="15" y="134"/>
                  </a:cubicBezTo>
                  <a:cubicBezTo>
                    <a:pt x="157" y="134"/>
                    <a:pt x="157" y="134"/>
                    <a:pt x="157" y="134"/>
                  </a:cubicBezTo>
                  <a:cubicBezTo>
                    <a:pt x="153" y="83"/>
                    <a:pt x="133" y="36"/>
                    <a:pt x="10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5" name="Freeform 18"/>
            <p:cNvSpPr>
              <a:spLocks/>
            </p:cNvSpPr>
            <p:nvPr/>
          </p:nvSpPr>
          <p:spPr bwMode="auto">
            <a:xfrm>
              <a:off x="4372" y="3623"/>
              <a:ext cx="16" cy="19"/>
            </a:xfrm>
            <a:custGeom>
              <a:avLst/>
              <a:gdLst>
                <a:gd name="T0" fmla="*/ 0 w 135"/>
                <a:gd name="T1" fmla="*/ 0 h 154"/>
                <a:gd name="T2" fmla="*/ 0 w 135"/>
                <a:gd name="T3" fmla="*/ 140 h 154"/>
                <a:gd name="T4" fmla="*/ 35 w 135"/>
                <a:gd name="T5" fmla="*/ 154 h 154"/>
                <a:gd name="T6" fmla="*/ 135 w 135"/>
                <a:gd name="T7" fmla="*/ 55 h 154"/>
                <a:gd name="T8" fmla="*/ 0 w 135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54">
                  <a:moveTo>
                    <a:pt x="0" y="0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13" y="142"/>
                    <a:pt x="25" y="147"/>
                    <a:pt x="35" y="154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98" y="24"/>
                    <a:pt x="51" y="4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6" name="Oval 19"/>
            <p:cNvSpPr>
              <a:spLocks noChangeArrowheads="1"/>
            </p:cNvSpPr>
            <p:nvPr/>
          </p:nvSpPr>
          <p:spPr bwMode="auto">
            <a:xfrm>
              <a:off x="4363" y="3644"/>
              <a:ext cx="14" cy="14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7" name="Freeform 20"/>
            <p:cNvSpPr>
              <a:spLocks/>
            </p:cNvSpPr>
            <p:nvPr/>
          </p:nvSpPr>
          <p:spPr bwMode="auto">
            <a:xfrm>
              <a:off x="4352" y="3623"/>
              <a:ext cx="16" cy="19"/>
            </a:xfrm>
            <a:custGeom>
              <a:avLst/>
              <a:gdLst>
                <a:gd name="T0" fmla="*/ 99 w 134"/>
                <a:gd name="T1" fmla="*/ 154 h 154"/>
                <a:gd name="T2" fmla="*/ 134 w 134"/>
                <a:gd name="T3" fmla="*/ 140 h 154"/>
                <a:gd name="T4" fmla="*/ 134 w 134"/>
                <a:gd name="T5" fmla="*/ 0 h 154"/>
                <a:gd name="T6" fmla="*/ 0 w 134"/>
                <a:gd name="T7" fmla="*/ 55 h 154"/>
                <a:gd name="T8" fmla="*/ 99 w 134"/>
                <a:gd name="T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54">
                  <a:moveTo>
                    <a:pt x="99" y="154"/>
                  </a:moveTo>
                  <a:cubicBezTo>
                    <a:pt x="110" y="147"/>
                    <a:pt x="121" y="142"/>
                    <a:pt x="134" y="14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83" y="4"/>
                    <a:pt x="37" y="24"/>
                    <a:pt x="0" y="55"/>
                  </a:cubicBezTo>
                  <a:lnTo>
                    <a:pt x="99" y="15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8" name="Freeform 21"/>
            <p:cNvSpPr>
              <a:spLocks/>
            </p:cNvSpPr>
            <p:nvPr/>
          </p:nvSpPr>
          <p:spPr bwMode="auto">
            <a:xfrm>
              <a:off x="4339" y="3685"/>
              <a:ext cx="48" cy="17"/>
            </a:xfrm>
            <a:custGeom>
              <a:avLst/>
              <a:gdLst>
                <a:gd name="T0" fmla="*/ 0 w 408"/>
                <a:gd name="T1" fmla="*/ 0 h 138"/>
                <a:gd name="T2" fmla="*/ 43 w 408"/>
                <a:gd name="T3" fmla="*/ 62 h 138"/>
                <a:gd name="T4" fmla="*/ 89 w 408"/>
                <a:gd name="T5" fmla="*/ 122 h 138"/>
                <a:gd name="T6" fmla="*/ 186 w 408"/>
                <a:gd name="T7" fmla="*/ 135 h 138"/>
                <a:gd name="T8" fmla="*/ 195 w 408"/>
                <a:gd name="T9" fmla="*/ 135 h 138"/>
                <a:gd name="T10" fmla="*/ 215 w 408"/>
                <a:gd name="T11" fmla="*/ 126 h 138"/>
                <a:gd name="T12" fmla="*/ 254 w 408"/>
                <a:gd name="T13" fmla="*/ 111 h 138"/>
                <a:gd name="T14" fmla="*/ 287 w 408"/>
                <a:gd name="T15" fmla="*/ 124 h 138"/>
                <a:gd name="T16" fmla="*/ 317 w 408"/>
                <a:gd name="T17" fmla="*/ 135 h 138"/>
                <a:gd name="T18" fmla="*/ 373 w 408"/>
                <a:gd name="T19" fmla="*/ 135 h 138"/>
                <a:gd name="T20" fmla="*/ 408 w 408"/>
                <a:gd name="T21" fmla="*/ 59 h 138"/>
                <a:gd name="T22" fmla="*/ 263 w 408"/>
                <a:gd name="T23" fmla="*/ 77 h 138"/>
                <a:gd name="T24" fmla="*/ 0 w 408"/>
                <a:gd name="T2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8" h="138">
                  <a:moveTo>
                    <a:pt x="0" y="0"/>
                  </a:moveTo>
                  <a:cubicBezTo>
                    <a:pt x="16" y="22"/>
                    <a:pt x="30" y="43"/>
                    <a:pt x="43" y="62"/>
                  </a:cubicBezTo>
                  <a:cubicBezTo>
                    <a:pt x="61" y="89"/>
                    <a:pt x="77" y="113"/>
                    <a:pt x="89" y="122"/>
                  </a:cubicBezTo>
                  <a:cubicBezTo>
                    <a:pt x="111" y="138"/>
                    <a:pt x="165" y="136"/>
                    <a:pt x="186" y="135"/>
                  </a:cubicBezTo>
                  <a:cubicBezTo>
                    <a:pt x="195" y="135"/>
                    <a:pt x="195" y="135"/>
                    <a:pt x="195" y="135"/>
                  </a:cubicBezTo>
                  <a:cubicBezTo>
                    <a:pt x="205" y="135"/>
                    <a:pt x="208" y="132"/>
                    <a:pt x="215" y="126"/>
                  </a:cubicBezTo>
                  <a:cubicBezTo>
                    <a:pt x="223" y="120"/>
                    <a:pt x="234" y="111"/>
                    <a:pt x="254" y="111"/>
                  </a:cubicBezTo>
                  <a:cubicBezTo>
                    <a:pt x="269" y="111"/>
                    <a:pt x="279" y="118"/>
                    <a:pt x="287" y="124"/>
                  </a:cubicBezTo>
                  <a:cubicBezTo>
                    <a:pt x="296" y="130"/>
                    <a:pt x="302" y="135"/>
                    <a:pt x="317" y="135"/>
                  </a:cubicBezTo>
                  <a:cubicBezTo>
                    <a:pt x="373" y="135"/>
                    <a:pt x="373" y="135"/>
                    <a:pt x="373" y="135"/>
                  </a:cubicBezTo>
                  <a:cubicBezTo>
                    <a:pt x="380" y="135"/>
                    <a:pt x="392" y="120"/>
                    <a:pt x="408" y="59"/>
                  </a:cubicBezTo>
                  <a:cubicBezTo>
                    <a:pt x="363" y="70"/>
                    <a:pt x="314" y="77"/>
                    <a:pt x="263" y="77"/>
                  </a:cubicBezTo>
                  <a:cubicBezTo>
                    <a:pt x="149" y="77"/>
                    <a:pt x="71" y="41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9" name="Freeform 22"/>
            <p:cNvSpPr>
              <a:spLocks/>
            </p:cNvSpPr>
            <p:nvPr/>
          </p:nvSpPr>
          <p:spPr bwMode="auto">
            <a:xfrm>
              <a:off x="4342" y="3653"/>
              <a:ext cx="19" cy="16"/>
            </a:xfrm>
            <a:custGeom>
              <a:avLst/>
              <a:gdLst>
                <a:gd name="T0" fmla="*/ 156 w 156"/>
                <a:gd name="T1" fmla="*/ 35 h 135"/>
                <a:gd name="T2" fmla="*/ 141 w 156"/>
                <a:gd name="T3" fmla="*/ 0 h 135"/>
                <a:gd name="T4" fmla="*/ 0 w 156"/>
                <a:gd name="T5" fmla="*/ 0 h 135"/>
                <a:gd name="T6" fmla="*/ 56 w 156"/>
                <a:gd name="T7" fmla="*/ 135 h 135"/>
                <a:gd name="T8" fmla="*/ 156 w 156"/>
                <a:gd name="T9" fmla="*/ 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35">
                  <a:moveTo>
                    <a:pt x="156" y="35"/>
                  </a:moveTo>
                  <a:cubicBezTo>
                    <a:pt x="149" y="25"/>
                    <a:pt x="144" y="13"/>
                    <a:pt x="14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2"/>
                    <a:pt x="24" y="98"/>
                    <a:pt x="56" y="135"/>
                  </a:cubicBezTo>
                  <a:lnTo>
                    <a:pt x="156" y="3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0" name="Freeform 23"/>
            <p:cNvSpPr>
              <a:spLocks noEditPoints="1"/>
            </p:cNvSpPr>
            <p:nvPr/>
          </p:nvSpPr>
          <p:spPr bwMode="auto">
            <a:xfrm>
              <a:off x="4268" y="3563"/>
              <a:ext cx="152" cy="127"/>
            </a:xfrm>
            <a:custGeom>
              <a:avLst/>
              <a:gdLst>
                <a:gd name="T0" fmla="*/ 1299 w 1299"/>
                <a:gd name="T1" fmla="*/ 779 h 1079"/>
                <a:gd name="T2" fmla="*/ 1210 w 1299"/>
                <a:gd name="T3" fmla="*/ 595 h 1079"/>
                <a:gd name="T4" fmla="*/ 1139 w 1299"/>
                <a:gd name="T5" fmla="*/ 459 h 1079"/>
                <a:gd name="T6" fmla="*/ 1259 w 1299"/>
                <a:gd name="T7" fmla="*/ 0 h 1079"/>
                <a:gd name="T8" fmla="*/ 932 w 1299"/>
                <a:gd name="T9" fmla="*/ 42 h 1079"/>
                <a:gd name="T10" fmla="*/ 824 w 1299"/>
                <a:gd name="T11" fmla="*/ 144 h 1079"/>
                <a:gd name="T12" fmla="*/ 517 w 1299"/>
                <a:gd name="T13" fmla="*/ 688 h 1079"/>
                <a:gd name="T14" fmla="*/ 501 w 1299"/>
                <a:gd name="T15" fmla="*/ 698 h 1079"/>
                <a:gd name="T16" fmla="*/ 0 w 1299"/>
                <a:gd name="T17" fmla="*/ 698 h 1079"/>
                <a:gd name="T18" fmla="*/ 47 w 1299"/>
                <a:gd name="T19" fmla="*/ 895 h 1079"/>
                <a:gd name="T20" fmla="*/ 63 w 1299"/>
                <a:gd name="T21" fmla="*/ 884 h 1079"/>
                <a:gd name="T22" fmla="*/ 326 w 1299"/>
                <a:gd name="T23" fmla="*/ 884 h 1079"/>
                <a:gd name="T24" fmla="*/ 486 w 1299"/>
                <a:gd name="T25" fmla="*/ 928 h 1079"/>
                <a:gd name="T26" fmla="*/ 490 w 1299"/>
                <a:gd name="T27" fmla="*/ 929 h 1079"/>
                <a:gd name="T28" fmla="*/ 575 w 1299"/>
                <a:gd name="T29" fmla="*/ 978 h 1079"/>
                <a:gd name="T30" fmla="*/ 868 w 1299"/>
                <a:gd name="T31" fmla="*/ 1079 h 1079"/>
                <a:gd name="T32" fmla="*/ 1299 w 1299"/>
                <a:gd name="T33" fmla="*/ 779 h 1079"/>
                <a:gd name="T34" fmla="*/ 873 w 1299"/>
                <a:gd name="T35" fmla="*/ 1022 h 1079"/>
                <a:gd name="T36" fmla="*/ 597 w 1299"/>
                <a:gd name="T37" fmla="*/ 749 h 1079"/>
                <a:gd name="T38" fmla="*/ 873 w 1299"/>
                <a:gd name="T39" fmla="*/ 476 h 1079"/>
                <a:gd name="T40" fmla="*/ 1148 w 1299"/>
                <a:gd name="T41" fmla="*/ 749 h 1079"/>
                <a:gd name="T42" fmla="*/ 873 w 1299"/>
                <a:gd name="T43" fmla="*/ 1022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99" h="1079">
                  <a:moveTo>
                    <a:pt x="1299" y="779"/>
                  </a:moveTo>
                  <a:cubicBezTo>
                    <a:pt x="1299" y="703"/>
                    <a:pt x="1254" y="648"/>
                    <a:pt x="1210" y="595"/>
                  </a:cubicBezTo>
                  <a:cubicBezTo>
                    <a:pt x="1173" y="550"/>
                    <a:pt x="1139" y="508"/>
                    <a:pt x="1139" y="459"/>
                  </a:cubicBezTo>
                  <a:cubicBezTo>
                    <a:pt x="1139" y="377"/>
                    <a:pt x="1230" y="91"/>
                    <a:pt x="1259" y="0"/>
                  </a:cubicBezTo>
                  <a:cubicBezTo>
                    <a:pt x="1158" y="12"/>
                    <a:pt x="963" y="36"/>
                    <a:pt x="932" y="42"/>
                  </a:cubicBezTo>
                  <a:cubicBezTo>
                    <a:pt x="896" y="48"/>
                    <a:pt x="864" y="68"/>
                    <a:pt x="824" y="144"/>
                  </a:cubicBezTo>
                  <a:cubicBezTo>
                    <a:pt x="782" y="223"/>
                    <a:pt x="519" y="684"/>
                    <a:pt x="517" y="688"/>
                  </a:cubicBezTo>
                  <a:cubicBezTo>
                    <a:pt x="513" y="694"/>
                    <a:pt x="507" y="698"/>
                    <a:pt x="501" y="698"/>
                  </a:cubicBezTo>
                  <a:cubicBezTo>
                    <a:pt x="0" y="698"/>
                    <a:pt x="0" y="698"/>
                    <a:pt x="0" y="698"/>
                  </a:cubicBezTo>
                  <a:cubicBezTo>
                    <a:pt x="8" y="766"/>
                    <a:pt x="24" y="832"/>
                    <a:pt x="47" y="895"/>
                  </a:cubicBezTo>
                  <a:cubicBezTo>
                    <a:pt x="50" y="889"/>
                    <a:pt x="56" y="884"/>
                    <a:pt x="63" y="884"/>
                  </a:cubicBezTo>
                  <a:cubicBezTo>
                    <a:pt x="326" y="884"/>
                    <a:pt x="326" y="884"/>
                    <a:pt x="326" y="884"/>
                  </a:cubicBezTo>
                  <a:cubicBezTo>
                    <a:pt x="391" y="884"/>
                    <a:pt x="443" y="902"/>
                    <a:pt x="486" y="928"/>
                  </a:cubicBezTo>
                  <a:cubicBezTo>
                    <a:pt x="487" y="928"/>
                    <a:pt x="489" y="928"/>
                    <a:pt x="490" y="929"/>
                  </a:cubicBezTo>
                  <a:cubicBezTo>
                    <a:pt x="519" y="944"/>
                    <a:pt x="547" y="961"/>
                    <a:pt x="575" y="978"/>
                  </a:cubicBezTo>
                  <a:cubicBezTo>
                    <a:pt x="655" y="1028"/>
                    <a:pt x="737" y="1079"/>
                    <a:pt x="868" y="1079"/>
                  </a:cubicBezTo>
                  <a:cubicBezTo>
                    <a:pt x="1122" y="1079"/>
                    <a:pt x="1299" y="921"/>
                    <a:pt x="1299" y="779"/>
                  </a:cubicBezTo>
                  <a:close/>
                  <a:moveTo>
                    <a:pt x="873" y="1022"/>
                  </a:moveTo>
                  <a:cubicBezTo>
                    <a:pt x="721" y="1022"/>
                    <a:pt x="597" y="899"/>
                    <a:pt x="597" y="749"/>
                  </a:cubicBezTo>
                  <a:cubicBezTo>
                    <a:pt x="597" y="599"/>
                    <a:pt x="721" y="476"/>
                    <a:pt x="873" y="476"/>
                  </a:cubicBezTo>
                  <a:cubicBezTo>
                    <a:pt x="1025" y="476"/>
                    <a:pt x="1148" y="599"/>
                    <a:pt x="1148" y="749"/>
                  </a:cubicBezTo>
                  <a:cubicBezTo>
                    <a:pt x="1148" y="899"/>
                    <a:pt x="1025" y="1022"/>
                    <a:pt x="873" y="102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1" name="Freeform 24"/>
            <p:cNvSpPr>
              <a:spLocks/>
            </p:cNvSpPr>
            <p:nvPr/>
          </p:nvSpPr>
          <p:spPr bwMode="auto">
            <a:xfrm>
              <a:off x="4267" y="3531"/>
              <a:ext cx="204" cy="205"/>
            </a:xfrm>
            <a:custGeom>
              <a:avLst/>
              <a:gdLst>
                <a:gd name="T0" fmla="*/ 869 w 1737"/>
                <a:gd name="T1" fmla="*/ 0 h 1737"/>
                <a:gd name="T2" fmla="*/ 0 w 1737"/>
                <a:gd name="T3" fmla="*/ 869 h 1737"/>
                <a:gd name="T4" fmla="*/ 3 w 1737"/>
                <a:gd name="T5" fmla="*/ 928 h 1737"/>
                <a:gd name="T6" fmla="*/ 496 w 1737"/>
                <a:gd name="T7" fmla="*/ 928 h 1737"/>
                <a:gd name="T8" fmla="*/ 797 w 1737"/>
                <a:gd name="T9" fmla="*/ 395 h 1737"/>
                <a:gd name="T10" fmla="*/ 931 w 1737"/>
                <a:gd name="T11" fmla="*/ 273 h 1737"/>
                <a:gd name="T12" fmla="*/ 1291 w 1737"/>
                <a:gd name="T13" fmla="*/ 227 h 1737"/>
                <a:gd name="T14" fmla="*/ 1291 w 1737"/>
                <a:gd name="T15" fmla="*/ 227 h 1737"/>
                <a:gd name="T16" fmla="*/ 1321 w 1737"/>
                <a:gd name="T17" fmla="*/ 223 h 1737"/>
                <a:gd name="T18" fmla="*/ 1342 w 1737"/>
                <a:gd name="T19" fmla="*/ 240 h 1737"/>
                <a:gd name="T20" fmla="*/ 1326 w 1737"/>
                <a:gd name="T21" fmla="*/ 260 h 1737"/>
                <a:gd name="T22" fmla="*/ 1306 w 1737"/>
                <a:gd name="T23" fmla="*/ 263 h 1737"/>
                <a:gd name="T24" fmla="*/ 1182 w 1737"/>
                <a:gd name="T25" fmla="*/ 727 h 1737"/>
                <a:gd name="T26" fmla="*/ 1245 w 1737"/>
                <a:gd name="T27" fmla="*/ 839 h 1737"/>
                <a:gd name="T28" fmla="*/ 1342 w 1737"/>
                <a:gd name="T29" fmla="*/ 1047 h 1737"/>
                <a:gd name="T30" fmla="*/ 1061 w 1737"/>
                <a:gd name="T31" fmla="*/ 1355 h 1737"/>
                <a:gd name="T32" fmla="*/ 1059 w 1737"/>
                <a:gd name="T33" fmla="*/ 1361 h 1737"/>
                <a:gd name="T34" fmla="*/ 984 w 1737"/>
                <a:gd name="T35" fmla="*/ 1480 h 1737"/>
                <a:gd name="T36" fmla="*/ 928 w 1737"/>
                <a:gd name="T37" fmla="*/ 1480 h 1737"/>
                <a:gd name="T38" fmla="*/ 877 w 1737"/>
                <a:gd name="T39" fmla="*/ 1463 h 1737"/>
                <a:gd name="T40" fmla="*/ 865 w 1737"/>
                <a:gd name="T41" fmla="*/ 1456 h 1737"/>
                <a:gd name="T42" fmla="*/ 849 w 1737"/>
                <a:gd name="T43" fmla="*/ 1464 h 1737"/>
                <a:gd name="T44" fmla="*/ 806 w 1737"/>
                <a:gd name="T45" fmla="*/ 1480 h 1737"/>
                <a:gd name="T46" fmla="*/ 798 w 1737"/>
                <a:gd name="T47" fmla="*/ 1480 h 1737"/>
                <a:gd name="T48" fmla="*/ 771 w 1737"/>
                <a:gd name="T49" fmla="*/ 1481 h 1737"/>
                <a:gd name="T50" fmla="*/ 678 w 1737"/>
                <a:gd name="T51" fmla="*/ 1460 h 1737"/>
                <a:gd name="T52" fmla="*/ 623 w 1737"/>
                <a:gd name="T53" fmla="*/ 1390 h 1737"/>
                <a:gd name="T54" fmla="*/ 332 w 1737"/>
                <a:gd name="T55" fmla="*/ 1190 h 1737"/>
                <a:gd name="T56" fmla="*/ 69 w 1737"/>
                <a:gd name="T57" fmla="*/ 1190 h 1737"/>
                <a:gd name="T58" fmla="*/ 62 w 1737"/>
                <a:gd name="T59" fmla="*/ 1188 h 1737"/>
                <a:gd name="T60" fmla="*/ 869 w 1737"/>
                <a:gd name="T61" fmla="*/ 1737 h 1737"/>
                <a:gd name="T62" fmla="*/ 1737 w 1737"/>
                <a:gd name="T63" fmla="*/ 869 h 1737"/>
                <a:gd name="T64" fmla="*/ 869 w 1737"/>
                <a:gd name="T65" fmla="*/ 0 h 1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7" h="1737">
                  <a:moveTo>
                    <a:pt x="869" y="0"/>
                  </a:moveTo>
                  <a:cubicBezTo>
                    <a:pt x="389" y="0"/>
                    <a:pt x="0" y="389"/>
                    <a:pt x="0" y="869"/>
                  </a:cubicBezTo>
                  <a:cubicBezTo>
                    <a:pt x="0" y="889"/>
                    <a:pt x="2" y="909"/>
                    <a:pt x="3" y="928"/>
                  </a:cubicBezTo>
                  <a:cubicBezTo>
                    <a:pt x="496" y="928"/>
                    <a:pt x="496" y="928"/>
                    <a:pt x="496" y="928"/>
                  </a:cubicBezTo>
                  <a:cubicBezTo>
                    <a:pt x="534" y="862"/>
                    <a:pt x="759" y="467"/>
                    <a:pt x="797" y="395"/>
                  </a:cubicBezTo>
                  <a:cubicBezTo>
                    <a:pt x="837" y="318"/>
                    <a:pt x="876" y="283"/>
                    <a:pt x="931" y="273"/>
                  </a:cubicBezTo>
                  <a:cubicBezTo>
                    <a:pt x="968" y="267"/>
                    <a:pt x="1205" y="238"/>
                    <a:pt x="1291" y="227"/>
                  </a:cubicBezTo>
                  <a:cubicBezTo>
                    <a:pt x="1291" y="227"/>
                    <a:pt x="1291" y="227"/>
                    <a:pt x="1291" y="227"/>
                  </a:cubicBezTo>
                  <a:cubicBezTo>
                    <a:pt x="1308" y="225"/>
                    <a:pt x="1319" y="224"/>
                    <a:pt x="1321" y="223"/>
                  </a:cubicBezTo>
                  <a:cubicBezTo>
                    <a:pt x="1332" y="222"/>
                    <a:pt x="1341" y="229"/>
                    <a:pt x="1342" y="240"/>
                  </a:cubicBezTo>
                  <a:cubicBezTo>
                    <a:pt x="1343" y="250"/>
                    <a:pt x="1336" y="259"/>
                    <a:pt x="1326" y="260"/>
                  </a:cubicBezTo>
                  <a:cubicBezTo>
                    <a:pt x="1325" y="260"/>
                    <a:pt x="1318" y="261"/>
                    <a:pt x="1306" y="263"/>
                  </a:cubicBezTo>
                  <a:cubicBezTo>
                    <a:pt x="1286" y="325"/>
                    <a:pt x="1182" y="645"/>
                    <a:pt x="1182" y="727"/>
                  </a:cubicBezTo>
                  <a:cubicBezTo>
                    <a:pt x="1182" y="763"/>
                    <a:pt x="1211" y="798"/>
                    <a:pt x="1245" y="839"/>
                  </a:cubicBezTo>
                  <a:cubicBezTo>
                    <a:pt x="1290" y="895"/>
                    <a:pt x="1342" y="958"/>
                    <a:pt x="1342" y="1047"/>
                  </a:cubicBezTo>
                  <a:cubicBezTo>
                    <a:pt x="1342" y="1167"/>
                    <a:pt x="1233" y="1298"/>
                    <a:pt x="1061" y="1355"/>
                  </a:cubicBezTo>
                  <a:cubicBezTo>
                    <a:pt x="1059" y="1361"/>
                    <a:pt x="1059" y="1361"/>
                    <a:pt x="1059" y="1361"/>
                  </a:cubicBezTo>
                  <a:cubicBezTo>
                    <a:pt x="1049" y="1405"/>
                    <a:pt x="1031" y="1480"/>
                    <a:pt x="984" y="1480"/>
                  </a:cubicBezTo>
                  <a:cubicBezTo>
                    <a:pt x="928" y="1480"/>
                    <a:pt x="928" y="1480"/>
                    <a:pt x="928" y="1480"/>
                  </a:cubicBezTo>
                  <a:cubicBezTo>
                    <a:pt x="902" y="1480"/>
                    <a:pt x="887" y="1470"/>
                    <a:pt x="877" y="1463"/>
                  </a:cubicBezTo>
                  <a:cubicBezTo>
                    <a:pt x="870" y="1458"/>
                    <a:pt x="868" y="1456"/>
                    <a:pt x="865" y="1456"/>
                  </a:cubicBezTo>
                  <a:cubicBezTo>
                    <a:pt x="858" y="1456"/>
                    <a:pt x="856" y="1458"/>
                    <a:pt x="849" y="1464"/>
                  </a:cubicBezTo>
                  <a:cubicBezTo>
                    <a:pt x="840" y="1470"/>
                    <a:pt x="828" y="1480"/>
                    <a:pt x="806" y="1480"/>
                  </a:cubicBezTo>
                  <a:cubicBezTo>
                    <a:pt x="798" y="1480"/>
                    <a:pt x="798" y="1480"/>
                    <a:pt x="798" y="1480"/>
                  </a:cubicBezTo>
                  <a:cubicBezTo>
                    <a:pt x="789" y="1480"/>
                    <a:pt x="780" y="1481"/>
                    <a:pt x="771" y="1481"/>
                  </a:cubicBezTo>
                  <a:cubicBezTo>
                    <a:pt x="736" y="1481"/>
                    <a:pt x="701" y="1477"/>
                    <a:pt x="678" y="1460"/>
                  </a:cubicBezTo>
                  <a:cubicBezTo>
                    <a:pt x="660" y="1447"/>
                    <a:pt x="644" y="1422"/>
                    <a:pt x="623" y="1390"/>
                  </a:cubicBezTo>
                  <a:cubicBezTo>
                    <a:pt x="570" y="1310"/>
                    <a:pt x="491" y="1190"/>
                    <a:pt x="332" y="1190"/>
                  </a:cubicBezTo>
                  <a:cubicBezTo>
                    <a:pt x="69" y="1190"/>
                    <a:pt x="69" y="1190"/>
                    <a:pt x="69" y="1190"/>
                  </a:cubicBezTo>
                  <a:cubicBezTo>
                    <a:pt x="67" y="1190"/>
                    <a:pt x="64" y="1189"/>
                    <a:pt x="62" y="1188"/>
                  </a:cubicBezTo>
                  <a:cubicBezTo>
                    <a:pt x="189" y="1509"/>
                    <a:pt x="502" y="1737"/>
                    <a:pt x="869" y="1737"/>
                  </a:cubicBezTo>
                  <a:cubicBezTo>
                    <a:pt x="1348" y="1737"/>
                    <a:pt x="1737" y="1348"/>
                    <a:pt x="1737" y="869"/>
                  </a:cubicBezTo>
                  <a:cubicBezTo>
                    <a:pt x="1737" y="389"/>
                    <a:pt x="1348" y="0"/>
                    <a:pt x="86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2" name="Freeform 25"/>
            <p:cNvSpPr>
              <a:spLocks/>
            </p:cNvSpPr>
            <p:nvPr/>
          </p:nvSpPr>
          <p:spPr bwMode="auto">
            <a:xfrm>
              <a:off x="4379" y="3653"/>
              <a:ext cx="19" cy="16"/>
            </a:xfrm>
            <a:custGeom>
              <a:avLst/>
              <a:gdLst>
                <a:gd name="T0" fmla="*/ 15 w 157"/>
                <a:gd name="T1" fmla="*/ 0 h 135"/>
                <a:gd name="T2" fmla="*/ 0 w 157"/>
                <a:gd name="T3" fmla="*/ 35 h 135"/>
                <a:gd name="T4" fmla="*/ 100 w 157"/>
                <a:gd name="T5" fmla="*/ 135 h 135"/>
                <a:gd name="T6" fmla="*/ 157 w 157"/>
                <a:gd name="T7" fmla="*/ 0 h 135"/>
                <a:gd name="T8" fmla="*/ 15 w 15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35">
                  <a:moveTo>
                    <a:pt x="15" y="0"/>
                  </a:moveTo>
                  <a:cubicBezTo>
                    <a:pt x="12" y="13"/>
                    <a:pt x="7" y="25"/>
                    <a:pt x="0" y="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33" y="98"/>
                    <a:pt x="153" y="52"/>
                    <a:pt x="157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953" name="Group 28"/>
          <p:cNvGrpSpPr>
            <a:grpSpLocks noChangeAspect="1"/>
          </p:cNvGrpSpPr>
          <p:nvPr/>
        </p:nvGrpSpPr>
        <p:grpSpPr bwMode="auto">
          <a:xfrm>
            <a:off x="6902559" y="4128916"/>
            <a:ext cx="323850" cy="323850"/>
            <a:chOff x="4531" y="3526"/>
            <a:chExt cx="204" cy="204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954" name="Freeform 29"/>
            <p:cNvSpPr>
              <a:spLocks/>
            </p:cNvSpPr>
            <p:nvPr/>
          </p:nvSpPr>
          <p:spPr bwMode="auto">
            <a:xfrm>
              <a:off x="4583" y="3640"/>
              <a:ext cx="28" cy="31"/>
            </a:xfrm>
            <a:custGeom>
              <a:avLst/>
              <a:gdLst>
                <a:gd name="T0" fmla="*/ 22 w 28"/>
                <a:gd name="T1" fmla="*/ 31 h 31"/>
                <a:gd name="T2" fmla="*/ 28 w 28"/>
                <a:gd name="T3" fmla="*/ 6 h 31"/>
                <a:gd name="T4" fmla="*/ 7 w 28"/>
                <a:gd name="T5" fmla="*/ 0 h 31"/>
                <a:gd name="T6" fmla="*/ 0 w 28"/>
                <a:gd name="T7" fmla="*/ 26 h 31"/>
                <a:gd name="T8" fmla="*/ 22 w 28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1">
                  <a:moveTo>
                    <a:pt x="22" y="31"/>
                  </a:moveTo>
                  <a:lnTo>
                    <a:pt x="28" y="6"/>
                  </a:lnTo>
                  <a:lnTo>
                    <a:pt x="7" y="0"/>
                  </a:lnTo>
                  <a:lnTo>
                    <a:pt x="0" y="26"/>
                  </a:lnTo>
                  <a:lnTo>
                    <a:pt x="22" y="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5" name="Freeform 30"/>
            <p:cNvSpPr>
              <a:spLocks/>
            </p:cNvSpPr>
            <p:nvPr/>
          </p:nvSpPr>
          <p:spPr bwMode="auto">
            <a:xfrm>
              <a:off x="4610" y="3605"/>
              <a:ext cx="12" cy="37"/>
            </a:xfrm>
            <a:custGeom>
              <a:avLst/>
              <a:gdLst>
                <a:gd name="T0" fmla="*/ 84 w 105"/>
                <a:gd name="T1" fmla="*/ 14 h 317"/>
                <a:gd name="T2" fmla="*/ 46 w 105"/>
                <a:gd name="T3" fmla="*/ 41 h 317"/>
                <a:gd name="T4" fmla="*/ 23 w 105"/>
                <a:gd name="T5" fmla="*/ 133 h 317"/>
                <a:gd name="T6" fmla="*/ 2 w 105"/>
                <a:gd name="T7" fmla="*/ 224 h 317"/>
                <a:gd name="T8" fmla="*/ 0 w 105"/>
                <a:gd name="T9" fmla="*/ 231 h 317"/>
                <a:gd name="T10" fmla="*/ 0 w 105"/>
                <a:gd name="T11" fmla="*/ 231 h 317"/>
                <a:gd name="T12" fmla="*/ 20 w 105"/>
                <a:gd name="T13" fmla="*/ 278 h 317"/>
                <a:gd name="T14" fmla="*/ 17 w 105"/>
                <a:gd name="T15" fmla="*/ 313 h 317"/>
                <a:gd name="T16" fmla="*/ 34 w 105"/>
                <a:gd name="T17" fmla="*/ 317 h 317"/>
                <a:gd name="T18" fmla="*/ 105 w 105"/>
                <a:gd name="T19" fmla="*/ 0 h 317"/>
                <a:gd name="T20" fmla="*/ 84 w 105"/>
                <a:gd name="T21" fmla="*/ 1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317">
                  <a:moveTo>
                    <a:pt x="84" y="14"/>
                  </a:moveTo>
                  <a:cubicBezTo>
                    <a:pt x="69" y="24"/>
                    <a:pt x="53" y="35"/>
                    <a:pt x="46" y="41"/>
                  </a:cubicBezTo>
                  <a:cubicBezTo>
                    <a:pt x="36" y="79"/>
                    <a:pt x="30" y="106"/>
                    <a:pt x="23" y="133"/>
                  </a:cubicBezTo>
                  <a:cubicBezTo>
                    <a:pt x="17" y="161"/>
                    <a:pt x="11" y="188"/>
                    <a:pt x="2" y="224"/>
                  </a:cubicBezTo>
                  <a:cubicBezTo>
                    <a:pt x="2" y="226"/>
                    <a:pt x="1" y="228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3" y="233"/>
                    <a:pt x="16" y="247"/>
                    <a:pt x="20" y="278"/>
                  </a:cubicBezTo>
                  <a:cubicBezTo>
                    <a:pt x="21" y="293"/>
                    <a:pt x="19" y="305"/>
                    <a:pt x="17" y="313"/>
                  </a:cubicBezTo>
                  <a:cubicBezTo>
                    <a:pt x="34" y="317"/>
                    <a:pt x="34" y="317"/>
                    <a:pt x="34" y="317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8" y="4"/>
                    <a:pt x="91" y="9"/>
                    <a:pt x="84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6" name="Freeform 31"/>
            <p:cNvSpPr>
              <a:spLocks/>
            </p:cNvSpPr>
            <p:nvPr/>
          </p:nvSpPr>
          <p:spPr bwMode="auto">
            <a:xfrm>
              <a:off x="4609" y="3647"/>
              <a:ext cx="11" cy="27"/>
            </a:xfrm>
            <a:custGeom>
              <a:avLst/>
              <a:gdLst>
                <a:gd name="T0" fmla="*/ 5 w 11"/>
                <a:gd name="T1" fmla="*/ 26 h 27"/>
                <a:gd name="T2" fmla="*/ 11 w 11"/>
                <a:gd name="T3" fmla="*/ 2 h 27"/>
                <a:gd name="T4" fmla="*/ 7 w 11"/>
                <a:gd name="T5" fmla="*/ 0 h 27"/>
                <a:gd name="T6" fmla="*/ 0 w 11"/>
                <a:gd name="T7" fmla="*/ 25 h 27"/>
                <a:gd name="T8" fmla="*/ 4 w 11"/>
                <a:gd name="T9" fmla="*/ 27 h 27"/>
                <a:gd name="T10" fmla="*/ 5 w 11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7">
                  <a:moveTo>
                    <a:pt x="5" y="26"/>
                  </a:moveTo>
                  <a:lnTo>
                    <a:pt x="11" y="2"/>
                  </a:lnTo>
                  <a:lnTo>
                    <a:pt x="7" y="0"/>
                  </a:lnTo>
                  <a:lnTo>
                    <a:pt x="0" y="25"/>
                  </a:lnTo>
                  <a:lnTo>
                    <a:pt x="4" y="27"/>
                  </a:lnTo>
                  <a:lnTo>
                    <a:pt x="5" y="2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7" name="Freeform 32"/>
            <p:cNvSpPr>
              <a:spLocks/>
            </p:cNvSpPr>
            <p:nvPr/>
          </p:nvSpPr>
          <p:spPr bwMode="auto">
            <a:xfrm>
              <a:off x="4594" y="3634"/>
              <a:ext cx="14" cy="7"/>
            </a:xfrm>
            <a:custGeom>
              <a:avLst/>
              <a:gdLst>
                <a:gd name="T0" fmla="*/ 118 w 120"/>
                <a:gd name="T1" fmla="*/ 40 h 61"/>
                <a:gd name="T2" fmla="*/ 113 w 120"/>
                <a:gd name="T3" fmla="*/ 19 h 61"/>
                <a:gd name="T4" fmla="*/ 102 w 120"/>
                <a:gd name="T5" fmla="*/ 26 h 61"/>
                <a:gd name="T6" fmla="*/ 44 w 120"/>
                <a:gd name="T7" fmla="*/ 21 h 61"/>
                <a:gd name="T8" fmla="*/ 24 w 120"/>
                <a:gd name="T9" fmla="*/ 0 h 61"/>
                <a:gd name="T10" fmla="*/ 8 w 120"/>
                <a:gd name="T11" fmla="*/ 10 h 61"/>
                <a:gd name="T12" fmla="*/ 0 w 120"/>
                <a:gd name="T13" fmla="*/ 30 h 61"/>
                <a:gd name="T14" fmla="*/ 116 w 120"/>
                <a:gd name="T15" fmla="*/ 61 h 61"/>
                <a:gd name="T16" fmla="*/ 118 w 120"/>
                <a:gd name="T17" fmla="*/ 4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61">
                  <a:moveTo>
                    <a:pt x="118" y="40"/>
                  </a:moveTo>
                  <a:cubicBezTo>
                    <a:pt x="117" y="30"/>
                    <a:pt x="115" y="23"/>
                    <a:pt x="113" y="19"/>
                  </a:cubicBezTo>
                  <a:cubicBezTo>
                    <a:pt x="109" y="22"/>
                    <a:pt x="106" y="24"/>
                    <a:pt x="102" y="26"/>
                  </a:cubicBezTo>
                  <a:cubicBezTo>
                    <a:pt x="83" y="33"/>
                    <a:pt x="62" y="32"/>
                    <a:pt x="44" y="21"/>
                  </a:cubicBezTo>
                  <a:cubicBezTo>
                    <a:pt x="35" y="16"/>
                    <a:pt x="29" y="8"/>
                    <a:pt x="24" y="0"/>
                  </a:cubicBezTo>
                  <a:cubicBezTo>
                    <a:pt x="20" y="1"/>
                    <a:pt x="13" y="4"/>
                    <a:pt x="8" y="10"/>
                  </a:cubicBezTo>
                  <a:cubicBezTo>
                    <a:pt x="2" y="19"/>
                    <a:pt x="0" y="27"/>
                    <a:pt x="0" y="30"/>
                  </a:cubicBezTo>
                  <a:cubicBezTo>
                    <a:pt x="116" y="61"/>
                    <a:pt x="116" y="61"/>
                    <a:pt x="116" y="61"/>
                  </a:cubicBezTo>
                  <a:cubicBezTo>
                    <a:pt x="118" y="57"/>
                    <a:pt x="120" y="50"/>
                    <a:pt x="118" y="4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8" name="Freeform 33"/>
            <p:cNvSpPr>
              <a:spLocks/>
            </p:cNvSpPr>
            <p:nvPr/>
          </p:nvSpPr>
          <p:spPr bwMode="auto">
            <a:xfrm>
              <a:off x="4634" y="3554"/>
              <a:ext cx="20" cy="20"/>
            </a:xfrm>
            <a:custGeom>
              <a:avLst/>
              <a:gdLst>
                <a:gd name="T0" fmla="*/ 88 w 174"/>
                <a:gd name="T1" fmla="*/ 174 h 174"/>
                <a:gd name="T2" fmla="*/ 88 w 174"/>
                <a:gd name="T3" fmla="*/ 174 h 174"/>
                <a:gd name="T4" fmla="*/ 149 w 174"/>
                <a:gd name="T5" fmla="*/ 149 h 174"/>
                <a:gd name="T6" fmla="*/ 174 w 174"/>
                <a:gd name="T7" fmla="*/ 86 h 174"/>
                <a:gd name="T8" fmla="*/ 87 w 174"/>
                <a:gd name="T9" fmla="*/ 0 h 174"/>
                <a:gd name="T10" fmla="*/ 87 w 174"/>
                <a:gd name="T11" fmla="*/ 0 h 174"/>
                <a:gd name="T12" fmla="*/ 25 w 174"/>
                <a:gd name="T13" fmla="*/ 26 h 174"/>
                <a:gd name="T14" fmla="*/ 0 w 174"/>
                <a:gd name="T15" fmla="*/ 89 h 174"/>
                <a:gd name="T16" fmla="*/ 88 w 174"/>
                <a:gd name="T17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74">
                  <a:moveTo>
                    <a:pt x="88" y="174"/>
                  </a:moveTo>
                  <a:cubicBezTo>
                    <a:pt x="88" y="174"/>
                    <a:pt x="88" y="174"/>
                    <a:pt x="88" y="174"/>
                  </a:cubicBezTo>
                  <a:cubicBezTo>
                    <a:pt x="111" y="174"/>
                    <a:pt x="132" y="165"/>
                    <a:pt x="149" y="149"/>
                  </a:cubicBezTo>
                  <a:cubicBezTo>
                    <a:pt x="165" y="132"/>
                    <a:pt x="174" y="110"/>
                    <a:pt x="174" y="86"/>
                  </a:cubicBezTo>
                  <a:cubicBezTo>
                    <a:pt x="174" y="39"/>
                    <a:pt x="135" y="0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63" y="0"/>
                    <a:pt x="42" y="10"/>
                    <a:pt x="25" y="26"/>
                  </a:cubicBezTo>
                  <a:cubicBezTo>
                    <a:pt x="9" y="43"/>
                    <a:pt x="0" y="65"/>
                    <a:pt x="0" y="89"/>
                  </a:cubicBezTo>
                  <a:cubicBezTo>
                    <a:pt x="1" y="136"/>
                    <a:pt x="40" y="174"/>
                    <a:pt x="88" y="17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9" name="Freeform 34"/>
            <p:cNvSpPr>
              <a:spLocks/>
            </p:cNvSpPr>
            <p:nvPr/>
          </p:nvSpPr>
          <p:spPr bwMode="auto">
            <a:xfrm>
              <a:off x="4574" y="3638"/>
              <a:ext cx="11" cy="26"/>
            </a:xfrm>
            <a:custGeom>
              <a:avLst/>
              <a:gdLst>
                <a:gd name="T0" fmla="*/ 11 w 11"/>
                <a:gd name="T1" fmla="*/ 1 h 26"/>
                <a:gd name="T2" fmla="*/ 7 w 11"/>
                <a:gd name="T3" fmla="*/ 0 h 26"/>
                <a:gd name="T4" fmla="*/ 0 w 11"/>
                <a:gd name="T5" fmla="*/ 25 h 26"/>
                <a:gd name="T6" fmla="*/ 5 w 11"/>
                <a:gd name="T7" fmla="*/ 26 h 26"/>
                <a:gd name="T8" fmla="*/ 11 w 11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6">
                  <a:moveTo>
                    <a:pt x="11" y="1"/>
                  </a:moveTo>
                  <a:lnTo>
                    <a:pt x="7" y="0"/>
                  </a:lnTo>
                  <a:lnTo>
                    <a:pt x="0" y="25"/>
                  </a:lnTo>
                  <a:lnTo>
                    <a:pt x="5" y="26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0" name="Freeform 35"/>
            <p:cNvSpPr>
              <a:spLocks noEditPoints="1"/>
            </p:cNvSpPr>
            <p:nvPr/>
          </p:nvSpPr>
          <p:spPr bwMode="auto">
            <a:xfrm>
              <a:off x="4531" y="3526"/>
              <a:ext cx="204" cy="204"/>
            </a:xfrm>
            <a:custGeom>
              <a:avLst/>
              <a:gdLst>
                <a:gd name="T0" fmla="*/ 0 w 1749"/>
                <a:gd name="T1" fmla="*/ 874 h 1749"/>
                <a:gd name="T2" fmla="*/ 1749 w 1749"/>
                <a:gd name="T3" fmla="*/ 874 h 1749"/>
                <a:gd name="T4" fmla="*/ 880 w 1749"/>
                <a:gd name="T5" fmla="*/ 237 h 1749"/>
                <a:gd name="T6" fmla="*/ 968 w 1749"/>
                <a:gd name="T7" fmla="*/ 200 h 1749"/>
                <a:gd name="T8" fmla="*/ 1092 w 1749"/>
                <a:gd name="T9" fmla="*/ 323 h 1749"/>
                <a:gd name="T10" fmla="*/ 969 w 1749"/>
                <a:gd name="T11" fmla="*/ 449 h 1749"/>
                <a:gd name="T12" fmla="*/ 844 w 1749"/>
                <a:gd name="T13" fmla="*/ 326 h 1749"/>
                <a:gd name="T14" fmla="*/ 1295 w 1749"/>
                <a:gd name="T15" fmla="*/ 902 h 1749"/>
                <a:gd name="T16" fmla="*/ 1128 w 1749"/>
                <a:gd name="T17" fmla="*/ 867 h 1749"/>
                <a:gd name="T18" fmla="*/ 1024 w 1749"/>
                <a:gd name="T19" fmla="*/ 824 h 1749"/>
                <a:gd name="T20" fmla="*/ 1003 w 1749"/>
                <a:gd name="T21" fmla="*/ 800 h 1749"/>
                <a:gd name="T22" fmla="*/ 977 w 1749"/>
                <a:gd name="T23" fmla="*/ 906 h 1749"/>
                <a:gd name="T24" fmla="*/ 1089 w 1749"/>
                <a:gd name="T25" fmla="*/ 1033 h 1749"/>
                <a:gd name="T26" fmla="*/ 1157 w 1749"/>
                <a:gd name="T27" fmla="*/ 1128 h 1749"/>
                <a:gd name="T28" fmla="*/ 1231 w 1749"/>
                <a:gd name="T29" fmla="*/ 1413 h 1749"/>
                <a:gd name="T30" fmla="*/ 1112 w 1749"/>
                <a:gd name="T31" fmla="*/ 1513 h 1749"/>
                <a:gd name="T32" fmla="*/ 998 w 1749"/>
                <a:gd name="T33" fmla="*/ 1190 h 1749"/>
                <a:gd name="T34" fmla="*/ 928 w 1749"/>
                <a:gd name="T35" fmla="*/ 1112 h 1749"/>
                <a:gd name="T36" fmla="*/ 851 w 1749"/>
                <a:gd name="T37" fmla="*/ 1219 h 1749"/>
                <a:gd name="T38" fmla="*/ 787 w 1749"/>
                <a:gd name="T39" fmla="*/ 1332 h 1749"/>
                <a:gd name="T40" fmla="*/ 621 w 1749"/>
                <a:gd name="T41" fmla="*/ 1522 h 1749"/>
                <a:gd name="T42" fmla="*/ 545 w 1749"/>
                <a:gd name="T43" fmla="*/ 1399 h 1749"/>
                <a:gd name="T44" fmla="*/ 619 w 1749"/>
                <a:gd name="T45" fmla="*/ 1282 h 1749"/>
                <a:gd name="T46" fmla="*/ 341 w 1749"/>
                <a:gd name="T47" fmla="*/ 1198 h 1749"/>
                <a:gd name="T48" fmla="*/ 392 w 1749"/>
                <a:gd name="T49" fmla="*/ 955 h 1749"/>
                <a:gd name="T50" fmla="*/ 440 w 1749"/>
                <a:gd name="T51" fmla="*/ 926 h 1749"/>
                <a:gd name="T52" fmla="*/ 520 w 1749"/>
                <a:gd name="T53" fmla="*/ 910 h 1749"/>
                <a:gd name="T54" fmla="*/ 558 w 1749"/>
                <a:gd name="T55" fmla="*/ 875 h 1749"/>
                <a:gd name="T56" fmla="*/ 609 w 1749"/>
                <a:gd name="T57" fmla="*/ 656 h 1749"/>
                <a:gd name="T58" fmla="*/ 797 w 1749"/>
                <a:gd name="T59" fmla="*/ 505 h 1749"/>
                <a:gd name="T60" fmla="*/ 1080 w 1749"/>
                <a:gd name="T61" fmla="*/ 586 h 1749"/>
                <a:gd name="T62" fmla="*/ 1115 w 1749"/>
                <a:gd name="T63" fmla="*/ 725 h 1749"/>
                <a:gd name="T64" fmla="*/ 1278 w 1749"/>
                <a:gd name="T65" fmla="*/ 792 h 1749"/>
                <a:gd name="T66" fmla="*/ 1295 w 1749"/>
                <a:gd name="T67" fmla="*/ 902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9" h="1749">
                  <a:moveTo>
                    <a:pt x="874" y="0"/>
                  </a:moveTo>
                  <a:cubicBezTo>
                    <a:pt x="391" y="0"/>
                    <a:pt x="0" y="391"/>
                    <a:pt x="0" y="874"/>
                  </a:cubicBezTo>
                  <a:cubicBezTo>
                    <a:pt x="0" y="1357"/>
                    <a:pt x="391" y="1749"/>
                    <a:pt x="874" y="1749"/>
                  </a:cubicBezTo>
                  <a:cubicBezTo>
                    <a:pt x="1357" y="1749"/>
                    <a:pt x="1749" y="1357"/>
                    <a:pt x="1749" y="874"/>
                  </a:cubicBezTo>
                  <a:cubicBezTo>
                    <a:pt x="1749" y="391"/>
                    <a:pt x="1357" y="0"/>
                    <a:pt x="874" y="0"/>
                  </a:cubicBezTo>
                  <a:close/>
                  <a:moveTo>
                    <a:pt x="880" y="237"/>
                  </a:moveTo>
                  <a:cubicBezTo>
                    <a:pt x="903" y="213"/>
                    <a:pt x="934" y="200"/>
                    <a:pt x="968" y="200"/>
                  </a:cubicBezTo>
                  <a:cubicBezTo>
                    <a:pt x="968" y="200"/>
                    <a:pt x="968" y="200"/>
                    <a:pt x="968" y="200"/>
                  </a:cubicBezTo>
                  <a:cubicBezTo>
                    <a:pt x="968" y="200"/>
                    <a:pt x="968" y="200"/>
                    <a:pt x="968" y="200"/>
                  </a:cubicBezTo>
                  <a:cubicBezTo>
                    <a:pt x="1036" y="200"/>
                    <a:pt x="1092" y="255"/>
                    <a:pt x="1092" y="323"/>
                  </a:cubicBezTo>
                  <a:cubicBezTo>
                    <a:pt x="1093" y="357"/>
                    <a:pt x="1080" y="388"/>
                    <a:pt x="1056" y="412"/>
                  </a:cubicBezTo>
                  <a:cubicBezTo>
                    <a:pt x="1033" y="436"/>
                    <a:pt x="1002" y="449"/>
                    <a:pt x="969" y="449"/>
                  </a:cubicBezTo>
                  <a:cubicBezTo>
                    <a:pt x="969" y="449"/>
                    <a:pt x="969" y="449"/>
                    <a:pt x="969" y="449"/>
                  </a:cubicBezTo>
                  <a:cubicBezTo>
                    <a:pt x="900" y="449"/>
                    <a:pt x="844" y="394"/>
                    <a:pt x="844" y="326"/>
                  </a:cubicBezTo>
                  <a:cubicBezTo>
                    <a:pt x="844" y="292"/>
                    <a:pt x="856" y="260"/>
                    <a:pt x="880" y="237"/>
                  </a:cubicBezTo>
                  <a:close/>
                  <a:moveTo>
                    <a:pt x="1295" y="902"/>
                  </a:moveTo>
                  <a:cubicBezTo>
                    <a:pt x="1278" y="916"/>
                    <a:pt x="1256" y="919"/>
                    <a:pt x="1234" y="910"/>
                  </a:cubicBezTo>
                  <a:cubicBezTo>
                    <a:pt x="1199" y="896"/>
                    <a:pt x="1164" y="882"/>
                    <a:pt x="1128" y="867"/>
                  </a:cubicBezTo>
                  <a:cubicBezTo>
                    <a:pt x="1091" y="851"/>
                    <a:pt x="1091" y="851"/>
                    <a:pt x="1091" y="851"/>
                  </a:cubicBezTo>
                  <a:cubicBezTo>
                    <a:pt x="1068" y="842"/>
                    <a:pt x="1046" y="833"/>
                    <a:pt x="1024" y="824"/>
                  </a:cubicBezTo>
                  <a:cubicBezTo>
                    <a:pt x="1014" y="820"/>
                    <a:pt x="1006" y="811"/>
                    <a:pt x="1003" y="800"/>
                  </a:cubicBezTo>
                  <a:cubicBezTo>
                    <a:pt x="1003" y="800"/>
                    <a:pt x="1003" y="800"/>
                    <a:pt x="1003" y="800"/>
                  </a:cubicBezTo>
                  <a:cubicBezTo>
                    <a:pt x="990" y="857"/>
                    <a:pt x="990" y="857"/>
                    <a:pt x="990" y="857"/>
                  </a:cubicBezTo>
                  <a:cubicBezTo>
                    <a:pt x="986" y="873"/>
                    <a:pt x="982" y="890"/>
                    <a:pt x="977" y="906"/>
                  </a:cubicBezTo>
                  <a:cubicBezTo>
                    <a:pt x="998" y="930"/>
                    <a:pt x="1019" y="953"/>
                    <a:pt x="1040" y="977"/>
                  </a:cubicBezTo>
                  <a:cubicBezTo>
                    <a:pt x="1089" y="1033"/>
                    <a:pt x="1089" y="1033"/>
                    <a:pt x="1089" y="1033"/>
                  </a:cubicBezTo>
                  <a:cubicBezTo>
                    <a:pt x="1105" y="1052"/>
                    <a:pt x="1121" y="1070"/>
                    <a:pt x="1138" y="1089"/>
                  </a:cubicBezTo>
                  <a:cubicBezTo>
                    <a:pt x="1150" y="1101"/>
                    <a:pt x="1154" y="1115"/>
                    <a:pt x="1157" y="1128"/>
                  </a:cubicBezTo>
                  <a:cubicBezTo>
                    <a:pt x="1200" y="1291"/>
                    <a:pt x="1200" y="1291"/>
                    <a:pt x="1200" y="1291"/>
                  </a:cubicBezTo>
                  <a:cubicBezTo>
                    <a:pt x="1210" y="1331"/>
                    <a:pt x="1221" y="1372"/>
                    <a:pt x="1231" y="1413"/>
                  </a:cubicBezTo>
                  <a:cubicBezTo>
                    <a:pt x="1242" y="1455"/>
                    <a:pt x="1221" y="1499"/>
                    <a:pt x="1183" y="1515"/>
                  </a:cubicBezTo>
                  <a:cubicBezTo>
                    <a:pt x="1160" y="1525"/>
                    <a:pt x="1134" y="1524"/>
                    <a:pt x="1112" y="1513"/>
                  </a:cubicBezTo>
                  <a:cubicBezTo>
                    <a:pt x="1090" y="1502"/>
                    <a:pt x="1073" y="1482"/>
                    <a:pt x="1067" y="1457"/>
                  </a:cubicBezTo>
                  <a:cubicBezTo>
                    <a:pt x="1044" y="1368"/>
                    <a:pt x="1021" y="1279"/>
                    <a:pt x="998" y="1190"/>
                  </a:cubicBezTo>
                  <a:cubicBezTo>
                    <a:pt x="997" y="1187"/>
                    <a:pt x="995" y="1184"/>
                    <a:pt x="993" y="1182"/>
                  </a:cubicBezTo>
                  <a:cubicBezTo>
                    <a:pt x="970" y="1155"/>
                    <a:pt x="949" y="1134"/>
                    <a:pt x="928" y="1112"/>
                  </a:cubicBezTo>
                  <a:cubicBezTo>
                    <a:pt x="914" y="1098"/>
                    <a:pt x="900" y="1084"/>
                    <a:pt x="886" y="1068"/>
                  </a:cubicBezTo>
                  <a:cubicBezTo>
                    <a:pt x="876" y="1112"/>
                    <a:pt x="859" y="1185"/>
                    <a:pt x="851" y="1219"/>
                  </a:cubicBezTo>
                  <a:cubicBezTo>
                    <a:pt x="849" y="1227"/>
                    <a:pt x="846" y="1235"/>
                    <a:pt x="841" y="1242"/>
                  </a:cubicBezTo>
                  <a:cubicBezTo>
                    <a:pt x="832" y="1255"/>
                    <a:pt x="810" y="1292"/>
                    <a:pt x="787" y="1332"/>
                  </a:cubicBezTo>
                  <a:cubicBezTo>
                    <a:pt x="748" y="1397"/>
                    <a:pt x="708" y="1464"/>
                    <a:pt x="691" y="1485"/>
                  </a:cubicBezTo>
                  <a:cubicBezTo>
                    <a:pt x="675" y="1509"/>
                    <a:pt x="649" y="1522"/>
                    <a:pt x="621" y="1522"/>
                  </a:cubicBezTo>
                  <a:cubicBezTo>
                    <a:pt x="607" y="1522"/>
                    <a:pt x="592" y="1518"/>
                    <a:pt x="579" y="1511"/>
                  </a:cubicBezTo>
                  <a:cubicBezTo>
                    <a:pt x="539" y="1488"/>
                    <a:pt x="525" y="1439"/>
                    <a:pt x="545" y="1399"/>
                  </a:cubicBezTo>
                  <a:cubicBezTo>
                    <a:pt x="556" y="1380"/>
                    <a:pt x="593" y="1321"/>
                    <a:pt x="614" y="1290"/>
                  </a:cubicBezTo>
                  <a:cubicBezTo>
                    <a:pt x="619" y="1282"/>
                    <a:pt x="619" y="1282"/>
                    <a:pt x="619" y="1282"/>
                  </a:cubicBezTo>
                  <a:cubicBezTo>
                    <a:pt x="365" y="1216"/>
                    <a:pt x="365" y="1216"/>
                    <a:pt x="365" y="1216"/>
                  </a:cubicBezTo>
                  <a:cubicBezTo>
                    <a:pt x="355" y="1214"/>
                    <a:pt x="346" y="1207"/>
                    <a:pt x="341" y="1198"/>
                  </a:cubicBezTo>
                  <a:cubicBezTo>
                    <a:pt x="336" y="1189"/>
                    <a:pt x="334" y="1178"/>
                    <a:pt x="337" y="1168"/>
                  </a:cubicBezTo>
                  <a:cubicBezTo>
                    <a:pt x="392" y="955"/>
                    <a:pt x="392" y="955"/>
                    <a:pt x="392" y="955"/>
                  </a:cubicBezTo>
                  <a:cubicBezTo>
                    <a:pt x="394" y="945"/>
                    <a:pt x="401" y="936"/>
                    <a:pt x="410" y="930"/>
                  </a:cubicBezTo>
                  <a:cubicBezTo>
                    <a:pt x="419" y="925"/>
                    <a:pt x="430" y="923"/>
                    <a:pt x="440" y="926"/>
                  </a:cubicBezTo>
                  <a:cubicBezTo>
                    <a:pt x="506" y="943"/>
                    <a:pt x="506" y="943"/>
                    <a:pt x="506" y="943"/>
                  </a:cubicBezTo>
                  <a:cubicBezTo>
                    <a:pt x="507" y="935"/>
                    <a:pt x="511" y="923"/>
                    <a:pt x="520" y="910"/>
                  </a:cubicBezTo>
                  <a:cubicBezTo>
                    <a:pt x="532" y="893"/>
                    <a:pt x="549" y="887"/>
                    <a:pt x="557" y="885"/>
                  </a:cubicBezTo>
                  <a:cubicBezTo>
                    <a:pt x="557" y="882"/>
                    <a:pt x="557" y="878"/>
                    <a:pt x="558" y="875"/>
                  </a:cubicBezTo>
                  <a:cubicBezTo>
                    <a:pt x="567" y="836"/>
                    <a:pt x="574" y="805"/>
                    <a:pt x="581" y="774"/>
                  </a:cubicBezTo>
                  <a:cubicBezTo>
                    <a:pt x="590" y="737"/>
                    <a:pt x="598" y="702"/>
                    <a:pt x="609" y="656"/>
                  </a:cubicBezTo>
                  <a:cubicBezTo>
                    <a:pt x="610" y="652"/>
                    <a:pt x="612" y="649"/>
                    <a:pt x="615" y="646"/>
                  </a:cubicBezTo>
                  <a:cubicBezTo>
                    <a:pt x="673" y="599"/>
                    <a:pt x="741" y="546"/>
                    <a:pt x="797" y="505"/>
                  </a:cubicBezTo>
                  <a:cubicBezTo>
                    <a:pt x="855" y="463"/>
                    <a:pt x="922" y="452"/>
                    <a:pt x="981" y="474"/>
                  </a:cubicBezTo>
                  <a:cubicBezTo>
                    <a:pt x="1032" y="493"/>
                    <a:pt x="1069" y="535"/>
                    <a:pt x="1080" y="586"/>
                  </a:cubicBezTo>
                  <a:cubicBezTo>
                    <a:pt x="1087" y="615"/>
                    <a:pt x="1095" y="646"/>
                    <a:pt x="1104" y="683"/>
                  </a:cubicBezTo>
                  <a:cubicBezTo>
                    <a:pt x="1115" y="725"/>
                    <a:pt x="1115" y="725"/>
                    <a:pt x="1115" y="725"/>
                  </a:cubicBezTo>
                  <a:cubicBezTo>
                    <a:pt x="1162" y="744"/>
                    <a:pt x="1208" y="764"/>
                    <a:pt x="1255" y="783"/>
                  </a:cubicBezTo>
                  <a:cubicBezTo>
                    <a:pt x="1278" y="792"/>
                    <a:pt x="1278" y="792"/>
                    <a:pt x="1278" y="792"/>
                  </a:cubicBezTo>
                  <a:cubicBezTo>
                    <a:pt x="1301" y="802"/>
                    <a:pt x="1316" y="821"/>
                    <a:pt x="1320" y="844"/>
                  </a:cubicBezTo>
                  <a:cubicBezTo>
                    <a:pt x="1323" y="865"/>
                    <a:pt x="1314" y="887"/>
                    <a:pt x="1295" y="9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1" name="Freeform 36"/>
            <p:cNvSpPr>
              <a:spLocks/>
            </p:cNvSpPr>
            <p:nvPr/>
          </p:nvSpPr>
          <p:spPr bwMode="auto">
            <a:xfrm>
              <a:off x="4597" y="3583"/>
              <a:ext cx="84" cy="117"/>
            </a:xfrm>
            <a:custGeom>
              <a:avLst/>
              <a:gdLst>
                <a:gd name="T0" fmla="*/ 673 w 717"/>
                <a:gd name="T1" fmla="*/ 325 h 999"/>
                <a:gd name="T2" fmla="*/ 523 w 717"/>
                <a:gd name="T3" fmla="*/ 261 h 999"/>
                <a:gd name="T4" fmla="*/ 512 w 717"/>
                <a:gd name="T5" fmla="*/ 246 h 999"/>
                <a:gd name="T6" fmla="*/ 477 w 717"/>
                <a:gd name="T7" fmla="*/ 102 h 999"/>
                <a:gd name="T8" fmla="*/ 252 w 717"/>
                <a:gd name="T9" fmla="*/ 43 h 999"/>
                <a:gd name="T10" fmla="*/ 51 w 717"/>
                <a:gd name="T11" fmla="*/ 290 h 999"/>
                <a:gd name="T12" fmla="*/ 38 w 717"/>
                <a:gd name="T13" fmla="*/ 419 h 999"/>
                <a:gd name="T14" fmla="*/ 77 w 717"/>
                <a:gd name="T15" fmla="*/ 402 h 999"/>
                <a:gd name="T16" fmla="*/ 119 w 717"/>
                <a:gd name="T17" fmla="*/ 222 h 999"/>
                <a:gd name="T18" fmla="*/ 174 w 717"/>
                <a:gd name="T19" fmla="*/ 170 h 999"/>
                <a:gd name="T20" fmla="*/ 234 w 717"/>
                <a:gd name="T21" fmla="*/ 125 h 999"/>
                <a:gd name="T22" fmla="*/ 264 w 717"/>
                <a:gd name="T23" fmla="*/ 144 h 999"/>
                <a:gd name="T24" fmla="*/ 203 w 717"/>
                <a:gd name="T25" fmla="*/ 519 h 999"/>
                <a:gd name="T26" fmla="*/ 232 w 717"/>
                <a:gd name="T27" fmla="*/ 568 h 999"/>
                <a:gd name="T28" fmla="*/ 159 w 717"/>
                <a:gd name="T29" fmla="*/ 805 h 999"/>
                <a:gd name="T30" fmla="*/ 128 w 717"/>
                <a:gd name="T31" fmla="*/ 810 h 999"/>
                <a:gd name="T32" fmla="*/ 87 w 717"/>
                <a:gd name="T33" fmla="*/ 805 h 999"/>
                <a:gd name="T34" fmla="*/ 12 w 717"/>
                <a:gd name="T35" fmla="*/ 925 h 999"/>
                <a:gd name="T36" fmla="*/ 94 w 717"/>
                <a:gd name="T37" fmla="*/ 971 h 999"/>
                <a:gd name="T38" fmla="*/ 243 w 717"/>
                <a:gd name="T39" fmla="*/ 728 h 999"/>
                <a:gd name="T40" fmla="*/ 285 w 717"/>
                <a:gd name="T41" fmla="*/ 554 h 999"/>
                <a:gd name="T42" fmla="*/ 300 w 717"/>
                <a:gd name="T43" fmla="*/ 520 h 999"/>
                <a:gd name="T44" fmla="*/ 324 w 717"/>
                <a:gd name="T45" fmla="*/ 526 h 999"/>
                <a:gd name="T46" fmla="*/ 455 w 717"/>
                <a:gd name="T47" fmla="*/ 665 h 999"/>
                <a:gd name="T48" fmla="*/ 536 w 717"/>
                <a:gd name="T49" fmla="*/ 956 h 999"/>
                <a:gd name="T50" fmla="*/ 601 w 717"/>
                <a:gd name="T51" fmla="*/ 988 h 999"/>
                <a:gd name="T52" fmla="*/ 596 w 717"/>
                <a:gd name="T53" fmla="*/ 808 h 999"/>
                <a:gd name="T54" fmla="*/ 544 w 717"/>
                <a:gd name="T55" fmla="*/ 622 h 999"/>
                <a:gd name="T56" fmla="*/ 445 w 717"/>
                <a:gd name="T57" fmla="*/ 510 h 999"/>
                <a:gd name="T58" fmla="*/ 374 w 717"/>
                <a:gd name="T59" fmla="*/ 407 h 999"/>
                <a:gd name="T60" fmla="*/ 418 w 717"/>
                <a:gd name="T61" fmla="*/ 225 h 999"/>
                <a:gd name="T62" fmla="*/ 454 w 717"/>
                <a:gd name="T63" fmla="*/ 224 h 999"/>
                <a:gd name="T64" fmla="*/ 461 w 717"/>
                <a:gd name="T65" fmla="*/ 249 h 999"/>
                <a:gd name="T66" fmla="*/ 538 w 717"/>
                <a:gd name="T67" fmla="*/ 325 h 999"/>
                <a:gd name="T68" fmla="*/ 681 w 717"/>
                <a:gd name="T69" fmla="*/ 384 h 999"/>
                <a:gd name="T70" fmla="*/ 715 w 717"/>
                <a:gd name="T71" fmla="*/ 357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7" h="999">
                  <a:moveTo>
                    <a:pt x="696" y="335"/>
                  </a:moveTo>
                  <a:cubicBezTo>
                    <a:pt x="673" y="325"/>
                    <a:pt x="673" y="325"/>
                    <a:pt x="673" y="325"/>
                  </a:cubicBezTo>
                  <a:cubicBezTo>
                    <a:pt x="625" y="306"/>
                    <a:pt x="578" y="286"/>
                    <a:pt x="530" y="266"/>
                  </a:cubicBezTo>
                  <a:cubicBezTo>
                    <a:pt x="527" y="265"/>
                    <a:pt x="525" y="263"/>
                    <a:pt x="523" y="261"/>
                  </a:cubicBezTo>
                  <a:cubicBezTo>
                    <a:pt x="516" y="253"/>
                    <a:pt x="516" y="253"/>
                    <a:pt x="516" y="253"/>
                  </a:cubicBezTo>
                  <a:cubicBezTo>
                    <a:pt x="514" y="251"/>
                    <a:pt x="513" y="249"/>
                    <a:pt x="512" y="246"/>
                  </a:cubicBezTo>
                  <a:cubicBezTo>
                    <a:pt x="501" y="200"/>
                    <a:pt x="501" y="200"/>
                    <a:pt x="501" y="200"/>
                  </a:cubicBezTo>
                  <a:cubicBezTo>
                    <a:pt x="491" y="163"/>
                    <a:pt x="483" y="132"/>
                    <a:pt x="477" y="102"/>
                  </a:cubicBezTo>
                  <a:cubicBezTo>
                    <a:pt x="468" y="64"/>
                    <a:pt x="439" y="32"/>
                    <a:pt x="400" y="17"/>
                  </a:cubicBezTo>
                  <a:cubicBezTo>
                    <a:pt x="353" y="0"/>
                    <a:pt x="299" y="9"/>
                    <a:pt x="252" y="43"/>
                  </a:cubicBezTo>
                  <a:cubicBezTo>
                    <a:pt x="198" y="83"/>
                    <a:pt x="133" y="133"/>
                    <a:pt x="77" y="179"/>
                  </a:cubicBezTo>
                  <a:cubicBezTo>
                    <a:pt x="67" y="222"/>
                    <a:pt x="59" y="256"/>
                    <a:pt x="51" y="290"/>
                  </a:cubicBezTo>
                  <a:cubicBezTo>
                    <a:pt x="44" y="321"/>
                    <a:pt x="37" y="353"/>
                    <a:pt x="27" y="391"/>
                  </a:cubicBezTo>
                  <a:cubicBezTo>
                    <a:pt x="25" y="402"/>
                    <a:pt x="29" y="413"/>
                    <a:pt x="38" y="419"/>
                  </a:cubicBezTo>
                  <a:cubicBezTo>
                    <a:pt x="46" y="423"/>
                    <a:pt x="55" y="424"/>
                    <a:pt x="62" y="421"/>
                  </a:cubicBezTo>
                  <a:cubicBezTo>
                    <a:pt x="69" y="418"/>
                    <a:pt x="75" y="411"/>
                    <a:pt x="77" y="402"/>
                  </a:cubicBezTo>
                  <a:cubicBezTo>
                    <a:pt x="85" y="366"/>
                    <a:pt x="92" y="339"/>
                    <a:pt x="98" y="312"/>
                  </a:cubicBezTo>
                  <a:cubicBezTo>
                    <a:pt x="104" y="285"/>
                    <a:pt x="110" y="257"/>
                    <a:pt x="119" y="222"/>
                  </a:cubicBezTo>
                  <a:cubicBezTo>
                    <a:pt x="121" y="214"/>
                    <a:pt x="126" y="205"/>
                    <a:pt x="133" y="199"/>
                  </a:cubicBezTo>
                  <a:cubicBezTo>
                    <a:pt x="140" y="193"/>
                    <a:pt x="156" y="182"/>
                    <a:pt x="174" y="170"/>
                  </a:cubicBezTo>
                  <a:cubicBezTo>
                    <a:pt x="186" y="162"/>
                    <a:pt x="198" y="154"/>
                    <a:pt x="203" y="149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40" y="120"/>
                    <a:pt x="248" y="120"/>
                    <a:pt x="255" y="124"/>
                  </a:cubicBezTo>
                  <a:cubicBezTo>
                    <a:pt x="262" y="128"/>
                    <a:pt x="265" y="136"/>
                    <a:pt x="264" y="144"/>
                  </a:cubicBezTo>
                  <a:cubicBezTo>
                    <a:pt x="182" y="514"/>
                    <a:pt x="182" y="514"/>
                    <a:pt x="182" y="514"/>
                  </a:cubicBezTo>
                  <a:cubicBezTo>
                    <a:pt x="203" y="519"/>
                    <a:pt x="203" y="519"/>
                    <a:pt x="203" y="519"/>
                  </a:cubicBezTo>
                  <a:cubicBezTo>
                    <a:pt x="214" y="522"/>
                    <a:pt x="222" y="529"/>
                    <a:pt x="228" y="538"/>
                  </a:cubicBezTo>
                  <a:cubicBezTo>
                    <a:pt x="233" y="547"/>
                    <a:pt x="235" y="558"/>
                    <a:pt x="232" y="568"/>
                  </a:cubicBezTo>
                  <a:cubicBezTo>
                    <a:pt x="177" y="781"/>
                    <a:pt x="177" y="781"/>
                    <a:pt x="177" y="781"/>
                  </a:cubicBezTo>
                  <a:cubicBezTo>
                    <a:pt x="174" y="791"/>
                    <a:pt x="168" y="800"/>
                    <a:pt x="159" y="805"/>
                  </a:cubicBezTo>
                  <a:cubicBezTo>
                    <a:pt x="152" y="809"/>
                    <a:pt x="145" y="811"/>
                    <a:pt x="138" y="811"/>
                  </a:cubicBezTo>
                  <a:cubicBezTo>
                    <a:pt x="135" y="811"/>
                    <a:pt x="132" y="811"/>
                    <a:pt x="128" y="810"/>
                  </a:cubicBezTo>
                  <a:cubicBezTo>
                    <a:pt x="88" y="799"/>
                    <a:pt x="88" y="799"/>
                    <a:pt x="88" y="799"/>
                  </a:cubicBezTo>
                  <a:cubicBezTo>
                    <a:pt x="87" y="801"/>
                    <a:pt x="88" y="803"/>
                    <a:pt x="87" y="805"/>
                  </a:cubicBezTo>
                  <a:cubicBezTo>
                    <a:pt x="78" y="818"/>
                    <a:pt x="78" y="818"/>
                    <a:pt x="78" y="818"/>
                  </a:cubicBezTo>
                  <a:cubicBezTo>
                    <a:pt x="60" y="847"/>
                    <a:pt x="21" y="907"/>
                    <a:pt x="12" y="925"/>
                  </a:cubicBezTo>
                  <a:cubicBezTo>
                    <a:pt x="0" y="947"/>
                    <a:pt x="8" y="973"/>
                    <a:pt x="31" y="986"/>
                  </a:cubicBezTo>
                  <a:cubicBezTo>
                    <a:pt x="52" y="999"/>
                    <a:pt x="80" y="992"/>
                    <a:pt x="94" y="971"/>
                  </a:cubicBezTo>
                  <a:cubicBezTo>
                    <a:pt x="111" y="950"/>
                    <a:pt x="153" y="878"/>
                    <a:pt x="187" y="820"/>
                  </a:cubicBezTo>
                  <a:cubicBezTo>
                    <a:pt x="212" y="779"/>
                    <a:pt x="233" y="743"/>
                    <a:pt x="243" y="728"/>
                  </a:cubicBezTo>
                  <a:cubicBezTo>
                    <a:pt x="245" y="725"/>
                    <a:pt x="247" y="722"/>
                    <a:pt x="248" y="718"/>
                  </a:cubicBezTo>
                  <a:cubicBezTo>
                    <a:pt x="257" y="681"/>
                    <a:pt x="276" y="595"/>
                    <a:pt x="285" y="554"/>
                  </a:cubicBezTo>
                  <a:cubicBezTo>
                    <a:pt x="290" y="533"/>
                    <a:pt x="290" y="533"/>
                    <a:pt x="290" y="533"/>
                  </a:cubicBezTo>
                  <a:cubicBezTo>
                    <a:pt x="291" y="527"/>
                    <a:pt x="295" y="522"/>
                    <a:pt x="300" y="520"/>
                  </a:cubicBezTo>
                  <a:cubicBezTo>
                    <a:pt x="306" y="518"/>
                    <a:pt x="312" y="518"/>
                    <a:pt x="317" y="521"/>
                  </a:cubicBezTo>
                  <a:cubicBezTo>
                    <a:pt x="319" y="522"/>
                    <a:pt x="323" y="524"/>
                    <a:pt x="324" y="526"/>
                  </a:cubicBezTo>
                  <a:cubicBezTo>
                    <a:pt x="347" y="552"/>
                    <a:pt x="368" y="573"/>
                    <a:pt x="388" y="594"/>
                  </a:cubicBezTo>
                  <a:cubicBezTo>
                    <a:pt x="409" y="616"/>
                    <a:pt x="431" y="638"/>
                    <a:pt x="455" y="665"/>
                  </a:cubicBezTo>
                  <a:cubicBezTo>
                    <a:pt x="461" y="672"/>
                    <a:pt x="465" y="680"/>
                    <a:pt x="467" y="689"/>
                  </a:cubicBezTo>
                  <a:cubicBezTo>
                    <a:pt x="490" y="778"/>
                    <a:pt x="513" y="867"/>
                    <a:pt x="536" y="956"/>
                  </a:cubicBezTo>
                  <a:cubicBezTo>
                    <a:pt x="540" y="970"/>
                    <a:pt x="549" y="981"/>
                    <a:pt x="562" y="987"/>
                  </a:cubicBezTo>
                  <a:cubicBezTo>
                    <a:pt x="574" y="994"/>
                    <a:pt x="588" y="994"/>
                    <a:pt x="601" y="988"/>
                  </a:cubicBezTo>
                  <a:cubicBezTo>
                    <a:pt x="622" y="979"/>
                    <a:pt x="634" y="954"/>
                    <a:pt x="628" y="930"/>
                  </a:cubicBezTo>
                  <a:cubicBezTo>
                    <a:pt x="617" y="889"/>
                    <a:pt x="607" y="849"/>
                    <a:pt x="596" y="808"/>
                  </a:cubicBezTo>
                  <a:cubicBezTo>
                    <a:pt x="554" y="646"/>
                    <a:pt x="554" y="646"/>
                    <a:pt x="554" y="646"/>
                  </a:cubicBezTo>
                  <a:cubicBezTo>
                    <a:pt x="552" y="636"/>
                    <a:pt x="549" y="628"/>
                    <a:pt x="544" y="622"/>
                  </a:cubicBezTo>
                  <a:cubicBezTo>
                    <a:pt x="526" y="604"/>
                    <a:pt x="510" y="584"/>
                    <a:pt x="493" y="565"/>
                  </a:cubicBezTo>
                  <a:cubicBezTo>
                    <a:pt x="445" y="510"/>
                    <a:pt x="445" y="510"/>
                    <a:pt x="445" y="510"/>
                  </a:cubicBezTo>
                  <a:cubicBezTo>
                    <a:pt x="423" y="485"/>
                    <a:pt x="402" y="461"/>
                    <a:pt x="381" y="437"/>
                  </a:cubicBezTo>
                  <a:cubicBezTo>
                    <a:pt x="373" y="428"/>
                    <a:pt x="371" y="417"/>
                    <a:pt x="374" y="407"/>
                  </a:cubicBezTo>
                  <a:cubicBezTo>
                    <a:pt x="378" y="390"/>
                    <a:pt x="382" y="373"/>
                    <a:pt x="386" y="356"/>
                  </a:cubicBezTo>
                  <a:cubicBezTo>
                    <a:pt x="418" y="225"/>
                    <a:pt x="418" y="225"/>
                    <a:pt x="418" y="225"/>
                  </a:cubicBezTo>
                  <a:cubicBezTo>
                    <a:pt x="420" y="217"/>
                    <a:pt x="427" y="211"/>
                    <a:pt x="435" y="211"/>
                  </a:cubicBezTo>
                  <a:cubicBezTo>
                    <a:pt x="445" y="211"/>
                    <a:pt x="451" y="216"/>
                    <a:pt x="454" y="224"/>
                  </a:cubicBezTo>
                  <a:cubicBezTo>
                    <a:pt x="456" y="231"/>
                    <a:pt x="457" y="233"/>
                    <a:pt x="457" y="236"/>
                  </a:cubicBezTo>
                  <a:cubicBezTo>
                    <a:pt x="461" y="249"/>
                    <a:pt x="461" y="249"/>
                    <a:pt x="461" y="249"/>
                  </a:cubicBezTo>
                  <a:cubicBezTo>
                    <a:pt x="465" y="266"/>
                    <a:pt x="469" y="283"/>
                    <a:pt x="473" y="299"/>
                  </a:cubicBezTo>
                  <a:cubicBezTo>
                    <a:pt x="493" y="306"/>
                    <a:pt x="516" y="315"/>
                    <a:pt x="538" y="325"/>
                  </a:cubicBezTo>
                  <a:cubicBezTo>
                    <a:pt x="576" y="340"/>
                    <a:pt x="576" y="340"/>
                    <a:pt x="576" y="340"/>
                  </a:cubicBezTo>
                  <a:cubicBezTo>
                    <a:pt x="611" y="355"/>
                    <a:pt x="646" y="369"/>
                    <a:pt x="681" y="384"/>
                  </a:cubicBezTo>
                  <a:cubicBezTo>
                    <a:pt x="690" y="387"/>
                    <a:pt x="698" y="386"/>
                    <a:pt x="705" y="380"/>
                  </a:cubicBezTo>
                  <a:cubicBezTo>
                    <a:pt x="713" y="374"/>
                    <a:pt x="717" y="366"/>
                    <a:pt x="715" y="357"/>
                  </a:cubicBezTo>
                  <a:cubicBezTo>
                    <a:pt x="714" y="348"/>
                    <a:pt x="707" y="339"/>
                    <a:pt x="696" y="3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53587720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1"/>
          <p:cNvSpPr>
            <a:spLocks/>
          </p:cNvSpPr>
          <p:nvPr/>
        </p:nvSpPr>
        <p:spPr bwMode="auto">
          <a:xfrm>
            <a:off x="1098945" y="355343"/>
            <a:ext cx="169850" cy="74220"/>
          </a:xfrm>
          <a:custGeom>
            <a:avLst/>
            <a:gdLst>
              <a:gd name="T0" fmla="*/ 0 w 119"/>
              <a:gd name="T1" fmla="*/ 0 h 52"/>
              <a:gd name="T2" fmla="*/ 45 w 119"/>
              <a:gd name="T3" fmla="*/ 52 h 52"/>
              <a:gd name="T4" fmla="*/ 119 w 119"/>
              <a:gd name="T5" fmla="*/ 52 h 52"/>
              <a:gd name="T6" fmla="*/ 74 w 119"/>
              <a:gd name="T7" fmla="*/ 0 h 52"/>
              <a:gd name="T8" fmla="*/ 0 w 119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" h="52">
                <a:moveTo>
                  <a:pt x="0" y="0"/>
                </a:moveTo>
                <a:lnTo>
                  <a:pt x="45" y="52"/>
                </a:lnTo>
                <a:lnTo>
                  <a:pt x="119" y="52"/>
                </a:lnTo>
                <a:lnTo>
                  <a:pt x="74" y="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Freeform 52"/>
          <p:cNvSpPr>
            <a:spLocks/>
          </p:cNvSpPr>
          <p:nvPr/>
        </p:nvSpPr>
        <p:spPr bwMode="auto">
          <a:xfrm>
            <a:off x="1208849" y="261141"/>
            <a:ext cx="91348" cy="165568"/>
          </a:xfrm>
          <a:custGeom>
            <a:avLst/>
            <a:gdLst>
              <a:gd name="T0" fmla="*/ 0 w 64"/>
              <a:gd name="T1" fmla="*/ 63 h 116"/>
              <a:gd name="T2" fmla="*/ 46 w 64"/>
              <a:gd name="T3" fmla="*/ 116 h 116"/>
              <a:gd name="T4" fmla="*/ 64 w 64"/>
              <a:gd name="T5" fmla="*/ 52 h 116"/>
              <a:gd name="T6" fmla="*/ 22 w 64"/>
              <a:gd name="T7" fmla="*/ 0 h 116"/>
              <a:gd name="T8" fmla="*/ 0 w 64"/>
              <a:gd name="T9" fmla="*/ 6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16">
                <a:moveTo>
                  <a:pt x="0" y="63"/>
                </a:moveTo>
                <a:lnTo>
                  <a:pt x="46" y="116"/>
                </a:lnTo>
                <a:lnTo>
                  <a:pt x="64" y="52"/>
                </a:lnTo>
                <a:lnTo>
                  <a:pt x="22" y="0"/>
                </a:lnTo>
                <a:lnTo>
                  <a:pt x="0" y="63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" name="Freeform 53"/>
          <p:cNvSpPr>
            <a:spLocks/>
          </p:cNvSpPr>
          <p:nvPr/>
        </p:nvSpPr>
        <p:spPr bwMode="auto">
          <a:xfrm>
            <a:off x="1096091" y="256859"/>
            <a:ext cx="137022" cy="91348"/>
          </a:xfrm>
          <a:custGeom>
            <a:avLst/>
            <a:gdLst>
              <a:gd name="T0" fmla="*/ 75 w 96"/>
              <a:gd name="T1" fmla="*/ 64 h 64"/>
              <a:gd name="T2" fmla="*/ 96 w 96"/>
              <a:gd name="T3" fmla="*/ 0 h 64"/>
              <a:gd name="T4" fmla="*/ 28 w 96"/>
              <a:gd name="T5" fmla="*/ 0 h 64"/>
              <a:gd name="T6" fmla="*/ 0 w 96"/>
              <a:gd name="T7" fmla="*/ 64 h 64"/>
              <a:gd name="T8" fmla="*/ 75 w 96"/>
              <a:gd name="T9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64">
                <a:moveTo>
                  <a:pt x="75" y="64"/>
                </a:moveTo>
                <a:lnTo>
                  <a:pt x="96" y="0"/>
                </a:lnTo>
                <a:lnTo>
                  <a:pt x="28" y="0"/>
                </a:lnTo>
                <a:lnTo>
                  <a:pt x="0" y="64"/>
                </a:lnTo>
                <a:lnTo>
                  <a:pt x="75" y="64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Freeform 54"/>
          <p:cNvSpPr>
            <a:spLocks noEditPoints="1"/>
          </p:cNvSpPr>
          <p:nvPr/>
        </p:nvSpPr>
        <p:spPr bwMode="auto">
          <a:xfrm>
            <a:off x="1037571" y="181211"/>
            <a:ext cx="324000" cy="324000"/>
          </a:xfrm>
          <a:custGeom>
            <a:avLst/>
            <a:gdLst>
              <a:gd name="T0" fmla="*/ 954 w 1909"/>
              <a:gd name="T1" fmla="*/ 0 h 1909"/>
              <a:gd name="T2" fmla="*/ 0 w 1909"/>
              <a:gd name="T3" fmla="*/ 955 h 1909"/>
              <a:gd name="T4" fmla="*/ 954 w 1909"/>
              <a:gd name="T5" fmla="*/ 1909 h 1909"/>
              <a:gd name="T6" fmla="*/ 1909 w 1909"/>
              <a:gd name="T7" fmla="*/ 955 h 1909"/>
              <a:gd name="T8" fmla="*/ 954 w 1909"/>
              <a:gd name="T9" fmla="*/ 0 h 1909"/>
              <a:gd name="T10" fmla="*/ 1593 w 1909"/>
              <a:gd name="T11" fmla="*/ 905 h 1909"/>
              <a:gd name="T12" fmla="*/ 1426 w 1909"/>
              <a:gd name="T13" fmla="*/ 1487 h 1909"/>
              <a:gd name="T14" fmla="*/ 1424 w 1909"/>
              <a:gd name="T15" fmla="*/ 1490 h 1909"/>
              <a:gd name="T16" fmla="*/ 1424 w 1909"/>
              <a:gd name="T17" fmla="*/ 1492 h 1909"/>
              <a:gd name="T18" fmla="*/ 1405 w 1909"/>
              <a:gd name="T19" fmla="*/ 1504 h 1909"/>
              <a:gd name="T20" fmla="*/ 733 w 1909"/>
              <a:gd name="T21" fmla="*/ 1504 h 1909"/>
              <a:gd name="T22" fmla="*/ 718 w 1909"/>
              <a:gd name="T23" fmla="*/ 1497 h 1909"/>
              <a:gd name="T24" fmla="*/ 301 w 1909"/>
              <a:gd name="T25" fmla="*/ 1020 h 1909"/>
              <a:gd name="T26" fmla="*/ 300 w 1909"/>
              <a:gd name="T27" fmla="*/ 1018 h 1909"/>
              <a:gd name="T28" fmla="*/ 298 w 1909"/>
              <a:gd name="T29" fmla="*/ 1013 h 1909"/>
              <a:gd name="T30" fmla="*/ 297 w 1909"/>
              <a:gd name="T31" fmla="*/ 1008 h 1909"/>
              <a:gd name="T32" fmla="*/ 297 w 1909"/>
              <a:gd name="T33" fmla="*/ 1004 h 1909"/>
              <a:gd name="T34" fmla="*/ 298 w 1909"/>
              <a:gd name="T35" fmla="*/ 998 h 1909"/>
              <a:gd name="T36" fmla="*/ 299 w 1909"/>
              <a:gd name="T37" fmla="*/ 997 h 1909"/>
              <a:gd name="T38" fmla="*/ 549 w 1909"/>
              <a:gd name="T39" fmla="*/ 418 h 1909"/>
              <a:gd name="T40" fmla="*/ 568 w 1909"/>
              <a:gd name="T41" fmla="*/ 405 h 1909"/>
              <a:gd name="T42" fmla="*/ 1180 w 1909"/>
              <a:gd name="T43" fmla="*/ 405 h 1909"/>
              <a:gd name="T44" fmla="*/ 1180 w 1909"/>
              <a:gd name="T45" fmla="*/ 405 h 1909"/>
              <a:gd name="T46" fmla="*/ 1185 w 1909"/>
              <a:gd name="T47" fmla="*/ 405 h 1909"/>
              <a:gd name="T48" fmla="*/ 1185 w 1909"/>
              <a:gd name="T49" fmla="*/ 405 h 1909"/>
              <a:gd name="T50" fmla="*/ 1185 w 1909"/>
              <a:gd name="T51" fmla="*/ 405 h 1909"/>
              <a:gd name="T52" fmla="*/ 1193 w 1909"/>
              <a:gd name="T53" fmla="*/ 407 h 1909"/>
              <a:gd name="T54" fmla="*/ 1201 w 1909"/>
              <a:gd name="T55" fmla="*/ 413 h 1909"/>
              <a:gd name="T56" fmla="*/ 1590 w 1909"/>
              <a:gd name="T57" fmla="*/ 886 h 1909"/>
              <a:gd name="T58" fmla="*/ 1593 w 1909"/>
              <a:gd name="T59" fmla="*/ 905 h 1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09" h="1909">
                <a:moveTo>
                  <a:pt x="954" y="0"/>
                </a:moveTo>
                <a:cubicBezTo>
                  <a:pt x="427" y="0"/>
                  <a:pt x="0" y="428"/>
                  <a:pt x="0" y="955"/>
                </a:cubicBezTo>
                <a:cubicBezTo>
                  <a:pt x="0" y="1482"/>
                  <a:pt x="427" y="1909"/>
                  <a:pt x="954" y="1909"/>
                </a:cubicBezTo>
                <a:cubicBezTo>
                  <a:pt x="1481" y="1909"/>
                  <a:pt x="1909" y="1482"/>
                  <a:pt x="1909" y="955"/>
                </a:cubicBezTo>
                <a:cubicBezTo>
                  <a:pt x="1909" y="428"/>
                  <a:pt x="1481" y="0"/>
                  <a:pt x="954" y="0"/>
                </a:cubicBezTo>
                <a:close/>
                <a:moveTo>
                  <a:pt x="1593" y="905"/>
                </a:moveTo>
                <a:cubicBezTo>
                  <a:pt x="1426" y="1487"/>
                  <a:pt x="1426" y="1487"/>
                  <a:pt x="1426" y="1487"/>
                </a:cubicBezTo>
                <a:cubicBezTo>
                  <a:pt x="1426" y="1488"/>
                  <a:pt x="1425" y="1489"/>
                  <a:pt x="1424" y="1490"/>
                </a:cubicBezTo>
                <a:cubicBezTo>
                  <a:pt x="1424" y="1491"/>
                  <a:pt x="1424" y="1492"/>
                  <a:pt x="1424" y="1492"/>
                </a:cubicBezTo>
                <a:cubicBezTo>
                  <a:pt x="1421" y="1500"/>
                  <a:pt x="1413" y="1504"/>
                  <a:pt x="1405" y="1504"/>
                </a:cubicBezTo>
                <a:cubicBezTo>
                  <a:pt x="733" y="1504"/>
                  <a:pt x="733" y="1504"/>
                  <a:pt x="733" y="1504"/>
                </a:cubicBezTo>
                <a:cubicBezTo>
                  <a:pt x="727" y="1504"/>
                  <a:pt x="722" y="1502"/>
                  <a:pt x="718" y="1497"/>
                </a:cubicBezTo>
                <a:cubicBezTo>
                  <a:pt x="301" y="1020"/>
                  <a:pt x="301" y="1020"/>
                  <a:pt x="301" y="1020"/>
                </a:cubicBezTo>
                <a:cubicBezTo>
                  <a:pt x="301" y="1020"/>
                  <a:pt x="301" y="1019"/>
                  <a:pt x="300" y="1018"/>
                </a:cubicBezTo>
                <a:cubicBezTo>
                  <a:pt x="299" y="1016"/>
                  <a:pt x="298" y="1014"/>
                  <a:pt x="298" y="1013"/>
                </a:cubicBezTo>
                <a:cubicBezTo>
                  <a:pt x="297" y="1011"/>
                  <a:pt x="297" y="1009"/>
                  <a:pt x="297" y="1008"/>
                </a:cubicBezTo>
                <a:cubicBezTo>
                  <a:pt x="297" y="1006"/>
                  <a:pt x="297" y="1005"/>
                  <a:pt x="297" y="1004"/>
                </a:cubicBezTo>
                <a:cubicBezTo>
                  <a:pt x="298" y="1002"/>
                  <a:pt x="297" y="1000"/>
                  <a:pt x="298" y="998"/>
                </a:cubicBezTo>
                <a:cubicBezTo>
                  <a:pt x="298" y="998"/>
                  <a:pt x="299" y="998"/>
                  <a:pt x="299" y="997"/>
                </a:cubicBezTo>
                <a:cubicBezTo>
                  <a:pt x="549" y="418"/>
                  <a:pt x="549" y="418"/>
                  <a:pt x="549" y="418"/>
                </a:cubicBezTo>
                <a:cubicBezTo>
                  <a:pt x="552" y="410"/>
                  <a:pt x="560" y="405"/>
                  <a:pt x="568" y="405"/>
                </a:cubicBezTo>
                <a:cubicBezTo>
                  <a:pt x="1180" y="405"/>
                  <a:pt x="1180" y="405"/>
                  <a:pt x="1180" y="405"/>
                </a:cubicBezTo>
                <a:cubicBezTo>
                  <a:pt x="1180" y="405"/>
                  <a:pt x="1180" y="405"/>
                  <a:pt x="1180" y="405"/>
                </a:cubicBezTo>
                <a:cubicBezTo>
                  <a:pt x="1182" y="405"/>
                  <a:pt x="1183" y="405"/>
                  <a:pt x="1185" y="405"/>
                </a:cubicBezTo>
                <a:cubicBezTo>
                  <a:pt x="1185" y="405"/>
                  <a:pt x="1185" y="405"/>
                  <a:pt x="1185" y="405"/>
                </a:cubicBezTo>
                <a:cubicBezTo>
                  <a:pt x="1185" y="405"/>
                  <a:pt x="1185" y="405"/>
                  <a:pt x="1185" y="405"/>
                </a:cubicBezTo>
                <a:cubicBezTo>
                  <a:pt x="1188" y="406"/>
                  <a:pt x="1190" y="406"/>
                  <a:pt x="1193" y="407"/>
                </a:cubicBezTo>
                <a:cubicBezTo>
                  <a:pt x="1196" y="408"/>
                  <a:pt x="1199" y="411"/>
                  <a:pt x="1201" y="413"/>
                </a:cubicBezTo>
                <a:cubicBezTo>
                  <a:pt x="1590" y="886"/>
                  <a:pt x="1590" y="886"/>
                  <a:pt x="1590" y="886"/>
                </a:cubicBezTo>
                <a:cubicBezTo>
                  <a:pt x="1594" y="891"/>
                  <a:pt x="1595" y="898"/>
                  <a:pt x="1593" y="90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Freeform 58"/>
          <p:cNvSpPr>
            <a:spLocks noEditPoints="1"/>
          </p:cNvSpPr>
          <p:nvPr/>
        </p:nvSpPr>
        <p:spPr bwMode="auto">
          <a:xfrm>
            <a:off x="618153" y="181211"/>
            <a:ext cx="324000" cy="324000"/>
          </a:xfrm>
          <a:custGeom>
            <a:avLst/>
            <a:gdLst>
              <a:gd name="T0" fmla="*/ 0 w 2416"/>
              <a:gd name="T1" fmla="*/ 1208 h 2416"/>
              <a:gd name="T2" fmla="*/ 2416 w 2416"/>
              <a:gd name="T3" fmla="*/ 1208 h 2416"/>
              <a:gd name="T4" fmla="*/ 1914 w 2416"/>
              <a:gd name="T5" fmla="*/ 1796 h 2416"/>
              <a:gd name="T6" fmla="*/ 624 w 2416"/>
              <a:gd name="T7" fmla="*/ 1918 h 2416"/>
              <a:gd name="T8" fmla="*/ 1464 w 2416"/>
              <a:gd name="T9" fmla="*/ 332 h 2416"/>
              <a:gd name="T10" fmla="*/ 1373 w 2416"/>
              <a:gd name="T11" fmla="*/ 192 h 2416"/>
              <a:gd name="T12" fmla="*/ 1555 w 2416"/>
              <a:gd name="T13" fmla="*/ 355 h 2416"/>
              <a:gd name="T14" fmla="*/ 1399 w 2416"/>
              <a:gd name="T15" fmla="*/ 544 h 2416"/>
              <a:gd name="T16" fmla="*/ 1362 w 2416"/>
              <a:gd name="T17" fmla="*/ 543 h 2416"/>
              <a:gd name="T18" fmla="*/ 1480 w 2416"/>
              <a:gd name="T19" fmla="*/ 391 h 2416"/>
              <a:gd name="T20" fmla="*/ 657 w 2416"/>
              <a:gd name="T21" fmla="*/ 1878 h 2416"/>
              <a:gd name="T22" fmla="*/ 1776 w 2416"/>
              <a:gd name="T23" fmla="*/ 559 h 2416"/>
              <a:gd name="T24" fmla="*/ 1810 w 2416"/>
              <a:gd name="T25" fmla="*/ 520 h 2416"/>
              <a:gd name="T26" fmla="*/ 1672 w 2416"/>
              <a:gd name="T27" fmla="*/ 890 h 2416"/>
              <a:gd name="T28" fmla="*/ 1672 w 2416"/>
              <a:gd name="T29" fmla="*/ 1490 h 2416"/>
              <a:gd name="T30" fmla="*/ 1672 w 2416"/>
              <a:gd name="T31" fmla="*/ 890 h 2416"/>
              <a:gd name="T32" fmla="*/ 1418 w 2416"/>
              <a:gd name="T33" fmla="*/ 1283 h 2416"/>
              <a:gd name="T34" fmla="*/ 1037 w 2416"/>
              <a:gd name="T35" fmla="*/ 1396 h 2416"/>
              <a:gd name="T36" fmla="*/ 1222 w 2416"/>
              <a:gd name="T37" fmla="*/ 890 h 2416"/>
              <a:gd name="T38" fmla="*/ 1411 w 2416"/>
              <a:gd name="T39" fmla="*/ 1065 h 2416"/>
              <a:gd name="T40" fmla="*/ 1355 w 2416"/>
              <a:gd name="T41" fmla="*/ 1050 h 2416"/>
              <a:gd name="T42" fmla="*/ 1118 w 2416"/>
              <a:gd name="T43" fmla="*/ 984 h 2416"/>
              <a:gd name="T44" fmla="*/ 1211 w 2416"/>
              <a:gd name="T45" fmla="*/ 1077 h 2416"/>
              <a:gd name="T46" fmla="*/ 751 w 2416"/>
              <a:gd name="T47" fmla="*/ 1436 h 2416"/>
              <a:gd name="T48" fmla="*/ 762 w 2416"/>
              <a:gd name="T49" fmla="*/ 1196 h 2416"/>
              <a:gd name="T50" fmla="*/ 705 w 2416"/>
              <a:gd name="T51" fmla="*/ 1142 h 2416"/>
              <a:gd name="T52" fmla="*/ 889 w 2416"/>
              <a:gd name="T53" fmla="*/ 1042 h 2416"/>
              <a:gd name="T54" fmla="*/ 639 w 2416"/>
              <a:gd name="T55" fmla="*/ 983 h 2416"/>
              <a:gd name="T56" fmla="*/ 604 w 2416"/>
              <a:gd name="T57" fmla="*/ 1106 h 2416"/>
              <a:gd name="T58" fmla="*/ 550 w 2416"/>
              <a:gd name="T59" fmla="*/ 1087 h 2416"/>
              <a:gd name="T60" fmla="*/ 754 w 2416"/>
              <a:gd name="T61" fmla="*/ 890 h 2416"/>
              <a:gd name="T62" fmla="*/ 872 w 2416"/>
              <a:gd name="T63" fmla="*/ 1169 h 2416"/>
              <a:gd name="T64" fmla="*/ 751 w 2416"/>
              <a:gd name="T65" fmla="*/ 1490 h 2416"/>
              <a:gd name="T66" fmla="*/ 535 w 2416"/>
              <a:gd name="T67" fmla="*/ 1277 h 2416"/>
              <a:gd name="T68" fmla="*/ 590 w 2416"/>
              <a:gd name="T69" fmla="*/ 1259 h 2416"/>
              <a:gd name="T70" fmla="*/ 621 w 2416"/>
              <a:gd name="T71" fmla="*/ 1390 h 2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16" h="2416">
                <a:moveTo>
                  <a:pt x="1208" y="0"/>
                </a:moveTo>
                <a:cubicBezTo>
                  <a:pt x="541" y="0"/>
                  <a:pt x="0" y="541"/>
                  <a:pt x="0" y="1208"/>
                </a:cubicBezTo>
                <a:cubicBezTo>
                  <a:pt x="0" y="1875"/>
                  <a:pt x="541" y="2416"/>
                  <a:pt x="1208" y="2416"/>
                </a:cubicBezTo>
                <a:cubicBezTo>
                  <a:pt x="1875" y="2416"/>
                  <a:pt x="2416" y="1875"/>
                  <a:pt x="2416" y="1208"/>
                </a:cubicBezTo>
                <a:cubicBezTo>
                  <a:pt x="2416" y="541"/>
                  <a:pt x="1875" y="0"/>
                  <a:pt x="1208" y="0"/>
                </a:cubicBezTo>
                <a:close/>
                <a:moveTo>
                  <a:pt x="1914" y="1796"/>
                </a:moveTo>
                <a:cubicBezTo>
                  <a:pt x="1733" y="2015"/>
                  <a:pt x="1471" y="2128"/>
                  <a:pt x="1207" y="2128"/>
                </a:cubicBezTo>
                <a:cubicBezTo>
                  <a:pt x="1001" y="2128"/>
                  <a:pt x="794" y="2059"/>
                  <a:pt x="624" y="1918"/>
                </a:cubicBezTo>
                <a:cubicBezTo>
                  <a:pt x="234" y="1596"/>
                  <a:pt x="180" y="1017"/>
                  <a:pt x="502" y="627"/>
                </a:cubicBezTo>
                <a:cubicBezTo>
                  <a:pt x="734" y="346"/>
                  <a:pt x="1117" y="231"/>
                  <a:pt x="1464" y="332"/>
                </a:cubicBezTo>
                <a:cubicBezTo>
                  <a:pt x="1371" y="228"/>
                  <a:pt x="1371" y="228"/>
                  <a:pt x="1371" y="228"/>
                </a:cubicBezTo>
                <a:cubicBezTo>
                  <a:pt x="1362" y="218"/>
                  <a:pt x="1363" y="201"/>
                  <a:pt x="1373" y="192"/>
                </a:cubicBezTo>
                <a:cubicBezTo>
                  <a:pt x="1384" y="182"/>
                  <a:pt x="1400" y="183"/>
                  <a:pt x="1410" y="194"/>
                </a:cubicBezTo>
                <a:cubicBezTo>
                  <a:pt x="1555" y="355"/>
                  <a:pt x="1555" y="355"/>
                  <a:pt x="1555" y="355"/>
                </a:cubicBezTo>
                <a:cubicBezTo>
                  <a:pt x="1564" y="366"/>
                  <a:pt x="1564" y="382"/>
                  <a:pt x="1554" y="391"/>
                </a:cubicBezTo>
                <a:cubicBezTo>
                  <a:pt x="1399" y="544"/>
                  <a:pt x="1399" y="544"/>
                  <a:pt x="1399" y="544"/>
                </a:cubicBezTo>
                <a:cubicBezTo>
                  <a:pt x="1394" y="548"/>
                  <a:pt x="1387" y="551"/>
                  <a:pt x="1381" y="551"/>
                </a:cubicBezTo>
                <a:cubicBezTo>
                  <a:pt x="1374" y="551"/>
                  <a:pt x="1367" y="548"/>
                  <a:pt x="1362" y="543"/>
                </a:cubicBezTo>
                <a:cubicBezTo>
                  <a:pt x="1352" y="533"/>
                  <a:pt x="1352" y="517"/>
                  <a:pt x="1363" y="507"/>
                </a:cubicBezTo>
                <a:cubicBezTo>
                  <a:pt x="1480" y="391"/>
                  <a:pt x="1480" y="391"/>
                  <a:pt x="1480" y="391"/>
                </a:cubicBezTo>
                <a:cubicBezTo>
                  <a:pt x="1144" y="279"/>
                  <a:pt x="768" y="387"/>
                  <a:pt x="542" y="660"/>
                </a:cubicBezTo>
                <a:cubicBezTo>
                  <a:pt x="238" y="1028"/>
                  <a:pt x="289" y="1574"/>
                  <a:pt x="657" y="1878"/>
                </a:cubicBezTo>
                <a:cubicBezTo>
                  <a:pt x="1024" y="2182"/>
                  <a:pt x="1570" y="2130"/>
                  <a:pt x="1874" y="1763"/>
                </a:cubicBezTo>
                <a:cubicBezTo>
                  <a:pt x="2171" y="1405"/>
                  <a:pt x="2127" y="865"/>
                  <a:pt x="1776" y="559"/>
                </a:cubicBezTo>
                <a:cubicBezTo>
                  <a:pt x="1765" y="550"/>
                  <a:pt x="1764" y="534"/>
                  <a:pt x="1773" y="523"/>
                </a:cubicBezTo>
                <a:cubicBezTo>
                  <a:pt x="1783" y="512"/>
                  <a:pt x="1799" y="511"/>
                  <a:pt x="1810" y="520"/>
                </a:cubicBezTo>
                <a:cubicBezTo>
                  <a:pt x="2182" y="844"/>
                  <a:pt x="2229" y="1416"/>
                  <a:pt x="1914" y="1796"/>
                </a:cubicBezTo>
                <a:close/>
                <a:moveTo>
                  <a:pt x="1672" y="890"/>
                </a:moveTo>
                <a:cubicBezTo>
                  <a:pt x="1812" y="890"/>
                  <a:pt x="1896" y="1002"/>
                  <a:pt x="1896" y="1190"/>
                </a:cubicBezTo>
                <a:cubicBezTo>
                  <a:pt x="1896" y="1378"/>
                  <a:pt x="1812" y="1490"/>
                  <a:pt x="1672" y="1490"/>
                </a:cubicBezTo>
                <a:cubicBezTo>
                  <a:pt x="1532" y="1490"/>
                  <a:pt x="1448" y="1378"/>
                  <a:pt x="1448" y="1190"/>
                </a:cubicBezTo>
                <a:cubicBezTo>
                  <a:pt x="1448" y="1002"/>
                  <a:pt x="1532" y="890"/>
                  <a:pt x="1672" y="890"/>
                </a:cubicBezTo>
                <a:close/>
                <a:moveTo>
                  <a:pt x="1211" y="1077"/>
                </a:moveTo>
                <a:cubicBezTo>
                  <a:pt x="1311" y="1077"/>
                  <a:pt x="1418" y="1156"/>
                  <a:pt x="1418" y="1283"/>
                </a:cubicBezTo>
                <a:cubicBezTo>
                  <a:pt x="1418" y="1397"/>
                  <a:pt x="1325" y="1490"/>
                  <a:pt x="1211" y="1490"/>
                </a:cubicBezTo>
                <a:cubicBezTo>
                  <a:pt x="1127" y="1490"/>
                  <a:pt x="1066" y="1441"/>
                  <a:pt x="1037" y="1396"/>
                </a:cubicBezTo>
                <a:cubicBezTo>
                  <a:pt x="1005" y="1346"/>
                  <a:pt x="998" y="1284"/>
                  <a:pt x="998" y="1205"/>
                </a:cubicBezTo>
                <a:cubicBezTo>
                  <a:pt x="998" y="1008"/>
                  <a:pt x="1082" y="890"/>
                  <a:pt x="1222" y="890"/>
                </a:cubicBezTo>
                <a:cubicBezTo>
                  <a:pt x="1320" y="890"/>
                  <a:pt x="1395" y="952"/>
                  <a:pt x="1408" y="1043"/>
                </a:cubicBezTo>
                <a:cubicBezTo>
                  <a:pt x="1411" y="1065"/>
                  <a:pt x="1411" y="1065"/>
                  <a:pt x="1411" y="1065"/>
                </a:cubicBezTo>
                <a:cubicBezTo>
                  <a:pt x="1358" y="1065"/>
                  <a:pt x="1358" y="1065"/>
                  <a:pt x="1358" y="1065"/>
                </a:cubicBezTo>
                <a:cubicBezTo>
                  <a:pt x="1355" y="1050"/>
                  <a:pt x="1355" y="1050"/>
                  <a:pt x="1355" y="1050"/>
                </a:cubicBezTo>
                <a:cubicBezTo>
                  <a:pt x="1334" y="957"/>
                  <a:pt x="1262" y="944"/>
                  <a:pt x="1221" y="944"/>
                </a:cubicBezTo>
                <a:cubicBezTo>
                  <a:pt x="1179" y="944"/>
                  <a:pt x="1145" y="957"/>
                  <a:pt x="1118" y="984"/>
                </a:cubicBezTo>
                <a:cubicBezTo>
                  <a:pt x="1078" y="1025"/>
                  <a:pt x="1061" y="1090"/>
                  <a:pt x="1055" y="1149"/>
                </a:cubicBezTo>
                <a:cubicBezTo>
                  <a:pt x="1092" y="1105"/>
                  <a:pt x="1150" y="1077"/>
                  <a:pt x="1211" y="1077"/>
                </a:cubicBezTo>
                <a:close/>
                <a:moveTo>
                  <a:pt x="621" y="1390"/>
                </a:moveTo>
                <a:cubicBezTo>
                  <a:pt x="649" y="1420"/>
                  <a:pt x="694" y="1436"/>
                  <a:pt x="751" y="1436"/>
                </a:cubicBezTo>
                <a:cubicBezTo>
                  <a:pt x="823" y="1436"/>
                  <a:pt x="900" y="1397"/>
                  <a:pt x="900" y="1311"/>
                </a:cubicBezTo>
                <a:cubicBezTo>
                  <a:pt x="900" y="1238"/>
                  <a:pt x="853" y="1199"/>
                  <a:pt x="762" y="1196"/>
                </a:cubicBezTo>
                <a:cubicBezTo>
                  <a:pt x="705" y="1196"/>
                  <a:pt x="705" y="1196"/>
                  <a:pt x="705" y="1196"/>
                </a:cubicBezTo>
                <a:cubicBezTo>
                  <a:pt x="705" y="1142"/>
                  <a:pt x="705" y="1142"/>
                  <a:pt x="705" y="1142"/>
                </a:cubicBezTo>
                <a:cubicBezTo>
                  <a:pt x="763" y="1142"/>
                  <a:pt x="763" y="1142"/>
                  <a:pt x="763" y="1142"/>
                </a:cubicBezTo>
                <a:cubicBezTo>
                  <a:pt x="793" y="1142"/>
                  <a:pt x="889" y="1135"/>
                  <a:pt x="889" y="1042"/>
                </a:cubicBezTo>
                <a:cubicBezTo>
                  <a:pt x="888" y="953"/>
                  <a:pt x="794" y="944"/>
                  <a:pt x="754" y="944"/>
                </a:cubicBezTo>
                <a:cubicBezTo>
                  <a:pt x="704" y="944"/>
                  <a:pt x="664" y="957"/>
                  <a:pt x="639" y="983"/>
                </a:cubicBezTo>
                <a:cubicBezTo>
                  <a:pt x="615" y="1007"/>
                  <a:pt x="603" y="1042"/>
                  <a:pt x="604" y="1087"/>
                </a:cubicBezTo>
                <a:cubicBezTo>
                  <a:pt x="604" y="1106"/>
                  <a:pt x="604" y="1106"/>
                  <a:pt x="604" y="1106"/>
                </a:cubicBezTo>
                <a:cubicBezTo>
                  <a:pt x="550" y="1106"/>
                  <a:pt x="550" y="1106"/>
                  <a:pt x="550" y="1106"/>
                </a:cubicBezTo>
                <a:cubicBezTo>
                  <a:pt x="550" y="1087"/>
                  <a:pt x="550" y="1087"/>
                  <a:pt x="550" y="1087"/>
                </a:cubicBezTo>
                <a:cubicBezTo>
                  <a:pt x="549" y="1028"/>
                  <a:pt x="566" y="980"/>
                  <a:pt x="600" y="945"/>
                </a:cubicBezTo>
                <a:cubicBezTo>
                  <a:pt x="636" y="909"/>
                  <a:pt x="689" y="890"/>
                  <a:pt x="754" y="890"/>
                </a:cubicBezTo>
                <a:cubicBezTo>
                  <a:pt x="871" y="890"/>
                  <a:pt x="943" y="948"/>
                  <a:pt x="943" y="1042"/>
                </a:cubicBezTo>
                <a:cubicBezTo>
                  <a:pt x="943" y="1099"/>
                  <a:pt x="917" y="1145"/>
                  <a:pt x="872" y="1169"/>
                </a:cubicBezTo>
                <a:cubicBezTo>
                  <a:pt x="917" y="1191"/>
                  <a:pt x="954" y="1236"/>
                  <a:pt x="954" y="1311"/>
                </a:cubicBezTo>
                <a:cubicBezTo>
                  <a:pt x="954" y="1415"/>
                  <a:pt x="868" y="1490"/>
                  <a:pt x="751" y="1490"/>
                </a:cubicBezTo>
                <a:cubicBezTo>
                  <a:pt x="680" y="1490"/>
                  <a:pt x="621" y="1468"/>
                  <a:pt x="583" y="1427"/>
                </a:cubicBezTo>
                <a:cubicBezTo>
                  <a:pt x="547" y="1389"/>
                  <a:pt x="531" y="1337"/>
                  <a:pt x="535" y="1277"/>
                </a:cubicBezTo>
                <a:cubicBezTo>
                  <a:pt x="536" y="1259"/>
                  <a:pt x="536" y="1259"/>
                  <a:pt x="536" y="1259"/>
                </a:cubicBezTo>
                <a:cubicBezTo>
                  <a:pt x="590" y="1259"/>
                  <a:pt x="590" y="1259"/>
                  <a:pt x="590" y="1259"/>
                </a:cubicBezTo>
                <a:cubicBezTo>
                  <a:pt x="589" y="1279"/>
                  <a:pt x="589" y="1279"/>
                  <a:pt x="589" y="1279"/>
                </a:cubicBezTo>
                <a:cubicBezTo>
                  <a:pt x="585" y="1325"/>
                  <a:pt x="596" y="1363"/>
                  <a:pt x="621" y="139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Oval 59"/>
          <p:cNvSpPr>
            <a:spLocks noChangeArrowheads="1"/>
          </p:cNvSpPr>
          <p:nvPr/>
        </p:nvSpPr>
        <p:spPr bwMode="auto">
          <a:xfrm>
            <a:off x="759457" y="332506"/>
            <a:ext cx="41392" cy="41392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" name="Oval 60"/>
          <p:cNvSpPr>
            <a:spLocks noChangeArrowheads="1"/>
          </p:cNvSpPr>
          <p:nvPr/>
        </p:nvSpPr>
        <p:spPr bwMode="auto">
          <a:xfrm>
            <a:off x="819404" y="308242"/>
            <a:ext cx="45674" cy="65656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" name="Freeform 64"/>
          <p:cNvSpPr>
            <a:spLocks/>
          </p:cNvSpPr>
          <p:nvPr/>
        </p:nvSpPr>
        <p:spPr bwMode="auto">
          <a:xfrm>
            <a:off x="1671086" y="343925"/>
            <a:ext cx="5709" cy="8564"/>
          </a:xfrm>
          <a:custGeom>
            <a:avLst/>
            <a:gdLst>
              <a:gd name="T0" fmla="*/ 0 w 27"/>
              <a:gd name="T1" fmla="*/ 0 h 41"/>
              <a:gd name="T2" fmla="*/ 0 w 27"/>
              <a:gd name="T3" fmla="*/ 41 h 41"/>
              <a:gd name="T4" fmla="*/ 20 w 27"/>
              <a:gd name="T5" fmla="*/ 33 h 41"/>
              <a:gd name="T6" fmla="*/ 27 w 27"/>
              <a:gd name="T7" fmla="*/ 20 h 41"/>
              <a:gd name="T8" fmla="*/ 20 w 27"/>
              <a:gd name="T9" fmla="*/ 7 h 41"/>
              <a:gd name="T10" fmla="*/ 0 w 27"/>
              <a:gd name="T1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41">
                <a:moveTo>
                  <a:pt x="0" y="0"/>
                </a:moveTo>
                <a:cubicBezTo>
                  <a:pt x="0" y="41"/>
                  <a:pt x="0" y="41"/>
                  <a:pt x="0" y="41"/>
                </a:cubicBezTo>
                <a:cubicBezTo>
                  <a:pt x="9" y="40"/>
                  <a:pt x="16" y="37"/>
                  <a:pt x="20" y="33"/>
                </a:cubicBezTo>
                <a:cubicBezTo>
                  <a:pt x="25" y="29"/>
                  <a:pt x="27" y="25"/>
                  <a:pt x="27" y="20"/>
                </a:cubicBezTo>
                <a:cubicBezTo>
                  <a:pt x="27" y="15"/>
                  <a:pt x="25" y="10"/>
                  <a:pt x="20" y="7"/>
                </a:cubicBezTo>
                <a:cubicBezTo>
                  <a:pt x="16" y="4"/>
                  <a:pt x="9" y="2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Freeform 65"/>
          <p:cNvSpPr>
            <a:spLocks/>
          </p:cNvSpPr>
          <p:nvPr/>
        </p:nvSpPr>
        <p:spPr bwMode="auto">
          <a:xfrm>
            <a:off x="1506945" y="261141"/>
            <a:ext cx="164141" cy="188405"/>
          </a:xfrm>
          <a:custGeom>
            <a:avLst/>
            <a:gdLst>
              <a:gd name="T0" fmla="*/ 310 w 775"/>
              <a:gd name="T1" fmla="*/ 420 h 893"/>
              <a:gd name="T2" fmla="*/ 310 w 775"/>
              <a:gd name="T3" fmla="*/ 346 h 893"/>
              <a:gd name="T4" fmla="*/ 327 w 775"/>
              <a:gd name="T5" fmla="*/ 330 h 893"/>
              <a:gd name="T6" fmla="*/ 413 w 775"/>
              <a:gd name="T7" fmla="*/ 330 h 893"/>
              <a:gd name="T8" fmla="*/ 206 w 775"/>
              <a:gd name="T9" fmla="*/ 0 h 893"/>
              <a:gd name="T10" fmla="*/ 0 w 775"/>
              <a:gd name="T11" fmla="*/ 330 h 893"/>
              <a:gd name="T12" fmla="*/ 86 w 775"/>
              <a:gd name="T13" fmla="*/ 330 h 893"/>
              <a:gd name="T14" fmla="*/ 102 w 775"/>
              <a:gd name="T15" fmla="*/ 346 h 893"/>
              <a:gd name="T16" fmla="*/ 102 w 775"/>
              <a:gd name="T17" fmla="*/ 420 h 893"/>
              <a:gd name="T18" fmla="*/ 502 w 775"/>
              <a:gd name="T19" fmla="*/ 893 h 893"/>
              <a:gd name="T20" fmla="*/ 775 w 775"/>
              <a:gd name="T21" fmla="*/ 802 h 893"/>
              <a:gd name="T22" fmla="*/ 723 w 775"/>
              <a:gd name="T23" fmla="*/ 806 h 893"/>
              <a:gd name="T24" fmla="*/ 310 w 775"/>
              <a:gd name="T25" fmla="*/ 420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75" h="893">
                <a:moveTo>
                  <a:pt x="310" y="420"/>
                </a:moveTo>
                <a:cubicBezTo>
                  <a:pt x="310" y="346"/>
                  <a:pt x="310" y="346"/>
                  <a:pt x="310" y="346"/>
                </a:cubicBezTo>
                <a:cubicBezTo>
                  <a:pt x="310" y="337"/>
                  <a:pt x="318" y="330"/>
                  <a:pt x="327" y="330"/>
                </a:cubicBezTo>
                <a:cubicBezTo>
                  <a:pt x="413" y="330"/>
                  <a:pt x="413" y="330"/>
                  <a:pt x="413" y="330"/>
                </a:cubicBezTo>
                <a:cubicBezTo>
                  <a:pt x="206" y="0"/>
                  <a:pt x="206" y="0"/>
                  <a:pt x="206" y="0"/>
                </a:cubicBezTo>
                <a:cubicBezTo>
                  <a:pt x="0" y="330"/>
                  <a:pt x="0" y="330"/>
                  <a:pt x="0" y="330"/>
                </a:cubicBezTo>
                <a:cubicBezTo>
                  <a:pt x="86" y="330"/>
                  <a:pt x="86" y="330"/>
                  <a:pt x="86" y="330"/>
                </a:cubicBezTo>
                <a:cubicBezTo>
                  <a:pt x="95" y="330"/>
                  <a:pt x="102" y="337"/>
                  <a:pt x="102" y="346"/>
                </a:cubicBezTo>
                <a:cubicBezTo>
                  <a:pt x="102" y="420"/>
                  <a:pt x="102" y="420"/>
                  <a:pt x="102" y="420"/>
                </a:cubicBezTo>
                <a:cubicBezTo>
                  <a:pt x="102" y="699"/>
                  <a:pt x="266" y="893"/>
                  <a:pt x="502" y="893"/>
                </a:cubicBezTo>
                <a:cubicBezTo>
                  <a:pt x="618" y="893"/>
                  <a:pt x="708" y="863"/>
                  <a:pt x="775" y="802"/>
                </a:cubicBezTo>
                <a:cubicBezTo>
                  <a:pt x="758" y="805"/>
                  <a:pt x="741" y="806"/>
                  <a:pt x="723" y="806"/>
                </a:cubicBezTo>
                <a:cubicBezTo>
                  <a:pt x="503" y="806"/>
                  <a:pt x="310" y="625"/>
                  <a:pt x="310" y="42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Freeform 66"/>
          <p:cNvSpPr>
            <a:spLocks noEditPoints="1"/>
          </p:cNvSpPr>
          <p:nvPr/>
        </p:nvSpPr>
        <p:spPr bwMode="auto">
          <a:xfrm>
            <a:off x="1619703" y="318233"/>
            <a:ext cx="99912" cy="49956"/>
          </a:xfrm>
          <a:custGeom>
            <a:avLst/>
            <a:gdLst>
              <a:gd name="T0" fmla="*/ 239 w 478"/>
              <a:gd name="T1" fmla="*/ 0 h 236"/>
              <a:gd name="T2" fmla="*/ 0 w 478"/>
              <a:gd name="T3" fmla="*/ 118 h 236"/>
              <a:gd name="T4" fmla="*/ 239 w 478"/>
              <a:gd name="T5" fmla="*/ 236 h 236"/>
              <a:gd name="T6" fmla="*/ 478 w 478"/>
              <a:gd name="T7" fmla="*/ 118 h 236"/>
              <a:gd name="T8" fmla="*/ 239 w 478"/>
              <a:gd name="T9" fmla="*/ 0 h 236"/>
              <a:gd name="T10" fmla="*/ 299 w 478"/>
              <a:gd name="T11" fmla="*/ 153 h 236"/>
              <a:gd name="T12" fmla="*/ 279 w 478"/>
              <a:gd name="T13" fmla="*/ 168 h 236"/>
              <a:gd name="T14" fmla="*/ 247 w 478"/>
              <a:gd name="T15" fmla="*/ 175 h 236"/>
              <a:gd name="T16" fmla="*/ 247 w 478"/>
              <a:gd name="T17" fmla="*/ 198 h 236"/>
              <a:gd name="T18" fmla="*/ 246 w 478"/>
              <a:gd name="T19" fmla="*/ 206 h 236"/>
              <a:gd name="T20" fmla="*/ 239 w 478"/>
              <a:gd name="T21" fmla="*/ 209 h 236"/>
              <a:gd name="T22" fmla="*/ 233 w 478"/>
              <a:gd name="T23" fmla="*/ 207 h 236"/>
              <a:gd name="T24" fmla="*/ 231 w 478"/>
              <a:gd name="T25" fmla="*/ 200 h 236"/>
              <a:gd name="T26" fmla="*/ 231 w 478"/>
              <a:gd name="T27" fmla="*/ 175 h 236"/>
              <a:gd name="T28" fmla="*/ 205 w 478"/>
              <a:gd name="T29" fmla="*/ 170 h 236"/>
              <a:gd name="T30" fmla="*/ 186 w 478"/>
              <a:gd name="T31" fmla="*/ 160 h 236"/>
              <a:gd name="T32" fmla="*/ 175 w 478"/>
              <a:gd name="T33" fmla="*/ 148 h 236"/>
              <a:gd name="T34" fmla="*/ 172 w 478"/>
              <a:gd name="T35" fmla="*/ 136 h 236"/>
              <a:gd name="T36" fmla="*/ 176 w 478"/>
              <a:gd name="T37" fmla="*/ 128 h 236"/>
              <a:gd name="T38" fmla="*/ 188 w 478"/>
              <a:gd name="T39" fmla="*/ 124 h 236"/>
              <a:gd name="T40" fmla="*/ 198 w 478"/>
              <a:gd name="T41" fmla="*/ 126 h 236"/>
              <a:gd name="T42" fmla="*/ 204 w 478"/>
              <a:gd name="T43" fmla="*/ 131 h 236"/>
              <a:gd name="T44" fmla="*/ 209 w 478"/>
              <a:gd name="T45" fmla="*/ 143 h 236"/>
              <a:gd name="T46" fmla="*/ 217 w 478"/>
              <a:gd name="T47" fmla="*/ 151 h 236"/>
              <a:gd name="T48" fmla="*/ 231 w 478"/>
              <a:gd name="T49" fmla="*/ 156 h 236"/>
              <a:gd name="T50" fmla="*/ 231 w 478"/>
              <a:gd name="T51" fmla="*/ 112 h 236"/>
              <a:gd name="T52" fmla="*/ 202 w 478"/>
              <a:gd name="T53" fmla="*/ 105 h 236"/>
              <a:gd name="T54" fmla="*/ 184 w 478"/>
              <a:gd name="T55" fmla="*/ 93 h 236"/>
              <a:gd name="T56" fmla="*/ 177 w 478"/>
              <a:gd name="T57" fmla="*/ 73 h 236"/>
              <a:gd name="T58" fmla="*/ 191 w 478"/>
              <a:gd name="T59" fmla="*/ 46 h 236"/>
              <a:gd name="T60" fmla="*/ 231 w 478"/>
              <a:gd name="T61" fmla="*/ 34 h 236"/>
              <a:gd name="T62" fmla="*/ 231 w 478"/>
              <a:gd name="T63" fmla="*/ 24 h 236"/>
              <a:gd name="T64" fmla="*/ 239 w 478"/>
              <a:gd name="T65" fmla="*/ 17 h 236"/>
              <a:gd name="T66" fmla="*/ 247 w 478"/>
              <a:gd name="T67" fmla="*/ 24 h 236"/>
              <a:gd name="T68" fmla="*/ 247 w 478"/>
              <a:gd name="T69" fmla="*/ 34 h 236"/>
              <a:gd name="T70" fmla="*/ 271 w 478"/>
              <a:gd name="T71" fmla="*/ 38 h 236"/>
              <a:gd name="T72" fmla="*/ 288 w 478"/>
              <a:gd name="T73" fmla="*/ 48 h 236"/>
              <a:gd name="T74" fmla="*/ 297 w 478"/>
              <a:gd name="T75" fmla="*/ 57 h 236"/>
              <a:gd name="T76" fmla="*/ 300 w 478"/>
              <a:gd name="T77" fmla="*/ 67 h 236"/>
              <a:gd name="T78" fmla="*/ 295 w 478"/>
              <a:gd name="T79" fmla="*/ 75 h 236"/>
              <a:gd name="T80" fmla="*/ 284 w 478"/>
              <a:gd name="T81" fmla="*/ 78 h 236"/>
              <a:gd name="T82" fmla="*/ 268 w 478"/>
              <a:gd name="T83" fmla="*/ 68 h 236"/>
              <a:gd name="T84" fmla="*/ 247 w 478"/>
              <a:gd name="T85" fmla="*/ 53 h 236"/>
              <a:gd name="T86" fmla="*/ 247 w 478"/>
              <a:gd name="T87" fmla="*/ 92 h 236"/>
              <a:gd name="T88" fmla="*/ 273 w 478"/>
              <a:gd name="T89" fmla="*/ 97 h 236"/>
              <a:gd name="T90" fmla="*/ 289 w 478"/>
              <a:gd name="T91" fmla="*/ 105 h 236"/>
              <a:gd name="T92" fmla="*/ 301 w 478"/>
              <a:gd name="T93" fmla="*/ 117 h 236"/>
              <a:gd name="T94" fmla="*/ 306 w 478"/>
              <a:gd name="T95" fmla="*/ 133 h 236"/>
              <a:gd name="T96" fmla="*/ 299 w 478"/>
              <a:gd name="T97" fmla="*/ 153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78" h="236">
                <a:moveTo>
                  <a:pt x="239" y="0"/>
                </a:moveTo>
                <a:cubicBezTo>
                  <a:pt x="109" y="0"/>
                  <a:pt x="0" y="54"/>
                  <a:pt x="0" y="118"/>
                </a:cubicBezTo>
                <a:cubicBezTo>
                  <a:pt x="0" y="182"/>
                  <a:pt x="109" y="236"/>
                  <a:pt x="239" y="236"/>
                </a:cubicBezTo>
                <a:cubicBezTo>
                  <a:pt x="368" y="236"/>
                  <a:pt x="478" y="182"/>
                  <a:pt x="478" y="118"/>
                </a:cubicBezTo>
                <a:cubicBezTo>
                  <a:pt x="478" y="54"/>
                  <a:pt x="368" y="0"/>
                  <a:pt x="239" y="0"/>
                </a:cubicBezTo>
                <a:close/>
                <a:moveTo>
                  <a:pt x="299" y="153"/>
                </a:moveTo>
                <a:cubicBezTo>
                  <a:pt x="294" y="159"/>
                  <a:pt x="288" y="164"/>
                  <a:pt x="279" y="168"/>
                </a:cubicBezTo>
                <a:cubicBezTo>
                  <a:pt x="270" y="172"/>
                  <a:pt x="260" y="174"/>
                  <a:pt x="247" y="175"/>
                </a:cubicBezTo>
                <a:cubicBezTo>
                  <a:pt x="247" y="198"/>
                  <a:pt x="247" y="198"/>
                  <a:pt x="247" y="198"/>
                </a:cubicBezTo>
                <a:cubicBezTo>
                  <a:pt x="247" y="202"/>
                  <a:pt x="247" y="204"/>
                  <a:pt x="246" y="206"/>
                </a:cubicBezTo>
                <a:cubicBezTo>
                  <a:pt x="245" y="208"/>
                  <a:pt x="243" y="209"/>
                  <a:pt x="239" y="209"/>
                </a:cubicBezTo>
                <a:cubicBezTo>
                  <a:pt x="236" y="209"/>
                  <a:pt x="234" y="208"/>
                  <a:pt x="233" y="207"/>
                </a:cubicBezTo>
                <a:cubicBezTo>
                  <a:pt x="232" y="205"/>
                  <a:pt x="231" y="203"/>
                  <a:pt x="231" y="200"/>
                </a:cubicBezTo>
                <a:cubicBezTo>
                  <a:pt x="231" y="175"/>
                  <a:pt x="231" y="175"/>
                  <a:pt x="231" y="175"/>
                </a:cubicBezTo>
                <a:cubicBezTo>
                  <a:pt x="221" y="174"/>
                  <a:pt x="212" y="172"/>
                  <a:pt x="205" y="170"/>
                </a:cubicBezTo>
                <a:cubicBezTo>
                  <a:pt x="197" y="167"/>
                  <a:pt x="191" y="164"/>
                  <a:pt x="186" y="160"/>
                </a:cubicBezTo>
                <a:cubicBezTo>
                  <a:pt x="181" y="156"/>
                  <a:pt x="178" y="152"/>
                  <a:pt x="175" y="148"/>
                </a:cubicBezTo>
                <a:cubicBezTo>
                  <a:pt x="173" y="144"/>
                  <a:pt x="172" y="140"/>
                  <a:pt x="172" y="136"/>
                </a:cubicBezTo>
                <a:cubicBezTo>
                  <a:pt x="172" y="133"/>
                  <a:pt x="173" y="130"/>
                  <a:pt x="176" y="128"/>
                </a:cubicBezTo>
                <a:cubicBezTo>
                  <a:pt x="179" y="125"/>
                  <a:pt x="184" y="124"/>
                  <a:pt x="188" y="124"/>
                </a:cubicBezTo>
                <a:cubicBezTo>
                  <a:pt x="192" y="124"/>
                  <a:pt x="195" y="125"/>
                  <a:pt x="198" y="126"/>
                </a:cubicBezTo>
                <a:cubicBezTo>
                  <a:pt x="201" y="127"/>
                  <a:pt x="203" y="129"/>
                  <a:pt x="204" y="131"/>
                </a:cubicBezTo>
                <a:cubicBezTo>
                  <a:pt x="206" y="137"/>
                  <a:pt x="208" y="140"/>
                  <a:pt x="209" y="143"/>
                </a:cubicBezTo>
                <a:cubicBezTo>
                  <a:pt x="211" y="146"/>
                  <a:pt x="214" y="148"/>
                  <a:pt x="217" y="151"/>
                </a:cubicBezTo>
                <a:cubicBezTo>
                  <a:pt x="221" y="153"/>
                  <a:pt x="225" y="155"/>
                  <a:pt x="231" y="156"/>
                </a:cubicBezTo>
                <a:cubicBezTo>
                  <a:pt x="231" y="112"/>
                  <a:pt x="231" y="112"/>
                  <a:pt x="231" y="112"/>
                </a:cubicBezTo>
                <a:cubicBezTo>
                  <a:pt x="220" y="110"/>
                  <a:pt x="210" y="107"/>
                  <a:pt x="202" y="105"/>
                </a:cubicBezTo>
                <a:cubicBezTo>
                  <a:pt x="195" y="102"/>
                  <a:pt x="188" y="98"/>
                  <a:pt x="184" y="93"/>
                </a:cubicBezTo>
                <a:cubicBezTo>
                  <a:pt x="179" y="87"/>
                  <a:pt x="177" y="81"/>
                  <a:pt x="177" y="73"/>
                </a:cubicBezTo>
                <a:cubicBezTo>
                  <a:pt x="177" y="62"/>
                  <a:pt x="181" y="53"/>
                  <a:pt x="191" y="46"/>
                </a:cubicBezTo>
                <a:cubicBezTo>
                  <a:pt x="200" y="39"/>
                  <a:pt x="213" y="35"/>
                  <a:pt x="231" y="34"/>
                </a:cubicBezTo>
                <a:cubicBezTo>
                  <a:pt x="231" y="24"/>
                  <a:pt x="231" y="24"/>
                  <a:pt x="231" y="24"/>
                </a:cubicBezTo>
                <a:cubicBezTo>
                  <a:pt x="231" y="19"/>
                  <a:pt x="234" y="17"/>
                  <a:pt x="239" y="17"/>
                </a:cubicBezTo>
                <a:cubicBezTo>
                  <a:pt x="244" y="17"/>
                  <a:pt x="247" y="19"/>
                  <a:pt x="247" y="24"/>
                </a:cubicBezTo>
                <a:cubicBezTo>
                  <a:pt x="247" y="34"/>
                  <a:pt x="247" y="34"/>
                  <a:pt x="247" y="34"/>
                </a:cubicBezTo>
                <a:cubicBezTo>
                  <a:pt x="256" y="35"/>
                  <a:pt x="264" y="36"/>
                  <a:pt x="271" y="38"/>
                </a:cubicBezTo>
                <a:cubicBezTo>
                  <a:pt x="277" y="40"/>
                  <a:pt x="283" y="44"/>
                  <a:pt x="288" y="48"/>
                </a:cubicBezTo>
                <a:cubicBezTo>
                  <a:pt x="292" y="51"/>
                  <a:pt x="295" y="54"/>
                  <a:pt x="297" y="57"/>
                </a:cubicBezTo>
                <a:cubicBezTo>
                  <a:pt x="299" y="61"/>
                  <a:pt x="300" y="64"/>
                  <a:pt x="300" y="67"/>
                </a:cubicBezTo>
                <a:cubicBezTo>
                  <a:pt x="300" y="70"/>
                  <a:pt x="298" y="73"/>
                  <a:pt x="295" y="75"/>
                </a:cubicBezTo>
                <a:cubicBezTo>
                  <a:pt x="292" y="77"/>
                  <a:pt x="288" y="78"/>
                  <a:pt x="284" y="78"/>
                </a:cubicBezTo>
                <a:cubicBezTo>
                  <a:pt x="276" y="78"/>
                  <a:pt x="270" y="75"/>
                  <a:pt x="268" y="68"/>
                </a:cubicBezTo>
                <a:cubicBezTo>
                  <a:pt x="265" y="60"/>
                  <a:pt x="258" y="55"/>
                  <a:pt x="247" y="53"/>
                </a:cubicBezTo>
                <a:cubicBezTo>
                  <a:pt x="247" y="92"/>
                  <a:pt x="247" y="92"/>
                  <a:pt x="247" y="92"/>
                </a:cubicBezTo>
                <a:cubicBezTo>
                  <a:pt x="258" y="94"/>
                  <a:pt x="266" y="96"/>
                  <a:pt x="273" y="97"/>
                </a:cubicBezTo>
                <a:cubicBezTo>
                  <a:pt x="279" y="99"/>
                  <a:pt x="284" y="102"/>
                  <a:pt x="289" y="105"/>
                </a:cubicBezTo>
                <a:cubicBezTo>
                  <a:pt x="295" y="108"/>
                  <a:pt x="299" y="112"/>
                  <a:pt x="301" y="117"/>
                </a:cubicBezTo>
                <a:cubicBezTo>
                  <a:pt x="304" y="122"/>
                  <a:pt x="306" y="127"/>
                  <a:pt x="306" y="133"/>
                </a:cubicBezTo>
                <a:cubicBezTo>
                  <a:pt x="306" y="140"/>
                  <a:pt x="304" y="146"/>
                  <a:pt x="299" y="15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Freeform 67"/>
          <p:cNvSpPr>
            <a:spLocks/>
          </p:cNvSpPr>
          <p:nvPr/>
        </p:nvSpPr>
        <p:spPr bwMode="auto">
          <a:xfrm>
            <a:off x="1662522" y="329652"/>
            <a:ext cx="5709" cy="8564"/>
          </a:xfrm>
          <a:custGeom>
            <a:avLst/>
            <a:gdLst>
              <a:gd name="T0" fmla="*/ 0 w 23"/>
              <a:gd name="T1" fmla="*/ 18 h 36"/>
              <a:gd name="T2" fmla="*/ 6 w 23"/>
              <a:gd name="T3" fmla="*/ 29 h 36"/>
              <a:gd name="T4" fmla="*/ 23 w 23"/>
              <a:gd name="T5" fmla="*/ 36 h 36"/>
              <a:gd name="T6" fmla="*/ 23 w 23"/>
              <a:gd name="T7" fmla="*/ 0 h 36"/>
              <a:gd name="T8" fmla="*/ 6 w 23"/>
              <a:gd name="T9" fmla="*/ 7 h 36"/>
              <a:gd name="T10" fmla="*/ 0 w 23"/>
              <a:gd name="T1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36">
                <a:moveTo>
                  <a:pt x="0" y="18"/>
                </a:moveTo>
                <a:cubicBezTo>
                  <a:pt x="0" y="23"/>
                  <a:pt x="2" y="27"/>
                  <a:pt x="6" y="29"/>
                </a:cubicBezTo>
                <a:cubicBezTo>
                  <a:pt x="10" y="32"/>
                  <a:pt x="15" y="34"/>
                  <a:pt x="23" y="36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2"/>
                  <a:pt x="10" y="4"/>
                  <a:pt x="6" y="7"/>
                </a:cubicBezTo>
                <a:cubicBezTo>
                  <a:pt x="2" y="9"/>
                  <a:pt x="0" y="13"/>
                  <a:pt x="0" y="1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" name="Freeform 68"/>
          <p:cNvSpPr>
            <a:spLocks noEditPoints="1"/>
          </p:cNvSpPr>
          <p:nvPr/>
        </p:nvSpPr>
        <p:spPr bwMode="auto">
          <a:xfrm>
            <a:off x="1456989" y="181211"/>
            <a:ext cx="324000" cy="324000"/>
          </a:xfrm>
          <a:custGeom>
            <a:avLst/>
            <a:gdLst>
              <a:gd name="T0" fmla="*/ 766 w 1532"/>
              <a:gd name="T1" fmla="*/ 0 h 1532"/>
              <a:gd name="T2" fmla="*/ 0 w 1532"/>
              <a:gd name="T3" fmla="*/ 766 h 1532"/>
              <a:gd name="T4" fmla="*/ 766 w 1532"/>
              <a:gd name="T5" fmla="*/ 1532 h 1532"/>
              <a:gd name="T6" fmla="*/ 1532 w 1532"/>
              <a:gd name="T7" fmla="*/ 766 h 1532"/>
              <a:gd name="T8" fmla="*/ 766 w 1532"/>
              <a:gd name="T9" fmla="*/ 0 h 1532"/>
              <a:gd name="T10" fmla="*/ 1071 w 1532"/>
              <a:gd name="T11" fmla="*/ 1161 h 1532"/>
              <a:gd name="T12" fmla="*/ 737 w 1532"/>
              <a:gd name="T13" fmla="*/ 1301 h 1532"/>
              <a:gd name="T14" fmla="*/ 304 w 1532"/>
              <a:gd name="T15" fmla="*/ 795 h 1532"/>
              <a:gd name="T16" fmla="*/ 304 w 1532"/>
              <a:gd name="T17" fmla="*/ 738 h 1532"/>
              <a:gd name="T18" fmla="*/ 205 w 1532"/>
              <a:gd name="T19" fmla="*/ 738 h 1532"/>
              <a:gd name="T20" fmla="*/ 191 w 1532"/>
              <a:gd name="T21" fmla="*/ 729 h 1532"/>
              <a:gd name="T22" fmla="*/ 191 w 1532"/>
              <a:gd name="T23" fmla="*/ 713 h 1532"/>
              <a:gd name="T24" fmla="*/ 427 w 1532"/>
              <a:gd name="T25" fmla="*/ 335 h 1532"/>
              <a:gd name="T26" fmla="*/ 455 w 1532"/>
              <a:gd name="T27" fmla="*/ 335 h 1532"/>
              <a:gd name="T28" fmla="*/ 691 w 1532"/>
              <a:gd name="T29" fmla="*/ 713 h 1532"/>
              <a:gd name="T30" fmla="*/ 692 w 1532"/>
              <a:gd name="T31" fmla="*/ 729 h 1532"/>
              <a:gd name="T32" fmla="*/ 677 w 1532"/>
              <a:gd name="T33" fmla="*/ 738 h 1532"/>
              <a:gd name="T34" fmla="*/ 578 w 1532"/>
              <a:gd name="T35" fmla="*/ 738 h 1532"/>
              <a:gd name="T36" fmla="*/ 578 w 1532"/>
              <a:gd name="T37" fmla="*/ 795 h 1532"/>
              <a:gd name="T38" fmla="*/ 958 w 1532"/>
              <a:gd name="T39" fmla="*/ 1148 h 1532"/>
              <a:gd name="T40" fmla="*/ 1054 w 1532"/>
              <a:gd name="T41" fmla="*/ 1135 h 1532"/>
              <a:gd name="T42" fmla="*/ 1072 w 1532"/>
              <a:gd name="T43" fmla="*/ 1142 h 1532"/>
              <a:gd name="T44" fmla="*/ 1071 w 1532"/>
              <a:gd name="T45" fmla="*/ 1161 h 1532"/>
              <a:gd name="T46" fmla="*/ 1005 w 1532"/>
              <a:gd name="T47" fmla="*/ 1101 h 1532"/>
              <a:gd name="T48" fmla="*/ 733 w 1532"/>
              <a:gd name="T49" fmla="*/ 950 h 1532"/>
              <a:gd name="T50" fmla="*/ 749 w 1532"/>
              <a:gd name="T51" fmla="*/ 933 h 1532"/>
              <a:gd name="T52" fmla="*/ 766 w 1532"/>
              <a:gd name="T53" fmla="*/ 950 h 1532"/>
              <a:gd name="T54" fmla="*/ 1005 w 1532"/>
              <a:gd name="T55" fmla="*/ 1068 h 1532"/>
              <a:gd name="T56" fmla="*/ 1244 w 1532"/>
              <a:gd name="T57" fmla="*/ 950 h 1532"/>
              <a:gd name="T58" fmla="*/ 1260 w 1532"/>
              <a:gd name="T59" fmla="*/ 933 h 1532"/>
              <a:gd name="T60" fmla="*/ 1276 w 1532"/>
              <a:gd name="T61" fmla="*/ 950 h 1532"/>
              <a:gd name="T62" fmla="*/ 1005 w 1532"/>
              <a:gd name="T63" fmla="*/ 1101 h 1532"/>
              <a:gd name="T64" fmla="*/ 1005 w 1532"/>
              <a:gd name="T65" fmla="*/ 1010 h 1532"/>
              <a:gd name="T66" fmla="*/ 733 w 1532"/>
              <a:gd name="T67" fmla="*/ 860 h 1532"/>
              <a:gd name="T68" fmla="*/ 749 w 1532"/>
              <a:gd name="T69" fmla="*/ 843 h 1532"/>
              <a:gd name="T70" fmla="*/ 766 w 1532"/>
              <a:gd name="T71" fmla="*/ 860 h 1532"/>
              <a:gd name="T72" fmla="*/ 1005 w 1532"/>
              <a:gd name="T73" fmla="*/ 977 h 1532"/>
              <a:gd name="T74" fmla="*/ 1244 w 1532"/>
              <a:gd name="T75" fmla="*/ 860 h 1532"/>
              <a:gd name="T76" fmla="*/ 1260 w 1532"/>
              <a:gd name="T77" fmla="*/ 843 h 1532"/>
              <a:gd name="T78" fmla="*/ 1276 w 1532"/>
              <a:gd name="T79" fmla="*/ 860 h 1532"/>
              <a:gd name="T80" fmla="*/ 1005 w 1532"/>
              <a:gd name="T81" fmla="*/ 1010 h 1532"/>
              <a:gd name="T82" fmla="*/ 1005 w 1532"/>
              <a:gd name="T83" fmla="*/ 920 h 1532"/>
              <a:gd name="T84" fmla="*/ 733 w 1532"/>
              <a:gd name="T85" fmla="*/ 769 h 1532"/>
              <a:gd name="T86" fmla="*/ 1005 w 1532"/>
              <a:gd name="T87" fmla="*/ 618 h 1532"/>
              <a:gd name="T88" fmla="*/ 1276 w 1532"/>
              <a:gd name="T89" fmla="*/ 769 h 1532"/>
              <a:gd name="T90" fmla="*/ 1005 w 1532"/>
              <a:gd name="T91" fmla="*/ 920 h 1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32" h="1532">
                <a:moveTo>
                  <a:pt x="766" y="0"/>
                </a:moveTo>
                <a:cubicBezTo>
                  <a:pt x="343" y="0"/>
                  <a:pt x="0" y="343"/>
                  <a:pt x="0" y="766"/>
                </a:cubicBezTo>
                <a:cubicBezTo>
                  <a:pt x="0" y="1189"/>
                  <a:pt x="343" y="1532"/>
                  <a:pt x="766" y="1532"/>
                </a:cubicBezTo>
                <a:cubicBezTo>
                  <a:pt x="1189" y="1532"/>
                  <a:pt x="1532" y="1189"/>
                  <a:pt x="1532" y="766"/>
                </a:cubicBezTo>
                <a:cubicBezTo>
                  <a:pt x="1532" y="343"/>
                  <a:pt x="1189" y="0"/>
                  <a:pt x="766" y="0"/>
                </a:cubicBezTo>
                <a:close/>
                <a:moveTo>
                  <a:pt x="1071" y="1161"/>
                </a:moveTo>
                <a:cubicBezTo>
                  <a:pt x="994" y="1255"/>
                  <a:pt x="885" y="1301"/>
                  <a:pt x="737" y="1301"/>
                </a:cubicBezTo>
                <a:cubicBezTo>
                  <a:pt x="486" y="1301"/>
                  <a:pt x="304" y="1088"/>
                  <a:pt x="304" y="795"/>
                </a:cubicBezTo>
                <a:cubicBezTo>
                  <a:pt x="304" y="738"/>
                  <a:pt x="304" y="738"/>
                  <a:pt x="304" y="738"/>
                </a:cubicBezTo>
                <a:cubicBezTo>
                  <a:pt x="205" y="738"/>
                  <a:pt x="205" y="738"/>
                  <a:pt x="205" y="738"/>
                </a:cubicBezTo>
                <a:cubicBezTo>
                  <a:pt x="199" y="738"/>
                  <a:pt x="194" y="734"/>
                  <a:pt x="191" y="729"/>
                </a:cubicBezTo>
                <a:cubicBezTo>
                  <a:pt x="188" y="724"/>
                  <a:pt x="188" y="718"/>
                  <a:pt x="191" y="713"/>
                </a:cubicBezTo>
                <a:cubicBezTo>
                  <a:pt x="427" y="335"/>
                  <a:pt x="427" y="335"/>
                  <a:pt x="427" y="335"/>
                </a:cubicBezTo>
                <a:cubicBezTo>
                  <a:pt x="433" y="325"/>
                  <a:pt x="449" y="325"/>
                  <a:pt x="455" y="335"/>
                </a:cubicBezTo>
                <a:cubicBezTo>
                  <a:pt x="691" y="713"/>
                  <a:pt x="691" y="713"/>
                  <a:pt x="691" y="713"/>
                </a:cubicBezTo>
                <a:cubicBezTo>
                  <a:pt x="694" y="718"/>
                  <a:pt x="694" y="724"/>
                  <a:pt x="692" y="729"/>
                </a:cubicBezTo>
                <a:cubicBezTo>
                  <a:pt x="689" y="734"/>
                  <a:pt x="683" y="738"/>
                  <a:pt x="677" y="738"/>
                </a:cubicBezTo>
                <a:cubicBezTo>
                  <a:pt x="578" y="738"/>
                  <a:pt x="578" y="738"/>
                  <a:pt x="578" y="738"/>
                </a:cubicBezTo>
                <a:cubicBezTo>
                  <a:pt x="578" y="795"/>
                  <a:pt x="578" y="795"/>
                  <a:pt x="578" y="795"/>
                </a:cubicBezTo>
                <a:cubicBezTo>
                  <a:pt x="578" y="983"/>
                  <a:pt x="756" y="1148"/>
                  <a:pt x="958" y="1148"/>
                </a:cubicBezTo>
                <a:cubicBezTo>
                  <a:pt x="991" y="1148"/>
                  <a:pt x="1023" y="1143"/>
                  <a:pt x="1054" y="1135"/>
                </a:cubicBezTo>
                <a:cubicBezTo>
                  <a:pt x="1060" y="1133"/>
                  <a:pt x="1068" y="1136"/>
                  <a:pt x="1072" y="1142"/>
                </a:cubicBezTo>
                <a:cubicBezTo>
                  <a:pt x="1076" y="1148"/>
                  <a:pt x="1075" y="1155"/>
                  <a:pt x="1071" y="1161"/>
                </a:cubicBezTo>
                <a:close/>
                <a:moveTo>
                  <a:pt x="1005" y="1101"/>
                </a:moveTo>
                <a:cubicBezTo>
                  <a:pt x="852" y="1101"/>
                  <a:pt x="733" y="1034"/>
                  <a:pt x="733" y="950"/>
                </a:cubicBezTo>
                <a:cubicBezTo>
                  <a:pt x="733" y="941"/>
                  <a:pt x="740" y="933"/>
                  <a:pt x="749" y="933"/>
                </a:cubicBezTo>
                <a:cubicBezTo>
                  <a:pt x="759" y="933"/>
                  <a:pt x="766" y="941"/>
                  <a:pt x="766" y="950"/>
                </a:cubicBezTo>
                <a:cubicBezTo>
                  <a:pt x="766" y="1014"/>
                  <a:pt x="875" y="1068"/>
                  <a:pt x="1005" y="1068"/>
                </a:cubicBezTo>
                <a:cubicBezTo>
                  <a:pt x="1134" y="1068"/>
                  <a:pt x="1244" y="1014"/>
                  <a:pt x="1244" y="950"/>
                </a:cubicBezTo>
                <a:cubicBezTo>
                  <a:pt x="1244" y="941"/>
                  <a:pt x="1251" y="933"/>
                  <a:pt x="1260" y="933"/>
                </a:cubicBezTo>
                <a:cubicBezTo>
                  <a:pt x="1269" y="933"/>
                  <a:pt x="1276" y="941"/>
                  <a:pt x="1276" y="950"/>
                </a:cubicBezTo>
                <a:cubicBezTo>
                  <a:pt x="1276" y="1034"/>
                  <a:pt x="1157" y="1101"/>
                  <a:pt x="1005" y="1101"/>
                </a:cubicBezTo>
                <a:close/>
                <a:moveTo>
                  <a:pt x="1005" y="1010"/>
                </a:moveTo>
                <a:cubicBezTo>
                  <a:pt x="852" y="1010"/>
                  <a:pt x="733" y="944"/>
                  <a:pt x="733" y="860"/>
                </a:cubicBezTo>
                <a:cubicBezTo>
                  <a:pt x="733" y="851"/>
                  <a:pt x="740" y="843"/>
                  <a:pt x="749" y="843"/>
                </a:cubicBezTo>
                <a:cubicBezTo>
                  <a:pt x="759" y="843"/>
                  <a:pt x="766" y="851"/>
                  <a:pt x="766" y="860"/>
                </a:cubicBezTo>
                <a:cubicBezTo>
                  <a:pt x="766" y="924"/>
                  <a:pt x="875" y="977"/>
                  <a:pt x="1005" y="977"/>
                </a:cubicBezTo>
                <a:cubicBezTo>
                  <a:pt x="1134" y="977"/>
                  <a:pt x="1244" y="924"/>
                  <a:pt x="1244" y="860"/>
                </a:cubicBezTo>
                <a:cubicBezTo>
                  <a:pt x="1244" y="851"/>
                  <a:pt x="1251" y="843"/>
                  <a:pt x="1260" y="843"/>
                </a:cubicBezTo>
                <a:cubicBezTo>
                  <a:pt x="1269" y="843"/>
                  <a:pt x="1276" y="851"/>
                  <a:pt x="1276" y="860"/>
                </a:cubicBezTo>
                <a:cubicBezTo>
                  <a:pt x="1276" y="944"/>
                  <a:pt x="1157" y="1010"/>
                  <a:pt x="1005" y="1010"/>
                </a:cubicBezTo>
                <a:close/>
                <a:moveTo>
                  <a:pt x="1005" y="920"/>
                </a:moveTo>
                <a:cubicBezTo>
                  <a:pt x="852" y="920"/>
                  <a:pt x="733" y="854"/>
                  <a:pt x="733" y="769"/>
                </a:cubicBezTo>
                <a:cubicBezTo>
                  <a:pt x="733" y="685"/>
                  <a:pt x="852" y="618"/>
                  <a:pt x="1005" y="618"/>
                </a:cubicBezTo>
                <a:cubicBezTo>
                  <a:pt x="1157" y="618"/>
                  <a:pt x="1276" y="685"/>
                  <a:pt x="1276" y="769"/>
                </a:cubicBezTo>
                <a:cubicBezTo>
                  <a:pt x="1276" y="854"/>
                  <a:pt x="1157" y="920"/>
                  <a:pt x="1005" y="92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" name="Freeform 72"/>
          <p:cNvSpPr>
            <a:spLocks noEditPoints="1"/>
          </p:cNvSpPr>
          <p:nvPr/>
        </p:nvSpPr>
        <p:spPr bwMode="auto">
          <a:xfrm>
            <a:off x="1883566" y="181211"/>
            <a:ext cx="324000" cy="324000"/>
          </a:xfrm>
          <a:custGeom>
            <a:avLst/>
            <a:gdLst>
              <a:gd name="T0" fmla="*/ 984 w 1968"/>
              <a:gd name="T1" fmla="*/ 1968 h 1968"/>
              <a:gd name="T2" fmla="*/ 1292 w 1968"/>
              <a:gd name="T3" fmla="*/ 173 h 1968"/>
              <a:gd name="T4" fmla="*/ 1334 w 1968"/>
              <a:gd name="T5" fmla="*/ 608 h 1968"/>
              <a:gd name="T6" fmla="*/ 1380 w 1968"/>
              <a:gd name="T7" fmla="*/ 1145 h 1968"/>
              <a:gd name="T8" fmla="*/ 1292 w 1968"/>
              <a:gd name="T9" fmla="*/ 608 h 1968"/>
              <a:gd name="T10" fmla="*/ 1190 w 1968"/>
              <a:gd name="T11" fmla="*/ 106 h 1968"/>
              <a:gd name="T12" fmla="*/ 1234 w 1968"/>
              <a:gd name="T13" fmla="*/ 690 h 1968"/>
              <a:gd name="T14" fmla="*/ 1235 w 1968"/>
              <a:gd name="T15" fmla="*/ 984 h 1968"/>
              <a:gd name="T16" fmla="*/ 1168 w 1968"/>
              <a:gd name="T17" fmla="*/ 128 h 1968"/>
              <a:gd name="T18" fmla="*/ 1087 w 1968"/>
              <a:gd name="T19" fmla="*/ 99 h 1968"/>
              <a:gd name="T20" fmla="*/ 1154 w 1968"/>
              <a:gd name="T21" fmla="*/ 947 h 1968"/>
              <a:gd name="T22" fmla="*/ 1070 w 1968"/>
              <a:gd name="T23" fmla="*/ 665 h 1968"/>
              <a:gd name="T24" fmla="*/ 858 w 1968"/>
              <a:gd name="T25" fmla="*/ 653 h 1968"/>
              <a:gd name="T26" fmla="*/ 902 w 1968"/>
              <a:gd name="T27" fmla="*/ 78 h 1968"/>
              <a:gd name="T28" fmla="*/ 898 w 1968"/>
              <a:gd name="T29" fmla="*/ 665 h 1968"/>
              <a:gd name="T30" fmla="*/ 814 w 1968"/>
              <a:gd name="T31" fmla="*/ 947 h 1968"/>
              <a:gd name="T32" fmla="*/ 757 w 1968"/>
              <a:gd name="T33" fmla="*/ 571 h 1968"/>
              <a:gd name="T34" fmla="*/ 799 w 1968"/>
              <a:gd name="T35" fmla="*/ 128 h 1968"/>
              <a:gd name="T36" fmla="*/ 732 w 1968"/>
              <a:gd name="T37" fmla="*/ 984 h 1968"/>
              <a:gd name="T38" fmla="*/ 734 w 1968"/>
              <a:gd name="T39" fmla="*/ 690 h 1968"/>
              <a:gd name="T40" fmla="*/ 634 w 1968"/>
              <a:gd name="T41" fmla="*/ 173 h 1968"/>
              <a:gd name="T42" fmla="*/ 676 w 1968"/>
              <a:gd name="T43" fmla="*/ 608 h 1968"/>
              <a:gd name="T44" fmla="*/ 588 w 1968"/>
              <a:gd name="T45" fmla="*/ 1145 h 1968"/>
              <a:gd name="T46" fmla="*/ 609 w 1968"/>
              <a:gd name="T47" fmla="*/ 1766 h 1968"/>
              <a:gd name="T48" fmla="*/ 567 w 1968"/>
              <a:gd name="T49" fmla="*/ 1438 h 1968"/>
              <a:gd name="T50" fmla="*/ 609 w 1968"/>
              <a:gd name="T51" fmla="*/ 1766 h 1968"/>
              <a:gd name="T52" fmla="*/ 690 w 1968"/>
              <a:gd name="T53" fmla="*/ 1827 h 1968"/>
              <a:gd name="T54" fmla="*/ 732 w 1968"/>
              <a:gd name="T55" fmla="*/ 1386 h 1968"/>
              <a:gd name="T56" fmla="*/ 835 w 1968"/>
              <a:gd name="T57" fmla="*/ 1877 h 1968"/>
              <a:gd name="T58" fmla="*/ 835 w 1968"/>
              <a:gd name="T59" fmla="*/ 1664 h 1968"/>
              <a:gd name="T60" fmla="*/ 1154 w 1968"/>
              <a:gd name="T61" fmla="*/ 1856 h 1968"/>
              <a:gd name="T62" fmla="*/ 1112 w 1968"/>
              <a:gd name="T63" fmla="*/ 1685 h 1968"/>
              <a:gd name="T64" fmla="*/ 1154 w 1968"/>
              <a:gd name="T65" fmla="*/ 1856 h 1968"/>
              <a:gd name="T66" fmla="*/ 1235 w 1968"/>
              <a:gd name="T67" fmla="*/ 1827 h 1968"/>
              <a:gd name="T68" fmla="*/ 1277 w 1968"/>
              <a:gd name="T69" fmla="*/ 1386 h 1968"/>
              <a:gd name="T70" fmla="*/ 1380 w 1968"/>
              <a:gd name="T71" fmla="*/ 1787 h 1968"/>
              <a:gd name="T72" fmla="*/ 1380 w 1968"/>
              <a:gd name="T73" fmla="*/ 1417 h 1968"/>
              <a:gd name="T74" fmla="*/ 1459 w 1968"/>
              <a:gd name="T75" fmla="*/ 1354 h 1968"/>
              <a:gd name="T76" fmla="*/ 1185 w 1968"/>
              <a:gd name="T77" fmla="*/ 1272 h 1968"/>
              <a:gd name="T78" fmla="*/ 1058 w 1968"/>
              <a:gd name="T79" fmla="*/ 1452 h 1968"/>
              <a:gd name="T80" fmla="*/ 1167 w 1968"/>
              <a:gd name="T81" fmla="*/ 1574 h 1968"/>
              <a:gd name="T82" fmla="*/ 984 w 1968"/>
              <a:gd name="T83" fmla="*/ 1593 h 1968"/>
              <a:gd name="T84" fmla="*/ 822 w 1968"/>
              <a:gd name="T85" fmla="*/ 1619 h 1968"/>
              <a:gd name="T86" fmla="*/ 875 w 1968"/>
              <a:gd name="T87" fmla="*/ 1477 h 1968"/>
              <a:gd name="T88" fmla="*/ 900 w 1968"/>
              <a:gd name="T89" fmla="*/ 1226 h 1968"/>
              <a:gd name="T90" fmla="*/ 553 w 1968"/>
              <a:gd name="T91" fmla="*/ 1381 h 1968"/>
              <a:gd name="T92" fmla="*/ 634 w 1968"/>
              <a:gd name="T93" fmla="*/ 1171 h 1968"/>
              <a:gd name="T94" fmla="*/ 714 w 1968"/>
              <a:gd name="T95" fmla="*/ 1040 h 1968"/>
              <a:gd name="T96" fmla="*/ 790 w 1968"/>
              <a:gd name="T97" fmla="*/ 1040 h 1968"/>
              <a:gd name="T98" fmla="*/ 907 w 1968"/>
              <a:gd name="T99" fmla="*/ 864 h 1968"/>
              <a:gd name="T100" fmla="*/ 1018 w 1968"/>
              <a:gd name="T101" fmla="*/ 702 h 1968"/>
              <a:gd name="T102" fmla="*/ 1171 w 1968"/>
              <a:gd name="T103" fmla="*/ 1050 h 1968"/>
              <a:gd name="T104" fmla="*/ 1217 w 1968"/>
              <a:gd name="T105" fmla="*/ 1025 h 1968"/>
              <a:gd name="T106" fmla="*/ 1335 w 1968"/>
              <a:gd name="T107" fmla="*/ 1171 h 1968"/>
              <a:gd name="T108" fmla="*/ 1154 w 1968"/>
              <a:gd name="T109" fmla="*/ 1315 h 1968"/>
              <a:gd name="T110" fmla="*/ 1112 w 1968"/>
              <a:gd name="T111" fmla="*/ 1438 h 1968"/>
              <a:gd name="T112" fmla="*/ 1154 w 1968"/>
              <a:gd name="T113" fmla="*/ 1315 h 1968"/>
              <a:gd name="T114" fmla="*/ 835 w 1968"/>
              <a:gd name="T115" fmla="*/ 1294 h 1968"/>
              <a:gd name="T116" fmla="*/ 835 w 1968"/>
              <a:gd name="T117" fmla="*/ 1459 h 1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68" h="1968">
                <a:moveTo>
                  <a:pt x="984" y="0"/>
                </a:moveTo>
                <a:cubicBezTo>
                  <a:pt x="440" y="0"/>
                  <a:pt x="0" y="441"/>
                  <a:pt x="0" y="984"/>
                </a:cubicBezTo>
                <a:cubicBezTo>
                  <a:pt x="0" y="1528"/>
                  <a:pt x="440" y="1968"/>
                  <a:pt x="984" y="1968"/>
                </a:cubicBezTo>
                <a:cubicBezTo>
                  <a:pt x="1527" y="1968"/>
                  <a:pt x="1968" y="1528"/>
                  <a:pt x="1968" y="984"/>
                </a:cubicBezTo>
                <a:cubicBezTo>
                  <a:pt x="1968" y="441"/>
                  <a:pt x="1527" y="0"/>
                  <a:pt x="984" y="0"/>
                </a:cubicBezTo>
                <a:close/>
                <a:moveTo>
                  <a:pt x="1292" y="173"/>
                </a:moveTo>
                <a:cubicBezTo>
                  <a:pt x="1292" y="162"/>
                  <a:pt x="1301" y="152"/>
                  <a:pt x="1313" y="152"/>
                </a:cubicBezTo>
                <a:cubicBezTo>
                  <a:pt x="1325" y="152"/>
                  <a:pt x="1334" y="162"/>
                  <a:pt x="1334" y="173"/>
                </a:cubicBezTo>
                <a:cubicBezTo>
                  <a:pt x="1334" y="608"/>
                  <a:pt x="1334" y="608"/>
                  <a:pt x="1334" y="608"/>
                </a:cubicBezTo>
                <a:cubicBezTo>
                  <a:pt x="1334" y="645"/>
                  <a:pt x="1342" y="676"/>
                  <a:pt x="1353" y="719"/>
                </a:cubicBezTo>
                <a:cubicBezTo>
                  <a:pt x="1373" y="796"/>
                  <a:pt x="1401" y="902"/>
                  <a:pt x="1401" y="1124"/>
                </a:cubicBezTo>
                <a:cubicBezTo>
                  <a:pt x="1401" y="1135"/>
                  <a:pt x="1391" y="1145"/>
                  <a:pt x="1380" y="1145"/>
                </a:cubicBezTo>
                <a:cubicBezTo>
                  <a:pt x="1368" y="1145"/>
                  <a:pt x="1359" y="1135"/>
                  <a:pt x="1359" y="1124"/>
                </a:cubicBezTo>
                <a:cubicBezTo>
                  <a:pt x="1359" y="907"/>
                  <a:pt x="1332" y="804"/>
                  <a:pt x="1312" y="729"/>
                </a:cubicBezTo>
                <a:cubicBezTo>
                  <a:pt x="1301" y="685"/>
                  <a:pt x="1292" y="650"/>
                  <a:pt x="1292" y="608"/>
                </a:cubicBezTo>
                <a:lnTo>
                  <a:pt x="1292" y="173"/>
                </a:lnTo>
                <a:close/>
                <a:moveTo>
                  <a:pt x="1168" y="128"/>
                </a:moveTo>
                <a:cubicBezTo>
                  <a:pt x="1168" y="116"/>
                  <a:pt x="1178" y="106"/>
                  <a:pt x="1190" y="106"/>
                </a:cubicBezTo>
                <a:cubicBezTo>
                  <a:pt x="1201" y="106"/>
                  <a:pt x="1211" y="116"/>
                  <a:pt x="1211" y="128"/>
                </a:cubicBezTo>
                <a:cubicBezTo>
                  <a:pt x="1211" y="571"/>
                  <a:pt x="1211" y="571"/>
                  <a:pt x="1211" y="571"/>
                </a:cubicBezTo>
                <a:cubicBezTo>
                  <a:pt x="1211" y="612"/>
                  <a:pt x="1221" y="647"/>
                  <a:pt x="1234" y="690"/>
                </a:cubicBezTo>
                <a:cubicBezTo>
                  <a:pt x="1253" y="756"/>
                  <a:pt x="1277" y="838"/>
                  <a:pt x="1277" y="984"/>
                </a:cubicBezTo>
                <a:cubicBezTo>
                  <a:pt x="1277" y="996"/>
                  <a:pt x="1268" y="1005"/>
                  <a:pt x="1256" y="1005"/>
                </a:cubicBezTo>
                <a:cubicBezTo>
                  <a:pt x="1245" y="1005"/>
                  <a:pt x="1235" y="996"/>
                  <a:pt x="1235" y="984"/>
                </a:cubicBezTo>
                <a:cubicBezTo>
                  <a:pt x="1235" y="844"/>
                  <a:pt x="1212" y="766"/>
                  <a:pt x="1193" y="702"/>
                </a:cubicBezTo>
                <a:cubicBezTo>
                  <a:pt x="1180" y="657"/>
                  <a:pt x="1168" y="619"/>
                  <a:pt x="1168" y="571"/>
                </a:cubicBezTo>
                <a:lnTo>
                  <a:pt x="1168" y="128"/>
                </a:lnTo>
                <a:close/>
                <a:moveTo>
                  <a:pt x="1045" y="99"/>
                </a:moveTo>
                <a:cubicBezTo>
                  <a:pt x="1045" y="88"/>
                  <a:pt x="1055" y="78"/>
                  <a:pt x="1066" y="78"/>
                </a:cubicBezTo>
                <a:cubicBezTo>
                  <a:pt x="1078" y="78"/>
                  <a:pt x="1087" y="88"/>
                  <a:pt x="1087" y="99"/>
                </a:cubicBezTo>
                <a:cubicBezTo>
                  <a:pt x="1087" y="535"/>
                  <a:pt x="1087" y="535"/>
                  <a:pt x="1087" y="535"/>
                </a:cubicBezTo>
                <a:cubicBezTo>
                  <a:pt x="1087" y="576"/>
                  <a:pt x="1097" y="610"/>
                  <a:pt x="1110" y="653"/>
                </a:cubicBezTo>
                <a:cubicBezTo>
                  <a:pt x="1130" y="719"/>
                  <a:pt x="1154" y="801"/>
                  <a:pt x="1154" y="947"/>
                </a:cubicBezTo>
                <a:cubicBezTo>
                  <a:pt x="1154" y="959"/>
                  <a:pt x="1145" y="968"/>
                  <a:pt x="1133" y="968"/>
                </a:cubicBezTo>
                <a:cubicBezTo>
                  <a:pt x="1121" y="968"/>
                  <a:pt x="1112" y="959"/>
                  <a:pt x="1112" y="947"/>
                </a:cubicBezTo>
                <a:cubicBezTo>
                  <a:pt x="1112" y="808"/>
                  <a:pt x="1089" y="729"/>
                  <a:pt x="1070" y="665"/>
                </a:cubicBezTo>
                <a:cubicBezTo>
                  <a:pt x="1057" y="620"/>
                  <a:pt x="1045" y="582"/>
                  <a:pt x="1045" y="535"/>
                </a:cubicBezTo>
                <a:lnTo>
                  <a:pt x="1045" y="99"/>
                </a:lnTo>
                <a:close/>
                <a:moveTo>
                  <a:pt x="858" y="653"/>
                </a:moveTo>
                <a:cubicBezTo>
                  <a:pt x="870" y="610"/>
                  <a:pt x="880" y="576"/>
                  <a:pt x="880" y="535"/>
                </a:cubicBezTo>
                <a:cubicBezTo>
                  <a:pt x="880" y="99"/>
                  <a:pt x="880" y="99"/>
                  <a:pt x="880" y="99"/>
                </a:cubicBezTo>
                <a:cubicBezTo>
                  <a:pt x="880" y="88"/>
                  <a:pt x="890" y="78"/>
                  <a:pt x="902" y="78"/>
                </a:cubicBezTo>
                <a:cubicBezTo>
                  <a:pt x="913" y="78"/>
                  <a:pt x="923" y="88"/>
                  <a:pt x="923" y="99"/>
                </a:cubicBezTo>
                <a:cubicBezTo>
                  <a:pt x="923" y="535"/>
                  <a:pt x="923" y="535"/>
                  <a:pt x="923" y="535"/>
                </a:cubicBezTo>
                <a:cubicBezTo>
                  <a:pt x="923" y="582"/>
                  <a:pt x="911" y="620"/>
                  <a:pt x="898" y="665"/>
                </a:cubicBezTo>
                <a:cubicBezTo>
                  <a:pt x="879" y="729"/>
                  <a:pt x="856" y="808"/>
                  <a:pt x="856" y="947"/>
                </a:cubicBezTo>
                <a:cubicBezTo>
                  <a:pt x="856" y="959"/>
                  <a:pt x="846" y="968"/>
                  <a:pt x="835" y="968"/>
                </a:cubicBezTo>
                <a:cubicBezTo>
                  <a:pt x="823" y="968"/>
                  <a:pt x="814" y="959"/>
                  <a:pt x="814" y="947"/>
                </a:cubicBezTo>
                <a:cubicBezTo>
                  <a:pt x="814" y="801"/>
                  <a:pt x="838" y="719"/>
                  <a:pt x="858" y="653"/>
                </a:cubicBezTo>
                <a:close/>
                <a:moveTo>
                  <a:pt x="734" y="690"/>
                </a:moveTo>
                <a:cubicBezTo>
                  <a:pt x="747" y="647"/>
                  <a:pt x="757" y="612"/>
                  <a:pt x="757" y="571"/>
                </a:cubicBezTo>
                <a:cubicBezTo>
                  <a:pt x="757" y="128"/>
                  <a:pt x="757" y="128"/>
                  <a:pt x="757" y="128"/>
                </a:cubicBezTo>
                <a:cubicBezTo>
                  <a:pt x="757" y="116"/>
                  <a:pt x="767" y="106"/>
                  <a:pt x="778" y="106"/>
                </a:cubicBezTo>
                <a:cubicBezTo>
                  <a:pt x="790" y="106"/>
                  <a:pt x="799" y="116"/>
                  <a:pt x="799" y="128"/>
                </a:cubicBezTo>
                <a:cubicBezTo>
                  <a:pt x="799" y="571"/>
                  <a:pt x="799" y="571"/>
                  <a:pt x="799" y="571"/>
                </a:cubicBezTo>
                <a:cubicBezTo>
                  <a:pt x="799" y="619"/>
                  <a:pt x="788" y="657"/>
                  <a:pt x="775" y="702"/>
                </a:cubicBezTo>
                <a:cubicBezTo>
                  <a:pt x="756" y="766"/>
                  <a:pt x="732" y="844"/>
                  <a:pt x="732" y="984"/>
                </a:cubicBezTo>
                <a:cubicBezTo>
                  <a:pt x="732" y="996"/>
                  <a:pt x="723" y="1005"/>
                  <a:pt x="711" y="1005"/>
                </a:cubicBezTo>
                <a:cubicBezTo>
                  <a:pt x="700" y="1005"/>
                  <a:pt x="690" y="996"/>
                  <a:pt x="690" y="984"/>
                </a:cubicBezTo>
                <a:cubicBezTo>
                  <a:pt x="690" y="838"/>
                  <a:pt x="715" y="756"/>
                  <a:pt x="734" y="690"/>
                </a:cubicBezTo>
                <a:close/>
                <a:moveTo>
                  <a:pt x="615" y="719"/>
                </a:moveTo>
                <a:cubicBezTo>
                  <a:pt x="626" y="676"/>
                  <a:pt x="634" y="645"/>
                  <a:pt x="634" y="608"/>
                </a:cubicBezTo>
                <a:cubicBezTo>
                  <a:pt x="634" y="173"/>
                  <a:pt x="634" y="173"/>
                  <a:pt x="634" y="173"/>
                </a:cubicBezTo>
                <a:cubicBezTo>
                  <a:pt x="634" y="162"/>
                  <a:pt x="643" y="152"/>
                  <a:pt x="655" y="152"/>
                </a:cubicBezTo>
                <a:cubicBezTo>
                  <a:pt x="666" y="152"/>
                  <a:pt x="676" y="162"/>
                  <a:pt x="676" y="173"/>
                </a:cubicBezTo>
                <a:cubicBezTo>
                  <a:pt x="676" y="608"/>
                  <a:pt x="676" y="608"/>
                  <a:pt x="676" y="608"/>
                </a:cubicBezTo>
                <a:cubicBezTo>
                  <a:pt x="676" y="650"/>
                  <a:pt x="667" y="685"/>
                  <a:pt x="655" y="729"/>
                </a:cubicBezTo>
                <a:cubicBezTo>
                  <a:pt x="636" y="804"/>
                  <a:pt x="609" y="907"/>
                  <a:pt x="609" y="1124"/>
                </a:cubicBezTo>
                <a:cubicBezTo>
                  <a:pt x="609" y="1135"/>
                  <a:pt x="600" y="1145"/>
                  <a:pt x="588" y="1145"/>
                </a:cubicBezTo>
                <a:cubicBezTo>
                  <a:pt x="576" y="1145"/>
                  <a:pt x="567" y="1135"/>
                  <a:pt x="567" y="1124"/>
                </a:cubicBezTo>
                <a:cubicBezTo>
                  <a:pt x="567" y="902"/>
                  <a:pt x="594" y="796"/>
                  <a:pt x="615" y="719"/>
                </a:cubicBezTo>
                <a:close/>
                <a:moveTo>
                  <a:pt x="609" y="1766"/>
                </a:moveTo>
                <a:cubicBezTo>
                  <a:pt x="609" y="1777"/>
                  <a:pt x="600" y="1787"/>
                  <a:pt x="588" y="1787"/>
                </a:cubicBezTo>
                <a:cubicBezTo>
                  <a:pt x="576" y="1787"/>
                  <a:pt x="567" y="1777"/>
                  <a:pt x="567" y="1766"/>
                </a:cubicBezTo>
                <a:cubicBezTo>
                  <a:pt x="567" y="1438"/>
                  <a:pt x="567" y="1438"/>
                  <a:pt x="567" y="1438"/>
                </a:cubicBezTo>
                <a:cubicBezTo>
                  <a:pt x="567" y="1426"/>
                  <a:pt x="576" y="1417"/>
                  <a:pt x="588" y="1417"/>
                </a:cubicBezTo>
                <a:cubicBezTo>
                  <a:pt x="600" y="1417"/>
                  <a:pt x="609" y="1426"/>
                  <a:pt x="609" y="1438"/>
                </a:cubicBezTo>
                <a:lnTo>
                  <a:pt x="609" y="1766"/>
                </a:lnTo>
                <a:close/>
                <a:moveTo>
                  <a:pt x="732" y="1827"/>
                </a:moveTo>
                <a:cubicBezTo>
                  <a:pt x="732" y="1839"/>
                  <a:pt x="723" y="1849"/>
                  <a:pt x="711" y="1849"/>
                </a:cubicBezTo>
                <a:cubicBezTo>
                  <a:pt x="700" y="1849"/>
                  <a:pt x="690" y="1839"/>
                  <a:pt x="690" y="1827"/>
                </a:cubicBezTo>
                <a:cubicBezTo>
                  <a:pt x="690" y="1386"/>
                  <a:pt x="690" y="1386"/>
                  <a:pt x="690" y="1386"/>
                </a:cubicBezTo>
                <a:cubicBezTo>
                  <a:pt x="690" y="1374"/>
                  <a:pt x="700" y="1365"/>
                  <a:pt x="711" y="1365"/>
                </a:cubicBezTo>
                <a:cubicBezTo>
                  <a:pt x="723" y="1365"/>
                  <a:pt x="732" y="1374"/>
                  <a:pt x="732" y="1386"/>
                </a:cubicBezTo>
                <a:lnTo>
                  <a:pt x="732" y="1827"/>
                </a:lnTo>
                <a:close/>
                <a:moveTo>
                  <a:pt x="856" y="1856"/>
                </a:moveTo>
                <a:cubicBezTo>
                  <a:pt x="856" y="1868"/>
                  <a:pt x="846" y="1877"/>
                  <a:pt x="835" y="1877"/>
                </a:cubicBezTo>
                <a:cubicBezTo>
                  <a:pt x="823" y="1877"/>
                  <a:pt x="814" y="1868"/>
                  <a:pt x="814" y="1856"/>
                </a:cubicBezTo>
                <a:cubicBezTo>
                  <a:pt x="814" y="1685"/>
                  <a:pt x="814" y="1685"/>
                  <a:pt x="814" y="1685"/>
                </a:cubicBezTo>
                <a:cubicBezTo>
                  <a:pt x="814" y="1673"/>
                  <a:pt x="823" y="1664"/>
                  <a:pt x="835" y="1664"/>
                </a:cubicBezTo>
                <a:cubicBezTo>
                  <a:pt x="846" y="1664"/>
                  <a:pt x="856" y="1673"/>
                  <a:pt x="856" y="1685"/>
                </a:cubicBezTo>
                <a:lnTo>
                  <a:pt x="856" y="1856"/>
                </a:lnTo>
                <a:close/>
                <a:moveTo>
                  <a:pt x="1154" y="1856"/>
                </a:moveTo>
                <a:cubicBezTo>
                  <a:pt x="1154" y="1868"/>
                  <a:pt x="1145" y="1877"/>
                  <a:pt x="1133" y="1877"/>
                </a:cubicBezTo>
                <a:cubicBezTo>
                  <a:pt x="1121" y="1877"/>
                  <a:pt x="1112" y="1868"/>
                  <a:pt x="1112" y="1856"/>
                </a:cubicBezTo>
                <a:cubicBezTo>
                  <a:pt x="1112" y="1685"/>
                  <a:pt x="1112" y="1685"/>
                  <a:pt x="1112" y="1685"/>
                </a:cubicBezTo>
                <a:cubicBezTo>
                  <a:pt x="1112" y="1673"/>
                  <a:pt x="1121" y="1664"/>
                  <a:pt x="1133" y="1664"/>
                </a:cubicBezTo>
                <a:cubicBezTo>
                  <a:pt x="1145" y="1664"/>
                  <a:pt x="1154" y="1673"/>
                  <a:pt x="1154" y="1685"/>
                </a:cubicBezTo>
                <a:lnTo>
                  <a:pt x="1154" y="1856"/>
                </a:lnTo>
                <a:close/>
                <a:moveTo>
                  <a:pt x="1277" y="1827"/>
                </a:moveTo>
                <a:cubicBezTo>
                  <a:pt x="1277" y="1839"/>
                  <a:pt x="1268" y="1849"/>
                  <a:pt x="1256" y="1849"/>
                </a:cubicBezTo>
                <a:cubicBezTo>
                  <a:pt x="1245" y="1849"/>
                  <a:pt x="1235" y="1839"/>
                  <a:pt x="1235" y="1827"/>
                </a:cubicBezTo>
                <a:cubicBezTo>
                  <a:pt x="1235" y="1386"/>
                  <a:pt x="1235" y="1386"/>
                  <a:pt x="1235" y="1386"/>
                </a:cubicBezTo>
                <a:cubicBezTo>
                  <a:pt x="1235" y="1374"/>
                  <a:pt x="1245" y="1365"/>
                  <a:pt x="1256" y="1365"/>
                </a:cubicBezTo>
                <a:cubicBezTo>
                  <a:pt x="1268" y="1365"/>
                  <a:pt x="1277" y="1374"/>
                  <a:pt x="1277" y="1386"/>
                </a:cubicBezTo>
                <a:lnTo>
                  <a:pt x="1277" y="1827"/>
                </a:lnTo>
                <a:close/>
                <a:moveTo>
                  <a:pt x="1401" y="1766"/>
                </a:moveTo>
                <a:cubicBezTo>
                  <a:pt x="1401" y="1777"/>
                  <a:pt x="1391" y="1787"/>
                  <a:pt x="1380" y="1787"/>
                </a:cubicBezTo>
                <a:cubicBezTo>
                  <a:pt x="1368" y="1787"/>
                  <a:pt x="1359" y="1777"/>
                  <a:pt x="1359" y="1766"/>
                </a:cubicBezTo>
                <a:cubicBezTo>
                  <a:pt x="1359" y="1438"/>
                  <a:pt x="1359" y="1438"/>
                  <a:pt x="1359" y="1438"/>
                </a:cubicBezTo>
                <a:cubicBezTo>
                  <a:pt x="1359" y="1426"/>
                  <a:pt x="1368" y="1417"/>
                  <a:pt x="1380" y="1417"/>
                </a:cubicBezTo>
                <a:cubicBezTo>
                  <a:pt x="1391" y="1417"/>
                  <a:pt x="1401" y="1426"/>
                  <a:pt x="1401" y="1438"/>
                </a:cubicBezTo>
                <a:lnTo>
                  <a:pt x="1401" y="1766"/>
                </a:lnTo>
                <a:close/>
                <a:moveTo>
                  <a:pt x="1459" y="1354"/>
                </a:moveTo>
                <a:cubicBezTo>
                  <a:pt x="1443" y="1377"/>
                  <a:pt x="1426" y="1381"/>
                  <a:pt x="1412" y="1381"/>
                </a:cubicBezTo>
                <a:cubicBezTo>
                  <a:pt x="1401" y="1381"/>
                  <a:pt x="1386" y="1375"/>
                  <a:pt x="1344" y="1349"/>
                </a:cubicBezTo>
                <a:cubicBezTo>
                  <a:pt x="1315" y="1331"/>
                  <a:pt x="1262" y="1305"/>
                  <a:pt x="1185" y="1272"/>
                </a:cubicBezTo>
                <a:cubicBezTo>
                  <a:pt x="1118" y="1243"/>
                  <a:pt x="1085" y="1231"/>
                  <a:pt x="1068" y="1226"/>
                </a:cubicBezTo>
                <a:cubicBezTo>
                  <a:pt x="1068" y="1229"/>
                  <a:pt x="1067" y="1234"/>
                  <a:pt x="1067" y="1240"/>
                </a:cubicBezTo>
                <a:cubicBezTo>
                  <a:pt x="1068" y="1332"/>
                  <a:pt x="1065" y="1404"/>
                  <a:pt x="1058" y="1452"/>
                </a:cubicBezTo>
                <a:cubicBezTo>
                  <a:pt x="1066" y="1458"/>
                  <a:pt x="1077" y="1466"/>
                  <a:pt x="1093" y="1477"/>
                </a:cubicBezTo>
                <a:cubicBezTo>
                  <a:pt x="1136" y="1507"/>
                  <a:pt x="1147" y="1519"/>
                  <a:pt x="1153" y="1527"/>
                </a:cubicBezTo>
                <a:cubicBezTo>
                  <a:pt x="1162" y="1539"/>
                  <a:pt x="1166" y="1549"/>
                  <a:pt x="1167" y="1574"/>
                </a:cubicBezTo>
                <a:cubicBezTo>
                  <a:pt x="1167" y="1599"/>
                  <a:pt x="1154" y="1613"/>
                  <a:pt x="1146" y="1619"/>
                </a:cubicBezTo>
                <a:cubicBezTo>
                  <a:pt x="1132" y="1630"/>
                  <a:pt x="1112" y="1634"/>
                  <a:pt x="1091" y="1629"/>
                </a:cubicBezTo>
                <a:cubicBezTo>
                  <a:pt x="1068" y="1624"/>
                  <a:pt x="1039" y="1614"/>
                  <a:pt x="984" y="1593"/>
                </a:cubicBezTo>
                <a:cubicBezTo>
                  <a:pt x="932" y="1613"/>
                  <a:pt x="900" y="1624"/>
                  <a:pt x="876" y="1629"/>
                </a:cubicBezTo>
                <a:cubicBezTo>
                  <a:pt x="871" y="1631"/>
                  <a:pt x="865" y="1631"/>
                  <a:pt x="860" y="1631"/>
                </a:cubicBezTo>
                <a:cubicBezTo>
                  <a:pt x="846" y="1631"/>
                  <a:pt x="832" y="1627"/>
                  <a:pt x="822" y="1619"/>
                </a:cubicBezTo>
                <a:cubicBezTo>
                  <a:pt x="809" y="1609"/>
                  <a:pt x="801" y="1592"/>
                  <a:pt x="802" y="1574"/>
                </a:cubicBezTo>
                <a:cubicBezTo>
                  <a:pt x="802" y="1549"/>
                  <a:pt x="806" y="1539"/>
                  <a:pt x="816" y="1526"/>
                </a:cubicBezTo>
                <a:cubicBezTo>
                  <a:pt x="822" y="1518"/>
                  <a:pt x="833" y="1506"/>
                  <a:pt x="875" y="1477"/>
                </a:cubicBezTo>
                <a:cubicBezTo>
                  <a:pt x="891" y="1466"/>
                  <a:pt x="902" y="1458"/>
                  <a:pt x="910" y="1452"/>
                </a:cubicBezTo>
                <a:cubicBezTo>
                  <a:pt x="903" y="1403"/>
                  <a:pt x="900" y="1332"/>
                  <a:pt x="901" y="1239"/>
                </a:cubicBezTo>
                <a:cubicBezTo>
                  <a:pt x="901" y="1234"/>
                  <a:pt x="900" y="1229"/>
                  <a:pt x="900" y="1226"/>
                </a:cubicBezTo>
                <a:cubicBezTo>
                  <a:pt x="884" y="1230"/>
                  <a:pt x="850" y="1242"/>
                  <a:pt x="783" y="1272"/>
                </a:cubicBezTo>
                <a:cubicBezTo>
                  <a:pt x="708" y="1304"/>
                  <a:pt x="653" y="1331"/>
                  <a:pt x="624" y="1349"/>
                </a:cubicBezTo>
                <a:cubicBezTo>
                  <a:pt x="580" y="1376"/>
                  <a:pt x="565" y="1381"/>
                  <a:pt x="553" y="1381"/>
                </a:cubicBezTo>
                <a:cubicBezTo>
                  <a:pt x="542" y="1381"/>
                  <a:pt x="524" y="1377"/>
                  <a:pt x="509" y="1354"/>
                </a:cubicBezTo>
                <a:cubicBezTo>
                  <a:pt x="499" y="1340"/>
                  <a:pt x="494" y="1326"/>
                  <a:pt x="494" y="1311"/>
                </a:cubicBezTo>
                <a:cubicBezTo>
                  <a:pt x="495" y="1289"/>
                  <a:pt x="505" y="1264"/>
                  <a:pt x="634" y="1171"/>
                </a:cubicBezTo>
                <a:cubicBezTo>
                  <a:pt x="692" y="1129"/>
                  <a:pt x="692" y="1129"/>
                  <a:pt x="692" y="1129"/>
                </a:cubicBezTo>
                <a:cubicBezTo>
                  <a:pt x="692" y="1108"/>
                  <a:pt x="692" y="1108"/>
                  <a:pt x="692" y="1108"/>
                </a:cubicBezTo>
                <a:cubicBezTo>
                  <a:pt x="692" y="1076"/>
                  <a:pt x="699" y="1054"/>
                  <a:pt x="714" y="1040"/>
                </a:cubicBezTo>
                <a:cubicBezTo>
                  <a:pt x="724" y="1030"/>
                  <a:pt x="737" y="1026"/>
                  <a:pt x="752" y="1025"/>
                </a:cubicBezTo>
                <a:cubicBezTo>
                  <a:pt x="752" y="1025"/>
                  <a:pt x="752" y="1025"/>
                  <a:pt x="752" y="1025"/>
                </a:cubicBezTo>
                <a:cubicBezTo>
                  <a:pt x="767" y="1025"/>
                  <a:pt x="780" y="1031"/>
                  <a:pt x="790" y="1040"/>
                </a:cubicBezTo>
                <a:cubicBezTo>
                  <a:pt x="793" y="1043"/>
                  <a:pt x="795" y="1046"/>
                  <a:pt x="797" y="1050"/>
                </a:cubicBezTo>
                <a:cubicBezTo>
                  <a:pt x="906" y="964"/>
                  <a:pt x="906" y="964"/>
                  <a:pt x="906" y="964"/>
                </a:cubicBezTo>
                <a:cubicBezTo>
                  <a:pt x="907" y="864"/>
                  <a:pt x="907" y="864"/>
                  <a:pt x="907" y="864"/>
                </a:cubicBezTo>
                <a:cubicBezTo>
                  <a:pt x="908" y="782"/>
                  <a:pt x="928" y="687"/>
                  <a:pt x="984" y="687"/>
                </a:cubicBezTo>
                <a:cubicBezTo>
                  <a:pt x="984" y="687"/>
                  <a:pt x="984" y="687"/>
                  <a:pt x="985" y="687"/>
                </a:cubicBezTo>
                <a:cubicBezTo>
                  <a:pt x="993" y="687"/>
                  <a:pt x="1005" y="690"/>
                  <a:pt x="1018" y="702"/>
                </a:cubicBezTo>
                <a:cubicBezTo>
                  <a:pt x="1044" y="727"/>
                  <a:pt x="1060" y="788"/>
                  <a:pt x="1061" y="864"/>
                </a:cubicBezTo>
                <a:cubicBezTo>
                  <a:pt x="1062" y="964"/>
                  <a:pt x="1062" y="964"/>
                  <a:pt x="1062" y="964"/>
                </a:cubicBezTo>
                <a:cubicBezTo>
                  <a:pt x="1171" y="1050"/>
                  <a:pt x="1171" y="1050"/>
                  <a:pt x="1171" y="1050"/>
                </a:cubicBezTo>
                <a:cubicBezTo>
                  <a:pt x="1173" y="1046"/>
                  <a:pt x="1175" y="1043"/>
                  <a:pt x="1178" y="1041"/>
                </a:cubicBezTo>
                <a:cubicBezTo>
                  <a:pt x="1187" y="1031"/>
                  <a:pt x="1201" y="1025"/>
                  <a:pt x="1217" y="1025"/>
                </a:cubicBezTo>
                <a:cubicBezTo>
                  <a:pt x="1217" y="1025"/>
                  <a:pt x="1217" y="1025"/>
                  <a:pt x="1217" y="1025"/>
                </a:cubicBezTo>
                <a:cubicBezTo>
                  <a:pt x="1235" y="1025"/>
                  <a:pt x="1275" y="1033"/>
                  <a:pt x="1276" y="1108"/>
                </a:cubicBezTo>
                <a:cubicBezTo>
                  <a:pt x="1276" y="1129"/>
                  <a:pt x="1276" y="1129"/>
                  <a:pt x="1276" y="1129"/>
                </a:cubicBezTo>
                <a:cubicBezTo>
                  <a:pt x="1335" y="1171"/>
                  <a:pt x="1335" y="1171"/>
                  <a:pt x="1335" y="1171"/>
                </a:cubicBezTo>
                <a:cubicBezTo>
                  <a:pt x="1463" y="1264"/>
                  <a:pt x="1474" y="1290"/>
                  <a:pt x="1474" y="1311"/>
                </a:cubicBezTo>
                <a:cubicBezTo>
                  <a:pt x="1474" y="1325"/>
                  <a:pt x="1469" y="1339"/>
                  <a:pt x="1459" y="1354"/>
                </a:cubicBezTo>
                <a:close/>
                <a:moveTo>
                  <a:pt x="1154" y="1315"/>
                </a:moveTo>
                <a:cubicBezTo>
                  <a:pt x="1154" y="1438"/>
                  <a:pt x="1154" y="1438"/>
                  <a:pt x="1154" y="1438"/>
                </a:cubicBezTo>
                <a:cubicBezTo>
                  <a:pt x="1154" y="1450"/>
                  <a:pt x="1145" y="1459"/>
                  <a:pt x="1133" y="1459"/>
                </a:cubicBezTo>
                <a:cubicBezTo>
                  <a:pt x="1121" y="1459"/>
                  <a:pt x="1112" y="1450"/>
                  <a:pt x="1112" y="1438"/>
                </a:cubicBezTo>
                <a:cubicBezTo>
                  <a:pt x="1112" y="1315"/>
                  <a:pt x="1112" y="1315"/>
                  <a:pt x="1112" y="1315"/>
                </a:cubicBezTo>
                <a:cubicBezTo>
                  <a:pt x="1112" y="1303"/>
                  <a:pt x="1121" y="1294"/>
                  <a:pt x="1133" y="1294"/>
                </a:cubicBezTo>
                <a:cubicBezTo>
                  <a:pt x="1145" y="1294"/>
                  <a:pt x="1154" y="1303"/>
                  <a:pt x="1154" y="1315"/>
                </a:cubicBezTo>
                <a:close/>
                <a:moveTo>
                  <a:pt x="814" y="1438"/>
                </a:moveTo>
                <a:cubicBezTo>
                  <a:pt x="814" y="1315"/>
                  <a:pt x="814" y="1315"/>
                  <a:pt x="814" y="1315"/>
                </a:cubicBezTo>
                <a:cubicBezTo>
                  <a:pt x="814" y="1303"/>
                  <a:pt x="823" y="1294"/>
                  <a:pt x="835" y="1294"/>
                </a:cubicBezTo>
                <a:cubicBezTo>
                  <a:pt x="846" y="1294"/>
                  <a:pt x="856" y="1303"/>
                  <a:pt x="856" y="1315"/>
                </a:cubicBezTo>
                <a:cubicBezTo>
                  <a:pt x="856" y="1438"/>
                  <a:pt x="856" y="1438"/>
                  <a:pt x="856" y="1438"/>
                </a:cubicBezTo>
                <a:cubicBezTo>
                  <a:pt x="856" y="1450"/>
                  <a:pt x="846" y="1459"/>
                  <a:pt x="835" y="1459"/>
                </a:cubicBezTo>
                <a:cubicBezTo>
                  <a:pt x="823" y="1459"/>
                  <a:pt x="814" y="1450"/>
                  <a:pt x="814" y="143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" name="Freeform 73"/>
          <p:cNvSpPr>
            <a:spLocks/>
          </p:cNvSpPr>
          <p:nvPr/>
        </p:nvSpPr>
        <p:spPr bwMode="auto">
          <a:xfrm>
            <a:off x="1972059" y="301636"/>
            <a:ext cx="147013" cy="141929"/>
          </a:xfrm>
          <a:custGeom>
            <a:avLst/>
            <a:gdLst>
              <a:gd name="T0" fmla="*/ 774 w 896"/>
              <a:gd name="T1" fmla="*/ 476 h 861"/>
              <a:gd name="T2" fmla="*/ 707 w 896"/>
              <a:gd name="T3" fmla="*/ 428 h 861"/>
              <a:gd name="T4" fmla="*/ 698 w 896"/>
              <a:gd name="T5" fmla="*/ 411 h 861"/>
              <a:gd name="T6" fmla="*/ 698 w 896"/>
              <a:gd name="T7" fmla="*/ 379 h 861"/>
              <a:gd name="T8" fmla="*/ 681 w 896"/>
              <a:gd name="T9" fmla="*/ 338 h 861"/>
              <a:gd name="T10" fmla="*/ 681 w 896"/>
              <a:gd name="T11" fmla="*/ 338 h 861"/>
              <a:gd name="T12" fmla="*/ 672 w 896"/>
              <a:gd name="T13" fmla="*/ 341 h 861"/>
              <a:gd name="T14" fmla="*/ 668 w 896"/>
              <a:gd name="T15" fmla="*/ 355 h 861"/>
              <a:gd name="T16" fmla="*/ 656 w 896"/>
              <a:gd name="T17" fmla="*/ 375 h 861"/>
              <a:gd name="T18" fmla="*/ 634 w 896"/>
              <a:gd name="T19" fmla="*/ 374 h 861"/>
              <a:gd name="T20" fmla="*/ 492 w 896"/>
              <a:gd name="T21" fmla="*/ 262 h 861"/>
              <a:gd name="T22" fmla="*/ 484 w 896"/>
              <a:gd name="T23" fmla="*/ 246 h 861"/>
              <a:gd name="T24" fmla="*/ 483 w 896"/>
              <a:gd name="T25" fmla="*/ 136 h 861"/>
              <a:gd name="T26" fmla="*/ 452 w 896"/>
              <a:gd name="T27" fmla="*/ 3 h 861"/>
              <a:gd name="T28" fmla="*/ 448 w 896"/>
              <a:gd name="T29" fmla="*/ 0 h 861"/>
              <a:gd name="T30" fmla="*/ 413 w 896"/>
              <a:gd name="T31" fmla="*/ 136 h 861"/>
              <a:gd name="T32" fmla="*/ 412 w 896"/>
              <a:gd name="T33" fmla="*/ 246 h 861"/>
              <a:gd name="T34" fmla="*/ 404 w 896"/>
              <a:gd name="T35" fmla="*/ 262 h 861"/>
              <a:gd name="T36" fmla="*/ 262 w 896"/>
              <a:gd name="T37" fmla="*/ 374 h 861"/>
              <a:gd name="T38" fmla="*/ 240 w 896"/>
              <a:gd name="T39" fmla="*/ 376 h 861"/>
              <a:gd name="T40" fmla="*/ 228 w 896"/>
              <a:gd name="T41" fmla="*/ 357 h 861"/>
              <a:gd name="T42" fmla="*/ 224 w 896"/>
              <a:gd name="T43" fmla="*/ 341 h 861"/>
              <a:gd name="T44" fmla="*/ 215 w 896"/>
              <a:gd name="T45" fmla="*/ 338 h 861"/>
              <a:gd name="T46" fmla="*/ 207 w 896"/>
              <a:gd name="T47" fmla="*/ 341 h 861"/>
              <a:gd name="T48" fmla="*/ 198 w 896"/>
              <a:gd name="T49" fmla="*/ 379 h 861"/>
              <a:gd name="T50" fmla="*/ 198 w 896"/>
              <a:gd name="T51" fmla="*/ 411 h 861"/>
              <a:gd name="T52" fmla="*/ 189 w 896"/>
              <a:gd name="T53" fmla="*/ 428 h 861"/>
              <a:gd name="T54" fmla="*/ 122 w 896"/>
              <a:gd name="T55" fmla="*/ 476 h 861"/>
              <a:gd name="T56" fmla="*/ 0 w 896"/>
              <a:gd name="T57" fmla="*/ 583 h 861"/>
              <a:gd name="T58" fmla="*/ 8 w 896"/>
              <a:gd name="T59" fmla="*/ 601 h 861"/>
              <a:gd name="T60" fmla="*/ 17 w 896"/>
              <a:gd name="T61" fmla="*/ 610 h 861"/>
              <a:gd name="T62" fmla="*/ 17 w 896"/>
              <a:gd name="T63" fmla="*/ 610 h 861"/>
              <a:gd name="T64" fmla="*/ 66 w 896"/>
              <a:gd name="T65" fmla="*/ 584 h 861"/>
              <a:gd name="T66" fmla="*/ 231 w 896"/>
              <a:gd name="T67" fmla="*/ 504 h 861"/>
              <a:gd name="T68" fmla="*/ 378 w 896"/>
              <a:gd name="T69" fmla="*/ 451 h 861"/>
              <a:gd name="T70" fmla="*/ 379 w 896"/>
              <a:gd name="T71" fmla="*/ 451 h 861"/>
              <a:gd name="T72" fmla="*/ 390 w 896"/>
              <a:gd name="T73" fmla="*/ 454 h 861"/>
              <a:gd name="T74" fmla="*/ 407 w 896"/>
              <a:gd name="T75" fmla="*/ 510 h 861"/>
              <a:gd name="T76" fmla="*/ 418 w 896"/>
              <a:gd name="T77" fmla="*/ 728 h 861"/>
              <a:gd name="T78" fmla="*/ 411 w 896"/>
              <a:gd name="T79" fmla="*/ 748 h 861"/>
              <a:gd name="T80" fmla="*/ 363 w 896"/>
              <a:gd name="T81" fmla="*/ 782 h 861"/>
              <a:gd name="T82" fmla="*/ 315 w 896"/>
              <a:gd name="T83" fmla="*/ 822 h 861"/>
              <a:gd name="T84" fmla="*/ 308 w 896"/>
              <a:gd name="T85" fmla="*/ 846 h 861"/>
              <a:gd name="T86" fmla="*/ 312 w 896"/>
              <a:gd name="T87" fmla="*/ 856 h 861"/>
              <a:gd name="T88" fmla="*/ 331 w 896"/>
              <a:gd name="T89" fmla="*/ 859 h 861"/>
              <a:gd name="T90" fmla="*/ 440 w 896"/>
              <a:gd name="T91" fmla="*/ 822 h 861"/>
              <a:gd name="T92" fmla="*/ 455 w 896"/>
              <a:gd name="T93" fmla="*/ 822 h 861"/>
              <a:gd name="T94" fmla="*/ 565 w 896"/>
              <a:gd name="T95" fmla="*/ 859 h 861"/>
              <a:gd name="T96" fmla="*/ 584 w 896"/>
              <a:gd name="T97" fmla="*/ 857 h 861"/>
              <a:gd name="T98" fmla="*/ 588 w 896"/>
              <a:gd name="T99" fmla="*/ 846 h 861"/>
              <a:gd name="T100" fmla="*/ 582 w 896"/>
              <a:gd name="T101" fmla="*/ 822 h 861"/>
              <a:gd name="T102" fmla="*/ 533 w 896"/>
              <a:gd name="T103" fmla="*/ 782 h 861"/>
              <a:gd name="T104" fmla="*/ 485 w 896"/>
              <a:gd name="T105" fmla="*/ 747 h 861"/>
              <a:gd name="T106" fmla="*/ 478 w 896"/>
              <a:gd name="T107" fmla="*/ 728 h 861"/>
              <a:gd name="T108" fmla="*/ 489 w 896"/>
              <a:gd name="T109" fmla="*/ 510 h 861"/>
              <a:gd name="T110" fmla="*/ 506 w 896"/>
              <a:gd name="T111" fmla="*/ 454 h 861"/>
              <a:gd name="T112" fmla="*/ 517 w 896"/>
              <a:gd name="T113" fmla="*/ 451 h 861"/>
              <a:gd name="T114" fmla="*/ 666 w 896"/>
              <a:gd name="T115" fmla="*/ 504 h 861"/>
              <a:gd name="T116" fmla="*/ 830 w 896"/>
              <a:gd name="T117" fmla="*/ 584 h 861"/>
              <a:gd name="T118" fmla="*/ 878 w 896"/>
              <a:gd name="T119" fmla="*/ 609 h 861"/>
              <a:gd name="T120" fmla="*/ 889 w 896"/>
              <a:gd name="T121" fmla="*/ 601 h 861"/>
              <a:gd name="T122" fmla="*/ 895 w 896"/>
              <a:gd name="T123" fmla="*/ 583 h 861"/>
              <a:gd name="T124" fmla="*/ 774 w 896"/>
              <a:gd name="T125" fmla="*/ 476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6" h="861">
                <a:moveTo>
                  <a:pt x="774" y="476"/>
                </a:moveTo>
                <a:cubicBezTo>
                  <a:pt x="707" y="428"/>
                  <a:pt x="707" y="428"/>
                  <a:pt x="707" y="428"/>
                </a:cubicBezTo>
                <a:cubicBezTo>
                  <a:pt x="702" y="424"/>
                  <a:pt x="698" y="418"/>
                  <a:pt x="698" y="411"/>
                </a:cubicBezTo>
                <a:cubicBezTo>
                  <a:pt x="698" y="379"/>
                  <a:pt x="698" y="379"/>
                  <a:pt x="698" y="379"/>
                </a:cubicBezTo>
                <a:cubicBezTo>
                  <a:pt x="698" y="361"/>
                  <a:pt x="695" y="338"/>
                  <a:pt x="681" y="338"/>
                </a:cubicBezTo>
                <a:cubicBezTo>
                  <a:pt x="681" y="338"/>
                  <a:pt x="681" y="338"/>
                  <a:pt x="681" y="338"/>
                </a:cubicBezTo>
                <a:cubicBezTo>
                  <a:pt x="677" y="338"/>
                  <a:pt x="673" y="339"/>
                  <a:pt x="672" y="341"/>
                </a:cubicBezTo>
                <a:cubicBezTo>
                  <a:pt x="669" y="344"/>
                  <a:pt x="668" y="349"/>
                  <a:pt x="668" y="355"/>
                </a:cubicBezTo>
                <a:cubicBezTo>
                  <a:pt x="668" y="363"/>
                  <a:pt x="664" y="372"/>
                  <a:pt x="656" y="375"/>
                </a:cubicBezTo>
                <a:cubicBezTo>
                  <a:pt x="649" y="379"/>
                  <a:pt x="640" y="379"/>
                  <a:pt x="634" y="374"/>
                </a:cubicBezTo>
                <a:cubicBezTo>
                  <a:pt x="492" y="262"/>
                  <a:pt x="492" y="262"/>
                  <a:pt x="492" y="262"/>
                </a:cubicBezTo>
                <a:cubicBezTo>
                  <a:pt x="487" y="258"/>
                  <a:pt x="484" y="252"/>
                  <a:pt x="484" y="246"/>
                </a:cubicBezTo>
                <a:cubicBezTo>
                  <a:pt x="483" y="136"/>
                  <a:pt x="483" y="136"/>
                  <a:pt x="483" y="136"/>
                </a:cubicBezTo>
                <a:cubicBezTo>
                  <a:pt x="482" y="64"/>
                  <a:pt x="467" y="17"/>
                  <a:pt x="452" y="3"/>
                </a:cubicBezTo>
                <a:cubicBezTo>
                  <a:pt x="452" y="3"/>
                  <a:pt x="448" y="0"/>
                  <a:pt x="448" y="0"/>
                </a:cubicBezTo>
                <a:cubicBezTo>
                  <a:pt x="440" y="0"/>
                  <a:pt x="414" y="41"/>
                  <a:pt x="413" y="136"/>
                </a:cubicBezTo>
                <a:cubicBezTo>
                  <a:pt x="412" y="246"/>
                  <a:pt x="412" y="246"/>
                  <a:pt x="412" y="246"/>
                </a:cubicBezTo>
                <a:cubicBezTo>
                  <a:pt x="412" y="252"/>
                  <a:pt x="409" y="258"/>
                  <a:pt x="404" y="262"/>
                </a:cubicBezTo>
                <a:cubicBezTo>
                  <a:pt x="262" y="374"/>
                  <a:pt x="262" y="374"/>
                  <a:pt x="262" y="374"/>
                </a:cubicBezTo>
                <a:cubicBezTo>
                  <a:pt x="256" y="379"/>
                  <a:pt x="247" y="380"/>
                  <a:pt x="240" y="376"/>
                </a:cubicBezTo>
                <a:cubicBezTo>
                  <a:pt x="233" y="373"/>
                  <a:pt x="228" y="365"/>
                  <a:pt x="228" y="357"/>
                </a:cubicBezTo>
                <a:cubicBezTo>
                  <a:pt x="228" y="349"/>
                  <a:pt x="227" y="344"/>
                  <a:pt x="224" y="341"/>
                </a:cubicBezTo>
                <a:cubicBezTo>
                  <a:pt x="222" y="339"/>
                  <a:pt x="219" y="338"/>
                  <a:pt x="215" y="338"/>
                </a:cubicBezTo>
                <a:cubicBezTo>
                  <a:pt x="210" y="338"/>
                  <a:pt x="209" y="340"/>
                  <a:pt x="207" y="341"/>
                </a:cubicBezTo>
                <a:cubicBezTo>
                  <a:pt x="205" y="344"/>
                  <a:pt x="198" y="353"/>
                  <a:pt x="198" y="379"/>
                </a:cubicBezTo>
                <a:cubicBezTo>
                  <a:pt x="198" y="411"/>
                  <a:pt x="198" y="411"/>
                  <a:pt x="198" y="411"/>
                </a:cubicBezTo>
                <a:cubicBezTo>
                  <a:pt x="198" y="418"/>
                  <a:pt x="194" y="424"/>
                  <a:pt x="189" y="428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2" y="556"/>
                  <a:pt x="1" y="578"/>
                  <a:pt x="0" y="583"/>
                </a:cubicBezTo>
                <a:cubicBezTo>
                  <a:pt x="0" y="588"/>
                  <a:pt x="3" y="594"/>
                  <a:pt x="8" y="601"/>
                </a:cubicBezTo>
                <a:cubicBezTo>
                  <a:pt x="11" y="606"/>
                  <a:pt x="15" y="610"/>
                  <a:pt x="17" y="610"/>
                </a:cubicBezTo>
                <a:cubicBezTo>
                  <a:pt x="17" y="610"/>
                  <a:pt x="17" y="610"/>
                  <a:pt x="17" y="610"/>
                </a:cubicBezTo>
                <a:cubicBezTo>
                  <a:pt x="20" y="609"/>
                  <a:pt x="29" y="607"/>
                  <a:pt x="66" y="584"/>
                </a:cubicBezTo>
                <a:cubicBezTo>
                  <a:pt x="97" y="565"/>
                  <a:pt x="152" y="538"/>
                  <a:pt x="231" y="504"/>
                </a:cubicBezTo>
                <a:cubicBezTo>
                  <a:pt x="344" y="454"/>
                  <a:pt x="369" y="451"/>
                  <a:pt x="378" y="451"/>
                </a:cubicBezTo>
                <a:cubicBezTo>
                  <a:pt x="378" y="451"/>
                  <a:pt x="379" y="451"/>
                  <a:pt x="379" y="451"/>
                </a:cubicBezTo>
                <a:cubicBezTo>
                  <a:pt x="383" y="451"/>
                  <a:pt x="387" y="453"/>
                  <a:pt x="390" y="454"/>
                </a:cubicBezTo>
                <a:cubicBezTo>
                  <a:pt x="401" y="461"/>
                  <a:pt x="406" y="478"/>
                  <a:pt x="407" y="510"/>
                </a:cubicBezTo>
                <a:cubicBezTo>
                  <a:pt x="406" y="608"/>
                  <a:pt x="410" y="683"/>
                  <a:pt x="418" y="728"/>
                </a:cubicBezTo>
                <a:cubicBezTo>
                  <a:pt x="419" y="735"/>
                  <a:pt x="417" y="743"/>
                  <a:pt x="411" y="748"/>
                </a:cubicBezTo>
                <a:cubicBezTo>
                  <a:pt x="404" y="754"/>
                  <a:pt x="388" y="765"/>
                  <a:pt x="363" y="782"/>
                </a:cubicBezTo>
                <a:cubicBezTo>
                  <a:pt x="327" y="807"/>
                  <a:pt x="317" y="818"/>
                  <a:pt x="315" y="822"/>
                </a:cubicBezTo>
                <a:cubicBezTo>
                  <a:pt x="309" y="829"/>
                  <a:pt x="308" y="830"/>
                  <a:pt x="308" y="846"/>
                </a:cubicBezTo>
                <a:cubicBezTo>
                  <a:pt x="308" y="851"/>
                  <a:pt x="309" y="854"/>
                  <a:pt x="312" y="856"/>
                </a:cubicBezTo>
                <a:cubicBezTo>
                  <a:pt x="316" y="860"/>
                  <a:pt x="323" y="861"/>
                  <a:pt x="331" y="859"/>
                </a:cubicBezTo>
                <a:cubicBezTo>
                  <a:pt x="353" y="854"/>
                  <a:pt x="385" y="843"/>
                  <a:pt x="440" y="822"/>
                </a:cubicBezTo>
                <a:cubicBezTo>
                  <a:pt x="445" y="820"/>
                  <a:pt x="450" y="820"/>
                  <a:pt x="455" y="822"/>
                </a:cubicBezTo>
                <a:cubicBezTo>
                  <a:pt x="512" y="844"/>
                  <a:pt x="543" y="854"/>
                  <a:pt x="565" y="859"/>
                </a:cubicBezTo>
                <a:cubicBezTo>
                  <a:pt x="573" y="861"/>
                  <a:pt x="580" y="860"/>
                  <a:pt x="584" y="857"/>
                </a:cubicBezTo>
                <a:cubicBezTo>
                  <a:pt x="587" y="854"/>
                  <a:pt x="588" y="851"/>
                  <a:pt x="588" y="846"/>
                </a:cubicBezTo>
                <a:cubicBezTo>
                  <a:pt x="588" y="830"/>
                  <a:pt x="587" y="829"/>
                  <a:pt x="582" y="822"/>
                </a:cubicBezTo>
                <a:cubicBezTo>
                  <a:pt x="580" y="818"/>
                  <a:pt x="571" y="809"/>
                  <a:pt x="533" y="782"/>
                </a:cubicBezTo>
                <a:cubicBezTo>
                  <a:pt x="508" y="765"/>
                  <a:pt x="492" y="753"/>
                  <a:pt x="485" y="747"/>
                </a:cubicBezTo>
                <a:cubicBezTo>
                  <a:pt x="479" y="742"/>
                  <a:pt x="477" y="735"/>
                  <a:pt x="478" y="728"/>
                </a:cubicBezTo>
                <a:cubicBezTo>
                  <a:pt x="486" y="683"/>
                  <a:pt x="490" y="610"/>
                  <a:pt x="489" y="510"/>
                </a:cubicBezTo>
                <a:cubicBezTo>
                  <a:pt x="490" y="478"/>
                  <a:pt x="495" y="461"/>
                  <a:pt x="506" y="454"/>
                </a:cubicBezTo>
                <a:cubicBezTo>
                  <a:pt x="510" y="452"/>
                  <a:pt x="514" y="451"/>
                  <a:pt x="517" y="451"/>
                </a:cubicBezTo>
                <a:cubicBezTo>
                  <a:pt x="524" y="451"/>
                  <a:pt x="545" y="451"/>
                  <a:pt x="666" y="504"/>
                </a:cubicBezTo>
                <a:cubicBezTo>
                  <a:pt x="744" y="538"/>
                  <a:pt x="800" y="565"/>
                  <a:pt x="830" y="584"/>
                </a:cubicBezTo>
                <a:cubicBezTo>
                  <a:pt x="866" y="607"/>
                  <a:pt x="876" y="609"/>
                  <a:pt x="878" y="609"/>
                </a:cubicBezTo>
                <a:cubicBezTo>
                  <a:pt x="882" y="609"/>
                  <a:pt x="887" y="603"/>
                  <a:pt x="889" y="601"/>
                </a:cubicBezTo>
                <a:cubicBezTo>
                  <a:pt x="893" y="594"/>
                  <a:pt x="896" y="588"/>
                  <a:pt x="895" y="583"/>
                </a:cubicBezTo>
                <a:cubicBezTo>
                  <a:pt x="895" y="578"/>
                  <a:pt x="884" y="556"/>
                  <a:pt x="774" y="47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" name="Freeform 77"/>
          <p:cNvSpPr>
            <a:spLocks/>
          </p:cNvSpPr>
          <p:nvPr/>
        </p:nvSpPr>
        <p:spPr bwMode="auto">
          <a:xfrm>
            <a:off x="2347212" y="294468"/>
            <a:ext cx="77075" cy="67381"/>
          </a:xfrm>
          <a:custGeom>
            <a:avLst/>
            <a:gdLst>
              <a:gd name="T0" fmla="*/ 0 w 54"/>
              <a:gd name="T1" fmla="*/ 47 h 47"/>
              <a:gd name="T2" fmla="*/ 54 w 54"/>
              <a:gd name="T3" fmla="*/ 47 h 47"/>
              <a:gd name="T4" fmla="*/ 27 w 54"/>
              <a:gd name="T5" fmla="*/ 0 h 47"/>
              <a:gd name="T6" fmla="*/ 0 w 54"/>
              <a:gd name="T7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4" h="47">
                <a:moveTo>
                  <a:pt x="0" y="47"/>
                </a:moveTo>
                <a:lnTo>
                  <a:pt x="54" y="47"/>
                </a:lnTo>
                <a:lnTo>
                  <a:pt x="27" y="0"/>
                </a:lnTo>
                <a:lnTo>
                  <a:pt x="0" y="47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" name="Freeform 78"/>
          <p:cNvSpPr>
            <a:spLocks/>
          </p:cNvSpPr>
          <p:nvPr/>
        </p:nvSpPr>
        <p:spPr bwMode="auto">
          <a:xfrm>
            <a:off x="2497080" y="268662"/>
            <a:ext cx="78502" cy="67381"/>
          </a:xfrm>
          <a:custGeom>
            <a:avLst/>
            <a:gdLst>
              <a:gd name="T0" fmla="*/ 196 w 391"/>
              <a:gd name="T1" fmla="*/ 0 h 342"/>
              <a:gd name="T2" fmla="*/ 0 w 391"/>
              <a:gd name="T3" fmla="*/ 342 h 342"/>
              <a:gd name="T4" fmla="*/ 391 w 391"/>
              <a:gd name="T5" fmla="*/ 342 h 342"/>
              <a:gd name="T6" fmla="*/ 196 w 391"/>
              <a:gd name="T7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1" h="342">
                <a:moveTo>
                  <a:pt x="196" y="0"/>
                </a:moveTo>
                <a:cubicBezTo>
                  <a:pt x="0" y="342"/>
                  <a:pt x="0" y="342"/>
                  <a:pt x="0" y="342"/>
                </a:cubicBezTo>
                <a:cubicBezTo>
                  <a:pt x="391" y="342"/>
                  <a:pt x="391" y="342"/>
                  <a:pt x="391" y="342"/>
                </a:cubicBezTo>
                <a:cubicBezTo>
                  <a:pt x="274" y="138"/>
                  <a:pt x="220" y="43"/>
                  <a:pt x="196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" name="Freeform 79"/>
          <p:cNvSpPr>
            <a:spLocks/>
          </p:cNvSpPr>
          <p:nvPr/>
        </p:nvSpPr>
        <p:spPr bwMode="auto">
          <a:xfrm>
            <a:off x="2340075" y="369016"/>
            <a:ext cx="89921" cy="31540"/>
          </a:xfrm>
          <a:custGeom>
            <a:avLst/>
            <a:gdLst>
              <a:gd name="T0" fmla="*/ 228 w 456"/>
              <a:gd name="T1" fmla="*/ 157 h 157"/>
              <a:gd name="T2" fmla="*/ 456 w 456"/>
              <a:gd name="T3" fmla="*/ 0 h 157"/>
              <a:gd name="T4" fmla="*/ 0 w 456"/>
              <a:gd name="T5" fmla="*/ 0 h 157"/>
              <a:gd name="T6" fmla="*/ 228 w 456"/>
              <a:gd name="T7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6" h="157">
                <a:moveTo>
                  <a:pt x="228" y="157"/>
                </a:moveTo>
                <a:cubicBezTo>
                  <a:pt x="329" y="157"/>
                  <a:pt x="420" y="93"/>
                  <a:pt x="456" y="0"/>
                </a:cubicBezTo>
                <a:cubicBezTo>
                  <a:pt x="0" y="0"/>
                  <a:pt x="0" y="0"/>
                  <a:pt x="0" y="0"/>
                </a:cubicBezTo>
                <a:cubicBezTo>
                  <a:pt x="35" y="93"/>
                  <a:pt x="126" y="157"/>
                  <a:pt x="228" y="15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" name="Freeform 80"/>
          <p:cNvSpPr>
            <a:spLocks noEditPoints="1"/>
          </p:cNvSpPr>
          <p:nvPr/>
        </p:nvSpPr>
        <p:spPr bwMode="auto">
          <a:xfrm>
            <a:off x="2297256" y="181211"/>
            <a:ext cx="324000" cy="324000"/>
          </a:xfrm>
          <a:custGeom>
            <a:avLst/>
            <a:gdLst>
              <a:gd name="T0" fmla="*/ 819 w 1637"/>
              <a:gd name="T1" fmla="*/ 0 h 1637"/>
              <a:gd name="T2" fmla="*/ 0 w 1637"/>
              <a:gd name="T3" fmla="*/ 818 h 1637"/>
              <a:gd name="T4" fmla="*/ 819 w 1637"/>
              <a:gd name="T5" fmla="*/ 1637 h 1637"/>
              <a:gd name="T6" fmla="*/ 1637 w 1637"/>
              <a:gd name="T7" fmla="*/ 818 h 1637"/>
              <a:gd name="T8" fmla="*/ 819 w 1637"/>
              <a:gd name="T9" fmla="*/ 0 h 1637"/>
              <a:gd name="T10" fmla="*/ 1208 w 1637"/>
              <a:gd name="T11" fmla="*/ 1011 h 1637"/>
              <a:gd name="T12" fmla="*/ 939 w 1637"/>
              <a:gd name="T13" fmla="*/ 806 h 1637"/>
              <a:gd name="T14" fmla="*/ 942 w 1637"/>
              <a:gd name="T15" fmla="*/ 791 h 1637"/>
              <a:gd name="T16" fmla="*/ 956 w 1637"/>
              <a:gd name="T17" fmla="*/ 784 h 1637"/>
              <a:gd name="T18" fmla="*/ 972 w 1637"/>
              <a:gd name="T19" fmla="*/ 784 h 1637"/>
              <a:gd name="T20" fmla="*/ 1175 w 1637"/>
              <a:gd name="T21" fmla="*/ 431 h 1637"/>
              <a:gd name="T22" fmla="*/ 841 w 1637"/>
              <a:gd name="T23" fmla="*/ 489 h 1637"/>
              <a:gd name="T24" fmla="*/ 841 w 1637"/>
              <a:gd name="T25" fmla="*/ 1235 h 1637"/>
              <a:gd name="T26" fmla="*/ 1075 w 1637"/>
              <a:gd name="T27" fmla="*/ 1235 h 1637"/>
              <a:gd name="T28" fmla="*/ 1093 w 1637"/>
              <a:gd name="T29" fmla="*/ 1253 h 1637"/>
              <a:gd name="T30" fmla="*/ 1075 w 1637"/>
              <a:gd name="T31" fmla="*/ 1270 h 1637"/>
              <a:gd name="T32" fmla="*/ 581 w 1637"/>
              <a:gd name="T33" fmla="*/ 1270 h 1637"/>
              <a:gd name="T34" fmla="*/ 564 w 1637"/>
              <a:gd name="T35" fmla="*/ 1253 h 1637"/>
              <a:gd name="T36" fmla="*/ 581 w 1637"/>
              <a:gd name="T37" fmla="*/ 1235 h 1637"/>
              <a:gd name="T38" fmla="*/ 806 w 1637"/>
              <a:gd name="T39" fmla="*/ 1235 h 1637"/>
              <a:gd name="T40" fmla="*/ 806 w 1637"/>
              <a:gd name="T41" fmla="*/ 495 h 1637"/>
              <a:gd name="T42" fmla="*/ 473 w 1637"/>
              <a:gd name="T43" fmla="*/ 552 h 1637"/>
              <a:gd name="T44" fmla="*/ 682 w 1637"/>
              <a:gd name="T45" fmla="*/ 915 h 1637"/>
              <a:gd name="T46" fmla="*/ 698 w 1637"/>
              <a:gd name="T47" fmla="*/ 915 h 1637"/>
              <a:gd name="T48" fmla="*/ 712 w 1637"/>
              <a:gd name="T49" fmla="*/ 922 h 1637"/>
              <a:gd name="T50" fmla="*/ 715 w 1637"/>
              <a:gd name="T51" fmla="*/ 937 h 1637"/>
              <a:gd name="T52" fmla="*/ 446 w 1637"/>
              <a:gd name="T53" fmla="*/ 1142 h 1637"/>
              <a:gd name="T54" fmla="*/ 176 w 1637"/>
              <a:gd name="T55" fmla="*/ 937 h 1637"/>
              <a:gd name="T56" fmla="*/ 179 w 1637"/>
              <a:gd name="T57" fmla="*/ 921 h 1637"/>
              <a:gd name="T58" fmla="*/ 193 w 1637"/>
              <a:gd name="T59" fmla="*/ 914 h 1637"/>
              <a:gd name="T60" fmla="*/ 210 w 1637"/>
              <a:gd name="T61" fmla="*/ 914 h 1637"/>
              <a:gd name="T62" fmla="*/ 430 w 1637"/>
              <a:gd name="T63" fmla="*/ 530 h 1637"/>
              <a:gd name="T64" fmla="*/ 431 w 1637"/>
              <a:gd name="T65" fmla="*/ 529 h 1637"/>
              <a:gd name="T66" fmla="*/ 437 w 1637"/>
              <a:gd name="T67" fmla="*/ 524 h 1637"/>
              <a:gd name="T68" fmla="*/ 438 w 1637"/>
              <a:gd name="T69" fmla="*/ 523 h 1637"/>
              <a:gd name="T70" fmla="*/ 443 w 1637"/>
              <a:gd name="T71" fmla="*/ 521 h 1637"/>
              <a:gd name="T72" fmla="*/ 806 w 1637"/>
              <a:gd name="T73" fmla="*/ 459 h 1637"/>
              <a:gd name="T74" fmla="*/ 806 w 1637"/>
              <a:gd name="T75" fmla="*/ 323 h 1637"/>
              <a:gd name="T76" fmla="*/ 823 w 1637"/>
              <a:gd name="T77" fmla="*/ 306 h 1637"/>
              <a:gd name="T78" fmla="*/ 841 w 1637"/>
              <a:gd name="T79" fmla="*/ 323 h 1637"/>
              <a:gd name="T80" fmla="*/ 841 w 1637"/>
              <a:gd name="T81" fmla="*/ 453 h 1637"/>
              <a:gd name="T82" fmla="*/ 1205 w 1637"/>
              <a:gd name="T83" fmla="*/ 391 h 1637"/>
              <a:gd name="T84" fmla="*/ 1217 w 1637"/>
              <a:gd name="T85" fmla="*/ 393 h 1637"/>
              <a:gd name="T86" fmla="*/ 1217 w 1637"/>
              <a:gd name="T87" fmla="*/ 393 h 1637"/>
              <a:gd name="T88" fmla="*/ 1217 w 1637"/>
              <a:gd name="T89" fmla="*/ 393 h 1637"/>
              <a:gd name="T90" fmla="*/ 1223 w 1637"/>
              <a:gd name="T91" fmla="*/ 399 h 1637"/>
              <a:gd name="T92" fmla="*/ 1224 w 1637"/>
              <a:gd name="T93" fmla="*/ 400 h 1637"/>
              <a:gd name="T94" fmla="*/ 1444 w 1637"/>
              <a:gd name="T95" fmla="*/ 784 h 1637"/>
              <a:gd name="T96" fmla="*/ 1460 w 1637"/>
              <a:gd name="T97" fmla="*/ 784 h 1637"/>
              <a:gd name="T98" fmla="*/ 1474 w 1637"/>
              <a:gd name="T99" fmla="*/ 791 h 1637"/>
              <a:gd name="T100" fmla="*/ 1477 w 1637"/>
              <a:gd name="T101" fmla="*/ 806 h 1637"/>
              <a:gd name="T102" fmla="*/ 1208 w 1637"/>
              <a:gd name="T103" fmla="*/ 1011 h 1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37" h="1637">
                <a:moveTo>
                  <a:pt x="819" y="0"/>
                </a:moveTo>
                <a:cubicBezTo>
                  <a:pt x="367" y="0"/>
                  <a:pt x="0" y="366"/>
                  <a:pt x="0" y="818"/>
                </a:cubicBezTo>
                <a:cubicBezTo>
                  <a:pt x="0" y="1271"/>
                  <a:pt x="367" y="1637"/>
                  <a:pt x="819" y="1637"/>
                </a:cubicBezTo>
                <a:cubicBezTo>
                  <a:pt x="1271" y="1637"/>
                  <a:pt x="1637" y="1271"/>
                  <a:pt x="1637" y="818"/>
                </a:cubicBezTo>
                <a:cubicBezTo>
                  <a:pt x="1637" y="366"/>
                  <a:pt x="1271" y="0"/>
                  <a:pt x="819" y="0"/>
                </a:cubicBezTo>
                <a:close/>
                <a:moveTo>
                  <a:pt x="1208" y="1011"/>
                </a:moveTo>
                <a:cubicBezTo>
                  <a:pt x="1083" y="1011"/>
                  <a:pt x="972" y="927"/>
                  <a:pt x="939" y="806"/>
                </a:cubicBezTo>
                <a:cubicBezTo>
                  <a:pt x="938" y="801"/>
                  <a:pt x="939" y="795"/>
                  <a:pt x="942" y="791"/>
                </a:cubicBezTo>
                <a:cubicBezTo>
                  <a:pt x="945" y="786"/>
                  <a:pt x="951" y="784"/>
                  <a:pt x="956" y="784"/>
                </a:cubicBezTo>
                <a:cubicBezTo>
                  <a:pt x="972" y="784"/>
                  <a:pt x="972" y="784"/>
                  <a:pt x="972" y="784"/>
                </a:cubicBezTo>
                <a:cubicBezTo>
                  <a:pt x="1175" y="431"/>
                  <a:pt x="1175" y="431"/>
                  <a:pt x="1175" y="431"/>
                </a:cubicBezTo>
                <a:cubicBezTo>
                  <a:pt x="841" y="489"/>
                  <a:pt x="841" y="489"/>
                  <a:pt x="841" y="489"/>
                </a:cubicBezTo>
                <a:cubicBezTo>
                  <a:pt x="841" y="1235"/>
                  <a:pt x="841" y="1235"/>
                  <a:pt x="841" y="1235"/>
                </a:cubicBezTo>
                <a:cubicBezTo>
                  <a:pt x="1075" y="1235"/>
                  <a:pt x="1075" y="1235"/>
                  <a:pt x="1075" y="1235"/>
                </a:cubicBezTo>
                <a:cubicBezTo>
                  <a:pt x="1085" y="1235"/>
                  <a:pt x="1093" y="1243"/>
                  <a:pt x="1093" y="1253"/>
                </a:cubicBezTo>
                <a:cubicBezTo>
                  <a:pt x="1093" y="1262"/>
                  <a:pt x="1085" y="1270"/>
                  <a:pt x="1075" y="1270"/>
                </a:cubicBezTo>
                <a:cubicBezTo>
                  <a:pt x="581" y="1270"/>
                  <a:pt x="581" y="1270"/>
                  <a:pt x="581" y="1270"/>
                </a:cubicBezTo>
                <a:cubicBezTo>
                  <a:pt x="571" y="1270"/>
                  <a:pt x="564" y="1262"/>
                  <a:pt x="564" y="1253"/>
                </a:cubicBezTo>
                <a:cubicBezTo>
                  <a:pt x="564" y="1243"/>
                  <a:pt x="571" y="1235"/>
                  <a:pt x="581" y="1235"/>
                </a:cubicBezTo>
                <a:cubicBezTo>
                  <a:pt x="806" y="1235"/>
                  <a:pt x="806" y="1235"/>
                  <a:pt x="806" y="1235"/>
                </a:cubicBezTo>
                <a:cubicBezTo>
                  <a:pt x="806" y="495"/>
                  <a:pt x="806" y="495"/>
                  <a:pt x="806" y="495"/>
                </a:cubicBezTo>
                <a:cubicBezTo>
                  <a:pt x="473" y="552"/>
                  <a:pt x="473" y="552"/>
                  <a:pt x="473" y="552"/>
                </a:cubicBezTo>
                <a:cubicBezTo>
                  <a:pt x="682" y="915"/>
                  <a:pt x="682" y="915"/>
                  <a:pt x="682" y="915"/>
                </a:cubicBezTo>
                <a:cubicBezTo>
                  <a:pt x="698" y="915"/>
                  <a:pt x="698" y="915"/>
                  <a:pt x="698" y="915"/>
                </a:cubicBezTo>
                <a:cubicBezTo>
                  <a:pt x="703" y="915"/>
                  <a:pt x="708" y="917"/>
                  <a:pt x="712" y="922"/>
                </a:cubicBezTo>
                <a:cubicBezTo>
                  <a:pt x="715" y="926"/>
                  <a:pt x="716" y="932"/>
                  <a:pt x="715" y="937"/>
                </a:cubicBezTo>
                <a:cubicBezTo>
                  <a:pt x="681" y="1058"/>
                  <a:pt x="571" y="1142"/>
                  <a:pt x="446" y="1142"/>
                </a:cubicBezTo>
                <a:cubicBezTo>
                  <a:pt x="320" y="1142"/>
                  <a:pt x="210" y="1057"/>
                  <a:pt x="176" y="937"/>
                </a:cubicBezTo>
                <a:cubicBezTo>
                  <a:pt x="175" y="931"/>
                  <a:pt x="176" y="926"/>
                  <a:pt x="179" y="921"/>
                </a:cubicBezTo>
                <a:cubicBezTo>
                  <a:pt x="183" y="917"/>
                  <a:pt x="188" y="914"/>
                  <a:pt x="193" y="914"/>
                </a:cubicBezTo>
                <a:cubicBezTo>
                  <a:pt x="210" y="914"/>
                  <a:pt x="210" y="914"/>
                  <a:pt x="210" y="914"/>
                </a:cubicBezTo>
                <a:cubicBezTo>
                  <a:pt x="430" y="530"/>
                  <a:pt x="430" y="530"/>
                  <a:pt x="430" y="530"/>
                </a:cubicBezTo>
                <a:cubicBezTo>
                  <a:pt x="431" y="530"/>
                  <a:pt x="431" y="530"/>
                  <a:pt x="431" y="529"/>
                </a:cubicBezTo>
                <a:cubicBezTo>
                  <a:pt x="432" y="527"/>
                  <a:pt x="434" y="525"/>
                  <a:pt x="437" y="524"/>
                </a:cubicBezTo>
                <a:cubicBezTo>
                  <a:pt x="437" y="523"/>
                  <a:pt x="438" y="523"/>
                  <a:pt x="438" y="523"/>
                </a:cubicBezTo>
                <a:cubicBezTo>
                  <a:pt x="440" y="522"/>
                  <a:pt x="441" y="522"/>
                  <a:pt x="443" y="521"/>
                </a:cubicBezTo>
                <a:cubicBezTo>
                  <a:pt x="806" y="459"/>
                  <a:pt x="806" y="459"/>
                  <a:pt x="806" y="459"/>
                </a:cubicBezTo>
                <a:cubicBezTo>
                  <a:pt x="806" y="323"/>
                  <a:pt x="806" y="323"/>
                  <a:pt x="806" y="323"/>
                </a:cubicBezTo>
                <a:cubicBezTo>
                  <a:pt x="806" y="313"/>
                  <a:pt x="814" y="306"/>
                  <a:pt x="823" y="306"/>
                </a:cubicBezTo>
                <a:cubicBezTo>
                  <a:pt x="833" y="306"/>
                  <a:pt x="841" y="313"/>
                  <a:pt x="841" y="323"/>
                </a:cubicBezTo>
                <a:cubicBezTo>
                  <a:pt x="841" y="453"/>
                  <a:pt x="841" y="453"/>
                  <a:pt x="841" y="453"/>
                </a:cubicBezTo>
                <a:cubicBezTo>
                  <a:pt x="1205" y="391"/>
                  <a:pt x="1205" y="391"/>
                  <a:pt x="1205" y="391"/>
                </a:cubicBezTo>
                <a:cubicBezTo>
                  <a:pt x="1210" y="390"/>
                  <a:pt x="1214" y="391"/>
                  <a:pt x="1217" y="393"/>
                </a:cubicBezTo>
                <a:cubicBezTo>
                  <a:pt x="1217" y="393"/>
                  <a:pt x="1217" y="393"/>
                  <a:pt x="1217" y="393"/>
                </a:cubicBezTo>
                <a:cubicBezTo>
                  <a:pt x="1217" y="393"/>
                  <a:pt x="1217" y="393"/>
                  <a:pt x="1217" y="393"/>
                </a:cubicBezTo>
                <a:cubicBezTo>
                  <a:pt x="1220" y="394"/>
                  <a:pt x="1222" y="396"/>
                  <a:pt x="1223" y="399"/>
                </a:cubicBezTo>
                <a:cubicBezTo>
                  <a:pt x="1224" y="399"/>
                  <a:pt x="1224" y="399"/>
                  <a:pt x="1224" y="400"/>
                </a:cubicBezTo>
                <a:cubicBezTo>
                  <a:pt x="1230" y="410"/>
                  <a:pt x="1413" y="730"/>
                  <a:pt x="1444" y="784"/>
                </a:cubicBezTo>
                <a:cubicBezTo>
                  <a:pt x="1460" y="784"/>
                  <a:pt x="1460" y="784"/>
                  <a:pt x="1460" y="784"/>
                </a:cubicBezTo>
                <a:cubicBezTo>
                  <a:pt x="1466" y="784"/>
                  <a:pt x="1471" y="787"/>
                  <a:pt x="1474" y="791"/>
                </a:cubicBezTo>
                <a:cubicBezTo>
                  <a:pt x="1478" y="795"/>
                  <a:pt x="1479" y="801"/>
                  <a:pt x="1477" y="806"/>
                </a:cubicBezTo>
                <a:cubicBezTo>
                  <a:pt x="1444" y="927"/>
                  <a:pt x="1333" y="1011"/>
                  <a:pt x="1208" y="101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" name="Freeform 81"/>
          <p:cNvSpPr>
            <a:spLocks/>
          </p:cNvSpPr>
          <p:nvPr/>
        </p:nvSpPr>
        <p:spPr bwMode="auto">
          <a:xfrm>
            <a:off x="2491371" y="343211"/>
            <a:ext cx="89921" cy="31540"/>
          </a:xfrm>
          <a:custGeom>
            <a:avLst/>
            <a:gdLst>
              <a:gd name="T0" fmla="*/ 228 w 456"/>
              <a:gd name="T1" fmla="*/ 157 h 157"/>
              <a:gd name="T2" fmla="*/ 456 w 456"/>
              <a:gd name="T3" fmla="*/ 0 h 157"/>
              <a:gd name="T4" fmla="*/ 0 w 456"/>
              <a:gd name="T5" fmla="*/ 0 h 157"/>
              <a:gd name="T6" fmla="*/ 228 w 456"/>
              <a:gd name="T7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6" h="157">
                <a:moveTo>
                  <a:pt x="228" y="157"/>
                </a:moveTo>
                <a:cubicBezTo>
                  <a:pt x="330" y="157"/>
                  <a:pt x="420" y="93"/>
                  <a:pt x="456" y="0"/>
                </a:cubicBezTo>
                <a:cubicBezTo>
                  <a:pt x="0" y="0"/>
                  <a:pt x="0" y="0"/>
                  <a:pt x="0" y="0"/>
                </a:cubicBezTo>
                <a:cubicBezTo>
                  <a:pt x="36" y="93"/>
                  <a:pt x="127" y="157"/>
                  <a:pt x="228" y="15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" name="Freeform 85"/>
          <p:cNvSpPr>
            <a:spLocks/>
          </p:cNvSpPr>
          <p:nvPr/>
        </p:nvSpPr>
        <p:spPr bwMode="auto">
          <a:xfrm>
            <a:off x="2927920" y="342497"/>
            <a:ext cx="54238" cy="97057"/>
          </a:xfrm>
          <a:custGeom>
            <a:avLst/>
            <a:gdLst>
              <a:gd name="T0" fmla="*/ 233 w 304"/>
              <a:gd name="T1" fmla="*/ 90 h 545"/>
              <a:gd name="T2" fmla="*/ 228 w 304"/>
              <a:gd name="T3" fmla="*/ 101 h 545"/>
              <a:gd name="T4" fmla="*/ 101 w 304"/>
              <a:gd name="T5" fmla="*/ 362 h 545"/>
              <a:gd name="T6" fmla="*/ 0 w 304"/>
              <a:gd name="T7" fmla="*/ 545 h 545"/>
              <a:gd name="T8" fmla="*/ 42 w 304"/>
              <a:gd name="T9" fmla="*/ 521 h 545"/>
              <a:gd name="T10" fmla="*/ 207 w 304"/>
              <a:gd name="T11" fmla="*/ 423 h 545"/>
              <a:gd name="T12" fmla="*/ 304 w 304"/>
              <a:gd name="T13" fmla="*/ 0 h 545"/>
              <a:gd name="T14" fmla="*/ 233 w 304"/>
              <a:gd name="T15" fmla="*/ 90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4" h="545">
                <a:moveTo>
                  <a:pt x="233" y="90"/>
                </a:moveTo>
                <a:cubicBezTo>
                  <a:pt x="232" y="93"/>
                  <a:pt x="230" y="96"/>
                  <a:pt x="228" y="101"/>
                </a:cubicBezTo>
                <a:cubicBezTo>
                  <a:pt x="184" y="187"/>
                  <a:pt x="142" y="275"/>
                  <a:pt x="101" y="362"/>
                </a:cubicBezTo>
                <a:cubicBezTo>
                  <a:pt x="61" y="451"/>
                  <a:pt x="25" y="510"/>
                  <a:pt x="0" y="545"/>
                </a:cubicBezTo>
                <a:cubicBezTo>
                  <a:pt x="15" y="543"/>
                  <a:pt x="29" y="535"/>
                  <a:pt x="42" y="521"/>
                </a:cubicBezTo>
                <a:cubicBezTo>
                  <a:pt x="89" y="469"/>
                  <a:pt x="167" y="437"/>
                  <a:pt x="207" y="423"/>
                </a:cubicBezTo>
                <a:cubicBezTo>
                  <a:pt x="304" y="0"/>
                  <a:pt x="304" y="0"/>
                  <a:pt x="304" y="0"/>
                </a:cubicBezTo>
                <a:cubicBezTo>
                  <a:pt x="251" y="33"/>
                  <a:pt x="233" y="89"/>
                  <a:pt x="233" y="9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" name="Freeform 86"/>
          <p:cNvSpPr>
            <a:spLocks/>
          </p:cNvSpPr>
          <p:nvPr/>
        </p:nvSpPr>
        <p:spPr bwMode="auto">
          <a:xfrm>
            <a:off x="2867973" y="235449"/>
            <a:ext cx="127031" cy="64229"/>
          </a:xfrm>
          <a:custGeom>
            <a:avLst/>
            <a:gdLst>
              <a:gd name="T0" fmla="*/ 434 w 722"/>
              <a:gd name="T1" fmla="*/ 303 h 366"/>
              <a:gd name="T2" fmla="*/ 329 w 722"/>
              <a:gd name="T3" fmla="*/ 320 h 366"/>
              <a:gd name="T4" fmla="*/ 280 w 722"/>
              <a:gd name="T5" fmla="*/ 334 h 366"/>
              <a:gd name="T6" fmla="*/ 201 w 722"/>
              <a:gd name="T7" fmla="*/ 290 h 366"/>
              <a:gd name="T8" fmla="*/ 199 w 722"/>
              <a:gd name="T9" fmla="*/ 282 h 366"/>
              <a:gd name="T10" fmla="*/ 207 w 722"/>
              <a:gd name="T11" fmla="*/ 260 h 366"/>
              <a:gd name="T12" fmla="*/ 268 w 722"/>
              <a:gd name="T13" fmla="*/ 217 h 366"/>
              <a:gd name="T14" fmla="*/ 42 w 722"/>
              <a:gd name="T15" fmla="*/ 0 h 366"/>
              <a:gd name="T16" fmla="*/ 10 w 722"/>
              <a:gd name="T17" fmla="*/ 12 h 366"/>
              <a:gd name="T18" fmla="*/ 2 w 722"/>
              <a:gd name="T19" fmla="*/ 18 h 366"/>
              <a:gd name="T20" fmla="*/ 4 w 722"/>
              <a:gd name="T21" fmla="*/ 33 h 366"/>
              <a:gd name="T22" fmla="*/ 89 w 722"/>
              <a:gd name="T23" fmla="*/ 290 h 366"/>
              <a:gd name="T24" fmla="*/ 120 w 722"/>
              <a:gd name="T25" fmla="*/ 302 h 366"/>
              <a:gd name="T26" fmla="*/ 131 w 722"/>
              <a:gd name="T27" fmla="*/ 335 h 366"/>
              <a:gd name="T28" fmla="*/ 167 w 722"/>
              <a:gd name="T29" fmla="*/ 326 h 366"/>
              <a:gd name="T30" fmla="*/ 182 w 722"/>
              <a:gd name="T31" fmla="*/ 328 h 366"/>
              <a:gd name="T32" fmla="*/ 247 w 722"/>
              <a:gd name="T33" fmla="*/ 366 h 366"/>
              <a:gd name="T34" fmla="*/ 632 w 722"/>
              <a:gd name="T35" fmla="*/ 343 h 366"/>
              <a:gd name="T36" fmla="*/ 722 w 722"/>
              <a:gd name="T37" fmla="*/ 328 h 366"/>
              <a:gd name="T38" fmla="*/ 434 w 722"/>
              <a:gd name="T39" fmla="*/ 303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22" h="366">
                <a:moveTo>
                  <a:pt x="434" y="303"/>
                </a:moveTo>
                <a:cubicBezTo>
                  <a:pt x="387" y="300"/>
                  <a:pt x="358" y="310"/>
                  <a:pt x="329" y="320"/>
                </a:cubicBezTo>
                <a:cubicBezTo>
                  <a:pt x="312" y="327"/>
                  <a:pt x="297" y="332"/>
                  <a:pt x="280" y="334"/>
                </a:cubicBezTo>
                <a:cubicBezTo>
                  <a:pt x="229" y="340"/>
                  <a:pt x="206" y="309"/>
                  <a:pt x="201" y="290"/>
                </a:cubicBezTo>
                <a:cubicBezTo>
                  <a:pt x="199" y="282"/>
                  <a:pt x="199" y="282"/>
                  <a:pt x="199" y="282"/>
                </a:cubicBezTo>
                <a:cubicBezTo>
                  <a:pt x="197" y="274"/>
                  <a:pt x="200" y="265"/>
                  <a:pt x="207" y="260"/>
                </a:cubicBezTo>
                <a:cubicBezTo>
                  <a:pt x="268" y="217"/>
                  <a:pt x="268" y="217"/>
                  <a:pt x="268" y="217"/>
                </a:cubicBezTo>
                <a:cubicBezTo>
                  <a:pt x="42" y="0"/>
                  <a:pt x="42" y="0"/>
                  <a:pt x="42" y="0"/>
                </a:cubicBezTo>
                <a:cubicBezTo>
                  <a:pt x="35" y="2"/>
                  <a:pt x="25" y="6"/>
                  <a:pt x="10" y="12"/>
                </a:cubicBezTo>
                <a:cubicBezTo>
                  <a:pt x="8" y="13"/>
                  <a:pt x="3" y="15"/>
                  <a:pt x="2" y="18"/>
                </a:cubicBezTo>
                <a:cubicBezTo>
                  <a:pt x="0" y="22"/>
                  <a:pt x="2" y="29"/>
                  <a:pt x="4" y="33"/>
                </a:cubicBezTo>
                <a:cubicBezTo>
                  <a:pt x="89" y="290"/>
                  <a:pt x="89" y="290"/>
                  <a:pt x="89" y="290"/>
                </a:cubicBezTo>
                <a:cubicBezTo>
                  <a:pt x="96" y="290"/>
                  <a:pt x="110" y="291"/>
                  <a:pt x="120" y="302"/>
                </a:cubicBezTo>
                <a:cubicBezTo>
                  <a:pt x="129" y="312"/>
                  <a:pt x="131" y="323"/>
                  <a:pt x="131" y="335"/>
                </a:cubicBezTo>
                <a:cubicBezTo>
                  <a:pt x="143" y="330"/>
                  <a:pt x="156" y="326"/>
                  <a:pt x="167" y="326"/>
                </a:cubicBezTo>
                <a:cubicBezTo>
                  <a:pt x="172" y="326"/>
                  <a:pt x="177" y="327"/>
                  <a:pt x="182" y="328"/>
                </a:cubicBezTo>
                <a:cubicBezTo>
                  <a:pt x="212" y="339"/>
                  <a:pt x="233" y="351"/>
                  <a:pt x="247" y="366"/>
                </a:cubicBezTo>
                <a:cubicBezTo>
                  <a:pt x="300" y="362"/>
                  <a:pt x="506" y="347"/>
                  <a:pt x="632" y="343"/>
                </a:cubicBezTo>
                <a:cubicBezTo>
                  <a:pt x="672" y="341"/>
                  <a:pt x="701" y="335"/>
                  <a:pt x="722" y="328"/>
                </a:cubicBezTo>
                <a:cubicBezTo>
                  <a:pt x="630" y="319"/>
                  <a:pt x="486" y="306"/>
                  <a:pt x="434" y="30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" name="Freeform 87"/>
          <p:cNvSpPr>
            <a:spLocks/>
          </p:cNvSpPr>
          <p:nvPr/>
        </p:nvSpPr>
        <p:spPr bwMode="auto">
          <a:xfrm>
            <a:off x="2983585" y="338215"/>
            <a:ext cx="18555" cy="74220"/>
          </a:xfrm>
          <a:custGeom>
            <a:avLst/>
            <a:gdLst>
              <a:gd name="T0" fmla="*/ 0 w 105"/>
              <a:gd name="T1" fmla="*/ 417 h 417"/>
              <a:gd name="T2" fmla="*/ 32 w 105"/>
              <a:gd name="T3" fmla="*/ 405 h 417"/>
              <a:gd name="T4" fmla="*/ 105 w 105"/>
              <a:gd name="T5" fmla="*/ 0 h 417"/>
              <a:gd name="T6" fmla="*/ 93 w 105"/>
              <a:gd name="T7" fmla="*/ 4 h 417"/>
              <a:gd name="T8" fmla="*/ 0 w 105"/>
              <a:gd name="T9" fmla="*/ 417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5" h="417">
                <a:moveTo>
                  <a:pt x="0" y="417"/>
                </a:moveTo>
                <a:cubicBezTo>
                  <a:pt x="11" y="413"/>
                  <a:pt x="22" y="409"/>
                  <a:pt x="32" y="405"/>
                </a:cubicBezTo>
                <a:cubicBezTo>
                  <a:pt x="105" y="0"/>
                  <a:pt x="105" y="0"/>
                  <a:pt x="105" y="0"/>
                </a:cubicBezTo>
                <a:cubicBezTo>
                  <a:pt x="99" y="2"/>
                  <a:pt x="95" y="3"/>
                  <a:pt x="93" y="4"/>
                </a:cubicBezTo>
                <a:lnTo>
                  <a:pt x="0" y="417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" name="Freeform 88"/>
          <p:cNvSpPr>
            <a:spLocks noEditPoints="1"/>
          </p:cNvSpPr>
          <p:nvPr/>
        </p:nvSpPr>
        <p:spPr bwMode="auto">
          <a:xfrm>
            <a:off x="2718105" y="181211"/>
            <a:ext cx="324000" cy="324000"/>
          </a:xfrm>
          <a:custGeom>
            <a:avLst/>
            <a:gdLst>
              <a:gd name="T0" fmla="*/ 0 w 1841"/>
              <a:gd name="T1" fmla="*/ 920 h 1840"/>
              <a:gd name="T2" fmla="*/ 1841 w 1841"/>
              <a:gd name="T3" fmla="*/ 920 h 1840"/>
              <a:gd name="T4" fmla="*/ 1022 w 1841"/>
              <a:gd name="T5" fmla="*/ 1318 h 1840"/>
              <a:gd name="T6" fmla="*/ 900 w 1841"/>
              <a:gd name="T7" fmla="*/ 1398 h 1840"/>
              <a:gd name="T8" fmla="*/ 803 w 1841"/>
              <a:gd name="T9" fmla="*/ 1397 h 1840"/>
              <a:gd name="T10" fmla="*/ 798 w 1841"/>
              <a:gd name="T11" fmla="*/ 1425 h 1840"/>
              <a:gd name="T12" fmla="*/ 544 w 1841"/>
              <a:gd name="T13" fmla="*/ 1541 h 1840"/>
              <a:gd name="T14" fmla="*/ 420 w 1841"/>
              <a:gd name="T15" fmla="*/ 1470 h 1840"/>
              <a:gd name="T16" fmla="*/ 447 w 1841"/>
              <a:gd name="T17" fmla="*/ 480 h 1840"/>
              <a:gd name="T18" fmla="*/ 619 w 1841"/>
              <a:gd name="T19" fmla="*/ 337 h 1840"/>
              <a:gd name="T20" fmla="*/ 651 w 1841"/>
              <a:gd name="T21" fmla="*/ 353 h 1840"/>
              <a:gd name="T22" fmla="*/ 641 w 1841"/>
              <a:gd name="T23" fmla="*/ 481 h 1840"/>
              <a:gd name="T24" fmla="*/ 697 w 1841"/>
              <a:gd name="T25" fmla="*/ 702 h 1840"/>
              <a:gd name="T26" fmla="*/ 755 w 1841"/>
              <a:gd name="T27" fmla="*/ 689 h 1840"/>
              <a:gd name="T28" fmla="*/ 766 w 1841"/>
              <a:gd name="T29" fmla="*/ 734 h 1840"/>
              <a:gd name="T30" fmla="*/ 719 w 1841"/>
              <a:gd name="T31" fmla="*/ 776 h 1840"/>
              <a:gd name="T32" fmla="*/ 797 w 1841"/>
              <a:gd name="T33" fmla="*/ 890 h 1840"/>
              <a:gd name="T34" fmla="*/ 823 w 1841"/>
              <a:gd name="T35" fmla="*/ 907 h 1840"/>
              <a:gd name="T36" fmla="*/ 816 w 1841"/>
              <a:gd name="T37" fmla="*/ 954 h 1840"/>
              <a:gd name="T38" fmla="*/ 794 w 1841"/>
              <a:gd name="T39" fmla="*/ 1014 h 1840"/>
              <a:gd name="T40" fmla="*/ 914 w 1841"/>
              <a:gd name="T41" fmla="*/ 1079 h 1840"/>
              <a:gd name="T42" fmla="*/ 939 w 1841"/>
              <a:gd name="T43" fmla="*/ 1098 h 1840"/>
              <a:gd name="T44" fmla="*/ 929 w 1841"/>
              <a:gd name="T45" fmla="*/ 1144 h 1840"/>
              <a:gd name="T46" fmla="*/ 1025 w 1841"/>
              <a:gd name="T47" fmla="*/ 1290 h 1840"/>
              <a:gd name="T48" fmla="*/ 1085 w 1841"/>
              <a:gd name="T49" fmla="*/ 714 h 1840"/>
              <a:gd name="T50" fmla="*/ 1016 w 1841"/>
              <a:gd name="T51" fmla="*/ 673 h 1840"/>
              <a:gd name="T52" fmla="*/ 990 w 1841"/>
              <a:gd name="T53" fmla="*/ 681 h 1840"/>
              <a:gd name="T54" fmla="*/ 947 w 1841"/>
              <a:gd name="T55" fmla="*/ 686 h 1840"/>
              <a:gd name="T56" fmla="*/ 939 w 1841"/>
              <a:gd name="T57" fmla="*/ 660 h 1840"/>
              <a:gd name="T58" fmla="*/ 923 w 1841"/>
              <a:gd name="T59" fmla="*/ 638 h 1840"/>
              <a:gd name="T60" fmla="*/ 815 w 1841"/>
              <a:gd name="T61" fmla="*/ 356 h 1840"/>
              <a:gd name="T62" fmla="*/ 844 w 1841"/>
              <a:gd name="T63" fmla="*/ 283 h 1840"/>
              <a:gd name="T64" fmla="*/ 909 w 1841"/>
              <a:gd name="T65" fmla="*/ 271 h 1840"/>
              <a:gd name="T66" fmla="*/ 1166 w 1841"/>
              <a:gd name="T67" fmla="*/ 528 h 1840"/>
              <a:gd name="T68" fmla="*/ 1090 w 1841"/>
              <a:gd name="T69" fmla="*/ 592 h 1840"/>
              <a:gd name="T70" fmla="*/ 1162 w 1841"/>
              <a:gd name="T71" fmla="*/ 592 h 1840"/>
              <a:gd name="T72" fmla="*/ 1631 w 1841"/>
              <a:gd name="T73" fmla="*/ 602 h 1840"/>
              <a:gd name="T74" fmla="*/ 1644 w 1841"/>
              <a:gd name="T75" fmla="*/ 635 h 1840"/>
              <a:gd name="T76" fmla="*/ 1087 w 1841"/>
              <a:gd name="T77" fmla="*/ 714 h 1840"/>
              <a:gd name="T78" fmla="*/ 1426 w 1841"/>
              <a:gd name="T79" fmla="*/ 1377 h 1840"/>
              <a:gd name="T80" fmla="*/ 1187 w 1841"/>
              <a:gd name="T81" fmla="*/ 1505 h 1840"/>
              <a:gd name="T82" fmla="*/ 1141 w 1841"/>
              <a:gd name="T83" fmla="*/ 1487 h 1840"/>
              <a:gd name="T84" fmla="*/ 1261 w 1841"/>
              <a:gd name="T85" fmla="*/ 1266 h 1840"/>
              <a:gd name="T86" fmla="*/ 1392 w 1841"/>
              <a:gd name="T87" fmla="*/ 996 h 1840"/>
              <a:gd name="T88" fmla="*/ 1542 w 1841"/>
              <a:gd name="T89" fmla="*/ 870 h 1840"/>
              <a:gd name="T90" fmla="*/ 1439 w 1841"/>
              <a:gd name="T91" fmla="*/ 1363 h 1840"/>
              <a:gd name="T92" fmla="*/ 1562 w 1841"/>
              <a:gd name="T93" fmla="*/ 1331 h 1840"/>
              <a:gd name="T94" fmla="*/ 1478 w 1841"/>
              <a:gd name="T95" fmla="*/ 1361 h 1840"/>
              <a:gd name="T96" fmla="*/ 1459 w 1841"/>
              <a:gd name="T97" fmla="*/ 1337 h 1840"/>
              <a:gd name="T98" fmla="*/ 1631 w 1841"/>
              <a:gd name="T99" fmla="*/ 849 h 1840"/>
              <a:gd name="T100" fmla="*/ 1654 w 1841"/>
              <a:gd name="T101" fmla="*/ 872 h 1840"/>
              <a:gd name="T102" fmla="*/ 1562 w 1841"/>
              <a:gd name="T103" fmla="*/ 1331 h 1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841" h="1840">
                <a:moveTo>
                  <a:pt x="921" y="0"/>
                </a:moveTo>
                <a:cubicBezTo>
                  <a:pt x="412" y="0"/>
                  <a:pt x="0" y="412"/>
                  <a:pt x="0" y="920"/>
                </a:cubicBezTo>
                <a:cubicBezTo>
                  <a:pt x="0" y="1429"/>
                  <a:pt x="412" y="1840"/>
                  <a:pt x="921" y="1840"/>
                </a:cubicBezTo>
                <a:cubicBezTo>
                  <a:pt x="1429" y="1840"/>
                  <a:pt x="1841" y="1429"/>
                  <a:pt x="1841" y="920"/>
                </a:cubicBezTo>
                <a:cubicBezTo>
                  <a:pt x="1841" y="412"/>
                  <a:pt x="1429" y="0"/>
                  <a:pt x="921" y="0"/>
                </a:cubicBezTo>
                <a:close/>
                <a:moveTo>
                  <a:pt x="1022" y="1318"/>
                </a:moveTo>
                <a:cubicBezTo>
                  <a:pt x="1014" y="1324"/>
                  <a:pt x="1014" y="1324"/>
                  <a:pt x="1014" y="1324"/>
                </a:cubicBezTo>
                <a:cubicBezTo>
                  <a:pt x="998" y="1336"/>
                  <a:pt x="946" y="1376"/>
                  <a:pt x="900" y="1398"/>
                </a:cubicBezTo>
                <a:cubicBezTo>
                  <a:pt x="865" y="1415"/>
                  <a:pt x="835" y="1414"/>
                  <a:pt x="815" y="1397"/>
                </a:cubicBezTo>
                <a:cubicBezTo>
                  <a:pt x="803" y="1397"/>
                  <a:pt x="803" y="1397"/>
                  <a:pt x="803" y="1397"/>
                </a:cubicBezTo>
                <a:cubicBezTo>
                  <a:pt x="805" y="1404"/>
                  <a:pt x="805" y="1404"/>
                  <a:pt x="805" y="1404"/>
                </a:cubicBezTo>
                <a:cubicBezTo>
                  <a:pt x="808" y="1412"/>
                  <a:pt x="805" y="1420"/>
                  <a:pt x="798" y="1425"/>
                </a:cubicBezTo>
                <a:cubicBezTo>
                  <a:pt x="793" y="1430"/>
                  <a:pt x="793" y="1430"/>
                  <a:pt x="793" y="1430"/>
                </a:cubicBezTo>
                <a:cubicBezTo>
                  <a:pt x="791" y="1431"/>
                  <a:pt x="669" y="1524"/>
                  <a:pt x="544" y="1541"/>
                </a:cubicBezTo>
                <a:cubicBezTo>
                  <a:pt x="535" y="1543"/>
                  <a:pt x="526" y="1543"/>
                  <a:pt x="518" y="1543"/>
                </a:cubicBezTo>
                <a:cubicBezTo>
                  <a:pt x="466" y="1543"/>
                  <a:pt x="430" y="1517"/>
                  <a:pt x="420" y="1470"/>
                </a:cubicBezTo>
                <a:cubicBezTo>
                  <a:pt x="414" y="1444"/>
                  <a:pt x="419" y="1401"/>
                  <a:pt x="420" y="1393"/>
                </a:cubicBezTo>
                <a:cubicBezTo>
                  <a:pt x="447" y="480"/>
                  <a:pt x="447" y="480"/>
                  <a:pt x="447" y="480"/>
                </a:cubicBezTo>
                <a:cubicBezTo>
                  <a:pt x="447" y="474"/>
                  <a:pt x="450" y="469"/>
                  <a:pt x="454" y="465"/>
                </a:cubicBezTo>
                <a:cubicBezTo>
                  <a:pt x="619" y="337"/>
                  <a:pt x="619" y="337"/>
                  <a:pt x="619" y="337"/>
                </a:cubicBezTo>
                <a:cubicBezTo>
                  <a:pt x="625" y="333"/>
                  <a:pt x="633" y="332"/>
                  <a:pt x="640" y="335"/>
                </a:cubicBezTo>
                <a:cubicBezTo>
                  <a:pt x="647" y="338"/>
                  <a:pt x="651" y="345"/>
                  <a:pt x="651" y="353"/>
                </a:cubicBezTo>
                <a:cubicBezTo>
                  <a:pt x="649" y="466"/>
                  <a:pt x="649" y="466"/>
                  <a:pt x="649" y="466"/>
                </a:cubicBezTo>
                <a:cubicBezTo>
                  <a:pt x="649" y="471"/>
                  <a:pt x="646" y="477"/>
                  <a:pt x="641" y="481"/>
                </a:cubicBezTo>
                <a:cubicBezTo>
                  <a:pt x="632" y="488"/>
                  <a:pt x="632" y="488"/>
                  <a:pt x="632" y="488"/>
                </a:cubicBezTo>
                <a:cubicBezTo>
                  <a:pt x="697" y="702"/>
                  <a:pt x="697" y="702"/>
                  <a:pt x="697" y="702"/>
                </a:cubicBezTo>
                <a:cubicBezTo>
                  <a:pt x="738" y="687"/>
                  <a:pt x="738" y="687"/>
                  <a:pt x="738" y="687"/>
                </a:cubicBezTo>
                <a:cubicBezTo>
                  <a:pt x="744" y="685"/>
                  <a:pt x="750" y="686"/>
                  <a:pt x="755" y="689"/>
                </a:cubicBezTo>
                <a:cubicBezTo>
                  <a:pt x="761" y="693"/>
                  <a:pt x="764" y="699"/>
                  <a:pt x="764" y="705"/>
                </a:cubicBezTo>
                <a:cubicBezTo>
                  <a:pt x="766" y="734"/>
                  <a:pt x="766" y="734"/>
                  <a:pt x="766" y="734"/>
                </a:cubicBezTo>
                <a:cubicBezTo>
                  <a:pt x="766" y="741"/>
                  <a:pt x="763" y="748"/>
                  <a:pt x="757" y="752"/>
                </a:cubicBezTo>
                <a:cubicBezTo>
                  <a:pt x="719" y="776"/>
                  <a:pt x="719" y="776"/>
                  <a:pt x="719" y="776"/>
                </a:cubicBezTo>
                <a:cubicBezTo>
                  <a:pt x="759" y="903"/>
                  <a:pt x="759" y="903"/>
                  <a:pt x="759" y="903"/>
                </a:cubicBezTo>
                <a:cubicBezTo>
                  <a:pt x="797" y="890"/>
                  <a:pt x="797" y="890"/>
                  <a:pt x="797" y="890"/>
                </a:cubicBezTo>
                <a:cubicBezTo>
                  <a:pt x="803" y="887"/>
                  <a:pt x="809" y="888"/>
                  <a:pt x="815" y="892"/>
                </a:cubicBezTo>
                <a:cubicBezTo>
                  <a:pt x="820" y="895"/>
                  <a:pt x="823" y="901"/>
                  <a:pt x="823" y="907"/>
                </a:cubicBezTo>
                <a:cubicBezTo>
                  <a:pt x="825" y="936"/>
                  <a:pt x="825" y="936"/>
                  <a:pt x="825" y="936"/>
                </a:cubicBezTo>
                <a:cubicBezTo>
                  <a:pt x="826" y="943"/>
                  <a:pt x="822" y="950"/>
                  <a:pt x="816" y="954"/>
                </a:cubicBezTo>
                <a:cubicBezTo>
                  <a:pt x="782" y="976"/>
                  <a:pt x="782" y="976"/>
                  <a:pt x="782" y="976"/>
                </a:cubicBezTo>
                <a:cubicBezTo>
                  <a:pt x="794" y="1014"/>
                  <a:pt x="794" y="1014"/>
                  <a:pt x="794" y="1014"/>
                </a:cubicBezTo>
                <a:cubicBezTo>
                  <a:pt x="866" y="1093"/>
                  <a:pt x="866" y="1093"/>
                  <a:pt x="866" y="1093"/>
                </a:cubicBezTo>
                <a:cubicBezTo>
                  <a:pt x="914" y="1079"/>
                  <a:pt x="914" y="1079"/>
                  <a:pt x="914" y="1079"/>
                </a:cubicBezTo>
                <a:cubicBezTo>
                  <a:pt x="920" y="1077"/>
                  <a:pt x="926" y="1078"/>
                  <a:pt x="931" y="1082"/>
                </a:cubicBezTo>
                <a:cubicBezTo>
                  <a:pt x="936" y="1086"/>
                  <a:pt x="939" y="1092"/>
                  <a:pt x="939" y="1098"/>
                </a:cubicBezTo>
                <a:cubicBezTo>
                  <a:pt x="939" y="1127"/>
                  <a:pt x="939" y="1127"/>
                  <a:pt x="939" y="1127"/>
                </a:cubicBezTo>
                <a:cubicBezTo>
                  <a:pt x="939" y="1134"/>
                  <a:pt x="935" y="1140"/>
                  <a:pt x="929" y="1144"/>
                </a:cubicBezTo>
                <a:cubicBezTo>
                  <a:pt x="916" y="1151"/>
                  <a:pt x="916" y="1151"/>
                  <a:pt x="916" y="1151"/>
                </a:cubicBezTo>
                <a:cubicBezTo>
                  <a:pt x="1025" y="1290"/>
                  <a:pt x="1025" y="1290"/>
                  <a:pt x="1025" y="1290"/>
                </a:cubicBezTo>
                <a:cubicBezTo>
                  <a:pt x="1032" y="1299"/>
                  <a:pt x="1030" y="1311"/>
                  <a:pt x="1022" y="1318"/>
                </a:cubicBezTo>
                <a:close/>
                <a:moveTo>
                  <a:pt x="1085" y="714"/>
                </a:moveTo>
                <a:cubicBezTo>
                  <a:pt x="1078" y="714"/>
                  <a:pt x="1072" y="711"/>
                  <a:pt x="1068" y="705"/>
                </a:cubicBezTo>
                <a:cubicBezTo>
                  <a:pt x="1065" y="700"/>
                  <a:pt x="1054" y="687"/>
                  <a:pt x="1016" y="673"/>
                </a:cubicBezTo>
                <a:cubicBezTo>
                  <a:pt x="1015" y="673"/>
                  <a:pt x="1015" y="673"/>
                  <a:pt x="1015" y="673"/>
                </a:cubicBezTo>
                <a:cubicBezTo>
                  <a:pt x="1009" y="673"/>
                  <a:pt x="998" y="678"/>
                  <a:pt x="990" y="681"/>
                </a:cubicBezTo>
                <a:cubicBezTo>
                  <a:pt x="980" y="685"/>
                  <a:pt x="970" y="689"/>
                  <a:pt x="962" y="690"/>
                </a:cubicBezTo>
                <a:cubicBezTo>
                  <a:pt x="956" y="691"/>
                  <a:pt x="951" y="690"/>
                  <a:pt x="947" y="686"/>
                </a:cubicBezTo>
                <a:cubicBezTo>
                  <a:pt x="942" y="683"/>
                  <a:pt x="940" y="677"/>
                  <a:pt x="939" y="672"/>
                </a:cubicBezTo>
                <a:cubicBezTo>
                  <a:pt x="939" y="668"/>
                  <a:pt x="939" y="664"/>
                  <a:pt x="939" y="660"/>
                </a:cubicBezTo>
                <a:cubicBezTo>
                  <a:pt x="940" y="650"/>
                  <a:pt x="940" y="638"/>
                  <a:pt x="939" y="636"/>
                </a:cubicBezTo>
                <a:cubicBezTo>
                  <a:pt x="923" y="638"/>
                  <a:pt x="923" y="638"/>
                  <a:pt x="923" y="638"/>
                </a:cubicBezTo>
                <a:cubicBezTo>
                  <a:pt x="914" y="638"/>
                  <a:pt x="907" y="632"/>
                  <a:pt x="904" y="624"/>
                </a:cubicBezTo>
                <a:cubicBezTo>
                  <a:pt x="815" y="356"/>
                  <a:pt x="815" y="356"/>
                  <a:pt x="815" y="356"/>
                </a:cubicBezTo>
                <a:cubicBezTo>
                  <a:pt x="815" y="355"/>
                  <a:pt x="805" y="332"/>
                  <a:pt x="813" y="311"/>
                </a:cubicBezTo>
                <a:cubicBezTo>
                  <a:pt x="818" y="299"/>
                  <a:pt x="829" y="289"/>
                  <a:pt x="844" y="283"/>
                </a:cubicBezTo>
                <a:cubicBezTo>
                  <a:pt x="870" y="273"/>
                  <a:pt x="883" y="268"/>
                  <a:pt x="889" y="266"/>
                </a:cubicBezTo>
                <a:cubicBezTo>
                  <a:pt x="896" y="264"/>
                  <a:pt x="904" y="266"/>
                  <a:pt x="909" y="271"/>
                </a:cubicBezTo>
                <a:cubicBezTo>
                  <a:pt x="1160" y="513"/>
                  <a:pt x="1160" y="513"/>
                  <a:pt x="1160" y="513"/>
                </a:cubicBezTo>
                <a:cubicBezTo>
                  <a:pt x="1164" y="517"/>
                  <a:pt x="1167" y="523"/>
                  <a:pt x="1166" y="528"/>
                </a:cubicBezTo>
                <a:cubicBezTo>
                  <a:pt x="1166" y="534"/>
                  <a:pt x="1163" y="540"/>
                  <a:pt x="1158" y="543"/>
                </a:cubicBezTo>
                <a:cubicBezTo>
                  <a:pt x="1090" y="592"/>
                  <a:pt x="1090" y="592"/>
                  <a:pt x="1090" y="592"/>
                </a:cubicBezTo>
                <a:cubicBezTo>
                  <a:pt x="1093" y="597"/>
                  <a:pt x="1102" y="605"/>
                  <a:pt x="1124" y="603"/>
                </a:cubicBezTo>
                <a:cubicBezTo>
                  <a:pt x="1136" y="601"/>
                  <a:pt x="1148" y="597"/>
                  <a:pt x="1162" y="592"/>
                </a:cubicBezTo>
                <a:cubicBezTo>
                  <a:pt x="1193" y="581"/>
                  <a:pt x="1229" y="567"/>
                  <a:pt x="1284" y="572"/>
                </a:cubicBezTo>
                <a:cubicBezTo>
                  <a:pt x="1351" y="576"/>
                  <a:pt x="1558" y="595"/>
                  <a:pt x="1631" y="602"/>
                </a:cubicBezTo>
                <a:cubicBezTo>
                  <a:pt x="1639" y="602"/>
                  <a:pt x="1645" y="607"/>
                  <a:pt x="1648" y="614"/>
                </a:cubicBezTo>
                <a:cubicBezTo>
                  <a:pt x="1651" y="621"/>
                  <a:pt x="1649" y="629"/>
                  <a:pt x="1644" y="635"/>
                </a:cubicBezTo>
                <a:cubicBezTo>
                  <a:pt x="1623" y="658"/>
                  <a:pt x="1577" y="687"/>
                  <a:pt x="1482" y="690"/>
                </a:cubicBezTo>
                <a:cubicBezTo>
                  <a:pt x="1345" y="695"/>
                  <a:pt x="1113" y="712"/>
                  <a:pt x="1087" y="714"/>
                </a:cubicBezTo>
                <a:cubicBezTo>
                  <a:pt x="1086" y="714"/>
                  <a:pt x="1086" y="714"/>
                  <a:pt x="1085" y="714"/>
                </a:cubicBezTo>
                <a:close/>
                <a:moveTo>
                  <a:pt x="1426" y="1377"/>
                </a:moveTo>
                <a:cubicBezTo>
                  <a:pt x="1400" y="1385"/>
                  <a:pt x="1314" y="1416"/>
                  <a:pt x="1268" y="1467"/>
                </a:cubicBezTo>
                <a:cubicBezTo>
                  <a:pt x="1245" y="1492"/>
                  <a:pt x="1217" y="1505"/>
                  <a:pt x="1187" y="1505"/>
                </a:cubicBezTo>
                <a:cubicBezTo>
                  <a:pt x="1176" y="1505"/>
                  <a:pt x="1165" y="1504"/>
                  <a:pt x="1153" y="1500"/>
                </a:cubicBezTo>
                <a:cubicBezTo>
                  <a:pt x="1147" y="1498"/>
                  <a:pt x="1142" y="1493"/>
                  <a:pt x="1141" y="1487"/>
                </a:cubicBezTo>
                <a:cubicBezTo>
                  <a:pt x="1139" y="1481"/>
                  <a:pt x="1140" y="1474"/>
                  <a:pt x="1144" y="1469"/>
                </a:cubicBezTo>
                <a:cubicBezTo>
                  <a:pt x="1165" y="1442"/>
                  <a:pt x="1209" y="1380"/>
                  <a:pt x="1261" y="1266"/>
                </a:cubicBezTo>
                <a:cubicBezTo>
                  <a:pt x="1302" y="1178"/>
                  <a:pt x="1345" y="1090"/>
                  <a:pt x="1389" y="1003"/>
                </a:cubicBezTo>
                <a:cubicBezTo>
                  <a:pt x="1392" y="996"/>
                  <a:pt x="1392" y="996"/>
                  <a:pt x="1392" y="996"/>
                </a:cubicBezTo>
                <a:cubicBezTo>
                  <a:pt x="1392" y="995"/>
                  <a:pt x="1423" y="898"/>
                  <a:pt x="1522" y="866"/>
                </a:cubicBezTo>
                <a:cubicBezTo>
                  <a:pt x="1529" y="864"/>
                  <a:pt x="1536" y="866"/>
                  <a:pt x="1542" y="870"/>
                </a:cubicBezTo>
                <a:cubicBezTo>
                  <a:pt x="1547" y="875"/>
                  <a:pt x="1549" y="882"/>
                  <a:pt x="1547" y="889"/>
                </a:cubicBezTo>
                <a:cubicBezTo>
                  <a:pt x="1439" y="1363"/>
                  <a:pt x="1439" y="1363"/>
                  <a:pt x="1439" y="1363"/>
                </a:cubicBezTo>
                <a:cubicBezTo>
                  <a:pt x="1437" y="1370"/>
                  <a:pt x="1432" y="1375"/>
                  <a:pt x="1426" y="1377"/>
                </a:cubicBezTo>
                <a:close/>
                <a:moveTo>
                  <a:pt x="1562" y="1331"/>
                </a:moveTo>
                <a:cubicBezTo>
                  <a:pt x="1537" y="1342"/>
                  <a:pt x="1502" y="1355"/>
                  <a:pt x="1483" y="1360"/>
                </a:cubicBezTo>
                <a:cubicBezTo>
                  <a:pt x="1482" y="1361"/>
                  <a:pt x="1480" y="1361"/>
                  <a:pt x="1478" y="1361"/>
                </a:cubicBezTo>
                <a:cubicBezTo>
                  <a:pt x="1473" y="1361"/>
                  <a:pt x="1468" y="1359"/>
                  <a:pt x="1464" y="1356"/>
                </a:cubicBezTo>
                <a:cubicBezTo>
                  <a:pt x="1459" y="1351"/>
                  <a:pt x="1457" y="1344"/>
                  <a:pt x="1459" y="1337"/>
                </a:cubicBezTo>
                <a:cubicBezTo>
                  <a:pt x="1562" y="881"/>
                  <a:pt x="1562" y="881"/>
                  <a:pt x="1562" y="881"/>
                </a:cubicBezTo>
                <a:cubicBezTo>
                  <a:pt x="1570" y="862"/>
                  <a:pt x="1604" y="854"/>
                  <a:pt x="1631" y="849"/>
                </a:cubicBezTo>
                <a:cubicBezTo>
                  <a:pt x="1637" y="848"/>
                  <a:pt x="1644" y="850"/>
                  <a:pt x="1649" y="854"/>
                </a:cubicBezTo>
                <a:cubicBezTo>
                  <a:pt x="1653" y="859"/>
                  <a:pt x="1655" y="865"/>
                  <a:pt x="1654" y="872"/>
                </a:cubicBezTo>
                <a:cubicBezTo>
                  <a:pt x="1574" y="1316"/>
                  <a:pt x="1574" y="1316"/>
                  <a:pt x="1574" y="1316"/>
                </a:cubicBezTo>
                <a:cubicBezTo>
                  <a:pt x="1572" y="1323"/>
                  <a:pt x="1568" y="1328"/>
                  <a:pt x="1562" y="133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" name="Freeform 89"/>
          <p:cNvSpPr>
            <a:spLocks/>
          </p:cNvSpPr>
          <p:nvPr/>
        </p:nvSpPr>
        <p:spPr bwMode="auto">
          <a:xfrm>
            <a:off x="2798035" y="251149"/>
            <a:ext cx="92775" cy="195542"/>
          </a:xfrm>
          <a:custGeom>
            <a:avLst/>
            <a:gdLst>
              <a:gd name="T0" fmla="*/ 412 w 527"/>
              <a:gd name="T1" fmla="*/ 756 h 1115"/>
              <a:gd name="T2" fmla="*/ 416 w 527"/>
              <a:gd name="T3" fmla="*/ 738 h 1115"/>
              <a:gd name="T4" fmla="*/ 410 w 527"/>
              <a:gd name="T5" fmla="*/ 740 h 1115"/>
              <a:gd name="T6" fmla="*/ 390 w 527"/>
              <a:gd name="T7" fmla="*/ 735 h 1115"/>
              <a:gd name="T8" fmla="*/ 307 w 527"/>
              <a:gd name="T9" fmla="*/ 644 h 1115"/>
              <a:gd name="T10" fmla="*/ 303 w 527"/>
              <a:gd name="T11" fmla="*/ 637 h 1115"/>
              <a:gd name="T12" fmla="*/ 285 w 527"/>
              <a:gd name="T13" fmla="*/ 579 h 1115"/>
              <a:gd name="T14" fmla="*/ 293 w 527"/>
              <a:gd name="T15" fmla="*/ 557 h 1115"/>
              <a:gd name="T16" fmla="*/ 299 w 527"/>
              <a:gd name="T17" fmla="*/ 552 h 1115"/>
              <a:gd name="T18" fmla="*/ 298 w 527"/>
              <a:gd name="T19" fmla="*/ 553 h 1115"/>
              <a:gd name="T20" fmla="*/ 282 w 527"/>
              <a:gd name="T21" fmla="*/ 552 h 1115"/>
              <a:gd name="T22" fmla="*/ 272 w 527"/>
              <a:gd name="T23" fmla="*/ 540 h 1115"/>
              <a:gd name="T24" fmla="*/ 222 w 527"/>
              <a:gd name="T25" fmla="*/ 379 h 1115"/>
              <a:gd name="T26" fmla="*/ 230 w 527"/>
              <a:gd name="T27" fmla="*/ 357 h 1115"/>
              <a:gd name="T28" fmla="*/ 241 w 527"/>
              <a:gd name="T29" fmla="*/ 350 h 1115"/>
              <a:gd name="T30" fmla="*/ 235 w 527"/>
              <a:gd name="T31" fmla="*/ 352 h 1115"/>
              <a:gd name="T32" fmla="*/ 220 w 527"/>
              <a:gd name="T33" fmla="*/ 351 h 1115"/>
              <a:gd name="T34" fmla="*/ 210 w 527"/>
              <a:gd name="T35" fmla="*/ 339 h 1115"/>
              <a:gd name="T36" fmla="*/ 135 w 527"/>
              <a:gd name="T37" fmla="*/ 93 h 1115"/>
              <a:gd name="T38" fmla="*/ 142 w 527"/>
              <a:gd name="T39" fmla="*/ 72 h 1115"/>
              <a:gd name="T40" fmla="*/ 154 w 527"/>
              <a:gd name="T41" fmla="*/ 62 h 1115"/>
              <a:gd name="T42" fmla="*/ 155 w 527"/>
              <a:gd name="T43" fmla="*/ 0 h 1115"/>
              <a:gd name="T44" fmla="*/ 31 w 527"/>
              <a:gd name="T45" fmla="*/ 97 h 1115"/>
              <a:gd name="T46" fmla="*/ 4 w 527"/>
              <a:gd name="T47" fmla="*/ 1002 h 1115"/>
              <a:gd name="T48" fmla="*/ 4 w 527"/>
              <a:gd name="T49" fmla="*/ 1068 h 1115"/>
              <a:gd name="T50" fmla="*/ 84 w 527"/>
              <a:gd name="T51" fmla="*/ 1108 h 1115"/>
              <a:gd name="T52" fmla="*/ 308 w 527"/>
              <a:gd name="T53" fmla="*/ 1008 h 1115"/>
              <a:gd name="T54" fmla="*/ 303 w 527"/>
              <a:gd name="T55" fmla="*/ 991 h 1115"/>
              <a:gd name="T56" fmla="*/ 306 w 527"/>
              <a:gd name="T57" fmla="*/ 974 h 1115"/>
              <a:gd name="T58" fmla="*/ 321 w 527"/>
              <a:gd name="T59" fmla="*/ 965 h 1115"/>
              <a:gd name="T60" fmla="*/ 368 w 527"/>
              <a:gd name="T61" fmla="*/ 963 h 1115"/>
              <a:gd name="T62" fmla="*/ 385 w 527"/>
              <a:gd name="T63" fmla="*/ 971 h 1115"/>
              <a:gd name="T64" fmla="*/ 399 w 527"/>
              <a:gd name="T65" fmla="*/ 977 h 1115"/>
              <a:gd name="T66" fmla="*/ 428 w 527"/>
              <a:gd name="T67" fmla="*/ 969 h 1115"/>
              <a:gd name="T68" fmla="*/ 527 w 527"/>
              <a:gd name="T69" fmla="*/ 905 h 1115"/>
              <a:gd name="T70" fmla="*/ 416 w 527"/>
              <a:gd name="T71" fmla="*/ 764 h 1115"/>
              <a:gd name="T72" fmla="*/ 412 w 527"/>
              <a:gd name="T73" fmla="*/ 756 h 1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27" h="1115">
                <a:moveTo>
                  <a:pt x="412" y="756"/>
                </a:moveTo>
                <a:cubicBezTo>
                  <a:pt x="410" y="750"/>
                  <a:pt x="412" y="743"/>
                  <a:pt x="416" y="738"/>
                </a:cubicBezTo>
                <a:cubicBezTo>
                  <a:pt x="410" y="740"/>
                  <a:pt x="410" y="740"/>
                  <a:pt x="410" y="740"/>
                </a:cubicBezTo>
                <a:cubicBezTo>
                  <a:pt x="403" y="743"/>
                  <a:pt x="395" y="740"/>
                  <a:pt x="390" y="73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5" y="642"/>
                  <a:pt x="304" y="639"/>
                  <a:pt x="303" y="637"/>
                </a:cubicBezTo>
                <a:cubicBezTo>
                  <a:pt x="285" y="579"/>
                  <a:pt x="285" y="579"/>
                  <a:pt x="285" y="579"/>
                </a:cubicBezTo>
                <a:cubicBezTo>
                  <a:pt x="282" y="571"/>
                  <a:pt x="285" y="562"/>
                  <a:pt x="293" y="557"/>
                </a:cubicBezTo>
                <a:cubicBezTo>
                  <a:pt x="299" y="552"/>
                  <a:pt x="299" y="552"/>
                  <a:pt x="299" y="552"/>
                </a:cubicBezTo>
                <a:cubicBezTo>
                  <a:pt x="298" y="553"/>
                  <a:pt x="298" y="553"/>
                  <a:pt x="298" y="553"/>
                </a:cubicBezTo>
                <a:cubicBezTo>
                  <a:pt x="293" y="555"/>
                  <a:pt x="287" y="555"/>
                  <a:pt x="282" y="552"/>
                </a:cubicBezTo>
                <a:cubicBezTo>
                  <a:pt x="277" y="550"/>
                  <a:pt x="274" y="546"/>
                  <a:pt x="272" y="540"/>
                </a:cubicBezTo>
                <a:cubicBezTo>
                  <a:pt x="222" y="379"/>
                  <a:pt x="222" y="379"/>
                  <a:pt x="222" y="379"/>
                </a:cubicBezTo>
                <a:cubicBezTo>
                  <a:pt x="220" y="371"/>
                  <a:pt x="223" y="362"/>
                  <a:pt x="230" y="357"/>
                </a:cubicBezTo>
                <a:cubicBezTo>
                  <a:pt x="241" y="350"/>
                  <a:pt x="241" y="350"/>
                  <a:pt x="241" y="350"/>
                </a:cubicBezTo>
                <a:cubicBezTo>
                  <a:pt x="235" y="352"/>
                  <a:pt x="235" y="352"/>
                  <a:pt x="235" y="352"/>
                </a:cubicBezTo>
                <a:cubicBezTo>
                  <a:pt x="230" y="354"/>
                  <a:pt x="225" y="353"/>
                  <a:pt x="220" y="351"/>
                </a:cubicBezTo>
                <a:cubicBezTo>
                  <a:pt x="215" y="348"/>
                  <a:pt x="211" y="344"/>
                  <a:pt x="210" y="339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3" y="85"/>
                  <a:pt x="135" y="77"/>
                  <a:pt x="142" y="72"/>
                </a:cubicBezTo>
                <a:cubicBezTo>
                  <a:pt x="154" y="62"/>
                  <a:pt x="154" y="62"/>
                  <a:pt x="154" y="62"/>
                </a:cubicBezTo>
                <a:cubicBezTo>
                  <a:pt x="155" y="0"/>
                  <a:pt x="155" y="0"/>
                  <a:pt x="155" y="0"/>
                </a:cubicBezTo>
                <a:cubicBezTo>
                  <a:pt x="31" y="97"/>
                  <a:pt x="31" y="97"/>
                  <a:pt x="31" y="97"/>
                </a:cubicBezTo>
                <a:cubicBezTo>
                  <a:pt x="4" y="1002"/>
                  <a:pt x="4" y="1002"/>
                  <a:pt x="4" y="1002"/>
                </a:cubicBezTo>
                <a:cubicBezTo>
                  <a:pt x="2" y="1018"/>
                  <a:pt x="0" y="1051"/>
                  <a:pt x="4" y="1068"/>
                </a:cubicBezTo>
                <a:cubicBezTo>
                  <a:pt x="11" y="1101"/>
                  <a:pt x="37" y="1115"/>
                  <a:pt x="84" y="1108"/>
                </a:cubicBezTo>
                <a:cubicBezTo>
                  <a:pt x="184" y="1094"/>
                  <a:pt x="285" y="1025"/>
                  <a:pt x="308" y="1008"/>
                </a:cubicBezTo>
                <a:cubicBezTo>
                  <a:pt x="303" y="991"/>
                  <a:pt x="303" y="991"/>
                  <a:pt x="303" y="991"/>
                </a:cubicBezTo>
                <a:cubicBezTo>
                  <a:pt x="301" y="985"/>
                  <a:pt x="302" y="979"/>
                  <a:pt x="306" y="974"/>
                </a:cubicBezTo>
                <a:cubicBezTo>
                  <a:pt x="309" y="969"/>
                  <a:pt x="315" y="966"/>
                  <a:pt x="321" y="965"/>
                </a:cubicBezTo>
                <a:cubicBezTo>
                  <a:pt x="368" y="963"/>
                  <a:pt x="368" y="963"/>
                  <a:pt x="368" y="963"/>
                </a:cubicBezTo>
                <a:cubicBezTo>
                  <a:pt x="375" y="963"/>
                  <a:pt x="381" y="965"/>
                  <a:pt x="385" y="971"/>
                </a:cubicBezTo>
                <a:cubicBezTo>
                  <a:pt x="387" y="974"/>
                  <a:pt x="391" y="977"/>
                  <a:pt x="399" y="977"/>
                </a:cubicBezTo>
                <a:cubicBezTo>
                  <a:pt x="405" y="977"/>
                  <a:pt x="414" y="976"/>
                  <a:pt x="428" y="969"/>
                </a:cubicBezTo>
                <a:cubicBezTo>
                  <a:pt x="465" y="951"/>
                  <a:pt x="507" y="920"/>
                  <a:pt x="527" y="905"/>
                </a:cubicBezTo>
                <a:cubicBezTo>
                  <a:pt x="416" y="764"/>
                  <a:pt x="416" y="764"/>
                  <a:pt x="416" y="764"/>
                </a:cubicBezTo>
                <a:cubicBezTo>
                  <a:pt x="414" y="762"/>
                  <a:pt x="413" y="759"/>
                  <a:pt x="412" y="75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" name="Freeform 93"/>
          <p:cNvSpPr>
            <a:spLocks/>
          </p:cNvSpPr>
          <p:nvPr/>
        </p:nvSpPr>
        <p:spPr bwMode="auto">
          <a:xfrm>
            <a:off x="3277400" y="315378"/>
            <a:ext cx="44247" cy="44247"/>
          </a:xfrm>
          <a:custGeom>
            <a:avLst/>
            <a:gdLst>
              <a:gd name="T0" fmla="*/ 108 w 215"/>
              <a:gd name="T1" fmla="*/ 0 h 215"/>
              <a:gd name="T2" fmla="*/ 0 w 215"/>
              <a:gd name="T3" fmla="*/ 108 h 215"/>
              <a:gd name="T4" fmla="*/ 97 w 215"/>
              <a:gd name="T5" fmla="*/ 215 h 215"/>
              <a:gd name="T6" fmla="*/ 108 w 215"/>
              <a:gd name="T7" fmla="*/ 211 h 215"/>
              <a:gd name="T8" fmla="*/ 118 w 215"/>
              <a:gd name="T9" fmla="*/ 215 h 215"/>
              <a:gd name="T10" fmla="*/ 215 w 215"/>
              <a:gd name="T11" fmla="*/ 108 h 215"/>
              <a:gd name="T12" fmla="*/ 108 w 215"/>
              <a:gd name="T13" fmla="*/ 0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5" h="215">
                <a:moveTo>
                  <a:pt x="108" y="0"/>
                </a:moveTo>
                <a:cubicBezTo>
                  <a:pt x="48" y="0"/>
                  <a:pt x="0" y="49"/>
                  <a:pt x="0" y="108"/>
                </a:cubicBezTo>
                <a:cubicBezTo>
                  <a:pt x="0" y="164"/>
                  <a:pt x="42" y="210"/>
                  <a:pt x="97" y="215"/>
                </a:cubicBezTo>
                <a:cubicBezTo>
                  <a:pt x="100" y="213"/>
                  <a:pt x="103" y="211"/>
                  <a:pt x="108" y="211"/>
                </a:cubicBezTo>
                <a:cubicBezTo>
                  <a:pt x="112" y="211"/>
                  <a:pt x="115" y="213"/>
                  <a:pt x="118" y="215"/>
                </a:cubicBezTo>
                <a:cubicBezTo>
                  <a:pt x="173" y="210"/>
                  <a:pt x="215" y="164"/>
                  <a:pt x="215" y="108"/>
                </a:cubicBezTo>
                <a:cubicBezTo>
                  <a:pt x="215" y="49"/>
                  <a:pt x="167" y="0"/>
                  <a:pt x="108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" name="Freeform 94"/>
          <p:cNvSpPr>
            <a:spLocks noEditPoints="1"/>
          </p:cNvSpPr>
          <p:nvPr/>
        </p:nvSpPr>
        <p:spPr bwMode="auto">
          <a:xfrm>
            <a:off x="3137523" y="181211"/>
            <a:ext cx="324000" cy="324000"/>
          </a:xfrm>
          <a:custGeom>
            <a:avLst/>
            <a:gdLst>
              <a:gd name="T0" fmla="*/ 0 w 1565"/>
              <a:gd name="T1" fmla="*/ 782 h 1564"/>
              <a:gd name="T2" fmla="*/ 1565 w 1565"/>
              <a:gd name="T3" fmla="*/ 782 h 1564"/>
              <a:gd name="T4" fmla="*/ 373 w 1565"/>
              <a:gd name="T5" fmla="*/ 1190 h 1564"/>
              <a:gd name="T6" fmla="*/ 350 w 1565"/>
              <a:gd name="T7" fmla="*/ 1190 h 1564"/>
              <a:gd name="T8" fmla="*/ 350 w 1565"/>
              <a:gd name="T9" fmla="*/ 324 h 1564"/>
              <a:gd name="T10" fmla="*/ 373 w 1565"/>
              <a:gd name="T11" fmla="*/ 348 h 1564"/>
              <a:gd name="T12" fmla="*/ 373 w 1565"/>
              <a:gd name="T13" fmla="*/ 1167 h 1564"/>
              <a:gd name="T14" fmla="*/ 488 w 1565"/>
              <a:gd name="T15" fmla="*/ 1076 h 1564"/>
              <a:gd name="T16" fmla="*/ 464 w 1565"/>
              <a:gd name="T17" fmla="*/ 1076 h 1564"/>
              <a:gd name="T18" fmla="*/ 462 w 1565"/>
              <a:gd name="T19" fmla="*/ 438 h 1564"/>
              <a:gd name="T20" fmla="*/ 486 w 1565"/>
              <a:gd name="T21" fmla="*/ 462 h 1564"/>
              <a:gd name="T22" fmla="*/ 488 w 1565"/>
              <a:gd name="T23" fmla="*/ 1052 h 1564"/>
              <a:gd name="T24" fmla="*/ 612 w 1565"/>
              <a:gd name="T25" fmla="*/ 589 h 1564"/>
              <a:gd name="T26" fmla="*/ 607 w 1565"/>
              <a:gd name="T27" fmla="*/ 934 h 1564"/>
              <a:gd name="T28" fmla="*/ 595 w 1565"/>
              <a:gd name="T29" fmla="*/ 963 h 1564"/>
              <a:gd name="T30" fmla="*/ 505 w 1565"/>
              <a:gd name="T31" fmla="*/ 764 h 1564"/>
              <a:gd name="T32" fmla="*/ 612 w 1565"/>
              <a:gd name="T33" fmla="*/ 565 h 1564"/>
              <a:gd name="T34" fmla="*/ 799 w 1565"/>
              <a:gd name="T35" fmla="*/ 897 h 1564"/>
              <a:gd name="T36" fmla="*/ 783 w 1565"/>
              <a:gd name="T37" fmla="*/ 1434 h 1564"/>
              <a:gd name="T38" fmla="*/ 766 w 1565"/>
              <a:gd name="T39" fmla="*/ 897 h 1564"/>
              <a:gd name="T40" fmla="*/ 783 w 1565"/>
              <a:gd name="T41" fmla="*/ 616 h 1564"/>
              <a:gd name="T42" fmla="*/ 799 w 1565"/>
              <a:gd name="T43" fmla="*/ 897 h 1564"/>
              <a:gd name="T44" fmla="*/ 973 w 1565"/>
              <a:gd name="T45" fmla="*/ 963 h 1564"/>
              <a:gd name="T46" fmla="*/ 961 w 1565"/>
              <a:gd name="T47" fmla="*/ 934 h 1564"/>
              <a:gd name="T48" fmla="*/ 956 w 1565"/>
              <a:gd name="T49" fmla="*/ 589 h 1564"/>
              <a:gd name="T50" fmla="*/ 979 w 1565"/>
              <a:gd name="T51" fmla="*/ 565 h 1564"/>
              <a:gd name="T52" fmla="*/ 985 w 1565"/>
              <a:gd name="T53" fmla="*/ 958 h 1564"/>
              <a:gd name="T54" fmla="*/ 1079 w 1565"/>
              <a:gd name="T55" fmla="*/ 1076 h 1564"/>
              <a:gd name="T56" fmla="*/ 1203 w 1565"/>
              <a:gd name="T57" fmla="*/ 756 h 1564"/>
              <a:gd name="T58" fmla="*/ 1082 w 1565"/>
              <a:gd name="T59" fmla="*/ 438 h 1564"/>
              <a:gd name="T60" fmla="*/ 1236 w 1565"/>
              <a:gd name="T61" fmla="*/ 756 h 1564"/>
              <a:gd name="T62" fmla="*/ 1091 w 1565"/>
              <a:gd name="T63" fmla="*/ 1081 h 1564"/>
              <a:gd name="T64" fmla="*/ 1204 w 1565"/>
              <a:gd name="T65" fmla="*/ 1195 h 1564"/>
              <a:gd name="T66" fmla="*/ 1192 w 1565"/>
              <a:gd name="T67" fmla="*/ 1167 h 1564"/>
              <a:gd name="T68" fmla="*/ 1194 w 1565"/>
              <a:gd name="T69" fmla="*/ 350 h 1564"/>
              <a:gd name="T70" fmla="*/ 1218 w 1565"/>
              <a:gd name="T71" fmla="*/ 327 h 1564"/>
              <a:gd name="T72" fmla="*/ 1216 w 1565"/>
              <a:gd name="T73" fmla="*/ 1190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65" h="1564">
                <a:moveTo>
                  <a:pt x="783" y="0"/>
                </a:moveTo>
                <a:cubicBezTo>
                  <a:pt x="351" y="0"/>
                  <a:pt x="0" y="350"/>
                  <a:pt x="0" y="782"/>
                </a:cubicBezTo>
                <a:cubicBezTo>
                  <a:pt x="0" y="1214"/>
                  <a:pt x="351" y="1564"/>
                  <a:pt x="783" y="1564"/>
                </a:cubicBezTo>
                <a:cubicBezTo>
                  <a:pt x="1214" y="1564"/>
                  <a:pt x="1565" y="1214"/>
                  <a:pt x="1565" y="782"/>
                </a:cubicBezTo>
                <a:cubicBezTo>
                  <a:pt x="1565" y="350"/>
                  <a:pt x="1214" y="0"/>
                  <a:pt x="783" y="0"/>
                </a:cubicBezTo>
                <a:close/>
                <a:moveTo>
                  <a:pt x="373" y="1190"/>
                </a:moveTo>
                <a:cubicBezTo>
                  <a:pt x="370" y="1194"/>
                  <a:pt x="366" y="1195"/>
                  <a:pt x="361" y="1195"/>
                </a:cubicBezTo>
                <a:cubicBezTo>
                  <a:pt x="357" y="1195"/>
                  <a:pt x="353" y="1194"/>
                  <a:pt x="350" y="1190"/>
                </a:cubicBezTo>
                <a:cubicBezTo>
                  <a:pt x="234" y="1075"/>
                  <a:pt x="170" y="921"/>
                  <a:pt x="170" y="757"/>
                </a:cubicBezTo>
                <a:cubicBezTo>
                  <a:pt x="170" y="594"/>
                  <a:pt x="234" y="440"/>
                  <a:pt x="350" y="324"/>
                </a:cubicBezTo>
                <a:cubicBezTo>
                  <a:pt x="356" y="318"/>
                  <a:pt x="367" y="318"/>
                  <a:pt x="373" y="324"/>
                </a:cubicBezTo>
                <a:cubicBezTo>
                  <a:pt x="380" y="331"/>
                  <a:pt x="380" y="341"/>
                  <a:pt x="373" y="348"/>
                </a:cubicBezTo>
                <a:cubicBezTo>
                  <a:pt x="264" y="457"/>
                  <a:pt x="204" y="603"/>
                  <a:pt x="204" y="757"/>
                </a:cubicBezTo>
                <a:cubicBezTo>
                  <a:pt x="204" y="912"/>
                  <a:pt x="264" y="1057"/>
                  <a:pt x="373" y="1167"/>
                </a:cubicBezTo>
                <a:cubicBezTo>
                  <a:pt x="380" y="1173"/>
                  <a:pt x="380" y="1184"/>
                  <a:pt x="373" y="1190"/>
                </a:cubicBezTo>
                <a:close/>
                <a:moveTo>
                  <a:pt x="488" y="1076"/>
                </a:moveTo>
                <a:cubicBezTo>
                  <a:pt x="484" y="1079"/>
                  <a:pt x="480" y="1081"/>
                  <a:pt x="476" y="1081"/>
                </a:cubicBezTo>
                <a:cubicBezTo>
                  <a:pt x="471" y="1081"/>
                  <a:pt x="467" y="1079"/>
                  <a:pt x="464" y="1076"/>
                </a:cubicBezTo>
                <a:cubicBezTo>
                  <a:pt x="379" y="990"/>
                  <a:pt x="332" y="877"/>
                  <a:pt x="332" y="756"/>
                </a:cubicBezTo>
                <a:cubicBezTo>
                  <a:pt x="332" y="636"/>
                  <a:pt x="378" y="523"/>
                  <a:pt x="462" y="438"/>
                </a:cubicBezTo>
                <a:cubicBezTo>
                  <a:pt x="468" y="432"/>
                  <a:pt x="479" y="432"/>
                  <a:pt x="486" y="438"/>
                </a:cubicBezTo>
                <a:cubicBezTo>
                  <a:pt x="492" y="445"/>
                  <a:pt x="492" y="455"/>
                  <a:pt x="486" y="462"/>
                </a:cubicBezTo>
                <a:cubicBezTo>
                  <a:pt x="408" y="541"/>
                  <a:pt x="365" y="645"/>
                  <a:pt x="365" y="756"/>
                </a:cubicBezTo>
                <a:cubicBezTo>
                  <a:pt x="365" y="868"/>
                  <a:pt x="409" y="973"/>
                  <a:pt x="488" y="1052"/>
                </a:cubicBezTo>
                <a:cubicBezTo>
                  <a:pt x="494" y="1059"/>
                  <a:pt x="494" y="1069"/>
                  <a:pt x="488" y="1076"/>
                </a:cubicBezTo>
                <a:close/>
                <a:moveTo>
                  <a:pt x="612" y="589"/>
                </a:moveTo>
                <a:cubicBezTo>
                  <a:pt x="564" y="635"/>
                  <a:pt x="538" y="698"/>
                  <a:pt x="538" y="764"/>
                </a:cubicBezTo>
                <a:cubicBezTo>
                  <a:pt x="538" y="828"/>
                  <a:pt x="563" y="888"/>
                  <a:pt x="607" y="934"/>
                </a:cubicBezTo>
                <a:cubicBezTo>
                  <a:pt x="613" y="941"/>
                  <a:pt x="613" y="952"/>
                  <a:pt x="607" y="958"/>
                </a:cubicBezTo>
                <a:cubicBezTo>
                  <a:pt x="603" y="961"/>
                  <a:pt x="599" y="963"/>
                  <a:pt x="595" y="963"/>
                </a:cubicBezTo>
                <a:cubicBezTo>
                  <a:pt x="591" y="963"/>
                  <a:pt x="586" y="961"/>
                  <a:pt x="583" y="958"/>
                </a:cubicBezTo>
                <a:cubicBezTo>
                  <a:pt x="532" y="905"/>
                  <a:pt x="505" y="837"/>
                  <a:pt x="505" y="764"/>
                </a:cubicBezTo>
                <a:cubicBezTo>
                  <a:pt x="505" y="688"/>
                  <a:pt x="534" y="618"/>
                  <a:pt x="589" y="565"/>
                </a:cubicBezTo>
                <a:cubicBezTo>
                  <a:pt x="595" y="558"/>
                  <a:pt x="606" y="558"/>
                  <a:pt x="612" y="565"/>
                </a:cubicBezTo>
                <a:cubicBezTo>
                  <a:pt x="619" y="572"/>
                  <a:pt x="619" y="582"/>
                  <a:pt x="612" y="589"/>
                </a:cubicBezTo>
                <a:close/>
                <a:moveTo>
                  <a:pt x="799" y="897"/>
                </a:moveTo>
                <a:cubicBezTo>
                  <a:pt x="799" y="1417"/>
                  <a:pt x="799" y="1417"/>
                  <a:pt x="799" y="1417"/>
                </a:cubicBezTo>
                <a:cubicBezTo>
                  <a:pt x="799" y="1427"/>
                  <a:pt x="792" y="1434"/>
                  <a:pt x="783" y="1434"/>
                </a:cubicBezTo>
                <a:cubicBezTo>
                  <a:pt x="773" y="1434"/>
                  <a:pt x="766" y="1427"/>
                  <a:pt x="766" y="1417"/>
                </a:cubicBezTo>
                <a:cubicBezTo>
                  <a:pt x="766" y="897"/>
                  <a:pt x="766" y="897"/>
                  <a:pt x="766" y="897"/>
                </a:cubicBezTo>
                <a:cubicBezTo>
                  <a:pt x="696" y="889"/>
                  <a:pt x="641" y="829"/>
                  <a:pt x="641" y="757"/>
                </a:cubicBezTo>
                <a:cubicBezTo>
                  <a:pt x="641" y="679"/>
                  <a:pt x="705" y="616"/>
                  <a:pt x="783" y="616"/>
                </a:cubicBezTo>
                <a:cubicBezTo>
                  <a:pt x="861" y="616"/>
                  <a:pt x="924" y="679"/>
                  <a:pt x="924" y="757"/>
                </a:cubicBezTo>
                <a:cubicBezTo>
                  <a:pt x="924" y="829"/>
                  <a:pt x="869" y="889"/>
                  <a:pt x="799" y="897"/>
                </a:cubicBezTo>
                <a:close/>
                <a:moveTo>
                  <a:pt x="985" y="958"/>
                </a:moveTo>
                <a:cubicBezTo>
                  <a:pt x="982" y="961"/>
                  <a:pt x="977" y="963"/>
                  <a:pt x="973" y="963"/>
                </a:cubicBezTo>
                <a:cubicBezTo>
                  <a:pt x="969" y="963"/>
                  <a:pt x="964" y="961"/>
                  <a:pt x="961" y="958"/>
                </a:cubicBezTo>
                <a:cubicBezTo>
                  <a:pt x="955" y="952"/>
                  <a:pt x="954" y="941"/>
                  <a:pt x="961" y="934"/>
                </a:cubicBezTo>
                <a:cubicBezTo>
                  <a:pt x="1005" y="889"/>
                  <a:pt x="1029" y="828"/>
                  <a:pt x="1029" y="764"/>
                </a:cubicBezTo>
                <a:cubicBezTo>
                  <a:pt x="1029" y="697"/>
                  <a:pt x="1003" y="635"/>
                  <a:pt x="956" y="589"/>
                </a:cubicBezTo>
                <a:cubicBezTo>
                  <a:pt x="949" y="582"/>
                  <a:pt x="949" y="572"/>
                  <a:pt x="955" y="565"/>
                </a:cubicBezTo>
                <a:cubicBezTo>
                  <a:pt x="962" y="558"/>
                  <a:pt x="973" y="558"/>
                  <a:pt x="979" y="565"/>
                </a:cubicBezTo>
                <a:cubicBezTo>
                  <a:pt x="1033" y="618"/>
                  <a:pt x="1063" y="688"/>
                  <a:pt x="1063" y="764"/>
                </a:cubicBezTo>
                <a:cubicBezTo>
                  <a:pt x="1063" y="837"/>
                  <a:pt x="1035" y="906"/>
                  <a:pt x="985" y="958"/>
                </a:cubicBezTo>
                <a:close/>
                <a:moveTo>
                  <a:pt x="1091" y="1081"/>
                </a:moveTo>
                <a:cubicBezTo>
                  <a:pt x="1087" y="1081"/>
                  <a:pt x="1083" y="1080"/>
                  <a:pt x="1079" y="1076"/>
                </a:cubicBezTo>
                <a:cubicBezTo>
                  <a:pt x="1073" y="1070"/>
                  <a:pt x="1073" y="1059"/>
                  <a:pt x="1079" y="1053"/>
                </a:cubicBezTo>
                <a:cubicBezTo>
                  <a:pt x="1159" y="973"/>
                  <a:pt x="1203" y="868"/>
                  <a:pt x="1203" y="756"/>
                </a:cubicBezTo>
                <a:cubicBezTo>
                  <a:pt x="1203" y="645"/>
                  <a:pt x="1160" y="541"/>
                  <a:pt x="1082" y="462"/>
                </a:cubicBezTo>
                <a:cubicBezTo>
                  <a:pt x="1076" y="455"/>
                  <a:pt x="1076" y="445"/>
                  <a:pt x="1082" y="438"/>
                </a:cubicBezTo>
                <a:cubicBezTo>
                  <a:pt x="1089" y="432"/>
                  <a:pt x="1099" y="432"/>
                  <a:pt x="1106" y="438"/>
                </a:cubicBezTo>
                <a:cubicBezTo>
                  <a:pt x="1190" y="523"/>
                  <a:pt x="1236" y="636"/>
                  <a:pt x="1236" y="756"/>
                </a:cubicBezTo>
                <a:cubicBezTo>
                  <a:pt x="1236" y="877"/>
                  <a:pt x="1189" y="991"/>
                  <a:pt x="1103" y="1076"/>
                </a:cubicBezTo>
                <a:cubicBezTo>
                  <a:pt x="1100" y="1080"/>
                  <a:pt x="1096" y="1081"/>
                  <a:pt x="1091" y="1081"/>
                </a:cubicBezTo>
                <a:close/>
                <a:moveTo>
                  <a:pt x="1216" y="1190"/>
                </a:moveTo>
                <a:cubicBezTo>
                  <a:pt x="1212" y="1194"/>
                  <a:pt x="1208" y="1195"/>
                  <a:pt x="1204" y="1195"/>
                </a:cubicBezTo>
                <a:cubicBezTo>
                  <a:pt x="1199" y="1195"/>
                  <a:pt x="1195" y="1194"/>
                  <a:pt x="1192" y="1190"/>
                </a:cubicBezTo>
                <a:cubicBezTo>
                  <a:pt x="1185" y="1184"/>
                  <a:pt x="1185" y="1173"/>
                  <a:pt x="1192" y="1167"/>
                </a:cubicBezTo>
                <a:cubicBezTo>
                  <a:pt x="1301" y="1057"/>
                  <a:pt x="1361" y="912"/>
                  <a:pt x="1361" y="757"/>
                </a:cubicBezTo>
                <a:cubicBezTo>
                  <a:pt x="1361" y="604"/>
                  <a:pt x="1302" y="459"/>
                  <a:pt x="1194" y="350"/>
                </a:cubicBezTo>
                <a:cubicBezTo>
                  <a:pt x="1187" y="344"/>
                  <a:pt x="1187" y="333"/>
                  <a:pt x="1194" y="326"/>
                </a:cubicBezTo>
                <a:cubicBezTo>
                  <a:pt x="1201" y="320"/>
                  <a:pt x="1211" y="320"/>
                  <a:pt x="1218" y="327"/>
                </a:cubicBezTo>
                <a:cubicBezTo>
                  <a:pt x="1332" y="442"/>
                  <a:pt x="1395" y="595"/>
                  <a:pt x="1395" y="757"/>
                </a:cubicBezTo>
                <a:cubicBezTo>
                  <a:pt x="1395" y="921"/>
                  <a:pt x="1331" y="1075"/>
                  <a:pt x="1216" y="119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" name="Freeform 98"/>
          <p:cNvSpPr>
            <a:spLocks/>
          </p:cNvSpPr>
          <p:nvPr/>
        </p:nvSpPr>
        <p:spPr bwMode="auto">
          <a:xfrm>
            <a:off x="3676835" y="215618"/>
            <a:ext cx="82784" cy="249451"/>
          </a:xfrm>
          <a:custGeom>
            <a:avLst/>
            <a:gdLst>
              <a:gd name="T0" fmla="*/ 413 w 418"/>
              <a:gd name="T1" fmla="*/ 603 h 1261"/>
              <a:gd name="T2" fmla="*/ 326 w 418"/>
              <a:gd name="T3" fmla="*/ 504 h 1261"/>
              <a:gd name="T4" fmla="*/ 308 w 418"/>
              <a:gd name="T5" fmla="*/ 545 h 1261"/>
              <a:gd name="T6" fmla="*/ 290 w 418"/>
              <a:gd name="T7" fmla="*/ 175 h 1261"/>
              <a:gd name="T8" fmla="*/ 208 w 418"/>
              <a:gd name="T9" fmla="*/ 0 h 1261"/>
              <a:gd name="T10" fmla="*/ 126 w 418"/>
              <a:gd name="T11" fmla="*/ 175 h 1261"/>
              <a:gd name="T12" fmla="*/ 127 w 418"/>
              <a:gd name="T13" fmla="*/ 500 h 1261"/>
              <a:gd name="T14" fmla="*/ 111 w 418"/>
              <a:gd name="T15" fmla="*/ 546 h 1261"/>
              <a:gd name="T16" fmla="*/ 91 w 418"/>
              <a:gd name="T17" fmla="*/ 528 h 1261"/>
              <a:gd name="T18" fmla="*/ 68 w 418"/>
              <a:gd name="T19" fmla="*/ 504 h 1261"/>
              <a:gd name="T20" fmla="*/ 5 w 418"/>
              <a:gd name="T21" fmla="*/ 1203 h 1261"/>
              <a:gd name="T22" fmla="*/ 0 w 418"/>
              <a:gd name="T23" fmla="*/ 1218 h 1261"/>
              <a:gd name="T24" fmla="*/ 16 w 418"/>
              <a:gd name="T25" fmla="*/ 1227 h 1261"/>
              <a:gd name="T26" fmla="*/ 6 w 418"/>
              <a:gd name="T27" fmla="*/ 1261 h 1261"/>
              <a:gd name="T28" fmla="*/ 74 w 418"/>
              <a:gd name="T29" fmla="*/ 1245 h 1261"/>
              <a:gd name="T30" fmla="*/ 89 w 418"/>
              <a:gd name="T31" fmla="*/ 1218 h 1261"/>
              <a:gd name="T32" fmla="*/ 86 w 418"/>
              <a:gd name="T33" fmla="*/ 1211 h 1261"/>
              <a:gd name="T34" fmla="*/ 84 w 418"/>
              <a:gd name="T35" fmla="*/ 1089 h 1261"/>
              <a:gd name="T36" fmla="*/ 91 w 418"/>
              <a:gd name="T37" fmla="*/ 564 h 1261"/>
              <a:gd name="T38" fmla="*/ 126 w 418"/>
              <a:gd name="T39" fmla="*/ 564 h 1261"/>
              <a:gd name="T40" fmla="*/ 179 w 418"/>
              <a:gd name="T41" fmla="*/ 1133 h 1261"/>
              <a:gd name="T42" fmla="*/ 183 w 418"/>
              <a:gd name="T43" fmla="*/ 1168 h 1261"/>
              <a:gd name="T44" fmla="*/ 187 w 418"/>
              <a:gd name="T45" fmla="*/ 1187 h 1261"/>
              <a:gd name="T46" fmla="*/ 204 w 418"/>
              <a:gd name="T47" fmla="*/ 1201 h 1261"/>
              <a:gd name="T48" fmla="*/ 191 w 418"/>
              <a:gd name="T49" fmla="*/ 1236 h 1261"/>
              <a:gd name="T50" fmla="*/ 216 w 418"/>
              <a:gd name="T51" fmla="*/ 1215 h 1261"/>
              <a:gd name="T52" fmla="*/ 223 w 418"/>
              <a:gd name="T53" fmla="*/ 1190 h 1261"/>
              <a:gd name="T54" fmla="*/ 230 w 418"/>
              <a:gd name="T55" fmla="*/ 1180 h 1261"/>
              <a:gd name="T56" fmla="*/ 234 w 418"/>
              <a:gd name="T57" fmla="*/ 1146 h 1261"/>
              <a:gd name="T58" fmla="*/ 291 w 418"/>
              <a:gd name="T59" fmla="*/ 1087 h 1261"/>
              <a:gd name="T60" fmla="*/ 308 w 418"/>
              <a:gd name="T61" fmla="*/ 546 h 1261"/>
              <a:gd name="T62" fmla="*/ 326 w 418"/>
              <a:gd name="T63" fmla="*/ 1073 h 1261"/>
              <a:gd name="T64" fmla="*/ 334 w 418"/>
              <a:gd name="T65" fmla="*/ 1203 h 1261"/>
              <a:gd name="T66" fmla="*/ 329 w 418"/>
              <a:gd name="T67" fmla="*/ 1218 h 1261"/>
              <a:gd name="T68" fmla="*/ 345 w 418"/>
              <a:gd name="T69" fmla="*/ 1227 h 1261"/>
              <a:gd name="T70" fmla="*/ 335 w 418"/>
              <a:gd name="T71" fmla="*/ 1261 h 1261"/>
              <a:gd name="T72" fmla="*/ 403 w 418"/>
              <a:gd name="T73" fmla="*/ 1245 h 1261"/>
              <a:gd name="T74" fmla="*/ 417 w 418"/>
              <a:gd name="T75" fmla="*/ 1218 h 1261"/>
              <a:gd name="T76" fmla="*/ 418 w 418"/>
              <a:gd name="T77" fmla="*/ 1218 h 1261"/>
              <a:gd name="T78" fmla="*/ 412 w 418"/>
              <a:gd name="T79" fmla="*/ 1203 h 1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8" h="1261">
                <a:moveTo>
                  <a:pt x="412" y="1203"/>
                </a:moveTo>
                <a:cubicBezTo>
                  <a:pt x="413" y="603"/>
                  <a:pt x="413" y="603"/>
                  <a:pt x="413" y="603"/>
                </a:cubicBezTo>
                <a:cubicBezTo>
                  <a:pt x="348" y="503"/>
                  <a:pt x="348" y="503"/>
                  <a:pt x="348" y="503"/>
                </a:cubicBezTo>
                <a:cubicBezTo>
                  <a:pt x="345" y="501"/>
                  <a:pt x="331" y="501"/>
                  <a:pt x="326" y="504"/>
                </a:cubicBezTo>
                <a:cubicBezTo>
                  <a:pt x="326" y="528"/>
                  <a:pt x="326" y="528"/>
                  <a:pt x="326" y="528"/>
                </a:cubicBezTo>
                <a:cubicBezTo>
                  <a:pt x="326" y="537"/>
                  <a:pt x="318" y="545"/>
                  <a:pt x="308" y="545"/>
                </a:cubicBezTo>
                <a:cubicBezTo>
                  <a:pt x="299" y="545"/>
                  <a:pt x="291" y="537"/>
                  <a:pt x="291" y="528"/>
                </a:cubicBezTo>
                <a:cubicBezTo>
                  <a:pt x="290" y="175"/>
                  <a:pt x="290" y="175"/>
                  <a:pt x="290" y="175"/>
                </a:cubicBezTo>
                <a:cubicBezTo>
                  <a:pt x="290" y="104"/>
                  <a:pt x="262" y="43"/>
                  <a:pt x="234" y="15"/>
                </a:cubicBezTo>
                <a:cubicBezTo>
                  <a:pt x="225" y="6"/>
                  <a:pt x="215" y="0"/>
                  <a:pt x="208" y="0"/>
                </a:cubicBezTo>
                <a:cubicBezTo>
                  <a:pt x="197" y="0"/>
                  <a:pt x="177" y="15"/>
                  <a:pt x="159" y="48"/>
                </a:cubicBezTo>
                <a:cubicBezTo>
                  <a:pt x="138" y="84"/>
                  <a:pt x="126" y="131"/>
                  <a:pt x="126" y="175"/>
                </a:cubicBezTo>
                <a:cubicBezTo>
                  <a:pt x="126" y="497"/>
                  <a:pt x="126" y="497"/>
                  <a:pt x="126" y="497"/>
                </a:cubicBezTo>
                <a:cubicBezTo>
                  <a:pt x="127" y="498"/>
                  <a:pt x="127" y="499"/>
                  <a:pt x="127" y="500"/>
                </a:cubicBezTo>
                <a:cubicBezTo>
                  <a:pt x="127" y="529"/>
                  <a:pt x="127" y="529"/>
                  <a:pt x="127" y="529"/>
                </a:cubicBezTo>
                <a:cubicBezTo>
                  <a:pt x="127" y="538"/>
                  <a:pt x="120" y="545"/>
                  <a:pt x="111" y="546"/>
                </a:cubicBezTo>
                <a:cubicBezTo>
                  <a:pt x="101" y="548"/>
                  <a:pt x="94" y="541"/>
                  <a:pt x="92" y="532"/>
                </a:cubicBezTo>
                <a:cubicBezTo>
                  <a:pt x="92" y="531"/>
                  <a:pt x="91" y="529"/>
                  <a:pt x="91" y="528"/>
                </a:cubicBezTo>
                <a:cubicBezTo>
                  <a:pt x="91" y="500"/>
                  <a:pt x="91" y="500"/>
                  <a:pt x="91" y="500"/>
                </a:cubicBezTo>
                <a:cubicBezTo>
                  <a:pt x="88" y="501"/>
                  <a:pt x="73" y="501"/>
                  <a:pt x="68" y="504"/>
                </a:cubicBezTo>
                <a:cubicBezTo>
                  <a:pt x="5" y="603"/>
                  <a:pt x="5" y="603"/>
                  <a:pt x="5" y="603"/>
                </a:cubicBezTo>
                <a:cubicBezTo>
                  <a:pt x="5" y="1203"/>
                  <a:pt x="5" y="1203"/>
                  <a:pt x="5" y="1203"/>
                </a:cubicBezTo>
                <a:cubicBezTo>
                  <a:pt x="5" y="1206"/>
                  <a:pt x="4" y="1208"/>
                  <a:pt x="3" y="1210"/>
                </a:cubicBezTo>
                <a:cubicBezTo>
                  <a:pt x="0" y="1218"/>
                  <a:pt x="0" y="1218"/>
                  <a:pt x="0" y="1218"/>
                </a:cubicBezTo>
                <a:cubicBezTo>
                  <a:pt x="1" y="1218"/>
                  <a:pt x="1" y="1218"/>
                  <a:pt x="1" y="1218"/>
                </a:cubicBezTo>
                <a:cubicBezTo>
                  <a:pt x="7" y="1218"/>
                  <a:pt x="13" y="1222"/>
                  <a:pt x="16" y="1227"/>
                </a:cubicBezTo>
                <a:cubicBezTo>
                  <a:pt x="19" y="1233"/>
                  <a:pt x="19" y="1240"/>
                  <a:pt x="15" y="1245"/>
                </a:cubicBezTo>
                <a:cubicBezTo>
                  <a:pt x="14" y="1248"/>
                  <a:pt x="9" y="1257"/>
                  <a:pt x="6" y="1261"/>
                </a:cubicBezTo>
                <a:cubicBezTo>
                  <a:pt x="83" y="1261"/>
                  <a:pt x="83" y="1261"/>
                  <a:pt x="83" y="1261"/>
                </a:cubicBezTo>
                <a:cubicBezTo>
                  <a:pt x="81" y="1257"/>
                  <a:pt x="76" y="1248"/>
                  <a:pt x="74" y="1245"/>
                </a:cubicBezTo>
                <a:cubicBezTo>
                  <a:pt x="71" y="1239"/>
                  <a:pt x="70" y="1233"/>
                  <a:pt x="74" y="1227"/>
                </a:cubicBezTo>
                <a:cubicBezTo>
                  <a:pt x="77" y="1221"/>
                  <a:pt x="82" y="1218"/>
                  <a:pt x="89" y="1218"/>
                </a:cubicBezTo>
                <a:cubicBezTo>
                  <a:pt x="89" y="1218"/>
                  <a:pt x="89" y="1218"/>
                  <a:pt x="89" y="1218"/>
                </a:cubicBezTo>
                <a:cubicBezTo>
                  <a:pt x="86" y="1211"/>
                  <a:pt x="86" y="1211"/>
                  <a:pt x="86" y="1211"/>
                </a:cubicBezTo>
                <a:cubicBezTo>
                  <a:pt x="85" y="1208"/>
                  <a:pt x="84" y="1206"/>
                  <a:pt x="84" y="1203"/>
                </a:cubicBezTo>
                <a:cubicBezTo>
                  <a:pt x="84" y="1089"/>
                  <a:pt x="84" y="1089"/>
                  <a:pt x="84" y="1089"/>
                </a:cubicBezTo>
                <a:cubicBezTo>
                  <a:pt x="84" y="1083"/>
                  <a:pt x="87" y="1077"/>
                  <a:pt x="92" y="1074"/>
                </a:cubicBezTo>
                <a:cubicBezTo>
                  <a:pt x="91" y="564"/>
                  <a:pt x="91" y="564"/>
                  <a:pt x="91" y="564"/>
                </a:cubicBezTo>
                <a:cubicBezTo>
                  <a:pt x="91" y="554"/>
                  <a:pt x="99" y="546"/>
                  <a:pt x="109" y="546"/>
                </a:cubicBezTo>
                <a:cubicBezTo>
                  <a:pt x="119" y="546"/>
                  <a:pt x="126" y="554"/>
                  <a:pt x="126" y="564"/>
                </a:cubicBezTo>
                <a:cubicBezTo>
                  <a:pt x="127" y="1087"/>
                  <a:pt x="127" y="1087"/>
                  <a:pt x="127" y="1087"/>
                </a:cubicBezTo>
                <a:cubicBezTo>
                  <a:pt x="179" y="1133"/>
                  <a:pt x="179" y="1133"/>
                  <a:pt x="179" y="1133"/>
                </a:cubicBezTo>
                <a:cubicBezTo>
                  <a:pt x="182" y="1137"/>
                  <a:pt x="184" y="1141"/>
                  <a:pt x="184" y="1146"/>
                </a:cubicBezTo>
                <a:cubicBezTo>
                  <a:pt x="183" y="1168"/>
                  <a:pt x="183" y="1168"/>
                  <a:pt x="183" y="1168"/>
                </a:cubicBezTo>
                <a:cubicBezTo>
                  <a:pt x="186" y="1171"/>
                  <a:pt x="187" y="1176"/>
                  <a:pt x="187" y="1180"/>
                </a:cubicBezTo>
                <a:cubicBezTo>
                  <a:pt x="187" y="1187"/>
                  <a:pt x="187" y="1187"/>
                  <a:pt x="187" y="1187"/>
                </a:cubicBezTo>
                <a:cubicBezTo>
                  <a:pt x="195" y="1190"/>
                  <a:pt x="195" y="1190"/>
                  <a:pt x="195" y="1190"/>
                </a:cubicBezTo>
                <a:cubicBezTo>
                  <a:pt x="199" y="1192"/>
                  <a:pt x="203" y="1196"/>
                  <a:pt x="204" y="1201"/>
                </a:cubicBezTo>
                <a:cubicBezTo>
                  <a:pt x="206" y="1206"/>
                  <a:pt x="205" y="1211"/>
                  <a:pt x="202" y="1215"/>
                </a:cubicBezTo>
                <a:cubicBezTo>
                  <a:pt x="198" y="1223"/>
                  <a:pt x="194" y="1230"/>
                  <a:pt x="191" y="1236"/>
                </a:cubicBezTo>
                <a:cubicBezTo>
                  <a:pt x="227" y="1236"/>
                  <a:pt x="227" y="1236"/>
                  <a:pt x="227" y="1236"/>
                </a:cubicBezTo>
                <a:cubicBezTo>
                  <a:pt x="224" y="1230"/>
                  <a:pt x="220" y="1223"/>
                  <a:pt x="216" y="1215"/>
                </a:cubicBezTo>
                <a:cubicBezTo>
                  <a:pt x="213" y="1211"/>
                  <a:pt x="212" y="1206"/>
                  <a:pt x="214" y="1201"/>
                </a:cubicBezTo>
                <a:cubicBezTo>
                  <a:pt x="215" y="1196"/>
                  <a:pt x="219" y="1192"/>
                  <a:pt x="223" y="1190"/>
                </a:cubicBezTo>
                <a:cubicBezTo>
                  <a:pt x="230" y="1187"/>
                  <a:pt x="230" y="1187"/>
                  <a:pt x="230" y="1187"/>
                </a:cubicBezTo>
                <a:cubicBezTo>
                  <a:pt x="230" y="1180"/>
                  <a:pt x="230" y="1180"/>
                  <a:pt x="230" y="1180"/>
                </a:cubicBezTo>
                <a:cubicBezTo>
                  <a:pt x="230" y="1176"/>
                  <a:pt x="232" y="1171"/>
                  <a:pt x="235" y="1168"/>
                </a:cubicBezTo>
                <a:cubicBezTo>
                  <a:pt x="234" y="1146"/>
                  <a:pt x="234" y="1146"/>
                  <a:pt x="234" y="1146"/>
                </a:cubicBezTo>
                <a:cubicBezTo>
                  <a:pt x="234" y="1141"/>
                  <a:pt x="236" y="1136"/>
                  <a:pt x="240" y="1133"/>
                </a:cubicBezTo>
                <a:cubicBezTo>
                  <a:pt x="291" y="1087"/>
                  <a:pt x="291" y="1087"/>
                  <a:pt x="291" y="1087"/>
                </a:cubicBezTo>
                <a:cubicBezTo>
                  <a:pt x="291" y="564"/>
                  <a:pt x="291" y="564"/>
                  <a:pt x="291" y="564"/>
                </a:cubicBezTo>
                <a:cubicBezTo>
                  <a:pt x="291" y="554"/>
                  <a:pt x="299" y="546"/>
                  <a:pt x="308" y="546"/>
                </a:cubicBezTo>
                <a:cubicBezTo>
                  <a:pt x="318" y="546"/>
                  <a:pt x="326" y="554"/>
                  <a:pt x="326" y="564"/>
                </a:cubicBezTo>
                <a:cubicBezTo>
                  <a:pt x="326" y="1073"/>
                  <a:pt x="326" y="1073"/>
                  <a:pt x="326" y="1073"/>
                </a:cubicBezTo>
                <a:cubicBezTo>
                  <a:pt x="331" y="1076"/>
                  <a:pt x="334" y="1081"/>
                  <a:pt x="334" y="1087"/>
                </a:cubicBezTo>
                <a:cubicBezTo>
                  <a:pt x="334" y="1203"/>
                  <a:pt x="334" y="1203"/>
                  <a:pt x="334" y="1203"/>
                </a:cubicBezTo>
                <a:cubicBezTo>
                  <a:pt x="334" y="1206"/>
                  <a:pt x="333" y="1208"/>
                  <a:pt x="332" y="1211"/>
                </a:cubicBezTo>
                <a:cubicBezTo>
                  <a:pt x="329" y="1218"/>
                  <a:pt x="329" y="1218"/>
                  <a:pt x="329" y="1218"/>
                </a:cubicBezTo>
                <a:cubicBezTo>
                  <a:pt x="329" y="1218"/>
                  <a:pt x="329" y="1218"/>
                  <a:pt x="329" y="1218"/>
                </a:cubicBezTo>
                <a:cubicBezTo>
                  <a:pt x="336" y="1218"/>
                  <a:pt x="342" y="1221"/>
                  <a:pt x="345" y="1227"/>
                </a:cubicBezTo>
                <a:cubicBezTo>
                  <a:pt x="348" y="1233"/>
                  <a:pt x="347" y="1240"/>
                  <a:pt x="343" y="1245"/>
                </a:cubicBezTo>
                <a:cubicBezTo>
                  <a:pt x="342" y="1248"/>
                  <a:pt x="337" y="1257"/>
                  <a:pt x="335" y="1261"/>
                </a:cubicBezTo>
                <a:cubicBezTo>
                  <a:pt x="412" y="1261"/>
                  <a:pt x="412" y="1261"/>
                  <a:pt x="412" y="1261"/>
                </a:cubicBezTo>
                <a:cubicBezTo>
                  <a:pt x="410" y="1257"/>
                  <a:pt x="405" y="1248"/>
                  <a:pt x="403" y="1245"/>
                </a:cubicBezTo>
                <a:cubicBezTo>
                  <a:pt x="399" y="1240"/>
                  <a:pt x="399" y="1233"/>
                  <a:pt x="402" y="1227"/>
                </a:cubicBezTo>
                <a:cubicBezTo>
                  <a:pt x="405" y="1221"/>
                  <a:pt x="411" y="1218"/>
                  <a:pt x="417" y="1218"/>
                </a:cubicBezTo>
                <a:cubicBezTo>
                  <a:pt x="417" y="1218"/>
                  <a:pt x="417" y="1218"/>
                  <a:pt x="417" y="1218"/>
                </a:cubicBezTo>
                <a:cubicBezTo>
                  <a:pt x="418" y="1218"/>
                  <a:pt x="418" y="1218"/>
                  <a:pt x="418" y="1218"/>
                </a:cubicBezTo>
                <a:cubicBezTo>
                  <a:pt x="414" y="1211"/>
                  <a:pt x="414" y="1211"/>
                  <a:pt x="414" y="1211"/>
                </a:cubicBezTo>
                <a:cubicBezTo>
                  <a:pt x="413" y="1208"/>
                  <a:pt x="412" y="1206"/>
                  <a:pt x="412" y="120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" name="Freeform 99"/>
          <p:cNvSpPr>
            <a:spLocks noEditPoints="1"/>
          </p:cNvSpPr>
          <p:nvPr/>
        </p:nvSpPr>
        <p:spPr bwMode="auto">
          <a:xfrm>
            <a:off x="3556941" y="181211"/>
            <a:ext cx="324000" cy="324000"/>
          </a:xfrm>
          <a:custGeom>
            <a:avLst/>
            <a:gdLst>
              <a:gd name="T0" fmla="*/ 0 w 1636"/>
              <a:gd name="T1" fmla="*/ 818 h 1636"/>
              <a:gd name="T2" fmla="*/ 1636 w 1636"/>
              <a:gd name="T3" fmla="*/ 818 h 1636"/>
              <a:gd name="T4" fmla="*/ 1061 w 1636"/>
              <a:gd name="T5" fmla="*/ 1409 h 1636"/>
              <a:gd name="T6" fmla="*/ 1053 w 1636"/>
              <a:gd name="T7" fmla="*/ 1419 h 1636"/>
              <a:gd name="T8" fmla="*/ 1043 w 1636"/>
              <a:gd name="T9" fmla="*/ 1467 h 1636"/>
              <a:gd name="T10" fmla="*/ 904 w 1636"/>
              <a:gd name="T11" fmla="*/ 1450 h 1636"/>
              <a:gd name="T12" fmla="*/ 912 w 1636"/>
              <a:gd name="T13" fmla="*/ 1417 h 1636"/>
              <a:gd name="T14" fmla="*/ 899 w 1636"/>
              <a:gd name="T15" fmla="*/ 1388 h 1636"/>
              <a:gd name="T16" fmla="*/ 908 w 1636"/>
              <a:gd name="T17" fmla="*/ 1298 h 1636"/>
              <a:gd name="T18" fmla="*/ 878 w 1636"/>
              <a:gd name="T19" fmla="*/ 1329 h 1636"/>
              <a:gd name="T20" fmla="*/ 874 w 1636"/>
              <a:gd name="T21" fmla="*/ 1362 h 1636"/>
              <a:gd name="T22" fmla="*/ 864 w 1636"/>
              <a:gd name="T23" fmla="*/ 1385 h 1636"/>
              <a:gd name="T24" fmla="*/ 876 w 1636"/>
              <a:gd name="T25" fmla="*/ 1423 h 1636"/>
              <a:gd name="T26" fmla="*/ 858 w 1636"/>
              <a:gd name="T27" fmla="*/ 1442 h 1636"/>
              <a:gd name="T28" fmla="*/ 765 w 1636"/>
              <a:gd name="T29" fmla="*/ 1437 h 1636"/>
              <a:gd name="T30" fmla="*/ 772 w 1636"/>
              <a:gd name="T31" fmla="*/ 1385 h 1636"/>
              <a:gd name="T32" fmla="*/ 761 w 1636"/>
              <a:gd name="T33" fmla="*/ 1369 h 1636"/>
              <a:gd name="T34" fmla="*/ 755 w 1636"/>
              <a:gd name="T35" fmla="*/ 1346 h 1636"/>
              <a:gd name="T36" fmla="*/ 728 w 1636"/>
              <a:gd name="T37" fmla="*/ 1297 h 1636"/>
              <a:gd name="T38" fmla="*/ 737 w 1636"/>
              <a:gd name="T39" fmla="*/ 1388 h 1636"/>
              <a:gd name="T40" fmla="*/ 724 w 1636"/>
              <a:gd name="T41" fmla="*/ 1417 h 1636"/>
              <a:gd name="T42" fmla="*/ 732 w 1636"/>
              <a:gd name="T43" fmla="*/ 1450 h 1636"/>
              <a:gd name="T44" fmla="*/ 593 w 1636"/>
              <a:gd name="T45" fmla="*/ 1467 h 1636"/>
              <a:gd name="T46" fmla="*/ 582 w 1636"/>
              <a:gd name="T47" fmla="*/ 1421 h 1636"/>
              <a:gd name="T48" fmla="*/ 575 w 1636"/>
              <a:gd name="T49" fmla="*/ 1410 h 1636"/>
              <a:gd name="T50" fmla="*/ 579 w 1636"/>
              <a:gd name="T51" fmla="*/ 1370 h 1636"/>
              <a:gd name="T52" fmla="*/ 581 w 1636"/>
              <a:gd name="T53" fmla="*/ 759 h 1636"/>
              <a:gd name="T54" fmla="*/ 700 w 1636"/>
              <a:gd name="T55" fmla="*/ 638 h 1636"/>
              <a:gd name="T56" fmla="*/ 737 w 1636"/>
              <a:gd name="T57" fmla="*/ 202 h 1636"/>
              <a:gd name="T58" fmla="*/ 817 w 1636"/>
              <a:gd name="T59" fmla="*/ 136 h 1636"/>
              <a:gd name="T60" fmla="*/ 935 w 1636"/>
              <a:gd name="T61" fmla="*/ 346 h 1636"/>
              <a:gd name="T62" fmla="*/ 987 w 1636"/>
              <a:gd name="T63" fmla="*/ 655 h 1636"/>
              <a:gd name="T64" fmla="*/ 1057 w 1636"/>
              <a:gd name="T65" fmla="*/ 768 h 1636"/>
              <a:gd name="T66" fmla="*/ 1066 w 1636"/>
              <a:gd name="T67" fmla="*/ 1388 h 1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36" h="1636">
                <a:moveTo>
                  <a:pt x="818" y="0"/>
                </a:moveTo>
                <a:cubicBezTo>
                  <a:pt x="366" y="0"/>
                  <a:pt x="0" y="366"/>
                  <a:pt x="0" y="818"/>
                </a:cubicBezTo>
                <a:cubicBezTo>
                  <a:pt x="0" y="1270"/>
                  <a:pt x="366" y="1636"/>
                  <a:pt x="818" y="1636"/>
                </a:cubicBezTo>
                <a:cubicBezTo>
                  <a:pt x="1270" y="1636"/>
                  <a:pt x="1636" y="1270"/>
                  <a:pt x="1636" y="818"/>
                </a:cubicBezTo>
                <a:cubicBezTo>
                  <a:pt x="1636" y="366"/>
                  <a:pt x="1270" y="0"/>
                  <a:pt x="818" y="0"/>
                </a:cubicBezTo>
                <a:close/>
                <a:moveTo>
                  <a:pt x="1061" y="1409"/>
                </a:moveTo>
                <a:cubicBezTo>
                  <a:pt x="1052" y="1417"/>
                  <a:pt x="1052" y="1417"/>
                  <a:pt x="1052" y="1417"/>
                </a:cubicBezTo>
                <a:cubicBezTo>
                  <a:pt x="1053" y="1418"/>
                  <a:pt x="1053" y="1419"/>
                  <a:pt x="1053" y="1419"/>
                </a:cubicBezTo>
                <a:cubicBezTo>
                  <a:pt x="1058" y="1432"/>
                  <a:pt x="1061" y="1441"/>
                  <a:pt x="1061" y="1450"/>
                </a:cubicBezTo>
                <a:cubicBezTo>
                  <a:pt x="1061" y="1459"/>
                  <a:pt x="1053" y="1467"/>
                  <a:pt x="1043" y="1467"/>
                </a:cubicBezTo>
                <a:cubicBezTo>
                  <a:pt x="921" y="1467"/>
                  <a:pt x="921" y="1467"/>
                  <a:pt x="921" y="1467"/>
                </a:cubicBezTo>
                <a:cubicBezTo>
                  <a:pt x="912" y="1467"/>
                  <a:pt x="904" y="1460"/>
                  <a:pt x="904" y="1450"/>
                </a:cubicBezTo>
                <a:cubicBezTo>
                  <a:pt x="904" y="1441"/>
                  <a:pt x="906" y="1431"/>
                  <a:pt x="911" y="1420"/>
                </a:cubicBezTo>
                <a:cubicBezTo>
                  <a:pt x="911" y="1420"/>
                  <a:pt x="911" y="1419"/>
                  <a:pt x="912" y="1417"/>
                </a:cubicBezTo>
                <a:cubicBezTo>
                  <a:pt x="903" y="1409"/>
                  <a:pt x="903" y="1409"/>
                  <a:pt x="903" y="1409"/>
                </a:cubicBezTo>
                <a:cubicBezTo>
                  <a:pt x="897" y="1404"/>
                  <a:pt x="895" y="1395"/>
                  <a:pt x="899" y="1388"/>
                </a:cubicBezTo>
                <a:cubicBezTo>
                  <a:pt x="908" y="1370"/>
                  <a:pt x="908" y="1370"/>
                  <a:pt x="908" y="1370"/>
                </a:cubicBezTo>
                <a:cubicBezTo>
                  <a:pt x="908" y="1298"/>
                  <a:pt x="908" y="1298"/>
                  <a:pt x="908" y="1298"/>
                </a:cubicBezTo>
                <a:cubicBezTo>
                  <a:pt x="878" y="1325"/>
                  <a:pt x="878" y="1325"/>
                  <a:pt x="878" y="1325"/>
                </a:cubicBezTo>
                <a:cubicBezTo>
                  <a:pt x="878" y="1329"/>
                  <a:pt x="878" y="1329"/>
                  <a:pt x="878" y="1329"/>
                </a:cubicBezTo>
                <a:cubicBezTo>
                  <a:pt x="881" y="1346"/>
                  <a:pt x="881" y="1346"/>
                  <a:pt x="881" y="1346"/>
                </a:cubicBezTo>
                <a:cubicBezTo>
                  <a:pt x="881" y="1352"/>
                  <a:pt x="879" y="1358"/>
                  <a:pt x="874" y="1362"/>
                </a:cubicBezTo>
                <a:cubicBezTo>
                  <a:pt x="874" y="1369"/>
                  <a:pt x="874" y="1369"/>
                  <a:pt x="874" y="1369"/>
                </a:cubicBezTo>
                <a:cubicBezTo>
                  <a:pt x="875" y="1376"/>
                  <a:pt x="870" y="1382"/>
                  <a:pt x="864" y="1385"/>
                </a:cubicBezTo>
                <a:cubicBezTo>
                  <a:pt x="864" y="1385"/>
                  <a:pt x="864" y="1385"/>
                  <a:pt x="864" y="1385"/>
                </a:cubicBezTo>
                <a:cubicBezTo>
                  <a:pt x="871" y="1399"/>
                  <a:pt x="874" y="1411"/>
                  <a:pt x="876" y="1423"/>
                </a:cubicBezTo>
                <a:cubicBezTo>
                  <a:pt x="876" y="1428"/>
                  <a:pt x="875" y="1433"/>
                  <a:pt x="871" y="1437"/>
                </a:cubicBezTo>
                <a:cubicBezTo>
                  <a:pt x="868" y="1440"/>
                  <a:pt x="863" y="1442"/>
                  <a:pt x="858" y="1442"/>
                </a:cubicBezTo>
                <a:cubicBezTo>
                  <a:pt x="778" y="1442"/>
                  <a:pt x="778" y="1442"/>
                  <a:pt x="778" y="1442"/>
                </a:cubicBezTo>
                <a:cubicBezTo>
                  <a:pt x="773" y="1442"/>
                  <a:pt x="768" y="1440"/>
                  <a:pt x="765" y="1437"/>
                </a:cubicBezTo>
                <a:cubicBezTo>
                  <a:pt x="761" y="1433"/>
                  <a:pt x="760" y="1428"/>
                  <a:pt x="760" y="1423"/>
                </a:cubicBezTo>
                <a:cubicBezTo>
                  <a:pt x="761" y="1411"/>
                  <a:pt x="765" y="1399"/>
                  <a:pt x="772" y="1385"/>
                </a:cubicBezTo>
                <a:cubicBezTo>
                  <a:pt x="772" y="1385"/>
                  <a:pt x="772" y="1385"/>
                  <a:pt x="772" y="1385"/>
                </a:cubicBezTo>
                <a:cubicBezTo>
                  <a:pt x="765" y="1383"/>
                  <a:pt x="761" y="1376"/>
                  <a:pt x="761" y="1369"/>
                </a:cubicBezTo>
                <a:cubicBezTo>
                  <a:pt x="761" y="1362"/>
                  <a:pt x="761" y="1362"/>
                  <a:pt x="761" y="1362"/>
                </a:cubicBezTo>
                <a:cubicBezTo>
                  <a:pt x="757" y="1358"/>
                  <a:pt x="754" y="1352"/>
                  <a:pt x="755" y="1346"/>
                </a:cubicBezTo>
                <a:cubicBezTo>
                  <a:pt x="758" y="1325"/>
                  <a:pt x="758" y="1325"/>
                  <a:pt x="758" y="1325"/>
                </a:cubicBezTo>
                <a:cubicBezTo>
                  <a:pt x="728" y="1297"/>
                  <a:pt x="728" y="1297"/>
                  <a:pt x="728" y="1297"/>
                </a:cubicBezTo>
                <a:cubicBezTo>
                  <a:pt x="728" y="1370"/>
                  <a:pt x="728" y="1370"/>
                  <a:pt x="728" y="1370"/>
                </a:cubicBezTo>
                <a:cubicBezTo>
                  <a:pt x="737" y="1388"/>
                  <a:pt x="737" y="1388"/>
                  <a:pt x="737" y="1388"/>
                </a:cubicBezTo>
                <a:cubicBezTo>
                  <a:pt x="741" y="1396"/>
                  <a:pt x="739" y="1404"/>
                  <a:pt x="733" y="1410"/>
                </a:cubicBezTo>
                <a:cubicBezTo>
                  <a:pt x="724" y="1417"/>
                  <a:pt x="724" y="1417"/>
                  <a:pt x="724" y="1417"/>
                </a:cubicBezTo>
                <a:cubicBezTo>
                  <a:pt x="724" y="1418"/>
                  <a:pt x="725" y="1419"/>
                  <a:pt x="725" y="1419"/>
                </a:cubicBezTo>
                <a:cubicBezTo>
                  <a:pt x="730" y="1431"/>
                  <a:pt x="732" y="1441"/>
                  <a:pt x="732" y="1450"/>
                </a:cubicBezTo>
                <a:cubicBezTo>
                  <a:pt x="732" y="1460"/>
                  <a:pt x="724" y="1467"/>
                  <a:pt x="715" y="1467"/>
                </a:cubicBezTo>
                <a:cubicBezTo>
                  <a:pt x="593" y="1467"/>
                  <a:pt x="593" y="1467"/>
                  <a:pt x="593" y="1467"/>
                </a:cubicBezTo>
                <a:cubicBezTo>
                  <a:pt x="583" y="1467"/>
                  <a:pt x="575" y="1460"/>
                  <a:pt x="575" y="1450"/>
                </a:cubicBezTo>
                <a:cubicBezTo>
                  <a:pt x="575" y="1441"/>
                  <a:pt x="578" y="1432"/>
                  <a:pt x="582" y="1421"/>
                </a:cubicBezTo>
                <a:cubicBezTo>
                  <a:pt x="582" y="1420"/>
                  <a:pt x="583" y="1419"/>
                  <a:pt x="584" y="1417"/>
                </a:cubicBezTo>
                <a:cubicBezTo>
                  <a:pt x="575" y="1410"/>
                  <a:pt x="575" y="1410"/>
                  <a:pt x="575" y="1410"/>
                </a:cubicBezTo>
                <a:cubicBezTo>
                  <a:pt x="568" y="1404"/>
                  <a:pt x="567" y="1396"/>
                  <a:pt x="570" y="1389"/>
                </a:cubicBezTo>
                <a:cubicBezTo>
                  <a:pt x="579" y="1370"/>
                  <a:pt x="579" y="1370"/>
                  <a:pt x="579" y="1370"/>
                </a:cubicBezTo>
                <a:cubicBezTo>
                  <a:pt x="579" y="769"/>
                  <a:pt x="579" y="769"/>
                  <a:pt x="579" y="769"/>
                </a:cubicBezTo>
                <a:cubicBezTo>
                  <a:pt x="579" y="765"/>
                  <a:pt x="580" y="762"/>
                  <a:pt x="581" y="759"/>
                </a:cubicBezTo>
                <a:cubicBezTo>
                  <a:pt x="648" y="655"/>
                  <a:pt x="648" y="655"/>
                  <a:pt x="648" y="655"/>
                </a:cubicBezTo>
                <a:cubicBezTo>
                  <a:pt x="658" y="639"/>
                  <a:pt x="682" y="636"/>
                  <a:pt x="700" y="638"/>
                </a:cubicBezTo>
                <a:cubicBezTo>
                  <a:pt x="700" y="346"/>
                  <a:pt x="700" y="346"/>
                  <a:pt x="700" y="346"/>
                </a:cubicBezTo>
                <a:cubicBezTo>
                  <a:pt x="700" y="295"/>
                  <a:pt x="713" y="244"/>
                  <a:pt x="737" y="202"/>
                </a:cubicBezTo>
                <a:cubicBezTo>
                  <a:pt x="760" y="161"/>
                  <a:pt x="790" y="136"/>
                  <a:pt x="817" y="136"/>
                </a:cubicBezTo>
                <a:cubicBezTo>
                  <a:pt x="817" y="136"/>
                  <a:pt x="817" y="136"/>
                  <a:pt x="817" y="136"/>
                </a:cubicBezTo>
                <a:cubicBezTo>
                  <a:pt x="834" y="136"/>
                  <a:pt x="851" y="145"/>
                  <a:pt x="868" y="162"/>
                </a:cubicBezTo>
                <a:cubicBezTo>
                  <a:pt x="899" y="192"/>
                  <a:pt x="935" y="259"/>
                  <a:pt x="935" y="346"/>
                </a:cubicBezTo>
                <a:cubicBezTo>
                  <a:pt x="935" y="639"/>
                  <a:pt x="935" y="639"/>
                  <a:pt x="935" y="639"/>
                </a:cubicBezTo>
                <a:cubicBezTo>
                  <a:pt x="953" y="636"/>
                  <a:pt x="978" y="639"/>
                  <a:pt x="987" y="655"/>
                </a:cubicBezTo>
                <a:cubicBezTo>
                  <a:pt x="1055" y="759"/>
                  <a:pt x="1055" y="759"/>
                  <a:pt x="1055" y="759"/>
                </a:cubicBezTo>
                <a:cubicBezTo>
                  <a:pt x="1056" y="762"/>
                  <a:pt x="1057" y="765"/>
                  <a:pt x="1057" y="768"/>
                </a:cubicBezTo>
                <a:cubicBezTo>
                  <a:pt x="1056" y="1370"/>
                  <a:pt x="1056" y="1370"/>
                  <a:pt x="1056" y="1370"/>
                </a:cubicBezTo>
                <a:cubicBezTo>
                  <a:pt x="1066" y="1388"/>
                  <a:pt x="1066" y="1388"/>
                  <a:pt x="1066" y="1388"/>
                </a:cubicBezTo>
                <a:cubicBezTo>
                  <a:pt x="1069" y="1395"/>
                  <a:pt x="1068" y="1404"/>
                  <a:pt x="1061" y="140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6" name="Freeform 114"/>
          <p:cNvSpPr>
            <a:spLocks/>
          </p:cNvSpPr>
          <p:nvPr/>
        </p:nvSpPr>
        <p:spPr bwMode="auto">
          <a:xfrm>
            <a:off x="4097419" y="289687"/>
            <a:ext cx="74220" cy="99912"/>
          </a:xfrm>
          <a:custGeom>
            <a:avLst/>
            <a:gdLst>
              <a:gd name="T0" fmla="*/ 275 w 407"/>
              <a:gd name="T1" fmla="*/ 0 h 548"/>
              <a:gd name="T2" fmla="*/ 0 w 407"/>
              <a:gd name="T3" fmla="*/ 373 h 548"/>
              <a:gd name="T4" fmla="*/ 147 w 407"/>
              <a:gd name="T5" fmla="*/ 548 h 548"/>
              <a:gd name="T6" fmla="*/ 314 w 407"/>
              <a:gd name="T7" fmla="*/ 434 h 548"/>
              <a:gd name="T8" fmla="*/ 407 w 407"/>
              <a:gd name="T9" fmla="*/ 169 h 548"/>
              <a:gd name="T10" fmla="*/ 275 w 407"/>
              <a:gd name="T11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7" h="548">
                <a:moveTo>
                  <a:pt x="275" y="0"/>
                </a:moveTo>
                <a:cubicBezTo>
                  <a:pt x="113" y="0"/>
                  <a:pt x="0" y="222"/>
                  <a:pt x="0" y="373"/>
                </a:cubicBezTo>
                <a:cubicBezTo>
                  <a:pt x="0" y="479"/>
                  <a:pt x="64" y="548"/>
                  <a:pt x="147" y="548"/>
                </a:cubicBezTo>
                <a:cubicBezTo>
                  <a:pt x="203" y="548"/>
                  <a:pt x="268" y="499"/>
                  <a:pt x="314" y="434"/>
                </a:cubicBezTo>
                <a:cubicBezTo>
                  <a:pt x="368" y="358"/>
                  <a:pt x="407" y="245"/>
                  <a:pt x="407" y="169"/>
                </a:cubicBezTo>
                <a:cubicBezTo>
                  <a:pt x="407" y="116"/>
                  <a:pt x="395" y="0"/>
                  <a:pt x="275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" name="Freeform 115"/>
          <p:cNvSpPr>
            <a:spLocks noEditPoints="1"/>
          </p:cNvSpPr>
          <p:nvPr/>
        </p:nvSpPr>
        <p:spPr bwMode="auto">
          <a:xfrm>
            <a:off x="3978952" y="181211"/>
            <a:ext cx="324000" cy="324000"/>
          </a:xfrm>
          <a:custGeom>
            <a:avLst/>
            <a:gdLst>
              <a:gd name="T0" fmla="*/ 879 w 1758"/>
              <a:gd name="T1" fmla="*/ 0 h 1758"/>
              <a:gd name="T2" fmla="*/ 0 w 1758"/>
              <a:gd name="T3" fmla="*/ 879 h 1758"/>
              <a:gd name="T4" fmla="*/ 879 w 1758"/>
              <a:gd name="T5" fmla="*/ 1758 h 1758"/>
              <a:gd name="T6" fmla="*/ 1758 w 1758"/>
              <a:gd name="T7" fmla="*/ 879 h 1758"/>
              <a:gd name="T8" fmla="*/ 879 w 1758"/>
              <a:gd name="T9" fmla="*/ 0 h 1758"/>
              <a:gd name="T10" fmla="*/ 1074 w 1758"/>
              <a:gd name="T11" fmla="*/ 1126 h 1758"/>
              <a:gd name="T12" fmla="*/ 1332 w 1758"/>
              <a:gd name="T13" fmla="*/ 764 h 1758"/>
              <a:gd name="T14" fmla="*/ 904 w 1758"/>
              <a:gd name="T15" fmla="*/ 370 h 1758"/>
              <a:gd name="T16" fmla="*/ 426 w 1758"/>
              <a:gd name="T17" fmla="*/ 864 h 1758"/>
              <a:gd name="T18" fmla="*/ 906 w 1758"/>
              <a:gd name="T19" fmla="*/ 1347 h 1758"/>
              <a:gd name="T20" fmla="*/ 1300 w 1758"/>
              <a:gd name="T21" fmla="*/ 1129 h 1758"/>
              <a:gd name="T22" fmla="*/ 1364 w 1758"/>
              <a:gd name="T23" fmla="*/ 1129 h 1758"/>
              <a:gd name="T24" fmla="*/ 906 w 1758"/>
              <a:gd name="T25" fmla="*/ 1394 h 1758"/>
              <a:gd name="T26" fmla="*/ 372 w 1758"/>
              <a:gd name="T27" fmla="*/ 854 h 1758"/>
              <a:gd name="T28" fmla="*/ 901 w 1758"/>
              <a:gd name="T29" fmla="*/ 322 h 1758"/>
              <a:gd name="T30" fmla="*/ 1386 w 1758"/>
              <a:gd name="T31" fmla="*/ 768 h 1758"/>
              <a:gd name="T32" fmla="*/ 1058 w 1758"/>
              <a:gd name="T33" fmla="*/ 1181 h 1758"/>
              <a:gd name="T34" fmla="*/ 964 w 1758"/>
              <a:gd name="T35" fmla="*/ 1079 h 1758"/>
              <a:gd name="T36" fmla="*/ 961 w 1758"/>
              <a:gd name="T37" fmla="*/ 1079 h 1758"/>
              <a:gd name="T38" fmla="*/ 769 w 1758"/>
              <a:gd name="T39" fmla="*/ 1181 h 1758"/>
              <a:gd name="T40" fmla="*/ 585 w 1758"/>
              <a:gd name="T41" fmla="*/ 966 h 1758"/>
              <a:gd name="T42" fmla="*/ 924 w 1758"/>
              <a:gd name="T43" fmla="*/ 539 h 1758"/>
              <a:gd name="T44" fmla="*/ 1084 w 1758"/>
              <a:gd name="T45" fmla="*/ 669 h 1758"/>
              <a:gd name="T46" fmla="*/ 1087 w 1758"/>
              <a:gd name="T47" fmla="*/ 669 h 1758"/>
              <a:gd name="T48" fmla="*/ 1120 w 1758"/>
              <a:gd name="T49" fmla="*/ 567 h 1758"/>
              <a:gd name="T50" fmla="*/ 1179 w 1758"/>
              <a:gd name="T51" fmla="*/ 567 h 1758"/>
              <a:gd name="T52" fmla="*/ 1041 w 1758"/>
              <a:gd name="T53" fmla="*/ 992 h 1758"/>
              <a:gd name="T54" fmla="*/ 1018 w 1758"/>
              <a:gd name="T55" fmla="*/ 1078 h 1758"/>
              <a:gd name="T56" fmla="*/ 1074 w 1758"/>
              <a:gd name="T57" fmla="*/ 1126 h 1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58" h="1758">
                <a:moveTo>
                  <a:pt x="879" y="0"/>
                </a:moveTo>
                <a:cubicBezTo>
                  <a:pt x="394" y="0"/>
                  <a:pt x="0" y="394"/>
                  <a:pt x="0" y="879"/>
                </a:cubicBezTo>
                <a:cubicBezTo>
                  <a:pt x="0" y="1365"/>
                  <a:pt x="394" y="1758"/>
                  <a:pt x="879" y="1758"/>
                </a:cubicBezTo>
                <a:cubicBezTo>
                  <a:pt x="1364" y="1758"/>
                  <a:pt x="1758" y="1365"/>
                  <a:pt x="1758" y="879"/>
                </a:cubicBezTo>
                <a:cubicBezTo>
                  <a:pt x="1758" y="394"/>
                  <a:pt x="1364" y="0"/>
                  <a:pt x="879" y="0"/>
                </a:cubicBezTo>
                <a:close/>
                <a:moveTo>
                  <a:pt x="1074" y="1126"/>
                </a:moveTo>
                <a:cubicBezTo>
                  <a:pt x="1204" y="1126"/>
                  <a:pt x="1332" y="926"/>
                  <a:pt x="1332" y="764"/>
                </a:cubicBezTo>
                <a:cubicBezTo>
                  <a:pt x="1332" y="524"/>
                  <a:pt x="1116" y="370"/>
                  <a:pt x="904" y="370"/>
                </a:cubicBezTo>
                <a:cubicBezTo>
                  <a:pt x="641" y="370"/>
                  <a:pt x="426" y="596"/>
                  <a:pt x="426" y="864"/>
                </a:cubicBezTo>
                <a:cubicBezTo>
                  <a:pt x="426" y="1146"/>
                  <a:pt x="667" y="1347"/>
                  <a:pt x="906" y="1347"/>
                </a:cubicBezTo>
                <a:cubicBezTo>
                  <a:pt x="1064" y="1347"/>
                  <a:pt x="1214" y="1261"/>
                  <a:pt x="1300" y="1129"/>
                </a:cubicBezTo>
                <a:cubicBezTo>
                  <a:pt x="1364" y="1129"/>
                  <a:pt x="1364" y="1129"/>
                  <a:pt x="1364" y="1129"/>
                </a:cubicBezTo>
                <a:cubicBezTo>
                  <a:pt x="1275" y="1292"/>
                  <a:pt x="1091" y="1394"/>
                  <a:pt x="906" y="1394"/>
                </a:cubicBezTo>
                <a:cubicBezTo>
                  <a:pt x="601" y="1394"/>
                  <a:pt x="372" y="1154"/>
                  <a:pt x="372" y="854"/>
                </a:cubicBezTo>
                <a:cubicBezTo>
                  <a:pt x="372" y="560"/>
                  <a:pt x="614" y="322"/>
                  <a:pt x="901" y="322"/>
                </a:cubicBezTo>
                <a:cubicBezTo>
                  <a:pt x="1171" y="322"/>
                  <a:pt x="1386" y="509"/>
                  <a:pt x="1386" y="768"/>
                </a:cubicBezTo>
                <a:cubicBezTo>
                  <a:pt x="1386" y="984"/>
                  <a:pt x="1207" y="1181"/>
                  <a:pt x="1058" y="1181"/>
                </a:cubicBezTo>
                <a:cubicBezTo>
                  <a:pt x="1008" y="1181"/>
                  <a:pt x="965" y="1148"/>
                  <a:pt x="964" y="1079"/>
                </a:cubicBezTo>
                <a:cubicBezTo>
                  <a:pt x="961" y="1079"/>
                  <a:pt x="961" y="1079"/>
                  <a:pt x="961" y="1079"/>
                </a:cubicBezTo>
                <a:cubicBezTo>
                  <a:pt x="915" y="1145"/>
                  <a:pt x="846" y="1181"/>
                  <a:pt x="769" y="1181"/>
                </a:cubicBezTo>
                <a:cubicBezTo>
                  <a:pt x="660" y="1181"/>
                  <a:pt x="585" y="1082"/>
                  <a:pt x="585" y="966"/>
                </a:cubicBezTo>
                <a:cubicBezTo>
                  <a:pt x="585" y="767"/>
                  <a:pt x="726" y="539"/>
                  <a:pt x="924" y="539"/>
                </a:cubicBezTo>
                <a:cubicBezTo>
                  <a:pt x="1015" y="539"/>
                  <a:pt x="1073" y="602"/>
                  <a:pt x="1084" y="669"/>
                </a:cubicBezTo>
                <a:cubicBezTo>
                  <a:pt x="1087" y="669"/>
                  <a:pt x="1087" y="669"/>
                  <a:pt x="1087" y="669"/>
                </a:cubicBezTo>
                <a:cubicBezTo>
                  <a:pt x="1120" y="567"/>
                  <a:pt x="1120" y="567"/>
                  <a:pt x="1120" y="567"/>
                </a:cubicBezTo>
                <a:cubicBezTo>
                  <a:pt x="1179" y="567"/>
                  <a:pt x="1179" y="567"/>
                  <a:pt x="1179" y="567"/>
                </a:cubicBezTo>
                <a:cubicBezTo>
                  <a:pt x="1041" y="992"/>
                  <a:pt x="1041" y="992"/>
                  <a:pt x="1041" y="992"/>
                </a:cubicBezTo>
                <a:cubicBezTo>
                  <a:pt x="1031" y="1022"/>
                  <a:pt x="1018" y="1058"/>
                  <a:pt x="1018" y="1078"/>
                </a:cubicBezTo>
                <a:cubicBezTo>
                  <a:pt x="1018" y="1106"/>
                  <a:pt x="1044" y="1126"/>
                  <a:pt x="1074" y="112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" name="Freeform 119"/>
          <p:cNvSpPr>
            <a:spLocks/>
          </p:cNvSpPr>
          <p:nvPr/>
        </p:nvSpPr>
        <p:spPr bwMode="auto">
          <a:xfrm>
            <a:off x="4488291" y="259713"/>
            <a:ext cx="44247" cy="44247"/>
          </a:xfrm>
          <a:custGeom>
            <a:avLst/>
            <a:gdLst>
              <a:gd name="T0" fmla="*/ 31 w 228"/>
              <a:gd name="T1" fmla="*/ 223 h 223"/>
              <a:gd name="T2" fmla="*/ 228 w 228"/>
              <a:gd name="T3" fmla="*/ 223 h 223"/>
              <a:gd name="T4" fmla="*/ 207 w 228"/>
              <a:gd name="T5" fmla="*/ 0 h 223"/>
              <a:gd name="T6" fmla="*/ 34 w 228"/>
              <a:gd name="T7" fmla="*/ 0 h 223"/>
              <a:gd name="T8" fmla="*/ 8 w 228"/>
              <a:gd name="T9" fmla="*/ 8 h 223"/>
              <a:gd name="T10" fmla="*/ 3 w 228"/>
              <a:gd name="T11" fmla="*/ 44 h 223"/>
              <a:gd name="T12" fmla="*/ 31 w 228"/>
              <a:gd name="T13" fmla="*/ 223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8" h="223">
                <a:moveTo>
                  <a:pt x="31" y="223"/>
                </a:moveTo>
                <a:cubicBezTo>
                  <a:pt x="228" y="223"/>
                  <a:pt x="228" y="223"/>
                  <a:pt x="228" y="223"/>
                </a:cubicBezTo>
                <a:cubicBezTo>
                  <a:pt x="207" y="0"/>
                  <a:pt x="207" y="0"/>
                  <a:pt x="207" y="0"/>
                </a:cubicBezTo>
                <a:cubicBezTo>
                  <a:pt x="116" y="0"/>
                  <a:pt x="47" y="0"/>
                  <a:pt x="34" y="0"/>
                </a:cubicBezTo>
                <a:cubicBezTo>
                  <a:pt x="22" y="0"/>
                  <a:pt x="13" y="2"/>
                  <a:pt x="8" y="8"/>
                </a:cubicBezTo>
                <a:cubicBezTo>
                  <a:pt x="0" y="17"/>
                  <a:pt x="1" y="33"/>
                  <a:pt x="3" y="44"/>
                </a:cubicBezTo>
                <a:cubicBezTo>
                  <a:pt x="10" y="93"/>
                  <a:pt x="21" y="160"/>
                  <a:pt x="31" y="22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" name="Freeform 120"/>
          <p:cNvSpPr>
            <a:spLocks/>
          </p:cNvSpPr>
          <p:nvPr/>
        </p:nvSpPr>
        <p:spPr bwMode="auto">
          <a:xfrm>
            <a:off x="4535392" y="259713"/>
            <a:ext cx="48529" cy="44247"/>
          </a:xfrm>
          <a:custGeom>
            <a:avLst/>
            <a:gdLst>
              <a:gd name="T0" fmla="*/ 0 w 252"/>
              <a:gd name="T1" fmla="*/ 0 h 223"/>
              <a:gd name="T2" fmla="*/ 21 w 252"/>
              <a:gd name="T3" fmla="*/ 223 h 223"/>
              <a:gd name="T4" fmla="*/ 231 w 252"/>
              <a:gd name="T5" fmla="*/ 223 h 223"/>
              <a:gd name="T6" fmla="*/ 252 w 252"/>
              <a:gd name="T7" fmla="*/ 0 h 223"/>
              <a:gd name="T8" fmla="*/ 0 w 252"/>
              <a:gd name="T9" fmla="*/ 0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2" h="223">
                <a:moveTo>
                  <a:pt x="0" y="0"/>
                </a:moveTo>
                <a:cubicBezTo>
                  <a:pt x="21" y="223"/>
                  <a:pt x="21" y="223"/>
                  <a:pt x="21" y="223"/>
                </a:cubicBezTo>
                <a:cubicBezTo>
                  <a:pt x="231" y="223"/>
                  <a:pt x="231" y="223"/>
                  <a:pt x="231" y="223"/>
                </a:cubicBezTo>
                <a:cubicBezTo>
                  <a:pt x="252" y="0"/>
                  <a:pt x="252" y="0"/>
                  <a:pt x="252" y="0"/>
                </a:cubicBezTo>
                <a:cubicBezTo>
                  <a:pt x="168" y="0"/>
                  <a:pt x="79" y="0"/>
                  <a:pt x="0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0" name="Freeform 121"/>
          <p:cNvSpPr>
            <a:spLocks/>
          </p:cNvSpPr>
          <p:nvPr/>
        </p:nvSpPr>
        <p:spPr bwMode="auto">
          <a:xfrm>
            <a:off x="4586775" y="259713"/>
            <a:ext cx="45674" cy="44247"/>
          </a:xfrm>
          <a:custGeom>
            <a:avLst/>
            <a:gdLst>
              <a:gd name="T0" fmla="*/ 0 w 232"/>
              <a:gd name="T1" fmla="*/ 223 h 223"/>
              <a:gd name="T2" fmla="*/ 201 w 232"/>
              <a:gd name="T3" fmla="*/ 223 h 223"/>
              <a:gd name="T4" fmla="*/ 230 w 232"/>
              <a:gd name="T5" fmla="*/ 38 h 223"/>
              <a:gd name="T6" fmla="*/ 225 w 232"/>
              <a:gd name="T7" fmla="*/ 8 h 223"/>
              <a:gd name="T8" fmla="*/ 201 w 232"/>
              <a:gd name="T9" fmla="*/ 0 h 223"/>
              <a:gd name="T10" fmla="*/ 21 w 232"/>
              <a:gd name="T11" fmla="*/ 0 h 223"/>
              <a:gd name="T12" fmla="*/ 0 w 232"/>
              <a:gd name="T13" fmla="*/ 223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2" h="223">
                <a:moveTo>
                  <a:pt x="0" y="223"/>
                </a:moveTo>
                <a:cubicBezTo>
                  <a:pt x="201" y="223"/>
                  <a:pt x="201" y="223"/>
                  <a:pt x="201" y="223"/>
                </a:cubicBezTo>
                <a:cubicBezTo>
                  <a:pt x="212" y="157"/>
                  <a:pt x="223" y="86"/>
                  <a:pt x="230" y="38"/>
                </a:cubicBezTo>
                <a:cubicBezTo>
                  <a:pt x="232" y="25"/>
                  <a:pt x="231" y="14"/>
                  <a:pt x="225" y="8"/>
                </a:cubicBezTo>
                <a:cubicBezTo>
                  <a:pt x="219" y="1"/>
                  <a:pt x="209" y="0"/>
                  <a:pt x="201" y="0"/>
                </a:cubicBezTo>
                <a:cubicBezTo>
                  <a:pt x="158" y="0"/>
                  <a:pt x="93" y="0"/>
                  <a:pt x="21" y="0"/>
                </a:cubicBezTo>
                <a:lnTo>
                  <a:pt x="0" y="22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" name="Freeform 122"/>
          <p:cNvSpPr>
            <a:spLocks/>
          </p:cNvSpPr>
          <p:nvPr/>
        </p:nvSpPr>
        <p:spPr bwMode="auto">
          <a:xfrm>
            <a:off x="4495427" y="309669"/>
            <a:ext cx="129885" cy="145586"/>
          </a:xfrm>
          <a:custGeom>
            <a:avLst/>
            <a:gdLst>
              <a:gd name="T0" fmla="*/ 467 w 670"/>
              <a:gd name="T1" fmla="*/ 0 h 752"/>
              <a:gd name="T2" fmla="*/ 454 w 670"/>
              <a:gd name="T3" fmla="*/ 6 h 752"/>
              <a:gd name="T4" fmla="*/ 452 w 670"/>
              <a:gd name="T5" fmla="*/ 6 h 752"/>
              <a:gd name="T6" fmla="*/ 440 w 670"/>
              <a:gd name="T7" fmla="*/ 0 h 752"/>
              <a:gd name="T8" fmla="*/ 226 w 670"/>
              <a:gd name="T9" fmla="*/ 0 h 752"/>
              <a:gd name="T10" fmla="*/ 214 w 670"/>
              <a:gd name="T11" fmla="*/ 6 h 752"/>
              <a:gd name="T12" fmla="*/ 212 w 670"/>
              <a:gd name="T13" fmla="*/ 6 h 752"/>
              <a:gd name="T14" fmla="*/ 199 w 670"/>
              <a:gd name="T15" fmla="*/ 0 h 752"/>
              <a:gd name="T16" fmla="*/ 0 w 670"/>
              <a:gd name="T17" fmla="*/ 0 h 752"/>
              <a:gd name="T18" fmla="*/ 21 w 670"/>
              <a:gd name="T19" fmla="*/ 128 h 752"/>
              <a:gd name="T20" fmla="*/ 117 w 670"/>
              <a:gd name="T21" fmla="*/ 182 h 752"/>
              <a:gd name="T22" fmla="*/ 135 w 670"/>
              <a:gd name="T23" fmla="*/ 200 h 752"/>
              <a:gd name="T24" fmla="*/ 135 w 670"/>
              <a:gd name="T25" fmla="*/ 697 h 752"/>
              <a:gd name="T26" fmla="*/ 170 w 670"/>
              <a:gd name="T27" fmla="*/ 752 h 752"/>
              <a:gd name="T28" fmla="*/ 504 w 670"/>
              <a:gd name="T29" fmla="*/ 752 h 752"/>
              <a:gd name="T30" fmla="*/ 535 w 670"/>
              <a:gd name="T31" fmla="*/ 711 h 752"/>
              <a:gd name="T32" fmla="*/ 535 w 670"/>
              <a:gd name="T33" fmla="*/ 200 h 752"/>
              <a:gd name="T34" fmla="*/ 553 w 670"/>
              <a:gd name="T35" fmla="*/ 182 h 752"/>
              <a:gd name="T36" fmla="*/ 650 w 670"/>
              <a:gd name="T37" fmla="*/ 129 h 752"/>
              <a:gd name="T38" fmla="*/ 670 w 670"/>
              <a:gd name="T39" fmla="*/ 0 h 752"/>
              <a:gd name="T40" fmla="*/ 467 w 670"/>
              <a:gd name="T41" fmla="*/ 0 h 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70" h="752">
                <a:moveTo>
                  <a:pt x="467" y="0"/>
                </a:moveTo>
                <a:cubicBezTo>
                  <a:pt x="464" y="4"/>
                  <a:pt x="459" y="6"/>
                  <a:pt x="454" y="6"/>
                </a:cubicBezTo>
                <a:cubicBezTo>
                  <a:pt x="453" y="6"/>
                  <a:pt x="453" y="6"/>
                  <a:pt x="452" y="6"/>
                </a:cubicBezTo>
                <a:cubicBezTo>
                  <a:pt x="447" y="6"/>
                  <a:pt x="443" y="3"/>
                  <a:pt x="440" y="0"/>
                </a:cubicBezTo>
                <a:cubicBezTo>
                  <a:pt x="226" y="0"/>
                  <a:pt x="226" y="0"/>
                  <a:pt x="226" y="0"/>
                </a:cubicBezTo>
                <a:cubicBezTo>
                  <a:pt x="223" y="3"/>
                  <a:pt x="219" y="6"/>
                  <a:pt x="214" y="6"/>
                </a:cubicBezTo>
                <a:cubicBezTo>
                  <a:pt x="213" y="6"/>
                  <a:pt x="213" y="6"/>
                  <a:pt x="212" y="6"/>
                </a:cubicBezTo>
                <a:cubicBezTo>
                  <a:pt x="207" y="6"/>
                  <a:pt x="202" y="4"/>
                  <a:pt x="199" y="0"/>
                </a:cubicBezTo>
                <a:cubicBezTo>
                  <a:pt x="0" y="0"/>
                  <a:pt x="0" y="0"/>
                  <a:pt x="0" y="0"/>
                </a:cubicBezTo>
                <a:cubicBezTo>
                  <a:pt x="10" y="63"/>
                  <a:pt x="18" y="115"/>
                  <a:pt x="21" y="128"/>
                </a:cubicBezTo>
                <a:cubicBezTo>
                  <a:pt x="26" y="160"/>
                  <a:pt x="65" y="182"/>
                  <a:pt x="117" y="182"/>
                </a:cubicBezTo>
                <a:cubicBezTo>
                  <a:pt x="127" y="182"/>
                  <a:pt x="135" y="190"/>
                  <a:pt x="135" y="200"/>
                </a:cubicBezTo>
                <a:cubicBezTo>
                  <a:pt x="135" y="697"/>
                  <a:pt x="135" y="697"/>
                  <a:pt x="135" y="697"/>
                </a:cubicBezTo>
                <a:cubicBezTo>
                  <a:pt x="135" y="748"/>
                  <a:pt x="153" y="752"/>
                  <a:pt x="170" y="752"/>
                </a:cubicBezTo>
                <a:cubicBezTo>
                  <a:pt x="504" y="752"/>
                  <a:pt x="504" y="752"/>
                  <a:pt x="504" y="752"/>
                </a:cubicBezTo>
                <a:cubicBezTo>
                  <a:pt x="520" y="752"/>
                  <a:pt x="535" y="747"/>
                  <a:pt x="535" y="711"/>
                </a:cubicBezTo>
                <a:cubicBezTo>
                  <a:pt x="535" y="200"/>
                  <a:pt x="535" y="200"/>
                  <a:pt x="535" y="200"/>
                </a:cubicBezTo>
                <a:cubicBezTo>
                  <a:pt x="535" y="190"/>
                  <a:pt x="543" y="182"/>
                  <a:pt x="553" y="182"/>
                </a:cubicBezTo>
                <a:cubicBezTo>
                  <a:pt x="631" y="182"/>
                  <a:pt x="645" y="156"/>
                  <a:pt x="650" y="129"/>
                </a:cubicBezTo>
                <a:cubicBezTo>
                  <a:pt x="652" y="114"/>
                  <a:pt x="660" y="62"/>
                  <a:pt x="670" y="0"/>
                </a:cubicBezTo>
                <a:lnTo>
                  <a:pt x="467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" name="Freeform 123"/>
          <p:cNvSpPr>
            <a:spLocks noEditPoints="1"/>
          </p:cNvSpPr>
          <p:nvPr/>
        </p:nvSpPr>
        <p:spPr bwMode="auto">
          <a:xfrm>
            <a:off x="4398370" y="181211"/>
            <a:ext cx="324000" cy="324000"/>
          </a:xfrm>
          <a:custGeom>
            <a:avLst/>
            <a:gdLst>
              <a:gd name="T0" fmla="*/ 840 w 1681"/>
              <a:gd name="T1" fmla="*/ 0 h 1681"/>
              <a:gd name="T2" fmla="*/ 0 w 1681"/>
              <a:gd name="T3" fmla="*/ 841 h 1681"/>
              <a:gd name="T4" fmla="*/ 840 w 1681"/>
              <a:gd name="T5" fmla="*/ 1681 h 1681"/>
              <a:gd name="T6" fmla="*/ 1681 w 1681"/>
              <a:gd name="T7" fmla="*/ 841 h 1681"/>
              <a:gd name="T8" fmla="*/ 840 w 1681"/>
              <a:gd name="T9" fmla="*/ 0 h 1681"/>
              <a:gd name="T10" fmla="*/ 659 w 1681"/>
              <a:gd name="T11" fmla="*/ 224 h 1681"/>
              <a:gd name="T12" fmla="*/ 1047 w 1681"/>
              <a:gd name="T13" fmla="*/ 224 h 1681"/>
              <a:gd name="T14" fmla="*/ 1065 w 1681"/>
              <a:gd name="T15" fmla="*/ 242 h 1681"/>
              <a:gd name="T16" fmla="*/ 1047 w 1681"/>
              <a:gd name="T17" fmla="*/ 260 h 1681"/>
              <a:gd name="T18" fmla="*/ 659 w 1681"/>
              <a:gd name="T19" fmla="*/ 260 h 1681"/>
              <a:gd name="T20" fmla="*/ 641 w 1681"/>
              <a:gd name="T21" fmla="*/ 242 h 1681"/>
              <a:gd name="T22" fmla="*/ 659 w 1681"/>
              <a:gd name="T23" fmla="*/ 224 h 1681"/>
              <a:gd name="T24" fmla="*/ 1245 w 1681"/>
              <a:gd name="T25" fmla="*/ 454 h 1681"/>
              <a:gd name="T26" fmla="*/ 1190 w 1681"/>
              <a:gd name="T27" fmla="*/ 804 h 1681"/>
              <a:gd name="T28" fmla="*/ 1076 w 1681"/>
              <a:gd name="T29" fmla="*/ 887 h 1681"/>
              <a:gd name="T30" fmla="*/ 1076 w 1681"/>
              <a:gd name="T31" fmla="*/ 1380 h 1681"/>
              <a:gd name="T32" fmla="*/ 1009 w 1681"/>
              <a:gd name="T33" fmla="*/ 1457 h 1681"/>
              <a:gd name="T34" fmla="*/ 675 w 1681"/>
              <a:gd name="T35" fmla="*/ 1457 h 1681"/>
              <a:gd name="T36" fmla="*/ 604 w 1681"/>
              <a:gd name="T37" fmla="*/ 1366 h 1681"/>
              <a:gd name="T38" fmla="*/ 604 w 1681"/>
              <a:gd name="T39" fmla="*/ 887 h 1681"/>
              <a:gd name="T40" fmla="*/ 490 w 1681"/>
              <a:gd name="T41" fmla="*/ 803 h 1681"/>
              <a:gd name="T42" fmla="*/ 436 w 1681"/>
              <a:gd name="T43" fmla="*/ 460 h 1681"/>
              <a:gd name="T44" fmla="*/ 449 w 1681"/>
              <a:gd name="T45" fmla="*/ 395 h 1681"/>
              <a:gd name="T46" fmla="*/ 503 w 1681"/>
              <a:gd name="T47" fmla="*/ 374 h 1681"/>
              <a:gd name="T48" fmla="*/ 681 w 1681"/>
              <a:gd name="T49" fmla="*/ 374 h 1681"/>
              <a:gd name="T50" fmla="*/ 690 w 1681"/>
              <a:gd name="T51" fmla="*/ 369 h 1681"/>
              <a:gd name="T52" fmla="*/ 704 w 1681"/>
              <a:gd name="T53" fmla="*/ 374 h 1681"/>
              <a:gd name="T54" fmla="*/ 972 w 1681"/>
              <a:gd name="T55" fmla="*/ 374 h 1681"/>
              <a:gd name="T56" fmla="*/ 986 w 1681"/>
              <a:gd name="T57" fmla="*/ 369 h 1681"/>
              <a:gd name="T58" fmla="*/ 995 w 1681"/>
              <a:gd name="T59" fmla="*/ 374 h 1681"/>
              <a:gd name="T60" fmla="*/ 1180 w 1681"/>
              <a:gd name="T61" fmla="*/ 374 h 1681"/>
              <a:gd name="T62" fmla="*/ 1232 w 1681"/>
              <a:gd name="T63" fmla="*/ 395 h 1681"/>
              <a:gd name="T64" fmla="*/ 1245 w 1681"/>
              <a:gd name="T65" fmla="*/ 454 h 1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81" h="1681">
                <a:moveTo>
                  <a:pt x="840" y="0"/>
                </a:moveTo>
                <a:cubicBezTo>
                  <a:pt x="376" y="0"/>
                  <a:pt x="0" y="376"/>
                  <a:pt x="0" y="841"/>
                </a:cubicBezTo>
                <a:cubicBezTo>
                  <a:pt x="0" y="1305"/>
                  <a:pt x="376" y="1681"/>
                  <a:pt x="840" y="1681"/>
                </a:cubicBezTo>
                <a:cubicBezTo>
                  <a:pt x="1305" y="1681"/>
                  <a:pt x="1681" y="1305"/>
                  <a:pt x="1681" y="841"/>
                </a:cubicBezTo>
                <a:cubicBezTo>
                  <a:pt x="1681" y="376"/>
                  <a:pt x="1305" y="0"/>
                  <a:pt x="840" y="0"/>
                </a:cubicBezTo>
                <a:close/>
                <a:moveTo>
                  <a:pt x="659" y="224"/>
                </a:moveTo>
                <a:cubicBezTo>
                  <a:pt x="1047" y="224"/>
                  <a:pt x="1047" y="224"/>
                  <a:pt x="1047" y="224"/>
                </a:cubicBezTo>
                <a:cubicBezTo>
                  <a:pt x="1057" y="224"/>
                  <a:pt x="1065" y="232"/>
                  <a:pt x="1065" y="242"/>
                </a:cubicBezTo>
                <a:cubicBezTo>
                  <a:pt x="1065" y="252"/>
                  <a:pt x="1057" y="260"/>
                  <a:pt x="1047" y="260"/>
                </a:cubicBezTo>
                <a:cubicBezTo>
                  <a:pt x="659" y="260"/>
                  <a:pt x="659" y="260"/>
                  <a:pt x="659" y="260"/>
                </a:cubicBezTo>
                <a:cubicBezTo>
                  <a:pt x="649" y="260"/>
                  <a:pt x="641" y="252"/>
                  <a:pt x="641" y="242"/>
                </a:cubicBezTo>
                <a:cubicBezTo>
                  <a:pt x="641" y="232"/>
                  <a:pt x="649" y="224"/>
                  <a:pt x="659" y="224"/>
                </a:cubicBezTo>
                <a:close/>
                <a:moveTo>
                  <a:pt x="1245" y="454"/>
                </a:moveTo>
                <a:cubicBezTo>
                  <a:pt x="1228" y="559"/>
                  <a:pt x="1195" y="770"/>
                  <a:pt x="1190" y="804"/>
                </a:cubicBezTo>
                <a:cubicBezTo>
                  <a:pt x="1179" y="874"/>
                  <a:pt x="1114" y="885"/>
                  <a:pt x="1076" y="887"/>
                </a:cubicBezTo>
                <a:cubicBezTo>
                  <a:pt x="1076" y="1380"/>
                  <a:pt x="1076" y="1380"/>
                  <a:pt x="1076" y="1380"/>
                </a:cubicBezTo>
                <a:cubicBezTo>
                  <a:pt x="1076" y="1429"/>
                  <a:pt x="1052" y="1457"/>
                  <a:pt x="1009" y="1457"/>
                </a:cubicBezTo>
                <a:cubicBezTo>
                  <a:pt x="675" y="1457"/>
                  <a:pt x="675" y="1457"/>
                  <a:pt x="675" y="1457"/>
                </a:cubicBezTo>
                <a:cubicBezTo>
                  <a:pt x="643" y="1457"/>
                  <a:pt x="604" y="1441"/>
                  <a:pt x="604" y="1366"/>
                </a:cubicBezTo>
                <a:cubicBezTo>
                  <a:pt x="604" y="887"/>
                  <a:pt x="604" y="887"/>
                  <a:pt x="604" y="887"/>
                </a:cubicBezTo>
                <a:cubicBezTo>
                  <a:pt x="542" y="881"/>
                  <a:pt x="497" y="849"/>
                  <a:pt x="490" y="803"/>
                </a:cubicBezTo>
                <a:cubicBezTo>
                  <a:pt x="485" y="775"/>
                  <a:pt x="453" y="568"/>
                  <a:pt x="436" y="460"/>
                </a:cubicBezTo>
                <a:cubicBezTo>
                  <a:pt x="432" y="432"/>
                  <a:pt x="436" y="410"/>
                  <a:pt x="449" y="395"/>
                </a:cubicBezTo>
                <a:cubicBezTo>
                  <a:pt x="461" y="381"/>
                  <a:pt x="480" y="374"/>
                  <a:pt x="503" y="374"/>
                </a:cubicBezTo>
                <a:cubicBezTo>
                  <a:pt x="516" y="374"/>
                  <a:pt x="587" y="374"/>
                  <a:pt x="681" y="374"/>
                </a:cubicBezTo>
                <a:cubicBezTo>
                  <a:pt x="683" y="371"/>
                  <a:pt x="687" y="369"/>
                  <a:pt x="690" y="369"/>
                </a:cubicBezTo>
                <a:cubicBezTo>
                  <a:pt x="696" y="368"/>
                  <a:pt x="701" y="370"/>
                  <a:pt x="704" y="374"/>
                </a:cubicBezTo>
                <a:cubicBezTo>
                  <a:pt x="787" y="374"/>
                  <a:pt x="883" y="374"/>
                  <a:pt x="972" y="374"/>
                </a:cubicBezTo>
                <a:cubicBezTo>
                  <a:pt x="975" y="370"/>
                  <a:pt x="980" y="368"/>
                  <a:pt x="986" y="369"/>
                </a:cubicBezTo>
                <a:cubicBezTo>
                  <a:pt x="989" y="369"/>
                  <a:pt x="993" y="371"/>
                  <a:pt x="995" y="374"/>
                </a:cubicBezTo>
                <a:cubicBezTo>
                  <a:pt x="1070" y="374"/>
                  <a:pt x="1136" y="374"/>
                  <a:pt x="1180" y="374"/>
                </a:cubicBezTo>
                <a:cubicBezTo>
                  <a:pt x="1208" y="374"/>
                  <a:pt x="1223" y="385"/>
                  <a:pt x="1232" y="395"/>
                </a:cubicBezTo>
                <a:cubicBezTo>
                  <a:pt x="1244" y="409"/>
                  <a:pt x="1249" y="430"/>
                  <a:pt x="1245" y="45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" name="Freeform 127"/>
          <p:cNvSpPr>
            <a:spLocks noChangeAspect="1" noEditPoints="1"/>
          </p:cNvSpPr>
          <p:nvPr/>
        </p:nvSpPr>
        <p:spPr bwMode="auto">
          <a:xfrm>
            <a:off x="4817788" y="181211"/>
            <a:ext cx="324000" cy="324000"/>
          </a:xfrm>
          <a:custGeom>
            <a:avLst/>
            <a:gdLst>
              <a:gd name="T0" fmla="*/ 864 w 1728"/>
              <a:gd name="T1" fmla="*/ 0 h 1727"/>
              <a:gd name="T2" fmla="*/ 0 w 1728"/>
              <a:gd name="T3" fmla="*/ 864 h 1727"/>
              <a:gd name="T4" fmla="*/ 864 w 1728"/>
              <a:gd name="T5" fmla="*/ 1727 h 1727"/>
              <a:gd name="T6" fmla="*/ 1728 w 1728"/>
              <a:gd name="T7" fmla="*/ 864 h 1727"/>
              <a:gd name="T8" fmla="*/ 864 w 1728"/>
              <a:gd name="T9" fmla="*/ 0 h 1727"/>
              <a:gd name="T10" fmla="*/ 1117 w 1728"/>
              <a:gd name="T11" fmla="*/ 1295 h 1727"/>
              <a:gd name="T12" fmla="*/ 1098 w 1728"/>
              <a:gd name="T13" fmla="*/ 1314 h 1727"/>
              <a:gd name="T14" fmla="*/ 1080 w 1728"/>
              <a:gd name="T15" fmla="*/ 1295 h 1727"/>
              <a:gd name="T16" fmla="*/ 1080 w 1728"/>
              <a:gd name="T17" fmla="*/ 446 h 1727"/>
              <a:gd name="T18" fmla="*/ 979 w 1728"/>
              <a:gd name="T19" fmla="*/ 346 h 1727"/>
              <a:gd name="T20" fmla="*/ 745 w 1728"/>
              <a:gd name="T21" fmla="*/ 346 h 1727"/>
              <a:gd name="T22" fmla="*/ 645 w 1728"/>
              <a:gd name="T23" fmla="*/ 446 h 1727"/>
              <a:gd name="T24" fmla="*/ 645 w 1728"/>
              <a:gd name="T25" fmla="*/ 1325 h 1727"/>
              <a:gd name="T26" fmla="*/ 745 w 1728"/>
              <a:gd name="T27" fmla="*/ 1425 h 1727"/>
              <a:gd name="T28" fmla="*/ 911 w 1728"/>
              <a:gd name="T29" fmla="*/ 1425 h 1727"/>
              <a:gd name="T30" fmla="*/ 1012 w 1728"/>
              <a:gd name="T31" fmla="*/ 1325 h 1727"/>
              <a:gd name="T32" fmla="*/ 1012 w 1728"/>
              <a:gd name="T33" fmla="*/ 702 h 1727"/>
              <a:gd name="T34" fmla="*/ 911 w 1728"/>
              <a:gd name="T35" fmla="*/ 602 h 1727"/>
              <a:gd name="T36" fmla="*/ 812 w 1728"/>
              <a:gd name="T37" fmla="*/ 602 h 1727"/>
              <a:gd name="T38" fmla="*/ 710 w 1728"/>
              <a:gd name="T39" fmla="*/ 703 h 1727"/>
              <a:gd name="T40" fmla="*/ 708 w 1728"/>
              <a:gd name="T41" fmla="*/ 1090 h 1727"/>
              <a:gd name="T42" fmla="*/ 690 w 1728"/>
              <a:gd name="T43" fmla="*/ 1109 h 1727"/>
              <a:gd name="T44" fmla="*/ 671 w 1728"/>
              <a:gd name="T45" fmla="*/ 1090 h 1727"/>
              <a:gd name="T46" fmla="*/ 673 w 1728"/>
              <a:gd name="T47" fmla="*/ 702 h 1727"/>
              <a:gd name="T48" fmla="*/ 812 w 1728"/>
              <a:gd name="T49" fmla="*/ 565 h 1727"/>
              <a:gd name="T50" fmla="*/ 911 w 1728"/>
              <a:gd name="T51" fmla="*/ 565 h 1727"/>
              <a:gd name="T52" fmla="*/ 1049 w 1728"/>
              <a:gd name="T53" fmla="*/ 702 h 1727"/>
              <a:gd name="T54" fmla="*/ 1049 w 1728"/>
              <a:gd name="T55" fmla="*/ 1325 h 1727"/>
              <a:gd name="T56" fmla="*/ 911 w 1728"/>
              <a:gd name="T57" fmla="*/ 1462 h 1727"/>
              <a:gd name="T58" fmla="*/ 745 w 1728"/>
              <a:gd name="T59" fmla="*/ 1462 h 1727"/>
              <a:gd name="T60" fmla="*/ 608 w 1728"/>
              <a:gd name="T61" fmla="*/ 1325 h 1727"/>
              <a:gd name="T62" fmla="*/ 608 w 1728"/>
              <a:gd name="T63" fmla="*/ 446 h 1727"/>
              <a:gd name="T64" fmla="*/ 745 w 1728"/>
              <a:gd name="T65" fmla="*/ 309 h 1727"/>
              <a:gd name="T66" fmla="*/ 979 w 1728"/>
              <a:gd name="T67" fmla="*/ 309 h 1727"/>
              <a:gd name="T68" fmla="*/ 1117 w 1728"/>
              <a:gd name="T69" fmla="*/ 446 h 1727"/>
              <a:gd name="T70" fmla="*/ 1117 w 1728"/>
              <a:gd name="T71" fmla="*/ 1295 h 1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8" h="1727">
                <a:moveTo>
                  <a:pt x="864" y="0"/>
                </a:moveTo>
                <a:cubicBezTo>
                  <a:pt x="387" y="0"/>
                  <a:pt x="0" y="387"/>
                  <a:pt x="0" y="864"/>
                </a:cubicBezTo>
                <a:cubicBezTo>
                  <a:pt x="0" y="1341"/>
                  <a:pt x="387" y="1727"/>
                  <a:pt x="864" y="1727"/>
                </a:cubicBezTo>
                <a:cubicBezTo>
                  <a:pt x="1341" y="1727"/>
                  <a:pt x="1728" y="1341"/>
                  <a:pt x="1728" y="864"/>
                </a:cubicBezTo>
                <a:cubicBezTo>
                  <a:pt x="1728" y="387"/>
                  <a:pt x="1341" y="0"/>
                  <a:pt x="864" y="0"/>
                </a:cubicBezTo>
                <a:close/>
                <a:moveTo>
                  <a:pt x="1117" y="1295"/>
                </a:moveTo>
                <a:cubicBezTo>
                  <a:pt x="1117" y="1305"/>
                  <a:pt x="1108" y="1314"/>
                  <a:pt x="1098" y="1314"/>
                </a:cubicBezTo>
                <a:cubicBezTo>
                  <a:pt x="1088" y="1314"/>
                  <a:pt x="1080" y="1305"/>
                  <a:pt x="1080" y="1295"/>
                </a:cubicBezTo>
                <a:cubicBezTo>
                  <a:pt x="1080" y="446"/>
                  <a:pt x="1080" y="446"/>
                  <a:pt x="1080" y="446"/>
                </a:cubicBezTo>
                <a:cubicBezTo>
                  <a:pt x="1080" y="391"/>
                  <a:pt x="1034" y="346"/>
                  <a:pt x="979" y="346"/>
                </a:cubicBezTo>
                <a:cubicBezTo>
                  <a:pt x="745" y="346"/>
                  <a:pt x="745" y="346"/>
                  <a:pt x="745" y="346"/>
                </a:cubicBezTo>
                <a:cubicBezTo>
                  <a:pt x="690" y="346"/>
                  <a:pt x="645" y="391"/>
                  <a:pt x="645" y="446"/>
                </a:cubicBezTo>
                <a:cubicBezTo>
                  <a:pt x="645" y="1325"/>
                  <a:pt x="645" y="1325"/>
                  <a:pt x="645" y="1325"/>
                </a:cubicBezTo>
                <a:cubicBezTo>
                  <a:pt x="645" y="1380"/>
                  <a:pt x="690" y="1425"/>
                  <a:pt x="745" y="1425"/>
                </a:cubicBezTo>
                <a:cubicBezTo>
                  <a:pt x="911" y="1425"/>
                  <a:pt x="911" y="1425"/>
                  <a:pt x="911" y="1425"/>
                </a:cubicBezTo>
                <a:cubicBezTo>
                  <a:pt x="967" y="1425"/>
                  <a:pt x="1012" y="1380"/>
                  <a:pt x="1012" y="1325"/>
                </a:cubicBezTo>
                <a:cubicBezTo>
                  <a:pt x="1012" y="702"/>
                  <a:pt x="1012" y="702"/>
                  <a:pt x="1012" y="702"/>
                </a:cubicBezTo>
                <a:cubicBezTo>
                  <a:pt x="1012" y="647"/>
                  <a:pt x="967" y="602"/>
                  <a:pt x="911" y="602"/>
                </a:cubicBezTo>
                <a:cubicBezTo>
                  <a:pt x="812" y="602"/>
                  <a:pt x="812" y="602"/>
                  <a:pt x="812" y="602"/>
                </a:cubicBezTo>
                <a:cubicBezTo>
                  <a:pt x="756" y="602"/>
                  <a:pt x="711" y="647"/>
                  <a:pt x="710" y="703"/>
                </a:cubicBezTo>
                <a:cubicBezTo>
                  <a:pt x="708" y="1090"/>
                  <a:pt x="708" y="1090"/>
                  <a:pt x="708" y="1090"/>
                </a:cubicBezTo>
                <a:cubicBezTo>
                  <a:pt x="708" y="1101"/>
                  <a:pt x="700" y="1109"/>
                  <a:pt x="690" y="1109"/>
                </a:cubicBezTo>
                <a:cubicBezTo>
                  <a:pt x="680" y="1107"/>
                  <a:pt x="671" y="1100"/>
                  <a:pt x="671" y="1090"/>
                </a:cubicBezTo>
                <a:cubicBezTo>
                  <a:pt x="673" y="702"/>
                  <a:pt x="673" y="702"/>
                  <a:pt x="673" y="702"/>
                </a:cubicBezTo>
                <a:cubicBezTo>
                  <a:pt x="674" y="627"/>
                  <a:pt x="736" y="565"/>
                  <a:pt x="812" y="565"/>
                </a:cubicBezTo>
                <a:cubicBezTo>
                  <a:pt x="911" y="565"/>
                  <a:pt x="911" y="565"/>
                  <a:pt x="911" y="565"/>
                </a:cubicBezTo>
                <a:cubicBezTo>
                  <a:pt x="987" y="565"/>
                  <a:pt x="1049" y="627"/>
                  <a:pt x="1049" y="702"/>
                </a:cubicBezTo>
                <a:cubicBezTo>
                  <a:pt x="1049" y="1325"/>
                  <a:pt x="1049" y="1325"/>
                  <a:pt x="1049" y="1325"/>
                </a:cubicBezTo>
                <a:cubicBezTo>
                  <a:pt x="1049" y="1401"/>
                  <a:pt x="987" y="1462"/>
                  <a:pt x="911" y="1462"/>
                </a:cubicBezTo>
                <a:cubicBezTo>
                  <a:pt x="745" y="1462"/>
                  <a:pt x="745" y="1462"/>
                  <a:pt x="745" y="1462"/>
                </a:cubicBezTo>
                <a:cubicBezTo>
                  <a:pt x="669" y="1462"/>
                  <a:pt x="608" y="1401"/>
                  <a:pt x="608" y="1325"/>
                </a:cubicBezTo>
                <a:cubicBezTo>
                  <a:pt x="608" y="446"/>
                  <a:pt x="608" y="446"/>
                  <a:pt x="608" y="446"/>
                </a:cubicBezTo>
                <a:cubicBezTo>
                  <a:pt x="608" y="370"/>
                  <a:pt x="669" y="309"/>
                  <a:pt x="745" y="309"/>
                </a:cubicBezTo>
                <a:cubicBezTo>
                  <a:pt x="979" y="309"/>
                  <a:pt x="979" y="309"/>
                  <a:pt x="979" y="309"/>
                </a:cubicBezTo>
                <a:cubicBezTo>
                  <a:pt x="1055" y="309"/>
                  <a:pt x="1117" y="370"/>
                  <a:pt x="1117" y="446"/>
                </a:cubicBezTo>
                <a:lnTo>
                  <a:pt x="1117" y="129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" name="Freeform 131"/>
          <p:cNvSpPr>
            <a:spLocks/>
          </p:cNvSpPr>
          <p:nvPr/>
        </p:nvSpPr>
        <p:spPr bwMode="auto">
          <a:xfrm>
            <a:off x="5329981" y="255760"/>
            <a:ext cx="166996" cy="123292"/>
          </a:xfrm>
          <a:custGeom>
            <a:avLst/>
            <a:gdLst>
              <a:gd name="T0" fmla="*/ 547 w 941"/>
              <a:gd name="T1" fmla="*/ 398 h 694"/>
              <a:gd name="T2" fmla="*/ 205 w 941"/>
              <a:gd name="T3" fmla="*/ 76 h 694"/>
              <a:gd name="T4" fmla="*/ 82 w 941"/>
              <a:gd name="T5" fmla="*/ 5 h 694"/>
              <a:gd name="T6" fmla="*/ 0 w 941"/>
              <a:gd name="T7" fmla="*/ 0 h 694"/>
              <a:gd name="T8" fmla="*/ 182 w 941"/>
              <a:gd name="T9" fmla="*/ 407 h 694"/>
              <a:gd name="T10" fmla="*/ 486 w 941"/>
              <a:gd name="T11" fmla="*/ 694 h 694"/>
              <a:gd name="T12" fmla="*/ 941 w 941"/>
              <a:gd name="T13" fmla="*/ 694 h 694"/>
              <a:gd name="T14" fmla="*/ 930 w 941"/>
              <a:gd name="T15" fmla="*/ 690 h 694"/>
              <a:gd name="T16" fmla="*/ 930 w 941"/>
              <a:gd name="T17" fmla="*/ 690 h 694"/>
              <a:gd name="T18" fmla="*/ 753 w 941"/>
              <a:gd name="T19" fmla="*/ 592 h 694"/>
              <a:gd name="T20" fmla="*/ 547 w 941"/>
              <a:gd name="T21" fmla="*/ 398 h 694"/>
              <a:gd name="T22" fmla="*/ 547 w 941"/>
              <a:gd name="T23" fmla="*/ 398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41" h="694">
                <a:moveTo>
                  <a:pt x="547" y="398"/>
                </a:moveTo>
                <a:cubicBezTo>
                  <a:pt x="392" y="252"/>
                  <a:pt x="208" y="79"/>
                  <a:pt x="205" y="76"/>
                </a:cubicBezTo>
                <a:cubicBezTo>
                  <a:pt x="204" y="75"/>
                  <a:pt x="153" y="20"/>
                  <a:pt x="82" y="5"/>
                </a:cubicBezTo>
                <a:cubicBezTo>
                  <a:pt x="69" y="2"/>
                  <a:pt x="33" y="1"/>
                  <a:pt x="0" y="0"/>
                </a:cubicBezTo>
                <a:cubicBezTo>
                  <a:pt x="182" y="407"/>
                  <a:pt x="182" y="407"/>
                  <a:pt x="182" y="407"/>
                </a:cubicBezTo>
                <a:cubicBezTo>
                  <a:pt x="270" y="491"/>
                  <a:pt x="384" y="598"/>
                  <a:pt x="486" y="694"/>
                </a:cubicBezTo>
                <a:cubicBezTo>
                  <a:pt x="941" y="694"/>
                  <a:pt x="941" y="694"/>
                  <a:pt x="941" y="694"/>
                </a:cubicBezTo>
                <a:cubicBezTo>
                  <a:pt x="938" y="692"/>
                  <a:pt x="934" y="691"/>
                  <a:pt x="930" y="690"/>
                </a:cubicBezTo>
                <a:cubicBezTo>
                  <a:pt x="930" y="690"/>
                  <a:pt x="930" y="690"/>
                  <a:pt x="930" y="690"/>
                </a:cubicBezTo>
                <a:cubicBezTo>
                  <a:pt x="864" y="674"/>
                  <a:pt x="808" y="643"/>
                  <a:pt x="753" y="592"/>
                </a:cubicBezTo>
                <a:cubicBezTo>
                  <a:pt x="732" y="573"/>
                  <a:pt x="645" y="491"/>
                  <a:pt x="547" y="398"/>
                </a:cubicBezTo>
                <a:cubicBezTo>
                  <a:pt x="547" y="398"/>
                  <a:pt x="547" y="398"/>
                  <a:pt x="547" y="39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" name="Freeform 132"/>
          <p:cNvSpPr>
            <a:spLocks/>
          </p:cNvSpPr>
          <p:nvPr/>
        </p:nvSpPr>
        <p:spPr bwMode="auto">
          <a:xfrm>
            <a:off x="5282880" y="290167"/>
            <a:ext cx="214097" cy="156265"/>
          </a:xfrm>
          <a:custGeom>
            <a:avLst/>
            <a:gdLst>
              <a:gd name="T0" fmla="*/ 419 w 1209"/>
              <a:gd name="T1" fmla="*/ 237 h 880"/>
              <a:gd name="T2" fmla="*/ 271 w 1209"/>
              <a:gd name="T3" fmla="*/ 98 h 880"/>
              <a:gd name="T4" fmla="*/ 112 w 1209"/>
              <a:gd name="T5" fmla="*/ 6 h 880"/>
              <a:gd name="T6" fmla="*/ 0 w 1209"/>
              <a:gd name="T7" fmla="*/ 0 h 880"/>
              <a:gd name="T8" fmla="*/ 374 w 1209"/>
              <a:gd name="T9" fmla="*/ 845 h 880"/>
              <a:gd name="T10" fmla="*/ 443 w 1209"/>
              <a:gd name="T11" fmla="*/ 880 h 880"/>
              <a:gd name="T12" fmla="*/ 1209 w 1209"/>
              <a:gd name="T13" fmla="*/ 880 h 880"/>
              <a:gd name="T14" fmla="*/ 1197 w 1209"/>
              <a:gd name="T15" fmla="*/ 876 h 880"/>
              <a:gd name="T16" fmla="*/ 1197 w 1209"/>
              <a:gd name="T17" fmla="*/ 876 h 880"/>
              <a:gd name="T18" fmla="*/ 964 w 1209"/>
              <a:gd name="T19" fmla="*/ 751 h 880"/>
              <a:gd name="T20" fmla="*/ 419 w 1209"/>
              <a:gd name="T21" fmla="*/ 238 h 880"/>
              <a:gd name="T22" fmla="*/ 419 w 1209"/>
              <a:gd name="T23" fmla="*/ 237 h 8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09" h="880">
                <a:moveTo>
                  <a:pt x="419" y="237"/>
                </a:moveTo>
                <a:cubicBezTo>
                  <a:pt x="334" y="157"/>
                  <a:pt x="273" y="100"/>
                  <a:pt x="271" y="98"/>
                </a:cubicBezTo>
                <a:cubicBezTo>
                  <a:pt x="269" y="96"/>
                  <a:pt x="203" y="26"/>
                  <a:pt x="112" y="6"/>
                </a:cubicBezTo>
                <a:cubicBezTo>
                  <a:pt x="94" y="2"/>
                  <a:pt x="39" y="1"/>
                  <a:pt x="0" y="0"/>
                </a:cubicBezTo>
                <a:cubicBezTo>
                  <a:pt x="133" y="302"/>
                  <a:pt x="367" y="831"/>
                  <a:pt x="374" y="845"/>
                </a:cubicBezTo>
                <a:cubicBezTo>
                  <a:pt x="387" y="871"/>
                  <a:pt x="405" y="880"/>
                  <a:pt x="443" y="880"/>
                </a:cubicBezTo>
                <a:cubicBezTo>
                  <a:pt x="1209" y="880"/>
                  <a:pt x="1209" y="880"/>
                  <a:pt x="1209" y="880"/>
                </a:cubicBezTo>
                <a:cubicBezTo>
                  <a:pt x="1206" y="878"/>
                  <a:pt x="1202" y="877"/>
                  <a:pt x="1197" y="876"/>
                </a:cubicBezTo>
                <a:cubicBezTo>
                  <a:pt x="1197" y="876"/>
                  <a:pt x="1197" y="876"/>
                  <a:pt x="1197" y="876"/>
                </a:cubicBezTo>
                <a:cubicBezTo>
                  <a:pt x="1110" y="856"/>
                  <a:pt x="1032" y="814"/>
                  <a:pt x="964" y="751"/>
                </a:cubicBezTo>
                <a:cubicBezTo>
                  <a:pt x="917" y="707"/>
                  <a:pt x="608" y="416"/>
                  <a:pt x="419" y="238"/>
                </a:cubicBezTo>
                <a:cubicBezTo>
                  <a:pt x="419" y="237"/>
                  <a:pt x="419" y="237"/>
                  <a:pt x="419" y="23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" name="Freeform 133"/>
          <p:cNvSpPr>
            <a:spLocks noEditPoints="1"/>
          </p:cNvSpPr>
          <p:nvPr/>
        </p:nvSpPr>
        <p:spPr bwMode="auto">
          <a:xfrm>
            <a:off x="5237206" y="181211"/>
            <a:ext cx="324000" cy="324000"/>
          </a:xfrm>
          <a:custGeom>
            <a:avLst/>
            <a:gdLst>
              <a:gd name="T0" fmla="*/ 918 w 1837"/>
              <a:gd name="T1" fmla="*/ 0 h 1837"/>
              <a:gd name="T2" fmla="*/ 0 w 1837"/>
              <a:gd name="T3" fmla="*/ 919 h 1837"/>
              <a:gd name="T4" fmla="*/ 918 w 1837"/>
              <a:gd name="T5" fmla="*/ 1837 h 1837"/>
              <a:gd name="T6" fmla="*/ 1837 w 1837"/>
              <a:gd name="T7" fmla="*/ 919 h 1837"/>
              <a:gd name="T8" fmla="*/ 918 w 1837"/>
              <a:gd name="T9" fmla="*/ 0 h 1837"/>
              <a:gd name="T10" fmla="*/ 1308 w 1837"/>
              <a:gd name="T11" fmla="*/ 988 h 1837"/>
              <a:gd name="T12" fmla="*/ 1467 w 1837"/>
              <a:gd name="T13" fmla="*/ 1077 h 1837"/>
              <a:gd name="T14" fmla="*/ 1468 w 1837"/>
              <a:gd name="T15" fmla="*/ 1077 h 1837"/>
              <a:gd name="T16" fmla="*/ 1526 w 1837"/>
              <a:gd name="T17" fmla="*/ 1138 h 1837"/>
              <a:gd name="T18" fmla="*/ 1506 w 1837"/>
              <a:gd name="T19" fmla="*/ 1158 h 1837"/>
              <a:gd name="T20" fmla="*/ 1055 w 1837"/>
              <a:gd name="T21" fmla="*/ 1158 h 1837"/>
              <a:gd name="T22" fmla="*/ 1252 w 1837"/>
              <a:gd name="T23" fmla="*/ 1343 h 1837"/>
              <a:gd name="T24" fmla="*/ 1466 w 1837"/>
              <a:gd name="T25" fmla="*/ 1458 h 1837"/>
              <a:gd name="T26" fmla="*/ 1526 w 1837"/>
              <a:gd name="T27" fmla="*/ 1521 h 1837"/>
              <a:gd name="T28" fmla="*/ 1506 w 1837"/>
              <a:gd name="T29" fmla="*/ 1540 h 1837"/>
              <a:gd name="T30" fmla="*/ 704 w 1837"/>
              <a:gd name="T31" fmla="*/ 1540 h 1837"/>
              <a:gd name="T32" fmla="*/ 600 w 1837"/>
              <a:gd name="T33" fmla="*/ 1483 h 1837"/>
              <a:gd name="T34" fmla="*/ 212 w 1837"/>
              <a:gd name="T35" fmla="*/ 610 h 1837"/>
              <a:gd name="T36" fmla="*/ 214 w 1837"/>
              <a:gd name="T37" fmla="*/ 591 h 1837"/>
              <a:gd name="T38" fmla="*/ 230 w 1837"/>
              <a:gd name="T39" fmla="*/ 582 h 1837"/>
              <a:gd name="T40" fmla="*/ 381 w 1837"/>
              <a:gd name="T41" fmla="*/ 589 h 1837"/>
              <a:gd name="T42" fmla="*/ 560 w 1837"/>
              <a:gd name="T43" fmla="*/ 691 h 1837"/>
              <a:gd name="T44" fmla="*/ 635 w 1837"/>
              <a:gd name="T45" fmla="*/ 762 h 1837"/>
              <a:gd name="T46" fmla="*/ 480 w 1837"/>
              <a:gd name="T47" fmla="*/ 413 h 1837"/>
              <a:gd name="T48" fmla="*/ 481 w 1837"/>
              <a:gd name="T49" fmla="*/ 395 h 1837"/>
              <a:gd name="T50" fmla="*/ 498 w 1837"/>
              <a:gd name="T51" fmla="*/ 386 h 1837"/>
              <a:gd name="T52" fmla="*/ 618 w 1837"/>
              <a:gd name="T53" fmla="*/ 391 h 1837"/>
              <a:gd name="T54" fmla="*/ 761 w 1837"/>
              <a:gd name="T55" fmla="*/ 474 h 1837"/>
              <a:gd name="T56" fmla="*/ 848 w 1837"/>
              <a:gd name="T57" fmla="*/ 555 h 1837"/>
              <a:gd name="T58" fmla="*/ 710 w 1837"/>
              <a:gd name="T59" fmla="*/ 245 h 1837"/>
              <a:gd name="T60" fmla="*/ 711 w 1837"/>
              <a:gd name="T61" fmla="*/ 227 h 1837"/>
              <a:gd name="T62" fmla="*/ 729 w 1837"/>
              <a:gd name="T63" fmla="*/ 218 h 1837"/>
              <a:gd name="T64" fmla="*/ 821 w 1837"/>
              <a:gd name="T65" fmla="*/ 222 h 1837"/>
              <a:gd name="T66" fmla="*/ 934 w 1837"/>
              <a:gd name="T67" fmla="*/ 287 h 1837"/>
              <a:gd name="T68" fmla="*/ 1356 w 1837"/>
              <a:gd name="T69" fmla="*/ 684 h 1837"/>
              <a:gd name="T70" fmla="*/ 1474 w 1837"/>
              <a:gd name="T71" fmla="*/ 750 h 1837"/>
              <a:gd name="T72" fmla="*/ 1474 w 1837"/>
              <a:gd name="T73" fmla="*/ 750 h 1837"/>
              <a:gd name="T74" fmla="*/ 1474 w 1837"/>
              <a:gd name="T75" fmla="*/ 750 h 1837"/>
              <a:gd name="T76" fmla="*/ 1526 w 1837"/>
              <a:gd name="T77" fmla="*/ 809 h 1837"/>
              <a:gd name="T78" fmla="*/ 1506 w 1837"/>
              <a:gd name="T79" fmla="*/ 829 h 1837"/>
              <a:gd name="T80" fmla="*/ 1138 w 1837"/>
              <a:gd name="T81" fmla="*/ 829 h 1837"/>
              <a:gd name="T82" fmla="*/ 1308 w 1837"/>
              <a:gd name="T83" fmla="*/ 988 h 1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37" h="1837">
                <a:moveTo>
                  <a:pt x="918" y="0"/>
                </a:moveTo>
                <a:cubicBezTo>
                  <a:pt x="411" y="0"/>
                  <a:pt x="0" y="412"/>
                  <a:pt x="0" y="919"/>
                </a:cubicBezTo>
                <a:cubicBezTo>
                  <a:pt x="0" y="1426"/>
                  <a:pt x="411" y="1837"/>
                  <a:pt x="918" y="1837"/>
                </a:cubicBezTo>
                <a:cubicBezTo>
                  <a:pt x="1425" y="1837"/>
                  <a:pt x="1837" y="1426"/>
                  <a:pt x="1837" y="919"/>
                </a:cubicBezTo>
                <a:cubicBezTo>
                  <a:pt x="1837" y="412"/>
                  <a:pt x="1425" y="0"/>
                  <a:pt x="918" y="0"/>
                </a:cubicBezTo>
                <a:close/>
                <a:moveTo>
                  <a:pt x="1308" y="988"/>
                </a:moveTo>
                <a:cubicBezTo>
                  <a:pt x="1358" y="1035"/>
                  <a:pt x="1407" y="1062"/>
                  <a:pt x="1467" y="1077"/>
                </a:cubicBezTo>
                <a:cubicBezTo>
                  <a:pt x="1467" y="1077"/>
                  <a:pt x="1468" y="1077"/>
                  <a:pt x="1468" y="1077"/>
                </a:cubicBezTo>
                <a:cubicBezTo>
                  <a:pt x="1511" y="1088"/>
                  <a:pt x="1526" y="1124"/>
                  <a:pt x="1526" y="1138"/>
                </a:cubicBezTo>
                <a:cubicBezTo>
                  <a:pt x="1526" y="1149"/>
                  <a:pt x="1517" y="1158"/>
                  <a:pt x="1506" y="1158"/>
                </a:cubicBezTo>
                <a:cubicBezTo>
                  <a:pt x="1055" y="1158"/>
                  <a:pt x="1055" y="1158"/>
                  <a:pt x="1055" y="1158"/>
                </a:cubicBezTo>
                <a:cubicBezTo>
                  <a:pt x="1152" y="1249"/>
                  <a:pt x="1230" y="1323"/>
                  <a:pt x="1252" y="1343"/>
                </a:cubicBezTo>
                <a:cubicBezTo>
                  <a:pt x="1315" y="1401"/>
                  <a:pt x="1387" y="1440"/>
                  <a:pt x="1466" y="1458"/>
                </a:cubicBezTo>
                <a:cubicBezTo>
                  <a:pt x="1513" y="1469"/>
                  <a:pt x="1526" y="1503"/>
                  <a:pt x="1526" y="1521"/>
                </a:cubicBezTo>
                <a:cubicBezTo>
                  <a:pt x="1526" y="1532"/>
                  <a:pt x="1517" y="1540"/>
                  <a:pt x="1506" y="1540"/>
                </a:cubicBezTo>
                <a:cubicBezTo>
                  <a:pt x="704" y="1540"/>
                  <a:pt x="704" y="1540"/>
                  <a:pt x="704" y="1540"/>
                </a:cubicBezTo>
                <a:cubicBezTo>
                  <a:pt x="666" y="1540"/>
                  <a:pt x="624" y="1534"/>
                  <a:pt x="600" y="1483"/>
                </a:cubicBezTo>
                <a:cubicBezTo>
                  <a:pt x="591" y="1465"/>
                  <a:pt x="228" y="644"/>
                  <a:pt x="212" y="610"/>
                </a:cubicBezTo>
                <a:cubicBezTo>
                  <a:pt x="210" y="603"/>
                  <a:pt x="210" y="596"/>
                  <a:pt x="214" y="591"/>
                </a:cubicBezTo>
                <a:cubicBezTo>
                  <a:pt x="218" y="585"/>
                  <a:pt x="224" y="582"/>
                  <a:pt x="230" y="582"/>
                </a:cubicBezTo>
                <a:cubicBezTo>
                  <a:pt x="243" y="582"/>
                  <a:pt x="349" y="582"/>
                  <a:pt x="381" y="589"/>
                </a:cubicBezTo>
                <a:cubicBezTo>
                  <a:pt x="485" y="611"/>
                  <a:pt x="557" y="688"/>
                  <a:pt x="560" y="691"/>
                </a:cubicBezTo>
                <a:cubicBezTo>
                  <a:pt x="561" y="692"/>
                  <a:pt x="590" y="719"/>
                  <a:pt x="635" y="762"/>
                </a:cubicBezTo>
                <a:cubicBezTo>
                  <a:pt x="480" y="413"/>
                  <a:pt x="480" y="413"/>
                  <a:pt x="480" y="413"/>
                </a:cubicBezTo>
                <a:cubicBezTo>
                  <a:pt x="477" y="407"/>
                  <a:pt x="478" y="400"/>
                  <a:pt x="481" y="395"/>
                </a:cubicBezTo>
                <a:cubicBezTo>
                  <a:pt x="485" y="389"/>
                  <a:pt x="491" y="386"/>
                  <a:pt x="498" y="386"/>
                </a:cubicBezTo>
                <a:cubicBezTo>
                  <a:pt x="507" y="386"/>
                  <a:pt x="592" y="386"/>
                  <a:pt x="618" y="391"/>
                </a:cubicBezTo>
                <a:cubicBezTo>
                  <a:pt x="701" y="409"/>
                  <a:pt x="759" y="471"/>
                  <a:pt x="761" y="474"/>
                </a:cubicBezTo>
                <a:cubicBezTo>
                  <a:pt x="762" y="475"/>
                  <a:pt x="797" y="507"/>
                  <a:pt x="848" y="555"/>
                </a:cubicBezTo>
                <a:cubicBezTo>
                  <a:pt x="710" y="245"/>
                  <a:pt x="710" y="245"/>
                  <a:pt x="710" y="245"/>
                </a:cubicBezTo>
                <a:cubicBezTo>
                  <a:pt x="707" y="239"/>
                  <a:pt x="707" y="232"/>
                  <a:pt x="711" y="227"/>
                </a:cubicBezTo>
                <a:cubicBezTo>
                  <a:pt x="715" y="221"/>
                  <a:pt x="721" y="218"/>
                  <a:pt x="729" y="218"/>
                </a:cubicBezTo>
                <a:cubicBezTo>
                  <a:pt x="745" y="218"/>
                  <a:pt x="802" y="218"/>
                  <a:pt x="821" y="222"/>
                </a:cubicBezTo>
                <a:cubicBezTo>
                  <a:pt x="887" y="236"/>
                  <a:pt x="932" y="285"/>
                  <a:pt x="934" y="287"/>
                </a:cubicBezTo>
                <a:cubicBezTo>
                  <a:pt x="934" y="287"/>
                  <a:pt x="1314" y="645"/>
                  <a:pt x="1356" y="684"/>
                </a:cubicBezTo>
                <a:cubicBezTo>
                  <a:pt x="1397" y="723"/>
                  <a:pt x="1432" y="738"/>
                  <a:pt x="1474" y="750"/>
                </a:cubicBezTo>
                <a:cubicBezTo>
                  <a:pt x="1474" y="750"/>
                  <a:pt x="1474" y="750"/>
                  <a:pt x="1474" y="750"/>
                </a:cubicBezTo>
                <a:cubicBezTo>
                  <a:pt x="1474" y="750"/>
                  <a:pt x="1474" y="750"/>
                  <a:pt x="1474" y="750"/>
                </a:cubicBezTo>
                <a:cubicBezTo>
                  <a:pt x="1510" y="761"/>
                  <a:pt x="1526" y="795"/>
                  <a:pt x="1526" y="809"/>
                </a:cubicBezTo>
                <a:cubicBezTo>
                  <a:pt x="1526" y="820"/>
                  <a:pt x="1517" y="829"/>
                  <a:pt x="1506" y="829"/>
                </a:cubicBezTo>
                <a:cubicBezTo>
                  <a:pt x="1138" y="829"/>
                  <a:pt x="1138" y="829"/>
                  <a:pt x="1138" y="829"/>
                </a:cubicBezTo>
                <a:cubicBezTo>
                  <a:pt x="1221" y="907"/>
                  <a:pt x="1290" y="971"/>
                  <a:pt x="1308" y="98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" name="Freeform 134"/>
          <p:cNvSpPr>
            <a:spLocks/>
          </p:cNvSpPr>
          <p:nvPr/>
        </p:nvSpPr>
        <p:spPr bwMode="auto">
          <a:xfrm>
            <a:off x="5371373" y="227087"/>
            <a:ext cx="124176" cy="93186"/>
          </a:xfrm>
          <a:custGeom>
            <a:avLst/>
            <a:gdLst>
              <a:gd name="T0" fmla="*/ 704 w 709"/>
              <a:gd name="T1" fmla="*/ 531 h 533"/>
              <a:gd name="T2" fmla="*/ 571 w 709"/>
              <a:gd name="T3" fmla="*/ 456 h 533"/>
              <a:gd name="T4" fmla="*/ 148 w 709"/>
              <a:gd name="T5" fmla="*/ 57 h 533"/>
              <a:gd name="T6" fmla="*/ 55 w 709"/>
              <a:gd name="T7" fmla="*/ 3 h 533"/>
              <a:gd name="T8" fmla="*/ 0 w 709"/>
              <a:gd name="T9" fmla="*/ 0 h 533"/>
              <a:gd name="T10" fmla="*/ 165 w 709"/>
              <a:gd name="T11" fmla="*/ 369 h 533"/>
              <a:gd name="T12" fmla="*/ 339 w 709"/>
              <a:gd name="T13" fmla="*/ 533 h 533"/>
              <a:gd name="T14" fmla="*/ 709 w 709"/>
              <a:gd name="T15" fmla="*/ 533 h 533"/>
              <a:gd name="T16" fmla="*/ 704 w 709"/>
              <a:gd name="T17" fmla="*/ 531 h 533"/>
              <a:gd name="T18" fmla="*/ 704 w 709"/>
              <a:gd name="T19" fmla="*/ 531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9" h="533">
                <a:moveTo>
                  <a:pt x="704" y="531"/>
                </a:moveTo>
                <a:cubicBezTo>
                  <a:pt x="658" y="517"/>
                  <a:pt x="618" y="500"/>
                  <a:pt x="571" y="456"/>
                </a:cubicBezTo>
                <a:cubicBezTo>
                  <a:pt x="529" y="417"/>
                  <a:pt x="148" y="57"/>
                  <a:pt x="148" y="57"/>
                </a:cubicBezTo>
                <a:cubicBezTo>
                  <a:pt x="147" y="56"/>
                  <a:pt x="108" y="15"/>
                  <a:pt x="55" y="3"/>
                </a:cubicBezTo>
                <a:cubicBezTo>
                  <a:pt x="47" y="2"/>
                  <a:pt x="23" y="1"/>
                  <a:pt x="0" y="0"/>
                </a:cubicBezTo>
                <a:cubicBezTo>
                  <a:pt x="165" y="369"/>
                  <a:pt x="165" y="369"/>
                  <a:pt x="165" y="369"/>
                </a:cubicBezTo>
                <a:cubicBezTo>
                  <a:pt x="219" y="420"/>
                  <a:pt x="281" y="478"/>
                  <a:pt x="339" y="533"/>
                </a:cubicBezTo>
                <a:cubicBezTo>
                  <a:pt x="709" y="533"/>
                  <a:pt x="709" y="533"/>
                  <a:pt x="709" y="533"/>
                </a:cubicBezTo>
                <a:cubicBezTo>
                  <a:pt x="708" y="532"/>
                  <a:pt x="706" y="532"/>
                  <a:pt x="704" y="531"/>
                </a:cubicBezTo>
                <a:cubicBezTo>
                  <a:pt x="704" y="531"/>
                  <a:pt x="704" y="531"/>
                  <a:pt x="704" y="531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" name="Rectangle 47"/>
          <p:cNvSpPr>
            <a:spLocks noChangeArrowheads="1"/>
          </p:cNvSpPr>
          <p:nvPr/>
        </p:nvSpPr>
        <p:spPr bwMode="auto">
          <a:xfrm>
            <a:off x="5752258" y="288259"/>
            <a:ext cx="59947" cy="54238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5752258" y="409581"/>
            <a:ext cx="59947" cy="14273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5752258" y="369616"/>
            <a:ext cx="59947" cy="12846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5765103" y="239731"/>
            <a:ext cx="34256" cy="21410"/>
          </a:xfrm>
          <a:custGeom>
            <a:avLst/>
            <a:gdLst>
              <a:gd name="T0" fmla="*/ 181 w 181"/>
              <a:gd name="T1" fmla="*/ 54 h 109"/>
              <a:gd name="T2" fmla="*/ 127 w 181"/>
              <a:gd name="T3" fmla="*/ 0 h 109"/>
              <a:gd name="T4" fmla="*/ 54 w 181"/>
              <a:gd name="T5" fmla="*/ 0 h 109"/>
              <a:gd name="T6" fmla="*/ 0 w 181"/>
              <a:gd name="T7" fmla="*/ 54 h 109"/>
              <a:gd name="T8" fmla="*/ 0 w 181"/>
              <a:gd name="T9" fmla="*/ 109 h 109"/>
              <a:gd name="T10" fmla="*/ 181 w 181"/>
              <a:gd name="T11" fmla="*/ 109 h 109"/>
              <a:gd name="T12" fmla="*/ 181 w 181"/>
              <a:gd name="T13" fmla="*/ 54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1" h="109">
                <a:moveTo>
                  <a:pt x="181" y="54"/>
                </a:moveTo>
                <a:cubicBezTo>
                  <a:pt x="181" y="24"/>
                  <a:pt x="157" y="0"/>
                  <a:pt x="12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25" y="0"/>
                  <a:pt x="0" y="24"/>
                  <a:pt x="0" y="54"/>
                </a:cubicBezTo>
                <a:cubicBezTo>
                  <a:pt x="0" y="109"/>
                  <a:pt x="0" y="109"/>
                  <a:pt x="0" y="109"/>
                </a:cubicBezTo>
                <a:cubicBezTo>
                  <a:pt x="181" y="109"/>
                  <a:pt x="181" y="109"/>
                  <a:pt x="181" y="109"/>
                </a:cubicBezTo>
                <a:lnTo>
                  <a:pt x="181" y="5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" name="Rectangle 51"/>
          <p:cNvSpPr>
            <a:spLocks noChangeArrowheads="1"/>
          </p:cNvSpPr>
          <p:nvPr/>
        </p:nvSpPr>
        <p:spPr bwMode="auto">
          <a:xfrm>
            <a:off x="5752258" y="349634"/>
            <a:ext cx="59947" cy="12846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5752258" y="389599"/>
            <a:ext cx="59947" cy="14273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" name="Freeform 53"/>
          <p:cNvSpPr>
            <a:spLocks noEditPoints="1"/>
          </p:cNvSpPr>
          <p:nvPr/>
        </p:nvSpPr>
        <p:spPr bwMode="auto">
          <a:xfrm>
            <a:off x="5658055" y="181211"/>
            <a:ext cx="324000" cy="324000"/>
          </a:xfrm>
          <a:custGeom>
            <a:avLst/>
            <a:gdLst>
              <a:gd name="T0" fmla="*/ 868 w 1735"/>
              <a:gd name="T1" fmla="*/ 0 h 1736"/>
              <a:gd name="T2" fmla="*/ 0 w 1735"/>
              <a:gd name="T3" fmla="*/ 868 h 1736"/>
              <a:gd name="T4" fmla="*/ 868 w 1735"/>
              <a:gd name="T5" fmla="*/ 1736 h 1736"/>
              <a:gd name="T6" fmla="*/ 1735 w 1735"/>
              <a:gd name="T7" fmla="*/ 868 h 1736"/>
              <a:gd name="T8" fmla="*/ 868 w 1735"/>
              <a:gd name="T9" fmla="*/ 0 h 1736"/>
              <a:gd name="T10" fmla="*/ 975 w 1735"/>
              <a:gd name="T11" fmla="*/ 1354 h 1736"/>
              <a:gd name="T12" fmla="*/ 883 w 1735"/>
              <a:gd name="T13" fmla="*/ 1445 h 1736"/>
              <a:gd name="T14" fmla="*/ 446 w 1735"/>
              <a:gd name="T15" fmla="*/ 1445 h 1736"/>
              <a:gd name="T16" fmla="*/ 355 w 1735"/>
              <a:gd name="T17" fmla="*/ 1354 h 1736"/>
              <a:gd name="T18" fmla="*/ 355 w 1735"/>
              <a:gd name="T19" fmla="*/ 517 h 1736"/>
              <a:gd name="T20" fmla="*/ 446 w 1735"/>
              <a:gd name="T21" fmla="*/ 426 h 1736"/>
              <a:gd name="T22" fmla="*/ 537 w 1735"/>
              <a:gd name="T23" fmla="*/ 426 h 1736"/>
              <a:gd name="T24" fmla="*/ 537 w 1735"/>
              <a:gd name="T25" fmla="*/ 371 h 1736"/>
              <a:gd name="T26" fmla="*/ 628 w 1735"/>
              <a:gd name="T27" fmla="*/ 280 h 1736"/>
              <a:gd name="T28" fmla="*/ 701 w 1735"/>
              <a:gd name="T29" fmla="*/ 280 h 1736"/>
              <a:gd name="T30" fmla="*/ 793 w 1735"/>
              <a:gd name="T31" fmla="*/ 371 h 1736"/>
              <a:gd name="T32" fmla="*/ 793 w 1735"/>
              <a:gd name="T33" fmla="*/ 426 h 1736"/>
              <a:gd name="T34" fmla="*/ 883 w 1735"/>
              <a:gd name="T35" fmla="*/ 426 h 1736"/>
              <a:gd name="T36" fmla="*/ 975 w 1735"/>
              <a:gd name="T37" fmla="*/ 517 h 1736"/>
              <a:gd name="T38" fmla="*/ 975 w 1735"/>
              <a:gd name="T39" fmla="*/ 1354 h 1736"/>
              <a:gd name="T40" fmla="*/ 1182 w 1735"/>
              <a:gd name="T41" fmla="*/ 1346 h 1736"/>
              <a:gd name="T42" fmla="*/ 1166 w 1735"/>
              <a:gd name="T43" fmla="*/ 1354 h 1736"/>
              <a:gd name="T44" fmla="*/ 1159 w 1735"/>
              <a:gd name="T45" fmla="*/ 1353 h 1736"/>
              <a:gd name="T46" fmla="*/ 1148 w 1735"/>
              <a:gd name="T47" fmla="*/ 1333 h 1736"/>
              <a:gd name="T48" fmla="*/ 1199 w 1735"/>
              <a:gd name="T49" fmla="*/ 1023 h 1736"/>
              <a:gd name="T50" fmla="*/ 1083 w 1735"/>
              <a:gd name="T51" fmla="*/ 1023 h 1736"/>
              <a:gd name="T52" fmla="*/ 1067 w 1735"/>
              <a:gd name="T53" fmla="*/ 1013 h 1736"/>
              <a:gd name="T54" fmla="*/ 1068 w 1735"/>
              <a:gd name="T55" fmla="*/ 995 h 1736"/>
              <a:gd name="T56" fmla="*/ 1385 w 1735"/>
              <a:gd name="T57" fmla="*/ 489 h 1736"/>
              <a:gd name="T58" fmla="*/ 1408 w 1735"/>
              <a:gd name="T59" fmla="*/ 481 h 1736"/>
              <a:gd name="T60" fmla="*/ 1419 w 1735"/>
              <a:gd name="T61" fmla="*/ 502 h 1736"/>
              <a:gd name="T62" fmla="*/ 1368 w 1735"/>
              <a:gd name="T63" fmla="*/ 812 h 1736"/>
              <a:gd name="T64" fmla="*/ 1484 w 1735"/>
              <a:gd name="T65" fmla="*/ 812 h 1736"/>
              <a:gd name="T66" fmla="*/ 1500 w 1735"/>
              <a:gd name="T67" fmla="*/ 821 h 1736"/>
              <a:gd name="T68" fmla="*/ 1499 w 1735"/>
              <a:gd name="T69" fmla="*/ 840 h 1736"/>
              <a:gd name="T70" fmla="*/ 1182 w 1735"/>
              <a:gd name="T71" fmla="*/ 1346 h 1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35" h="1736">
                <a:moveTo>
                  <a:pt x="868" y="0"/>
                </a:moveTo>
                <a:cubicBezTo>
                  <a:pt x="389" y="0"/>
                  <a:pt x="0" y="389"/>
                  <a:pt x="0" y="868"/>
                </a:cubicBezTo>
                <a:cubicBezTo>
                  <a:pt x="0" y="1347"/>
                  <a:pt x="389" y="1736"/>
                  <a:pt x="868" y="1736"/>
                </a:cubicBezTo>
                <a:cubicBezTo>
                  <a:pt x="1347" y="1736"/>
                  <a:pt x="1735" y="1347"/>
                  <a:pt x="1735" y="868"/>
                </a:cubicBezTo>
                <a:cubicBezTo>
                  <a:pt x="1735" y="389"/>
                  <a:pt x="1347" y="0"/>
                  <a:pt x="868" y="0"/>
                </a:cubicBezTo>
                <a:close/>
                <a:moveTo>
                  <a:pt x="975" y="1354"/>
                </a:moveTo>
                <a:cubicBezTo>
                  <a:pt x="975" y="1404"/>
                  <a:pt x="934" y="1445"/>
                  <a:pt x="883" y="1445"/>
                </a:cubicBezTo>
                <a:cubicBezTo>
                  <a:pt x="446" y="1445"/>
                  <a:pt x="446" y="1445"/>
                  <a:pt x="446" y="1445"/>
                </a:cubicBezTo>
                <a:cubicBezTo>
                  <a:pt x="396" y="1445"/>
                  <a:pt x="355" y="1404"/>
                  <a:pt x="355" y="1354"/>
                </a:cubicBezTo>
                <a:cubicBezTo>
                  <a:pt x="355" y="517"/>
                  <a:pt x="355" y="517"/>
                  <a:pt x="355" y="517"/>
                </a:cubicBezTo>
                <a:cubicBezTo>
                  <a:pt x="355" y="467"/>
                  <a:pt x="396" y="426"/>
                  <a:pt x="446" y="426"/>
                </a:cubicBezTo>
                <a:cubicBezTo>
                  <a:pt x="537" y="426"/>
                  <a:pt x="537" y="426"/>
                  <a:pt x="537" y="426"/>
                </a:cubicBezTo>
                <a:cubicBezTo>
                  <a:pt x="537" y="371"/>
                  <a:pt x="537" y="371"/>
                  <a:pt x="537" y="371"/>
                </a:cubicBezTo>
                <a:cubicBezTo>
                  <a:pt x="537" y="321"/>
                  <a:pt x="578" y="280"/>
                  <a:pt x="628" y="280"/>
                </a:cubicBezTo>
                <a:cubicBezTo>
                  <a:pt x="701" y="280"/>
                  <a:pt x="701" y="280"/>
                  <a:pt x="701" y="280"/>
                </a:cubicBezTo>
                <a:cubicBezTo>
                  <a:pt x="752" y="280"/>
                  <a:pt x="793" y="321"/>
                  <a:pt x="793" y="371"/>
                </a:cubicBezTo>
                <a:cubicBezTo>
                  <a:pt x="793" y="426"/>
                  <a:pt x="793" y="426"/>
                  <a:pt x="793" y="426"/>
                </a:cubicBezTo>
                <a:cubicBezTo>
                  <a:pt x="883" y="426"/>
                  <a:pt x="883" y="426"/>
                  <a:pt x="883" y="426"/>
                </a:cubicBezTo>
                <a:cubicBezTo>
                  <a:pt x="934" y="426"/>
                  <a:pt x="975" y="467"/>
                  <a:pt x="975" y="517"/>
                </a:cubicBezTo>
                <a:lnTo>
                  <a:pt x="975" y="1354"/>
                </a:lnTo>
                <a:close/>
                <a:moveTo>
                  <a:pt x="1182" y="1346"/>
                </a:moveTo>
                <a:cubicBezTo>
                  <a:pt x="1178" y="1351"/>
                  <a:pt x="1172" y="1354"/>
                  <a:pt x="1166" y="1354"/>
                </a:cubicBezTo>
                <a:cubicBezTo>
                  <a:pt x="1164" y="1354"/>
                  <a:pt x="1161" y="1354"/>
                  <a:pt x="1159" y="1353"/>
                </a:cubicBezTo>
                <a:cubicBezTo>
                  <a:pt x="1151" y="1350"/>
                  <a:pt x="1146" y="1342"/>
                  <a:pt x="1148" y="1333"/>
                </a:cubicBezTo>
                <a:cubicBezTo>
                  <a:pt x="1199" y="1023"/>
                  <a:pt x="1199" y="1023"/>
                  <a:pt x="1199" y="1023"/>
                </a:cubicBezTo>
                <a:cubicBezTo>
                  <a:pt x="1083" y="1023"/>
                  <a:pt x="1083" y="1023"/>
                  <a:pt x="1083" y="1023"/>
                </a:cubicBezTo>
                <a:cubicBezTo>
                  <a:pt x="1077" y="1023"/>
                  <a:pt x="1070" y="1019"/>
                  <a:pt x="1067" y="1013"/>
                </a:cubicBezTo>
                <a:cubicBezTo>
                  <a:pt x="1064" y="1008"/>
                  <a:pt x="1064" y="1000"/>
                  <a:pt x="1068" y="995"/>
                </a:cubicBezTo>
                <a:cubicBezTo>
                  <a:pt x="1385" y="489"/>
                  <a:pt x="1385" y="489"/>
                  <a:pt x="1385" y="489"/>
                </a:cubicBezTo>
                <a:cubicBezTo>
                  <a:pt x="1390" y="481"/>
                  <a:pt x="1399" y="478"/>
                  <a:pt x="1408" y="481"/>
                </a:cubicBezTo>
                <a:cubicBezTo>
                  <a:pt x="1416" y="485"/>
                  <a:pt x="1421" y="493"/>
                  <a:pt x="1419" y="502"/>
                </a:cubicBezTo>
                <a:cubicBezTo>
                  <a:pt x="1368" y="812"/>
                  <a:pt x="1368" y="812"/>
                  <a:pt x="1368" y="812"/>
                </a:cubicBezTo>
                <a:cubicBezTo>
                  <a:pt x="1484" y="812"/>
                  <a:pt x="1484" y="812"/>
                  <a:pt x="1484" y="812"/>
                </a:cubicBezTo>
                <a:cubicBezTo>
                  <a:pt x="1490" y="812"/>
                  <a:pt x="1497" y="815"/>
                  <a:pt x="1500" y="821"/>
                </a:cubicBezTo>
                <a:cubicBezTo>
                  <a:pt x="1503" y="827"/>
                  <a:pt x="1503" y="834"/>
                  <a:pt x="1499" y="840"/>
                </a:cubicBezTo>
                <a:lnTo>
                  <a:pt x="1182" y="1346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5866443" y="291114"/>
            <a:ext cx="62802" cy="122749"/>
          </a:xfrm>
          <a:custGeom>
            <a:avLst/>
            <a:gdLst>
              <a:gd name="T0" fmla="*/ 215 w 333"/>
              <a:gd name="T1" fmla="*/ 255 h 660"/>
              <a:gd name="T2" fmla="*/ 211 w 333"/>
              <a:gd name="T3" fmla="*/ 240 h 660"/>
              <a:gd name="T4" fmla="*/ 251 w 333"/>
              <a:gd name="T5" fmla="*/ 0 h 660"/>
              <a:gd name="T6" fmla="*/ 0 w 333"/>
              <a:gd name="T7" fmla="*/ 399 h 660"/>
              <a:gd name="T8" fmla="*/ 104 w 333"/>
              <a:gd name="T9" fmla="*/ 399 h 660"/>
              <a:gd name="T10" fmla="*/ 118 w 333"/>
              <a:gd name="T11" fmla="*/ 405 h 660"/>
              <a:gd name="T12" fmla="*/ 122 w 333"/>
              <a:gd name="T13" fmla="*/ 420 h 660"/>
              <a:gd name="T14" fmla="*/ 82 w 333"/>
              <a:gd name="T15" fmla="*/ 660 h 660"/>
              <a:gd name="T16" fmla="*/ 333 w 333"/>
              <a:gd name="T17" fmla="*/ 262 h 660"/>
              <a:gd name="T18" fmla="*/ 229 w 333"/>
              <a:gd name="T19" fmla="*/ 262 h 660"/>
              <a:gd name="T20" fmla="*/ 215 w 333"/>
              <a:gd name="T21" fmla="*/ 255 h 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660">
                <a:moveTo>
                  <a:pt x="215" y="255"/>
                </a:moveTo>
                <a:cubicBezTo>
                  <a:pt x="211" y="251"/>
                  <a:pt x="210" y="245"/>
                  <a:pt x="211" y="240"/>
                </a:cubicBezTo>
                <a:cubicBezTo>
                  <a:pt x="251" y="0"/>
                  <a:pt x="251" y="0"/>
                  <a:pt x="251" y="0"/>
                </a:cubicBezTo>
                <a:cubicBezTo>
                  <a:pt x="0" y="399"/>
                  <a:pt x="0" y="399"/>
                  <a:pt x="0" y="399"/>
                </a:cubicBezTo>
                <a:cubicBezTo>
                  <a:pt x="104" y="399"/>
                  <a:pt x="104" y="399"/>
                  <a:pt x="104" y="399"/>
                </a:cubicBezTo>
                <a:cubicBezTo>
                  <a:pt x="109" y="399"/>
                  <a:pt x="115" y="401"/>
                  <a:pt x="118" y="405"/>
                </a:cubicBezTo>
                <a:cubicBezTo>
                  <a:pt x="122" y="410"/>
                  <a:pt x="123" y="415"/>
                  <a:pt x="122" y="420"/>
                </a:cubicBezTo>
                <a:cubicBezTo>
                  <a:pt x="82" y="660"/>
                  <a:pt x="82" y="660"/>
                  <a:pt x="82" y="660"/>
                </a:cubicBezTo>
                <a:cubicBezTo>
                  <a:pt x="333" y="262"/>
                  <a:pt x="333" y="262"/>
                  <a:pt x="333" y="262"/>
                </a:cubicBezTo>
                <a:cubicBezTo>
                  <a:pt x="229" y="262"/>
                  <a:pt x="229" y="262"/>
                  <a:pt x="229" y="262"/>
                </a:cubicBezTo>
                <a:cubicBezTo>
                  <a:pt x="224" y="262"/>
                  <a:pt x="218" y="259"/>
                  <a:pt x="215" y="25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" name="Freeform 55"/>
          <p:cNvSpPr>
            <a:spLocks noEditPoints="1"/>
          </p:cNvSpPr>
          <p:nvPr/>
        </p:nvSpPr>
        <p:spPr bwMode="auto">
          <a:xfrm>
            <a:off x="5730848" y="268277"/>
            <a:ext cx="102767" cy="175559"/>
          </a:xfrm>
          <a:custGeom>
            <a:avLst/>
            <a:gdLst>
              <a:gd name="T0" fmla="*/ 491 w 545"/>
              <a:gd name="T1" fmla="*/ 0 h 945"/>
              <a:gd name="T2" fmla="*/ 382 w 545"/>
              <a:gd name="T3" fmla="*/ 0 h 945"/>
              <a:gd name="T4" fmla="*/ 164 w 545"/>
              <a:gd name="T5" fmla="*/ 0 h 945"/>
              <a:gd name="T6" fmla="*/ 54 w 545"/>
              <a:gd name="T7" fmla="*/ 0 h 945"/>
              <a:gd name="T8" fmla="*/ 0 w 545"/>
              <a:gd name="T9" fmla="*/ 54 h 945"/>
              <a:gd name="T10" fmla="*/ 0 w 545"/>
              <a:gd name="T11" fmla="*/ 891 h 945"/>
              <a:gd name="T12" fmla="*/ 54 w 545"/>
              <a:gd name="T13" fmla="*/ 945 h 945"/>
              <a:gd name="T14" fmla="*/ 491 w 545"/>
              <a:gd name="T15" fmla="*/ 945 h 945"/>
              <a:gd name="T16" fmla="*/ 545 w 545"/>
              <a:gd name="T17" fmla="*/ 891 h 945"/>
              <a:gd name="T18" fmla="*/ 545 w 545"/>
              <a:gd name="T19" fmla="*/ 54 h 945"/>
              <a:gd name="T20" fmla="*/ 491 w 545"/>
              <a:gd name="T21" fmla="*/ 0 h 945"/>
              <a:gd name="T22" fmla="*/ 473 w 545"/>
              <a:gd name="T23" fmla="*/ 855 h 945"/>
              <a:gd name="T24" fmla="*/ 455 w 545"/>
              <a:gd name="T25" fmla="*/ 873 h 945"/>
              <a:gd name="T26" fmla="*/ 91 w 545"/>
              <a:gd name="T27" fmla="*/ 873 h 945"/>
              <a:gd name="T28" fmla="*/ 72 w 545"/>
              <a:gd name="T29" fmla="*/ 855 h 945"/>
              <a:gd name="T30" fmla="*/ 72 w 545"/>
              <a:gd name="T31" fmla="*/ 90 h 945"/>
              <a:gd name="T32" fmla="*/ 91 w 545"/>
              <a:gd name="T33" fmla="*/ 72 h 945"/>
              <a:gd name="T34" fmla="*/ 455 w 545"/>
              <a:gd name="T35" fmla="*/ 72 h 945"/>
              <a:gd name="T36" fmla="*/ 473 w 545"/>
              <a:gd name="T37" fmla="*/ 90 h 945"/>
              <a:gd name="T38" fmla="*/ 473 w 545"/>
              <a:gd name="T39" fmla="*/ 855 h 9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45" h="945">
                <a:moveTo>
                  <a:pt x="491" y="0"/>
                </a:moveTo>
                <a:cubicBezTo>
                  <a:pt x="382" y="0"/>
                  <a:pt x="382" y="0"/>
                  <a:pt x="38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25" y="0"/>
                  <a:pt x="0" y="24"/>
                  <a:pt x="0" y="54"/>
                </a:cubicBezTo>
                <a:cubicBezTo>
                  <a:pt x="0" y="891"/>
                  <a:pt x="0" y="891"/>
                  <a:pt x="0" y="891"/>
                </a:cubicBezTo>
                <a:cubicBezTo>
                  <a:pt x="0" y="921"/>
                  <a:pt x="25" y="945"/>
                  <a:pt x="54" y="945"/>
                </a:cubicBezTo>
                <a:cubicBezTo>
                  <a:pt x="491" y="945"/>
                  <a:pt x="491" y="945"/>
                  <a:pt x="491" y="945"/>
                </a:cubicBezTo>
                <a:cubicBezTo>
                  <a:pt x="521" y="945"/>
                  <a:pt x="545" y="921"/>
                  <a:pt x="545" y="891"/>
                </a:cubicBezTo>
                <a:cubicBezTo>
                  <a:pt x="545" y="54"/>
                  <a:pt x="545" y="54"/>
                  <a:pt x="545" y="54"/>
                </a:cubicBezTo>
                <a:cubicBezTo>
                  <a:pt x="545" y="24"/>
                  <a:pt x="521" y="0"/>
                  <a:pt x="491" y="0"/>
                </a:cubicBezTo>
                <a:close/>
                <a:moveTo>
                  <a:pt x="473" y="855"/>
                </a:moveTo>
                <a:cubicBezTo>
                  <a:pt x="473" y="865"/>
                  <a:pt x="465" y="873"/>
                  <a:pt x="455" y="873"/>
                </a:cubicBezTo>
                <a:cubicBezTo>
                  <a:pt x="91" y="873"/>
                  <a:pt x="91" y="873"/>
                  <a:pt x="91" y="873"/>
                </a:cubicBezTo>
                <a:cubicBezTo>
                  <a:pt x="81" y="873"/>
                  <a:pt x="72" y="865"/>
                  <a:pt x="72" y="855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80"/>
                  <a:pt x="81" y="72"/>
                  <a:pt x="91" y="72"/>
                </a:cubicBezTo>
                <a:cubicBezTo>
                  <a:pt x="455" y="72"/>
                  <a:pt x="455" y="72"/>
                  <a:pt x="455" y="72"/>
                </a:cubicBezTo>
                <a:cubicBezTo>
                  <a:pt x="465" y="72"/>
                  <a:pt x="473" y="80"/>
                  <a:pt x="473" y="90"/>
                </a:cubicBezTo>
                <a:lnTo>
                  <a:pt x="473" y="85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" name="Freeform 150"/>
          <p:cNvSpPr>
            <a:spLocks/>
          </p:cNvSpPr>
          <p:nvPr/>
        </p:nvSpPr>
        <p:spPr bwMode="auto">
          <a:xfrm>
            <a:off x="6198795" y="262568"/>
            <a:ext cx="15700" cy="15700"/>
          </a:xfrm>
          <a:custGeom>
            <a:avLst/>
            <a:gdLst>
              <a:gd name="T0" fmla="*/ 50 w 89"/>
              <a:gd name="T1" fmla="*/ 95 h 95"/>
              <a:gd name="T2" fmla="*/ 60 w 89"/>
              <a:gd name="T3" fmla="*/ 86 h 95"/>
              <a:gd name="T4" fmla="*/ 89 w 89"/>
              <a:gd name="T5" fmla="*/ 45 h 95"/>
              <a:gd name="T6" fmla="*/ 45 w 89"/>
              <a:gd name="T7" fmla="*/ 0 h 95"/>
              <a:gd name="T8" fmla="*/ 0 w 89"/>
              <a:gd name="T9" fmla="*/ 45 h 95"/>
              <a:gd name="T10" fmla="*/ 38 w 89"/>
              <a:gd name="T11" fmla="*/ 89 h 95"/>
              <a:gd name="T12" fmla="*/ 50 w 89"/>
              <a:gd name="T13" fmla="*/ 9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9" h="95">
                <a:moveTo>
                  <a:pt x="50" y="95"/>
                </a:moveTo>
                <a:cubicBezTo>
                  <a:pt x="52" y="91"/>
                  <a:pt x="56" y="88"/>
                  <a:pt x="60" y="86"/>
                </a:cubicBezTo>
                <a:cubicBezTo>
                  <a:pt x="78" y="80"/>
                  <a:pt x="89" y="64"/>
                  <a:pt x="89" y="45"/>
                </a:cubicBezTo>
                <a:cubicBezTo>
                  <a:pt x="89" y="20"/>
                  <a:pt x="69" y="0"/>
                  <a:pt x="45" y="0"/>
                </a:cubicBezTo>
                <a:cubicBezTo>
                  <a:pt x="20" y="0"/>
                  <a:pt x="0" y="20"/>
                  <a:pt x="0" y="45"/>
                </a:cubicBezTo>
                <a:cubicBezTo>
                  <a:pt x="0" y="67"/>
                  <a:pt x="16" y="85"/>
                  <a:pt x="38" y="89"/>
                </a:cubicBezTo>
                <a:cubicBezTo>
                  <a:pt x="43" y="89"/>
                  <a:pt x="47" y="92"/>
                  <a:pt x="50" y="9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" name="Freeform 151"/>
          <p:cNvSpPr>
            <a:spLocks/>
          </p:cNvSpPr>
          <p:nvPr/>
        </p:nvSpPr>
        <p:spPr bwMode="auto">
          <a:xfrm>
            <a:off x="6264451" y="262568"/>
            <a:ext cx="15700" cy="15700"/>
          </a:xfrm>
          <a:custGeom>
            <a:avLst/>
            <a:gdLst>
              <a:gd name="T0" fmla="*/ 31 w 89"/>
              <a:gd name="T1" fmla="*/ 87 h 95"/>
              <a:gd name="T2" fmla="*/ 42 w 89"/>
              <a:gd name="T3" fmla="*/ 95 h 95"/>
              <a:gd name="T4" fmla="*/ 54 w 89"/>
              <a:gd name="T5" fmla="*/ 88 h 95"/>
              <a:gd name="T6" fmla="*/ 89 w 89"/>
              <a:gd name="T7" fmla="*/ 45 h 95"/>
              <a:gd name="T8" fmla="*/ 45 w 89"/>
              <a:gd name="T9" fmla="*/ 0 h 95"/>
              <a:gd name="T10" fmla="*/ 0 w 89"/>
              <a:gd name="T11" fmla="*/ 45 h 95"/>
              <a:gd name="T12" fmla="*/ 31 w 89"/>
              <a:gd name="T13" fmla="*/ 87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9" h="95">
                <a:moveTo>
                  <a:pt x="31" y="87"/>
                </a:moveTo>
                <a:cubicBezTo>
                  <a:pt x="36" y="88"/>
                  <a:pt x="40" y="91"/>
                  <a:pt x="42" y="95"/>
                </a:cubicBezTo>
                <a:cubicBezTo>
                  <a:pt x="45" y="92"/>
                  <a:pt x="49" y="89"/>
                  <a:pt x="54" y="88"/>
                </a:cubicBezTo>
                <a:cubicBezTo>
                  <a:pt x="74" y="84"/>
                  <a:pt x="89" y="66"/>
                  <a:pt x="89" y="45"/>
                </a:cubicBezTo>
                <a:cubicBezTo>
                  <a:pt x="89" y="20"/>
                  <a:pt x="69" y="0"/>
                  <a:pt x="45" y="0"/>
                </a:cubicBezTo>
                <a:cubicBezTo>
                  <a:pt x="20" y="0"/>
                  <a:pt x="0" y="20"/>
                  <a:pt x="0" y="45"/>
                </a:cubicBezTo>
                <a:cubicBezTo>
                  <a:pt x="0" y="64"/>
                  <a:pt x="13" y="81"/>
                  <a:pt x="31" y="8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" name="Rectangle 152"/>
          <p:cNvSpPr>
            <a:spLocks noChangeArrowheads="1"/>
          </p:cNvSpPr>
          <p:nvPr/>
        </p:nvSpPr>
        <p:spPr bwMode="auto">
          <a:xfrm>
            <a:off x="6177385" y="412436"/>
            <a:ext cx="121322" cy="1141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" name="Freeform 153"/>
          <p:cNvSpPr>
            <a:spLocks/>
          </p:cNvSpPr>
          <p:nvPr/>
        </p:nvSpPr>
        <p:spPr bwMode="auto">
          <a:xfrm>
            <a:off x="6128856" y="262568"/>
            <a:ext cx="14273" cy="15700"/>
          </a:xfrm>
          <a:custGeom>
            <a:avLst/>
            <a:gdLst>
              <a:gd name="T0" fmla="*/ 44 w 88"/>
              <a:gd name="T1" fmla="*/ 0 h 89"/>
              <a:gd name="T2" fmla="*/ 0 w 88"/>
              <a:gd name="T3" fmla="*/ 45 h 89"/>
              <a:gd name="T4" fmla="*/ 44 w 88"/>
              <a:gd name="T5" fmla="*/ 89 h 89"/>
              <a:gd name="T6" fmla="*/ 59 w 88"/>
              <a:gd name="T7" fmla="*/ 87 h 89"/>
              <a:gd name="T8" fmla="*/ 67 w 88"/>
              <a:gd name="T9" fmla="*/ 86 h 89"/>
              <a:gd name="T10" fmla="*/ 73 w 88"/>
              <a:gd name="T11" fmla="*/ 78 h 89"/>
              <a:gd name="T12" fmla="*/ 88 w 88"/>
              <a:gd name="T13" fmla="*/ 45 h 89"/>
              <a:gd name="T14" fmla="*/ 44 w 88"/>
              <a:gd name="T15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" h="89">
                <a:moveTo>
                  <a:pt x="44" y="0"/>
                </a:moveTo>
                <a:cubicBezTo>
                  <a:pt x="20" y="0"/>
                  <a:pt x="0" y="20"/>
                  <a:pt x="0" y="45"/>
                </a:cubicBezTo>
                <a:cubicBezTo>
                  <a:pt x="0" y="69"/>
                  <a:pt x="20" y="89"/>
                  <a:pt x="44" y="89"/>
                </a:cubicBezTo>
                <a:cubicBezTo>
                  <a:pt x="48" y="89"/>
                  <a:pt x="53" y="88"/>
                  <a:pt x="59" y="87"/>
                </a:cubicBezTo>
                <a:cubicBezTo>
                  <a:pt x="61" y="86"/>
                  <a:pt x="64" y="85"/>
                  <a:pt x="67" y="86"/>
                </a:cubicBezTo>
                <a:cubicBezTo>
                  <a:pt x="68" y="83"/>
                  <a:pt x="70" y="80"/>
                  <a:pt x="73" y="78"/>
                </a:cubicBezTo>
                <a:cubicBezTo>
                  <a:pt x="83" y="70"/>
                  <a:pt x="88" y="58"/>
                  <a:pt x="88" y="45"/>
                </a:cubicBezTo>
                <a:cubicBezTo>
                  <a:pt x="88" y="20"/>
                  <a:pt x="69" y="0"/>
                  <a:pt x="44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" name="Freeform 154"/>
          <p:cNvSpPr>
            <a:spLocks noEditPoints="1"/>
          </p:cNvSpPr>
          <p:nvPr/>
        </p:nvSpPr>
        <p:spPr bwMode="auto">
          <a:xfrm>
            <a:off x="6077473" y="181211"/>
            <a:ext cx="324000" cy="324000"/>
          </a:xfrm>
          <a:custGeom>
            <a:avLst/>
            <a:gdLst>
              <a:gd name="T0" fmla="*/ 944 w 1888"/>
              <a:gd name="T1" fmla="*/ 0 h 1888"/>
              <a:gd name="T2" fmla="*/ 0 w 1888"/>
              <a:gd name="T3" fmla="*/ 945 h 1888"/>
              <a:gd name="T4" fmla="*/ 944 w 1888"/>
              <a:gd name="T5" fmla="*/ 1888 h 1888"/>
              <a:gd name="T6" fmla="*/ 1888 w 1888"/>
              <a:gd name="T7" fmla="*/ 945 h 1888"/>
              <a:gd name="T8" fmla="*/ 944 w 1888"/>
              <a:gd name="T9" fmla="*/ 0 h 1888"/>
              <a:gd name="T10" fmla="*/ 1333 w 1888"/>
              <a:gd name="T11" fmla="*/ 1435 h 1888"/>
              <a:gd name="T12" fmla="*/ 1313 w 1888"/>
              <a:gd name="T13" fmla="*/ 1455 h 1888"/>
              <a:gd name="T14" fmla="*/ 564 w 1888"/>
              <a:gd name="T15" fmla="*/ 1455 h 1888"/>
              <a:gd name="T16" fmla="*/ 544 w 1888"/>
              <a:gd name="T17" fmla="*/ 1435 h 1888"/>
              <a:gd name="T18" fmla="*/ 544 w 1888"/>
              <a:gd name="T19" fmla="*/ 1327 h 1888"/>
              <a:gd name="T20" fmla="*/ 564 w 1888"/>
              <a:gd name="T21" fmla="*/ 1307 h 1888"/>
              <a:gd name="T22" fmla="*/ 1313 w 1888"/>
              <a:gd name="T23" fmla="*/ 1307 h 1888"/>
              <a:gd name="T24" fmla="*/ 1333 w 1888"/>
              <a:gd name="T25" fmla="*/ 1327 h 1888"/>
              <a:gd name="T26" fmla="*/ 1333 w 1888"/>
              <a:gd name="T27" fmla="*/ 1435 h 1888"/>
              <a:gd name="T28" fmla="*/ 1540 w 1888"/>
              <a:gd name="T29" fmla="*/ 603 h 1888"/>
              <a:gd name="T30" fmla="*/ 1349 w 1888"/>
              <a:gd name="T31" fmla="*/ 1250 h 1888"/>
              <a:gd name="T32" fmla="*/ 1329 w 1888"/>
              <a:gd name="T33" fmla="*/ 1264 h 1888"/>
              <a:gd name="T34" fmla="*/ 558 w 1888"/>
              <a:gd name="T35" fmla="*/ 1264 h 1888"/>
              <a:gd name="T36" fmla="*/ 539 w 1888"/>
              <a:gd name="T37" fmla="*/ 1250 h 1888"/>
              <a:gd name="T38" fmla="*/ 348 w 1888"/>
              <a:gd name="T39" fmla="*/ 603 h 1888"/>
              <a:gd name="T40" fmla="*/ 341 w 1888"/>
              <a:gd name="T41" fmla="*/ 604 h 1888"/>
              <a:gd name="T42" fmla="*/ 256 w 1888"/>
              <a:gd name="T43" fmla="*/ 519 h 1888"/>
              <a:gd name="T44" fmla="*/ 341 w 1888"/>
              <a:gd name="T45" fmla="*/ 434 h 1888"/>
              <a:gd name="T46" fmla="*/ 426 w 1888"/>
              <a:gd name="T47" fmla="*/ 519 h 1888"/>
              <a:gd name="T48" fmla="*/ 409 w 1888"/>
              <a:gd name="T49" fmla="*/ 570 h 1888"/>
              <a:gd name="T50" fmla="*/ 665 w 1888"/>
              <a:gd name="T51" fmla="*/ 932 h 1888"/>
              <a:gd name="T52" fmla="*/ 719 w 1888"/>
              <a:gd name="T53" fmla="*/ 597 h 1888"/>
              <a:gd name="T54" fmla="*/ 667 w 1888"/>
              <a:gd name="T55" fmla="*/ 519 h 1888"/>
              <a:gd name="T56" fmla="*/ 752 w 1888"/>
              <a:gd name="T57" fmla="*/ 434 h 1888"/>
              <a:gd name="T58" fmla="*/ 837 w 1888"/>
              <a:gd name="T59" fmla="*/ 519 h 1888"/>
              <a:gd name="T60" fmla="*/ 800 w 1888"/>
              <a:gd name="T61" fmla="*/ 588 h 1888"/>
              <a:gd name="T62" fmla="*/ 944 w 1888"/>
              <a:gd name="T63" fmla="*/ 921 h 1888"/>
              <a:gd name="T64" fmla="*/ 1087 w 1888"/>
              <a:gd name="T65" fmla="*/ 590 h 1888"/>
              <a:gd name="T66" fmla="*/ 1048 w 1888"/>
              <a:gd name="T67" fmla="*/ 519 h 1888"/>
              <a:gd name="T68" fmla="*/ 1133 w 1888"/>
              <a:gd name="T69" fmla="*/ 434 h 1888"/>
              <a:gd name="T70" fmla="*/ 1218 w 1888"/>
              <a:gd name="T71" fmla="*/ 519 h 1888"/>
              <a:gd name="T72" fmla="*/ 1168 w 1888"/>
              <a:gd name="T73" fmla="*/ 596 h 1888"/>
              <a:gd name="T74" fmla="*/ 1222 w 1888"/>
              <a:gd name="T75" fmla="*/ 932 h 1888"/>
              <a:gd name="T76" fmla="*/ 1479 w 1888"/>
              <a:gd name="T77" fmla="*/ 570 h 1888"/>
              <a:gd name="T78" fmla="*/ 1462 w 1888"/>
              <a:gd name="T79" fmla="*/ 519 h 1888"/>
              <a:gd name="T80" fmla="*/ 1547 w 1888"/>
              <a:gd name="T81" fmla="*/ 434 h 1888"/>
              <a:gd name="T82" fmla="*/ 1632 w 1888"/>
              <a:gd name="T83" fmla="*/ 519 h 1888"/>
              <a:gd name="T84" fmla="*/ 1540 w 1888"/>
              <a:gd name="T85" fmla="*/ 603 h 1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88" h="1888">
                <a:moveTo>
                  <a:pt x="944" y="0"/>
                </a:moveTo>
                <a:cubicBezTo>
                  <a:pt x="422" y="0"/>
                  <a:pt x="0" y="423"/>
                  <a:pt x="0" y="945"/>
                </a:cubicBezTo>
                <a:cubicBezTo>
                  <a:pt x="0" y="1466"/>
                  <a:pt x="422" y="1888"/>
                  <a:pt x="944" y="1888"/>
                </a:cubicBezTo>
                <a:cubicBezTo>
                  <a:pt x="1465" y="1888"/>
                  <a:pt x="1888" y="1466"/>
                  <a:pt x="1888" y="945"/>
                </a:cubicBezTo>
                <a:cubicBezTo>
                  <a:pt x="1888" y="423"/>
                  <a:pt x="1465" y="0"/>
                  <a:pt x="944" y="0"/>
                </a:cubicBezTo>
                <a:close/>
                <a:moveTo>
                  <a:pt x="1333" y="1435"/>
                </a:moveTo>
                <a:cubicBezTo>
                  <a:pt x="1333" y="1446"/>
                  <a:pt x="1324" y="1455"/>
                  <a:pt x="1313" y="1455"/>
                </a:cubicBezTo>
                <a:cubicBezTo>
                  <a:pt x="564" y="1455"/>
                  <a:pt x="564" y="1455"/>
                  <a:pt x="564" y="1455"/>
                </a:cubicBezTo>
                <a:cubicBezTo>
                  <a:pt x="553" y="1455"/>
                  <a:pt x="544" y="1446"/>
                  <a:pt x="544" y="1435"/>
                </a:cubicBezTo>
                <a:cubicBezTo>
                  <a:pt x="544" y="1327"/>
                  <a:pt x="544" y="1327"/>
                  <a:pt x="544" y="1327"/>
                </a:cubicBezTo>
                <a:cubicBezTo>
                  <a:pt x="544" y="1316"/>
                  <a:pt x="553" y="1307"/>
                  <a:pt x="564" y="1307"/>
                </a:cubicBezTo>
                <a:cubicBezTo>
                  <a:pt x="1313" y="1307"/>
                  <a:pt x="1313" y="1307"/>
                  <a:pt x="1313" y="1307"/>
                </a:cubicBezTo>
                <a:cubicBezTo>
                  <a:pt x="1324" y="1307"/>
                  <a:pt x="1333" y="1316"/>
                  <a:pt x="1333" y="1327"/>
                </a:cubicBezTo>
                <a:lnTo>
                  <a:pt x="1333" y="1435"/>
                </a:lnTo>
                <a:close/>
                <a:moveTo>
                  <a:pt x="1540" y="603"/>
                </a:moveTo>
                <a:cubicBezTo>
                  <a:pt x="1349" y="1250"/>
                  <a:pt x="1349" y="1250"/>
                  <a:pt x="1349" y="1250"/>
                </a:cubicBezTo>
                <a:cubicBezTo>
                  <a:pt x="1346" y="1258"/>
                  <a:pt x="1338" y="1264"/>
                  <a:pt x="1329" y="1264"/>
                </a:cubicBezTo>
                <a:cubicBezTo>
                  <a:pt x="558" y="1264"/>
                  <a:pt x="558" y="1264"/>
                  <a:pt x="558" y="1264"/>
                </a:cubicBezTo>
                <a:cubicBezTo>
                  <a:pt x="549" y="1264"/>
                  <a:pt x="541" y="1258"/>
                  <a:pt x="539" y="1250"/>
                </a:cubicBezTo>
                <a:cubicBezTo>
                  <a:pt x="348" y="603"/>
                  <a:pt x="348" y="603"/>
                  <a:pt x="348" y="603"/>
                </a:cubicBezTo>
                <a:cubicBezTo>
                  <a:pt x="346" y="604"/>
                  <a:pt x="343" y="604"/>
                  <a:pt x="341" y="604"/>
                </a:cubicBezTo>
                <a:cubicBezTo>
                  <a:pt x="294" y="604"/>
                  <a:pt x="256" y="566"/>
                  <a:pt x="256" y="519"/>
                </a:cubicBezTo>
                <a:cubicBezTo>
                  <a:pt x="256" y="472"/>
                  <a:pt x="294" y="434"/>
                  <a:pt x="341" y="434"/>
                </a:cubicBezTo>
                <a:cubicBezTo>
                  <a:pt x="388" y="434"/>
                  <a:pt x="426" y="472"/>
                  <a:pt x="426" y="519"/>
                </a:cubicBezTo>
                <a:cubicBezTo>
                  <a:pt x="426" y="538"/>
                  <a:pt x="420" y="555"/>
                  <a:pt x="409" y="570"/>
                </a:cubicBezTo>
                <a:cubicBezTo>
                  <a:pt x="665" y="932"/>
                  <a:pt x="665" y="932"/>
                  <a:pt x="665" y="932"/>
                </a:cubicBezTo>
                <a:cubicBezTo>
                  <a:pt x="719" y="597"/>
                  <a:pt x="719" y="597"/>
                  <a:pt x="719" y="597"/>
                </a:cubicBezTo>
                <a:cubicBezTo>
                  <a:pt x="688" y="584"/>
                  <a:pt x="667" y="554"/>
                  <a:pt x="667" y="519"/>
                </a:cubicBezTo>
                <a:cubicBezTo>
                  <a:pt x="667" y="472"/>
                  <a:pt x="705" y="434"/>
                  <a:pt x="752" y="434"/>
                </a:cubicBezTo>
                <a:cubicBezTo>
                  <a:pt x="799" y="434"/>
                  <a:pt x="837" y="472"/>
                  <a:pt x="837" y="519"/>
                </a:cubicBezTo>
                <a:cubicBezTo>
                  <a:pt x="837" y="547"/>
                  <a:pt x="823" y="573"/>
                  <a:pt x="800" y="588"/>
                </a:cubicBezTo>
                <a:cubicBezTo>
                  <a:pt x="944" y="921"/>
                  <a:pt x="944" y="921"/>
                  <a:pt x="944" y="921"/>
                </a:cubicBezTo>
                <a:cubicBezTo>
                  <a:pt x="1087" y="590"/>
                  <a:pt x="1087" y="590"/>
                  <a:pt x="1087" y="590"/>
                </a:cubicBezTo>
                <a:cubicBezTo>
                  <a:pt x="1063" y="575"/>
                  <a:pt x="1048" y="548"/>
                  <a:pt x="1048" y="519"/>
                </a:cubicBezTo>
                <a:cubicBezTo>
                  <a:pt x="1048" y="472"/>
                  <a:pt x="1086" y="434"/>
                  <a:pt x="1133" y="434"/>
                </a:cubicBezTo>
                <a:cubicBezTo>
                  <a:pt x="1180" y="434"/>
                  <a:pt x="1218" y="472"/>
                  <a:pt x="1218" y="519"/>
                </a:cubicBezTo>
                <a:cubicBezTo>
                  <a:pt x="1218" y="552"/>
                  <a:pt x="1198" y="582"/>
                  <a:pt x="1168" y="596"/>
                </a:cubicBezTo>
                <a:cubicBezTo>
                  <a:pt x="1222" y="932"/>
                  <a:pt x="1222" y="932"/>
                  <a:pt x="1222" y="932"/>
                </a:cubicBezTo>
                <a:cubicBezTo>
                  <a:pt x="1479" y="570"/>
                  <a:pt x="1479" y="570"/>
                  <a:pt x="1479" y="570"/>
                </a:cubicBezTo>
                <a:cubicBezTo>
                  <a:pt x="1468" y="555"/>
                  <a:pt x="1462" y="537"/>
                  <a:pt x="1462" y="519"/>
                </a:cubicBezTo>
                <a:cubicBezTo>
                  <a:pt x="1462" y="472"/>
                  <a:pt x="1500" y="434"/>
                  <a:pt x="1547" y="434"/>
                </a:cubicBezTo>
                <a:cubicBezTo>
                  <a:pt x="1593" y="434"/>
                  <a:pt x="1632" y="472"/>
                  <a:pt x="1632" y="519"/>
                </a:cubicBezTo>
                <a:cubicBezTo>
                  <a:pt x="1632" y="568"/>
                  <a:pt x="1591" y="609"/>
                  <a:pt x="1540" y="60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" name="Freeform 155"/>
          <p:cNvSpPr>
            <a:spLocks/>
          </p:cNvSpPr>
          <p:nvPr/>
        </p:nvSpPr>
        <p:spPr bwMode="auto">
          <a:xfrm>
            <a:off x="6335817" y="262568"/>
            <a:ext cx="14273" cy="15700"/>
          </a:xfrm>
          <a:custGeom>
            <a:avLst/>
            <a:gdLst>
              <a:gd name="T0" fmla="*/ 45 w 89"/>
              <a:gd name="T1" fmla="*/ 0 h 89"/>
              <a:gd name="T2" fmla="*/ 0 w 89"/>
              <a:gd name="T3" fmla="*/ 45 h 89"/>
              <a:gd name="T4" fmla="*/ 16 w 89"/>
              <a:gd name="T5" fmla="*/ 79 h 89"/>
              <a:gd name="T6" fmla="*/ 22 w 89"/>
              <a:gd name="T7" fmla="*/ 86 h 89"/>
              <a:gd name="T8" fmla="*/ 24 w 89"/>
              <a:gd name="T9" fmla="*/ 86 h 89"/>
              <a:gd name="T10" fmla="*/ 30 w 89"/>
              <a:gd name="T11" fmla="*/ 87 h 89"/>
              <a:gd name="T12" fmla="*/ 45 w 89"/>
              <a:gd name="T13" fmla="*/ 89 h 89"/>
              <a:gd name="T14" fmla="*/ 89 w 89"/>
              <a:gd name="T15" fmla="*/ 45 h 89"/>
              <a:gd name="T16" fmla="*/ 45 w 89"/>
              <a:gd name="T17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89">
                <a:moveTo>
                  <a:pt x="45" y="0"/>
                </a:moveTo>
                <a:cubicBezTo>
                  <a:pt x="20" y="0"/>
                  <a:pt x="0" y="20"/>
                  <a:pt x="0" y="45"/>
                </a:cubicBezTo>
                <a:cubicBezTo>
                  <a:pt x="0" y="58"/>
                  <a:pt x="6" y="70"/>
                  <a:pt x="16" y="79"/>
                </a:cubicBezTo>
                <a:cubicBezTo>
                  <a:pt x="19" y="81"/>
                  <a:pt x="20" y="83"/>
                  <a:pt x="22" y="86"/>
                </a:cubicBezTo>
                <a:cubicBezTo>
                  <a:pt x="22" y="86"/>
                  <a:pt x="23" y="86"/>
                  <a:pt x="24" y="86"/>
                </a:cubicBezTo>
                <a:cubicBezTo>
                  <a:pt x="26" y="86"/>
                  <a:pt x="28" y="86"/>
                  <a:pt x="30" y="87"/>
                </a:cubicBezTo>
                <a:cubicBezTo>
                  <a:pt x="36" y="88"/>
                  <a:pt x="40" y="89"/>
                  <a:pt x="45" y="89"/>
                </a:cubicBezTo>
                <a:cubicBezTo>
                  <a:pt x="69" y="89"/>
                  <a:pt x="89" y="69"/>
                  <a:pt x="89" y="45"/>
                </a:cubicBezTo>
                <a:cubicBezTo>
                  <a:pt x="89" y="20"/>
                  <a:pt x="69" y="0"/>
                  <a:pt x="45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" name="Freeform 156"/>
          <p:cNvSpPr>
            <a:spLocks/>
          </p:cNvSpPr>
          <p:nvPr/>
        </p:nvSpPr>
        <p:spPr bwMode="auto">
          <a:xfrm>
            <a:off x="6145984" y="283978"/>
            <a:ext cx="188405" cy="107048"/>
          </a:xfrm>
          <a:custGeom>
            <a:avLst/>
            <a:gdLst>
              <a:gd name="T0" fmla="*/ 810 w 1098"/>
              <a:gd name="T1" fmla="*/ 407 h 627"/>
              <a:gd name="T2" fmla="*/ 795 w 1098"/>
              <a:gd name="T3" fmla="*/ 390 h 627"/>
              <a:gd name="T4" fmla="*/ 733 w 1098"/>
              <a:gd name="T5" fmla="*/ 0 h 627"/>
              <a:gd name="T6" fmla="*/ 567 w 1098"/>
              <a:gd name="T7" fmla="*/ 383 h 627"/>
              <a:gd name="T8" fmla="*/ 549 w 1098"/>
              <a:gd name="T9" fmla="*/ 395 h 627"/>
              <a:gd name="T10" fmla="*/ 530 w 1098"/>
              <a:gd name="T11" fmla="*/ 383 h 627"/>
              <a:gd name="T12" fmla="*/ 365 w 1098"/>
              <a:gd name="T13" fmla="*/ 0 h 627"/>
              <a:gd name="T14" fmla="*/ 303 w 1098"/>
              <a:gd name="T15" fmla="*/ 390 h 627"/>
              <a:gd name="T16" fmla="*/ 287 w 1098"/>
              <a:gd name="T17" fmla="*/ 407 h 627"/>
              <a:gd name="T18" fmla="*/ 266 w 1098"/>
              <a:gd name="T19" fmla="*/ 399 h 627"/>
              <a:gd name="T20" fmla="*/ 0 w 1098"/>
              <a:gd name="T21" fmla="*/ 24 h 627"/>
              <a:gd name="T22" fmla="*/ 178 w 1098"/>
              <a:gd name="T23" fmla="*/ 627 h 627"/>
              <a:gd name="T24" fmla="*/ 919 w 1098"/>
              <a:gd name="T25" fmla="*/ 627 h 627"/>
              <a:gd name="T26" fmla="*/ 1098 w 1098"/>
              <a:gd name="T27" fmla="*/ 23 h 627"/>
              <a:gd name="T28" fmla="*/ 832 w 1098"/>
              <a:gd name="T29" fmla="*/ 399 h 627"/>
              <a:gd name="T30" fmla="*/ 810 w 1098"/>
              <a:gd name="T31" fmla="*/ 40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8" h="627">
                <a:moveTo>
                  <a:pt x="810" y="407"/>
                </a:moveTo>
                <a:cubicBezTo>
                  <a:pt x="802" y="405"/>
                  <a:pt x="796" y="398"/>
                  <a:pt x="795" y="390"/>
                </a:cubicBezTo>
                <a:cubicBezTo>
                  <a:pt x="733" y="0"/>
                  <a:pt x="733" y="0"/>
                  <a:pt x="733" y="0"/>
                </a:cubicBezTo>
                <a:cubicBezTo>
                  <a:pt x="567" y="383"/>
                  <a:pt x="567" y="383"/>
                  <a:pt x="567" y="383"/>
                </a:cubicBezTo>
                <a:cubicBezTo>
                  <a:pt x="564" y="390"/>
                  <a:pt x="557" y="395"/>
                  <a:pt x="549" y="395"/>
                </a:cubicBezTo>
                <a:cubicBezTo>
                  <a:pt x="541" y="395"/>
                  <a:pt x="533" y="390"/>
                  <a:pt x="530" y="383"/>
                </a:cubicBezTo>
                <a:cubicBezTo>
                  <a:pt x="365" y="0"/>
                  <a:pt x="365" y="0"/>
                  <a:pt x="365" y="0"/>
                </a:cubicBezTo>
                <a:cubicBezTo>
                  <a:pt x="303" y="390"/>
                  <a:pt x="303" y="390"/>
                  <a:pt x="303" y="390"/>
                </a:cubicBezTo>
                <a:cubicBezTo>
                  <a:pt x="301" y="398"/>
                  <a:pt x="295" y="405"/>
                  <a:pt x="287" y="407"/>
                </a:cubicBezTo>
                <a:cubicBezTo>
                  <a:pt x="279" y="409"/>
                  <a:pt x="271" y="405"/>
                  <a:pt x="266" y="399"/>
                </a:cubicBezTo>
                <a:cubicBezTo>
                  <a:pt x="0" y="24"/>
                  <a:pt x="0" y="24"/>
                  <a:pt x="0" y="24"/>
                </a:cubicBezTo>
                <a:cubicBezTo>
                  <a:pt x="178" y="627"/>
                  <a:pt x="178" y="627"/>
                  <a:pt x="178" y="627"/>
                </a:cubicBezTo>
                <a:cubicBezTo>
                  <a:pt x="919" y="627"/>
                  <a:pt x="919" y="627"/>
                  <a:pt x="919" y="627"/>
                </a:cubicBezTo>
                <a:cubicBezTo>
                  <a:pt x="1098" y="23"/>
                  <a:pt x="1098" y="23"/>
                  <a:pt x="1098" y="23"/>
                </a:cubicBezTo>
                <a:cubicBezTo>
                  <a:pt x="832" y="399"/>
                  <a:pt x="832" y="399"/>
                  <a:pt x="832" y="399"/>
                </a:cubicBezTo>
                <a:cubicBezTo>
                  <a:pt x="827" y="405"/>
                  <a:pt x="819" y="409"/>
                  <a:pt x="810" y="40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" name="Freeform 160"/>
          <p:cNvSpPr>
            <a:spLocks/>
          </p:cNvSpPr>
          <p:nvPr/>
        </p:nvSpPr>
        <p:spPr bwMode="auto">
          <a:xfrm>
            <a:off x="6535428" y="311096"/>
            <a:ext cx="89921" cy="91348"/>
          </a:xfrm>
          <a:custGeom>
            <a:avLst/>
            <a:gdLst>
              <a:gd name="T0" fmla="*/ 227 w 546"/>
              <a:gd name="T1" fmla="*/ 284 h 548"/>
              <a:gd name="T2" fmla="*/ 228 w 546"/>
              <a:gd name="T3" fmla="*/ 263 h 548"/>
              <a:gd name="T4" fmla="*/ 386 w 546"/>
              <a:gd name="T5" fmla="*/ 25 h 548"/>
              <a:gd name="T6" fmla="*/ 274 w 546"/>
              <a:gd name="T7" fmla="*/ 0 h 548"/>
              <a:gd name="T8" fmla="*/ 0 w 546"/>
              <a:gd name="T9" fmla="*/ 274 h 548"/>
              <a:gd name="T10" fmla="*/ 274 w 546"/>
              <a:gd name="T11" fmla="*/ 548 h 548"/>
              <a:gd name="T12" fmla="*/ 546 w 546"/>
              <a:gd name="T13" fmla="*/ 295 h 548"/>
              <a:gd name="T14" fmla="*/ 246 w 546"/>
              <a:gd name="T15" fmla="*/ 295 h 548"/>
              <a:gd name="T16" fmla="*/ 227 w 546"/>
              <a:gd name="T17" fmla="*/ 284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6" h="548">
                <a:moveTo>
                  <a:pt x="227" y="284"/>
                </a:moveTo>
                <a:cubicBezTo>
                  <a:pt x="223" y="277"/>
                  <a:pt x="224" y="269"/>
                  <a:pt x="228" y="263"/>
                </a:cubicBezTo>
                <a:cubicBezTo>
                  <a:pt x="386" y="25"/>
                  <a:pt x="386" y="25"/>
                  <a:pt x="386" y="25"/>
                </a:cubicBezTo>
                <a:cubicBezTo>
                  <a:pt x="352" y="9"/>
                  <a:pt x="314" y="0"/>
                  <a:pt x="274" y="0"/>
                </a:cubicBezTo>
                <a:cubicBezTo>
                  <a:pt x="123" y="0"/>
                  <a:pt x="0" y="123"/>
                  <a:pt x="0" y="274"/>
                </a:cubicBezTo>
                <a:cubicBezTo>
                  <a:pt x="0" y="425"/>
                  <a:pt x="123" y="548"/>
                  <a:pt x="274" y="548"/>
                </a:cubicBezTo>
                <a:cubicBezTo>
                  <a:pt x="418" y="548"/>
                  <a:pt x="535" y="436"/>
                  <a:pt x="546" y="295"/>
                </a:cubicBezTo>
                <a:cubicBezTo>
                  <a:pt x="246" y="295"/>
                  <a:pt x="246" y="295"/>
                  <a:pt x="246" y="295"/>
                </a:cubicBezTo>
                <a:cubicBezTo>
                  <a:pt x="238" y="295"/>
                  <a:pt x="231" y="291"/>
                  <a:pt x="227" y="28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" name="Freeform 161"/>
          <p:cNvSpPr>
            <a:spLocks/>
          </p:cNvSpPr>
          <p:nvPr/>
        </p:nvSpPr>
        <p:spPr bwMode="auto">
          <a:xfrm>
            <a:off x="6582530" y="318233"/>
            <a:ext cx="42819" cy="34256"/>
          </a:xfrm>
          <a:custGeom>
            <a:avLst/>
            <a:gdLst>
              <a:gd name="T0" fmla="*/ 138 w 261"/>
              <a:gd name="T1" fmla="*/ 0 h 208"/>
              <a:gd name="T2" fmla="*/ 0 w 261"/>
              <a:gd name="T3" fmla="*/ 208 h 208"/>
              <a:gd name="T4" fmla="*/ 261 w 261"/>
              <a:gd name="T5" fmla="*/ 208 h 208"/>
              <a:gd name="T6" fmla="*/ 138 w 261"/>
              <a:gd name="T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1" h="208">
                <a:moveTo>
                  <a:pt x="138" y="0"/>
                </a:moveTo>
                <a:cubicBezTo>
                  <a:pt x="0" y="208"/>
                  <a:pt x="0" y="208"/>
                  <a:pt x="0" y="208"/>
                </a:cubicBezTo>
                <a:cubicBezTo>
                  <a:pt x="261" y="208"/>
                  <a:pt x="261" y="208"/>
                  <a:pt x="261" y="208"/>
                </a:cubicBezTo>
                <a:cubicBezTo>
                  <a:pt x="254" y="121"/>
                  <a:pt x="207" y="45"/>
                  <a:pt x="138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" name="Freeform 162"/>
          <p:cNvSpPr>
            <a:spLocks/>
          </p:cNvSpPr>
          <p:nvPr/>
        </p:nvSpPr>
        <p:spPr bwMode="auto">
          <a:xfrm>
            <a:off x="6608221" y="296823"/>
            <a:ext cx="31401" cy="55665"/>
          </a:xfrm>
          <a:custGeom>
            <a:avLst/>
            <a:gdLst>
              <a:gd name="T0" fmla="*/ 142 w 190"/>
              <a:gd name="T1" fmla="*/ 336 h 336"/>
              <a:gd name="T2" fmla="*/ 190 w 190"/>
              <a:gd name="T3" fmla="*/ 336 h 336"/>
              <a:gd name="T4" fmla="*/ 62 w 190"/>
              <a:gd name="T5" fmla="*/ 0 h 336"/>
              <a:gd name="T6" fmla="*/ 0 w 190"/>
              <a:gd name="T7" fmla="*/ 93 h 336"/>
              <a:gd name="T8" fmla="*/ 142 w 190"/>
              <a:gd name="T9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336">
                <a:moveTo>
                  <a:pt x="142" y="336"/>
                </a:moveTo>
                <a:cubicBezTo>
                  <a:pt x="190" y="336"/>
                  <a:pt x="190" y="336"/>
                  <a:pt x="190" y="336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93"/>
                  <a:pt x="0" y="93"/>
                  <a:pt x="0" y="93"/>
                </a:cubicBezTo>
                <a:cubicBezTo>
                  <a:pt x="81" y="146"/>
                  <a:pt x="135" y="235"/>
                  <a:pt x="142" y="33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" name="Freeform 163"/>
          <p:cNvSpPr>
            <a:spLocks/>
          </p:cNvSpPr>
          <p:nvPr/>
        </p:nvSpPr>
        <p:spPr bwMode="auto">
          <a:xfrm>
            <a:off x="6625349" y="292541"/>
            <a:ext cx="78502" cy="57093"/>
          </a:xfrm>
          <a:custGeom>
            <a:avLst/>
            <a:gdLst>
              <a:gd name="T0" fmla="*/ 15 w 55"/>
              <a:gd name="T1" fmla="*/ 40 h 40"/>
              <a:gd name="T2" fmla="*/ 55 w 55"/>
              <a:gd name="T3" fmla="*/ 0 h 40"/>
              <a:gd name="T4" fmla="*/ 0 w 55"/>
              <a:gd name="T5" fmla="*/ 0 h 40"/>
              <a:gd name="T6" fmla="*/ 15 w 55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" h="40">
                <a:moveTo>
                  <a:pt x="15" y="40"/>
                </a:moveTo>
                <a:lnTo>
                  <a:pt x="55" y="0"/>
                </a:lnTo>
                <a:lnTo>
                  <a:pt x="0" y="0"/>
                </a:lnTo>
                <a:lnTo>
                  <a:pt x="15" y="4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" name="Freeform 164"/>
          <p:cNvSpPr>
            <a:spLocks/>
          </p:cNvSpPr>
          <p:nvPr/>
        </p:nvSpPr>
        <p:spPr bwMode="auto">
          <a:xfrm>
            <a:off x="6692433" y="311096"/>
            <a:ext cx="89921" cy="91348"/>
          </a:xfrm>
          <a:custGeom>
            <a:avLst/>
            <a:gdLst>
              <a:gd name="T0" fmla="*/ 274 w 548"/>
              <a:gd name="T1" fmla="*/ 0 h 548"/>
              <a:gd name="T2" fmla="*/ 194 w 548"/>
              <a:gd name="T3" fmla="*/ 14 h 548"/>
              <a:gd name="T4" fmla="*/ 301 w 548"/>
              <a:gd name="T5" fmla="*/ 300 h 548"/>
              <a:gd name="T6" fmla="*/ 262 w 548"/>
              <a:gd name="T7" fmla="*/ 315 h 548"/>
              <a:gd name="T8" fmla="*/ 155 w 548"/>
              <a:gd name="T9" fmla="*/ 29 h 548"/>
              <a:gd name="T10" fmla="*/ 0 w 548"/>
              <a:gd name="T11" fmla="*/ 274 h 548"/>
              <a:gd name="T12" fmla="*/ 274 w 548"/>
              <a:gd name="T13" fmla="*/ 548 h 548"/>
              <a:gd name="T14" fmla="*/ 548 w 548"/>
              <a:gd name="T15" fmla="*/ 274 h 548"/>
              <a:gd name="T16" fmla="*/ 274 w 548"/>
              <a:gd name="T17" fmla="*/ 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8" h="548">
                <a:moveTo>
                  <a:pt x="274" y="0"/>
                </a:moveTo>
                <a:cubicBezTo>
                  <a:pt x="246" y="0"/>
                  <a:pt x="220" y="6"/>
                  <a:pt x="194" y="14"/>
                </a:cubicBezTo>
                <a:cubicBezTo>
                  <a:pt x="246" y="154"/>
                  <a:pt x="301" y="300"/>
                  <a:pt x="301" y="300"/>
                </a:cubicBezTo>
                <a:cubicBezTo>
                  <a:pt x="262" y="315"/>
                  <a:pt x="262" y="315"/>
                  <a:pt x="262" y="315"/>
                </a:cubicBezTo>
                <a:cubicBezTo>
                  <a:pt x="262" y="315"/>
                  <a:pt x="207" y="169"/>
                  <a:pt x="155" y="29"/>
                </a:cubicBezTo>
                <a:cubicBezTo>
                  <a:pt x="64" y="73"/>
                  <a:pt x="0" y="166"/>
                  <a:pt x="0" y="274"/>
                </a:cubicBezTo>
                <a:cubicBezTo>
                  <a:pt x="0" y="425"/>
                  <a:pt x="123" y="548"/>
                  <a:pt x="274" y="548"/>
                </a:cubicBezTo>
                <a:cubicBezTo>
                  <a:pt x="426" y="548"/>
                  <a:pt x="548" y="425"/>
                  <a:pt x="548" y="274"/>
                </a:cubicBezTo>
                <a:cubicBezTo>
                  <a:pt x="548" y="123"/>
                  <a:pt x="426" y="0"/>
                  <a:pt x="274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" name="Freeform 165"/>
          <p:cNvSpPr>
            <a:spLocks noEditPoints="1"/>
          </p:cNvSpPr>
          <p:nvPr/>
        </p:nvSpPr>
        <p:spPr bwMode="auto">
          <a:xfrm>
            <a:off x="6496891" y="181211"/>
            <a:ext cx="324000" cy="324000"/>
          </a:xfrm>
          <a:custGeom>
            <a:avLst/>
            <a:gdLst>
              <a:gd name="T0" fmla="*/ 979 w 1958"/>
              <a:gd name="T1" fmla="*/ 0 h 1957"/>
              <a:gd name="T2" fmla="*/ 0 w 1958"/>
              <a:gd name="T3" fmla="*/ 979 h 1957"/>
              <a:gd name="T4" fmla="*/ 979 w 1958"/>
              <a:gd name="T5" fmla="*/ 1957 h 1957"/>
              <a:gd name="T6" fmla="*/ 1958 w 1958"/>
              <a:gd name="T7" fmla="*/ 979 h 1957"/>
              <a:gd name="T8" fmla="*/ 979 w 1958"/>
              <a:gd name="T9" fmla="*/ 0 h 1957"/>
              <a:gd name="T10" fmla="*/ 1454 w 1958"/>
              <a:gd name="T11" fmla="*/ 1374 h 1957"/>
              <a:gd name="T12" fmla="*/ 1138 w 1958"/>
              <a:gd name="T13" fmla="*/ 1058 h 1957"/>
              <a:gd name="T14" fmla="*/ 1320 w 1958"/>
              <a:gd name="T15" fmla="*/ 773 h 1957"/>
              <a:gd name="T16" fmla="*/ 1289 w 1958"/>
              <a:gd name="T17" fmla="*/ 691 h 1957"/>
              <a:gd name="T18" fmla="*/ 911 w 1958"/>
              <a:gd name="T19" fmla="*/ 1073 h 1957"/>
              <a:gd name="T20" fmla="*/ 911 w 1958"/>
              <a:gd name="T21" fmla="*/ 1073 h 1957"/>
              <a:gd name="T22" fmla="*/ 904 w 1958"/>
              <a:gd name="T23" fmla="*/ 1078 h 1957"/>
              <a:gd name="T24" fmla="*/ 896 w 1958"/>
              <a:gd name="T25" fmla="*/ 1079 h 1957"/>
              <a:gd name="T26" fmla="*/ 896 w 1958"/>
              <a:gd name="T27" fmla="*/ 1079 h 1957"/>
              <a:gd name="T28" fmla="*/ 818 w 1958"/>
              <a:gd name="T29" fmla="*/ 1079 h 1957"/>
              <a:gd name="T30" fmla="*/ 504 w 1958"/>
              <a:gd name="T31" fmla="*/ 1374 h 1957"/>
              <a:gd name="T32" fmla="*/ 188 w 1958"/>
              <a:gd name="T33" fmla="*/ 1058 h 1957"/>
              <a:gd name="T34" fmla="*/ 504 w 1958"/>
              <a:gd name="T35" fmla="*/ 742 h 1957"/>
              <a:gd name="T36" fmla="*/ 639 w 1958"/>
              <a:gd name="T37" fmla="*/ 774 h 1957"/>
              <a:gd name="T38" fmla="*/ 719 w 1958"/>
              <a:gd name="T39" fmla="*/ 653 h 1957"/>
              <a:gd name="T40" fmla="*/ 670 w 1958"/>
              <a:gd name="T41" fmla="*/ 524 h 1957"/>
              <a:gd name="T42" fmla="*/ 606 w 1958"/>
              <a:gd name="T43" fmla="*/ 524 h 1957"/>
              <a:gd name="T44" fmla="*/ 585 w 1958"/>
              <a:gd name="T45" fmla="*/ 503 h 1957"/>
              <a:gd name="T46" fmla="*/ 606 w 1958"/>
              <a:gd name="T47" fmla="*/ 482 h 1957"/>
              <a:gd name="T48" fmla="*/ 685 w 1958"/>
              <a:gd name="T49" fmla="*/ 482 h 1957"/>
              <a:gd name="T50" fmla="*/ 686 w 1958"/>
              <a:gd name="T51" fmla="*/ 482 h 1957"/>
              <a:gd name="T52" fmla="*/ 817 w 1958"/>
              <a:gd name="T53" fmla="*/ 482 h 1957"/>
              <a:gd name="T54" fmla="*/ 838 w 1958"/>
              <a:gd name="T55" fmla="*/ 503 h 1957"/>
              <a:gd name="T56" fmla="*/ 817 w 1958"/>
              <a:gd name="T57" fmla="*/ 524 h 1957"/>
              <a:gd name="T58" fmla="*/ 715 w 1958"/>
              <a:gd name="T59" fmla="*/ 524 h 1957"/>
              <a:gd name="T60" fmla="*/ 756 w 1958"/>
              <a:gd name="T61" fmla="*/ 631 h 1957"/>
              <a:gd name="T62" fmla="*/ 1267 w 1958"/>
              <a:gd name="T63" fmla="*/ 631 h 1957"/>
              <a:gd name="T64" fmla="*/ 1241 w 1958"/>
              <a:gd name="T65" fmla="*/ 562 h 1957"/>
              <a:gd name="T66" fmla="*/ 1244 w 1958"/>
              <a:gd name="T67" fmla="*/ 491 h 1957"/>
              <a:gd name="T68" fmla="*/ 1304 w 1958"/>
              <a:gd name="T69" fmla="*/ 463 h 1957"/>
              <a:gd name="T70" fmla="*/ 1379 w 1958"/>
              <a:gd name="T71" fmla="*/ 463 h 1957"/>
              <a:gd name="T72" fmla="*/ 1427 w 1958"/>
              <a:gd name="T73" fmla="*/ 463 h 1957"/>
              <a:gd name="T74" fmla="*/ 1448 w 1958"/>
              <a:gd name="T75" fmla="*/ 484 h 1957"/>
              <a:gd name="T76" fmla="*/ 1427 w 1958"/>
              <a:gd name="T77" fmla="*/ 505 h 1957"/>
              <a:gd name="T78" fmla="*/ 1379 w 1958"/>
              <a:gd name="T79" fmla="*/ 505 h 1957"/>
              <a:gd name="T80" fmla="*/ 1305 w 1958"/>
              <a:gd name="T81" fmla="*/ 505 h 1957"/>
              <a:gd name="T82" fmla="*/ 1279 w 1958"/>
              <a:gd name="T83" fmla="*/ 514 h 1957"/>
              <a:gd name="T84" fmla="*/ 1281 w 1958"/>
              <a:gd name="T85" fmla="*/ 547 h 1957"/>
              <a:gd name="T86" fmla="*/ 1316 w 1958"/>
              <a:gd name="T87" fmla="*/ 641 h 1957"/>
              <a:gd name="T88" fmla="*/ 1318 w 1958"/>
              <a:gd name="T89" fmla="*/ 644 h 1957"/>
              <a:gd name="T90" fmla="*/ 1318 w 1958"/>
              <a:gd name="T91" fmla="*/ 648 h 1957"/>
              <a:gd name="T92" fmla="*/ 1359 w 1958"/>
              <a:gd name="T93" fmla="*/ 758 h 1957"/>
              <a:gd name="T94" fmla="*/ 1454 w 1958"/>
              <a:gd name="T95" fmla="*/ 742 h 1957"/>
              <a:gd name="T96" fmla="*/ 1770 w 1958"/>
              <a:gd name="T97" fmla="*/ 1058 h 1957"/>
              <a:gd name="T98" fmla="*/ 1454 w 1958"/>
              <a:gd name="T99" fmla="*/ 1374 h 19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58" h="1957">
                <a:moveTo>
                  <a:pt x="979" y="0"/>
                </a:moveTo>
                <a:cubicBezTo>
                  <a:pt x="439" y="0"/>
                  <a:pt x="0" y="438"/>
                  <a:pt x="0" y="979"/>
                </a:cubicBezTo>
                <a:cubicBezTo>
                  <a:pt x="0" y="1519"/>
                  <a:pt x="439" y="1957"/>
                  <a:pt x="979" y="1957"/>
                </a:cubicBezTo>
                <a:cubicBezTo>
                  <a:pt x="1519" y="1957"/>
                  <a:pt x="1958" y="1519"/>
                  <a:pt x="1958" y="979"/>
                </a:cubicBezTo>
                <a:cubicBezTo>
                  <a:pt x="1958" y="438"/>
                  <a:pt x="1519" y="0"/>
                  <a:pt x="979" y="0"/>
                </a:cubicBezTo>
                <a:close/>
                <a:moveTo>
                  <a:pt x="1454" y="1374"/>
                </a:moveTo>
                <a:cubicBezTo>
                  <a:pt x="1280" y="1374"/>
                  <a:pt x="1138" y="1233"/>
                  <a:pt x="1138" y="1058"/>
                </a:cubicBezTo>
                <a:cubicBezTo>
                  <a:pt x="1138" y="932"/>
                  <a:pt x="1213" y="824"/>
                  <a:pt x="1320" y="773"/>
                </a:cubicBezTo>
                <a:cubicBezTo>
                  <a:pt x="1309" y="744"/>
                  <a:pt x="1299" y="716"/>
                  <a:pt x="1289" y="691"/>
                </a:cubicBezTo>
                <a:cubicBezTo>
                  <a:pt x="911" y="1073"/>
                  <a:pt x="911" y="1073"/>
                  <a:pt x="911" y="1073"/>
                </a:cubicBezTo>
                <a:cubicBezTo>
                  <a:pt x="911" y="1073"/>
                  <a:pt x="911" y="1073"/>
                  <a:pt x="911" y="1073"/>
                </a:cubicBezTo>
                <a:cubicBezTo>
                  <a:pt x="909" y="1075"/>
                  <a:pt x="906" y="1077"/>
                  <a:pt x="904" y="1078"/>
                </a:cubicBezTo>
                <a:cubicBezTo>
                  <a:pt x="901" y="1079"/>
                  <a:pt x="898" y="1079"/>
                  <a:pt x="896" y="1079"/>
                </a:cubicBezTo>
                <a:cubicBezTo>
                  <a:pt x="896" y="1079"/>
                  <a:pt x="896" y="1079"/>
                  <a:pt x="896" y="1079"/>
                </a:cubicBezTo>
                <a:cubicBezTo>
                  <a:pt x="818" y="1079"/>
                  <a:pt x="818" y="1079"/>
                  <a:pt x="818" y="1079"/>
                </a:cubicBezTo>
                <a:cubicBezTo>
                  <a:pt x="807" y="1244"/>
                  <a:pt x="671" y="1374"/>
                  <a:pt x="504" y="1374"/>
                </a:cubicBezTo>
                <a:cubicBezTo>
                  <a:pt x="329" y="1374"/>
                  <a:pt x="188" y="1233"/>
                  <a:pt x="188" y="1058"/>
                </a:cubicBezTo>
                <a:cubicBezTo>
                  <a:pt x="188" y="884"/>
                  <a:pt x="329" y="742"/>
                  <a:pt x="504" y="742"/>
                </a:cubicBezTo>
                <a:cubicBezTo>
                  <a:pt x="552" y="742"/>
                  <a:pt x="598" y="754"/>
                  <a:pt x="639" y="774"/>
                </a:cubicBezTo>
                <a:cubicBezTo>
                  <a:pt x="719" y="653"/>
                  <a:pt x="719" y="653"/>
                  <a:pt x="719" y="653"/>
                </a:cubicBezTo>
                <a:cubicBezTo>
                  <a:pt x="670" y="524"/>
                  <a:pt x="670" y="524"/>
                  <a:pt x="670" y="524"/>
                </a:cubicBezTo>
                <a:cubicBezTo>
                  <a:pt x="606" y="524"/>
                  <a:pt x="606" y="524"/>
                  <a:pt x="606" y="524"/>
                </a:cubicBezTo>
                <a:cubicBezTo>
                  <a:pt x="594" y="524"/>
                  <a:pt x="585" y="515"/>
                  <a:pt x="585" y="503"/>
                </a:cubicBezTo>
                <a:cubicBezTo>
                  <a:pt x="585" y="492"/>
                  <a:pt x="594" y="482"/>
                  <a:pt x="606" y="482"/>
                </a:cubicBezTo>
                <a:cubicBezTo>
                  <a:pt x="685" y="482"/>
                  <a:pt x="685" y="482"/>
                  <a:pt x="685" y="482"/>
                </a:cubicBezTo>
                <a:cubicBezTo>
                  <a:pt x="685" y="482"/>
                  <a:pt x="686" y="482"/>
                  <a:pt x="686" y="482"/>
                </a:cubicBezTo>
                <a:cubicBezTo>
                  <a:pt x="817" y="482"/>
                  <a:pt x="817" y="482"/>
                  <a:pt x="817" y="482"/>
                </a:cubicBezTo>
                <a:cubicBezTo>
                  <a:pt x="829" y="482"/>
                  <a:pt x="838" y="492"/>
                  <a:pt x="838" y="503"/>
                </a:cubicBezTo>
                <a:cubicBezTo>
                  <a:pt x="838" y="515"/>
                  <a:pt x="829" y="524"/>
                  <a:pt x="817" y="524"/>
                </a:cubicBezTo>
                <a:cubicBezTo>
                  <a:pt x="715" y="524"/>
                  <a:pt x="715" y="524"/>
                  <a:pt x="715" y="524"/>
                </a:cubicBezTo>
                <a:cubicBezTo>
                  <a:pt x="756" y="631"/>
                  <a:pt x="756" y="631"/>
                  <a:pt x="756" y="631"/>
                </a:cubicBezTo>
                <a:cubicBezTo>
                  <a:pt x="1267" y="631"/>
                  <a:pt x="1267" y="631"/>
                  <a:pt x="1267" y="631"/>
                </a:cubicBezTo>
                <a:cubicBezTo>
                  <a:pt x="1254" y="596"/>
                  <a:pt x="1245" y="570"/>
                  <a:pt x="1241" y="562"/>
                </a:cubicBezTo>
                <a:cubicBezTo>
                  <a:pt x="1231" y="533"/>
                  <a:pt x="1232" y="509"/>
                  <a:pt x="1244" y="491"/>
                </a:cubicBezTo>
                <a:cubicBezTo>
                  <a:pt x="1252" y="479"/>
                  <a:pt x="1269" y="465"/>
                  <a:pt x="1304" y="463"/>
                </a:cubicBezTo>
                <a:cubicBezTo>
                  <a:pt x="1325" y="462"/>
                  <a:pt x="1351" y="463"/>
                  <a:pt x="1379" y="463"/>
                </a:cubicBezTo>
                <a:cubicBezTo>
                  <a:pt x="1427" y="463"/>
                  <a:pt x="1427" y="463"/>
                  <a:pt x="1427" y="463"/>
                </a:cubicBezTo>
                <a:cubicBezTo>
                  <a:pt x="1439" y="463"/>
                  <a:pt x="1448" y="472"/>
                  <a:pt x="1448" y="484"/>
                </a:cubicBezTo>
                <a:cubicBezTo>
                  <a:pt x="1448" y="496"/>
                  <a:pt x="1439" y="505"/>
                  <a:pt x="1427" y="505"/>
                </a:cubicBezTo>
                <a:cubicBezTo>
                  <a:pt x="1379" y="505"/>
                  <a:pt x="1379" y="505"/>
                  <a:pt x="1379" y="505"/>
                </a:cubicBezTo>
                <a:cubicBezTo>
                  <a:pt x="1351" y="504"/>
                  <a:pt x="1326" y="504"/>
                  <a:pt x="1305" y="505"/>
                </a:cubicBezTo>
                <a:cubicBezTo>
                  <a:pt x="1292" y="506"/>
                  <a:pt x="1282" y="509"/>
                  <a:pt x="1279" y="514"/>
                </a:cubicBezTo>
                <a:cubicBezTo>
                  <a:pt x="1275" y="520"/>
                  <a:pt x="1275" y="532"/>
                  <a:pt x="1281" y="547"/>
                </a:cubicBezTo>
                <a:cubicBezTo>
                  <a:pt x="1285" y="558"/>
                  <a:pt x="1298" y="594"/>
                  <a:pt x="1316" y="641"/>
                </a:cubicBezTo>
                <a:cubicBezTo>
                  <a:pt x="1316" y="642"/>
                  <a:pt x="1317" y="643"/>
                  <a:pt x="1318" y="644"/>
                </a:cubicBezTo>
                <a:cubicBezTo>
                  <a:pt x="1318" y="645"/>
                  <a:pt x="1318" y="646"/>
                  <a:pt x="1318" y="648"/>
                </a:cubicBezTo>
                <a:cubicBezTo>
                  <a:pt x="1330" y="681"/>
                  <a:pt x="1345" y="719"/>
                  <a:pt x="1359" y="758"/>
                </a:cubicBezTo>
                <a:cubicBezTo>
                  <a:pt x="1390" y="749"/>
                  <a:pt x="1421" y="742"/>
                  <a:pt x="1454" y="742"/>
                </a:cubicBezTo>
                <a:cubicBezTo>
                  <a:pt x="1629" y="742"/>
                  <a:pt x="1770" y="884"/>
                  <a:pt x="1770" y="1058"/>
                </a:cubicBezTo>
                <a:cubicBezTo>
                  <a:pt x="1770" y="1233"/>
                  <a:pt x="1629" y="1374"/>
                  <a:pt x="1454" y="137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" name="Freeform 169"/>
          <p:cNvSpPr>
            <a:spLocks/>
          </p:cNvSpPr>
          <p:nvPr/>
        </p:nvSpPr>
        <p:spPr bwMode="auto">
          <a:xfrm>
            <a:off x="7004791" y="245440"/>
            <a:ext cx="155577" cy="145586"/>
          </a:xfrm>
          <a:custGeom>
            <a:avLst/>
            <a:gdLst>
              <a:gd name="T0" fmla="*/ 0 w 109"/>
              <a:gd name="T1" fmla="*/ 56 h 102"/>
              <a:gd name="T2" fmla="*/ 46 w 109"/>
              <a:gd name="T3" fmla="*/ 102 h 102"/>
              <a:gd name="T4" fmla="*/ 109 w 109"/>
              <a:gd name="T5" fmla="*/ 39 h 102"/>
              <a:gd name="T6" fmla="*/ 63 w 109"/>
              <a:gd name="T7" fmla="*/ 0 h 102"/>
              <a:gd name="T8" fmla="*/ 0 w 109"/>
              <a:gd name="T9" fmla="*/ 56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02">
                <a:moveTo>
                  <a:pt x="0" y="56"/>
                </a:moveTo>
                <a:lnTo>
                  <a:pt x="46" y="102"/>
                </a:lnTo>
                <a:lnTo>
                  <a:pt x="109" y="39"/>
                </a:lnTo>
                <a:lnTo>
                  <a:pt x="63" y="0"/>
                </a:lnTo>
                <a:lnTo>
                  <a:pt x="0" y="56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" name="Freeform 170"/>
          <p:cNvSpPr>
            <a:spLocks noEditPoints="1"/>
          </p:cNvSpPr>
          <p:nvPr/>
        </p:nvSpPr>
        <p:spPr bwMode="auto">
          <a:xfrm>
            <a:off x="6916298" y="181211"/>
            <a:ext cx="324000" cy="324000"/>
          </a:xfrm>
          <a:custGeom>
            <a:avLst/>
            <a:gdLst>
              <a:gd name="T0" fmla="*/ 854 w 1708"/>
              <a:gd name="T1" fmla="*/ 0 h 1707"/>
              <a:gd name="T2" fmla="*/ 0 w 1708"/>
              <a:gd name="T3" fmla="*/ 854 h 1707"/>
              <a:gd name="T4" fmla="*/ 854 w 1708"/>
              <a:gd name="T5" fmla="*/ 1707 h 1707"/>
              <a:gd name="T6" fmla="*/ 1708 w 1708"/>
              <a:gd name="T7" fmla="*/ 854 h 1707"/>
              <a:gd name="T8" fmla="*/ 854 w 1708"/>
              <a:gd name="T9" fmla="*/ 0 h 1707"/>
              <a:gd name="T10" fmla="*/ 1328 w 1708"/>
              <a:gd name="T11" fmla="*/ 640 h 1707"/>
              <a:gd name="T12" fmla="*/ 825 w 1708"/>
              <a:gd name="T13" fmla="*/ 1143 h 1707"/>
              <a:gd name="T14" fmla="*/ 812 w 1708"/>
              <a:gd name="T15" fmla="*/ 1148 h 1707"/>
              <a:gd name="T16" fmla="*/ 799 w 1708"/>
              <a:gd name="T17" fmla="*/ 1143 h 1707"/>
              <a:gd name="T18" fmla="*/ 439 w 1708"/>
              <a:gd name="T19" fmla="*/ 783 h 1707"/>
              <a:gd name="T20" fmla="*/ 412 w 1708"/>
              <a:gd name="T21" fmla="*/ 888 h 1707"/>
              <a:gd name="T22" fmla="*/ 455 w 1708"/>
              <a:gd name="T23" fmla="*/ 1017 h 1707"/>
              <a:gd name="T24" fmla="*/ 455 w 1708"/>
              <a:gd name="T25" fmla="*/ 1018 h 1707"/>
              <a:gd name="T26" fmla="*/ 809 w 1708"/>
              <a:gd name="T27" fmla="*/ 1370 h 1707"/>
              <a:gd name="T28" fmla="*/ 1298 w 1708"/>
              <a:gd name="T29" fmla="*/ 885 h 1707"/>
              <a:gd name="T30" fmla="*/ 1324 w 1708"/>
              <a:gd name="T31" fmla="*/ 885 h 1707"/>
              <a:gd name="T32" fmla="*/ 1324 w 1708"/>
              <a:gd name="T33" fmla="*/ 911 h 1707"/>
              <a:gd name="T34" fmla="*/ 822 w 1708"/>
              <a:gd name="T35" fmla="*/ 1409 h 1707"/>
              <a:gd name="T36" fmla="*/ 809 w 1708"/>
              <a:gd name="T37" fmla="*/ 1415 h 1707"/>
              <a:gd name="T38" fmla="*/ 797 w 1708"/>
              <a:gd name="T39" fmla="*/ 1409 h 1707"/>
              <a:gd name="T40" fmla="*/ 425 w 1708"/>
              <a:gd name="T41" fmla="*/ 1040 h 1707"/>
              <a:gd name="T42" fmla="*/ 424 w 1708"/>
              <a:gd name="T43" fmla="*/ 1037 h 1707"/>
              <a:gd name="T44" fmla="*/ 375 w 1708"/>
              <a:gd name="T45" fmla="*/ 888 h 1707"/>
              <a:gd name="T46" fmla="*/ 422 w 1708"/>
              <a:gd name="T47" fmla="*/ 745 h 1707"/>
              <a:gd name="T48" fmla="*/ 424 w 1708"/>
              <a:gd name="T49" fmla="*/ 744 h 1707"/>
              <a:gd name="T50" fmla="*/ 426 w 1708"/>
              <a:gd name="T51" fmla="*/ 742 h 1707"/>
              <a:gd name="T52" fmla="*/ 928 w 1708"/>
              <a:gd name="T53" fmla="*/ 298 h 1707"/>
              <a:gd name="T54" fmla="*/ 952 w 1708"/>
              <a:gd name="T55" fmla="*/ 297 h 1707"/>
              <a:gd name="T56" fmla="*/ 1326 w 1708"/>
              <a:gd name="T57" fmla="*/ 613 h 1707"/>
              <a:gd name="T58" fmla="*/ 1333 w 1708"/>
              <a:gd name="T59" fmla="*/ 626 h 1707"/>
              <a:gd name="T60" fmla="*/ 1328 w 1708"/>
              <a:gd name="T61" fmla="*/ 640 h 1707"/>
              <a:gd name="T62" fmla="*/ 1324 w 1708"/>
              <a:gd name="T63" fmla="*/ 774 h 1707"/>
              <a:gd name="T64" fmla="*/ 826 w 1708"/>
              <a:gd name="T65" fmla="*/ 1279 h 1707"/>
              <a:gd name="T66" fmla="*/ 813 w 1708"/>
              <a:gd name="T67" fmla="*/ 1285 h 1707"/>
              <a:gd name="T68" fmla="*/ 801 w 1708"/>
              <a:gd name="T69" fmla="*/ 1279 h 1707"/>
              <a:gd name="T70" fmla="*/ 485 w 1708"/>
              <a:gd name="T71" fmla="*/ 970 h 1707"/>
              <a:gd name="T72" fmla="*/ 485 w 1708"/>
              <a:gd name="T73" fmla="*/ 944 h 1707"/>
              <a:gd name="T74" fmla="*/ 510 w 1708"/>
              <a:gd name="T75" fmla="*/ 944 h 1707"/>
              <a:gd name="T76" fmla="*/ 813 w 1708"/>
              <a:gd name="T77" fmla="*/ 1240 h 1707"/>
              <a:gd name="T78" fmla="*/ 1298 w 1708"/>
              <a:gd name="T79" fmla="*/ 748 h 1707"/>
              <a:gd name="T80" fmla="*/ 1324 w 1708"/>
              <a:gd name="T81" fmla="*/ 748 h 1707"/>
              <a:gd name="T82" fmla="*/ 1324 w 1708"/>
              <a:gd name="T83" fmla="*/ 774 h 17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08" h="1707">
                <a:moveTo>
                  <a:pt x="854" y="0"/>
                </a:moveTo>
                <a:cubicBezTo>
                  <a:pt x="382" y="0"/>
                  <a:pt x="0" y="382"/>
                  <a:pt x="0" y="854"/>
                </a:cubicBezTo>
                <a:cubicBezTo>
                  <a:pt x="0" y="1325"/>
                  <a:pt x="382" y="1707"/>
                  <a:pt x="854" y="1707"/>
                </a:cubicBezTo>
                <a:cubicBezTo>
                  <a:pt x="1325" y="1707"/>
                  <a:pt x="1708" y="1325"/>
                  <a:pt x="1708" y="854"/>
                </a:cubicBezTo>
                <a:cubicBezTo>
                  <a:pt x="1708" y="382"/>
                  <a:pt x="1325" y="0"/>
                  <a:pt x="854" y="0"/>
                </a:cubicBezTo>
                <a:close/>
                <a:moveTo>
                  <a:pt x="1328" y="640"/>
                </a:moveTo>
                <a:cubicBezTo>
                  <a:pt x="825" y="1143"/>
                  <a:pt x="825" y="1143"/>
                  <a:pt x="825" y="1143"/>
                </a:cubicBezTo>
                <a:cubicBezTo>
                  <a:pt x="821" y="1146"/>
                  <a:pt x="817" y="1148"/>
                  <a:pt x="812" y="1148"/>
                </a:cubicBezTo>
                <a:cubicBezTo>
                  <a:pt x="807" y="1148"/>
                  <a:pt x="802" y="1146"/>
                  <a:pt x="799" y="1143"/>
                </a:cubicBezTo>
                <a:cubicBezTo>
                  <a:pt x="439" y="783"/>
                  <a:pt x="439" y="783"/>
                  <a:pt x="439" y="783"/>
                </a:cubicBezTo>
                <a:cubicBezTo>
                  <a:pt x="428" y="799"/>
                  <a:pt x="412" y="833"/>
                  <a:pt x="412" y="888"/>
                </a:cubicBezTo>
                <a:cubicBezTo>
                  <a:pt x="412" y="971"/>
                  <a:pt x="455" y="1017"/>
                  <a:pt x="455" y="1017"/>
                </a:cubicBezTo>
                <a:cubicBezTo>
                  <a:pt x="455" y="1017"/>
                  <a:pt x="455" y="1018"/>
                  <a:pt x="455" y="1018"/>
                </a:cubicBezTo>
                <a:cubicBezTo>
                  <a:pt x="809" y="1370"/>
                  <a:pt x="809" y="1370"/>
                  <a:pt x="809" y="1370"/>
                </a:cubicBezTo>
                <a:cubicBezTo>
                  <a:pt x="1298" y="885"/>
                  <a:pt x="1298" y="885"/>
                  <a:pt x="1298" y="885"/>
                </a:cubicBezTo>
                <a:cubicBezTo>
                  <a:pt x="1305" y="878"/>
                  <a:pt x="1317" y="878"/>
                  <a:pt x="1324" y="885"/>
                </a:cubicBezTo>
                <a:cubicBezTo>
                  <a:pt x="1331" y="892"/>
                  <a:pt x="1331" y="904"/>
                  <a:pt x="1324" y="911"/>
                </a:cubicBezTo>
                <a:cubicBezTo>
                  <a:pt x="822" y="1409"/>
                  <a:pt x="822" y="1409"/>
                  <a:pt x="822" y="1409"/>
                </a:cubicBezTo>
                <a:cubicBezTo>
                  <a:pt x="819" y="1413"/>
                  <a:pt x="814" y="1415"/>
                  <a:pt x="809" y="1415"/>
                </a:cubicBezTo>
                <a:cubicBezTo>
                  <a:pt x="805" y="1415"/>
                  <a:pt x="800" y="1413"/>
                  <a:pt x="797" y="1409"/>
                </a:cubicBezTo>
                <a:cubicBezTo>
                  <a:pt x="425" y="1040"/>
                  <a:pt x="425" y="1040"/>
                  <a:pt x="425" y="1040"/>
                </a:cubicBezTo>
                <a:cubicBezTo>
                  <a:pt x="424" y="1039"/>
                  <a:pt x="425" y="1038"/>
                  <a:pt x="424" y="1037"/>
                </a:cubicBezTo>
                <a:cubicBezTo>
                  <a:pt x="411" y="1022"/>
                  <a:pt x="375" y="971"/>
                  <a:pt x="375" y="888"/>
                </a:cubicBezTo>
                <a:cubicBezTo>
                  <a:pt x="375" y="792"/>
                  <a:pt x="420" y="747"/>
                  <a:pt x="422" y="745"/>
                </a:cubicBezTo>
                <a:cubicBezTo>
                  <a:pt x="423" y="744"/>
                  <a:pt x="423" y="745"/>
                  <a:pt x="424" y="744"/>
                </a:cubicBezTo>
                <a:cubicBezTo>
                  <a:pt x="425" y="743"/>
                  <a:pt x="425" y="743"/>
                  <a:pt x="426" y="742"/>
                </a:cubicBezTo>
                <a:cubicBezTo>
                  <a:pt x="928" y="298"/>
                  <a:pt x="928" y="298"/>
                  <a:pt x="928" y="298"/>
                </a:cubicBezTo>
                <a:cubicBezTo>
                  <a:pt x="935" y="291"/>
                  <a:pt x="945" y="291"/>
                  <a:pt x="952" y="297"/>
                </a:cubicBezTo>
                <a:cubicBezTo>
                  <a:pt x="1326" y="613"/>
                  <a:pt x="1326" y="613"/>
                  <a:pt x="1326" y="613"/>
                </a:cubicBezTo>
                <a:cubicBezTo>
                  <a:pt x="1330" y="616"/>
                  <a:pt x="1333" y="621"/>
                  <a:pt x="1333" y="626"/>
                </a:cubicBezTo>
                <a:cubicBezTo>
                  <a:pt x="1333" y="631"/>
                  <a:pt x="1331" y="636"/>
                  <a:pt x="1328" y="640"/>
                </a:cubicBezTo>
                <a:close/>
                <a:moveTo>
                  <a:pt x="1324" y="774"/>
                </a:moveTo>
                <a:cubicBezTo>
                  <a:pt x="826" y="1279"/>
                  <a:pt x="826" y="1279"/>
                  <a:pt x="826" y="1279"/>
                </a:cubicBezTo>
                <a:cubicBezTo>
                  <a:pt x="823" y="1283"/>
                  <a:pt x="818" y="1285"/>
                  <a:pt x="813" y="1285"/>
                </a:cubicBezTo>
                <a:cubicBezTo>
                  <a:pt x="809" y="1285"/>
                  <a:pt x="804" y="1283"/>
                  <a:pt x="801" y="1279"/>
                </a:cubicBezTo>
                <a:cubicBezTo>
                  <a:pt x="485" y="970"/>
                  <a:pt x="485" y="970"/>
                  <a:pt x="485" y="970"/>
                </a:cubicBezTo>
                <a:cubicBezTo>
                  <a:pt x="478" y="963"/>
                  <a:pt x="477" y="951"/>
                  <a:pt x="485" y="944"/>
                </a:cubicBezTo>
                <a:cubicBezTo>
                  <a:pt x="492" y="937"/>
                  <a:pt x="503" y="937"/>
                  <a:pt x="510" y="944"/>
                </a:cubicBezTo>
                <a:cubicBezTo>
                  <a:pt x="813" y="1240"/>
                  <a:pt x="813" y="1240"/>
                  <a:pt x="813" y="1240"/>
                </a:cubicBezTo>
                <a:cubicBezTo>
                  <a:pt x="1298" y="748"/>
                  <a:pt x="1298" y="748"/>
                  <a:pt x="1298" y="748"/>
                </a:cubicBezTo>
                <a:cubicBezTo>
                  <a:pt x="1305" y="741"/>
                  <a:pt x="1317" y="741"/>
                  <a:pt x="1324" y="748"/>
                </a:cubicBezTo>
                <a:cubicBezTo>
                  <a:pt x="1331" y="755"/>
                  <a:pt x="1331" y="767"/>
                  <a:pt x="1324" y="77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" name="Freeform 187"/>
          <p:cNvSpPr>
            <a:spLocks noEditPoints="1"/>
          </p:cNvSpPr>
          <p:nvPr/>
        </p:nvSpPr>
        <p:spPr bwMode="auto">
          <a:xfrm>
            <a:off x="678547" y="748817"/>
            <a:ext cx="209815" cy="170602"/>
          </a:xfrm>
          <a:custGeom>
            <a:avLst/>
            <a:gdLst>
              <a:gd name="T0" fmla="*/ 1404 w 1508"/>
              <a:gd name="T1" fmla="*/ 265 h 1228"/>
              <a:gd name="T2" fmla="*/ 1380 w 1508"/>
              <a:gd name="T3" fmla="*/ 240 h 1228"/>
              <a:gd name="T4" fmla="*/ 1380 w 1508"/>
              <a:gd name="T5" fmla="*/ 106 h 1228"/>
              <a:gd name="T6" fmla="*/ 1262 w 1508"/>
              <a:gd name="T7" fmla="*/ 0 h 1228"/>
              <a:gd name="T8" fmla="*/ 245 w 1508"/>
              <a:gd name="T9" fmla="*/ 0 h 1228"/>
              <a:gd name="T10" fmla="*/ 128 w 1508"/>
              <a:gd name="T11" fmla="*/ 106 h 1228"/>
              <a:gd name="T12" fmla="*/ 128 w 1508"/>
              <a:gd name="T13" fmla="*/ 240 h 1228"/>
              <a:gd name="T14" fmla="*/ 103 w 1508"/>
              <a:gd name="T15" fmla="*/ 265 h 1228"/>
              <a:gd name="T16" fmla="*/ 0 w 1508"/>
              <a:gd name="T17" fmla="*/ 324 h 1228"/>
              <a:gd name="T18" fmla="*/ 0 w 1508"/>
              <a:gd name="T19" fmla="*/ 475 h 1228"/>
              <a:gd name="T20" fmla="*/ 103 w 1508"/>
              <a:gd name="T21" fmla="*/ 529 h 1228"/>
              <a:gd name="T22" fmla="*/ 128 w 1508"/>
              <a:gd name="T23" fmla="*/ 554 h 1228"/>
              <a:gd name="T24" fmla="*/ 128 w 1508"/>
              <a:gd name="T25" fmla="*/ 1183 h 1228"/>
              <a:gd name="T26" fmla="*/ 164 w 1508"/>
              <a:gd name="T27" fmla="*/ 1228 h 1228"/>
              <a:gd name="T28" fmla="*/ 1343 w 1508"/>
              <a:gd name="T29" fmla="*/ 1228 h 1228"/>
              <a:gd name="T30" fmla="*/ 1380 w 1508"/>
              <a:gd name="T31" fmla="*/ 1183 h 1228"/>
              <a:gd name="T32" fmla="*/ 1380 w 1508"/>
              <a:gd name="T33" fmla="*/ 554 h 1228"/>
              <a:gd name="T34" fmla="*/ 1404 w 1508"/>
              <a:gd name="T35" fmla="*/ 529 h 1228"/>
              <a:gd name="T36" fmla="*/ 1508 w 1508"/>
              <a:gd name="T37" fmla="*/ 475 h 1228"/>
              <a:gd name="T38" fmla="*/ 1508 w 1508"/>
              <a:gd name="T39" fmla="*/ 324 h 1228"/>
              <a:gd name="T40" fmla="*/ 1404 w 1508"/>
              <a:gd name="T41" fmla="*/ 265 h 1228"/>
              <a:gd name="T42" fmla="*/ 439 w 1508"/>
              <a:gd name="T43" fmla="*/ 1094 h 1228"/>
              <a:gd name="T44" fmla="*/ 268 w 1508"/>
              <a:gd name="T45" fmla="*/ 1094 h 1228"/>
              <a:gd name="T46" fmla="*/ 243 w 1508"/>
              <a:gd name="T47" fmla="*/ 1069 h 1228"/>
              <a:gd name="T48" fmla="*/ 268 w 1508"/>
              <a:gd name="T49" fmla="*/ 1044 h 1228"/>
              <a:gd name="T50" fmla="*/ 439 w 1508"/>
              <a:gd name="T51" fmla="*/ 1044 h 1228"/>
              <a:gd name="T52" fmla="*/ 463 w 1508"/>
              <a:gd name="T53" fmla="*/ 1069 h 1228"/>
              <a:gd name="T54" fmla="*/ 439 w 1508"/>
              <a:gd name="T55" fmla="*/ 1094 h 1228"/>
              <a:gd name="T56" fmla="*/ 1238 w 1508"/>
              <a:gd name="T57" fmla="*/ 1094 h 1228"/>
              <a:gd name="T58" fmla="*/ 1067 w 1508"/>
              <a:gd name="T59" fmla="*/ 1094 h 1228"/>
              <a:gd name="T60" fmla="*/ 1042 w 1508"/>
              <a:gd name="T61" fmla="*/ 1069 h 1228"/>
              <a:gd name="T62" fmla="*/ 1067 w 1508"/>
              <a:gd name="T63" fmla="*/ 1044 h 1228"/>
              <a:gd name="T64" fmla="*/ 1238 w 1508"/>
              <a:gd name="T65" fmla="*/ 1044 h 1228"/>
              <a:gd name="T66" fmla="*/ 1263 w 1508"/>
              <a:gd name="T67" fmla="*/ 1069 h 1228"/>
              <a:gd name="T68" fmla="*/ 1238 w 1508"/>
              <a:gd name="T69" fmla="*/ 1094 h 1228"/>
              <a:gd name="T70" fmla="*/ 1331 w 1508"/>
              <a:gd name="T71" fmla="*/ 819 h 1228"/>
              <a:gd name="T72" fmla="*/ 1237 w 1508"/>
              <a:gd name="T73" fmla="*/ 934 h 1228"/>
              <a:gd name="T74" fmla="*/ 271 w 1508"/>
              <a:gd name="T75" fmla="*/ 934 h 1228"/>
              <a:gd name="T76" fmla="*/ 176 w 1508"/>
              <a:gd name="T77" fmla="*/ 819 h 1228"/>
              <a:gd name="T78" fmla="*/ 176 w 1508"/>
              <a:gd name="T79" fmla="*/ 166 h 1228"/>
              <a:gd name="T80" fmla="*/ 266 w 1508"/>
              <a:gd name="T81" fmla="*/ 62 h 1228"/>
              <a:gd name="T82" fmla="*/ 1241 w 1508"/>
              <a:gd name="T83" fmla="*/ 62 h 1228"/>
              <a:gd name="T84" fmla="*/ 1331 w 1508"/>
              <a:gd name="T85" fmla="*/ 166 h 1228"/>
              <a:gd name="T86" fmla="*/ 1331 w 1508"/>
              <a:gd name="T87" fmla="*/ 819 h 1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08" h="1228">
                <a:moveTo>
                  <a:pt x="1404" y="265"/>
                </a:moveTo>
                <a:cubicBezTo>
                  <a:pt x="1391" y="265"/>
                  <a:pt x="1380" y="254"/>
                  <a:pt x="1380" y="240"/>
                </a:cubicBezTo>
                <a:cubicBezTo>
                  <a:pt x="1380" y="106"/>
                  <a:pt x="1380" y="106"/>
                  <a:pt x="1380" y="106"/>
                </a:cubicBezTo>
                <a:cubicBezTo>
                  <a:pt x="1380" y="40"/>
                  <a:pt x="1336" y="0"/>
                  <a:pt x="1262" y="0"/>
                </a:cubicBezTo>
                <a:cubicBezTo>
                  <a:pt x="245" y="0"/>
                  <a:pt x="245" y="0"/>
                  <a:pt x="245" y="0"/>
                </a:cubicBezTo>
                <a:cubicBezTo>
                  <a:pt x="172" y="0"/>
                  <a:pt x="128" y="40"/>
                  <a:pt x="128" y="106"/>
                </a:cubicBezTo>
                <a:cubicBezTo>
                  <a:pt x="128" y="240"/>
                  <a:pt x="128" y="240"/>
                  <a:pt x="128" y="240"/>
                </a:cubicBezTo>
                <a:cubicBezTo>
                  <a:pt x="128" y="254"/>
                  <a:pt x="117" y="265"/>
                  <a:pt x="103" y="265"/>
                </a:cubicBezTo>
                <a:cubicBezTo>
                  <a:pt x="0" y="265"/>
                  <a:pt x="0" y="305"/>
                  <a:pt x="0" y="324"/>
                </a:cubicBezTo>
                <a:cubicBezTo>
                  <a:pt x="0" y="475"/>
                  <a:pt x="0" y="475"/>
                  <a:pt x="0" y="475"/>
                </a:cubicBezTo>
                <a:cubicBezTo>
                  <a:pt x="0" y="504"/>
                  <a:pt x="8" y="529"/>
                  <a:pt x="103" y="529"/>
                </a:cubicBezTo>
                <a:cubicBezTo>
                  <a:pt x="117" y="529"/>
                  <a:pt x="128" y="541"/>
                  <a:pt x="128" y="554"/>
                </a:cubicBezTo>
                <a:cubicBezTo>
                  <a:pt x="128" y="1183"/>
                  <a:pt x="128" y="1183"/>
                  <a:pt x="128" y="1183"/>
                </a:cubicBezTo>
                <a:cubicBezTo>
                  <a:pt x="128" y="1228"/>
                  <a:pt x="136" y="1228"/>
                  <a:pt x="164" y="1228"/>
                </a:cubicBezTo>
                <a:cubicBezTo>
                  <a:pt x="1343" y="1228"/>
                  <a:pt x="1343" y="1228"/>
                  <a:pt x="1343" y="1228"/>
                </a:cubicBezTo>
                <a:cubicBezTo>
                  <a:pt x="1372" y="1228"/>
                  <a:pt x="1380" y="1228"/>
                  <a:pt x="1380" y="1183"/>
                </a:cubicBezTo>
                <a:cubicBezTo>
                  <a:pt x="1380" y="554"/>
                  <a:pt x="1380" y="554"/>
                  <a:pt x="1380" y="554"/>
                </a:cubicBezTo>
                <a:cubicBezTo>
                  <a:pt x="1380" y="541"/>
                  <a:pt x="1391" y="529"/>
                  <a:pt x="1404" y="529"/>
                </a:cubicBezTo>
                <a:cubicBezTo>
                  <a:pt x="1500" y="529"/>
                  <a:pt x="1508" y="504"/>
                  <a:pt x="1508" y="475"/>
                </a:cubicBezTo>
                <a:cubicBezTo>
                  <a:pt x="1508" y="324"/>
                  <a:pt x="1508" y="324"/>
                  <a:pt x="1508" y="324"/>
                </a:cubicBezTo>
                <a:cubicBezTo>
                  <a:pt x="1508" y="305"/>
                  <a:pt x="1508" y="265"/>
                  <a:pt x="1404" y="265"/>
                </a:cubicBezTo>
                <a:close/>
                <a:moveTo>
                  <a:pt x="439" y="1094"/>
                </a:moveTo>
                <a:cubicBezTo>
                  <a:pt x="268" y="1094"/>
                  <a:pt x="268" y="1094"/>
                  <a:pt x="268" y="1094"/>
                </a:cubicBezTo>
                <a:cubicBezTo>
                  <a:pt x="254" y="1094"/>
                  <a:pt x="243" y="1083"/>
                  <a:pt x="243" y="1069"/>
                </a:cubicBezTo>
                <a:cubicBezTo>
                  <a:pt x="243" y="1056"/>
                  <a:pt x="254" y="1044"/>
                  <a:pt x="268" y="1044"/>
                </a:cubicBezTo>
                <a:cubicBezTo>
                  <a:pt x="439" y="1044"/>
                  <a:pt x="439" y="1044"/>
                  <a:pt x="439" y="1044"/>
                </a:cubicBezTo>
                <a:cubicBezTo>
                  <a:pt x="452" y="1044"/>
                  <a:pt x="463" y="1056"/>
                  <a:pt x="463" y="1069"/>
                </a:cubicBezTo>
                <a:cubicBezTo>
                  <a:pt x="463" y="1083"/>
                  <a:pt x="452" y="1094"/>
                  <a:pt x="439" y="1094"/>
                </a:cubicBezTo>
                <a:close/>
                <a:moveTo>
                  <a:pt x="1238" y="1094"/>
                </a:moveTo>
                <a:cubicBezTo>
                  <a:pt x="1067" y="1094"/>
                  <a:pt x="1067" y="1094"/>
                  <a:pt x="1067" y="1094"/>
                </a:cubicBezTo>
                <a:cubicBezTo>
                  <a:pt x="1054" y="1094"/>
                  <a:pt x="1042" y="1083"/>
                  <a:pt x="1042" y="1069"/>
                </a:cubicBezTo>
                <a:cubicBezTo>
                  <a:pt x="1042" y="1056"/>
                  <a:pt x="1054" y="1044"/>
                  <a:pt x="1067" y="1044"/>
                </a:cubicBezTo>
                <a:cubicBezTo>
                  <a:pt x="1238" y="1044"/>
                  <a:pt x="1238" y="1044"/>
                  <a:pt x="1238" y="1044"/>
                </a:cubicBezTo>
                <a:cubicBezTo>
                  <a:pt x="1252" y="1044"/>
                  <a:pt x="1263" y="1056"/>
                  <a:pt x="1263" y="1069"/>
                </a:cubicBezTo>
                <a:cubicBezTo>
                  <a:pt x="1263" y="1083"/>
                  <a:pt x="1252" y="1094"/>
                  <a:pt x="1238" y="1094"/>
                </a:cubicBezTo>
                <a:close/>
                <a:moveTo>
                  <a:pt x="1331" y="819"/>
                </a:moveTo>
                <a:cubicBezTo>
                  <a:pt x="1331" y="895"/>
                  <a:pt x="1299" y="934"/>
                  <a:pt x="1237" y="934"/>
                </a:cubicBezTo>
                <a:cubicBezTo>
                  <a:pt x="271" y="934"/>
                  <a:pt x="271" y="934"/>
                  <a:pt x="271" y="934"/>
                </a:cubicBezTo>
                <a:cubicBezTo>
                  <a:pt x="208" y="934"/>
                  <a:pt x="176" y="895"/>
                  <a:pt x="176" y="819"/>
                </a:cubicBezTo>
                <a:cubicBezTo>
                  <a:pt x="176" y="166"/>
                  <a:pt x="176" y="166"/>
                  <a:pt x="176" y="166"/>
                </a:cubicBezTo>
                <a:cubicBezTo>
                  <a:pt x="176" y="101"/>
                  <a:pt x="210" y="62"/>
                  <a:pt x="266" y="62"/>
                </a:cubicBezTo>
                <a:cubicBezTo>
                  <a:pt x="1241" y="62"/>
                  <a:pt x="1241" y="62"/>
                  <a:pt x="1241" y="62"/>
                </a:cubicBezTo>
                <a:cubicBezTo>
                  <a:pt x="1297" y="62"/>
                  <a:pt x="1331" y="101"/>
                  <a:pt x="1331" y="166"/>
                </a:cubicBezTo>
                <a:lnTo>
                  <a:pt x="1331" y="819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3" name="Freeform 188"/>
          <p:cNvSpPr>
            <a:spLocks/>
          </p:cNvSpPr>
          <p:nvPr/>
        </p:nvSpPr>
        <p:spPr bwMode="auto">
          <a:xfrm>
            <a:off x="709947" y="763153"/>
            <a:ext cx="147013" cy="108956"/>
          </a:xfrm>
          <a:custGeom>
            <a:avLst/>
            <a:gdLst>
              <a:gd name="T0" fmla="*/ 1015 w 1055"/>
              <a:gd name="T1" fmla="*/ 0 h 773"/>
              <a:gd name="T2" fmla="*/ 40 w 1055"/>
              <a:gd name="T3" fmla="*/ 0 h 773"/>
              <a:gd name="T4" fmla="*/ 0 w 1055"/>
              <a:gd name="T5" fmla="*/ 55 h 773"/>
              <a:gd name="T6" fmla="*/ 0 w 1055"/>
              <a:gd name="T7" fmla="*/ 708 h 773"/>
              <a:gd name="T8" fmla="*/ 45 w 1055"/>
              <a:gd name="T9" fmla="*/ 773 h 773"/>
              <a:gd name="T10" fmla="*/ 1011 w 1055"/>
              <a:gd name="T11" fmla="*/ 773 h 773"/>
              <a:gd name="T12" fmla="*/ 1055 w 1055"/>
              <a:gd name="T13" fmla="*/ 708 h 773"/>
              <a:gd name="T14" fmla="*/ 1055 w 1055"/>
              <a:gd name="T15" fmla="*/ 55 h 773"/>
              <a:gd name="T16" fmla="*/ 1015 w 1055"/>
              <a:gd name="T17" fmla="*/ 0 h 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5" h="773">
                <a:moveTo>
                  <a:pt x="1015" y="0"/>
                </a:moveTo>
                <a:cubicBezTo>
                  <a:pt x="40" y="0"/>
                  <a:pt x="40" y="0"/>
                  <a:pt x="40" y="0"/>
                </a:cubicBezTo>
                <a:cubicBezTo>
                  <a:pt x="27" y="0"/>
                  <a:pt x="0" y="0"/>
                  <a:pt x="0" y="55"/>
                </a:cubicBezTo>
                <a:cubicBezTo>
                  <a:pt x="0" y="708"/>
                  <a:pt x="0" y="708"/>
                  <a:pt x="0" y="708"/>
                </a:cubicBezTo>
                <a:cubicBezTo>
                  <a:pt x="0" y="773"/>
                  <a:pt x="25" y="773"/>
                  <a:pt x="45" y="773"/>
                </a:cubicBezTo>
                <a:cubicBezTo>
                  <a:pt x="1011" y="773"/>
                  <a:pt x="1011" y="773"/>
                  <a:pt x="1011" y="773"/>
                </a:cubicBezTo>
                <a:cubicBezTo>
                  <a:pt x="1031" y="773"/>
                  <a:pt x="1055" y="773"/>
                  <a:pt x="1055" y="708"/>
                </a:cubicBezTo>
                <a:cubicBezTo>
                  <a:pt x="1055" y="55"/>
                  <a:pt x="1055" y="55"/>
                  <a:pt x="1055" y="55"/>
                </a:cubicBezTo>
                <a:cubicBezTo>
                  <a:pt x="1055" y="0"/>
                  <a:pt x="1028" y="0"/>
                  <a:pt x="1015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" name="Freeform 189"/>
          <p:cNvSpPr>
            <a:spLocks noEditPoints="1"/>
          </p:cNvSpPr>
          <p:nvPr/>
        </p:nvSpPr>
        <p:spPr bwMode="auto">
          <a:xfrm>
            <a:off x="621454" y="685737"/>
            <a:ext cx="324000" cy="324000"/>
          </a:xfrm>
          <a:custGeom>
            <a:avLst/>
            <a:gdLst>
              <a:gd name="T0" fmla="*/ 1163 w 2325"/>
              <a:gd name="T1" fmla="*/ 0 h 2326"/>
              <a:gd name="T2" fmla="*/ 0 w 2325"/>
              <a:gd name="T3" fmla="*/ 1163 h 2326"/>
              <a:gd name="T4" fmla="*/ 1163 w 2325"/>
              <a:gd name="T5" fmla="*/ 2326 h 2326"/>
              <a:gd name="T6" fmla="*/ 2325 w 2325"/>
              <a:gd name="T7" fmla="*/ 1163 h 2326"/>
              <a:gd name="T8" fmla="*/ 1163 w 2325"/>
              <a:gd name="T9" fmla="*/ 0 h 2326"/>
              <a:gd name="T10" fmla="*/ 863 w 2325"/>
              <a:gd name="T11" fmla="*/ 1835 h 2326"/>
              <a:gd name="T12" fmla="*/ 714 w 2325"/>
              <a:gd name="T13" fmla="*/ 1927 h 2326"/>
              <a:gd name="T14" fmla="*/ 569 w 2325"/>
              <a:gd name="T15" fmla="*/ 1835 h 2326"/>
              <a:gd name="T16" fmla="*/ 569 w 2325"/>
              <a:gd name="T17" fmla="*/ 1772 h 2326"/>
              <a:gd name="T18" fmla="*/ 594 w 2325"/>
              <a:gd name="T19" fmla="*/ 1748 h 2326"/>
              <a:gd name="T20" fmla="*/ 619 w 2325"/>
              <a:gd name="T21" fmla="*/ 1772 h 2326"/>
              <a:gd name="T22" fmla="*/ 619 w 2325"/>
              <a:gd name="T23" fmla="*/ 1835 h 2326"/>
              <a:gd name="T24" fmla="*/ 714 w 2325"/>
              <a:gd name="T25" fmla="*/ 1877 h 2326"/>
              <a:gd name="T26" fmla="*/ 813 w 2325"/>
              <a:gd name="T27" fmla="*/ 1835 h 2326"/>
              <a:gd name="T28" fmla="*/ 813 w 2325"/>
              <a:gd name="T29" fmla="*/ 1772 h 2326"/>
              <a:gd name="T30" fmla="*/ 838 w 2325"/>
              <a:gd name="T31" fmla="*/ 1748 h 2326"/>
              <a:gd name="T32" fmla="*/ 863 w 2325"/>
              <a:gd name="T33" fmla="*/ 1772 h 2326"/>
              <a:gd name="T34" fmla="*/ 863 w 2325"/>
              <a:gd name="T35" fmla="*/ 1835 h 2326"/>
              <a:gd name="T36" fmla="*/ 1766 w 2325"/>
              <a:gd name="T37" fmla="*/ 1835 h 2326"/>
              <a:gd name="T38" fmla="*/ 1624 w 2325"/>
              <a:gd name="T39" fmla="*/ 1927 h 2326"/>
              <a:gd name="T40" fmla="*/ 1472 w 2325"/>
              <a:gd name="T41" fmla="*/ 1835 h 2326"/>
              <a:gd name="T42" fmla="*/ 1472 w 2325"/>
              <a:gd name="T43" fmla="*/ 1772 h 2326"/>
              <a:gd name="T44" fmla="*/ 1497 w 2325"/>
              <a:gd name="T45" fmla="*/ 1748 h 2326"/>
              <a:gd name="T46" fmla="*/ 1522 w 2325"/>
              <a:gd name="T47" fmla="*/ 1772 h 2326"/>
              <a:gd name="T48" fmla="*/ 1522 w 2325"/>
              <a:gd name="T49" fmla="*/ 1835 h 2326"/>
              <a:gd name="T50" fmla="*/ 1624 w 2325"/>
              <a:gd name="T51" fmla="*/ 1877 h 2326"/>
              <a:gd name="T52" fmla="*/ 1716 w 2325"/>
              <a:gd name="T53" fmla="*/ 1835 h 2326"/>
              <a:gd name="T54" fmla="*/ 1716 w 2325"/>
              <a:gd name="T55" fmla="*/ 1772 h 2326"/>
              <a:gd name="T56" fmla="*/ 1741 w 2325"/>
              <a:gd name="T57" fmla="*/ 1748 h 2326"/>
              <a:gd name="T58" fmla="*/ 1766 w 2325"/>
              <a:gd name="T59" fmla="*/ 1772 h 2326"/>
              <a:gd name="T60" fmla="*/ 1766 w 2325"/>
              <a:gd name="T61" fmla="*/ 1835 h 2326"/>
              <a:gd name="T62" fmla="*/ 1966 w 2325"/>
              <a:gd name="T63" fmla="*/ 924 h 2326"/>
              <a:gd name="T64" fmla="*/ 1838 w 2325"/>
              <a:gd name="T65" fmla="*/ 1028 h 2326"/>
              <a:gd name="T66" fmla="*/ 1838 w 2325"/>
              <a:gd name="T67" fmla="*/ 1632 h 2326"/>
              <a:gd name="T68" fmla="*/ 1752 w 2325"/>
              <a:gd name="T69" fmla="*/ 1727 h 2326"/>
              <a:gd name="T70" fmla="*/ 573 w 2325"/>
              <a:gd name="T71" fmla="*/ 1727 h 2326"/>
              <a:gd name="T72" fmla="*/ 487 w 2325"/>
              <a:gd name="T73" fmla="*/ 1632 h 2326"/>
              <a:gd name="T74" fmla="*/ 487 w 2325"/>
              <a:gd name="T75" fmla="*/ 1028 h 2326"/>
              <a:gd name="T76" fmla="*/ 359 w 2325"/>
              <a:gd name="T77" fmla="*/ 924 h 2326"/>
              <a:gd name="T78" fmla="*/ 359 w 2325"/>
              <a:gd name="T79" fmla="*/ 773 h 2326"/>
              <a:gd name="T80" fmla="*/ 487 w 2325"/>
              <a:gd name="T81" fmla="*/ 665 h 2326"/>
              <a:gd name="T82" fmla="*/ 487 w 2325"/>
              <a:gd name="T83" fmla="*/ 555 h 2326"/>
              <a:gd name="T84" fmla="*/ 654 w 2325"/>
              <a:gd name="T85" fmla="*/ 399 h 2326"/>
              <a:gd name="T86" fmla="*/ 1671 w 2325"/>
              <a:gd name="T87" fmla="*/ 399 h 2326"/>
              <a:gd name="T88" fmla="*/ 1838 w 2325"/>
              <a:gd name="T89" fmla="*/ 555 h 2326"/>
              <a:gd name="T90" fmla="*/ 1838 w 2325"/>
              <a:gd name="T91" fmla="*/ 665 h 2326"/>
              <a:gd name="T92" fmla="*/ 1966 w 2325"/>
              <a:gd name="T93" fmla="*/ 773 h 2326"/>
              <a:gd name="T94" fmla="*/ 1966 w 2325"/>
              <a:gd name="T95" fmla="*/ 924 h 2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25" h="2326">
                <a:moveTo>
                  <a:pt x="1163" y="0"/>
                </a:moveTo>
                <a:cubicBezTo>
                  <a:pt x="521" y="0"/>
                  <a:pt x="0" y="521"/>
                  <a:pt x="0" y="1163"/>
                </a:cubicBezTo>
                <a:cubicBezTo>
                  <a:pt x="0" y="1805"/>
                  <a:pt x="521" y="2326"/>
                  <a:pt x="1163" y="2326"/>
                </a:cubicBezTo>
                <a:cubicBezTo>
                  <a:pt x="1805" y="2326"/>
                  <a:pt x="2325" y="1805"/>
                  <a:pt x="2325" y="1163"/>
                </a:cubicBezTo>
                <a:cubicBezTo>
                  <a:pt x="2325" y="521"/>
                  <a:pt x="1805" y="0"/>
                  <a:pt x="1163" y="0"/>
                </a:cubicBezTo>
                <a:close/>
                <a:moveTo>
                  <a:pt x="863" y="1835"/>
                </a:moveTo>
                <a:cubicBezTo>
                  <a:pt x="863" y="1869"/>
                  <a:pt x="843" y="1927"/>
                  <a:pt x="714" y="1927"/>
                </a:cubicBezTo>
                <a:cubicBezTo>
                  <a:pt x="588" y="1927"/>
                  <a:pt x="569" y="1869"/>
                  <a:pt x="569" y="1835"/>
                </a:cubicBezTo>
                <a:cubicBezTo>
                  <a:pt x="569" y="1772"/>
                  <a:pt x="569" y="1772"/>
                  <a:pt x="569" y="1772"/>
                </a:cubicBezTo>
                <a:cubicBezTo>
                  <a:pt x="569" y="1759"/>
                  <a:pt x="580" y="1748"/>
                  <a:pt x="594" y="1748"/>
                </a:cubicBezTo>
                <a:cubicBezTo>
                  <a:pt x="607" y="1748"/>
                  <a:pt x="619" y="1759"/>
                  <a:pt x="619" y="1772"/>
                </a:cubicBezTo>
                <a:cubicBezTo>
                  <a:pt x="619" y="1835"/>
                  <a:pt x="619" y="1835"/>
                  <a:pt x="619" y="1835"/>
                </a:cubicBezTo>
                <a:cubicBezTo>
                  <a:pt x="619" y="1871"/>
                  <a:pt x="679" y="1877"/>
                  <a:pt x="714" y="1877"/>
                </a:cubicBezTo>
                <a:cubicBezTo>
                  <a:pt x="751" y="1877"/>
                  <a:pt x="813" y="1871"/>
                  <a:pt x="813" y="1835"/>
                </a:cubicBezTo>
                <a:cubicBezTo>
                  <a:pt x="813" y="1772"/>
                  <a:pt x="813" y="1772"/>
                  <a:pt x="813" y="1772"/>
                </a:cubicBezTo>
                <a:cubicBezTo>
                  <a:pt x="813" y="1759"/>
                  <a:pt x="824" y="1748"/>
                  <a:pt x="838" y="1748"/>
                </a:cubicBezTo>
                <a:cubicBezTo>
                  <a:pt x="851" y="1748"/>
                  <a:pt x="863" y="1759"/>
                  <a:pt x="863" y="1772"/>
                </a:cubicBezTo>
                <a:lnTo>
                  <a:pt x="863" y="1835"/>
                </a:lnTo>
                <a:close/>
                <a:moveTo>
                  <a:pt x="1766" y="1835"/>
                </a:moveTo>
                <a:cubicBezTo>
                  <a:pt x="1766" y="1869"/>
                  <a:pt x="1748" y="1927"/>
                  <a:pt x="1624" y="1927"/>
                </a:cubicBezTo>
                <a:cubicBezTo>
                  <a:pt x="1487" y="1927"/>
                  <a:pt x="1472" y="1862"/>
                  <a:pt x="1472" y="1835"/>
                </a:cubicBezTo>
                <a:cubicBezTo>
                  <a:pt x="1472" y="1772"/>
                  <a:pt x="1472" y="1772"/>
                  <a:pt x="1472" y="1772"/>
                </a:cubicBezTo>
                <a:cubicBezTo>
                  <a:pt x="1472" y="1759"/>
                  <a:pt x="1484" y="1748"/>
                  <a:pt x="1497" y="1748"/>
                </a:cubicBezTo>
                <a:cubicBezTo>
                  <a:pt x="1511" y="1748"/>
                  <a:pt x="1522" y="1759"/>
                  <a:pt x="1522" y="1772"/>
                </a:cubicBezTo>
                <a:cubicBezTo>
                  <a:pt x="1522" y="1835"/>
                  <a:pt x="1522" y="1835"/>
                  <a:pt x="1522" y="1835"/>
                </a:cubicBezTo>
                <a:cubicBezTo>
                  <a:pt x="1522" y="1874"/>
                  <a:pt x="1600" y="1877"/>
                  <a:pt x="1624" y="1877"/>
                </a:cubicBezTo>
                <a:cubicBezTo>
                  <a:pt x="1685" y="1877"/>
                  <a:pt x="1716" y="1863"/>
                  <a:pt x="1716" y="1835"/>
                </a:cubicBezTo>
                <a:cubicBezTo>
                  <a:pt x="1716" y="1772"/>
                  <a:pt x="1716" y="1772"/>
                  <a:pt x="1716" y="1772"/>
                </a:cubicBezTo>
                <a:cubicBezTo>
                  <a:pt x="1716" y="1759"/>
                  <a:pt x="1727" y="1748"/>
                  <a:pt x="1741" y="1748"/>
                </a:cubicBezTo>
                <a:cubicBezTo>
                  <a:pt x="1755" y="1748"/>
                  <a:pt x="1766" y="1759"/>
                  <a:pt x="1766" y="1772"/>
                </a:cubicBezTo>
                <a:lnTo>
                  <a:pt x="1766" y="1835"/>
                </a:lnTo>
                <a:close/>
                <a:moveTo>
                  <a:pt x="1966" y="924"/>
                </a:moveTo>
                <a:cubicBezTo>
                  <a:pt x="1966" y="1011"/>
                  <a:pt x="1888" y="1026"/>
                  <a:pt x="1838" y="1028"/>
                </a:cubicBezTo>
                <a:cubicBezTo>
                  <a:pt x="1838" y="1632"/>
                  <a:pt x="1838" y="1632"/>
                  <a:pt x="1838" y="1632"/>
                </a:cubicBezTo>
                <a:cubicBezTo>
                  <a:pt x="1838" y="1681"/>
                  <a:pt x="1828" y="1727"/>
                  <a:pt x="1752" y="1727"/>
                </a:cubicBezTo>
                <a:cubicBezTo>
                  <a:pt x="573" y="1727"/>
                  <a:pt x="573" y="1727"/>
                  <a:pt x="573" y="1727"/>
                </a:cubicBezTo>
                <a:cubicBezTo>
                  <a:pt x="498" y="1727"/>
                  <a:pt x="487" y="1681"/>
                  <a:pt x="487" y="1632"/>
                </a:cubicBezTo>
                <a:cubicBezTo>
                  <a:pt x="487" y="1028"/>
                  <a:pt x="487" y="1028"/>
                  <a:pt x="487" y="1028"/>
                </a:cubicBezTo>
                <a:cubicBezTo>
                  <a:pt x="437" y="1026"/>
                  <a:pt x="359" y="1011"/>
                  <a:pt x="359" y="924"/>
                </a:cubicBezTo>
                <a:cubicBezTo>
                  <a:pt x="359" y="773"/>
                  <a:pt x="359" y="773"/>
                  <a:pt x="359" y="773"/>
                </a:cubicBezTo>
                <a:cubicBezTo>
                  <a:pt x="359" y="727"/>
                  <a:pt x="382" y="672"/>
                  <a:pt x="487" y="665"/>
                </a:cubicBezTo>
                <a:cubicBezTo>
                  <a:pt x="487" y="555"/>
                  <a:pt x="487" y="555"/>
                  <a:pt x="487" y="555"/>
                </a:cubicBezTo>
                <a:cubicBezTo>
                  <a:pt x="487" y="462"/>
                  <a:pt x="554" y="399"/>
                  <a:pt x="654" y="399"/>
                </a:cubicBezTo>
                <a:cubicBezTo>
                  <a:pt x="1671" y="399"/>
                  <a:pt x="1671" y="399"/>
                  <a:pt x="1671" y="399"/>
                </a:cubicBezTo>
                <a:cubicBezTo>
                  <a:pt x="1771" y="399"/>
                  <a:pt x="1838" y="462"/>
                  <a:pt x="1838" y="555"/>
                </a:cubicBezTo>
                <a:cubicBezTo>
                  <a:pt x="1838" y="665"/>
                  <a:pt x="1838" y="665"/>
                  <a:pt x="1838" y="665"/>
                </a:cubicBezTo>
                <a:cubicBezTo>
                  <a:pt x="1943" y="672"/>
                  <a:pt x="1966" y="727"/>
                  <a:pt x="1966" y="773"/>
                </a:cubicBezTo>
                <a:lnTo>
                  <a:pt x="1966" y="924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" name="Freeform 208"/>
          <p:cNvSpPr>
            <a:spLocks/>
          </p:cNvSpPr>
          <p:nvPr/>
        </p:nvSpPr>
        <p:spPr bwMode="auto">
          <a:xfrm>
            <a:off x="1174270" y="854905"/>
            <a:ext cx="54238" cy="27239"/>
          </a:xfrm>
          <a:custGeom>
            <a:avLst/>
            <a:gdLst>
              <a:gd name="T0" fmla="*/ 14 w 329"/>
              <a:gd name="T1" fmla="*/ 158 h 159"/>
              <a:gd name="T2" fmla="*/ 14 w 329"/>
              <a:gd name="T3" fmla="*/ 159 h 159"/>
              <a:gd name="T4" fmla="*/ 315 w 329"/>
              <a:gd name="T5" fmla="*/ 159 h 159"/>
              <a:gd name="T6" fmla="*/ 315 w 329"/>
              <a:gd name="T7" fmla="*/ 159 h 159"/>
              <a:gd name="T8" fmla="*/ 329 w 329"/>
              <a:gd name="T9" fmla="*/ 0 h 159"/>
              <a:gd name="T10" fmla="*/ 0 w 329"/>
              <a:gd name="T11" fmla="*/ 0 h 159"/>
              <a:gd name="T12" fmla="*/ 14 w 329"/>
              <a:gd name="T13" fmla="*/ 15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9" h="159">
                <a:moveTo>
                  <a:pt x="14" y="158"/>
                </a:moveTo>
                <a:cubicBezTo>
                  <a:pt x="14" y="158"/>
                  <a:pt x="14" y="159"/>
                  <a:pt x="14" y="159"/>
                </a:cubicBezTo>
                <a:cubicBezTo>
                  <a:pt x="315" y="159"/>
                  <a:pt x="315" y="159"/>
                  <a:pt x="315" y="159"/>
                </a:cubicBezTo>
                <a:cubicBezTo>
                  <a:pt x="315" y="159"/>
                  <a:pt x="315" y="159"/>
                  <a:pt x="315" y="159"/>
                </a:cubicBezTo>
                <a:cubicBezTo>
                  <a:pt x="329" y="0"/>
                  <a:pt x="329" y="0"/>
                  <a:pt x="329" y="0"/>
                </a:cubicBezTo>
                <a:cubicBezTo>
                  <a:pt x="0" y="0"/>
                  <a:pt x="0" y="0"/>
                  <a:pt x="0" y="0"/>
                </a:cubicBezTo>
                <a:lnTo>
                  <a:pt x="14" y="158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" name="Freeform 209"/>
          <p:cNvSpPr>
            <a:spLocks/>
          </p:cNvSpPr>
          <p:nvPr/>
        </p:nvSpPr>
        <p:spPr bwMode="auto">
          <a:xfrm>
            <a:off x="1135733" y="787525"/>
            <a:ext cx="132740" cy="30106"/>
          </a:xfrm>
          <a:custGeom>
            <a:avLst/>
            <a:gdLst>
              <a:gd name="T0" fmla="*/ 714 w 807"/>
              <a:gd name="T1" fmla="*/ 15 h 184"/>
              <a:gd name="T2" fmla="*/ 690 w 807"/>
              <a:gd name="T3" fmla="*/ 0 h 184"/>
              <a:gd name="T4" fmla="*/ 117 w 807"/>
              <a:gd name="T5" fmla="*/ 0 h 184"/>
              <a:gd name="T6" fmla="*/ 93 w 807"/>
              <a:gd name="T7" fmla="*/ 15 h 184"/>
              <a:gd name="T8" fmla="*/ 0 w 807"/>
              <a:gd name="T9" fmla="*/ 184 h 184"/>
              <a:gd name="T10" fmla="*/ 807 w 807"/>
              <a:gd name="T11" fmla="*/ 184 h 184"/>
              <a:gd name="T12" fmla="*/ 714 w 807"/>
              <a:gd name="T13" fmla="*/ 15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7" h="184">
                <a:moveTo>
                  <a:pt x="714" y="15"/>
                </a:moveTo>
                <a:cubicBezTo>
                  <a:pt x="709" y="6"/>
                  <a:pt x="700" y="0"/>
                  <a:pt x="690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07" y="0"/>
                  <a:pt x="98" y="6"/>
                  <a:pt x="93" y="15"/>
                </a:cubicBezTo>
                <a:cubicBezTo>
                  <a:pt x="0" y="184"/>
                  <a:pt x="0" y="184"/>
                  <a:pt x="0" y="184"/>
                </a:cubicBezTo>
                <a:cubicBezTo>
                  <a:pt x="807" y="184"/>
                  <a:pt x="807" y="184"/>
                  <a:pt x="807" y="184"/>
                </a:cubicBezTo>
                <a:lnTo>
                  <a:pt x="714" y="1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" name="Freeform 210"/>
          <p:cNvSpPr>
            <a:spLocks/>
          </p:cNvSpPr>
          <p:nvPr/>
        </p:nvSpPr>
        <p:spPr bwMode="auto">
          <a:xfrm>
            <a:off x="1175698" y="882144"/>
            <a:ext cx="2855" cy="2867"/>
          </a:xfrm>
          <a:custGeom>
            <a:avLst/>
            <a:gdLst>
              <a:gd name="T0" fmla="*/ 8 w 11"/>
              <a:gd name="T1" fmla="*/ 2 h 20"/>
              <a:gd name="T2" fmla="*/ 9 w 11"/>
              <a:gd name="T3" fmla="*/ 3 h 20"/>
              <a:gd name="T4" fmla="*/ 7 w 11"/>
              <a:gd name="T5" fmla="*/ 1 h 20"/>
              <a:gd name="T6" fmla="*/ 7 w 11"/>
              <a:gd name="T7" fmla="*/ 3 h 20"/>
              <a:gd name="T8" fmla="*/ 4 w 11"/>
              <a:gd name="T9" fmla="*/ 3 h 20"/>
              <a:gd name="T10" fmla="*/ 0 w 11"/>
              <a:gd name="T11" fmla="*/ 20 h 20"/>
              <a:gd name="T12" fmla="*/ 11 w 11"/>
              <a:gd name="T13" fmla="*/ 2 h 20"/>
              <a:gd name="T14" fmla="*/ 7 w 11"/>
              <a:gd name="T15" fmla="*/ 0 h 20"/>
              <a:gd name="T16" fmla="*/ 8 w 11"/>
              <a:gd name="T1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20">
                <a:moveTo>
                  <a:pt x="8" y="2"/>
                </a:move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2"/>
                  <a:pt x="7" y="1"/>
                </a:cubicBezTo>
                <a:cubicBezTo>
                  <a:pt x="7" y="3"/>
                  <a:pt x="7" y="3"/>
                  <a:pt x="7" y="3"/>
                </a:cubicBezTo>
                <a:cubicBezTo>
                  <a:pt x="4" y="3"/>
                  <a:pt x="4" y="3"/>
                  <a:pt x="4" y="3"/>
                </a:cubicBezTo>
                <a:cubicBezTo>
                  <a:pt x="0" y="20"/>
                  <a:pt x="0" y="20"/>
                  <a:pt x="0" y="20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1"/>
                  <a:pt x="9" y="1"/>
                  <a:pt x="7" y="0"/>
                </a:cubicBezTo>
                <a:cubicBezTo>
                  <a:pt x="8" y="1"/>
                  <a:pt x="8" y="2"/>
                  <a:pt x="8" y="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" name="Freeform 211"/>
          <p:cNvSpPr>
            <a:spLocks noEditPoints="1"/>
          </p:cNvSpPr>
          <p:nvPr/>
        </p:nvSpPr>
        <p:spPr bwMode="auto">
          <a:xfrm>
            <a:off x="1040103" y="685737"/>
            <a:ext cx="324000" cy="324000"/>
          </a:xfrm>
          <a:custGeom>
            <a:avLst/>
            <a:gdLst>
              <a:gd name="T0" fmla="*/ 983 w 1965"/>
              <a:gd name="T1" fmla="*/ 0 h 1965"/>
              <a:gd name="T2" fmla="*/ 0 w 1965"/>
              <a:gd name="T3" fmla="*/ 983 h 1965"/>
              <a:gd name="T4" fmla="*/ 983 w 1965"/>
              <a:gd name="T5" fmla="*/ 1965 h 1965"/>
              <a:gd name="T6" fmla="*/ 1965 w 1965"/>
              <a:gd name="T7" fmla="*/ 983 h 1965"/>
              <a:gd name="T8" fmla="*/ 983 w 1965"/>
              <a:gd name="T9" fmla="*/ 0 h 1965"/>
              <a:gd name="T10" fmla="*/ 1672 w 1965"/>
              <a:gd name="T11" fmla="*/ 921 h 1965"/>
              <a:gd name="T12" fmla="*/ 1582 w 1965"/>
              <a:gd name="T13" fmla="*/ 954 h 1965"/>
              <a:gd name="T14" fmla="*/ 1582 w 1965"/>
              <a:gd name="T15" fmla="*/ 1360 h 1965"/>
              <a:gd name="T16" fmla="*/ 1491 w 1965"/>
              <a:gd name="T17" fmla="*/ 1451 h 1965"/>
              <a:gd name="T18" fmla="*/ 1442 w 1965"/>
              <a:gd name="T19" fmla="*/ 1451 h 1965"/>
              <a:gd name="T20" fmla="*/ 1351 w 1965"/>
              <a:gd name="T21" fmla="*/ 1360 h 1965"/>
              <a:gd name="T22" fmla="*/ 1351 w 1965"/>
              <a:gd name="T23" fmla="*/ 1314 h 1965"/>
              <a:gd name="T24" fmla="*/ 1344 w 1965"/>
              <a:gd name="T25" fmla="*/ 1314 h 1965"/>
              <a:gd name="T26" fmla="*/ 614 w 1965"/>
              <a:gd name="T27" fmla="*/ 1314 h 1965"/>
              <a:gd name="T28" fmla="*/ 614 w 1965"/>
              <a:gd name="T29" fmla="*/ 1360 h 1965"/>
              <a:gd name="T30" fmla="*/ 523 w 1965"/>
              <a:gd name="T31" fmla="*/ 1451 h 1965"/>
              <a:gd name="T32" fmla="*/ 474 w 1965"/>
              <a:gd name="T33" fmla="*/ 1451 h 1965"/>
              <a:gd name="T34" fmla="*/ 383 w 1965"/>
              <a:gd name="T35" fmla="*/ 1360 h 1965"/>
              <a:gd name="T36" fmla="*/ 383 w 1965"/>
              <a:gd name="T37" fmla="*/ 954 h 1965"/>
              <a:gd name="T38" fmla="*/ 294 w 1965"/>
              <a:gd name="T39" fmla="*/ 922 h 1965"/>
              <a:gd name="T40" fmla="*/ 278 w 1965"/>
              <a:gd name="T41" fmla="*/ 898 h 1965"/>
              <a:gd name="T42" fmla="*/ 278 w 1965"/>
              <a:gd name="T43" fmla="*/ 826 h 1965"/>
              <a:gd name="T44" fmla="*/ 303 w 1965"/>
              <a:gd name="T45" fmla="*/ 802 h 1965"/>
              <a:gd name="T46" fmla="*/ 405 w 1965"/>
              <a:gd name="T47" fmla="*/ 802 h 1965"/>
              <a:gd name="T48" fmla="*/ 472 w 1965"/>
              <a:gd name="T49" fmla="*/ 762 h 1965"/>
              <a:gd name="T50" fmla="*/ 574 w 1965"/>
              <a:gd name="T51" fmla="*/ 575 h 1965"/>
              <a:gd name="T52" fmla="*/ 676 w 1965"/>
              <a:gd name="T53" fmla="*/ 514 h 1965"/>
              <a:gd name="T54" fmla="*/ 1289 w 1965"/>
              <a:gd name="T55" fmla="*/ 514 h 1965"/>
              <a:gd name="T56" fmla="*/ 1391 w 1965"/>
              <a:gd name="T57" fmla="*/ 575 h 1965"/>
              <a:gd name="T58" fmla="*/ 1493 w 1965"/>
              <a:gd name="T59" fmla="*/ 762 h 1965"/>
              <a:gd name="T60" fmla="*/ 1560 w 1965"/>
              <a:gd name="T61" fmla="*/ 802 h 1965"/>
              <a:gd name="T62" fmla="*/ 1662 w 1965"/>
              <a:gd name="T63" fmla="*/ 802 h 1965"/>
              <a:gd name="T64" fmla="*/ 1687 w 1965"/>
              <a:gd name="T65" fmla="*/ 826 h 1965"/>
              <a:gd name="T66" fmla="*/ 1687 w 1965"/>
              <a:gd name="T67" fmla="*/ 898 h 1965"/>
              <a:gd name="T68" fmla="*/ 1672 w 1965"/>
              <a:gd name="T69" fmla="*/ 921 h 1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65" h="1965">
                <a:moveTo>
                  <a:pt x="983" y="0"/>
                </a:moveTo>
                <a:cubicBezTo>
                  <a:pt x="440" y="0"/>
                  <a:pt x="0" y="440"/>
                  <a:pt x="0" y="983"/>
                </a:cubicBezTo>
                <a:cubicBezTo>
                  <a:pt x="0" y="1525"/>
                  <a:pt x="440" y="1965"/>
                  <a:pt x="983" y="1965"/>
                </a:cubicBezTo>
                <a:cubicBezTo>
                  <a:pt x="1525" y="1965"/>
                  <a:pt x="1965" y="1525"/>
                  <a:pt x="1965" y="983"/>
                </a:cubicBezTo>
                <a:cubicBezTo>
                  <a:pt x="1965" y="440"/>
                  <a:pt x="1525" y="0"/>
                  <a:pt x="983" y="0"/>
                </a:cubicBezTo>
                <a:close/>
                <a:moveTo>
                  <a:pt x="1672" y="921"/>
                </a:moveTo>
                <a:cubicBezTo>
                  <a:pt x="1582" y="954"/>
                  <a:pt x="1582" y="954"/>
                  <a:pt x="1582" y="954"/>
                </a:cubicBezTo>
                <a:cubicBezTo>
                  <a:pt x="1582" y="1360"/>
                  <a:pt x="1582" y="1360"/>
                  <a:pt x="1582" y="1360"/>
                </a:cubicBezTo>
                <a:cubicBezTo>
                  <a:pt x="1582" y="1410"/>
                  <a:pt x="1541" y="1451"/>
                  <a:pt x="1491" y="1451"/>
                </a:cubicBezTo>
                <a:cubicBezTo>
                  <a:pt x="1442" y="1451"/>
                  <a:pt x="1442" y="1451"/>
                  <a:pt x="1442" y="1451"/>
                </a:cubicBezTo>
                <a:cubicBezTo>
                  <a:pt x="1392" y="1451"/>
                  <a:pt x="1351" y="1410"/>
                  <a:pt x="1351" y="1360"/>
                </a:cubicBezTo>
                <a:cubicBezTo>
                  <a:pt x="1351" y="1314"/>
                  <a:pt x="1351" y="1314"/>
                  <a:pt x="1351" y="1314"/>
                </a:cubicBezTo>
                <a:cubicBezTo>
                  <a:pt x="1344" y="1314"/>
                  <a:pt x="1344" y="1314"/>
                  <a:pt x="1344" y="1314"/>
                </a:cubicBezTo>
                <a:cubicBezTo>
                  <a:pt x="614" y="1314"/>
                  <a:pt x="614" y="1314"/>
                  <a:pt x="614" y="1314"/>
                </a:cubicBezTo>
                <a:cubicBezTo>
                  <a:pt x="614" y="1360"/>
                  <a:pt x="614" y="1360"/>
                  <a:pt x="614" y="1360"/>
                </a:cubicBezTo>
                <a:cubicBezTo>
                  <a:pt x="614" y="1410"/>
                  <a:pt x="573" y="1451"/>
                  <a:pt x="523" y="1451"/>
                </a:cubicBezTo>
                <a:cubicBezTo>
                  <a:pt x="474" y="1451"/>
                  <a:pt x="474" y="1451"/>
                  <a:pt x="474" y="1451"/>
                </a:cubicBezTo>
                <a:cubicBezTo>
                  <a:pt x="424" y="1451"/>
                  <a:pt x="383" y="1410"/>
                  <a:pt x="383" y="1360"/>
                </a:cubicBezTo>
                <a:cubicBezTo>
                  <a:pt x="383" y="954"/>
                  <a:pt x="383" y="954"/>
                  <a:pt x="383" y="954"/>
                </a:cubicBezTo>
                <a:cubicBezTo>
                  <a:pt x="294" y="922"/>
                  <a:pt x="294" y="922"/>
                  <a:pt x="294" y="922"/>
                </a:cubicBezTo>
                <a:cubicBezTo>
                  <a:pt x="286" y="919"/>
                  <a:pt x="278" y="907"/>
                  <a:pt x="278" y="898"/>
                </a:cubicBezTo>
                <a:cubicBezTo>
                  <a:pt x="278" y="826"/>
                  <a:pt x="278" y="826"/>
                  <a:pt x="278" y="826"/>
                </a:cubicBezTo>
                <a:cubicBezTo>
                  <a:pt x="278" y="815"/>
                  <a:pt x="291" y="802"/>
                  <a:pt x="303" y="802"/>
                </a:cubicBezTo>
                <a:cubicBezTo>
                  <a:pt x="405" y="802"/>
                  <a:pt x="405" y="802"/>
                  <a:pt x="405" y="802"/>
                </a:cubicBezTo>
                <a:cubicBezTo>
                  <a:pt x="433" y="802"/>
                  <a:pt x="459" y="786"/>
                  <a:pt x="472" y="762"/>
                </a:cubicBezTo>
                <a:cubicBezTo>
                  <a:pt x="574" y="575"/>
                  <a:pt x="574" y="575"/>
                  <a:pt x="574" y="575"/>
                </a:cubicBezTo>
                <a:cubicBezTo>
                  <a:pt x="594" y="538"/>
                  <a:pt x="634" y="514"/>
                  <a:pt x="676" y="514"/>
                </a:cubicBezTo>
                <a:cubicBezTo>
                  <a:pt x="1289" y="514"/>
                  <a:pt x="1289" y="514"/>
                  <a:pt x="1289" y="514"/>
                </a:cubicBezTo>
                <a:cubicBezTo>
                  <a:pt x="1331" y="514"/>
                  <a:pt x="1371" y="538"/>
                  <a:pt x="1391" y="575"/>
                </a:cubicBezTo>
                <a:cubicBezTo>
                  <a:pt x="1493" y="762"/>
                  <a:pt x="1493" y="762"/>
                  <a:pt x="1493" y="762"/>
                </a:cubicBezTo>
                <a:cubicBezTo>
                  <a:pt x="1506" y="786"/>
                  <a:pt x="1532" y="802"/>
                  <a:pt x="1560" y="802"/>
                </a:cubicBezTo>
                <a:cubicBezTo>
                  <a:pt x="1662" y="802"/>
                  <a:pt x="1662" y="802"/>
                  <a:pt x="1662" y="802"/>
                </a:cubicBezTo>
                <a:cubicBezTo>
                  <a:pt x="1674" y="802"/>
                  <a:pt x="1687" y="815"/>
                  <a:pt x="1687" y="826"/>
                </a:cubicBezTo>
                <a:cubicBezTo>
                  <a:pt x="1687" y="898"/>
                  <a:pt x="1687" y="898"/>
                  <a:pt x="1687" y="898"/>
                </a:cubicBezTo>
                <a:cubicBezTo>
                  <a:pt x="1687" y="907"/>
                  <a:pt x="1680" y="917"/>
                  <a:pt x="1672" y="92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" name="Freeform 212"/>
          <p:cNvSpPr>
            <a:spLocks noEditPoints="1"/>
          </p:cNvSpPr>
          <p:nvPr/>
        </p:nvSpPr>
        <p:spPr bwMode="auto">
          <a:xfrm>
            <a:off x="1092914" y="777489"/>
            <a:ext cx="218379" cy="140496"/>
          </a:xfrm>
          <a:custGeom>
            <a:avLst/>
            <a:gdLst>
              <a:gd name="T0" fmla="*/ 1034 w 1325"/>
              <a:gd name="T1" fmla="*/ 39 h 852"/>
              <a:gd name="T2" fmla="*/ 356 w 1325"/>
              <a:gd name="T3" fmla="*/ 0 h 852"/>
              <a:gd name="T4" fmla="*/ 189 w 1325"/>
              <a:gd name="T5" fmla="*/ 225 h 852"/>
              <a:gd name="T6" fmla="*/ 0 w 1325"/>
              <a:gd name="T7" fmla="*/ 287 h 852"/>
              <a:gd name="T8" fmla="*/ 91 w 1325"/>
              <a:gd name="T9" fmla="*/ 362 h 852"/>
              <a:gd name="T10" fmla="*/ 105 w 1325"/>
              <a:gd name="T11" fmla="*/ 803 h 852"/>
              <a:gd name="T12" fmla="*/ 203 w 1325"/>
              <a:gd name="T13" fmla="*/ 852 h 852"/>
              <a:gd name="T14" fmla="*/ 252 w 1325"/>
              <a:gd name="T15" fmla="*/ 756 h 852"/>
              <a:gd name="T16" fmla="*/ 142 w 1325"/>
              <a:gd name="T17" fmla="*/ 757 h 852"/>
              <a:gd name="T18" fmla="*/ 142 w 1325"/>
              <a:gd name="T19" fmla="*/ 714 h 852"/>
              <a:gd name="T20" fmla="*/ 262 w 1325"/>
              <a:gd name="T21" fmla="*/ 718 h 852"/>
              <a:gd name="T22" fmla="*/ 1024 w 1325"/>
              <a:gd name="T23" fmla="*/ 714 h 852"/>
              <a:gd name="T24" fmla="*/ 1133 w 1325"/>
              <a:gd name="T25" fmla="*/ 714 h 852"/>
              <a:gd name="T26" fmla="*/ 1133 w 1325"/>
              <a:gd name="T27" fmla="*/ 757 h 852"/>
              <a:gd name="T28" fmla="*/ 1073 w 1325"/>
              <a:gd name="T29" fmla="*/ 803 h 852"/>
              <a:gd name="T30" fmla="*/ 1171 w 1325"/>
              <a:gd name="T31" fmla="*/ 852 h 852"/>
              <a:gd name="T32" fmla="*/ 1220 w 1325"/>
              <a:gd name="T33" fmla="*/ 382 h 852"/>
              <a:gd name="T34" fmla="*/ 1325 w 1325"/>
              <a:gd name="T35" fmla="*/ 329 h 852"/>
              <a:gd name="T36" fmla="*/ 1240 w 1325"/>
              <a:gd name="T37" fmla="*/ 287 h 852"/>
              <a:gd name="T38" fmla="*/ 205 w 1325"/>
              <a:gd name="T39" fmla="*/ 257 h 852"/>
              <a:gd name="T40" fmla="*/ 376 w 1325"/>
              <a:gd name="T41" fmla="*/ 20 h 852"/>
              <a:gd name="T42" fmla="*/ 1010 w 1325"/>
              <a:gd name="T43" fmla="*/ 56 h 852"/>
              <a:gd name="T44" fmla="*/ 1119 w 1325"/>
              <a:gd name="T45" fmla="*/ 278 h 852"/>
              <a:gd name="T46" fmla="*/ 224 w 1325"/>
              <a:gd name="T47" fmla="*/ 289 h 852"/>
              <a:gd name="T48" fmla="*/ 205 w 1325"/>
              <a:gd name="T49" fmla="*/ 257 h 852"/>
              <a:gd name="T50" fmla="*/ 368 w 1325"/>
              <a:gd name="T51" fmla="*/ 564 h 852"/>
              <a:gd name="T52" fmla="*/ 165 w 1325"/>
              <a:gd name="T53" fmla="*/ 543 h 852"/>
              <a:gd name="T54" fmla="*/ 347 w 1325"/>
              <a:gd name="T55" fmla="*/ 522 h 852"/>
              <a:gd name="T56" fmla="*/ 302 w 1325"/>
              <a:gd name="T57" fmla="*/ 446 h 852"/>
              <a:gd name="T58" fmla="*/ 167 w 1325"/>
              <a:gd name="T59" fmla="*/ 407 h 852"/>
              <a:gd name="T60" fmla="*/ 307 w 1325"/>
              <a:gd name="T61" fmla="*/ 405 h 852"/>
              <a:gd name="T62" fmla="*/ 389 w 1325"/>
              <a:gd name="T63" fmla="*/ 543 h 852"/>
              <a:gd name="T64" fmla="*/ 849 w 1325"/>
              <a:gd name="T65" fmla="*/ 652 h 852"/>
              <a:gd name="T66" fmla="*/ 816 w 1325"/>
              <a:gd name="T67" fmla="*/ 672 h 852"/>
              <a:gd name="T68" fmla="*/ 494 w 1325"/>
              <a:gd name="T69" fmla="*/ 668 h 852"/>
              <a:gd name="T70" fmla="*/ 475 w 1325"/>
              <a:gd name="T71" fmla="*/ 650 h 852"/>
              <a:gd name="T72" fmla="*/ 454 w 1325"/>
              <a:gd name="T73" fmla="*/ 452 h 852"/>
              <a:gd name="T74" fmla="*/ 475 w 1325"/>
              <a:gd name="T75" fmla="*/ 429 h 852"/>
              <a:gd name="T76" fmla="*/ 866 w 1325"/>
              <a:gd name="T77" fmla="*/ 436 h 852"/>
              <a:gd name="T78" fmla="*/ 855 w 1325"/>
              <a:gd name="T79" fmla="*/ 637 h 852"/>
              <a:gd name="T80" fmla="*/ 959 w 1325"/>
              <a:gd name="T81" fmla="*/ 564 h 852"/>
              <a:gd name="T82" fmla="*/ 938 w 1325"/>
              <a:gd name="T83" fmla="*/ 499 h 852"/>
              <a:gd name="T84" fmla="*/ 1137 w 1325"/>
              <a:gd name="T85" fmla="*/ 389 h 852"/>
              <a:gd name="T86" fmla="*/ 1142 w 1325"/>
              <a:gd name="T87" fmla="*/ 430 h 852"/>
              <a:gd name="T88" fmla="*/ 981 w 1325"/>
              <a:gd name="T89" fmla="*/ 499 h 852"/>
              <a:gd name="T90" fmla="*/ 1141 w 1325"/>
              <a:gd name="T91" fmla="*/ 522 h 852"/>
              <a:gd name="T92" fmla="*/ 1141 w 1325"/>
              <a:gd name="T93" fmla="*/ 564 h 8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25" h="852">
                <a:moveTo>
                  <a:pt x="1136" y="225"/>
                </a:moveTo>
                <a:cubicBezTo>
                  <a:pt x="1034" y="39"/>
                  <a:pt x="1034" y="39"/>
                  <a:pt x="1034" y="39"/>
                </a:cubicBezTo>
                <a:cubicBezTo>
                  <a:pt x="1021" y="15"/>
                  <a:pt x="996" y="0"/>
                  <a:pt x="969" y="0"/>
                </a:cubicBezTo>
                <a:cubicBezTo>
                  <a:pt x="356" y="0"/>
                  <a:pt x="356" y="0"/>
                  <a:pt x="356" y="0"/>
                </a:cubicBezTo>
                <a:cubicBezTo>
                  <a:pt x="329" y="0"/>
                  <a:pt x="304" y="15"/>
                  <a:pt x="291" y="39"/>
                </a:cubicBezTo>
                <a:cubicBezTo>
                  <a:pt x="189" y="225"/>
                  <a:pt x="189" y="225"/>
                  <a:pt x="189" y="225"/>
                </a:cubicBezTo>
                <a:cubicBezTo>
                  <a:pt x="168" y="263"/>
                  <a:pt x="128" y="287"/>
                  <a:pt x="85" y="287"/>
                </a:cubicBezTo>
                <a:cubicBezTo>
                  <a:pt x="0" y="287"/>
                  <a:pt x="0" y="287"/>
                  <a:pt x="0" y="287"/>
                </a:cubicBezTo>
                <a:cubicBezTo>
                  <a:pt x="0" y="329"/>
                  <a:pt x="0" y="329"/>
                  <a:pt x="0" y="329"/>
                </a:cubicBezTo>
                <a:cubicBezTo>
                  <a:pt x="91" y="362"/>
                  <a:pt x="91" y="362"/>
                  <a:pt x="91" y="362"/>
                </a:cubicBezTo>
                <a:cubicBezTo>
                  <a:pt x="99" y="365"/>
                  <a:pt x="105" y="373"/>
                  <a:pt x="105" y="382"/>
                </a:cubicBezTo>
                <a:cubicBezTo>
                  <a:pt x="105" y="803"/>
                  <a:pt x="105" y="803"/>
                  <a:pt x="105" y="803"/>
                </a:cubicBezTo>
                <a:cubicBezTo>
                  <a:pt x="105" y="830"/>
                  <a:pt x="127" y="852"/>
                  <a:pt x="154" y="852"/>
                </a:cubicBezTo>
                <a:cubicBezTo>
                  <a:pt x="203" y="852"/>
                  <a:pt x="203" y="852"/>
                  <a:pt x="203" y="852"/>
                </a:cubicBezTo>
                <a:cubicBezTo>
                  <a:pt x="230" y="852"/>
                  <a:pt x="252" y="830"/>
                  <a:pt x="252" y="803"/>
                </a:cubicBezTo>
                <a:cubicBezTo>
                  <a:pt x="252" y="756"/>
                  <a:pt x="252" y="756"/>
                  <a:pt x="252" y="756"/>
                </a:cubicBezTo>
                <a:cubicBezTo>
                  <a:pt x="252" y="756"/>
                  <a:pt x="251" y="757"/>
                  <a:pt x="251" y="757"/>
                </a:cubicBezTo>
                <a:cubicBezTo>
                  <a:pt x="142" y="757"/>
                  <a:pt x="142" y="757"/>
                  <a:pt x="142" y="757"/>
                </a:cubicBezTo>
                <a:cubicBezTo>
                  <a:pt x="131" y="757"/>
                  <a:pt x="121" y="747"/>
                  <a:pt x="121" y="736"/>
                </a:cubicBezTo>
                <a:cubicBezTo>
                  <a:pt x="121" y="724"/>
                  <a:pt x="131" y="714"/>
                  <a:pt x="142" y="714"/>
                </a:cubicBezTo>
                <a:cubicBezTo>
                  <a:pt x="251" y="714"/>
                  <a:pt x="251" y="714"/>
                  <a:pt x="251" y="714"/>
                </a:cubicBezTo>
                <a:cubicBezTo>
                  <a:pt x="255" y="714"/>
                  <a:pt x="259" y="716"/>
                  <a:pt x="262" y="718"/>
                </a:cubicBezTo>
                <a:cubicBezTo>
                  <a:pt x="265" y="716"/>
                  <a:pt x="269" y="714"/>
                  <a:pt x="273" y="714"/>
                </a:cubicBezTo>
                <a:cubicBezTo>
                  <a:pt x="1024" y="714"/>
                  <a:pt x="1024" y="714"/>
                  <a:pt x="1024" y="714"/>
                </a:cubicBezTo>
                <a:cubicBezTo>
                  <a:pt x="1052" y="714"/>
                  <a:pt x="1052" y="714"/>
                  <a:pt x="1052" y="714"/>
                </a:cubicBezTo>
                <a:cubicBezTo>
                  <a:pt x="1133" y="714"/>
                  <a:pt x="1133" y="714"/>
                  <a:pt x="1133" y="714"/>
                </a:cubicBezTo>
                <a:cubicBezTo>
                  <a:pt x="1145" y="714"/>
                  <a:pt x="1154" y="724"/>
                  <a:pt x="1154" y="736"/>
                </a:cubicBezTo>
                <a:cubicBezTo>
                  <a:pt x="1154" y="747"/>
                  <a:pt x="1145" y="757"/>
                  <a:pt x="1133" y="757"/>
                </a:cubicBezTo>
                <a:cubicBezTo>
                  <a:pt x="1073" y="757"/>
                  <a:pt x="1073" y="757"/>
                  <a:pt x="1073" y="757"/>
                </a:cubicBezTo>
                <a:cubicBezTo>
                  <a:pt x="1073" y="803"/>
                  <a:pt x="1073" y="803"/>
                  <a:pt x="1073" y="803"/>
                </a:cubicBezTo>
                <a:cubicBezTo>
                  <a:pt x="1073" y="830"/>
                  <a:pt x="1095" y="852"/>
                  <a:pt x="1122" y="852"/>
                </a:cubicBezTo>
                <a:cubicBezTo>
                  <a:pt x="1171" y="852"/>
                  <a:pt x="1171" y="852"/>
                  <a:pt x="1171" y="852"/>
                </a:cubicBezTo>
                <a:cubicBezTo>
                  <a:pt x="1198" y="852"/>
                  <a:pt x="1220" y="830"/>
                  <a:pt x="1220" y="803"/>
                </a:cubicBezTo>
                <a:cubicBezTo>
                  <a:pt x="1220" y="382"/>
                  <a:pt x="1220" y="382"/>
                  <a:pt x="1220" y="382"/>
                </a:cubicBezTo>
                <a:cubicBezTo>
                  <a:pt x="1220" y="373"/>
                  <a:pt x="1226" y="365"/>
                  <a:pt x="1234" y="362"/>
                </a:cubicBezTo>
                <a:cubicBezTo>
                  <a:pt x="1325" y="329"/>
                  <a:pt x="1325" y="329"/>
                  <a:pt x="1325" y="329"/>
                </a:cubicBezTo>
                <a:cubicBezTo>
                  <a:pt x="1325" y="287"/>
                  <a:pt x="1325" y="287"/>
                  <a:pt x="1325" y="287"/>
                </a:cubicBezTo>
                <a:cubicBezTo>
                  <a:pt x="1240" y="287"/>
                  <a:pt x="1240" y="287"/>
                  <a:pt x="1240" y="287"/>
                </a:cubicBezTo>
                <a:cubicBezTo>
                  <a:pt x="1197" y="287"/>
                  <a:pt x="1157" y="263"/>
                  <a:pt x="1136" y="225"/>
                </a:cubicBezTo>
                <a:close/>
                <a:moveTo>
                  <a:pt x="205" y="257"/>
                </a:moveTo>
                <a:cubicBezTo>
                  <a:pt x="315" y="57"/>
                  <a:pt x="315" y="57"/>
                  <a:pt x="315" y="57"/>
                </a:cubicBezTo>
                <a:cubicBezTo>
                  <a:pt x="327" y="34"/>
                  <a:pt x="351" y="20"/>
                  <a:pt x="376" y="20"/>
                </a:cubicBezTo>
                <a:cubicBezTo>
                  <a:pt x="949" y="20"/>
                  <a:pt x="949" y="20"/>
                  <a:pt x="949" y="20"/>
                </a:cubicBezTo>
                <a:cubicBezTo>
                  <a:pt x="974" y="20"/>
                  <a:pt x="998" y="34"/>
                  <a:pt x="1010" y="56"/>
                </a:cubicBezTo>
                <a:cubicBezTo>
                  <a:pt x="1120" y="257"/>
                  <a:pt x="1120" y="257"/>
                  <a:pt x="1120" y="257"/>
                </a:cubicBezTo>
                <a:cubicBezTo>
                  <a:pt x="1123" y="264"/>
                  <a:pt x="1123" y="272"/>
                  <a:pt x="1119" y="278"/>
                </a:cubicBezTo>
                <a:cubicBezTo>
                  <a:pt x="1115" y="285"/>
                  <a:pt x="1109" y="289"/>
                  <a:pt x="1101" y="289"/>
                </a:cubicBezTo>
                <a:cubicBezTo>
                  <a:pt x="224" y="289"/>
                  <a:pt x="224" y="289"/>
                  <a:pt x="224" y="289"/>
                </a:cubicBezTo>
                <a:cubicBezTo>
                  <a:pt x="216" y="289"/>
                  <a:pt x="210" y="285"/>
                  <a:pt x="206" y="278"/>
                </a:cubicBezTo>
                <a:cubicBezTo>
                  <a:pt x="202" y="272"/>
                  <a:pt x="202" y="264"/>
                  <a:pt x="205" y="257"/>
                </a:cubicBezTo>
                <a:close/>
                <a:moveTo>
                  <a:pt x="389" y="543"/>
                </a:moveTo>
                <a:cubicBezTo>
                  <a:pt x="389" y="554"/>
                  <a:pt x="380" y="564"/>
                  <a:pt x="368" y="564"/>
                </a:cubicBezTo>
                <a:cubicBezTo>
                  <a:pt x="186" y="564"/>
                  <a:pt x="186" y="564"/>
                  <a:pt x="186" y="564"/>
                </a:cubicBezTo>
                <a:cubicBezTo>
                  <a:pt x="174" y="564"/>
                  <a:pt x="165" y="554"/>
                  <a:pt x="165" y="543"/>
                </a:cubicBezTo>
                <a:cubicBezTo>
                  <a:pt x="165" y="531"/>
                  <a:pt x="174" y="522"/>
                  <a:pt x="186" y="522"/>
                </a:cubicBezTo>
                <a:cubicBezTo>
                  <a:pt x="347" y="522"/>
                  <a:pt x="347" y="522"/>
                  <a:pt x="347" y="522"/>
                </a:cubicBezTo>
                <a:cubicBezTo>
                  <a:pt x="347" y="499"/>
                  <a:pt x="347" y="499"/>
                  <a:pt x="347" y="499"/>
                </a:cubicBezTo>
                <a:cubicBezTo>
                  <a:pt x="347" y="473"/>
                  <a:pt x="327" y="450"/>
                  <a:pt x="302" y="446"/>
                </a:cubicBezTo>
                <a:cubicBezTo>
                  <a:pt x="185" y="430"/>
                  <a:pt x="185" y="430"/>
                  <a:pt x="185" y="430"/>
                </a:cubicBezTo>
                <a:cubicBezTo>
                  <a:pt x="174" y="429"/>
                  <a:pt x="166" y="418"/>
                  <a:pt x="167" y="407"/>
                </a:cubicBezTo>
                <a:cubicBezTo>
                  <a:pt x="169" y="395"/>
                  <a:pt x="178" y="387"/>
                  <a:pt x="191" y="389"/>
                </a:cubicBezTo>
                <a:cubicBezTo>
                  <a:pt x="307" y="405"/>
                  <a:pt x="307" y="405"/>
                  <a:pt x="307" y="405"/>
                </a:cubicBezTo>
                <a:cubicBezTo>
                  <a:pt x="354" y="412"/>
                  <a:pt x="389" y="452"/>
                  <a:pt x="389" y="499"/>
                </a:cubicBezTo>
                <a:lnTo>
                  <a:pt x="389" y="543"/>
                </a:lnTo>
                <a:close/>
                <a:moveTo>
                  <a:pt x="855" y="637"/>
                </a:moveTo>
                <a:cubicBezTo>
                  <a:pt x="854" y="645"/>
                  <a:pt x="850" y="650"/>
                  <a:pt x="849" y="652"/>
                </a:cubicBezTo>
                <a:cubicBezTo>
                  <a:pt x="849" y="653"/>
                  <a:pt x="847" y="657"/>
                  <a:pt x="843" y="661"/>
                </a:cubicBezTo>
                <a:cubicBezTo>
                  <a:pt x="836" y="668"/>
                  <a:pt x="826" y="672"/>
                  <a:pt x="816" y="672"/>
                </a:cubicBezTo>
                <a:cubicBezTo>
                  <a:pt x="509" y="672"/>
                  <a:pt x="509" y="672"/>
                  <a:pt x="509" y="672"/>
                </a:cubicBezTo>
                <a:cubicBezTo>
                  <a:pt x="505" y="672"/>
                  <a:pt x="497" y="670"/>
                  <a:pt x="494" y="668"/>
                </a:cubicBezTo>
                <a:cubicBezTo>
                  <a:pt x="493" y="668"/>
                  <a:pt x="488" y="666"/>
                  <a:pt x="483" y="662"/>
                </a:cubicBezTo>
                <a:cubicBezTo>
                  <a:pt x="481" y="660"/>
                  <a:pt x="476" y="653"/>
                  <a:pt x="475" y="650"/>
                </a:cubicBezTo>
                <a:cubicBezTo>
                  <a:pt x="474" y="649"/>
                  <a:pt x="471" y="644"/>
                  <a:pt x="470" y="638"/>
                </a:cubicBezTo>
                <a:cubicBezTo>
                  <a:pt x="454" y="452"/>
                  <a:pt x="454" y="452"/>
                  <a:pt x="454" y="452"/>
                </a:cubicBezTo>
                <a:cubicBezTo>
                  <a:pt x="453" y="446"/>
                  <a:pt x="455" y="440"/>
                  <a:pt x="459" y="436"/>
                </a:cubicBezTo>
                <a:cubicBezTo>
                  <a:pt x="463" y="431"/>
                  <a:pt x="469" y="429"/>
                  <a:pt x="475" y="429"/>
                </a:cubicBezTo>
                <a:cubicBezTo>
                  <a:pt x="850" y="429"/>
                  <a:pt x="850" y="429"/>
                  <a:pt x="850" y="429"/>
                </a:cubicBezTo>
                <a:cubicBezTo>
                  <a:pt x="856" y="429"/>
                  <a:pt x="862" y="431"/>
                  <a:pt x="866" y="436"/>
                </a:cubicBezTo>
                <a:cubicBezTo>
                  <a:pt x="870" y="440"/>
                  <a:pt x="872" y="446"/>
                  <a:pt x="871" y="452"/>
                </a:cubicBezTo>
                <a:lnTo>
                  <a:pt x="855" y="637"/>
                </a:lnTo>
                <a:close/>
                <a:moveTo>
                  <a:pt x="1141" y="564"/>
                </a:moveTo>
                <a:cubicBezTo>
                  <a:pt x="959" y="564"/>
                  <a:pt x="959" y="564"/>
                  <a:pt x="959" y="564"/>
                </a:cubicBezTo>
                <a:cubicBezTo>
                  <a:pt x="948" y="564"/>
                  <a:pt x="938" y="554"/>
                  <a:pt x="938" y="543"/>
                </a:cubicBezTo>
                <a:cubicBezTo>
                  <a:pt x="938" y="499"/>
                  <a:pt x="938" y="499"/>
                  <a:pt x="938" y="499"/>
                </a:cubicBezTo>
                <a:cubicBezTo>
                  <a:pt x="938" y="452"/>
                  <a:pt x="973" y="412"/>
                  <a:pt x="1020" y="405"/>
                </a:cubicBezTo>
                <a:cubicBezTo>
                  <a:pt x="1137" y="389"/>
                  <a:pt x="1137" y="389"/>
                  <a:pt x="1137" y="389"/>
                </a:cubicBezTo>
                <a:cubicBezTo>
                  <a:pt x="1150" y="387"/>
                  <a:pt x="1159" y="395"/>
                  <a:pt x="1160" y="407"/>
                </a:cubicBezTo>
                <a:cubicBezTo>
                  <a:pt x="1162" y="418"/>
                  <a:pt x="1154" y="429"/>
                  <a:pt x="1142" y="430"/>
                </a:cubicBezTo>
                <a:cubicBezTo>
                  <a:pt x="1026" y="446"/>
                  <a:pt x="1026" y="446"/>
                  <a:pt x="1026" y="446"/>
                </a:cubicBezTo>
                <a:cubicBezTo>
                  <a:pt x="1000" y="450"/>
                  <a:pt x="981" y="473"/>
                  <a:pt x="981" y="499"/>
                </a:cubicBezTo>
                <a:cubicBezTo>
                  <a:pt x="981" y="522"/>
                  <a:pt x="981" y="522"/>
                  <a:pt x="981" y="522"/>
                </a:cubicBezTo>
                <a:cubicBezTo>
                  <a:pt x="1141" y="522"/>
                  <a:pt x="1141" y="522"/>
                  <a:pt x="1141" y="522"/>
                </a:cubicBezTo>
                <a:cubicBezTo>
                  <a:pt x="1153" y="522"/>
                  <a:pt x="1162" y="531"/>
                  <a:pt x="1162" y="543"/>
                </a:cubicBezTo>
                <a:cubicBezTo>
                  <a:pt x="1162" y="554"/>
                  <a:pt x="1153" y="564"/>
                  <a:pt x="1141" y="56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" name="Freeform 216"/>
          <p:cNvSpPr>
            <a:spLocks noEditPoints="1"/>
          </p:cNvSpPr>
          <p:nvPr/>
        </p:nvSpPr>
        <p:spPr bwMode="auto">
          <a:xfrm>
            <a:off x="1511183" y="731411"/>
            <a:ext cx="224088" cy="196969"/>
          </a:xfrm>
          <a:custGeom>
            <a:avLst/>
            <a:gdLst>
              <a:gd name="T0" fmla="*/ 613 w 1081"/>
              <a:gd name="T1" fmla="*/ 53 h 949"/>
              <a:gd name="T2" fmla="*/ 540 w 1081"/>
              <a:gd name="T3" fmla="*/ 0 h 949"/>
              <a:gd name="T4" fmla="*/ 468 w 1081"/>
              <a:gd name="T5" fmla="*/ 53 h 949"/>
              <a:gd name="T6" fmla="*/ 23 w 1081"/>
              <a:gd name="T7" fmla="*/ 824 h 949"/>
              <a:gd name="T8" fmla="*/ 13 w 1081"/>
              <a:gd name="T9" fmla="*/ 913 h 949"/>
              <a:gd name="T10" fmla="*/ 96 w 1081"/>
              <a:gd name="T11" fmla="*/ 949 h 949"/>
              <a:gd name="T12" fmla="*/ 985 w 1081"/>
              <a:gd name="T13" fmla="*/ 949 h 949"/>
              <a:gd name="T14" fmla="*/ 1068 w 1081"/>
              <a:gd name="T15" fmla="*/ 913 h 949"/>
              <a:gd name="T16" fmla="*/ 1057 w 1081"/>
              <a:gd name="T17" fmla="*/ 824 h 949"/>
              <a:gd name="T18" fmla="*/ 613 w 1081"/>
              <a:gd name="T19" fmla="*/ 53 h 949"/>
              <a:gd name="T20" fmla="*/ 482 w 1081"/>
              <a:gd name="T21" fmla="*/ 254 h 949"/>
              <a:gd name="T22" fmla="*/ 540 w 1081"/>
              <a:gd name="T23" fmla="*/ 196 h 949"/>
              <a:gd name="T24" fmla="*/ 599 w 1081"/>
              <a:gd name="T25" fmla="*/ 254 h 949"/>
              <a:gd name="T26" fmla="*/ 599 w 1081"/>
              <a:gd name="T27" fmla="*/ 587 h 949"/>
              <a:gd name="T28" fmla="*/ 540 w 1081"/>
              <a:gd name="T29" fmla="*/ 645 h 949"/>
              <a:gd name="T30" fmla="*/ 482 w 1081"/>
              <a:gd name="T31" fmla="*/ 587 h 949"/>
              <a:gd name="T32" fmla="*/ 482 w 1081"/>
              <a:gd name="T33" fmla="*/ 254 h 949"/>
              <a:gd name="T34" fmla="*/ 540 w 1081"/>
              <a:gd name="T35" fmla="*/ 835 h 949"/>
              <a:gd name="T36" fmla="*/ 457 w 1081"/>
              <a:gd name="T37" fmla="*/ 752 h 949"/>
              <a:gd name="T38" fmla="*/ 540 w 1081"/>
              <a:gd name="T39" fmla="*/ 668 h 949"/>
              <a:gd name="T40" fmla="*/ 624 w 1081"/>
              <a:gd name="T41" fmla="*/ 752 h 949"/>
              <a:gd name="T42" fmla="*/ 540 w 1081"/>
              <a:gd name="T43" fmla="*/ 835 h 9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1" h="949">
                <a:moveTo>
                  <a:pt x="613" y="53"/>
                </a:moveTo>
                <a:cubicBezTo>
                  <a:pt x="593" y="19"/>
                  <a:pt x="567" y="0"/>
                  <a:pt x="540" y="0"/>
                </a:cubicBezTo>
                <a:cubicBezTo>
                  <a:pt x="514" y="0"/>
                  <a:pt x="488" y="19"/>
                  <a:pt x="468" y="53"/>
                </a:cubicBezTo>
                <a:cubicBezTo>
                  <a:pt x="23" y="824"/>
                  <a:pt x="23" y="824"/>
                  <a:pt x="23" y="824"/>
                </a:cubicBezTo>
                <a:cubicBezTo>
                  <a:pt x="3" y="858"/>
                  <a:pt x="0" y="890"/>
                  <a:pt x="13" y="913"/>
                </a:cubicBezTo>
                <a:cubicBezTo>
                  <a:pt x="26" y="936"/>
                  <a:pt x="56" y="949"/>
                  <a:pt x="96" y="949"/>
                </a:cubicBezTo>
                <a:cubicBezTo>
                  <a:pt x="985" y="949"/>
                  <a:pt x="985" y="949"/>
                  <a:pt x="985" y="949"/>
                </a:cubicBezTo>
                <a:cubicBezTo>
                  <a:pt x="1025" y="949"/>
                  <a:pt x="1054" y="936"/>
                  <a:pt x="1068" y="913"/>
                </a:cubicBezTo>
                <a:cubicBezTo>
                  <a:pt x="1081" y="890"/>
                  <a:pt x="1077" y="858"/>
                  <a:pt x="1057" y="824"/>
                </a:cubicBezTo>
                <a:lnTo>
                  <a:pt x="613" y="53"/>
                </a:lnTo>
                <a:close/>
                <a:moveTo>
                  <a:pt x="482" y="254"/>
                </a:moveTo>
                <a:cubicBezTo>
                  <a:pt x="482" y="222"/>
                  <a:pt x="508" y="196"/>
                  <a:pt x="540" y="196"/>
                </a:cubicBezTo>
                <a:cubicBezTo>
                  <a:pt x="573" y="196"/>
                  <a:pt x="599" y="222"/>
                  <a:pt x="599" y="254"/>
                </a:cubicBezTo>
                <a:cubicBezTo>
                  <a:pt x="599" y="587"/>
                  <a:pt x="599" y="587"/>
                  <a:pt x="599" y="587"/>
                </a:cubicBezTo>
                <a:cubicBezTo>
                  <a:pt x="599" y="619"/>
                  <a:pt x="573" y="645"/>
                  <a:pt x="540" y="645"/>
                </a:cubicBezTo>
                <a:cubicBezTo>
                  <a:pt x="508" y="645"/>
                  <a:pt x="482" y="619"/>
                  <a:pt x="482" y="587"/>
                </a:cubicBezTo>
                <a:lnTo>
                  <a:pt x="482" y="254"/>
                </a:lnTo>
                <a:close/>
                <a:moveTo>
                  <a:pt x="540" y="835"/>
                </a:moveTo>
                <a:cubicBezTo>
                  <a:pt x="494" y="835"/>
                  <a:pt x="457" y="798"/>
                  <a:pt x="457" y="752"/>
                </a:cubicBezTo>
                <a:cubicBezTo>
                  <a:pt x="457" y="706"/>
                  <a:pt x="494" y="668"/>
                  <a:pt x="540" y="668"/>
                </a:cubicBezTo>
                <a:cubicBezTo>
                  <a:pt x="586" y="668"/>
                  <a:pt x="624" y="706"/>
                  <a:pt x="624" y="752"/>
                </a:cubicBezTo>
                <a:cubicBezTo>
                  <a:pt x="624" y="798"/>
                  <a:pt x="586" y="835"/>
                  <a:pt x="540" y="83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" name="Freeform 217"/>
          <p:cNvSpPr>
            <a:spLocks/>
          </p:cNvSpPr>
          <p:nvPr/>
        </p:nvSpPr>
        <p:spPr bwMode="auto">
          <a:xfrm>
            <a:off x="1618231" y="779940"/>
            <a:ext cx="9991" cy="78502"/>
          </a:xfrm>
          <a:custGeom>
            <a:avLst/>
            <a:gdLst>
              <a:gd name="T0" fmla="*/ 24 w 49"/>
              <a:gd name="T1" fmla="*/ 382 h 382"/>
              <a:gd name="T2" fmla="*/ 49 w 49"/>
              <a:gd name="T3" fmla="*/ 357 h 382"/>
              <a:gd name="T4" fmla="*/ 49 w 49"/>
              <a:gd name="T5" fmla="*/ 24 h 382"/>
              <a:gd name="T6" fmla="*/ 24 w 49"/>
              <a:gd name="T7" fmla="*/ 0 h 382"/>
              <a:gd name="T8" fmla="*/ 0 w 49"/>
              <a:gd name="T9" fmla="*/ 24 h 382"/>
              <a:gd name="T10" fmla="*/ 0 w 49"/>
              <a:gd name="T11" fmla="*/ 357 h 382"/>
              <a:gd name="T12" fmla="*/ 24 w 49"/>
              <a:gd name="T13" fmla="*/ 382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" h="382">
                <a:moveTo>
                  <a:pt x="24" y="382"/>
                </a:moveTo>
                <a:cubicBezTo>
                  <a:pt x="38" y="382"/>
                  <a:pt x="49" y="371"/>
                  <a:pt x="49" y="357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11"/>
                  <a:pt x="38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57"/>
                  <a:pt x="0" y="357"/>
                  <a:pt x="0" y="357"/>
                </a:cubicBezTo>
                <a:cubicBezTo>
                  <a:pt x="0" y="371"/>
                  <a:pt x="11" y="382"/>
                  <a:pt x="24" y="38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2" name="Oval 218"/>
          <p:cNvSpPr>
            <a:spLocks noChangeArrowheads="1"/>
          </p:cNvSpPr>
          <p:nvPr/>
        </p:nvSpPr>
        <p:spPr bwMode="auto">
          <a:xfrm>
            <a:off x="1612522" y="876997"/>
            <a:ext cx="21410" cy="19982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3" name="Freeform 219"/>
          <p:cNvSpPr>
            <a:spLocks noEditPoints="1"/>
          </p:cNvSpPr>
          <p:nvPr/>
        </p:nvSpPr>
        <p:spPr bwMode="auto">
          <a:xfrm>
            <a:off x="1461227" y="685737"/>
            <a:ext cx="324000" cy="324000"/>
          </a:xfrm>
          <a:custGeom>
            <a:avLst/>
            <a:gdLst>
              <a:gd name="T0" fmla="*/ 784 w 1568"/>
              <a:gd name="T1" fmla="*/ 0 h 1568"/>
              <a:gd name="T2" fmla="*/ 0 w 1568"/>
              <a:gd name="T3" fmla="*/ 784 h 1568"/>
              <a:gd name="T4" fmla="*/ 784 w 1568"/>
              <a:gd name="T5" fmla="*/ 1568 h 1568"/>
              <a:gd name="T6" fmla="*/ 1568 w 1568"/>
              <a:gd name="T7" fmla="*/ 784 h 1568"/>
              <a:gd name="T8" fmla="*/ 784 w 1568"/>
              <a:gd name="T9" fmla="*/ 0 h 1568"/>
              <a:gd name="T10" fmla="*/ 1229 w 1568"/>
              <a:gd name="T11" fmla="*/ 1206 h 1568"/>
              <a:gd name="T12" fmla="*/ 340 w 1568"/>
              <a:gd name="T13" fmla="*/ 1206 h 1568"/>
              <a:gd name="T14" fmla="*/ 228 w 1568"/>
              <a:gd name="T15" fmla="*/ 1153 h 1568"/>
              <a:gd name="T16" fmla="*/ 238 w 1568"/>
              <a:gd name="T17" fmla="*/ 1030 h 1568"/>
              <a:gd name="T18" fmla="*/ 683 w 1568"/>
              <a:gd name="T19" fmla="*/ 259 h 1568"/>
              <a:gd name="T20" fmla="*/ 784 w 1568"/>
              <a:gd name="T21" fmla="*/ 189 h 1568"/>
              <a:gd name="T22" fmla="*/ 886 w 1568"/>
              <a:gd name="T23" fmla="*/ 259 h 1568"/>
              <a:gd name="T24" fmla="*/ 1331 w 1568"/>
              <a:gd name="T25" fmla="*/ 1030 h 1568"/>
              <a:gd name="T26" fmla="*/ 1341 w 1568"/>
              <a:gd name="T27" fmla="*/ 1153 h 1568"/>
              <a:gd name="T28" fmla="*/ 1229 w 1568"/>
              <a:gd name="T29" fmla="*/ 1206 h 1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68" h="1568">
                <a:moveTo>
                  <a:pt x="784" y="0"/>
                </a:moveTo>
                <a:cubicBezTo>
                  <a:pt x="351" y="0"/>
                  <a:pt x="0" y="351"/>
                  <a:pt x="0" y="784"/>
                </a:cubicBezTo>
                <a:cubicBezTo>
                  <a:pt x="0" y="1217"/>
                  <a:pt x="351" y="1568"/>
                  <a:pt x="784" y="1568"/>
                </a:cubicBezTo>
                <a:cubicBezTo>
                  <a:pt x="1217" y="1568"/>
                  <a:pt x="1568" y="1217"/>
                  <a:pt x="1568" y="784"/>
                </a:cubicBezTo>
                <a:cubicBezTo>
                  <a:pt x="1568" y="351"/>
                  <a:pt x="1217" y="0"/>
                  <a:pt x="784" y="0"/>
                </a:cubicBezTo>
                <a:close/>
                <a:moveTo>
                  <a:pt x="1229" y="1206"/>
                </a:moveTo>
                <a:cubicBezTo>
                  <a:pt x="340" y="1206"/>
                  <a:pt x="340" y="1206"/>
                  <a:pt x="340" y="1206"/>
                </a:cubicBezTo>
                <a:cubicBezTo>
                  <a:pt x="287" y="1206"/>
                  <a:pt x="247" y="1187"/>
                  <a:pt x="228" y="1153"/>
                </a:cubicBezTo>
                <a:cubicBezTo>
                  <a:pt x="208" y="1119"/>
                  <a:pt x="212" y="1075"/>
                  <a:pt x="238" y="1030"/>
                </a:cubicBezTo>
                <a:cubicBezTo>
                  <a:pt x="683" y="259"/>
                  <a:pt x="683" y="259"/>
                  <a:pt x="683" y="259"/>
                </a:cubicBezTo>
                <a:cubicBezTo>
                  <a:pt x="709" y="214"/>
                  <a:pt x="745" y="189"/>
                  <a:pt x="784" y="189"/>
                </a:cubicBezTo>
                <a:cubicBezTo>
                  <a:pt x="823" y="189"/>
                  <a:pt x="860" y="214"/>
                  <a:pt x="886" y="259"/>
                </a:cubicBezTo>
                <a:cubicBezTo>
                  <a:pt x="1331" y="1030"/>
                  <a:pt x="1331" y="1030"/>
                  <a:pt x="1331" y="1030"/>
                </a:cubicBezTo>
                <a:cubicBezTo>
                  <a:pt x="1357" y="1075"/>
                  <a:pt x="1360" y="1119"/>
                  <a:pt x="1341" y="1153"/>
                </a:cubicBezTo>
                <a:cubicBezTo>
                  <a:pt x="1321" y="1187"/>
                  <a:pt x="1282" y="1206"/>
                  <a:pt x="1229" y="120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4" name="Freeform 223"/>
          <p:cNvSpPr>
            <a:spLocks/>
          </p:cNvSpPr>
          <p:nvPr/>
        </p:nvSpPr>
        <p:spPr bwMode="auto">
          <a:xfrm>
            <a:off x="1966559" y="888415"/>
            <a:ext cx="52811" cy="48529"/>
          </a:xfrm>
          <a:custGeom>
            <a:avLst/>
            <a:gdLst>
              <a:gd name="T0" fmla="*/ 130 w 259"/>
              <a:gd name="T1" fmla="*/ 37 h 242"/>
              <a:gd name="T2" fmla="*/ 4 w 259"/>
              <a:gd name="T3" fmla="*/ 0 h 242"/>
              <a:gd name="T4" fmla="*/ 0 w 259"/>
              <a:gd name="T5" fmla="*/ 242 h 242"/>
              <a:gd name="T6" fmla="*/ 117 w 259"/>
              <a:gd name="T7" fmla="*/ 125 h 242"/>
              <a:gd name="T8" fmla="*/ 142 w 259"/>
              <a:gd name="T9" fmla="*/ 125 h 242"/>
              <a:gd name="T10" fmla="*/ 259 w 259"/>
              <a:gd name="T11" fmla="*/ 242 h 242"/>
              <a:gd name="T12" fmla="*/ 256 w 259"/>
              <a:gd name="T13" fmla="*/ 0 h 242"/>
              <a:gd name="T14" fmla="*/ 130 w 259"/>
              <a:gd name="T15" fmla="*/ 37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9" h="242">
                <a:moveTo>
                  <a:pt x="130" y="37"/>
                </a:moveTo>
                <a:cubicBezTo>
                  <a:pt x="84" y="37"/>
                  <a:pt x="41" y="24"/>
                  <a:pt x="4" y="0"/>
                </a:cubicBezTo>
                <a:cubicBezTo>
                  <a:pt x="0" y="242"/>
                  <a:pt x="0" y="242"/>
                  <a:pt x="0" y="242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24" y="118"/>
                  <a:pt x="135" y="118"/>
                  <a:pt x="142" y="125"/>
                </a:cubicBezTo>
                <a:cubicBezTo>
                  <a:pt x="259" y="242"/>
                  <a:pt x="259" y="242"/>
                  <a:pt x="259" y="242"/>
                </a:cubicBezTo>
                <a:cubicBezTo>
                  <a:pt x="256" y="0"/>
                  <a:pt x="256" y="0"/>
                  <a:pt x="256" y="0"/>
                </a:cubicBezTo>
                <a:cubicBezTo>
                  <a:pt x="220" y="23"/>
                  <a:pt x="176" y="37"/>
                  <a:pt x="130" y="3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5" name="Freeform 224"/>
          <p:cNvSpPr>
            <a:spLocks/>
          </p:cNvSpPr>
          <p:nvPr/>
        </p:nvSpPr>
        <p:spPr bwMode="auto">
          <a:xfrm>
            <a:off x="2080744" y="751393"/>
            <a:ext cx="35683" cy="34256"/>
          </a:xfrm>
          <a:custGeom>
            <a:avLst/>
            <a:gdLst>
              <a:gd name="T0" fmla="*/ 110 w 176"/>
              <a:gd name="T1" fmla="*/ 176 h 176"/>
              <a:gd name="T2" fmla="*/ 176 w 176"/>
              <a:gd name="T3" fmla="*/ 176 h 176"/>
              <a:gd name="T4" fmla="*/ 0 w 176"/>
              <a:gd name="T5" fmla="*/ 0 h 176"/>
              <a:gd name="T6" fmla="*/ 0 w 176"/>
              <a:gd name="T7" fmla="*/ 66 h 176"/>
              <a:gd name="T8" fmla="*/ 110 w 176"/>
              <a:gd name="T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6" h="176">
                <a:moveTo>
                  <a:pt x="110" y="176"/>
                </a:moveTo>
                <a:cubicBezTo>
                  <a:pt x="176" y="176"/>
                  <a:pt x="176" y="176"/>
                  <a:pt x="176" y="176"/>
                </a:cubicBezTo>
                <a:cubicBezTo>
                  <a:pt x="0" y="0"/>
                  <a:pt x="0" y="0"/>
                  <a:pt x="0" y="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27"/>
                  <a:pt x="49" y="176"/>
                  <a:pt x="110" y="17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6" name="Freeform 225"/>
          <p:cNvSpPr>
            <a:spLocks/>
          </p:cNvSpPr>
          <p:nvPr/>
        </p:nvSpPr>
        <p:spPr bwMode="auto">
          <a:xfrm>
            <a:off x="1953713" y="811341"/>
            <a:ext cx="78502" cy="78502"/>
          </a:xfrm>
          <a:custGeom>
            <a:avLst/>
            <a:gdLst>
              <a:gd name="T0" fmla="*/ 197 w 394"/>
              <a:gd name="T1" fmla="*/ 393 h 393"/>
              <a:gd name="T2" fmla="*/ 394 w 394"/>
              <a:gd name="T3" fmla="*/ 197 h 393"/>
              <a:gd name="T4" fmla="*/ 197 w 394"/>
              <a:gd name="T5" fmla="*/ 0 h 393"/>
              <a:gd name="T6" fmla="*/ 0 w 394"/>
              <a:gd name="T7" fmla="*/ 197 h 393"/>
              <a:gd name="T8" fmla="*/ 44 w 394"/>
              <a:gd name="T9" fmla="*/ 320 h 393"/>
              <a:gd name="T10" fmla="*/ 197 w 394"/>
              <a:gd name="T11" fmla="*/ 393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4" h="393">
                <a:moveTo>
                  <a:pt x="197" y="393"/>
                </a:moveTo>
                <a:cubicBezTo>
                  <a:pt x="305" y="393"/>
                  <a:pt x="394" y="305"/>
                  <a:pt x="394" y="197"/>
                </a:cubicBezTo>
                <a:cubicBezTo>
                  <a:pt x="394" y="88"/>
                  <a:pt x="305" y="0"/>
                  <a:pt x="197" y="0"/>
                </a:cubicBezTo>
                <a:cubicBezTo>
                  <a:pt x="88" y="0"/>
                  <a:pt x="0" y="88"/>
                  <a:pt x="0" y="197"/>
                </a:cubicBezTo>
                <a:cubicBezTo>
                  <a:pt x="0" y="242"/>
                  <a:pt x="15" y="285"/>
                  <a:pt x="44" y="320"/>
                </a:cubicBezTo>
                <a:cubicBezTo>
                  <a:pt x="81" y="367"/>
                  <a:pt x="137" y="393"/>
                  <a:pt x="197" y="39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7" name="Freeform 226"/>
          <p:cNvSpPr>
            <a:spLocks/>
          </p:cNvSpPr>
          <p:nvPr/>
        </p:nvSpPr>
        <p:spPr bwMode="auto">
          <a:xfrm>
            <a:off x="1975123" y="745684"/>
            <a:ext cx="145586" cy="171278"/>
          </a:xfrm>
          <a:custGeom>
            <a:avLst/>
            <a:gdLst>
              <a:gd name="T0" fmla="*/ 639 w 730"/>
              <a:gd name="T1" fmla="*/ 236 h 860"/>
              <a:gd name="T2" fmla="*/ 494 w 730"/>
              <a:gd name="T3" fmla="*/ 91 h 860"/>
              <a:gd name="T4" fmla="*/ 494 w 730"/>
              <a:gd name="T5" fmla="*/ 0 h 860"/>
              <a:gd name="T6" fmla="*/ 110 w 730"/>
              <a:gd name="T7" fmla="*/ 0 h 860"/>
              <a:gd name="T8" fmla="*/ 0 w 730"/>
              <a:gd name="T9" fmla="*/ 110 h 860"/>
              <a:gd name="T10" fmla="*/ 0 w 730"/>
              <a:gd name="T11" fmla="*/ 307 h 860"/>
              <a:gd name="T12" fmla="*/ 87 w 730"/>
              <a:gd name="T13" fmla="*/ 290 h 860"/>
              <a:gd name="T14" fmla="*/ 319 w 730"/>
              <a:gd name="T15" fmla="*/ 522 h 860"/>
              <a:gd name="T16" fmla="*/ 247 w 730"/>
              <a:gd name="T17" fmla="*/ 688 h 860"/>
              <a:gd name="T18" fmla="*/ 250 w 730"/>
              <a:gd name="T19" fmla="*/ 860 h 860"/>
              <a:gd name="T20" fmla="*/ 620 w 730"/>
              <a:gd name="T21" fmla="*/ 860 h 860"/>
              <a:gd name="T22" fmla="*/ 730 w 730"/>
              <a:gd name="T23" fmla="*/ 750 h 860"/>
              <a:gd name="T24" fmla="*/ 730 w 730"/>
              <a:gd name="T25" fmla="*/ 236 h 860"/>
              <a:gd name="T26" fmla="*/ 639 w 730"/>
              <a:gd name="T27" fmla="*/ 236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30" h="860">
                <a:moveTo>
                  <a:pt x="639" y="236"/>
                </a:moveTo>
                <a:cubicBezTo>
                  <a:pt x="559" y="236"/>
                  <a:pt x="494" y="171"/>
                  <a:pt x="494" y="91"/>
                </a:cubicBezTo>
                <a:cubicBezTo>
                  <a:pt x="494" y="0"/>
                  <a:pt x="494" y="0"/>
                  <a:pt x="494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49" y="0"/>
                  <a:pt x="0" y="49"/>
                  <a:pt x="0" y="110"/>
                </a:cubicBezTo>
                <a:cubicBezTo>
                  <a:pt x="0" y="307"/>
                  <a:pt x="0" y="307"/>
                  <a:pt x="0" y="307"/>
                </a:cubicBezTo>
                <a:cubicBezTo>
                  <a:pt x="27" y="296"/>
                  <a:pt x="56" y="290"/>
                  <a:pt x="87" y="290"/>
                </a:cubicBezTo>
                <a:cubicBezTo>
                  <a:pt x="215" y="290"/>
                  <a:pt x="319" y="394"/>
                  <a:pt x="319" y="522"/>
                </a:cubicBezTo>
                <a:cubicBezTo>
                  <a:pt x="319" y="587"/>
                  <a:pt x="291" y="646"/>
                  <a:pt x="247" y="688"/>
                </a:cubicBezTo>
                <a:cubicBezTo>
                  <a:pt x="250" y="860"/>
                  <a:pt x="250" y="860"/>
                  <a:pt x="250" y="860"/>
                </a:cubicBezTo>
                <a:cubicBezTo>
                  <a:pt x="620" y="860"/>
                  <a:pt x="620" y="860"/>
                  <a:pt x="620" y="860"/>
                </a:cubicBezTo>
                <a:cubicBezTo>
                  <a:pt x="680" y="860"/>
                  <a:pt x="730" y="810"/>
                  <a:pt x="730" y="750"/>
                </a:cubicBezTo>
                <a:cubicBezTo>
                  <a:pt x="730" y="236"/>
                  <a:pt x="730" y="236"/>
                  <a:pt x="730" y="236"/>
                </a:cubicBezTo>
                <a:lnTo>
                  <a:pt x="639" y="236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8" name="Freeform 227"/>
          <p:cNvSpPr>
            <a:spLocks noEditPoints="1"/>
          </p:cNvSpPr>
          <p:nvPr/>
        </p:nvSpPr>
        <p:spPr bwMode="auto">
          <a:xfrm>
            <a:off x="1880920" y="685737"/>
            <a:ext cx="324000" cy="324000"/>
          </a:xfrm>
          <a:custGeom>
            <a:avLst/>
            <a:gdLst>
              <a:gd name="T0" fmla="*/ 813 w 1626"/>
              <a:gd name="T1" fmla="*/ 0 h 1626"/>
              <a:gd name="T2" fmla="*/ 0 w 1626"/>
              <a:gd name="T3" fmla="*/ 814 h 1626"/>
              <a:gd name="T4" fmla="*/ 813 w 1626"/>
              <a:gd name="T5" fmla="*/ 1626 h 1626"/>
              <a:gd name="T6" fmla="*/ 1626 w 1626"/>
              <a:gd name="T7" fmla="*/ 814 h 1626"/>
              <a:gd name="T8" fmla="*/ 813 w 1626"/>
              <a:gd name="T9" fmla="*/ 0 h 1626"/>
              <a:gd name="T10" fmla="*/ 1240 w 1626"/>
              <a:gd name="T11" fmla="*/ 1053 h 1626"/>
              <a:gd name="T12" fmla="*/ 1096 w 1626"/>
              <a:gd name="T13" fmla="*/ 1198 h 1626"/>
              <a:gd name="T14" fmla="*/ 726 w 1626"/>
              <a:gd name="T15" fmla="*/ 1198 h 1626"/>
              <a:gd name="T16" fmla="*/ 728 w 1626"/>
              <a:gd name="T17" fmla="*/ 1304 h 1626"/>
              <a:gd name="T18" fmla="*/ 717 w 1626"/>
              <a:gd name="T19" fmla="*/ 1320 h 1626"/>
              <a:gd name="T20" fmla="*/ 698 w 1626"/>
              <a:gd name="T21" fmla="*/ 1316 h 1626"/>
              <a:gd name="T22" fmla="*/ 563 w 1626"/>
              <a:gd name="T23" fmla="*/ 1181 h 1626"/>
              <a:gd name="T24" fmla="*/ 427 w 1626"/>
              <a:gd name="T25" fmla="*/ 1316 h 1626"/>
              <a:gd name="T26" fmla="*/ 415 w 1626"/>
              <a:gd name="T27" fmla="*/ 1321 h 1626"/>
              <a:gd name="T28" fmla="*/ 408 w 1626"/>
              <a:gd name="T29" fmla="*/ 1320 h 1626"/>
              <a:gd name="T30" fmla="*/ 398 w 1626"/>
              <a:gd name="T31" fmla="*/ 1304 h 1626"/>
              <a:gd name="T32" fmla="*/ 402 w 1626"/>
              <a:gd name="T33" fmla="*/ 992 h 1626"/>
              <a:gd name="T34" fmla="*/ 382 w 1626"/>
              <a:gd name="T35" fmla="*/ 970 h 1626"/>
              <a:gd name="T36" fmla="*/ 331 w 1626"/>
              <a:gd name="T37" fmla="*/ 825 h 1626"/>
              <a:gd name="T38" fmla="*/ 441 w 1626"/>
              <a:gd name="T39" fmla="*/ 628 h 1626"/>
              <a:gd name="T40" fmla="*/ 441 w 1626"/>
              <a:gd name="T41" fmla="*/ 413 h 1626"/>
              <a:gd name="T42" fmla="*/ 586 w 1626"/>
              <a:gd name="T43" fmla="*/ 268 h 1626"/>
              <a:gd name="T44" fmla="*/ 987 w 1626"/>
              <a:gd name="T45" fmla="*/ 268 h 1626"/>
              <a:gd name="T46" fmla="*/ 999 w 1626"/>
              <a:gd name="T47" fmla="*/ 273 h 1626"/>
              <a:gd name="T48" fmla="*/ 1000 w 1626"/>
              <a:gd name="T49" fmla="*/ 273 h 1626"/>
              <a:gd name="T50" fmla="*/ 1235 w 1626"/>
              <a:gd name="T51" fmla="*/ 509 h 1626"/>
              <a:gd name="T52" fmla="*/ 1235 w 1626"/>
              <a:gd name="T53" fmla="*/ 509 h 1626"/>
              <a:gd name="T54" fmla="*/ 1240 w 1626"/>
              <a:gd name="T55" fmla="*/ 521 h 1626"/>
              <a:gd name="T56" fmla="*/ 1240 w 1626"/>
              <a:gd name="T57" fmla="*/ 1053 h 16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26" h="1626">
                <a:moveTo>
                  <a:pt x="813" y="0"/>
                </a:moveTo>
                <a:cubicBezTo>
                  <a:pt x="364" y="0"/>
                  <a:pt x="0" y="365"/>
                  <a:pt x="0" y="814"/>
                </a:cubicBezTo>
                <a:cubicBezTo>
                  <a:pt x="0" y="1263"/>
                  <a:pt x="364" y="1626"/>
                  <a:pt x="813" y="1626"/>
                </a:cubicBezTo>
                <a:cubicBezTo>
                  <a:pt x="1262" y="1626"/>
                  <a:pt x="1626" y="1263"/>
                  <a:pt x="1626" y="814"/>
                </a:cubicBezTo>
                <a:cubicBezTo>
                  <a:pt x="1626" y="365"/>
                  <a:pt x="1262" y="0"/>
                  <a:pt x="813" y="0"/>
                </a:cubicBezTo>
                <a:close/>
                <a:moveTo>
                  <a:pt x="1240" y="1053"/>
                </a:moveTo>
                <a:cubicBezTo>
                  <a:pt x="1240" y="1133"/>
                  <a:pt x="1176" y="1198"/>
                  <a:pt x="1096" y="1198"/>
                </a:cubicBezTo>
                <a:cubicBezTo>
                  <a:pt x="726" y="1198"/>
                  <a:pt x="726" y="1198"/>
                  <a:pt x="726" y="1198"/>
                </a:cubicBezTo>
                <a:cubicBezTo>
                  <a:pt x="728" y="1304"/>
                  <a:pt x="728" y="1304"/>
                  <a:pt x="728" y="1304"/>
                </a:cubicBezTo>
                <a:cubicBezTo>
                  <a:pt x="728" y="1311"/>
                  <a:pt x="724" y="1317"/>
                  <a:pt x="717" y="1320"/>
                </a:cubicBezTo>
                <a:cubicBezTo>
                  <a:pt x="711" y="1323"/>
                  <a:pt x="703" y="1321"/>
                  <a:pt x="698" y="1316"/>
                </a:cubicBezTo>
                <a:cubicBezTo>
                  <a:pt x="563" y="1181"/>
                  <a:pt x="563" y="1181"/>
                  <a:pt x="563" y="1181"/>
                </a:cubicBezTo>
                <a:cubicBezTo>
                  <a:pt x="427" y="1316"/>
                  <a:pt x="427" y="1316"/>
                  <a:pt x="427" y="1316"/>
                </a:cubicBezTo>
                <a:cubicBezTo>
                  <a:pt x="424" y="1320"/>
                  <a:pt x="420" y="1321"/>
                  <a:pt x="415" y="1321"/>
                </a:cubicBezTo>
                <a:cubicBezTo>
                  <a:pt x="413" y="1321"/>
                  <a:pt x="410" y="1321"/>
                  <a:pt x="408" y="1320"/>
                </a:cubicBezTo>
                <a:cubicBezTo>
                  <a:pt x="402" y="1317"/>
                  <a:pt x="398" y="1311"/>
                  <a:pt x="398" y="1304"/>
                </a:cubicBezTo>
                <a:cubicBezTo>
                  <a:pt x="402" y="992"/>
                  <a:pt x="402" y="992"/>
                  <a:pt x="402" y="992"/>
                </a:cubicBezTo>
                <a:cubicBezTo>
                  <a:pt x="395" y="985"/>
                  <a:pt x="389" y="978"/>
                  <a:pt x="382" y="970"/>
                </a:cubicBezTo>
                <a:cubicBezTo>
                  <a:pt x="349" y="929"/>
                  <a:pt x="331" y="877"/>
                  <a:pt x="331" y="825"/>
                </a:cubicBezTo>
                <a:cubicBezTo>
                  <a:pt x="331" y="742"/>
                  <a:pt x="375" y="669"/>
                  <a:pt x="441" y="628"/>
                </a:cubicBezTo>
                <a:cubicBezTo>
                  <a:pt x="441" y="413"/>
                  <a:pt x="441" y="413"/>
                  <a:pt x="441" y="413"/>
                </a:cubicBezTo>
                <a:cubicBezTo>
                  <a:pt x="441" y="333"/>
                  <a:pt x="506" y="268"/>
                  <a:pt x="586" y="268"/>
                </a:cubicBezTo>
                <a:cubicBezTo>
                  <a:pt x="987" y="268"/>
                  <a:pt x="987" y="268"/>
                  <a:pt x="987" y="268"/>
                </a:cubicBezTo>
                <a:cubicBezTo>
                  <a:pt x="992" y="268"/>
                  <a:pt x="996" y="270"/>
                  <a:pt x="999" y="273"/>
                </a:cubicBezTo>
                <a:cubicBezTo>
                  <a:pt x="999" y="273"/>
                  <a:pt x="1000" y="273"/>
                  <a:pt x="1000" y="273"/>
                </a:cubicBezTo>
                <a:cubicBezTo>
                  <a:pt x="1235" y="509"/>
                  <a:pt x="1235" y="509"/>
                  <a:pt x="1235" y="509"/>
                </a:cubicBezTo>
                <a:cubicBezTo>
                  <a:pt x="1235" y="509"/>
                  <a:pt x="1235" y="509"/>
                  <a:pt x="1235" y="509"/>
                </a:cubicBezTo>
                <a:cubicBezTo>
                  <a:pt x="1239" y="512"/>
                  <a:pt x="1240" y="517"/>
                  <a:pt x="1240" y="521"/>
                </a:cubicBezTo>
                <a:lnTo>
                  <a:pt x="1240" y="1053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" name="Rectangle 231"/>
          <p:cNvSpPr>
            <a:spLocks noChangeArrowheads="1"/>
          </p:cNvSpPr>
          <p:nvPr/>
        </p:nvSpPr>
        <p:spPr bwMode="auto">
          <a:xfrm>
            <a:off x="2429640" y="894125"/>
            <a:ext cx="24372" cy="51383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" name="Freeform 232"/>
          <p:cNvSpPr>
            <a:spLocks/>
          </p:cNvSpPr>
          <p:nvPr/>
        </p:nvSpPr>
        <p:spPr bwMode="auto">
          <a:xfrm>
            <a:off x="2396666" y="868433"/>
            <a:ext cx="25805" cy="77075"/>
          </a:xfrm>
          <a:custGeom>
            <a:avLst/>
            <a:gdLst>
              <a:gd name="T0" fmla="*/ 18 w 18"/>
              <a:gd name="T1" fmla="*/ 16 h 54"/>
              <a:gd name="T2" fmla="*/ 18 w 18"/>
              <a:gd name="T3" fmla="*/ 0 h 54"/>
              <a:gd name="T4" fmla="*/ 0 w 18"/>
              <a:gd name="T5" fmla="*/ 0 h 54"/>
              <a:gd name="T6" fmla="*/ 0 w 18"/>
              <a:gd name="T7" fmla="*/ 54 h 54"/>
              <a:gd name="T8" fmla="*/ 18 w 18"/>
              <a:gd name="T9" fmla="*/ 54 h 54"/>
              <a:gd name="T10" fmla="*/ 18 w 18"/>
              <a:gd name="T11" fmla="*/ 1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54">
                <a:moveTo>
                  <a:pt x="18" y="16"/>
                </a:moveTo>
                <a:lnTo>
                  <a:pt x="18" y="0"/>
                </a:lnTo>
                <a:lnTo>
                  <a:pt x="0" y="0"/>
                </a:lnTo>
                <a:lnTo>
                  <a:pt x="0" y="54"/>
                </a:lnTo>
                <a:lnTo>
                  <a:pt x="18" y="54"/>
                </a:lnTo>
                <a:lnTo>
                  <a:pt x="18" y="16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" name="Freeform 233"/>
          <p:cNvSpPr>
            <a:spLocks/>
          </p:cNvSpPr>
          <p:nvPr/>
        </p:nvSpPr>
        <p:spPr bwMode="auto">
          <a:xfrm>
            <a:off x="2365126" y="829896"/>
            <a:ext cx="24372" cy="115612"/>
          </a:xfrm>
          <a:custGeom>
            <a:avLst/>
            <a:gdLst>
              <a:gd name="T0" fmla="*/ 17 w 17"/>
              <a:gd name="T1" fmla="*/ 25 h 81"/>
              <a:gd name="T2" fmla="*/ 17 w 17"/>
              <a:gd name="T3" fmla="*/ 0 h 81"/>
              <a:gd name="T4" fmla="*/ 0 w 17"/>
              <a:gd name="T5" fmla="*/ 0 h 81"/>
              <a:gd name="T6" fmla="*/ 0 w 17"/>
              <a:gd name="T7" fmla="*/ 81 h 81"/>
              <a:gd name="T8" fmla="*/ 17 w 17"/>
              <a:gd name="T9" fmla="*/ 81 h 81"/>
              <a:gd name="T10" fmla="*/ 17 w 17"/>
              <a:gd name="T11" fmla="*/ 2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81">
                <a:moveTo>
                  <a:pt x="17" y="25"/>
                </a:moveTo>
                <a:lnTo>
                  <a:pt x="17" y="0"/>
                </a:lnTo>
                <a:lnTo>
                  <a:pt x="0" y="0"/>
                </a:lnTo>
                <a:lnTo>
                  <a:pt x="0" y="81"/>
                </a:lnTo>
                <a:lnTo>
                  <a:pt x="17" y="81"/>
                </a:lnTo>
                <a:lnTo>
                  <a:pt x="17" y="2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2" name="Rectangle 234"/>
          <p:cNvSpPr>
            <a:spLocks noChangeArrowheads="1"/>
          </p:cNvSpPr>
          <p:nvPr/>
        </p:nvSpPr>
        <p:spPr bwMode="auto">
          <a:xfrm>
            <a:off x="2492719" y="919816"/>
            <a:ext cx="25805" cy="25692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3" name="Freeform 235"/>
          <p:cNvSpPr>
            <a:spLocks noEditPoints="1"/>
          </p:cNvSpPr>
          <p:nvPr/>
        </p:nvSpPr>
        <p:spPr bwMode="auto">
          <a:xfrm>
            <a:off x="2300613" y="685737"/>
            <a:ext cx="324000" cy="324000"/>
          </a:xfrm>
          <a:custGeom>
            <a:avLst/>
            <a:gdLst>
              <a:gd name="T0" fmla="*/ 879 w 1759"/>
              <a:gd name="T1" fmla="*/ 0 h 1760"/>
              <a:gd name="T2" fmla="*/ 0 w 1759"/>
              <a:gd name="T3" fmla="*/ 880 h 1760"/>
              <a:gd name="T4" fmla="*/ 879 w 1759"/>
              <a:gd name="T5" fmla="*/ 1760 h 1760"/>
              <a:gd name="T6" fmla="*/ 1759 w 1759"/>
              <a:gd name="T7" fmla="*/ 880 h 1760"/>
              <a:gd name="T8" fmla="*/ 879 w 1759"/>
              <a:gd name="T9" fmla="*/ 0 h 1760"/>
              <a:gd name="T10" fmla="*/ 457 w 1759"/>
              <a:gd name="T11" fmla="*/ 440 h 1760"/>
              <a:gd name="T12" fmla="*/ 483 w 1759"/>
              <a:gd name="T13" fmla="*/ 440 h 1760"/>
              <a:gd name="T14" fmla="*/ 801 w 1759"/>
              <a:gd name="T15" fmla="*/ 758 h 1760"/>
              <a:gd name="T16" fmla="*/ 962 w 1759"/>
              <a:gd name="T17" fmla="*/ 597 h 1760"/>
              <a:gd name="T18" fmla="*/ 989 w 1759"/>
              <a:gd name="T19" fmla="*/ 597 h 1760"/>
              <a:gd name="T20" fmla="*/ 1392 w 1759"/>
              <a:gd name="T21" fmla="*/ 1001 h 1760"/>
              <a:gd name="T22" fmla="*/ 1392 w 1759"/>
              <a:gd name="T23" fmla="*/ 872 h 1760"/>
              <a:gd name="T24" fmla="*/ 1411 w 1759"/>
              <a:gd name="T25" fmla="*/ 853 h 1760"/>
              <a:gd name="T26" fmla="*/ 1430 w 1759"/>
              <a:gd name="T27" fmla="*/ 872 h 1760"/>
              <a:gd name="T28" fmla="*/ 1430 w 1759"/>
              <a:gd name="T29" fmla="*/ 1046 h 1760"/>
              <a:gd name="T30" fmla="*/ 1424 w 1759"/>
              <a:gd name="T31" fmla="*/ 1059 h 1760"/>
              <a:gd name="T32" fmla="*/ 1424 w 1759"/>
              <a:gd name="T33" fmla="*/ 1060 h 1760"/>
              <a:gd name="T34" fmla="*/ 1424 w 1759"/>
              <a:gd name="T35" fmla="*/ 1060 h 1760"/>
              <a:gd name="T36" fmla="*/ 1411 w 1759"/>
              <a:gd name="T37" fmla="*/ 1065 h 1760"/>
              <a:gd name="T38" fmla="*/ 1237 w 1759"/>
              <a:gd name="T39" fmla="*/ 1065 h 1760"/>
              <a:gd name="T40" fmla="*/ 1218 w 1759"/>
              <a:gd name="T41" fmla="*/ 1046 h 1760"/>
              <a:gd name="T42" fmla="*/ 1237 w 1759"/>
              <a:gd name="T43" fmla="*/ 1027 h 1760"/>
              <a:gd name="T44" fmla="*/ 1365 w 1759"/>
              <a:gd name="T45" fmla="*/ 1027 h 1760"/>
              <a:gd name="T46" fmla="*/ 975 w 1759"/>
              <a:gd name="T47" fmla="*/ 637 h 1760"/>
              <a:gd name="T48" fmla="*/ 814 w 1759"/>
              <a:gd name="T49" fmla="*/ 798 h 1760"/>
              <a:gd name="T50" fmla="*/ 788 w 1759"/>
              <a:gd name="T51" fmla="*/ 798 h 1760"/>
              <a:gd name="T52" fmla="*/ 457 w 1759"/>
              <a:gd name="T53" fmla="*/ 467 h 1760"/>
              <a:gd name="T54" fmla="*/ 457 w 1759"/>
              <a:gd name="T55" fmla="*/ 440 h 1760"/>
              <a:gd name="T56" fmla="*/ 1428 w 1759"/>
              <a:gd name="T57" fmla="*/ 1448 h 1760"/>
              <a:gd name="T58" fmla="*/ 1202 w 1759"/>
              <a:gd name="T59" fmla="*/ 1448 h 1760"/>
              <a:gd name="T60" fmla="*/ 1027 w 1759"/>
              <a:gd name="T61" fmla="*/ 1448 h 1760"/>
              <a:gd name="T62" fmla="*/ 853 w 1759"/>
              <a:gd name="T63" fmla="*/ 1448 h 1760"/>
              <a:gd name="T64" fmla="*/ 679 w 1759"/>
              <a:gd name="T65" fmla="*/ 1448 h 1760"/>
              <a:gd name="T66" fmla="*/ 505 w 1759"/>
              <a:gd name="T67" fmla="*/ 1448 h 1760"/>
              <a:gd name="T68" fmla="*/ 331 w 1759"/>
              <a:gd name="T69" fmla="*/ 1448 h 1760"/>
              <a:gd name="T70" fmla="*/ 312 w 1759"/>
              <a:gd name="T71" fmla="*/ 1430 h 1760"/>
              <a:gd name="T72" fmla="*/ 312 w 1759"/>
              <a:gd name="T73" fmla="*/ 767 h 1760"/>
              <a:gd name="T74" fmla="*/ 312 w 1759"/>
              <a:gd name="T75" fmla="*/ 332 h 1760"/>
              <a:gd name="T76" fmla="*/ 331 w 1759"/>
              <a:gd name="T77" fmla="*/ 313 h 1760"/>
              <a:gd name="T78" fmla="*/ 349 w 1759"/>
              <a:gd name="T79" fmla="*/ 332 h 1760"/>
              <a:gd name="T80" fmla="*/ 349 w 1759"/>
              <a:gd name="T81" fmla="*/ 749 h 1760"/>
              <a:gd name="T82" fmla="*/ 505 w 1759"/>
              <a:gd name="T83" fmla="*/ 749 h 1760"/>
              <a:gd name="T84" fmla="*/ 524 w 1759"/>
              <a:gd name="T85" fmla="*/ 767 h 1760"/>
              <a:gd name="T86" fmla="*/ 524 w 1759"/>
              <a:gd name="T87" fmla="*/ 958 h 1760"/>
              <a:gd name="T88" fmla="*/ 679 w 1759"/>
              <a:gd name="T89" fmla="*/ 958 h 1760"/>
              <a:gd name="T90" fmla="*/ 698 w 1759"/>
              <a:gd name="T91" fmla="*/ 977 h 1760"/>
              <a:gd name="T92" fmla="*/ 698 w 1759"/>
              <a:gd name="T93" fmla="*/ 1097 h 1760"/>
              <a:gd name="T94" fmla="*/ 834 w 1759"/>
              <a:gd name="T95" fmla="*/ 1097 h 1760"/>
              <a:gd name="T96" fmla="*/ 834 w 1759"/>
              <a:gd name="T97" fmla="*/ 977 h 1760"/>
              <a:gd name="T98" fmla="*/ 853 w 1759"/>
              <a:gd name="T99" fmla="*/ 958 h 1760"/>
              <a:gd name="T100" fmla="*/ 1027 w 1759"/>
              <a:gd name="T101" fmla="*/ 958 h 1760"/>
              <a:gd name="T102" fmla="*/ 1046 w 1759"/>
              <a:gd name="T103" fmla="*/ 977 h 1760"/>
              <a:gd name="T104" fmla="*/ 1046 w 1759"/>
              <a:gd name="T105" fmla="*/ 1236 h 1760"/>
              <a:gd name="T106" fmla="*/ 1202 w 1759"/>
              <a:gd name="T107" fmla="*/ 1236 h 1760"/>
              <a:gd name="T108" fmla="*/ 1221 w 1759"/>
              <a:gd name="T109" fmla="*/ 1255 h 1760"/>
              <a:gd name="T110" fmla="*/ 1221 w 1759"/>
              <a:gd name="T111" fmla="*/ 1411 h 1760"/>
              <a:gd name="T112" fmla="*/ 1428 w 1759"/>
              <a:gd name="T113" fmla="*/ 1411 h 1760"/>
              <a:gd name="T114" fmla="*/ 1447 w 1759"/>
              <a:gd name="T115" fmla="*/ 1430 h 1760"/>
              <a:gd name="T116" fmla="*/ 1428 w 1759"/>
              <a:gd name="T117" fmla="*/ 1448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59" h="1760">
                <a:moveTo>
                  <a:pt x="879" y="0"/>
                </a:moveTo>
                <a:cubicBezTo>
                  <a:pt x="393" y="0"/>
                  <a:pt x="0" y="394"/>
                  <a:pt x="0" y="880"/>
                </a:cubicBezTo>
                <a:cubicBezTo>
                  <a:pt x="0" y="1366"/>
                  <a:pt x="393" y="1760"/>
                  <a:pt x="879" y="1760"/>
                </a:cubicBezTo>
                <a:cubicBezTo>
                  <a:pt x="1365" y="1760"/>
                  <a:pt x="1759" y="1366"/>
                  <a:pt x="1759" y="880"/>
                </a:cubicBezTo>
                <a:cubicBezTo>
                  <a:pt x="1759" y="394"/>
                  <a:pt x="1365" y="0"/>
                  <a:pt x="879" y="0"/>
                </a:cubicBezTo>
                <a:close/>
                <a:moveTo>
                  <a:pt x="457" y="440"/>
                </a:moveTo>
                <a:cubicBezTo>
                  <a:pt x="464" y="433"/>
                  <a:pt x="476" y="433"/>
                  <a:pt x="483" y="440"/>
                </a:cubicBezTo>
                <a:cubicBezTo>
                  <a:pt x="801" y="758"/>
                  <a:pt x="801" y="758"/>
                  <a:pt x="801" y="758"/>
                </a:cubicBezTo>
                <a:cubicBezTo>
                  <a:pt x="962" y="597"/>
                  <a:pt x="962" y="597"/>
                  <a:pt x="962" y="597"/>
                </a:cubicBezTo>
                <a:cubicBezTo>
                  <a:pt x="969" y="590"/>
                  <a:pt x="981" y="590"/>
                  <a:pt x="989" y="597"/>
                </a:cubicBezTo>
                <a:cubicBezTo>
                  <a:pt x="1392" y="1001"/>
                  <a:pt x="1392" y="1001"/>
                  <a:pt x="1392" y="1001"/>
                </a:cubicBezTo>
                <a:cubicBezTo>
                  <a:pt x="1392" y="872"/>
                  <a:pt x="1392" y="872"/>
                  <a:pt x="1392" y="872"/>
                </a:cubicBezTo>
                <a:cubicBezTo>
                  <a:pt x="1392" y="862"/>
                  <a:pt x="1400" y="853"/>
                  <a:pt x="1411" y="853"/>
                </a:cubicBezTo>
                <a:cubicBezTo>
                  <a:pt x="1421" y="853"/>
                  <a:pt x="1430" y="862"/>
                  <a:pt x="1430" y="872"/>
                </a:cubicBezTo>
                <a:cubicBezTo>
                  <a:pt x="1430" y="1046"/>
                  <a:pt x="1430" y="1046"/>
                  <a:pt x="1430" y="1046"/>
                </a:cubicBezTo>
                <a:cubicBezTo>
                  <a:pt x="1430" y="1051"/>
                  <a:pt x="1428" y="1056"/>
                  <a:pt x="1424" y="1059"/>
                </a:cubicBezTo>
                <a:cubicBezTo>
                  <a:pt x="1424" y="1059"/>
                  <a:pt x="1424" y="1060"/>
                  <a:pt x="1424" y="1060"/>
                </a:cubicBezTo>
                <a:cubicBezTo>
                  <a:pt x="1424" y="1060"/>
                  <a:pt x="1424" y="1060"/>
                  <a:pt x="1424" y="1060"/>
                </a:cubicBezTo>
                <a:cubicBezTo>
                  <a:pt x="1421" y="1063"/>
                  <a:pt x="1416" y="1065"/>
                  <a:pt x="1411" y="1065"/>
                </a:cubicBezTo>
                <a:cubicBezTo>
                  <a:pt x="1237" y="1065"/>
                  <a:pt x="1237" y="1065"/>
                  <a:pt x="1237" y="1065"/>
                </a:cubicBezTo>
                <a:cubicBezTo>
                  <a:pt x="1226" y="1065"/>
                  <a:pt x="1218" y="1057"/>
                  <a:pt x="1218" y="1046"/>
                </a:cubicBezTo>
                <a:cubicBezTo>
                  <a:pt x="1218" y="1036"/>
                  <a:pt x="1226" y="1027"/>
                  <a:pt x="1237" y="1027"/>
                </a:cubicBezTo>
                <a:cubicBezTo>
                  <a:pt x="1365" y="1027"/>
                  <a:pt x="1365" y="1027"/>
                  <a:pt x="1365" y="1027"/>
                </a:cubicBezTo>
                <a:cubicBezTo>
                  <a:pt x="975" y="637"/>
                  <a:pt x="975" y="637"/>
                  <a:pt x="975" y="637"/>
                </a:cubicBezTo>
                <a:cubicBezTo>
                  <a:pt x="814" y="798"/>
                  <a:pt x="814" y="798"/>
                  <a:pt x="814" y="798"/>
                </a:cubicBezTo>
                <a:cubicBezTo>
                  <a:pt x="807" y="805"/>
                  <a:pt x="795" y="805"/>
                  <a:pt x="788" y="798"/>
                </a:cubicBezTo>
                <a:cubicBezTo>
                  <a:pt x="457" y="467"/>
                  <a:pt x="457" y="467"/>
                  <a:pt x="457" y="467"/>
                </a:cubicBezTo>
                <a:cubicBezTo>
                  <a:pt x="449" y="460"/>
                  <a:pt x="449" y="448"/>
                  <a:pt x="457" y="440"/>
                </a:cubicBezTo>
                <a:close/>
                <a:moveTo>
                  <a:pt x="1428" y="1448"/>
                </a:moveTo>
                <a:cubicBezTo>
                  <a:pt x="1202" y="1448"/>
                  <a:pt x="1202" y="1448"/>
                  <a:pt x="1202" y="1448"/>
                </a:cubicBezTo>
                <a:cubicBezTo>
                  <a:pt x="1027" y="1448"/>
                  <a:pt x="1027" y="1448"/>
                  <a:pt x="1027" y="1448"/>
                </a:cubicBezTo>
                <a:cubicBezTo>
                  <a:pt x="853" y="1448"/>
                  <a:pt x="853" y="1448"/>
                  <a:pt x="853" y="1448"/>
                </a:cubicBezTo>
                <a:cubicBezTo>
                  <a:pt x="679" y="1448"/>
                  <a:pt x="679" y="1448"/>
                  <a:pt x="679" y="1448"/>
                </a:cubicBezTo>
                <a:cubicBezTo>
                  <a:pt x="505" y="1448"/>
                  <a:pt x="505" y="1448"/>
                  <a:pt x="505" y="1448"/>
                </a:cubicBezTo>
                <a:cubicBezTo>
                  <a:pt x="331" y="1448"/>
                  <a:pt x="331" y="1448"/>
                  <a:pt x="331" y="1448"/>
                </a:cubicBezTo>
                <a:cubicBezTo>
                  <a:pt x="320" y="1448"/>
                  <a:pt x="312" y="1440"/>
                  <a:pt x="312" y="1430"/>
                </a:cubicBezTo>
                <a:cubicBezTo>
                  <a:pt x="312" y="767"/>
                  <a:pt x="312" y="767"/>
                  <a:pt x="312" y="767"/>
                </a:cubicBezTo>
                <a:cubicBezTo>
                  <a:pt x="312" y="332"/>
                  <a:pt x="312" y="332"/>
                  <a:pt x="312" y="332"/>
                </a:cubicBezTo>
                <a:cubicBezTo>
                  <a:pt x="312" y="321"/>
                  <a:pt x="320" y="313"/>
                  <a:pt x="331" y="313"/>
                </a:cubicBezTo>
                <a:cubicBezTo>
                  <a:pt x="341" y="313"/>
                  <a:pt x="349" y="321"/>
                  <a:pt x="349" y="332"/>
                </a:cubicBezTo>
                <a:cubicBezTo>
                  <a:pt x="349" y="749"/>
                  <a:pt x="349" y="749"/>
                  <a:pt x="349" y="749"/>
                </a:cubicBezTo>
                <a:cubicBezTo>
                  <a:pt x="505" y="749"/>
                  <a:pt x="505" y="749"/>
                  <a:pt x="505" y="749"/>
                </a:cubicBezTo>
                <a:cubicBezTo>
                  <a:pt x="515" y="749"/>
                  <a:pt x="524" y="757"/>
                  <a:pt x="524" y="767"/>
                </a:cubicBezTo>
                <a:cubicBezTo>
                  <a:pt x="524" y="958"/>
                  <a:pt x="524" y="958"/>
                  <a:pt x="524" y="958"/>
                </a:cubicBezTo>
                <a:cubicBezTo>
                  <a:pt x="679" y="958"/>
                  <a:pt x="679" y="958"/>
                  <a:pt x="679" y="958"/>
                </a:cubicBezTo>
                <a:cubicBezTo>
                  <a:pt x="689" y="958"/>
                  <a:pt x="698" y="966"/>
                  <a:pt x="698" y="977"/>
                </a:cubicBezTo>
                <a:cubicBezTo>
                  <a:pt x="698" y="1097"/>
                  <a:pt x="698" y="1097"/>
                  <a:pt x="698" y="1097"/>
                </a:cubicBezTo>
                <a:cubicBezTo>
                  <a:pt x="834" y="1097"/>
                  <a:pt x="834" y="1097"/>
                  <a:pt x="834" y="1097"/>
                </a:cubicBezTo>
                <a:cubicBezTo>
                  <a:pt x="834" y="977"/>
                  <a:pt x="834" y="977"/>
                  <a:pt x="834" y="977"/>
                </a:cubicBezTo>
                <a:cubicBezTo>
                  <a:pt x="834" y="966"/>
                  <a:pt x="843" y="958"/>
                  <a:pt x="853" y="958"/>
                </a:cubicBezTo>
                <a:cubicBezTo>
                  <a:pt x="1027" y="958"/>
                  <a:pt x="1027" y="958"/>
                  <a:pt x="1027" y="958"/>
                </a:cubicBezTo>
                <a:cubicBezTo>
                  <a:pt x="1038" y="958"/>
                  <a:pt x="1046" y="966"/>
                  <a:pt x="1046" y="977"/>
                </a:cubicBezTo>
                <a:cubicBezTo>
                  <a:pt x="1046" y="1236"/>
                  <a:pt x="1046" y="1236"/>
                  <a:pt x="1046" y="1236"/>
                </a:cubicBezTo>
                <a:cubicBezTo>
                  <a:pt x="1202" y="1236"/>
                  <a:pt x="1202" y="1236"/>
                  <a:pt x="1202" y="1236"/>
                </a:cubicBezTo>
                <a:cubicBezTo>
                  <a:pt x="1212" y="1236"/>
                  <a:pt x="1221" y="1245"/>
                  <a:pt x="1221" y="1255"/>
                </a:cubicBezTo>
                <a:cubicBezTo>
                  <a:pt x="1221" y="1411"/>
                  <a:pt x="1221" y="1411"/>
                  <a:pt x="1221" y="1411"/>
                </a:cubicBezTo>
                <a:cubicBezTo>
                  <a:pt x="1428" y="1411"/>
                  <a:pt x="1428" y="1411"/>
                  <a:pt x="1428" y="1411"/>
                </a:cubicBezTo>
                <a:cubicBezTo>
                  <a:pt x="1439" y="1411"/>
                  <a:pt x="1447" y="1419"/>
                  <a:pt x="1447" y="1430"/>
                </a:cubicBezTo>
                <a:cubicBezTo>
                  <a:pt x="1447" y="1440"/>
                  <a:pt x="1439" y="1448"/>
                  <a:pt x="1428" y="144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4" name="Freeform 236"/>
          <p:cNvSpPr>
            <a:spLocks/>
          </p:cNvSpPr>
          <p:nvPr/>
        </p:nvSpPr>
        <p:spPr bwMode="auto">
          <a:xfrm>
            <a:off x="2461179" y="868433"/>
            <a:ext cx="25805" cy="77075"/>
          </a:xfrm>
          <a:custGeom>
            <a:avLst/>
            <a:gdLst>
              <a:gd name="T0" fmla="*/ 18 w 18"/>
              <a:gd name="T1" fmla="*/ 34 h 54"/>
              <a:gd name="T2" fmla="*/ 18 w 18"/>
              <a:gd name="T3" fmla="*/ 0 h 54"/>
              <a:gd name="T4" fmla="*/ 0 w 18"/>
              <a:gd name="T5" fmla="*/ 0 h 54"/>
              <a:gd name="T6" fmla="*/ 0 w 18"/>
              <a:gd name="T7" fmla="*/ 16 h 54"/>
              <a:gd name="T8" fmla="*/ 0 w 18"/>
              <a:gd name="T9" fmla="*/ 54 h 54"/>
              <a:gd name="T10" fmla="*/ 18 w 18"/>
              <a:gd name="T11" fmla="*/ 54 h 54"/>
              <a:gd name="T12" fmla="*/ 18 w 18"/>
              <a:gd name="T13" fmla="*/ 3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54">
                <a:moveTo>
                  <a:pt x="18" y="34"/>
                </a:moveTo>
                <a:lnTo>
                  <a:pt x="18" y="0"/>
                </a:lnTo>
                <a:lnTo>
                  <a:pt x="0" y="0"/>
                </a:lnTo>
                <a:lnTo>
                  <a:pt x="0" y="16"/>
                </a:lnTo>
                <a:lnTo>
                  <a:pt x="0" y="54"/>
                </a:lnTo>
                <a:lnTo>
                  <a:pt x="18" y="54"/>
                </a:lnTo>
                <a:lnTo>
                  <a:pt x="18" y="34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5" name="Freeform 240"/>
          <p:cNvSpPr>
            <a:spLocks/>
          </p:cNvSpPr>
          <p:nvPr/>
        </p:nvSpPr>
        <p:spPr bwMode="auto">
          <a:xfrm>
            <a:off x="2854470" y="867808"/>
            <a:ext cx="24264" cy="77416"/>
          </a:xfrm>
          <a:custGeom>
            <a:avLst/>
            <a:gdLst>
              <a:gd name="T0" fmla="*/ 17 w 17"/>
              <a:gd name="T1" fmla="*/ 16 h 54"/>
              <a:gd name="T2" fmla="*/ 17 w 17"/>
              <a:gd name="T3" fmla="*/ 0 h 54"/>
              <a:gd name="T4" fmla="*/ 0 w 17"/>
              <a:gd name="T5" fmla="*/ 0 h 54"/>
              <a:gd name="T6" fmla="*/ 0 w 17"/>
              <a:gd name="T7" fmla="*/ 16 h 54"/>
              <a:gd name="T8" fmla="*/ 0 w 17"/>
              <a:gd name="T9" fmla="*/ 54 h 54"/>
              <a:gd name="T10" fmla="*/ 17 w 17"/>
              <a:gd name="T11" fmla="*/ 54 h 54"/>
              <a:gd name="T12" fmla="*/ 17 w 17"/>
              <a:gd name="T13" fmla="*/ 1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54">
                <a:moveTo>
                  <a:pt x="17" y="16"/>
                </a:moveTo>
                <a:lnTo>
                  <a:pt x="17" y="0"/>
                </a:lnTo>
                <a:lnTo>
                  <a:pt x="0" y="0"/>
                </a:lnTo>
                <a:lnTo>
                  <a:pt x="0" y="16"/>
                </a:lnTo>
                <a:lnTo>
                  <a:pt x="0" y="54"/>
                </a:lnTo>
                <a:lnTo>
                  <a:pt x="17" y="54"/>
                </a:lnTo>
                <a:lnTo>
                  <a:pt x="17" y="16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6" name="Rectangle 241"/>
          <p:cNvSpPr>
            <a:spLocks noChangeArrowheads="1"/>
          </p:cNvSpPr>
          <p:nvPr/>
        </p:nvSpPr>
        <p:spPr bwMode="auto">
          <a:xfrm>
            <a:off x="2885871" y="893613"/>
            <a:ext cx="25692" cy="51611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7" name="Rectangle 242"/>
          <p:cNvSpPr>
            <a:spLocks noChangeArrowheads="1"/>
          </p:cNvSpPr>
          <p:nvPr/>
        </p:nvSpPr>
        <p:spPr bwMode="auto">
          <a:xfrm>
            <a:off x="2821642" y="893613"/>
            <a:ext cx="25692" cy="51611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8" name="Freeform 243"/>
          <p:cNvSpPr>
            <a:spLocks/>
          </p:cNvSpPr>
          <p:nvPr/>
        </p:nvSpPr>
        <p:spPr bwMode="auto">
          <a:xfrm>
            <a:off x="2918699" y="867808"/>
            <a:ext cx="24264" cy="77416"/>
          </a:xfrm>
          <a:custGeom>
            <a:avLst/>
            <a:gdLst>
              <a:gd name="T0" fmla="*/ 17 w 17"/>
              <a:gd name="T1" fmla="*/ 0 h 54"/>
              <a:gd name="T2" fmla="*/ 0 w 17"/>
              <a:gd name="T3" fmla="*/ 0 h 54"/>
              <a:gd name="T4" fmla="*/ 0 w 17"/>
              <a:gd name="T5" fmla="*/ 16 h 54"/>
              <a:gd name="T6" fmla="*/ 0 w 17"/>
              <a:gd name="T7" fmla="*/ 54 h 54"/>
              <a:gd name="T8" fmla="*/ 17 w 17"/>
              <a:gd name="T9" fmla="*/ 54 h 54"/>
              <a:gd name="T10" fmla="*/ 17 w 17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54">
                <a:moveTo>
                  <a:pt x="17" y="0"/>
                </a:moveTo>
                <a:lnTo>
                  <a:pt x="0" y="0"/>
                </a:lnTo>
                <a:lnTo>
                  <a:pt x="0" y="16"/>
                </a:lnTo>
                <a:lnTo>
                  <a:pt x="0" y="54"/>
                </a:lnTo>
                <a:lnTo>
                  <a:pt x="17" y="54"/>
                </a:lnTo>
                <a:lnTo>
                  <a:pt x="17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9" name="Freeform 244"/>
          <p:cNvSpPr>
            <a:spLocks noEditPoints="1"/>
          </p:cNvSpPr>
          <p:nvPr/>
        </p:nvSpPr>
        <p:spPr bwMode="auto">
          <a:xfrm>
            <a:off x="2718875" y="685737"/>
            <a:ext cx="324000" cy="324000"/>
          </a:xfrm>
          <a:custGeom>
            <a:avLst/>
            <a:gdLst>
              <a:gd name="T0" fmla="*/ 978 w 1956"/>
              <a:gd name="T1" fmla="*/ 0 h 1956"/>
              <a:gd name="T2" fmla="*/ 0 w 1956"/>
              <a:gd name="T3" fmla="*/ 978 h 1956"/>
              <a:gd name="T4" fmla="*/ 978 w 1956"/>
              <a:gd name="T5" fmla="*/ 1956 h 1956"/>
              <a:gd name="T6" fmla="*/ 1956 w 1956"/>
              <a:gd name="T7" fmla="*/ 978 h 1956"/>
              <a:gd name="T8" fmla="*/ 978 w 1956"/>
              <a:gd name="T9" fmla="*/ 0 h 1956"/>
              <a:gd name="T10" fmla="*/ 508 w 1956"/>
              <a:gd name="T11" fmla="*/ 1026 h 1956"/>
              <a:gd name="T12" fmla="*/ 876 w 1956"/>
              <a:gd name="T13" fmla="*/ 659 h 1956"/>
              <a:gd name="T14" fmla="*/ 906 w 1956"/>
              <a:gd name="T15" fmla="*/ 659 h 1956"/>
              <a:gd name="T16" fmla="*/ 1085 w 1956"/>
              <a:gd name="T17" fmla="*/ 837 h 1956"/>
              <a:gd name="T18" fmla="*/ 1518 w 1956"/>
              <a:gd name="T19" fmla="*/ 404 h 1956"/>
              <a:gd name="T20" fmla="*/ 1375 w 1956"/>
              <a:gd name="T21" fmla="*/ 404 h 1956"/>
              <a:gd name="T22" fmla="*/ 1354 w 1956"/>
              <a:gd name="T23" fmla="*/ 383 h 1956"/>
              <a:gd name="T24" fmla="*/ 1375 w 1956"/>
              <a:gd name="T25" fmla="*/ 362 h 1956"/>
              <a:gd name="T26" fmla="*/ 1568 w 1956"/>
              <a:gd name="T27" fmla="*/ 362 h 1956"/>
              <a:gd name="T28" fmla="*/ 1583 w 1956"/>
              <a:gd name="T29" fmla="*/ 368 h 1956"/>
              <a:gd name="T30" fmla="*/ 1583 w 1956"/>
              <a:gd name="T31" fmla="*/ 368 h 1956"/>
              <a:gd name="T32" fmla="*/ 1583 w 1956"/>
              <a:gd name="T33" fmla="*/ 368 h 1956"/>
              <a:gd name="T34" fmla="*/ 1589 w 1956"/>
              <a:gd name="T35" fmla="*/ 383 h 1956"/>
              <a:gd name="T36" fmla="*/ 1589 w 1956"/>
              <a:gd name="T37" fmla="*/ 383 h 1956"/>
              <a:gd name="T38" fmla="*/ 1589 w 1956"/>
              <a:gd name="T39" fmla="*/ 577 h 1956"/>
              <a:gd name="T40" fmla="*/ 1568 w 1956"/>
              <a:gd name="T41" fmla="*/ 598 h 1956"/>
              <a:gd name="T42" fmla="*/ 1548 w 1956"/>
              <a:gd name="T43" fmla="*/ 577 h 1956"/>
              <a:gd name="T44" fmla="*/ 1548 w 1956"/>
              <a:gd name="T45" fmla="*/ 434 h 1956"/>
              <a:gd name="T46" fmla="*/ 1099 w 1956"/>
              <a:gd name="T47" fmla="*/ 882 h 1956"/>
              <a:gd name="T48" fmla="*/ 1070 w 1956"/>
              <a:gd name="T49" fmla="*/ 882 h 1956"/>
              <a:gd name="T50" fmla="*/ 891 w 1956"/>
              <a:gd name="T51" fmla="*/ 703 h 1956"/>
              <a:gd name="T52" fmla="*/ 538 w 1956"/>
              <a:gd name="T53" fmla="*/ 1056 h 1956"/>
              <a:gd name="T54" fmla="*/ 523 w 1956"/>
              <a:gd name="T55" fmla="*/ 1062 h 1956"/>
              <a:gd name="T56" fmla="*/ 508 w 1956"/>
              <a:gd name="T57" fmla="*/ 1056 h 1956"/>
              <a:gd name="T58" fmla="*/ 508 w 1956"/>
              <a:gd name="T59" fmla="*/ 1026 h 1956"/>
              <a:gd name="T60" fmla="*/ 1588 w 1956"/>
              <a:gd name="T61" fmla="*/ 1604 h 1956"/>
              <a:gd name="T62" fmla="*/ 1568 w 1956"/>
              <a:gd name="T63" fmla="*/ 1604 h 1956"/>
              <a:gd name="T64" fmla="*/ 1375 w 1956"/>
              <a:gd name="T65" fmla="*/ 1604 h 1956"/>
              <a:gd name="T66" fmla="*/ 1181 w 1956"/>
              <a:gd name="T67" fmla="*/ 1604 h 1956"/>
              <a:gd name="T68" fmla="*/ 988 w 1956"/>
              <a:gd name="T69" fmla="*/ 1604 h 1956"/>
              <a:gd name="T70" fmla="*/ 794 w 1956"/>
              <a:gd name="T71" fmla="*/ 1604 h 1956"/>
              <a:gd name="T72" fmla="*/ 601 w 1956"/>
              <a:gd name="T73" fmla="*/ 1604 h 1956"/>
              <a:gd name="T74" fmla="*/ 368 w 1956"/>
              <a:gd name="T75" fmla="*/ 1604 h 1956"/>
              <a:gd name="T76" fmla="*/ 347 w 1956"/>
              <a:gd name="T77" fmla="*/ 1583 h 1956"/>
              <a:gd name="T78" fmla="*/ 347 w 1956"/>
              <a:gd name="T79" fmla="*/ 364 h 1956"/>
              <a:gd name="T80" fmla="*/ 368 w 1956"/>
              <a:gd name="T81" fmla="*/ 343 h 1956"/>
              <a:gd name="T82" fmla="*/ 389 w 1956"/>
              <a:gd name="T83" fmla="*/ 364 h 1956"/>
              <a:gd name="T84" fmla="*/ 389 w 1956"/>
              <a:gd name="T85" fmla="*/ 1562 h 1956"/>
              <a:gd name="T86" fmla="*/ 580 w 1956"/>
              <a:gd name="T87" fmla="*/ 1562 h 1956"/>
              <a:gd name="T88" fmla="*/ 580 w 1956"/>
              <a:gd name="T89" fmla="*/ 1235 h 1956"/>
              <a:gd name="T90" fmla="*/ 601 w 1956"/>
              <a:gd name="T91" fmla="*/ 1214 h 1956"/>
              <a:gd name="T92" fmla="*/ 773 w 1956"/>
              <a:gd name="T93" fmla="*/ 1214 h 1956"/>
              <a:gd name="T94" fmla="*/ 773 w 1956"/>
              <a:gd name="T95" fmla="*/ 1080 h 1956"/>
              <a:gd name="T96" fmla="*/ 794 w 1956"/>
              <a:gd name="T97" fmla="*/ 1059 h 1956"/>
              <a:gd name="T98" fmla="*/ 988 w 1956"/>
              <a:gd name="T99" fmla="*/ 1059 h 1956"/>
              <a:gd name="T100" fmla="*/ 1009 w 1956"/>
              <a:gd name="T101" fmla="*/ 1080 h 1956"/>
              <a:gd name="T102" fmla="*/ 1009 w 1956"/>
              <a:gd name="T103" fmla="*/ 1214 h 1956"/>
              <a:gd name="T104" fmla="*/ 1160 w 1956"/>
              <a:gd name="T105" fmla="*/ 1214 h 1956"/>
              <a:gd name="T106" fmla="*/ 1160 w 1956"/>
              <a:gd name="T107" fmla="*/ 1080 h 1956"/>
              <a:gd name="T108" fmla="*/ 1181 w 1956"/>
              <a:gd name="T109" fmla="*/ 1059 h 1956"/>
              <a:gd name="T110" fmla="*/ 1354 w 1956"/>
              <a:gd name="T111" fmla="*/ 1059 h 1956"/>
              <a:gd name="T112" fmla="*/ 1354 w 1956"/>
              <a:gd name="T113" fmla="*/ 925 h 1956"/>
              <a:gd name="T114" fmla="*/ 1375 w 1956"/>
              <a:gd name="T115" fmla="*/ 904 h 1956"/>
              <a:gd name="T116" fmla="*/ 1568 w 1956"/>
              <a:gd name="T117" fmla="*/ 904 h 1956"/>
              <a:gd name="T118" fmla="*/ 1589 w 1956"/>
              <a:gd name="T119" fmla="*/ 925 h 1956"/>
              <a:gd name="T120" fmla="*/ 1589 w 1956"/>
              <a:gd name="T121" fmla="*/ 1563 h 1956"/>
              <a:gd name="T122" fmla="*/ 1609 w 1956"/>
              <a:gd name="T123" fmla="*/ 1583 h 1956"/>
              <a:gd name="T124" fmla="*/ 1588 w 1956"/>
              <a:gd name="T125" fmla="*/ 1604 h 1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6" h="1956">
                <a:moveTo>
                  <a:pt x="978" y="0"/>
                </a:moveTo>
                <a:cubicBezTo>
                  <a:pt x="438" y="0"/>
                  <a:pt x="0" y="438"/>
                  <a:pt x="0" y="978"/>
                </a:cubicBezTo>
                <a:cubicBezTo>
                  <a:pt x="0" y="1518"/>
                  <a:pt x="438" y="1956"/>
                  <a:pt x="978" y="1956"/>
                </a:cubicBezTo>
                <a:cubicBezTo>
                  <a:pt x="1518" y="1956"/>
                  <a:pt x="1956" y="1518"/>
                  <a:pt x="1956" y="978"/>
                </a:cubicBezTo>
                <a:cubicBezTo>
                  <a:pt x="1956" y="438"/>
                  <a:pt x="1518" y="0"/>
                  <a:pt x="978" y="0"/>
                </a:cubicBezTo>
                <a:close/>
                <a:moveTo>
                  <a:pt x="508" y="1026"/>
                </a:moveTo>
                <a:cubicBezTo>
                  <a:pt x="876" y="659"/>
                  <a:pt x="876" y="659"/>
                  <a:pt x="876" y="659"/>
                </a:cubicBezTo>
                <a:cubicBezTo>
                  <a:pt x="884" y="651"/>
                  <a:pt x="898" y="651"/>
                  <a:pt x="906" y="659"/>
                </a:cubicBezTo>
                <a:cubicBezTo>
                  <a:pt x="1085" y="837"/>
                  <a:pt x="1085" y="837"/>
                  <a:pt x="1085" y="837"/>
                </a:cubicBezTo>
                <a:cubicBezTo>
                  <a:pt x="1518" y="404"/>
                  <a:pt x="1518" y="404"/>
                  <a:pt x="1518" y="404"/>
                </a:cubicBezTo>
                <a:cubicBezTo>
                  <a:pt x="1375" y="404"/>
                  <a:pt x="1375" y="404"/>
                  <a:pt x="1375" y="404"/>
                </a:cubicBezTo>
                <a:cubicBezTo>
                  <a:pt x="1363" y="404"/>
                  <a:pt x="1354" y="395"/>
                  <a:pt x="1354" y="383"/>
                </a:cubicBezTo>
                <a:cubicBezTo>
                  <a:pt x="1354" y="372"/>
                  <a:pt x="1363" y="362"/>
                  <a:pt x="1375" y="362"/>
                </a:cubicBezTo>
                <a:cubicBezTo>
                  <a:pt x="1568" y="362"/>
                  <a:pt x="1568" y="362"/>
                  <a:pt x="1568" y="362"/>
                </a:cubicBezTo>
                <a:cubicBezTo>
                  <a:pt x="1574" y="362"/>
                  <a:pt x="1579" y="365"/>
                  <a:pt x="1583" y="368"/>
                </a:cubicBezTo>
                <a:cubicBezTo>
                  <a:pt x="1583" y="368"/>
                  <a:pt x="1583" y="368"/>
                  <a:pt x="1583" y="368"/>
                </a:cubicBezTo>
                <a:cubicBezTo>
                  <a:pt x="1583" y="368"/>
                  <a:pt x="1583" y="368"/>
                  <a:pt x="1583" y="368"/>
                </a:cubicBezTo>
                <a:cubicBezTo>
                  <a:pt x="1587" y="372"/>
                  <a:pt x="1589" y="377"/>
                  <a:pt x="1589" y="383"/>
                </a:cubicBezTo>
                <a:cubicBezTo>
                  <a:pt x="1589" y="383"/>
                  <a:pt x="1589" y="383"/>
                  <a:pt x="1589" y="383"/>
                </a:cubicBezTo>
                <a:cubicBezTo>
                  <a:pt x="1589" y="577"/>
                  <a:pt x="1589" y="577"/>
                  <a:pt x="1589" y="577"/>
                </a:cubicBezTo>
                <a:cubicBezTo>
                  <a:pt x="1589" y="588"/>
                  <a:pt x="1580" y="598"/>
                  <a:pt x="1568" y="598"/>
                </a:cubicBezTo>
                <a:cubicBezTo>
                  <a:pt x="1557" y="598"/>
                  <a:pt x="1548" y="588"/>
                  <a:pt x="1548" y="577"/>
                </a:cubicBezTo>
                <a:cubicBezTo>
                  <a:pt x="1548" y="434"/>
                  <a:pt x="1548" y="434"/>
                  <a:pt x="1548" y="434"/>
                </a:cubicBezTo>
                <a:cubicBezTo>
                  <a:pt x="1099" y="882"/>
                  <a:pt x="1099" y="882"/>
                  <a:pt x="1099" y="882"/>
                </a:cubicBezTo>
                <a:cubicBezTo>
                  <a:pt x="1091" y="890"/>
                  <a:pt x="1078" y="890"/>
                  <a:pt x="1070" y="882"/>
                </a:cubicBezTo>
                <a:cubicBezTo>
                  <a:pt x="891" y="703"/>
                  <a:pt x="891" y="703"/>
                  <a:pt x="891" y="703"/>
                </a:cubicBezTo>
                <a:cubicBezTo>
                  <a:pt x="538" y="1056"/>
                  <a:pt x="538" y="1056"/>
                  <a:pt x="538" y="1056"/>
                </a:cubicBezTo>
                <a:cubicBezTo>
                  <a:pt x="534" y="1060"/>
                  <a:pt x="528" y="1062"/>
                  <a:pt x="523" y="1062"/>
                </a:cubicBezTo>
                <a:cubicBezTo>
                  <a:pt x="518" y="1062"/>
                  <a:pt x="512" y="1060"/>
                  <a:pt x="508" y="1056"/>
                </a:cubicBezTo>
                <a:cubicBezTo>
                  <a:pt x="500" y="1048"/>
                  <a:pt x="500" y="1035"/>
                  <a:pt x="508" y="1026"/>
                </a:cubicBezTo>
                <a:close/>
                <a:moveTo>
                  <a:pt x="1588" y="1604"/>
                </a:moveTo>
                <a:cubicBezTo>
                  <a:pt x="1568" y="1604"/>
                  <a:pt x="1568" y="1604"/>
                  <a:pt x="1568" y="1604"/>
                </a:cubicBezTo>
                <a:cubicBezTo>
                  <a:pt x="1375" y="1604"/>
                  <a:pt x="1375" y="1604"/>
                  <a:pt x="1375" y="1604"/>
                </a:cubicBezTo>
                <a:cubicBezTo>
                  <a:pt x="1181" y="1604"/>
                  <a:pt x="1181" y="1604"/>
                  <a:pt x="1181" y="1604"/>
                </a:cubicBezTo>
                <a:cubicBezTo>
                  <a:pt x="988" y="1604"/>
                  <a:pt x="988" y="1604"/>
                  <a:pt x="988" y="1604"/>
                </a:cubicBezTo>
                <a:cubicBezTo>
                  <a:pt x="794" y="1604"/>
                  <a:pt x="794" y="1604"/>
                  <a:pt x="794" y="1604"/>
                </a:cubicBezTo>
                <a:cubicBezTo>
                  <a:pt x="601" y="1604"/>
                  <a:pt x="601" y="1604"/>
                  <a:pt x="601" y="1604"/>
                </a:cubicBezTo>
                <a:cubicBezTo>
                  <a:pt x="368" y="1604"/>
                  <a:pt x="368" y="1604"/>
                  <a:pt x="368" y="1604"/>
                </a:cubicBezTo>
                <a:cubicBezTo>
                  <a:pt x="357" y="1604"/>
                  <a:pt x="347" y="1595"/>
                  <a:pt x="347" y="1583"/>
                </a:cubicBezTo>
                <a:cubicBezTo>
                  <a:pt x="347" y="364"/>
                  <a:pt x="347" y="364"/>
                  <a:pt x="347" y="364"/>
                </a:cubicBezTo>
                <a:cubicBezTo>
                  <a:pt x="347" y="352"/>
                  <a:pt x="357" y="343"/>
                  <a:pt x="368" y="343"/>
                </a:cubicBezTo>
                <a:cubicBezTo>
                  <a:pt x="380" y="343"/>
                  <a:pt x="389" y="352"/>
                  <a:pt x="389" y="364"/>
                </a:cubicBezTo>
                <a:cubicBezTo>
                  <a:pt x="389" y="1562"/>
                  <a:pt x="389" y="1562"/>
                  <a:pt x="389" y="1562"/>
                </a:cubicBezTo>
                <a:cubicBezTo>
                  <a:pt x="580" y="1562"/>
                  <a:pt x="580" y="1562"/>
                  <a:pt x="580" y="1562"/>
                </a:cubicBezTo>
                <a:cubicBezTo>
                  <a:pt x="580" y="1235"/>
                  <a:pt x="580" y="1235"/>
                  <a:pt x="580" y="1235"/>
                </a:cubicBezTo>
                <a:cubicBezTo>
                  <a:pt x="580" y="1223"/>
                  <a:pt x="589" y="1214"/>
                  <a:pt x="601" y="1214"/>
                </a:cubicBezTo>
                <a:cubicBezTo>
                  <a:pt x="773" y="1214"/>
                  <a:pt x="773" y="1214"/>
                  <a:pt x="773" y="1214"/>
                </a:cubicBezTo>
                <a:cubicBezTo>
                  <a:pt x="773" y="1080"/>
                  <a:pt x="773" y="1080"/>
                  <a:pt x="773" y="1080"/>
                </a:cubicBezTo>
                <a:cubicBezTo>
                  <a:pt x="773" y="1069"/>
                  <a:pt x="783" y="1059"/>
                  <a:pt x="794" y="1059"/>
                </a:cubicBezTo>
                <a:cubicBezTo>
                  <a:pt x="988" y="1059"/>
                  <a:pt x="988" y="1059"/>
                  <a:pt x="988" y="1059"/>
                </a:cubicBezTo>
                <a:cubicBezTo>
                  <a:pt x="999" y="1059"/>
                  <a:pt x="1009" y="1069"/>
                  <a:pt x="1009" y="1080"/>
                </a:cubicBezTo>
                <a:cubicBezTo>
                  <a:pt x="1009" y="1214"/>
                  <a:pt x="1009" y="1214"/>
                  <a:pt x="1009" y="1214"/>
                </a:cubicBezTo>
                <a:cubicBezTo>
                  <a:pt x="1160" y="1214"/>
                  <a:pt x="1160" y="1214"/>
                  <a:pt x="1160" y="1214"/>
                </a:cubicBezTo>
                <a:cubicBezTo>
                  <a:pt x="1160" y="1080"/>
                  <a:pt x="1160" y="1080"/>
                  <a:pt x="1160" y="1080"/>
                </a:cubicBezTo>
                <a:cubicBezTo>
                  <a:pt x="1160" y="1069"/>
                  <a:pt x="1170" y="1059"/>
                  <a:pt x="1181" y="1059"/>
                </a:cubicBezTo>
                <a:cubicBezTo>
                  <a:pt x="1354" y="1059"/>
                  <a:pt x="1354" y="1059"/>
                  <a:pt x="1354" y="1059"/>
                </a:cubicBezTo>
                <a:cubicBezTo>
                  <a:pt x="1354" y="925"/>
                  <a:pt x="1354" y="925"/>
                  <a:pt x="1354" y="925"/>
                </a:cubicBezTo>
                <a:cubicBezTo>
                  <a:pt x="1354" y="914"/>
                  <a:pt x="1363" y="904"/>
                  <a:pt x="1375" y="904"/>
                </a:cubicBezTo>
                <a:cubicBezTo>
                  <a:pt x="1568" y="904"/>
                  <a:pt x="1568" y="904"/>
                  <a:pt x="1568" y="904"/>
                </a:cubicBezTo>
                <a:cubicBezTo>
                  <a:pt x="1580" y="904"/>
                  <a:pt x="1589" y="914"/>
                  <a:pt x="1589" y="925"/>
                </a:cubicBezTo>
                <a:cubicBezTo>
                  <a:pt x="1589" y="1563"/>
                  <a:pt x="1589" y="1563"/>
                  <a:pt x="1589" y="1563"/>
                </a:cubicBezTo>
                <a:cubicBezTo>
                  <a:pt x="1600" y="1564"/>
                  <a:pt x="1609" y="1572"/>
                  <a:pt x="1609" y="1583"/>
                </a:cubicBezTo>
                <a:cubicBezTo>
                  <a:pt x="1609" y="1595"/>
                  <a:pt x="1599" y="1604"/>
                  <a:pt x="1588" y="160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0" name="Freeform 245"/>
          <p:cNvSpPr>
            <a:spLocks/>
          </p:cNvSpPr>
          <p:nvPr/>
        </p:nvSpPr>
        <p:spPr bwMode="auto">
          <a:xfrm>
            <a:off x="2950100" y="842002"/>
            <a:ext cx="25692" cy="103221"/>
          </a:xfrm>
          <a:custGeom>
            <a:avLst/>
            <a:gdLst>
              <a:gd name="T0" fmla="*/ 0 w 18"/>
              <a:gd name="T1" fmla="*/ 0 h 72"/>
              <a:gd name="T2" fmla="*/ 0 w 18"/>
              <a:gd name="T3" fmla="*/ 16 h 72"/>
              <a:gd name="T4" fmla="*/ 0 w 18"/>
              <a:gd name="T5" fmla="*/ 72 h 72"/>
              <a:gd name="T6" fmla="*/ 18 w 18"/>
              <a:gd name="T7" fmla="*/ 72 h 72"/>
              <a:gd name="T8" fmla="*/ 18 w 18"/>
              <a:gd name="T9" fmla="*/ 0 h 72"/>
              <a:gd name="T10" fmla="*/ 0 w 18"/>
              <a:gd name="T1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72">
                <a:moveTo>
                  <a:pt x="0" y="0"/>
                </a:moveTo>
                <a:lnTo>
                  <a:pt x="0" y="16"/>
                </a:lnTo>
                <a:lnTo>
                  <a:pt x="0" y="72"/>
                </a:lnTo>
                <a:lnTo>
                  <a:pt x="18" y="72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1" name="Freeform 249"/>
          <p:cNvSpPr>
            <a:spLocks noEditPoints="1"/>
          </p:cNvSpPr>
          <p:nvPr/>
        </p:nvSpPr>
        <p:spPr bwMode="auto">
          <a:xfrm>
            <a:off x="3274760" y="876410"/>
            <a:ext cx="54478" cy="37274"/>
          </a:xfrm>
          <a:custGeom>
            <a:avLst/>
            <a:gdLst>
              <a:gd name="T0" fmla="*/ 209 w 238"/>
              <a:gd name="T1" fmla="*/ 0 h 168"/>
              <a:gd name="T2" fmla="*/ 29 w 238"/>
              <a:gd name="T3" fmla="*/ 0 h 168"/>
              <a:gd name="T4" fmla="*/ 0 w 238"/>
              <a:gd name="T5" fmla="*/ 28 h 168"/>
              <a:gd name="T6" fmla="*/ 0 w 238"/>
              <a:gd name="T7" fmla="*/ 139 h 168"/>
              <a:gd name="T8" fmla="*/ 29 w 238"/>
              <a:gd name="T9" fmla="*/ 168 h 168"/>
              <a:gd name="T10" fmla="*/ 209 w 238"/>
              <a:gd name="T11" fmla="*/ 168 h 168"/>
              <a:gd name="T12" fmla="*/ 238 w 238"/>
              <a:gd name="T13" fmla="*/ 139 h 168"/>
              <a:gd name="T14" fmla="*/ 238 w 238"/>
              <a:gd name="T15" fmla="*/ 28 h 168"/>
              <a:gd name="T16" fmla="*/ 209 w 238"/>
              <a:gd name="T17" fmla="*/ 0 h 168"/>
              <a:gd name="T18" fmla="*/ 175 w 238"/>
              <a:gd name="T19" fmla="*/ 131 h 168"/>
              <a:gd name="T20" fmla="*/ 63 w 238"/>
              <a:gd name="T21" fmla="*/ 131 h 168"/>
              <a:gd name="T22" fmla="*/ 47 w 238"/>
              <a:gd name="T23" fmla="*/ 116 h 168"/>
              <a:gd name="T24" fmla="*/ 63 w 238"/>
              <a:gd name="T25" fmla="*/ 100 h 168"/>
              <a:gd name="T26" fmla="*/ 175 w 238"/>
              <a:gd name="T27" fmla="*/ 100 h 168"/>
              <a:gd name="T28" fmla="*/ 190 w 238"/>
              <a:gd name="T29" fmla="*/ 116 h 168"/>
              <a:gd name="T30" fmla="*/ 175 w 238"/>
              <a:gd name="T31" fmla="*/ 131 h 168"/>
              <a:gd name="T32" fmla="*/ 175 w 238"/>
              <a:gd name="T33" fmla="*/ 68 h 168"/>
              <a:gd name="T34" fmla="*/ 63 w 238"/>
              <a:gd name="T35" fmla="*/ 68 h 168"/>
              <a:gd name="T36" fmla="*/ 47 w 238"/>
              <a:gd name="T37" fmla="*/ 52 h 168"/>
              <a:gd name="T38" fmla="*/ 63 w 238"/>
              <a:gd name="T39" fmla="*/ 37 h 168"/>
              <a:gd name="T40" fmla="*/ 175 w 238"/>
              <a:gd name="T41" fmla="*/ 37 h 168"/>
              <a:gd name="T42" fmla="*/ 190 w 238"/>
              <a:gd name="T43" fmla="*/ 52 h 168"/>
              <a:gd name="T44" fmla="*/ 175 w 238"/>
              <a:gd name="T45" fmla="*/ 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8" h="168">
                <a:moveTo>
                  <a:pt x="209" y="0"/>
                </a:move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5"/>
                  <a:pt x="13" y="168"/>
                  <a:pt x="29" y="168"/>
                </a:cubicBezTo>
                <a:cubicBezTo>
                  <a:pt x="209" y="168"/>
                  <a:pt x="209" y="168"/>
                  <a:pt x="209" y="168"/>
                </a:cubicBezTo>
                <a:cubicBezTo>
                  <a:pt x="225" y="168"/>
                  <a:pt x="238" y="155"/>
                  <a:pt x="238" y="139"/>
                </a:cubicBezTo>
                <a:cubicBezTo>
                  <a:pt x="238" y="28"/>
                  <a:pt x="238" y="28"/>
                  <a:pt x="238" y="28"/>
                </a:cubicBezTo>
                <a:cubicBezTo>
                  <a:pt x="238" y="13"/>
                  <a:pt x="225" y="0"/>
                  <a:pt x="209" y="0"/>
                </a:cubicBezTo>
                <a:close/>
                <a:moveTo>
                  <a:pt x="175" y="131"/>
                </a:moveTo>
                <a:cubicBezTo>
                  <a:pt x="63" y="131"/>
                  <a:pt x="63" y="131"/>
                  <a:pt x="63" y="131"/>
                </a:cubicBezTo>
                <a:cubicBezTo>
                  <a:pt x="54" y="131"/>
                  <a:pt x="47" y="124"/>
                  <a:pt x="47" y="116"/>
                </a:cubicBezTo>
                <a:cubicBezTo>
                  <a:pt x="47" y="107"/>
                  <a:pt x="54" y="100"/>
                  <a:pt x="63" y="100"/>
                </a:cubicBezTo>
                <a:cubicBezTo>
                  <a:pt x="175" y="100"/>
                  <a:pt x="175" y="100"/>
                  <a:pt x="175" y="100"/>
                </a:cubicBezTo>
                <a:cubicBezTo>
                  <a:pt x="183" y="100"/>
                  <a:pt x="190" y="107"/>
                  <a:pt x="190" y="116"/>
                </a:cubicBezTo>
                <a:cubicBezTo>
                  <a:pt x="190" y="124"/>
                  <a:pt x="183" y="131"/>
                  <a:pt x="175" y="131"/>
                </a:cubicBezTo>
                <a:close/>
                <a:moveTo>
                  <a:pt x="175" y="68"/>
                </a:moveTo>
                <a:cubicBezTo>
                  <a:pt x="63" y="68"/>
                  <a:pt x="63" y="68"/>
                  <a:pt x="63" y="68"/>
                </a:cubicBezTo>
                <a:cubicBezTo>
                  <a:pt x="54" y="68"/>
                  <a:pt x="47" y="61"/>
                  <a:pt x="47" y="52"/>
                </a:cubicBezTo>
                <a:cubicBezTo>
                  <a:pt x="47" y="44"/>
                  <a:pt x="54" y="37"/>
                  <a:pt x="63" y="37"/>
                </a:cubicBezTo>
                <a:cubicBezTo>
                  <a:pt x="175" y="37"/>
                  <a:pt x="175" y="37"/>
                  <a:pt x="175" y="37"/>
                </a:cubicBezTo>
                <a:cubicBezTo>
                  <a:pt x="183" y="37"/>
                  <a:pt x="190" y="44"/>
                  <a:pt x="190" y="52"/>
                </a:cubicBezTo>
                <a:cubicBezTo>
                  <a:pt x="190" y="61"/>
                  <a:pt x="183" y="68"/>
                  <a:pt x="175" y="6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2" name="Freeform 250"/>
          <p:cNvSpPr>
            <a:spLocks noEditPoints="1"/>
          </p:cNvSpPr>
          <p:nvPr/>
        </p:nvSpPr>
        <p:spPr bwMode="auto">
          <a:xfrm>
            <a:off x="3190176" y="876410"/>
            <a:ext cx="53044" cy="37274"/>
          </a:xfrm>
          <a:custGeom>
            <a:avLst/>
            <a:gdLst>
              <a:gd name="T0" fmla="*/ 209 w 237"/>
              <a:gd name="T1" fmla="*/ 0 h 168"/>
              <a:gd name="T2" fmla="*/ 28 w 237"/>
              <a:gd name="T3" fmla="*/ 0 h 168"/>
              <a:gd name="T4" fmla="*/ 0 w 237"/>
              <a:gd name="T5" fmla="*/ 28 h 168"/>
              <a:gd name="T6" fmla="*/ 0 w 237"/>
              <a:gd name="T7" fmla="*/ 139 h 168"/>
              <a:gd name="T8" fmla="*/ 28 w 237"/>
              <a:gd name="T9" fmla="*/ 168 h 168"/>
              <a:gd name="T10" fmla="*/ 209 w 237"/>
              <a:gd name="T11" fmla="*/ 168 h 168"/>
              <a:gd name="T12" fmla="*/ 237 w 237"/>
              <a:gd name="T13" fmla="*/ 139 h 168"/>
              <a:gd name="T14" fmla="*/ 237 w 237"/>
              <a:gd name="T15" fmla="*/ 28 h 168"/>
              <a:gd name="T16" fmla="*/ 209 w 237"/>
              <a:gd name="T17" fmla="*/ 0 h 168"/>
              <a:gd name="T18" fmla="*/ 174 w 237"/>
              <a:gd name="T19" fmla="*/ 131 h 168"/>
              <a:gd name="T20" fmla="*/ 62 w 237"/>
              <a:gd name="T21" fmla="*/ 131 h 168"/>
              <a:gd name="T22" fmla="*/ 47 w 237"/>
              <a:gd name="T23" fmla="*/ 116 h 168"/>
              <a:gd name="T24" fmla="*/ 62 w 237"/>
              <a:gd name="T25" fmla="*/ 100 h 168"/>
              <a:gd name="T26" fmla="*/ 174 w 237"/>
              <a:gd name="T27" fmla="*/ 100 h 168"/>
              <a:gd name="T28" fmla="*/ 190 w 237"/>
              <a:gd name="T29" fmla="*/ 116 h 168"/>
              <a:gd name="T30" fmla="*/ 174 w 237"/>
              <a:gd name="T31" fmla="*/ 131 h 168"/>
              <a:gd name="T32" fmla="*/ 174 w 237"/>
              <a:gd name="T33" fmla="*/ 68 h 168"/>
              <a:gd name="T34" fmla="*/ 62 w 237"/>
              <a:gd name="T35" fmla="*/ 68 h 168"/>
              <a:gd name="T36" fmla="*/ 47 w 237"/>
              <a:gd name="T37" fmla="*/ 52 h 168"/>
              <a:gd name="T38" fmla="*/ 62 w 237"/>
              <a:gd name="T39" fmla="*/ 37 h 168"/>
              <a:gd name="T40" fmla="*/ 174 w 237"/>
              <a:gd name="T41" fmla="*/ 37 h 168"/>
              <a:gd name="T42" fmla="*/ 190 w 237"/>
              <a:gd name="T43" fmla="*/ 52 h 168"/>
              <a:gd name="T44" fmla="*/ 174 w 237"/>
              <a:gd name="T45" fmla="*/ 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7" h="168">
                <a:moveTo>
                  <a:pt x="209" y="0"/>
                </a:move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5"/>
                  <a:pt x="13" y="168"/>
                  <a:pt x="28" y="168"/>
                </a:cubicBezTo>
                <a:cubicBezTo>
                  <a:pt x="209" y="168"/>
                  <a:pt x="209" y="168"/>
                  <a:pt x="209" y="168"/>
                </a:cubicBezTo>
                <a:cubicBezTo>
                  <a:pt x="224" y="168"/>
                  <a:pt x="237" y="155"/>
                  <a:pt x="237" y="139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37" y="13"/>
                  <a:pt x="224" y="0"/>
                  <a:pt x="209" y="0"/>
                </a:cubicBezTo>
                <a:close/>
                <a:moveTo>
                  <a:pt x="174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54" y="131"/>
                  <a:pt x="47" y="124"/>
                  <a:pt x="47" y="116"/>
                </a:cubicBezTo>
                <a:cubicBezTo>
                  <a:pt x="47" y="107"/>
                  <a:pt x="54" y="100"/>
                  <a:pt x="62" y="100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83" y="100"/>
                  <a:pt x="190" y="107"/>
                  <a:pt x="190" y="116"/>
                </a:cubicBezTo>
                <a:cubicBezTo>
                  <a:pt x="190" y="124"/>
                  <a:pt x="183" y="131"/>
                  <a:pt x="174" y="131"/>
                </a:cubicBezTo>
                <a:close/>
                <a:moveTo>
                  <a:pt x="174" y="68"/>
                </a:moveTo>
                <a:cubicBezTo>
                  <a:pt x="62" y="68"/>
                  <a:pt x="62" y="68"/>
                  <a:pt x="62" y="68"/>
                </a:cubicBezTo>
                <a:cubicBezTo>
                  <a:pt x="54" y="68"/>
                  <a:pt x="47" y="61"/>
                  <a:pt x="47" y="52"/>
                </a:cubicBezTo>
                <a:cubicBezTo>
                  <a:pt x="47" y="44"/>
                  <a:pt x="54" y="37"/>
                  <a:pt x="62" y="37"/>
                </a:cubicBezTo>
                <a:cubicBezTo>
                  <a:pt x="174" y="37"/>
                  <a:pt x="174" y="37"/>
                  <a:pt x="174" y="37"/>
                </a:cubicBezTo>
                <a:cubicBezTo>
                  <a:pt x="183" y="37"/>
                  <a:pt x="190" y="44"/>
                  <a:pt x="190" y="52"/>
                </a:cubicBezTo>
                <a:cubicBezTo>
                  <a:pt x="190" y="61"/>
                  <a:pt x="183" y="68"/>
                  <a:pt x="174" y="6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3" name="Freeform 251"/>
          <p:cNvSpPr>
            <a:spLocks noEditPoints="1"/>
          </p:cNvSpPr>
          <p:nvPr/>
        </p:nvSpPr>
        <p:spPr bwMode="auto">
          <a:xfrm>
            <a:off x="3256123" y="747383"/>
            <a:ext cx="93186" cy="51611"/>
          </a:xfrm>
          <a:custGeom>
            <a:avLst/>
            <a:gdLst>
              <a:gd name="T0" fmla="*/ 28 w 417"/>
              <a:gd name="T1" fmla="*/ 227 h 227"/>
              <a:gd name="T2" fmla="*/ 388 w 417"/>
              <a:gd name="T3" fmla="*/ 227 h 227"/>
              <a:gd name="T4" fmla="*/ 417 w 417"/>
              <a:gd name="T5" fmla="*/ 199 h 227"/>
              <a:gd name="T6" fmla="*/ 417 w 417"/>
              <a:gd name="T7" fmla="*/ 28 h 227"/>
              <a:gd name="T8" fmla="*/ 388 w 417"/>
              <a:gd name="T9" fmla="*/ 0 h 227"/>
              <a:gd name="T10" fmla="*/ 28 w 417"/>
              <a:gd name="T11" fmla="*/ 0 h 227"/>
              <a:gd name="T12" fmla="*/ 0 w 417"/>
              <a:gd name="T13" fmla="*/ 28 h 227"/>
              <a:gd name="T14" fmla="*/ 0 w 417"/>
              <a:gd name="T15" fmla="*/ 199 h 227"/>
              <a:gd name="T16" fmla="*/ 28 w 417"/>
              <a:gd name="T17" fmla="*/ 227 h 227"/>
              <a:gd name="T18" fmla="*/ 74 w 417"/>
              <a:gd name="T19" fmla="*/ 40 h 227"/>
              <a:gd name="T20" fmla="*/ 342 w 417"/>
              <a:gd name="T21" fmla="*/ 40 h 227"/>
              <a:gd name="T22" fmla="*/ 358 w 417"/>
              <a:gd name="T23" fmla="*/ 55 h 227"/>
              <a:gd name="T24" fmla="*/ 342 w 417"/>
              <a:gd name="T25" fmla="*/ 71 h 227"/>
              <a:gd name="T26" fmla="*/ 74 w 417"/>
              <a:gd name="T27" fmla="*/ 71 h 227"/>
              <a:gd name="T28" fmla="*/ 58 w 417"/>
              <a:gd name="T29" fmla="*/ 55 h 227"/>
              <a:gd name="T30" fmla="*/ 74 w 417"/>
              <a:gd name="T31" fmla="*/ 40 h 227"/>
              <a:gd name="T32" fmla="*/ 74 w 417"/>
              <a:gd name="T33" fmla="*/ 98 h 227"/>
              <a:gd name="T34" fmla="*/ 342 w 417"/>
              <a:gd name="T35" fmla="*/ 98 h 227"/>
              <a:gd name="T36" fmla="*/ 358 w 417"/>
              <a:gd name="T37" fmla="*/ 113 h 227"/>
              <a:gd name="T38" fmla="*/ 342 w 417"/>
              <a:gd name="T39" fmla="*/ 129 h 227"/>
              <a:gd name="T40" fmla="*/ 74 w 417"/>
              <a:gd name="T41" fmla="*/ 129 h 227"/>
              <a:gd name="T42" fmla="*/ 58 w 417"/>
              <a:gd name="T43" fmla="*/ 113 h 227"/>
              <a:gd name="T44" fmla="*/ 74 w 417"/>
              <a:gd name="T45" fmla="*/ 98 h 227"/>
              <a:gd name="T46" fmla="*/ 74 w 417"/>
              <a:gd name="T47" fmla="*/ 156 h 227"/>
              <a:gd name="T48" fmla="*/ 342 w 417"/>
              <a:gd name="T49" fmla="*/ 156 h 227"/>
              <a:gd name="T50" fmla="*/ 358 w 417"/>
              <a:gd name="T51" fmla="*/ 172 h 227"/>
              <a:gd name="T52" fmla="*/ 342 w 417"/>
              <a:gd name="T53" fmla="*/ 187 h 227"/>
              <a:gd name="T54" fmla="*/ 74 w 417"/>
              <a:gd name="T55" fmla="*/ 187 h 227"/>
              <a:gd name="T56" fmla="*/ 58 w 417"/>
              <a:gd name="T57" fmla="*/ 172 h 227"/>
              <a:gd name="T58" fmla="*/ 74 w 417"/>
              <a:gd name="T59" fmla="*/ 15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17" h="227">
                <a:moveTo>
                  <a:pt x="28" y="227"/>
                </a:moveTo>
                <a:cubicBezTo>
                  <a:pt x="388" y="227"/>
                  <a:pt x="388" y="227"/>
                  <a:pt x="388" y="227"/>
                </a:cubicBezTo>
                <a:cubicBezTo>
                  <a:pt x="404" y="227"/>
                  <a:pt x="417" y="214"/>
                  <a:pt x="417" y="199"/>
                </a:cubicBezTo>
                <a:cubicBezTo>
                  <a:pt x="417" y="28"/>
                  <a:pt x="417" y="28"/>
                  <a:pt x="417" y="28"/>
                </a:cubicBezTo>
                <a:cubicBezTo>
                  <a:pt x="417" y="12"/>
                  <a:pt x="404" y="0"/>
                  <a:pt x="38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214"/>
                  <a:pt x="12" y="227"/>
                  <a:pt x="28" y="227"/>
                </a:cubicBezTo>
                <a:close/>
                <a:moveTo>
                  <a:pt x="74" y="40"/>
                </a:moveTo>
                <a:cubicBezTo>
                  <a:pt x="342" y="40"/>
                  <a:pt x="342" y="40"/>
                  <a:pt x="342" y="40"/>
                </a:cubicBezTo>
                <a:cubicBezTo>
                  <a:pt x="351" y="40"/>
                  <a:pt x="358" y="46"/>
                  <a:pt x="358" y="55"/>
                </a:cubicBezTo>
                <a:cubicBezTo>
                  <a:pt x="358" y="64"/>
                  <a:pt x="351" y="71"/>
                  <a:pt x="342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65" y="71"/>
                  <a:pt x="58" y="64"/>
                  <a:pt x="58" y="55"/>
                </a:cubicBezTo>
                <a:cubicBezTo>
                  <a:pt x="58" y="46"/>
                  <a:pt x="65" y="40"/>
                  <a:pt x="74" y="40"/>
                </a:cubicBezTo>
                <a:close/>
                <a:moveTo>
                  <a:pt x="74" y="98"/>
                </a:moveTo>
                <a:cubicBezTo>
                  <a:pt x="342" y="98"/>
                  <a:pt x="342" y="98"/>
                  <a:pt x="342" y="98"/>
                </a:cubicBezTo>
                <a:cubicBezTo>
                  <a:pt x="351" y="98"/>
                  <a:pt x="358" y="105"/>
                  <a:pt x="358" y="113"/>
                </a:cubicBezTo>
                <a:cubicBezTo>
                  <a:pt x="358" y="122"/>
                  <a:pt x="351" y="129"/>
                  <a:pt x="342" y="129"/>
                </a:cubicBezTo>
                <a:cubicBezTo>
                  <a:pt x="74" y="129"/>
                  <a:pt x="74" y="129"/>
                  <a:pt x="74" y="129"/>
                </a:cubicBezTo>
                <a:cubicBezTo>
                  <a:pt x="65" y="129"/>
                  <a:pt x="58" y="122"/>
                  <a:pt x="58" y="113"/>
                </a:cubicBezTo>
                <a:cubicBezTo>
                  <a:pt x="58" y="105"/>
                  <a:pt x="65" y="98"/>
                  <a:pt x="74" y="98"/>
                </a:cubicBezTo>
                <a:close/>
                <a:moveTo>
                  <a:pt x="74" y="156"/>
                </a:moveTo>
                <a:cubicBezTo>
                  <a:pt x="342" y="156"/>
                  <a:pt x="342" y="156"/>
                  <a:pt x="342" y="156"/>
                </a:cubicBezTo>
                <a:cubicBezTo>
                  <a:pt x="351" y="156"/>
                  <a:pt x="358" y="163"/>
                  <a:pt x="358" y="172"/>
                </a:cubicBezTo>
                <a:cubicBezTo>
                  <a:pt x="358" y="180"/>
                  <a:pt x="351" y="187"/>
                  <a:pt x="342" y="187"/>
                </a:cubicBezTo>
                <a:cubicBezTo>
                  <a:pt x="74" y="187"/>
                  <a:pt x="74" y="187"/>
                  <a:pt x="74" y="187"/>
                </a:cubicBezTo>
                <a:cubicBezTo>
                  <a:pt x="65" y="187"/>
                  <a:pt x="58" y="180"/>
                  <a:pt x="58" y="172"/>
                </a:cubicBezTo>
                <a:cubicBezTo>
                  <a:pt x="58" y="163"/>
                  <a:pt x="65" y="156"/>
                  <a:pt x="74" y="15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4" name="Freeform 252"/>
          <p:cNvSpPr>
            <a:spLocks noEditPoints="1"/>
          </p:cNvSpPr>
          <p:nvPr/>
        </p:nvSpPr>
        <p:spPr bwMode="auto">
          <a:xfrm>
            <a:off x="3139999" y="685737"/>
            <a:ext cx="324000" cy="324000"/>
          </a:xfrm>
          <a:custGeom>
            <a:avLst/>
            <a:gdLst>
              <a:gd name="T0" fmla="*/ 0 w 1450"/>
              <a:gd name="T1" fmla="*/ 725 h 1450"/>
              <a:gd name="T2" fmla="*/ 1450 w 1450"/>
              <a:gd name="T3" fmla="*/ 725 h 1450"/>
              <a:gd name="T4" fmla="*/ 486 w 1450"/>
              <a:gd name="T5" fmla="*/ 306 h 1450"/>
              <a:gd name="T6" fmla="*/ 905 w 1450"/>
              <a:gd name="T7" fmla="*/ 247 h 1450"/>
              <a:gd name="T8" fmla="*/ 965 w 1450"/>
              <a:gd name="T9" fmla="*/ 477 h 1450"/>
              <a:gd name="T10" fmla="*/ 545 w 1450"/>
              <a:gd name="T11" fmla="*/ 536 h 1450"/>
              <a:gd name="T12" fmla="*/ 486 w 1450"/>
              <a:gd name="T13" fmla="*/ 306 h 1450"/>
              <a:gd name="T14" fmla="*/ 358 w 1450"/>
              <a:gd name="T15" fmla="*/ 699 h 1450"/>
              <a:gd name="T16" fmla="*/ 709 w 1450"/>
              <a:gd name="T17" fmla="*/ 581 h 1450"/>
              <a:gd name="T18" fmla="*/ 740 w 1450"/>
              <a:gd name="T19" fmla="*/ 581 h 1450"/>
              <a:gd name="T20" fmla="*/ 1092 w 1450"/>
              <a:gd name="T21" fmla="*/ 699 h 1450"/>
              <a:gd name="T22" fmla="*/ 1124 w 1450"/>
              <a:gd name="T23" fmla="*/ 780 h 1450"/>
              <a:gd name="T24" fmla="*/ 1093 w 1450"/>
              <a:gd name="T25" fmla="*/ 780 h 1450"/>
              <a:gd name="T26" fmla="*/ 740 w 1450"/>
              <a:gd name="T27" fmla="*/ 731 h 1450"/>
              <a:gd name="T28" fmla="*/ 725 w 1450"/>
              <a:gd name="T29" fmla="*/ 796 h 1450"/>
              <a:gd name="T30" fmla="*/ 709 w 1450"/>
              <a:gd name="T31" fmla="*/ 731 h 1450"/>
              <a:gd name="T32" fmla="*/ 357 w 1450"/>
              <a:gd name="T33" fmla="*/ 780 h 1450"/>
              <a:gd name="T34" fmla="*/ 326 w 1450"/>
              <a:gd name="T35" fmla="*/ 780 h 1450"/>
              <a:gd name="T36" fmla="*/ 491 w 1450"/>
              <a:gd name="T37" fmla="*/ 992 h 1450"/>
              <a:gd name="T38" fmla="*/ 251 w 1450"/>
              <a:gd name="T39" fmla="*/ 1052 h 1450"/>
              <a:gd name="T40" fmla="*/ 192 w 1450"/>
              <a:gd name="T41" fmla="*/ 881 h 1450"/>
              <a:gd name="T42" fmla="*/ 432 w 1450"/>
              <a:gd name="T43" fmla="*/ 822 h 1450"/>
              <a:gd name="T44" fmla="*/ 491 w 1450"/>
              <a:gd name="T45" fmla="*/ 992 h 1450"/>
              <a:gd name="T46" fmla="*/ 815 w 1450"/>
              <a:gd name="T47" fmla="*/ 1052 h 1450"/>
              <a:gd name="T48" fmla="*/ 575 w 1450"/>
              <a:gd name="T49" fmla="*/ 992 h 1450"/>
              <a:gd name="T50" fmla="*/ 635 w 1450"/>
              <a:gd name="T51" fmla="*/ 822 h 1450"/>
              <a:gd name="T52" fmla="*/ 875 w 1450"/>
              <a:gd name="T53" fmla="*/ 881 h 1450"/>
              <a:gd name="T54" fmla="*/ 1199 w 1450"/>
              <a:gd name="T55" fmla="*/ 1052 h 1450"/>
              <a:gd name="T56" fmla="*/ 959 w 1450"/>
              <a:gd name="T57" fmla="*/ 992 h 1450"/>
              <a:gd name="T58" fmla="*/ 1018 w 1450"/>
              <a:gd name="T59" fmla="*/ 822 h 1450"/>
              <a:gd name="T60" fmla="*/ 1258 w 1450"/>
              <a:gd name="T61" fmla="*/ 881 h 1450"/>
              <a:gd name="T62" fmla="*/ 1199 w 1450"/>
              <a:gd name="T63" fmla="*/ 1052 h 1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50" h="1450">
                <a:moveTo>
                  <a:pt x="725" y="0"/>
                </a:moveTo>
                <a:cubicBezTo>
                  <a:pt x="325" y="0"/>
                  <a:pt x="0" y="324"/>
                  <a:pt x="0" y="725"/>
                </a:cubicBezTo>
                <a:cubicBezTo>
                  <a:pt x="0" y="1125"/>
                  <a:pt x="325" y="1450"/>
                  <a:pt x="725" y="1450"/>
                </a:cubicBezTo>
                <a:cubicBezTo>
                  <a:pt x="1125" y="1450"/>
                  <a:pt x="1450" y="1125"/>
                  <a:pt x="1450" y="725"/>
                </a:cubicBezTo>
                <a:cubicBezTo>
                  <a:pt x="1450" y="324"/>
                  <a:pt x="1125" y="0"/>
                  <a:pt x="725" y="0"/>
                </a:cubicBezTo>
                <a:close/>
                <a:moveTo>
                  <a:pt x="486" y="306"/>
                </a:moveTo>
                <a:cubicBezTo>
                  <a:pt x="486" y="273"/>
                  <a:pt x="512" y="247"/>
                  <a:pt x="545" y="247"/>
                </a:cubicBezTo>
                <a:cubicBezTo>
                  <a:pt x="905" y="247"/>
                  <a:pt x="905" y="247"/>
                  <a:pt x="905" y="247"/>
                </a:cubicBezTo>
                <a:cubicBezTo>
                  <a:pt x="938" y="247"/>
                  <a:pt x="965" y="273"/>
                  <a:pt x="965" y="306"/>
                </a:cubicBezTo>
                <a:cubicBezTo>
                  <a:pt x="965" y="477"/>
                  <a:pt x="965" y="477"/>
                  <a:pt x="965" y="477"/>
                </a:cubicBezTo>
                <a:cubicBezTo>
                  <a:pt x="965" y="510"/>
                  <a:pt x="938" y="536"/>
                  <a:pt x="905" y="536"/>
                </a:cubicBezTo>
                <a:cubicBezTo>
                  <a:pt x="545" y="536"/>
                  <a:pt x="545" y="536"/>
                  <a:pt x="545" y="536"/>
                </a:cubicBezTo>
                <a:cubicBezTo>
                  <a:pt x="512" y="536"/>
                  <a:pt x="486" y="510"/>
                  <a:pt x="486" y="477"/>
                </a:cubicBezTo>
                <a:lnTo>
                  <a:pt x="486" y="306"/>
                </a:lnTo>
                <a:close/>
                <a:moveTo>
                  <a:pt x="326" y="731"/>
                </a:moveTo>
                <a:cubicBezTo>
                  <a:pt x="326" y="713"/>
                  <a:pt x="340" y="699"/>
                  <a:pt x="358" y="699"/>
                </a:cubicBezTo>
                <a:cubicBezTo>
                  <a:pt x="709" y="699"/>
                  <a:pt x="709" y="699"/>
                  <a:pt x="709" y="699"/>
                </a:cubicBezTo>
                <a:cubicBezTo>
                  <a:pt x="709" y="581"/>
                  <a:pt x="709" y="581"/>
                  <a:pt x="709" y="581"/>
                </a:cubicBezTo>
                <a:cubicBezTo>
                  <a:pt x="709" y="572"/>
                  <a:pt x="716" y="565"/>
                  <a:pt x="725" y="565"/>
                </a:cubicBezTo>
                <a:cubicBezTo>
                  <a:pt x="733" y="565"/>
                  <a:pt x="740" y="572"/>
                  <a:pt x="740" y="581"/>
                </a:cubicBezTo>
                <a:cubicBezTo>
                  <a:pt x="740" y="699"/>
                  <a:pt x="740" y="699"/>
                  <a:pt x="740" y="699"/>
                </a:cubicBezTo>
                <a:cubicBezTo>
                  <a:pt x="1092" y="699"/>
                  <a:pt x="1092" y="699"/>
                  <a:pt x="1092" y="699"/>
                </a:cubicBezTo>
                <a:cubicBezTo>
                  <a:pt x="1110" y="699"/>
                  <a:pt x="1124" y="713"/>
                  <a:pt x="1124" y="731"/>
                </a:cubicBezTo>
                <a:cubicBezTo>
                  <a:pt x="1124" y="780"/>
                  <a:pt x="1124" y="780"/>
                  <a:pt x="1124" y="780"/>
                </a:cubicBezTo>
                <a:cubicBezTo>
                  <a:pt x="1124" y="789"/>
                  <a:pt x="1117" y="796"/>
                  <a:pt x="1109" y="796"/>
                </a:cubicBezTo>
                <a:cubicBezTo>
                  <a:pt x="1100" y="796"/>
                  <a:pt x="1093" y="789"/>
                  <a:pt x="1093" y="780"/>
                </a:cubicBezTo>
                <a:cubicBezTo>
                  <a:pt x="1093" y="731"/>
                  <a:pt x="1093" y="731"/>
                  <a:pt x="1093" y="731"/>
                </a:cubicBezTo>
                <a:cubicBezTo>
                  <a:pt x="740" y="731"/>
                  <a:pt x="740" y="731"/>
                  <a:pt x="740" y="731"/>
                </a:cubicBezTo>
                <a:cubicBezTo>
                  <a:pt x="740" y="780"/>
                  <a:pt x="740" y="780"/>
                  <a:pt x="740" y="780"/>
                </a:cubicBezTo>
                <a:cubicBezTo>
                  <a:pt x="740" y="789"/>
                  <a:pt x="733" y="796"/>
                  <a:pt x="725" y="796"/>
                </a:cubicBezTo>
                <a:cubicBezTo>
                  <a:pt x="716" y="796"/>
                  <a:pt x="709" y="789"/>
                  <a:pt x="709" y="780"/>
                </a:cubicBezTo>
                <a:cubicBezTo>
                  <a:pt x="709" y="731"/>
                  <a:pt x="709" y="731"/>
                  <a:pt x="709" y="731"/>
                </a:cubicBezTo>
                <a:cubicBezTo>
                  <a:pt x="358" y="730"/>
                  <a:pt x="358" y="730"/>
                  <a:pt x="358" y="730"/>
                </a:cubicBezTo>
                <a:cubicBezTo>
                  <a:pt x="357" y="780"/>
                  <a:pt x="357" y="780"/>
                  <a:pt x="357" y="780"/>
                </a:cubicBezTo>
                <a:cubicBezTo>
                  <a:pt x="357" y="789"/>
                  <a:pt x="350" y="796"/>
                  <a:pt x="341" y="796"/>
                </a:cubicBezTo>
                <a:cubicBezTo>
                  <a:pt x="333" y="796"/>
                  <a:pt x="326" y="789"/>
                  <a:pt x="326" y="780"/>
                </a:cubicBezTo>
                <a:lnTo>
                  <a:pt x="326" y="731"/>
                </a:lnTo>
                <a:close/>
                <a:moveTo>
                  <a:pt x="491" y="992"/>
                </a:moveTo>
                <a:cubicBezTo>
                  <a:pt x="491" y="1025"/>
                  <a:pt x="464" y="1052"/>
                  <a:pt x="432" y="1052"/>
                </a:cubicBezTo>
                <a:cubicBezTo>
                  <a:pt x="251" y="1052"/>
                  <a:pt x="251" y="1052"/>
                  <a:pt x="251" y="1052"/>
                </a:cubicBezTo>
                <a:cubicBezTo>
                  <a:pt x="218" y="1052"/>
                  <a:pt x="192" y="1025"/>
                  <a:pt x="192" y="992"/>
                </a:cubicBezTo>
                <a:cubicBezTo>
                  <a:pt x="192" y="881"/>
                  <a:pt x="192" y="881"/>
                  <a:pt x="192" y="881"/>
                </a:cubicBezTo>
                <a:cubicBezTo>
                  <a:pt x="192" y="848"/>
                  <a:pt x="218" y="822"/>
                  <a:pt x="251" y="822"/>
                </a:cubicBezTo>
                <a:cubicBezTo>
                  <a:pt x="432" y="822"/>
                  <a:pt x="432" y="822"/>
                  <a:pt x="432" y="822"/>
                </a:cubicBezTo>
                <a:cubicBezTo>
                  <a:pt x="464" y="822"/>
                  <a:pt x="491" y="848"/>
                  <a:pt x="491" y="881"/>
                </a:cubicBezTo>
                <a:lnTo>
                  <a:pt x="491" y="992"/>
                </a:lnTo>
                <a:close/>
                <a:moveTo>
                  <a:pt x="875" y="992"/>
                </a:moveTo>
                <a:cubicBezTo>
                  <a:pt x="875" y="1025"/>
                  <a:pt x="848" y="1052"/>
                  <a:pt x="815" y="1052"/>
                </a:cubicBezTo>
                <a:cubicBezTo>
                  <a:pt x="635" y="1052"/>
                  <a:pt x="635" y="1052"/>
                  <a:pt x="635" y="1052"/>
                </a:cubicBezTo>
                <a:cubicBezTo>
                  <a:pt x="602" y="1052"/>
                  <a:pt x="575" y="1025"/>
                  <a:pt x="575" y="992"/>
                </a:cubicBezTo>
                <a:cubicBezTo>
                  <a:pt x="575" y="881"/>
                  <a:pt x="575" y="881"/>
                  <a:pt x="575" y="881"/>
                </a:cubicBezTo>
                <a:cubicBezTo>
                  <a:pt x="575" y="848"/>
                  <a:pt x="602" y="822"/>
                  <a:pt x="635" y="822"/>
                </a:cubicBezTo>
                <a:cubicBezTo>
                  <a:pt x="815" y="822"/>
                  <a:pt x="815" y="822"/>
                  <a:pt x="815" y="822"/>
                </a:cubicBezTo>
                <a:cubicBezTo>
                  <a:pt x="848" y="822"/>
                  <a:pt x="875" y="848"/>
                  <a:pt x="875" y="881"/>
                </a:cubicBezTo>
                <a:lnTo>
                  <a:pt x="875" y="992"/>
                </a:lnTo>
                <a:close/>
                <a:moveTo>
                  <a:pt x="1199" y="1052"/>
                </a:moveTo>
                <a:cubicBezTo>
                  <a:pt x="1018" y="1052"/>
                  <a:pt x="1018" y="1052"/>
                  <a:pt x="1018" y="1052"/>
                </a:cubicBezTo>
                <a:cubicBezTo>
                  <a:pt x="985" y="1052"/>
                  <a:pt x="959" y="1025"/>
                  <a:pt x="959" y="992"/>
                </a:cubicBezTo>
                <a:cubicBezTo>
                  <a:pt x="959" y="881"/>
                  <a:pt x="959" y="881"/>
                  <a:pt x="959" y="881"/>
                </a:cubicBezTo>
                <a:cubicBezTo>
                  <a:pt x="959" y="848"/>
                  <a:pt x="985" y="822"/>
                  <a:pt x="1018" y="822"/>
                </a:cubicBezTo>
                <a:cubicBezTo>
                  <a:pt x="1199" y="822"/>
                  <a:pt x="1199" y="822"/>
                  <a:pt x="1199" y="822"/>
                </a:cubicBezTo>
                <a:cubicBezTo>
                  <a:pt x="1232" y="822"/>
                  <a:pt x="1258" y="848"/>
                  <a:pt x="1258" y="881"/>
                </a:cubicBezTo>
                <a:cubicBezTo>
                  <a:pt x="1258" y="992"/>
                  <a:pt x="1258" y="992"/>
                  <a:pt x="1258" y="992"/>
                </a:cubicBezTo>
                <a:cubicBezTo>
                  <a:pt x="1258" y="1025"/>
                  <a:pt x="1232" y="1052"/>
                  <a:pt x="1199" y="105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5" name="Freeform 253"/>
          <p:cNvSpPr>
            <a:spLocks noEditPoints="1"/>
          </p:cNvSpPr>
          <p:nvPr/>
        </p:nvSpPr>
        <p:spPr bwMode="auto">
          <a:xfrm>
            <a:off x="3360778" y="876410"/>
            <a:ext cx="53044" cy="37274"/>
          </a:xfrm>
          <a:custGeom>
            <a:avLst/>
            <a:gdLst>
              <a:gd name="T0" fmla="*/ 209 w 237"/>
              <a:gd name="T1" fmla="*/ 0 h 168"/>
              <a:gd name="T2" fmla="*/ 28 w 237"/>
              <a:gd name="T3" fmla="*/ 0 h 168"/>
              <a:gd name="T4" fmla="*/ 0 w 237"/>
              <a:gd name="T5" fmla="*/ 28 h 168"/>
              <a:gd name="T6" fmla="*/ 0 w 237"/>
              <a:gd name="T7" fmla="*/ 139 h 168"/>
              <a:gd name="T8" fmla="*/ 28 w 237"/>
              <a:gd name="T9" fmla="*/ 168 h 168"/>
              <a:gd name="T10" fmla="*/ 209 w 237"/>
              <a:gd name="T11" fmla="*/ 168 h 168"/>
              <a:gd name="T12" fmla="*/ 237 w 237"/>
              <a:gd name="T13" fmla="*/ 139 h 168"/>
              <a:gd name="T14" fmla="*/ 237 w 237"/>
              <a:gd name="T15" fmla="*/ 28 h 168"/>
              <a:gd name="T16" fmla="*/ 209 w 237"/>
              <a:gd name="T17" fmla="*/ 0 h 168"/>
              <a:gd name="T18" fmla="*/ 174 w 237"/>
              <a:gd name="T19" fmla="*/ 131 h 168"/>
              <a:gd name="T20" fmla="*/ 63 w 237"/>
              <a:gd name="T21" fmla="*/ 131 h 168"/>
              <a:gd name="T22" fmla="*/ 47 w 237"/>
              <a:gd name="T23" fmla="*/ 116 h 168"/>
              <a:gd name="T24" fmla="*/ 63 w 237"/>
              <a:gd name="T25" fmla="*/ 100 h 168"/>
              <a:gd name="T26" fmla="*/ 174 w 237"/>
              <a:gd name="T27" fmla="*/ 100 h 168"/>
              <a:gd name="T28" fmla="*/ 190 w 237"/>
              <a:gd name="T29" fmla="*/ 116 h 168"/>
              <a:gd name="T30" fmla="*/ 174 w 237"/>
              <a:gd name="T31" fmla="*/ 131 h 168"/>
              <a:gd name="T32" fmla="*/ 174 w 237"/>
              <a:gd name="T33" fmla="*/ 68 h 168"/>
              <a:gd name="T34" fmla="*/ 63 w 237"/>
              <a:gd name="T35" fmla="*/ 68 h 168"/>
              <a:gd name="T36" fmla="*/ 47 w 237"/>
              <a:gd name="T37" fmla="*/ 52 h 168"/>
              <a:gd name="T38" fmla="*/ 63 w 237"/>
              <a:gd name="T39" fmla="*/ 37 h 168"/>
              <a:gd name="T40" fmla="*/ 174 w 237"/>
              <a:gd name="T41" fmla="*/ 37 h 168"/>
              <a:gd name="T42" fmla="*/ 190 w 237"/>
              <a:gd name="T43" fmla="*/ 52 h 168"/>
              <a:gd name="T44" fmla="*/ 174 w 237"/>
              <a:gd name="T45" fmla="*/ 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7" h="168">
                <a:moveTo>
                  <a:pt x="209" y="0"/>
                </a:move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5"/>
                  <a:pt x="13" y="168"/>
                  <a:pt x="28" y="168"/>
                </a:cubicBezTo>
                <a:cubicBezTo>
                  <a:pt x="209" y="168"/>
                  <a:pt x="209" y="168"/>
                  <a:pt x="209" y="168"/>
                </a:cubicBezTo>
                <a:cubicBezTo>
                  <a:pt x="224" y="168"/>
                  <a:pt x="237" y="155"/>
                  <a:pt x="237" y="139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37" y="13"/>
                  <a:pt x="224" y="0"/>
                  <a:pt x="209" y="0"/>
                </a:cubicBezTo>
                <a:close/>
                <a:moveTo>
                  <a:pt x="174" y="131"/>
                </a:moveTo>
                <a:cubicBezTo>
                  <a:pt x="63" y="131"/>
                  <a:pt x="63" y="131"/>
                  <a:pt x="63" y="131"/>
                </a:cubicBezTo>
                <a:cubicBezTo>
                  <a:pt x="54" y="131"/>
                  <a:pt x="47" y="124"/>
                  <a:pt x="47" y="116"/>
                </a:cubicBezTo>
                <a:cubicBezTo>
                  <a:pt x="47" y="107"/>
                  <a:pt x="54" y="100"/>
                  <a:pt x="63" y="100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83" y="100"/>
                  <a:pt x="190" y="107"/>
                  <a:pt x="190" y="116"/>
                </a:cubicBezTo>
                <a:cubicBezTo>
                  <a:pt x="190" y="124"/>
                  <a:pt x="183" y="131"/>
                  <a:pt x="174" y="131"/>
                </a:cubicBezTo>
                <a:close/>
                <a:moveTo>
                  <a:pt x="174" y="68"/>
                </a:moveTo>
                <a:cubicBezTo>
                  <a:pt x="63" y="68"/>
                  <a:pt x="63" y="68"/>
                  <a:pt x="63" y="68"/>
                </a:cubicBezTo>
                <a:cubicBezTo>
                  <a:pt x="54" y="68"/>
                  <a:pt x="47" y="61"/>
                  <a:pt x="47" y="52"/>
                </a:cubicBezTo>
                <a:cubicBezTo>
                  <a:pt x="47" y="44"/>
                  <a:pt x="54" y="37"/>
                  <a:pt x="63" y="37"/>
                </a:cubicBezTo>
                <a:cubicBezTo>
                  <a:pt x="174" y="37"/>
                  <a:pt x="174" y="37"/>
                  <a:pt x="174" y="37"/>
                </a:cubicBezTo>
                <a:cubicBezTo>
                  <a:pt x="183" y="37"/>
                  <a:pt x="190" y="44"/>
                  <a:pt x="190" y="52"/>
                </a:cubicBezTo>
                <a:cubicBezTo>
                  <a:pt x="190" y="61"/>
                  <a:pt x="183" y="68"/>
                  <a:pt x="174" y="6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6" name="Freeform 257"/>
          <p:cNvSpPr>
            <a:spLocks/>
          </p:cNvSpPr>
          <p:nvPr/>
        </p:nvSpPr>
        <p:spPr bwMode="auto">
          <a:xfrm>
            <a:off x="3559692" y="705719"/>
            <a:ext cx="127031" cy="271189"/>
          </a:xfrm>
          <a:custGeom>
            <a:avLst/>
            <a:gdLst>
              <a:gd name="T0" fmla="*/ 358 w 676"/>
              <a:gd name="T1" fmla="*/ 1442 h 1449"/>
              <a:gd name="T2" fmla="*/ 463 w 676"/>
              <a:gd name="T3" fmla="*/ 1418 h 1449"/>
              <a:gd name="T4" fmla="*/ 485 w 676"/>
              <a:gd name="T5" fmla="*/ 1355 h 1449"/>
              <a:gd name="T6" fmla="*/ 473 w 676"/>
              <a:gd name="T7" fmla="*/ 1303 h 1449"/>
              <a:gd name="T8" fmla="*/ 457 w 676"/>
              <a:gd name="T9" fmla="*/ 1229 h 1449"/>
              <a:gd name="T10" fmla="*/ 545 w 676"/>
              <a:gd name="T11" fmla="*/ 1119 h 1449"/>
              <a:gd name="T12" fmla="*/ 462 w 676"/>
              <a:gd name="T13" fmla="*/ 1032 h 1449"/>
              <a:gd name="T14" fmla="*/ 451 w 676"/>
              <a:gd name="T15" fmla="*/ 1014 h 1449"/>
              <a:gd name="T16" fmla="*/ 464 w 676"/>
              <a:gd name="T17" fmla="*/ 998 h 1449"/>
              <a:gd name="T18" fmla="*/ 487 w 676"/>
              <a:gd name="T19" fmla="*/ 992 h 1449"/>
              <a:gd name="T20" fmla="*/ 581 w 676"/>
              <a:gd name="T21" fmla="*/ 959 h 1449"/>
              <a:gd name="T22" fmla="*/ 522 w 676"/>
              <a:gd name="T23" fmla="*/ 792 h 1449"/>
              <a:gd name="T24" fmla="*/ 567 w 676"/>
              <a:gd name="T25" fmla="*/ 762 h 1449"/>
              <a:gd name="T26" fmla="*/ 669 w 676"/>
              <a:gd name="T27" fmla="*/ 720 h 1449"/>
              <a:gd name="T28" fmla="*/ 666 w 676"/>
              <a:gd name="T29" fmla="*/ 688 h 1449"/>
              <a:gd name="T30" fmla="*/ 629 w 676"/>
              <a:gd name="T31" fmla="*/ 634 h 1449"/>
              <a:gd name="T32" fmla="*/ 506 w 676"/>
              <a:gd name="T33" fmla="*/ 398 h 1449"/>
              <a:gd name="T34" fmla="*/ 505 w 676"/>
              <a:gd name="T35" fmla="*/ 388 h 1449"/>
              <a:gd name="T36" fmla="*/ 517 w 676"/>
              <a:gd name="T37" fmla="*/ 350 h 1449"/>
              <a:gd name="T38" fmla="*/ 535 w 676"/>
              <a:gd name="T39" fmla="*/ 258 h 1449"/>
              <a:gd name="T40" fmla="*/ 452 w 676"/>
              <a:gd name="T41" fmla="*/ 15 h 1449"/>
              <a:gd name="T42" fmla="*/ 451 w 676"/>
              <a:gd name="T43" fmla="*/ 0 h 1449"/>
              <a:gd name="T44" fmla="*/ 0 w 676"/>
              <a:gd name="T45" fmla="*/ 760 h 1449"/>
              <a:gd name="T46" fmla="*/ 342 w 676"/>
              <a:gd name="T47" fmla="*/ 1449 h 1449"/>
              <a:gd name="T48" fmla="*/ 358 w 676"/>
              <a:gd name="T49" fmla="*/ 1442 h 1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6" h="1449">
                <a:moveTo>
                  <a:pt x="358" y="1442"/>
                </a:moveTo>
                <a:cubicBezTo>
                  <a:pt x="407" y="1445"/>
                  <a:pt x="442" y="1437"/>
                  <a:pt x="463" y="1418"/>
                </a:cubicBezTo>
                <a:cubicBezTo>
                  <a:pt x="478" y="1404"/>
                  <a:pt x="485" y="1383"/>
                  <a:pt x="485" y="1355"/>
                </a:cubicBezTo>
                <a:cubicBezTo>
                  <a:pt x="485" y="1329"/>
                  <a:pt x="480" y="1317"/>
                  <a:pt x="473" y="1303"/>
                </a:cubicBezTo>
                <a:cubicBezTo>
                  <a:pt x="465" y="1286"/>
                  <a:pt x="457" y="1267"/>
                  <a:pt x="457" y="1229"/>
                </a:cubicBezTo>
                <a:cubicBezTo>
                  <a:pt x="457" y="1204"/>
                  <a:pt x="486" y="1172"/>
                  <a:pt x="545" y="1119"/>
                </a:cubicBezTo>
                <a:cubicBezTo>
                  <a:pt x="535" y="1096"/>
                  <a:pt x="504" y="1052"/>
                  <a:pt x="462" y="1032"/>
                </a:cubicBezTo>
                <a:cubicBezTo>
                  <a:pt x="455" y="1029"/>
                  <a:pt x="451" y="1022"/>
                  <a:pt x="451" y="1014"/>
                </a:cubicBezTo>
                <a:cubicBezTo>
                  <a:pt x="451" y="1007"/>
                  <a:pt x="456" y="1000"/>
                  <a:pt x="464" y="998"/>
                </a:cubicBezTo>
                <a:cubicBezTo>
                  <a:pt x="468" y="996"/>
                  <a:pt x="477" y="994"/>
                  <a:pt x="487" y="992"/>
                </a:cubicBezTo>
                <a:cubicBezTo>
                  <a:pt x="538" y="981"/>
                  <a:pt x="570" y="970"/>
                  <a:pt x="581" y="959"/>
                </a:cubicBezTo>
                <a:cubicBezTo>
                  <a:pt x="555" y="922"/>
                  <a:pt x="502" y="838"/>
                  <a:pt x="522" y="792"/>
                </a:cubicBezTo>
                <a:cubicBezTo>
                  <a:pt x="527" y="780"/>
                  <a:pt x="539" y="765"/>
                  <a:pt x="567" y="762"/>
                </a:cubicBezTo>
                <a:cubicBezTo>
                  <a:pt x="620" y="756"/>
                  <a:pt x="658" y="740"/>
                  <a:pt x="669" y="720"/>
                </a:cubicBezTo>
                <a:cubicBezTo>
                  <a:pt x="670" y="717"/>
                  <a:pt x="676" y="707"/>
                  <a:pt x="666" y="688"/>
                </a:cubicBezTo>
                <a:cubicBezTo>
                  <a:pt x="656" y="671"/>
                  <a:pt x="644" y="654"/>
                  <a:pt x="629" y="634"/>
                </a:cubicBezTo>
                <a:cubicBezTo>
                  <a:pt x="594" y="588"/>
                  <a:pt x="546" y="524"/>
                  <a:pt x="506" y="398"/>
                </a:cubicBezTo>
                <a:cubicBezTo>
                  <a:pt x="505" y="395"/>
                  <a:pt x="505" y="392"/>
                  <a:pt x="505" y="388"/>
                </a:cubicBezTo>
                <a:cubicBezTo>
                  <a:pt x="508" y="376"/>
                  <a:pt x="512" y="364"/>
                  <a:pt x="517" y="350"/>
                </a:cubicBezTo>
                <a:cubicBezTo>
                  <a:pt x="527" y="322"/>
                  <a:pt x="538" y="291"/>
                  <a:pt x="535" y="258"/>
                </a:cubicBezTo>
                <a:cubicBezTo>
                  <a:pt x="530" y="176"/>
                  <a:pt x="485" y="80"/>
                  <a:pt x="452" y="15"/>
                </a:cubicBezTo>
                <a:cubicBezTo>
                  <a:pt x="449" y="10"/>
                  <a:pt x="449" y="5"/>
                  <a:pt x="451" y="0"/>
                </a:cubicBezTo>
                <a:cubicBezTo>
                  <a:pt x="182" y="147"/>
                  <a:pt x="0" y="432"/>
                  <a:pt x="0" y="760"/>
                </a:cubicBezTo>
                <a:cubicBezTo>
                  <a:pt x="0" y="1041"/>
                  <a:pt x="134" y="1291"/>
                  <a:pt x="342" y="1449"/>
                </a:cubicBezTo>
                <a:cubicBezTo>
                  <a:pt x="345" y="1444"/>
                  <a:pt x="351" y="1441"/>
                  <a:pt x="358" y="144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7" name="Freeform 258"/>
          <p:cNvSpPr>
            <a:spLocks noEditPoints="1"/>
          </p:cNvSpPr>
          <p:nvPr/>
        </p:nvSpPr>
        <p:spPr bwMode="auto">
          <a:xfrm>
            <a:off x="3631058" y="685737"/>
            <a:ext cx="252634" cy="324000"/>
          </a:xfrm>
          <a:custGeom>
            <a:avLst/>
            <a:gdLst>
              <a:gd name="T0" fmla="*/ 91 w 1348"/>
              <a:gd name="T1" fmla="*/ 94 h 1731"/>
              <a:gd name="T2" fmla="*/ 189 w 1348"/>
              <a:gd name="T3" fmla="*/ 361 h 1731"/>
              <a:gd name="T4" fmla="*/ 160 w 1348"/>
              <a:gd name="T5" fmla="*/ 497 h 1731"/>
              <a:gd name="T6" fmla="*/ 315 w 1348"/>
              <a:gd name="T7" fmla="*/ 776 h 1731"/>
              <a:gd name="T8" fmla="*/ 189 w 1348"/>
              <a:gd name="T9" fmla="*/ 904 h 1731"/>
              <a:gd name="T10" fmla="*/ 236 w 1348"/>
              <a:gd name="T11" fmla="*/ 1052 h 1731"/>
              <a:gd name="T12" fmla="*/ 133 w 1348"/>
              <a:gd name="T13" fmla="*/ 1128 h 1731"/>
              <a:gd name="T14" fmla="*/ 196 w 1348"/>
              <a:gd name="T15" fmla="*/ 1244 h 1731"/>
              <a:gd name="T16" fmla="*/ 124 w 1348"/>
              <a:gd name="T17" fmla="*/ 1393 h 1731"/>
              <a:gd name="T18" fmla="*/ 105 w 1348"/>
              <a:gd name="T19" fmla="*/ 1550 h 1731"/>
              <a:gd name="T20" fmla="*/ 482 w 1348"/>
              <a:gd name="T21" fmla="*/ 1731 h 1731"/>
              <a:gd name="T22" fmla="*/ 946 w 1348"/>
              <a:gd name="T23" fmla="*/ 1585 h 1731"/>
              <a:gd name="T24" fmla="*/ 802 w 1348"/>
              <a:gd name="T25" fmla="*/ 1460 h 1731"/>
              <a:gd name="T26" fmla="*/ 830 w 1348"/>
              <a:gd name="T27" fmla="*/ 1334 h 1731"/>
              <a:gd name="T28" fmla="*/ 739 w 1348"/>
              <a:gd name="T29" fmla="*/ 1226 h 1731"/>
              <a:gd name="T30" fmla="*/ 703 w 1348"/>
              <a:gd name="T31" fmla="*/ 1069 h 1731"/>
              <a:gd name="T32" fmla="*/ 768 w 1348"/>
              <a:gd name="T33" fmla="*/ 912 h 1731"/>
              <a:gd name="T34" fmla="*/ 623 w 1348"/>
              <a:gd name="T35" fmla="*/ 843 h 1731"/>
              <a:gd name="T36" fmla="*/ 666 w 1348"/>
              <a:gd name="T37" fmla="*/ 717 h 1731"/>
              <a:gd name="T38" fmla="*/ 772 w 1348"/>
              <a:gd name="T39" fmla="*/ 467 h 1731"/>
              <a:gd name="T40" fmla="*/ 839 w 1348"/>
              <a:gd name="T41" fmla="*/ 103 h 1731"/>
              <a:gd name="T42" fmla="*/ 872 w 1348"/>
              <a:gd name="T43" fmla="*/ 120 h 1731"/>
              <a:gd name="T44" fmla="*/ 807 w 1348"/>
              <a:gd name="T45" fmla="*/ 455 h 1731"/>
              <a:gd name="T46" fmla="*/ 818 w 1348"/>
              <a:gd name="T47" fmla="*/ 503 h 1731"/>
              <a:gd name="T48" fmla="*/ 658 w 1348"/>
              <a:gd name="T49" fmla="*/ 793 h 1731"/>
              <a:gd name="T50" fmla="*/ 757 w 1348"/>
              <a:gd name="T51" fmla="*/ 867 h 1731"/>
              <a:gd name="T52" fmla="*/ 743 w 1348"/>
              <a:gd name="T53" fmla="*/ 1064 h 1731"/>
              <a:gd name="T54" fmla="*/ 860 w 1348"/>
              <a:gd name="T55" fmla="*/ 1103 h 1731"/>
              <a:gd name="T56" fmla="*/ 862 w 1348"/>
              <a:gd name="T57" fmla="*/ 1137 h 1731"/>
              <a:gd name="T58" fmla="*/ 867 w 1348"/>
              <a:gd name="T59" fmla="*/ 1334 h 1731"/>
              <a:gd name="T60" fmla="*/ 839 w 1348"/>
              <a:gd name="T61" fmla="*/ 1460 h 1731"/>
              <a:gd name="T62" fmla="*/ 966 w 1348"/>
              <a:gd name="T63" fmla="*/ 1547 h 1731"/>
              <a:gd name="T64" fmla="*/ 985 w 1348"/>
              <a:gd name="T65" fmla="*/ 1569 h 1731"/>
              <a:gd name="T66" fmla="*/ 482 w 1348"/>
              <a:gd name="T67" fmla="*/ 0 h 1731"/>
              <a:gd name="T68" fmla="*/ 330 w 1348"/>
              <a:gd name="T69" fmla="*/ 1281 h 1731"/>
              <a:gd name="T70" fmla="*/ 322 w 1348"/>
              <a:gd name="T71" fmla="*/ 1246 h 1731"/>
              <a:gd name="T72" fmla="*/ 321 w 1348"/>
              <a:gd name="T73" fmla="*/ 1076 h 1731"/>
              <a:gd name="T74" fmla="*/ 337 w 1348"/>
              <a:gd name="T75" fmla="*/ 1043 h 1731"/>
              <a:gd name="T76" fmla="*/ 339 w 1348"/>
              <a:gd name="T77" fmla="*/ 1279 h 1731"/>
              <a:gd name="T78" fmla="*/ 428 w 1348"/>
              <a:gd name="T79" fmla="*/ 1342 h 1731"/>
              <a:gd name="T80" fmla="*/ 419 w 1348"/>
              <a:gd name="T81" fmla="*/ 1307 h 1731"/>
              <a:gd name="T82" fmla="*/ 418 w 1348"/>
              <a:gd name="T83" fmla="*/ 1016 h 1731"/>
              <a:gd name="T84" fmla="*/ 434 w 1348"/>
              <a:gd name="T85" fmla="*/ 983 h 1731"/>
              <a:gd name="T86" fmla="*/ 436 w 1348"/>
              <a:gd name="T87" fmla="*/ 1340 h 17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48" h="1731">
                <a:moveTo>
                  <a:pt x="482" y="0"/>
                </a:moveTo>
                <a:cubicBezTo>
                  <a:pt x="341" y="0"/>
                  <a:pt x="209" y="34"/>
                  <a:pt x="91" y="94"/>
                </a:cubicBezTo>
                <a:cubicBezTo>
                  <a:pt x="96" y="95"/>
                  <a:pt x="100" y="98"/>
                  <a:pt x="102" y="103"/>
                </a:cubicBezTo>
                <a:cubicBezTo>
                  <a:pt x="136" y="171"/>
                  <a:pt x="183" y="271"/>
                  <a:pt x="189" y="361"/>
                </a:cubicBezTo>
                <a:cubicBezTo>
                  <a:pt x="192" y="401"/>
                  <a:pt x="180" y="436"/>
                  <a:pt x="169" y="467"/>
                </a:cubicBezTo>
                <a:cubicBezTo>
                  <a:pt x="166" y="478"/>
                  <a:pt x="162" y="488"/>
                  <a:pt x="160" y="497"/>
                </a:cubicBezTo>
                <a:cubicBezTo>
                  <a:pt x="197" y="614"/>
                  <a:pt x="241" y="671"/>
                  <a:pt x="275" y="717"/>
                </a:cubicBezTo>
                <a:cubicBezTo>
                  <a:pt x="291" y="738"/>
                  <a:pt x="305" y="756"/>
                  <a:pt x="315" y="776"/>
                </a:cubicBezTo>
                <a:cubicBezTo>
                  <a:pt x="331" y="806"/>
                  <a:pt x="326" y="829"/>
                  <a:pt x="318" y="843"/>
                </a:cubicBezTo>
                <a:cubicBezTo>
                  <a:pt x="296" y="886"/>
                  <a:pt x="227" y="899"/>
                  <a:pt x="189" y="904"/>
                </a:cubicBezTo>
                <a:cubicBezTo>
                  <a:pt x="176" y="905"/>
                  <a:pt x="174" y="910"/>
                  <a:pt x="173" y="912"/>
                </a:cubicBezTo>
                <a:cubicBezTo>
                  <a:pt x="163" y="934"/>
                  <a:pt x="197" y="1001"/>
                  <a:pt x="236" y="1052"/>
                </a:cubicBezTo>
                <a:cubicBezTo>
                  <a:pt x="239" y="1057"/>
                  <a:pt x="240" y="1063"/>
                  <a:pt x="238" y="1069"/>
                </a:cubicBezTo>
                <a:cubicBezTo>
                  <a:pt x="228" y="1100"/>
                  <a:pt x="183" y="1116"/>
                  <a:pt x="133" y="1128"/>
                </a:cubicBezTo>
                <a:cubicBezTo>
                  <a:pt x="170" y="1159"/>
                  <a:pt x="197" y="1202"/>
                  <a:pt x="202" y="1226"/>
                </a:cubicBezTo>
                <a:cubicBezTo>
                  <a:pt x="203" y="1233"/>
                  <a:pt x="201" y="1239"/>
                  <a:pt x="196" y="1244"/>
                </a:cubicBezTo>
                <a:cubicBezTo>
                  <a:pt x="175" y="1262"/>
                  <a:pt x="113" y="1317"/>
                  <a:pt x="111" y="1334"/>
                </a:cubicBezTo>
                <a:cubicBezTo>
                  <a:pt x="111" y="1364"/>
                  <a:pt x="117" y="1377"/>
                  <a:pt x="124" y="1393"/>
                </a:cubicBezTo>
                <a:cubicBezTo>
                  <a:pt x="131" y="1408"/>
                  <a:pt x="139" y="1426"/>
                  <a:pt x="139" y="1460"/>
                </a:cubicBezTo>
                <a:cubicBezTo>
                  <a:pt x="139" y="1498"/>
                  <a:pt x="128" y="1529"/>
                  <a:pt x="105" y="1550"/>
                </a:cubicBezTo>
                <a:cubicBezTo>
                  <a:pt x="81" y="1572"/>
                  <a:pt x="46" y="1583"/>
                  <a:pt x="0" y="1584"/>
                </a:cubicBezTo>
                <a:cubicBezTo>
                  <a:pt x="138" y="1677"/>
                  <a:pt x="304" y="1731"/>
                  <a:pt x="482" y="1731"/>
                </a:cubicBezTo>
                <a:cubicBezTo>
                  <a:pt x="661" y="1731"/>
                  <a:pt x="826" y="1677"/>
                  <a:pt x="964" y="1584"/>
                </a:cubicBezTo>
                <a:cubicBezTo>
                  <a:pt x="958" y="1584"/>
                  <a:pt x="952" y="1585"/>
                  <a:pt x="946" y="1585"/>
                </a:cubicBezTo>
                <a:cubicBezTo>
                  <a:pt x="898" y="1585"/>
                  <a:pt x="861" y="1573"/>
                  <a:pt x="836" y="1550"/>
                </a:cubicBezTo>
                <a:cubicBezTo>
                  <a:pt x="813" y="1529"/>
                  <a:pt x="802" y="1498"/>
                  <a:pt x="802" y="1460"/>
                </a:cubicBezTo>
                <a:cubicBezTo>
                  <a:pt x="802" y="1426"/>
                  <a:pt x="810" y="1408"/>
                  <a:pt x="817" y="1393"/>
                </a:cubicBezTo>
                <a:cubicBezTo>
                  <a:pt x="824" y="1377"/>
                  <a:pt x="830" y="1364"/>
                  <a:pt x="830" y="1334"/>
                </a:cubicBezTo>
                <a:cubicBezTo>
                  <a:pt x="828" y="1317"/>
                  <a:pt x="766" y="1262"/>
                  <a:pt x="746" y="1244"/>
                </a:cubicBezTo>
                <a:cubicBezTo>
                  <a:pt x="741" y="1240"/>
                  <a:pt x="738" y="1233"/>
                  <a:pt x="739" y="1226"/>
                </a:cubicBezTo>
                <a:cubicBezTo>
                  <a:pt x="744" y="1202"/>
                  <a:pt x="771" y="1159"/>
                  <a:pt x="808" y="1129"/>
                </a:cubicBezTo>
                <a:cubicBezTo>
                  <a:pt x="758" y="1116"/>
                  <a:pt x="712" y="1100"/>
                  <a:pt x="703" y="1069"/>
                </a:cubicBezTo>
                <a:cubicBezTo>
                  <a:pt x="701" y="1063"/>
                  <a:pt x="702" y="1057"/>
                  <a:pt x="705" y="1052"/>
                </a:cubicBezTo>
                <a:cubicBezTo>
                  <a:pt x="744" y="1001"/>
                  <a:pt x="778" y="934"/>
                  <a:pt x="768" y="912"/>
                </a:cubicBezTo>
                <a:cubicBezTo>
                  <a:pt x="767" y="910"/>
                  <a:pt x="765" y="905"/>
                  <a:pt x="753" y="904"/>
                </a:cubicBezTo>
                <a:cubicBezTo>
                  <a:pt x="714" y="899"/>
                  <a:pt x="645" y="886"/>
                  <a:pt x="623" y="843"/>
                </a:cubicBezTo>
                <a:cubicBezTo>
                  <a:pt x="615" y="829"/>
                  <a:pt x="610" y="806"/>
                  <a:pt x="625" y="776"/>
                </a:cubicBezTo>
                <a:cubicBezTo>
                  <a:pt x="636" y="756"/>
                  <a:pt x="650" y="738"/>
                  <a:pt x="666" y="717"/>
                </a:cubicBezTo>
                <a:cubicBezTo>
                  <a:pt x="700" y="671"/>
                  <a:pt x="744" y="614"/>
                  <a:pt x="781" y="497"/>
                </a:cubicBezTo>
                <a:cubicBezTo>
                  <a:pt x="779" y="488"/>
                  <a:pt x="775" y="478"/>
                  <a:pt x="772" y="467"/>
                </a:cubicBezTo>
                <a:cubicBezTo>
                  <a:pt x="761" y="436"/>
                  <a:pt x="749" y="401"/>
                  <a:pt x="752" y="361"/>
                </a:cubicBezTo>
                <a:cubicBezTo>
                  <a:pt x="758" y="271"/>
                  <a:pt x="805" y="171"/>
                  <a:pt x="839" y="103"/>
                </a:cubicBezTo>
                <a:cubicBezTo>
                  <a:pt x="844" y="94"/>
                  <a:pt x="855" y="90"/>
                  <a:pt x="864" y="95"/>
                </a:cubicBezTo>
                <a:cubicBezTo>
                  <a:pt x="873" y="99"/>
                  <a:pt x="877" y="110"/>
                  <a:pt x="872" y="120"/>
                </a:cubicBezTo>
                <a:cubicBezTo>
                  <a:pt x="839" y="185"/>
                  <a:pt x="794" y="281"/>
                  <a:pt x="789" y="363"/>
                </a:cubicBezTo>
                <a:cubicBezTo>
                  <a:pt x="786" y="396"/>
                  <a:pt x="797" y="427"/>
                  <a:pt x="807" y="455"/>
                </a:cubicBezTo>
                <a:cubicBezTo>
                  <a:pt x="812" y="469"/>
                  <a:pt x="816" y="481"/>
                  <a:pt x="819" y="493"/>
                </a:cubicBezTo>
                <a:cubicBezTo>
                  <a:pt x="819" y="497"/>
                  <a:pt x="819" y="500"/>
                  <a:pt x="818" y="503"/>
                </a:cubicBezTo>
                <a:cubicBezTo>
                  <a:pt x="778" y="629"/>
                  <a:pt x="730" y="693"/>
                  <a:pt x="695" y="739"/>
                </a:cubicBezTo>
                <a:cubicBezTo>
                  <a:pt x="680" y="759"/>
                  <a:pt x="667" y="776"/>
                  <a:pt x="658" y="793"/>
                </a:cubicBezTo>
                <a:cubicBezTo>
                  <a:pt x="648" y="812"/>
                  <a:pt x="654" y="822"/>
                  <a:pt x="655" y="825"/>
                </a:cubicBezTo>
                <a:cubicBezTo>
                  <a:pt x="666" y="845"/>
                  <a:pt x="704" y="861"/>
                  <a:pt x="757" y="867"/>
                </a:cubicBezTo>
                <a:cubicBezTo>
                  <a:pt x="785" y="870"/>
                  <a:pt x="797" y="885"/>
                  <a:pt x="802" y="897"/>
                </a:cubicBezTo>
                <a:cubicBezTo>
                  <a:pt x="822" y="943"/>
                  <a:pt x="769" y="1027"/>
                  <a:pt x="743" y="1064"/>
                </a:cubicBezTo>
                <a:cubicBezTo>
                  <a:pt x="754" y="1075"/>
                  <a:pt x="786" y="1086"/>
                  <a:pt x="837" y="1097"/>
                </a:cubicBezTo>
                <a:cubicBezTo>
                  <a:pt x="847" y="1099"/>
                  <a:pt x="856" y="1101"/>
                  <a:pt x="860" y="1103"/>
                </a:cubicBezTo>
                <a:cubicBezTo>
                  <a:pt x="868" y="1105"/>
                  <a:pt x="873" y="1112"/>
                  <a:pt x="873" y="1119"/>
                </a:cubicBezTo>
                <a:cubicBezTo>
                  <a:pt x="873" y="1127"/>
                  <a:pt x="869" y="1134"/>
                  <a:pt x="862" y="1137"/>
                </a:cubicBezTo>
                <a:cubicBezTo>
                  <a:pt x="820" y="1157"/>
                  <a:pt x="789" y="1201"/>
                  <a:pt x="779" y="1224"/>
                </a:cubicBezTo>
                <a:cubicBezTo>
                  <a:pt x="838" y="1277"/>
                  <a:pt x="867" y="1309"/>
                  <a:pt x="867" y="1334"/>
                </a:cubicBezTo>
                <a:cubicBezTo>
                  <a:pt x="867" y="1372"/>
                  <a:pt x="859" y="1391"/>
                  <a:pt x="851" y="1408"/>
                </a:cubicBezTo>
                <a:cubicBezTo>
                  <a:pt x="844" y="1422"/>
                  <a:pt x="839" y="1434"/>
                  <a:pt x="839" y="1460"/>
                </a:cubicBezTo>
                <a:cubicBezTo>
                  <a:pt x="839" y="1488"/>
                  <a:pt x="846" y="1509"/>
                  <a:pt x="861" y="1523"/>
                </a:cubicBezTo>
                <a:cubicBezTo>
                  <a:pt x="882" y="1542"/>
                  <a:pt x="917" y="1550"/>
                  <a:pt x="966" y="1547"/>
                </a:cubicBezTo>
                <a:cubicBezTo>
                  <a:pt x="977" y="1546"/>
                  <a:pt x="985" y="1554"/>
                  <a:pt x="986" y="1564"/>
                </a:cubicBezTo>
                <a:cubicBezTo>
                  <a:pt x="986" y="1566"/>
                  <a:pt x="985" y="1567"/>
                  <a:pt x="985" y="1569"/>
                </a:cubicBezTo>
                <a:cubicBezTo>
                  <a:pt x="1204" y="1412"/>
                  <a:pt x="1348" y="1155"/>
                  <a:pt x="1348" y="865"/>
                </a:cubicBezTo>
                <a:cubicBezTo>
                  <a:pt x="1348" y="387"/>
                  <a:pt x="960" y="0"/>
                  <a:pt x="482" y="0"/>
                </a:cubicBezTo>
                <a:close/>
                <a:moveTo>
                  <a:pt x="339" y="1279"/>
                </a:moveTo>
                <a:cubicBezTo>
                  <a:pt x="336" y="1281"/>
                  <a:pt x="333" y="1281"/>
                  <a:pt x="330" y="1281"/>
                </a:cubicBezTo>
                <a:cubicBezTo>
                  <a:pt x="324" y="1281"/>
                  <a:pt x="317" y="1278"/>
                  <a:pt x="314" y="1271"/>
                </a:cubicBezTo>
                <a:cubicBezTo>
                  <a:pt x="309" y="1262"/>
                  <a:pt x="313" y="1251"/>
                  <a:pt x="322" y="1246"/>
                </a:cubicBezTo>
                <a:cubicBezTo>
                  <a:pt x="349" y="1233"/>
                  <a:pt x="367" y="1199"/>
                  <a:pt x="367" y="1162"/>
                </a:cubicBezTo>
                <a:cubicBezTo>
                  <a:pt x="367" y="1124"/>
                  <a:pt x="348" y="1090"/>
                  <a:pt x="321" y="1076"/>
                </a:cubicBezTo>
                <a:cubicBezTo>
                  <a:pt x="312" y="1072"/>
                  <a:pt x="308" y="1061"/>
                  <a:pt x="312" y="1051"/>
                </a:cubicBezTo>
                <a:cubicBezTo>
                  <a:pt x="317" y="1042"/>
                  <a:pt x="328" y="1038"/>
                  <a:pt x="337" y="1043"/>
                </a:cubicBezTo>
                <a:cubicBezTo>
                  <a:pt x="378" y="1063"/>
                  <a:pt x="404" y="1109"/>
                  <a:pt x="404" y="1162"/>
                </a:cubicBezTo>
                <a:cubicBezTo>
                  <a:pt x="404" y="1213"/>
                  <a:pt x="378" y="1259"/>
                  <a:pt x="339" y="1279"/>
                </a:cubicBezTo>
                <a:close/>
                <a:moveTo>
                  <a:pt x="436" y="1340"/>
                </a:moveTo>
                <a:cubicBezTo>
                  <a:pt x="433" y="1341"/>
                  <a:pt x="431" y="1342"/>
                  <a:pt x="428" y="1342"/>
                </a:cubicBezTo>
                <a:cubicBezTo>
                  <a:pt x="421" y="1342"/>
                  <a:pt x="414" y="1338"/>
                  <a:pt x="411" y="1332"/>
                </a:cubicBezTo>
                <a:cubicBezTo>
                  <a:pt x="407" y="1322"/>
                  <a:pt x="410" y="1311"/>
                  <a:pt x="419" y="1307"/>
                </a:cubicBezTo>
                <a:cubicBezTo>
                  <a:pt x="467" y="1283"/>
                  <a:pt x="497" y="1226"/>
                  <a:pt x="497" y="1162"/>
                </a:cubicBezTo>
                <a:cubicBezTo>
                  <a:pt x="497" y="1098"/>
                  <a:pt x="465" y="1039"/>
                  <a:pt x="418" y="1016"/>
                </a:cubicBezTo>
                <a:cubicBezTo>
                  <a:pt x="408" y="1012"/>
                  <a:pt x="404" y="1001"/>
                  <a:pt x="409" y="991"/>
                </a:cubicBezTo>
                <a:cubicBezTo>
                  <a:pt x="413" y="982"/>
                  <a:pt x="424" y="978"/>
                  <a:pt x="434" y="983"/>
                </a:cubicBezTo>
                <a:cubicBezTo>
                  <a:pt x="495" y="1012"/>
                  <a:pt x="534" y="1083"/>
                  <a:pt x="534" y="1162"/>
                </a:cubicBezTo>
                <a:cubicBezTo>
                  <a:pt x="534" y="1240"/>
                  <a:pt x="496" y="1310"/>
                  <a:pt x="436" y="134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8" name="Freeform 262"/>
          <p:cNvSpPr>
            <a:spLocks noChangeAspect="1" noEditPoints="1"/>
          </p:cNvSpPr>
          <p:nvPr/>
        </p:nvSpPr>
        <p:spPr bwMode="auto">
          <a:xfrm>
            <a:off x="3979385" y="685737"/>
            <a:ext cx="324000" cy="324000"/>
          </a:xfrm>
          <a:custGeom>
            <a:avLst/>
            <a:gdLst>
              <a:gd name="T0" fmla="*/ 733 w 1465"/>
              <a:gd name="T1" fmla="*/ 0 h 1465"/>
              <a:gd name="T2" fmla="*/ 0 w 1465"/>
              <a:gd name="T3" fmla="*/ 733 h 1465"/>
              <a:gd name="T4" fmla="*/ 733 w 1465"/>
              <a:gd name="T5" fmla="*/ 1465 h 1465"/>
              <a:gd name="T6" fmla="*/ 1465 w 1465"/>
              <a:gd name="T7" fmla="*/ 733 h 1465"/>
              <a:gd name="T8" fmla="*/ 733 w 1465"/>
              <a:gd name="T9" fmla="*/ 0 h 1465"/>
              <a:gd name="T10" fmla="*/ 1064 w 1465"/>
              <a:gd name="T11" fmla="*/ 380 h 1465"/>
              <a:gd name="T12" fmla="*/ 730 w 1465"/>
              <a:gd name="T13" fmla="*/ 1093 h 1465"/>
              <a:gd name="T14" fmla="*/ 717 w 1465"/>
              <a:gd name="T15" fmla="*/ 1102 h 1465"/>
              <a:gd name="T16" fmla="*/ 716 w 1465"/>
              <a:gd name="T17" fmla="*/ 1102 h 1465"/>
              <a:gd name="T18" fmla="*/ 703 w 1465"/>
              <a:gd name="T19" fmla="*/ 1095 h 1465"/>
              <a:gd name="T20" fmla="*/ 455 w 1465"/>
              <a:gd name="T21" fmla="*/ 719 h 1465"/>
              <a:gd name="T22" fmla="*/ 459 w 1465"/>
              <a:gd name="T23" fmla="*/ 697 h 1465"/>
              <a:gd name="T24" fmla="*/ 481 w 1465"/>
              <a:gd name="T25" fmla="*/ 702 h 1465"/>
              <a:gd name="T26" fmla="*/ 713 w 1465"/>
              <a:gd name="T27" fmla="*/ 1055 h 1465"/>
              <a:gd name="T28" fmla="*/ 1035 w 1465"/>
              <a:gd name="T29" fmla="*/ 367 h 1465"/>
              <a:gd name="T30" fmla="*/ 1056 w 1465"/>
              <a:gd name="T31" fmla="*/ 359 h 1465"/>
              <a:gd name="T32" fmla="*/ 1064 w 1465"/>
              <a:gd name="T33" fmla="*/ 380 h 1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65" h="1465">
                <a:moveTo>
                  <a:pt x="733" y="0"/>
                </a:moveTo>
                <a:cubicBezTo>
                  <a:pt x="328" y="0"/>
                  <a:pt x="0" y="328"/>
                  <a:pt x="0" y="733"/>
                </a:cubicBezTo>
                <a:cubicBezTo>
                  <a:pt x="0" y="1137"/>
                  <a:pt x="328" y="1465"/>
                  <a:pt x="733" y="1465"/>
                </a:cubicBezTo>
                <a:cubicBezTo>
                  <a:pt x="1137" y="1465"/>
                  <a:pt x="1465" y="1137"/>
                  <a:pt x="1465" y="733"/>
                </a:cubicBezTo>
                <a:cubicBezTo>
                  <a:pt x="1465" y="328"/>
                  <a:pt x="1137" y="0"/>
                  <a:pt x="733" y="0"/>
                </a:cubicBezTo>
                <a:close/>
                <a:moveTo>
                  <a:pt x="1064" y="380"/>
                </a:moveTo>
                <a:cubicBezTo>
                  <a:pt x="730" y="1093"/>
                  <a:pt x="730" y="1093"/>
                  <a:pt x="730" y="1093"/>
                </a:cubicBezTo>
                <a:cubicBezTo>
                  <a:pt x="727" y="1098"/>
                  <a:pt x="722" y="1102"/>
                  <a:pt x="717" y="1102"/>
                </a:cubicBezTo>
                <a:cubicBezTo>
                  <a:pt x="716" y="1102"/>
                  <a:pt x="716" y="1102"/>
                  <a:pt x="716" y="1102"/>
                </a:cubicBezTo>
                <a:cubicBezTo>
                  <a:pt x="710" y="1102"/>
                  <a:pt x="705" y="1100"/>
                  <a:pt x="703" y="1095"/>
                </a:cubicBezTo>
                <a:cubicBezTo>
                  <a:pt x="455" y="719"/>
                  <a:pt x="455" y="719"/>
                  <a:pt x="455" y="719"/>
                </a:cubicBezTo>
                <a:cubicBezTo>
                  <a:pt x="450" y="712"/>
                  <a:pt x="452" y="702"/>
                  <a:pt x="459" y="697"/>
                </a:cubicBezTo>
                <a:cubicBezTo>
                  <a:pt x="467" y="692"/>
                  <a:pt x="476" y="694"/>
                  <a:pt x="481" y="702"/>
                </a:cubicBezTo>
                <a:cubicBezTo>
                  <a:pt x="713" y="1055"/>
                  <a:pt x="713" y="1055"/>
                  <a:pt x="713" y="1055"/>
                </a:cubicBezTo>
                <a:cubicBezTo>
                  <a:pt x="1035" y="367"/>
                  <a:pt x="1035" y="367"/>
                  <a:pt x="1035" y="367"/>
                </a:cubicBezTo>
                <a:cubicBezTo>
                  <a:pt x="1039" y="359"/>
                  <a:pt x="1048" y="355"/>
                  <a:pt x="1056" y="359"/>
                </a:cubicBezTo>
                <a:cubicBezTo>
                  <a:pt x="1064" y="363"/>
                  <a:pt x="1067" y="372"/>
                  <a:pt x="1064" y="38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9" name="Nhóm 16">
            <a:extLst>
              <a:ext uri="{FF2B5EF4-FFF2-40B4-BE49-F238E27FC236}">
                <a16:creationId xmlns:a16="http://schemas.microsoft.com/office/drawing/2014/main" id="{0EF82701-F94C-4051-BDA1-4E30F8DB71CF}"/>
              </a:ext>
            </a:extLst>
          </p:cNvPr>
          <p:cNvGrpSpPr/>
          <p:nvPr/>
        </p:nvGrpSpPr>
        <p:grpSpPr>
          <a:xfrm>
            <a:off x="4399078" y="685737"/>
            <a:ext cx="324000" cy="324000"/>
            <a:chOff x="4399078" y="956312"/>
            <a:chExt cx="324000" cy="324000"/>
          </a:xfrm>
        </p:grpSpPr>
        <p:sp>
          <p:nvSpPr>
            <p:cNvPr id="110" name="Freeform 266"/>
            <p:cNvSpPr>
              <a:spLocks/>
            </p:cNvSpPr>
            <p:nvPr/>
          </p:nvSpPr>
          <p:spPr bwMode="auto">
            <a:xfrm>
              <a:off x="4558937" y="1124047"/>
              <a:ext cx="7137" cy="4301"/>
            </a:xfrm>
            <a:custGeom>
              <a:avLst/>
              <a:gdLst>
                <a:gd name="T0" fmla="*/ 32 w 33"/>
                <a:gd name="T1" fmla="*/ 5 h 21"/>
                <a:gd name="T2" fmla="*/ 17 w 33"/>
                <a:gd name="T3" fmla="*/ 20 h 21"/>
                <a:gd name="T4" fmla="*/ 1 w 33"/>
                <a:gd name="T5" fmla="*/ 5 h 21"/>
                <a:gd name="T6" fmla="*/ 1 w 33"/>
                <a:gd name="T7" fmla="*/ 0 h 21"/>
                <a:gd name="T8" fmla="*/ 0 w 33"/>
                <a:gd name="T9" fmla="*/ 5 h 21"/>
                <a:gd name="T10" fmla="*/ 17 w 33"/>
                <a:gd name="T11" fmla="*/ 21 h 21"/>
                <a:gd name="T12" fmla="*/ 33 w 33"/>
                <a:gd name="T13" fmla="*/ 5 h 21"/>
                <a:gd name="T14" fmla="*/ 32 w 33"/>
                <a:gd name="T15" fmla="*/ 2 h 21"/>
                <a:gd name="T16" fmla="*/ 32 w 33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1">
                  <a:moveTo>
                    <a:pt x="32" y="5"/>
                  </a:moveTo>
                  <a:cubicBezTo>
                    <a:pt x="32" y="13"/>
                    <a:pt x="25" y="20"/>
                    <a:pt x="17" y="20"/>
                  </a:cubicBezTo>
                  <a:cubicBezTo>
                    <a:pt x="8" y="20"/>
                    <a:pt x="1" y="13"/>
                    <a:pt x="1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4"/>
                    <a:pt x="8" y="21"/>
                    <a:pt x="17" y="21"/>
                  </a:cubicBezTo>
                  <a:cubicBezTo>
                    <a:pt x="26" y="21"/>
                    <a:pt x="33" y="14"/>
                    <a:pt x="33" y="5"/>
                  </a:cubicBezTo>
                  <a:cubicBezTo>
                    <a:pt x="33" y="4"/>
                    <a:pt x="32" y="3"/>
                    <a:pt x="32" y="2"/>
                  </a:cubicBezTo>
                  <a:lnTo>
                    <a:pt x="32" y="5"/>
                  </a:ln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Freeform 267"/>
            <p:cNvSpPr>
              <a:spLocks noEditPoints="1"/>
            </p:cNvSpPr>
            <p:nvPr/>
          </p:nvSpPr>
          <p:spPr bwMode="auto">
            <a:xfrm>
              <a:off x="4476153" y="1038029"/>
              <a:ext cx="174132" cy="173469"/>
            </a:xfrm>
            <a:custGeom>
              <a:avLst/>
              <a:gdLst>
                <a:gd name="T0" fmla="*/ 404 w 774"/>
                <a:gd name="T1" fmla="*/ 0 h 773"/>
                <a:gd name="T2" fmla="*/ 404 w 774"/>
                <a:gd name="T3" fmla="*/ 20 h 773"/>
                <a:gd name="T4" fmla="*/ 353 w 774"/>
                <a:gd name="T5" fmla="*/ 20 h 773"/>
                <a:gd name="T6" fmla="*/ 353 w 774"/>
                <a:gd name="T7" fmla="*/ 1 h 773"/>
                <a:gd name="T8" fmla="*/ 0 w 774"/>
                <a:gd name="T9" fmla="*/ 386 h 773"/>
                <a:gd name="T10" fmla="*/ 387 w 774"/>
                <a:gd name="T11" fmla="*/ 773 h 773"/>
                <a:gd name="T12" fmla="*/ 774 w 774"/>
                <a:gd name="T13" fmla="*/ 386 h 773"/>
                <a:gd name="T14" fmla="*/ 404 w 774"/>
                <a:gd name="T15" fmla="*/ 0 h 773"/>
                <a:gd name="T16" fmla="*/ 387 w 774"/>
                <a:gd name="T17" fmla="*/ 447 h 773"/>
                <a:gd name="T18" fmla="*/ 325 w 774"/>
                <a:gd name="T19" fmla="*/ 386 h 773"/>
                <a:gd name="T20" fmla="*/ 371 w 774"/>
                <a:gd name="T21" fmla="*/ 326 h 773"/>
                <a:gd name="T22" fmla="*/ 371 w 774"/>
                <a:gd name="T23" fmla="*/ 108 h 773"/>
                <a:gd name="T24" fmla="*/ 387 w 774"/>
                <a:gd name="T25" fmla="*/ 93 h 773"/>
                <a:gd name="T26" fmla="*/ 402 w 774"/>
                <a:gd name="T27" fmla="*/ 108 h 773"/>
                <a:gd name="T28" fmla="*/ 402 w 774"/>
                <a:gd name="T29" fmla="*/ 326 h 773"/>
                <a:gd name="T30" fmla="*/ 448 w 774"/>
                <a:gd name="T31" fmla="*/ 386 h 773"/>
                <a:gd name="T32" fmla="*/ 387 w 774"/>
                <a:gd name="T33" fmla="*/ 447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4" h="773">
                  <a:moveTo>
                    <a:pt x="404" y="0"/>
                  </a:moveTo>
                  <a:cubicBezTo>
                    <a:pt x="404" y="20"/>
                    <a:pt x="404" y="20"/>
                    <a:pt x="404" y="20"/>
                  </a:cubicBezTo>
                  <a:cubicBezTo>
                    <a:pt x="353" y="20"/>
                    <a:pt x="353" y="20"/>
                    <a:pt x="353" y="20"/>
                  </a:cubicBezTo>
                  <a:cubicBezTo>
                    <a:pt x="353" y="1"/>
                    <a:pt x="353" y="1"/>
                    <a:pt x="353" y="1"/>
                  </a:cubicBezTo>
                  <a:cubicBezTo>
                    <a:pt x="155" y="18"/>
                    <a:pt x="0" y="184"/>
                    <a:pt x="0" y="386"/>
                  </a:cubicBezTo>
                  <a:cubicBezTo>
                    <a:pt x="0" y="600"/>
                    <a:pt x="173" y="773"/>
                    <a:pt x="387" y="773"/>
                  </a:cubicBezTo>
                  <a:cubicBezTo>
                    <a:pt x="600" y="773"/>
                    <a:pt x="774" y="600"/>
                    <a:pt x="774" y="386"/>
                  </a:cubicBezTo>
                  <a:cubicBezTo>
                    <a:pt x="774" y="179"/>
                    <a:pt x="609" y="9"/>
                    <a:pt x="404" y="0"/>
                  </a:cubicBezTo>
                  <a:close/>
                  <a:moveTo>
                    <a:pt x="387" y="447"/>
                  </a:moveTo>
                  <a:cubicBezTo>
                    <a:pt x="353" y="447"/>
                    <a:pt x="325" y="420"/>
                    <a:pt x="325" y="386"/>
                  </a:cubicBezTo>
                  <a:cubicBezTo>
                    <a:pt x="325" y="357"/>
                    <a:pt x="345" y="333"/>
                    <a:pt x="371" y="326"/>
                  </a:cubicBezTo>
                  <a:cubicBezTo>
                    <a:pt x="371" y="108"/>
                    <a:pt x="371" y="108"/>
                    <a:pt x="371" y="108"/>
                  </a:cubicBezTo>
                  <a:cubicBezTo>
                    <a:pt x="371" y="100"/>
                    <a:pt x="378" y="93"/>
                    <a:pt x="387" y="93"/>
                  </a:cubicBezTo>
                  <a:cubicBezTo>
                    <a:pt x="395" y="93"/>
                    <a:pt x="402" y="100"/>
                    <a:pt x="402" y="108"/>
                  </a:cubicBezTo>
                  <a:cubicBezTo>
                    <a:pt x="402" y="326"/>
                    <a:pt x="402" y="326"/>
                    <a:pt x="402" y="326"/>
                  </a:cubicBezTo>
                  <a:cubicBezTo>
                    <a:pt x="429" y="333"/>
                    <a:pt x="448" y="357"/>
                    <a:pt x="448" y="386"/>
                  </a:cubicBezTo>
                  <a:cubicBezTo>
                    <a:pt x="448" y="420"/>
                    <a:pt x="421" y="447"/>
                    <a:pt x="387" y="447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Freeform 268"/>
            <p:cNvSpPr>
              <a:spLocks noEditPoints="1"/>
            </p:cNvSpPr>
            <p:nvPr/>
          </p:nvSpPr>
          <p:spPr bwMode="auto">
            <a:xfrm>
              <a:off x="4399078" y="956312"/>
              <a:ext cx="324000" cy="324000"/>
            </a:xfrm>
            <a:custGeom>
              <a:avLst/>
              <a:gdLst>
                <a:gd name="T0" fmla="*/ 723 w 1445"/>
                <a:gd name="T1" fmla="*/ 0 h 1445"/>
                <a:gd name="T2" fmla="*/ 0 w 1445"/>
                <a:gd name="T3" fmla="*/ 723 h 1445"/>
                <a:gd name="T4" fmla="*/ 723 w 1445"/>
                <a:gd name="T5" fmla="*/ 1445 h 1445"/>
                <a:gd name="T6" fmla="*/ 1445 w 1445"/>
                <a:gd name="T7" fmla="*/ 723 h 1445"/>
                <a:gd name="T8" fmla="*/ 723 w 1445"/>
                <a:gd name="T9" fmla="*/ 0 h 1445"/>
                <a:gd name="T10" fmla="*/ 640 w 1445"/>
                <a:gd name="T11" fmla="*/ 196 h 1445"/>
                <a:gd name="T12" fmla="*/ 655 w 1445"/>
                <a:gd name="T13" fmla="*/ 180 h 1445"/>
                <a:gd name="T14" fmla="*/ 806 w 1445"/>
                <a:gd name="T15" fmla="*/ 180 h 1445"/>
                <a:gd name="T16" fmla="*/ 822 w 1445"/>
                <a:gd name="T17" fmla="*/ 196 h 1445"/>
                <a:gd name="T18" fmla="*/ 822 w 1445"/>
                <a:gd name="T19" fmla="*/ 290 h 1445"/>
                <a:gd name="T20" fmla="*/ 806 w 1445"/>
                <a:gd name="T21" fmla="*/ 306 h 1445"/>
                <a:gd name="T22" fmla="*/ 791 w 1445"/>
                <a:gd name="T23" fmla="*/ 290 h 1445"/>
                <a:gd name="T24" fmla="*/ 791 w 1445"/>
                <a:gd name="T25" fmla="*/ 211 h 1445"/>
                <a:gd name="T26" fmla="*/ 671 w 1445"/>
                <a:gd name="T27" fmla="*/ 211 h 1445"/>
                <a:gd name="T28" fmla="*/ 671 w 1445"/>
                <a:gd name="T29" fmla="*/ 291 h 1445"/>
                <a:gd name="T30" fmla="*/ 655 w 1445"/>
                <a:gd name="T31" fmla="*/ 307 h 1445"/>
                <a:gd name="T32" fmla="*/ 640 w 1445"/>
                <a:gd name="T33" fmla="*/ 291 h 1445"/>
                <a:gd name="T34" fmla="*/ 640 w 1445"/>
                <a:gd name="T35" fmla="*/ 196 h 1445"/>
                <a:gd name="T36" fmla="*/ 305 w 1445"/>
                <a:gd name="T37" fmla="*/ 419 h 1445"/>
                <a:gd name="T38" fmla="*/ 374 w 1445"/>
                <a:gd name="T39" fmla="*/ 350 h 1445"/>
                <a:gd name="T40" fmla="*/ 385 w 1445"/>
                <a:gd name="T41" fmla="*/ 345 h 1445"/>
                <a:gd name="T42" fmla="*/ 385 w 1445"/>
                <a:gd name="T43" fmla="*/ 345 h 1445"/>
                <a:gd name="T44" fmla="*/ 396 w 1445"/>
                <a:gd name="T45" fmla="*/ 350 h 1445"/>
                <a:gd name="T46" fmla="*/ 439 w 1445"/>
                <a:gd name="T47" fmla="*/ 392 h 1445"/>
                <a:gd name="T48" fmla="*/ 439 w 1445"/>
                <a:gd name="T49" fmla="*/ 414 h 1445"/>
                <a:gd name="T50" fmla="*/ 417 w 1445"/>
                <a:gd name="T51" fmla="*/ 414 h 1445"/>
                <a:gd name="T52" fmla="*/ 385 w 1445"/>
                <a:gd name="T53" fmla="*/ 383 h 1445"/>
                <a:gd name="T54" fmla="*/ 338 w 1445"/>
                <a:gd name="T55" fmla="*/ 430 h 1445"/>
                <a:gd name="T56" fmla="*/ 370 w 1445"/>
                <a:gd name="T57" fmla="*/ 462 h 1445"/>
                <a:gd name="T58" fmla="*/ 370 w 1445"/>
                <a:gd name="T59" fmla="*/ 484 h 1445"/>
                <a:gd name="T60" fmla="*/ 359 w 1445"/>
                <a:gd name="T61" fmla="*/ 489 h 1445"/>
                <a:gd name="T62" fmla="*/ 348 w 1445"/>
                <a:gd name="T63" fmla="*/ 484 h 1445"/>
                <a:gd name="T64" fmla="*/ 305 w 1445"/>
                <a:gd name="T65" fmla="*/ 441 h 1445"/>
                <a:gd name="T66" fmla="*/ 305 w 1445"/>
                <a:gd name="T67" fmla="*/ 419 h 1445"/>
                <a:gd name="T68" fmla="*/ 731 w 1445"/>
                <a:gd name="T69" fmla="*/ 1169 h 1445"/>
                <a:gd name="T70" fmla="*/ 313 w 1445"/>
                <a:gd name="T71" fmla="*/ 751 h 1445"/>
                <a:gd name="T72" fmla="*/ 731 w 1445"/>
                <a:gd name="T73" fmla="*/ 333 h 1445"/>
                <a:gd name="T74" fmla="*/ 1149 w 1445"/>
                <a:gd name="T75" fmla="*/ 751 h 1445"/>
                <a:gd name="T76" fmla="*/ 731 w 1445"/>
                <a:gd name="T77" fmla="*/ 1169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45" h="1445">
                  <a:moveTo>
                    <a:pt x="723" y="0"/>
                  </a:moveTo>
                  <a:cubicBezTo>
                    <a:pt x="324" y="0"/>
                    <a:pt x="0" y="324"/>
                    <a:pt x="0" y="723"/>
                  </a:cubicBezTo>
                  <a:cubicBezTo>
                    <a:pt x="0" y="1122"/>
                    <a:pt x="324" y="1445"/>
                    <a:pt x="723" y="1445"/>
                  </a:cubicBezTo>
                  <a:cubicBezTo>
                    <a:pt x="1122" y="1445"/>
                    <a:pt x="1445" y="1122"/>
                    <a:pt x="1445" y="723"/>
                  </a:cubicBezTo>
                  <a:cubicBezTo>
                    <a:pt x="1445" y="324"/>
                    <a:pt x="1122" y="0"/>
                    <a:pt x="723" y="0"/>
                  </a:cubicBezTo>
                  <a:close/>
                  <a:moveTo>
                    <a:pt x="640" y="196"/>
                  </a:moveTo>
                  <a:cubicBezTo>
                    <a:pt x="640" y="187"/>
                    <a:pt x="647" y="180"/>
                    <a:pt x="655" y="180"/>
                  </a:cubicBezTo>
                  <a:cubicBezTo>
                    <a:pt x="806" y="180"/>
                    <a:pt x="806" y="180"/>
                    <a:pt x="806" y="180"/>
                  </a:cubicBezTo>
                  <a:cubicBezTo>
                    <a:pt x="815" y="180"/>
                    <a:pt x="822" y="187"/>
                    <a:pt x="822" y="196"/>
                  </a:cubicBezTo>
                  <a:cubicBezTo>
                    <a:pt x="822" y="290"/>
                    <a:pt x="822" y="290"/>
                    <a:pt x="822" y="290"/>
                  </a:cubicBezTo>
                  <a:cubicBezTo>
                    <a:pt x="822" y="299"/>
                    <a:pt x="815" y="306"/>
                    <a:pt x="806" y="306"/>
                  </a:cubicBezTo>
                  <a:cubicBezTo>
                    <a:pt x="798" y="306"/>
                    <a:pt x="791" y="299"/>
                    <a:pt x="791" y="290"/>
                  </a:cubicBezTo>
                  <a:cubicBezTo>
                    <a:pt x="791" y="211"/>
                    <a:pt x="791" y="211"/>
                    <a:pt x="791" y="211"/>
                  </a:cubicBezTo>
                  <a:cubicBezTo>
                    <a:pt x="671" y="211"/>
                    <a:pt x="671" y="211"/>
                    <a:pt x="671" y="211"/>
                  </a:cubicBezTo>
                  <a:cubicBezTo>
                    <a:pt x="671" y="291"/>
                    <a:pt x="671" y="291"/>
                    <a:pt x="671" y="291"/>
                  </a:cubicBezTo>
                  <a:cubicBezTo>
                    <a:pt x="671" y="300"/>
                    <a:pt x="664" y="307"/>
                    <a:pt x="655" y="307"/>
                  </a:cubicBezTo>
                  <a:cubicBezTo>
                    <a:pt x="647" y="307"/>
                    <a:pt x="640" y="300"/>
                    <a:pt x="640" y="291"/>
                  </a:cubicBezTo>
                  <a:lnTo>
                    <a:pt x="640" y="196"/>
                  </a:lnTo>
                  <a:close/>
                  <a:moveTo>
                    <a:pt x="305" y="419"/>
                  </a:moveTo>
                  <a:cubicBezTo>
                    <a:pt x="374" y="350"/>
                    <a:pt x="374" y="350"/>
                    <a:pt x="374" y="350"/>
                  </a:cubicBezTo>
                  <a:cubicBezTo>
                    <a:pt x="377" y="347"/>
                    <a:pt x="381" y="345"/>
                    <a:pt x="385" y="345"/>
                  </a:cubicBezTo>
                  <a:cubicBezTo>
                    <a:pt x="385" y="345"/>
                    <a:pt x="385" y="345"/>
                    <a:pt x="385" y="345"/>
                  </a:cubicBezTo>
                  <a:cubicBezTo>
                    <a:pt x="389" y="345"/>
                    <a:pt x="393" y="347"/>
                    <a:pt x="396" y="350"/>
                  </a:cubicBezTo>
                  <a:cubicBezTo>
                    <a:pt x="439" y="392"/>
                    <a:pt x="439" y="392"/>
                    <a:pt x="439" y="392"/>
                  </a:cubicBezTo>
                  <a:cubicBezTo>
                    <a:pt x="445" y="399"/>
                    <a:pt x="445" y="408"/>
                    <a:pt x="439" y="414"/>
                  </a:cubicBezTo>
                  <a:cubicBezTo>
                    <a:pt x="433" y="421"/>
                    <a:pt x="423" y="421"/>
                    <a:pt x="417" y="414"/>
                  </a:cubicBezTo>
                  <a:cubicBezTo>
                    <a:pt x="385" y="383"/>
                    <a:pt x="385" y="383"/>
                    <a:pt x="385" y="383"/>
                  </a:cubicBezTo>
                  <a:cubicBezTo>
                    <a:pt x="338" y="430"/>
                    <a:pt x="338" y="430"/>
                    <a:pt x="338" y="430"/>
                  </a:cubicBezTo>
                  <a:cubicBezTo>
                    <a:pt x="370" y="462"/>
                    <a:pt x="370" y="462"/>
                    <a:pt x="370" y="462"/>
                  </a:cubicBezTo>
                  <a:cubicBezTo>
                    <a:pt x="376" y="469"/>
                    <a:pt x="376" y="478"/>
                    <a:pt x="370" y="484"/>
                  </a:cubicBezTo>
                  <a:cubicBezTo>
                    <a:pt x="367" y="487"/>
                    <a:pt x="363" y="489"/>
                    <a:pt x="359" y="489"/>
                  </a:cubicBezTo>
                  <a:cubicBezTo>
                    <a:pt x="355" y="489"/>
                    <a:pt x="351" y="487"/>
                    <a:pt x="348" y="484"/>
                  </a:cubicBezTo>
                  <a:cubicBezTo>
                    <a:pt x="305" y="441"/>
                    <a:pt x="305" y="441"/>
                    <a:pt x="305" y="441"/>
                  </a:cubicBezTo>
                  <a:cubicBezTo>
                    <a:pt x="299" y="435"/>
                    <a:pt x="299" y="425"/>
                    <a:pt x="305" y="419"/>
                  </a:cubicBezTo>
                  <a:close/>
                  <a:moveTo>
                    <a:pt x="731" y="1169"/>
                  </a:moveTo>
                  <a:cubicBezTo>
                    <a:pt x="500" y="1169"/>
                    <a:pt x="313" y="982"/>
                    <a:pt x="313" y="751"/>
                  </a:cubicBezTo>
                  <a:cubicBezTo>
                    <a:pt x="313" y="521"/>
                    <a:pt x="500" y="333"/>
                    <a:pt x="731" y="333"/>
                  </a:cubicBezTo>
                  <a:cubicBezTo>
                    <a:pt x="961" y="333"/>
                    <a:pt x="1149" y="521"/>
                    <a:pt x="1149" y="751"/>
                  </a:cubicBezTo>
                  <a:cubicBezTo>
                    <a:pt x="1149" y="982"/>
                    <a:pt x="961" y="1169"/>
                    <a:pt x="731" y="1169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13" name="Rectangle 272"/>
          <p:cNvSpPr>
            <a:spLocks noChangeArrowheads="1"/>
          </p:cNvSpPr>
          <p:nvPr/>
        </p:nvSpPr>
        <p:spPr bwMode="auto">
          <a:xfrm>
            <a:off x="4962232" y="878424"/>
            <a:ext cx="7137" cy="2711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4" name="Rectangle 273"/>
          <p:cNvSpPr>
            <a:spLocks noChangeArrowheads="1"/>
          </p:cNvSpPr>
          <p:nvPr/>
        </p:nvSpPr>
        <p:spPr bwMode="auto">
          <a:xfrm>
            <a:off x="4949386" y="878424"/>
            <a:ext cx="5709" cy="2711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5" name="Rectangle 274"/>
          <p:cNvSpPr>
            <a:spLocks noChangeArrowheads="1"/>
          </p:cNvSpPr>
          <p:nvPr/>
        </p:nvSpPr>
        <p:spPr bwMode="auto">
          <a:xfrm>
            <a:off x="5002196" y="878424"/>
            <a:ext cx="5709" cy="2711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6" name="Freeform 275"/>
          <p:cNvSpPr>
            <a:spLocks/>
          </p:cNvSpPr>
          <p:nvPr/>
        </p:nvSpPr>
        <p:spPr bwMode="auto">
          <a:xfrm>
            <a:off x="4975077" y="878424"/>
            <a:ext cx="7137" cy="27119"/>
          </a:xfrm>
          <a:custGeom>
            <a:avLst/>
            <a:gdLst>
              <a:gd name="T0" fmla="*/ 27 w 36"/>
              <a:gd name="T1" fmla="*/ 0 h 159"/>
              <a:gd name="T2" fmla="*/ 23 w 36"/>
              <a:gd name="T3" fmla="*/ 1 h 159"/>
              <a:gd name="T4" fmla="*/ 20 w 36"/>
              <a:gd name="T5" fmla="*/ 0 h 159"/>
              <a:gd name="T6" fmla="*/ 0 w 36"/>
              <a:gd name="T7" fmla="*/ 0 h 159"/>
              <a:gd name="T8" fmla="*/ 0 w 36"/>
              <a:gd name="T9" fmla="*/ 159 h 159"/>
              <a:gd name="T10" fmla="*/ 36 w 36"/>
              <a:gd name="T11" fmla="*/ 159 h 159"/>
              <a:gd name="T12" fmla="*/ 36 w 36"/>
              <a:gd name="T13" fmla="*/ 0 h 159"/>
              <a:gd name="T14" fmla="*/ 27 w 36"/>
              <a:gd name="T15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159">
                <a:moveTo>
                  <a:pt x="27" y="0"/>
                </a:moveTo>
                <a:cubicBezTo>
                  <a:pt x="25" y="0"/>
                  <a:pt x="24" y="1"/>
                  <a:pt x="23" y="1"/>
                </a:cubicBezTo>
                <a:cubicBezTo>
                  <a:pt x="22" y="1"/>
                  <a:pt x="21" y="0"/>
                  <a:pt x="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6" y="0"/>
                  <a:pt x="36" y="0"/>
                  <a:pt x="36" y="0"/>
                </a:cubicBezTo>
                <a:lnTo>
                  <a:pt x="27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7" name="Rectangle 276"/>
          <p:cNvSpPr>
            <a:spLocks noChangeArrowheads="1"/>
          </p:cNvSpPr>
          <p:nvPr/>
        </p:nvSpPr>
        <p:spPr bwMode="auto">
          <a:xfrm>
            <a:off x="4989351" y="878424"/>
            <a:ext cx="5709" cy="2711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8" name="Rectangle 277"/>
          <p:cNvSpPr>
            <a:spLocks noChangeArrowheads="1"/>
          </p:cNvSpPr>
          <p:nvPr/>
        </p:nvSpPr>
        <p:spPr bwMode="auto">
          <a:xfrm>
            <a:off x="4896575" y="878424"/>
            <a:ext cx="32828" cy="7137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9" name="Rectangle 278"/>
          <p:cNvSpPr>
            <a:spLocks noChangeArrowheads="1"/>
          </p:cNvSpPr>
          <p:nvPr/>
        </p:nvSpPr>
        <p:spPr bwMode="auto">
          <a:xfrm>
            <a:off x="4896575" y="892697"/>
            <a:ext cx="32828" cy="570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" name="Rectangle 279"/>
          <p:cNvSpPr>
            <a:spLocks noChangeArrowheads="1"/>
          </p:cNvSpPr>
          <p:nvPr/>
        </p:nvSpPr>
        <p:spPr bwMode="auto">
          <a:xfrm>
            <a:off x="4896575" y="919816"/>
            <a:ext cx="32828" cy="7137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" name="Rectangle 280"/>
          <p:cNvSpPr>
            <a:spLocks noChangeArrowheads="1"/>
          </p:cNvSpPr>
          <p:nvPr/>
        </p:nvSpPr>
        <p:spPr bwMode="auto">
          <a:xfrm>
            <a:off x="4896575" y="905543"/>
            <a:ext cx="32828" cy="7137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2" name="Rectangle 281"/>
          <p:cNvSpPr>
            <a:spLocks noChangeArrowheads="1"/>
          </p:cNvSpPr>
          <p:nvPr/>
        </p:nvSpPr>
        <p:spPr bwMode="auto">
          <a:xfrm>
            <a:off x="5015042" y="878424"/>
            <a:ext cx="5709" cy="2711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3" name="Rectangle 282"/>
          <p:cNvSpPr>
            <a:spLocks noChangeArrowheads="1"/>
          </p:cNvSpPr>
          <p:nvPr/>
        </p:nvSpPr>
        <p:spPr bwMode="auto">
          <a:xfrm>
            <a:off x="4936540" y="878424"/>
            <a:ext cx="5709" cy="2711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4" name="Freeform 283"/>
          <p:cNvSpPr>
            <a:spLocks/>
          </p:cNvSpPr>
          <p:nvPr/>
        </p:nvSpPr>
        <p:spPr bwMode="auto">
          <a:xfrm>
            <a:off x="4936540" y="912680"/>
            <a:ext cx="98485" cy="27119"/>
          </a:xfrm>
          <a:custGeom>
            <a:avLst/>
            <a:gdLst>
              <a:gd name="T0" fmla="*/ 32 w 558"/>
              <a:gd name="T1" fmla="*/ 58 h 158"/>
              <a:gd name="T2" fmla="*/ 51 w 558"/>
              <a:gd name="T3" fmla="*/ 38 h 158"/>
              <a:gd name="T4" fmla="*/ 151 w 558"/>
              <a:gd name="T5" fmla="*/ 38 h 158"/>
              <a:gd name="T6" fmla="*/ 171 w 558"/>
              <a:gd name="T7" fmla="*/ 58 h 158"/>
              <a:gd name="T8" fmla="*/ 171 w 558"/>
              <a:gd name="T9" fmla="*/ 158 h 158"/>
              <a:gd name="T10" fmla="*/ 558 w 558"/>
              <a:gd name="T11" fmla="*/ 158 h 158"/>
              <a:gd name="T12" fmla="*/ 558 w 558"/>
              <a:gd name="T13" fmla="*/ 0 h 158"/>
              <a:gd name="T14" fmla="*/ 0 w 558"/>
              <a:gd name="T15" fmla="*/ 0 h 158"/>
              <a:gd name="T16" fmla="*/ 0 w 558"/>
              <a:gd name="T17" fmla="*/ 158 h 158"/>
              <a:gd name="T18" fmla="*/ 32 w 558"/>
              <a:gd name="T19" fmla="*/ 158 h 158"/>
              <a:gd name="T20" fmla="*/ 32 w 558"/>
              <a:gd name="T21" fmla="*/ 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58" h="158">
                <a:moveTo>
                  <a:pt x="32" y="58"/>
                </a:moveTo>
                <a:cubicBezTo>
                  <a:pt x="32" y="47"/>
                  <a:pt x="40" y="38"/>
                  <a:pt x="51" y="38"/>
                </a:cubicBezTo>
                <a:cubicBezTo>
                  <a:pt x="151" y="38"/>
                  <a:pt x="151" y="38"/>
                  <a:pt x="151" y="38"/>
                </a:cubicBezTo>
                <a:cubicBezTo>
                  <a:pt x="162" y="38"/>
                  <a:pt x="171" y="47"/>
                  <a:pt x="171" y="58"/>
                </a:cubicBezTo>
                <a:cubicBezTo>
                  <a:pt x="171" y="158"/>
                  <a:pt x="171" y="158"/>
                  <a:pt x="171" y="158"/>
                </a:cubicBezTo>
                <a:cubicBezTo>
                  <a:pt x="558" y="158"/>
                  <a:pt x="558" y="158"/>
                  <a:pt x="558" y="158"/>
                </a:cubicBezTo>
                <a:cubicBezTo>
                  <a:pt x="558" y="0"/>
                  <a:pt x="558" y="0"/>
                  <a:pt x="5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8"/>
                  <a:pt x="0" y="158"/>
                  <a:pt x="0" y="158"/>
                </a:cubicBezTo>
                <a:cubicBezTo>
                  <a:pt x="32" y="158"/>
                  <a:pt x="32" y="158"/>
                  <a:pt x="32" y="158"/>
                </a:cubicBezTo>
                <a:lnTo>
                  <a:pt x="32" y="58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5" name="Freeform 284"/>
          <p:cNvSpPr>
            <a:spLocks noEditPoints="1"/>
          </p:cNvSpPr>
          <p:nvPr/>
        </p:nvSpPr>
        <p:spPr bwMode="auto">
          <a:xfrm>
            <a:off x="5027888" y="774230"/>
            <a:ext cx="44247" cy="165568"/>
          </a:xfrm>
          <a:custGeom>
            <a:avLst/>
            <a:gdLst>
              <a:gd name="T0" fmla="*/ 73 w 246"/>
              <a:gd name="T1" fmla="*/ 573 h 950"/>
              <a:gd name="T2" fmla="*/ 53 w 246"/>
              <a:gd name="T3" fmla="*/ 532 h 950"/>
              <a:gd name="T4" fmla="*/ 73 w 246"/>
              <a:gd name="T5" fmla="*/ 512 h 950"/>
              <a:gd name="T6" fmla="*/ 42 w 246"/>
              <a:gd name="T7" fmla="*/ 430 h 950"/>
              <a:gd name="T8" fmla="*/ 42 w 246"/>
              <a:gd name="T9" fmla="*/ 408 h 950"/>
              <a:gd name="T10" fmla="*/ 53 w 246"/>
              <a:gd name="T11" fmla="*/ 408 h 950"/>
              <a:gd name="T12" fmla="*/ 53 w 246"/>
              <a:gd name="T13" fmla="*/ 307 h 950"/>
              <a:gd name="T14" fmla="*/ 22 w 246"/>
              <a:gd name="T15" fmla="*/ 265 h 950"/>
              <a:gd name="T16" fmla="*/ 53 w 246"/>
              <a:gd name="T17" fmla="*/ 223 h 950"/>
              <a:gd name="T18" fmla="*/ 73 w 246"/>
              <a:gd name="T19" fmla="*/ 203 h 950"/>
              <a:gd name="T20" fmla="*/ 42 w 246"/>
              <a:gd name="T21" fmla="*/ 122 h 950"/>
              <a:gd name="T22" fmla="*/ 42 w 246"/>
              <a:gd name="T23" fmla="*/ 100 h 950"/>
              <a:gd name="T24" fmla="*/ 53 w 246"/>
              <a:gd name="T25" fmla="*/ 100 h 950"/>
              <a:gd name="T26" fmla="*/ 129 w 246"/>
              <a:gd name="T27" fmla="*/ 862 h 950"/>
              <a:gd name="T28" fmla="*/ 98 w 246"/>
              <a:gd name="T29" fmla="*/ 820 h 950"/>
              <a:gd name="T30" fmla="*/ 129 w 246"/>
              <a:gd name="T31" fmla="*/ 778 h 950"/>
              <a:gd name="T32" fmla="*/ 149 w 246"/>
              <a:gd name="T33" fmla="*/ 758 h 950"/>
              <a:gd name="T34" fmla="*/ 118 w 246"/>
              <a:gd name="T35" fmla="*/ 677 h 950"/>
              <a:gd name="T36" fmla="*/ 118 w 246"/>
              <a:gd name="T37" fmla="*/ 655 h 950"/>
              <a:gd name="T38" fmla="*/ 129 w 246"/>
              <a:gd name="T39" fmla="*/ 655 h 950"/>
              <a:gd name="T40" fmla="*/ 129 w 246"/>
              <a:gd name="T41" fmla="*/ 553 h 950"/>
              <a:gd name="T42" fmla="*/ 98 w 246"/>
              <a:gd name="T43" fmla="*/ 512 h 950"/>
              <a:gd name="T44" fmla="*/ 129 w 246"/>
              <a:gd name="T45" fmla="*/ 470 h 950"/>
              <a:gd name="T46" fmla="*/ 149 w 246"/>
              <a:gd name="T47" fmla="*/ 450 h 950"/>
              <a:gd name="T48" fmla="*/ 118 w 246"/>
              <a:gd name="T49" fmla="*/ 368 h 950"/>
              <a:gd name="T50" fmla="*/ 118 w 246"/>
              <a:gd name="T51" fmla="*/ 346 h 950"/>
              <a:gd name="T52" fmla="*/ 129 w 246"/>
              <a:gd name="T53" fmla="*/ 346 h 950"/>
              <a:gd name="T54" fmla="*/ 129 w 246"/>
              <a:gd name="T55" fmla="*/ 245 h 950"/>
              <a:gd name="T56" fmla="*/ 98 w 246"/>
              <a:gd name="T57" fmla="*/ 203 h 950"/>
              <a:gd name="T58" fmla="*/ 129 w 246"/>
              <a:gd name="T59" fmla="*/ 161 h 950"/>
              <a:gd name="T60" fmla="*/ 149 w 246"/>
              <a:gd name="T61" fmla="*/ 142 h 950"/>
              <a:gd name="T62" fmla="*/ 118 w 246"/>
              <a:gd name="T63" fmla="*/ 60 h 950"/>
              <a:gd name="T64" fmla="*/ 194 w 246"/>
              <a:gd name="T65" fmla="*/ 902 h 950"/>
              <a:gd name="T66" fmla="*/ 205 w 246"/>
              <a:gd name="T67" fmla="*/ 902 h 950"/>
              <a:gd name="T68" fmla="*/ 205 w 246"/>
              <a:gd name="T69" fmla="*/ 800 h 950"/>
              <a:gd name="T70" fmla="*/ 174 w 246"/>
              <a:gd name="T71" fmla="*/ 758 h 950"/>
              <a:gd name="T72" fmla="*/ 205 w 246"/>
              <a:gd name="T73" fmla="*/ 717 h 950"/>
              <a:gd name="T74" fmla="*/ 224 w 246"/>
              <a:gd name="T75" fmla="*/ 697 h 950"/>
              <a:gd name="T76" fmla="*/ 194 w 246"/>
              <a:gd name="T77" fmla="*/ 615 h 950"/>
              <a:gd name="T78" fmla="*/ 194 w 246"/>
              <a:gd name="T79" fmla="*/ 593 h 950"/>
              <a:gd name="T80" fmla="*/ 205 w 246"/>
              <a:gd name="T81" fmla="*/ 593 h 950"/>
              <a:gd name="T82" fmla="*/ 205 w 246"/>
              <a:gd name="T83" fmla="*/ 492 h 950"/>
              <a:gd name="T84" fmla="*/ 174 w 246"/>
              <a:gd name="T85" fmla="*/ 450 h 950"/>
              <a:gd name="T86" fmla="*/ 205 w 246"/>
              <a:gd name="T87" fmla="*/ 408 h 950"/>
              <a:gd name="T88" fmla="*/ 224 w 246"/>
              <a:gd name="T89" fmla="*/ 388 h 950"/>
              <a:gd name="T90" fmla="*/ 194 w 246"/>
              <a:gd name="T91" fmla="*/ 307 h 950"/>
              <a:gd name="T92" fmla="*/ 194 w 246"/>
              <a:gd name="T93" fmla="*/ 285 h 950"/>
              <a:gd name="T94" fmla="*/ 205 w 246"/>
              <a:gd name="T95" fmla="*/ 285 h 950"/>
              <a:gd name="T96" fmla="*/ 205 w 246"/>
              <a:gd name="T97" fmla="*/ 183 h 950"/>
              <a:gd name="T98" fmla="*/ 174 w 246"/>
              <a:gd name="T99" fmla="*/ 142 h 950"/>
              <a:gd name="T100" fmla="*/ 205 w 246"/>
              <a:gd name="T101" fmla="*/ 100 h 950"/>
              <a:gd name="T102" fmla="*/ 224 w 246"/>
              <a:gd name="T103" fmla="*/ 80 h 9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6" h="950">
                <a:moveTo>
                  <a:pt x="0" y="0"/>
                </a:moveTo>
                <a:cubicBezTo>
                  <a:pt x="0" y="553"/>
                  <a:pt x="0" y="553"/>
                  <a:pt x="0" y="553"/>
                </a:cubicBezTo>
                <a:cubicBezTo>
                  <a:pt x="42" y="553"/>
                  <a:pt x="42" y="553"/>
                  <a:pt x="42" y="553"/>
                </a:cubicBezTo>
                <a:cubicBezTo>
                  <a:pt x="53" y="553"/>
                  <a:pt x="53" y="553"/>
                  <a:pt x="53" y="553"/>
                </a:cubicBezTo>
                <a:cubicBezTo>
                  <a:pt x="64" y="553"/>
                  <a:pt x="73" y="562"/>
                  <a:pt x="73" y="573"/>
                </a:cubicBezTo>
                <a:cubicBezTo>
                  <a:pt x="73" y="950"/>
                  <a:pt x="73" y="950"/>
                  <a:pt x="73" y="950"/>
                </a:cubicBezTo>
                <a:cubicBezTo>
                  <a:pt x="246" y="950"/>
                  <a:pt x="246" y="950"/>
                  <a:pt x="246" y="950"/>
                </a:cubicBezTo>
                <a:cubicBezTo>
                  <a:pt x="246" y="0"/>
                  <a:pt x="246" y="0"/>
                  <a:pt x="246" y="0"/>
                </a:cubicBezTo>
                <a:lnTo>
                  <a:pt x="0" y="0"/>
                </a:lnTo>
                <a:close/>
                <a:moveTo>
                  <a:pt x="53" y="532"/>
                </a:moveTo>
                <a:cubicBezTo>
                  <a:pt x="42" y="532"/>
                  <a:pt x="42" y="532"/>
                  <a:pt x="42" y="532"/>
                </a:cubicBezTo>
                <a:cubicBezTo>
                  <a:pt x="31" y="532"/>
                  <a:pt x="22" y="523"/>
                  <a:pt x="22" y="512"/>
                </a:cubicBezTo>
                <a:cubicBezTo>
                  <a:pt x="22" y="501"/>
                  <a:pt x="31" y="492"/>
                  <a:pt x="42" y="492"/>
                </a:cubicBezTo>
                <a:cubicBezTo>
                  <a:pt x="53" y="492"/>
                  <a:pt x="53" y="492"/>
                  <a:pt x="53" y="492"/>
                </a:cubicBezTo>
                <a:cubicBezTo>
                  <a:pt x="64" y="492"/>
                  <a:pt x="73" y="501"/>
                  <a:pt x="73" y="512"/>
                </a:cubicBezTo>
                <a:cubicBezTo>
                  <a:pt x="73" y="523"/>
                  <a:pt x="64" y="532"/>
                  <a:pt x="53" y="532"/>
                </a:cubicBezTo>
                <a:close/>
                <a:moveTo>
                  <a:pt x="53" y="470"/>
                </a:moveTo>
                <a:cubicBezTo>
                  <a:pt x="42" y="470"/>
                  <a:pt x="42" y="470"/>
                  <a:pt x="42" y="470"/>
                </a:cubicBezTo>
                <a:cubicBezTo>
                  <a:pt x="31" y="470"/>
                  <a:pt x="22" y="461"/>
                  <a:pt x="22" y="450"/>
                </a:cubicBezTo>
                <a:cubicBezTo>
                  <a:pt x="22" y="439"/>
                  <a:pt x="31" y="430"/>
                  <a:pt x="42" y="430"/>
                </a:cubicBezTo>
                <a:cubicBezTo>
                  <a:pt x="53" y="430"/>
                  <a:pt x="53" y="430"/>
                  <a:pt x="53" y="430"/>
                </a:cubicBezTo>
                <a:cubicBezTo>
                  <a:pt x="64" y="430"/>
                  <a:pt x="73" y="439"/>
                  <a:pt x="73" y="450"/>
                </a:cubicBezTo>
                <a:cubicBezTo>
                  <a:pt x="73" y="461"/>
                  <a:pt x="64" y="470"/>
                  <a:pt x="53" y="470"/>
                </a:cubicBezTo>
                <a:close/>
                <a:moveTo>
                  <a:pt x="53" y="408"/>
                </a:moveTo>
                <a:cubicBezTo>
                  <a:pt x="42" y="408"/>
                  <a:pt x="42" y="408"/>
                  <a:pt x="42" y="408"/>
                </a:cubicBezTo>
                <a:cubicBezTo>
                  <a:pt x="31" y="408"/>
                  <a:pt x="22" y="399"/>
                  <a:pt x="22" y="388"/>
                </a:cubicBezTo>
                <a:cubicBezTo>
                  <a:pt x="22" y="377"/>
                  <a:pt x="31" y="368"/>
                  <a:pt x="42" y="368"/>
                </a:cubicBezTo>
                <a:cubicBezTo>
                  <a:pt x="53" y="368"/>
                  <a:pt x="53" y="368"/>
                  <a:pt x="53" y="368"/>
                </a:cubicBezTo>
                <a:cubicBezTo>
                  <a:pt x="64" y="368"/>
                  <a:pt x="73" y="377"/>
                  <a:pt x="73" y="388"/>
                </a:cubicBezTo>
                <a:cubicBezTo>
                  <a:pt x="73" y="399"/>
                  <a:pt x="64" y="408"/>
                  <a:pt x="53" y="408"/>
                </a:cubicBezTo>
                <a:close/>
                <a:moveTo>
                  <a:pt x="53" y="346"/>
                </a:moveTo>
                <a:cubicBezTo>
                  <a:pt x="42" y="346"/>
                  <a:pt x="42" y="346"/>
                  <a:pt x="42" y="346"/>
                </a:cubicBezTo>
                <a:cubicBezTo>
                  <a:pt x="31" y="346"/>
                  <a:pt x="22" y="338"/>
                  <a:pt x="22" y="327"/>
                </a:cubicBezTo>
                <a:cubicBezTo>
                  <a:pt x="22" y="316"/>
                  <a:pt x="31" y="307"/>
                  <a:pt x="42" y="307"/>
                </a:cubicBezTo>
                <a:cubicBezTo>
                  <a:pt x="53" y="307"/>
                  <a:pt x="53" y="307"/>
                  <a:pt x="53" y="307"/>
                </a:cubicBezTo>
                <a:cubicBezTo>
                  <a:pt x="64" y="307"/>
                  <a:pt x="73" y="316"/>
                  <a:pt x="73" y="327"/>
                </a:cubicBezTo>
                <a:cubicBezTo>
                  <a:pt x="73" y="338"/>
                  <a:pt x="64" y="346"/>
                  <a:pt x="53" y="346"/>
                </a:cubicBezTo>
                <a:close/>
                <a:moveTo>
                  <a:pt x="53" y="285"/>
                </a:moveTo>
                <a:cubicBezTo>
                  <a:pt x="42" y="285"/>
                  <a:pt x="42" y="285"/>
                  <a:pt x="42" y="285"/>
                </a:cubicBezTo>
                <a:cubicBezTo>
                  <a:pt x="31" y="285"/>
                  <a:pt x="22" y="276"/>
                  <a:pt x="22" y="265"/>
                </a:cubicBezTo>
                <a:cubicBezTo>
                  <a:pt x="22" y="254"/>
                  <a:pt x="31" y="245"/>
                  <a:pt x="42" y="245"/>
                </a:cubicBezTo>
                <a:cubicBezTo>
                  <a:pt x="53" y="245"/>
                  <a:pt x="53" y="245"/>
                  <a:pt x="53" y="245"/>
                </a:cubicBezTo>
                <a:cubicBezTo>
                  <a:pt x="64" y="245"/>
                  <a:pt x="73" y="254"/>
                  <a:pt x="73" y="265"/>
                </a:cubicBezTo>
                <a:cubicBezTo>
                  <a:pt x="73" y="276"/>
                  <a:pt x="64" y="285"/>
                  <a:pt x="53" y="285"/>
                </a:cubicBezTo>
                <a:close/>
                <a:moveTo>
                  <a:pt x="53" y="223"/>
                </a:moveTo>
                <a:cubicBezTo>
                  <a:pt x="42" y="223"/>
                  <a:pt x="42" y="223"/>
                  <a:pt x="42" y="223"/>
                </a:cubicBezTo>
                <a:cubicBezTo>
                  <a:pt x="31" y="223"/>
                  <a:pt x="22" y="214"/>
                  <a:pt x="22" y="203"/>
                </a:cubicBezTo>
                <a:cubicBezTo>
                  <a:pt x="22" y="192"/>
                  <a:pt x="31" y="183"/>
                  <a:pt x="42" y="183"/>
                </a:cubicBezTo>
                <a:cubicBezTo>
                  <a:pt x="53" y="183"/>
                  <a:pt x="53" y="183"/>
                  <a:pt x="53" y="183"/>
                </a:cubicBezTo>
                <a:cubicBezTo>
                  <a:pt x="64" y="183"/>
                  <a:pt x="73" y="192"/>
                  <a:pt x="73" y="203"/>
                </a:cubicBezTo>
                <a:cubicBezTo>
                  <a:pt x="73" y="214"/>
                  <a:pt x="64" y="223"/>
                  <a:pt x="53" y="223"/>
                </a:cubicBezTo>
                <a:close/>
                <a:moveTo>
                  <a:pt x="53" y="161"/>
                </a:moveTo>
                <a:cubicBezTo>
                  <a:pt x="42" y="161"/>
                  <a:pt x="42" y="161"/>
                  <a:pt x="42" y="161"/>
                </a:cubicBezTo>
                <a:cubicBezTo>
                  <a:pt x="31" y="161"/>
                  <a:pt x="22" y="153"/>
                  <a:pt x="22" y="142"/>
                </a:cubicBezTo>
                <a:cubicBezTo>
                  <a:pt x="22" y="131"/>
                  <a:pt x="31" y="122"/>
                  <a:pt x="42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64" y="122"/>
                  <a:pt x="73" y="131"/>
                  <a:pt x="73" y="142"/>
                </a:cubicBezTo>
                <a:cubicBezTo>
                  <a:pt x="73" y="153"/>
                  <a:pt x="64" y="161"/>
                  <a:pt x="53" y="161"/>
                </a:cubicBezTo>
                <a:close/>
                <a:moveTo>
                  <a:pt x="53" y="100"/>
                </a:moveTo>
                <a:cubicBezTo>
                  <a:pt x="42" y="100"/>
                  <a:pt x="42" y="100"/>
                  <a:pt x="42" y="100"/>
                </a:cubicBezTo>
                <a:cubicBezTo>
                  <a:pt x="31" y="100"/>
                  <a:pt x="22" y="91"/>
                  <a:pt x="22" y="80"/>
                </a:cubicBezTo>
                <a:cubicBezTo>
                  <a:pt x="22" y="69"/>
                  <a:pt x="31" y="60"/>
                  <a:pt x="42" y="60"/>
                </a:cubicBezTo>
                <a:cubicBezTo>
                  <a:pt x="53" y="60"/>
                  <a:pt x="53" y="60"/>
                  <a:pt x="53" y="60"/>
                </a:cubicBezTo>
                <a:cubicBezTo>
                  <a:pt x="64" y="60"/>
                  <a:pt x="73" y="69"/>
                  <a:pt x="73" y="80"/>
                </a:cubicBezTo>
                <a:cubicBezTo>
                  <a:pt x="73" y="91"/>
                  <a:pt x="64" y="100"/>
                  <a:pt x="53" y="100"/>
                </a:cubicBezTo>
                <a:close/>
                <a:moveTo>
                  <a:pt x="129" y="902"/>
                </a:moveTo>
                <a:cubicBezTo>
                  <a:pt x="118" y="902"/>
                  <a:pt x="118" y="902"/>
                  <a:pt x="118" y="902"/>
                </a:cubicBezTo>
                <a:cubicBezTo>
                  <a:pt x="107" y="902"/>
                  <a:pt x="98" y="893"/>
                  <a:pt x="98" y="882"/>
                </a:cubicBezTo>
                <a:cubicBezTo>
                  <a:pt x="98" y="871"/>
                  <a:pt x="107" y="862"/>
                  <a:pt x="118" y="862"/>
                </a:cubicBezTo>
                <a:cubicBezTo>
                  <a:pt x="129" y="862"/>
                  <a:pt x="129" y="862"/>
                  <a:pt x="129" y="862"/>
                </a:cubicBezTo>
                <a:cubicBezTo>
                  <a:pt x="140" y="862"/>
                  <a:pt x="149" y="871"/>
                  <a:pt x="149" y="882"/>
                </a:cubicBezTo>
                <a:cubicBezTo>
                  <a:pt x="149" y="893"/>
                  <a:pt x="140" y="902"/>
                  <a:pt x="129" y="902"/>
                </a:cubicBezTo>
                <a:close/>
                <a:moveTo>
                  <a:pt x="129" y="840"/>
                </a:moveTo>
                <a:cubicBezTo>
                  <a:pt x="118" y="840"/>
                  <a:pt x="118" y="840"/>
                  <a:pt x="118" y="840"/>
                </a:cubicBezTo>
                <a:cubicBezTo>
                  <a:pt x="107" y="840"/>
                  <a:pt x="98" y="831"/>
                  <a:pt x="98" y="820"/>
                </a:cubicBezTo>
                <a:cubicBezTo>
                  <a:pt x="98" y="809"/>
                  <a:pt x="107" y="800"/>
                  <a:pt x="118" y="800"/>
                </a:cubicBezTo>
                <a:cubicBezTo>
                  <a:pt x="129" y="800"/>
                  <a:pt x="129" y="800"/>
                  <a:pt x="129" y="800"/>
                </a:cubicBezTo>
                <a:cubicBezTo>
                  <a:pt x="140" y="800"/>
                  <a:pt x="149" y="809"/>
                  <a:pt x="149" y="820"/>
                </a:cubicBezTo>
                <a:cubicBezTo>
                  <a:pt x="149" y="831"/>
                  <a:pt x="140" y="840"/>
                  <a:pt x="129" y="840"/>
                </a:cubicBezTo>
                <a:close/>
                <a:moveTo>
                  <a:pt x="129" y="778"/>
                </a:moveTo>
                <a:cubicBezTo>
                  <a:pt x="118" y="778"/>
                  <a:pt x="118" y="778"/>
                  <a:pt x="118" y="778"/>
                </a:cubicBezTo>
                <a:cubicBezTo>
                  <a:pt x="107" y="778"/>
                  <a:pt x="98" y="769"/>
                  <a:pt x="98" y="758"/>
                </a:cubicBezTo>
                <a:cubicBezTo>
                  <a:pt x="98" y="747"/>
                  <a:pt x="107" y="739"/>
                  <a:pt x="118" y="739"/>
                </a:cubicBezTo>
                <a:cubicBezTo>
                  <a:pt x="129" y="739"/>
                  <a:pt x="129" y="739"/>
                  <a:pt x="129" y="739"/>
                </a:cubicBezTo>
                <a:cubicBezTo>
                  <a:pt x="140" y="739"/>
                  <a:pt x="149" y="747"/>
                  <a:pt x="149" y="758"/>
                </a:cubicBezTo>
                <a:cubicBezTo>
                  <a:pt x="149" y="769"/>
                  <a:pt x="140" y="778"/>
                  <a:pt x="129" y="778"/>
                </a:cubicBezTo>
                <a:close/>
                <a:moveTo>
                  <a:pt x="129" y="717"/>
                </a:moveTo>
                <a:cubicBezTo>
                  <a:pt x="118" y="717"/>
                  <a:pt x="118" y="717"/>
                  <a:pt x="118" y="717"/>
                </a:cubicBezTo>
                <a:cubicBezTo>
                  <a:pt x="107" y="717"/>
                  <a:pt x="98" y="708"/>
                  <a:pt x="98" y="697"/>
                </a:cubicBezTo>
                <a:cubicBezTo>
                  <a:pt x="98" y="686"/>
                  <a:pt x="107" y="677"/>
                  <a:pt x="118" y="677"/>
                </a:cubicBezTo>
                <a:cubicBezTo>
                  <a:pt x="129" y="677"/>
                  <a:pt x="129" y="677"/>
                  <a:pt x="129" y="677"/>
                </a:cubicBezTo>
                <a:cubicBezTo>
                  <a:pt x="140" y="677"/>
                  <a:pt x="149" y="686"/>
                  <a:pt x="149" y="697"/>
                </a:cubicBezTo>
                <a:cubicBezTo>
                  <a:pt x="149" y="708"/>
                  <a:pt x="140" y="717"/>
                  <a:pt x="129" y="717"/>
                </a:cubicBezTo>
                <a:close/>
                <a:moveTo>
                  <a:pt x="129" y="655"/>
                </a:moveTo>
                <a:cubicBezTo>
                  <a:pt x="118" y="655"/>
                  <a:pt x="118" y="655"/>
                  <a:pt x="118" y="655"/>
                </a:cubicBezTo>
                <a:cubicBezTo>
                  <a:pt x="107" y="655"/>
                  <a:pt x="98" y="646"/>
                  <a:pt x="98" y="635"/>
                </a:cubicBezTo>
                <a:cubicBezTo>
                  <a:pt x="98" y="624"/>
                  <a:pt x="107" y="615"/>
                  <a:pt x="118" y="615"/>
                </a:cubicBezTo>
                <a:cubicBezTo>
                  <a:pt x="129" y="615"/>
                  <a:pt x="129" y="615"/>
                  <a:pt x="129" y="615"/>
                </a:cubicBezTo>
                <a:cubicBezTo>
                  <a:pt x="140" y="615"/>
                  <a:pt x="149" y="624"/>
                  <a:pt x="149" y="635"/>
                </a:cubicBezTo>
                <a:cubicBezTo>
                  <a:pt x="149" y="646"/>
                  <a:pt x="140" y="655"/>
                  <a:pt x="129" y="655"/>
                </a:cubicBezTo>
                <a:close/>
                <a:moveTo>
                  <a:pt x="129" y="593"/>
                </a:moveTo>
                <a:cubicBezTo>
                  <a:pt x="118" y="593"/>
                  <a:pt x="118" y="593"/>
                  <a:pt x="118" y="593"/>
                </a:cubicBezTo>
                <a:cubicBezTo>
                  <a:pt x="107" y="593"/>
                  <a:pt x="98" y="584"/>
                  <a:pt x="98" y="573"/>
                </a:cubicBezTo>
                <a:cubicBezTo>
                  <a:pt x="98" y="562"/>
                  <a:pt x="107" y="553"/>
                  <a:pt x="118" y="553"/>
                </a:cubicBezTo>
                <a:cubicBezTo>
                  <a:pt x="129" y="553"/>
                  <a:pt x="129" y="553"/>
                  <a:pt x="129" y="553"/>
                </a:cubicBezTo>
                <a:cubicBezTo>
                  <a:pt x="140" y="553"/>
                  <a:pt x="149" y="562"/>
                  <a:pt x="149" y="573"/>
                </a:cubicBezTo>
                <a:cubicBezTo>
                  <a:pt x="149" y="584"/>
                  <a:pt x="140" y="593"/>
                  <a:pt x="129" y="593"/>
                </a:cubicBezTo>
                <a:close/>
                <a:moveTo>
                  <a:pt x="129" y="532"/>
                </a:moveTo>
                <a:cubicBezTo>
                  <a:pt x="118" y="532"/>
                  <a:pt x="118" y="532"/>
                  <a:pt x="118" y="532"/>
                </a:cubicBezTo>
                <a:cubicBezTo>
                  <a:pt x="107" y="532"/>
                  <a:pt x="98" y="523"/>
                  <a:pt x="98" y="512"/>
                </a:cubicBezTo>
                <a:cubicBezTo>
                  <a:pt x="98" y="501"/>
                  <a:pt x="107" y="492"/>
                  <a:pt x="118" y="492"/>
                </a:cubicBezTo>
                <a:cubicBezTo>
                  <a:pt x="129" y="492"/>
                  <a:pt x="129" y="492"/>
                  <a:pt x="129" y="492"/>
                </a:cubicBezTo>
                <a:cubicBezTo>
                  <a:pt x="140" y="492"/>
                  <a:pt x="149" y="501"/>
                  <a:pt x="149" y="512"/>
                </a:cubicBezTo>
                <a:cubicBezTo>
                  <a:pt x="149" y="523"/>
                  <a:pt x="140" y="532"/>
                  <a:pt x="129" y="532"/>
                </a:cubicBezTo>
                <a:close/>
                <a:moveTo>
                  <a:pt x="129" y="470"/>
                </a:moveTo>
                <a:cubicBezTo>
                  <a:pt x="118" y="470"/>
                  <a:pt x="118" y="470"/>
                  <a:pt x="118" y="470"/>
                </a:cubicBezTo>
                <a:cubicBezTo>
                  <a:pt x="107" y="470"/>
                  <a:pt x="98" y="461"/>
                  <a:pt x="98" y="450"/>
                </a:cubicBezTo>
                <a:cubicBezTo>
                  <a:pt x="98" y="439"/>
                  <a:pt x="107" y="430"/>
                  <a:pt x="118" y="430"/>
                </a:cubicBezTo>
                <a:cubicBezTo>
                  <a:pt x="129" y="430"/>
                  <a:pt x="129" y="430"/>
                  <a:pt x="129" y="430"/>
                </a:cubicBezTo>
                <a:cubicBezTo>
                  <a:pt x="140" y="430"/>
                  <a:pt x="149" y="439"/>
                  <a:pt x="149" y="450"/>
                </a:cubicBezTo>
                <a:cubicBezTo>
                  <a:pt x="149" y="461"/>
                  <a:pt x="140" y="470"/>
                  <a:pt x="129" y="470"/>
                </a:cubicBezTo>
                <a:close/>
                <a:moveTo>
                  <a:pt x="129" y="408"/>
                </a:moveTo>
                <a:cubicBezTo>
                  <a:pt x="118" y="408"/>
                  <a:pt x="118" y="408"/>
                  <a:pt x="118" y="408"/>
                </a:cubicBezTo>
                <a:cubicBezTo>
                  <a:pt x="107" y="408"/>
                  <a:pt x="98" y="399"/>
                  <a:pt x="98" y="388"/>
                </a:cubicBezTo>
                <a:cubicBezTo>
                  <a:pt x="98" y="377"/>
                  <a:pt x="107" y="368"/>
                  <a:pt x="118" y="368"/>
                </a:cubicBezTo>
                <a:cubicBezTo>
                  <a:pt x="129" y="368"/>
                  <a:pt x="129" y="368"/>
                  <a:pt x="129" y="368"/>
                </a:cubicBezTo>
                <a:cubicBezTo>
                  <a:pt x="140" y="368"/>
                  <a:pt x="149" y="377"/>
                  <a:pt x="149" y="388"/>
                </a:cubicBezTo>
                <a:cubicBezTo>
                  <a:pt x="149" y="399"/>
                  <a:pt x="140" y="408"/>
                  <a:pt x="129" y="408"/>
                </a:cubicBezTo>
                <a:close/>
                <a:moveTo>
                  <a:pt x="129" y="346"/>
                </a:moveTo>
                <a:cubicBezTo>
                  <a:pt x="118" y="346"/>
                  <a:pt x="118" y="346"/>
                  <a:pt x="118" y="346"/>
                </a:cubicBezTo>
                <a:cubicBezTo>
                  <a:pt x="107" y="346"/>
                  <a:pt x="98" y="338"/>
                  <a:pt x="98" y="327"/>
                </a:cubicBezTo>
                <a:cubicBezTo>
                  <a:pt x="98" y="316"/>
                  <a:pt x="107" y="307"/>
                  <a:pt x="118" y="307"/>
                </a:cubicBezTo>
                <a:cubicBezTo>
                  <a:pt x="129" y="307"/>
                  <a:pt x="129" y="307"/>
                  <a:pt x="129" y="307"/>
                </a:cubicBezTo>
                <a:cubicBezTo>
                  <a:pt x="140" y="307"/>
                  <a:pt x="149" y="316"/>
                  <a:pt x="149" y="327"/>
                </a:cubicBezTo>
                <a:cubicBezTo>
                  <a:pt x="149" y="338"/>
                  <a:pt x="140" y="346"/>
                  <a:pt x="129" y="346"/>
                </a:cubicBezTo>
                <a:close/>
                <a:moveTo>
                  <a:pt x="129" y="285"/>
                </a:moveTo>
                <a:cubicBezTo>
                  <a:pt x="118" y="285"/>
                  <a:pt x="118" y="285"/>
                  <a:pt x="118" y="285"/>
                </a:cubicBezTo>
                <a:cubicBezTo>
                  <a:pt x="107" y="285"/>
                  <a:pt x="98" y="276"/>
                  <a:pt x="98" y="265"/>
                </a:cubicBezTo>
                <a:cubicBezTo>
                  <a:pt x="98" y="254"/>
                  <a:pt x="107" y="245"/>
                  <a:pt x="118" y="245"/>
                </a:cubicBezTo>
                <a:cubicBezTo>
                  <a:pt x="129" y="245"/>
                  <a:pt x="129" y="245"/>
                  <a:pt x="129" y="245"/>
                </a:cubicBezTo>
                <a:cubicBezTo>
                  <a:pt x="140" y="245"/>
                  <a:pt x="149" y="254"/>
                  <a:pt x="149" y="265"/>
                </a:cubicBezTo>
                <a:cubicBezTo>
                  <a:pt x="149" y="276"/>
                  <a:pt x="140" y="285"/>
                  <a:pt x="129" y="285"/>
                </a:cubicBezTo>
                <a:close/>
                <a:moveTo>
                  <a:pt x="129" y="223"/>
                </a:moveTo>
                <a:cubicBezTo>
                  <a:pt x="118" y="223"/>
                  <a:pt x="118" y="223"/>
                  <a:pt x="118" y="223"/>
                </a:cubicBezTo>
                <a:cubicBezTo>
                  <a:pt x="107" y="223"/>
                  <a:pt x="98" y="214"/>
                  <a:pt x="98" y="203"/>
                </a:cubicBezTo>
                <a:cubicBezTo>
                  <a:pt x="98" y="192"/>
                  <a:pt x="107" y="183"/>
                  <a:pt x="118" y="183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40" y="183"/>
                  <a:pt x="149" y="192"/>
                  <a:pt x="149" y="203"/>
                </a:cubicBezTo>
                <a:cubicBezTo>
                  <a:pt x="149" y="214"/>
                  <a:pt x="140" y="223"/>
                  <a:pt x="129" y="223"/>
                </a:cubicBezTo>
                <a:close/>
                <a:moveTo>
                  <a:pt x="129" y="161"/>
                </a:moveTo>
                <a:cubicBezTo>
                  <a:pt x="118" y="161"/>
                  <a:pt x="118" y="161"/>
                  <a:pt x="118" y="161"/>
                </a:cubicBezTo>
                <a:cubicBezTo>
                  <a:pt x="107" y="161"/>
                  <a:pt x="98" y="153"/>
                  <a:pt x="98" y="142"/>
                </a:cubicBezTo>
                <a:cubicBezTo>
                  <a:pt x="98" y="131"/>
                  <a:pt x="107" y="122"/>
                  <a:pt x="118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40" y="122"/>
                  <a:pt x="149" y="131"/>
                  <a:pt x="149" y="142"/>
                </a:cubicBezTo>
                <a:cubicBezTo>
                  <a:pt x="149" y="153"/>
                  <a:pt x="140" y="161"/>
                  <a:pt x="129" y="161"/>
                </a:cubicBezTo>
                <a:close/>
                <a:moveTo>
                  <a:pt x="129" y="100"/>
                </a:moveTo>
                <a:cubicBezTo>
                  <a:pt x="118" y="100"/>
                  <a:pt x="118" y="100"/>
                  <a:pt x="118" y="100"/>
                </a:cubicBezTo>
                <a:cubicBezTo>
                  <a:pt x="107" y="100"/>
                  <a:pt x="98" y="91"/>
                  <a:pt x="98" y="80"/>
                </a:cubicBezTo>
                <a:cubicBezTo>
                  <a:pt x="98" y="69"/>
                  <a:pt x="107" y="60"/>
                  <a:pt x="118" y="60"/>
                </a:cubicBezTo>
                <a:cubicBezTo>
                  <a:pt x="129" y="60"/>
                  <a:pt x="129" y="60"/>
                  <a:pt x="129" y="60"/>
                </a:cubicBezTo>
                <a:cubicBezTo>
                  <a:pt x="140" y="60"/>
                  <a:pt x="149" y="69"/>
                  <a:pt x="149" y="80"/>
                </a:cubicBezTo>
                <a:cubicBezTo>
                  <a:pt x="149" y="91"/>
                  <a:pt x="140" y="100"/>
                  <a:pt x="129" y="100"/>
                </a:cubicBezTo>
                <a:close/>
                <a:moveTo>
                  <a:pt x="205" y="902"/>
                </a:moveTo>
                <a:cubicBezTo>
                  <a:pt x="194" y="902"/>
                  <a:pt x="194" y="902"/>
                  <a:pt x="194" y="902"/>
                </a:cubicBezTo>
                <a:cubicBezTo>
                  <a:pt x="183" y="902"/>
                  <a:pt x="174" y="893"/>
                  <a:pt x="174" y="882"/>
                </a:cubicBezTo>
                <a:cubicBezTo>
                  <a:pt x="174" y="871"/>
                  <a:pt x="183" y="862"/>
                  <a:pt x="194" y="862"/>
                </a:cubicBezTo>
                <a:cubicBezTo>
                  <a:pt x="205" y="862"/>
                  <a:pt x="205" y="862"/>
                  <a:pt x="205" y="862"/>
                </a:cubicBezTo>
                <a:cubicBezTo>
                  <a:pt x="216" y="862"/>
                  <a:pt x="224" y="871"/>
                  <a:pt x="224" y="882"/>
                </a:cubicBezTo>
                <a:cubicBezTo>
                  <a:pt x="224" y="893"/>
                  <a:pt x="216" y="902"/>
                  <a:pt x="205" y="902"/>
                </a:cubicBezTo>
                <a:close/>
                <a:moveTo>
                  <a:pt x="205" y="840"/>
                </a:moveTo>
                <a:cubicBezTo>
                  <a:pt x="194" y="840"/>
                  <a:pt x="194" y="840"/>
                  <a:pt x="194" y="840"/>
                </a:cubicBezTo>
                <a:cubicBezTo>
                  <a:pt x="183" y="840"/>
                  <a:pt x="174" y="831"/>
                  <a:pt x="174" y="820"/>
                </a:cubicBezTo>
                <a:cubicBezTo>
                  <a:pt x="174" y="809"/>
                  <a:pt x="183" y="800"/>
                  <a:pt x="194" y="800"/>
                </a:cubicBezTo>
                <a:cubicBezTo>
                  <a:pt x="205" y="800"/>
                  <a:pt x="205" y="800"/>
                  <a:pt x="205" y="800"/>
                </a:cubicBezTo>
                <a:cubicBezTo>
                  <a:pt x="216" y="800"/>
                  <a:pt x="224" y="809"/>
                  <a:pt x="224" y="820"/>
                </a:cubicBezTo>
                <a:cubicBezTo>
                  <a:pt x="224" y="831"/>
                  <a:pt x="216" y="840"/>
                  <a:pt x="205" y="840"/>
                </a:cubicBezTo>
                <a:close/>
                <a:moveTo>
                  <a:pt x="205" y="778"/>
                </a:moveTo>
                <a:cubicBezTo>
                  <a:pt x="194" y="778"/>
                  <a:pt x="194" y="778"/>
                  <a:pt x="194" y="778"/>
                </a:cubicBezTo>
                <a:cubicBezTo>
                  <a:pt x="183" y="778"/>
                  <a:pt x="174" y="769"/>
                  <a:pt x="174" y="758"/>
                </a:cubicBezTo>
                <a:cubicBezTo>
                  <a:pt x="174" y="747"/>
                  <a:pt x="183" y="739"/>
                  <a:pt x="194" y="739"/>
                </a:cubicBezTo>
                <a:cubicBezTo>
                  <a:pt x="205" y="739"/>
                  <a:pt x="205" y="739"/>
                  <a:pt x="205" y="739"/>
                </a:cubicBezTo>
                <a:cubicBezTo>
                  <a:pt x="216" y="739"/>
                  <a:pt x="224" y="747"/>
                  <a:pt x="224" y="758"/>
                </a:cubicBezTo>
                <a:cubicBezTo>
                  <a:pt x="224" y="769"/>
                  <a:pt x="216" y="778"/>
                  <a:pt x="205" y="778"/>
                </a:cubicBezTo>
                <a:close/>
                <a:moveTo>
                  <a:pt x="205" y="717"/>
                </a:moveTo>
                <a:cubicBezTo>
                  <a:pt x="194" y="717"/>
                  <a:pt x="194" y="717"/>
                  <a:pt x="194" y="717"/>
                </a:cubicBezTo>
                <a:cubicBezTo>
                  <a:pt x="183" y="717"/>
                  <a:pt x="174" y="708"/>
                  <a:pt x="174" y="697"/>
                </a:cubicBezTo>
                <a:cubicBezTo>
                  <a:pt x="174" y="686"/>
                  <a:pt x="183" y="677"/>
                  <a:pt x="194" y="677"/>
                </a:cubicBezTo>
                <a:cubicBezTo>
                  <a:pt x="205" y="677"/>
                  <a:pt x="205" y="677"/>
                  <a:pt x="205" y="677"/>
                </a:cubicBezTo>
                <a:cubicBezTo>
                  <a:pt x="216" y="677"/>
                  <a:pt x="224" y="686"/>
                  <a:pt x="224" y="697"/>
                </a:cubicBezTo>
                <a:cubicBezTo>
                  <a:pt x="224" y="708"/>
                  <a:pt x="216" y="717"/>
                  <a:pt x="205" y="717"/>
                </a:cubicBezTo>
                <a:close/>
                <a:moveTo>
                  <a:pt x="205" y="655"/>
                </a:moveTo>
                <a:cubicBezTo>
                  <a:pt x="194" y="655"/>
                  <a:pt x="194" y="655"/>
                  <a:pt x="194" y="655"/>
                </a:cubicBezTo>
                <a:cubicBezTo>
                  <a:pt x="183" y="655"/>
                  <a:pt x="174" y="646"/>
                  <a:pt x="174" y="635"/>
                </a:cubicBezTo>
                <a:cubicBezTo>
                  <a:pt x="174" y="624"/>
                  <a:pt x="183" y="615"/>
                  <a:pt x="194" y="615"/>
                </a:cubicBezTo>
                <a:cubicBezTo>
                  <a:pt x="205" y="615"/>
                  <a:pt x="205" y="615"/>
                  <a:pt x="205" y="615"/>
                </a:cubicBezTo>
                <a:cubicBezTo>
                  <a:pt x="216" y="615"/>
                  <a:pt x="224" y="624"/>
                  <a:pt x="224" y="635"/>
                </a:cubicBezTo>
                <a:cubicBezTo>
                  <a:pt x="224" y="646"/>
                  <a:pt x="216" y="655"/>
                  <a:pt x="205" y="655"/>
                </a:cubicBezTo>
                <a:close/>
                <a:moveTo>
                  <a:pt x="205" y="593"/>
                </a:moveTo>
                <a:cubicBezTo>
                  <a:pt x="194" y="593"/>
                  <a:pt x="194" y="593"/>
                  <a:pt x="194" y="593"/>
                </a:cubicBezTo>
                <a:cubicBezTo>
                  <a:pt x="183" y="593"/>
                  <a:pt x="174" y="584"/>
                  <a:pt x="174" y="573"/>
                </a:cubicBezTo>
                <a:cubicBezTo>
                  <a:pt x="174" y="562"/>
                  <a:pt x="183" y="553"/>
                  <a:pt x="194" y="553"/>
                </a:cubicBezTo>
                <a:cubicBezTo>
                  <a:pt x="205" y="553"/>
                  <a:pt x="205" y="553"/>
                  <a:pt x="205" y="553"/>
                </a:cubicBezTo>
                <a:cubicBezTo>
                  <a:pt x="216" y="553"/>
                  <a:pt x="224" y="562"/>
                  <a:pt x="224" y="573"/>
                </a:cubicBezTo>
                <a:cubicBezTo>
                  <a:pt x="224" y="584"/>
                  <a:pt x="216" y="593"/>
                  <a:pt x="205" y="593"/>
                </a:cubicBezTo>
                <a:close/>
                <a:moveTo>
                  <a:pt x="205" y="532"/>
                </a:moveTo>
                <a:cubicBezTo>
                  <a:pt x="194" y="532"/>
                  <a:pt x="194" y="532"/>
                  <a:pt x="194" y="532"/>
                </a:cubicBezTo>
                <a:cubicBezTo>
                  <a:pt x="183" y="532"/>
                  <a:pt x="174" y="523"/>
                  <a:pt x="174" y="512"/>
                </a:cubicBezTo>
                <a:cubicBezTo>
                  <a:pt x="174" y="501"/>
                  <a:pt x="183" y="492"/>
                  <a:pt x="194" y="492"/>
                </a:cubicBezTo>
                <a:cubicBezTo>
                  <a:pt x="205" y="492"/>
                  <a:pt x="205" y="492"/>
                  <a:pt x="205" y="492"/>
                </a:cubicBezTo>
                <a:cubicBezTo>
                  <a:pt x="216" y="492"/>
                  <a:pt x="224" y="501"/>
                  <a:pt x="224" y="512"/>
                </a:cubicBezTo>
                <a:cubicBezTo>
                  <a:pt x="224" y="523"/>
                  <a:pt x="216" y="532"/>
                  <a:pt x="205" y="532"/>
                </a:cubicBezTo>
                <a:close/>
                <a:moveTo>
                  <a:pt x="205" y="470"/>
                </a:moveTo>
                <a:cubicBezTo>
                  <a:pt x="194" y="470"/>
                  <a:pt x="194" y="470"/>
                  <a:pt x="194" y="470"/>
                </a:cubicBezTo>
                <a:cubicBezTo>
                  <a:pt x="183" y="470"/>
                  <a:pt x="174" y="461"/>
                  <a:pt x="174" y="450"/>
                </a:cubicBezTo>
                <a:cubicBezTo>
                  <a:pt x="174" y="439"/>
                  <a:pt x="183" y="430"/>
                  <a:pt x="194" y="430"/>
                </a:cubicBezTo>
                <a:cubicBezTo>
                  <a:pt x="205" y="430"/>
                  <a:pt x="205" y="430"/>
                  <a:pt x="205" y="430"/>
                </a:cubicBezTo>
                <a:cubicBezTo>
                  <a:pt x="216" y="430"/>
                  <a:pt x="224" y="439"/>
                  <a:pt x="224" y="450"/>
                </a:cubicBezTo>
                <a:cubicBezTo>
                  <a:pt x="224" y="461"/>
                  <a:pt x="216" y="470"/>
                  <a:pt x="205" y="470"/>
                </a:cubicBezTo>
                <a:close/>
                <a:moveTo>
                  <a:pt x="205" y="408"/>
                </a:moveTo>
                <a:cubicBezTo>
                  <a:pt x="194" y="408"/>
                  <a:pt x="194" y="408"/>
                  <a:pt x="194" y="408"/>
                </a:cubicBezTo>
                <a:cubicBezTo>
                  <a:pt x="183" y="408"/>
                  <a:pt x="174" y="399"/>
                  <a:pt x="174" y="388"/>
                </a:cubicBezTo>
                <a:cubicBezTo>
                  <a:pt x="174" y="377"/>
                  <a:pt x="183" y="368"/>
                  <a:pt x="194" y="368"/>
                </a:cubicBezTo>
                <a:cubicBezTo>
                  <a:pt x="205" y="368"/>
                  <a:pt x="205" y="368"/>
                  <a:pt x="205" y="368"/>
                </a:cubicBezTo>
                <a:cubicBezTo>
                  <a:pt x="216" y="368"/>
                  <a:pt x="224" y="377"/>
                  <a:pt x="224" y="388"/>
                </a:cubicBezTo>
                <a:cubicBezTo>
                  <a:pt x="224" y="399"/>
                  <a:pt x="216" y="408"/>
                  <a:pt x="205" y="408"/>
                </a:cubicBezTo>
                <a:close/>
                <a:moveTo>
                  <a:pt x="205" y="346"/>
                </a:moveTo>
                <a:cubicBezTo>
                  <a:pt x="194" y="346"/>
                  <a:pt x="194" y="346"/>
                  <a:pt x="194" y="346"/>
                </a:cubicBezTo>
                <a:cubicBezTo>
                  <a:pt x="183" y="346"/>
                  <a:pt x="174" y="338"/>
                  <a:pt x="174" y="327"/>
                </a:cubicBezTo>
                <a:cubicBezTo>
                  <a:pt x="174" y="316"/>
                  <a:pt x="183" y="307"/>
                  <a:pt x="194" y="307"/>
                </a:cubicBezTo>
                <a:cubicBezTo>
                  <a:pt x="205" y="307"/>
                  <a:pt x="205" y="307"/>
                  <a:pt x="205" y="307"/>
                </a:cubicBezTo>
                <a:cubicBezTo>
                  <a:pt x="216" y="307"/>
                  <a:pt x="224" y="316"/>
                  <a:pt x="224" y="327"/>
                </a:cubicBezTo>
                <a:cubicBezTo>
                  <a:pt x="224" y="338"/>
                  <a:pt x="216" y="346"/>
                  <a:pt x="205" y="346"/>
                </a:cubicBezTo>
                <a:close/>
                <a:moveTo>
                  <a:pt x="205" y="285"/>
                </a:moveTo>
                <a:cubicBezTo>
                  <a:pt x="194" y="285"/>
                  <a:pt x="194" y="285"/>
                  <a:pt x="194" y="285"/>
                </a:cubicBezTo>
                <a:cubicBezTo>
                  <a:pt x="183" y="285"/>
                  <a:pt x="174" y="276"/>
                  <a:pt x="174" y="265"/>
                </a:cubicBezTo>
                <a:cubicBezTo>
                  <a:pt x="174" y="254"/>
                  <a:pt x="183" y="245"/>
                  <a:pt x="194" y="245"/>
                </a:cubicBezTo>
                <a:cubicBezTo>
                  <a:pt x="205" y="245"/>
                  <a:pt x="205" y="245"/>
                  <a:pt x="205" y="245"/>
                </a:cubicBezTo>
                <a:cubicBezTo>
                  <a:pt x="216" y="245"/>
                  <a:pt x="224" y="254"/>
                  <a:pt x="224" y="265"/>
                </a:cubicBezTo>
                <a:cubicBezTo>
                  <a:pt x="224" y="276"/>
                  <a:pt x="216" y="285"/>
                  <a:pt x="205" y="285"/>
                </a:cubicBezTo>
                <a:close/>
                <a:moveTo>
                  <a:pt x="205" y="223"/>
                </a:moveTo>
                <a:cubicBezTo>
                  <a:pt x="194" y="223"/>
                  <a:pt x="194" y="223"/>
                  <a:pt x="194" y="223"/>
                </a:cubicBezTo>
                <a:cubicBezTo>
                  <a:pt x="183" y="223"/>
                  <a:pt x="174" y="214"/>
                  <a:pt x="174" y="203"/>
                </a:cubicBezTo>
                <a:cubicBezTo>
                  <a:pt x="174" y="192"/>
                  <a:pt x="183" y="183"/>
                  <a:pt x="194" y="183"/>
                </a:cubicBezTo>
                <a:cubicBezTo>
                  <a:pt x="205" y="183"/>
                  <a:pt x="205" y="183"/>
                  <a:pt x="205" y="183"/>
                </a:cubicBezTo>
                <a:cubicBezTo>
                  <a:pt x="216" y="183"/>
                  <a:pt x="224" y="192"/>
                  <a:pt x="224" y="203"/>
                </a:cubicBezTo>
                <a:cubicBezTo>
                  <a:pt x="224" y="214"/>
                  <a:pt x="216" y="223"/>
                  <a:pt x="205" y="223"/>
                </a:cubicBezTo>
                <a:close/>
                <a:moveTo>
                  <a:pt x="205" y="161"/>
                </a:moveTo>
                <a:cubicBezTo>
                  <a:pt x="194" y="161"/>
                  <a:pt x="194" y="161"/>
                  <a:pt x="194" y="161"/>
                </a:cubicBezTo>
                <a:cubicBezTo>
                  <a:pt x="183" y="161"/>
                  <a:pt x="174" y="153"/>
                  <a:pt x="174" y="142"/>
                </a:cubicBezTo>
                <a:cubicBezTo>
                  <a:pt x="174" y="131"/>
                  <a:pt x="183" y="122"/>
                  <a:pt x="194" y="122"/>
                </a:cubicBezTo>
                <a:cubicBezTo>
                  <a:pt x="205" y="122"/>
                  <a:pt x="205" y="122"/>
                  <a:pt x="205" y="122"/>
                </a:cubicBezTo>
                <a:cubicBezTo>
                  <a:pt x="216" y="122"/>
                  <a:pt x="224" y="131"/>
                  <a:pt x="224" y="142"/>
                </a:cubicBezTo>
                <a:cubicBezTo>
                  <a:pt x="224" y="153"/>
                  <a:pt x="216" y="161"/>
                  <a:pt x="205" y="161"/>
                </a:cubicBezTo>
                <a:close/>
                <a:moveTo>
                  <a:pt x="205" y="100"/>
                </a:moveTo>
                <a:cubicBezTo>
                  <a:pt x="194" y="100"/>
                  <a:pt x="194" y="100"/>
                  <a:pt x="194" y="100"/>
                </a:cubicBezTo>
                <a:cubicBezTo>
                  <a:pt x="183" y="100"/>
                  <a:pt x="174" y="91"/>
                  <a:pt x="174" y="80"/>
                </a:cubicBezTo>
                <a:cubicBezTo>
                  <a:pt x="174" y="69"/>
                  <a:pt x="183" y="60"/>
                  <a:pt x="194" y="60"/>
                </a:cubicBezTo>
                <a:cubicBezTo>
                  <a:pt x="205" y="60"/>
                  <a:pt x="205" y="60"/>
                  <a:pt x="205" y="60"/>
                </a:cubicBezTo>
                <a:cubicBezTo>
                  <a:pt x="216" y="60"/>
                  <a:pt x="224" y="69"/>
                  <a:pt x="224" y="80"/>
                </a:cubicBezTo>
                <a:cubicBezTo>
                  <a:pt x="224" y="91"/>
                  <a:pt x="216" y="100"/>
                  <a:pt x="205" y="10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6" name="Rectangle 285"/>
          <p:cNvSpPr>
            <a:spLocks noChangeArrowheads="1"/>
          </p:cNvSpPr>
          <p:nvPr/>
        </p:nvSpPr>
        <p:spPr bwMode="auto">
          <a:xfrm>
            <a:off x="4949386" y="926953"/>
            <a:ext cx="9991" cy="12846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7" name="Freeform 286"/>
          <p:cNvSpPr>
            <a:spLocks noEditPoints="1"/>
          </p:cNvSpPr>
          <p:nvPr/>
        </p:nvSpPr>
        <p:spPr bwMode="auto">
          <a:xfrm>
            <a:off x="4822355" y="685737"/>
            <a:ext cx="324000" cy="324000"/>
          </a:xfrm>
          <a:custGeom>
            <a:avLst/>
            <a:gdLst>
              <a:gd name="T0" fmla="*/ 926 w 1852"/>
              <a:gd name="T1" fmla="*/ 0 h 1852"/>
              <a:gd name="T2" fmla="*/ 0 w 1852"/>
              <a:gd name="T3" fmla="*/ 926 h 1852"/>
              <a:gd name="T4" fmla="*/ 926 w 1852"/>
              <a:gd name="T5" fmla="*/ 1852 h 1852"/>
              <a:gd name="T6" fmla="*/ 1852 w 1852"/>
              <a:gd name="T7" fmla="*/ 926 h 1852"/>
              <a:gd name="T8" fmla="*/ 926 w 1852"/>
              <a:gd name="T9" fmla="*/ 0 h 1852"/>
              <a:gd name="T10" fmla="*/ 1465 w 1852"/>
              <a:gd name="T11" fmla="*/ 1476 h 1852"/>
              <a:gd name="T12" fmla="*/ 1445 w 1852"/>
              <a:gd name="T13" fmla="*/ 1496 h 1852"/>
              <a:gd name="T14" fmla="*/ 1232 w 1852"/>
              <a:gd name="T15" fmla="*/ 1496 h 1852"/>
              <a:gd name="T16" fmla="*/ 805 w 1852"/>
              <a:gd name="T17" fmla="*/ 1496 h 1852"/>
              <a:gd name="T18" fmla="*/ 705 w 1852"/>
              <a:gd name="T19" fmla="*/ 1496 h 1852"/>
              <a:gd name="T20" fmla="*/ 634 w 1852"/>
              <a:gd name="T21" fmla="*/ 1496 h 1852"/>
              <a:gd name="T22" fmla="*/ 407 w 1852"/>
              <a:gd name="T23" fmla="*/ 1496 h 1852"/>
              <a:gd name="T24" fmla="*/ 387 w 1852"/>
              <a:gd name="T25" fmla="*/ 1476 h 1852"/>
              <a:gd name="T26" fmla="*/ 387 w 1852"/>
              <a:gd name="T27" fmla="*/ 445 h 1852"/>
              <a:gd name="T28" fmla="*/ 407 w 1852"/>
              <a:gd name="T29" fmla="*/ 425 h 1852"/>
              <a:gd name="T30" fmla="*/ 590 w 1852"/>
              <a:gd name="T31" fmla="*/ 425 h 1852"/>
              <a:gd name="T32" fmla="*/ 590 w 1852"/>
              <a:gd name="T33" fmla="*/ 240 h 1852"/>
              <a:gd name="T34" fmla="*/ 610 w 1852"/>
              <a:gd name="T35" fmla="*/ 221 h 1852"/>
              <a:gd name="T36" fmla="*/ 630 w 1852"/>
              <a:gd name="T37" fmla="*/ 240 h 1852"/>
              <a:gd name="T38" fmla="*/ 630 w 1852"/>
              <a:gd name="T39" fmla="*/ 425 h 1852"/>
              <a:gd name="T40" fmla="*/ 667 w 1852"/>
              <a:gd name="T41" fmla="*/ 425 h 1852"/>
              <a:gd name="T42" fmla="*/ 667 w 1852"/>
              <a:gd name="T43" fmla="*/ 240 h 1852"/>
              <a:gd name="T44" fmla="*/ 687 w 1852"/>
              <a:gd name="T45" fmla="*/ 221 h 1852"/>
              <a:gd name="T46" fmla="*/ 707 w 1852"/>
              <a:gd name="T47" fmla="*/ 240 h 1852"/>
              <a:gd name="T48" fmla="*/ 707 w 1852"/>
              <a:gd name="T49" fmla="*/ 425 h 1852"/>
              <a:gd name="T50" fmla="*/ 773 w 1852"/>
              <a:gd name="T51" fmla="*/ 425 h 1852"/>
              <a:gd name="T52" fmla="*/ 793 w 1852"/>
              <a:gd name="T53" fmla="*/ 445 h 1852"/>
              <a:gd name="T54" fmla="*/ 793 w 1852"/>
              <a:gd name="T55" fmla="*/ 648 h 1852"/>
              <a:gd name="T56" fmla="*/ 899 w 1852"/>
              <a:gd name="T57" fmla="*/ 648 h 1852"/>
              <a:gd name="T58" fmla="*/ 919 w 1852"/>
              <a:gd name="T59" fmla="*/ 667 h 1852"/>
              <a:gd name="T60" fmla="*/ 919 w 1852"/>
              <a:gd name="T61" fmla="*/ 1059 h 1852"/>
              <a:gd name="T62" fmla="*/ 1140 w 1852"/>
              <a:gd name="T63" fmla="*/ 1059 h 1852"/>
              <a:gd name="T64" fmla="*/ 1140 w 1852"/>
              <a:gd name="T65" fmla="*/ 486 h 1852"/>
              <a:gd name="T66" fmla="*/ 1143 w 1852"/>
              <a:gd name="T67" fmla="*/ 476 h 1852"/>
              <a:gd name="T68" fmla="*/ 1144 w 1852"/>
              <a:gd name="T69" fmla="*/ 474 h 1852"/>
              <a:gd name="T70" fmla="*/ 1286 w 1852"/>
              <a:gd name="T71" fmla="*/ 285 h 1852"/>
              <a:gd name="T72" fmla="*/ 1302 w 1852"/>
              <a:gd name="T73" fmla="*/ 277 h 1852"/>
              <a:gd name="T74" fmla="*/ 1318 w 1852"/>
              <a:gd name="T75" fmla="*/ 285 h 1852"/>
              <a:gd name="T76" fmla="*/ 1461 w 1852"/>
              <a:gd name="T77" fmla="*/ 474 h 1852"/>
              <a:gd name="T78" fmla="*/ 1461 w 1852"/>
              <a:gd name="T79" fmla="*/ 476 h 1852"/>
              <a:gd name="T80" fmla="*/ 1465 w 1852"/>
              <a:gd name="T81" fmla="*/ 486 h 1852"/>
              <a:gd name="T82" fmla="*/ 1465 w 1852"/>
              <a:gd name="T83" fmla="*/ 1476 h 18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52" h="1852">
                <a:moveTo>
                  <a:pt x="926" y="0"/>
                </a:moveTo>
                <a:cubicBezTo>
                  <a:pt x="414" y="0"/>
                  <a:pt x="0" y="415"/>
                  <a:pt x="0" y="926"/>
                </a:cubicBezTo>
                <a:cubicBezTo>
                  <a:pt x="0" y="1438"/>
                  <a:pt x="414" y="1852"/>
                  <a:pt x="926" y="1852"/>
                </a:cubicBezTo>
                <a:cubicBezTo>
                  <a:pt x="1437" y="1852"/>
                  <a:pt x="1852" y="1438"/>
                  <a:pt x="1852" y="926"/>
                </a:cubicBezTo>
                <a:cubicBezTo>
                  <a:pt x="1852" y="415"/>
                  <a:pt x="1437" y="0"/>
                  <a:pt x="926" y="0"/>
                </a:cubicBezTo>
                <a:close/>
                <a:moveTo>
                  <a:pt x="1465" y="1476"/>
                </a:moveTo>
                <a:cubicBezTo>
                  <a:pt x="1465" y="1487"/>
                  <a:pt x="1456" y="1496"/>
                  <a:pt x="1445" y="1496"/>
                </a:cubicBezTo>
                <a:cubicBezTo>
                  <a:pt x="1232" y="1496"/>
                  <a:pt x="1232" y="1496"/>
                  <a:pt x="1232" y="1496"/>
                </a:cubicBezTo>
                <a:cubicBezTo>
                  <a:pt x="805" y="1496"/>
                  <a:pt x="805" y="1496"/>
                  <a:pt x="805" y="1496"/>
                </a:cubicBezTo>
                <a:cubicBezTo>
                  <a:pt x="705" y="1496"/>
                  <a:pt x="705" y="1496"/>
                  <a:pt x="705" y="1496"/>
                </a:cubicBezTo>
                <a:cubicBezTo>
                  <a:pt x="634" y="1496"/>
                  <a:pt x="634" y="1496"/>
                  <a:pt x="634" y="1496"/>
                </a:cubicBezTo>
                <a:cubicBezTo>
                  <a:pt x="407" y="1496"/>
                  <a:pt x="407" y="1496"/>
                  <a:pt x="407" y="1496"/>
                </a:cubicBezTo>
                <a:cubicBezTo>
                  <a:pt x="396" y="1496"/>
                  <a:pt x="387" y="1487"/>
                  <a:pt x="387" y="1476"/>
                </a:cubicBezTo>
                <a:cubicBezTo>
                  <a:pt x="387" y="445"/>
                  <a:pt x="387" y="445"/>
                  <a:pt x="387" y="445"/>
                </a:cubicBezTo>
                <a:cubicBezTo>
                  <a:pt x="387" y="434"/>
                  <a:pt x="396" y="425"/>
                  <a:pt x="407" y="425"/>
                </a:cubicBezTo>
                <a:cubicBezTo>
                  <a:pt x="590" y="425"/>
                  <a:pt x="590" y="425"/>
                  <a:pt x="590" y="425"/>
                </a:cubicBezTo>
                <a:cubicBezTo>
                  <a:pt x="590" y="240"/>
                  <a:pt x="590" y="240"/>
                  <a:pt x="590" y="240"/>
                </a:cubicBezTo>
                <a:cubicBezTo>
                  <a:pt x="590" y="229"/>
                  <a:pt x="599" y="221"/>
                  <a:pt x="610" y="221"/>
                </a:cubicBezTo>
                <a:cubicBezTo>
                  <a:pt x="621" y="221"/>
                  <a:pt x="630" y="229"/>
                  <a:pt x="630" y="240"/>
                </a:cubicBezTo>
                <a:cubicBezTo>
                  <a:pt x="630" y="425"/>
                  <a:pt x="630" y="425"/>
                  <a:pt x="630" y="425"/>
                </a:cubicBezTo>
                <a:cubicBezTo>
                  <a:pt x="667" y="425"/>
                  <a:pt x="667" y="425"/>
                  <a:pt x="667" y="425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29"/>
                  <a:pt x="676" y="221"/>
                  <a:pt x="687" y="221"/>
                </a:cubicBezTo>
                <a:cubicBezTo>
                  <a:pt x="698" y="221"/>
                  <a:pt x="707" y="229"/>
                  <a:pt x="707" y="240"/>
                </a:cubicBezTo>
                <a:cubicBezTo>
                  <a:pt x="707" y="425"/>
                  <a:pt x="707" y="425"/>
                  <a:pt x="707" y="425"/>
                </a:cubicBezTo>
                <a:cubicBezTo>
                  <a:pt x="773" y="425"/>
                  <a:pt x="773" y="425"/>
                  <a:pt x="773" y="425"/>
                </a:cubicBezTo>
                <a:cubicBezTo>
                  <a:pt x="784" y="425"/>
                  <a:pt x="793" y="434"/>
                  <a:pt x="793" y="445"/>
                </a:cubicBezTo>
                <a:cubicBezTo>
                  <a:pt x="793" y="648"/>
                  <a:pt x="793" y="648"/>
                  <a:pt x="793" y="648"/>
                </a:cubicBezTo>
                <a:cubicBezTo>
                  <a:pt x="899" y="648"/>
                  <a:pt x="899" y="648"/>
                  <a:pt x="899" y="648"/>
                </a:cubicBezTo>
                <a:cubicBezTo>
                  <a:pt x="910" y="648"/>
                  <a:pt x="919" y="657"/>
                  <a:pt x="919" y="667"/>
                </a:cubicBezTo>
                <a:cubicBezTo>
                  <a:pt x="919" y="1059"/>
                  <a:pt x="919" y="1059"/>
                  <a:pt x="919" y="1059"/>
                </a:cubicBezTo>
                <a:cubicBezTo>
                  <a:pt x="1140" y="1059"/>
                  <a:pt x="1140" y="1059"/>
                  <a:pt x="1140" y="1059"/>
                </a:cubicBezTo>
                <a:cubicBezTo>
                  <a:pt x="1140" y="486"/>
                  <a:pt x="1140" y="486"/>
                  <a:pt x="1140" y="486"/>
                </a:cubicBezTo>
                <a:cubicBezTo>
                  <a:pt x="1140" y="482"/>
                  <a:pt x="1141" y="479"/>
                  <a:pt x="1143" y="476"/>
                </a:cubicBezTo>
                <a:cubicBezTo>
                  <a:pt x="1143" y="475"/>
                  <a:pt x="1143" y="475"/>
                  <a:pt x="1144" y="474"/>
                </a:cubicBezTo>
                <a:cubicBezTo>
                  <a:pt x="1286" y="285"/>
                  <a:pt x="1286" y="285"/>
                  <a:pt x="1286" y="285"/>
                </a:cubicBezTo>
                <a:cubicBezTo>
                  <a:pt x="1290" y="280"/>
                  <a:pt x="1296" y="277"/>
                  <a:pt x="1302" y="277"/>
                </a:cubicBezTo>
                <a:cubicBezTo>
                  <a:pt x="1309" y="277"/>
                  <a:pt x="1314" y="280"/>
                  <a:pt x="1318" y="285"/>
                </a:cubicBezTo>
                <a:cubicBezTo>
                  <a:pt x="1461" y="474"/>
                  <a:pt x="1461" y="474"/>
                  <a:pt x="1461" y="474"/>
                </a:cubicBezTo>
                <a:cubicBezTo>
                  <a:pt x="1461" y="475"/>
                  <a:pt x="1461" y="475"/>
                  <a:pt x="1461" y="476"/>
                </a:cubicBezTo>
                <a:cubicBezTo>
                  <a:pt x="1463" y="479"/>
                  <a:pt x="1465" y="482"/>
                  <a:pt x="1465" y="486"/>
                </a:cubicBezTo>
                <a:lnTo>
                  <a:pt x="1465" y="1476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8" name="Rectangle 287"/>
          <p:cNvSpPr>
            <a:spLocks noChangeArrowheads="1"/>
          </p:cNvSpPr>
          <p:nvPr/>
        </p:nvSpPr>
        <p:spPr bwMode="auto">
          <a:xfrm>
            <a:off x="5027888" y="878424"/>
            <a:ext cx="7137" cy="2711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9" name="Rectangle 288"/>
          <p:cNvSpPr>
            <a:spLocks noChangeArrowheads="1"/>
          </p:cNvSpPr>
          <p:nvPr/>
        </p:nvSpPr>
        <p:spPr bwMode="auto">
          <a:xfrm>
            <a:off x="4896575" y="934089"/>
            <a:ext cx="32828" cy="570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0" name="Freeform 289"/>
          <p:cNvSpPr>
            <a:spLocks/>
          </p:cNvSpPr>
          <p:nvPr/>
        </p:nvSpPr>
        <p:spPr bwMode="auto">
          <a:xfrm>
            <a:off x="5032170" y="742830"/>
            <a:ext cx="35683" cy="24264"/>
          </a:xfrm>
          <a:custGeom>
            <a:avLst/>
            <a:gdLst>
              <a:gd name="T0" fmla="*/ 25 w 25"/>
              <a:gd name="T1" fmla="*/ 17 h 17"/>
              <a:gd name="T2" fmla="*/ 13 w 25"/>
              <a:gd name="T3" fmla="*/ 0 h 17"/>
              <a:gd name="T4" fmla="*/ 0 w 25"/>
              <a:gd name="T5" fmla="*/ 17 h 17"/>
              <a:gd name="T6" fmla="*/ 25 w 25"/>
              <a:gd name="T7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7">
                <a:moveTo>
                  <a:pt x="25" y="17"/>
                </a:moveTo>
                <a:lnTo>
                  <a:pt x="13" y="0"/>
                </a:lnTo>
                <a:lnTo>
                  <a:pt x="0" y="17"/>
                </a:lnTo>
                <a:lnTo>
                  <a:pt x="25" y="17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1" name="Rectangle 290"/>
          <p:cNvSpPr>
            <a:spLocks noChangeArrowheads="1"/>
          </p:cNvSpPr>
          <p:nvPr/>
        </p:nvSpPr>
        <p:spPr bwMode="auto">
          <a:xfrm>
            <a:off x="4960804" y="805631"/>
            <a:ext cx="15700" cy="65656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2" name="Freeform 291"/>
          <p:cNvSpPr>
            <a:spLocks/>
          </p:cNvSpPr>
          <p:nvPr/>
        </p:nvSpPr>
        <p:spPr bwMode="auto">
          <a:xfrm>
            <a:off x="4896575" y="767094"/>
            <a:ext cx="57093" cy="104194"/>
          </a:xfrm>
          <a:custGeom>
            <a:avLst/>
            <a:gdLst>
              <a:gd name="T0" fmla="*/ 260 w 326"/>
              <a:gd name="T1" fmla="*/ 39 h 595"/>
              <a:gd name="T2" fmla="*/ 280 w 326"/>
              <a:gd name="T3" fmla="*/ 59 h 595"/>
              <a:gd name="T4" fmla="*/ 260 w 326"/>
              <a:gd name="T5" fmla="*/ 79 h 595"/>
              <a:gd name="T6" fmla="*/ 0 w 326"/>
              <a:gd name="T7" fmla="*/ 79 h 595"/>
              <a:gd name="T8" fmla="*/ 0 w 326"/>
              <a:gd name="T9" fmla="*/ 119 h 595"/>
              <a:gd name="T10" fmla="*/ 260 w 326"/>
              <a:gd name="T11" fmla="*/ 119 h 595"/>
              <a:gd name="T12" fmla="*/ 280 w 326"/>
              <a:gd name="T13" fmla="*/ 139 h 595"/>
              <a:gd name="T14" fmla="*/ 260 w 326"/>
              <a:gd name="T15" fmla="*/ 158 h 595"/>
              <a:gd name="T16" fmla="*/ 0 w 326"/>
              <a:gd name="T17" fmla="*/ 158 h 595"/>
              <a:gd name="T18" fmla="*/ 0 w 326"/>
              <a:gd name="T19" fmla="*/ 198 h 595"/>
              <a:gd name="T20" fmla="*/ 260 w 326"/>
              <a:gd name="T21" fmla="*/ 198 h 595"/>
              <a:gd name="T22" fmla="*/ 280 w 326"/>
              <a:gd name="T23" fmla="*/ 218 h 595"/>
              <a:gd name="T24" fmla="*/ 260 w 326"/>
              <a:gd name="T25" fmla="*/ 238 h 595"/>
              <a:gd name="T26" fmla="*/ 0 w 326"/>
              <a:gd name="T27" fmla="*/ 238 h 595"/>
              <a:gd name="T28" fmla="*/ 0 w 326"/>
              <a:gd name="T29" fmla="*/ 278 h 595"/>
              <a:gd name="T30" fmla="*/ 260 w 326"/>
              <a:gd name="T31" fmla="*/ 278 h 595"/>
              <a:gd name="T32" fmla="*/ 280 w 326"/>
              <a:gd name="T33" fmla="*/ 297 h 595"/>
              <a:gd name="T34" fmla="*/ 260 w 326"/>
              <a:gd name="T35" fmla="*/ 317 h 595"/>
              <a:gd name="T36" fmla="*/ 0 w 326"/>
              <a:gd name="T37" fmla="*/ 317 h 595"/>
              <a:gd name="T38" fmla="*/ 0 w 326"/>
              <a:gd name="T39" fmla="*/ 357 h 595"/>
              <a:gd name="T40" fmla="*/ 260 w 326"/>
              <a:gd name="T41" fmla="*/ 357 h 595"/>
              <a:gd name="T42" fmla="*/ 280 w 326"/>
              <a:gd name="T43" fmla="*/ 377 h 595"/>
              <a:gd name="T44" fmla="*/ 260 w 326"/>
              <a:gd name="T45" fmla="*/ 397 h 595"/>
              <a:gd name="T46" fmla="*/ 0 w 326"/>
              <a:gd name="T47" fmla="*/ 397 h 595"/>
              <a:gd name="T48" fmla="*/ 0 w 326"/>
              <a:gd name="T49" fmla="*/ 436 h 595"/>
              <a:gd name="T50" fmla="*/ 260 w 326"/>
              <a:gd name="T51" fmla="*/ 436 h 595"/>
              <a:gd name="T52" fmla="*/ 280 w 326"/>
              <a:gd name="T53" fmla="*/ 456 h 595"/>
              <a:gd name="T54" fmla="*/ 260 w 326"/>
              <a:gd name="T55" fmla="*/ 476 h 595"/>
              <a:gd name="T56" fmla="*/ 0 w 326"/>
              <a:gd name="T57" fmla="*/ 476 h 595"/>
              <a:gd name="T58" fmla="*/ 0 w 326"/>
              <a:gd name="T59" fmla="*/ 516 h 595"/>
              <a:gd name="T60" fmla="*/ 260 w 326"/>
              <a:gd name="T61" fmla="*/ 516 h 595"/>
              <a:gd name="T62" fmla="*/ 280 w 326"/>
              <a:gd name="T63" fmla="*/ 536 h 595"/>
              <a:gd name="T64" fmla="*/ 260 w 326"/>
              <a:gd name="T65" fmla="*/ 555 h 595"/>
              <a:gd name="T66" fmla="*/ 0 w 326"/>
              <a:gd name="T67" fmla="*/ 555 h 595"/>
              <a:gd name="T68" fmla="*/ 0 w 326"/>
              <a:gd name="T69" fmla="*/ 595 h 595"/>
              <a:gd name="T70" fmla="*/ 204 w 326"/>
              <a:gd name="T71" fmla="*/ 595 h 595"/>
              <a:gd name="T72" fmla="*/ 207 w 326"/>
              <a:gd name="T73" fmla="*/ 594 h 595"/>
              <a:gd name="T74" fmla="*/ 326 w 326"/>
              <a:gd name="T75" fmla="*/ 594 h 595"/>
              <a:gd name="T76" fmla="*/ 326 w 326"/>
              <a:gd name="T77" fmla="*/ 0 h 595"/>
              <a:gd name="T78" fmla="*/ 0 w 326"/>
              <a:gd name="T79" fmla="*/ 0 h 595"/>
              <a:gd name="T80" fmla="*/ 0 w 326"/>
              <a:gd name="T81" fmla="*/ 39 h 595"/>
              <a:gd name="T82" fmla="*/ 260 w 326"/>
              <a:gd name="T83" fmla="*/ 39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6" h="595">
                <a:moveTo>
                  <a:pt x="260" y="39"/>
                </a:moveTo>
                <a:cubicBezTo>
                  <a:pt x="271" y="39"/>
                  <a:pt x="280" y="48"/>
                  <a:pt x="280" y="59"/>
                </a:cubicBezTo>
                <a:cubicBezTo>
                  <a:pt x="280" y="70"/>
                  <a:pt x="271" y="79"/>
                  <a:pt x="260" y="79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119"/>
                  <a:pt x="0" y="119"/>
                  <a:pt x="0" y="119"/>
                </a:cubicBezTo>
                <a:cubicBezTo>
                  <a:pt x="260" y="119"/>
                  <a:pt x="260" y="119"/>
                  <a:pt x="260" y="119"/>
                </a:cubicBezTo>
                <a:cubicBezTo>
                  <a:pt x="271" y="119"/>
                  <a:pt x="280" y="128"/>
                  <a:pt x="280" y="139"/>
                </a:cubicBezTo>
                <a:cubicBezTo>
                  <a:pt x="280" y="150"/>
                  <a:pt x="271" y="158"/>
                  <a:pt x="26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98"/>
                  <a:pt x="0" y="198"/>
                  <a:pt x="0" y="198"/>
                </a:cubicBezTo>
                <a:cubicBezTo>
                  <a:pt x="260" y="198"/>
                  <a:pt x="260" y="198"/>
                  <a:pt x="260" y="198"/>
                </a:cubicBezTo>
                <a:cubicBezTo>
                  <a:pt x="271" y="198"/>
                  <a:pt x="280" y="207"/>
                  <a:pt x="280" y="218"/>
                </a:cubicBezTo>
                <a:cubicBezTo>
                  <a:pt x="280" y="229"/>
                  <a:pt x="271" y="238"/>
                  <a:pt x="260" y="238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278"/>
                  <a:pt x="0" y="278"/>
                  <a:pt x="0" y="278"/>
                </a:cubicBezTo>
                <a:cubicBezTo>
                  <a:pt x="260" y="278"/>
                  <a:pt x="260" y="278"/>
                  <a:pt x="260" y="278"/>
                </a:cubicBezTo>
                <a:cubicBezTo>
                  <a:pt x="271" y="278"/>
                  <a:pt x="280" y="287"/>
                  <a:pt x="280" y="297"/>
                </a:cubicBezTo>
                <a:cubicBezTo>
                  <a:pt x="280" y="308"/>
                  <a:pt x="271" y="317"/>
                  <a:pt x="260" y="317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357"/>
                  <a:pt x="0" y="357"/>
                  <a:pt x="0" y="357"/>
                </a:cubicBezTo>
                <a:cubicBezTo>
                  <a:pt x="260" y="357"/>
                  <a:pt x="260" y="357"/>
                  <a:pt x="260" y="357"/>
                </a:cubicBezTo>
                <a:cubicBezTo>
                  <a:pt x="271" y="357"/>
                  <a:pt x="280" y="366"/>
                  <a:pt x="280" y="377"/>
                </a:cubicBezTo>
                <a:cubicBezTo>
                  <a:pt x="280" y="388"/>
                  <a:pt x="271" y="397"/>
                  <a:pt x="260" y="397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36"/>
                  <a:pt x="0" y="436"/>
                  <a:pt x="0" y="436"/>
                </a:cubicBezTo>
                <a:cubicBezTo>
                  <a:pt x="260" y="436"/>
                  <a:pt x="260" y="436"/>
                  <a:pt x="260" y="436"/>
                </a:cubicBezTo>
                <a:cubicBezTo>
                  <a:pt x="271" y="436"/>
                  <a:pt x="280" y="445"/>
                  <a:pt x="280" y="456"/>
                </a:cubicBezTo>
                <a:cubicBezTo>
                  <a:pt x="280" y="467"/>
                  <a:pt x="271" y="476"/>
                  <a:pt x="260" y="476"/>
                </a:cubicBezTo>
                <a:cubicBezTo>
                  <a:pt x="0" y="476"/>
                  <a:pt x="0" y="476"/>
                  <a:pt x="0" y="476"/>
                </a:cubicBezTo>
                <a:cubicBezTo>
                  <a:pt x="0" y="516"/>
                  <a:pt x="0" y="516"/>
                  <a:pt x="0" y="516"/>
                </a:cubicBezTo>
                <a:cubicBezTo>
                  <a:pt x="260" y="516"/>
                  <a:pt x="260" y="516"/>
                  <a:pt x="260" y="516"/>
                </a:cubicBezTo>
                <a:cubicBezTo>
                  <a:pt x="271" y="516"/>
                  <a:pt x="280" y="525"/>
                  <a:pt x="280" y="536"/>
                </a:cubicBezTo>
                <a:cubicBezTo>
                  <a:pt x="280" y="547"/>
                  <a:pt x="271" y="555"/>
                  <a:pt x="260" y="555"/>
                </a:cubicBezTo>
                <a:cubicBezTo>
                  <a:pt x="0" y="555"/>
                  <a:pt x="0" y="555"/>
                  <a:pt x="0" y="555"/>
                </a:cubicBezTo>
                <a:cubicBezTo>
                  <a:pt x="0" y="595"/>
                  <a:pt x="0" y="595"/>
                  <a:pt x="0" y="595"/>
                </a:cubicBezTo>
                <a:cubicBezTo>
                  <a:pt x="204" y="595"/>
                  <a:pt x="204" y="595"/>
                  <a:pt x="204" y="595"/>
                </a:cubicBezTo>
                <a:cubicBezTo>
                  <a:pt x="205" y="595"/>
                  <a:pt x="206" y="594"/>
                  <a:pt x="207" y="594"/>
                </a:cubicBezTo>
                <a:cubicBezTo>
                  <a:pt x="326" y="594"/>
                  <a:pt x="326" y="594"/>
                  <a:pt x="326" y="594"/>
                </a:cubicBezTo>
                <a:cubicBezTo>
                  <a:pt x="326" y="0"/>
                  <a:pt x="326" y="0"/>
                  <a:pt x="32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9"/>
                  <a:pt x="0" y="39"/>
                  <a:pt x="0" y="39"/>
                </a:cubicBezTo>
                <a:lnTo>
                  <a:pt x="260" y="39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3" name="Freeform 295"/>
          <p:cNvSpPr>
            <a:spLocks noChangeAspect="1" noEditPoints="1"/>
          </p:cNvSpPr>
          <p:nvPr/>
        </p:nvSpPr>
        <p:spPr bwMode="auto">
          <a:xfrm>
            <a:off x="5239895" y="685737"/>
            <a:ext cx="324000" cy="324000"/>
          </a:xfrm>
          <a:custGeom>
            <a:avLst/>
            <a:gdLst>
              <a:gd name="T0" fmla="*/ 1137 w 2275"/>
              <a:gd name="T1" fmla="*/ 0 h 2275"/>
              <a:gd name="T2" fmla="*/ 0 w 2275"/>
              <a:gd name="T3" fmla="*/ 1137 h 2275"/>
              <a:gd name="T4" fmla="*/ 1137 w 2275"/>
              <a:gd name="T5" fmla="*/ 2275 h 2275"/>
              <a:gd name="T6" fmla="*/ 2275 w 2275"/>
              <a:gd name="T7" fmla="*/ 1137 h 2275"/>
              <a:gd name="T8" fmla="*/ 1137 w 2275"/>
              <a:gd name="T9" fmla="*/ 0 h 2275"/>
              <a:gd name="T10" fmla="*/ 1111 w 2275"/>
              <a:gd name="T11" fmla="*/ 173 h 2275"/>
              <a:gd name="T12" fmla="*/ 1135 w 2275"/>
              <a:gd name="T13" fmla="*/ 148 h 2275"/>
              <a:gd name="T14" fmla="*/ 1160 w 2275"/>
              <a:gd name="T15" fmla="*/ 173 h 2275"/>
              <a:gd name="T16" fmla="*/ 1160 w 2275"/>
              <a:gd name="T17" fmla="*/ 454 h 2275"/>
              <a:gd name="T18" fmla="*/ 1135 w 2275"/>
              <a:gd name="T19" fmla="*/ 478 h 2275"/>
              <a:gd name="T20" fmla="*/ 1111 w 2275"/>
              <a:gd name="T21" fmla="*/ 454 h 2275"/>
              <a:gd name="T22" fmla="*/ 1111 w 2275"/>
              <a:gd name="T23" fmla="*/ 173 h 2275"/>
              <a:gd name="T24" fmla="*/ 466 w 2275"/>
              <a:gd name="T25" fmla="*/ 1159 h 2275"/>
              <a:gd name="T26" fmla="*/ 185 w 2275"/>
              <a:gd name="T27" fmla="*/ 1159 h 2275"/>
              <a:gd name="T28" fmla="*/ 160 w 2275"/>
              <a:gd name="T29" fmla="*/ 1135 h 2275"/>
              <a:gd name="T30" fmla="*/ 185 w 2275"/>
              <a:gd name="T31" fmla="*/ 1110 h 2275"/>
              <a:gd name="T32" fmla="*/ 466 w 2275"/>
              <a:gd name="T33" fmla="*/ 1110 h 2275"/>
              <a:gd name="T34" fmla="*/ 491 w 2275"/>
              <a:gd name="T35" fmla="*/ 1135 h 2275"/>
              <a:gd name="T36" fmla="*/ 466 w 2275"/>
              <a:gd name="T37" fmla="*/ 1159 h 2275"/>
              <a:gd name="T38" fmla="*/ 1160 w 2275"/>
              <a:gd name="T39" fmla="*/ 2102 h 2275"/>
              <a:gd name="T40" fmla="*/ 1135 w 2275"/>
              <a:gd name="T41" fmla="*/ 2126 h 2275"/>
              <a:gd name="T42" fmla="*/ 1111 w 2275"/>
              <a:gd name="T43" fmla="*/ 2102 h 2275"/>
              <a:gd name="T44" fmla="*/ 1111 w 2275"/>
              <a:gd name="T45" fmla="*/ 1821 h 2275"/>
              <a:gd name="T46" fmla="*/ 1135 w 2275"/>
              <a:gd name="T47" fmla="*/ 1796 h 2275"/>
              <a:gd name="T48" fmla="*/ 1160 w 2275"/>
              <a:gd name="T49" fmla="*/ 1821 h 2275"/>
              <a:gd name="T50" fmla="*/ 1160 w 2275"/>
              <a:gd name="T51" fmla="*/ 2102 h 2275"/>
              <a:gd name="T52" fmla="*/ 1685 w 2275"/>
              <a:gd name="T53" fmla="*/ 1443 h 2275"/>
              <a:gd name="T54" fmla="*/ 1664 w 2275"/>
              <a:gd name="T55" fmla="*/ 1455 h 2275"/>
              <a:gd name="T56" fmla="*/ 1652 w 2275"/>
              <a:gd name="T57" fmla="*/ 1452 h 2275"/>
              <a:gd name="T58" fmla="*/ 1123 w 2275"/>
              <a:gd name="T59" fmla="*/ 1156 h 2275"/>
              <a:gd name="T60" fmla="*/ 1122 w 2275"/>
              <a:gd name="T61" fmla="*/ 1154 h 2275"/>
              <a:gd name="T62" fmla="*/ 1119 w 2275"/>
              <a:gd name="T63" fmla="*/ 1153 h 2275"/>
              <a:gd name="T64" fmla="*/ 780 w 2275"/>
              <a:gd name="T65" fmla="*/ 843 h 2275"/>
              <a:gd name="T66" fmla="*/ 778 w 2275"/>
              <a:gd name="T67" fmla="*/ 808 h 2275"/>
              <a:gd name="T68" fmla="*/ 813 w 2275"/>
              <a:gd name="T69" fmla="*/ 807 h 2275"/>
              <a:gd name="T70" fmla="*/ 1150 w 2275"/>
              <a:gd name="T71" fmla="*/ 1115 h 2275"/>
              <a:gd name="T72" fmla="*/ 1676 w 2275"/>
              <a:gd name="T73" fmla="*/ 1409 h 2275"/>
              <a:gd name="T74" fmla="*/ 1685 w 2275"/>
              <a:gd name="T75" fmla="*/ 1443 h 2275"/>
              <a:gd name="T76" fmla="*/ 2089 w 2275"/>
              <a:gd name="T77" fmla="*/ 1159 h 2275"/>
              <a:gd name="T78" fmla="*/ 1807 w 2275"/>
              <a:gd name="T79" fmla="*/ 1159 h 2275"/>
              <a:gd name="T80" fmla="*/ 1783 w 2275"/>
              <a:gd name="T81" fmla="*/ 1135 h 2275"/>
              <a:gd name="T82" fmla="*/ 1807 w 2275"/>
              <a:gd name="T83" fmla="*/ 1110 h 2275"/>
              <a:gd name="T84" fmla="*/ 2089 w 2275"/>
              <a:gd name="T85" fmla="*/ 1110 h 2275"/>
              <a:gd name="T86" fmla="*/ 2113 w 2275"/>
              <a:gd name="T87" fmla="*/ 1135 h 2275"/>
              <a:gd name="T88" fmla="*/ 2089 w 2275"/>
              <a:gd name="T89" fmla="*/ 1159 h 2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275" h="2275">
                <a:moveTo>
                  <a:pt x="1137" y="0"/>
                </a:moveTo>
                <a:cubicBezTo>
                  <a:pt x="509" y="0"/>
                  <a:pt x="0" y="509"/>
                  <a:pt x="0" y="1137"/>
                </a:cubicBezTo>
                <a:cubicBezTo>
                  <a:pt x="0" y="1766"/>
                  <a:pt x="509" y="2275"/>
                  <a:pt x="1137" y="2275"/>
                </a:cubicBezTo>
                <a:cubicBezTo>
                  <a:pt x="1766" y="2275"/>
                  <a:pt x="2275" y="1766"/>
                  <a:pt x="2275" y="1137"/>
                </a:cubicBezTo>
                <a:cubicBezTo>
                  <a:pt x="2275" y="509"/>
                  <a:pt x="1766" y="0"/>
                  <a:pt x="1137" y="0"/>
                </a:cubicBezTo>
                <a:close/>
                <a:moveTo>
                  <a:pt x="1111" y="173"/>
                </a:moveTo>
                <a:cubicBezTo>
                  <a:pt x="1111" y="159"/>
                  <a:pt x="1122" y="148"/>
                  <a:pt x="1135" y="148"/>
                </a:cubicBezTo>
                <a:cubicBezTo>
                  <a:pt x="1149" y="148"/>
                  <a:pt x="1160" y="159"/>
                  <a:pt x="1160" y="173"/>
                </a:cubicBezTo>
                <a:cubicBezTo>
                  <a:pt x="1160" y="454"/>
                  <a:pt x="1160" y="454"/>
                  <a:pt x="1160" y="454"/>
                </a:cubicBezTo>
                <a:cubicBezTo>
                  <a:pt x="1160" y="468"/>
                  <a:pt x="1149" y="478"/>
                  <a:pt x="1135" y="478"/>
                </a:cubicBezTo>
                <a:cubicBezTo>
                  <a:pt x="1122" y="478"/>
                  <a:pt x="1111" y="468"/>
                  <a:pt x="1111" y="454"/>
                </a:cubicBezTo>
                <a:lnTo>
                  <a:pt x="1111" y="173"/>
                </a:lnTo>
                <a:close/>
                <a:moveTo>
                  <a:pt x="466" y="1159"/>
                </a:moveTo>
                <a:cubicBezTo>
                  <a:pt x="185" y="1159"/>
                  <a:pt x="185" y="1159"/>
                  <a:pt x="185" y="1159"/>
                </a:cubicBezTo>
                <a:cubicBezTo>
                  <a:pt x="171" y="1159"/>
                  <a:pt x="160" y="1148"/>
                  <a:pt x="160" y="1135"/>
                </a:cubicBezTo>
                <a:cubicBezTo>
                  <a:pt x="160" y="1121"/>
                  <a:pt x="171" y="1110"/>
                  <a:pt x="185" y="1110"/>
                </a:cubicBezTo>
                <a:cubicBezTo>
                  <a:pt x="466" y="1110"/>
                  <a:pt x="466" y="1110"/>
                  <a:pt x="466" y="1110"/>
                </a:cubicBezTo>
                <a:cubicBezTo>
                  <a:pt x="480" y="1110"/>
                  <a:pt x="491" y="1121"/>
                  <a:pt x="491" y="1135"/>
                </a:cubicBezTo>
                <a:cubicBezTo>
                  <a:pt x="491" y="1148"/>
                  <a:pt x="480" y="1159"/>
                  <a:pt x="466" y="1159"/>
                </a:cubicBezTo>
                <a:close/>
                <a:moveTo>
                  <a:pt x="1160" y="2102"/>
                </a:moveTo>
                <a:cubicBezTo>
                  <a:pt x="1160" y="2115"/>
                  <a:pt x="1149" y="2126"/>
                  <a:pt x="1135" y="2126"/>
                </a:cubicBezTo>
                <a:cubicBezTo>
                  <a:pt x="1122" y="2126"/>
                  <a:pt x="1111" y="2115"/>
                  <a:pt x="1111" y="2102"/>
                </a:cubicBezTo>
                <a:cubicBezTo>
                  <a:pt x="1111" y="1821"/>
                  <a:pt x="1111" y="1821"/>
                  <a:pt x="1111" y="1821"/>
                </a:cubicBezTo>
                <a:cubicBezTo>
                  <a:pt x="1111" y="1807"/>
                  <a:pt x="1122" y="1796"/>
                  <a:pt x="1135" y="1796"/>
                </a:cubicBezTo>
                <a:cubicBezTo>
                  <a:pt x="1149" y="1796"/>
                  <a:pt x="1160" y="1807"/>
                  <a:pt x="1160" y="1821"/>
                </a:cubicBezTo>
                <a:lnTo>
                  <a:pt x="1160" y="2102"/>
                </a:lnTo>
                <a:close/>
                <a:moveTo>
                  <a:pt x="1685" y="1443"/>
                </a:moveTo>
                <a:cubicBezTo>
                  <a:pt x="1681" y="1451"/>
                  <a:pt x="1673" y="1455"/>
                  <a:pt x="1664" y="1455"/>
                </a:cubicBezTo>
                <a:cubicBezTo>
                  <a:pt x="1660" y="1455"/>
                  <a:pt x="1656" y="1454"/>
                  <a:pt x="1652" y="1452"/>
                </a:cubicBezTo>
                <a:cubicBezTo>
                  <a:pt x="1123" y="1156"/>
                  <a:pt x="1123" y="1156"/>
                  <a:pt x="1123" y="1156"/>
                </a:cubicBezTo>
                <a:cubicBezTo>
                  <a:pt x="1122" y="1156"/>
                  <a:pt x="1122" y="1154"/>
                  <a:pt x="1122" y="1154"/>
                </a:cubicBezTo>
                <a:cubicBezTo>
                  <a:pt x="1121" y="1153"/>
                  <a:pt x="1120" y="1153"/>
                  <a:pt x="1119" y="1153"/>
                </a:cubicBezTo>
                <a:cubicBezTo>
                  <a:pt x="780" y="843"/>
                  <a:pt x="780" y="843"/>
                  <a:pt x="780" y="843"/>
                </a:cubicBezTo>
                <a:cubicBezTo>
                  <a:pt x="770" y="833"/>
                  <a:pt x="769" y="818"/>
                  <a:pt x="778" y="808"/>
                </a:cubicBezTo>
                <a:cubicBezTo>
                  <a:pt x="787" y="798"/>
                  <a:pt x="803" y="797"/>
                  <a:pt x="813" y="807"/>
                </a:cubicBezTo>
                <a:cubicBezTo>
                  <a:pt x="1150" y="1115"/>
                  <a:pt x="1150" y="1115"/>
                  <a:pt x="1150" y="1115"/>
                </a:cubicBezTo>
                <a:cubicBezTo>
                  <a:pt x="1676" y="1409"/>
                  <a:pt x="1676" y="1409"/>
                  <a:pt x="1676" y="1409"/>
                </a:cubicBezTo>
                <a:cubicBezTo>
                  <a:pt x="1688" y="1416"/>
                  <a:pt x="1692" y="1431"/>
                  <a:pt x="1685" y="1443"/>
                </a:cubicBezTo>
                <a:close/>
                <a:moveTo>
                  <a:pt x="2089" y="1159"/>
                </a:moveTo>
                <a:cubicBezTo>
                  <a:pt x="1807" y="1159"/>
                  <a:pt x="1807" y="1159"/>
                  <a:pt x="1807" y="1159"/>
                </a:cubicBezTo>
                <a:cubicBezTo>
                  <a:pt x="1794" y="1159"/>
                  <a:pt x="1783" y="1148"/>
                  <a:pt x="1783" y="1135"/>
                </a:cubicBezTo>
                <a:cubicBezTo>
                  <a:pt x="1783" y="1121"/>
                  <a:pt x="1794" y="1110"/>
                  <a:pt x="1807" y="1110"/>
                </a:cubicBezTo>
                <a:cubicBezTo>
                  <a:pt x="2089" y="1110"/>
                  <a:pt x="2089" y="1110"/>
                  <a:pt x="2089" y="1110"/>
                </a:cubicBezTo>
                <a:cubicBezTo>
                  <a:pt x="2102" y="1110"/>
                  <a:pt x="2113" y="1121"/>
                  <a:pt x="2113" y="1135"/>
                </a:cubicBezTo>
                <a:cubicBezTo>
                  <a:pt x="2113" y="1148"/>
                  <a:pt x="2102" y="1159"/>
                  <a:pt x="2089" y="115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4" name="Freeform 299"/>
          <p:cNvSpPr>
            <a:spLocks noChangeAspect="1" noEditPoints="1"/>
          </p:cNvSpPr>
          <p:nvPr/>
        </p:nvSpPr>
        <p:spPr bwMode="auto">
          <a:xfrm>
            <a:off x="5659588" y="685737"/>
            <a:ext cx="324000" cy="324000"/>
          </a:xfrm>
          <a:custGeom>
            <a:avLst/>
            <a:gdLst>
              <a:gd name="T0" fmla="*/ 694 w 1387"/>
              <a:gd name="T1" fmla="*/ 0 h 1388"/>
              <a:gd name="T2" fmla="*/ 0 w 1387"/>
              <a:gd name="T3" fmla="*/ 694 h 1388"/>
              <a:gd name="T4" fmla="*/ 694 w 1387"/>
              <a:gd name="T5" fmla="*/ 1388 h 1388"/>
              <a:gd name="T6" fmla="*/ 1387 w 1387"/>
              <a:gd name="T7" fmla="*/ 694 h 1388"/>
              <a:gd name="T8" fmla="*/ 694 w 1387"/>
              <a:gd name="T9" fmla="*/ 0 h 1388"/>
              <a:gd name="T10" fmla="*/ 1007 w 1387"/>
              <a:gd name="T11" fmla="*/ 966 h 1388"/>
              <a:gd name="T12" fmla="*/ 1007 w 1387"/>
              <a:gd name="T13" fmla="*/ 987 h 1388"/>
              <a:gd name="T14" fmla="*/ 997 w 1387"/>
              <a:gd name="T15" fmla="*/ 992 h 1388"/>
              <a:gd name="T16" fmla="*/ 986 w 1387"/>
              <a:gd name="T17" fmla="*/ 987 h 1388"/>
              <a:gd name="T18" fmla="*/ 714 w 1387"/>
              <a:gd name="T19" fmla="*/ 715 h 1388"/>
              <a:gd name="T20" fmla="*/ 442 w 1387"/>
              <a:gd name="T21" fmla="*/ 987 h 1388"/>
              <a:gd name="T22" fmla="*/ 431 w 1387"/>
              <a:gd name="T23" fmla="*/ 992 h 1388"/>
              <a:gd name="T24" fmla="*/ 421 w 1387"/>
              <a:gd name="T25" fmla="*/ 987 h 1388"/>
              <a:gd name="T26" fmla="*/ 421 w 1387"/>
              <a:gd name="T27" fmla="*/ 966 h 1388"/>
              <a:gd name="T28" fmla="*/ 693 w 1387"/>
              <a:gd name="T29" fmla="*/ 694 h 1388"/>
              <a:gd name="T30" fmla="*/ 421 w 1387"/>
              <a:gd name="T31" fmla="*/ 422 h 1388"/>
              <a:gd name="T32" fmla="*/ 421 w 1387"/>
              <a:gd name="T33" fmla="*/ 401 h 1388"/>
              <a:gd name="T34" fmla="*/ 442 w 1387"/>
              <a:gd name="T35" fmla="*/ 401 h 1388"/>
              <a:gd name="T36" fmla="*/ 714 w 1387"/>
              <a:gd name="T37" fmla="*/ 673 h 1388"/>
              <a:gd name="T38" fmla="*/ 986 w 1387"/>
              <a:gd name="T39" fmla="*/ 401 h 1388"/>
              <a:gd name="T40" fmla="*/ 1007 w 1387"/>
              <a:gd name="T41" fmla="*/ 401 h 1388"/>
              <a:gd name="T42" fmla="*/ 1007 w 1387"/>
              <a:gd name="T43" fmla="*/ 422 h 1388"/>
              <a:gd name="T44" fmla="*/ 735 w 1387"/>
              <a:gd name="T45" fmla="*/ 694 h 1388"/>
              <a:gd name="T46" fmla="*/ 1007 w 1387"/>
              <a:gd name="T47" fmla="*/ 966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87" h="1388">
                <a:moveTo>
                  <a:pt x="694" y="0"/>
                </a:moveTo>
                <a:cubicBezTo>
                  <a:pt x="311" y="0"/>
                  <a:pt x="0" y="311"/>
                  <a:pt x="0" y="694"/>
                </a:cubicBezTo>
                <a:cubicBezTo>
                  <a:pt x="0" y="1077"/>
                  <a:pt x="311" y="1388"/>
                  <a:pt x="694" y="1388"/>
                </a:cubicBezTo>
                <a:cubicBezTo>
                  <a:pt x="1077" y="1388"/>
                  <a:pt x="1387" y="1077"/>
                  <a:pt x="1387" y="694"/>
                </a:cubicBezTo>
                <a:cubicBezTo>
                  <a:pt x="1387" y="311"/>
                  <a:pt x="1077" y="0"/>
                  <a:pt x="694" y="0"/>
                </a:cubicBezTo>
                <a:close/>
                <a:moveTo>
                  <a:pt x="1007" y="966"/>
                </a:moveTo>
                <a:cubicBezTo>
                  <a:pt x="1013" y="972"/>
                  <a:pt x="1013" y="981"/>
                  <a:pt x="1007" y="987"/>
                </a:cubicBezTo>
                <a:cubicBezTo>
                  <a:pt x="1004" y="990"/>
                  <a:pt x="1001" y="992"/>
                  <a:pt x="997" y="992"/>
                </a:cubicBezTo>
                <a:cubicBezTo>
                  <a:pt x="993" y="992"/>
                  <a:pt x="989" y="990"/>
                  <a:pt x="986" y="987"/>
                </a:cubicBezTo>
                <a:cubicBezTo>
                  <a:pt x="714" y="715"/>
                  <a:pt x="714" y="715"/>
                  <a:pt x="714" y="715"/>
                </a:cubicBezTo>
                <a:cubicBezTo>
                  <a:pt x="442" y="987"/>
                  <a:pt x="442" y="987"/>
                  <a:pt x="442" y="987"/>
                </a:cubicBezTo>
                <a:cubicBezTo>
                  <a:pt x="439" y="990"/>
                  <a:pt x="435" y="992"/>
                  <a:pt x="431" y="992"/>
                </a:cubicBezTo>
                <a:cubicBezTo>
                  <a:pt x="428" y="992"/>
                  <a:pt x="424" y="990"/>
                  <a:pt x="421" y="987"/>
                </a:cubicBezTo>
                <a:cubicBezTo>
                  <a:pt x="415" y="981"/>
                  <a:pt x="415" y="972"/>
                  <a:pt x="421" y="966"/>
                </a:cubicBezTo>
                <a:cubicBezTo>
                  <a:pt x="693" y="694"/>
                  <a:pt x="693" y="694"/>
                  <a:pt x="693" y="694"/>
                </a:cubicBezTo>
                <a:cubicBezTo>
                  <a:pt x="421" y="422"/>
                  <a:pt x="421" y="422"/>
                  <a:pt x="421" y="422"/>
                </a:cubicBezTo>
                <a:cubicBezTo>
                  <a:pt x="415" y="416"/>
                  <a:pt x="415" y="407"/>
                  <a:pt x="421" y="401"/>
                </a:cubicBezTo>
                <a:cubicBezTo>
                  <a:pt x="427" y="395"/>
                  <a:pt x="436" y="395"/>
                  <a:pt x="442" y="401"/>
                </a:cubicBezTo>
                <a:cubicBezTo>
                  <a:pt x="714" y="673"/>
                  <a:pt x="714" y="673"/>
                  <a:pt x="714" y="673"/>
                </a:cubicBezTo>
                <a:cubicBezTo>
                  <a:pt x="986" y="401"/>
                  <a:pt x="986" y="401"/>
                  <a:pt x="986" y="401"/>
                </a:cubicBezTo>
                <a:cubicBezTo>
                  <a:pt x="992" y="395"/>
                  <a:pt x="1001" y="395"/>
                  <a:pt x="1007" y="401"/>
                </a:cubicBezTo>
                <a:cubicBezTo>
                  <a:pt x="1013" y="407"/>
                  <a:pt x="1013" y="416"/>
                  <a:pt x="1007" y="422"/>
                </a:cubicBezTo>
                <a:cubicBezTo>
                  <a:pt x="735" y="694"/>
                  <a:pt x="735" y="694"/>
                  <a:pt x="735" y="694"/>
                </a:cubicBezTo>
                <a:lnTo>
                  <a:pt x="1007" y="966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5" name="Freeform 303"/>
          <p:cNvSpPr>
            <a:spLocks/>
          </p:cNvSpPr>
          <p:nvPr/>
        </p:nvSpPr>
        <p:spPr bwMode="auto">
          <a:xfrm>
            <a:off x="6207735" y="824186"/>
            <a:ext cx="59947" cy="107048"/>
          </a:xfrm>
          <a:custGeom>
            <a:avLst/>
            <a:gdLst>
              <a:gd name="T0" fmla="*/ 230 w 293"/>
              <a:gd name="T1" fmla="*/ 173 h 523"/>
              <a:gd name="T2" fmla="*/ 293 w 293"/>
              <a:gd name="T3" fmla="*/ 173 h 523"/>
              <a:gd name="T4" fmla="*/ 146 w 293"/>
              <a:gd name="T5" fmla="*/ 0 h 523"/>
              <a:gd name="T6" fmla="*/ 0 w 293"/>
              <a:gd name="T7" fmla="*/ 173 h 523"/>
              <a:gd name="T8" fmla="*/ 63 w 293"/>
              <a:gd name="T9" fmla="*/ 173 h 523"/>
              <a:gd name="T10" fmla="*/ 80 w 293"/>
              <a:gd name="T11" fmla="*/ 190 h 523"/>
              <a:gd name="T12" fmla="*/ 80 w 293"/>
              <a:gd name="T13" fmla="*/ 523 h 523"/>
              <a:gd name="T14" fmla="*/ 213 w 293"/>
              <a:gd name="T15" fmla="*/ 523 h 523"/>
              <a:gd name="T16" fmla="*/ 213 w 293"/>
              <a:gd name="T17" fmla="*/ 190 h 523"/>
              <a:gd name="T18" fmla="*/ 230 w 293"/>
              <a:gd name="T19" fmla="*/ 173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3" h="523">
                <a:moveTo>
                  <a:pt x="230" y="173"/>
                </a:moveTo>
                <a:cubicBezTo>
                  <a:pt x="293" y="173"/>
                  <a:pt x="293" y="173"/>
                  <a:pt x="293" y="173"/>
                </a:cubicBezTo>
                <a:cubicBezTo>
                  <a:pt x="146" y="0"/>
                  <a:pt x="146" y="0"/>
                  <a:pt x="146" y="0"/>
                </a:cubicBezTo>
                <a:cubicBezTo>
                  <a:pt x="0" y="173"/>
                  <a:pt x="0" y="173"/>
                  <a:pt x="0" y="173"/>
                </a:cubicBezTo>
                <a:cubicBezTo>
                  <a:pt x="63" y="173"/>
                  <a:pt x="63" y="173"/>
                  <a:pt x="63" y="173"/>
                </a:cubicBezTo>
                <a:cubicBezTo>
                  <a:pt x="73" y="173"/>
                  <a:pt x="80" y="181"/>
                  <a:pt x="80" y="190"/>
                </a:cubicBezTo>
                <a:cubicBezTo>
                  <a:pt x="80" y="523"/>
                  <a:pt x="80" y="523"/>
                  <a:pt x="80" y="523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3" y="190"/>
                  <a:pt x="213" y="190"/>
                  <a:pt x="213" y="190"/>
                </a:cubicBezTo>
                <a:cubicBezTo>
                  <a:pt x="213" y="181"/>
                  <a:pt x="220" y="173"/>
                  <a:pt x="230" y="17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6" name="Freeform 304"/>
          <p:cNvSpPr>
            <a:spLocks/>
          </p:cNvSpPr>
          <p:nvPr/>
        </p:nvSpPr>
        <p:spPr bwMode="auto">
          <a:xfrm>
            <a:off x="6134943" y="754248"/>
            <a:ext cx="205533" cy="135595"/>
          </a:xfrm>
          <a:custGeom>
            <a:avLst/>
            <a:gdLst>
              <a:gd name="T0" fmla="*/ 819 w 999"/>
              <a:gd name="T1" fmla="*/ 257 h 665"/>
              <a:gd name="T2" fmla="*/ 805 w 999"/>
              <a:gd name="T3" fmla="*/ 240 h 665"/>
              <a:gd name="T4" fmla="*/ 564 w 999"/>
              <a:gd name="T5" fmla="*/ 0 h 665"/>
              <a:gd name="T6" fmla="*/ 349 w 999"/>
              <a:gd name="T7" fmla="*/ 130 h 665"/>
              <a:gd name="T8" fmla="*/ 328 w 999"/>
              <a:gd name="T9" fmla="*/ 137 h 665"/>
              <a:gd name="T10" fmla="*/ 274 w 999"/>
              <a:gd name="T11" fmla="*/ 127 h 665"/>
              <a:gd name="T12" fmla="*/ 129 w 999"/>
              <a:gd name="T13" fmla="*/ 269 h 665"/>
              <a:gd name="T14" fmla="*/ 134 w 999"/>
              <a:gd name="T15" fmla="*/ 305 h 665"/>
              <a:gd name="T16" fmla="*/ 123 w 999"/>
              <a:gd name="T17" fmla="*/ 326 h 665"/>
              <a:gd name="T18" fmla="*/ 0 w 999"/>
              <a:gd name="T19" fmla="*/ 491 h 665"/>
              <a:gd name="T20" fmla="*/ 177 w 999"/>
              <a:gd name="T21" fmla="*/ 665 h 665"/>
              <a:gd name="T22" fmla="*/ 399 w 999"/>
              <a:gd name="T23" fmla="*/ 665 h 665"/>
              <a:gd name="T24" fmla="*/ 399 w 999"/>
              <a:gd name="T25" fmla="*/ 549 h 665"/>
              <a:gd name="T26" fmla="*/ 316 w 999"/>
              <a:gd name="T27" fmla="*/ 549 h 665"/>
              <a:gd name="T28" fmla="*/ 301 w 999"/>
              <a:gd name="T29" fmla="*/ 539 h 665"/>
              <a:gd name="T30" fmla="*/ 303 w 999"/>
              <a:gd name="T31" fmla="*/ 521 h 665"/>
              <a:gd name="T32" fmla="*/ 486 w 999"/>
              <a:gd name="T33" fmla="*/ 305 h 665"/>
              <a:gd name="T34" fmla="*/ 512 w 999"/>
              <a:gd name="T35" fmla="*/ 305 h 665"/>
              <a:gd name="T36" fmla="*/ 695 w 999"/>
              <a:gd name="T37" fmla="*/ 521 h 665"/>
              <a:gd name="T38" fmla="*/ 698 w 999"/>
              <a:gd name="T39" fmla="*/ 539 h 665"/>
              <a:gd name="T40" fmla="*/ 683 w 999"/>
              <a:gd name="T41" fmla="*/ 549 h 665"/>
              <a:gd name="T42" fmla="*/ 600 w 999"/>
              <a:gd name="T43" fmla="*/ 549 h 665"/>
              <a:gd name="T44" fmla="*/ 600 w 999"/>
              <a:gd name="T45" fmla="*/ 665 h 665"/>
              <a:gd name="T46" fmla="*/ 790 w 999"/>
              <a:gd name="T47" fmla="*/ 665 h 665"/>
              <a:gd name="T48" fmla="*/ 999 w 999"/>
              <a:gd name="T49" fmla="*/ 460 h 665"/>
              <a:gd name="T50" fmla="*/ 819 w 999"/>
              <a:gd name="T51" fmla="*/ 257 h 6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99" h="665">
                <a:moveTo>
                  <a:pt x="819" y="257"/>
                </a:moveTo>
                <a:cubicBezTo>
                  <a:pt x="811" y="255"/>
                  <a:pt x="805" y="248"/>
                  <a:pt x="805" y="240"/>
                </a:cubicBezTo>
                <a:cubicBezTo>
                  <a:pt x="805" y="106"/>
                  <a:pt x="697" y="0"/>
                  <a:pt x="564" y="0"/>
                </a:cubicBezTo>
                <a:cubicBezTo>
                  <a:pt x="473" y="0"/>
                  <a:pt x="391" y="50"/>
                  <a:pt x="349" y="130"/>
                </a:cubicBezTo>
                <a:cubicBezTo>
                  <a:pt x="345" y="137"/>
                  <a:pt x="336" y="141"/>
                  <a:pt x="328" y="137"/>
                </a:cubicBezTo>
                <a:cubicBezTo>
                  <a:pt x="311" y="131"/>
                  <a:pt x="292" y="127"/>
                  <a:pt x="274" y="127"/>
                </a:cubicBezTo>
                <a:cubicBezTo>
                  <a:pt x="194" y="127"/>
                  <a:pt x="129" y="191"/>
                  <a:pt x="129" y="269"/>
                </a:cubicBezTo>
                <a:cubicBezTo>
                  <a:pt x="129" y="281"/>
                  <a:pt x="131" y="293"/>
                  <a:pt x="134" y="305"/>
                </a:cubicBezTo>
                <a:cubicBezTo>
                  <a:pt x="137" y="314"/>
                  <a:pt x="132" y="323"/>
                  <a:pt x="123" y="326"/>
                </a:cubicBezTo>
                <a:cubicBezTo>
                  <a:pt x="50" y="349"/>
                  <a:pt x="0" y="416"/>
                  <a:pt x="0" y="491"/>
                </a:cubicBezTo>
                <a:cubicBezTo>
                  <a:pt x="0" y="587"/>
                  <a:pt x="79" y="665"/>
                  <a:pt x="177" y="665"/>
                </a:cubicBezTo>
                <a:cubicBezTo>
                  <a:pt x="399" y="665"/>
                  <a:pt x="399" y="665"/>
                  <a:pt x="399" y="665"/>
                </a:cubicBezTo>
                <a:cubicBezTo>
                  <a:pt x="399" y="549"/>
                  <a:pt x="399" y="549"/>
                  <a:pt x="399" y="549"/>
                </a:cubicBezTo>
                <a:cubicBezTo>
                  <a:pt x="316" y="549"/>
                  <a:pt x="316" y="549"/>
                  <a:pt x="316" y="549"/>
                </a:cubicBezTo>
                <a:cubicBezTo>
                  <a:pt x="310" y="549"/>
                  <a:pt x="304" y="545"/>
                  <a:pt x="301" y="539"/>
                </a:cubicBezTo>
                <a:cubicBezTo>
                  <a:pt x="298" y="533"/>
                  <a:pt x="299" y="526"/>
                  <a:pt x="303" y="521"/>
                </a:cubicBezTo>
                <a:cubicBezTo>
                  <a:pt x="486" y="305"/>
                  <a:pt x="486" y="305"/>
                  <a:pt x="486" y="305"/>
                </a:cubicBezTo>
                <a:cubicBezTo>
                  <a:pt x="493" y="297"/>
                  <a:pt x="506" y="297"/>
                  <a:pt x="512" y="305"/>
                </a:cubicBezTo>
                <a:cubicBezTo>
                  <a:pt x="695" y="521"/>
                  <a:pt x="695" y="521"/>
                  <a:pt x="695" y="521"/>
                </a:cubicBezTo>
                <a:cubicBezTo>
                  <a:pt x="700" y="526"/>
                  <a:pt x="701" y="533"/>
                  <a:pt x="698" y="539"/>
                </a:cubicBezTo>
                <a:cubicBezTo>
                  <a:pt x="695" y="545"/>
                  <a:pt x="689" y="549"/>
                  <a:pt x="683" y="549"/>
                </a:cubicBezTo>
                <a:cubicBezTo>
                  <a:pt x="600" y="549"/>
                  <a:pt x="600" y="549"/>
                  <a:pt x="600" y="549"/>
                </a:cubicBezTo>
                <a:cubicBezTo>
                  <a:pt x="600" y="665"/>
                  <a:pt x="600" y="665"/>
                  <a:pt x="600" y="665"/>
                </a:cubicBezTo>
                <a:cubicBezTo>
                  <a:pt x="790" y="665"/>
                  <a:pt x="790" y="665"/>
                  <a:pt x="790" y="665"/>
                </a:cubicBezTo>
                <a:cubicBezTo>
                  <a:pt x="905" y="665"/>
                  <a:pt x="999" y="573"/>
                  <a:pt x="999" y="460"/>
                </a:cubicBezTo>
                <a:cubicBezTo>
                  <a:pt x="999" y="358"/>
                  <a:pt x="922" y="271"/>
                  <a:pt x="819" y="25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7" name="Freeform 305"/>
          <p:cNvSpPr>
            <a:spLocks noEditPoints="1"/>
          </p:cNvSpPr>
          <p:nvPr/>
        </p:nvSpPr>
        <p:spPr bwMode="auto">
          <a:xfrm>
            <a:off x="6077850" y="685737"/>
            <a:ext cx="324000" cy="324000"/>
          </a:xfrm>
          <a:custGeom>
            <a:avLst/>
            <a:gdLst>
              <a:gd name="T0" fmla="*/ 790 w 1581"/>
              <a:gd name="T1" fmla="*/ 0 h 1581"/>
              <a:gd name="T2" fmla="*/ 0 w 1581"/>
              <a:gd name="T3" fmla="*/ 790 h 1581"/>
              <a:gd name="T4" fmla="*/ 790 w 1581"/>
              <a:gd name="T5" fmla="*/ 1581 h 1581"/>
              <a:gd name="T6" fmla="*/ 1581 w 1581"/>
              <a:gd name="T7" fmla="*/ 790 h 1581"/>
              <a:gd name="T8" fmla="*/ 790 w 1581"/>
              <a:gd name="T9" fmla="*/ 0 h 1581"/>
              <a:gd name="T10" fmla="*/ 879 w 1581"/>
              <a:gd name="T11" fmla="*/ 1364 h 1581"/>
              <a:gd name="T12" fmla="*/ 680 w 1581"/>
              <a:gd name="T13" fmla="*/ 1364 h 1581"/>
              <a:gd name="T14" fmla="*/ 663 w 1581"/>
              <a:gd name="T15" fmla="*/ 1347 h 1581"/>
              <a:gd name="T16" fmla="*/ 680 w 1581"/>
              <a:gd name="T17" fmla="*/ 1330 h 1581"/>
              <a:gd name="T18" fmla="*/ 879 w 1581"/>
              <a:gd name="T19" fmla="*/ 1330 h 1581"/>
              <a:gd name="T20" fmla="*/ 896 w 1581"/>
              <a:gd name="T21" fmla="*/ 1347 h 1581"/>
              <a:gd name="T22" fmla="*/ 879 w 1581"/>
              <a:gd name="T23" fmla="*/ 1364 h 1581"/>
              <a:gd name="T24" fmla="*/ 879 w 1581"/>
              <a:gd name="T25" fmla="*/ 1297 h 1581"/>
              <a:gd name="T26" fmla="*/ 680 w 1581"/>
              <a:gd name="T27" fmla="*/ 1297 h 1581"/>
              <a:gd name="T28" fmla="*/ 663 w 1581"/>
              <a:gd name="T29" fmla="*/ 1281 h 1581"/>
              <a:gd name="T30" fmla="*/ 680 w 1581"/>
              <a:gd name="T31" fmla="*/ 1264 h 1581"/>
              <a:gd name="T32" fmla="*/ 879 w 1581"/>
              <a:gd name="T33" fmla="*/ 1264 h 1581"/>
              <a:gd name="T34" fmla="*/ 896 w 1581"/>
              <a:gd name="T35" fmla="*/ 1281 h 1581"/>
              <a:gd name="T36" fmla="*/ 879 w 1581"/>
              <a:gd name="T37" fmla="*/ 1297 h 1581"/>
              <a:gd name="T38" fmla="*/ 1070 w 1581"/>
              <a:gd name="T39" fmla="*/ 1031 h 1581"/>
              <a:gd name="T40" fmla="*/ 880 w 1581"/>
              <a:gd name="T41" fmla="*/ 1031 h 1581"/>
              <a:gd name="T42" fmla="*/ 880 w 1581"/>
              <a:gd name="T43" fmla="*/ 1214 h 1581"/>
              <a:gd name="T44" fmla="*/ 863 w 1581"/>
              <a:gd name="T45" fmla="*/ 1231 h 1581"/>
              <a:gd name="T46" fmla="*/ 696 w 1581"/>
              <a:gd name="T47" fmla="*/ 1231 h 1581"/>
              <a:gd name="T48" fmla="*/ 679 w 1581"/>
              <a:gd name="T49" fmla="*/ 1214 h 1581"/>
              <a:gd name="T50" fmla="*/ 679 w 1581"/>
              <a:gd name="T51" fmla="*/ 1031 h 1581"/>
              <a:gd name="T52" fmla="*/ 457 w 1581"/>
              <a:gd name="T53" fmla="*/ 1031 h 1581"/>
              <a:gd name="T54" fmla="*/ 246 w 1581"/>
              <a:gd name="T55" fmla="*/ 823 h 1581"/>
              <a:gd name="T56" fmla="*/ 378 w 1581"/>
              <a:gd name="T57" fmla="*/ 631 h 1581"/>
              <a:gd name="T58" fmla="*/ 375 w 1581"/>
              <a:gd name="T59" fmla="*/ 601 h 1581"/>
              <a:gd name="T60" fmla="*/ 554 w 1581"/>
              <a:gd name="T61" fmla="*/ 425 h 1581"/>
              <a:gd name="T62" fmla="*/ 606 w 1581"/>
              <a:gd name="T63" fmla="*/ 433 h 1581"/>
              <a:gd name="T64" fmla="*/ 844 w 1581"/>
              <a:gd name="T65" fmla="*/ 298 h 1581"/>
              <a:gd name="T66" fmla="*/ 1119 w 1581"/>
              <a:gd name="T67" fmla="*/ 557 h 1581"/>
              <a:gd name="T68" fmla="*/ 1312 w 1581"/>
              <a:gd name="T69" fmla="*/ 792 h 1581"/>
              <a:gd name="T70" fmla="*/ 1070 w 1581"/>
              <a:gd name="T71" fmla="*/ 1031 h 1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81" h="1581">
                <a:moveTo>
                  <a:pt x="790" y="0"/>
                </a:moveTo>
                <a:cubicBezTo>
                  <a:pt x="354" y="0"/>
                  <a:pt x="0" y="354"/>
                  <a:pt x="0" y="790"/>
                </a:cubicBezTo>
                <a:cubicBezTo>
                  <a:pt x="0" y="1227"/>
                  <a:pt x="354" y="1581"/>
                  <a:pt x="790" y="1581"/>
                </a:cubicBezTo>
                <a:cubicBezTo>
                  <a:pt x="1227" y="1581"/>
                  <a:pt x="1581" y="1227"/>
                  <a:pt x="1581" y="790"/>
                </a:cubicBezTo>
                <a:cubicBezTo>
                  <a:pt x="1581" y="354"/>
                  <a:pt x="1227" y="0"/>
                  <a:pt x="790" y="0"/>
                </a:cubicBezTo>
                <a:close/>
                <a:moveTo>
                  <a:pt x="879" y="1364"/>
                </a:moveTo>
                <a:cubicBezTo>
                  <a:pt x="680" y="1364"/>
                  <a:pt x="680" y="1364"/>
                  <a:pt x="680" y="1364"/>
                </a:cubicBezTo>
                <a:cubicBezTo>
                  <a:pt x="670" y="1364"/>
                  <a:pt x="663" y="1356"/>
                  <a:pt x="663" y="1347"/>
                </a:cubicBezTo>
                <a:cubicBezTo>
                  <a:pt x="663" y="1338"/>
                  <a:pt x="670" y="1330"/>
                  <a:pt x="680" y="1330"/>
                </a:cubicBezTo>
                <a:cubicBezTo>
                  <a:pt x="879" y="1330"/>
                  <a:pt x="879" y="1330"/>
                  <a:pt x="879" y="1330"/>
                </a:cubicBezTo>
                <a:cubicBezTo>
                  <a:pt x="889" y="1330"/>
                  <a:pt x="896" y="1338"/>
                  <a:pt x="896" y="1347"/>
                </a:cubicBezTo>
                <a:cubicBezTo>
                  <a:pt x="896" y="1356"/>
                  <a:pt x="889" y="1364"/>
                  <a:pt x="879" y="1364"/>
                </a:cubicBezTo>
                <a:close/>
                <a:moveTo>
                  <a:pt x="879" y="1297"/>
                </a:moveTo>
                <a:cubicBezTo>
                  <a:pt x="680" y="1297"/>
                  <a:pt x="680" y="1297"/>
                  <a:pt x="680" y="1297"/>
                </a:cubicBezTo>
                <a:cubicBezTo>
                  <a:pt x="670" y="1297"/>
                  <a:pt x="663" y="1290"/>
                  <a:pt x="663" y="1281"/>
                </a:cubicBezTo>
                <a:cubicBezTo>
                  <a:pt x="663" y="1271"/>
                  <a:pt x="670" y="1264"/>
                  <a:pt x="680" y="1264"/>
                </a:cubicBezTo>
                <a:cubicBezTo>
                  <a:pt x="879" y="1264"/>
                  <a:pt x="879" y="1264"/>
                  <a:pt x="879" y="1264"/>
                </a:cubicBezTo>
                <a:cubicBezTo>
                  <a:pt x="889" y="1264"/>
                  <a:pt x="896" y="1271"/>
                  <a:pt x="896" y="1281"/>
                </a:cubicBezTo>
                <a:cubicBezTo>
                  <a:pt x="896" y="1290"/>
                  <a:pt x="889" y="1297"/>
                  <a:pt x="879" y="1297"/>
                </a:cubicBezTo>
                <a:close/>
                <a:moveTo>
                  <a:pt x="1070" y="1031"/>
                </a:moveTo>
                <a:cubicBezTo>
                  <a:pt x="880" y="1031"/>
                  <a:pt x="880" y="1031"/>
                  <a:pt x="880" y="1031"/>
                </a:cubicBezTo>
                <a:cubicBezTo>
                  <a:pt x="880" y="1214"/>
                  <a:pt x="880" y="1214"/>
                  <a:pt x="880" y="1214"/>
                </a:cubicBezTo>
                <a:cubicBezTo>
                  <a:pt x="880" y="1223"/>
                  <a:pt x="872" y="1231"/>
                  <a:pt x="863" y="1231"/>
                </a:cubicBezTo>
                <a:cubicBezTo>
                  <a:pt x="696" y="1231"/>
                  <a:pt x="696" y="1231"/>
                  <a:pt x="696" y="1231"/>
                </a:cubicBezTo>
                <a:cubicBezTo>
                  <a:pt x="687" y="1231"/>
                  <a:pt x="679" y="1223"/>
                  <a:pt x="679" y="1214"/>
                </a:cubicBezTo>
                <a:cubicBezTo>
                  <a:pt x="679" y="1031"/>
                  <a:pt x="679" y="1031"/>
                  <a:pt x="679" y="1031"/>
                </a:cubicBezTo>
                <a:cubicBezTo>
                  <a:pt x="457" y="1031"/>
                  <a:pt x="457" y="1031"/>
                  <a:pt x="457" y="1031"/>
                </a:cubicBezTo>
                <a:cubicBezTo>
                  <a:pt x="341" y="1031"/>
                  <a:pt x="246" y="938"/>
                  <a:pt x="246" y="823"/>
                </a:cubicBezTo>
                <a:cubicBezTo>
                  <a:pt x="246" y="738"/>
                  <a:pt x="299" y="662"/>
                  <a:pt x="378" y="631"/>
                </a:cubicBezTo>
                <a:cubicBezTo>
                  <a:pt x="376" y="621"/>
                  <a:pt x="375" y="611"/>
                  <a:pt x="375" y="601"/>
                </a:cubicBezTo>
                <a:cubicBezTo>
                  <a:pt x="375" y="504"/>
                  <a:pt x="455" y="425"/>
                  <a:pt x="554" y="425"/>
                </a:cubicBezTo>
                <a:cubicBezTo>
                  <a:pt x="572" y="425"/>
                  <a:pt x="589" y="428"/>
                  <a:pt x="606" y="433"/>
                </a:cubicBezTo>
                <a:cubicBezTo>
                  <a:pt x="656" y="349"/>
                  <a:pt x="745" y="298"/>
                  <a:pt x="844" y="298"/>
                </a:cubicBezTo>
                <a:cubicBezTo>
                  <a:pt x="992" y="298"/>
                  <a:pt x="1112" y="413"/>
                  <a:pt x="1119" y="557"/>
                </a:cubicBezTo>
                <a:cubicBezTo>
                  <a:pt x="1230" y="580"/>
                  <a:pt x="1312" y="678"/>
                  <a:pt x="1312" y="792"/>
                </a:cubicBezTo>
                <a:cubicBezTo>
                  <a:pt x="1312" y="924"/>
                  <a:pt x="1204" y="1031"/>
                  <a:pt x="1070" y="1031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8" name="Freeform 309"/>
          <p:cNvSpPr>
            <a:spLocks noEditPoints="1"/>
          </p:cNvSpPr>
          <p:nvPr/>
        </p:nvSpPr>
        <p:spPr bwMode="auto">
          <a:xfrm>
            <a:off x="6593173" y="791358"/>
            <a:ext cx="158432" cy="132740"/>
          </a:xfrm>
          <a:custGeom>
            <a:avLst/>
            <a:gdLst>
              <a:gd name="T0" fmla="*/ 653 w 751"/>
              <a:gd name="T1" fmla="*/ 0 h 623"/>
              <a:gd name="T2" fmla="*/ 0 w 751"/>
              <a:gd name="T3" fmla="*/ 0 h 623"/>
              <a:gd name="T4" fmla="*/ 65 w 751"/>
              <a:gd name="T5" fmla="*/ 556 h 623"/>
              <a:gd name="T6" fmla="*/ 140 w 751"/>
              <a:gd name="T7" fmla="*/ 623 h 623"/>
              <a:gd name="T8" fmla="*/ 460 w 751"/>
              <a:gd name="T9" fmla="*/ 623 h 623"/>
              <a:gd name="T10" fmla="*/ 535 w 751"/>
              <a:gd name="T11" fmla="*/ 556 h 623"/>
              <a:gd name="T12" fmla="*/ 571 w 751"/>
              <a:gd name="T13" fmla="*/ 247 h 623"/>
              <a:gd name="T14" fmla="*/ 589 w 751"/>
              <a:gd name="T15" fmla="*/ 233 h 623"/>
              <a:gd name="T16" fmla="*/ 633 w 751"/>
              <a:gd name="T17" fmla="*/ 233 h 623"/>
              <a:gd name="T18" fmla="*/ 653 w 751"/>
              <a:gd name="T19" fmla="*/ 233 h 623"/>
              <a:gd name="T20" fmla="*/ 751 w 751"/>
              <a:gd name="T21" fmla="*/ 186 h 623"/>
              <a:gd name="T22" fmla="*/ 751 w 751"/>
              <a:gd name="T23" fmla="*/ 45 h 623"/>
              <a:gd name="T24" fmla="*/ 653 w 751"/>
              <a:gd name="T25" fmla="*/ 0 h 623"/>
              <a:gd name="T26" fmla="*/ 645 w 751"/>
              <a:gd name="T27" fmla="*/ 213 h 623"/>
              <a:gd name="T28" fmla="*/ 593 w 751"/>
              <a:gd name="T29" fmla="*/ 213 h 623"/>
              <a:gd name="T30" fmla="*/ 593 w 751"/>
              <a:gd name="T31" fmla="*/ 213 h 623"/>
              <a:gd name="T32" fmla="*/ 580 w 751"/>
              <a:gd name="T33" fmla="*/ 208 h 623"/>
              <a:gd name="T34" fmla="*/ 576 w 751"/>
              <a:gd name="T35" fmla="*/ 195 h 623"/>
              <a:gd name="T36" fmla="*/ 595 w 751"/>
              <a:gd name="T37" fmla="*/ 35 h 623"/>
              <a:gd name="T38" fmla="*/ 611 w 751"/>
              <a:gd name="T39" fmla="*/ 20 h 623"/>
              <a:gd name="T40" fmla="*/ 645 w 751"/>
              <a:gd name="T41" fmla="*/ 20 h 623"/>
              <a:gd name="T42" fmla="*/ 726 w 751"/>
              <a:gd name="T43" fmla="*/ 57 h 623"/>
              <a:gd name="T44" fmla="*/ 727 w 751"/>
              <a:gd name="T45" fmla="*/ 172 h 623"/>
              <a:gd name="T46" fmla="*/ 645 w 751"/>
              <a:gd name="T47" fmla="*/ 213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51" h="623">
                <a:moveTo>
                  <a:pt x="653" y="0"/>
                </a:moveTo>
                <a:cubicBezTo>
                  <a:pt x="0" y="0"/>
                  <a:pt x="0" y="0"/>
                  <a:pt x="0" y="0"/>
                </a:cubicBezTo>
                <a:cubicBezTo>
                  <a:pt x="65" y="556"/>
                  <a:pt x="65" y="556"/>
                  <a:pt x="65" y="556"/>
                </a:cubicBezTo>
                <a:cubicBezTo>
                  <a:pt x="69" y="592"/>
                  <a:pt x="103" y="623"/>
                  <a:pt x="140" y="623"/>
                </a:cubicBezTo>
                <a:cubicBezTo>
                  <a:pt x="460" y="623"/>
                  <a:pt x="460" y="623"/>
                  <a:pt x="460" y="623"/>
                </a:cubicBezTo>
                <a:cubicBezTo>
                  <a:pt x="496" y="623"/>
                  <a:pt x="531" y="592"/>
                  <a:pt x="535" y="556"/>
                </a:cubicBezTo>
                <a:cubicBezTo>
                  <a:pt x="571" y="247"/>
                  <a:pt x="571" y="247"/>
                  <a:pt x="571" y="247"/>
                </a:cubicBezTo>
                <a:cubicBezTo>
                  <a:pt x="572" y="238"/>
                  <a:pt x="579" y="231"/>
                  <a:pt x="589" y="233"/>
                </a:cubicBezTo>
                <a:cubicBezTo>
                  <a:pt x="594" y="233"/>
                  <a:pt x="619" y="233"/>
                  <a:pt x="633" y="233"/>
                </a:cubicBezTo>
                <a:cubicBezTo>
                  <a:pt x="653" y="233"/>
                  <a:pt x="653" y="233"/>
                  <a:pt x="653" y="233"/>
                </a:cubicBezTo>
                <a:cubicBezTo>
                  <a:pt x="717" y="233"/>
                  <a:pt x="751" y="209"/>
                  <a:pt x="751" y="186"/>
                </a:cubicBezTo>
                <a:cubicBezTo>
                  <a:pt x="751" y="45"/>
                  <a:pt x="751" y="45"/>
                  <a:pt x="751" y="45"/>
                </a:cubicBezTo>
                <a:cubicBezTo>
                  <a:pt x="751" y="23"/>
                  <a:pt x="717" y="0"/>
                  <a:pt x="653" y="0"/>
                </a:cubicBezTo>
                <a:close/>
                <a:moveTo>
                  <a:pt x="645" y="213"/>
                </a:moveTo>
                <a:cubicBezTo>
                  <a:pt x="593" y="213"/>
                  <a:pt x="593" y="213"/>
                  <a:pt x="593" y="213"/>
                </a:cubicBezTo>
                <a:cubicBezTo>
                  <a:pt x="593" y="213"/>
                  <a:pt x="593" y="213"/>
                  <a:pt x="593" y="213"/>
                </a:cubicBezTo>
                <a:cubicBezTo>
                  <a:pt x="588" y="213"/>
                  <a:pt x="584" y="211"/>
                  <a:pt x="580" y="208"/>
                </a:cubicBezTo>
                <a:cubicBezTo>
                  <a:pt x="577" y="204"/>
                  <a:pt x="576" y="200"/>
                  <a:pt x="576" y="195"/>
                </a:cubicBezTo>
                <a:cubicBezTo>
                  <a:pt x="595" y="35"/>
                  <a:pt x="595" y="35"/>
                  <a:pt x="595" y="35"/>
                </a:cubicBezTo>
                <a:cubicBezTo>
                  <a:pt x="596" y="26"/>
                  <a:pt x="603" y="20"/>
                  <a:pt x="611" y="20"/>
                </a:cubicBezTo>
                <a:cubicBezTo>
                  <a:pt x="645" y="20"/>
                  <a:pt x="645" y="20"/>
                  <a:pt x="645" y="20"/>
                </a:cubicBezTo>
                <a:cubicBezTo>
                  <a:pt x="702" y="20"/>
                  <a:pt x="723" y="43"/>
                  <a:pt x="726" y="57"/>
                </a:cubicBezTo>
                <a:cubicBezTo>
                  <a:pt x="727" y="172"/>
                  <a:pt x="727" y="172"/>
                  <a:pt x="727" y="172"/>
                </a:cubicBezTo>
                <a:cubicBezTo>
                  <a:pt x="724" y="189"/>
                  <a:pt x="704" y="213"/>
                  <a:pt x="645" y="21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9" name="Freeform 310"/>
          <p:cNvSpPr>
            <a:spLocks/>
          </p:cNvSpPr>
          <p:nvPr/>
        </p:nvSpPr>
        <p:spPr bwMode="auto">
          <a:xfrm>
            <a:off x="6721631" y="802777"/>
            <a:ext cx="18555" cy="27119"/>
          </a:xfrm>
          <a:custGeom>
            <a:avLst/>
            <a:gdLst>
              <a:gd name="T0" fmla="*/ 15 w 83"/>
              <a:gd name="T1" fmla="*/ 0 h 127"/>
              <a:gd name="T2" fmla="*/ 0 w 83"/>
              <a:gd name="T3" fmla="*/ 127 h 127"/>
              <a:gd name="T4" fmla="*/ 34 w 83"/>
              <a:gd name="T5" fmla="*/ 127 h 127"/>
              <a:gd name="T6" fmla="*/ 83 w 83"/>
              <a:gd name="T7" fmla="*/ 115 h 127"/>
              <a:gd name="T8" fmla="*/ 83 w 83"/>
              <a:gd name="T9" fmla="*/ 12 h 127"/>
              <a:gd name="T10" fmla="*/ 35 w 83"/>
              <a:gd name="T11" fmla="*/ 0 h 127"/>
              <a:gd name="T12" fmla="*/ 15 w 83"/>
              <a:gd name="T13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127">
                <a:moveTo>
                  <a:pt x="15" y="0"/>
                </a:moveTo>
                <a:cubicBezTo>
                  <a:pt x="0" y="127"/>
                  <a:pt x="0" y="127"/>
                  <a:pt x="0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68" y="127"/>
                  <a:pt x="80" y="118"/>
                  <a:pt x="83" y="115"/>
                </a:cubicBezTo>
                <a:cubicBezTo>
                  <a:pt x="83" y="12"/>
                  <a:pt x="83" y="12"/>
                  <a:pt x="83" y="12"/>
                </a:cubicBezTo>
                <a:cubicBezTo>
                  <a:pt x="79" y="8"/>
                  <a:pt x="65" y="0"/>
                  <a:pt x="35" y="0"/>
                </a:cubicBezTo>
                <a:lnTo>
                  <a:pt x="15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0" name="Freeform 311"/>
          <p:cNvSpPr>
            <a:spLocks noEditPoints="1"/>
          </p:cNvSpPr>
          <p:nvPr/>
        </p:nvSpPr>
        <p:spPr bwMode="auto">
          <a:xfrm>
            <a:off x="6497543" y="685737"/>
            <a:ext cx="324000" cy="324000"/>
          </a:xfrm>
          <a:custGeom>
            <a:avLst/>
            <a:gdLst>
              <a:gd name="T0" fmla="*/ 764 w 1528"/>
              <a:gd name="T1" fmla="*/ 0 h 1528"/>
              <a:gd name="T2" fmla="*/ 0 w 1528"/>
              <a:gd name="T3" fmla="*/ 764 h 1528"/>
              <a:gd name="T4" fmla="*/ 764 w 1528"/>
              <a:gd name="T5" fmla="*/ 1528 h 1528"/>
              <a:gd name="T6" fmla="*/ 1528 w 1528"/>
              <a:gd name="T7" fmla="*/ 764 h 1528"/>
              <a:gd name="T8" fmla="*/ 764 w 1528"/>
              <a:gd name="T9" fmla="*/ 0 h 1528"/>
              <a:gd name="T10" fmla="*/ 1232 w 1528"/>
              <a:gd name="T11" fmla="*/ 685 h 1528"/>
              <a:gd name="T12" fmla="*/ 1101 w 1528"/>
              <a:gd name="T13" fmla="*/ 764 h 1528"/>
              <a:gd name="T14" fmla="*/ 1081 w 1528"/>
              <a:gd name="T15" fmla="*/ 765 h 1528"/>
              <a:gd name="T16" fmla="*/ 1050 w 1528"/>
              <a:gd name="T17" fmla="*/ 765 h 1528"/>
              <a:gd name="T18" fmla="*/ 1016 w 1528"/>
              <a:gd name="T19" fmla="*/ 1059 h 1528"/>
              <a:gd name="T20" fmla="*/ 908 w 1528"/>
              <a:gd name="T21" fmla="*/ 1154 h 1528"/>
              <a:gd name="T22" fmla="*/ 588 w 1528"/>
              <a:gd name="T23" fmla="*/ 1154 h 1528"/>
              <a:gd name="T24" fmla="*/ 480 w 1528"/>
              <a:gd name="T25" fmla="*/ 1059 h 1528"/>
              <a:gd name="T26" fmla="*/ 414 w 1528"/>
              <a:gd name="T27" fmla="*/ 485 h 1528"/>
              <a:gd name="T28" fmla="*/ 418 w 1528"/>
              <a:gd name="T29" fmla="*/ 472 h 1528"/>
              <a:gd name="T30" fmla="*/ 430 w 1528"/>
              <a:gd name="T31" fmla="*/ 466 h 1528"/>
              <a:gd name="T32" fmla="*/ 1101 w 1528"/>
              <a:gd name="T33" fmla="*/ 466 h 1528"/>
              <a:gd name="T34" fmla="*/ 1232 w 1528"/>
              <a:gd name="T35" fmla="*/ 544 h 1528"/>
              <a:gd name="T36" fmla="*/ 1232 w 1528"/>
              <a:gd name="T37" fmla="*/ 685 h 1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28" h="1528">
                <a:moveTo>
                  <a:pt x="764" y="0"/>
                </a:moveTo>
                <a:cubicBezTo>
                  <a:pt x="342" y="0"/>
                  <a:pt x="0" y="342"/>
                  <a:pt x="0" y="764"/>
                </a:cubicBezTo>
                <a:cubicBezTo>
                  <a:pt x="0" y="1186"/>
                  <a:pt x="342" y="1528"/>
                  <a:pt x="764" y="1528"/>
                </a:cubicBezTo>
                <a:cubicBezTo>
                  <a:pt x="1186" y="1528"/>
                  <a:pt x="1528" y="1186"/>
                  <a:pt x="1528" y="764"/>
                </a:cubicBezTo>
                <a:cubicBezTo>
                  <a:pt x="1528" y="342"/>
                  <a:pt x="1186" y="0"/>
                  <a:pt x="764" y="0"/>
                </a:cubicBezTo>
                <a:close/>
                <a:moveTo>
                  <a:pt x="1232" y="685"/>
                </a:moveTo>
                <a:cubicBezTo>
                  <a:pt x="1232" y="725"/>
                  <a:pt x="1191" y="764"/>
                  <a:pt x="1101" y="764"/>
                </a:cubicBezTo>
                <a:cubicBezTo>
                  <a:pt x="1081" y="765"/>
                  <a:pt x="1081" y="765"/>
                  <a:pt x="1081" y="765"/>
                </a:cubicBezTo>
                <a:cubicBezTo>
                  <a:pt x="1069" y="765"/>
                  <a:pt x="1059" y="765"/>
                  <a:pt x="1050" y="765"/>
                </a:cubicBezTo>
                <a:cubicBezTo>
                  <a:pt x="1016" y="1059"/>
                  <a:pt x="1016" y="1059"/>
                  <a:pt x="1016" y="1059"/>
                </a:cubicBezTo>
                <a:cubicBezTo>
                  <a:pt x="1009" y="1111"/>
                  <a:pt x="961" y="1154"/>
                  <a:pt x="908" y="1154"/>
                </a:cubicBezTo>
                <a:cubicBezTo>
                  <a:pt x="588" y="1154"/>
                  <a:pt x="588" y="1154"/>
                  <a:pt x="588" y="1154"/>
                </a:cubicBezTo>
                <a:cubicBezTo>
                  <a:pt x="535" y="1154"/>
                  <a:pt x="487" y="1111"/>
                  <a:pt x="480" y="1059"/>
                </a:cubicBezTo>
                <a:cubicBezTo>
                  <a:pt x="414" y="485"/>
                  <a:pt x="414" y="485"/>
                  <a:pt x="414" y="485"/>
                </a:cubicBezTo>
                <a:cubicBezTo>
                  <a:pt x="413" y="480"/>
                  <a:pt x="415" y="475"/>
                  <a:pt x="418" y="472"/>
                </a:cubicBezTo>
                <a:cubicBezTo>
                  <a:pt x="421" y="468"/>
                  <a:pt x="425" y="466"/>
                  <a:pt x="430" y="466"/>
                </a:cubicBezTo>
                <a:cubicBezTo>
                  <a:pt x="1101" y="466"/>
                  <a:pt x="1101" y="466"/>
                  <a:pt x="1101" y="466"/>
                </a:cubicBezTo>
                <a:cubicBezTo>
                  <a:pt x="1179" y="466"/>
                  <a:pt x="1232" y="498"/>
                  <a:pt x="1232" y="544"/>
                </a:cubicBezTo>
                <a:lnTo>
                  <a:pt x="1232" y="68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41" name="Nhóm 34">
            <a:extLst>
              <a:ext uri="{FF2B5EF4-FFF2-40B4-BE49-F238E27FC236}">
                <a16:creationId xmlns:a16="http://schemas.microsoft.com/office/drawing/2014/main" id="{C3A36C2F-0D6C-4380-867B-A737BB784811}"/>
              </a:ext>
            </a:extLst>
          </p:cNvPr>
          <p:cNvGrpSpPr/>
          <p:nvPr/>
        </p:nvGrpSpPr>
        <p:grpSpPr>
          <a:xfrm>
            <a:off x="6916298" y="685737"/>
            <a:ext cx="324000" cy="324000"/>
            <a:chOff x="6916298" y="956312"/>
            <a:chExt cx="324000" cy="324000"/>
          </a:xfrm>
        </p:grpSpPr>
        <p:sp>
          <p:nvSpPr>
            <p:cNvPr id="142" name="Freeform 315"/>
            <p:cNvSpPr>
              <a:spLocks/>
            </p:cNvSpPr>
            <p:nvPr/>
          </p:nvSpPr>
          <p:spPr bwMode="auto">
            <a:xfrm>
              <a:off x="7087576" y="1017686"/>
              <a:ext cx="101339" cy="192687"/>
            </a:xfrm>
            <a:custGeom>
              <a:avLst/>
              <a:gdLst>
                <a:gd name="T0" fmla="*/ 373 w 463"/>
                <a:gd name="T1" fmla="*/ 363 h 893"/>
                <a:gd name="T2" fmla="*/ 404 w 463"/>
                <a:gd name="T3" fmla="*/ 202 h 893"/>
                <a:gd name="T4" fmla="*/ 249 w 463"/>
                <a:gd name="T5" fmla="*/ 148 h 893"/>
                <a:gd name="T6" fmla="*/ 219 w 463"/>
                <a:gd name="T7" fmla="*/ 16 h 893"/>
                <a:gd name="T8" fmla="*/ 0 w 463"/>
                <a:gd name="T9" fmla="*/ 0 h 893"/>
                <a:gd name="T10" fmla="*/ 0 w 463"/>
                <a:gd name="T11" fmla="*/ 893 h 893"/>
                <a:gd name="T12" fmla="*/ 102 w 463"/>
                <a:gd name="T13" fmla="*/ 845 h 893"/>
                <a:gd name="T14" fmla="*/ 213 w 463"/>
                <a:gd name="T15" fmla="*/ 882 h 893"/>
                <a:gd name="T16" fmla="*/ 240 w 463"/>
                <a:gd name="T17" fmla="*/ 760 h 893"/>
                <a:gd name="T18" fmla="*/ 395 w 463"/>
                <a:gd name="T19" fmla="*/ 703 h 893"/>
                <a:gd name="T20" fmla="*/ 363 w 463"/>
                <a:gd name="T21" fmla="*/ 573 h 893"/>
                <a:gd name="T22" fmla="*/ 463 w 463"/>
                <a:gd name="T23" fmla="*/ 451 h 893"/>
                <a:gd name="T24" fmla="*/ 373 w 463"/>
                <a:gd name="T25" fmla="*/ 363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3" h="893">
                  <a:moveTo>
                    <a:pt x="373" y="363"/>
                  </a:moveTo>
                  <a:cubicBezTo>
                    <a:pt x="354" y="307"/>
                    <a:pt x="378" y="246"/>
                    <a:pt x="404" y="202"/>
                  </a:cubicBezTo>
                  <a:cubicBezTo>
                    <a:pt x="333" y="210"/>
                    <a:pt x="281" y="191"/>
                    <a:pt x="249" y="148"/>
                  </a:cubicBezTo>
                  <a:cubicBezTo>
                    <a:pt x="221" y="110"/>
                    <a:pt x="216" y="60"/>
                    <a:pt x="219" y="16"/>
                  </a:cubicBezTo>
                  <a:cubicBezTo>
                    <a:pt x="131" y="69"/>
                    <a:pt x="54" y="61"/>
                    <a:pt x="0" y="0"/>
                  </a:cubicBezTo>
                  <a:cubicBezTo>
                    <a:pt x="0" y="893"/>
                    <a:pt x="0" y="893"/>
                    <a:pt x="0" y="893"/>
                  </a:cubicBezTo>
                  <a:cubicBezTo>
                    <a:pt x="27" y="861"/>
                    <a:pt x="61" y="845"/>
                    <a:pt x="102" y="845"/>
                  </a:cubicBezTo>
                  <a:cubicBezTo>
                    <a:pt x="142" y="845"/>
                    <a:pt x="181" y="862"/>
                    <a:pt x="213" y="882"/>
                  </a:cubicBezTo>
                  <a:cubicBezTo>
                    <a:pt x="208" y="831"/>
                    <a:pt x="217" y="790"/>
                    <a:pt x="240" y="760"/>
                  </a:cubicBezTo>
                  <a:cubicBezTo>
                    <a:pt x="270" y="718"/>
                    <a:pt x="324" y="699"/>
                    <a:pt x="395" y="703"/>
                  </a:cubicBezTo>
                  <a:cubicBezTo>
                    <a:pt x="365" y="658"/>
                    <a:pt x="354" y="615"/>
                    <a:pt x="363" y="573"/>
                  </a:cubicBezTo>
                  <a:cubicBezTo>
                    <a:pt x="376" y="516"/>
                    <a:pt x="422" y="476"/>
                    <a:pt x="463" y="451"/>
                  </a:cubicBezTo>
                  <a:cubicBezTo>
                    <a:pt x="416" y="431"/>
                    <a:pt x="386" y="401"/>
                    <a:pt x="373" y="363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316"/>
            <p:cNvSpPr>
              <a:spLocks noEditPoints="1"/>
            </p:cNvSpPr>
            <p:nvPr/>
          </p:nvSpPr>
          <p:spPr bwMode="auto">
            <a:xfrm>
              <a:off x="6916298" y="956312"/>
              <a:ext cx="324000" cy="324000"/>
            </a:xfrm>
            <a:custGeom>
              <a:avLst/>
              <a:gdLst>
                <a:gd name="T0" fmla="*/ 0 w 1493"/>
                <a:gd name="T1" fmla="*/ 747 h 1493"/>
                <a:gd name="T2" fmla="*/ 1493 w 1493"/>
                <a:gd name="T3" fmla="*/ 747 h 1493"/>
                <a:gd name="T4" fmla="*/ 721 w 1493"/>
                <a:gd name="T5" fmla="*/ 1207 h 1493"/>
                <a:gd name="T6" fmla="*/ 633 w 1493"/>
                <a:gd name="T7" fmla="*/ 1207 h 1493"/>
                <a:gd name="T8" fmla="*/ 546 w 1493"/>
                <a:gd name="T9" fmla="*/ 1145 h 1493"/>
                <a:gd name="T10" fmla="*/ 485 w 1493"/>
                <a:gd name="T11" fmla="*/ 1101 h 1493"/>
                <a:gd name="T12" fmla="*/ 633 w 1493"/>
                <a:gd name="T13" fmla="*/ 997 h 1493"/>
                <a:gd name="T14" fmla="*/ 461 w 1493"/>
                <a:gd name="T15" fmla="*/ 903 h 1493"/>
                <a:gd name="T16" fmla="*/ 422 w 1493"/>
                <a:gd name="T17" fmla="*/ 1074 h 1493"/>
                <a:gd name="T18" fmla="*/ 381 w 1493"/>
                <a:gd name="T19" fmla="*/ 950 h 1493"/>
                <a:gd name="T20" fmla="*/ 223 w 1493"/>
                <a:gd name="T21" fmla="*/ 993 h 1493"/>
                <a:gd name="T22" fmla="*/ 344 w 1493"/>
                <a:gd name="T23" fmla="*/ 871 h 1493"/>
                <a:gd name="T24" fmla="*/ 250 w 1493"/>
                <a:gd name="T25" fmla="*/ 800 h 1493"/>
                <a:gd name="T26" fmla="*/ 280 w 1493"/>
                <a:gd name="T27" fmla="*/ 751 h 1493"/>
                <a:gd name="T28" fmla="*/ 423 w 1493"/>
                <a:gd name="T29" fmla="*/ 824 h 1493"/>
                <a:gd name="T30" fmla="*/ 416 w 1493"/>
                <a:gd name="T31" fmla="*/ 634 h 1493"/>
                <a:gd name="T32" fmla="*/ 255 w 1493"/>
                <a:gd name="T33" fmla="*/ 685 h 1493"/>
                <a:gd name="T34" fmla="*/ 269 w 1493"/>
                <a:gd name="T35" fmla="*/ 629 h 1493"/>
                <a:gd name="T36" fmla="*/ 245 w 1493"/>
                <a:gd name="T37" fmla="*/ 533 h 1493"/>
                <a:gd name="T38" fmla="*/ 223 w 1493"/>
                <a:gd name="T39" fmla="*/ 469 h 1493"/>
                <a:gd name="T40" fmla="*/ 290 w 1493"/>
                <a:gd name="T41" fmla="*/ 458 h 1493"/>
                <a:gd name="T42" fmla="*/ 380 w 1493"/>
                <a:gd name="T43" fmla="*/ 419 h 1493"/>
                <a:gd name="T44" fmla="*/ 461 w 1493"/>
                <a:gd name="T45" fmla="*/ 418 h 1493"/>
                <a:gd name="T46" fmla="*/ 633 w 1493"/>
                <a:gd name="T47" fmla="*/ 660 h 1493"/>
                <a:gd name="T48" fmla="*/ 527 w 1493"/>
                <a:gd name="T49" fmla="*/ 394 h 1493"/>
                <a:gd name="T50" fmla="*/ 514 w 1493"/>
                <a:gd name="T51" fmla="*/ 338 h 1493"/>
                <a:gd name="T52" fmla="*/ 633 w 1493"/>
                <a:gd name="T53" fmla="*/ 363 h 1493"/>
                <a:gd name="T54" fmla="*/ 677 w 1493"/>
                <a:gd name="T55" fmla="*/ 203 h 1493"/>
                <a:gd name="T56" fmla="*/ 721 w 1493"/>
                <a:gd name="T57" fmla="*/ 1207 h 1493"/>
                <a:gd name="T58" fmla="*/ 1190 w 1493"/>
                <a:gd name="T59" fmla="*/ 860 h 1493"/>
                <a:gd name="T60" fmla="*/ 1243 w 1493"/>
                <a:gd name="T61" fmla="*/ 1014 h 1493"/>
                <a:gd name="T62" fmla="*/ 1169 w 1493"/>
                <a:gd name="T63" fmla="*/ 1018 h 1493"/>
                <a:gd name="T64" fmla="*/ 1046 w 1493"/>
                <a:gd name="T65" fmla="*/ 1198 h 1493"/>
                <a:gd name="T66" fmla="*/ 1018 w 1493"/>
                <a:gd name="T67" fmla="*/ 1215 h 1493"/>
                <a:gd name="T68" fmla="*/ 790 w 1493"/>
                <a:gd name="T69" fmla="*/ 1241 h 1493"/>
                <a:gd name="T70" fmla="*/ 770 w 1493"/>
                <a:gd name="T71" fmla="*/ 1251 h 1493"/>
                <a:gd name="T72" fmla="*/ 757 w 1493"/>
                <a:gd name="T73" fmla="*/ 221 h 1493"/>
                <a:gd name="T74" fmla="*/ 791 w 1493"/>
                <a:gd name="T75" fmla="*/ 213 h 1493"/>
                <a:gd name="T76" fmla="*/ 1043 w 1493"/>
                <a:gd name="T77" fmla="*/ 244 h 1493"/>
                <a:gd name="T78" fmla="*/ 1070 w 1493"/>
                <a:gd name="T79" fmla="*/ 407 h 1493"/>
                <a:gd name="T80" fmla="*/ 1249 w 1493"/>
                <a:gd name="T81" fmla="*/ 449 h 1493"/>
                <a:gd name="T82" fmla="*/ 1199 w 1493"/>
                <a:gd name="T83" fmla="*/ 632 h 1493"/>
                <a:gd name="T84" fmla="*/ 1317 w 1493"/>
                <a:gd name="T85" fmla="*/ 726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3" h="1493">
                  <a:moveTo>
                    <a:pt x="747" y="0"/>
                  </a:moveTo>
                  <a:cubicBezTo>
                    <a:pt x="334" y="0"/>
                    <a:pt x="0" y="335"/>
                    <a:pt x="0" y="747"/>
                  </a:cubicBezTo>
                  <a:cubicBezTo>
                    <a:pt x="0" y="1159"/>
                    <a:pt x="334" y="1493"/>
                    <a:pt x="747" y="1493"/>
                  </a:cubicBezTo>
                  <a:cubicBezTo>
                    <a:pt x="1159" y="1493"/>
                    <a:pt x="1493" y="1159"/>
                    <a:pt x="1493" y="747"/>
                  </a:cubicBezTo>
                  <a:cubicBezTo>
                    <a:pt x="1493" y="335"/>
                    <a:pt x="1159" y="0"/>
                    <a:pt x="747" y="0"/>
                  </a:cubicBezTo>
                  <a:close/>
                  <a:moveTo>
                    <a:pt x="721" y="1207"/>
                  </a:moveTo>
                  <a:cubicBezTo>
                    <a:pt x="721" y="1231"/>
                    <a:pt x="701" y="1251"/>
                    <a:pt x="677" y="1251"/>
                  </a:cubicBezTo>
                  <a:cubicBezTo>
                    <a:pt x="653" y="1251"/>
                    <a:pt x="633" y="1231"/>
                    <a:pt x="633" y="1207"/>
                  </a:cubicBezTo>
                  <a:cubicBezTo>
                    <a:pt x="633" y="1092"/>
                    <a:pt x="633" y="1092"/>
                    <a:pt x="633" y="1092"/>
                  </a:cubicBezTo>
                  <a:cubicBezTo>
                    <a:pt x="546" y="1145"/>
                    <a:pt x="546" y="1145"/>
                    <a:pt x="546" y="1145"/>
                  </a:cubicBezTo>
                  <a:cubicBezTo>
                    <a:pt x="527" y="1157"/>
                    <a:pt x="501" y="1150"/>
                    <a:pt x="490" y="1132"/>
                  </a:cubicBezTo>
                  <a:cubicBezTo>
                    <a:pt x="484" y="1123"/>
                    <a:pt x="483" y="1112"/>
                    <a:pt x="485" y="1101"/>
                  </a:cubicBezTo>
                  <a:cubicBezTo>
                    <a:pt x="488" y="1091"/>
                    <a:pt x="494" y="1082"/>
                    <a:pt x="504" y="1076"/>
                  </a:cubicBezTo>
                  <a:cubicBezTo>
                    <a:pt x="633" y="997"/>
                    <a:pt x="633" y="997"/>
                    <a:pt x="633" y="997"/>
                  </a:cubicBezTo>
                  <a:cubicBezTo>
                    <a:pt x="633" y="801"/>
                    <a:pt x="633" y="801"/>
                    <a:pt x="633" y="801"/>
                  </a:cubicBezTo>
                  <a:cubicBezTo>
                    <a:pt x="461" y="903"/>
                    <a:pt x="461" y="903"/>
                    <a:pt x="461" y="903"/>
                  </a:cubicBezTo>
                  <a:cubicBezTo>
                    <a:pt x="462" y="1034"/>
                    <a:pt x="462" y="1034"/>
                    <a:pt x="462" y="1034"/>
                  </a:cubicBezTo>
                  <a:cubicBezTo>
                    <a:pt x="463" y="1056"/>
                    <a:pt x="445" y="1074"/>
                    <a:pt x="422" y="1074"/>
                  </a:cubicBezTo>
                  <a:cubicBezTo>
                    <a:pt x="400" y="1074"/>
                    <a:pt x="382" y="1057"/>
                    <a:pt x="382" y="1034"/>
                  </a:cubicBezTo>
                  <a:cubicBezTo>
                    <a:pt x="381" y="950"/>
                    <a:pt x="381" y="950"/>
                    <a:pt x="381" y="950"/>
                  </a:cubicBezTo>
                  <a:cubicBezTo>
                    <a:pt x="290" y="1004"/>
                    <a:pt x="290" y="1004"/>
                    <a:pt x="290" y="1004"/>
                  </a:cubicBezTo>
                  <a:cubicBezTo>
                    <a:pt x="265" y="1018"/>
                    <a:pt x="235" y="1013"/>
                    <a:pt x="223" y="993"/>
                  </a:cubicBezTo>
                  <a:cubicBezTo>
                    <a:pt x="210" y="972"/>
                    <a:pt x="220" y="944"/>
                    <a:pt x="245" y="929"/>
                  </a:cubicBezTo>
                  <a:cubicBezTo>
                    <a:pt x="344" y="871"/>
                    <a:pt x="344" y="871"/>
                    <a:pt x="344" y="871"/>
                  </a:cubicBezTo>
                  <a:cubicBezTo>
                    <a:pt x="269" y="825"/>
                    <a:pt x="269" y="825"/>
                    <a:pt x="269" y="825"/>
                  </a:cubicBezTo>
                  <a:cubicBezTo>
                    <a:pt x="259" y="819"/>
                    <a:pt x="253" y="810"/>
                    <a:pt x="250" y="800"/>
                  </a:cubicBezTo>
                  <a:cubicBezTo>
                    <a:pt x="248" y="789"/>
                    <a:pt x="250" y="778"/>
                    <a:pt x="255" y="769"/>
                  </a:cubicBezTo>
                  <a:cubicBezTo>
                    <a:pt x="261" y="760"/>
                    <a:pt x="270" y="754"/>
                    <a:pt x="280" y="751"/>
                  </a:cubicBezTo>
                  <a:cubicBezTo>
                    <a:pt x="291" y="748"/>
                    <a:pt x="302" y="750"/>
                    <a:pt x="311" y="756"/>
                  </a:cubicBezTo>
                  <a:cubicBezTo>
                    <a:pt x="423" y="824"/>
                    <a:pt x="423" y="824"/>
                    <a:pt x="423" y="824"/>
                  </a:cubicBezTo>
                  <a:cubicBezTo>
                    <a:pt x="581" y="731"/>
                    <a:pt x="581" y="731"/>
                    <a:pt x="581" y="731"/>
                  </a:cubicBezTo>
                  <a:cubicBezTo>
                    <a:pt x="416" y="634"/>
                    <a:pt x="416" y="634"/>
                    <a:pt x="416" y="634"/>
                  </a:cubicBezTo>
                  <a:cubicBezTo>
                    <a:pt x="311" y="698"/>
                    <a:pt x="311" y="698"/>
                    <a:pt x="311" y="698"/>
                  </a:cubicBezTo>
                  <a:cubicBezTo>
                    <a:pt x="292" y="710"/>
                    <a:pt x="267" y="703"/>
                    <a:pt x="255" y="685"/>
                  </a:cubicBezTo>
                  <a:cubicBezTo>
                    <a:pt x="250" y="676"/>
                    <a:pt x="248" y="665"/>
                    <a:pt x="250" y="654"/>
                  </a:cubicBezTo>
                  <a:cubicBezTo>
                    <a:pt x="253" y="644"/>
                    <a:pt x="259" y="635"/>
                    <a:pt x="269" y="629"/>
                  </a:cubicBezTo>
                  <a:cubicBezTo>
                    <a:pt x="337" y="587"/>
                    <a:pt x="337" y="587"/>
                    <a:pt x="337" y="587"/>
                  </a:cubicBezTo>
                  <a:cubicBezTo>
                    <a:pt x="245" y="533"/>
                    <a:pt x="245" y="533"/>
                    <a:pt x="245" y="533"/>
                  </a:cubicBezTo>
                  <a:cubicBezTo>
                    <a:pt x="232" y="525"/>
                    <a:pt x="222" y="513"/>
                    <a:pt x="219" y="499"/>
                  </a:cubicBezTo>
                  <a:cubicBezTo>
                    <a:pt x="216" y="489"/>
                    <a:pt x="218" y="478"/>
                    <a:pt x="223" y="469"/>
                  </a:cubicBezTo>
                  <a:cubicBezTo>
                    <a:pt x="228" y="460"/>
                    <a:pt x="237" y="454"/>
                    <a:pt x="247" y="451"/>
                  </a:cubicBezTo>
                  <a:cubicBezTo>
                    <a:pt x="261" y="448"/>
                    <a:pt x="277" y="450"/>
                    <a:pt x="290" y="458"/>
                  </a:cubicBezTo>
                  <a:cubicBezTo>
                    <a:pt x="381" y="512"/>
                    <a:pt x="381" y="512"/>
                    <a:pt x="381" y="512"/>
                  </a:cubicBezTo>
                  <a:cubicBezTo>
                    <a:pt x="380" y="419"/>
                    <a:pt x="380" y="419"/>
                    <a:pt x="380" y="419"/>
                  </a:cubicBezTo>
                  <a:cubicBezTo>
                    <a:pt x="380" y="397"/>
                    <a:pt x="398" y="378"/>
                    <a:pt x="420" y="378"/>
                  </a:cubicBezTo>
                  <a:cubicBezTo>
                    <a:pt x="442" y="378"/>
                    <a:pt x="461" y="396"/>
                    <a:pt x="461" y="418"/>
                  </a:cubicBezTo>
                  <a:cubicBezTo>
                    <a:pt x="462" y="560"/>
                    <a:pt x="462" y="560"/>
                    <a:pt x="462" y="560"/>
                  </a:cubicBezTo>
                  <a:cubicBezTo>
                    <a:pt x="633" y="660"/>
                    <a:pt x="633" y="660"/>
                    <a:pt x="633" y="660"/>
                  </a:cubicBezTo>
                  <a:cubicBezTo>
                    <a:pt x="633" y="458"/>
                    <a:pt x="633" y="458"/>
                    <a:pt x="633" y="458"/>
                  </a:cubicBezTo>
                  <a:cubicBezTo>
                    <a:pt x="527" y="394"/>
                    <a:pt x="527" y="394"/>
                    <a:pt x="527" y="394"/>
                  </a:cubicBezTo>
                  <a:cubicBezTo>
                    <a:pt x="518" y="388"/>
                    <a:pt x="512" y="379"/>
                    <a:pt x="509" y="369"/>
                  </a:cubicBezTo>
                  <a:cubicBezTo>
                    <a:pt x="507" y="358"/>
                    <a:pt x="508" y="347"/>
                    <a:pt x="514" y="338"/>
                  </a:cubicBezTo>
                  <a:cubicBezTo>
                    <a:pt x="525" y="319"/>
                    <a:pt x="551" y="313"/>
                    <a:pt x="569" y="325"/>
                  </a:cubicBezTo>
                  <a:cubicBezTo>
                    <a:pt x="633" y="363"/>
                    <a:pt x="633" y="363"/>
                    <a:pt x="633" y="363"/>
                  </a:cubicBezTo>
                  <a:cubicBezTo>
                    <a:pt x="633" y="247"/>
                    <a:pt x="633" y="247"/>
                    <a:pt x="633" y="247"/>
                  </a:cubicBezTo>
                  <a:cubicBezTo>
                    <a:pt x="633" y="223"/>
                    <a:pt x="653" y="203"/>
                    <a:pt x="677" y="203"/>
                  </a:cubicBezTo>
                  <a:cubicBezTo>
                    <a:pt x="701" y="203"/>
                    <a:pt x="721" y="223"/>
                    <a:pt x="721" y="247"/>
                  </a:cubicBezTo>
                  <a:lnTo>
                    <a:pt x="721" y="1207"/>
                  </a:lnTo>
                  <a:close/>
                  <a:moveTo>
                    <a:pt x="1307" y="744"/>
                  </a:moveTo>
                  <a:cubicBezTo>
                    <a:pt x="1269" y="762"/>
                    <a:pt x="1203" y="800"/>
                    <a:pt x="1190" y="860"/>
                  </a:cubicBezTo>
                  <a:cubicBezTo>
                    <a:pt x="1181" y="901"/>
                    <a:pt x="1198" y="946"/>
                    <a:pt x="1241" y="994"/>
                  </a:cubicBezTo>
                  <a:cubicBezTo>
                    <a:pt x="1246" y="999"/>
                    <a:pt x="1246" y="1008"/>
                    <a:pt x="1243" y="1014"/>
                  </a:cubicBezTo>
                  <a:cubicBezTo>
                    <a:pt x="1239" y="1021"/>
                    <a:pt x="1232" y="1024"/>
                    <a:pt x="1224" y="1023"/>
                  </a:cubicBezTo>
                  <a:cubicBezTo>
                    <a:pt x="1205" y="1020"/>
                    <a:pt x="1186" y="1018"/>
                    <a:pt x="1169" y="1018"/>
                  </a:cubicBezTo>
                  <a:cubicBezTo>
                    <a:pt x="1118" y="1018"/>
                    <a:pt x="1081" y="1032"/>
                    <a:pt x="1060" y="1061"/>
                  </a:cubicBezTo>
                  <a:cubicBezTo>
                    <a:pt x="1038" y="1091"/>
                    <a:pt x="1033" y="1137"/>
                    <a:pt x="1046" y="1198"/>
                  </a:cubicBezTo>
                  <a:cubicBezTo>
                    <a:pt x="1048" y="1205"/>
                    <a:pt x="1044" y="1212"/>
                    <a:pt x="1038" y="1216"/>
                  </a:cubicBezTo>
                  <a:cubicBezTo>
                    <a:pt x="1032" y="1220"/>
                    <a:pt x="1023" y="1220"/>
                    <a:pt x="1018" y="1215"/>
                  </a:cubicBezTo>
                  <a:cubicBezTo>
                    <a:pt x="987" y="1190"/>
                    <a:pt x="940" y="1161"/>
                    <a:pt x="894" y="1161"/>
                  </a:cubicBezTo>
                  <a:cubicBezTo>
                    <a:pt x="849" y="1161"/>
                    <a:pt x="815" y="1187"/>
                    <a:pt x="790" y="1241"/>
                  </a:cubicBezTo>
                  <a:cubicBezTo>
                    <a:pt x="787" y="1247"/>
                    <a:pt x="781" y="1251"/>
                    <a:pt x="774" y="1251"/>
                  </a:cubicBezTo>
                  <a:cubicBezTo>
                    <a:pt x="773" y="1251"/>
                    <a:pt x="771" y="1251"/>
                    <a:pt x="770" y="1251"/>
                  </a:cubicBezTo>
                  <a:cubicBezTo>
                    <a:pt x="762" y="1249"/>
                    <a:pt x="756" y="1242"/>
                    <a:pt x="756" y="1234"/>
                  </a:cubicBezTo>
                  <a:cubicBezTo>
                    <a:pt x="757" y="221"/>
                    <a:pt x="757" y="221"/>
                    <a:pt x="757" y="221"/>
                  </a:cubicBezTo>
                  <a:cubicBezTo>
                    <a:pt x="757" y="212"/>
                    <a:pt x="763" y="205"/>
                    <a:pt x="771" y="203"/>
                  </a:cubicBezTo>
                  <a:cubicBezTo>
                    <a:pt x="779" y="202"/>
                    <a:pt x="787" y="205"/>
                    <a:pt x="791" y="213"/>
                  </a:cubicBezTo>
                  <a:cubicBezTo>
                    <a:pt x="838" y="310"/>
                    <a:pt x="918" y="323"/>
                    <a:pt x="1023" y="245"/>
                  </a:cubicBezTo>
                  <a:cubicBezTo>
                    <a:pt x="1029" y="240"/>
                    <a:pt x="1037" y="240"/>
                    <a:pt x="1043" y="244"/>
                  </a:cubicBezTo>
                  <a:cubicBezTo>
                    <a:pt x="1049" y="248"/>
                    <a:pt x="1052" y="255"/>
                    <a:pt x="1051" y="262"/>
                  </a:cubicBezTo>
                  <a:cubicBezTo>
                    <a:pt x="1045" y="298"/>
                    <a:pt x="1038" y="365"/>
                    <a:pt x="1070" y="407"/>
                  </a:cubicBezTo>
                  <a:cubicBezTo>
                    <a:pt x="1098" y="446"/>
                    <a:pt x="1152" y="457"/>
                    <a:pt x="1230" y="441"/>
                  </a:cubicBezTo>
                  <a:cubicBezTo>
                    <a:pt x="1237" y="439"/>
                    <a:pt x="1245" y="443"/>
                    <a:pt x="1249" y="449"/>
                  </a:cubicBezTo>
                  <a:cubicBezTo>
                    <a:pt x="1253" y="455"/>
                    <a:pt x="1252" y="463"/>
                    <a:pt x="1248" y="469"/>
                  </a:cubicBezTo>
                  <a:cubicBezTo>
                    <a:pt x="1221" y="505"/>
                    <a:pt x="1179" y="574"/>
                    <a:pt x="1199" y="632"/>
                  </a:cubicBezTo>
                  <a:cubicBezTo>
                    <a:pt x="1211" y="668"/>
                    <a:pt x="1246" y="694"/>
                    <a:pt x="1304" y="711"/>
                  </a:cubicBezTo>
                  <a:cubicBezTo>
                    <a:pt x="1311" y="713"/>
                    <a:pt x="1316" y="719"/>
                    <a:pt x="1317" y="726"/>
                  </a:cubicBezTo>
                  <a:cubicBezTo>
                    <a:pt x="1318" y="734"/>
                    <a:pt x="1313" y="741"/>
                    <a:pt x="1307" y="744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317"/>
            <p:cNvSpPr>
              <a:spLocks/>
            </p:cNvSpPr>
            <p:nvPr/>
          </p:nvSpPr>
          <p:spPr bwMode="auto">
            <a:xfrm>
              <a:off x="6970536" y="1007695"/>
              <a:ext cx="95630" cy="212670"/>
            </a:xfrm>
            <a:custGeom>
              <a:avLst/>
              <a:gdLst>
                <a:gd name="T0" fmla="*/ 417 w 441"/>
                <a:gd name="T1" fmla="*/ 12 h 984"/>
                <a:gd name="T2" fmla="*/ 408 w 441"/>
                <a:gd name="T3" fmla="*/ 171 h 984"/>
                <a:gd name="T4" fmla="*/ 305 w 441"/>
                <a:gd name="T5" fmla="*/ 117 h 984"/>
                <a:gd name="T6" fmla="*/ 292 w 441"/>
                <a:gd name="T7" fmla="*/ 126 h 984"/>
                <a:gd name="T8" fmla="*/ 409 w 441"/>
                <a:gd name="T9" fmla="*/ 201 h 984"/>
                <a:gd name="T10" fmla="*/ 417 w 441"/>
                <a:gd name="T11" fmla="*/ 453 h 984"/>
                <a:gd name="T12" fmla="*/ 393 w 441"/>
                <a:gd name="T13" fmla="*/ 467 h 984"/>
                <a:gd name="T14" fmla="*/ 182 w 441"/>
                <a:gd name="T15" fmla="*/ 334 h 984"/>
                <a:gd name="T16" fmla="*/ 172 w 441"/>
                <a:gd name="T17" fmla="*/ 175 h 984"/>
                <a:gd name="T18" fmla="*/ 165 w 441"/>
                <a:gd name="T19" fmla="*/ 305 h 984"/>
                <a:gd name="T20" fmla="*/ 141 w 441"/>
                <a:gd name="T21" fmla="*/ 319 h 984"/>
                <a:gd name="T22" fmla="*/ 7 w 441"/>
                <a:gd name="T23" fmla="*/ 247 h 984"/>
                <a:gd name="T24" fmla="*/ 2 w 441"/>
                <a:gd name="T25" fmla="*/ 256 h 984"/>
                <a:gd name="T26" fmla="*/ 128 w 441"/>
                <a:gd name="T27" fmla="*/ 338 h 984"/>
                <a:gd name="T28" fmla="*/ 129 w 441"/>
                <a:gd name="T29" fmla="*/ 366 h 984"/>
                <a:gd name="T30" fmla="*/ 33 w 441"/>
                <a:gd name="T31" fmla="*/ 427 h 984"/>
                <a:gd name="T32" fmla="*/ 46 w 441"/>
                <a:gd name="T33" fmla="*/ 436 h 984"/>
                <a:gd name="T34" fmla="*/ 176 w 441"/>
                <a:gd name="T35" fmla="*/ 366 h 984"/>
                <a:gd name="T36" fmla="*/ 381 w 441"/>
                <a:gd name="T37" fmla="*/ 496 h 984"/>
                <a:gd name="T38" fmla="*/ 183 w 441"/>
                <a:gd name="T39" fmla="*/ 622 h 984"/>
                <a:gd name="T40" fmla="*/ 46 w 441"/>
                <a:gd name="T41" fmla="*/ 548 h 984"/>
                <a:gd name="T42" fmla="*/ 33 w 441"/>
                <a:gd name="T43" fmla="*/ 557 h 984"/>
                <a:gd name="T44" fmla="*/ 135 w 441"/>
                <a:gd name="T45" fmla="*/ 622 h 984"/>
                <a:gd name="T46" fmla="*/ 135 w 441"/>
                <a:gd name="T47" fmla="*/ 650 h 984"/>
                <a:gd name="T48" fmla="*/ 2 w 441"/>
                <a:gd name="T49" fmla="*/ 742 h 984"/>
                <a:gd name="T50" fmla="*/ 140 w 441"/>
                <a:gd name="T51" fmla="*/ 674 h 984"/>
                <a:gd name="T52" fmla="*/ 164 w 441"/>
                <a:gd name="T53" fmla="*/ 687 h 984"/>
                <a:gd name="T54" fmla="*/ 174 w 441"/>
                <a:gd name="T55" fmla="*/ 807 h 984"/>
                <a:gd name="T56" fmla="*/ 181 w 441"/>
                <a:gd name="T57" fmla="*/ 659 h 984"/>
                <a:gd name="T58" fmla="*/ 393 w 441"/>
                <a:gd name="T59" fmla="*/ 525 h 984"/>
                <a:gd name="T60" fmla="*/ 417 w 441"/>
                <a:gd name="T61" fmla="*/ 538 h 984"/>
                <a:gd name="T62" fmla="*/ 409 w 441"/>
                <a:gd name="T63" fmla="*/ 785 h 984"/>
                <a:gd name="T64" fmla="*/ 268 w 441"/>
                <a:gd name="T65" fmla="*/ 874 h 984"/>
                <a:gd name="T66" fmla="*/ 281 w 441"/>
                <a:gd name="T67" fmla="*/ 883 h 984"/>
                <a:gd name="T68" fmla="*/ 401 w 441"/>
                <a:gd name="T69" fmla="*/ 812 h 984"/>
                <a:gd name="T70" fmla="*/ 417 w 441"/>
                <a:gd name="T71" fmla="*/ 828 h 984"/>
                <a:gd name="T72" fmla="*/ 429 w 441"/>
                <a:gd name="T73" fmla="*/ 984 h 984"/>
                <a:gd name="T74" fmla="*/ 441 w 441"/>
                <a:gd name="T75" fmla="*/ 12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1" h="984">
                  <a:moveTo>
                    <a:pt x="429" y="0"/>
                  </a:moveTo>
                  <a:cubicBezTo>
                    <a:pt x="422" y="0"/>
                    <a:pt x="417" y="5"/>
                    <a:pt x="417" y="12"/>
                  </a:cubicBezTo>
                  <a:cubicBezTo>
                    <a:pt x="417" y="157"/>
                    <a:pt x="417" y="157"/>
                    <a:pt x="417" y="157"/>
                  </a:cubicBezTo>
                  <a:cubicBezTo>
                    <a:pt x="417" y="163"/>
                    <a:pt x="414" y="168"/>
                    <a:pt x="408" y="171"/>
                  </a:cubicBezTo>
                  <a:cubicBezTo>
                    <a:pt x="403" y="174"/>
                    <a:pt x="397" y="173"/>
                    <a:pt x="392" y="171"/>
                  </a:cubicBezTo>
                  <a:cubicBezTo>
                    <a:pt x="305" y="117"/>
                    <a:pt x="305" y="117"/>
                    <a:pt x="305" y="117"/>
                  </a:cubicBezTo>
                  <a:cubicBezTo>
                    <a:pt x="301" y="115"/>
                    <a:pt x="295" y="116"/>
                    <a:pt x="293" y="120"/>
                  </a:cubicBezTo>
                  <a:cubicBezTo>
                    <a:pt x="292" y="122"/>
                    <a:pt x="292" y="124"/>
                    <a:pt x="292" y="126"/>
                  </a:cubicBezTo>
                  <a:cubicBezTo>
                    <a:pt x="293" y="128"/>
                    <a:pt x="294" y="130"/>
                    <a:pt x="296" y="131"/>
                  </a:cubicBezTo>
                  <a:cubicBezTo>
                    <a:pt x="409" y="201"/>
                    <a:pt x="409" y="201"/>
                    <a:pt x="409" y="201"/>
                  </a:cubicBezTo>
                  <a:cubicBezTo>
                    <a:pt x="414" y="204"/>
                    <a:pt x="417" y="209"/>
                    <a:pt x="417" y="214"/>
                  </a:cubicBezTo>
                  <a:cubicBezTo>
                    <a:pt x="417" y="453"/>
                    <a:pt x="417" y="453"/>
                    <a:pt x="417" y="453"/>
                  </a:cubicBezTo>
                  <a:cubicBezTo>
                    <a:pt x="417" y="459"/>
                    <a:pt x="414" y="464"/>
                    <a:pt x="409" y="467"/>
                  </a:cubicBezTo>
                  <a:cubicBezTo>
                    <a:pt x="404" y="470"/>
                    <a:pt x="397" y="470"/>
                    <a:pt x="393" y="467"/>
                  </a:cubicBezTo>
                  <a:cubicBezTo>
                    <a:pt x="190" y="348"/>
                    <a:pt x="190" y="348"/>
                    <a:pt x="190" y="348"/>
                  </a:cubicBezTo>
                  <a:cubicBezTo>
                    <a:pt x="185" y="345"/>
                    <a:pt x="182" y="340"/>
                    <a:pt x="182" y="334"/>
                  </a:cubicBezTo>
                  <a:cubicBezTo>
                    <a:pt x="181" y="183"/>
                    <a:pt x="181" y="183"/>
                    <a:pt x="181" y="183"/>
                  </a:cubicBezTo>
                  <a:cubicBezTo>
                    <a:pt x="181" y="179"/>
                    <a:pt x="177" y="175"/>
                    <a:pt x="172" y="175"/>
                  </a:cubicBezTo>
                  <a:cubicBezTo>
                    <a:pt x="168" y="175"/>
                    <a:pt x="164" y="179"/>
                    <a:pt x="164" y="183"/>
                  </a:cubicBezTo>
                  <a:cubicBezTo>
                    <a:pt x="165" y="305"/>
                    <a:pt x="165" y="305"/>
                    <a:pt x="165" y="305"/>
                  </a:cubicBezTo>
                  <a:cubicBezTo>
                    <a:pt x="165" y="311"/>
                    <a:pt x="162" y="316"/>
                    <a:pt x="157" y="319"/>
                  </a:cubicBezTo>
                  <a:cubicBezTo>
                    <a:pt x="152" y="322"/>
                    <a:pt x="146" y="322"/>
                    <a:pt x="141" y="319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19" y="246"/>
                    <a:pt x="12" y="246"/>
                    <a:pt x="7" y="247"/>
                  </a:cubicBezTo>
                  <a:cubicBezTo>
                    <a:pt x="5" y="248"/>
                    <a:pt x="3" y="249"/>
                    <a:pt x="2" y="250"/>
                  </a:cubicBezTo>
                  <a:cubicBezTo>
                    <a:pt x="1" y="252"/>
                    <a:pt x="2" y="255"/>
                    <a:pt x="2" y="256"/>
                  </a:cubicBezTo>
                  <a:cubicBezTo>
                    <a:pt x="3" y="262"/>
                    <a:pt x="8" y="267"/>
                    <a:pt x="14" y="270"/>
                  </a:cubicBezTo>
                  <a:cubicBezTo>
                    <a:pt x="128" y="338"/>
                    <a:pt x="128" y="338"/>
                    <a:pt x="128" y="338"/>
                  </a:cubicBezTo>
                  <a:cubicBezTo>
                    <a:pt x="133" y="341"/>
                    <a:pt x="136" y="346"/>
                    <a:pt x="136" y="352"/>
                  </a:cubicBezTo>
                  <a:cubicBezTo>
                    <a:pt x="136" y="357"/>
                    <a:pt x="133" y="363"/>
                    <a:pt x="129" y="366"/>
                  </a:cubicBezTo>
                  <a:cubicBezTo>
                    <a:pt x="37" y="422"/>
                    <a:pt x="37" y="422"/>
                    <a:pt x="37" y="422"/>
                  </a:cubicBezTo>
                  <a:cubicBezTo>
                    <a:pt x="35" y="423"/>
                    <a:pt x="34" y="425"/>
                    <a:pt x="33" y="427"/>
                  </a:cubicBezTo>
                  <a:cubicBezTo>
                    <a:pt x="33" y="429"/>
                    <a:pt x="33" y="431"/>
                    <a:pt x="34" y="433"/>
                  </a:cubicBezTo>
                  <a:cubicBezTo>
                    <a:pt x="37" y="437"/>
                    <a:pt x="42" y="438"/>
                    <a:pt x="46" y="436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5" y="363"/>
                    <a:pt x="171" y="363"/>
                    <a:pt x="176" y="366"/>
                  </a:cubicBezTo>
                  <a:cubicBezTo>
                    <a:pt x="373" y="482"/>
                    <a:pt x="373" y="482"/>
                    <a:pt x="373" y="482"/>
                  </a:cubicBezTo>
                  <a:cubicBezTo>
                    <a:pt x="378" y="485"/>
                    <a:pt x="381" y="490"/>
                    <a:pt x="381" y="496"/>
                  </a:cubicBezTo>
                  <a:cubicBezTo>
                    <a:pt x="381" y="502"/>
                    <a:pt x="378" y="507"/>
                    <a:pt x="373" y="510"/>
                  </a:cubicBezTo>
                  <a:cubicBezTo>
                    <a:pt x="183" y="622"/>
                    <a:pt x="183" y="622"/>
                    <a:pt x="183" y="622"/>
                  </a:cubicBezTo>
                  <a:cubicBezTo>
                    <a:pt x="178" y="625"/>
                    <a:pt x="171" y="625"/>
                    <a:pt x="166" y="622"/>
                  </a:cubicBezTo>
                  <a:cubicBezTo>
                    <a:pt x="46" y="548"/>
                    <a:pt x="46" y="548"/>
                    <a:pt x="46" y="548"/>
                  </a:cubicBezTo>
                  <a:cubicBezTo>
                    <a:pt x="43" y="546"/>
                    <a:pt x="37" y="547"/>
                    <a:pt x="34" y="551"/>
                  </a:cubicBezTo>
                  <a:cubicBezTo>
                    <a:pt x="33" y="553"/>
                    <a:pt x="33" y="555"/>
                    <a:pt x="33" y="557"/>
                  </a:cubicBezTo>
                  <a:cubicBezTo>
                    <a:pt x="34" y="559"/>
                    <a:pt x="35" y="561"/>
                    <a:pt x="37" y="562"/>
                  </a:cubicBezTo>
                  <a:cubicBezTo>
                    <a:pt x="135" y="622"/>
                    <a:pt x="135" y="622"/>
                    <a:pt x="135" y="622"/>
                  </a:cubicBezTo>
                  <a:cubicBezTo>
                    <a:pt x="140" y="625"/>
                    <a:pt x="143" y="631"/>
                    <a:pt x="143" y="636"/>
                  </a:cubicBezTo>
                  <a:cubicBezTo>
                    <a:pt x="143" y="642"/>
                    <a:pt x="140" y="647"/>
                    <a:pt x="135" y="650"/>
                  </a:cubicBezTo>
                  <a:cubicBezTo>
                    <a:pt x="14" y="722"/>
                    <a:pt x="14" y="722"/>
                    <a:pt x="14" y="722"/>
                  </a:cubicBezTo>
                  <a:cubicBezTo>
                    <a:pt x="4" y="727"/>
                    <a:pt x="0" y="737"/>
                    <a:pt x="2" y="742"/>
                  </a:cubicBezTo>
                  <a:cubicBezTo>
                    <a:pt x="4" y="745"/>
                    <a:pt x="15" y="747"/>
                    <a:pt x="25" y="741"/>
                  </a:cubicBezTo>
                  <a:cubicBezTo>
                    <a:pt x="140" y="674"/>
                    <a:pt x="140" y="674"/>
                    <a:pt x="140" y="674"/>
                  </a:cubicBezTo>
                  <a:cubicBezTo>
                    <a:pt x="145" y="671"/>
                    <a:pt x="151" y="671"/>
                    <a:pt x="156" y="673"/>
                  </a:cubicBezTo>
                  <a:cubicBezTo>
                    <a:pt x="161" y="676"/>
                    <a:pt x="164" y="681"/>
                    <a:pt x="164" y="687"/>
                  </a:cubicBezTo>
                  <a:cubicBezTo>
                    <a:pt x="166" y="799"/>
                    <a:pt x="166" y="799"/>
                    <a:pt x="166" y="799"/>
                  </a:cubicBezTo>
                  <a:cubicBezTo>
                    <a:pt x="166" y="804"/>
                    <a:pt x="169" y="807"/>
                    <a:pt x="174" y="807"/>
                  </a:cubicBezTo>
                  <a:cubicBezTo>
                    <a:pt x="179" y="807"/>
                    <a:pt x="183" y="804"/>
                    <a:pt x="182" y="799"/>
                  </a:cubicBezTo>
                  <a:cubicBezTo>
                    <a:pt x="181" y="659"/>
                    <a:pt x="181" y="659"/>
                    <a:pt x="181" y="659"/>
                  </a:cubicBezTo>
                  <a:cubicBezTo>
                    <a:pt x="181" y="653"/>
                    <a:pt x="184" y="648"/>
                    <a:pt x="189" y="645"/>
                  </a:cubicBezTo>
                  <a:cubicBezTo>
                    <a:pt x="393" y="525"/>
                    <a:pt x="393" y="525"/>
                    <a:pt x="393" y="525"/>
                  </a:cubicBezTo>
                  <a:cubicBezTo>
                    <a:pt x="397" y="522"/>
                    <a:pt x="404" y="522"/>
                    <a:pt x="409" y="525"/>
                  </a:cubicBezTo>
                  <a:cubicBezTo>
                    <a:pt x="414" y="527"/>
                    <a:pt x="417" y="533"/>
                    <a:pt x="417" y="538"/>
                  </a:cubicBezTo>
                  <a:cubicBezTo>
                    <a:pt x="417" y="771"/>
                    <a:pt x="417" y="771"/>
                    <a:pt x="417" y="771"/>
                  </a:cubicBezTo>
                  <a:cubicBezTo>
                    <a:pt x="417" y="777"/>
                    <a:pt x="414" y="782"/>
                    <a:pt x="409" y="785"/>
                  </a:cubicBezTo>
                  <a:cubicBezTo>
                    <a:pt x="272" y="869"/>
                    <a:pt x="272" y="869"/>
                    <a:pt x="272" y="869"/>
                  </a:cubicBezTo>
                  <a:cubicBezTo>
                    <a:pt x="270" y="870"/>
                    <a:pt x="269" y="872"/>
                    <a:pt x="268" y="874"/>
                  </a:cubicBezTo>
                  <a:cubicBezTo>
                    <a:pt x="268" y="876"/>
                    <a:pt x="268" y="878"/>
                    <a:pt x="269" y="880"/>
                  </a:cubicBezTo>
                  <a:cubicBezTo>
                    <a:pt x="272" y="884"/>
                    <a:pt x="277" y="885"/>
                    <a:pt x="281" y="883"/>
                  </a:cubicBezTo>
                  <a:cubicBezTo>
                    <a:pt x="392" y="815"/>
                    <a:pt x="392" y="815"/>
                    <a:pt x="392" y="815"/>
                  </a:cubicBezTo>
                  <a:cubicBezTo>
                    <a:pt x="395" y="813"/>
                    <a:pt x="398" y="812"/>
                    <a:pt x="401" y="812"/>
                  </a:cubicBezTo>
                  <a:cubicBezTo>
                    <a:pt x="403" y="812"/>
                    <a:pt x="406" y="813"/>
                    <a:pt x="408" y="814"/>
                  </a:cubicBezTo>
                  <a:cubicBezTo>
                    <a:pt x="414" y="817"/>
                    <a:pt x="417" y="823"/>
                    <a:pt x="417" y="828"/>
                  </a:cubicBezTo>
                  <a:cubicBezTo>
                    <a:pt x="417" y="972"/>
                    <a:pt x="417" y="972"/>
                    <a:pt x="417" y="972"/>
                  </a:cubicBezTo>
                  <a:cubicBezTo>
                    <a:pt x="417" y="979"/>
                    <a:pt x="422" y="984"/>
                    <a:pt x="429" y="984"/>
                  </a:cubicBezTo>
                  <a:cubicBezTo>
                    <a:pt x="436" y="984"/>
                    <a:pt x="441" y="979"/>
                    <a:pt x="441" y="972"/>
                  </a:cubicBezTo>
                  <a:cubicBezTo>
                    <a:pt x="441" y="12"/>
                    <a:pt x="441" y="12"/>
                    <a:pt x="441" y="12"/>
                  </a:cubicBezTo>
                  <a:cubicBezTo>
                    <a:pt x="441" y="5"/>
                    <a:pt x="436" y="0"/>
                    <a:pt x="429" y="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45" name="Nhóm 37">
            <a:extLst>
              <a:ext uri="{FF2B5EF4-FFF2-40B4-BE49-F238E27FC236}">
                <a16:creationId xmlns:a16="http://schemas.microsoft.com/office/drawing/2014/main" id="{78866FF7-5D1F-4FF4-9081-6A865666030B}"/>
              </a:ext>
            </a:extLst>
          </p:cNvPr>
          <p:cNvGrpSpPr/>
          <p:nvPr/>
        </p:nvGrpSpPr>
        <p:grpSpPr>
          <a:xfrm>
            <a:off x="7341927" y="685737"/>
            <a:ext cx="324000" cy="324000"/>
            <a:chOff x="7341927" y="956312"/>
            <a:chExt cx="324000" cy="324000"/>
          </a:xfrm>
        </p:grpSpPr>
        <p:sp>
          <p:nvSpPr>
            <p:cNvPr id="146" name="Freeform 321"/>
            <p:cNvSpPr>
              <a:spLocks/>
            </p:cNvSpPr>
            <p:nvPr/>
          </p:nvSpPr>
          <p:spPr bwMode="auto">
            <a:xfrm>
              <a:off x="7413293" y="1041951"/>
              <a:ext cx="181269" cy="152722"/>
            </a:xfrm>
            <a:custGeom>
              <a:avLst/>
              <a:gdLst>
                <a:gd name="T0" fmla="*/ 519 w 1037"/>
                <a:gd name="T1" fmla="*/ 0 h 879"/>
                <a:gd name="T2" fmla="*/ 153 w 1037"/>
                <a:gd name="T3" fmla="*/ 112 h 879"/>
                <a:gd name="T4" fmla="*/ 0 w 1037"/>
                <a:gd name="T5" fmla="*/ 386 h 879"/>
                <a:gd name="T6" fmla="*/ 153 w 1037"/>
                <a:gd name="T7" fmla="*/ 660 h 879"/>
                <a:gd name="T8" fmla="*/ 519 w 1037"/>
                <a:gd name="T9" fmla="*/ 772 h 879"/>
                <a:gd name="T10" fmla="*/ 542 w 1037"/>
                <a:gd name="T11" fmla="*/ 772 h 879"/>
                <a:gd name="T12" fmla="*/ 630 w 1037"/>
                <a:gd name="T13" fmla="*/ 763 h 879"/>
                <a:gd name="T14" fmla="*/ 633 w 1037"/>
                <a:gd name="T15" fmla="*/ 763 h 879"/>
                <a:gd name="T16" fmla="*/ 645 w 1037"/>
                <a:gd name="T17" fmla="*/ 767 h 879"/>
                <a:gd name="T18" fmla="*/ 720 w 1037"/>
                <a:gd name="T19" fmla="*/ 812 h 879"/>
                <a:gd name="T20" fmla="*/ 902 w 1037"/>
                <a:gd name="T21" fmla="*/ 879 h 879"/>
                <a:gd name="T22" fmla="*/ 913 w 1037"/>
                <a:gd name="T23" fmla="*/ 874 h 879"/>
                <a:gd name="T24" fmla="*/ 913 w 1037"/>
                <a:gd name="T25" fmla="*/ 862 h 879"/>
                <a:gd name="T26" fmla="*/ 861 w 1037"/>
                <a:gd name="T27" fmla="*/ 769 h 879"/>
                <a:gd name="T28" fmla="*/ 838 w 1037"/>
                <a:gd name="T29" fmla="*/ 709 h 879"/>
                <a:gd name="T30" fmla="*/ 846 w 1037"/>
                <a:gd name="T31" fmla="*/ 686 h 879"/>
                <a:gd name="T32" fmla="*/ 884 w 1037"/>
                <a:gd name="T33" fmla="*/ 660 h 879"/>
                <a:gd name="T34" fmla="*/ 897 w 1037"/>
                <a:gd name="T35" fmla="*/ 650 h 879"/>
                <a:gd name="T36" fmla="*/ 897 w 1037"/>
                <a:gd name="T37" fmla="*/ 650 h 879"/>
                <a:gd name="T38" fmla="*/ 1037 w 1037"/>
                <a:gd name="T39" fmla="*/ 386 h 879"/>
                <a:gd name="T40" fmla="*/ 884 w 1037"/>
                <a:gd name="T41" fmla="*/ 112 h 879"/>
                <a:gd name="T42" fmla="*/ 519 w 1037"/>
                <a:gd name="T43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7" h="879">
                  <a:moveTo>
                    <a:pt x="519" y="0"/>
                  </a:moveTo>
                  <a:cubicBezTo>
                    <a:pt x="381" y="0"/>
                    <a:pt x="251" y="40"/>
                    <a:pt x="153" y="112"/>
                  </a:cubicBezTo>
                  <a:cubicBezTo>
                    <a:pt x="55" y="185"/>
                    <a:pt x="0" y="282"/>
                    <a:pt x="0" y="386"/>
                  </a:cubicBezTo>
                  <a:cubicBezTo>
                    <a:pt x="0" y="490"/>
                    <a:pt x="55" y="587"/>
                    <a:pt x="153" y="660"/>
                  </a:cubicBezTo>
                  <a:cubicBezTo>
                    <a:pt x="251" y="733"/>
                    <a:pt x="381" y="772"/>
                    <a:pt x="519" y="772"/>
                  </a:cubicBezTo>
                  <a:cubicBezTo>
                    <a:pt x="527" y="773"/>
                    <a:pt x="534" y="772"/>
                    <a:pt x="542" y="772"/>
                  </a:cubicBezTo>
                  <a:cubicBezTo>
                    <a:pt x="573" y="771"/>
                    <a:pt x="602" y="768"/>
                    <a:pt x="630" y="763"/>
                  </a:cubicBezTo>
                  <a:cubicBezTo>
                    <a:pt x="631" y="763"/>
                    <a:pt x="632" y="763"/>
                    <a:pt x="633" y="763"/>
                  </a:cubicBezTo>
                  <a:cubicBezTo>
                    <a:pt x="637" y="763"/>
                    <a:pt x="641" y="764"/>
                    <a:pt x="645" y="767"/>
                  </a:cubicBezTo>
                  <a:cubicBezTo>
                    <a:pt x="668" y="782"/>
                    <a:pt x="693" y="797"/>
                    <a:pt x="720" y="812"/>
                  </a:cubicBezTo>
                  <a:cubicBezTo>
                    <a:pt x="777" y="841"/>
                    <a:pt x="838" y="863"/>
                    <a:pt x="902" y="879"/>
                  </a:cubicBezTo>
                  <a:cubicBezTo>
                    <a:pt x="908" y="879"/>
                    <a:pt x="911" y="877"/>
                    <a:pt x="913" y="874"/>
                  </a:cubicBezTo>
                  <a:cubicBezTo>
                    <a:pt x="916" y="870"/>
                    <a:pt x="916" y="866"/>
                    <a:pt x="913" y="862"/>
                  </a:cubicBezTo>
                  <a:cubicBezTo>
                    <a:pt x="911" y="859"/>
                    <a:pt x="886" y="824"/>
                    <a:pt x="861" y="769"/>
                  </a:cubicBezTo>
                  <a:cubicBezTo>
                    <a:pt x="853" y="751"/>
                    <a:pt x="845" y="731"/>
                    <a:pt x="838" y="709"/>
                  </a:cubicBezTo>
                  <a:cubicBezTo>
                    <a:pt x="835" y="700"/>
                    <a:pt x="838" y="690"/>
                    <a:pt x="846" y="686"/>
                  </a:cubicBezTo>
                  <a:cubicBezTo>
                    <a:pt x="859" y="678"/>
                    <a:pt x="872" y="669"/>
                    <a:pt x="884" y="660"/>
                  </a:cubicBezTo>
                  <a:cubicBezTo>
                    <a:pt x="889" y="657"/>
                    <a:pt x="893" y="654"/>
                    <a:pt x="897" y="650"/>
                  </a:cubicBezTo>
                  <a:cubicBezTo>
                    <a:pt x="897" y="650"/>
                    <a:pt x="897" y="650"/>
                    <a:pt x="897" y="650"/>
                  </a:cubicBezTo>
                  <a:cubicBezTo>
                    <a:pt x="987" y="578"/>
                    <a:pt x="1037" y="485"/>
                    <a:pt x="1037" y="386"/>
                  </a:cubicBezTo>
                  <a:cubicBezTo>
                    <a:pt x="1037" y="282"/>
                    <a:pt x="983" y="185"/>
                    <a:pt x="884" y="112"/>
                  </a:cubicBezTo>
                  <a:cubicBezTo>
                    <a:pt x="786" y="40"/>
                    <a:pt x="657" y="0"/>
                    <a:pt x="519" y="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322"/>
            <p:cNvSpPr>
              <a:spLocks noEditPoints="1"/>
            </p:cNvSpPr>
            <p:nvPr/>
          </p:nvSpPr>
          <p:spPr bwMode="auto">
            <a:xfrm>
              <a:off x="7341927" y="956312"/>
              <a:ext cx="324000" cy="324000"/>
            </a:xfrm>
            <a:custGeom>
              <a:avLst/>
              <a:gdLst>
                <a:gd name="T0" fmla="*/ 931 w 1862"/>
                <a:gd name="T1" fmla="*/ 0 h 1861"/>
                <a:gd name="T2" fmla="*/ 0 w 1862"/>
                <a:gd name="T3" fmla="*/ 931 h 1861"/>
                <a:gd name="T4" fmla="*/ 931 w 1862"/>
                <a:gd name="T5" fmla="*/ 1861 h 1861"/>
                <a:gd name="T6" fmla="*/ 1862 w 1862"/>
                <a:gd name="T7" fmla="*/ 931 h 1861"/>
                <a:gd name="T8" fmla="*/ 931 w 1862"/>
                <a:gd name="T9" fmla="*/ 0 h 1861"/>
                <a:gd name="T10" fmla="*/ 1334 w 1862"/>
                <a:gd name="T11" fmla="*/ 1172 h 1861"/>
                <a:gd name="T12" fmla="*/ 1319 w 1862"/>
                <a:gd name="T13" fmla="*/ 1184 h 1861"/>
                <a:gd name="T14" fmla="*/ 1293 w 1862"/>
                <a:gd name="T15" fmla="*/ 1202 h 1861"/>
                <a:gd name="T16" fmla="*/ 1310 w 1862"/>
                <a:gd name="T17" fmla="*/ 1244 h 1861"/>
                <a:gd name="T18" fmla="*/ 1357 w 1862"/>
                <a:gd name="T19" fmla="*/ 1329 h 1861"/>
                <a:gd name="T20" fmla="*/ 1358 w 1862"/>
                <a:gd name="T21" fmla="*/ 1387 h 1861"/>
                <a:gd name="T22" fmla="*/ 1316 w 1862"/>
                <a:gd name="T23" fmla="*/ 1410 h 1861"/>
                <a:gd name="T24" fmla="*/ 1304 w 1862"/>
                <a:gd name="T25" fmla="*/ 1409 h 1861"/>
                <a:gd name="T26" fmla="*/ 1114 w 1862"/>
                <a:gd name="T27" fmla="*/ 1338 h 1861"/>
                <a:gd name="T28" fmla="*/ 1041 w 1862"/>
                <a:gd name="T29" fmla="*/ 1295 h 1861"/>
                <a:gd name="T30" fmla="*/ 956 w 1862"/>
                <a:gd name="T31" fmla="*/ 1303 h 1861"/>
                <a:gd name="T32" fmla="*/ 931 w 1862"/>
                <a:gd name="T33" fmla="*/ 1303 h 1861"/>
                <a:gd name="T34" fmla="*/ 542 w 1862"/>
                <a:gd name="T35" fmla="*/ 1183 h 1861"/>
                <a:gd name="T36" fmla="*/ 373 w 1862"/>
                <a:gd name="T37" fmla="*/ 877 h 1861"/>
                <a:gd name="T38" fmla="*/ 542 w 1862"/>
                <a:gd name="T39" fmla="*/ 571 h 1861"/>
                <a:gd name="T40" fmla="*/ 931 w 1862"/>
                <a:gd name="T41" fmla="*/ 451 h 1861"/>
                <a:gd name="T42" fmla="*/ 1320 w 1862"/>
                <a:gd name="T43" fmla="*/ 571 h 1861"/>
                <a:gd name="T44" fmla="*/ 1489 w 1862"/>
                <a:gd name="T45" fmla="*/ 877 h 1861"/>
                <a:gd name="T46" fmla="*/ 1334 w 1862"/>
                <a:gd name="T47" fmla="*/ 1172 h 1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62" h="1861">
                  <a:moveTo>
                    <a:pt x="931" y="0"/>
                  </a:moveTo>
                  <a:cubicBezTo>
                    <a:pt x="417" y="0"/>
                    <a:pt x="0" y="417"/>
                    <a:pt x="0" y="931"/>
                  </a:cubicBezTo>
                  <a:cubicBezTo>
                    <a:pt x="0" y="1445"/>
                    <a:pt x="417" y="1861"/>
                    <a:pt x="931" y="1861"/>
                  </a:cubicBezTo>
                  <a:cubicBezTo>
                    <a:pt x="1445" y="1861"/>
                    <a:pt x="1862" y="1445"/>
                    <a:pt x="1862" y="931"/>
                  </a:cubicBezTo>
                  <a:cubicBezTo>
                    <a:pt x="1862" y="417"/>
                    <a:pt x="1445" y="0"/>
                    <a:pt x="931" y="0"/>
                  </a:cubicBezTo>
                  <a:close/>
                  <a:moveTo>
                    <a:pt x="1334" y="1172"/>
                  </a:moveTo>
                  <a:cubicBezTo>
                    <a:pt x="1329" y="1176"/>
                    <a:pt x="1324" y="1180"/>
                    <a:pt x="1319" y="1184"/>
                  </a:cubicBezTo>
                  <a:cubicBezTo>
                    <a:pt x="1311" y="1190"/>
                    <a:pt x="1302" y="1196"/>
                    <a:pt x="1293" y="1202"/>
                  </a:cubicBezTo>
                  <a:cubicBezTo>
                    <a:pt x="1298" y="1217"/>
                    <a:pt x="1304" y="1231"/>
                    <a:pt x="1310" y="1244"/>
                  </a:cubicBezTo>
                  <a:cubicBezTo>
                    <a:pt x="1334" y="1297"/>
                    <a:pt x="1357" y="1329"/>
                    <a:pt x="1357" y="1329"/>
                  </a:cubicBezTo>
                  <a:cubicBezTo>
                    <a:pt x="1370" y="1346"/>
                    <a:pt x="1370" y="1370"/>
                    <a:pt x="1358" y="1387"/>
                  </a:cubicBezTo>
                  <a:cubicBezTo>
                    <a:pt x="1349" y="1402"/>
                    <a:pt x="1333" y="1410"/>
                    <a:pt x="1316" y="1410"/>
                  </a:cubicBezTo>
                  <a:cubicBezTo>
                    <a:pt x="1312" y="1410"/>
                    <a:pt x="1308" y="1409"/>
                    <a:pt x="1304" y="1409"/>
                  </a:cubicBezTo>
                  <a:cubicBezTo>
                    <a:pt x="1237" y="1393"/>
                    <a:pt x="1173" y="1369"/>
                    <a:pt x="1114" y="1338"/>
                  </a:cubicBezTo>
                  <a:cubicBezTo>
                    <a:pt x="1088" y="1324"/>
                    <a:pt x="1063" y="1310"/>
                    <a:pt x="1041" y="1295"/>
                  </a:cubicBezTo>
                  <a:cubicBezTo>
                    <a:pt x="1014" y="1299"/>
                    <a:pt x="985" y="1302"/>
                    <a:pt x="956" y="1303"/>
                  </a:cubicBezTo>
                  <a:cubicBezTo>
                    <a:pt x="948" y="1303"/>
                    <a:pt x="939" y="1303"/>
                    <a:pt x="931" y="1303"/>
                  </a:cubicBezTo>
                  <a:cubicBezTo>
                    <a:pt x="784" y="1303"/>
                    <a:pt x="646" y="1261"/>
                    <a:pt x="542" y="1183"/>
                  </a:cubicBezTo>
                  <a:cubicBezTo>
                    <a:pt x="433" y="1103"/>
                    <a:pt x="373" y="994"/>
                    <a:pt x="373" y="877"/>
                  </a:cubicBezTo>
                  <a:cubicBezTo>
                    <a:pt x="373" y="760"/>
                    <a:pt x="433" y="652"/>
                    <a:pt x="542" y="571"/>
                  </a:cubicBezTo>
                  <a:cubicBezTo>
                    <a:pt x="646" y="494"/>
                    <a:pt x="784" y="451"/>
                    <a:pt x="931" y="451"/>
                  </a:cubicBezTo>
                  <a:cubicBezTo>
                    <a:pt x="1077" y="451"/>
                    <a:pt x="1215" y="494"/>
                    <a:pt x="1320" y="571"/>
                  </a:cubicBezTo>
                  <a:cubicBezTo>
                    <a:pt x="1429" y="652"/>
                    <a:pt x="1489" y="760"/>
                    <a:pt x="1489" y="877"/>
                  </a:cubicBezTo>
                  <a:cubicBezTo>
                    <a:pt x="1489" y="988"/>
                    <a:pt x="1434" y="1093"/>
                    <a:pt x="1334" y="1172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8" name="Freeform 326"/>
          <p:cNvSpPr>
            <a:spLocks/>
          </p:cNvSpPr>
          <p:nvPr/>
        </p:nvSpPr>
        <p:spPr bwMode="auto">
          <a:xfrm>
            <a:off x="7901497" y="791358"/>
            <a:ext cx="78502" cy="78502"/>
          </a:xfrm>
          <a:custGeom>
            <a:avLst/>
            <a:gdLst>
              <a:gd name="T0" fmla="*/ 34 w 55"/>
              <a:gd name="T1" fmla="*/ 55 h 55"/>
              <a:gd name="T2" fmla="*/ 55 w 55"/>
              <a:gd name="T3" fmla="*/ 0 h 55"/>
              <a:gd name="T4" fmla="*/ 0 w 55"/>
              <a:gd name="T5" fmla="*/ 21 h 55"/>
              <a:gd name="T6" fmla="*/ 34 w 55"/>
              <a:gd name="T7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" h="55">
                <a:moveTo>
                  <a:pt x="34" y="55"/>
                </a:moveTo>
                <a:lnTo>
                  <a:pt x="55" y="0"/>
                </a:lnTo>
                <a:lnTo>
                  <a:pt x="0" y="21"/>
                </a:lnTo>
                <a:lnTo>
                  <a:pt x="34" y="5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9" name="Freeform 327"/>
          <p:cNvSpPr>
            <a:spLocks/>
          </p:cNvSpPr>
          <p:nvPr/>
        </p:nvSpPr>
        <p:spPr bwMode="auto">
          <a:xfrm>
            <a:off x="7865814" y="825614"/>
            <a:ext cx="79930" cy="79930"/>
          </a:xfrm>
          <a:custGeom>
            <a:avLst/>
            <a:gdLst>
              <a:gd name="T0" fmla="*/ 21 w 56"/>
              <a:gd name="T1" fmla="*/ 0 h 56"/>
              <a:gd name="T2" fmla="*/ 0 w 56"/>
              <a:gd name="T3" fmla="*/ 56 h 56"/>
              <a:gd name="T4" fmla="*/ 56 w 56"/>
              <a:gd name="T5" fmla="*/ 35 h 56"/>
              <a:gd name="T6" fmla="*/ 21 w 56"/>
              <a:gd name="T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" h="56">
                <a:moveTo>
                  <a:pt x="21" y="0"/>
                </a:moveTo>
                <a:lnTo>
                  <a:pt x="0" y="56"/>
                </a:lnTo>
                <a:lnTo>
                  <a:pt x="56" y="35"/>
                </a:lnTo>
                <a:lnTo>
                  <a:pt x="21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0" name="Freeform 328"/>
          <p:cNvSpPr>
            <a:spLocks noEditPoints="1"/>
          </p:cNvSpPr>
          <p:nvPr/>
        </p:nvSpPr>
        <p:spPr bwMode="auto">
          <a:xfrm>
            <a:off x="7805867" y="729984"/>
            <a:ext cx="234079" cy="235507"/>
          </a:xfrm>
          <a:custGeom>
            <a:avLst/>
            <a:gdLst>
              <a:gd name="T0" fmla="*/ 1020 w 1117"/>
              <a:gd name="T1" fmla="*/ 576 h 1118"/>
              <a:gd name="T2" fmla="*/ 1003 w 1117"/>
              <a:gd name="T3" fmla="*/ 559 h 1118"/>
              <a:gd name="T4" fmla="*/ 1020 w 1117"/>
              <a:gd name="T5" fmla="*/ 543 h 1118"/>
              <a:gd name="T6" fmla="*/ 1117 w 1117"/>
              <a:gd name="T7" fmla="*/ 543 h 1118"/>
              <a:gd name="T8" fmla="*/ 575 w 1117"/>
              <a:gd name="T9" fmla="*/ 0 h 1118"/>
              <a:gd name="T10" fmla="*/ 575 w 1117"/>
              <a:gd name="T11" fmla="*/ 98 h 1118"/>
              <a:gd name="T12" fmla="*/ 559 w 1117"/>
              <a:gd name="T13" fmla="*/ 115 h 1118"/>
              <a:gd name="T14" fmla="*/ 542 w 1117"/>
              <a:gd name="T15" fmla="*/ 98 h 1118"/>
              <a:gd name="T16" fmla="*/ 542 w 1117"/>
              <a:gd name="T17" fmla="*/ 0 h 1118"/>
              <a:gd name="T18" fmla="*/ 0 w 1117"/>
              <a:gd name="T19" fmla="*/ 543 h 1118"/>
              <a:gd name="T20" fmla="*/ 97 w 1117"/>
              <a:gd name="T21" fmla="*/ 543 h 1118"/>
              <a:gd name="T22" fmla="*/ 114 w 1117"/>
              <a:gd name="T23" fmla="*/ 559 h 1118"/>
              <a:gd name="T24" fmla="*/ 97 w 1117"/>
              <a:gd name="T25" fmla="*/ 576 h 1118"/>
              <a:gd name="T26" fmla="*/ 0 w 1117"/>
              <a:gd name="T27" fmla="*/ 576 h 1118"/>
              <a:gd name="T28" fmla="*/ 542 w 1117"/>
              <a:gd name="T29" fmla="*/ 1118 h 1118"/>
              <a:gd name="T30" fmla="*/ 542 w 1117"/>
              <a:gd name="T31" fmla="*/ 1020 h 1118"/>
              <a:gd name="T32" fmla="*/ 559 w 1117"/>
              <a:gd name="T33" fmla="*/ 1004 h 1118"/>
              <a:gd name="T34" fmla="*/ 575 w 1117"/>
              <a:gd name="T35" fmla="*/ 1020 h 1118"/>
              <a:gd name="T36" fmla="*/ 575 w 1117"/>
              <a:gd name="T37" fmla="*/ 1118 h 1118"/>
              <a:gd name="T38" fmla="*/ 1117 w 1117"/>
              <a:gd name="T39" fmla="*/ 576 h 1118"/>
              <a:gd name="T40" fmla="*/ 1020 w 1117"/>
              <a:gd name="T41" fmla="*/ 576 h 1118"/>
              <a:gd name="T42" fmla="*/ 874 w 1117"/>
              <a:gd name="T43" fmla="*/ 265 h 1118"/>
              <a:gd name="T44" fmla="*/ 709 w 1117"/>
              <a:gd name="T45" fmla="*/ 701 h 1118"/>
              <a:gd name="T46" fmla="*/ 707 w 1117"/>
              <a:gd name="T47" fmla="*/ 703 h 1118"/>
              <a:gd name="T48" fmla="*/ 706 w 1117"/>
              <a:gd name="T49" fmla="*/ 706 h 1118"/>
              <a:gd name="T50" fmla="*/ 702 w 1117"/>
              <a:gd name="T51" fmla="*/ 708 h 1118"/>
              <a:gd name="T52" fmla="*/ 700 w 1117"/>
              <a:gd name="T53" fmla="*/ 710 h 1118"/>
              <a:gd name="T54" fmla="*/ 265 w 1117"/>
              <a:gd name="T55" fmla="*/ 875 h 1118"/>
              <a:gd name="T56" fmla="*/ 259 w 1117"/>
              <a:gd name="T57" fmla="*/ 876 h 1118"/>
              <a:gd name="T58" fmla="*/ 247 w 1117"/>
              <a:gd name="T59" fmla="*/ 871 h 1118"/>
              <a:gd name="T60" fmla="*/ 243 w 1117"/>
              <a:gd name="T61" fmla="*/ 853 h 1118"/>
              <a:gd name="T62" fmla="*/ 408 w 1117"/>
              <a:gd name="T63" fmla="*/ 418 h 1118"/>
              <a:gd name="T64" fmla="*/ 410 w 1117"/>
              <a:gd name="T65" fmla="*/ 416 h 1118"/>
              <a:gd name="T66" fmla="*/ 411 w 1117"/>
              <a:gd name="T67" fmla="*/ 412 h 1118"/>
              <a:gd name="T68" fmla="*/ 415 w 1117"/>
              <a:gd name="T69" fmla="*/ 411 h 1118"/>
              <a:gd name="T70" fmla="*/ 417 w 1117"/>
              <a:gd name="T71" fmla="*/ 408 h 1118"/>
              <a:gd name="T72" fmla="*/ 852 w 1117"/>
              <a:gd name="T73" fmla="*/ 244 h 1118"/>
              <a:gd name="T74" fmla="*/ 870 w 1117"/>
              <a:gd name="T75" fmla="*/ 248 h 1118"/>
              <a:gd name="T76" fmla="*/ 874 w 1117"/>
              <a:gd name="T77" fmla="*/ 265 h 1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17" h="1118">
                <a:moveTo>
                  <a:pt x="1020" y="576"/>
                </a:moveTo>
                <a:cubicBezTo>
                  <a:pt x="1010" y="576"/>
                  <a:pt x="1003" y="568"/>
                  <a:pt x="1003" y="559"/>
                </a:cubicBezTo>
                <a:cubicBezTo>
                  <a:pt x="1003" y="550"/>
                  <a:pt x="1010" y="543"/>
                  <a:pt x="1020" y="543"/>
                </a:cubicBezTo>
                <a:cubicBezTo>
                  <a:pt x="1117" y="543"/>
                  <a:pt x="1117" y="543"/>
                  <a:pt x="1117" y="543"/>
                </a:cubicBezTo>
                <a:cubicBezTo>
                  <a:pt x="1109" y="247"/>
                  <a:pt x="871" y="9"/>
                  <a:pt x="575" y="0"/>
                </a:cubicBezTo>
                <a:cubicBezTo>
                  <a:pt x="575" y="98"/>
                  <a:pt x="575" y="98"/>
                  <a:pt x="575" y="98"/>
                </a:cubicBezTo>
                <a:cubicBezTo>
                  <a:pt x="575" y="107"/>
                  <a:pt x="568" y="115"/>
                  <a:pt x="559" y="115"/>
                </a:cubicBezTo>
                <a:cubicBezTo>
                  <a:pt x="549" y="115"/>
                  <a:pt x="542" y="107"/>
                  <a:pt x="542" y="98"/>
                </a:cubicBezTo>
                <a:cubicBezTo>
                  <a:pt x="542" y="0"/>
                  <a:pt x="542" y="0"/>
                  <a:pt x="542" y="0"/>
                </a:cubicBezTo>
                <a:cubicBezTo>
                  <a:pt x="247" y="9"/>
                  <a:pt x="8" y="247"/>
                  <a:pt x="0" y="543"/>
                </a:cubicBezTo>
                <a:cubicBezTo>
                  <a:pt x="97" y="543"/>
                  <a:pt x="97" y="543"/>
                  <a:pt x="97" y="543"/>
                </a:cubicBezTo>
                <a:cubicBezTo>
                  <a:pt x="107" y="543"/>
                  <a:pt x="114" y="550"/>
                  <a:pt x="114" y="559"/>
                </a:cubicBezTo>
                <a:cubicBezTo>
                  <a:pt x="114" y="568"/>
                  <a:pt x="107" y="576"/>
                  <a:pt x="97" y="576"/>
                </a:cubicBezTo>
                <a:cubicBezTo>
                  <a:pt x="0" y="576"/>
                  <a:pt x="0" y="576"/>
                  <a:pt x="0" y="576"/>
                </a:cubicBezTo>
                <a:cubicBezTo>
                  <a:pt x="8" y="871"/>
                  <a:pt x="247" y="1110"/>
                  <a:pt x="542" y="1118"/>
                </a:cubicBezTo>
                <a:cubicBezTo>
                  <a:pt x="542" y="1020"/>
                  <a:pt x="542" y="1020"/>
                  <a:pt x="542" y="1020"/>
                </a:cubicBezTo>
                <a:cubicBezTo>
                  <a:pt x="542" y="1011"/>
                  <a:pt x="549" y="1004"/>
                  <a:pt x="559" y="1004"/>
                </a:cubicBezTo>
                <a:cubicBezTo>
                  <a:pt x="568" y="1004"/>
                  <a:pt x="575" y="1011"/>
                  <a:pt x="575" y="1020"/>
                </a:cubicBezTo>
                <a:cubicBezTo>
                  <a:pt x="575" y="1118"/>
                  <a:pt x="575" y="1118"/>
                  <a:pt x="575" y="1118"/>
                </a:cubicBezTo>
                <a:cubicBezTo>
                  <a:pt x="871" y="1110"/>
                  <a:pt x="1109" y="871"/>
                  <a:pt x="1117" y="576"/>
                </a:cubicBezTo>
                <a:lnTo>
                  <a:pt x="1020" y="576"/>
                </a:lnTo>
                <a:close/>
                <a:moveTo>
                  <a:pt x="874" y="265"/>
                </a:moveTo>
                <a:cubicBezTo>
                  <a:pt x="709" y="701"/>
                  <a:pt x="709" y="701"/>
                  <a:pt x="709" y="701"/>
                </a:cubicBezTo>
                <a:cubicBezTo>
                  <a:pt x="709" y="702"/>
                  <a:pt x="708" y="702"/>
                  <a:pt x="707" y="703"/>
                </a:cubicBezTo>
                <a:cubicBezTo>
                  <a:pt x="707" y="704"/>
                  <a:pt x="707" y="705"/>
                  <a:pt x="706" y="706"/>
                </a:cubicBezTo>
                <a:cubicBezTo>
                  <a:pt x="705" y="707"/>
                  <a:pt x="703" y="707"/>
                  <a:pt x="702" y="708"/>
                </a:cubicBezTo>
                <a:cubicBezTo>
                  <a:pt x="701" y="709"/>
                  <a:pt x="701" y="710"/>
                  <a:pt x="700" y="710"/>
                </a:cubicBezTo>
                <a:cubicBezTo>
                  <a:pt x="265" y="875"/>
                  <a:pt x="265" y="875"/>
                  <a:pt x="265" y="875"/>
                </a:cubicBezTo>
                <a:cubicBezTo>
                  <a:pt x="263" y="875"/>
                  <a:pt x="261" y="876"/>
                  <a:pt x="259" y="876"/>
                </a:cubicBezTo>
                <a:cubicBezTo>
                  <a:pt x="254" y="876"/>
                  <a:pt x="250" y="874"/>
                  <a:pt x="247" y="871"/>
                </a:cubicBezTo>
                <a:cubicBezTo>
                  <a:pt x="242" y="866"/>
                  <a:pt x="241" y="859"/>
                  <a:pt x="243" y="853"/>
                </a:cubicBezTo>
                <a:cubicBezTo>
                  <a:pt x="408" y="418"/>
                  <a:pt x="408" y="418"/>
                  <a:pt x="408" y="418"/>
                </a:cubicBezTo>
                <a:cubicBezTo>
                  <a:pt x="408" y="417"/>
                  <a:pt x="409" y="417"/>
                  <a:pt x="410" y="416"/>
                </a:cubicBezTo>
                <a:cubicBezTo>
                  <a:pt x="411" y="415"/>
                  <a:pt x="410" y="413"/>
                  <a:pt x="411" y="412"/>
                </a:cubicBezTo>
                <a:cubicBezTo>
                  <a:pt x="412" y="411"/>
                  <a:pt x="414" y="411"/>
                  <a:pt x="415" y="411"/>
                </a:cubicBezTo>
                <a:cubicBezTo>
                  <a:pt x="416" y="410"/>
                  <a:pt x="416" y="409"/>
                  <a:pt x="417" y="408"/>
                </a:cubicBezTo>
                <a:cubicBezTo>
                  <a:pt x="852" y="244"/>
                  <a:pt x="852" y="244"/>
                  <a:pt x="852" y="244"/>
                </a:cubicBezTo>
                <a:cubicBezTo>
                  <a:pt x="858" y="242"/>
                  <a:pt x="865" y="243"/>
                  <a:pt x="870" y="248"/>
                </a:cubicBezTo>
                <a:cubicBezTo>
                  <a:pt x="875" y="252"/>
                  <a:pt x="876" y="259"/>
                  <a:pt x="874" y="26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1" name="Freeform 329"/>
          <p:cNvSpPr>
            <a:spLocks noEditPoints="1"/>
          </p:cNvSpPr>
          <p:nvPr/>
        </p:nvSpPr>
        <p:spPr bwMode="auto">
          <a:xfrm>
            <a:off x="7761620" y="685737"/>
            <a:ext cx="324000" cy="324000"/>
          </a:xfrm>
          <a:custGeom>
            <a:avLst/>
            <a:gdLst>
              <a:gd name="T0" fmla="*/ 772 w 1545"/>
              <a:gd name="T1" fmla="*/ 0 h 1545"/>
              <a:gd name="T2" fmla="*/ 0 w 1545"/>
              <a:gd name="T3" fmla="*/ 773 h 1545"/>
              <a:gd name="T4" fmla="*/ 772 w 1545"/>
              <a:gd name="T5" fmla="*/ 1545 h 1545"/>
              <a:gd name="T6" fmla="*/ 1545 w 1545"/>
              <a:gd name="T7" fmla="*/ 773 h 1545"/>
              <a:gd name="T8" fmla="*/ 772 w 1545"/>
              <a:gd name="T9" fmla="*/ 0 h 1545"/>
              <a:gd name="T10" fmla="*/ 770 w 1545"/>
              <a:gd name="T11" fmla="*/ 1366 h 1545"/>
              <a:gd name="T12" fmla="*/ 177 w 1545"/>
              <a:gd name="T13" fmla="*/ 773 h 1545"/>
              <a:gd name="T14" fmla="*/ 770 w 1545"/>
              <a:gd name="T15" fmla="*/ 180 h 1545"/>
              <a:gd name="T16" fmla="*/ 1362 w 1545"/>
              <a:gd name="T17" fmla="*/ 773 h 1545"/>
              <a:gd name="T18" fmla="*/ 770 w 1545"/>
              <a:gd name="T19" fmla="*/ 1366 h 1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45" h="1545">
                <a:moveTo>
                  <a:pt x="772" y="0"/>
                </a:moveTo>
                <a:cubicBezTo>
                  <a:pt x="346" y="0"/>
                  <a:pt x="0" y="346"/>
                  <a:pt x="0" y="773"/>
                </a:cubicBezTo>
                <a:cubicBezTo>
                  <a:pt x="0" y="1199"/>
                  <a:pt x="346" y="1545"/>
                  <a:pt x="772" y="1545"/>
                </a:cubicBezTo>
                <a:cubicBezTo>
                  <a:pt x="1199" y="1545"/>
                  <a:pt x="1545" y="1199"/>
                  <a:pt x="1545" y="773"/>
                </a:cubicBezTo>
                <a:cubicBezTo>
                  <a:pt x="1545" y="346"/>
                  <a:pt x="1199" y="0"/>
                  <a:pt x="772" y="0"/>
                </a:cubicBezTo>
                <a:close/>
                <a:moveTo>
                  <a:pt x="770" y="1366"/>
                </a:moveTo>
                <a:cubicBezTo>
                  <a:pt x="443" y="1366"/>
                  <a:pt x="177" y="1100"/>
                  <a:pt x="177" y="773"/>
                </a:cubicBezTo>
                <a:cubicBezTo>
                  <a:pt x="177" y="446"/>
                  <a:pt x="443" y="180"/>
                  <a:pt x="770" y="180"/>
                </a:cubicBezTo>
                <a:cubicBezTo>
                  <a:pt x="1096" y="180"/>
                  <a:pt x="1362" y="446"/>
                  <a:pt x="1362" y="773"/>
                </a:cubicBezTo>
                <a:cubicBezTo>
                  <a:pt x="1362" y="1100"/>
                  <a:pt x="1096" y="1366"/>
                  <a:pt x="770" y="136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2" name="Freeform 151"/>
          <p:cNvSpPr>
            <a:spLocks/>
          </p:cNvSpPr>
          <p:nvPr/>
        </p:nvSpPr>
        <p:spPr bwMode="auto">
          <a:xfrm>
            <a:off x="8294071" y="865578"/>
            <a:ext cx="28546" cy="32828"/>
          </a:xfrm>
          <a:custGeom>
            <a:avLst/>
            <a:gdLst>
              <a:gd name="T0" fmla="*/ 79 w 135"/>
              <a:gd name="T1" fmla="*/ 0 h 156"/>
              <a:gd name="T2" fmla="*/ 0 w 135"/>
              <a:gd name="T3" fmla="*/ 79 h 156"/>
              <a:gd name="T4" fmla="*/ 35 w 135"/>
              <a:gd name="T5" fmla="*/ 115 h 156"/>
              <a:gd name="T6" fmla="*/ 57 w 135"/>
              <a:gd name="T7" fmla="*/ 156 h 156"/>
              <a:gd name="T8" fmla="*/ 135 w 135"/>
              <a:gd name="T9" fmla="*/ 78 h 156"/>
              <a:gd name="T10" fmla="*/ 100 w 135"/>
              <a:gd name="T11" fmla="*/ 43 h 156"/>
              <a:gd name="T12" fmla="*/ 79 w 135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5" h="156">
                <a:moveTo>
                  <a:pt x="79" y="0"/>
                </a:moveTo>
                <a:cubicBezTo>
                  <a:pt x="0" y="79"/>
                  <a:pt x="0" y="79"/>
                  <a:pt x="0" y="79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47" y="126"/>
                  <a:pt x="54" y="141"/>
                  <a:pt x="57" y="156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88" y="31"/>
                  <a:pt x="81" y="16"/>
                  <a:pt x="7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8249824" y="862724"/>
            <a:ext cx="49956" cy="48529"/>
          </a:xfrm>
          <a:custGeom>
            <a:avLst/>
            <a:gdLst>
              <a:gd name="T0" fmla="*/ 217 w 230"/>
              <a:gd name="T1" fmla="*/ 212 h 230"/>
              <a:gd name="T2" fmla="*/ 217 w 230"/>
              <a:gd name="T3" fmla="*/ 212 h 230"/>
              <a:gd name="T4" fmla="*/ 230 w 230"/>
              <a:gd name="T5" fmla="*/ 180 h 230"/>
              <a:gd name="T6" fmla="*/ 217 w 230"/>
              <a:gd name="T7" fmla="*/ 149 h 230"/>
              <a:gd name="T8" fmla="*/ 171 w 230"/>
              <a:gd name="T9" fmla="*/ 102 h 230"/>
              <a:gd name="T10" fmla="*/ 170 w 230"/>
              <a:gd name="T11" fmla="*/ 102 h 230"/>
              <a:gd name="T12" fmla="*/ 170 w 230"/>
              <a:gd name="T13" fmla="*/ 102 h 230"/>
              <a:gd name="T14" fmla="*/ 81 w 230"/>
              <a:gd name="T15" fmla="*/ 13 h 230"/>
              <a:gd name="T16" fmla="*/ 50 w 230"/>
              <a:gd name="T17" fmla="*/ 0 h 230"/>
              <a:gd name="T18" fmla="*/ 18 w 230"/>
              <a:gd name="T19" fmla="*/ 13 h 230"/>
              <a:gd name="T20" fmla="*/ 18 w 230"/>
              <a:gd name="T21" fmla="*/ 77 h 230"/>
              <a:gd name="T22" fmla="*/ 153 w 230"/>
              <a:gd name="T23" fmla="*/ 212 h 230"/>
              <a:gd name="T24" fmla="*/ 217 w 230"/>
              <a:gd name="T25" fmla="*/ 212 h 230"/>
              <a:gd name="T26" fmla="*/ 217 w 230"/>
              <a:gd name="T27" fmla="*/ 212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0" h="230">
                <a:moveTo>
                  <a:pt x="217" y="212"/>
                </a:moveTo>
                <a:cubicBezTo>
                  <a:pt x="217" y="212"/>
                  <a:pt x="217" y="212"/>
                  <a:pt x="217" y="212"/>
                </a:cubicBezTo>
                <a:cubicBezTo>
                  <a:pt x="225" y="204"/>
                  <a:pt x="230" y="192"/>
                  <a:pt x="230" y="180"/>
                </a:cubicBezTo>
                <a:cubicBezTo>
                  <a:pt x="230" y="169"/>
                  <a:pt x="225" y="157"/>
                  <a:pt x="217" y="149"/>
                </a:cubicBezTo>
                <a:cubicBezTo>
                  <a:pt x="171" y="102"/>
                  <a:pt x="171" y="102"/>
                  <a:pt x="171" y="102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81" y="13"/>
                  <a:pt x="81" y="13"/>
                  <a:pt x="81" y="13"/>
                </a:cubicBezTo>
                <a:cubicBezTo>
                  <a:pt x="73" y="5"/>
                  <a:pt x="61" y="0"/>
                  <a:pt x="50" y="0"/>
                </a:cubicBezTo>
                <a:cubicBezTo>
                  <a:pt x="38" y="0"/>
                  <a:pt x="27" y="5"/>
                  <a:pt x="18" y="13"/>
                </a:cubicBezTo>
                <a:cubicBezTo>
                  <a:pt x="0" y="31"/>
                  <a:pt x="0" y="59"/>
                  <a:pt x="18" y="77"/>
                </a:cubicBezTo>
                <a:cubicBezTo>
                  <a:pt x="153" y="212"/>
                  <a:pt x="153" y="212"/>
                  <a:pt x="153" y="212"/>
                </a:cubicBezTo>
                <a:cubicBezTo>
                  <a:pt x="171" y="230"/>
                  <a:pt x="199" y="230"/>
                  <a:pt x="217" y="212"/>
                </a:cubicBezTo>
                <a:cubicBezTo>
                  <a:pt x="217" y="212"/>
                  <a:pt x="217" y="212"/>
                  <a:pt x="217" y="21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4" name="Freeform 153"/>
          <p:cNvSpPr>
            <a:spLocks/>
          </p:cNvSpPr>
          <p:nvPr/>
        </p:nvSpPr>
        <p:spPr bwMode="auto">
          <a:xfrm>
            <a:off x="8359727" y="855587"/>
            <a:ext cx="28546" cy="32828"/>
          </a:xfrm>
          <a:custGeom>
            <a:avLst/>
            <a:gdLst>
              <a:gd name="T0" fmla="*/ 79 w 136"/>
              <a:gd name="T1" fmla="*/ 0 h 156"/>
              <a:gd name="T2" fmla="*/ 0 w 136"/>
              <a:gd name="T3" fmla="*/ 79 h 156"/>
              <a:gd name="T4" fmla="*/ 36 w 136"/>
              <a:gd name="T5" fmla="*/ 114 h 156"/>
              <a:gd name="T6" fmla="*/ 57 w 136"/>
              <a:gd name="T7" fmla="*/ 156 h 156"/>
              <a:gd name="T8" fmla="*/ 136 w 136"/>
              <a:gd name="T9" fmla="*/ 77 h 156"/>
              <a:gd name="T10" fmla="*/ 101 w 136"/>
              <a:gd name="T11" fmla="*/ 42 h 156"/>
              <a:gd name="T12" fmla="*/ 79 w 136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56">
                <a:moveTo>
                  <a:pt x="79" y="0"/>
                </a:moveTo>
                <a:cubicBezTo>
                  <a:pt x="0" y="79"/>
                  <a:pt x="0" y="79"/>
                  <a:pt x="0" y="79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47" y="126"/>
                  <a:pt x="54" y="140"/>
                  <a:pt x="57" y="15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89" y="30"/>
                  <a:pt x="82" y="15"/>
                  <a:pt x="7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5" name="Freeform 154"/>
          <p:cNvSpPr>
            <a:spLocks/>
          </p:cNvSpPr>
          <p:nvPr/>
        </p:nvSpPr>
        <p:spPr bwMode="auto">
          <a:xfrm>
            <a:off x="8316908" y="852733"/>
            <a:ext cx="48529" cy="48529"/>
          </a:xfrm>
          <a:custGeom>
            <a:avLst/>
            <a:gdLst>
              <a:gd name="T0" fmla="*/ 216 w 230"/>
              <a:gd name="T1" fmla="*/ 212 h 229"/>
              <a:gd name="T2" fmla="*/ 216 w 230"/>
              <a:gd name="T3" fmla="*/ 211 h 229"/>
              <a:gd name="T4" fmla="*/ 230 w 230"/>
              <a:gd name="T5" fmla="*/ 180 h 229"/>
              <a:gd name="T6" fmla="*/ 216 w 230"/>
              <a:gd name="T7" fmla="*/ 148 h 229"/>
              <a:gd name="T8" fmla="*/ 170 w 230"/>
              <a:gd name="T9" fmla="*/ 102 h 229"/>
              <a:gd name="T10" fmla="*/ 169 w 230"/>
              <a:gd name="T11" fmla="*/ 102 h 229"/>
              <a:gd name="T12" fmla="*/ 169 w 230"/>
              <a:gd name="T13" fmla="*/ 101 h 229"/>
              <a:gd name="T14" fmla="*/ 81 w 230"/>
              <a:gd name="T15" fmla="*/ 13 h 229"/>
              <a:gd name="T16" fmla="*/ 49 w 230"/>
              <a:gd name="T17" fmla="*/ 0 h 229"/>
              <a:gd name="T18" fmla="*/ 17 w 230"/>
              <a:gd name="T19" fmla="*/ 13 h 229"/>
              <a:gd name="T20" fmla="*/ 17 w 230"/>
              <a:gd name="T21" fmla="*/ 76 h 229"/>
              <a:gd name="T22" fmla="*/ 64 w 230"/>
              <a:gd name="T23" fmla="*/ 122 h 229"/>
              <a:gd name="T24" fmla="*/ 64 w 230"/>
              <a:gd name="T25" fmla="*/ 123 h 229"/>
              <a:gd name="T26" fmla="*/ 65 w 230"/>
              <a:gd name="T27" fmla="*/ 123 h 229"/>
              <a:gd name="T28" fmla="*/ 153 w 230"/>
              <a:gd name="T29" fmla="*/ 212 h 229"/>
              <a:gd name="T30" fmla="*/ 216 w 230"/>
              <a:gd name="T31" fmla="*/ 212 h 229"/>
              <a:gd name="T32" fmla="*/ 216 w 230"/>
              <a:gd name="T33" fmla="*/ 212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0" h="229">
                <a:moveTo>
                  <a:pt x="216" y="212"/>
                </a:moveTo>
                <a:cubicBezTo>
                  <a:pt x="216" y="211"/>
                  <a:pt x="216" y="211"/>
                  <a:pt x="216" y="211"/>
                </a:cubicBezTo>
                <a:cubicBezTo>
                  <a:pt x="225" y="203"/>
                  <a:pt x="230" y="192"/>
                  <a:pt x="230" y="180"/>
                </a:cubicBezTo>
                <a:cubicBezTo>
                  <a:pt x="230" y="168"/>
                  <a:pt x="225" y="157"/>
                  <a:pt x="216" y="148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70" y="102"/>
                  <a:pt x="170" y="102"/>
                  <a:pt x="169" y="102"/>
                </a:cubicBezTo>
                <a:cubicBezTo>
                  <a:pt x="169" y="101"/>
                  <a:pt x="169" y="101"/>
                  <a:pt x="169" y="101"/>
                </a:cubicBezTo>
                <a:cubicBezTo>
                  <a:pt x="81" y="13"/>
                  <a:pt x="81" y="13"/>
                  <a:pt x="81" y="13"/>
                </a:cubicBezTo>
                <a:cubicBezTo>
                  <a:pt x="72" y="4"/>
                  <a:pt x="61" y="0"/>
                  <a:pt x="49" y="0"/>
                </a:cubicBezTo>
                <a:cubicBezTo>
                  <a:pt x="37" y="0"/>
                  <a:pt x="26" y="4"/>
                  <a:pt x="17" y="13"/>
                </a:cubicBezTo>
                <a:cubicBezTo>
                  <a:pt x="0" y="30"/>
                  <a:pt x="0" y="59"/>
                  <a:pt x="17" y="76"/>
                </a:cubicBezTo>
                <a:cubicBezTo>
                  <a:pt x="64" y="122"/>
                  <a:pt x="64" y="122"/>
                  <a:pt x="64" y="122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5" y="123"/>
                  <a:pt x="64" y="123"/>
                  <a:pt x="65" y="123"/>
                </a:cubicBezTo>
                <a:cubicBezTo>
                  <a:pt x="153" y="212"/>
                  <a:pt x="153" y="212"/>
                  <a:pt x="153" y="212"/>
                </a:cubicBezTo>
                <a:cubicBezTo>
                  <a:pt x="170" y="229"/>
                  <a:pt x="199" y="229"/>
                  <a:pt x="216" y="212"/>
                </a:cubicBezTo>
                <a:cubicBezTo>
                  <a:pt x="216" y="212"/>
                  <a:pt x="216" y="212"/>
                  <a:pt x="216" y="21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6" name="Freeform 155"/>
          <p:cNvSpPr>
            <a:spLocks/>
          </p:cNvSpPr>
          <p:nvPr/>
        </p:nvSpPr>
        <p:spPr bwMode="auto">
          <a:xfrm>
            <a:off x="8382564" y="842741"/>
            <a:ext cx="48529" cy="49956"/>
          </a:xfrm>
          <a:custGeom>
            <a:avLst/>
            <a:gdLst>
              <a:gd name="T0" fmla="*/ 81 w 229"/>
              <a:gd name="T1" fmla="*/ 13 h 230"/>
              <a:gd name="T2" fmla="*/ 49 w 229"/>
              <a:gd name="T3" fmla="*/ 0 h 230"/>
              <a:gd name="T4" fmla="*/ 17 w 229"/>
              <a:gd name="T5" fmla="*/ 13 h 230"/>
              <a:gd name="T6" fmla="*/ 17 w 229"/>
              <a:gd name="T7" fmla="*/ 13 h 230"/>
              <a:gd name="T8" fmla="*/ 17 w 229"/>
              <a:gd name="T9" fmla="*/ 13 h 230"/>
              <a:gd name="T10" fmla="*/ 17 w 229"/>
              <a:gd name="T11" fmla="*/ 77 h 230"/>
              <a:gd name="T12" fmla="*/ 63 w 229"/>
              <a:gd name="T13" fmla="*/ 123 h 230"/>
              <a:gd name="T14" fmla="*/ 64 w 229"/>
              <a:gd name="T15" fmla="*/ 123 h 230"/>
              <a:gd name="T16" fmla="*/ 64 w 229"/>
              <a:gd name="T17" fmla="*/ 124 h 230"/>
              <a:gd name="T18" fmla="*/ 152 w 229"/>
              <a:gd name="T19" fmla="*/ 212 h 230"/>
              <a:gd name="T20" fmla="*/ 216 w 229"/>
              <a:gd name="T21" fmla="*/ 212 h 230"/>
              <a:gd name="T22" fmla="*/ 229 w 229"/>
              <a:gd name="T23" fmla="*/ 180 h 230"/>
              <a:gd name="T24" fmla="*/ 216 w 229"/>
              <a:gd name="T25" fmla="*/ 149 h 230"/>
              <a:gd name="T26" fmla="*/ 81 w 229"/>
              <a:gd name="T27" fmla="*/ 1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9" h="230">
                <a:moveTo>
                  <a:pt x="81" y="13"/>
                </a:moveTo>
                <a:cubicBezTo>
                  <a:pt x="72" y="4"/>
                  <a:pt x="60" y="0"/>
                  <a:pt x="49" y="0"/>
                </a:cubicBezTo>
                <a:cubicBezTo>
                  <a:pt x="37" y="0"/>
                  <a:pt x="26" y="4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0" y="31"/>
                  <a:pt x="0" y="59"/>
                  <a:pt x="17" y="77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4" y="123"/>
                  <a:pt x="64" y="123"/>
                </a:cubicBezTo>
                <a:cubicBezTo>
                  <a:pt x="64" y="123"/>
                  <a:pt x="64" y="124"/>
                  <a:pt x="64" y="124"/>
                </a:cubicBezTo>
                <a:cubicBezTo>
                  <a:pt x="152" y="212"/>
                  <a:pt x="152" y="212"/>
                  <a:pt x="152" y="212"/>
                </a:cubicBezTo>
                <a:cubicBezTo>
                  <a:pt x="170" y="230"/>
                  <a:pt x="198" y="230"/>
                  <a:pt x="216" y="212"/>
                </a:cubicBezTo>
                <a:cubicBezTo>
                  <a:pt x="224" y="204"/>
                  <a:pt x="229" y="192"/>
                  <a:pt x="229" y="180"/>
                </a:cubicBezTo>
                <a:cubicBezTo>
                  <a:pt x="229" y="168"/>
                  <a:pt x="224" y="157"/>
                  <a:pt x="216" y="149"/>
                </a:cubicBezTo>
                <a:lnTo>
                  <a:pt x="81" y="1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7" name="Freeform 156"/>
          <p:cNvSpPr>
            <a:spLocks/>
          </p:cNvSpPr>
          <p:nvPr/>
        </p:nvSpPr>
        <p:spPr bwMode="auto">
          <a:xfrm>
            <a:off x="8294071" y="919816"/>
            <a:ext cx="28546" cy="32828"/>
          </a:xfrm>
          <a:custGeom>
            <a:avLst/>
            <a:gdLst>
              <a:gd name="T0" fmla="*/ 79 w 135"/>
              <a:gd name="T1" fmla="*/ 0 h 156"/>
              <a:gd name="T2" fmla="*/ 0 w 135"/>
              <a:gd name="T3" fmla="*/ 79 h 156"/>
              <a:gd name="T4" fmla="*/ 35 w 135"/>
              <a:gd name="T5" fmla="*/ 115 h 156"/>
              <a:gd name="T6" fmla="*/ 57 w 135"/>
              <a:gd name="T7" fmla="*/ 156 h 156"/>
              <a:gd name="T8" fmla="*/ 135 w 135"/>
              <a:gd name="T9" fmla="*/ 78 h 156"/>
              <a:gd name="T10" fmla="*/ 100 w 135"/>
              <a:gd name="T11" fmla="*/ 42 h 156"/>
              <a:gd name="T12" fmla="*/ 79 w 135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5" h="156">
                <a:moveTo>
                  <a:pt x="79" y="0"/>
                </a:moveTo>
                <a:cubicBezTo>
                  <a:pt x="0" y="79"/>
                  <a:pt x="0" y="79"/>
                  <a:pt x="0" y="79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47" y="126"/>
                  <a:pt x="54" y="141"/>
                  <a:pt x="57" y="156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89" y="31"/>
                  <a:pt x="81" y="16"/>
                  <a:pt x="7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8" name="Freeform 157"/>
          <p:cNvSpPr>
            <a:spLocks/>
          </p:cNvSpPr>
          <p:nvPr/>
        </p:nvSpPr>
        <p:spPr bwMode="auto">
          <a:xfrm>
            <a:off x="8382564" y="898407"/>
            <a:ext cx="48529" cy="48529"/>
          </a:xfrm>
          <a:custGeom>
            <a:avLst/>
            <a:gdLst>
              <a:gd name="T0" fmla="*/ 81 w 229"/>
              <a:gd name="T1" fmla="*/ 13 h 229"/>
              <a:gd name="T2" fmla="*/ 49 w 229"/>
              <a:gd name="T3" fmla="*/ 0 h 229"/>
              <a:gd name="T4" fmla="*/ 17 w 229"/>
              <a:gd name="T5" fmla="*/ 13 h 229"/>
              <a:gd name="T6" fmla="*/ 17 w 229"/>
              <a:gd name="T7" fmla="*/ 77 h 229"/>
              <a:gd name="T8" fmla="*/ 63 w 229"/>
              <a:gd name="T9" fmla="*/ 123 h 229"/>
              <a:gd name="T10" fmla="*/ 64 w 229"/>
              <a:gd name="T11" fmla="*/ 123 h 229"/>
              <a:gd name="T12" fmla="*/ 64 w 229"/>
              <a:gd name="T13" fmla="*/ 124 h 229"/>
              <a:gd name="T14" fmla="*/ 152 w 229"/>
              <a:gd name="T15" fmla="*/ 212 h 229"/>
              <a:gd name="T16" fmla="*/ 216 w 229"/>
              <a:gd name="T17" fmla="*/ 212 h 229"/>
              <a:gd name="T18" fmla="*/ 216 w 229"/>
              <a:gd name="T19" fmla="*/ 212 h 229"/>
              <a:gd name="T20" fmla="*/ 229 w 229"/>
              <a:gd name="T21" fmla="*/ 180 h 229"/>
              <a:gd name="T22" fmla="*/ 216 w 229"/>
              <a:gd name="T23" fmla="*/ 149 h 229"/>
              <a:gd name="T24" fmla="*/ 81 w 229"/>
              <a:gd name="T25" fmla="*/ 13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9" h="229">
                <a:moveTo>
                  <a:pt x="81" y="13"/>
                </a:moveTo>
                <a:cubicBezTo>
                  <a:pt x="72" y="5"/>
                  <a:pt x="61" y="0"/>
                  <a:pt x="49" y="0"/>
                </a:cubicBezTo>
                <a:cubicBezTo>
                  <a:pt x="37" y="0"/>
                  <a:pt x="26" y="5"/>
                  <a:pt x="17" y="13"/>
                </a:cubicBezTo>
                <a:cubicBezTo>
                  <a:pt x="0" y="31"/>
                  <a:pt x="0" y="59"/>
                  <a:pt x="17" y="77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4" y="123"/>
                  <a:pt x="64" y="123"/>
                </a:cubicBezTo>
                <a:cubicBezTo>
                  <a:pt x="64" y="123"/>
                  <a:pt x="64" y="124"/>
                  <a:pt x="64" y="124"/>
                </a:cubicBezTo>
                <a:cubicBezTo>
                  <a:pt x="152" y="212"/>
                  <a:pt x="152" y="212"/>
                  <a:pt x="152" y="212"/>
                </a:cubicBezTo>
                <a:cubicBezTo>
                  <a:pt x="169" y="229"/>
                  <a:pt x="199" y="229"/>
                  <a:pt x="216" y="212"/>
                </a:cubicBezTo>
                <a:cubicBezTo>
                  <a:pt x="216" y="212"/>
                  <a:pt x="216" y="212"/>
                  <a:pt x="216" y="212"/>
                </a:cubicBezTo>
                <a:cubicBezTo>
                  <a:pt x="224" y="203"/>
                  <a:pt x="229" y="192"/>
                  <a:pt x="229" y="180"/>
                </a:cubicBezTo>
                <a:cubicBezTo>
                  <a:pt x="229" y="168"/>
                  <a:pt x="224" y="157"/>
                  <a:pt x="216" y="149"/>
                </a:cubicBezTo>
                <a:lnTo>
                  <a:pt x="81" y="1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9" name="Freeform 158"/>
          <p:cNvSpPr>
            <a:spLocks/>
          </p:cNvSpPr>
          <p:nvPr/>
        </p:nvSpPr>
        <p:spPr bwMode="auto">
          <a:xfrm>
            <a:off x="8251251" y="808486"/>
            <a:ext cx="48529" cy="48529"/>
          </a:xfrm>
          <a:custGeom>
            <a:avLst/>
            <a:gdLst>
              <a:gd name="T0" fmla="*/ 212 w 225"/>
              <a:gd name="T1" fmla="*/ 212 h 229"/>
              <a:gd name="T2" fmla="*/ 212 w 225"/>
              <a:gd name="T3" fmla="*/ 212 h 229"/>
              <a:gd name="T4" fmla="*/ 225 w 225"/>
              <a:gd name="T5" fmla="*/ 181 h 229"/>
              <a:gd name="T6" fmla="*/ 212 w 225"/>
              <a:gd name="T7" fmla="*/ 149 h 229"/>
              <a:gd name="T8" fmla="*/ 165 w 225"/>
              <a:gd name="T9" fmla="*/ 102 h 229"/>
              <a:gd name="T10" fmla="*/ 165 w 225"/>
              <a:gd name="T11" fmla="*/ 102 h 229"/>
              <a:gd name="T12" fmla="*/ 165 w 225"/>
              <a:gd name="T13" fmla="*/ 102 h 229"/>
              <a:gd name="T14" fmla="*/ 76 w 225"/>
              <a:gd name="T15" fmla="*/ 13 h 229"/>
              <a:gd name="T16" fmla="*/ 45 w 225"/>
              <a:gd name="T17" fmla="*/ 0 h 229"/>
              <a:gd name="T18" fmla="*/ 13 w 225"/>
              <a:gd name="T19" fmla="*/ 13 h 229"/>
              <a:gd name="T20" fmla="*/ 0 w 225"/>
              <a:gd name="T21" fmla="*/ 45 h 229"/>
              <a:gd name="T22" fmla="*/ 13 w 225"/>
              <a:gd name="T23" fmla="*/ 77 h 229"/>
              <a:gd name="T24" fmla="*/ 148 w 225"/>
              <a:gd name="T25" fmla="*/ 212 h 229"/>
              <a:gd name="T26" fmla="*/ 212 w 225"/>
              <a:gd name="T27" fmla="*/ 212 h 229"/>
              <a:gd name="T28" fmla="*/ 212 w 225"/>
              <a:gd name="T29" fmla="*/ 212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5" h="229">
                <a:moveTo>
                  <a:pt x="212" y="212"/>
                </a:moveTo>
                <a:cubicBezTo>
                  <a:pt x="212" y="212"/>
                  <a:pt x="212" y="212"/>
                  <a:pt x="212" y="212"/>
                </a:cubicBezTo>
                <a:cubicBezTo>
                  <a:pt x="220" y="204"/>
                  <a:pt x="225" y="192"/>
                  <a:pt x="225" y="181"/>
                </a:cubicBezTo>
                <a:cubicBezTo>
                  <a:pt x="225" y="169"/>
                  <a:pt x="220" y="157"/>
                  <a:pt x="212" y="149"/>
                </a:cubicBezTo>
                <a:cubicBezTo>
                  <a:pt x="165" y="102"/>
                  <a:pt x="165" y="102"/>
                  <a:pt x="165" y="102"/>
                </a:cubicBezTo>
                <a:cubicBezTo>
                  <a:pt x="165" y="102"/>
                  <a:pt x="165" y="102"/>
                  <a:pt x="165" y="102"/>
                </a:cubicBezTo>
                <a:cubicBezTo>
                  <a:pt x="165" y="102"/>
                  <a:pt x="165" y="102"/>
                  <a:pt x="165" y="102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5"/>
                  <a:pt x="56" y="0"/>
                  <a:pt x="45" y="0"/>
                </a:cubicBezTo>
                <a:cubicBezTo>
                  <a:pt x="33" y="0"/>
                  <a:pt x="22" y="5"/>
                  <a:pt x="13" y="13"/>
                </a:cubicBezTo>
                <a:cubicBezTo>
                  <a:pt x="4" y="22"/>
                  <a:pt x="0" y="33"/>
                  <a:pt x="0" y="45"/>
                </a:cubicBezTo>
                <a:cubicBezTo>
                  <a:pt x="0" y="57"/>
                  <a:pt x="4" y="68"/>
                  <a:pt x="13" y="77"/>
                </a:cubicBezTo>
                <a:cubicBezTo>
                  <a:pt x="148" y="212"/>
                  <a:pt x="148" y="212"/>
                  <a:pt x="148" y="212"/>
                </a:cubicBezTo>
                <a:cubicBezTo>
                  <a:pt x="165" y="229"/>
                  <a:pt x="195" y="229"/>
                  <a:pt x="212" y="212"/>
                </a:cubicBezTo>
                <a:cubicBezTo>
                  <a:pt x="212" y="212"/>
                  <a:pt x="212" y="212"/>
                  <a:pt x="212" y="21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0" name="Freeform 159"/>
          <p:cNvSpPr>
            <a:spLocks/>
          </p:cNvSpPr>
          <p:nvPr/>
        </p:nvSpPr>
        <p:spPr bwMode="auto">
          <a:xfrm>
            <a:off x="8249824" y="918389"/>
            <a:ext cx="49956" cy="48529"/>
          </a:xfrm>
          <a:custGeom>
            <a:avLst/>
            <a:gdLst>
              <a:gd name="T0" fmla="*/ 217 w 230"/>
              <a:gd name="T1" fmla="*/ 212 h 229"/>
              <a:gd name="T2" fmla="*/ 217 w 230"/>
              <a:gd name="T3" fmla="*/ 212 h 229"/>
              <a:gd name="T4" fmla="*/ 217 w 230"/>
              <a:gd name="T5" fmla="*/ 212 h 229"/>
              <a:gd name="T6" fmla="*/ 230 w 230"/>
              <a:gd name="T7" fmla="*/ 180 h 229"/>
              <a:gd name="T8" fmla="*/ 217 w 230"/>
              <a:gd name="T9" fmla="*/ 149 h 229"/>
              <a:gd name="T10" fmla="*/ 170 w 230"/>
              <a:gd name="T11" fmla="*/ 102 h 229"/>
              <a:gd name="T12" fmla="*/ 170 w 230"/>
              <a:gd name="T13" fmla="*/ 102 h 229"/>
              <a:gd name="T14" fmla="*/ 170 w 230"/>
              <a:gd name="T15" fmla="*/ 102 h 229"/>
              <a:gd name="T16" fmla="*/ 81 w 230"/>
              <a:gd name="T17" fmla="*/ 13 h 229"/>
              <a:gd name="T18" fmla="*/ 50 w 230"/>
              <a:gd name="T19" fmla="*/ 0 h 229"/>
              <a:gd name="T20" fmla="*/ 18 w 230"/>
              <a:gd name="T21" fmla="*/ 13 h 229"/>
              <a:gd name="T22" fmla="*/ 18 w 230"/>
              <a:gd name="T23" fmla="*/ 77 h 229"/>
              <a:gd name="T24" fmla="*/ 153 w 230"/>
              <a:gd name="T25" fmla="*/ 212 h 229"/>
              <a:gd name="T26" fmla="*/ 217 w 230"/>
              <a:gd name="T27" fmla="*/ 212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0" h="229">
                <a:moveTo>
                  <a:pt x="217" y="212"/>
                </a:moveTo>
                <a:cubicBezTo>
                  <a:pt x="217" y="212"/>
                  <a:pt x="217" y="212"/>
                  <a:pt x="217" y="212"/>
                </a:cubicBezTo>
                <a:cubicBezTo>
                  <a:pt x="217" y="212"/>
                  <a:pt x="217" y="212"/>
                  <a:pt x="217" y="212"/>
                </a:cubicBezTo>
                <a:cubicBezTo>
                  <a:pt x="225" y="204"/>
                  <a:pt x="230" y="192"/>
                  <a:pt x="230" y="180"/>
                </a:cubicBezTo>
                <a:cubicBezTo>
                  <a:pt x="230" y="168"/>
                  <a:pt x="225" y="157"/>
                  <a:pt x="217" y="149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81" y="13"/>
                  <a:pt x="81" y="13"/>
                  <a:pt x="81" y="13"/>
                </a:cubicBezTo>
                <a:cubicBezTo>
                  <a:pt x="73" y="5"/>
                  <a:pt x="61" y="0"/>
                  <a:pt x="50" y="0"/>
                </a:cubicBezTo>
                <a:cubicBezTo>
                  <a:pt x="38" y="0"/>
                  <a:pt x="27" y="5"/>
                  <a:pt x="18" y="13"/>
                </a:cubicBezTo>
                <a:cubicBezTo>
                  <a:pt x="0" y="31"/>
                  <a:pt x="0" y="59"/>
                  <a:pt x="18" y="77"/>
                </a:cubicBezTo>
                <a:cubicBezTo>
                  <a:pt x="153" y="212"/>
                  <a:pt x="153" y="212"/>
                  <a:pt x="153" y="212"/>
                </a:cubicBezTo>
                <a:cubicBezTo>
                  <a:pt x="170" y="229"/>
                  <a:pt x="200" y="229"/>
                  <a:pt x="217" y="21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1" name="Freeform 160"/>
          <p:cNvSpPr>
            <a:spLocks/>
          </p:cNvSpPr>
          <p:nvPr/>
        </p:nvSpPr>
        <p:spPr bwMode="auto">
          <a:xfrm>
            <a:off x="8359727" y="909825"/>
            <a:ext cx="28546" cy="32828"/>
          </a:xfrm>
          <a:custGeom>
            <a:avLst/>
            <a:gdLst>
              <a:gd name="T0" fmla="*/ 79 w 136"/>
              <a:gd name="T1" fmla="*/ 0 h 156"/>
              <a:gd name="T2" fmla="*/ 0 w 136"/>
              <a:gd name="T3" fmla="*/ 79 h 156"/>
              <a:gd name="T4" fmla="*/ 36 w 136"/>
              <a:gd name="T5" fmla="*/ 114 h 156"/>
              <a:gd name="T6" fmla="*/ 57 w 136"/>
              <a:gd name="T7" fmla="*/ 156 h 156"/>
              <a:gd name="T8" fmla="*/ 136 w 136"/>
              <a:gd name="T9" fmla="*/ 77 h 156"/>
              <a:gd name="T10" fmla="*/ 101 w 136"/>
              <a:gd name="T11" fmla="*/ 42 h 156"/>
              <a:gd name="T12" fmla="*/ 79 w 136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56">
                <a:moveTo>
                  <a:pt x="79" y="0"/>
                </a:moveTo>
                <a:cubicBezTo>
                  <a:pt x="0" y="79"/>
                  <a:pt x="0" y="79"/>
                  <a:pt x="0" y="79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47" y="125"/>
                  <a:pt x="54" y="140"/>
                  <a:pt x="57" y="15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89" y="30"/>
                  <a:pt x="82" y="15"/>
                  <a:pt x="7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2" name="Freeform 161"/>
          <p:cNvSpPr>
            <a:spLocks/>
          </p:cNvSpPr>
          <p:nvPr/>
        </p:nvSpPr>
        <p:spPr bwMode="auto">
          <a:xfrm>
            <a:off x="8316908" y="908398"/>
            <a:ext cx="48529" cy="48529"/>
          </a:xfrm>
          <a:custGeom>
            <a:avLst/>
            <a:gdLst>
              <a:gd name="T0" fmla="*/ 212 w 226"/>
              <a:gd name="T1" fmla="*/ 212 h 229"/>
              <a:gd name="T2" fmla="*/ 212 w 226"/>
              <a:gd name="T3" fmla="*/ 212 h 229"/>
              <a:gd name="T4" fmla="*/ 226 w 226"/>
              <a:gd name="T5" fmla="*/ 180 h 229"/>
              <a:gd name="T6" fmla="*/ 212 w 226"/>
              <a:gd name="T7" fmla="*/ 148 h 229"/>
              <a:gd name="T8" fmla="*/ 166 w 226"/>
              <a:gd name="T9" fmla="*/ 102 h 229"/>
              <a:gd name="T10" fmla="*/ 165 w 226"/>
              <a:gd name="T11" fmla="*/ 102 h 229"/>
              <a:gd name="T12" fmla="*/ 165 w 226"/>
              <a:gd name="T13" fmla="*/ 101 h 229"/>
              <a:gd name="T14" fmla="*/ 77 w 226"/>
              <a:gd name="T15" fmla="*/ 13 h 229"/>
              <a:gd name="T16" fmla="*/ 45 w 226"/>
              <a:gd name="T17" fmla="*/ 0 h 229"/>
              <a:gd name="T18" fmla="*/ 13 w 226"/>
              <a:gd name="T19" fmla="*/ 13 h 229"/>
              <a:gd name="T20" fmla="*/ 0 w 226"/>
              <a:gd name="T21" fmla="*/ 44 h 229"/>
              <a:gd name="T22" fmla="*/ 13 w 226"/>
              <a:gd name="T23" fmla="*/ 76 h 229"/>
              <a:gd name="T24" fmla="*/ 60 w 226"/>
              <a:gd name="T25" fmla="*/ 123 h 229"/>
              <a:gd name="T26" fmla="*/ 60 w 226"/>
              <a:gd name="T27" fmla="*/ 123 h 229"/>
              <a:gd name="T28" fmla="*/ 61 w 226"/>
              <a:gd name="T29" fmla="*/ 123 h 229"/>
              <a:gd name="T30" fmla="*/ 149 w 226"/>
              <a:gd name="T31" fmla="*/ 212 h 229"/>
              <a:gd name="T32" fmla="*/ 212 w 226"/>
              <a:gd name="T33" fmla="*/ 212 h 229"/>
              <a:gd name="T34" fmla="*/ 212 w 226"/>
              <a:gd name="T35" fmla="*/ 212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6" h="229">
                <a:moveTo>
                  <a:pt x="212" y="212"/>
                </a:moveTo>
                <a:cubicBezTo>
                  <a:pt x="212" y="212"/>
                  <a:pt x="212" y="212"/>
                  <a:pt x="212" y="212"/>
                </a:cubicBezTo>
                <a:cubicBezTo>
                  <a:pt x="221" y="203"/>
                  <a:pt x="226" y="192"/>
                  <a:pt x="226" y="180"/>
                </a:cubicBezTo>
                <a:cubicBezTo>
                  <a:pt x="226" y="168"/>
                  <a:pt x="221" y="157"/>
                  <a:pt x="212" y="148"/>
                </a:cubicBezTo>
                <a:cubicBezTo>
                  <a:pt x="166" y="102"/>
                  <a:pt x="166" y="102"/>
                  <a:pt x="166" y="102"/>
                </a:cubicBezTo>
                <a:cubicBezTo>
                  <a:pt x="166" y="102"/>
                  <a:pt x="166" y="102"/>
                  <a:pt x="165" y="102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77" y="13"/>
                  <a:pt x="77" y="13"/>
                  <a:pt x="77" y="13"/>
                </a:cubicBezTo>
                <a:cubicBezTo>
                  <a:pt x="68" y="4"/>
                  <a:pt x="57" y="0"/>
                  <a:pt x="45" y="0"/>
                </a:cubicBezTo>
                <a:cubicBezTo>
                  <a:pt x="33" y="0"/>
                  <a:pt x="22" y="4"/>
                  <a:pt x="13" y="13"/>
                </a:cubicBezTo>
                <a:cubicBezTo>
                  <a:pt x="5" y="21"/>
                  <a:pt x="0" y="32"/>
                  <a:pt x="0" y="44"/>
                </a:cubicBezTo>
                <a:cubicBezTo>
                  <a:pt x="0" y="56"/>
                  <a:pt x="5" y="68"/>
                  <a:pt x="13" y="7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149" y="212"/>
                  <a:pt x="149" y="212"/>
                  <a:pt x="149" y="212"/>
                </a:cubicBezTo>
                <a:cubicBezTo>
                  <a:pt x="166" y="229"/>
                  <a:pt x="195" y="229"/>
                  <a:pt x="212" y="212"/>
                </a:cubicBezTo>
                <a:cubicBezTo>
                  <a:pt x="212" y="212"/>
                  <a:pt x="212" y="212"/>
                  <a:pt x="212" y="21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3" name="Freeform 162"/>
          <p:cNvSpPr>
            <a:spLocks/>
          </p:cNvSpPr>
          <p:nvPr/>
        </p:nvSpPr>
        <p:spPr bwMode="auto">
          <a:xfrm>
            <a:off x="8359727" y="745684"/>
            <a:ext cx="28546" cy="34256"/>
          </a:xfrm>
          <a:custGeom>
            <a:avLst/>
            <a:gdLst>
              <a:gd name="T0" fmla="*/ 79 w 136"/>
              <a:gd name="T1" fmla="*/ 0 h 156"/>
              <a:gd name="T2" fmla="*/ 0 w 136"/>
              <a:gd name="T3" fmla="*/ 79 h 156"/>
              <a:gd name="T4" fmla="*/ 36 w 136"/>
              <a:gd name="T5" fmla="*/ 114 h 156"/>
              <a:gd name="T6" fmla="*/ 57 w 136"/>
              <a:gd name="T7" fmla="*/ 156 h 156"/>
              <a:gd name="T8" fmla="*/ 136 w 136"/>
              <a:gd name="T9" fmla="*/ 77 h 156"/>
              <a:gd name="T10" fmla="*/ 101 w 136"/>
              <a:gd name="T11" fmla="*/ 42 h 156"/>
              <a:gd name="T12" fmla="*/ 79 w 136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56">
                <a:moveTo>
                  <a:pt x="79" y="0"/>
                </a:moveTo>
                <a:cubicBezTo>
                  <a:pt x="0" y="79"/>
                  <a:pt x="0" y="79"/>
                  <a:pt x="0" y="79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47" y="126"/>
                  <a:pt x="54" y="140"/>
                  <a:pt x="57" y="15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89" y="30"/>
                  <a:pt x="82" y="15"/>
                  <a:pt x="7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8294071" y="755675"/>
            <a:ext cx="28546" cy="34256"/>
          </a:xfrm>
          <a:custGeom>
            <a:avLst/>
            <a:gdLst>
              <a:gd name="T0" fmla="*/ 79 w 135"/>
              <a:gd name="T1" fmla="*/ 0 h 156"/>
              <a:gd name="T2" fmla="*/ 0 w 135"/>
              <a:gd name="T3" fmla="*/ 79 h 156"/>
              <a:gd name="T4" fmla="*/ 35 w 135"/>
              <a:gd name="T5" fmla="*/ 114 h 156"/>
              <a:gd name="T6" fmla="*/ 57 w 135"/>
              <a:gd name="T7" fmla="*/ 156 h 156"/>
              <a:gd name="T8" fmla="*/ 135 w 135"/>
              <a:gd name="T9" fmla="*/ 77 h 156"/>
              <a:gd name="T10" fmla="*/ 100 w 135"/>
              <a:gd name="T11" fmla="*/ 42 h 156"/>
              <a:gd name="T12" fmla="*/ 79 w 135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5" h="156">
                <a:moveTo>
                  <a:pt x="79" y="0"/>
                </a:moveTo>
                <a:cubicBezTo>
                  <a:pt x="0" y="79"/>
                  <a:pt x="0" y="79"/>
                  <a:pt x="0" y="79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47" y="125"/>
                  <a:pt x="54" y="140"/>
                  <a:pt x="57" y="156"/>
                </a:cubicBezTo>
                <a:cubicBezTo>
                  <a:pt x="135" y="77"/>
                  <a:pt x="135" y="77"/>
                  <a:pt x="135" y="77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89" y="30"/>
                  <a:pt x="81" y="15"/>
                  <a:pt x="7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8249824" y="754248"/>
            <a:ext cx="49956" cy="48529"/>
          </a:xfrm>
          <a:custGeom>
            <a:avLst/>
            <a:gdLst>
              <a:gd name="T0" fmla="*/ 217 w 230"/>
              <a:gd name="T1" fmla="*/ 212 h 229"/>
              <a:gd name="T2" fmla="*/ 217 w 230"/>
              <a:gd name="T3" fmla="*/ 212 h 229"/>
              <a:gd name="T4" fmla="*/ 217 w 230"/>
              <a:gd name="T5" fmla="*/ 212 h 229"/>
              <a:gd name="T6" fmla="*/ 230 w 230"/>
              <a:gd name="T7" fmla="*/ 181 h 229"/>
              <a:gd name="T8" fmla="*/ 217 w 230"/>
              <a:gd name="T9" fmla="*/ 149 h 229"/>
              <a:gd name="T10" fmla="*/ 170 w 230"/>
              <a:gd name="T11" fmla="*/ 102 h 229"/>
              <a:gd name="T12" fmla="*/ 170 w 230"/>
              <a:gd name="T13" fmla="*/ 102 h 229"/>
              <a:gd name="T14" fmla="*/ 170 w 230"/>
              <a:gd name="T15" fmla="*/ 102 h 229"/>
              <a:gd name="T16" fmla="*/ 81 w 230"/>
              <a:gd name="T17" fmla="*/ 13 h 229"/>
              <a:gd name="T18" fmla="*/ 50 w 230"/>
              <a:gd name="T19" fmla="*/ 0 h 229"/>
              <a:gd name="T20" fmla="*/ 18 w 230"/>
              <a:gd name="T21" fmla="*/ 13 h 229"/>
              <a:gd name="T22" fmla="*/ 18 w 230"/>
              <a:gd name="T23" fmla="*/ 77 h 229"/>
              <a:gd name="T24" fmla="*/ 153 w 230"/>
              <a:gd name="T25" fmla="*/ 212 h 229"/>
              <a:gd name="T26" fmla="*/ 217 w 230"/>
              <a:gd name="T27" fmla="*/ 212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0" h="229">
                <a:moveTo>
                  <a:pt x="217" y="212"/>
                </a:moveTo>
                <a:cubicBezTo>
                  <a:pt x="217" y="212"/>
                  <a:pt x="217" y="212"/>
                  <a:pt x="217" y="212"/>
                </a:cubicBezTo>
                <a:cubicBezTo>
                  <a:pt x="217" y="212"/>
                  <a:pt x="217" y="212"/>
                  <a:pt x="217" y="212"/>
                </a:cubicBezTo>
                <a:cubicBezTo>
                  <a:pt x="225" y="204"/>
                  <a:pt x="230" y="193"/>
                  <a:pt x="230" y="181"/>
                </a:cubicBezTo>
                <a:cubicBezTo>
                  <a:pt x="230" y="169"/>
                  <a:pt x="225" y="157"/>
                  <a:pt x="217" y="149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81" y="13"/>
                  <a:pt x="81" y="13"/>
                  <a:pt x="81" y="13"/>
                </a:cubicBezTo>
                <a:cubicBezTo>
                  <a:pt x="73" y="5"/>
                  <a:pt x="61" y="0"/>
                  <a:pt x="50" y="0"/>
                </a:cubicBezTo>
                <a:cubicBezTo>
                  <a:pt x="38" y="0"/>
                  <a:pt x="27" y="5"/>
                  <a:pt x="18" y="13"/>
                </a:cubicBezTo>
                <a:cubicBezTo>
                  <a:pt x="0" y="31"/>
                  <a:pt x="0" y="59"/>
                  <a:pt x="18" y="77"/>
                </a:cubicBezTo>
                <a:cubicBezTo>
                  <a:pt x="153" y="212"/>
                  <a:pt x="153" y="212"/>
                  <a:pt x="153" y="212"/>
                </a:cubicBezTo>
                <a:cubicBezTo>
                  <a:pt x="170" y="229"/>
                  <a:pt x="200" y="229"/>
                  <a:pt x="217" y="21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6" name="Freeform 165"/>
          <p:cNvSpPr>
            <a:spLocks noEditPoints="1"/>
          </p:cNvSpPr>
          <p:nvPr/>
        </p:nvSpPr>
        <p:spPr bwMode="auto">
          <a:xfrm>
            <a:off x="8181313" y="685737"/>
            <a:ext cx="324000" cy="324000"/>
          </a:xfrm>
          <a:custGeom>
            <a:avLst/>
            <a:gdLst>
              <a:gd name="T0" fmla="*/ 0 w 1529"/>
              <a:gd name="T1" fmla="*/ 765 h 1529"/>
              <a:gd name="T2" fmla="*/ 1529 w 1529"/>
              <a:gd name="T3" fmla="*/ 765 h 1529"/>
              <a:gd name="T4" fmla="*/ 1187 w 1529"/>
              <a:gd name="T5" fmla="*/ 1237 h 1529"/>
              <a:gd name="T6" fmla="*/ 1077 w 1529"/>
              <a:gd name="T7" fmla="*/ 1237 h 1529"/>
              <a:gd name="T8" fmla="*/ 877 w 1529"/>
              <a:gd name="T9" fmla="*/ 1284 h 1529"/>
              <a:gd name="T10" fmla="*/ 822 w 1529"/>
              <a:gd name="T11" fmla="*/ 1307 h 1529"/>
              <a:gd name="T12" fmla="*/ 690 w 1529"/>
              <a:gd name="T13" fmla="*/ 1207 h 1529"/>
              <a:gd name="T14" fmla="*/ 566 w 1529"/>
              <a:gd name="T15" fmla="*/ 1330 h 1529"/>
              <a:gd name="T16" fmla="*/ 456 w 1529"/>
              <a:gd name="T17" fmla="*/ 1330 h 1529"/>
              <a:gd name="T18" fmla="*/ 321 w 1529"/>
              <a:gd name="T19" fmla="*/ 1085 h 1529"/>
              <a:gd name="T20" fmla="*/ 508 w 1529"/>
              <a:gd name="T21" fmla="*/ 1162 h 1529"/>
              <a:gd name="T22" fmla="*/ 741 w 1529"/>
              <a:gd name="T23" fmla="*/ 1039 h 1529"/>
              <a:gd name="T24" fmla="*/ 942 w 1529"/>
              <a:gd name="T25" fmla="*/ 992 h 1529"/>
              <a:gd name="T26" fmla="*/ 1052 w 1529"/>
              <a:gd name="T27" fmla="*/ 992 h 1529"/>
              <a:gd name="T28" fmla="*/ 1210 w 1529"/>
              <a:gd name="T29" fmla="*/ 1182 h 1529"/>
              <a:gd name="T30" fmla="*/ 1187 w 1529"/>
              <a:gd name="T31" fmla="*/ 979 h 1529"/>
              <a:gd name="T32" fmla="*/ 1077 w 1529"/>
              <a:gd name="T33" fmla="*/ 979 h 1529"/>
              <a:gd name="T34" fmla="*/ 877 w 1529"/>
              <a:gd name="T35" fmla="*/ 1026 h 1529"/>
              <a:gd name="T36" fmla="*/ 822 w 1529"/>
              <a:gd name="T37" fmla="*/ 1049 h 1529"/>
              <a:gd name="T38" fmla="*/ 690 w 1529"/>
              <a:gd name="T39" fmla="*/ 949 h 1529"/>
              <a:gd name="T40" fmla="*/ 566 w 1529"/>
              <a:gd name="T41" fmla="*/ 1072 h 1529"/>
              <a:gd name="T42" fmla="*/ 456 w 1529"/>
              <a:gd name="T43" fmla="*/ 1072 h 1529"/>
              <a:gd name="T44" fmla="*/ 321 w 1529"/>
              <a:gd name="T45" fmla="*/ 827 h 1529"/>
              <a:gd name="T46" fmla="*/ 508 w 1529"/>
              <a:gd name="T47" fmla="*/ 904 h 1529"/>
              <a:gd name="T48" fmla="*/ 631 w 1529"/>
              <a:gd name="T49" fmla="*/ 781 h 1529"/>
              <a:gd name="T50" fmla="*/ 818 w 1529"/>
              <a:gd name="T51" fmla="*/ 858 h 1529"/>
              <a:gd name="T52" fmla="*/ 942 w 1529"/>
              <a:gd name="T53" fmla="*/ 734 h 1529"/>
              <a:gd name="T54" fmla="*/ 1187 w 1529"/>
              <a:gd name="T55" fmla="*/ 869 h 1529"/>
              <a:gd name="T56" fmla="*/ 1187 w 1529"/>
              <a:gd name="T57" fmla="*/ 979 h 1529"/>
              <a:gd name="T58" fmla="*/ 1132 w 1529"/>
              <a:gd name="T59" fmla="*/ 744 h 1529"/>
              <a:gd name="T60" fmla="*/ 1000 w 1529"/>
              <a:gd name="T61" fmla="*/ 644 h 1529"/>
              <a:gd name="T62" fmla="*/ 877 w 1529"/>
              <a:gd name="T63" fmla="*/ 768 h 1529"/>
              <a:gd name="T64" fmla="*/ 767 w 1529"/>
              <a:gd name="T65" fmla="*/ 768 h 1529"/>
              <a:gd name="T66" fmla="*/ 566 w 1529"/>
              <a:gd name="T67" fmla="*/ 814 h 1529"/>
              <a:gd name="T68" fmla="*/ 511 w 1529"/>
              <a:gd name="T69" fmla="*/ 837 h 1529"/>
              <a:gd name="T70" fmla="*/ 321 w 1529"/>
              <a:gd name="T71" fmla="*/ 679 h 1529"/>
              <a:gd name="T72" fmla="*/ 321 w 1529"/>
              <a:gd name="T73" fmla="*/ 569 h 1529"/>
              <a:gd name="T74" fmla="*/ 508 w 1529"/>
              <a:gd name="T75" fmla="*/ 646 h 1529"/>
              <a:gd name="T76" fmla="*/ 631 w 1529"/>
              <a:gd name="T77" fmla="*/ 523 h 1529"/>
              <a:gd name="T78" fmla="*/ 818 w 1529"/>
              <a:gd name="T79" fmla="*/ 600 h 1529"/>
              <a:gd name="T80" fmla="*/ 1052 w 1529"/>
              <a:gd name="T81" fmla="*/ 476 h 1529"/>
              <a:gd name="T82" fmla="*/ 1210 w 1529"/>
              <a:gd name="T83" fmla="*/ 666 h 1529"/>
              <a:gd name="T84" fmla="*/ 1187 w 1529"/>
              <a:gd name="T85" fmla="*/ 463 h 1529"/>
              <a:gd name="T86" fmla="*/ 1077 w 1529"/>
              <a:gd name="T87" fmla="*/ 463 h 1529"/>
              <a:gd name="T88" fmla="*/ 877 w 1529"/>
              <a:gd name="T89" fmla="*/ 510 h 1529"/>
              <a:gd name="T90" fmla="*/ 822 w 1529"/>
              <a:gd name="T91" fmla="*/ 533 h 1529"/>
              <a:gd name="T92" fmla="*/ 690 w 1529"/>
              <a:gd name="T93" fmla="*/ 433 h 1529"/>
              <a:gd name="T94" fmla="*/ 566 w 1529"/>
              <a:gd name="T95" fmla="*/ 557 h 1529"/>
              <a:gd name="T96" fmla="*/ 456 w 1529"/>
              <a:gd name="T97" fmla="*/ 556 h 1529"/>
              <a:gd name="T98" fmla="*/ 321 w 1529"/>
              <a:gd name="T99" fmla="*/ 311 h 1529"/>
              <a:gd name="T100" fmla="*/ 508 w 1529"/>
              <a:gd name="T101" fmla="*/ 388 h 1529"/>
              <a:gd name="T102" fmla="*/ 741 w 1529"/>
              <a:gd name="T103" fmla="*/ 265 h 1529"/>
              <a:gd name="T104" fmla="*/ 942 w 1529"/>
              <a:gd name="T105" fmla="*/ 218 h 1529"/>
              <a:gd name="T106" fmla="*/ 1052 w 1529"/>
              <a:gd name="T107" fmla="*/ 218 h 1529"/>
              <a:gd name="T108" fmla="*/ 1210 w 1529"/>
              <a:gd name="T109" fmla="*/ 408 h 1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29" h="1529">
                <a:moveTo>
                  <a:pt x="765" y="0"/>
                </a:moveTo>
                <a:cubicBezTo>
                  <a:pt x="342" y="0"/>
                  <a:pt x="0" y="342"/>
                  <a:pt x="0" y="765"/>
                </a:cubicBezTo>
                <a:cubicBezTo>
                  <a:pt x="0" y="1187"/>
                  <a:pt x="342" y="1529"/>
                  <a:pt x="765" y="1529"/>
                </a:cubicBezTo>
                <a:cubicBezTo>
                  <a:pt x="1187" y="1529"/>
                  <a:pt x="1529" y="1187"/>
                  <a:pt x="1529" y="765"/>
                </a:cubicBezTo>
                <a:cubicBezTo>
                  <a:pt x="1529" y="342"/>
                  <a:pt x="1187" y="0"/>
                  <a:pt x="765" y="0"/>
                </a:cubicBezTo>
                <a:close/>
                <a:moveTo>
                  <a:pt x="1187" y="1237"/>
                </a:moveTo>
                <a:cubicBezTo>
                  <a:pt x="1172" y="1252"/>
                  <a:pt x="1153" y="1260"/>
                  <a:pt x="1132" y="1260"/>
                </a:cubicBezTo>
                <a:cubicBezTo>
                  <a:pt x="1111" y="1260"/>
                  <a:pt x="1092" y="1252"/>
                  <a:pt x="1077" y="1237"/>
                </a:cubicBezTo>
                <a:cubicBezTo>
                  <a:pt x="1000" y="1160"/>
                  <a:pt x="1000" y="1160"/>
                  <a:pt x="1000" y="1160"/>
                </a:cubicBezTo>
                <a:cubicBezTo>
                  <a:pt x="877" y="1284"/>
                  <a:pt x="877" y="1284"/>
                  <a:pt x="877" y="1284"/>
                </a:cubicBezTo>
                <a:cubicBezTo>
                  <a:pt x="877" y="1284"/>
                  <a:pt x="877" y="1284"/>
                  <a:pt x="877" y="1284"/>
                </a:cubicBezTo>
                <a:cubicBezTo>
                  <a:pt x="862" y="1298"/>
                  <a:pt x="842" y="1307"/>
                  <a:pt x="822" y="1307"/>
                </a:cubicBezTo>
                <a:cubicBezTo>
                  <a:pt x="801" y="1307"/>
                  <a:pt x="781" y="1298"/>
                  <a:pt x="767" y="1284"/>
                </a:cubicBezTo>
                <a:cubicBezTo>
                  <a:pt x="690" y="1207"/>
                  <a:pt x="690" y="1207"/>
                  <a:pt x="690" y="1207"/>
                </a:cubicBezTo>
                <a:cubicBezTo>
                  <a:pt x="566" y="1330"/>
                  <a:pt x="566" y="1330"/>
                  <a:pt x="566" y="1330"/>
                </a:cubicBezTo>
                <a:cubicBezTo>
                  <a:pt x="566" y="1330"/>
                  <a:pt x="566" y="1330"/>
                  <a:pt x="566" y="1330"/>
                </a:cubicBezTo>
                <a:cubicBezTo>
                  <a:pt x="551" y="1345"/>
                  <a:pt x="532" y="1353"/>
                  <a:pt x="511" y="1353"/>
                </a:cubicBezTo>
                <a:cubicBezTo>
                  <a:pt x="490" y="1353"/>
                  <a:pt x="471" y="1345"/>
                  <a:pt x="456" y="1330"/>
                </a:cubicBezTo>
                <a:cubicBezTo>
                  <a:pt x="321" y="1195"/>
                  <a:pt x="321" y="1195"/>
                  <a:pt x="321" y="1195"/>
                </a:cubicBezTo>
                <a:cubicBezTo>
                  <a:pt x="290" y="1165"/>
                  <a:pt x="290" y="1115"/>
                  <a:pt x="321" y="1085"/>
                </a:cubicBezTo>
                <a:cubicBezTo>
                  <a:pt x="351" y="1055"/>
                  <a:pt x="400" y="1055"/>
                  <a:pt x="431" y="1085"/>
                </a:cubicBezTo>
                <a:cubicBezTo>
                  <a:pt x="508" y="1162"/>
                  <a:pt x="508" y="1162"/>
                  <a:pt x="508" y="1162"/>
                </a:cubicBezTo>
                <a:cubicBezTo>
                  <a:pt x="631" y="1039"/>
                  <a:pt x="631" y="1039"/>
                  <a:pt x="631" y="1039"/>
                </a:cubicBezTo>
                <a:cubicBezTo>
                  <a:pt x="661" y="1009"/>
                  <a:pt x="712" y="1009"/>
                  <a:pt x="741" y="1039"/>
                </a:cubicBezTo>
                <a:cubicBezTo>
                  <a:pt x="818" y="1116"/>
                  <a:pt x="818" y="1116"/>
                  <a:pt x="818" y="1116"/>
                </a:cubicBezTo>
                <a:cubicBezTo>
                  <a:pt x="942" y="992"/>
                  <a:pt x="942" y="992"/>
                  <a:pt x="942" y="992"/>
                </a:cubicBezTo>
                <a:cubicBezTo>
                  <a:pt x="942" y="992"/>
                  <a:pt x="942" y="992"/>
                  <a:pt x="942" y="992"/>
                </a:cubicBezTo>
                <a:cubicBezTo>
                  <a:pt x="971" y="962"/>
                  <a:pt x="1022" y="963"/>
                  <a:pt x="1052" y="992"/>
                </a:cubicBezTo>
                <a:cubicBezTo>
                  <a:pt x="1187" y="1127"/>
                  <a:pt x="1187" y="1127"/>
                  <a:pt x="1187" y="1127"/>
                </a:cubicBezTo>
                <a:cubicBezTo>
                  <a:pt x="1202" y="1142"/>
                  <a:pt x="1210" y="1161"/>
                  <a:pt x="1210" y="1182"/>
                </a:cubicBezTo>
                <a:cubicBezTo>
                  <a:pt x="1210" y="1203"/>
                  <a:pt x="1202" y="1223"/>
                  <a:pt x="1187" y="1237"/>
                </a:cubicBezTo>
                <a:close/>
                <a:moveTo>
                  <a:pt x="1187" y="979"/>
                </a:moveTo>
                <a:cubicBezTo>
                  <a:pt x="1172" y="994"/>
                  <a:pt x="1152" y="1002"/>
                  <a:pt x="1132" y="1002"/>
                </a:cubicBezTo>
                <a:cubicBezTo>
                  <a:pt x="1112" y="1002"/>
                  <a:pt x="1092" y="994"/>
                  <a:pt x="1077" y="979"/>
                </a:cubicBezTo>
                <a:cubicBezTo>
                  <a:pt x="1000" y="902"/>
                  <a:pt x="1000" y="902"/>
                  <a:pt x="1000" y="902"/>
                </a:cubicBezTo>
                <a:cubicBezTo>
                  <a:pt x="877" y="1026"/>
                  <a:pt x="877" y="1026"/>
                  <a:pt x="877" y="1026"/>
                </a:cubicBezTo>
                <a:cubicBezTo>
                  <a:pt x="877" y="1026"/>
                  <a:pt x="876" y="1026"/>
                  <a:pt x="876" y="1026"/>
                </a:cubicBezTo>
                <a:cubicBezTo>
                  <a:pt x="862" y="1041"/>
                  <a:pt x="842" y="1049"/>
                  <a:pt x="822" y="1049"/>
                </a:cubicBezTo>
                <a:cubicBezTo>
                  <a:pt x="801" y="1049"/>
                  <a:pt x="781" y="1040"/>
                  <a:pt x="767" y="1026"/>
                </a:cubicBezTo>
                <a:cubicBezTo>
                  <a:pt x="690" y="949"/>
                  <a:pt x="690" y="949"/>
                  <a:pt x="690" y="949"/>
                </a:cubicBezTo>
                <a:cubicBezTo>
                  <a:pt x="566" y="1072"/>
                  <a:pt x="566" y="1072"/>
                  <a:pt x="566" y="1072"/>
                </a:cubicBezTo>
                <a:cubicBezTo>
                  <a:pt x="566" y="1072"/>
                  <a:pt x="566" y="1072"/>
                  <a:pt x="566" y="1072"/>
                </a:cubicBezTo>
                <a:cubicBezTo>
                  <a:pt x="551" y="1088"/>
                  <a:pt x="531" y="1095"/>
                  <a:pt x="511" y="1095"/>
                </a:cubicBezTo>
                <a:cubicBezTo>
                  <a:pt x="491" y="1095"/>
                  <a:pt x="471" y="1088"/>
                  <a:pt x="456" y="1072"/>
                </a:cubicBezTo>
                <a:cubicBezTo>
                  <a:pt x="321" y="937"/>
                  <a:pt x="321" y="937"/>
                  <a:pt x="321" y="937"/>
                </a:cubicBezTo>
                <a:cubicBezTo>
                  <a:pt x="290" y="907"/>
                  <a:pt x="290" y="857"/>
                  <a:pt x="321" y="827"/>
                </a:cubicBezTo>
                <a:cubicBezTo>
                  <a:pt x="351" y="797"/>
                  <a:pt x="400" y="797"/>
                  <a:pt x="431" y="827"/>
                </a:cubicBezTo>
                <a:cubicBezTo>
                  <a:pt x="508" y="904"/>
                  <a:pt x="508" y="904"/>
                  <a:pt x="508" y="904"/>
                </a:cubicBezTo>
                <a:cubicBezTo>
                  <a:pt x="631" y="781"/>
                  <a:pt x="631" y="781"/>
                  <a:pt x="631" y="781"/>
                </a:cubicBezTo>
                <a:cubicBezTo>
                  <a:pt x="631" y="781"/>
                  <a:pt x="631" y="781"/>
                  <a:pt x="631" y="781"/>
                </a:cubicBezTo>
                <a:cubicBezTo>
                  <a:pt x="661" y="751"/>
                  <a:pt x="712" y="751"/>
                  <a:pt x="741" y="781"/>
                </a:cubicBezTo>
                <a:cubicBezTo>
                  <a:pt x="818" y="858"/>
                  <a:pt x="818" y="858"/>
                  <a:pt x="818" y="858"/>
                </a:cubicBezTo>
                <a:cubicBezTo>
                  <a:pt x="942" y="734"/>
                  <a:pt x="942" y="734"/>
                  <a:pt x="942" y="734"/>
                </a:cubicBezTo>
                <a:cubicBezTo>
                  <a:pt x="942" y="734"/>
                  <a:pt x="942" y="734"/>
                  <a:pt x="942" y="734"/>
                </a:cubicBezTo>
                <a:cubicBezTo>
                  <a:pt x="972" y="704"/>
                  <a:pt x="1022" y="704"/>
                  <a:pt x="1052" y="734"/>
                </a:cubicBezTo>
                <a:cubicBezTo>
                  <a:pt x="1187" y="869"/>
                  <a:pt x="1187" y="869"/>
                  <a:pt x="1187" y="869"/>
                </a:cubicBezTo>
                <a:cubicBezTo>
                  <a:pt x="1202" y="884"/>
                  <a:pt x="1210" y="904"/>
                  <a:pt x="1210" y="924"/>
                </a:cubicBezTo>
                <a:cubicBezTo>
                  <a:pt x="1210" y="945"/>
                  <a:pt x="1202" y="965"/>
                  <a:pt x="1187" y="979"/>
                </a:cubicBezTo>
                <a:close/>
                <a:moveTo>
                  <a:pt x="1187" y="721"/>
                </a:moveTo>
                <a:cubicBezTo>
                  <a:pt x="1172" y="736"/>
                  <a:pt x="1153" y="744"/>
                  <a:pt x="1132" y="744"/>
                </a:cubicBezTo>
                <a:cubicBezTo>
                  <a:pt x="1111" y="744"/>
                  <a:pt x="1092" y="736"/>
                  <a:pt x="1077" y="721"/>
                </a:cubicBezTo>
                <a:cubicBezTo>
                  <a:pt x="1000" y="644"/>
                  <a:pt x="1000" y="644"/>
                  <a:pt x="1000" y="644"/>
                </a:cubicBezTo>
                <a:cubicBezTo>
                  <a:pt x="877" y="768"/>
                  <a:pt x="877" y="768"/>
                  <a:pt x="877" y="768"/>
                </a:cubicBezTo>
                <a:cubicBezTo>
                  <a:pt x="877" y="768"/>
                  <a:pt x="877" y="768"/>
                  <a:pt x="877" y="768"/>
                </a:cubicBezTo>
                <a:cubicBezTo>
                  <a:pt x="861" y="783"/>
                  <a:pt x="841" y="791"/>
                  <a:pt x="822" y="791"/>
                </a:cubicBezTo>
                <a:cubicBezTo>
                  <a:pt x="802" y="791"/>
                  <a:pt x="782" y="783"/>
                  <a:pt x="767" y="768"/>
                </a:cubicBezTo>
                <a:cubicBezTo>
                  <a:pt x="690" y="691"/>
                  <a:pt x="690" y="691"/>
                  <a:pt x="690" y="691"/>
                </a:cubicBezTo>
                <a:cubicBezTo>
                  <a:pt x="566" y="814"/>
                  <a:pt x="566" y="814"/>
                  <a:pt x="566" y="814"/>
                </a:cubicBezTo>
                <a:cubicBezTo>
                  <a:pt x="566" y="814"/>
                  <a:pt x="566" y="814"/>
                  <a:pt x="566" y="815"/>
                </a:cubicBezTo>
                <a:cubicBezTo>
                  <a:pt x="551" y="829"/>
                  <a:pt x="532" y="837"/>
                  <a:pt x="511" y="837"/>
                </a:cubicBezTo>
                <a:cubicBezTo>
                  <a:pt x="490" y="837"/>
                  <a:pt x="471" y="829"/>
                  <a:pt x="456" y="814"/>
                </a:cubicBezTo>
                <a:cubicBezTo>
                  <a:pt x="321" y="679"/>
                  <a:pt x="321" y="679"/>
                  <a:pt x="321" y="679"/>
                </a:cubicBezTo>
                <a:cubicBezTo>
                  <a:pt x="306" y="664"/>
                  <a:pt x="298" y="645"/>
                  <a:pt x="298" y="624"/>
                </a:cubicBezTo>
                <a:cubicBezTo>
                  <a:pt x="298" y="603"/>
                  <a:pt x="306" y="584"/>
                  <a:pt x="321" y="569"/>
                </a:cubicBezTo>
                <a:cubicBezTo>
                  <a:pt x="351" y="539"/>
                  <a:pt x="400" y="539"/>
                  <a:pt x="431" y="569"/>
                </a:cubicBezTo>
                <a:cubicBezTo>
                  <a:pt x="508" y="646"/>
                  <a:pt x="508" y="646"/>
                  <a:pt x="508" y="646"/>
                </a:cubicBezTo>
                <a:cubicBezTo>
                  <a:pt x="631" y="523"/>
                  <a:pt x="631" y="523"/>
                  <a:pt x="631" y="523"/>
                </a:cubicBezTo>
                <a:cubicBezTo>
                  <a:pt x="631" y="523"/>
                  <a:pt x="631" y="523"/>
                  <a:pt x="631" y="523"/>
                </a:cubicBezTo>
                <a:cubicBezTo>
                  <a:pt x="662" y="492"/>
                  <a:pt x="711" y="492"/>
                  <a:pt x="741" y="523"/>
                </a:cubicBezTo>
                <a:cubicBezTo>
                  <a:pt x="818" y="600"/>
                  <a:pt x="818" y="600"/>
                  <a:pt x="818" y="600"/>
                </a:cubicBezTo>
                <a:cubicBezTo>
                  <a:pt x="942" y="476"/>
                  <a:pt x="942" y="476"/>
                  <a:pt x="942" y="476"/>
                </a:cubicBezTo>
                <a:cubicBezTo>
                  <a:pt x="971" y="447"/>
                  <a:pt x="1022" y="447"/>
                  <a:pt x="1052" y="476"/>
                </a:cubicBezTo>
                <a:cubicBezTo>
                  <a:pt x="1187" y="611"/>
                  <a:pt x="1187" y="611"/>
                  <a:pt x="1187" y="611"/>
                </a:cubicBezTo>
                <a:cubicBezTo>
                  <a:pt x="1202" y="626"/>
                  <a:pt x="1210" y="646"/>
                  <a:pt x="1210" y="666"/>
                </a:cubicBezTo>
                <a:cubicBezTo>
                  <a:pt x="1210" y="687"/>
                  <a:pt x="1202" y="707"/>
                  <a:pt x="1187" y="721"/>
                </a:cubicBezTo>
                <a:close/>
                <a:moveTo>
                  <a:pt x="1187" y="463"/>
                </a:moveTo>
                <a:cubicBezTo>
                  <a:pt x="1172" y="478"/>
                  <a:pt x="1153" y="486"/>
                  <a:pt x="1132" y="486"/>
                </a:cubicBezTo>
                <a:cubicBezTo>
                  <a:pt x="1111" y="486"/>
                  <a:pt x="1092" y="478"/>
                  <a:pt x="1077" y="463"/>
                </a:cubicBezTo>
                <a:cubicBezTo>
                  <a:pt x="1000" y="386"/>
                  <a:pt x="1000" y="386"/>
                  <a:pt x="1000" y="386"/>
                </a:cubicBezTo>
                <a:cubicBezTo>
                  <a:pt x="877" y="510"/>
                  <a:pt x="877" y="510"/>
                  <a:pt x="877" y="510"/>
                </a:cubicBezTo>
                <a:cubicBezTo>
                  <a:pt x="877" y="510"/>
                  <a:pt x="877" y="510"/>
                  <a:pt x="877" y="510"/>
                </a:cubicBezTo>
                <a:cubicBezTo>
                  <a:pt x="862" y="525"/>
                  <a:pt x="842" y="533"/>
                  <a:pt x="822" y="533"/>
                </a:cubicBezTo>
                <a:cubicBezTo>
                  <a:pt x="801" y="533"/>
                  <a:pt x="781" y="525"/>
                  <a:pt x="767" y="510"/>
                </a:cubicBezTo>
                <a:cubicBezTo>
                  <a:pt x="690" y="433"/>
                  <a:pt x="690" y="433"/>
                  <a:pt x="690" y="433"/>
                </a:cubicBezTo>
                <a:cubicBezTo>
                  <a:pt x="566" y="556"/>
                  <a:pt x="566" y="556"/>
                  <a:pt x="566" y="556"/>
                </a:cubicBezTo>
                <a:cubicBezTo>
                  <a:pt x="566" y="556"/>
                  <a:pt x="566" y="557"/>
                  <a:pt x="566" y="557"/>
                </a:cubicBezTo>
                <a:cubicBezTo>
                  <a:pt x="551" y="571"/>
                  <a:pt x="532" y="579"/>
                  <a:pt x="511" y="579"/>
                </a:cubicBezTo>
                <a:cubicBezTo>
                  <a:pt x="490" y="579"/>
                  <a:pt x="471" y="571"/>
                  <a:pt x="456" y="556"/>
                </a:cubicBezTo>
                <a:cubicBezTo>
                  <a:pt x="321" y="421"/>
                  <a:pt x="321" y="421"/>
                  <a:pt x="321" y="421"/>
                </a:cubicBezTo>
                <a:cubicBezTo>
                  <a:pt x="290" y="391"/>
                  <a:pt x="290" y="342"/>
                  <a:pt x="321" y="311"/>
                </a:cubicBezTo>
                <a:cubicBezTo>
                  <a:pt x="351" y="281"/>
                  <a:pt x="400" y="281"/>
                  <a:pt x="431" y="311"/>
                </a:cubicBezTo>
                <a:cubicBezTo>
                  <a:pt x="508" y="388"/>
                  <a:pt x="508" y="388"/>
                  <a:pt x="508" y="388"/>
                </a:cubicBezTo>
                <a:cubicBezTo>
                  <a:pt x="631" y="265"/>
                  <a:pt x="631" y="265"/>
                  <a:pt x="631" y="265"/>
                </a:cubicBezTo>
                <a:cubicBezTo>
                  <a:pt x="661" y="235"/>
                  <a:pt x="712" y="235"/>
                  <a:pt x="741" y="265"/>
                </a:cubicBezTo>
                <a:cubicBezTo>
                  <a:pt x="818" y="342"/>
                  <a:pt x="818" y="342"/>
                  <a:pt x="818" y="342"/>
                </a:cubicBezTo>
                <a:cubicBezTo>
                  <a:pt x="942" y="218"/>
                  <a:pt x="942" y="218"/>
                  <a:pt x="942" y="218"/>
                </a:cubicBezTo>
                <a:cubicBezTo>
                  <a:pt x="942" y="218"/>
                  <a:pt x="942" y="218"/>
                  <a:pt x="942" y="218"/>
                </a:cubicBezTo>
                <a:cubicBezTo>
                  <a:pt x="971" y="189"/>
                  <a:pt x="1022" y="189"/>
                  <a:pt x="1052" y="218"/>
                </a:cubicBezTo>
                <a:cubicBezTo>
                  <a:pt x="1187" y="353"/>
                  <a:pt x="1187" y="353"/>
                  <a:pt x="1187" y="353"/>
                </a:cubicBezTo>
                <a:cubicBezTo>
                  <a:pt x="1202" y="368"/>
                  <a:pt x="1210" y="388"/>
                  <a:pt x="1210" y="408"/>
                </a:cubicBezTo>
                <a:cubicBezTo>
                  <a:pt x="1210" y="429"/>
                  <a:pt x="1202" y="449"/>
                  <a:pt x="1187" y="46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7" name="Freeform 166"/>
          <p:cNvSpPr>
            <a:spLocks/>
          </p:cNvSpPr>
          <p:nvPr/>
        </p:nvSpPr>
        <p:spPr bwMode="auto">
          <a:xfrm>
            <a:off x="8316908" y="744257"/>
            <a:ext cx="48529" cy="48529"/>
          </a:xfrm>
          <a:custGeom>
            <a:avLst/>
            <a:gdLst>
              <a:gd name="T0" fmla="*/ 212 w 226"/>
              <a:gd name="T1" fmla="*/ 212 h 229"/>
              <a:gd name="T2" fmla="*/ 212 w 226"/>
              <a:gd name="T3" fmla="*/ 212 h 229"/>
              <a:gd name="T4" fmla="*/ 226 w 226"/>
              <a:gd name="T5" fmla="*/ 180 h 229"/>
              <a:gd name="T6" fmla="*/ 212 w 226"/>
              <a:gd name="T7" fmla="*/ 148 h 229"/>
              <a:gd name="T8" fmla="*/ 166 w 226"/>
              <a:gd name="T9" fmla="*/ 102 h 229"/>
              <a:gd name="T10" fmla="*/ 165 w 226"/>
              <a:gd name="T11" fmla="*/ 102 h 229"/>
              <a:gd name="T12" fmla="*/ 165 w 226"/>
              <a:gd name="T13" fmla="*/ 101 h 229"/>
              <a:gd name="T14" fmla="*/ 77 w 226"/>
              <a:gd name="T15" fmla="*/ 13 h 229"/>
              <a:gd name="T16" fmla="*/ 45 w 226"/>
              <a:gd name="T17" fmla="*/ 0 h 229"/>
              <a:gd name="T18" fmla="*/ 13 w 226"/>
              <a:gd name="T19" fmla="*/ 13 h 229"/>
              <a:gd name="T20" fmla="*/ 0 w 226"/>
              <a:gd name="T21" fmla="*/ 45 h 229"/>
              <a:gd name="T22" fmla="*/ 13 w 226"/>
              <a:gd name="T23" fmla="*/ 76 h 229"/>
              <a:gd name="T24" fmla="*/ 60 w 226"/>
              <a:gd name="T25" fmla="*/ 123 h 229"/>
              <a:gd name="T26" fmla="*/ 60 w 226"/>
              <a:gd name="T27" fmla="*/ 123 h 229"/>
              <a:gd name="T28" fmla="*/ 61 w 226"/>
              <a:gd name="T29" fmla="*/ 123 h 229"/>
              <a:gd name="T30" fmla="*/ 149 w 226"/>
              <a:gd name="T31" fmla="*/ 212 h 229"/>
              <a:gd name="T32" fmla="*/ 212 w 226"/>
              <a:gd name="T33" fmla="*/ 212 h 229"/>
              <a:gd name="T34" fmla="*/ 212 w 226"/>
              <a:gd name="T35" fmla="*/ 212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6" h="229">
                <a:moveTo>
                  <a:pt x="212" y="212"/>
                </a:moveTo>
                <a:cubicBezTo>
                  <a:pt x="212" y="212"/>
                  <a:pt x="212" y="212"/>
                  <a:pt x="212" y="212"/>
                </a:cubicBezTo>
                <a:cubicBezTo>
                  <a:pt x="221" y="203"/>
                  <a:pt x="226" y="192"/>
                  <a:pt x="226" y="180"/>
                </a:cubicBezTo>
                <a:cubicBezTo>
                  <a:pt x="226" y="168"/>
                  <a:pt x="221" y="157"/>
                  <a:pt x="212" y="148"/>
                </a:cubicBezTo>
                <a:cubicBezTo>
                  <a:pt x="166" y="102"/>
                  <a:pt x="166" y="102"/>
                  <a:pt x="166" y="102"/>
                </a:cubicBezTo>
                <a:cubicBezTo>
                  <a:pt x="166" y="102"/>
                  <a:pt x="166" y="102"/>
                  <a:pt x="165" y="102"/>
                </a:cubicBezTo>
                <a:cubicBezTo>
                  <a:pt x="165" y="102"/>
                  <a:pt x="165" y="101"/>
                  <a:pt x="165" y="101"/>
                </a:cubicBezTo>
                <a:cubicBezTo>
                  <a:pt x="77" y="13"/>
                  <a:pt x="77" y="13"/>
                  <a:pt x="77" y="13"/>
                </a:cubicBezTo>
                <a:cubicBezTo>
                  <a:pt x="68" y="4"/>
                  <a:pt x="57" y="0"/>
                  <a:pt x="45" y="0"/>
                </a:cubicBezTo>
                <a:cubicBezTo>
                  <a:pt x="33" y="0"/>
                  <a:pt x="22" y="4"/>
                  <a:pt x="13" y="13"/>
                </a:cubicBezTo>
                <a:cubicBezTo>
                  <a:pt x="5" y="21"/>
                  <a:pt x="0" y="33"/>
                  <a:pt x="0" y="45"/>
                </a:cubicBezTo>
                <a:cubicBezTo>
                  <a:pt x="0" y="57"/>
                  <a:pt x="5" y="68"/>
                  <a:pt x="13" y="7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149" y="212"/>
                  <a:pt x="149" y="212"/>
                  <a:pt x="149" y="212"/>
                </a:cubicBezTo>
                <a:cubicBezTo>
                  <a:pt x="166" y="229"/>
                  <a:pt x="195" y="229"/>
                  <a:pt x="212" y="212"/>
                </a:cubicBezTo>
                <a:cubicBezTo>
                  <a:pt x="212" y="212"/>
                  <a:pt x="212" y="212"/>
                  <a:pt x="212" y="21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8" name="Freeform 167"/>
          <p:cNvSpPr>
            <a:spLocks/>
          </p:cNvSpPr>
          <p:nvPr/>
        </p:nvSpPr>
        <p:spPr bwMode="auto">
          <a:xfrm>
            <a:off x="8382564" y="734266"/>
            <a:ext cx="48529" cy="48529"/>
          </a:xfrm>
          <a:custGeom>
            <a:avLst/>
            <a:gdLst>
              <a:gd name="T0" fmla="*/ 81 w 229"/>
              <a:gd name="T1" fmla="*/ 13 h 229"/>
              <a:gd name="T2" fmla="*/ 49 w 229"/>
              <a:gd name="T3" fmla="*/ 0 h 229"/>
              <a:gd name="T4" fmla="*/ 17 w 229"/>
              <a:gd name="T5" fmla="*/ 13 h 229"/>
              <a:gd name="T6" fmla="*/ 17 w 229"/>
              <a:gd name="T7" fmla="*/ 77 h 229"/>
              <a:gd name="T8" fmla="*/ 63 w 229"/>
              <a:gd name="T9" fmla="*/ 123 h 229"/>
              <a:gd name="T10" fmla="*/ 64 w 229"/>
              <a:gd name="T11" fmla="*/ 123 h 229"/>
              <a:gd name="T12" fmla="*/ 64 w 229"/>
              <a:gd name="T13" fmla="*/ 124 h 229"/>
              <a:gd name="T14" fmla="*/ 152 w 229"/>
              <a:gd name="T15" fmla="*/ 212 h 229"/>
              <a:gd name="T16" fmla="*/ 216 w 229"/>
              <a:gd name="T17" fmla="*/ 212 h 229"/>
              <a:gd name="T18" fmla="*/ 216 w 229"/>
              <a:gd name="T19" fmla="*/ 212 h 229"/>
              <a:gd name="T20" fmla="*/ 229 w 229"/>
              <a:gd name="T21" fmla="*/ 180 h 229"/>
              <a:gd name="T22" fmla="*/ 216 w 229"/>
              <a:gd name="T23" fmla="*/ 149 h 229"/>
              <a:gd name="T24" fmla="*/ 81 w 229"/>
              <a:gd name="T25" fmla="*/ 13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9" h="229">
                <a:moveTo>
                  <a:pt x="81" y="13"/>
                </a:moveTo>
                <a:cubicBezTo>
                  <a:pt x="72" y="5"/>
                  <a:pt x="61" y="0"/>
                  <a:pt x="49" y="0"/>
                </a:cubicBezTo>
                <a:cubicBezTo>
                  <a:pt x="37" y="0"/>
                  <a:pt x="26" y="5"/>
                  <a:pt x="17" y="13"/>
                </a:cubicBezTo>
                <a:cubicBezTo>
                  <a:pt x="0" y="31"/>
                  <a:pt x="0" y="59"/>
                  <a:pt x="17" y="77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4" y="123"/>
                  <a:pt x="64" y="123"/>
                </a:cubicBezTo>
                <a:cubicBezTo>
                  <a:pt x="64" y="123"/>
                  <a:pt x="64" y="124"/>
                  <a:pt x="64" y="124"/>
                </a:cubicBezTo>
                <a:cubicBezTo>
                  <a:pt x="152" y="212"/>
                  <a:pt x="152" y="212"/>
                  <a:pt x="152" y="212"/>
                </a:cubicBezTo>
                <a:cubicBezTo>
                  <a:pt x="169" y="229"/>
                  <a:pt x="199" y="229"/>
                  <a:pt x="216" y="212"/>
                </a:cubicBezTo>
                <a:cubicBezTo>
                  <a:pt x="216" y="212"/>
                  <a:pt x="216" y="212"/>
                  <a:pt x="216" y="212"/>
                </a:cubicBezTo>
                <a:cubicBezTo>
                  <a:pt x="224" y="204"/>
                  <a:pt x="229" y="192"/>
                  <a:pt x="229" y="180"/>
                </a:cubicBezTo>
                <a:cubicBezTo>
                  <a:pt x="229" y="168"/>
                  <a:pt x="224" y="157"/>
                  <a:pt x="216" y="149"/>
                </a:cubicBezTo>
                <a:lnTo>
                  <a:pt x="81" y="1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9" name="Freeform 168"/>
          <p:cNvSpPr>
            <a:spLocks/>
          </p:cNvSpPr>
          <p:nvPr/>
        </p:nvSpPr>
        <p:spPr bwMode="auto">
          <a:xfrm>
            <a:off x="8316908" y="798495"/>
            <a:ext cx="48529" cy="48529"/>
          </a:xfrm>
          <a:custGeom>
            <a:avLst/>
            <a:gdLst>
              <a:gd name="T0" fmla="*/ 216 w 230"/>
              <a:gd name="T1" fmla="*/ 212 h 229"/>
              <a:gd name="T2" fmla="*/ 216 w 230"/>
              <a:gd name="T3" fmla="*/ 212 h 229"/>
              <a:gd name="T4" fmla="*/ 230 w 230"/>
              <a:gd name="T5" fmla="*/ 180 h 229"/>
              <a:gd name="T6" fmla="*/ 216 w 230"/>
              <a:gd name="T7" fmla="*/ 148 h 229"/>
              <a:gd name="T8" fmla="*/ 170 w 230"/>
              <a:gd name="T9" fmla="*/ 102 h 229"/>
              <a:gd name="T10" fmla="*/ 169 w 230"/>
              <a:gd name="T11" fmla="*/ 102 h 229"/>
              <a:gd name="T12" fmla="*/ 169 w 230"/>
              <a:gd name="T13" fmla="*/ 101 h 229"/>
              <a:gd name="T14" fmla="*/ 81 w 230"/>
              <a:gd name="T15" fmla="*/ 13 h 229"/>
              <a:gd name="T16" fmla="*/ 49 w 230"/>
              <a:gd name="T17" fmla="*/ 0 h 229"/>
              <a:gd name="T18" fmla="*/ 17 w 230"/>
              <a:gd name="T19" fmla="*/ 13 h 229"/>
              <a:gd name="T20" fmla="*/ 17 w 230"/>
              <a:gd name="T21" fmla="*/ 13 h 229"/>
              <a:gd name="T22" fmla="*/ 17 w 230"/>
              <a:gd name="T23" fmla="*/ 13 h 229"/>
              <a:gd name="T24" fmla="*/ 17 w 230"/>
              <a:gd name="T25" fmla="*/ 76 h 229"/>
              <a:gd name="T26" fmla="*/ 64 w 230"/>
              <a:gd name="T27" fmla="*/ 122 h 229"/>
              <a:gd name="T28" fmla="*/ 64 w 230"/>
              <a:gd name="T29" fmla="*/ 123 h 229"/>
              <a:gd name="T30" fmla="*/ 65 w 230"/>
              <a:gd name="T31" fmla="*/ 123 h 229"/>
              <a:gd name="T32" fmla="*/ 153 w 230"/>
              <a:gd name="T33" fmla="*/ 212 h 229"/>
              <a:gd name="T34" fmla="*/ 216 w 230"/>
              <a:gd name="T35" fmla="*/ 212 h 229"/>
              <a:gd name="T36" fmla="*/ 216 w 230"/>
              <a:gd name="T37" fmla="*/ 212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0" h="229">
                <a:moveTo>
                  <a:pt x="216" y="212"/>
                </a:moveTo>
                <a:cubicBezTo>
                  <a:pt x="216" y="212"/>
                  <a:pt x="216" y="212"/>
                  <a:pt x="216" y="212"/>
                </a:cubicBezTo>
                <a:cubicBezTo>
                  <a:pt x="225" y="203"/>
                  <a:pt x="230" y="192"/>
                  <a:pt x="230" y="180"/>
                </a:cubicBezTo>
                <a:cubicBezTo>
                  <a:pt x="230" y="168"/>
                  <a:pt x="225" y="157"/>
                  <a:pt x="216" y="148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70" y="102"/>
                  <a:pt x="170" y="102"/>
                  <a:pt x="169" y="102"/>
                </a:cubicBezTo>
                <a:cubicBezTo>
                  <a:pt x="169" y="101"/>
                  <a:pt x="169" y="101"/>
                  <a:pt x="169" y="101"/>
                </a:cubicBezTo>
                <a:cubicBezTo>
                  <a:pt x="81" y="13"/>
                  <a:pt x="81" y="13"/>
                  <a:pt x="81" y="13"/>
                </a:cubicBezTo>
                <a:cubicBezTo>
                  <a:pt x="72" y="4"/>
                  <a:pt x="61" y="0"/>
                  <a:pt x="49" y="0"/>
                </a:cubicBezTo>
                <a:cubicBezTo>
                  <a:pt x="38" y="0"/>
                  <a:pt x="26" y="4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0" y="30"/>
                  <a:pt x="0" y="59"/>
                  <a:pt x="17" y="76"/>
                </a:cubicBezTo>
                <a:cubicBezTo>
                  <a:pt x="64" y="122"/>
                  <a:pt x="64" y="122"/>
                  <a:pt x="64" y="122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5" y="123"/>
                  <a:pt x="64" y="123"/>
                  <a:pt x="65" y="123"/>
                </a:cubicBezTo>
                <a:cubicBezTo>
                  <a:pt x="153" y="212"/>
                  <a:pt x="153" y="212"/>
                  <a:pt x="153" y="212"/>
                </a:cubicBezTo>
                <a:cubicBezTo>
                  <a:pt x="170" y="229"/>
                  <a:pt x="199" y="229"/>
                  <a:pt x="216" y="212"/>
                </a:cubicBezTo>
                <a:cubicBezTo>
                  <a:pt x="216" y="212"/>
                  <a:pt x="216" y="212"/>
                  <a:pt x="216" y="21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8359727" y="801349"/>
            <a:ext cx="28546" cy="32828"/>
          </a:xfrm>
          <a:custGeom>
            <a:avLst/>
            <a:gdLst>
              <a:gd name="T0" fmla="*/ 79 w 136"/>
              <a:gd name="T1" fmla="*/ 0 h 156"/>
              <a:gd name="T2" fmla="*/ 0 w 136"/>
              <a:gd name="T3" fmla="*/ 79 h 156"/>
              <a:gd name="T4" fmla="*/ 36 w 136"/>
              <a:gd name="T5" fmla="*/ 114 h 156"/>
              <a:gd name="T6" fmla="*/ 57 w 136"/>
              <a:gd name="T7" fmla="*/ 156 h 156"/>
              <a:gd name="T8" fmla="*/ 136 w 136"/>
              <a:gd name="T9" fmla="*/ 77 h 156"/>
              <a:gd name="T10" fmla="*/ 101 w 136"/>
              <a:gd name="T11" fmla="*/ 42 h 156"/>
              <a:gd name="T12" fmla="*/ 79 w 136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56">
                <a:moveTo>
                  <a:pt x="79" y="0"/>
                </a:moveTo>
                <a:cubicBezTo>
                  <a:pt x="0" y="79"/>
                  <a:pt x="0" y="79"/>
                  <a:pt x="0" y="79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47" y="126"/>
                  <a:pt x="54" y="140"/>
                  <a:pt x="57" y="15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89" y="30"/>
                  <a:pt x="82" y="16"/>
                  <a:pt x="7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1" name="Freeform 170"/>
          <p:cNvSpPr>
            <a:spLocks/>
          </p:cNvSpPr>
          <p:nvPr/>
        </p:nvSpPr>
        <p:spPr bwMode="auto">
          <a:xfrm>
            <a:off x="8382564" y="788504"/>
            <a:ext cx="48529" cy="48529"/>
          </a:xfrm>
          <a:custGeom>
            <a:avLst/>
            <a:gdLst>
              <a:gd name="T0" fmla="*/ 77 w 225"/>
              <a:gd name="T1" fmla="*/ 13 h 229"/>
              <a:gd name="T2" fmla="*/ 45 w 225"/>
              <a:gd name="T3" fmla="*/ 0 h 229"/>
              <a:gd name="T4" fmla="*/ 13 w 225"/>
              <a:gd name="T5" fmla="*/ 13 h 229"/>
              <a:gd name="T6" fmla="*/ 0 w 225"/>
              <a:gd name="T7" fmla="*/ 45 h 229"/>
              <a:gd name="T8" fmla="*/ 13 w 225"/>
              <a:gd name="T9" fmla="*/ 77 h 229"/>
              <a:gd name="T10" fmla="*/ 59 w 225"/>
              <a:gd name="T11" fmla="*/ 123 h 229"/>
              <a:gd name="T12" fmla="*/ 60 w 225"/>
              <a:gd name="T13" fmla="*/ 123 h 229"/>
              <a:gd name="T14" fmla="*/ 60 w 225"/>
              <a:gd name="T15" fmla="*/ 124 h 229"/>
              <a:gd name="T16" fmla="*/ 148 w 225"/>
              <a:gd name="T17" fmla="*/ 212 h 229"/>
              <a:gd name="T18" fmla="*/ 212 w 225"/>
              <a:gd name="T19" fmla="*/ 212 h 229"/>
              <a:gd name="T20" fmla="*/ 212 w 225"/>
              <a:gd name="T21" fmla="*/ 212 h 229"/>
              <a:gd name="T22" fmla="*/ 225 w 225"/>
              <a:gd name="T23" fmla="*/ 180 h 229"/>
              <a:gd name="T24" fmla="*/ 212 w 225"/>
              <a:gd name="T25" fmla="*/ 149 h 229"/>
              <a:gd name="T26" fmla="*/ 77 w 225"/>
              <a:gd name="T27" fmla="*/ 13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5" h="229">
                <a:moveTo>
                  <a:pt x="77" y="13"/>
                </a:moveTo>
                <a:cubicBezTo>
                  <a:pt x="68" y="5"/>
                  <a:pt x="57" y="0"/>
                  <a:pt x="45" y="0"/>
                </a:cubicBezTo>
                <a:cubicBezTo>
                  <a:pt x="33" y="0"/>
                  <a:pt x="22" y="5"/>
                  <a:pt x="13" y="13"/>
                </a:cubicBezTo>
                <a:cubicBezTo>
                  <a:pt x="5" y="22"/>
                  <a:pt x="0" y="33"/>
                  <a:pt x="0" y="45"/>
                </a:cubicBezTo>
                <a:cubicBezTo>
                  <a:pt x="0" y="57"/>
                  <a:pt x="5" y="68"/>
                  <a:pt x="13" y="7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4"/>
                  <a:pt x="60" y="124"/>
                </a:cubicBezTo>
                <a:cubicBezTo>
                  <a:pt x="148" y="212"/>
                  <a:pt x="148" y="212"/>
                  <a:pt x="148" y="212"/>
                </a:cubicBezTo>
                <a:cubicBezTo>
                  <a:pt x="165" y="229"/>
                  <a:pt x="195" y="229"/>
                  <a:pt x="212" y="212"/>
                </a:cubicBezTo>
                <a:cubicBezTo>
                  <a:pt x="212" y="212"/>
                  <a:pt x="212" y="212"/>
                  <a:pt x="212" y="212"/>
                </a:cubicBezTo>
                <a:cubicBezTo>
                  <a:pt x="220" y="204"/>
                  <a:pt x="225" y="192"/>
                  <a:pt x="225" y="180"/>
                </a:cubicBezTo>
                <a:cubicBezTo>
                  <a:pt x="225" y="168"/>
                  <a:pt x="220" y="157"/>
                  <a:pt x="212" y="149"/>
                </a:cubicBezTo>
                <a:lnTo>
                  <a:pt x="77" y="1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2" name="Freeform 171"/>
          <p:cNvSpPr>
            <a:spLocks/>
          </p:cNvSpPr>
          <p:nvPr/>
        </p:nvSpPr>
        <p:spPr bwMode="auto">
          <a:xfrm>
            <a:off x="8294071" y="811341"/>
            <a:ext cx="28546" cy="32828"/>
          </a:xfrm>
          <a:custGeom>
            <a:avLst/>
            <a:gdLst>
              <a:gd name="T0" fmla="*/ 79 w 135"/>
              <a:gd name="T1" fmla="*/ 0 h 156"/>
              <a:gd name="T2" fmla="*/ 0 w 135"/>
              <a:gd name="T3" fmla="*/ 79 h 156"/>
              <a:gd name="T4" fmla="*/ 35 w 135"/>
              <a:gd name="T5" fmla="*/ 115 h 156"/>
              <a:gd name="T6" fmla="*/ 57 w 135"/>
              <a:gd name="T7" fmla="*/ 156 h 156"/>
              <a:gd name="T8" fmla="*/ 135 w 135"/>
              <a:gd name="T9" fmla="*/ 78 h 156"/>
              <a:gd name="T10" fmla="*/ 100 w 135"/>
              <a:gd name="T11" fmla="*/ 43 h 156"/>
              <a:gd name="T12" fmla="*/ 79 w 135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5" h="156">
                <a:moveTo>
                  <a:pt x="79" y="0"/>
                </a:moveTo>
                <a:cubicBezTo>
                  <a:pt x="0" y="79"/>
                  <a:pt x="0" y="79"/>
                  <a:pt x="0" y="79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47" y="126"/>
                  <a:pt x="54" y="141"/>
                  <a:pt x="57" y="156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88" y="31"/>
                  <a:pt x="81" y="16"/>
                  <a:pt x="7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3" name="Rectangle 357"/>
          <p:cNvSpPr>
            <a:spLocks noChangeArrowheads="1"/>
          </p:cNvSpPr>
          <p:nvPr/>
        </p:nvSpPr>
        <p:spPr bwMode="auto">
          <a:xfrm>
            <a:off x="7427566" y="285405"/>
            <a:ext cx="149868" cy="8563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4" name="Freeform 358"/>
          <p:cNvSpPr>
            <a:spLocks/>
          </p:cNvSpPr>
          <p:nvPr/>
        </p:nvSpPr>
        <p:spPr bwMode="auto">
          <a:xfrm>
            <a:off x="7399020" y="399590"/>
            <a:ext cx="208388" cy="14273"/>
          </a:xfrm>
          <a:custGeom>
            <a:avLst/>
            <a:gdLst>
              <a:gd name="T0" fmla="*/ 970 w 1003"/>
              <a:gd name="T1" fmla="*/ 0 h 67"/>
              <a:gd name="T2" fmla="*/ 33 w 1003"/>
              <a:gd name="T3" fmla="*/ 0 h 67"/>
              <a:gd name="T4" fmla="*/ 0 w 1003"/>
              <a:gd name="T5" fmla="*/ 34 h 67"/>
              <a:gd name="T6" fmla="*/ 33 w 1003"/>
              <a:gd name="T7" fmla="*/ 67 h 67"/>
              <a:gd name="T8" fmla="*/ 970 w 1003"/>
              <a:gd name="T9" fmla="*/ 67 h 67"/>
              <a:gd name="T10" fmla="*/ 1003 w 1003"/>
              <a:gd name="T11" fmla="*/ 34 h 67"/>
              <a:gd name="T12" fmla="*/ 970 w 1003"/>
              <a:gd name="T1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3" h="67">
                <a:moveTo>
                  <a:pt x="970" y="0"/>
                </a:moveTo>
                <a:cubicBezTo>
                  <a:pt x="33" y="0"/>
                  <a:pt x="33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7"/>
                  <a:pt x="33" y="67"/>
                </a:cubicBezTo>
                <a:cubicBezTo>
                  <a:pt x="970" y="67"/>
                  <a:pt x="970" y="67"/>
                  <a:pt x="970" y="67"/>
                </a:cubicBezTo>
                <a:cubicBezTo>
                  <a:pt x="988" y="67"/>
                  <a:pt x="1003" y="52"/>
                  <a:pt x="1003" y="34"/>
                </a:cubicBezTo>
                <a:cubicBezTo>
                  <a:pt x="1003" y="15"/>
                  <a:pt x="988" y="0"/>
                  <a:pt x="970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5" name="Freeform 359"/>
          <p:cNvSpPr>
            <a:spLocks noEditPoints="1"/>
          </p:cNvSpPr>
          <p:nvPr/>
        </p:nvSpPr>
        <p:spPr bwMode="auto">
          <a:xfrm>
            <a:off x="7416147" y="273986"/>
            <a:ext cx="172705" cy="108476"/>
          </a:xfrm>
          <a:custGeom>
            <a:avLst/>
            <a:gdLst>
              <a:gd name="T0" fmla="*/ 30 w 823"/>
              <a:gd name="T1" fmla="*/ 517 h 517"/>
              <a:gd name="T2" fmla="*/ 793 w 823"/>
              <a:gd name="T3" fmla="*/ 517 h 517"/>
              <a:gd name="T4" fmla="*/ 823 w 823"/>
              <a:gd name="T5" fmla="*/ 486 h 517"/>
              <a:gd name="T6" fmla="*/ 823 w 823"/>
              <a:gd name="T7" fmla="*/ 31 h 517"/>
              <a:gd name="T8" fmla="*/ 793 w 823"/>
              <a:gd name="T9" fmla="*/ 0 h 517"/>
              <a:gd name="T10" fmla="*/ 30 w 823"/>
              <a:gd name="T11" fmla="*/ 0 h 517"/>
              <a:gd name="T12" fmla="*/ 0 w 823"/>
              <a:gd name="T13" fmla="*/ 31 h 517"/>
              <a:gd name="T14" fmla="*/ 0 w 823"/>
              <a:gd name="T15" fmla="*/ 486 h 517"/>
              <a:gd name="T16" fmla="*/ 30 w 823"/>
              <a:gd name="T17" fmla="*/ 517 h 517"/>
              <a:gd name="T18" fmla="*/ 21 w 823"/>
              <a:gd name="T19" fmla="*/ 38 h 517"/>
              <a:gd name="T20" fmla="*/ 38 w 823"/>
              <a:gd name="T21" fmla="*/ 22 h 517"/>
              <a:gd name="T22" fmla="*/ 785 w 823"/>
              <a:gd name="T23" fmla="*/ 22 h 517"/>
              <a:gd name="T24" fmla="*/ 802 w 823"/>
              <a:gd name="T25" fmla="*/ 38 h 517"/>
              <a:gd name="T26" fmla="*/ 802 w 823"/>
              <a:gd name="T27" fmla="*/ 479 h 517"/>
              <a:gd name="T28" fmla="*/ 785 w 823"/>
              <a:gd name="T29" fmla="*/ 495 h 517"/>
              <a:gd name="T30" fmla="*/ 38 w 823"/>
              <a:gd name="T31" fmla="*/ 495 h 517"/>
              <a:gd name="T32" fmla="*/ 21 w 823"/>
              <a:gd name="T33" fmla="*/ 479 h 517"/>
              <a:gd name="T34" fmla="*/ 21 w 823"/>
              <a:gd name="T35" fmla="*/ 38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3" h="517">
                <a:moveTo>
                  <a:pt x="30" y="517"/>
                </a:moveTo>
                <a:cubicBezTo>
                  <a:pt x="793" y="517"/>
                  <a:pt x="793" y="517"/>
                  <a:pt x="793" y="517"/>
                </a:cubicBezTo>
                <a:cubicBezTo>
                  <a:pt x="809" y="517"/>
                  <a:pt x="823" y="503"/>
                  <a:pt x="823" y="486"/>
                </a:cubicBezTo>
                <a:cubicBezTo>
                  <a:pt x="823" y="31"/>
                  <a:pt x="823" y="31"/>
                  <a:pt x="823" y="31"/>
                </a:cubicBezTo>
                <a:cubicBezTo>
                  <a:pt x="823" y="14"/>
                  <a:pt x="809" y="0"/>
                  <a:pt x="79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4"/>
                  <a:pt x="0" y="31"/>
                </a:cubicBezTo>
                <a:cubicBezTo>
                  <a:pt x="0" y="486"/>
                  <a:pt x="0" y="486"/>
                  <a:pt x="0" y="486"/>
                </a:cubicBezTo>
                <a:cubicBezTo>
                  <a:pt x="0" y="503"/>
                  <a:pt x="13" y="517"/>
                  <a:pt x="30" y="517"/>
                </a:cubicBezTo>
                <a:close/>
                <a:moveTo>
                  <a:pt x="21" y="38"/>
                </a:moveTo>
                <a:cubicBezTo>
                  <a:pt x="21" y="29"/>
                  <a:pt x="29" y="22"/>
                  <a:pt x="38" y="22"/>
                </a:cubicBezTo>
                <a:cubicBezTo>
                  <a:pt x="785" y="22"/>
                  <a:pt x="785" y="22"/>
                  <a:pt x="785" y="22"/>
                </a:cubicBezTo>
                <a:cubicBezTo>
                  <a:pt x="794" y="22"/>
                  <a:pt x="802" y="29"/>
                  <a:pt x="802" y="38"/>
                </a:cubicBezTo>
                <a:cubicBezTo>
                  <a:pt x="802" y="479"/>
                  <a:pt x="802" y="479"/>
                  <a:pt x="802" y="479"/>
                </a:cubicBezTo>
                <a:cubicBezTo>
                  <a:pt x="802" y="488"/>
                  <a:pt x="794" y="495"/>
                  <a:pt x="785" y="495"/>
                </a:cubicBezTo>
                <a:cubicBezTo>
                  <a:pt x="38" y="495"/>
                  <a:pt x="38" y="495"/>
                  <a:pt x="38" y="495"/>
                </a:cubicBezTo>
                <a:cubicBezTo>
                  <a:pt x="29" y="495"/>
                  <a:pt x="21" y="488"/>
                  <a:pt x="21" y="479"/>
                </a:cubicBezTo>
                <a:lnTo>
                  <a:pt x="21" y="38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6" name="Freeform 360"/>
          <p:cNvSpPr>
            <a:spLocks noEditPoints="1"/>
          </p:cNvSpPr>
          <p:nvPr/>
        </p:nvSpPr>
        <p:spPr bwMode="auto">
          <a:xfrm>
            <a:off x="7341927" y="181211"/>
            <a:ext cx="324000" cy="324000"/>
          </a:xfrm>
          <a:custGeom>
            <a:avLst/>
            <a:gdLst>
              <a:gd name="T0" fmla="*/ 775 w 1551"/>
              <a:gd name="T1" fmla="*/ 0 h 1551"/>
              <a:gd name="T2" fmla="*/ 0 w 1551"/>
              <a:gd name="T3" fmla="*/ 776 h 1551"/>
              <a:gd name="T4" fmla="*/ 775 w 1551"/>
              <a:gd name="T5" fmla="*/ 1551 h 1551"/>
              <a:gd name="T6" fmla="*/ 1551 w 1551"/>
              <a:gd name="T7" fmla="*/ 776 h 1551"/>
              <a:gd name="T8" fmla="*/ 775 w 1551"/>
              <a:gd name="T9" fmla="*/ 0 h 1551"/>
              <a:gd name="T10" fmla="*/ 324 w 1551"/>
              <a:gd name="T11" fmla="*/ 477 h 1551"/>
              <a:gd name="T12" fmla="*/ 388 w 1551"/>
              <a:gd name="T13" fmla="*/ 413 h 1551"/>
              <a:gd name="T14" fmla="*/ 1151 w 1551"/>
              <a:gd name="T15" fmla="*/ 413 h 1551"/>
              <a:gd name="T16" fmla="*/ 1214 w 1551"/>
              <a:gd name="T17" fmla="*/ 477 h 1551"/>
              <a:gd name="T18" fmla="*/ 1214 w 1551"/>
              <a:gd name="T19" fmla="*/ 932 h 1551"/>
              <a:gd name="T20" fmla="*/ 1151 w 1551"/>
              <a:gd name="T21" fmla="*/ 996 h 1551"/>
              <a:gd name="T22" fmla="*/ 388 w 1551"/>
              <a:gd name="T23" fmla="*/ 996 h 1551"/>
              <a:gd name="T24" fmla="*/ 324 w 1551"/>
              <a:gd name="T25" fmla="*/ 932 h 1551"/>
              <a:gd name="T26" fmla="*/ 324 w 1551"/>
              <a:gd name="T27" fmla="*/ 477 h 1551"/>
              <a:gd name="T28" fmla="*/ 1241 w 1551"/>
              <a:gd name="T29" fmla="*/ 1144 h 1551"/>
              <a:gd name="T30" fmla="*/ 304 w 1551"/>
              <a:gd name="T31" fmla="*/ 1144 h 1551"/>
              <a:gd name="T32" fmla="*/ 238 w 1551"/>
              <a:gd name="T33" fmla="*/ 1078 h 1551"/>
              <a:gd name="T34" fmla="*/ 304 w 1551"/>
              <a:gd name="T35" fmla="*/ 1011 h 1551"/>
              <a:gd name="T36" fmla="*/ 1241 w 1551"/>
              <a:gd name="T37" fmla="*/ 1011 h 1551"/>
              <a:gd name="T38" fmla="*/ 1307 w 1551"/>
              <a:gd name="T39" fmla="*/ 1078 h 1551"/>
              <a:gd name="T40" fmla="*/ 1241 w 1551"/>
              <a:gd name="T41" fmla="*/ 1144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51" h="1551">
                <a:moveTo>
                  <a:pt x="775" y="0"/>
                </a:moveTo>
                <a:cubicBezTo>
                  <a:pt x="347" y="0"/>
                  <a:pt x="0" y="347"/>
                  <a:pt x="0" y="776"/>
                </a:cubicBezTo>
                <a:cubicBezTo>
                  <a:pt x="0" y="1204"/>
                  <a:pt x="347" y="1551"/>
                  <a:pt x="775" y="1551"/>
                </a:cubicBezTo>
                <a:cubicBezTo>
                  <a:pt x="1204" y="1551"/>
                  <a:pt x="1551" y="1204"/>
                  <a:pt x="1551" y="776"/>
                </a:cubicBezTo>
                <a:cubicBezTo>
                  <a:pt x="1551" y="347"/>
                  <a:pt x="1204" y="0"/>
                  <a:pt x="775" y="0"/>
                </a:cubicBezTo>
                <a:close/>
                <a:moveTo>
                  <a:pt x="324" y="477"/>
                </a:moveTo>
                <a:cubicBezTo>
                  <a:pt x="324" y="442"/>
                  <a:pt x="353" y="413"/>
                  <a:pt x="388" y="413"/>
                </a:cubicBezTo>
                <a:cubicBezTo>
                  <a:pt x="1151" y="413"/>
                  <a:pt x="1151" y="413"/>
                  <a:pt x="1151" y="413"/>
                </a:cubicBezTo>
                <a:cubicBezTo>
                  <a:pt x="1186" y="413"/>
                  <a:pt x="1214" y="442"/>
                  <a:pt x="1214" y="477"/>
                </a:cubicBezTo>
                <a:cubicBezTo>
                  <a:pt x="1214" y="932"/>
                  <a:pt x="1214" y="932"/>
                  <a:pt x="1214" y="932"/>
                </a:cubicBezTo>
                <a:cubicBezTo>
                  <a:pt x="1214" y="967"/>
                  <a:pt x="1186" y="996"/>
                  <a:pt x="1151" y="996"/>
                </a:cubicBezTo>
                <a:cubicBezTo>
                  <a:pt x="388" y="996"/>
                  <a:pt x="388" y="996"/>
                  <a:pt x="388" y="996"/>
                </a:cubicBezTo>
                <a:cubicBezTo>
                  <a:pt x="353" y="996"/>
                  <a:pt x="324" y="967"/>
                  <a:pt x="324" y="932"/>
                </a:cubicBezTo>
                <a:lnTo>
                  <a:pt x="324" y="477"/>
                </a:lnTo>
                <a:close/>
                <a:moveTo>
                  <a:pt x="1241" y="1144"/>
                </a:moveTo>
                <a:cubicBezTo>
                  <a:pt x="304" y="1144"/>
                  <a:pt x="304" y="1144"/>
                  <a:pt x="304" y="1144"/>
                </a:cubicBezTo>
                <a:cubicBezTo>
                  <a:pt x="268" y="1144"/>
                  <a:pt x="238" y="1114"/>
                  <a:pt x="238" y="1078"/>
                </a:cubicBezTo>
                <a:cubicBezTo>
                  <a:pt x="238" y="1041"/>
                  <a:pt x="268" y="1011"/>
                  <a:pt x="304" y="1011"/>
                </a:cubicBezTo>
                <a:cubicBezTo>
                  <a:pt x="1241" y="1011"/>
                  <a:pt x="1241" y="1011"/>
                  <a:pt x="1241" y="1011"/>
                </a:cubicBezTo>
                <a:cubicBezTo>
                  <a:pt x="1277" y="1011"/>
                  <a:pt x="1307" y="1041"/>
                  <a:pt x="1307" y="1078"/>
                </a:cubicBezTo>
                <a:cubicBezTo>
                  <a:pt x="1307" y="1114"/>
                  <a:pt x="1277" y="1144"/>
                  <a:pt x="1241" y="114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7" name="Freeform 364"/>
          <p:cNvSpPr>
            <a:spLocks noChangeAspect="1" noEditPoints="1"/>
          </p:cNvSpPr>
          <p:nvPr/>
        </p:nvSpPr>
        <p:spPr bwMode="auto">
          <a:xfrm>
            <a:off x="7761620" y="181211"/>
            <a:ext cx="324000" cy="324000"/>
          </a:xfrm>
          <a:custGeom>
            <a:avLst/>
            <a:gdLst>
              <a:gd name="T0" fmla="*/ 780 w 1561"/>
              <a:gd name="T1" fmla="*/ 0 h 1561"/>
              <a:gd name="T2" fmla="*/ 0 w 1561"/>
              <a:gd name="T3" fmla="*/ 780 h 1561"/>
              <a:gd name="T4" fmla="*/ 780 w 1561"/>
              <a:gd name="T5" fmla="*/ 1561 h 1561"/>
              <a:gd name="T6" fmla="*/ 1561 w 1561"/>
              <a:gd name="T7" fmla="*/ 780 h 1561"/>
              <a:gd name="T8" fmla="*/ 780 w 1561"/>
              <a:gd name="T9" fmla="*/ 0 h 1561"/>
              <a:gd name="T10" fmla="*/ 612 w 1561"/>
              <a:gd name="T11" fmla="*/ 1042 h 1561"/>
              <a:gd name="T12" fmla="*/ 455 w 1561"/>
              <a:gd name="T13" fmla="*/ 1042 h 1561"/>
              <a:gd name="T14" fmla="*/ 197 w 1561"/>
              <a:gd name="T15" fmla="*/ 780 h 1561"/>
              <a:gd name="T16" fmla="*/ 455 w 1561"/>
              <a:gd name="T17" fmla="*/ 535 h 1561"/>
              <a:gd name="T18" fmla="*/ 694 w 1561"/>
              <a:gd name="T19" fmla="*/ 535 h 1561"/>
              <a:gd name="T20" fmla="*/ 898 w 1561"/>
              <a:gd name="T21" fmla="*/ 787 h 1561"/>
              <a:gd name="T22" fmla="*/ 854 w 1561"/>
              <a:gd name="T23" fmla="*/ 927 h 1561"/>
              <a:gd name="T24" fmla="*/ 830 w 1561"/>
              <a:gd name="T25" fmla="*/ 930 h 1561"/>
              <a:gd name="T26" fmla="*/ 827 w 1561"/>
              <a:gd name="T27" fmla="*/ 906 h 1561"/>
              <a:gd name="T28" fmla="*/ 864 w 1561"/>
              <a:gd name="T29" fmla="*/ 787 h 1561"/>
              <a:gd name="T30" fmla="*/ 694 w 1561"/>
              <a:gd name="T31" fmla="*/ 568 h 1561"/>
              <a:gd name="T32" fmla="*/ 455 w 1561"/>
              <a:gd name="T33" fmla="*/ 568 h 1561"/>
              <a:gd name="T34" fmla="*/ 230 w 1561"/>
              <a:gd name="T35" fmla="*/ 780 h 1561"/>
              <a:gd name="T36" fmla="*/ 455 w 1561"/>
              <a:gd name="T37" fmla="*/ 1009 h 1561"/>
              <a:gd name="T38" fmla="*/ 612 w 1561"/>
              <a:gd name="T39" fmla="*/ 1009 h 1561"/>
              <a:gd name="T40" fmla="*/ 628 w 1561"/>
              <a:gd name="T41" fmla="*/ 1025 h 1561"/>
              <a:gd name="T42" fmla="*/ 612 w 1561"/>
              <a:gd name="T43" fmla="*/ 1042 h 1561"/>
              <a:gd name="T44" fmla="*/ 1103 w 1561"/>
              <a:gd name="T45" fmla="*/ 1043 h 1561"/>
              <a:gd name="T46" fmla="*/ 882 w 1561"/>
              <a:gd name="T47" fmla="*/ 1043 h 1561"/>
              <a:gd name="T48" fmla="*/ 650 w 1561"/>
              <a:gd name="T49" fmla="*/ 790 h 1561"/>
              <a:gd name="T50" fmla="*/ 677 w 1561"/>
              <a:gd name="T51" fmla="*/ 651 h 1561"/>
              <a:gd name="T52" fmla="*/ 698 w 1561"/>
              <a:gd name="T53" fmla="*/ 642 h 1561"/>
              <a:gd name="T54" fmla="*/ 707 w 1561"/>
              <a:gd name="T55" fmla="*/ 664 h 1561"/>
              <a:gd name="T56" fmla="*/ 684 w 1561"/>
              <a:gd name="T57" fmla="*/ 790 h 1561"/>
              <a:gd name="T58" fmla="*/ 882 w 1561"/>
              <a:gd name="T59" fmla="*/ 1010 h 1561"/>
              <a:gd name="T60" fmla="*/ 1103 w 1561"/>
              <a:gd name="T61" fmla="*/ 1010 h 1561"/>
              <a:gd name="T62" fmla="*/ 1342 w 1561"/>
              <a:gd name="T63" fmla="*/ 787 h 1561"/>
              <a:gd name="T64" fmla="*/ 1103 w 1561"/>
              <a:gd name="T65" fmla="*/ 567 h 1561"/>
              <a:gd name="T66" fmla="*/ 924 w 1561"/>
              <a:gd name="T67" fmla="*/ 567 h 1561"/>
              <a:gd name="T68" fmla="*/ 908 w 1561"/>
              <a:gd name="T69" fmla="*/ 550 h 1561"/>
              <a:gd name="T70" fmla="*/ 924 w 1561"/>
              <a:gd name="T71" fmla="*/ 533 h 1561"/>
              <a:gd name="T72" fmla="*/ 1103 w 1561"/>
              <a:gd name="T73" fmla="*/ 533 h 1561"/>
              <a:gd name="T74" fmla="*/ 1376 w 1561"/>
              <a:gd name="T75" fmla="*/ 787 h 1561"/>
              <a:gd name="T76" fmla="*/ 1103 w 1561"/>
              <a:gd name="T77" fmla="*/ 1043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61" h="1561">
                <a:moveTo>
                  <a:pt x="780" y="0"/>
                </a:moveTo>
                <a:cubicBezTo>
                  <a:pt x="349" y="0"/>
                  <a:pt x="0" y="349"/>
                  <a:pt x="0" y="780"/>
                </a:cubicBezTo>
                <a:cubicBezTo>
                  <a:pt x="0" y="1212"/>
                  <a:pt x="349" y="1561"/>
                  <a:pt x="780" y="1561"/>
                </a:cubicBezTo>
                <a:cubicBezTo>
                  <a:pt x="1211" y="1561"/>
                  <a:pt x="1561" y="1212"/>
                  <a:pt x="1561" y="780"/>
                </a:cubicBezTo>
                <a:cubicBezTo>
                  <a:pt x="1561" y="349"/>
                  <a:pt x="1211" y="0"/>
                  <a:pt x="780" y="0"/>
                </a:cubicBezTo>
                <a:close/>
                <a:moveTo>
                  <a:pt x="612" y="1042"/>
                </a:moveTo>
                <a:cubicBezTo>
                  <a:pt x="455" y="1042"/>
                  <a:pt x="455" y="1042"/>
                  <a:pt x="455" y="1042"/>
                </a:cubicBezTo>
                <a:cubicBezTo>
                  <a:pt x="293" y="1042"/>
                  <a:pt x="197" y="944"/>
                  <a:pt x="197" y="780"/>
                </a:cubicBezTo>
                <a:cubicBezTo>
                  <a:pt x="197" y="615"/>
                  <a:pt x="281" y="535"/>
                  <a:pt x="455" y="535"/>
                </a:cubicBezTo>
                <a:cubicBezTo>
                  <a:pt x="694" y="535"/>
                  <a:pt x="694" y="535"/>
                  <a:pt x="694" y="535"/>
                </a:cubicBezTo>
                <a:cubicBezTo>
                  <a:pt x="787" y="535"/>
                  <a:pt x="898" y="579"/>
                  <a:pt x="898" y="787"/>
                </a:cubicBezTo>
                <a:cubicBezTo>
                  <a:pt x="898" y="812"/>
                  <a:pt x="894" y="875"/>
                  <a:pt x="854" y="927"/>
                </a:cubicBezTo>
                <a:cubicBezTo>
                  <a:pt x="848" y="934"/>
                  <a:pt x="837" y="936"/>
                  <a:pt x="830" y="930"/>
                </a:cubicBezTo>
                <a:cubicBezTo>
                  <a:pt x="823" y="924"/>
                  <a:pt x="822" y="914"/>
                  <a:pt x="827" y="906"/>
                </a:cubicBezTo>
                <a:cubicBezTo>
                  <a:pt x="850" y="876"/>
                  <a:pt x="864" y="832"/>
                  <a:pt x="864" y="787"/>
                </a:cubicBezTo>
                <a:cubicBezTo>
                  <a:pt x="864" y="640"/>
                  <a:pt x="809" y="568"/>
                  <a:pt x="694" y="568"/>
                </a:cubicBezTo>
                <a:cubicBezTo>
                  <a:pt x="455" y="568"/>
                  <a:pt x="455" y="568"/>
                  <a:pt x="455" y="568"/>
                </a:cubicBezTo>
                <a:cubicBezTo>
                  <a:pt x="299" y="568"/>
                  <a:pt x="230" y="633"/>
                  <a:pt x="230" y="780"/>
                </a:cubicBezTo>
                <a:cubicBezTo>
                  <a:pt x="230" y="979"/>
                  <a:pt x="371" y="1009"/>
                  <a:pt x="455" y="1009"/>
                </a:cubicBezTo>
                <a:cubicBezTo>
                  <a:pt x="612" y="1009"/>
                  <a:pt x="612" y="1009"/>
                  <a:pt x="612" y="1009"/>
                </a:cubicBezTo>
                <a:cubicBezTo>
                  <a:pt x="621" y="1009"/>
                  <a:pt x="628" y="1016"/>
                  <a:pt x="628" y="1025"/>
                </a:cubicBezTo>
                <a:cubicBezTo>
                  <a:pt x="628" y="1035"/>
                  <a:pt x="621" y="1042"/>
                  <a:pt x="612" y="1042"/>
                </a:cubicBezTo>
                <a:close/>
                <a:moveTo>
                  <a:pt x="1103" y="1043"/>
                </a:moveTo>
                <a:cubicBezTo>
                  <a:pt x="882" y="1043"/>
                  <a:pt x="882" y="1043"/>
                  <a:pt x="882" y="1043"/>
                </a:cubicBezTo>
                <a:cubicBezTo>
                  <a:pt x="735" y="1043"/>
                  <a:pt x="650" y="951"/>
                  <a:pt x="650" y="790"/>
                </a:cubicBezTo>
                <a:cubicBezTo>
                  <a:pt x="650" y="763"/>
                  <a:pt x="660" y="689"/>
                  <a:pt x="677" y="651"/>
                </a:cubicBezTo>
                <a:cubicBezTo>
                  <a:pt x="680" y="642"/>
                  <a:pt x="690" y="639"/>
                  <a:pt x="698" y="642"/>
                </a:cubicBezTo>
                <a:cubicBezTo>
                  <a:pt x="707" y="646"/>
                  <a:pt x="711" y="655"/>
                  <a:pt x="707" y="664"/>
                </a:cubicBezTo>
                <a:cubicBezTo>
                  <a:pt x="694" y="697"/>
                  <a:pt x="684" y="765"/>
                  <a:pt x="684" y="790"/>
                </a:cubicBezTo>
                <a:cubicBezTo>
                  <a:pt x="684" y="932"/>
                  <a:pt x="754" y="1010"/>
                  <a:pt x="882" y="1010"/>
                </a:cubicBezTo>
                <a:cubicBezTo>
                  <a:pt x="1103" y="1010"/>
                  <a:pt x="1103" y="1010"/>
                  <a:pt x="1103" y="1010"/>
                </a:cubicBezTo>
                <a:cubicBezTo>
                  <a:pt x="1212" y="1010"/>
                  <a:pt x="1342" y="971"/>
                  <a:pt x="1342" y="787"/>
                </a:cubicBezTo>
                <a:cubicBezTo>
                  <a:pt x="1342" y="596"/>
                  <a:pt x="1192" y="567"/>
                  <a:pt x="1103" y="567"/>
                </a:cubicBezTo>
                <a:cubicBezTo>
                  <a:pt x="924" y="567"/>
                  <a:pt x="924" y="567"/>
                  <a:pt x="924" y="567"/>
                </a:cubicBezTo>
                <a:cubicBezTo>
                  <a:pt x="915" y="567"/>
                  <a:pt x="908" y="559"/>
                  <a:pt x="908" y="550"/>
                </a:cubicBezTo>
                <a:cubicBezTo>
                  <a:pt x="908" y="541"/>
                  <a:pt x="915" y="533"/>
                  <a:pt x="924" y="533"/>
                </a:cubicBezTo>
                <a:cubicBezTo>
                  <a:pt x="1103" y="533"/>
                  <a:pt x="1103" y="533"/>
                  <a:pt x="1103" y="533"/>
                </a:cubicBezTo>
                <a:cubicBezTo>
                  <a:pt x="1185" y="533"/>
                  <a:pt x="1376" y="558"/>
                  <a:pt x="1376" y="787"/>
                </a:cubicBezTo>
                <a:cubicBezTo>
                  <a:pt x="1376" y="952"/>
                  <a:pt x="1279" y="1043"/>
                  <a:pt x="1103" y="104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8" name="Freeform 368"/>
          <p:cNvSpPr>
            <a:spLocks/>
          </p:cNvSpPr>
          <p:nvPr/>
        </p:nvSpPr>
        <p:spPr bwMode="auto">
          <a:xfrm>
            <a:off x="8238658" y="275414"/>
            <a:ext cx="116124" cy="139877"/>
          </a:xfrm>
          <a:custGeom>
            <a:avLst/>
            <a:gdLst>
              <a:gd name="T0" fmla="*/ 81 w 81"/>
              <a:gd name="T1" fmla="*/ 61 h 98"/>
              <a:gd name="T2" fmla="*/ 81 w 81"/>
              <a:gd name="T3" fmla="*/ 0 h 98"/>
              <a:gd name="T4" fmla="*/ 0 w 81"/>
              <a:gd name="T5" fmla="*/ 17 h 98"/>
              <a:gd name="T6" fmla="*/ 0 w 81"/>
              <a:gd name="T7" fmla="*/ 84 h 98"/>
              <a:gd name="T8" fmla="*/ 53 w 81"/>
              <a:gd name="T9" fmla="*/ 98 h 98"/>
              <a:gd name="T10" fmla="*/ 81 w 81"/>
              <a:gd name="T11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" h="98">
                <a:moveTo>
                  <a:pt x="81" y="61"/>
                </a:moveTo>
                <a:lnTo>
                  <a:pt x="81" y="0"/>
                </a:lnTo>
                <a:lnTo>
                  <a:pt x="0" y="17"/>
                </a:lnTo>
                <a:lnTo>
                  <a:pt x="0" y="84"/>
                </a:lnTo>
                <a:lnTo>
                  <a:pt x="53" y="98"/>
                </a:lnTo>
                <a:lnTo>
                  <a:pt x="81" y="61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9" name="Freeform 369"/>
          <p:cNvSpPr>
            <a:spLocks/>
          </p:cNvSpPr>
          <p:nvPr/>
        </p:nvSpPr>
        <p:spPr bwMode="auto">
          <a:xfrm>
            <a:off x="8361950" y="273986"/>
            <a:ext cx="84584" cy="85639"/>
          </a:xfrm>
          <a:custGeom>
            <a:avLst/>
            <a:gdLst>
              <a:gd name="T0" fmla="*/ 0 w 59"/>
              <a:gd name="T1" fmla="*/ 60 h 60"/>
              <a:gd name="T2" fmla="*/ 59 w 59"/>
              <a:gd name="T3" fmla="*/ 57 h 60"/>
              <a:gd name="T4" fmla="*/ 59 w 59"/>
              <a:gd name="T5" fmla="*/ 7 h 60"/>
              <a:gd name="T6" fmla="*/ 0 w 59"/>
              <a:gd name="T7" fmla="*/ 0 h 60"/>
              <a:gd name="T8" fmla="*/ 0 w 59"/>
              <a:gd name="T9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60">
                <a:moveTo>
                  <a:pt x="0" y="60"/>
                </a:moveTo>
                <a:lnTo>
                  <a:pt x="59" y="57"/>
                </a:lnTo>
                <a:lnTo>
                  <a:pt x="59" y="7"/>
                </a:lnTo>
                <a:lnTo>
                  <a:pt x="0" y="0"/>
                </a:lnTo>
                <a:lnTo>
                  <a:pt x="0" y="6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0" name="Freeform 370"/>
          <p:cNvSpPr>
            <a:spLocks noEditPoints="1"/>
          </p:cNvSpPr>
          <p:nvPr/>
        </p:nvSpPr>
        <p:spPr bwMode="auto">
          <a:xfrm>
            <a:off x="8181313" y="181211"/>
            <a:ext cx="324000" cy="324000"/>
          </a:xfrm>
          <a:custGeom>
            <a:avLst/>
            <a:gdLst>
              <a:gd name="T0" fmla="*/ 990 w 1981"/>
              <a:gd name="T1" fmla="*/ 0 h 1981"/>
              <a:gd name="T2" fmla="*/ 0 w 1981"/>
              <a:gd name="T3" fmla="*/ 991 h 1981"/>
              <a:gd name="T4" fmla="*/ 990 w 1981"/>
              <a:gd name="T5" fmla="*/ 1981 h 1981"/>
              <a:gd name="T6" fmla="*/ 1981 w 1981"/>
              <a:gd name="T7" fmla="*/ 991 h 1981"/>
              <a:gd name="T8" fmla="*/ 990 w 1981"/>
              <a:gd name="T9" fmla="*/ 0 h 1981"/>
              <a:gd name="T10" fmla="*/ 1663 w 1981"/>
              <a:gd name="T11" fmla="*/ 1085 h 1981"/>
              <a:gd name="T12" fmla="*/ 1662 w 1981"/>
              <a:gd name="T13" fmla="*/ 1088 h 1981"/>
              <a:gd name="T14" fmla="*/ 1661 w 1981"/>
              <a:gd name="T15" fmla="*/ 1093 h 1981"/>
              <a:gd name="T16" fmla="*/ 1660 w 1981"/>
              <a:gd name="T17" fmla="*/ 1096 h 1981"/>
              <a:gd name="T18" fmla="*/ 1659 w 1981"/>
              <a:gd name="T19" fmla="*/ 1097 h 1981"/>
              <a:gd name="T20" fmla="*/ 1659 w 1981"/>
              <a:gd name="T21" fmla="*/ 1098 h 1981"/>
              <a:gd name="T22" fmla="*/ 1447 w 1981"/>
              <a:gd name="T23" fmla="*/ 1384 h 1981"/>
              <a:gd name="T24" fmla="*/ 1447 w 1981"/>
              <a:gd name="T25" fmla="*/ 1384 h 1981"/>
              <a:gd name="T26" fmla="*/ 1439 w 1981"/>
              <a:gd name="T27" fmla="*/ 1389 h 1981"/>
              <a:gd name="T28" fmla="*/ 1437 w 1981"/>
              <a:gd name="T29" fmla="*/ 1390 h 1981"/>
              <a:gd name="T30" fmla="*/ 1433 w 1981"/>
              <a:gd name="T31" fmla="*/ 1392 h 1981"/>
              <a:gd name="T32" fmla="*/ 827 w 1981"/>
              <a:gd name="T33" fmla="*/ 1480 h 1981"/>
              <a:gd name="T34" fmla="*/ 824 w 1981"/>
              <a:gd name="T35" fmla="*/ 1480 h 1981"/>
              <a:gd name="T36" fmla="*/ 819 w 1981"/>
              <a:gd name="T37" fmla="*/ 1479 h 1981"/>
              <a:gd name="T38" fmla="*/ 326 w 1981"/>
              <a:gd name="T39" fmla="*/ 1343 h 1981"/>
              <a:gd name="T40" fmla="*/ 325 w 1981"/>
              <a:gd name="T41" fmla="*/ 1342 h 1981"/>
              <a:gd name="T42" fmla="*/ 321 w 1981"/>
              <a:gd name="T43" fmla="*/ 1340 h 1981"/>
              <a:gd name="T44" fmla="*/ 318 w 1981"/>
              <a:gd name="T45" fmla="*/ 1338 h 1981"/>
              <a:gd name="T46" fmla="*/ 316 w 1981"/>
              <a:gd name="T47" fmla="*/ 1335 h 1981"/>
              <a:gd name="T48" fmla="*/ 313 w 1981"/>
              <a:gd name="T49" fmla="*/ 1331 h 1981"/>
              <a:gd name="T50" fmla="*/ 312 w 1981"/>
              <a:gd name="T51" fmla="*/ 1328 h 1981"/>
              <a:gd name="T52" fmla="*/ 311 w 1981"/>
              <a:gd name="T53" fmla="*/ 1324 h 1981"/>
              <a:gd name="T54" fmla="*/ 311 w 1981"/>
              <a:gd name="T55" fmla="*/ 1322 h 1981"/>
              <a:gd name="T56" fmla="*/ 311 w 1981"/>
              <a:gd name="T57" fmla="*/ 711 h 1981"/>
              <a:gd name="T58" fmla="*/ 311 w 1981"/>
              <a:gd name="T59" fmla="*/ 709 h 1981"/>
              <a:gd name="T60" fmla="*/ 312 w 1981"/>
              <a:gd name="T61" fmla="*/ 705 h 1981"/>
              <a:gd name="T62" fmla="*/ 314 w 1981"/>
              <a:gd name="T63" fmla="*/ 701 h 1981"/>
              <a:gd name="T64" fmla="*/ 316 w 1981"/>
              <a:gd name="T65" fmla="*/ 698 h 1981"/>
              <a:gd name="T66" fmla="*/ 319 w 1981"/>
              <a:gd name="T67" fmla="*/ 695 h 1981"/>
              <a:gd name="T68" fmla="*/ 322 w 1981"/>
              <a:gd name="T69" fmla="*/ 693 h 1981"/>
              <a:gd name="T70" fmla="*/ 326 w 1981"/>
              <a:gd name="T71" fmla="*/ 691 h 1981"/>
              <a:gd name="T72" fmla="*/ 328 w 1981"/>
              <a:gd name="T73" fmla="*/ 690 h 1981"/>
              <a:gd name="T74" fmla="*/ 1075 w 1981"/>
              <a:gd name="T75" fmla="*/ 525 h 1981"/>
              <a:gd name="T76" fmla="*/ 1075 w 1981"/>
              <a:gd name="T77" fmla="*/ 525 h 1981"/>
              <a:gd name="T78" fmla="*/ 1076 w 1981"/>
              <a:gd name="T79" fmla="*/ 525 h 1981"/>
              <a:gd name="T80" fmla="*/ 1079 w 1981"/>
              <a:gd name="T81" fmla="*/ 525 h 1981"/>
              <a:gd name="T82" fmla="*/ 1081 w 1981"/>
              <a:gd name="T83" fmla="*/ 524 h 1981"/>
              <a:gd name="T84" fmla="*/ 1082 w 1981"/>
              <a:gd name="T85" fmla="*/ 525 h 1981"/>
              <a:gd name="T86" fmla="*/ 1083 w 1981"/>
              <a:gd name="T87" fmla="*/ 525 h 1981"/>
              <a:gd name="T88" fmla="*/ 1084 w 1981"/>
              <a:gd name="T89" fmla="*/ 525 h 1981"/>
              <a:gd name="T90" fmla="*/ 1085 w 1981"/>
              <a:gd name="T91" fmla="*/ 525 h 1981"/>
              <a:gd name="T92" fmla="*/ 1644 w 1981"/>
              <a:gd name="T93" fmla="*/ 590 h 1981"/>
              <a:gd name="T94" fmla="*/ 1647 w 1981"/>
              <a:gd name="T95" fmla="*/ 591 h 1981"/>
              <a:gd name="T96" fmla="*/ 1651 w 1981"/>
              <a:gd name="T97" fmla="*/ 592 h 1981"/>
              <a:gd name="T98" fmla="*/ 1655 w 1981"/>
              <a:gd name="T99" fmla="*/ 594 h 1981"/>
              <a:gd name="T100" fmla="*/ 1657 w 1981"/>
              <a:gd name="T101" fmla="*/ 597 h 1981"/>
              <a:gd name="T102" fmla="*/ 1660 w 1981"/>
              <a:gd name="T103" fmla="*/ 600 h 1981"/>
              <a:gd name="T104" fmla="*/ 1661 w 1981"/>
              <a:gd name="T105" fmla="*/ 604 h 1981"/>
              <a:gd name="T106" fmla="*/ 1662 w 1981"/>
              <a:gd name="T107" fmla="*/ 608 h 1981"/>
              <a:gd name="T108" fmla="*/ 1663 w 1981"/>
              <a:gd name="T109" fmla="*/ 611 h 1981"/>
              <a:gd name="T110" fmla="*/ 1663 w 1981"/>
              <a:gd name="T111" fmla="*/ 1085 h 19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81" h="1981">
                <a:moveTo>
                  <a:pt x="990" y="0"/>
                </a:moveTo>
                <a:cubicBezTo>
                  <a:pt x="443" y="0"/>
                  <a:pt x="0" y="444"/>
                  <a:pt x="0" y="991"/>
                </a:cubicBezTo>
                <a:cubicBezTo>
                  <a:pt x="0" y="1538"/>
                  <a:pt x="443" y="1981"/>
                  <a:pt x="990" y="1981"/>
                </a:cubicBezTo>
                <a:cubicBezTo>
                  <a:pt x="1537" y="1981"/>
                  <a:pt x="1981" y="1538"/>
                  <a:pt x="1981" y="991"/>
                </a:cubicBezTo>
                <a:cubicBezTo>
                  <a:pt x="1981" y="444"/>
                  <a:pt x="1537" y="0"/>
                  <a:pt x="990" y="0"/>
                </a:cubicBezTo>
                <a:close/>
                <a:moveTo>
                  <a:pt x="1663" y="1085"/>
                </a:moveTo>
                <a:cubicBezTo>
                  <a:pt x="1663" y="1086"/>
                  <a:pt x="1662" y="1087"/>
                  <a:pt x="1662" y="1088"/>
                </a:cubicBezTo>
                <a:cubicBezTo>
                  <a:pt x="1662" y="1090"/>
                  <a:pt x="1662" y="1091"/>
                  <a:pt x="1661" y="1093"/>
                </a:cubicBezTo>
                <a:cubicBezTo>
                  <a:pt x="1661" y="1094"/>
                  <a:pt x="1660" y="1095"/>
                  <a:pt x="1660" y="1096"/>
                </a:cubicBezTo>
                <a:cubicBezTo>
                  <a:pt x="1659" y="1096"/>
                  <a:pt x="1659" y="1097"/>
                  <a:pt x="1659" y="1097"/>
                </a:cubicBezTo>
                <a:cubicBezTo>
                  <a:pt x="1659" y="1097"/>
                  <a:pt x="1659" y="1098"/>
                  <a:pt x="1659" y="1098"/>
                </a:cubicBezTo>
                <a:cubicBezTo>
                  <a:pt x="1447" y="1384"/>
                  <a:pt x="1447" y="1384"/>
                  <a:pt x="1447" y="1384"/>
                </a:cubicBezTo>
                <a:cubicBezTo>
                  <a:pt x="1447" y="1384"/>
                  <a:pt x="1447" y="1384"/>
                  <a:pt x="1447" y="1384"/>
                </a:cubicBezTo>
                <a:cubicBezTo>
                  <a:pt x="1445" y="1386"/>
                  <a:pt x="1442" y="1388"/>
                  <a:pt x="1439" y="1389"/>
                </a:cubicBezTo>
                <a:cubicBezTo>
                  <a:pt x="1439" y="1390"/>
                  <a:pt x="1438" y="1390"/>
                  <a:pt x="1437" y="1390"/>
                </a:cubicBezTo>
                <a:cubicBezTo>
                  <a:pt x="1435" y="1391"/>
                  <a:pt x="1434" y="1392"/>
                  <a:pt x="1433" y="1392"/>
                </a:cubicBezTo>
                <a:cubicBezTo>
                  <a:pt x="827" y="1480"/>
                  <a:pt x="827" y="1480"/>
                  <a:pt x="827" y="1480"/>
                </a:cubicBezTo>
                <a:cubicBezTo>
                  <a:pt x="826" y="1480"/>
                  <a:pt x="825" y="1480"/>
                  <a:pt x="824" y="1480"/>
                </a:cubicBezTo>
                <a:cubicBezTo>
                  <a:pt x="823" y="1480"/>
                  <a:pt x="821" y="1480"/>
                  <a:pt x="819" y="1479"/>
                </a:cubicBezTo>
                <a:cubicBezTo>
                  <a:pt x="326" y="1343"/>
                  <a:pt x="326" y="1343"/>
                  <a:pt x="326" y="1343"/>
                </a:cubicBezTo>
                <a:cubicBezTo>
                  <a:pt x="326" y="1342"/>
                  <a:pt x="326" y="1342"/>
                  <a:pt x="325" y="1342"/>
                </a:cubicBezTo>
                <a:cubicBezTo>
                  <a:pt x="324" y="1342"/>
                  <a:pt x="323" y="1341"/>
                  <a:pt x="321" y="1340"/>
                </a:cubicBezTo>
                <a:cubicBezTo>
                  <a:pt x="320" y="1339"/>
                  <a:pt x="319" y="1339"/>
                  <a:pt x="318" y="1338"/>
                </a:cubicBezTo>
                <a:cubicBezTo>
                  <a:pt x="317" y="1337"/>
                  <a:pt x="316" y="1336"/>
                  <a:pt x="316" y="1335"/>
                </a:cubicBezTo>
                <a:cubicBezTo>
                  <a:pt x="315" y="1334"/>
                  <a:pt x="314" y="1333"/>
                  <a:pt x="313" y="1331"/>
                </a:cubicBezTo>
                <a:cubicBezTo>
                  <a:pt x="313" y="1330"/>
                  <a:pt x="312" y="1329"/>
                  <a:pt x="312" y="1328"/>
                </a:cubicBezTo>
                <a:cubicBezTo>
                  <a:pt x="312" y="1326"/>
                  <a:pt x="311" y="1325"/>
                  <a:pt x="311" y="1324"/>
                </a:cubicBezTo>
                <a:cubicBezTo>
                  <a:pt x="311" y="1323"/>
                  <a:pt x="311" y="1323"/>
                  <a:pt x="311" y="1322"/>
                </a:cubicBezTo>
                <a:cubicBezTo>
                  <a:pt x="311" y="711"/>
                  <a:pt x="311" y="711"/>
                  <a:pt x="311" y="711"/>
                </a:cubicBezTo>
                <a:cubicBezTo>
                  <a:pt x="311" y="710"/>
                  <a:pt x="311" y="710"/>
                  <a:pt x="311" y="709"/>
                </a:cubicBezTo>
                <a:cubicBezTo>
                  <a:pt x="311" y="708"/>
                  <a:pt x="312" y="706"/>
                  <a:pt x="312" y="705"/>
                </a:cubicBezTo>
                <a:cubicBezTo>
                  <a:pt x="313" y="704"/>
                  <a:pt x="313" y="702"/>
                  <a:pt x="314" y="701"/>
                </a:cubicBezTo>
                <a:cubicBezTo>
                  <a:pt x="314" y="700"/>
                  <a:pt x="315" y="699"/>
                  <a:pt x="316" y="698"/>
                </a:cubicBezTo>
                <a:cubicBezTo>
                  <a:pt x="317" y="697"/>
                  <a:pt x="318" y="696"/>
                  <a:pt x="319" y="695"/>
                </a:cubicBezTo>
                <a:cubicBezTo>
                  <a:pt x="320" y="694"/>
                  <a:pt x="321" y="693"/>
                  <a:pt x="322" y="693"/>
                </a:cubicBezTo>
                <a:cubicBezTo>
                  <a:pt x="323" y="692"/>
                  <a:pt x="324" y="692"/>
                  <a:pt x="326" y="691"/>
                </a:cubicBezTo>
                <a:cubicBezTo>
                  <a:pt x="326" y="691"/>
                  <a:pt x="327" y="690"/>
                  <a:pt x="328" y="690"/>
                </a:cubicBezTo>
                <a:cubicBezTo>
                  <a:pt x="1075" y="525"/>
                  <a:pt x="1075" y="525"/>
                  <a:pt x="1075" y="525"/>
                </a:cubicBezTo>
                <a:cubicBezTo>
                  <a:pt x="1075" y="525"/>
                  <a:pt x="1075" y="525"/>
                  <a:pt x="1075" y="525"/>
                </a:cubicBezTo>
                <a:cubicBezTo>
                  <a:pt x="1076" y="525"/>
                  <a:pt x="1076" y="525"/>
                  <a:pt x="1076" y="525"/>
                </a:cubicBezTo>
                <a:cubicBezTo>
                  <a:pt x="1077" y="525"/>
                  <a:pt x="1078" y="525"/>
                  <a:pt x="1079" y="525"/>
                </a:cubicBezTo>
                <a:cubicBezTo>
                  <a:pt x="1080" y="525"/>
                  <a:pt x="1080" y="524"/>
                  <a:pt x="1081" y="524"/>
                </a:cubicBezTo>
                <a:cubicBezTo>
                  <a:pt x="1081" y="524"/>
                  <a:pt x="1082" y="525"/>
                  <a:pt x="1082" y="525"/>
                </a:cubicBezTo>
                <a:cubicBezTo>
                  <a:pt x="1082" y="525"/>
                  <a:pt x="1083" y="524"/>
                  <a:pt x="1083" y="525"/>
                </a:cubicBezTo>
                <a:cubicBezTo>
                  <a:pt x="1084" y="525"/>
                  <a:pt x="1084" y="525"/>
                  <a:pt x="1084" y="525"/>
                </a:cubicBezTo>
                <a:cubicBezTo>
                  <a:pt x="1085" y="525"/>
                  <a:pt x="1085" y="525"/>
                  <a:pt x="1085" y="525"/>
                </a:cubicBezTo>
                <a:cubicBezTo>
                  <a:pt x="1644" y="590"/>
                  <a:pt x="1644" y="590"/>
                  <a:pt x="1644" y="590"/>
                </a:cubicBezTo>
                <a:cubicBezTo>
                  <a:pt x="1645" y="590"/>
                  <a:pt x="1646" y="590"/>
                  <a:pt x="1647" y="591"/>
                </a:cubicBezTo>
                <a:cubicBezTo>
                  <a:pt x="1648" y="591"/>
                  <a:pt x="1650" y="591"/>
                  <a:pt x="1651" y="592"/>
                </a:cubicBezTo>
                <a:cubicBezTo>
                  <a:pt x="1652" y="593"/>
                  <a:pt x="1653" y="593"/>
                  <a:pt x="1655" y="594"/>
                </a:cubicBezTo>
                <a:cubicBezTo>
                  <a:pt x="1655" y="595"/>
                  <a:pt x="1656" y="596"/>
                  <a:pt x="1657" y="597"/>
                </a:cubicBezTo>
                <a:cubicBezTo>
                  <a:pt x="1658" y="598"/>
                  <a:pt x="1659" y="599"/>
                  <a:pt x="1660" y="600"/>
                </a:cubicBezTo>
                <a:cubicBezTo>
                  <a:pt x="1660" y="601"/>
                  <a:pt x="1661" y="602"/>
                  <a:pt x="1661" y="604"/>
                </a:cubicBezTo>
                <a:cubicBezTo>
                  <a:pt x="1662" y="605"/>
                  <a:pt x="1662" y="607"/>
                  <a:pt x="1662" y="608"/>
                </a:cubicBezTo>
                <a:cubicBezTo>
                  <a:pt x="1662" y="609"/>
                  <a:pt x="1663" y="610"/>
                  <a:pt x="1663" y="611"/>
                </a:cubicBezTo>
                <a:lnTo>
                  <a:pt x="1663" y="108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1" name="Freeform 371"/>
          <p:cNvSpPr>
            <a:spLocks/>
          </p:cNvSpPr>
          <p:nvPr/>
        </p:nvSpPr>
        <p:spPr bwMode="auto">
          <a:xfrm>
            <a:off x="8323242" y="362480"/>
            <a:ext cx="118991" cy="52811"/>
          </a:xfrm>
          <a:custGeom>
            <a:avLst/>
            <a:gdLst>
              <a:gd name="T0" fmla="*/ 26 w 83"/>
              <a:gd name="T1" fmla="*/ 3 h 37"/>
              <a:gd name="T2" fmla="*/ 0 w 83"/>
              <a:gd name="T3" fmla="*/ 37 h 37"/>
              <a:gd name="T4" fmla="*/ 63 w 83"/>
              <a:gd name="T5" fmla="*/ 28 h 37"/>
              <a:gd name="T6" fmla="*/ 83 w 83"/>
              <a:gd name="T7" fmla="*/ 0 h 37"/>
              <a:gd name="T8" fmla="*/ 26 w 83"/>
              <a:gd name="T9" fmla="*/ 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" h="37">
                <a:moveTo>
                  <a:pt x="26" y="3"/>
                </a:moveTo>
                <a:lnTo>
                  <a:pt x="0" y="37"/>
                </a:lnTo>
                <a:lnTo>
                  <a:pt x="63" y="28"/>
                </a:lnTo>
                <a:lnTo>
                  <a:pt x="83" y="0"/>
                </a:lnTo>
                <a:lnTo>
                  <a:pt x="26" y="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2" name="Freeform 375"/>
          <p:cNvSpPr>
            <a:spLocks noChangeAspect="1" noEditPoints="1"/>
          </p:cNvSpPr>
          <p:nvPr/>
        </p:nvSpPr>
        <p:spPr bwMode="auto">
          <a:xfrm>
            <a:off x="623051" y="1190263"/>
            <a:ext cx="324000" cy="324000"/>
          </a:xfrm>
          <a:custGeom>
            <a:avLst/>
            <a:gdLst>
              <a:gd name="T0" fmla="*/ 753 w 1506"/>
              <a:gd name="T1" fmla="*/ 0 h 1507"/>
              <a:gd name="T2" fmla="*/ 0 w 1506"/>
              <a:gd name="T3" fmla="*/ 754 h 1507"/>
              <a:gd name="T4" fmla="*/ 753 w 1506"/>
              <a:gd name="T5" fmla="*/ 1507 h 1507"/>
              <a:gd name="T6" fmla="*/ 1506 w 1506"/>
              <a:gd name="T7" fmla="*/ 754 h 1507"/>
              <a:gd name="T8" fmla="*/ 753 w 1506"/>
              <a:gd name="T9" fmla="*/ 0 h 1507"/>
              <a:gd name="T10" fmla="*/ 734 w 1506"/>
              <a:gd name="T11" fmla="*/ 1073 h 1507"/>
              <a:gd name="T12" fmla="*/ 718 w 1506"/>
              <a:gd name="T13" fmla="*/ 1089 h 1507"/>
              <a:gd name="T14" fmla="*/ 702 w 1506"/>
              <a:gd name="T15" fmla="*/ 1073 h 1507"/>
              <a:gd name="T16" fmla="*/ 702 w 1506"/>
              <a:gd name="T17" fmla="*/ 830 h 1507"/>
              <a:gd name="T18" fmla="*/ 394 w 1506"/>
              <a:gd name="T19" fmla="*/ 1138 h 1507"/>
              <a:gd name="T20" fmla="*/ 382 w 1506"/>
              <a:gd name="T21" fmla="*/ 1143 h 1507"/>
              <a:gd name="T22" fmla="*/ 371 w 1506"/>
              <a:gd name="T23" fmla="*/ 1138 h 1507"/>
              <a:gd name="T24" fmla="*/ 371 w 1506"/>
              <a:gd name="T25" fmla="*/ 1115 h 1507"/>
              <a:gd name="T26" fmla="*/ 679 w 1506"/>
              <a:gd name="T27" fmla="*/ 807 h 1507"/>
              <a:gd name="T28" fmla="*/ 436 w 1506"/>
              <a:gd name="T29" fmla="*/ 807 h 1507"/>
              <a:gd name="T30" fmla="*/ 420 w 1506"/>
              <a:gd name="T31" fmla="*/ 791 h 1507"/>
              <a:gd name="T32" fmla="*/ 436 w 1506"/>
              <a:gd name="T33" fmla="*/ 775 h 1507"/>
              <a:gd name="T34" fmla="*/ 699 w 1506"/>
              <a:gd name="T35" fmla="*/ 775 h 1507"/>
              <a:gd name="T36" fmla="*/ 734 w 1506"/>
              <a:gd name="T37" fmla="*/ 810 h 1507"/>
              <a:gd name="T38" fmla="*/ 734 w 1506"/>
              <a:gd name="T39" fmla="*/ 1073 h 1507"/>
              <a:gd name="T40" fmla="*/ 1135 w 1506"/>
              <a:gd name="T41" fmla="*/ 392 h 1507"/>
              <a:gd name="T42" fmla="*/ 826 w 1506"/>
              <a:gd name="T43" fmla="*/ 700 h 1507"/>
              <a:gd name="T44" fmla="*/ 1070 w 1506"/>
              <a:gd name="T45" fmla="*/ 700 h 1507"/>
              <a:gd name="T46" fmla="*/ 1086 w 1506"/>
              <a:gd name="T47" fmla="*/ 716 h 1507"/>
              <a:gd name="T48" fmla="*/ 1070 w 1506"/>
              <a:gd name="T49" fmla="*/ 733 h 1507"/>
              <a:gd name="T50" fmla="*/ 807 w 1506"/>
              <a:gd name="T51" fmla="*/ 733 h 1507"/>
              <a:gd name="T52" fmla="*/ 771 w 1506"/>
              <a:gd name="T53" fmla="*/ 697 h 1507"/>
              <a:gd name="T54" fmla="*/ 771 w 1506"/>
              <a:gd name="T55" fmla="*/ 434 h 1507"/>
              <a:gd name="T56" fmla="*/ 788 w 1506"/>
              <a:gd name="T57" fmla="*/ 418 h 1507"/>
              <a:gd name="T58" fmla="*/ 804 w 1506"/>
              <a:gd name="T59" fmla="*/ 434 h 1507"/>
              <a:gd name="T60" fmla="*/ 804 w 1506"/>
              <a:gd name="T61" fmla="*/ 677 h 1507"/>
              <a:gd name="T62" fmla="*/ 1112 w 1506"/>
              <a:gd name="T63" fmla="*/ 369 h 1507"/>
              <a:gd name="T64" fmla="*/ 1135 w 1506"/>
              <a:gd name="T65" fmla="*/ 369 h 1507"/>
              <a:gd name="T66" fmla="*/ 1135 w 1506"/>
              <a:gd name="T67" fmla="*/ 392 h 1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06" h="1507">
                <a:moveTo>
                  <a:pt x="753" y="0"/>
                </a:moveTo>
                <a:cubicBezTo>
                  <a:pt x="337" y="0"/>
                  <a:pt x="0" y="338"/>
                  <a:pt x="0" y="754"/>
                </a:cubicBezTo>
                <a:cubicBezTo>
                  <a:pt x="0" y="1170"/>
                  <a:pt x="337" y="1507"/>
                  <a:pt x="753" y="1507"/>
                </a:cubicBezTo>
                <a:cubicBezTo>
                  <a:pt x="1169" y="1507"/>
                  <a:pt x="1506" y="1170"/>
                  <a:pt x="1506" y="754"/>
                </a:cubicBezTo>
                <a:cubicBezTo>
                  <a:pt x="1506" y="338"/>
                  <a:pt x="1169" y="0"/>
                  <a:pt x="753" y="0"/>
                </a:cubicBezTo>
                <a:close/>
                <a:moveTo>
                  <a:pt x="734" y="1073"/>
                </a:moveTo>
                <a:cubicBezTo>
                  <a:pt x="734" y="1082"/>
                  <a:pt x="727" y="1089"/>
                  <a:pt x="718" y="1089"/>
                </a:cubicBezTo>
                <a:cubicBezTo>
                  <a:pt x="709" y="1089"/>
                  <a:pt x="702" y="1082"/>
                  <a:pt x="702" y="1073"/>
                </a:cubicBezTo>
                <a:cubicBezTo>
                  <a:pt x="702" y="830"/>
                  <a:pt x="702" y="830"/>
                  <a:pt x="702" y="830"/>
                </a:cubicBezTo>
                <a:cubicBezTo>
                  <a:pt x="394" y="1138"/>
                  <a:pt x="394" y="1138"/>
                  <a:pt x="394" y="1138"/>
                </a:cubicBezTo>
                <a:cubicBezTo>
                  <a:pt x="391" y="1141"/>
                  <a:pt x="386" y="1143"/>
                  <a:pt x="382" y="1143"/>
                </a:cubicBezTo>
                <a:cubicBezTo>
                  <a:pt x="378" y="1143"/>
                  <a:pt x="374" y="1141"/>
                  <a:pt x="371" y="1138"/>
                </a:cubicBezTo>
                <a:cubicBezTo>
                  <a:pt x="365" y="1132"/>
                  <a:pt x="365" y="1121"/>
                  <a:pt x="371" y="1115"/>
                </a:cubicBezTo>
                <a:cubicBezTo>
                  <a:pt x="679" y="807"/>
                  <a:pt x="679" y="807"/>
                  <a:pt x="679" y="807"/>
                </a:cubicBezTo>
                <a:cubicBezTo>
                  <a:pt x="436" y="807"/>
                  <a:pt x="436" y="807"/>
                  <a:pt x="436" y="807"/>
                </a:cubicBezTo>
                <a:cubicBezTo>
                  <a:pt x="427" y="807"/>
                  <a:pt x="420" y="800"/>
                  <a:pt x="420" y="791"/>
                </a:cubicBezTo>
                <a:cubicBezTo>
                  <a:pt x="420" y="782"/>
                  <a:pt x="427" y="775"/>
                  <a:pt x="436" y="775"/>
                </a:cubicBezTo>
                <a:cubicBezTo>
                  <a:pt x="699" y="775"/>
                  <a:pt x="699" y="775"/>
                  <a:pt x="699" y="775"/>
                </a:cubicBezTo>
                <a:cubicBezTo>
                  <a:pt x="718" y="775"/>
                  <a:pt x="734" y="790"/>
                  <a:pt x="734" y="810"/>
                </a:cubicBezTo>
                <a:lnTo>
                  <a:pt x="734" y="1073"/>
                </a:lnTo>
                <a:close/>
                <a:moveTo>
                  <a:pt x="1135" y="392"/>
                </a:moveTo>
                <a:cubicBezTo>
                  <a:pt x="826" y="700"/>
                  <a:pt x="826" y="700"/>
                  <a:pt x="826" y="700"/>
                </a:cubicBezTo>
                <a:cubicBezTo>
                  <a:pt x="1070" y="700"/>
                  <a:pt x="1070" y="700"/>
                  <a:pt x="1070" y="700"/>
                </a:cubicBezTo>
                <a:cubicBezTo>
                  <a:pt x="1079" y="700"/>
                  <a:pt x="1086" y="707"/>
                  <a:pt x="1086" y="716"/>
                </a:cubicBezTo>
                <a:cubicBezTo>
                  <a:pt x="1086" y="725"/>
                  <a:pt x="1079" y="733"/>
                  <a:pt x="1070" y="733"/>
                </a:cubicBezTo>
                <a:cubicBezTo>
                  <a:pt x="807" y="733"/>
                  <a:pt x="807" y="733"/>
                  <a:pt x="807" y="733"/>
                </a:cubicBezTo>
                <a:cubicBezTo>
                  <a:pt x="787" y="733"/>
                  <a:pt x="771" y="717"/>
                  <a:pt x="771" y="697"/>
                </a:cubicBezTo>
                <a:cubicBezTo>
                  <a:pt x="771" y="434"/>
                  <a:pt x="771" y="434"/>
                  <a:pt x="771" y="434"/>
                </a:cubicBezTo>
                <a:cubicBezTo>
                  <a:pt x="771" y="425"/>
                  <a:pt x="779" y="418"/>
                  <a:pt x="788" y="418"/>
                </a:cubicBezTo>
                <a:cubicBezTo>
                  <a:pt x="796" y="418"/>
                  <a:pt x="804" y="425"/>
                  <a:pt x="804" y="434"/>
                </a:cubicBezTo>
                <a:cubicBezTo>
                  <a:pt x="804" y="677"/>
                  <a:pt x="804" y="677"/>
                  <a:pt x="804" y="677"/>
                </a:cubicBezTo>
                <a:cubicBezTo>
                  <a:pt x="1112" y="369"/>
                  <a:pt x="1112" y="369"/>
                  <a:pt x="1112" y="369"/>
                </a:cubicBezTo>
                <a:cubicBezTo>
                  <a:pt x="1118" y="363"/>
                  <a:pt x="1128" y="363"/>
                  <a:pt x="1135" y="369"/>
                </a:cubicBezTo>
                <a:cubicBezTo>
                  <a:pt x="1141" y="375"/>
                  <a:pt x="1141" y="386"/>
                  <a:pt x="1135" y="39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3" name="Oval 379"/>
          <p:cNvSpPr>
            <a:spLocks noChangeArrowheads="1"/>
          </p:cNvSpPr>
          <p:nvPr/>
        </p:nvSpPr>
        <p:spPr bwMode="auto">
          <a:xfrm>
            <a:off x="1134082" y="1240219"/>
            <a:ext cx="28546" cy="28546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4" name="Freeform 380"/>
          <p:cNvSpPr>
            <a:spLocks/>
          </p:cNvSpPr>
          <p:nvPr/>
        </p:nvSpPr>
        <p:spPr bwMode="auto">
          <a:xfrm>
            <a:off x="1095545" y="1285893"/>
            <a:ext cx="105621" cy="171278"/>
          </a:xfrm>
          <a:custGeom>
            <a:avLst/>
            <a:gdLst>
              <a:gd name="T0" fmla="*/ 446 w 527"/>
              <a:gd name="T1" fmla="*/ 67 h 857"/>
              <a:gd name="T2" fmla="*/ 346 w 527"/>
              <a:gd name="T3" fmla="*/ 0 h 857"/>
              <a:gd name="T4" fmla="*/ 172 w 527"/>
              <a:gd name="T5" fmla="*/ 0 h 857"/>
              <a:gd name="T6" fmla="*/ 82 w 527"/>
              <a:gd name="T7" fmla="*/ 67 h 857"/>
              <a:gd name="T8" fmla="*/ 5 w 527"/>
              <a:gd name="T9" fmla="*/ 318 h 857"/>
              <a:gd name="T10" fmla="*/ 17 w 527"/>
              <a:gd name="T11" fmla="*/ 347 h 857"/>
              <a:gd name="T12" fmla="*/ 42 w 527"/>
              <a:gd name="T13" fmla="*/ 331 h 857"/>
              <a:gd name="T14" fmla="*/ 110 w 527"/>
              <a:gd name="T15" fmla="*/ 101 h 857"/>
              <a:gd name="T16" fmla="*/ 127 w 527"/>
              <a:gd name="T17" fmla="*/ 89 h 857"/>
              <a:gd name="T18" fmla="*/ 165 w 527"/>
              <a:gd name="T19" fmla="*/ 89 h 857"/>
              <a:gd name="T20" fmla="*/ 178 w 527"/>
              <a:gd name="T21" fmla="*/ 96 h 857"/>
              <a:gd name="T22" fmla="*/ 181 w 527"/>
              <a:gd name="T23" fmla="*/ 111 h 857"/>
              <a:gd name="T24" fmla="*/ 74 w 527"/>
              <a:gd name="T25" fmla="*/ 498 h 857"/>
              <a:gd name="T26" fmla="*/ 161 w 527"/>
              <a:gd name="T27" fmla="*/ 498 h 857"/>
              <a:gd name="T28" fmla="*/ 178 w 527"/>
              <a:gd name="T29" fmla="*/ 515 h 857"/>
              <a:gd name="T30" fmla="*/ 178 w 527"/>
              <a:gd name="T31" fmla="*/ 833 h 857"/>
              <a:gd name="T32" fmla="*/ 202 w 527"/>
              <a:gd name="T33" fmla="*/ 857 h 857"/>
              <a:gd name="T34" fmla="*/ 225 w 527"/>
              <a:gd name="T35" fmla="*/ 833 h 857"/>
              <a:gd name="T36" fmla="*/ 225 w 527"/>
              <a:gd name="T37" fmla="*/ 513 h 857"/>
              <a:gd name="T38" fmla="*/ 243 w 527"/>
              <a:gd name="T39" fmla="*/ 496 h 857"/>
              <a:gd name="T40" fmla="*/ 284 w 527"/>
              <a:gd name="T41" fmla="*/ 496 h 857"/>
              <a:gd name="T42" fmla="*/ 302 w 527"/>
              <a:gd name="T43" fmla="*/ 513 h 857"/>
              <a:gd name="T44" fmla="*/ 302 w 527"/>
              <a:gd name="T45" fmla="*/ 834 h 857"/>
              <a:gd name="T46" fmla="*/ 325 w 527"/>
              <a:gd name="T47" fmla="*/ 857 h 857"/>
              <a:gd name="T48" fmla="*/ 342 w 527"/>
              <a:gd name="T49" fmla="*/ 851 h 857"/>
              <a:gd name="T50" fmla="*/ 349 w 527"/>
              <a:gd name="T51" fmla="*/ 834 h 857"/>
              <a:gd name="T52" fmla="*/ 349 w 527"/>
              <a:gd name="T53" fmla="*/ 515 h 857"/>
              <a:gd name="T54" fmla="*/ 366 w 527"/>
              <a:gd name="T55" fmla="*/ 498 h 857"/>
              <a:gd name="T56" fmla="*/ 453 w 527"/>
              <a:gd name="T57" fmla="*/ 498 h 857"/>
              <a:gd name="T58" fmla="*/ 344 w 527"/>
              <a:gd name="T59" fmla="*/ 111 h 857"/>
              <a:gd name="T60" fmla="*/ 347 w 527"/>
              <a:gd name="T61" fmla="*/ 96 h 857"/>
              <a:gd name="T62" fmla="*/ 361 w 527"/>
              <a:gd name="T63" fmla="*/ 89 h 857"/>
              <a:gd name="T64" fmla="*/ 400 w 527"/>
              <a:gd name="T65" fmla="*/ 89 h 857"/>
              <a:gd name="T66" fmla="*/ 417 w 527"/>
              <a:gd name="T67" fmla="*/ 101 h 857"/>
              <a:gd name="T68" fmla="*/ 485 w 527"/>
              <a:gd name="T69" fmla="*/ 331 h 857"/>
              <a:gd name="T70" fmla="*/ 509 w 527"/>
              <a:gd name="T71" fmla="*/ 348 h 857"/>
              <a:gd name="T72" fmla="*/ 522 w 527"/>
              <a:gd name="T73" fmla="*/ 317 h 857"/>
              <a:gd name="T74" fmla="*/ 446 w 527"/>
              <a:gd name="T75" fmla="*/ 67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27" h="857">
                <a:moveTo>
                  <a:pt x="446" y="67"/>
                </a:moveTo>
                <a:cubicBezTo>
                  <a:pt x="439" y="48"/>
                  <a:pt x="401" y="0"/>
                  <a:pt x="346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18" y="0"/>
                  <a:pt x="88" y="45"/>
                  <a:pt x="82" y="67"/>
                </a:cubicBezTo>
                <a:cubicBezTo>
                  <a:pt x="5" y="318"/>
                  <a:pt x="5" y="318"/>
                  <a:pt x="5" y="318"/>
                </a:cubicBezTo>
                <a:cubicBezTo>
                  <a:pt x="0" y="335"/>
                  <a:pt x="8" y="345"/>
                  <a:pt x="17" y="347"/>
                </a:cubicBezTo>
                <a:cubicBezTo>
                  <a:pt x="25" y="350"/>
                  <a:pt x="37" y="347"/>
                  <a:pt x="42" y="331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2" y="94"/>
                  <a:pt x="119" y="89"/>
                  <a:pt x="127" y="89"/>
                </a:cubicBezTo>
                <a:cubicBezTo>
                  <a:pt x="165" y="89"/>
                  <a:pt x="165" y="89"/>
                  <a:pt x="165" y="89"/>
                </a:cubicBezTo>
                <a:cubicBezTo>
                  <a:pt x="170" y="89"/>
                  <a:pt x="175" y="91"/>
                  <a:pt x="178" y="96"/>
                </a:cubicBezTo>
                <a:cubicBezTo>
                  <a:pt x="182" y="100"/>
                  <a:pt x="183" y="106"/>
                  <a:pt x="181" y="111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161" y="498"/>
                  <a:pt x="161" y="498"/>
                  <a:pt x="161" y="498"/>
                </a:cubicBezTo>
                <a:cubicBezTo>
                  <a:pt x="170" y="498"/>
                  <a:pt x="178" y="505"/>
                  <a:pt x="178" y="515"/>
                </a:cubicBezTo>
                <a:cubicBezTo>
                  <a:pt x="178" y="833"/>
                  <a:pt x="178" y="833"/>
                  <a:pt x="178" y="833"/>
                </a:cubicBezTo>
                <a:cubicBezTo>
                  <a:pt x="178" y="851"/>
                  <a:pt x="191" y="857"/>
                  <a:pt x="202" y="857"/>
                </a:cubicBezTo>
                <a:cubicBezTo>
                  <a:pt x="213" y="857"/>
                  <a:pt x="225" y="851"/>
                  <a:pt x="225" y="833"/>
                </a:cubicBezTo>
                <a:cubicBezTo>
                  <a:pt x="225" y="513"/>
                  <a:pt x="225" y="513"/>
                  <a:pt x="225" y="513"/>
                </a:cubicBezTo>
                <a:cubicBezTo>
                  <a:pt x="225" y="503"/>
                  <a:pt x="233" y="496"/>
                  <a:pt x="243" y="496"/>
                </a:cubicBezTo>
                <a:cubicBezTo>
                  <a:pt x="284" y="496"/>
                  <a:pt x="284" y="496"/>
                  <a:pt x="284" y="496"/>
                </a:cubicBezTo>
                <a:cubicBezTo>
                  <a:pt x="294" y="496"/>
                  <a:pt x="302" y="503"/>
                  <a:pt x="302" y="513"/>
                </a:cubicBezTo>
                <a:cubicBezTo>
                  <a:pt x="302" y="834"/>
                  <a:pt x="302" y="834"/>
                  <a:pt x="302" y="834"/>
                </a:cubicBezTo>
                <a:cubicBezTo>
                  <a:pt x="302" y="857"/>
                  <a:pt x="323" y="857"/>
                  <a:pt x="325" y="857"/>
                </a:cubicBezTo>
                <a:cubicBezTo>
                  <a:pt x="332" y="857"/>
                  <a:pt x="338" y="855"/>
                  <a:pt x="342" y="851"/>
                </a:cubicBezTo>
                <a:cubicBezTo>
                  <a:pt x="346" y="847"/>
                  <a:pt x="349" y="841"/>
                  <a:pt x="349" y="834"/>
                </a:cubicBezTo>
                <a:cubicBezTo>
                  <a:pt x="349" y="515"/>
                  <a:pt x="349" y="515"/>
                  <a:pt x="349" y="515"/>
                </a:cubicBezTo>
                <a:cubicBezTo>
                  <a:pt x="349" y="505"/>
                  <a:pt x="357" y="498"/>
                  <a:pt x="366" y="498"/>
                </a:cubicBezTo>
                <a:cubicBezTo>
                  <a:pt x="453" y="498"/>
                  <a:pt x="453" y="498"/>
                  <a:pt x="453" y="498"/>
                </a:cubicBezTo>
                <a:cubicBezTo>
                  <a:pt x="344" y="111"/>
                  <a:pt x="344" y="111"/>
                  <a:pt x="344" y="111"/>
                </a:cubicBezTo>
                <a:cubicBezTo>
                  <a:pt x="343" y="106"/>
                  <a:pt x="344" y="100"/>
                  <a:pt x="347" y="96"/>
                </a:cubicBezTo>
                <a:cubicBezTo>
                  <a:pt x="350" y="91"/>
                  <a:pt x="355" y="89"/>
                  <a:pt x="361" y="89"/>
                </a:cubicBezTo>
                <a:cubicBezTo>
                  <a:pt x="400" y="89"/>
                  <a:pt x="400" y="89"/>
                  <a:pt x="400" y="89"/>
                </a:cubicBezTo>
                <a:cubicBezTo>
                  <a:pt x="408" y="89"/>
                  <a:pt x="415" y="94"/>
                  <a:pt x="417" y="101"/>
                </a:cubicBezTo>
                <a:cubicBezTo>
                  <a:pt x="485" y="331"/>
                  <a:pt x="485" y="331"/>
                  <a:pt x="485" y="331"/>
                </a:cubicBezTo>
                <a:cubicBezTo>
                  <a:pt x="490" y="347"/>
                  <a:pt x="501" y="350"/>
                  <a:pt x="509" y="348"/>
                </a:cubicBezTo>
                <a:cubicBezTo>
                  <a:pt x="519" y="345"/>
                  <a:pt x="527" y="334"/>
                  <a:pt x="522" y="317"/>
                </a:cubicBezTo>
                <a:lnTo>
                  <a:pt x="446" y="67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5" name="Oval 381"/>
          <p:cNvSpPr>
            <a:spLocks noChangeArrowheads="1"/>
          </p:cNvSpPr>
          <p:nvPr/>
        </p:nvSpPr>
        <p:spPr bwMode="auto">
          <a:xfrm>
            <a:off x="1253977" y="1238792"/>
            <a:ext cx="28546" cy="28546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6" name="Freeform 382"/>
          <p:cNvSpPr>
            <a:spLocks noEditPoints="1"/>
          </p:cNvSpPr>
          <p:nvPr/>
        </p:nvSpPr>
        <p:spPr bwMode="auto">
          <a:xfrm>
            <a:off x="1041307" y="1190263"/>
            <a:ext cx="324000" cy="324000"/>
          </a:xfrm>
          <a:custGeom>
            <a:avLst/>
            <a:gdLst>
              <a:gd name="T0" fmla="*/ 0 w 1621"/>
              <a:gd name="T1" fmla="*/ 811 h 1622"/>
              <a:gd name="T2" fmla="*/ 1621 w 1621"/>
              <a:gd name="T3" fmla="*/ 811 h 1622"/>
              <a:gd name="T4" fmla="*/ 1133 w 1621"/>
              <a:gd name="T5" fmla="*/ 211 h 1622"/>
              <a:gd name="T6" fmla="*/ 1133 w 1621"/>
              <a:gd name="T7" fmla="*/ 423 h 1622"/>
              <a:gd name="T8" fmla="*/ 1133 w 1621"/>
              <a:gd name="T9" fmla="*/ 211 h 1622"/>
              <a:gd name="T10" fmla="*/ 640 w 1621"/>
              <a:gd name="T11" fmla="*/ 318 h 1622"/>
              <a:gd name="T12" fmla="*/ 427 w 1621"/>
              <a:gd name="T13" fmla="*/ 318 h 1622"/>
              <a:gd name="T14" fmla="*/ 789 w 1621"/>
              <a:gd name="T15" fmla="*/ 862 h 1622"/>
              <a:gd name="T16" fmla="*/ 657 w 1621"/>
              <a:gd name="T17" fmla="*/ 605 h 1622"/>
              <a:gd name="T18" fmla="*/ 762 w 1621"/>
              <a:gd name="T19" fmla="*/ 991 h 1622"/>
              <a:gd name="T20" fmla="*/ 746 w 1621"/>
              <a:gd name="T21" fmla="*/ 1013 h 1622"/>
              <a:gd name="T22" fmla="*/ 654 w 1621"/>
              <a:gd name="T23" fmla="*/ 1315 h 1622"/>
              <a:gd name="T24" fmla="*/ 595 w 1621"/>
              <a:gd name="T25" fmla="*/ 1373 h 1622"/>
              <a:gd name="T26" fmla="*/ 537 w 1621"/>
              <a:gd name="T27" fmla="*/ 1011 h 1622"/>
              <a:gd name="T28" fmla="*/ 530 w 1621"/>
              <a:gd name="T29" fmla="*/ 1314 h 1622"/>
              <a:gd name="T30" fmla="*/ 413 w 1621"/>
              <a:gd name="T31" fmla="*/ 1013 h 1622"/>
              <a:gd name="T32" fmla="*/ 307 w 1621"/>
              <a:gd name="T33" fmla="*/ 1006 h 1622"/>
              <a:gd name="T34" fmla="*/ 412 w 1621"/>
              <a:gd name="T35" fmla="*/ 605 h 1622"/>
              <a:gd name="T36" fmla="*/ 345 w 1621"/>
              <a:gd name="T37" fmla="*/ 823 h 1622"/>
              <a:gd name="T38" fmla="*/ 242 w 1621"/>
              <a:gd name="T39" fmla="*/ 789 h 1622"/>
              <a:gd name="T40" fmla="*/ 442 w 1621"/>
              <a:gd name="T41" fmla="*/ 447 h 1622"/>
              <a:gd name="T42" fmla="*/ 749 w 1621"/>
              <a:gd name="T43" fmla="*/ 537 h 1622"/>
              <a:gd name="T44" fmla="*/ 789 w 1621"/>
              <a:gd name="T45" fmla="*/ 862 h 1622"/>
              <a:gd name="T46" fmla="*/ 1294 w 1621"/>
              <a:gd name="T47" fmla="*/ 892 h 1622"/>
              <a:gd name="T48" fmla="*/ 1278 w 1621"/>
              <a:gd name="T49" fmla="*/ 602 h 1622"/>
              <a:gd name="T50" fmla="*/ 1271 w 1621"/>
              <a:gd name="T51" fmla="*/ 1305 h 1622"/>
              <a:gd name="T52" fmla="*/ 1137 w 1621"/>
              <a:gd name="T53" fmla="*/ 1305 h 1622"/>
              <a:gd name="T54" fmla="*/ 1130 w 1621"/>
              <a:gd name="T55" fmla="*/ 905 h 1622"/>
              <a:gd name="T56" fmla="*/ 1063 w 1621"/>
              <a:gd name="T57" fmla="*/ 1372 h 1622"/>
              <a:gd name="T58" fmla="*/ 996 w 1621"/>
              <a:gd name="T59" fmla="*/ 602 h 1622"/>
              <a:gd name="T60" fmla="*/ 988 w 1621"/>
              <a:gd name="T61" fmla="*/ 850 h 1622"/>
              <a:gd name="T62" fmla="*/ 884 w 1621"/>
              <a:gd name="T63" fmla="*/ 850 h 1622"/>
              <a:gd name="T64" fmla="*/ 1015 w 1621"/>
              <a:gd name="T65" fmla="*/ 445 h 1622"/>
              <a:gd name="T66" fmla="*/ 1382 w 1621"/>
              <a:gd name="T67" fmla="*/ 579 h 16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21" h="1622">
                <a:moveTo>
                  <a:pt x="811" y="0"/>
                </a:moveTo>
                <a:cubicBezTo>
                  <a:pt x="363" y="0"/>
                  <a:pt x="0" y="363"/>
                  <a:pt x="0" y="811"/>
                </a:cubicBezTo>
                <a:cubicBezTo>
                  <a:pt x="0" y="1259"/>
                  <a:pt x="363" y="1622"/>
                  <a:pt x="811" y="1622"/>
                </a:cubicBezTo>
                <a:cubicBezTo>
                  <a:pt x="1259" y="1622"/>
                  <a:pt x="1621" y="1259"/>
                  <a:pt x="1621" y="811"/>
                </a:cubicBezTo>
                <a:cubicBezTo>
                  <a:pt x="1621" y="363"/>
                  <a:pt x="1259" y="0"/>
                  <a:pt x="811" y="0"/>
                </a:cubicBezTo>
                <a:close/>
                <a:moveTo>
                  <a:pt x="1133" y="211"/>
                </a:moveTo>
                <a:cubicBezTo>
                  <a:pt x="1192" y="211"/>
                  <a:pt x="1240" y="258"/>
                  <a:pt x="1240" y="317"/>
                </a:cubicBezTo>
                <a:cubicBezTo>
                  <a:pt x="1240" y="375"/>
                  <a:pt x="1192" y="423"/>
                  <a:pt x="1133" y="423"/>
                </a:cubicBezTo>
                <a:cubicBezTo>
                  <a:pt x="1075" y="423"/>
                  <a:pt x="1027" y="375"/>
                  <a:pt x="1027" y="317"/>
                </a:cubicBezTo>
                <a:cubicBezTo>
                  <a:pt x="1027" y="258"/>
                  <a:pt x="1075" y="211"/>
                  <a:pt x="1133" y="211"/>
                </a:cubicBezTo>
                <a:close/>
                <a:moveTo>
                  <a:pt x="534" y="212"/>
                </a:moveTo>
                <a:cubicBezTo>
                  <a:pt x="592" y="212"/>
                  <a:pt x="640" y="260"/>
                  <a:pt x="640" y="318"/>
                </a:cubicBezTo>
                <a:cubicBezTo>
                  <a:pt x="640" y="377"/>
                  <a:pt x="592" y="425"/>
                  <a:pt x="534" y="425"/>
                </a:cubicBezTo>
                <a:cubicBezTo>
                  <a:pt x="475" y="425"/>
                  <a:pt x="427" y="377"/>
                  <a:pt x="427" y="318"/>
                </a:cubicBezTo>
                <a:cubicBezTo>
                  <a:pt x="427" y="260"/>
                  <a:pt x="475" y="212"/>
                  <a:pt x="534" y="212"/>
                </a:cubicBezTo>
                <a:close/>
                <a:moveTo>
                  <a:pt x="789" y="862"/>
                </a:moveTo>
                <a:cubicBezTo>
                  <a:pt x="764" y="870"/>
                  <a:pt x="733" y="858"/>
                  <a:pt x="722" y="822"/>
                </a:cubicBezTo>
                <a:cubicBezTo>
                  <a:pt x="657" y="605"/>
                  <a:pt x="657" y="605"/>
                  <a:pt x="657" y="605"/>
                </a:cubicBezTo>
                <a:cubicBezTo>
                  <a:pt x="654" y="605"/>
                  <a:pt x="654" y="605"/>
                  <a:pt x="654" y="605"/>
                </a:cubicBezTo>
                <a:cubicBezTo>
                  <a:pt x="762" y="991"/>
                  <a:pt x="762" y="991"/>
                  <a:pt x="762" y="991"/>
                </a:cubicBezTo>
                <a:cubicBezTo>
                  <a:pt x="764" y="996"/>
                  <a:pt x="763" y="1002"/>
                  <a:pt x="760" y="1006"/>
                </a:cubicBezTo>
                <a:cubicBezTo>
                  <a:pt x="756" y="1011"/>
                  <a:pt x="751" y="1013"/>
                  <a:pt x="746" y="1013"/>
                </a:cubicBezTo>
                <a:cubicBezTo>
                  <a:pt x="654" y="1013"/>
                  <a:pt x="654" y="1013"/>
                  <a:pt x="654" y="1013"/>
                </a:cubicBezTo>
                <a:cubicBezTo>
                  <a:pt x="654" y="1315"/>
                  <a:pt x="654" y="1315"/>
                  <a:pt x="654" y="1315"/>
                </a:cubicBezTo>
                <a:cubicBezTo>
                  <a:pt x="654" y="1332"/>
                  <a:pt x="647" y="1348"/>
                  <a:pt x="635" y="1358"/>
                </a:cubicBezTo>
                <a:cubicBezTo>
                  <a:pt x="624" y="1368"/>
                  <a:pt x="610" y="1373"/>
                  <a:pt x="595" y="1373"/>
                </a:cubicBezTo>
                <a:cubicBezTo>
                  <a:pt x="566" y="1373"/>
                  <a:pt x="537" y="1353"/>
                  <a:pt x="537" y="1315"/>
                </a:cubicBezTo>
                <a:cubicBezTo>
                  <a:pt x="537" y="1011"/>
                  <a:pt x="537" y="1011"/>
                  <a:pt x="537" y="1011"/>
                </a:cubicBezTo>
                <a:cubicBezTo>
                  <a:pt x="530" y="1011"/>
                  <a:pt x="530" y="1011"/>
                  <a:pt x="530" y="1011"/>
                </a:cubicBezTo>
                <a:cubicBezTo>
                  <a:pt x="530" y="1314"/>
                  <a:pt x="530" y="1314"/>
                  <a:pt x="530" y="1314"/>
                </a:cubicBezTo>
                <a:cubicBezTo>
                  <a:pt x="530" y="1391"/>
                  <a:pt x="413" y="1391"/>
                  <a:pt x="413" y="1314"/>
                </a:cubicBezTo>
                <a:cubicBezTo>
                  <a:pt x="413" y="1013"/>
                  <a:pt x="413" y="1013"/>
                  <a:pt x="413" y="1013"/>
                </a:cubicBezTo>
                <a:cubicBezTo>
                  <a:pt x="321" y="1013"/>
                  <a:pt x="321" y="1013"/>
                  <a:pt x="321" y="1013"/>
                </a:cubicBezTo>
                <a:cubicBezTo>
                  <a:pt x="316" y="1013"/>
                  <a:pt x="310" y="1011"/>
                  <a:pt x="307" y="1006"/>
                </a:cubicBezTo>
                <a:cubicBezTo>
                  <a:pt x="304" y="1002"/>
                  <a:pt x="303" y="997"/>
                  <a:pt x="304" y="991"/>
                </a:cubicBezTo>
                <a:cubicBezTo>
                  <a:pt x="412" y="605"/>
                  <a:pt x="412" y="605"/>
                  <a:pt x="412" y="605"/>
                </a:cubicBezTo>
                <a:cubicBezTo>
                  <a:pt x="410" y="605"/>
                  <a:pt x="410" y="605"/>
                  <a:pt x="410" y="605"/>
                </a:cubicBezTo>
                <a:cubicBezTo>
                  <a:pt x="345" y="823"/>
                  <a:pt x="345" y="823"/>
                  <a:pt x="345" y="823"/>
                </a:cubicBezTo>
                <a:cubicBezTo>
                  <a:pt x="333" y="859"/>
                  <a:pt x="302" y="869"/>
                  <a:pt x="277" y="862"/>
                </a:cubicBezTo>
                <a:cubicBezTo>
                  <a:pt x="251" y="854"/>
                  <a:pt x="231" y="826"/>
                  <a:pt x="242" y="789"/>
                </a:cubicBezTo>
                <a:cubicBezTo>
                  <a:pt x="318" y="538"/>
                  <a:pt x="318" y="538"/>
                  <a:pt x="318" y="538"/>
                </a:cubicBezTo>
                <a:cubicBezTo>
                  <a:pt x="328" y="503"/>
                  <a:pt x="371" y="447"/>
                  <a:pt x="442" y="447"/>
                </a:cubicBezTo>
                <a:cubicBezTo>
                  <a:pt x="616" y="446"/>
                  <a:pt x="616" y="446"/>
                  <a:pt x="616" y="446"/>
                </a:cubicBezTo>
                <a:cubicBezTo>
                  <a:pt x="688" y="446"/>
                  <a:pt x="738" y="506"/>
                  <a:pt x="749" y="537"/>
                </a:cubicBezTo>
                <a:cubicBezTo>
                  <a:pt x="825" y="789"/>
                  <a:pt x="825" y="789"/>
                  <a:pt x="825" y="789"/>
                </a:cubicBezTo>
                <a:cubicBezTo>
                  <a:pt x="836" y="827"/>
                  <a:pt x="815" y="854"/>
                  <a:pt x="789" y="862"/>
                </a:cubicBezTo>
                <a:close/>
                <a:moveTo>
                  <a:pt x="1382" y="850"/>
                </a:moveTo>
                <a:cubicBezTo>
                  <a:pt x="1382" y="908"/>
                  <a:pt x="1322" y="921"/>
                  <a:pt x="1294" y="892"/>
                </a:cubicBezTo>
                <a:cubicBezTo>
                  <a:pt x="1287" y="885"/>
                  <a:pt x="1278" y="872"/>
                  <a:pt x="1278" y="850"/>
                </a:cubicBezTo>
                <a:cubicBezTo>
                  <a:pt x="1278" y="602"/>
                  <a:pt x="1278" y="602"/>
                  <a:pt x="1278" y="602"/>
                </a:cubicBezTo>
                <a:cubicBezTo>
                  <a:pt x="1271" y="602"/>
                  <a:pt x="1271" y="602"/>
                  <a:pt x="1271" y="602"/>
                </a:cubicBezTo>
                <a:cubicBezTo>
                  <a:pt x="1271" y="1305"/>
                  <a:pt x="1271" y="1305"/>
                  <a:pt x="1271" y="1305"/>
                </a:cubicBezTo>
                <a:cubicBezTo>
                  <a:pt x="1271" y="1342"/>
                  <a:pt x="1241" y="1372"/>
                  <a:pt x="1204" y="1372"/>
                </a:cubicBezTo>
                <a:cubicBezTo>
                  <a:pt x="1167" y="1372"/>
                  <a:pt x="1137" y="1342"/>
                  <a:pt x="1137" y="1305"/>
                </a:cubicBezTo>
                <a:cubicBezTo>
                  <a:pt x="1137" y="905"/>
                  <a:pt x="1137" y="905"/>
                  <a:pt x="1137" y="905"/>
                </a:cubicBezTo>
                <a:cubicBezTo>
                  <a:pt x="1130" y="905"/>
                  <a:pt x="1130" y="905"/>
                  <a:pt x="1130" y="905"/>
                </a:cubicBezTo>
                <a:cubicBezTo>
                  <a:pt x="1130" y="1305"/>
                  <a:pt x="1130" y="1305"/>
                  <a:pt x="1130" y="1305"/>
                </a:cubicBezTo>
                <a:cubicBezTo>
                  <a:pt x="1130" y="1342"/>
                  <a:pt x="1100" y="1372"/>
                  <a:pt x="1063" y="1372"/>
                </a:cubicBezTo>
                <a:cubicBezTo>
                  <a:pt x="1026" y="1372"/>
                  <a:pt x="996" y="1342"/>
                  <a:pt x="996" y="1305"/>
                </a:cubicBezTo>
                <a:cubicBezTo>
                  <a:pt x="996" y="602"/>
                  <a:pt x="996" y="602"/>
                  <a:pt x="996" y="602"/>
                </a:cubicBezTo>
                <a:cubicBezTo>
                  <a:pt x="988" y="602"/>
                  <a:pt x="988" y="602"/>
                  <a:pt x="988" y="602"/>
                </a:cubicBezTo>
                <a:cubicBezTo>
                  <a:pt x="988" y="850"/>
                  <a:pt x="988" y="850"/>
                  <a:pt x="988" y="850"/>
                </a:cubicBezTo>
                <a:cubicBezTo>
                  <a:pt x="988" y="907"/>
                  <a:pt x="927" y="920"/>
                  <a:pt x="900" y="892"/>
                </a:cubicBezTo>
                <a:cubicBezTo>
                  <a:pt x="892" y="885"/>
                  <a:pt x="884" y="872"/>
                  <a:pt x="884" y="850"/>
                </a:cubicBezTo>
                <a:cubicBezTo>
                  <a:pt x="884" y="577"/>
                  <a:pt x="884" y="577"/>
                  <a:pt x="884" y="577"/>
                </a:cubicBezTo>
                <a:cubicBezTo>
                  <a:pt x="884" y="504"/>
                  <a:pt x="942" y="445"/>
                  <a:pt x="1015" y="445"/>
                </a:cubicBezTo>
                <a:cubicBezTo>
                  <a:pt x="1250" y="445"/>
                  <a:pt x="1250" y="445"/>
                  <a:pt x="1250" y="445"/>
                </a:cubicBezTo>
                <a:cubicBezTo>
                  <a:pt x="1332" y="445"/>
                  <a:pt x="1382" y="514"/>
                  <a:pt x="1382" y="579"/>
                </a:cubicBezTo>
                <a:lnTo>
                  <a:pt x="1382" y="85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7" name="Freeform 383"/>
          <p:cNvSpPr>
            <a:spLocks/>
          </p:cNvSpPr>
          <p:nvPr/>
        </p:nvSpPr>
        <p:spPr bwMode="auto">
          <a:xfrm>
            <a:off x="1225430" y="1285893"/>
            <a:ext cx="85639" cy="171278"/>
          </a:xfrm>
          <a:custGeom>
            <a:avLst/>
            <a:gdLst>
              <a:gd name="T0" fmla="*/ 332 w 430"/>
              <a:gd name="T1" fmla="*/ 1 h 858"/>
              <a:gd name="T2" fmla="*/ 97 w 430"/>
              <a:gd name="T3" fmla="*/ 0 h 858"/>
              <a:gd name="T4" fmla="*/ 0 w 430"/>
              <a:gd name="T5" fmla="*/ 98 h 858"/>
              <a:gd name="T6" fmla="*/ 0 w 430"/>
              <a:gd name="T7" fmla="*/ 371 h 858"/>
              <a:gd name="T8" fmla="*/ 18 w 430"/>
              <a:gd name="T9" fmla="*/ 393 h 858"/>
              <a:gd name="T10" fmla="*/ 36 w 430"/>
              <a:gd name="T11" fmla="*/ 371 h 858"/>
              <a:gd name="T12" fmla="*/ 36 w 430"/>
              <a:gd name="T13" fmla="*/ 106 h 858"/>
              <a:gd name="T14" fmla="*/ 53 w 430"/>
              <a:gd name="T15" fmla="*/ 88 h 858"/>
              <a:gd name="T16" fmla="*/ 95 w 430"/>
              <a:gd name="T17" fmla="*/ 88 h 858"/>
              <a:gd name="T18" fmla="*/ 113 w 430"/>
              <a:gd name="T19" fmla="*/ 106 h 858"/>
              <a:gd name="T20" fmla="*/ 113 w 430"/>
              <a:gd name="T21" fmla="*/ 826 h 858"/>
              <a:gd name="T22" fmla="*/ 145 w 430"/>
              <a:gd name="T23" fmla="*/ 858 h 858"/>
              <a:gd name="T24" fmla="*/ 177 w 430"/>
              <a:gd name="T25" fmla="*/ 826 h 858"/>
              <a:gd name="T26" fmla="*/ 177 w 430"/>
              <a:gd name="T27" fmla="*/ 408 h 858"/>
              <a:gd name="T28" fmla="*/ 194 w 430"/>
              <a:gd name="T29" fmla="*/ 391 h 858"/>
              <a:gd name="T30" fmla="*/ 236 w 430"/>
              <a:gd name="T31" fmla="*/ 391 h 858"/>
              <a:gd name="T32" fmla="*/ 254 w 430"/>
              <a:gd name="T33" fmla="*/ 408 h 858"/>
              <a:gd name="T34" fmla="*/ 254 w 430"/>
              <a:gd name="T35" fmla="*/ 826 h 858"/>
              <a:gd name="T36" fmla="*/ 286 w 430"/>
              <a:gd name="T37" fmla="*/ 858 h 858"/>
              <a:gd name="T38" fmla="*/ 318 w 430"/>
              <a:gd name="T39" fmla="*/ 826 h 858"/>
              <a:gd name="T40" fmla="*/ 319 w 430"/>
              <a:gd name="T41" fmla="*/ 106 h 858"/>
              <a:gd name="T42" fmla="*/ 336 w 430"/>
              <a:gd name="T43" fmla="*/ 88 h 858"/>
              <a:gd name="T44" fmla="*/ 377 w 430"/>
              <a:gd name="T45" fmla="*/ 88 h 858"/>
              <a:gd name="T46" fmla="*/ 395 w 430"/>
              <a:gd name="T47" fmla="*/ 106 h 858"/>
              <a:gd name="T48" fmla="*/ 395 w 430"/>
              <a:gd name="T49" fmla="*/ 371 h 858"/>
              <a:gd name="T50" fmla="*/ 412 w 430"/>
              <a:gd name="T51" fmla="*/ 394 h 858"/>
              <a:gd name="T52" fmla="*/ 430 w 430"/>
              <a:gd name="T53" fmla="*/ 371 h 858"/>
              <a:gd name="T54" fmla="*/ 430 w 430"/>
              <a:gd name="T55" fmla="*/ 100 h 858"/>
              <a:gd name="T56" fmla="*/ 332 w 430"/>
              <a:gd name="T57" fmla="*/ 1 h 8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30" h="858">
                <a:moveTo>
                  <a:pt x="332" y="1"/>
                </a:moveTo>
                <a:cubicBezTo>
                  <a:pt x="97" y="0"/>
                  <a:pt x="97" y="0"/>
                  <a:pt x="97" y="0"/>
                </a:cubicBezTo>
                <a:cubicBezTo>
                  <a:pt x="44" y="0"/>
                  <a:pt x="0" y="44"/>
                  <a:pt x="0" y="98"/>
                </a:cubicBezTo>
                <a:cubicBezTo>
                  <a:pt x="0" y="371"/>
                  <a:pt x="0" y="371"/>
                  <a:pt x="0" y="371"/>
                </a:cubicBezTo>
                <a:cubicBezTo>
                  <a:pt x="0" y="388"/>
                  <a:pt x="10" y="393"/>
                  <a:pt x="18" y="393"/>
                </a:cubicBezTo>
                <a:cubicBezTo>
                  <a:pt x="26" y="393"/>
                  <a:pt x="36" y="388"/>
                  <a:pt x="36" y="371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6" y="96"/>
                  <a:pt x="43" y="88"/>
                  <a:pt x="53" y="88"/>
                </a:cubicBezTo>
                <a:cubicBezTo>
                  <a:pt x="95" y="88"/>
                  <a:pt x="95" y="88"/>
                  <a:pt x="95" y="88"/>
                </a:cubicBezTo>
                <a:cubicBezTo>
                  <a:pt x="105" y="88"/>
                  <a:pt x="113" y="96"/>
                  <a:pt x="113" y="106"/>
                </a:cubicBezTo>
                <a:cubicBezTo>
                  <a:pt x="113" y="826"/>
                  <a:pt x="113" y="826"/>
                  <a:pt x="113" y="826"/>
                </a:cubicBezTo>
                <a:cubicBezTo>
                  <a:pt x="113" y="844"/>
                  <a:pt x="127" y="858"/>
                  <a:pt x="145" y="858"/>
                </a:cubicBezTo>
                <a:cubicBezTo>
                  <a:pt x="163" y="858"/>
                  <a:pt x="177" y="844"/>
                  <a:pt x="177" y="826"/>
                </a:cubicBezTo>
                <a:cubicBezTo>
                  <a:pt x="177" y="408"/>
                  <a:pt x="177" y="408"/>
                  <a:pt x="177" y="408"/>
                </a:cubicBezTo>
                <a:cubicBezTo>
                  <a:pt x="177" y="399"/>
                  <a:pt x="185" y="391"/>
                  <a:pt x="194" y="391"/>
                </a:cubicBezTo>
                <a:cubicBezTo>
                  <a:pt x="236" y="391"/>
                  <a:pt x="236" y="391"/>
                  <a:pt x="236" y="391"/>
                </a:cubicBezTo>
                <a:cubicBezTo>
                  <a:pt x="246" y="391"/>
                  <a:pt x="254" y="399"/>
                  <a:pt x="254" y="408"/>
                </a:cubicBezTo>
                <a:cubicBezTo>
                  <a:pt x="254" y="826"/>
                  <a:pt x="254" y="826"/>
                  <a:pt x="254" y="826"/>
                </a:cubicBezTo>
                <a:cubicBezTo>
                  <a:pt x="254" y="844"/>
                  <a:pt x="268" y="858"/>
                  <a:pt x="286" y="858"/>
                </a:cubicBezTo>
                <a:cubicBezTo>
                  <a:pt x="304" y="858"/>
                  <a:pt x="318" y="844"/>
                  <a:pt x="318" y="826"/>
                </a:cubicBezTo>
                <a:cubicBezTo>
                  <a:pt x="319" y="106"/>
                  <a:pt x="319" y="106"/>
                  <a:pt x="319" y="106"/>
                </a:cubicBezTo>
                <a:cubicBezTo>
                  <a:pt x="319" y="96"/>
                  <a:pt x="326" y="88"/>
                  <a:pt x="336" y="88"/>
                </a:cubicBezTo>
                <a:cubicBezTo>
                  <a:pt x="377" y="88"/>
                  <a:pt x="377" y="88"/>
                  <a:pt x="377" y="88"/>
                </a:cubicBezTo>
                <a:cubicBezTo>
                  <a:pt x="387" y="88"/>
                  <a:pt x="395" y="96"/>
                  <a:pt x="395" y="106"/>
                </a:cubicBezTo>
                <a:cubicBezTo>
                  <a:pt x="395" y="371"/>
                  <a:pt x="395" y="371"/>
                  <a:pt x="395" y="371"/>
                </a:cubicBezTo>
                <a:cubicBezTo>
                  <a:pt x="395" y="388"/>
                  <a:pt x="404" y="394"/>
                  <a:pt x="412" y="394"/>
                </a:cubicBezTo>
                <a:cubicBezTo>
                  <a:pt x="420" y="394"/>
                  <a:pt x="430" y="388"/>
                  <a:pt x="430" y="371"/>
                </a:cubicBezTo>
                <a:cubicBezTo>
                  <a:pt x="430" y="100"/>
                  <a:pt x="430" y="100"/>
                  <a:pt x="430" y="100"/>
                </a:cubicBezTo>
                <a:cubicBezTo>
                  <a:pt x="430" y="52"/>
                  <a:pt x="392" y="1"/>
                  <a:pt x="332" y="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8" name="Freeform 428"/>
          <p:cNvSpPr>
            <a:spLocks noEditPoints="1"/>
          </p:cNvSpPr>
          <p:nvPr/>
        </p:nvSpPr>
        <p:spPr bwMode="auto">
          <a:xfrm>
            <a:off x="1528378" y="1354404"/>
            <a:ext cx="199274" cy="65656"/>
          </a:xfrm>
          <a:custGeom>
            <a:avLst/>
            <a:gdLst>
              <a:gd name="T0" fmla="*/ 1082 w 1118"/>
              <a:gd name="T1" fmla="*/ 0 h 372"/>
              <a:gd name="T2" fmla="*/ 36 w 1118"/>
              <a:gd name="T3" fmla="*/ 0 h 372"/>
              <a:gd name="T4" fmla="*/ 0 w 1118"/>
              <a:gd name="T5" fmla="*/ 35 h 372"/>
              <a:gd name="T6" fmla="*/ 0 w 1118"/>
              <a:gd name="T7" fmla="*/ 336 h 372"/>
              <a:gd name="T8" fmla="*/ 36 w 1118"/>
              <a:gd name="T9" fmla="*/ 372 h 372"/>
              <a:gd name="T10" fmla="*/ 1082 w 1118"/>
              <a:gd name="T11" fmla="*/ 372 h 372"/>
              <a:gd name="T12" fmla="*/ 1118 w 1118"/>
              <a:gd name="T13" fmla="*/ 336 h 372"/>
              <a:gd name="T14" fmla="*/ 1118 w 1118"/>
              <a:gd name="T15" fmla="*/ 35 h 372"/>
              <a:gd name="T16" fmla="*/ 1082 w 1118"/>
              <a:gd name="T17" fmla="*/ 0 h 372"/>
              <a:gd name="T18" fmla="*/ 549 w 1118"/>
              <a:gd name="T19" fmla="*/ 272 h 372"/>
              <a:gd name="T20" fmla="*/ 549 w 1118"/>
              <a:gd name="T21" fmla="*/ 310 h 372"/>
              <a:gd name="T22" fmla="*/ 369 w 1118"/>
              <a:gd name="T23" fmla="*/ 310 h 372"/>
              <a:gd name="T24" fmla="*/ 427 w 1118"/>
              <a:gd name="T25" fmla="*/ 211 h 372"/>
              <a:gd name="T26" fmla="*/ 506 w 1118"/>
              <a:gd name="T27" fmla="*/ 124 h 372"/>
              <a:gd name="T28" fmla="*/ 462 w 1118"/>
              <a:gd name="T29" fmla="*/ 78 h 372"/>
              <a:gd name="T30" fmla="*/ 417 w 1118"/>
              <a:gd name="T31" fmla="*/ 144 h 372"/>
              <a:gd name="T32" fmla="*/ 374 w 1118"/>
              <a:gd name="T33" fmla="*/ 144 h 372"/>
              <a:gd name="T34" fmla="*/ 465 w 1118"/>
              <a:gd name="T35" fmla="*/ 42 h 372"/>
              <a:gd name="T36" fmla="*/ 549 w 1118"/>
              <a:gd name="T37" fmla="*/ 123 h 372"/>
              <a:gd name="T38" fmla="*/ 491 w 1118"/>
              <a:gd name="T39" fmla="*/ 212 h 372"/>
              <a:gd name="T40" fmla="*/ 421 w 1118"/>
              <a:gd name="T41" fmla="*/ 272 h 372"/>
              <a:gd name="T42" fmla="*/ 549 w 1118"/>
              <a:gd name="T43" fmla="*/ 272 h 372"/>
              <a:gd name="T44" fmla="*/ 651 w 1118"/>
              <a:gd name="T45" fmla="*/ 316 h 372"/>
              <a:gd name="T46" fmla="*/ 572 w 1118"/>
              <a:gd name="T47" fmla="*/ 244 h 372"/>
              <a:gd name="T48" fmla="*/ 615 w 1118"/>
              <a:gd name="T49" fmla="*/ 244 h 372"/>
              <a:gd name="T50" fmla="*/ 653 w 1118"/>
              <a:gd name="T51" fmla="*/ 280 h 372"/>
              <a:gd name="T52" fmla="*/ 707 w 1118"/>
              <a:gd name="T53" fmla="*/ 190 h 372"/>
              <a:gd name="T54" fmla="*/ 707 w 1118"/>
              <a:gd name="T55" fmla="*/ 189 h 372"/>
              <a:gd name="T56" fmla="*/ 650 w 1118"/>
              <a:gd name="T57" fmla="*/ 221 h 372"/>
              <a:gd name="T58" fmla="*/ 567 w 1118"/>
              <a:gd name="T59" fmla="*/ 132 h 372"/>
              <a:gd name="T60" fmla="*/ 657 w 1118"/>
              <a:gd name="T61" fmla="*/ 42 h 372"/>
              <a:gd name="T62" fmla="*/ 750 w 1118"/>
              <a:gd name="T63" fmla="*/ 180 h 372"/>
              <a:gd name="T64" fmla="*/ 651 w 1118"/>
              <a:gd name="T65" fmla="*/ 316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18" h="372">
                <a:moveTo>
                  <a:pt x="1082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5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356"/>
                  <a:pt x="16" y="372"/>
                  <a:pt x="36" y="372"/>
                </a:cubicBezTo>
                <a:cubicBezTo>
                  <a:pt x="1082" y="372"/>
                  <a:pt x="1082" y="372"/>
                  <a:pt x="1082" y="372"/>
                </a:cubicBezTo>
                <a:cubicBezTo>
                  <a:pt x="1102" y="372"/>
                  <a:pt x="1118" y="356"/>
                  <a:pt x="1118" y="336"/>
                </a:cubicBezTo>
                <a:cubicBezTo>
                  <a:pt x="1118" y="35"/>
                  <a:pt x="1118" y="35"/>
                  <a:pt x="1118" y="35"/>
                </a:cubicBezTo>
                <a:cubicBezTo>
                  <a:pt x="1118" y="16"/>
                  <a:pt x="1102" y="0"/>
                  <a:pt x="1082" y="0"/>
                </a:cubicBezTo>
                <a:close/>
                <a:moveTo>
                  <a:pt x="549" y="272"/>
                </a:moveTo>
                <a:cubicBezTo>
                  <a:pt x="549" y="310"/>
                  <a:pt x="549" y="310"/>
                  <a:pt x="549" y="310"/>
                </a:cubicBezTo>
                <a:cubicBezTo>
                  <a:pt x="369" y="310"/>
                  <a:pt x="369" y="310"/>
                  <a:pt x="369" y="310"/>
                </a:cubicBezTo>
                <a:cubicBezTo>
                  <a:pt x="370" y="267"/>
                  <a:pt x="392" y="235"/>
                  <a:pt x="427" y="211"/>
                </a:cubicBezTo>
                <a:cubicBezTo>
                  <a:pt x="461" y="186"/>
                  <a:pt x="506" y="165"/>
                  <a:pt x="506" y="124"/>
                </a:cubicBezTo>
                <a:cubicBezTo>
                  <a:pt x="507" y="106"/>
                  <a:pt x="499" y="78"/>
                  <a:pt x="462" y="78"/>
                </a:cubicBezTo>
                <a:cubicBezTo>
                  <a:pt x="428" y="78"/>
                  <a:pt x="418" y="107"/>
                  <a:pt x="417" y="144"/>
                </a:cubicBezTo>
                <a:cubicBezTo>
                  <a:pt x="374" y="144"/>
                  <a:pt x="374" y="144"/>
                  <a:pt x="374" y="144"/>
                </a:cubicBezTo>
                <a:cubicBezTo>
                  <a:pt x="374" y="85"/>
                  <a:pt x="406" y="42"/>
                  <a:pt x="465" y="42"/>
                </a:cubicBezTo>
                <a:cubicBezTo>
                  <a:pt x="529" y="42"/>
                  <a:pt x="549" y="89"/>
                  <a:pt x="549" y="123"/>
                </a:cubicBezTo>
                <a:cubicBezTo>
                  <a:pt x="549" y="165"/>
                  <a:pt x="521" y="191"/>
                  <a:pt x="491" y="212"/>
                </a:cubicBezTo>
                <a:cubicBezTo>
                  <a:pt x="460" y="233"/>
                  <a:pt x="428" y="249"/>
                  <a:pt x="421" y="272"/>
                </a:cubicBezTo>
                <a:lnTo>
                  <a:pt x="549" y="272"/>
                </a:lnTo>
                <a:close/>
                <a:moveTo>
                  <a:pt x="651" y="316"/>
                </a:moveTo>
                <a:cubicBezTo>
                  <a:pt x="609" y="316"/>
                  <a:pt x="574" y="287"/>
                  <a:pt x="572" y="244"/>
                </a:cubicBezTo>
                <a:cubicBezTo>
                  <a:pt x="615" y="244"/>
                  <a:pt x="615" y="244"/>
                  <a:pt x="615" y="244"/>
                </a:cubicBezTo>
                <a:cubicBezTo>
                  <a:pt x="616" y="265"/>
                  <a:pt x="631" y="280"/>
                  <a:pt x="653" y="280"/>
                </a:cubicBezTo>
                <a:cubicBezTo>
                  <a:pt x="699" y="280"/>
                  <a:pt x="705" y="224"/>
                  <a:pt x="707" y="190"/>
                </a:cubicBezTo>
                <a:cubicBezTo>
                  <a:pt x="707" y="189"/>
                  <a:pt x="707" y="189"/>
                  <a:pt x="707" y="189"/>
                </a:cubicBezTo>
                <a:cubicBezTo>
                  <a:pt x="695" y="209"/>
                  <a:pt x="674" y="221"/>
                  <a:pt x="650" y="221"/>
                </a:cubicBezTo>
                <a:cubicBezTo>
                  <a:pt x="600" y="221"/>
                  <a:pt x="567" y="186"/>
                  <a:pt x="567" y="132"/>
                </a:cubicBezTo>
                <a:cubicBezTo>
                  <a:pt x="567" y="81"/>
                  <a:pt x="600" y="42"/>
                  <a:pt x="657" y="42"/>
                </a:cubicBezTo>
                <a:cubicBezTo>
                  <a:pt x="732" y="42"/>
                  <a:pt x="750" y="103"/>
                  <a:pt x="750" y="180"/>
                </a:cubicBezTo>
                <a:cubicBezTo>
                  <a:pt x="750" y="243"/>
                  <a:pt x="725" y="316"/>
                  <a:pt x="651" y="31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9" name="Freeform 429"/>
          <p:cNvSpPr>
            <a:spLocks/>
          </p:cNvSpPr>
          <p:nvPr/>
        </p:nvSpPr>
        <p:spPr bwMode="auto">
          <a:xfrm>
            <a:off x="1528378" y="1285893"/>
            <a:ext cx="199274" cy="62802"/>
          </a:xfrm>
          <a:custGeom>
            <a:avLst/>
            <a:gdLst>
              <a:gd name="T0" fmla="*/ 36 w 1118"/>
              <a:gd name="T1" fmla="*/ 342 h 352"/>
              <a:gd name="T2" fmla="*/ 1082 w 1118"/>
              <a:gd name="T3" fmla="*/ 342 h 352"/>
              <a:gd name="T4" fmla="*/ 1118 w 1118"/>
              <a:gd name="T5" fmla="*/ 352 h 352"/>
              <a:gd name="T6" fmla="*/ 1118 w 1118"/>
              <a:gd name="T7" fmla="*/ 36 h 352"/>
              <a:gd name="T8" fmla="*/ 1082 w 1118"/>
              <a:gd name="T9" fmla="*/ 0 h 352"/>
              <a:gd name="T10" fmla="*/ 890 w 1118"/>
              <a:gd name="T11" fmla="*/ 0 h 352"/>
              <a:gd name="T12" fmla="*/ 890 w 1118"/>
              <a:gd name="T13" fmla="*/ 77 h 352"/>
              <a:gd name="T14" fmla="*/ 871 w 1118"/>
              <a:gd name="T15" fmla="*/ 96 h 352"/>
              <a:gd name="T16" fmla="*/ 851 w 1118"/>
              <a:gd name="T17" fmla="*/ 77 h 352"/>
              <a:gd name="T18" fmla="*/ 851 w 1118"/>
              <a:gd name="T19" fmla="*/ 0 h 352"/>
              <a:gd name="T20" fmla="*/ 578 w 1118"/>
              <a:gd name="T21" fmla="*/ 0 h 352"/>
              <a:gd name="T22" fmla="*/ 578 w 1118"/>
              <a:gd name="T23" fmla="*/ 77 h 352"/>
              <a:gd name="T24" fmla="*/ 559 w 1118"/>
              <a:gd name="T25" fmla="*/ 96 h 352"/>
              <a:gd name="T26" fmla="*/ 539 w 1118"/>
              <a:gd name="T27" fmla="*/ 77 h 352"/>
              <a:gd name="T28" fmla="*/ 539 w 1118"/>
              <a:gd name="T29" fmla="*/ 0 h 352"/>
              <a:gd name="T30" fmla="*/ 267 w 1118"/>
              <a:gd name="T31" fmla="*/ 0 h 352"/>
              <a:gd name="T32" fmla="*/ 267 w 1118"/>
              <a:gd name="T33" fmla="*/ 77 h 352"/>
              <a:gd name="T34" fmla="*/ 247 w 1118"/>
              <a:gd name="T35" fmla="*/ 96 h 352"/>
              <a:gd name="T36" fmla="*/ 228 w 1118"/>
              <a:gd name="T37" fmla="*/ 77 h 352"/>
              <a:gd name="T38" fmla="*/ 228 w 1118"/>
              <a:gd name="T39" fmla="*/ 0 h 352"/>
              <a:gd name="T40" fmla="*/ 36 w 1118"/>
              <a:gd name="T41" fmla="*/ 0 h 352"/>
              <a:gd name="T42" fmla="*/ 0 w 1118"/>
              <a:gd name="T43" fmla="*/ 36 h 352"/>
              <a:gd name="T44" fmla="*/ 0 w 1118"/>
              <a:gd name="T45" fmla="*/ 352 h 352"/>
              <a:gd name="T46" fmla="*/ 36 w 1118"/>
              <a:gd name="T47" fmla="*/ 342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18" h="352">
                <a:moveTo>
                  <a:pt x="36" y="342"/>
                </a:moveTo>
                <a:cubicBezTo>
                  <a:pt x="1082" y="342"/>
                  <a:pt x="1082" y="342"/>
                  <a:pt x="1082" y="342"/>
                </a:cubicBezTo>
                <a:cubicBezTo>
                  <a:pt x="1095" y="342"/>
                  <a:pt x="1107" y="346"/>
                  <a:pt x="1118" y="352"/>
                </a:cubicBezTo>
                <a:cubicBezTo>
                  <a:pt x="1118" y="36"/>
                  <a:pt x="1118" y="36"/>
                  <a:pt x="1118" y="36"/>
                </a:cubicBezTo>
                <a:cubicBezTo>
                  <a:pt x="1118" y="16"/>
                  <a:pt x="1102" y="0"/>
                  <a:pt x="1082" y="0"/>
                </a:cubicBezTo>
                <a:cubicBezTo>
                  <a:pt x="890" y="0"/>
                  <a:pt x="890" y="0"/>
                  <a:pt x="890" y="0"/>
                </a:cubicBezTo>
                <a:cubicBezTo>
                  <a:pt x="890" y="77"/>
                  <a:pt x="890" y="77"/>
                  <a:pt x="890" y="77"/>
                </a:cubicBezTo>
                <a:cubicBezTo>
                  <a:pt x="890" y="87"/>
                  <a:pt x="882" y="96"/>
                  <a:pt x="871" y="96"/>
                </a:cubicBezTo>
                <a:cubicBezTo>
                  <a:pt x="860" y="96"/>
                  <a:pt x="851" y="87"/>
                  <a:pt x="851" y="77"/>
                </a:cubicBezTo>
                <a:cubicBezTo>
                  <a:pt x="851" y="0"/>
                  <a:pt x="851" y="0"/>
                  <a:pt x="851" y="0"/>
                </a:cubicBezTo>
                <a:cubicBezTo>
                  <a:pt x="578" y="0"/>
                  <a:pt x="578" y="0"/>
                  <a:pt x="578" y="0"/>
                </a:cubicBezTo>
                <a:cubicBezTo>
                  <a:pt x="578" y="77"/>
                  <a:pt x="578" y="77"/>
                  <a:pt x="578" y="77"/>
                </a:cubicBezTo>
                <a:cubicBezTo>
                  <a:pt x="578" y="87"/>
                  <a:pt x="569" y="96"/>
                  <a:pt x="559" y="96"/>
                </a:cubicBezTo>
                <a:cubicBezTo>
                  <a:pt x="548" y="96"/>
                  <a:pt x="539" y="87"/>
                  <a:pt x="539" y="77"/>
                </a:cubicBezTo>
                <a:cubicBezTo>
                  <a:pt x="539" y="0"/>
                  <a:pt x="539" y="0"/>
                  <a:pt x="539" y="0"/>
                </a:cubicBezTo>
                <a:cubicBezTo>
                  <a:pt x="267" y="0"/>
                  <a:pt x="267" y="0"/>
                  <a:pt x="267" y="0"/>
                </a:cubicBezTo>
                <a:cubicBezTo>
                  <a:pt x="267" y="77"/>
                  <a:pt x="267" y="77"/>
                  <a:pt x="267" y="77"/>
                </a:cubicBezTo>
                <a:cubicBezTo>
                  <a:pt x="267" y="87"/>
                  <a:pt x="258" y="96"/>
                  <a:pt x="247" y="96"/>
                </a:cubicBezTo>
                <a:cubicBezTo>
                  <a:pt x="236" y="96"/>
                  <a:pt x="228" y="87"/>
                  <a:pt x="228" y="77"/>
                </a:cubicBezTo>
                <a:cubicBezTo>
                  <a:pt x="228" y="0"/>
                  <a:pt x="228" y="0"/>
                  <a:pt x="2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352"/>
                  <a:pt x="0" y="352"/>
                  <a:pt x="0" y="352"/>
                </a:cubicBezTo>
                <a:cubicBezTo>
                  <a:pt x="11" y="346"/>
                  <a:pt x="22" y="342"/>
                  <a:pt x="36" y="34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0" name="Freeform 430"/>
          <p:cNvSpPr>
            <a:spLocks/>
          </p:cNvSpPr>
          <p:nvPr/>
        </p:nvSpPr>
        <p:spPr bwMode="auto">
          <a:xfrm>
            <a:off x="1635900" y="1368677"/>
            <a:ext cx="17204" cy="18555"/>
          </a:xfrm>
          <a:custGeom>
            <a:avLst/>
            <a:gdLst>
              <a:gd name="T0" fmla="*/ 45 w 93"/>
              <a:gd name="T1" fmla="*/ 0 h 109"/>
              <a:gd name="T2" fmla="*/ 0 w 93"/>
              <a:gd name="T3" fmla="*/ 54 h 109"/>
              <a:gd name="T4" fmla="*/ 45 w 93"/>
              <a:gd name="T5" fmla="*/ 109 h 109"/>
              <a:gd name="T6" fmla="*/ 93 w 93"/>
              <a:gd name="T7" fmla="*/ 54 h 109"/>
              <a:gd name="T8" fmla="*/ 45 w 93"/>
              <a:gd name="T9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109">
                <a:moveTo>
                  <a:pt x="45" y="0"/>
                </a:moveTo>
                <a:cubicBezTo>
                  <a:pt x="14" y="0"/>
                  <a:pt x="0" y="25"/>
                  <a:pt x="0" y="54"/>
                </a:cubicBezTo>
                <a:cubicBezTo>
                  <a:pt x="0" y="82"/>
                  <a:pt x="14" y="109"/>
                  <a:pt x="45" y="109"/>
                </a:cubicBezTo>
                <a:cubicBezTo>
                  <a:pt x="77" y="109"/>
                  <a:pt x="93" y="83"/>
                  <a:pt x="93" y="54"/>
                </a:cubicBezTo>
                <a:cubicBezTo>
                  <a:pt x="93" y="25"/>
                  <a:pt x="77" y="0"/>
                  <a:pt x="45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1" name="Freeform 431"/>
          <p:cNvSpPr>
            <a:spLocks noEditPoints="1"/>
          </p:cNvSpPr>
          <p:nvPr/>
        </p:nvSpPr>
        <p:spPr bwMode="auto">
          <a:xfrm>
            <a:off x="1465298" y="1190263"/>
            <a:ext cx="324000" cy="324000"/>
          </a:xfrm>
          <a:custGeom>
            <a:avLst/>
            <a:gdLst>
              <a:gd name="T0" fmla="*/ 910 w 1819"/>
              <a:gd name="T1" fmla="*/ 0 h 1819"/>
              <a:gd name="T2" fmla="*/ 0 w 1819"/>
              <a:gd name="T3" fmla="*/ 909 h 1819"/>
              <a:gd name="T4" fmla="*/ 910 w 1819"/>
              <a:gd name="T5" fmla="*/ 1819 h 1819"/>
              <a:gd name="T6" fmla="*/ 1819 w 1819"/>
              <a:gd name="T7" fmla="*/ 909 h 1819"/>
              <a:gd name="T8" fmla="*/ 910 w 1819"/>
              <a:gd name="T9" fmla="*/ 0 h 1819"/>
              <a:gd name="T10" fmla="*/ 1508 w 1819"/>
              <a:gd name="T11" fmla="*/ 955 h 1819"/>
              <a:gd name="T12" fmla="*/ 1508 w 1819"/>
              <a:gd name="T13" fmla="*/ 1256 h 1819"/>
              <a:gd name="T14" fmla="*/ 1433 w 1819"/>
              <a:gd name="T15" fmla="*/ 1331 h 1819"/>
              <a:gd name="T16" fmla="*/ 387 w 1819"/>
              <a:gd name="T17" fmla="*/ 1331 h 1819"/>
              <a:gd name="T18" fmla="*/ 312 w 1819"/>
              <a:gd name="T19" fmla="*/ 1256 h 1819"/>
              <a:gd name="T20" fmla="*/ 312 w 1819"/>
              <a:gd name="T21" fmla="*/ 955 h 1819"/>
              <a:gd name="T22" fmla="*/ 312 w 1819"/>
              <a:gd name="T23" fmla="*/ 575 h 1819"/>
              <a:gd name="T24" fmla="*/ 387 w 1819"/>
              <a:gd name="T25" fmla="*/ 500 h 1819"/>
              <a:gd name="T26" fmla="*/ 579 w 1819"/>
              <a:gd name="T27" fmla="*/ 500 h 1819"/>
              <a:gd name="T28" fmla="*/ 579 w 1819"/>
              <a:gd name="T29" fmla="*/ 423 h 1819"/>
              <a:gd name="T30" fmla="*/ 598 w 1819"/>
              <a:gd name="T31" fmla="*/ 404 h 1819"/>
              <a:gd name="T32" fmla="*/ 618 w 1819"/>
              <a:gd name="T33" fmla="*/ 423 h 1819"/>
              <a:gd name="T34" fmla="*/ 618 w 1819"/>
              <a:gd name="T35" fmla="*/ 500 h 1819"/>
              <a:gd name="T36" fmla="*/ 890 w 1819"/>
              <a:gd name="T37" fmla="*/ 500 h 1819"/>
              <a:gd name="T38" fmla="*/ 890 w 1819"/>
              <a:gd name="T39" fmla="*/ 423 h 1819"/>
              <a:gd name="T40" fmla="*/ 910 w 1819"/>
              <a:gd name="T41" fmla="*/ 404 h 1819"/>
              <a:gd name="T42" fmla="*/ 929 w 1819"/>
              <a:gd name="T43" fmla="*/ 423 h 1819"/>
              <a:gd name="T44" fmla="*/ 929 w 1819"/>
              <a:gd name="T45" fmla="*/ 500 h 1819"/>
              <a:gd name="T46" fmla="*/ 1202 w 1819"/>
              <a:gd name="T47" fmla="*/ 500 h 1819"/>
              <a:gd name="T48" fmla="*/ 1202 w 1819"/>
              <a:gd name="T49" fmla="*/ 423 h 1819"/>
              <a:gd name="T50" fmla="*/ 1222 w 1819"/>
              <a:gd name="T51" fmla="*/ 404 h 1819"/>
              <a:gd name="T52" fmla="*/ 1241 w 1819"/>
              <a:gd name="T53" fmla="*/ 423 h 1819"/>
              <a:gd name="T54" fmla="*/ 1241 w 1819"/>
              <a:gd name="T55" fmla="*/ 500 h 1819"/>
              <a:gd name="T56" fmla="*/ 1433 w 1819"/>
              <a:gd name="T57" fmla="*/ 500 h 1819"/>
              <a:gd name="T58" fmla="*/ 1508 w 1819"/>
              <a:gd name="T59" fmla="*/ 575 h 1819"/>
              <a:gd name="T60" fmla="*/ 1508 w 1819"/>
              <a:gd name="T61" fmla="*/ 955 h 1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19" h="1819">
                <a:moveTo>
                  <a:pt x="910" y="0"/>
                </a:moveTo>
                <a:cubicBezTo>
                  <a:pt x="407" y="0"/>
                  <a:pt x="0" y="407"/>
                  <a:pt x="0" y="909"/>
                </a:cubicBezTo>
                <a:cubicBezTo>
                  <a:pt x="0" y="1411"/>
                  <a:pt x="407" y="1819"/>
                  <a:pt x="910" y="1819"/>
                </a:cubicBezTo>
                <a:cubicBezTo>
                  <a:pt x="1412" y="1819"/>
                  <a:pt x="1819" y="1411"/>
                  <a:pt x="1819" y="909"/>
                </a:cubicBezTo>
                <a:cubicBezTo>
                  <a:pt x="1819" y="407"/>
                  <a:pt x="1412" y="0"/>
                  <a:pt x="910" y="0"/>
                </a:cubicBezTo>
                <a:close/>
                <a:moveTo>
                  <a:pt x="1508" y="955"/>
                </a:moveTo>
                <a:cubicBezTo>
                  <a:pt x="1508" y="1256"/>
                  <a:pt x="1508" y="1256"/>
                  <a:pt x="1508" y="1256"/>
                </a:cubicBezTo>
                <a:cubicBezTo>
                  <a:pt x="1508" y="1297"/>
                  <a:pt x="1474" y="1331"/>
                  <a:pt x="1433" y="1331"/>
                </a:cubicBezTo>
                <a:cubicBezTo>
                  <a:pt x="387" y="1331"/>
                  <a:pt x="387" y="1331"/>
                  <a:pt x="387" y="1331"/>
                </a:cubicBezTo>
                <a:cubicBezTo>
                  <a:pt x="345" y="1331"/>
                  <a:pt x="312" y="1297"/>
                  <a:pt x="312" y="1256"/>
                </a:cubicBezTo>
                <a:cubicBezTo>
                  <a:pt x="312" y="955"/>
                  <a:pt x="312" y="955"/>
                  <a:pt x="312" y="955"/>
                </a:cubicBezTo>
                <a:cubicBezTo>
                  <a:pt x="312" y="575"/>
                  <a:pt x="312" y="575"/>
                  <a:pt x="312" y="575"/>
                </a:cubicBezTo>
                <a:cubicBezTo>
                  <a:pt x="312" y="533"/>
                  <a:pt x="345" y="500"/>
                  <a:pt x="387" y="500"/>
                </a:cubicBezTo>
                <a:cubicBezTo>
                  <a:pt x="579" y="500"/>
                  <a:pt x="579" y="500"/>
                  <a:pt x="579" y="500"/>
                </a:cubicBezTo>
                <a:cubicBezTo>
                  <a:pt x="579" y="423"/>
                  <a:pt x="579" y="423"/>
                  <a:pt x="579" y="423"/>
                </a:cubicBezTo>
                <a:cubicBezTo>
                  <a:pt x="579" y="412"/>
                  <a:pt x="587" y="404"/>
                  <a:pt x="598" y="404"/>
                </a:cubicBezTo>
                <a:cubicBezTo>
                  <a:pt x="609" y="404"/>
                  <a:pt x="618" y="412"/>
                  <a:pt x="618" y="423"/>
                </a:cubicBezTo>
                <a:cubicBezTo>
                  <a:pt x="618" y="500"/>
                  <a:pt x="618" y="500"/>
                  <a:pt x="618" y="500"/>
                </a:cubicBezTo>
                <a:cubicBezTo>
                  <a:pt x="890" y="500"/>
                  <a:pt x="890" y="500"/>
                  <a:pt x="890" y="500"/>
                </a:cubicBezTo>
                <a:cubicBezTo>
                  <a:pt x="890" y="423"/>
                  <a:pt x="890" y="423"/>
                  <a:pt x="890" y="423"/>
                </a:cubicBezTo>
                <a:cubicBezTo>
                  <a:pt x="890" y="412"/>
                  <a:pt x="899" y="404"/>
                  <a:pt x="910" y="404"/>
                </a:cubicBezTo>
                <a:cubicBezTo>
                  <a:pt x="920" y="404"/>
                  <a:pt x="929" y="412"/>
                  <a:pt x="929" y="423"/>
                </a:cubicBezTo>
                <a:cubicBezTo>
                  <a:pt x="929" y="500"/>
                  <a:pt x="929" y="500"/>
                  <a:pt x="929" y="500"/>
                </a:cubicBezTo>
                <a:cubicBezTo>
                  <a:pt x="1202" y="500"/>
                  <a:pt x="1202" y="500"/>
                  <a:pt x="1202" y="500"/>
                </a:cubicBezTo>
                <a:cubicBezTo>
                  <a:pt x="1202" y="423"/>
                  <a:pt x="1202" y="423"/>
                  <a:pt x="1202" y="423"/>
                </a:cubicBezTo>
                <a:cubicBezTo>
                  <a:pt x="1202" y="412"/>
                  <a:pt x="1211" y="404"/>
                  <a:pt x="1222" y="404"/>
                </a:cubicBezTo>
                <a:cubicBezTo>
                  <a:pt x="1233" y="404"/>
                  <a:pt x="1241" y="412"/>
                  <a:pt x="1241" y="423"/>
                </a:cubicBezTo>
                <a:cubicBezTo>
                  <a:pt x="1241" y="500"/>
                  <a:pt x="1241" y="500"/>
                  <a:pt x="1241" y="500"/>
                </a:cubicBezTo>
                <a:cubicBezTo>
                  <a:pt x="1433" y="500"/>
                  <a:pt x="1433" y="500"/>
                  <a:pt x="1433" y="500"/>
                </a:cubicBezTo>
                <a:cubicBezTo>
                  <a:pt x="1474" y="500"/>
                  <a:pt x="1508" y="533"/>
                  <a:pt x="1508" y="575"/>
                </a:cubicBezTo>
                <a:lnTo>
                  <a:pt x="1508" y="95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2" name="Freeform 435"/>
          <p:cNvSpPr>
            <a:spLocks/>
          </p:cNvSpPr>
          <p:nvPr/>
        </p:nvSpPr>
        <p:spPr bwMode="auto">
          <a:xfrm>
            <a:off x="1993518" y="1365822"/>
            <a:ext cx="2855" cy="5709"/>
          </a:xfrm>
          <a:custGeom>
            <a:avLst/>
            <a:gdLst>
              <a:gd name="T0" fmla="*/ 21 w 21"/>
              <a:gd name="T1" fmla="*/ 0 h 32"/>
              <a:gd name="T2" fmla="*/ 5 w 21"/>
              <a:gd name="T3" fmla="*/ 6 h 32"/>
              <a:gd name="T4" fmla="*/ 0 w 21"/>
              <a:gd name="T5" fmla="*/ 16 h 32"/>
              <a:gd name="T6" fmla="*/ 5 w 21"/>
              <a:gd name="T7" fmla="*/ 26 h 32"/>
              <a:gd name="T8" fmla="*/ 21 w 21"/>
              <a:gd name="T9" fmla="*/ 32 h 32"/>
              <a:gd name="T10" fmla="*/ 21 w 21"/>
              <a:gd name="T1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32">
                <a:moveTo>
                  <a:pt x="21" y="0"/>
                </a:moveTo>
                <a:cubicBezTo>
                  <a:pt x="14" y="2"/>
                  <a:pt x="9" y="3"/>
                  <a:pt x="5" y="6"/>
                </a:cubicBezTo>
                <a:cubicBezTo>
                  <a:pt x="2" y="8"/>
                  <a:pt x="0" y="11"/>
                  <a:pt x="0" y="16"/>
                </a:cubicBezTo>
                <a:cubicBezTo>
                  <a:pt x="0" y="20"/>
                  <a:pt x="2" y="24"/>
                  <a:pt x="5" y="26"/>
                </a:cubicBezTo>
                <a:cubicBezTo>
                  <a:pt x="8" y="28"/>
                  <a:pt x="14" y="30"/>
                  <a:pt x="21" y="32"/>
                </a:cubicBezTo>
                <a:lnTo>
                  <a:pt x="21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3" name="Freeform 436"/>
          <p:cNvSpPr>
            <a:spLocks/>
          </p:cNvSpPr>
          <p:nvPr/>
        </p:nvSpPr>
        <p:spPr bwMode="auto">
          <a:xfrm>
            <a:off x="1960690" y="1390087"/>
            <a:ext cx="75648" cy="19982"/>
          </a:xfrm>
          <a:custGeom>
            <a:avLst/>
            <a:gdLst>
              <a:gd name="T0" fmla="*/ 211 w 423"/>
              <a:gd name="T1" fmla="*/ 67 h 109"/>
              <a:gd name="T2" fmla="*/ 0 w 423"/>
              <a:gd name="T3" fmla="*/ 1 h 109"/>
              <a:gd name="T4" fmla="*/ 1 w 423"/>
              <a:gd name="T5" fmla="*/ 8 h 109"/>
              <a:gd name="T6" fmla="*/ 211 w 423"/>
              <a:gd name="T7" fmla="*/ 109 h 109"/>
              <a:gd name="T8" fmla="*/ 422 w 423"/>
              <a:gd name="T9" fmla="*/ 8 h 109"/>
              <a:gd name="T10" fmla="*/ 423 w 423"/>
              <a:gd name="T11" fmla="*/ 0 h 109"/>
              <a:gd name="T12" fmla="*/ 211 w 423"/>
              <a:gd name="T13" fmla="*/ 6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3" h="109">
                <a:moveTo>
                  <a:pt x="211" y="67"/>
                </a:moveTo>
                <a:cubicBezTo>
                  <a:pt x="121" y="67"/>
                  <a:pt x="44" y="40"/>
                  <a:pt x="0" y="1"/>
                </a:cubicBezTo>
                <a:cubicBezTo>
                  <a:pt x="1" y="3"/>
                  <a:pt x="1" y="5"/>
                  <a:pt x="1" y="8"/>
                </a:cubicBezTo>
                <a:cubicBezTo>
                  <a:pt x="1" y="56"/>
                  <a:pt x="86" y="109"/>
                  <a:pt x="211" y="109"/>
                </a:cubicBezTo>
                <a:cubicBezTo>
                  <a:pt x="337" y="109"/>
                  <a:pt x="422" y="56"/>
                  <a:pt x="422" y="8"/>
                </a:cubicBezTo>
                <a:cubicBezTo>
                  <a:pt x="422" y="5"/>
                  <a:pt x="422" y="3"/>
                  <a:pt x="423" y="0"/>
                </a:cubicBezTo>
                <a:cubicBezTo>
                  <a:pt x="380" y="40"/>
                  <a:pt x="302" y="67"/>
                  <a:pt x="211" y="6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4" name="Freeform 437"/>
          <p:cNvSpPr>
            <a:spLocks/>
          </p:cNvSpPr>
          <p:nvPr/>
        </p:nvSpPr>
        <p:spPr bwMode="auto">
          <a:xfrm>
            <a:off x="1960690" y="1404360"/>
            <a:ext cx="75648" cy="19982"/>
          </a:xfrm>
          <a:custGeom>
            <a:avLst/>
            <a:gdLst>
              <a:gd name="T0" fmla="*/ 211 w 423"/>
              <a:gd name="T1" fmla="*/ 66 h 108"/>
              <a:gd name="T2" fmla="*/ 0 w 423"/>
              <a:gd name="T3" fmla="*/ 0 h 108"/>
              <a:gd name="T4" fmla="*/ 1 w 423"/>
              <a:gd name="T5" fmla="*/ 7 h 108"/>
              <a:gd name="T6" fmla="*/ 211 w 423"/>
              <a:gd name="T7" fmla="*/ 108 h 108"/>
              <a:gd name="T8" fmla="*/ 422 w 423"/>
              <a:gd name="T9" fmla="*/ 7 h 108"/>
              <a:gd name="T10" fmla="*/ 423 w 423"/>
              <a:gd name="T11" fmla="*/ 0 h 108"/>
              <a:gd name="T12" fmla="*/ 211 w 423"/>
              <a:gd name="T13" fmla="*/ 6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3" h="108">
                <a:moveTo>
                  <a:pt x="211" y="66"/>
                </a:moveTo>
                <a:cubicBezTo>
                  <a:pt x="121" y="66"/>
                  <a:pt x="44" y="40"/>
                  <a:pt x="0" y="0"/>
                </a:cubicBezTo>
                <a:cubicBezTo>
                  <a:pt x="1" y="2"/>
                  <a:pt x="1" y="4"/>
                  <a:pt x="1" y="7"/>
                </a:cubicBezTo>
                <a:cubicBezTo>
                  <a:pt x="1" y="56"/>
                  <a:pt x="86" y="108"/>
                  <a:pt x="211" y="108"/>
                </a:cubicBezTo>
                <a:cubicBezTo>
                  <a:pt x="337" y="108"/>
                  <a:pt x="422" y="56"/>
                  <a:pt x="422" y="7"/>
                </a:cubicBezTo>
                <a:cubicBezTo>
                  <a:pt x="422" y="4"/>
                  <a:pt x="422" y="2"/>
                  <a:pt x="423" y="0"/>
                </a:cubicBezTo>
                <a:cubicBezTo>
                  <a:pt x="379" y="40"/>
                  <a:pt x="302" y="66"/>
                  <a:pt x="211" y="6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5" name="Freeform 438"/>
          <p:cNvSpPr>
            <a:spLocks/>
          </p:cNvSpPr>
          <p:nvPr/>
        </p:nvSpPr>
        <p:spPr bwMode="auto">
          <a:xfrm>
            <a:off x="2099139" y="1340131"/>
            <a:ext cx="4282" cy="5709"/>
          </a:xfrm>
          <a:custGeom>
            <a:avLst/>
            <a:gdLst>
              <a:gd name="T0" fmla="*/ 21 w 21"/>
              <a:gd name="T1" fmla="*/ 0 h 32"/>
              <a:gd name="T2" fmla="*/ 6 w 21"/>
              <a:gd name="T3" fmla="*/ 6 h 32"/>
              <a:gd name="T4" fmla="*/ 0 w 21"/>
              <a:gd name="T5" fmla="*/ 16 h 32"/>
              <a:gd name="T6" fmla="*/ 6 w 21"/>
              <a:gd name="T7" fmla="*/ 26 h 32"/>
              <a:gd name="T8" fmla="*/ 21 w 21"/>
              <a:gd name="T9" fmla="*/ 32 h 32"/>
              <a:gd name="T10" fmla="*/ 21 w 21"/>
              <a:gd name="T1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32">
                <a:moveTo>
                  <a:pt x="21" y="0"/>
                </a:moveTo>
                <a:cubicBezTo>
                  <a:pt x="15" y="2"/>
                  <a:pt x="9" y="3"/>
                  <a:pt x="6" y="6"/>
                </a:cubicBezTo>
                <a:cubicBezTo>
                  <a:pt x="2" y="8"/>
                  <a:pt x="0" y="12"/>
                  <a:pt x="0" y="16"/>
                </a:cubicBezTo>
                <a:cubicBezTo>
                  <a:pt x="0" y="21"/>
                  <a:pt x="2" y="24"/>
                  <a:pt x="6" y="26"/>
                </a:cubicBezTo>
                <a:cubicBezTo>
                  <a:pt x="9" y="28"/>
                  <a:pt x="14" y="31"/>
                  <a:pt x="21" y="32"/>
                </a:cubicBezTo>
                <a:lnTo>
                  <a:pt x="21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6" name="Freeform 439"/>
          <p:cNvSpPr>
            <a:spLocks noEditPoints="1"/>
          </p:cNvSpPr>
          <p:nvPr/>
        </p:nvSpPr>
        <p:spPr bwMode="auto">
          <a:xfrm>
            <a:off x="1960690" y="1358686"/>
            <a:ext cx="75648" cy="35683"/>
          </a:xfrm>
          <a:custGeom>
            <a:avLst/>
            <a:gdLst>
              <a:gd name="T0" fmla="*/ 210 w 421"/>
              <a:gd name="T1" fmla="*/ 203 h 203"/>
              <a:gd name="T2" fmla="*/ 421 w 421"/>
              <a:gd name="T3" fmla="*/ 101 h 203"/>
              <a:gd name="T4" fmla="*/ 210 w 421"/>
              <a:gd name="T5" fmla="*/ 0 h 203"/>
              <a:gd name="T6" fmla="*/ 0 w 421"/>
              <a:gd name="T7" fmla="*/ 101 h 203"/>
              <a:gd name="T8" fmla="*/ 210 w 421"/>
              <a:gd name="T9" fmla="*/ 203 h 203"/>
              <a:gd name="T10" fmla="*/ 155 w 421"/>
              <a:gd name="T11" fmla="*/ 110 h 203"/>
              <a:gd name="T12" fmla="*/ 165 w 421"/>
              <a:gd name="T13" fmla="*/ 107 h 203"/>
              <a:gd name="T14" fmla="*/ 174 w 421"/>
              <a:gd name="T15" fmla="*/ 108 h 203"/>
              <a:gd name="T16" fmla="*/ 179 w 421"/>
              <a:gd name="T17" fmla="*/ 113 h 203"/>
              <a:gd name="T18" fmla="*/ 184 w 421"/>
              <a:gd name="T19" fmla="*/ 124 h 203"/>
              <a:gd name="T20" fmla="*/ 191 w 421"/>
              <a:gd name="T21" fmla="*/ 130 h 203"/>
              <a:gd name="T22" fmla="*/ 204 w 421"/>
              <a:gd name="T23" fmla="*/ 135 h 203"/>
              <a:gd name="T24" fmla="*/ 204 w 421"/>
              <a:gd name="T25" fmla="*/ 96 h 203"/>
              <a:gd name="T26" fmla="*/ 178 w 421"/>
              <a:gd name="T27" fmla="*/ 89 h 203"/>
              <a:gd name="T28" fmla="*/ 161 w 421"/>
              <a:gd name="T29" fmla="*/ 78 h 203"/>
              <a:gd name="T30" fmla="*/ 155 w 421"/>
              <a:gd name="T31" fmla="*/ 60 h 203"/>
              <a:gd name="T32" fmla="*/ 167 w 421"/>
              <a:gd name="T33" fmla="*/ 36 h 203"/>
              <a:gd name="T34" fmla="*/ 204 w 421"/>
              <a:gd name="T35" fmla="*/ 26 h 203"/>
              <a:gd name="T36" fmla="*/ 204 w 421"/>
              <a:gd name="T37" fmla="*/ 17 h 203"/>
              <a:gd name="T38" fmla="*/ 211 w 421"/>
              <a:gd name="T39" fmla="*/ 10 h 203"/>
              <a:gd name="T40" fmla="*/ 218 w 421"/>
              <a:gd name="T41" fmla="*/ 17 h 203"/>
              <a:gd name="T42" fmla="*/ 218 w 421"/>
              <a:gd name="T43" fmla="*/ 26 h 203"/>
              <a:gd name="T44" fmla="*/ 239 w 421"/>
              <a:gd name="T45" fmla="*/ 29 h 203"/>
              <a:gd name="T46" fmla="*/ 255 w 421"/>
              <a:gd name="T47" fmla="*/ 38 h 203"/>
              <a:gd name="T48" fmla="*/ 263 w 421"/>
              <a:gd name="T49" fmla="*/ 47 h 203"/>
              <a:gd name="T50" fmla="*/ 266 w 421"/>
              <a:gd name="T51" fmla="*/ 55 h 203"/>
              <a:gd name="T52" fmla="*/ 261 w 421"/>
              <a:gd name="T53" fmla="*/ 62 h 203"/>
              <a:gd name="T54" fmla="*/ 251 w 421"/>
              <a:gd name="T55" fmla="*/ 65 h 203"/>
              <a:gd name="T56" fmla="*/ 237 w 421"/>
              <a:gd name="T57" fmla="*/ 56 h 203"/>
              <a:gd name="T58" fmla="*/ 218 w 421"/>
              <a:gd name="T59" fmla="*/ 42 h 203"/>
              <a:gd name="T60" fmla="*/ 218 w 421"/>
              <a:gd name="T61" fmla="*/ 77 h 203"/>
              <a:gd name="T62" fmla="*/ 241 w 421"/>
              <a:gd name="T63" fmla="*/ 83 h 203"/>
              <a:gd name="T64" fmla="*/ 256 w 421"/>
              <a:gd name="T65" fmla="*/ 89 h 203"/>
              <a:gd name="T66" fmla="*/ 267 w 421"/>
              <a:gd name="T67" fmla="*/ 100 h 203"/>
              <a:gd name="T68" fmla="*/ 271 w 421"/>
              <a:gd name="T69" fmla="*/ 114 h 203"/>
              <a:gd name="T70" fmla="*/ 265 w 421"/>
              <a:gd name="T71" fmla="*/ 132 h 203"/>
              <a:gd name="T72" fmla="*/ 247 w 421"/>
              <a:gd name="T73" fmla="*/ 146 h 203"/>
              <a:gd name="T74" fmla="*/ 218 w 421"/>
              <a:gd name="T75" fmla="*/ 152 h 203"/>
              <a:gd name="T76" fmla="*/ 218 w 421"/>
              <a:gd name="T77" fmla="*/ 173 h 203"/>
              <a:gd name="T78" fmla="*/ 217 w 421"/>
              <a:gd name="T79" fmla="*/ 180 h 203"/>
              <a:gd name="T80" fmla="*/ 211 w 421"/>
              <a:gd name="T81" fmla="*/ 183 h 203"/>
              <a:gd name="T82" fmla="*/ 205 w 421"/>
              <a:gd name="T83" fmla="*/ 181 h 203"/>
              <a:gd name="T84" fmla="*/ 204 w 421"/>
              <a:gd name="T85" fmla="*/ 175 h 203"/>
              <a:gd name="T86" fmla="*/ 204 w 421"/>
              <a:gd name="T87" fmla="*/ 152 h 203"/>
              <a:gd name="T88" fmla="*/ 180 w 421"/>
              <a:gd name="T89" fmla="*/ 148 h 203"/>
              <a:gd name="T90" fmla="*/ 163 w 421"/>
              <a:gd name="T91" fmla="*/ 139 h 203"/>
              <a:gd name="T92" fmla="*/ 153 w 421"/>
              <a:gd name="T93" fmla="*/ 128 h 203"/>
              <a:gd name="T94" fmla="*/ 150 w 421"/>
              <a:gd name="T95" fmla="*/ 117 h 203"/>
              <a:gd name="T96" fmla="*/ 155 w 421"/>
              <a:gd name="T97" fmla="*/ 11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21" h="203">
                <a:moveTo>
                  <a:pt x="210" y="203"/>
                </a:moveTo>
                <a:cubicBezTo>
                  <a:pt x="336" y="203"/>
                  <a:pt x="421" y="150"/>
                  <a:pt x="421" y="101"/>
                </a:cubicBezTo>
                <a:cubicBezTo>
                  <a:pt x="421" y="52"/>
                  <a:pt x="336" y="0"/>
                  <a:pt x="210" y="0"/>
                </a:cubicBezTo>
                <a:cubicBezTo>
                  <a:pt x="85" y="0"/>
                  <a:pt x="0" y="52"/>
                  <a:pt x="0" y="101"/>
                </a:cubicBezTo>
                <a:cubicBezTo>
                  <a:pt x="0" y="150"/>
                  <a:pt x="85" y="203"/>
                  <a:pt x="210" y="203"/>
                </a:cubicBezTo>
                <a:close/>
                <a:moveTo>
                  <a:pt x="155" y="110"/>
                </a:moveTo>
                <a:cubicBezTo>
                  <a:pt x="157" y="108"/>
                  <a:pt x="161" y="107"/>
                  <a:pt x="165" y="107"/>
                </a:cubicBezTo>
                <a:cubicBezTo>
                  <a:pt x="169" y="107"/>
                  <a:pt x="172" y="107"/>
                  <a:pt x="174" y="108"/>
                </a:cubicBezTo>
                <a:cubicBezTo>
                  <a:pt x="176" y="109"/>
                  <a:pt x="178" y="111"/>
                  <a:pt x="179" y="113"/>
                </a:cubicBezTo>
                <a:cubicBezTo>
                  <a:pt x="181" y="118"/>
                  <a:pt x="183" y="121"/>
                  <a:pt x="184" y="124"/>
                </a:cubicBezTo>
                <a:cubicBezTo>
                  <a:pt x="186" y="126"/>
                  <a:pt x="188" y="128"/>
                  <a:pt x="191" y="130"/>
                </a:cubicBezTo>
                <a:cubicBezTo>
                  <a:pt x="194" y="132"/>
                  <a:pt x="198" y="134"/>
                  <a:pt x="204" y="135"/>
                </a:cubicBezTo>
                <a:cubicBezTo>
                  <a:pt x="204" y="96"/>
                  <a:pt x="204" y="96"/>
                  <a:pt x="204" y="96"/>
                </a:cubicBezTo>
                <a:cubicBezTo>
                  <a:pt x="193" y="94"/>
                  <a:pt x="185" y="92"/>
                  <a:pt x="178" y="89"/>
                </a:cubicBezTo>
                <a:cubicBezTo>
                  <a:pt x="171" y="87"/>
                  <a:pt x="165" y="83"/>
                  <a:pt x="161" y="78"/>
                </a:cubicBezTo>
                <a:cubicBezTo>
                  <a:pt x="157" y="73"/>
                  <a:pt x="155" y="67"/>
                  <a:pt x="155" y="60"/>
                </a:cubicBezTo>
                <a:cubicBezTo>
                  <a:pt x="155" y="51"/>
                  <a:pt x="159" y="43"/>
                  <a:pt x="167" y="36"/>
                </a:cubicBezTo>
                <a:cubicBezTo>
                  <a:pt x="176" y="30"/>
                  <a:pt x="188" y="27"/>
                  <a:pt x="204" y="26"/>
                </a:cubicBezTo>
                <a:cubicBezTo>
                  <a:pt x="204" y="17"/>
                  <a:pt x="204" y="17"/>
                  <a:pt x="204" y="17"/>
                </a:cubicBezTo>
                <a:cubicBezTo>
                  <a:pt x="204" y="12"/>
                  <a:pt x="206" y="10"/>
                  <a:pt x="211" y="10"/>
                </a:cubicBezTo>
                <a:cubicBezTo>
                  <a:pt x="216" y="10"/>
                  <a:pt x="218" y="12"/>
                  <a:pt x="218" y="17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26" y="26"/>
                  <a:pt x="234" y="28"/>
                  <a:pt x="239" y="29"/>
                </a:cubicBezTo>
                <a:cubicBezTo>
                  <a:pt x="245" y="31"/>
                  <a:pt x="250" y="34"/>
                  <a:pt x="255" y="38"/>
                </a:cubicBezTo>
                <a:cubicBezTo>
                  <a:pt x="258" y="41"/>
                  <a:pt x="261" y="44"/>
                  <a:pt x="263" y="47"/>
                </a:cubicBezTo>
                <a:cubicBezTo>
                  <a:pt x="265" y="50"/>
                  <a:pt x="266" y="52"/>
                  <a:pt x="266" y="55"/>
                </a:cubicBezTo>
                <a:cubicBezTo>
                  <a:pt x="266" y="58"/>
                  <a:pt x="264" y="60"/>
                  <a:pt x="261" y="62"/>
                </a:cubicBezTo>
                <a:cubicBezTo>
                  <a:pt x="259" y="64"/>
                  <a:pt x="255" y="65"/>
                  <a:pt x="251" y="65"/>
                </a:cubicBezTo>
                <a:cubicBezTo>
                  <a:pt x="244" y="65"/>
                  <a:pt x="239" y="62"/>
                  <a:pt x="237" y="56"/>
                </a:cubicBezTo>
                <a:cubicBezTo>
                  <a:pt x="234" y="49"/>
                  <a:pt x="228" y="45"/>
                  <a:pt x="218" y="42"/>
                </a:cubicBezTo>
                <a:cubicBezTo>
                  <a:pt x="218" y="77"/>
                  <a:pt x="218" y="77"/>
                  <a:pt x="218" y="77"/>
                </a:cubicBezTo>
                <a:cubicBezTo>
                  <a:pt x="228" y="79"/>
                  <a:pt x="235" y="81"/>
                  <a:pt x="241" y="83"/>
                </a:cubicBezTo>
                <a:cubicBezTo>
                  <a:pt x="247" y="84"/>
                  <a:pt x="252" y="86"/>
                  <a:pt x="256" y="89"/>
                </a:cubicBezTo>
                <a:cubicBezTo>
                  <a:pt x="261" y="92"/>
                  <a:pt x="265" y="96"/>
                  <a:pt x="267" y="100"/>
                </a:cubicBezTo>
                <a:cubicBezTo>
                  <a:pt x="270" y="105"/>
                  <a:pt x="271" y="109"/>
                  <a:pt x="271" y="114"/>
                </a:cubicBezTo>
                <a:cubicBezTo>
                  <a:pt x="271" y="121"/>
                  <a:pt x="269" y="127"/>
                  <a:pt x="265" y="132"/>
                </a:cubicBezTo>
                <a:cubicBezTo>
                  <a:pt x="261" y="138"/>
                  <a:pt x="255" y="142"/>
                  <a:pt x="247" y="146"/>
                </a:cubicBezTo>
                <a:cubicBezTo>
                  <a:pt x="239" y="149"/>
                  <a:pt x="229" y="151"/>
                  <a:pt x="218" y="152"/>
                </a:cubicBezTo>
                <a:cubicBezTo>
                  <a:pt x="218" y="173"/>
                  <a:pt x="218" y="173"/>
                  <a:pt x="218" y="173"/>
                </a:cubicBezTo>
                <a:cubicBezTo>
                  <a:pt x="218" y="176"/>
                  <a:pt x="218" y="179"/>
                  <a:pt x="217" y="180"/>
                </a:cubicBezTo>
                <a:cubicBezTo>
                  <a:pt x="216" y="182"/>
                  <a:pt x="214" y="183"/>
                  <a:pt x="211" y="183"/>
                </a:cubicBezTo>
                <a:cubicBezTo>
                  <a:pt x="208" y="183"/>
                  <a:pt x="206" y="182"/>
                  <a:pt x="205" y="181"/>
                </a:cubicBezTo>
                <a:cubicBezTo>
                  <a:pt x="204" y="179"/>
                  <a:pt x="204" y="178"/>
                  <a:pt x="204" y="175"/>
                </a:cubicBezTo>
                <a:cubicBezTo>
                  <a:pt x="204" y="152"/>
                  <a:pt x="204" y="152"/>
                  <a:pt x="204" y="152"/>
                </a:cubicBezTo>
                <a:cubicBezTo>
                  <a:pt x="195" y="152"/>
                  <a:pt x="187" y="150"/>
                  <a:pt x="180" y="148"/>
                </a:cubicBezTo>
                <a:cubicBezTo>
                  <a:pt x="173" y="145"/>
                  <a:pt x="168" y="142"/>
                  <a:pt x="163" y="139"/>
                </a:cubicBezTo>
                <a:cubicBezTo>
                  <a:pt x="159" y="135"/>
                  <a:pt x="156" y="132"/>
                  <a:pt x="153" y="128"/>
                </a:cubicBezTo>
                <a:cubicBezTo>
                  <a:pt x="151" y="124"/>
                  <a:pt x="150" y="120"/>
                  <a:pt x="150" y="117"/>
                </a:cubicBezTo>
                <a:cubicBezTo>
                  <a:pt x="150" y="114"/>
                  <a:pt x="152" y="112"/>
                  <a:pt x="155" y="11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7" name="Freeform 440"/>
          <p:cNvSpPr>
            <a:spLocks/>
          </p:cNvSpPr>
          <p:nvPr/>
        </p:nvSpPr>
        <p:spPr bwMode="auto">
          <a:xfrm>
            <a:off x="2106276" y="1350122"/>
            <a:ext cx="4282" cy="7137"/>
          </a:xfrm>
          <a:custGeom>
            <a:avLst/>
            <a:gdLst>
              <a:gd name="T0" fmla="*/ 24 w 24"/>
              <a:gd name="T1" fmla="*/ 18 h 37"/>
              <a:gd name="T2" fmla="*/ 18 w 24"/>
              <a:gd name="T3" fmla="*/ 7 h 37"/>
              <a:gd name="T4" fmla="*/ 0 w 24"/>
              <a:gd name="T5" fmla="*/ 0 h 37"/>
              <a:gd name="T6" fmla="*/ 0 w 24"/>
              <a:gd name="T7" fmla="*/ 37 h 37"/>
              <a:gd name="T8" fmla="*/ 17 w 24"/>
              <a:gd name="T9" fmla="*/ 30 h 37"/>
              <a:gd name="T10" fmla="*/ 24 w 24"/>
              <a:gd name="T11" fmla="*/ 1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37">
                <a:moveTo>
                  <a:pt x="24" y="18"/>
                </a:moveTo>
                <a:cubicBezTo>
                  <a:pt x="24" y="13"/>
                  <a:pt x="22" y="10"/>
                  <a:pt x="18" y="7"/>
                </a:cubicBezTo>
                <a:cubicBezTo>
                  <a:pt x="14" y="4"/>
                  <a:pt x="8" y="2"/>
                  <a:pt x="0" y="0"/>
                </a:cubicBezTo>
                <a:cubicBezTo>
                  <a:pt x="0" y="37"/>
                  <a:pt x="0" y="37"/>
                  <a:pt x="0" y="37"/>
                </a:cubicBezTo>
                <a:cubicBezTo>
                  <a:pt x="7" y="36"/>
                  <a:pt x="13" y="33"/>
                  <a:pt x="17" y="30"/>
                </a:cubicBezTo>
                <a:cubicBezTo>
                  <a:pt x="22" y="27"/>
                  <a:pt x="24" y="23"/>
                  <a:pt x="24" y="1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8" name="Freeform 441"/>
          <p:cNvSpPr>
            <a:spLocks/>
          </p:cNvSpPr>
          <p:nvPr/>
        </p:nvSpPr>
        <p:spPr bwMode="auto">
          <a:xfrm>
            <a:off x="2066311" y="1378668"/>
            <a:ext cx="75648" cy="19982"/>
          </a:xfrm>
          <a:custGeom>
            <a:avLst/>
            <a:gdLst>
              <a:gd name="T0" fmla="*/ 212 w 423"/>
              <a:gd name="T1" fmla="*/ 66 h 108"/>
              <a:gd name="T2" fmla="*/ 0 w 423"/>
              <a:gd name="T3" fmla="*/ 0 h 108"/>
              <a:gd name="T4" fmla="*/ 2 w 423"/>
              <a:gd name="T5" fmla="*/ 7 h 108"/>
              <a:gd name="T6" fmla="*/ 212 w 423"/>
              <a:gd name="T7" fmla="*/ 108 h 108"/>
              <a:gd name="T8" fmla="*/ 422 w 423"/>
              <a:gd name="T9" fmla="*/ 7 h 108"/>
              <a:gd name="T10" fmla="*/ 423 w 423"/>
              <a:gd name="T11" fmla="*/ 0 h 108"/>
              <a:gd name="T12" fmla="*/ 212 w 423"/>
              <a:gd name="T13" fmla="*/ 6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3" h="108">
                <a:moveTo>
                  <a:pt x="212" y="66"/>
                </a:moveTo>
                <a:cubicBezTo>
                  <a:pt x="121" y="66"/>
                  <a:pt x="44" y="40"/>
                  <a:pt x="0" y="0"/>
                </a:cubicBezTo>
                <a:cubicBezTo>
                  <a:pt x="1" y="2"/>
                  <a:pt x="2" y="4"/>
                  <a:pt x="2" y="7"/>
                </a:cubicBezTo>
                <a:cubicBezTo>
                  <a:pt x="2" y="56"/>
                  <a:pt x="86" y="108"/>
                  <a:pt x="212" y="108"/>
                </a:cubicBezTo>
                <a:cubicBezTo>
                  <a:pt x="337" y="108"/>
                  <a:pt x="422" y="56"/>
                  <a:pt x="422" y="7"/>
                </a:cubicBezTo>
                <a:cubicBezTo>
                  <a:pt x="422" y="4"/>
                  <a:pt x="422" y="2"/>
                  <a:pt x="423" y="0"/>
                </a:cubicBezTo>
                <a:cubicBezTo>
                  <a:pt x="380" y="40"/>
                  <a:pt x="302" y="66"/>
                  <a:pt x="212" y="6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9" name="Freeform 442"/>
          <p:cNvSpPr>
            <a:spLocks/>
          </p:cNvSpPr>
          <p:nvPr/>
        </p:nvSpPr>
        <p:spPr bwMode="auto">
          <a:xfrm>
            <a:off x="2066311" y="1364395"/>
            <a:ext cx="75648" cy="18555"/>
          </a:xfrm>
          <a:custGeom>
            <a:avLst/>
            <a:gdLst>
              <a:gd name="T0" fmla="*/ 212 w 423"/>
              <a:gd name="T1" fmla="*/ 66 h 108"/>
              <a:gd name="T2" fmla="*/ 0 w 423"/>
              <a:gd name="T3" fmla="*/ 0 h 108"/>
              <a:gd name="T4" fmla="*/ 2 w 423"/>
              <a:gd name="T5" fmla="*/ 7 h 108"/>
              <a:gd name="T6" fmla="*/ 212 w 423"/>
              <a:gd name="T7" fmla="*/ 108 h 108"/>
              <a:gd name="T8" fmla="*/ 422 w 423"/>
              <a:gd name="T9" fmla="*/ 7 h 108"/>
              <a:gd name="T10" fmla="*/ 423 w 423"/>
              <a:gd name="T11" fmla="*/ 0 h 108"/>
              <a:gd name="T12" fmla="*/ 212 w 423"/>
              <a:gd name="T13" fmla="*/ 6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3" h="108">
                <a:moveTo>
                  <a:pt x="212" y="66"/>
                </a:moveTo>
                <a:cubicBezTo>
                  <a:pt x="121" y="66"/>
                  <a:pt x="44" y="39"/>
                  <a:pt x="0" y="0"/>
                </a:cubicBezTo>
                <a:cubicBezTo>
                  <a:pt x="1" y="2"/>
                  <a:pt x="2" y="4"/>
                  <a:pt x="2" y="7"/>
                </a:cubicBezTo>
                <a:cubicBezTo>
                  <a:pt x="2" y="56"/>
                  <a:pt x="86" y="108"/>
                  <a:pt x="212" y="108"/>
                </a:cubicBezTo>
                <a:cubicBezTo>
                  <a:pt x="337" y="108"/>
                  <a:pt x="422" y="56"/>
                  <a:pt x="422" y="7"/>
                </a:cubicBezTo>
                <a:cubicBezTo>
                  <a:pt x="422" y="4"/>
                  <a:pt x="422" y="2"/>
                  <a:pt x="423" y="0"/>
                </a:cubicBezTo>
                <a:cubicBezTo>
                  <a:pt x="380" y="39"/>
                  <a:pt x="302" y="66"/>
                  <a:pt x="212" y="6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0" name="Freeform 443"/>
          <p:cNvSpPr>
            <a:spLocks/>
          </p:cNvSpPr>
          <p:nvPr/>
        </p:nvSpPr>
        <p:spPr bwMode="auto">
          <a:xfrm>
            <a:off x="1999227" y="1375814"/>
            <a:ext cx="4282" cy="7137"/>
          </a:xfrm>
          <a:custGeom>
            <a:avLst/>
            <a:gdLst>
              <a:gd name="T0" fmla="*/ 25 w 25"/>
              <a:gd name="T1" fmla="*/ 18 h 37"/>
              <a:gd name="T2" fmla="*/ 18 w 25"/>
              <a:gd name="T3" fmla="*/ 7 h 37"/>
              <a:gd name="T4" fmla="*/ 0 w 25"/>
              <a:gd name="T5" fmla="*/ 0 h 37"/>
              <a:gd name="T6" fmla="*/ 0 w 25"/>
              <a:gd name="T7" fmla="*/ 37 h 37"/>
              <a:gd name="T8" fmla="*/ 18 w 25"/>
              <a:gd name="T9" fmla="*/ 30 h 37"/>
              <a:gd name="T10" fmla="*/ 25 w 25"/>
              <a:gd name="T11" fmla="*/ 1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37">
                <a:moveTo>
                  <a:pt x="25" y="18"/>
                </a:moveTo>
                <a:cubicBezTo>
                  <a:pt x="25" y="13"/>
                  <a:pt x="23" y="10"/>
                  <a:pt x="18" y="7"/>
                </a:cubicBezTo>
                <a:cubicBezTo>
                  <a:pt x="14" y="4"/>
                  <a:pt x="8" y="2"/>
                  <a:pt x="0" y="0"/>
                </a:cubicBezTo>
                <a:cubicBezTo>
                  <a:pt x="0" y="37"/>
                  <a:pt x="0" y="37"/>
                  <a:pt x="0" y="37"/>
                </a:cubicBezTo>
                <a:cubicBezTo>
                  <a:pt x="8" y="36"/>
                  <a:pt x="14" y="33"/>
                  <a:pt x="18" y="30"/>
                </a:cubicBezTo>
                <a:cubicBezTo>
                  <a:pt x="22" y="27"/>
                  <a:pt x="25" y="23"/>
                  <a:pt x="25" y="1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1" name="Freeform 444"/>
          <p:cNvSpPr>
            <a:spLocks noEditPoints="1"/>
          </p:cNvSpPr>
          <p:nvPr/>
        </p:nvSpPr>
        <p:spPr bwMode="auto">
          <a:xfrm>
            <a:off x="1883615" y="1190263"/>
            <a:ext cx="324000" cy="324000"/>
          </a:xfrm>
          <a:custGeom>
            <a:avLst/>
            <a:gdLst>
              <a:gd name="T0" fmla="*/ 908 w 1816"/>
              <a:gd name="T1" fmla="*/ 0 h 1816"/>
              <a:gd name="T2" fmla="*/ 0 w 1816"/>
              <a:gd name="T3" fmla="*/ 908 h 1816"/>
              <a:gd name="T4" fmla="*/ 908 w 1816"/>
              <a:gd name="T5" fmla="*/ 1816 h 1816"/>
              <a:gd name="T6" fmla="*/ 1816 w 1816"/>
              <a:gd name="T7" fmla="*/ 908 h 1816"/>
              <a:gd name="T8" fmla="*/ 908 w 1816"/>
              <a:gd name="T9" fmla="*/ 0 h 1816"/>
              <a:gd name="T10" fmla="*/ 871 w 1816"/>
              <a:gd name="T11" fmla="*/ 1107 h 1816"/>
              <a:gd name="T12" fmla="*/ 891 w 1816"/>
              <a:gd name="T13" fmla="*/ 1127 h 1816"/>
              <a:gd name="T14" fmla="*/ 864 w 1816"/>
              <a:gd name="T15" fmla="*/ 1190 h 1816"/>
              <a:gd name="T16" fmla="*/ 871 w 1816"/>
              <a:gd name="T17" fmla="*/ 1188 h 1816"/>
              <a:gd name="T18" fmla="*/ 891 w 1816"/>
              <a:gd name="T19" fmla="*/ 1208 h 1816"/>
              <a:gd name="T20" fmla="*/ 641 w 1816"/>
              <a:gd name="T21" fmla="*/ 1348 h 1816"/>
              <a:gd name="T22" fmla="*/ 393 w 1816"/>
              <a:gd name="T23" fmla="*/ 1208 h 1816"/>
              <a:gd name="T24" fmla="*/ 412 w 1816"/>
              <a:gd name="T25" fmla="*/ 1188 h 1816"/>
              <a:gd name="T26" fmla="*/ 420 w 1816"/>
              <a:gd name="T27" fmla="*/ 1190 h 1816"/>
              <a:gd name="T28" fmla="*/ 393 w 1816"/>
              <a:gd name="T29" fmla="*/ 1127 h 1816"/>
              <a:gd name="T30" fmla="*/ 412 w 1816"/>
              <a:gd name="T31" fmla="*/ 1107 h 1816"/>
              <a:gd name="T32" fmla="*/ 420 w 1816"/>
              <a:gd name="T33" fmla="*/ 1109 h 1816"/>
              <a:gd name="T34" fmla="*/ 393 w 1816"/>
              <a:gd name="T35" fmla="*/ 1045 h 1816"/>
              <a:gd name="T36" fmla="*/ 641 w 1816"/>
              <a:gd name="T37" fmla="*/ 905 h 1816"/>
              <a:gd name="T38" fmla="*/ 891 w 1816"/>
              <a:gd name="T39" fmla="*/ 1045 h 1816"/>
              <a:gd name="T40" fmla="*/ 863 w 1816"/>
              <a:gd name="T41" fmla="*/ 1109 h 1816"/>
              <a:gd name="T42" fmla="*/ 871 w 1816"/>
              <a:gd name="T43" fmla="*/ 1107 h 1816"/>
              <a:gd name="T44" fmla="*/ 924 w 1816"/>
              <a:gd name="T45" fmla="*/ 712 h 1816"/>
              <a:gd name="T46" fmla="*/ 881 w 1816"/>
              <a:gd name="T47" fmla="*/ 754 h 1816"/>
              <a:gd name="T48" fmla="*/ 564 w 1816"/>
              <a:gd name="T49" fmla="*/ 754 h 1816"/>
              <a:gd name="T50" fmla="*/ 545 w 1816"/>
              <a:gd name="T51" fmla="*/ 735 h 1816"/>
              <a:gd name="T52" fmla="*/ 564 w 1816"/>
              <a:gd name="T53" fmla="*/ 715 h 1816"/>
              <a:gd name="T54" fmla="*/ 857 w 1816"/>
              <a:gd name="T55" fmla="*/ 715 h 1816"/>
              <a:gd name="T56" fmla="*/ 486 w 1816"/>
              <a:gd name="T57" fmla="*/ 344 h 1816"/>
              <a:gd name="T58" fmla="*/ 486 w 1816"/>
              <a:gd name="T59" fmla="*/ 316 h 1816"/>
              <a:gd name="T60" fmla="*/ 513 w 1816"/>
              <a:gd name="T61" fmla="*/ 316 h 1816"/>
              <a:gd name="T62" fmla="*/ 885 w 1816"/>
              <a:gd name="T63" fmla="*/ 688 h 1816"/>
              <a:gd name="T64" fmla="*/ 885 w 1816"/>
              <a:gd name="T65" fmla="*/ 394 h 1816"/>
              <a:gd name="T66" fmla="*/ 904 w 1816"/>
              <a:gd name="T67" fmla="*/ 375 h 1816"/>
              <a:gd name="T68" fmla="*/ 924 w 1816"/>
              <a:gd name="T69" fmla="*/ 394 h 1816"/>
              <a:gd name="T70" fmla="*/ 924 w 1816"/>
              <a:gd name="T71" fmla="*/ 712 h 1816"/>
              <a:gd name="T72" fmla="*/ 1467 w 1816"/>
              <a:gd name="T73" fmla="*/ 962 h 1816"/>
              <a:gd name="T74" fmla="*/ 1487 w 1816"/>
              <a:gd name="T75" fmla="*/ 982 h 1816"/>
              <a:gd name="T76" fmla="*/ 1460 w 1816"/>
              <a:gd name="T77" fmla="*/ 1045 h 1816"/>
              <a:gd name="T78" fmla="*/ 1467 w 1816"/>
              <a:gd name="T79" fmla="*/ 1043 h 1816"/>
              <a:gd name="T80" fmla="*/ 1487 w 1816"/>
              <a:gd name="T81" fmla="*/ 1063 h 1816"/>
              <a:gd name="T82" fmla="*/ 1238 w 1816"/>
              <a:gd name="T83" fmla="*/ 1203 h 1816"/>
              <a:gd name="T84" fmla="*/ 989 w 1816"/>
              <a:gd name="T85" fmla="*/ 1063 h 1816"/>
              <a:gd name="T86" fmla="*/ 1008 w 1816"/>
              <a:gd name="T87" fmla="*/ 1043 h 1816"/>
              <a:gd name="T88" fmla="*/ 1016 w 1816"/>
              <a:gd name="T89" fmla="*/ 1045 h 1816"/>
              <a:gd name="T90" fmla="*/ 989 w 1816"/>
              <a:gd name="T91" fmla="*/ 982 h 1816"/>
              <a:gd name="T92" fmla="*/ 1008 w 1816"/>
              <a:gd name="T93" fmla="*/ 962 h 1816"/>
              <a:gd name="T94" fmla="*/ 1016 w 1816"/>
              <a:gd name="T95" fmla="*/ 964 h 1816"/>
              <a:gd name="T96" fmla="*/ 989 w 1816"/>
              <a:gd name="T97" fmla="*/ 900 h 1816"/>
              <a:gd name="T98" fmla="*/ 1238 w 1816"/>
              <a:gd name="T99" fmla="*/ 760 h 1816"/>
              <a:gd name="T100" fmla="*/ 1487 w 1816"/>
              <a:gd name="T101" fmla="*/ 900 h 1816"/>
              <a:gd name="T102" fmla="*/ 1460 w 1816"/>
              <a:gd name="T103" fmla="*/ 964 h 1816"/>
              <a:gd name="T104" fmla="*/ 1467 w 1816"/>
              <a:gd name="T105" fmla="*/ 962 h 1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16" h="1816">
                <a:moveTo>
                  <a:pt x="908" y="0"/>
                </a:moveTo>
                <a:cubicBezTo>
                  <a:pt x="406" y="0"/>
                  <a:pt x="0" y="406"/>
                  <a:pt x="0" y="908"/>
                </a:cubicBezTo>
                <a:cubicBezTo>
                  <a:pt x="0" y="1410"/>
                  <a:pt x="406" y="1816"/>
                  <a:pt x="908" y="1816"/>
                </a:cubicBezTo>
                <a:cubicBezTo>
                  <a:pt x="1409" y="1816"/>
                  <a:pt x="1816" y="1410"/>
                  <a:pt x="1816" y="908"/>
                </a:cubicBezTo>
                <a:cubicBezTo>
                  <a:pt x="1816" y="406"/>
                  <a:pt x="1409" y="0"/>
                  <a:pt x="908" y="0"/>
                </a:cubicBezTo>
                <a:close/>
                <a:moveTo>
                  <a:pt x="871" y="1107"/>
                </a:moveTo>
                <a:cubicBezTo>
                  <a:pt x="882" y="1107"/>
                  <a:pt x="891" y="1116"/>
                  <a:pt x="891" y="1127"/>
                </a:cubicBezTo>
                <a:cubicBezTo>
                  <a:pt x="891" y="1150"/>
                  <a:pt x="880" y="1171"/>
                  <a:pt x="864" y="1190"/>
                </a:cubicBezTo>
                <a:cubicBezTo>
                  <a:pt x="866" y="1189"/>
                  <a:pt x="868" y="1188"/>
                  <a:pt x="871" y="1188"/>
                </a:cubicBezTo>
                <a:cubicBezTo>
                  <a:pt x="882" y="1188"/>
                  <a:pt x="891" y="1197"/>
                  <a:pt x="891" y="1208"/>
                </a:cubicBezTo>
                <a:cubicBezTo>
                  <a:pt x="891" y="1286"/>
                  <a:pt x="781" y="1348"/>
                  <a:pt x="641" y="1348"/>
                </a:cubicBezTo>
                <a:cubicBezTo>
                  <a:pt x="502" y="1348"/>
                  <a:pt x="393" y="1286"/>
                  <a:pt x="393" y="1208"/>
                </a:cubicBezTo>
                <a:cubicBezTo>
                  <a:pt x="393" y="1197"/>
                  <a:pt x="401" y="1188"/>
                  <a:pt x="412" y="1188"/>
                </a:cubicBezTo>
                <a:cubicBezTo>
                  <a:pt x="415" y="1188"/>
                  <a:pt x="417" y="1189"/>
                  <a:pt x="420" y="1190"/>
                </a:cubicBezTo>
                <a:cubicBezTo>
                  <a:pt x="403" y="1171"/>
                  <a:pt x="393" y="1150"/>
                  <a:pt x="393" y="1127"/>
                </a:cubicBezTo>
                <a:cubicBezTo>
                  <a:pt x="393" y="1116"/>
                  <a:pt x="401" y="1107"/>
                  <a:pt x="412" y="1107"/>
                </a:cubicBezTo>
                <a:cubicBezTo>
                  <a:pt x="415" y="1107"/>
                  <a:pt x="417" y="1108"/>
                  <a:pt x="420" y="1109"/>
                </a:cubicBezTo>
                <a:cubicBezTo>
                  <a:pt x="403" y="1090"/>
                  <a:pt x="393" y="1068"/>
                  <a:pt x="393" y="1045"/>
                </a:cubicBezTo>
                <a:cubicBezTo>
                  <a:pt x="393" y="967"/>
                  <a:pt x="502" y="905"/>
                  <a:pt x="641" y="905"/>
                </a:cubicBezTo>
                <a:cubicBezTo>
                  <a:pt x="781" y="905"/>
                  <a:pt x="891" y="967"/>
                  <a:pt x="891" y="1045"/>
                </a:cubicBezTo>
                <a:cubicBezTo>
                  <a:pt x="891" y="1068"/>
                  <a:pt x="880" y="1090"/>
                  <a:pt x="863" y="1109"/>
                </a:cubicBezTo>
                <a:cubicBezTo>
                  <a:pt x="866" y="1108"/>
                  <a:pt x="868" y="1107"/>
                  <a:pt x="871" y="1107"/>
                </a:cubicBezTo>
                <a:close/>
                <a:moveTo>
                  <a:pt x="924" y="712"/>
                </a:moveTo>
                <a:cubicBezTo>
                  <a:pt x="924" y="735"/>
                  <a:pt x="905" y="754"/>
                  <a:pt x="881" y="754"/>
                </a:cubicBezTo>
                <a:cubicBezTo>
                  <a:pt x="564" y="754"/>
                  <a:pt x="564" y="754"/>
                  <a:pt x="564" y="754"/>
                </a:cubicBezTo>
                <a:cubicBezTo>
                  <a:pt x="553" y="754"/>
                  <a:pt x="545" y="745"/>
                  <a:pt x="545" y="735"/>
                </a:cubicBezTo>
                <a:cubicBezTo>
                  <a:pt x="545" y="724"/>
                  <a:pt x="553" y="715"/>
                  <a:pt x="564" y="715"/>
                </a:cubicBezTo>
                <a:cubicBezTo>
                  <a:pt x="857" y="715"/>
                  <a:pt x="857" y="715"/>
                  <a:pt x="857" y="715"/>
                </a:cubicBezTo>
                <a:cubicBezTo>
                  <a:pt x="486" y="344"/>
                  <a:pt x="486" y="344"/>
                  <a:pt x="486" y="344"/>
                </a:cubicBezTo>
                <a:cubicBezTo>
                  <a:pt x="478" y="336"/>
                  <a:pt x="478" y="324"/>
                  <a:pt x="486" y="316"/>
                </a:cubicBezTo>
                <a:cubicBezTo>
                  <a:pt x="493" y="309"/>
                  <a:pt x="506" y="309"/>
                  <a:pt x="513" y="316"/>
                </a:cubicBezTo>
                <a:cubicBezTo>
                  <a:pt x="885" y="688"/>
                  <a:pt x="885" y="688"/>
                  <a:pt x="885" y="688"/>
                </a:cubicBezTo>
                <a:cubicBezTo>
                  <a:pt x="885" y="394"/>
                  <a:pt x="885" y="394"/>
                  <a:pt x="885" y="394"/>
                </a:cubicBezTo>
                <a:cubicBezTo>
                  <a:pt x="885" y="384"/>
                  <a:pt x="894" y="375"/>
                  <a:pt x="904" y="375"/>
                </a:cubicBezTo>
                <a:cubicBezTo>
                  <a:pt x="915" y="375"/>
                  <a:pt x="924" y="384"/>
                  <a:pt x="924" y="394"/>
                </a:cubicBezTo>
                <a:lnTo>
                  <a:pt x="924" y="712"/>
                </a:lnTo>
                <a:close/>
                <a:moveTo>
                  <a:pt x="1467" y="962"/>
                </a:moveTo>
                <a:cubicBezTo>
                  <a:pt x="1478" y="962"/>
                  <a:pt x="1487" y="971"/>
                  <a:pt x="1487" y="982"/>
                </a:cubicBezTo>
                <a:cubicBezTo>
                  <a:pt x="1487" y="1005"/>
                  <a:pt x="1477" y="1026"/>
                  <a:pt x="1460" y="1045"/>
                </a:cubicBezTo>
                <a:cubicBezTo>
                  <a:pt x="1462" y="1044"/>
                  <a:pt x="1465" y="1043"/>
                  <a:pt x="1467" y="1043"/>
                </a:cubicBezTo>
                <a:cubicBezTo>
                  <a:pt x="1478" y="1043"/>
                  <a:pt x="1487" y="1052"/>
                  <a:pt x="1487" y="1063"/>
                </a:cubicBezTo>
                <a:cubicBezTo>
                  <a:pt x="1487" y="1141"/>
                  <a:pt x="1377" y="1203"/>
                  <a:pt x="1238" y="1203"/>
                </a:cubicBezTo>
                <a:cubicBezTo>
                  <a:pt x="1098" y="1203"/>
                  <a:pt x="989" y="1141"/>
                  <a:pt x="989" y="1063"/>
                </a:cubicBezTo>
                <a:cubicBezTo>
                  <a:pt x="989" y="1052"/>
                  <a:pt x="998" y="1043"/>
                  <a:pt x="1008" y="1043"/>
                </a:cubicBezTo>
                <a:cubicBezTo>
                  <a:pt x="1011" y="1043"/>
                  <a:pt x="1013" y="1044"/>
                  <a:pt x="1016" y="1045"/>
                </a:cubicBezTo>
                <a:cubicBezTo>
                  <a:pt x="999" y="1026"/>
                  <a:pt x="989" y="1005"/>
                  <a:pt x="989" y="982"/>
                </a:cubicBezTo>
                <a:cubicBezTo>
                  <a:pt x="989" y="971"/>
                  <a:pt x="998" y="962"/>
                  <a:pt x="1008" y="962"/>
                </a:cubicBezTo>
                <a:cubicBezTo>
                  <a:pt x="1011" y="962"/>
                  <a:pt x="1014" y="963"/>
                  <a:pt x="1016" y="964"/>
                </a:cubicBezTo>
                <a:cubicBezTo>
                  <a:pt x="999" y="945"/>
                  <a:pt x="989" y="924"/>
                  <a:pt x="989" y="900"/>
                </a:cubicBezTo>
                <a:cubicBezTo>
                  <a:pt x="989" y="822"/>
                  <a:pt x="1098" y="760"/>
                  <a:pt x="1238" y="760"/>
                </a:cubicBezTo>
                <a:cubicBezTo>
                  <a:pt x="1377" y="760"/>
                  <a:pt x="1487" y="822"/>
                  <a:pt x="1487" y="900"/>
                </a:cubicBezTo>
                <a:cubicBezTo>
                  <a:pt x="1487" y="924"/>
                  <a:pt x="1476" y="945"/>
                  <a:pt x="1460" y="964"/>
                </a:cubicBezTo>
                <a:cubicBezTo>
                  <a:pt x="1462" y="963"/>
                  <a:pt x="1465" y="962"/>
                  <a:pt x="1467" y="96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2" name="Freeform 445"/>
          <p:cNvSpPr>
            <a:spLocks noEditPoints="1"/>
          </p:cNvSpPr>
          <p:nvPr/>
        </p:nvSpPr>
        <p:spPr bwMode="auto">
          <a:xfrm>
            <a:off x="2067738" y="1332994"/>
            <a:ext cx="74220" cy="35683"/>
          </a:xfrm>
          <a:custGeom>
            <a:avLst/>
            <a:gdLst>
              <a:gd name="T0" fmla="*/ 210 w 420"/>
              <a:gd name="T1" fmla="*/ 203 h 203"/>
              <a:gd name="T2" fmla="*/ 420 w 420"/>
              <a:gd name="T3" fmla="*/ 101 h 203"/>
              <a:gd name="T4" fmla="*/ 210 w 420"/>
              <a:gd name="T5" fmla="*/ 0 h 203"/>
              <a:gd name="T6" fmla="*/ 0 w 420"/>
              <a:gd name="T7" fmla="*/ 101 h 203"/>
              <a:gd name="T8" fmla="*/ 210 w 420"/>
              <a:gd name="T9" fmla="*/ 203 h 203"/>
              <a:gd name="T10" fmla="*/ 154 w 420"/>
              <a:gd name="T11" fmla="*/ 110 h 203"/>
              <a:gd name="T12" fmla="*/ 164 w 420"/>
              <a:gd name="T13" fmla="*/ 107 h 203"/>
              <a:gd name="T14" fmla="*/ 173 w 420"/>
              <a:gd name="T15" fmla="*/ 108 h 203"/>
              <a:gd name="T16" fmla="*/ 178 w 420"/>
              <a:gd name="T17" fmla="*/ 113 h 203"/>
              <a:gd name="T18" fmla="*/ 183 w 420"/>
              <a:gd name="T19" fmla="*/ 124 h 203"/>
              <a:gd name="T20" fmla="*/ 191 w 420"/>
              <a:gd name="T21" fmla="*/ 130 h 203"/>
              <a:gd name="T22" fmla="*/ 203 w 420"/>
              <a:gd name="T23" fmla="*/ 135 h 203"/>
              <a:gd name="T24" fmla="*/ 203 w 420"/>
              <a:gd name="T25" fmla="*/ 96 h 203"/>
              <a:gd name="T26" fmla="*/ 177 w 420"/>
              <a:gd name="T27" fmla="*/ 89 h 203"/>
              <a:gd name="T28" fmla="*/ 160 w 420"/>
              <a:gd name="T29" fmla="*/ 78 h 203"/>
              <a:gd name="T30" fmla="*/ 154 w 420"/>
              <a:gd name="T31" fmla="*/ 60 h 203"/>
              <a:gd name="T32" fmla="*/ 166 w 420"/>
              <a:gd name="T33" fmla="*/ 36 h 203"/>
              <a:gd name="T34" fmla="*/ 203 w 420"/>
              <a:gd name="T35" fmla="*/ 26 h 203"/>
              <a:gd name="T36" fmla="*/ 203 w 420"/>
              <a:gd name="T37" fmla="*/ 17 h 203"/>
              <a:gd name="T38" fmla="*/ 210 w 420"/>
              <a:gd name="T39" fmla="*/ 10 h 203"/>
              <a:gd name="T40" fmla="*/ 218 w 420"/>
              <a:gd name="T41" fmla="*/ 17 h 203"/>
              <a:gd name="T42" fmla="*/ 218 w 420"/>
              <a:gd name="T43" fmla="*/ 26 h 203"/>
              <a:gd name="T44" fmla="*/ 239 w 420"/>
              <a:gd name="T45" fmla="*/ 29 h 203"/>
              <a:gd name="T46" fmla="*/ 254 w 420"/>
              <a:gd name="T47" fmla="*/ 38 h 203"/>
              <a:gd name="T48" fmla="*/ 262 w 420"/>
              <a:gd name="T49" fmla="*/ 47 h 203"/>
              <a:gd name="T50" fmla="*/ 265 w 420"/>
              <a:gd name="T51" fmla="*/ 55 h 203"/>
              <a:gd name="T52" fmla="*/ 261 w 420"/>
              <a:gd name="T53" fmla="*/ 62 h 203"/>
              <a:gd name="T54" fmla="*/ 250 w 420"/>
              <a:gd name="T55" fmla="*/ 65 h 203"/>
              <a:gd name="T56" fmla="*/ 236 w 420"/>
              <a:gd name="T57" fmla="*/ 56 h 203"/>
              <a:gd name="T58" fmla="*/ 218 w 420"/>
              <a:gd name="T59" fmla="*/ 42 h 203"/>
              <a:gd name="T60" fmla="*/ 218 w 420"/>
              <a:gd name="T61" fmla="*/ 77 h 203"/>
              <a:gd name="T62" fmla="*/ 240 w 420"/>
              <a:gd name="T63" fmla="*/ 83 h 203"/>
              <a:gd name="T64" fmla="*/ 255 w 420"/>
              <a:gd name="T65" fmla="*/ 89 h 203"/>
              <a:gd name="T66" fmla="*/ 266 w 420"/>
              <a:gd name="T67" fmla="*/ 100 h 203"/>
              <a:gd name="T68" fmla="*/ 270 w 420"/>
              <a:gd name="T69" fmla="*/ 114 h 203"/>
              <a:gd name="T70" fmla="*/ 264 w 420"/>
              <a:gd name="T71" fmla="*/ 132 h 203"/>
              <a:gd name="T72" fmla="*/ 246 w 420"/>
              <a:gd name="T73" fmla="*/ 146 h 203"/>
              <a:gd name="T74" fmla="*/ 218 w 420"/>
              <a:gd name="T75" fmla="*/ 152 h 203"/>
              <a:gd name="T76" fmla="*/ 218 w 420"/>
              <a:gd name="T77" fmla="*/ 173 h 203"/>
              <a:gd name="T78" fmla="*/ 216 w 420"/>
              <a:gd name="T79" fmla="*/ 180 h 203"/>
              <a:gd name="T80" fmla="*/ 210 w 420"/>
              <a:gd name="T81" fmla="*/ 183 h 203"/>
              <a:gd name="T82" fmla="*/ 205 w 420"/>
              <a:gd name="T83" fmla="*/ 181 h 203"/>
              <a:gd name="T84" fmla="*/ 203 w 420"/>
              <a:gd name="T85" fmla="*/ 175 h 203"/>
              <a:gd name="T86" fmla="*/ 203 w 420"/>
              <a:gd name="T87" fmla="*/ 152 h 203"/>
              <a:gd name="T88" fmla="*/ 179 w 420"/>
              <a:gd name="T89" fmla="*/ 148 h 203"/>
              <a:gd name="T90" fmla="*/ 162 w 420"/>
              <a:gd name="T91" fmla="*/ 139 h 203"/>
              <a:gd name="T92" fmla="*/ 153 w 420"/>
              <a:gd name="T93" fmla="*/ 128 h 203"/>
              <a:gd name="T94" fmla="*/ 149 w 420"/>
              <a:gd name="T95" fmla="*/ 117 h 203"/>
              <a:gd name="T96" fmla="*/ 154 w 420"/>
              <a:gd name="T97" fmla="*/ 11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20" h="203">
                <a:moveTo>
                  <a:pt x="210" y="203"/>
                </a:moveTo>
                <a:cubicBezTo>
                  <a:pt x="335" y="203"/>
                  <a:pt x="420" y="150"/>
                  <a:pt x="420" y="101"/>
                </a:cubicBezTo>
                <a:cubicBezTo>
                  <a:pt x="420" y="52"/>
                  <a:pt x="335" y="0"/>
                  <a:pt x="210" y="0"/>
                </a:cubicBezTo>
                <a:cubicBezTo>
                  <a:pt x="84" y="0"/>
                  <a:pt x="0" y="52"/>
                  <a:pt x="0" y="101"/>
                </a:cubicBezTo>
                <a:cubicBezTo>
                  <a:pt x="0" y="150"/>
                  <a:pt x="84" y="203"/>
                  <a:pt x="210" y="203"/>
                </a:cubicBezTo>
                <a:close/>
                <a:moveTo>
                  <a:pt x="154" y="110"/>
                </a:moveTo>
                <a:cubicBezTo>
                  <a:pt x="157" y="108"/>
                  <a:pt x="160" y="107"/>
                  <a:pt x="164" y="107"/>
                </a:cubicBezTo>
                <a:cubicBezTo>
                  <a:pt x="168" y="107"/>
                  <a:pt x="171" y="107"/>
                  <a:pt x="173" y="108"/>
                </a:cubicBezTo>
                <a:cubicBezTo>
                  <a:pt x="175" y="110"/>
                  <a:pt x="177" y="111"/>
                  <a:pt x="178" y="113"/>
                </a:cubicBezTo>
                <a:cubicBezTo>
                  <a:pt x="180" y="118"/>
                  <a:pt x="182" y="121"/>
                  <a:pt x="183" y="124"/>
                </a:cubicBezTo>
                <a:cubicBezTo>
                  <a:pt x="185" y="126"/>
                  <a:pt x="187" y="128"/>
                  <a:pt x="191" y="130"/>
                </a:cubicBezTo>
                <a:cubicBezTo>
                  <a:pt x="194" y="132"/>
                  <a:pt x="198" y="134"/>
                  <a:pt x="203" y="135"/>
                </a:cubicBezTo>
                <a:cubicBezTo>
                  <a:pt x="203" y="96"/>
                  <a:pt x="203" y="96"/>
                  <a:pt x="203" y="96"/>
                </a:cubicBezTo>
                <a:cubicBezTo>
                  <a:pt x="193" y="94"/>
                  <a:pt x="184" y="92"/>
                  <a:pt x="177" y="89"/>
                </a:cubicBezTo>
                <a:cubicBezTo>
                  <a:pt x="170" y="87"/>
                  <a:pt x="165" y="83"/>
                  <a:pt x="160" y="78"/>
                </a:cubicBezTo>
                <a:cubicBezTo>
                  <a:pt x="156" y="74"/>
                  <a:pt x="154" y="68"/>
                  <a:pt x="154" y="60"/>
                </a:cubicBezTo>
                <a:cubicBezTo>
                  <a:pt x="154" y="51"/>
                  <a:pt x="158" y="43"/>
                  <a:pt x="166" y="36"/>
                </a:cubicBezTo>
                <a:cubicBezTo>
                  <a:pt x="175" y="30"/>
                  <a:pt x="187" y="27"/>
                  <a:pt x="203" y="26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03" y="12"/>
                  <a:pt x="205" y="10"/>
                  <a:pt x="210" y="10"/>
                </a:cubicBezTo>
                <a:cubicBezTo>
                  <a:pt x="215" y="10"/>
                  <a:pt x="218" y="12"/>
                  <a:pt x="218" y="17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26" y="26"/>
                  <a:pt x="233" y="28"/>
                  <a:pt x="239" y="29"/>
                </a:cubicBezTo>
                <a:cubicBezTo>
                  <a:pt x="245" y="31"/>
                  <a:pt x="250" y="34"/>
                  <a:pt x="254" y="38"/>
                </a:cubicBezTo>
                <a:cubicBezTo>
                  <a:pt x="257" y="41"/>
                  <a:pt x="260" y="44"/>
                  <a:pt x="262" y="47"/>
                </a:cubicBezTo>
                <a:cubicBezTo>
                  <a:pt x="264" y="50"/>
                  <a:pt x="265" y="52"/>
                  <a:pt x="265" y="55"/>
                </a:cubicBezTo>
                <a:cubicBezTo>
                  <a:pt x="265" y="58"/>
                  <a:pt x="263" y="60"/>
                  <a:pt x="261" y="62"/>
                </a:cubicBezTo>
                <a:cubicBezTo>
                  <a:pt x="258" y="64"/>
                  <a:pt x="254" y="65"/>
                  <a:pt x="250" y="65"/>
                </a:cubicBezTo>
                <a:cubicBezTo>
                  <a:pt x="243" y="65"/>
                  <a:pt x="238" y="62"/>
                  <a:pt x="236" y="56"/>
                </a:cubicBezTo>
                <a:cubicBezTo>
                  <a:pt x="233" y="49"/>
                  <a:pt x="227" y="45"/>
                  <a:pt x="218" y="42"/>
                </a:cubicBezTo>
                <a:cubicBezTo>
                  <a:pt x="218" y="77"/>
                  <a:pt x="218" y="77"/>
                  <a:pt x="218" y="77"/>
                </a:cubicBezTo>
                <a:cubicBezTo>
                  <a:pt x="227" y="79"/>
                  <a:pt x="235" y="81"/>
                  <a:pt x="240" y="83"/>
                </a:cubicBezTo>
                <a:cubicBezTo>
                  <a:pt x="246" y="84"/>
                  <a:pt x="251" y="86"/>
                  <a:pt x="255" y="89"/>
                </a:cubicBezTo>
                <a:cubicBezTo>
                  <a:pt x="260" y="93"/>
                  <a:pt x="264" y="96"/>
                  <a:pt x="266" y="100"/>
                </a:cubicBezTo>
                <a:cubicBezTo>
                  <a:pt x="269" y="105"/>
                  <a:pt x="270" y="109"/>
                  <a:pt x="270" y="114"/>
                </a:cubicBezTo>
                <a:cubicBezTo>
                  <a:pt x="270" y="121"/>
                  <a:pt x="268" y="127"/>
                  <a:pt x="264" y="132"/>
                </a:cubicBezTo>
                <a:cubicBezTo>
                  <a:pt x="260" y="138"/>
                  <a:pt x="254" y="142"/>
                  <a:pt x="246" y="146"/>
                </a:cubicBezTo>
                <a:cubicBezTo>
                  <a:pt x="238" y="149"/>
                  <a:pt x="229" y="151"/>
                  <a:pt x="218" y="152"/>
                </a:cubicBezTo>
                <a:cubicBezTo>
                  <a:pt x="218" y="173"/>
                  <a:pt x="218" y="173"/>
                  <a:pt x="218" y="173"/>
                </a:cubicBezTo>
                <a:cubicBezTo>
                  <a:pt x="218" y="177"/>
                  <a:pt x="217" y="179"/>
                  <a:pt x="216" y="180"/>
                </a:cubicBezTo>
                <a:cubicBezTo>
                  <a:pt x="215" y="182"/>
                  <a:pt x="213" y="183"/>
                  <a:pt x="210" y="183"/>
                </a:cubicBezTo>
                <a:cubicBezTo>
                  <a:pt x="208" y="183"/>
                  <a:pt x="206" y="182"/>
                  <a:pt x="205" y="181"/>
                </a:cubicBezTo>
                <a:cubicBezTo>
                  <a:pt x="204" y="180"/>
                  <a:pt x="203" y="178"/>
                  <a:pt x="203" y="175"/>
                </a:cubicBezTo>
                <a:cubicBezTo>
                  <a:pt x="203" y="152"/>
                  <a:pt x="203" y="152"/>
                  <a:pt x="203" y="152"/>
                </a:cubicBezTo>
                <a:cubicBezTo>
                  <a:pt x="194" y="152"/>
                  <a:pt x="186" y="150"/>
                  <a:pt x="179" y="148"/>
                </a:cubicBezTo>
                <a:cubicBezTo>
                  <a:pt x="173" y="145"/>
                  <a:pt x="167" y="142"/>
                  <a:pt x="162" y="139"/>
                </a:cubicBezTo>
                <a:cubicBezTo>
                  <a:pt x="158" y="135"/>
                  <a:pt x="155" y="132"/>
                  <a:pt x="153" y="128"/>
                </a:cubicBezTo>
                <a:cubicBezTo>
                  <a:pt x="151" y="124"/>
                  <a:pt x="149" y="121"/>
                  <a:pt x="149" y="117"/>
                </a:cubicBezTo>
                <a:cubicBezTo>
                  <a:pt x="149" y="114"/>
                  <a:pt x="151" y="112"/>
                  <a:pt x="154" y="11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3" name="Freeform 449"/>
          <p:cNvSpPr>
            <a:spLocks/>
          </p:cNvSpPr>
          <p:nvPr/>
        </p:nvSpPr>
        <p:spPr bwMode="auto">
          <a:xfrm>
            <a:off x="2395115" y="1275902"/>
            <a:ext cx="141929" cy="11419"/>
          </a:xfrm>
          <a:custGeom>
            <a:avLst/>
            <a:gdLst>
              <a:gd name="T0" fmla="*/ 602 w 652"/>
              <a:gd name="T1" fmla="*/ 0 h 51"/>
              <a:gd name="T2" fmla="*/ 49 w 652"/>
              <a:gd name="T3" fmla="*/ 0 h 51"/>
              <a:gd name="T4" fmla="*/ 0 w 652"/>
              <a:gd name="T5" fmla="*/ 42 h 51"/>
              <a:gd name="T6" fmla="*/ 0 w 652"/>
              <a:gd name="T7" fmla="*/ 51 h 51"/>
              <a:gd name="T8" fmla="*/ 652 w 652"/>
              <a:gd name="T9" fmla="*/ 51 h 51"/>
              <a:gd name="T10" fmla="*/ 652 w 652"/>
              <a:gd name="T11" fmla="*/ 42 h 51"/>
              <a:gd name="T12" fmla="*/ 602 w 652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52" h="51">
                <a:moveTo>
                  <a:pt x="602" y="0"/>
                </a:moveTo>
                <a:cubicBezTo>
                  <a:pt x="49" y="0"/>
                  <a:pt x="49" y="0"/>
                  <a:pt x="49" y="0"/>
                </a:cubicBezTo>
                <a:cubicBezTo>
                  <a:pt x="19" y="0"/>
                  <a:pt x="0" y="17"/>
                  <a:pt x="0" y="42"/>
                </a:cubicBezTo>
                <a:cubicBezTo>
                  <a:pt x="0" y="51"/>
                  <a:pt x="0" y="51"/>
                  <a:pt x="0" y="51"/>
                </a:cubicBezTo>
                <a:cubicBezTo>
                  <a:pt x="652" y="51"/>
                  <a:pt x="652" y="51"/>
                  <a:pt x="652" y="51"/>
                </a:cubicBezTo>
                <a:cubicBezTo>
                  <a:pt x="652" y="42"/>
                  <a:pt x="652" y="42"/>
                  <a:pt x="652" y="42"/>
                </a:cubicBezTo>
                <a:cubicBezTo>
                  <a:pt x="652" y="17"/>
                  <a:pt x="632" y="0"/>
                  <a:pt x="602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4" name="Freeform 450"/>
          <p:cNvSpPr>
            <a:spLocks/>
          </p:cNvSpPr>
          <p:nvPr/>
        </p:nvSpPr>
        <p:spPr bwMode="auto">
          <a:xfrm>
            <a:off x="2452460" y="1251637"/>
            <a:ext cx="31540" cy="4282"/>
          </a:xfrm>
          <a:custGeom>
            <a:avLst/>
            <a:gdLst>
              <a:gd name="T0" fmla="*/ 118 w 142"/>
              <a:gd name="T1" fmla="*/ 0 h 21"/>
              <a:gd name="T2" fmla="*/ 25 w 142"/>
              <a:gd name="T3" fmla="*/ 0 h 21"/>
              <a:gd name="T4" fmla="*/ 0 w 142"/>
              <a:gd name="T5" fmla="*/ 21 h 21"/>
              <a:gd name="T6" fmla="*/ 142 w 142"/>
              <a:gd name="T7" fmla="*/ 21 h 21"/>
              <a:gd name="T8" fmla="*/ 118 w 142"/>
              <a:gd name="T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2" h="21">
                <a:moveTo>
                  <a:pt x="118" y="0"/>
                </a:moveTo>
                <a:cubicBezTo>
                  <a:pt x="25" y="0"/>
                  <a:pt x="25" y="0"/>
                  <a:pt x="25" y="0"/>
                </a:cubicBezTo>
                <a:cubicBezTo>
                  <a:pt x="12" y="0"/>
                  <a:pt x="2" y="9"/>
                  <a:pt x="0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8"/>
                  <a:pt x="130" y="0"/>
                  <a:pt x="118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5" name="Freeform 451"/>
          <p:cNvSpPr>
            <a:spLocks noEditPoints="1"/>
          </p:cNvSpPr>
          <p:nvPr/>
        </p:nvSpPr>
        <p:spPr bwMode="auto">
          <a:xfrm>
            <a:off x="2402283" y="1310157"/>
            <a:ext cx="126159" cy="131313"/>
          </a:xfrm>
          <a:custGeom>
            <a:avLst/>
            <a:gdLst>
              <a:gd name="T0" fmla="*/ 63 w 584"/>
              <a:gd name="T1" fmla="*/ 542 h 607"/>
              <a:gd name="T2" fmla="*/ 136 w 584"/>
              <a:gd name="T3" fmla="*/ 607 h 607"/>
              <a:gd name="T4" fmla="*/ 448 w 584"/>
              <a:gd name="T5" fmla="*/ 607 h 607"/>
              <a:gd name="T6" fmla="*/ 521 w 584"/>
              <a:gd name="T7" fmla="*/ 542 h 607"/>
              <a:gd name="T8" fmla="*/ 584 w 584"/>
              <a:gd name="T9" fmla="*/ 0 h 607"/>
              <a:gd name="T10" fmla="*/ 0 w 584"/>
              <a:gd name="T11" fmla="*/ 0 h 607"/>
              <a:gd name="T12" fmla="*/ 63 w 584"/>
              <a:gd name="T13" fmla="*/ 542 h 607"/>
              <a:gd name="T14" fmla="*/ 444 w 584"/>
              <a:gd name="T15" fmla="*/ 70 h 607"/>
              <a:gd name="T16" fmla="*/ 461 w 584"/>
              <a:gd name="T17" fmla="*/ 55 h 607"/>
              <a:gd name="T18" fmla="*/ 476 w 584"/>
              <a:gd name="T19" fmla="*/ 72 h 607"/>
              <a:gd name="T20" fmla="*/ 444 w 584"/>
              <a:gd name="T21" fmla="*/ 525 h 607"/>
              <a:gd name="T22" fmla="*/ 428 w 584"/>
              <a:gd name="T23" fmla="*/ 540 h 607"/>
              <a:gd name="T24" fmla="*/ 427 w 584"/>
              <a:gd name="T25" fmla="*/ 540 h 607"/>
              <a:gd name="T26" fmla="*/ 412 w 584"/>
              <a:gd name="T27" fmla="*/ 523 h 607"/>
              <a:gd name="T28" fmla="*/ 444 w 584"/>
              <a:gd name="T29" fmla="*/ 70 h 607"/>
              <a:gd name="T30" fmla="*/ 276 w 584"/>
              <a:gd name="T31" fmla="*/ 71 h 607"/>
              <a:gd name="T32" fmla="*/ 292 w 584"/>
              <a:gd name="T33" fmla="*/ 55 h 607"/>
              <a:gd name="T34" fmla="*/ 308 w 584"/>
              <a:gd name="T35" fmla="*/ 71 h 607"/>
              <a:gd name="T36" fmla="*/ 308 w 584"/>
              <a:gd name="T37" fmla="*/ 524 h 607"/>
              <a:gd name="T38" fmla="*/ 292 w 584"/>
              <a:gd name="T39" fmla="*/ 540 h 607"/>
              <a:gd name="T40" fmla="*/ 276 w 584"/>
              <a:gd name="T41" fmla="*/ 524 h 607"/>
              <a:gd name="T42" fmla="*/ 276 w 584"/>
              <a:gd name="T43" fmla="*/ 71 h 607"/>
              <a:gd name="T44" fmla="*/ 124 w 584"/>
              <a:gd name="T45" fmla="*/ 55 h 607"/>
              <a:gd name="T46" fmla="*/ 141 w 584"/>
              <a:gd name="T47" fmla="*/ 70 h 607"/>
              <a:gd name="T48" fmla="*/ 174 w 584"/>
              <a:gd name="T49" fmla="*/ 523 h 607"/>
              <a:gd name="T50" fmla="*/ 159 w 584"/>
              <a:gd name="T51" fmla="*/ 540 h 607"/>
              <a:gd name="T52" fmla="*/ 158 w 584"/>
              <a:gd name="T53" fmla="*/ 540 h 607"/>
              <a:gd name="T54" fmla="*/ 142 w 584"/>
              <a:gd name="T55" fmla="*/ 525 h 607"/>
              <a:gd name="T56" fmla="*/ 110 w 584"/>
              <a:gd name="T57" fmla="*/ 72 h 607"/>
              <a:gd name="T58" fmla="*/ 124 w 584"/>
              <a:gd name="T59" fmla="*/ 55 h 6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84" h="607">
                <a:moveTo>
                  <a:pt x="63" y="542"/>
                </a:moveTo>
                <a:cubicBezTo>
                  <a:pt x="67" y="577"/>
                  <a:pt x="100" y="607"/>
                  <a:pt x="136" y="607"/>
                </a:cubicBezTo>
                <a:cubicBezTo>
                  <a:pt x="448" y="607"/>
                  <a:pt x="448" y="607"/>
                  <a:pt x="448" y="607"/>
                </a:cubicBezTo>
                <a:cubicBezTo>
                  <a:pt x="483" y="607"/>
                  <a:pt x="517" y="577"/>
                  <a:pt x="521" y="542"/>
                </a:cubicBezTo>
                <a:cubicBezTo>
                  <a:pt x="584" y="0"/>
                  <a:pt x="584" y="0"/>
                  <a:pt x="584" y="0"/>
                </a:cubicBezTo>
                <a:cubicBezTo>
                  <a:pt x="0" y="0"/>
                  <a:pt x="0" y="0"/>
                  <a:pt x="0" y="0"/>
                </a:cubicBezTo>
                <a:lnTo>
                  <a:pt x="63" y="542"/>
                </a:lnTo>
                <a:close/>
                <a:moveTo>
                  <a:pt x="444" y="70"/>
                </a:moveTo>
                <a:cubicBezTo>
                  <a:pt x="445" y="61"/>
                  <a:pt x="453" y="55"/>
                  <a:pt x="461" y="55"/>
                </a:cubicBezTo>
                <a:cubicBezTo>
                  <a:pt x="470" y="56"/>
                  <a:pt x="477" y="63"/>
                  <a:pt x="476" y="72"/>
                </a:cubicBezTo>
                <a:cubicBezTo>
                  <a:pt x="444" y="525"/>
                  <a:pt x="444" y="525"/>
                  <a:pt x="444" y="525"/>
                </a:cubicBezTo>
                <a:cubicBezTo>
                  <a:pt x="443" y="534"/>
                  <a:pt x="436" y="540"/>
                  <a:pt x="428" y="540"/>
                </a:cubicBezTo>
                <a:cubicBezTo>
                  <a:pt x="428" y="540"/>
                  <a:pt x="427" y="540"/>
                  <a:pt x="427" y="540"/>
                </a:cubicBezTo>
                <a:cubicBezTo>
                  <a:pt x="418" y="540"/>
                  <a:pt x="411" y="532"/>
                  <a:pt x="412" y="523"/>
                </a:cubicBezTo>
                <a:lnTo>
                  <a:pt x="444" y="70"/>
                </a:lnTo>
                <a:close/>
                <a:moveTo>
                  <a:pt x="276" y="71"/>
                </a:moveTo>
                <a:cubicBezTo>
                  <a:pt x="276" y="62"/>
                  <a:pt x="283" y="55"/>
                  <a:pt x="292" y="55"/>
                </a:cubicBezTo>
                <a:cubicBezTo>
                  <a:pt x="301" y="55"/>
                  <a:pt x="308" y="62"/>
                  <a:pt x="308" y="71"/>
                </a:cubicBezTo>
                <a:cubicBezTo>
                  <a:pt x="308" y="524"/>
                  <a:pt x="308" y="524"/>
                  <a:pt x="308" y="524"/>
                </a:cubicBezTo>
                <a:cubicBezTo>
                  <a:pt x="308" y="533"/>
                  <a:pt x="301" y="540"/>
                  <a:pt x="292" y="540"/>
                </a:cubicBezTo>
                <a:cubicBezTo>
                  <a:pt x="283" y="540"/>
                  <a:pt x="276" y="533"/>
                  <a:pt x="276" y="524"/>
                </a:cubicBezTo>
                <a:lnTo>
                  <a:pt x="276" y="71"/>
                </a:lnTo>
                <a:close/>
                <a:moveTo>
                  <a:pt x="124" y="55"/>
                </a:moveTo>
                <a:cubicBezTo>
                  <a:pt x="133" y="55"/>
                  <a:pt x="141" y="61"/>
                  <a:pt x="141" y="70"/>
                </a:cubicBezTo>
                <a:cubicBezTo>
                  <a:pt x="174" y="523"/>
                  <a:pt x="174" y="523"/>
                  <a:pt x="174" y="523"/>
                </a:cubicBezTo>
                <a:cubicBezTo>
                  <a:pt x="174" y="532"/>
                  <a:pt x="168" y="540"/>
                  <a:pt x="159" y="540"/>
                </a:cubicBezTo>
                <a:cubicBezTo>
                  <a:pt x="158" y="540"/>
                  <a:pt x="158" y="540"/>
                  <a:pt x="158" y="540"/>
                </a:cubicBezTo>
                <a:cubicBezTo>
                  <a:pt x="149" y="540"/>
                  <a:pt x="142" y="534"/>
                  <a:pt x="142" y="525"/>
                </a:cubicBezTo>
                <a:cubicBezTo>
                  <a:pt x="110" y="72"/>
                  <a:pt x="110" y="72"/>
                  <a:pt x="110" y="72"/>
                </a:cubicBezTo>
                <a:cubicBezTo>
                  <a:pt x="109" y="63"/>
                  <a:pt x="116" y="56"/>
                  <a:pt x="124" y="5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6" name="Freeform 452"/>
          <p:cNvSpPr>
            <a:spLocks noEditPoints="1"/>
          </p:cNvSpPr>
          <p:nvPr/>
        </p:nvSpPr>
        <p:spPr bwMode="auto">
          <a:xfrm>
            <a:off x="2303363" y="1190263"/>
            <a:ext cx="324000" cy="324000"/>
          </a:xfrm>
          <a:custGeom>
            <a:avLst/>
            <a:gdLst>
              <a:gd name="T0" fmla="*/ 745 w 1489"/>
              <a:gd name="T1" fmla="*/ 0 h 1489"/>
              <a:gd name="T2" fmla="*/ 0 w 1489"/>
              <a:gd name="T3" fmla="*/ 745 h 1489"/>
              <a:gd name="T4" fmla="*/ 745 w 1489"/>
              <a:gd name="T5" fmla="*/ 1489 h 1489"/>
              <a:gd name="T6" fmla="*/ 1489 w 1489"/>
              <a:gd name="T7" fmla="*/ 745 h 1489"/>
              <a:gd name="T8" fmla="*/ 745 w 1489"/>
              <a:gd name="T9" fmla="*/ 0 h 1489"/>
              <a:gd name="T10" fmla="*/ 713 w 1489"/>
              <a:gd name="T11" fmla="*/ 248 h 1489"/>
              <a:gd name="T12" fmla="*/ 806 w 1489"/>
              <a:gd name="T13" fmla="*/ 248 h 1489"/>
              <a:gd name="T14" fmla="*/ 863 w 1489"/>
              <a:gd name="T15" fmla="*/ 306 h 1489"/>
              <a:gd name="T16" fmla="*/ 861 w 1489"/>
              <a:gd name="T17" fmla="*/ 320 h 1489"/>
              <a:gd name="T18" fmla="*/ 846 w 1489"/>
              <a:gd name="T19" fmla="*/ 333 h 1489"/>
              <a:gd name="T20" fmla="*/ 672 w 1489"/>
              <a:gd name="T21" fmla="*/ 333 h 1489"/>
              <a:gd name="T22" fmla="*/ 657 w 1489"/>
              <a:gd name="T23" fmla="*/ 320 h 1489"/>
              <a:gd name="T24" fmla="*/ 655 w 1489"/>
              <a:gd name="T25" fmla="*/ 308 h 1489"/>
              <a:gd name="T26" fmla="*/ 713 w 1489"/>
              <a:gd name="T27" fmla="*/ 248 h 1489"/>
              <a:gd name="T28" fmla="*/ 1005 w 1489"/>
              <a:gd name="T29" fmla="*/ 1093 h 1489"/>
              <a:gd name="T30" fmla="*/ 901 w 1489"/>
              <a:gd name="T31" fmla="*/ 1186 h 1489"/>
              <a:gd name="T32" fmla="*/ 589 w 1489"/>
              <a:gd name="T33" fmla="*/ 1186 h 1489"/>
              <a:gd name="T34" fmla="*/ 484 w 1489"/>
              <a:gd name="T35" fmla="*/ 1093 h 1489"/>
              <a:gd name="T36" fmla="*/ 419 w 1489"/>
              <a:gd name="T37" fmla="*/ 534 h 1489"/>
              <a:gd name="T38" fmla="*/ 423 w 1489"/>
              <a:gd name="T39" fmla="*/ 522 h 1489"/>
              <a:gd name="T40" fmla="*/ 435 w 1489"/>
              <a:gd name="T41" fmla="*/ 516 h 1489"/>
              <a:gd name="T42" fmla="*/ 1055 w 1489"/>
              <a:gd name="T43" fmla="*/ 516 h 1489"/>
              <a:gd name="T44" fmla="*/ 1067 w 1489"/>
              <a:gd name="T45" fmla="*/ 522 h 1489"/>
              <a:gd name="T46" fmla="*/ 1071 w 1489"/>
              <a:gd name="T47" fmla="*/ 534 h 1489"/>
              <a:gd name="T48" fmla="*/ 1005 w 1489"/>
              <a:gd name="T49" fmla="*/ 1093 h 1489"/>
              <a:gd name="T50" fmla="*/ 1103 w 1489"/>
              <a:gd name="T51" fmla="*/ 462 h 1489"/>
              <a:gd name="T52" fmla="*/ 1087 w 1489"/>
              <a:gd name="T53" fmla="*/ 478 h 1489"/>
              <a:gd name="T54" fmla="*/ 403 w 1489"/>
              <a:gd name="T55" fmla="*/ 478 h 1489"/>
              <a:gd name="T56" fmla="*/ 387 w 1489"/>
              <a:gd name="T57" fmla="*/ 462 h 1489"/>
              <a:gd name="T58" fmla="*/ 387 w 1489"/>
              <a:gd name="T59" fmla="*/ 437 h 1489"/>
              <a:gd name="T60" fmla="*/ 468 w 1489"/>
              <a:gd name="T61" fmla="*/ 363 h 1489"/>
              <a:gd name="T62" fmla="*/ 1021 w 1489"/>
              <a:gd name="T63" fmla="*/ 363 h 1489"/>
              <a:gd name="T64" fmla="*/ 1022 w 1489"/>
              <a:gd name="T65" fmla="*/ 363 h 1489"/>
              <a:gd name="T66" fmla="*/ 1103 w 1489"/>
              <a:gd name="T67" fmla="*/ 437 h 1489"/>
              <a:gd name="T68" fmla="*/ 1103 w 1489"/>
              <a:gd name="T69" fmla="*/ 462 h 1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89" h="1489">
                <a:moveTo>
                  <a:pt x="745" y="0"/>
                </a:moveTo>
                <a:cubicBezTo>
                  <a:pt x="334" y="0"/>
                  <a:pt x="0" y="333"/>
                  <a:pt x="0" y="745"/>
                </a:cubicBezTo>
                <a:cubicBezTo>
                  <a:pt x="0" y="1156"/>
                  <a:pt x="334" y="1489"/>
                  <a:pt x="745" y="1489"/>
                </a:cubicBezTo>
                <a:cubicBezTo>
                  <a:pt x="1156" y="1489"/>
                  <a:pt x="1489" y="1156"/>
                  <a:pt x="1489" y="745"/>
                </a:cubicBezTo>
                <a:cubicBezTo>
                  <a:pt x="1489" y="333"/>
                  <a:pt x="1156" y="0"/>
                  <a:pt x="745" y="0"/>
                </a:cubicBezTo>
                <a:close/>
                <a:moveTo>
                  <a:pt x="713" y="248"/>
                </a:moveTo>
                <a:cubicBezTo>
                  <a:pt x="806" y="248"/>
                  <a:pt x="806" y="248"/>
                  <a:pt x="806" y="248"/>
                </a:cubicBezTo>
                <a:cubicBezTo>
                  <a:pt x="837" y="248"/>
                  <a:pt x="863" y="274"/>
                  <a:pt x="863" y="306"/>
                </a:cubicBezTo>
                <a:cubicBezTo>
                  <a:pt x="863" y="312"/>
                  <a:pt x="863" y="316"/>
                  <a:pt x="861" y="320"/>
                </a:cubicBezTo>
                <a:cubicBezTo>
                  <a:pt x="860" y="328"/>
                  <a:pt x="853" y="333"/>
                  <a:pt x="846" y="333"/>
                </a:cubicBezTo>
                <a:cubicBezTo>
                  <a:pt x="672" y="333"/>
                  <a:pt x="672" y="333"/>
                  <a:pt x="672" y="333"/>
                </a:cubicBezTo>
                <a:cubicBezTo>
                  <a:pt x="665" y="333"/>
                  <a:pt x="658" y="327"/>
                  <a:pt x="657" y="320"/>
                </a:cubicBezTo>
                <a:cubicBezTo>
                  <a:pt x="656" y="316"/>
                  <a:pt x="655" y="312"/>
                  <a:pt x="655" y="308"/>
                </a:cubicBezTo>
                <a:cubicBezTo>
                  <a:pt x="655" y="274"/>
                  <a:pt x="681" y="248"/>
                  <a:pt x="713" y="248"/>
                </a:cubicBezTo>
                <a:close/>
                <a:moveTo>
                  <a:pt x="1005" y="1093"/>
                </a:moveTo>
                <a:cubicBezTo>
                  <a:pt x="999" y="1145"/>
                  <a:pt x="953" y="1186"/>
                  <a:pt x="901" y="1186"/>
                </a:cubicBezTo>
                <a:cubicBezTo>
                  <a:pt x="589" y="1186"/>
                  <a:pt x="589" y="1186"/>
                  <a:pt x="589" y="1186"/>
                </a:cubicBezTo>
                <a:cubicBezTo>
                  <a:pt x="537" y="1186"/>
                  <a:pt x="490" y="1145"/>
                  <a:pt x="484" y="1093"/>
                </a:cubicBezTo>
                <a:cubicBezTo>
                  <a:pt x="419" y="534"/>
                  <a:pt x="419" y="534"/>
                  <a:pt x="419" y="534"/>
                </a:cubicBezTo>
                <a:cubicBezTo>
                  <a:pt x="419" y="530"/>
                  <a:pt x="420" y="525"/>
                  <a:pt x="423" y="522"/>
                </a:cubicBezTo>
                <a:cubicBezTo>
                  <a:pt x="426" y="518"/>
                  <a:pt x="430" y="516"/>
                  <a:pt x="435" y="516"/>
                </a:cubicBezTo>
                <a:cubicBezTo>
                  <a:pt x="1055" y="516"/>
                  <a:pt x="1055" y="516"/>
                  <a:pt x="1055" y="516"/>
                </a:cubicBezTo>
                <a:cubicBezTo>
                  <a:pt x="1059" y="516"/>
                  <a:pt x="1064" y="518"/>
                  <a:pt x="1067" y="522"/>
                </a:cubicBezTo>
                <a:cubicBezTo>
                  <a:pt x="1070" y="525"/>
                  <a:pt x="1071" y="530"/>
                  <a:pt x="1071" y="534"/>
                </a:cubicBezTo>
                <a:lnTo>
                  <a:pt x="1005" y="1093"/>
                </a:lnTo>
                <a:close/>
                <a:moveTo>
                  <a:pt x="1103" y="462"/>
                </a:moveTo>
                <a:cubicBezTo>
                  <a:pt x="1103" y="471"/>
                  <a:pt x="1096" y="478"/>
                  <a:pt x="1087" y="478"/>
                </a:cubicBezTo>
                <a:cubicBezTo>
                  <a:pt x="403" y="478"/>
                  <a:pt x="403" y="478"/>
                  <a:pt x="403" y="478"/>
                </a:cubicBezTo>
                <a:cubicBezTo>
                  <a:pt x="394" y="478"/>
                  <a:pt x="387" y="471"/>
                  <a:pt x="387" y="462"/>
                </a:cubicBezTo>
                <a:cubicBezTo>
                  <a:pt x="387" y="437"/>
                  <a:pt x="387" y="437"/>
                  <a:pt x="387" y="437"/>
                </a:cubicBezTo>
                <a:cubicBezTo>
                  <a:pt x="387" y="394"/>
                  <a:pt x="420" y="364"/>
                  <a:pt x="468" y="363"/>
                </a:cubicBezTo>
                <a:cubicBezTo>
                  <a:pt x="1021" y="363"/>
                  <a:pt x="1021" y="363"/>
                  <a:pt x="1021" y="363"/>
                </a:cubicBezTo>
                <a:cubicBezTo>
                  <a:pt x="1022" y="363"/>
                  <a:pt x="1022" y="363"/>
                  <a:pt x="1022" y="363"/>
                </a:cubicBezTo>
                <a:cubicBezTo>
                  <a:pt x="1069" y="364"/>
                  <a:pt x="1102" y="394"/>
                  <a:pt x="1103" y="437"/>
                </a:cubicBezTo>
                <a:lnTo>
                  <a:pt x="1103" y="46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7" name="Freeform 456"/>
          <p:cNvSpPr>
            <a:spLocks noEditPoints="1"/>
          </p:cNvSpPr>
          <p:nvPr/>
        </p:nvSpPr>
        <p:spPr bwMode="auto">
          <a:xfrm>
            <a:off x="2830156" y="1217382"/>
            <a:ext cx="107048" cy="171278"/>
          </a:xfrm>
          <a:custGeom>
            <a:avLst/>
            <a:gdLst>
              <a:gd name="T0" fmla="*/ 600 w 647"/>
              <a:gd name="T1" fmla="*/ 500 h 1035"/>
              <a:gd name="T2" fmla="*/ 647 w 647"/>
              <a:gd name="T3" fmla="*/ 330 h 1035"/>
              <a:gd name="T4" fmla="*/ 552 w 647"/>
              <a:gd name="T5" fmla="*/ 97 h 1035"/>
              <a:gd name="T6" fmla="*/ 324 w 647"/>
              <a:gd name="T7" fmla="*/ 0 h 1035"/>
              <a:gd name="T8" fmla="*/ 95 w 647"/>
              <a:gd name="T9" fmla="*/ 97 h 1035"/>
              <a:gd name="T10" fmla="*/ 0 w 647"/>
              <a:gd name="T11" fmla="*/ 330 h 1035"/>
              <a:gd name="T12" fmla="*/ 47 w 647"/>
              <a:gd name="T13" fmla="*/ 499 h 1035"/>
              <a:gd name="T14" fmla="*/ 324 w 647"/>
              <a:gd name="T15" fmla="*/ 1035 h 1035"/>
              <a:gd name="T16" fmla="*/ 600 w 647"/>
              <a:gd name="T17" fmla="*/ 500 h 1035"/>
              <a:gd name="T18" fmla="*/ 117 w 647"/>
              <a:gd name="T19" fmla="*/ 324 h 1035"/>
              <a:gd name="T20" fmla="*/ 178 w 647"/>
              <a:gd name="T21" fmla="*/ 178 h 1035"/>
              <a:gd name="T22" fmla="*/ 470 w 647"/>
              <a:gd name="T23" fmla="*/ 178 h 1035"/>
              <a:gd name="T24" fmla="*/ 530 w 647"/>
              <a:gd name="T25" fmla="*/ 324 h 1035"/>
              <a:gd name="T26" fmla="*/ 470 w 647"/>
              <a:gd name="T27" fmla="*/ 469 h 1035"/>
              <a:gd name="T28" fmla="*/ 324 w 647"/>
              <a:gd name="T29" fmla="*/ 530 h 1035"/>
              <a:gd name="T30" fmla="*/ 178 w 647"/>
              <a:gd name="T31" fmla="*/ 469 h 1035"/>
              <a:gd name="T32" fmla="*/ 117 w 647"/>
              <a:gd name="T33" fmla="*/ 324 h 10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47" h="1035">
                <a:moveTo>
                  <a:pt x="600" y="500"/>
                </a:moveTo>
                <a:cubicBezTo>
                  <a:pt x="601" y="498"/>
                  <a:pt x="647" y="417"/>
                  <a:pt x="647" y="330"/>
                </a:cubicBezTo>
                <a:cubicBezTo>
                  <a:pt x="647" y="242"/>
                  <a:pt x="613" y="159"/>
                  <a:pt x="552" y="97"/>
                </a:cubicBezTo>
                <a:cubicBezTo>
                  <a:pt x="491" y="35"/>
                  <a:pt x="410" y="0"/>
                  <a:pt x="324" y="0"/>
                </a:cubicBezTo>
                <a:cubicBezTo>
                  <a:pt x="237" y="0"/>
                  <a:pt x="156" y="35"/>
                  <a:pt x="95" y="97"/>
                </a:cubicBezTo>
                <a:cubicBezTo>
                  <a:pt x="34" y="159"/>
                  <a:pt x="0" y="242"/>
                  <a:pt x="0" y="330"/>
                </a:cubicBezTo>
                <a:cubicBezTo>
                  <a:pt x="0" y="404"/>
                  <a:pt x="39" y="486"/>
                  <a:pt x="47" y="499"/>
                </a:cubicBezTo>
                <a:cubicBezTo>
                  <a:pt x="324" y="1035"/>
                  <a:pt x="324" y="1035"/>
                  <a:pt x="324" y="1035"/>
                </a:cubicBezTo>
                <a:lnTo>
                  <a:pt x="600" y="500"/>
                </a:lnTo>
                <a:close/>
                <a:moveTo>
                  <a:pt x="117" y="324"/>
                </a:moveTo>
                <a:cubicBezTo>
                  <a:pt x="117" y="268"/>
                  <a:pt x="139" y="217"/>
                  <a:pt x="178" y="178"/>
                </a:cubicBezTo>
                <a:cubicBezTo>
                  <a:pt x="258" y="97"/>
                  <a:pt x="389" y="97"/>
                  <a:pt x="470" y="178"/>
                </a:cubicBezTo>
                <a:cubicBezTo>
                  <a:pt x="509" y="217"/>
                  <a:pt x="530" y="268"/>
                  <a:pt x="530" y="324"/>
                </a:cubicBezTo>
                <a:cubicBezTo>
                  <a:pt x="530" y="379"/>
                  <a:pt x="509" y="431"/>
                  <a:pt x="470" y="469"/>
                </a:cubicBezTo>
                <a:cubicBezTo>
                  <a:pt x="431" y="508"/>
                  <a:pt x="379" y="530"/>
                  <a:pt x="324" y="530"/>
                </a:cubicBezTo>
                <a:cubicBezTo>
                  <a:pt x="269" y="530"/>
                  <a:pt x="217" y="508"/>
                  <a:pt x="178" y="469"/>
                </a:cubicBezTo>
                <a:cubicBezTo>
                  <a:pt x="139" y="431"/>
                  <a:pt x="117" y="379"/>
                  <a:pt x="117" y="32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8" name="Freeform 457"/>
          <p:cNvSpPr>
            <a:spLocks/>
          </p:cNvSpPr>
          <p:nvPr/>
        </p:nvSpPr>
        <p:spPr bwMode="auto">
          <a:xfrm>
            <a:off x="2855847" y="1243074"/>
            <a:ext cx="54238" cy="57093"/>
          </a:xfrm>
          <a:custGeom>
            <a:avLst/>
            <a:gdLst>
              <a:gd name="T0" fmla="*/ 329 w 329"/>
              <a:gd name="T1" fmla="*/ 165 h 343"/>
              <a:gd name="T2" fmla="*/ 281 w 329"/>
              <a:gd name="T3" fmla="*/ 48 h 343"/>
              <a:gd name="T4" fmla="*/ 165 w 329"/>
              <a:gd name="T5" fmla="*/ 0 h 343"/>
              <a:gd name="T6" fmla="*/ 48 w 329"/>
              <a:gd name="T7" fmla="*/ 48 h 343"/>
              <a:gd name="T8" fmla="*/ 0 w 329"/>
              <a:gd name="T9" fmla="*/ 165 h 343"/>
              <a:gd name="T10" fmla="*/ 48 w 329"/>
              <a:gd name="T11" fmla="*/ 281 h 343"/>
              <a:gd name="T12" fmla="*/ 281 w 329"/>
              <a:gd name="T13" fmla="*/ 281 h 343"/>
              <a:gd name="T14" fmla="*/ 329 w 329"/>
              <a:gd name="T15" fmla="*/ 165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9" h="343">
                <a:moveTo>
                  <a:pt x="329" y="165"/>
                </a:moveTo>
                <a:cubicBezTo>
                  <a:pt x="329" y="121"/>
                  <a:pt x="312" y="79"/>
                  <a:pt x="281" y="48"/>
                </a:cubicBezTo>
                <a:cubicBezTo>
                  <a:pt x="249" y="16"/>
                  <a:pt x="207" y="0"/>
                  <a:pt x="165" y="0"/>
                </a:cubicBezTo>
                <a:cubicBezTo>
                  <a:pt x="123" y="0"/>
                  <a:pt x="80" y="16"/>
                  <a:pt x="48" y="48"/>
                </a:cubicBezTo>
                <a:cubicBezTo>
                  <a:pt x="17" y="79"/>
                  <a:pt x="0" y="121"/>
                  <a:pt x="0" y="165"/>
                </a:cubicBezTo>
                <a:cubicBezTo>
                  <a:pt x="0" y="208"/>
                  <a:pt x="17" y="250"/>
                  <a:pt x="48" y="281"/>
                </a:cubicBezTo>
                <a:cubicBezTo>
                  <a:pt x="111" y="343"/>
                  <a:pt x="219" y="343"/>
                  <a:pt x="281" y="281"/>
                </a:cubicBezTo>
                <a:cubicBezTo>
                  <a:pt x="312" y="250"/>
                  <a:pt x="329" y="208"/>
                  <a:pt x="329" y="16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9" name="Freeform 458"/>
          <p:cNvSpPr>
            <a:spLocks/>
          </p:cNvSpPr>
          <p:nvPr/>
        </p:nvSpPr>
        <p:spPr bwMode="auto">
          <a:xfrm>
            <a:off x="2774491" y="1350122"/>
            <a:ext cx="218379" cy="91348"/>
          </a:xfrm>
          <a:custGeom>
            <a:avLst/>
            <a:gdLst>
              <a:gd name="T0" fmla="*/ 827 w 1320"/>
              <a:gd name="T1" fmla="*/ 0 h 554"/>
              <a:gd name="T2" fmla="*/ 678 w 1320"/>
              <a:gd name="T3" fmla="*/ 287 h 554"/>
              <a:gd name="T4" fmla="*/ 660 w 1320"/>
              <a:gd name="T5" fmla="*/ 298 h 554"/>
              <a:gd name="T6" fmla="*/ 641 w 1320"/>
              <a:gd name="T7" fmla="*/ 287 h 554"/>
              <a:gd name="T8" fmla="*/ 493 w 1320"/>
              <a:gd name="T9" fmla="*/ 0 h 554"/>
              <a:gd name="T10" fmla="*/ 170 w 1320"/>
              <a:gd name="T11" fmla="*/ 0 h 554"/>
              <a:gd name="T12" fmla="*/ 0 w 1320"/>
              <a:gd name="T13" fmla="*/ 554 h 554"/>
              <a:gd name="T14" fmla="*/ 1320 w 1320"/>
              <a:gd name="T15" fmla="*/ 554 h 554"/>
              <a:gd name="T16" fmla="*/ 1149 w 1320"/>
              <a:gd name="T17" fmla="*/ 0 h 554"/>
              <a:gd name="T18" fmla="*/ 827 w 1320"/>
              <a:gd name="T19" fmla="*/ 0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20" h="554">
                <a:moveTo>
                  <a:pt x="827" y="0"/>
                </a:moveTo>
                <a:cubicBezTo>
                  <a:pt x="678" y="287"/>
                  <a:pt x="678" y="287"/>
                  <a:pt x="678" y="287"/>
                </a:cubicBezTo>
                <a:cubicBezTo>
                  <a:pt x="675" y="294"/>
                  <a:pt x="667" y="298"/>
                  <a:pt x="660" y="298"/>
                </a:cubicBezTo>
                <a:cubicBezTo>
                  <a:pt x="652" y="298"/>
                  <a:pt x="645" y="294"/>
                  <a:pt x="641" y="287"/>
                </a:cubicBezTo>
                <a:cubicBezTo>
                  <a:pt x="493" y="0"/>
                  <a:pt x="493" y="0"/>
                  <a:pt x="493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0" y="554"/>
                  <a:pt x="0" y="554"/>
                  <a:pt x="0" y="554"/>
                </a:cubicBezTo>
                <a:cubicBezTo>
                  <a:pt x="1320" y="554"/>
                  <a:pt x="1320" y="554"/>
                  <a:pt x="1320" y="554"/>
                </a:cubicBezTo>
                <a:cubicBezTo>
                  <a:pt x="1149" y="0"/>
                  <a:pt x="1149" y="0"/>
                  <a:pt x="1149" y="0"/>
                </a:cubicBezTo>
                <a:lnTo>
                  <a:pt x="827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0" name="Freeform 459"/>
          <p:cNvSpPr>
            <a:spLocks noEditPoints="1"/>
          </p:cNvSpPr>
          <p:nvPr/>
        </p:nvSpPr>
        <p:spPr bwMode="auto">
          <a:xfrm>
            <a:off x="2721680" y="1190263"/>
            <a:ext cx="324000" cy="324000"/>
          </a:xfrm>
          <a:custGeom>
            <a:avLst/>
            <a:gdLst>
              <a:gd name="T0" fmla="*/ 979 w 1958"/>
              <a:gd name="T1" fmla="*/ 0 h 1958"/>
              <a:gd name="T2" fmla="*/ 0 w 1958"/>
              <a:gd name="T3" fmla="*/ 979 h 1958"/>
              <a:gd name="T4" fmla="*/ 979 w 1958"/>
              <a:gd name="T5" fmla="*/ 1958 h 1958"/>
              <a:gd name="T6" fmla="*/ 1958 w 1958"/>
              <a:gd name="T7" fmla="*/ 979 h 1958"/>
              <a:gd name="T8" fmla="*/ 979 w 1958"/>
              <a:gd name="T9" fmla="*/ 0 h 1958"/>
              <a:gd name="T10" fmla="*/ 1667 w 1958"/>
              <a:gd name="T11" fmla="*/ 1562 h 1958"/>
              <a:gd name="T12" fmla="*/ 290 w 1958"/>
              <a:gd name="T13" fmla="*/ 1562 h 1958"/>
              <a:gd name="T14" fmla="*/ 273 w 1958"/>
              <a:gd name="T15" fmla="*/ 1554 h 1958"/>
              <a:gd name="T16" fmla="*/ 270 w 1958"/>
              <a:gd name="T17" fmla="*/ 1535 h 1958"/>
              <a:gd name="T18" fmla="*/ 454 w 1958"/>
              <a:gd name="T19" fmla="*/ 938 h 1958"/>
              <a:gd name="T20" fmla="*/ 474 w 1958"/>
              <a:gd name="T21" fmla="*/ 924 h 1958"/>
              <a:gd name="T22" fmla="*/ 790 w 1958"/>
              <a:gd name="T23" fmla="*/ 924 h 1958"/>
              <a:gd name="T24" fmla="*/ 665 w 1958"/>
              <a:gd name="T25" fmla="*/ 681 h 1958"/>
              <a:gd name="T26" fmla="*/ 613 w 1958"/>
              <a:gd name="T27" fmla="*/ 492 h 1958"/>
              <a:gd name="T28" fmla="*/ 720 w 1958"/>
              <a:gd name="T29" fmla="*/ 229 h 1958"/>
              <a:gd name="T30" fmla="*/ 979 w 1958"/>
              <a:gd name="T31" fmla="*/ 120 h 1958"/>
              <a:gd name="T32" fmla="*/ 1237 w 1958"/>
              <a:gd name="T33" fmla="*/ 229 h 1958"/>
              <a:gd name="T34" fmla="*/ 1344 w 1958"/>
              <a:gd name="T35" fmla="*/ 492 h 1958"/>
              <a:gd name="T36" fmla="*/ 1292 w 1958"/>
              <a:gd name="T37" fmla="*/ 682 h 1958"/>
              <a:gd name="T38" fmla="*/ 1167 w 1958"/>
              <a:gd name="T39" fmla="*/ 924 h 1958"/>
              <a:gd name="T40" fmla="*/ 1484 w 1958"/>
              <a:gd name="T41" fmla="*/ 924 h 1958"/>
              <a:gd name="T42" fmla="*/ 1504 w 1958"/>
              <a:gd name="T43" fmla="*/ 938 h 1958"/>
              <a:gd name="T44" fmla="*/ 1687 w 1958"/>
              <a:gd name="T45" fmla="*/ 1535 h 1958"/>
              <a:gd name="T46" fmla="*/ 1684 w 1958"/>
              <a:gd name="T47" fmla="*/ 1554 h 1958"/>
              <a:gd name="T48" fmla="*/ 1667 w 1958"/>
              <a:gd name="T49" fmla="*/ 156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958" h="1958">
                <a:moveTo>
                  <a:pt x="979" y="0"/>
                </a:moveTo>
                <a:cubicBezTo>
                  <a:pt x="438" y="0"/>
                  <a:pt x="0" y="438"/>
                  <a:pt x="0" y="979"/>
                </a:cubicBezTo>
                <a:cubicBezTo>
                  <a:pt x="0" y="1520"/>
                  <a:pt x="438" y="1958"/>
                  <a:pt x="979" y="1958"/>
                </a:cubicBezTo>
                <a:cubicBezTo>
                  <a:pt x="1519" y="1958"/>
                  <a:pt x="1958" y="1520"/>
                  <a:pt x="1958" y="979"/>
                </a:cubicBezTo>
                <a:cubicBezTo>
                  <a:pt x="1958" y="438"/>
                  <a:pt x="1519" y="0"/>
                  <a:pt x="979" y="0"/>
                </a:cubicBezTo>
                <a:close/>
                <a:moveTo>
                  <a:pt x="1667" y="1562"/>
                </a:moveTo>
                <a:cubicBezTo>
                  <a:pt x="290" y="1562"/>
                  <a:pt x="290" y="1562"/>
                  <a:pt x="290" y="1562"/>
                </a:cubicBezTo>
                <a:cubicBezTo>
                  <a:pt x="283" y="1562"/>
                  <a:pt x="277" y="1559"/>
                  <a:pt x="273" y="1554"/>
                </a:cubicBezTo>
                <a:cubicBezTo>
                  <a:pt x="269" y="1548"/>
                  <a:pt x="268" y="1541"/>
                  <a:pt x="270" y="1535"/>
                </a:cubicBezTo>
                <a:cubicBezTo>
                  <a:pt x="454" y="938"/>
                  <a:pt x="454" y="938"/>
                  <a:pt x="454" y="938"/>
                </a:cubicBezTo>
                <a:cubicBezTo>
                  <a:pt x="456" y="930"/>
                  <a:pt x="465" y="924"/>
                  <a:pt x="474" y="924"/>
                </a:cubicBezTo>
                <a:cubicBezTo>
                  <a:pt x="790" y="924"/>
                  <a:pt x="790" y="924"/>
                  <a:pt x="790" y="924"/>
                </a:cubicBezTo>
                <a:cubicBezTo>
                  <a:pt x="665" y="681"/>
                  <a:pt x="665" y="681"/>
                  <a:pt x="665" y="681"/>
                </a:cubicBezTo>
                <a:cubicBezTo>
                  <a:pt x="665" y="681"/>
                  <a:pt x="613" y="587"/>
                  <a:pt x="613" y="492"/>
                </a:cubicBezTo>
                <a:cubicBezTo>
                  <a:pt x="613" y="393"/>
                  <a:pt x="651" y="299"/>
                  <a:pt x="720" y="229"/>
                </a:cubicBezTo>
                <a:cubicBezTo>
                  <a:pt x="789" y="159"/>
                  <a:pt x="881" y="120"/>
                  <a:pt x="979" y="120"/>
                </a:cubicBezTo>
                <a:cubicBezTo>
                  <a:pt x="1076" y="120"/>
                  <a:pt x="1168" y="159"/>
                  <a:pt x="1237" y="229"/>
                </a:cubicBezTo>
                <a:cubicBezTo>
                  <a:pt x="1306" y="299"/>
                  <a:pt x="1344" y="393"/>
                  <a:pt x="1344" y="492"/>
                </a:cubicBezTo>
                <a:cubicBezTo>
                  <a:pt x="1344" y="591"/>
                  <a:pt x="1292" y="681"/>
                  <a:pt x="1292" y="682"/>
                </a:cubicBezTo>
                <a:cubicBezTo>
                  <a:pt x="1167" y="924"/>
                  <a:pt x="1167" y="924"/>
                  <a:pt x="1167" y="924"/>
                </a:cubicBezTo>
                <a:cubicBezTo>
                  <a:pt x="1484" y="924"/>
                  <a:pt x="1484" y="924"/>
                  <a:pt x="1484" y="924"/>
                </a:cubicBezTo>
                <a:cubicBezTo>
                  <a:pt x="1493" y="924"/>
                  <a:pt x="1501" y="930"/>
                  <a:pt x="1504" y="938"/>
                </a:cubicBezTo>
                <a:cubicBezTo>
                  <a:pt x="1687" y="1535"/>
                  <a:pt x="1687" y="1535"/>
                  <a:pt x="1687" y="1535"/>
                </a:cubicBezTo>
                <a:cubicBezTo>
                  <a:pt x="1689" y="1541"/>
                  <a:pt x="1688" y="1548"/>
                  <a:pt x="1684" y="1554"/>
                </a:cubicBezTo>
                <a:cubicBezTo>
                  <a:pt x="1680" y="1559"/>
                  <a:pt x="1674" y="1562"/>
                  <a:pt x="1667" y="156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1" name="Freeform 463"/>
          <p:cNvSpPr>
            <a:spLocks noChangeAspect="1" noEditPoints="1"/>
          </p:cNvSpPr>
          <p:nvPr/>
        </p:nvSpPr>
        <p:spPr bwMode="auto">
          <a:xfrm>
            <a:off x="3141428" y="1190263"/>
            <a:ext cx="324000" cy="324000"/>
          </a:xfrm>
          <a:custGeom>
            <a:avLst/>
            <a:gdLst>
              <a:gd name="T0" fmla="*/ 1739 w 1739"/>
              <a:gd name="T1" fmla="*/ 870 h 1740"/>
              <a:gd name="T2" fmla="*/ 1413 w 1739"/>
              <a:gd name="T3" fmla="*/ 445 h 1740"/>
              <a:gd name="T4" fmla="*/ 1371 w 1739"/>
              <a:gd name="T5" fmla="*/ 424 h 1740"/>
              <a:gd name="T6" fmla="*/ 747 w 1739"/>
              <a:gd name="T7" fmla="*/ 478 h 1740"/>
              <a:gd name="T8" fmla="*/ 684 w 1739"/>
              <a:gd name="T9" fmla="*/ 461 h 1740"/>
              <a:gd name="T10" fmla="*/ 642 w 1739"/>
              <a:gd name="T11" fmla="*/ 383 h 1740"/>
              <a:gd name="T12" fmla="*/ 579 w 1739"/>
              <a:gd name="T13" fmla="*/ 400 h 1740"/>
              <a:gd name="T14" fmla="*/ 521 w 1739"/>
              <a:gd name="T15" fmla="*/ 376 h 1740"/>
              <a:gd name="T16" fmla="*/ 433 w 1739"/>
              <a:gd name="T17" fmla="*/ 398 h 1740"/>
              <a:gd name="T18" fmla="*/ 394 w 1739"/>
              <a:gd name="T19" fmla="*/ 417 h 1740"/>
              <a:gd name="T20" fmla="*/ 320 w 1739"/>
              <a:gd name="T21" fmla="*/ 469 h 1740"/>
              <a:gd name="T22" fmla="*/ 287 w 1739"/>
              <a:gd name="T23" fmla="*/ 498 h 1740"/>
              <a:gd name="T24" fmla="*/ 231 w 1739"/>
              <a:gd name="T25" fmla="*/ 569 h 1740"/>
              <a:gd name="T26" fmla="*/ 223 w 1739"/>
              <a:gd name="T27" fmla="*/ 632 h 1740"/>
              <a:gd name="T28" fmla="*/ 175 w 1739"/>
              <a:gd name="T29" fmla="*/ 675 h 1740"/>
              <a:gd name="T30" fmla="*/ 175 w 1739"/>
              <a:gd name="T31" fmla="*/ 760 h 1740"/>
              <a:gd name="T32" fmla="*/ 209 w 1739"/>
              <a:gd name="T33" fmla="*/ 828 h 1740"/>
              <a:gd name="T34" fmla="*/ 243 w 1739"/>
              <a:gd name="T35" fmla="*/ 942 h 1740"/>
              <a:gd name="T36" fmla="*/ 274 w 1739"/>
              <a:gd name="T37" fmla="*/ 923 h 1740"/>
              <a:gd name="T38" fmla="*/ 326 w 1739"/>
              <a:gd name="T39" fmla="*/ 1052 h 1740"/>
              <a:gd name="T40" fmla="*/ 353 w 1739"/>
              <a:gd name="T41" fmla="*/ 1027 h 1740"/>
              <a:gd name="T42" fmla="*/ 427 w 1739"/>
              <a:gd name="T43" fmla="*/ 1146 h 1740"/>
              <a:gd name="T44" fmla="*/ 449 w 1739"/>
              <a:gd name="T45" fmla="*/ 1116 h 1740"/>
              <a:gd name="T46" fmla="*/ 522 w 1739"/>
              <a:gd name="T47" fmla="*/ 1204 h 1740"/>
              <a:gd name="T48" fmla="*/ 537 w 1739"/>
              <a:gd name="T49" fmla="*/ 1170 h 1740"/>
              <a:gd name="T50" fmla="*/ 522 w 1739"/>
              <a:gd name="T51" fmla="*/ 1125 h 1740"/>
              <a:gd name="T52" fmla="*/ 790 w 1739"/>
              <a:gd name="T53" fmla="*/ 627 h 1740"/>
              <a:gd name="T54" fmla="*/ 788 w 1739"/>
              <a:gd name="T55" fmla="*/ 551 h 1740"/>
              <a:gd name="T56" fmla="*/ 1252 w 1739"/>
              <a:gd name="T57" fmla="*/ 444 h 1740"/>
              <a:gd name="T58" fmla="*/ 1305 w 1739"/>
              <a:gd name="T59" fmla="*/ 430 h 1740"/>
              <a:gd name="T60" fmla="*/ 1313 w 1739"/>
              <a:gd name="T61" fmla="*/ 439 h 1740"/>
              <a:gd name="T62" fmla="*/ 1314 w 1739"/>
              <a:gd name="T63" fmla="*/ 451 h 1740"/>
              <a:gd name="T64" fmla="*/ 1307 w 1739"/>
              <a:gd name="T65" fmla="*/ 462 h 1740"/>
              <a:gd name="T66" fmla="*/ 503 w 1739"/>
              <a:gd name="T67" fmla="*/ 916 h 1740"/>
              <a:gd name="T68" fmla="*/ 1004 w 1739"/>
              <a:gd name="T69" fmla="*/ 877 h 1740"/>
              <a:gd name="T70" fmla="*/ 1080 w 1739"/>
              <a:gd name="T71" fmla="*/ 869 h 1740"/>
              <a:gd name="T72" fmla="*/ 879 w 1739"/>
              <a:gd name="T73" fmla="*/ 809 h 1740"/>
              <a:gd name="T74" fmla="*/ 951 w 1739"/>
              <a:gd name="T75" fmla="*/ 837 h 1740"/>
              <a:gd name="T76" fmla="*/ 800 w 1739"/>
              <a:gd name="T77" fmla="*/ 692 h 1740"/>
              <a:gd name="T78" fmla="*/ 851 w 1739"/>
              <a:gd name="T79" fmla="*/ 748 h 1740"/>
              <a:gd name="T80" fmla="*/ 1084 w 1739"/>
              <a:gd name="T81" fmla="*/ 1548 h 1740"/>
              <a:gd name="T82" fmla="*/ 1004 w 1739"/>
              <a:gd name="T83" fmla="*/ 1456 h 1740"/>
              <a:gd name="T84" fmla="*/ 884 w 1739"/>
              <a:gd name="T85" fmla="*/ 1586 h 1740"/>
              <a:gd name="T86" fmla="*/ 823 w 1739"/>
              <a:gd name="T87" fmla="*/ 1656 h 1740"/>
              <a:gd name="T88" fmla="*/ 722 w 1739"/>
              <a:gd name="T89" fmla="*/ 1460 h 1740"/>
              <a:gd name="T90" fmla="*/ 674 w 1739"/>
              <a:gd name="T91" fmla="*/ 1310 h 1740"/>
              <a:gd name="T92" fmla="*/ 718 w 1739"/>
              <a:gd name="T93" fmla="*/ 1213 h 1740"/>
              <a:gd name="T94" fmla="*/ 840 w 1739"/>
              <a:gd name="T95" fmla="*/ 1169 h 1740"/>
              <a:gd name="T96" fmla="*/ 1074 w 1739"/>
              <a:gd name="T97" fmla="*/ 1093 h 1740"/>
              <a:gd name="T98" fmla="*/ 980 w 1739"/>
              <a:gd name="T99" fmla="*/ 1255 h 1740"/>
              <a:gd name="T100" fmla="*/ 1066 w 1739"/>
              <a:gd name="T101" fmla="*/ 1350 h 1740"/>
              <a:gd name="T102" fmla="*/ 1159 w 1739"/>
              <a:gd name="T103" fmla="*/ 1397 h 1740"/>
              <a:gd name="T104" fmla="*/ 1123 w 1739"/>
              <a:gd name="T105" fmla="*/ 867 h 1740"/>
              <a:gd name="T106" fmla="*/ 1200 w 1739"/>
              <a:gd name="T107" fmla="*/ 866 h 1740"/>
              <a:gd name="T108" fmla="*/ 1249 w 1739"/>
              <a:gd name="T109" fmla="*/ 821 h 1740"/>
              <a:gd name="T110" fmla="*/ 1318 w 1739"/>
              <a:gd name="T111" fmla="*/ 789 h 1740"/>
              <a:gd name="T112" fmla="*/ 1343 w 1739"/>
              <a:gd name="T113" fmla="*/ 728 h 1740"/>
              <a:gd name="T114" fmla="*/ 1393 w 1739"/>
              <a:gd name="T115" fmla="*/ 669 h 1740"/>
              <a:gd name="T116" fmla="*/ 1377 w 1739"/>
              <a:gd name="T117" fmla="*/ 582 h 1740"/>
              <a:gd name="T118" fmla="*/ 1414 w 1739"/>
              <a:gd name="T119" fmla="*/ 588 h 1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39" h="1740">
                <a:moveTo>
                  <a:pt x="870" y="0"/>
                </a:moveTo>
                <a:cubicBezTo>
                  <a:pt x="389" y="0"/>
                  <a:pt x="0" y="390"/>
                  <a:pt x="0" y="870"/>
                </a:cubicBezTo>
                <a:cubicBezTo>
                  <a:pt x="0" y="1350"/>
                  <a:pt x="389" y="1740"/>
                  <a:pt x="870" y="1740"/>
                </a:cubicBezTo>
                <a:cubicBezTo>
                  <a:pt x="1350" y="1740"/>
                  <a:pt x="1739" y="1350"/>
                  <a:pt x="1739" y="870"/>
                </a:cubicBezTo>
                <a:cubicBezTo>
                  <a:pt x="1739" y="390"/>
                  <a:pt x="1350" y="0"/>
                  <a:pt x="870" y="0"/>
                </a:cubicBezTo>
                <a:close/>
                <a:moveTo>
                  <a:pt x="1386" y="403"/>
                </a:moveTo>
                <a:cubicBezTo>
                  <a:pt x="1396" y="401"/>
                  <a:pt x="1406" y="407"/>
                  <a:pt x="1408" y="417"/>
                </a:cubicBezTo>
                <a:cubicBezTo>
                  <a:pt x="1410" y="427"/>
                  <a:pt x="1411" y="436"/>
                  <a:pt x="1413" y="445"/>
                </a:cubicBezTo>
                <a:cubicBezTo>
                  <a:pt x="1414" y="456"/>
                  <a:pt x="1407" y="465"/>
                  <a:pt x="1397" y="467"/>
                </a:cubicBezTo>
                <a:cubicBezTo>
                  <a:pt x="1396" y="467"/>
                  <a:pt x="1395" y="467"/>
                  <a:pt x="1394" y="467"/>
                </a:cubicBezTo>
                <a:cubicBezTo>
                  <a:pt x="1385" y="467"/>
                  <a:pt x="1377" y="460"/>
                  <a:pt x="1376" y="451"/>
                </a:cubicBezTo>
                <a:cubicBezTo>
                  <a:pt x="1374" y="442"/>
                  <a:pt x="1373" y="433"/>
                  <a:pt x="1371" y="424"/>
                </a:cubicBezTo>
                <a:cubicBezTo>
                  <a:pt x="1369" y="414"/>
                  <a:pt x="1376" y="405"/>
                  <a:pt x="1386" y="403"/>
                </a:cubicBezTo>
                <a:close/>
                <a:moveTo>
                  <a:pt x="684" y="434"/>
                </a:moveTo>
                <a:cubicBezTo>
                  <a:pt x="692" y="427"/>
                  <a:pt x="703" y="427"/>
                  <a:pt x="711" y="434"/>
                </a:cubicBezTo>
                <a:cubicBezTo>
                  <a:pt x="723" y="447"/>
                  <a:pt x="735" y="462"/>
                  <a:pt x="747" y="478"/>
                </a:cubicBezTo>
                <a:cubicBezTo>
                  <a:pt x="753" y="487"/>
                  <a:pt x="751" y="498"/>
                  <a:pt x="742" y="504"/>
                </a:cubicBezTo>
                <a:cubicBezTo>
                  <a:pt x="739" y="506"/>
                  <a:pt x="735" y="508"/>
                  <a:pt x="731" y="508"/>
                </a:cubicBezTo>
                <a:cubicBezTo>
                  <a:pt x="726" y="508"/>
                  <a:pt x="720" y="505"/>
                  <a:pt x="716" y="500"/>
                </a:cubicBezTo>
                <a:cubicBezTo>
                  <a:pt x="706" y="485"/>
                  <a:pt x="695" y="472"/>
                  <a:pt x="684" y="461"/>
                </a:cubicBezTo>
                <a:cubicBezTo>
                  <a:pt x="677" y="453"/>
                  <a:pt x="677" y="441"/>
                  <a:pt x="684" y="434"/>
                </a:cubicBezTo>
                <a:close/>
                <a:moveTo>
                  <a:pt x="565" y="377"/>
                </a:moveTo>
                <a:cubicBezTo>
                  <a:pt x="567" y="367"/>
                  <a:pt x="577" y="361"/>
                  <a:pt x="587" y="363"/>
                </a:cubicBezTo>
                <a:cubicBezTo>
                  <a:pt x="606" y="367"/>
                  <a:pt x="624" y="374"/>
                  <a:pt x="642" y="383"/>
                </a:cubicBezTo>
                <a:cubicBezTo>
                  <a:pt x="651" y="388"/>
                  <a:pt x="654" y="399"/>
                  <a:pt x="650" y="408"/>
                </a:cubicBezTo>
                <a:cubicBezTo>
                  <a:pt x="646" y="414"/>
                  <a:pt x="640" y="418"/>
                  <a:pt x="633" y="418"/>
                </a:cubicBezTo>
                <a:cubicBezTo>
                  <a:pt x="630" y="418"/>
                  <a:pt x="627" y="418"/>
                  <a:pt x="625" y="416"/>
                </a:cubicBezTo>
                <a:cubicBezTo>
                  <a:pt x="610" y="409"/>
                  <a:pt x="595" y="403"/>
                  <a:pt x="579" y="400"/>
                </a:cubicBezTo>
                <a:cubicBezTo>
                  <a:pt x="569" y="397"/>
                  <a:pt x="562" y="387"/>
                  <a:pt x="565" y="377"/>
                </a:cubicBezTo>
                <a:close/>
                <a:moveTo>
                  <a:pt x="445" y="374"/>
                </a:moveTo>
                <a:cubicBezTo>
                  <a:pt x="463" y="368"/>
                  <a:pt x="482" y="363"/>
                  <a:pt x="500" y="360"/>
                </a:cubicBezTo>
                <a:cubicBezTo>
                  <a:pt x="510" y="359"/>
                  <a:pt x="520" y="366"/>
                  <a:pt x="521" y="376"/>
                </a:cubicBezTo>
                <a:cubicBezTo>
                  <a:pt x="523" y="386"/>
                  <a:pt x="516" y="396"/>
                  <a:pt x="505" y="397"/>
                </a:cubicBezTo>
                <a:cubicBezTo>
                  <a:pt x="490" y="400"/>
                  <a:pt x="473" y="404"/>
                  <a:pt x="457" y="410"/>
                </a:cubicBezTo>
                <a:cubicBezTo>
                  <a:pt x="455" y="410"/>
                  <a:pt x="453" y="411"/>
                  <a:pt x="451" y="411"/>
                </a:cubicBezTo>
                <a:cubicBezTo>
                  <a:pt x="443" y="411"/>
                  <a:pt x="436" y="406"/>
                  <a:pt x="433" y="398"/>
                </a:cubicBezTo>
                <a:cubicBezTo>
                  <a:pt x="430" y="388"/>
                  <a:pt x="435" y="378"/>
                  <a:pt x="445" y="374"/>
                </a:cubicBezTo>
                <a:close/>
                <a:moveTo>
                  <a:pt x="323" y="443"/>
                </a:moveTo>
                <a:cubicBezTo>
                  <a:pt x="338" y="431"/>
                  <a:pt x="354" y="421"/>
                  <a:pt x="369" y="411"/>
                </a:cubicBezTo>
                <a:cubicBezTo>
                  <a:pt x="378" y="406"/>
                  <a:pt x="389" y="409"/>
                  <a:pt x="394" y="417"/>
                </a:cubicBezTo>
                <a:cubicBezTo>
                  <a:pt x="400" y="426"/>
                  <a:pt x="397" y="438"/>
                  <a:pt x="388" y="443"/>
                </a:cubicBezTo>
                <a:cubicBezTo>
                  <a:pt x="374" y="452"/>
                  <a:pt x="360" y="462"/>
                  <a:pt x="346" y="473"/>
                </a:cubicBezTo>
                <a:cubicBezTo>
                  <a:pt x="342" y="475"/>
                  <a:pt x="338" y="476"/>
                  <a:pt x="334" y="476"/>
                </a:cubicBezTo>
                <a:cubicBezTo>
                  <a:pt x="329" y="476"/>
                  <a:pt x="323" y="474"/>
                  <a:pt x="320" y="469"/>
                </a:cubicBezTo>
                <a:cubicBezTo>
                  <a:pt x="313" y="461"/>
                  <a:pt x="315" y="449"/>
                  <a:pt x="323" y="443"/>
                </a:cubicBezTo>
                <a:close/>
                <a:moveTo>
                  <a:pt x="226" y="543"/>
                </a:moveTo>
                <a:cubicBezTo>
                  <a:pt x="236" y="528"/>
                  <a:pt x="248" y="513"/>
                  <a:pt x="261" y="499"/>
                </a:cubicBezTo>
                <a:cubicBezTo>
                  <a:pt x="268" y="492"/>
                  <a:pt x="280" y="491"/>
                  <a:pt x="287" y="498"/>
                </a:cubicBezTo>
                <a:cubicBezTo>
                  <a:pt x="295" y="505"/>
                  <a:pt x="296" y="517"/>
                  <a:pt x="289" y="524"/>
                </a:cubicBezTo>
                <a:cubicBezTo>
                  <a:pt x="277" y="537"/>
                  <a:pt x="266" y="551"/>
                  <a:pt x="257" y="564"/>
                </a:cubicBezTo>
                <a:cubicBezTo>
                  <a:pt x="253" y="570"/>
                  <a:pt x="247" y="572"/>
                  <a:pt x="241" y="572"/>
                </a:cubicBezTo>
                <a:cubicBezTo>
                  <a:pt x="238" y="572"/>
                  <a:pt x="234" y="571"/>
                  <a:pt x="231" y="569"/>
                </a:cubicBezTo>
                <a:cubicBezTo>
                  <a:pt x="223" y="563"/>
                  <a:pt x="220" y="552"/>
                  <a:pt x="226" y="543"/>
                </a:cubicBezTo>
                <a:close/>
                <a:moveTo>
                  <a:pt x="188" y="620"/>
                </a:moveTo>
                <a:cubicBezTo>
                  <a:pt x="191" y="610"/>
                  <a:pt x="202" y="605"/>
                  <a:pt x="212" y="608"/>
                </a:cubicBezTo>
                <a:cubicBezTo>
                  <a:pt x="221" y="611"/>
                  <a:pt x="226" y="622"/>
                  <a:pt x="223" y="632"/>
                </a:cubicBezTo>
                <a:cubicBezTo>
                  <a:pt x="218" y="647"/>
                  <a:pt x="214" y="664"/>
                  <a:pt x="212" y="680"/>
                </a:cubicBezTo>
                <a:cubicBezTo>
                  <a:pt x="210" y="690"/>
                  <a:pt x="202" y="696"/>
                  <a:pt x="193" y="696"/>
                </a:cubicBezTo>
                <a:cubicBezTo>
                  <a:pt x="192" y="696"/>
                  <a:pt x="191" y="696"/>
                  <a:pt x="191" y="696"/>
                </a:cubicBezTo>
                <a:cubicBezTo>
                  <a:pt x="180" y="695"/>
                  <a:pt x="173" y="685"/>
                  <a:pt x="175" y="675"/>
                </a:cubicBezTo>
                <a:cubicBezTo>
                  <a:pt x="177" y="656"/>
                  <a:pt x="182" y="638"/>
                  <a:pt x="188" y="620"/>
                </a:cubicBezTo>
                <a:close/>
                <a:moveTo>
                  <a:pt x="204" y="829"/>
                </a:moveTo>
                <a:cubicBezTo>
                  <a:pt x="196" y="829"/>
                  <a:pt x="188" y="824"/>
                  <a:pt x="186" y="816"/>
                </a:cubicBezTo>
                <a:cubicBezTo>
                  <a:pt x="181" y="797"/>
                  <a:pt x="177" y="778"/>
                  <a:pt x="175" y="760"/>
                </a:cubicBezTo>
                <a:cubicBezTo>
                  <a:pt x="173" y="750"/>
                  <a:pt x="180" y="741"/>
                  <a:pt x="191" y="739"/>
                </a:cubicBezTo>
                <a:cubicBezTo>
                  <a:pt x="201" y="738"/>
                  <a:pt x="210" y="745"/>
                  <a:pt x="212" y="756"/>
                </a:cubicBezTo>
                <a:cubicBezTo>
                  <a:pt x="214" y="772"/>
                  <a:pt x="217" y="789"/>
                  <a:pt x="222" y="805"/>
                </a:cubicBezTo>
                <a:cubicBezTo>
                  <a:pt x="225" y="815"/>
                  <a:pt x="219" y="826"/>
                  <a:pt x="209" y="828"/>
                </a:cubicBezTo>
                <a:cubicBezTo>
                  <a:pt x="207" y="829"/>
                  <a:pt x="206" y="829"/>
                  <a:pt x="204" y="829"/>
                </a:cubicBezTo>
                <a:close/>
                <a:moveTo>
                  <a:pt x="268" y="949"/>
                </a:moveTo>
                <a:cubicBezTo>
                  <a:pt x="265" y="951"/>
                  <a:pt x="262" y="951"/>
                  <a:pt x="259" y="951"/>
                </a:cubicBezTo>
                <a:cubicBezTo>
                  <a:pt x="252" y="951"/>
                  <a:pt x="246" y="948"/>
                  <a:pt x="243" y="942"/>
                </a:cubicBezTo>
                <a:cubicBezTo>
                  <a:pt x="233" y="927"/>
                  <a:pt x="224" y="910"/>
                  <a:pt x="216" y="894"/>
                </a:cubicBezTo>
                <a:cubicBezTo>
                  <a:pt x="211" y="885"/>
                  <a:pt x="215" y="873"/>
                  <a:pt x="225" y="869"/>
                </a:cubicBezTo>
                <a:cubicBezTo>
                  <a:pt x="234" y="864"/>
                  <a:pt x="245" y="868"/>
                  <a:pt x="250" y="878"/>
                </a:cubicBezTo>
                <a:cubicBezTo>
                  <a:pt x="257" y="893"/>
                  <a:pt x="265" y="908"/>
                  <a:pt x="274" y="923"/>
                </a:cubicBezTo>
                <a:cubicBezTo>
                  <a:pt x="280" y="932"/>
                  <a:pt x="277" y="943"/>
                  <a:pt x="268" y="949"/>
                </a:cubicBezTo>
                <a:close/>
                <a:moveTo>
                  <a:pt x="352" y="1054"/>
                </a:moveTo>
                <a:cubicBezTo>
                  <a:pt x="348" y="1057"/>
                  <a:pt x="344" y="1058"/>
                  <a:pt x="339" y="1058"/>
                </a:cubicBezTo>
                <a:cubicBezTo>
                  <a:pt x="334" y="1058"/>
                  <a:pt x="329" y="1056"/>
                  <a:pt x="326" y="1052"/>
                </a:cubicBezTo>
                <a:cubicBezTo>
                  <a:pt x="313" y="1039"/>
                  <a:pt x="301" y="1025"/>
                  <a:pt x="290" y="1010"/>
                </a:cubicBezTo>
                <a:cubicBezTo>
                  <a:pt x="284" y="1002"/>
                  <a:pt x="285" y="991"/>
                  <a:pt x="293" y="984"/>
                </a:cubicBezTo>
                <a:cubicBezTo>
                  <a:pt x="301" y="978"/>
                  <a:pt x="313" y="979"/>
                  <a:pt x="319" y="987"/>
                </a:cubicBezTo>
                <a:cubicBezTo>
                  <a:pt x="330" y="1001"/>
                  <a:pt x="342" y="1014"/>
                  <a:pt x="353" y="1027"/>
                </a:cubicBezTo>
                <a:cubicBezTo>
                  <a:pt x="360" y="1035"/>
                  <a:pt x="360" y="1047"/>
                  <a:pt x="352" y="1054"/>
                </a:cubicBezTo>
                <a:close/>
                <a:moveTo>
                  <a:pt x="453" y="1142"/>
                </a:moveTo>
                <a:cubicBezTo>
                  <a:pt x="449" y="1147"/>
                  <a:pt x="444" y="1149"/>
                  <a:pt x="438" y="1149"/>
                </a:cubicBezTo>
                <a:cubicBezTo>
                  <a:pt x="434" y="1149"/>
                  <a:pt x="430" y="1148"/>
                  <a:pt x="427" y="1146"/>
                </a:cubicBezTo>
                <a:cubicBezTo>
                  <a:pt x="413" y="1135"/>
                  <a:pt x="398" y="1123"/>
                  <a:pt x="384" y="1110"/>
                </a:cubicBezTo>
                <a:cubicBezTo>
                  <a:pt x="376" y="1103"/>
                  <a:pt x="376" y="1092"/>
                  <a:pt x="383" y="1084"/>
                </a:cubicBezTo>
                <a:cubicBezTo>
                  <a:pt x="390" y="1076"/>
                  <a:pt x="401" y="1076"/>
                  <a:pt x="409" y="1082"/>
                </a:cubicBezTo>
                <a:cubicBezTo>
                  <a:pt x="423" y="1095"/>
                  <a:pt x="436" y="1106"/>
                  <a:pt x="449" y="1116"/>
                </a:cubicBezTo>
                <a:cubicBezTo>
                  <a:pt x="457" y="1122"/>
                  <a:pt x="459" y="1134"/>
                  <a:pt x="453" y="1142"/>
                </a:cubicBezTo>
                <a:close/>
                <a:moveTo>
                  <a:pt x="546" y="1195"/>
                </a:moveTo>
                <a:cubicBezTo>
                  <a:pt x="543" y="1202"/>
                  <a:pt x="537" y="1206"/>
                  <a:pt x="529" y="1206"/>
                </a:cubicBezTo>
                <a:cubicBezTo>
                  <a:pt x="527" y="1206"/>
                  <a:pt x="524" y="1205"/>
                  <a:pt x="522" y="1204"/>
                </a:cubicBezTo>
                <a:cubicBezTo>
                  <a:pt x="514" y="1201"/>
                  <a:pt x="505" y="1196"/>
                  <a:pt x="496" y="1191"/>
                </a:cubicBezTo>
                <a:cubicBezTo>
                  <a:pt x="487" y="1187"/>
                  <a:pt x="484" y="1175"/>
                  <a:pt x="489" y="1166"/>
                </a:cubicBezTo>
                <a:cubicBezTo>
                  <a:pt x="494" y="1157"/>
                  <a:pt x="505" y="1154"/>
                  <a:pt x="514" y="1159"/>
                </a:cubicBezTo>
                <a:cubicBezTo>
                  <a:pt x="522" y="1163"/>
                  <a:pt x="530" y="1167"/>
                  <a:pt x="537" y="1170"/>
                </a:cubicBezTo>
                <a:cubicBezTo>
                  <a:pt x="546" y="1174"/>
                  <a:pt x="551" y="1185"/>
                  <a:pt x="546" y="1195"/>
                </a:cubicBezTo>
                <a:close/>
                <a:moveTo>
                  <a:pt x="503" y="916"/>
                </a:moveTo>
                <a:cubicBezTo>
                  <a:pt x="482" y="975"/>
                  <a:pt x="491" y="1035"/>
                  <a:pt x="529" y="1100"/>
                </a:cubicBezTo>
                <a:cubicBezTo>
                  <a:pt x="534" y="1108"/>
                  <a:pt x="531" y="1120"/>
                  <a:pt x="522" y="1125"/>
                </a:cubicBezTo>
                <a:cubicBezTo>
                  <a:pt x="519" y="1127"/>
                  <a:pt x="516" y="1128"/>
                  <a:pt x="513" y="1128"/>
                </a:cubicBezTo>
                <a:cubicBezTo>
                  <a:pt x="506" y="1128"/>
                  <a:pt x="500" y="1124"/>
                  <a:pt x="497" y="1118"/>
                </a:cubicBezTo>
                <a:cubicBezTo>
                  <a:pt x="453" y="1045"/>
                  <a:pt x="443" y="972"/>
                  <a:pt x="468" y="904"/>
                </a:cubicBezTo>
                <a:cubicBezTo>
                  <a:pt x="509" y="790"/>
                  <a:pt x="640" y="700"/>
                  <a:pt x="790" y="627"/>
                </a:cubicBezTo>
                <a:cubicBezTo>
                  <a:pt x="783" y="626"/>
                  <a:pt x="776" y="622"/>
                  <a:pt x="774" y="615"/>
                </a:cubicBezTo>
                <a:cubicBezTo>
                  <a:pt x="768" y="598"/>
                  <a:pt x="761" y="582"/>
                  <a:pt x="754" y="567"/>
                </a:cubicBezTo>
                <a:cubicBezTo>
                  <a:pt x="750" y="557"/>
                  <a:pt x="754" y="546"/>
                  <a:pt x="763" y="542"/>
                </a:cubicBezTo>
                <a:cubicBezTo>
                  <a:pt x="773" y="537"/>
                  <a:pt x="784" y="542"/>
                  <a:pt x="788" y="551"/>
                </a:cubicBezTo>
                <a:cubicBezTo>
                  <a:pt x="796" y="567"/>
                  <a:pt x="803" y="584"/>
                  <a:pt x="809" y="602"/>
                </a:cubicBezTo>
                <a:cubicBezTo>
                  <a:pt x="811" y="608"/>
                  <a:pt x="810" y="614"/>
                  <a:pt x="807" y="619"/>
                </a:cubicBezTo>
                <a:cubicBezTo>
                  <a:pt x="919" y="565"/>
                  <a:pt x="1041" y="521"/>
                  <a:pt x="1140" y="485"/>
                </a:cubicBezTo>
                <a:cubicBezTo>
                  <a:pt x="1182" y="470"/>
                  <a:pt x="1220" y="457"/>
                  <a:pt x="1252" y="444"/>
                </a:cubicBezTo>
                <a:cubicBezTo>
                  <a:pt x="1157" y="394"/>
                  <a:pt x="1157" y="394"/>
                  <a:pt x="1157" y="394"/>
                </a:cubicBezTo>
                <a:cubicBezTo>
                  <a:pt x="1148" y="389"/>
                  <a:pt x="1145" y="378"/>
                  <a:pt x="1150" y="369"/>
                </a:cubicBezTo>
                <a:cubicBezTo>
                  <a:pt x="1154" y="360"/>
                  <a:pt x="1166" y="356"/>
                  <a:pt x="1175" y="361"/>
                </a:cubicBezTo>
                <a:cubicBezTo>
                  <a:pt x="1305" y="430"/>
                  <a:pt x="1305" y="430"/>
                  <a:pt x="1305" y="430"/>
                </a:cubicBezTo>
                <a:cubicBezTo>
                  <a:pt x="1306" y="431"/>
                  <a:pt x="1306" y="431"/>
                  <a:pt x="1307" y="432"/>
                </a:cubicBezTo>
                <a:cubicBezTo>
                  <a:pt x="1308" y="433"/>
                  <a:pt x="1309" y="433"/>
                  <a:pt x="1310" y="434"/>
                </a:cubicBezTo>
                <a:cubicBezTo>
                  <a:pt x="1310" y="435"/>
                  <a:pt x="1311" y="436"/>
                  <a:pt x="1312" y="437"/>
                </a:cubicBezTo>
                <a:cubicBezTo>
                  <a:pt x="1312" y="438"/>
                  <a:pt x="1313" y="439"/>
                  <a:pt x="1313" y="439"/>
                </a:cubicBezTo>
                <a:cubicBezTo>
                  <a:pt x="1313" y="440"/>
                  <a:pt x="1313" y="440"/>
                  <a:pt x="1313" y="440"/>
                </a:cubicBezTo>
                <a:cubicBezTo>
                  <a:pt x="1314" y="442"/>
                  <a:pt x="1314" y="443"/>
                  <a:pt x="1314" y="444"/>
                </a:cubicBezTo>
                <a:cubicBezTo>
                  <a:pt x="1314" y="445"/>
                  <a:pt x="1315" y="446"/>
                  <a:pt x="1314" y="447"/>
                </a:cubicBezTo>
                <a:cubicBezTo>
                  <a:pt x="1314" y="449"/>
                  <a:pt x="1314" y="450"/>
                  <a:pt x="1314" y="451"/>
                </a:cubicBezTo>
                <a:cubicBezTo>
                  <a:pt x="1314" y="452"/>
                  <a:pt x="1313" y="453"/>
                  <a:pt x="1313" y="454"/>
                </a:cubicBezTo>
                <a:cubicBezTo>
                  <a:pt x="1313" y="455"/>
                  <a:pt x="1313" y="455"/>
                  <a:pt x="1312" y="455"/>
                </a:cubicBezTo>
                <a:cubicBezTo>
                  <a:pt x="1312" y="456"/>
                  <a:pt x="1312" y="456"/>
                  <a:pt x="1311" y="456"/>
                </a:cubicBezTo>
                <a:cubicBezTo>
                  <a:pt x="1310" y="458"/>
                  <a:pt x="1309" y="460"/>
                  <a:pt x="1307" y="462"/>
                </a:cubicBezTo>
                <a:cubicBezTo>
                  <a:pt x="1306" y="462"/>
                  <a:pt x="1305" y="463"/>
                  <a:pt x="1304" y="463"/>
                </a:cubicBezTo>
                <a:cubicBezTo>
                  <a:pt x="1304" y="463"/>
                  <a:pt x="1304" y="464"/>
                  <a:pt x="1303" y="464"/>
                </a:cubicBezTo>
                <a:cubicBezTo>
                  <a:pt x="1264" y="481"/>
                  <a:pt x="1212" y="499"/>
                  <a:pt x="1153" y="520"/>
                </a:cubicBezTo>
                <a:cubicBezTo>
                  <a:pt x="921" y="604"/>
                  <a:pt x="570" y="730"/>
                  <a:pt x="503" y="916"/>
                </a:cubicBezTo>
                <a:close/>
                <a:moveTo>
                  <a:pt x="1080" y="869"/>
                </a:moveTo>
                <a:cubicBezTo>
                  <a:pt x="1079" y="879"/>
                  <a:pt x="1071" y="887"/>
                  <a:pt x="1061" y="887"/>
                </a:cubicBezTo>
                <a:cubicBezTo>
                  <a:pt x="1061" y="887"/>
                  <a:pt x="1060" y="887"/>
                  <a:pt x="1060" y="887"/>
                </a:cubicBezTo>
                <a:cubicBezTo>
                  <a:pt x="1041" y="885"/>
                  <a:pt x="1022" y="882"/>
                  <a:pt x="1004" y="877"/>
                </a:cubicBezTo>
                <a:cubicBezTo>
                  <a:pt x="994" y="874"/>
                  <a:pt x="988" y="864"/>
                  <a:pt x="990" y="854"/>
                </a:cubicBezTo>
                <a:cubicBezTo>
                  <a:pt x="993" y="844"/>
                  <a:pt x="1003" y="839"/>
                  <a:pt x="1013" y="841"/>
                </a:cubicBezTo>
                <a:cubicBezTo>
                  <a:pt x="1029" y="845"/>
                  <a:pt x="1046" y="848"/>
                  <a:pt x="1063" y="849"/>
                </a:cubicBezTo>
                <a:cubicBezTo>
                  <a:pt x="1073" y="850"/>
                  <a:pt x="1081" y="859"/>
                  <a:pt x="1080" y="869"/>
                </a:cubicBezTo>
                <a:close/>
                <a:moveTo>
                  <a:pt x="951" y="837"/>
                </a:moveTo>
                <a:cubicBezTo>
                  <a:pt x="947" y="843"/>
                  <a:pt x="941" y="846"/>
                  <a:pt x="935" y="846"/>
                </a:cubicBezTo>
                <a:cubicBezTo>
                  <a:pt x="931" y="846"/>
                  <a:pt x="928" y="845"/>
                  <a:pt x="925" y="843"/>
                </a:cubicBezTo>
                <a:cubicBezTo>
                  <a:pt x="909" y="833"/>
                  <a:pt x="893" y="821"/>
                  <a:pt x="879" y="809"/>
                </a:cubicBezTo>
                <a:cubicBezTo>
                  <a:pt x="872" y="802"/>
                  <a:pt x="871" y="790"/>
                  <a:pt x="878" y="782"/>
                </a:cubicBezTo>
                <a:cubicBezTo>
                  <a:pt x="885" y="775"/>
                  <a:pt x="897" y="774"/>
                  <a:pt x="905" y="781"/>
                </a:cubicBezTo>
                <a:cubicBezTo>
                  <a:pt x="917" y="793"/>
                  <a:pt x="930" y="803"/>
                  <a:pt x="945" y="811"/>
                </a:cubicBezTo>
                <a:cubicBezTo>
                  <a:pt x="953" y="817"/>
                  <a:pt x="956" y="828"/>
                  <a:pt x="951" y="837"/>
                </a:cubicBezTo>
                <a:close/>
                <a:moveTo>
                  <a:pt x="851" y="748"/>
                </a:moveTo>
                <a:cubicBezTo>
                  <a:pt x="848" y="750"/>
                  <a:pt x="845" y="751"/>
                  <a:pt x="841" y="751"/>
                </a:cubicBezTo>
                <a:cubicBezTo>
                  <a:pt x="835" y="751"/>
                  <a:pt x="829" y="748"/>
                  <a:pt x="826" y="742"/>
                </a:cubicBezTo>
                <a:cubicBezTo>
                  <a:pt x="816" y="727"/>
                  <a:pt x="807" y="710"/>
                  <a:pt x="800" y="692"/>
                </a:cubicBezTo>
                <a:cubicBezTo>
                  <a:pt x="796" y="682"/>
                  <a:pt x="801" y="671"/>
                  <a:pt x="810" y="667"/>
                </a:cubicBezTo>
                <a:cubicBezTo>
                  <a:pt x="820" y="664"/>
                  <a:pt x="831" y="668"/>
                  <a:pt x="834" y="678"/>
                </a:cubicBezTo>
                <a:cubicBezTo>
                  <a:pt x="841" y="694"/>
                  <a:pt x="849" y="709"/>
                  <a:pt x="857" y="723"/>
                </a:cubicBezTo>
                <a:cubicBezTo>
                  <a:pt x="863" y="732"/>
                  <a:pt x="860" y="743"/>
                  <a:pt x="851" y="748"/>
                </a:cubicBezTo>
                <a:close/>
                <a:moveTo>
                  <a:pt x="1159" y="1397"/>
                </a:moveTo>
                <a:cubicBezTo>
                  <a:pt x="1150" y="1409"/>
                  <a:pt x="1138" y="1422"/>
                  <a:pt x="1113" y="1448"/>
                </a:cubicBezTo>
                <a:cubicBezTo>
                  <a:pt x="1111" y="1482"/>
                  <a:pt x="1109" y="1501"/>
                  <a:pt x="1106" y="1516"/>
                </a:cubicBezTo>
                <a:cubicBezTo>
                  <a:pt x="1103" y="1530"/>
                  <a:pt x="1095" y="1542"/>
                  <a:pt x="1084" y="1548"/>
                </a:cubicBezTo>
                <a:cubicBezTo>
                  <a:pt x="1073" y="1554"/>
                  <a:pt x="1060" y="1554"/>
                  <a:pt x="1048" y="1548"/>
                </a:cubicBezTo>
                <a:cubicBezTo>
                  <a:pt x="1033" y="1542"/>
                  <a:pt x="1028" y="1536"/>
                  <a:pt x="1022" y="1526"/>
                </a:cubicBezTo>
                <a:cubicBezTo>
                  <a:pt x="1019" y="1521"/>
                  <a:pt x="1015" y="1511"/>
                  <a:pt x="1009" y="1478"/>
                </a:cubicBezTo>
                <a:cubicBezTo>
                  <a:pt x="1007" y="1469"/>
                  <a:pt x="1005" y="1461"/>
                  <a:pt x="1004" y="1456"/>
                </a:cubicBezTo>
                <a:cubicBezTo>
                  <a:pt x="975" y="1447"/>
                  <a:pt x="935" y="1431"/>
                  <a:pt x="884" y="1408"/>
                </a:cubicBezTo>
                <a:cubicBezTo>
                  <a:pt x="884" y="1408"/>
                  <a:pt x="884" y="1408"/>
                  <a:pt x="884" y="1408"/>
                </a:cubicBezTo>
                <a:cubicBezTo>
                  <a:pt x="882" y="1420"/>
                  <a:pt x="881" y="1441"/>
                  <a:pt x="881" y="1478"/>
                </a:cubicBezTo>
                <a:cubicBezTo>
                  <a:pt x="880" y="1542"/>
                  <a:pt x="882" y="1572"/>
                  <a:pt x="884" y="1586"/>
                </a:cubicBezTo>
                <a:cubicBezTo>
                  <a:pt x="889" y="1619"/>
                  <a:pt x="888" y="1629"/>
                  <a:pt x="884" y="1637"/>
                </a:cubicBezTo>
                <a:cubicBezTo>
                  <a:pt x="881" y="1643"/>
                  <a:pt x="874" y="1655"/>
                  <a:pt x="854" y="1659"/>
                </a:cubicBezTo>
                <a:cubicBezTo>
                  <a:pt x="850" y="1659"/>
                  <a:pt x="846" y="1660"/>
                  <a:pt x="842" y="1660"/>
                </a:cubicBezTo>
                <a:cubicBezTo>
                  <a:pt x="835" y="1660"/>
                  <a:pt x="829" y="1658"/>
                  <a:pt x="823" y="1656"/>
                </a:cubicBezTo>
                <a:cubicBezTo>
                  <a:pt x="806" y="1648"/>
                  <a:pt x="794" y="1628"/>
                  <a:pt x="776" y="1538"/>
                </a:cubicBezTo>
                <a:cubicBezTo>
                  <a:pt x="767" y="1497"/>
                  <a:pt x="767" y="1497"/>
                  <a:pt x="767" y="1497"/>
                </a:cubicBezTo>
                <a:cubicBezTo>
                  <a:pt x="758" y="1493"/>
                  <a:pt x="758" y="1493"/>
                  <a:pt x="758" y="1493"/>
                </a:cubicBezTo>
                <a:cubicBezTo>
                  <a:pt x="738" y="1484"/>
                  <a:pt x="727" y="1473"/>
                  <a:pt x="722" y="1460"/>
                </a:cubicBezTo>
                <a:cubicBezTo>
                  <a:pt x="718" y="1451"/>
                  <a:pt x="719" y="1440"/>
                  <a:pt x="723" y="1431"/>
                </a:cubicBezTo>
                <a:cubicBezTo>
                  <a:pt x="728" y="1420"/>
                  <a:pt x="737" y="1413"/>
                  <a:pt x="747" y="1409"/>
                </a:cubicBezTo>
                <a:cubicBezTo>
                  <a:pt x="728" y="1335"/>
                  <a:pt x="728" y="1335"/>
                  <a:pt x="728" y="1335"/>
                </a:cubicBezTo>
                <a:cubicBezTo>
                  <a:pt x="674" y="1310"/>
                  <a:pt x="674" y="1310"/>
                  <a:pt x="674" y="1310"/>
                </a:cubicBezTo>
                <a:cubicBezTo>
                  <a:pt x="653" y="1301"/>
                  <a:pt x="603" y="1274"/>
                  <a:pt x="591" y="1242"/>
                </a:cubicBezTo>
                <a:cubicBezTo>
                  <a:pt x="586" y="1230"/>
                  <a:pt x="588" y="1220"/>
                  <a:pt x="591" y="1215"/>
                </a:cubicBezTo>
                <a:cubicBezTo>
                  <a:pt x="594" y="1209"/>
                  <a:pt x="599" y="1201"/>
                  <a:pt x="611" y="1196"/>
                </a:cubicBezTo>
                <a:cubicBezTo>
                  <a:pt x="643" y="1184"/>
                  <a:pt x="696" y="1204"/>
                  <a:pt x="718" y="1213"/>
                </a:cubicBezTo>
                <a:cubicBezTo>
                  <a:pt x="772" y="1237"/>
                  <a:pt x="772" y="1237"/>
                  <a:pt x="772" y="1237"/>
                </a:cubicBezTo>
                <a:cubicBezTo>
                  <a:pt x="840" y="1201"/>
                  <a:pt x="840" y="1201"/>
                  <a:pt x="840" y="1201"/>
                </a:cubicBezTo>
                <a:cubicBezTo>
                  <a:pt x="840" y="1200"/>
                  <a:pt x="839" y="1200"/>
                  <a:pt x="839" y="1199"/>
                </a:cubicBezTo>
                <a:cubicBezTo>
                  <a:pt x="835" y="1190"/>
                  <a:pt x="836" y="1179"/>
                  <a:pt x="840" y="1169"/>
                </a:cubicBezTo>
                <a:cubicBezTo>
                  <a:pt x="844" y="1160"/>
                  <a:pt x="861" y="1132"/>
                  <a:pt x="910" y="1153"/>
                </a:cubicBezTo>
                <a:cubicBezTo>
                  <a:pt x="919" y="1157"/>
                  <a:pt x="919" y="1157"/>
                  <a:pt x="919" y="1157"/>
                </a:cubicBezTo>
                <a:cubicBezTo>
                  <a:pt x="955" y="1136"/>
                  <a:pt x="955" y="1136"/>
                  <a:pt x="955" y="1136"/>
                </a:cubicBezTo>
                <a:cubicBezTo>
                  <a:pt x="1035" y="1091"/>
                  <a:pt x="1057" y="1086"/>
                  <a:pt x="1074" y="1093"/>
                </a:cubicBezTo>
                <a:cubicBezTo>
                  <a:pt x="1083" y="1097"/>
                  <a:pt x="1090" y="1104"/>
                  <a:pt x="1097" y="1114"/>
                </a:cubicBezTo>
                <a:cubicBezTo>
                  <a:pt x="1107" y="1131"/>
                  <a:pt x="1105" y="1144"/>
                  <a:pt x="1101" y="1152"/>
                </a:cubicBezTo>
                <a:cubicBezTo>
                  <a:pt x="1098" y="1159"/>
                  <a:pt x="1092" y="1166"/>
                  <a:pt x="1063" y="1186"/>
                </a:cubicBezTo>
                <a:cubicBezTo>
                  <a:pt x="1051" y="1193"/>
                  <a:pt x="1027" y="1212"/>
                  <a:pt x="980" y="1255"/>
                </a:cubicBezTo>
                <a:cubicBezTo>
                  <a:pt x="953" y="1280"/>
                  <a:pt x="938" y="1295"/>
                  <a:pt x="930" y="1304"/>
                </a:cubicBezTo>
                <a:cubicBezTo>
                  <a:pt x="931" y="1304"/>
                  <a:pt x="931" y="1304"/>
                  <a:pt x="931" y="1304"/>
                </a:cubicBezTo>
                <a:cubicBezTo>
                  <a:pt x="982" y="1326"/>
                  <a:pt x="1020" y="1346"/>
                  <a:pt x="1046" y="1362"/>
                </a:cubicBezTo>
                <a:cubicBezTo>
                  <a:pt x="1051" y="1359"/>
                  <a:pt x="1058" y="1355"/>
                  <a:pt x="1066" y="1350"/>
                </a:cubicBezTo>
                <a:cubicBezTo>
                  <a:pt x="1093" y="1334"/>
                  <a:pt x="1104" y="1329"/>
                  <a:pt x="1111" y="1328"/>
                </a:cubicBezTo>
                <a:cubicBezTo>
                  <a:pt x="1121" y="1326"/>
                  <a:pt x="1129" y="1326"/>
                  <a:pt x="1145" y="1332"/>
                </a:cubicBezTo>
                <a:cubicBezTo>
                  <a:pt x="1157" y="1338"/>
                  <a:pt x="1165" y="1347"/>
                  <a:pt x="1168" y="1359"/>
                </a:cubicBezTo>
                <a:cubicBezTo>
                  <a:pt x="1171" y="1372"/>
                  <a:pt x="1168" y="1386"/>
                  <a:pt x="1159" y="1397"/>
                </a:cubicBezTo>
                <a:close/>
                <a:moveTo>
                  <a:pt x="1200" y="866"/>
                </a:moveTo>
                <a:cubicBezTo>
                  <a:pt x="1182" y="873"/>
                  <a:pt x="1164" y="878"/>
                  <a:pt x="1145" y="882"/>
                </a:cubicBezTo>
                <a:cubicBezTo>
                  <a:pt x="1144" y="882"/>
                  <a:pt x="1143" y="882"/>
                  <a:pt x="1141" y="882"/>
                </a:cubicBezTo>
                <a:cubicBezTo>
                  <a:pt x="1133" y="882"/>
                  <a:pt x="1125" y="876"/>
                  <a:pt x="1123" y="867"/>
                </a:cubicBezTo>
                <a:cubicBezTo>
                  <a:pt x="1121" y="857"/>
                  <a:pt x="1128" y="847"/>
                  <a:pt x="1138" y="845"/>
                </a:cubicBezTo>
                <a:cubicBezTo>
                  <a:pt x="1154" y="842"/>
                  <a:pt x="1171" y="837"/>
                  <a:pt x="1186" y="831"/>
                </a:cubicBezTo>
                <a:cubicBezTo>
                  <a:pt x="1196" y="828"/>
                  <a:pt x="1207" y="832"/>
                  <a:pt x="1210" y="842"/>
                </a:cubicBezTo>
                <a:cubicBezTo>
                  <a:pt x="1214" y="852"/>
                  <a:pt x="1209" y="862"/>
                  <a:pt x="1200" y="866"/>
                </a:cubicBezTo>
                <a:close/>
                <a:moveTo>
                  <a:pt x="1318" y="789"/>
                </a:moveTo>
                <a:cubicBezTo>
                  <a:pt x="1304" y="802"/>
                  <a:pt x="1290" y="815"/>
                  <a:pt x="1275" y="826"/>
                </a:cubicBezTo>
                <a:cubicBezTo>
                  <a:pt x="1271" y="828"/>
                  <a:pt x="1267" y="829"/>
                  <a:pt x="1264" y="829"/>
                </a:cubicBezTo>
                <a:cubicBezTo>
                  <a:pt x="1258" y="829"/>
                  <a:pt x="1252" y="826"/>
                  <a:pt x="1249" y="821"/>
                </a:cubicBezTo>
                <a:cubicBezTo>
                  <a:pt x="1242" y="813"/>
                  <a:pt x="1244" y="801"/>
                  <a:pt x="1253" y="795"/>
                </a:cubicBezTo>
                <a:cubicBezTo>
                  <a:pt x="1266" y="786"/>
                  <a:pt x="1279" y="775"/>
                  <a:pt x="1291" y="762"/>
                </a:cubicBezTo>
                <a:cubicBezTo>
                  <a:pt x="1298" y="755"/>
                  <a:pt x="1310" y="755"/>
                  <a:pt x="1317" y="762"/>
                </a:cubicBezTo>
                <a:cubicBezTo>
                  <a:pt x="1325" y="769"/>
                  <a:pt x="1325" y="781"/>
                  <a:pt x="1318" y="789"/>
                </a:cubicBezTo>
                <a:close/>
                <a:moveTo>
                  <a:pt x="1393" y="669"/>
                </a:moveTo>
                <a:cubicBezTo>
                  <a:pt x="1386" y="687"/>
                  <a:pt x="1378" y="705"/>
                  <a:pt x="1369" y="721"/>
                </a:cubicBezTo>
                <a:cubicBezTo>
                  <a:pt x="1365" y="727"/>
                  <a:pt x="1359" y="730"/>
                  <a:pt x="1353" y="730"/>
                </a:cubicBezTo>
                <a:cubicBezTo>
                  <a:pt x="1349" y="730"/>
                  <a:pt x="1346" y="729"/>
                  <a:pt x="1343" y="728"/>
                </a:cubicBezTo>
                <a:cubicBezTo>
                  <a:pt x="1334" y="722"/>
                  <a:pt x="1331" y="711"/>
                  <a:pt x="1336" y="702"/>
                </a:cubicBezTo>
                <a:cubicBezTo>
                  <a:pt x="1345" y="688"/>
                  <a:pt x="1352" y="672"/>
                  <a:pt x="1358" y="656"/>
                </a:cubicBezTo>
                <a:cubicBezTo>
                  <a:pt x="1362" y="647"/>
                  <a:pt x="1372" y="642"/>
                  <a:pt x="1382" y="645"/>
                </a:cubicBezTo>
                <a:cubicBezTo>
                  <a:pt x="1392" y="649"/>
                  <a:pt x="1396" y="660"/>
                  <a:pt x="1393" y="669"/>
                </a:cubicBezTo>
                <a:close/>
                <a:moveTo>
                  <a:pt x="1414" y="588"/>
                </a:moveTo>
                <a:cubicBezTo>
                  <a:pt x="1412" y="597"/>
                  <a:pt x="1404" y="604"/>
                  <a:pt x="1395" y="604"/>
                </a:cubicBezTo>
                <a:cubicBezTo>
                  <a:pt x="1394" y="604"/>
                  <a:pt x="1393" y="604"/>
                  <a:pt x="1393" y="603"/>
                </a:cubicBezTo>
                <a:cubicBezTo>
                  <a:pt x="1382" y="602"/>
                  <a:pt x="1375" y="593"/>
                  <a:pt x="1377" y="582"/>
                </a:cubicBezTo>
                <a:cubicBezTo>
                  <a:pt x="1379" y="566"/>
                  <a:pt x="1381" y="549"/>
                  <a:pt x="1381" y="531"/>
                </a:cubicBezTo>
                <a:cubicBezTo>
                  <a:pt x="1381" y="521"/>
                  <a:pt x="1389" y="514"/>
                  <a:pt x="1400" y="513"/>
                </a:cubicBezTo>
                <a:cubicBezTo>
                  <a:pt x="1410" y="513"/>
                  <a:pt x="1418" y="522"/>
                  <a:pt x="1418" y="532"/>
                </a:cubicBezTo>
                <a:cubicBezTo>
                  <a:pt x="1418" y="551"/>
                  <a:pt x="1416" y="570"/>
                  <a:pt x="1414" y="58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2" name="Freeform 467"/>
          <p:cNvSpPr>
            <a:spLocks/>
          </p:cNvSpPr>
          <p:nvPr/>
        </p:nvSpPr>
        <p:spPr bwMode="auto">
          <a:xfrm>
            <a:off x="3700241" y="1248783"/>
            <a:ext cx="10035" cy="11419"/>
          </a:xfrm>
          <a:custGeom>
            <a:avLst/>
            <a:gdLst>
              <a:gd name="T0" fmla="*/ 8 w 52"/>
              <a:gd name="T1" fmla="*/ 43 h 53"/>
              <a:gd name="T2" fmla="*/ 8 w 52"/>
              <a:gd name="T3" fmla="*/ 45 h 53"/>
              <a:gd name="T4" fmla="*/ 26 w 52"/>
              <a:gd name="T5" fmla="*/ 53 h 53"/>
              <a:gd name="T6" fmla="*/ 52 w 52"/>
              <a:gd name="T7" fmla="*/ 27 h 53"/>
              <a:gd name="T8" fmla="*/ 26 w 52"/>
              <a:gd name="T9" fmla="*/ 0 h 53"/>
              <a:gd name="T10" fmla="*/ 0 w 52"/>
              <a:gd name="T11" fmla="*/ 27 h 53"/>
              <a:gd name="T12" fmla="*/ 1 w 52"/>
              <a:gd name="T13" fmla="*/ 31 h 53"/>
              <a:gd name="T14" fmla="*/ 8 w 52"/>
              <a:gd name="T15" fmla="*/ 4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2" h="53">
                <a:moveTo>
                  <a:pt x="8" y="43"/>
                </a:moveTo>
                <a:cubicBezTo>
                  <a:pt x="8" y="45"/>
                  <a:pt x="8" y="45"/>
                  <a:pt x="8" y="45"/>
                </a:cubicBezTo>
                <a:cubicBezTo>
                  <a:pt x="12" y="50"/>
                  <a:pt x="19" y="53"/>
                  <a:pt x="26" y="53"/>
                </a:cubicBezTo>
                <a:cubicBezTo>
                  <a:pt x="40" y="53"/>
                  <a:pt x="52" y="41"/>
                  <a:pt x="52" y="27"/>
                </a:cubicBezTo>
                <a:cubicBezTo>
                  <a:pt x="52" y="12"/>
                  <a:pt x="40" y="0"/>
                  <a:pt x="26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28"/>
                  <a:pt x="1" y="29"/>
                  <a:pt x="1" y="31"/>
                </a:cubicBezTo>
                <a:cubicBezTo>
                  <a:pt x="5" y="34"/>
                  <a:pt x="7" y="38"/>
                  <a:pt x="8" y="4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3" name="Freeform 468"/>
          <p:cNvSpPr>
            <a:spLocks noEditPoints="1"/>
          </p:cNvSpPr>
          <p:nvPr/>
        </p:nvSpPr>
        <p:spPr bwMode="auto">
          <a:xfrm>
            <a:off x="3559745" y="1190263"/>
            <a:ext cx="324000" cy="324000"/>
          </a:xfrm>
          <a:custGeom>
            <a:avLst/>
            <a:gdLst>
              <a:gd name="T0" fmla="*/ 780 w 1560"/>
              <a:gd name="T1" fmla="*/ 0 h 1561"/>
              <a:gd name="T2" fmla="*/ 0 w 1560"/>
              <a:gd name="T3" fmla="*/ 781 h 1561"/>
              <a:gd name="T4" fmla="*/ 780 w 1560"/>
              <a:gd name="T5" fmla="*/ 1561 h 1561"/>
              <a:gd name="T6" fmla="*/ 1560 w 1560"/>
              <a:gd name="T7" fmla="*/ 781 h 1561"/>
              <a:gd name="T8" fmla="*/ 780 w 1560"/>
              <a:gd name="T9" fmla="*/ 0 h 1561"/>
              <a:gd name="T10" fmla="*/ 1042 w 1560"/>
              <a:gd name="T11" fmla="*/ 1013 h 1561"/>
              <a:gd name="T12" fmla="*/ 752 w 1560"/>
              <a:gd name="T13" fmla="*/ 1209 h 1561"/>
              <a:gd name="T14" fmla="*/ 441 w 1560"/>
              <a:gd name="T15" fmla="*/ 898 h 1561"/>
              <a:gd name="T16" fmla="*/ 598 w 1560"/>
              <a:gd name="T17" fmla="*/ 627 h 1561"/>
              <a:gd name="T18" fmla="*/ 621 w 1560"/>
              <a:gd name="T19" fmla="*/ 634 h 1561"/>
              <a:gd name="T20" fmla="*/ 614 w 1560"/>
              <a:gd name="T21" fmla="*/ 656 h 1561"/>
              <a:gd name="T22" fmla="*/ 474 w 1560"/>
              <a:gd name="T23" fmla="*/ 898 h 1561"/>
              <a:gd name="T24" fmla="*/ 752 w 1560"/>
              <a:gd name="T25" fmla="*/ 1176 h 1561"/>
              <a:gd name="T26" fmla="*/ 1011 w 1560"/>
              <a:gd name="T27" fmla="*/ 1000 h 1561"/>
              <a:gd name="T28" fmla="*/ 1032 w 1560"/>
              <a:gd name="T29" fmla="*/ 991 h 1561"/>
              <a:gd name="T30" fmla="*/ 1042 w 1560"/>
              <a:gd name="T31" fmla="*/ 1013 h 1561"/>
              <a:gd name="T32" fmla="*/ 1282 w 1560"/>
              <a:gd name="T33" fmla="*/ 1033 h 1561"/>
              <a:gd name="T34" fmla="*/ 1166 w 1560"/>
              <a:gd name="T35" fmla="*/ 1081 h 1561"/>
              <a:gd name="T36" fmla="*/ 1159 w 1560"/>
              <a:gd name="T37" fmla="*/ 1082 h 1561"/>
              <a:gd name="T38" fmla="*/ 1144 w 1560"/>
              <a:gd name="T39" fmla="*/ 1073 h 1561"/>
              <a:gd name="T40" fmla="*/ 1008 w 1560"/>
              <a:gd name="T41" fmla="*/ 771 h 1561"/>
              <a:gd name="T42" fmla="*/ 685 w 1560"/>
              <a:gd name="T43" fmla="*/ 771 h 1561"/>
              <a:gd name="T44" fmla="*/ 668 w 1560"/>
              <a:gd name="T45" fmla="*/ 755 h 1561"/>
              <a:gd name="T46" fmla="*/ 649 w 1560"/>
              <a:gd name="T47" fmla="*/ 338 h 1561"/>
              <a:gd name="T48" fmla="*/ 641 w 1560"/>
              <a:gd name="T49" fmla="*/ 310 h 1561"/>
              <a:gd name="T50" fmla="*/ 700 w 1560"/>
              <a:gd name="T51" fmla="*/ 250 h 1561"/>
              <a:gd name="T52" fmla="*/ 760 w 1560"/>
              <a:gd name="T53" fmla="*/ 310 h 1561"/>
              <a:gd name="T54" fmla="*/ 700 w 1560"/>
              <a:gd name="T55" fmla="*/ 369 h 1561"/>
              <a:gd name="T56" fmla="*/ 683 w 1560"/>
              <a:gd name="T57" fmla="*/ 366 h 1561"/>
              <a:gd name="T58" fmla="*/ 694 w 1560"/>
              <a:gd name="T59" fmla="*/ 598 h 1561"/>
              <a:gd name="T60" fmla="*/ 948 w 1560"/>
              <a:gd name="T61" fmla="*/ 598 h 1561"/>
              <a:gd name="T62" fmla="*/ 964 w 1560"/>
              <a:gd name="T63" fmla="*/ 615 h 1561"/>
              <a:gd name="T64" fmla="*/ 948 w 1560"/>
              <a:gd name="T65" fmla="*/ 631 h 1561"/>
              <a:gd name="T66" fmla="*/ 696 w 1560"/>
              <a:gd name="T67" fmla="*/ 631 h 1561"/>
              <a:gd name="T68" fmla="*/ 701 w 1560"/>
              <a:gd name="T69" fmla="*/ 738 h 1561"/>
              <a:gd name="T70" fmla="*/ 1019 w 1560"/>
              <a:gd name="T71" fmla="*/ 738 h 1561"/>
              <a:gd name="T72" fmla="*/ 1035 w 1560"/>
              <a:gd name="T73" fmla="*/ 748 h 1561"/>
              <a:gd name="T74" fmla="*/ 1168 w 1560"/>
              <a:gd name="T75" fmla="*/ 1044 h 1561"/>
              <a:gd name="T76" fmla="*/ 1269 w 1560"/>
              <a:gd name="T77" fmla="*/ 1002 h 1561"/>
              <a:gd name="T78" fmla="*/ 1291 w 1560"/>
              <a:gd name="T79" fmla="*/ 1011 h 1561"/>
              <a:gd name="T80" fmla="*/ 1282 w 1560"/>
              <a:gd name="T81" fmla="*/ 1033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60" h="1561">
                <a:moveTo>
                  <a:pt x="780" y="0"/>
                </a:moveTo>
                <a:cubicBezTo>
                  <a:pt x="349" y="0"/>
                  <a:pt x="0" y="350"/>
                  <a:pt x="0" y="781"/>
                </a:cubicBezTo>
                <a:cubicBezTo>
                  <a:pt x="0" y="1212"/>
                  <a:pt x="349" y="1561"/>
                  <a:pt x="780" y="1561"/>
                </a:cubicBezTo>
                <a:cubicBezTo>
                  <a:pt x="1211" y="1561"/>
                  <a:pt x="1560" y="1212"/>
                  <a:pt x="1560" y="781"/>
                </a:cubicBezTo>
                <a:cubicBezTo>
                  <a:pt x="1560" y="350"/>
                  <a:pt x="1211" y="0"/>
                  <a:pt x="780" y="0"/>
                </a:cubicBezTo>
                <a:close/>
                <a:moveTo>
                  <a:pt x="1042" y="1013"/>
                </a:moveTo>
                <a:cubicBezTo>
                  <a:pt x="994" y="1132"/>
                  <a:pt x="881" y="1209"/>
                  <a:pt x="752" y="1209"/>
                </a:cubicBezTo>
                <a:cubicBezTo>
                  <a:pt x="581" y="1209"/>
                  <a:pt x="441" y="1069"/>
                  <a:pt x="441" y="898"/>
                </a:cubicBezTo>
                <a:cubicBezTo>
                  <a:pt x="441" y="786"/>
                  <a:pt x="501" y="683"/>
                  <a:pt x="598" y="627"/>
                </a:cubicBezTo>
                <a:cubicBezTo>
                  <a:pt x="606" y="623"/>
                  <a:pt x="616" y="625"/>
                  <a:pt x="621" y="634"/>
                </a:cubicBezTo>
                <a:cubicBezTo>
                  <a:pt x="625" y="642"/>
                  <a:pt x="622" y="652"/>
                  <a:pt x="614" y="656"/>
                </a:cubicBezTo>
                <a:cubicBezTo>
                  <a:pt x="528" y="706"/>
                  <a:pt x="474" y="798"/>
                  <a:pt x="474" y="898"/>
                </a:cubicBezTo>
                <a:cubicBezTo>
                  <a:pt x="474" y="1051"/>
                  <a:pt x="599" y="1176"/>
                  <a:pt x="752" y="1176"/>
                </a:cubicBezTo>
                <a:cubicBezTo>
                  <a:pt x="867" y="1176"/>
                  <a:pt x="968" y="1107"/>
                  <a:pt x="1011" y="1000"/>
                </a:cubicBezTo>
                <a:cubicBezTo>
                  <a:pt x="1014" y="992"/>
                  <a:pt x="1024" y="988"/>
                  <a:pt x="1032" y="991"/>
                </a:cubicBezTo>
                <a:cubicBezTo>
                  <a:pt x="1041" y="994"/>
                  <a:pt x="1045" y="1004"/>
                  <a:pt x="1042" y="1013"/>
                </a:cubicBezTo>
                <a:close/>
                <a:moveTo>
                  <a:pt x="1282" y="1033"/>
                </a:moveTo>
                <a:cubicBezTo>
                  <a:pt x="1166" y="1081"/>
                  <a:pt x="1166" y="1081"/>
                  <a:pt x="1166" y="1081"/>
                </a:cubicBezTo>
                <a:cubicBezTo>
                  <a:pt x="1163" y="1082"/>
                  <a:pt x="1161" y="1082"/>
                  <a:pt x="1159" y="1082"/>
                </a:cubicBezTo>
                <a:cubicBezTo>
                  <a:pt x="1153" y="1082"/>
                  <a:pt x="1147" y="1079"/>
                  <a:pt x="1144" y="1073"/>
                </a:cubicBezTo>
                <a:cubicBezTo>
                  <a:pt x="1008" y="771"/>
                  <a:pt x="1008" y="771"/>
                  <a:pt x="1008" y="771"/>
                </a:cubicBezTo>
                <a:cubicBezTo>
                  <a:pt x="685" y="771"/>
                  <a:pt x="685" y="771"/>
                  <a:pt x="685" y="771"/>
                </a:cubicBezTo>
                <a:cubicBezTo>
                  <a:pt x="676" y="771"/>
                  <a:pt x="668" y="764"/>
                  <a:pt x="668" y="755"/>
                </a:cubicBezTo>
                <a:cubicBezTo>
                  <a:pt x="649" y="338"/>
                  <a:pt x="649" y="338"/>
                  <a:pt x="649" y="338"/>
                </a:cubicBezTo>
                <a:cubicBezTo>
                  <a:pt x="644" y="329"/>
                  <a:pt x="641" y="320"/>
                  <a:pt x="641" y="310"/>
                </a:cubicBezTo>
                <a:cubicBezTo>
                  <a:pt x="641" y="277"/>
                  <a:pt x="667" y="250"/>
                  <a:pt x="700" y="250"/>
                </a:cubicBezTo>
                <a:cubicBezTo>
                  <a:pt x="733" y="250"/>
                  <a:pt x="760" y="277"/>
                  <a:pt x="760" y="310"/>
                </a:cubicBezTo>
                <a:cubicBezTo>
                  <a:pt x="760" y="342"/>
                  <a:pt x="733" y="369"/>
                  <a:pt x="700" y="369"/>
                </a:cubicBezTo>
                <a:cubicBezTo>
                  <a:pt x="694" y="369"/>
                  <a:pt x="689" y="367"/>
                  <a:pt x="683" y="366"/>
                </a:cubicBezTo>
                <a:cubicBezTo>
                  <a:pt x="694" y="598"/>
                  <a:pt x="694" y="598"/>
                  <a:pt x="694" y="598"/>
                </a:cubicBezTo>
                <a:cubicBezTo>
                  <a:pt x="948" y="598"/>
                  <a:pt x="948" y="598"/>
                  <a:pt x="948" y="598"/>
                </a:cubicBezTo>
                <a:cubicBezTo>
                  <a:pt x="957" y="598"/>
                  <a:pt x="964" y="605"/>
                  <a:pt x="964" y="615"/>
                </a:cubicBezTo>
                <a:cubicBezTo>
                  <a:pt x="964" y="624"/>
                  <a:pt x="957" y="631"/>
                  <a:pt x="948" y="631"/>
                </a:cubicBezTo>
                <a:cubicBezTo>
                  <a:pt x="696" y="631"/>
                  <a:pt x="696" y="631"/>
                  <a:pt x="696" y="631"/>
                </a:cubicBezTo>
                <a:cubicBezTo>
                  <a:pt x="701" y="738"/>
                  <a:pt x="701" y="738"/>
                  <a:pt x="701" y="738"/>
                </a:cubicBezTo>
                <a:cubicBezTo>
                  <a:pt x="1019" y="738"/>
                  <a:pt x="1019" y="738"/>
                  <a:pt x="1019" y="738"/>
                </a:cubicBezTo>
                <a:cubicBezTo>
                  <a:pt x="1026" y="738"/>
                  <a:pt x="1032" y="742"/>
                  <a:pt x="1035" y="748"/>
                </a:cubicBezTo>
                <a:cubicBezTo>
                  <a:pt x="1168" y="1044"/>
                  <a:pt x="1168" y="1044"/>
                  <a:pt x="1168" y="1044"/>
                </a:cubicBezTo>
                <a:cubicBezTo>
                  <a:pt x="1269" y="1002"/>
                  <a:pt x="1269" y="1002"/>
                  <a:pt x="1269" y="1002"/>
                </a:cubicBezTo>
                <a:cubicBezTo>
                  <a:pt x="1278" y="999"/>
                  <a:pt x="1288" y="1003"/>
                  <a:pt x="1291" y="1011"/>
                </a:cubicBezTo>
                <a:cubicBezTo>
                  <a:pt x="1295" y="1020"/>
                  <a:pt x="1291" y="1029"/>
                  <a:pt x="1282" y="103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4" name="Freeform 472"/>
          <p:cNvSpPr>
            <a:spLocks noEditPoints="1"/>
          </p:cNvSpPr>
          <p:nvPr/>
        </p:nvSpPr>
        <p:spPr bwMode="auto">
          <a:xfrm>
            <a:off x="4066555" y="1297311"/>
            <a:ext cx="84211" cy="127031"/>
          </a:xfrm>
          <a:custGeom>
            <a:avLst/>
            <a:gdLst>
              <a:gd name="T0" fmla="*/ 425 w 426"/>
              <a:gd name="T1" fmla="*/ 209 h 638"/>
              <a:gd name="T2" fmla="*/ 277 w 426"/>
              <a:gd name="T3" fmla="*/ 209 h 638"/>
              <a:gd name="T4" fmla="*/ 210 w 426"/>
              <a:gd name="T5" fmla="*/ 142 h 638"/>
              <a:gd name="T6" fmla="*/ 210 w 426"/>
              <a:gd name="T7" fmla="*/ 0 h 638"/>
              <a:gd name="T8" fmla="*/ 203 w 426"/>
              <a:gd name="T9" fmla="*/ 0 h 638"/>
              <a:gd name="T10" fmla="*/ 32 w 426"/>
              <a:gd name="T11" fmla="*/ 0 h 638"/>
              <a:gd name="T12" fmla="*/ 0 w 426"/>
              <a:gd name="T13" fmla="*/ 32 h 638"/>
              <a:gd name="T14" fmla="*/ 0 w 426"/>
              <a:gd name="T15" fmla="*/ 606 h 638"/>
              <a:gd name="T16" fmla="*/ 32 w 426"/>
              <a:gd name="T17" fmla="*/ 638 h 638"/>
              <a:gd name="T18" fmla="*/ 394 w 426"/>
              <a:gd name="T19" fmla="*/ 638 h 638"/>
              <a:gd name="T20" fmla="*/ 426 w 426"/>
              <a:gd name="T21" fmla="*/ 606 h 638"/>
              <a:gd name="T22" fmla="*/ 426 w 426"/>
              <a:gd name="T23" fmla="*/ 221 h 638"/>
              <a:gd name="T24" fmla="*/ 425 w 426"/>
              <a:gd name="T25" fmla="*/ 209 h 638"/>
              <a:gd name="T26" fmla="*/ 146 w 426"/>
              <a:gd name="T27" fmla="*/ 513 h 638"/>
              <a:gd name="T28" fmla="*/ 48 w 426"/>
              <a:gd name="T29" fmla="*/ 513 h 638"/>
              <a:gd name="T30" fmla="*/ 30 w 426"/>
              <a:gd name="T31" fmla="*/ 496 h 638"/>
              <a:gd name="T32" fmla="*/ 48 w 426"/>
              <a:gd name="T33" fmla="*/ 478 h 638"/>
              <a:gd name="T34" fmla="*/ 146 w 426"/>
              <a:gd name="T35" fmla="*/ 478 h 638"/>
              <a:gd name="T36" fmla="*/ 163 w 426"/>
              <a:gd name="T37" fmla="*/ 496 h 638"/>
              <a:gd name="T38" fmla="*/ 146 w 426"/>
              <a:gd name="T39" fmla="*/ 513 h 638"/>
              <a:gd name="T40" fmla="*/ 292 w 426"/>
              <a:gd name="T41" fmla="*/ 455 h 638"/>
              <a:gd name="T42" fmla="*/ 48 w 426"/>
              <a:gd name="T43" fmla="*/ 455 h 638"/>
              <a:gd name="T44" fmla="*/ 30 w 426"/>
              <a:gd name="T45" fmla="*/ 437 h 638"/>
              <a:gd name="T46" fmla="*/ 48 w 426"/>
              <a:gd name="T47" fmla="*/ 420 h 638"/>
              <a:gd name="T48" fmla="*/ 292 w 426"/>
              <a:gd name="T49" fmla="*/ 420 h 638"/>
              <a:gd name="T50" fmla="*/ 309 w 426"/>
              <a:gd name="T51" fmla="*/ 437 h 638"/>
              <a:gd name="T52" fmla="*/ 292 w 426"/>
              <a:gd name="T53" fmla="*/ 455 h 638"/>
              <a:gd name="T54" fmla="*/ 30 w 426"/>
              <a:gd name="T55" fmla="*/ 379 h 638"/>
              <a:gd name="T56" fmla="*/ 48 w 426"/>
              <a:gd name="T57" fmla="*/ 361 h 638"/>
              <a:gd name="T58" fmla="*/ 243 w 426"/>
              <a:gd name="T59" fmla="*/ 361 h 638"/>
              <a:gd name="T60" fmla="*/ 261 w 426"/>
              <a:gd name="T61" fmla="*/ 379 h 638"/>
              <a:gd name="T62" fmla="*/ 243 w 426"/>
              <a:gd name="T63" fmla="*/ 396 h 638"/>
              <a:gd name="T64" fmla="*/ 48 w 426"/>
              <a:gd name="T65" fmla="*/ 396 h 638"/>
              <a:gd name="T66" fmla="*/ 30 w 426"/>
              <a:gd name="T67" fmla="*/ 379 h 638"/>
              <a:gd name="T68" fmla="*/ 292 w 426"/>
              <a:gd name="T69" fmla="*/ 338 h 638"/>
              <a:gd name="T70" fmla="*/ 48 w 426"/>
              <a:gd name="T71" fmla="*/ 338 h 638"/>
              <a:gd name="T72" fmla="*/ 30 w 426"/>
              <a:gd name="T73" fmla="*/ 320 h 638"/>
              <a:gd name="T74" fmla="*/ 48 w 426"/>
              <a:gd name="T75" fmla="*/ 303 h 638"/>
              <a:gd name="T76" fmla="*/ 292 w 426"/>
              <a:gd name="T77" fmla="*/ 303 h 638"/>
              <a:gd name="T78" fmla="*/ 309 w 426"/>
              <a:gd name="T79" fmla="*/ 320 h 638"/>
              <a:gd name="T80" fmla="*/ 292 w 426"/>
              <a:gd name="T81" fmla="*/ 33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6" h="638">
                <a:moveTo>
                  <a:pt x="425" y="209"/>
                </a:moveTo>
                <a:cubicBezTo>
                  <a:pt x="277" y="209"/>
                  <a:pt x="277" y="209"/>
                  <a:pt x="277" y="209"/>
                </a:cubicBezTo>
                <a:cubicBezTo>
                  <a:pt x="240" y="209"/>
                  <a:pt x="210" y="179"/>
                  <a:pt x="210" y="142"/>
                </a:cubicBezTo>
                <a:cubicBezTo>
                  <a:pt x="210" y="0"/>
                  <a:pt x="210" y="0"/>
                  <a:pt x="210" y="0"/>
                </a:cubicBezTo>
                <a:cubicBezTo>
                  <a:pt x="208" y="0"/>
                  <a:pt x="205" y="0"/>
                  <a:pt x="20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606"/>
                  <a:pt x="0" y="606"/>
                  <a:pt x="0" y="606"/>
                </a:cubicBezTo>
                <a:cubicBezTo>
                  <a:pt x="0" y="623"/>
                  <a:pt x="15" y="638"/>
                  <a:pt x="32" y="638"/>
                </a:cubicBezTo>
                <a:cubicBezTo>
                  <a:pt x="394" y="638"/>
                  <a:pt x="394" y="638"/>
                  <a:pt x="394" y="638"/>
                </a:cubicBezTo>
                <a:cubicBezTo>
                  <a:pt x="412" y="638"/>
                  <a:pt x="426" y="623"/>
                  <a:pt x="426" y="606"/>
                </a:cubicBezTo>
                <a:cubicBezTo>
                  <a:pt x="426" y="221"/>
                  <a:pt x="426" y="221"/>
                  <a:pt x="426" y="221"/>
                </a:cubicBezTo>
                <a:cubicBezTo>
                  <a:pt x="426" y="217"/>
                  <a:pt x="425" y="213"/>
                  <a:pt x="425" y="209"/>
                </a:cubicBezTo>
                <a:close/>
                <a:moveTo>
                  <a:pt x="146" y="513"/>
                </a:moveTo>
                <a:cubicBezTo>
                  <a:pt x="48" y="513"/>
                  <a:pt x="48" y="513"/>
                  <a:pt x="48" y="513"/>
                </a:cubicBezTo>
                <a:cubicBezTo>
                  <a:pt x="38" y="513"/>
                  <a:pt x="30" y="506"/>
                  <a:pt x="30" y="496"/>
                </a:cubicBezTo>
                <a:cubicBezTo>
                  <a:pt x="30" y="486"/>
                  <a:pt x="38" y="478"/>
                  <a:pt x="48" y="478"/>
                </a:cubicBezTo>
                <a:cubicBezTo>
                  <a:pt x="146" y="478"/>
                  <a:pt x="146" y="478"/>
                  <a:pt x="146" y="478"/>
                </a:cubicBezTo>
                <a:cubicBezTo>
                  <a:pt x="155" y="478"/>
                  <a:pt x="163" y="486"/>
                  <a:pt x="163" y="496"/>
                </a:cubicBezTo>
                <a:cubicBezTo>
                  <a:pt x="163" y="506"/>
                  <a:pt x="155" y="513"/>
                  <a:pt x="146" y="513"/>
                </a:cubicBezTo>
                <a:close/>
                <a:moveTo>
                  <a:pt x="292" y="455"/>
                </a:moveTo>
                <a:cubicBezTo>
                  <a:pt x="48" y="455"/>
                  <a:pt x="48" y="455"/>
                  <a:pt x="48" y="455"/>
                </a:cubicBezTo>
                <a:cubicBezTo>
                  <a:pt x="38" y="455"/>
                  <a:pt x="30" y="447"/>
                  <a:pt x="30" y="437"/>
                </a:cubicBezTo>
                <a:cubicBezTo>
                  <a:pt x="30" y="428"/>
                  <a:pt x="38" y="420"/>
                  <a:pt x="48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302" y="420"/>
                  <a:pt x="309" y="428"/>
                  <a:pt x="309" y="437"/>
                </a:cubicBezTo>
                <a:cubicBezTo>
                  <a:pt x="309" y="447"/>
                  <a:pt x="302" y="455"/>
                  <a:pt x="292" y="455"/>
                </a:cubicBezTo>
                <a:close/>
                <a:moveTo>
                  <a:pt x="30" y="379"/>
                </a:moveTo>
                <a:cubicBezTo>
                  <a:pt x="30" y="369"/>
                  <a:pt x="38" y="361"/>
                  <a:pt x="48" y="361"/>
                </a:cubicBezTo>
                <a:cubicBezTo>
                  <a:pt x="243" y="361"/>
                  <a:pt x="243" y="361"/>
                  <a:pt x="243" y="361"/>
                </a:cubicBezTo>
                <a:cubicBezTo>
                  <a:pt x="253" y="361"/>
                  <a:pt x="261" y="369"/>
                  <a:pt x="261" y="379"/>
                </a:cubicBezTo>
                <a:cubicBezTo>
                  <a:pt x="261" y="388"/>
                  <a:pt x="253" y="396"/>
                  <a:pt x="243" y="396"/>
                </a:cubicBezTo>
                <a:cubicBezTo>
                  <a:pt x="48" y="396"/>
                  <a:pt x="48" y="396"/>
                  <a:pt x="48" y="396"/>
                </a:cubicBezTo>
                <a:cubicBezTo>
                  <a:pt x="38" y="396"/>
                  <a:pt x="30" y="388"/>
                  <a:pt x="30" y="379"/>
                </a:cubicBezTo>
                <a:close/>
                <a:moveTo>
                  <a:pt x="292" y="338"/>
                </a:moveTo>
                <a:cubicBezTo>
                  <a:pt x="48" y="338"/>
                  <a:pt x="48" y="338"/>
                  <a:pt x="48" y="338"/>
                </a:cubicBezTo>
                <a:cubicBezTo>
                  <a:pt x="38" y="338"/>
                  <a:pt x="30" y="330"/>
                  <a:pt x="30" y="320"/>
                </a:cubicBezTo>
                <a:cubicBezTo>
                  <a:pt x="30" y="311"/>
                  <a:pt x="38" y="303"/>
                  <a:pt x="48" y="303"/>
                </a:cubicBezTo>
                <a:cubicBezTo>
                  <a:pt x="292" y="303"/>
                  <a:pt x="292" y="303"/>
                  <a:pt x="292" y="303"/>
                </a:cubicBezTo>
                <a:cubicBezTo>
                  <a:pt x="302" y="303"/>
                  <a:pt x="309" y="311"/>
                  <a:pt x="309" y="320"/>
                </a:cubicBezTo>
                <a:cubicBezTo>
                  <a:pt x="309" y="330"/>
                  <a:pt x="302" y="338"/>
                  <a:pt x="292" y="33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5" name="Freeform 473"/>
          <p:cNvSpPr>
            <a:spLocks/>
          </p:cNvSpPr>
          <p:nvPr/>
        </p:nvSpPr>
        <p:spPr bwMode="auto">
          <a:xfrm>
            <a:off x="4115084" y="1298739"/>
            <a:ext cx="32828" cy="32828"/>
          </a:xfrm>
          <a:custGeom>
            <a:avLst/>
            <a:gdLst>
              <a:gd name="T0" fmla="*/ 0 w 168"/>
              <a:gd name="T1" fmla="*/ 132 h 164"/>
              <a:gd name="T2" fmla="*/ 32 w 168"/>
              <a:gd name="T3" fmla="*/ 164 h 164"/>
              <a:gd name="T4" fmla="*/ 168 w 168"/>
              <a:gd name="T5" fmla="*/ 164 h 164"/>
              <a:gd name="T6" fmla="*/ 151 w 168"/>
              <a:gd name="T7" fmla="*/ 139 h 164"/>
              <a:gd name="T8" fmla="*/ 44 w 168"/>
              <a:gd name="T9" fmla="*/ 33 h 164"/>
              <a:gd name="T10" fmla="*/ 44 w 168"/>
              <a:gd name="T11" fmla="*/ 32 h 164"/>
              <a:gd name="T12" fmla="*/ 30 w 168"/>
              <a:gd name="T13" fmla="*/ 19 h 164"/>
              <a:gd name="T14" fmla="*/ 0 w 168"/>
              <a:gd name="T15" fmla="*/ 0 h 164"/>
              <a:gd name="T16" fmla="*/ 0 w 168"/>
              <a:gd name="T17" fmla="*/ 132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8" h="164">
                <a:moveTo>
                  <a:pt x="0" y="132"/>
                </a:moveTo>
                <a:cubicBezTo>
                  <a:pt x="0" y="149"/>
                  <a:pt x="14" y="164"/>
                  <a:pt x="32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63" y="154"/>
                  <a:pt x="157" y="145"/>
                  <a:pt x="151" y="139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3"/>
                  <a:pt x="44" y="32"/>
                  <a:pt x="44" y="32"/>
                </a:cubicBezTo>
                <a:cubicBezTo>
                  <a:pt x="30" y="19"/>
                  <a:pt x="30" y="19"/>
                  <a:pt x="30" y="19"/>
                </a:cubicBezTo>
                <a:cubicBezTo>
                  <a:pt x="23" y="12"/>
                  <a:pt x="12" y="5"/>
                  <a:pt x="0" y="0"/>
                </a:cubicBezTo>
                <a:lnTo>
                  <a:pt x="0" y="13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6" name="Freeform 474"/>
          <p:cNvSpPr>
            <a:spLocks noEditPoints="1"/>
          </p:cNvSpPr>
          <p:nvPr/>
        </p:nvSpPr>
        <p:spPr bwMode="auto">
          <a:xfrm>
            <a:off x="3978062" y="1190263"/>
            <a:ext cx="324000" cy="324000"/>
          </a:xfrm>
          <a:custGeom>
            <a:avLst/>
            <a:gdLst>
              <a:gd name="T0" fmla="*/ 816 w 1632"/>
              <a:gd name="T1" fmla="*/ 0 h 1632"/>
              <a:gd name="T2" fmla="*/ 0 w 1632"/>
              <a:gd name="T3" fmla="*/ 816 h 1632"/>
              <a:gd name="T4" fmla="*/ 816 w 1632"/>
              <a:gd name="T5" fmla="*/ 1632 h 1632"/>
              <a:gd name="T6" fmla="*/ 1632 w 1632"/>
              <a:gd name="T7" fmla="*/ 816 h 1632"/>
              <a:gd name="T8" fmla="*/ 816 w 1632"/>
              <a:gd name="T9" fmla="*/ 0 h 1632"/>
              <a:gd name="T10" fmla="*/ 1222 w 1632"/>
              <a:gd name="T11" fmla="*/ 678 h 1632"/>
              <a:gd name="T12" fmla="*/ 1222 w 1632"/>
              <a:gd name="T13" fmla="*/ 1063 h 1632"/>
              <a:gd name="T14" fmla="*/ 1155 w 1632"/>
              <a:gd name="T15" fmla="*/ 1130 h 1632"/>
              <a:gd name="T16" fmla="*/ 904 w 1632"/>
              <a:gd name="T17" fmla="*/ 1130 h 1632"/>
              <a:gd name="T18" fmla="*/ 904 w 1632"/>
              <a:gd name="T19" fmla="*/ 1144 h 1632"/>
              <a:gd name="T20" fmla="*/ 837 w 1632"/>
              <a:gd name="T21" fmla="*/ 1211 h 1632"/>
              <a:gd name="T22" fmla="*/ 475 w 1632"/>
              <a:gd name="T23" fmla="*/ 1211 h 1632"/>
              <a:gd name="T24" fmla="*/ 408 w 1632"/>
              <a:gd name="T25" fmla="*/ 1144 h 1632"/>
              <a:gd name="T26" fmla="*/ 408 w 1632"/>
              <a:gd name="T27" fmla="*/ 570 h 1632"/>
              <a:gd name="T28" fmla="*/ 475 w 1632"/>
              <a:gd name="T29" fmla="*/ 503 h 1632"/>
              <a:gd name="T30" fmla="*/ 646 w 1632"/>
              <a:gd name="T31" fmla="*/ 503 h 1632"/>
              <a:gd name="T32" fmla="*/ 663 w 1632"/>
              <a:gd name="T33" fmla="*/ 505 h 1632"/>
              <a:gd name="T34" fmla="*/ 670 w 1632"/>
              <a:gd name="T35" fmla="*/ 503 h 1632"/>
              <a:gd name="T36" fmla="*/ 684 w 1632"/>
              <a:gd name="T37" fmla="*/ 510 h 1632"/>
              <a:gd name="T38" fmla="*/ 726 w 1632"/>
              <a:gd name="T39" fmla="*/ 530 h 1632"/>
              <a:gd name="T40" fmla="*/ 726 w 1632"/>
              <a:gd name="T41" fmla="*/ 489 h 1632"/>
              <a:gd name="T42" fmla="*/ 794 w 1632"/>
              <a:gd name="T43" fmla="*/ 422 h 1632"/>
              <a:gd name="T44" fmla="*/ 964 w 1632"/>
              <a:gd name="T45" fmla="*/ 422 h 1632"/>
              <a:gd name="T46" fmla="*/ 981 w 1632"/>
              <a:gd name="T47" fmla="*/ 424 h 1632"/>
              <a:gd name="T48" fmla="*/ 988 w 1632"/>
              <a:gd name="T49" fmla="*/ 422 h 1632"/>
              <a:gd name="T50" fmla="*/ 1002 w 1632"/>
              <a:gd name="T51" fmla="*/ 429 h 1632"/>
              <a:gd name="T52" fmla="*/ 1061 w 1632"/>
              <a:gd name="T53" fmla="*/ 462 h 1632"/>
              <a:gd name="T54" fmla="*/ 1182 w 1632"/>
              <a:gd name="T55" fmla="*/ 581 h 1632"/>
              <a:gd name="T56" fmla="*/ 1213 w 1632"/>
              <a:gd name="T57" fmla="*/ 633 h 1632"/>
              <a:gd name="T58" fmla="*/ 1222 w 1632"/>
              <a:gd name="T59" fmla="*/ 648 h 1632"/>
              <a:gd name="T60" fmla="*/ 1220 w 1632"/>
              <a:gd name="T61" fmla="*/ 657 h 1632"/>
              <a:gd name="T62" fmla="*/ 1222 w 1632"/>
              <a:gd name="T63" fmla="*/ 678 h 1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32" h="1632">
                <a:moveTo>
                  <a:pt x="816" y="0"/>
                </a:moveTo>
                <a:cubicBezTo>
                  <a:pt x="365" y="0"/>
                  <a:pt x="0" y="365"/>
                  <a:pt x="0" y="816"/>
                </a:cubicBezTo>
                <a:cubicBezTo>
                  <a:pt x="0" y="1267"/>
                  <a:pt x="365" y="1632"/>
                  <a:pt x="816" y="1632"/>
                </a:cubicBezTo>
                <a:cubicBezTo>
                  <a:pt x="1267" y="1632"/>
                  <a:pt x="1632" y="1267"/>
                  <a:pt x="1632" y="816"/>
                </a:cubicBezTo>
                <a:cubicBezTo>
                  <a:pt x="1632" y="365"/>
                  <a:pt x="1267" y="0"/>
                  <a:pt x="816" y="0"/>
                </a:cubicBezTo>
                <a:close/>
                <a:moveTo>
                  <a:pt x="1222" y="678"/>
                </a:moveTo>
                <a:cubicBezTo>
                  <a:pt x="1222" y="1063"/>
                  <a:pt x="1222" y="1063"/>
                  <a:pt x="1222" y="1063"/>
                </a:cubicBezTo>
                <a:cubicBezTo>
                  <a:pt x="1222" y="1100"/>
                  <a:pt x="1192" y="1130"/>
                  <a:pt x="1155" y="1130"/>
                </a:cubicBezTo>
                <a:cubicBezTo>
                  <a:pt x="904" y="1130"/>
                  <a:pt x="904" y="1130"/>
                  <a:pt x="904" y="1130"/>
                </a:cubicBezTo>
                <a:cubicBezTo>
                  <a:pt x="904" y="1144"/>
                  <a:pt x="904" y="1144"/>
                  <a:pt x="904" y="1144"/>
                </a:cubicBezTo>
                <a:cubicBezTo>
                  <a:pt x="904" y="1181"/>
                  <a:pt x="874" y="1211"/>
                  <a:pt x="837" y="1211"/>
                </a:cubicBezTo>
                <a:cubicBezTo>
                  <a:pt x="475" y="1211"/>
                  <a:pt x="475" y="1211"/>
                  <a:pt x="475" y="1211"/>
                </a:cubicBezTo>
                <a:cubicBezTo>
                  <a:pt x="438" y="1211"/>
                  <a:pt x="408" y="1181"/>
                  <a:pt x="408" y="1144"/>
                </a:cubicBezTo>
                <a:cubicBezTo>
                  <a:pt x="408" y="570"/>
                  <a:pt x="408" y="570"/>
                  <a:pt x="408" y="570"/>
                </a:cubicBezTo>
                <a:cubicBezTo>
                  <a:pt x="408" y="533"/>
                  <a:pt x="438" y="503"/>
                  <a:pt x="475" y="503"/>
                </a:cubicBezTo>
                <a:cubicBezTo>
                  <a:pt x="646" y="503"/>
                  <a:pt x="646" y="503"/>
                  <a:pt x="646" y="503"/>
                </a:cubicBezTo>
                <a:cubicBezTo>
                  <a:pt x="651" y="503"/>
                  <a:pt x="657" y="504"/>
                  <a:pt x="663" y="505"/>
                </a:cubicBezTo>
                <a:cubicBezTo>
                  <a:pt x="665" y="503"/>
                  <a:pt x="667" y="503"/>
                  <a:pt x="670" y="503"/>
                </a:cubicBezTo>
                <a:cubicBezTo>
                  <a:pt x="676" y="503"/>
                  <a:pt x="681" y="505"/>
                  <a:pt x="684" y="510"/>
                </a:cubicBezTo>
                <a:cubicBezTo>
                  <a:pt x="699" y="515"/>
                  <a:pt x="714" y="521"/>
                  <a:pt x="726" y="530"/>
                </a:cubicBezTo>
                <a:cubicBezTo>
                  <a:pt x="726" y="489"/>
                  <a:pt x="726" y="489"/>
                  <a:pt x="726" y="489"/>
                </a:cubicBezTo>
                <a:cubicBezTo>
                  <a:pt x="726" y="452"/>
                  <a:pt x="757" y="422"/>
                  <a:pt x="794" y="422"/>
                </a:cubicBezTo>
                <a:cubicBezTo>
                  <a:pt x="964" y="422"/>
                  <a:pt x="964" y="422"/>
                  <a:pt x="964" y="422"/>
                </a:cubicBezTo>
                <a:cubicBezTo>
                  <a:pt x="969" y="422"/>
                  <a:pt x="975" y="423"/>
                  <a:pt x="981" y="424"/>
                </a:cubicBezTo>
                <a:cubicBezTo>
                  <a:pt x="983" y="423"/>
                  <a:pt x="986" y="422"/>
                  <a:pt x="988" y="422"/>
                </a:cubicBezTo>
                <a:cubicBezTo>
                  <a:pt x="994" y="422"/>
                  <a:pt x="999" y="425"/>
                  <a:pt x="1002" y="429"/>
                </a:cubicBezTo>
                <a:cubicBezTo>
                  <a:pt x="1025" y="436"/>
                  <a:pt x="1047" y="447"/>
                  <a:pt x="1061" y="462"/>
                </a:cubicBezTo>
                <a:cubicBezTo>
                  <a:pt x="1182" y="581"/>
                  <a:pt x="1182" y="581"/>
                  <a:pt x="1182" y="581"/>
                </a:cubicBezTo>
                <a:cubicBezTo>
                  <a:pt x="1195" y="594"/>
                  <a:pt x="1206" y="613"/>
                  <a:pt x="1213" y="633"/>
                </a:cubicBezTo>
                <a:cubicBezTo>
                  <a:pt x="1219" y="636"/>
                  <a:pt x="1222" y="642"/>
                  <a:pt x="1222" y="648"/>
                </a:cubicBezTo>
                <a:cubicBezTo>
                  <a:pt x="1222" y="651"/>
                  <a:pt x="1221" y="654"/>
                  <a:pt x="1220" y="657"/>
                </a:cubicBezTo>
                <a:cubicBezTo>
                  <a:pt x="1221" y="664"/>
                  <a:pt x="1222" y="671"/>
                  <a:pt x="1222" y="67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7" name="Freeform 475"/>
          <p:cNvSpPr>
            <a:spLocks/>
          </p:cNvSpPr>
          <p:nvPr/>
        </p:nvSpPr>
        <p:spPr bwMode="auto">
          <a:xfrm>
            <a:off x="4129357" y="1281611"/>
            <a:ext cx="84211" cy="125604"/>
          </a:xfrm>
          <a:custGeom>
            <a:avLst/>
            <a:gdLst>
              <a:gd name="T0" fmla="*/ 277 w 426"/>
              <a:gd name="T1" fmla="*/ 209 h 638"/>
              <a:gd name="T2" fmla="*/ 210 w 426"/>
              <a:gd name="T3" fmla="*/ 142 h 638"/>
              <a:gd name="T4" fmla="*/ 210 w 426"/>
              <a:gd name="T5" fmla="*/ 1 h 638"/>
              <a:gd name="T6" fmla="*/ 203 w 426"/>
              <a:gd name="T7" fmla="*/ 0 h 638"/>
              <a:gd name="T8" fmla="*/ 33 w 426"/>
              <a:gd name="T9" fmla="*/ 0 h 638"/>
              <a:gd name="T10" fmla="*/ 0 w 426"/>
              <a:gd name="T11" fmla="*/ 32 h 638"/>
              <a:gd name="T12" fmla="*/ 0 w 426"/>
              <a:gd name="T13" fmla="*/ 104 h 638"/>
              <a:gd name="T14" fmla="*/ 103 w 426"/>
              <a:gd name="T15" fmla="*/ 205 h 638"/>
              <a:gd name="T16" fmla="*/ 134 w 426"/>
              <a:gd name="T17" fmla="*/ 257 h 638"/>
              <a:gd name="T18" fmla="*/ 143 w 426"/>
              <a:gd name="T19" fmla="*/ 272 h 638"/>
              <a:gd name="T20" fmla="*/ 141 w 426"/>
              <a:gd name="T21" fmla="*/ 281 h 638"/>
              <a:gd name="T22" fmla="*/ 143 w 426"/>
              <a:gd name="T23" fmla="*/ 302 h 638"/>
              <a:gd name="T24" fmla="*/ 143 w 426"/>
              <a:gd name="T25" fmla="*/ 638 h 638"/>
              <a:gd name="T26" fmla="*/ 394 w 426"/>
              <a:gd name="T27" fmla="*/ 638 h 638"/>
              <a:gd name="T28" fmla="*/ 426 w 426"/>
              <a:gd name="T29" fmla="*/ 606 h 638"/>
              <a:gd name="T30" fmla="*/ 426 w 426"/>
              <a:gd name="T31" fmla="*/ 221 h 638"/>
              <a:gd name="T32" fmla="*/ 425 w 426"/>
              <a:gd name="T33" fmla="*/ 209 h 638"/>
              <a:gd name="T34" fmla="*/ 277 w 426"/>
              <a:gd name="T35" fmla="*/ 209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6" h="638">
                <a:moveTo>
                  <a:pt x="277" y="209"/>
                </a:moveTo>
                <a:cubicBezTo>
                  <a:pt x="240" y="209"/>
                  <a:pt x="210" y="179"/>
                  <a:pt x="210" y="142"/>
                </a:cubicBezTo>
                <a:cubicBezTo>
                  <a:pt x="210" y="1"/>
                  <a:pt x="210" y="1"/>
                  <a:pt x="210" y="1"/>
                </a:cubicBezTo>
                <a:cubicBezTo>
                  <a:pt x="208" y="0"/>
                  <a:pt x="205" y="0"/>
                  <a:pt x="20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104"/>
                  <a:pt x="0" y="104"/>
                  <a:pt x="0" y="104"/>
                </a:cubicBezTo>
                <a:cubicBezTo>
                  <a:pt x="103" y="205"/>
                  <a:pt x="103" y="205"/>
                  <a:pt x="103" y="205"/>
                </a:cubicBezTo>
                <a:cubicBezTo>
                  <a:pt x="116" y="218"/>
                  <a:pt x="126" y="237"/>
                  <a:pt x="134" y="257"/>
                </a:cubicBezTo>
                <a:cubicBezTo>
                  <a:pt x="139" y="260"/>
                  <a:pt x="143" y="265"/>
                  <a:pt x="143" y="272"/>
                </a:cubicBezTo>
                <a:cubicBezTo>
                  <a:pt x="143" y="275"/>
                  <a:pt x="142" y="278"/>
                  <a:pt x="141" y="281"/>
                </a:cubicBezTo>
                <a:cubicBezTo>
                  <a:pt x="142" y="288"/>
                  <a:pt x="143" y="295"/>
                  <a:pt x="143" y="302"/>
                </a:cubicBezTo>
                <a:cubicBezTo>
                  <a:pt x="143" y="638"/>
                  <a:pt x="143" y="638"/>
                  <a:pt x="143" y="638"/>
                </a:cubicBezTo>
                <a:cubicBezTo>
                  <a:pt x="394" y="638"/>
                  <a:pt x="394" y="638"/>
                  <a:pt x="394" y="638"/>
                </a:cubicBezTo>
                <a:cubicBezTo>
                  <a:pt x="412" y="638"/>
                  <a:pt x="426" y="623"/>
                  <a:pt x="426" y="606"/>
                </a:cubicBezTo>
                <a:cubicBezTo>
                  <a:pt x="426" y="221"/>
                  <a:pt x="426" y="221"/>
                  <a:pt x="426" y="221"/>
                </a:cubicBezTo>
                <a:cubicBezTo>
                  <a:pt x="426" y="217"/>
                  <a:pt x="426" y="213"/>
                  <a:pt x="425" y="209"/>
                </a:cubicBezTo>
                <a:lnTo>
                  <a:pt x="277" y="209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8" name="Freeform 476"/>
          <p:cNvSpPr>
            <a:spLocks/>
          </p:cNvSpPr>
          <p:nvPr/>
        </p:nvSpPr>
        <p:spPr bwMode="auto">
          <a:xfrm>
            <a:off x="4177886" y="1283038"/>
            <a:ext cx="32828" cy="32828"/>
          </a:xfrm>
          <a:custGeom>
            <a:avLst/>
            <a:gdLst>
              <a:gd name="T0" fmla="*/ 0 w 168"/>
              <a:gd name="T1" fmla="*/ 132 h 164"/>
              <a:gd name="T2" fmla="*/ 32 w 168"/>
              <a:gd name="T3" fmla="*/ 164 h 164"/>
              <a:gd name="T4" fmla="*/ 168 w 168"/>
              <a:gd name="T5" fmla="*/ 164 h 164"/>
              <a:gd name="T6" fmla="*/ 151 w 168"/>
              <a:gd name="T7" fmla="*/ 139 h 164"/>
              <a:gd name="T8" fmla="*/ 30 w 168"/>
              <a:gd name="T9" fmla="*/ 19 h 164"/>
              <a:gd name="T10" fmla="*/ 0 w 168"/>
              <a:gd name="T11" fmla="*/ 0 h 164"/>
              <a:gd name="T12" fmla="*/ 0 w 168"/>
              <a:gd name="T13" fmla="*/ 132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8" h="164">
                <a:moveTo>
                  <a:pt x="0" y="132"/>
                </a:moveTo>
                <a:cubicBezTo>
                  <a:pt x="0" y="149"/>
                  <a:pt x="14" y="164"/>
                  <a:pt x="32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63" y="154"/>
                  <a:pt x="158" y="145"/>
                  <a:pt x="151" y="139"/>
                </a:cubicBezTo>
                <a:cubicBezTo>
                  <a:pt x="30" y="19"/>
                  <a:pt x="30" y="19"/>
                  <a:pt x="30" y="19"/>
                </a:cubicBezTo>
                <a:cubicBezTo>
                  <a:pt x="23" y="12"/>
                  <a:pt x="12" y="6"/>
                  <a:pt x="0" y="0"/>
                </a:cubicBezTo>
                <a:lnTo>
                  <a:pt x="0" y="13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9" name="Freeform 480"/>
          <p:cNvSpPr>
            <a:spLocks/>
          </p:cNvSpPr>
          <p:nvPr/>
        </p:nvSpPr>
        <p:spPr bwMode="auto">
          <a:xfrm>
            <a:off x="4564806" y="1351549"/>
            <a:ext cx="58520" cy="88493"/>
          </a:xfrm>
          <a:custGeom>
            <a:avLst/>
            <a:gdLst>
              <a:gd name="T0" fmla="*/ 25 w 309"/>
              <a:gd name="T1" fmla="*/ 6 h 473"/>
              <a:gd name="T2" fmla="*/ 0 w 309"/>
              <a:gd name="T3" fmla="*/ 0 h 473"/>
              <a:gd name="T4" fmla="*/ 0 w 309"/>
              <a:gd name="T5" fmla="*/ 473 h 473"/>
              <a:gd name="T6" fmla="*/ 309 w 309"/>
              <a:gd name="T7" fmla="*/ 240 h 473"/>
              <a:gd name="T8" fmla="*/ 25 w 309"/>
              <a:gd name="T9" fmla="*/ 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9" h="473">
                <a:moveTo>
                  <a:pt x="25" y="6"/>
                </a:moveTo>
                <a:cubicBezTo>
                  <a:pt x="17" y="4"/>
                  <a:pt x="8" y="2"/>
                  <a:pt x="0" y="0"/>
                </a:cubicBezTo>
                <a:cubicBezTo>
                  <a:pt x="0" y="473"/>
                  <a:pt x="0" y="473"/>
                  <a:pt x="0" y="473"/>
                </a:cubicBezTo>
                <a:cubicBezTo>
                  <a:pt x="154" y="471"/>
                  <a:pt x="309" y="399"/>
                  <a:pt x="309" y="240"/>
                </a:cubicBezTo>
                <a:cubicBezTo>
                  <a:pt x="309" y="70"/>
                  <a:pt x="165" y="38"/>
                  <a:pt x="25" y="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0" name="Freeform 481"/>
          <p:cNvSpPr>
            <a:spLocks/>
          </p:cNvSpPr>
          <p:nvPr/>
        </p:nvSpPr>
        <p:spPr bwMode="auto">
          <a:xfrm>
            <a:off x="4502004" y="1258774"/>
            <a:ext cx="55665" cy="82784"/>
          </a:xfrm>
          <a:custGeom>
            <a:avLst/>
            <a:gdLst>
              <a:gd name="T0" fmla="*/ 0 w 290"/>
              <a:gd name="T1" fmla="*/ 220 h 443"/>
              <a:gd name="T2" fmla="*/ 290 w 290"/>
              <a:gd name="T3" fmla="*/ 443 h 443"/>
              <a:gd name="T4" fmla="*/ 290 w 290"/>
              <a:gd name="T5" fmla="*/ 0 h 443"/>
              <a:gd name="T6" fmla="*/ 0 w 290"/>
              <a:gd name="T7" fmla="*/ 220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0" h="443">
                <a:moveTo>
                  <a:pt x="0" y="220"/>
                </a:moveTo>
                <a:cubicBezTo>
                  <a:pt x="0" y="378"/>
                  <a:pt x="134" y="408"/>
                  <a:pt x="290" y="443"/>
                </a:cubicBezTo>
                <a:cubicBezTo>
                  <a:pt x="290" y="0"/>
                  <a:pt x="290" y="0"/>
                  <a:pt x="290" y="0"/>
                </a:cubicBezTo>
                <a:cubicBezTo>
                  <a:pt x="215" y="1"/>
                  <a:pt x="0" y="23"/>
                  <a:pt x="0" y="22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1" name="Freeform 482"/>
          <p:cNvSpPr>
            <a:spLocks noEditPoints="1"/>
          </p:cNvSpPr>
          <p:nvPr/>
        </p:nvSpPr>
        <p:spPr bwMode="auto">
          <a:xfrm>
            <a:off x="4397810" y="1190263"/>
            <a:ext cx="324000" cy="324000"/>
          </a:xfrm>
          <a:custGeom>
            <a:avLst/>
            <a:gdLst>
              <a:gd name="T0" fmla="*/ 861 w 1722"/>
              <a:gd name="T1" fmla="*/ 0 h 1722"/>
              <a:gd name="T2" fmla="*/ 0 w 1722"/>
              <a:gd name="T3" fmla="*/ 861 h 1722"/>
              <a:gd name="T4" fmla="*/ 861 w 1722"/>
              <a:gd name="T5" fmla="*/ 1722 h 1722"/>
              <a:gd name="T6" fmla="*/ 1722 w 1722"/>
              <a:gd name="T7" fmla="*/ 861 h 1722"/>
              <a:gd name="T8" fmla="*/ 861 w 1722"/>
              <a:gd name="T9" fmla="*/ 0 h 1722"/>
              <a:gd name="T10" fmla="*/ 886 w 1722"/>
              <a:gd name="T11" fmla="*/ 1367 h 1722"/>
              <a:gd name="T12" fmla="*/ 886 w 1722"/>
              <a:gd name="T13" fmla="*/ 1488 h 1722"/>
              <a:gd name="T14" fmla="*/ 847 w 1722"/>
              <a:gd name="T15" fmla="*/ 1488 h 1722"/>
              <a:gd name="T16" fmla="*/ 847 w 1722"/>
              <a:gd name="T17" fmla="*/ 1365 h 1722"/>
              <a:gd name="T18" fmla="*/ 490 w 1722"/>
              <a:gd name="T19" fmla="*/ 1011 h 1722"/>
              <a:gd name="T20" fmla="*/ 490 w 1722"/>
              <a:gd name="T21" fmla="*/ 1006 h 1722"/>
              <a:gd name="T22" fmla="*/ 528 w 1722"/>
              <a:gd name="T23" fmla="*/ 1006 h 1722"/>
              <a:gd name="T24" fmla="*/ 528 w 1722"/>
              <a:gd name="T25" fmla="*/ 1011 h 1722"/>
              <a:gd name="T26" fmla="*/ 847 w 1722"/>
              <a:gd name="T27" fmla="*/ 1327 h 1722"/>
              <a:gd name="T28" fmla="*/ 847 w 1722"/>
              <a:gd name="T29" fmla="*/ 846 h 1722"/>
              <a:gd name="T30" fmla="*/ 833 w 1722"/>
              <a:gd name="T31" fmla="*/ 842 h 1722"/>
              <a:gd name="T32" fmla="*/ 519 w 1722"/>
              <a:gd name="T33" fmla="*/ 583 h 1722"/>
              <a:gd name="T34" fmla="*/ 847 w 1722"/>
              <a:gd name="T35" fmla="*/ 324 h 1722"/>
              <a:gd name="T36" fmla="*/ 847 w 1722"/>
              <a:gd name="T37" fmla="*/ 265 h 1722"/>
              <a:gd name="T38" fmla="*/ 886 w 1722"/>
              <a:gd name="T39" fmla="*/ 265 h 1722"/>
              <a:gd name="T40" fmla="*/ 886 w 1722"/>
              <a:gd name="T41" fmla="*/ 326 h 1722"/>
              <a:gd name="T42" fmla="*/ 1214 w 1722"/>
              <a:gd name="T43" fmla="*/ 629 h 1722"/>
              <a:gd name="T44" fmla="*/ 1214 w 1722"/>
              <a:gd name="T45" fmla="*/ 634 h 1722"/>
              <a:gd name="T46" fmla="*/ 1176 w 1722"/>
              <a:gd name="T47" fmla="*/ 634 h 1722"/>
              <a:gd name="T48" fmla="*/ 1175 w 1722"/>
              <a:gd name="T49" fmla="*/ 629 h 1722"/>
              <a:gd name="T50" fmla="*/ 886 w 1722"/>
              <a:gd name="T51" fmla="*/ 364 h 1722"/>
              <a:gd name="T52" fmla="*/ 886 w 1722"/>
              <a:gd name="T53" fmla="*/ 815 h 1722"/>
              <a:gd name="T54" fmla="*/ 892 w 1722"/>
              <a:gd name="T55" fmla="*/ 817 h 1722"/>
              <a:gd name="T56" fmla="*/ 931 w 1722"/>
              <a:gd name="T57" fmla="*/ 827 h 1722"/>
              <a:gd name="T58" fmla="*/ 1233 w 1722"/>
              <a:gd name="T59" fmla="*/ 1096 h 1722"/>
              <a:gd name="T60" fmla="*/ 886 w 1722"/>
              <a:gd name="T61" fmla="*/ 1367 h 1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22" h="1722">
                <a:moveTo>
                  <a:pt x="861" y="0"/>
                </a:moveTo>
                <a:cubicBezTo>
                  <a:pt x="386" y="0"/>
                  <a:pt x="0" y="385"/>
                  <a:pt x="0" y="861"/>
                </a:cubicBezTo>
                <a:cubicBezTo>
                  <a:pt x="0" y="1336"/>
                  <a:pt x="386" y="1722"/>
                  <a:pt x="861" y="1722"/>
                </a:cubicBezTo>
                <a:cubicBezTo>
                  <a:pt x="1337" y="1722"/>
                  <a:pt x="1722" y="1336"/>
                  <a:pt x="1722" y="861"/>
                </a:cubicBezTo>
                <a:cubicBezTo>
                  <a:pt x="1722" y="385"/>
                  <a:pt x="1337" y="0"/>
                  <a:pt x="861" y="0"/>
                </a:cubicBezTo>
                <a:close/>
                <a:moveTo>
                  <a:pt x="886" y="1367"/>
                </a:moveTo>
                <a:cubicBezTo>
                  <a:pt x="886" y="1488"/>
                  <a:pt x="886" y="1488"/>
                  <a:pt x="886" y="1488"/>
                </a:cubicBezTo>
                <a:cubicBezTo>
                  <a:pt x="847" y="1488"/>
                  <a:pt x="847" y="1488"/>
                  <a:pt x="847" y="1488"/>
                </a:cubicBezTo>
                <a:cubicBezTo>
                  <a:pt x="847" y="1365"/>
                  <a:pt x="847" y="1365"/>
                  <a:pt x="847" y="1365"/>
                </a:cubicBezTo>
                <a:cubicBezTo>
                  <a:pt x="613" y="1354"/>
                  <a:pt x="486" y="1228"/>
                  <a:pt x="490" y="1011"/>
                </a:cubicBezTo>
                <a:cubicBezTo>
                  <a:pt x="490" y="1006"/>
                  <a:pt x="490" y="1006"/>
                  <a:pt x="490" y="1006"/>
                </a:cubicBezTo>
                <a:cubicBezTo>
                  <a:pt x="528" y="1006"/>
                  <a:pt x="528" y="1006"/>
                  <a:pt x="528" y="1006"/>
                </a:cubicBezTo>
                <a:cubicBezTo>
                  <a:pt x="528" y="1011"/>
                  <a:pt x="528" y="1011"/>
                  <a:pt x="528" y="1011"/>
                </a:cubicBezTo>
                <a:cubicBezTo>
                  <a:pt x="528" y="1211"/>
                  <a:pt x="636" y="1317"/>
                  <a:pt x="847" y="1327"/>
                </a:cubicBezTo>
                <a:cubicBezTo>
                  <a:pt x="847" y="846"/>
                  <a:pt x="847" y="846"/>
                  <a:pt x="847" y="846"/>
                </a:cubicBezTo>
                <a:cubicBezTo>
                  <a:pt x="833" y="842"/>
                  <a:pt x="833" y="842"/>
                  <a:pt x="833" y="842"/>
                </a:cubicBezTo>
                <a:cubicBezTo>
                  <a:pt x="679" y="808"/>
                  <a:pt x="519" y="772"/>
                  <a:pt x="519" y="583"/>
                </a:cubicBezTo>
                <a:cubicBezTo>
                  <a:pt x="519" y="351"/>
                  <a:pt x="763" y="326"/>
                  <a:pt x="847" y="324"/>
                </a:cubicBezTo>
                <a:cubicBezTo>
                  <a:pt x="847" y="265"/>
                  <a:pt x="847" y="265"/>
                  <a:pt x="847" y="265"/>
                </a:cubicBezTo>
                <a:cubicBezTo>
                  <a:pt x="886" y="265"/>
                  <a:pt x="886" y="265"/>
                  <a:pt x="886" y="265"/>
                </a:cubicBezTo>
                <a:cubicBezTo>
                  <a:pt x="886" y="326"/>
                  <a:pt x="886" y="326"/>
                  <a:pt x="886" y="326"/>
                </a:cubicBezTo>
                <a:cubicBezTo>
                  <a:pt x="1092" y="332"/>
                  <a:pt x="1205" y="437"/>
                  <a:pt x="1214" y="629"/>
                </a:cubicBezTo>
                <a:cubicBezTo>
                  <a:pt x="1214" y="634"/>
                  <a:pt x="1214" y="634"/>
                  <a:pt x="1214" y="634"/>
                </a:cubicBezTo>
                <a:cubicBezTo>
                  <a:pt x="1176" y="634"/>
                  <a:pt x="1176" y="634"/>
                  <a:pt x="1176" y="634"/>
                </a:cubicBezTo>
                <a:cubicBezTo>
                  <a:pt x="1175" y="629"/>
                  <a:pt x="1175" y="629"/>
                  <a:pt x="1175" y="629"/>
                </a:cubicBezTo>
                <a:cubicBezTo>
                  <a:pt x="1169" y="460"/>
                  <a:pt x="1072" y="371"/>
                  <a:pt x="886" y="364"/>
                </a:cubicBezTo>
                <a:cubicBezTo>
                  <a:pt x="886" y="815"/>
                  <a:pt x="886" y="815"/>
                  <a:pt x="886" y="815"/>
                </a:cubicBezTo>
                <a:cubicBezTo>
                  <a:pt x="892" y="817"/>
                  <a:pt x="892" y="817"/>
                  <a:pt x="892" y="817"/>
                </a:cubicBezTo>
                <a:cubicBezTo>
                  <a:pt x="906" y="820"/>
                  <a:pt x="919" y="823"/>
                  <a:pt x="931" y="827"/>
                </a:cubicBezTo>
                <a:cubicBezTo>
                  <a:pt x="1100" y="868"/>
                  <a:pt x="1233" y="902"/>
                  <a:pt x="1233" y="1096"/>
                </a:cubicBezTo>
                <a:cubicBezTo>
                  <a:pt x="1233" y="1281"/>
                  <a:pt x="1059" y="1365"/>
                  <a:pt x="886" y="136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2" name="Freeform 486"/>
          <p:cNvSpPr>
            <a:spLocks noChangeAspect="1" noEditPoints="1"/>
          </p:cNvSpPr>
          <p:nvPr/>
        </p:nvSpPr>
        <p:spPr bwMode="auto">
          <a:xfrm>
            <a:off x="4817558" y="1190263"/>
            <a:ext cx="324000" cy="324000"/>
          </a:xfrm>
          <a:custGeom>
            <a:avLst/>
            <a:gdLst>
              <a:gd name="T0" fmla="*/ 962 w 1924"/>
              <a:gd name="T1" fmla="*/ 0 h 1924"/>
              <a:gd name="T2" fmla="*/ 0 w 1924"/>
              <a:gd name="T3" fmla="*/ 962 h 1924"/>
              <a:gd name="T4" fmla="*/ 962 w 1924"/>
              <a:gd name="T5" fmla="*/ 1924 h 1924"/>
              <a:gd name="T6" fmla="*/ 1924 w 1924"/>
              <a:gd name="T7" fmla="*/ 962 h 1924"/>
              <a:gd name="T8" fmla="*/ 962 w 1924"/>
              <a:gd name="T9" fmla="*/ 0 h 1924"/>
              <a:gd name="T10" fmla="*/ 1453 w 1924"/>
              <a:gd name="T11" fmla="*/ 1077 h 1924"/>
              <a:gd name="T12" fmla="*/ 1009 w 1924"/>
              <a:gd name="T13" fmla="*/ 1522 h 1924"/>
              <a:gd name="T14" fmla="*/ 962 w 1924"/>
              <a:gd name="T15" fmla="*/ 1541 h 1924"/>
              <a:gd name="T16" fmla="*/ 915 w 1924"/>
              <a:gd name="T17" fmla="*/ 1522 h 1924"/>
              <a:gd name="T18" fmla="*/ 471 w 1924"/>
              <a:gd name="T19" fmla="*/ 1077 h 1924"/>
              <a:gd name="T20" fmla="*/ 471 w 1924"/>
              <a:gd name="T21" fmla="*/ 1048 h 1924"/>
              <a:gd name="T22" fmla="*/ 500 w 1924"/>
              <a:gd name="T23" fmla="*/ 1048 h 1924"/>
              <a:gd name="T24" fmla="*/ 941 w 1924"/>
              <a:gd name="T25" fmla="*/ 1490 h 1924"/>
              <a:gd name="T26" fmla="*/ 941 w 1924"/>
              <a:gd name="T27" fmla="*/ 404 h 1924"/>
              <a:gd name="T28" fmla="*/ 962 w 1924"/>
              <a:gd name="T29" fmla="*/ 384 h 1924"/>
              <a:gd name="T30" fmla="*/ 983 w 1924"/>
              <a:gd name="T31" fmla="*/ 404 h 1924"/>
              <a:gd name="T32" fmla="*/ 983 w 1924"/>
              <a:gd name="T33" fmla="*/ 1490 h 1924"/>
              <a:gd name="T34" fmla="*/ 1424 w 1924"/>
              <a:gd name="T35" fmla="*/ 1048 h 1924"/>
              <a:gd name="T36" fmla="*/ 1453 w 1924"/>
              <a:gd name="T37" fmla="*/ 1048 h 1924"/>
              <a:gd name="T38" fmla="*/ 1453 w 1924"/>
              <a:gd name="T39" fmla="*/ 1077 h 19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24" h="1924">
                <a:moveTo>
                  <a:pt x="962" y="0"/>
                </a:moveTo>
                <a:cubicBezTo>
                  <a:pt x="431" y="0"/>
                  <a:pt x="0" y="431"/>
                  <a:pt x="0" y="962"/>
                </a:cubicBezTo>
                <a:cubicBezTo>
                  <a:pt x="0" y="1494"/>
                  <a:pt x="431" y="1924"/>
                  <a:pt x="962" y="1924"/>
                </a:cubicBezTo>
                <a:cubicBezTo>
                  <a:pt x="1493" y="1924"/>
                  <a:pt x="1924" y="1494"/>
                  <a:pt x="1924" y="962"/>
                </a:cubicBezTo>
                <a:cubicBezTo>
                  <a:pt x="1924" y="431"/>
                  <a:pt x="1493" y="0"/>
                  <a:pt x="962" y="0"/>
                </a:cubicBezTo>
                <a:close/>
                <a:moveTo>
                  <a:pt x="1453" y="1077"/>
                </a:moveTo>
                <a:cubicBezTo>
                  <a:pt x="1009" y="1522"/>
                  <a:pt x="1009" y="1522"/>
                  <a:pt x="1009" y="1522"/>
                </a:cubicBezTo>
                <a:cubicBezTo>
                  <a:pt x="996" y="1535"/>
                  <a:pt x="979" y="1541"/>
                  <a:pt x="962" y="1541"/>
                </a:cubicBezTo>
                <a:cubicBezTo>
                  <a:pt x="945" y="1541"/>
                  <a:pt x="928" y="1535"/>
                  <a:pt x="915" y="1522"/>
                </a:cubicBezTo>
                <a:cubicBezTo>
                  <a:pt x="471" y="1077"/>
                  <a:pt x="471" y="1077"/>
                  <a:pt x="471" y="1077"/>
                </a:cubicBezTo>
                <a:cubicBezTo>
                  <a:pt x="463" y="1069"/>
                  <a:pt x="463" y="1056"/>
                  <a:pt x="471" y="1048"/>
                </a:cubicBezTo>
                <a:cubicBezTo>
                  <a:pt x="479" y="1040"/>
                  <a:pt x="492" y="1040"/>
                  <a:pt x="500" y="1048"/>
                </a:cubicBezTo>
                <a:cubicBezTo>
                  <a:pt x="941" y="1490"/>
                  <a:pt x="941" y="1490"/>
                  <a:pt x="941" y="1490"/>
                </a:cubicBezTo>
                <a:cubicBezTo>
                  <a:pt x="941" y="404"/>
                  <a:pt x="941" y="404"/>
                  <a:pt x="941" y="404"/>
                </a:cubicBezTo>
                <a:cubicBezTo>
                  <a:pt x="941" y="393"/>
                  <a:pt x="951" y="384"/>
                  <a:pt x="962" y="384"/>
                </a:cubicBezTo>
                <a:cubicBezTo>
                  <a:pt x="973" y="384"/>
                  <a:pt x="983" y="393"/>
                  <a:pt x="983" y="404"/>
                </a:cubicBezTo>
                <a:cubicBezTo>
                  <a:pt x="983" y="1490"/>
                  <a:pt x="983" y="1490"/>
                  <a:pt x="983" y="1490"/>
                </a:cubicBezTo>
                <a:cubicBezTo>
                  <a:pt x="1424" y="1048"/>
                  <a:pt x="1424" y="1048"/>
                  <a:pt x="1424" y="1048"/>
                </a:cubicBezTo>
                <a:cubicBezTo>
                  <a:pt x="1432" y="1040"/>
                  <a:pt x="1445" y="1040"/>
                  <a:pt x="1453" y="1048"/>
                </a:cubicBezTo>
                <a:cubicBezTo>
                  <a:pt x="1461" y="1056"/>
                  <a:pt x="1461" y="1069"/>
                  <a:pt x="1453" y="107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3" name="Freeform 490"/>
          <p:cNvSpPr>
            <a:spLocks noChangeAspect="1" noEditPoints="1"/>
          </p:cNvSpPr>
          <p:nvPr/>
        </p:nvSpPr>
        <p:spPr bwMode="auto">
          <a:xfrm>
            <a:off x="5238737" y="1190263"/>
            <a:ext cx="324000" cy="324000"/>
          </a:xfrm>
          <a:custGeom>
            <a:avLst/>
            <a:gdLst>
              <a:gd name="T0" fmla="*/ 761 w 1521"/>
              <a:gd name="T1" fmla="*/ 0 h 1521"/>
              <a:gd name="T2" fmla="*/ 0 w 1521"/>
              <a:gd name="T3" fmla="*/ 761 h 1521"/>
              <a:gd name="T4" fmla="*/ 761 w 1521"/>
              <a:gd name="T5" fmla="*/ 1521 h 1521"/>
              <a:gd name="T6" fmla="*/ 1521 w 1521"/>
              <a:gd name="T7" fmla="*/ 761 h 1521"/>
              <a:gd name="T8" fmla="*/ 761 w 1521"/>
              <a:gd name="T9" fmla="*/ 0 h 1521"/>
              <a:gd name="T10" fmla="*/ 1254 w 1521"/>
              <a:gd name="T11" fmla="*/ 626 h 1521"/>
              <a:gd name="T12" fmla="*/ 805 w 1521"/>
              <a:gd name="T13" fmla="*/ 1075 h 1521"/>
              <a:gd name="T14" fmla="*/ 761 w 1521"/>
              <a:gd name="T15" fmla="*/ 1093 h 1521"/>
              <a:gd name="T16" fmla="*/ 716 w 1521"/>
              <a:gd name="T17" fmla="*/ 1075 h 1521"/>
              <a:gd name="T18" fmla="*/ 267 w 1521"/>
              <a:gd name="T19" fmla="*/ 626 h 1521"/>
              <a:gd name="T20" fmla="*/ 267 w 1521"/>
              <a:gd name="T21" fmla="*/ 603 h 1521"/>
              <a:gd name="T22" fmla="*/ 290 w 1521"/>
              <a:gd name="T23" fmla="*/ 603 h 1521"/>
              <a:gd name="T24" fmla="*/ 740 w 1521"/>
              <a:gd name="T25" fmla="*/ 1052 h 1521"/>
              <a:gd name="T26" fmla="*/ 782 w 1521"/>
              <a:gd name="T27" fmla="*/ 1052 h 1521"/>
              <a:gd name="T28" fmla="*/ 1231 w 1521"/>
              <a:gd name="T29" fmla="*/ 603 h 1521"/>
              <a:gd name="T30" fmla="*/ 1254 w 1521"/>
              <a:gd name="T31" fmla="*/ 603 h 1521"/>
              <a:gd name="T32" fmla="*/ 1254 w 1521"/>
              <a:gd name="T33" fmla="*/ 626 h 1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21" h="1521">
                <a:moveTo>
                  <a:pt x="761" y="0"/>
                </a:moveTo>
                <a:cubicBezTo>
                  <a:pt x="341" y="0"/>
                  <a:pt x="0" y="341"/>
                  <a:pt x="0" y="761"/>
                </a:cubicBezTo>
                <a:cubicBezTo>
                  <a:pt x="0" y="1181"/>
                  <a:pt x="341" y="1521"/>
                  <a:pt x="761" y="1521"/>
                </a:cubicBezTo>
                <a:cubicBezTo>
                  <a:pt x="1181" y="1521"/>
                  <a:pt x="1521" y="1181"/>
                  <a:pt x="1521" y="761"/>
                </a:cubicBezTo>
                <a:cubicBezTo>
                  <a:pt x="1521" y="341"/>
                  <a:pt x="1181" y="0"/>
                  <a:pt x="761" y="0"/>
                </a:cubicBezTo>
                <a:close/>
                <a:moveTo>
                  <a:pt x="1254" y="626"/>
                </a:moveTo>
                <a:cubicBezTo>
                  <a:pt x="805" y="1075"/>
                  <a:pt x="805" y="1075"/>
                  <a:pt x="805" y="1075"/>
                </a:cubicBezTo>
                <a:cubicBezTo>
                  <a:pt x="793" y="1087"/>
                  <a:pt x="777" y="1093"/>
                  <a:pt x="761" y="1093"/>
                </a:cubicBezTo>
                <a:cubicBezTo>
                  <a:pt x="745" y="1093"/>
                  <a:pt x="729" y="1087"/>
                  <a:pt x="716" y="1075"/>
                </a:cubicBezTo>
                <a:cubicBezTo>
                  <a:pt x="267" y="626"/>
                  <a:pt x="267" y="626"/>
                  <a:pt x="267" y="626"/>
                </a:cubicBezTo>
                <a:cubicBezTo>
                  <a:pt x="261" y="620"/>
                  <a:pt x="261" y="609"/>
                  <a:pt x="267" y="603"/>
                </a:cubicBezTo>
                <a:cubicBezTo>
                  <a:pt x="274" y="596"/>
                  <a:pt x="284" y="596"/>
                  <a:pt x="290" y="603"/>
                </a:cubicBezTo>
                <a:cubicBezTo>
                  <a:pt x="740" y="1052"/>
                  <a:pt x="740" y="1052"/>
                  <a:pt x="740" y="1052"/>
                </a:cubicBezTo>
                <a:cubicBezTo>
                  <a:pt x="751" y="1064"/>
                  <a:pt x="770" y="1064"/>
                  <a:pt x="782" y="1052"/>
                </a:cubicBezTo>
                <a:cubicBezTo>
                  <a:pt x="1231" y="603"/>
                  <a:pt x="1231" y="603"/>
                  <a:pt x="1231" y="603"/>
                </a:cubicBezTo>
                <a:cubicBezTo>
                  <a:pt x="1238" y="596"/>
                  <a:pt x="1248" y="596"/>
                  <a:pt x="1254" y="603"/>
                </a:cubicBezTo>
                <a:cubicBezTo>
                  <a:pt x="1261" y="609"/>
                  <a:pt x="1261" y="620"/>
                  <a:pt x="1254" y="62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4" name="Freeform 494"/>
          <p:cNvSpPr>
            <a:spLocks noEditPoints="1"/>
          </p:cNvSpPr>
          <p:nvPr/>
        </p:nvSpPr>
        <p:spPr bwMode="auto">
          <a:xfrm>
            <a:off x="5662785" y="1190263"/>
            <a:ext cx="324000" cy="324000"/>
          </a:xfrm>
          <a:custGeom>
            <a:avLst/>
            <a:gdLst>
              <a:gd name="T0" fmla="*/ 857 w 1714"/>
              <a:gd name="T1" fmla="*/ 0 h 1713"/>
              <a:gd name="T2" fmla="*/ 0 w 1714"/>
              <a:gd name="T3" fmla="*/ 856 h 1713"/>
              <a:gd name="T4" fmla="*/ 857 w 1714"/>
              <a:gd name="T5" fmla="*/ 1713 h 1713"/>
              <a:gd name="T6" fmla="*/ 1714 w 1714"/>
              <a:gd name="T7" fmla="*/ 856 h 1713"/>
              <a:gd name="T8" fmla="*/ 857 w 1714"/>
              <a:gd name="T9" fmla="*/ 0 h 1713"/>
              <a:gd name="T10" fmla="*/ 533 w 1714"/>
              <a:gd name="T11" fmla="*/ 456 h 1713"/>
              <a:gd name="T12" fmla="*/ 578 w 1714"/>
              <a:gd name="T13" fmla="*/ 434 h 1713"/>
              <a:gd name="T14" fmla="*/ 1136 w 1714"/>
              <a:gd name="T15" fmla="*/ 434 h 1713"/>
              <a:gd name="T16" fmla="*/ 1181 w 1714"/>
              <a:gd name="T17" fmla="*/ 456 h 1713"/>
              <a:gd name="T18" fmla="*/ 1178 w 1714"/>
              <a:gd name="T19" fmla="*/ 507 h 1713"/>
              <a:gd name="T20" fmla="*/ 899 w 1714"/>
              <a:gd name="T21" fmla="*/ 992 h 1713"/>
              <a:gd name="T22" fmla="*/ 857 w 1714"/>
              <a:gd name="T23" fmla="*/ 1020 h 1713"/>
              <a:gd name="T24" fmla="*/ 815 w 1714"/>
              <a:gd name="T25" fmla="*/ 992 h 1713"/>
              <a:gd name="T26" fmla="*/ 536 w 1714"/>
              <a:gd name="T27" fmla="*/ 507 h 1713"/>
              <a:gd name="T28" fmla="*/ 536 w 1714"/>
              <a:gd name="T29" fmla="*/ 507 h 1713"/>
              <a:gd name="T30" fmla="*/ 533 w 1714"/>
              <a:gd name="T31" fmla="*/ 456 h 1713"/>
              <a:gd name="T32" fmla="*/ 1247 w 1714"/>
              <a:gd name="T33" fmla="*/ 1254 h 1713"/>
              <a:gd name="T34" fmla="*/ 1229 w 1714"/>
              <a:gd name="T35" fmla="*/ 1273 h 1713"/>
              <a:gd name="T36" fmla="*/ 485 w 1714"/>
              <a:gd name="T37" fmla="*/ 1273 h 1713"/>
              <a:gd name="T38" fmla="*/ 467 w 1714"/>
              <a:gd name="T39" fmla="*/ 1254 h 1713"/>
              <a:gd name="T40" fmla="*/ 467 w 1714"/>
              <a:gd name="T41" fmla="*/ 1074 h 1713"/>
              <a:gd name="T42" fmla="*/ 485 w 1714"/>
              <a:gd name="T43" fmla="*/ 1056 h 1713"/>
              <a:gd name="T44" fmla="*/ 1229 w 1714"/>
              <a:gd name="T45" fmla="*/ 1056 h 1713"/>
              <a:gd name="T46" fmla="*/ 1247 w 1714"/>
              <a:gd name="T47" fmla="*/ 1074 h 1713"/>
              <a:gd name="T48" fmla="*/ 1247 w 1714"/>
              <a:gd name="T49" fmla="*/ 1254 h 1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14" h="1713">
                <a:moveTo>
                  <a:pt x="857" y="0"/>
                </a:moveTo>
                <a:cubicBezTo>
                  <a:pt x="384" y="0"/>
                  <a:pt x="0" y="383"/>
                  <a:pt x="0" y="856"/>
                </a:cubicBezTo>
                <a:cubicBezTo>
                  <a:pt x="0" y="1330"/>
                  <a:pt x="384" y="1713"/>
                  <a:pt x="857" y="1713"/>
                </a:cubicBezTo>
                <a:cubicBezTo>
                  <a:pt x="1330" y="1713"/>
                  <a:pt x="1714" y="1330"/>
                  <a:pt x="1714" y="856"/>
                </a:cubicBezTo>
                <a:cubicBezTo>
                  <a:pt x="1714" y="383"/>
                  <a:pt x="1330" y="0"/>
                  <a:pt x="857" y="0"/>
                </a:cubicBezTo>
                <a:close/>
                <a:moveTo>
                  <a:pt x="533" y="456"/>
                </a:moveTo>
                <a:cubicBezTo>
                  <a:pt x="541" y="442"/>
                  <a:pt x="558" y="434"/>
                  <a:pt x="578" y="434"/>
                </a:cubicBezTo>
                <a:cubicBezTo>
                  <a:pt x="1136" y="434"/>
                  <a:pt x="1136" y="434"/>
                  <a:pt x="1136" y="434"/>
                </a:cubicBezTo>
                <a:cubicBezTo>
                  <a:pt x="1156" y="434"/>
                  <a:pt x="1173" y="442"/>
                  <a:pt x="1181" y="456"/>
                </a:cubicBezTo>
                <a:cubicBezTo>
                  <a:pt x="1189" y="471"/>
                  <a:pt x="1188" y="489"/>
                  <a:pt x="1178" y="507"/>
                </a:cubicBezTo>
                <a:cubicBezTo>
                  <a:pt x="899" y="992"/>
                  <a:pt x="899" y="992"/>
                  <a:pt x="899" y="992"/>
                </a:cubicBezTo>
                <a:cubicBezTo>
                  <a:pt x="889" y="1010"/>
                  <a:pt x="873" y="1020"/>
                  <a:pt x="857" y="1020"/>
                </a:cubicBezTo>
                <a:cubicBezTo>
                  <a:pt x="841" y="1020"/>
                  <a:pt x="825" y="1010"/>
                  <a:pt x="815" y="992"/>
                </a:cubicBezTo>
                <a:cubicBezTo>
                  <a:pt x="536" y="507"/>
                  <a:pt x="536" y="507"/>
                  <a:pt x="536" y="507"/>
                </a:cubicBezTo>
                <a:cubicBezTo>
                  <a:pt x="536" y="507"/>
                  <a:pt x="536" y="507"/>
                  <a:pt x="536" y="507"/>
                </a:cubicBezTo>
                <a:cubicBezTo>
                  <a:pt x="526" y="489"/>
                  <a:pt x="525" y="471"/>
                  <a:pt x="533" y="456"/>
                </a:cubicBezTo>
                <a:close/>
                <a:moveTo>
                  <a:pt x="1247" y="1254"/>
                </a:moveTo>
                <a:cubicBezTo>
                  <a:pt x="1247" y="1264"/>
                  <a:pt x="1239" y="1273"/>
                  <a:pt x="1229" y="1273"/>
                </a:cubicBezTo>
                <a:cubicBezTo>
                  <a:pt x="485" y="1273"/>
                  <a:pt x="485" y="1273"/>
                  <a:pt x="485" y="1273"/>
                </a:cubicBezTo>
                <a:cubicBezTo>
                  <a:pt x="475" y="1273"/>
                  <a:pt x="467" y="1264"/>
                  <a:pt x="467" y="1254"/>
                </a:cubicBezTo>
                <a:cubicBezTo>
                  <a:pt x="467" y="1074"/>
                  <a:pt x="467" y="1074"/>
                  <a:pt x="467" y="1074"/>
                </a:cubicBezTo>
                <a:cubicBezTo>
                  <a:pt x="467" y="1064"/>
                  <a:pt x="475" y="1056"/>
                  <a:pt x="485" y="1056"/>
                </a:cubicBezTo>
                <a:cubicBezTo>
                  <a:pt x="1229" y="1056"/>
                  <a:pt x="1229" y="1056"/>
                  <a:pt x="1229" y="1056"/>
                </a:cubicBezTo>
                <a:cubicBezTo>
                  <a:pt x="1239" y="1056"/>
                  <a:pt x="1247" y="1064"/>
                  <a:pt x="1247" y="1074"/>
                </a:cubicBezTo>
                <a:lnTo>
                  <a:pt x="1247" y="125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5" name="Rectangle 495"/>
          <p:cNvSpPr>
            <a:spLocks noChangeArrowheads="1"/>
          </p:cNvSpPr>
          <p:nvPr/>
        </p:nvSpPr>
        <p:spPr bwMode="auto">
          <a:xfrm>
            <a:off x="5758415" y="1397223"/>
            <a:ext cx="132740" cy="2711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6" name="Freeform 496"/>
          <p:cNvSpPr>
            <a:spLocks/>
          </p:cNvSpPr>
          <p:nvPr/>
        </p:nvSpPr>
        <p:spPr bwMode="auto">
          <a:xfrm>
            <a:off x="5769833" y="1278756"/>
            <a:ext cx="109903" cy="98485"/>
          </a:xfrm>
          <a:custGeom>
            <a:avLst/>
            <a:gdLst>
              <a:gd name="T0" fmla="*/ 283 w 586"/>
              <a:gd name="T1" fmla="*/ 503 h 516"/>
              <a:gd name="T2" fmla="*/ 303 w 586"/>
              <a:gd name="T3" fmla="*/ 503 h 516"/>
              <a:gd name="T4" fmla="*/ 582 w 586"/>
              <a:gd name="T5" fmla="*/ 17 h 516"/>
              <a:gd name="T6" fmla="*/ 585 w 586"/>
              <a:gd name="T7" fmla="*/ 4 h 516"/>
              <a:gd name="T8" fmla="*/ 572 w 586"/>
              <a:gd name="T9" fmla="*/ 0 h 516"/>
              <a:gd name="T10" fmla="*/ 14 w 586"/>
              <a:gd name="T11" fmla="*/ 0 h 516"/>
              <a:gd name="T12" fmla="*/ 1 w 586"/>
              <a:gd name="T13" fmla="*/ 4 h 516"/>
              <a:gd name="T14" fmla="*/ 4 w 586"/>
              <a:gd name="T15" fmla="*/ 17 h 516"/>
              <a:gd name="T16" fmla="*/ 283 w 586"/>
              <a:gd name="T17" fmla="*/ 503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86" h="516">
                <a:moveTo>
                  <a:pt x="283" y="503"/>
                </a:moveTo>
                <a:cubicBezTo>
                  <a:pt x="290" y="516"/>
                  <a:pt x="295" y="516"/>
                  <a:pt x="303" y="503"/>
                </a:cubicBezTo>
                <a:cubicBezTo>
                  <a:pt x="582" y="17"/>
                  <a:pt x="582" y="17"/>
                  <a:pt x="582" y="17"/>
                </a:cubicBezTo>
                <a:cubicBezTo>
                  <a:pt x="586" y="11"/>
                  <a:pt x="586" y="6"/>
                  <a:pt x="585" y="4"/>
                </a:cubicBezTo>
                <a:cubicBezTo>
                  <a:pt x="584" y="2"/>
                  <a:pt x="579" y="0"/>
                  <a:pt x="57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2" y="2"/>
                  <a:pt x="1" y="4"/>
                </a:cubicBezTo>
                <a:cubicBezTo>
                  <a:pt x="0" y="6"/>
                  <a:pt x="0" y="11"/>
                  <a:pt x="4" y="17"/>
                </a:cubicBezTo>
                <a:lnTo>
                  <a:pt x="283" y="50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7" name="Freeform 500"/>
          <p:cNvSpPr>
            <a:spLocks noChangeAspect="1" noEditPoints="1"/>
          </p:cNvSpPr>
          <p:nvPr/>
        </p:nvSpPr>
        <p:spPr bwMode="auto">
          <a:xfrm>
            <a:off x="6078233" y="1190263"/>
            <a:ext cx="324000" cy="324000"/>
          </a:xfrm>
          <a:custGeom>
            <a:avLst/>
            <a:gdLst>
              <a:gd name="T0" fmla="*/ 0 w 1660"/>
              <a:gd name="T1" fmla="*/ 830 h 1660"/>
              <a:gd name="T2" fmla="*/ 1660 w 1660"/>
              <a:gd name="T3" fmla="*/ 830 h 1660"/>
              <a:gd name="T4" fmla="*/ 923 w 1660"/>
              <a:gd name="T5" fmla="*/ 1047 h 1660"/>
              <a:gd name="T6" fmla="*/ 865 w 1660"/>
              <a:gd name="T7" fmla="*/ 1179 h 1660"/>
              <a:gd name="T8" fmla="*/ 563 w 1660"/>
              <a:gd name="T9" fmla="*/ 1238 h 1660"/>
              <a:gd name="T10" fmla="*/ 346 w 1660"/>
              <a:gd name="T11" fmla="*/ 1214 h 1660"/>
              <a:gd name="T12" fmla="*/ 339 w 1660"/>
              <a:gd name="T13" fmla="*/ 1180 h 1660"/>
              <a:gd name="T14" fmla="*/ 463 w 1660"/>
              <a:gd name="T15" fmla="*/ 1163 h 1660"/>
              <a:gd name="T16" fmla="*/ 855 w 1660"/>
              <a:gd name="T17" fmla="*/ 1144 h 1660"/>
              <a:gd name="T18" fmla="*/ 877 w 1660"/>
              <a:gd name="T19" fmla="*/ 1004 h 1660"/>
              <a:gd name="T20" fmla="*/ 923 w 1660"/>
              <a:gd name="T21" fmla="*/ 894 h 1660"/>
              <a:gd name="T22" fmla="*/ 909 w 1660"/>
              <a:gd name="T23" fmla="*/ 811 h 1660"/>
              <a:gd name="T24" fmla="*/ 1287 w 1660"/>
              <a:gd name="T25" fmla="*/ 723 h 1660"/>
              <a:gd name="T26" fmla="*/ 1264 w 1660"/>
              <a:gd name="T27" fmla="*/ 616 h 1660"/>
              <a:gd name="T28" fmla="*/ 810 w 1660"/>
              <a:gd name="T29" fmla="*/ 692 h 1660"/>
              <a:gd name="T30" fmla="*/ 690 w 1660"/>
              <a:gd name="T31" fmla="*/ 715 h 1660"/>
              <a:gd name="T32" fmla="*/ 669 w 1660"/>
              <a:gd name="T33" fmla="*/ 701 h 1660"/>
              <a:gd name="T34" fmla="*/ 783 w 1660"/>
              <a:gd name="T35" fmla="*/ 661 h 1660"/>
              <a:gd name="T36" fmla="*/ 515 w 1660"/>
              <a:gd name="T37" fmla="*/ 611 h 1660"/>
              <a:gd name="T38" fmla="*/ 364 w 1660"/>
              <a:gd name="T39" fmla="*/ 769 h 1660"/>
              <a:gd name="T40" fmla="*/ 247 w 1660"/>
              <a:gd name="T41" fmla="*/ 800 h 1660"/>
              <a:gd name="T42" fmla="*/ 240 w 1660"/>
              <a:gd name="T43" fmla="*/ 765 h 1660"/>
              <a:gd name="T44" fmla="*/ 486 w 1660"/>
              <a:gd name="T45" fmla="*/ 581 h 1660"/>
              <a:gd name="T46" fmla="*/ 663 w 1660"/>
              <a:gd name="T47" fmla="*/ 545 h 1660"/>
              <a:gd name="T48" fmla="*/ 1254 w 1660"/>
              <a:gd name="T49" fmla="*/ 582 h 1660"/>
              <a:gd name="T50" fmla="*/ 1272 w 1660"/>
              <a:gd name="T51" fmla="*/ 347 h 1660"/>
              <a:gd name="T52" fmla="*/ 1289 w 1660"/>
              <a:gd name="T53" fmla="*/ 585 h 1660"/>
              <a:gd name="T54" fmla="*/ 1349 w 1660"/>
              <a:gd name="T55" fmla="*/ 654 h 1660"/>
              <a:gd name="T56" fmla="*/ 1297 w 1660"/>
              <a:gd name="T57" fmla="*/ 757 h 1660"/>
              <a:gd name="T58" fmla="*/ 958 w 1660"/>
              <a:gd name="T59" fmla="*/ 887 h 1660"/>
              <a:gd name="T60" fmla="*/ 923 w 1660"/>
              <a:gd name="T61" fmla="*/ 1047 h 1660"/>
              <a:gd name="T62" fmla="*/ 1287 w 1660"/>
              <a:gd name="T63" fmla="*/ 1126 h 1660"/>
              <a:gd name="T64" fmla="*/ 1260 w 1660"/>
              <a:gd name="T65" fmla="*/ 1127 h 1660"/>
              <a:gd name="T66" fmla="*/ 1159 w 1660"/>
              <a:gd name="T67" fmla="*/ 992 h 1660"/>
              <a:gd name="T68" fmla="*/ 1254 w 1660"/>
              <a:gd name="T69" fmla="*/ 1068 h 1660"/>
              <a:gd name="T70" fmla="*/ 1272 w 1660"/>
              <a:gd name="T71" fmla="*/ 888 h 1660"/>
              <a:gd name="T72" fmla="*/ 1289 w 1660"/>
              <a:gd name="T73" fmla="*/ 1069 h 1660"/>
              <a:gd name="T74" fmla="*/ 1384 w 1660"/>
              <a:gd name="T75" fmla="*/ 987 h 1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0" h="1660">
                <a:moveTo>
                  <a:pt x="830" y="0"/>
                </a:moveTo>
                <a:cubicBezTo>
                  <a:pt x="371" y="0"/>
                  <a:pt x="0" y="371"/>
                  <a:pt x="0" y="830"/>
                </a:cubicBezTo>
                <a:cubicBezTo>
                  <a:pt x="0" y="1288"/>
                  <a:pt x="371" y="1660"/>
                  <a:pt x="830" y="1660"/>
                </a:cubicBezTo>
                <a:cubicBezTo>
                  <a:pt x="1288" y="1660"/>
                  <a:pt x="1660" y="1288"/>
                  <a:pt x="1660" y="830"/>
                </a:cubicBezTo>
                <a:cubicBezTo>
                  <a:pt x="1660" y="371"/>
                  <a:pt x="1288" y="0"/>
                  <a:pt x="830" y="0"/>
                </a:cubicBezTo>
                <a:close/>
                <a:moveTo>
                  <a:pt x="923" y="1047"/>
                </a:moveTo>
                <a:cubicBezTo>
                  <a:pt x="940" y="1134"/>
                  <a:pt x="874" y="1175"/>
                  <a:pt x="871" y="1176"/>
                </a:cubicBezTo>
                <a:cubicBezTo>
                  <a:pt x="869" y="1177"/>
                  <a:pt x="867" y="1178"/>
                  <a:pt x="865" y="1179"/>
                </a:cubicBezTo>
                <a:cubicBezTo>
                  <a:pt x="865" y="1179"/>
                  <a:pt x="657" y="1222"/>
                  <a:pt x="596" y="1234"/>
                </a:cubicBezTo>
                <a:cubicBezTo>
                  <a:pt x="585" y="1237"/>
                  <a:pt x="573" y="1238"/>
                  <a:pt x="563" y="1238"/>
                </a:cubicBezTo>
                <a:cubicBezTo>
                  <a:pt x="505" y="1238"/>
                  <a:pt x="462" y="1208"/>
                  <a:pt x="446" y="1194"/>
                </a:cubicBezTo>
                <a:cubicBezTo>
                  <a:pt x="346" y="1214"/>
                  <a:pt x="346" y="1214"/>
                  <a:pt x="346" y="1214"/>
                </a:cubicBezTo>
                <a:cubicBezTo>
                  <a:pt x="337" y="1217"/>
                  <a:pt x="327" y="1210"/>
                  <a:pt x="325" y="1201"/>
                </a:cubicBezTo>
                <a:cubicBezTo>
                  <a:pt x="323" y="1191"/>
                  <a:pt x="330" y="1182"/>
                  <a:pt x="339" y="1180"/>
                </a:cubicBezTo>
                <a:cubicBezTo>
                  <a:pt x="447" y="1158"/>
                  <a:pt x="447" y="1158"/>
                  <a:pt x="447" y="1158"/>
                </a:cubicBezTo>
                <a:cubicBezTo>
                  <a:pt x="453" y="1157"/>
                  <a:pt x="459" y="1158"/>
                  <a:pt x="463" y="1163"/>
                </a:cubicBezTo>
                <a:cubicBezTo>
                  <a:pt x="464" y="1163"/>
                  <a:pt x="517" y="1214"/>
                  <a:pt x="589" y="1199"/>
                </a:cubicBezTo>
                <a:cubicBezTo>
                  <a:pt x="645" y="1188"/>
                  <a:pt x="828" y="1150"/>
                  <a:pt x="855" y="1144"/>
                </a:cubicBezTo>
                <a:cubicBezTo>
                  <a:pt x="864" y="1138"/>
                  <a:pt x="899" y="1109"/>
                  <a:pt x="888" y="1054"/>
                </a:cubicBezTo>
                <a:cubicBezTo>
                  <a:pt x="885" y="1036"/>
                  <a:pt x="877" y="1004"/>
                  <a:pt x="877" y="1004"/>
                </a:cubicBezTo>
                <a:cubicBezTo>
                  <a:pt x="875" y="997"/>
                  <a:pt x="878" y="990"/>
                  <a:pt x="884" y="985"/>
                </a:cubicBezTo>
                <a:cubicBezTo>
                  <a:pt x="886" y="984"/>
                  <a:pt x="934" y="947"/>
                  <a:pt x="923" y="894"/>
                </a:cubicBezTo>
                <a:cubicBezTo>
                  <a:pt x="917" y="861"/>
                  <a:pt x="907" y="825"/>
                  <a:pt x="907" y="825"/>
                </a:cubicBezTo>
                <a:cubicBezTo>
                  <a:pt x="906" y="820"/>
                  <a:pt x="907" y="815"/>
                  <a:pt x="909" y="811"/>
                </a:cubicBezTo>
                <a:cubicBezTo>
                  <a:pt x="912" y="807"/>
                  <a:pt x="916" y="804"/>
                  <a:pt x="920" y="803"/>
                </a:cubicBezTo>
                <a:cubicBezTo>
                  <a:pt x="1287" y="723"/>
                  <a:pt x="1287" y="723"/>
                  <a:pt x="1287" y="723"/>
                </a:cubicBezTo>
                <a:cubicBezTo>
                  <a:pt x="1294" y="718"/>
                  <a:pt x="1321" y="698"/>
                  <a:pt x="1314" y="661"/>
                </a:cubicBezTo>
                <a:cubicBezTo>
                  <a:pt x="1306" y="620"/>
                  <a:pt x="1269" y="617"/>
                  <a:pt x="1264" y="616"/>
                </a:cubicBezTo>
                <a:cubicBezTo>
                  <a:pt x="814" y="692"/>
                  <a:pt x="814" y="692"/>
                  <a:pt x="814" y="692"/>
                </a:cubicBezTo>
                <a:cubicBezTo>
                  <a:pt x="813" y="693"/>
                  <a:pt x="811" y="692"/>
                  <a:pt x="810" y="692"/>
                </a:cubicBezTo>
                <a:cubicBezTo>
                  <a:pt x="809" y="692"/>
                  <a:pt x="809" y="692"/>
                  <a:pt x="808" y="692"/>
                </a:cubicBezTo>
                <a:cubicBezTo>
                  <a:pt x="690" y="715"/>
                  <a:pt x="690" y="715"/>
                  <a:pt x="690" y="715"/>
                </a:cubicBezTo>
                <a:cubicBezTo>
                  <a:pt x="689" y="715"/>
                  <a:pt x="688" y="715"/>
                  <a:pt x="687" y="715"/>
                </a:cubicBezTo>
                <a:cubicBezTo>
                  <a:pt x="678" y="715"/>
                  <a:pt x="671" y="710"/>
                  <a:pt x="669" y="701"/>
                </a:cubicBezTo>
                <a:cubicBezTo>
                  <a:pt x="667" y="691"/>
                  <a:pt x="674" y="682"/>
                  <a:pt x="683" y="680"/>
                </a:cubicBezTo>
                <a:cubicBezTo>
                  <a:pt x="783" y="661"/>
                  <a:pt x="783" y="661"/>
                  <a:pt x="783" y="661"/>
                </a:cubicBezTo>
                <a:cubicBezTo>
                  <a:pt x="763" y="629"/>
                  <a:pt x="720" y="574"/>
                  <a:pt x="668" y="581"/>
                </a:cubicBezTo>
                <a:cubicBezTo>
                  <a:pt x="628" y="586"/>
                  <a:pt x="568" y="599"/>
                  <a:pt x="515" y="611"/>
                </a:cubicBezTo>
                <a:cubicBezTo>
                  <a:pt x="494" y="616"/>
                  <a:pt x="494" y="616"/>
                  <a:pt x="494" y="616"/>
                </a:cubicBezTo>
                <a:cubicBezTo>
                  <a:pt x="457" y="624"/>
                  <a:pt x="395" y="714"/>
                  <a:pt x="364" y="769"/>
                </a:cubicBezTo>
                <a:cubicBezTo>
                  <a:pt x="362" y="773"/>
                  <a:pt x="358" y="776"/>
                  <a:pt x="352" y="777"/>
                </a:cubicBezTo>
                <a:cubicBezTo>
                  <a:pt x="247" y="800"/>
                  <a:pt x="247" y="800"/>
                  <a:pt x="247" y="800"/>
                </a:cubicBezTo>
                <a:cubicBezTo>
                  <a:pt x="238" y="802"/>
                  <a:pt x="228" y="796"/>
                  <a:pt x="226" y="787"/>
                </a:cubicBezTo>
                <a:cubicBezTo>
                  <a:pt x="224" y="777"/>
                  <a:pt x="230" y="767"/>
                  <a:pt x="240" y="765"/>
                </a:cubicBezTo>
                <a:cubicBezTo>
                  <a:pt x="337" y="744"/>
                  <a:pt x="337" y="744"/>
                  <a:pt x="337" y="744"/>
                </a:cubicBezTo>
                <a:cubicBezTo>
                  <a:pt x="356" y="711"/>
                  <a:pt x="427" y="594"/>
                  <a:pt x="486" y="581"/>
                </a:cubicBezTo>
                <a:cubicBezTo>
                  <a:pt x="507" y="576"/>
                  <a:pt x="507" y="576"/>
                  <a:pt x="507" y="576"/>
                </a:cubicBezTo>
                <a:cubicBezTo>
                  <a:pt x="561" y="564"/>
                  <a:pt x="622" y="551"/>
                  <a:pt x="663" y="545"/>
                </a:cubicBezTo>
                <a:cubicBezTo>
                  <a:pt x="746" y="535"/>
                  <a:pt x="802" y="622"/>
                  <a:pt x="821" y="655"/>
                </a:cubicBezTo>
                <a:cubicBezTo>
                  <a:pt x="1254" y="582"/>
                  <a:pt x="1254" y="582"/>
                  <a:pt x="1254" y="582"/>
                </a:cubicBezTo>
                <a:cubicBezTo>
                  <a:pt x="1254" y="364"/>
                  <a:pt x="1254" y="364"/>
                  <a:pt x="1254" y="364"/>
                </a:cubicBezTo>
                <a:cubicBezTo>
                  <a:pt x="1254" y="355"/>
                  <a:pt x="1262" y="347"/>
                  <a:pt x="1272" y="347"/>
                </a:cubicBezTo>
                <a:cubicBezTo>
                  <a:pt x="1281" y="347"/>
                  <a:pt x="1289" y="355"/>
                  <a:pt x="1289" y="364"/>
                </a:cubicBezTo>
                <a:cubicBezTo>
                  <a:pt x="1289" y="585"/>
                  <a:pt x="1289" y="585"/>
                  <a:pt x="1289" y="585"/>
                </a:cubicBezTo>
                <a:cubicBezTo>
                  <a:pt x="1289" y="586"/>
                  <a:pt x="1289" y="586"/>
                  <a:pt x="1289" y="586"/>
                </a:cubicBezTo>
                <a:cubicBezTo>
                  <a:pt x="1314" y="594"/>
                  <a:pt x="1341" y="614"/>
                  <a:pt x="1349" y="654"/>
                </a:cubicBezTo>
                <a:cubicBezTo>
                  <a:pt x="1359" y="708"/>
                  <a:pt x="1323" y="744"/>
                  <a:pt x="1302" y="756"/>
                </a:cubicBezTo>
                <a:cubicBezTo>
                  <a:pt x="1301" y="756"/>
                  <a:pt x="1299" y="757"/>
                  <a:pt x="1297" y="757"/>
                </a:cubicBezTo>
                <a:cubicBezTo>
                  <a:pt x="946" y="834"/>
                  <a:pt x="946" y="834"/>
                  <a:pt x="946" y="834"/>
                </a:cubicBezTo>
                <a:cubicBezTo>
                  <a:pt x="950" y="848"/>
                  <a:pt x="954" y="868"/>
                  <a:pt x="958" y="887"/>
                </a:cubicBezTo>
                <a:cubicBezTo>
                  <a:pt x="971" y="946"/>
                  <a:pt x="933" y="989"/>
                  <a:pt x="914" y="1006"/>
                </a:cubicBezTo>
                <a:cubicBezTo>
                  <a:pt x="917" y="1018"/>
                  <a:pt x="921" y="1035"/>
                  <a:pt x="923" y="1047"/>
                </a:cubicBezTo>
                <a:close/>
                <a:moveTo>
                  <a:pt x="1385" y="1013"/>
                </a:moveTo>
                <a:cubicBezTo>
                  <a:pt x="1287" y="1126"/>
                  <a:pt x="1287" y="1126"/>
                  <a:pt x="1287" y="1126"/>
                </a:cubicBezTo>
                <a:cubicBezTo>
                  <a:pt x="1283" y="1130"/>
                  <a:pt x="1277" y="1131"/>
                  <a:pt x="1273" y="1132"/>
                </a:cubicBezTo>
                <a:cubicBezTo>
                  <a:pt x="1268" y="1132"/>
                  <a:pt x="1263" y="1130"/>
                  <a:pt x="1260" y="1127"/>
                </a:cubicBezTo>
                <a:cubicBezTo>
                  <a:pt x="1158" y="1017"/>
                  <a:pt x="1158" y="1017"/>
                  <a:pt x="1158" y="1017"/>
                </a:cubicBezTo>
                <a:cubicBezTo>
                  <a:pt x="1152" y="1010"/>
                  <a:pt x="1152" y="998"/>
                  <a:pt x="1159" y="992"/>
                </a:cubicBezTo>
                <a:cubicBezTo>
                  <a:pt x="1167" y="985"/>
                  <a:pt x="1178" y="985"/>
                  <a:pt x="1184" y="993"/>
                </a:cubicBezTo>
                <a:cubicBezTo>
                  <a:pt x="1254" y="1068"/>
                  <a:pt x="1254" y="1068"/>
                  <a:pt x="1254" y="1068"/>
                </a:cubicBezTo>
                <a:cubicBezTo>
                  <a:pt x="1254" y="905"/>
                  <a:pt x="1254" y="905"/>
                  <a:pt x="1254" y="905"/>
                </a:cubicBezTo>
                <a:cubicBezTo>
                  <a:pt x="1254" y="896"/>
                  <a:pt x="1262" y="888"/>
                  <a:pt x="1272" y="888"/>
                </a:cubicBezTo>
                <a:cubicBezTo>
                  <a:pt x="1281" y="888"/>
                  <a:pt x="1289" y="896"/>
                  <a:pt x="1289" y="905"/>
                </a:cubicBezTo>
                <a:cubicBezTo>
                  <a:pt x="1289" y="1069"/>
                  <a:pt x="1289" y="1069"/>
                  <a:pt x="1289" y="1069"/>
                </a:cubicBezTo>
                <a:cubicBezTo>
                  <a:pt x="1358" y="989"/>
                  <a:pt x="1358" y="989"/>
                  <a:pt x="1358" y="989"/>
                </a:cubicBezTo>
                <a:cubicBezTo>
                  <a:pt x="1365" y="982"/>
                  <a:pt x="1376" y="981"/>
                  <a:pt x="1384" y="987"/>
                </a:cubicBezTo>
                <a:cubicBezTo>
                  <a:pt x="1391" y="994"/>
                  <a:pt x="1392" y="1005"/>
                  <a:pt x="1385" y="101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8" name="Freeform 504"/>
          <p:cNvSpPr>
            <a:spLocks noChangeAspect="1" noEditPoints="1"/>
          </p:cNvSpPr>
          <p:nvPr/>
        </p:nvSpPr>
        <p:spPr bwMode="auto">
          <a:xfrm>
            <a:off x="6497981" y="1190263"/>
            <a:ext cx="324000" cy="324000"/>
          </a:xfrm>
          <a:custGeom>
            <a:avLst/>
            <a:gdLst>
              <a:gd name="T0" fmla="*/ 0 w 1667"/>
              <a:gd name="T1" fmla="*/ 834 h 1667"/>
              <a:gd name="T2" fmla="*/ 1667 w 1667"/>
              <a:gd name="T3" fmla="*/ 834 h 1667"/>
              <a:gd name="T4" fmla="*/ 573 w 1667"/>
              <a:gd name="T5" fmla="*/ 393 h 1667"/>
              <a:gd name="T6" fmla="*/ 485 w 1667"/>
              <a:gd name="T7" fmla="*/ 463 h 1667"/>
              <a:gd name="T8" fmla="*/ 473 w 1667"/>
              <a:gd name="T9" fmla="*/ 494 h 1667"/>
              <a:gd name="T10" fmla="*/ 351 w 1667"/>
              <a:gd name="T11" fmla="*/ 387 h 1667"/>
              <a:gd name="T12" fmla="*/ 351 w 1667"/>
              <a:gd name="T13" fmla="*/ 361 h 1667"/>
              <a:gd name="T14" fmla="*/ 491 w 1667"/>
              <a:gd name="T15" fmla="*/ 263 h 1667"/>
              <a:gd name="T16" fmla="*/ 409 w 1667"/>
              <a:gd name="T17" fmla="*/ 358 h 1667"/>
              <a:gd name="T18" fmla="*/ 591 w 1667"/>
              <a:gd name="T19" fmla="*/ 376 h 1667"/>
              <a:gd name="T20" fmla="*/ 1344 w 1667"/>
              <a:gd name="T21" fmla="*/ 1305 h 1667"/>
              <a:gd name="T22" fmla="*/ 1309 w 1667"/>
              <a:gd name="T23" fmla="*/ 1312 h 1667"/>
              <a:gd name="T24" fmla="*/ 1292 w 1667"/>
              <a:gd name="T25" fmla="*/ 1188 h 1667"/>
              <a:gd name="T26" fmla="*/ 1273 w 1667"/>
              <a:gd name="T27" fmla="*/ 794 h 1667"/>
              <a:gd name="T28" fmla="*/ 1132 w 1667"/>
              <a:gd name="T29" fmla="*/ 772 h 1667"/>
              <a:gd name="T30" fmla="*/ 1022 w 1667"/>
              <a:gd name="T31" fmla="*/ 725 h 1667"/>
              <a:gd name="T32" fmla="*/ 938 w 1667"/>
              <a:gd name="T33" fmla="*/ 740 h 1667"/>
              <a:gd name="T34" fmla="*/ 850 w 1667"/>
              <a:gd name="T35" fmla="*/ 360 h 1667"/>
              <a:gd name="T36" fmla="*/ 743 w 1667"/>
              <a:gd name="T37" fmla="*/ 383 h 1667"/>
              <a:gd name="T38" fmla="*/ 819 w 1667"/>
              <a:gd name="T39" fmla="*/ 839 h 1667"/>
              <a:gd name="T40" fmla="*/ 842 w 1667"/>
              <a:gd name="T41" fmla="*/ 960 h 1667"/>
              <a:gd name="T42" fmla="*/ 825 w 1667"/>
              <a:gd name="T43" fmla="*/ 981 h 1667"/>
              <a:gd name="T44" fmla="*/ 788 w 1667"/>
              <a:gd name="T45" fmla="*/ 867 h 1667"/>
              <a:gd name="T46" fmla="*/ 738 w 1667"/>
              <a:gd name="T47" fmla="*/ 1136 h 1667"/>
              <a:gd name="T48" fmla="*/ 896 w 1667"/>
              <a:gd name="T49" fmla="*/ 1287 h 1667"/>
              <a:gd name="T50" fmla="*/ 928 w 1667"/>
              <a:gd name="T51" fmla="*/ 1405 h 1667"/>
              <a:gd name="T52" fmla="*/ 910 w 1667"/>
              <a:gd name="T53" fmla="*/ 1426 h 1667"/>
              <a:gd name="T54" fmla="*/ 872 w 1667"/>
              <a:gd name="T55" fmla="*/ 1314 h 1667"/>
              <a:gd name="T56" fmla="*/ 703 w 1667"/>
              <a:gd name="T57" fmla="*/ 1144 h 1667"/>
              <a:gd name="T58" fmla="*/ 782 w 1667"/>
              <a:gd name="T59" fmla="*/ 828 h 1667"/>
              <a:gd name="T60" fmla="*/ 781 w 1667"/>
              <a:gd name="T61" fmla="*/ 298 h 1667"/>
              <a:gd name="T62" fmla="*/ 885 w 1667"/>
              <a:gd name="T63" fmla="*/ 350 h 1667"/>
              <a:gd name="T64" fmla="*/ 894 w 1667"/>
              <a:gd name="T65" fmla="*/ 358 h 1667"/>
              <a:gd name="T66" fmla="*/ 1134 w 1667"/>
              <a:gd name="T67" fmla="*/ 376 h 1667"/>
              <a:gd name="T68" fmla="*/ 894 w 1667"/>
              <a:gd name="T69" fmla="*/ 393 h 1667"/>
              <a:gd name="T70" fmla="*/ 1014 w 1667"/>
              <a:gd name="T71" fmla="*/ 690 h 1667"/>
              <a:gd name="T72" fmla="*/ 1176 w 1667"/>
              <a:gd name="T73" fmla="*/ 725 h 1667"/>
              <a:gd name="T74" fmla="*/ 1308 w 1667"/>
              <a:gd name="T75" fmla="*/ 784 h 1667"/>
              <a:gd name="T76" fmla="*/ 1324 w 1667"/>
              <a:gd name="T77" fmla="*/ 1205 h 1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67" h="1667">
                <a:moveTo>
                  <a:pt x="833" y="0"/>
                </a:moveTo>
                <a:cubicBezTo>
                  <a:pt x="373" y="0"/>
                  <a:pt x="0" y="373"/>
                  <a:pt x="0" y="834"/>
                </a:cubicBezTo>
                <a:cubicBezTo>
                  <a:pt x="0" y="1294"/>
                  <a:pt x="373" y="1667"/>
                  <a:pt x="833" y="1667"/>
                </a:cubicBezTo>
                <a:cubicBezTo>
                  <a:pt x="1294" y="1667"/>
                  <a:pt x="1667" y="1294"/>
                  <a:pt x="1667" y="834"/>
                </a:cubicBezTo>
                <a:cubicBezTo>
                  <a:pt x="1667" y="373"/>
                  <a:pt x="1294" y="0"/>
                  <a:pt x="833" y="0"/>
                </a:cubicBezTo>
                <a:close/>
                <a:moveTo>
                  <a:pt x="573" y="393"/>
                </a:moveTo>
                <a:cubicBezTo>
                  <a:pt x="410" y="393"/>
                  <a:pt x="410" y="393"/>
                  <a:pt x="410" y="393"/>
                </a:cubicBezTo>
                <a:cubicBezTo>
                  <a:pt x="485" y="463"/>
                  <a:pt x="485" y="463"/>
                  <a:pt x="485" y="463"/>
                </a:cubicBezTo>
                <a:cubicBezTo>
                  <a:pt x="493" y="470"/>
                  <a:pt x="493" y="481"/>
                  <a:pt x="486" y="488"/>
                </a:cubicBezTo>
                <a:cubicBezTo>
                  <a:pt x="483" y="492"/>
                  <a:pt x="478" y="494"/>
                  <a:pt x="473" y="494"/>
                </a:cubicBezTo>
                <a:cubicBezTo>
                  <a:pt x="469" y="494"/>
                  <a:pt x="465" y="493"/>
                  <a:pt x="461" y="489"/>
                </a:cubicBezTo>
                <a:cubicBezTo>
                  <a:pt x="351" y="387"/>
                  <a:pt x="351" y="387"/>
                  <a:pt x="351" y="387"/>
                </a:cubicBezTo>
                <a:cubicBezTo>
                  <a:pt x="347" y="384"/>
                  <a:pt x="345" y="379"/>
                  <a:pt x="345" y="374"/>
                </a:cubicBezTo>
                <a:cubicBezTo>
                  <a:pt x="345" y="369"/>
                  <a:pt x="347" y="364"/>
                  <a:pt x="351" y="361"/>
                </a:cubicBezTo>
                <a:cubicBezTo>
                  <a:pt x="465" y="261"/>
                  <a:pt x="465" y="261"/>
                  <a:pt x="465" y="261"/>
                </a:cubicBezTo>
                <a:cubicBezTo>
                  <a:pt x="473" y="255"/>
                  <a:pt x="484" y="256"/>
                  <a:pt x="491" y="263"/>
                </a:cubicBezTo>
                <a:cubicBezTo>
                  <a:pt x="497" y="271"/>
                  <a:pt x="496" y="282"/>
                  <a:pt x="489" y="288"/>
                </a:cubicBezTo>
                <a:cubicBezTo>
                  <a:pt x="409" y="358"/>
                  <a:pt x="409" y="358"/>
                  <a:pt x="409" y="358"/>
                </a:cubicBezTo>
                <a:cubicBezTo>
                  <a:pt x="573" y="358"/>
                  <a:pt x="573" y="358"/>
                  <a:pt x="573" y="358"/>
                </a:cubicBezTo>
                <a:cubicBezTo>
                  <a:pt x="583" y="358"/>
                  <a:pt x="591" y="366"/>
                  <a:pt x="591" y="376"/>
                </a:cubicBezTo>
                <a:cubicBezTo>
                  <a:pt x="591" y="385"/>
                  <a:pt x="583" y="393"/>
                  <a:pt x="573" y="393"/>
                </a:cubicBezTo>
                <a:close/>
                <a:moveTo>
                  <a:pt x="1344" y="1305"/>
                </a:moveTo>
                <a:cubicBezTo>
                  <a:pt x="1346" y="1314"/>
                  <a:pt x="1340" y="1324"/>
                  <a:pt x="1330" y="1326"/>
                </a:cubicBezTo>
                <a:cubicBezTo>
                  <a:pt x="1320" y="1328"/>
                  <a:pt x="1311" y="1321"/>
                  <a:pt x="1309" y="1312"/>
                </a:cubicBezTo>
                <a:cubicBezTo>
                  <a:pt x="1287" y="1204"/>
                  <a:pt x="1287" y="1204"/>
                  <a:pt x="1287" y="1204"/>
                </a:cubicBezTo>
                <a:cubicBezTo>
                  <a:pt x="1286" y="1198"/>
                  <a:pt x="1288" y="1192"/>
                  <a:pt x="1292" y="1188"/>
                </a:cubicBezTo>
                <a:cubicBezTo>
                  <a:pt x="1292" y="1187"/>
                  <a:pt x="1343" y="1133"/>
                  <a:pt x="1329" y="1061"/>
                </a:cubicBezTo>
                <a:cubicBezTo>
                  <a:pt x="1317" y="1005"/>
                  <a:pt x="1279" y="821"/>
                  <a:pt x="1273" y="794"/>
                </a:cubicBezTo>
                <a:cubicBezTo>
                  <a:pt x="1267" y="785"/>
                  <a:pt x="1238" y="750"/>
                  <a:pt x="1183" y="760"/>
                </a:cubicBezTo>
                <a:cubicBezTo>
                  <a:pt x="1164" y="764"/>
                  <a:pt x="1132" y="772"/>
                  <a:pt x="1132" y="772"/>
                </a:cubicBezTo>
                <a:cubicBezTo>
                  <a:pt x="1125" y="774"/>
                  <a:pt x="1118" y="771"/>
                  <a:pt x="1114" y="765"/>
                </a:cubicBezTo>
                <a:cubicBezTo>
                  <a:pt x="1113" y="765"/>
                  <a:pt x="1075" y="714"/>
                  <a:pt x="1022" y="725"/>
                </a:cubicBezTo>
                <a:cubicBezTo>
                  <a:pt x="989" y="732"/>
                  <a:pt x="952" y="742"/>
                  <a:pt x="952" y="742"/>
                </a:cubicBezTo>
                <a:cubicBezTo>
                  <a:pt x="948" y="743"/>
                  <a:pt x="943" y="742"/>
                  <a:pt x="938" y="740"/>
                </a:cubicBezTo>
                <a:cubicBezTo>
                  <a:pt x="934" y="737"/>
                  <a:pt x="931" y="733"/>
                  <a:pt x="930" y="728"/>
                </a:cubicBezTo>
                <a:cubicBezTo>
                  <a:pt x="850" y="360"/>
                  <a:pt x="850" y="360"/>
                  <a:pt x="850" y="360"/>
                </a:cubicBezTo>
                <a:cubicBezTo>
                  <a:pt x="845" y="353"/>
                  <a:pt x="825" y="326"/>
                  <a:pt x="788" y="333"/>
                </a:cubicBezTo>
                <a:cubicBezTo>
                  <a:pt x="746" y="341"/>
                  <a:pt x="743" y="379"/>
                  <a:pt x="743" y="383"/>
                </a:cubicBezTo>
                <a:cubicBezTo>
                  <a:pt x="819" y="835"/>
                  <a:pt x="819" y="835"/>
                  <a:pt x="819" y="835"/>
                </a:cubicBezTo>
                <a:cubicBezTo>
                  <a:pt x="820" y="836"/>
                  <a:pt x="819" y="838"/>
                  <a:pt x="819" y="839"/>
                </a:cubicBezTo>
                <a:cubicBezTo>
                  <a:pt x="819" y="840"/>
                  <a:pt x="819" y="840"/>
                  <a:pt x="819" y="841"/>
                </a:cubicBezTo>
                <a:cubicBezTo>
                  <a:pt x="842" y="960"/>
                  <a:pt x="842" y="960"/>
                  <a:pt x="842" y="960"/>
                </a:cubicBezTo>
                <a:cubicBezTo>
                  <a:pt x="844" y="970"/>
                  <a:pt x="838" y="979"/>
                  <a:pt x="828" y="981"/>
                </a:cubicBezTo>
                <a:cubicBezTo>
                  <a:pt x="827" y="981"/>
                  <a:pt x="826" y="981"/>
                  <a:pt x="825" y="981"/>
                </a:cubicBezTo>
                <a:cubicBezTo>
                  <a:pt x="816" y="981"/>
                  <a:pt x="809" y="975"/>
                  <a:pt x="807" y="967"/>
                </a:cubicBezTo>
                <a:cubicBezTo>
                  <a:pt x="788" y="867"/>
                  <a:pt x="788" y="867"/>
                  <a:pt x="788" y="867"/>
                </a:cubicBezTo>
                <a:cubicBezTo>
                  <a:pt x="756" y="887"/>
                  <a:pt x="701" y="929"/>
                  <a:pt x="707" y="982"/>
                </a:cubicBezTo>
                <a:cubicBezTo>
                  <a:pt x="712" y="1022"/>
                  <a:pt x="726" y="1082"/>
                  <a:pt x="738" y="1136"/>
                </a:cubicBezTo>
                <a:cubicBezTo>
                  <a:pt x="742" y="1157"/>
                  <a:pt x="742" y="1157"/>
                  <a:pt x="742" y="1157"/>
                </a:cubicBezTo>
                <a:cubicBezTo>
                  <a:pt x="751" y="1194"/>
                  <a:pt x="841" y="1256"/>
                  <a:pt x="896" y="1287"/>
                </a:cubicBezTo>
                <a:cubicBezTo>
                  <a:pt x="901" y="1289"/>
                  <a:pt x="904" y="1294"/>
                  <a:pt x="905" y="1299"/>
                </a:cubicBezTo>
                <a:cubicBezTo>
                  <a:pt x="928" y="1405"/>
                  <a:pt x="928" y="1405"/>
                  <a:pt x="928" y="1405"/>
                </a:cubicBezTo>
                <a:cubicBezTo>
                  <a:pt x="930" y="1414"/>
                  <a:pt x="924" y="1424"/>
                  <a:pt x="914" y="1426"/>
                </a:cubicBezTo>
                <a:cubicBezTo>
                  <a:pt x="913" y="1426"/>
                  <a:pt x="911" y="1426"/>
                  <a:pt x="910" y="1426"/>
                </a:cubicBezTo>
                <a:cubicBezTo>
                  <a:pt x="902" y="1426"/>
                  <a:pt x="895" y="1420"/>
                  <a:pt x="893" y="1412"/>
                </a:cubicBezTo>
                <a:cubicBezTo>
                  <a:pt x="872" y="1314"/>
                  <a:pt x="872" y="1314"/>
                  <a:pt x="872" y="1314"/>
                </a:cubicBezTo>
                <a:cubicBezTo>
                  <a:pt x="839" y="1295"/>
                  <a:pt x="721" y="1224"/>
                  <a:pt x="707" y="1165"/>
                </a:cubicBezTo>
                <a:cubicBezTo>
                  <a:pt x="703" y="1144"/>
                  <a:pt x="703" y="1144"/>
                  <a:pt x="703" y="1144"/>
                </a:cubicBezTo>
                <a:cubicBezTo>
                  <a:pt x="691" y="1089"/>
                  <a:pt x="677" y="1028"/>
                  <a:pt x="672" y="987"/>
                </a:cubicBezTo>
                <a:cubicBezTo>
                  <a:pt x="662" y="904"/>
                  <a:pt x="749" y="847"/>
                  <a:pt x="782" y="828"/>
                </a:cubicBezTo>
                <a:cubicBezTo>
                  <a:pt x="708" y="385"/>
                  <a:pt x="708" y="385"/>
                  <a:pt x="708" y="385"/>
                </a:cubicBezTo>
                <a:cubicBezTo>
                  <a:pt x="708" y="357"/>
                  <a:pt x="725" y="309"/>
                  <a:pt x="781" y="298"/>
                </a:cubicBezTo>
                <a:cubicBezTo>
                  <a:pt x="835" y="287"/>
                  <a:pt x="871" y="324"/>
                  <a:pt x="883" y="345"/>
                </a:cubicBezTo>
                <a:cubicBezTo>
                  <a:pt x="884" y="346"/>
                  <a:pt x="884" y="348"/>
                  <a:pt x="885" y="350"/>
                </a:cubicBezTo>
                <a:cubicBezTo>
                  <a:pt x="887" y="359"/>
                  <a:pt x="887" y="359"/>
                  <a:pt x="887" y="359"/>
                </a:cubicBezTo>
                <a:cubicBezTo>
                  <a:pt x="889" y="358"/>
                  <a:pt x="892" y="358"/>
                  <a:pt x="894" y="358"/>
                </a:cubicBezTo>
                <a:cubicBezTo>
                  <a:pt x="1116" y="358"/>
                  <a:pt x="1116" y="358"/>
                  <a:pt x="1116" y="358"/>
                </a:cubicBezTo>
                <a:cubicBezTo>
                  <a:pt x="1126" y="358"/>
                  <a:pt x="1134" y="366"/>
                  <a:pt x="1134" y="376"/>
                </a:cubicBezTo>
                <a:cubicBezTo>
                  <a:pt x="1134" y="385"/>
                  <a:pt x="1126" y="393"/>
                  <a:pt x="1116" y="393"/>
                </a:cubicBezTo>
                <a:cubicBezTo>
                  <a:pt x="894" y="393"/>
                  <a:pt x="894" y="393"/>
                  <a:pt x="894" y="393"/>
                </a:cubicBezTo>
                <a:cubicBezTo>
                  <a:pt x="961" y="703"/>
                  <a:pt x="961" y="703"/>
                  <a:pt x="961" y="703"/>
                </a:cubicBezTo>
                <a:cubicBezTo>
                  <a:pt x="975" y="699"/>
                  <a:pt x="996" y="694"/>
                  <a:pt x="1014" y="690"/>
                </a:cubicBezTo>
                <a:cubicBezTo>
                  <a:pt x="1074" y="678"/>
                  <a:pt x="1117" y="716"/>
                  <a:pt x="1135" y="734"/>
                </a:cubicBezTo>
                <a:cubicBezTo>
                  <a:pt x="1146" y="732"/>
                  <a:pt x="1164" y="728"/>
                  <a:pt x="1176" y="725"/>
                </a:cubicBezTo>
                <a:cubicBezTo>
                  <a:pt x="1263" y="709"/>
                  <a:pt x="1304" y="775"/>
                  <a:pt x="1306" y="778"/>
                </a:cubicBezTo>
                <a:cubicBezTo>
                  <a:pt x="1307" y="780"/>
                  <a:pt x="1307" y="782"/>
                  <a:pt x="1308" y="784"/>
                </a:cubicBezTo>
                <a:cubicBezTo>
                  <a:pt x="1308" y="784"/>
                  <a:pt x="1351" y="993"/>
                  <a:pt x="1364" y="1054"/>
                </a:cubicBezTo>
                <a:cubicBezTo>
                  <a:pt x="1379" y="1129"/>
                  <a:pt x="1340" y="1186"/>
                  <a:pt x="1324" y="1205"/>
                </a:cubicBezTo>
                <a:lnTo>
                  <a:pt x="1344" y="130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9" name="Freeform 508"/>
          <p:cNvSpPr>
            <a:spLocks noChangeAspect="1" noEditPoints="1"/>
          </p:cNvSpPr>
          <p:nvPr/>
        </p:nvSpPr>
        <p:spPr bwMode="auto">
          <a:xfrm>
            <a:off x="6916298" y="1190263"/>
            <a:ext cx="324000" cy="324000"/>
          </a:xfrm>
          <a:custGeom>
            <a:avLst/>
            <a:gdLst>
              <a:gd name="T0" fmla="*/ 0 w 1728"/>
              <a:gd name="T1" fmla="*/ 864 h 1728"/>
              <a:gd name="T2" fmla="*/ 1728 w 1728"/>
              <a:gd name="T3" fmla="*/ 864 h 1728"/>
              <a:gd name="T4" fmla="*/ 995 w 1728"/>
              <a:gd name="T5" fmla="*/ 1165 h 1728"/>
              <a:gd name="T6" fmla="*/ 819 w 1728"/>
              <a:gd name="T7" fmla="*/ 1344 h 1728"/>
              <a:gd name="T8" fmla="*/ 779 w 1728"/>
              <a:gd name="T9" fmla="*/ 1460 h 1728"/>
              <a:gd name="T10" fmla="*/ 761 w 1728"/>
              <a:gd name="T11" fmla="*/ 1438 h 1728"/>
              <a:gd name="T12" fmla="*/ 794 w 1728"/>
              <a:gd name="T13" fmla="*/ 1316 h 1728"/>
              <a:gd name="T14" fmla="*/ 958 w 1728"/>
              <a:gd name="T15" fmla="*/ 1157 h 1728"/>
              <a:gd name="T16" fmla="*/ 906 w 1728"/>
              <a:gd name="T17" fmla="*/ 880 h 1728"/>
              <a:gd name="T18" fmla="*/ 868 w 1728"/>
              <a:gd name="T19" fmla="*/ 999 h 1728"/>
              <a:gd name="T20" fmla="*/ 850 w 1728"/>
              <a:gd name="T21" fmla="*/ 977 h 1728"/>
              <a:gd name="T22" fmla="*/ 874 w 1728"/>
              <a:gd name="T23" fmla="*/ 852 h 1728"/>
              <a:gd name="T24" fmla="*/ 953 w 1728"/>
              <a:gd name="T25" fmla="*/ 375 h 1728"/>
              <a:gd name="T26" fmla="*/ 841 w 1728"/>
              <a:gd name="T27" fmla="*/ 355 h 1728"/>
              <a:gd name="T28" fmla="*/ 750 w 1728"/>
              <a:gd name="T29" fmla="*/ 749 h 1728"/>
              <a:gd name="T30" fmla="*/ 664 w 1728"/>
              <a:gd name="T31" fmla="*/ 734 h 1728"/>
              <a:gd name="T32" fmla="*/ 549 w 1728"/>
              <a:gd name="T33" fmla="*/ 782 h 1728"/>
              <a:gd name="T34" fmla="*/ 403 w 1728"/>
              <a:gd name="T35" fmla="*/ 805 h 1728"/>
              <a:gd name="T36" fmla="*/ 384 w 1728"/>
              <a:gd name="T37" fmla="*/ 1213 h 1728"/>
              <a:gd name="T38" fmla="*/ 366 w 1728"/>
              <a:gd name="T39" fmla="*/ 1342 h 1728"/>
              <a:gd name="T40" fmla="*/ 330 w 1728"/>
              <a:gd name="T41" fmla="*/ 1334 h 1728"/>
              <a:gd name="T42" fmla="*/ 309 w 1728"/>
              <a:gd name="T43" fmla="*/ 1074 h 1728"/>
              <a:gd name="T44" fmla="*/ 369 w 1728"/>
              <a:gd name="T45" fmla="*/ 788 h 1728"/>
              <a:gd name="T46" fmla="*/ 547 w 1728"/>
              <a:gd name="T47" fmla="*/ 743 h 1728"/>
              <a:gd name="T48" fmla="*/ 726 w 1728"/>
              <a:gd name="T49" fmla="*/ 710 h 1728"/>
              <a:gd name="T50" fmla="*/ 796 w 1728"/>
              <a:gd name="T51" fmla="*/ 390 h 1728"/>
              <a:gd name="T52" fmla="*/ 547 w 1728"/>
              <a:gd name="T53" fmla="*/ 371 h 1728"/>
              <a:gd name="T54" fmla="*/ 796 w 1728"/>
              <a:gd name="T55" fmla="*/ 353 h 1728"/>
              <a:gd name="T56" fmla="*/ 806 w 1728"/>
              <a:gd name="T57" fmla="*/ 344 h 1728"/>
              <a:gd name="T58" fmla="*/ 913 w 1728"/>
              <a:gd name="T59" fmla="*/ 291 h 1728"/>
              <a:gd name="T60" fmla="*/ 912 w 1728"/>
              <a:gd name="T61" fmla="*/ 840 h 1728"/>
              <a:gd name="T62" fmla="*/ 995 w 1728"/>
              <a:gd name="T63" fmla="*/ 1165 h 1728"/>
              <a:gd name="T64" fmla="*/ 1245 w 1728"/>
              <a:gd name="T65" fmla="*/ 489 h 1728"/>
              <a:gd name="T66" fmla="*/ 1219 w 1728"/>
              <a:gd name="T67" fmla="*/ 488 h 1728"/>
              <a:gd name="T68" fmla="*/ 1298 w 1728"/>
              <a:gd name="T69" fmla="*/ 390 h 1728"/>
              <a:gd name="T70" fmla="*/ 1110 w 1728"/>
              <a:gd name="T71" fmla="*/ 371 h 1728"/>
              <a:gd name="T72" fmla="*/ 1299 w 1728"/>
              <a:gd name="T73" fmla="*/ 353 h 1728"/>
              <a:gd name="T74" fmla="*/ 1214 w 1728"/>
              <a:gd name="T75" fmla="*/ 255 h 1728"/>
              <a:gd name="T76" fmla="*/ 1359 w 1728"/>
              <a:gd name="T77" fmla="*/ 356 h 1728"/>
              <a:gd name="T78" fmla="*/ 1359 w 1728"/>
              <a:gd name="T79" fmla="*/ 383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8" h="1728">
                <a:moveTo>
                  <a:pt x="864" y="0"/>
                </a:moveTo>
                <a:cubicBezTo>
                  <a:pt x="386" y="0"/>
                  <a:pt x="0" y="387"/>
                  <a:pt x="0" y="864"/>
                </a:cubicBezTo>
                <a:cubicBezTo>
                  <a:pt x="0" y="1342"/>
                  <a:pt x="386" y="1728"/>
                  <a:pt x="864" y="1728"/>
                </a:cubicBezTo>
                <a:cubicBezTo>
                  <a:pt x="1341" y="1728"/>
                  <a:pt x="1728" y="1342"/>
                  <a:pt x="1728" y="864"/>
                </a:cubicBezTo>
                <a:cubicBezTo>
                  <a:pt x="1728" y="387"/>
                  <a:pt x="1341" y="0"/>
                  <a:pt x="864" y="0"/>
                </a:cubicBezTo>
                <a:close/>
                <a:moveTo>
                  <a:pt x="995" y="1165"/>
                </a:moveTo>
                <a:cubicBezTo>
                  <a:pt x="989" y="1189"/>
                  <a:pt x="989" y="1189"/>
                  <a:pt x="989" y="1189"/>
                </a:cubicBezTo>
                <a:cubicBezTo>
                  <a:pt x="976" y="1250"/>
                  <a:pt x="853" y="1324"/>
                  <a:pt x="819" y="1344"/>
                </a:cubicBezTo>
                <a:cubicBezTo>
                  <a:pt x="797" y="1446"/>
                  <a:pt x="797" y="1446"/>
                  <a:pt x="797" y="1446"/>
                </a:cubicBezTo>
                <a:cubicBezTo>
                  <a:pt x="795" y="1454"/>
                  <a:pt x="788" y="1460"/>
                  <a:pt x="779" y="1460"/>
                </a:cubicBezTo>
                <a:cubicBezTo>
                  <a:pt x="778" y="1460"/>
                  <a:pt x="777" y="1460"/>
                  <a:pt x="775" y="1460"/>
                </a:cubicBezTo>
                <a:cubicBezTo>
                  <a:pt x="765" y="1458"/>
                  <a:pt x="759" y="1448"/>
                  <a:pt x="761" y="1438"/>
                </a:cubicBezTo>
                <a:cubicBezTo>
                  <a:pt x="785" y="1328"/>
                  <a:pt x="785" y="1328"/>
                  <a:pt x="785" y="1328"/>
                </a:cubicBezTo>
                <a:cubicBezTo>
                  <a:pt x="786" y="1323"/>
                  <a:pt x="789" y="1318"/>
                  <a:pt x="794" y="1316"/>
                </a:cubicBezTo>
                <a:cubicBezTo>
                  <a:pt x="851" y="1284"/>
                  <a:pt x="945" y="1219"/>
                  <a:pt x="953" y="1181"/>
                </a:cubicBezTo>
                <a:cubicBezTo>
                  <a:pt x="958" y="1157"/>
                  <a:pt x="958" y="1157"/>
                  <a:pt x="958" y="1157"/>
                </a:cubicBezTo>
                <a:cubicBezTo>
                  <a:pt x="970" y="1103"/>
                  <a:pt x="984" y="1041"/>
                  <a:pt x="989" y="1000"/>
                </a:cubicBezTo>
                <a:cubicBezTo>
                  <a:pt x="996" y="945"/>
                  <a:pt x="939" y="901"/>
                  <a:pt x="906" y="880"/>
                </a:cubicBezTo>
                <a:cubicBezTo>
                  <a:pt x="886" y="984"/>
                  <a:pt x="886" y="984"/>
                  <a:pt x="886" y="984"/>
                </a:cubicBezTo>
                <a:cubicBezTo>
                  <a:pt x="884" y="993"/>
                  <a:pt x="877" y="999"/>
                  <a:pt x="868" y="999"/>
                </a:cubicBezTo>
                <a:cubicBezTo>
                  <a:pt x="867" y="999"/>
                  <a:pt x="866" y="999"/>
                  <a:pt x="864" y="998"/>
                </a:cubicBezTo>
                <a:cubicBezTo>
                  <a:pt x="854" y="996"/>
                  <a:pt x="848" y="987"/>
                  <a:pt x="850" y="977"/>
                </a:cubicBezTo>
                <a:cubicBezTo>
                  <a:pt x="873" y="853"/>
                  <a:pt x="873" y="853"/>
                  <a:pt x="873" y="853"/>
                </a:cubicBezTo>
                <a:cubicBezTo>
                  <a:pt x="873" y="853"/>
                  <a:pt x="874" y="853"/>
                  <a:pt x="874" y="852"/>
                </a:cubicBezTo>
                <a:cubicBezTo>
                  <a:pt x="874" y="851"/>
                  <a:pt x="873" y="849"/>
                  <a:pt x="873" y="847"/>
                </a:cubicBezTo>
                <a:cubicBezTo>
                  <a:pt x="953" y="375"/>
                  <a:pt x="953" y="375"/>
                  <a:pt x="953" y="375"/>
                </a:cubicBezTo>
                <a:cubicBezTo>
                  <a:pt x="952" y="374"/>
                  <a:pt x="949" y="336"/>
                  <a:pt x="906" y="327"/>
                </a:cubicBezTo>
                <a:cubicBezTo>
                  <a:pt x="867" y="319"/>
                  <a:pt x="846" y="348"/>
                  <a:pt x="841" y="355"/>
                </a:cubicBezTo>
                <a:cubicBezTo>
                  <a:pt x="758" y="737"/>
                  <a:pt x="758" y="737"/>
                  <a:pt x="758" y="737"/>
                </a:cubicBezTo>
                <a:cubicBezTo>
                  <a:pt x="757" y="742"/>
                  <a:pt x="754" y="746"/>
                  <a:pt x="750" y="749"/>
                </a:cubicBezTo>
                <a:cubicBezTo>
                  <a:pt x="746" y="751"/>
                  <a:pt x="740" y="752"/>
                  <a:pt x="736" y="751"/>
                </a:cubicBezTo>
                <a:cubicBezTo>
                  <a:pt x="735" y="751"/>
                  <a:pt x="697" y="741"/>
                  <a:pt x="664" y="734"/>
                </a:cubicBezTo>
                <a:cubicBezTo>
                  <a:pt x="608" y="722"/>
                  <a:pt x="569" y="774"/>
                  <a:pt x="568" y="775"/>
                </a:cubicBezTo>
                <a:cubicBezTo>
                  <a:pt x="564" y="781"/>
                  <a:pt x="556" y="784"/>
                  <a:pt x="549" y="782"/>
                </a:cubicBezTo>
                <a:cubicBezTo>
                  <a:pt x="549" y="782"/>
                  <a:pt x="515" y="774"/>
                  <a:pt x="497" y="770"/>
                </a:cubicBezTo>
                <a:cubicBezTo>
                  <a:pt x="440" y="759"/>
                  <a:pt x="409" y="796"/>
                  <a:pt x="403" y="805"/>
                </a:cubicBezTo>
                <a:cubicBezTo>
                  <a:pt x="397" y="833"/>
                  <a:pt x="357" y="1023"/>
                  <a:pt x="346" y="1082"/>
                </a:cubicBezTo>
                <a:cubicBezTo>
                  <a:pt x="331" y="1157"/>
                  <a:pt x="383" y="1212"/>
                  <a:pt x="384" y="1213"/>
                </a:cubicBezTo>
                <a:cubicBezTo>
                  <a:pt x="388" y="1217"/>
                  <a:pt x="390" y="1224"/>
                  <a:pt x="389" y="1230"/>
                </a:cubicBezTo>
                <a:cubicBezTo>
                  <a:pt x="366" y="1342"/>
                  <a:pt x="366" y="1342"/>
                  <a:pt x="366" y="1342"/>
                </a:cubicBezTo>
                <a:cubicBezTo>
                  <a:pt x="364" y="1352"/>
                  <a:pt x="354" y="1358"/>
                  <a:pt x="344" y="1356"/>
                </a:cubicBezTo>
                <a:cubicBezTo>
                  <a:pt x="334" y="1354"/>
                  <a:pt x="328" y="1344"/>
                  <a:pt x="330" y="1334"/>
                </a:cubicBezTo>
                <a:cubicBezTo>
                  <a:pt x="351" y="1231"/>
                  <a:pt x="351" y="1231"/>
                  <a:pt x="351" y="1231"/>
                </a:cubicBezTo>
                <a:cubicBezTo>
                  <a:pt x="334" y="1211"/>
                  <a:pt x="294" y="1152"/>
                  <a:pt x="309" y="1074"/>
                </a:cubicBezTo>
                <a:cubicBezTo>
                  <a:pt x="322" y="1011"/>
                  <a:pt x="367" y="794"/>
                  <a:pt x="367" y="794"/>
                </a:cubicBezTo>
                <a:cubicBezTo>
                  <a:pt x="368" y="792"/>
                  <a:pt x="368" y="790"/>
                  <a:pt x="369" y="788"/>
                </a:cubicBezTo>
                <a:cubicBezTo>
                  <a:pt x="371" y="785"/>
                  <a:pt x="413" y="717"/>
                  <a:pt x="504" y="734"/>
                </a:cubicBezTo>
                <a:cubicBezTo>
                  <a:pt x="516" y="736"/>
                  <a:pt x="535" y="740"/>
                  <a:pt x="547" y="743"/>
                </a:cubicBezTo>
                <a:cubicBezTo>
                  <a:pt x="564" y="724"/>
                  <a:pt x="610" y="685"/>
                  <a:pt x="671" y="697"/>
                </a:cubicBezTo>
                <a:cubicBezTo>
                  <a:pt x="691" y="701"/>
                  <a:pt x="712" y="706"/>
                  <a:pt x="726" y="710"/>
                </a:cubicBezTo>
                <a:cubicBezTo>
                  <a:pt x="796" y="390"/>
                  <a:pt x="796" y="390"/>
                  <a:pt x="796" y="390"/>
                </a:cubicBezTo>
                <a:cubicBezTo>
                  <a:pt x="796" y="390"/>
                  <a:pt x="796" y="390"/>
                  <a:pt x="796" y="390"/>
                </a:cubicBezTo>
                <a:cubicBezTo>
                  <a:pt x="565" y="390"/>
                  <a:pt x="565" y="390"/>
                  <a:pt x="565" y="390"/>
                </a:cubicBezTo>
                <a:cubicBezTo>
                  <a:pt x="555" y="390"/>
                  <a:pt x="547" y="381"/>
                  <a:pt x="547" y="371"/>
                </a:cubicBezTo>
                <a:cubicBezTo>
                  <a:pt x="547" y="361"/>
                  <a:pt x="555" y="353"/>
                  <a:pt x="565" y="353"/>
                </a:cubicBezTo>
                <a:cubicBezTo>
                  <a:pt x="796" y="353"/>
                  <a:pt x="796" y="353"/>
                  <a:pt x="796" y="353"/>
                </a:cubicBezTo>
                <a:cubicBezTo>
                  <a:pt x="799" y="353"/>
                  <a:pt x="801" y="353"/>
                  <a:pt x="803" y="354"/>
                </a:cubicBezTo>
                <a:cubicBezTo>
                  <a:pt x="806" y="344"/>
                  <a:pt x="806" y="344"/>
                  <a:pt x="806" y="344"/>
                </a:cubicBezTo>
                <a:cubicBezTo>
                  <a:pt x="806" y="343"/>
                  <a:pt x="807" y="341"/>
                  <a:pt x="807" y="339"/>
                </a:cubicBezTo>
                <a:cubicBezTo>
                  <a:pt x="819" y="318"/>
                  <a:pt x="857" y="280"/>
                  <a:pt x="913" y="291"/>
                </a:cubicBezTo>
                <a:cubicBezTo>
                  <a:pt x="971" y="302"/>
                  <a:pt x="988" y="352"/>
                  <a:pt x="989" y="377"/>
                </a:cubicBezTo>
                <a:cubicBezTo>
                  <a:pt x="912" y="840"/>
                  <a:pt x="912" y="840"/>
                  <a:pt x="912" y="840"/>
                </a:cubicBezTo>
                <a:cubicBezTo>
                  <a:pt x="946" y="860"/>
                  <a:pt x="1037" y="919"/>
                  <a:pt x="1026" y="1005"/>
                </a:cubicBezTo>
                <a:cubicBezTo>
                  <a:pt x="1021" y="1047"/>
                  <a:pt x="1007" y="1110"/>
                  <a:pt x="995" y="1165"/>
                </a:cubicBezTo>
                <a:close/>
                <a:moveTo>
                  <a:pt x="1359" y="383"/>
                </a:moveTo>
                <a:cubicBezTo>
                  <a:pt x="1245" y="489"/>
                  <a:pt x="1245" y="489"/>
                  <a:pt x="1245" y="489"/>
                </a:cubicBezTo>
                <a:cubicBezTo>
                  <a:pt x="1241" y="492"/>
                  <a:pt x="1237" y="494"/>
                  <a:pt x="1232" y="494"/>
                </a:cubicBezTo>
                <a:cubicBezTo>
                  <a:pt x="1227" y="494"/>
                  <a:pt x="1222" y="492"/>
                  <a:pt x="1219" y="488"/>
                </a:cubicBezTo>
                <a:cubicBezTo>
                  <a:pt x="1212" y="481"/>
                  <a:pt x="1212" y="469"/>
                  <a:pt x="1220" y="462"/>
                </a:cubicBezTo>
                <a:cubicBezTo>
                  <a:pt x="1298" y="390"/>
                  <a:pt x="1298" y="390"/>
                  <a:pt x="1298" y="390"/>
                </a:cubicBezTo>
                <a:cubicBezTo>
                  <a:pt x="1129" y="390"/>
                  <a:pt x="1129" y="390"/>
                  <a:pt x="1129" y="390"/>
                </a:cubicBezTo>
                <a:cubicBezTo>
                  <a:pt x="1119" y="390"/>
                  <a:pt x="1110" y="381"/>
                  <a:pt x="1110" y="371"/>
                </a:cubicBezTo>
                <a:cubicBezTo>
                  <a:pt x="1110" y="361"/>
                  <a:pt x="1119" y="353"/>
                  <a:pt x="1129" y="353"/>
                </a:cubicBezTo>
                <a:cubicBezTo>
                  <a:pt x="1299" y="353"/>
                  <a:pt x="1299" y="353"/>
                  <a:pt x="1299" y="353"/>
                </a:cubicBezTo>
                <a:cubicBezTo>
                  <a:pt x="1216" y="281"/>
                  <a:pt x="1216" y="281"/>
                  <a:pt x="1216" y="281"/>
                </a:cubicBezTo>
                <a:cubicBezTo>
                  <a:pt x="1208" y="274"/>
                  <a:pt x="1207" y="262"/>
                  <a:pt x="1214" y="255"/>
                </a:cubicBezTo>
                <a:cubicBezTo>
                  <a:pt x="1221" y="247"/>
                  <a:pt x="1233" y="246"/>
                  <a:pt x="1240" y="253"/>
                </a:cubicBezTo>
                <a:cubicBezTo>
                  <a:pt x="1359" y="356"/>
                  <a:pt x="1359" y="356"/>
                  <a:pt x="1359" y="356"/>
                </a:cubicBezTo>
                <a:cubicBezTo>
                  <a:pt x="1363" y="359"/>
                  <a:pt x="1365" y="364"/>
                  <a:pt x="1365" y="369"/>
                </a:cubicBezTo>
                <a:cubicBezTo>
                  <a:pt x="1365" y="375"/>
                  <a:pt x="1363" y="380"/>
                  <a:pt x="1359" y="38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0" name="Freeform 512"/>
          <p:cNvSpPr>
            <a:spLocks noChangeAspect="1" noEditPoints="1"/>
          </p:cNvSpPr>
          <p:nvPr/>
        </p:nvSpPr>
        <p:spPr bwMode="auto">
          <a:xfrm>
            <a:off x="7334615" y="1190263"/>
            <a:ext cx="324000" cy="324000"/>
          </a:xfrm>
          <a:custGeom>
            <a:avLst/>
            <a:gdLst>
              <a:gd name="T0" fmla="*/ 0 w 1726"/>
              <a:gd name="T1" fmla="*/ 863 h 1726"/>
              <a:gd name="T2" fmla="*/ 1726 w 1726"/>
              <a:gd name="T3" fmla="*/ 863 h 1726"/>
              <a:gd name="T4" fmla="*/ 1378 w 1726"/>
              <a:gd name="T5" fmla="*/ 914 h 1726"/>
              <a:gd name="T6" fmla="*/ 1361 w 1726"/>
              <a:gd name="T7" fmla="*/ 918 h 1726"/>
              <a:gd name="T8" fmla="*/ 1365 w 1726"/>
              <a:gd name="T9" fmla="*/ 1159 h 1726"/>
              <a:gd name="T10" fmla="*/ 1328 w 1726"/>
              <a:gd name="T11" fmla="*/ 1159 h 1726"/>
              <a:gd name="T12" fmla="*/ 1329 w 1726"/>
              <a:gd name="T13" fmla="*/ 925 h 1726"/>
              <a:gd name="T14" fmla="*/ 1021 w 1726"/>
              <a:gd name="T15" fmla="*/ 1050 h 1726"/>
              <a:gd name="T16" fmla="*/ 984 w 1726"/>
              <a:gd name="T17" fmla="*/ 1217 h 1726"/>
              <a:gd name="T18" fmla="*/ 924 w 1726"/>
              <a:gd name="T19" fmla="*/ 1353 h 1726"/>
              <a:gd name="T20" fmla="*/ 609 w 1726"/>
              <a:gd name="T21" fmla="*/ 1415 h 1726"/>
              <a:gd name="T22" fmla="*/ 384 w 1726"/>
              <a:gd name="T23" fmla="*/ 1391 h 1726"/>
              <a:gd name="T24" fmla="*/ 377 w 1726"/>
              <a:gd name="T25" fmla="*/ 1355 h 1726"/>
              <a:gd name="T26" fmla="*/ 506 w 1726"/>
              <a:gd name="T27" fmla="*/ 1337 h 1726"/>
              <a:gd name="T28" fmla="*/ 913 w 1726"/>
              <a:gd name="T29" fmla="*/ 1318 h 1726"/>
              <a:gd name="T30" fmla="*/ 936 w 1726"/>
              <a:gd name="T31" fmla="*/ 1172 h 1726"/>
              <a:gd name="T32" fmla="*/ 984 w 1726"/>
              <a:gd name="T33" fmla="*/ 1057 h 1726"/>
              <a:gd name="T34" fmla="*/ 969 w 1726"/>
              <a:gd name="T35" fmla="*/ 971 h 1726"/>
              <a:gd name="T36" fmla="*/ 1362 w 1726"/>
              <a:gd name="T37" fmla="*/ 880 h 1726"/>
              <a:gd name="T38" fmla="*/ 1339 w 1726"/>
              <a:gd name="T39" fmla="*/ 769 h 1726"/>
              <a:gd name="T40" fmla="*/ 866 w 1726"/>
              <a:gd name="T41" fmla="*/ 847 h 1726"/>
              <a:gd name="T42" fmla="*/ 742 w 1726"/>
              <a:gd name="T43" fmla="*/ 872 h 1726"/>
              <a:gd name="T44" fmla="*/ 720 w 1726"/>
              <a:gd name="T45" fmla="*/ 857 h 1726"/>
              <a:gd name="T46" fmla="*/ 838 w 1726"/>
              <a:gd name="T47" fmla="*/ 815 h 1726"/>
              <a:gd name="T48" fmla="*/ 562 w 1726"/>
              <a:gd name="T49" fmla="*/ 763 h 1726"/>
              <a:gd name="T50" fmla="*/ 403 w 1726"/>
              <a:gd name="T51" fmla="*/ 927 h 1726"/>
              <a:gd name="T52" fmla="*/ 281 w 1726"/>
              <a:gd name="T53" fmla="*/ 960 h 1726"/>
              <a:gd name="T54" fmla="*/ 273 w 1726"/>
              <a:gd name="T55" fmla="*/ 924 h 1726"/>
              <a:gd name="T56" fmla="*/ 530 w 1726"/>
              <a:gd name="T57" fmla="*/ 732 h 1726"/>
              <a:gd name="T58" fmla="*/ 714 w 1726"/>
              <a:gd name="T59" fmla="*/ 695 h 1726"/>
              <a:gd name="T60" fmla="*/ 1337 w 1726"/>
              <a:gd name="T61" fmla="*/ 732 h 1726"/>
              <a:gd name="T62" fmla="*/ 1378 w 1726"/>
              <a:gd name="T63" fmla="*/ 914 h 1726"/>
              <a:gd name="T64" fmla="*/ 1437 w 1726"/>
              <a:gd name="T65" fmla="*/ 506 h 1726"/>
              <a:gd name="T66" fmla="*/ 1365 w 1726"/>
              <a:gd name="T67" fmla="*/ 596 h 1726"/>
              <a:gd name="T68" fmla="*/ 1328 w 1726"/>
              <a:gd name="T69" fmla="*/ 596 h 1726"/>
              <a:gd name="T70" fmla="*/ 1256 w 1726"/>
              <a:gd name="T71" fmla="*/ 509 h 1726"/>
              <a:gd name="T72" fmla="*/ 1230 w 1726"/>
              <a:gd name="T73" fmla="*/ 511 h 1726"/>
              <a:gd name="T74" fmla="*/ 1331 w 1726"/>
              <a:gd name="T75" fmla="*/ 367 h 1726"/>
              <a:gd name="T76" fmla="*/ 1359 w 1726"/>
              <a:gd name="T77" fmla="*/ 366 h 1726"/>
              <a:gd name="T78" fmla="*/ 1463 w 1726"/>
              <a:gd name="T79" fmla="*/ 507 h 1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6" h="1726">
                <a:moveTo>
                  <a:pt x="863" y="0"/>
                </a:moveTo>
                <a:cubicBezTo>
                  <a:pt x="386" y="0"/>
                  <a:pt x="0" y="386"/>
                  <a:pt x="0" y="863"/>
                </a:cubicBezTo>
                <a:cubicBezTo>
                  <a:pt x="0" y="1339"/>
                  <a:pt x="386" y="1726"/>
                  <a:pt x="863" y="1726"/>
                </a:cubicBezTo>
                <a:cubicBezTo>
                  <a:pt x="1340" y="1726"/>
                  <a:pt x="1726" y="1339"/>
                  <a:pt x="1726" y="863"/>
                </a:cubicBezTo>
                <a:cubicBezTo>
                  <a:pt x="1726" y="386"/>
                  <a:pt x="1340" y="0"/>
                  <a:pt x="863" y="0"/>
                </a:cubicBezTo>
                <a:close/>
                <a:moveTo>
                  <a:pt x="1378" y="914"/>
                </a:moveTo>
                <a:cubicBezTo>
                  <a:pt x="1377" y="914"/>
                  <a:pt x="1375" y="915"/>
                  <a:pt x="1373" y="915"/>
                </a:cubicBezTo>
                <a:cubicBezTo>
                  <a:pt x="1361" y="918"/>
                  <a:pt x="1361" y="918"/>
                  <a:pt x="1361" y="918"/>
                </a:cubicBezTo>
                <a:cubicBezTo>
                  <a:pt x="1363" y="921"/>
                  <a:pt x="1365" y="925"/>
                  <a:pt x="1365" y="929"/>
                </a:cubicBezTo>
                <a:cubicBezTo>
                  <a:pt x="1365" y="1159"/>
                  <a:pt x="1365" y="1159"/>
                  <a:pt x="1365" y="1159"/>
                </a:cubicBezTo>
                <a:cubicBezTo>
                  <a:pt x="1365" y="1169"/>
                  <a:pt x="1357" y="1178"/>
                  <a:pt x="1346" y="1178"/>
                </a:cubicBezTo>
                <a:cubicBezTo>
                  <a:pt x="1336" y="1178"/>
                  <a:pt x="1328" y="1169"/>
                  <a:pt x="1328" y="1159"/>
                </a:cubicBezTo>
                <a:cubicBezTo>
                  <a:pt x="1328" y="929"/>
                  <a:pt x="1328" y="929"/>
                  <a:pt x="1328" y="929"/>
                </a:cubicBezTo>
                <a:cubicBezTo>
                  <a:pt x="1328" y="928"/>
                  <a:pt x="1328" y="926"/>
                  <a:pt x="1329" y="925"/>
                </a:cubicBezTo>
                <a:cubicBezTo>
                  <a:pt x="1008" y="995"/>
                  <a:pt x="1008" y="995"/>
                  <a:pt x="1008" y="995"/>
                </a:cubicBezTo>
                <a:cubicBezTo>
                  <a:pt x="1012" y="1009"/>
                  <a:pt x="1017" y="1030"/>
                  <a:pt x="1021" y="1050"/>
                </a:cubicBezTo>
                <a:cubicBezTo>
                  <a:pt x="1033" y="1111"/>
                  <a:pt x="994" y="1157"/>
                  <a:pt x="975" y="1174"/>
                </a:cubicBezTo>
                <a:cubicBezTo>
                  <a:pt x="978" y="1186"/>
                  <a:pt x="982" y="1205"/>
                  <a:pt x="984" y="1217"/>
                </a:cubicBezTo>
                <a:cubicBezTo>
                  <a:pt x="1002" y="1307"/>
                  <a:pt x="933" y="1349"/>
                  <a:pt x="930" y="1351"/>
                </a:cubicBezTo>
                <a:cubicBezTo>
                  <a:pt x="928" y="1352"/>
                  <a:pt x="926" y="1353"/>
                  <a:pt x="924" y="1353"/>
                </a:cubicBezTo>
                <a:cubicBezTo>
                  <a:pt x="924" y="1353"/>
                  <a:pt x="707" y="1399"/>
                  <a:pt x="644" y="1411"/>
                </a:cubicBezTo>
                <a:cubicBezTo>
                  <a:pt x="632" y="1414"/>
                  <a:pt x="620" y="1415"/>
                  <a:pt x="609" y="1415"/>
                </a:cubicBezTo>
                <a:cubicBezTo>
                  <a:pt x="549" y="1415"/>
                  <a:pt x="505" y="1384"/>
                  <a:pt x="488" y="1370"/>
                </a:cubicBezTo>
                <a:cubicBezTo>
                  <a:pt x="384" y="1391"/>
                  <a:pt x="384" y="1391"/>
                  <a:pt x="384" y="1391"/>
                </a:cubicBezTo>
                <a:cubicBezTo>
                  <a:pt x="374" y="1393"/>
                  <a:pt x="365" y="1386"/>
                  <a:pt x="363" y="1376"/>
                </a:cubicBezTo>
                <a:cubicBezTo>
                  <a:pt x="361" y="1366"/>
                  <a:pt x="367" y="1357"/>
                  <a:pt x="377" y="1355"/>
                </a:cubicBezTo>
                <a:cubicBezTo>
                  <a:pt x="489" y="1332"/>
                  <a:pt x="489" y="1332"/>
                  <a:pt x="489" y="1332"/>
                </a:cubicBezTo>
                <a:cubicBezTo>
                  <a:pt x="495" y="1331"/>
                  <a:pt x="501" y="1333"/>
                  <a:pt x="506" y="1337"/>
                </a:cubicBezTo>
                <a:cubicBezTo>
                  <a:pt x="506" y="1337"/>
                  <a:pt x="562" y="1390"/>
                  <a:pt x="637" y="1375"/>
                </a:cubicBezTo>
                <a:cubicBezTo>
                  <a:pt x="695" y="1363"/>
                  <a:pt x="885" y="1324"/>
                  <a:pt x="913" y="1318"/>
                </a:cubicBezTo>
                <a:cubicBezTo>
                  <a:pt x="923" y="1311"/>
                  <a:pt x="959" y="1281"/>
                  <a:pt x="948" y="1224"/>
                </a:cubicBezTo>
                <a:cubicBezTo>
                  <a:pt x="944" y="1205"/>
                  <a:pt x="936" y="1172"/>
                  <a:pt x="936" y="1172"/>
                </a:cubicBezTo>
                <a:cubicBezTo>
                  <a:pt x="935" y="1165"/>
                  <a:pt x="937" y="1157"/>
                  <a:pt x="943" y="1153"/>
                </a:cubicBezTo>
                <a:cubicBezTo>
                  <a:pt x="945" y="1151"/>
                  <a:pt x="996" y="1112"/>
                  <a:pt x="984" y="1057"/>
                </a:cubicBezTo>
                <a:cubicBezTo>
                  <a:pt x="978" y="1024"/>
                  <a:pt x="967" y="986"/>
                  <a:pt x="967" y="986"/>
                </a:cubicBezTo>
                <a:cubicBezTo>
                  <a:pt x="966" y="981"/>
                  <a:pt x="967" y="975"/>
                  <a:pt x="969" y="971"/>
                </a:cubicBezTo>
                <a:cubicBezTo>
                  <a:pt x="972" y="967"/>
                  <a:pt x="976" y="964"/>
                  <a:pt x="981" y="963"/>
                </a:cubicBezTo>
                <a:cubicBezTo>
                  <a:pt x="1362" y="880"/>
                  <a:pt x="1362" y="880"/>
                  <a:pt x="1362" y="880"/>
                </a:cubicBezTo>
                <a:cubicBezTo>
                  <a:pt x="1370" y="875"/>
                  <a:pt x="1398" y="854"/>
                  <a:pt x="1390" y="816"/>
                </a:cubicBezTo>
                <a:cubicBezTo>
                  <a:pt x="1382" y="772"/>
                  <a:pt x="1343" y="769"/>
                  <a:pt x="1339" y="769"/>
                </a:cubicBezTo>
                <a:cubicBezTo>
                  <a:pt x="871" y="848"/>
                  <a:pt x="871" y="848"/>
                  <a:pt x="871" y="848"/>
                </a:cubicBezTo>
                <a:cubicBezTo>
                  <a:pt x="869" y="848"/>
                  <a:pt x="868" y="847"/>
                  <a:pt x="866" y="847"/>
                </a:cubicBezTo>
                <a:cubicBezTo>
                  <a:pt x="866" y="847"/>
                  <a:pt x="865" y="848"/>
                  <a:pt x="865" y="848"/>
                </a:cubicBezTo>
                <a:cubicBezTo>
                  <a:pt x="742" y="872"/>
                  <a:pt x="742" y="872"/>
                  <a:pt x="742" y="872"/>
                </a:cubicBezTo>
                <a:cubicBezTo>
                  <a:pt x="740" y="872"/>
                  <a:pt x="739" y="872"/>
                  <a:pt x="738" y="872"/>
                </a:cubicBezTo>
                <a:cubicBezTo>
                  <a:pt x="729" y="872"/>
                  <a:pt x="722" y="866"/>
                  <a:pt x="720" y="857"/>
                </a:cubicBezTo>
                <a:cubicBezTo>
                  <a:pt x="718" y="847"/>
                  <a:pt x="725" y="837"/>
                  <a:pt x="735" y="835"/>
                </a:cubicBezTo>
                <a:cubicBezTo>
                  <a:pt x="838" y="815"/>
                  <a:pt x="838" y="815"/>
                  <a:pt x="838" y="815"/>
                </a:cubicBezTo>
                <a:cubicBezTo>
                  <a:pt x="817" y="782"/>
                  <a:pt x="773" y="725"/>
                  <a:pt x="718" y="732"/>
                </a:cubicBezTo>
                <a:cubicBezTo>
                  <a:pt x="678" y="737"/>
                  <a:pt x="616" y="751"/>
                  <a:pt x="562" y="763"/>
                </a:cubicBezTo>
                <a:cubicBezTo>
                  <a:pt x="538" y="768"/>
                  <a:pt x="538" y="768"/>
                  <a:pt x="538" y="768"/>
                </a:cubicBezTo>
                <a:cubicBezTo>
                  <a:pt x="499" y="777"/>
                  <a:pt x="435" y="870"/>
                  <a:pt x="403" y="927"/>
                </a:cubicBezTo>
                <a:cubicBezTo>
                  <a:pt x="400" y="932"/>
                  <a:pt x="396" y="935"/>
                  <a:pt x="391" y="936"/>
                </a:cubicBezTo>
                <a:cubicBezTo>
                  <a:pt x="281" y="960"/>
                  <a:pt x="281" y="960"/>
                  <a:pt x="281" y="960"/>
                </a:cubicBezTo>
                <a:cubicBezTo>
                  <a:pt x="271" y="962"/>
                  <a:pt x="261" y="956"/>
                  <a:pt x="259" y="946"/>
                </a:cubicBezTo>
                <a:cubicBezTo>
                  <a:pt x="257" y="936"/>
                  <a:pt x="263" y="926"/>
                  <a:pt x="273" y="924"/>
                </a:cubicBezTo>
                <a:cubicBezTo>
                  <a:pt x="375" y="902"/>
                  <a:pt x="375" y="902"/>
                  <a:pt x="375" y="902"/>
                </a:cubicBezTo>
                <a:cubicBezTo>
                  <a:pt x="395" y="868"/>
                  <a:pt x="469" y="745"/>
                  <a:pt x="530" y="732"/>
                </a:cubicBezTo>
                <a:cubicBezTo>
                  <a:pt x="554" y="727"/>
                  <a:pt x="554" y="727"/>
                  <a:pt x="554" y="727"/>
                </a:cubicBezTo>
                <a:cubicBezTo>
                  <a:pt x="609" y="714"/>
                  <a:pt x="672" y="700"/>
                  <a:pt x="714" y="695"/>
                </a:cubicBezTo>
                <a:cubicBezTo>
                  <a:pt x="800" y="685"/>
                  <a:pt x="859" y="775"/>
                  <a:pt x="878" y="809"/>
                </a:cubicBezTo>
                <a:cubicBezTo>
                  <a:pt x="1337" y="732"/>
                  <a:pt x="1337" y="732"/>
                  <a:pt x="1337" y="732"/>
                </a:cubicBezTo>
                <a:cubicBezTo>
                  <a:pt x="1365" y="733"/>
                  <a:pt x="1415" y="750"/>
                  <a:pt x="1427" y="809"/>
                </a:cubicBezTo>
                <a:cubicBezTo>
                  <a:pt x="1438" y="865"/>
                  <a:pt x="1400" y="902"/>
                  <a:pt x="1378" y="914"/>
                </a:cubicBezTo>
                <a:close/>
                <a:moveTo>
                  <a:pt x="1463" y="507"/>
                </a:moveTo>
                <a:cubicBezTo>
                  <a:pt x="1456" y="514"/>
                  <a:pt x="1444" y="513"/>
                  <a:pt x="1437" y="506"/>
                </a:cubicBezTo>
                <a:cubicBezTo>
                  <a:pt x="1365" y="428"/>
                  <a:pt x="1365" y="428"/>
                  <a:pt x="1365" y="428"/>
                </a:cubicBezTo>
                <a:cubicBezTo>
                  <a:pt x="1365" y="596"/>
                  <a:pt x="1365" y="596"/>
                  <a:pt x="1365" y="596"/>
                </a:cubicBezTo>
                <a:cubicBezTo>
                  <a:pt x="1365" y="607"/>
                  <a:pt x="1357" y="615"/>
                  <a:pt x="1346" y="615"/>
                </a:cubicBezTo>
                <a:cubicBezTo>
                  <a:pt x="1336" y="615"/>
                  <a:pt x="1328" y="607"/>
                  <a:pt x="1328" y="596"/>
                </a:cubicBezTo>
                <a:cubicBezTo>
                  <a:pt x="1328" y="427"/>
                  <a:pt x="1328" y="427"/>
                  <a:pt x="1328" y="427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3" y="514"/>
                  <a:pt x="1247" y="516"/>
                  <a:pt x="1242" y="516"/>
                </a:cubicBezTo>
                <a:cubicBezTo>
                  <a:pt x="1238" y="516"/>
                  <a:pt x="1234" y="514"/>
                  <a:pt x="1230" y="511"/>
                </a:cubicBezTo>
                <a:cubicBezTo>
                  <a:pt x="1222" y="505"/>
                  <a:pt x="1222" y="493"/>
                  <a:pt x="1228" y="485"/>
                </a:cubicBezTo>
                <a:cubicBezTo>
                  <a:pt x="1331" y="367"/>
                  <a:pt x="1331" y="367"/>
                  <a:pt x="1331" y="367"/>
                </a:cubicBezTo>
                <a:cubicBezTo>
                  <a:pt x="1334" y="363"/>
                  <a:pt x="1339" y="361"/>
                  <a:pt x="1345" y="361"/>
                </a:cubicBezTo>
                <a:cubicBezTo>
                  <a:pt x="1350" y="361"/>
                  <a:pt x="1355" y="363"/>
                  <a:pt x="1359" y="366"/>
                </a:cubicBezTo>
                <a:cubicBezTo>
                  <a:pt x="1464" y="481"/>
                  <a:pt x="1464" y="481"/>
                  <a:pt x="1464" y="481"/>
                </a:cubicBezTo>
                <a:cubicBezTo>
                  <a:pt x="1471" y="488"/>
                  <a:pt x="1471" y="500"/>
                  <a:pt x="1463" y="50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1" name="Freeform 516"/>
          <p:cNvSpPr>
            <a:spLocks/>
          </p:cNvSpPr>
          <p:nvPr/>
        </p:nvSpPr>
        <p:spPr bwMode="auto">
          <a:xfrm>
            <a:off x="7848562" y="1250475"/>
            <a:ext cx="132740" cy="207876"/>
          </a:xfrm>
          <a:custGeom>
            <a:avLst/>
            <a:gdLst>
              <a:gd name="T0" fmla="*/ 343 w 686"/>
              <a:gd name="T1" fmla="*/ 0 h 1081"/>
              <a:gd name="T2" fmla="*/ 165 w 686"/>
              <a:gd name="T3" fmla="*/ 345 h 1081"/>
              <a:gd name="T4" fmla="*/ 0 w 686"/>
              <a:gd name="T5" fmla="*/ 738 h 1081"/>
              <a:gd name="T6" fmla="*/ 343 w 686"/>
              <a:gd name="T7" fmla="*/ 1081 h 1081"/>
              <a:gd name="T8" fmla="*/ 686 w 686"/>
              <a:gd name="T9" fmla="*/ 738 h 1081"/>
              <a:gd name="T10" fmla="*/ 520 w 686"/>
              <a:gd name="T11" fmla="*/ 343 h 1081"/>
              <a:gd name="T12" fmla="*/ 343 w 686"/>
              <a:gd name="T13" fmla="*/ 0 h 10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6" h="1081">
                <a:moveTo>
                  <a:pt x="343" y="0"/>
                </a:moveTo>
                <a:cubicBezTo>
                  <a:pt x="310" y="134"/>
                  <a:pt x="237" y="241"/>
                  <a:pt x="165" y="345"/>
                </a:cubicBezTo>
                <a:cubicBezTo>
                  <a:pt x="80" y="469"/>
                  <a:pt x="0" y="586"/>
                  <a:pt x="0" y="738"/>
                </a:cubicBezTo>
                <a:cubicBezTo>
                  <a:pt x="0" y="927"/>
                  <a:pt x="154" y="1081"/>
                  <a:pt x="343" y="1081"/>
                </a:cubicBezTo>
                <a:cubicBezTo>
                  <a:pt x="532" y="1081"/>
                  <a:pt x="686" y="927"/>
                  <a:pt x="686" y="738"/>
                </a:cubicBezTo>
                <a:cubicBezTo>
                  <a:pt x="686" y="584"/>
                  <a:pt x="606" y="467"/>
                  <a:pt x="520" y="343"/>
                </a:cubicBezTo>
                <a:cubicBezTo>
                  <a:pt x="449" y="240"/>
                  <a:pt x="376" y="134"/>
                  <a:pt x="343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2" name="Freeform 517"/>
          <p:cNvSpPr>
            <a:spLocks noEditPoints="1"/>
          </p:cNvSpPr>
          <p:nvPr/>
        </p:nvSpPr>
        <p:spPr bwMode="auto">
          <a:xfrm>
            <a:off x="7752932" y="1190263"/>
            <a:ext cx="324000" cy="324000"/>
          </a:xfrm>
          <a:custGeom>
            <a:avLst/>
            <a:gdLst>
              <a:gd name="T0" fmla="*/ 844 w 1689"/>
              <a:gd name="T1" fmla="*/ 0 h 1689"/>
              <a:gd name="T2" fmla="*/ 0 w 1689"/>
              <a:gd name="T3" fmla="*/ 844 h 1689"/>
              <a:gd name="T4" fmla="*/ 844 w 1689"/>
              <a:gd name="T5" fmla="*/ 1689 h 1689"/>
              <a:gd name="T6" fmla="*/ 1689 w 1689"/>
              <a:gd name="T7" fmla="*/ 844 h 1689"/>
              <a:gd name="T8" fmla="*/ 844 w 1689"/>
              <a:gd name="T9" fmla="*/ 0 h 1689"/>
              <a:gd name="T10" fmla="*/ 844 w 1689"/>
              <a:gd name="T11" fmla="*/ 1434 h 1689"/>
              <a:gd name="T12" fmla="*/ 465 w 1689"/>
              <a:gd name="T13" fmla="*/ 1055 h 1689"/>
              <a:gd name="T14" fmla="*/ 637 w 1689"/>
              <a:gd name="T15" fmla="*/ 642 h 1689"/>
              <a:gd name="T16" fmla="*/ 826 w 1689"/>
              <a:gd name="T17" fmla="*/ 166 h 1689"/>
              <a:gd name="T18" fmla="*/ 844 w 1689"/>
              <a:gd name="T19" fmla="*/ 148 h 1689"/>
              <a:gd name="T20" fmla="*/ 862 w 1689"/>
              <a:gd name="T21" fmla="*/ 166 h 1689"/>
              <a:gd name="T22" fmla="*/ 1051 w 1689"/>
              <a:gd name="T23" fmla="*/ 639 h 1689"/>
              <a:gd name="T24" fmla="*/ 1224 w 1689"/>
              <a:gd name="T25" fmla="*/ 1055 h 1689"/>
              <a:gd name="T26" fmla="*/ 844 w 1689"/>
              <a:gd name="T27" fmla="*/ 1434 h 1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89" h="1689">
                <a:moveTo>
                  <a:pt x="844" y="0"/>
                </a:moveTo>
                <a:cubicBezTo>
                  <a:pt x="378" y="0"/>
                  <a:pt x="0" y="378"/>
                  <a:pt x="0" y="844"/>
                </a:cubicBezTo>
                <a:cubicBezTo>
                  <a:pt x="0" y="1310"/>
                  <a:pt x="378" y="1689"/>
                  <a:pt x="844" y="1689"/>
                </a:cubicBezTo>
                <a:cubicBezTo>
                  <a:pt x="1310" y="1689"/>
                  <a:pt x="1689" y="1310"/>
                  <a:pt x="1689" y="844"/>
                </a:cubicBezTo>
                <a:cubicBezTo>
                  <a:pt x="1689" y="378"/>
                  <a:pt x="1310" y="0"/>
                  <a:pt x="844" y="0"/>
                </a:cubicBezTo>
                <a:close/>
                <a:moveTo>
                  <a:pt x="844" y="1434"/>
                </a:moveTo>
                <a:cubicBezTo>
                  <a:pt x="635" y="1434"/>
                  <a:pt x="465" y="1264"/>
                  <a:pt x="465" y="1055"/>
                </a:cubicBezTo>
                <a:cubicBezTo>
                  <a:pt x="465" y="892"/>
                  <a:pt x="548" y="770"/>
                  <a:pt x="637" y="642"/>
                </a:cubicBezTo>
                <a:cubicBezTo>
                  <a:pt x="730" y="506"/>
                  <a:pt x="826" y="366"/>
                  <a:pt x="826" y="166"/>
                </a:cubicBezTo>
                <a:cubicBezTo>
                  <a:pt x="826" y="156"/>
                  <a:pt x="834" y="148"/>
                  <a:pt x="844" y="148"/>
                </a:cubicBezTo>
                <a:cubicBezTo>
                  <a:pt x="854" y="148"/>
                  <a:pt x="862" y="156"/>
                  <a:pt x="862" y="166"/>
                </a:cubicBezTo>
                <a:cubicBezTo>
                  <a:pt x="862" y="365"/>
                  <a:pt x="958" y="505"/>
                  <a:pt x="1051" y="639"/>
                </a:cubicBezTo>
                <a:cubicBezTo>
                  <a:pt x="1140" y="768"/>
                  <a:pt x="1224" y="890"/>
                  <a:pt x="1224" y="1055"/>
                </a:cubicBezTo>
                <a:cubicBezTo>
                  <a:pt x="1224" y="1264"/>
                  <a:pt x="1053" y="1434"/>
                  <a:pt x="844" y="143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3" name="Freeform 232"/>
          <p:cNvSpPr>
            <a:spLocks/>
          </p:cNvSpPr>
          <p:nvPr/>
        </p:nvSpPr>
        <p:spPr bwMode="auto">
          <a:xfrm>
            <a:off x="8368226" y="1241874"/>
            <a:ext cx="35683" cy="220779"/>
          </a:xfrm>
          <a:custGeom>
            <a:avLst/>
            <a:gdLst>
              <a:gd name="T0" fmla="*/ 131 w 172"/>
              <a:gd name="T1" fmla="*/ 12 h 1055"/>
              <a:gd name="T2" fmla="*/ 42 w 172"/>
              <a:gd name="T3" fmla="*/ 12 h 1055"/>
              <a:gd name="T4" fmla="*/ 0 w 172"/>
              <a:gd name="T5" fmla="*/ 72 h 1055"/>
              <a:gd name="T6" fmla="*/ 0 w 172"/>
              <a:gd name="T7" fmla="*/ 622 h 1055"/>
              <a:gd name="T8" fmla="*/ 30 w 172"/>
              <a:gd name="T9" fmla="*/ 622 h 1055"/>
              <a:gd name="T10" fmla="*/ 46 w 172"/>
              <a:gd name="T11" fmla="*/ 638 h 1055"/>
              <a:gd name="T12" fmla="*/ 46 w 172"/>
              <a:gd name="T13" fmla="*/ 1001 h 1055"/>
              <a:gd name="T14" fmla="*/ 76 w 172"/>
              <a:gd name="T15" fmla="*/ 1045 h 1055"/>
              <a:gd name="T16" fmla="*/ 142 w 172"/>
              <a:gd name="T17" fmla="*/ 1045 h 1055"/>
              <a:gd name="T18" fmla="*/ 172 w 172"/>
              <a:gd name="T19" fmla="*/ 1001 h 1055"/>
              <a:gd name="T20" fmla="*/ 172 w 172"/>
              <a:gd name="T21" fmla="*/ 72 h 1055"/>
              <a:gd name="T22" fmla="*/ 131 w 172"/>
              <a:gd name="T23" fmla="*/ 12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2" h="1055">
                <a:moveTo>
                  <a:pt x="131" y="12"/>
                </a:moveTo>
                <a:cubicBezTo>
                  <a:pt x="101" y="0"/>
                  <a:pt x="72" y="0"/>
                  <a:pt x="42" y="12"/>
                </a:cubicBezTo>
                <a:cubicBezTo>
                  <a:pt x="13" y="25"/>
                  <a:pt x="0" y="44"/>
                  <a:pt x="0" y="72"/>
                </a:cubicBezTo>
                <a:cubicBezTo>
                  <a:pt x="0" y="622"/>
                  <a:pt x="0" y="622"/>
                  <a:pt x="0" y="622"/>
                </a:cubicBezTo>
                <a:cubicBezTo>
                  <a:pt x="30" y="622"/>
                  <a:pt x="30" y="622"/>
                  <a:pt x="30" y="622"/>
                </a:cubicBezTo>
                <a:cubicBezTo>
                  <a:pt x="39" y="622"/>
                  <a:pt x="46" y="629"/>
                  <a:pt x="46" y="638"/>
                </a:cubicBezTo>
                <a:cubicBezTo>
                  <a:pt x="46" y="1001"/>
                  <a:pt x="46" y="1001"/>
                  <a:pt x="46" y="1001"/>
                </a:cubicBezTo>
                <a:cubicBezTo>
                  <a:pt x="46" y="1022"/>
                  <a:pt x="56" y="1036"/>
                  <a:pt x="76" y="1045"/>
                </a:cubicBezTo>
                <a:cubicBezTo>
                  <a:pt x="98" y="1055"/>
                  <a:pt x="120" y="1055"/>
                  <a:pt x="142" y="1045"/>
                </a:cubicBezTo>
                <a:cubicBezTo>
                  <a:pt x="163" y="1036"/>
                  <a:pt x="172" y="1022"/>
                  <a:pt x="172" y="1001"/>
                </a:cubicBezTo>
                <a:cubicBezTo>
                  <a:pt x="172" y="72"/>
                  <a:pt x="172" y="72"/>
                  <a:pt x="172" y="72"/>
                </a:cubicBezTo>
                <a:cubicBezTo>
                  <a:pt x="172" y="44"/>
                  <a:pt x="159" y="25"/>
                  <a:pt x="131" y="1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4" name="Freeform 233"/>
          <p:cNvSpPr>
            <a:spLocks/>
          </p:cNvSpPr>
          <p:nvPr/>
        </p:nvSpPr>
        <p:spPr bwMode="auto">
          <a:xfrm>
            <a:off x="8268314" y="1241874"/>
            <a:ext cx="59947" cy="220779"/>
          </a:xfrm>
          <a:custGeom>
            <a:avLst/>
            <a:gdLst>
              <a:gd name="T0" fmla="*/ 264 w 285"/>
              <a:gd name="T1" fmla="*/ 3 h 1057"/>
              <a:gd name="T2" fmla="*/ 264 w 285"/>
              <a:gd name="T3" fmla="*/ 6 h 1057"/>
              <a:gd name="T4" fmla="*/ 264 w 285"/>
              <a:gd name="T5" fmla="*/ 256 h 1057"/>
              <a:gd name="T6" fmla="*/ 247 w 285"/>
              <a:gd name="T7" fmla="*/ 272 h 1057"/>
              <a:gd name="T8" fmla="*/ 172 w 285"/>
              <a:gd name="T9" fmla="*/ 272 h 1057"/>
              <a:gd name="T10" fmla="*/ 155 w 285"/>
              <a:gd name="T11" fmla="*/ 256 h 1057"/>
              <a:gd name="T12" fmla="*/ 155 w 285"/>
              <a:gd name="T13" fmla="*/ 6 h 1057"/>
              <a:gd name="T14" fmla="*/ 153 w 285"/>
              <a:gd name="T15" fmla="*/ 2 h 1057"/>
              <a:gd name="T16" fmla="*/ 132 w 285"/>
              <a:gd name="T17" fmla="*/ 2 h 1057"/>
              <a:gd name="T18" fmla="*/ 129 w 285"/>
              <a:gd name="T19" fmla="*/ 6 h 1057"/>
              <a:gd name="T20" fmla="*/ 129 w 285"/>
              <a:gd name="T21" fmla="*/ 256 h 1057"/>
              <a:gd name="T22" fmla="*/ 113 w 285"/>
              <a:gd name="T23" fmla="*/ 272 h 1057"/>
              <a:gd name="T24" fmla="*/ 38 w 285"/>
              <a:gd name="T25" fmla="*/ 272 h 1057"/>
              <a:gd name="T26" fmla="*/ 22 w 285"/>
              <a:gd name="T27" fmla="*/ 256 h 1057"/>
              <a:gd name="T28" fmla="*/ 22 w 285"/>
              <a:gd name="T29" fmla="*/ 8 h 1057"/>
              <a:gd name="T30" fmla="*/ 20 w 285"/>
              <a:gd name="T31" fmla="*/ 2 h 1057"/>
              <a:gd name="T32" fmla="*/ 12 w 285"/>
              <a:gd name="T33" fmla="*/ 1 h 1057"/>
              <a:gd name="T34" fmla="*/ 2 w 285"/>
              <a:gd name="T35" fmla="*/ 2 h 1057"/>
              <a:gd name="T36" fmla="*/ 0 w 285"/>
              <a:gd name="T37" fmla="*/ 6 h 1057"/>
              <a:gd name="T38" fmla="*/ 0 w 285"/>
              <a:gd name="T39" fmla="*/ 333 h 1057"/>
              <a:gd name="T40" fmla="*/ 21 w 285"/>
              <a:gd name="T41" fmla="*/ 377 h 1057"/>
              <a:gd name="T42" fmla="*/ 74 w 285"/>
              <a:gd name="T43" fmla="*/ 396 h 1057"/>
              <a:gd name="T44" fmla="*/ 90 w 285"/>
              <a:gd name="T45" fmla="*/ 413 h 1057"/>
              <a:gd name="T46" fmla="*/ 90 w 285"/>
              <a:gd name="T47" fmla="*/ 1003 h 1057"/>
              <a:gd name="T48" fmla="*/ 116 w 285"/>
              <a:gd name="T49" fmla="*/ 1048 h 1057"/>
              <a:gd name="T50" fmla="*/ 169 w 285"/>
              <a:gd name="T51" fmla="*/ 1048 h 1057"/>
              <a:gd name="T52" fmla="*/ 194 w 285"/>
              <a:gd name="T53" fmla="*/ 1003 h 1057"/>
              <a:gd name="T54" fmla="*/ 194 w 285"/>
              <a:gd name="T55" fmla="*/ 413 h 1057"/>
              <a:gd name="T56" fmla="*/ 211 w 285"/>
              <a:gd name="T57" fmla="*/ 396 h 1057"/>
              <a:gd name="T58" fmla="*/ 262 w 285"/>
              <a:gd name="T59" fmla="*/ 376 h 1057"/>
              <a:gd name="T60" fmla="*/ 285 w 285"/>
              <a:gd name="T61" fmla="*/ 340 h 1057"/>
              <a:gd name="T62" fmla="*/ 285 w 285"/>
              <a:gd name="T63" fmla="*/ 6 h 1057"/>
              <a:gd name="T64" fmla="*/ 283 w 285"/>
              <a:gd name="T65" fmla="*/ 2 h 1057"/>
              <a:gd name="T66" fmla="*/ 264 w 285"/>
              <a:gd name="T67" fmla="*/ 3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85" h="1057">
                <a:moveTo>
                  <a:pt x="264" y="3"/>
                </a:moveTo>
                <a:cubicBezTo>
                  <a:pt x="264" y="4"/>
                  <a:pt x="264" y="5"/>
                  <a:pt x="264" y="6"/>
                </a:cubicBezTo>
                <a:cubicBezTo>
                  <a:pt x="264" y="256"/>
                  <a:pt x="264" y="256"/>
                  <a:pt x="264" y="256"/>
                </a:cubicBezTo>
                <a:cubicBezTo>
                  <a:pt x="264" y="265"/>
                  <a:pt x="256" y="272"/>
                  <a:pt x="247" y="272"/>
                </a:cubicBezTo>
                <a:cubicBezTo>
                  <a:pt x="172" y="272"/>
                  <a:pt x="172" y="272"/>
                  <a:pt x="172" y="272"/>
                </a:cubicBezTo>
                <a:cubicBezTo>
                  <a:pt x="162" y="272"/>
                  <a:pt x="155" y="265"/>
                  <a:pt x="155" y="256"/>
                </a:cubicBezTo>
                <a:cubicBezTo>
                  <a:pt x="155" y="6"/>
                  <a:pt x="155" y="6"/>
                  <a:pt x="155" y="6"/>
                </a:cubicBezTo>
                <a:cubicBezTo>
                  <a:pt x="155" y="3"/>
                  <a:pt x="154" y="3"/>
                  <a:pt x="153" y="2"/>
                </a:cubicBezTo>
                <a:cubicBezTo>
                  <a:pt x="149" y="1"/>
                  <a:pt x="136" y="1"/>
                  <a:pt x="132" y="2"/>
                </a:cubicBezTo>
                <a:cubicBezTo>
                  <a:pt x="130" y="3"/>
                  <a:pt x="129" y="4"/>
                  <a:pt x="129" y="6"/>
                </a:cubicBezTo>
                <a:cubicBezTo>
                  <a:pt x="129" y="256"/>
                  <a:pt x="129" y="256"/>
                  <a:pt x="129" y="256"/>
                </a:cubicBezTo>
                <a:cubicBezTo>
                  <a:pt x="129" y="265"/>
                  <a:pt x="122" y="272"/>
                  <a:pt x="113" y="272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29" y="272"/>
                  <a:pt x="22" y="265"/>
                  <a:pt x="22" y="256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3"/>
                  <a:pt x="20" y="2"/>
                  <a:pt x="20" y="2"/>
                </a:cubicBezTo>
                <a:cubicBezTo>
                  <a:pt x="18" y="1"/>
                  <a:pt x="15" y="1"/>
                  <a:pt x="12" y="1"/>
                </a:cubicBezTo>
                <a:cubicBezTo>
                  <a:pt x="8" y="1"/>
                  <a:pt x="4" y="1"/>
                  <a:pt x="2" y="2"/>
                </a:cubicBezTo>
                <a:cubicBezTo>
                  <a:pt x="0" y="3"/>
                  <a:pt x="0" y="4"/>
                  <a:pt x="0" y="6"/>
                </a:cubicBezTo>
                <a:cubicBezTo>
                  <a:pt x="0" y="333"/>
                  <a:pt x="0" y="333"/>
                  <a:pt x="0" y="333"/>
                </a:cubicBezTo>
                <a:cubicBezTo>
                  <a:pt x="0" y="351"/>
                  <a:pt x="7" y="366"/>
                  <a:pt x="21" y="377"/>
                </a:cubicBezTo>
                <a:cubicBezTo>
                  <a:pt x="37" y="390"/>
                  <a:pt x="54" y="396"/>
                  <a:pt x="74" y="396"/>
                </a:cubicBezTo>
                <a:cubicBezTo>
                  <a:pt x="83" y="396"/>
                  <a:pt x="90" y="403"/>
                  <a:pt x="90" y="413"/>
                </a:cubicBezTo>
                <a:cubicBezTo>
                  <a:pt x="90" y="1003"/>
                  <a:pt x="90" y="1003"/>
                  <a:pt x="90" y="1003"/>
                </a:cubicBezTo>
                <a:cubicBezTo>
                  <a:pt x="90" y="1024"/>
                  <a:pt x="98" y="1039"/>
                  <a:pt x="116" y="1048"/>
                </a:cubicBezTo>
                <a:cubicBezTo>
                  <a:pt x="134" y="1057"/>
                  <a:pt x="151" y="1057"/>
                  <a:pt x="169" y="1048"/>
                </a:cubicBezTo>
                <a:cubicBezTo>
                  <a:pt x="186" y="1039"/>
                  <a:pt x="194" y="1024"/>
                  <a:pt x="194" y="1003"/>
                </a:cubicBezTo>
                <a:cubicBezTo>
                  <a:pt x="194" y="413"/>
                  <a:pt x="194" y="413"/>
                  <a:pt x="194" y="413"/>
                </a:cubicBezTo>
                <a:cubicBezTo>
                  <a:pt x="194" y="403"/>
                  <a:pt x="202" y="396"/>
                  <a:pt x="211" y="396"/>
                </a:cubicBezTo>
                <a:cubicBezTo>
                  <a:pt x="229" y="396"/>
                  <a:pt x="246" y="390"/>
                  <a:pt x="262" y="376"/>
                </a:cubicBezTo>
                <a:cubicBezTo>
                  <a:pt x="277" y="364"/>
                  <a:pt x="285" y="352"/>
                  <a:pt x="285" y="340"/>
                </a:cubicBezTo>
                <a:cubicBezTo>
                  <a:pt x="285" y="6"/>
                  <a:pt x="285" y="6"/>
                  <a:pt x="285" y="6"/>
                </a:cubicBezTo>
                <a:cubicBezTo>
                  <a:pt x="285" y="5"/>
                  <a:pt x="285" y="4"/>
                  <a:pt x="283" y="2"/>
                </a:cubicBezTo>
                <a:cubicBezTo>
                  <a:pt x="281" y="0"/>
                  <a:pt x="268" y="1"/>
                  <a:pt x="264" y="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5" name="Freeform 234"/>
          <p:cNvSpPr>
            <a:spLocks noEditPoints="1"/>
          </p:cNvSpPr>
          <p:nvPr/>
        </p:nvSpPr>
        <p:spPr bwMode="auto">
          <a:xfrm>
            <a:off x="8174111" y="1190263"/>
            <a:ext cx="324000" cy="324000"/>
          </a:xfrm>
          <a:custGeom>
            <a:avLst/>
            <a:gdLst>
              <a:gd name="T0" fmla="*/ 774 w 1549"/>
              <a:gd name="T1" fmla="*/ 0 h 1549"/>
              <a:gd name="T2" fmla="*/ 0 w 1549"/>
              <a:gd name="T3" fmla="*/ 774 h 1549"/>
              <a:gd name="T4" fmla="*/ 774 w 1549"/>
              <a:gd name="T5" fmla="*/ 1549 h 1549"/>
              <a:gd name="T6" fmla="*/ 1549 w 1549"/>
              <a:gd name="T7" fmla="*/ 774 h 1549"/>
              <a:gd name="T8" fmla="*/ 774 w 1549"/>
              <a:gd name="T9" fmla="*/ 0 h 1549"/>
              <a:gd name="T10" fmla="*/ 769 w 1549"/>
              <a:gd name="T11" fmla="*/ 587 h 1549"/>
              <a:gd name="T12" fmla="*/ 734 w 1549"/>
              <a:gd name="T13" fmla="*/ 649 h 1549"/>
              <a:gd name="T14" fmla="*/ 678 w 1549"/>
              <a:gd name="T15" fmla="*/ 675 h 1549"/>
              <a:gd name="T16" fmla="*/ 678 w 1549"/>
              <a:gd name="T17" fmla="*/ 1250 h 1549"/>
              <a:gd name="T18" fmla="*/ 635 w 1549"/>
              <a:gd name="T19" fmla="*/ 1324 h 1549"/>
              <a:gd name="T20" fmla="*/ 593 w 1549"/>
              <a:gd name="T21" fmla="*/ 1335 h 1549"/>
              <a:gd name="T22" fmla="*/ 551 w 1549"/>
              <a:gd name="T23" fmla="*/ 1324 h 1549"/>
              <a:gd name="T24" fmla="*/ 508 w 1549"/>
              <a:gd name="T25" fmla="*/ 1250 h 1549"/>
              <a:gd name="T26" fmla="*/ 508 w 1549"/>
              <a:gd name="T27" fmla="*/ 675 h 1549"/>
              <a:gd name="T28" fmla="*/ 451 w 1549"/>
              <a:gd name="T29" fmla="*/ 650 h 1549"/>
              <a:gd name="T30" fmla="*/ 417 w 1549"/>
              <a:gd name="T31" fmla="*/ 580 h 1549"/>
              <a:gd name="T32" fmla="*/ 417 w 1549"/>
              <a:gd name="T33" fmla="*/ 253 h 1549"/>
              <a:gd name="T34" fmla="*/ 439 w 1549"/>
              <a:gd name="T35" fmla="*/ 219 h 1549"/>
              <a:gd name="T36" fmla="*/ 485 w 1549"/>
              <a:gd name="T37" fmla="*/ 219 h 1549"/>
              <a:gd name="T38" fmla="*/ 506 w 1549"/>
              <a:gd name="T39" fmla="*/ 255 h 1549"/>
              <a:gd name="T40" fmla="*/ 506 w 1549"/>
              <a:gd name="T41" fmla="*/ 486 h 1549"/>
              <a:gd name="T42" fmla="*/ 547 w 1549"/>
              <a:gd name="T43" fmla="*/ 486 h 1549"/>
              <a:gd name="T44" fmla="*/ 547 w 1549"/>
              <a:gd name="T45" fmla="*/ 253 h 1549"/>
              <a:gd name="T46" fmla="*/ 569 w 1549"/>
              <a:gd name="T47" fmla="*/ 219 h 1549"/>
              <a:gd name="T48" fmla="*/ 619 w 1549"/>
              <a:gd name="T49" fmla="*/ 219 h 1549"/>
              <a:gd name="T50" fmla="*/ 639 w 1549"/>
              <a:gd name="T51" fmla="*/ 253 h 1549"/>
              <a:gd name="T52" fmla="*/ 639 w 1549"/>
              <a:gd name="T53" fmla="*/ 486 h 1549"/>
              <a:gd name="T54" fmla="*/ 681 w 1549"/>
              <a:gd name="T55" fmla="*/ 486 h 1549"/>
              <a:gd name="T56" fmla="*/ 681 w 1549"/>
              <a:gd name="T57" fmla="*/ 253 h 1549"/>
              <a:gd name="T58" fmla="*/ 693 w 1549"/>
              <a:gd name="T59" fmla="*/ 226 h 1549"/>
              <a:gd name="T60" fmla="*/ 729 w 1549"/>
              <a:gd name="T61" fmla="*/ 214 h 1549"/>
              <a:gd name="T62" fmla="*/ 758 w 1549"/>
              <a:gd name="T63" fmla="*/ 226 h 1549"/>
              <a:gd name="T64" fmla="*/ 769 w 1549"/>
              <a:gd name="T65" fmla="*/ 253 h 1549"/>
              <a:gd name="T66" fmla="*/ 769 w 1549"/>
              <a:gd name="T67" fmla="*/ 587 h 1549"/>
              <a:gd name="T68" fmla="*/ 1131 w 1549"/>
              <a:gd name="T69" fmla="*/ 1250 h 1549"/>
              <a:gd name="T70" fmla="*/ 1082 w 1549"/>
              <a:gd name="T71" fmla="*/ 1324 h 1549"/>
              <a:gd name="T72" fmla="*/ 1035 w 1549"/>
              <a:gd name="T73" fmla="*/ 1335 h 1549"/>
              <a:gd name="T74" fmla="*/ 989 w 1549"/>
              <a:gd name="T75" fmla="*/ 1324 h 1549"/>
              <a:gd name="T76" fmla="*/ 939 w 1549"/>
              <a:gd name="T77" fmla="*/ 1250 h 1549"/>
              <a:gd name="T78" fmla="*/ 939 w 1549"/>
              <a:gd name="T79" fmla="*/ 904 h 1549"/>
              <a:gd name="T80" fmla="*/ 909 w 1549"/>
              <a:gd name="T81" fmla="*/ 904 h 1549"/>
              <a:gd name="T82" fmla="*/ 893 w 1549"/>
              <a:gd name="T83" fmla="*/ 887 h 1549"/>
              <a:gd name="T84" fmla="*/ 893 w 1549"/>
              <a:gd name="T85" fmla="*/ 321 h 1549"/>
              <a:gd name="T86" fmla="*/ 955 w 1549"/>
              <a:gd name="T87" fmla="*/ 231 h 1549"/>
              <a:gd name="T88" fmla="*/ 1071 w 1549"/>
              <a:gd name="T89" fmla="*/ 231 h 1549"/>
              <a:gd name="T90" fmla="*/ 1131 w 1549"/>
              <a:gd name="T91" fmla="*/ 321 h 1549"/>
              <a:gd name="T92" fmla="*/ 1131 w 1549"/>
              <a:gd name="T93" fmla="*/ 1250 h 1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9" h="1549">
                <a:moveTo>
                  <a:pt x="774" y="0"/>
                </a:moveTo>
                <a:cubicBezTo>
                  <a:pt x="347" y="0"/>
                  <a:pt x="0" y="347"/>
                  <a:pt x="0" y="774"/>
                </a:cubicBezTo>
                <a:cubicBezTo>
                  <a:pt x="0" y="1202"/>
                  <a:pt x="347" y="1549"/>
                  <a:pt x="774" y="1549"/>
                </a:cubicBezTo>
                <a:cubicBezTo>
                  <a:pt x="1202" y="1549"/>
                  <a:pt x="1549" y="1202"/>
                  <a:pt x="1549" y="774"/>
                </a:cubicBezTo>
                <a:cubicBezTo>
                  <a:pt x="1549" y="347"/>
                  <a:pt x="1202" y="0"/>
                  <a:pt x="774" y="0"/>
                </a:cubicBezTo>
                <a:close/>
                <a:moveTo>
                  <a:pt x="769" y="587"/>
                </a:moveTo>
                <a:cubicBezTo>
                  <a:pt x="769" y="609"/>
                  <a:pt x="757" y="630"/>
                  <a:pt x="734" y="649"/>
                </a:cubicBezTo>
                <a:cubicBezTo>
                  <a:pt x="717" y="663"/>
                  <a:pt x="698" y="672"/>
                  <a:pt x="678" y="675"/>
                </a:cubicBezTo>
                <a:cubicBezTo>
                  <a:pt x="678" y="1250"/>
                  <a:pt x="678" y="1250"/>
                  <a:pt x="678" y="1250"/>
                </a:cubicBezTo>
                <a:cubicBezTo>
                  <a:pt x="678" y="1284"/>
                  <a:pt x="663" y="1309"/>
                  <a:pt x="635" y="1324"/>
                </a:cubicBezTo>
                <a:cubicBezTo>
                  <a:pt x="621" y="1331"/>
                  <a:pt x="607" y="1335"/>
                  <a:pt x="593" y="1335"/>
                </a:cubicBezTo>
                <a:cubicBezTo>
                  <a:pt x="579" y="1335"/>
                  <a:pt x="565" y="1331"/>
                  <a:pt x="551" y="1324"/>
                </a:cubicBezTo>
                <a:cubicBezTo>
                  <a:pt x="523" y="1309"/>
                  <a:pt x="508" y="1284"/>
                  <a:pt x="508" y="1250"/>
                </a:cubicBezTo>
                <a:cubicBezTo>
                  <a:pt x="508" y="675"/>
                  <a:pt x="508" y="675"/>
                  <a:pt x="508" y="675"/>
                </a:cubicBezTo>
                <a:cubicBezTo>
                  <a:pt x="487" y="672"/>
                  <a:pt x="468" y="664"/>
                  <a:pt x="451" y="650"/>
                </a:cubicBezTo>
                <a:cubicBezTo>
                  <a:pt x="429" y="632"/>
                  <a:pt x="417" y="609"/>
                  <a:pt x="417" y="580"/>
                </a:cubicBezTo>
                <a:cubicBezTo>
                  <a:pt x="417" y="253"/>
                  <a:pt x="417" y="253"/>
                  <a:pt x="417" y="253"/>
                </a:cubicBezTo>
                <a:cubicBezTo>
                  <a:pt x="417" y="237"/>
                  <a:pt x="425" y="225"/>
                  <a:pt x="439" y="219"/>
                </a:cubicBezTo>
                <a:cubicBezTo>
                  <a:pt x="452" y="213"/>
                  <a:pt x="474" y="213"/>
                  <a:pt x="485" y="219"/>
                </a:cubicBezTo>
                <a:cubicBezTo>
                  <a:pt x="493" y="223"/>
                  <a:pt x="506" y="233"/>
                  <a:pt x="506" y="255"/>
                </a:cubicBezTo>
                <a:cubicBezTo>
                  <a:pt x="506" y="486"/>
                  <a:pt x="506" y="486"/>
                  <a:pt x="506" y="486"/>
                </a:cubicBezTo>
                <a:cubicBezTo>
                  <a:pt x="547" y="486"/>
                  <a:pt x="547" y="486"/>
                  <a:pt x="547" y="486"/>
                </a:cubicBezTo>
                <a:cubicBezTo>
                  <a:pt x="547" y="253"/>
                  <a:pt x="547" y="253"/>
                  <a:pt x="547" y="253"/>
                </a:cubicBezTo>
                <a:cubicBezTo>
                  <a:pt x="547" y="238"/>
                  <a:pt x="555" y="225"/>
                  <a:pt x="569" y="219"/>
                </a:cubicBezTo>
                <a:cubicBezTo>
                  <a:pt x="582" y="213"/>
                  <a:pt x="607" y="214"/>
                  <a:pt x="619" y="219"/>
                </a:cubicBezTo>
                <a:cubicBezTo>
                  <a:pt x="632" y="226"/>
                  <a:pt x="639" y="238"/>
                  <a:pt x="639" y="253"/>
                </a:cubicBezTo>
                <a:cubicBezTo>
                  <a:pt x="639" y="486"/>
                  <a:pt x="639" y="486"/>
                  <a:pt x="639" y="486"/>
                </a:cubicBezTo>
                <a:cubicBezTo>
                  <a:pt x="681" y="486"/>
                  <a:pt x="681" y="486"/>
                  <a:pt x="681" y="486"/>
                </a:cubicBezTo>
                <a:cubicBezTo>
                  <a:pt x="681" y="253"/>
                  <a:pt x="681" y="253"/>
                  <a:pt x="681" y="253"/>
                </a:cubicBezTo>
                <a:cubicBezTo>
                  <a:pt x="681" y="243"/>
                  <a:pt x="685" y="233"/>
                  <a:pt x="693" y="226"/>
                </a:cubicBezTo>
                <a:cubicBezTo>
                  <a:pt x="704" y="214"/>
                  <a:pt x="729" y="214"/>
                  <a:pt x="729" y="214"/>
                </a:cubicBezTo>
                <a:cubicBezTo>
                  <a:pt x="740" y="214"/>
                  <a:pt x="750" y="218"/>
                  <a:pt x="758" y="226"/>
                </a:cubicBezTo>
                <a:cubicBezTo>
                  <a:pt x="765" y="233"/>
                  <a:pt x="769" y="243"/>
                  <a:pt x="769" y="253"/>
                </a:cubicBezTo>
                <a:lnTo>
                  <a:pt x="769" y="587"/>
                </a:lnTo>
                <a:close/>
                <a:moveTo>
                  <a:pt x="1131" y="1250"/>
                </a:moveTo>
                <a:cubicBezTo>
                  <a:pt x="1131" y="1284"/>
                  <a:pt x="1114" y="1310"/>
                  <a:pt x="1082" y="1324"/>
                </a:cubicBezTo>
                <a:cubicBezTo>
                  <a:pt x="1066" y="1331"/>
                  <a:pt x="1051" y="1335"/>
                  <a:pt x="1035" y="1335"/>
                </a:cubicBezTo>
                <a:cubicBezTo>
                  <a:pt x="1020" y="1335"/>
                  <a:pt x="1004" y="1331"/>
                  <a:pt x="989" y="1324"/>
                </a:cubicBezTo>
                <a:cubicBezTo>
                  <a:pt x="956" y="1310"/>
                  <a:pt x="939" y="1284"/>
                  <a:pt x="939" y="1250"/>
                </a:cubicBezTo>
                <a:cubicBezTo>
                  <a:pt x="939" y="904"/>
                  <a:pt x="939" y="904"/>
                  <a:pt x="939" y="904"/>
                </a:cubicBezTo>
                <a:cubicBezTo>
                  <a:pt x="909" y="904"/>
                  <a:pt x="909" y="904"/>
                  <a:pt x="909" y="904"/>
                </a:cubicBezTo>
                <a:cubicBezTo>
                  <a:pt x="900" y="904"/>
                  <a:pt x="893" y="896"/>
                  <a:pt x="893" y="887"/>
                </a:cubicBezTo>
                <a:cubicBezTo>
                  <a:pt x="893" y="321"/>
                  <a:pt x="893" y="321"/>
                  <a:pt x="893" y="321"/>
                </a:cubicBezTo>
                <a:cubicBezTo>
                  <a:pt x="893" y="280"/>
                  <a:pt x="914" y="248"/>
                  <a:pt x="955" y="231"/>
                </a:cubicBezTo>
                <a:cubicBezTo>
                  <a:pt x="993" y="214"/>
                  <a:pt x="1032" y="214"/>
                  <a:pt x="1071" y="231"/>
                </a:cubicBezTo>
                <a:cubicBezTo>
                  <a:pt x="1110" y="248"/>
                  <a:pt x="1131" y="280"/>
                  <a:pt x="1131" y="321"/>
                </a:cubicBezTo>
                <a:lnTo>
                  <a:pt x="1131" y="125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6" name="Oval 552"/>
          <p:cNvSpPr>
            <a:spLocks noChangeArrowheads="1"/>
          </p:cNvSpPr>
          <p:nvPr/>
        </p:nvSpPr>
        <p:spPr bwMode="auto">
          <a:xfrm>
            <a:off x="7952880" y="1844657"/>
            <a:ext cx="9991" cy="9991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7" name="Oval 553"/>
          <p:cNvSpPr>
            <a:spLocks noChangeArrowheads="1"/>
          </p:cNvSpPr>
          <p:nvPr/>
        </p:nvSpPr>
        <p:spPr bwMode="auto">
          <a:xfrm>
            <a:off x="7972862" y="1861785"/>
            <a:ext cx="9991" cy="8564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8" name="Oval 554"/>
          <p:cNvSpPr>
            <a:spLocks noChangeArrowheads="1"/>
          </p:cNvSpPr>
          <p:nvPr/>
        </p:nvSpPr>
        <p:spPr bwMode="auto">
          <a:xfrm>
            <a:off x="7992845" y="1844657"/>
            <a:ext cx="8564" cy="9991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9" name="Oval 555"/>
          <p:cNvSpPr>
            <a:spLocks noChangeArrowheads="1"/>
          </p:cNvSpPr>
          <p:nvPr/>
        </p:nvSpPr>
        <p:spPr bwMode="auto">
          <a:xfrm>
            <a:off x="7972862" y="1826102"/>
            <a:ext cx="9991" cy="9991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0" name="Freeform 556"/>
          <p:cNvSpPr>
            <a:spLocks noEditPoints="1"/>
          </p:cNvSpPr>
          <p:nvPr/>
        </p:nvSpPr>
        <p:spPr bwMode="auto">
          <a:xfrm>
            <a:off x="7761620" y="1694789"/>
            <a:ext cx="324000" cy="324000"/>
          </a:xfrm>
          <a:custGeom>
            <a:avLst/>
            <a:gdLst>
              <a:gd name="T0" fmla="*/ 0 w 1612"/>
              <a:gd name="T1" fmla="*/ 806 h 1612"/>
              <a:gd name="T2" fmla="*/ 1612 w 1612"/>
              <a:gd name="T3" fmla="*/ 806 h 1612"/>
              <a:gd name="T4" fmla="*/ 1317 w 1612"/>
              <a:gd name="T5" fmla="*/ 1192 h 1612"/>
              <a:gd name="T6" fmla="*/ 1044 w 1612"/>
              <a:gd name="T7" fmla="*/ 1175 h 1612"/>
              <a:gd name="T8" fmla="*/ 939 w 1612"/>
              <a:gd name="T9" fmla="*/ 1048 h 1612"/>
              <a:gd name="T10" fmla="*/ 922 w 1612"/>
              <a:gd name="T11" fmla="*/ 1025 h 1612"/>
              <a:gd name="T12" fmla="*/ 805 w 1612"/>
              <a:gd name="T13" fmla="*/ 1025 h 1612"/>
              <a:gd name="T14" fmla="*/ 787 w 1612"/>
              <a:gd name="T15" fmla="*/ 1025 h 1612"/>
              <a:gd name="T16" fmla="*/ 667 w 1612"/>
              <a:gd name="T17" fmla="*/ 1026 h 1612"/>
              <a:gd name="T18" fmla="*/ 653 w 1612"/>
              <a:gd name="T19" fmla="*/ 1048 h 1612"/>
              <a:gd name="T20" fmla="*/ 548 w 1612"/>
              <a:gd name="T21" fmla="*/ 1175 h 1612"/>
              <a:gd name="T22" fmla="*/ 275 w 1612"/>
              <a:gd name="T23" fmla="*/ 1192 h 1612"/>
              <a:gd name="T24" fmla="*/ 230 w 1612"/>
              <a:gd name="T25" fmla="*/ 935 h 1612"/>
              <a:gd name="T26" fmla="*/ 322 w 1612"/>
              <a:gd name="T27" fmla="*/ 518 h 1612"/>
              <a:gd name="T28" fmla="*/ 602 w 1612"/>
              <a:gd name="T29" fmla="*/ 479 h 1612"/>
              <a:gd name="T30" fmla="*/ 634 w 1612"/>
              <a:gd name="T31" fmla="*/ 502 h 1612"/>
              <a:gd name="T32" fmla="*/ 704 w 1612"/>
              <a:gd name="T33" fmla="*/ 490 h 1612"/>
              <a:gd name="T34" fmla="*/ 736 w 1612"/>
              <a:gd name="T35" fmla="*/ 417 h 1612"/>
              <a:gd name="T36" fmla="*/ 839 w 1612"/>
              <a:gd name="T37" fmla="*/ 272 h 1612"/>
              <a:gd name="T38" fmla="*/ 934 w 1612"/>
              <a:gd name="T39" fmla="*/ 236 h 1612"/>
              <a:gd name="T40" fmla="*/ 969 w 1612"/>
              <a:gd name="T41" fmla="*/ 207 h 1612"/>
              <a:gd name="T42" fmla="*/ 968 w 1612"/>
              <a:gd name="T43" fmla="*/ 195 h 1612"/>
              <a:gd name="T44" fmla="*/ 1074 w 1612"/>
              <a:gd name="T45" fmla="*/ 157 h 1612"/>
              <a:gd name="T46" fmla="*/ 1082 w 1612"/>
              <a:gd name="T47" fmla="*/ 296 h 1612"/>
              <a:gd name="T48" fmla="*/ 947 w 1612"/>
              <a:gd name="T49" fmla="*/ 371 h 1612"/>
              <a:gd name="T50" fmla="*/ 883 w 1612"/>
              <a:gd name="T51" fmla="*/ 398 h 1612"/>
              <a:gd name="T52" fmla="*/ 888 w 1612"/>
              <a:gd name="T53" fmla="*/ 490 h 1612"/>
              <a:gd name="T54" fmla="*/ 958 w 1612"/>
              <a:gd name="T55" fmla="*/ 502 h 1612"/>
              <a:gd name="T56" fmla="*/ 991 w 1612"/>
              <a:gd name="T57" fmla="*/ 479 h 1612"/>
              <a:gd name="T58" fmla="*/ 1270 w 1612"/>
              <a:gd name="T59" fmla="*/ 518 h 1612"/>
              <a:gd name="T60" fmla="*/ 1362 w 1612"/>
              <a:gd name="T61" fmla="*/ 935 h 1612"/>
              <a:gd name="T62" fmla="*/ 1317 w 1612"/>
              <a:gd name="T63" fmla="*/ 1192 h 1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2" h="1612">
                <a:moveTo>
                  <a:pt x="806" y="0"/>
                </a:moveTo>
                <a:cubicBezTo>
                  <a:pt x="361" y="0"/>
                  <a:pt x="0" y="361"/>
                  <a:pt x="0" y="806"/>
                </a:cubicBezTo>
                <a:cubicBezTo>
                  <a:pt x="0" y="1251"/>
                  <a:pt x="361" y="1612"/>
                  <a:pt x="806" y="1612"/>
                </a:cubicBezTo>
                <a:cubicBezTo>
                  <a:pt x="1251" y="1612"/>
                  <a:pt x="1612" y="1251"/>
                  <a:pt x="1612" y="806"/>
                </a:cubicBezTo>
                <a:cubicBezTo>
                  <a:pt x="1612" y="361"/>
                  <a:pt x="1251" y="0"/>
                  <a:pt x="806" y="0"/>
                </a:cubicBezTo>
                <a:close/>
                <a:moveTo>
                  <a:pt x="1317" y="1192"/>
                </a:moveTo>
                <a:cubicBezTo>
                  <a:pt x="1283" y="1220"/>
                  <a:pt x="1238" y="1235"/>
                  <a:pt x="1190" y="1235"/>
                </a:cubicBezTo>
                <a:cubicBezTo>
                  <a:pt x="1132" y="1235"/>
                  <a:pt x="1078" y="1213"/>
                  <a:pt x="1044" y="1175"/>
                </a:cubicBezTo>
                <a:cubicBezTo>
                  <a:pt x="1034" y="1164"/>
                  <a:pt x="1034" y="1164"/>
                  <a:pt x="1034" y="1164"/>
                </a:cubicBezTo>
                <a:cubicBezTo>
                  <a:pt x="1001" y="1128"/>
                  <a:pt x="967" y="1089"/>
                  <a:pt x="939" y="1048"/>
                </a:cubicBezTo>
                <a:cubicBezTo>
                  <a:pt x="936" y="1044"/>
                  <a:pt x="934" y="1041"/>
                  <a:pt x="932" y="1038"/>
                </a:cubicBezTo>
                <a:cubicBezTo>
                  <a:pt x="927" y="1030"/>
                  <a:pt x="925" y="1027"/>
                  <a:pt x="922" y="1025"/>
                </a:cubicBezTo>
                <a:cubicBezTo>
                  <a:pt x="923" y="1026"/>
                  <a:pt x="912" y="1024"/>
                  <a:pt x="846" y="1024"/>
                </a:cubicBezTo>
                <a:cubicBezTo>
                  <a:pt x="805" y="1025"/>
                  <a:pt x="805" y="1025"/>
                  <a:pt x="805" y="1025"/>
                </a:cubicBezTo>
                <a:cubicBezTo>
                  <a:pt x="796" y="1024"/>
                  <a:pt x="796" y="1024"/>
                  <a:pt x="796" y="1024"/>
                </a:cubicBezTo>
                <a:cubicBezTo>
                  <a:pt x="787" y="1025"/>
                  <a:pt x="787" y="1025"/>
                  <a:pt x="787" y="1025"/>
                </a:cubicBezTo>
                <a:cubicBezTo>
                  <a:pt x="746" y="1024"/>
                  <a:pt x="746" y="1024"/>
                  <a:pt x="746" y="1024"/>
                </a:cubicBezTo>
                <a:cubicBezTo>
                  <a:pt x="681" y="1024"/>
                  <a:pt x="669" y="1026"/>
                  <a:pt x="667" y="1026"/>
                </a:cubicBezTo>
                <a:cubicBezTo>
                  <a:pt x="667" y="1027"/>
                  <a:pt x="665" y="1030"/>
                  <a:pt x="660" y="1038"/>
                </a:cubicBezTo>
                <a:cubicBezTo>
                  <a:pt x="658" y="1041"/>
                  <a:pt x="656" y="1044"/>
                  <a:pt x="653" y="1048"/>
                </a:cubicBezTo>
                <a:cubicBezTo>
                  <a:pt x="625" y="1089"/>
                  <a:pt x="591" y="1128"/>
                  <a:pt x="557" y="1164"/>
                </a:cubicBezTo>
                <a:cubicBezTo>
                  <a:pt x="548" y="1175"/>
                  <a:pt x="548" y="1175"/>
                  <a:pt x="548" y="1175"/>
                </a:cubicBezTo>
                <a:cubicBezTo>
                  <a:pt x="514" y="1213"/>
                  <a:pt x="460" y="1235"/>
                  <a:pt x="402" y="1235"/>
                </a:cubicBezTo>
                <a:cubicBezTo>
                  <a:pt x="353" y="1235"/>
                  <a:pt x="308" y="1220"/>
                  <a:pt x="275" y="1192"/>
                </a:cubicBezTo>
                <a:cubicBezTo>
                  <a:pt x="217" y="1142"/>
                  <a:pt x="222" y="1061"/>
                  <a:pt x="226" y="1002"/>
                </a:cubicBezTo>
                <a:cubicBezTo>
                  <a:pt x="230" y="935"/>
                  <a:pt x="230" y="935"/>
                  <a:pt x="230" y="935"/>
                </a:cubicBezTo>
                <a:cubicBezTo>
                  <a:pt x="235" y="850"/>
                  <a:pt x="241" y="761"/>
                  <a:pt x="256" y="676"/>
                </a:cubicBezTo>
                <a:cubicBezTo>
                  <a:pt x="269" y="604"/>
                  <a:pt x="291" y="551"/>
                  <a:pt x="322" y="518"/>
                </a:cubicBezTo>
                <a:cubicBezTo>
                  <a:pt x="372" y="466"/>
                  <a:pt x="461" y="441"/>
                  <a:pt x="538" y="456"/>
                </a:cubicBezTo>
                <a:cubicBezTo>
                  <a:pt x="559" y="461"/>
                  <a:pt x="581" y="468"/>
                  <a:pt x="602" y="479"/>
                </a:cubicBezTo>
                <a:cubicBezTo>
                  <a:pt x="604" y="480"/>
                  <a:pt x="613" y="487"/>
                  <a:pt x="623" y="494"/>
                </a:cubicBezTo>
                <a:cubicBezTo>
                  <a:pt x="627" y="497"/>
                  <a:pt x="631" y="500"/>
                  <a:pt x="634" y="502"/>
                </a:cubicBezTo>
                <a:cubicBezTo>
                  <a:pt x="647" y="498"/>
                  <a:pt x="660" y="495"/>
                  <a:pt x="672" y="494"/>
                </a:cubicBezTo>
                <a:cubicBezTo>
                  <a:pt x="682" y="492"/>
                  <a:pt x="693" y="491"/>
                  <a:pt x="704" y="490"/>
                </a:cubicBezTo>
                <a:cubicBezTo>
                  <a:pt x="706" y="470"/>
                  <a:pt x="711" y="446"/>
                  <a:pt x="734" y="431"/>
                </a:cubicBezTo>
                <a:cubicBezTo>
                  <a:pt x="735" y="424"/>
                  <a:pt x="736" y="418"/>
                  <a:pt x="736" y="417"/>
                </a:cubicBezTo>
                <a:cubicBezTo>
                  <a:pt x="739" y="397"/>
                  <a:pt x="745" y="378"/>
                  <a:pt x="753" y="360"/>
                </a:cubicBezTo>
                <a:cubicBezTo>
                  <a:pt x="769" y="325"/>
                  <a:pt x="800" y="293"/>
                  <a:pt x="839" y="272"/>
                </a:cubicBezTo>
                <a:cubicBezTo>
                  <a:pt x="857" y="262"/>
                  <a:pt x="875" y="256"/>
                  <a:pt x="893" y="250"/>
                </a:cubicBezTo>
                <a:cubicBezTo>
                  <a:pt x="934" y="236"/>
                  <a:pt x="934" y="236"/>
                  <a:pt x="934" y="236"/>
                </a:cubicBezTo>
                <a:cubicBezTo>
                  <a:pt x="953" y="230"/>
                  <a:pt x="964" y="227"/>
                  <a:pt x="969" y="217"/>
                </a:cubicBezTo>
                <a:cubicBezTo>
                  <a:pt x="970" y="215"/>
                  <a:pt x="970" y="215"/>
                  <a:pt x="969" y="207"/>
                </a:cubicBezTo>
                <a:cubicBezTo>
                  <a:pt x="969" y="207"/>
                  <a:pt x="969" y="203"/>
                  <a:pt x="969" y="203"/>
                </a:cubicBezTo>
                <a:cubicBezTo>
                  <a:pt x="969" y="202"/>
                  <a:pt x="969" y="199"/>
                  <a:pt x="968" y="195"/>
                </a:cubicBezTo>
                <a:cubicBezTo>
                  <a:pt x="967" y="168"/>
                  <a:pt x="988" y="142"/>
                  <a:pt x="1016" y="138"/>
                </a:cubicBezTo>
                <a:cubicBezTo>
                  <a:pt x="1042" y="134"/>
                  <a:pt x="1065" y="150"/>
                  <a:pt x="1074" y="157"/>
                </a:cubicBezTo>
                <a:cubicBezTo>
                  <a:pt x="1090" y="170"/>
                  <a:pt x="1108" y="196"/>
                  <a:pt x="1102" y="247"/>
                </a:cubicBezTo>
                <a:cubicBezTo>
                  <a:pt x="1099" y="264"/>
                  <a:pt x="1093" y="281"/>
                  <a:pt x="1082" y="296"/>
                </a:cubicBezTo>
                <a:cubicBezTo>
                  <a:pt x="1053" y="336"/>
                  <a:pt x="1005" y="354"/>
                  <a:pt x="963" y="367"/>
                </a:cubicBezTo>
                <a:cubicBezTo>
                  <a:pt x="947" y="371"/>
                  <a:pt x="947" y="371"/>
                  <a:pt x="947" y="371"/>
                </a:cubicBezTo>
                <a:cubicBezTo>
                  <a:pt x="936" y="374"/>
                  <a:pt x="925" y="378"/>
                  <a:pt x="914" y="381"/>
                </a:cubicBezTo>
                <a:cubicBezTo>
                  <a:pt x="899" y="386"/>
                  <a:pt x="889" y="391"/>
                  <a:pt x="883" y="398"/>
                </a:cubicBezTo>
                <a:cubicBezTo>
                  <a:pt x="873" y="409"/>
                  <a:pt x="868" y="421"/>
                  <a:pt x="864" y="436"/>
                </a:cubicBezTo>
                <a:cubicBezTo>
                  <a:pt x="882" y="451"/>
                  <a:pt x="887" y="472"/>
                  <a:pt x="888" y="490"/>
                </a:cubicBezTo>
                <a:cubicBezTo>
                  <a:pt x="899" y="491"/>
                  <a:pt x="910" y="492"/>
                  <a:pt x="920" y="494"/>
                </a:cubicBezTo>
                <a:cubicBezTo>
                  <a:pt x="932" y="495"/>
                  <a:pt x="945" y="498"/>
                  <a:pt x="958" y="502"/>
                </a:cubicBezTo>
                <a:cubicBezTo>
                  <a:pt x="961" y="500"/>
                  <a:pt x="964" y="498"/>
                  <a:pt x="966" y="496"/>
                </a:cubicBezTo>
                <a:cubicBezTo>
                  <a:pt x="979" y="487"/>
                  <a:pt x="988" y="480"/>
                  <a:pt x="991" y="479"/>
                </a:cubicBezTo>
                <a:cubicBezTo>
                  <a:pt x="1011" y="468"/>
                  <a:pt x="1033" y="461"/>
                  <a:pt x="1054" y="456"/>
                </a:cubicBezTo>
                <a:cubicBezTo>
                  <a:pt x="1132" y="441"/>
                  <a:pt x="1220" y="466"/>
                  <a:pt x="1270" y="518"/>
                </a:cubicBezTo>
                <a:cubicBezTo>
                  <a:pt x="1301" y="551"/>
                  <a:pt x="1323" y="604"/>
                  <a:pt x="1336" y="676"/>
                </a:cubicBezTo>
                <a:cubicBezTo>
                  <a:pt x="1351" y="761"/>
                  <a:pt x="1356" y="849"/>
                  <a:pt x="1362" y="935"/>
                </a:cubicBezTo>
                <a:cubicBezTo>
                  <a:pt x="1365" y="1000"/>
                  <a:pt x="1365" y="1000"/>
                  <a:pt x="1365" y="1000"/>
                </a:cubicBezTo>
                <a:cubicBezTo>
                  <a:pt x="1370" y="1063"/>
                  <a:pt x="1375" y="1142"/>
                  <a:pt x="1317" y="119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1" name="Freeform 557"/>
          <p:cNvSpPr>
            <a:spLocks/>
          </p:cNvSpPr>
          <p:nvPr/>
        </p:nvSpPr>
        <p:spPr bwMode="auto">
          <a:xfrm>
            <a:off x="7840122" y="1824674"/>
            <a:ext cx="47101" cy="47101"/>
          </a:xfrm>
          <a:custGeom>
            <a:avLst/>
            <a:gdLst>
              <a:gd name="T0" fmla="*/ 222 w 235"/>
              <a:gd name="T1" fmla="*/ 106 h 235"/>
              <a:gd name="T2" fmla="*/ 147 w 235"/>
              <a:gd name="T3" fmla="*/ 106 h 235"/>
              <a:gd name="T4" fmla="*/ 130 w 235"/>
              <a:gd name="T5" fmla="*/ 88 h 235"/>
              <a:gd name="T6" fmla="*/ 130 w 235"/>
              <a:gd name="T7" fmla="*/ 13 h 235"/>
              <a:gd name="T8" fmla="*/ 117 w 235"/>
              <a:gd name="T9" fmla="*/ 0 h 235"/>
              <a:gd name="T10" fmla="*/ 105 w 235"/>
              <a:gd name="T11" fmla="*/ 13 h 235"/>
              <a:gd name="T12" fmla="*/ 105 w 235"/>
              <a:gd name="T13" fmla="*/ 88 h 235"/>
              <a:gd name="T14" fmla="*/ 88 w 235"/>
              <a:gd name="T15" fmla="*/ 106 h 235"/>
              <a:gd name="T16" fmla="*/ 12 w 235"/>
              <a:gd name="T17" fmla="*/ 106 h 235"/>
              <a:gd name="T18" fmla="*/ 0 w 235"/>
              <a:gd name="T19" fmla="*/ 118 h 235"/>
              <a:gd name="T20" fmla="*/ 12 w 235"/>
              <a:gd name="T21" fmla="*/ 130 h 235"/>
              <a:gd name="T22" fmla="*/ 88 w 235"/>
              <a:gd name="T23" fmla="*/ 130 h 235"/>
              <a:gd name="T24" fmla="*/ 105 w 235"/>
              <a:gd name="T25" fmla="*/ 148 h 235"/>
              <a:gd name="T26" fmla="*/ 105 w 235"/>
              <a:gd name="T27" fmla="*/ 223 h 235"/>
              <a:gd name="T28" fmla="*/ 117 w 235"/>
              <a:gd name="T29" fmla="*/ 235 h 235"/>
              <a:gd name="T30" fmla="*/ 130 w 235"/>
              <a:gd name="T31" fmla="*/ 223 h 235"/>
              <a:gd name="T32" fmla="*/ 130 w 235"/>
              <a:gd name="T33" fmla="*/ 148 h 235"/>
              <a:gd name="T34" fmla="*/ 147 w 235"/>
              <a:gd name="T35" fmla="*/ 130 h 235"/>
              <a:gd name="T36" fmla="*/ 222 w 235"/>
              <a:gd name="T37" fmla="*/ 130 h 235"/>
              <a:gd name="T38" fmla="*/ 235 w 235"/>
              <a:gd name="T39" fmla="*/ 118 h 235"/>
              <a:gd name="T40" fmla="*/ 222 w 235"/>
              <a:gd name="T41" fmla="*/ 106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35" h="235">
                <a:moveTo>
                  <a:pt x="222" y="106"/>
                </a:moveTo>
                <a:cubicBezTo>
                  <a:pt x="147" y="106"/>
                  <a:pt x="147" y="106"/>
                  <a:pt x="147" y="106"/>
                </a:cubicBezTo>
                <a:cubicBezTo>
                  <a:pt x="137" y="106"/>
                  <a:pt x="130" y="98"/>
                  <a:pt x="130" y="88"/>
                </a:cubicBezTo>
                <a:cubicBezTo>
                  <a:pt x="130" y="13"/>
                  <a:pt x="130" y="13"/>
                  <a:pt x="130" y="13"/>
                </a:cubicBezTo>
                <a:cubicBezTo>
                  <a:pt x="130" y="6"/>
                  <a:pt x="124" y="0"/>
                  <a:pt x="117" y="0"/>
                </a:cubicBezTo>
                <a:cubicBezTo>
                  <a:pt x="110" y="0"/>
                  <a:pt x="105" y="6"/>
                  <a:pt x="105" y="13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98"/>
                  <a:pt x="97" y="106"/>
                  <a:pt x="88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5" y="106"/>
                  <a:pt x="0" y="111"/>
                  <a:pt x="0" y="118"/>
                </a:cubicBezTo>
                <a:cubicBezTo>
                  <a:pt x="0" y="125"/>
                  <a:pt x="5" y="130"/>
                  <a:pt x="12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97" y="130"/>
                  <a:pt x="105" y="138"/>
                  <a:pt x="105" y="148"/>
                </a:cubicBezTo>
                <a:cubicBezTo>
                  <a:pt x="105" y="223"/>
                  <a:pt x="105" y="223"/>
                  <a:pt x="105" y="223"/>
                </a:cubicBezTo>
                <a:cubicBezTo>
                  <a:pt x="105" y="230"/>
                  <a:pt x="110" y="235"/>
                  <a:pt x="117" y="235"/>
                </a:cubicBezTo>
                <a:cubicBezTo>
                  <a:pt x="124" y="235"/>
                  <a:pt x="130" y="230"/>
                  <a:pt x="130" y="223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30" y="138"/>
                  <a:pt x="137" y="130"/>
                  <a:pt x="147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9" y="130"/>
                  <a:pt x="235" y="125"/>
                  <a:pt x="235" y="118"/>
                </a:cubicBezTo>
                <a:cubicBezTo>
                  <a:pt x="235" y="111"/>
                  <a:pt x="229" y="106"/>
                  <a:pt x="222" y="10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2" name="Freeform 558"/>
          <p:cNvSpPr>
            <a:spLocks noEditPoints="1"/>
          </p:cNvSpPr>
          <p:nvPr/>
        </p:nvSpPr>
        <p:spPr bwMode="auto">
          <a:xfrm>
            <a:off x="7811576" y="1729045"/>
            <a:ext cx="219806" cy="206960"/>
          </a:xfrm>
          <a:custGeom>
            <a:avLst/>
            <a:gdLst>
              <a:gd name="T0" fmla="*/ 1050 w 1088"/>
              <a:gd name="T1" fmla="*/ 511 h 1030"/>
              <a:gd name="T2" fmla="*/ 809 w 1088"/>
              <a:gd name="T3" fmla="*/ 319 h 1030"/>
              <a:gd name="T4" fmla="*/ 737 w 1088"/>
              <a:gd name="T5" fmla="*/ 351 h 1030"/>
              <a:gd name="T6" fmla="*/ 703 w 1088"/>
              <a:gd name="T7" fmla="*/ 366 h 1030"/>
              <a:gd name="T8" fmla="*/ 619 w 1088"/>
              <a:gd name="T9" fmla="*/ 353 h 1030"/>
              <a:gd name="T10" fmla="*/ 585 w 1088"/>
              <a:gd name="T11" fmla="*/ 287 h 1030"/>
              <a:gd name="T12" fmla="*/ 578 w 1088"/>
              <a:gd name="T13" fmla="*/ 259 h 1030"/>
              <a:gd name="T14" fmla="*/ 651 w 1088"/>
              <a:gd name="T15" fmla="*/ 177 h 1030"/>
              <a:gd name="T16" fmla="*/ 701 w 1088"/>
              <a:gd name="T17" fmla="*/ 162 h 1030"/>
              <a:gd name="T18" fmla="*/ 815 w 1088"/>
              <a:gd name="T19" fmla="*/ 71 h 1030"/>
              <a:gd name="T20" fmla="*/ 769 w 1088"/>
              <a:gd name="T21" fmla="*/ 1 h 1030"/>
              <a:gd name="T22" fmla="*/ 751 w 1088"/>
              <a:gd name="T23" fmla="*/ 29 h 1030"/>
              <a:gd name="T24" fmla="*/ 693 w 1088"/>
              <a:gd name="T25" fmla="*/ 98 h 1030"/>
              <a:gd name="T26" fmla="*/ 603 w 1088"/>
              <a:gd name="T27" fmla="*/ 131 h 1030"/>
              <a:gd name="T28" fmla="*/ 518 w 1088"/>
              <a:gd name="T29" fmla="*/ 251 h 1030"/>
              <a:gd name="T30" fmla="*/ 504 w 1088"/>
              <a:gd name="T31" fmla="*/ 287 h 1030"/>
              <a:gd name="T32" fmla="*/ 469 w 1088"/>
              <a:gd name="T33" fmla="*/ 353 h 1030"/>
              <a:gd name="T34" fmla="*/ 385 w 1088"/>
              <a:gd name="T35" fmla="*/ 366 h 1030"/>
              <a:gd name="T36" fmla="*/ 353 w 1088"/>
              <a:gd name="T37" fmla="*/ 353 h 1030"/>
              <a:gd name="T38" fmla="*/ 279 w 1088"/>
              <a:gd name="T39" fmla="*/ 319 h 1030"/>
              <a:gd name="T40" fmla="*/ 38 w 1088"/>
              <a:gd name="T41" fmla="*/ 511 h 1030"/>
              <a:gd name="T42" fmla="*/ 9 w 1088"/>
              <a:gd name="T43" fmla="*/ 834 h 1030"/>
              <a:gd name="T44" fmla="*/ 150 w 1088"/>
              <a:gd name="T45" fmla="*/ 1030 h 1030"/>
              <a:gd name="T46" fmla="*/ 280 w 1088"/>
              <a:gd name="T47" fmla="*/ 970 h 1030"/>
              <a:gd name="T48" fmla="*/ 378 w 1088"/>
              <a:gd name="T49" fmla="*/ 849 h 1030"/>
              <a:gd name="T50" fmla="*/ 494 w 1088"/>
              <a:gd name="T51" fmla="*/ 819 h 1030"/>
              <a:gd name="T52" fmla="*/ 544 w 1088"/>
              <a:gd name="T53" fmla="*/ 819 h 1030"/>
              <a:gd name="T54" fmla="*/ 594 w 1088"/>
              <a:gd name="T55" fmla="*/ 819 h 1030"/>
              <a:gd name="T56" fmla="*/ 710 w 1088"/>
              <a:gd name="T57" fmla="*/ 849 h 1030"/>
              <a:gd name="T58" fmla="*/ 808 w 1088"/>
              <a:gd name="T59" fmla="*/ 970 h 1030"/>
              <a:gd name="T60" fmla="*/ 938 w 1088"/>
              <a:gd name="T61" fmla="*/ 1030 h 1030"/>
              <a:gd name="T62" fmla="*/ 1079 w 1088"/>
              <a:gd name="T63" fmla="*/ 831 h 1030"/>
              <a:gd name="T64" fmla="*/ 362 w 1088"/>
              <a:gd name="T65" fmla="*/ 637 h 1030"/>
              <a:gd name="T66" fmla="*/ 304 w 1088"/>
              <a:gd name="T67" fmla="*/ 695 h 1030"/>
              <a:gd name="T68" fmla="*/ 210 w 1088"/>
              <a:gd name="T69" fmla="*/ 695 h 1030"/>
              <a:gd name="T70" fmla="*/ 152 w 1088"/>
              <a:gd name="T71" fmla="*/ 637 h 1030"/>
              <a:gd name="T72" fmla="*/ 152 w 1088"/>
              <a:gd name="T73" fmla="*/ 543 h 1030"/>
              <a:gd name="T74" fmla="*/ 210 w 1088"/>
              <a:gd name="T75" fmla="*/ 485 h 1030"/>
              <a:gd name="T76" fmla="*/ 304 w 1088"/>
              <a:gd name="T77" fmla="*/ 485 h 1030"/>
              <a:gd name="T78" fmla="*/ 362 w 1088"/>
              <a:gd name="T79" fmla="*/ 543 h 1030"/>
              <a:gd name="T80" fmla="*/ 362 w 1088"/>
              <a:gd name="T81" fmla="*/ 637 h 1030"/>
              <a:gd name="T82" fmla="*/ 429 w 1088"/>
              <a:gd name="T83" fmla="*/ 760 h 1030"/>
              <a:gd name="T84" fmla="*/ 429 w 1088"/>
              <a:gd name="T85" fmla="*/ 725 h 1030"/>
              <a:gd name="T86" fmla="*/ 520 w 1088"/>
              <a:gd name="T87" fmla="*/ 742 h 1030"/>
              <a:gd name="T88" fmla="*/ 824 w 1088"/>
              <a:gd name="T89" fmla="*/ 448 h 1030"/>
              <a:gd name="T90" fmla="*/ 824 w 1088"/>
              <a:gd name="T91" fmla="*/ 564 h 1030"/>
              <a:gd name="T92" fmla="*/ 824 w 1088"/>
              <a:gd name="T93" fmla="*/ 448 h 1030"/>
              <a:gd name="T94" fmla="*/ 589 w 1088"/>
              <a:gd name="T95" fmla="*/ 760 h 1030"/>
              <a:gd name="T96" fmla="*/ 589 w 1088"/>
              <a:gd name="T97" fmla="*/ 725 h 1030"/>
              <a:gd name="T98" fmla="*/ 681 w 1088"/>
              <a:gd name="T99" fmla="*/ 742 h 1030"/>
              <a:gd name="T100" fmla="*/ 668 w 1088"/>
              <a:gd name="T101" fmla="*/ 598 h 1030"/>
              <a:gd name="T102" fmla="*/ 783 w 1088"/>
              <a:gd name="T103" fmla="*/ 598 h 1030"/>
              <a:gd name="T104" fmla="*/ 668 w 1088"/>
              <a:gd name="T105" fmla="*/ 598 h 1030"/>
              <a:gd name="T106" fmla="*/ 765 w 1088"/>
              <a:gd name="T107" fmla="*/ 680 h 1030"/>
              <a:gd name="T108" fmla="*/ 881 w 1088"/>
              <a:gd name="T109" fmla="*/ 680 h 1030"/>
              <a:gd name="T110" fmla="*/ 921 w 1088"/>
              <a:gd name="T111" fmla="*/ 658 h 1030"/>
              <a:gd name="T112" fmla="*/ 921 w 1088"/>
              <a:gd name="T113" fmla="*/ 542 h 1030"/>
              <a:gd name="T114" fmla="*/ 921 w 1088"/>
              <a:gd name="T115" fmla="*/ 658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88" h="1030">
                <a:moveTo>
                  <a:pt x="1075" y="766"/>
                </a:moveTo>
                <a:cubicBezTo>
                  <a:pt x="1070" y="682"/>
                  <a:pt x="1065" y="594"/>
                  <a:pt x="1050" y="511"/>
                </a:cubicBezTo>
                <a:cubicBezTo>
                  <a:pt x="1039" y="446"/>
                  <a:pt x="1019" y="399"/>
                  <a:pt x="993" y="371"/>
                </a:cubicBezTo>
                <a:cubicBezTo>
                  <a:pt x="951" y="328"/>
                  <a:pt x="875" y="306"/>
                  <a:pt x="809" y="319"/>
                </a:cubicBezTo>
                <a:cubicBezTo>
                  <a:pt x="791" y="323"/>
                  <a:pt x="772" y="330"/>
                  <a:pt x="754" y="339"/>
                </a:cubicBezTo>
                <a:cubicBezTo>
                  <a:pt x="751" y="340"/>
                  <a:pt x="745" y="345"/>
                  <a:pt x="737" y="351"/>
                </a:cubicBezTo>
                <a:cubicBezTo>
                  <a:pt x="729" y="357"/>
                  <a:pt x="722" y="362"/>
                  <a:pt x="718" y="365"/>
                </a:cubicBezTo>
                <a:cubicBezTo>
                  <a:pt x="714" y="367"/>
                  <a:pt x="708" y="368"/>
                  <a:pt x="703" y="366"/>
                </a:cubicBezTo>
                <a:cubicBezTo>
                  <a:pt x="690" y="362"/>
                  <a:pt x="676" y="359"/>
                  <a:pt x="663" y="357"/>
                </a:cubicBezTo>
                <a:cubicBezTo>
                  <a:pt x="650" y="355"/>
                  <a:pt x="635" y="354"/>
                  <a:pt x="619" y="353"/>
                </a:cubicBezTo>
                <a:cubicBezTo>
                  <a:pt x="610" y="353"/>
                  <a:pt x="603" y="345"/>
                  <a:pt x="603" y="336"/>
                </a:cubicBezTo>
                <a:cubicBezTo>
                  <a:pt x="602" y="313"/>
                  <a:pt x="600" y="296"/>
                  <a:pt x="585" y="287"/>
                </a:cubicBezTo>
                <a:cubicBezTo>
                  <a:pt x="578" y="284"/>
                  <a:pt x="574" y="276"/>
                  <a:pt x="576" y="269"/>
                </a:cubicBezTo>
                <a:cubicBezTo>
                  <a:pt x="578" y="259"/>
                  <a:pt x="578" y="259"/>
                  <a:pt x="578" y="259"/>
                </a:cubicBezTo>
                <a:cubicBezTo>
                  <a:pt x="583" y="241"/>
                  <a:pt x="589" y="221"/>
                  <a:pt x="605" y="204"/>
                </a:cubicBezTo>
                <a:cubicBezTo>
                  <a:pt x="616" y="192"/>
                  <a:pt x="631" y="183"/>
                  <a:pt x="651" y="177"/>
                </a:cubicBezTo>
                <a:cubicBezTo>
                  <a:pt x="662" y="174"/>
                  <a:pt x="674" y="170"/>
                  <a:pt x="685" y="167"/>
                </a:cubicBezTo>
                <a:cubicBezTo>
                  <a:pt x="701" y="162"/>
                  <a:pt x="701" y="162"/>
                  <a:pt x="701" y="162"/>
                </a:cubicBezTo>
                <a:cubicBezTo>
                  <a:pt x="738" y="152"/>
                  <a:pt x="779" y="137"/>
                  <a:pt x="802" y="105"/>
                </a:cubicBezTo>
                <a:cubicBezTo>
                  <a:pt x="809" y="94"/>
                  <a:pt x="814" y="83"/>
                  <a:pt x="815" y="71"/>
                </a:cubicBezTo>
                <a:cubicBezTo>
                  <a:pt x="819" y="44"/>
                  <a:pt x="814" y="24"/>
                  <a:pt x="800" y="13"/>
                </a:cubicBezTo>
                <a:cubicBezTo>
                  <a:pt x="792" y="7"/>
                  <a:pt x="779" y="0"/>
                  <a:pt x="769" y="1"/>
                </a:cubicBezTo>
                <a:cubicBezTo>
                  <a:pt x="759" y="3"/>
                  <a:pt x="751" y="13"/>
                  <a:pt x="751" y="23"/>
                </a:cubicBezTo>
                <a:cubicBezTo>
                  <a:pt x="751" y="24"/>
                  <a:pt x="751" y="28"/>
                  <a:pt x="751" y="29"/>
                </a:cubicBezTo>
                <a:cubicBezTo>
                  <a:pt x="753" y="42"/>
                  <a:pt x="754" y="51"/>
                  <a:pt x="747" y="63"/>
                </a:cubicBezTo>
                <a:cubicBezTo>
                  <a:pt x="735" y="85"/>
                  <a:pt x="714" y="92"/>
                  <a:pt x="693" y="98"/>
                </a:cubicBezTo>
                <a:cubicBezTo>
                  <a:pt x="652" y="112"/>
                  <a:pt x="652" y="112"/>
                  <a:pt x="652" y="112"/>
                </a:cubicBezTo>
                <a:cubicBezTo>
                  <a:pt x="635" y="117"/>
                  <a:pt x="619" y="122"/>
                  <a:pt x="603" y="131"/>
                </a:cubicBezTo>
                <a:cubicBezTo>
                  <a:pt x="571" y="148"/>
                  <a:pt x="545" y="175"/>
                  <a:pt x="532" y="204"/>
                </a:cubicBezTo>
                <a:cubicBezTo>
                  <a:pt x="526" y="218"/>
                  <a:pt x="521" y="234"/>
                  <a:pt x="518" y="251"/>
                </a:cubicBezTo>
                <a:cubicBezTo>
                  <a:pt x="518" y="253"/>
                  <a:pt x="517" y="262"/>
                  <a:pt x="516" y="272"/>
                </a:cubicBezTo>
                <a:cubicBezTo>
                  <a:pt x="515" y="279"/>
                  <a:pt x="511" y="285"/>
                  <a:pt x="504" y="287"/>
                </a:cubicBezTo>
                <a:cubicBezTo>
                  <a:pt x="488" y="295"/>
                  <a:pt x="486" y="313"/>
                  <a:pt x="485" y="336"/>
                </a:cubicBezTo>
                <a:cubicBezTo>
                  <a:pt x="485" y="345"/>
                  <a:pt x="478" y="353"/>
                  <a:pt x="469" y="353"/>
                </a:cubicBezTo>
                <a:cubicBezTo>
                  <a:pt x="454" y="353"/>
                  <a:pt x="439" y="355"/>
                  <a:pt x="425" y="357"/>
                </a:cubicBezTo>
                <a:cubicBezTo>
                  <a:pt x="412" y="359"/>
                  <a:pt x="398" y="362"/>
                  <a:pt x="385" y="366"/>
                </a:cubicBezTo>
                <a:cubicBezTo>
                  <a:pt x="380" y="368"/>
                  <a:pt x="374" y="367"/>
                  <a:pt x="370" y="364"/>
                </a:cubicBezTo>
                <a:cubicBezTo>
                  <a:pt x="366" y="362"/>
                  <a:pt x="359" y="357"/>
                  <a:pt x="353" y="353"/>
                </a:cubicBezTo>
                <a:cubicBezTo>
                  <a:pt x="343" y="345"/>
                  <a:pt x="336" y="340"/>
                  <a:pt x="334" y="339"/>
                </a:cubicBezTo>
                <a:cubicBezTo>
                  <a:pt x="316" y="330"/>
                  <a:pt x="297" y="323"/>
                  <a:pt x="279" y="319"/>
                </a:cubicBezTo>
                <a:cubicBezTo>
                  <a:pt x="213" y="306"/>
                  <a:pt x="137" y="328"/>
                  <a:pt x="95" y="371"/>
                </a:cubicBezTo>
                <a:cubicBezTo>
                  <a:pt x="68" y="399"/>
                  <a:pt x="49" y="446"/>
                  <a:pt x="38" y="511"/>
                </a:cubicBezTo>
                <a:cubicBezTo>
                  <a:pt x="23" y="594"/>
                  <a:pt x="18" y="682"/>
                  <a:pt x="13" y="766"/>
                </a:cubicBezTo>
                <a:cubicBezTo>
                  <a:pt x="9" y="834"/>
                  <a:pt x="9" y="834"/>
                  <a:pt x="9" y="834"/>
                </a:cubicBezTo>
                <a:cubicBezTo>
                  <a:pt x="5" y="891"/>
                  <a:pt x="0" y="956"/>
                  <a:pt x="46" y="994"/>
                </a:cubicBezTo>
                <a:cubicBezTo>
                  <a:pt x="73" y="1017"/>
                  <a:pt x="110" y="1030"/>
                  <a:pt x="150" y="1030"/>
                </a:cubicBezTo>
                <a:cubicBezTo>
                  <a:pt x="199" y="1030"/>
                  <a:pt x="242" y="1012"/>
                  <a:pt x="270" y="981"/>
                </a:cubicBezTo>
                <a:cubicBezTo>
                  <a:pt x="280" y="970"/>
                  <a:pt x="280" y="970"/>
                  <a:pt x="280" y="970"/>
                </a:cubicBezTo>
                <a:cubicBezTo>
                  <a:pt x="312" y="934"/>
                  <a:pt x="346" y="897"/>
                  <a:pt x="373" y="857"/>
                </a:cubicBezTo>
                <a:cubicBezTo>
                  <a:pt x="378" y="849"/>
                  <a:pt x="378" y="849"/>
                  <a:pt x="378" y="849"/>
                </a:cubicBezTo>
                <a:cubicBezTo>
                  <a:pt x="384" y="839"/>
                  <a:pt x="391" y="828"/>
                  <a:pt x="404" y="823"/>
                </a:cubicBezTo>
                <a:cubicBezTo>
                  <a:pt x="410" y="821"/>
                  <a:pt x="417" y="819"/>
                  <a:pt x="494" y="819"/>
                </a:cubicBezTo>
                <a:cubicBezTo>
                  <a:pt x="535" y="819"/>
                  <a:pt x="535" y="819"/>
                  <a:pt x="535" y="819"/>
                </a:cubicBezTo>
                <a:cubicBezTo>
                  <a:pt x="544" y="819"/>
                  <a:pt x="544" y="819"/>
                  <a:pt x="544" y="819"/>
                </a:cubicBezTo>
                <a:cubicBezTo>
                  <a:pt x="553" y="819"/>
                  <a:pt x="553" y="819"/>
                  <a:pt x="553" y="819"/>
                </a:cubicBezTo>
                <a:cubicBezTo>
                  <a:pt x="594" y="819"/>
                  <a:pt x="594" y="819"/>
                  <a:pt x="594" y="819"/>
                </a:cubicBezTo>
                <a:cubicBezTo>
                  <a:pt x="671" y="819"/>
                  <a:pt x="678" y="821"/>
                  <a:pt x="681" y="822"/>
                </a:cubicBezTo>
                <a:cubicBezTo>
                  <a:pt x="697" y="828"/>
                  <a:pt x="704" y="839"/>
                  <a:pt x="710" y="849"/>
                </a:cubicBezTo>
                <a:cubicBezTo>
                  <a:pt x="715" y="858"/>
                  <a:pt x="715" y="858"/>
                  <a:pt x="715" y="858"/>
                </a:cubicBezTo>
                <a:cubicBezTo>
                  <a:pt x="742" y="897"/>
                  <a:pt x="776" y="934"/>
                  <a:pt x="808" y="970"/>
                </a:cubicBezTo>
                <a:cubicBezTo>
                  <a:pt x="818" y="981"/>
                  <a:pt x="818" y="981"/>
                  <a:pt x="818" y="981"/>
                </a:cubicBezTo>
                <a:cubicBezTo>
                  <a:pt x="846" y="1012"/>
                  <a:pt x="889" y="1030"/>
                  <a:pt x="938" y="1030"/>
                </a:cubicBezTo>
                <a:cubicBezTo>
                  <a:pt x="978" y="1030"/>
                  <a:pt x="1015" y="1017"/>
                  <a:pt x="1042" y="994"/>
                </a:cubicBezTo>
                <a:cubicBezTo>
                  <a:pt x="1088" y="956"/>
                  <a:pt x="1083" y="889"/>
                  <a:pt x="1079" y="831"/>
                </a:cubicBezTo>
                <a:lnTo>
                  <a:pt x="1075" y="766"/>
                </a:lnTo>
                <a:close/>
                <a:moveTo>
                  <a:pt x="362" y="637"/>
                </a:moveTo>
                <a:cubicBezTo>
                  <a:pt x="304" y="637"/>
                  <a:pt x="304" y="637"/>
                  <a:pt x="304" y="637"/>
                </a:cubicBezTo>
                <a:cubicBezTo>
                  <a:pt x="304" y="695"/>
                  <a:pt x="304" y="695"/>
                  <a:pt x="304" y="695"/>
                </a:cubicBezTo>
                <a:cubicBezTo>
                  <a:pt x="304" y="721"/>
                  <a:pt x="283" y="742"/>
                  <a:pt x="257" y="742"/>
                </a:cubicBezTo>
                <a:cubicBezTo>
                  <a:pt x="231" y="742"/>
                  <a:pt x="210" y="721"/>
                  <a:pt x="210" y="695"/>
                </a:cubicBezTo>
                <a:cubicBezTo>
                  <a:pt x="210" y="637"/>
                  <a:pt x="210" y="637"/>
                  <a:pt x="210" y="637"/>
                </a:cubicBezTo>
                <a:cubicBezTo>
                  <a:pt x="152" y="637"/>
                  <a:pt x="152" y="637"/>
                  <a:pt x="152" y="637"/>
                </a:cubicBezTo>
                <a:cubicBezTo>
                  <a:pt x="126" y="637"/>
                  <a:pt x="105" y="616"/>
                  <a:pt x="105" y="590"/>
                </a:cubicBezTo>
                <a:cubicBezTo>
                  <a:pt x="105" y="564"/>
                  <a:pt x="126" y="543"/>
                  <a:pt x="152" y="543"/>
                </a:cubicBezTo>
                <a:cubicBezTo>
                  <a:pt x="210" y="543"/>
                  <a:pt x="210" y="543"/>
                  <a:pt x="210" y="543"/>
                </a:cubicBezTo>
                <a:cubicBezTo>
                  <a:pt x="210" y="485"/>
                  <a:pt x="210" y="485"/>
                  <a:pt x="210" y="485"/>
                </a:cubicBezTo>
                <a:cubicBezTo>
                  <a:pt x="210" y="459"/>
                  <a:pt x="231" y="438"/>
                  <a:pt x="257" y="438"/>
                </a:cubicBezTo>
                <a:cubicBezTo>
                  <a:pt x="283" y="438"/>
                  <a:pt x="304" y="459"/>
                  <a:pt x="304" y="485"/>
                </a:cubicBezTo>
                <a:cubicBezTo>
                  <a:pt x="304" y="543"/>
                  <a:pt x="304" y="543"/>
                  <a:pt x="304" y="543"/>
                </a:cubicBezTo>
                <a:cubicBezTo>
                  <a:pt x="362" y="543"/>
                  <a:pt x="362" y="543"/>
                  <a:pt x="362" y="543"/>
                </a:cubicBezTo>
                <a:cubicBezTo>
                  <a:pt x="388" y="543"/>
                  <a:pt x="409" y="564"/>
                  <a:pt x="409" y="590"/>
                </a:cubicBezTo>
                <a:cubicBezTo>
                  <a:pt x="409" y="616"/>
                  <a:pt x="388" y="637"/>
                  <a:pt x="362" y="637"/>
                </a:cubicBezTo>
                <a:close/>
                <a:moveTo>
                  <a:pt x="503" y="760"/>
                </a:moveTo>
                <a:cubicBezTo>
                  <a:pt x="429" y="760"/>
                  <a:pt x="429" y="760"/>
                  <a:pt x="429" y="760"/>
                </a:cubicBezTo>
                <a:cubicBezTo>
                  <a:pt x="419" y="760"/>
                  <a:pt x="412" y="752"/>
                  <a:pt x="412" y="742"/>
                </a:cubicBezTo>
                <a:cubicBezTo>
                  <a:pt x="412" y="733"/>
                  <a:pt x="419" y="725"/>
                  <a:pt x="429" y="725"/>
                </a:cubicBezTo>
                <a:cubicBezTo>
                  <a:pt x="503" y="725"/>
                  <a:pt x="503" y="725"/>
                  <a:pt x="503" y="725"/>
                </a:cubicBezTo>
                <a:cubicBezTo>
                  <a:pt x="513" y="725"/>
                  <a:pt x="520" y="733"/>
                  <a:pt x="520" y="742"/>
                </a:cubicBezTo>
                <a:cubicBezTo>
                  <a:pt x="520" y="752"/>
                  <a:pt x="513" y="760"/>
                  <a:pt x="503" y="760"/>
                </a:cubicBezTo>
                <a:close/>
                <a:moveTo>
                  <a:pt x="824" y="448"/>
                </a:moveTo>
                <a:cubicBezTo>
                  <a:pt x="856" y="448"/>
                  <a:pt x="881" y="474"/>
                  <a:pt x="881" y="506"/>
                </a:cubicBezTo>
                <a:cubicBezTo>
                  <a:pt x="881" y="538"/>
                  <a:pt x="856" y="564"/>
                  <a:pt x="824" y="564"/>
                </a:cubicBezTo>
                <a:cubicBezTo>
                  <a:pt x="792" y="564"/>
                  <a:pt x="766" y="538"/>
                  <a:pt x="766" y="506"/>
                </a:cubicBezTo>
                <a:cubicBezTo>
                  <a:pt x="766" y="474"/>
                  <a:pt x="792" y="448"/>
                  <a:pt x="824" y="448"/>
                </a:cubicBezTo>
                <a:close/>
                <a:moveTo>
                  <a:pt x="663" y="760"/>
                </a:moveTo>
                <a:cubicBezTo>
                  <a:pt x="589" y="760"/>
                  <a:pt x="589" y="760"/>
                  <a:pt x="589" y="760"/>
                </a:cubicBezTo>
                <a:cubicBezTo>
                  <a:pt x="580" y="760"/>
                  <a:pt x="572" y="752"/>
                  <a:pt x="572" y="742"/>
                </a:cubicBezTo>
                <a:cubicBezTo>
                  <a:pt x="572" y="733"/>
                  <a:pt x="580" y="725"/>
                  <a:pt x="589" y="725"/>
                </a:cubicBezTo>
                <a:cubicBezTo>
                  <a:pt x="663" y="725"/>
                  <a:pt x="663" y="725"/>
                  <a:pt x="663" y="725"/>
                </a:cubicBezTo>
                <a:cubicBezTo>
                  <a:pt x="673" y="725"/>
                  <a:pt x="681" y="733"/>
                  <a:pt x="681" y="742"/>
                </a:cubicBezTo>
                <a:cubicBezTo>
                  <a:pt x="681" y="752"/>
                  <a:pt x="673" y="760"/>
                  <a:pt x="663" y="760"/>
                </a:cubicBezTo>
                <a:close/>
                <a:moveTo>
                  <a:pt x="668" y="598"/>
                </a:moveTo>
                <a:cubicBezTo>
                  <a:pt x="668" y="566"/>
                  <a:pt x="694" y="540"/>
                  <a:pt x="726" y="540"/>
                </a:cubicBezTo>
                <a:cubicBezTo>
                  <a:pt x="758" y="540"/>
                  <a:pt x="783" y="566"/>
                  <a:pt x="783" y="598"/>
                </a:cubicBezTo>
                <a:cubicBezTo>
                  <a:pt x="783" y="630"/>
                  <a:pt x="758" y="655"/>
                  <a:pt x="726" y="655"/>
                </a:cubicBezTo>
                <a:cubicBezTo>
                  <a:pt x="694" y="655"/>
                  <a:pt x="668" y="630"/>
                  <a:pt x="668" y="598"/>
                </a:cubicBezTo>
                <a:close/>
                <a:moveTo>
                  <a:pt x="823" y="738"/>
                </a:moveTo>
                <a:cubicBezTo>
                  <a:pt x="791" y="738"/>
                  <a:pt x="765" y="712"/>
                  <a:pt x="765" y="680"/>
                </a:cubicBezTo>
                <a:cubicBezTo>
                  <a:pt x="765" y="648"/>
                  <a:pt x="791" y="622"/>
                  <a:pt x="823" y="622"/>
                </a:cubicBezTo>
                <a:cubicBezTo>
                  <a:pt x="855" y="622"/>
                  <a:pt x="881" y="648"/>
                  <a:pt x="881" y="680"/>
                </a:cubicBezTo>
                <a:cubicBezTo>
                  <a:pt x="881" y="712"/>
                  <a:pt x="855" y="738"/>
                  <a:pt x="823" y="738"/>
                </a:cubicBezTo>
                <a:close/>
                <a:moveTo>
                  <a:pt x="921" y="658"/>
                </a:moveTo>
                <a:cubicBezTo>
                  <a:pt x="889" y="658"/>
                  <a:pt x="863" y="632"/>
                  <a:pt x="863" y="600"/>
                </a:cubicBezTo>
                <a:cubicBezTo>
                  <a:pt x="863" y="568"/>
                  <a:pt x="889" y="542"/>
                  <a:pt x="921" y="542"/>
                </a:cubicBezTo>
                <a:cubicBezTo>
                  <a:pt x="953" y="542"/>
                  <a:pt x="979" y="568"/>
                  <a:pt x="979" y="600"/>
                </a:cubicBezTo>
                <a:cubicBezTo>
                  <a:pt x="979" y="632"/>
                  <a:pt x="953" y="658"/>
                  <a:pt x="921" y="65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3" name="Freeform 581"/>
          <p:cNvSpPr>
            <a:spLocks/>
          </p:cNvSpPr>
          <p:nvPr/>
        </p:nvSpPr>
        <p:spPr bwMode="auto">
          <a:xfrm>
            <a:off x="7477346" y="2429112"/>
            <a:ext cx="38537" cy="38537"/>
          </a:xfrm>
          <a:custGeom>
            <a:avLst/>
            <a:gdLst>
              <a:gd name="T0" fmla="*/ 94 w 189"/>
              <a:gd name="T1" fmla="*/ 0 h 188"/>
              <a:gd name="T2" fmla="*/ 0 w 189"/>
              <a:gd name="T3" fmla="*/ 94 h 188"/>
              <a:gd name="T4" fmla="*/ 94 w 189"/>
              <a:gd name="T5" fmla="*/ 188 h 188"/>
              <a:gd name="T6" fmla="*/ 189 w 189"/>
              <a:gd name="T7" fmla="*/ 94 h 188"/>
              <a:gd name="T8" fmla="*/ 94 w 189"/>
              <a:gd name="T9" fmla="*/ 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88">
                <a:moveTo>
                  <a:pt x="94" y="0"/>
                </a:moveTo>
                <a:cubicBezTo>
                  <a:pt x="43" y="0"/>
                  <a:pt x="0" y="42"/>
                  <a:pt x="0" y="94"/>
                </a:cubicBezTo>
                <a:cubicBezTo>
                  <a:pt x="0" y="146"/>
                  <a:pt x="43" y="188"/>
                  <a:pt x="94" y="188"/>
                </a:cubicBezTo>
                <a:cubicBezTo>
                  <a:pt x="147" y="188"/>
                  <a:pt x="189" y="146"/>
                  <a:pt x="189" y="94"/>
                </a:cubicBezTo>
                <a:cubicBezTo>
                  <a:pt x="189" y="42"/>
                  <a:pt x="147" y="0"/>
                  <a:pt x="94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4" name="Freeform 582"/>
          <p:cNvSpPr>
            <a:spLocks noEditPoints="1"/>
          </p:cNvSpPr>
          <p:nvPr/>
        </p:nvSpPr>
        <p:spPr bwMode="auto">
          <a:xfrm>
            <a:off x="7334615" y="2199315"/>
            <a:ext cx="324000" cy="324000"/>
          </a:xfrm>
          <a:custGeom>
            <a:avLst/>
            <a:gdLst>
              <a:gd name="T0" fmla="*/ 801 w 1601"/>
              <a:gd name="T1" fmla="*/ 0 h 1600"/>
              <a:gd name="T2" fmla="*/ 0 w 1601"/>
              <a:gd name="T3" fmla="*/ 800 h 1600"/>
              <a:gd name="T4" fmla="*/ 801 w 1601"/>
              <a:gd name="T5" fmla="*/ 1600 h 1600"/>
              <a:gd name="T6" fmla="*/ 1601 w 1601"/>
              <a:gd name="T7" fmla="*/ 800 h 1600"/>
              <a:gd name="T8" fmla="*/ 801 w 1601"/>
              <a:gd name="T9" fmla="*/ 0 h 1600"/>
              <a:gd name="T10" fmla="*/ 714 w 1601"/>
              <a:gd name="T11" fmla="*/ 402 h 1600"/>
              <a:gd name="T12" fmla="*/ 800 w 1601"/>
              <a:gd name="T13" fmla="*/ 315 h 1600"/>
              <a:gd name="T14" fmla="*/ 887 w 1601"/>
              <a:gd name="T15" fmla="*/ 402 h 1600"/>
              <a:gd name="T16" fmla="*/ 887 w 1601"/>
              <a:gd name="T17" fmla="*/ 956 h 1600"/>
              <a:gd name="T18" fmla="*/ 800 w 1601"/>
              <a:gd name="T19" fmla="*/ 1042 h 1600"/>
              <a:gd name="T20" fmla="*/ 714 w 1601"/>
              <a:gd name="T21" fmla="*/ 956 h 1600"/>
              <a:gd name="T22" fmla="*/ 714 w 1601"/>
              <a:gd name="T23" fmla="*/ 402 h 1600"/>
              <a:gd name="T24" fmla="*/ 800 w 1601"/>
              <a:gd name="T25" fmla="*/ 1359 h 1600"/>
              <a:gd name="T26" fmla="*/ 672 w 1601"/>
              <a:gd name="T27" fmla="*/ 1231 h 1600"/>
              <a:gd name="T28" fmla="*/ 800 w 1601"/>
              <a:gd name="T29" fmla="*/ 1102 h 1600"/>
              <a:gd name="T30" fmla="*/ 929 w 1601"/>
              <a:gd name="T31" fmla="*/ 1231 h 1600"/>
              <a:gd name="T32" fmla="*/ 800 w 1601"/>
              <a:gd name="T33" fmla="*/ 1359 h 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1" h="1600">
                <a:moveTo>
                  <a:pt x="801" y="0"/>
                </a:moveTo>
                <a:cubicBezTo>
                  <a:pt x="359" y="0"/>
                  <a:pt x="0" y="358"/>
                  <a:pt x="0" y="800"/>
                </a:cubicBezTo>
                <a:cubicBezTo>
                  <a:pt x="0" y="1242"/>
                  <a:pt x="359" y="1600"/>
                  <a:pt x="801" y="1600"/>
                </a:cubicBezTo>
                <a:cubicBezTo>
                  <a:pt x="1242" y="1600"/>
                  <a:pt x="1601" y="1242"/>
                  <a:pt x="1601" y="800"/>
                </a:cubicBezTo>
                <a:cubicBezTo>
                  <a:pt x="1601" y="358"/>
                  <a:pt x="1242" y="0"/>
                  <a:pt x="801" y="0"/>
                </a:cubicBezTo>
                <a:close/>
                <a:moveTo>
                  <a:pt x="714" y="402"/>
                </a:moveTo>
                <a:cubicBezTo>
                  <a:pt x="714" y="354"/>
                  <a:pt x="753" y="315"/>
                  <a:pt x="800" y="315"/>
                </a:cubicBezTo>
                <a:cubicBezTo>
                  <a:pt x="848" y="315"/>
                  <a:pt x="887" y="354"/>
                  <a:pt x="887" y="402"/>
                </a:cubicBezTo>
                <a:cubicBezTo>
                  <a:pt x="887" y="956"/>
                  <a:pt x="887" y="956"/>
                  <a:pt x="887" y="956"/>
                </a:cubicBezTo>
                <a:cubicBezTo>
                  <a:pt x="887" y="1003"/>
                  <a:pt x="848" y="1042"/>
                  <a:pt x="800" y="1042"/>
                </a:cubicBezTo>
                <a:cubicBezTo>
                  <a:pt x="753" y="1042"/>
                  <a:pt x="714" y="1003"/>
                  <a:pt x="714" y="956"/>
                </a:cubicBezTo>
                <a:lnTo>
                  <a:pt x="714" y="402"/>
                </a:lnTo>
                <a:close/>
                <a:moveTo>
                  <a:pt x="800" y="1359"/>
                </a:moveTo>
                <a:cubicBezTo>
                  <a:pt x="730" y="1359"/>
                  <a:pt x="672" y="1302"/>
                  <a:pt x="672" y="1231"/>
                </a:cubicBezTo>
                <a:cubicBezTo>
                  <a:pt x="672" y="1160"/>
                  <a:pt x="730" y="1102"/>
                  <a:pt x="800" y="1102"/>
                </a:cubicBezTo>
                <a:cubicBezTo>
                  <a:pt x="871" y="1102"/>
                  <a:pt x="929" y="1160"/>
                  <a:pt x="929" y="1231"/>
                </a:cubicBezTo>
                <a:cubicBezTo>
                  <a:pt x="929" y="1302"/>
                  <a:pt x="871" y="1359"/>
                  <a:pt x="800" y="135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5" name="Freeform 583"/>
          <p:cNvSpPr>
            <a:spLocks/>
          </p:cNvSpPr>
          <p:nvPr/>
        </p:nvSpPr>
        <p:spPr bwMode="auto">
          <a:xfrm>
            <a:off x="7485910" y="2270681"/>
            <a:ext cx="21410" cy="132740"/>
          </a:xfrm>
          <a:custGeom>
            <a:avLst/>
            <a:gdLst>
              <a:gd name="T0" fmla="*/ 52 w 105"/>
              <a:gd name="T1" fmla="*/ 658 h 658"/>
              <a:gd name="T2" fmla="*/ 105 w 105"/>
              <a:gd name="T3" fmla="*/ 606 h 658"/>
              <a:gd name="T4" fmla="*/ 105 w 105"/>
              <a:gd name="T5" fmla="*/ 52 h 658"/>
              <a:gd name="T6" fmla="*/ 52 w 105"/>
              <a:gd name="T7" fmla="*/ 0 h 658"/>
              <a:gd name="T8" fmla="*/ 0 w 105"/>
              <a:gd name="T9" fmla="*/ 52 h 658"/>
              <a:gd name="T10" fmla="*/ 0 w 105"/>
              <a:gd name="T11" fmla="*/ 606 h 658"/>
              <a:gd name="T12" fmla="*/ 52 w 105"/>
              <a:gd name="T13" fmla="*/ 658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" h="658">
                <a:moveTo>
                  <a:pt x="52" y="658"/>
                </a:moveTo>
                <a:cubicBezTo>
                  <a:pt x="81" y="658"/>
                  <a:pt x="105" y="635"/>
                  <a:pt x="105" y="606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05" y="23"/>
                  <a:pt x="81" y="0"/>
                  <a:pt x="52" y="0"/>
                </a:cubicBezTo>
                <a:cubicBezTo>
                  <a:pt x="24" y="0"/>
                  <a:pt x="0" y="23"/>
                  <a:pt x="0" y="52"/>
                </a:cubicBezTo>
                <a:cubicBezTo>
                  <a:pt x="0" y="606"/>
                  <a:pt x="0" y="606"/>
                  <a:pt x="0" y="606"/>
                </a:cubicBezTo>
                <a:cubicBezTo>
                  <a:pt x="0" y="635"/>
                  <a:pt x="24" y="658"/>
                  <a:pt x="52" y="65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6" name="Freeform 587"/>
          <p:cNvSpPr>
            <a:spLocks noChangeAspect="1" noEditPoints="1"/>
          </p:cNvSpPr>
          <p:nvPr/>
        </p:nvSpPr>
        <p:spPr bwMode="auto">
          <a:xfrm>
            <a:off x="623051" y="1694789"/>
            <a:ext cx="324000" cy="324000"/>
          </a:xfrm>
          <a:custGeom>
            <a:avLst/>
            <a:gdLst>
              <a:gd name="T0" fmla="*/ 829 w 1657"/>
              <a:gd name="T1" fmla="*/ 0 h 1657"/>
              <a:gd name="T2" fmla="*/ 0 w 1657"/>
              <a:gd name="T3" fmla="*/ 829 h 1657"/>
              <a:gd name="T4" fmla="*/ 829 w 1657"/>
              <a:gd name="T5" fmla="*/ 1657 h 1657"/>
              <a:gd name="T6" fmla="*/ 1657 w 1657"/>
              <a:gd name="T7" fmla="*/ 829 h 1657"/>
              <a:gd name="T8" fmla="*/ 829 w 1657"/>
              <a:gd name="T9" fmla="*/ 0 h 1657"/>
              <a:gd name="T10" fmla="*/ 797 w 1657"/>
              <a:gd name="T11" fmla="*/ 888 h 1657"/>
              <a:gd name="T12" fmla="*/ 458 w 1657"/>
              <a:gd name="T13" fmla="*/ 1227 h 1657"/>
              <a:gd name="T14" fmla="*/ 725 w 1657"/>
              <a:gd name="T15" fmla="*/ 1227 h 1657"/>
              <a:gd name="T16" fmla="*/ 743 w 1657"/>
              <a:gd name="T17" fmla="*/ 1245 h 1657"/>
              <a:gd name="T18" fmla="*/ 725 w 1657"/>
              <a:gd name="T19" fmla="*/ 1263 h 1657"/>
              <a:gd name="T20" fmla="*/ 436 w 1657"/>
              <a:gd name="T21" fmla="*/ 1263 h 1657"/>
              <a:gd name="T22" fmla="*/ 397 w 1657"/>
              <a:gd name="T23" fmla="*/ 1224 h 1657"/>
              <a:gd name="T24" fmla="*/ 397 w 1657"/>
              <a:gd name="T25" fmla="*/ 935 h 1657"/>
              <a:gd name="T26" fmla="*/ 415 w 1657"/>
              <a:gd name="T27" fmla="*/ 917 h 1657"/>
              <a:gd name="T28" fmla="*/ 433 w 1657"/>
              <a:gd name="T29" fmla="*/ 935 h 1657"/>
              <a:gd name="T30" fmla="*/ 433 w 1657"/>
              <a:gd name="T31" fmla="*/ 1202 h 1657"/>
              <a:gd name="T32" fmla="*/ 772 w 1657"/>
              <a:gd name="T33" fmla="*/ 863 h 1657"/>
              <a:gd name="T34" fmla="*/ 797 w 1657"/>
              <a:gd name="T35" fmla="*/ 863 h 1657"/>
              <a:gd name="T36" fmla="*/ 797 w 1657"/>
              <a:gd name="T37" fmla="*/ 888 h 1657"/>
              <a:gd name="T38" fmla="*/ 1260 w 1657"/>
              <a:gd name="T39" fmla="*/ 722 h 1657"/>
              <a:gd name="T40" fmla="*/ 1242 w 1657"/>
              <a:gd name="T41" fmla="*/ 740 h 1657"/>
              <a:gd name="T42" fmla="*/ 1225 w 1657"/>
              <a:gd name="T43" fmla="*/ 722 h 1657"/>
              <a:gd name="T44" fmla="*/ 1225 w 1657"/>
              <a:gd name="T45" fmla="*/ 455 h 1657"/>
              <a:gd name="T46" fmla="*/ 886 w 1657"/>
              <a:gd name="T47" fmla="*/ 794 h 1657"/>
              <a:gd name="T48" fmla="*/ 873 w 1657"/>
              <a:gd name="T49" fmla="*/ 799 h 1657"/>
              <a:gd name="T50" fmla="*/ 861 w 1657"/>
              <a:gd name="T51" fmla="*/ 794 h 1657"/>
              <a:gd name="T52" fmla="*/ 861 w 1657"/>
              <a:gd name="T53" fmla="*/ 769 h 1657"/>
              <a:gd name="T54" fmla="*/ 1200 w 1657"/>
              <a:gd name="T55" fmla="*/ 430 h 1657"/>
              <a:gd name="T56" fmla="*/ 932 w 1657"/>
              <a:gd name="T57" fmla="*/ 430 h 1657"/>
              <a:gd name="T58" fmla="*/ 914 w 1657"/>
              <a:gd name="T59" fmla="*/ 412 h 1657"/>
              <a:gd name="T60" fmla="*/ 932 w 1657"/>
              <a:gd name="T61" fmla="*/ 394 h 1657"/>
              <a:gd name="T62" fmla="*/ 1222 w 1657"/>
              <a:gd name="T63" fmla="*/ 394 h 1657"/>
              <a:gd name="T64" fmla="*/ 1260 w 1657"/>
              <a:gd name="T65" fmla="*/ 433 h 1657"/>
              <a:gd name="T66" fmla="*/ 1260 w 1657"/>
              <a:gd name="T67" fmla="*/ 722 h 1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57" h="1657">
                <a:moveTo>
                  <a:pt x="829" y="0"/>
                </a:moveTo>
                <a:cubicBezTo>
                  <a:pt x="371" y="0"/>
                  <a:pt x="0" y="371"/>
                  <a:pt x="0" y="829"/>
                </a:cubicBezTo>
                <a:cubicBezTo>
                  <a:pt x="0" y="1286"/>
                  <a:pt x="371" y="1657"/>
                  <a:pt x="829" y="1657"/>
                </a:cubicBezTo>
                <a:cubicBezTo>
                  <a:pt x="1286" y="1657"/>
                  <a:pt x="1657" y="1286"/>
                  <a:pt x="1657" y="829"/>
                </a:cubicBezTo>
                <a:cubicBezTo>
                  <a:pt x="1657" y="371"/>
                  <a:pt x="1286" y="0"/>
                  <a:pt x="829" y="0"/>
                </a:cubicBezTo>
                <a:close/>
                <a:moveTo>
                  <a:pt x="797" y="888"/>
                </a:moveTo>
                <a:cubicBezTo>
                  <a:pt x="458" y="1227"/>
                  <a:pt x="458" y="1227"/>
                  <a:pt x="458" y="1227"/>
                </a:cubicBezTo>
                <a:cubicBezTo>
                  <a:pt x="725" y="1227"/>
                  <a:pt x="725" y="1227"/>
                  <a:pt x="725" y="1227"/>
                </a:cubicBezTo>
                <a:cubicBezTo>
                  <a:pt x="735" y="1227"/>
                  <a:pt x="743" y="1235"/>
                  <a:pt x="743" y="1245"/>
                </a:cubicBezTo>
                <a:cubicBezTo>
                  <a:pt x="743" y="1255"/>
                  <a:pt x="735" y="1263"/>
                  <a:pt x="725" y="1263"/>
                </a:cubicBezTo>
                <a:cubicBezTo>
                  <a:pt x="436" y="1263"/>
                  <a:pt x="436" y="1263"/>
                  <a:pt x="436" y="1263"/>
                </a:cubicBezTo>
                <a:cubicBezTo>
                  <a:pt x="415" y="1263"/>
                  <a:pt x="397" y="1245"/>
                  <a:pt x="397" y="1224"/>
                </a:cubicBezTo>
                <a:cubicBezTo>
                  <a:pt x="397" y="935"/>
                  <a:pt x="397" y="935"/>
                  <a:pt x="397" y="935"/>
                </a:cubicBezTo>
                <a:cubicBezTo>
                  <a:pt x="397" y="925"/>
                  <a:pt x="405" y="917"/>
                  <a:pt x="415" y="917"/>
                </a:cubicBezTo>
                <a:cubicBezTo>
                  <a:pt x="425" y="917"/>
                  <a:pt x="433" y="925"/>
                  <a:pt x="433" y="935"/>
                </a:cubicBezTo>
                <a:cubicBezTo>
                  <a:pt x="433" y="1202"/>
                  <a:pt x="433" y="1202"/>
                  <a:pt x="433" y="1202"/>
                </a:cubicBezTo>
                <a:cubicBezTo>
                  <a:pt x="772" y="863"/>
                  <a:pt x="772" y="863"/>
                  <a:pt x="772" y="863"/>
                </a:cubicBezTo>
                <a:cubicBezTo>
                  <a:pt x="779" y="856"/>
                  <a:pt x="790" y="856"/>
                  <a:pt x="797" y="863"/>
                </a:cubicBezTo>
                <a:cubicBezTo>
                  <a:pt x="804" y="870"/>
                  <a:pt x="804" y="881"/>
                  <a:pt x="797" y="888"/>
                </a:cubicBezTo>
                <a:close/>
                <a:moveTo>
                  <a:pt x="1260" y="722"/>
                </a:moveTo>
                <a:cubicBezTo>
                  <a:pt x="1260" y="732"/>
                  <a:pt x="1252" y="740"/>
                  <a:pt x="1242" y="740"/>
                </a:cubicBezTo>
                <a:cubicBezTo>
                  <a:pt x="1233" y="740"/>
                  <a:pt x="1225" y="732"/>
                  <a:pt x="1225" y="722"/>
                </a:cubicBezTo>
                <a:cubicBezTo>
                  <a:pt x="1225" y="455"/>
                  <a:pt x="1225" y="455"/>
                  <a:pt x="1225" y="455"/>
                </a:cubicBezTo>
                <a:cubicBezTo>
                  <a:pt x="886" y="794"/>
                  <a:pt x="886" y="794"/>
                  <a:pt x="886" y="794"/>
                </a:cubicBezTo>
                <a:cubicBezTo>
                  <a:pt x="882" y="797"/>
                  <a:pt x="878" y="799"/>
                  <a:pt x="873" y="799"/>
                </a:cubicBezTo>
                <a:cubicBezTo>
                  <a:pt x="869" y="799"/>
                  <a:pt x="864" y="797"/>
                  <a:pt x="861" y="794"/>
                </a:cubicBezTo>
                <a:cubicBezTo>
                  <a:pt x="854" y="787"/>
                  <a:pt x="854" y="776"/>
                  <a:pt x="861" y="769"/>
                </a:cubicBezTo>
                <a:cubicBezTo>
                  <a:pt x="1200" y="430"/>
                  <a:pt x="1200" y="430"/>
                  <a:pt x="1200" y="430"/>
                </a:cubicBezTo>
                <a:cubicBezTo>
                  <a:pt x="932" y="430"/>
                  <a:pt x="932" y="430"/>
                  <a:pt x="932" y="430"/>
                </a:cubicBezTo>
                <a:cubicBezTo>
                  <a:pt x="922" y="430"/>
                  <a:pt x="914" y="422"/>
                  <a:pt x="914" y="412"/>
                </a:cubicBezTo>
                <a:cubicBezTo>
                  <a:pt x="914" y="402"/>
                  <a:pt x="922" y="394"/>
                  <a:pt x="932" y="394"/>
                </a:cubicBezTo>
                <a:cubicBezTo>
                  <a:pt x="1222" y="394"/>
                  <a:pt x="1222" y="394"/>
                  <a:pt x="1222" y="394"/>
                </a:cubicBezTo>
                <a:cubicBezTo>
                  <a:pt x="1243" y="394"/>
                  <a:pt x="1260" y="412"/>
                  <a:pt x="1260" y="433"/>
                </a:cubicBezTo>
                <a:lnTo>
                  <a:pt x="1260" y="72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7" name="Freeform 591"/>
          <p:cNvSpPr>
            <a:spLocks/>
          </p:cNvSpPr>
          <p:nvPr/>
        </p:nvSpPr>
        <p:spPr bwMode="auto">
          <a:xfrm>
            <a:off x="1165328" y="1776146"/>
            <a:ext cx="71366" cy="161286"/>
          </a:xfrm>
          <a:custGeom>
            <a:avLst/>
            <a:gdLst>
              <a:gd name="T0" fmla="*/ 240 w 368"/>
              <a:gd name="T1" fmla="*/ 279 h 831"/>
              <a:gd name="T2" fmla="*/ 235 w 368"/>
              <a:gd name="T3" fmla="*/ 266 h 831"/>
              <a:gd name="T4" fmla="*/ 235 w 368"/>
              <a:gd name="T5" fmla="*/ 191 h 831"/>
              <a:gd name="T6" fmla="*/ 311 w 368"/>
              <a:gd name="T7" fmla="*/ 114 h 831"/>
              <a:gd name="T8" fmla="*/ 368 w 368"/>
              <a:gd name="T9" fmla="*/ 114 h 831"/>
              <a:gd name="T10" fmla="*/ 368 w 368"/>
              <a:gd name="T11" fmla="*/ 0 h 831"/>
              <a:gd name="T12" fmla="*/ 267 w 368"/>
              <a:gd name="T13" fmla="*/ 0 h 831"/>
              <a:gd name="T14" fmla="*/ 108 w 368"/>
              <a:gd name="T15" fmla="*/ 178 h 831"/>
              <a:gd name="T16" fmla="*/ 108 w 368"/>
              <a:gd name="T17" fmla="*/ 266 h 831"/>
              <a:gd name="T18" fmla="*/ 103 w 368"/>
              <a:gd name="T19" fmla="*/ 279 h 831"/>
              <a:gd name="T20" fmla="*/ 90 w 368"/>
              <a:gd name="T21" fmla="*/ 284 h 831"/>
              <a:gd name="T22" fmla="*/ 0 w 368"/>
              <a:gd name="T23" fmla="*/ 284 h 831"/>
              <a:gd name="T24" fmla="*/ 0 w 368"/>
              <a:gd name="T25" fmla="*/ 398 h 831"/>
              <a:gd name="T26" fmla="*/ 90 w 368"/>
              <a:gd name="T27" fmla="*/ 398 h 831"/>
              <a:gd name="T28" fmla="*/ 108 w 368"/>
              <a:gd name="T29" fmla="*/ 416 h 831"/>
              <a:gd name="T30" fmla="*/ 108 w 368"/>
              <a:gd name="T31" fmla="*/ 831 h 831"/>
              <a:gd name="T32" fmla="*/ 235 w 368"/>
              <a:gd name="T33" fmla="*/ 831 h 831"/>
              <a:gd name="T34" fmla="*/ 235 w 368"/>
              <a:gd name="T35" fmla="*/ 416 h 831"/>
              <a:gd name="T36" fmla="*/ 253 w 368"/>
              <a:gd name="T37" fmla="*/ 398 h 831"/>
              <a:gd name="T38" fmla="*/ 355 w 368"/>
              <a:gd name="T39" fmla="*/ 398 h 831"/>
              <a:gd name="T40" fmla="*/ 367 w 368"/>
              <a:gd name="T41" fmla="*/ 284 h 831"/>
              <a:gd name="T42" fmla="*/ 253 w 368"/>
              <a:gd name="T43" fmla="*/ 284 h 831"/>
              <a:gd name="T44" fmla="*/ 240 w 368"/>
              <a:gd name="T45" fmla="*/ 279 h 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8" h="831">
                <a:moveTo>
                  <a:pt x="240" y="279"/>
                </a:moveTo>
                <a:cubicBezTo>
                  <a:pt x="237" y="275"/>
                  <a:pt x="235" y="271"/>
                  <a:pt x="235" y="266"/>
                </a:cubicBezTo>
                <a:cubicBezTo>
                  <a:pt x="235" y="191"/>
                  <a:pt x="235" y="191"/>
                  <a:pt x="235" y="191"/>
                </a:cubicBezTo>
                <a:cubicBezTo>
                  <a:pt x="235" y="149"/>
                  <a:pt x="241" y="114"/>
                  <a:pt x="311" y="114"/>
                </a:cubicBezTo>
                <a:cubicBezTo>
                  <a:pt x="368" y="114"/>
                  <a:pt x="368" y="114"/>
                  <a:pt x="368" y="114"/>
                </a:cubicBezTo>
                <a:cubicBezTo>
                  <a:pt x="368" y="0"/>
                  <a:pt x="368" y="0"/>
                  <a:pt x="368" y="0"/>
                </a:cubicBezTo>
                <a:cubicBezTo>
                  <a:pt x="267" y="0"/>
                  <a:pt x="267" y="0"/>
                  <a:pt x="267" y="0"/>
                </a:cubicBezTo>
                <a:cubicBezTo>
                  <a:pt x="134" y="0"/>
                  <a:pt x="108" y="65"/>
                  <a:pt x="108" y="178"/>
                </a:cubicBezTo>
                <a:cubicBezTo>
                  <a:pt x="108" y="266"/>
                  <a:pt x="108" y="266"/>
                  <a:pt x="108" y="266"/>
                </a:cubicBezTo>
                <a:cubicBezTo>
                  <a:pt x="108" y="271"/>
                  <a:pt x="106" y="275"/>
                  <a:pt x="103" y="279"/>
                </a:cubicBezTo>
                <a:cubicBezTo>
                  <a:pt x="100" y="282"/>
                  <a:pt x="95" y="284"/>
                  <a:pt x="90" y="284"/>
                </a:cubicBezTo>
                <a:cubicBezTo>
                  <a:pt x="0" y="284"/>
                  <a:pt x="0" y="284"/>
                  <a:pt x="0" y="284"/>
                </a:cubicBezTo>
                <a:cubicBezTo>
                  <a:pt x="0" y="398"/>
                  <a:pt x="0" y="398"/>
                  <a:pt x="0" y="398"/>
                </a:cubicBezTo>
                <a:cubicBezTo>
                  <a:pt x="90" y="398"/>
                  <a:pt x="90" y="398"/>
                  <a:pt x="90" y="398"/>
                </a:cubicBezTo>
                <a:cubicBezTo>
                  <a:pt x="100" y="398"/>
                  <a:pt x="108" y="406"/>
                  <a:pt x="108" y="416"/>
                </a:cubicBezTo>
                <a:cubicBezTo>
                  <a:pt x="108" y="831"/>
                  <a:pt x="108" y="831"/>
                  <a:pt x="108" y="831"/>
                </a:cubicBezTo>
                <a:cubicBezTo>
                  <a:pt x="235" y="831"/>
                  <a:pt x="235" y="831"/>
                  <a:pt x="235" y="831"/>
                </a:cubicBezTo>
                <a:cubicBezTo>
                  <a:pt x="235" y="416"/>
                  <a:pt x="235" y="416"/>
                  <a:pt x="235" y="416"/>
                </a:cubicBezTo>
                <a:cubicBezTo>
                  <a:pt x="235" y="406"/>
                  <a:pt x="243" y="398"/>
                  <a:pt x="253" y="398"/>
                </a:cubicBezTo>
                <a:cubicBezTo>
                  <a:pt x="355" y="398"/>
                  <a:pt x="355" y="398"/>
                  <a:pt x="355" y="398"/>
                </a:cubicBezTo>
                <a:cubicBezTo>
                  <a:pt x="367" y="284"/>
                  <a:pt x="367" y="284"/>
                  <a:pt x="367" y="284"/>
                </a:cubicBezTo>
                <a:cubicBezTo>
                  <a:pt x="253" y="284"/>
                  <a:pt x="253" y="284"/>
                  <a:pt x="253" y="284"/>
                </a:cubicBezTo>
                <a:cubicBezTo>
                  <a:pt x="248" y="284"/>
                  <a:pt x="243" y="282"/>
                  <a:pt x="240" y="27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8" name="Freeform 592"/>
          <p:cNvSpPr>
            <a:spLocks noEditPoints="1"/>
          </p:cNvSpPr>
          <p:nvPr/>
        </p:nvSpPr>
        <p:spPr bwMode="auto">
          <a:xfrm>
            <a:off x="1042579" y="1694789"/>
            <a:ext cx="324000" cy="324000"/>
          </a:xfrm>
          <a:custGeom>
            <a:avLst/>
            <a:gdLst>
              <a:gd name="T0" fmla="*/ 832 w 1663"/>
              <a:gd name="T1" fmla="*/ 0 h 1663"/>
              <a:gd name="T2" fmla="*/ 0 w 1663"/>
              <a:gd name="T3" fmla="*/ 832 h 1663"/>
              <a:gd name="T4" fmla="*/ 832 w 1663"/>
              <a:gd name="T5" fmla="*/ 1663 h 1663"/>
              <a:gd name="T6" fmla="*/ 1663 w 1663"/>
              <a:gd name="T7" fmla="*/ 832 h 1663"/>
              <a:gd name="T8" fmla="*/ 832 w 1663"/>
              <a:gd name="T9" fmla="*/ 0 h 1663"/>
              <a:gd name="T10" fmla="*/ 1019 w 1663"/>
              <a:gd name="T11" fmla="*/ 833 h 1663"/>
              <a:gd name="T12" fmla="*/ 1001 w 1663"/>
              <a:gd name="T13" fmla="*/ 849 h 1663"/>
              <a:gd name="T14" fmla="*/ 901 w 1663"/>
              <a:gd name="T15" fmla="*/ 849 h 1663"/>
              <a:gd name="T16" fmla="*/ 900 w 1663"/>
              <a:gd name="T17" fmla="*/ 1265 h 1663"/>
              <a:gd name="T18" fmla="*/ 883 w 1663"/>
              <a:gd name="T19" fmla="*/ 1283 h 1663"/>
              <a:gd name="T20" fmla="*/ 720 w 1663"/>
              <a:gd name="T21" fmla="*/ 1283 h 1663"/>
              <a:gd name="T22" fmla="*/ 702 w 1663"/>
              <a:gd name="T23" fmla="*/ 1265 h 1663"/>
              <a:gd name="T24" fmla="*/ 702 w 1663"/>
              <a:gd name="T25" fmla="*/ 849 h 1663"/>
              <a:gd name="T26" fmla="*/ 612 w 1663"/>
              <a:gd name="T27" fmla="*/ 849 h 1663"/>
              <a:gd name="T28" fmla="*/ 594 w 1663"/>
              <a:gd name="T29" fmla="*/ 832 h 1663"/>
              <a:gd name="T30" fmla="*/ 594 w 1663"/>
              <a:gd name="T31" fmla="*/ 682 h 1663"/>
              <a:gd name="T32" fmla="*/ 612 w 1663"/>
              <a:gd name="T33" fmla="*/ 664 h 1663"/>
              <a:gd name="T34" fmla="*/ 702 w 1663"/>
              <a:gd name="T35" fmla="*/ 664 h 1663"/>
              <a:gd name="T36" fmla="*/ 702 w 1663"/>
              <a:gd name="T37" fmla="*/ 594 h 1663"/>
              <a:gd name="T38" fmla="*/ 897 w 1663"/>
              <a:gd name="T39" fmla="*/ 380 h 1663"/>
              <a:gd name="T40" fmla="*/ 1016 w 1663"/>
              <a:gd name="T41" fmla="*/ 380 h 1663"/>
              <a:gd name="T42" fmla="*/ 1034 w 1663"/>
              <a:gd name="T43" fmla="*/ 398 h 1663"/>
              <a:gd name="T44" fmla="*/ 1034 w 1663"/>
              <a:gd name="T45" fmla="*/ 548 h 1663"/>
              <a:gd name="T46" fmla="*/ 1016 w 1663"/>
              <a:gd name="T47" fmla="*/ 565 h 1663"/>
              <a:gd name="T48" fmla="*/ 941 w 1663"/>
              <a:gd name="T49" fmla="*/ 565 h 1663"/>
              <a:gd name="T50" fmla="*/ 901 w 1663"/>
              <a:gd name="T51" fmla="*/ 607 h 1663"/>
              <a:gd name="T52" fmla="*/ 900 w 1663"/>
              <a:gd name="T53" fmla="*/ 664 h 1663"/>
              <a:gd name="T54" fmla="*/ 1017 w 1663"/>
              <a:gd name="T55" fmla="*/ 664 h 1663"/>
              <a:gd name="T56" fmla="*/ 1030 w 1663"/>
              <a:gd name="T57" fmla="*/ 670 h 1663"/>
              <a:gd name="T58" fmla="*/ 1035 w 1663"/>
              <a:gd name="T59" fmla="*/ 684 h 1663"/>
              <a:gd name="T60" fmla="*/ 1019 w 1663"/>
              <a:gd name="T61" fmla="*/ 833 h 1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63" h="1663">
                <a:moveTo>
                  <a:pt x="832" y="0"/>
                </a:moveTo>
                <a:cubicBezTo>
                  <a:pt x="373" y="0"/>
                  <a:pt x="0" y="372"/>
                  <a:pt x="0" y="832"/>
                </a:cubicBezTo>
                <a:cubicBezTo>
                  <a:pt x="0" y="1291"/>
                  <a:pt x="373" y="1663"/>
                  <a:pt x="832" y="1663"/>
                </a:cubicBezTo>
                <a:cubicBezTo>
                  <a:pt x="1291" y="1663"/>
                  <a:pt x="1663" y="1291"/>
                  <a:pt x="1663" y="832"/>
                </a:cubicBezTo>
                <a:cubicBezTo>
                  <a:pt x="1663" y="372"/>
                  <a:pt x="1291" y="0"/>
                  <a:pt x="832" y="0"/>
                </a:cubicBezTo>
                <a:close/>
                <a:moveTo>
                  <a:pt x="1019" y="833"/>
                </a:moveTo>
                <a:cubicBezTo>
                  <a:pt x="1018" y="842"/>
                  <a:pt x="1010" y="849"/>
                  <a:pt x="1001" y="849"/>
                </a:cubicBezTo>
                <a:cubicBezTo>
                  <a:pt x="901" y="849"/>
                  <a:pt x="901" y="849"/>
                  <a:pt x="901" y="849"/>
                </a:cubicBezTo>
                <a:cubicBezTo>
                  <a:pt x="900" y="1265"/>
                  <a:pt x="900" y="1265"/>
                  <a:pt x="900" y="1265"/>
                </a:cubicBezTo>
                <a:cubicBezTo>
                  <a:pt x="900" y="1275"/>
                  <a:pt x="893" y="1283"/>
                  <a:pt x="883" y="1283"/>
                </a:cubicBezTo>
                <a:cubicBezTo>
                  <a:pt x="720" y="1283"/>
                  <a:pt x="720" y="1283"/>
                  <a:pt x="720" y="1283"/>
                </a:cubicBezTo>
                <a:cubicBezTo>
                  <a:pt x="710" y="1283"/>
                  <a:pt x="702" y="1275"/>
                  <a:pt x="702" y="1265"/>
                </a:cubicBezTo>
                <a:cubicBezTo>
                  <a:pt x="702" y="849"/>
                  <a:pt x="702" y="849"/>
                  <a:pt x="702" y="849"/>
                </a:cubicBezTo>
                <a:cubicBezTo>
                  <a:pt x="612" y="849"/>
                  <a:pt x="612" y="849"/>
                  <a:pt x="612" y="849"/>
                </a:cubicBezTo>
                <a:cubicBezTo>
                  <a:pt x="602" y="849"/>
                  <a:pt x="594" y="841"/>
                  <a:pt x="594" y="832"/>
                </a:cubicBezTo>
                <a:cubicBezTo>
                  <a:pt x="594" y="682"/>
                  <a:pt x="594" y="682"/>
                  <a:pt x="594" y="682"/>
                </a:cubicBezTo>
                <a:cubicBezTo>
                  <a:pt x="594" y="672"/>
                  <a:pt x="602" y="664"/>
                  <a:pt x="612" y="664"/>
                </a:cubicBezTo>
                <a:cubicBezTo>
                  <a:pt x="702" y="664"/>
                  <a:pt x="702" y="664"/>
                  <a:pt x="702" y="664"/>
                </a:cubicBezTo>
                <a:cubicBezTo>
                  <a:pt x="702" y="594"/>
                  <a:pt x="702" y="594"/>
                  <a:pt x="702" y="594"/>
                </a:cubicBezTo>
                <a:cubicBezTo>
                  <a:pt x="702" y="483"/>
                  <a:pt x="726" y="380"/>
                  <a:pt x="897" y="380"/>
                </a:cubicBezTo>
                <a:cubicBezTo>
                  <a:pt x="1016" y="380"/>
                  <a:pt x="1016" y="380"/>
                  <a:pt x="1016" y="380"/>
                </a:cubicBezTo>
                <a:cubicBezTo>
                  <a:pt x="1026" y="380"/>
                  <a:pt x="1034" y="388"/>
                  <a:pt x="1034" y="398"/>
                </a:cubicBezTo>
                <a:cubicBezTo>
                  <a:pt x="1034" y="548"/>
                  <a:pt x="1034" y="548"/>
                  <a:pt x="1034" y="548"/>
                </a:cubicBezTo>
                <a:cubicBezTo>
                  <a:pt x="1034" y="557"/>
                  <a:pt x="1026" y="565"/>
                  <a:pt x="1016" y="565"/>
                </a:cubicBezTo>
                <a:cubicBezTo>
                  <a:pt x="941" y="565"/>
                  <a:pt x="941" y="565"/>
                  <a:pt x="941" y="565"/>
                </a:cubicBezTo>
                <a:cubicBezTo>
                  <a:pt x="901" y="565"/>
                  <a:pt x="901" y="573"/>
                  <a:pt x="901" y="607"/>
                </a:cubicBezTo>
                <a:cubicBezTo>
                  <a:pt x="900" y="664"/>
                  <a:pt x="900" y="664"/>
                  <a:pt x="900" y="664"/>
                </a:cubicBezTo>
                <a:cubicBezTo>
                  <a:pt x="1017" y="664"/>
                  <a:pt x="1017" y="664"/>
                  <a:pt x="1017" y="664"/>
                </a:cubicBezTo>
                <a:cubicBezTo>
                  <a:pt x="1022" y="664"/>
                  <a:pt x="1027" y="666"/>
                  <a:pt x="1030" y="670"/>
                </a:cubicBezTo>
                <a:cubicBezTo>
                  <a:pt x="1034" y="674"/>
                  <a:pt x="1035" y="679"/>
                  <a:pt x="1035" y="684"/>
                </a:cubicBezTo>
                <a:lnTo>
                  <a:pt x="1019" y="833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9" name="Freeform 607"/>
          <p:cNvSpPr>
            <a:spLocks/>
          </p:cNvSpPr>
          <p:nvPr/>
        </p:nvSpPr>
        <p:spPr bwMode="auto">
          <a:xfrm>
            <a:off x="1543133" y="1773291"/>
            <a:ext cx="88493" cy="166996"/>
          </a:xfrm>
          <a:custGeom>
            <a:avLst/>
            <a:gdLst>
              <a:gd name="T0" fmla="*/ 3 w 460"/>
              <a:gd name="T1" fmla="*/ 2 h 860"/>
              <a:gd name="T2" fmla="*/ 0 w 460"/>
              <a:gd name="T3" fmla="*/ 0 h 860"/>
              <a:gd name="T4" fmla="*/ 0 w 460"/>
              <a:gd name="T5" fmla="*/ 4 h 860"/>
              <a:gd name="T6" fmla="*/ 0 w 460"/>
              <a:gd name="T7" fmla="*/ 856 h 860"/>
              <a:gd name="T8" fmla="*/ 0 w 460"/>
              <a:gd name="T9" fmla="*/ 860 h 860"/>
              <a:gd name="T10" fmla="*/ 3 w 460"/>
              <a:gd name="T11" fmla="*/ 857 h 860"/>
              <a:gd name="T12" fmla="*/ 452 w 460"/>
              <a:gd name="T13" fmla="*/ 447 h 860"/>
              <a:gd name="T14" fmla="*/ 460 w 460"/>
              <a:gd name="T15" fmla="*/ 430 h 860"/>
              <a:gd name="T16" fmla="*/ 452 w 460"/>
              <a:gd name="T17" fmla="*/ 413 h 860"/>
              <a:gd name="T18" fmla="*/ 3 w 460"/>
              <a:gd name="T19" fmla="*/ 2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60" h="860">
                <a:moveTo>
                  <a:pt x="3" y="2"/>
                </a:moveTo>
                <a:cubicBezTo>
                  <a:pt x="2" y="1"/>
                  <a:pt x="1" y="1"/>
                  <a:pt x="0" y="0"/>
                </a:cubicBezTo>
                <a:cubicBezTo>
                  <a:pt x="0" y="1"/>
                  <a:pt x="0" y="2"/>
                  <a:pt x="0" y="4"/>
                </a:cubicBezTo>
                <a:cubicBezTo>
                  <a:pt x="0" y="856"/>
                  <a:pt x="0" y="856"/>
                  <a:pt x="0" y="856"/>
                </a:cubicBezTo>
                <a:cubicBezTo>
                  <a:pt x="0" y="857"/>
                  <a:pt x="0" y="858"/>
                  <a:pt x="0" y="860"/>
                </a:cubicBezTo>
                <a:cubicBezTo>
                  <a:pt x="1" y="859"/>
                  <a:pt x="2" y="858"/>
                  <a:pt x="3" y="857"/>
                </a:cubicBezTo>
                <a:cubicBezTo>
                  <a:pt x="452" y="447"/>
                  <a:pt x="452" y="447"/>
                  <a:pt x="452" y="447"/>
                </a:cubicBezTo>
                <a:cubicBezTo>
                  <a:pt x="458" y="442"/>
                  <a:pt x="460" y="436"/>
                  <a:pt x="460" y="430"/>
                </a:cubicBezTo>
                <a:cubicBezTo>
                  <a:pt x="460" y="423"/>
                  <a:pt x="458" y="417"/>
                  <a:pt x="452" y="413"/>
                </a:cubicBezTo>
                <a:lnTo>
                  <a:pt x="3" y="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0" name="Freeform 608"/>
          <p:cNvSpPr>
            <a:spLocks/>
          </p:cNvSpPr>
          <p:nvPr/>
        </p:nvSpPr>
        <p:spPr bwMode="auto">
          <a:xfrm>
            <a:off x="1638763" y="1773291"/>
            <a:ext cx="89921" cy="166996"/>
          </a:xfrm>
          <a:custGeom>
            <a:avLst/>
            <a:gdLst>
              <a:gd name="T0" fmla="*/ 4 w 461"/>
              <a:gd name="T1" fmla="*/ 2 h 860"/>
              <a:gd name="T2" fmla="*/ 0 w 461"/>
              <a:gd name="T3" fmla="*/ 0 h 860"/>
              <a:gd name="T4" fmla="*/ 0 w 461"/>
              <a:gd name="T5" fmla="*/ 4 h 860"/>
              <a:gd name="T6" fmla="*/ 0 w 461"/>
              <a:gd name="T7" fmla="*/ 430 h 860"/>
              <a:gd name="T8" fmla="*/ 0 w 461"/>
              <a:gd name="T9" fmla="*/ 430 h 860"/>
              <a:gd name="T10" fmla="*/ 0 w 461"/>
              <a:gd name="T11" fmla="*/ 430 h 860"/>
              <a:gd name="T12" fmla="*/ 0 w 461"/>
              <a:gd name="T13" fmla="*/ 856 h 860"/>
              <a:gd name="T14" fmla="*/ 0 w 461"/>
              <a:gd name="T15" fmla="*/ 860 h 860"/>
              <a:gd name="T16" fmla="*/ 4 w 461"/>
              <a:gd name="T17" fmla="*/ 857 h 860"/>
              <a:gd name="T18" fmla="*/ 453 w 461"/>
              <a:gd name="T19" fmla="*/ 447 h 860"/>
              <a:gd name="T20" fmla="*/ 461 w 461"/>
              <a:gd name="T21" fmla="*/ 430 h 860"/>
              <a:gd name="T22" fmla="*/ 453 w 461"/>
              <a:gd name="T23" fmla="*/ 413 h 860"/>
              <a:gd name="T24" fmla="*/ 4 w 461"/>
              <a:gd name="T25" fmla="*/ 2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" h="860">
                <a:moveTo>
                  <a:pt x="4" y="2"/>
                </a:moveTo>
                <a:cubicBezTo>
                  <a:pt x="2" y="1"/>
                  <a:pt x="1" y="1"/>
                  <a:pt x="0" y="0"/>
                </a:cubicBezTo>
                <a:cubicBezTo>
                  <a:pt x="0" y="1"/>
                  <a:pt x="0" y="2"/>
                  <a:pt x="0" y="4"/>
                </a:cubicBezTo>
                <a:cubicBezTo>
                  <a:pt x="0" y="430"/>
                  <a:pt x="0" y="430"/>
                  <a:pt x="0" y="430"/>
                </a:cubicBezTo>
                <a:cubicBezTo>
                  <a:pt x="0" y="430"/>
                  <a:pt x="0" y="430"/>
                  <a:pt x="0" y="430"/>
                </a:cubicBezTo>
                <a:cubicBezTo>
                  <a:pt x="0" y="430"/>
                  <a:pt x="0" y="430"/>
                  <a:pt x="0" y="430"/>
                </a:cubicBezTo>
                <a:cubicBezTo>
                  <a:pt x="0" y="856"/>
                  <a:pt x="0" y="856"/>
                  <a:pt x="0" y="856"/>
                </a:cubicBezTo>
                <a:cubicBezTo>
                  <a:pt x="0" y="857"/>
                  <a:pt x="0" y="859"/>
                  <a:pt x="0" y="860"/>
                </a:cubicBezTo>
                <a:cubicBezTo>
                  <a:pt x="1" y="859"/>
                  <a:pt x="2" y="858"/>
                  <a:pt x="4" y="857"/>
                </a:cubicBezTo>
                <a:cubicBezTo>
                  <a:pt x="453" y="447"/>
                  <a:pt x="453" y="447"/>
                  <a:pt x="453" y="447"/>
                </a:cubicBezTo>
                <a:cubicBezTo>
                  <a:pt x="458" y="442"/>
                  <a:pt x="461" y="436"/>
                  <a:pt x="461" y="430"/>
                </a:cubicBezTo>
                <a:cubicBezTo>
                  <a:pt x="461" y="423"/>
                  <a:pt x="458" y="417"/>
                  <a:pt x="453" y="413"/>
                </a:cubicBezTo>
                <a:lnTo>
                  <a:pt x="4" y="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1" name="Freeform 609"/>
          <p:cNvSpPr>
            <a:spLocks noEditPoints="1"/>
          </p:cNvSpPr>
          <p:nvPr/>
        </p:nvSpPr>
        <p:spPr bwMode="auto">
          <a:xfrm>
            <a:off x="1461776" y="1694789"/>
            <a:ext cx="324000" cy="324000"/>
          </a:xfrm>
          <a:custGeom>
            <a:avLst/>
            <a:gdLst>
              <a:gd name="T0" fmla="*/ 836 w 1671"/>
              <a:gd name="T1" fmla="*/ 0 h 1671"/>
              <a:gd name="T2" fmla="*/ 0 w 1671"/>
              <a:gd name="T3" fmla="*/ 836 h 1671"/>
              <a:gd name="T4" fmla="*/ 836 w 1671"/>
              <a:gd name="T5" fmla="*/ 1671 h 1671"/>
              <a:gd name="T6" fmla="*/ 1671 w 1671"/>
              <a:gd name="T7" fmla="*/ 836 h 1671"/>
              <a:gd name="T8" fmla="*/ 836 w 1671"/>
              <a:gd name="T9" fmla="*/ 0 h 1671"/>
              <a:gd name="T10" fmla="*/ 1389 w 1671"/>
              <a:gd name="T11" fmla="*/ 879 h 1671"/>
              <a:gd name="T12" fmla="*/ 940 w 1671"/>
              <a:gd name="T13" fmla="*/ 1290 h 1671"/>
              <a:gd name="T14" fmla="*/ 940 w 1671"/>
              <a:gd name="T15" fmla="*/ 1290 h 1671"/>
              <a:gd name="T16" fmla="*/ 909 w 1671"/>
              <a:gd name="T17" fmla="*/ 1304 h 1671"/>
              <a:gd name="T18" fmla="*/ 897 w 1671"/>
              <a:gd name="T19" fmla="*/ 1301 h 1671"/>
              <a:gd name="T20" fmla="*/ 876 w 1671"/>
              <a:gd name="T21" fmla="*/ 1262 h 1671"/>
              <a:gd name="T22" fmla="*/ 876 w 1671"/>
              <a:gd name="T23" fmla="*/ 894 h 1671"/>
              <a:gd name="T24" fmla="*/ 443 w 1671"/>
              <a:gd name="T25" fmla="*/ 1290 h 1671"/>
              <a:gd name="T26" fmla="*/ 413 w 1671"/>
              <a:gd name="T27" fmla="*/ 1304 h 1671"/>
              <a:gd name="T28" fmla="*/ 400 w 1671"/>
              <a:gd name="T29" fmla="*/ 1301 h 1671"/>
              <a:gd name="T30" fmla="*/ 380 w 1671"/>
              <a:gd name="T31" fmla="*/ 1262 h 1671"/>
              <a:gd name="T32" fmla="*/ 380 w 1671"/>
              <a:gd name="T33" fmla="*/ 410 h 1671"/>
              <a:gd name="T34" fmla="*/ 400 w 1671"/>
              <a:gd name="T35" fmla="*/ 371 h 1671"/>
              <a:gd name="T36" fmla="*/ 443 w 1671"/>
              <a:gd name="T37" fmla="*/ 382 h 1671"/>
              <a:gd name="T38" fmla="*/ 876 w 1671"/>
              <a:gd name="T39" fmla="*/ 777 h 1671"/>
              <a:gd name="T40" fmla="*/ 876 w 1671"/>
              <a:gd name="T41" fmla="*/ 410 h 1671"/>
              <a:gd name="T42" fmla="*/ 897 w 1671"/>
              <a:gd name="T43" fmla="*/ 371 h 1671"/>
              <a:gd name="T44" fmla="*/ 940 w 1671"/>
              <a:gd name="T45" fmla="*/ 382 h 1671"/>
              <a:gd name="T46" fmla="*/ 1389 w 1671"/>
              <a:gd name="T47" fmla="*/ 792 h 1671"/>
              <a:gd name="T48" fmla="*/ 1409 w 1671"/>
              <a:gd name="T49" fmla="*/ 836 h 1671"/>
              <a:gd name="T50" fmla="*/ 1389 w 1671"/>
              <a:gd name="T51" fmla="*/ 879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71" h="1671">
                <a:moveTo>
                  <a:pt x="836" y="0"/>
                </a:moveTo>
                <a:cubicBezTo>
                  <a:pt x="374" y="0"/>
                  <a:pt x="0" y="374"/>
                  <a:pt x="0" y="836"/>
                </a:cubicBezTo>
                <a:cubicBezTo>
                  <a:pt x="0" y="1297"/>
                  <a:pt x="374" y="1671"/>
                  <a:pt x="836" y="1671"/>
                </a:cubicBezTo>
                <a:cubicBezTo>
                  <a:pt x="1297" y="1671"/>
                  <a:pt x="1671" y="1297"/>
                  <a:pt x="1671" y="836"/>
                </a:cubicBezTo>
                <a:cubicBezTo>
                  <a:pt x="1671" y="374"/>
                  <a:pt x="1297" y="0"/>
                  <a:pt x="836" y="0"/>
                </a:cubicBezTo>
                <a:close/>
                <a:moveTo>
                  <a:pt x="1389" y="879"/>
                </a:moveTo>
                <a:cubicBezTo>
                  <a:pt x="940" y="1290"/>
                  <a:pt x="940" y="1290"/>
                  <a:pt x="940" y="1290"/>
                </a:cubicBezTo>
                <a:cubicBezTo>
                  <a:pt x="940" y="1290"/>
                  <a:pt x="940" y="1290"/>
                  <a:pt x="940" y="1290"/>
                </a:cubicBezTo>
                <a:cubicBezTo>
                  <a:pt x="928" y="1300"/>
                  <a:pt x="917" y="1304"/>
                  <a:pt x="909" y="1304"/>
                </a:cubicBezTo>
                <a:cubicBezTo>
                  <a:pt x="904" y="1304"/>
                  <a:pt x="900" y="1302"/>
                  <a:pt x="897" y="1301"/>
                </a:cubicBezTo>
                <a:cubicBezTo>
                  <a:pt x="889" y="1298"/>
                  <a:pt x="876" y="1288"/>
                  <a:pt x="876" y="1262"/>
                </a:cubicBezTo>
                <a:cubicBezTo>
                  <a:pt x="876" y="894"/>
                  <a:pt x="876" y="894"/>
                  <a:pt x="876" y="894"/>
                </a:cubicBezTo>
                <a:cubicBezTo>
                  <a:pt x="443" y="1290"/>
                  <a:pt x="443" y="1290"/>
                  <a:pt x="443" y="1290"/>
                </a:cubicBezTo>
                <a:cubicBezTo>
                  <a:pt x="431" y="1300"/>
                  <a:pt x="421" y="1304"/>
                  <a:pt x="413" y="1304"/>
                </a:cubicBezTo>
                <a:cubicBezTo>
                  <a:pt x="407" y="1304"/>
                  <a:pt x="403" y="1302"/>
                  <a:pt x="400" y="1301"/>
                </a:cubicBezTo>
                <a:cubicBezTo>
                  <a:pt x="393" y="1298"/>
                  <a:pt x="380" y="1288"/>
                  <a:pt x="380" y="1262"/>
                </a:cubicBezTo>
                <a:cubicBezTo>
                  <a:pt x="380" y="410"/>
                  <a:pt x="380" y="410"/>
                  <a:pt x="380" y="410"/>
                </a:cubicBezTo>
                <a:cubicBezTo>
                  <a:pt x="380" y="383"/>
                  <a:pt x="393" y="374"/>
                  <a:pt x="400" y="371"/>
                </a:cubicBezTo>
                <a:cubicBezTo>
                  <a:pt x="408" y="367"/>
                  <a:pt x="424" y="364"/>
                  <a:pt x="443" y="382"/>
                </a:cubicBezTo>
                <a:cubicBezTo>
                  <a:pt x="876" y="777"/>
                  <a:pt x="876" y="777"/>
                  <a:pt x="876" y="777"/>
                </a:cubicBezTo>
                <a:cubicBezTo>
                  <a:pt x="876" y="410"/>
                  <a:pt x="876" y="410"/>
                  <a:pt x="876" y="410"/>
                </a:cubicBezTo>
                <a:cubicBezTo>
                  <a:pt x="876" y="384"/>
                  <a:pt x="889" y="374"/>
                  <a:pt x="897" y="371"/>
                </a:cubicBezTo>
                <a:cubicBezTo>
                  <a:pt x="904" y="367"/>
                  <a:pt x="920" y="364"/>
                  <a:pt x="940" y="382"/>
                </a:cubicBezTo>
                <a:cubicBezTo>
                  <a:pt x="1389" y="792"/>
                  <a:pt x="1389" y="792"/>
                  <a:pt x="1389" y="792"/>
                </a:cubicBezTo>
                <a:cubicBezTo>
                  <a:pt x="1402" y="804"/>
                  <a:pt x="1409" y="819"/>
                  <a:pt x="1409" y="836"/>
                </a:cubicBezTo>
                <a:cubicBezTo>
                  <a:pt x="1409" y="852"/>
                  <a:pt x="1402" y="868"/>
                  <a:pt x="1389" y="87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2" name="Freeform 613"/>
          <p:cNvSpPr>
            <a:spLocks/>
          </p:cNvSpPr>
          <p:nvPr/>
        </p:nvSpPr>
        <p:spPr bwMode="auto">
          <a:xfrm>
            <a:off x="2035454" y="1773291"/>
            <a:ext cx="88493" cy="166996"/>
          </a:xfrm>
          <a:custGeom>
            <a:avLst/>
            <a:gdLst>
              <a:gd name="T0" fmla="*/ 415 w 418"/>
              <a:gd name="T1" fmla="*/ 3 h 781"/>
              <a:gd name="T2" fmla="*/ 7 w 418"/>
              <a:gd name="T3" fmla="*/ 375 h 781"/>
              <a:gd name="T4" fmla="*/ 0 w 418"/>
              <a:gd name="T5" fmla="*/ 391 h 781"/>
              <a:gd name="T6" fmla="*/ 7 w 418"/>
              <a:gd name="T7" fmla="*/ 407 h 781"/>
              <a:gd name="T8" fmla="*/ 415 w 418"/>
              <a:gd name="T9" fmla="*/ 779 h 781"/>
              <a:gd name="T10" fmla="*/ 418 w 418"/>
              <a:gd name="T11" fmla="*/ 781 h 781"/>
              <a:gd name="T12" fmla="*/ 418 w 418"/>
              <a:gd name="T13" fmla="*/ 778 h 781"/>
              <a:gd name="T14" fmla="*/ 418 w 418"/>
              <a:gd name="T15" fmla="*/ 4 h 781"/>
              <a:gd name="T16" fmla="*/ 418 w 418"/>
              <a:gd name="T17" fmla="*/ 0 h 781"/>
              <a:gd name="T18" fmla="*/ 415 w 418"/>
              <a:gd name="T19" fmla="*/ 3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8" h="781">
                <a:moveTo>
                  <a:pt x="415" y="3"/>
                </a:moveTo>
                <a:cubicBezTo>
                  <a:pt x="7" y="375"/>
                  <a:pt x="7" y="375"/>
                  <a:pt x="7" y="375"/>
                </a:cubicBezTo>
                <a:cubicBezTo>
                  <a:pt x="2" y="380"/>
                  <a:pt x="0" y="385"/>
                  <a:pt x="0" y="391"/>
                </a:cubicBezTo>
                <a:cubicBezTo>
                  <a:pt x="0" y="397"/>
                  <a:pt x="2" y="402"/>
                  <a:pt x="7" y="407"/>
                </a:cubicBezTo>
                <a:cubicBezTo>
                  <a:pt x="415" y="779"/>
                  <a:pt x="415" y="779"/>
                  <a:pt x="415" y="779"/>
                </a:cubicBezTo>
                <a:cubicBezTo>
                  <a:pt x="416" y="780"/>
                  <a:pt x="417" y="781"/>
                  <a:pt x="418" y="781"/>
                </a:cubicBezTo>
                <a:cubicBezTo>
                  <a:pt x="418" y="780"/>
                  <a:pt x="418" y="779"/>
                  <a:pt x="418" y="778"/>
                </a:cubicBezTo>
                <a:cubicBezTo>
                  <a:pt x="418" y="4"/>
                  <a:pt x="418" y="4"/>
                  <a:pt x="418" y="4"/>
                </a:cubicBezTo>
                <a:cubicBezTo>
                  <a:pt x="418" y="3"/>
                  <a:pt x="418" y="1"/>
                  <a:pt x="418" y="0"/>
                </a:cubicBezTo>
                <a:cubicBezTo>
                  <a:pt x="417" y="1"/>
                  <a:pt x="416" y="2"/>
                  <a:pt x="415" y="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614"/>
          <p:cNvSpPr>
            <a:spLocks/>
          </p:cNvSpPr>
          <p:nvPr/>
        </p:nvSpPr>
        <p:spPr bwMode="auto">
          <a:xfrm>
            <a:off x="1939824" y="1773291"/>
            <a:ext cx="88493" cy="166996"/>
          </a:xfrm>
          <a:custGeom>
            <a:avLst/>
            <a:gdLst>
              <a:gd name="T0" fmla="*/ 418 w 418"/>
              <a:gd name="T1" fmla="*/ 391 h 782"/>
              <a:gd name="T2" fmla="*/ 418 w 418"/>
              <a:gd name="T3" fmla="*/ 391 h 782"/>
              <a:gd name="T4" fmla="*/ 418 w 418"/>
              <a:gd name="T5" fmla="*/ 4 h 782"/>
              <a:gd name="T6" fmla="*/ 418 w 418"/>
              <a:gd name="T7" fmla="*/ 0 h 782"/>
              <a:gd name="T8" fmla="*/ 415 w 418"/>
              <a:gd name="T9" fmla="*/ 3 h 782"/>
              <a:gd name="T10" fmla="*/ 7 w 418"/>
              <a:gd name="T11" fmla="*/ 375 h 782"/>
              <a:gd name="T12" fmla="*/ 0 w 418"/>
              <a:gd name="T13" fmla="*/ 391 h 782"/>
              <a:gd name="T14" fmla="*/ 7 w 418"/>
              <a:gd name="T15" fmla="*/ 407 h 782"/>
              <a:gd name="T16" fmla="*/ 415 w 418"/>
              <a:gd name="T17" fmla="*/ 779 h 782"/>
              <a:gd name="T18" fmla="*/ 418 w 418"/>
              <a:gd name="T19" fmla="*/ 782 h 782"/>
              <a:gd name="T20" fmla="*/ 418 w 418"/>
              <a:gd name="T21" fmla="*/ 778 h 782"/>
              <a:gd name="T22" fmla="*/ 418 w 418"/>
              <a:gd name="T23" fmla="*/ 391 h 782"/>
              <a:gd name="T24" fmla="*/ 418 w 418"/>
              <a:gd name="T25" fmla="*/ 391 h 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8" h="782">
                <a:moveTo>
                  <a:pt x="418" y="391"/>
                </a:moveTo>
                <a:cubicBezTo>
                  <a:pt x="418" y="391"/>
                  <a:pt x="418" y="391"/>
                  <a:pt x="418" y="391"/>
                </a:cubicBezTo>
                <a:cubicBezTo>
                  <a:pt x="418" y="4"/>
                  <a:pt x="418" y="4"/>
                  <a:pt x="418" y="4"/>
                </a:cubicBezTo>
                <a:cubicBezTo>
                  <a:pt x="418" y="3"/>
                  <a:pt x="418" y="1"/>
                  <a:pt x="418" y="0"/>
                </a:cubicBezTo>
                <a:cubicBezTo>
                  <a:pt x="417" y="1"/>
                  <a:pt x="416" y="2"/>
                  <a:pt x="415" y="3"/>
                </a:cubicBezTo>
                <a:cubicBezTo>
                  <a:pt x="7" y="375"/>
                  <a:pt x="7" y="375"/>
                  <a:pt x="7" y="375"/>
                </a:cubicBezTo>
                <a:cubicBezTo>
                  <a:pt x="2" y="380"/>
                  <a:pt x="0" y="385"/>
                  <a:pt x="0" y="391"/>
                </a:cubicBezTo>
                <a:cubicBezTo>
                  <a:pt x="0" y="397"/>
                  <a:pt x="2" y="402"/>
                  <a:pt x="7" y="407"/>
                </a:cubicBezTo>
                <a:cubicBezTo>
                  <a:pt x="415" y="779"/>
                  <a:pt x="415" y="779"/>
                  <a:pt x="415" y="779"/>
                </a:cubicBezTo>
                <a:cubicBezTo>
                  <a:pt x="416" y="780"/>
                  <a:pt x="417" y="781"/>
                  <a:pt x="418" y="782"/>
                </a:cubicBezTo>
                <a:cubicBezTo>
                  <a:pt x="418" y="781"/>
                  <a:pt x="418" y="779"/>
                  <a:pt x="418" y="778"/>
                </a:cubicBezTo>
                <a:cubicBezTo>
                  <a:pt x="418" y="391"/>
                  <a:pt x="418" y="391"/>
                  <a:pt x="418" y="391"/>
                </a:cubicBezTo>
                <a:cubicBezTo>
                  <a:pt x="418" y="391"/>
                  <a:pt x="418" y="391"/>
                  <a:pt x="418" y="39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615"/>
          <p:cNvSpPr>
            <a:spLocks noEditPoints="1"/>
          </p:cNvSpPr>
          <p:nvPr/>
        </p:nvSpPr>
        <p:spPr bwMode="auto">
          <a:xfrm>
            <a:off x="1881304" y="1694789"/>
            <a:ext cx="324000" cy="324000"/>
          </a:xfrm>
          <a:custGeom>
            <a:avLst/>
            <a:gdLst>
              <a:gd name="T0" fmla="*/ 759 w 1518"/>
              <a:gd name="T1" fmla="*/ 0 h 1518"/>
              <a:gd name="T2" fmla="*/ 0 w 1518"/>
              <a:gd name="T3" fmla="*/ 759 h 1518"/>
              <a:gd name="T4" fmla="*/ 759 w 1518"/>
              <a:gd name="T5" fmla="*/ 1518 h 1518"/>
              <a:gd name="T6" fmla="*/ 1518 w 1518"/>
              <a:gd name="T7" fmla="*/ 759 h 1518"/>
              <a:gd name="T8" fmla="*/ 759 w 1518"/>
              <a:gd name="T9" fmla="*/ 0 h 1518"/>
              <a:gd name="T10" fmla="*/ 1173 w 1518"/>
              <a:gd name="T11" fmla="*/ 1146 h 1518"/>
              <a:gd name="T12" fmla="*/ 1154 w 1518"/>
              <a:gd name="T13" fmla="*/ 1182 h 1518"/>
              <a:gd name="T14" fmla="*/ 1143 w 1518"/>
              <a:gd name="T15" fmla="*/ 1184 h 1518"/>
              <a:gd name="T16" fmla="*/ 1115 w 1518"/>
              <a:gd name="T17" fmla="*/ 1171 h 1518"/>
              <a:gd name="T18" fmla="*/ 722 w 1518"/>
              <a:gd name="T19" fmla="*/ 812 h 1518"/>
              <a:gd name="T20" fmla="*/ 722 w 1518"/>
              <a:gd name="T21" fmla="*/ 1146 h 1518"/>
              <a:gd name="T22" fmla="*/ 703 w 1518"/>
              <a:gd name="T23" fmla="*/ 1182 h 1518"/>
              <a:gd name="T24" fmla="*/ 692 w 1518"/>
              <a:gd name="T25" fmla="*/ 1184 h 1518"/>
              <a:gd name="T26" fmla="*/ 664 w 1518"/>
              <a:gd name="T27" fmla="*/ 1171 h 1518"/>
              <a:gd name="T28" fmla="*/ 256 w 1518"/>
              <a:gd name="T29" fmla="*/ 799 h 1518"/>
              <a:gd name="T30" fmla="*/ 238 w 1518"/>
              <a:gd name="T31" fmla="*/ 759 h 1518"/>
              <a:gd name="T32" fmla="*/ 256 w 1518"/>
              <a:gd name="T33" fmla="*/ 719 h 1518"/>
              <a:gd name="T34" fmla="*/ 664 w 1518"/>
              <a:gd name="T35" fmla="*/ 347 h 1518"/>
              <a:gd name="T36" fmla="*/ 703 w 1518"/>
              <a:gd name="T37" fmla="*/ 336 h 1518"/>
              <a:gd name="T38" fmla="*/ 722 w 1518"/>
              <a:gd name="T39" fmla="*/ 372 h 1518"/>
              <a:gd name="T40" fmla="*/ 722 w 1518"/>
              <a:gd name="T41" fmla="*/ 706 h 1518"/>
              <a:gd name="T42" fmla="*/ 1115 w 1518"/>
              <a:gd name="T43" fmla="*/ 347 h 1518"/>
              <a:gd name="T44" fmla="*/ 1154 w 1518"/>
              <a:gd name="T45" fmla="*/ 336 h 1518"/>
              <a:gd name="T46" fmla="*/ 1173 w 1518"/>
              <a:gd name="T47" fmla="*/ 372 h 1518"/>
              <a:gd name="T48" fmla="*/ 1173 w 1518"/>
              <a:gd name="T49" fmla="*/ 1146 h 1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18" h="1518">
                <a:moveTo>
                  <a:pt x="759" y="0"/>
                </a:moveTo>
                <a:cubicBezTo>
                  <a:pt x="340" y="0"/>
                  <a:pt x="0" y="340"/>
                  <a:pt x="0" y="759"/>
                </a:cubicBezTo>
                <a:cubicBezTo>
                  <a:pt x="0" y="1178"/>
                  <a:pt x="340" y="1518"/>
                  <a:pt x="759" y="1518"/>
                </a:cubicBezTo>
                <a:cubicBezTo>
                  <a:pt x="1178" y="1518"/>
                  <a:pt x="1518" y="1178"/>
                  <a:pt x="1518" y="759"/>
                </a:cubicBezTo>
                <a:cubicBezTo>
                  <a:pt x="1518" y="340"/>
                  <a:pt x="1178" y="0"/>
                  <a:pt x="759" y="0"/>
                </a:cubicBezTo>
                <a:close/>
                <a:moveTo>
                  <a:pt x="1173" y="1146"/>
                </a:moveTo>
                <a:cubicBezTo>
                  <a:pt x="1173" y="1170"/>
                  <a:pt x="1161" y="1179"/>
                  <a:pt x="1154" y="1182"/>
                </a:cubicBezTo>
                <a:cubicBezTo>
                  <a:pt x="1152" y="1183"/>
                  <a:pt x="1148" y="1184"/>
                  <a:pt x="1143" y="1184"/>
                </a:cubicBezTo>
                <a:cubicBezTo>
                  <a:pt x="1136" y="1184"/>
                  <a:pt x="1126" y="1181"/>
                  <a:pt x="1115" y="1171"/>
                </a:cubicBezTo>
                <a:cubicBezTo>
                  <a:pt x="722" y="812"/>
                  <a:pt x="722" y="812"/>
                  <a:pt x="722" y="812"/>
                </a:cubicBezTo>
                <a:cubicBezTo>
                  <a:pt x="722" y="1146"/>
                  <a:pt x="722" y="1146"/>
                  <a:pt x="722" y="1146"/>
                </a:cubicBezTo>
                <a:cubicBezTo>
                  <a:pt x="722" y="1170"/>
                  <a:pt x="710" y="1179"/>
                  <a:pt x="703" y="1182"/>
                </a:cubicBezTo>
                <a:cubicBezTo>
                  <a:pt x="700" y="1183"/>
                  <a:pt x="697" y="1184"/>
                  <a:pt x="692" y="1184"/>
                </a:cubicBezTo>
                <a:cubicBezTo>
                  <a:pt x="685" y="1184"/>
                  <a:pt x="675" y="1181"/>
                  <a:pt x="664" y="1171"/>
                </a:cubicBezTo>
                <a:cubicBezTo>
                  <a:pt x="256" y="799"/>
                  <a:pt x="256" y="799"/>
                  <a:pt x="256" y="799"/>
                </a:cubicBezTo>
                <a:cubicBezTo>
                  <a:pt x="244" y="788"/>
                  <a:pt x="238" y="774"/>
                  <a:pt x="238" y="759"/>
                </a:cubicBezTo>
                <a:cubicBezTo>
                  <a:pt x="238" y="744"/>
                  <a:pt x="244" y="730"/>
                  <a:pt x="256" y="719"/>
                </a:cubicBezTo>
                <a:cubicBezTo>
                  <a:pt x="664" y="347"/>
                  <a:pt x="664" y="347"/>
                  <a:pt x="664" y="347"/>
                </a:cubicBezTo>
                <a:cubicBezTo>
                  <a:pt x="682" y="331"/>
                  <a:pt x="696" y="333"/>
                  <a:pt x="703" y="336"/>
                </a:cubicBezTo>
                <a:cubicBezTo>
                  <a:pt x="710" y="339"/>
                  <a:pt x="722" y="348"/>
                  <a:pt x="722" y="372"/>
                </a:cubicBezTo>
                <a:cubicBezTo>
                  <a:pt x="722" y="706"/>
                  <a:pt x="722" y="706"/>
                  <a:pt x="722" y="706"/>
                </a:cubicBezTo>
                <a:cubicBezTo>
                  <a:pt x="1115" y="347"/>
                  <a:pt x="1115" y="347"/>
                  <a:pt x="1115" y="347"/>
                </a:cubicBezTo>
                <a:cubicBezTo>
                  <a:pt x="1133" y="331"/>
                  <a:pt x="1147" y="333"/>
                  <a:pt x="1154" y="336"/>
                </a:cubicBezTo>
                <a:cubicBezTo>
                  <a:pt x="1161" y="339"/>
                  <a:pt x="1173" y="348"/>
                  <a:pt x="1173" y="372"/>
                </a:cubicBezTo>
                <a:lnTo>
                  <a:pt x="1173" y="1146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619"/>
          <p:cNvSpPr>
            <a:spLocks/>
          </p:cNvSpPr>
          <p:nvPr/>
        </p:nvSpPr>
        <p:spPr bwMode="auto">
          <a:xfrm>
            <a:off x="2367916" y="1757591"/>
            <a:ext cx="189833" cy="179841"/>
          </a:xfrm>
          <a:custGeom>
            <a:avLst/>
            <a:gdLst>
              <a:gd name="T0" fmla="*/ 750 w 1221"/>
              <a:gd name="T1" fmla="*/ 428 h 1160"/>
              <a:gd name="T2" fmla="*/ 611 w 1221"/>
              <a:gd name="T3" fmla="*/ 0 h 1160"/>
              <a:gd name="T4" fmla="*/ 472 w 1221"/>
              <a:gd name="T5" fmla="*/ 428 h 1160"/>
              <a:gd name="T6" fmla="*/ 450 w 1221"/>
              <a:gd name="T7" fmla="*/ 443 h 1160"/>
              <a:gd name="T8" fmla="*/ 0 w 1221"/>
              <a:gd name="T9" fmla="*/ 443 h 1160"/>
              <a:gd name="T10" fmla="*/ 364 w 1221"/>
              <a:gd name="T11" fmla="*/ 708 h 1160"/>
              <a:gd name="T12" fmla="*/ 372 w 1221"/>
              <a:gd name="T13" fmla="*/ 733 h 1160"/>
              <a:gd name="T14" fmla="*/ 233 w 1221"/>
              <a:gd name="T15" fmla="*/ 1160 h 1160"/>
              <a:gd name="T16" fmla="*/ 597 w 1221"/>
              <a:gd name="T17" fmla="*/ 896 h 1160"/>
              <a:gd name="T18" fmla="*/ 624 w 1221"/>
              <a:gd name="T19" fmla="*/ 896 h 1160"/>
              <a:gd name="T20" fmla="*/ 988 w 1221"/>
              <a:gd name="T21" fmla="*/ 1160 h 1160"/>
              <a:gd name="T22" fmla="*/ 849 w 1221"/>
              <a:gd name="T23" fmla="*/ 733 h 1160"/>
              <a:gd name="T24" fmla="*/ 857 w 1221"/>
              <a:gd name="T25" fmla="*/ 708 h 1160"/>
              <a:gd name="T26" fmla="*/ 1221 w 1221"/>
              <a:gd name="T27" fmla="*/ 443 h 1160"/>
              <a:gd name="T28" fmla="*/ 771 w 1221"/>
              <a:gd name="T29" fmla="*/ 443 h 1160"/>
              <a:gd name="T30" fmla="*/ 750 w 1221"/>
              <a:gd name="T31" fmla="*/ 428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21" h="1160">
                <a:moveTo>
                  <a:pt x="750" y="428"/>
                </a:moveTo>
                <a:cubicBezTo>
                  <a:pt x="611" y="0"/>
                  <a:pt x="611" y="0"/>
                  <a:pt x="611" y="0"/>
                </a:cubicBezTo>
                <a:cubicBezTo>
                  <a:pt x="472" y="428"/>
                  <a:pt x="472" y="428"/>
                  <a:pt x="472" y="428"/>
                </a:cubicBezTo>
                <a:cubicBezTo>
                  <a:pt x="469" y="437"/>
                  <a:pt x="460" y="443"/>
                  <a:pt x="450" y="443"/>
                </a:cubicBezTo>
                <a:cubicBezTo>
                  <a:pt x="0" y="443"/>
                  <a:pt x="0" y="443"/>
                  <a:pt x="0" y="443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72" y="713"/>
                  <a:pt x="375" y="723"/>
                  <a:pt x="372" y="733"/>
                </a:cubicBezTo>
                <a:cubicBezTo>
                  <a:pt x="233" y="1160"/>
                  <a:pt x="233" y="1160"/>
                  <a:pt x="233" y="1160"/>
                </a:cubicBezTo>
                <a:cubicBezTo>
                  <a:pt x="597" y="896"/>
                  <a:pt x="597" y="896"/>
                  <a:pt x="597" y="896"/>
                </a:cubicBezTo>
                <a:cubicBezTo>
                  <a:pt x="605" y="890"/>
                  <a:pt x="616" y="890"/>
                  <a:pt x="624" y="896"/>
                </a:cubicBezTo>
                <a:cubicBezTo>
                  <a:pt x="988" y="1160"/>
                  <a:pt x="988" y="1160"/>
                  <a:pt x="988" y="1160"/>
                </a:cubicBezTo>
                <a:cubicBezTo>
                  <a:pt x="849" y="733"/>
                  <a:pt x="849" y="733"/>
                  <a:pt x="849" y="733"/>
                </a:cubicBezTo>
                <a:cubicBezTo>
                  <a:pt x="846" y="723"/>
                  <a:pt x="849" y="713"/>
                  <a:pt x="857" y="708"/>
                </a:cubicBezTo>
                <a:cubicBezTo>
                  <a:pt x="1221" y="443"/>
                  <a:pt x="1221" y="443"/>
                  <a:pt x="1221" y="443"/>
                </a:cubicBezTo>
                <a:cubicBezTo>
                  <a:pt x="771" y="443"/>
                  <a:pt x="771" y="443"/>
                  <a:pt x="771" y="443"/>
                </a:cubicBezTo>
                <a:cubicBezTo>
                  <a:pt x="761" y="443"/>
                  <a:pt x="753" y="437"/>
                  <a:pt x="750" y="42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620"/>
          <p:cNvSpPr>
            <a:spLocks noEditPoints="1"/>
          </p:cNvSpPr>
          <p:nvPr/>
        </p:nvSpPr>
        <p:spPr bwMode="auto">
          <a:xfrm>
            <a:off x="2300832" y="1694789"/>
            <a:ext cx="324000" cy="324000"/>
          </a:xfrm>
          <a:custGeom>
            <a:avLst/>
            <a:gdLst>
              <a:gd name="T0" fmla="*/ 1045 w 2089"/>
              <a:gd name="T1" fmla="*/ 0 h 2090"/>
              <a:gd name="T2" fmla="*/ 0 w 2089"/>
              <a:gd name="T3" fmla="*/ 1045 h 2090"/>
              <a:gd name="T4" fmla="*/ 1045 w 2089"/>
              <a:gd name="T5" fmla="*/ 2090 h 2090"/>
              <a:gd name="T6" fmla="*/ 2089 w 2089"/>
              <a:gd name="T7" fmla="*/ 1045 h 2090"/>
              <a:gd name="T8" fmla="*/ 1045 w 2089"/>
              <a:gd name="T9" fmla="*/ 0 h 2090"/>
              <a:gd name="T10" fmla="*/ 1736 w 2089"/>
              <a:gd name="T11" fmla="*/ 847 h 2090"/>
              <a:gd name="T12" fmla="*/ 1329 w 2089"/>
              <a:gd name="T13" fmla="*/ 1142 h 2090"/>
              <a:gd name="T14" fmla="*/ 1485 w 2089"/>
              <a:gd name="T15" fmla="*/ 1620 h 2090"/>
              <a:gd name="T16" fmla="*/ 1477 w 2089"/>
              <a:gd name="T17" fmla="*/ 1645 h 2090"/>
              <a:gd name="T18" fmla="*/ 1463 w 2089"/>
              <a:gd name="T19" fmla="*/ 1650 h 2090"/>
              <a:gd name="T20" fmla="*/ 1450 w 2089"/>
              <a:gd name="T21" fmla="*/ 1645 h 2090"/>
              <a:gd name="T22" fmla="*/ 1044 w 2089"/>
              <a:gd name="T23" fmla="*/ 1350 h 2090"/>
              <a:gd name="T24" fmla="*/ 637 w 2089"/>
              <a:gd name="T25" fmla="*/ 1645 h 2090"/>
              <a:gd name="T26" fmla="*/ 611 w 2089"/>
              <a:gd name="T27" fmla="*/ 1645 h 2090"/>
              <a:gd name="T28" fmla="*/ 603 w 2089"/>
              <a:gd name="T29" fmla="*/ 1620 h 2090"/>
              <a:gd name="T30" fmla="*/ 758 w 2089"/>
              <a:gd name="T31" fmla="*/ 1142 h 2090"/>
              <a:gd name="T32" fmla="*/ 351 w 2089"/>
              <a:gd name="T33" fmla="*/ 847 h 2090"/>
              <a:gd name="T34" fmla="*/ 343 w 2089"/>
              <a:gd name="T35" fmla="*/ 822 h 2090"/>
              <a:gd name="T36" fmla="*/ 365 w 2089"/>
              <a:gd name="T37" fmla="*/ 806 h 2090"/>
              <a:gd name="T38" fmla="*/ 867 w 2089"/>
              <a:gd name="T39" fmla="*/ 806 h 2090"/>
              <a:gd name="T40" fmla="*/ 1022 w 2089"/>
              <a:gd name="T41" fmla="*/ 328 h 2090"/>
              <a:gd name="T42" fmla="*/ 1044 w 2089"/>
              <a:gd name="T43" fmla="*/ 313 h 2090"/>
              <a:gd name="T44" fmla="*/ 1065 w 2089"/>
              <a:gd name="T45" fmla="*/ 328 h 2090"/>
              <a:gd name="T46" fmla="*/ 1220 w 2089"/>
              <a:gd name="T47" fmla="*/ 806 h 2090"/>
              <a:gd name="T48" fmla="*/ 1723 w 2089"/>
              <a:gd name="T49" fmla="*/ 806 h 2090"/>
              <a:gd name="T50" fmla="*/ 1744 w 2089"/>
              <a:gd name="T51" fmla="*/ 822 h 2090"/>
              <a:gd name="T52" fmla="*/ 1736 w 2089"/>
              <a:gd name="T53" fmla="*/ 847 h 20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89" h="2090">
                <a:moveTo>
                  <a:pt x="1045" y="0"/>
                </a:moveTo>
                <a:cubicBezTo>
                  <a:pt x="468" y="0"/>
                  <a:pt x="0" y="468"/>
                  <a:pt x="0" y="1045"/>
                </a:cubicBezTo>
                <a:cubicBezTo>
                  <a:pt x="0" y="1622"/>
                  <a:pt x="468" y="2090"/>
                  <a:pt x="1045" y="2090"/>
                </a:cubicBezTo>
                <a:cubicBezTo>
                  <a:pt x="1622" y="2090"/>
                  <a:pt x="2089" y="1622"/>
                  <a:pt x="2089" y="1045"/>
                </a:cubicBezTo>
                <a:cubicBezTo>
                  <a:pt x="2089" y="468"/>
                  <a:pt x="1622" y="0"/>
                  <a:pt x="1045" y="0"/>
                </a:cubicBezTo>
                <a:close/>
                <a:moveTo>
                  <a:pt x="1736" y="847"/>
                </a:moveTo>
                <a:cubicBezTo>
                  <a:pt x="1329" y="1142"/>
                  <a:pt x="1329" y="1142"/>
                  <a:pt x="1329" y="1142"/>
                </a:cubicBezTo>
                <a:cubicBezTo>
                  <a:pt x="1485" y="1620"/>
                  <a:pt x="1485" y="1620"/>
                  <a:pt x="1485" y="1620"/>
                </a:cubicBezTo>
                <a:cubicBezTo>
                  <a:pt x="1488" y="1629"/>
                  <a:pt x="1485" y="1640"/>
                  <a:pt x="1477" y="1645"/>
                </a:cubicBezTo>
                <a:cubicBezTo>
                  <a:pt x="1473" y="1648"/>
                  <a:pt x="1468" y="1650"/>
                  <a:pt x="1463" y="1650"/>
                </a:cubicBezTo>
                <a:cubicBezTo>
                  <a:pt x="1459" y="1650"/>
                  <a:pt x="1454" y="1648"/>
                  <a:pt x="1450" y="1645"/>
                </a:cubicBezTo>
                <a:cubicBezTo>
                  <a:pt x="1044" y="1350"/>
                  <a:pt x="1044" y="1350"/>
                  <a:pt x="1044" y="1350"/>
                </a:cubicBezTo>
                <a:cubicBezTo>
                  <a:pt x="637" y="1645"/>
                  <a:pt x="637" y="1645"/>
                  <a:pt x="637" y="1645"/>
                </a:cubicBezTo>
                <a:cubicBezTo>
                  <a:pt x="629" y="1651"/>
                  <a:pt x="619" y="1651"/>
                  <a:pt x="611" y="1645"/>
                </a:cubicBezTo>
                <a:cubicBezTo>
                  <a:pt x="603" y="1640"/>
                  <a:pt x="600" y="1629"/>
                  <a:pt x="603" y="1620"/>
                </a:cubicBezTo>
                <a:cubicBezTo>
                  <a:pt x="758" y="1142"/>
                  <a:pt x="758" y="1142"/>
                  <a:pt x="758" y="1142"/>
                </a:cubicBezTo>
                <a:cubicBezTo>
                  <a:pt x="351" y="847"/>
                  <a:pt x="351" y="847"/>
                  <a:pt x="351" y="847"/>
                </a:cubicBezTo>
                <a:cubicBezTo>
                  <a:pt x="343" y="841"/>
                  <a:pt x="340" y="831"/>
                  <a:pt x="343" y="822"/>
                </a:cubicBezTo>
                <a:cubicBezTo>
                  <a:pt x="346" y="813"/>
                  <a:pt x="355" y="806"/>
                  <a:pt x="365" y="806"/>
                </a:cubicBezTo>
                <a:cubicBezTo>
                  <a:pt x="867" y="806"/>
                  <a:pt x="867" y="806"/>
                  <a:pt x="867" y="806"/>
                </a:cubicBezTo>
                <a:cubicBezTo>
                  <a:pt x="1022" y="328"/>
                  <a:pt x="1022" y="328"/>
                  <a:pt x="1022" y="328"/>
                </a:cubicBezTo>
                <a:cubicBezTo>
                  <a:pt x="1025" y="319"/>
                  <a:pt x="1034" y="313"/>
                  <a:pt x="1044" y="313"/>
                </a:cubicBezTo>
                <a:cubicBezTo>
                  <a:pt x="1053" y="313"/>
                  <a:pt x="1062" y="319"/>
                  <a:pt x="1065" y="328"/>
                </a:cubicBezTo>
                <a:cubicBezTo>
                  <a:pt x="1220" y="806"/>
                  <a:pt x="1220" y="806"/>
                  <a:pt x="1220" y="806"/>
                </a:cubicBezTo>
                <a:cubicBezTo>
                  <a:pt x="1723" y="806"/>
                  <a:pt x="1723" y="806"/>
                  <a:pt x="1723" y="806"/>
                </a:cubicBezTo>
                <a:cubicBezTo>
                  <a:pt x="1733" y="806"/>
                  <a:pt x="1741" y="813"/>
                  <a:pt x="1744" y="822"/>
                </a:cubicBezTo>
                <a:cubicBezTo>
                  <a:pt x="1747" y="831"/>
                  <a:pt x="1744" y="841"/>
                  <a:pt x="1736" y="84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Rectangle 624"/>
          <p:cNvSpPr>
            <a:spLocks noChangeArrowheads="1"/>
          </p:cNvSpPr>
          <p:nvPr/>
        </p:nvSpPr>
        <p:spPr bwMode="auto">
          <a:xfrm>
            <a:off x="2797776" y="1817538"/>
            <a:ext cx="45876" cy="22837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625"/>
          <p:cNvSpPr>
            <a:spLocks/>
          </p:cNvSpPr>
          <p:nvPr/>
        </p:nvSpPr>
        <p:spPr bwMode="auto">
          <a:xfrm>
            <a:off x="2909599" y="1773291"/>
            <a:ext cx="40142" cy="37110"/>
          </a:xfrm>
          <a:custGeom>
            <a:avLst/>
            <a:gdLst>
              <a:gd name="T0" fmla="*/ 0 w 28"/>
              <a:gd name="T1" fmla="*/ 0 h 26"/>
              <a:gd name="T2" fmla="*/ 0 w 28"/>
              <a:gd name="T3" fmla="*/ 26 h 26"/>
              <a:gd name="T4" fmla="*/ 28 w 28"/>
              <a:gd name="T5" fmla="*/ 26 h 26"/>
              <a:gd name="T6" fmla="*/ 0 w 28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26">
                <a:moveTo>
                  <a:pt x="0" y="0"/>
                </a:moveTo>
                <a:lnTo>
                  <a:pt x="0" y="26"/>
                </a:lnTo>
                <a:lnTo>
                  <a:pt x="28" y="26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626"/>
          <p:cNvSpPr>
            <a:spLocks/>
          </p:cNvSpPr>
          <p:nvPr/>
        </p:nvSpPr>
        <p:spPr bwMode="auto">
          <a:xfrm>
            <a:off x="2816413" y="1769009"/>
            <a:ext cx="139062" cy="175559"/>
          </a:xfrm>
          <a:custGeom>
            <a:avLst/>
            <a:gdLst>
              <a:gd name="T0" fmla="*/ 391 w 611"/>
              <a:gd name="T1" fmla="*/ 212 h 771"/>
              <a:gd name="T2" fmla="*/ 375 w 611"/>
              <a:gd name="T3" fmla="*/ 196 h 771"/>
              <a:gd name="T4" fmla="*/ 375 w 611"/>
              <a:gd name="T5" fmla="*/ 0 h 771"/>
              <a:gd name="T6" fmla="*/ 0 w 611"/>
              <a:gd name="T7" fmla="*/ 0 h 771"/>
              <a:gd name="T8" fmla="*/ 0 w 611"/>
              <a:gd name="T9" fmla="*/ 183 h 771"/>
              <a:gd name="T10" fmla="*/ 131 w 611"/>
              <a:gd name="T11" fmla="*/ 183 h 771"/>
              <a:gd name="T12" fmla="*/ 146 w 611"/>
              <a:gd name="T13" fmla="*/ 198 h 771"/>
              <a:gd name="T14" fmla="*/ 146 w 611"/>
              <a:gd name="T15" fmla="*/ 328 h 771"/>
              <a:gd name="T16" fmla="*/ 131 w 611"/>
              <a:gd name="T17" fmla="*/ 343 h 771"/>
              <a:gd name="T18" fmla="*/ 0 w 611"/>
              <a:gd name="T19" fmla="*/ 343 h 771"/>
              <a:gd name="T20" fmla="*/ 0 w 611"/>
              <a:gd name="T21" fmla="*/ 771 h 771"/>
              <a:gd name="T22" fmla="*/ 611 w 611"/>
              <a:gd name="T23" fmla="*/ 771 h 771"/>
              <a:gd name="T24" fmla="*/ 611 w 611"/>
              <a:gd name="T25" fmla="*/ 212 h 771"/>
              <a:gd name="T26" fmla="*/ 391 w 611"/>
              <a:gd name="T27" fmla="*/ 212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11" h="771">
                <a:moveTo>
                  <a:pt x="391" y="212"/>
                </a:moveTo>
                <a:cubicBezTo>
                  <a:pt x="382" y="212"/>
                  <a:pt x="375" y="205"/>
                  <a:pt x="375" y="196"/>
                </a:cubicBezTo>
                <a:cubicBezTo>
                  <a:pt x="375" y="0"/>
                  <a:pt x="375" y="0"/>
                  <a:pt x="37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3"/>
                  <a:pt x="0" y="183"/>
                  <a:pt x="0" y="183"/>
                </a:cubicBezTo>
                <a:cubicBezTo>
                  <a:pt x="131" y="183"/>
                  <a:pt x="131" y="183"/>
                  <a:pt x="131" y="183"/>
                </a:cubicBezTo>
                <a:cubicBezTo>
                  <a:pt x="139" y="183"/>
                  <a:pt x="146" y="190"/>
                  <a:pt x="146" y="198"/>
                </a:cubicBezTo>
                <a:cubicBezTo>
                  <a:pt x="146" y="328"/>
                  <a:pt x="146" y="328"/>
                  <a:pt x="146" y="328"/>
                </a:cubicBezTo>
                <a:cubicBezTo>
                  <a:pt x="146" y="336"/>
                  <a:pt x="139" y="343"/>
                  <a:pt x="131" y="343"/>
                </a:cubicBezTo>
                <a:cubicBezTo>
                  <a:pt x="0" y="343"/>
                  <a:pt x="0" y="343"/>
                  <a:pt x="0" y="343"/>
                </a:cubicBezTo>
                <a:cubicBezTo>
                  <a:pt x="0" y="771"/>
                  <a:pt x="0" y="771"/>
                  <a:pt x="0" y="771"/>
                </a:cubicBezTo>
                <a:cubicBezTo>
                  <a:pt x="611" y="771"/>
                  <a:pt x="611" y="771"/>
                  <a:pt x="611" y="771"/>
                </a:cubicBezTo>
                <a:cubicBezTo>
                  <a:pt x="611" y="212"/>
                  <a:pt x="611" y="212"/>
                  <a:pt x="611" y="212"/>
                </a:cubicBezTo>
                <a:lnTo>
                  <a:pt x="391" y="21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627"/>
          <p:cNvSpPr>
            <a:spLocks noEditPoints="1"/>
          </p:cNvSpPr>
          <p:nvPr/>
        </p:nvSpPr>
        <p:spPr bwMode="auto">
          <a:xfrm>
            <a:off x="2720360" y="1694789"/>
            <a:ext cx="324000" cy="324000"/>
          </a:xfrm>
          <a:custGeom>
            <a:avLst/>
            <a:gdLst>
              <a:gd name="T0" fmla="*/ 712 w 1425"/>
              <a:gd name="T1" fmla="*/ 0 h 1425"/>
              <a:gd name="T2" fmla="*/ 0 w 1425"/>
              <a:gd name="T3" fmla="*/ 712 h 1425"/>
              <a:gd name="T4" fmla="*/ 712 w 1425"/>
              <a:gd name="T5" fmla="*/ 1425 h 1425"/>
              <a:gd name="T6" fmla="*/ 1425 w 1425"/>
              <a:gd name="T7" fmla="*/ 712 h 1425"/>
              <a:gd name="T8" fmla="*/ 712 w 1425"/>
              <a:gd name="T9" fmla="*/ 0 h 1425"/>
              <a:gd name="T10" fmla="*/ 1065 w 1425"/>
              <a:gd name="T11" fmla="*/ 1111 h 1425"/>
              <a:gd name="T12" fmla="*/ 1050 w 1425"/>
              <a:gd name="T13" fmla="*/ 1126 h 1425"/>
              <a:gd name="T14" fmla="*/ 409 w 1425"/>
              <a:gd name="T15" fmla="*/ 1126 h 1425"/>
              <a:gd name="T16" fmla="*/ 393 w 1425"/>
              <a:gd name="T17" fmla="*/ 1111 h 1425"/>
              <a:gd name="T18" fmla="*/ 393 w 1425"/>
              <a:gd name="T19" fmla="*/ 668 h 1425"/>
              <a:gd name="T20" fmla="*/ 324 w 1425"/>
              <a:gd name="T21" fmla="*/ 668 h 1425"/>
              <a:gd name="T22" fmla="*/ 308 w 1425"/>
              <a:gd name="T23" fmla="*/ 653 h 1425"/>
              <a:gd name="T24" fmla="*/ 308 w 1425"/>
              <a:gd name="T25" fmla="*/ 523 h 1425"/>
              <a:gd name="T26" fmla="*/ 324 w 1425"/>
              <a:gd name="T27" fmla="*/ 508 h 1425"/>
              <a:gd name="T28" fmla="*/ 393 w 1425"/>
              <a:gd name="T29" fmla="*/ 508 h 1425"/>
              <a:gd name="T30" fmla="*/ 393 w 1425"/>
              <a:gd name="T31" fmla="*/ 309 h 1425"/>
              <a:gd name="T32" fmla="*/ 409 w 1425"/>
              <a:gd name="T33" fmla="*/ 294 h 1425"/>
              <a:gd name="T34" fmla="*/ 815 w 1425"/>
              <a:gd name="T35" fmla="*/ 294 h 1425"/>
              <a:gd name="T36" fmla="*/ 828 w 1425"/>
              <a:gd name="T37" fmla="*/ 302 h 1425"/>
              <a:gd name="T38" fmla="*/ 1060 w 1425"/>
              <a:gd name="T39" fmla="*/ 509 h 1425"/>
              <a:gd name="T40" fmla="*/ 1065 w 1425"/>
              <a:gd name="T41" fmla="*/ 521 h 1425"/>
              <a:gd name="T42" fmla="*/ 1065 w 1425"/>
              <a:gd name="T43" fmla="*/ 1111 h 1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25" h="1425">
                <a:moveTo>
                  <a:pt x="712" y="0"/>
                </a:moveTo>
                <a:cubicBezTo>
                  <a:pt x="319" y="0"/>
                  <a:pt x="0" y="319"/>
                  <a:pt x="0" y="712"/>
                </a:cubicBezTo>
                <a:cubicBezTo>
                  <a:pt x="0" y="1106"/>
                  <a:pt x="319" y="1425"/>
                  <a:pt x="712" y="1425"/>
                </a:cubicBezTo>
                <a:cubicBezTo>
                  <a:pt x="1106" y="1425"/>
                  <a:pt x="1425" y="1106"/>
                  <a:pt x="1425" y="712"/>
                </a:cubicBezTo>
                <a:cubicBezTo>
                  <a:pt x="1425" y="319"/>
                  <a:pt x="1106" y="0"/>
                  <a:pt x="712" y="0"/>
                </a:cubicBezTo>
                <a:close/>
                <a:moveTo>
                  <a:pt x="1065" y="1111"/>
                </a:moveTo>
                <a:cubicBezTo>
                  <a:pt x="1065" y="1119"/>
                  <a:pt x="1058" y="1126"/>
                  <a:pt x="1050" y="1126"/>
                </a:cubicBezTo>
                <a:cubicBezTo>
                  <a:pt x="409" y="1126"/>
                  <a:pt x="409" y="1126"/>
                  <a:pt x="409" y="1126"/>
                </a:cubicBezTo>
                <a:cubicBezTo>
                  <a:pt x="400" y="1126"/>
                  <a:pt x="393" y="1119"/>
                  <a:pt x="393" y="1111"/>
                </a:cubicBezTo>
                <a:cubicBezTo>
                  <a:pt x="393" y="668"/>
                  <a:pt x="393" y="668"/>
                  <a:pt x="393" y="668"/>
                </a:cubicBezTo>
                <a:cubicBezTo>
                  <a:pt x="324" y="668"/>
                  <a:pt x="324" y="668"/>
                  <a:pt x="324" y="668"/>
                </a:cubicBezTo>
                <a:cubicBezTo>
                  <a:pt x="315" y="668"/>
                  <a:pt x="308" y="661"/>
                  <a:pt x="308" y="653"/>
                </a:cubicBezTo>
                <a:cubicBezTo>
                  <a:pt x="308" y="523"/>
                  <a:pt x="308" y="523"/>
                  <a:pt x="308" y="523"/>
                </a:cubicBezTo>
                <a:cubicBezTo>
                  <a:pt x="308" y="515"/>
                  <a:pt x="315" y="508"/>
                  <a:pt x="324" y="508"/>
                </a:cubicBezTo>
                <a:cubicBezTo>
                  <a:pt x="393" y="508"/>
                  <a:pt x="393" y="508"/>
                  <a:pt x="393" y="508"/>
                </a:cubicBezTo>
                <a:cubicBezTo>
                  <a:pt x="393" y="309"/>
                  <a:pt x="393" y="309"/>
                  <a:pt x="393" y="309"/>
                </a:cubicBezTo>
                <a:cubicBezTo>
                  <a:pt x="393" y="301"/>
                  <a:pt x="400" y="294"/>
                  <a:pt x="409" y="294"/>
                </a:cubicBezTo>
                <a:cubicBezTo>
                  <a:pt x="815" y="294"/>
                  <a:pt x="815" y="294"/>
                  <a:pt x="815" y="294"/>
                </a:cubicBezTo>
                <a:cubicBezTo>
                  <a:pt x="820" y="294"/>
                  <a:pt x="825" y="297"/>
                  <a:pt x="828" y="302"/>
                </a:cubicBezTo>
                <a:cubicBezTo>
                  <a:pt x="1060" y="509"/>
                  <a:pt x="1060" y="509"/>
                  <a:pt x="1060" y="509"/>
                </a:cubicBezTo>
                <a:cubicBezTo>
                  <a:pt x="1063" y="512"/>
                  <a:pt x="1065" y="516"/>
                  <a:pt x="1065" y="521"/>
                </a:cubicBezTo>
                <a:lnTo>
                  <a:pt x="1065" y="1111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Oval 631"/>
          <p:cNvSpPr>
            <a:spLocks noChangeArrowheads="1"/>
          </p:cNvSpPr>
          <p:nvPr/>
        </p:nvSpPr>
        <p:spPr bwMode="auto">
          <a:xfrm>
            <a:off x="3269770" y="1755001"/>
            <a:ext cx="4282" cy="4301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Rectangle 632"/>
          <p:cNvSpPr>
            <a:spLocks noChangeArrowheads="1"/>
          </p:cNvSpPr>
          <p:nvPr/>
        </p:nvSpPr>
        <p:spPr bwMode="auto">
          <a:xfrm>
            <a:off x="3251215" y="1838152"/>
            <a:ext cx="65656" cy="101788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633"/>
          <p:cNvSpPr>
            <a:spLocks/>
          </p:cNvSpPr>
          <p:nvPr/>
        </p:nvSpPr>
        <p:spPr bwMode="auto">
          <a:xfrm>
            <a:off x="3251215" y="1958577"/>
            <a:ext cx="65656" cy="10035"/>
          </a:xfrm>
          <a:custGeom>
            <a:avLst/>
            <a:gdLst>
              <a:gd name="T0" fmla="*/ 0 w 321"/>
              <a:gd name="T1" fmla="*/ 32 h 52"/>
              <a:gd name="T2" fmla="*/ 4 w 321"/>
              <a:gd name="T3" fmla="*/ 46 h 52"/>
              <a:gd name="T4" fmla="*/ 19 w 321"/>
              <a:gd name="T5" fmla="*/ 50 h 52"/>
              <a:gd name="T6" fmla="*/ 308 w 321"/>
              <a:gd name="T7" fmla="*/ 52 h 52"/>
              <a:gd name="T8" fmla="*/ 321 w 321"/>
              <a:gd name="T9" fmla="*/ 32 h 52"/>
              <a:gd name="T10" fmla="*/ 321 w 321"/>
              <a:gd name="T11" fmla="*/ 0 h 52"/>
              <a:gd name="T12" fmla="*/ 0 w 321"/>
              <a:gd name="T13" fmla="*/ 0 h 52"/>
              <a:gd name="T14" fmla="*/ 0 w 321"/>
              <a:gd name="T15" fmla="*/ 3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1" h="52">
                <a:moveTo>
                  <a:pt x="0" y="32"/>
                </a:moveTo>
                <a:cubicBezTo>
                  <a:pt x="0" y="36"/>
                  <a:pt x="1" y="42"/>
                  <a:pt x="4" y="46"/>
                </a:cubicBezTo>
                <a:cubicBezTo>
                  <a:pt x="7" y="49"/>
                  <a:pt x="14" y="50"/>
                  <a:pt x="19" y="50"/>
                </a:cubicBezTo>
                <a:cubicBezTo>
                  <a:pt x="59" y="50"/>
                  <a:pt x="304" y="51"/>
                  <a:pt x="308" y="52"/>
                </a:cubicBezTo>
                <a:cubicBezTo>
                  <a:pt x="315" y="50"/>
                  <a:pt x="321" y="43"/>
                  <a:pt x="321" y="32"/>
                </a:cubicBezTo>
                <a:cubicBezTo>
                  <a:pt x="321" y="0"/>
                  <a:pt x="321" y="0"/>
                  <a:pt x="321" y="0"/>
                </a:cubicBezTo>
                <a:cubicBezTo>
                  <a:pt x="0" y="0"/>
                  <a:pt x="0" y="0"/>
                  <a:pt x="0" y="0"/>
                </a:cubicBezTo>
                <a:lnTo>
                  <a:pt x="0" y="3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634"/>
          <p:cNvSpPr>
            <a:spLocks noEditPoints="1"/>
          </p:cNvSpPr>
          <p:nvPr/>
        </p:nvSpPr>
        <p:spPr bwMode="auto">
          <a:xfrm>
            <a:off x="3235514" y="1746400"/>
            <a:ext cx="149868" cy="73115"/>
          </a:xfrm>
          <a:custGeom>
            <a:avLst/>
            <a:gdLst>
              <a:gd name="T0" fmla="*/ 441 w 720"/>
              <a:gd name="T1" fmla="*/ 99 h 357"/>
              <a:gd name="T2" fmla="*/ 424 w 720"/>
              <a:gd name="T3" fmla="*/ 116 h 357"/>
              <a:gd name="T4" fmla="*/ 281 w 720"/>
              <a:gd name="T5" fmla="*/ 116 h 357"/>
              <a:gd name="T6" fmla="*/ 264 w 720"/>
              <a:gd name="T7" fmla="*/ 100 h 357"/>
              <a:gd name="T8" fmla="*/ 261 w 720"/>
              <a:gd name="T9" fmla="*/ 67 h 357"/>
              <a:gd name="T10" fmla="*/ 247 w 720"/>
              <a:gd name="T11" fmla="*/ 67 h 357"/>
              <a:gd name="T12" fmla="*/ 230 w 720"/>
              <a:gd name="T13" fmla="*/ 50 h 357"/>
              <a:gd name="T14" fmla="*/ 230 w 720"/>
              <a:gd name="T15" fmla="*/ 40 h 357"/>
              <a:gd name="T16" fmla="*/ 175 w 720"/>
              <a:gd name="T17" fmla="*/ 0 h 357"/>
              <a:gd name="T18" fmla="*/ 118 w 720"/>
              <a:gd name="T19" fmla="*/ 57 h 357"/>
              <a:gd name="T20" fmla="*/ 134 w 720"/>
              <a:gd name="T21" fmla="*/ 97 h 357"/>
              <a:gd name="T22" fmla="*/ 141 w 720"/>
              <a:gd name="T23" fmla="*/ 110 h 357"/>
              <a:gd name="T24" fmla="*/ 141 w 720"/>
              <a:gd name="T25" fmla="*/ 119 h 357"/>
              <a:gd name="T26" fmla="*/ 132 w 720"/>
              <a:gd name="T27" fmla="*/ 134 h 357"/>
              <a:gd name="T28" fmla="*/ 128 w 720"/>
              <a:gd name="T29" fmla="*/ 136 h 357"/>
              <a:gd name="T30" fmla="*/ 54 w 720"/>
              <a:gd name="T31" fmla="*/ 186 h 357"/>
              <a:gd name="T32" fmla="*/ 5 w 720"/>
              <a:gd name="T33" fmla="*/ 241 h 357"/>
              <a:gd name="T34" fmla="*/ 2 w 720"/>
              <a:gd name="T35" fmla="*/ 263 h 357"/>
              <a:gd name="T36" fmla="*/ 8 w 720"/>
              <a:gd name="T37" fmla="*/ 266 h 357"/>
              <a:gd name="T38" fmla="*/ 17 w 720"/>
              <a:gd name="T39" fmla="*/ 261 h 357"/>
              <a:gd name="T40" fmla="*/ 25 w 720"/>
              <a:gd name="T41" fmla="*/ 252 h 357"/>
              <a:gd name="T42" fmla="*/ 95 w 720"/>
              <a:gd name="T43" fmla="*/ 180 h 357"/>
              <a:gd name="T44" fmla="*/ 182 w 720"/>
              <a:gd name="T45" fmla="*/ 146 h 357"/>
              <a:gd name="T46" fmla="*/ 188 w 720"/>
              <a:gd name="T47" fmla="*/ 146 h 357"/>
              <a:gd name="T48" fmla="*/ 205 w 720"/>
              <a:gd name="T49" fmla="*/ 162 h 357"/>
              <a:gd name="T50" fmla="*/ 205 w 720"/>
              <a:gd name="T51" fmla="*/ 209 h 357"/>
              <a:gd name="T52" fmla="*/ 195 w 720"/>
              <a:gd name="T53" fmla="*/ 225 h 357"/>
              <a:gd name="T54" fmla="*/ 191 w 720"/>
              <a:gd name="T55" fmla="*/ 226 h 357"/>
              <a:gd name="T56" fmla="*/ 73 w 720"/>
              <a:gd name="T57" fmla="*/ 357 h 357"/>
              <a:gd name="T58" fmla="*/ 393 w 720"/>
              <a:gd name="T59" fmla="*/ 356 h 357"/>
              <a:gd name="T60" fmla="*/ 281 w 720"/>
              <a:gd name="T61" fmla="*/ 227 h 357"/>
              <a:gd name="T62" fmla="*/ 276 w 720"/>
              <a:gd name="T63" fmla="*/ 225 h 357"/>
              <a:gd name="T64" fmla="*/ 265 w 720"/>
              <a:gd name="T65" fmla="*/ 209 h 357"/>
              <a:gd name="T66" fmla="*/ 265 w 720"/>
              <a:gd name="T67" fmla="*/ 154 h 357"/>
              <a:gd name="T68" fmla="*/ 282 w 720"/>
              <a:gd name="T69" fmla="*/ 137 h 357"/>
              <a:gd name="T70" fmla="*/ 423 w 720"/>
              <a:gd name="T71" fmla="*/ 137 h 357"/>
              <a:gd name="T72" fmla="*/ 440 w 720"/>
              <a:gd name="T73" fmla="*/ 154 h 357"/>
              <a:gd name="T74" fmla="*/ 440 w 720"/>
              <a:gd name="T75" fmla="*/ 170 h 357"/>
              <a:gd name="T76" fmla="*/ 720 w 720"/>
              <a:gd name="T77" fmla="*/ 212 h 357"/>
              <a:gd name="T78" fmla="*/ 720 w 720"/>
              <a:gd name="T79" fmla="*/ 44 h 357"/>
              <a:gd name="T80" fmla="*/ 441 w 720"/>
              <a:gd name="T81" fmla="*/ 85 h 357"/>
              <a:gd name="T82" fmla="*/ 441 w 720"/>
              <a:gd name="T83" fmla="*/ 99 h 357"/>
              <a:gd name="T84" fmla="*/ 173 w 720"/>
              <a:gd name="T85" fmla="*/ 102 h 357"/>
              <a:gd name="T86" fmla="*/ 127 w 720"/>
              <a:gd name="T87" fmla="*/ 55 h 357"/>
              <a:gd name="T88" fmla="*/ 173 w 720"/>
              <a:gd name="T89" fmla="*/ 9 h 357"/>
              <a:gd name="T90" fmla="*/ 219 w 720"/>
              <a:gd name="T91" fmla="*/ 55 h 357"/>
              <a:gd name="T92" fmla="*/ 173 w 720"/>
              <a:gd name="T93" fmla="*/ 102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20" h="357">
                <a:moveTo>
                  <a:pt x="441" y="99"/>
                </a:moveTo>
                <a:cubicBezTo>
                  <a:pt x="441" y="108"/>
                  <a:pt x="434" y="116"/>
                  <a:pt x="424" y="116"/>
                </a:cubicBezTo>
                <a:cubicBezTo>
                  <a:pt x="281" y="116"/>
                  <a:pt x="281" y="116"/>
                  <a:pt x="281" y="116"/>
                </a:cubicBezTo>
                <a:cubicBezTo>
                  <a:pt x="272" y="116"/>
                  <a:pt x="265" y="109"/>
                  <a:pt x="264" y="100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47" y="67"/>
                  <a:pt x="247" y="67"/>
                  <a:pt x="247" y="67"/>
                </a:cubicBezTo>
                <a:cubicBezTo>
                  <a:pt x="237" y="67"/>
                  <a:pt x="230" y="59"/>
                  <a:pt x="230" y="50"/>
                </a:cubicBezTo>
                <a:cubicBezTo>
                  <a:pt x="230" y="40"/>
                  <a:pt x="230" y="40"/>
                  <a:pt x="230" y="40"/>
                </a:cubicBezTo>
                <a:cubicBezTo>
                  <a:pt x="223" y="16"/>
                  <a:pt x="200" y="0"/>
                  <a:pt x="175" y="0"/>
                </a:cubicBezTo>
                <a:cubicBezTo>
                  <a:pt x="143" y="0"/>
                  <a:pt x="118" y="25"/>
                  <a:pt x="118" y="57"/>
                </a:cubicBezTo>
                <a:cubicBezTo>
                  <a:pt x="118" y="72"/>
                  <a:pt x="124" y="86"/>
                  <a:pt x="134" y="97"/>
                </a:cubicBezTo>
                <a:cubicBezTo>
                  <a:pt x="137" y="100"/>
                  <a:pt x="140" y="106"/>
                  <a:pt x="141" y="110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25"/>
                  <a:pt x="137" y="131"/>
                  <a:pt x="132" y="134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6" y="137"/>
                  <a:pt x="82" y="159"/>
                  <a:pt x="54" y="186"/>
                </a:cubicBezTo>
                <a:cubicBezTo>
                  <a:pt x="32" y="206"/>
                  <a:pt x="16" y="225"/>
                  <a:pt x="5" y="241"/>
                </a:cubicBezTo>
                <a:cubicBezTo>
                  <a:pt x="2" y="246"/>
                  <a:pt x="0" y="260"/>
                  <a:pt x="2" y="263"/>
                </a:cubicBezTo>
                <a:cubicBezTo>
                  <a:pt x="5" y="266"/>
                  <a:pt x="6" y="266"/>
                  <a:pt x="8" y="266"/>
                </a:cubicBezTo>
                <a:cubicBezTo>
                  <a:pt x="12" y="266"/>
                  <a:pt x="15" y="264"/>
                  <a:pt x="17" y="261"/>
                </a:cubicBezTo>
                <a:cubicBezTo>
                  <a:pt x="20" y="259"/>
                  <a:pt x="22" y="255"/>
                  <a:pt x="25" y="252"/>
                </a:cubicBezTo>
                <a:cubicBezTo>
                  <a:pt x="40" y="231"/>
                  <a:pt x="59" y="205"/>
                  <a:pt x="95" y="180"/>
                </a:cubicBezTo>
                <a:cubicBezTo>
                  <a:pt x="143" y="147"/>
                  <a:pt x="178" y="146"/>
                  <a:pt x="182" y="146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7" y="146"/>
                  <a:pt x="205" y="153"/>
                  <a:pt x="205" y="162"/>
                </a:cubicBezTo>
                <a:cubicBezTo>
                  <a:pt x="205" y="209"/>
                  <a:pt x="205" y="209"/>
                  <a:pt x="205" y="209"/>
                </a:cubicBezTo>
                <a:cubicBezTo>
                  <a:pt x="205" y="216"/>
                  <a:pt x="201" y="222"/>
                  <a:pt x="195" y="225"/>
                </a:cubicBezTo>
                <a:cubicBezTo>
                  <a:pt x="191" y="226"/>
                  <a:pt x="191" y="226"/>
                  <a:pt x="191" y="226"/>
                </a:cubicBezTo>
                <a:cubicBezTo>
                  <a:pt x="186" y="228"/>
                  <a:pt x="82" y="276"/>
                  <a:pt x="73" y="357"/>
                </a:cubicBezTo>
                <a:cubicBezTo>
                  <a:pt x="393" y="356"/>
                  <a:pt x="393" y="356"/>
                  <a:pt x="393" y="356"/>
                </a:cubicBezTo>
                <a:cubicBezTo>
                  <a:pt x="393" y="268"/>
                  <a:pt x="282" y="227"/>
                  <a:pt x="281" y="227"/>
                </a:cubicBezTo>
                <a:cubicBezTo>
                  <a:pt x="276" y="225"/>
                  <a:pt x="276" y="225"/>
                  <a:pt x="276" y="225"/>
                </a:cubicBezTo>
                <a:cubicBezTo>
                  <a:pt x="269" y="223"/>
                  <a:pt x="265" y="217"/>
                  <a:pt x="265" y="209"/>
                </a:cubicBezTo>
                <a:cubicBezTo>
                  <a:pt x="265" y="154"/>
                  <a:pt x="265" y="154"/>
                  <a:pt x="265" y="154"/>
                </a:cubicBezTo>
                <a:cubicBezTo>
                  <a:pt x="265" y="144"/>
                  <a:pt x="272" y="137"/>
                  <a:pt x="282" y="137"/>
                </a:cubicBezTo>
                <a:cubicBezTo>
                  <a:pt x="423" y="137"/>
                  <a:pt x="423" y="137"/>
                  <a:pt x="423" y="137"/>
                </a:cubicBezTo>
                <a:cubicBezTo>
                  <a:pt x="432" y="137"/>
                  <a:pt x="440" y="144"/>
                  <a:pt x="440" y="154"/>
                </a:cubicBezTo>
                <a:cubicBezTo>
                  <a:pt x="440" y="170"/>
                  <a:pt x="440" y="170"/>
                  <a:pt x="440" y="170"/>
                </a:cubicBezTo>
                <a:cubicBezTo>
                  <a:pt x="720" y="212"/>
                  <a:pt x="720" y="212"/>
                  <a:pt x="720" y="212"/>
                </a:cubicBezTo>
                <a:cubicBezTo>
                  <a:pt x="720" y="44"/>
                  <a:pt x="720" y="44"/>
                  <a:pt x="720" y="44"/>
                </a:cubicBezTo>
                <a:cubicBezTo>
                  <a:pt x="441" y="85"/>
                  <a:pt x="441" y="85"/>
                  <a:pt x="441" y="85"/>
                </a:cubicBezTo>
                <a:lnTo>
                  <a:pt x="441" y="99"/>
                </a:lnTo>
                <a:close/>
                <a:moveTo>
                  <a:pt x="173" y="102"/>
                </a:moveTo>
                <a:cubicBezTo>
                  <a:pt x="148" y="102"/>
                  <a:pt x="127" y="81"/>
                  <a:pt x="127" y="55"/>
                </a:cubicBezTo>
                <a:cubicBezTo>
                  <a:pt x="127" y="30"/>
                  <a:pt x="148" y="9"/>
                  <a:pt x="173" y="9"/>
                </a:cubicBezTo>
                <a:cubicBezTo>
                  <a:pt x="199" y="9"/>
                  <a:pt x="219" y="30"/>
                  <a:pt x="219" y="55"/>
                </a:cubicBezTo>
                <a:cubicBezTo>
                  <a:pt x="219" y="81"/>
                  <a:pt x="199" y="102"/>
                  <a:pt x="173" y="10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635"/>
          <p:cNvSpPr>
            <a:spLocks noEditPoints="1"/>
          </p:cNvSpPr>
          <p:nvPr/>
        </p:nvSpPr>
        <p:spPr bwMode="auto">
          <a:xfrm>
            <a:off x="3138457" y="1694789"/>
            <a:ext cx="324000" cy="324000"/>
          </a:xfrm>
          <a:custGeom>
            <a:avLst/>
            <a:gdLst>
              <a:gd name="T0" fmla="*/ 781 w 1562"/>
              <a:gd name="T1" fmla="*/ 0 h 1562"/>
              <a:gd name="T2" fmla="*/ 0 w 1562"/>
              <a:gd name="T3" fmla="*/ 781 h 1562"/>
              <a:gd name="T4" fmla="*/ 781 w 1562"/>
              <a:gd name="T5" fmla="*/ 1562 h 1562"/>
              <a:gd name="T6" fmla="*/ 1562 w 1562"/>
              <a:gd name="T7" fmla="*/ 781 h 1562"/>
              <a:gd name="T8" fmla="*/ 781 w 1562"/>
              <a:gd name="T9" fmla="*/ 0 h 1562"/>
              <a:gd name="T10" fmla="*/ 896 w 1562"/>
              <a:gd name="T11" fmla="*/ 1301 h 1562"/>
              <a:gd name="T12" fmla="*/ 851 w 1562"/>
              <a:gd name="T13" fmla="*/ 1354 h 1562"/>
              <a:gd name="T14" fmla="*/ 848 w 1562"/>
              <a:gd name="T15" fmla="*/ 1354 h 1562"/>
              <a:gd name="T16" fmla="*/ 560 w 1562"/>
              <a:gd name="T17" fmla="*/ 1353 h 1562"/>
              <a:gd name="T18" fmla="*/ 520 w 1562"/>
              <a:gd name="T19" fmla="*/ 1337 h 1562"/>
              <a:gd name="T20" fmla="*/ 508 w 1562"/>
              <a:gd name="T21" fmla="*/ 1299 h 1562"/>
              <a:gd name="T22" fmla="*/ 508 w 1562"/>
              <a:gd name="T23" fmla="*/ 1252 h 1562"/>
              <a:gd name="T24" fmla="*/ 525 w 1562"/>
              <a:gd name="T25" fmla="*/ 1236 h 1562"/>
              <a:gd name="T26" fmla="*/ 879 w 1562"/>
              <a:gd name="T27" fmla="*/ 1236 h 1562"/>
              <a:gd name="T28" fmla="*/ 896 w 1562"/>
              <a:gd name="T29" fmla="*/ 1252 h 1562"/>
              <a:gd name="T30" fmla="*/ 896 w 1562"/>
              <a:gd name="T31" fmla="*/ 1301 h 1562"/>
              <a:gd name="T32" fmla="*/ 507 w 1562"/>
              <a:gd name="T33" fmla="*/ 1199 h 1562"/>
              <a:gd name="T34" fmla="*/ 507 w 1562"/>
              <a:gd name="T35" fmla="*/ 676 h 1562"/>
              <a:gd name="T36" fmla="*/ 524 w 1562"/>
              <a:gd name="T37" fmla="*/ 659 h 1562"/>
              <a:gd name="T38" fmla="*/ 878 w 1562"/>
              <a:gd name="T39" fmla="*/ 659 h 1562"/>
              <a:gd name="T40" fmla="*/ 895 w 1562"/>
              <a:gd name="T41" fmla="*/ 676 h 1562"/>
              <a:gd name="T42" fmla="*/ 895 w 1562"/>
              <a:gd name="T43" fmla="*/ 1199 h 1562"/>
              <a:gd name="T44" fmla="*/ 878 w 1562"/>
              <a:gd name="T45" fmla="*/ 1215 h 1562"/>
              <a:gd name="T46" fmla="*/ 524 w 1562"/>
              <a:gd name="T47" fmla="*/ 1215 h 1562"/>
              <a:gd name="T48" fmla="*/ 507 w 1562"/>
              <a:gd name="T49" fmla="*/ 1199 h 1562"/>
              <a:gd name="T50" fmla="*/ 1224 w 1562"/>
              <a:gd name="T51" fmla="*/ 478 h 1562"/>
              <a:gd name="T52" fmla="*/ 1218 w 1562"/>
              <a:gd name="T53" fmla="*/ 491 h 1562"/>
              <a:gd name="T54" fmla="*/ 1204 w 1562"/>
              <a:gd name="T55" fmla="*/ 494 h 1562"/>
              <a:gd name="T56" fmla="*/ 890 w 1562"/>
              <a:gd name="T57" fmla="*/ 447 h 1562"/>
              <a:gd name="T58" fmla="*/ 876 w 1562"/>
              <a:gd name="T59" fmla="*/ 431 h 1562"/>
              <a:gd name="T60" fmla="*/ 876 w 1562"/>
              <a:gd name="T61" fmla="*/ 416 h 1562"/>
              <a:gd name="T62" fmla="*/ 768 w 1562"/>
              <a:gd name="T63" fmla="*/ 416 h 1562"/>
              <a:gd name="T64" fmla="*/ 768 w 1562"/>
              <a:gd name="T65" fmla="*/ 444 h 1562"/>
              <a:gd name="T66" fmla="*/ 897 w 1562"/>
              <a:gd name="T67" fmla="*/ 602 h 1562"/>
              <a:gd name="T68" fmla="*/ 897 w 1562"/>
              <a:gd name="T69" fmla="*/ 620 h 1562"/>
              <a:gd name="T70" fmla="*/ 880 w 1562"/>
              <a:gd name="T71" fmla="*/ 637 h 1562"/>
              <a:gd name="T72" fmla="*/ 526 w 1562"/>
              <a:gd name="T73" fmla="*/ 637 h 1562"/>
              <a:gd name="T74" fmla="*/ 509 w 1562"/>
              <a:gd name="T75" fmla="*/ 620 h 1562"/>
              <a:gd name="T76" fmla="*/ 509 w 1562"/>
              <a:gd name="T77" fmla="*/ 615 h 1562"/>
              <a:gd name="T78" fmla="*/ 641 w 1562"/>
              <a:gd name="T79" fmla="*/ 444 h 1562"/>
              <a:gd name="T80" fmla="*/ 641 w 1562"/>
              <a:gd name="T81" fmla="*/ 427 h 1562"/>
              <a:gd name="T82" fmla="*/ 584 w 1562"/>
              <a:gd name="T83" fmla="*/ 453 h 1562"/>
              <a:gd name="T84" fmla="*/ 524 w 1562"/>
              <a:gd name="T85" fmla="*/ 515 h 1562"/>
              <a:gd name="T86" fmla="*/ 512 w 1562"/>
              <a:gd name="T87" fmla="*/ 530 h 1562"/>
              <a:gd name="T88" fmla="*/ 479 w 1562"/>
              <a:gd name="T89" fmla="*/ 545 h 1562"/>
              <a:gd name="T90" fmla="*/ 479 w 1562"/>
              <a:gd name="T91" fmla="*/ 545 h 1562"/>
              <a:gd name="T92" fmla="*/ 449 w 1562"/>
              <a:gd name="T93" fmla="*/ 533 h 1562"/>
              <a:gd name="T94" fmla="*/ 447 w 1562"/>
              <a:gd name="T95" fmla="*/ 468 h 1562"/>
              <a:gd name="T96" fmla="*/ 501 w 1562"/>
              <a:gd name="T97" fmla="*/ 407 h 1562"/>
              <a:gd name="T98" fmla="*/ 573 w 1562"/>
              <a:gd name="T99" fmla="*/ 357 h 1562"/>
              <a:gd name="T100" fmla="*/ 554 w 1562"/>
              <a:gd name="T101" fmla="*/ 303 h 1562"/>
              <a:gd name="T102" fmla="*/ 645 w 1562"/>
              <a:gd name="T103" fmla="*/ 212 h 1562"/>
              <a:gd name="T104" fmla="*/ 733 w 1562"/>
              <a:gd name="T105" fmla="*/ 279 h 1562"/>
              <a:gd name="T106" fmla="*/ 747 w 1562"/>
              <a:gd name="T107" fmla="*/ 279 h 1562"/>
              <a:gd name="T108" fmla="*/ 763 w 1562"/>
              <a:gd name="T109" fmla="*/ 295 h 1562"/>
              <a:gd name="T110" fmla="*/ 766 w 1562"/>
              <a:gd name="T111" fmla="*/ 328 h 1562"/>
              <a:gd name="T112" fmla="*/ 878 w 1562"/>
              <a:gd name="T113" fmla="*/ 328 h 1562"/>
              <a:gd name="T114" fmla="*/ 878 w 1562"/>
              <a:gd name="T115" fmla="*/ 317 h 1562"/>
              <a:gd name="T116" fmla="*/ 892 w 1562"/>
              <a:gd name="T117" fmla="*/ 300 h 1562"/>
              <a:gd name="T118" fmla="*/ 1204 w 1562"/>
              <a:gd name="T119" fmla="*/ 255 h 1562"/>
              <a:gd name="T120" fmla="*/ 1218 w 1562"/>
              <a:gd name="T121" fmla="*/ 258 h 1562"/>
              <a:gd name="T122" fmla="*/ 1224 w 1562"/>
              <a:gd name="T123" fmla="*/ 271 h 1562"/>
              <a:gd name="T124" fmla="*/ 1224 w 1562"/>
              <a:gd name="T125" fmla="*/ 478 h 1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2" h="1562">
                <a:moveTo>
                  <a:pt x="781" y="0"/>
                </a:moveTo>
                <a:cubicBezTo>
                  <a:pt x="350" y="0"/>
                  <a:pt x="0" y="350"/>
                  <a:pt x="0" y="781"/>
                </a:cubicBezTo>
                <a:cubicBezTo>
                  <a:pt x="0" y="1213"/>
                  <a:pt x="350" y="1562"/>
                  <a:pt x="781" y="1562"/>
                </a:cubicBezTo>
                <a:cubicBezTo>
                  <a:pt x="1212" y="1562"/>
                  <a:pt x="1562" y="1213"/>
                  <a:pt x="1562" y="781"/>
                </a:cubicBezTo>
                <a:cubicBezTo>
                  <a:pt x="1562" y="350"/>
                  <a:pt x="1212" y="0"/>
                  <a:pt x="781" y="0"/>
                </a:cubicBezTo>
                <a:close/>
                <a:moveTo>
                  <a:pt x="896" y="1301"/>
                </a:moveTo>
                <a:cubicBezTo>
                  <a:pt x="896" y="1334"/>
                  <a:pt x="872" y="1350"/>
                  <a:pt x="851" y="1354"/>
                </a:cubicBezTo>
                <a:cubicBezTo>
                  <a:pt x="850" y="1354"/>
                  <a:pt x="849" y="1354"/>
                  <a:pt x="848" y="1354"/>
                </a:cubicBezTo>
                <a:cubicBezTo>
                  <a:pt x="817" y="1354"/>
                  <a:pt x="603" y="1353"/>
                  <a:pt x="560" y="1353"/>
                </a:cubicBezTo>
                <a:cubicBezTo>
                  <a:pt x="543" y="1353"/>
                  <a:pt x="529" y="1348"/>
                  <a:pt x="520" y="1337"/>
                </a:cubicBezTo>
                <a:cubicBezTo>
                  <a:pt x="507" y="1323"/>
                  <a:pt x="508" y="1305"/>
                  <a:pt x="508" y="1299"/>
                </a:cubicBezTo>
                <a:cubicBezTo>
                  <a:pt x="508" y="1252"/>
                  <a:pt x="508" y="1252"/>
                  <a:pt x="508" y="1252"/>
                </a:cubicBezTo>
                <a:cubicBezTo>
                  <a:pt x="508" y="1243"/>
                  <a:pt x="515" y="1236"/>
                  <a:pt x="525" y="1236"/>
                </a:cubicBezTo>
                <a:cubicBezTo>
                  <a:pt x="879" y="1236"/>
                  <a:pt x="879" y="1236"/>
                  <a:pt x="879" y="1236"/>
                </a:cubicBezTo>
                <a:cubicBezTo>
                  <a:pt x="888" y="1236"/>
                  <a:pt x="896" y="1243"/>
                  <a:pt x="896" y="1252"/>
                </a:cubicBezTo>
                <a:lnTo>
                  <a:pt x="896" y="1301"/>
                </a:lnTo>
                <a:close/>
                <a:moveTo>
                  <a:pt x="507" y="1199"/>
                </a:moveTo>
                <a:cubicBezTo>
                  <a:pt x="507" y="676"/>
                  <a:pt x="507" y="676"/>
                  <a:pt x="507" y="676"/>
                </a:cubicBezTo>
                <a:cubicBezTo>
                  <a:pt x="507" y="667"/>
                  <a:pt x="515" y="659"/>
                  <a:pt x="524" y="659"/>
                </a:cubicBezTo>
                <a:cubicBezTo>
                  <a:pt x="878" y="659"/>
                  <a:pt x="878" y="659"/>
                  <a:pt x="878" y="659"/>
                </a:cubicBezTo>
                <a:cubicBezTo>
                  <a:pt x="888" y="659"/>
                  <a:pt x="895" y="667"/>
                  <a:pt x="895" y="676"/>
                </a:cubicBezTo>
                <a:cubicBezTo>
                  <a:pt x="895" y="1199"/>
                  <a:pt x="895" y="1199"/>
                  <a:pt x="895" y="1199"/>
                </a:cubicBezTo>
                <a:cubicBezTo>
                  <a:pt x="895" y="1208"/>
                  <a:pt x="888" y="1215"/>
                  <a:pt x="878" y="1215"/>
                </a:cubicBezTo>
                <a:cubicBezTo>
                  <a:pt x="524" y="1215"/>
                  <a:pt x="524" y="1215"/>
                  <a:pt x="524" y="1215"/>
                </a:cubicBezTo>
                <a:cubicBezTo>
                  <a:pt x="515" y="1215"/>
                  <a:pt x="507" y="1208"/>
                  <a:pt x="507" y="1199"/>
                </a:cubicBezTo>
                <a:close/>
                <a:moveTo>
                  <a:pt x="1224" y="478"/>
                </a:moveTo>
                <a:cubicBezTo>
                  <a:pt x="1224" y="483"/>
                  <a:pt x="1222" y="487"/>
                  <a:pt x="1218" y="491"/>
                </a:cubicBezTo>
                <a:cubicBezTo>
                  <a:pt x="1214" y="494"/>
                  <a:pt x="1209" y="495"/>
                  <a:pt x="1204" y="494"/>
                </a:cubicBezTo>
                <a:cubicBezTo>
                  <a:pt x="890" y="447"/>
                  <a:pt x="890" y="447"/>
                  <a:pt x="890" y="447"/>
                </a:cubicBezTo>
                <a:cubicBezTo>
                  <a:pt x="882" y="446"/>
                  <a:pt x="876" y="439"/>
                  <a:pt x="876" y="431"/>
                </a:cubicBezTo>
                <a:cubicBezTo>
                  <a:pt x="876" y="416"/>
                  <a:pt x="876" y="416"/>
                  <a:pt x="876" y="416"/>
                </a:cubicBezTo>
                <a:cubicBezTo>
                  <a:pt x="768" y="416"/>
                  <a:pt x="768" y="416"/>
                  <a:pt x="768" y="416"/>
                </a:cubicBezTo>
                <a:cubicBezTo>
                  <a:pt x="768" y="444"/>
                  <a:pt x="768" y="444"/>
                  <a:pt x="768" y="444"/>
                </a:cubicBezTo>
                <a:cubicBezTo>
                  <a:pt x="796" y="456"/>
                  <a:pt x="897" y="505"/>
                  <a:pt x="897" y="602"/>
                </a:cubicBezTo>
                <a:cubicBezTo>
                  <a:pt x="897" y="620"/>
                  <a:pt x="897" y="620"/>
                  <a:pt x="897" y="620"/>
                </a:cubicBezTo>
                <a:cubicBezTo>
                  <a:pt x="897" y="629"/>
                  <a:pt x="889" y="637"/>
                  <a:pt x="880" y="637"/>
                </a:cubicBezTo>
                <a:cubicBezTo>
                  <a:pt x="526" y="637"/>
                  <a:pt x="526" y="637"/>
                  <a:pt x="526" y="637"/>
                </a:cubicBezTo>
                <a:cubicBezTo>
                  <a:pt x="516" y="637"/>
                  <a:pt x="509" y="629"/>
                  <a:pt x="509" y="620"/>
                </a:cubicBezTo>
                <a:cubicBezTo>
                  <a:pt x="509" y="615"/>
                  <a:pt x="509" y="615"/>
                  <a:pt x="509" y="615"/>
                </a:cubicBezTo>
                <a:cubicBezTo>
                  <a:pt x="509" y="516"/>
                  <a:pt x="613" y="458"/>
                  <a:pt x="641" y="444"/>
                </a:cubicBezTo>
                <a:cubicBezTo>
                  <a:pt x="641" y="427"/>
                  <a:pt x="641" y="427"/>
                  <a:pt x="641" y="427"/>
                </a:cubicBezTo>
                <a:cubicBezTo>
                  <a:pt x="630" y="429"/>
                  <a:pt x="609" y="436"/>
                  <a:pt x="584" y="453"/>
                </a:cubicBezTo>
                <a:cubicBezTo>
                  <a:pt x="553" y="475"/>
                  <a:pt x="536" y="499"/>
                  <a:pt x="524" y="515"/>
                </a:cubicBezTo>
                <a:cubicBezTo>
                  <a:pt x="518" y="522"/>
                  <a:pt x="515" y="527"/>
                  <a:pt x="512" y="530"/>
                </a:cubicBezTo>
                <a:cubicBezTo>
                  <a:pt x="504" y="539"/>
                  <a:pt x="492" y="545"/>
                  <a:pt x="479" y="545"/>
                </a:cubicBezTo>
                <a:cubicBezTo>
                  <a:pt x="479" y="545"/>
                  <a:pt x="479" y="545"/>
                  <a:pt x="479" y="545"/>
                </a:cubicBezTo>
                <a:cubicBezTo>
                  <a:pt x="467" y="545"/>
                  <a:pt x="457" y="541"/>
                  <a:pt x="449" y="533"/>
                </a:cubicBezTo>
                <a:cubicBezTo>
                  <a:pt x="430" y="514"/>
                  <a:pt x="440" y="480"/>
                  <a:pt x="447" y="468"/>
                </a:cubicBezTo>
                <a:cubicBezTo>
                  <a:pt x="459" y="451"/>
                  <a:pt x="477" y="430"/>
                  <a:pt x="501" y="407"/>
                </a:cubicBezTo>
                <a:cubicBezTo>
                  <a:pt x="524" y="385"/>
                  <a:pt x="556" y="366"/>
                  <a:pt x="573" y="357"/>
                </a:cubicBezTo>
                <a:cubicBezTo>
                  <a:pt x="560" y="341"/>
                  <a:pt x="554" y="323"/>
                  <a:pt x="554" y="303"/>
                </a:cubicBezTo>
                <a:cubicBezTo>
                  <a:pt x="554" y="253"/>
                  <a:pt x="595" y="212"/>
                  <a:pt x="645" y="212"/>
                </a:cubicBezTo>
                <a:cubicBezTo>
                  <a:pt x="686" y="212"/>
                  <a:pt x="722" y="240"/>
                  <a:pt x="733" y="279"/>
                </a:cubicBezTo>
                <a:cubicBezTo>
                  <a:pt x="747" y="279"/>
                  <a:pt x="747" y="279"/>
                  <a:pt x="747" y="279"/>
                </a:cubicBezTo>
                <a:cubicBezTo>
                  <a:pt x="755" y="279"/>
                  <a:pt x="763" y="286"/>
                  <a:pt x="763" y="295"/>
                </a:cubicBezTo>
                <a:cubicBezTo>
                  <a:pt x="766" y="328"/>
                  <a:pt x="766" y="328"/>
                  <a:pt x="766" y="328"/>
                </a:cubicBezTo>
                <a:cubicBezTo>
                  <a:pt x="878" y="328"/>
                  <a:pt x="878" y="328"/>
                  <a:pt x="878" y="328"/>
                </a:cubicBezTo>
                <a:cubicBezTo>
                  <a:pt x="878" y="317"/>
                  <a:pt x="878" y="317"/>
                  <a:pt x="878" y="317"/>
                </a:cubicBezTo>
                <a:cubicBezTo>
                  <a:pt x="878" y="308"/>
                  <a:pt x="884" y="301"/>
                  <a:pt x="892" y="300"/>
                </a:cubicBezTo>
                <a:cubicBezTo>
                  <a:pt x="1204" y="255"/>
                  <a:pt x="1204" y="255"/>
                  <a:pt x="1204" y="255"/>
                </a:cubicBezTo>
                <a:cubicBezTo>
                  <a:pt x="1209" y="254"/>
                  <a:pt x="1214" y="255"/>
                  <a:pt x="1218" y="258"/>
                </a:cubicBezTo>
                <a:cubicBezTo>
                  <a:pt x="1222" y="262"/>
                  <a:pt x="1224" y="266"/>
                  <a:pt x="1224" y="271"/>
                </a:cubicBezTo>
                <a:lnTo>
                  <a:pt x="1224" y="478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639"/>
          <p:cNvSpPr>
            <a:spLocks noEditPoints="1"/>
          </p:cNvSpPr>
          <p:nvPr/>
        </p:nvSpPr>
        <p:spPr bwMode="auto">
          <a:xfrm>
            <a:off x="3559416" y="1694789"/>
            <a:ext cx="324000" cy="324000"/>
          </a:xfrm>
          <a:custGeom>
            <a:avLst/>
            <a:gdLst>
              <a:gd name="T0" fmla="*/ 828 w 1656"/>
              <a:gd name="T1" fmla="*/ 0 h 1656"/>
              <a:gd name="T2" fmla="*/ 0 w 1656"/>
              <a:gd name="T3" fmla="*/ 828 h 1656"/>
              <a:gd name="T4" fmla="*/ 828 w 1656"/>
              <a:gd name="T5" fmla="*/ 1656 h 1656"/>
              <a:gd name="T6" fmla="*/ 1656 w 1656"/>
              <a:gd name="T7" fmla="*/ 828 h 1656"/>
              <a:gd name="T8" fmla="*/ 828 w 1656"/>
              <a:gd name="T9" fmla="*/ 0 h 1656"/>
              <a:gd name="T10" fmla="*/ 1377 w 1656"/>
              <a:gd name="T11" fmla="*/ 958 h 1656"/>
              <a:gd name="T12" fmla="*/ 1315 w 1656"/>
              <a:gd name="T13" fmla="*/ 1019 h 1656"/>
              <a:gd name="T14" fmla="*/ 1018 w 1656"/>
              <a:gd name="T15" fmla="*/ 1019 h 1656"/>
              <a:gd name="T16" fmla="*/ 1018 w 1656"/>
              <a:gd name="T17" fmla="*/ 1320 h 1656"/>
              <a:gd name="T18" fmla="*/ 963 w 1656"/>
              <a:gd name="T19" fmla="*/ 1374 h 1656"/>
              <a:gd name="T20" fmla="*/ 698 w 1656"/>
              <a:gd name="T21" fmla="*/ 1374 h 1656"/>
              <a:gd name="T22" fmla="*/ 637 w 1656"/>
              <a:gd name="T23" fmla="*/ 1312 h 1656"/>
              <a:gd name="T24" fmla="*/ 637 w 1656"/>
              <a:gd name="T25" fmla="*/ 1018 h 1656"/>
              <a:gd name="T26" fmla="*/ 333 w 1656"/>
              <a:gd name="T27" fmla="*/ 1018 h 1656"/>
              <a:gd name="T28" fmla="*/ 278 w 1656"/>
              <a:gd name="T29" fmla="*/ 963 h 1656"/>
              <a:gd name="T30" fmla="*/ 278 w 1656"/>
              <a:gd name="T31" fmla="*/ 699 h 1656"/>
              <a:gd name="T32" fmla="*/ 340 w 1656"/>
              <a:gd name="T33" fmla="*/ 637 h 1656"/>
              <a:gd name="T34" fmla="*/ 638 w 1656"/>
              <a:gd name="T35" fmla="*/ 638 h 1656"/>
              <a:gd name="T36" fmla="*/ 638 w 1656"/>
              <a:gd name="T37" fmla="*/ 337 h 1656"/>
              <a:gd name="T38" fmla="*/ 693 w 1656"/>
              <a:gd name="T39" fmla="*/ 282 h 1656"/>
              <a:gd name="T40" fmla="*/ 957 w 1656"/>
              <a:gd name="T41" fmla="*/ 282 h 1656"/>
              <a:gd name="T42" fmla="*/ 1019 w 1656"/>
              <a:gd name="T43" fmla="*/ 344 h 1656"/>
              <a:gd name="T44" fmla="*/ 1019 w 1656"/>
              <a:gd name="T45" fmla="*/ 638 h 1656"/>
              <a:gd name="T46" fmla="*/ 1323 w 1656"/>
              <a:gd name="T47" fmla="*/ 638 h 1656"/>
              <a:gd name="T48" fmla="*/ 1377 w 1656"/>
              <a:gd name="T49" fmla="*/ 693 h 1656"/>
              <a:gd name="T50" fmla="*/ 1377 w 1656"/>
              <a:gd name="T51" fmla="*/ 958 h 1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56" h="1656">
                <a:moveTo>
                  <a:pt x="828" y="0"/>
                </a:moveTo>
                <a:cubicBezTo>
                  <a:pt x="371" y="0"/>
                  <a:pt x="0" y="371"/>
                  <a:pt x="0" y="828"/>
                </a:cubicBezTo>
                <a:cubicBezTo>
                  <a:pt x="0" y="1286"/>
                  <a:pt x="371" y="1656"/>
                  <a:pt x="828" y="1656"/>
                </a:cubicBezTo>
                <a:cubicBezTo>
                  <a:pt x="1285" y="1656"/>
                  <a:pt x="1656" y="1286"/>
                  <a:pt x="1656" y="828"/>
                </a:cubicBezTo>
                <a:cubicBezTo>
                  <a:pt x="1656" y="371"/>
                  <a:pt x="1285" y="0"/>
                  <a:pt x="828" y="0"/>
                </a:cubicBezTo>
                <a:close/>
                <a:moveTo>
                  <a:pt x="1377" y="958"/>
                </a:moveTo>
                <a:cubicBezTo>
                  <a:pt x="1377" y="1013"/>
                  <a:pt x="1342" y="1019"/>
                  <a:pt x="1315" y="1019"/>
                </a:cubicBezTo>
                <a:cubicBezTo>
                  <a:pt x="1018" y="1019"/>
                  <a:pt x="1018" y="1019"/>
                  <a:pt x="1018" y="1019"/>
                </a:cubicBezTo>
                <a:cubicBezTo>
                  <a:pt x="1018" y="1320"/>
                  <a:pt x="1018" y="1320"/>
                  <a:pt x="1018" y="1320"/>
                </a:cubicBezTo>
                <a:cubicBezTo>
                  <a:pt x="1018" y="1355"/>
                  <a:pt x="998" y="1374"/>
                  <a:pt x="963" y="1374"/>
                </a:cubicBezTo>
                <a:cubicBezTo>
                  <a:pt x="698" y="1374"/>
                  <a:pt x="698" y="1374"/>
                  <a:pt x="698" y="1374"/>
                </a:cubicBezTo>
                <a:cubicBezTo>
                  <a:pt x="644" y="1374"/>
                  <a:pt x="637" y="1339"/>
                  <a:pt x="637" y="1312"/>
                </a:cubicBezTo>
                <a:cubicBezTo>
                  <a:pt x="637" y="1018"/>
                  <a:pt x="637" y="1018"/>
                  <a:pt x="637" y="1018"/>
                </a:cubicBezTo>
                <a:cubicBezTo>
                  <a:pt x="333" y="1018"/>
                  <a:pt x="333" y="1018"/>
                  <a:pt x="333" y="1018"/>
                </a:cubicBezTo>
                <a:cubicBezTo>
                  <a:pt x="298" y="1018"/>
                  <a:pt x="278" y="998"/>
                  <a:pt x="278" y="963"/>
                </a:cubicBezTo>
                <a:cubicBezTo>
                  <a:pt x="278" y="699"/>
                  <a:pt x="278" y="699"/>
                  <a:pt x="278" y="699"/>
                </a:cubicBezTo>
                <a:cubicBezTo>
                  <a:pt x="278" y="644"/>
                  <a:pt x="314" y="637"/>
                  <a:pt x="340" y="637"/>
                </a:cubicBezTo>
                <a:cubicBezTo>
                  <a:pt x="365" y="637"/>
                  <a:pt x="575" y="638"/>
                  <a:pt x="638" y="638"/>
                </a:cubicBezTo>
                <a:cubicBezTo>
                  <a:pt x="638" y="337"/>
                  <a:pt x="638" y="337"/>
                  <a:pt x="638" y="337"/>
                </a:cubicBezTo>
                <a:cubicBezTo>
                  <a:pt x="638" y="302"/>
                  <a:pt x="658" y="282"/>
                  <a:pt x="693" y="282"/>
                </a:cubicBezTo>
                <a:cubicBezTo>
                  <a:pt x="957" y="282"/>
                  <a:pt x="957" y="282"/>
                  <a:pt x="957" y="282"/>
                </a:cubicBezTo>
                <a:cubicBezTo>
                  <a:pt x="1012" y="282"/>
                  <a:pt x="1019" y="318"/>
                  <a:pt x="1019" y="344"/>
                </a:cubicBezTo>
                <a:cubicBezTo>
                  <a:pt x="1019" y="638"/>
                  <a:pt x="1019" y="638"/>
                  <a:pt x="1019" y="638"/>
                </a:cubicBezTo>
                <a:cubicBezTo>
                  <a:pt x="1323" y="638"/>
                  <a:pt x="1323" y="638"/>
                  <a:pt x="1323" y="638"/>
                </a:cubicBezTo>
                <a:cubicBezTo>
                  <a:pt x="1358" y="638"/>
                  <a:pt x="1377" y="658"/>
                  <a:pt x="1377" y="693"/>
                </a:cubicBezTo>
                <a:lnTo>
                  <a:pt x="1377" y="958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640"/>
          <p:cNvSpPr>
            <a:spLocks/>
          </p:cNvSpPr>
          <p:nvPr/>
        </p:nvSpPr>
        <p:spPr bwMode="auto">
          <a:xfrm>
            <a:off x="3621062" y="1757591"/>
            <a:ext cx="200708" cy="199824"/>
          </a:xfrm>
          <a:custGeom>
            <a:avLst/>
            <a:gdLst>
              <a:gd name="T0" fmla="*/ 1009 w 1028"/>
              <a:gd name="T1" fmla="*/ 356 h 1021"/>
              <a:gd name="T2" fmla="*/ 687 w 1028"/>
              <a:gd name="T3" fmla="*/ 356 h 1021"/>
              <a:gd name="T4" fmla="*/ 669 w 1028"/>
              <a:gd name="T5" fmla="*/ 338 h 1021"/>
              <a:gd name="T6" fmla="*/ 669 w 1028"/>
              <a:gd name="T7" fmla="*/ 26 h 1021"/>
              <a:gd name="T8" fmla="*/ 643 w 1028"/>
              <a:gd name="T9" fmla="*/ 0 h 1021"/>
              <a:gd name="T10" fmla="*/ 379 w 1028"/>
              <a:gd name="T11" fmla="*/ 0 h 1021"/>
              <a:gd name="T12" fmla="*/ 359 w 1028"/>
              <a:gd name="T13" fmla="*/ 19 h 1021"/>
              <a:gd name="T14" fmla="*/ 359 w 1028"/>
              <a:gd name="T15" fmla="*/ 338 h 1021"/>
              <a:gd name="T16" fmla="*/ 354 w 1028"/>
              <a:gd name="T17" fmla="*/ 350 h 1021"/>
              <a:gd name="T18" fmla="*/ 341 w 1028"/>
              <a:gd name="T19" fmla="*/ 356 h 1021"/>
              <a:gd name="T20" fmla="*/ 341 w 1028"/>
              <a:gd name="T21" fmla="*/ 356 h 1021"/>
              <a:gd name="T22" fmla="*/ 26 w 1028"/>
              <a:gd name="T23" fmla="*/ 355 h 1021"/>
              <a:gd name="T24" fmla="*/ 0 w 1028"/>
              <a:gd name="T25" fmla="*/ 381 h 1021"/>
              <a:gd name="T26" fmla="*/ 0 w 1028"/>
              <a:gd name="T27" fmla="*/ 645 h 1021"/>
              <a:gd name="T28" fmla="*/ 19 w 1028"/>
              <a:gd name="T29" fmla="*/ 665 h 1021"/>
              <a:gd name="T30" fmla="*/ 341 w 1028"/>
              <a:gd name="T31" fmla="*/ 665 h 1021"/>
              <a:gd name="T32" fmla="*/ 359 w 1028"/>
              <a:gd name="T33" fmla="*/ 683 h 1021"/>
              <a:gd name="T34" fmla="*/ 359 w 1028"/>
              <a:gd name="T35" fmla="*/ 994 h 1021"/>
              <a:gd name="T36" fmla="*/ 384 w 1028"/>
              <a:gd name="T37" fmla="*/ 1021 h 1021"/>
              <a:gd name="T38" fmla="*/ 649 w 1028"/>
              <a:gd name="T39" fmla="*/ 1021 h 1021"/>
              <a:gd name="T40" fmla="*/ 669 w 1028"/>
              <a:gd name="T41" fmla="*/ 1002 h 1021"/>
              <a:gd name="T42" fmla="*/ 669 w 1028"/>
              <a:gd name="T43" fmla="*/ 683 h 1021"/>
              <a:gd name="T44" fmla="*/ 687 w 1028"/>
              <a:gd name="T45" fmla="*/ 666 h 1021"/>
              <a:gd name="T46" fmla="*/ 1001 w 1028"/>
              <a:gd name="T47" fmla="*/ 666 h 1021"/>
              <a:gd name="T48" fmla="*/ 1028 w 1028"/>
              <a:gd name="T49" fmla="*/ 640 h 1021"/>
              <a:gd name="T50" fmla="*/ 1028 w 1028"/>
              <a:gd name="T51" fmla="*/ 375 h 1021"/>
              <a:gd name="T52" fmla="*/ 1009 w 1028"/>
              <a:gd name="T53" fmla="*/ 356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28" h="1021">
                <a:moveTo>
                  <a:pt x="1009" y="356"/>
                </a:moveTo>
                <a:cubicBezTo>
                  <a:pt x="687" y="356"/>
                  <a:pt x="687" y="356"/>
                  <a:pt x="687" y="356"/>
                </a:cubicBezTo>
                <a:cubicBezTo>
                  <a:pt x="677" y="356"/>
                  <a:pt x="669" y="348"/>
                  <a:pt x="669" y="338"/>
                </a:cubicBezTo>
                <a:cubicBezTo>
                  <a:pt x="669" y="26"/>
                  <a:pt x="669" y="26"/>
                  <a:pt x="669" y="26"/>
                </a:cubicBezTo>
                <a:cubicBezTo>
                  <a:pt x="669" y="5"/>
                  <a:pt x="667" y="0"/>
                  <a:pt x="643" y="0"/>
                </a:cubicBezTo>
                <a:cubicBezTo>
                  <a:pt x="379" y="0"/>
                  <a:pt x="379" y="0"/>
                  <a:pt x="379" y="0"/>
                </a:cubicBezTo>
                <a:cubicBezTo>
                  <a:pt x="363" y="0"/>
                  <a:pt x="359" y="4"/>
                  <a:pt x="359" y="19"/>
                </a:cubicBezTo>
                <a:cubicBezTo>
                  <a:pt x="359" y="338"/>
                  <a:pt x="359" y="338"/>
                  <a:pt x="359" y="338"/>
                </a:cubicBezTo>
                <a:cubicBezTo>
                  <a:pt x="359" y="343"/>
                  <a:pt x="357" y="347"/>
                  <a:pt x="354" y="350"/>
                </a:cubicBezTo>
                <a:cubicBezTo>
                  <a:pt x="350" y="354"/>
                  <a:pt x="346" y="356"/>
                  <a:pt x="341" y="356"/>
                </a:cubicBezTo>
                <a:cubicBezTo>
                  <a:pt x="341" y="356"/>
                  <a:pt x="341" y="356"/>
                  <a:pt x="341" y="356"/>
                </a:cubicBezTo>
                <a:cubicBezTo>
                  <a:pt x="341" y="356"/>
                  <a:pt x="55" y="355"/>
                  <a:pt x="26" y="355"/>
                </a:cubicBezTo>
                <a:cubicBezTo>
                  <a:pt x="5" y="355"/>
                  <a:pt x="0" y="357"/>
                  <a:pt x="0" y="381"/>
                </a:cubicBezTo>
                <a:cubicBezTo>
                  <a:pt x="0" y="645"/>
                  <a:pt x="0" y="645"/>
                  <a:pt x="0" y="645"/>
                </a:cubicBezTo>
                <a:cubicBezTo>
                  <a:pt x="0" y="662"/>
                  <a:pt x="5" y="665"/>
                  <a:pt x="19" y="665"/>
                </a:cubicBezTo>
                <a:cubicBezTo>
                  <a:pt x="341" y="665"/>
                  <a:pt x="341" y="665"/>
                  <a:pt x="341" y="665"/>
                </a:cubicBezTo>
                <a:cubicBezTo>
                  <a:pt x="351" y="665"/>
                  <a:pt x="359" y="673"/>
                  <a:pt x="359" y="683"/>
                </a:cubicBezTo>
                <a:cubicBezTo>
                  <a:pt x="359" y="994"/>
                  <a:pt x="359" y="994"/>
                  <a:pt x="359" y="994"/>
                </a:cubicBezTo>
                <a:cubicBezTo>
                  <a:pt x="359" y="1016"/>
                  <a:pt x="361" y="1021"/>
                  <a:pt x="384" y="1021"/>
                </a:cubicBezTo>
                <a:cubicBezTo>
                  <a:pt x="649" y="1021"/>
                  <a:pt x="649" y="1021"/>
                  <a:pt x="649" y="1021"/>
                </a:cubicBezTo>
                <a:cubicBezTo>
                  <a:pt x="666" y="1021"/>
                  <a:pt x="669" y="1016"/>
                  <a:pt x="669" y="1002"/>
                </a:cubicBezTo>
                <a:cubicBezTo>
                  <a:pt x="669" y="683"/>
                  <a:pt x="669" y="683"/>
                  <a:pt x="669" y="683"/>
                </a:cubicBezTo>
                <a:cubicBezTo>
                  <a:pt x="669" y="674"/>
                  <a:pt x="677" y="666"/>
                  <a:pt x="687" y="666"/>
                </a:cubicBezTo>
                <a:cubicBezTo>
                  <a:pt x="1001" y="666"/>
                  <a:pt x="1001" y="666"/>
                  <a:pt x="1001" y="666"/>
                </a:cubicBezTo>
                <a:cubicBezTo>
                  <a:pt x="1023" y="666"/>
                  <a:pt x="1028" y="663"/>
                  <a:pt x="1028" y="640"/>
                </a:cubicBezTo>
                <a:cubicBezTo>
                  <a:pt x="1028" y="375"/>
                  <a:pt x="1028" y="375"/>
                  <a:pt x="1028" y="375"/>
                </a:cubicBezTo>
                <a:cubicBezTo>
                  <a:pt x="1028" y="358"/>
                  <a:pt x="1023" y="356"/>
                  <a:pt x="1009" y="35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644"/>
          <p:cNvSpPr>
            <a:spLocks noEditPoints="1"/>
          </p:cNvSpPr>
          <p:nvPr/>
        </p:nvSpPr>
        <p:spPr bwMode="auto">
          <a:xfrm>
            <a:off x="3977513" y="1694789"/>
            <a:ext cx="324000" cy="324000"/>
          </a:xfrm>
          <a:custGeom>
            <a:avLst/>
            <a:gdLst>
              <a:gd name="T0" fmla="*/ 764 w 1528"/>
              <a:gd name="T1" fmla="*/ 0 h 1528"/>
              <a:gd name="T2" fmla="*/ 0 w 1528"/>
              <a:gd name="T3" fmla="*/ 764 h 1528"/>
              <a:gd name="T4" fmla="*/ 764 w 1528"/>
              <a:gd name="T5" fmla="*/ 1528 h 1528"/>
              <a:gd name="T6" fmla="*/ 1528 w 1528"/>
              <a:gd name="T7" fmla="*/ 764 h 1528"/>
              <a:gd name="T8" fmla="*/ 764 w 1528"/>
              <a:gd name="T9" fmla="*/ 0 h 1528"/>
              <a:gd name="T10" fmla="*/ 370 w 1528"/>
              <a:gd name="T11" fmla="*/ 1230 h 1528"/>
              <a:gd name="T12" fmla="*/ 354 w 1528"/>
              <a:gd name="T13" fmla="*/ 1247 h 1528"/>
              <a:gd name="T14" fmla="*/ 338 w 1528"/>
              <a:gd name="T15" fmla="*/ 1230 h 1528"/>
              <a:gd name="T16" fmla="*/ 338 w 1528"/>
              <a:gd name="T17" fmla="*/ 408 h 1528"/>
              <a:gd name="T18" fmla="*/ 354 w 1528"/>
              <a:gd name="T19" fmla="*/ 391 h 1528"/>
              <a:gd name="T20" fmla="*/ 370 w 1528"/>
              <a:gd name="T21" fmla="*/ 408 h 1528"/>
              <a:gd name="T22" fmla="*/ 370 w 1528"/>
              <a:gd name="T23" fmla="*/ 1230 h 1528"/>
              <a:gd name="T24" fmla="*/ 1191 w 1528"/>
              <a:gd name="T25" fmla="*/ 912 h 1528"/>
              <a:gd name="T26" fmla="*/ 1187 w 1528"/>
              <a:gd name="T27" fmla="*/ 924 h 1528"/>
              <a:gd name="T28" fmla="*/ 1016 w 1528"/>
              <a:gd name="T29" fmla="*/ 1005 h 1528"/>
              <a:gd name="T30" fmla="*/ 789 w 1528"/>
              <a:gd name="T31" fmla="*/ 927 h 1528"/>
              <a:gd name="T32" fmla="*/ 430 w 1528"/>
              <a:gd name="T33" fmla="*/ 924 h 1528"/>
              <a:gd name="T34" fmla="*/ 412 w 1528"/>
              <a:gd name="T35" fmla="*/ 927 h 1528"/>
              <a:gd name="T36" fmla="*/ 402 w 1528"/>
              <a:gd name="T37" fmla="*/ 912 h 1528"/>
              <a:gd name="T38" fmla="*/ 402 w 1528"/>
              <a:gd name="T39" fmla="*/ 373 h 1528"/>
              <a:gd name="T40" fmla="*/ 406 w 1528"/>
              <a:gd name="T41" fmla="*/ 362 h 1528"/>
              <a:gd name="T42" fmla="*/ 804 w 1528"/>
              <a:gd name="T43" fmla="*/ 359 h 1528"/>
              <a:gd name="T44" fmla="*/ 1163 w 1528"/>
              <a:gd name="T45" fmla="*/ 362 h 1528"/>
              <a:gd name="T46" fmla="*/ 1181 w 1528"/>
              <a:gd name="T47" fmla="*/ 358 h 1528"/>
              <a:gd name="T48" fmla="*/ 1191 w 1528"/>
              <a:gd name="T49" fmla="*/ 373 h 1528"/>
              <a:gd name="T50" fmla="*/ 1191 w 1528"/>
              <a:gd name="T51" fmla="*/ 912 h 1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28" h="1528">
                <a:moveTo>
                  <a:pt x="764" y="0"/>
                </a:moveTo>
                <a:cubicBezTo>
                  <a:pt x="343" y="0"/>
                  <a:pt x="0" y="342"/>
                  <a:pt x="0" y="764"/>
                </a:cubicBezTo>
                <a:cubicBezTo>
                  <a:pt x="0" y="1186"/>
                  <a:pt x="343" y="1528"/>
                  <a:pt x="764" y="1528"/>
                </a:cubicBezTo>
                <a:cubicBezTo>
                  <a:pt x="1186" y="1528"/>
                  <a:pt x="1528" y="1186"/>
                  <a:pt x="1528" y="764"/>
                </a:cubicBezTo>
                <a:cubicBezTo>
                  <a:pt x="1528" y="342"/>
                  <a:pt x="1186" y="0"/>
                  <a:pt x="764" y="0"/>
                </a:cubicBezTo>
                <a:close/>
                <a:moveTo>
                  <a:pt x="370" y="1230"/>
                </a:moveTo>
                <a:cubicBezTo>
                  <a:pt x="370" y="1239"/>
                  <a:pt x="363" y="1247"/>
                  <a:pt x="354" y="1247"/>
                </a:cubicBezTo>
                <a:cubicBezTo>
                  <a:pt x="345" y="1247"/>
                  <a:pt x="338" y="1239"/>
                  <a:pt x="338" y="1230"/>
                </a:cubicBezTo>
                <a:cubicBezTo>
                  <a:pt x="338" y="408"/>
                  <a:pt x="338" y="408"/>
                  <a:pt x="338" y="408"/>
                </a:cubicBezTo>
                <a:cubicBezTo>
                  <a:pt x="338" y="399"/>
                  <a:pt x="345" y="391"/>
                  <a:pt x="354" y="391"/>
                </a:cubicBezTo>
                <a:cubicBezTo>
                  <a:pt x="363" y="391"/>
                  <a:pt x="370" y="399"/>
                  <a:pt x="370" y="408"/>
                </a:cubicBezTo>
                <a:lnTo>
                  <a:pt x="370" y="1230"/>
                </a:lnTo>
                <a:close/>
                <a:moveTo>
                  <a:pt x="1191" y="912"/>
                </a:moveTo>
                <a:cubicBezTo>
                  <a:pt x="1191" y="916"/>
                  <a:pt x="1190" y="921"/>
                  <a:pt x="1187" y="924"/>
                </a:cubicBezTo>
                <a:cubicBezTo>
                  <a:pt x="1129" y="983"/>
                  <a:pt x="1072" y="1005"/>
                  <a:pt x="1016" y="1005"/>
                </a:cubicBezTo>
                <a:cubicBezTo>
                  <a:pt x="939" y="1005"/>
                  <a:pt x="863" y="965"/>
                  <a:pt x="789" y="927"/>
                </a:cubicBezTo>
                <a:cubicBezTo>
                  <a:pt x="665" y="862"/>
                  <a:pt x="548" y="801"/>
                  <a:pt x="430" y="924"/>
                </a:cubicBezTo>
                <a:cubicBezTo>
                  <a:pt x="425" y="928"/>
                  <a:pt x="418" y="930"/>
                  <a:pt x="412" y="927"/>
                </a:cubicBezTo>
                <a:cubicBezTo>
                  <a:pt x="406" y="925"/>
                  <a:pt x="402" y="919"/>
                  <a:pt x="402" y="912"/>
                </a:cubicBezTo>
                <a:cubicBezTo>
                  <a:pt x="402" y="373"/>
                  <a:pt x="402" y="373"/>
                  <a:pt x="402" y="373"/>
                </a:cubicBezTo>
                <a:cubicBezTo>
                  <a:pt x="402" y="369"/>
                  <a:pt x="403" y="365"/>
                  <a:pt x="406" y="362"/>
                </a:cubicBezTo>
                <a:cubicBezTo>
                  <a:pt x="541" y="222"/>
                  <a:pt x="675" y="292"/>
                  <a:pt x="804" y="359"/>
                </a:cubicBezTo>
                <a:cubicBezTo>
                  <a:pt x="928" y="424"/>
                  <a:pt x="1045" y="485"/>
                  <a:pt x="1163" y="362"/>
                </a:cubicBezTo>
                <a:cubicBezTo>
                  <a:pt x="1168" y="357"/>
                  <a:pt x="1175" y="356"/>
                  <a:pt x="1181" y="358"/>
                </a:cubicBezTo>
                <a:cubicBezTo>
                  <a:pt x="1187" y="361"/>
                  <a:pt x="1191" y="367"/>
                  <a:pt x="1191" y="373"/>
                </a:cubicBezTo>
                <a:lnTo>
                  <a:pt x="1191" y="91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645"/>
          <p:cNvSpPr>
            <a:spLocks/>
          </p:cNvSpPr>
          <p:nvPr/>
        </p:nvSpPr>
        <p:spPr bwMode="auto">
          <a:xfrm>
            <a:off x="4070288" y="1750454"/>
            <a:ext cx="152722" cy="161286"/>
          </a:xfrm>
          <a:custGeom>
            <a:avLst/>
            <a:gdLst>
              <a:gd name="T0" fmla="*/ 354 w 723"/>
              <a:gd name="T1" fmla="*/ 124 h 758"/>
              <a:gd name="T2" fmla="*/ 0 w 723"/>
              <a:gd name="T3" fmla="*/ 116 h 758"/>
              <a:gd name="T4" fmla="*/ 0 w 723"/>
              <a:gd name="T5" fmla="*/ 611 h 758"/>
              <a:gd name="T6" fmla="*/ 142 w 723"/>
              <a:gd name="T7" fmla="*/ 556 h 758"/>
              <a:gd name="T8" fmla="*/ 369 w 723"/>
              <a:gd name="T9" fmla="*/ 634 h 758"/>
              <a:gd name="T10" fmla="*/ 723 w 723"/>
              <a:gd name="T11" fmla="*/ 642 h 758"/>
              <a:gd name="T12" fmla="*/ 723 w 723"/>
              <a:gd name="T13" fmla="*/ 147 h 758"/>
              <a:gd name="T14" fmla="*/ 354 w 723"/>
              <a:gd name="T15" fmla="*/ 124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3" h="758">
                <a:moveTo>
                  <a:pt x="354" y="124"/>
                </a:moveTo>
                <a:cubicBezTo>
                  <a:pt x="231" y="60"/>
                  <a:pt x="116" y="0"/>
                  <a:pt x="0" y="116"/>
                </a:cubicBezTo>
                <a:cubicBezTo>
                  <a:pt x="0" y="611"/>
                  <a:pt x="0" y="611"/>
                  <a:pt x="0" y="611"/>
                </a:cubicBezTo>
                <a:cubicBezTo>
                  <a:pt x="47" y="571"/>
                  <a:pt x="95" y="556"/>
                  <a:pt x="142" y="556"/>
                </a:cubicBezTo>
                <a:cubicBezTo>
                  <a:pt x="219" y="556"/>
                  <a:pt x="295" y="595"/>
                  <a:pt x="369" y="634"/>
                </a:cubicBezTo>
                <a:cubicBezTo>
                  <a:pt x="492" y="698"/>
                  <a:pt x="607" y="758"/>
                  <a:pt x="723" y="642"/>
                </a:cubicBezTo>
                <a:cubicBezTo>
                  <a:pt x="723" y="147"/>
                  <a:pt x="723" y="147"/>
                  <a:pt x="723" y="147"/>
                </a:cubicBezTo>
                <a:cubicBezTo>
                  <a:pt x="598" y="251"/>
                  <a:pt x="474" y="187"/>
                  <a:pt x="354" y="12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649"/>
          <p:cNvSpPr>
            <a:spLocks/>
          </p:cNvSpPr>
          <p:nvPr/>
        </p:nvSpPr>
        <p:spPr bwMode="auto">
          <a:xfrm>
            <a:off x="4498380" y="1756163"/>
            <a:ext cx="121322" cy="196969"/>
          </a:xfrm>
          <a:custGeom>
            <a:avLst/>
            <a:gdLst>
              <a:gd name="T0" fmla="*/ 310 w 561"/>
              <a:gd name="T1" fmla="*/ 319 h 916"/>
              <a:gd name="T2" fmla="*/ 306 w 561"/>
              <a:gd name="T3" fmla="*/ 305 h 916"/>
              <a:gd name="T4" fmla="*/ 372 w 561"/>
              <a:gd name="T5" fmla="*/ 0 h 916"/>
              <a:gd name="T6" fmla="*/ 0 w 561"/>
              <a:gd name="T7" fmla="*/ 552 h 916"/>
              <a:gd name="T8" fmla="*/ 243 w 561"/>
              <a:gd name="T9" fmla="*/ 510 h 916"/>
              <a:gd name="T10" fmla="*/ 245 w 561"/>
              <a:gd name="T11" fmla="*/ 510 h 916"/>
              <a:gd name="T12" fmla="*/ 257 w 561"/>
              <a:gd name="T13" fmla="*/ 516 h 916"/>
              <a:gd name="T14" fmla="*/ 261 w 561"/>
              <a:gd name="T15" fmla="*/ 531 h 916"/>
              <a:gd name="T16" fmla="*/ 155 w 561"/>
              <a:gd name="T17" fmla="*/ 916 h 916"/>
              <a:gd name="T18" fmla="*/ 561 w 561"/>
              <a:gd name="T19" fmla="*/ 290 h 916"/>
              <a:gd name="T20" fmla="*/ 324 w 561"/>
              <a:gd name="T21" fmla="*/ 324 h 916"/>
              <a:gd name="T22" fmla="*/ 310 w 561"/>
              <a:gd name="T23" fmla="*/ 319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61" h="916">
                <a:moveTo>
                  <a:pt x="310" y="319"/>
                </a:moveTo>
                <a:cubicBezTo>
                  <a:pt x="306" y="316"/>
                  <a:pt x="305" y="310"/>
                  <a:pt x="306" y="305"/>
                </a:cubicBezTo>
                <a:cubicBezTo>
                  <a:pt x="372" y="0"/>
                  <a:pt x="372" y="0"/>
                  <a:pt x="372" y="0"/>
                </a:cubicBezTo>
                <a:cubicBezTo>
                  <a:pt x="230" y="207"/>
                  <a:pt x="53" y="467"/>
                  <a:pt x="0" y="552"/>
                </a:cubicBezTo>
                <a:cubicBezTo>
                  <a:pt x="70" y="539"/>
                  <a:pt x="222" y="514"/>
                  <a:pt x="243" y="510"/>
                </a:cubicBezTo>
                <a:cubicBezTo>
                  <a:pt x="244" y="510"/>
                  <a:pt x="245" y="510"/>
                  <a:pt x="245" y="510"/>
                </a:cubicBezTo>
                <a:cubicBezTo>
                  <a:pt x="250" y="510"/>
                  <a:pt x="254" y="512"/>
                  <a:pt x="257" y="516"/>
                </a:cubicBezTo>
                <a:cubicBezTo>
                  <a:pt x="261" y="520"/>
                  <a:pt x="263" y="525"/>
                  <a:pt x="261" y="531"/>
                </a:cubicBezTo>
                <a:cubicBezTo>
                  <a:pt x="155" y="916"/>
                  <a:pt x="155" y="916"/>
                  <a:pt x="155" y="916"/>
                </a:cubicBezTo>
                <a:cubicBezTo>
                  <a:pt x="561" y="290"/>
                  <a:pt x="561" y="290"/>
                  <a:pt x="561" y="290"/>
                </a:cubicBezTo>
                <a:cubicBezTo>
                  <a:pt x="324" y="324"/>
                  <a:pt x="324" y="324"/>
                  <a:pt x="324" y="324"/>
                </a:cubicBezTo>
                <a:cubicBezTo>
                  <a:pt x="319" y="325"/>
                  <a:pt x="314" y="323"/>
                  <a:pt x="310" y="31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650"/>
          <p:cNvSpPr>
            <a:spLocks noEditPoints="1"/>
          </p:cNvSpPr>
          <p:nvPr/>
        </p:nvSpPr>
        <p:spPr bwMode="auto">
          <a:xfrm>
            <a:off x="4397041" y="1694789"/>
            <a:ext cx="324000" cy="324000"/>
          </a:xfrm>
          <a:custGeom>
            <a:avLst/>
            <a:gdLst>
              <a:gd name="T0" fmla="*/ 754 w 1507"/>
              <a:gd name="T1" fmla="*/ 0 h 1507"/>
              <a:gd name="T2" fmla="*/ 0 w 1507"/>
              <a:gd name="T3" fmla="*/ 753 h 1507"/>
              <a:gd name="T4" fmla="*/ 754 w 1507"/>
              <a:gd name="T5" fmla="*/ 1507 h 1507"/>
              <a:gd name="T6" fmla="*/ 1507 w 1507"/>
              <a:gd name="T7" fmla="*/ 753 h 1507"/>
              <a:gd name="T8" fmla="*/ 754 w 1507"/>
              <a:gd name="T9" fmla="*/ 0 h 1507"/>
              <a:gd name="T10" fmla="*/ 1080 w 1507"/>
              <a:gd name="T11" fmla="*/ 562 h 1507"/>
              <a:gd name="T12" fmla="*/ 597 w 1507"/>
              <a:gd name="T13" fmla="*/ 1307 h 1507"/>
              <a:gd name="T14" fmla="*/ 583 w 1507"/>
              <a:gd name="T15" fmla="*/ 1314 h 1507"/>
              <a:gd name="T16" fmla="*/ 576 w 1507"/>
              <a:gd name="T17" fmla="*/ 1313 h 1507"/>
              <a:gd name="T18" fmla="*/ 567 w 1507"/>
              <a:gd name="T19" fmla="*/ 1294 h 1507"/>
              <a:gd name="T20" fmla="*/ 695 w 1507"/>
              <a:gd name="T21" fmla="*/ 831 h 1507"/>
              <a:gd name="T22" fmla="*/ 445 w 1507"/>
              <a:gd name="T23" fmla="*/ 874 h 1507"/>
              <a:gd name="T24" fmla="*/ 428 w 1507"/>
              <a:gd name="T25" fmla="*/ 868 h 1507"/>
              <a:gd name="T26" fmla="*/ 864 w 1507"/>
              <a:gd name="T27" fmla="*/ 199 h 1507"/>
              <a:gd name="T28" fmla="*/ 884 w 1507"/>
              <a:gd name="T29" fmla="*/ 194 h 1507"/>
              <a:gd name="T30" fmla="*/ 893 w 1507"/>
              <a:gd name="T31" fmla="*/ 212 h 1507"/>
              <a:gd name="T32" fmla="*/ 814 w 1507"/>
              <a:gd name="T33" fmla="*/ 574 h 1507"/>
              <a:gd name="T34" fmla="*/ 1064 w 1507"/>
              <a:gd name="T35" fmla="*/ 537 h 1507"/>
              <a:gd name="T36" fmla="*/ 1080 w 1507"/>
              <a:gd name="T37" fmla="*/ 545 h 1507"/>
              <a:gd name="T38" fmla="*/ 1080 w 1507"/>
              <a:gd name="T39" fmla="*/ 562 h 1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07" h="1507">
                <a:moveTo>
                  <a:pt x="754" y="0"/>
                </a:moveTo>
                <a:cubicBezTo>
                  <a:pt x="337" y="0"/>
                  <a:pt x="0" y="337"/>
                  <a:pt x="0" y="753"/>
                </a:cubicBezTo>
                <a:cubicBezTo>
                  <a:pt x="0" y="1169"/>
                  <a:pt x="337" y="1507"/>
                  <a:pt x="754" y="1507"/>
                </a:cubicBezTo>
                <a:cubicBezTo>
                  <a:pt x="1170" y="1507"/>
                  <a:pt x="1507" y="1169"/>
                  <a:pt x="1507" y="753"/>
                </a:cubicBezTo>
                <a:cubicBezTo>
                  <a:pt x="1507" y="337"/>
                  <a:pt x="1170" y="0"/>
                  <a:pt x="754" y="0"/>
                </a:cubicBezTo>
                <a:close/>
                <a:moveTo>
                  <a:pt x="1080" y="562"/>
                </a:moveTo>
                <a:cubicBezTo>
                  <a:pt x="597" y="1307"/>
                  <a:pt x="597" y="1307"/>
                  <a:pt x="597" y="1307"/>
                </a:cubicBezTo>
                <a:cubicBezTo>
                  <a:pt x="594" y="1311"/>
                  <a:pt x="588" y="1314"/>
                  <a:pt x="583" y="1314"/>
                </a:cubicBezTo>
                <a:cubicBezTo>
                  <a:pt x="581" y="1314"/>
                  <a:pt x="579" y="1314"/>
                  <a:pt x="576" y="1313"/>
                </a:cubicBezTo>
                <a:cubicBezTo>
                  <a:pt x="569" y="1309"/>
                  <a:pt x="565" y="1301"/>
                  <a:pt x="567" y="1294"/>
                </a:cubicBezTo>
                <a:cubicBezTo>
                  <a:pt x="695" y="831"/>
                  <a:pt x="695" y="831"/>
                  <a:pt x="695" y="831"/>
                </a:cubicBezTo>
                <a:cubicBezTo>
                  <a:pt x="592" y="849"/>
                  <a:pt x="455" y="872"/>
                  <a:pt x="445" y="874"/>
                </a:cubicBezTo>
                <a:cubicBezTo>
                  <a:pt x="439" y="876"/>
                  <a:pt x="432" y="873"/>
                  <a:pt x="428" y="868"/>
                </a:cubicBezTo>
                <a:cubicBezTo>
                  <a:pt x="419" y="856"/>
                  <a:pt x="416" y="850"/>
                  <a:pt x="864" y="199"/>
                </a:cubicBezTo>
                <a:cubicBezTo>
                  <a:pt x="868" y="193"/>
                  <a:pt x="877" y="191"/>
                  <a:pt x="884" y="194"/>
                </a:cubicBezTo>
                <a:cubicBezTo>
                  <a:pt x="891" y="197"/>
                  <a:pt x="895" y="204"/>
                  <a:pt x="893" y="212"/>
                </a:cubicBezTo>
                <a:cubicBezTo>
                  <a:pt x="814" y="574"/>
                  <a:pt x="814" y="574"/>
                  <a:pt x="814" y="574"/>
                </a:cubicBezTo>
                <a:cubicBezTo>
                  <a:pt x="1064" y="537"/>
                  <a:pt x="1064" y="537"/>
                  <a:pt x="1064" y="537"/>
                </a:cubicBezTo>
                <a:cubicBezTo>
                  <a:pt x="1070" y="536"/>
                  <a:pt x="1076" y="539"/>
                  <a:pt x="1080" y="545"/>
                </a:cubicBezTo>
                <a:cubicBezTo>
                  <a:pt x="1083" y="550"/>
                  <a:pt x="1083" y="557"/>
                  <a:pt x="1080" y="56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654"/>
          <p:cNvSpPr>
            <a:spLocks/>
          </p:cNvSpPr>
          <p:nvPr/>
        </p:nvSpPr>
        <p:spPr bwMode="auto">
          <a:xfrm>
            <a:off x="4922190" y="1793274"/>
            <a:ext cx="91348" cy="117040"/>
          </a:xfrm>
          <a:custGeom>
            <a:avLst/>
            <a:gdLst>
              <a:gd name="T0" fmla="*/ 283 w 495"/>
              <a:gd name="T1" fmla="*/ 622 h 628"/>
              <a:gd name="T2" fmla="*/ 487 w 495"/>
              <a:gd name="T3" fmla="*/ 360 h 628"/>
              <a:gd name="T4" fmla="*/ 471 w 495"/>
              <a:gd name="T5" fmla="*/ 306 h 628"/>
              <a:gd name="T6" fmla="*/ 495 w 495"/>
              <a:gd name="T7" fmla="*/ 242 h 628"/>
              <a:gd name="T8" fmla="*/ 389 w 495"/>
              <a:gd name="T9" fmla="*/ 57 h 628"/>
              <a:gd name="T10" fmla="*/ 372 w 495"/>
              <a:gd name="T11" fmla="*/ 59 h 628"/>
              <a:gd name="T12" fmla="*/ 282 w 495"/>
              <a:gd name="T13" fmla="*/ 0 h 628"/>
              <a:gd name="T14" fmla="*/ 58 w 495"/>
              <a:gd name="T15" fmla="*/ 31 h 628"/>
              <a:gd name="T16" fmla="*/ 0 w 495"/>
              <a:gd name="T17" fmla="*/ 107 h 628"/>
              <a:gd name="T18" fmla="*/ 212 w 495"/>
              <a:gd name="T19" fmla="*/ 628 h 628"/>
              <a:gd name="T20" fmla="*/ 256 w 495"/>
              <a:gd name="T21" fmla="*/ 617 h 628"/>
              <a:gd name="T22" fmla="*/ 283 w 495"/>
              <a:gd name="T23" fmla="*/ 622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95" h="628">
                <a:moveTo>
                  <a:pt x="283" y="622"/>
                </a:moveTo>
                <a:cubicBezTo>
                  <a:pt x="338" y="525"/>
                  <a:pt x="406" y="437"/>
                  <a:pt x="487" y="360"/>
                </a:cubicBezTo>
                <a:cubicBezTo>
                  <a:pt x="477" y="344"/>
                  <a:pt x="471" y="325"/>
                  <a:pt x="471" y="306"/>
                </a:cubicBezTo>
                <a:cubicBezTo>
                  <a:pt x="471" y="281"/>
                  <a:pt x="480" y="259"/>
                  <a:pt x="495" y="242"/>
                </a:cubicBezTo>
                <a:cubicBezTo>
                  <a:pt x="454" y="183"/>
                  <a:pt x="418" y="121"/>
                  <a:pt x="389" y="57"/>
                </a:cubicBezTo>
                <a:cubicBezTo>
                  <a:pt x="384" y="58"/>
                  <a:pt x="378" y="59"/>
                  <a:pt x="372" y="59"/>
                </a:cubicBezTo>
                <a:cubicBezTo>
                  <a:pt x="332" y="59"/>
                  <a:pt x="297" y="35"/>
                  <a:pt x="282" y="0"/>
                </a:cubicBezTo>
                <a:cubicBezTo>
                  <a:pt x="208" y="15"/>
                  <a:pt x="133" y="26"/>
                  <a:pt x="58" y="31"/>
                </a:cubicBezTo>
                <a:cubicBezTo>
                  <a:pt x="53" y="65"/>
                  <a:pt x="31" y="94"/>
                  <a:pt x="0" y="107"/>
                </a:cubicBezTo>
                <a:cubicBezTo>
                  <a:pt x="39" y="293"/>
                  <a:pt x="111" y="468"/>
                  <a:pt x="212" y="628"/>
                </a:cubicBezTo>
                <a:cubicBezTo>
                  <a:pt x="225" y="621"/>
                  <a:pt x="240" y="617"/>
                  <a:pt x="256" y="617"/>
                </a:cubicBezTo>
                <a:cubicBezTo>
                  <a:pt x="265" y="617"/>
                  <a:pt x="274" y="619"/>
                  <a:pt x="283" y="62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Oval 655"/>
          <p:cNvSpPr>
            <a:spLocks noChangeArrowheads="1"/>
          </p:cNvSpPr>
          <p:nvPr/>
        </p:nvSpPr>
        <p:spPr bwMode="auto">
          <a:xfrm>
            <a:off x="4966437" y="1721908"/>
            <a:ext cx="24264" cy="22837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656"/>
          <p:cNvSpPr>
            <a:spLocks/>
          </p:cNvSpPr>
          <p:nvPr/>
        </p:nvSpPr>
        <p:spPr bwMode="auto">
          <a:xfrm>
            <a:off x="4980710" y="1864639"/>
            <a:ext cx="91348" cy="91348"/>
          </a:xfrm>
          <a:custGeom>
            <a:avLst/>
            <a:gdLst>
              <a:gd name="T0" fmla="*/ 418 w 489"/>
              <a:gd name="T1" fmla="*/ 154 h 487"/>
              <a:gd name="T2" fmla="*/ 426 w 489"/>
              <a:gd name="T3" fmla="*/ 114 h 487"/>
              <a:gd name="T4" fmla="*/ 303 w 489"/>
              <a:gd name="T5" fmla="*/ 5 h 487"/>
              <a:gd name="T6" fmla="*/ 254 w 489"/>
              <a:gd name="T7" fmla="*/ 19 h 487"/>
              <a:gd name="T8" fmla="*/ 197 w 489"/>
              <a:gd name="T9" fmla="*/ 0 h 487"/>
              <a:gd name="T10" fmla="*/ 0 w 489"/>
              <a:gd name="T11" fmla="*/ 253 h 487"/>
              <a:gd name="T12" fmla="*/ 39 w 489"/>
              <a:gd name="T13" fmla="*/ 331 h 487"/>
              <a:gd name="T14" fmla="*/ 33 w 489"/>
              <a:gd name="T15" fmla="*/ 361 h 487"/>
              <a:gd name="T16" fmla="*/ 366 w 489"/>
              <a:gd name="T17" fmla="*/ 487 h 487"/>
              <a:gd name="T18" fmla="*/ 453 w 489"/>
              <a:gd name="T19" fmla="*/ 436 h 487"/>
              <a:gd name="T20" fmla="*/ 457 w 489"/>
              <a:gd name="T21" fmla="*/ 436 h 487"/>
              <a:gd name="T22" fmla="*/ 489 w 489"/>
              <a:gd name="T23" fmla="*/ 249 h 487"/>
              <a:gd name="T24" fmla="*/ 418 w 489"/>
              <a:gd name="T25" fmla="*/ 154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89" h="487">
                <a:moveTo>
                  <a:pt x="418" y="154"/>
                </a:moveTo>
                <a:cubicBezTo>
                  <a:pt x="418" y="140"/>
                  <a:pt x="421" y="126"/>
                  <a:pt x="426" y="114"/>
                </a:cubicBezTo>
                <a:cubicBezTo>
                  <a:pt x="383" y="80"/>
                  <a:pt x="341" y="44"/>
                  <a:pt x="303" y="5"/>
                </a:cubicBezTo>
                <a:cubicBezTo>
                  <a:pt x="288" y="13"/>
                  <a:pt x="272" y="19"/>
                  <a:pt x="254" y="19"/>
                </a:cubicBezTo>
                <a:cubicBezTo>
                  <a:pt x="232" y="19"/>
                  <a:pt x="213" y="12"/>
                  <a:pt x="197" y="0"/>
                </a:cubicBezTo>
                <a:cubicBezTo>
                  <a:pt x="119" y="75"/>
                  <a:pt x="53" y="159"/>
                  <a:pt x="0" y="253"/>
                </a:cubicBezTo>
                <a:cubicBezTo>
                  <a:pt x="24" y="271"/>
                  <a:pt x="39" y="299"/>
                  <a:pt x="39" y="331"/>
                </a:cubicBezTo>
                <a:cubicBezTo>
                  <a:pt x="39" y="341"/>
                  <a:pt x="37" y="352"/>
                  <a:pt x="33" y="361"/>
                </a:cubicBezTo>
                <a:cubicBezTo>
                  <a:pt x="140" y="411"/>
                  <a:pt x="251" y="454"/>
                  <a:pt x="366" y="487"/>
                </a:cubicBezTo>
                <a:cubicBezTo>
                  <a:pt x="383" y="457"/>
                  <a:pt x="415" y="436"/>
                  <a:pt x="453" y="436"/>
                </a:cubicBezTo>
                <a:cubicBezTo>
                  <a:pt x="454" y="436"/>
                  <a:pt x="456" y="436"/>
                  <a:pt x="457" y="436"/>
                </a:cubicBezTo>
                <a:cubicBezTo>
                  <a:pt x="471" y="374"/>
                  <a:pt x="481" y="311"/>
                  <a:pt x="489" y="249"/>
                </a:cubicBezTo>
                <a:cubicBezTo>
                  <a:pt x="448" y="237"/>
                  <a:pt x="418" y="199"/>
                  <a:pt x="418" y="15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657"/>
          <p:cNvSpPr>
            <a:spLocks/>
          </p:cNvSpPr>
          <p:nvPr/>
        </p:nvSpPr>
        <p:spPr bwMode="auto">
          <a:xfrm>
            <a:off x="4929327" y="1747600"/>
            <a:ext cx="52811" cy="44247"/>
          </a:xfrm>
          <a:custGeom>
            <a:avLst/>
            <a:gdLst>
              <a:gd name="T0" fmla="*/ 0 w 286"/>
              <a:gd name="T1" fmla="*/ 196 h 233"/>
              <a:gd name="T2" fmla="*/ 19 w 286"/>
              <a:gd name="T3" fmla="*/ 233 h 233"/>
              <a:gd name="T4" fmla="*/ 236 w 286"/>
              <a:gd name="T5" fmla="*/ 203 h 233"/>
              <a:gd name="T6" fmla="*/ 235 w 286"/>
              <a:gd name="T7" fmla="*/ 200 h 233"/>
              <a:gd name="T8" fmla="*/ 286 w 286"/>
              <a:gd name="T9" fmla="*/ 114 h 233"/>
              <a:gd name="T10" fmla="*/ 266 w 286"/>
              <a:gd name="T11" fmla="*/ 23 h 233"/>
              <a:gd name="T12" fmla="*/ 204 w 286"/>
              <a:gd name="T13" fmla="*/ 0 h 233"/>
              <a:gd name="T14" fmla="*/ 0 w 286"/>
              <a:gd name="T15" fmla="*/ 196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6" h="233">
                <a:moveTo>
                  <a:pt x="0" y="196"/>
                </a:moveTo>
                <a:cubicBezTo>
                  <a:pt x="9" y="207"/>
                  <a:pt x="15" y="219"/>
                  <a:pt x="19" y="233"/>
                </a:cubicBezTo>
                <a:cubicBezTo>
                  <a:pt x="91" y="228"/>
                  <a:pt x="164" y="218"/>
                  <a:pt x="236" y="203"/>
                </a:cubicBezTo>
                <a:cubicBezTo>
                  <a:pt x="236" y="202"/>
                  <a:pt x="235" y="201"/>
                  <a:pt x="235" y="200"/>
                </a:cubicBezTo>
                <a:cubicBezTo>
                  <a:pt x="235" y="163"/>
                  <a:pt x="256" y="131"/>
                  <a:pt x="286" y="114"/>
                </a:cubicBezTo>
                <a:cubicBezTo>
                  <a:pt x="278" y="83"/>
                  <a:pt x="271" y="53"/>
                  <a:pt x="266" y="23"/>
                </a:cubicBezTo>
                <a:cubicBezTo>
                  <a:pt x="242" y="23"/>
                  <a:pt x="221" y="14"/>
                  <a:pt x="204" y="0"/>
                </a:cubicBezTo>
                <a:cubicBezTo>
                  <a:pt x="130" y="59"/>
                  <a:pt x="62" y="124"/>
                  <a:pt x="0" y="19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Oval 658"/>
          <p:cNvSpPr>
            <a:spLocks noChangeArrowheads="1"/>
          </p:cNvSpPr>
          <p:nvPr/>
        </p:nvSpPr>
        <p:spPr bwMode="auto">
          <a:xfrm>
            <a:off x="5053503" y="1953133"/>
            <a:ext cx="22837" cy="22837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659"/>
          <p:cNvSpPr>
            <a:spLocks/>
          </p:cNvSpPr>
          <p:nvPr/>
        </p:nvSpPr>
        <p:spPr bwMode="auto">
          <a:xfrm>
            <a:off x="5042084" y="1831811"/>
            <a:ext cx="32828" cy="48529"/>
          </a:xfrm>
          <a:custGeom>
            <a:avLst/>
            <a:gdLst>
              <a:gd name="T0" fmla="*/ 22 w 177"/>
              <a:gd name="T1" fmla="*/ 93 h 256"/>
              <a:gd name="T2" fmla="*/ 0 w 177"/>
              <a:gd name="T3" fmla="*/ 154 h 256"/>
              <a:gd name="T4" fmla="*/ 117 w 177"/>
              <a:gd name="T5" fmla="*/ 256 h 256"/>
              <a:gd name="T6" fmla="*/ 175 w 177"/>
              <a:gd name="T7" fmla="*/ 229 h 256"/>
              <a:gd name="T8" fmla="*/ 170 w 177"/>
              <a:gd name="T9" fmla="*/ 37 h 256"/>
              <a:gd name="T10" fmla="*/ 100 w 177"/>
              <a:gd name="T11" fmla="*/ 0 h 256"/>
              <a:gd name="T12" fmla="*/ 14 w 177"/>
              <a:gd name="T13" fmla="*/ 53 h 256"/>
              <a:gd name="T14" fmla="*/ 22 w 177"/>
              <a:gd name="T15" fmla="*/ 9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7" h="256">
                <a:moveTo>
                  <a:pt x="22" y="93"/>
                </a:moveTo>
                <a:cubicBezTo>
                  <a:pt x="22" y="116"/>
                  <a:pt x="13" y="137"/>
                  <a:pt x="0" y="154"/>
                </a:cubicBezTo>
                <a:cubicBezTo>
                  <a:pt x="36" y="190"/>
                  <a:pt x="76" y="225"/>
                  <a:pt x="117" y="256"/>
                </a:cubicBezTo>
                <a:cubicBezTo>
                  <a:pt x="132" y="241"/>
                  <a:pt x="153" y="232"/>
                  <a:pt x="175" y="229"/>
                </a:cubicBezTo>
                <a:cubicBezTo>
                  <a:pt x="177" y="163"/>
                  <a:pt x="175" y="104"/>
                  <a:pt x="170" y="37"/>
                </a:cubicBezTo>
                <a:cubicBezTo>
                  <a:pt x="142" y="35"/>
                  <a:pt x="117" y="22"/>
                  <a:pt x="100" y="0"/>
                </a:cubicBezTo>
                <a:cubicBezTo>
                  <a:pt x="70" y="17"/>
                  <a:pt x="42" y="34"/>
                  <a:pt x="14" y="53"/>
                </a:cubicBezTo>
                <a:cubicBezTo>
                  <a:pt x="19" y="65"/>
                  <a:pt x="22" y="79"/>
                  <a:pt x="22" y="9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Oval 660"/>
          <p:cNvSpPr>
            <a:spLocks noChangeArrowheads="1"/>
          </p:cNvSpPr>
          <p:nvPr/>
        </p:nvSpPr>
        <p:spPr bwMode="auto">
          <a:xfrm>
            <a:off x="4979283" y="1773291"/>
            <a:ext cx="22837" cy="22837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661"/>
          <p:cNvSpPr>
            <a:spLocks/>
          </p:cNvSpPr>
          <p:nvPr/>
        </p:nvSpPr>
        <p:spPr bwMode="auto">
          <a:xfrm>
            <a:off x="4827988" y="1788992"/>
            <a:ext cx="74220" cy="55665"/>
          </a:xfrm>
          <a:custGeom>
            <a:avLst/>
            <a:gdLst>
              <a:gd name="T0" fmla="*/ 9 w 392"/>
              <a:gd name="T1" fmla="*/ 44 h 305"/>
              <a:gd name="T2" fmla="*/ 209 w 392"/>
              <a:gd name="T3" fmla="*/ 305 h 305"/>
              <a:gd name="T4" fmla="*/ 263 w 392"/>
              <a:gd name="T5" fmla="*/ 289 h 305"/>
              <a:gd name="T6" fmla="*/ 288 w 392"/>
              <a:gd name="T7" fmla="*/ 292 h 305"/>
              <a:gd name="T8" fmla="*/ 392 w 392"/>
              <a:gd name="T9" fmla="*/ 110 h 305"/>
              <a:gd name="T10" fmla="*/ 363 w 392"/>
              <a:gd name="T11" fmla="*/ 55 h 305"/>
              <a:gd name="T12" fmla="*/ 19 w 392"/>
              <a:gd name="T13" fmla="*/ 1 h 305"/>
              <a:gd name="T14" fmla="*/ 17 w 392"/>
              <a:gd name="T15" fmla="*/ 0 h 305"/>
              <a:gd name="T16" fmla="*/ 0 w 392"/>
              <a:gd name="T17" fmla="*/ 37 h 305"/>
              <a:gd name="T18" fmla="*/ 9 w 392"/>
              <a:gd name="T19" fmla="*/ 44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2" h="305">
                <a:moveTo>
                  <a:pt x="9" y="44"/>
                </a:moveTo>
                <a:cubicBezTo>
                  <a:pt x="66" y="136"/>
                  <a:pt x="134" y="223"/>
                  <a:pt x="209" y="305"/>
                </a:cubicBezTo>
                <a:cubicBezTo>
                  <a:pt x="224" y="295"/>
                  <a:pt x="243" y="289"/>
                  <a:pt x="263" y="289"/>
                </a:cubicBezTo>
                <a:cubicBezTo>
                  <a:pt x="272" y="289"/>
                  <a:pt x="280" y="290"/>
                  <a:pt x="288" y="292"/>
                </a:cubicBezTo>
                <a:cubicBezTo>
                  <a:pt x="319" y="229"/>
                  <a:pt x="354" y="168"/>
                  <a:pt x="392" y="110"/>
                </a:cubicBezTo>
                <a:cubicBezTo>
                  <a:pt x="377" y="95"/>
                  <a:pt x="367" y="76"/>
                  <a:pt x="363" y="55"/>
                </a:cubicBezTo>
                <a:cubicBezTo>
                  <a:pt x="247" y="49"/>
                  <a:pt x="131" y="31"/>
                  <a:pt x="19" y="1"/>
                </a:cubicBezTo>
                <a:cubicBezTo>
                  <a:pt x="18" y="1"/>
                  <a:pt x="17" y="0"/>
                  <a:pt x="17" y="0"/>
                </a:cubicBezTo>
                <a:cubicBezTo>
                  <a:pt x="11" y="12"/>
                  <a:pt x="5" y="25"/>
                  <a:pt x="0" y="37"/>
                </a:cubicBezTo>
                <a:cubicBezTo>
                  <a:pt x="3" y="39"/>
                  <a:pt x="6" y="40"/>
                  <a:pt x="9" y="4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662"/>
          <p:cNvSpPr>
            <a:spLocks/>
          </p:cNvSpPr>
          <p:nvPr/>
        </p:nvSpPr>
        <p:spPr bwMode="auto">
          <a:xfrm>
            <a:off x="4957873" y="1914595"/>
            <a:ext cx="22837" cy="22837"/>
          </a:xfrm>
          <a:custGeom>
            <a:avLst/>
            <a:gdLst>
              <a:gd name="T0" fmla="*/ 124 w 124"/>
              <a:gd name="T1" fmla="*/ 62 h 123"/>
              <a:gd name="T2" fmla="*/ 62 w 124"/>
              <a:gd name="T3" fmla="*/ 0 h 123"/>
              <a:gd name="T4" fmla="*/ 6 w 124"/>
              <a:gd name="T5" fmla="*/ 36 h 123"/>
              <a:gd name="T6" fmla="*/ 6 w 124"/>
              <a:gd name="T7" fmla="*/ 37 h 123"/>
              <a:gd name="T8" fmla="*/ 5 w 124"/>
              <a:gd name="T9" fmla="*/ 38 h 123"/>
              <a:gd name="T10" fmla="*/ 0 w 124"/>
              <a:gd name="T11" fmla="*/ 62 h 123"/>
              <a:gd name="T12" fmla="*/ 62 w 124"/>
              <a:gd name="T13" fmla="*/ 123 h 123"/>
              <a:gd name="T14" fmla="*/ 124 w 124"/>
              <a:gd name="T15" fmla="*/ 6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" h="123">
                <a:moveTo>
                  <a:pt x="124" y="62"/>
                </a:moveTo>
                <a:cubicBezTo>
                  <a:pt x="124" y="27"/>
                  <a:pt x="96" y="0"/>
                  <a:pt x="62" y="0"/>
                </a:cubicBezTo>
                <a:cubicBezTo>
                  <a:pt x="37" y="0"/>
                  <a:pt x="16" y="15"/>
                  <a:pt x="6" y="36"/>
                </a:cubicBezTo>
                <a:cubicBezTo>
                  <a:pt x="6" y="36"/>
                  <a:pt x="6" y="36"/>
                  <a:pt x="6" y="37"/>
                </a:cubicBezTo>
                <a:cubicBezTo>
                  <a:pt x="6" y="37"/>
                  <a:pt x="5" y="37"/>
                  <a:pt x="5" y="38"/>
                </a:cubicBezTo>
                <a:cubicBezTo>
                  <a:pt x="2" y="45"/>
                  <a:pt x="0" y="53"/>
                  <a:pt x="0" y="62"/>
                </a:cubicBezTo>
                <a:cubicBezTo>
                  <a:pt x="0" y="96"/>
                  <a:pt x="28" y="123"/>
                  <a:pt x="62" y="123"/>
                </a:cubicBezTo>
                <a:cubicBezTo>
                  <a:pt x="96" y="123"/>
                  <a:pt x="124" y="96"/>
                  <a:pt x="124" y="6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663"/>
          <p:cNvSpPr>
            <a:spLocks/>
          </p:cNvSpPr>
          <p:nvPr/>
        </p:nvSpPr>
        <p:spPr bwMode="auto">
          <a:xfrm>
            <a:off x="5072058" y="1904604"/>
            <a:ext cx="55665" cy="62802"/>
          </a:xfrm>
          <a:custGeom>
            <a:avLst/>
            <a:gdLst>
              <a:gd name="T0" fmla="*/ 99 w 296"/>
              <a:gd name="T1" fmla="*/ 0 h 333"/>
              <a:gd name="T2" fmla="*/ 33 w 296"/>
              <a:gd name="T3" fmla="*/ 34 h 333"/>
              <a:gd name="T4" fmla="*/ 0 w 296"/>
              <a:gd name="T5" fmla="*/ 227 h 333"/>
              <a:gd name="T6" fmla="*/ 59 w 296"/>
              <a:gd name="T7" fmla="*/ 316 h 333"/>
              <a:gd name="T8" fmla="*/ 122 w 296"/>
              <a:gd name="T9" fmla="*/ 329 h 333"/>
              <a:gd name="T10" fmla="*/ 131 w 296"/>
              <a:gd name="T11" fmla="*/ 333 h 333"/>
              <a:gd name="T12" fmla="*/ 296 w 296"/>
              <a:gd name="T13" fmla="*/ 82 h 333"/>
              <a:gd name="T14" fmla="*/ 99 w 296"/>
              <a:gd name="T1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6" h="333">
                <a:moveTo>
                  <a:pt x="99" y="0"/>
                </a:moveTo>
                <a:cubicBezTo>
                  <a:pt x="82" y="19"/>
                  <a:pt x="59" y="32"/>
                  <a:pt x="33" y="34"/>
                </a:cubicBezTo>
                <a:cubicBezTo>
                  <a:pt x="25" y="98"/>
                  <a:pt x="14" y="163"/>
                  <a:pt x="0" y="227"/>
                </a:cubicBezTo>
                <a:cubicBezTo>
                  <a:pt x="35" y="242"/>
                  <a:pt x="58" y="276"/>
                  <a:pt x="59" y="316"/>
                </a:cubicBezTo>
                <a:cubicBezTo>
                  <a:pt x="80" y="321"/>
                  <a:pt x="101" y="325"/>
                  <a:pt x="122" y="329"/>
                </a:cubicBezTo>
                <a:cubicBezTo>
                  <a:pt x="126" y="330"/>
                  <a:pt x="128" y="331"/>
                  <a:pt x="131" y="333"/>
                </a:cubicBezTo>
                <a:cubicBezTo>
                  <a:pt x="199" y="260"/>
                  <a:pt x="256" y="175"/>
                  <a:pt x="296" y="82"/>
                </a:cubicBezTo>
                <a:cubicBezTo>
                  <a:pt x="228" y="61"/>
                  <a:pt x="162" y="33"/>
                  <a:pt x="9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664"/>
          <p:cNvSpPr>
            <a:spLocks/>
          </p:cNvSpPr>
          <p:nvPr/>
        </p:nvSpPr>
        <p:spPr bwMode="auto">
          <a:xfrm>
            <a:off x="5080622" y="1808974"/>
            <a:ext cx="59947" cy="105621"/>
          </a:xfrm>
          <a:custGeom>
            <a:avLst/>
            <a:gdLst>
              <a:gd name="T0" fmla="*/ 280 w 320"/>
              <a:gd name="T1" fmla="*/ 0 h 567"/>
              <a:gd name="T2" fmla="*/ 277 w 320"/>
              <a:gd name="T3" fmla="*/ 1 h 567"/>
              <a:gd name="T4" fmla="*/ 67 w 320"/>
              <a:gd name="T5" fmla="*/ 52 h 567"/>
              <a:gd name="T6" fmla="*/ 69 w 320"/>
              <a:gd name="T7" fmla="*/ 68 h 567"/>
              <a:gd name="T8" fmla="*/ 0 w 320"/>
              <a:gd name="T9" fmla="*/ 162 h 567"/>
              <a:gd name="T10" fmla="*/ 5 w 320"/>
              <a:gd name="T11" fmla="*/ 361 h 567"/>
              <a:gd name="T12" fmla="*/ 78 w 320"/>
              <a:gd name="T13" fmla="*/ 456 h 567"/>
              <a:gd name="T14" fmla="*/ 72 w 320"/>
              <a:gd name="T15" fmla="*/ 488 h 567"/>
              <a:gd name="T16" fmla="*/ 263 w 320"/>
              <a:gd name="T17" fmla="*/ 566 h 567"/>
              <a:gd name="T18" fmla="*/ 264 w 320"/>
              <a:gd name="T19" fmla="*/ 567 h 567"/>
              <a:gd name="T20" fmla="*/ 320 w 320"/>
              <a:gd name="T21" fmla="*/ 261 h 567"/>
              <a:gd name="T22" fmla="*/ 280 w 320"/>
              <a:gd name="T23" fmla="*/ 0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0" h="567">
                <a:moveTo>
                  <a:pt x="280" y="0"/>
                </a:moveTo>
                <a:cubicBezTo>
                  <a:pt x="279" y="0"/>
                  <a:pt x="279" y="1"/>
                  <a:pt x="277" y="1"/>
                </a:cubicBezTo>
                <a:cubicBezTo>
                  <a:pt x="206" y="11"/>
                  <a:pt x="136" y="28"/>
                  <a:pt x="67" y="52"/>
                </a:cubicBezTo>
                <a:cubicBezTo>
                  <a:pt x="68" y="57"/>
                  <a:pt x="69" y="62"/>
                  <a:pt x="69" y="68"/>
                </a:cubicBezTo>
                <a:cubicBezTo>
                  <a:pt x="69" y="112"/>
                  <a:pt x="40" y="149"/>
                  <a:pt x="0" y="162"/>
                </a:cubicBezTo>
                <a:cubicBezTo>
                  <a:pt x="5" y="231"/>
                  <a:pt x="8" y="292"/>
                  <a:pt x="5" y="361"/>
                </a:cubicBezTo>
                <a:cubicBezTo>
                  <a:pt x="47" y="373"/>
                  <a:pt x="78" y="411"/>
                  <a:pt x="78" y="456"/>
                </a:cubicBezTo>
                <a:cubicBezTo>
                  <a:pt x="78" y="467"/>
                  <a:pt x="76" y="478"/>
                  <a:pt x="72" y="488"/>
                </a:cubicBezTo>
                <a:cubicBezTo>
                  <a:pt x="134" y="520"/>
                  <a:pt x="197" y="547"/>
                  <a:pt x="263" y="566"/>
                </a:cubicBezTo>
                <a:cubicBezTo>
                  <a:pt x="264" y="567"/>
                  <a:pt x="264" y="567"/>
                  <a:pt x="264" y="567"/>
                </a:cubicBezTo>
                <a:cubicBezTo>
                  <a:pt x="300" y="471"/>
                  <a:pt x="320" y="369"/>
                  <a:pt x="320" y="261"/>
                </a:cubicBezTo>
                <a:cubicBezTo>
                  <a:pt x="320" y="170"/>
                  <a:pt x="306" y="82"/>
                  <a:pt x="280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Oval 665"/>
          <p:cNvSpPr>
            <a:spLocks noChangeArrowheads="1"/>
          </p:cNvSpPr>
          <p:nvPr/>
        </p:nvSpPr>
        <p:spPr bwMode="auto">
          <a:xfrm>
            <a:off x="5016393" y="1837520"/>
            <a:ext cx="22837" cy="22837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4" name="Freeform 666"/>
          <p:cNvSpPr>
            <a:spLocks/>
          </p:cNvSpPr>
          <p:nvPr/>
        </p:nvSpPr>
        <p:spPr bwMode="auto">
          <a:xfrm>
            <a:off x="4866525" y="1848939"/>
            <a:ext cx="22837" cy="22837"/>
          </a:xfrm>
          <a:custGeom>
            <a:avLst/>
            <a:gdLst>
              <a:gd name="T0" fmla="*/ 124 w 124"/>
              <a:gd name="T1" fmla="*/ 62 h 124"/>
              <a:gd name="T2" fmla="*/ 62 w 124"/>
              <a:gd name="T3" fmla="*/ 0 h 124"/>
              <a:gd name="T4" fmla="*/ 19 w 124"/>
              <a:gd name="T5" fmla="*/ 18 h 124"/>
              <a:gd name="T6" fmla="*/ 18 w 124"/>
              <a:gd name="T7" fmla="*/ 18 h 124"/>
              <a:gd name="T8" fmla="*/ 18 w 124"/>
              <a:gd name="T9" fmla="*/ 18 h 124"/>
              <a:gd name="T10" fmla="*/ 0 w 124"/>
              <a:gd name="T11" fmla="*/ 62 h 124"/>
              <a:gd name="T12" fmla="*/ 62 w 124"/>
              <a:gd name="T13" fmla="*/ 124 h 124"/>
              <a:gd name="T14" fmla="*/ 124 w 124"/>
              <a:gd name="T15" fmla="*/ 62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" h="124">
                <a:moveTo>
                  <a:pt x="124" y="62"/>
                </a:moveTo>
                <a:cubicBezTo>
                  <a:pt x="124" y="28"/>
                  <a:pt x="96" y="0"/>
                  <a:pt x="62" y="0"/>
                </a:cubicBezTo>
                <a:cubicBezTo>
                  <a:pt x="45" y="0"/>
                  <a:pt x="30" y="7"/>
                  <a:pt x="1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7" y="29"/>
                  <a:pt x="0" y="45"/>
                  <a:pt x="0" y="62"/>
                </a:cubicBezTo>
                <a:cubicBezTo>
                  <a:pt x="0" y="96"/>
                  <a:pt x="28" y="124"/>
                  <a:pt x="62" y="124"/>
                </a:cubicBezTo>
                <a:cubicBezTo>
                  <a:pt x="96" y="124"/>
                  <a:pt x="124" y="96"/>
                  <a:pt x="124" y="6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5" name="Oval 667"/>
          <p:cNvSpPr>
            <a:spLocks noChangeArrowheads="1"/>
          </p:cNvSpPr>
          <p:nvPr/>
        </p:nvSpPr>
        <p:spPr bwMode="auto">
          <a:xfrm>
            <a:off x="5063494" y="1808974"/>
            <a:ext cx="22837" cy="22837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6" name="Oval 668"/>
          <p:cNvSpPr>
            <a:spLocks noChangeArrowheads="1"/>
          </p:cNvSpPr>
          <p:nvPr/>
        </p:nvSpPr>
        <p:spPr bwMode="auto">
          <a:xfrm>
            <a:off x="5064921" y="1881767"/>
            <a:ext cx="24264" cy="22837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7" name="Freeform 669"/>
          <p:cNvSpPr>
            <a:spLocks/>
          </p:cNvSpPr>
          <p:nvPr/>
        </p:nvSpPr>
        <p:spPr bwMode="auto">
          <a:xfrm>
            <a:off x="4915054" y="1694789"/>
            <a:ext cx="61374" cy="85639"/>
          </a:xfrm>
          <a:custGeom>
            <a:avLst/>
            <a:gdLst>
              <a:gd name="T0" fmla="*/ 15 w 327"/>
              <a:gd name="T1" fmla="*/ 73 h 456"/>
              <a:gd name="T2" fmla="*/ 0 w 327"/>
              <a:gd name="T3" fmla="*/ 296 h 456"/>
              <a:gd name="T4" fmla="*/ 7 w 327"/>
              <a:gd name="T5" fmla="*/ 443 h 456"/>
              <a:gd name="T6" fmla="*/ 46 w 327"/>
              <a:gd name="T7" fmla="*/ 456 h 456"/>
              <a:gd name="T8" fmla="*/ 254 w 327"/>
              <a:gd name="T9" fmla="*/ 256 h 456"/>
              <a:gd name="T10" fmla="*/ 241 w 327"/>
              <a:gd name="T11" fmla="*/ 209 h 456"/>
              <a:gd name="T12" fmla="*/ 322 w 327"/>
              <a:gd name="T13" fmla="*/ 112 h 456"/>
              <a:gd name="T14" fmla="*/ 322 w 327"/>
              <a:gd name="T15" fmla="*/ 105 h 456"/>
              <a:gd name="T16" fmla="*/ 327 w 327"/>
              <a:gd name="T17" fmla="*/ 0 h 456"/>
              <a:gd name="T18" fmla="*/ 14 w 327"/>
              <a:gd name="T19" fmla="*/ 63 h 456"/>
              <a:gd name="T20" fmla="*/ 15 w 327"/>
              <a:gd name="T21" fmla="*/ 73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7" h="456">
                <a:moveTo>
                  <a:pt x="15" y="73"/>
                </a:moveTo>
                <a:cubicBezTo>
                  <a:pt x="5" y="146"/>
                  <a:pt x="0" y="221"/>
                  <a:pt x="0" y="296"/>
                </a:cubicBezTo>
                <a:cubicBezTo>
                  <a:pt x="0" y="344"/>
                  <a:pt x="3" y="394"/>
                  <a:pt x="7" y="443"/>
                </a:cubicBezTo>
                <a:cubicBezTo>
                  <a:pt x="21" y="445"/>
                  <a:pt x="34" y="449"/>
                  <a:pt x="46" y="456"/>
                </a:cubicBezTo>
                <a:cubicBezTo>
                  <a:pt x="109" y="383"/>
                  <a:pt x="179" y="316"/>
                  <a:pt x="254" y="256"/>
                </a:cubicBezTo>
                <a:cubicBezTo>
                  <a:pt x="246" y="242"/>
                  <a:pt x="241" y="226"/>
                  <a:pt x="241" y="209"/>
                </a:cubicBezTo>
                <a:cubicBezTo>
                  <a:pt x="241" y="161"/>
                  <a:pt x="276" y="120"/>
                  <a:pt x="322" y="112"/>
                </a:cubicBezTo>
                <a:cubicBezTo>
                  <a:pt x="322" y="105"/>
                  <a:pt x="322" y="105"/>
                  <a:pt x="322" y="105"/>
                </a:cubicBezTo>
                <a:cubicBezTo>
                  <a:pt x="322" y="71"/>
                  <a:pt x="324" y="36"/>
                  <a:pt x="327" y="0"/>
                </a:cubicBezTo>
                <a:cubicBezTo>
                  <a:pt x="216" y="2"/>
                  <a:pt x="111" y="24"/>
                  <a:pt x="14" y="63"/>
                </a:cubicBezTo>
                <a:cubicBezTo>
                  <a:pt x="15" y="66"/>
                  <a:pt x="16" y="69"/>
                  <a:pt x="15" y="7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8" name="Freeform 670"/>
          <p:cNvSpPr>
            <a:spLocks/>
          </p:cNvSpPr>
          <p:nvPr/>
        </p:nvSpPr>
        <p:spPr bwMode="auto">
          <a:xfrm>
            <a:off x="5070631" y="1740463"/>
            <a:ext cx="59947" cy="71366"/>
          </a:xfrm>
          <a:custGeom>
            <a:avLst/>
            <a:gdLst>
              <a:gd name="T0" fmla="*/ 112 w 326"/>
              <a:gd name="T1" fmla="*/ 2 h 380"/>
              <a:gd name="T2" fmla="*/ 50 w 326"/>
              <a:gd name="T3" fmla="*/ 45 h 380"/>
              <a:gd name="T4" fmla="*/ 55 w 326"/>
              <a:gd name="T5" fmla="*/ 78 h 380"/>
              <a:gd name="T6" fmla="*/ 0 w 326"/>
              <a:gd name="T7" fmla="*/ 166 h 380"/>
              <a:gd name="T8" fmla="*/ 36 w 326"/>
              <a:gd name="T9" fmla="*/ 333 h 380"/>
              <a:gd name="T10" fmla="*/ 112 w 326"/>
              <a:gd name="T11" fmla="*/ 380 h 380"/>
              <a:gd name="T12" fmla="*/ 326 w 326"/>
              <a:gd name="T13" fmla="*/ 328 h 380"/>
              <a:gd name="T14" fmla="*/ 114 w 326"/>
              <a:gd name="T15" fmla="*/ 0 h 380"/>
              <a:gd name="T16" fmla="*/ 112 w 326"/>
              <a:gd name="T17" fmla="*/ 2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6" h="380">
                <a:moveTo>
                  <a:pt x="112" y="2"/>
                </a:moveTo>
                <a:cubicBezTo>
                  <a:pt x="92" y="17"/>
                  <a:pt x="71" y="31"/>
                  <a:pt x="50" y="45"/>
                </a:cubicBezTo>
                <a:cubicBezTo>
                  <a:pt x="53" y="56"/>
                  <a:pt x="55" y="66"/>
                  <a:pt x="55" y="78"/>
                </a:cubicBezTo>
                <a:cubicBezTo>
                  <a:pt x="55" y="117"/>
                  <a:pt x="33" y="150"/>
                  <a:pt x="0" y="166"/>
                </a:cubicBezTo>
                <a:cubicBezTo>
                  <a:pt x="15" y="221"/>
                  <a:pt x="27" y="277"/>
                  <a:pt x="36" y="333"/>
                </a:cubicBezTo>
                <a:cubicBezTo>
                  <a:pt x="68" y="335"/>
                  <a:pt x="96" y="353"/>
                  <a:pt x="112" y="380"/>
                </a:cubicBezTo>
                <a:cubicBezTo>
                  <a:pt x="182" y="355"/>
                  <a:pt x="253" y="338"/>
                  <a:pt x="326" y="328"/>
                </a:cubicBezTo>
                <a:cubicBezTo>
                  <a:pt x="280" y="202"/>
                  <a:pt x="208" y="91"/>
                  <a:pt x="114" y="0"/>
                </a:cubicBezTo>
                <a:cubicBezTo>
                  <a:pt x="113" y="0"/>
                  <a:pt x="113" y="2"/>
                  <a:pt x="112" y="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9" name="Freeform 671"/>
          <p:cNvSpPr>
            <a:spLocks/>
          </p:cNvSpPr>
          <p:nvPr/>
        </p:nvSpPr>
        <p:spPr bwMode="auto">
          <a:xfrm>
            <a:off x="4835124" y="1709062"/>
            <a:ext cx="75648" cy="82784"/>
          </a:xfrm>
          <a:custGeom>
            <a:avLst/>
            <a:gdLst>
              <a:gd name="T0" fmla="*/ 331 w 408"/>
              <a:gd name="T1" fmla="*/ 440 h 440"/>
              <a:gd name="T2" fmla="*/ 401 w 408"/>
              <a:gd name="T3" fmla="*/ 366 h 440"/>
              <a:gd name="T4" fmla="*/ 394 w 408"/>
              <a:gd name="T5" fmla="*/ 216 h 440"/>
              <a:gd name="T6" fmla="*/ 408 w 408"/>
              <a:gd name="T7" fmla="*/ 0 h 440"/>
              <a:gd name="T8" fmla="*/ 0 w 408"/>
              <a:gd name="T9" fmla="*/ 389 h 440"/>
              <a:gd name="T10" fmla="*/ 331 w 408"/>
              <a:gd name="T11" fmla="*/ 440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8" h="440">
                <a:moveTo>
                  <a:pt x="331" y="440"/>
                </a:moveTo>
                <a:cubicBezTo>
                  <a:pt x="339" y="404"/>
                  <a:pt x="366" y="376"/>
                  <a:pt x="401" y="366"/>
                </a:cubicBezTo>
                <a:cubicBezTo>
                  <a:pt x="396" y="316"/>
                  <a:pt x="394" y="265"/>
                  <a:pt x="394" y="216"/>
                </a:cubicBezTo>
                <a:cubicBezTo>
                  <a:pt x="394" y="143"/>
                  <a:pt x="399" y="71"/>
                  <a:pt x="408" y="0"/>
                </a:cubicBezTo>
                <a:cubicBezTo>
                  <a:pt x="233" y="81"/>
                  <a:pt x="89" y="218"/>
                  <a:pt x="0" y="389"/>
                </a:cubicBezTo>
                <a:cubicBezTo>
                  <a:pt x="108" y="418"/>
                  <a:pt x="219" y="435"/>
                  <a:pt x="331" y="44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0" name="Freeform 672"/>
          <p:cNvSpPr>
            <a:spLocks/>
          </p:cNvSpPr>
          <p:nvPr/>
        </p:nvSpPr>
        <p:spPr bwMode="auto">
          <a:xfrm>
            <a:off x="5057785" y="1970260"/>
            <a:ext cx="34256" cy="27119"/>
          </a:xfrm>
          <a:custGeom>
            <a:avLst/>
            <a:gdLst>
              <a:gd name="T0" fmla="*/ 128 w 178"/>
              <a:gd name="T1" fmla="*/ 0 h 144"/>
              <a:gd name="T2" fmla="*/ 36 w 178"/>
              <a:gd name="T3" fmla="*/ 63 h 144"/>
              <a:gd name="T4" fmla="*/ 27 w 178"/>
              <a:gd name="T5" fmla="*/ 62 h 144"/>
              <a:gd name="T6" fmla="*/ 0 w 178"/>
              <a:gd name="T7" fmla="*/ 144 h 144"/>
              <a:gd name="T8" fmla="*/ 178 w 178"/>
              <a:gd name="T9" fmla="*/ 10 h 144"/>
              <a:gd name="T10" fmla="*/ 128 w 178"/>
              <a:gd name="T11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8" h="144">
                <a:moveTo>
                  <a:pt x="128" y="0"/>
                </a:moveTo>
                <a:cubicBezTo>
                  <a:pt x="113" y="37"/>
                  <a:pt x="77" y="63"/>
                  <a:pt x="36" y="63"/>
                </a:cubicBezTo>
                <a:cubicBezTo>
                  <a:pt x="33" y="63"/>
                  <a:pt x="30" y="62"/>
                  <a:pt x="27" y="62"/>
                </a:cubicBezTo>
                <a:cubicBezTo>
                  <a:pt x="18" y="89"/>
                  <a:pt x="9" y="117"/>
                  <a:pt x="0" y="144"/>
                </a:cubicBezTo>
                <a:cubicBezTo>
                  <a:pt x="65" y="107"/>
                  <a:pt x="125" y="62"/>
                  <a:pt x="178" y="10"/>
                </a:cubicBezTo>
                <a:cubicBezTo>
                  <a:pt x="161" y="7"/>
                  <a:pt x="144" y="3"/>
                  <a:pt x="128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1" name="Freeform 673"/>
          <p:cNvSpPr>
            <a:spLocks/>
          </p:cNvSpPr>
          <p:nvPr/>
        </p:nvSpPr>
        <p:spPr bwMode="auto">
          <a:xfrm>
            <a:off x="4982137" y="1937432"/>
            <a:ext cx="74220" cy="62802"/>
          </a:xfrm>
          <a:custGeom>
            <a:avLst/>
            <a:gdLst>
              <a:gd name="T0" fmla="*/ 363 w 397"/>
              <a:gd name="T1" fmla="*/ 334 h 334"/>
              <a:gd name="T2" fmla="*/ 364 w 397"/>
              <a:gd name="T3" fmla="*/ 329 h 334"/>
              <a:gd name="T4" fmla="*/ 397 w 397"/>
              <a:gd name="T5" fmla="*/ 229 h 334"/>
              <a:gd name="T6" fmla="*/ 342 w 397"/>
              <a:gd name="T7" fmla="*/ 141 h 334"/>
              <a:gd name="T8" fmla="*/ 344 w 397"/>
              <a:gd name="T9" fmla="*/ 129 h 334"/>
              <a:gd name="T10" fmla="*/ 4 w 397"/>
              <a:gd name="T11" fmla="*/ 0 h 334"/>
              <a:gd name="T12" fmla="*/ 0 w 397"/>
              <a:gd name="T13" fmla="*/ 6 h 334"/>
              <a:gd name="T14" fmla="*/ 363 w 397"/>
              <a:gd name="T15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7" h="334">
                <a:moveTo>
                  <a:pt x="363" y="334"/>
                </a:moveTo>
                <a:cubicBezTo>
                  <a:pt x="363" y="332"/>
                  <a:pt x="363" y="331"/>
                  <a:pt x="364" y="329"/>
                </a:cubicBezTo>
                <a:cubicBezTo>
                  <a:pt x="376" y="296"/>
                  <a:pt x="387" y="262"/>
                  <a:pt x="397" y="229"/>
                </a:cubicBezTo>
                <a:cubicBezTo>
                  <a:pt x="365" y="212"/>
                  <a:pt x="342" y="179"/>
                  <a:pt x="342" y="141"/>
                </a:cubicBezTo>
                <a:cubicBezTo>
                  <a:pt x="342" y="137"/>
                  <a:pt x="343" y="133"/>
                  <a:pt x="344" y="129"/>
                </a:cubicBezTo>
                <a:cubicBezTo>
                  <a:pt x="227" y="95"/>
                  <a:pt x="113" y="51"/>
                  <a:pt x="4" y="0"/>
                </a:cubicBezTo>
                <a:cubicBezTo>
                  <a:pt x="3" y="2"/>
                  <a:pt x="1" y="4"/>
                  <a:pt x="0" y="6"/>
                </a:cubicBezTo>
                <a:cubicBezTo>
                  <a:pt x="104" y="133"/>
                  <a:pt x="226" y="244"/>
                  <a:pt x="363" y="33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2" name="Freeform 674"/>
          <p:cNvSpPr>
            <a:spLocks/>
          </p:cNvSpPr>
          <p:nvPr/>
        </p:nvSpPr>
        <p:spPr bwMode="auto">
          <a:xfrm>
            <a:off x="4816569" y="1803265"/>
            <a:ext cx="51383" cy="157004"/>
          </a:xfrm>
          <a:custGeom>
            <a:avLst/>
            <a:gdLst>
              <a:gd name="T0" fmla="*/ 279 w 279"/>
              <a:gd name="T1" fmla="*/ 398 h 846"/>
              <a:gd name="T2" fmla="*/ 229 w 279"/>
              <a:gd name="T3" fmla="*/ 312 h 846"/>
              <a:gd name="T4" fmla="*/ 247 w 279"/>
              <a:gd name="T5" fmla="*/ 255 h 846"/>
              <a:gd name="T6" fmla="*/ 50 w 279"/>
              <a:gd name="T7" fmla="*/ 0 h 846"/>
              <a:gd name="T8" fmla="*/ 0 w 279"/>
              <a:gd name="T9" fmla="*/ 291 h 846"/>
              <a:gd name="T10" fmla="*/ 200 w 279"/>
              <a:gd name="T11" fmla="*/ 846 h 846"/>
              <a:gd name="T12" fmla="*/ 279 w 279"/>
              <a:gd name="T13" fmla="*/ 398 h 8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9" h="846">
                <a:moveTo>
                  <a:pt x="279" y="398"/>
                </a:moveTo>
                <a:cubicBezTo>
                  <a:pt x="249" y="380"/>
                  <a:pt x="229" y="349"/>
                  <a:pt x="229" y="312"/>
                </a:cubicBezTo>
                <a:cubicBezTo>
                  <a:pt x="229" y="291"/>
                  <a:pt x="236" y="271"/>
                  <a:pt x="247" y="255"/>
                </a:cubicBezTo>
                <a:cubicBezTo>
                  <a:pt x="173" y="175"/>
                  <a:pt x="107" y="90"/>
                  <a:pt x="50" y="0"/>
                </a:cubicBezTo>
                <a:cubicBezTo>
                  <a:pt x="18" y="91"/>
                  <a:pt x="0" y="189"/>
                  <a:pt x="0" y="291"/>
                </a:cubicBezTo>
                <a:cubicBezTo>
                  <a:pt x="0" y="502"/>
                  <a:pt x="75" y="695"/>
                  <a:pt x="200" y="846"/>
                </a:cubicBezTo>
                <a:cubicBezTo>
                  <a:pt x="204" y="693"/>
                  <a:pt x="231" y="542"/>
                  <a:pt x="279" y="39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3" name="Freeform 675"/>
          <p:cNvSpPr>
            <a:spLocks/>
          </p:cNvSpPr>
          <p:nvPr/>
        </p:nvSpPr>
        <p:spPr bwMode="auto">
          <a:xfrm>
            <a:off x="4952164" y="1943141"/>
            <a:ext cx="92775" cy="75648"/>
          </a:xfrm>
          <a:custGeom>
            <a:avLst/>
            <a:gdLst>
              <a:gd name="T0" fmla="*/ 130 w 494"/>
              <a:gd name="T1" fmla="*/ 0 h 407"/>
              <a:gd name="T2" fmla="*/ 90 w 494"/>
              <a:gd name="T3" fmla="*/ 9 h 407"/>
              <a:gd name="T4" fmla="*/ 70 w 494"/>
              <a:gd name="T5" fmla="*/ 7 h 407"/>
              <a:gd name="T6" fmla="*/ 3 w 494"/>
              <a:gd name="T7" fmla="*/ 384 h 407"/>
              <a:gd name="T8" fmla="*/ 0 w 494"/>
              <a:gd name="T9" fmla="*/ 395 h 407"/>
              <a:gd name="T10" fmla="*/ 139 w 494"/>
              <a:gd name="T11" fmla="*/ 407 h 407"/>
              <a:gd name="T12" fmla="*/ 494 w 494"/>
              <a:gd name="T13" fmla="*/ 331 h 407"/>
              <a:gd name="T14" fmla="*/ 130 w 494"/>
              <a:gd name="T15" fmla="*/ 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94" h="407">
                <a:moveTo>
                  <a:pt x="130" y="0"/>
                </a:moveTo>
                <a:cubicBezTo>
                  <a:pt x="118" y="6"/>
                  <a:pt x="104" y="9"/>
                  <a:pt x="90" y="9"/>
                </a:cubicBezTo>
                <a:cubicBezTo>
                  <a:pt x="83" y="9"/>
                  <a:pt x="76" y="8"/>
                  <a:pt x="70" y="7"/>
                </a:cubicBezTo>
                <a:cubicBezTo>
                  <a:pt x="26" y="128"/>
                  <a:pt x="3" y="254"/>
                  <a:pt x="3" y="384"/>
                </a:cubicBezTo>
                <a:cubicBezTo>
                  <a:pt x="3" y="389"/>
                  <a:pt x="2" y="392"/>
                  <a:pt x="0" y="395"/>
                </a:cubicBezTo>
                <a:cubicBezTo>
                  <a:pt x="45" y="403"/>
                  <a:pt x="91" y="407"/>
                  <a:pt x="139" y="407"/>
                </a:cubicBezTo>
                <a:cubicBezTo>
                  <a:pt x="265" y="407"/>
                  <a:pt x="385" y="380"/>
                  <a:pt x="494" y="331"/>
                </a:cubicBezTo>
                <a:cubicBezTo>
                  <a:pt x="356" y="239"/>
                  <a:pt x="234" y="128"/>
                  <a:pt x="130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4" name="Freeform 676"/>
          <p:cNvSpPr>
            <a:spLocks/>
          </p:cNvSpPr>
          <p:nvPr/>
        </p:nvSpPr>
        <p:spPr bwMode="auto">
          <a:xfrm>
            <a:off x="4859388" y="1876058"/>
            <a:ext cx="99912" cy="139877"/>
          </a:xfrm>
          <a:custGeom>
            <a:avLst/>
            <a:gdLst>
              <a:gd name="T0" fmla="*/ 466 w 535"/>
              <a:gd name="T1" fmla="*/ 745 h 751"/>
              <a:gd name="T2" fmla="*/ 535 w 535"/>
              <a:gd name="T3" fmla="*/ 353 h 751"/>
              <a:gd name="T4" fmla="*/ 491 w 535"/>
              <a:gd name="T5" fmla="*/ 271 h 751"/>
              <a:gd name="T6" fmla="*/ 495 w 535"/>
              <a:gd name="T7" fmla="*/ 244 h 751"/>
              <a:gd name="T8" fmla="*/ 155 w 535"/>
              <a:gd name="T9" fmla="*/ 0 h 751"/>
              <a:gd name="T10" fmla="*/ 97 w 535"/>
              <a:gd name="T11" fmla="*/ 19 h 751"/>
              <a:gd name="T12" fmla="*/ 84 w 535"/>
              <a:gd name="T13" fmla="*/ 18 h 751"/>
              <a:gd name="T14" fmla="*/ 5 w 535"/>
              <a:gd name="T15" fmla="*/ 475 h 751"/>
              <a:gd name="T16" fmla="*/ 0 w 535"/>
              <a:gd name="T17" fmla="*/ 488 h 751"/>
              <a:gd name="T18" fmla="*/ 467 w 535"/>
              <a:gd name="T19" fmla="*/ 751 h 751"/>
              <a:gd name="T20" fmla="*/ 466 w 535"/>
              <a:gd name="T21" fmla="*/ 745 h 7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35" h="751">
                <a:moveTo>
                  <a:pt x="466" y="745"/>
                </a:moveTo>
                <a:cubicBezTo>
                  <a:pt x="466" y="610"/>
                  <a:pt x="490" y="479"/>
                  <a:pt x="535" y="353"/>
                </a:cubicBezTo>
                <a:cubicBezTo>
                  <a:pt x="508" y="335"/>
                  <a:pt x="491" y="305"/>
                  <a:pt x="491" y="271"/>
                </a:cubicBezTo>
                <a:cubicBezTo>
                  <a:pt x="491" y="261"/>
                  <a:pt x="492" y="253"/>
                  <a:pt x="495" y="244"/>
                </a:cubicBezTo>
                <a:cubicBezTo>
                  <a:pt x="372" y="173"/>
                  <a:pt x="258" y="91"/>
                  <a:pt x="155" y="0"/>
                </a:cubicBezTo>
                <a:cubicBezTo>
                  <a:pt x="139" y="12"/>
                  <a:pt x="119" y="19"/>
                  <a:pt x="97" y="19"/>
                </a:cubicBezTo>
                <a:cubicBezTo>
                  <a:pt x="93" y="19"/>
                  <a:pt x="88" y="18"/>
                  <a:pt x="84" y="18"/>
                </a:cubicBezTo>
                <a:cubicBezTo>
                  <a:pt x="34" y="165"/>
                  <a:pt x="8" y="319"/>
                  <a:pt x="5" y="475"/>
                </a:cubicBezTo>
                <a:cubicBezTo>
                  <a:pt x="5" y="480"/>
                  <a:pt x="3" y="485"/>
                  <a:pt x="0" y="488"/>
                </a:cubicBezTo>
                <a:cubicBezTo>
                  <a:pt x="122" y="620"/>
                  <a:pt x="284" y="715"/>
                  <a:pt x="467" y="751"/>
                </a:cubicBezTo>
                <a:cubicBezTo>
                  <a:pt x="467" y="749"/>
                  <a:pt x="466" y="747"/>
                  <a:pt x="466" y="74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5" name="Freeform 677"/>
          <p:cNvSpPr>
            <a:spLocks/>
          </p:cNvSpPr>
          <p:nvPr/>
        </p:nvSpPr>
        <p:spPr bwMode="auto">
          <a:xfrm>
            <a:off x="4889362" y="1813256"/>
            <a:ext cx="67084" cy="101339"/>
          </a:xfrm>
          <a:custGeom>
            <a:avLst/>
            <a:gdLst>
              <a:gd name="T0" fmla="*/ 355 w 360"/>
              <a:gd name="T1" fmla="*/ 549 h 549"/>
              <a:gd name="T2" fmla="*/ 360 w 360"/>
              <a:gd name="T3" fmla="*/ 543 h 549"/>
              <a:gd name="T4" fmla="*/ 141 w 360"/>
              <a:gd name="T5" fmla="*/ 7 h 549"/>
              <a:gd name="T6" fmla="*/ 138 w 360"/>
              <a:gd name="T7" fmla="*/ 7 h 549"/>
              <a:gd name="T8" fmla="*/ 101 w 360"/>
              <a:gd name="T9" fmla="*/ 0 h 549"/>
              <a:gd name="T10" fmla="*/ 0 w 360"/>
              <a:gd name="T11" fmla="*/ 178 h 549"/>
              <a:gd name="T12" fmla="*/ 40 w 360"/>
              <a:gd name="T13" fmla="*/ 258 h 549"/>
              <a:gd name="T14" fmla="*/ 25 w 360"/>
              <a:gd name="T15" fmla="*/ 310 h 549"/>
              <a:gd name="T16" fmla="*/ 355 w 360"/>
              <a:gd name="T17" fmla="*/ 549 h 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0" h="549">
                <a:moveTo>
                  <a:pt x="355" y="549"/>
                </a:moveTo>
                <a:cubicBezTo>
                  <a:pt x="357" y="547"/>
                  <a:pt x="359" y="545"/>
                  <a:pt x="360" y="543"/>
                </a:cubicBezTo>
                <a:cubicBezTo>
                  <a:pt x="256" y="378"/>
                  <a:pt x="182" y="198"/>
                  <a:pt x="141" y="7"/>
                </a:cubicBezTo>
                <a:cubicBezTo>
                  <a:pt x="140" y="7"/>
                  <a:pt x="139" y="7"/>
                  <a:pt x="138" y="7"/>
                </a:cubicBezTo>
                <a:cubicBezTo>
                  <a:pt x="125" y="7"/>
                  <a:pt x="113" y="5"/>
                  <a:pt x="101" y="0"/>
                </a:cubicBezTo>
                <a:cubicBezTo>
                  <a:pt x="64" y="57"/>
                  <a:pt x="30" y="116"/>
                  <a:pt x="0" y="178"/>
                </a:cubicBezTo>
                <a:cubicBezTo>
                  <a:pt x="24" y="196"/>
                  <a:pt x="40" y="225"/>
                  <a:pt x="40" y="258"/>
                </a:cubicBezTo>
                <a:cubicBezTo>
                  <a:pt x="40" y="277"/>
                  <a:pt x="34" y="295"/>
                  <a:pt x="25" y="310"/>
                </a:cubicBezTo>
                <a:cubicBezTo>
                  <a:pt x="125" y="399"/>
                  <a:pt x="236" y="479"/>
                  <a:pt x="355" y="54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6" name="Freeform 678"/>
          <p:cNvSpPr>
            <a:spLocks/>
          </p:cNvSpPr>
          <p:nvPr/>
        </p:nvSpPr>
        <p:spPr bwMode="auto">
          <a:xfrm>
            <a:off x="5047794" y="1710489"/>
            <a:ext cx="38537" cy="32828"/>
          </a:xfrm>
          <a:custGeom>
            <a:avLst/>
            <a:gdLst>
              <a:gd name="T0" fmla="*/ 0 w 209"/>
              <a:gd name="T1" fmla="*/ 0 h 176"/>
              <a:gd name="T2" fmla="*/ 62 w 209"/>
              <a:gd name="T3" fmla="*/ 143 h 176"/>
              <a:gd name="T4" fmla="*/ 78 w 209"/>
              <a:gd name="T5" fmla="*/ 142 h 176"/>
              <a:gd name="T6" fmla="*/ 153 w 209"/>
              <a:gd name="T7" fmla="*/ 176 h 176"/>
              <a:gd name="T8" fmla="*/ 209 w 209"/>
              <a:gd name="T9" fmla="*/ 138 h 176"/>
              <a:gd name="T10" fmla="*/ 0 w 209"/>
              <a:gd name="T1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9" h="176">
                <a:moveTo>
                  <a:pt x="0" y="0"/>
                </a:moveTo>
                <a:cubicBezTo>
                  <a:pt x="23" y="46"/>
                  <a:pt x="44" y="94"/>
                  <a:pt x="62" y="143"/>
                </a:cubicBezTo>
                <a:cubicBezTo>
                  <a:pt x="68" y="142"/>
                  <a:pt x="73" y="142"/>
                  <a:pt x="78" y="142"/>
                </a:cubicBezTo>
                <a:cubicBezTo>
                  <a:pt x="108" y="142"/>
                  <a:pt x="135" y="155"/>
                  <a:pt x="153" y="176"/>
                </a:cubicBezTo>
                <a:cubicBezTo>
                  <a:pt x="172" y="164"/>
                  <a:pt x="190" y="151"/>
                  <a:pt x="209" y="138"/>
                </a:cubicBezTo>
                <a:cubicBezTo>
                  <a:pt x="146" y="82"/>
                  <a:pt x="76" y="36"/>
                  <a:pt x="0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" name="Freeform 679"/>
          <p:cNvSpPr>
            <a:spLocks/>
          </p:cNvSpPr>
          <p:nvPr/>
        </p:nvSpPr>
        <p:spPr bwMode="auto">
          <a:xfrm>
            <a:off x="5000692" y="1767582"/>
            <a:ext cx="69938" cy="68511"/>
          </a:xfrm>
          <a:custGeom>
            <a:avLst/>
            <a:gdLst>
              <a:gd name="T0" fmla="*/ 328 w 371"/>
              <a:gd name="T1" fmla="*/ 35 h 372"/>
              <a:gd name="T2" fmla="*/ 253 w 371"/>
              <a:gd name="T3" fmla="*/ 0 h 372"/>
              <a:gd name="T4" fmla="*/ 46 w 371"/>
              <a:gd name="T5" fmla="*/ 86 h 372"/>
              <a:gd name="T6" fmla="*/ 47 w 371"/>
              <a:gd name="T7" fmla="*/ 97 h 372"/>
              <a:gd name="T8" fmla="*/ 0 w 371"/>
              <a:gd name="T9" fmla="*/ 181 h 372"/>
              <a:gd name="T10" fmla="*/ 100 w 371"/>
              <a:gd name="T11" fmla="*/ 355 h 372"/>
              <a:gd name="T12" fmla="*/ 146 w 371"/>
              <a:gd name="T13" fmla="*/ 343 h 372"/>
              <a:gd name="T14" fmla="*/ 216 w 371"/>
              <a:gd name="T15" fmla="*/ 372 h 372"/>
              <a:gd name="T16" fmla="*/ 305 w 371"/>
              <a:gd name="T17" fmla="*/ 317 h 372"/>
              <a:gd name="T18" fmla="*/ 301 w 371"/>
              <a:gd name="T19" fmla="*/ 289 h 372"/>
              <a:gd name="T20" fmla="*/ 371 w 371"/>
              <a:gd name="T21" fmla="*/ 195 h 372"/>
              <a:gd name="T22" fmla="*/ 336 w 371"/>
              <a:gd name="T23" fmla="*/ 34 h 372"/>
              <a:gd name="T24" fmla="*/ 328 w 371"/>
              <a:gd name="T25" fmla="*/ 35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71" h="372">
                <a:moveTo>
                  <a:pt x="328" y="35"/>
                </a:moveTo>
                <a:cubicBezTo>
                  <a:pt x="298" y="35"/>
                  <a:pt x="272" y="21"/>
                  <a:pt x="253" y="0"/>
                </a:cubicBezTo>
                <a:cubicBezTo>
                  <a:pt x="187" y="33"/>
                  <a:pt x="118" y="62"/>
                  <a:pt x="46" y="86"/>
                </a:cubicBezTo>
                <a:cubicBezTo>
                  <a:pt x="47" y="89"/>
                  <a:pt x="47" y="93"/>
                  <a:pt x="47" y="97"/>
                </a:cubicBezTo>
                <a:cubicBezTo>
                  <a:pt x="47" y="132"/>
                  <a:pt x="28" y="163"/>
                  <a:pt x="0" y="181"/>
                </a:cubicBezTo>
                <a:cubicBezTo>
                  <a:pt x="28" y="242"/>
                  <a:pt x="61" y="300"/>
                  <a:pt x="100" y="355"/>
                </a:cubicBezTo>
                <a:cubicBezTo>
                  <a:pt x="114" y="348"/>
                  <a:pt x="129" y="343"/>
                  <a:pt x="146" y="343"/>
                </a:cubicBezTo>
                <a:cubicBezTo>
                  <a:pt x="173" y="343"/>
                  <a:pt x="198" y="355"/>
                  <a:pt x="216" y="372"/>
                </a:cubicBezTo>
                <a:cubicBezTo>
                  <a:pt x="245" y="353"/>
                  <a:pt x="275" y="334"/>
                  <a:pt x="305" y="317"/>
                </a:cubicBezTo>
                <a:cubicBezTo>
                  <a:pt x="303" y="308"/>
                  <a:pt x="301" y="299"/>
                  <a:pt x="301" y="289"/>
                </a:cubicBezTo>
                <a:cubicBezTo>
                  <a:pt x="301" y="245"/>
                  <a:pt x="330" y="207"/>
                  <a:pt x="371" y="195"/>
                </a:cubicBezTo>
                <a:cubicBezTo>
                  <a:pt x="362" y="141"/>
                  <a:pt x="350" y="87"/>
                  <a:pt x="336" y="34"/>
                </a:cubicBezTo>
                <a:cubicBezTo>
                  <a:pt x="334" y="34"/>
                  <a:pt x="331" y="35"/>
                  <a:pt x="328" y="3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8" name="Oval 680"/>
          <p:cNvSpPr>
            <a:spLocks noChangeArrowheads="1"/>
          </p:cNvSpPr>
          <p:nvPr/>
        </p:nvSpPr>
        <p:spPr bwMode="auto">
          <a:xfrm>
            <a:off x="5050648" y="1743318"/>
            <a:ext cx="22837" cy="22837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9" name="Freeform 681"/>
          <p:cNvSpPr>
            <a:spLocks/>
          </p:cNvSpPr>
          <p:nvPr/>
        </p:nvSpPr>
        <p:spPr bwMode="auto">
          <a:xfrm>
            <a:off x="4984992" y="1704780"/>
            <a:ext cx="67084" cy="71366"/>
          </a:xfrm>
          <a:custGeom>
            <a:avLst/>
            <a:gdLst>
              <a:gd name="T0" fmla="*/ 271 w 360"/>
              <a:gd name="T1" fmla="*/ 0 h 382"/>
              <a:gd name="T2" fmla="*/ 260 w 360"/>
              <a:gd name="T3" fmla="*/ 16 h 382"/>
              <a:gd name="T4" fmla="*/ 57 w 360"/>
              <a:gd name="T5" fmla="*/ 120 h 382"/>
              <a:gd name="T6" fmla="*/ 63 w 360"/>
              <a:gd name="T7" fmla="*/ 153 h 382"/>
              <a:gd name="T8" fmla="*/ 0 w 360"/>
              <a:gd name="T9" fmla="*/ 245 h 382"/>
              <a:gd name="T10" fmla="*/ 18 w 360"/>
              <a:gd name="T11" fmla="*/ 331 h 382"/>
              <a:gd name="T12" fmla="*/ 31 w 360"/>
              <a:gd name="T13" fmla="*/ 330 h 382"/>
              <a:gd name="T14" fmla="*/ 118 w 360"/>
              <a:gd name="T15" fmla="*/ 382 h 382"/>
              <a:gd name="T16" fmla="*/ 318 w 360"/>
              <a:gd name="T17" fmla="*/ 299 h 382"/>
              <a:gd name="T18" fmla="*/ 312 w 360"/>
              <a:gd name="T19" fmla="*/ 268 h 382"/>
              <a:gd name="T20" fmla="*/ 360 w 360"/>
              <a:gd name="T21" fmla="*/ 183 h 382"/>
              <a:gd name="T22" fmla="*/ 289 w 360"/>
              <a:gd name="T23" fmla="*/ 22 h 382"/>
              <a:gd name="T24" fmla="*/ 288 w 360"/>
              <a:gd name="T25" fmla="*/ 7 h 382"/>
              <a:gd name="T26" fmla="*/ 271 w 360"/>
              <a:gd name="T27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0" h="382">
                <a:moveTo>
                  <a:pt x="271" y="0"/>
                </a:moveTo>
                <a:cubicBezTo>
                  <a:pt x="270" y="7"/>
                  <a:pt x="266" y="13"/>
                  <a:pt x="260" y="16"/>
                </a:cubicBezTo>
                <a:cubicBezTo>
                  <a:pt x="189" y="45"/>
                  <a:pt x="121" y="81"/>
                  <a:pt x="57" y="120"/>
                </a:cubicBezTo>
                <a:cubicBezTo>
                  <a:pt x="60" y="130"/>
                  <a:pt x="63" y="141"/>
                  <a:pt x="63" y="153"/>
                </a:cubicBezTo>
                <a:cubicBezTo>
                  <a:pt x="63" y="195"/>
                  <a:pt x="36" y="230"/>
                  <a:pt x="0" y="245"/>
                </a:cubicBezTo>
                <a:cubicBezTo>
                  <a:pt x="5" y="273"/>
                  <a:pt x="11" y="302"/>
                  <a:pt x="18" y="331"/>
                </a:cubicBezTo>
                <a:cubicBezTo>
                  <a:pt x="23" y="330"/>
                  <a:pt x="27" y="330"/>
                  <a:pt x="31" y="330"/>
                </a:cubicBezTo>
                <a:cubicBezTo>
                  <a:pt x="69" y="330"/>
                  <a:pt x="102" y="351"/>
                  <a:pt x="118" y="382"/>
                </a:cubicBezTo>
                <a:cubicBezTo>
                  <a:pt x="187" y="359"/>
                  <a:pt x="254" y="331"/>
                  <a:pt x="318" y="299"/>
                </a:cubicBezTo>
                <a:cubicBezTo>
                  <a:pt x="315" y="289"/>
                  <a:pt x="312" y="279"/>
                  <a:pt x="312" y="268"/>
                </a:cubicBezTo>
                <a:cubicBezTo>
                  <a:pt x="312" y="232"/>
                  <a:pt x="332" y="201"/>
                  <a:pt x="360" y="183"/>
                </a:cubicBezTo>
                <a:cubicBezTo>
                  <a:pt x="339" y="128"/>
                  <a:pt x="316" y="74"/>
                  <a:pt x="289" y="22"/>
                </a:cubicBezTo>
                <a:cubicBezTo>
                  <a:pt x="287" y="17"/>
                  <a:pt x="287" y="12"/>
                  <a:pt x="288" y="7"/>
                </a:cubicBezTo>
                <a:cubicBezTo>
                  <a:pt x="283" y="5"/>
                  <a:pt x="277" y="3"/>
                  <a:pt x="271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0" name="Oval 682"/>
          <p:cNvSpPr>
            <a:spLocks noChangeArrowheads="1"/>
          </p:cNvSpPr>
          <p:nvPr/>
        </p:nvSpPr>
        <p:spPr bwMode="auto">
          <a:xfrm>
            <a:off x="4903635" y="1784710"/>
            <a:ext cx="22837" cy="22837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1" name="Freeform 683"/>
          <p:cNvSpPr>
            <a:spLocks/>
          </p:cNvSpPr>
          <p:nvPr/>
        </p:nvSpPr>
        <p:spPr bwMode="auto">
          <a:xfrm>
            <a:off x="4982137" y="1694789"/>
            <a:ext cx="47101" cy="27119"/>
          </a:xfrm>
          <a:custGeom>
            <a:avLst/>
            <a:gdLst>
              <a:gd name="T0" fmla="*/ 5 w 251"/>
              <a:gd name="T1" fmla="*/ 0 h 143"/>
              <a:gd name="T2" fmla="*/ 0 w 251"/>
              <a:gd name="T3" fmla="*/ 104 h 143"/>
              <a:gd name="T4" fmla="*/ 0 w 251"/>
              <a:gd name="T5" fmla="*/ 111 h 143"/>
              <a:gd name="T6" fmla="*/ 56 w 251"/>
              <a:gd name="T7" fmla="*/ 143 h 143"/>
              <a:gd name="T8" fmla="*/ 251 w 251"/>
              <a:gd name="T9" fmla="*/ 42 h 143"/>
              <a:gd name="T10" fmla="*/ 5 w 251"/>
              <a:gd name="T11" fmla="*/ 0 h 143"/>
              <a:gd name="T12" fmla="*/ 5 w 251"/>
              <a:gd name="T13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1" h="143">
                <a:moveTo>
                  <a:pt x="5" y="0"/>
                </a:moveTo>
                <a:cubicBezTo>
                  <a:pt x="2" y="36"/>
                  <a:pt x="0" y="71"/>
                  <a:pt x="0" y="104"/>
                </a:cubicBezTo>
                <a:cubicBezTo>
                  <a:pt x="0" y="111"/>
                  <a:pt x="0" y="111"/>
                  <a:pt x="0" y="111"/>
                </a:cubicBezTo>
                <a:cubicBezTo>
                  <a:pt x="22" y="115"/>
                  <a:pt x="41" y="127"/>
                  <a:pt x="56" y="143"/>
                </a:cubicBezTo>
                <a:cubicBezTo>
                  <a:pt x="118" y="105"/>
                  <a:pt x="183" y="71"/>
                  <a:pt x="251" y="42"/>
                </a:cubicBezTo>
                <a:cubicBezTo>
                  <a:pt x="173" y="16"/>
                  <a:pt x="91" y="2"/>
                  <a:pt x="5" y="0"/>
                </a:cubicBezTo>
                <a:cubicBezTo>
                  <a:pt x="5" y="0"/>
                  <a:pt x="5" y="0"/>
                  <a:pt x="5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2" name="Freeform 687"/>
          <p:cNvSpPr>
            <a:spLocks/>
          </p:cNvSpPr>
          <p:nvPr/>
        </p:nvSpPr>
        <p:spPr bwMode="auto">
          <a:xfrm>
            <a:off x="5351709" y="1851793"/>
            <a:ext cx="91348" cy="49956"/>
          </a:xfrm>
          <a:custGeom>
            <a:avLst/>
            <a:gdLst>
              <a:gd name="T0" fmla="*/ 130 w 544"/>
              <a:gd name="T1" fmla="*/ 213 h 298"/>
              <a:gd name="T2" fmla="*/ 259 w 544"/>
              <a:gd name="T3" fmla="*/ 272 h 298"/>
              <a:gd name="T4" fmla="*/ 358 w 544"/>
              <a:gd name="T5" fmla="*/ 275 h 298"/>
              <a:gd name="T6" fmla="*/ 449 w 544"/>
              <a:gd name="T7" fmla="*/ 212 h 298"/>
              <a:gd name="T8" fmla="*/ 535 w 544"/>
              <a:gd name="T9" fmla="*/ 129 h 298"/>
              <a:gd name="T10" fmla="*/ 510 w 544"/>
              <a:gd name="T11" fmla="*/ 92 h 298"/>
              <a:gd name="T12" fmla="*/ 420 w 544"/>
              <a:gd name="T13" fmla="*/ 48 h 298"/>
              <a:gd name="T14" fmla="*/ 451 w 544"/>
              <a:gd name="T15" fmla="*/ 127 h 298"/>
              <a:gd name="T16" fmla="*/ 389 w 544"/>
              <a:gd name="T17" fmla="*/ 205 h 298"/>
              <a:gd name="T18" fmla="*/ 300 w 544"/>
              <a:gd name="T19" fmla="*/ 224 h 298"/>
              <a:gd name="T20" fmla="*/ 269 w 544"/>
              <a:gd name="T21" fmla="*/ 222 h 298"/>
              <a:gd name="T22" fmla="*/ 116 w 544"/>
              <a:gd name="T23" fmla="*/ 85 h 298"/>
              <a:gd name="T24" fmla="*/ 163 w 544"/>
              <a:gd name="T25" fmla="*/ 17 h 298"/>
              <a:gd name="T26" fmla="*/ 166 w 544"/>
              <a:gd name="T27" fmla="*/ 0 h 298"/>
              <a:gd name="T28" fmla="*/ 33 w 544"/>
              <a:gd name="T29" fmla="*/ 93 h 298"/>
              <a:gd name="T30" fmla="*/ 0 w 544"/>
              <a:gd name="T31" fmla="*/ 132 h 298"/>
              <a:gd name="T32" fmla="*/ 7 w 544"/>
              <a:gd name="T33" fmla="*/ 143 h 298"/>
              <a:gd name="T34" fmla="*/ 130 w 544"/>
              <a:gd name="T35" fmla="*/ 213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44" h="298">
                <a:moveTo>
                  <a:pt x="130" y="213"/>
                </a:moveTo>
                <a:cubicBezTo>
                  <a:pt x="181" y="240"/>
                  <a:pt x="237" y="263"/>
                  <a:pt x="259" y="272"/>
                </a:cubicBezTo>
                <a:cubicBezTo>
                  <a:pt x="294" y="287"/>
                  <a:pt x="322" y="298"/>
                  <a:pt x="358" y="275"/>
                </a:cubicBezTo>
                <a:cubicBezTo>
                  <a:pt x="399" y="248"/>
                  <a:pt x="416" y="237"/>
                  <a:pt x="449" y="212"/>
                </a:cubicBezTo>
                <a:cubicBezTo>
                  <a:pt x="492" y="178"/>
                  <a:pt x="529" y="142"/>
                  <a:pt x="535" y="129"/>
                </a:cubicBezTo>
                <a:cubicBezTo>
                  <a:pt x="540" y="118"/>
                  <a:pt x="544" y="110"/>
                  <a:pt x="510" y="92"/>
                </a:cubicBezTo>
                <a:cubicBezTo>
                  <a:pt x="484" y="78"/>
                  <a:pt x="445" y="59"/>
                  <a:pt x="420" y="48"/>
                </a:cubicBezTo>
                <a:cubicBezTo>
                  <a:pt x="443" y="72"/>
                  <a:pt x="455" y="100"/>
                  <a:pt x="451" y="127"/>
                </a:cubicBezTo>
                <a:cubicBezTo>
                  <a:pt x="447" y="160"/>
                  <a:pt x="425" y="187"/>
                  <a:pt x="389" y="205"/>
                </a:cubicBezTo>
                <a:cubicBezTo>
                  <a:pt x="363" y="217"/>
                  <a:pt x="332" y="224"/>
                  <a:pt x="300" y="224"/>
                </a:cubicBezTo>
                <a:cubicBezTo>
                  <a:pt x="290" y="224"/>
                  <a:pt x="279" y="223"/>
                  <a:pt x="269" y="222"/>
                </a:cubicBezTo>
                <a:cubicBezTo>
                  <a:pt x="175" y="210"/>
                  <a:pt x="108" y="150"/>
                  <a:pt x="116" y="85"/>
                </a:cubicBezTo>
                <a:cubicBezTo>
                  <a:pt x="119" y="58"/>
                  <a:pt x="136" y="34"/>
                  <a:pt x="163" y="17"/>
                </a:cubicBezTo>
                <a:cubicBezTo>
                  <a:pt x="164" y="12"/>
                  <a:pt x="165" y="6"/>
                  <a:pt x="166" y="0"/>
                </a:cubicBezTo>
                <a:cubicBezTo>
                  <a:pt x="129" y="26"/>
                  <a:pt x="49" y="82"/>
                  <a:pt x="33" y="93"/>
                </a:cubicBezTo>
                <a:cubicBezTo>
                  <a:pt x="13" y="107"/>
                  <a:pt x="0" y="122"/>
                  <a:pt x="0" y="132"/>
                </a:cubicBezTo>
                <a:cubicBezTo>
                  <a:pt x="0" y="133"/>
                  <a:pt x="0" y="137"/>
                  <a:pt x="7" y="143"/>
                </a:cubicBezTo>
                <a:cubicBezTo>
                  <a:pt x="14" y="148"/>
                  <a:pt x="39" y="165"/>
                  <a:pt x="130" y="21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3" name="Freeform 688"/>
          <p:cNvSpPr>
            <a:spLocks/>
          </p:cNvSpPr>
          <p:nvPr/>
        </p:nvSpPr>
        <p:spPr bwMode="auto">
          <a:xfrm>
            <a:off x="5340291" y="1877485"/>
            <a:ext cx="118467" cy="52811"/>
          </a:xfrm>
          <a:custGeom>
            <a:avLst/>
            <a:gdLst>
              <a:gd name="T0" fmla="*/ 52 w 709"/>
              <a:gd name="T1" fmla="*/ 176 h 315"/>
              <a:gd name="T2" fmla="*/ 179 w 709"/>
              <a:gd name="T3" fmla="*/ 239 h 315"/>
              <a:gd name="T4" fmla="*/ 197 w 709"/>
              <a:gd name="T5" fmla="*/ 248 h 315"/>
              <a:gd name="T6" fmla="*/ 305 w 709"/>
              <a:gd name="T7" fmla="*/ 302 h 315"/>
              <a:gd name="T8" fmla="*/ 432 w 709"/>
              <a:gd name="T9" fmla="*/ 295 h 315"/>
              <a:gd name="T10" fmla="*/ 526 w 709"/>
              <a:gd name="T11" fmla="*/ 226 h 315"/>
              <a:gd name="T12" fmla="*/ 555 w 709"/>
              <a:gd name="T13" fmla="*/ 204 h 315"/>
              <a:gd name="T14" fmla="*/ 686 w 709"/>
              <a:gd name="T15" fmla="*/ 108 h 315"/>
              <a:gd name="T16" fmla="*/ 707 w 709"/>
              <a:gd name="T17" fmla="*/ 59 h 315"/>
              <a:gd name="T18" fmla="*/ 681 w 709"/>
              <a:gd name="T19" fmla="*/ 23 h 315"/>
              <a:gd name="T20" fmla="*/ 628 w 709"/>
              <a:gd name="T21" fmla="*/ 0 h 315"/>
              <a:gd name="T22" fmla="*/ 536 w 709"/>
              <a:gd name="T23" fmla="*/ 89 h 315"/>
              <a:gd name="T24" fmla="*/ 443 w 709"/>
              <a:gd name="T25" fmla="*/ 154 h 315"/>
              <a:gd name="T26" fmla="*/ 386 w 709"/>
              <a:gd name="T27" fmla="*/ 172 h 315"/>
              <a:gd name="T28" fmla="*/ 317 w 709"/>
              <a:gd name="T29" fmla="*/ 154 h 315"/>
              <a:gd name="T30" fmla="*/ 185 w 709"/>
              <a:gd name="T31" fmla="*/ 93 h 315"/>
              <a:gd name="T32" fmla="*/ 82 w 709"/>
              <a:gd name="T33" fmla="*/ 36 h 315"/>
              <a:gd name="T34" fmla="*/ 72 w 709"/>
              <a:gd name="T35" fmla="*/ 41 h 315"/>
              <a:gd name="T36" fmla="*/ 25 w 709"/>
              <a:gd name="T37" fmla="*/ 73 h 315"/>
              <a:gd name="T38" fmla="*/ 1 w 709"/>
              <a:gd name="T39" fmla="*/ 121 h 315"/>
              <a:gd name="T40" fmla="*/ 52 w 709"/>
              <a:gd name="T41" fmla="*/ 176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09" h="315">
                <a:moveTo>
                  <a:pt x="52" y="176"/>
                </a:moveTo>
                <a:cubicBezTo>
                  <a:pt x="104" y="201"/>
                  <a:pt x="161" y="230"/>
                  <a:pt x="179" y="239"/>
                </a:cubicBezTo>
                <a:cubicBezTo>
                  <a:pt x="197" y="248"/>
                  <a:pt x="197" y="248"/>
                  <a:pt x="197" y="248"/>
                </a:cubicBezTo>
                <a:cubicBezTo>
                  <a:pt x="228" y="264"/>
                  <a:pt x="285" y="294"/>
                  <a:pt x="305" y="302"/>
                </a:cubicBezTo>
                <a:cubicBezTo>
                  <a:pt x="331" y="311"/>
                  <a:pt x="401" y="315"/>
                  <a:pt x="432" y="295"/>
                </a:cubicBezTo>
                <a:cubicBezTo>
                  <a:pt x="458" y="278"/>
                  <a:pt x="497" y="248"/>
                  <a:pt x="526" y="226"/>
                </a:cubicBezTo>
                <a:cubicBezTo>
                  <a:pt x="537" y="218"/>
                  <a:pt x="547" y="210"/>
                  <a:pt x="555" y="204"/>
                </a:cubicBezTo>
                <a:cubicBezTo>
                  <a:pt x="581" y="185"/>
                  <a:pt x="677" y="114"/>
                  <a:pt x="686" y="108"/>
                </a:cubicBezTo>
                <a:cubicBezTo>
                  <a:pt x="701" y="97"/>
                  <a:pt x="709" y="78"/>
                  <a:pt x="707" y="59"/>
                </a:cubicBezTo>
                <a:cubicBezTo>
                  <a:pt x="705" y="42"/>
                  <a:pt x="696" y="29"/>
                  <a:pt x="681" y="23"/>
                </a:cubicBezTo>
                <a:cubicBezTo>
                  <a:pt x="628" y="0"/>
                  <a:pt x="628" y="0"/>
                  <a:pt x="628" y="0"/>
                </a:cubicBezTo>
                <a:cubicBezTo>
                  <a:pt x="610" y="30"/>
                  <a:pt x="549" y="79"/>
                  <a:pt x="536" y="89"/>
                </a:cubicBezTo>
                <a:cubicBezTo>
                  <a:pt x="503" y="115"/>
                  <a:pt x="486" y="126"/>
                  <a:pt x="443" y="154"/>
                </a:cubicBezTo>
                <a:cubicBezTo>
                  <a:pt x="423" y="167"/>
                  <a:pt x="404" y="172"/>
                  <a:pt x="386" y="172"/>
                </a:cubicBezTo>
                <a:cubicBezTo>
                  <a:pt x="361" y="172"/>
                  <a:pt x="338" y="162"/>
                  <a:pt x="317" y="154"/>
                </a:cubicBezTo>
                <a:cubicBezTo>
                  <a:pt x="294" y="144"/>
                  <a:pt x="237" y="120"/>
                  <a:pt x="185" y="93"/>
                </a:cubicBezTo>
                <a:cubicBezTo>
                  <a:pt x="138" y="68"/>
                  <a:pt x="104" y="49"/>
                  <a:pt x="82" y="36"/>
                </a:cubicBezTo>
                <a:cubicBezTo>
                  <a:pt x="72" y="41"/>
                  <a:pt x="72" y="41"/>
                  <a:pt x="72" y="41"/>
                </a:cubicBezTo>
                <a:cubicBezTo>
                  <a:pt x="57" y="51"/>
                  <a:pt x="39" y="62"/>
                  <a:pt x="25" y="73"/>
                </a:cubicBezTo>
                <a:cubicBezTo>
                  <a:pt x="0" y="93"/>
                  <a:pt x="0" y="113"/>
                  <a:pt x="1" y="121"/>
                </a:cubicBezTo>
                <a:cubicBezTo>
                  <a:pt x="3" y="136"/>
                  <a:pt x="6" y="154"/>
                  <a:pt x="52" y="17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4" name="Freeform 689"/>
          <p:cNvSpPr>
            <a:spLocks noEditPoints="1"/>
          </p:cNvSpPr>
          <p:nvPr/>
        </p:nvSpPr>
        <p:spPr bwMode="auto">
          <a:xfrm>
            <a:off x="5374546" y="1726190"/>
            <a:ext cx="88493" cy="159859"/>
          </a:xfrm>
          <a:custGeom>
            <a:avLst/>
            <a:gdLst>
              <a:gd name="T0" fmla="*/ 27 w 525"/>
              <a:gd name="T1" fmla="*/ 840 h 955"/>
              <a:gd name="T2" fmla="*/ 16 w 525"/>
              <a:gd name="T3" fmla="*/ 823 h 955"/>
              <a:gd name="T4" fmla="*/ 6 w 525"/>
              <a:gd name="T5" fmla="*/ 847 h 955"/>
              <a:gd name="T6" fmla="*/ 133 w 525"/>
              <a:gd name="T7" fmla="*/ 950 h 955"/>
              <a:gd name="T8" fmla="*/ 236 w 525"/>
              <a:gd name="T9" fmla="*/ 936 h 955"/>
              <a:gd name="T10" fmla="*/ 281 w 525"/>
              <a:gd name="T11" fmla="*/ 882 h 955"/>
              <a:gd name="T12" fmla="*/ 273 w 525"/>
              <a:gd name="T13" fmla="*/ 845 h 955"/>
              <a:gd name="T14" fmla="*/ 264 w 525"/>
              <a:gd name="T15" fmla="*/ 855 h 955"/>
              <a:gd name="T16" fmla="*/ 246 w 525"/>
              <a:gd name="T17" fmla="*/ 820 h 955"/>
              <a:gd name="T18" fmla="*/ 251 w 525"/>
              <a:gd name="T19" fmla="*/ 771 h 955"/>
              <a:gd name="T20" fmla="*/ 303 w 525"/>
              <a:gd name="T21" fmla="*/ 571 h 955"/>
              <a:gd name="T22" fmla="*/ 404 w 525"/>
              <a:gd name="T23" fmla="*/ 435 h 955"/>
              <a:gd name="T24" fmla="*/ 471 w 525"/>
              <a:gd name="T25" fmla="*/ 392 h 955"/>
              <a:gd name="T26" fmla="*/ 520 w 525"/>
              <a:gd name="T27" fmla="*/ 310 h 955"/>
              <a:gd name="T28" fmla="*/ 514 w 525"/>
              <a:gd name="T29" fmla="*/ 255 h 955"/>
              <a:gd name="T30" fmla="*/ 493 w 525"/>
              <a:gd name="T31" fmla="*/ 199 h 955"/>
              <a:gd name="T32" fmla="*/ 492 w 525"/>
              <a:gd name="T33" fmla="*/ 195 h 955"/>
              <a:gd name="T34" fmla="*/ 492 w 525"/>
              <a:gd name="T35" fmla="*/ 194 h 955"/>
              <a:gd name="T36" fmla="*/ 483 w 525"/>
              <a:gd name="T37" fmla="*/ 168 h 955"/>
              <a:gd name="T38" fmla="*/ 463 w 525"/>
              <a:gd name="T39" fmla="*/ 83 h 955"/>
              <a:gd name="T40" fmla="*/ 463 w 525"/>
              <a:gd name="T41" fmla="*/ 79 h 955"/>
              <a:gd name="T42" fmla="*/ 459 w 525"/>
              <a:gd name="T43" fmla="*/ 44 h 955"/>
              <a:gd name="T44" fmla="*/ 455 w 525"/>
              <a:gd name="T45" fmla="*/ 42 h 955"/>
              <a:gd name="T46" fmla="*/ 403 w 525"/>
              <a:gd name="T47" fmla="*/ 24 h 955"/>
              <a:gd name="T48" fmla="*/ 393 w 525"/>
              <a:gd name="T49" fmla="*/ 21 h 955"/>
              <a:gd name="T50" fmla="*/ 393 w 525"/>
              <a:gd name="T51" fmla="*/ 21 h 955"/>
              <a:gd name="T52" fmla="*/ 370 w 525"/>
              <a:gd name="T53" fmla="*/ 12 h 955"/>
              <a:gd name="T54" fmla="*/ 279 w 525"/>
              <a:gd name="T55" fmla="*/ 29 h 955"/>
              <a:gd name="T56" fmla="*/ 260 w 525"/>
              <a:gd name="T57" fmla="*/ 39 h 955"/>
              <a:gd name="T58" fmla="*/ 162 w 525"/>
              <a:gd name="T59" fmla="*/ 105 h 955"/>
              <a:gd name="T60" fmla="*/ 135 w 525"/>
              <a:gd name="T61" fmla="*/ 219 h 955"/>
              <a:gd name="T62" fmla="*/ 135 w 525"/>
              <a:gd name="T63" fmla="*/ 260 h 955"/>
              <a:gd name="T64" fmla="*/ 135 w 525"/>
              <a:gd name="T65" fmla="*/ 311 h 955"/>
              <a:gd name="T66" fmla="*/ 134 w 525"/>
              <a:gd name="T67" fmla="*/ 325 h 955"/>
              <a:gd name="T68" fmla="*/ 111 w 525"/>
              <a:gd name="T69" fmla="*/ 471 h 955"/>
              <a:gd name="T70" fmla="*/ 65 w 525"/>
              <a:gd name="T71" fmla="*/ 714 h 955"/>
              <a:gd name="T72" fmla="*/ 48 w 525"/>
              <a:gd name="T73" fmla="*/ 801 h 955"/>
              <a:gd name="T74" fmla="*/ 27 w 525"/>
              <a:gd name="T75" fmla="*/ 840 h 955"/>
              <a:gd name="T76" fmla="*/ 412 w 525"/>
              <a:gd name="T77" fmla="*/ 246 h 955"/>
              <a:gd name="T78" fmla="*/ 468 w 525"/>
              <a:gd name="T79" fmla="*/ 301 h 955"/>
              <a:gd name="T80" fmla="*/ 412 w 525"/>
              <a:gd name="T81" fmla="*/ 357 h 955"/>
              <a:gd name="T82" fmla="*/ 356 w 525"/>
              <a:gd name="T83" fmla="*/ 301 h 955"/>
              <a:gd name="T84" fmla="*/ 412 w 525"/>
              <a:gd name="T85" fmla="*/ 246 h 955"/>
              <a:gd name="T86" fmla="*/ 191 w 525"/>
              <a:gd name="T87" fmla="*/ 226 h 955"/>
              <a:gd name="T88" fmla="*/ 294 w 525"/>
              <a:gd name="T89" fmla="*/ 172 h 955"/>
              <a:gd name="T90" fmla="*/ 339 w 525"/>
              <a:gd name="T91" fmla="*/ 121 h 955"/>
              <a:gd name="T92" fmla="*/ 342 w 525"/>
              <a:gd name="T93" fmla="*/ 97 h 955"/>
              <a:gd name="T94" fmla="*/ 350 w 525"/>
              <a:gd name="T95" fmla="*/ 34 h 955"/>
              <a:gd name="T96" fmla="*/ 367 w 525"/>
              <a:gd name="T97" fmla="*/ 20 h 955"/>
              <a:gd name="T98" fmla="*/ 381 w 525"/>
              <a:gd name="T99" fmla="*/ 36 h 955"/>
              <a:gd name="T100" fmla="*/ 372 w 525"/>
              <a:gd name="T101" fmla="*/ 101 h 955"/>
              <a:gd name="T102" fmla="*/ 369 w 525"/>
              <a:gd name="T103" fmla="*/ 123 h 955"/>
              <a:gd name="T104" fmla="*/ 309 w 525"/>
              <a:gd name="T105" fmla="*/ 199 h 955"/>
              <a:gd name="T106" fmla="*/ 203 w 525"/>
              <a:gd name="T107" fmla="*/ 253 h 955"/>
              <a:gd name="T108" fmla="*/ 197 w 525"/>
              <a:gd name="T109" fmla="*/ 255 h 955"/>
              <a:gd name="T110" fmla="*/ 183 w 525"/>
              <a:gd name="T111" fmla="*/ 245 h 955"/>
              <a:gd name="T112" fmla="*/ 191 w 525"/>
              <a:gd name="T113" fmla="*/ 226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5" h="955">
                <a:moveTo>
                  <a:pt x="27" y="840"/>
                </a:moveTo>
                <a:cubicBezTo>
                  <a:pt x="16" y="823"/>
                  <a:pt x="16" y="823"/>
                  <a:pt x="16" y="823"/>
                </a:cubicBezTo>
                <a:cubicBezTo>
                  <a:pt x="11" y="830"/>
                  <a:pt x="7" y="837"/>
                  <a:pt x="6" y="847"/>
                </a:cubicBezTo>
                <a:cubicBezTo>
                  <a:pt x="0" y="893"/>
                  <a:pt x="58" y="941"/>
                  <a:pt x="133" y="950"/>
                </a:cubicBezTo>
                <a:cubicBezTo>
                  <a:pt x="170" y="955"/>
                  <a:pt x="207" y="950"/>
                  <a:pt x="236" y="936"/>
                </a:cubicBezTo>
                <a:cubicBezTo>
                  <a:pt x="262" y="922"/>
                  <a:pt x="278" y="903"/>
                  <a:pt x="281" y="882"/>
                </a:cubicBezTo>
                <a:cubicBezTo>
                  <a:pt x="282" y="869"/>
                  <a:pt x="279" y="857"/>
                  <a:pt x="273" y="845"/>
                </a:cubicBezTo>
                <a:cubicBezTo>
                  <a:pt x="264" y="855"/>
                  <a:pt x="264" y="855"/>
                  <a:pt x="264" y="855"/>
                </a:cubicBezTo>
                <a:cubicBezTo>
                  <a:pt x="262" y="853"/>
                  <a:pt x="251" y="843"/>
                  <a:pt x="246" y="820"/>
                </a:cubicBezTo>
                <a:cubicBezTo>
                  <a:pt x="243" y="810"/>
                  <a:pt x="248" y="785"/>
                  <a:pt x="251" y="771"/>
                </a:cubicBezTo>
                <a:cubicBezTo>
                  <a:pt x="251" y="770"/>
                  <a:pt x="278" y="667"/>
                  <a:pt x="303" y="571"/>
                </a:cubicBezTo>
                <a:cubicBezTo>
                  <a:pt x="329" y="473"/>
                  <a:pt x="364" y="452"/>
                  <a:pt x="404" y="435"/>
                </a:cubicBezTo>
                <a:cubicBezTo>
                  <a:pt x="438" y="421"/>
                  <a:pt x="460" y="407"/>
                  <a:pt x="471" y="392"/>
                </a:cubicBezTo>
                <a:cubicBezTo>
                  <a:pt x="500" y="352"/>
                  <a:pt x="517" y="324"/>
                  <a:pt x="520" y="310"/>
                </a:cubicBezTo>
                <a:cubicBezTo>
                  <a:pt x="525" y="292"/>
                  <a:pt x="522" y="279"/>
                  <a:pt x="514" y="255"/>
                </a:cubicBezTo>
                <a:cubicBezTo>
                  <a:pt x="505" y="231"/>
                  <a:pt x="493" y="199"/>
                  <a:pt x="493" y="199"/>
                </a:cubicBezTo>
                <a:cubicBezTo>
                  <a:pt x="492" y="195"/>
                  <a:pt x="492" y="195"/>
                  <a:pt x="492" y="195"/>
                </a:cubicBezTo>
                <a:cubicBezTo>
                  <a:pt x="492" y="194"/>
                  <a:pt x="492" y="194"/>
                  <a:pt x="492" y="194"/>
                </a:cubicBezTo>
                <a:cubicBezTo>
                  <a:pt x="489" y="185"/>
                  <a:pt x="486" y="176"/>
                  <a:pt x="483" y="168"/>
                </a:cubicBezTo>
                <a:cubicBezTo>
                  <a:pt x="472" y="140"/>
                  <a:pt x="463" y="116"/>
                  <a:pt x="463" y="83"/>
                </a:cubicBezTo>
                <a:cubicBezTo>
                  <a:pt x="463" y="79"/>
                  <a:pt x="463" y="79"/>
                  <a:pt x="463" y="79"/>
                </a:cubicBezTo>
                <a:cubicBezTo>
                  <a:pt x="464" y="54"/>
                  <a:pt x="461" y="46"/>
                  <a:pt x="459" y="44"/>
                </a:cubicBezTo>
                <a:cubicBezTo>
                  <a:pt x="458" y="43"/>
                  <a:pt x="457" y="43"/>
                  <a:pt x="455" y="42"/>
                </a:cubicBezTo>
                <a:cubicBezTo>
                  <a:pt x="440" y="37"/>
                  <a:pt x="422" y="31"/>
                  <a:pt x="403" y="24"/>
                </a:cubicBezTo>
                <a:cubicBezTo>
                  <a:pt x="399" y="23"/>
                  <a:pt x="396" y="22"/>
                  <a:pt x="393" y="21"/>
                </a:cubicBezTo>
                <a:cubicBezTo>
                  <a:pt x="393" y="21"/>
                  <a:pt x="393" y="21"/>
                  <a:pt x="393" y="21"/>
                </a:cubicBezTo>
                <a:cubicBezTo>
                  <a:pt x="386" y="18"/>
                  <a:pt x="378" y="15"/>
                  <a:pt x="370" y="12"/>
                </a:cubicBezTo>
                <a:cubicBezTo>
                  <a:pt x="339" y="0"/>
                  <a:pt x="320" y="9"/>
                  <a:pt x="279" y="29"/>
                </a:cubicBezTo>
                <a:cubicBezTo>
                  <a:pt x="260" y="39"/>
                  <a:pt x="260" y="39"/>
                  <a:pt x="260" y="39"/>
                </a:cubicBezTo>
                <a:cubicBezTo>
                  <a:pt x="207" y="64"/>
                  <a:pt x="178" y="81"/>
                  <a:pt x="162" y="105"/>
                </a:cubicBezTo>
                <a:cubicBezTo>
                  <a:pt x="147" y="126"/>
                  <a:pt x="137" y="186"/>
                  <a:pt x="135" y="219"/>
                </a:cubicBezTo>
                <a:cubicBezTo>
                  <a:pt x="134" y="231"/>
                  <a:pt x="134" y="245"/>
                  <a:pt x="135" y="260"/>
                </a:cubicBezTo>
                <a:cubicBezTo>
                  <a:pt x="136" y="277"/>
                  <a:pt x="137" y="295"/>
                  <a:pt x="135" y="311"/>
                </a:cubicBezTo>
                <a:cubicBezTo>
                  <a:pt x="134" y="325"/>
                  <a:pt x="134" y="325"/>
                  <a:pt x="134" y="325"/>
                </a:cubicBezTo>
                <a:cubicBezTo>
                  <a:pt x="131" y="348"/>
                  <a:pt x="129" y="373"/>
                  <a:pt x="111" y="471"/>
                </a:cubicBezTo>
                <a:cubicBezTo>
                  <a:pt x="102" y="524"/>
                  <a:pt x="65" y="714"/>
                  <a:pt x="65" y="714"/>
                </a:cubicBezTo>
                <a:cubicBezTo>
                  <a:pt x="64" y="722"/>
                  <a:pt x="51" y="791"/>
                  <a:pt x="48" y="801"/>
                </a:cubicBezTo>
                <a:cubicBezTo>
                  <a:pt x="45" y="815"/>
                  <a:pt x="41" y="831"/>
                  <a:pt x="27" y="840"/>
                </a:cubicBezTo>
                <a:close/>
                <a:moveTo>
                  <a:pt x="412" y="246"/>
                </a:moveTo>
                <a:cubicBezTo>
                  <a:pt x="443" y="246"/>
                  <a:pt x="468" y="271"/>
                  <a:pt x="468" y="301"/>
                </a:cubicBezTo>
                <a:cubicBezTo>
                  <a:pt x="468" y="332"/>
                  <a:pt x="443" y="357"/>
                  <a:pt x="412" y="357"/>
                </a:cubicBezTo>
                <a:cubicBezTo>
                  <a:pt x="381" y="357"/>
                  <a:pt x="356" y="332"/>
                  <a:pt x="356" y="301"/>
                </a:cubicBezTo>
                <a:cubicBezTo>
                  <a:pt x="356" y="271"/>
                  <a:pt x="381" y="246"/>
                  <a:pt x="412" y="246"/>
                </a:cubicBezTo>
                <a:close/>
                <a:moveTo>
                  <a:pt x="191" y="226"/>
                </a:moveTo>
                <a:cubicBezTo>
                  <a:pt x="208" y="218"/>
                  <a:pt x="268" y="187"/>
                  <a:pt x="294" y="172"/>
                </a:cubicBezTo>
                <a:cubicBezTo>
                  <a:pt x="318" y="159"/>
                  <a:pt x="338" y="130"/>
                  <a:pt x="339" y="121"/>
                </a:cubicBezTo>
                <a:cubicBezTo>
                  <a:pt x="339" y="115"/>
                  <a:pt x="341" y="106"/>
                  <a:pt x="342" y="97"/>
                </a:cubicBezTo>
                <a:cubicBezTo>
                  <a:pt x="345" y="80"/>
                  <a:pt x="349" y="58"/>
                  <a:pt x="350" y="34"/>
                </a:cubicBezTo>
                <a:cubicBezTo>
                  <a:pt x="351" y="26"/>
                  <a:pt x="359" y="19"/>
                  <a:pt x="367" y="20"/>
                </a:cubicBezTo>
                <a:cubicBezTo>
                  <a:pt x="375" y="21"/>
                  <a:pt x="381" y="28"/>
                  <a:pt x="381" y="36"/>
                </a:cubicBezTo>
                <a:cubicBezTo>
                  <a:pt x="379" y="62"/>
                  <a:pt x="375" y="85"/>
                  <a:pt x="372" y="101"/>
                </a:cubicBezTo>
                <a:cubicBezTo>
                  <a:pt x="371" y="111"/>
                  <a:pt x="370" y="118"/>
                  <a:pt x="369" y="123"/>
                </a:cubicBezTo>
                <a:cubicBezTo>
                  <a:pt x="367" y="146"/>
                  <a:pt x="338" y="182"/>
                  <a:pt x="309" y="199"/>
                </a:cubicBezTo>
                <a:cubicBezTo>
                  <a:pt x="282" y="214"/>
                  <a:pt x="221" y="245"/>
                  <a:pt x="203" y="253"/>
                </a:cubicBezTo>
                <a:cubicBezTo>
                  <a:pt x="201" y="254"/>
                  <a:pt x="199" y="255"/>
                  <a:pt x="197" y="255"/>
                </a:cubicBezTo>
                <a:cubicBezTo>
                  <a:pt x="191" y="255"/>
                  <a:pt x="185" y="251"/>
                  <a:pt x="183" y="245"/>
                </a:cubicBezTo>
                <a:cubicBezTo>
                  <a:pt x="180" y="238"/>
                  <a:pt x="183" y="229"/>
                  <a:pt x="191" y="22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5" name="Freeform 690"/>
          <p:cNvSpPr>
            <a:spLocks/>
          </p:cNvSpPr>
          <p:nvPr/>
        </p:nvSpPr>
        <p:spPr bwMode="auto">
          <a:xfrm>
            <a:off x="5457330" y="1734754"/>
            <a:ext cx="2855" cy="14273"/>
          </a:xfrm>
          <a:custGeom>
            <a:avLst/>
            <a:gdLst>
              <a:gd name="T0" fmla="*/ 1 w 19"/>
              <a:gd name="T1" fmla="*/ 21 h 79"/>
              <a:gd name="T2" fmla="*/ 11 w 19"/>
              <a:gd name="T3" fmla="*/ 79 h 79"/>
              <a:gd name="T4" fmla="*/ 14 w 19"/>
              <a:gd name="T5" fmla="*/ 59 h 79"/>
              <a:gd name="T6" fmla="*/ 0 w 19"/>
              <a:gd name="T7" fmla="*/ 0 h 79"/>
              <a:gd name="T8" fmla="*/ 1 w 19"/>
              <a:gd name="T9" fmla="*/ 2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79">
                <a:moveTo>
                  <a:pt x="1" y="21"/>
                </a:moveTo>
                <a:cubicBezTo>
                  <a:pt x="1" y="44"/>
                  <a:pt x="5" y="61"/>
                  <a:pt x="11" y="79"/>
                </a:cubicBezTo>
                <a:cubicBezTo>
                  <a:pt x="12" y="72"/>
                  <a:pt x="13" y="66"/>
                  <a:pt x="14" y="59"/>
                </a:cubicBezTo>
                <a:cubicBezTo>
                  <a:pt x="16" y="48"/>
                  <a:pt x="19" y="13"/>
                  <a:pt x="0" y="0"/>
                </a:cubicBezTo>
                <a:cubicBezTo>
                  <a:pt x="1" y="8"/>
                  <a:pt x="1" y="16"/>
                  <a:pt x="1" y="21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6" name="Oval 691"/>
          <p:cNvSpPr>
            <a:spLocks noChangeArrowheads="1"/>
          </p:cNvSpPr>
          <p:nvPr/>
        </p:nvSpPr>
        <p:spPr bwMode="auto">
          <a:xfrm>
            <a:off x="5440203" y="1771864"/>
            <a:ext cx="8564" cy="8564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" name="Freeform 692"/>
          <p:cNvSpPr>
            <a:spLocks/>
          </p:cNvSpPr>
          <p:nvPr/>
        </p:nvSpPr>
        <p:spPr bwMode="auto">
          <a:xfrm>
            <a:off x="5301753" y="1883194"/>
            <a:ext cx="192687" cy="104194"/>
          </a:xfrm>
          <a:custGeom>
            <a:avLst/>
            <a:gdLst>
              <a:gd name="T0" fmla="*/ 1091 w 1152"/>
              <a:gd name="T1" fmla="*/ 46 h 625"/>
              <a:gd name="T2" fmla="*/ 989 w 1152"/>
              <a:gd name="T3" fmla="*/ 0 h 625"/>
              <a:gd name="T4" fmla="*/ 996 w 1152"/>
              <a:gd name="T5" fmla="*/ 6 h 625"/>
              <a:gd name="T6" fmla="*/ 997 w 1152"/>
              <a:gd name="T7" fmla="*/ 5 h 625"/>
              <a:gd name="T8" fmla="*/ 1010 w 1152"/>
              <a:gd name="T9" fmla="*/ 12 h 625"/>
              <a:gd name="T10" fmla="*/ 1086 w 1152"/>
              <a:gd name="T11" fmla="*/ 75 h 625"/>
              <a:gd name="T12" fmla="*/ 1072 w 1152"/>
              <a:gd name="T13" fmla="*/ 148 h 625"/>
              <a:gd name="T14" fmla="*/ 979 w 1152"/>
              <a:gd name="T15" fmla="*/ 227 h 625"/>
              <a:gd name="T16" fmla="*/ 903 w 1152"/>
              <a:gd name="T17" fmla="*/ 285 h 625"/>
              <a:gd name="T18" fmla="*/ 815 w 1152"/>
              <a:gd name="T19" fmla="*/ 355 h 625"/>
              <a:gd name="T20" fmla="*/ 776 w 1152"/>
              <a:gd name="T21" fmla="*/ 385 h 625"/>
              <a:gd name="T22" fmla="*/ 692 w 1152"/>
              <a:gd name="T23" fmla="*/ 450 h 625"/>
              <a:gd name="T24" fmla="*/ 582 w 1152"/>
              <a:gd name="T25" fmla="*/ 485 h 625"/>
              <a:gd name="T26" fmla="*/ 470 w 1152"/>
              <a:gd name="T27" fmla="*/ 462 h 625"/>
              <a:gd name="T28" fmla="*/ 445 w 1152"/>
              <a:gd name="T29" fmla="*/ 450 h 625"/>
              <a:gd name="T30" fmla="*/ 317 w 1152"/>
              <a:gd name="T31" fmla="*/ 388 h 625"/>
              <a:gd name="T32" fmla="*/ 252 w 1152"/>
              <a:gd name="T33" fmla="*/ 356 h 625"/>
              <a:gd name="T34" fmla="*/ 174 w 1152"/>
              <a:gd name="T35" fmla="*/ 319 h 625"/>
              <a:gd name="T36" fmla="*/ 80 w 1152"/>
              <a:gd name="T37" fmla="*/ 250 h 625"/>
              <a:gd name="T38" fmla="*/ 70 w 1152"/>
              <a:gd name="T39" fmla="*/ 212 h 625"/>
              <a:gd name="T40" fmla="*/ 22 w 1152"/>
              <a:gd name="T41" fmla="*/ 248 h 625"/>
              <a:gd name="T42" fmla="*/ 2 w 1152"/>
              <a:gd name="T43" fmla="*/ 289 h 625"/>
              <a:gd name="T44" fmla="*/ 51 w 1152"/>
              <a:gd name="T45" fmla="*/ 352 h 625"/>
              <a:gd name="T46" fmla="*/ 221 w 1152"/>
              <a:gd name="T47" fmla="*/ 445 h 625"/>
              <a:gd name="T48" fmla="*/ 249 w 1152"/>
              <a:gd name="T49" fmla="*/ 459 h 625"/>
              <a:gd name="T50" fmla="*/ 370 w 1152"/>
              <a:gd name="T51" fmla="*/ 523 h 625"/>
              <a:gd name="T52" fmla="*/ 462 w 1152"/>
              <a:gd name="T53" fmla="*/ 570 h 625"/>
              <a:gd name="T54" fmla="*/ 656 w 1152"/>
              <a:gd name="T55" fmla="*/ 568 h 625"/>
              <a:gd name="T56" fmla="*/ 801 w 1152"/>
              <a:gd name="T57" fmla="*/ 441 h 625"/>
              <a:gd name="T58" fmla="*/ 864 w 1152"/>
              <a:gd name="T59" fmla="*/ 386 h 625"/>
              <a:gd name="T60" fmla="*/ 1130 w 1152"/>
              <a:gd name="T61" fmla="*/ 150 h 625"/>
              <a:gd name="T62" fmla="*/ 1149 w 1152"/>
              <a:gd name="T63" fmla="*/ 104 h 625"/>
              <a:gd name="T64" fmla="*/ 1091 w 1152"/>
              <a:gd name="T65" fmla="*/ 46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52" h="625">
                <a:moveTo>
                  <a:pt x="1091" y="46"/>
                </a:moveTo>
                <a:cubicBezTo>
                  <a:pt x="1066" y="35"/>
                  <a:pt x="1028" y="18"/>
                  <a:pt x="989" y="0"/>
                </a:cubicBezTo>
                <a:cubicBezTo>
                  <a:pt x="991" y="2"/>
                  <a:pt x="994" y="4"/>
                  <a:pt x="996" y="6"/>
                </a:cubicBezTo>
                <a:cubicBezTo>
                  <a:pt x="997" y="5"/>
                  <a:pt x="997" y="5"/>
                  <a:pt x="997" y="5"/>
                </a:cubicBezTo>
                <a:cubicBezTo>
                  <a:pt x="1010" y="12"/>
                  <a:pt x="1010" y="12"/>
                  <a:pt x="1010" y="12"/>
                </a:cubicBezTo>
                <a:cubicBezTo>
                  <a:pt x="1040" y="25"/>
                  <a:pt x="1074" y="41"/>
                  <a:pt x="1086" y="75"/>
                </a:cubicBezTo>
                <a:cubicBezTo>
                  <a:pt x="1095" y="104"/>
                  <a:pt x="1090" y="130"/>
                  <a:pt x="1072" y="148"/>
                </a:cubicBezTo>
                <a:cubicBezTo>
                  <a:pt x="1059" y="161"/>
                  <a:pt x="998" y="211"/>
                  <a:pt x="979" y="227"/>
                </a:cubicBezTo>
                <a:cubicBezTo>
                  <a:pt x="967" y="236"/>
                  <a:pt x="936" y="260"/>
                  <a:pt x="903" y="285"/>
                </a:cubicBezTo>
                <a:cubicBezTo>
                  <a:pt x="866" y="314"/>
                  <a:pt x="826" y="345"/>
                  <a:pt x="815" y="355"/>
                </a:cubicBezTo>
                <a:cubicBezTo>
                  <a:pt x="805" y="363"/>
                  <a:pt x="792" y="372"/>
                  <a:pt x="776" y="385"/>
                </a:cubicBezTo>
                <a:cubicBezTo>
                  <a:pt x="755" y="400"/>
                  <a:pt x="729" y="421"/>
                  <a:pt x="692" y="450"/>
                </a:cubicBezTo>
                <a:cubicBezTo>
                  <a:pt x="659" y="476"/>
                  <a:pt x="619" y="485"/>
                  <a:pt x="582" y="485"/>
                </a:cubicBezTo>
                <a:cubicBezTo>
                  <a:pt x="531" y="485"/>
                  <a:pt x="485" y="469"/>
                  <a:pt x="470" y="462"/>
                </a:cubicBezTo>
                <a:cubicBezTo>
                  <a:pt x="445" y="450"/>
                  <a:pt x="445" y="450"/>
                  <a:pt x="445" y="450"/>
                </a:cubicBezTo>
                <a:cubicBezTo>
                  <a:pt x="406" y="431"/>
                  <a:pt x="345" y="402"/>
                  <a:pt x="317" y="388"/>
                </a:cubicBezTo>
                <a:cubicBezTo>
                  <a:pt x="300" y="379"/>
                  <a:pt x="277" y="368"/>
                  <a:pt x="252" y="356"/>
                </a:cubicBezTo>
                <a:cubicBezTo>
                  <a:pt x="226" y="344"/>
                  <a:pt x="199" y="331"/>
                  <a:pt x="174" y="319"/>
                </a:cubicBezTo>
                <a:cubicBezTo>
                  <a:pt x="126" y="295"/>
                  <a:pt x="95" y="276"/>
                  <a:pt x="80" y="250"/>
                </a:cubicBezTo>
                <a:cubicBezTo>
                  <a:pt x="72" y="236"/>
                  <a:pt x="70" y="223"/>
                  <a:pt x="70" y="212"/>
                </a:cubicBezTo>
                <a:cubicBezTo>
                  <a:pt x="51" y="225"/>
                  <a:pt x="32" y="239"/>
                  <a:pt x="22" y="248"/>
                </a:cubicBezTo>
                <a:cubicBezTo>
                  <a:pt x="7" y="261"/>
                  <a:pt x="0" y="274"/>
                  <a:pt x="2" y="289"/>
                </a:cubicBezTo>
                <a:cubicBezTo>
                  <a:pt x="4" y="303"/>
                  <a:pt x="7" y="326"/>
                  <a:pt x="51" y="352"/>
                </a:cubicBezTo>
                <a:cubicBezTo>
                  <a:pt x="97" y="379"/>
                  <a:pt x="171" y="419"/>
                  <a:pt x="221" y="445"/>
                </a:cubicBezTo>
                <a:cubicBezTo>
                  <a:pt x="249" y="459"/>
                  <a:pt x="249" y="459"/>
                  <a:pt x="249" y="459"/>
                </a:cubicBezTo>
                <a:cubicBezTo>
                  <a:pt x="279" y="475"/>
                  <a:pt x="326" y="500"/>
                  <a:pt x="370" y="523"/>
                </a:cubicBezTo>
                <a:cubicBezTo>
                  <a:pt x="405" y="541"/>
                  <a:pt x="439" y="558"/>
                  <a:pt x="462" y="570"/>
                </a:cubicBezTo>
                <a:cubicBezTo>
                  <a:pt x="523" y="603"/>
                  <a:pt x="589" y="625"/>
                  <a:pt x="656" y="568"/>
                </a:cubicBezTo>
                <a:cubicBezTo>
                  <a:pt x="709" y="522"/>
                  <a:pt x="757" y="480"/>
                  <a:pt x="801" y="441"/>
                </a:cubicBezTo>
                <a:cubicBezTo>
                  <a:pt x="823" y="422"/>
                  <a:pt x="843" y="404"/>
                  <a:pt x="864" y="386"/>
                </a:cubicBezTo>
                <a:cubicBezTo>
                  <a:pt x="872" y="379"/>
                  <a:pt x="1080" y="197"/>
                  <a:pt x="1130" y="150"/>
                </a:cubicBezTo>
                <a:cubicBezTo>
                  <a:pt x="1140" y="140"/>
                  <a:pt x="1152" y="123"/>
                  <a:pt x="1149" y="104"/>
                </a:cubicBezTo>
                <a:cubicBezTo>
                  <a:pt x="1145" y="82"/>
                  <a:pt x="1125" y="62"/>
                  <a:pt x="1091" y="4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8" name="Freeform 693"/>
          <p:cNvSpPr>
            <a:spLocks noEditPoints="1"/>
          </p:cNvSpPr>
          <p:nvPr/>
        </p:nvSpPr>
        <p:spPr bwMode="auto">
          <a:xfrm>
            <a:off x="5236097" y="1694789"/>
            <a:ext cx="324000" cy="324000"/>
          </a:xfrm>
          <a:custGeom>
            <a:avLst/>
            <a:gdLst>
              <a:gd name="T0" fmla="*/ 969 w 1937"/>
              <a:gd name="T1" fmla="*/ 0 h 1938"/>
              <a:gd name="T2" fmla="*/ 0 w 1937"/>
              <a:gd name="T3" fmla="*/ 970 h 1938"/>
              <a:gd name="T4" fmla="*/ 969 w 1937"/>
              <a:gd name="T5" fmla="*/ 1938 h 1938"/>
              <a:gd name="T6" fmla="*/ 1937 w 1937"/>
              <a:gd name="T7" fmla="*/ 970 h 1938"/>
              <a:gd name="T8" fmla="*/ 969 w 1937"/>
              <a:gd name="T9" fmla="*/ 0 h 1938"/>
              <a:gd name="T10" fmla="*/ 1544 w 1937"/>
              <a:gd name="T11" fmla="*/ 1296 h 1938"/>
              <a:gd name="T12" fmla="*/ 1277 w 1937"/>
              <a:gd name="T13" fmla="*/ 1533 h 1938"/>
              <a:gd name="T14" fmla="*/ 1214 w 1937"/>
              <a:gd name="T15" fmla="*/ 1588 h 1938"/>
              <a:gd name="T16" fmla="*/ 1069 w 1937"/>
              <a:gd name="T17" fmla="*/ 1715 h 1938"/>
              <a:gd name="T18" fmla="*/ 960 w 1937"/>
              <a:gd name="T19" fmla="*/ 1758 h 1938"/>
              <a:gd name="T20" fmla="*/ 841 w 1937"/>
              <a:gd name="T21" fmla="*/ 1721 h 1938"/>
              <a:gd name="T22" fmla="*/ 750 w 1937"/>
              <a:gd name="T23" fmla="*/ 1674 h 1938"/>
              <a:gd name="T24" fmla="*/ 628 w 1937"/>
              <a:gd name="T25" fmla="*/ 1610 h 1938"/>
              <a:gd name="T26" fmla="*/ 600 w 1937"/>
              <a:gd name="T27" fmla="*/ 1595 h 1938"/>
              <a:gd name="T28" fmla="*/ 429 w 1937"/>
              <a:gd name="T29" fmla="*/ 1502 h 1938"/>
              <a:gd name="T30" fmla="*/ 365 w 1937"/>
              <a:gd name="T31" fmla="*/ 1417 h 1938"/>
              <a:gd name="T32" fmla="*/ 395 w 1937"/>
              <a:gd name="T33" fmla="*/ 1349 h 1938"/>
              <a:gd name="T34" fmla="*/ 458 w 1937"/>
              <a:gd name="T35" fmla="*/ 1302 h 1938"/>
              <a:gd name="T36" fmla="*/ 490 w 1937"/>
              <a:gd name="T37" fmla="*/ 1279 h 1938"/>
              <a:gd name="T38" fmla="*/ 490 w 1937"/>
              <a:gd name="T39" fmla="*/ 1280 h 1938"/>
              <a:gd name="T40" fmla="*/ 527 w 1937"/>
              <a:gd name="T41" fmla="*/ 1249 h 1938"/>
              <a:gd name="T42" fmla="*/ 533 w 1937"/>
              <a:gd name="T43" fmla="*/ 1244 h 1938"/>
              <a:gd name="T44" fmla="*/ 589 w 1937"/>
              <a:gd name="T45" fmla="*/ 1188 h 1938"/>
              <a:gd name="T46" fmla="*/ 596 w 1937"/>
              <a:gd name="T47" fmla="*/ 1182 h 1938"/>
              <a:gd name="T48" fmla="*/ 628 w 1937"/>
              <a:gd name="T49" fmla="*/ 1140 h 1938"/>
              <a:gd name="T50" fmla="*/ 676 w 1937"/>
              <a:gd name="T51" fmla="*/ 1107 h 1938"/>
              <a:gd name="T52" fmla="*/ 661 w 1937"/>
              <a:gd name="T53" fmla="*/ 1074 h 1938"/>
              <a:gd name="T54" fmla="*/ 706 w 1937"/>
              <a:gd name="T55" fmla="*/ 1011 h 1938"/>
              <a:gd name="T56" fmla="*/ 860 w 1937"/>
              <a:gd name="T57" fmla="*/ 905 h 1938"/>
              <a:gd name="T58" fmla="*/ 865 w 1937"/>
              <a:gd name="T59" fmla="*/ 903 h 1938"/>
              <a:gd name="T60" fmla="*/ 866 w 1937"/>
              <a:gd name="T61" fmla="*/ 894 h 1938"/>
              <a:gd name="T62" fmla="*/ 913 w 1937"/>
              <a:gd name="T63" fmla="*/ 651 h 1938"/>
              <a:gd name="T64" fmla="*/ 934 w 1937"/>
              <a:gd name="T65" fmla="*/ 507 h 1938"/>
              <a:gd name="T66" fmla="*/ 936 w 1937"/>
              <a:gd name="T67" fmla="*/ 493 h 1938"/>
              <a:gd name="T68" fmla="*/ 936 w 1937"/>
              <a:gd name="T69" fmla="*/ 447 h 1938"/>
              <a:gd name="T70" fmla="*/ 935 w 1937"/>
              <a:gd name="T71" fmla="*/ 402 h 1938"/>
              <a:gd name="T72" fmla="*/ 968 w 1937"/>
              <a:gd name="T73" fmla="*/ 272 h 1938"/>
              <a:gd name="T74" fmla="*/ 1078 w 1937"/>
              <a:gd name="T75" fmla="*/ 196 h 1938"/>
              <a:gd name="T76" fmla="*/ 1096 w 1937"/>
              <a:gd name="T77" fmla="*/ 187 h 1938"/>
              <a:gd name="T78" fmla="*/ 1213 w 1937"/>
              <a:gd name="T79" fmla="*/ 169 h 1938"/>
              <a:gd name="T80" fmla="*/ 1245 w 1937"/>
              <a:gd name="T81" fmla="*/ 181 h 1938"/>
              <a:gd name="T82" fmla="*/ 1256 w 1937"/>
              <a:gd name="T83" fmla="*/ 184 h 1938"/>
              <a:gd name="T84" fmla="*/ 1302 w 1937"/>
              <a:gd name="T85" fmla="*/ 201 h 1938"/>
              <a:gd name="T86" fmla="*/ 1330 w 1937"/>
              <a:gd name="T87" fmla="*/ 211 h 1938"/>
              <a:gd name="T88" fmla="*/ 1368 w 1937"/>
              <a:gd name="T89" fmla="*/ 307 h 1938"/>
              <a:gd name="T90" fmla="*/ 1354 w 1937"/>
              <a:gd name="T91" fmla="*/ 378 h 1938"/>
              <a:gd name="T92" fmla="*/ 1373 w 1937"/>
              <a:gd name="T93" fmla="*/ 431 h 1938"/>
              <a:gd name="T94" fmla="*/ 1381 w 1937"/>
              <a:gd name="T95" fmla="*/ 503 h 1938"/>
              <a:gd name="T96" fmla="*/ 1327 w 1937"/>
              <a:gd name="T97" fmla="*/ 594 h 1938"/>
              <a:gd name="T98" fmla="*/ 1246 w 1937"/>
              <a:gd name="T99" fmla="*/ 648 h 1938"/>
              <a:gd name="T100" fmla="*/ 1164 w 1937"/>
              <a:gd name="T101" fmla="*/ 764 h 1938"/>
              <a:gd name="T102" fmla="*/ 1113 w 1937"/>
              <a:gd name="T103" fmla="*/ 958 h 1938"/>
              <a:gd name="T104" fmla="*/ 1215 w 1937"/>
              <a:gd name="T105" fmla="*/ 1008 h 1938"/>
              <a:gd name="T106" fmla="*/ 1246 w 1937"/>
              <a:gd name="T107" fmla="*/ 1031 h 1938"/>
              <a:gd name="T108" fmla="*/ 1497 w 1937"/>
              <a:gd name="T109" fmla="*/ 1143 h 1938"/>
              <a:gd name="T110" fmla="*/ 1572 w 1937"/>
              <a:gd name="T111" fmla="*/ 1223 h 1938"/>
              <a:gd name="T112" fmla="*/ 1544 w 1937"/>
              <a:gd name="T113" fmla="*/ 1296 h 1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37" h="1938">
                <a:moveTo>
                  <a:pt x="969" y="0"/>
                </a:moveTo>
                <a:cubicBezTo>
                  <a:pt x="434" y="0"/>
                  <a:pt x="0" y="434"/>
                  <a:pt x="0" y="970"/>
                </a:cubicBezTo>
                <a:cubicBezTo>
                  <a:pt x="0" y="1504"/>
                  <a:pt x="434" y="1938"/>
                  <a:pt x="969" y="1938"/>
                </a:cubicBezTo>
                <a:cubicBezTo>
                  <a:pt x="1504" y="1938"/>
                  <a:pt x="1937" y="1504"/>
                  <a:pt x="1937" y="970"/>
                </a:cubicBezTo>
                <a:cubicBezTo>
                  <a:pt x="1937" y="434"/>
                  <a:pt x="1504" y="0"/>
                  <a:pt x="969" y="0"/>
                </a:cubicBezTo>
                <a:close/>
                <a:moveTo>
                  <a:pt x="1544" y="1296"/>
                </a:moveTo>
                <a:cubicBezTo>
                  <a:pt x="1493" y="1344"/>
                  <a:pt x="1285" y="1526"/>
                  <a:pt x="1277" y="1533"/>
                </a:cubicBezTo>
                <a:cubicBezTo>
                  <a:pt x="1214" y="1588"/>
                  <a:pt x="1214" y="1588"/>
                  <a:pt x="1214" y="1588"/>
                </a:cubicBezTo>
                <a:cubicBezTo>
                  <a:pt x="1170" y="1627"/>
                  <a:pt x="1122" y="1669"/>
                  <a:pt x="1069" y="1715"/>
                </a:cubicBezTo>
                <a:cubicBezTo>
                  <a:pt x="1031" y="1747"/>
                  <a:pt x="994" y="1758"/>
                  <a:pt x="960" y="1758"/>
                </a:cubicBezTo>
                <a:cubicBezTo>
                  <a:pt x="910" y="1758"/>
                  <a:pt x="867" y="1735"/>
                  <a:pt x="841" y="1721"/>
                </a:cubicBezTo>
                <a:cubicBezTo>
                  <a:pt x="818" y="1709"/>
                  <a:pt x="784" y="1692"/>
                  <a:pt x="750" y="1674"/>
                </a:cubicBezTo>
                <a:cubicBezTo>
                  <a:pt x="705" y="1651"/>
                  <a:pt x="658" y="1626"/>
                  <a:pt x="628" y="1610"/>
                </a:cubicBezTo>
                <a:cubicBezTo>
                  <a:pt x="600" y="1595"/>
                  <a:pt x="600" y="1595"/>
                  <a:pt x="600" y="1595"/>
                </a:cubicBezTo>
                <a:cubicBezTo>
                  <a:pt x="550" y="1569"/>
                  <a:pt x="475" y="1530"/>
                  <a:pt x="429" y="1502"/>
                </a:cubicBezTo>
                <a:cubicBezTo>
                  <a:pt x="372" y="1469"/>
                  <a:pt x="367" y="1434"/>
                  <a:pt x="365" y="1417"/>
                </a:cubicBezTo>
                <a:cubicBezTo>
                  <a:pt x="363" y="1399"/>
                  <a:pt x="366" y="1374"/>
                  <a:pt x="395" y="1349"/>
                </a:cubicBezTo>
                <a:cubicBezTo>
                  <a:pt x="409" y="1337"/>
                  <a:pt x="434" y="1319"/>
                  <a:pt x="458" y="1302"/>
                </a:cubicBezTo>
                <a:cubicBezTo>
                  <a:pt x="470" y="1294"/>
                  <a:pt x="481" y="1286"/>
                  <a:pt x="490" y="1279"/>
                </a:cubicBezTo>
                <a:cubicBezTo>
                  <a:pt x="490" y="1280"/>
                  <a:pt x="490" y="1280"/>
                  <a:pt x="490" y="1280"/>
                </a:cubicBezTo>
                <a:cubicBezTo>
                  <a:pt x="500" y="1270"/>
                  <a:pt x="512" y="1260"/>
                  <a:pt x="527" y="1249"/>
                </a:cubicBezTo>
                <a:cubicBezTo>
                  <a:pt x="533" y="1244"/>
                  <a:pt x="533" y="1244"/>
                  <a:pt x="533" y="1244"/>
                </a:cubicBezTo>
                <a:cubicBezTo>
                  <a:pt x="545" y="1218"/>
                  <a:pt x="572" y="1199"/>
                  <a:pt x="589" y="1188"/>
                </a:cubicBezTo>
                <a:cubicBezTo>
                  <a:pt x="592" y="1185"/>
                  <a:pt x="594" y="1184"/>
                  <a:pt x="596" y="1182"/>
                </a:cubicBezTo>
                <a:cubicBezTo>
                  <a:pt x="601" y="1169"/>
                  <a:pt x="610" y="1154"/>
                  <a:pt x="628" y="1140"/>
                </a:cubicBezTo>
                <a:cubicBezTo>
                  <a:pt x="643" y="1128"/>
                  <a:pt x="661" y="1117"/>
                  <a:pt x="676" y="1107"/>
                </a:cubicBezTo>
                <a:cubicBezTo>
                  <a:pt x="663" y="1095"/>
                  <a:pt x="660" y="1082"/>
                  <a:pt x="661" y="1074"/>
                </a:cubicBezTo>
                <a:cubicBezTo>
                  <a:pt x="661" y="1049"/>
                  <a:pt x="686" y="1026"/>
                  <a:pt x="706" y="1011"/>
                </a:cubicBezTo>
                <a:cubicBezTo>
                  <a:pt x="722" y="1000"/>
                  <a:pt x="849" y="912"/>
                  <a:pt x="860" y="905"/>
                </a:cubicBezTo>
                <a:cubicBezTo>
                  <a:pt x="861" y="904"/>
                  <a:pt x="863" y="903"/>
                  <a:pt x="865" y="903"/>
                </a:cubicBezTo>
                <a:cubicBezTo>
                  <a:pt x="865" y="900"/>
                  <a:pt x="866" y="897"/>
                  <a:pt x="866" y="894"/>
                </a:cubicBezTo>
                <a:cubicBezTo>
                  <a:pt x="866" y="894"/>
                  <a:pt x="903" y="703"/>
                  <a:pt x="913" y="651"/>
                </a:cubicBezTo>
                <a:cubicBezTo>
                  <a:pt x="929" y="554"/>
                  <a:pt x="932" y="529"/>
                  <a:pt x="934" y="507"/>
                </a:cubicBezTo>
                <a:cubicBezTo>
                  <a:pt x="936" y="493"/>
                  <a:pt x="936" y="493"/>
                  <a:pt x="936" y="493"/>
                </a:cubicBezTo>
                <a:cubicBezTo>
                  <a:pt x="938" y="479"/>
                  <a:pt x="937" y="463"/>
                  <a:pt x="936" y="447"/>
                </a:cubicBezTo>
                <a:cubicBezTo>
                  <a:pt x="935" y="431"/>
                  <a:pt x="934" y="416"/>
                  <a:pt x="935" y="402"/>
                </a:cubicBezTo>
                <a:cubicBezTo>
                  <a:pt x="936" y="398"/>
                  <a:pt x="943" y="308"/>
                  <a:pt x="968" y="272"/>
                </a:cubicBezTo>
                <a:cubicBezTo>
                  <a:pt x="987" y="243"/>
                  <a:pt x="1020" y="224"/>
                  <a:pt x="1078" y="196"/>
                </a:cubicBezTo>
                <a:cubicBezTo>
                  <a:pt x="1096" y="187"/>
                  <a:pt x="1096" y="187"/>
                  <a:pt x="1096" y="187"/>
                </a:cubicBezTo>
                <a:cubicBezTo>
                  <a:pt x="1140" y="166"/>
                  <a:pt x="1169" y="152"/>
                  <a:pt x="1213" y="169"/>
                </a:cubicBezTo>
                <a:cubicBezTo>
                  <a:pt x="1223" y="173"/>
                  <a:pt x="1234" y="177"/>
                  <a:pt x="1245" y="181"/>
                </a:cubicBezTo>
                <a:cubicBezTo>
                  <a:pt x="1248" y="182"/>
                  <a:pt x="1252" y="183"/>
                  <a:pt x="1256" y="184"/>
                </a:cubicBezTo>
                <a:cubicBezTo>
                  <a:pt x="1277" y="190"/>
                  <a:pt x="1292" y="195"/>
                  <a:pt x="1302" y="201"/>
                </a:cubicBezTo>
                <a:cubicBezTo>
                  <a:pt x="1314" y="205"/>
                  <a:pt x="1324" y="208"/>
                  <a:pt x="1330" y="211"/>
                </a:cubicBezTo>
                <a:cubicBezTo>
                  <a:pt x="1362" y="223"/>
                  <a:pt x="1376" y="259"/>
                  <a:pt x="1368" y="307"/>
                </a:cubicBezTo>
                <a:cubicBezTo>
                  <a:pt x="1364" y="332"/>
                  <a:pt x="1357" y="366"/>
                  <a:pt x="1354" y="378"/>
                </a:cubicBezTo>
                <a:cubicBezTo>
                  <a:pt x="1358" y="387"/>
                  <a:pt x="1367" y="411"/>
                  <a:pt x="1373" y="431"/>
                </a:cubicBezTo>
                <a:cubicBezTo>
                  <a:pt x="1381" y="454"/>
                  <a:pt x="1388" y="475"/>
                  <a:pt x="1381" y="503"/>
                </a:cubicBezTo>
                <a:cubicBezTo>
                  <a:pt x="1374" y="527"/>
                  <a:pt x="1349" y="564"/>
                  <a:pt x="1327" y="594"/>
                </a:cubicBezTo>
                <a:cubicBezTo>
                  <a:pt x="1312" y="615"/>
                  <a:pt x="1287" y="632"/>
                  <a:pt x="1246" y="648"/>
                </a:cubicBezTo>
                <a:cubicBezTo>
                  <a:pt x="1217" y="660"/>
                  <a:pt x="1188" y="672"/>
                  <a:pt x="1164" y="764"/>
                </a:cubicBezTo>
                <a:cubicBezTo>
                  <a:pt x="1142" y="847"/>
                  <a:pt x="1119" y="936"/>
                  <a:pt x="1113" y="958"/>
                </a:cubicBezTo>
                <a:cubicBezTo>
                  <a:pt x="1135" y="968"/>
                  <a:pt x="1183" y="991"/>
                  <a:pt x="1215" y="1008"/>
                </a:cubicBezTo>
                <a:cubicBezTo>
                  <a:pt x="1229" y="1015"/>
                  <a:pt x="1238" y="1023"/>
                  <a:pt x="1246" y="1031"/>
                </a:cubicBezTo>
                <a:cubicBezTo>
                  <a:pt x="1254" y="1034"/>
                  <a:pt x="1427" y="1110"/>
                  <a:pt x="1497" y="1143"/>
                </a:cubicBezTo>
                <a:cubicBezTo>
                  <a:pt x="1540" y="1163"/>
                  <a:pt x="1567" y="1191"/>
                  <a:pt x="1572" y="1223"/>
                </a:cubicBezTo>
                <a:cubicBezTo>
                  <a:pt x="1576" y="1248"/>
                  <a:pt x="1566" y="1274"/>
                  <a:pt x="1544" y="129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9" name="Freeform 694"/>
          <p:cNvSpPr>
            <a:spLocks/>
          </p:cNvSpPr>
          <p:nvPr/>
        </p:nvSpPr>
        <p:spPr bwMode="auto">
          <a:xfrm>
            <a:off x="5328872" y="1886049"/>
            <a:ext cx="141304" cy="59947"/>
          </a:xfrm>
          <a:custGeom>
            <a:avLst/>
            <a:gdLst>
              <a:gd name="T0" fmla="*/ 62 w 844"/>
              <a:gd name="T1" fmla="*/ 192 h 358"/>
              <a:gd name="T2" fmla="*/ 72 w 844"/>
              <a:gd name="T3" fmla="*/ 197 h 358"/>
              <a:gd name="T4" fmla="*/ 116 w 844"/>
              <a:gd name="T5" fmla="*/ 219 h 358"/>
              <a:gd name="T6" fmla="*/ 193 w 844"/>
              <a:gd name="T7" fmla="*/ 259 h 358"/>
              <a:gd name="T8" fmla="*/ 344 w 844"/>
              <a:gd name="T9" fmla="*/ 332 h 358"/>
              <a:gd name="T10" fmla="*/ 509 w 844"/>
              <a:gd name="T11" fmla="*/ 323 h 358"/>
              <a:gd name="T12" fmla="*/ 622 w 844"/>
              <a:gd name="T13" fmla="*/ 237 h 358"/>
              <a:gd name="T14" fmla="*/ 645 w 844"/>
              <a:gd name="T15" fmla="*/ 220 h 358"/>
              <a:gd name="T16" fmla="*/ 732 w 844"/>
              <a:gd name="T17" fmla="*/ 154 h 358"/>
              <a:gd name="T18" fmla="*/ 818 w 844"/>
              <a:gd name="T19" fmla="*/ 90 h 358"/>
              <a:gd name="T20" fmla="*/ 841 w 844"/>
              <a:gd name="T21" fmla="*/ 45 h 358"/>
              <a:gd name="T22" fmla="*/ 805 w 844"/>
              <a:gd name="T23" fmla="*/ 0 h 358"/>
              <a:gd name="T24" fmla="*/ 805 w 844"/>
              <a:gd name="T25" fmla="*/ 0 h 358"/>
              <a:gd name="T26" fmla="*/ 772 w 844"/>
              <a:gd name="T27" fmla="*/ 77 h 358"/>
              <a:gd name="T28" fmla="*/ 641 w 844"/>
              <a:gd name="T29" fmla="*/ 174 h 358"/>
              <a:gd name="T30" fmla="*/ 612 w 844"/>
              <a:gd name="T31" fmla="*/ 195 h 358"/>
              <a:gd name="T32" fmla="*/ 516 w 844"/>
              <a:gd name="T33" fmla="*/ 266 h 358"/>
              <a:gd name="T34" fmla="*/ 430 w 844"/>
              <a:gd name="T35" fmla="*/ 285 h 358"/>
              <a:gd name="T36" fmla="*/ 363 w 844"/>
              <a:gd name="T37" fmla="*/ 275 h 358"/>
              <a:gd name="T38" fmla="*/ 251 w 844"/>
              <a:gd name="T39" fmla="*/ 220 h 358"/>
              <a:gd name="T40" fmla="*/ 233 w 844"/>
              <a:gd name="T41" fmla="*/ 211 h 358"/>
              <a:gd name="T42" fmla="*/ 106 w 844"/>
              <a:gd name="T43" fmla="*/ 148 h 358"/>
              <a:gd name="T44" fmla="*/ 40 w 844"/>
              <a:gd name="T45" fmla="*/ 76 h 358"/>
              <a:gd name="T46" fmla="*/ 4 w 844"/>
              <a:gd name="T47" fmla="*/ 131 h 358"/>
              <a:gd name="T48" fmla="*/ 62 w 844"/>
              <a:gd name="T49" fmla="*/ 192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44" h="358">
                <a:moveTo>
                  <a:pt x="62" y="192"/>
                </a:moveTo>
                <a:cubicBezTo>
                  <a:pt x="72" y="197"/>
                  <a:pt x="72" y="197"/>
                  <a:pt x="72" y="197"/>
                </a:cubicBezTo>
                <a:cubicBezTo>
                  <a:pt x="85" y="203"/>
                  <a:pt x="101" y="211"/>
                  <a:pt x="116" y="219"/>
                </a:cubicBezTo>
                <a:cubicBezTo>
                  <a:pt x="145" y="234"/>
                  <a:pt x="175" y="249"/>
                  <a:pt x="193" y="259"/>
                </a:cubicBezTo>
                <a:cubicBezTo>
                  <a:pt x="221" y="274"/>
                  <a:pt x="313" y="318"/>
                  <a:pt x="344" y="332"/>
                </a:cubicBezTo>
                <a:cubicBezTo>
                  <a:pt x="374" y="346"/>
                  <a:pt x="456" y="358"/>
                  <a:pt x="509" y="323"/>
                </a:cubicBezTo>
                <a:cubicBezTo>
                  <a:pt x="553" y="294"/>
                  <a:pt x="593" y="261"/>
                  <a:pt x="622" y="237"/>
                </a:cubicBezTo>
                <a:cubicBezTo>
                  <a:pt x="631" y="230"/>
                  <a:pt x="639" y="224"/>
                  <a:pt x="645" y="220"/>
                </a:cubicBezTo>
                <a:cubicBezTo>
                  <a:pt x="658" y="209"/>
                  <a:pt x="695" y="182"/>
                  <a:pt x="732" y="154"/>
                </a:cubicBezTo>
                <a:cubicBezTo>
                  <a:pt x="768" y="127"/>
                  <a:pt x="805" y="100"/>
                  <a:pt x="818" y="90"/>
                </a:cubicBezTo>
                <a:cubicBezTo>
                  <a:pt x="828" y="82"/>
                  <a:pt x="844" y="65"/>
                  <a:pt x="841" y="45"/>
                </a:cubicBezTo>
                <a:cubicBezTo>
                  <a:pt x="839" y="30"/>
                  <a:pt x="826" y="15"/>
                  <a:pt x="805" y="0"/>
                </a:cubicBezTo>
                <a:cubicBezTo>
                  <a:pt x="805" y="0"/>
                  <a:pt x="805" y="0"/>
                  <a:pt x="805" y="0"/>
                </a:cubicBezTo>
                <a:cubicBezTo>
                  <a:pt x="809" y="30"/>
                  <a:pt x="796" y="60"/>
                  <a:pt x="772" y="77"/>
                </a:cubicBezTo>
                <a:cubicBezTo>
                  <a:pt x="763" y="84"/>
                  <a:pt x="667" y="154"/>
                  <a:pt x="641" y="174"/>
                </a:cubicBezTo>
                <a:cubicBezTo>
                  <a:pt x="633" y="179"/>
                  <a:pt x="624" y="187"/>
                  <a:pt x="612" y="195"/>
                </a:cubicBezTo>
                <a:cubicBezTo>
                  <a:pt x="583" y="218"/>
                  <a:pt x="544" y="248"/>
                  <a:pt x="516" y="266"/>
                </a:cubicBezTo>
                <a:cubicBezTo>
                  <a:pt x="495" y="280"/>
                  <a:pt x="461" y="285"/>
                  <a:pt x="430" y="285"/>
                </a:cubicBezTo>
                <a:cubicBezTo>
                  <a:pt x="403" y="285"/>
                  <a:pt x="377" y="281"/>
                  <a:pt x="363" y="275"/>
                </a:cubicBezTo>
                <a:cubicBezTo>
                  <a:pt x="342" y="268"/>
                  <a:pt x="294" y="243"/>
                  <a:pt x="251" y="220"/>
                </a:cubicBezTo>
                <a:cubicBezTo>
                  <a:pt x="233" y="211"/>
                  <a:pt x="233" y="211"/>
                  <a:pt x="233" y="211"/>
                </a:cubicBezTo>
                <a:cubicBezTo>
                  <a:pt x="216" y="202"/>
                  <a:pt x="158" y="174"/>
                  <a:pt x="106" y="148"/>
                </a:cubicBezTo>
                <a:cubicBezTo>
                  <a:pt x="55" y="123"/>
                  <a:pt x="45" y="99"/>
                  <a:pt x="40" y="76"/>
                </a:cubicBezTo>
                <a:cubicBezTo>
                  <a:pt x="18" y="92"/>
                  <a:pt x="0" y="110"/>
                  <a:pt x="4" y="131"/>
                </a:cubicBezTo>
                <a:cubicBezTo>
                  <a:pt x="11" y="166"/>
                  <a:pt x="34" y="177"/>
                  <a:pt x="62" y="19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0" name="Freeform 695"/>
          <p:cNvSpPr>
            <a:spLocks/>
          </p:cNvSpPr>
          <p:nvPr/>
        </p:nvSpPr>
        <p:spPr bwMode="auto">
          <a:xfrm>
            <a:off x="5317454" y="1891758"/>
            <a:ext cx="162714" cy="69938"/>
          </a:xfrm>
          <a:custGeom>
            <a:avLst/>
            <a:gdLst>
              <a:gd name="T0" fmla="*/ 11 w 966"/>
              <a:gd name="T1" fmla="*/ 179 h 418"/>
              <a:gd name="T2" fmla="*/ 92 w 966"/>
              <a:gd name="T3" fmla="*/ 236 h 418"/>
              <a:gd name="T4" fmla="*/ 169 w 966"/>
              <a:gd name="T5" fmla="*/ 273 h 418"/>
              <a:gd name="T6" fmla="*/ 235 w 966"/>
              <a:gd name="T7" fmla="*/ 305 h 418"/>
              <a:gd name="T8" fmla="*/ 362 w 966"/>
              <a:gd name="T9" fmla="*/ 366 h 418"/>
              <a:gd name="T10" fmla="*/ 387 w 966"/>
              <a:gd name="T11" fmla="*/ 378 h 418"/>
              <a:gd name="T12" fmla="*/ 577 w 966"/>
              <a:gd name="T13" fmla="*/ 370 h 418"/>
              <a:gd name="T14" fmla="*/ 661 w 966"/>
              <a:gd name="T15" fmla="*/ 305 h 418"/>
              <a:gd name="T16" fmla="*/ 699 w 966"/>
              <a:gd name="T17" fmla="*/ 275 h 418"/>
              <a:gd name="T18" fmla="*/ 789 w 966"/>
              <a:gd name="T19" fmla="*/ 205 h 418"/>
              <a:gd name="T20" fmla="*/ 864 w 966"/>
              <a:gd name="T21" fmla="*/ 147 h 418"/>
              <a:gd name="T22" fmla="*/ 955 w 966"/>
              <a:gd name="T23" fmla="*/ 71 h 418"/>
              <a:gd name="T24" fmla="*/ 961 w 966"/>
              <a:gd name="T25" fmla="*/ 29 h 418"/>
              <a:gd name="T26" fmla="*/ 935 w 966"/>
              <a:gd name="T27" fmla="*/ 0 h 418"/>
              <a:gd name="T28" fmla="*/ 937 w 966"/>
              <a:gd name="T29" fmla="*/ 6 h 418"/>
              <a:gd name="T30" fmla="*/ 902 w 966"/>
              <a:gd name="T31" fmla="*/ 79 h 418"/>
              <a:gd name="T32" fmla="*/ 815 w 966"/>
              <a:gd name="T33" fmla="*/ 144 h 418"/>
              <a:gd name="T34" fmla="*/ 728 w 966"/>
              <a:gd name="T35" fmla="*/ 208 h 418"/>
              <a:gd name="T36" fmla="*/ 707 w 966"/>
              <a:gd name="T37" fmla="*/ 226 h 418"/>
              <a:gd name="T38" fmla="*/ 591 w 966"/>
              <a:gd name="T39" fmla="*/ 313 h 418"/>
              <a:gd name="T40" fmla="*/ 486 w 966"/>
              <a:gd name="T41" fmla="*/ 341 h 418"/>
              <a:gd name="T42" fmla="*/ 397 w 966"/>
              <a:gd name="T43" fmla="*/ 325 h 418"/>
              <a:gd name="T44" fmla="*/ 243 w 966"/>
              <a:gd name="T45" fmla="*/ 250 h 418"/>
              <a:gd name="T46" fmla="*/ 168 w 966"/>
              <a:gd name="T47" fmla="*/ 211 h 418"/>
              <a:gd name="T48" fmla="*/ 123 w 966"/>
              <a:gd name="T49" fmla="*/ 188 h 418"/>
              <a:gd name="T50" fmla="*/ 114 w 966"/>
              <a:gd name="T51" fmla="*/ 184 h 418"/>
              <a:gd name="T52" fmla="*/ 41 w 966"/>
              <a:gd name="T53" fmla="*/ 106 h 418"/>
              <a:gd name="T54" fmla="*/ 13 w 966"/>
              <a:gd name="T55" fmla="*/ 132 h 418"/>
              <a:gd name="T56" fmla="*/ 11 w 966"/>
              <a:gd name="T57" fmla="*/ 179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66" h="418">
                <a:moveTo>
                  <a:pt x="11" y="179"/>
                </a:moveTo>
                <a:cubicBezTo>
                  <a:pt x="22" y="198"/>
                  <a:pt x="50" y="215"/>
                  <a:pt x="92" y="236"/>
                </a:cubicBezTo>
                <a:cubicBezTo>
                  <a:pt x="116" y="248"/>
                  <a:pt x="143" y="261"/>
                  <a:pt x="169" y="273"/>
                </a:cubicBezTo>
                <a:cubicBezTo>
                  <a:pt x="194" y="285"/>
                  <a:pt x="218" y="296"/>
                  <a:pt x="235" y="305"/>
                </a:cubicBezTo>
                <a:cubicBezTo>
                  <a:pt x="263" y="319"/>
                  <a:pt x="323" y="347"/>
                  <a:pt x="362" y="366"/>
                </a:cubicBezTo>
                <a:cubicBezTo>
                  <a:pt x="387" y="378"/>
                  <a:pt x="387" y="378"/>
                  <a:pt x="387" y="378"/>
                </a:cubicBezTo>
                <a:cubicBezTo>
                  <a:pt x="417" y="393"/>
                  <a:pt x="518" y="418"/>
                  <a:pt x="577" y="370"/>
                </a:cubicBezTo>
                <a:cubicBezTo>
                  <a:pt x="614" y="341"/>
                  <a:pt x="641" y="320"/>
                  <a:pt x="661" y="305"/>
                </a:cubicBezTo>
                <a:cubicBezTo>
                  <a:pt x="677" y="292"/>
                  <a:pt x="690" y="283"/>
                  <a:pt x="699" y="275"/>
                </a:cubicBezTo>
                <a:cubicBezTo>
                  <a:pt x="711" y="265"/>
                  <a:pt x="751" y="235"/>
                  <a:pt x="789" y="205"/>
                </a:cubicBezTo>
                <a:cubicBezTo>
                  <a:pt x="821" y="180"/>
                  <a:pt x="852" y="156"/>
                  <a:pt x="864" y="147"/>
                </a:cubicBezTo>
                <a:cubicBezTo>
                  <a:pt x="890" y="126"/>
                  <a:pt x="944" y="81"/>
                  <a:pt x="955" y="71"/>
                </a:cubicBezTo>
                <a:cubicBezTo>
                  <a:pt x="964" y="61"/>
                  <a:pt x="966" y="46"/>
                  <a:pt x="961" y="29"/>
                </a:cubicBezTo>
                <a:cubicBezTo>
                  <a:pt x="957" y="17"/>
                  <a:pt x="947" y="8"/>
                  <a:pt x="935" y="0"/>
                </a:cubicBezTo>
                <a:cubicBezTo>
                  <a:pt x="935" y="2"/>
                  <a:pt x="936" y="4"/>
                  <a:pt x="937" y="6"/>
                </a:cubicBezTo>
                <a:cubicBezTo>
                  <a:pt x="940" y="32"/>
                  <a:pt x="927" y="58"/>
                  <a:pt x="902" y="79"/>
                </a:cubicBezTo>
                <a:cubicBezTo>
                  <a:pt x="888" y="89"/>
                  <a:pt x="852" y="116"/>
                  <a:pt x="815" y="144"/>
                </a:cubicBezTo>
                <a:cubicBezTo>
                  <a:pt x="778" y="171"/>
                  <a:pt x="742" y="198"/>
                  <a:pt x="728" y="208"/>
                </a:cubicBezTo>
                <a:cubicBezTo>
                  <a:pt x="722" y="213"/>
                  <a:pt x="715" y="219"/>
                  <a:pt x="707" y="226"/>
                </a:cubicBezTo>
                <a:cubicBezTo>
                  <a:pt x="679" y="249"/>
                  <a:pt x="636" y="283"/>
                  <a:pt x="591" y="313"/>
                </a:cubicBezTo>
                <a:cubicBezTo>
                  <a:pt x="560" y="334"/>
                  <a:pt x="521" y="341"/>
                  <a:pt x="486" y="341"/>
                </a:cubicBezTo>
                <a:cubicBezTo>
                  <a:pt x="449" y="341"/>
                  <a:pt x="415" y="333"/>
                  <a:pt x="397" y="325"/>
                </a:cubicBezTo>
                <a:cubicBezTo>
                  <a:pt x="365" y="311"/>
                  <a:pt x="271" y="266"/>
                  <a:pt x="243" y="250"/>
                </a:cubicBezTo>
                <a:cubicBezTo>
                  <a:pt x="225" y="240"/>
                  <a:pt x="196" y="226"/>
                  <a:pt x="168" y="211"/>
                </a:cubicBezTo>
                <a:cubicBezTo>
                  <a:pt x="152" y="203"/>
                  <a:pt x="136" y="195"/>
                  <a:pt x="123" y="188"/>
                </a:cubicBezTo>
                <a:cubicBezTo>
                  <a:pt x="114" y="184"/>
                  <a:pt x="114" y="184"/>
                  <a:pt x="114" y="184"/>
                </a:cubicBezTo>
                <a:cubicBezTo>
                  <a:pt x="84" y="169"/>
                  <a:pt x="51" y="152"/>
                  <a:pt x="41" y="106"/>
                </a:cubicBezTo>
                <a:cubicBezTo>
                  <a:pt x="29" y="115"/>
                  <a:pt x="18" y="125"/>
                  <a:pt x="13" y="132"/>
                </a:cubicBezTo>
                <a:cubicBezTo>
                  <a:pt x="4" y="146"/>
                  <a:pt x="0" y="160"/>
                  <a:pt x="11" y="17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1" name="Freeform 699"/>
          <p:cNvSpPr>
            <a:spLocks/>
          </p:cNvSpPr>
          <p:nvPr/>
        </p:nvSpPr>
        <p:spPr bwMode="auto">
          <a:xfrm>
            <a:off x="5785530" y="1868258"/>
            <a:ext cx="88493" cy="88885"/>
          </a:xfrm>
          <a:custGeom>
            <a:avLst/>
            <a:gdLst>
              <a:gd name="T0" fmla="*/ 62 w 62"/>
              <a:gd name="T1" fmla="*/ 0 h 62"/>
              <a:gd name="T2" fmla="*/ 0 w 62"/>
              <a:gd name="T3" fmla="*/ 62 h 62"/>
              <a:gd name="T4" fmla="*/ 7 w 62"/>
              <a:gd name="T5" fmla="*/ 62 h 62"/>
              <a:gd name="T6" fmla="*/ 62 w 62"/>
              <a:gd name="T7" fmla="*/ 7 h 62"/>
              <a:gd name="T8" fmla="*/ 62 w 62"/>
              <a:gd name="T9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62">
                <a:moveTo>
                  <a:pt x="62" y="0"/>
                </a:moveTo>
                <a:lnTo>
                  <a:pt x="0" y="62"/>
                </a:lnTo>
                <a:lnTo>
                  <a:pt x="7" y="62"/>
                </a:lnTo>
                <a:lnTo>
                  <a:pt x="62" y="7"/>
                </a:lnTo>
                <a:lnTo>
                  <a:pt x="62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2" name="Freeform 700"/>
          <p:cNvSpPr>
            <a:spLocks/>
          </p:cNvSpPr>
          <p:nvPr/>
        </p:nvSpPr>
        <p:spPr bwMode="auto">
          <a:xfrm>
            <a:off x="5772684" y="1755001"/>
            <a:ext cx="101339" cy="90319"/>
          </a:xfrm>
          <a:custGeom>
            <a:avLst/>
            <a:gdLst>
              <a:gd name="T0" fmla="*/ 284 w 493"/>
              <a:gd name="T1" fmla="*/ 443 h 443"/>
              <a:gd name="T2" fmla="*/ 284 w 493"/>
              <a:gd name="T3" fmla="*/ 443 h 443"/>
              <a:gd name="T4" fmla="*/ 493 w 493"/>
              <a:gd name="T5" fmla="*/ 443 h 443"/>
              <a:gd name="T6" fmla="*/ 493 w 493"/>
              <a:gd name="T7" fmla="*/ 95 h 443"/>
              <a:gd name="T8" fmla="*/ 398 w 493"/>
              <a:gd name="T9" fmla="*/ 0 h 443"/>
              <a:gd name="T10" fmla="*/ 95 w 493"/>
              <a:gd name="T11" fmla="*/ 0 h 443"/>
              <a:gd name="T12" fmla="*/ 0 w 493"/>
              <a:gd name="T13" fmla="*/ 95 h 443"/>
              <a:gd name="T14" fmla="*/ 0 w 493"/>
              <a:gd name="T15" fmla="*/ 443 h 443"/>
              <a:gd name="T16" fmla="*/ 284 w 493"/>
              <a:gd name="T17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3" h="443">
                <a:moveTo>
                  <a:pt x="284" y="443"/>
                </a:moveTo>
                <a:cubicBezTo>
                  <a:pt x="284" y="443"/>
                  <a:pt x="284" y="443"/>
                  <a:pt x="284" y="443"/>
                </a:cubicBezTo>
                <a:cubicBezTo>
                  <a:pt x="493" y="443"/>
                  <a:pt x="493" y="443"/>
                  <a:pt x="493" y="443"/>
                </a:cubicBezTo>
                <a:cubicBezTo>
                  <a:pt x="493" y="95"/>
                  <a:pt x="493" y="95"/>
                  <a:pt x="493" y="95"/>
                </a:cubicBezTo>
                <a:cubicBezTo>
                  <a:pt x="493" y="43"/>
                  <a:pt x="451" y="0"/>
                  <a:pt x="398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43" y="0"/>
                  <a:pt x="0" y="43"/>
                  <a:pt x="0" y="95"/>
                </a:cubicBezTo>
                <a:cubicBezTo>
                  <a:pt x="0" y="443"/>
                  <a:pt x="0" y="443"/>
                  <a:pt x="0" y="443"/>
                </a:cubicBezTo>
                <a:lnTo>
                  <a:pt x="284" y="44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3" name="Freeform 701"/>
          <p:cNvSpPr>
            <a:spLocks/>
          </p:cNvSpPr>
          <p:nvPr/>
        </p:nvSpPr>
        <p:spPr bwMode="auto">
          <a:xfrm>
            <a:off x="5804085" y="1888329"/>
            <a:ext cx="69938" cy="68814"/>
          </a:xfrm>
          <a:custGeom>
            <a:avLst/>
            <a:gdLst>
              <a:gd name="T0" fmla="*/ 7 w 49"/>
              <a:gd name="T1" fmla="*/ 48 h 48"/>
              <a:gd name="T2" fmla="*/ 49 w 49"/>
              <a:gd name="T3" fmla="*/ 6 h 48"/>
              <a:gd name="T4" fmla="*/ 49 w 49"/>
              <a:gd name="T5" fmla="*/ 0 h 48"/>
              <a:gd name="T6" fmla="*/ 0 w 49"/>
              <a:gd name="T7" fmla="*/ 48 h 48"/>
              <a:gd name="T8" fmla="*/ 7 w 49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48">
                <a:moveTo>
                  <a:pt x="7" y="48"/>
                </a:moveTo>
                <a:lnTo>
                  <a:pt x="49" y="6"/>
                </a:lnTo>
                <a:lnTo>
                  <a:pt x="49" y="0"/>
                </a:lnTo>
                <a:lnTo>
                  <a:pt x="0" y="48"/>
                </a:lnTo>
                <a:lnTo>
                  <a:pt x="7" y="48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4" name="Freeform 702"/>
          <p:cNvSpPr>
            <a:spLocks/>
          </p:cNvSpPr>
          <p:nvPr/>
        </p:nvSpPr>
        <p:spPr bwMode="auto">
          <a:xfrm>
            <a:off x="5772684" y="1852488"/>
            <a:ext cx="31401" cy="30106"/>
          </a:xfrm>
          <a:custGeom>
            <a:avLst/>
            <a:gdLst>
              <a:gd name="T0" fmla="*/ 0 w 22"/>
              <a:gd name="T1" fmla="*/ 21 h 21"/>
              <a:gd name="T2" fmla="*/ 22 w 22"/>
              <a:gd name="T3" fmla="*/ 0 h 21"/>
              <a:gd name="T4" fmla="*/ 15 w 22"/>
              <a:gd name="T5" fmla="*/ 0 h 21"/>
              <a:gd name="T6" fmla="*/ 0 w 22"/>
              <a:gd name="T7" fmla="*/ 14 h 21"/>
              <a:gd name="T8" fmla="*/ 0 w 22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1">
                <a:moveTo>
                  <a:pt x="0" y="21"/>
                </a:moveTo>
                <a:lnTo>
                  <a:pt x="22" y="0"/>
                </a:lnTo>
                <a:lnTo>
                  <a:pt x="15" y="0"/>
                </a:lnTo>
                <a:lnTo>
                  <a:pt x="0" y="14"/>
                </a:lnTo>
                <a:lnTo>
                  <a:pt x="0" y="21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5" name="Freeform 703"/>
          <p:cNvSpPr>
            <a:spLocks/>
          </p:cNvSpPr>
          <p:nvPr/>
        </p:nvSpPr>
        <p:spPr bwMode="auto">
          <a:xfrm>
            <a:off x="5772684" y="1852488"/>
            <a:ext cx="11419" cy="11469"/>
          </a:xfrm>
          <a:custGeom>
            <a:avLst/>
            <a:gdLst>
              <a:gd name="T0" fmla="*/ 0 w 8"/>
              <a:gd name="T1" fmla="*/ 0 h 8"/>
              <a:gd name="T2" fmla="*/ 0 w 8"/>
              <a:gd name="T3" fmla="*/ 8 h 8"/>
              <a:gd name="T4" fmla="*/ 8 w 8"/>
              <a:gd name="T5" fmla="*/ 0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8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6" name="Freeform 704"/>
          <p:cNvSpPr>
            <a:spLocks/>
          </p:cNvSpPr>
          <p:nvPr/>
        </p:nvSpPr>
        <p:spPr bwMode="auto">
          <a:xfrm>
            <a:off x="5824068" y="1906966"/>
            <a:ext cx="49956" cy="50177"/>
          </a:xfrm>
          <a:custGeom>
            <a:avLst/>
            <a:gdLst>
              <a:gd name="T0" fmla="*/ 6 w 35"/>
              <a:gd name="T1" fmla="*/ 35 h 35"/>
              <a:gd name="T2" fmla="*/ 35 w 35"/>
              <a:gd name="T3" fmla="*/ 7 h 35"/>
              <a:gd name="T4" fmla="*/ 35 w 35"/>
              <a:gd name="T5" fmla="*/ 0 h 35"/>
              <a:gd name="T6" fmla="*/ 0 w 35"/>
              <a:gd name="T7" fmla="*/ 35 h 35"/>
              <a:gd name="T8" fmla="*/ 6 w 35"/>
              <a:gd name="T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6" y="35"/>
                </a:moveTo>
                <a:lnTo>
                  <a:pt x="35" y="7"/>
                </a:lnTo>
                <a:lnTo>
                  <a:pt x="35" y="0"/>
                </a:lnTo>
                <a:lnTo>
                  <a:pt x="0" y="35"/>
                </a:lnTo>
                <a:lnTo>
                  <a:pt x="6" y="3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7" name="Freeform 705"/>
          <p:cNvSpPr>
            <a:spLocks/>
          </p:cNvSpPr>
          <p:nvPr/>
        </p:nvSpPr>
        <p:spPr bwMode="auto">
          <a:xfrm>
            <a:off x="5731292" y="1839585"/>
            <a:ext cx="17128" cy="18637"/>
          </a:xfrm>
          <a:custGeom>
            <a:avLst/>
            <a:gdLst>
              <a:gd name="T0" fmla="*/ 0 w 12"/>
              <a:gd name="T1" fmla="*/ 13 h 13"/>
              <a:gd name="T2" fmla="*/ 12 w 12"/>
              <a:gd name="T3" fmla="*/ 6 h 13"/>
              <a:gd name="T4" fmla="*/ 0 w 12"/>
              <a:gd name="T5" fmla="*/ 0 h 13"/>
              <a:gd name="T6" fmla="*/ 0 w 12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0" y="13"/>
                </a:moveTo>
                <a:lnTo>
                  <a:pt x="12" y="6"/>
                </a:lnTo>
                <a:lnTo>
                  <a:pt x="0" y="0"/>
                </a:lnTo>
                <a:lnTo>
                  <a:pt x="0" y="1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8" name="Freeform 706"/>
          <p:cNvSpPr>
            <a:spLocks/>
          </p:cNvSpPr>
          <p:nvPr/>
        </p:nvSpPr>
        <p:spPr bwMode="auto">
          <a:xfrm>
            <a:off x="5842623" y="1927037"/>
            <a:ext cx="31401" cy="30106"/>
          </a:xfrm>
          <a:custGeom>
            <a:avLst/>
            <a:gdLst>
              <a:gd name="T0" fmla="*/ 7 w 22"/>
              <a:gd name="T1" fmla="*/ 21 h 21"/>
              <a:gd name="T2" fmla="*/ 22 w 22"/>
              <a:gd name="T3" fmla="*/ 6 h 21"/>
              <a:gd name="T4" fmla="*/ 22 w 22"/>
              <a:gd name="T5" fmla="*/ 0 h 21"/>
              <a:gd name="T6" fmla="*/ 0 w 22"/>
              <a:gd name="T7" fmla="*/ 21 h 21"/>
              <a:gd name="T8" fmla="*/ 7 w 22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1">
                <a:moveTo>
                  <a:pt x="7" y="21"/>
                </a:moveTo>
                <a:lnTo>
                  <a:pt x="22" y="6"/>
                </a:lnTo>
                <a:lnTo>
                  <a:pt x="22" y="0"/>
                </a:lnTo>
                <a:lnTo>
                  <a:pt x="0" y="21"/>
                </a:lnTo>
                <a:lnTo>
                  <a:pt x="7" y="21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9" name="Freeform 707"/>
          <p:cNvSpPr>
            <a:spLocks/>
          </p:cNvSpPr>
          <p:nvPr/>
        </p:nvSpPr>
        <p:spPr bwMode="auto">
          <a:xfrm>
            <a:off x="5862605" y="1945674"/>
            <a:ext cx="11419" cy="11469"/>
          </a:xfrm>
          <a:custGeom>
            <a:avLst/>
            <a:gdLst>
              <a:gd name="T0" fmla="*/ 0 w 8"/>
              <a:gd name="T1" fmla="*/ 8 h 8"/>
              <a:gd name="T2" fmla="*/ 8 w 8"/>
              <a:gd name="T3" fmla="*/ 8 h 8"/>
              <a:gd name="T4" fmla="*/ 8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8"/>
                </a:lnTo>
                <a:lnTo>
                  <a:pt x="8" y="0"/>
                </a:lnTo>
                <a:lnTo>
                  <a:pt x="0" y="8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0" name="Freeform 708"/>
          <p:cNvSpPr>
            <a:spLocks/>
          </p:cNvSpPr>
          <p:nvPr/>
        </p:nvSpPr>
        <p:spPr bwMode="auto">
          <a:xfrm>
            <a:off x="5881160" y="1790842"/>
            <a:ext cx="32828" cy="154832"/>
          </a:xfrm>
          <a:custGeom>
            <a:avLst/>
            <a:gdLst>
              <a:gd name="T0" fmla="*/ 96 w 160"/>
              <a:gd name="T1" fmla="*/ 183 h 757"/>
              <a:gd name="T2" fmla="*/ 61 w 160"/>
              <a:gd name="T3" fmla="*/ 31 h 757"/>
              <a:gd name="T4" fmla="*/ 0 w 160"/>
              <a:gd name="T5" fmla="*/ 0 h 757"/>
              <a:gd name="T6" fmla="*/ 0 w 160"/>
              <a:gd name="T7" fmla="*/ 354 h 757"/>
              <a:gd name="T8" fmla="*/ 51 w 160"/>
              <a:gd name="T9" fmla="*/ 380 h 757"/>
              <a:gd name="T10" fmla="*/ 82 w 160"/>
              <a:gd name="T11" fmla="*/ 597 h 757"/>
              <a:gd name="T12" fmla="*/ 94 w 160"/>
              <a:gd name="T13" fmla="*/ 749 h 757"/>
              <a:gd name="T14" fmla="*/ 113 w 160"/>
              <a:gd name="T15" fmla="*/ 757 h 757"/>
              <a:gd name="T16" fmla="*/ 137 w 160"/>
              <a:gd name="T17" fmla="*/ 747 h 757"/>
              <a:gd name="T18" fmla="*/ 127 w 160"/>
              <a:gd name="T19" fmla="*/ 533 h 757"/>
              <a:gd name="T20" fmla="*/ 96 w 160"/>
              <a:gd name="T21" fmla="*/ 183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757">
                <a:moveTo>
                  <a:pt x="96" y="183"/>
                </a:moveTo>
                <a:cubicBezTo>
                  <a:pt x="102" y="113"/>
                  <a:pt x="90" y="62"/>
                  <a:pt x="61" y="31"/>
                </a:cubicBezTo>
                <a:cubicBezTo>
                  <a:pt x="41" y="10"/>
                  <a:pt x="16" y="3"/>
                  <a:pt x="0" y="0"/>
                </a:cubicBezTo>
                <a:cubicBezTo>
                  <a:pt x="0" y="354"/>
                  <a:pt x="0" y="354"/>
                  <a:pt x="0" y="354"/>
                </a:cubicBezTo>
                <a:cubicBezTo>
                  <a:pt x="21" y="357"/>
                  <a:pt x="38" y="366"/>
                  <a:pt x="51" y="380"/>
                </a:cubicBezTo>
                <a:cubicBezTo>
                  <a:pt x="93" y="424"/>
                  <a:pt x="87" y="512"/>
                  <a:pt x="82" y="597"/>
                </a:cubicBezTo>
                <a:cubicBezTo>
                  <a:pt x="78" y="661"/>
                  <a:pt x="73" y="727"/>
                  <a:pt x="94" y="749"/>
                </a:cubicBezTo>
                <a:cubicBezTo>
                  <a:pt x="97" y="752"/>
                  <a:pt x="102" y="757"/>
                  <a:pt x="113" y="757"/>
                </a:cubicBezTo>
                <a:cubicBezTo>
                  <a:pt x="128" y="757"/>
                  <a:pt x="134" y="751"/>
                  <a:pt x="137" y="747"/>
                </a:cubicBezTo>
                <a:cubicBezTo>
                  <a:pt x="160" y="720"/>
                  <a:pt x="144" y="629"/>
                  <a:pt x="127" y="533"/>
                </a:cubicBezTo>
                <a:cubicBezTo>
                  <a:pt x="108" y="430"/>
                  <a:pt x="85" y="302"/>
                  <a:pt x="96" y="18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1" name="Freeform 709"/>
          <p:cNvSpPr>
            <a:spLocks/>
          </p:cNvSpPr>
          <p:nvPr/>
        </p:nvSpPr>
        <p:spPr bwMode="auto">
          <a:xfrm>
            <a:off x="5772684" y="1852488"/>
            <a:ext cx="49956" cy="48743"/>
          </a:xfrm>
          <a:custGeom>
            <a:avLst/>
            <a:gdLst>
              <a:gd name="T0" fmla="*/ 29 w 35"/>
              <a:gd name="T1" fmla="*/ 0 h 34"/>
              <a:gd name="T2" fmla="*/ 0 w 35"/>
              <a:gd name="T3" fmla="*/ 28 h 34"/>
              <a:gd name="T4" fmla="*/ 0 w 35"/>
              <a:gd name="T5" fmla="*/ 34 h 34"/>
              <a:gd name="T6" fmla="*/ 35 w 35"/>
              <a:gd name="T7" fmla="*/ 0 h 34"/>
              <a:gd name="T8" fmla="*/ 29 w 35"/>
              <a:gd name="T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4">
                <a:moveTo>
                  <a:pt x="29" y="0"/>
                </a:moveTo>
                <a:lnTo>
                  <a:pt x="0" y="28"/>
                </a:lnTo>
                <a:lnTo>
                  <a:pt x="0" y="34"/>
                </a:lnTo>
                <a:lnTo>
                  <a:pt x="35" y="0"/>
                </a:lnTo>
                <a:lnTo>
                  <a:pt x="29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2" name="Freeform 710"/>
          <p:cNvSpPr>
            <a:spLocks noEditPoints="1"/>
          </p:cNvSpPr>
          <p:nvPr/>
        </p:nvSpPr>
        <p:spPr bwMode="auto">
          <a:xfrm>
            <a:off x="5661354" y="1694789"/>
            <a:ext cx="324000" cy="324000"/>
          </a:xfrm>
          <a:custGeom>
            <a:avLst/>
            <a:gdLst>
              <a:gd name="T0" fmla="*/ 0 w 1587"/>
              <a:gd name="T1" fmla="*/ 794 h 1588"/>
              <a:gd name="T2" fmla="*/ 1587 w 1587"/>
              <a:gd name="T3" fmla="*/ 794 h 1588"/>
              <a:gd name="T4" fmla="*/ 413 w 1587"/>
              <a:gd name="T5" fmla="*/ 1081 h 1588"/>
              <a:gd name="T6" fmla="*/ 413 w 1587"/>
              <a:gd name="T7" fmla="*/ 1115 h 1588"/>
              <a:gd name="T8" fmla="*/ 336 w 1587"/>
              <a:gd name="T9" fmla="*/ 1200 h 1588"/>
              <a:gd name="T10" fmla="*/ 475 w 1587"/>
              <a:gd name="T11" fmla="*/ 1217 h 1588"/>
              <a:gd name="T12" fmla="*/ 319 w 1587"/>
              <a:gd name="T13" fmla="*/ 1234 h 1588"/>
              <a:gd name="T14" fmla="*/ 302 w 1587"/>
              <a:gd name="T15" fmla="*/ 980 h 1588"/>
              <a:gd name="T16" fmla="*/ 458 w 1587"/>
              <a:gd name="T17" fmla="*/ 963 h 1588"/>
              <a:gd name="T18" fmla="*/ 458 w 1587"/>
              <a:gd name="T19" fmla="*/ 997 h 1588"/>
              <a:gd name="T20" fmla="*/ 336 w 1587"/>
              <a:gd name="T21" fmla="*/ 1081 h 1588"/>
              <a:gd name="T22" fmla="*/ 466 w 1587"/>
              <a:gd name="T23" fmla="*/ 770 h 1588"/>
              <a:gd name="T24" fmla="*/ 323 w 1587"/>
              <a:gd name="T25" fmla="*/ 849 h 1588"/>
              <a:gd name="T26" fmla="*/ 306 w 1587"/>
              <a:gd name="T27" fmla="*/ 832 h 1588"/>
              <a:gd name="T28" fmla="*/ 315 w 1587"/>
              <a:gd name="T29" fmla="*/ 663 h 1588"/>
              <a:gd name="T30" fmla="*/ 466 w 1587"/>
              <a:gd name="T31" fmla="*/ 740 h 1588"/>
              <a:gd name="T32" fmla="*/ 466 w 1587"/>
              <a:gd name="T33" fmla="*/ 770 h 1588"/>
              <a:gd name="T34" fmla="*/ 336 w 1587"/>
              <a:gd name="T35" fmla="*/ 356 h 1588"/>
              <a:gd name="T36" fmla="*/ 413 w 1587"/>
              <a:gd name="T37" fmla="*/ 441 h 1588"/>
              <a:gd name="T38" fmla="*/ 413 w 1587"/>
              <a:gd name="T39" fmla="*/ 475 h 1588"/>
              <a:gd name="T40" fmla="*/ 336 w 1587"/>
              <a:gd name="T41" fmla="*/ 577 h 1588"/>
              <a:gd name="T42" fmla="*/ 302 w 1587"/>
              <a:gd name="T43" fmla="*/ 577 h 1588"/>
              <a:gd name="T44" fmla="*/ 319 w 1587"/>
              <a:gd name="T45" fmla="*/ 322 h 1588"/>
              <a:gd name="T46" fmla="*/ 475 w 1587"/>
              <a:gd name="T47" fmla="*/ 339 h 1588"/>
              <a:gd name="T48" fmla="*/ 1238 w 1587"/>
              <a:gd name="T49" fmla="*/ 1241 h 1588"/>
              <a:gd name="T50" fmla="*/ 1144 w 1587"/>
              <a:gd name="T51" fmla="*/ 1245 h 1588"/>
              <a:gd name="T52" fmla="*/ 1102 w 1587"/>
              <a:gd name="T53" fmla="*/ 875 h 1588"/>
              <a:gd name="T54" fmla="*/ 1075 w 1587"/>
              <a:gd name="T55" fmla="*/ 1302 h 1588"/>
              <a:gd name="T56" fmla="*/ 945 w 1587"/>
              <a:gd name="T57" fmla="*/ 1319 h 1588"/>
              <a:gd name="T58" fmla="*/ 940 w 1587"/>
              <a:gd name="T59" fmla="*/ 1319 h 1588"/>
              <a:gd name="T60" fmla="*/ 848 w 1587"/>
              <a:gd name="T61" fmla="*/ 1320 h 1588"/>
              <a:gd name="T62" fmla="*/ 568 w 1587"/>
              <a:gd name="T63" fmla="*/ 1319 h 1588"/>
              <a:gd name="T64" fmla="*/ 565 w 1587"/>
              <a:gd name="T65" fmla="*/ 1319 h 1588"/>
              <a:gd name="T66" fmla="*/ 514 w 1587"/>
              <a:gd name="T67" fmla="*/ 1302 h 1588"/>
              <a:gd name="T68" fmla="*/ 514 w 1587"/>
              <a:gd name="T69" fmla="*/ 1054 h 1588"/>
              <a:gd name="T70" fmla="*/ 643 w 1587"/>
              <a:gd name="T71" fmla="*/ 261 h 1588"/>
              <a:gd name="T72" fmla="*/ 1075 w 1587"/>
              <a:gd name="T73" fmla="*/ 390 h 1588"/>
              <a:gd name="T74" fmla="*/ 1160 w 1587"/>
              <a:gd name="T75" fmla="*/ 479 h 1588"/>
              <a:gd name="T76" fmla="*/ 1235 w 1587"/>
              <a:gd name="T77" fmla="*/ 999 h 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87" h="1588">
                <a:moveTo>
                  <a:pt x="793" y="0"/>
                </a:moveTo>
                <a:cubicBezTo>
                  <a:pt x="355" y="0"/>
                  <a:pt x="0" y="356"/>
                  <a:pt x="0" y="794"/>
                </a:cubicBezTo>
                <a:cubicBezTo>
                  <a:pt x="0" y="1232"/>
                  <a:pt x="355" y="1588"/>
                  <a:pt x="793" y="1588"/>
                </a:cubicBezTo>
                <a:cubicBezTo>
                  <a:pt x="1232" y="1588"/>
                  <a:pt x="1587" y="1232"/>
                  <a:pt x="1587" y="794"/>
                </a:cubicBezTo>
                <a:cubicBezTo>
                  <a:pt x="1587" y="356"/>
                  <a:pt x="1232" y="0"/>
                  <a:pt x="793" y="0"/>
                </a:cubicBezTo>
                <a:close/>
                <a:moveTo>
                  <a:pt x="413" y="1081"/>
                </a:moveTo>
                <a:cubicBezTo>
                  <a:pt x="423" y="1081"/>
                  <a:pt x="430" y="1089"/>
                  <a:pt x="430" y="1098"/>
                </a:cubicBezTo>
                <a:cubicBezTo>
                  <a:pt x="430" y="1108"/>
                  <a:pt x="423" y="1115"/>
                  <a:pt x="413" y="1115"/>
                </a:cubicBezTo>
                <a:cubicBezTo>
                  <a:pt x="336" y="1115"/>
                  <a:pt x="336" y="1115"/>
                  <a:pt x="336" y="1115"/>
                </a:cubicBezTo>
                <a:cubicBezTo>
                  <a:pt x="336" y="1200"/>
                  <a:pt x="336" y="1200"/>
                  <a:pt x="336" y="1200"/>
                </a:cubicBezTo>
                <a:cubicBezTo>
                  <a:pt x="458" y="1200"/>
                  <a:pt x="458" y="1200"/>
                  <a:pt x="458" y="1200"/>
                </a:cubicBezTo>
                <a:cubicBezTo>
                  <a:pt x="467" y="1200"/>
                  <a:pt x="475" y="1208"/>
                  <a:pt x="475" y="1217"/>
                </a:cubicBezTo>
                <a:cubicBezTo>
                  <a:pt x="475" y="1227"/>
                  <a:pt x="467" y="1234"/>
                  <a:pt x="458" y="1234"/>
                </a:cubicBezTo>
                <a:cubicBezTo>
                  <a:pt x="319" y="1234"/>
                  <a:pt x="319" y="1234"/>
                  <a:pt x="319" y="1234"/>
                </a:cubicBezTo>
                <a:cubicBezTo>
                  <a:pt x="310" y="1234"/>
                  <a:pt x="302" y="1227"/>
                  <a:pt x="302" y="1217"/>
                </a:cubicBezTo>
                <a:cubicBezTo>
                  <a:pt x="302" y="980"/>
                  <a:pt x="302" y="980"/>
                  <a:pt x="302" y="980"/>
                </a:cubicBezTo>
                <a:cubicBezTo>
                  <a:pt x="302" y="971"/>
                  <a:pt x="310" y="963"/>
                  <a:pt x="319" y="963"/>
                </a:cubicBezTo>
                <a:cubicBezTo>
                  <a:pt x="458" y="963"/>
                  <a:pt x="458" y="963"/>
                  <a:pt x="458" y="963"/>
                </a:cubicBezTo>
                <a:cubicBezTo>
                  <a:pt x="467" y="963"/>
                  <a:pt x="475" y="971"/>
                  <a:pt x="475" y="980"/>
                </a:cubicBezTo>
                <a:cubicBezTo>
                  <a:pt x="475" y="989"/>
                  <a:pt x="467" y="997"/>
                  <a:pt x="458" y="997"/>
                </a:cubicBezTo>
                <a:cubicBezTo>
                  <a:pt x="336" y="997"/>
                  <a:pt x="336" y="997"/>
                  <a:pt x="336" y="997"/>
                </a:cubicBezTo>
                <a:cubicBezTo>
                  <a:pt x="336" y="1081"/>
                  <a:pt x="336" y="1081"/>
                  <a:pt x="336" y="1081"/>
                </a:cubicBezTo>
                <a:lnTo>
                  <a:pt x="413" y="1081"/>
                </a:lnTo>
                <a:close/>
                <a:moveTo>
                  <a:pt x="466" y="770"/>
                </a:moveTo>
                <a:cubicBezTo>
                  <a:pt x="332" y="847"/>
                  <a:pt x="332" y="847"/>
                  <a:pt x="332" y="847"/>
                </a:cubicBezTo>
                <a:cubicBezTo>
                  <a:pt x="329" y="849"/>
                  <a:pt x="326" y="849"/>
                  <a:pt x="323" y="849"/>
                </a:cubicBezTo>
                <a:cubicBezTo>
                  <a:pt x="321" y="849"/>
                  <a:pt x="318" y="849"/>
                  <a:pt x="315" y="847"/>
                </a:cubicBezTo>
                <a:cubicBezTo>
                  <a:pt x="310" y="844"/>
                  <a:pt x="306" y="839"/>
                  <a:pt x="306" y="832"/>
                </a:cubicBezTo>
                <a:cubicBezTo>
                  <a:pt x="306" y="678"/>
                  <a:pt x="306" y="678"/>
                  <a:pt x="306" y="678"/>
                </a:cubicBezTo>
                <a:cubicBezTo>
                  <a:pt x="306" y="672"/>
                  <a:pt x="310" y="666"/>
                  <a:pt x="315" y="663"/>
                </a:cubicBezTo>
                <a:cubicBezTo>
                  <a:pt x="320" y="660"/>
                  <a:pt x="327" y="660"/>
                  <a:pt x="332" y="663"/>
                </a:cubicBezTo>
                <a:cubicBezTo>
                  <a:pt x="466" y="740"/>
                  <a:pt x="466" y="740"/>
                  <a:pt x="466" y="740"/>
                </a:cubicBezTo>
                <a:cubicBezTo>
                  <a:pt x="471" y="743"/>
                  <a:pt x="475" y="749"/>
                  <a:pt x="475" y="755"/>
                </a:cubicBezTo>
                <a:cubicBezTo>
                  <a:pt x="475" y="761"/>
                  <a:pt x="471" y="767"/>
                  <a:pt x="466" y="770"/>
                </a:cubicBezTo>
                <a:close/>
                <a:moveTo>
                  <a:pt x="458" y="356"/>
                </a:moveTo>
                <a:cubicBezTo>
                  <a:pt x="336" y="356"/>
                  <a:pt x="336" y="356"/>
                  <a:pt x="336" y="356"/>
                </a:cubicBezTo>
                <a:cubicBezTo>
                  <a:pt x="336" y="441"/>
                  <a:pt x="336" y="441"/>
                  <a:pt x="336" y="441"/>
                </a:cubicBezTo>
                <a:cubicBezTo>
                  <a:pt x="413" y="441"/>
                  <a:pt x="413" y="441"/>
                  <a:pt x="413" y="441"/>
                </a:cubicBezTo>
                <a:cubicBezTo>
                  <a:pt x="423" y="441"/>
                  <a:pt x="430" y="448"/>
                  <a:pt x="430" y="458"/>
                </a:cubicBezTo>
                <a:cubicBezTo>
                  <a:pt x="430" y="467"/>
                  <a:pt x="423" y="475"/>
                  <a:pt x="413" y="475"/>
                </a:cubicBezTo>
                <a:cubicBezTo>
                  <a:pt x="336" y="475"/>
                  <a:pt x="336" y="475"/>
                  <a:pt x="336" y="475"/>
                </a:cubicBezTo>
                <a:cubicBezTo>
                  <a:pt x="336" y="577"/>
                  <a:pt x="336" y="577"/>
                  <a:pt x="336" y="577"/>
                </a:cubicBezTo>
                <a:cubicBezTo>
                  <a:pt x="336" y="586"/>
                  <a:pt x="328" y="594"/>
                  <a:pt x="319" y="594"/>
                </a:cubicBezTo>
                <a:cubicBezTo>
                  <a:pt x="310" y="594"/>
                  <a:pt x="302" y="586"/>
                  <a:pt x="302" y="577"/>
                </a:cubicBezTo>
                <a:cubicBezTo>
                  <a:pt x="302" y="339"/>
                  <a:pt x="302" y="339"/>
                  <a:pt x="302" y="339"/>
                </a:cubicBezTo>
                <a:cubicBezTo>
                  <a:pt x="302" y="330"/>
                  <a:pt x="310" y="322"/>
                  <a:pt x="319" y="322"/>
                </a:cubicBezTo>
                <a:cubicBezTo>
                  <a:pt x="458" y="322"/>
                  <a:pt x="458" y="322"/>
                  <a:pt x="458" y="322"/>
                </a:cubicBezTo>
                <a:cubicBezTo>
                  <a:pt x="467" y="322"/>
                  <a:pt x="475" y="330"/>
                  <a:pt x="475" y="339"/>
                </a:cubicBezTo>
                <a:cubicBezTo>
                  <a:pt x="475" y="349"/>
                  <a:pt x="467" y="356"/>
                  <a:pt x="458" y="356"/>
                </a:cubicBezTo>
                <a:close/>
                <a:moveTo>
                  <a:pt x="1238" y="1241"/>
                </a:moveTo>
                <a:cubicBezTo>
                  <a:pt x="1226" y="1255"/>
                  <a:pt x="1209" y="1263"/>
                  <a:pt x="1188" y="1263"/>
                </a:cubicBezTo>
                <a:cubicBezTo>
                  <a:pt x="1170" y="1263"/>
                  <a:pt x="1155" y="1256"/>
                  <a:pt x="1144" y="1245"/>
                </a:cubicBezTo>
                <a:cubicBezTo>
                  <a:pt x="1113" y="1212"/>
                  <a:pt x="1118" y="1145"/>
                  <a:pt x="1123" y="1067"/>
                </a:cubicBezTo>
                <a:cubicBezTo>
                  <a:pt x="1128" y="992"/>
                  <a:pt x="1133" y="908"/>
                  <a:pt x="1102" y="875"/>
                </a:cubicBezTo>
                <a:cubicBezTo>
                  <a:pt x="1095" y="868"/>
                  <a:pt x="1086" y="864"/>
                  <a:pt x="1075" y="862"/>
                </a:cubicBezTo>
                <a:cubicBezTo>
                  <a:pt x="1075" y="1302"/>
                  <a:pt x="1075" y="1302"/>
                  <a:pt x="1075" y="1302"/>
                </a:cubicBezTo>
                <a:cubicBezTo>
                  <a:pt x="1075" y="1312"/>
                  <a:pt x="1068" y="1319"/>
                  <a:pt x="1058" y="1319"/>
                </a:cubicBezTo>
                <a:cubicBezTo>
                  <a:pt x="945" y="1319"/>
                  <a:pt x="945" y="1319"/>
                  <a:pt x="945" y="1319"/>
                </a:cubicBezTo>
                <a:cubicBezTo>
                  <a:pt x="944" y="1319"/>
                  <a:pt x="944" y="1320"/>
                  <a:pt x="943" y="1320"/>
                </a:cubicBezTo>
                <a:cubicBezTo>
                  <a:pt x="941" y="1320"/>
                  <a:pt x="941" y="1319"/>
                  <a:pt x="940" y="1319"/>
                </a:cubicBezTo>
                <a:cubicBezTo>
                  <a:pt x="851" y="1319"/>
                  <a:pt x="851" y="1319"/>
                  <a:pt x="851" y="1319"/>
                </a:cubicBezTo>
                <a:cubicBezTo>
                  <a:pt x="850" y="1319"/>
                  <a:pt x="849" y="1320"/>
                  <a:pt x="848" y="1320"/>
                </a:cubicBezTo>
                <a:cubicBezTo>
                  <a:pt x="847" y="1320"/>
                  <a:pt x="846" y="1319"/>
                  <a:pt x="845" y="1319"/>
                </a:cubicBezTo>
                <a:cubicBezTo>
                  <a:pt x="568" y="1319"/>
                  <a:pt x="568" y="1319"/>
                  <a:pt x="568" y="1319"/>
                </a:cubicBezTo>
                <a:cubicBezTo>
                  <a:pt x="568" y="1319"/>
                  <a:pt x="567" y="1320"/>
                  <a:pt x="566" y="1320"/>
                </a:cubicBezTo>
                <a:cubicBezTo>
                  <a:pt x="566" y="1320"/>
                  <a:pt x="565" y="1319"/>
                  <a:pt x="565" y="1319"/>
                </a:cubicBezTo>
                <a:cubicBezTo>
                  <a:pt x="531" y="1319"/>
                  <a:pt x="531" y="1319"/>
                  <a:pt x="531" y="1319"/>
                </a:cubicBezTo>
                <a:cubicBezTo>
                  <a:pt x="522" y="1319"/>
                  <a:pt x="514" y="1312"/>
                  <a:pt x="514" y="1302"/>
                </a:cubicBezTo>
                <a:cubicBezTo>
                  <a:pt x="514" y="1059"/>
                  <a:pt x="514" y="1059"/>
                  <a:pt x="514" y="1059"/>
                </a:cubicBezTo>
                <a:cubicBezTo>
                  <a:pt x="514" y="1058"/>
                  <a:pt x="514" y="1056"/>
                  <a:pt x="514" y="1054"/>
                </a:cubicBezTo>
                <a:cubicBezTo>
                  <a:pt x="514" y="390"/>
                  <a:pt x="514" y="390"/>
                  <a:pt x="514" y="390"/>
                </a:cubicBezTo>
                <a:cubicBezTo>
                  <a:pt x="514" y="319"/>
                  <a:pt x="572" y="261"/>
                  <a:pt x="643" y="261"/>
                </a:cubicBezTo>
                <a:cubicBezTo>
                  <a:pt x="946" y="261"/>
                  <a:pt x="946" y="261"/>
                  <a:pt x="946" y="261"/>
                </a:cubicBezTo>
                <a:cubicBezTo>
                  <a:pt x="1018" y="261"/>
                  <a:pt x="1075" y="319"/>
                  <a:pt x="1075" y="390"/>
                </a:cubicBezTo>
                <a:cubicBezTo>
                  <a:pt x="1075" y="438"/>
                  <a:pt x="1075" y="438"/>
                  <a:pt x="1075" y="438"/>
                </a:cubicBezTo>
                <a:cubicBezTo>
                  <a:pt x="1096" y="441"/>
                  <a:pt x="1131" y="449"/>
                  <a:pt x="1160" y="479"/>
                </a:cubicBezTo>
                <a:cubicBezTo>
                  <a:pt x="1197" y="517"/>
                  <a:pt x="1212" y="578"/>
                  <a:pt x="1205" y="658"/>
                </a:cubicBezTo>
                <a:cubicBezTo>
                  <a:pt x="1195" y="772"/>
                  <a:pt x="1217" y="898"/>
                  <a:pt x="1235" y="999"/>
                </a:cubicBezTo>
                <a:cubicBezTo>
                  <a:pt x="1256" y="1117"/>
                  <a:pt x="1271" y="1202"/>
                  <a:pt x="1238" y="1241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3" name="Freeform 711"/>
          <p:cNvSpPr>
            <a:spLocks/>
          </p:cNvSpPr>
          <p:nvPr/>
        </p:nvSpPr>
        <p:spPr bwMode="auto">
          <a:xfrm>
            <a:off x="5772684" y="1852488"/>
            <a:ext cx="101339" cy="104655"/>
          </a:xfrm>
          <a:custGeom>
            <a:avLst/>
            <a:gdLst>
              <a:gd name="T0" fmla="*/ 71 w 71"/>
              <a:gd name="T1" fmla="*/ 4 h 73"/>
              <a:gd name="T2" fmla="*/ 71 w 71"/>
              <a:gd name="T3" fmla="*/ 0 h 73"/>
              <a:gd name="T4" fmla="*/ 69 w 71"/>
              <a:gd name="T5" fmla="*/ 0 h 73"/>
              <a:gd name="T6" fmla="*/ 0 w 71"/>
              <a:gd name="T7" fmla="*/ 68 h 73"/>
              <a:gd name="T8" fmla="*/ 0 w 71"/>
              <a:gd name="T9" fmla="*/ 73 h 73"/>
              <a:gd name="T10" fmla="*/ 2 w 71"/>
              <a:gd name="T11" fmla="*/ 73 h 73"/>
              <a:gd name="T12" fmla="*/ 71 w 71"/>
              <a:gd name="T13" fmla="*/ 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1" h="73">
                <a:moveTo>
                  <a:pt x="71" y="4"/>
                </a:moveTo>
                <a:lnTo>
                  <a:pt x="71" y="0"/>
                </a:lnTo>
                <a:lnTo>
                  <a:pt x="69" y="0"/>
                </a:lnTo>
                <a:lnTo>
                  <a:pt x="0" y="68"/>
                </a:lnTo>
                <a:lnTo>
                  <a:pt x="0" y="73"/>
                </a:lnTo>
                <a:lnTo>
                  <a:pt x="2" y="73"/>
                </a:lnTo>
                <a:lnTo>
                  <a:pt x="71" y="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4" name="Freeform 712"/>
          <p:cNvSpPr>
            <a:spLocks/>
          </p:cNvSpPr>
          <p:nvPr/>
        </p:nvSpPr>
        <p:spPr bwMode="auto">
          <a:xfrm>
            <a:off x="5772684" y="1852488"/>
            <a:ext cx="69938" cy="68814"/>
          </a:xfrm>
          <a:custGeom>
            <a:avLst/>
            <a:gdLst>
              <a:gd name="T0" fmla="*/ 0 w 49"/>
              <a:gd name="T1" fmla="*/ 48 h 48"/>
              <a:gd name="T2" fmla="*/ 49 w 49"/>
              <a:gd name="T3" fmla="*/ 0 h 48"/>
              <a:gd name="T4" fmla="*/ 42 w 49"/>
              <a:gd name="T5" fmla="*/ 0 h 48"/>
              <a:gd name="T6" fmla="*/ 0 w 49"/>
              <a:gd name="T7" fmla="*/ 41 h 48"/>
              <a:gd name="T8" fmla="*/ 0 w 49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49" y="0"/>
                </a:lnTo>
                <a:lnTo>
                  <a:pt x="42" y="0"/>
                </a:lnTo>
                <a:lnTo>
                  <a:pt x="0" y="41"/>
                </a:lnTo>
                <a:lnTo>
                  <a:pt x="0" y="48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5" name="Freeform 713"/>
          <p:cNvSpPr>
            <a:spLocks/>
          </p:cNvSpPr>
          <p:nvPr/>
        </p:nvSpPr>
        <p:spPr bwMode="auto">
          <a:xfrm>
            <a:off x="5772684" y="1852488"/>
            <a:ext cx="88493" cy="87451"/>
          </a:xfrm>
          <a:custGeom>
            <a:avLst/>
            <a:gdLst>
              <a:gd name="T0" fmla="*/ 55 w 62"/>
              <a:gd name="T1" fmla="*/ 0 h 61"/>
              <a:gd name="T2" fmla="*/ 0 w 62"/>
              <a:gd name="T3" fmla="*/ 55 h 61"/>
              <a:gd name="T4" fmla="*/ 0 w 62"/>
              <a:gd name="T5" fmla="*/ 61 h 61"/>
              <a:gd name="T6" fmla="*/ 62 w 62"/>
              <a:gd name="T7" fmla="*/ 0 h 61"/>
              <a:gd name="T8" fmla="*/ 55 w 62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61">
                <a:moveTo>
                  <a:pt x="55" y="0"/>
                </a:moveTo>
                <a:lnTo>
                  <a:pt x="0" y="55"/>
                </a:lnTo>
                <a:lnTo>
                  <a:pt x="0" y="61"/>
                </a:lnTo>
                <a:lnTo>
                  <a:pt x="62" y="0"/>
                </a:lnTo>
                <a:lnTo>
                  <a:pt x="55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6" name="Freeform 717"/>
          <p:cNvSpPr>
            <a:spLocks/>
          </p:cNvSpPr>
          <p:nvPr/>
        </p:nvSpPr>
        <p:spPr bwMode="auto">
          <a:xfrm>
            <a:off x="6145095" y="1769338"/>
            <a:ext cx="31401" cy="31540"/>
          </a:xfrm>
          <a:custGeom>
            <a:avLst/>
            <a:gdLst>
              <a:gd name="T0" fmla="*/ 16 w 22"/>
              <a:gd name="T1" fmla="*/ 0 h 22"/>
              <a:gd name="T2" fmla="*/ 0 w 22"/>
              <a:gd name="T3" fmla="*/ 16 h 22"/>
              <a:gd name="T4" fmla="*/ 6 w 22"/>
              <a:gd name="T5" fmla="*/ 22 h 22"/>
              <a:gd name="T6" fmla="*/ 14 w 22"/>
              <a:gd name="T7" fmla="*/ 14 h 22"/>
              <a:gd name="T8" fmla="*/ 22 w 22"/>
              <a:gd name="T9" fmla="*/ 6 h 22"/>
              <a:gd name="T10" fmla="*/ 16 w 22"/>
              <a:gd name="T1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22">
                <a:moveTo>
                  <a:pt x="16" y="0"/>
                </a:moveTo>
                <a:lnTo>
                  <a:pt x="0" y="16"/>
                </a:lnTo>
                <a:lnTo>
                  <a:pt x="6" y="22"/>
                </a:lnTo>
                <a:lnTo>
                  <a:pt x="14" y="14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7" name="Freeform 718"/>
          <p:cNvSpPr>
            <a:spLocks/>
          </p:cNvSpPr>
          <p:nvPr/>
        </p:nvSpPr>
        <p:spPr bwMode="auto">
          <a:xfrm>
            <a:off x="6213606" y="1767904"/>
            <a:ext cx="91348" cy="20071"/>
          </a:xfrm>
          <a:custGeom>
            <a:avLst/>
            <a:gdLst>
              <a:gd name="T0" fmla="*/ 404 w 457"/>
              <a:gd name="T1" fmla="*/ 0 h 106"/>
              <a:gd name="T2" fmla="*/ 53 w 457"/>
              <a:gd name="T3" fmla="*/ 0 h 106"/>
              <a:gd name="T4" fmla="*/ 0 w 457"/>
              <a:gd name="T5" fmla="*/ 53 h 106"/>
              <a:gd name="T6" fmla="*/ 53 w 457"/>
              <a:gd name="T7" fmla="*/ 106 h 106"/>
              <a:gd name="T8" fmla="*/ 404 w 457"/>
              <a:gd name="T9" fmla="*/ 106 h 106"/>
              <a:gd name="T10" fmla="*/ 457 w 457"/>
              <a:gd name="T11" fmla="*/ 53 h 106"/>
              <a:gd name="T12" fmla="*/ 404 w 457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7" h="106">
                <a:moveTo>
                  <a:pt x="404" y="0"/>
                </a:moveTo>
                <a:cubicBezTo>
                  <a:pt x="53" y="0"/>
                  <a:pt x="53" y="0"/>
                  <a:pt x="53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82"/>
                  <a:pt x="24" y="106"/>
                  <a:pt x="53" y="106"/>
                </a:cubicBezTo>
                <a:cubicBezTo>
                  <a:pt x="404" y="106"/>
                  <a:pt x="404" y="106"/>
                  <a:pt x="404" y="106"/>
                </a:cubicBezTo>
                <a:cubicBezTo>
                  <a:pt x="433" y="106"/>
                  <a:pt x="457" y="82"/>
                  <a:pt x="457" y="53"/>
                </a:cubicBezTo>
                <a:cubicBezTo>
                  <a:pt x="457" y="24"/>
                  <a:pt x="433" y="0"/>
                  <a:pt x="404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8" name="Freeform 719"/>
          <p:cNvSpPr>
            <a:spLocks/>
          </p:cNvSpPr>
          <p:nvPr/>
        </p:nvSpPr>
        <p:spPr bwMode="auto">
          <a:xfrm>
            <a:off x="6206469" y="1843886"/>
            <a:ext cx="62802" cy="63080"/>
          </a:xfrm>
          <a:custGeom>
            <a:avLst/>
            <a:gdLst>
              <a:gd name="T0" fmla="*/ 315 w 316"/>
              <a:gd name="T1" fmla="*/ 2 h 316"/>
              <a:gd name="T2" fmla="*/ 314 w 316"/>
              <a:gd name="T3" fmla="*/ 0 h 316"/>
              <a:gd name="T4" fmla="*/ 2 w 316"/>
              <a:gd name="T5" fmla="*/ 0 h 316"/>
              <a:gd name="T6" fmla="*/ 1 w 316"/>
              <a:gd name="T7" fmla="*/ 2 h 316"/>
              <a:gd name="T8" fmla="*/ 0 w 316"/>
              <a:gd name="T9" fmla="*/ 2 h 316"/>
              <a:gd name="T10" fmla="*/ 0 w 316"/>
              <a:gd name="T11" fmla="*/ 315 h 316"/>
              <a:gd name="T12" fmla="*/ 1 w 316"/>
              <a:gd name="T13" fmla="*/ 315 h 316"/>
              <a:gd name="T14" fmla="*/ 2 w 316"/>
              <a:gd name="T15" fmla="*/ 316 h 316"/>
              <a:gd name="T16" fmla="*/ 314 w 316"/>
              <a:gd name="T17" fmla="*/ 316 h 316"/>
              <a:gd name="T18" fmla="*/ 315 w 316"/>
              <a:gd name="T19" fmla="*/ 315 h 316"/>
              <a:gd name="T20" fmla="*/ 316 w 316"/>
              <a:gd name="T21" fmla="*/ 315 h 316"/>
              <a:gd name="T22" fmla="*/ 316 w 316"/>
              <a:gd name="T23" fmla="*/ 2 h 316"/>
              <a:gd name="T24" fmla="*/ 315 w 316"/>
              <a:gd name="T25" fmla="*/ 2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6" h="316">
                <a:moveTo>
                  <a:pt x="315" y="2"/>
                </a:moveTo>
                <a:cubicBezTo>
                  <a:pt x="314" y="1"/>
                  <a:pt x="314" y="1"/>
                  <a:pt x="31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315"/>
                  <a:pt x="0" y="315"/>
                  <a:pt x="0" y="315"/>
                </a:cubicBezTo>
                <a:cubicBezTo>
                  <a:pt x="0" y="315"/>
                  <a:pt x="1" y="315"/>
                  <a:pt x="1" y="315"/>
                </a:cubicBezTo>
                <a:cubicBezTo>
                  <a:pt x="1" y="316"/>
                  <a:pt x="1" y="316"/>
                  <a:pt x="2" y="316"/>
                </a:cubicBezTo>
                <a:cubicBezTo>
                  <a:pt x="314" y="316"/>
                  <a:pt x="314" y="316"/>
                  <a:pt x="314" y="316"/>
                </a:cubicBezTo>
                <a:cubicBezTo>
                  <a:pt x="315" y="316"/>
                  <a:pt x="314" y="315"/>
                  <a:pt x="315" y="315"/>
                </a:cubicBezTo>
                <a:cubicBezTo>
                  <a:pt x="315" y="315"/>
                  <a:pt x="316" y="315"/>
                  <a:pt x="316" y="315"/>
                </a:cubicBezTo>
                <a:cubicBezTo>
                  <a:pt x="316" y="2"/>
                  <a:pt x="316" y="2"/>
                  <a:pt x="316" y="2"/>
                </a:cubicBezTo>
                <a:cubicBezTo>
                  <a:pt x="316" y="2"/>
                  <a:pt x="315" y="2"/>
                  <a:pt x="315" y="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9" name="Freeform 720"/>
          <p:cNvSpPr>
            <a:spLocks noEditPoints="1"/>
          </p:cNvSpPr>
          <p:nvPr/>
        </p:nvSpPr>
        <p:spPr bwMode="auto">
          <a:xfrm>
            <a:off x="6150804" y="1746400"/>
            <a:ext cx="174132" cy="209310"/>
          </a:xfrm>
          <a:custGeom>
            <a:avLst/>
            <a:gdLst>
              <a:gd name="T0" fmla="*/ 755 w 878"/>
              <a:gd name="T1" fmla="*/ 0 h 1053"/>
              <a:gd name="T2" fmla="*/ 334 w 878"/>
              <a:gd name="T3" fmla="*/ 0 h 1053"/>
              <a:gd name="T4" fmla="*/ 211 w 878"/>
              <a:gd name="T5" fmla="*/ 123 h 1053"/>
              <a:gd name="T6" fmla="*/ 206 w 878"/>
              <a:gd name="T7" fmla="*/ 135 h 1053"/>
              <a:gd name="T8" fmla="*/ 170 w 878"/>
              <a:gd name="T9" fmla="*/ 170 h 1053"/>
              <a:gd name="T10" fmla="*/ 170 w 878"/>
              <a:gd name="T11" fmla="*/ 170 h 1053"/>
              <a:gd name="T12" fmla="*/ 152 w 878"/>
              <a:gd name="T13" fmla="*/ 188 h 1053"/>
              <a:gd name="T14" fmla="*/ 0 w 878"/>
              <a:gd name="T15" fmla="*/ 341 h 1053"/>
              <a:gd name="T16" fmla="*/ 0 w 878"/>
              <a:gd name="T17" fmla="*/ 930 h 1053"/>
              <a:gd name="T18" fmla="*/ 123 w 878"/>
              <a:gd name="T19" fmla="*/ 1053 h 1053"/>
              <a:gd name="T20" fmla="*/ 755 w 878"/>
              <a:gd name="T21" fmla="*/ 1053 h 1053"/>
              <a:gd name="T22" fmla="*/ 878 w 878"/>
              <a:gd name="T23" fmla="*/ 930 h 1053"/>
              <a:gd name="T24" fmla="*/ 878 w 878"/>
              <a:gd name="T25" fmla="*/ 123 h 1053"/>
              <a:gd name="T26" fmla="*/ 755 w 878"/>
              <a:gd name="T27" fmla="*/ 0 h 1053"/>
              <a:gd name="T28" fmla="*/ 732 w 878"/>
              <a:gd name="T29" fmla="*/ 918 h 1053"/>
              <a:gd name="T30" fmla="*/ 732 w 878"/>
              <a:gd name="T31" fmla="*/ 943 h 1053"/>
              <a:gd name="T32" fmla="*/ 720 w 878"/>
              <a:gd name="T33" fmla="*/ 948 h 1053"/>
              <a:gd name="T34" fmla="*/ 707 w 878"/>
              <a:gd name="T35" fmla="*/ 943 h 1053"/>
              <a:gd name="T36" fmla="*/ 607 w 878"/>
              <a:gd name="T37" fmla="*/ 842 h 1053"/>
              <a:gd name="T38" fmla="*/ 271 w 878"/>
              <a:gd name="T39" fmla="*/ 842 h 1053"/>
              <a:gd name="T40" fmla="*/ 170 w 878"/>
              <a:gd name="T41" fmla="*/ 943 h 1053"/>
              <a:gd name="T42" fmla="*/ 158 w 878"/>
              <a:gd name="T43" fmla="*/ 948 h 1053"/>
              <a:gd name="T44" fmla="*/ 146 w 878"/>
              <a:gd name="T45" fmla="*/ 943 h 1053"/>
              <a:gd name="T46" fmla="*/ 146 w 878"/>
              <a:gd name="T47" fmla="*/ 918 h 1053"/>
              <a:gd name="T48" fmla="*/ 246 w 878"/>
              <a:gd name="T49" fmla="*/ 818 h 1053"/>
              <a:gd name="T50" fmla="*/ 246 w 878"/>
              <a:gd name="T51" fmla="*/ 481 h 1053"/>
              <a:gd name="T52" fmla="*/ 146 w 878"/>
              <a:gd name="T53" fmla="*/ 381 h 1053"/>
              <a:gd name="T54" fmla="*/ 146 w 878"/>
              <a:gd name="T55" fmla="*/ 356 h 1053"/>
              <a:gd name="T56" fmla="*/ 170 w 878"/>
              <a:gd name="T57" fmla="*/ 356 h 1053"/>
              <a:gd name="T58" fmla="*/ 271 w 878"/>
              <a:gd name="T59" fmla="*/ 456 h 1053"/>
              <a:gd name="T60" fmla="*/ 607 w 878"/>
              <a:gd name="T61" fmla="*/ 456 h 1053"/>
              <a:gd name="T62" fmla="*/ 707 w 878"/>
              <a:gd name="T63" fmla="*/ 356 h 1053"/>
              <a:gd name="T64" fmla="*/ 732 w 878"/>
              <a:gd name="T65" fmla="*/ 356 h 1053"/>
              <a:gd name="T66" fmla="*/ 732 w 878"/>
              <a:gd name="T67" fmla="*/ 381 h 1053"/>
              <a:gd name="T68" fmla="*/ 632 w 878"/>
              <a:gd name="T69" fmla="*/ 481 h 1053"/>
              <a:gd name="T70" fmla="*/ 632 w 878"/>
              <a:gd name="T71" fmla="*/ 818 h 1053"/>
              <a:gd name="T72" fmla="*/ 732 w 878"/>
              <a:gd name="T73" fmla="*/ 918 h 1053"/>
              <a:gd name="T74" fmla="*/ 720 w 878"/>
              <a:gd name="T75" fmla="*/ 246 h 1053"/>
              <a:gd name="T76" fmla="*/ 369 w 878"/>
              <a:gd name="T77" fmla="*/ 246 h 1053"/>
              <a:gd name="T78" fmla="*/ 281 w 878"/>
              <a:gd name="T79" fmla="*/ 158 h 1053"/>
              <a:gd name="T80" fmla="*/ 369 w 878"/>
              <a:gd name="T81" fmla="*/ 70 h 1053"/>
              <a:gd name="T82" fmla="*/ 720 w 878"/>
              <a:gd name="T83" fmla="*/ 70 h 1053"/>
              <a:gd name="T84" fmla="*/ 807 w 878"/>
              <a:gd name="T85" fmla="*/ 158 h 1053"/>
              <a:gd name="T86" fmla="*/ 720 w 878"/>
              <a:gd name="T87" fmla="*/ 246 h 1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8" h="1053">
                <a:moveTo>
                  <a:pt x="755" y="0"/>
                </a:moveTo>
                <a:cubicBezTo>
                  <a:pt x="334" y="0"/>
                  <a:pt x="334" y="0"/>
                  <a:pt x="334" y="0"/>
                </a:cubicBezTo>
                <a:cubicBezTo>
                  <a:pt x="266" y="0"/>
                  <a:pt x="211" y="55"/>
                  <a:pt x="211" y="123"/>
                </a:cubicBezTo>
                <a:cubicBezTo>
                  <a:pt x="211" y="127"/>
                  <a:pt x="209" y="132"/>
                  <a:pt x="206" y="135"/>
                </a:cubicBezTo>
                <a:cubicBezTo>
                  <a:pt x="170" y="170"/>
                  <a:pt x="170" y="170"/>
                  <a:pt x="170" y="170"/>
                </a:cubicBezTo>
                <a:cubicBezTo>
                  <a:pt x="170" y="170"/>
                  <a:pt x="170" y="170"/>
                  <a:pt x="170" y="170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0" y="341"/>
                  <a:pt x="0" y="341"/>
                  <a:pt x="0" y="341"/>
                </a:cubicBezTo>
                <a:cubicBezTo>
                  <a:pt x="0" y="930"/>
                  <a:pt x="0" y="930"/>
                  <a:pt x="0" y="930"/>
                </a:cubicBezTo>
                <a:cubicBezTo>
                  <a:pt x="0" y="998"/>
                  <a:pt x="55" y="1053"/>
                  <a:pt x="123" y="1053"/>
                </a:cubicBezTo>
                <a:cubicBezTo>
                  <a:pt x="755" y="1053"/>
                  <a:pt x="755" y="1053"/>
                  <a:pt x="755" y="1053"/>
                </a:cubicBezTo>
                <a:cubicBezTo>
                  <a:pt x="823" y="1053"/>
                  <a:pt x="878" y="998"/>
                  <a:pt x="878" y="930"/>
                </a:cubicBezTo>
                <a:cubicBezTo>
                  <a:pt x="878" y="123"/>
                  <a:pt x="878" y="123"/>
                  <a:pt x="878" y="123"/>
                </a:cubicBezTo>
                <a:cubicBezTo>
                  <a:pt x="878" y="55"/>
                  <a:pt x="823" y="0"/>
                  <a:pt x="755" y="0"/>
                </a:cubicBezTo>
                <a:close/>
                <a:moveTo>
                  <a:pt x="732" y="918"/>
                </a:moveTo>
                <a:cubicBezTo>
                  <a:pt x="739" y="925"/>
                  <a:pt x="739" y="936"/>
                  <a:pt x="732" y="943"/>
                </a:cubicBezTo>
                <a:cubicBezTo>
                  <a:pt x="729" y="946"/>
                  <a:pt x="724" y="948"/>
                  <a:pt x="720" y="948"/>
                </a:cubicBezTo>
                <a:cubicBezTo>
                  <a:pt x="715" y="948"/>
                  <a:pt x="711" y="946"/>
                  <a:pt x="707" y="943"/>
                </a:cubicBezTo>
                <a:cubicBezTo>
                  <a:pt x="607" y="842"/>
                  <a:pt x="607" y="842"/>
                  <a:pt x="607" y="842"/>
                </a:cubicBezTo>
                <a:cubicBezTo>
                  <a:pt x="271" y="842"/>
                  <a:pt x="271" y="842"/>
                  <a:pt x="271" y="842"/>
                </a:cubicBezTo>
                <a:cubicBezTo>
                  <a:pt x="170" y="943"/>
                  <a:pt x="170" y="943"/>
                  <a:pt x="170" y="943"/>
                </a:cubicBezTo>
                <a:cubicBezTo>
                  <a:pt x="167" y="946"/>
                  <a:pt x="163" y="948"/>
                  <a:pt x="158" y="948"/>
                </a:cubicBezTo>
                <a:cubicBezTo>
                  <a:pt x="154" y="948"/>
                  <a:pt x="149" y="946"/>
                  <a:pt x="146" y="943"/>
                </a:cubicBezTo>
                <a:cubicBezTo>
                  <a:pt x="139" y="936"/>
                  <a:pt x="139" y="925"/>
                  <a:pt x="146" y="918"/>
                </a:cubicBezTo>
                <a:cubicBezTo>
                  <a:pt x="246" y="818"/>
                  <a:pt x="246" y="818"/>
                  <a:pt x="246" y="818"/>
                </a:cubicBezTo>
                <a:cubicBezTo>
                  <a:pt x="246" y="481"/>
                  <a:pt x="246" y="481"/>
                  <a:pt x="246" y="481"/>
                </a:cubicBezTo>
                <a:cubicBezTo>
                  <a:pt x="146" y="381"/>
                  <a:pt x="146" y="381"/>
                  <a:pt x="146" y="381"/>
                </a:cubicBezTo>
                <a:cubicBezTo>
                  <a:pt x="139" y="374"/>
                  <a:pt x="139" y="363"/>
                  <a:pt x="146" y="356"/>
                </a:cubicBezTo>
                <a:cubicBezTo>
                  <a:pt x="153" y="349"/>
                  <a:pt x="164" y="349"/>
                  <a:pt x="170" y="356"/>
                </a:cubicBezTo>
                <a:cubicBezTo>
                  <a:pt x="271" y="456"/>
                  <a:pt x="271" y="456"/>
                  <a:pt x="271" y="456"/>
                </a:cubicBezTo>
                <a:cubicBezTo>
                  <a:pt x="607" y="456"/>
                  <a:pt x="607" y="456"/>
                  <a:pt x="607" y="456"/>
                </a:cubicBezTo>
                <a:cubicBezTo>
                  <a:pt x="707" y="356"/>
                  <a:pt x="707" y="356"/>
                  <a:pt x="707" y="356"/>
                </a:cubicBezTo>
                <a:cubicBezTo>
                  <a:pt x="714" y="349"/>
                  <a:pt x="725" y="349"/>
                  <a:pt x="732" y="356"/>
                </a:cubicBezTo>
                <a:cubicBezTo>
                  <a:pt x="739" y="363"/>
                  <a:pt x="739" y="374"/>
                  <a:pt x="732" y="381"/>
                </a:cubicBezTo>
                <a:cubicBezTo>
                  <a:pt x="632" y="481"/>
                  <a:pt x="632" y="481"/>
                  <a:pt x="632" y="481"/>
                </a:cubicBezTo>
                <a:cubicBezTo>
                  <a:pt x="632" y="818"/>
                  <a:pt x="632" y="818"/>
                  <a:pt x="632" y="818"/>
                </a:cubicBezTo>
                <a:lnTo>
                  <a:pt x="732" y="918"/>
                </a:lnTo>
                <a:close/>
                <a:moveTo>
                  <a:pt x="720" y="246"/>
                </a:moveTo>
                <a:cubicBezTo>
                  <a:pt x="369" y="246"/>
                  <a:pt x="369" y="246"/>
                  <a:pt x="369" y="246"/>
                </a:cubicBezTo>
                <a:cubicBezTo>
                  <a:pt x="320" y="246"/>
                  <a:pt x="281" y="206"/>
                  <a:pt x="281" y="158"/>
                </a:cubicBezTo>
                <a:cubicBezTo>
                  <a:pt x="281" y="110"/>
                  <a:pt x="320" y="70"/>
                  <a:pt x="369" y="70"/>
                </a:cubicBezTo>
                <a:cubicBezTo>
                  <a:pt x="720" y="70"/>
                  <a:pt x="720" y="70"/>
                  <a:pt x="720" y="70"/>
                </a:cubicBezTo>
                <a:cubicBezTo>
                  <a:pt x="768" y="70"/>
                  <a:pt x="807" y="110"/>
                  <a:pt x="807" y="158"/>
                </a:cubicBezTo>
                <a:cubicBezTo>
                  <a:pt x="807" y="206"/>
                  <a:pt x="768" y="246"/>
                  <a:pt x="720" y="24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0" name="Freeform 721"/>
          <p:cNvSpPr>
            <a:spLocks noEditPoints="1"/>
          </p:cNvSpPr>
          <p:nvPr/>
        </p:nvSpPr>
        <p:spPr bwMode="auto">
          <a:xfrm>
            <a:off x="6076584" y="1694789"/>
            <a:ext cx="324000" cy="324000"/>
          </a:xfrm>
          <a:custGeom>
            <a:avLst/>
            <a:gdLst>
              <a:gd name="T0" fmla="*/ 813 w 1627"/>
              <a:gd name="T1" fmla="*/ 0 h 1627"/>
              <a:gd name="T2" fmla="*/ 0 w 1627"/>
              <a:gd name="T3" fmla="*/ 814 h 1627"/>
              <a:gd name="T4" fmla="*/ 813 w 1627"/>
              <a:gd name="T5" fmla="*/ 1627 h 1627"/>
              <a:gd name="T6" fmla="*/ 1627 w 1627"/>
              <a:gd name="T7" fmla="*/ 814 h 1627"/>
              <a:gd name="T8" fmla="*/ 813 w 1627"/>
              <a:gd name="T9" fmla="*/ 0 h 1627"/>
              <a:gd name="T10" fmla="*/ 1285 w 1627"/>
              <a:gd name="T11" fmla="*/ 1190 h 1627"/>
              <a:gd name="T12" fmla="*/ 1127 w 1627"/>
              <a:gd name="T13" fmla="*/ 1348 h 1627"/>
              <a:gd name="T14" fmla="*/ 495 w 1627"/>
              <a:gd name="T15" fmla="*/ 1348 h 1627"/>
              <a:gd name="T16" fmla="*/ 337 w 1627"/>
              <a:gd name="T17" fmla="*/ 1190 h 1627"/>
              <a:gd name="T18" fmla="*/ 337 w 1627"/>
              <a:gd name="T19" fmla="*/ 593 h 1627"/>
              <a:gd name="T20" fmla="*/ 342 w 1627"/>
              <a:gd name="T21" fmla="*/ 581 h 1627"/>
              <a:gd name="T22" fmla="*/ 365 w 1627"/>
              <a:gd name="T23" fmla="*/ 558 h 1627"/>
              <a:gd name="T24" fmla="*/ 307 w 1627"/>
              <a:gd name="T25" fmla="*/ 500 h 1627"/>
              <a:gd name="T26" fmla="*/ 307 w 1627"/>
              <a:gd name="T27" fmla="*/ 476 h 1627"/>
              <a:gd name="T28" fmla="*/ 447 w 1627"/>
              <a:gd name="T29" fmla="*/ 335 h 1627"/>
              <a:gd name="T30" fmla="*/ 472 w 1627"/>
              <a:gd name="T31" fmla="*/ 335 h 1627"/>
              <a:gd name="T32" fmla="*/ 530 w 1627"/>
              <a:gd name="T33" fmla="*/ 393 h 1627"/>
              <a:gd name="T34" fmla="*/ 548 w 1627"/>
              <a:gd name="T35" fmla="*/ 375 h 1627"/>
              <a:gd name="T36" fmla="*/ 706 w 1627"/>
              <a:gd name="T37" fmla="*/ 225 h 1627"/>
              <a:gd name="T38" fmla="*/ 1127 w 1627"/>
              <a:gd name="T39" fmla="*/ 225 h 1627"/>
              <a:gd name="T40" fmla="*/ 1285 w 1627"/>
              <a:gd name="T41" fmla="*/ 383 h 1627"/>
              <a:gd name="T42" fmla="*/ 1285 w 1627"/>
              <a:gd name="T43" fmla="*/ 1190 h 1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27" h="1627">
                <a:moveTo>
                  <a:pt x="813" y="0"/>
                </a:moveTo>
                <a:cubicBezTo>
                  <a:pt x="364" y="0"/>
                  <a:pt x="0" y="364"/>
                  <a:pt x="0" y="814"/>
                </a:cubicBezTo>
                <a:cubicBezTo>
                  <a:pt x="0" y="1263"/>
                  <a:pt x="364" y="1627"/>
                  <a:pt x="813" y="1627"/>
                </a:cubicBezTo>
                <a:cubicBezTo>
                  <a:pt x="1262" y="1627"/>
                  <a:pt x="1627" y="1263"/>
                  <a:pt x="1627" y="814"/>
                </a:cubicBezTo>
                <a:cubicBezTo>
                  <a:pt x="1627" y="364"/>
                  <a:pt x="1262" y="0"/>
                  <a:pt x="813" y="0"/>
                </a:cubicBezTo>
                <a:close/>
                <a:moveTo>
                  <a:pt x="1285" y="1190"/>
                </a:moveTo>
                <a:cubicBezTo>
                  <a:pt x="1285" y="1277"/>
                  <a:pt x="1214" y="1348"/>
                  <a:pt x="1127" y="1348"/>
                </a:cubicBezTo>
                <a:cubicBezTo>
                  <a:pt x="495" y="1348"/>
                  <a:pt x="495" y="1348"/>
                  <a:pt x="495" y="1348"/>
                </a:cubicBezTo>
                <a:cubicBezTo>
                  <a:pt x="408" y="1348"/>
                  <a:pt x="337" y="1277"/>
                  <a:pt x="337" y="1190"/>
                </a:cubicBezTo>
                <a:cubicBezTo>
                  <a:pt x="337" y="593"/>
                  <a:pt x="337" y="593"/>
                  <a:pt x="337" y="593"/>
                </a:cubicBezTo>
                <a:cubicBezTo>
                  <a:pt x="337" y="589"/>
                  <a:pt x="339" y="584"/>
                  <a:pt x="342" y="581"/>
                </a:cubicBezTo>
                <a:cubicBezTo>
                  <a:pt x="365" y="558"/>
                  <a:pt x="365" y="558"/>
                  <a:pt x="365" y="558"/>
                </a:cubicBezTo>
                <a:cubicBezTo>
                  <a:pt x="307" y="500"/>
                  <a:pt x="307" y="500"/>
                  <a:pt x="307" y="500"/>
                </a:cubicBezTo>
                <a:cubicBezTo>
                  <a:pt x="300" y="494"/>
                  <a:pt x="300" y="483"/>
                  <a:pt x="307" y="476"/>
                </a:cubicBezTo>
                <a:cubicBezTo>
                  <a:pt x="447" y="335"/>
                  <a:pt x="447" y="335"/>
                  <a:pt x="447" y="335"/>
                </a:cubicBezTo>
                <a:cubicBezTo>
                  <a:pt x="454" y="329"/>
                  <a:pt x="466" y="329"/>
                  <a:pt x="472" y="335"/>
                </a:cubicBezTo>
                <a:cubicBezTo>
                  <a:pt x="530" y="393"/>
                  <a:pt x="530" y="393"/>
                  <a:pt x="530" y="393"/>
                </a:cubicBezTo>
                <a:cubicBezTo>
                  <a:pt x="548" y="375"/>
                  <a:pt x="548" y="375"/>
                  <a:pt x="548" y="375"/>
                </a:cubicBezTo>
                <a:cubicBezTo>
                  <a:pt x="552" y="292"/>
                  <a:pt x="621" y="225"/>
                  <a:pt x="706" y="225"/>
                </a:cubicBezTo>
                <a:cubicBezTo>
                  <a:pt x="1127" y="225"/>
                  <a:pt x="1127" y="225"/>
                  <a:pt x="1127" y="225"/>
                </a:cubicBezTo>
                <a:cubicBezTo>
                  <a:pt x="1214" y="225"/>
                  <a:pt x="1285" y="296"/>
                  <a:pt x="1285" y="383"/>
                </a:cubicBezTo>
                <a:lnTo>
                  <a:pt x="1285" y="119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1" name="Freeform 725"/>
          <p:cNvSpPr>
            <a:spLocks noChangeAspect="1" noEditPoints="1"/>
          </p:cNvSpPr>
          <p:nvPr/>
        </p:nvSpPr>
        <p:spPr bwMode="auto">
          <a:xfrm>
            <a:off x="6497543" y="1694789"/>
            <a:ext cx="324000" cy="324000"/>
          </a:xfrm>
          <a:custGeom>
            <a:avLst/>
            <a:gdLst>
              <a:gd name="T0" fmla="*/ 782 w 1564"/>
              <a:gd name="T1" fmla="*/ 0 h 1564"/>
              <a:gd name="T2" fmla="*/ 0 w 1564"/>
              <a:gd name="T3" fmla="*/ 782 h 1564"/>
              <a:gd name="T4" fmla="*/ 782 w 1564"/>
              <a:gd name="T5" fmla="*/ 1564 h 1564"/>
              <a:gd name="T6" fmla="*/ 1564 w 1564"/>
              <a:gd name="T7" fmla="*/ 782 h 1564"/>
              <a:gd name="T8" fmla="*/ 782 w 1564"/>
              <a:gd name="T9" fmla="*/ 0 h 1564"/>
              <a:gd name="T10" fmla="*/ 370 w 1564"/>
              <a:gd name="T11" fmla="*/ 634 h 1564"/>
              <a:gd name="T12" fmla="*/ 370 w 1564"/>
              <a:gd name="T13" fmla="*/ 410 h 1564"/>
              <a:gd name="T14" fmla="*/ 403 w 1564"/>
              <a:gd name="T15" fmla="*/ 377 h 1564"/>
              <a:gd name="T16" fmla="*/ 626 w 1564"/>
              <a:gd name="T17" fmla="*/ 377 h 1564"/>
              <a:gd name="T18" fmla="*/ 643 w 1564"/>
              <a:gd name="T19" fmla="*/ 394 h 1564"/>
              <a:gd name="T20" fmla="*/ 626 w 1564"/>
              <a:gd name="T21" fmla="*/ 411 h 1564"/>
              <a:gd name="T22" fmla="*/ 427 w 1564"/>
              <a:gd name="T23" fmla="*/ 411 h 1564"/>
              <a:gd name="T24" fmla="*/ 684 w 1564"/>
              <a:gd name="T25" fmla="*/ 667 h 1564"/>
              <a:gd name="T26" fmla="*/ 684 w 1564"/>
              <a:gd name="T27" fmla="*/ 691 h 1564"/>
              <a:gd name="T28" fmla="*/ 672 w 1564"/>
              <a:gd name="T29" fmla="*/ 696 h 1564"/>
              <a:gd name="T30" fmla="*/ 660 w 1564"/>
              <a:gd name="T31" fmla="*/ 691 h 1564"/>
              <a:gd name="T32" fmla="*/ 403 w 1564"/>
              <a:gd name="T33" fmla="*/ 434 h 1564"/>
              <a:gd name="T34" fmla="*/ 403 w 1564"/>
              <a:gd name="T35" fmla="*/ 634 h 1564"/>
              <a:gd name="T36" fmla="*/ 387 w 1564"/>
              <a:gd name="T37" fmla="*/ 651 h 1564"/>
              <a:gd name="T38" fmla="*/ 370 w 1564"/>
              <a:gd name="T39" fmla="*/ 634 h 1564"/>
              <a:gd name="T40" fmla="*/ 691 w 1564"/>
              <a:gd name="T41" fmla="*/ 904 h 1564"/>
              <a:gd name="T42" fmla="*/ 434 w 1564"/>
              <a:gd name="T43" fmla="*/ 1161 h 1564"/>
              <a:gd name="T44" fmla="*/ 634 w 1564"/>
              <a:gd name="T45" fmla="*/ 1160 h 1564"/>
              <a:gd name="T46" fmla="*/ 650 w 1564"/>
              <a:gd name="T47" fmla="*/ 1177 h 1564"/>
              <a:gd name="T48" fmla="*/ 634 w 1564"/>
              <a:gd name="T49" fmla="*/ 1194 h 1564"/>
              <a:gd name="T50" fmla="*/ 410 w 1564"/>
              <a:gd name="T51" fmla="*/ 1194 h 1564"/>
              <a:gd name="T52" fmla="*/ 377 w 1564"/>
              <a:gd name="T53" fmla="*/ 1161 h 1564"/>
              <a:gd name="T54" fmla="*/ 377 w 1564"/>
              <a:gd name="T55" fmla="*/ 937 h 1564"/>
              <a:gd name="T56" fmla="*/ 394 w 1564"/>
              <a:gd name="T57" fmla="*/ 921 h 1564"/>
              <a:gd name="T58" fmla="*/ 411 w 1564"/>
              <a:gd name="T59" fmla="*/ 937 h 1564"/>
              <a:gd name="T60" fmla="*/ 411 w 1564"/>
              <a:gd name="T61" fmla="*/ 1137 h 1564"/>
              <a:gd name="T62" fmla="*/ 667 w 1564"/>
              <a:gd name="T63" fmla="*/ 880 h 1564"/>
              <a:gd name="T64" fmla="*/ 691 w 1564"/>
              <a:gd name="T65" fmla="*/ 880 h 1564"/>
              <a:gd name="T66" fmla="*/ 691 w 1564"/>
              <a:gd name="T67" fmla="*/ 904 h 1564"/>
              <a:gd name="T68" fmla="*/ 873 w 1564"/>
              <a:gd name="T69" fmla="*/ 660 h 1564"/>
              <a:gd name="T70" fmla="*/ 1130 w 1564"/>
              <a:gd name="T71" fmla="*/ 403 h 1564"/>
              <a:gd name="T72" fmla="*/ 930 w 1564"/>
              <a:gd name="T73" fmla="*/ 404 h 1564"/>
              <a:gd name="T74" fmla="*/ 913 w 1564"/>
              <a:gd name="T75" fmla="*/ 387 h 1564"/>
              <a:gd name="T76" fmla="*/ 930 w 1564"/>
              <a:gd name="T77" fmla="*/ 370 h 1564"/>
              <a:gd name="T78" fmla="*/ 1153 w 1564"/>
              <a:gd name="T79" fmla="*/ 370 h 1564"/>
              <a:gd name="T80" fmla="*/ 1186 w 1564"/>
              <a:gd name="T81" fmla="*/ 403 h 1564"/>
              <a:gd name="T82" fmla="*/ 1186 w 1564"/>
              <a:gd name="T83" fmla="*/ 626 h 1564"/>
              <a:gd name="T84" fmla="*/ 1170 w 1564"/>
              <a:gd name="T85" fmla="*/ 643 h 1564"/>
              <a:gd name="T86" fmla="*/ 1153 w 1564"/>
              <a:gd name="T87" fmla="*/ 626 h 1564"/>
              <a:gd name="T88" fmla="*/ 1153 w 1564"/>
              <a:gd name="T89" fmla="*/ 427 h 1564"/>
              <a:gd name="T90" fmla="*/ 896 w 1564"/>
              <a:gd name="T91" fmla="*/ 684 h 1564"/>
              <a:gd name="T92" fmla="*/ 884 w 1564"/>
              <a:gd name="T93" fmla="*/ 689 h 1564"/>
              <a:gd name="T94" fmla="*/ 873 w 1564"/>
              <a:gd name="T95" fmla="*/ 684 h 1564"/>
              <a:gd name="T96" fmla="*/ 873 w 1564"/>
              <a:gd name="T97" fmla="*/ 660 h 1564"/>
              <a:gd name="T98" fmla="*/ 1194 w 1564"/>
              <a:gd name="T99" fmla="*/ 1154 h 1564"/>
              <a:gd name="T100" fmla="*/ 1161 w 1564"/>
              <a:gd name="T101" fmla="*/ 1187 h 1564"/>
              <a:gd name="T102" fmla="*/ 937 w 1564"/>
              <a:gd name="T103" fmla="*/ 1187 h 1564"/>
              <a:gd name="T104" fmla="*/ 920 w 1564"/>
              <a:gd name="T105" fmla="*/ 1170 h 1564"/>
              <a:gd name="T106" fmla="*/ 937 w 1564"/>
              <a:gd name="T107" fmla="*/ 1153 h 1564"/>
              <a:gd name="T108" fmla="*/ 1136 w 1564"/>
              <a:gd name="T109" fmla="*/ 1153 h 1564"/>
              <a:gd name="T110" fmla="*/ 880 w 1564"/>
              <a:gd name="T111" fmla="*/ 896 h 1564"/>
              <a:gd name="T112" fmla="*/ 880 w 1564"/>
              <a:gd name="T113" fmla="*/ 873 h 1564"/>
              <a:gd name="T114" fmla="*/ 904 w 1564"/>
              <a:gd name="T115" fmla="*/ 873 h 1564"/>
              <a:gd name="T116" fmla="*/ 1161 w 1564"/>
              <a:gd name="T117" fmla="*/ 1130 h 1564"/>
              <a:gd name="T118" fmla="*/ 1160 w 1564"/>
              <a:gd name="T119" fmla="*/ 930 h 1564"/>
              <a:gd name="T120" fmla="*/ 1177 w 1564"/>
              <a:gd name="T121" fmla="*/ 913 h 1564"/>
              <a:gd name="T122" fmla="*/ 1194 w 1564"/>
              <a:gd name="T123" fmla="*/ 930 h 1564"/>
              <a:gd name="T124" fmla="*/ 1194 w 1564"/>
              <a:gd name="T125" fmla="*/ 1154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4" h="1564">
                <a:moveTo>
                  <a:pt x="782" y="0"/>
                </a:moveTo>
                <a:cubicBezTo>
                  <a:pt x="350" y="0"/>
                  <a:pt x="0" y="350"/>
                  <a:pt x="0" y="782"/>
                </a:cubicBezTo>
                <a:cubicBezTo>
                  <a:pt x="0" y="1214"/>
                  <a:pt x="350" y="1564"/>
                  <a:pt x="782" y="1564"/>
                </a:cubicBezTo>
                <a:cubicBezTo>
                  <a:pt x="1214" y="1564"/>
                  <a:pt x="1564" y="1214"/>
                  <a:pt x="1564" y="782"/>
                </a:cubicBezTo>
                <a:cubicBezTo>
                  <a:pt x="1564" y="350"/>
                  <a:pt x="1214" y="0"/>
                  <a:pt x="782" y="0"/>
                </a:cubicBezTo>
                <a:close/>
                <a:moveTo>
                  <a:pt x="370" y="634"/>
                </a:moveTo>
                <a:cubicBezTo>
                  <a:pt x="370" y="410"/>
                  <a:pt x="370" y="410"/>
                  <a:pt x="370" y="410"/>
                </a:cubicBezTo>
                <a:cubicBezTo>
                  <a:pt x="370" y="392"/>
                  <a:pt x="385" y="377"/>
                  <a:pt x="403" y="377"/>
                </a:cubicBezTo>
                <a:cubicBezTo>
                  <a:pt x="626" y="377"/>
                  <a:pt x="626" y="377"/>
                  <a:pt x="626" y="377"/>
                </a:cubicBezTo>
                <a:cubicBezTo>
                  <a:pt x="636" y="377"/>
                  <a:pt x="643" y="385"/>
                  <a:pt x="643" y="394"/>
                </a:cubicBezTo>
                <a:cubicBezTo>
                  <a:pt x="643" y="403"/>
                  <a:pt x="636" y="411"/>
                  <a:pt x="626" y="411"/>
                </a:cubicBezTo>
                <a:cubicBezTo>
                  <a:pt x="427" y="411"/>
                  <a:pt x="427" y="411"/>
                  <a:pt x="427" y="411"/>
                </a:cubicBezTo>
                <a:cubicBezTo>
                  <a:pt x="684" y="667"/>
                  <a:pt x="684" y="667"/>
                  <a:pt x="684" y="667"/>
                </a:cubicBezTo>
                <a:cubicBezTo>
                  <a:pt x="690" y="674"/>
                  <a:pt x="690" y="685"/>
                  <a:pt x="684" y="691"/>
                </a:cubicBezTo>
                <a:cubicBezTo>
                  <a:pt x="680" y="694"/>
                  <a:pt x="676" y="696"/>
                  <a:pt x="672" y="696"/>
                </a:cubicBezTo>
                <a:cubicBezTo>
                  <a:pt x="668" y="696"/>
                  <a:pt x="663" y="694"/>
                  <a:pt x="660" y="691"/>
                </a:cubicBezTo>
                <a:cubicBezTo>
                  <a:pt x="403" y="434"/>
                  <a:pt x="403" y="434"/>
                  <a:pt x="403" y="434"/>
                </a:cubicBezTo>
                <a:cubicBezTo>
                  <a:pt x="403" y="634"/>
                  <a:pt x="403" y="634"/>
                  <a:pt x="403" y="634"/>
                </a:cubicBezTo>
                <a:cubicBezTo>
                  <a:pt x="403" y="643"/>
                  <a:pt x="396" y="651"/>
                  <a:pt x="387" y="651"/>
                </a:cubicBezTo>
                <a:cubicBezTo>
                  <a:pt x="377" y="651"/>
                  <a:pt x="370" y="643"/>
                  <a:pt x="370" y="634"/>
                </a:cubicBezTo>
                <a:close/>
                <a:moveTo>
                  <a:pt x="691" y="904"/>
                </a:moveTo>
                <a:cubicBezTo>
                  <a:pt x="434" y="1161"/>
                  <a:pt x="434" y="1161"/>
                  <a:pt x="434" y="1161"/>
                </a:cubicBezTo>
                <a:cubicBezTo>
                  <a:pt x="634" y="1160"/>
                  <a:pt x="634" y="1160"/>
                  <a:pt x="634" y="1160"/>
                </a:cubicBezTo>
                <a:cubicBezTo>
                  <a:pt x="643" y="1160"/>
                  <a:pt x="650" y="1168"/>
                  <a:pt x="650" y="1177"/>
                </a:cubicBezTo>
                <a:cubicBezTo>
                  <a:pt x="650" y="1186"/>
                  <a:pt x="643" y="1194"/>
                  <a:pt x="634" y="1194"/>
                </a:cubicBezTo>
                <a:cubicBezTo>
                  <a:pt x="410" y="1194"/>
                  <a:pt x="410" y="1194"/>
                  <a:pt x="410" y="1194"/>
                </a:cubicBezTo>
                <a:cubicBezTo>
                  <a:pt x="392" y="1194"/>
                  <a:pt x="377" y="1179"/>
                  <a:pt x="377" y="1161"/>
                </a:cubicBezTo>
                <a:cubicBezTo>
                  <a:pt x="377" y="937"/>
                  <a:pt x="377" y="937"/>
                  <a:pt x="377" y="937"/>
                </a:cubicBezTo>
                <a:cubicBezTo>
                  <a:pt x="377" y="928"/>
                  <a:pt x="385" y="921"/>
                  <a:pt x="394" y="921"/>
                </a:cubicBezTo>
                <a:cubicBezTo>
                  <a:pt x="403" y="921"/>
                  <a:pt x="411" y="928"/>
                  <a:pt x="411" y="937"/>
                </a:cubicBezTo>
                <a:cubicBezTo>
                  <a:pt x="411" y="1137"/>
                  <a:pt x="411" y="1137"/>
                  <a:pt x="411" y="1137"/>
                </a:cubicBezTo>
                <a:cubicBezTo>
                  <a:pt x="667" y="880"/>
                  <a:pt x="667" y="880"/>
                  <a:pt x="667" y="880"/>
                </a:cubicBezTo>
                <a:cubicBezTo>
                  <a:pt x="674" y="874"/>
                  <a:pt x="684" y="874"/>
                  <a:pt x="691" y="880"/>
                </a:cubicBezTo>
                <a:cubicBezTo>
                  <a:pt x="698" y="887"/>
                  <a:pt x="698" y="897"/>
                  <a:pt x="691" y="904"/>
                </a:cubicBezTo>
                <a:close/>
                <a:moveTo>
                  <a:pt x="873" y="660"/>
                </a:moveTo>
                <a:cubicBezTo>
                  <a:pt x="1130" y="403"/>
                  <a:pt x="1130" y="403"/>
                  <a:pt x="1130" y="403"/>
                </a:cubicBezTo>
                <a:cubicBezTo>
                  <a:pt x="930" y="404"/>
                  <a:pt x="930" y="404"/>
                  <a:pt x="930" y="404"/>
                </a:cubicBezTo>
                <a:cubicBezTo>
                  <a:pt x="921" y="404"/>
                  <a:pt x="913" y="396"/>
                  <a:pt x="913" y="387"/>
                </a:cubicBezTo>
                <a:cubicBezTo>
                  <a:pt x="913" y="378"/>
                  <a:pt x="921" y="370"/>
                  <a:pt x="930" y="370"/>
                </a:cubicBezTo>
                <a:cubicBezTo>
                  <a:pt x="1153" y="370"/>
                  <a:pt x="1153" y="370"/>
                  <a:pt x="1153" y="370"/>
                </a:cubicBezTo>
                <a:cubicBezTo>
                  <a:pt x="1172" y="370"/>
                  <a:pt x="1186" y="385"/>
                  <a:pt x="1186" y="403"/>
                </a:cubicBezTo>
                <a:cubicBezTo>
                  <a:pt x="1186" y="626"/>
                  <a:pt x="1186" y="626"/>
                  <a:pt x="1186" y="626"/>
                </a:cubicBezTo>
                <a:cubicBezTo>
                  <a:pt x="1186" y="636"/>
                  <a:pt x="1179" y="643"/>
                  <a:pt x="1170" y="643"/>
                </a:cubicBezTo>
                <a:cubicBezTo>
                  <a:pt x="1160" y="643"/>
                  <a:pt x="1153" y="636"/>
                  <a:pt x="1153" y="626"/>
                </a:cubicBezTo>
                <a:cubicBezTo>
                  <a:pt x="1153" y="427"/>
                  <a:pt x="1153" y="427"/>
                  <a:pt x="1153" y="427"/>
                </a:cubicBezTo>
                <a:cubicBezTo>
                  <a:pt x="896" y="684"/>
                  <a:pt x="896" y="684"/>
                  <a:pt x="896" y="684"/>
                </a:cubicBezTo>
                <a:cubicBezTo>
                  <a:pt x="893" y="687"/>
                  <a:pt x="889" y="689"/>
                  <a:pt x="884" y="689"/>
                </a:cubicBezTo>
                <a:cubicBezTo>
                  <a:pt x="880" y="689"/>
                  <a:pt x="876" y="687"/>
                  <a:pt x="873" y="684"/>
                </a:cubicBezTo>
                <a:cubicBezTo>
                  <a:pt x="866" y="677"/>
                  <a:pt x="866" y="667"/>
                  <a:pt x="873" y="660"/>
                </a:cubicBezTo>
                <a:close/>
                <a:moveTo>
                  <a:pt x="1194" y="1154"/>
                </a:moveTo>
                <a:cubicBezTo>
                  <a:pt x="1194" y="1172"/>
                  <a:pt x="1179" y="1187"/>
                  <a:pt x="1161" y="1187"/>
                </a:cubicBezTo>
                <a:cubicBezTo>
                  <a:pt x="937" y="1187"/>
                  <a:pt x="937" y="1187"/>
                  <a:pt x="937" y="1187"/>
                </a:cubicBezTo>
                <a:cubicBezTo>
                  <a:pt x="928" y="1187"/>
                  <a:pt x="920" y="1179"/>
                  <a:pt x="920" y="1170"/>
                </a:cubicBezTo>
                <a:cubicBezTo>
                  <a:pt x="920" y="1161"/>
                  <a:pt x="928" y="1153"/>
                  <a:pt x="937" y="1153"/>
                </a:cubicBezTo>
                <a:cubicBezTo>
                  <a:pt x="1136" y="1153"/>
                  <a:pt x="1136" y="1153"/>
                  <a:pt x="1136" y="1153"/>
                </a:cubicBezTo>
                <a:cubicBezTo>
                  <a:pt x="880" y="896"/>
                  <a:pt x="880" y="896"/>
                  <a:pt x="880" y="896"/>
                </a:cubicBezTo>
                <a:cubicBezTo>
                  <a:pt x="873" y="890"/>
                  <a:pt x="873" y="879"/>
                  <a:pt x="880" y="873"/>
                </a:cubicBezTo>
                <a:cubicBezTo>
                  <a:pt x="886" y="866"/>
                  <a:pt x="897" y="866"/>
                  <a:pt x="904" y="873"/>
                </a:cubicBezTo>
                <a:cubicBezTo>
                  <a:pt x="1161" y="1130"/>
                  <a:pt x="1161" y="1130"/>
                  <a:pt x="1161" y="1130"/>
                </a:cubicBezTo>
                <a:cubicBezTo>
                  <a:pt x="1160" y="930"/>
                  <a:pt x="1160" y="930"/>
                  <a:pt x="1160" y="930"/>
                </a:cubicBezTo>
                <a:cubicBezTo>
                  <a:pt x="1160" y="921"/>
                  <a:pt x="1168" y="913"/>
                  <a:pt x="1177" y="913"/>
                </a:cubicBezTo>
                <a:cubicBezTo>
                  <a:pt x="1186" y="913"/>
                  <a:pt x="1194" y="921"/>
                  <a:pt x="1194" y="930"/>
                </a:cubicBezTo>
                <a:lnTo>
                  <a:pt x="1194" y="115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2" name="Rectangle 729"/>
          <p:cNvSpPr>
            <a:spLocks noChangeArrowheads="1"/>
          </p:cNvSpPr>
          <p:nvPr/>
        </p:nvSpPr>
        <p:spPr bwMode="auto">
          <a:xfrm>
            <a:off x="7019838" y="1814683"/>
            <a:ext cx="58520" cy="58520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3" name="Rectangle 730"/>
          <p:cNvSpPr>
            <a:spLocks noChangeArrowheads="1"/>
          </p:cNvSpPr>
          <p:nvPr/>
        </p:nvSpPr>
        <p:spPr bwMode="auto">
          <a:xfrm>
            <a:off x="7085494" y="1814683"/>
            <a:ext cx="58520" cy="58520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4" name="Freeform 731"/>
          <p:cNvSpPr>
            <a:spLocks/>
          </p:cNvSpPr>
          <p:nvPr/>
        </p:nvSpPr>
        <p:spPr bwMode="auto">
          <a:xfrm>
            <a:off x="7046956" y="1767582"/>
            <a:ext cx="28546" cy="27119"/>
          </a:xfrm>
          <a:custGeom>
            <a:avLst/>
            <a:gdLst>
              <a:gd name="T0" fmla="*/ 108 w 124"/>
              <a:gd name="T1" fmla="*/ 115 h 115"/>
              <a:gd name="T2" fmla="*/ 108 w 124"/>
              <a:gd name="T3" fmla="*/ 115 h 115"/>
              <a:gd name="T4" fmla="*/ 115 w 124"/>
              <a:gd name="T5" fmla="*/ 114 h 115"/>
              <a:gd name="T6" fmla="*/ 70 w 124"/>
              <a:gd name="T7" fmla="*/ 12 h 115"/>
              <a:gd name="T8" fmla="*/ 40 w 124"/>
              <a:gd name="T9" fmla="*/ 0 h 115"/>
              <a:gd name="T10" fmla="*/ 12 w 124"/>
              <a:gd name="T11" fmla="*/ 11 h 115"/>
              <a:gd name="T12" fmla="*/ 0 w 124"/>
              <a:gd name="T13" fmla="*/ 40 h 115"/>
              <a:gd name="T14" fmla="*/ 13 w 124"/>
              <a:gd name="T15" fmla="*/ 69 h 115"/>
              <a:gd name="T16" fmla="*/ 108 w 124"/>
              <a:gd name="T17" fmla="*/ 11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4" h="115">
                <a:moveTo>
                  <a:pt x="108" y="115"/>
                </a:moveTo>
                <a:cubicBezTo>
                  <a:pt x="108" y="115"/>
                  <a:pt x="108" y="115"/>
                  <a:pt x="108" y="115"/>
                </a:cubicBezTo>
                <a:cubicBezTo>
                  <a:pt x="112" y="115"/>
                  <a:pt x="114" y="114"/>
                  <a:pt x="115" y="114"/>
                </a:cubicBezTo>
                <a:cubicBezTo>
                  <a:pt x="124" y="104"/>
                  <a:pt x="95" y="37"/>
                  <a:pt x="70" y="12"/>
                </a:cubicBezTo>
                <a:cubicBezTo>
                  <a:pt x="62" y="4"/>
                  <a:pt x="51" y="0"/>
                  <a:pt x="40" y="0"/>
                </a:cubicBezTo>
                <a:cubicBezTo>
                  <a:pt x="30" y="0"/>
                  <a:pt x="20" y="3"/>
                  <a:pt x="12" y="11"/>
                </a:cubicBezTo>
                <a:cubicBezTo>
                  <a:pt x="4" y="19"/>
                  <a:pt x="0" y="29"/>
                  <a:pt x="0" y="40"/>
                </a:cubicBezTo>
                <a:cubicBezTo>
                  <a:pt x="1" y="51"/>
                  <a:pt x="5" y="61"/>
                  <a:pt x="13" y="69"/>
                </a:cubicBezTo>
                <a:cubicBezTo>
                  <a:pt x="29" y="85"/>
                  <a:pt x="81" y="115"/>
                  <a:pt x="108" y="11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5" name="Freeform 732"/>
          <p:cNvSpPr>
            <a:spLocks/>
          </p:cNvSpPr>
          <p:nvPr/>
        </p:nvSpPr>
        <p:spPr bwMode="auto">
          <a:xfrm>
            <a:off x="7089776" y="1753309"/>
            <a:ext cx="42819" cy="42819"/>
          </a:xfrm>
          <a:custGeom>
            <a:avLst/>
            <a:gdLst>
              <a:gd name="T0" fmla="*/ 183 w 183"/>
              <a:gd name="T1" fmla="*/ 27 h 184"/>
              <a:gd name="T2" fmla="*/ 176 w 183"/>
              <a:gd name="T3" fmla="*/ 7 h 184"/>
              <a:gd name="T4" fmla="*/ 156 w 183"/>
              <a:gd name="T5" fmla="*/ 0 h 184"/>
              <a:gd name="T6" fmla="*/ 156 w 183"/>
              <a:gd name="T7" fmla="*/ 0 h 184"/>
              <a:gd name="T8" fmla="*/ 96 w 183"/>
              <a:gd name="T9" fmla="*/ 30 h 184"/>
              <a:gd name="T10" fmla="*/ 6 w 183"/>
              <a:gd name="T11" fmla="*/ 179 h 184"/>
              <a:gd name="T12" fmla="*/ 153 w 183"/>
              <a:gd name="T13" fmla="*/ 87 h 184"/>
              <a:gd name="T14" fmla="*/ 183 w 183"/>
              <a:gd name="T15" fmla="*/ 27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3" h="184">
                <a:moveTo>
                  <a:pt x="183" y="27"/>
                </a:moveTo>
                <a:cubicBezTo>
                  <a:pt x="183" y="18"/>
                  <a:pt x="180" y="12"/>
                  <a:pt x="176" y="7"/>
                </a:cubicBezTo>
                <a:cubicBezTo>
                  <a:pt x="170" y="1"/>
                  <a:pt x="162" y="0"/>
                  <a:pt x="156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37" y="0"/>
                  <a:pt x="114" y="12"/>
                  <a:pt x="96" y="30"/>
                </a:cubicBezTo>
                <a:cubicBezTo>
                  <a:pt x="59" y="67"/>
                  <a:pt x="0" y="161"/>
                  <a:pt x="6" y="179"/>
                </a:cubicBezTo>
                <a:cubicBezTo>
                  <a:pt x="22" y="184"/>
                  <a:pt x="116" y="124"/>
                  <a:pt x="153" y="87"/>
                </a:cubicBezTo>
                <a:cubicBezTo>
                  <a:pt x="171" y="68"/>
                  <a:pt x="183" y="46"/>
                  <a:pt x="183" y="2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6" name="Rectangle 733"/>
          <p:cNvSpPr>
            <a:spLocks noChangeArrowheads="1"/>
          </p:cNvSpPr>
          <p:nvPr/>
        </p:nvSpPr>
        <p:spPr bwMode="auto">
          <a:xfrm>
            <a:off x="7019838" y="1880340"/>
            <a:ext cx="58520" cy="59947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7" name="Rectangle 734"/>
          <p:cNvSpPr>
            <a:spLocks noChangeArrowheads="1"/>
          </p:cNvSpPr>
          <p:nvPr/>
        </p:nvSpPr>
        <p:spPr bwMode="auto">
          <a:xfrm>
            <a:off x="7085494" y="1880340"/>
            <a:ext cx="58520" cy="59947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8" name="Freeform 735"/>
          <p:cNvSpPr>
            <a:spLocks noEditPoints="1"/>
          </p:cNvSpPr>
          <p:nvPr/>
        </p:nvSpPr>
        <p:spPr bwMode="auto">
          <a:xfrm>
            <a:off x="6917071" y="1694789"/>
            <a:ext cx="324000" cy="324000"/>
          </a:xfrm>
          <a:custGeom>
            <a:avLst/>
            <a:gdLst>
              <a:gd name="T0" fmla="*/ 692 w 1384"/>
              <a:gd name="T1" fmla="*/ 0 h 1384"/>
              <a:gd name="T2" fmla="*/ 0 w 1384"/>
              <a:gd name="T3" fmla="*/ 692 h 1384"/>
              <a:gd name="T4" fmla="*/ 692 w 1384"/>
              <a:gd name="T5" fmla="*/ 1384 h 1384"/>
              <a:gd name="T6" fmla="*/ 1384 w 1384"/>
              <a:gd name="T7" fmla="*/ 692 h 1384"/>
              <a:gd name="T8" fmla="*/ 692 w 1384"/>
              <a:gd name="T9" fmla="*/ 0 h 1384"/>
              <a:gd name="T10" fmla="*/ 812 w 1384"/>
              <a:gd name="T11" fmla="*/ 258 h 1384"/>
              <a:gd name="T12" fmla="*/ 812 w 1384"/>
              <a:gd name="T13" fmla="*/ 258 h 1384"/>
              <a:gd name="T14" fmla="*/ 893 w 1384"/>
              <a:gd name="T15" fmla="*/ 220 h 1384"/>
              <a:gd name="T16" fmla="*/ 893 w 1384"/>
              <a:gd name="T17" fmla="*/ 220 h 1384"/>
              <a:gd name="T18" fmla="*/ 934 w 1384"/>
              <a:gd name="T19" fmla="*/ 235 h 1384"/>
              <a:gd name="T20" fmla="*/ 949 w 1384"/>
              <a:gd name="T21" fmla="*/ 276 h 1384"/>
              <a:gd name="T22" fmla="*/ 911 w 1384"/>
              <a:gd name="T23" fmla="*/ 357 h 1384"/>
              <a:gd name="T24" fmla="*/ 743 w 1384"/>
              <a:gd name="T25" fmla="*/ 456 h 1384"/>
              <a:gd name="T26" fmla="*/ 721 w 1384"/>
              <a:gd name="T27" fmla="*/ 448 h 1384"/>
              <a:gd name="T28" fmla="*/ 812 w 1384"/>
              <a:gd name="T29" fmla="*/ 258 h 1384"/>
              <a:gd name="T30" fmla="*/ 544 w 1384"/>
              <a:gd name="T31" fmla="*/ 303 h 1384"/>
              <a:gd name="T32" fmla="*/ 644 w 1384"/>
              <a:gd name="T33" fmla="*/ 304 h 1384"/>
              <a:gd name="T34" fmla="*/ 644 w 1384"/>
              <a:gd name="T35" fmla="*/ 304 h 1384"/>
              <a:gd name="T36" fmla="*/ 689 w 1384"/>
              <a:gd name="T37" fmla="*/ 448 h 1384"/>
              <a:gd name="T38" fmla="*/ 661 w 1384"/>
              <a:gd name="T39" fmla="*/ 458 h 1384"/>
              <a:gd name="T40" fmla="*/ 661 w 1384"/>
              <a:gd name="T41" fmla="*/ 458 h 1384"/>
              <a:gd name="T42" fmla="*/ 545 w 1384"/>
              <a:gd name="T43" fmla="*/ 403 h 1384"/>
              <a:gd name="T44" fmla="*/ 524 w 1384"/>
              <a:gd name="T45" fmla="*/ 353 h 1384"/>
              <a:gd name="T46" fmla="*/ 544 w 1384"/>
              <a:gd name="T47" fmla="*/ 303 h 1384"/>
              <a:gd name="T48" fmla="*/ 1000 w 1384"/>
              <a:gd name="T49" fmla="*/ 1061 h 1384"/>
              <a:gd name="T50" fmla="*/ 985 w 1384"/>
              <a:gd name="T51" fmla="*/ 1075 h 1384"/>
              <a:gd name="T52" fmla="*/ 423 w 1384"/>
              <a:gd name="T53" fmla="*/ 1075 h 1384"/>
              <a:gd name="T54" fmla="*/ 408 w 1384"/>
              <a:gd name="T55" fmla="*/ 1061 h 1384"/>
              <a:gd name="T56" fmla="*/ 408 w 1384"/>
              <a:gd name="T57" fmla="*/ 498 h 1384"/>
              <a:gd name="T58" fmla="*/ 423 w 1384"/>
              <a:gd name="T59" fmla="*/ 483 h 1384"/>
              <a:gd name="T60" fmla="*/ 985 w 1384"/>
              <a:gd name="T61" fmla="*/ 483 h 1384"/>
              <a:gd name="T62" fmla="*/ 1000 w 1384"/>
              <a:gd name="T63" fmla="*/ 498 h 1384"/>
              <a:gd name="T64" fmla="*/ 1000 w 1384"/>
              <a:gd name="T65" fmla="*/ 1061 h 1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84" h="1384">
                <a:moveTo>
                  <a:pt x="692" y="0"/>
                </a:moveTo>
                <a:cubicBezTo>
                  <a:pt x="310" y="0"/>
                  <a:pt x="0" y="310"/>
                  <a:pt x="0" y="692"/>
                </a:cubicBezTo>
                <a:cubicBezTo>
                  <a:pt x="0" y="1074"/>
                  <a:pt x="310" y="1384"/>
                  <a:pt x="692" y="1384"/>
                </a:cubicBezTo>
                <a:cubicBezTo>
                  <a:pt x="1074" y="1384"/>
                  <a:pt x="1384" y="1074"/>
                  <a:pt x="1384" y="692"/>
                </a:cubicBezTo>
                <a:cubicBezTo>
                  <a:pt x="1384" y="310"/>
                  <a:pt x="1074" y="0"/>
                  <a:pt x="692" y="0"/>
                </a:cubicBezTo>
                <a:close/>
                <a:moveTo>
                  <a:pt x="812" y="258"/>
                </a:moveTo>
                <a:cubicBezTo>
                  <a:pt x="812" y="258"/>
                  <a:pt x="812" y="258"/>
                  <a:pt x="812" y="258"/>
                </a:cubicBezTo>
                <a:cubicBezTo>
                  <a:pt x="836" y="234"/>
                  <a:pt x="866" y="220"/>
                  <a:pt x="893" y="220"/>
                </a:cubicBezTo>
                <a:cubicBezTo>
                  <a:pt x="893" y="220"/>
                  <a:pt x="893" y="220"/>
                  <a:pt x="893" y="220"/>
                </a:cubicBezTo>
                <a:cubicBezTo>
                  <a:pt x="909" y="220"/>
                  <a:pt x="924" y="225"/>
                  <a:pt x="934" y="235"/>
                </a:cubicBezTo>
                <a:cubicBezTo>
                  <a:pt x="944" y="245"/>
                  <a:pt x="949" y="259"/>
                  <a:pt x="949" y="276"/>
                </a:cubicBezTo>
                <a:cubicBezTo>
                  <a:pt x="949" y="302"/>
                  <a:pt x="935" y="333"/>
                  <a:pt x="911" y="357"/>
                </a:cubicBezTo>
                <a:cubicBezTo>
                  <a:pt x="881" y="387"/>
                  <a:pt x="786" y="456"/>
                  <a:pt x="743" y="456"/>
                </a:cubicBezTo>
                <a:cubicBezTo>
                  <a:pt x="731" y="456"/>
                  <a:pt x="725" y="452"/>
                  <a:pt x="721" y="448"/>
                </a:cubicBezTo>
                <a:cubicBezTo>
                  <a:pt x="683" y="410"/>
                  <a:pt x="798" y="272"/>
                  <a:pt x="812" y="258"/>
                </a:cubicBezTo>
                <a:close/>
                <a:moveTo>
                  <a:pt x="544" y="303"/>
                </a:moveTo>
                <a:cubicBezTo>
                  <a:pt x="571" y="276"/>
                  <a:pt x="616" y="276"/>
                  <a:pt x="644" y="304"/>
                </a:cubicBezTo>
                <a:cubicBezTo>
                  <a:pt x="644" y="304"/>
                  <a:pt x="644" y="304"/>
                  <a:pt x="644" y="304"/>
                </a:cubicBezTo>
                <a:cubicBezTo>
                  <a:pt x="662" y="323"/>
                  <a:pt x="722" y="415"/>
                  <a:pt x="689" y="448"/>
                </a:cubicBezTo>
                <a:cubicBezTo>
                  <a:pt x="682" y="455"/>
                  <a:pt x="673" y="458"/>
                  <a:pt x="661" y="458"/>
                </a:cubicBezTo>
                <a:cubicBezTo>
                  <a:pt x="661" y="458"/>
                  <a:pt x="661" y="458"/>
                  <a:pt x="661" y="458"/>
                </a:cubicBezTo>
                <a:cubicBezTo>
                  <a:pt x="624" y="458"/>
                  <a:pt x="564" y="422"/>
                  <a:pt x="545" y="403"/>
                </a:cubicBezTo>
                <a:cubicBezTo>
                  <a:pt x="531" y="389"/>
                  <a:pt x="524" y="372"/>
                  <a:pt x="524" y="353"/>
                </a:cubicBezTo>
                <a:cubicBezTo>
                  <a:pt x="524" y="334"/>
                  <a:pt x="531" y="316"/>
                  <a:pt x="544" y="303"/>
                </a:cubicBezTo>
                <a:close/>
                <a:moveTo>
                  <a:pt x="1000" y="1061"/>
                </a:moveTo>
                <a:cubicBezTo>
                  <a:pt x="1000" y="1069"/>
                  <a:pt x="994" y="1075"/>
                  <a:pt x="985" y="1075"/>
                </a:cubicBezTo>
                <a:cubicBezTo>
                  <a:pt x="423" y="1075"/>
                  <a:pt x="423" y="1075"/>
                  <a:pt x="423" y="1075"/>
                </a:cubicBezTo>
                <a:cubicBezTo>
                  <a:pt x="415" y="1075"/>
                  <a:pt x="408" y="1069"/>
                  <a:pt x="408" y="1061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0"/>
                  <a:pt x="415" y="483"/>
                  <a:pt x="423" y="483"/>
                </a:cubicBezTo>
                <a:cubicBezTo>
                  <a:pt x="985" y="483"/>
                  <a:pt x="985" y="483"/>
                  <a:pt x="985" y="483"/>
                </a:cubicBezTo>
                <a:cubicBezTo>
                  <a:pt x="994" y="483"/>
                  <a:pt x="1000" y="490"/>
                  <a:pt x="1000" y="498"/>
                </a:cubicBezTo>
                <a:lnTo>
                  <a:pt x="1000" y="1061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39" name="Nhóm 19">
            <a:extLst>
              <a:ext uri="{FF2B5EF4-FFF2-40B4-BE49-F238E27FC236}">
                <a16:creationId xmlns:a16="http://schemas.microsoft.com/office/drawing/2014/main" id="{0E6B0FFF-D520-4E00-BB8A-5A81D59AB64C}"/>
              </a:ext>
            </a:extLst>
          </p:cNvPr>
          <p:cNvGrpSpPr/>
          <p:nvPr/>
        </p:nvGrpSpPr>
        <p:grpSpPr>
          <a:xfrm>
            <a:off x="7336599" y="1694789"/>
            <a:ext cx="324000" cy="324000"/>
            <a:chOff x="7336599" y="1965364"/>
            <a:chExt cx="324000" cy="324000"/>
          </a:xfrm>
        </p:grpSpPr>
        <p:sp>
          <p:nvSpPr>
            <p:cNvPr id="340" name="Rectangle 739"/>
            <p:cNvSpPr>
              <a:spLocks noChangeArrowheads="1"/>
            </p:cNvSpPr>
            <p:nvPr/>
          </p:nvSpPr>
          <p:spPr bwMode="auto">
            <a:xfrm>
              <a:off x="7488564" y="2083831"/>
              <a:ext cx="20071" cy="91348"/>
            </a:xfrm>
            <a:prstGeom prst="rect">
              <a:avLst/>
            </a:prstGeom>
            <a:noFill/>
            <a:ln w="6350">
              <a:solidFill>
                <a:srgbClr val="EE0033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" name="Oval 740"/>
            <p:cNvSpPr>
              <a:spLocks noChangeArrowheads="1"/>
            </p:cNvSpPr>
            <p:nvPr/>
          </p:nvSpPr>
          <p:spPr bwMode="auto">
            <a:xfrm>
              <a:off x="7491431" y="2039584"/>
              <a:ext cx="14336" cy="12846"/>
            </a:xfrm>
            <a:prstGeom prst="ellipse">
              <a:avLst/>
            </a:pr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" name="Rectangle 741"/>
            <p:cNvSpPr>
              <a:spLocks noChangeArrowheads="1"/>
            </p:cNvSpPr>
            <p:nvPr/>
          </p:nvSpPr>
          <p:spPr bwMode="auto">
            <a:xfrm>
              <a:off x="7515803" y="2083831"/>
              <a:ext cx="30106" cy="91348"/>
            </a:xfrm>
            <a:prstGeom prst="rect">
              <a:avLst/>
            </a:prstGeom>
            <a:noFill/>
            <a:ln w="6350">
              <a:solidFill>
                <a:srgbClr val="EE0033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" name="Rectangle 742"/>
            <p:cNvSpPr>
              <a:spLocks noChangeArrowheads="1"/>
            </p:cNvSpPr>
            <p:nvPr/>
          </p:nvSpPr>
          <p:spPr bwMode="auto">
            <a:xfrm>
              <a:off x="7553077" y="2083831"/>
              <a:ext cx="20071" cy="91348"/>
            </a:xfrm>
            <a:prstGeom prst="rect">
              <a:avLst/>
            </a:prstGeom>
            <a:noFill/>
            <a:ln w="6350">
              <a:solidFill>
                <a:srgbClr val="EE0033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4" name="Rectangle 743"/>
            <p:cNvSpPr>
              <a:spLocks noChangeArrowheads="1"/>
            </p:cNvSpPr>
            <p:nvPr/>
          </p:nvSpPr>
          <p:spPr bwMode="auto">
            <a:xfrm>
              <a:off x="7451289" y="2083831"/>
              <a:ext cx="30106" cy="91348"/>
            </a:xfrm>
            <a:prstGeom prst="rect">
              <a:avLst/>
            </a:prstGeom>
            <a:noFill/>
            <a:ln w="6350">
              <a:solidFill>
                <a:srgbClr val="EE0033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5" name="Rectangle 744"/>
            <p:cNvSpPr>
              <a:spLocks noChangeArrowheads="1"/>
            </p:cNvSpPr>
            <p:nvPr/>
          </p:nvSpPr>
          <p:spPr bwMode="auto">
            <a:xfrm>
              <a:off x="7424050" y="2083831"/>
              <a:ext cx="20071" cy="91348"/>
            </a:xfrm>
            <a:prstGeom prst="rect">
              <a:avLst/>
            </a:prstGeom>
            <a:noFill/>
            <a:ln w="6350">
              <a:solidFill>
                <a:srgbClr val="EE0033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6" name="Freeform 745"/>
            <p:cNvSpPr>
              <a:spLocks noEditPoints="1"/>
            </p:cNvSpPr>
            <p:nvPr/>
          </p:nvSpPr>
          <p:spPr bwMode="auto">
            <a:xfrm>
              <a:off x="7403980" y="2008183"/>
              <a:ext cx="189239" cy="68511"/>
            </a:xfrm>
            <a:custGeom>
              <a:avLst/>
              <a:gdLst>
                <a:gd name="T0" fmla="*/ 901 w 901"/>
                <a:gd name="T1" fmla="*/ 319 h 319"/>
                <a:gd name="T2" fmla="*/ 451 w 901"/>
                <a:gd name="T3" fmla="*/ 0 h 319"/>
                <a:gd name="T4" fmla="*/ 0 w 901"/>
                <a:gd name="T5" fmla="*/ 319 h 319"/>
                <a:gd name="T6" fmla="*/ 901 w 901"/>
                <a:gd name="T7" fmla="*/ 319 h 319"/>
                <a:gd name="T8" fmla="*/ 451 w 901"/>
                <a:gd name="T9" fmla="*/ 109 h 319"/>
                <a:gd name="T10" fmla="*/ 516 w 901"/>
                <a:gd name="T11" fmla="*/ 174 h 319"/>
                <a:gd name="T12" fmla="*/ 451 w 901"/>
                <a:gd name="T13" fmla="*/ 239 h 319"/>
                <a:gd name="T14" fmla="*/ 386 w 901"/>
                <a:gd name="T15" fmla="*/ 174 h 319"/>
                <a:gd name="T16" fmla="*/ 451 w 901"/>
                <a:gd name="T17" fmla="*/ 10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1" h="319">
                  <a:moveTo>
                    <a:pt x="901" y="319"/>
                  </a:moveTo>
                  <a:cubicBezTo>
                    <a:pt x="451" y="0"/>
                    <a:pt x="451" y="0"/>
                    <a:pt x="451" y="0"/>
                  </a:cubicBezTo>
                  <a:cubicBezTo>
                    <a:pt x="0" y="319"/>
                    <a:pt x="0" y="319"/>
                    <a:pt x="0" y="319"/>
                  </a:cubicBezTo>
                  <a:lnTo>
                    <a:pt x="901" y="319"/>
                  </a:lnTo>
                  <a:close/>
                  <a:moveTo>
                    <a:pt x="451" y="109"/>
                  </a:moveTo>
                  <a:cubicBezTo>
                    <a:pt x="486" y="109"/>
                    <a:pt x="516" y="138"/>
                    <a:pt x="516" y="174"/>
                  </a:cubicBezTo>
                  <a:cubicBezTo>
                    <a:pt x="516" y="210"/>
                    <a:pt x="486" y="239"/>
                    <a:pt x="451" y="239"/>
                  </a:cubicBezTo>
                  <a:cubicBezTo>
                    <a:pt x="415" y="239"/>
                    <a:pt x="386" y="210"/>
                    <a:pt x="386" y="174"/>
                  </a:cubicBezTo>
                  <a:cubicBezTo>
                    <a:pt x="386" y="138"/>
                    <a:pt x="415" y="109"/>
                    <a:pt x="451" y="109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7" name="Freeform 746"/>
            <p:cNvSpPr>
              <a:spLocks noEditPoints="1"/>
            </p:cNvSpPr>
            <p:nvPr/>
          </p:nvSpPr>
          <p:spPr bwMode="auto">
            <a:xfrm>
              <a:off x="7336599" y="1965364"/>
              <a:ext cx="324000" cy="324000"/>
            </a:xfrm>
            <a:custGeom>
              <a:avLst/>
              <a:gdLst>
                <a:gd name="T0" fmla="*/ 767 w 1533"/>
                <a:gd name="T1" fmla="*/ 0 h 1533"/>
                <a:gd name="T2" fmla="*/ 0 w 1533"/>
                <a:gd name="T3" fmla="*/ 767 h 1533"/>
                <a:gd name="T4" fmla="*/ 767 w 1533"/>
                <a:gd name="T5" fmla="*/ 1533 h 1533"/>
                <a:gd name="T6" fmla="*/ 1533 w 1533"/>
                <a:gd name="T7" fmla="*/ 767 h 1533"/>
                <a:gd name="T8" fmla="*/ 767 w 1533"/>
                <a:gd name="T9" fmla="*/ 0 h 1533"/>
                <a:gd name="T10" fmla="*/ 255 w 1533"/>
                <a:gd name="T11" fmla="*/ 528 h 1533"/>
                <a:gd name="T12" fmla="*/ 757 w 1533"/>
                <a:gd name="T13" fmla="*/ 172 h 1533"/>
                <a:gd name="T14" fmla="*/ 776 w 1533"/>
                <a:gd name="T15" fmla="*/ 172 h 1533"/>
                <a:gd name="T16" fmla="*/ 1278 w 1533"/>
                <a:gd name="T17" fmla="*/ 528 h 1533"/>
                <a:gd name="T18" fmla="*/ 1284 w 1533"/>
                <a:gd name="T19" fmla="*/ 547 h 1533"/>
                <a:gd name="T20" fmla="*/ 1268 w 1533"/>
                <a:gd name="T21" fmla="*/ 558 h 1533"/>
                <a:gd name="T22" fmla="*/ 1155 w 1533"/>
                <a:gd name="T23" fmla="*/ 558 h 1533"/>
                <a:gd name="T24" fmla="*/ 1155 w 1533"/>
                <a:gd name="T25" fmla="*/ 995 h 1533"/>
                <a:gd name="T26" fmla="*/ 1220 w 1533"/>
                <a:gd name="T27" fmla="*/ 995 h 1533"/>
                <a:gd name="T28" fmla="*/ 1236 w 1533"/>
                <a:gd name="T29" fmla="*/ 1011 h 1533"/>
                <a:gd name="T30" fmla="*/ 1220 w 1533"/>
                <a:gd name="T31" fmla="*/ 1028 h 1533"/>
                <a:gd name="T32" fmla="*/ 313 w 1533"/>
                <a:gd name="T33" fmla="*/ 1028 h 1533"/>
                <a:gd name="T34" fmla="*/ 297 w 1533"/>
                <a:gd name="T35" fmla="*/ 1011 h 1533"/>
                <a:gd name="T36" fmla="*/ 313 w 1533"/>
                <a:gd name="T37" fmla="*/ 995 h 1533"/>
                <a:gd name="T38" fmla="*/ 378 w 1533"/>
                <a:gd name="T39" fmla="*/ 995 h 1533"/>
                <a:gd name="T40" fmla="*/ 378 w 1533"/>
                <a:gd name="T41" fmla="*/ 558 h 1533"/>
                <a:gd name="T42" fmla="*/ 265 w 1533"/>
                <a:gd name="T43" fmla="*/ 558 h 1533"/>
                <a:gd name="T44" fmla="*/ 249 w 1533"/>
                <a:gd name="T45" fmla="*/ 547 h 1533"/>
                <a:gd name="T46" fmla="*/ 255 w 1533"/>
                <a:gd name="T47" fmla="*/ 528 h 1533"/>
                <a:gd name="T48" fmla="*/ 1285 w 1533"/>
                <a:gd name="T49" fmla="*/ 1189 h 1533"/>
                <a:gd name="T50" fmla="*/ 1268 w 1533"/>
                <a:gd name="T51" fmla="*/ 1206 h 1533"/>
                <a:gd name="T52" fmla="*/ 265 w 1533"/>
                <a:gd name="T53" fmla="*/ 1206 h 1533"/>
                <a:gd name="T54" fmla="*/ 248 w 1533"/>
                <a:gd name="T55" fmla="*/ 1189 h 1533"/>
                <a:gd name="T56" fmla="*/ 248 w 1533"/>
                <a:gd name="T57" fmla="*/ 1092 h 1533"/>
                <a:gd name="T58" fmla="*/ 265 w 1533"/>
                <a:gd name="T59" fmla="*/ 1076 h 1533"/>
                <a:gd name="T60" fmla="*/ 1268 w 1533"/>
                <a:gd name="T61" fmla="*/ 1076 h 1533"/>
                <a:gd name="T62" fmla="*/ 1285 w 1533"/>
                <a:gd name="T63" fmla="*/ 1092 h 1533"/>
                <a:gd name="T64" fmla="*/ 1285 w 1533"/>
                <a:gd name="T65" fmla="*/ 1189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3" h="1533">
                  <a:moveTo>
                    <a:pt x="767" y="0"/>
                  </a:moveTo>
                  <a:cubicBezTo>
                    <a:pt x="343" y="0"/>
                    <a:pt x="0" y="343"/>
                    <a:pt x="0" y="767"/>
                  </a:cubicBezTo>
                  <a:cubicBezTo>
                    <a:pt x="0" y="1190"/>
                    <a:pt x="343" y="1533"/>
                    <a:pt x="767" y="1533"/>
                  </a:cubicBezTo>
                  <a:cubicBezTo>
                    <a:pt x="1190" y="1533"/>
                    <a:pt x="1533" y="1190"/>
                    <a:pt x="1533" y="767"/>
                  </a:cubicBezTo>
                  <a:cubicBezTo>
                    <a:pt x="1533" y="343"/>
                    <a:pt x="1190" y="0"/>
                    <a:pt x="767" y="0"/>
                  </a:cubicBezTo>
                  <a:close/>
                  <a:moveTo>
                    <a:pt x="255" y="528"/>
                  </a:moveTo>
                  <a:cubicBezTo>
                    <a:pt x="757" y="172"/>
                    <a:pt x="757" y="172"/>
                    <a:pt x="757" y="172"/>
                  </a:cubicBezTo>
                  <a:cubicBezTo>
                    <a:pt x="763" y="168"/>
                    <a:pt x="770" y="168"/>
                    <a:pt x="776" y="172"/>
                  </a:cubicBezTo>
                  <a:cubicBezTo>
                    <a:pt x="1278" y="528"/>
                    <a:pt x="1278" y="528"/>
                    <a:pt x="1278" y="528"/>
                  </a:cubicBezTo>
                  <a:cubicBezTo>
                    <a:pt x="1284" y="533"/>
                    <a:pt x="1286" y="540"/>
                    <a:pt x="1284" y="547"/>
                  </a:cubicBezTo>
                  <a:cubicBezTo>
                    <a:pt x="1282" y="554"/>
                    <a:pt x="1275" y="558"/>
                    <a:pt x="1268" y="558"/>
                  </a:cubicBezTo>
                  <a:cubicBezTo>
                    <a:pt x="1155" y="558"/>
                    <a:pt x="1155" y="558"/>
                    <a:pt x="1155" y="558"/>
                  </a:cubicBezTo>
                  <a:cubicBezTo>
                    <a:pt x="1155" y="995"/>
                    <a:pt x="1155" y="995"/>
                    <a:pt x="1155" y="995"/>
                  </a:cubicBezTo>
                  <a:cubicBezTo>
                    <a:pt x="1220" y="995"/>
                    <a:pt x="1220" y="995"/>
                    <a:pt x="1220" y="995"/>
                  </a:cubicBezTo>
                  <a:cubicBezTo>
                    <a:pt x="1229" y="995"/>
                    <a:pt x="1236" y="1002"/>
                    <a:pt x="1236" y="1011"/>
                  </a:cubicBezTo>
                  <a:cubicBezTo>
                    <a:pt x="1236" y="1020"/>
                    <a:pt x="1229" y="1028"/>
                    <a:pt x="1220" y="1028"/>
                  </a:cubicBezTo>
                  <a:cubicBezTo>
                    <a:pt x="313" y="1028"/>
                    <a:pt x="313" y="1028"/>
                    <a:pt x="313" y="1028"/>
                  </a:cubicBezTo>
                  <a:cubicBezTo>
                    <a:pt x="304" y="1028"/>
                    <a:pt x="297" y="1020"/>
                    <a:pt x="297" y="1011"/>
                  </a:cubicBezTo>
                  <a:cubicBezTo>
                    <a:pt x="297" y="1002"/>
                    <a:pt x="304" y="995"/>
                    <a:pt x="313" y="995"/>
                  </a:cubicBezTo>
                  <a:cubicBezTo>
                    <a:pt x="378" y="995"/>
                    <a:pt x="378" y="995"/>
                    <a:pt x="378" y="995"/>
                  </a:cubicBezTo>
                  <a:cubicBezTo>
                    <a:pt x="378" y="558"/>
                    <a:pt x="378" y="558"/>
                    <a:pt x="378" y="558"/>
                  </a:cubicBezTo>
                  <a:cubicBezTo>
                    <a:pt x="265" y="558"/>
                    <a:pt x="265" y="558"/>
                    <a:pt x="265" y="558"/>
                  </a:cubicBezTo>
                  <a:cubicBezTo>
                    <a:pt x="258" y="558"/>
                    <a:pt x="251" y="554"/>
                    <a:pt x="249" y="547"/>
                  </a:cubicBezTo>
                  <a:cubicBezTo>
                    <a:pt x="247" y="540"/>
                    <a:pt x="250" y="533"/>
                    <a:pt x="255" y="528"/>
                  </a:cubicBezTo>
                  <a:close/>
                  <a:moveTo>
                    <a:pt x="1285" y="1189"/>
                  </a:moveTo>
                  <a:cubicBezTo>
                    <a:pt x="1285" y="1198"/>
                    <a:pt x="1277" y="1206"/>
                    <a:pt x="1268" y="1206"/>
                  </a:cubicBezTo>
                  <a:cubicBezTo>
                    <a:pt x="265" y="1206"/>
                    <a:pt x="265" y="1206"/>
                    <a:pt x="265" y="1206"/>
                  </a:cubicBezTo>
                  <a:cubicBezTo>
                    <a:pt x="256" y="1206"/>
                    <a:pt x="248" y="1198"/>
                    <a:pt x="248" y="1189"/>
                  </a:cubicBezTo>
                  <a:cubicBezTo>
                    <a:pt x="248" y="1092"/>
                    <a:pt x="248" y="1092"/>
                    <a:pt x="248" y="1092"/>
                  </a:cubicBezTo>
                  <a:cubicBezTo>
                    <a:pt x="248" y="1083"/>
                    <a:pt x="256" y="1076"/>
                    <a:pt x="265" y="1076"/>
                  </a:cubicBezTo>
                  <a:cubicBezTo>
                    <a:pt x="1268" y="1076"/>
                    <a:pt x="1268" y="1076"/>
                    <a:pt x="1268" y="1076"/>
                  </a:cubicBezTo>
                  <a:cubicBezTo>
                    <a:pt x="1277" y="1076"/>
                    <a:pt x="1285" y="1083"/>
                    <a:pt x="1285" y="1092"/>
                  </a:cubicBezTo>
                  <a:lnTo>
                    <a:pt x="1285" y="1189"/>
                  </a:ln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8" name="Rectangle 747"/>
            <p:cNvSpPr>
              <a:spLocks noChangeArrowheads="1"/>
            </p:cNvSpPr>
            <p:nvPr/>
          </p:nvSpPr>
          <p:spPr bwMode="auto">
            <a:xfrm>
              <a:off x="7395378" y="2199443"/>
              <a:ext cx="206442" cy="14273"/>
            </a:xfrm>
            <a:prstGeom prst="rect">
              <a:avLst/>
            </a:prstGeom>
            <a:noFill/>
            <a:ln w="6350">
              <a:solidFill>
                <a:srgbClr val="EE0033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49" name="Freeform 791"/>
          <p:cNvSpPr>
            <a:spLocks/>
          </p:cNvSpPr>
          <p:nvPr/>
        </p:nvSpPr>
        <p:spPr bwMode="auto">
          <a:xfrm>
            <a:off x="8259815" y="1873993"/>
            <a:ext cx="48529" cy="47310"/>
          </a:xfrm>
          <a:custGeom>
            <a:avLst/>
            <a:gdLst>
              <a:gd name="T0" fmla="*/ 218 w 240"/>
              <a:gd name="T1" fmla="*/ 16 h 234"/>
              <a:gd name="T2" fmla="*/ 178 w 240"/>
              <a:gd name="T3" fmla="*/ 0 h 234"/>
              <a:gd name="T4" fmla="*/ 138 w 240"/>
              <a:gd name="T5" fmla="*/ 16 h 234"/>
              <a:gd name="T6" fmla="*/ 22 w 240"/>
              <a:gd name="T7" fmla="*/ 133 h 234"/>
              <a:gd name="T8" fmla="*/ 22 w 240"/>
              <a:gd name="T9" fmla="*/ 212 h 234"/>
              <a:gd name="T10" fmla="*/ 101 w 240"/>
              <a:gd name="T11" fmla="*/ 212 h 234"/>
              <a:gd name="T12" fmla="*/ 218 w 240"/>
              <a:gd name="T13" fmla="*/ 96 h 234"/>
              <a:gd name="T14" fmla="*/ 218 w 240"/>
              <a:gd name="T15" fmla="*/ 16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0" h="234">
                <a:moveTo>
                  <a:pt x="218" y="16"/>
                </a:moveTo>
                <a:cubicBezTo>
                  <a:pt x="207" y="5"/>
                  <a:pt x="193" y="0"/>
                  <a:pt x="178" y="0"/>
                </a:cubicBezTo>
                <a:cubicBezTo>
                  <a:pt x="164" y="0"/>
                  <a:pt x="149" y="5"/>
                  <a:pt x="138" y="16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0" y="155"/>
                  <a:pt x="0" y="190"/>
                  <a:pt x="22" y="212"/>
                </a:cubicBezTo>
                <a:cubicBezTo>
                  <a:pt x="44" y="234"/>
                  <a:pt x="79" y="234"/>
                  <a:pt x="101" y="212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40" y="74"/>
                  <a:pt x="240" y="38"/>
                  <a:pt x="218" y="1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0" name="Freeform 792"/>
          <p:cNvSpPr>
            <a:spLocks/>
          </p:cNvSpPr>
          <p:nvPr/>
        </p:nvSpPr>
        <p:spPr bwMode="auto">
          <a:xfrm>
            <a:off x="8238406" y="1852488"/>
            <a:ext cx="48529" cy="47310"/>
          </a:xfrm>
          <a:custGeom>
            <a:avLst/>
            <a:gdLst>
              <a:gd name="T0" fmla="*/ 235 w 235"/>
              <a:gd name="T1" fmla="*/ 56 h 235"/>
              <a:gd name="T2" fmla="*/ 218 w 235"/>
              <a:gd name="T3" fmla="*/ 16 h 235"/>
              <a:gd name="T4" fmla="*/ 218 w 235"/>
              <a:gd name="T5" fmla="*/ 16 h 235"/>
              <a:gd name="T6" fmla="*/ 178 w 235"/>
              <a:gd name="T7" fmla="*/ 0 h 235"/>
              <a:gd name="T8" fmla="*/ 139 w 235"/>
              <a:gd name="T9" fmla="*/ 16 h 235"/>
              <a:gd name="T10" fmla="*/ 22 w 235"/>
              <a:gd name="T11" fmla="*/ 133 h 235"/>
              <a:gd name="T12" fmla="*/ 22 w 235"/>
              <a:gd name="T13" fmla="*/ 213 h 235"/>
              <a:gd name="T14" fmla="*/ 102 w 235"/>
              <a:gd name="T15" fmla="*/ 213 h 235"/>
              <a:gd name="T16" fmla="*/ 218 w 235"/>
              <a:gd name="T17" fmla="*/ 96 h 235"/>
              <a:gd name="T18" fmla="*/ 235 w 235"/>
              <a:gd name="T19" fmla="*/ 56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5" h="235">
                <a:moveTo>
                  <a:pt x="235" y="56"/>
                </a:moveTo>
                <a:cubicBezTo>
                  <a:pt x="235" y="41"/>
                  <a:pt x="229" y="27"/>
                  <a:pt x="218" y="16"/>
                </a:cubicBezTo>
                <a:cubicBezTo>
                  <a:pt x="218" y="16"/>
                  <a:pt x="218" y="16"/>
                  <a:pt x="218" y="16"/>
                </a:cubicBezTo>
                <a:cubicBezTo>
                  <a:pt x="207" y="5"/>
                  <a:pt x="193" y="0"/>
                  <a:pt x="178" y="0"/>
                </a:cubicBezTo>
                <a:cubicBezTo>
                  <a:pt x="164" y="0"/>
                  <a:pt x="150" y="5"/>
                  <a:pt x="139" y="16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0" y="155"/>
                  <a:pt x="0" y="191"/>
                  <a:pt x="22" y="213"/>
                </a:cubicBezTo>
                <a:cubicBezTo>
                  <a:pt x="44" y="235"/>
                  <a:pt x="80" y="235"/>
                  <a:pt x="102" y="213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29" y="85"/>
                  <a:pt x="235" y="71"/>
                  <a:pt x="235" y="5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1" name="Freeform 793"/>
          <p:cNvSpPr>
            <a:spLocks/>
          </p:cNvSpPr>
          <p:nvPr/>
        </p:nvSpPr>
        <p:spPr bwMode="auto">
          <a:xfrm>
            <a:off x="8326899" y="1746400"/>
            <a:ext cx="129885" cy="108956"/>
          </a:xfrm>
          <a:custGeom>
            <a:avLst/>
            <a:gdLst>
              <a:gd name="T0" fmla="*/ 94 w 637"/>
              <a:gd name="T1" fmla="*/ 147 h 537"/>
              <a:gd name="T2" fmla="*/ 17 w 637"/>
              <a:gd name="T3" fmla="*/ 224 h 537"/>
              <a:gd name="T4" fmla="*/ 0 w 637"/>
              <a:gd name="T5" fmla="*/ 265 h 537"/>
              <a:gd name="T6" fmla="*/ 0 w 637"/>
              <a:gd name="T7" fmla="*/ 480 h 537"/>
              <a:gd name="T8" fmla="*/ 56 w 637"/>
              <a:gd name="T9" fmla="*/ 537 h 537"/>
              <a:gd name="T10" fmla="*/ 122 w 637"/>
              <a:gd name="T11" fmla="*/ 490 h 537"/>
              <a:gd name="T12" fmla="*/ 156 w 637"/>
              <a:gd name="T13" fmla="*/ 300 h 537"/>
              <a:gd name="T14" fmla="*/ 161 w 637"/>
              <a:gd name="T15" fmla="*/ 291 h 537"/>
              <a:gd name="T16" fmla="*/ 200 w 637"/>
              <a:gd name="T17" fmla="*/ 252 h 537"/>
              <a:gd name="T18" fmla="*/ 212 w 637"/>
              <a:gd name="T19" fmla="*/ 247 h 537"/>
              <a:gd name="T20" fmla="*/ 224 w 637"/>
              <a:gd name="T21" fmla="*/ 252 h 537"/>
              <a:gd name="T22" fmla="*/ 497 w 637"/>
              <a:gd name="T23" fmla="*/ 525 h 537"/>
              <a:gd name="T24" fmla="*/ 615 w 637"/>
              <a:gd name="T25" fmla="*/ 408 h 537"/>
              <a:gd name="T26" fmla="*/ 615 w 637"/>
              <a:gd name="T27" fmla="*/ 328 h 537"/>
              <a:gd name="T28" fmla="*/ 304 w 637"/>
              <a:gd name="T29" fmla="*/ 17 h 537"/>
              <a:gd name="T30" fmla="*/ 264 w 637"/>
              <a:gd name="T31" fmla="*/ 0 h 537"/>
              <a:gd name="T32" fmla="*/ 224 w 637"/>
              <a:gd name="T33" fmla="*/ 17 h 537"/>
              <a:gd name="T34" fmla="*/ 95 w 637"/>
              <a:gd name="T35" fmla="*/ 146 h 537"/>
              <a:gd name="T36" fmla="*/ 94 w 637"/>
              <a:gd name="T37" fmla="*/ 147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37" h="537">
                <a:moveTo>
                  <a:pt x="94" y="147"/>
                </a:moveTo>
                <a:cubicBezTo>
                  <a:pt x="17" y="224"/>
                  <a:pt x="17" y="224"/>
                  <a:pt x="17" y="224"/>
                </a:cubicBezTo>
                <a:cubicBezTo>
                  <a:pt x="6" y="235"/>
                  <a:pt x="0" y="249"/>
                  <a:pt x="0" y="265"/>
                </a:cubicBezTo>
                <a:cubicBezTo>
                  <a:pt x="0" y="480"/>
                  <a:pt x="0" y="480"/>
                  <a:pt x="0" y="480"/>
                </a:cubicBezTo>
                <a:cubicBezTo>
                  <a:pt x="0" y="511"/>
                  <a:pt x="25" y="537"/>
                  <a:pt x="56" y="537"/>
                </a:cubicBezTo>
                <a:cubicBezTo>
                  <a:pt x="83" y="537"/>
                  <a:pt x="117" y="524"/>
                  <a:pt x="122" y="490"/>
                </a:cubicBezTo>
                <a:cubicBezTo>
                  <a:pt x="156" y="300"/>
                  <a:pt x="156" y="300"/>
                  <a:pt x="156" y="300"/>
                </a:cubicBezTo>
                <a:cubicBezTo>
                  <a:pt x="157" y="297"/>
                  <a:pt x="159" y="293"/>
                  <a:pt x="161" y="291"/>
                </a:cubicBezTo>
                <a:cubicBezTo>
                  <a:pt x="200" y="252"/>
                  <a:pt x="200" y="252"/>
                  <a:pt x="200" y="252"/>
                </a:cubicBezTo>
                <a:cubicBezTo>
                  <a:pt x="203" y="249"/>
                  <a:pt x="208" y="247"/>
                  <a:pt x="212" y="247"/>
                </a:cubicBezTo>
                <a:cubicBezTo>
                  <a:pt x="216" y="247"/>
                  <a:pt x="221" y="249"/>
                  <a:pt x="224" y="252"/>
                </a:cubicBezTo>
                <a:cubicBezTo>
                  <a:pt x="497" y="525"/>
                  <a:pt x="497" y="525"/>
                  <a:pt x="497" y="525"/>
                </a:cubicBezTo>
                <a:cubicBezTo>
                  <a:pt x="615" y="408"/>
                  <a:pt x="615" y="408"/>
                  <a:pt x="615" y="408"/>
                </a:cubicBezTo>
                <a:cubicBezTo>
                  <a:pt x="637" y="386"/>
                  <a:pt x="637" y="350"/>
                  <a:pt x="615" y="328"/>
                </a:cubicBezTo>
                <a:cubicBezTo>
                  <a:pt x="304" y="17"/>
                  <a:pt x="304" y="17"/>
                  <a:pt x="304" y="17"/>
                </a:cubicBezTo>
                <a:cubicBezTo>
                  <a:pt x="293" y="6"/>
                  <a:pt x="279" y="0"/>
                  <a:pt x="264" y="0"/>
                </a:cubicBezTo>
                <a:cubicBezTo>
                  <a:pt x="249" y="0"/>
                  <a:pt x="235" y="6"/>
                  <a:pt x="224" y="17"/>
                </a:cubicBezTo>
                <a:cubicBezTo>
                  <a:pt x="95" y="146"/>
                  <a:pt x="95" y="146"/>
                  <a:pt x="95" y="146"/>
                </a:cubicBezTo>
                <a:cubicBezTo>
                  <a:pt x="94" y="146"/>
                  <a:pt x="94" y="147"/>
                  <a:pt x="94" y="14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2" name="Freeform 794"/>
          <p:cNvSpPr>
            <a:spLocks/>
          </p:cNvSpPr>
          <p:nvPr/>
        </p:nvSpPr>
        <p:spPr bwMode="auto">
          <a:xfrm>
            <a:off x="8281225" y="1894063"/>
            <a:ext cx="48529" cy="48743"/>
          </a:xfrm>
          <a:custGeom>
            <a:avLst/>
            <a:gdLst>
              <a:gd name="T0" fmla="*/ 219 w 241"/>
              <a:gd name="T1" fmla="*/ 17 h 235"/>
              <a:gd name="T2" fmla="*/ 179 w 241"/>
              <a:gd name="T3" fmla="*/ 0 h 235"/>
              <a:gd name="T4" fmla="*/ 139 w 241"/>
              <a:gd name="T5" fmla="*/ 17 h 235"/>
              <a:gd name="T6" fmla="*/ 22 w 241"/>
              <a:gd name="T7" fmla="*/ 133 h 235"/>
              <a:gd name="T8" fmla="*/ 22 w 241"/>
              <a:gd name="T9" fmla="*/ 213 h 235"/>
              <a:gd name="T10" fmla="*/ 102 w 241"/>
              <a:gd name="T11" fmla="*/ 213 h 235"/>
              <a:gd name="T12" fmla="*/ 219 w 241"/>
              <a:gd name="T13" fmla="*/ 96 h 235"/>
              <a:gd name="T14" fmla="*/ 219 w 241"/>
              <a:gd name="T15" fmla="*/ 17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1" h="235">
                <a:moveTo>
                  <a:pt x="219" y="17"/>
                </a:moveTo>
                <a:cubicBezTo>
                  <a:pt x="208" y="6"/>
                  <a:pt x="193" y="0"/>
                  <a:pt x="179" y="0"/>
                </a:cubicBezTo>
                <a:cubicBezTo>
                  <a:pt x="164" y="0"/>
                  <a:pt x="150" y="6"/>
                  <a:pt x="139" y="17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0" y="155"/>
                  <a:pt x="0" y="191"/>
                  <a:pt x="22" y="213"/>
                </a:cubicBezTo>
                <a:cubicBezTo>
                  <a:pt x="44" y="235"/>
                  <a:pt x="80" y="235"/>
                  <a:pt x="102" y="213"/>
                </a:cubicBezTo>
                <a:cubicBezTo>
                  <a:pt x="219" y="96"/>
                  <a:pt x="219" y="96"/>
                  <a:pt x="219" y="96"/>
                </a:cubicBezTo>
                <a:cubicBezTo>
                  <a:pt x="241" y="74"/>
                  <a:pt x="241" y="39"/>
                  <a:pt x="219" y="1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3" name="Freeform 795"/>
          <p:cNvSpPr>
            <a:spLocks/>
          </p:cNvSpPr>
          <p:nvPr/>
        </p:nvSpPr>
        <p:spPr bwMode="auto">
          <a:xfrm>
            <a:off x="8301207" y="1915568"/>
            <a:ext cx="49956" cy="47310"/>
          </a:xfrm>
          <a:custGeom>
            <a:avLst/>
            <a:gdLst>
              <a:gd name="T0" fmla="*/ 192 w 240"/>
              <a:gd name="T1" fmla="*/ 122 h 235"/>
              <a:gd name="T2" fmla="*/ 192 w 240"/>
              <a:gd name="T3" fmla="*/ 122 h 235"/>
              <a:gd name="T4" fmla="*/ 218 w 240"/>
              <a:gd name="T5" fmla="*/ 96 h 235"/>
              <a:gd name="T6" fmla="*/ 218 w 240"/>
              <a:gd name="T7" fmla="*/ 16 h 235"/>
              <a:gd name="T8" fmla="*/ 178 w 240"/>
              <a:gd name="T9" fmla="*/ 0 h 235"/>
              <a:gd name="T10" fmla="*/ 139 w 240"/>
              <a:gd name="T11" fmla="*/ 16 h 235"/>
              <a:gd name="T12" fmla="*/ 22 w 240"/>
              <a:gd name="T13" fmla="*/ 133 h 235"/>
              <a:gd name="T14" fmla="*/ 22 w 240"/>
              <a:gd name="T15" fmla="*/ 213 h 235"/>
              <a:gd name="T16" fmla="*/ 102 w 240"/>
              <a:gd name="T17" fmla="*/ 213 h 235"/>
              <a:gd name="T18" fmla="*/ 192 w 240"/>
              <a:gd name="T19" fmla="*/ 122 h 235"/>
              <a:gd name="T20" fmla="*/ 192 w 240"/>
              <a:gd name="T21" fmla="*/ 122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0" h="235">
                <a:moveTo>
                  <a:pt x="192" y="122"/>
                </a:moveTo>
                <a:cubicBezTo>
                  <a:pt x="192" y="122"/>
                  <a:pt x="192" y="122"/>
                  <a:pt x="192" y="122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40" y="74"/>
                  <a:pt x="240" y="38"/>
                  <a:pt x="218" y="16"/>
                </a:cubicBezTo>
                <a:cubicBezTo>
                  <a:pt x="207" y="5"/>
                  <a:pt x="193" y="0"/>
                  <a:pt x="178" y="0"/>
                </a:cubicBezTo>
                <a:cubicBezTo>
                  <a:pt x="164" y="0"/>
                  <a:pt x="150" y="5"/>
                  <a:pt x="139" y="16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0" y="155"/>
                  <a:pt x="0" y="191"/>
                  <a:pt x="22" y="213"/>
                </a:cubicBezTo>
                <a:cubicBezTo>
                  <a:pt x="44" y="235"/>
                  <a:pt x="80" y="235"/>
                  <a:pt x="102" y="213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92" y="122"/>
                  <a:pt x="192" y="122"/>
                  <a:pt x="192" y="12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4" name="Freeform 796"/>
          <p:cNvSpPr>
            <a:spLocks noEditPoints="1"/>
          </p:cNvSpPr>
          <p:nvPr/>
        </p:nvSpPr>
        <p:spPr bwMode="auto">
          <a:xfrm>
            <a:off x="8181313" y="1694789"/>
            <a:ext cx="324000" cy="324000"/>
          </a:xfrm>
          <a:custGeom>
            <a:avLst/>
            <a:gdLst>
              <a:gd name="T0" fmla="*/ 794 w 1588"/>
              <a:gd name="T1" fmla="*/ 0 h 1589"/>
              <a:gd name="T2" fmla="*/ 0 w 1588"/>
              <a:gd name="T3" fmla="*/ 795 h 1589"/>
              <a:gd name="T4" fmla="*/ 794 w 1588"/>
              <a:gd name="T5" fmla="*/ 1589 h 1589"/>
              <a:gd name="T6" fmla="*/ 1588 w 1588"/>
              <a:gd name="T7" fmla="*/ 795 h 1589"/>
              <a:gd name="T8" fmla="*/ 794 w 1588"/>
              <a:gd name="T9" fmla="*/ 0 h 1589"/>
              <a:gd name="T10" fmla="*/ 1352 w 1588"/>
              <a:gd name="T11" fmla="*/ 1048 h 1589"/>
              <a:gd name="T12" fmla="*/ 1273 w 1588"/>
              <a:gd name="T13" fmla="*/ 1073 h 1589"/>
              <a:gd name="T14" fmla="*/ 1248 w 1588"/>
              <a:gd name="T15" fmla="*/ 1151 h 1589"/>
              <a:gd name="T16" fmla="*/ 1170 w 1588"/>
              <a:gd name="T17" fmla="*/ 1177 h 1589"/>
              <a:gd name="T18" fmla="*/ 1144 w 1588"/>
              <a:gd name="T19" fmla="*/ 1255 h 1589"/>
              <a:gd name="T20" fmla="*/ 1066 w 1588"/>
              <a:gd name="T21" fmla="*/ 1280 h 1589"/>
              <a:gd name="T22" fmla="*/ 1041 w 1588"/>
              <a:gd name="T23" fmla="*/ 1359 h 1589"/>
              <a:gd name="T24" fmla="*/ 977 w 1588"/>
              <a:gd name="T25" fmla="*/ 1385 h 1589"/>
              <a:gd name="T26" fmla="*/ 913 w 1588"/>
              <a:gd name="T27" fmla="*/ 1359 h 1589"/>
              <a:gd name="T28" fmla="*/ 795 w 1588"/>
              <a:gd name="T29" fmla="*/ 1241 h 1589"/>
              <a:gd name="T30" fmla="*/ 717 w 1588"/>
              <a:gd name="T31" fmla="*/ 1320 h 1589"/>
              <a:gd name="T32" fmla="*/ 653 w 1588"/>
              <a:gd name="T33" fmla="*/ 1346 h 1589"/>
              <a:gd name="T34" fmla="*/ 589 w 1588"/>
              <a:gd name="T35" fmla="*/ 1320 h 1589"/>
              <a:gd name="T36" fmla="*/ 563 w 1588"/>
              <a:gd name="T37" fmla="*/ 1256 h 1589"/>
              <a:gd name="T38" fmla="*/ 564 w 1588"/>
              <a:gd name="T39" fmla="*/ 1241 h 1589"/>
              <a:gd name="T40" fmla="*/ 549 w 1588"/>
              <a:gd name="T41" fmla="*/ 1242 h 1589"/>
              <a:gd name="T42" fmla="*/ 485 w 1588"/>
              <a:gd name="T43" fmla="*/ 1216 h 1589"/>
              <a:gd name="T44" fmla="*/ 459 w 1588"/>
              <a:gd name="T45" fmla="*/ 1152 h 1589"/>
              <a:gd name="T46" fmla="*/ 460 w 1588"/>
              <a:gd name="T47" fmla="*/ 1137 h 1589"/>
              <a:gd name="T48" fmla="*/ 445 w 1588"/>
              <a:gd name="T49" fmla="*/ 1139 h 1589"/>
              <a:gd name="T50" fmla="*/ 382 w 1588"/>
              <a:gd name="T51" fmla="*/ 1112 h 1589"/>
              <a:gd name="T52" fmla="*/ 355 w 1588"/>
              <a:gd name="T53" fmla="*/ 1048 h 1589"/>
              <a:gd name="T54" fmla="*/ 357 w 1588"/>
              <a:gd name="T55" fmla="*/ 1034 h 1589"/>
              <a:gd name="T56" fmla="*/ 342 w 1588"/>
              <a:gd name="T57" fmla="*/ 1035 h 1589"/>
              <a:gd name="T58" fmla="*/ 278 w 1588"/>
              <a:gd name="T59" fmla="*/ 1009 h 1589"/>
              <a:gd name="T60" fmla="*/ 251 w 1588"/>
              <a:gd name="T61" fmla="*/ 945 h 1589"/>
              <a:gd name="T62" fmla="*/ 278 w 1588"/>
              <a:gd name="T63" fmla="*/ 881 h 1589"/>
              <a:gd name="T64" fmla="*/ 357 w 1588"/>
              <a:gd name="T65" fmla="*/ 802 h 1589"/>
              <a:gd name="T66" fmla="*/ 239 w 1588"/>
              <a:gd name="T67" fmla="*/ 685 h 1589"/>
              <a:gd name="T68" fmla="*/ 212 w 1588"/>
              <a:gd name="T69" fmla="*/ 621 h 1589"/>
              <a:gd name="T70" fmla="*/ 239 w 1588"/>
              <a:gd name="T71" fmla="*/ 557 h 1589"/>
              <a:gd name="T72" fmla="*/ 550 w 1588"/>
              <a:gd name="T73" fmla="*/ 246 h 1589"/>
              <a:gd name="T74" fmla="*/ 614 w 1588"/>
              <a:gd name="T75" fmla="*/ 219 h 1589"/>
              <a:gd name="T76" fmla="*/ 614 w 1588"/>
              <a:gd name="T77" fmla="*/ 219 h 1589"/>
              <a:gd name="T78" fmla="*/ 678 w 1588"/>
              <a:gd name="T79" fmla="*/ 246 h 1589"/>
              <a:gd name="T80" fmla="*/ 795 w 1588"/>
              <a:gd name="T81" fmla="*/ 363 h 1589"/>
              <a:gd name="T82" fmla="*/ 913 w 1588"/>
              <a:gd name="T83" fmla="*/ 246 h 1589"/>
              <a:gd name="T84" fmla="*/ 1041 w 1588"/>
              <a:gd name="T85" fmla="*/ 246 h 1589"/>
              <a:gd name="T86" fmla="*/ 1352 w 1588"/>
              <a:gd name="T87" fmla="*/ 557 h 1589"/>
              <a:gd name="T88" fmla="*/ 1352 w 1588"/>
              <a:gd name="T89" fmla="*/ 685 h 1589"/>
              <a:gd name="T90" fmla="*/ 1234 w 1588"/>
              <a:gd name="T91" fmla="*/ 802 h 1589"/>
              <a:gd name="T92" fmla="*/ 1352 w 1588"/>
              <a:gd name="T93" fmla="*/ 920 h 1589"/>
              <a:gd name="T94" fmla="*/ 1378 w 1588"/>
              <a:gd name="T95" fmla="*/ 984 h 1589"/>
              <a:gd name="T96" fmla="*/ 1352 w 1588"/>
              <a:gd name="T97" fmla="*/ 1048 h 1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88" h="1589">
                <a:moveTo>
                  <a:pt x="794" y="0"/>
                </a:moveTo>
                <a:cubicBezTo>
                  <a:pt x="355" y="0"/>
                  <a:pt x="0" y="356"/>
                  <a:pt x="0" y="795"/>
                </a:cubicBezTo>
                <a:cubicBezTo>
                  <a:pt x="0" y="1233"/>
                  <a:pt x="355" y="1589"/>
                  <a:pt x="794" y="1589"/>
                </a:cubicBezTo>
                <a:cubicBezTo>
                  <a:pt x="1233" y="1589"/>
                  <a:pt x="1588" y="1233"/>
                  <a:pt x="1588" y="795"/>
                </a:cubicBezTo>
                <a:cubicBezTo>
                  <a:pt x="1588" y="356"/>
                  <a:pt x="1233" y="0"/>
                  <a:pt x="794" y="0"/>
                </a:cubicBezTo>
                <a:close/>
                <a:moveTo>
                  <a:pt x="1352" y="1048"/>
                </a:moveTo>
                <a:cubicBezTo>
                  <a:pt x="1331" y="1069"/>
                  <a:pt x="1301" y="1077"/>
                  <a:pt x="1273" y="1073"/>
                </a:cubicBezTo>
                <a:cubicBezTo>
                  <a:pt x="1278" y="1100"/>
                  <a:pt x="1269" y="1130"/>
                  <a:pt x="1248" y="1151"/>
                </a:cubicBezTo>
                <a:cubicBezTo>
                  <a:pt x="1227" y="1173"/>
                  <a:pt x="1197" y="1181"/>
                  <a:pt x="1170" y="1177"/>
                </a:cubicBezTo>
                <a:cubicBezTo>
                  <a:pt x="1174" y="1204"/>
                  <a:pt x="1166" y="1234"/>
                  <a:pt x="1144" y="1255"/>
                </a:cubicBezTo>
                <a:cubicBezTo>
                  <a:pt x="1123" y="1276"/>
                  <a:pt x="1094" y="1285"/>
                  <a:pt x="1066" y="1280"/>
                </a:cubicBezTo>
                <a:cubicBezTo>
                  <a:pt x="1070" y="1308"/>
                  <a:pt x="1062" y="1337"/>
                  <a:pt x="1041" y="1359"/>
                </a:cubicBezTo>
                <a:cubicBezTo>
                  <a:pt x="1023" y="1376"/>
                  <a:pt x="1000" y="1385"/>
                  <a:pt x="977" y="1385"/>
                </a:cubicBezTo>
                <a:cubicBezTo>
                  <a:pt x="954" y="1385"/>
                  <a:pt x="931" y="1376"/>
                  <a:pt x="913" y="1359"/>
                </a:cubicBezTo>
                <a:cubicBezTo>
                  <a:pt x="795" y="1241"/>
                  <a:pt x="795" y="1241"/>
                  <a:pt x="795" y="1241"/>
                </a:cubicBezTo>
                <a:cubicBezTo>
                  <a:pt x="717" y="1320"/>
                  <a:pt x="717" y="1320"/>
                  <a:pt x="717" y="1320"/>
                </a:cubicBezTo>
                <a:cubicBezTo>
                  <a:pt x="700" y="1337"/>
                  <a:pt x="677" y="1346"/>
                  <a:pt x="653" y="1346"/>
                </a:cubicBezTo>
                <a:cubicBezTo>
                  <a:pt x="629" y="1346"/>
                  <a:pt x="606" y="1337"/>
                  <a:pt x="589" y="1320"/>
                </a:cubicBezTo>
                <a:cubicBezTo>
                  <a:pt x="572" y="1303"/>
                  <a:pt x="563" y="1280"/>
                  <a:pt x="563" y="1256"/>
                </a:cubicBezTo>
                <a:cubicBezTo>
                  <a:pt x="563" y="1251"/>
                  <a:pt x="563" y="1246"/>
                  <a:pt x="564" y="1241"/>
                </a:cubicBezTo>
                <a:cubicBezTo>
                  <a:pt x="559" y="1242"/>
                  <a:pt x="554" y="1242"/>
                  <a:pt x="549" y="1242"/>
                </a:cubicBezTo>
                <a:cubicBezTo>
                  <a:pt x="525" y="1242"/>
                  <a:pt x="502" y="1233"/>
                  <a:pt x="485" y="1216"/>
                </a:cubicBezTo>
                <a:cubicBezTo>
                  <a:pt x="468" y="1199"/>
                  <a:pt x="459" y="1176"/>
                  <a:pt x="459" y="1152"/>
                </a:cubicBezTo>
                <a:cubicBezTo>
                  <a:pt x="459" y="1147"/>
                  <a:pt x="459" y="1142"/>
                  <a:pt x="460" y="1137"/>
                </a:cubicBezTo>
                <a:cubicBezTo>
                  <a:pt x="455" y="1138"/>
                  <a:pt x="450" y="1139"/>
                  <a:pt x="445" y="1139"/>
                </a:cubicBezTo>
                <a:cubicBezTo>
                  <a:pt x="421" y="1139"/>
                  <a:pt x="399" y="1129"/>
                  <a:pt x="382" y="1112"/>
                </a:cubicBezTo>
                <a:cubicBezTo>
                  <a:pt x="365" y="1095"/>
                  <a:pt x="355" y="1073"/>
                  <a:pt x="355" y="1048"/>
                </a:cubicBezTo>
                <a:cubicBezTo>
                  <a:pt x="355" y="1043"/>
                  <a:pt x="356" y="1039"/>
                  <a:pt x="357" y="1034"/>
                </a:cubicBezTo>
                <a:cubicBezTo>
                  <a:pt x="352" y="1034"/>
                  <a:pt x="347" y="1035"/>
                  <a:pt x="342" y="1035"/>
                </a:cubicBezTo>
                <a:cubicBezTo>
                  <a:pt x="319" y="1035"/>
                  <a:pt x="295" y="1026"/>
                  <a:pt x="278" y="1009"/>
                </a:cubicBezTo>
                <a:cubicBezTo>
                  <a:pt x="261" y="992"/>
                  <a:pt x="251" y="969"/>
                  <a:pt x="251" y="945"/>
                </a:cubicBezTo>
                <a:cubicBezTo>
                  <a:pt x="251" y="921"/>
                  <a:pt x="261" y="898"/>
                  <a:pt x="278" y="881"/>
                </a:cubicBezTo>
                <a:cubicBezTo>
                  <a:pt x="357" y="802"/>
                  <a:pt x="357" y="802"/>
                  <a:pt x="357" y="802"/>
                </a:cubicBezTo>
                <a:cubicBezTo>
                  <a:pt x="239" y="685"/>
                  <a:pt x="239" y="685"/>
                  <a:pt x="239" y="685"/>
                </a:cubicBezTo>
                <a:cubicBezTo>
                  <a:pt x="222" y="668"/>
                  <a:pt x="213" y="645"/>
                  <a:pt x="212" y="621"/>
                </a:cubicBezTo>
                <a:cubicBezTo>
                  <a:pt x="212" y="597"/>
                  <a:pt x="222" y="574"/>
                  <a:pt x="239" y="557"/>
                </a:cubicBezTo>
                <a:cubicBezTo>
                  <a:pt x="550" y="246"/>
                  <a:pt x="550" y="246"/>
                  <a:pt x="550" y="246"/>
                </a:cubicBezTo>
                <a:cubicBezTo>
                  <a:pt x="567" y="229"/>
                  <a:pt x="590" y="219"/>
                  <a:pt x="614" y="219"/>
                </a:cubicBezTo>
                <a:cubicBezTo>
                  <a:pt x="614" y="219"/>
                  <a:pt x="614" y="219"/>
                  <a:pt x="614" y="219"/>
                </a:cubicBezTo>
                <a:cubicBezTo>
                  <a:pt x="638" y="219"/>
                  <a:pt x="661" y="229"/>
                  <a:pt x="678" y="246"/>
                </a:cubicBezTo>
                <a:cubicBezTo>
                  <a:pt x="678" y="246"/>
                  <a:pt x="764" y="332"/>
                  <a:pt x="795" y="363"/>
                </a:cubicBezTo>
                <a:cubicBezTo>
                  <a:pt x="913" y="246"/>
                  <a:pt x="913" y="246"/>
                  <a:pt x="913" y="246"/>
                </a:cubicBezTo>
                <a:cubicBezTo>
                  <a:pt x="947" y="212"/>
                  <a:pt x="1007" y="212"/>
                  <a:pt x="1041" y="246"/>
                </a:cubicBezTo>
                <a:cubicBezTo>
                  <a:pt x="1352" y="557"/>
                  <a:pt x="1352" y="557"/>
                  <a:pt x="1352" y="557"/>
                </a:cubicBezTo>
                <a:cubicBezTo>
                  <a:pt x="1387" y="592"/>
                  <a:pt x="1387" y="649"/>
                  <a:pt x="1352" y="685"/>
                </a:cubicBezTo>
                <a:cubicBezTo>
                  <a:pt x="1234" y="802"/>
                  <a:pt x="1234" y="802"/>
                  <a:pt x="1234" y="802"/>
                </a:cubicBezTo>
                <a:cubicBezTo>
                  <a:pt x="1352" y="920"/>
                  <a:pt x="1352" y="920"/>
                  <a:pt x="1352" y="920"/>
                </a:cubicBezTo>
                <a:cubicBezTo>
                  <a:pt x="1369" y="937"/>
                  <a:pt x="1378" y="960"/>
                  <a:pt x="1378" y="984"/>
                </a:cubicBezTo>
                <a:cubicBezTo>
                  <a:pt x="1378" y="1008"/>
                  <a:pt x="1369" y="1031"/>
                  <a:pt x="1352" y="104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5" name="Freeform 797"/>
          <p:cNvSpPr>
            <a:spLocks/>
          </p:cNvSpPr>
          <p:nvPr/>
        </p:nvSpPr>
        <p:spPr bwMode="auto">
          <a:xfrm>
            <a:off x="8231269" y="1746400"/>
            <a:ext cx="225515" cy="225080"/>
          </a:xfrm>
          <a:custGeom>
            <a:avLst/>
            <a:gdLst>
              <a:gd name="T0" fmla="*/ 951 w 1103"/>
              <a:gd name="T1" fmla="*/ 561 h 1104"/>
              <a:gd name="T2" fmla="*/ 951 w 1103"/>
              <a:gd name="T3" fmla="*/ 561 h 1104"/>
              <a:gd name="T4" fmla="*/ 769 w 1103"/>
              <a:gd name="T5" fmla="*/ 379 h 1104"/>
              <a:gd name="T6" fmla="*/ 678 w 1103"/>
              <a:gd name="T7" fmla="*/ 288 h 1104"/>
              <a:gd name="T8" fmla="*/ 655 w 1103"/>
              <a:gd name="T9" fmla="*/ 311 h 1104"/>
              <a:gd name="T10" fmla="*/ 622 w 1103"/>
              <a:gd name="T11" fmla="*/ 495 h 1104"/>
              <a:gd name="T12" fmla="*/ 522 w 1103"/>
              <a:gd name="T13" fmla="*/ 571 h 1104"/>
              <a:gd name="T14" fmla="*/ 432 w 1103"/>
              <a:gd name="T15" fmla="*/ 480 h 1104"/>
              <a:gd name="T16" fmla="*/ 432 w 1103"/>
              <a:gd name="T17" fmla="*/ 267 h 1104"/>
              <a:gd name="T18" fmla="*/ 459 w 1103"/>
              <a:gd name="T19" fmla="*/ 200 h 1104"/>
              <a:gd name="T20" fmla="*/ 525 w 1103"/>
              <a:gd name="T21" fmla="*/ 134 h 1104"/>
              <a:gd name="T22" fmla="*/ 407 w 1103"/>
              <a:gd name="T23" fmla="*/ 17 h 1104"/>
              <a:gd name="T24" fmla="*/ 367 w 1103"/>
              <a:gd name="T25" fmla="*/ 0 h 1104"/>
              <a:gd name="T26" fmla="*/ 367 w 1103"/>
              <a:gd name="T27" fmla="*/ 0 h 1104"/>
              <a:gd name="T28" fmla="*/ 327 w 1103"/>
              <a:gd name="T29" fmla="*/ 17 h 1104"/>
              <a:gd name="T30" fmla="*/ 16 w 1103"/>
              <a:gd name="T31" fmla="*/ 328 h 1104"/>
              <a:gd name="T32" fmla="*/ 0 w 1103"/>
              <a:gd name="T33" fmla="*/ 368 h 1104"/>
              <a:gd name="T34" fmla="*/ 16 w 1103"/>
              <a:gd name="T35" fmla="*/ 408 h 1104"/>
              <a:gd name="T36" fmla="*/ 134 w 1103"/>
              <a:gd name="T37" fmla="*/ 525 h 1104"/>
              <a:gd name="T38" fmla="*/ 148 w 1103"/>
              <a:gd name="T39" fmla="*/ 511 h 1104"/>
              <a:gd name="T40" fmla="*/ 275 w 1103"/>
              <a:gd name="T41" fmla="*/ 511 h 1104"/>
              <a:gd name="T42" fmla="*/ 302 w 1103"/>
              <a:gd name="T43" fmla="*/ 575 h 1104"/>
              <a:gd name="T44" fmla="*/ 300 w 1103"/>
              <a:gd name="T45" fmla="*/ 590 h 1104"/>
              <a:gd name="T46" fmla="*/ 379 w 1103"/>
              <a:gd name="T47" fmla="*/ 615 h 1104"/>
              <a:gd name="T48" fmla="*/ 405 w 1103"/>
              <a:gd name="T49" fmla="*/ 679 h 1104"/>
              <a:gd name="T50" fmla="*/ 404 w 1103"/>
              <a:gd name="T51" fmla="*/ 695 h 1104"/>
              <a:gd name="T52" fmla="*/ 483 w 1103"/>
              <a:gd name="T53" fmla="*/ 719 h 1104"/>
              <a:gd name="T54" fmla="*/ 509 w 1103"/>
              <a:gd name="T55" fmla="*/ 783 h 1104"/>
              <a:gd name="T56" fmla="*/ 508 w 1103"/>
              <a:gd name="T57" fmla="*/ 798 h 1104"/>
              <a:gd name="T58" fmla="*/ 586 w 1103"/>
              <a:gd name="T59" fmla="*/ 822 h 1104"/>
              <a:gd name="T60" fmla="*/ 586 w 1103"/>
              <a:gd name="T61" fmla="*/ 950 h 1104"/>
              <a:gd name="T62" fmla="*/ 572 w 1103"/>
              <a:gd name="T63" fmla="*/ 964 h 1104"/>
              <a:gd name="T64" fmla="*/ 690 w 1103"/>
              <a:gd name="T65" fmla="*/ 1082 h 1104"/>
              <a:gd name="T66" fmla="*/ 770 w 1103"/>
              <a:gd name="T67" fmla="*/ 1082 h 1104"/>
              <a:gd name="T68" fmla="*/ 770 w 1103"/>
              <a:gd name="T69" fmla="*/ 1002 h 1104"/>
              <a:gd name="T70" fmla="*/ 770 w 1103"/>
              <a:gd name="T71" fmla="*/ 1002 h 1104"/>
              <a:gd name="T72" fmla="*/ 692 w 1103"/>
              <a:gd name="T73" fmla="*/ 924 h 1104"/>
              <a:gd name="T74" fmla="*/ 692 w 1103"/>
              <a:gd name="T75" fmla="*/ 900 h 1104"/>
              <a:gd name="T76" fmla="*/ 716 w 1103"/>
              <a:gd name="T77" fmla="*/ 900 h 1104"/>
              <a:gd name="T78" fmla="*/ 794 w 1103"/>
              <a:gd name="T79" fmla="*/ 978 h 1104"/>
              <a:gd name="T80" fmla="*/ 794 w 1103"/>
              <a:gd name="T81" fmla="*/ 978 h 1104"/>
              <a:gd name="T82" fmla="*/ 873 w 1103"/>
              <a:gd name="T83" fmla="*/ 978 h 1104"/>
              <a:gd name="T84" fmla="*/ 873 w 1103"/>
              <a:gd name="T85" fmla="*/ 898 h 1104"/>
              <a:gd name="T86" fmla="*/ 796 w 1103"/>
              <a:gd name="T87" fmla="*/ 820 h 1104"/>
              <a:gd name="T88" fmla="*/ 796 w 1103"/>
              <a:gd name="T89" fmla="*/ 796 h 1104"/>
              <a:gd name="T90" fmla="*/ 820 w 1103"/>
              <a:gd name="T91" fmla="*/ 796 h 1104"/>
              <a:gd name="T92" fmla="*/ 897 w 1103"/>
              <a:gd name="T93" fmla="*/ 874 h 1104"/>
              <a:gd name="T94" fmla="*/ 977 w 1103"/>
              <a:gd name="T95" fmla="*/ 874 h 1104"/>
              <a:gd name="T96" fmla="*/ 977 w 1103"/>
              <a:gd name="T97" fmla="*/ 795 h 1104"/>
              <a:gd name="T98" fmla="*/ 899 w 1103"/>
              <a:gd name="T99" fmla="*/ 717 h 1104"/>
              <a:gd name="T100" fmla="*/ 899 w 1103"/>
              <a:gd name="T101" fmla="*/ 693 h 1104"/>
              <a:gd name="T102" fmla="*/ 923 w 1103"/>
              <a:gd name="T103" fmla="*/ 693 h 1104"/>
              <a:gd name="T104" fmla="*/ 1001 w 1103"/>
              <a:gd name="T105" fmla="*/ 770 h 1104"/>
              <a:gd name="T106" fmla="*/ 1081 w 1103"/>
              <a:gd name="T107" fmla="*/ 770 h 1104"/>
              <a:gd name="T108" fmla="*/ 1081 w 1103"/>
              <a:gd name="T109" fmla="*/ 691 h 1104"/>
              <a:gd name="T110" fmla="*/ 951 w 1103"/>
              <a:gd name="T111" fmla="*/ 561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03" h="1104">
                <a:moveTo>
                  <a:pt x="951" y="561"/>
                </a:moveTo>
                <a:cubicBezTo>
                  <a:pt x="951" y="561"/>
                  <a:pt x="951" y="561"/>
                  <a:pt x="951" y="561"/>
                </a:cubicBezTo>
                <a:cubicBezTo>
                  <a:pt x="769" y="379"/>
                  <a:pt x="769" y="379"/>
                  <a:pt x="769" y="379"/>
                </a:cubicBezTo>
                <a:cubicBezTo>
                  <a:pt x="678" y="288"/>
                  <a:pt x="678" y="288"/>
                  <a:pt x="678" y="288"/>
                </a:cubicBezTo>
                <a:cubicBezTo>
                  <a:pt x="655" y="311"/>
                  <a:pt x="655" y="311"/>
                  <a:pt x="655" y="311"/>
                </a:cubicBezTo>
                <a:cubicBezTo>
                  <a:pt x="622" y="495"/>
                  <a:pt x="622" y="495"/>
                  <a:pt x="622" y="495"/>
                </a:cubicBezTo>
                <a:cubicBezTo>
                  <a:pt x="614" y="540"/>
                  <a:pt x="574" y="571"/>
                  <a:pt x="522" y="571"/>
                </a:cubicBezTo>
                <a:cubicBezTo>
                  <a:pt x="473" y="571"/>
                  <a:pt x="432" y="530"/>
                  <a:pt x="432" y="480"/>
                </a:cubicBezTo>
                <a:cubicBezTo>
                  <a:pt x="432" y="267"/>
                  <a:pt x="432" y="267"/>
                  <a:pt x="432" y="267"/>
                </a:cubicBezTo>
                <a:cubicBezTo>
                  <a:pt x="432" y="241"/>
                  <a:pt x="441" y="218"/>
                  <a:pt x="459" y="200"/>
                </a:cubicBezTo>
                <a:cubicBezTo>
                  <a:pt x="525" y="134"/>
                  <a:pt x="525" y="134"/>
                  <a:pt x="525" y="134"/>
                </a:cubicBezTo>
                <a:cubicBezTo>
                  <a:pt x="507" y="117"/>
                  <a:pt x="473" y="83"/>
                  <a:pt x="407" y="17"/>
                </a:cubicBezTo>
                <a:cubicBezTo>
                  <a:pt x="396" y="6"/>
                  <a:pt x="382" y="0"/>
                  <a:pt x="367" y="0"/>
                </a:cubicBezTo>
                <a:cubicBezTo>
                  <a:pt x="367" y="0"/>
                  <a:pt x="367" y="0"/>
                  <a:pt x="367" y="0"/>
                </a:cubicBezTo>
                <a:cubicBezTo>
                  <a:pt x="352" y="0"/>
                  <a:pt x="338" y="6"/>
                  <a:pt x="327" y="17"/>
                </a:cubicBezTo>
                <a:cubicBezTo>
                  <a:pt x="16" y="328"/>
                  <a:pt x="16" y="328"/>
                  <a:pt x="16" y="328"/>
                </a:cubicBezTo>
                <a:cubicBezTo>
                  <a:pt x="5" y="339"/>
                  <a:pt x="0" y="353"/>
                  <a:pt x="0" y="368"/>
                </a:cubicBezTo>
                <a:cubicBezTo>
                  <a:pt x="0" y="383"/>
                  <a:pt x="5" y="397"/>
                  <a:pt x="16" y="408"/>
                </a:cubicBezTo>
                <a:cubicBezTo>
                  <a:pt x="134" y="525"/>
                  <a:pt x="134" y="525"/>
                  <a:pt x="134" y="525"/>
                </a:cubicBezTo>
                <a:cubicBezTo>
                  <a:pt x="148" y="511"/>
                  <a:pt x="148" y="511"/>
                  <a:pt x="148" y="511"/>
                </a:cubicBezTo>
                <a:cubicBezTo>
                  <a:pt x="183" y="476"/>
                  <a:pt x="240" y="476"/>
                  <a:pt x="275" y="511"/>
                </a:cubicBezTo>
                <a:cubicBezTo>
                  <a:pt x="292" y="528"/>
                  <a:pt x="302" y="551"/>
                  <a:pt x="302" y="575"/>
                </a:cubicBezTo>
                <a:cubicBezTo>
                  <a:pt x="302" y="580"/>
                  <a:pt x="301" y="585"/>
                  <a:pt x="300" y="590"/>
                </a:cubicBezTo>
                <a:cubicBezTo>
                  <a:pt x="328" y="585"/>
                  <a:pt x="358" y="594"/>
                  <a:pt x="379" y="615"/>
                </a:cubicBezTo>
                <a:cubicBezTo>
                  <a:pt x="396" y="632"/>
                  <a:pt x="405" y="655"/>
                  <a:pt x="405" y="679"/>
                </a:cubicBezTo>
                <a:cubicBezTo>
                  <a:pt x="405" y="684"/>
                  <a:pt x="405" y="689"/>
                  <a:pt x="404" y="695"/>
                </a:cubicBezTo>
                <a:cubicBezTo>
                  <a:pt x="432" y="690"/>
                  <a:pt x="462" y="698"/>
                  <a:pt x="483" y="719"/>
                </a:cubicBezTo>
                <a:cubicBezTo>
                  <a:pt x="500" y="736"/>
                  <a:pt x="509" y="758"/>
                  <a:pt x="509" y="783"/>
                </a:cubicBezTo>
                <a:cubicBezTo>
                  <a:pt x="509" y="788"/>
                  <a:pt x="508" y="793"/>
                  <a:pt x="508" y="798"/>
                </a:cubicBezTo>
                <a:cubicBezTo>
                  <a:pt x="536" y="794"/>
                  <a:pt x="566" y="802"/>
                  <a:pt x="586" y="822"/>
                </a:cubicBezTo>
                <a:cubicBezTo>
                  <a:pt x="622" y="858"/>
                  <a:pt x="622" y="915"/>
                  <a:pt x="586" y="950"/>
                </a:cubicBezTo>
                <a:cubicBezTo>
                  <a:pt x="572" y="964"/>
                  <a:pt x="572" y="964"/>
                  <a:pt x="572" y="964"/>
                </a:cubicBezTo>
                <a:cubicBezTo>
                  <a:pt x="690" y="1082"/>
                  <a:pt x="690" y="1082"/>
                  <a:pt x="690" y="1082"/>
                </a:cubicBezTo>
                <a:cubicBezTo>
                  <a:pt x="712" y="1104"/>
                  <a:pt x="748" y="1104"/>
                  <a:pt x="770" y="1082"/>
                </a:cubicBezTo>
                <a:cubicBezTo>
                  <a:pt x="792" y="1060"/>
                  <a:pt x="792" y="1024"/>
                  <a:pt x="770" y="1002"/>
                </a:cubicBezTo>
                <a:cubicBezTo>
                  <a:pt x="770" y="1002"/>
                  <a:pt x="770" y="1002"/>
                  <a:pt x="770" y="1002"/>
                </a:cubicBezTo>
                <a:cubicBezTo>
                  <a:pt x="692" y="924"/>
                  <a:pt x="692" y="924"/>
                  <a:pt x="692" y="924"/>
                </a:cubicBezTo>
                <a:cubicBezTo>
                  <a:pt x="685" y="918"/>
                  <a:pt x="685" y="907"/>
                  <a:pt x="692" y="900"/>
                </a:cubicBezTo>
                <a:cubicBezTo>
                  <a:pt x="699" y="893"/>
                  <a:pt x="709" y="893"/>
                  <a:pt x="716" y="900"/>
                </a:cubicBezTo>
                <a:cubicBezTo>
                  <a:pt x="794" y="978"/>
                  <a:pt x="794" y="978"/>
                  <a:pt x="794" y="978"/>
                </a:cubicBezTo>
                <a:cubicBezTo>
                  <a:pt x="794" y="978"/>
                  <a:pt x="794" y="978"/>
                  <a:pt x="794" y="978"/>
                </a:cubicBezTo>
                <a:cubicBezTo>
                  <a:pt x="816" y="1000"/>
                  <a:pt x="851" y="1000"/>
                  <a:pt x="873" y="978"/>
                </a:cubicBezTo>
                <a:cubicBezTo>
                  <a:pt x="895" y="956"/>
                  <a:pt x="895" y="920"/>
                  <a:pt x="873" y="898"/>
                </a:cubicBezTo>
                <a:cubicBezTo>
                  <a:pt x="796" y="820"/>
                  <a:pt x="796" y="820"/>
                  <a:pt x="796" y="820"/>
                </a:cubicBezTo>
                <a:cubicBezTo>
                  <a:pt x="789" y="814"/>
                  <a:pt x="789" y="803"/>
                  <a:pt x="796" y="796"/>
                </a:cubicBezTo>
                <a:cubicBezTo>
                  <a:pt x="802" y="790"/>
                  <a:pt x="813" y="790"/>
                  <a:pt x="820" y="796"/>
                </a:cubicBezTo>
                <a:cubicBezTo>
                  <a:pt x="897" y="874"/>
                  <a:pt x="897" y="874"/>
                  <a:pt x="897" y="874"/>
                </a:cubicBezTo>
                <a:cubicBezTo>
                  <a:pt x="919" y="896"/>
                  <a:pt x="955" y="896"/>
                  <a:pt x="977" y="874"/>
                </a:cubicBezTo>
                <a:cubicBezTo>
                  <a:pt x="999" y="852"/>
                  <a:pt x="999" y="817"/>
                  <a:pt x="977" y="795"/>
                </a:cubicBezTo>
                <a:cubicBezTo>
                  <a:pt x="899" y="717"/>
                  <a:pt x="899" y="717"/>
                  <a:pt x="899" y="717"/>
                </a:cubicBezTo>
                <a:cubicBezTo>
                  <a:pt x="893" y="710"/>
                  <a:pt x="893" y="699"/>
                  <a:pt x="899" y="693"/>
                </a:cubicBezTo>
                <a:cubicBezTo>
                  <a:pt x="906" y="686"/>
                  <a:pt x="917" y="686"/>
                  <a:pt x="923" y="693"/>
                </a:cubicBezTo>
                <a:cubicBezTo>
                  <a:pt x="1001" y="770"/>
                  <a:pt x="1001" y="770"/>
                  <a:pt x="1001" y="770"/>
                </a:cubicBezTo>
                <a:cubicBezTo>
                  <a:pt x="1023" y="792"/>
                  <a:pt x="1059" y="792"/>
                  <a:pt x="1081" y="770"/>
                </a:cubicBezTo>
                <a:cubicBezTo>
                  <a:pt x="1103" y="749"/>
                  <a:pt x="1103" y="713"/>
                  <a:pt x="1081" y="691"/>
                </a:cubicBezTo>
                <a:lnTo>
                  <a:pt x="951" y="561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6" name="Freeform 801"/>
          <p:cNvSpPr>
            <a:spLocks/>
          </p:cNvSpPr>
          <p:nvPr/>
        </p:nvSpPr>
        <p:spPr bwMode="auto">
          <a:xfrm>
            <a:off x="349924" y="1831811"/>
            <a:ext cx="51383" cy="45674"/>
          </a:xfrm>
          <a:custGeom>
            <a:avLst/>
            <a:gdLst>
              <a:gd name="T0" fmla="*/ 0 w 36"/>
              <a:gd name="T1" fmla="*/ 32 h 32"/>
              <a:gd name="T2" fmla="*/ 32 w 36"/>
              <a:gd name="T3" fmla="*/ 32 h 32"/>
              <a:gd name="T4" fmla="*/ 36 w 36"/>
              <a:gd name="T5" fmla="*/ 0 h 32"/>
              <a:gd name="T6" fmla="*/ 5 w 36"/>
              <a:gd name="T7" fmla="*/ 0 h 32"/>
              <a:gd name="T8" fmla="*/ 0 w 36"/>
              <a:gd name="T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lnTo>
                  <a:pt x="32" y="32"/>
                </a:lnTo>
                <a:lnTo>
                  <a:pt x="36" y="0"/>
                </a:lnTo>
                <a:lnTo>
                  <a:pt x="5" y="0"/>
                </a:lnTo>
                <a:lnTo>
                  <a:pt x="0" y="3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7" name="Freeform 802"/>
          <p:cNvSpPr>
            <a:spLocks noEditPoints="1"/>
          </p:cNvSpPr>
          <p:nvPr/>
        </p:nvSpPr>
        <p:spPr bwMode="auto">
          <a:xfrm>
            <a:off x="212902" y="1694789"/>
            <a:ext cx="324000" cy="324000"/>
          </a:xfrm>
          <a:custGeom>
            <a:avLst/>
            <a:gdLst>
              <a:gd name="T0" fmla="*/ 820 w 1640"/>
              <a:gd name="T1" fmla="*/ 0 h 1641"/>
              <a:gd name="T2" fmla="*/ 0 w 1640"/>
              <a:gd name="T3" fmla="*/ 821 h 1641"/>
              <a:gd name="T4" fmla="*/ 820 w 1640"/>
              <a:gd name="T5" fmla="*/ 1641 h 1641"/>
              <a:gd name="T6" fmla="*/ 1640 w 1640"/>
              <a:gd name="T7" fmla="*/ 821 h 1641"/>
              <a:gd name="T8" fmla="*/ 820 w 1640"/>
              <a:gd name="T9" fmla="*/ 0 h 1641"/>
              <a:gd name="T10" fmla="*/ 1152 w 1640"/>
              <a:gd name="T11" fmla="*/ 694 h 1641"/>
              <a:gd name="T12" fmla="*/ 998 w 1640"/>
              <a:gd name="T13" fmla="*/ 694 h 1641"/>
              <a:gd name="T14" fmla="*/ 966 w 1640"/>
              <a:gd name="T15" fmla="*/ 926 h 1641"/>
              <a:gd name="T16" fmla="*/ 1114 w 1640"/>
              <a:gd name="T17" fmla="*/ 926 h 1641"/>
              <a:gd name="T18" fmla="*/ 1114 w 1640"/>
              <a:gd name="T19" fmla="*/ 970 h 1641"/>
              <a:gd name="T20" fmla="*/ 959 w 1640"/>
              <a:gd name="T21" fmla="*/ 970 h 1641"/>
              <a:gd name="T22" fmla="*/ 916 w 1640"/>
              <a:gd name="T23" fmla="*/ 1279 h 1641"/>
              <a:gd name="T24" fmla="*/ 872 w 1640"/>
              <a:gd name="T25" fmla="*/ 1279 h 1641"/>
              <a:gd name="T26" fmla="*/ 915 w 1640"/>
              <a:gd name="T27" fmla="*/ 970 h 1641"/>
              <a:gd name="T28" fmla="*/ 689 w 1640"/>
              <a:gd name="T29" fmla="*/ 970 h 1641"/>
              <a:gd name="T30" fmla="*/ 646 w 1640"/>
              <a:gd name="T31" fmla="*/ 1279 h 1641"/>
              <a:gd name="T32" fmla="*/ 602 w 1640"/>
              <a:gd name="T33" fmla="*/ 1279 h 1641"/>
              <a:gd name="T34" fmla="*/ 645 w 1640"/>
              <a:gd name="T35" fmla="*/ 970 h 1641"/>
              <a:gd name="T36" fmla="*/ 488 w 1640"/>
              <a:gd name="T37" fmla="*/ 970 h 1641"/>
              <a:gd name="T38" fmla="*/ 488 w 1640"/>
              <a:gd name="T39" fmla="*/ 926 h 1641"/>
              <a:gd name="T40" fmla="*/ 652 w 1640"/>
              <a:gd name="T41" fmla="*/ 926 h 1641"/>
              <a:gd name="T42" fmla="*/ 684 w 1640"/>
              <a:gd name="T43" fmla="*/ 694 h 1641"/>
              <a:gd name="T44" fmla="*/ 526 w 1640"/>
              <a:gd name="T45" fmla="*/ 694 h 1641"/>
              <a:gd name="T46" fmla="*/ 526 w 1640"/>
              <a:gd name="T47" fmla="*/ 650 h 1641"/>
              <a:gd name="T48" fmla="*/ 690 w 1640"/>
              <a:gd name="T49" fmla="*/ 650 h 1641"/>
              <a:gd name="T50" fmla="*/ 732 w 1640"/>
              <a:gd name="T51" fmla="*/ 356 h 1641"/>
              <a:gd name="T52" fmla="*/ 776 w 1640"/>
              <a:gd name="T53" fmla="*/ 356 h 1641"/>
              <a:gd name="T54" fmla="*/ 734 w 1640"/>
              <a:gd name="T55" fmla="*/ 650 h 1641"/>
              <a:gd name="T56" fmla="*/ 960 w 1640"/>
              <a:gd name="T57" fmla="*/ 650 h 1641"/>
              <a:gd name="T58" fmla="*/ 1002 w 1640"/>
              <a:gd name="T59" fmla="*/ 356 h 1641"/>
              <a:gd name="T60" fmla="*/ 1046 w 1640"/>
              <a:gd name="T61" fmla="*/ 356 h 1641"/>
              <a:gd name="T62" fmla="*/ 1005 w 1640"/>
              <a:gd name="T63" fmla="*/ 650 h 1641"/>
              <a:gd name="T64" fmla="*/ 1152 w 1640"/>
              <a:gd name="T65" fmla="*/ 650 h 1641"/>
              <a:gd name="T66" fmla="*/ 1152 w 1640"/>
              <a:gd name="T67" fmla="*/ 694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40" h="1641">
                <a:moveTo>
                  <a:pt x="820" y="0"/>
                </a:moveTo>
                <a:cubicBezTo>
                  <a:pt x="367" y="0"/>
                  <a:pt x="0" y="368"/>
                  <a:pt x="0" y="821"/>
                </a:cubicBezTo>
                <a:cubicBezTo>
                  <a:pt x="0" y="1274"/>
                  <a:pt x="367" y="1641"/>
                  <a:pt x="820" y="1641"/>
                </a:cubicBezTo>
                <a:cubicBezTo>
                  <a:pt x="1273" y="1641"/>
                  <a:pt x="1640" y="1274"/>
                  <a:pt x="1640" y="821"/>
                </a:cubicBezTo>
                <a:cubicBezTo>
                  <a:pt x="1640" y="368"/>
                  <a:pt x="1273" y="0"/>
                  <a:pt x="820" y="0"/>
                </a:cubicBezTo>
                <a:close/>
                <a:moveTo>
                  <a:pt x="1152" y="694"/>
                </a:moveTo>
                <a:cubicBezTo>
                  <a:pt x="998" y="694"/>
                  <a:pt x="998" y="694"/>
                  <a:pt x="998" y="694"/>
                </a:cubicBezTo>
                <a:cubicBezTo>
                  <a:pt x="966" y="926"/>
                  <a:pt x="966" y="926"/>
                  <a:pt x="966" y="926"/>
                </a:cubicBezTo>
                <a:cubicBezTo>
                  <a:pt x="1114" y="926"/>
                  <a:pt x="1114" y="926"/>
                  <a:pt x="1114" y="926"/>
                </a:cubicBezTo>
                <a:cubicBezTo>
                  <a:pt x="1114" y="970"/>
                  <a:pt x="1114" y="970"/>
                  <a:pt x="1114" y="970"/>
                </a:cubicBezTo>
                <a:cubicBezTo>
                  <a:pt x="959" y="970"/>
                  <a:pt x="959" y="970"/>
                  <a:pt x="959" y="970"/>
                </a:cubicBezTo>
                <a:cubicBezTo>
                  <a:pt x="916" y="1279"/>
                  <a:pt x="916" y="1279"/>
                  <a:pt x="916" y="1279"/>
                </a:cubicBezTo>
                <a:cubicBezTo>
                  <a:pt x="872" y="1279"/>
                  <a:pt x="872" y="1279"/>
                  <a:pt x="872" y="1279"/>
                </a:cubicBezTo>
                <a:cubicBezTo>
                  <a:pt x="915" y="970"/>
                  <a:pt x="915" y="970"/>
                  <a:pt x="915" y="970"/>
                </a:cubicBezTo>
                <a:cubicBezTo>
                  <a:pt x="689" y="970"/>
                  <a:pt x="689" y="970"/>
                  <a:pt x="689" y="970"/>
                </a:cubicBezTo>
                <a:cubicBezTo>
                  <a:pt x="646" y="1279"/>
                  <a:pt x="646" y="1279"/>
                  <a:pt x="646" y="1279"/>
                </a:cubicBezTo>
                <a:cubicBezTo>
                  <a:pt x="602" y="1279"/>
                  <a:pt x="602" y="1279"/>
                  <a:pt x="602" y="1279"/>
                </a:cubicBezTo>
                <a:cubicBezTo>
                  <a:pt x="645" y="970"/>
                  <a:pt x="645" y="970"/>
                  <a:pt x="645" y="970"/>
                </a:cubicBezTo>
                <a:cubicBezTo>
                  <a:pt x="488" y="970"/>
                  <a:pt x="488" y="970"/>
                  <a:pt x="488" y="970"/>
                </a:cubicBezTo>
                <a:cubicBezTo>
                  <a:pt x="488" y="926"/>
                  <a:pt x="488" y="926"/>
                  <a:pt x="488" y="926"/>
                </a:cubicBezTo>
                <a:cubicBezTo>
                  <a:pt x="652" y="926"/>
                  <a:pt x="652" y="926"/>
                  <a:pt x="652" y="926"/>
                </a:cubicBezTo>
                <a:cubicBezTo>
                  <a:pt x="684" y="694"/>
                  <a:pt x="684" y="694"/>
                  <a:pt x="684" y="694"/>
                </a:cubicBezTo>
                <a:cubicBezTo>
                  <a:pt x="526" y="694"/>
                  <a:pt x="526" y="694"/>
                  <a:pt x="526" y="694"/>
                </a:cubicBezTo>
                <a:cubicBezTo>
                  <a:pt x="526" y="650"/>
                  <a:pt x="526" y="650"/>
                  <a:pt x="526" y="650"/>
                </a:cubicBezTo>
                <a:cubicBezTo>
                  <a:pt x="690" y="650"/>
                  <a:pt x="690" y="650"/>
                  <a:pt x="690" y="650"/>
                </a:cubicBezTo>
                <a:cubicBezTo>
                  <a:pt x="732" y="356"/>
                  <a:pt x="732" y="356"/>
                  <a:pt x="732" y="356"/>
                </a:cubicBezTo>
                <a:cubicBezTo>
                  <a:pt x="776" y="356"/>
                  <a:pt x="776" y="356"/>
                  <a:pt x="776" y="356"/>
                </a:cubicBezTo>
                <a:cubicBezTo>
                  <a:pt x="734" y="650"/>
                  <a:pt x="734" y="650"/>
                  <a:pt x="734" y="650"/>
                </a:cubicBezTo>
                <a:cubicBezTo>
                  <a:pt x="960" y="650"/>
                  <a:pt x="960" y="650"/>
                  <a:pt x="960" y="650"/>
                </a:cubicBezTo>
                <a:cubicBezTo>
                  <a:pt x="1002" y="356"/>
                  <a:pt x="1002" y="356"/>
                  <a:pt x="1002" y="356"/>
                </a:cubicBezTo>
                <a:cubicBezTo>
                  <a:pt x="1046" y="356"/>
                  <a:pt x="1046" y="356"/>
                  <a:pt x="1046" y="356"/>
                </a:cubicBezTo>
                <a:cubicBezTo>
                  <a:pt x="1005" y="650"/>
                  <a:pt x="1005" y="650"/>
                  <a:pt x="1005" y="650"/>
                </a:cubicBezTo>
                <a:cubicBezTo>
                  <a:pt x="1152" y="650"/>
                  <a:pt x="1152" y="650"/>
                  <a:pt x="1152" y="650"/>
                </a:cubicBezTo>
                <a:lnTo>
                  <a:pt x="1152" y="694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8" name="Freeform 814"/>
          <p:cNvSpPr>
            <a:spLocks/>
          </p:cNvSpPr>
          <p:nvPr/>
        </p:nvSpPr>
        <p:spPr bwMode="auto">
          <a:xfrm>
            <a:off x="273241" y="1247356"/>
            <a:ext cx="185551" cy="189833"/>
          </a:xfrm>
          <a:custGeom>
            <a:avLst/>
            <a:gdLst>
              <a:gd name="T0" fmla="*/ 704 w 884"/>
              <a:gd name="T1" fmla="*/ 209 h 906"/>
              <a:gd name="T2" fmla="*/ 704 w 884"/>
              <a:gd name="T3" fmla="*/ 50 h 906"/>
              <a:gd name="T4" fmla="*/ 590 w 884"/>
              <a:gd name="T5" fmla="*/ 50 h 906"/>
              <a:gd name="T6" fmla="*/ 590 w 884"/>
              <a:gd name="T7" fmla="*/ 82 h 906"/>
              <a:gd name="T8" fmla="*/ 580 w 884"/>
              <a:gd name="T9" fmla="*/ 97 h 906"/>
              <a:gd name="T10" fmla="*/ 563 w 884"/>
              <a:gd name="T11" fmla="*/ 95 h 906"/>
              <a:gd name="T12" fmla="*/ 441 w 884"/>
              <a:gd name="T13" fmla="*/ 0 h 906"/>
              <a:gd name="T14" fmla="*/ 0 w 884"/>
              <a:gd name="T15" fmla="*/ 407 h 906"/>
              <a:gd name="T16" fmla="*/ 76 w 884"/>
              <a:gd name="T17" fmla="*/ 407 h 906"/>
              <a:gd name="T18" fmla="*/ 93 w 884"/>
              <a:gd name="T19" fmla="*/ 423 h 906"/>
              <a:gd name="T20" fmla="*/ 93 w 884"/>
              <a:gd name="T21" fmla="*/ 906 h 906"/>
              <a:gd name="T22" fmla="*/ 778 w 884"/>
              <a:gd name="T23" fmla="*/ 906 h 906"/>
              <a:gd name="T24" fmla="*/ 778 w 884"/>
              <a:gd name="T25" fmla="*/ 423 h 906"/>
              <a:gd name="T26" fmla="*/ 794 w 884"/>
              <a:gd name="T27" fmla="*/ 407 h 906"/>
              <a:gd name="T28" fmla="*/ 884 w 884"/>
              <a:gd name="T29" fmla="*/ 407 h 906"/>
              <a:gd name="T30" fmla="*/ 708 w 884"/>
              <a:gd name="T31" fmla="*/ 220 h 906"/>
              <a:gd name="T32" fmla="*/ 704 w 884"/>
              <a:gd name="T33" fmla="*/ 209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4" h="906">
                <a:moveTo>
                  <a:pt x="704" y="209"/>
                </a:moveTo>
                <a:cubicBezTo>
                  <a:pt x="704" y="50"/>
                  <a:pt x="704" y="50"/>
                  <a:pt x="704" y="50"/>
                </a:cubicBezTo>
                <a:cubicBezTo>
                  <a:pt x="590" y="50"/>
                  <a:pt x="590" y="50"/>
                  <a:pt x="590" y="50"/>
                </a:cubicBezTo>
                <a:cubicBezTo>
                  <a:pt x="590" y="82"/>
                  <a:pt x="590" y="82"/>
                  <a:pt x="590" y="82"/>
                </a:cubicBezTo>
                <a:cubicBezTo>
                  <a:pt x="590" y="89"/>
                  <a:pt x="586" y="94"/>
                  <a:pt x="580" y="97"/>
                </a:cubicBezTo>
                <a:cubicBezTo>
                  <a:pt x="575" y="100"/>
                  <a:pt x="568" y="99"/>
                  <a:pt x="563" y="95"/>
                </a:cubicBezTo>
                <a:cubicBezTo>
                  <a:pt x="441" y="0"/>
                  <a:pt x="441" y="0"/>
                  <a:pt x="441" y="0"/>
                </a:cubicBezTo>
                <a:cubicBezTo>
                  <a:pt x="0" y="407"/>
                  <a:pt x="0" y="407"/>
                  <a:pt x="0" y="407"/>
                </a:cubicBezTo>
                <a:cubicBezTo>
                  <a:pt x="76" y="407"/>
                  <a:pt x="76" y="407"/>
                  <a:pt x="76" y="407"/>
                </a:cubicBezTo>
                <a:cubicBezTo>
                  <a:pt x="85" y="407"/>
                  <a:pt x="93" y="414"/>
                  <a:pt x="93" y="423"/>
                </a:cubicBezTo>
                <a:cubicBezTo>
                  <a:pt x="93" y="906"/>
                  <a:pt x="93" y="906"/>
                  <a:pt x="93" y="906"/>
                </a:cubicBezTo>
                <a:cubicBezTo>
                  <a:pt x="778" y="906"/>
                  <a:pt x="778" y="906"/>
                  <a:pt x="778" y="906"/>
                </a:cubicBezTo>
                <a:cubicBezTo>
                  <a:pt x="778" y="423"/>
                  <a:pt x="778" y="423"/>
                  <a:pt x="778" y="423"/>
                </a:cubicBezTo>
                <a:cubicBezTo>
                  <a:pt x="778" y="414"/>
                  <a:pt x="785" y="407"/>
                  <a:pt x="794" y="407"/>
                </a:cubicBezTo>
                <a:cubicBezTo>
                  <a:pt x="884" y="407"/>
                  <a:pt x="884" y="407"/>
                  <a:pt x="884" y="407"/>
                </a:cubicBezTo>
                <a:cubicBezTo>
                  <a:pt x="708" y="220"/>
                  <a:pt x="708" y="220"/>
                  <a:pt x="708" y="220"/>
                </a:cubicBezTo>
                <a:cubicBezTo>
                  <a:pt x="705" y="217"/>
                  <a:pt x="704" y="213"/>
                  <a:pt x="704" y="20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9" name="Freeform 815"/>
          <p:cNvSpPr>
            <a:spLocks noEditPoints="1"/>
          </p:cNvSpPr>
          <p:nvPr/>
        </p:nvSpPr>
        <p:spPr bwMode="auto">
          <a:xfrm>
            <a:off x="203303" y="1190263"/>
            <a:ext cx="324000" cy="324000"/>
          </a:xfrm>
          <a:custGeom>
            <a:avLst/>
            <a:gdLst>
              <a:gd name="T0" fmla="*/ 773 w 1546"/>
              <a:gd name="T1" fmla="*/ 0 h 1545"/>
              <a:gd name="T2" fmla="*/ 0 w 1546"/>
              <a:gd name="T3" fmla="*/ 773 h 1545"/>
              <a:gd name="T4" fmla="*/ 773 w 1546"/>
              <a:gd name="T5" fmla="*/ 1545 h 1545"/>
              <a:gd name="T6" fmla="*/ 1546 w 1546"/>
              <a:gd name="T7" fmla="*/ 773 h 1545"/>
              <a:gd name="T8" fmla="*/ 773 w 1546"/>
              <a:gd name="T9" fmla="*/ 0 h 1545"/>
              <a:gd name="T10" fmla="*/ 1271 w 1546"/>
              <a:gd name="T11" fmla="*/ 700 h 1545"/>
              <a:gd name="T12" fmla="*/ 1256 w 1546"/>
              <a:gd name="T13" fmla="*/ 710 h 1545"/>
              <a:gd name="T14" fmla="*/ 1144 w 1546"/>
              <a:gd name="T15" fmla="*/ 710 h 1545"/>
              <a:gd name="T16" fmla="*/ 1144 w 1546"/>
              <a:gd name="T17" fmla="*/ 1192 h 1545"/>
              <a:gd name="T18" fmla="*/ 1127 w 1546"/>
              <a:gd name="T19" fmla="*/ 1209 h 1545"/>
              <a:gd name="T20" fmla="*/ 409 w 1546"/>
              <a:gd name="T21" fmla="*/ 1209 h 1545"/>
              <a:gd name="T22" fmla="*/ 393 w 1546"/>
              <a:gd name="T23" fmla="*/ 1192 h 1545"/>
              <a:gd name="T24" fmla="*/ 393 w 1546"/>
              <a:gd name="T25" fmla="*/ 710 h 1545"/>
              <a:gd name="T26" fmla="*/ 290 w 1546"/>
              <a:gd name="T27" fmla="*/ 710 h 1545"/>
              <a:gd name="T28" fmla="*/ 275 w 1546"/>
              <a:gd name="T29" fmla="*/ 699 h 1545"/>
              <a:gd name="T30" fmla="*/ 279 w 1546"/>
              <a:gd name="T31" fmla="*/ 681 h 1545"/>
              <a:gd name="T32" fmla="*/ 762 w 1546"/>
              <a:gd name="T33" fmla="*/ 236 h 1545"/>
              <a:gd name="T34" fmla="*/ 783 w 1546"/>
              <a:gd name="T35" fmla="*/ 235 h 1545"/>
              <a:gd name="T36" fmla="*/ 890 w 1546"/>
              <a:gd name="T37" fmla="*/ 318 h 1545"/>
              <a:gd name="T38" fmla="*/ 890 w 1546"/>
              <a:gd name="T39" fmla="*/ 304 h 1545"/>
              <a:gd name="T40" fmla="*/ 906 w 1546"/>
              <a:gd name="T41" fmla="*/ 287 h 1545"/>
              <a:gd name="T42" fmla="*/ 1053 w 1546"/>
              <a:gd name="T43" fmla="*/ 287 h 1545"/>
              <a:gd name="T44" fmla="*/ 1070 w 1546"/>
              <a:gd name="T45" fmla="*/ 304 h 1545"/>
              <a:gd name="T46" fmla="*/ 1070 w 1546"/>
              <a:gd name="T47" fmla="*/ 472 h 1545"/>
              <a:gd name="T48" fmla="*/ 1268 w 1546"/>
              <a:gd name="T49" fmla="*/ 682 h 1545"/>
              <a:gd name="T50" fmla="*/ 1271 w 1546"/>
              <a:gd name="T51" fmla="*/ 700 h 1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46" h="1545">
                <a:moveTo>
                  <a:pt x="773" y="0"/>
                </a:moveTo>
                <a:cubicBezTo>
                  <a:pt x="346" y="0"/>
                  <a:pt x="0" y="346"/>
                  <a:pt x="0" y="773"/>
                </a:cubicBezTo>
                <a:cubicBezTo>
                  <a:pt x="0" y="1199"/>
                  <a:pt x="346" y="1545"/>
                  <a:pt x="773" y="1545"/>
                </a:cubicBezTo>
                <a:cubicBezTo>
                  <a:pt x="1200" y="1545"/>
                  <a:pt x="1546" y="1199"/>
                  <a:pt x="1546" y="773"/>
                </a:cubicBezTo>
                <a:cubicBezTo>
                  <a:pt x="1546" y="346"/>
                  <a:pt x="1200" y="0"/>
                  <a:pt x="773" y="0"/>
                </a:cubicBezTo>
                <a:close/>
                <a:moveTo>
                  <a:pt x="1271" y="700"/>
                </a:moveTo>
                <a:cubicBezTo>
                  <a:pt x="1268" y="706"/>
                  <a:pt x="1262" y="710"/>
                  <a:pt x="1256" y="710"/>
                </a:cubicBezTo>
                <a:cubicBezTo>
                  <a:pt x="1144" y="710"/>
                  <a:pt x="1144" y="710"/>
                  <a:pt x="1144" y="710"/>
                </a:cubicBezTo>
                <a:cubicBezTo>
                  <a:pt x="1144" y="1192"/>
                  <a:pt x="1144" y="1192"/>
                  <a:pt x="1144" y="1192"/>
                </a:cubicBezTo>
                <a:cubicBezTo>
                  <a:pt x="1144" y="1202"/>
                  <a:pt x="1136" y="1209"/>
                  <a:pt x="1127" y="1209"/>
                </a:cubicBezTo>
                <a:cubicBezTo>
                  <a:pt x="409" y="1209"/>
                  <a:pt x="409" y="1209"/>
                  <a:pt x="409" y="1209"/>
                </a:cubicBezTo>
                <a:cubicBezTo>
                  <a:pt x="400" y="1209"/>
                  <a:pt x="393" y="1202"/>
                  <a:pt x="393" y="1192"/>
                </a:cubicBezTo>
                <a:cubicBezTo>
                  <a:pt x="393" y="710"/>
                  <a:pt x="393" y="710"/>
                  <a:pt x="393" y="710"/>
                </a:cubicBezTo>
                <a:cubicBezTo>
                  <a:pt x="290" y="710"/>
                  <a:pt x="290" y="710"/>
                  <a:pt x="290" y="710"/>
                </a:cubicBezTo>
                <a:cubicBezTo>
                  <a:pt x="283" y="710"/>
                  <a:pt x="277" y="706"/>
                  <a:pt x="275" y="699"/>
                </a:cubicBezTo>
                <a:cubicBezTo>
                  <a:pt x="272" y="693"/>
                  <a:pt x="274" y="686"/>
                  <a:pt x="279" y="681"/>
                </a:cubicBezTo>
                <a:cubicBezTo>
                  <a:pt x="762" y="236"/>
                  <a:pt x="762" y="236"/>
                  <a:pt x="762" y="236"/>
                </a:cubicBezTo>
                <a:cubicBezTo>
                  <a:pt x="768" y="230"/>
                  <a:pt x="777" y="230"/>
                  <a:pt x="783" y="235"/>
                </a:cubicBezTo>
                <a:cubicBezTo>
                  <a:pt x="890" y="318"/>
                  <a:pt x="890" y="318"/>
                  <a:pt x="890" y="318"/>
                </a:cubicBezTo>
                <a:cubicBezTo>
                  <a:pt x="890" y="304"/>
                  <a:pt x="890" y="304"/>
                  <a:pt x="890" y="304"/>
                </a:cubicBezTo>
                <a:cubicBezTo>
                  <a:pt x="890" y="295"/>
                  <a:pt x="897" y="287"/>
                  <a:pt x="906" y="287"/>
                </a:cubicBezTo>
                <a:cubicBezTo>
                  <a:pt x="1053" y="287"/>
                  <a:pt x="1053" y="287"/>
                  <a:pt x="1053" y="287"/>
                </a:cubicBezTo>
                <a:cubicBezTo>
                  <a:pt x="1062" y="287"/>
                  <a:pt x="1070" y="295"/>
                  <a:pt x="1070" y="304"/>
                </a:cubicBezTo>
                <a:cubicBezTo>
                  <a:pt x="1070" y="472"/>
                  <a:pt x="1070" y="472"/>
                  <a:pt x="1070" y="472"/>
                </a:cubicBezTo>
                <a:cubicBezTo>
                  <a:pt x="1268" y="682"/>
                  <a:pt x="1268" y="682"/>
                  <a:pt x="1268" y="682"/>
                </a:cubicBezTo>
                <a:cubicBezTo>
                  <a:pt x="1272" y="687"/>
                  <a:pt x="1274" y="694"/>
                  <a:pt x="1271" y="70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60" name="Freeform 839"/>
          <p:cNvSpPr>
            <a:spLocks/>
          </p:cNvSpPr>
          <p:nvPr/>
        </p:nvSpPr>
        <p:spPr bwMode="auto">
          <a:xfrm>
            <a:off x="364478" y="2368483"/>
            <a:ext cx="32828" cy="32973"/>
          </a:xfrm>
          <a:custGeom>
            <a:avLst/>
            <a:gdLst>
              <a:gd name="T0" fmla="*/ 0 w 147"/>
              <a:gd name="T1" fmla="*/ 10 h 146"/>
              <a:gd name="T2" fmla="*/ 0 w 147"/>
              <a:gd name="T3" fmla="*/ 146 h 146"/>
              <a:gd name="T4" fmla="*/ 147 w 147"/>
              <a:gd name="T5" fmla="*/ 146 h 146"/>
              <a:gd name="T6" fmla="*/ 147 w 147"/>
              <a:gd name="T7" fmla="*/ 10 h 146"/>
              <a:gd name="T8" fmla="*/ 74 w 147"/>
              <a:gd name="T9" fmla="*/ 0 h 146"/>
              <a:gd name="T10" fmla="*/ 0 w 147"/>
              <a:gd name="T11" fmla="*/ 1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7" h="146">
                <a:moveTo>
                  <a:pt x="0" y="10"/>
                </a:moveTo>
                <a:cubicBezTo>
                  <a:pt x="0" y="146"/>
                  <a:pt x="0" y="146"/>
                  <a:pt x="0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38" y="6"/>
                  <a:pt x="112" y="0"/>
                  <a:pt x="74" y="0"/>
                </a:cubicBezTo>
                <a:cubicBezTo>
                  <a:pt x="35" y="0"/>
                  <a:pt x="9" y="6"/>
                  <a:pt x="0" y="1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61" name="Oval 840"/>
          <p:cNvSpPr>
            <a:spLocks noChangeArrowheads="1"/>
          </p:cNvSpPr>
          <p:nvPr/>
        </p:nvSpPr>
        <p:spPr bwMode="auto">
          <a:xfrm>
            <a:off x="370188" y="2326908"/>
            <a:ext cx="21410" cy="22938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62" name="Freeform 841"/>
          <p:cNvSpPr>
            <a:spLocks noEditPoints="1"/>
          </p:cNvSpPr>
          <p:nvPr/>
        </p:nvSpPr>
        <p:spPr bwMode="auto">
          <a:xfrm>
            <a:off x="298822" y="2260961"/>
            <a:ext cx="134167" cy="199274"/>
          </a:xfrm>
          <a:custGeom>
            <a:avLst/>
            <a:gdLst>
              <a:gd name="T0" fmla="*/ 565 w 594"/>
              <a:gd name="T1" fmla="*/ 0 h 881"/>
              <a:gd name="T2" fmla="*/ 28 w 594"/>
              <a:gd name="T3" fmla="*/ 0 h 881"/>
              <a:gd name="T4" fmla="*/ 0 w 594"/>
              <a:gd name="T5" fmla="*/ 28 h 881"/>
              <a:gd name="T6" fmla="*/ 0 w 594"/>
              <a:gd name="T7" fmla="*/ 179 h 881"/>
              <a:gd name="T8" fmla="*/ 60 w 594"/>
              <a:gd name="T9" fmla="*/ 179 h 881"/>
              <a:gd name="T10" fmla="*/ 76 w 594"/>
              <a:gd name="T11" fmla="*/ 195 h 881"/>
              <a:gd name="T12" fmla="*/ 60 w 594"/>
              <a:gd name="T13" fmla="*/ 210 h 881"/>
              <a:gd name="T14" fmla="*/ 0 w 594"/>
              <a:gd name="T15" fmla="*/ 210 h 881"/>
              <a:gd name="T16" fmla="*/ 0 w 594"/>
              <a:gd name="T17" fmla="*/ 425 h 881"/>
              <a:gd name="T18" fmla="*/ 60 w 594"/>
              <a:gd name="T19" fmla="*/ 425 h 881"/>
              <a:gd name="T20" fmla="*/ 76 w 594"/>
              <a:gd name="T21" fmla="*/ 441 h 881"/>
              <a:gd name="T22" fmla="*/ 60 w 594"/>
              <a:gd name="T23" fmla="*/ 456 h 881"/>
              <a:gd name="T24" fmla="*/ 0 w 594"/>
              <a:gd name="T25" fmla="*/ 456 h 881"/>
              <a:gd name="T26" fmla="*/ 0 w 594"/>
              <a:gd name="T27" fmla="*/ 671 h 881"/>
              <a:gd name="T28" fmla="*/ 60 w 594"/>
              <a:gd name="T29" fmla="*/ 671 h 881"/>
              <a:gd name="T30" fmla="*/ 76 w 594"/>
              <a:gd name="T31" fmla="*/ 686 h 881"/>
              <a:gd name="T32" fmla="*/ 60 w 594"/>
              <a:gd name="T33" fmla="*/ 702 h 881"/>
              <a:gd name="T34" fmla="*/ 0 w 594"/>
              <a:gd name="T35" fmla="*/ 702 h 881"/>
              <a:gd name="T36" fmla="*/ 0 w 594"/>
              <a:gd name="T37" fmla="*/ 853 h 881"/>
              <a:gd name="T38" fmla="*/ 28 w 594"/>
              <a:gd name="T39" fmla="*/ 881 h 881"/>
              <a:gd name="T40" fmla="*/ 565 w 594"/>
              <a:gd name="T41" fmla="*/ 881 h 881"/>
              <a:gd name="T42" fmla="*/ 594 w 594"/>
              <a:gd name="T43" fmla="*/ 853 h 881"/>
              <a:gd name="T44" fmla="*/ 594 w 594"/>
              <a:gd name="T45" fmla="*/ 28 h 881"/>
              <a:gd name="T46" fmla="*/ 565 w 594"/>
              <a:gd name="T47" fmla="*/ 0 h 881"/>
              <a:gd name="T48" fmla="*/ 362 w 594"/>
              <a:gd name="T49" fmla="*/ 262 h 881"/>
              <a:gd name="T50" fmla="*/ 441 w 594"/>
              <a:gd name="T51" fmla="*/ 341 h 881"/>
              <a:gd name="T52" fmla="*/ 362 w 594"/>
              <a:gd name="T53" fmla="*/ 419 h 881"/>
              <a:gd name="T54" fmla="*/ 283 w 594"/>
              <a:gd name="T55" fmla="*/ 341 h 881"/>
              <a:gd name="T56" fmla="*/ 362 w 594"/>
              <a:gd name="T57" fmla="*/ 262 h 881"/>
              <a:gd name="T58" fmla="*/ 465 w 594"/>
              <a:gd name="T59" fmla="*/ 632 h 881"/>
              <a:gd name="T60" fmla="*/ 450 w 594"/>
              <a:gd name="T61" fmla="*/ 647 h 881"/>
              <a:gd name="T62" fmla="*/ 273 w 594"/>
              <a:gd name="T63" fmla="*/ 647 h 881"/>
              <a:gd name="T64" fmla="*/ 258 w 594"/>
              <a:gd name="T65" fmla="*/ 632 h 881"/>
              <a:gd name="T66" fmla="*/ 258 w 594"/>
              <a:gd name="T67" fmla="*/ 474 h 881"/>
              <a:gd name="T68" fmla="*/ 362 w 594"/>
              <a:gd name="T69" fmla="*/ 439 h 881"/>
              <a:gd name="T70" fmla="*/ 465 w 594"/>
              <a:gd name="T71" fmla="*/ 474 h 881"/>
              <a:gd name="T72" fmla="*/ 465 w 594"/>
              <a:gd name="T73" fmla="*/ 632 h 8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94" h="881">
                <a:moveTo>
                  <a:pt x="565" y="0"/>
                </a:move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79"/>
                  <a:pt x="0" y="179"/>
                  <a:pt x="0" y="179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9" y="179"/>
                  <a:pt x="76" y="186"/>
                  <a:pt x="76" y="195"/>
                </a:cubicBezTo>
                <a:cubicBezTo>
                  <a:pt x="76" y="203"/>
                  <a:pt x="69" y="210"/>
                  <a:pt x="60" y="210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425"/>
                  <a:pt x="0" y="425"/>
                  <a:pt x="0" y="425"/>
                </a:cubicBezTo>
                <a:cubicBezTo>
                  <a:pt x="60" y="425"/>
                  <a:pt x="60" y="425"/>
                  <a:pt x="60" y="425"/>
                </a:cubicBezTo>
                <a:cubicBezTo>
                  <a:pt x="69" y="425"/>
                  <a:pt x="76" y="432"/>
                  <a:pt x="76" y="441"/>
                </a:cubicBezTo>
                <a:cubicBezTo>
                  <a:pt x="76" y="449"/>
                  <a:pt x="69" y="456"/>
                  <a:pt x="60" y="456"/>
                </a:cubicBezTo>
                <a:cubicBezTo>
                  <a:pt x="0" y="456"/>
                  <a:pt x="0" y="456"/>
                  <a:pt x="0" y="456"/>
                </a:cubicBezTo>
                <a:cubicBezTo>
                  <a:pt x="0" y="671"/>
                  <a:pt x="0" y="671"/>
                  <a:pt x="0" y="671"/>
                </a:cubicBezTo>
                <a:cubicBezTo>
                  <a:pt x="60" y="671"/>
                  <a:pt x="60" y="671"/>
                  <a:pt x="60" y="671"/>
                </a:cubicBezTo>
                <a:cubicBezTo>
                  <a:pt x="69" y="671"/>
                  <a:pt x="76" y="678"/>
                  <a:pt x="76" y="686"/>
                </a:cubicBezTo>
                <a:cubicBezTo>
                  <a:pt x="76" y="695"/>
                  <a:pt x="69" y="702"/>
                  <a:pt x="60" y="702"/>
                </a:cubicBezTo>
                <a:cubicBezTo>
                  <a:pt x="0" y="702"/>
                  <a:pt x="0" y="702"/>
                  <a:pt x="0" y="702"/>
                </a:cubicBezTo>
                <a:cubicBezTo>
                  <a:pt x="0" y="853"/>
                  <a:pt x="0" y="853"/>
                  <a:pt x="0" y="853"/>
                </a:cubicBezTo>
                <a:cubicBezTo>
                  <a:pt x="0" y="869"/>
                  <a:pt x="13" y="881"/>
                  <a:pt x="28" y="881"/>
                </a:cubicBezTo>
                <a:cubicBezTo>
                  <a:pt x="565" y="881"/>
                  <a:pt x="565" y="881"/>
                  <a:pt x="565" y="881"/>
                </a:cubicBezTo>
                <a:cubicBezTo>
                  <a:pt x="581" y="881"/>
                  <a:pt x="594" y="869"/>
                  <a:pt x="594" y="853"/>
                </a:cubicBezTo>
                <a:cubicBezTo>
                  <a:pt x="594" y="28"/>
                  <a:pt x="594" y="28"/>
                  <a:pt x="594" y="28"/>
                </a:cubicBezTo>
                <a:cubicBezTo>
                  <a:pt x="594" y="13"/>
                  <a:pt x="581" y="0"/>
                  <a:pt x="565" y="0"/>
                </a:cubicBezTo>
                <a:close/>
                <a:moveTo>
                  <a:pt x="362" y="262"/>
                </a:moveTo>
                <a:cubicBezTo>
                  <a:pt x="405" y="262"/>
                  <a:pt x="441" y="297"/>
                  <a:pt x="441" y="341"/>
                </a:cubicBezTo>
                <a:cubicBezTo>
                  <a:pt x="441" y="384"/>
                  <a:pt x="405" y="419"/>
                  <a:pt x="362" y="419"/>
                </a:cubicBezTo>
                <a:cubicBezTo>
                  <a:pt x="318" y="419"/>
                  <a:pt x="283" y="384"/>
                  <a:pt x="283" y="341"/>
                </a:cubicBezTo>
                <a:cubicBezTo>
                  <a:pt x="283" y="297"/>
                  <a:pt x="318" y="262"/>
                  <a:pt x="362" y="262"/>
                </a:cubicBezTo>
                <a:close/>
                <a:moveTo>
                  <a:pt x="465" y="632"/>
                </a:moveTo>
                <a:cubicBezTo>
                  <a:pt x="465" y="640"/>
                  <a:pt x="458" y="647"/>
                  <a:pt x="450" y="647"/>
                </a:cubicBezTo>
                <a:cubicBezTo>
                  <a:pt x="273" y="647"/>
                  <a:pt x="273" y="647"/>
                  <a:pt x="273" y="647"/>
                </a:cubicBezTo>
                <a:cubicBezTo>
                  <a:pt x="265" y="647"/>
                  <a:pt x="258" y="640"/>
                  <a:pt x="258" y="632"/>
                </a:cubicBezTo>
                <a:cubicBezTo>
                  <a:pt x="258" y="474"/>
                  <a:pt x="258" y="474"/>
                  <a:pt x="258" y="474"/>
                </a:cubicBezTo>
                <a:cubicBezTo>
                  <a:pt x="258" y="444"/>
                  <a:pt x="323" y="439"/>
                  <a:pt x="362" y="439"/>
                </a:cubicBezTo>
                <a:cubicBezTo>
                  <a:pt x="400" y="439"/>
                  <a:pt x="465" y="444"/>
                  <a:pt x="465" y="474"/>
                </a:cubicBezTo>
                <a:lnTo>
                  <a:pt x="465" y="63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63" name="Freeform 842"/>
          <p:cNvSpPr>
            <a:spLocks noEditPoints="1"/>
          </p:cNvSpPr>
          <p:nvPr/>
        </p:nvSpPr>
        <p:spPr bwMode="auto">
          <a:xfrm>
            <a:off x="203192" y="2199315"/>
            <a:ext cx="324000" cy="324000"/>
          </a:xfrm>
          <a:custGeom>
            <a:avLst/>
            <a:gdLst>
              <a:gd name="T0" fmla="*/ 717 w 1434"/>
              <a:gd name="T1" fmla="*/ 0 h 1434"/>
              <a:gd name="T2" fmla="*/ 0 w 1434"/>
              <a:gd name="T3" fmla="*/ 717 h 1434"/>
              <a:gd name="T4" fmla="*/ 717 w 1434"/>
              <a:gd name="T5" fmla="*/ 1434 h 1434"/>
              <a:gd name="T6" fmla="*/ 1434 w 1434"/>
              <a:gd name="T7" fmla="*/ 717 h 1434"/>
              <a:gd name="T8" fmla="*/ 717 w 1434"/>
              <a:gd name="T9" fmla="*/ 0 h 1434"/>
              <a:gd name="T10" fmla="*/ 1049 w 1434"/>
              <a:gd name="T11" fmla="*/ 1129 h 1434"/>
              <a:gd name="T12" fmla="*/ 990 w 1434"/>
              <a:gd name="T13" fmla="*/ 1188 h 1434"/>
              <a:gd name="T14" fmla="*/ 453 w 1434"/>
              <a:gd name="T15" fmla="*/ 1188 h 1434"/>
              <a:gd name="T16" fmla="*/ 394 w 1434"/>
              <a:gd name="T17" fmla="*/ 1129 h 1434"/>
              <a:gd name="T18" fmla="*/ 394 w 1434"/>
              <a:gd name="T19" fmla="*/ 978 h 1434"/>
              <a:gd name="T20" fmla="*/ 334 w 1434"/>
              <a:gd name="T21" fmla="*/ 978 h 1434"/>
              <a:gd name="T22" fmla="*/ 318 w 1434"/>
              <a:gd name="T23" fmla="*/ 962 h 1434"/>
              <a:gd name="T24" fmla="*/ 334 w 1434"/>
              <a:gd name="T25" fmla="*/ 947 h 1434"/>
              <a:gd name="T26" fmla="*/ 394 w 1434"/>
              <a:gd name="T27" fmla="*/ 947 h 1434"/>
              <a:gd name="T28" fmla="*/ 394 w 1434"/>
              <a:gd name="T29" fmla="*/ 732 h 1434"/>
              <a:gd name="T30" fmla="*/ 334 w 1434"/>
              <a:gd name="T31" fmla="*/ 732 h 1434"/>
              <a:gd name="T32" fmla="*/ 318 w 1434"/>
              <a:gd name="T33" fmla="*/ 717 h 1434"/>
              <a:gd name="T34" fmla="*/ 334 w 1434"/>
              <a:gd name="T35" fmla="*/ 701 h 1434"/>
              <a:gd name="T36" fmla="*/ 394 w 1434"/>
              <a:gd name="T37" fmla="*/ 701 h 1434"/>
              <a:gd name="T38" fmla="*/ 394 w 1434"/>
              <a:gd name="T39" fmla="*/ 486 h 1434"/>
              <a:gd name="T40" fmla="*/ 334 w 1434"/>
              <a:gd name="T41" fmla="*/ 486 h 1434"/>
              <a:gd name="T42" fmla="*/ 318 w 1434"/>
              <a:gd name="T43" fmla="*/ 471 h 1434"/>
              <a:gd name="T44" fmla="*/ 334 w 1434"/>
              <a:gd name="T45" fmla="*/ 455 h 1434"/>
              <a:gd name="T46" fmla="*/ 394 w 1434"/>
              <a:gd name="T47" fmla="*/ 455 h 1434"/>
              <a:gd name="T48" fmla="*/ 394 w 1434"/>
              <a:gd name="T49" fmla="*/ 304 h 1434"/>
              <a:gd name="T50" fmla="*/ 453 w 1434"/>
              <a:gd name="T51" fmla="*/ 245 h 1434"/>
              <a:gd name="T52" fmla="*/ 990 w 1434"/>
              <a:gd name="T53" fmla="*/ 245 h 1434"/>
              <a:gd name="T54" fmla="*/ 1049 w 1434"/>
              <a:gd name="T55" fmla="*/ 304 h 1434"/>
              <a:gd name="T56" fmla="*/ 1049 w 1434"/>
              <a:gd name="T57" fmla="*/ 1129 h 1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34" h="1434">
                <a:moveTo>
                  <a:pt x="717" y="0"/>
                </a:moveTo>
                <a:cubicBezTo>
                  <a:pt x="321" y="0"/>
                  <a:pt x="0" y="321"/>
                  <a:pt x="0" y="717"/>
                </a:cubicBezTo>
                <a:cubicBezTo>
                  <a:pt x="0" y="1113"/>
                  <a:pt x="321" y="1434"/>
                  <a:pt x="717" y="1434"/>
                </a:cubicBezTo>
                <a:cubicBezTo>
                  <a:pt x="1113" y="1434"/>
                  <a:pt x="1434" y="1113"/>
                  <a:pt x="1434" y="717"/>
                </a:cubicBezTo>
                <a:cubicBezTo>
                  <a:pt x="1434" y="321"/>
                  <a:pt x="1113" y="0"/>
                  <a:pt x="717" y="0"/>
                </a:cubicBezTo>
                <a:close/>
                <a:moveTo>
                  <a:pt x="1049" y="1129"/>
                </a:moveTo>
                <a:cubicBezTo>
                  <a:pt x="1049" y="1162"/>
                  <a:pt x="1023" y="1188"/>
                  <a:pt x="990" y="1188"/>
                </a:cubicBezTo>
                <a:cubicBezTo>
                  <a:pt x="453" y="1188"/>
                  <a:pt x="453" y="1188"/>
                  <a:pt x="453" y="1188"/>
                </a:cubicBezTo>
                <a:cubicBezTo>
                  <a:pt x="421" y="1188"/>
                  <a:pt x="394" y="1162"/>
                  <a:pt x="394" y="1129"/>
                </a:cubicBezTo>
                <a:cubicBezTo>
                  <a:pt x="394" y="978"/>
                  <a:pt x="394" y="978"/>
                  <a:pt x="394" y="978"/>
                </a:cubicBezTo>
                <a:cubicBezTo>
                  <a:pt x="334" y="978"/>
                  <a:pt x="334" y="978"/>
                  <a:pt x="334" y="978"/>
                </a:cubicBezTo>
                <a:cubicBezTo>
                  <a:pt x="325" y="978"/>
                  <a:pt x="318" y="971"/>
                  <a:pt x="318" y="962"/>
                </a:cubicBezTo>
                <a:cubicBezTo>
                  <a:pt x="318" y="954"/>
                  <a:pt x="325" y="947"/>
                  <a:pt x="334" y="947"/>
                </a:cubicBezTo>
                <a:cubicBezTo>
                  <a:pt x="394" y="947"/>
                  <a:pt x="394" y="947"/>
                  <a:pt x="394" y="947"/>
                </a:cubicBezTo>
                <a:cubicBezTo>
                  <a:pt x="394" y="732"/>
                  <a:pt x="394" y="732"/>
                  <a:pt x="394" y="732"/>
                </a:cubicBezTo>
                <a:cubicBezTo>
                  <a:pt x="334" y="732"/>
                  <a:pt x="334" y="732"/>
                  <a:pt x="334" y="732"/>
                </a:cubicBezTo>
                <a:cubicBezTo>
                  <a:pt x="325" y="732"/>
                  <a:pt x="318" y="725"/>
                  <a:pt x="318" y="717"/>
                </a:cubicBezTo>
                <a:cubicBezTo>
                  <a:pt x="318" y="708"/>
                  <a:pt x="325" y="701"/>
                  <a:pt x="334" y="701"/>
                </a:cubicBezTo>
                <a:cubicBezTo>
                  <a:pt x="394" y="701"/>
                  <a:pt x="394" y="701"/>
                  <a:pt x="394" y="701"/>
                </a:cubicBezTo>
                <a:cubicBezTo>
                  <a:pt x="394" y="486"/>
                  <a:pt x="394" y="486"/>
                  <a:pt x="394" y="486"/>
                </a:cubicBezTo>
                <a:cubicBezTo>
                  <a:pt x="334" y="486"/>
                  <a:pt x="334" y="486"/>
                  <a:pt x="334" y="486"/>
                </a:cubicBezTo>
                <a:cubicBezTo>
                  <a:pt x="325" y="486"/>
                  <a:pt x="318" y="479"/>
                  <a:pt x="318" y="471"/>
                </a:cubicBezTo>
                <a:cubicBezTo>
                  <a:pt x="318" y="462"/>
                  <a:pt x="325" y="455"/>
                  <a:pt x="334" y="455"/>
                </a:cubicBezTo>
                <a:cubicBezTo>
                  <a:pt x="394" y="455"/>
                  <a:pt x="394" y="455"/>
                  <a:pt x="394" y="455"/>
                </a:cubicBezTo>
                <a:cubicBezTo>
                  <a:pt x="394" y="304"/>
                  <a:pt x="394" y="304"/>
                  <a:pt x="394" y="304"/>
                </a:cubicBezTo>
                <a:cubicBezTo>
                  <a:pt x="394" y="272"/>
                  <a:pt x="421" y="245"/>
                  <a:pt x="453" y="245"/>
                </a:cubicBezTo>
                <a:cubicBezTo>
                  <a:pt x="990" y="245"/>
                  <a:pt x="990" y="245"/>
                  <a:pt x="990" y="245"/>
                </a:cubicBezTo>
                <a:cubicBezTo>
                  <a:pt x="1023" y="245"/>
                  <a:pt x="1049" y="272"/>
                  <a:pt x="1049" y="304"/>
                </a:cubicBezTo>
                <a:lnTo>
                  <a:pt x="1049" y="1129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64" name="Freeform 846"/>
          <p:cNvSpPr>
            <a:spLocks/>
          </p:cNvSpPr>
          <p:nvPr/>
        </p:nvSpPr>
        <p:spPr bwMode="auto">
          <a:xfrm>
            <a:off x="1110546" y="2376302"/>
            <a:ext cx="75648" cy="18555"/>
          </a:xfrm>
          <a:custGeom>
            <a:avLst/>
            <a:gdLst>
              <a:gd name="T0" fmla="*/ 187 w 374"/>
              <a:gd name="T1" fmla="*/ 58 h 96"/>
              <a:gd name="T2" fmla="*/ 0 w 374"/>
              <a:gd name="T3" fmla="*/ 0 h 96"/>
              <a:gd name="T4" fmla="*/ 1 w 374"/>
              <a:gd name="T5" fmla="*/ 6 h 96"/>
              <a:gd name="T6" fmla="*/ 187 w 374"/>
              <a:gd name="T7" fmla="*/ 96 h 96"/>
              <a:gd name="T8" fmla="*/ 373 w 374"/>
              <a:gd name="T9" fmla="*/ 6 h 96"/>
              <a:gd name="T10" fmla="*/ 374 w 374"/>
              <a:gd name="T11" fmla="*/ 0 h 96"/>
              <a:gd name="T12" fmla="*/ 187 w 374"/>
              <a:gd name="T13" fmla="*/ 5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4" h="96">
                <a:moveTo>
                  <a:pt x="187" y="58"/>
                </a:moveTo>
                <a:cubicBezTo>
                  <a:pt x="107" y="58"/>
                  <a:pt x="39" y="35"/>
                  <a:pt x="0" y="0"/>
                </a:cubicBezTo>
                <a:cubicBezTo>
                  <a:pt x="1" y="2"/>
                  <a:pt x="1" y="4"/>
                  <a:pt x="1" y="6"/>
                </a:cubicBezTo>
                <a:cubicBezTo>
                  <a:pt x="1" y="49"/>
                  <a:pt x="76" y="96"/>
                  <a:pt x="187" y="96"/>
                </a:cubicBezTo>
                <a:cubicBezTo>
                  <a:pt x="298" y="96"/>
                  <a:pt x="373" y="49"/>
                  <a:pt x="373" y="6"/>
                </a:cubicBezTo>
                <a:cubicBezTo>
                  <a:pt x="373" y="4"/>
                  <a:pt x="373" y="2"/>
                  <a:pt x="374" y="0"/>
                </a:cubicBezTo>
                <a:cubicBezTo>
                  <a:pt x="336" y="35"/>
                  <a:pt x="267" y="58"/>
                  <a:pt x="187" y="5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65" name="Freeform 847"/>
          <p:cNvSpPr>
            <a:spLocks/>
          </p:cNvSpPr>
          <p:nvPr/>
        </p:nvSpPr>
        <p:spPr bwMode="auto">
          <a:xfrm>
            <a:off x="1110546" y="2390575"/>
            <a:ext cx="75648" cy="19982"/>
          </a:xfrm>
          <a:custGeom>
            <a:avLst/>
            <a:gdLst>
              <a:gd name="T0" fmla="*/ 187 w 374"/>
              <a:gd name="T1" fmla="*/ 58 h 96"/>
              <a:gd name="T2" fmla="*/ 0 w 374"/>
              <a:gd name="T3" fmla="*/ 0 h 96"/>
              <a:gd name="T4" fmla="*/ 1 w 374"/>
              <a:gd name="T5" fmla="*/ 6 h 96"/>
              <a:gd name="T6" fmla="*/ 187 w 374"/>
              <a:gd name="T7" fmla="*/ 96 h 96"/>
              <a:gd name="T8" fmla="*/ 373 w 374"/>
              <a:gd name="T9" fmla="*/ 6 h 96"/>
              <a:gd name="T10" fmla="*/ 374 w 374"/>
              <a:gd name="T11" fmla="*/ 0 h 96"/>
              <a:gd name="T12" fmla="*/ 187 w 374"/>
              <a:gd name="T13" fmla="*/ 5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4" h="96">
                <a:moveTo>
                  <a:pt x="187" y="58"/>
                </a:moveTo>
                <a:cubicBezTo>
                  <a:pt x="107" y="58"/>
                  <a:pt x="39" y="35"/>
                  <a:pt x="0" y="0"/>
                </a:cubicBezTo>
                <a:cubicBezTo>
                  <a:pt x="1" y="2"/>
                  <a:pt x="1" y="4"/>
                  <a:pt x="1" y="6"/>
                </a:cubicBezTo>
                <a:cubicBezTo>
                  <a:pt x="1" y="49"/>
                  <a:pt x="76" y="96"/>
                  <a:pt x="187" y="96"/>
                </a:cubicBezTo>
                <a:cubicBezTo>
                  <a:pt x="298" y="96"/>
                  <a:pt x="373" y="49"/>
                  <a:pt x="373" y="6"/>
                </a:cubicBezTo>
                <a:cubicBezTo>
                  <a:pt x="373" y="4"/>
                  <a:pt x="373" y="2"/>
                  <a:pt x="374" y="0"/>
                </a:cubicBezTo>
                <a:cubicBezTo>
                  <a:pt x="336" y="35"/>
                  <a:pt x="267" y="58"/>
                  <a:pt x="187" y="5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66" name="Freeform 848"/>
          <p:cNvSpPr>
            <a:spLocks/>
          </p:cNvSpPr>
          <p:nvPr/>
        </p:nvSpPr>
        <p:spPr bwMode="auto">
          <a:xfrm>
            <a:off x="1256132" y="2384866"/>
            <a:ext cx="4282" cy="7137"/>
          </a:xfrm>
          <a:custGeom>
            <a:avLst/>
            <a:gdLst>
              <a:gd name="T0" fmla="*/ 22 w 22"/>
              <a:gd name="T1" fmla="*/ 16 h 32"/>
              <a:gd name="T2" fmla="*/ 16 w 22"/>
              <a:gd name="T3" fmla="*/ 6 h 32"/>
              <a:gd name="T4" fmla="*/ 0 w 22"/>
              <a:gd name="T5" fmla="*/ 0 h 32"/>
              <a:gd name="T6" fmla="*/ 0 w 22"/>
              <a:gd name="T7" fmla="*/ 32 h 32"/>
              <a:gd name="T8" fmla="*/ 16 w 22"/>
              <a:gd name="T9" fmla="*/ 26 h 32"/>
              <a:gd name="T10" fmla="*/ 22 w 22"/>
              <a:gd name="T11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2">
                <a:moveTo>
                  <a:pt x="22" y="16"/>
                </a:moveTo>
                <a:cubicBezTo>
                  <a:pt x="22" y="12"/>
                  <a:pt x="20" y="8"/>
                  <a:pt x="16" y="6"/>
                </a:cubicBezTo>
                <a:cubicBezTo>
                  <a:pt x="13" y="4"/>
                  <a:pt x="7" y="2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12" y="29"/>
                  <a:pt x="16" y="26"/>
                </a:cubicBezTo>
                <a:cubicBezTo>
                  <a:pt x="20" y="23"/>
                  <a:pt x="22" y="20"/>
                  <a:pt x="22" y="1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67" name="Freeform 849"/>
          <p:cNvSpPr>
            <a:spLocks/>
          </p:cNvSpPr>
          <p:nvPr/>
        </p:nvSpPr>
        <p:spPr bwMode="auto">
          <a:xfrm>
            <a:off x="1248996" y="2374874"/>
            <a:ext cx="4282" cy="5709"/>
          </a:xfrm>
          <a:custGeom>
            <a:avLst/>
            <a:gdLst>
              <a:gd name="T0" fmla="*/ 18 w 18"/>
              <a:gd name="T1" fmla="*/ 0 h 28"/>
              <a:gd name="T2" fmla="*/ 5 w 18"/>
              <a:gd name="T3" fmla="*/ 4 h 28"/>
              <a:gd name="T4" fmla="*/ 0 w 18"/>
              <a:gd name="T5" fmla="*/ 14 h 28"/>
              <a:gd name="T6" fmla="*/ 5 w 18"/>
              <a:gd name="T7" fmla="*/ 23 h 28"/>
              <a:gd name="T8" fmla="*/ 18 w 18"/>
              <a:gd name="T9" fmla="*/ 28 h 28"/>
              <a:gd name="T10" fmla="*/ 18 w 18"/>
              <a:gd name="T1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28">
                <a:moveTo>
                  <a:pt x="18" y="0"/>
                </a:moveTo>
                <a:cubicBezTo>
                  <a:pt x="13" y="1"/>
                  <a:pt x="8" y="2"/>
                  <a:pt x="5" y="4"/>
                </a:cubicBezTo>
                <a:cubicBezTo>
                  <a:pt x="2" y="7"/>
                  <a:pt x="0" y="10"/>
                  <a:pt x="0" y="14"/>
                </a:cubicBezTo>
                <a:cubicBezTo>
                  <a:pt x="0" y="18"/>
                  <a:pt x="2" y="20"/>
                  <a:pt x="5" y="23"/>
                </a:cubicBezTo>
                <a:cubicBezTo>
                  <a:pt x="8" y="24"/>
                  <a:pt x="12" y="26"/>
                  <a:pt x="18" y="28"/>
                </a:cubicBezTo>
                <a:lnTo>
                  <a:pt x="18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68" name="Freeform 850"/>
          <p:cNvSpPr>
            <a:spLocks/>
          </p:cNvSpPr>
          <p:nvPr/>
        </p:nvSpPr>
        <p:spPr bwMode="auto">
          <a:xfrm>
            <a:off x="1149084" y="2362029"/>
            <a:ext cx="4282" cy="7137"/>
          </a:xfrm>
          <a:custGeom>
            <a:avLst/>
            <a:gdLst>
              <a:gd name="T0" fmla="*/ 21 w 21"/>
              <a:gd name="T1" fmla="*/ 15 h 32"/>
              <a:gd name="T2" fmla="*/ 16 w 21"/>
              <a:gd name="T3" fmla="*/ 5 h 32"/>
              <a:gd name="T4" fmla="*/ 0 w 21"/>
              <a:gd name="T5" fmla="*/ 0 h 32"/>
              <a:gd name="T6" fmla="*/ 0 w 21"/>
              <a:gd name="T7" fmla="*/ 32 h 32"/>
              <a:gd name="T8" fmla="*/ 16 w 21"/>
              <a:gd name="T9" fmla="*/ 26 h 32"/>
              <a:gd name="T10" fmla="*/ 21 w 21"/>
              <a:gd name="T11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32">
                <a:moveTo>
                  <a:pt x="21" y="15"/>
                </a:moveTo>
                <a:cubicBezTo>
                  <a:pt x="21" y="11"/>
                  <a:pt x="20" y="8"/>
                  <a:pt x="16" y="5"/>
                </a:cubicBezTo>
                <a:cubicBezTo>
                  <a:pt x="12" y="3"/>
                  <a:pt x="7" y="1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1"/>
                  <a:pt x="12" y="29"/>
                  <a:pt x="16" y="26"/>
                </a:cubicBezTo>
                <a:cubicBezTo>
                  <a:pt x="20" y="23"/>
                  <a:pt x="21" y="19"/>
                  <a:pt x="21" y="1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69" name="Freeform 851"/>
          <p:cNvSpPr>
            <a:spLocks/>
          </p:cNvSpPr>
          <p:nvPr/>
        </p:nvSpPr>
        <p:spPr bwMode="auto">
          <a:xfrm>
            <a:off x="1143375" y="2352037"/>
            <a:ext cx="2855" cy="5709"/>
          </a:xfrm>
          <a:custGeom>
            <a:avLst/>
            <a:gdLst>
              <a:gd name="T0" fmla="*/ 18 w 18"/>
              <a:gd name="T1" fmla="*/ 0 h 28"/>
              <a:gd name="T2" fmla="*/ 5 w 18"/>
              <a:gd name="T3" fmla="*/ 5 h 28"/>
              <a:gd name="T4" fmla="*/ 0 w 18"/>
              <a:gd name="T5" fmla="*/ 14 h 28"/>
              <a:gd name="T6" fmla="*/ 4 w 18"/>
              <a:gd name="T7" fmla="*/ 23 h 28"/>
              <a:gd name="T8" fmla="*/ 18 w 18"/>
              <a:gd name="T9" fmla="*/ 28 h 28"/>
              <a:gd name="T10" fmla="*/ 18 w 18"/>
              <a:gd name="T1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28">
                <a:moveTo>
                  <a:pt x="18" y="0"/>
                </a:moveTo>
                <a:cubicBezTo>
                  <a:pt x="12" y="1"/>
                  <a:pt x="8" y="3"/>
                  <a:pt x="5" y="5"/>
                </a:cubicBezTo>
                <a:cubicBezTo>
                  <a:pt x="2" y="7"/>
                  <a:pt x="0" y="10"/>
                  <a:pt x="0" y="14"/>
                </a:cubicBezTo>
                <a:cubicBezTo>
                  <a:pt x="0" y="18"/>
                  <a:pt x="1" y="21"/>
                  <a:pt x="4" y="23"/>
                </a:cubicBezTo>
                <a:cubicBezTo>
                  <a:pt x="7" y="25"/>
                  <a:pt x="12" y="27"/>
                  <a:pt x="18" y="28"/>
                </a:cubicBezTo>
                <a:lnTo>
                  <a:pt x="18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0" name="Freeform 852"/>
          <p:cNvSpPr>
            <a:spLocks noEditPoints="1"/>
          </p:cNvSpPr>
          <p:nvPr/>
        </p:nvSpPr>
        <p:spPr bwMode="auto">
          <a:xfrm>
            <a:off x="1110546" y="2344901"/>
            <a:ext cx="74220" cy="35683"/>
          </a:xfrm>
          <a:custGeom>
            <a:avLst/>
            <a:gdLst>
              <a:gd name="T0" fmla="*/ 186 w 372"/>
              <a:gd name="T1" fmla="*/ 179 h 179"/>
              <a:gd name="T2" fmla="*/ 372 w 372"/>
              <a:gd name="T3" fmla="*/ 89 h 179"/>
              <a:gd name="T4" fmla="*/ 186 w 372"/>
              <a:gd name="T5" fmla="*/ 0 h 179"/>
              <a:gd name="T6" fmla="*/ 0 w 372"/>
              <a:gd name="T7" fmla="*/ 89 h 179"/>
              <a:gd name="T8" fmla="*/ 186 w 372"/>
              <a:gd name="T9" fmla="*/ 179 h 179"/>
              <a:gd name="T10" fmla="*/ 137 w 372"/>
              <a:gd name="T11" fmla="*/ 97 h 179"/>
              <a:gd name="T12" fmla="*/ 146 w 372"/>
              <a:gd name="T13" fmla="*/ 94 h 179"/>
              <a:gd name="T14" fmla="*/ 154 w 372"/>
              <a:gd name="T15" fmla="*/ 96 h 179"/>
              <a:gd name="T16" fmla="*/ 158 w 372"/>
              <a:gd name="T17" fmla="*/ 100 h 179"/>
              <a:gd name="T18" fmla="*/ 163 w 372"/>
              <a:gd name="T19" fmla="*/ 109 h 179"/>
              <a:gd name="T20" fmla="*/ 169 w 372"/>
              <a:gd name="T21" fmla="*/ 115 h 179"/>
              <a:gd name="T22" fmla="*/ 180 w 372"/>
              <a:gd name="T23" fmla="*/ 119 h 179"/>
              <a:gd name="T24" fmla="*/ 180 w 372"/>
              <a:gd name="T25" fmla="*/ 85 h 179"/>
              <a:gd name="T26" fmla="*/ 157 w 372"/>
              <a:gd name="T27" fmla="*/ 79 h 179"/>
              <a:gd name="T28" fmla="*/ 142 w 372"/>
              <a:gd name="T29" fmla="*/ 69 h 179"/>
              <a:gd name="T30" fmla="*/ 137 w 372"/>
              <a:gd name="T31" fmla="*/ 53 h 179"/>
              <a:gd name="T32" fmla="*/ 148 w 372"/>
              <a:gd name="T33" fmla="*/ 32 h 179"/>
              <a:gd name="T34" fmla="*/ 180 w 372"/>
              <a:gd name="T35" fmla="*/ 23 h 179"/>
              <a:gd name="T36" fmla="*/ 180 w 372"/>
              <a:gd name="T37" fmla="*/ 15 h 179"/>
              <a:gd name="T38" fmla="*/ 187 w 372"/>
              <a:gd name="T39" fmla="*/ 9 h 179"/>
              <a:gd name="T40" fmla="*/ 193 w 372"/>
              <a:gd name="T41" fmla="*/ 15 h 179"/>
              <a:gd name="T42" fmla="*/ 193 w 372"/>
              <a:gd name="T43" fmla="*/ 23 h 179"/>
              <a:gd name="T44" fmla="*/ 212 w 372"/>
              <a:gd name="T45" fmla="*/ 26 h 179"/>
              <a:gd name="T46" fmla="*/ 225 w 372"/>
              <a:gd name="T47" fmla="*/ 33 h 179"/>
              <a:gd name="T48" fmla="*/ 232 w 372"/>
              <a:gd name="T49" fmla="*/ 41 h 179"/>
              <a:gd name="T50" fmla="*/ 235 w 372"/>
              <a:gd name="T51" fmla="*/ 48 h 179"/>
              <a:gd name="T52" fmla="*/ 231 w 372"/>
              <a:gd name="T53" fmla="*/ 55 h 179"/>
              <a:gd name="T54" fmla="*/ 222 w 372"/>
              <a:gd name="T55" fmla="*/ 58 h 179"/>
              <a:gd name="T56" fmla="*/ 209 w 372"/>
              <a:gd name="T57" fmla="*/ 50 h 179"/>
              <a:gd name="T58" fmla="*/ 193 w 372"/>
              <a:gd name="T59" fmla="*/ 37 h 179"/>
              <a:gd name="T60" fmla="*/ 193 w 372"/>
              <a:gd name="T61" fmla="*/ 68 h 179"/>
              <a:gd name="T62" fmla="*/ 213 w 372"/>
              <a:gd name="T63" fmla="*/ 73 h 179"/>
              <a:gd name="T64" fmla="*/ 226 w 372"/>
              <a:gd name="T65" fmla="*/ 79 h 179"/>
              <a:gd name="T66" fmla="*/ 236 w 372"/>
              <a:gd name="T67" fmla="*/ 89 h 179"/>
              <a:gd name="T68" fmla="*/ 240 w 372"/>
              <a:gd name="T69" fmla="*/ 101 h 179"/>
              <a:gd name="T70" fmla="*/ 234 w 372"/>
              <a:gd name="T71" fmla="*/ 117 h 179"/>
              <a:gd name="T72" fmla="*/ 218 w 372"/>
              <a:gd name="T73" fmla="*/ 129 h 179"/>
              <a:gd name="T74" fmla="*/ 193 w 372"/>
              <a:gd name="T75" fmla="*/ 135 h 179"/>
              <a:gd name="T76" fmla="*/ 193 w 372"/>
              <a:gd name="T77" fmla="*/ 153 h 179"/>
              <a:gd name="T78" fmla="*/ 192 w 372"/>
              <a:gd name="T79" fmla="*/ 159 h 179"/>
              <a:gd name="T80" fmla="*/ 187 w 372"/>
              <a:gd name="T81" fmla="*/ 161 h 179"/>
              <a:gd name="T82" fmla="*/ 182 w 372"/>
              <a:gd name="T83" fmla="*/ 160 h 179"/>
              <a:gd name="T84" fmla="*/ 180 w 372"/>
              <a:gd name="T85" fmla="*/ 155 h 179"/>
              <a:gd name="T86" fmla="*/ 180 w 372"/>
              <a:gd name="T87" fmla="*/ 135 h 179"/>
              <a:gd name="T88" fmla="*/ 159 w 372"/>
              <a:gd name="T89" fmla="*/ 130 h 179"/>
              <a:gd name="T90" fmla="*/ 144 w 372"/>
              <a:gd name="T91" fmla="*/ 123 h 179"/>
              <a:gd name="T92" fmla="*/ 136 w 372"/>
              <a:gd name="T93" fmla="*/ 113 h 179"/>
              <a:gd name="T94" fmla="*/ 133 w 372"/>
              <a:gd name="T95" fmla="*/ 103 h 179"/>
              <a:gd name="T96" fmla="*/ 137 w 372"/>
              <a:gd name="T97" fmla="*/ 97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72" h="179">
                <a:moveTo>
                  <a:pt x="186" y="179"/>
                </a:moveTo>
                <a:cubicBezTo>
                  <a:pt x="297" y="179"/>
                  <a:pt x="372" y="133"/>
                  <a:pt x="372" y="89"/>
                </a:cubicBezTo>
                <a:cubicBezTo>
                  <a:pt x="372" y="46"/>
                  <a:pt x="297" y="0"/>
                  <a:pt x="186" y="0"/>
                </a:cubicBezTo>
                <a:cubicBezTo>
                  <a:pt x="75" y="0"/>
                  <a:pt x="0" y="46"/>
                  <a:pt x="0" y="89"/>
                </a:cubicBezTo>
                <a:cubicBezTo>
                  <a:pt x="0" y="133"/>
                  <a:pt x="75" y="179"/>
                  <a:pt x="186" y="179"/>
                </a:cubicBezTo>
                <a:close/>
                <a:moveTo>
                  <a:pt x="137" y="97"/>
                </a:moveTo>
                <a:cubicBezTo>
                  <a:pt x="139" y="95"/>
                  <a:pt x="142" y="94"/>
                  <a:pt x="146" y="94"/>
                </a:cubicBezTo>
                <a:cubicBezTo>
                  <a:pt x="149" y="94"/>
                  <a:pt x="152" y="95"/>
                  <a:pt x="154" y="96"/>
                </a:cubicBezTo>
                <a:cubicBezTo>
                  <a:pt x="156" y="97"/>
                  <a:pt x="157" y="98"/>
                  <a:pt x="158" y="100"/>
                </a:cubicBezTo>
                <a:cubicBezTo>
                  <a:pt x="160" y="104"/>
                  <a:pt x="162" y="107"/>
                  <a:pt x="163" y="109"/>
                </a:cubicBezTo>
                <a:cubicBezTo>
                  <a:pt x="164" y="111"/>
                  <a:pt x="166" y="113"/>
                  <a:pt x="169" y="115"/>
                </a:cubicBezTo>
                <a:cubicBezTo>
                  <a:pt x="172" y="117"/>
                  <a:pt x="176" y="118"/>
                  <a:pt x="180" y="119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71" y="83"/>
                  <a:pt x="163" y="81"/>
                  <a:pt x="157" y="79"/>
                </a:cubicBezTo>
                <a:cubicBezTo>
                  <a:pt x="151" y="76"/>
                  <a:pt x="146" y="73"/>
                  <a:pt x="142" y="69"/>
                </a:cubicBezTo>
                <a:cubicBezTo>
                  <a:pt x="139" y="65"/>
                  <a:pt x="137" y="59"/>
                  <a:pt x="137" y="53"/>
                </a:cubicBezTo>
                <a:cubicBezTo>
                  <a:pt x="137" y="45"/>
                  <a:pt x="140" y="38"/>
                  <a:pt x="148" y="32"/>
                </a:cubicBezTo>
                <a:cubicBezTo>
                  <a:pt x="155" y="27"/>
                  <a:pt x="166" y="23"/>
                  <a:pt x="180" y="23"/>
                </a:cubicBezTo>
                <a:cubicBezTo>
                  <a:pt x="180" y="15"/>
                  <a:pt x="180" y="15"/>
                  <a:pt x="180" y="15"/>
                </a:cubicBezTo>
                <a:cubicBezTo>
                  <a:pt x="180" y="11"/>
                  <a:pt x="182" y="9"/>
                  <a:pt x="187" y="9"/>
                </a:cubicBezTo>
                <a:cubicBezTo>
                  <a:pt x="191" y="9"/>
                  <a:pt x="193" y="11"/>
                  <a:pt x="193" y="15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200" y="23"/>
                  <a:pt x="207" y="24"/>
                  <a:pt x="212" y="26"/>
                </a:cubicBezTo>
                <a:cubicBezTo>
                  <a:pt x="217" y="27"/>
                  <a:pt x="221" y="30"/>
                  <a:pt x="225" y="33"/>
                </a:cubicBezTo>
                <a:cubicBezTo>
                  <a:pt x="228" y="36"/>
                  <a:pt x="231" y="38"/>
                  <a:pt x="232" y="41"/>
                </a:cubicBezTo>
                <a:cubicBezTo>
                  <a:pt x="234" y="44"/>
                  <a:pt x="235" y="46"/>
                  <a:pt x="235" y="48"/>
                </a:cubicBezTo>
                <a:cubicBezTo>
                  <a:pt x="235" y="51"/>
                  <a:pt x="233" y="53"/>
                  <a:pt x="231" y="55"/>
                </a:cubicBezTo>
                <a:cubicBezTo>
                  <a:pt x="229" y="57"/>
                  <a:pt x="225" y="58"/>
                  <a:pt x="222" y="58"/>
                </a:cubicBezTo>
                <a:cubicBezTo>
                  <a:pt x="215" y="58"/>
                  <a:pt x="211" y="55"/>
                  <a:pt x="209" y="50"/>
                </a:cubicBezTo>
                <a:cubicBezTo>
                  <a:pt x="207" y="43"/>
                  <a:pt x="201" y="39"/>
                  <a:pt x="193" y="37"/>
                </a:cubicBezTo>
                <a:cubicBezTo>
                  <a:pt x="193" y="68"/>
                  <a:pt x="193" y="68"/>
                  <a:pt x="193" y="68"/>
                </a:cubicBezTo>
                <a:cubicBezTo>
                  <a:pt x="201" y="70"/>
                  <a:pt x="208" y="71"/>
                  <a:pt x="213" y="73"/>
                </a:cubicBezTo>
                <a:cubicBezTo>
                  <a:pt x="218" y="74"/>
                  <a:pt x="223" y="76"/>
                  <a:pt x="226" y="79"/>
                </a:cubicBezTo>
                <a:cubicBezTo>
                  <a:pt x="231" y="82"/>
                  <a:pt x="234" y="85"/>
                  <a:pt x="236" y="89"/>
                </a:cubicBezTo>
                <a:cubicBezTo>
                  <a:pt x="238" y="92"/>
                  <a:pt x="240" y="96"/>
                  <a:pt x="240" y="101"/>
                </a:cubicBezTo>
                <a:cubicBezTo>
                  <a:pt x="240" y="107"/>
                  <a:pt x="238" y="112"/>
                  <a:pt x="234" y="117"/>
                </a:cubicBezTo>
                <a:cubicBezTo>
                  <a:pt x="231" y="122"/>
                  <a:pt x="225" y="126"/>
                  <a:pt x="218" y="129"/>
                </a:cubicBezTo>
                <a:cubicBezTo>
                  <a:pt x="211" y="132"/>
                  <a:pt x="203" y="134"/>
                  <a:pt x="193" y="135"/>
                </a:cubicBezTo>
                <a:cubicBezTo>
                  <a:pt x="193" y="153"/>
                  <a:pt x="193" y="153"/>
                  <a:pt x="193" y="153"/>
                </a:cubicBezTo>
                <a:cubicBezTo>
                  <a:pt x="193" y="156"/>
                  <a:pt x="193" y="158"/>
                  <a:pt x="192" y="159"/>
                </a:cubicBezTo>
                <a:cubicBezTo>
                  <a:pt x="191" y="161"/>
                  <a:pt x="189" y="161"/>
                  <a:pt x="187" y="161"/>
                </a:cubicBezTo>
                <a:cubicBezTo>
                  <a:pt x="184" y="161"/>
                  <a:pt x="183" y="161"/>
                  <a:pt x="182" y="160"/>
                </a:cubicBezTo>
                <a:cubicBezTo>
                  <a:pt x="181" y="159"/>
                  <a:pt x="180" y="157"/>
                  <a:pt x="180" y="155"/>
                </a:cubicBezTo>
                <a:cubicBezTo>
                  <a:pt x="180" y="135"/>
                  <a:pt x="180" y="135"/>
                  <a:pt x="180" y="135"/>
                </a:cubicBezTo>
                <a:cubicBezTo>
                  <a:pt x="172" y="134"/>
                  <a:pt x="165" y="133"/>
                  <a:pt x="159" y="130"/>
                </a:cubicBezTo>
                <a:cubicBezTo>
                  <a:pt x="153" y="128"/>
                  <a:pt x="148" y="126"/>
                  <a:pt x="144" y="123"/>
                </a:cubicBezTo>
                <a:cubicBezTo>
                  <a:pt x="140" y="120"/>
                  <a:pt x="138" y="117"/>
                  <a:pt x="136" y="113"/>
                </a:cubicBezTo>
                <a:cubicBezTo>
                  <a:pt x="134" y="110"/>
                  <a:pt x="133" y="106"/>
                  <a:pt x="133" y="103"/>
                </a:cubicBezTo>
                <a:cubicBezTo>
                  <a:pt x="133" y="101"/>
                  <a:pt x="134" y="99"/>
                  <a:pt x="137" y="9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1" name="Freeform 853"/>
          <p:cNvSpPr>
            <a:spLocks noEditPoints="1"/>
          </p:cNvSpPr>
          <p:nvPr/>
        </p:nvSpPr>
        <p:spPr bwMode="auto">
          <a:xfrm>
            <a:off x="1216168" y="2367738"/>
            <a:ext cx="75648" cy="35683"/>
          </a:xfrm>
          <a:custGeom>
            <a:avLst/>
            <a:gdLst>
              <a:gd name="T0" fmla="*/ 185 w 371"/>
              <a:gd name="T1" fmla="*/ 179 h 179"/>
              <a:gd name="T2" fmla="*/ 371 w 371"/>
              <a:gd name="T3" fmla="*/ 90 h 179"/>
              <a:gd name="T4" fmla="*/ 185 w 371"/>
              <a:gd name="T5" fmla="*/ 0 h 179"/>
              <a:gd name="T6" fmla="*/ 0 w 371"/>
              <a:gd name="T7" fmla="*/ 90 h 179"/>
              <a:gd name="T8" fmla="*/ 185 w 371"/>
              <a:gd name="T9" fmla="*/ 179 h 179"/>
              <a:gd name="T10" fmla="*/ 136 w 371"/>
              <a:gd name="T11" fmla="*/ 97 h 179"/>
              <a:gd name="T12" fmla="*/ 145 w 371"/>
              <a:gd name="T13" fmla="*/ 95 h 179"/>
              <a:gd name="T14" fmla="*/ 153 w 371"/>
              <a:gd name="T15" fmla="*/ 96 h 179"/>
              <a:gd name="T16" fmla="*/ 157 w 371"/>
              <a:gd name="T17" fmla="*/ 100 h 179"/>
              <a:gd name="T18" fmla="*/ 162 w 371"/>
              <a:gd name="T19" fmla="*/ 110 h 179"/>
              <a:gd name="T20" fmla="*/ 168 w 371"/>
              <a:gd name="T21" fmla="*/ 116 h 179"/>
              <a:gd name="T22" fmla="*/ 179 w 371"/>
              <a:gd name="T23" fmla="*/ 120 h 179"/>
              <a:gd name="T24" fmla="*/ 179 w 371"/>
              <a:gd name="T25" fmla="*/ 85 h 179"/>
              <a:gd name="T26" fmla="*/ 156 w 371"/>
              <a:gd name="T27" fmla="*/ 79 h 179"/>
              <a:gd name="T28" fmla="*/ 142 w 371"/>
              <a:gd name="T29" fmla="*/ 69 h 179"/>
              <a:gd name="T30" fmla="*/ 136 w 371"/>
              <a:gd name="T31" fmla="*/ 54 h 179"/>
              <a:gd name="T32" fmla="*/ 147 w 371"/>
              <a:gd name="T33" fmla="*/ 32 h 179"/>
              <a:gd name="T34" fmla="*/ 179 w 371"/>
              <a:gd name="T35" fmla="*/ 23 h 179"/>
              <a:gd name="T36" fmla="*/ 179 w 371"/>
              <a:gd name="T37" fmla="*/ 15 h 179"/>
              <a:gd name="T38" fmla="*/ 186 w 371"/>
              <a:gd name="T39" fmla="*/ 9 h 179"/>
              <a:gd name="T40" fmla="*/ 192 w 371"/>
              <a:gd name="T41" fmla="*/ 15 h 179"/>
              <a:gd name="T42" fmla="*/ 192 w 371"/>
              <a:gd name="T43" fmla="*/ 23 h 179"/>
              <a:gd name="T44" fmla="*/ 211 w 371"/>
              <a:gd name="T45" fmla="*/ 26 h 179"/>
              <a:gd name="T46" fmla="*/ 224 w 371"/>
              <a:gd name="T47" fmla="*/ 34 h 179"/>
              <a:gd name="T48" fmla="*/ 232 w 371"/>
              <a:gd name="T49" fmla="*/ 42 h 179"/>
              <a:gd name="T50" fmla="*/ 234 w 371"/>
              <a:gd name="T51" fmla="*/ 49 h 179"/>
              <a:gd name="T52" fmla="*/ 230 w 371"/>
              <a:gd name="T53" fmla="*/ 55 h 179"/>
              <a:gd name="T54" fmla="*/ 221 w 371"/>
              <a:gd name="T55" fmla="*/ 58 h 179"/>
              <a:gd name="T56" fmla="*/ 208 w 371"/>
              <a:gd name="T57" fmla="*/ 50 h 179"/>
              <a:gd name="T58" fmla="*/ 192 w 371"/>
              <a:gd name="T59" fmla="*/ 38 h 179"/>
              <a:gd name="T60" fmla="*/ 192 w 371"/>
              <a:gd name="T61" fmla="*/ 69 h 179"/>
              <a:gd name="T62" fmla="*/ 212 w 371"/>
              <a:gd name="T63" fmla="*/ 73 h 179"/>
              <a:gd name="T64" fmla="*/ 226 w 371"/>
              <a:gd name="T65" fmla="*/ 79 h 179"/>
              <a:gd name="T66" fmla="*/ 235 w 371"/>
              <a:gd name="T67" fmla="*/ 89 h 179"/>
              <a:gd name="T68" fmla="*/ 239 w 371"/>
              <a:gd name="T69" fmla="*/ 101 h 179"/>
              <a:gd name="T70" fmla="*/ 233 w 371"/>
              <a:gd name="T71" fmla="*/ 117 h 179"/>
              <a:gd name="T72" fmla="*/ 217 w 371"/>
              <a:gd name="T73" fmla="*/ 129 h 179"/>
              <a:gd name="T74" fmla="*/ 192 w 371"/>
              <a:gd name="T75" fmla="*/ 135 h 179"/>
              <a:gd name="T76" fmla="*/ 192 w 371"/>
              <a:gd name="T77" fmla="*/ 153 h 179"/>
              <a:gd name="T78" fmla="*/ 191 w 371"/>
              <a:gd name="T79" fmla="*/ 160 h 179"/>
              <a:gd name="T80" fmla="*/ 186 w 371"/>
              <a:gd name="T81" fmla="*/ 162 h 179"/>
              <a:gd name="T82" fmla="*/ 181 w 371"/>
              <a:gd name="T83" fmla="*/ 160 h 179"/>
              <a:gd name="T84" fmla="*/ 179 w 371"/>
              <a:gd name="T85" fmla="*/ 155 h 179"/>
              <a:gd name="T86" fmla="*/ 179 w 371"/>
              <a:gd name="T87" fmla="*/ 135 h 179"/>
              <a:gd name="T88" fmla="*/ 158 w 371"/>
              <a:gd name="T89" fmla="*/ 131 h 179"/>
              <a:gd name="T90" fmla="*/ 144 w 371"/>
              <a:gd name="T91" fmla="*/ 123 h 179"/>
              <a:gd name="T92" fmla="*/ 135 w 371"/>
              <a:gd name="T93" fmla="*/ 114 h 179"/>
              <a:gd name="T94" fmla="*/ 132 w 371"/>
              <a:gd name="T95" fmla="*/ 104 h 179"/>
              <a:gd name="T96" fmla="*/ 136 w 371"/>
              <a:gd name="T97" fmla="*/ 97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71" h="179">
                <a:moveTo>
                  <a:pt x="185" y="179"/>
                </a:moveTo>
                <a:cubicBezTo>
                  <a:pt x="296" y="179"/>
                  <a:pt x="371" y="133"/>
                  <a:pt x="371" y="90"/>
                </a:cubicBezTo>
                <a:cubicBezTo>
                  <a:pt x="371" y="47"/>
                  <a:pt x="296" y="0"/>
                  <a:pt x="185" y="0"/>
                </a:cubicBezTo>
                <a:cubicBezTo>
                  <a:pt x="74" y="0"/>
                  <a:pt x="0" y="47"/>
                  <a:pt x="0" y="90"/>
                </a:cubicBezTo>
                <a:cubicBezTo>
                  <a:pt x="0" y="133"/>
                  <a:pt x="74" y="179"/>
                  <a:pt x="185" y="179"/>
                </a:cubicBezTo>
                <a:close/>
                <a:moveTo>
                  <a:pt x="136" y="97"/>
                </a:moveTo>
                <a:cubicBezTo>
                  <a:pt x="138" y="95"/>
                  <a:pt x="142" y="95"/>
                  <a:pt x="145" y="95"/>
                </a:cubicBezTo>
                <a:cubicBezTo>
                  <a:pt x="148" y="95"/>
                  <a:pt x="151" y="95"/>
                  <a:pt x="153" y="96"/>
                </a:cubicBezTo>
                <a:cubicBezTo>
                  <a:pt x="155" y="97"/>
                  <a:pt x="157" y="99"/>
                  <a:pt x="157" y="100"/>
                </a:cubicBezTo>
                <a:cubicBezTo>
                  <a:pt x="159" y="105"/>
                  <a:pt x="161" y="108"/>
                  <a:pt x="162" y="110"/>
                </a:cubicBezTo>
                <a:cubicBezTo>
                  <a:pt x="163" y="112"/>
                  <a:pt x="166" y="114"/>
                  <a:pt x="168" y="116"/>
                </a:cubicBezTo>
                <a:cubicBezTo>
                  <a:pt x="171" y="117"/>
                  <a:pt x="175" y="119"/>
                  <a:pt x="179" y="120"/>
                </a:cubicBezTo>
                <a:cubicBezTo>
                  <a:pt x="179" y="85"/>
                  <a:pt x="179" y="85"/>
                  <a:pt x="179" y="85"/>
                </a:cubicBezTo>
                <a:cubicBezTo>
                  <a:pt x="170" y="83"/>
                  <a:pt x="163" y="81"/>
                  <a:pt x="156" y="79"/>
                </a:cubicBezTo>
                <a:cubicBezTo>
                  <a:pt x="150" y="77"/>
                  <a:pt x="145" y="74"/>
                  <a:pt x="142" y="69"/>
                </a:cubicBezTo>
                <a:cubicBezTo>
                  <a:pt x="138" y="65"/>
                  <a:pt x="136" y="60"/>
                  <a:pt x="136" y="54"/>
                </a:cubicBezTo>
                <a:cubicBezTo>
                  <a:pt x="136" y="45"/>
                  <a:pt x="140" y="38"/>
                  <a:pt x="147" y="32"/>
                </a:cubicBezTo>
                <a:cubicBezTo>
                  <a:pt x="154" y="27"/>
                  <a:pt x="165" y="24"/>
                  <a:pt x="179" y="23"/>
                </a:cubicBezTo>
                <a:cubicBezTo>
                  <a:pt x="179" y="15"/>
                  <a:pt x="179" y="15"/>
                  <a:pt x="179" y="15"/>
                </a:cubicBezTo>
                <a:cubicBezTo>
                  <a:pt x="179" y="11"/>
                  <a:pt x="181" y="9"/>
                  <a:pt x="186" y="9"/>
                </a:cubicBezTo>
                <a:cubicBezTo>
                  <a:pt x="190" y="9"/>
                  <a:pt x="192" y="11"/>
                  <a:pt x="192" y="15"/>
                </a:cubicBezTo>
                <a:cubicBezTo>
                  <a:pt x="192" y="23"/>
                  <a:pt x="192" y="23"/>
                  <a:pt x="192" y="23"/>
                </a:cubicBezTo>
                <a:cubicBezTo>
                  <a:pt x="199" y="24"/>
                  <a:pt x="206" y="25"/>
                  <a:pt x="211" y="26"/>
                </a:cubicBezTo>
                <a:cubicBezTo>
                  <a:pt x="216" y="28"/>
                  <a:pt x="220" y="30"/>
                  <a:pt x="224" y="34"/>
                </a:cubicBezTo>
                <a:cubicBezTo>
                  <a:pt x="227" y="36"/>
                  <a:pt x="230" y="39"/>
                  <a:pt x="232" y="42"/>
                </a:cubicBezTo>
                <a:cubicBezTo>
                  <a:pt x="233" y="44"/>
                  <a:pt x="234" y="47"/>
                  <a:pt x="234" y="49"/>
                </a:cubicBezTo>
                <a:cubicBezTo>
                  <a:pt x="234" y="51"/>
                  <a:pt x="233" y="54"/>
                  <a:pt x="230" y="55"/>
                </a:cubicBezTo>
                <a:cubicBezTo>
                  <a:pt x="228" y="57"/>
                  <a:pt x="225" y="58"/>
                  <a:pt x="221" y="58"/>
                </a:cubicBezTo>
                <a:cubicBezTo>
                  <a:pt x="215" y="58"/>
                  <a:pt x="210" y="55"/>
                  <a:pt x="208" y="50"/>
                </a:cubicBezTo>
                <a:cubicBezTo>
                  <a:pt x="206" y="44"/>
                  <a:pt x="201" y="40"/>
                  <a:pt x="192" y="38"/>
                </a:cubicBezTo>
                <a:cubicBezTo>
                  <a:pt x="192" y="69"/>
                  <a:pt x="192" y="69"/>
                  <a:pt x="192" y="69"/>
                </a:cubicBezTo>
                <a:cubicBezTo>
                  <a:pt x="201" y="70"/>
                  <a:pt x="207" y="72"/>
                  <a:pt x="212" y="73"/>
                </a:cubicBezTo>
                <a:cubicBezTo>
                  <a:pt x="217" y="75"/>
                  <a:pt x="222" y="77"/>
                  <a:pt x="226" y="79"/>
                </a:cubicBezTo>
                <a:cubicBezTo>
                  <a:pt x="230" y="82"/>
                  <a:pt x="233" y="85"/>
                  <a:pt x="235" y="89"/>
                </a:cubicBezTo>
                <a:cubicBezTo>
                  <a:pt x="237" y="93"/>
                  <a:pt x="239" y="97"/>
                  <a:pt x="239" y="101"/>
                </a:cubicBezTo>
                <a:cubicBezTo>
                  <a:pt x="239" y="107"/>
                  <a:pt x="237" y="112"/>
                  <a:pt x="233" y="117"/>
                </a:cubicBezTo>
                <a:cubicBezTo>
                  <a:pt x="230" y="122"/>
                  <a:pt x="224" y="126"/>
                  <a:pt x="217" y="129"/>
                </a:cubicBezTo>
                <a:cubicBezTo>
                  <a:pt x="210" y="132"/>
                  <a:pt x="202" y="134"/>
                  <a:pt x="192" y="135"/>
                </a:cubicBezTo>
                <a:cubicBezTo>
                  <a:pt x="192" y="153"/>
                  <a:pt x="192" y="153"/>
                  <a:pt x="192" y="153"/>
                </a:cubicBezTo>
                <a:cubicBezTo>
                  <a:pt x="192" y="156"/>
                  <a:pt x="192" y="158"/>
                  <a:pt x="191" y="160"/>
                </a:cubicBezTo>
                <a:cubicBezTo>
                  <a:pt x="190" y="161"/>
                  <a:pt x="188" y="162"/>
                  <a:pt x="186" y="162"/>
                </a:cubicBezTo>
                <a:cubicBezTo>
                  <a:pt x="183" y="162"/>
                  <a:pt x="182" y="161"/>
                  <a:pt x="181" y="160"/>
                </a:cubicBezTo>
                <a:cubicBezTo>
                  <a:pt x="180" y="159"/>
                  <a:pt x="179" y="157"/>
                  <a:pt x="179" y="15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171" y="135"/>
                  <a:pt x="164" y="133"/>
                  <a:pt x="158" y="131"/>
                </a:cubicBezTo>
                <a:cubicBezTo>
                  <a:pt x="152" y="129"/>
                  <a:pt x="148" y="126"/>
                  <a:pt x="144" y="123"/>
                </a:cubicBezTo>
                <a:cubicBezTo>
                  <a:pt x="140" y="120"/>
                  <a:pt x="137" y="117"/>
                  <a:pt x="135" y="114"/>
                </a:cubicBezTo>
                <a:cubicBezTo>
                  <a:pt x="133" y="110"/>
                  <a:pt x="132" y="107"/>
                  <a:pt x="132" y="104"/>
                </a:cubicBezTo>
                <a:cubicBezTo>
                  <a:pt x="132" y="101"/>
                  <a:pt x="133" y="99"/>
                  <a:pt x="136" y="9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2" name="Freeform 854"/>
          <p:cNvSpPr>
            <a:spLocks/>
          </p:cNvSpPr>
          <p:nvPr/>
        </p:nvSpPr>
        <p:spPr bwMode="auto">
          <a:xfrm>
            <a:off x="1216168" y="2413412"/>
            <a:ext cx="75648" cy="19982"/>
          </a:xfrm>
          <a:custGeom>
            <a:avLst/>
            <a:gdLst>
              <a:gd name="T0" fmla="*/ 187 w 374"/>
              <a:gd name="T1" fmla="*/ 59 h 96"/>
              <a:gd name="T2" fmla="*/ 0 w 374"/>
              <a:gd name="T3" fmla="*/ 0 h 96"/>
              <a:gd name="T4" fmla="*/ 2 w 374"/>
              <a:gd name="T5" fmla="*/ 6 h 96"/>
              <a:gd name="T6" fmla="*/ 187 w 374"/>
              <a:gd name="T7" fmla="*/ 96 h 96"/>
              <a:gd name="T8" fmla="*/ 373 w 374"/>
              <a:gd name="T9" fmla="*/ 6 h 96"/>
              <a:gd name="T10" fmla="*/ 374 w 374"/>
              <a:gd name="T11" fmla="*/ 0 h 96"/>
              <a:gd name="T12" fmla="*/ 187 w 374"/>
              <a:gd name="T13" fmla="*/ 59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4" h="96">
                <a:moveTo>
                  <a:pt x="187" y="59"/>
                </a:moveTo>
                <a:cubicBezTo>
                  <a:pt x="107" y="59"/>
                  <a:pt x="39" y="36"/>
                  <a:pt x="0" y="0"/>
                </a:cubicBezTo>
                <a:cubicBezTo>
                  <a:pt x="1" y="2"/>
                  <a:pt x="2" y="4"/>
                  <a:pt x="2" y="6"/>
                </a:cubicBezTo>
                <a:cubicBezTo>
                  <a:pt x="2" y="50"/>
                  <a:pt x="76" y="96"/>
                  <a:pt x="187" y="96"/>
                </a:cubicBezTo>
                <a:cubicBezTo>
                  <a:pt x="298" y="96"/>
                  <a:pt x="373" y="50"/>
                  <a:pt x="373" y="6"/>
                </a:cubicBezTo>
                <a:cubicBezTo>
                  <a:pt x="373" y="4"/>
                  <a:pt x="373" y="2"/>
                  <a:pt x="374" y="0"/>
                </a:cubicBezTo>
                <a:cubicBezTo>
                  <a:pt x="336" y="36"/>
                  <a:pt x="267" y="59"/>
                  <a:pt x="187" y="5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3" name="Freeform 855"/>
          <p:cNvSpPr>
            <a:spLocks noEditPoints="1"/>
          </p:cNvSpPr>
          <p:nvPr/>
        </p:nvSpPr>
        <p:spPr bwMode="auto">
          <a:xfrm>
            <a:off x="1044890" y="2199315"/>
            <a:ext cx="324000" cy="324000"/>
          </a:xfrm>
          <a:custGeom>
            <a:avLst/>
            <a:gdLst>
              <a:gd name="T0" fmla="*/ 803 w 1606"/>
              <a:gd name="T1" fmla="*/ 0 h 1606"/>
              <a:gd name="T2" fmla="*/ 0 w 1606"/>
              <a:gd name="T3" fmla="*/ 804 h 1606"/>
              <a:gd name="T4" fmla="*/ 803 w 1606"/>
              <a:gd name="T5" fmla="*/ 1606 h 1606"/>
              <a:gd name="T6" fmla="*/ 1606 w 1606"/>
              <a:gd name="T7" fmla="*/ 804 h 1606"/>
              <a:gd name="T8" fmla="*/ 803 w 1606"/>
              <a:gd name="T9" fmla="*/ 0 h 1606"/>
              <a:gd name="T10" fmla="*/ 713 w 1606"/>
              <a:gd name="T11" fmla="*/ 865 h 1606"/>
              <a:gd name="T12" fmla="*/ 730 w 1606"/>
              <a:gd name="T13" fmla="*/ 882 h 1606"/>
              <a:gd name="T14" fmla="*/ 706 w 1606"/>
              <a:gd name="T15" fmla="*/ 938 h 1606"/>
              <a:gd name="T16" fmla="*/ 713 w 1606"/>
              <a:gd name="T17" fmla="*/ 937 h 1606"/>
              <a:gd name="T18" fmla="*/ 730 w 1606"/>
              <a:gd name="T19" fmla="*/ 954 h 1606"/>
              <a:gd name="T20" fmla="*/ 510 w 1606"/>
              <a:gd name="T21" fmla="*/ 1078 h 1606"/>
              <a:gd name="T22" fmla="*/ 290 w 1606"/>
              <a:gd name="T23" fmla="*/ 954 h 1606"/>
              <a:gd name="T24" fmla="*/ 307 w 1606"/>
              <a:gd name="T25" fmla="*/ 937 h 1606"/>
              <a:gd name="T26" fmla="*/ 314 w 1606"/>
              <a:gd name="T27" fmla="*/ 938 h 1606"/>
              <a:gd name="T28" fmla="*/ 290 w 1606"/>
              <a:gd name="T29" fmla="*/ 882 h 1606"/>
              <a:gd name="T30" fmla="*/ 307 w 1606"/>
              <a:gd name="T31" fmla="*/ 865 h 1606"/>
              <a:gd name="T32" fmla="*/ 314 w 1606"/>
              <a:gd name="T33" fmla="*/ 867 h 1606"/>
              <a:gd name="T34" fmla="*/ 290 w 1606"/>
              <a:gd name="T35" fmla="*/ 810 h 1606"/>
              <a:gd name="T36" fmla="*/ 510 w 1606"/>
              <a:gd name="T37" fmla="*/ 686 h 1606"/>
              <a:gd name="T38" fmla="*/ 730 w 1606"/>
              <a:gd name="T39" fmla="*/ 810 h 1606"/>
              <a:gd name="T40" fmla="*/ 706 w 1606"/>
              <a:gd name="T41" fmla="*/ 867 h 1606"/>
              <a:gd name="T42" fmla="*/ 713 w 1606"/>
              <a:gd name="T43" fmla="*/ 865 h 1606"/>
              <a:gd name="T44" fmla="*/ 798 w 1606"/>
              <a:gd name="T45" fmla="*/ 634 h 1606"/>
              <a:gd name="T46" fmla="*/ 786 w 1606"/>
              <a:gd name="T47" fmla="*/ 639 h 1606"/>
              <a:gd name="T48" fmla="*/ 774 w 1606"/>
              <a:gd name="T49" fmla="*/ 634 h 1606"/>
              <a:gd name="T50" fmla="*/ 774 w 1606"/>
              <a:gd name="T51" fmla="*/ 610 h 1606"/>
              <a:gd name="T52" fmla="*/ 1102 w 1606"/>
              <a:gd name="T53" fmla="*/ 281 h 1606"/>
              <a:gd name="T54" fmla="*/ 843 w 1606"/>
              <a:gd name="T55" fmla="*/ 281 h 1606"/>
              <a:gd name="T56" fmla="*/ 826 w 1606"/>
              <a:gd name="T57" fmla="*/ 264 h 1606"/>
              <a:gd name="T58" fmla="*/ 843 w 1606"/>
              <a:gd name="T59" fmla="*/ 247 h 1606"/>
              <a:gd name="T60" fmla="*/ 1123 w 1606"/>
              <a:gd name="T61" fmla="*/ 247 h 1606"/>
              <a:gd name="T62" fmla="*/ 1161 w 1606"/>
              <a:gd name="T63" fmla="*/ 284 h 1606"/>
              <a:gd name="T64" fmla="*/ 1161 w 1606"/>
              <a:gd name="T65" fmla="*/ 565 h 1606"/>
              <a:gd name="T66" fmla="*/ 1144 w 1606"/>
              <a:gd name="T67" fmla="*/ 582 h 1606"/>
              <a:gd name="T68" fmla="*/ 1126 w 1606"/>
              <a:gd name="T69" fmla="*/ 565 h 1606"/>
              <a:gd name="T70" fmla="*/ 1126 w 1606"/>
              <a:gd name="T71" fmla="*/ 306 h 1606"/>
              <a:gd name="T72" fmla="*/ 798 w 1606"/>
              <a:gd name="T73" fmla="*/ 634 h 1606"/>
              <a:gd name="T74" fmla="*/ 1240 w 1606"/>
              <a:gd name="T75" fmla="*/ 980 h 1606"/>
              <a:gd name="T76" fmla="*/ 1257 w 1606"/>
              <a:gd name="T77" fmla="*/ 997 h 1606"/>
              <a:gd name="T78" fmla="*/ 1234 w 1606"/>
              <a:gd name="T79" fmla="*/ 1053 h 1606"/>
              <a:gd name="T80" fmla="*/ 1240 w 1606"/>
              <a:gd name="T81" fmla="*/ 1051 h 1606"/>
              <a:gd name="T82" fmla="*/ 1257 w 1606"/>
              <a:gd name="T83" fmla="*/ 1068 h 1606"/>
              <a:gd name="T84" fmla="*/ 1037 w 1606"/>
              <a:gd name="T85" fmla="*/ 1192 h 1606"/>
              <a:gd name="T86" fmla="*/ 817 w 1606"/>
              <a:gd name="T87" fmla="*/ 1068 h 1606"/>
              <a:gd name="T88" fmla="*/ 834 w 1606"/>
              <a:gd name="T89" fmla="*/ 1051 h 1606"/>
              <a:gd name="T90" fmla="*/ 841 w 1606"/>
              <a:gd name="T91" fmla="*/ 1053 h 1606"/>
              <a:gd name="T92" fmla="*/ 817 w 1606"/>
              <a:gd name="T93" fmla="*/ 997 h 1606"/>
              <a:gd name="T94" fmla="*/ 834 w 1606"/>
              <a:gd name="T95" fmla="*/ 980 h 1606"/>
              <a:gd name="T96" fmla="*/ 841 w 1606"/>
              <a:gd name="T97" fmla="*/ 981 h 1606"/>
              <a:gd name="T98" fmla="*/ 817 w 1606"/>
              <a:gd name="T99" fmla="*/ 925 h 1606"/>
              <a:gd name="T100" fmla="*/ 1037 w 1606"/>
              <a:gd name="T101" fmla="*/ 801 h 1606"/>
              <a:gd name="T102" fmla="*/ 1257 w 1606"/>
              <a:gd name="T103" fmla="*/ 925 h 1606"/>
              <a:gd name="T104" fmla="*/ 1233 w 1606"/>
              <a:gd name="T105" fmla="*/ 981 h 1606"/>
              <a:gd name="T106" fmla="*/ 1240 w 1606"/>
              <a:gd name="T107" fmla="*/ 980 h 1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6" h="1606">
                <a:moveTo>
                  <a:pt x="803" y="0"/>
                </a:moveTo>
                <a:cubicBezTo>
                  <a:pt x="359" y="0"/>
                  <a:pt x="0" y="360"/>
                  <a:pt x="0" y="804"/>
                </a:cubicBezTo>
                <a:cubicBezTo>
                  <a:pt x="0" y="1247"/>
                  <a:pt x="359" y="1606"/>
                  <a:pt x="803" y="1606"/>
                </a:cubicBezTo>
                <a:cubicBezTo>
                  <a:pt x="1246" y="1606"/>
                  <a:pt x="1606" y="1247"/>
                  <a:pt x="1606" y="804"/>
                </a:cubicBezTo>
                <a:cubicBezTo>
                  <a:pt x="1606" y="360"/>
                  <a:pt x="1246" y="0"/>
                  <a:pt x="803" y="0"/>
                </a:cubicBezTo>
                <a:close/>
                <a:moveTo>
                  <a:pt x="713" y="865"/>
                </a:moveTo>
                <a:cubicBezTo>
                  <a:pt x="723" y="865"/>
                  <a:pt x="730" y="873"/>
                  <a:pt x="730" y="882"/>
                </a:cubicBezTo>
                <a:cubicBezTo>
                  <a:pt x="730" y="903"/>
                  <a:pt x="721" y="921"/>
                  <a:pt x="706" y="938"/>
                </a:cubicBezTo>
                <a:cubicBezTo>
                  <a:pt x="709" y="937"/>
                  <a:pt x="711" y="937"/>
                  <a:pt x="713" y="937"/>
                </a:cubicBezTo>
                <a:cubicBezTo>
                  <a:pt x="723" y="937"/>
                  <a:pt x="730" y="945"/>
                  <a:pt x="730" y="954"/>
                </a:cubicBezTo>
                <a:cubicBezTo>
                  <a:pt x="730" y="1024"/>
                  <a:pt x="634" y="1078"/>
                  <a:pt x="510" y="1078"/>
                </a:cubicBezTo>
                <a:cubicBezTo>
                  <a:pt x="387" y="1078"/>
                  <a:pt x="290" y="1024"/>
                  <a:pt x="290" y="954"/>
                </a:cubicBezTo>
                <a:cubicBezTo>
                  <a:pt x="290" y="945"/>
                  <a:pt x="298" y="937"/>
                  <a:pt x="307" y="937"/>
                </a:cubicBezTo>
                <a:cubicBezTo>
                  <a:pt x="310" y="937"/>
                  <a:pt x="312" y="937"/>
                  <a:pt x="314" y="938"/>
                </a:cubicBezTo>
                <a:cubicBezTo>
                  <a:pt x="299" y="921"/>
                  <a:pt x="290" y="903"/>
                  <a:pt x="290" y="882"/>
                </a:cubicBezTo>
                <a:cubicBezTo>
                  <a:pt x="290" y="873"/>
                  <a:pt x="298" y="865"/>
                  <a:pt x="307" y="865"/>
                </a:cubicBezTo>
                <a:cubicBezTo>
                  <a:pt x="310" y="865"/>
                  <a:pt x="312" y="866"/>
                  <a:pt x="314" y="867"/>
                </a:cubicBezTo>
                <a:cubicBezTo>
                  <a:pt x="299" y="850"/>
                  <a:pt x="290" y="831"/>
                  <a:pt x="290" y="810"/>
                </a:cubicBezTo>
                <a:cubicBezTo>
                  <a:pt x="290" y="741"/>
                  <a:pt x="387" y="686"/>
                  <a:pt x="510" y="686"/>
                </a:cubicBezTo>
                <a:cubicBezTo>
                  <a:pt x="634" y="686"/>
                  <a:pt x="730" y="741"/>
                  <a:pt x="730" y="810"/>
                </a:cubicBezTo>
                <a:cubicBezTo>
                  <a:pt x="730" y="831"/>
                  <a:pt x="721" y="850"/>
                  <a:pt x="706" y="867"/>
                </a:cubicBezTo>
                <a:cubicBezTo>
                  <a:pt x="708" y="866"/>
                  <a:pt x="711" y="865"/>
                  <a:pt x="713" y="865"/>
                </a:cubicBezTo>
                <a:close/>
                <a:moveTo>
                  <a:pt x="798" y="634"/>
                </a:moveTo>
                <a:cubicBezTo>
                  <a:pt x="795" y="637"/>
                  <a:pt x="790" y="639"/>
                  <a:pt x="786" y="639"/>
                </a:cubicBezTo>
                <a:cubicBezTo>
                  <a:pt x="781" y="639"/>
                  <a:pt x="777" y="637"/>
                  <a:pt x="774" y="634"/>
                </a:cubicBezTo>
                <a:cubicBezTo>
                  <a:pt x="767" y="627"/>
                  <a:pt x="767" y="616"/>
                  <a:pt x="774" y="610"/>
                </a:cubicBezTo>
                <a:cubicBezTo>
                  <a:pt x="1102" y="281"/>
                  <a:pt x="1102" y="281"/>
                  <a:pt x="1102" y="281"/>
                </a:cubicBezTo>
                <a:cubicBezTo>
                  <a:pt x="843" y="281"/>
                  <a:pt x="843" y="281"/>
                  <a:pt x="843" y="281"/>
                </a:cubicBezTo>
                <a:cubicBezTo>
                  <a:pt x="834" y="281"/>
                  <a:pt x="826" y="273"/>
                  <a:pt x="826" y="264"/>
                </a:cubicBezTo>
                <a:cubicBezTo>
                  <a:pt x="826" y="254"/>
                  <a:pt x="834" y="247"/>
                  <a:pt x="843" y="247"/>
                </a:cubicBezTo>
                <a:cubicBezTo>
                  <a:pt x="1123" y="247"/>
                  <a:pt x="1123" y="247"/>
                  <a:pt x="1123" y="247"/>
                </a:cubicBezTo>
                <a:cubicBezTo>
                  <a:pt x="1144" y="247"/>
                  <a:pt x="1161" y="264"/>
                  <a:pt x="1161" y="284"/>
                </a:cubicBezTo>
                <a:cubicBezTo>
                  <a:pt x="1161" y="565"/>
                  <a:pt x="1161" y="565"/>
                  <a:pt x="1161" y="565"/>
                </a:cubicBezTo>
                <a:cubicBezTo>
                  <a:pt x="1161" y="574"/>
                  <a:pt x="1153" y="582"/>
                  <a:pt x="1144" y="582"/>
                </a:cubicBezTo>
                <a:cubicBezTo>
                  <a:pt x="1134" y="582"/>
                  <a:pt x="1126" y="574"/>
                  <a:pt x="1126" y="565"/>
                </a:cubicBezTo>
                <a:cubicBezTo>
                  <a:pt x="1126" y="306"/>
                  <a:pt x="1126" y="306"/>
                  <a:pt x="1126" y="306"/>
                </a:cubicBezTo>
                <a:lnTo>
                  <a:pt x="798" y="634"/>
                </a:lnTo>
                <a:close/>
                <a:moveTo>
                  <a:pt x="1240" y="980"/>
                </a:moveTo>
                <a:cubicBezTo>
                  <a:pt x="1250" y="980"/>
                  <a:pt x="1257" y="987"/>
                  <a:pt x="1257" y="997"/>
                </a:cubicBezTo>
                <a:cubicBezTo>
                  <a:pt x="1257" y="1017"/>
                  <a:pt x="1248" y="1036"/>
                  <a:pt x="1234" y="1053"/>
                </a:cubicBezTo>
                <a:cubicBezTo>
                  <a:pt x="1236" y="1052"/>
                  <a:pt x="1238" y="1051"/>
                  <a:pt x="1240" y="1051"/>
                </a:cubicBezTo>
                <a:cubicBezTo>
                  <a:pt x="1250" y="1051"/>
                  <a:pt x="1257" y="1059"/>
                  <a:pt x="1257" y="1068"/>
                </a:cubicBezTo>
                <a:cubicBezTo>
                  <a:pt x="1257" y="1138"/>
                  <a:pt x="1161" y="1192"/>
                  <a:pt x="1037" y="1192"/>
                </a:cubicBezTo>
                <a:cubicBezTo>
                  <a:pt x="914" y="1192"/>
                  <a:pt x="817" y="1138"/>
                  <a:pt x="817" y="1068"/>
                </a:cubicBezTo>
                <a:cubicBezTo>
                  <a:pt x="817" y="1059"/>
                  <a:pt x="825" y="1051"/>
                  <a:pt x="834" y="1051"/>
                </a:cubicBezTo>
                <a:cubicBezTo>
                  <a:pt x="837" y="1051"/>
                  <a:pt x="839" y="1052"/>
                  <a:pt x="841" y="1053"/>
                </a:cubicBezTo>
                <a:cubicBezTo>
                  <a:pt x="826" y="1036"/>
                  <a:pt x="817" y="1017"/>
                  <a:pt x="817" y="997"/>
                </a:cubicBezTo>
                <a:cubicBezTo>
                  <a:pt x="817" y="987"/>
                  <a:pt x="825" y="980"/>
                  <a:pt x="834" y="980"/>
                </a:cubicBezTo>
                <a:cubicBezTo>
                  <a:pt x="837" y="980"/>
                  <a:pt x="839" y="980"/>
                  <a:pt x="841" y="981"/>
                </a:cubicBezTo>
                <a:cubicBezTo>
                  <a:pt x="826" y="964"/>
                  <a:pt x="817" y="945"/>
                  <a:pt x="817" y="925"/>
                </a:cubicBezTo>
                <a:cubicBezTo>
                  <a:pt x="817" y="855"/>
                  <a:pt x="914" y="801"/>
                  <a:pt x="1037" y="801"/>
                </a:cubicBezTo>
                <a:cubicBezTo>
                  <a:pt x="1161" y="801"/>
                  <a:pt x="1257" y="855"/>
                  <a:pt x="1257" y="925"/>
                </a:cubicBezTo>
                <a:cubicBezTo>
                  <a:pt x="1257" y="945"/>
                  <a:pt x="1248" y="964"/>
                  <a:pt x="1233" y="981"/>
                </a:cubicBezTo>
                <a:cubicBezTo>
                  <a:pt x="1235" y="980"/>
                  <a:pt x="1238" y="980"/>
                  <a:pt x="1240" y="98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4" name="Freeform 856"/>
          <p:cNvSpPr>
            <a:spLocks/>
          </p:cNvSpPr>
          <p:nvPr/>
        </p:nvSpPr>
        <p:spPr bwMode="auto">
          <a:xfrm>
            <a:off x="1216168" y="2399139"/>
            <a:ext cx="75648" cy="18555"/>
          </a:xfrm>
          <a:custGeom>
            <a:avLst/>
            <a:gdLst>
              <a:gd name="T0" fmla="*/ 187 w 374"/>
              <a:gd name="T1" fmla="*/ 58 h 95"/>
              <a:gd name="T2" fmla="*/ 0 w 374"/>
              <a:gd name="T3" fmla="*/ 0 h 95"/>
              <a:gd name="T4" fmla="*/ 2 w 374"/>
              <a:gd name="T5" fmla="*/ 6 h 95"/>
              <a:gd name="T6" fmla="*/ 187 w 374"/>
              <a:gd name="T7" fmla="*/ 95 h 95"/>
              <a:gd name="T8" fmla="*/ 373 w 374"/>
              <a:gd name="T9" fmla="*/ 6 h 95"/>
              <a:gd name="T10" fmla="*/ 374 w 374"/>
              <a:gd name="T11" fmla="*/ 0 h 95"/>
              <a:gd name="T12" fmla="*/ 187 w 374"/>
              <a:gd name="T13" fmla="*/ 5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4" h="95">
                <a:moveTo>
                  <a:pt x="187" y="58"/>
                </a:moveTo>
                <a:cubicBezTo>
                  <a:pt x="107" y="58"/>
                  <a:pt x="39" y="35"/>
                  <a:pt x="0" y="0"/>
                </a:cubicBezTo>
                <a:cubicBezTo>
                  <a:pt x="1" y="2"/>
                  <a:pt x="2" y="4"/>
                  <a:pt x="2" y="6"/>
                </a:cubicBezTo>
                <a:cubicBezTo>
                  <a:pt x="2" y="49"/>
                  <a:pt x="76" y="95"/>
                  <a:pt x="187" y="95"/>
                </a:cubicBezTo>
                <a:cubicBezTo>
                  <a:pt x="298" y="95"/>
                  <a:pt x="373" y="49"/>
                  <a:pt x="373" y="6"/>
                </a:cubicBezTo>
                <a:cubicBezTo>
                  <a:pt x="373" y="4"/>
                  <a:pt x="373" y="2"/>
                  <a:pt x="374" y="0"/>
                </a:cubicBezTo>
                <a:cubicBezTo>
                  <a:pt x="336" y="35"/>
                  <a:pt x="267" y="58"/>
                  <a:pt x="187" y="5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5" name="Freeform 860"/>
          <p:cNvSpPr>
            <a:spLocks/>
          </p:cNvSpPr>
          <p:nvPr/>
        </p:nvSpPr>
        <p:spPr bwMode="auto">
          <a:xfrm>
            <a:off x="1615603" y="2319209"/>
            <a:ext cx="21410" cy="134167"/>
          </a:xfrm>
          <a:custGeom>
            <a:avLst/>
            <a:gdLst>
              <a:gd name="T0" fmla="*/ 52 w 104"/>
              <a:gd name="T1" fmla="*/ 0 h 657"/>
              <a:gd name="T2" fmla="*/ 0 w 104"/>
              <a:gd name="T3" fmla="*/ 52 h 657"/>
              <a:gd name="T4" fmla="*/ 0 w 104"/>
              <a:gd name="T5" fmla="*/ 605 h 657"/>
              <a:gd name="T6" fmla="*/ 52 w 104"/>
              <a:gd name="T7" fmla="*/ 657 h 657"/>
              <a:gd name="T8" fmla="*/ 104 w 104"/>
              <a:gd name="T9" fmla="*/ 605 h 657"/>
              <a:gd name="T10" fmla="*/ 104 w 104"/>
              <a:gd name="T11" fmla="*/ 52 h 657"/>
              <a:gd name="T12" fmla="*/ 52 w 104"/>
              <a:gd name="T13" fmla="*/ 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657">
                <a:moveTo>
                  <a:pt x="52" y="0"/>
                </a:moveTo>
                <a:cubicBezTo>
                  <a:pt x="23" y="0"/>
                  <a:pt x="0" y="24"/>
                  <a:pt x="0" y="52"/>
                </a:cubicBezTo>
                <a:cubicBezTo>
                  <a:pt x="0" y="605"/>
                  <a:pt x="0" y="605"/>
                  <a:pt x="0" y="605"/>
                </a:cubicBezTo>
                <a:cubicBezTo>
                  <a:pt x="0" y="634"/>
                  <a:pt x="23" y="657"/>
                  <a:pt x="52" y="657"/>
                </a:cubicBezTo>
                <a:cubicBezTo>
                  <a:pt x="80" y="657"/>
                  <a:pt x="104" y="634"/>
                  <a:pt x="104" y="605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24"/>
                  <a:pt x="80" y="0"/>
                  <a:pt x="52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6" name="Oval 861"/>
          <p:cNvSpPr>
            <a:spLocks noChangeArrowheads="1"/>
          </p:cNvSpPr>
          <p:nvPr/>
        </p:nvSpPr>
        <p:spPr bwMode="auto">
          <a:xfrm>
            <a:off x="1607039" y="2254980"/>
            <a:ext cx="38537" cy="38537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7" name="Freeform 862"/>
          <p:cNvSpPr>
            <a:spLocks noEditPoints="1"/>
          </p:cNvSpPr>
          <p:nvPr/>
        </p:nvSpPr>
        <p:spPr bwMode="auto">
          <a:xfrm>
            <a:off x="1464308" y="2199315"/>
            <a:ext cx="324000" cy="324000"/>
          </a:xfrm>
          <a:custGeom>
            <a:avLst/>
            <a:gdLst>
              <a:gd name="T0" fmla="*/ 798 w 1596"/>
              <a:gd name="T1" fmla="*/ 0 h 1596"/>
              <a:gd name="T2" fmla="*/ 0 w 1596"/>
              <a:gd name="T3" fmla="*/ 798 h 1596"/>
              <a:gd name="T4" fmla="*/ 798 w 1596"/>
              <a:gd name="T5" fmla="*/ 1596 h 1596"/>
              <a:gd name="T6" fmla="*/ 1596 w 1596"/>
              <a:gd name="T7" fmla="*/ 798 h 1596"/>
              <a:gd name="T8" fmla="*/ 798 w 1596"/>
              <a:gd name="T9" fmla="*/ 0 h 1596"/>
              <a:gd name="T10" fmla="*/ 884 w 1596"/>
              <a:gd name="T11" fmla="*/ 1196 h 1596"/>
              <a:gd name="T12" fmla="*/ 798 w 1596"/>
              <a:gd name="T13" fmla="*/ 1282 h 1596"/>
              <a:gd name="T14" fmla="*/ 712 w 1596"/>
              <a:gd name="T15" fmla="*/ 1196 h 1596"/>
              <a:gd name="T16" fmla="*/ 712 w 1596"/>
              <a:gd name="T17" fmla="*/ 643 h 1596"/>
              <a:gd name="T18" fmla="*/ 798 w 1596"/>
              <a:gd name="T19" fmla="*/ 557 h 1596"/>
              <a:gd name="T20" fmla="*/ 884 w 1596"/>
              <a:gd name="T21" fmla="*/ 643 h 1596"/>
              <a:gd name="T22" fmla="*/ 884 w 1596"/>
              <a:gd name="T23" fmla="*/ 1196 h 1596"/>
              <a:gd name="T24" fmla="*/ 798 w 1596"/>
              <a:gd name="T25" fmla="*/ 497 h 1596"/>
              <a:gd name="T26" fmla="*/ 669 w 1596"/>
              <a:gd name="T27" fmla="*/ 369 h 1596"/>
              <a:gd name="T28" fmla="*/ 798 w 1596"/>
              <a:gd name="T29" fmla="*/ 241 h 1596"/>
              <a:gd name="T30" fmla="*/ 926 w 1596"/>
              <a:gd name="T31" fmla="*/ 369 h 1596"/>
              <a:gd name="T32" fmla="*/ 798 w 1596"/>
              <a:gd name="T33" fmla="*/ 497 h 1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96" h="1596">
                <a:moveTo>
                  <a:pt x="798" y="0"/>
                </a:moveTo>
                <a:cubicBezTo>
                  <a:pt x="357" y="0"/>
                  <a:pt x="0" y="358"/>
                  <a:pt x="0" y="798"/>
                </a:cubicBezTo>
                <a:cubicBezTo>
                  <a:pt x="0" y="1239"/>
                  <a:pt x="357" y="1596"/>
                  <a:pt x="798" y="1596"/>
                </a:cubicBezTo>
                <a:cubicBezTo>
                  <a:pt x="1239" y="1596"/>
                  <a:pt x="1596" y="1239"/>
                  <a:pt x="1596" y="798"/>
                </a:cubicBezTo>
                <a:cubicBezTo>
                  <a:pt x="1596" y="358"/>
                  <a:pt x="1239" y="0"/>
                  <a:pt x="798" y="0"/>
                </a:cubicBezTo>
                <a:close/>
                <a:moveTo>
                  <a:pt x="884" y="1196"/>
                </a:moveTo>
                <a:cubicBezTo>
                  <a:pt x="884" y="1243"/>
                  <a:pt x="845" y="1282"/>
                  <a:pt x="798" y="1282"/>
                </a:cubicBezTo>
                <a:cubicBezTo>
                  <a:pt x="750" y="1282"/>
                  <a:pt x="712" y="1243"/>
                  <a:pt x="712" y="1196"/>
                </a:cubicBezTo>
                <a:cubicBezTo>
                  <a:pt x="712" y="643"/>
                  <a:pt x="712" y="643"/>
                  <a:pt x="712" y="643"/>
                </a:cubicBezTo>
                <a:cubicBezTo>
                  <a:pt x="712" y="596"/>
                  <a:pt x="750" y="557"/>
                  <a:pt x="798" y="557"/>
                </a:cubicBezTo>
                <a:cubicBezTo>
                  <a:pt x="845" y="557"/>
                  <a:pt x="884" y="596"/>
                  <a:pt x="884" y="643"/>
                </a:cubicBezTo>
                <a:lnTo>
                  <a:pt x="884" y="1196"/>
                </a:lnTo>
                <a:close/>
                <a:moveTo>
                  <a:pt x="798" y="497"/>
                </a:moveTo>
                <a:cubicBezTo>
                  <a:pt x="727" y="497"/>
                  <a:pt x="669" y="440"/>
                  <a:pt x="669" y="369"/>
                </a:cubicBezTo>
                <a:cubicBezTo>
                  <a:pt x="669" y="298"/>
                  <a:pt x="727" y="241"/>
                  <a:pt x="798" y="241"/>
                </a:cubicBezTo>
                <a:cubicBezTo>
                  <a:pt x="868" y="241"/>
                  <a:pt x="926" y="298"/>
                  <a:pt x="926" y="369"/>
                </a:cubicBezTo>
                <a:cubicBezTo>
                  <a:pt x="926" y="440"/>
                  <a:pt x="868" y="497"/>
                  <a:pt x="798" y="49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8" name="Freeform 866"/>
          <p:cNvSpPr>
            <a:spLocks noChangeAspect="1" noEditPoints="1"/>
          </p:cNvSpPr>
          <p:nvPr/>
        </p:nvSpPr>
        <p:spPr bwMode="auto">
          <a:xfrm>
            <a:off x="1883726" y="2199315"/>
            <a:ext cx="324000" cy="324000"/>
          </a:xfrm>
          <a:custGeom>
            <a:avLst/>
            <a:gdLst>
              <a:gd name="T0" fmla="*/ 915 w 1831"/>
              <a:gd name="T1" fmla="*/ 0 h 1831"/>
              <a:gd name="T2" fmla="*/ 0 w 1831"/>
              <a:gd name="T3" fmla="*/ 916 h 1831"/>
              <a:gd name="T4" fmla="*/ 915 w 1831"/>
              <a:gd name="T5" fmla="*/ 1831 h 1831"/>
              <a:gd name="T6" fmla="*/ 1831 w 1831"/>
              <a:gd name="T7" fmla="*/ 916 h 1831"/>
              <a:gd name="T8" fmla="*/ 915 w 1831"/>
              <a:gd name="T9" fmla="*/ 0 h 1831"/>
              <a:gd name="T10" fmla="*/ 1467 w 1831"/>
              <a:gd name="T11" fmla="*/ 774 h 1831"/>
              <a:gd name="T12" fmla="*/ 1103 w 1831"/>
              <a:gd name="T13" fmla="*/ 1124 h 1831"/>
              <a:gd name="T14" fmla="*/ 1089 w 1831"/>
              <a:gd name="T15" fmla="*/ 1129 h 1831"/>
              <a:gd name="T16" fmla="*/ 1075 w 1831"/>
              <a:gd name="T17" fmla="*/ 1123 h 1831"/>
              <a:gd name="T18" fmla="*/ 1076 w 1831"/>
              <a:gd name="T19" fmla="*/ 1096 h 1831"/>
              <a:gd name="T20" fmla="*/ 1439 w 1831"/>
              <a:gd name="T21" fmla="*/ 746 h 1831"/>
              <a:gd name="T22" fmla="*/ 1432 w 1831"/>
              <a:gd name="T23" fmla="*/ 746 h 1831"/>
              <a:gd name="T24" fmla="*/ 799 w 1831"/>
              <a:gd name="T25" fmla="*/ 828 h 1831"/>
              <a:gd name="T26" fmla="*/ 433 w 1831"/>
              <a:gd name="T27" fmla="*/ 1375 h 1831"/>
              <a:gd name="T28" fmla="*/ 414 w 1831"/>
              <a:gd name="T29" fmla="*/ 1390 h 1831"/>
              <a:gd name="T30" fmla="*/ 410 w 1831"/>
              <a:gd name="T31" fmla="*/ 1389 h 1831"/>
              <a:gd name="T32" fmla="*/ 395 w 1831"/>
              <a:gd name="T33" fmla="*/ 1365 h 1831"/>
              <a:gd name="T34" fmla="*/ 779 w 1831"/>
              <a:gd name="T35" fmla="*/ 794 h 1831"/>
              <a:gd name="T36" fmla="*/ 1423 w 1831"/>
              <a:gd name="T37" fmla="*/ 704 h 1831"/>
              <a:gd name="T38" fmla="*/ 1091 w 1831"/>
              <a:gd name="T39" fmla="*/ 358 h 1831"/>
              <a:gd name="T40" fmla="*/ 1091 w 1831"/>
              <a:gd name="T41" fmla="*/ 330 h 1831"/>
              <a:gd name="T42" fmla="*/ 1119 w 1831"/>
              <a:gd name="T43" fmla="*/ 330 h 1831"/>
              <a:gd name="T44" fmla="*/ 1469 w 1831"/>
              <a:gd name="T45" fmla="*/ 695 h 1831"/>
              <a:gd name="T46" fmla="*/ 1467 w 1831"/>
              <a:gd name="T47" fmla="*/ 774 h 1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31" h="1831">
                <a:moveTo>
                  <a:pt x="915" y="0"/>
                </a:moveTo>
                <a:cubicBezTo>
                  <a:pt x="410" y="0"/>
                  <a:pt x="0" y="410"/>
                  <a:pt x="0" y="916"/>
                </a:cubicBezTo>
                <a:cubicBezTo>
                  <a:pt x="0" y="1421"/>
                  <a:pt x="410" y="1831"/>
                  <a:pt x="915" y="1831"/>
                </a:cubicBezTo>
                <a:cubicBezTo>
                  <a:pt x="1421" y="1831"/>
                  <a:pt x="1831" y="1421"/>
                  <a:pt x="1831" y="916"/>
                </a:cubicBezTo>
                <a:cubicBezTo>
                  <a:pt x="1831" y="410"/>
                  <a:pt x="1421" y="0"/>
                  <a:pt x="915" y="0"/>
                </a:cubicBezTo>
                <a:close/>
                <a:moveTo>
                  <a:pt x="1467" y="774"/>
                </a:moveTo>
                <a:cubicBezTo>
                  <a:pt x="1103" y="1124"/>
                  <a:pt x="1103" y="1124"/>
                  <a:pt x="1103" y="1124"/>
                </a:cubicBezTo>
                <a:cubicBezTo>
                  <a:pt x="1099" y="1128"/>
                  <a:pt x="1094" y="1129"/>
                  <a:pt x="1089" y="1129"/>
                </a:cubicBezTo>
                <a:cubicBezTo>
                  <a:pt x="1084" y="1129"/>
                  <a:pt x="1079" y="1127"/>
                  <a:pt x="1075" y="1123"/>
                </a:cubicBezTo>
                <a:cubicBezTo>
                  <a:pt x="1068" y="1116"/>
                  <a:pt x="1068" y="1103"/>
                  <a:pt x="1076" y="1096"/>
                </a:cubicBezTo>
                <a:cubicBezTo>
                  <a:pt x="1439" y="746"/>
                  <a:pt x="1439" y="746"/>
                  <a:pt x="1439" y="746"/>
                </a:cubicBezTo>
                <a:cubicBezTo>
                  <a:pt x="1437" y="747"/>
                  <a:pt x="1434" y="747"/>
                  <a:pt x="1432" y="746"/>
                </a:cubicBezTo>
                <a:cubicBezTo>
                  <a:pt x="1428" y="745"/>
                  <a:pt x="1087" y="657"/>
                  <a:pt x="799" y="828"/>
                </a:cubicBezTo>
                <a:cubicBezTo>
                  <a:pt x="619" y="934"/>
                  <a:pt x="496" y="1118"/>
                  <a:pt x="433" y="1375"/>
                </a:cubicBezTo>
                <a:cubicBezTo>
                  <a:pt x="431" y="1384"/>
                  <a:pt x="423" y="1390"/>
                  <a:pt x="414" y="1390"/>
                </a:cubicBezTo>
                <a:cubicBezTo>
                  <a:pt x="413" y="1390"/>
                  <a:pt x="411" y="1389"/>
                  <a:pt x="410" y="1389"/>
                </a:cubicBezTo>
                <a:cubicBezTo>
                  <a:pt x="399" y="1386"/>
                  <a:pt x="393" y="1376"/>
                  <a:pt x="395" y="1365"/>
                </a:cubicBezTo>
                <a:cubicBezTo>
                  <a:pt x="461" y="1098"/>
                  <a:pt x="590" y="906"/>
                  <a:pt x="779" y="794"/>
                </a:cubicBezTo>
                <a:cubicBezTo>
                  <a:pt x="1046" y="636"/>
                  <a:pt x="1345" y="686"/>
                  <a:pt x="1423" y="704"/>
                </a:cubicBezTo>
                <a:cubicBezTo>
                  <a:pt x="1091" y="358"/>
                  <a:pt x="1091" y="358"/>
                  <a:pt x="1091" y="358"/>
                </a:cubicBezTo>
                <a:cubicBezTo>
                  <a:pt x="1083" y="350"/>
                  <a:pt x="1083" y="337"/>
                  <a:pt x="1091" y="330"/>
                </a:cubicBezTo>
                <a:cubicBezTo>
                  <a:pt x="1099" y="322"/>
                  <a:pt x="1111" y="323"/>
                  <a:pt x="1119" y="330"/>
                </a:cubicBezTo>
                <a:cubicBezTo>
                  <a:pt x="1469" y="695"/>
                  <a:pt x="1469" y="695"/>
                  <a:pt x="1469" y="695"/>
                </a:cubicBezTo>
                <a:cubicBezTo>
                  <a:pt x="1490" y="717"/>
                  <a:pt x="1489" y="753"/>
                  <a:pt x="1467" y="77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9" name="Freeform 870"/>
          <p:cNvSpPr>
            <a:spLocks noEditPoints="1"/>
          </p:cNvSpPr>
          <p:nvPr/>
        </p:nvSpPr>
        <p:spPr bwMode="auto">
          <a:xfrm>
            <a:off x="3196455" y="2246416"/>
            <a:ext cx="217912" cy="191260"/>
          </a:xfrm>
          <a:custGeom>
            <a:avLst/>
            <a:gdLst>
              <a:gd name="T0" fmla="*/ 774 w 1160"/>
              <a:gd name="T1" fmla="*/ 295 h 1027"/>
              <a:gd name="T2" fmla="*/ 759 w 1160"/>
              <a:gd name="T3" fmla="*/ 288 h 1027"/>
              <a:gd name="T4" fmla="*/ 756 w 1160"/>
              <a:gd name="T5" fmla="*/ 271 h 1027"/>
              <a:gd name="T6" fmla="*/ 764 w 1160"/>
              <a:gd name="T7" fmla="*/ 245 h 1027"/>
              <a:gd name="T8" fmla="*/ 772 w 1160"/>
              <a:gd name="T9" fmla="*/ 192 h 1027"/>
              <a:gd name="T10" fmla="*/ 580 w 1160"/>
              <a:gd name="T11" fmla="*/ 0 h 1027"/>
              <a:gd name="T12" fmla="*/ 388 w 1160"/>
              <a:gd name="T13" fmla="*/ 192 h 1027"/>
              <a:gd name="T14" fmla="*/ 395 w 1160"/>
              <a:gd name="T15" fmla="*/ 247 h 1027"/>
              <a:gd name="T16" fmla="*/ 403 w 1160"/>
              <a:gd name="T17" fmla="*/ 272 h 1027"/>
              <a:gd name="T18" fmla="*/ 399 w 1160"/>
              <a:gd name="T19" fmla="*/ 288 h 1027"/>
              <a:gd name="T20" fmla="*/ 385 w 1160"/>
              <a:gd name="T21" fmla="*/ 295 h 1027"/>
              <a:gd name="T22" fmla="*/ 197 w 1160"/>
              <a:gd name="T23" fmla="*/ 295 h 1027"/>
              <a:gd name="T24" fmla="*/ 0 w 1160"/>
              <a:gd name="T25" fmla="*/ 1027 h 1027"/>
              <a:gd name="T26" fmla="*/ 1160 w 1160"/>
              <a:gd name="T27" fmla="*/ 1027 h 1027"/>
              <a:gd name="T28" fmla="*/ 949 w 1160"/>
              <a:gd name="T29" fmla="*/ 295 h 1027"/>
              <a:gd name="T30" fmla="*/ 774 w 1160"/>
              <a:gd name="T31" fmla="*/ 295 h 1027"/>
              <a:gd name="T32" fmla="*/ 580 w 1160"/>
              <a:gd name="T33" fmla="*/ 53 h 1027"/>
              <a:gd name="T34" fmla="*/ 719 w 1160"/>
              <a:gd name="T35" fmla="*/ 192 h 1027"/>
              <a:gd name="T36" fmla="*/ 687 w 1160"/>
              <a:gd name="T37" fmla="*/ 282 h 1027"/>
              <a:gd name="T38" fmla="*/ 681 w 1160"/>
              <a:gd name="T39" fmla="*/ 289 h 1027"/>
              <a:gd name="T40" fmla="*/ 667 w 1160"/>
              <a:gd name="T41" fmla="*/ 295 h 1027"/>
              <a:gd name="T42" fmla="*/ 494 w 1160"/>
              <a:gd name="T43" fmla="*/ 295 h 1027"/>
              <a:gd name="T44" fmla="*/ 479 w 1160"/>
              <a:gd name="T45" fmla="*/ 288 h 1027"/>
              <a:gd name="T46" fmla="*/ 473 w 1160"/>
              <a:gd name="T47" fmla="*/ 281 h 1027"/>
              <a:gd name="T48" fmla="*/ 441 w 1160"/>
              <a:gd name="T49" fmla="*/ 192 h 1027"/>
              <a:gd name="T50" fmla="*/ 580 w 1160"/>
              <a:gd name="T51" fmla="*/ 53 h 1027"/>
              <a:gd name="T52" fmla="*/ 509 w 1160"/>
              <a:gd name="T53" fmla="*/ 892 h 1027"/>
              <a:gd name="T54" fmla="*/ 348 w 1160"/>
              <a:gd name="T55" fmla="*/ 690 h 1027"/>
              <a:gd name="T56" fmla="*/ 273 w 1160"/>
              <a:gd name="T57" fmla="*/ 759 h 1027"/>
              <a:gd name="T58" fmla="*/ 273 w 1160"/>
              <a:gd name="T59" fmla="*/ 892 h 1027"/>
              <a:gd name="T60" fmla="*/ 237 w 1160"/>
              <a:gd name="T61" fmla="*/ 892 h 1027"/>
              <a:gd name="T62" fmla="*/ 237 w 1160"/>
              <a:gd name="T63" fmla="*/ 505 h 1027"/>
              <a:gd name="T64" fmla="*/ 273 w 1160"/>
              <a:gd name="T65" fmla="*/ 505 h 1027"/>
              <a:gd name="T66" fmla="*/ 273 w 1160"/>
              <a:gd name="T67" fmla="*/ 713 h 1027"/>
              <a:gd name="T68" fmla="*/ 498 w 1160"/>
              <a:gd name="T69" fmla="*/ 505 h 1027"/>
              <a:gd name="T70" fmla="*/ 548 w 1160"/>
              <a:gd name="T71" fmla="*/ 505 h 1027"/>
              <a:gd name="T72" fmla="*/ 375 w 1160"/>
              <a:gd name="T73" fmla="*/ 665 h 1027"/>
              <a:gd name="T74" fmla="*/ 556 w 1160"/>
              <a:gd name="T75" fmla="*/ 892 h 1027"/>
              <a:gd name="T76" fmla="*/ 509 w 1160"/>
              <a:gd name="T77" fmla="*/ 892 h 1027"/>
              <a:gd name="T78" fmla="*/ 918 w 1160"/>
              <a:gd name="T79" fmla="*/ 892 h 1027"/>
              <a:gd name="T80" fmla="*/ 892 w 1160"/>
              <a:gd name="T81" fmla="*/ 892 h 1027"/>
              <a:gd name="T82" fmla="*/ 887 w 1160"/>
              <a:gd name="T83" fmla="*/ 821 h 1027"/>
              <a:gd name="T84" fmla="*/ 886 w 1160"/>
              <a:gd name="T85" fmla="*/ 821 h 1027"/>
              <a:gd name="T86" fmla="*/ 752 w 1160"/>
              <a:gd name="T87" fmla="*/ 900 h 1027"/>
              <a:gd name="T88" fmla="*/ 570 w 1160"/>
              <a:gd name="T89" fmla="*/ 698 h 1027"/>
              <a:gd name="T90" fmla="*/ 752 w 1160"/>
              <a:gd name="T91" fmla="*/ 497 h 1027"/>
              <a:gd name="T92" fmla="*/ 914 w 1160"/>
              <a:gd name="T93" fmla="*/ 625 h 1027"/>
              <a:gd name="T94" fmla="*/ 877 w 1160"/>
              <a:gd name="T95" fmla="*/ 625 h 1027"/>
              <a:gd name="T96" fmla="*/ 752 w 1160"/>
              <a:gd name="T97" fmla="*/ 528 h 1027"/>
              <a:gd name="T98" fmla="*/ 606 w 1160"/>
              <a:gd name="T99" fmla="*/ 698 h 1027"/>
              <a:gd name="T100" fmla="*/ 752 w 1160"/>
              <a:gd name="T101" fmla="*/ 868 h 1027"/>
              <a:gd name="T102" fmla="*/ 886 w 1160"/>
              <a:gd name="T103" fmla="*/ 726 h 1027"/>
              <a:gd name="T104" fmla="*/ 754 w 1160"/>
              <a:gd name="T105" fmla="*/ 726 h 1027"/>
              <a:gd name="T106" fmla="*/ 754 w 1160"/>
              <a:gd name="T107" fmla="*/ 695 h 1027"/>
              <a:gd name="T108" fmla="*/ 918 w 1160"/>
              <a:gd name="T109" fmla="*/ 695 h 1027"/>
              <a:gd name="T110" fmla="*/ 918 w 1160"/>
              <a:gd name="T111" fmla="*/ 892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0" h="1027">
                <a:moveTo>
                  <a:pt x="774" y="295"/>
                </a:moveTo>
                <a:cubicBezTo>
                  <a:pt x="768" y="295"/>
                  <a:pt x="762" y="292"/>
                  <a:pt x="759" y="288"/>
                </a:cubicBezTo>
                <a:cubicBezTo>
                  <a:pt x="755" y="283"/>
                  <a:pt x="754" y="277"/>
                  <a:pt x="756" y="271"/>
                </a:cubicBezTo>
                <a:cubicBezTo>
                  <a:pt x="764" y="245"/>
                  <a:pt x="764" y="245"/>
                  <a:pt x="764" y="245"/>
                </a:cubicBezTo>
                <a:cubicBezTo>
                  <a:pt x="769" y="229"/>
                  <a:pt x="772" y="211"/>
                  <a:pt x="772" y="192"/>
                </a:cubicBezTo>
                <a:cubicBezTo>
                  <a:pt x="772" y="86"/>
                  <a:pt x="686" y="0"/>
                  <a:pt x="580" y="0"/>
                </a:cubicBezTo>
                <a:cubicBezTo>
                  <a:pt x="474" y="0"/>
                  <a:pt x="388" y="86"/>
                  <a:pt x="388" y="192"/>
                </a:cubicBezTo>
                <a:cubicBezTo>
                  <a:pt x="388" y="209"/>
                  <a:pt x="390" y="228"/>
                  <a:pt x="395" y="247"/>
                </a:cubicBezTo>
                <a:cubicBezTo>
                  <a:pt x="403" y="272"/>
                  <a:pt x="403" y="272"/>
                  <a:pt x="403" y="272"/>
                </a:cubicBezTo>
                <a:cubicBezTo>
                  <a:pt x="404" y="277"/>
                  <a:pt x="403" y="283"/>
                  <a:pt x="399" y="288"/>
                </a:cubicBezTo>
                <a:cubicBezTo>
                  <a:pt x="396" y="293"/>
                  <a:pt x="390" y="295"/>
                  <a:pt x="385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0" y="1027"/>
                  <a:pt x="0" y="1027"/>
                  <a:pt x="0" y="1027"/>
                </a:cubicBezTo>
                <a:cubicBezTo>
                  <a:pt x="1160" y="1027"/>
                  <a:pt x="1160" y="1027"/>
                  <a:pt x="1160" y="1027"/>
                </a:cubicBezTo>
                <a:cubicBezTo>
                  <a:pt x="949" y="295"/>
                  <a:pt x="949" y="295"/>
                  <a:pt x="949" y="295"/>
                </a:cubicBezTo>
                <a:lnTo>
                  <a:pt x="774" y="295"/>
                </a:lnTo>
                <a:close/>
                <a:moveTo>
                  <a:pt x="580" y="53"/>
                </a:moveTo>
                <a:cubicBezTo>
                  <a:pt x="656" y="53"/>
                  <a:pt x="719" y="116"/>
                  <a:pt x="719" y="192"/>
                </a:cubicBezTo>
                <a:cubicBezTo>
                  <a:pt x="719" y="226"/>
                  <a:pt x="708" y="256"/>
                  <a:pt x="687" y="282"/>
                </a:cubicBezTo>
                <a:cubicBezTo>
                  <a:pt x="681" y="289"/>
                  <a:pt x="681" y="289"/>
                  <a:pt x="681" y="289"/>
                </a:cubicBezTo>
                <a:cubicBezTo>
                  <a:pt x="677" y="293"/>
                  <a:pt x="672" y="295"/>
                  <a:pt x="667" y="295"/>
                </a:cubicBezTo>
                <a:cubicBezTo>
                  <a:pt x="494" y="295"/>
                  <a:pt x="494" y="295"/>
                  <a:pt x="494" y="295"/>
                </a:cubicBezTo>
                <a:cubicBezTo>
                  <a:pt x="488" y="295"/>
                  <a:pt x="483" y="293"/>
                  <a:pt x="479" y="288"/>
                </a:cubicBezTo>
                <a:cubicBezTo>
                  <a:pt x="473" y="281"/>
                  <a:pt x="473" y="281"/>
                  <a:pt x="473" y="281"/>
                </a:cubicBezTo>
                <a:cubicBezTo>
                  <a:pt x="452" y="256"/>
                  <a:pt x="441" y="224"/>
                  <a:pt x="441" y="192"/>
                </a:cubicBezTo>
                <a:cubicBezTo>
                  <a:pt x="441" y="116"/>
                  <a:pt x="503" y="53"/>
                  <a:pt x="580" y="53"/>
                </a:cubicBezTo>
                <a:close/>
                <a:moveTo>
                  <a:pt x="509" y="892"/>
                </a:moveTo>
                <a:cubicBezTo>
                  <a:pt x="348" y="690"/>
                  <a:pt x="348" y="690"/>
                  <a:pt x="348" y="690"/>
                </a:cubicBezTo>
                <a:cubicBezTo>
                  <a:pt x="273" y="759"/>
                  <a:pt x="273" y="759"/>
                  <a:pt x="273" y="759"/>
                </a:cubicBezTo>
                <a:cubicBezTo>
                  <a:pt x="273" y="892"/>
                  <a:pt x="273" y="892"/>
                  <a:pt x="273" y="892"/>
                </a:cubicBezTo>
                <a:cubicBezTo>
                  <a:pt x="237" y="892"/>
                  <a:pt x="237" y="892"/>
                  <a:pt x="237" y="892"/>
                </a:cubicBezTo>
                <a:cubicBezTo>
                  <a:pt x="237" y="505"/>
                  <a:pt x="237" y="505"/>
                  <a:pt x="237" y="505"/>
                </a:cubicBezTo>
                <a:cubicBezTo>
                  <a:pt x="273" y="505"/>
                  <a:pt x="273" y="505"/>
                  <a:pt x="273" y="505"/>
                </a:cubicBezTo>
                <a:cubicBezTo>
                  <a:pt x="273" y="713"/>
                  <a:pt x="273" y="713"/>
                  <a:pt x="273" y="713"/>
                </a:cubicBezTo>
                <a:cubicBezTo>
                  <a:pt x="498" y="505"/>
                  <a:pt x="498" y="505"/>
                  <a:pt x="498" y="505"/>
                </a:cubicBezTo>
                <a:cubicBezTo>
                  <a:pt x="548" y="505"/>
                  <a:pt x="548" y="505"/>
                  <a:pt x="548" y="505"/>
                </a:cubicBezTo>
                <a:cubicBezTo>
                  <a:pt x="375" y="665"/>
                  <a:pt x="375" y="665"/>
                  <a:pt x="375" y="665"/>
                </a:cubicBezTo>
                <a:cubicBezTo>
                  <a:pt x="556" y="892"/>
                  <a:pt x="556" y="892"/>
                  <a:pt x="556" y="892"/>
                </a:cubicBezTo>
                <a:lnTo>
                  <a:pt x="509" y="892"/>
                </a:lnTo>
                <a:close/>
                <a:moveTo>
                  <a:pt x="918" y="892"/>
                </a:moveTo>
                <a:cubicBezTo>
                  <a:pt x="892" y="892"/>
                  <a:pt x="892" y="892"/>
                  <a:pt x="892" y="892"/>
                </a:cubicBezTo>
                <a:cubicBezTo>
                  <a:pt x="887" y="821"/>
                  <a:pt x="887" y="821"/>
                  <a:pt x="887" y="821"/>
                </a:cubicBezTo>
                <a:cubicBezTo>
                  <a:pt x="886" y="821"/>
                  <a:pt x="886" y="821"/>
                  <a:pt x="886" y="821"/>
                </a:cubicBezTo>
                <a:cubicBezTo>
                  <a:pt x="860" y="876"/>
                  <a:pt x="808" y="900"/>
                  <a:pt x="752" y="900"/>
                </a:cubicBezTo>
                <a:cubicBezTo>
                  <a:pt x="630" y="900"/>
                  <a:pt x="570" y="804"/>
                  <a:pt x="570" y="698"/>
                </a:cubicBezTo>
                <a:cubicBezTo>
                  <a:pt x="570" y="593"/>
                  <a:pt x="630" y="497"/>
                  <a:pt x="752" y="497"/>
                </a:cubicBezTo>
                <a:cubicBezTo>
                  <a:pt x="833" y="497"/>
                  <a:pt x="899" y="541"/>
                  <a:pt x="914" y="625"/>
                </a:cubicBezTo>
                <a:cubicBezTo>
                  <a:pt x="877" y="625"/>
                  <a:pt x="877" y="625"/>
                  <a:pt x="877" y="625"/>
                </a:cubicBezTo>
                <a:cubicBezTo>
                  <a:pt x="872" y="581"/>
                  <a:pt x="826" y="528"/>
                  <a:pt x="752" y="528"/>
                </a:cubicBezTo>
                <a:cubicBezTo>
                  <a:pt x="650" y="528"/>
                  <a:pt x="606" y="614"/>
                  <a:pt x="606" y="698"/>
                </a:cubicBezTo>
                <a:cubicBezTo>
                  <a:pt x="606" y="783"/>
                  <a:pt x="650" y="868"/>
                  <a:pt x="752" y="868"/>
                </a:cubicBezTo>
                <a:cubicBezTo>
                  <a:pt x="838" y="868"/>
                  <a:pt x="887" y="808"/>
                  <a:pt x="886" y="726"/>
                </a:cubicBezTo>
                <a:cubicBezTo>
                  <a:pt x="754" y="726"/>
                  <a:pt x="754" y="726"/>
                  <a:pt x="754" y="726"/>
                </a:cubicBezTo>
                <a:cubicBezTo>
                  <a:pt x="754" y="695"/>
                  <a:pt x="754" y="695"/>
                  <a:pt x="754" y="695"/>
                </a:cubicBezTo>
                <a:cubicBezTo>
                  <a:pt x="918" y="695"/>
                  <a:pt x="918" y="695"/>
                  <a:pt x="918" y="695"/>
                </a:cubicBezTo>
                <a:lnTo>
                  <a:pt x="918" y="89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0" name="Freeform 871"/>
          <p:cNvSpPr>
            <a:spLocks/>
          </p:cNvSpPr>
          <p:nvPr/>
        </p:nvSpPr>
        <p:spPr bwMode="auto">
          <a:xfrm>
            <a:off x="3285340" y="2262117"/>
            <a:ext cx="38708" cy="31401"/>
          </a:xfrm>
          <a:custGeom>
            <a:avLst/>
            <a:gdLst>
              <a:gd name="T0" fmla="*/ 25 w 204"/>
              <a:gd name="T1" fmla="*/ 168 h 168"/>
              <a:gd name="T2" fmla="*/ 180 w 204"/>
              <a:gd name="T3" fmla="*/ 168 h 168"/>
              <a:gd name="T4" fmla="*/ 204 w 204"/>
              <a:gd name="T5" fmla="*/ 102 h 168"/>
              <a:gd name="T6" fmla="*/ 102 w 204"/>
              <a:gd name="T7" fmla="*/ 0 h 168"/>
              <a:gd name="T8" fmla="*/ 0 w 204"/>
              <a:gd name="T9" fmla="*/ 102 h 168"/>
              <a:gd name="T10" fmla="*/ 24 w 204"/>
              <a:gd name="T11" fmla="*/ 168 h 168"/>
              <a:gd name="T12" fmla="*/ 25 w 204"/>
              <a:gd name="T13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4" h="168">
                <a:moveTo>
                  <a:pt x="25" y="168"/>
                </a:moveTo>
                <a:cubicBezTo>
                  <a:pt x="180" y="168"/>
                  <a:pt x="180" y="168"/>
                  <a:pt x="180" y="168"/>
                </a:cubicBezTo>
                <a:cubicBezTo>
                  <a:pt x="196" y="149"/>
                  <a:pt x="204" y="127"/>
                  <a:pt x="204" y="102"/>
                </a:cubicBezTo>
                <a:cubicBezTo>
                  <a:pt x="204" y="46"/>
                  <a:pt x="158" y="0"/>
                  <a:pt x="102" y="0"/>
                </a:cubicBezTo>
                <a:cubicBezTo>
                  <a:pt x="46" y="0"/>
                  <a:pt x="0" y="46"/>
                  <a:pt x="0" y="102"/>
                </a:cubicBezTo>
                <a:cubicBezTo>
                  <a:pt x="0" y="126"/>
                  <a:pt x="9" y="149"/>
                  <a:pt x="24" y="168"/>
                </a:cubicBezTo>
                <a:lnTo>
                  <a:pt x="25" y="168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1" name="Freeform 872"/>
          <p:cNvSpPr>
            <a:spLocks noEditPoints="1"/>
          </p:cNvSpPr>
          <p:nvPr/>
        </p:nvSpPr>
        <p:spPr bwMode="auto">
          <a:xfrm>
            <a:off x="3143411" y="2199315"/>
            <a:ext cx="324000" cy="324000"/>
          </a:xfrm>
          <a:custGeom>
            <a:avLst/>
            <a:gdLst>
              <a:gd name="T0" fmla="*/ 864 w 1729"/>
              <a:gd name="T1" fmla="*/ 0 h 1730"/>
              <a:gd name="T2" fmla="*/ 0 w 1729"/>
              <a:gd name="T3" fmla="*/ 865 h 1730"/>
              <a:gd name="T4" fmla="*/ 864 w 1729"/>
              <a:gd name="T5" fmla="*/ 1730 h 1730"/>
              <a:gd name="T6" fmla="*/ 1729 w 1729"/>
              <a:gd name="T7" fmla="*/ 865 h 1730"/>
              <a:gd name="T8" fmla="*/ 864 w 1729"/>
              <a:gd name="T9" fmla="*/ 0 h 1730"/>
              <a:gd name="T10" fmla="*/ 1467 w 1729"/>
              <a:gd name="T11" fmla="*/ 1312 h 1730"/>
              <a:gd name="T12" fmla="*/ 259 w 1729"/>
              <a:gd name="T13" fmla="*/ 1312 h 1730"/>
              <a:gd name="T14" fmla="*/ 244 w 1729"/>
              <a:gd name="T15" fmla="*/ 1305 h 1730"/>
              <a:gd name="T16" fmla="*/ 241 w 1729"/>
              <a:gd name="T17" fmla="*/ 1289 h 1730"/>
              <a:gd name="T18" fmla="*/ 447 w 1729"/>
              <a:gd name="T19" fmla="*/ 520 h 1730"/>
              <a:gd name="T20" fmla="*/ 465 w 1729"/>
              <a:gd name="T21" fmla="*/ 506 h 1730"/>
              <a:gd name="T22" fmla="*/ 643 w 1729"/>
              <a:gd name="T23" fmla="*/ 506 h 1730"/>
              <a:gd name="T24" fmla="*/ 643 w 1729"/>
              <a:gd name="T25" fmla="*/ 504 h 1730"/>
              <a:gd name="T26" fmla="*/ 634 w 1729"/>
              <a:gd name="T27" fmla="*/ 440 h 1730"/>
              <a:gd name="T28" fmla="*/ 863 w 1729"/>
              <a:gd name="T29" fmla="*/ 211 h 1730"/>
              <a:gd name="T30" fmla="*/ 1092 w 1729"/>
              <a:gd name="T31" fmla="*/ 440 h 1730"/>
              <a:gd name="T32" fmla="*/ 1083 w 1729"/>
              <a:gd name="T33" fmla="*/ 504 h 1730"/>
              <a:gd name="T34" fmla="*/ 1082 w 1729"/>
              <a:gd name="T35" fmla="*/ 506 h 1730"/>
              <a:gd name="T36" fmla="*/ 1245 w 1729"/>
              <a:gd name="T37" fmla="*/ 506 h 1730"/>
              <a:gd name="T38" fmla="*/ 1263 w 1729"/>
              <a:gd name="T39" fmla="*/ 520 h 1730"/>
              <a:gd name="T40" fmla="*/ 1485 w 1729"/>
              <a:gd name="T41" fmla="*/ 1288 h 1730"/>
              <a:gd name="T42" fmla="*/ 1482 w 1729"/>
              <a:gd name="T43" fmla="*/ 1304 h 1730"/>
              <a:gd name="T44" fmla="*/ 1467 w 1729"/>
              <a:gd name="T45" fmla="*/ 1312 h 17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29" h="1730">
                <a:moveTo>
                  <a:pt x="864" y="0"/>
                </a:moveTo>
                <a:cubicBezTo>
                  <a:pt x="387" y="0"/>
                  <a:pt x="0" y="387"/>
                  <a:pt x="0" y="865"/>
                </a:cubicBezTo>
                <a:cubicBezTo>
                  <a:pt x="0" y="1342"/>
                  <a:pt x="387" y="1730"/>
                  <a:pt x="864" y="1730"/>
                </a:cubicBezTo>
                <a:cubicBezTo>
                  <a:pt x="1342" y="1730"/>
                  <a:pt x="1729" y="1342"/>
                  <a:pt x="1729" y="865"/>
                </a:cubicBezTo>
                <a:cubicBezTo>
                  <a:pt x="1729" y="387"/>
                  <a:pt x="1342" y="0"/>
                  <a:pt x="864" y="0"/>
                </a:cubicBezTo>
                <a:close/>
                <a:moveTo>
                  <a:pt x="1467" y="1312"/>
                </a:moveTo>
                <a:cubicBezTo>
                  <a:pt x="259" y="1312"/>
                  <a:pt x="259" y="1312"/>
                  <a:pt x="259" y="1312"/>
                </a:cubicBezTo>
                <a:cubicBezTo>
                  <a:pt x="253" y="1312"/>
                  <a:pt x="248" y="1309"/>
                  <a:pt x="244" y="1305"/>
                </a:cubicBezTo>
                <a:cubicBezTo>
                  <a:pt x="241" y="1300"/>
                  <a:pt x="239" y="1294"/>
                  <a:pt x="241" y="1289"/>
                </a:cubicBezTo>
                <a:cubicBezTo>
                  <a:pt x="447" y="520"/>
                  <a:pt x="447" y="520"/>
                  <a:pt x="447" y="520"/>
                </a:cubicBezTo>
                <a:cubicBezTo>
                  <a:pt x="450" y="512"/>
                  <a:pt x="457" y="506"/>
                  <a:pt x="465" y="506"/>
                </a:cubicBezTo>
                <a:cubicBezTo>
                  <a:pt x="643" y="506"/>
                  <a:pt x="643" y="506"/>
                  <a:pt x="643" y="506"/>
                </a:cubicBezTo>
                <a:cubicBezTo>
                  <a:pt x="643" y="504"/>
                  <a:pt x="643" y="504"/>
                  <a:pt x="643" y="504"/>
                </a:cubicBezTo>
                <a:cubicBezTo>
                  <a:pt x="637" y="482"/>
                  <a:pt x="634" y="461"/>
                  <a:pt x="634" y="440"/>
                </a:cubicBezTo>
                <a:cubicBezTo>
                  <a:pt x="634" y="314"/>
                  <a:pt x="736" y="211"/>
                  <a:pt x="863" y="211"/>
                </a:cubicBezTo>
                <a:cubicBezTo>
                  <a:pt x="989" y="211"/>
                  <a:pt x="1092" y="314"/>
                  <a:pt x="1092" y="440"/>
                </a:cubicBezTo>
                <a:cubicBezTo>
                  <a:pt x="1092" y="463"/>
                  <a:pt x="1089" y="485"/>
                  <a:pt x="1083" y="504"/>
                </a:cubicBezTo>
                <a:cubicBezTo>
                  <a:pt x="1082" y="506"/>
                  <a:pt x="1082" y="506"/>
                  <a:pt x="1082" y="506"/>
                </a:cubicBezTo>
                <a:cubicBezTo>
                  <a:pt x="1245" y="506"/>
                  <a:pt x="1245" y="506"/>
                  <a:pt x="1245" y="506"/>
                </a:cubicBezTo>
                <a:cubicBezTo>
                  <a:pt x="1254" y="506"/>
                  <a:pt x="1261" y="512"/>
                  <a:pt x="1263" y="520"/>
                </a:cubicBezTo>
                <a:cubicBezTo>
                  <a:pt x="1485" y="1288"/>
                  <a:pt x="1485" y="1288"/>
                  <a:pt x="1485" y="1288"/>
                </a:cubicBezTo>
                <a:cubicBezTo>
                  <a:pt x="1487" y="1294"/>
                  <a:pt x="1486" y="1300"/>
                  <a:pt x="1482" y="1304"/>
                </a:cubicBezTo>
                <a:cubicBezTo>
                  <a:pt x="1479" y="1309"/>
                  <a:pt x="1473" y="1312"/>
                  <a:pt x="1467" y="131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2" name="Freeform 876"/>
          <p:cNvSpPr>
            <a:spLocks noEditPoints="1"/>
          </p:cNvSpPr>
          <p:nvPr/>
        </p:nvSpPr>
        <p:spPr bwMode="auto">
          <a:xfrm>
            <a:off x="3734103" y="2350610"/>
            <a:ext cx="74220" cy="75648"/>
          </a:xfrm>
          <a:custGeom>
            <a:avLst/>
            <a:gdLst>
              <a:gd name="T0" fmla="*/ 451 w 451"/>
              <a:gd name="T1" fmla="*/ 226 h 451"/>
              <a:gd name="T2" fmla="*/ 225 w 451"/>
              <a:gd name="T3" fmla="*/ 0 h 451"/>
              <a:gd name="T4" fmla="*/ 0 w 451"/>
              <a:gd name="T5" fmla="*/ 226 h 451"/>
              <a:gd name="T6" fmla="*/ 225 w 451"/>
              <a:gd name="T7" fmla="*/ 451 h 451"/>
              <a:gd name="T8" fmla="*/ 451 w 451"/>
              <a:gd name="T9" fmla="*/ 226 h 451"/>
              <a:gd name="T10" fmla="*/ 225 w 451"/>
              <a:gd name="T11" fmla="*/ 352 h 451"/>
              <a:gd name="T12" fmla="*/ 99 w 451"/>
              <a:gd name="T13" fmla="*/ 226 h 451"/>
              <a:gd name="T14" fmla="*/ 225 w 451"/>
              <a:gd name="T15" fmla="*/ 99 h 451"/>
              <a:gd name="T16" fmla="*/ 352 w 451"/>
              <a:gd name="T17" fmla="*/ 226 h 451"/>
              <a:gd name="T18" fmla="*/ 225 w 451"/>
              <a:gd name="T19" fmla="*/ 352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1" h="451">
                <a:moveTo>
                  <a:pt x="451" y="226"/>
                </a:moveTo>
                <a:cubicBezTo>
                  <a:pt x="451" y="101"/>
                  <a:pt x="350" y="0"/>
                  <a:pt x="225" y="0"/>
                </a:cubicBezTo>
                <a:cubicBezTo>
                  <a:pt x="101" y="0"/>
                  <a:pt x="0" y="101"/>
                  <a:pt x="0" y="226"/>
                </a:cubicBezTo>
                <a:cubicBezTo>
                  <a:pt x="0" y="350"/>
                  <a:pt x="101" y="451"/>
                  <a:pt x="225" y="451"/>
                </a:cubicBezTo>
                <a:cubicBezTo>
                  <a:pt x="350" y="451"/>
                  <a:pt x="451" y="350"/>
                  <a:pt x="451" y="226"/>
                </a:cubicBezTo>
                <a:close/>
                <a:moveTo>
                  <a:pt x="225" y="352"/>
                </a:moveTo>
                <a:cubicBezTo>
                  <a:pt x="155" y="352"/>
                  <a:pt x="99" y="296"/>
                  <a:pt x="99" y="226"/>
                </a:cubicBezTo>
                <a:cubicBezTo>
                  <a:pt x="99" y="156"/>
                  <a:pt x="155" y="99"/>
                  <a:pt x="225" y="99"/>
                </a:cubicBezTo>
                <a:cubicBezTo>
                  <a:pt x="295" y="99"/>
                  <a:pt x="352" y="156"/>
                  <a:pt x="352" y="226"/>
                </a:cubicBezTo>
                <a:cubicBezTo>
                  <a:pt x="352" y="296"/>
                  <a:pt x="295" y="352"/>
                  <a:pt x="225" y="35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3" name="Oval 877"/>
          <p:cNvSpPr>
            <a:spLocks noChangeArrowheads="1"/>
          </p:cNvSpPr>
          <p:nvPr/>
        </p:nvSpPr>
        <p:spPr bwMode="auto">
          <a:xfrm>
            <a:off x="3756940" y="2374874"/>
            <a:ext cx="28546" cy="27119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4" name="Freeform 878"/>
          <p:cNvSpPr>
            <a:spLocks/>
          </p:cNvSpPr>
          <p:nvPr/>
        </p:nvSpPr>
        <p:spPr bwMode="auto">
          <a:xfrm>
            <a:off x="3721257" y="2280672"/>
            <a:ext cx="164141" cy="145586"/>
          </a:xfrm>
          <a:custGeom>
            <a:avLst/>
            <a:gdLst>
              <a:gd name="T0" fmla="*/ 853 w 986"/>
              <a:gd name="T1" fmla="*/ 0 h 883"/>
              <a:gd name="T2" fmla="*/ 844 w 986"/>
              <a:gd name="T3" fmla="*/ 2 h 883"/>
              <a:gd name="T4" fmla="*/ 105 w 986"/>
              <a:gd name="T5" fmla="*/ 2 h 883"/>
              <a:gd name="T6" fmla="*/ 0 w 986"/>
              <a:gd name="T7" fmla="*/ 596 h 883"/>
              <a:gd name="T8" fmla="*/ 35 w 986"/>
              <a:gd name="T9" fmla="*/ 596 h 883"/>
              <a:gd name="T10" fmla="*/ 296 w 986"/>
              <a:gd name="T11" fmla="*/ 385 h 883"/>
              <a:gd name="T12" fmla="*/ 563 w 986"/>
              <a:gd name="T13" fmla="*/ 652 h 883"/>
              <a:gd name="T14" fmla="*/ 438 w 986"/>
              <a:gd name="T15" fmla="*/ 877 h 883"/>
              <a:gd name="T16" fmla="*/ 887 w 986"/>
              <a:gd name="T17" fmla="*/ 877 h 883"/>
              <a:gd name="T18" fmla="*/ 902 w 986"/>
              <a:gd name="T19" fmla="*/ 883 h 883"/>
              <a:gd name="T20" fmla="*/ 986 w 986"/>
              <a:gd name="T21" fmla="*/ 489 h 883"/>
              <a:gd name="T22" fmla="*/ 853 w 986"/>
              <a:gd name="T23" fmla="*/ 0 h 8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86" h="883">
                <a:moveTo>
                  <a:pt x="853" y="0"/>
                </a:moveTo>
                <a:cubicBezTo>
                  <a:pt x="850" y="1"/>
                  <a:pt x="847" y="2"/>
                  <a:pt x="844" y="2"/>
                </a:cubicBezTo>
                <a:cubicBezTo>
                  <a:pt x="105" y="2"/>
                  <a:pt x="105" y="2"/>
                  <a:pt x="105" y="2"/>
                </a:cubicBezTo>
                <a:cubicBezTo>
                  <a:pt x="0" y="596"/>
                  <a:pt x="0" y="596"/>
                  <a:pt x="0" y="596"/>
                </a:cubicBezTo>
                <a:cubicBezTo>
                  <a:pt x="35" y="596"/>
                  <a:pt x="35" y="596"/>
                  <a:pt x="35" y="596"/>
                </a:cubicBezTo>
                <a:cubicBezTo>
                  <a:pt x="61" y="475"/>
                  <a:pt x="168" y="385"/>
                  <a:pt x="296" y="385"/>
                </a:cubicBezTo>
                <a:cubicBezTo>
                  <a:pt x="444" y="385"/>
                  <a:pt x="563" y="504"/>
                  <a:pt x="563" y="652"/>
                </a:cubicBezTo>
                <a:cubicBezTo>
                  <a:pt x="563" y="747"/>
                  <a:pt x="513" y="830"/>
                  <a:pt x="438" y="877"/>
                </a:cubicBezTo>
                <a:cubicBezTo>
                  <a:pt x="887" y="877"/>
                  <a:pt x="887" y="877"/>
                  <a:pt x="887" y="877"/>
                </a:cubicBezTo>
                <a:cubicBezTo>
                  <a:pt x="893" y="877"/>
                  <a:pt x="898" y="879"/>
                  <a:pt x="902" y="883"/>
                </a:cubicBezTo>
                <a:cubicBezTo>
                  <a:pt x="955" y="762"/>
                  <a:pt x="986" y="629"/>
                  <a:pt x="986" y="489"/>
                </a:cubicBezTo>
                <a:cubicBezTo>
                  <a:pt x="986" y="310"/>
                  <a:pt x="937" y="143"/>
                  <a:pt x="853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5" name="Oval 879"/>
          <p:cNvSpPr>
            <a:spLocks noChangeArrowheads="1"/>
          </p:cNvSpPr>
          <p:nvPr/>
        </p:nvSpPr>
        <p:spPr bwMode="auto">
          <a:xfrm>
            <a:off x="3642755" y="2374874"/>
            <a:ext cx="27119" cy="27119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6" name="Freeform 880"/>
          <p:cNvSpPr>
            <a:spLocks/>
          </p:cNvSpPr>
          <p:nvPr/>
        </p:nvSpPr>
        <p:spPr bwMode="auto">
          <a:xfrm>
            <a:off x="3699847" y="2386293"/>
            <a:ext cx="27119" cy="4282"/>
          </a:xfrm>
          <a:custGeom>
            <a:avLst/>
            <a:gdLst>
              <a:gd name="T0" fmla="*/ 2 w 159"/>
              <a:gd name="T1" fmla="*/ 14 h 27"/>
              <a:gd name="T2" fmla="*/ 0 w 159"/>
              <a:gd name="T3" fmla="*/ 27 h 27"/>
              <a:gd name="T4" fmla="*/ 159 w 159"/>
              <a:gd name="T5" fmla="*/ 27 h 27"/>
              <a:gd name="T6" fmla="*/ 157 w 159"/>
              <a:gd name="T7" fmla="*/ 14 h 27"/>
              <a:gd name="T8" fmla="*/ 159 w 159"/>
              <a:gd name="T9" fmla="*/ 0 h 27"/>
              <a:gd name="T10" fmla="*/ 0 w 159"/>
              <a:gd name="T11" fmla="*/ 0 h 27"/>
              <a:gd name="T12" fmla="*/ 2 w 159"/>
              <a:gd name="T13" fmla="*/ 1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9" h="27">
                <a:moveTo>
                  <a:pt x="2" y="14"/>
                </a:moveTo>
                <a:cubicBezTo>
                  <a:pt x="2" y="18"/>
                  <a:pt x="1" y="23"/>
                  <a:pt x="0" y="27"/>
                </a:cubicBezTo>
                <a:cubicBezTo>
                  <a:pt x="159" y="27"/>
                  <a:pt x="159" y="27"/>
                  <a:pt x="159" y="27"/>
                </a:cubicBezTo>
                <a:cubicBezTo>
                  <a:pt x="158" y="23"/>
                  <a:pt x="157" y="18"/>
                  <a:pt x="157" y="14"/>
                </a:cubicBezTo>
                <a:cubicBezTo>
                  <a:pt x="157" y="9"/>
                  <a:pt x="158" y="4"/>
                  <a:pt x="159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4"/>
                  <a:pt x="2" y="9"/>
                  <a:pt x="2" y="1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7" name="Freeform 881"/>
          <p:cNvSpPr>
            <a:spLocks/>
          </p:cNvSpPr>
          <p:nvPr/>
        </p:nvSpPr>
        <p:spPr bwMode="auto">
          <a:xfrm>
            <a:off x="3679865" y="2397711"/>
            <a:ext cx="67084" cy="28546"/>
          </a:xfrm>
          <a:custGeom>
            <a:avLst/>
            <a:gdLst>
              <a:gd name="T0" fmla="*/ 286 w 405"/>
              <a:gd name="T1" fmla="*/ 0 h 170"/>
              <a:gd name="T2" fmla="*/ 119 w 405"/>
              <a:gd name="T3" fmla="*/ 0 h 170"/>
              <a:gd name="T4" fmla="*/ 0 w 405"/>
              <a:gd name="T5" fmla="*/ 170 h 170"/>
              <a:gd name="T6" fmla="*/ 405 w 405"/>
              <a:gd name="T7" fmla="*/ 170 h 170"/>
              <a:gd name="T8" fmla="*/ 286 w 405"/>
              <a:gd name="T9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5" h="170">
                <a:moveTo>
                  <a:pt x="286" y="0"/>
                </a:moveTo>
                <a:cubicBezTo>
                  <a:pt x="119" y="0"/>
                  <a:pt x="119" y="0"/>
                  <a:pt x="119" y="0"/>
                </a:cubicBezTo>
                <a:cubicBezTo>
                  <a:pt x="104" y="72"/>
                  <a:pt x="60" y="132"/>
                  <a:pt x="0" y="170"/>
                </a:cubicBezTo>
                <a:cubicBezTo>
                  <a:pt x="405" y="170"/>
                  <a:pt x="405" y="170"/>
                  <a:pt x="405" y="170"/>
                </a:cubicBezTo>
                <a:cubicBezTo>
                  <a:pt x="345" y="132"/>
                  <a:pt x="301" y="72"/>
                  <a:pt x="286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8" name="Freeform 882"/>
          <p:cNvSpPr>
            <a:spLocks/>
          </p:cNvSpPr>
          <p:nvPr/>
        </p:nvSpPr>
        <p:spPr bwMode="auto">
          <a:xfrm>
            <a:off x="3578526" y="2433394"/>
            <a:ext cx="289744" cy="89921"/>
          </a:xfrm>
          <a:custGeom>
            <a:avLst/>
            <a:gdLst>
              <a:gd name="T0" fmla="*/ 1546 w 1748"/>
              <a:gd name="T1" fmla="*/ 109 h 544"/>
              <a:gd name="T2" fmla="*/ 1516 w 1748"/>
              <a:gd name="T3" fmla="*/ 109 h 544"/>
              <a:gd name="T4" fmla="*/ 1596 w 1748"/>
              <a:gd name="T5" fmla="*/ 0 h 544"/>
              <a:gd name="T6" fmla="*/ 1431 w 1748"/>
              <a:gd name="T7" fmla="*/ 109 h 544"/>
              <a:gd name="T8" fmla="*/ 1401 w 1748"/>
              <a:gd name="T9" fmla="*/ 109 h 544"/>
              <a:gd name="T10" fmla="*/ 1481 w 1748"/>
              <a:gd name="T11" fmla="*/ 0 h 544"/>
              <a:gd name="T12" fmla="*/ 1316 w 1748"/>
              <a:gd name="T13" fmla="*/ 109 h 544"/>
              <a:gd name="T14" fmla="*/ 1286 w 1748"/>
              <a:gd name="T15" fmla="*/ 109 h 544"/>
              <a:gd name="T16" fmla="*/ 1365 w 1748"/>
              <a:gd name="T17" fmla="*/ 0 h 544"/>
              <a:gd name="T18" fmla="*/ 1200 w 1748"/>
              <a:gd name="T19" fmla="*/ 109 h 544"/>
              <a:gd name="T20" fmla="*/ 1171 w 1748"/>
              <a:gd name="T21" fmla="*/ 109 h 544"/>
              <a:gd name="T22" fmla="*/ 1250 w 1748"/>
              <a:gd name="T23" fmla="*/ 0 h 544"/>
              <a:gd name="T24" fmla="*/ 1085 w 1748"/>
              <a:gd name="T25" fmla="*/ 109 h 544"/>
              <a:gd name="T26" fmla="*/ 1056 w 1748"/>
              <a:gd name="T27" fmla="*/ 109 h 544"/>
              <a:gd name="T28" fmla="*/ 1135 w 1748"/>
              <a:gd name="T29" fmla="*/ 0 h 544"/>
              <a:gd name="T30" fmla="*/ 970 w 1748"/>
              <a:gd name="T31" fmla="*/ 109 h 544"/>
              <a:gd name="T32" fmla="*/ 941 w 1748"/>
              <a:gd name="T33" fmla="*/ 109 h 544"/>
              <a:gd name="T34" fmla="*/ 1020 w 1748"/>
              <a:gd name="T35" fmla="*/ 0 h 544"/>
              <a:gd name="T36" fmla="*/ 855 w 1748"/>
              <a:gd name="T37" fmla="*/ 109 h 544"/>
              <a:gd name="T38" fmla="*/ 825 w 1748"/>
              <a:gd name="T39" fmla="*/ 109 h 544"/>
              <a:gd name="T40" fmla="*/ 905 w 1748"/>
              <a:gd name="T41" fmla="*/ 0 h 544"/>
              <a:gd name="T42" fmla="*/ 740 w 1748"/>
              <a:gd name="T43" fmla="*/ 109 h 544"/>
              <a:gd name="T44" fmla="*/ 710 w 1748"/>
              <a:gd name="T45" fmla="*/ 109 h 544"/>
              <a:gd name="T46" fmla="*/ 790 w 1748"/>
              <a:gd name="T47" fmla="*/ 0 h 544"/>
              <a:gd name="T48" fmla="*/ 625 w 1748"/>
              <a:gd name="T49" fmla="*/ 109 h 544"/>
              <a:gd name="T50" fmla="*/ 595 w 1748"/>
              <a:gd name="T51" fmla="*/ 109 h 544"/>
              <a:gd name="T52" fmla="*/ 675 w 1748"/>
              <a:gd name="T53" fmla="*/ 0 h 544"/>
              <a:gd name="T54" fmla="*/ 510 w 1748"/>
              <a:gd name="T55" fmla="*/ 109 h 544"/>
              <a:gd name="T56" fmla="*/ 480 w 1748"/>
              <a:gd name="T57" fmla="*/ 109 h 544"/>
              <a:gd name="T58" fmla="*/ 560 w 1748"/>
              <a:gd name="T59" fmla="*/ 0 h 544"/>
              <a:gd name="T60" fmla="*/ 395 w 1748"/>
              <a:gd name="T61" fmla="*/ 109 h 544"/>
              <a:gd name="T62" fmla="*/ 365 w 1748"/>
              <a:gd name="T63" fmla="*/ 109 h 544"/>
              <a:gd name="T64" fmla="*/ 444 w 1748"/>
              <a:gd name="T65" fmla="*/ 0 h 544"/>
              <a:gd name="T66" fmla="*/ 280 w 1748"/>
              <a:gd name="T67" fmla="*/ 109 h 544"/>
              <a:gd name="T68" fmla="*/ 250 w 1748"/>
              <a:gd name="T69" fmla="*/ 109 h 544"/>
              <a:gd name="T70" fmla="*/ 329 w 1748"/>
              <a:gd name="T71" fmla="*/ 0 h 544"/>
              <a:gd name="T72" fmla="*/ 164 w 1748"/>
              <a:gd name="T73" fmla="*/ 109 h 544"/>
              <a:gd name="T74" fmla="*/ 135 w 1748"/>
              <a:gd name="T75" fmla="*/ 109 h 544"/>
              <a:gd name="T76" fmla="*/ 214 w 1748"/>
              <a:gd name="T77" fmla="*/ 0 h 544"/>
              <a:gd name="T78" fmla="*/ 874 w 1748"/>
              <a:gd name="T79" fmla="*/ 544 h 544"/>
              <a:gd name="T80" fmla="*/ 1655 w 1748"/>
              <a:gd name="T81" fmla="*/ 0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48" h="544">
                <a:moveTo>
                  <a:pt x="1655" y="0"/>
                </a:moveTo>
                <a:cubicBezTo>
                  <a:pt x="1546" y="109"/>
                  <a:pt x="1546" y="109"/>
                  <a:pt x="1546" y="109"/>
                </a:cubicBezTo>
                <a:cubicBezTo>
                  <a:pt x="1542" y="113"/>
                  <a:pt x="1536" y="115"/>
                  <a:pt x="1531" y="115"/>
                </a:cubicBezTo>
                <a:cubicBezTo>
                  <a:pt x="1526" y="115"/>
                  <a:pt x="1520" y="113"/>
                  <a:pt x="1516" y="109"/>
                </a:cubicBezTo>
                <a:cubicBezTo>
                  <a:pt x="1508" y="101"/>
                  <a:pt x="1508" y="87"/>
                  <a:pt x="1516" y="79"/>
                </a:cubicBezTo>
                <a:cubicBezTo>
                  <a:pt x="1596" y="0"/>
                  <a:pt x="1596" y="0"/>
                  <a:pt x="1596" y="0"/>
                </a:cubicBezTo>
                <a:cubicBezTo>
                  <a:pt x="1540" y="0"/>
                  <a:pt x="1540" y="0"/>
                  <a:pt x="1540" y="0"/>
                </a:cubicBezTo>
                <a:cubicBezTo>
                  <a:pt x="1431" y="109"/>
                  <a:pt x="1431" y="109"/>
                  <a:pt x="1431" y="109"/>
                </a:cubicBezTo>
                <a:cubicBezTo>
                  <a:pt x="1427" y="113"/>
                  <a:pt x="1421" y="115"/>
                  <a:pt x="1416" y="115"/>
                </a:cubicBezTo>
                <a:cubicBezTo>
                  <a:pt x="1410" y="115"/>
                  <a:pt x="1405" y="113"/>
                  <a:pt x="1401" y="109"/>
                </a:cubicBezTo>
                <a:cubicBezTo>
                  <a:pt x="1393" y="101"/>
                  <a:pt x="1393" y="87"/>
                  <a:pt x="1401" y="79"/>
                </a:cubicBezTo>
                <a:cubicBezTo>
                  <a:pt x="1481" y="0"/>
                  <a:pt x="1481" y="0"/>
                  <a:pt x="1481" y="0"/>
                </a:cubicBezTo>
                <a:cubicBezTo>
                  <a:pt x="1425" y="0"/>
                  <a:pt x="1425" y="0"/>
                  <a:pt x="1425" y="0"/>
                </a:cubicBezTo>
                <a:cubicBezTo>
                  <a:pt x="1316" y="109"/>
                  <a:pt x="1316" y="109"/>
                  <a:pt x="1316" y="109"/>
                </a:cubicBezTo>
                <a:cubicBezTo>
                  <a:pt x="1311" y="113"/>
                  <a:pt x="1306" y="115"/>
                  <a:pt x="1301" y="115"/>
                </a:cubicBezTo>
                <a:cubicBezTo>
                  <a:pt x="1295" y="115"/>
                  <a:pt x="1290" y="113"/>
                  <a:pt x="1286" y="109"/>
                </a:cubicBezTo>
                <a:cubicBezTo>
                  <a:pt x="1278" y="101"/>
                  <a:pt x="1278" y="87"/>
                  <a:pt x="1286" y="79"/>
                </a:cubicBezTo>
                <a:cubicBezTo>
                  <a:pt x="1365" y="0"/>
                  <a:pt x="1365" y="0"/>
                  <a:pt x="1365" y="0"/>
                </a:cubicBezTo>
                <a:cubicBezTo>
                  <a:pt x="1309" y="0"/>
                  <a:pt x="1309" y="0"/>
                  <a:pt x="1309" y="0"/>
                </a:cubicBezTo>
                <a:cubicBezTo>
                  <a:pt x="1200" y="109"/>
                  <a:pt x="1200" y="109"/>
                  <a:pt x="1200" y="109"/>
                </a:cubicBezTo>
                <a:cubicBezTo>
                  <a:pt x="1196" y="113"/>
                  <a:pt x="1191" y="115"/>
                  <a:pt x="1186" y="115"/>
                </a:cubicBezTo>
                <a:cubicBezTo>
                  <a:pt x="1180" y="115"/>
                  <a:pt x="1175" y="113"/>
                  <a:pt x="1171" y="109"/>
                </a:cubicBezTo>
                <a:cubicBezTo>
                  <a:pt x="1163" y="101"/>
                  <a:pt x="1163" y="87"/>
                  <a:pt x="1171" y="79"/>
                </a:cubicBezTo>
                <a:cubicBezTo>
                  <a:pt x="1250" y="0"/>
                  <a:pt x="1250" y="0"/>
                  <a:pt x="1250" y="0"/>
                </a:cubicBezTo>
                <a:cubicBezTo>
                  <a:pt x="1194" y="0"/>
                  <a:pt x="1194" y="0"/>
                  <a:pt x="1194" y="0"/>
                </a:cubicBezTo>
                <a:cubicBezTo>
                  <a:pt x="1085" y="109"/>
                  <a:pt x="1085" y="109"/>
                  <a:pt x="1085" y="109"/>
                </a:cubicBezTo>
                <a:cubicBezTo>
                  <a:pt x="1081" y="113"/>
                  <a:pt x="1076" y="115"/>
                  <a:pt x="1071" y="115"/>
                </a:cubicBezTo>
                <a:cubicBezTo>
                  <a:pt x="1065" y="115"/>
                  <a:pt x="1060" y="113"/>
                  <a:pt x="1056" y="109"/>
                </a:cubicBezTo>
                <a:cubicBezTo>
                  <a:pt x="1048" y="101"/>
                  <a:pt x="1048" y="87"/>
                  <a:pt x="1056" y="79"/>
                </a:cubicBezTo>
                <a:cubicBezTo>
                  <a:pt x="1135" y="0"/>
                  <a:pt x="1135" y="0"/>
                  <a:pt x="1135" y="0"/>
                </a:cubicBezTo>
                <a:cubicBezTo>
                  <a:pt x="1079" y="0"/>
                  <a:pt x="1079" y="0"/>
                  <a:pt x="1079" y="0"/>
                </a:cubicBezTo>
                <a:cubicBezTo>
                  <a:pt x="970" y="109"/>
                  <a:pt x="970" y="109"/>
                  <a:pt x="970" y="109"/>
                </a:cubicBezTo>
                <a:cubicBezTo>
                  <a:pt x="966" y="113"/>
                  <a:pt x="961" y="115"/>
                  <a:pt x="955" y="115"/>
                </a:cubicBezTo>
                <a:cubicBezTo>
                  <a:pt x="950" y="115"/>
                  <a:pt x="945" y="113"/>
                  <a:pt x="941" y="109"/>
                </a:cubicBezTo>
                <a:cubicBezTo>
                  <a:pt x="932" y="101"/>
                  <a:pt x="932" y="87"/>
                  <a:pt x="941" y="79"/>
                </a:cubicBezTo>
                <a:cubicBezTo>
                  <a:pt x="1020" y="0"/>
                  <a:pt x="1020" y="0"/>
                  <a:pt x="1020" y="0"/>
                </a:cubicBezTo>
                <a:cubicBezTo>
                  <a:pt x="964" y="0"/>
                  <a:pt x="964" y="0"/>
                  <a:pt x="964" y="0"/>
                </a:cubicBezTo>
                <a:cubicBezTo>
                  <a:pt x="855" y="109"/>
                  <a:pt x="855" y="109"/>
                  <a:pt x="855" y="109"/>
                </a:cubicBezTo>
                <a:cubicBezTo>
                  <a:pt x="851" y="113"/>
                  <a:pt x="846" y="115"/>
                  <a:pt x="840" y="115"/>
                </a:cubicBezTo>
                <a:cubicBezTo>
                  <a:pt x="835" y="115"/>
                  <a:pt x="830" y="113"/>
                  <a:pt x="825" y="109"/>
                </a:cubicBezTo>
                <a:cubicBezTo>
                  <a:pt x="817" y="101"/>
                  <a:pt x="817" y="87"/>
                  <a:pt x="825" y="79"/>
                </a:cubicBezTo>
                <a:cubicBezTo>
                  <a:pt x="905" y="0"/>
                  <a:pt x="905" y="0"/>
                  <a:pt x="905" y="0"/>
                </a:cubicBezTo>
                <a:cubicBezTo>
                  <a:pt x="849" y="0"/>
                  <a:pt x="849" y="0"/>
                  <a:pt x="849" y="0"/>
                </a:cubicBezTo>
                <a:cubicBezTo>
                  <a:pt x="740" y="109"/>
                  <a:pt x="740" y="109"/>
                  <a:pt x="740" y="109"/>
                </a:cubicBezTo>
                <a:cubicBezTo>
                  <a:pt x="736" y="113"/>
                  <a:pt x="731" y="115"/>
                  <a:pt x="725" y="115"/>
                </a:cubicBezTo>
                <a:cubicBezTo>
                  <a:pt x="720" y="115"/>
                  <a:pt x="715" y="113"/>
                  <a:pt x="710" y="109"/>
                </a:cubicBezTo>
                <a:cubicBezTo>
                  <a:pt x="702" y="101"/>
                  <a:pt x="702" y="87"/>
                  <a:pt x="710" y="79"/>
                </a:cubicBezTo>
                <a:cubicBezTo>
                  <a:pt x="790" y="0"/>
                  <a:pt x="790" y="0"/>
                  <a:pt x="790" y="0"/>
                </a:cubicBezTo>
                <a:cubicBezTo>
                  <a:pt x="734" y="0"/>
                  <a:pt x="734" y="0"/>
                  <a:pt x="734" y="0"/>
                </a:cubicBezTo>
                <a:cubicBezTo>
                  <a:pt x="625" y="109"/>
                  <a:pt x="625" y="109"/>
                  <a:pt x="625" y="109"/>
                </a:cubicBezTo>
                <a:cubicBezTo>
                  <a:pt x="621" y="113"/>
                  <a:pt x="615" y="115"/>
                  <a:pt x="610" y="115"/>
                </a:cubicBezTo>
                <a:cubicBezTo>
                  <a:pt x="605" y="115"/>
                  <a:pt x="599" y="113"/>
                  <a:pt x="595" y="109"/>
                </a:cubicBezTo>
                <a:cubicBezTo>
                  <a:pt x="587" y="101"/>
                  <a:pt x="587" y="87"/>
                  <a:pt x="595" y="79"/>
                </a:cubicBezTo>
                <a:cubicBezTo>
                  <a:pt x="675" y="0"/>
                  <a:pt x="675" y="0"/>
                  <a:pt x="675" y="0"/>
                </a:cubicBezTo>
                <a:cubicBezTo>
                  <a:pt x="619" y="0"/>
                  <a:pt x="619" y="0"/>
                  <a:pt x="619" y="0"/>
                </a:cubicBezTo>
                <a:cubicBezTo>
                  <a:pt x="510" y="109"/>
                  <a:pt x="510" y="109"/>
                  <a:pt x="510" y="109"/>
                </a:cubicBezTo>
                <a:cubicBezTo>
                  <a:pt x="506" y="113"/>
                  <a:pt x="500" y="115"/>
                  <a:pt x="495" y="115"/>
                </a:cubicBezTo>
                <a:cubicBezTo>
                  <a:pt x="490" y="115"/>
                  <a:pt x="484" y="113"/>
                  <a:pt x="480" y="109"/>
                </a:cubicBezTo>
                <a:cubicBezTo>
                  <a:pt x="472" y="101"/>
                  <a:pt x="472" y="87"/>
                  <a:pt x="480" y="79"/>
                </a:cubicBezTo>
                <a:cubicBezTo>
                  <a:pt x="560" y="0"/>
                  <a:pt x="560" y="0"/>
                  <a:pt x="560" y="0"/>
                </a:cubicBezTo>
                <a:cubicBezTo>
                  <a:pt x="504" y="0"/>
                  <a:pt x="504" y="0"/>
                  <a:pt x="504" y="0"/>
                </a:cubicBezTo>
                <a:cubicBezTo>
                  <a:pt x="395" y="109"/>
                  <a:pt x="395" y="109"/>
                  <a:pt x="395" y="109"/>
                </a:cubicBezTo>
                <a:cubicBezTo>
                  <a:pt x="391" y="113"/>
                  <a:pt x="385" y="115"/>
                  <a:pt x="380" y="115"/>
                </a:cubicBezTo>
                <a:cubicBezTo>
                  <a:pt x="374" y="115"/>
                  <a:pt x="369" y="113"/>
                  <a:pt x="365" y="109"/>
                </a:cubicBezTo>
                <a:cubicBezTo>
                  <a:pt x="357" y="101"/>
                  <a:pt x="357" y="87"/>
                  <a:pt x="365" y="79"/>
                </a:cubicBezTo>
                <a:cubicBezTo>
                  <a:pt x="444" y="0"/>
                  <a:pt x="444" y="0"/>
                  <a:pt x="444" y="0"/>
                </a:cubicBezTo>
                <a:cubicBezTo>
                  <a:pt x="389" y="0"/>
                  <a:pt x="389" y="0"/>
                  <a:pt x="389" y="0"/>
                </a:cubicBezTo>
                <a:cubicBezTo>
                  <a:pt x="280" y="109"/>
                  <a:pt x="280" y="109"/>
                  <a:pt x="280" y="109"/>
                </a:cubicBezTo>
                <a:cubicBezTo>
                  <a:pt x="275" y="113"/>
                  <a:pt x="270" y="115"/>
                  <a:pt x="265" y="115"/>
                </a:cubicBezTo>
                <a:cubicBezTo>
                  <a:pt x="259" y="115"/>
                  <a:pt x="254" y="113"/>
                  <a:pt x="250" y="109"/>
                </a:cubicBezTo>
                <a:cubicBezTo>
                  <a:pt x="242" y="101"/>
                  <a:pt x="242" y="87"/>
                  <a:pt x="250" y="79"/>
                </a:cubicBezTo>
                <a:cubicBezTo>
                  <a:pt x="329" y="0"/>
                  <a:pt x="329" y="0"/>
                  <a:pt x="329" y="0"/>
                </a:cubicBezTo>
                <a:cubicBezTo>
                  <a:pt x="273" y="0"/>
                  <a:pt x="273" y="0"/>
                  <a:pt x="273" y="0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60" y="113"/>
                  <a:pt x="155" y="115"/>
                  <a:pt x="150" y="115"/>
                </a:cubicBezTo>
                <a:cubicBezTo>
                  <a:pt x="144" y="115"/>
                  <a:pt x="139" y="113"/>
                  <a:pt x="135" y="109"/>
                </a:cubicBezTo>
                <a:cubicBezTo>
                  <a:pt x="127" y="101"/>
                  <a:pt x="127" y="87"/>
                  <a:pt x="135" y="79"/>
                </a:cubicBezTo>
                <a:cubicBezTo>
                  <a:pt x="214" y="0"/>
                  <a:pt x="214" y="0"/>
                  <a:pt x="214" y="0"/>
                </a:cubicBezTo>
                <a:cubicBezTo>
                  <a:pt x="0" y="0"/>
                  <a:pt x="0" y="0"/>
                  <a:pt x="0" y="0"/>
                </a:cubicBezTo>
                <a:cubicBezTo>
                  <a:pt x="159" y="322"/>
                  <a:pt x="490" y="544"/>
                  <a:pt x="874" y="544"/>
                </a:cubicBezTo>
                <a:cubicBezTo>
                  <a:pt x="1258" y="544"/>
                  <a:pt x="1589" y="322"/>
                  <a:pt x="1748" y="0"/>
                </a:cubicBezTo>
                <a:lnTo>
                  <a:pt x="1655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9" name="Freeform 883"/>
          <p:cNvSpPr>
            <a:spLocks/>
          </p:cNvSpPr>
          <p:nvPr/>
        </p:nvSpPr>
        <p:spPr bwMode="auto">
          <a:xfrm>
            <a:off x="3587090" y="2199315"/>
            <a:ext cx="272617" cy="179841"/>
          </a:xfrm>
          <a:custGeom>
            <a:avLst/>
            <a:gdLst>
              <a:gd name="T0" fmla="*/ 821 w 1638"/>
              <a:gd name="T1" fmla="*/ 448 h 1083"/>
              <a:gd name="T2" fmla="*/ 837 w 1638"/>
              <a:gd name="T3" fmla="*/ 455 h 1083"/>
              <a:gd name="T4" fmla="*/ 842 w 1638"/>
              <a:gd name="T5" fmla="*/ 472 h 1083"/>
              <a:gd name="T6" fmla="*/ 734 w 1638"/>
              <a:gd name="T7" fmla="*/ 1083 h 1083"/>
              <a:gd name="T8" fmla="*/ 766 w 1638"/>
              <a:gd name="T9" fmla="*/ 1083 h 1083"/>
              <a:gd name="T10" fmla="*/ 875 w 1638"/>
              <a:gd name="T11" fmla="*/ 465 h 1083"/>
              <a:gd name="T12" fmla="*/ 895 w 1638"/>
              <a:gd name="T13" fmla="*/ 448 h 1083"/>
              <a:gd name="T14" fmla="*/ 1638 w 1638"/>
              <a:gd name="T15" fmla="*/ 448 h 1083"/>
              <a:gd name="T16" fmla="*/ 819 w 1638"/>
              <a:gd name="T17" fmla="*/ 0 h 1083"/>
              <a:gd name="T18" fmla="*/ 0 w 1638"/>
              <a:gd name="T19" fmla="*/ 448 h 1083"/>
              <a:gd name="T20" fmla="*/ 821 w 1638"/>
              <a:gd name="T21" fmla="*/ 448 h 10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8" h="1083">
                <a:moveTo>
                  <a:pt x="821" y="448"/>
                </a:moveTo>
                <a:cubicBezTo>
                  <a:pt x="827" y="448"/>
                  <a:pt x="833" y="450"/>
                  <a:pt x="837" y="455"/>
                </a:cubicBezTo>
                <a:cubicBezTo>
                  <a:pt x="841" y="460"/>
                  <a:pt x="843" y="466"/>
                  <a:pt x="842" y="472"/>
                </a:cubicBezTo>
                <a:cubicBezTo>
                  <a:pt x="734" y="1083"/>
                  <a:pt x="734" y="1083"/>
                  <a:pt x="734" y="1083"/>
                </a:cubicBezTo>
                <a:cubicBezTo>
                  <a:pt x="766" y="1083"/>
                  <a:pt x="766" y="1083"/>
                  <a:pt x="766" y="1083"/>
                </a:cubicBezTo>
                <a:cubicBezTo>
                  <a:pt x="875" y="465"/>
                  <a:pt x="875" y="465"/>
                  <a:pt x="875" y="465"/>
                </a:cubicBezTo>
                <a:cubicBezTo>
                  <a:pt x="877" y="455"/>
                  <a:pt x="885" y="448"/>
                  <a:pt x="895" y="448"/>
                </a:cubicBezTo>
                <a:cubicBezTo>
                  <a:pt x="1638" y="448"/>
                  <a:pt x="1638" y="448"/>
                  <a:pt x="1638" y="448"/>
                </a:cubicBezTo>
                <a:cubicBezTo>
                  <a:pt x="1464" y="179"/>
                  <a:pt x="1163" y="0"/>
                  <a:pt x="819" y="0"/>
                </a:cubicBezTo>
                <a:cubicBezTo>
                  <a:pt x="475" y="0"/>
                  <a:pt x="174" y="179"/>
                  <a:pt x="0" y="448"/>
                </a:cubicBezTo>
                <a:lnTo>
                  <a:pt x="821" y="448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0" name="Freeform 884"/>
          <p:cNvSpPr>
            <a:spLocks/>
          </p:cNvSpPr>
          <p:nvPr/>
        </p:nvSpPr>
        <p:spPr bwMode="auto">
          <a:xfrm>
            <a:off x="3561398" y="2280672"/>
            <a:ext cx="158432" cy="145586"/>
          </a:xfrm>
          <a:custGeom>
            <a:avLst/>
            <a:gdLst>
              <a:gd name="T0" fmla="*/ 90 w 952"/>
              <a:gd name="T1" fmla="*/ 877 h 879"/>
              <a:gd name="T2" fmla="*/ 429 w 952"/>
              <a:gd name="T3" fmla="*/ 877 h 879"/>
              <a:gd name="T4" fmla="*/ 304 w 952"/>
              <a:gd name="T5" fmla="*/ 652 h 879"/>
              <a:gd name="T6" fmla="*/ 571 w 952"/>
              <a:gd name="T7" fmla="*/ 385 h 879"/>
              <a:gd name="T8" fmla="*/ 832 w 952"/>
              <a:gd name="T9" fmla="*/ 596 h 879"/>
              <a:gd name="T10" fmla="*/ 847 w 952"/>
              <a:gd name="T11" fmla="*/ 596 h 879"/>
              <a:gd name="T12" fmla="*/ 952 w 952"/>
              <a:gd name="T13" fmla="*/ 2 h 879"/>
              <a:gd name="T14" fmla="*/ 142 w 952"/>
              <a:gd name="T15" fmla="*/ 2 h 879"/>
              <a:gd name="T16" fmla="*/ 132 w 952"/>
              <a:gd name="T17" fmla="*/ 0 h 879"/>
              <a:gd name="T18" fmla="*/ 0 w 952"/>
              <a:gd name="T19" fmla="*/ 489 h 879"/>
              <a:gd name="T20" fmla="*/ 82 w 952"/>
              <a:gd name="T21" fmla="*/ 879 h 879"/>
              <a:gd name="T22" fmla="*/ 90 w 952"/>
              <a:gd name="T23" fmla="*/ 877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52" h="879">
                <a:moveTo>
                  <a:pt x="90" y="877"/>
                </a:moveTo>
                <a:cubicBezTo>
                  <a:pt x="429" y="877"/>
                  <a:pt x="429" y="877"/>
                  <a:pt x="429" y="877"/>
                </a:cubicBezTo>
                <a:cubicBezTo>
                  <a:pt x="354" y="830"/>
                  <a:pt x="304" y="747"/>
                  <a:pt x="304" y="652"/>
                </a:cubicBezTo>
                <a:cubicBezTo>
                  <a:pt x="304" y="504"/>
                  <a:pt x="423" y="385"/>
                  <a:pt x="571" y="385"/>
                </a:cubicBezTo>
                <a:cubicBezTo>
                  <a:pt x="699" y="385"/>
                  <a:pt x="806" y="475"/>
                  <a:pt x="832" y="596"/>
                </a:cubicBezTo>
                <a:cubicBezTo>
                  <a:pt x="847" y="596"/>
                  <a:pt x="847" y="596"/>
                  <a:pt x="847" y="596"/>
                </a:cubicBezTo>
                <a:cubicBezTo>
                  <a:pt x="952" y="2"/>
                  <a:pt x="952" y="2"/>
                  <a:pt x="952" y="2"/>
                </a:cubicBezTo>
                <a:cubicBezTo>
                  <a:pt x="142" y="2"/>
                  <a:pt x="142" y="2"/>
                  <a:pt x="142" y="2"/>
                </a:cubicBezTo>
                <a:cubicBezTo>
                  <a:pt x="139" y="2"/>
                  <a:pt x="135" y="1"/>
                  <a:pt x="132" y="0"/>
                </a:cubicBezTo>
                <a:cubicBezTo>
                  <a:pt x="49" y="143"/>
                  <a:pt x="0" y="310"/>
                  <a:pt x="0" y="489"/>
                </a:cubicBezTo>
                <a:cubicBezTo>
                  <a:pt x="0" y="627"/>
                  <a:pt x="30" y="759"/>
                  <a:pt x="82" y="879"/>
                </a:cubicBezTo>
                <a:cubicBezTo>
                  <a:pt x="84" y="878"/>
                  <a:pt x="87" y="877"/>
                  <a:pt x="90" y="87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1" name="Freeform 885"/>
          <p:cNvSpPr>
            <a:spLocks noEditPoints="1"/>
          </p:cNvSpPr>
          <p:nvPr/>
        </p:nvSpPr>
        <p:spPr bwMode="auto">
          <a:xfrm>
            <a:off x="3618491" y="2350610"/>
            <a:ext cx="75648" cy="75648"/>
          </a:xfrm>
          <a:custGeom>
            <a:avLst/>
            <a:gdLst>
              <a:gd name="T0" fmla="*/ 226 w 451"/>
              <a:gd name="T1" fmla="*/ 0 h 451"/>
              <a:gd name="T2" fmla="*/ 0 w 451"/>
              <a:gd name="T3" fmla="*/ 226 h 451"/>
              <a:gd name="T4" fmla="*/ 226 w 451"/>
              <a:gd name="T5" fmla="*/ 451 h 451"/>
              <a:gd name="T6" fmla="*/ 451 w 451"/>
              <a:gd name="T7" fmla="*/ 226 h 451"/>
              <a:gd name="T8" fmla="*/ 226 w 451"/>
              <a:gd name="T9" fmla="*/ 0 h 451"/>
              <a:gd name="T10" fmla="*/ 226 w 451"/>
              <a:gd name="T11" fmla="*/ 352 h 451"/>
              <a:gd name="T12" fmla="*/ 99 w 451"/>
              <a:gd name="T13" fmla="*/ 226 h 451"/>
              <a:gd name="T14" fmla="*/ 226 w 451"/>
              <a:gd name="T15" fmla="*/ 99 h 451"/>
              <a:gd name="T16" fmla="*/ 352 w 451"/>
              <a:gd name="T17" fmla="*/ 226 h 451"/>
              <a:gd name="T18" fmla="*/ 226 w 451"/>
              <a:gd name="T19" fmla="*/ 352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1" h="451">
                <a:moveTo>
                  <a:pt x="226" y="0"/>
                </a:moveTo>
                <a:cubicBezTo>
                  <a:pt x="101" y="0"/>
                  <a:pt x="0" y="101"/>
                  <a:pt x="0" y="226"/>
                </a:cubicBezTo>
                <a:cubicBezTo>
                  <a:pt x="0" y="350"/>
                  <a:pt x="101" y="451"/>
                  <a:pt x="226" y="451"/>
                </a:cubicBezTo>
                <a:cubicBezTo>
                  <a:pt x="350" y="451"/>
                  <a:pt x="451" y="350"/>
                  <a:pt x="451" y="226"/>
                </a:cubicBezTo>
                <a:cubicBezTo>
                  <a:pt x="451" y="101"/>
                  <a:pt x="350" y="0"/>
                  <a:pt x="226" y="0"/>
                </a:cubicBezTo>
                <a:close/>
                <a:moveTo>
                  <a:pt x="226" y="352"/>
                </a:moveTo>
                <a:cubicBezTo>
                  <a:pt x="156" y="352"/>
                  <a:pt x="99" y="296"/>
                  <a:pt x="99" y="226"/>
                </a:cubicBezTo>
                <a:cubicBezTo>
                  <a:pt x="99" y="156"/>
                  <a:pt x="156" y="99"/>
                  <a:pt x="226" y="99"/>
                </a:cubicBezTo>
                <a:cubicBezTo>
                  <a:pt x="296" y="99"/>
                  <a:pt x="352" y="156"/>
                  <a:pt x="352" y="226"/>
                </a:cubicBezTo>
                <a:cubicBezTo>
                  <a:pt x="352" y="296"/>
                  <a:pt x="296" y="352"/>
                  <a:pt x="226" y="35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2" name="Freeform 889"/>
          <p:cNvSpPr>
            <a:spLocks/>
          </p:cNvSpPr>
          <p:nvPr/>
        </p:nvSpPr>
        <p:spPr bwMode="auto">
          <a:xfrm>
            <a:off x="4035294" y="2266399"/>
            <a:ext cx="207876" cy="127031"/>
          </a:xfrm>
          <a:custGeom>
            <a:avLst/>
            <a:gdLst>
              <a:gd name="T0" fmla="*/ 913 w 946"/>
              <a:gd name="T1" fmla="*/ 479 h 577"/>
              <a:gd name="T2" fmla="*/ 799 w 946"/>
              <a:gd name="T3" fmla="*/ 437 h 577"/>
              <a:gd name="T4" fmla="*/ 637 w 946"/>
              <a:gd name="T5" fmla="*/ 409 h 577"/>
              <a:gd name="T6" fmla="*/ 626 w 946"/>
              <a:gd name="T7" fmla="*/ 401 h 577"/>
              <a:gd name="T8" fmla="*/ 471 w 946"/>
              <a:gd name="T9" fmla="*/ 144 h 577"/>
              <a:gd name="T10" fmla="*/ 295 w 946"/>
              <a:gd name="T11" fmla="*/ 0 h 577"/>
              <a:gd name="T12" fmla="*/ 446 w 946"/>
              <a:gd name="T13" fmla="*/ 350 h 577"/>
              <a:gd name="T14" fmla="*/ 444 w 946"/>
              <a:gd name="T15" fmla="*/ 366 h 577"/>
              <a:gd name="T16" fmla="*/ 429 w 946"/>
              <a:gd name="T17" fmla="*/ 371 h 577"/>
              <a:gd name="T18" fmla="*/ 147 w 946"/>
              <a:gd name="T19" fmla="*/ 322 h 577"/>
              <a:gd name="T20" fmla="*/ 137 w 946"/>
              <a:gd name="T21" fmla="*/ 315 h 577"/>
              <a:gd name="T22" fmla="*/ 0 w 946"/>
              <a:gd name="T23" fmla="*/ 211 h 577"/>
              <a:gd name="T24" fmla="*/ 89 w 946"/>
              <a:gd name="T25" fmla="*/ 437 h 577"/>
              <a:gd name="T26" fmla="*/ 846 w 946"/>
              <a:gd name="T27" fmla="*/ 570 h 577"/>
              <a:gd name="T28" fmla="*/ 927 w 946"/>
              <a:gd name="T29" fmla="*/ 561 h 577"/>
              <a:gd name="T30" fmla="*/ 942 w 946"/>
              <a:gd name="T31" fmla="*/ 536 h 577"/>
              <a:gd name="T32" fmla="*/ 913 w 946"/>
              <a:gd name="T33" fmla="*/ 479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46" h="577">
                <a:moveTo>
                  <a:pt x="913" y="479"/>
                </a:moveTo>
                <a:cubicBezTo>
                  <a:pt x="887" y="460"/>
                  <a:pt x="848" y="446"/>
                  <a:pt x="799" y="437"/>
                </a:cubicBezTo>
                <a:cubicBezTo>
                  <a:pt x="637" y="409"/>
                  <a:pt x="637" y="409"/>
                  <a:pt x="637" y="409"/>
                </a:cubicBezTo>
                <a:cubicBezTo>
                  <a:pt x="633" y="408"/>
                  <a:pt x="629" y="405"/>
                  <a:pt x="626" y="401"/>
                </a:cubicBezTo>
                <a:cubicBezTo>
                  <a:pt x="626" y="401"/>
                  <a:pt x="491" y="177"/>
                  <a:pt x="471" y="144"/>
                </a:cubicBezTo>
                <a:cubicBezTo>
                  <a:pt x="420" y="63"/>
                  <a:pt x="359" y="12"/>
                  <a:pt x="295" y="0"/>
                </a:cubicBezTo>
                <a:cubicBezTo>
                  <a:pt x="446" y="350"/>
                  <a:pt x="446" y="350"/>
                  <a:pt x="446" y="350"/>
                </a:cubicBezTo>
                <a:cubicBezTo>
                  <a:pt x="449" y="355"/>
                  <a:pt x="448" y="361"/>
                  <a:pt x="444" y="366"/>
                </a:cubicBezTo>
                <a:cubicBezTo>
                  <a:pt x="440" y="370"/>
                  <a:pt x="435" y="372"/>
                  <a:pt x="429" y="371"/>
                </a:cubicBezTo>
                <a:cubicBezTo>
                  <a:pt x="147" y="322"/>
                  <a:pt x="147" y="322"/>
                  <a:pt x="147" y="322"/>
                </a:cubicBezTo>
                <a:cubicBezTo>
                  <a:pt x="143" y="321"/>
                  <a:pt x="139" y="319"/>
                  <a:pt x="137" y="315"/>
                </a:cubicBezTo>
                <a:cubicBezTo>
                  <a:pt x="136" y="314"/>
                  <a:pt x="84" y="239"/>
                  <a:pt x="0" y="211"/>
                </a:cubicBezTo>
                <a:cubicBezTo>
                  <a:pt x="89" y="437"/>
                  <a:pt x="89" y="437"/>
                  <a:pt x="89" y="437"/>
                </a:cubicBezTo>
                <a:cubicBezTo>
                  <a:pt x="846" y="570"/>
                  <a:pt x="846" y="570"/>
                  <a:pt x="846" y="570"/>
                </a:cubicBezTo>
                <a:cubicBezTo>
                  <a:pt x="881" y="577"/>
                  <a:pt x="910" y="573"/>
                  <a:pt x="927" y="561"/>
                </a:cubicBezTo>
                <a:cubicBezTo>
                  <a:pt x="935" y="555"/>
                  <a:pt x="940" y="547"/>
                  <a:pt x="942" y="536"/>
                </a:cubicBezTo>
                <a:cubicBezTo>
                  <a:pt x="946" y="516"/>
                  <a:pt x="936" y="496"/>
                  <a:pt x="913" y="47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3" name="Freeform 890"/>
          <p:cNvSpPr>
            <a:spLocks noEditPoints="1"/>
          </p:cNvSpPr>
          <p:nvPr/>
        </p:nvSpPr>
        <p:spPr bwMode="auto">
          <a:xfrm>
            <a:off x="3980816" y="2199315"/>
            <a:ext cx="324000" cy="324000"/>
          </a:xfrm>
          <a:custGeom>
            <a:avLst/>
            <a:gdLst>
              <a:gd name="T0" fmla="*/ 737 w 1474"/>
              <a:gd name="T1" fmla="*/ 0 h 1474"/>
              <a:gd name="T2" fmla="*/ 0 w 1474"/>
              <a:gd name="T3" fmla="*/ 737 h 1474"/>
              <a:gd name="T4" fmla="*/ 737 w 1474"/>
              <a:gd name="T5" fmla="*/ 1474 h 1474"/>
              <a:gd name="T6" fmla="*/ 1474 w 1474"/>
              <a:gd name="T7" fmla="*/ 737 h 1474"/>
              <a:gd name="T8" fmla="*/ 737 w 1474"/>
              <a:gd name="T9" fmla="*/ 0 h 1474"/>
              <a:gd name="T10" fmla="*/ 1195 w 1474"/>
              <a:gd name="T11" fmla="*/ 1023 h 1474"/>
              <a:gd name="T12" fmla="*/ 366 w 1474"/>
              <a:gd name="T13" fmla="*/ 1023 h 1474"/>
              <a:gd name="T14" fmla="*/ 350 w 1474"/>
              <a:gd name="T15" fmla="*/ 1007 h 1474"/>
              <a:gd name="T16" fmla="*/ 366 w 1474"/>
              <a:gd name="T17" fmla="*/ 991 h 1474"/>
              <a:gd name="T18" fmla="*/ 1195 w 1474"/>
              <a:gd name="T19" fmla="*/ 991 h 1474"/>
              <a:gd name="T20" fmla="*/ 1210 w 1474"/>
              <a:gd name="T21" fmla="*/ 1007 h 1474"/>
              <a:gd name="T22" fmla="*/ 1195 w 1474"/>
              <a:gd name="T23" fmla="*/ 1023 h 1474"/>
              <a:gd name="T24" fmla="*/ 1220 w 1474"/>
              <a:gd name="T25" fmla="*/ 845 h 1474"/>
              <a:gd name="T26" fmla="*/ 1192 w 1474"/>
              <a:gd name="T27" fmla="*/ 890 h 1474"/>
              <a:gd name="T28" fmla="*/ 1125 w 1474"/>
              <a:gd name="T29" fmla="*/ 908 h 1474"/>
              <a:gd name="T30" fmla="*/ 1088 w 1474"/>
              <a:gd name="T31" fmla="*/ 905 h 1474"/>
              <a:gd name="T32" fmla="*/ 321 w 1474"/>
              <a:gd name="T33" fmla="*/ 770 h 1474"/>
              <a:gd name="T34" fmla="*/ 309 w 1474"/>
              <a:gd name="T35" fmla="*/ 760 h 1474"/>
              <a:gd name="T36" fmla="*/ 207 w 1474"/>
              <a:gd name="T37" fmla="*/ 497 h 1474"/>
              <a:gd name="T38" fmla="*/ 209 w 1474"/>
              <a:gd name="T39" fmla="*/ 481 h 1474"/>
              <a:gd name="T40" fmla="*/ 224 w 1474"/>
              <a:gd name="T41" fmla="*/ 475 h 1474"/>
              <a:gd name="T42" fmla="*/ 406 w 1474"/>
              <a:gd name="T43" fmla="*/ 595 h 1474"/>
              <a:gd name="T44" fmla="*/ 652 w 1474"/>
              <a:gd name="T45" fmla="*/ 638 h 1474"/>
              <a:gd name="T46" fmla="*/ 502 w 1474"/>
              <a:gd name="T47" fmla="*/ 291 h 1474"/>
              <a:gd name="T48" fmla="*/ 503 w 1474"/>
              <a:gd name="T49" fmla="*/ 275 h 1474"/>
              <a:gd name="T50" fmla="*/ 517 w 1474"/>
              <a:gd name="T51" fmla="*/ 269 h 1474"/>
              <a:gd name="T52" fmla="*/ 744 w 1474"/>
              <a:gd name="T53" fmla="*/ 431 h 1474"/>
              <a:gd name="T54" fmla="*/ 897 w 1474"/>
              <a:gd name="T55" fmla="*/ 682 h 1474"/>
              <a:gd name="T56" fmla="*/ 1051 w 1474"/>
              <a:gd name="T57" fmla="*/ 709 h 1474"/>
              <a:gd name="T58" fmla="*/ 1179 w 1474"/>
              <a:gd name="T59" fmla="*/ 757 h 1474"/>
              <a:gd name="T60" fmla="*/ 1220 w 1474"/>
              <a:gd name="T61" fmla="*/ 845 h 1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74" h="1474">
                <a:moveTo>
                  <a:pt x="737" y="0"/>
                </a:moveTo>
                <a:cubicBezTo>
                  <a:pt x="330" y="0"/>
                  <a:pt x="0" y="330"/>
                  <a:pt x="0" y="737"/>
                </a:cubicBezTo>
                <a:cubicBezTo>
                  <a:pt x="0" y="1144"/>
                  <a:pt x="330" y="1474"/>
                  <a:pt x="737" y="1474"/>
                </a:cubicBezTo>
                <a:cubicBezTo>
                  <a:pt x="1144" y="1474"/>
                  <a:pt x="1474" y="1144"/>
                  <a:pt x="1474" y="737"/>
                </a:cubicBezTo>
                <a:cubicBezTo>
                  <a:pt x="1474" y="330"/>
                  <a:pt x="1144" y="0"/>
                  <a:pt x="737" y="0"/>
                </a:cubicBezTo>
                <a:close/>
                <a:moveTo>
                  <a:pt x="1195" y="1023"/>
                </a:moveTo>
                <a:cubicBezTo>
                  <a:pt x="366" y="1023"/>
                  <a:pt x="366" y="1023"/>
                  <a:pt x="366" y="1023"/>
                </a:cubicBezTo>
                <a:cubicBezTo>
                  <a:pt x="357" y="1023"/>
                  <a:pt x="350" y="1016"/>
                  <a:pt x="350" y="1007"/>
                </a:cubicBezTo>
                <a:cubicBezTo>
                  <a:pt x="350" y="998"/>
                  <a:pt x="357" y="991"/>
                  <a:pt x="366" y="991"/>
                </a:cubicBezTo>
                <a:cubicBezTo>
                  <a:pt x="1195" y="991"/>
                  <a:pt x="1195" y="991"/>
                  <a:pt x="1195" y="991"/>
                </a:cubicBezTo>
                <a:cubicBezTo>
                  <a:pt x="1203" y="991"/>
                  <a:pt x="1210" y="998"/>
                  <a:pt x="1210" y="1007"/>
                </a:cubicBezTo>
                <a:cubicBezTo>
                  <a:pt x="1210" y="1016"/>
                  <a:pt x="1203" y="1023"/>
                  <a:pt x="1195" y="1023"/>
                </a:cubicBezTo>
                <a:close/>
                <a:moveTo>
                  <a:pt x="1220" y="845"/>
                </a:moveTo>
                <a:cubicBezTo>
                  <a:pt x="1217" y="864"/>
                  <a:pt x="1207" y="879"/>
                  <a:pt x="1192" y="890"/>
                </a:cubicBezTo>
                <a:cubicBezTo>
                  <a:pt x="1175" y="902"/>
                  <a:pt x="1152" y="908"/>
                  <a:pt x="1125" y="908"/>
                </a:cubicBezTo>
                <a:cubicBezTo>
                  <a:pt x="1113" y="908"/>
                  <a:pt x="1101" y="907"/>
                  <a:pt x="1088" y="905"/>
                </a:cubicBezTo>
                <a:cubicBezTo>
                  <a:pt x="321" y="770"/>
                  <a:pt x="321" y="770"/>
                  <a:pt x="321" y="770"/>
                </a:cubicBezTo>
                <a:cubicBezTo>
                  <a:pt x="316" y="769"/>
                  <a:pt x="311" y="765"/>
                  <a:pt x="309" y="760"/>
                </a:cubicBezTo>
                <a:cubicBezTo>
                  <a:pt x="207" y="497"/>
                  <a:pt x="207" y="497"/>
                  <a:pt x="207" y="497"/>
                </a:cubicBezTo>
                <a:cubicBezTo>
                  <a:pt x="204" y="491"/>
                  <a:pt x="205" y="485"/>
                  <a:pt x="209" y="481"/>
                </a:cubicBezTo>
                <a:cubicBezTo>
                  <a:pt x="213" y="477"/>
                  <a:pt x="218" y="475"/>
                  <a:pt x="224" y="475"/>
                </a:cubicBezTo>
                <a:cubicBezTo>
                  <a:pt x="324" y="493"/>
                  <a:pt x="389" y="573"/>
                  <a:pt x="406" y="595"/>
                </a:cubicBezTo>
                <a:cubicBezTo>
                  <a:pt x="652" y="638"/>
                  <a:pt x="652" y="638"/>
                  <a:pt x="652" y="638"/>
                </a:cubicBezTo>
                <a:cubicBezTo>
                  <a:pt x="502" y="291"/>
                  <a:pt x="502" y="291"/>
                  <a:pt x="502" y="291"/>
                </a:cubicBezTo>
                <a:cubicBezTo>
                  <a:pt x="500" y="286"/>
                  <a:pt x="500" y="280"/>
                  <a:pt x="503" y="275"/>
                </a:cubicBezTo>
                <a:cubicBezTo>
                  <a:pt x="506" y="271"/>
                  <a:pt x="512" y="269"/>
                  <a:pt x="517" y="269"/>
                </a:cubicBezTo>
                <a:cubicBezTo>
                  <a:pt x="601" y="271"/>
                  <a:pt x="681" y="329"/>
                  <a:pt x="744" y="431"/>
                </a:cubicBezTo>
                <a:cubicBezTo>
                  <a:pt x="763" y="460"/>
                  <a:pt x="875" y="645"/>
                  <a:pt x="897" y="682"/>
                </a:cubicBezTo>
                <a:cubicBezTo>
                  <a:pt x="1051" y="709"/>
                  <a:pt x="1051" y="709"/>
                  <a:pt x="1051" y="709"/>
                </a:cubicBezTo>
                <a:cubicBezTo>
                  <a:pt x="1105" y="718"/>
                  <a:pt x="1149" y="735"/>
                  <a:pt x="1179" y="757"/>
                </a:cubicBezTo>
                <a:cubicBezTo>
                  <a:pt x="1221" y="788"/>
                  <a:pt x="1225" y="822"/>
                  <a:pt x="1220" y="84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4" name="Oval 894"/>
          <p:cNvSpPr>
            <a:spLocks noChangeArrowheads="1"/>
          </p:cNvSpPr>
          <p:nvPr/>
        </p:nvSpPr>
        <p:spPr bwMode="auto">
          <a:xfrm>
            <a:off x="4523529" y="2299227"/>
            <a:ext cx="74549" cy="72793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5" name="Freeform 895"/>
          <p:cNvSpPr>
            <a:spLocks noEditPoints="1"/>
          </p:cNvSpPr>
          <p:nvPr/>
        </p:nvSpPr>
        <p:spPr bwMode="auto">
          <a:xfrm>
            <a:off x="4490555" y="2270681"/>
            <a:ext cx="140496" cy="179841"/>
          </a:xfrm>
          <a:custGeom>
            <a:avLst/>
            <a:gdLst>
              <a:gd name="T0" fmla="*/ 390 w 781"/>
              <a:gd name="T1" fmla="*/ 0 h 988"/>
              <a:gd name="T2" fmla="*/ 0 w 781"/>
              <a:gd name="T3" fmla="*/ 391 h 988"/>
              <a:gd name="T4" fmla="*/ 390 w 781"/>
              <a:gd name="T5" fmla="*/ 988 h 988"/>
              <a:gd name="T6" fmla="*/ 781 w 781"/>
              <a:gd name="T7" fmla="*/ 391 h 988"/>
              <a:gd name="T8" fmla="*/ 390 w 781"/>
              <a:gd name="T9" fmla="*/ 0 h 988"/>
              <a:gd name="T10" fmla="*/ 390 w 781"/>
              <a:gd name="T11" fmla="*/ 595 h 988"/>
              <a:gd name="T12" fmla="*/ 150 w 781"/>
              <a:gd name="T13" fmla="*/ 354 h 988"/>
              <a:gd name="T14" fmla="*/ 390 w 781"/>
              <a:gd name="T15" fmla="*/ 113 h 988"/>
              <a:gd name="T16" fmla="*/ 631 w 781"/>
              <a:gd name="T17" fmla="*/ 354 h 988"/>
              <a:gd name="T18" fmla="*/ 390 w 781"/>
              <a:gd name="T19" fmla="*/ 595 h 9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81" h="988">
                <a:moveTo>
                  <a:pt x="390" y="0"/>
                </a:moveTo>
                <a:cubicBezTo>
                  <a:pt x="175" y="0"/>
                  <a:pt x="0" y="175"/>
                  <a:pt x="0" y="391"/>
                </a:cubicBezTo>
                <a:cubicBezTo>
                  <a:pt x="0" y="621"/>
                  <a:pt x="206" y="830"/>
                  <a:pt x="390" y="988"/>
                </a:cubicBezTo>
                <a:cubicBezTo>
                  <a:pt x="585" y="817"/>
                  <a:pt x="781" y="613"/>
                  <a:pt x="781" y="391"/>
                </a:cubicBezTo>
                <a:cubicBezTo>
                  <a:pt x="781" y="175"/>
                  <a:pt x="605" y="0"/>
                  <a:pt x="390" y="0"/>
                </a:cubicBezTo>
                <a:close/>
                <a:moveTo>
                  <a:pt x="390" y="595"/>
                </a:moveTo>
                <a:cubicBezTo>
                  <a:pt x="257" y="595"/>
                  <a:pt x="150" y="487"/>
                  <a:pt x="150" y="354"/>
                </a:cubicBezTo>
                <a:cubicBezTo>
                  <a:pt x="150" y="221"/>
                  <a:pt x="257" y="113"/>
                  <a:pt x="390" y="113"/>
                </a:cubicBezTo>
                <a:cubicBezTo>
                  <a:pt x="523" y="113"/>
                  <a:pt x="631" y="221"/>
                  <a:pt x="631" y="354"/>
                </a:cubicBezTo>
                <a:cubicBezTo>
                  <a:pt x="631" y="487"/>
                  <a:pt x="523" y="595"/>
                  <a:pt x="390" y="59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6" name="Freeform 896"/>
          <p:cNvSpPr>
            <a:spLocks noEditPoints="1"/>
          </p:cNvSpPr>
          <p:nvPr/>
        </p:nvSpPr>
        <p:spPr bwMode="auto">
          <a:xfrm>
            <a:off x="4398803" y="2199315"/>
            <a:ext cx="324000" cy="324000"/>
          </a:xfrm>
          <a:custGeom>
            <a:avLst/>
            <a:gdLst>
              <a:gd name="T0" fmla="*/ 894 w 1788"/>
              <a:gd name="T1" fmla="*/ 0 h 1788"/>
              <a:gd name="T2" fmla="*/ 0 w 1788"/>
              <a:gd name="T3" fmla="*/ 894 h 1788"/>
              <a:gd name="T4" fmla="*/ 894 w 1788"/>
              <a:gd name="T5" fmla="*/ 1788 h 1788"/>
              <a:gd name="T6" fmla="*/ 1788 w 1788"/>
              <a:gd name="T7" fmla="*/ 894 h 1788"/>
              <a:gd name="T8" fmla="*/ 894 w 1788"/>
              <a:gd name="T9" fmla="*/ 0 h 1788"/>
              <a:gd name="T10" fmla="*/ 907 w 1788"/>
              <a:gd name="T11" fmla="*/ 1425 h 1788"/>
              <a:gd name="T12" fmla="*/ 894 w 1788"/>
              <a:gd name="T13" fmla="*/ 1430 h 1788"/>
              <a:gd name="T14" fmla="*/ 882 w 1788"/>
              <a:gd name="T15" fmla="*/ 1425 h 1788"/>
              <a:gd name="T16" fmla="*/ 465 w 1788"/>
              <a:gd name="T17" fmla="*/ 788 h 1788"/>
              <a:gd name="T18" fmla="*/ 894 w 1788"/>
              <a:gd name="T19" fmla="*/ 359 h 1788"/>
              <a:gd name="T20" fmla="*/ 1323 w 1788"/>
              <a:gd name="T21" fmla="*/ 788 h 1788"/>
              <a:gd name="T22" fmla="*/ 907 w 1788"/>
              <a:gd name="T23" fmla="*/ 1425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88" h="1788">
                <a:moveTo>
                  <a:pt x="894" y="0"/>
                </a:moveTo>
                <a:cubicBezTo>
                  <a:pt x="401" y="0"/>
                  <a:pt x="0" y="401"/>
                  <a:pt x="0" y="894"/>
                </a:cubicBezTo>
                <a:cubicBezTo>
                  <a:pt x="0" y="1388"/>
                  <a:pt x="401" y="1788"/>
                  <a:pt x="894" y="1788"/>
                </a:cubicBezTo>
                <a:cubicBezTo>
                  <a:pt x="1388" y="1788"/>
                  <a:pt x="1788" y="1388"/>
                  <a:pt x="1788" y="894"/>
                </a:cubicBezTo>
                <a:cubicBezTo>
                  <a:pt x="1788" y="401"/>
                  <a:pt x="1388" y="0"/>
                  <a:pt x="894" y="0"/>
                </a:cubicBezTo>
                <a:close/>
                <a:moveTo>
                  <a:pt x="907" y="1425"/>
                </a:moveTo>
                <a:cubicBezTo>
                  <a:pt x="903" y="1428"/>
                  <a:pt x="899" y="1430"/>
                  <a:pt x="894" y="1430"/>
                </a:cubicBezTo>
                <a:cubicBezTo>
                  <a:pt x="890" y="1430"/>
                  <a:pt x="885" y="1428"/>
                  <a:pt x="882" y="1425"/>
                </a:cubicBezTo>
                <a:cubicBezTo>
                  <a:pt x="688" y="1260"/>
                  <a:pt x="465" y="1039"/>
                  <a:pt x="465" y="788"/>
                </a:cubicBezTo>
                <a:cubicBezTo>
                  <a:pt x="465" y="551"/>
                  <a:pt x="658" y="359"/>
                  <a:pt x="894" y="359"/>
                </a:cubicBezTo>
                <a:cubicBezTo>
                  <a:pt x="1131" y="359"/>
                  <a:pt x="1323" y="551"/>
                  <a:pt x="1323" y="788"/>
                </a:cubicBezTo>
                <a:cubicBezTo>
                  <a:pt x="1323" y="1030"/>
                  <a:pt x="1113" y="1246"/>
                  <a:pt x="907" y="142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7" name="Rectangle 900"/>
          <p:cNvSpPr>
            <a:spLocks noChangeArrowheads="1"/>
          </p:cNvSpPr>
          <p:nvPr/>
        </p:nvSpPr>
        <p:spPr bwMode="auto">
          <a:xfrm>
            <a:off x="4945248" y="2447667"/>
            <a:ext cx="7137" cy="2711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8" name="Rectangle 901"/>
          <p:cNvSpPr>
            <a:spLocks noChangeArrowheads="1"/>
          </p:cNvSpPr>
          <p:nvPr/>
        </p:nvSpPr>
        <p:spPr bwMode="auto">
          <a:xfrm>
            <a:off x="5005195" y="2447667"/>
            <a:ext cx="7137" cy="2711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9" name="Freeform 902"/>
          <p:cNvSpPr>
            <a:spLocks/>
          </p:cNvSpPr>
          <p:nvPr/>
        </p:nvSpPr>
        <p:spPr bwMode="auto">
          <a:xfrm>
            <a:off x="4928120" y="2296372"/>
            <a:ext cx="101339" cy="98485"/>
          </a:xfrm>
          <a:custGeom>
            <a:avLst/>
            <a:gdLst>
              <a:gd name="T0" fmla="*/ 582 w 582"/>
              <a:gd name="T1" fmla="*/ 564 h 564"/>
              <a:gd name="T2" fmla="*/ 582 w 582"/>
              <a:gd name="T3" fmla="*/ 291 h 564"/>
              <a:gd name="T4" fmla="*/ 291 w 582"/>
              <a:gd name="T5" fmla="*/ 0 h 564"/>
              <a:gd name="T6" fmla="*/ 0 w 582"/>
              <a:gd name="T7" fmla="*/ 291 h 564"/>
              <a:gd name="T8" fmla="*/ 0 w 582"/>
              <a:gd name="T9" fmla="*/ 564 h 564"/>
              <a:gd name="T10" fmla="*/ 582 w 582"/>
              <a:gd name="T11" fmla="*/ 564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2" h="564">
                <a:moveTo>
                  <a:pt x="582" y="564"/>
                </a:moveTo>
                <a:cubicBezTo>
                  <a:pt x="582" y="291"/>
                  <a:pt x="582" y="291"/>
                  <a:pt x="582" y="291"/>
                </a:cubicBezTo>
                <a:cubicBezTo>
                  <a:pt x="582" y="130"/>
                  <a:pt x="451" y="0"/>
                  <a:pt x="291" y="0"/>
                </a:cubicBezTo>
                <a:cubicBezTo>
                  <a:pt x="131" y="0"/>
                  <a:pt x="0" y="130"/>
                  <a:pt x="0" y="291"/>
                </a:cubicBezTo>
                <a:cubicBezTo>
                  <a:pt x="0" y="564"/>
                  <a:pt x="0" y="564"/>
                  <a:pt x="0" y="564"/>
                </a:cubicBezTo>
                <a:lnTo>
                  <a:pt x="582" y="56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00" name="Freeform 903"/>
          <p:cNvSpPr>
            <a:spLocks noEditPoints="1"/>
          </p:cNvSpPr>
          <p:nvPr/>
        </p:nvSpPr>
        <p:spPr bwMode="auto">
          <a:xfrm>
            <a:off x="4816790" y="2199315"/>
            <a:ext cx="324000" cy="324000"/>
          </a:xfrm>
          <a:custGeom>
            <a:avLst/>
            <a:gdLst>
              <a:gd name="T0" fmla="*/ 0 w 1851"/>
              <a:gd name="T1" fmla="*/ 926 h 1851"/>
              <a:gd name="T2" fmla="*/ 1851 w 1851"/>
              <a:gd name="T3" fmla="*/ 926 h 1851"/>
              <a:gd name="T4" fmla="*/ 1201 w 1851"/>
              <a:gd name="T5" fmla="*/ 577 h 1851"/>
              <a:gd name="T6" fmla="*/ 1400 w 1851"/>
              <a:gd name="T7" fmla="*/ 407 h 1851"/>
              <a:gd name="T8" fmla="*/ 1229 w 1851"/>
              <a:gd name="T9" fmla="*/ 605 h 1851"/>
              <a:gd name="T10" fmla="*/ 1201 w 1851"/>
              <a:gd name="T11" fmla="*/ 605 h 1851"/>
              <a:gd name="T12" fmla="*/ 906 w 1851"/>
              <a:gd name="T13" fmla="*/ 214 h 1851"/>
              <a:gd name="T14" fmla="*/ 946 w 1851"/>
              <a:gd name="T15" fmla="*/ 214 h 1851"/>
              <a:gd name="T16" fmla="*/ 926 w 1851"/>
              <a:gd name="T17" fmla="*/ 476 h 1851"/>
              <a:gd name="T18" fmla="*/ 906 w 1851"/>
              <a:gd name="T19" fmla="*/ 214 h 1851"/>
              <a:gd name="T20" fmla="*/ 480 w 1851"/>
              <a:gd name="T21" fmla="*/ 407 h 1851"/>
              <a:gd name="T22" fmla="*/ 651 w 1851"/>
              <a:gd name="T23" fmla="*/ 605 h 1851"/>
              <a:gd name="T24" fmla="*/ 623 w 1851"/>
              <a:gd name="T25" fmla="*/ 605 h 1851"/>
              <a:gd name="T26" fmla="*/ 452 w 1851"/>
              <a:gd name="T27" fmla="*/ 407 h 1851"/>
              <a:gd name="T28" fmla="*/ 298 w 1851"/>
              <a:gd name="T29" fmla="*/ 860 h 1851"/>
              <a:gd name="T30" fmla="*/ 559 w 1851"/>
              <a:gd name="T31" fmla="*/ 880 h 1851"/>
              <a:gd name="T32" fmla="*/ 298 w 1851"/>
              <a:gd name="T33" fmla="*/ 900 h 1851"/>
              <a:gd name="T34" fmla="*/ 1313 w 1851"/>
              <a:gd name="T35" fmla="*/ 1329 h 1851"/>
              <a:gd name="T36" fmla="*/ 1157 w 1851"/>
              <a:gd name="T37" fmla="*/ 1419 h 1851"/>
              <a:gd name="T38" fmla="*/ 1137 w 1851"/>
              <a:gd name="T39" fmla="*/ 1615 h 1851"/>
              <a:gd name="T40" fmla="*/ 1038 w 1851"/>
              <a:gd name="T41" fmla="*/ 1595 h 1851"/>
              <a:gd name="T42" fmla="*/ 814 w 1851"/>
              <a:gd name="T43" fmla="*/ 1419 h 1851"/>
              <a:gd name="T44" fmla="*/ 794 w 1851"/>
              <a:gd name="T45" fmla="*/ 1615 h 1851"/>
              <a:gd name="T46" fmla="*/ 695 w 1851"/>
              <a:gd name="T47" fmla="*/ 1595 h 1851"/>
              <a:gd name="T48" fmla="*/ 610 w 1851"/>
              <a:gd name="T49" fmla="*/ 1419 h 1851"/>
              <a:gd name="T50" fmla="*/ 539 w 1851"/>
              <a:gd name="T51" fmla="*/ 1206 h 1851"/>
              <a:gd name="T52" fmla="*/ 595 w 1851"/>
              <a:gd name="T53" fmla="*/ 843 h 1851"/>
              <a:gd name="T54" fmla="*/ 1257 w 1851"/>
              <a:gd name="T55" fmla="*/ 843 h 1851"/>
              <a:gd name="T56" fmla="*/ 1313 w 1851"/>
              <a:gd name="T57" fmla="*/ 1206 h 1851"/>
              <a:gd name="T58" fmla="*/ 1554 w 1851"/>
              <a:gd name="T59" fmla="*/ 900 h 1851"/>
              <a:gd name="T60" fmla="*/ 1293 w 1851"/>
              <a:gd name="T61" fmla="*/ 880 h 1851"/>
              <a:gd name="T62" fmla="*/ 1554 w 1851"/>
              <a:gd name="T63" fmla="*/ 860 h 1851"/>
              <a:gd name="T64" fmla="*/ 1554 w 1851"/>
              <a:gd name="T65" fmla="*/ 900 h 18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51" h="1851">
                <a:moveTo>
                  <a:pt x="926" y="0"/>
                </a:moveTo>
                <a:cubicBezTo>
                  <a:pt x="415" y="0"/>
                  <a:pt x="0" y="415"/>
                  <a:pt x="0" y="926"/>
                </a:cubicBezTo>
                <a:cubicBezTo>
                  <a:pt x="0" y="1437"/>
                  <a:pt x="415" y="1851"/>
                  <a:pt x="926" y="1851"/>
                </a:cubicBezTo>
                <a:cubicBezTo>
                  <a:pt x="1437" y="1851"/>
                  <a:pt x="1851" y="1437"/>
                  <a:pt x="1851" y="926"/>
                </a:cubicBezTo>
                <a:cubicBezTo>
                  <a:pt x="1851" y="415"/>
                  <a:pt x="1437" y="0"/>
                  <a:pt x="926" y="0"/>
                </a:cubicBezTo>
                <a:close/>
                <a:moveTo>
                  <a:pt x="1201" y="577"/>
                </a:moveTo>
                <a:cubicBezTo>
                  <a:pt x="1372" y="407"/>
                  <a:pt x="1372" y="407"/>
                  <a:pt x="1372" y="407"/>
                </a:cubicBezTo>
                <a:cubicBezTo>
                  <a:pt x="1380" y="399"/>
                  <a:pt x="1392" y="399"/>
                  <a:pt x="1400" y="407"/>
                </a:cubicBezTo>
                <a:cubicBezTo>
                  <a:pt x="1407" y="414"/>
                  <a:pt x="1407" y="427"/>
                  <a:pt x="1400" y="435"/>
                </a:cubicBezTo>
                <a:cubicBezTo>
                  <a:pt x="1229" y="605"/>
                  <a:pt x="1229" y="605"/>
                  <a:pt x="1229" y="605"/>
                </a:cubicBezTo>
                <a:cubicBezTo>
                  <a:pt x="1225" y="609"/>
                  <a:pt x="1220" y="611"/>
                  <a:pt x="1215" y="611"/>
                </a:cubicBezTo>
                <a:cubicBezTo>
                  <a:pt x="1210" y="611"/>
                  <a:pt x="1205" y="609"/>
                  <a:pt x="1201" y="605"/>
                </a:cubicBezTo>
                <a:cubicBezTo>
                  <a:pt x="1193" y="597"/>
                  <a:pt x="1193" y="585"/>
                  <a:pt x="1201" y="577"/>
                </a:cubicBezTo>
                <a:close/>
                <a:moveTo>
                  <a:pt x="906" y="214"/>
                </a:moveTo>
                <a:cubicBezTo>
                  <a:pt x="906" y="203"/>
                  <a:pt x="915" y="195"/>
                  <a:pt x="926" y="195"/>
                </a:cubicBezTo>
                <a:cubicBezTo>
                  <a:pt x="937" y="195"/>
                  <a:pt x="946" y="203"/>
                  <a:pt x="946" y="214"/>
                </a:cubicBezTo>
                <a:cubicBezTo>
                  <a:pt x="946" y="456"/>
                  <a:pt x="946" y="456"/>
                  <a:pt x="946" y="456"/>
                </a:cubicBezTo>
                <a:cubicBezTo>
                  <a:pt x="946" y="467"/>
                  <a:pt x="937" y="476"/>
                  <a:pt x="926" y="476"/>
                </a:cubicBezTo>
                <a:cubicBezTo>
                  <a:pt x="915" y="476"/>
                  <a:pt x="906" y="467"/>
                  <a:pt x="906" y="456"/>
                </a:cubicBezTo>
                <a:lnTo>
                  <a:pt x="906" y="214"/>
                </a:lnTo>
                <a:close/>
                <a:moveTo>
                  <a:pt x="452" y="407"/>
                </a:moveTo>
                <a:cubicBezTo>
                  <a:pt x="460" y="399"/>
                  <a:pt x="472" y="399"/>
                  <a:pt x="480" y="407"/>
                </a:cubicBezTo>
                <a:cubicBezTo>
                  <a:pt x="651" y="577"/>
                  <a:pt x="651" y="577"/>
                  <a:pt x="651" y="577"/>
                </a:cubicBezTo>
                <a:cubicBezTo>
                  <a:pt x="659" y="585"/>
                  <a:pt x="659" y="597"/>
                  <a:pt x="651" y="605"/>
                </a:cubicBezTo>
                <a:cubicBezTo>
                  <a:pt x="647" y="609"/>
                  <a:pt x="642" y="611"/>
                  <a:pt x="637" y="611"/>
                </a:cubicBezTo>
                <a:cubicBezTo>
                  <a:pt x="632" y="611"/>
                  <a:pt x="627" y="609"/>
                  <a:pt x="623" y="605"/>
                </a:cubicBezTo>
                <a:cubicBezTo>
                  <a:pt x="452" y="435"/>
                  <a:pt x="452" y="435"/>
                  <a:pt x="452" y="435"/>
                </a:cubicBezTo>
                <a:cubicBezTo>
                  <a:pt x="444" y="427"/>
                  <a:pt x="444" y="414"/>
                  <a:pt x="452" y="407"/>
                </a:cubicBezTo>
                <a:close/>
                <a:moveTo>
                  <a:pt x="278" y="880"/>
                </a:moveTo>
                <a:cubicBezTo>
                  <a:pt x="278" y="869"/>
                  <a:pt x="287" y="860"/>
                  <a:pt x="298" y="860"/>
                </a:cubicBezTo>
                <a:cubicBezTo>
                  <a:pt x="539" y="860"/>
                  <a:pt x="539" y="860"/>
                  <a:pt x="539" y="860"/>
                </a:cubicBezTo>
                <a:cubicBezTo>
                  <a:pt x="550" y="860"/>
                  <a:pt x="559" y="869"/>
                  <a:pt x="559" y="880"/>
                </a:cubicBezTo>
                <a:cubicBezTo>
                  <a:pt x="559" y="891"/>
                  <a:pt x="550" y="900"/>
                  <a:pt x="539" y="900"/>
                </a:cubicBezTo>
                <a:cubicBezTo>
                  <a:pt x="298" y="900"/>
                  <a:pt x="298" y="900"/>
                  <a:pt x="298" y="900"/>
                </a:cubicBezTo>
                <a:cubicBezTo>
                  <a:pt x="287" y="900"/>
                  <a:pt x="278" y="891"/>
                  <a:pt x="278" y="880"/>
                </a:cubicBezTo>
                <a:close/>
                <a:moveTo>
                  <a:pt x="1313" y="1329"/>
                </a:moveTo>
                <a:cubicBezTo>
                  <a:pt x="1313" y="1410"/>
                  <a:pt x="1263" y="1419"/>
                  <a:pt x="1242" y="1419"/>
                </a:cubicBezTo>
                <a:cubicBezTo>
                  <a:pt x="1157" y="1419"/>
                  <a:pt x="1157" y="1419"/>
                  <a:pt x="1157" y="1419"/>
                </a:cubicBezTo>
                <a:cubicBezTo>
                  <a:pt x="1157" y="1595"/>
                  <a:pt x="1157" y="1595"/>
                  <a:pt x="1157" y="1595"/>
                </a:cubicBezTo>
                <a:cubicBezTo>
                  <a:pt x="1157" y="1606"/>
                  <a:pt x="1148" y="1615"/>
                  <a:pt x="1137" y="1615"/>
                </a:cubicBezTo>
                <a:cubicBezTo>
                  <a:pt x="1058" y="1615"/>
                  <a:pt x="1058" y="1615"/>
                  <a:pt x="1058" y="1615"/>
                </a:cubicBezTo>
                <a:cubicBezTo>
                  <a:pt x="1047" y="1615"/>
                  <a:pt x="1038" y="1606"/>
                  <a:pt x="1038" y="1595"/>
                </a:cubicBezTo>
                <a:cubicBezTo>
                  <a:pt x="1038" y="1419"/>
                  <a:pt x="1038" y="1419"/>
                  <a:pt x="1038" y="1419"/>
                </a:cubicBezTo>
                <a:cubicBezTo>
                  <a:pt x="814" y="1419"/>
                  <a:pt x="814" y="1419"/>
                  <a:pt x="814" y="1419"/>
                </a:cubicBezTo>
                <a:cubicBezTo>
                  <a:pt x="814" y="1595"/>
                  <a:pt x="814" y="1595"/>
                  <a:pt x="814" y="1595"/>
                </a:cubicBezTo>
                <a:cubicBezTo>
                  <a:pt x="814" y="1606"/>
                  <a:pt x="805" y="1615"/>
                  <a:pt x="794" y="1615"/>
                </a:cubicBezTo>
                <a:cubicBezTo>
                  <a:pt x="715" y="1615"/>
                  <a:pt x="715" y="1615"/>
                  <a:pt x="715" y="1615"/>
                </a:cubicBezTo>
                <a:cubicBezTo>
                  <a:pt x="704" y="1615"/>
                  <a:pt x="695" y="1606"/>
                  <a:pt x="695" y="1595"/>
                </a:cubicBezTo>
                <a:cubicBezTo>
                  <a:pt x="695" y="1419"/>
                  <a:pt x="695" y="1419"/>
                  <a:pt x="695" y="1419"/>
                </a:cubicBezTo>
                <a:cubicBezTo>
                  <a:pt x="610" y="1419"/>
                  <a:pt x="610" y="1419"/>
                  <a:pt x="610" y="1419"/>
                </a:cubicBezTo>
                <a:cubicBezTo>
                  <a:pt x="589" y="1419"/>
                  <a:pt x="539" y="1410"/>
                  <a:pt x="539" y="1329"/>
                </a:cubicBezTo>
                <a:cubicBezTo>
                  <a:pt x="539" y="1206"/>
                  <a:pt x="539" y="1206"/>
                  <a:pt x="539" y="1206"/>
                </a:cubicBezTo>
                <a:cubicBezTo>
                  <a:pt x="539" y="1156"/>
                  <a:pt x="560" y="1126"/>
                  <a:pt x="595" y="1119"/>
                </a:cubicBezTo>
                <a:cubicBezTo>
                  <a:pt x="595" y="843"/>
                  <a:pt x="595" y="843"/>
                  <a:pt x="595" y="843"/>
                </a:cubicBezTo>
                <a:cubicBezTo>
                  <a:pt x="595" y="660"/>
                  <a:pt x="744" y="512"/>
                  <a:pt x="926" y="512"/>
                </a:cubicBezTo>
                <a:cubicBezTo>
                  <a:pt x="1108" y="512"/>
                  <a:pt x="1257" y="660"/>
                  <a:pt x="1257" y="843"/>
                </a:cubicBezTo>
                <a:cubicBezTo>
                  <a:pt x="1257" y="1119"/>
                  <a:pt x="1257" y="1119"/>
                  <a:pt x="1257" y="1119"/>
                </a:cubicBezTo>
                <a:cubicBezTo>
                  <a:pt x="1292" y="1126"/>
                  <a:pt x="1313" y="1156"/>
                  <a:pt x="1313" y="1206"/>
                </a:cubicBezTo>
                <a:lnTo>
                  <a:pt x="1313" y="1329"/>
                </a:lnTo>
                <a:close/>
                <a:moveTo>
                  <a:pt x="1554" y="900"/>
                </a:moveTo>
                <a:cubicBezTo>
                  <a:pt x="1313" y="900"/>
                  <a:pt x="1313" y="900"/>
                  <a:pt x="1313" y="900"/>
                </a:cubicBezTo>
                <a:cubicBezTo>
                  <a:pt x="1302" y="900"/>
                  <a:pt x="1293" y="891"/>
                  <a:pt x="1293" y="880"/>
                </a:cubicBezTo>
                <a:cubicBezTo>
                  <a:pt x="1293" y="869"/>
                  <a:pt x="1302" y="860"/>
                  <a:pt x="1313" y="860"/>
                </a:cubicBezTo>
                <a:cubicBezTo>
                  <a:pt x="1554" y="860"/>
                  <a:pt x="1554" y="860"/>
                  <a:pt x="1554" y="860"/>
                </a:cubicBezTo>
                <a:cubicBezTo>
                  <a:pt x="1565" y="860"/>
                  <a:pt x="1574" y="869"/>
                  <a:pt x="1574" y="880"/>
                </a:cubicBezTo>
                <a:cubicBezTo>
                  <a:pt x="1574" y="891"/>
                  <a:pt x="1565" y="900"/>
                  <a:pt x="1554" y="90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01" name="Freeform 904"/>
          <p:cNvSpPr>
            <a:spLocks/>
          </p:cNvSpPr>
          <p:nvPr/>
        </p:nvSpPr>
        <p:spPr bwMode="auto">
          <a:xfrm>
            <a:off x="4918129" y="2401993"/>
            <a:ext cx="121322" cy="38537"/>
          </a:xfrm>
          <a:custGeom>
            <a:avLst/>
            <a:gdLst>
              <a:gd name="T0" fmla="*/ 664 w 696"/>
              <a:gd name="T1" fmla="*/ 0 h 224"/>
              <a:gd name="T2" fmla="*/ 32 w 696"/>
              <a:gd name="T3" fmla="*/ 0 h 224"/>
              <a:gd name="T4" fmla="*/ 0 w 696"/>
              <a:gd name="T5" fmla="*/ 51 h 224"/>
              <a:gd name="T6" fmla="*/ 0 w 696"/>
              <a:gd name="T7" fmla="*/ 174 h 224"/>
              <a:gd name="T8" fmla="*/ 32 w 696"/>
              <a:gd name="T9" fmla="*/ 224 h 224"/>
              <a:gd name="T10" fmla="*/ 137 w 696"/>
              <a:gd name="T11" fmla="*/ 224 h 224"/>
              <a:gd name="T12" fmla="*/ 216 w 696"/>
              <a:gd name="T13" fmla="*/ 224 h 224"/>
              <a:gd name="T14" fmla="*/ 480 w 696"/>
              <a:gd name="T15" fmla="*/ 224 h 224"/>
              <a:gd name="T16" fmla="*/ 559 w 696"/>
              <a:gd name="T17" fmla="*/ 224 h 224"/>
              <a:gd name="T18" fmla="*/ 664 w 696"/>
              <a:gd name="T19" fmla="*/ 224 h 224"/>
              <a:gd name="T20" fmla="*/ 696 w 696"/>
              <a:gd name="T21" fmla="*/ 174 h 224"/>
              <a:gd name="T22" fmla="*/ 696 w 696"/>
              <a:gd name="T23" fmla="*/ 51 h 224"/>
              <a:gd name="T24" fmla="*/ 664 w 696"/>
              <a:gd name="T25" fmla="*/ 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6" h="224">
                <a:moveTo>
                  <a:pt x="664" y="0"/>
                </a:move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0" y="0"/>
                  <a:pt x="0" y="51"/>
                </a:cubicBezTo>
                <a:cubicBezTo>
                  <a:pt x="0" y="174"/>
                  <a:pt x="0" y="174"/>
                  <a:pt x="0" y="174"/>
                </a:cubicBezTo>
                <a:cubicBezTo>
                  <a:pt x="0" y="224"/>
                  <a:pt x="24" y="224"/>
                  <a:pt x="32" y="224"/>
                </a:cubicBezTo>
                <a:cubicBezTo>
                  <a:pt x="137" y="224"/>
                  <a:pt x="137" y="224"/>
                  <a:pt x="137" y="224"/>
                </a:cubicBezTo>
                <a:cubicBezTo>
                  <a:pt x="216" y="224"/>
                  <a:pt x="216" y="224"/>
                  <a:pt x="216" y="224"/>
                </a:cubicBezTo>
                <a:cubicBezTo>
                  <a:pt x="480" y="224"/>
                  <a:pt x="480" y="224"/>
                  <a:pt x="480" y="224"/>
                </a:cubicBezTo>
                <a:cubicBezTo>
                  <a:pt x="559" y="224"/>
                  <a:pt x="559" y="224"/>
                  <a:pt x="559" y="224"/>
                </a:cubicBezTo>
                <a:cubicBezTo>
                  <a:pt x="664" y="224"/>
                  <a:pt x="664" y="224"/>
                  <a:pt x="664" y="224"/>
                </a:cubicBezTo>
                <a:cubicBezTo>
                  <a:pt x="672" y="224"/>
                  <a:pt x="696" y="224"/>
                  <a:pt x="696" y="174"/>
                </a:cubicBezTo>
                <a:cubicBezTo>
                  <a:pt x="696" y="51"/>
                  <a:pt x="696" y="51"/>
                  <a:pt x="696" y="51"/>
                </a:cubicBezTo>
                <a:cubicBezTo>
                  <a:pt x="696" y="0"/>
                  <a:pt x="672" y="0"/>
                  <a:pt x="664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02" name="Freeform 908"/>
          <p:cNvSpPr>
            <a:spLocks noChangeAspect="1" noEditPoints="1"/>
          </p:cNvSpPr>
          <p:nvPr/>
        </p:nvSpPr>
        <p:spPr bwMode="auto">
          <a:xfrm>
            <a:off x="5236208" y="2199315"/>
            <a:ext cx="324000" cy="324000"/>
          </a:xfrm>
          <a:custGeom>
            <a:avLst/>
            <a:gdLst>
              <a:gd name="T0" fmla="*/ 848 w 1695"/>
              <a:gd name="T1" fmla="*/ 0 h 1695"/>
              <a:gd name="T2" fmla="*/ 0 w 1695"/>
              <a:gd name="T3" fmla="*/ 848 h 1695"/>
              <a:gd name="T4" fmla="*/ 848 w 1695"/>
              <a:gd name="T5" fmla="*/ 1695 h 1695"/>
              <a:gd name="T6" fmla="*/ 1695 w 1695"/>
              <a:gd name="T7" fmla="*/ 848 h 1695"/>
              <a:gd name="T8" fmla="*/ 848 w 1695"/>
              <a:gd name="T9" fmla="*/ 0 h 1695"/>
              <a:gd name="T10" fmla="*/ 1340 w 1695"/>
              <a:gd name="T11" fmla="*/ 866 h 1695"/>
              <a:gd name="T12" fmla="*/ 383 w 1695"/>
              <a:gd name="T13" fmla="*/ 866 h 1695"/>
              <a:gd name="T14" fmla="*/ 772 w 1695"/>
              <a:gd name="T15" fmla="*/ 1255 h 1695"/>
              <a:gd name="T16" fmla="*/ 772 w 1695"/>
              <a:gd name="T17" fmla="*/ 1281 h 1695"/>
              <a:gd name="T18" fmla="*/ 760 w 1695"/>
              <a:gd name="T19" fmla="*/ 1286 h 1695"/>
              <a:gd name="T20" fmla="*/ 747 w 1695"/>
              <a:gd name="T21" fmla="*/ 1281 h 1695"/>
              <a:gd name="T22" fmla="*/ 355 w 1695"/>
              <a:gd name="T23" fmla="*/ 889 h 1695"/>
              <a:gd name="T24" fmla="*/ 355 w 1695"/>
              <a:gd name="T25" fmla="*/ 807 h 1695"/>
              <a:gd name="T26" fmla="*/ 747 w 1695"/>
              <a:gd name="T27" fmla="*/ 415 h 1695"/>
              <a:gd name="T28" fmla="*/ 772 w 1695"/>
              <a:gd name="T29" fmla="*/ 415 h 1695"/>
              <a:gd name="T30" fmla="*/ 772 w 1695"/>
              <a:gd name="T31" fmla="*/ 441 h 1695"/>
              <a:gd name="T32" fmla="*/ 383 w 1695"/>
              <a:gd name="T33" fmla="*/ 830 h 1695"/>
              <a:gd name="T34" fmla="*/ 1340 w 1695"/>
              <a:gd name="T35" fmla="*/ 830 h 1695"/>
              <a:gd name="T36" fmla="*/ 1358 w 1695"/>
              <a:gd name="T37" fmla="*/ 848 h 1695"/>
              <a:gd name="T38" fmla="*/ 1340 w 1695"/>
              <a:gd name="T39" fmla="*/ 866 h 1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95" h="1695">
                <a:moveTo>
                  <a:pt x="848" y="0"/>
                </a:moveTo>
                <a:cubicBezTo>
                  <a:pt x="380" y="0"/>
                  <a:pt x="0" y="380"/>
                  <a:pt x="0" y="848"/>
                </a:cubicBezTo>
                <a:cubicBezTo>
                  <a:pt x="0" y="1316"/>
                  <a:pt x="380" y="1695"/>
                  <a:pt x="848" y="1695"/>
                </a:cubicBezTo>
                <a:cubicBezTo>
                  <a:pt x="1316" y="1695"/>
                  <a:pt x="1695" y="1316"/>
                  <a:pt x="1695" y="848"/>
                </a:cubicBezTo>
                <a:cubicBezTo>
                  <a:pt x="1695" y="380"/>
                  <a:pt x="1316" y="0"/>
                  <a:pt x="848" y="0"/>
                </a:cubicBezTo>
                <a:close/>
                <a:moveTo>
                  <a:pt x="1340" y="866"/>
                </a:moveTo>
                <a:cubicBezTo>
                  <a:pt x="383" y="866"/>
                  <a:pt x="383" y="866"/>
                  <a:pt x="383" y="866"/>
                </a:cubicBezTo>
                <a:cubicBezTo>
                  <a:pt x="772" y="1255"/>
                  <a:pt x="772" y="1255"/>
                  <a:pt x="772" y="1255"/>
                </a:cubicBezTo>
                <a:cubicBezTo>
                  <a:pt x="779" y="1262"/>
                  <a:pt x="779" y="1274"/>
                  <a:pt x="772" y="1281"/>
                </a:cubicBezTo>
                <a:cubicBezTo>
                  <a:pt x="769" y="1284"/>
                  <a:pt x="764" y="1286"/>
                  <a:pt x="760" y="1286"/>
                </a:cubicBezTo>
                <a:cubicBezTo>
                  <a:pt x="755" y="1286"/>
                  <a:pt x="750" y="1284"/>
                  <a:pt x="747" y="1281"/>
                </a:cubicBezTo>
                <a:cubicBezTo>
                  <a:pt x="355" y="889"/>
                  <a:pt x="355" y="889"/>
                  <a:pt x="355" y="889"/>
                </a:cubicBezTo>
                <a:cubicBezTo>
                  <a:pt x="332" y="866"/>
                  <a:pt x="332" y="829"/>
                  <a:pt x="355" y="807"/>
                </a:cubicBezTo>
                <a:cubicBezTo>
                  <a:pt x="747" y="415"/>
                  <a:pt x="747" y="415"/>
                  <a:pt x="747" y="415"/>
                </a:cubicBezTo>
                <a:cubicBezTo>
                  <a:pt x="754" y="408"/>
                  <a:pt x="765" y="408"/>
                  <a:pt x="772" y="415"/>
                </a:cubicBezTo>
                <a:cubicBezTo>
                  <a:pt x="779" y="422"/>
                  <a:pt x="779" y="433"/>
                  <a:pt x="772" y="441"/>
                </a:cubicBezTo>
                <a:cubicBezTo>
                  <a:pt x="383" y="830"/>
                  <a:pt x="383" y="830"/>
                  <a:pt x="383" y="830"/>
                </a:cubicBezTo>
                <a:cubicBezTo>
                  <a:pt x="1340" y="830"/>
                  <a:pt x="1340" y="830"/>
                  <a:pt x="1340" y="830"/>
                </a:cubicBezTo>
                <a:cubicBezTo>
                  <a:pt x="1350" y="830"/>
                  <a:pt x="1358" y="838"/>
                  <a:pt x="1358" y="848"/>
                </a:cubicBezTo>
                <a:cubicBezTo>
                  <a:pt x="1358" y="858"/>
                  <a:pt x="1350" y="866"/>
                  <a:pt x="1340" y="86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03" name="Freeform 912"/>
          <p:cNvSpPr>
            <a:spLocks noChangeAspect="1" noEditPoints="1"/>
          </p:cNvSpPr>
          <p:nvPr/>
        </p:nvSpPr>
        <p:spPr bwMode="auto">
          <a:xfrm>
            <a:off x="5664216" y="2199315"/>
            <a:ext cx="324000" cy="324000"/>
          </a:xfrm>
          <a:custGeom>
            <a:avLst/>
            <a:gdLst>
              <a:gd name="T0" fmla="*/ 988 w 1975"/>
              <a:gd name="T1" fmla="*/ 0 h 1976"/>
              <a:gd name="T2" fmla="*/ 0 w 1975"/>
              <a:gd name="T3" fmla="*/ 988 h 1976"/>
              <a:gd name="T4" fmla="*/ 988 w 1975"/>
              <a:gd name="T5" fmla="*/ 1976 h 1976"/>
              <a:gd name="T6" fmla="*/ 1975 w 1975"/>
              <a:gd name="T7" fmla="*/ 988 h 1976"/>
              <a:gd name="T8" fmla="*/ 988 w 1975"/>
              <a:gd name="T9" fmla="*/ 0 h 1976"/>
              <a:gd name="T10" fmla="*/ 719 w 1975"/>
              <a:gd name="T11" fmla="*/ 1016 h 1976"/>
              <a:gd name="T12" fmla="*/ 1303 w 1975"/>
              <a:gd name="T13" fmla="*/ 1599 h 1976"/>
              <a:gd name="T14" fmla="*/ 1303 w 1975"/>
              <a:gd name="T15" fmla="*/ 1629 h 1976"/>
              <a:gd name="T16" fmla="*/ 1288 w 1975"/>
              <a:gd name="T17" fmla="*/ 1635 h 1976"/>
              <a:gd name="T18" fmla="*/ 1273 w 1975"/>
              <a:gd name="T19" fmla="*/ 1629 h 1976"/>
              <a:gd name="T20" fmla="*/ 689 w 1975"/>
              <a:gd name="T21" fmla="*/ 1046 h 1976"/>
              <a:gd name="T22" fmla="*/ 690 w 1975"/>
              <a:gd name="T23" fmla="*/ 931 h 1976"/>
              <a:gd name="T24" fmla="*/ 1273 w 1975"/>
              <a:gd name="T25" fmla="*/ 347 h 1976"/>
              <a:gd name="T26" fmla="*/ 1303 w 1975"/>
              <a:gd name="T27" fmla="*/ 347 h 1976"/>
              <a:gd name="T28" fmla="*/ 1303 w 1975"/>
              <a:gd name="T29" fmla="*/ 377 h 1976"/>
              <a:gd name="T30" fmla="*/ 719 w 1975"/>
              <a:gd name="T31" fmla="*/ 961 h 1976"/>
              <a:gd name="T32" fmla="*/ 719 w 1975"/>
              <a:gd name="T33" fmla="*/ 1016 h 1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975" h="1976">
                <a:moveTo>
                  <a:pt x="988" y="0"/>
                </a:moveTo>
                <a:cubicBezTo>
                  <a:pt x="442" y="0"/>
                  <a:pt x="0" y="442"/>
                  <a:pt x="0" y="988"/>
                </a:cubicBezTo>
                <a:cubicBezTo>
                  <a:pt x="0" y="1534"/>
                  <a:pt x="442" y="1976"/>
                  <a:pt x="988" y="1976"/>
                </a:cubicBezTo>
                <a:cubicBezTo>
                  <a:pt x="1533" y="1976"/>
                  <a:pt x="1975" y="1534"/>
                  <a:pt x="1975" y="988"/>
                </a:cubicBezTo>
                <a:cubicBezTo>
                  <a:pt x="1975" y="442"/>
                  <a:pt x="1533" y="0"/>
                  <a:pt x="988" y="0"/>
                </a:cubicBezTo>
                <a:close/>
                <a:moveTo>
                  <a:pt x="719" y="1016"/>
                </a:moveTo>
                <a:cubicBezTo>
                  <a:pt x="1303" y="1599"/>
                  <a:pt x="1303" y="1599"/>
                  <a:pt x="1303" y="1599"/>
                </a:cubicBezTo>
                <a:cubicBezTo>
                  <a:pt x="1311" y="1608"/>
                  <a:pt x="1311" y="1621"/>
                  <a:pt x="1303" y="1629"/>
                </a:cubicBezTo>
                <a:cubicBezTo>
                  <a:pt x="1299" y="1633"/>
                  <a:pt x="1294" y="1635"/>
                  <a:pt x="1288" y="1635"/>
                </a:cubicBezTo>
                <a:cubicBezTo>
                  <a:pt x="1283" y="1635"/>
                  <a:pt x="1277" y="1633"/>
                  <a:pt x="1273" y="1629"/>
                </a:cubicBezTo>
                <a:cubicBezTo>
                  <a:pt x="689" y="1046"/>
                  <a:pt x="689" y="1046"/>
                  <a:pt x="689" y="1046"/>
                </a:cubicBezTo>
                <a:cubicBezTo>
                  <a:pt x="658" y="1014"/>
                  <a:pt x="658" y="962"/>
                  <a:pt x="690" y="931"/>
                </a:cubicBezTo>
                <a:cubicBezTo>
                  <a:pt x="1273" y="347"/>
                  <a:pt x="1273" y="347"/>
                  <a:pt x="1273" y="347"/>
                </a:cubicBezTo>
                <a:cubicBezTo>
                  <a:pt x="1281" y="339"/>
                  <a:pt x="1295" y="339"/>
                  <a:pt x="1303" y="347"/>
                </a:cubicBezTo>
                <a:cubicBezTo>
                  <a:pt x="1311" y="355"/>
                  <a:pt x="1311" y="369"/>
                  <a:pt x="1303" y="377"/>
                </a:cubicBezTo>
                <a:cubicBezTo>
                  <a:pt x="719" y="961"/>
                  <a:pt x="719" y="961"/>
                  <a:pt x="719" y="961"/>
                </a:cubicBezTo>
                <a:cubicBezTo>
                  <a:pt x="704" y="976"/>
                  <a:pt x="704" y="1000"/>
                  <a:pt x="719" y="101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04" name="Nhóm 1">
            <a:extLst>
              <a:ext uri="{FF2B5EF4-FFF2-40B4-BE49-F238E27FC236}">
                <a16:creationId xmlns:a16="http://schemas.microsoft.com/office/drawing/2014/main" id="{EBBC8D67-A97B-41EB-B5F8-CCC5706E37BE}"/>
              </a:ext>
            </a:extLst>
          </p:cNvPr>
          <p:cNvGrpSpPr/>
          <p:nvPr/>
        </p:nvGrpSpPr>
        <p:grpSpPr>
          <a:xfrm>
            <a:off x="6073613" y="2199315"/>
            <a:ext cx="324000" cy="324000"/>
            <a:chOff x="6073613" y="2469890"/>
            <a:chExt cx="324000" cy="324000"/>
          </a:xfrm>
        </p:grpSpPr>
        <p:sp>
          <p:nvSpPr>
            <p:cNvPr id="405" name="Freeform 916"/>
            <p:cNvSpPr>
              <a:spLocks/>
            </p:cNvSpPr>
            <p:nvPr/>
          </p:nvSpPr>
          <p:spPr bwMode="auto">
            <a:xfrm>
              <a:off x="6218409" y="2711106"/>
              <a:ext cx="41575" cy="22837"/>
            </a:xfrm>
            <a:custGeom>
              <a:avLst/>
              <a:gdLst>
                <a:gd name="T0" fmla="*/ 0 w 203"/>
                <a:gd name="T1" fmla="*/ 11 h 112"/>
                <a:gd name="T2" fmla="*/ 101 w 203"/>
                <a:gd name="T3" fmla="*/ 112 h 112"/>
                <a:gd name="T4" fmla="*/ 203 w 203"/>
                <a:gd name="T5" fmla="*/ 11 h 112"/>
                <a:gd name="T6" fmla="*/ 203 w 203"/>
                <a:gd name="T7" fmla="*/ 0 h 112"/>
                <a:gd name="T8" fmla="*/ 0 w 203"/>
                <a:gd name="T9" fmla="*/ 0 h 112"/>
                <a:gd name="T10" fmla="*/ 0 w 203"/>
                <a:gd name="T11" fmla="*/ 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3" h="112">
                  <a:moveTo>
                    <a:pt x="0" y="11"/>
                  </a:moveTo>
                  <a:cubicBezTo>
                    <a:pt x="0" y="67"/>
                    <a:pt x="45" y="112"/>
                    <a:pt x="101" y="112"/>
                  </a:cubicBezTo>
                  <a:cubicBezTo>
                    <a:pt x="157" y="112"/>
                    <a:pt x="203" y="67"/>
                    <a:pt x="203" y="11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"/>
                  </a:ln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6" name="Freeform 917"/>
            <p:cNvSpPr>
              <a:spLocks noEditPoints="1"/>
            </p:cNvSpPr>
            <p:nvPr/>
          </p:nvSpPr>
          <p:spPr bwMode="auto">
            <a:xfrm>
              <a:off x="6073613" y="2469890"/>
              <a:ext cx="324000" cy="324000"/>
            </a:xfrm>
            <a:custGeom>
              <a:avLst/>
              <a:gdLst>
                <a:gd name="T0" fmla="*/ 0 w 1567"/>
                <a:gd name="T1" fmla="*/ 784 h 1567"/>
                <a:gd name="T2" fmla="*/ 1567 w 1567"/>
                <a:gd name="T3" fmla="*/ 784 h 1567"/>
                <a:gd name="T4" fmla="*/ 910 w 1567"/>
                <a:gd name="T5" fmla="*/ 474 h 1567"/>
                <a:gd name="T6" fmla="*/ 1015 w 1567"/>
                <a:gd name="T7" fmla="*/ 311 h 1567"/>
                <a:gd name="T8" fmla="*/ 940 w 1567"/>
                <a:gd name="T9" fmla="*/ 490 h 1567"/>
                <a:gd name="T10" fmla="*/ 917 w 1567"/>
                <a:gd name="T11" fmla="*/ 497 h 1567"/>
                <a:gd name="T12" fmla="*/ 785 w 1567"/>
                <a:gd name="T13" fmla="*/ 273 h 1567"/>
                <a:gd name="T14" fmla="*/ 819 w 1567"/>
                <a:gd name="T15" fmla="*/ 273 h 1567"/>
                <a:gd name="T16" fmla="*/ 802 w 1567"/>
                <a:gd name="T17" fmla="*/ 467 h 1567"/>
                <a:gd name="T18" fmla="*/ 785 w 1567"/>
                <a:gd name="T19" fmla="*/ 273 h 1567"/>
                <a:gd name="T20" fmla="*/ 612 w 1567"/>
                <a:gd name="T21" fmla="*/ 318 h 1567"/>
                <a:gd name="T22" fmla="*/ 687 w 1567"/>
                <a:gd name="T23" fmla="*/ 497 h 1567"/>
                <a:gd name="T24" fmla="*/ 665 w 1567"/>
                <a:gd name="T25" fmla="*/ 490 h 1567"/>
                <a:gd name="T26" fmla="*/ 590 w 1567"/>
                <a:gd name="T27" fmla="*/ 311 h 1567"/>
                <a:gd name="T28" fmla="*/ 442 w 1567"/>
                <a:gd name="T29" fmla="*/ 437 h 1567"/>
                <a:gd name="T30" fmla="*/ 585 w 1567"/>
                <a:gd name="T31" fmla="*/ 569 h 1567"/>
                <a:gd name="T32" fmla="*/ 561 w 1567"/>
                <a:gd name="T33" fmla="*/ 572 h 1567"/>
                <a:gd name="T34" fmla="*/ 418 w 1567"/>
                <a:gd name="T35" fmla="*/ 440 h 1567"/>
                <a:gd name="T36" fmla="*/ 802 w 1567"/>
                <a:gd name="T37" fmla="*/ 1311 h 1567"/>
                <a:gd name="T38" fmla="*/ 667 w 1567"/>
                <a:gd name="T39" fmla="*/ 1148 h 1567"/>
                <a:gd name="T40" fmla="*/ 921 w 1567"/>
                <a:gd name="T41" fmla="*/ 1131 h 1567"/>
                <a:gd name="T42" fmla="*/ 937 w 1567"/>
                <a:gd name="T43" fmla="*/ 1148 h 1567"/>
                <a:gd name="T44" fmla="*/ 946 w 1567"/>
                <a:gd name="T45" fmla="*/ 966 h 1567"/>
                <a:gd name="T46" fmla="*/ 928 w 1567"/>
                <a:gd name="T47" fmla="*/ 1091 h 1567"/>
                <a:gd name="T48" fmla="*/ 664 w 1567"/>
                <a:gd name="T49" fmla="*/ 1086 h 1567"/>
                <a:gd name="T50" fmla="*/ 660 w 1567"/>
                <a:gd name="T51" fmla="*/ 966 h 1567"/>
                <a:gd name="T52" fmla="*/ 802 w 1567"/>
                <a:gd name="T53" fmla="*/ 516 h 1567"/>
                <a:gd name="T54" fmla="*/ 946 w 1567"/>
                <a:gd name="T55" fmla="*/ 966 h 1567"/>
                <a:gd name="T56" fmla="*/ 1043 w 1567"/>
                <a:gd name="T57" fmla="*/ 572 h 1567"/>
                <a:gd name="T58" fmla="*/ 1020 w 1567"/>
                <a:gd name="T59" fmla="*/ 569 h 1567"/>
                <a:gd name="T60" fmla="*/ 1162 w 1567"/>
                <a:gd name="T61" fmla="*/ 437 h 1567"/>
                <a:gd name="T62" fmla="*/ 1183 w 1567"/>
                <a:gd name="T63" fmla="*/ 463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7" h="1567">
                  <a:moveTo>
                    <a:pt x="784" y="0"/>
                  </a:moveTo>
                  <a:cubicBezTo>
                    <a:pt x="351" y="0"/>
                    <a:pt x="0" y="351"/>
                    <a:pt x="0" y="784"/>
                  </a:cubicBezTo>
                  <a:cubicBezTo>
                    <a:pt x="0" y="1216"/>
                    <a:pt x="351" y="1567"/>
                    <a:pt x="784" y="1567"/>
                  </a:cubicBezTo>
                  <a:cubicBezTo>
                    <a:pt x="1216" y="1567"/>
                    <a:pt x="1567" y="1216"/>
                    <a:pt x="1567" y="784"/>
                  </a:cubicBezTo>
                  <a:cubicBezTo>
                    <a:pt x="1567" y="351"/>
                    <a:pt x="1216" y="0"/>
                    <a:pt x="784" y="0"/>
                  </a:cubicBezTo>
                  <a:close/>
                  <a:moveTo>
                    <a:pt x="910" y="474"/>
                  </a:moveTo>
                  <a:cubicBezTo>
                    <a:pt x="992" y="318"/>
                    <a:pt x="992" y="318"/>
                    <a:pt x="992" y="318"/>
                  </a:cubicBezTo>
                  <a:cubicBezTo>
                    <a:pt x="996" y="310"/>
                    <a:pt x="1007" y="307"/>
                    <a:pt x="1015" y="311"/>
                  </a:cubicBezTo>
                  <a:cubicBezTo>
                    <a:pt x="1023" y="315"/>
                    <a:pt x="1026" y="325"/>
                    <a:pt x="1022" y="334"/>
                  </a:cubicBezTo>
                  <a:cubicBezTo>
                    <a:pt x="940" y="490"/>
                    <a:pt x="940" y="490"/>
                    <a:pt x="940" y="490"/>
                  </a:cubicBezTo>
                  <a:cubicBezTo>
                    <a:pt x="937" y="496"/>
                    <a:pt x="931" y="499"/>
                    <a:pt x="925" y="499"/>
                  </a:cubicBezTo>
                  <a:cubicBezTo>
                    <a:pt x="922" y="499"/>
                    <a:pt x="920" y="498"/>
                    <a:pt x="917" y="497"/>
                  </a:cubicBezTo>
                  <a:cubicBezTo>
                    <a:pt x="909" y="493"/>
                    <a:pt x="906" y="483"/>
                    <a:pt x="910" y="474"/>
                  </a:cubicBezTo>
                  <a:close/>
                  <a:moveTo>
                    <a:pt x="785" y="273"/>
                  </a:moveTo>
                  <a:cubicBezTo>
                    <a:pt x="785" y="264"/>
                    <a:pt x="793" y="257"/>
                    <a:pt x="802" y="257"/>
                  </a:cubicBezTo>
                  <a:cubicBezTo>
                    <a:pt x="812" y="257"/>
                    <a:pt x="819" y="264"/>
                    <a:pt x="819" y="273"/>
                  </a:cubicBezTo>
                  <a:cubicBezTo>
                    <a:pt x="819" y="450"/>
                    <a:pt x="819" y="450"/>
                    <a:pt x="819" y="450"/>
                  </a:cubicBezTo>
                  <a:cubicBezTo>
                    <a:pt x="819" y="459"/>
                    <a:pt x="812" y="467"/>
                    <a:pt x="802" y="467"/>
                  </a:cubicBezTo>
                  <a:cubicBezTo>
                    <a:pt x="793" y="467"/>
                    <a:pt x="785" y="459"/>
                    <a:pt x="785" y="450"/>
                  </a:cubicBezTo>
                  <a:lnTo>
                    <a:pt x="785" y="273"/>
                  </a:lnTo>
                  <a:close/>
                  <a:moveTo>
                    <a:pt x="590" y="311"/>
                  </a:moveTo>
                  <a:cubicBezTo>
                    <a:pt x="598" y="307"/>
                    <a:pt x="608" y="310"/>
                    <a:pt x="612" y="318"/>
                  </a:cubicBezTo>
                  <a:cubicBezTo>
                    <a:pt x="694" y="474"/>
                    <a:pt x="694" y="474"/>
                    <a:pt x="694" y="474"/>
                  </a:cubicBezTo>
                  <a:cubicBezTo>
                    <a:pt x="699" y="483"/>
                    <a:pt x="696" y="493"/>
                    <a:pt x="687" y="497"/>
                  </a:cubicBezTo>
                  <a:cubicBezTo>
                    <a:pt x="685" y="498"/>
                    <a:pt x="682" y="499"/>
                    <a:pt x="680" y="499"/>
                  </a:cubicBezTo>
                  <a:cubicBezTo>
                    <a:pt x="673" y="499"/>
                    <a:pt x="668" y="496"/>
                    <a:pt x="665" y="490"/>
                  </a:cubicBezTo>
                  <a:cubicBezTo>
                    <a:pt x="582" y="334"/>
                    <a:pt x="582" y="334"/>
                    <a:pt x="582" y="334"/>
                  </a:cubicBezTo>
                  <a:cubicBezTo>
                    <a:pt x="578" y="325"/>
                    <a:pt x="581" y="315"/>
                    <a:pt x="590" y="311"/>
                  </a:cubicBezTo>
                  <a:close/>
                  <a:moveTo>
                    <a:pt x="418" y="440"/>
                  </a:moveTo>
                  <a:cubicBezTo>
                    <a:pt x="424" y="433"/>
                    <a:pt x="435" y="431"/>
                    <a:pt x="442" y="437"/>
                  </a:cubicBezTo>
                  <a:cubicBezTo>
                    <a:pt x="582" y="545"/>
                    <a:pt x="582" y="545"/>
                    <a:pt x="582" y="545"/>
                  </a:cubicBezTo>
                  <a:cubicBezTo>
                    <a:pt x="589" y="551"/>
                    <a:pt x="590" y="561"/>
                    <a:pt x="585" y="569"/>
                  </a:cubicBezTo>
                  <a:cubicBezTo>
                    <a:pt x="581" y="573"/>
                    <a:pt x="576" y="575"/>
                    <a:pt x="571" y="575"/>
                  </a:cubicBezTo>
                  <a:cubicBezTo>
                    <a:pt x="568" y="575"/>
                    <a:pt x="564" y="574"/>
                    <a:pt x="561" y="572"/>
                  </a:cubicBezTo>
                  <a:cubicBezTo>
                    <a:pt x="421" y="463"/>
                    <a:pt x="421" y="463"/>
                    <a:pt x="421" y="463"/>
                  </a:cubicBezTo>
                  <a:cubicBezTo>
                    <a:pt x="414" y="458"/>
                    <a:pt x="413" y="447"/>
                    <a:pt x="418" y="440"/>
                  </a:cubicBezTo>
                  <a:close/>
                  <a:moveTo>
                    <a:pt x="937" y="1176"/>
                  </a:moveTo>
                  <a:cubicBezTo>
                    <a:pt x="937" y="1250"/>
                    <a:pt x="877" y="1311"/>
                    <a:pt x="802" y="1311"/>
                  </a:cubicBezTo>
                  <a:cubicBezTo>
                    <a:pt x="728" y="1311"/>
                    <a:pt x="667" y="1250"/>
                    <a:pt x="667" y="1176"/>
                  </a:cubicBezTo>
                  <a:cubicBezTo>
                    <a:pt x="667" y="1148"/>
                    <a:pt x="667" y="1148"/>
                    <a:pt x="667" y="1148"/>
                  </a:cubicBezTo>
                  <a:cubicBezTo>
                    <a:pt x="667" y="1138"/>
                    <a:pt x="675" y="1131"/>
                    <a:pt x="684" y="1131"/>
                  </a:cubicBezTo>
                  <a:cubicBezTo>
                    <a:pt x="921" y="1131"/>
                    <a:pt x="921" y="1131"/>
                    <a:pt x="921" y="1131"/>
                  </a:cubicBezTo>
                  <a:cubicBezTo>
                    <a:pt x="925" y="1131"/>
                    <a:pt x="929" y="1133"/>
                    <a:pt x="932" y="1136"/>
                  </a:cubicBezTo>
                  <a:cubicBezTo>
                    <a:pt x="936" y="1139"/>
                    <a:pt x="937" y="1143"/>
                    <a:pt x="937" y="1148"/>
                  </a:cubicBezTo>
                  <a:lnTo>
                    <a:pt x="937" y="1176"/>
                  </a:lnTo>
                  <a:close/>
                  <a:moveTo>
                    <a:pt x="946" y="966"/>
                  </a:moveTo>
                  <a:cubicBezTo>
                    <a:pt x="945" y="1074"/>
                    <a:pt x="945" y="1074"/>
                    <a:pt x="945" y="1074"/>
                  </a:cubicBezTo>
                  <a:cubicBezTo>
                    <a:pt x="945" y="1083"/>
                    <a:pt x="938" y="1091"/>
                    <a:pt x="928" y="1091"/>
                  </a:cubicBezTo>
                  <a:cubicBezTo>
                    <a:pt x="676" y="1091"/>
                    <a:pt x="676" y="1091"/>
                    <a:pt x="676" y="1091"/>
                  </a:cubicBezTo>
                  <a:cubicBezTo>
                    <a:pt x="672" y="1091"/>
                    <a:pt x="668" y="1089"/>
                    <a:pt x="664" y="1086"/>
                  </a:cubicBezTo>
                  <a:cubicBezTo>
                    <a:pt x="661" y="1083"/>
                    <a:pt x="660" y="1078"/>
                    <a:pt x="660" y="1074"/>
                  </a:cubicBezTo>
                  <a:cubicBezTo>
                    <a:pt x="660" y="966"/>
                    <a:pt x="660" y="966"/>
                    <a:pt x="660" y="966"/>
                  </a:cubicBezTo>
                  <a:cubicBezTo>
                    <a:pt x="594" y="920"/>
                    <a:pt x="555" y="845"/>
                    <a:pt x="555" y="764"/>
                  </a:cubicBezTo>
                  <a:cubicBezTo>
                    <a:pt x="555" y="627"/>
                    <a:pt x="666" y="516"/>
                    <a:pt x="802" y="516"/>
                  </a:cubicBezTo>
                  <a:cubicBezTo>
                    <a:pt x="939" y="516"/>
                    <a:pt x="1050" y="627"/>
                    <a:pt x="1050" y="764"/>
                  </a:cubicBezTo>
                  <a:cubicBezTo>
                    <a:pt x="1050" y="844"/>
                    <a:pt x="1011" y="919"/>
                    <a:pt x="946" y="966"/>
                  </a:cubicBezTo>
                  <a:close/>
                  <a:moveTo>
                    <a:pt x="1183" y="463"/>
                  </a:moveTo>
                  <a:cubicBezTo>
                    <a:pt x="1043" y="572"/>
                    <a:pt x="1043" y="572"/>
                    <a:pt x="1043" y="572"/>
                  </a:cubicBezTo>
                  <a:cubicBezTo>
                    <a:pt x="1040" y="574"/>
                    <a:pt x="1037" y="575"/>
                    <a:pt x="1033" y="575"/>
                  </a:cubicBezTo>
                  <a:cubicBezTo>
                    <a:pt x="1028" y="575"/>
                    <a:pt x="1023" y="573"/>
                    <a:pt x="1020" y="569"/>
                  </a:cubicBezTo>
                  <a:cubicBezTo>
                    <a:pt x="1014" y="561"/>
                    <a:pt x="1015" y="551"/>
                    <a:pt x="1023" y="545"/>
                  </a:cubicBezTo>
                  <a:cubicBezTo>
                    <a:pt x="1162" y="437"/>
                    <a:pt x="1162" y="437"/>
                    <a:pt x="1162" y="437"/>
                  </a:cubicBezTo>
                  <a:cubicBezTo>
                    <a:pt x="1170" y="431"/>
                    <a:pt x="1180" y="433"/>
                    <a:pt x="1186" y="440"/>
                  </a:cubicBezTo>
                  <a:cubicBezTo>
                    <a:pt x="1192" y="447"/>
                    <a:pt x="1190" y="458"/>
                    <a:pt x="1183" y="463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7" name="Freeform 918"/>
            <p:cNvSpPr>
              <a:spLocks/>
            </p:cNvSpPr>
            <p:nvPr/>
          </p:nvSpPr>
          <p:spPr bwMode="auto">
            <a:xfrm>
              <a:off x="6195471" y="2584075"/>
              <a:ext cx="88885" cy="104194"/>
            </a:xfrm>
            <a:custGeom>
              <a:avLst/>
              <a:gdLst>
                <a:gd name="T0" fmla="*/ 214 w 428"/>
                <a:gd name="T1" fmla="*/ 0 h 507"/>
                <a:gd name="T2" fmla="*/ 0 w 428"/>
                <a:gd name="T3" fmla="*/ 214 h 507"/>
                <a:gd name="T4" fmla="*/ 98 w 428"/>
                <a:gd name="T5" fmla="*/ 393 h 507"/>
                <a:gd name="T6" fmla="*/ 106 w 428"/>
                <a:gd name="T7" fmla="*/ 407 h 507"/>
                <a:gd name="T8" fmla="*/ 105 w 428"/>
                <a:gd name="T9" fmla="*/ 507 h 507"/>
                <a:gd name="T10" fmla="*/ 324 w 428"/>
                <a:gd name="T11" fmla="*/ 507 h 507"/>
                <a:gd name="T12" fmla="*/ 324 w 428"/>
                <a:gd name="T13" fmla="*/ 407 h 507"/>
                <a:gd name="T14" fmla="*/ 332 w 428"/>
                <a:gd name="T15" fmla="*/ 393 h 507"/>
                <a:gd name="T16" fmla="*/ 428 w 428"/>
                <a:gd name="T17" fmla="*/ 214 h 507"/>
                <a:gd name="T18" fmla="*/ 214 w 428"/>
                <a:gd name="T19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8" h="507">
                  <a:moveTo>
                    <a:pt x="214" y="0"/>
                  </a:moveTo>
                  <a:cubicBezTo>
                    <a:pt x="96" y="0"/>
                    <a:pt x="0" y="96"/>
                    <a:pt x="0" y="214"/>
                  </a:cubicBezTo>
                  <a:cubicBezTo>
                    <a:pt x="0" y="286"/>
                    <a:pt x="37" y="353"/>
                    <a:pt x="98" y="393"/>
                  </a:cubicBezTo>
                  <a:cubicBezTo>
                    <a:pt x="103" y="396"/>
                    <a:pt x="106" y="402"/>
                    <a:pt x="106" y="407"/>
                  </a:cubicBezTo>
                  <a:cubicBezTo>
                    <a:pt x="105" y="507"/>
                    <a:pt x="105" y="507"/>
                    <a:pt x="105" y="507"/>
                  </a:cubicBezTo>
                  <a:cubicBezTo>
                    <a:pt x="324" y="507"/>
                    <a:pt x="324" y="507"/>
                    <a:pt x="324" y="507"/>
                  </a:cubicBezTo>
                  <a:cubicBezTo>
                    <a:pt x="324" y="407"/>
                    <a:pt x="324" y="407"/>
                    <a:pt x="324" y="407"/>
                  </a:cubicBezTo>
                  <a:cubicBezTo>
                    <a:pt x="324" y="401"/>
                    <a:pt x="327" y="396"/>
                    <a:pt x="332" y="393"/>
                  </a:cubicBezTo>
                  <a:cubicBezTo>
                    <a:pt x="392" y="353"/>
                    <a:pt x="428" y="286"/>
                    <a:pt x="428" y="214"/>
                  </a:cubicBezTo>
                  <a:cubicBezTo>
                    <a:pt x="428" y="96"/>
                    <a:pt x="332" y="0"/>
                    <a:pt x="214" y="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08" name="Freeform 922"/>
          <p:cNvSpPr>
            <a:spLocks/>
          </p:cNvSpPr>
          <p:nvPr/>
        </p:nvSpPr>
        <p:spPr bwMode="auto">
          <a:xfrm>
            <a:off x="6552974" y="2277817"/>
            <a:ext cx="201251" cy="176987"/>
          </a:xfrm>
          <a:custGeom>
            <a:avLst/>
            <a:gdLst>
              <a:gd name="T0" fmla="*/ 775 w 1072"/>
              <a:gd name="T1" fmla="*/ 0 h 949"/>
              <a:gd name="T2" fmla="*/ 553 w 1072"/>
              <a:gd name="T3" fmla="*/ 136 h 949"/>
              <a:gd name="T4" fmla="*/ 519 w 1072"/>
              <a:gd name="T5" fmla="*/ 136 h 949"/>
              <a:gd name="T6" fmla="*/ 296 w 1072"/>
              <a:gd name="T7" fmla="*/ 0 h 949"/>
              <a:gd name="T8" fmla="*/ 88 w 1072"/>
              <a:gd name="T9" fmla="*/ 78 h 949"/>
              <a:gd name="T10" fmla="*/ 0 w 1072"/>
              <a:gd name="T11" fmla="*/ 278 h 949"/>
              <a:gd name="T12" fmla="*/ 107 w 1072"/>
              <a:gd name="T13" fmla="*/ 547 h 949"/>
              <a:gd name="T14" fmla="*/ 320 w 1072"/>
              <a:gd name="T15" fmla="*/ 768 h 949"/>
              <a:gd name="T16" fmla="*/ 537 w 1072"/>
              <a:gd name="T17" fmla="*/ 949 h 949"/>
              <a:gd name="T18" fmla="*/ 642 w 1072"/>
              <a:gd name="T19" fmla="*/ 870 h 949"/>
              <a:gd name="T20" fmla="*/ 753 w 1072"/>
              <a:gd name="T21" fmla="*/ 769 h 949"/>
              <a:gd name="T22" fmla="*/ 1015 w 1072"/>
              <a:gd name="T23" fmla="*/ 476 h 949"/>
              <a:gd name="T24" fmla="*/ 1072 w 1072"/>
              <a:gd name="T25" fmla="*/ 278 h 949"/>
              <a:gd name="T26" fmla="*/ 983 w 1072"/>
              <a:gd name="T27" fmla="*/ 78 h 949"/>
              <a:gd name="T28" fmla="*/ 775 w 1072"/>
              <a:gd name="T29" fmla="*/ 0 h 9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72" h="949">
                <a:moveTo>
                  <a:pt x="775" y="0"/>
                </a:moveTo>
                <a:cubicBezTo>
                  <a:pt x="668" y="0"/>
                  <a:pt x="595" y="45"/>
                  <a:pt x="553" y="136"/>
                </a:cubicBezTo>
                <a:cubicBezTo>
                  <a:pt x="547" y="149"/>
                  <a:pt x="525" y="149"/>
                  <a:pt x="519" y="136"/>
                </a:cubicBezTo>
                <a:cubicBezTo>
                  <a:pt x="477" y="45"/>
                  <a:pt x="404" y="0"/>
                  <a:pt x="296" y="0"/>
                </a:cubicBezTo>
                <a:cubicBezTo>
                  <a:pt x="215" y="0"/>
                  <a:pt x="145" y="26"/>
                  <a:pt x="88" y="78"/>
                </a:cubicBezTo>
                <a:cubicBezTo>
                  <a:pt x="29" y="133"/>
                  <a:pt x="0" y="198"/>
                  <a:pt x="0" y="278"/>
                </a:cubicBezTo>
                <a:cubicBezTo>
                  <a:pt x="0" y="364"/>
                  <a:pt x="36" y="454"/>
                  <a:pt x="107" y="547"/>
                </a:cubicBezTo>
                <a:cubicBezTo>
                  <a:pt x="147" y="601"/>
                  <a:pt x="219" y="675"/>
                  <a:pt x="320" y="768"/>
                </a:cubicBezTo>
                <a:cubicBezTo>
                  <a:pt x="466" y="903"/>
                  <a:pt x="518" y="940"/>
                  <a:pt x="537" y="949"/>
                </a:cubicBezTo>
                <a:cubicBezTo>
                  <a:pt x="547" y="944"/>
                  <a:pt x="575" y="928"/>
                  <a:pt x="642" y="870"/>
                </a:cubicBezTo>
                <a:cubicBezTo>
                  <a:pt x="670" y="845"/>
                  <a:pt x="707" y="811"/>
                  <a:pt x="753" y="769"/>
                </a:cubicBezTo>
                <a:cubicBezTo>
                  <a:pt x="888" y="644"/>
                  <a:pt x="976" y="546"/>
                  <a:pt x="1015" y="476"/>
                </a:cubicBezTo>
                <a:cubicBezTo>
                  <a:pt x="1053" y="408"/>
                  <a:pt x="1072" y="341"/>
                  <a:pt x="1072" y="278"/>
                </a:cubicBezTo>
                <a:cubicBezTo>
                  <a:pt x="1072" y="198"/>
                  <a:pt x="1043" y="133"/>
                  <a:pt x="983" y="78"/>
                </a:cubicBezTo>
                <a:cubicBezTo>
                  <a:pt x="927" y="26"/>
                  <a:pt x="857" y="0"/>
                  <a:pt x="775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09" name="Freeform 923"/>
          <p:cNvSpPr>
            <a:spLocks noEditPoints="1"/>
          </p:cNvSpPr>
          <p:nvPr/>
        </p:nvSpPr>
        <p:spPr bwMode="auto">
          <a:xfrm>
            <a:off x="6491600" y="2199315"/>
            <a:ext cx="324000" cy="324000"/>
          </a:xfrm>
          <a:custGeom>
            <a:avLst/>
            <a:gdLst>
              <a:gd name="T0" fmla="*/ 863 w 1726"/>
              <a:gd name="T1" fmla="*/ 0 h 1726"/>
              <a:gd name="T2" fmla="*/ 0 w 1726"/>
              <a:gd name="T3" fmla="*/ 863 h 1726"/>
              <a:gd name="T4" fmla="*/ 863 w 1726"/>
              <a:gd name="T5" fmla="*/ 1726 h 1726"/>
              <a:gd name="T6" fmla="*/ 1726 w 1726"/>
              <a:gd name="T7" fmla="*/ 863 h 1726"/>
              <a:gd name="T8" fmla="*/ 863 w 1726"/>
              <a:gd name="T9" fmla="*/ 0 h 1726"/>
              <a:gd name="T10" fmla="*/ 1374 w 1726"/>
              <a:gd name="T11" fmla="*/ 909 h 1726"/>
              <a:gd name="T12" fmla="*/ 1105 w 1726"/>
              <a:gd name="T13" fmla="*/ 1211 h 1726"/>
              <a:gd name="T14" fmla="*/ 993 w 1726"/>
              <a:gd name="T15" fmla="*/ 1313 h 1726"/>
              <a:gd name="T16" fmla="*/ 867 w 1726"/>
              <a:gd name="T17" fmla="*/ 1401 h 1726"/>
              <a:gd name="T18" fmla="*/ 863 w 1726"/>
              <a:gd name="T19" fmla="*/ 1402 h 1726"/>
              <a:gd name="T20" fmla="*/ 858 w 1726"/>
              <a:gd name="T21" fmla="*/ 1401 h 1726"/>
              <a:gd name="T22" fmla="*/ 622 w 1726"/>
              <a:gd name="T23" fmla="*/ 1210 h 1726"/>
              <a:gd name="T24" fmla="*/ 404 w 1726"/>
              <a:gd name="T25" fmla="*/ 984 h 1726"/>
              <a:gd name="T26" fmla="*/ 290 w 1726"/>
              <a:gd name="T27" fmla="*/ 693 h 1726"/>
              <a:gd name="T28" fmla="*/ 390 w 1726"/>
              <a:gd name="T29" fmla="*/ 466 h 1726"/>
              <a:gd name="T30" fmla="*/ 623 w 1726"/>
              <a:gd name="T31" fmla="*/ 378 h 1726"/>
              <a:gd name="T32" fmla="*/ 863 w 1726"/>
              <a:gd name="T33" fmla="*/ 503 h 1726"/>
              <a:gd name="T34" fmla="*/ 1102 w 1726"/>
              <a:gd name="T35" fmla="*/ 378 h 1726"/>
              <a:gd name="T36" fmla="*/ 1335 w 1726"/>
              <a:gd name="T37" fmla="*/ 466 h 1726"/>
              <a:gd name="T38" fmla="*/ 1436 w 1726"/>
              <a:gd name="T39" fmla="*/ 693 h 1726"/>
              <a:gd name="T40" fmla="*/ 1374 w 1726"/>
              <a:gd name="T41" fmla="*/ 909 h 1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26" h="1726">
                <a:moveTo>
                  <a:pt x="863" y="0"/>
                </a:moveTo>
                <a:cubicBezTo>
                  <a:pt x="386" y="0"/>
                  <a:pt x="0" y="386"/>
                  <a:pt x="0" y="863"/>
                </a:cubicBezTo>
                <a:cubicBezTo>
                  <a:pt x="0" y="1340"/>
                  <a:pt x="386" y="1726"/>
                  <a:pt x="863" y="1726"/>
                </a:cubicBezTo>
                <a:cubicBezTo>
                  <a:pt x="1340" y="1726"/>
                  <a:pt x="1726" y="1340"/>
                  <a:pt x="1726" y="863"/>
                </a:cubicBezTo>
                <a:cubicBezTo>
                  <a:pt x="1726" y="386"/>
                  <a:pt x="1340" y="0"/>
                  <a:pt x="863" y="0"/>
                </a:cubicBezTo>
                <a:close/>
                <a:moveTo>
                  <a:pt x="1374" y="909"/>
                </a:moveTo>
                <a:cubicBezTo>
                  <a:pt x="1334" y="982"/>
                  <a:pt x="1243" y="1084"/>
                  <a:pt x="1105" y="1211"/>
                </a:cubicBezTo>
                <a:cubicBezTo>
                  <a:pt x="1059" y="1254"/>
                  <a:pt x="1022" y="1288"/>
                  <a:pt x="993" y="1313"/>
                </a:cubicBezTo>
                <a:cubicBezTo>
                  <a:pt x="909" y="1386"/>
                  <a:pt x="881" y="1398"/>
                  <a:pt x="867" y="1401"/>
                </a:cubicBezTo>
                <a:cubicBezTo>
                  <a:pt x="865" y="1401"/>
                  <a:pt x="864" y="1402"/>
                  <a:pt x="863" y="1402"/>
                </a:cubicBezTo>
                <a:cubicBezTo>
                  <a:pt x="861" y="1402"/>
                  <a:pt x="859" y="1401"/>
                  <a:pt x="858" y="1401"/>
                </a:cubicBezTo>
                <a:cubicBezTo>
                  <a:pt x="838" y="1395"/>
                  <a:pt x="793" y="1369"/>
                  <a:pt x="622" y="1210"/>
                </a:cubicBezTo>
                <a:cubicBezTo>
                  <a:pt x="519" y="1116"/>
                  <a:pt x="446" y="1040"/>
                  <a:pt x="404" y="984"/>
                </a:cubicBezTo>
                <a:cubicBezTo>
                  <a:pt x="328" y="885"/>
                  <a:pt x="290" y="787"/>
                  <a:pt x="290" y="693"/>
                </a:cubicBezTo>
                <a:cubicBezTo>
                  <a:pt x="290" y="603"/>
                  <a:pt x="324" y="527"/>
                  <a:pt x="390" y="466"/>
                </a:cubicBezTo>
                <a:cubicBezTo>
                  <a:pt x="454" y="408"/>
                  <a:pt x="532" y="378"/>
                  <a:pt x="623" y="378"/>
                </a:cubicBezTo>
                <a:cubicBezTo>
                  <a:pt x="732" y="378"/>
                  <a:pt x="813" y="420"/>
                  <a:pt x="863" y="503"/>
                </a:cubicBezTo>
                <a:cubicBezTo>
                  <a:pt x="913" y="420"/>
                  <a:pt x="994" y="378"/>
                  <a:pt x="1102" y="378"/>
                </a:cubicBezTo>
                <a:cubicBezTo>
                  <a:pt x="1193" y="378"/>
                  <a:pt x="1272" y="408"/>
                  <a:pt x="1335" y="466"/>
                </a:cubicBezTo>
                <a:cubicBezTo>
                  <a:pt x="1402" y="527"/>
                  <a:pt x="1436" y="603"/>
                  <a:pt x="1436" y="693"/>
                </a:cubicBezTo>
                <a:cubicBezTo>
                  <a:pt x="1436" y="763"/>
                  <a:pt x="1415" y="835"/>
                  <a:pt x="1374" y="90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0" name="Freeform 927"/>
          <p:cNvSpPr>
            <a:spLocks/>
          </p:cNvSpPr>
          <p:nvPr/>
        </p:nvSpPr>
        <p:spPr bwMode="auto">
          <a:xfrm>
            <a:off x="7185062" y="2360601"/>
            <a:ext cx="22837" cy="15700"/>
          </a:xfrm>
          <a:custGeom>
            <a:avLst/>
            <a:gdLst>
              <a:gd name="T0" fmla="*/ 0 w 153"/>
              <a:gd name="T1" fmla="*/ 68 h 107"/>
              <a:gd name="T2" fmla="*/ 40 w 153"/>
              <a:gd name="T3" fmla="*/ 107 h 107"/>
              <a:gd name="T4" fmla="*/ 151 w 153"/>
              <a:gd name="T5" fmla="*/ 8 h 107"/>
              <a:gd name="T6" fmla="*/ 153 w 153"/>
              <a:gd name="T7" fmla="*/ 0 h 107"/>
              <a:gd name="T8" fmla="*/ 0 w 153"/>
              <a:gd name="T9" fmla="*/ 68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3" h="107">
                <a:moveTo>
                  <a:pt x="0" y="68"/>
                </a:moveTo>
                <a:cubicBezTo>
                  <a:pt x="40" y="107"/>
                  <a:pt x="40" y="107"/>
                  <a:pt x="40" y="107"/>
                </a:cubicBezTo>
                <a:cubicBezTo>
                  <a:pt x="109" y="84"/>
                  <a:pt x="151" y="45"/>
                  <a:pt x="151" y="8"/>
                </a:cubicBezTo>
                <a:cubicBezTo>
                  <a:pt x="151" y="5"/>
                  <a:pt x="152" y="2"/>
                  <a:pt x="153" y="0"/>
                </a:cubicBezTo>
                <a:cubicBezTo>
                  <a:pt x="118" y="32"/>
                  <a:pt x="65" y="56"/>
                  <a:pt x="0" y="6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1" name="Freeform 928"/>
          <p:cNvSpPr>
            <a:spLocks/>
          </p:cNvSpPr>
          <p:nvPr/>
        </p:nvSpPr>
        <p:spPr bwMode="auto">
          <a:xfrm>
            <a:off x="7068022" y="2336337"/>
            <a:ext cx="4282" cy="5709"/>
          </a:xfrm>
          <a:custGeom>
            <a:avLst/>
            <a:gdLst>
              <a:gd name="T0" fmla="*/ 25 w 25"/>
              <a:gd name="T1" fmla="*/ 0 h 38"/>
              <a:gd name="T2" fmla="*/ 7 w 25"/>
              <a:gd name="T3" fmla="*/ 6 h 38"/>
              <a:gd name="T4" fmla="*/ 0 w 25"/>
              <a:gd name="T5" fmla="*/ 18 h 38"/>
              <a:gd name="T6" fmla="*/ 6 w 25"/>
              <a:gd name="T7" fmla="*/ 30 h 38"/>
              <a:gd name="T8" fmla="*/ 25 w 25"/>
              <a:gd name="T9" fmla="*/ 38 h 38"/>
              <a:gd name="T10" fmla="*/ 25 w 25"/>
              <a:gd name="T1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38">
                <a:moveTo>
                  <a:pt x="25" y="0"/>
                </a:moveTo>
                <a:cubicBezTo>
                  <a:pt x="17" y="1"/>
                  <a:pt x="11" y="4"/>
                  <a:pt x="7" y="6"/>
                </a:cubicBezTo>
                <a:cubicBezTo>
                  <a:pt x="3" y="9"/>
                  <a:pt x="0" y="13"/>
                  <a:pt x="0" y="18"/>
                </a:cubicBezTo>
                <a:cubicBezTo>
                  <a:pt x="0" y="24"/>
                  <a:pt x="2" y="28"/>
                  <a:pt x="6" y="30"/>
                </a:cubicBezTo>
                <a:cubicBezTo>
                  <a:pt x="10" y="33"/>
                  <a:pt x="16" y="36"/>
                  <a:pt x="25" y="38"/>
                </a:cubicBezTo>
                <a:lnTo>
                  <a:pt x="25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2" name="Freeform 929"/>
          <p:cNvSpPr>
            <a:spLocks/>
          </p:cNvSpPr>
          <p:nvPr/>
        </p:nvSpPr>
        <p:spPr bwMode="auto">
          <a:xfrm>
            <a:off x="7196481" y="2374874"/>
            <a:ext cx="11419" cy="11419"/>
          </a:xfrm>
          <a:custGeom>
            <a:avLst/>
            <a:gdLst>
              <a:gd name="T0" fmla="*/ 0 w 78"/>
              <a:gd name="T1" fmla="*/ 47 h 76"/>
              <a:gd name="T2" fmla="*/ 29 w 78"/>
              <a:gd name="T3" fmla="*/ 76 h 76"/>
              <a:gd name="T4" fmla="*/ 76 w 78"/>
              <a:gd name="T5" fmla="*/ 8 h 76"/>
              <a:gd name="T6" fmla="*/ 78 w 78"/>
              <a:gd name="T7" fmla="*/ 0 h 76"/>
              <a:gd name="T8" fmla="*/ 0 w 78"/>
              <a:gd name="T9" fmla="*/ 4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76">
                <a:moveTo>
                  <a:pt x="0" y="47"/>
                </a:moveTo>
                <a:cubicBezTo>
                  <a:pt x="29" y="76"/>
                  <a:pt x="29" y="76"/>
                  <a:pt x="29" y="76"/>
                </a:cubicBezTo>
                <a:cubicBezTo>
                  <a:pt x="59" y="56"/>
                  <a:pt x="76" y="32"/>
                  <a:pt x="76" y="8"/>
                </a:cubicBezTo>
                <a:cubicBezTo>
                  <a:pt x="76" y="5"/>
                  <a:pt x="77" y="2"/>
                  <a:pt x="78" y="0"/>
                </a:cubicBezTo>
                <a:cubicBezTo>
                  <a:pt x="58" y="18"/>
                  <a:pt x="31" y="34"/>
                  <a:pt x="0" y="4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3" name="Freeform 930"/>
          <p:cNvSpPr>
            <a:spLocks/>
          </p:cNvSpPr>
          <p:nvPr/>
        </p:nvSpPr>
        <p:spPr bwMode="auto">
          <a:xfrm>
            <a:off x="7073732" y="2346328"/>
            <a:ext cx="5709" cy="7137"/>
          </a:xfrm>
          <a:custGeom>
            <a:avLst/>
            <a:gdLst>
              <a:gd name="T0" fmla="*/ 29 w 29"/>
              <a:gd name="T1" fmla="*/ 22 h 44"/>
              <a:gd name="T2" fmla="*/ 21 w 29"/>
              <a:gd name="T3" fmla="*/ 8 h 44"/>
              <a:gd name="T4" fmla="*/ 0 w 29"/>
              <a:gd name="T5" fmla="*/ 0 h 44"/>
              <a:gd name="T6" fmla="*/ 0 w 29"/>
              <a:gd name="T7" fmla="*/ 44 h 44"/>
              <a:gd name="T8" fmla="*/ 21 w 29"/>
              <a:gd name="T9" fmla="*/ 36 h 44"/>
              <a:gd name="T10" fmla="*/ 29 w 29"/>
              <a:gd name="T11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44">
                <a:moveTo>
                  <a:pt x="29" y="22"/>
                </a:moveTo>
                <a:cubicBezTo>
                  <a:pt x="29" y="16"/>
                  <a:pt x="26" y="11"/>
                  <a:pt x="21" y="8"/>
                </a:cubicBezTo>
                <a:cubicBezTo>
                  <a:pt x="16" y="5"/>
                  <a:pt x="9" y="3"/>
                  <a:pt x="0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9" y="42"/>
                  <a:pt x="16" y="40"/>
                  <a:pt x="21" y="36"/>
                </a:cubicBezTo>
                <a:cubicBezTo>
                  <a:pt x="26" y="32"/>
                  <a:pt x="29" y="27"/>
                  <a:pt x="29" y="2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4" name="Freeform 931"/>
          <p:cNvSpPr>
            <a:spLocks/>
          </p:cNvSpPr>
          <p:nvPr/>
        </p:nvSpPr>
        <p:spPr bwMode="auto">
          <a:xfrm>
            <a:off x="7035194" y="2360601"/>
            <a:ext cx="75648" cy="18555"/>
          </a:xfrm>
          <a:custGeom>
            <a:avLst/>
            <a:gdLst>
              <a:gd name="T0" fmla="*/ 250 w 500"/>
              <a:gd name="T1" fmla="*/ 78 h 128"/>
              <a:gd name="T2" fmla="*/ 0 w 500"/>
              <a:gd name="T3" fmla="*/ 0 h 128"/>
              <a:gd name="T4" fmla="*/ 1 w 500"/>
              <a:gd name="T5" fmla="*/ 8 h 128"/>
              <a:gd name="T6" fmla="*/ 250 w 500"/>
              <a:gd name="T7" fmla="*/ 128 h 128"/>
              <a:gd name="T8" fmla="*/ 498 w 500"/>
              <a:gd name="T9" fmla="*/ 8 h 128"/>
              <a:gd name="T10" fmla="*/ 500 w 500"/>
              <a:gd name="T11" fmla="*/ 0 h 128"/>
              <a:gd name="T12" fmla="*/ 250 w 500"/>
              <a:gd name="T13" fmla="*/ 7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0" h="128">
                <a:moveTo>
                  <a:pt x="250" y="78"/>
                </a:moveTo>
                <a:cubicBezTo>
                  <a:pt x="142" y="78"/>
                  <a:pt x="51" y="47"/>
                  <a:pt x="0" y="0"/>
                </a:cubicBezTo>
                <a:cubicBezTo>
                  <a:pt x="1" y="2"/>
                  <a:pt x="1" y="5"/>
                  <a:pt x="1" y="8"/>
                </a:cubicBezTo>
                <a:cubicBezTo>
                  <a:pt x="1" y="66"/>
                  <a:pt x="101" y="128"/>
                  <a:pt x="250" y="128"/>
                </a:cubicBezTo>
                <a:cubicBezTo>
                  <a:pt x="398" y="128"/>
                  <a:pt x="498" y="66"/>
                  <a:pt x="498" y="8"/>
                </a:cubicBezTo>
                <a:cubicBezTo>
                  <a:pt x="498" y="5"/>
                  <a:pt x="499" y="2"/>
                  <a:pt x="500" y="0"/>
                </a:cubicBezTo>
                <a:cubicBezTo>
                  <a:pt x="449" y="47"/>
                  <a:pt x="357" y="78"/>
                  <a:pt x="250" y="7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5" name="Freeform 932"/>
          <p:cNvSpPr>
            <a:spLocks noEditPoints="1"/>
          </p:cNvSpPr>
          <p:nvPr/>
        </p:nvSpPr>
        <p:spPr bwMode="auto">
          <a:xfrm>
            <a:off x="7035194" y="2329200"/>
            <a:ext cx="75648" cy="35683"/>
          </a:xfrm>
          <a:custGeom>
            <a:avLst/>
            <a:gdLst>
              <a:gd name="T0" fmla="*/ 249 w 497"/>
              <a:gd name="T1" fmla="*/ 240 h 240"/>
              <a:gd name="T2" fmla="*/ 497 w 497"/>
              <a:gd name="T3" fmla="*/ 120 h 240"/>
              <a:gd name="T4" fmla="*/ 249 w 497"/>
              <a:gd name="T5" fmla="*/ 0 h 240"/>
              <a:gd name="T6" fmla="*/ 0 w 497"/>
              <a:gd name="T7" fmla="*/ 120 h 240"/>
              <a:gd name="T8" fmla="*/ 249 w 497"/>
              <a:gd name="T9" fmla="*/ 240 h 240"/>
              <a:gd name="T10" fmla="*/ 182 w 497"/>
              <a:gd name="T11" fmla="*/ 130 h 240"/>
              <a:gd name="T12" fmla="*/ 195 w 497"/>
              <a:gd name="T13" fmla="*/ 126 h 240"/>
              <a:gd name="T14" fmla="*/ 205 w 497"/>
              <a:gd name="T15" fmla="*/ 128 h 240"/>
              <a:gd name="T16" fmla="*/ 211 w 497"/>
              <a:gd name="T17" fmla="*/ 134 h 240"/>
              <a:gd name="T18" fmla="*/ 218 w 497"/>
              <a:gd name="T19" fmla="*/ 146 h 240"/>
              <a:gd name="T20" fmla="*/ 226 w 497"/>
              <a:gd name="T21" fmla="*/ 154 h 240"/>
              <a:gd name="T22" fmla="*/ 241 w 497"/>
              <a:gd name="T23" fmla="*/ 160 h 240"/>
              <a:gd name="T24" fmla="*/ 241 w 497"/>
              <a:gd name="T25" fmla="*/ 113 h 240"/>
              <a:gd name="T26" fmla="*/ 210 w 497"/>
              <a:gd name="T27" fmla="*/ 105 h 240"/>
              <a:gd name="T28" fmla="*/ 190 w 497"/>
              <a:gd name="T29" fmla="*/ 92 h 240"/>
              <a:gd name="T30" fmla="*/ 183 w 497"/>
              <a:gd name="T31" fmla="*/ 71 h 240"/>
              <a:gd name="T32" fmla="*/ 197 w 497"/>
              <a:gd name="T33" fmla="*/ 43 h 240"/>
              <a:gd name="T34" fmla="*/ 241 w 497"/>
              <a:gd name="T35" fmla="*/ 30 h 240"/>
              <a:gd name="T36" fmla="*/ 241 w 497"/>
              <a:gd name="T37" fmla="*/ 20 h 240"/>
              <a:gd name="T38" fmla="*/ 249 w 497"/>
              <a:gd name="T39" fmla="*/ 12 h 240"/>
              <a:gd name="T40" fmla="*/ 258 w 497"/>
              <a:gd name="T41" fmla="*/ 19 h 240"/>
              <a:gd name="T42" fmla="*/ 258 w 497"/>
              <a:gd name="T43" fmla="*/ 30 h 240"/>
              <a:gd name="T44" fmla="*/ 283 w 497"/>
              <a:gd name="T45" fmla="*/ 35 h 240"/>
              <a:gd name="T46" fmla="*/ 301 w 497"/>
              <a:gd name="T47" fmla="*/ 45 h 240"/>
              <a:gd name="T48" fmla="*/ 311 w 497"/>
              <a:gd name="T49" fmla="*/ 55 h 240"/>
              <a:gd name="T50" fmla="*/ 314 w 497"/>
              <a:gd name="T51" fmla="*/ 65 h 240"/>
              <a:gd name="T52" fmla="*/ 309 w 497"/>
              <a:gd name="T53" fmla="*/ 73 h 240"/>
              <a:gd name="T54" fmla="*/ 297 w 497"/>
              <a:gd name="T55" fmla="*/ 77 h 240"/>
              <a:gd name="T56" fmla="*/ 279 w 497"/>
              <a:gd name="T57" fmla="*/ 67 h 240"/>
              <a:gd name="T58" fmla="*/ 258 w 497"/>
              <a:gd name="T59" fmla="*/ 50 h 240"/>
              <a:gd name="T60" fmla="*/ 258 w 497"/>
              <a:gd name="T61" fmla="*/ 91 h 240"/>
              <a:gd name="T62" fmla="*/ 285 w 497"/>
              <a:gd name="T63" fmla="*/ 98 h 240"/>
              <a:gd name="T64" fmla="*/ 303 w 497"/>
              <a:gd name="T65" fmla="*/ 105 h 240"/>
              <a:gd name="T66" fmla="*/ 316 w 497"/>
              <a:gd name="T67" fmla="*/ 119 h 240"/>
              <a:gd name="T68" fmla="*/ 320 w 497"/>
              <a:gd name="T69" fmla="*/ 135 h 240"/>
              <a:gd name="T70" fmla="*/ 313 w 497"/>
              <a:gd name="T71" fmla="*/ 157 h 240"/>
              <a:gd name="T72" fmla="*/ 291 w 497"/>
              <a:gd name="T73" fmla="*/ 173 h 240"/>
              <a:gd name="T74" fmla="*/ 258 w 497"/>
              <a:gd name="T75" fmla="*/ 180 h 240"/>
              <a:gd name="T76" fmla="*/ 258 w 497"/>
              <a:gd name="T77" fmla="*/ 205 h 240"/>
              <a:gd name="T78" fmla="*/ 256 w 497"/>
              <a:gd name="T79" fmla="*/ 213 h 240"/>
              <a:gd name="T80" fmla="*/ 249 w 497"/>
              <a:gd name="T81" fmla="*/ 216 h 240"/>
              <a:gd name="T82" fmla="*/ 242 w 497"/>
              <a:gd name="T83" fmla="*/ 214 h 240"/>
              <a:gd name="T84" fmla="*/ 241 w 497"/>
              <a:gd name="T85" fmla="*/ 207 h 240"/>
              <a:gd name="T86" fmla="*/ 241 w 497"/>
              <a:gd name="T87" fmla="*/ 180 h 240"/>
              <a:gd name="T88" fmla="*/ 213 w 497"/>
              <a:gd name="T89" fmla="*/ 175 h 240"/>
              <a:gd name="T90" fmla="*/ 193 w 497"/>
              <a:gd name="T91" fmla="*/ 165 h 240"/>
              <a:gd name="T92" fmla="*/ 181 w 497"/>
              <a:gd name="T93" fmla="*/ 152 h 240"/>
              <a:gd name="T94" fmla="*/ 177 w 497"/>
              <a:gd name="T95" fmla="*/ 138 h 240"/>
              <a:gd name="T96" fmla="*/ 182 w 497"/>
              <a:gd name="T97" fmla="*/ 13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7" h="240">
                <a:moveTo>
                  <a:pt x="249" y="240"/>
                </a:moveTo>
                <a:cubicBezTo>
                  <a:pt x="397" y="240"/>
                  <a:pt x="497" y="178"/>
                  <a:pt x="497" y="120"/>
                </a:cubicBezTo>
                <a:cubicBezTo>
                  <a:pt x="497" y="62"/>
                  <a:pt x="397" y="0"/>
                  <a:pt x="249" y="0"/>
                </a:cubicBezTo>
                <a:cubicBezTo>
                  <a:pt x="100" y="0"/>
                  <a:pt x="0" y="62"/>
                  <a:pt x="0" y="120"/>
                </a:cubicBezTo>
                <a:cubicBezTo>
                  <a:pt x="0" y="178"/>
                  <a:pt x="100" y="240"/>
                  <a:pt x="249" y="240"/>
                </a:cubicBezTo>
                <a:close/>
                <a:moveTo>
                  <a:pt x="182" y="130"/>
                </a:moveTo>
                <a:cubicBezTo>
                  <a:pt x="186" y="127"/>
                  <a:pt x="190" y="126"/>
                  <a:pt x="195" y="126"/>
                </a:cubicBezTo>
                <a:cubicBezTo>
                  <a:pt x="199" y="126"/>
                  <a:pt x="203" y="127"/>
                  <a:pt x="205" y="128"/>
                </a:cubicBezTo>
                <a:cubicBezTo>
                  <a:pt x="208" y="129"/>
                  <a:pt x="210" y="131"/>
                  <a:pt x="211" y="134"/>
                </a:cubicBezTo>
                <a:cubicBezTo>
                  <a:pt x="214" y="139"/>
                  <a:pt x="216" y="143"/>
                  <a:pt x="218" y="146"/>
                </a:cubicBezTo>
                <a:cubicBezTo>
                  <a:pt x="220" y="149"/>
                  <a:pt x="222" y="152"/>
                  <a:pt x="226" y="154"/>
                </a:cubicBezTo>
                <a:cubicBezTo>
                  <a:pt x="230" y="157"/>
                  <a:pt x="235" y="158"/>
                  <a:pt x="241" y="160"/>
                </a:cubicBezTo>
                <a:cubicBezTo>
                  <a:pt x="241" y="113"/>
                  <a:pt x="241" y="113"/>
                  <a:pt x="241" y="113"/>
                </a:cubicBezTo>
                <a:cubicBezTo>
                  <a:pt x="228" y="111"/>
                  <a:pt x="218" y="108"/>
                  <a:pt x="210" y="105"/>
                </a:cubicBezTo>
                <a:cubicBezTo>
                  <a:pt x="202" y="102"/>
                  <a:pt x="195" y="98"/>
                  <a:pt x="190" y="92"/>
                </a:cubicBezTo>
                <a:cubicBezTo>
                  <a:pt x="185" y="87"/>
                  <a:pt x="183" y="80"/>
                  <a:pt x="183" y="71"/>
                </a:cubicBezTo>
                <a:cubicBezTo>
                  <a:pt x="183" y="60"/>
                  <a:pt x="188" y="50"/>
                  <a:pt x="197" y="43"/>
                </a:cubicBezTo>
                <a:cubicBezTo>
                  <a:pt x="207" y="36"/>
                  <a:pt x="222" y="31"/>
                  <a:pt x="241" y="30"/>
                </a:cubicBezTo>
                <a:cubicBezTo>
                  <a:pt x="241" y="20"/>
                  <a:pt x="241" y="20"/>
                  <a:pt x="241" y="20"/>
                </a:cubicBezTo>
                <a:cubicBezTo>
                  <a:pt x="241" y="14"/>
                  <a:pt x="244" y="12"/>
                  <a:pt x="249" y="12"/>
                </a:cubicBezTo>
                <a:cubicBezTo>
                  <a:pt x="255" y="12"/>
                  <a:pt x="258" y="14"/>
                  <a:pt x="258" y="19"/>
                </a:cubicBezTo>
                <a:cubicBezTo>
                  <a:pt x="258" y="30"/>
                  <a:pt x="258" y="30"/>
                  <a:pt x="258" y="30"/>
                </a:cubicBezTo>
                <a:cubicBezTo>
                  <a:pt x="268" y="31"/>
                  <a:pt x="276" y="32"/>
                  <a:pt x="283" y="35"/>
                </a:cubicBezTo>
                <a:cubicBezTo>
                  <a:pt x="290" y="37"/>
                  <a:pt x="296" y="40"/>
                  <a:pt x="301" y="45"/>
                </a:cubicBezTo>
                <a:cubicBezTo>
                  <a:pt x="305" y="48"/>
                  <a:pt x="308" y="51"/>
                  <a:pt x="311" y="55"/>
                </a:cubicBezTo>
                <a:cubicBezTo>
                  <a:pt x="313" y="59"/>
                  <a:pt x="314" y="62"/>
                  <a:pt x="314" y="65"/>
                </a:cubicBezTo>
                <a:cubicBezTo>
                  <a:pt x="314" y="68"/>
                  <a:pt x="312" y="71"/>
                  <a:pt x="309" y="73"/>
                </a:cubicBezTo>
                <a:cubicBezTo>
                  <a:pt x="306" y="76"/>
                  <a:pt x="301" y="77"/>
                  <a:pt x="297" y="77"/>
                </a:cubicBezTo>
                <a:cubicBezTo>
                  <a:pt x="288" y="77"/>
                  <a:pt x="282" y="73"/>
                  <a:pt x="279" y="67"/>
                </a:cubicBezTo>
                <a:cubicBezTo>
                  <a:pt x="276" y="58"/>
                  <a:pt x="269" y="53"/>
                  <a:pt x="258" y="50"/>
                </a:cubicBezTo>
                <a:cubicBezTo>
                  <a:pt x="258" y="91"/>
                  <a:pt x="258" y="91"/>
                  <a:pt x="258" y="91"/>
                </a:cubicBezTo>
                <a:cubicBezTo>
                  <a:pt x="269" y="94"/>
                  <a:pt x="278" y="96"/>
                  <a:pt x="285" y="98"/>
                </a:cubicBezTo>
                <a:cubicBezTo>
                  <a:pt x="291" y="99"/>
                  <a:pt x="297" y="102"/>
                  <a:pt x="303" y="105"/>
                </a:cubicBezTo>
                <a:cubicBezTo>
                  <a:pt x="308" y="109"/>
                  <a:pt x="313" y="114"/>
                  <a:pt x="316" y="119"/>
                </a:cubicBezTo>
                <a:cubicBezTo>
                  <a:pt x="319" y="124"/>
                  <a:pt x="320" y="129"/>
                  <a:pt x="320" y="135"/>
                </a:cubicBezTo>
                <a:cubicBezTo>
                  <a:pt x="320" y="143"/>
                  <a:pt x="318" y="150"/>
                  <a:pt x="313" y="157"/>
                </a:cubicBezTo>
                <a:cubicBezTo>
                  <a:pt x="308" y="163"/>
                  <a:pt x="301" y="169"/>
                  <a:pt x="291" y="173"/>
                </a:cubicBezTo>
                <a:cubicBezTo>
                  <a:pt x="282" y="177"/>
                  <a:pt x="271" y="179"/>
                  <a:pt x="258" y="180"/>
                </a:cubicBezTo>
                <a:cubicBezTo>
                  <a:pt x="258" y="205"/>
                  <a:pt x="258" y="205"/>
                  <a:pt x="258" y="205"/>
                </a:cubicBezTo>
                <a:cubicBezTo>
                  <a:pt x="258" y="209"/>
                  <a:pt x="257" y="212"/>
                  <a:pt x="256" y="213"/>
                </a:cubicBezTo>
                <a:cubicBezTo>
                  <a:pt x="255" y="215"/>
                  <a:pt x="253" y="216"/>
                  <a:pt x="249" y="216"/>
                </a:cubicBezTo>
                <a:cubicBezTo>
                  <a:pt x="246" y="216"/>
                  <a:pt x="244" y="215"/>
                  <a:pt x="242" y="214"/>
                </a:cubicBezTo>
                <a:cubicBezTo>
                  <a:pt x="241" y="212"/>
                  <a:pt x="241" y="210"/>
                  <a:pt x="241" y="207"/>
                </a:cubicBezTo>
                <a:cubicBezTo>
                  <a:pt x="241" y="180"/>
                  <a:pt x="241" y="180"/>
                  <a:pt x="241" y="180"/>
                </a:cubicBezTo>
                <a:cubicBezTo>
                  <a:pt x="230" y="179"/>
                  <a:pt x="221" y="177"/>
                  <a:pt x="213" y="175"/>
                </a:cubicBezTo>
                <a:cubicBezTo>
                  <a:pt x="205" y="172"/>
                  <a:pt x="198" y="169"/>
                  <a:pt x="193" y="165"/>
                </a:cubicBezTo>
                <a:cubicBezTo>
                  <a:pt x="188" y="160"/>
                  <a:pt x="184" y="156"/>
                  <a:pt x="181" y="152"/>
                </a:cubicBezTo>
                <a:cubicBezTo>
                  <a:pt x="178" y="147"/>
                  <a:pt x="177" y="143"/>
                  <a:pt x="177" y="138"/>
                </a:cubicBezTo>
                <a:cubicBezTo>
                  <a:pt x="177" y="135"/>
                  <a:pt x="179" y="132"/>
                  <a:pt x="182" y="13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6" name="Freeform 933"/>
          <p:cNvSpPr>
            <a:spLocks/>
          </p:cNvSpPr>
          <p:nvPr/>
        </p:nvSpPr>
        <p:spPr bwMode="auto">
          <a:xfrm>
            <a:off x="6938137" y="2360601"/>
            <a:ext cx="75648" cy="18555"/>
          </a:xfrm>
          <a:custGeom>
            <a:avLst/>
            <a:gdLst>
              <a:gd name="T0" fmla="*/ 250 w 501"/>
              <a:gd name="T1" fmla="*/ 78 h 128"/>
              <a:gd name="T2" fmla="*/ 0 w 501"/>
              <a:gd name="T3" fmla="*/ 0 h 128"/>
              <a:gd name="T4" fmla="*/ 2 w 501"/>
              <a:gd name="T5" fmla="*/ 8 h 128"/>
              <a:gd name="T6" fmla="*/ 250 w 501"/>
              <a:gd name="T7" fmla="*/ 128 h 128"/>
              <a:gd name="T8" fmla="*/ 499 w 501"/>
              <a:gd name="T9" fmla="*/ 8 h 128"/>
              <a:gd name="T10" fmla="*/ 501 w 501"/>
              <a:gd name="T11" fmla="*/ 0 h 128"/>
              <a:gd name="T12" fmla="*/ 250 w 501"/>
              <a:gd name="T13" fmla="*/ 7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1" h="128">
                <a:moveTo>
                  <a:pt x="250" y="78"/>
                </a:moveTo>
                <a:cubicBezTo>
                  <a:pt x="143" y="78"/>
                  <a:pt x="52" y="47"/>
                  <a:pt x="0" y="0"/>
                </a:cubicBezTo>
                <a:cubicBezTo>
                  <a:pt x="1" y="2"/>
                  <a:pt x="2" y="5"/>
                  <a:pt x="2" y="8"/>
                </a:cubicBezTo>
                <a:cubicBezTo>
                  <a:pt x="2" y="66"/>
                  <a:pt x="102" y="128"/>
                  <a:pt x="250" y="128"/>
                </a:cubicBezTo>
                <a:cubicBezTo>
                  <a:pt x="399" y="128"/>
                  <a:pt x="499" y="66"/>
                  <a:pt x="499" y="8"/>
                </a:cubicBezTo>
                <a:cubicBezTo>
                  <a:pt x="499" y="5"/>
                  <a:pt x="500" y="2"/>
                  <a:pt x="501" y="0"/>
                </a:cubicBezTo>
                <a:cubicBezTo>
                  <a:pt x="449" y="47"/>
                  <a:pt x="358" y="78"/>
                  <a:pt x="250" y="7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7" name="Freeform 934"/>
          <p:cNvSpPr>
            <a:spLocks/>
          </p:cNvSpPr>
          <p:nvPr/>
        </p:nvSpPr>
        <p:spPr bwMode="auto">
          <a:xfrm>
            <a:off x="6970965" y="2336337"/>
            <a:ext cx="4282" cy="5709"/>
          </a:xfrm>
          <a:custGeom>
            <a:avLst/>
            <a:gdLst>
              <a:gd name="T0" fmla="*/ 24 w 24"/>
              <a:gd name="T1" fmla="*/ 0 h 38"/>
              <a:gd name="T2" fmla="*/ 6 w 24"/>
              <a:gd name="T3" fmla="*/ 6 h 38"/>
              <a:gd name="T4" fmla="*/ 0 w 24"/>
              <a:gd name="T5" fmla="*/ 18 h 38"/>
              <a:gd name="T6" fmla="*/ 6 w 24"/>
              <a:gd name="T7" fmla="*/ 30 h 38"/>
              <a:gd name="T8" fmla="*/ 24 w 24"/>
              <a:gd name="T9" fmla="*/ 38 h 38"/>
              <a:gd name="T10" fmla="*/ 24 w 24"/>
              <a:gd name="T1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38">
                <a:moveTo>
                  <a:pt x="24" y="0"/>
                </a:moveTo>
                <a:cubicBezTo>
                  <a:pt x="17" y="1"/>
                  <a:pt x="10" y="4"/>
                  <a:pt x="6" y="6"/>
                </a:cubicBezTo>
                <a:cubicBezTo>
                  <a:pt x="2" y="9"/>
                  <a:pt x="0" y="13"/>
                  <a:pt x="0" y="18"/>
                </a:cubicBezTo>
                <a:cubicBezTo>
                  <a:pt x="0" y="24"/>
                  <a:pt x="2" y="28"/>
                  <a:pt x="6" y="30"/>
                </a:cubicBezTo>
                <a:cubicBezTo>
                  <a:pt x="10" y="33"/>
                  <a:pt x="16" y="36"/>
                  <a:pt x="24" y="38"/>
                </a:cubicBezTo>
                <a:lnTo>
                  <a:pt x="24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8" name="Freeform 935"/>
          <p:cNvSpPr>
            <a:spLocks/>
          </p:cNvSpPr>
          <p:nvPr/>
        </p:nvSpPr>
        <p:spPr bwMode="auto">
          <a:xfrm>
            <a:off x="6978102" y="2346328"/>
            <a:ext cx="4282" cy="7137"/>
          </a:xfrm>
          <a:custGeom>
            <a:avLst/>
            <a:gdLst>
              <a:gd name="T0" fmla="*/ 29 w 29"/>
              <a:gd name="T1" fmla="*/ 22 h 44"/>
              <a:gd name="T2" fmla="*/ 22 w 29"/>
              <a:gd name="T3" fmla="*/ 8 h 44"/>
              <a:gd name="T4" fmla="*/ 0 w 29"/>
              <a:gd name="T5" fmla="*/ 0 h 44"/>
              <a:gd name="T6" fmla="*/ 0 w 29"/>
              <a:gd name="T7" fmla="*/ 44 h 44"/>
              <a:gd name="T8" fmla="*/ 22 w 29"/>
              <a:gd name="T9" fmla="*/ 36 h 44"/>
              <a:gd name="T10" fmla="*/ 29 w 29"/>
              <a:gd name="T11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44">
                <a:moveTo>
                  <a:pt x="29" y="22"/>
                </a:moveTo>
                <a:cubicBezTo>
                  <a:pt x="29" y="16"/>
                  <a:pt x="27" y="11"/>
                  <a:pt x="22" y="8"/>
                </a:cubicBezTo>
                <a:cubicBezTo>
                  <a:pt x="17" y="5"/>
                  <a:pt x="10" y="3"/>
                  <a:pt x="0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10" y="42"/>
                  <a:pt x="17" y="40"/>
                  <a:pt x="22" y="36"/>
                </a:cubicBezTo>
                <a:cubicBezTo>
                  <a:pt x="27" y="32"/>
                  <a:pt x="29" y="27"/>
                  <a:pt x="29" y="2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9" name="Freeform 936"/>
          <p:cNvSpPr>
            <a:spLocks noEditPoints="1"/>
          </p:cNvSpPr>
          <p:nvPr/>
        </p:nvSpPr>
        <p:spPr bwMode="auto">
          <a:xfrm>
            <a:off x="6939564" y="2329200"/>
            <a:ext cx="74220" cy="35683"/>
          </a:xfrm>
          <a:custGeom>
            <a:avLst/>
            <a:gdLst>
              <a:gd name="T0" fmla="*/ 248 w 497"/>
              <a:gd name="T1" fmla="*/ 240 h 240"/>
              <a:gd name="T2" fmla="*/ 497 w 497"/>
              <a:gd name="T3" fmla="*/ 120 h 240"/>
              <a:gd name="T4" fmla="*/ 248 w 497"/>
              <a:gd name="T5" fmla="*/ 0 h 240"/>
              <a:gd name="T6" fmla="*/ 0 w 497"/>
              <a:gd name="T7" fmla="*/ 120 h 240"/>
              <a:gd name="T8" fmla="*/ 248 w 497"/>
              <a:gd name="T9" fmla="*/ 240 h 240"/>
              <a:gd name="T10" fmla="*/ 182 w 497"/>
              <a:gd name="T11" fmla="*/ 130 h 240"/>
              <a:gd name="T12" fmla="*/ 195 w 497"/>
              <a:gd name="T13" fmla="*/ 126 h 240"/>
              <a:gd name="T14" fmla="*/ 205 w 497"/>
              <a:gd name="T15" fmla="*/ 128 h 240"/>
              <a:gd name="T16" fmla="*/ 211 w 497"/>
              <a:gd name="T17" fmla="*/ 134 h 240"/>
              <a:gd name="T18" fmla="*/ 217 w 497"/>
              <a:gd name="T19" fmla="*/ 146 h 240"/>
              <a:gd name="T20" fmla="*/ 225 w 497"/>
              <a:gd name="T21" fmla="*/ 154 h 240"/>
              <a:gd name="T22" fmla="*/ 240 w 497"/>
              <a:gd name="T23" fmla="*/ 160 h 240"/>
              <a:gd name="T24" fmla="*/ 240 w 497"/>
              <a:gd name="T25" fmla="*/ 113 h 240"/>
              <a:gd name="T26" fmla="*/ 210 w 497"/>
              <a:gd name="T27" fmla="*/ 105 h 240"/>
              <a:gd name="T28" fmla="*/ 190 w 497"/>
              <a:gd name="T29" fmla="*/ 92 h 240"/>
              <a:gd name="T30" fmla="*/ 182 w 497"/>
              <a:gd name="T31" fmla="*/ 71 h 240"/>
              <a:gd name="T32" fmla="*/ 197 w 497"/>
              <a:gd name="T33" fmla="*/ 43 h 240"/>
              <a:gd name="T34" fmla="*/ 240 w 497"/>
              <a:gd name="T35" fmla="*/ 30 h 240"/>
              <a:gd name="T36" fmla="*/ 240 w 497"/>
              <a:gd name="T37" fmla="*/ 20 h 240"/>
              <a:gd name="T38" fmla="*/ 249 w 497"/>
              <a:gd name="T39" fmla="*/ 12 h 240"/>
              <a:gd name="T40" fmla="*/ 257 w 497"/>
              <a:gd name="T41" fmla="*/ 19 h 240"/>
              <a:gd name="T42" fmla="*/ 257 w 497"/>
              <a:gd name="T43" fmla="*/ 30 h 240"/>
              <a:gd name="T44" fmla="*/ 282 w 497"/>
              <a:gd name="T45" fmla="*/ 35 h 240"/>
              <a:gd name="T46" fmla="*/ 301 w 497"/>
              <a:gd name="T47" fmla="*/ 45 h 240"/>
              <a:gd name="T48" fmla="*/ 310 w 497"/>
              <a:gd name="T49" fmla="*/ 55 h 240"/>
              <a:gd name="T50" fmla="*/ 313 w 497"/>
              <a:gd name="T51" fmla="*/ 65 h 240"/>
              <a:gd name="T52" fmla="*/ 308 w 497"/>
              <a:gd name="T53" fmla="*/ 73 h 240"/>
              <a:gd name="T54" fmla="*/ 296 w 497"/>
              <a:gd name="T55" fmla="*/ 77 h 240"/>
              <a:gd name="T56" fmla="*/ 279 w 497"/>
              <a:gd name="T57" fmla="*/ 67 h 240"/>
              <a:gd name="T58" fmla="*/ 257 w 497"/>
              <a:gd name="T59" fmla="*/ 50 h 240"/>
              <a:gd name="T60" fmla="*/ 257 w 497"/>
              <a:gd name="T61" fmla="*/ 91 h 240"/>
              <a:gd name="T62" fmla="*/ 284 w 497"/>
              <a:gd name="T63" fmla="*/ 98 h 240"/>
              <a:gd name="T64" fmla="*/ 302 w 497"/>
              <a:gd name="T65" fmla="*/ 105 h 240"/>
              <a:gd name="T66" fmla="*/ 315 w 497"/>
              <a:gd name="T67" fmla="*/ 119 h 240"/>
              <a:gd name="T68" fmla="*/ 320 w 497"/>
              <a:gd name="T69" fmla="*/ 135 h 240"/>
              <a:gd name="T70" fmla="*/ 312 w 497"/>
              <a:gd name="T71" fmla="*/ 157 h 240"/>
              <a:gd name="T72" fmla="*/ 291 w 497"/>
              <a:gd name="T73" fmla="*/ 173 h 240"/>
              <a:gd name="T74" fmla="*/ 257 w 497"/>
              <a:gd name="T75" fmla="*/ 180 h 240"/>
              <a:gd name="T76" fmla="*/ 257 w 497"/>
              <a:gd name="T77" fmla="*/ 205 h 240"/>
              <a:gd name="T78" fmla="*/ 256 w 497"/>
              <a:gd name="T79" fmla="*/ 213 h 240"/>
              <a:gd name="T80" fmla="*/ 249 w 497"/>
              <a:gd name="T81" fmla="*/ 216 h 240"/>
              <a:gd name="T82" fmla="*/ 242 w 497"/>
              <a:gd name="T83" fmla="*/ 214 h 240"/>
              <a:gd name="T84" fmla="*/ 240 w 497"/>
              <a:gd name="T85" fmla="*/ 207 h 240"/>
              <a:gd name="T86" fmla="*/ 240 w 497"/>
              <a:gd name="T87" fmla="*/ 180 h 240"/>
              <a:gd name="T88" fmla="*/ 212 w 497"/>
              <a:gd name="T89" fmla="*/ 175 h 240"/>
              <a:gd name="T90" fmla="*/ 192 w 497"/>
              <a:gd name="T91" fmla="*/ 165 h 240"/>
              <a:gd name="T92" fmla="*/ 181 w 497"/>
              <a:gd name="T93" fmla="*/ 152 h 240"/>
              <a:gd name="T94" fmla="*/ 177 w 497"/>
              <a:gd name="T95" fmla="*/ 138 h 240"/>
              <a:gd name="T96" fmla="*/ 182 w 497"/>
              <a:gd name="T97" fmla="*/ 13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7" h="240">
                <a:moveTo>
                  <a:pt x="248" y="240"/>
                </a:moveTo>
                <a:cubicBezTo>
                  <a:pt x="397" y="240"/>
                  <a:pt x="497" y="178"/>
                  <a:pt x="497" y="120"/>
                </a:cubicBezTo>
                <a:cubicBezTo>
                  <a:pt x="497" y="62"/>
                  <a:pt x="397" y="0"/>
                  <a:pt x="248" y="0"/>
                </a:cubicBezTo>
                <a:cubicBezTo>
                  <a:pt x="100" y="0"/>
                  <a:pt x="0" y="62"/>
                  <a:pt x="0" y="120"/>
                </a:cubicBezTo>
                <a:cubicBezTo>
                  <a:pt x="0" y="178"/>
                  <a:pt x="100" y="240"/>
                  <a:pt x="248" y="240"/>
                </a:cubicBezTo>
                <a:close/>
                <a:moveTo>
                  <a:pt x="182" y="130"/>
                </a:moveTo>
                <a:cubicBezTo>
                  <a:pt x="185" y="127"/>
                  <a:pt x="190" y="126"/>
                  <a:pt x="195" y="126"/>
                </a:cubicBezTo>
                <a:cubicBezTo>
                  <a:pt x="199" y="126"/>
                  <a:pt x="202" y="127"/>
                  <a:pt x="205" y="128"/>
                </a:cubicBezTo>
                <a:cubicBezTo>
                  <a:pt x="208" y="129"/>
                  <a:pt x="210" y="131"/>
                  <a:pt x="211" y="134"/>
                </a:cubicBezTo>
                <a:cubicBezTo>
                  <a:pt x="213" y="139"/>
                  <a:pt x="215" y="143"/>
                  <a:pt x="217" y="146"/>
                </a:cubicBezTo>
                <a:cubicBezTo>
                  <a:pt x="219" y="149"/>
                  <a:pt x="222" y="152"/>
                  <a:pt x="225" y="154"/>
                </a:cubicBezTo>
                <a:cubicBezTo>
                  <a:pt x="229" y="157"/>
                  <a:pt x="234" y="158"/>
                  <a:pt x="240" y="160"/>
                </a:cubicBezTo>
                <a:cubicBezTo>
                  <a:pt x="240" y="113"/>
                  <a:pt x="240" y="113"/>
                  <a:pt x="240" y="113"/>
                </a:cubicBezTo>
                <a:cubicBezTo>
                  <a:pt x="228" y="111"/>
                  <a:pt x="218" y="108"/>
                  <a:pt x="210" y="105"/>
                </a:cubicBezTo>
                <a:cubicBezTo>
                  <a:pt x="201" y="102"/>
                  <a:pt x="195" y="98"/>
                  <a:pt x="190" y="92"/>
                </a:cubicBezTo>
                <a:cubicBezTo>
                  <a:pt x="185" y="87"/>
                  <a:pt x="182" y="80"/>
                  <a:pt x="182" y="71"/>
                </a:cubicBezTo>
                <a:cubicBezTo>
                  <a:pt x="182" y="60"/>
                  <a:pt x="187" y="50"/>
                  <a:pt x="197" y="43"/>
                </a:cubicBezTo>
                <a:cubicBezTo>
                  <a:pt x="207" y="36"/>
                  <a:pt x="221" y="31"/>
                  <a:pt x="240" y="30"/>
                </a:cubicBezTo>
                <a:cubicBezTo>
                  <a:pt x="240" y="20"/>
                  <a:pt x="240" y="20"/>
                  <a:pt x="240" y="20"/>
                </a:cubicBezTo>
                <a:cubicBezTo>
                  <a:pt x="240" y="14"/>
                  <a:pt x="243" y="12"/>
                  <a:pt x="249" y="12"/>
                </a:cubicBezTo>
                <a:cubicBezTo>
                  <a:pt x="255" y="12"/>
                  <a:pt x="257" y="14"/>
                  <a:pt x="257" y="19"/>
                </a:cubicBezTo>
                <a:cubicBezTo>
                  <a:pt x="257" y="30"/>
                  <a:pt x="257" y="30"/>
                  <a:pt x="257" y="30"/>
                </a:cubicBezTo>
                <a:cubicBezTo>
                  <a:pt x="267" y="31"/>
                  <a:pt x="275" y="32"/>
                  <a:pt x="282" y="35"/>
                </a:cubicBezTo>
                <a:cubicBezTo>
                  <a:pt x="289" y="37"/>
                  <a:pt x="295" y="40"/>
                  <a:pt x="301" y="45"/>
                </a:cubicBezTo>
                <a:cubicBezTo>
                  <a:pt x="305" y="48"/>
                  <a:pt x="308" y="51"/>
                  <a:pt x="310" y="55"/>
                </a:cubicBezTo>
                <a:cubicBezTo>
                  <a:pt x="312" y="59"/>
                  <a:pt x="313" y="62"/>
                  <a:pt x="313" y="65"/>
                </a:cubicBezTo>
                <a:cubicBezTo>
                  <a:pt x="313" y="68"/>
                  <a:pt x="312" y="71"/>
                  <a:pt x="308" y="73"/>
                </a:cubicBezTo>
                <a:cubicBezTo>
                  <a:pt x="305" y="76"/>
                  <a:pt x="301" y="77"/>
                  <a:pt x="296" y="77"/>
                </a:cubicBezTo>
                <a:cubicBezTo>
                  <a:pt x="287" y="77"/>
                  <a:pt x="282" y="73"/>
                  <a:pt x="279" y="67"/>
                </a:cubicBezTo>
                <a:cubicBezTo>
                  <a:pt x="276" y="58"/>
                  <a:pt x="269" y="53"/>
                  <a:pt x="257" y="50"/>
                </a:cubicBezTo>
                <a:cubicBezTo>
                  <a:pt x="257" y="91"/>
                  <a:pt x="257" y="91"/>
                  <a:pt x="257" y="91"/>
                </a:cubicBezTo>
                <a:cubicBezTo>
                  <a:pt x="269" y="94"/>
                  <a:pt x="278" y="96"/>
                  <a:pt x="284" y="98"/>
                </a:cubicBezTo>
                <a:cubicBezTo>
                  <a:pt x="291" y="99"/>
                  <a:pt x="297" y="102"/>
                  <a:pt x="302" y="105"/>
                </a:cubicBezTo>
                <a:cubicBezTo>
                  <a:pt x="308" y="109"/>
                  <a:pt x="312" y="114"/>
                  <a:pt x="315" y="119"/>
                </a:cubicBezTo>
                <a:cubicBezTo>
                  <a:pt x="318" y="124"/>
                  <a:pt x="320" y="129"/>
                  <a:pt x="320" y="135"/>
                </a:cubicBezTo>
                <a:cubicBezTo>
                  <a:pt x="320" y="143"/>
                  <a:pt x="317" y="150"/>
                  <a:pt x="312" y="157"/>
                </a:cubicBezTo>
                <a:cubicBezTo>
                  <a:pt x="308" y="163"/>
                  <a:pt x="300" y="169"/>
                  <a:pt x="291" y="173"/>
                </a:cubicBezTo>
                <a:cubicBezTo>
                  <a:pt x="282" y="177"/>
                  <a:pt x="270" y="179"/>
                  <a:pt x="257" y="180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57" y="209"/>
                  <a:pt x="257" y="212"/>
                  <a:pt x="256" y="213"/>
                </a:cubicBezTo>
                <a:cubicBezTo>
                  <a:pt x="255" y="215"/>
                  <a:pt x="252" y="216"/>
                  <a:pt x="249" y="216"/>
                </a:cubicBezTo>
                <a:cubicBezTo>
                  <a:pt x="246" y="216"/>
                  <a:pt x="243" y="215"/>
                  <a:pt x="242" y="214"/>
                </a:cubicBezTo>
                <a:cubicBezTo>
                  <a:pt x="241" y="212"/>
                  <a:pt x="240" y="210"/>
                  <a:pt x="240" y="207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30" y="179"/>
                  <a:pt x="220" y="177"/>
                  <a:pt x="212" y="175"/>
                </a:cubicBezTo>
                <a:cubicBezTo>
                  <a:pt x="204" y="172"/>
                  <a:pt x="198" y="169"/>
                  <a:pt x="192" y="165"/>
                </a:cubicBezTo>
                <a:cubicBezTo>
                  <a:pt x="187" y="160"/>
                  <a:pt x="183" y="156"/>
                  <a:pt x="181" y="152"/>
                </a:cubicBezTo>
                <a:cubicBezTo>
                  <a:pt x="178" y="147"/>
                  <a:pt x="177" y="143"/>
                  <a:pt x="177" y="138"/>
                </a:cubicBezTo>
                <a:cubicBezTo>
                  <a:pt x="177" y="135"/>
                  <a:pt x="179" y="132"/>
                  <a:pt x="182" y="13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0" name="Freeform 937"/>
          <p:cNvSpPr>
            <a:spLocks/>
          </p:cNvSpPr>
          <p:nvPr/>
        </p:nvSpPr>
        <p:spPr bwMode="auto">
          <a:xfrm>
            <a:off x="6938137" y="2374874"/>
            <a:ext cx="75648" cy="18555"/>
          </a:xfrm>
          <a:custGeom>
            <a:avLst/>
            <a:gdLst>
              <a:gd name="T0" fmla="*/ 250 w 501"/>
              <a:gd name="T1" fmla="*/ 78 h 128"/>
              <a:gd name="T2" fmla="*/ 0 w 501"/>
              <a:gd name="T3" fmla="*/ 0 h 128"/>
              <a:gd name="T4" fmla="*/ 2 w 501"/>
              <a:gd name="T5" fmla="*/ 8 h 128"/>
              <a:gd name="T6" fmla="*/ 250 w 501"/>
              <a:gd name="T7" fmla="*/ 128 h 128"/>
              <a:gd name="T8" fmla="*/ 499 w 501"/>
              <a:gd name="T9" fmla="*/ 8 h 128"/>
              <a:gd name="T10" fmla="*/ 501 w 501"/>
              <a:gd name="T11" fmla="*/ 0 h 128"/>
              <a:gd name="T12" fmla="*/ 250 w 501"/>
              <a:gd name="T13" fmla="*/ 7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1" h="128">
                <a:moveTo>
                  <a:pt x="250" y="78"/>
                </a:moveTo>
                <a:cubicBezTo>
                  <a:pt x="143" y="78"/>
                  <a:pt x="52" y="47"/>
                  <a:pt x="0" y="0"/>
                </a:cubicBezTo>
                <a:cubicBezTo>
                  <a:pt x="1" y="2"/>
                  <a:pt x="2" y="5"/>
                  <a:pt x="2" y="8"/>
                </a:cubicBezTo>
                <a:cubicBezTo>
                  <a:pt x="2" y="66"/>
                  <a:pt x="102" y="128"/>
                  <a:pt x="250" y="128"/>
                </a:cubicBezTo>
                <a:cubicBezTo>
                  <a:pt x="399" y="128"/>
                  <a:pt x="499" y="66"/>
                  <a:pt x="499" y="8"/>
                </a:cubicBezTo>
                <a:cubicBezTo>
                  <a:pt x="499" y="5"/>
                  <a:pt x="500" y="2"/>
                  <a:pt x="501" y="0"/>
                </a:cubicBezTo>
                <a:cubicBezTo>
                  <a:pt x="449" y="47"/>
                  <a:pt x="358" y="78"/>
                  <a:pt x="250" y="7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1" name="Freeform 938"/>
          <p:cNvSpPr>
            <a:spLocks/>
          </p:cNvSpPr>
          <p:nvPr/>
        </p:nvSpPr>
        <p:spPr bwMode="auto">
          <a:xfrm>
            <a:off x="7035194" y="2374874"/>
            <a:ext cx="75648" cy="18555"/>
          </a:xfrm>
          <a:custGeom>
            <a:avLst/>
            <a:gdLst>
              <a:gd name="T0" fmla="*/ 250 w 500"/>
              <a:gd name="T1" fmla="*/ 78 h 128"/>
              <a:gd name="T2" fmla="*/ 0 w 500"/>
              <a:gd name="T3" fmla="*/ 0 h 128"/>
              <a:gd name="T4" fmla="*/ 1 w 500"/>
              <a:gd name="T5" fmla="*/ 8 h 128"/>
              <a:gd name="T6" fmla="*/ 250 w 500"/>
              <a:gd name="T7" fmla="*/ 128 h 128"/>
              <a:gd name="T8" fmla="*/ 498 w 500"/>
              <a:gd name="T9" fmla="*/ 8 h 128"/>
              <a:gd name="T10" fmla="*/ 500 w 500"/>
              <a:gd name="T11" fmla="*/ 0 h 128"/>
              <a:gd name="T12" fmla="*/ 250 w 500"/>
              <a:gd name="T13" fmla="*/ 7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0" h="128">
                <a:moveTo>
                  <a:pt x="250" y="78"/>
                </a:moveTo>
                <a:cubicBezTo>
                  <a:pt x="143" y="78"/>
                  <a:pt x="51" y="47"/>
                  <a:pt x="0" y="0"/>
                </a:cubicBezTo>
                <a:cubicBezTo>
                  <a:pt x="1" y="2"/>
                  <a:pt x="1" y="5"/>
                  <a:pt x="1" y="8"/>
                </a:cubicBezTo>
                <a:cubicBezTo>
                  <a:pt x="1" y="66"/>
                  <a:pt x="101" y="128"/>
                  <a:pt x="250" y="128"/>
                </a:cubicBezTo>
                <a:cubicBezTo>
                  <a:pt x="398" y="128"/>
                  <a:pt x="498" y="66"/>
                  <a:pt x="498" y="8"/>
                </a:cubicBezTo>
                <a:cubicBezTo>
                  <a:pt x="498" y="5"/>
                  <a:pt x="499" y="2"/>
                  <a:pt x="500" y="0"/>
                </a:cubicBezTo>
                <a:cubicBezTo>
                  <a:pt x="449" y="47"/>
                  <a:pt x="357" y="78"/>
                  <a:pt x="250" y="7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2" name="Freeform 939"/>
          <p:cNvSpPr>
            <a:spLocks/>
          </p:cNvSpPr>
          <p:nvPr/>
        </p:nvSpPr>
        <p:spPr bwMode="auto">
          <a:xfrm>
            <a:off x="7146525" y="2329200"/>
            <a:ext cx="47101" cy="22837"/>
          </a:xfrm>
          <a:custGeom>
            <a:avLst/>
            <a:gdLst>
              <a:gd name="T0" fmla="*/ 109 w 312"/>
              <a:gd name="T1" fmla="*/ 128 h 160"/>
              <a:gd name="T2" fmla="*/ 115 w 312"/>
              <a:gd name="T3" fmla="*/ 134 h 160"/>
              <a:gd name="T4" fmla="*/ 122 w 312"/>
              <a:gd name="T5" fmla="*/ 146 h 160"/>
              <a:gd name="T6" fmla="*/ 130 w 312"/>
              <a:gd name="T7" fmla="*/ 154 h 160"/>
              <a:gd name="T8" fmla="*/ 144 w 312"/>
              <a:gd name="T9" fmla="*/ 160 h 160"/>
              <a:gd name="T10" fmla="*/ 144 w 312"/>
              <a:gd name="T11" fmla="*/ 113 h 160"/>
              <a:gd name="T12" fmla="*/ 114 w 312"/>
              <a:gd name="T13" fmla="*/ 105 h 160"/>
              <a:gd name="T14" fmla="*/ 94 w 312"/>
              <a:gd name="T15" fmla="*/ 92 h 160"/>
              <a:gd name="T16" fmla="*/ 87 w 312"/>
              <a:gd name="T17" fmla="*/ 71 h 160"/>
              <a:gd name="T18" fmla="*/ 101 w 312"/>
              <a:gd name="T19" fmla="*/ 43 h 160"/>
              <a:gd name="T20" fmla="*/ 144 w 312"/>
              <a:gd name="T21" fmla="*/ 30 h 160"/>
              <a:gd name="T22" fmla="*/ 144 w 312"/>
              <a:gd name="T23" fmla="*/ 20 h 160"/>
              <a:gd name="T24" fmla="*/ 153 w 312"/>
              <a:gd name="T25" fmla="*/ 12 h 160"/>
              <a:gd name="T26" fmla="*/ 162 w 312"/>
              <a:gd name="T27" fmla="*/ 19 h 160"/>
              <a:gd name="T28" fmla="*/ 162 w 312"/>
              <a:gd name="T29" fmla="*/ 30 h 160"/>
              <a:gd name="T30" fmla="*/ 187 w 312"/>
              <a:gd name="T31" fmla="*/ 35 h 160"/>
              <a:gd name="T32" fmla="*/ 205 w 312"/>
              <a:gd name="T33" fmla="*/ 45 h 160"/>
              <a:gd name="T34" fmla="*/ 214 w 312"/>
              <a:gd name="T35" fmla="*/ 55 h 160"/>
              <a:gd name="T36" fmla="*/ 218 w 312"/>
              <a:gd name="T37" fmla="*/ 65 h 160"/>
              <a:gd name="T38" fmla="*/ 213 w 312"/>
              <a:gd name="T39" fmla="*/ 73 h 160"/>
              <a:gd name="T40" fmla="*/ 201 w 312"/>
              <a:gd name="T41" fmla="*/ 77 h 160"/>
              <a:gd name="T42" fmla="*/ 183 w 312"/>
              <a:gd name="T43" fmla="*/ 67 h 160"/>
              <a:gd name="T44" fmla="*/ 162 w 312"/>
              <a:gd name="T45" fmla="*/ 50 h 160"/>
              <a:gd name="T46" fmla="*/ 162 w 312"/>
              <a:gd name="T47" fmla="*/ 91 h 160"/>
              <a:gd name="T48" fmla="*/ 189 w 312"/>
              <a:gd name="T49" fmla="*/ 98 h 160"/>
              <a:gd name="T50" fmla="*/ 206 w 312"/>
              <a:gd name="T51" fmla="*/ 105 h 160"/>
              <a:gd name="T52" fmla="*/ 220 w 312"/>
              <a:gd name="T53" fmla="*/ 119 h 160"/>
              <a:gd name="T54" fmla="*/ 220 w 312"/>
              <a:gd name="T55" fmla="*/ 121 h 160"/>
              <a:gd name="T56" fmla="*/ 312 w 312"/>
              <a:gd name="T57" fmla="*/ 29 h 160"/>
              <a:gd name="T58" fmla="*/ 153 w 312"/>
              <a:gd name="T59" fmla="*/ 0 h 160"/>
              <a:gd name="T60" fmla="*/ 0 w 312"/>
              <a:gd name="T61" fmla="*/ 26 h 160"/>
              <a:gd name="T62" fmla="*/ 101 w 312"/>
              <a:gd name="T63" fmla="*/ 126 h 160"/>
              <a:gd name="T64" fmla="*/ 109 w 312"/>
              <a:gd name="T65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12" h="160">
                <a:moveTo>
                  <a:pt x="109" y="128"/>
                </a:moveTo>
                <a:cubicBezTo>
                  <a:pt x="112" y="129"/>
                  <a:pt x="114" y="131"/>
                  <a:pt x="115" y="134"/>
                </a:cubicBezTo>
                <a:cubicBezTo>
                  <a:pt x="118" y="139"/>
                  <a:pt x="120" y="143"/>
                  <a:pt x="122" y="146"/>
                </a:cubicBezTo>
                <a:cubicBezTo>
                  <a:pt x="123" y="149"/>
                  <a:pt x="126" y="152"/>
                  <a:pt x="130" y="154"/>
                </a:cubicBezTo>
                <a:cubicBezTo>
                  <a:pt x="134" y="157"/>
                  <a:pt x="138" y="158"/>
                  <a:pt x="144" y="160"/>
                </a:cubicBezTo>
                <a:cubicBezTo>
                  <a:pt x="144" y="113"/>
                  <a:pt x="144" y="113"/>
                  <a:pt x="144" y="113"/>
                </a:cubicBezTo>
                <a:cubicBezTo>
                  <a:pt x="132" y="111"/>
                  <a:pt x="122" y="108"/>
                  <a:pt x="114" y="105"/>
                </a:cubicBezTo>
                <a:cubicBezTo>
                  <a:pt x="106" y="102"/>
                  <a:pt x="99" y="98"/>
                  <a:pt x="94" y="92"/>
                </a:cubicBezTo>
                <a:cubicBezTo>
                  <a:pt x="89" y="87"/>
                  <a:pt x="87" y="80"/>
                  <a:pt x="87" y="71"/>
                </a:cubicBezTo>
                <a:cubicBezTo>
                  <a:pt x="87" y="60"/>
                  <a:pt x="92" y="50"/>
                  <a:pt x="101" y="43"/>
                </a:cubicBezTo>
                <a:cubicBezTo>
                  <a:pt x="111" y="36"/>
                  <a:pt x="126" y="31"/>
                  <a:pt x="144" y="30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14"/>
                  <a:pt x="147" y="12"/>
                  <a:pt x="153" y="12"/>
                </a:cubicBezTo>
                <a:cubicBezTo>
                  <a:pt x="159" y="12"/>
                  <a:pt x="162" y="14"/>
                  <a:pt x="162" y="19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2" y="31"/>
                  <a:pt x="180" y="32"/>
                  <a:pt x="187" y="35"/>
                </a:cubicBezTo>
                <a:cubicBezTo>
                  <a:pt x="194" y="37"/>
                  <a:pt x="200" y="40"/>
                  <a:pt x="205" y="45"/>
                </a:cubicBezTo>
                <a:cubicBezTo>
                  <a:pt x="209" y="48"/>
                  <a:pt x="212" y="51"/>
                  <a:pt x="214" y="55"/>
                </a:cubicBezTo>
                <a:cubicBezTo>
                  <a:pt x="217" y="59"/>
                  <a:pt x="218" y="62"/>
                  <a:pt x="218" y="65"/>
                </a:cubicBezTo>
                <a:cubicBezTo>
                  <a:pt x="218" y="68"/>
                  <a:pt x="216" y="71"/>
                  <a:pt x="213" y="73"/>
                </a:cubicBezTo>
                <a:cubicBezTo>
                  <a:pt x="209" y="76"/>
                  <a:pt x="205" y="77"/>
                  <a:pt x="201" y="77"/>
                </a:cubicBezTo>
                <a:cubicBezTo>
                  <a:pt x="192" y="77"/>
                  <a:pt x="186" y="73"/>
                  <a:pt x="183" y="67"/>
                </a:cubicBezTo>
                <a:cubicBezTo>
                  <a:pt x="180" y="58"/>
                  <a:pt x="173" y="53"/>
                  <a:pt x="162" y="50"/>
                </a:cubicBezTo>
                <a:cubicBezTo>
                  <a:pt x="162" y="91"/>
                  <a:pt x="162" y="91"/>
                  <a:pt x="162" y="91"/>
                </a:cubicBezTo>
                <a:cubicBezTo>
                  <a:pt x="173" y="94"/>
                  <a:pt x="182" y="96"/>
                  <a:pt x="189" y="98"/>
                </a:cubicBezTo>
                <a:cubicBezTo>
                  <a:pt x="195" y="99"/>
                  <a:pt x="201" y="102"/>
                  <a:pt x="206" y="105"/>
                </a:cubicBezTo>
                <a:cubicBezTo>
                  <a:pt x="212" y="109"/>
                  <a:pt x="216" y="114"/>
                  <a:pt x="220" y="119"/>
                </a:cubicBezTo>
                <a:cubicBezTo>
                  <a:pt x="220" y="119"/>
                  <a:pt x="220" y="120"/>
                  <a:pt x="220" y="121"/>
                </a:cubicBezTo>
                <a:cubicBezTo>
                  <a:pt x="312" y="29"/>
                  <a:pt x="312" y="29"/>
                  <a:pt x="312" y="29"/>
                </a:cubicBezTo>
                <a:cubicBezTo>
                  <a:pt x="270" y="12"/>
                  <a:pt x="216" y="0"/>
                  <a:pt x="153" y="0"/>
                </a:cubicBezTo>
                <a:cubicBezTo>
                  <a:pt x="93" y="0"/>
                  <a:pt x="41" y="10"/>
                  <a:pt x="0" y="26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4" y="126"/>
                  <a:pt x="107" y="127"/>
                  <a:pt x="109" y="12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3" name="Freeform 940"/>
          <p:cNvSpPr>
            <a:spLocks/>
          </p:cNvSpPr>
          <p:nvPr/>
        </p:nvSpPr>
        <p:spPr bwMode="auto">
          <a:xfrm>
            <a:off x="7132251" y="2374874"/>
            <a:ext cx="12846" cy="11419"/>
          </a:xfrm>
          <a:custGeom>
            <a:avLst/>
            <a:gdLst>
              <a:gd name="T0" fmla="*/ 0 w 84"/>
              <a:gd name="T1" fmla="*/ 0 h 80"/>
              <a:gd name="T2" fmla="*/ 1 w 84"/>
              <a:gd name="T3" fmla="*/ 8 h 80"/>
              <a:gd name="T4" fmla="*/ 54 w 84"/>
              <a:gd name="T5" fmla="*/ 80 h 80"/>
              <a:gd name="T6" fmla="*/ 84 w 84"/>
              <a:gd name="T7" fmla="*/ 50 h 80"/>
              <a:gd name="T8" fmla="*/ 0 w 84"/>
              <a:gd name="T9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" h="80">
                <a:moveTo>
                  <a:pt x="0" y="0"/>
                </a:moveTo>
                <a:cubicBezTo>
                  <a:pt x="0" y="2"/>
                  <a:pt x="1" y="5"/>
                  <a:pt x="1" y="8"/>
                </a:cubicBezTo>
                <a:cubicBezTo>
                  <a:pt x="1" y="33"/>
                  <a:pt x="21" y="59"/>
                  <a:pt x="54" y="80"/>
                </a:cubicBezTo>
                <a:cubicBezTo>
                  <a:pt x="84" y="50"/>
                  <a:pt x="84" y="50"/>
                  <a:pt x="84" y="50"/>
                </a:cubicBezTo>
                <a:cubicBezTo>
                  <a:pt x="50" y="37"/>
                  <a:pt x="21" y="20"/>
                  <a:pt x="0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4" name="Freeform 941"/>
          <p:cNvSpPr>
            <a:spLocks/>
          </p:cNvSpPr>
          <p:nvPr/>
        </p:nvSpPr>
        <p:spPr bwMode="auto">
          <a:xfrm>
            <a:off x="7132251" y="2336337"/>
            <a:ext cx="32828" cy="28546"/>
          </a:xfrm>
          <a:custGeom>
            <a:avLst/>
            <a:gdLst>
              <a:gd name="T0" fmla="*/ 200 w 221"/>
              <a:gd name="T1" fmla="*/ 189 h 189"/>
              <a:gd name="T2" fmla="*/ 221 w 221"/>
              <a:gd name="T3" fmla="*/ 168 h 189"/>
              <a:gd name="T4" fmla="*/ 53 w 221"/>
              <a:gd name="T5" fmla="*/ 0 h 189"/>
              <a:gd name="T6" fmla="*/ 0 w 221"/>
              <a:gd name="T7" fmla="*/ 72 h 189"/>
              <a:gd name="T8" fmla="*/ 200 w 221"/>
              <a:gd name="T9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1" h="189">
                <a:moveTo>
                  <a:pt x="200" y="189"/>
                </a:moveTo>
                <a:cubicBezTo>
                  <a:pt x="221" y="168"/>
                  <a:pt x="221" y="168"/>
                  <a:pt x="221" y="168"/>
                </a:cubicBezTo>
                <a:cubicBezTo>
                  <a:pt x="53" y="0"/>
                  <a:pt x="53" y="0"/>
                  <a:pt x="53" y="0"/>
                </a:cubicBezTo>
                <a:cubicBezTo>
                  <a:pt x="20" y="21"/>
                  <a:pt x="0" y="47"/>
                  <a:pt x="0" y="72"/>
                </a:cubicBezTo>
                <a:cubicBezTo>
                  <a:pt x="0" y="123"/>
                  <a:pt x="79" y="177"/>
                  <a:pt x="200" y="18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5" name="Freeform 942"/>
          <p:cNvSpPr>
            <a:spLocks/>
          </p:cNvSpPr>
          <p:nvPr/>
        </p:nvSpPr>
        <p:spPr bwMode="auto">
          <a:xfrm>
            <a:off x="7132251" y="2360601"/>
            <a:ext cx="24264" cy="15700"/>
          </a:xfrm>
          <a:custGeom>
            <a:avLst/>
            <a:gdLst>
              <a:gd name="T0" fmla="*/ 122 w 162"/>
              <a:gd name="T1" fmla="*/ 109 h 109"/>
              <a:gd name="T2" fmla="*/ 162 w 162"/>
              <a:gd name="T3" fmla="*/ 70 h 109"/>
              <a:gd name="T4" fmla="*/ 0 w 162"/>
              <a:gd name="T5" fmla="*/ 0 h 109"/>
              <a:gd name="T6" fmla="*/ 2 w 162"/>
              <a:gd name="T7" fmla="*/ 8 h 109"/>
              <a:gd name="T8" fmla="*/ 122 w 162"/>
              <a:gd name="T9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09">
                <a:moveTo>
                  <a:pt x="122" y="109"/>
                </a:moveTo>
                <a:cubicBezTo>
                  <a:pt x="162" y="70"/>
                  <a:pt x="162" y="70"/>
                  <a:pt x="162" y="70"/>
                </a:cubicBezTo>
                <a:cubicBezTo>
                  <a:pt x="94" y="58"/>
                  <a:pt x="37" y="33"/>
                  <a:pt x="0" y="0"/>
                </a:cubicBezTo>
                <a:cubicBezTo>
                  <a:pt x="1" y="2"/>
                  <a:pt x="2" y="5"/>
                  <a:pt x="2" y="8"/>
                </a:cubicBezTo>
                <a:cubicBezTo>
                  <a:pt x="2" y="47"/>
                  <a:pt x="48" y="87"/>
                  <a:pt x="122" y="10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6" name="Freeform 943"/>
          <p:cNvSpPr>
            <a:spLocks/>
          </p:cNvSpPr>
          <p:nvPr/>
        </p:nvSpPr>
        <p:spPr bwMode="auto">
          <a:xfrm>
            <a:off x="7146525" y="2383438"/>
            <a:ext cx="47101" cy="9991"/>
          </a:xfrm>
          <a:custGeom>
            <a:avLst/>
            <a:gdLst>
              <a:gd name="T0" fmla="*/ 152 w 311"/>
              <a:gd name="T1" fmla="*/ 15 h 65"/>
              <a:gd name="T2" fmla="*/ 36 w 311"/>
              <a:gd name="T3" fmla="*/ 2 h 65"/>
              <a:gd name="T4" fmla="*/ 0 w 311"/>
              <a:gd name="T5" fmla="*/ 39 h 65"/>
              <a:gd name="T6" fmla="*/ 152 w 311"/>
              <a:gd name="T7" fmla="*/ 65 h 65"/>
              <a:gd name="T8" fmla="*/ 311 w 311"/>
              <a:gd name="T9" fmla="*/ 36 h 65"/>
              <a:gd name="T10" fmla="*/ 275 w 311"/>
              <a:gd name="T11" fmla="*/ 0 h 65"/>
              <a:gd name="T12" fmla="*/ 152 w 311"/>
              <a:gd name="T13" fmla="*/ 1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" h="65">
                <a:moveTo>
                  <a:pt x="152" y="15"/>
                </a:moveTo>
                <a:cubicBezTo>
                  <a:pt x="111" y="15"/>
                  <a:pt x="72" y="10"/>
                  <a:pt x="36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40" y="55"/>
                  <a:pt x="92" y="65"/>
                  <a:pt x="152" y="65"/>
                </a:cubicBezTo>
                <a:cubicBezTo>
                  <a:pt x="215" y="65"/>
                  <a:pt x="269" y="53"/>
                  <a:pt x="311" y="36"/>
                </a:cubicBezTo>
                <a:cubicBezTo>
                  <a:pt x="275" y="0"/>
                  <a:pt x="275" y="0"/>
                  <a:pt x="275" y="0"/>
                </a:cubicBezTo>
                <a:cubicBezTo>
                  <a:pt x="237" y="9"/>
                  <a:pt x="196" y="15"/>
                  <a:pt x="152" y="1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7" name="Freeform 944"/>
          <p:cNvSpPr>
            <a:spLocks/>
          </p:cNvSpPr>
          <p:nvPr/>
        </p:nvSpPr>
        <p:spPr bwMode="auto">
          <a:xfrm>
            <a:off x="7165080" y="2336337"/>
            <a:ext cx="2855" cy="5709"/>
          </a:xfrm>
          <a:custGeom>
            <a:avLst/>
            <a:gdLst>
              <a:gd name="T0" fmla="*/ 0 w 24"/>
              <a:gd name="T1" fmla="*/ 18 h 38"/>
              <a:gd name="T2" fmla="*/ 6 w 24"/>
              <a:gd name="T3" fmla="*/ 30 h 38"/>
              <a:gd name="T4" fmla="*/ 24 w 24"/>
              <a:gd name="T5" fmla="*/ 38 h 38"/>
              <a:gd name="T6" fmla="*/ 24 w 24"/>
              <a:gd name="T7" fmla="*/ 0 h 38"/>
              <a:gd name="T8" fmla="*/ 7 w 24"/>
              <a:gd name="T9" fmla="*/ 6 h 38"/>
              <a:gd name="T10" fmla="*/ 0 w 24"/>
              <a:gd name="T11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38">
                <a:moveTo>
                  <a:pt x="0" y="18"/>
                </a:moveTo>
                <a:cubicBezTo>
                  <a:pt x="0" y="24"/>
                  <a:pt x="2" y="28"/>
                  <a:pt x="6" y="30"/>
                </a:cubicBezTo>
                <a:cubicBezTo>
                  <a:pt x="10" y="33"/>
                  <a:pt x="16" y="36"/>
                  <a:pt x="24" y="38"/>
                </a:cubicBezTo>
                <a:cubicBezTo>
                  <a:pt x="24" y="0"/>
                  <a:pt x="24" y="0"/>
                  <a:pt x="24" y="0"/>
                </a:cubicBezTo>
                <a:cubicBezTo>
                  <a:pt x="17" y="1"/>
                  <a:pt x="11" y="4"/>
                  <a:pt x="7" y="6"/>
                </a:cubicBezTo>
                <a:cubicBezTo>
                  <a:pt x="2" y="9"/>
                  <a:pt x="0" y="13"/>
                  <a:pt x="0" y="1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8" name="Freeform 945"/>
          <p:cNvSpPr>
            <a:spLocks noEditPoints="1"/>
          </p:cNvSpPr>
          <p:nvPr/>
        </p:nvSpPr>
        <p:spPr bwMode="auto">
          <a:xfrm>
            <a:off x="6911018" y="2199315"/>
            <a:ext cx="324000" cy="324000"/>
          </a:xfrm>
          <a:custGeom>
            <a:avLst/>
            <a:gdLst>
              <a:gd name="T0" fmla="*/ 0 w 2150"/>
              <a:gd name="T1" fmla="*/ 1075 h 2150"/>
              <a:gd name="T2" fmla="*/ 2150 w 2150"/>
              <a:gd name="T3" fmla="*/ 1075 h 2150"/>
              <a:gd name="T4" fmla="*/ 706 w 2150"/>
              <a:gd name="T5" fmla="*/ 1051 h 2150"/>
              <a:gd name="T6" fmla="*/ 697 w 2150"/>
              <a:gd name="T7" fmla="*/ 1149 h 2150"/>
              <a:gd name="T8" fmla="*/ 729 w 2150"/>
              <a:gd name="T9" fmla="*/ 1170 h 2150"/>
              <a:gd name="T10" fmla="*/ 140 w 2150"/>
              <a:gd name="T11" fmla="*/ 1170 h 2150"/>
              <a:gd name="T12" fmla="*/ 172 w 2150"/>
              <a:gd name="T13" fmla="*/ 1149 h 2150"/>
              <a:gd name="T14" fmla="*/ 163 w 2150"/>
              <a:gd name="T15" fmla="*/ 1051 h 2150"/>
              <a:gd name="T16" fmla="*/ 140 w 2150"/>
              <a:gd name="T17" fmla="*/ 978 h 2150"/>
              <a:gd name="T18" fmla="*/ 729 w 2150"/>
              <a:gd name="T19" fmla="*/ 978 h 2150"/>
              <a:gd name="T20" fmla="*/ 706 w 2150"/>
              <a:gd name="T21" fmla="*/ 1051 h 2150"/>
              <a:gd name="T22" fmla="*/ 1369 w 2150"/>
              <a:gd name="T23" fmla="*/ 1074 h 2150"/>
              <a:gd name="T24" fmla="*/ 1346 w 2150"/>
              <a:gd name="T25" fmla="*/ 1147 h 2150"/>
              <a:gd name="T26" fmla="*/ 1075 w 2150"/>
              <a:gd name="T27" fmla="*/ 1336 h 2150"/>
              <a:gd name="T28" fmla="*/ 803 w 2150"/>
              <a:gd name="T29" fmla="*/ 1147 h 2150"/>
              <a:gd name="T30" fmla="*/ 780 w 2150"/>
              <a:gd name="T31" fmla="*/ 1074 h 2150"/>
              <a:gd name="T32" fmla="*/ 812 w 2150"/>
              <a:gd name="T33" fmla="*/ 1053 h 2150"/>
              <a:gd name="T34" fmla="*/ 1075 w 2150"/>
              <a:gd name="T35" fmla="*/ 812 h 2150"/>
              <a:gd name="T36" fmla="*/ 1337 w 2150"/>
              <a:gd name="T37" fmla="*/ 1053 h 2150"/>
              <a:gd name="T38" fmla="*/ 2027 w 2150"/>
              <a:gd name="T39" fmla="*/ 1378 h 2150"/>
              <a:gd name="T40" fmla="*/ 1994 w 2150"/>
              <a:gd name="T41" fmla="*/ 1378 h 2150"/>
              <a:gd name="T42" fmla="*/ 1718 w 2150"/>
              <a:gd name="T43" fmla="*/ 1336 h 2150"/>
              <a:gd name="T44" fmla="*/ 1451 w 2150"/>
              <a:gd name="T45" fmla="*/ 1378 h 2150"/>
              <a:gd name="T46" fmla="*/ 1418 w 2150"/>
              <a:gd name="T47" fmla="*/ 1378 h 2150"/>
              <a:gd name="T48" fmla="*/ 1489 w 2150"/>
              <a:gd name="T49" fmla="*/ 1275 h 2150"/>
              <a:gd name="T50" fmla="*/ 1446 w 2150"/>
              <a:gd name="T51" fmla="*/ 1147 h 2150"/>
              <a:gd name="T52" fmla="*/ 1423 w 2150"/>
              <a:gd name="T53" fmla="*/ 1074 h 2150"/>
              <a:gd name="T54" fmla="*/ 1455 w 2150"/>
              <a:gd name="T55" fmla="*/ 1053 h 2150"/>
              <a:gd name="T56" fmla="*/ 1489 w 2150"/>
              <a:gd name="T57" fmla="*/ 873 h 2150"/>
              <a:gd name="T58" fmla="*/ 1418 w 2150"/>
              <a:gd name="T59" fmla="*/ 770 h 2150"/>
              <a:gd name="T60" fmla="*/ 1531 w 2150"/>
              <a:gd name="T61" fmla="*/ 849 h 2150"/>
              <a:gd name="T62" fmla="*/ 1911 w 2150"/>
              <a:gd name="T63" fmla="*/ 853 h 2150"/>
              <a:gd name="T64" fmla="*/ 2027 w 2150"/>
              <a:gd name="T65" fmla="*/ 770 h 2150"/>
              <a:gd name="T66" fmla="*/ 1952 w 2150"/>
              <a:gd name="T67" fmla="*/ 877 h 2150"/>
              <a:gd name="T68" fmla="*/ 1980 w 2150"/>
              <a:gd name="T69" fmla="*/ 1053 h 2150"/>
              <a:gd name="T70" fmla="*/ 2012 w 2150"/>
              <a:gd name="T71" fmla="*/ 1074 h 2150"/>
              <a:gd name="T72" fmla="*/ 1989 w 2150"/>
              <a:gd name="T73" fmla="*/ 1147 h 2150"/>
              <a:gd name="T74" fmla="*/ 1952 w 2150"/>
              <a:gd name="T75" fmla="*/ 1271 h 2150"/>
              <a:gd name="T76" fmla="*/ 2027 w 2150"/>
              <a:gd name="T77" fmla="*/ 1378 h 2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50" h="2150">
                <a:moveTo>
                  <a:pt x="1075" y="0"/>
                </a:moveTo>
                <a:cubicBezTo>
                  <a:pt x="481" y="0"/>
                  <a:pt x="0" y="481"/>
                  <a:pt x="0" y="1075"/>
                </a:cubicBezTo>
                <a:cubicBezTo>
                  <a:pt x="0" y="1669"/>
                  <a:pt x="481" y="2150"/>
                  <a:pt x="1075" y="2150"/>
                </a:cubicBezTo>
                <a:cubicBezTo>
                  <a:pt x="1669" y="2150"/>
                  <a:pt x="2150" y="1669"/>
                  <a:pt x="2150" y="1075"/>
                </a:cubicBezTo>
                <a:cubicBezTo>
                  <a:pt x="2150" y="481"/>
                  <a:pt x="1669" y="0"/>
                  <a:pt x="1075" y="0"/>
                </a:cubicBezTo>
                <a:close/>
                <a:moveTo>
                  <a:pt x="706" y="1051"/>
                </a:moveTo>
                <a:cubicBezTo>
                  <a:pt x="719" y="1051"/>
                  <a:pt x="729" y="1061"/>
                  <a:pt x="729" y="1074"/>
                </a:cubicBezTo>
                <a:cubicBezTo>
                  <a:pt x="729" y="1101"/>
                  <a:pt x="717" y="1126"/>
                  <a:pt x="697" y="1149"/>
                </a:cubicBezTo>
                <a:cubicBezTo>
                  <a:pt x="700" y="1148"/>
                  <a:pt x="703" y="1147"/>
                  <a:pt x="706" y="1147"/>
                </a:cubicBezTo>
                <a:cubicBezTo>
                  <a:pt x="719" y="1147"/>
                  <a:pt x="729" y="1157"/>
                  <a:pt x="729" y="1170"/>
                </a:cubicBezTo>
                <a:cubicBezTo>
                  <a:pt x="729" y="1263"/>
                  <a:pt x="600" y="1336"/>
                  <a:pt x="434" y="1336"/>
                </a:cubicBezTo>
                <a:cubicBezTo>
                  <a:pt x="269" y="1336"/>
                  <a:pt x="140" y="1263"/>
                  <a:pt x="140" y="1170"/>
                </a:cubicBezTo>
                <a:cubicBezTo>
                  <a:pt x="140" y="1157"/>
                  <a:pt x="150" y="1147"/>
                  <a:pt x="163" y="1147"/>
                </a:cubicBezTo>
                <a:cubicBezTo>
                  <a:pt x="166" y="1147"/>
                  <a:pt x="169" y="1148"/>
                  <a:pt x="172" y="1149"/>
                </a:cubicBezTo>
                <a:cubicBezTo>
                  <a:pt x="152" y="1126"/>
                  <a:pt x="140" y="1101"/>
                  <a:pt x="140" y="1074"/>
                </a:cubicBezTo>
                <a:cubicBezTo>
                  <a:pt x="140" y="1061"/>
                  <a:pt x="150" y="1051"/>
                  <a:pt x="163" y="1051"/>
                </a:cubicBezTo>
                <a:cubicBezTo>
                  <a:pt x="166" y="1051"/>
                  <a:pt x="169" y="1052"/>
                  <a:pt x="172" y="1053"/>
                </a:cubicBezTo>
                <a:cubicBezTo>
                  <a:pt x="152" y="1030"/>
                  <a:pt x="140" y="1005"/>
                  <a:pt x="140" y="978"/>
                </a:cubicBezTo>
                <a:cubicBezTo>
                  <a:pt x="140" y="885"/>
                  <a:pt x="269" y="812"/>
                  <a:pt x="434" y="812"/>
                </a:cubicBezTo>
                <a:cubicBezTo>
                  <a:pt x="600" y="812"/>
                  <a:pt x="729" y="885"/>
                  <a:pt x="729" y="978"/>
                </a:cubicBezTo>
                <a:cubicBezTo>
                  <a:pt x="729" y="1005"/>
                  <a:pt x="717" y="1030"/>
                  <a:pt x="697" y="1053"/>
                </a:cubicBezTo>
                <a:cubicBezTo>
                  <a:pt x="700" y="1052"/>
                  <a:pt x="703" y="1051"/>
                  <a:pt x="706" y="1051"/>
                </a:cubicBezTo>
                <a:close/>
                <a:moveTo>
                  <a:pt x="1346" y="1051"/>
                </a:moveTo>
                <a:cubicBezTo>
                  <a:pt x="1359" y="1051"/>
                  <a:pt x="1369" y="1061"/>
                  <a:pt x="1369" y="1074"/>
                </a:cubicBezTo>
                <a:cubicBezTo>
                  <a:pt x="1369" y="1101"/>
                  <a:pt x="1357" y="1126"/>
                  <a:pt x="1338" y="1149"/>
                </a:cubicBezTo>
                <a:cubicBezTo>
                  <a:pt x="1340" y="1148"/>
                  <a:pt x="1343" y="1147"/>
                  <a:pt x="1346" y="1147"/>
                </a:cubicBezTo>
                <a:cubicBezTo>
                  <a:pt x="1359" y="1147"/>
                  <a:pt x="1369" y="1157"/>
                  <a:pt x="1369" y="1170"/>
                </a:cubicBezTo>
                <a:cubicBezTo>
                  <a:pt x="1369" y="1263"/>
                  <a:pt x="1240" y="1336"/>
                  <a:pt x="1075" y="1336"/>
                </a:cubicBezTo>
                <a:cubicBezTo>
                  <a:pt x="910" y="1336"/>
                  <a:pt x="780" y="1263"/>
                  <a:pt x="780" y="1170"/>
                </a:cubicBezTo>
                <a:cubicBezTo>
                  <a:pt x="780" y="1157"/>
                  <a:pt x="790" y="1147"/>
                  <a:pt x="803" y="1147"/>
                </a:cubicBezTo>
                <a:cubicBezTo>
                  <a:pt x="806" y="1147"/>
                  <a:pt x="809" y="1148"/>
                  <a:pt x="812" y="1149"/>
                </a:cubicBezTo>
                <a:cubicBezTo>
                  <a:pt x="792" y="1126"/>
                  <a:pt x="780" y="1101"/>
                  <a:pt x="780" y="1074"/>
                </a:cubicBezTo>
                <a:cubicBezTo>
                  <a:pt x="780" y="1061"/>
                  <a:pt x="790" y="1051"/>
                  <a:pt x="803" y="1051"/>
                </a:cubicBezTo>
                <a:cubicBezTo>
                  <a:pt x="806" y="1051"/>
                  <a:pt x="810" y="1052"/>
                  <a:pt x="812" y="1053"/>
                </a:cubicBezTo>
                <a:cubicBezTo>
                  <a:pt x="792" y="1030"/>
                  <a:pt x="780" y="1005"/>
                  <a:pt x="780" y="978"/>
                </a:cubicBezTo>
                <a:cubicBezTo>
                  <a:pt x="780" y="885"/>
                  <a:pt x="910" y="812"/>
                  <a:pt x="1075" y="812"/>
                </a:cubicBezTo>
                <a:cubicBezTo>
                  <a:pt x="1240" y="812"/>
                  <a:pt x="1369" y="885"/>
                  <a:pt x="1369" y="978"/>
                </a:cubicBezTo>
                <a:cubicBezTo>
                  <a:pt x="1369" y="1005"/>
                  <a:pt x="1357" y="1030"/>
                  <a:pt x="1337" y="1053"/>
                </a:cubicBezTo>
                <a:cubicBezTo>
                  <a:pt x="1340" y="1052"/>
                  <a:pt x="1343" y="1051"/>
                  <a:pt x="1346" y="1051"/>
                </a:cubicBezTo>
                <a:close/>
                <a:moveTo>
                  <a:pt x="2027" y="1378"/>
                </a:moveTo>
                <a:cubicBezTo>
                  <a:pt x="2022" y="1383"/>
                  <a:pt x="2016" y="1385"/>
                  <a:pt x="2011" y="1385"/>
                </a:cubicBezTo>
                <a:cubicBezTo>
                  <a:pt x="2005" y="1385"/>
                  <a:pt x="1999" y="1383"/>
                  <a:pt x="1994" y="1378"/>
                </a:cubicBezTo>
                <a:cubicBezTo>
                  <a:pt x="1911" y="1295"/>
                  <a:pt x="1911" y="1295"/>
                  <a:pt x="1911" y="1295"/>
                </a:cubicBezTo>
                <a:cubicBezTo>
                  <a:pt x="1860" y="1320"/>
                  <a:pt x="1793" y="1336"/>
                  <a:pt x="1718" y="1336"/>
                </a:cubicBezTo>
                <a:cubicBezTo>
                  <a:pt x="1646" y="1336"/>
                  <a:pt x="1582" y="1322"/>
                  <a:pt x="1531" y="1298"/>
                </a:cubicBezTo>
                <a:cubicBezTo>
                  <a:pt x="1451" y="1378"/>
                  <a:pt x="1451" y="1378"/>
                  <a:pt x="1451" y="1378"/>
                </a:cubicBezTo>
                <a:cubicBezTo>
                  <a:pt x="1447" y="1383"/>
                  <a:pt x="1441" y="1385"/>
                  <a:pt x="1435" y="1385"/>
                </a:cubicBezTo>
                <a:cubicBezTo>
                  <a:pt x="1429" y="1385"/>
                  <a:pt x="1423" y="1383"/>
                  <a:pt x="1418" y="1378"/>
                </a:cubicBezTo>
                <a:cubicBezTo>
                  <a:pt x="1409" y="1369"/>
                  <a:pt x="1409" y="1355"/>
                  <a:pt x="1418" y="1346"/>
                </a:cubicBezTo>
                <a:cubicBezTo>
                  <a:pt x="1489" y="1275"/>
                  <a:pt x="1489" y="1275"/>
                  <a:pt x="1489" y="1275"/>
                </a:cubicBezTo>
                <a:cubicBezTo>
                  <a:pt x="1448" y="1246"/>
                  <a:pt x="1423" y="1210"/>
                  <a:pt x="1423" y="1170"/>
                </a:cubicBezTo>
                <a:cubicBezTo>
                  <a:pt x="1423" y="1157"/>
                  <a:pt x="1433" y="1147"/>
                  <a:pt x="1446" y="1147"/>
                </a:cubicBezTo>
                <a:cubicBezTo>
                  <a:pt x="1449" y="1147"/>
                  <a:pt x="1452" y="1148"/>
                  <a:pt x="1455" y="1149"/>
                </a:cubicBezTo>
                <a:cubicBezTo>
                  <a:pt x="1435" y="1126"/>
                  <a:pt x="1423" y="1101"/>
                  <a:pt x="1423" y="1074"/>
                </a:cubicBezTo>
                <a:cubicBezTo>
                  <a:pt x="1423" y="1061"/>
                  <a:pt x="1433" y="1051"/>
                  <a:pt x="1446" y="1051"/>
                </a:cubicBezTo>
                <a:cubicBezTo>
                  <a:pt x="1449" y="1051"/>
                  <a:pt x="1453" y="1052"/>
                  <a:pt x="1455" y="1053"/>
                </a:cubicBezTo>
                <a:cubicBezTo>
                  <a:pt x="1435" y="1030"/>
                  <a:pt x="1423" y="1005"/>
                  <a:pt x="1423" y="978"/>
                </a:cubicBezTo>
                <a:cubicBezTo>
                  <a:pt x="1423" y="938"/>
                  <a:pt x="1448" y="902"/>
                  <a:pt x="1489" y="873"/>
                </a:cubicBezTo>
                <a:cubicBezTo>
                  <a:pt x="1418" y="802"/>
                  <a:pt x="1418" y="802"/>
                  <a:pt x="1418" y="802"/>
                </a:cubicBezTo>
                <a:cubicBezTo>
                  <a:pt x="1409" y="793"/>
                  <a:pt x="1409" y="779"/>
                  <a:pt x="1418" y="770"/>
                </a:cubicBezTo>
                <a:cubicBezTo>
                  <a:pt x="1428" y="761"/>
                  <a:pt x="1442" y="761"/>
                  <a:pt x="1451" y="770"/>
                </a:cubicBezTo>
                <a:cubicBezTo>
                  <a:pt x="1531" y="849"/>
                  <a:pt x="1531" y="849"/>
                  <a:pt x="1531" y="849"/>
                </a:cubicBezTo>
                <a:cubicBezTo>
                  <a:pt x="1581" y="826"/>
                  <a:pt x="1646" y="812"/>
                  <a:pt x="1718" y="812"/>
                </a:cubicBezTo>
                <a:cubicBezTo>
                  <a:pt x="1793" y="812"/>
                  <a:pt x="1860" y="827"/>
                  <a:pt x="1911" y="853"/>
                </a:cubicBezTo>
                <a:cubicBezTo>
                  <a:pt x="1994" y="770"/>
                  <a:pt x="1994" y="770"/>
                  <a:pt x="1994" y="770"/>
                </a:cubicBezTo>
                <a:cubicBezTo>
                  <a:pt x="2003" y="761"/>
                  <a:pt x="2018" y="761"/>
                  <a:pt x="2027" y="770"/>
                </a:cubicBezTo>
                <a:cubicBezTo>
                  <a:pt x="2036" y="779"/>
                  <a:pt x="2036" y="793"/>
                  <a:pt x="2027" y="802"/>
                </a:cubicBezTo>
                <a:cubicBezTo>
                  <a:pt x="1952" y="877"/>
                  <a:pt x="1952" y="877"/>
                  <a:pt x="1952" y="877"/>
                </a:cubicBezTo>
                <a:cubicBezTo>
                  <a:pt x="1990" y="905"/>
                  <a:pt x="2012" y="939"/>
                  <a:pt x="2012" y="978"/>
                </a:cubicBezTo>
                <a:cubicBezTo>
                  <a:pt x="2012" y="1005"/>
                  <a:pt x="2000" y="1030"/>
                  <a:pt x="1980" y="1053"/>
                </a:cubicBezTo>
                <a:cubicBezTo>
                  <a:pt x="1983" y="1052"/>
                  <a:pt x="1986" y="1051"/>
                  <a:pt x="1989" y="1051"/>
                </a:cubicBezTo>
                <a:cubicBezTo>
                  <a:pt x="2002" y="1051"/>
                  <a:pt x="2012" y="1061"/>
                  <a:pt x="2012" y="1074"/>
                </a:cubicBezTo>
                <a:cubicBezTo>
                  <a:pt x="2012" y="1101"/>
                  <a:pt x="2000" y="1126"/>
                  <a:pt x="1981" y="1149"/>
                </a:cubicBezTo>
                <a:cubicBezTo>
                  <a:pt x="1983" y="1148"/>
                  <a:pt x="1986" y="1147"/>
                  <a:pt x="1989" y="1147"/>
                </a:cubicBezTo>
                <a:cubicBezTo>
                  <a:pt x="2002" y="1147"/>
                  <a:pt x="2012" y="1157"/>
                  <a:pt x="2012" y="1170"/>
                </a:cubicBezTo>
                <a:cubicBezTo>
                  <a:pt x="2012" y="1208"/>
                  <a:pt x="1990" y="1243"/>
                  <a:pt x="1952" y="1271"/>
                </a:cubicBezTo>
                <a:cubicBezTo>
                  <a:pt x="2027" y="1346"/>
                  <a:pt x="2027" y="1346"/>
                  <a:pt x="2027" y="1346"/>
                </a:cubicBezTo>
                <a:cubicBezTo>
                  <a:pt x="2036" y="1355"/>
                  <a:pt x="2036" y="1369"/>
                  <a:pt x="2027" y="137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9" name="Freeform 946"/>
          <p:cNvSpPr>
            <a:spLocks/>
          </p:cNvSpPr>
          <p:nvPr/>
        </p:nvSpPr>
        <p:spPr bwMode="auto">
          <a:xfrm>
            <a:off x="7157943" y="2372020"/>
            <a:ext cx="24264" cy="7137"/>
          </a:xfrm>
          <a:custGeom>
            <a:avLst/>
            <a:gdLst>
              <a:gd name="T0" fmla="*/ 76 w 160"/>
              <a:gd name="T1" fmla="*/ 52 h 52"/>
              <a:gd name="T2" fmla="*/ 160 w 160"/>
              <a:gd name="T3" fmla="*/ 44 h 52"/>
              <a:gd name="T4" fmla="*/ 116 w 160"/>
              <a:gd name="T5" fmla="*/ 0 h 52"/>
              <a:gd name="T6" fmla="*/ 76 w 160"/>
              <a:gd name="T7" fmla="*/ 2 h 52"/>
              <a:gd name="T8" fmla="*/ 45 w 160"/>
              <a:gd name="T9" fmla="*/ 0 h 52"/>
              <a:gd name="T10" fmla="*/ 0 w 160"/>
              <a:gd name="T11" fmla="*/ 45 h 52"/>
              <a:gd name="T12" fmla="*/ 76 w 160"/>
              <a:gd name="T13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" h="52">
                <a:moveTo>
                  <a:pt x="76" y="52"/>
                </a:moveTo>
                <a:cubicBezTo>
                  <a:pt x="106" y="52"/>
                  <a:pt x="134" y="49"/>
                  <a:pt x="160" y="44"/>
                </a:cubicBezTo>
                <a:cubicBezTo>
                  <a:pt x="116" y="0"/>
                  <a:pt x="116" y="0"/>
                  <a:pt x="116" y="0"/>
                </a:cubicBezTo>
                <a:cubicBezTo>
                  <a:pt x="102" y="1"/>
                  <a:pt x="89" y="2"/>
                  <a:pt x="76" y="2"/>
                </a:cubicBezTo>
                <a:cubicBezTo>
                  <a:pt x="65" y="2"/>
                  <a:pt x="55" y="1"/>
                  <a:pt x="45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24" y="49"/>
                  <a:pt x="49" y="52"/>
                  <a:pt x="76" y="5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0" name="Freeform 947"/>
          <p:cNvSpPr>
            <a:spLocks/>
          </p:cNvSpPr>
          <p:nvPr/>
        </p:nvSpPr>
        <p:spPr bwMode="auto">
          <a:xfrm>
            <a:off x="7175071" y="2336337"/>
            <a:ext cx="32828" cy="27119"/>
          </a:xfrm>
          <a:custGeom>
            <a:avLst/>
            <a:gdLst>
              <a:gd name="T0" fmla="*/ 21 w 211"/>
              <a:gd name="T1" fmla="*/ 184 h 184"/>
              <a:gd name="T2" fmla="*/ 211 w 211"/>
              <a:gd name="T3" fmla="*/ 68 h 184"/>
              <a:gd name="T4" fmla="*/ 165 w 211"/>
              <a:gd name="T5" fmla="*/ 0 h 184"/>
              <a:gd name="T6" fmla="*/ 0 w 211"/>
              <a:gd name="T7" fmla="*/ 164 h 184"/>
              <a:gd name="T8" fmla="*/ 21 w 211"/>
              <a:gd name="T9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1" h="184">
                <a:moveTo>
                  <a:pt x="21" y="184"/>
                </a:moveTo>
                <a:cubicBezTo>
                  <a:pt x="137" y="171"/>
                  <a:pt x="211" y="118"/>
                  <a:pt x="211" y="68"/>
                </a:cubicBezTo>
                <a:cubicBezTo>
                  <a:pt x="211" y="44"/>
                  <a:pt x="194" y="20"/>
                  <a:pt x="165" y="0"/>
                </a:cubicBezTo>
                <a:cubicBezTo>
                  <a:pt x="0" y="164"/>
                  <a:pt x="0" y="164"/>
                  <a:pt x="0" y="164"/>
                </a:cubicBezTo>
                <a:lnTo>
                  <a:pt x="21" y="18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1" name="Freeform 948"/>
          <p:cNvSpPr>
            <a:spLocks/>
          </p:cNvSpPr>
          <p:nvPr/>
        </p:nvSpPr>
        <p:spPr bwMode="auto">
          <a:xfrm>
            <a:off x="7170789" y="2346328"/>
            <a:ext cx="4282" cy="7137"/>
          </a:xfrm>
          <a:custGeom>
            <a:avLst/>
            <a:gdLst>
              <a:gd name="T0" fmla="*/ 21 w 28"/>
              <a:gd name="T1" fmla="*/ 8 h 44"/>
              <a:gd name="T2" fmla="*/ 0 w 28"/>
              <a:gd name="T3" fmla="*/ 0 h 44"/>
              <a:gd name="T4" fmla="*/ 0 w 28"/>
              <a:gd name="T5" fmla="*/ 44 h 44"/>
              <a:gd name="T6" fmla="*/ 21 w 28"/>
              <a:gd name="T7" fmla="*/ 36 h 44"/>
              <a:gd name="T8" fmla="*/ 28 w 28"/>
              <a:gd name="T9" fmla="*/ 22 h 44"/>
              <a:gd name="T10" fmla="*/ 21 w 28"/>
              <a:gd name="T11" fmla="*/ 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44">
                <a:moveTo>
                  <a:pt x="21" y="8"/>
                </a:moveTo>
                <a:cubicBezTo>
                  <a:pt x="16" y="5"/>
                  <a:pt x="9" y="3"/>
                  <a:pt x="0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9" y="42"/>
                  <a:pt x="16" y="40"/>
                  <a:pt x="21" y="36"/>
                </a:cubicBezTo>
                <a:cubicBezTo>
                  <a:pt x="26" y="32"/>
                  <a:pt x="28" y="27"/>
                  <a:pt x="28" y="22"/>
                </a:cubicBezTo>
                <a:cubicBezTo>
                  <a:pt x="28" y="16"/>
                  <a:pt x="26" y="11"/>
                  <a:pt x="21" y="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2" name="Freeform 1393"/>
          <p:cNvSpPr>
            <a:spLocks/>
          </p:cNvSpPr>
          <p:nvPr/>
        </p:nvSpPr>
        <p:spPr bwMode="auto">
          <a:xfrm>
            <a:off x="2407342" y="2266399"/>
            <a:ext cx="101339" cy="189833"/>
          </a:xfrm>
          <a:custGeom>
            <a:avLst/>
            <a:gdLst>
              <a:gd name="T0" fmla="*/ 8 w 527"/>
              <a:gd name="T1" fmla="*/ 5 h 983"/>
              <a:gd name="T2" fmla="*/ 0 w 527"/>
              <a:gd name="T3" fmla="*/ 0 h 983"/>
              <a:gd name="T4" fmla="*/ 0 w 527"/>
              <a:gd name="T5" fmla="*/ 9 h 983"/>
              <a:gd name="T6" fmla="*/ 0 w 527"/>
              <a:gd name="T7" fmla="*/ 974 h 983"/>
              <a:gd name="T8" fmla="*/ 1 w 527"/>
              <a:gd name="T9" fmla="*/ 983 h 983"/>
              <a:gd name="T10" fmla="*/ 8 w 527"/>
              <a:gd name="T11" fmla="*/ 977 h 983"/>
              <a:gd name="T12" fmla="*/ 517 w 527"/>
              <a:gd name="T13" fmla="*/ 513 h 983"/>
              <a:gd name="T14" fmla="*/ 527 w 527"/>
              <a:gd name="T15" fmla="*/ 491 h 983"/>
              <a:gd name="T16" fmla="*/ 517 w 527"/>
              <a:gd name="T17" fmla="*/ 470 h 983"/>
              <a:gd name="T18" fmla="*/ 8 w 527"/>
              <a:gd name="T19" fmla="*/ 5 h 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27" h="983">
                <a:moveTo>
                  <a:pt x="8" y="5"/>
                </a:moveTo>
                <a:cubicBezTo>
                  <a:pt x="4" y="2"/>
                  <a:pt x="2" y="1"/>
                  <a:pt x="0" y="0"/>
                </a:cubicBezTo>
                <a:cubicBezTo>
                  <a:pt x="1" y="1"/>
                  <a:pt x="0" y="4"/>
                  <a:pt x="0" y="9"/>
                </a:cubicBezTo>
                <a:cubicBezTo>
                  <a:pt x="0" y="974"/>
                  <a:pt x="0" y="974"/>
                  <a:pt x="0" y="974"/>
                </a:cubicBezTo>
                <a:cubicBezTo>
                  <a:pt x="0" y="979"/>
                  <a:pt x="1" y="981"/>
                  <a:pt x="1" y="983"/>
                </a:cubicBezTo>
                <a:cubicBezTo>
                  <a:pt x="2" y="982"/>
                  <a:pt x="4" y="980"/>
                  <a:pt x="8" y="977"/>
                </a:cubicBezTo>
                <a:cubicBezTo>
                  <a:pt x="517" y="513"/>
                  <a:pt x="517" y="513"/>
                  <a:pt x="517" y="513"/>
                </a:cubicBezTo>
                <a:cubicBezTo>
                  <a:pt x="524" y="507"/>
                  <a:pt x="527" y="499"/>
                  <a:pt x="527" y="491"/>
                </a:cubicBezTo>
                <a:cubicBezTo>
                  <a:pt x="527" y="483"/>
                  <a:pt x="524" y="476"/>
                  <a:pt x="517" y="470"/>
                </a:cubicBezTo>
                <a:lnTo>
                  <a:pt x="8" y="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3" name="Freeform 1394"/>
          <p:cNvSpPr>
            <a:spLocks noEditPoints="1"/>
          </p:cNvSpPr>
          <p:nvPr/>
        </p:nvSpPr>
        <p:spPr bwMode="auto">
          <a:xfrm>
            <a:off x="2304575" y="2199315"/>
            <a:ext cx="324000" cy="324000"/>
          </a:xfrm>
          <a:custGeom>
            <a:avLst/>
            <a:gdLst>
              <a:gd name="T0" fmla="*/ 843 w 1685"/>
              <a:gd name="T1" fmla="*/ 0 h 1685"/>
              <a:gd name="T2" fmla="*/ 0 w 1685"/>
              <a:gd name="T3" fmla="*/ 842 h 1685"/>
              <a:gd name="T4" fmla="*/ 843 w 1685"/>
              <a:gd name="T5" fmla="*/ 1685 h 1685"/>
              <a:gd name="T6" fmla="*/ 1685 w 1685"/>
              <a:gd name="T7" fmla="*/ 842 h 1685"/>
              <a:gd name="T8" fmla="*/ 843 w 1685"/>
              <a:gd name="T9" fmla="*/ 0 h 1685"/>
              <a:gd name="T10" fmla="*/ 1077 w 1685"/>
              <a:gd name="T11" fmla="*/ 890 h 1685"/>
              <a:gd name="T12" fmla="*/ 567 w 1685"/>
              <a:gd name="T13" fmla="*/ 1355 h 1685"/>
              <a:gd name="T14" fmla="*/ 534 w 1685"/>
              <a:gd name="T15" fmla="*/ 1370 h 1685"/>
              <a:gd name="T16" fmla="*/ 521 w 1685"/>
              <a:gd name="T17" fmla="*/ 1368 h 1685"/>
              <a:gd name="T18" fmla="*/ 499 w 1685"/>
              <a:gd name="T19" fmla="*/ 1325 h 1685"/>
              <a:gd name="T20" fmla="*/ 499 w 1685"/>
              <a:gd name="T21" fmla="*/ 360 h 1685"/>
              <a:gd name="T22" fmla="*/ 521 w 1685"/>
              <a:gd name="T23" fmla="*/ 317 h 1685"/>
              <a:gd name="T24" fmla="*/ 567 w 1685"/>
              <a:gd name="T25" fmla="*/ 330 h 1685"/>
              <a:gd name="T26" fmla="*/ 1077 w 1685"/>
              <a:gd name="T27" fmla="*/ 794 h 1685"/>
              <a:gd name="T28" fmla="*/ 1098 w 1685"/>
              <a:gd name="T29" fmla="*/ 842 h 1685"/>
              <a:gd name="T30" fmla="*/ 1077 w 1685"/>
              <a:gd name="T31" fmla="*/ 890 h 1685"/>
              <a:gd name="T32" fmla="*/ 1186 w 1685"/>
              <a:gd name="T33" fmla="*/ 1376 h 1685"/>
              <a:gd name="T34" fmla="*/ 1168 w 1685"/>
              <a:gd name="T35" fmla="*/ 1394 h 1685"/>
              <a:gd name="T36" fmla="*/ 1150 w 1685"/>
              <a:gd name="T37" fmla="*/ 1376 h 1685"/>
              <a:gd name="T38" fmla="*/ 1150 w 1685"/>
              <a:gd name="T39" fmla="*/ 308 h 1685"/>
              <a:gd name="T40" fmla="*/ 1168 w 1685"/>
              <a:gd name="T41" fmla="*/ 290 h 1685"/>
              <a:gd name="T42" fmla="*/ 1186 w 1685"/>
              <a:gd name="T43" fmla="*/ 308 h 1685"/>
              <a:gd name="T44" fmla="*/ 1186 w 1685"/>
              <a:gd name="T45" fmla="*/ 1376 h 1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85" h="1685">
                <a:moveTo>
                  <a:pt x="843" y="0"/>
                </a:moveTo>
                <a:cubicBezTo>
                  <a:pt x="377" y="0"/>
                  <a:pt x="0" y="377"/>
                  <a:pt x="0" y="842"/>
                </a:cubicBezTo>
                <a:cubicBezTo>
                  <a:pt x="0" y="1308"/>
                  <a:pt x="377" y="1685"/>
                  <a:pt x="843" y="1685"/>
                </a:cubicBezTo>
                <a:cubicBezTo>
                  <a:pt x="1308" y="1685"/>
                  <a:pt x="1685" y="1308"/>
                  <a:pt x="1685" y="842"/>
                </a:cubicBezTo>
                <a:cubicBezTo>
                  <a:pt x="1685" y="377"/>
                  <a:pt x="1308" y="0"/>
                  <a:pt x="843" y="0"/>
                </a:cubicBezTo>
                <a:close/>
                <a:moveTo>
                  <a:pt x="1077" y="890"/>
                </a:moveTo>
                <a:cubicBezTo>
                  <a:pt x="567" y="1355"/>
                  <a:pt x="567" y="1355"/>
                  <a:pt x="567" y="1355"/>
                </a:cubicBezTo>
                <a:cubicBezTo>
                  <a:pt x="554" y="1367"/>
                  <a:pt x="543" y="1370"/>
                  <a:pt x="534" y="1370"/>
                </a:cubicBezTo>
                <a:cubicBezTo>
                  <a:pt x="528" y="1370"/>
                  <a:pt x="524" y="1369"/>
                  <a:pt x="521" y="1368"/>
                </a:cubicBezTo>
                <a:cubicBezTo>
                  <a:pt x="513" y="1364"/>
                  <a:pt x="499" y="1354"/>
                  <a:pt x="499" y="1325"/>
                </a:cubicBezTo>
                <a:cubicBezTo>
                  <a:pt x="499" y="360"/>
                  <a:pt x="499" y="360"/>
                  <a:pt x="499" y="360"/>
                </a:cubicBezTo>
                <a:cubicBezTo>
                  <a:pt x="499" y="331"/>
                  <a:pt x="513" y="321"/>
                  <a:pt x="521" y="317"/>
                </a:cubicBezTo>
                <a:cubicBezTo>
                  <a:pt x="529" y="313"/>
                  <a:pt x="546" y="310"/>
                  <a:pt x="567" y="330"/>
                </a:cubicBezTo>
                <a:cubicBezTo>
                  <a:pt x="1077" y="794"/>
                  <a:pt x="1077" y="794"/>
                  <a:pt x="1077" y="794"/>
                </a:cubicBezTo>
                <a:cubicBezTo>
                  <a:pt x="1091" y="807"/>
                  <a:pt x="1098" y="824"/>
                  <a:pt x="1098" y="842"/>
                </a:cubicBezTo>
                <a:cubicBezTo>
                  <a:pt x="1098" y="861"/>
                  <a:pt x="1091" y="878"/>
                  <a:pt x="1077" y="890"/>
                </a:cubicBezTo>
                <a:close/>
                <a:moveTo>
                  <a:pt x="1186" y="1376"/>
                </a:moveTo>
                <a:cubicBezTo>
                  <a:pt x="1186" y="1386"/>
                  <a:pt x="1178" y="1394"/>
                  <a:pt x="1168" y="1394"/>
                </a:cubicBezTo>
                <a:cubicBezTo>
                  <a:pt x="1158" y="1394"/>
                  <a:pt x="1150" y="1386"/>
                  <a:pt x="1150" y="1376"/>
                </a:cubicBezTo>
                <a:cubicBezTo>
                  <a:pt x="1150" y="308"/>
                  <a:pt x="1150" y="308"/>
                  <a:pt x="1150" y="308"/>
                </a:cubicBezTo>
                <a:cubicBezTo>
                  <a:pt x="1150" y="298"/>
                  <a:pt x="1158" y="290"/>
                  <a:pt x="1168" y="290"/>
                </a:cubicBezTo>
                <a:cubicBezTo>
                  <a:pt x="1178" y="290"/>
                  <a:pt x="1186" y="298"/>
                  <a:pt x="1186" y="308"/>
                </a:cubicBezTo>
                <a:lnTo>
                  <a:pt x="1186" y="1376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4" name="Freeform 1398"/>
          <p:cNvSpPr>
            <a:spLocks/>
          </p:cNvSpPr>
          <p:nvPr/>
        </p:nvSpPr>
        <p:spPr bwMode="auto">
          <a:xfrm>
            <a:off x="2843887" y="2266399"/>
            <a:ext cx="101339" cy="189833"/>
          </a:xfrm>
          <a:custGeom>
            <a:avLst/>
            <a:gdLst>
              <a:gd name="T0" fmla="*/ 494 w 501"/>
              <a:gd name="T1" fmla="*/ 5 h 934"/>
              <a:gd name="T2" fmla="*/ 10 w 501"/>
              <a:gd name="T3" fmla="*/ 447 h 934"/>
              <a:gd name="T4" fmla="*/ 0 w 501"/>
              <a:gd name="T5" fmla="*/ 467 h 934"/>
              <a:gd name="T6" fmla="*/ 10 w 501"/>
              <a:gd name="T7" fmla="*/ 487 h 934"/>
              <a:gd name="T8" fmla="*/ 494 w 501"/>
              <a:gd name="T9" fmla="*/ 929 h 934"/>
              <a:gd name="T10" fmla="*/ 501 w 501"/>
              <a:gd name="T11" fmla="*/ 934 h 934"/>
              <a:gd name="T12" fmla="*/ 501 w 501"/>
              <a:gd name="T13" fmla="*/ 926 h 934"/>
              <a:gd name="T14" fmla="*/ 501 w 501"/>
              <a:gd name="T15" fmla="*/ 8 h 934"/>
              <a:gd name="T16" fmla="*/ 500 w 501"/>
              <a:gd name="T17" fmla="*/ 0 h 934"/>
              <a:gd name="T18" fmla="*/ 494 w 501"/>
              <a:gd name="T19" fmla="*/ 5 h 9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1" h="934">
                <a:moveTo>
                  <a:pt x="494" y="5"/>
                </a:moveTo>
                <a:cubicBezTo>
                  <a:pt x="10" y="447"/>
                  <a:pt x="10" y="447"/>
                  <a:pt x="10" y="447"/>
                </a:cubicBezTo>
                <a:cubicBezTo>
                  <a:pt x="4" y="453"/>
                  <a:pt x="0" y="460"/>
                  <a:pt x="0" y="467"/>
                </a:cubicBezTo>
                <a:cubicBezTo>
                  <a:pt x="0" y="475"/>
                  <a:pt x="4" y="482"/>
                  <a:pt x="10" y="487"/>
                </a:cubicBezTo>
                <a:cubicBezTo>
                  <a:pt x="494" y="929"/>
                  <a:pt x="494" y="929"/>
                  <a:pt x="494" y="929"/>
                </a:cubicBezTo>
                <a:cubicBezTo>
                  <a:pt x="497" y="932"/>
                  <a:pt x="500" y="934"/>
                  <a:pt x="501" y="934"/>
                </a:cubicBezTo>
                <a:cubicBezTo>
                  <a:pt x="501" y="933"/>
                  <a:pt x="501" y="930"/>
                  <a:pt x="501" y="926"/>
                </a:cubicBezTo>
                <a:cubicBezTo>
                  <a:pt x="501" y="8"/>
                  <a:pt x="501" y="8"/>
                  <a:pt x="501" y="8"/>
                </a:cubicBezTo>
                <a:cubicBezTo>
                  <a:pt x="501" y="4"/>
                  <a:pt x="501" y="1"/>
                  <a:pt x="500" y="0"/>
                </a:cubicBezTo>
                <a:cubicBezTo>
                  <a:pt x="500" y="1"/>
                  <a:pt x="497" y="2"/>
                  <a:pt x="494" y="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5" name="Freeform 1399"/>
          <p:cNvSpPr>
            <a:spLocks noEditPoints="1"/>
          </p:cNvSpPr>
          <p:nvPr/>
        </p:nvSpPr>
        <p:spPr bwMode="auto">
          <a:xfrm>
            <a:off x="2723993" y="2199315"/>
            <a:ext cx="324000" cy="324000"/>
          </a:xfrm>
          <a:custGeom>
            <a:avLst/>
            <a:gdLst>
              <a:gd name="T0" fmla="*/ 801 w 1602"/>
              <a:gd name="T1" fmla="*/ 0 h 1602"/>
              <a:gd name="T2" fmla="*/ 0 w 1602"/>
              <a:gd name="T3" fmla="*/ 801 h 1602"/>
              <a:gd name="T4" fmla="*/ 801 w 1602"/>
              <a:gd name="T5" fmla="*/ 1602 h 1602"/>
              <a:gd name="T6" fmla="*/ 1602 w 1602"/>
              <a:gd name="T7" fmla="*/ 801 h 1602"/>
              <a:gd name="T8" fmla="*/ 801 w 1602"/>
              <a:gd name="T9" fmla="*/ 0 h 1602"/>
              <a:gd name="T10" fmla="*/ 509 w 1602"/>
              <a:gd name="T11" fmla="*/ 1309 h 1602"/>
              <a:gd name="T12" fmla="*/ 491 w 1602"/>
              <a:gd name="T13" fmla="*/ 1326 h 1602"/>
              <a:gd name="T14" fmla="*/ 474 w 1602"/>
              <a:gd name="T15" fmla="*/ 1309 h 1602"/>
              <a:gd name="T16" fmla="*/ 474 w 1602"/>
              <a:gd name="T17" fmla="*/ 294 h 1602"/>
              <a:gd name="T18" fmla="*/ 491 w 1602"/>
              <a:gd name="T19" fmla="*/ 277 h 1602"/>
              <a:gd name="T20" fmla="*/ 509 w 1602"/>
              <a:gd name="T21" fmla="*/ 294 h 1602"/>
              <a:gd name="T22" fmla="*/ 509 w 1602"/>
              <a:gd name="T23" fmla="*/ 1309 h 1602"/>
              <a:gd name="T24" fmla="*/ 1127 w 1602"/>
              <a:gd name="T25" fmla="*/ 1260 h 1602"/>
              <a:gd name="T26" fmla="*/ 1107 w 1602"/>
              <a:gd name="T27" fmla="*/ 1301 h 1602"/>
              <a:gd name="T28" fmla="*/ 1094 w 1602"/>
              <a:gd name="T29" fmla="*/ 1303 h 1602"/>
              <a:gd name="T30" fmla="*/ 1063 w 1602"/>
              <a:gd name="T31" fmla="*/ 1289 h 1602"/>
              <a:gd name="T32" fmla="*/ 579 w 1602"/>
              <a:gd name="T33" fmla="*/ 847 h 1602"/>
              <a:gd name="T34" fmla="*/ 558 w 1602"/>
              <a:gd name="T35" fmla="*/ 801 h 1602"/>
              <a:gd name="T36" fmla="*/ 579 w 1602"/>
              <a:gd name="T37" fmla="*/ 756 h 1602"/>
              <a:gd name="T38" fmla="*/ 1063 w 1602"/>
              <a:gd name="T39" fmla="*/ 314 h 1602"/>
              <a:gd name="T40" fmla="*/ 1107 w 1602"/>
              <a:gd name="T41" fmla="*/ 302 h 1602"/>
              <a:gd name="T42" fmla="*/ 1127 w 1602"/>
              <a:gd name="T43" fmla="*/ 342 h 1602"/>
              <a:gd name="T44" fmla="*/ 1127 w 1602"/>
              <a:gd name="T45" fmla="*/ 1260 h 1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02" h="1602">
                <a:moveTo>
                  <a:pt x="801" y="0"/>
                </a:moveTo>
                <a:cubicBezTo>
                  <a:pt x="359" y="0"/>
                  <a:pt x="0" y="359"/>
                  <a:pt x="0" y="801"/>
                </a:cubicBezTo>
                <a:cubicBezTo>
                  <a:pt x="0" y="1244"/>
                  <a:pt x="359" y="1602"/>
                  <a:pt x="801" y="1602"/>
                </a:cubicBezTo>
                <a:cubicBezTo>
                  <a:pt x="1243" y="1602"/>
                  <a:pt x="1602" y="1244"/>
                  <a:pt x="1602" y="801"/>
                </a:cubicBezTo>
                <a:cubicBezTo>
                  <a:pt x="1602" y="359"/>
                  <a:pt x="1243" y="0"/>
                  <a:pt x="801" y="0"/>
                </a:cubicBezTo>
                <a:close/>
                <a:moveTo>
                  <a:pt x="509" y="1309"/>
                </a:moveTo>
                <a:cubicBezTo>
                  <a:pt x="509" y="1318"/>
                  <a:pt x="501" y="1326"/>
                  <a:pt x="491" y="1326"/>
                </a:cubicBezTo>
                <a:cubicBezTo>
                  <a:pt x="482" y="1326"/>
                  <a:pt x="474" y="1318"/>
                  <a:pt x="474" y="1309"/>
                </a:cubicBezTo>
                <a:cubicBezTo>
                  <a:pt x="474" y="294"/>
                  <a:pt x="474" y="294"/>
                  <a:pt x="474" y="294"/>
                </a:cubicBezTo>
                <a:cubicBezTo>
                  <a:pt x="474" y="284"/>
                  <a:pt x="482" y="277"/>
                  <a:pt x="491" y="277"/>
                </a:cubicBezTo>
                <a:cubicBezTo>
                  <a:pt x="501" y="277"/>
                  <a:pt x="509" y="284"/>
                  <a:pt x="509" y="294"/>
                </a:cubicBezTo>
                <a:lnTo>
                  <a:pt x="509" y="1309"/>
                </a:lnTo>
                <a:close/>
                <a:moveTo>
                  <a:pt x="1127" y="1260"/>
                </a:moveTo>
                <a:cubicBezTo>
                  <a:pt x="1127" y="1287"/>
                  <a:pt x="1114" y="1297"/>
                  <a:pt x="1107" y="1301"/>
                </a:cubicBezTo>
                <a:cubicBezTo>
                  <a:pt x="1104" y="1302"/>
                  <a:pt x="1099" y="1303"/>
                  <a:pt x="1094" y="1303"/>
                </a:cubicBezTo>
                <a:cubicBezTo>
                  <a:pt x="1086" y="1303"/>
                  <a:pt x="1075" y="1300"/>
                  <a:pt x="1063" y="1289"/>
                </a:cubicBezTo>
                <a:cubicBezTo>
                  <a:pt x="579" y="847"/>
                  <a:pt x="579" y="847"/>
                  <a:pt x="579" y="847"/>
                </a:cubicBezTo>
                <a:cubicBezTo>
                  <a:pt x="565" y="835"/>
                  <a:pt x="558" y="819"/>
                  <a:pt x="558" y="801"/>
                </a:cubicBezTo>
                <a:cubicBezTo>
                  <a:pt x="558" y="784"/>
                  <a:pt x="565" y="768"/>
                  <a:pt x="579" y="756"/>
                </a:cubicBezTo>
                <a:cubicBezTo>
                  <a:pt x="1063" y="314"/>
                  <a:pt x="1063" y="314"/>
                  <a:pt x="1063" y="314"/>
                </a:cubicBezTo>
                <a:cubicBezTo>
                  <a:pt x="1083" y="296"/>
                  <a:pt x="1099" y="299"/>
                  <a:pt x="1107" y="302"/>
                </a:cubicBezTo>
                <a:cubicBezTo>
                  <a:pt x="1114" y="305"/>
                  <a:pt x="1127" y="315"/>
                  <a:pt x="1127" y="342"/>
                </a:cubicBezTo>
                <a:lnTo>
                  <a:pt x="1127" y="126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6" name="Freeform 956"/>
          <p:cNvSpPr>
            <a:spLocks noEditPoints="1"/>
          </p:cNvSpPr>
          <p:nvPr/>
        </p:nvSpPr>
        <p:spPr bwMode="auto">
          <a:xfrm>
            <a:off x="7749854" y="2199315"/>
            <a:ext cx="324000" cy="324000"/>
          </a:xfrm>
          <a:custGeom>
            <a:avLst/>
            <a:gdLst>
              <a:gd name="T0" fmla="*/ 815 w 1630"/>
              <a:gd name="T1" fmla="*/ 0 h 1631"/>
              <a:gd name="T2" fmla="*/ 0 w 1630"/>
              <a:gd name="T3" fmla="*/ 815 h 1631"/>
              <a:gd name="T4" fmla="*/ 815 w 1630"/>
              <a:gd name="T5" fmla="*/ 1631 h 1631"/>
              <a:gd name="T6" fmla="*/ 1630 w 1630"/>
              <a:gd name="T7" fmla="*/ 815 h 1631"/>
              <a:gd name="T8" fmla="*/ 815 w 1630"/>
              <a:gd name="T9" fmla="*/ 0 h 1631"/>
              <a:gd name="T10" fmla="*/ 1229 w 1630"/>
              <a:gd name="T11" fmla="*/ 1264 h 1631"/>
              <a:gd name="T12" fmla="*/ 1212 w 1630"/>
              <a:gd name="T13" fmla="*/ 1281 h 1631"/>
              <a:gd name="T14" fmla="*/ 419 w 1630"/>
              <a:gd name="T15" fmla="*/ 1281 h 1631"/>
              <a:gd name="T16" fmla="*/ 401 w 1630"/>
              <a:gd name="T17" fmla="*/ 1264 h 1631"/>
              <a:gd name="T18" fmla="*/ 401 w 1630"/>
              <a:gd name="T19" fmla="*/ 367 h 1631"/>
              <a:gd name="T20" fmla="*/ 419 w 1630"/>
              <a:gd name="T21" fmla="*/ 350 h 1631"/>
              <a:gd name="T22" fmla="*/ 1212 w 1630"/>
              <a:gd name="T23" fmla="*/ 350 h 1631"/>
              <a:gd name="T24" fmla="*/ 1229 w 1630"/>
              <a:gd name="T25" fmla="*/ 367 h 1631"/>
              <a:gd name="T26" fmla="*/ 1229 w 1630"/>
              <a:gd name="T27" fmla="*/ 1264 h 16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30" h="1631">
                <a:moveTo>
                  <a:pt x="815" y="0"/>
                </a:moveTo>
                <a:cubicBezTo>
                  <a:pt x="365" y="0"/>
                  <a:pt x="0" y="365"/>
                  <a:pt x="0" y="815"/>
                </a:cubicBezTo>
                <a:cubicBezTo>
                  <a:pt x="0" y="1266"/>
                  <a:pt x="365" y="1631"/>
                  <a:pt x="815" y="1631"/>
                </a:cubicBezTo>
                <a:cubicBezTo>
                  <a:pt x="1266" y="1631"/>
                  <a:pt x="1630" y="1266"/>
                  <a:pt x="1630" y="815"/>
                </a:cubicBezTo>
                <a:cubicBezTo>
                  <a:pt x="1630" y="365"/>
                  <a:pt x="1266" y="0"/>
                  <a:pt x="815" y="0"/>
                </a:cubicBezTo>
                <a:close/>
                <a:moveTo>
                  <a:pt x="1229" y="1264"/>
                </a:moveTo>
                <a:cubicBezTo>
                  <a:pt x="1229" y="1273"/>
                  <a:pt x="1222" y="1281"/>
                  <a:pt x="1212" y="1281"/>
                </a:cubicBezTo>
                <a:cubicBezTo>
                  <a:pt x="419" y="1281"/>
                  <a:pt x="419" y="1281"/>
                  <a:pt x="419" y="1281"/>
                </a:cubicBezTo>
                <a:cubicBezTo>
                  <a:pt x="409" y="1281"/>
                  <a:pt x="401" y="1273"/>
                  <a:pt x="401" y="1264"/>
                </a:cubicBezTo>
                <a:cubicBezTo>
                  <a:pt x="401" y="367"/>
                  <a:pt x="401" y="367"/>
                  <a:pt x="401" y="367"/>
                </a:cubicBezTo>
                <a:cubicBezTo>
                  <a:pt x="401" y="357"/>
                  <a:pt x="409" y="350"/>
                  <a:pt x="419" y="350"/>
                </a:cubicBezTo>
                <a:cubicBezTo>
                  <a:pt x="1212" y="350"/>
                  <a:pt x="1212" y="350"/>
                  <a:pt x="1212" y="350"/>
                </a:cubicBezTo>
                <a:cubicBezTo>
                  <a:pt x="1222" y="350"/>
                  <a:pt x="1229" y="357"/>
                  <a:pt x="1229" y="367"/>
                </a:cubicBezTo>
                <a:lnTo>
                  <a:pt x="1229" y="126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7" name="Freeform 957"/>
          <p:cNvSpPr>
            <a:spLocks noEditPoints="1"/>
          </p:cNvSpPr>
          <p:nvPr/>
        </p:nvSpPr>
        <p:spPr bwMode="auto">
          <a:xfrm>
            <a:off x="7835872" y="2276390"/>
            <a:ext cx="151965" cy="169850"/>
          </a:xfrm>
          <a:custGeom>
            <a:avLst/>
            <a:gdLst>
              <a:gd name="T0" fmla="*/ 0 w 758"/>
              <a:gd name="T1" fmla="*/ 861 h 861"/>
              <a:gd name="T2" fmla="*/ 758 w 758"/>
              <a:gd name="T3" fmla="*/ 861 h 861"/>
              <a:gd name="T4" fmla="*/ 758 w 758"/>
              <a:gd name="T5" fmla="*/ 0 h 861"/>
              <a:gd name="T6" fmla="*/ 0 w 758"/>
              <a:gd name="T7" fmla="*/ 0 h 861"/>
              <a:gd name="T8" fmla="*/ 0 w 758"/>
              <a:gd name="T9" fmla="*/ 861 h 861"/>
              <a:gd name="T10" fmla="*/ 292 w 758"/>
              <a:gd name="T11" fmla="*/ 137 h 861"/>
              <a:gd name="T12" fmla="*/ 638 w 758"/>
              <a:gd name="T13" fmla="*/ 137 h 861"/>
              <a:gd name="T14" fmla="*/ 655 w 758"/>
              <a:gd name="T15" fmla="*/ 155 h 861"/>
              <a:gd name="T16" fmla="*/ 638 w 758"/>
              <a:gd name="T17" fmla="*/ 172 h 861"/>
              <a:gd name="T18" fmla="*/ 292 w 758"/>
              <a:gd name="T19" fmla="*/ 172 h 861"/>
              <a:gd name="T20" fmla="*/ 274 w 758"/>
              <a:gd name="T21" fmla="*/ 155 h 861"/>
              <a:gd name="T22" fmla="*/ 292 w 758"/>
              <a:gd name="T23" fmla="*/ 137 h 861"/>
              <a:gd name="T24" fmla="*/ 292 w 758"/>
              <a:gd name="T25" fmla="*/ 310 h 861"/>
              <a:gd name="T26" fmla="*/ 638 w 758"/>
              <a:gd name="T27" fmla="*/ 310 h 861"/>
              <a:gd name="T28" fmla="*/ 655 w 758"/>
              <a:gd name="T29" fmla="*/ 327 h 861"/>
              <a:gd name="T30" fmla="*/ 638 w 758"/>
              <a:gd name="T31" fmla="*/ 344 h 861"/>
              <a:gd name="T32" fmla="*/ 292 w 758"/>
              <a:gd name="T33" fmla="*/ 344 h 861"/>
              <a:gd name="T34" fmla="*/ 274 w 758"/>
              <a:gd name="T35" fmla="*/ 327 h 861"/>
              <a:gd name="T36" fmla="*/ 292 w 758"/>
              <a:gd name="T37" fmla="*/ 310 h 861"/>
              <a:gd name="T38" fmla="*/ 292 w 758"/>
              <a:gd name="T39" fmla="*/ 482 h 861"/>
              <a:gd name="T40" fmla="*/ 638 w 758"/>
              <a:gd name="T41" fmla="*/ 482 h 861"/>
              <a:gd name="T42" fmla="*/ 655 w 758"/>
              <a:gd name="T43" fmla="*/ 499 h 861"/>
              <a:gd name="T44" fmla="*/ 638 w 758"/>
              <a:gd name="T45" fmla="*/ 517 h 861"/>
              <a:gd name="T46" fmla="*/ 292 w 758"/>
              <a:gd name="T47" fmla="*/ 517 h 861"/>
              <a:gd name="T48" fmla="*/ 274 w 758"/>
              <a:gd name="T49" fmla="*/ 499 h 861"/>
              <a:gd name="T50" fmla="*/ 292 w 758"/>
              <a:gd name="T51" fmla="*/ 482 h 861"/>
              <a:gd name="T52" fmla="*/ 292 w 758"/>
              <a:gd name="T53" fmla="*/ 654 h 861"/>
              <a:gd name="T54" fmla="*/ 638 w 758"/>
              <a:gd name="T55" fmla="*/ 654 h 861"/>
              <a:gd name="T56" fmla="*/ 655 w 758"/>
              <a:gd name="T57" fmla="*/ 672 h 861"/>
              <a:gd name="T58" fmla="*/ 638 w 758"/>
              <a:gd name="T59" fmla="*/ 689 h 861"/>
              <a:gd name="T60" fmla="*/ 292 w 758"/>
              <a:gd name="T61" fmla="*/ 689 h 861"/>
              <a:gd name="T62" fmla="*/ 274 w 758"/>
              <a:gd name="T63" fmla="*/ 672 h 861"/>
              <a:gd name="T64" fmla="*/ 292 w 758"/>
              <a:gd name="T65" fmla="*/ 654 h 861"/>
              <a:gd name="T66" fmla="*/ 86 w 758"/>
              <a:gd name="T67" fmla="*/ 137 h 861"/>
              <a:gd name="T68" fmla="*/ 190 w 758"/>
              <a:gd name="T69" fmla="*/ 137 h 861"/>
              <a:gd name="T70" fmla="*/ 207 w 758"/>
              <a:gd name="T71" fmla="*/ 155 h 861"/>
              <a:gd name="T72" fmla="*/ 190 w 758"/>
              <a:gd name="T73" fmla="*/ 172 h 861"/>
              <a:gd name="T74" fmla="*/ 86 w 758"/>
              <a:gd name="T75" fmla="*/ 172 h 861"/>
              <a:gd name="T76" fmla="*/ 69 w 758"/>
              <a:gd name="T77" fmla="*/ 155 h 861"/>
              <a:gd name="T78" fmla="*/ 86 w 758"/>
              <a:gd name="T79" fmla="*/ 137 h 861"/>
              <a:gd name="T80" fmla="*/ 86 w 758"/>
              <a:gd name="T81" fmla="*/ 310 h 861"/>
              <a:gd name="T82" fmla="*/ 190 w 758"/>
              <a:gd name="T83" fmla="*/ 310 h 861"/>
              <a:gd name="T84" fmla="*/ 207 w 758"/>
              <a:gd name="T85" fmla="*/ 327 h 861"/>
              <a:gd name="T86" fmla="*/ 190 w 758"/>
              <a:gd name="T87" fmla="*/ 344 h 861"/>
              <a:gd name="T88" fmla="*/ 86 w 758"/>
              <a:gd name="T89" fmla="*/ 344 h 861"/>
              <a:gd name="T90" fmla="*/ 69 w 758"/>
              <a:gd name="T91" fmla="*/ 327 h 861"/>
              <a:gd name="T92" fmla="*/ 86 w 758"/>
              <a:gd name="T93" fmla="*/ 310 h 861"/>
              <a:gd name="T94" fmla="*/ 86 w 758"/>
              <a:gd name="T95" fmla="*/ 482 h 861"/>
              <a:gd name="T96" fmla="*/ 190 w 758"/>
              <a:gd name="T97" fmla="*/ 482 h 861"/>
              <a:gd name="T98" fmla="*/ 207 w 758"/>
              <a:gd name="T99" fmla="*/ 499 h 861"/>
              <a:gd name="T100" fmla="*/ 190 w 758"/>
              <a:gd name="T101" fmla="*/ 517 h 861"/>
              <a:gd name="T102" fmla="*/ 86 w 758"/>
              <a:gd name="T103" fmla="*/ 517 h 861"/>
              <a:gd name="T104" fmla="*/ 69 w 758"/>
              <a:gd name="T105" fmla="*/ 499 h 861"/>
              <a:gd name="T106" fmla="*/ 86 w 758"/>
              <a:gd name="T107" fmla="*/ 482 h 861"/>
              <a:gd name="T108" fmla="*/ 86 w 758"/>
              <a:gd name="T109" fmla="*/ 654 h 861"/>
              <a:gd name="T110" fmla="*/ 190 w 758"/>
              <a:gd name="T111" fmla="*/ 654 h 861"/>
              <a:gd name="T112" fmla="*/ 207 w 758"/>
              <a:gd name="T113" fmla="*/ 672 h 861"/>
              <a:gd name="T114" fmla="*/ 190 w 758"/>
              <a:gd name="T115" fmla="*/ 689 h 861"/>
              <a:gd name="T116" fmla="*/ 86 w 758"/>
              <a:gd name="T117" fmla="*/ 689 h 861"/>
              <a:gd name="T118" fmla="*/ 69 w 758"/>
              <a:gd name="T119" fmla="*/ 672 h 861"/>
              <a:gd name="T120" fmla="*/ 86 w 758"/>
              <a:gd name="T121" fmla="*/ 654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58" h="861">
                <a:moveTo>
                  <a:pt x="0" y="861"/>
                </a:moveTo>
                <a:cubicBezTo>
                  <a:pt x="758" y="861"/>
                  <a:pt x="758" y="861"/>
                  <a:pt x="758" y="861"/>
                </a:cubicBezTo>
                <a:cubicBezTo>
                  <a:pt x="758" y="0"/>
                  <a:pt x="758" y="0"/>
                  <a:pt x="758" y="0"/>
                </a:cubicBezTo>
                <a:cubicBezTo>
                  <a:pt x="0" y="0"/>
                  <a:pt x="0" y="0"/>
                  <a:pt x="0" y="0"/>
                </a:cubicBezTo>
                <a:lnTo>
                  <a:pt x="0" y="861"/>
                </a:lnTo>
                <a:close/>
                <a:moveTo>
                  <a:pt x="292" y="137"/>
                </a:moveTo>
                <a:cubicBezTo>
                  <a:pt x="638" y="137"/>
                  <a:pt x="638" y="137"/>
                  <a:pt x="638" y="137"/>
                </a:cubicBezTo>
                <a:cubicBezTo>
                  <a:pt x="648" y="137"/>
                  <a:pt x="655" y="145"/>
                  <a:pt x="655" y="155"/>
                </a:cubicBezTo>
                <a:cubicBezTo>
                  <a:pt x="655" y="164"/>
                  <a:pt x="648" y="172"/>
                  <a:pt x="638" y="172"/>
                </a:cubicBezTo>
                <a:cubicBezTo>
                  <a:pt x="292" y="172"/>
                  <a:pt x="292" y="172"/>
                  <a:pt x="292" y="172"/>
                </a:cubicBezTo>
                <a:cubicBezTo>
                  <a:pt x="282" y="172"/>
                  <a:pt x="274" y="164"/>
                  <a:pt x="274" y="155"/>
                </a:cubicBezTo>
                <a:cubicBezTo>
                  <a:pt x="274" y="145"/>
                  <a:pt x="282" y="137"/>
                  <a:pt x="292" y="137"/>
                </a:cubicBezTo>
                <a:close/>
                <a:moveTo>
                  <a:pt x="292" y="310"/>
                </a:moveTo>
                <a:cubicBezTo>
                  <a:pt x="638" y="310"/>
                  <a:pt x="638" y="310"/>
                  <a:pt x="638" y="310"/>
                </a:cubicBezTo>
                <a:cubicBezTo>
                  <a:pt x="648" y="310"/>
                  <a:pt x="655" y="317"/>
                  <a:pt x="655" y="327"/>
                </a:cubicBezTo>
                <a:cubicBezTo>
                  <a:pt x="655" y="337"/>
                  <a:pt x="648" y="344"/>
                  <a:pt x="638" y="344"/>
                </a:cubicBezTo>
                <a:cubicBezTo>
                  <a:pt x="292" y="344"/>
                  <a:pt x="292" y="344"/>
                  <a:pt x="292" y="344"/>
                </a:cubicBezTo>
                <a:cubicBezTo>
                  <a:pt x="282" y="344"/>
                  <a:pt x="274" y="337"/>
                  <a:pt x="274" y="327"/>
                </a:cubicBezTo>
                <a:cubicBezTo>
                  <a:pt x="274" y="317"/>
                  <a:pt x="282" y="310"/>
                  <a:pt x="292" y="310"/>
                </a:cubicBezTo>
                <a:close/>
                <a:moveTo>
                  <a:pt x="292" y="482"/>
                </a:moveTo>
                <a:cubicBezTo>
                  <a:pt x="638" y="482"/>
                  <a:pt x="638" y="482"/>
                  <a:pt x="638" y="482"/>
                </a:cubicBezTo>
                <a:cubicBezTo>
                  <a:pt x="648" y="482"/>
                  <a:pt x="655" y="490"/>
                  <a:pt x="655" y="499"/>
                </a:cubicBezTo>
                <a:cubicBezTo>
                  <a:pt x="655" y="509"/>
                  <a:pt x="648" y="517"/>
                  <a:pt x="638" y="517"/>
                </a:cubicBezTo>
                <a:cubicBezTo>
                  <a:pt x="292" y="517"/>
                  <a:pt x="292" y="517"/>
                  <a:pt x="292" y="517"/>
                </a:cubicBezTo>
                <a:cubicBezTo>
                  <a:pt x="282" y="517"/>
                  <a:pt x="274" y="509"/>
                  <a:pt x="274" y="499"/>
                </a:cubicBezTo>
                <a:cubicBezTo>
                  <a:pt x="274" y="490"/>
                  <a:pt x="282" y="482"/>
                  <a:pt x="292" y="482"/>
                </a:cubicBezTo>
                <a:close/>
                <a:moveTo>
                  <a:pt x="292" y="654"/>
                </a:moveTo>
                <a:cubicBezTo>
                  <a:pt x="638" y="654"/>
                  <a:pt x="638" y="654"/>
                  <a:pt x="638" y="654"/>
                </a:cubicBezTo>
                <a:cubicBezTo>
                  <a:pt x="648" y="654"/>
                  <a:pt x="655" y="662"/>
                  <a:pt x="655" y="672"/>
                </a:cubicBezTo>
                <a:cubicBezTo>
                  <a:pt x="655" y="681"/>
                  <a:pt x="648" y="689"/>
                  <a:pt x="638" y="689"/>
                </a:cubicBezTo>
                <a:cubicBezTo>
                  <a:pt x="292" y="689"/>
                  <a:pt x="292" y="689"/>
                  <a:pt x="292" y="689"/>
                </a:cubicBezTo>
                <a:cubicBezTo>
                  <a:pt x="282" y="689"/>
                  <a:pt x="274" y="681"/>
                  <a:pt x="274" y="672"/>
                </a:cubicBezTo>
                <a:cubicBezTo>
                  <a:pt x="274" y="662"/>
                  <a:pt x="282" y="654"/>
                  <a:pt x="292" y="654"/>
                </a:cubicBezTo>
                <a:close/>
                <a:moveTo>
                  <a:pt x="86" y="137"/>
                </a:moveTo>
                <a:cubicBezTo>
                  <a:pt x="190" y="137"/>
                  <a:pt x="190" y="137"/>
                  <a:pt x="190" y="137"/>
                </a:cubicBezTo>
                <a:cubicBezTo>
                  <a:pt x="199" y="137"/>
                  <a:pt x="207" y="145"/>
                  <a:pt x="207" y="155"/>
                </a:cubicBezTo>
                <a:cubicBezTo>
                  <a:pt x="207" y="164"/>
                  <a:pt x="199" y="172"/>
                  <a:pt x="190" y="172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77" y="172"/>
                  <a:pt x="69" y="164"/>
                  <a:pt x="69" y="155"/>
                </a:cubicBezTo>
                <a:cubicBezTo>
                  <a:pt x="69" y="145"/>
                  <a:pt x="77" y="137"/>
                  <a:pt x="86" y="137"/>
                </a:cubicBezTo>
                <a:close/>
                <a:moveTo>
                  <a:pt x="86" y="310"/>
                </a:moveTo>
                <a:cubicBezTo>
                  <a:pt x="190" y="310"/>
                  <a:pt x="190" y="310"/>
                  <a:pt x="190" y="310"/>
                </a:cubicBezTo>
                <a:cubicBezTo>
                  <a:pt x="199" y="310"/>
                  <a:pt x="207" y="317"/>
                  <a:pt x="207" y="327"/>
                </a:cubicBezTo>
                <a:cubicBezTo>
                  <a:pt x="207" y="337"/>
                  <a:pt x="199" y="344"/>
                  <a:pt x="190" y="344"/>
                </a:cubicBezTo>
                <a:cubicBezTo>
                  <a:pt x="86" y="344"/>
                  <a:pt x="86" y="344"/>
                  <a:pt x="86" y="344"/>
                </a:cubicBezTo>
                <a:cubicBezTo>
                  <a:pt x="77" y="344"/>
                  <a:pt x="69" y="337"/>
                  <a:pt x="69" y="327"/>
                </a:cubicBezTo>
                <a:cubicBezTo>
                  <a:pt x="69" y="317"/>
                  <a:pt x="77" y="310"/>
                  <a:pt x="86" y="310"/>
                </a:cubicBezTo>
                <a:close/>
                <a:moveTo>
                  <a:pt x="86" y="482"/>
                </a:moveTo>
                <a:cubicBezTo>
                  <a:pt x="190" y="482"/>
                  <a:pt x="190" y="482"/>
                  <a:pt x="190" y="482"/>
                </a:cubicBezTo>
                <a:cubicBezTo>
                  <a:pt x="199" y="482"/>
                  <a:pt x="207" y="490"/>
                  <a:pt x="207" y="499"/>
                </a:cubicBezTo>
                <a:cubicBezTo>
                  <a:pt x="207" y="509"/>
                  <a:pt x="199" y="517"/>
                  <a:pt x="190" y="517"/>
                </a:cubicBezTo>
                <a:cubicBezTo>
                  <a:pt x="86" y="517"/>
                  <a:pt x="86" y="517"/>
                  <a:pt x="86" y="517"/>
                </a:cubicBezTo>
                <a:cubicBezTo>
                  <a:pt x="77" y="517"/>
                  <a:pt x="69" y="509"/>
                  <a:pt x="69" y="499"/>
                </a:cubicBezTo>
                <a:cubicBezTo>
                  <a:pt x="69" y="490"/>
                  <a:pt x="77" y="482"/>
                  <a:pt x="86" y="482"/>
                </a:cubicBezTo>
                <a:close/>
                <a:moveTo>
                  <a:pt x="86" y="654"/>
                </a:moveTo>
                <a:cubicBezTo>
                  <a:pt x="190" y="654"/>
                  <a:pt x="190" y="654"/>
                  <a:pt x="190" y="654"/>
                </a:cubicBezTo>
                <a:cubicBezTo>
                  <a:pt x="199" y="654"/>
                  <a:pt x="207" y="662"/>
                  <a:pt x="207" y="672"/>
                </a:cubicBezTo>
                <a:cubicBezTo>
                  <a:pt x="207" y="681"/>
                  <a:pt x="199" y="689"/>
                  <a:pt x="190" y="689"/>
                </a:cubicBezTo>
                <a:cubicBezTo>
                  <a:pt x="86" y="689"/>
                  <a:pt x="86" y="689"/>
                  <a:pt x="86" y="689"/>
                </a:cubicBezTo>
                <a:cubicBezTo>
                  <a:pt x="77" y="689"/>
                  <a:pt x="69" y="681"/>
                  <a:pt x="69" y="672"/>
                </a:cubicBezTo>
                <a:cubicBezTo>
                  <a:pt x="69" y="662"/>
                  <a:pt x="77" y="654"/>
                  <a:pt x="86" y="65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8" name="Freeform 961"/>
          <p:cNvSpPr>
            <a:spLocks noEditPoints="1"/>
          </p:cNvSpPr>
          <p:nvPr/>
        </p:nvSpPr>
        <p:spPr bwMode="auto">
          <a:xfrm>
            <a:off x="8275516" y="2311138"/>
            <a:ext cx="137022" cy="116124"/>
          </a:xfrm>
          <a:custGeom>
            <a:avLst/>
            <a:gdLst>
              <a:gd name="T0" fmla="*/ 688 w 722"/>
              <a:gd name="T1" fmla="*/ 0 h 611"/>
              <a:gd name="T2" fmla="*/ 34 w 722"/>
              <a:gd name="T3" fmla="*/ 0 h 611"/>
              <a:gd name="T4" fmla="*/ 0 w 722"/>
              <a:gd name="T5" fmla="*/ 33 h 611"/>
              <a:gd name="T6" fmla="*/ 0 w 722"/>
              <a:gd name="T7" fmla="*/ 577 h 611"/>
              <a:gd name="T8" fmla="*/ 34 w 722"/>
              <a:gd name="T9" fmla="*/ 611 h 611"/>
              <a:gd name="T10" fmla="*/ 688 w 722"/>
              <a:gd name="T11" fmla="*/ 611 h 611"/>
              <a:gd name="T12" fmla="*/ 722 w 722"/>
              <a:gd name="T13" fmla="*/ 577 h 611"/>
              <a:gd name="T14" fmla="*/ 722 w 722"/>
              <a:gd name="T15" fmla="*/ 33 h 611"/>
              <a:gd name="T16" fmla="*/ 688 w 722"/>
              <a:gd name="T17" fmla="*/ 0 h 611"/>
              <a:gd name="T18" fmla="*/ 423 w 722"/>
              <a:gd name="T19" fmla="*/ 308 h 611"/>
              <a:gd name="T20" fmla="*/ 423 w 722"/>
              <a:gd name="T21" fmla="*/ 416 h 611"/>
              <a:gd name="T22" fmla="*/ 361 w 722"/>
              <a:gd name="T23" fmla="*/ 479 h 611"/>
              <a:gd name="T24" fmla="*/ 299 w 722"/>
              <a:gd name="T25" fmla="*/ 416 h 611"/>
              <a:gd name="T26" fmla="*/ 299 w 722"/>
              <a:gd name="T27" fmla="*/ 308 h 611"/>
              <a:gd name="T28" fmla="*/ 262 w 722"/>
              <a:gd name="T29" fmla="*/ 231 h 611"/>
              <a:gd name="T30" fmla="*/ 361 w 722"/>
              <a:gd name="T31" fmla="*/ 132 h 611"/>
              <a:gd name="T32" fmla="*/ 460 w 722"/>
              <a:gd name="T33" fmla="*/ 231 h 611"/>
              <a:gd name="T34" fmla="*/ 423 w 722"/>
              <a:gd name="T35" fmla="*/ 308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2" h="611">
                <a:moveTo>
                  <a:pt x="688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577"/>
                  <a:pt x="0" y="577"/>
                  <a:pt x="0" y="577"/>
                </a:cubicBezTo>
                <a:cubicBezTo>
                  <a:pt x="0" y="596"/>
                  <a:pt x="15" y="611"/>
                  <a:pt x="34" y="611"/>
                </a:cubicBezTo>
                <a:cubicBezTo>
                  <a:pt x="688" y="611"/>
                  <a:pt x="688" y="611"/>
                  <a:pt x="688" y="611"/>
                </a:cubicBezTo>
                <a:cubicBezTo>
                  <a:pt x="707" y="611"/>
                  <a:pt x="722" y="596"/>
                  <a:pt x="722" y="577"/>
                </a:cubicBezTo>
                <a:cubicBezTo>
                  <a:pt x="722" y="33"/>
                  <a:pt x="722" y="33"/>
                  <a:pt x="722" y="33"/>
                </a:cubicBezTo>
                <a:cubicBezTo>
                  <a:pt x="722" y="15"/>
                  <a:pt x="707" y="0"/>
                  <a:pt x="688" y="0"/>
                </a:cubicBezTo>
                <a:close/>
                <a:moveTo>
                  <a:pt x="423" y="308"/>
                </a:moveTo>
                <a:cubicBezTo>
                  <a:pt x="423" y="416"/>
                  <a:pt x="423" y="416"/>
                  <a:pt x="423" y="416"/>
                </a:cubicBezTo>
                <a:cubicBezTo>
                  <a:pt x="423" y="451"/>
                  <a:pt x="395" y="479"/>
                  <a:pt x="361" y="479"/>
                </a:cubicBezTo>
                <a:cubicBezTo>
                  <a:pt x="327" y="479"/>
                  <a:pt x="299" y="451"/>
                  <a:pt x="299" y="416"/>
                </a:cubicBezTo>
                <a:cubicBezTo>
                  <a:pt x="299" y="308"/>
                  <a:pt x="299" y="308"/>
                  <a:pt x="299" y="308"/>
                </a:cubicBezTo>
                <a:cubicBezTo>
                  <a:pt x="275" y="290"/>
                  <a:pt x="262" y="262"/>
                  <a:pt x="262" y="231"/>
                </a:cubicBezTo>
                <a:cubicBezTo>
                  <a:pt x="262" y="177"/>
                  <a:pt x="306" y="132"/>
                  <a:pt x="361" y="132"/>
                </a:cubicBezTo>
                <a:cubicBezTo>
                  <a:pt x="415" y="132"/>
                  <a:pt x="460" y="177"/>
                  <a:pt x="460" y="231"/>
                </a:cubicBezTo>
                <a:cubicBezTo>
                  <a:pt x="460" y="261"/>
                  <a:pt x="446" y="289"/>
                  <a:pt x="423" y="30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9" name="Freeform 962"/>
          <p:cNvSpPr>
            <a:spLocks noEditPoints="1"/>
          </p:cNvSpPr>
          <p:nvPr/>
        </p:nvSpPr>
        <p:spPr bwMode="auto">
          <a:xfrm>
            <a:off x="8181313" y="2199315"/>
            <a:ext cx="324000" cy="324000"/>
          </a:xfrm>
          <a:custGeom>
            <a:avLst/>
            <a:gdLst>
              <a:gd name="T0" fmla="*/ 855 w 1710"/>
              <a:gd name="T1" fmla="*/ 0 h 1711"/>
              <a:gd name="T2" fmla="*/ 0 w 1710"/>
              <a:gd name="T3" fmla="*/ 855 h 1711"/>
              <a:gd name="T4" fmla="*/ 855 w 1710"/>
              <a:gd name="T5" fmla="*/ 1711 h 1711"/>
              <a:gd name="T6" fmla="*/ 1710 w 1710"/>
              <a:gd name="T7" fmla="*/ 855 h 1711"/>
              <a:gd name="T8" fmla="*/ 855 w 1710"/>
              <a:gd name="T9" fmla="*/ 0 h 1711"/>
              <a:gd name="T10" fmla="*/ 856 w 1710"/>
              <a:gd name="T11" fmla="*/ 218 h 1711"/>
              <a:gd name="T12" fmla="*/ 1146 w 1710"/>
              <a:gd name="T13" fmla="*/ 508 h 1711"/>
              <a:gd name="T14" fmla="*/ 1128 w 1710"/>
              <a:gd name="T15" fmla="*/ 526 h 1711"/>
              <a:gd name="T16" fmla="*/ 1109 w 1710"/>
              <a:gd name="T17" fmla="*/ 508 h 1711"/>
              <a:gd name="T18" fmla="*/ 856 w 1710"/>
              <a:gd name="T19" fmla="*/ 254 h 1711"/>
              <a:gd name="T20" fmla="*/ 602 w 1710"/>
              <a:gd name="T21" fmla="*/ 508 h 1711"/>
              <a:gd name="T22" fmla="*/ 584 w 1710"/>
              <a:gd name="T23" fmla="*/ 526 h 1711"/>
              <a:gd name="T24" fmla="*/ 566 w 1710"/>
              <a:gd name="T25" fmla="*/ 508 h 1711"/>
              <a:gd name="T26" fmla="*/ 856 w 1710"/>
              <a:gd name="T27" fmla="*/ 218 h 1711"/>
              <a:gd name="T28" fmla="*/ 1253 w 1710"/>
              <a:gd name="T29" fmla="*/ 1171 h 1711"/>
              <a:gd name="T30" fmla="*/ 1183 w 1710"/>
              <a:gd name="T31" fmla="*/ 1242 h 1711"/>
              <a:gd name="T32" fmla="*/ 529 w 1710"/>
              <a:gd name="T33" fmla="*/ 1242 h 1711"/>
              <a:gd name="T34" fmla="*/ 458 w 1710"/>
              <a:gd name="T35" fmla="*/ 1171 h 1711"/>
              <a:gd name="T36" fmla="*/ 458 w 1710"/>
              <a:gd name="T37" fmla="*/ 627 h 1711"/>
              <a:gd name="T38" fmla="*/ 529 w 1710"/>
              <a:gd name="T39" fmla="*/ 557 h 1711"/>
              <a:gd name="T40" fmla="*/ 1183 w 1710"/>
              <a:gd name="T41" fmla="*/ 557 h 1711"/>
              <a:gd name="T42" fmla="*/ 1253 w 1710"/>
              <a:gd name="T43" fmla="*/ 627 h 1711"/>
              <a:gd name="T44" fmla="*/ 1253 w 1710"/>
              <a:gd name="T45" fmla="*/ 1171 h 1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10" h="1711">
                <a:moveTo>
                  <a:pt x="855" y="0"/>
                </a:moveTo>
                <a:cubicBezTo>
                  <a:pt x="383" y="0"/>
                  <a:pt x="0" y="383"/>
                  <a:pt x="0" y="855"/>
                </a:cubicBezTo>
                <a:cubicBezTo>
                  <a:pt x="0" y="1328"/>
                  <a:pt x="383" y="1711"/>
                  <a:pt x="855" y="1711"/>
                </a:cubicBezTo>
                <a:cubicBezTo>
                  <a:pt x="1327" y="1711"/>
                  <a:pt x="1710" y="1328"/>
                  <a:pt x="1710" y="855"/>
                </a:cubicBezTo>
                <a:cubicBezTo>
                  <a:pt x="1710" y="383"/>
                  <a:pt x="1327" y="0"/>
                  <a:pt x="855" y="0"/>
                </a:cubicBezTo>
                <a:close/>
                <a:moveTo>
                  <a:pt x="856" y="218"/>
                </a:moveTo>
                <a:cubicBezTo>
                  <a:pt x="1016" y="218"/>
                  <a:pt x="1146" y="348"/>
                  <a:pt x="1146" y="508"/>
                </a:cubicBezTo>
                <a:cubicBezTo>
                  <a:pt x="1146" y="518"/>
                  <a:pt x="1138" y="526"/>
                  <a:pt x="1128" y="526"/>
                </a:cubicBezTo>
                <a:cubicBezTo>
                  <a:pt x="1118" y="526"/>
                  <a:pt x="1109" y="518"/>
                  <a:pt x="1109" y="508"/>
                </a:cubicBezTo>
                <a:cubicBezTo>
                  <a:pt x="1109" y="368"/>
                  <a:pt x="996" y="254"/>
                  <a:pt x="856" y="254"/>
                </a:cubicBezTo>
                <a:cubicBezTo>
                  <a:pt x="716" y="254"/>
                  <a:pt x="602" y="368"/>
                  <a:pt x="602" y="508"/>
                </a:cubicBezTo>
                <a:cubicBezTo>
                  <a:pt x="602" y="518"/>
                  <a:pt x="594" y="526"/>
                  <a:pt x="584" y="526"/>
                </a:cubicBezTo>
                <a:cubicBezTo>
                  <a:pt x="574" y="526"/>
                  <a:pt x="566" y="518"/>
                  <a:pt x="566" y="508"/>
                </a:cubicBezTo>
                <a:cubicBezTo>
                  <a:pt x="566" y="348"/>
                  <a:pt x="696" y="218"/>
                  <a:pt x="856" y="218"/>
                </a:cubicBezTo>
                <a:close/>
                <a:moveTo>
                  <a:pt x="1253" y="1171"/>
                </a:moveTo>
                <a:cubicBezTo>
                  <a:pt x="1253" y="1210"/>
                  <a:pt x="1222" y="1242"/>
                  <a:pt x="1183" y="1242"/>
                </a:cubicBezTo>
                <a:cubicBezTo>
                  <a:pt x="529" y="1242"/>
                  <a:pt x="529" y="1242"/>
                  <a:pt x="529" y="1242"/>
                </a:cubicBezTo>
                <a:cubicBezTo>
                  <a:pt x="490" y="1242"/>
                  <a:pt x="458" y="1210"/>
                  <a:pt x="458" y="1171"/>
                </a:cubicBezTo>
                <a:cubicBezTo>
                  <a:pt x="458" y="627"/>
                  <a:pt x="458" y="627"/>
                  <a:pt x="458" y="627"/>
                </a:cubicBezTo>
                <a:cubicBezTo>
                  <a:pt x="458" y="589"/>
                  <a:pt x="490" y="557"/>
                  <a:pt x="529" y="557"/>
                </a:cubicBezTo>
                <a:cubicBezTo>
                  <a:pt x="1183" y="557"/>
                  <a:pt x="1183" y="557"/>
                  <a:pt x="1183" y="557"/>
                </a:cubicBezTo>
                <a:cubicBezTo>
                  <a:pt x="1222" y="557"/>
                  <a:pt x="1253" y="589"/>
                  <a:pt x="1253" y="627"/>
                </a:cubicBezTo>
                <a:lnTo>
                  <a:pt x="1253" y="1171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0" name="Freeform 963"/>
          <p:cNvSpPr>
            <a:spLocks/>
          </p:cNvSpPr>
          <p:nvPr/>
        </p:nvSpPr>
        <p:spPr bwMode="auto">
          <a:xfrm>
            <a:off x="8331181" y="2344111"/>
            <a:ext cx="24264" cy="51611"/>
          </a:xfrm>
          <a:custGeom>
            <a:avLst/>
            <a:gdLst>
              <a:gd name="T0" fmla="*/ 63 w 125"/>
              <a:gd name="T1" fmla="*/ 0 h 273"/>
              <a:gd name="T2" fmla="*/ 0 w 125"/>
              <a:gd name="T3" fmla="*/ 62 h 273"/>
              <a:gd name="T4" fmla="*/ 29 w 125"/>
              <a:gd name="T5" fmla="*/ 115 h 273"/>
              <a:gd name="T6" fmla="*/ 37 w 125"/>
              <a:gd name="T7" fmla="*/ 130 h 273"/>
              <a:gd name="T8" fmla="*/ 37 w 125"/>
              <a:gd name="T9" fmla="*/ 247 h 273"/>
              <a:gd name="T10" fmla="*/ 63 w 125"/>
              <a:gd name="T11" fmla="*/ 273 h 273"/>
              <a:gd name="T12" fmla="*/ 89 w 125"/>
              <a:gd name="T13" fmla="*/ 247 h 273"/>
              <a:gd name="T14" fmla="*/ 89 w 125"/>
              <a:gd name="T15" fmla="*/ 130 h 273"/>
              <a:gd name="T16" fmla="*/ 97 w 125"/>
              <a:gd name="T17" fmla="*/ 115 h 273"/>
              <a:gd name="T18" fmla="*/ 125 w 125"/>
              <a:gd name="T19" fmla="*/ 62 h 273"/>
              <a:gd name="T20" fmla="*/ 63 w 125"/>
              <a:gd name="T21" fmla="*/ 0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73">
                <a:moveTo>
                  <a:pt x="63" y="0"/>
                </a:moveTo>
                <a:cubicBezTo>
                  <a:pt x="28" y="0"/>
                  <a:pt x="0" y="28"/>
                  <a:pt x="0" y="62"/>
                </a:cubicBezTo>
                <a:cubicBezTo>
                  <a:pt x="0" y="84"/>
                  <a:pt x="11" y="103"/>
                  <a:pt x="29" y="115"/>
                </a:cubicBezTo>
                <a:cubicBezTo>
                  <a:pt x="34" y="118"/>
                  <a:pt x="37" y="124"/>
                  <a:pt x="37" y="130"/>
                </a:cubicBezTo>
                <a:cubicBezTo>
                  <a:pt x="37" y="247"/>
                  <a:pt x="37" y="247"/>
                  <a:pt x="37" y="247"/>
                </a:cubicBezTo>
                <a:cubicBezTo>
                  <a:pt x="37" y="261"/>
                  <a:pt x="49" y="273"/>
                  <a:pt x="63" y="273"/>
                </a:cubicBezTo>
                <a:cubicBezTo>
                  <a:pt x="77" y="273"/>
                  <a:pt x="89" y="261"/>
                  <a:pt x="89" y="24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24"/>
                  <a:pt x="92" y="118"/>
                  <a:pt x="97" y="115"/>
                </a:cubicBezTo>
                <a:cubicBezTo>
                  <a:pt x="115" y="103"/>
                  <a:pt x="125" y="83"/>
                  <a:pt x="125" y="62"/>
                </a:cubicBezTo>
                <a:cubicBezTo>
                  <a:pt x="125" y="28"/>
                  <a:pt x="97" y="0"/>
                  <a:pt x="63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1" name="Freeform 996"/>
          <p:cNvSpPr>
            <a:spLocks noEditPoints="1"/>
          </p:cNvSpPr>
          <p:nvPr/>
        </p:nvSpPr>
        <p:spPr bwMode="auto">
          <a:xfrm>
            <a:off x="623051" y="2199315"/>
            <a:ext cx="324000" cy="324000"/>
          </a:xfrm>
          <a:custGeom>
            <a:avLst/>
            <a:gdLst>
              <a:gd name="T0" fmla="*/ 809 w 1618"/>
              <a:gd name="T1" fmla="*/ 0 h 1617"/>
              <a:gd name="T2" fmla="*/ 0 w 1618"/>
              <a:gd name="T3" fmla="*/ 808 h 1617"/>
              <a:gd name="T4" fmla="*/ 809 w 1618"/>
              <a:gd name="T5" fmla="*/ 1617 h 1617"/>
              <a:gd name="T6" fmla="*/ 1618 w 1618"/>
              <a:gd name="T7" fmla="*/ 808 h 1617"/>
              <a:gd name="T8" fmla="*/ 809 w 1618"/>
              <a:gd name="T9" fmla="*/ 0 h 1617"/>
              <a:gd name="T10" fmla="*/ 1286 w 1618"/>
              <a:gd name="T11" fmla="*/ 1065 h 1617"/>
              <a:gd name="T12" fmla="*/ 1219 w 1618"/>
              <a:gd name="T13" fmla="*/ 1132 h 1617"/>
              <a:gd name="T14" fmla="*/ 423 w 1618"/>
              <a:gd name="T15" fmla="*/ 1132 h 1617"/>
              <a:gd name="T16" fmla="*/ 357 w 1618"/>
              <a:gd name="T17" fmla="*/ 1065 h 1617"/>
              <a:gd name="T18" fmla="*/ 357 w 1618"/>
              <a:gd name="T19" fmla="*/ 551 h 1617"/>
              <a:gd name="T20" fmla="*/ 423 w 1618"/>
              <a:gd name="T21" fmla="*/ 485 h 1617"/>
              <a:gd name="T22" fmla="*/ 660 w 1618"/>
              <a:gd name="T23" fmla="*/ 485 h 1617"/>
              <a:gd name="T24" fmla="*/ 660 w 1618"/>
              <a:gd name="T25" fmla="*/ 436 h 1617"/>
              <a:gd name="T26" fmla="*/ 734 w 1618"/>
              <a:gd name="T27" fmla="*/ 363 h 1617"/>
              <a:gd name="T28" fmla="*/ 908 w 1618"/>
              <a:gd name="T29" fmla="*/ 363 h 1617"/>
              <a:gd name="T30" fmla="*/ 983 w 1618"/>
              <a:gd name="T31" fmla="*/ 436 h 1617"/>
              <a:gd name="T32" fmla="*/ 983 w 1618"/>
              <a:gd name="T33" fmla="*/ 485 h 1617"/>
              <a:gd name="T34" fmla="*/ 1219 w 1618"/>
              <a:gd name="T35" fmla="*/ 485 h 1617"/>
              <a:gd name="T36" fmla="*/ 1286 w 1618"/>
              <a:gd name="T37" fmla="*/ 551 h 1617"/>
              <a:gd name="T38" fmla="*/ 1286 w 1618"/>
              <a:gd name="T39" fmla="*/ 1065 h 1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18" h="1617">
                <a:moveTo>
                  <a:pt x="809" y="0"/>
                </a:moveTo>
                <a:cubicBezTo>
                  <a:pt x="362" y="0"/>
                  <a:pt x="0" y="362"/>
                  <a:pt x="0" y="808"/>
                </a:cubicBezTo>
                <a:cubicBezTo>
                  <a:pt x="0" y="1255"/>
                  <a:pt x="362" y="1617"/>
                  <a:pt x="809" y="1617"/>
                </a:cubicBezTo>
                <a:cubicBezTo>
                  <a:pt x="1256" y="1617"/>
                  <a:pt x="1618" y="1255"/>
                  <a:pt x="1618" y="808"/>
                </a:cubicBezTo>
                <a:cubicBezTo>
                  <a:pt x="1618" y="362"/>
                  <a:pt x="1256" y="0"/>
                  <a:pt x="809" y="0"/>
                </a:cubicBezTo>
                <a:close/>
                <a:moveTo>
                  <a:pt x="1286" y="1065"/>
                </a:moveTo>
                <a:cubicBezTo>
                  <a:pt x="1286" y="1102"/>
                  <a:pt x="1256" y="1132"/>
                  <a:pt x="1219" y="1132"/>
                </a:cubicBezTo>
                <a:cubicBezTo>
                  <a:pt x="423" y="1132"/>
                  <a:pt x="423" y="1132"/>
                  <a:pt x="423" y="1132"/>
                </a:cubicBezTo>
                <a:cubicBezTo>
                  <a:pt x="387" y="1132"/>
                  <a:pt x="357" y="1102"/>
                  <a:pt x="357" y="1065"/>
                </a:cubicBezTo>
                <a:cubicBezTo>
                  <a:pt x="357" y="551"/>
                  <a:pt x="357" y="551"/>
                  <a:pt x="357" y="551"/>
                </a:cubicBezTo>
                <a:cubicBezTo>
                  <a:pt x="357" y="515"/>
                  <a:pt x="387" y="485"/>
                  <a:pt x="423" y="485"/>
                </a:cubicBezTo>
                <a:cubicBezTo>
                  <a:pt x="660" y="485"/>
                  <a:pt x="660" y="485"/>
                  <a:pt x="660" y="485"/>
                </a:cubicBezTo>
                <a:cubicBezTo>
                  <a:pt x="660" y="436"/>
                  <a:pt x="660" y="436"/>
                  <a:pt x="660" y="436"/>
                </a:cubicBezTo>
                <a:cubicBezTo>
                  <a:pt x="660" y="396"/>
                  <a:pt x="693" y="363"/>
                  <a:pt x="734" y="363"/>
                </a:cubicBezTo>
                <a:cubicBezTo>
                  <a:pt x="908" y="363"/>
                  <a:pt x="908" y="363"/>
                  <a:pt x="908" y="363"/>
                </a:cubicBezTo>
                <a:cubicBezTo>
                  <a:pt x="949" y="363"/>
                  <a:pt x="983" y="396"/>
                  <a:pt x="983" y="436"/>
                </a:cubicBezTo>
                <a:cubicBezTo>
                  <a:pt x="983" y="485"/>
                  <a:pt x="983" y="485"/>
                  <a:pt x="983" y="485"/>
                </a:cubicBezTo>
                <a:cubicBezTo>
                  <a:pt x="1219" y="485"/>
                  <a:pt x="1219" y="485"/>
                  <a:pt x="1219" y="485"/>
                </a:cubicBezTo>
                <a:cubicBezTo>
                  <a:pt x="1256" y="485"/>
                  <a:pt x="1286" y="515"/>
                  <a:pt x="1286" y="551"/>
                </a:cubicBezTo>
                <a:lnTo>
                  <a:pt x="1286" y="106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2" name="Freeform 997"/>
          <p:cNvSpPr>
            <a:spLocks/>
          </p:cNvSpPr>
          <p:nvPr/>
        </p:nvSpPr>
        <p:spPr bwMode="auto">
          <a:xfrm>
            <a:off x="701553" y="2303970"/>
            <a:ext cx="28546" cy="114690"/>
          </a:xfrm>
          <a:custGeom>
            <a:avLst/>
            <a:gdLst>
              <a:gd name="T0" fmla="*/ 144 w 144"/>
              <a:gd name="T1" fmla="*/ 0 h 578"/>
              <a:gd name="T2" fmla="*/ 32 w 144"/>
              <a:gd name="T3" fmla="*/ 0 h 578"/>
              <a:gd name="T4" fmla="*/ 0 w 144"/>
              <a:gd name="T5" fmla="*/ 32 h 578"/>
              <a:gd name="T6" fmla="*/ 0 w 144"/>
              <a:gd name="T7" fmla="*/ 546 h 578"/>
              <a:gd name="T8" fmla="*/ 32 w 144"/>
              <a:gd name="T9" fmla="*/ 578 h 578"/>
              <a:gd name="T10" fmla="*/ 144 w 144"/>
              <a:gd name="T11" fmla="*/ 578 h 578"/>
              <a:gd name="T12" fmla="*/ 144 w 144"/>
              <a:gd name="T13" fmla="*/ 0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" h="578">
                <a:moveTo>
                  <a:pt x="144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546"/>
                  <a:pt x="0" y="546"/>
                  <a:pt x="0" y="546"/>
                </a:cubicBezTo>
                <a:cubicBezTo>
                  <a:pt x="0" y="564"/>
                  <a:pt x="15" y="578"/>
                  <a:pt x="32" y="578"/>
                </a:cubicBezTo>
                <a:cubicBezTo>
                  <a:pt x="144" y="578"/>
                  <a:pt x="144" y="578"/>
                  <a:pt x="144" y="578"/>
                </a:cubicBezTo>
                <a:lnTo>
                  <a:pt x="144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3" name="Rectangle 998"/>
          <p:cNvSpPr>
            <a:spLocks noChangeArrowheads="1"/>
          </p:cNvSpPr>
          <p:nvPr/>
        </p:nvSpPr>
        <p:spPr bwMode="auto">
          <a:xfrm>
            <a:off x="737236" y="2303970"/>
            <a:ext cx="99912" cy="114690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4" name="Freeform 999"/>
          <p:cNvSpPr>
            <a:spLocks/>
          </p:cNvSpPr>
          <p:nvPr/>
        </p:nvSpPr>
        <p:spPr bwMode="auto">
          <a:xfrm>
            <a:off x="761500" y="2279598"/>
            <a:ext cx="51383" cy="17204"/>
          </a:xfrm>
          <a:custGeom>
            <a:avLst/>
            <a:gdLst>
              <a:gd name="T0" fmla="*/ 254 w 254"/>
              <a:gd name="T1" fmla="*/ 38 h 87"/>
              <a:gd name="T2" fmla="*/ 214 w 254"/>
              <a:gd name="T3" fmla="*/ 0 h 87"/>
              <a:gd name="T4" fmla="*/ 40 w 254"/>
              <a:gd name="T5" fmla="*/ 0 h 87"/>
              <a:gd name="T6" fmla="*/ 0 w 254"/>
              <a:gd name="T7" fmla="*/ 38 h 87"/>
              <a:gd name="T8" fmla="*/ 0 w 254"/>
              <a:gd name="T9" fmla="*/ 87 h 87"/>
              <a:gd name="T10" fmla="*/ 254 w 254"/>
              <a:gd name="T11" fmla="*/ 87 h 87"/>
              <a:gd name="T12" fmla="*/ 254 w 254"/>
              <a:gd name="T13" fmla="*/ 38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4" h="87">
                <a:moveTo>
                  <a:pt x="254" y="38"/>
                </a:moveTo>
                <a:cubicBezTo>
                  <a:pt x="254" y="17"/>
                  <a:pt x="236" y="0"/>
                  <a:pt x="21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7"/>
                  <a:pt x="0" y="38"/>
                </a:cubicBezTo>
                <a:cubicBezTo>
                  <a:pt x="0" y="87"/>
                  <a:pt x="0" y="87"/>
                  <a:pt x="0" y="87"/>
                </a:cubicBezTo>
                <a:cubicBezTo>
                  <a:pt x="254" y="87"/>
                  <a:pt x="254" y="87"/>
                  <a:pt x="254" y="87"/>
                </a:cubicBezTo>
                <a:lnTo>
                  <a:pt x="254" y="38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5" name="Freeform 1000"/>
          <p:cNvSpPr>
            <a:spLocks/>
          </p:cNvSpPr>
          <p:nvPr/>
        </p:nvSpPr>
        <p:spPr bwMode="auto">
          <a:xfrm>
            <a:off x="844284" y="2303970"/>
            <a:ext cx="29974" cy="114690"/>
          </a:xfrm>
          <a:custGeom>
            <a:avLst/>
            <a:gdLst>
              <a:gd name="T0" fmla="*/ 113 w 145"/>
              <a:gd name="T1" fmla="*/ 0 h 578"/>
              <a:gd name="T2" fmla="*/ 0 w 145"/>
              <a:gd name="T3" fmla="*/ 0 h 578"/>
              <a:gd name="T4" fmla="*/ 0 w 145"/>
              <a:gd name="T5" fmla="*/ 578 h 578"/>
              <a:gd name="T6" fmla="*/ 113 w 145"/>
              <a:gd name="T7" fmla="*/ 578 h 578"/>
              <a:gd name="T8" fmla="*/ 145 w 145"/>
              <a:gd name="T9" fmla="*/ 546 h 578"/>
              <a:gd name="T10" fmla="*/ 145 w 145"/>
              <a:gd name="T11" fmla="*/ 32 h 578"/>
              <a:gd name="T12" fmla="*/ 113 w 145"/>
              <a:gd name="T13" fmla="*/ 0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5" h="578">
                <a:moveTo>
                  <a:pt x="11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78"/>
                  <a:pt x="0" y="578"/>
                  <a:pt x="0" y="578"/>
                </a:cubicBezTo>
                <a:cubicBezTo>
                  <a:pt x="113" y="578"/>
                  <a:pt x="113" y="578"/>
                  <a:pt x="113" y="578"/>
                </a:cubicBezTo>
                <a:cubicBezTo>
                  <a:pt x="131" y="578"/>
                  <a:pt x="145" y="564"/>
                  <a:pt x="145" y="546"/>
                </a:cubicBezTo>
                <a:cubicBezTo>
                  <a:pt x="145" y="32"/>
                  <a:pt x="145" y="32"/>
                  <a:pt x="145" y="32"/>
                </a:cubicBezTo>
                <a:cubicBezTo>
                  <a:pt x="145" y="15"/>
                  <a:pt x="131" y="0"/>
                  <a:pt x="113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6" name="Freeform 1004"/>
          <p:cNvSpPr>
            <a:spLocks/>
          </p:cNvSpPr>
          <p:nvPr/>
        </p:nvSpPr>
        <p:spPr bwMode="auto">
          <a:xfrm>
            <a:off x="291097" y="793259"/>
            <a:ext cx="172705" cy="111823"/>
          </a:xfrm>
          <a:custGeom>
            <a:avLst/>
            <a:gdLst>
              <a:gd name="T0" fmla="*/ 441 w 796"/>
              <a:gd name="T1" fmla="*/ 330 h 518"/>
              <a:gd name="T2" fmla="*/ 397 w 796"/>
              <a:gd name="T3" fmla="*/ 347 h 518"/>
              <a:gd name="T4" fmla="*/ 353 w 796"/>
              <a:gd name="T5" fmla="*/ 330 h 518"/>
              <a:gd name="T6" fmla="*/ 2 w 796"/>
              <a:gd name="T7" fmla="*/ 1 h 518"/>
              <a:gd name="T8" fmla="*/ 0 w 796"/>
              <a:gd name="T9" fmla="*/ 12 h 518"/>
              <a:gd name="T10" fmla="*/ 0 w 796"/>
              <a:gd name="T11" fmla="*/ 488 h 518"/>
              <a:gd name="T12" fmla="*/ 29 w 796"/>
              <a:gd name="T13" fmla="*/ 518 h 518"/>
              <a:gd name="T14" fmla="*/ 767 w 796"/>
              <a:gd name="T15" fmla="*/ 518 h 518"/>
              <a:gd name="T16" fmla="*/ 796 w 796"/>
              <a:gd name="T17" fmla="*/ 488 h 518"/>
              <a:gd name="T18" fmla="*/ 796 w 796"/>
              <a:gd name="T19" fmla="*/ 12 h 518"/>
              <a:gd name="T20" fmla="*/ 794 w 796"/>
              <a:gd name="T21" fmla="*/ 0 h 518"/>
              <a:gd name="T22" fmla="*/ 441 w 796"/>
              <a:gd name="T23" fmla="*/ 33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96" h="518">
                <a:moveTo>
                  <a:pt x="441" y="330"/>
                </a:moveTo>
                <a:cubicBezTo>
                  <a:pt x="429" y="342"/>
                  <a:pt x="413" y="347"/>
                  <a:pt x="397" y="347"/>
                </a:cubicBezTo>
                <a:cubicBezTo>
                  <a:pt x="381" y="347"/>
                  <a:pt x="365" y="342"/>
                  <a:pt x="353" y="330"/>
                </a:cubicBezTo>
                <a:cubicBezTo>
                  <a:pt x="2" y="1"/>
                  <a:pt x="2" y="1"/>
                  <a:pt x="2" y="1"/>
                </a:cubicBezTo>
                <a:cubicBezTo>
                  <a:pt x="1" y="4"/>
                  <a:pt x="0" y="8"/>
                  <a:pt x="0" y="12"/>
                </a:cubicBezTo>
                <a:cubicBezTo>
                  <a:pt x="0" y="488"/>
                  <a:pt x="0" y="488"/>
                  <a:pt x="0" y="488"/>
                </a:cubicBezTo>
                <a:cubicBezTo>
                  <a:pt x="0" y="504"/>
                  <a:pt x="13" y="518"/>
                  <a:pt x="29" y="518"/>
                </a:cubicBezTo>
                <a:cubicBezTo>
                  <a:pt x="767" y="518"/>
                  <a:pt x="767" y="518"/>
                  <a:pt x="767" y="518"/>
                </a:cubicBezTo>
                <a:cubicBezTo>
                  <a:pt x="783" y="518"/>
                  <a:pt x="796" y="504"/>
                  <a:pt x="796" y="488"/>
                </a:cubicBezTo>
                <a:cubicBezTo>
                  <a:pt x="796" y="12"/>
                  <a:pt x="796" y="12"/>
                  <a:pt x="796" y="12"/>
                </a:cubicBezTo>
                <a:cubicBezTo>
                  <a:pt x="796" y="8"/>
                  <a:pt x="795" y="4"/>
                  <a:pt x="794" y="0"/>
                </a:cubicBezTo>
                <a:lnTo>
                  <a:pt x="441" y="33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7" name="Freeform 1005"/>
          <p:cNvSpPr>
            <a:spLocks noEditPoints="1"/>
          </p:cNvSpPr>
          <p:nvPr/>
        </p:nvSpPr>
        <p:spPr bwMode="auto">
          <a:xfrm>
            <a:off x="215449" y="685737"/>
            <a:ext cx="324000" cy="324000"/>
          </a:xfrm>
          <a:custGeom>
            <a:avLst/>
            <a:gdLst>
              <a:gd name="T0" fmla="*/ 749 w 1498"/>
              <a:gd name="T1" fmla="*/ 0 h 1498"/>
              <a:gd name="T2" fmla="*/ 0 w 1498"/>
              <a:gd name="T3" fmla="*/ 749 h 1498"/>
              <a:gd name="T4" fmla="*/ 749 w 1498"/>
              <a:gd name="T5" fmla="*/ 1498 h 1498"/>
              <a:gd name="T6" fmla="*/ 1498 w 1498"/>
              <a:gd name="T7" fmla="*/ 749 h 1498"/>
              <a:gd name="T8" fmla="*/ 749 w 1498"/>
              <a:gd name="T9" fmla="*/ 0 h 1498"/>
              <a:gd name="T10" fmla="*/ 1179 w 1498"/>
              <a:gd name="T11" fmla="*/ 987 h 1498"/>
              <a:gd name="T12" fmla="*/ 1118 w 1498"/>
              <a:gd name="T13" fmla="*/ 1049 h 1498"/>
              <a:gd name="T14" fmla="*/ 380 w 1498"/>
              <a:gd name="T15" fmla="*/ 1049 h 1498"/>
              <a:gd name="T16" fmla="*/ 319 w 1498"/>
              <a:gd name="T17" fmla="*/ 987 h 1498"/>
              <a:gd name="T18" fmla="*/ 319 w 1498"/>
              <a:gd name="T19" fmla="*/ 511 h 1498"/>
              <a:gd name="T20" fmla="*/ 380 w 1498"/>
              <a:gd name="T21" fmla="*/ 450 h 1498"/>
              <a:gd name="T22" fmla="*/ 1118 w 1498"/>
              <a:gd name="T23" fmla="*/ 450 h 1498"/>
              <a:gd name="T24" fmla="*/ 1179 w 1498"/>
              <a:gd name="T25" fmla="*/ 511 h 1498"/>
              <a:gd name="T26" fmla="*/ 1179 w 1498"/>
              <a:gd name="T27" fmla="*/ 987 h 1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98" h="1498">
                <a:moveTo>
                  <a:pt x="749" y="0"/>
                </a:moveTo>
                <a:cubicBezTo>
                  <a:pt x="335" y="0"/>
                  <a:pt x="0" y="335"/>
                  <a:pt x="0" y="749"/>
                </a:cubicBezTo>
                <a:cubicBezTo>
                  <a:pt x="0" y="1163"/>
                  <a:pt x="335" y="1498"/>
                  <a:pt x="749" y="1498"/>
                </a:cubicBezTo>
                <a:cubicBezTo>
                  <a:pt x="1163" y="1498"/>
                  <a:pt x="1498" y="1163"/>
                  <a:pt x="1498" y="749"/>
                </a:cubicBezTo>
                <a:cubicBezTo>
                  <a:pt x="1498" y="335"/>
                  <a:pt x="1163" y="0"/>
                  <a:pt x="749" y="0"/>
                </a:cubicBezTo>
                <a:close/>
                <a:moveTo>
                  <a:pt x="1179" y="987"/>
                </a:moveTo>
                <a:cubicBezTo>
                  <a:pt x="1179" y="1021"/>
                  <a:pt x="1152" y="1049"/>
                  <a:pt x="1118" y="1049"/>
                </a:cubicBezTo>
                <a:cubicBezTo>
                  <a:pt x="380" y="1049"/>
                  <a:pt x="380" y="1049"/>
                  <a:pt x="380" y="1049"/>
                </a:cubicBezTo>
                <a:cubicBezTo>
                  <a:pt x="346" y="1049"/>
                  <a:pt x="319" y="1021"/>
                  <a:pt x="319" y="987"/>
                </a:cubicBezTo>
                <a:cubicBezTo>
                  <a:pt x="319" y="511"/>
                  <a:pt x="319" y="511"/>
                  <a:pt x="319" y="511"/>
                </a:cubicBezTo>
                <a:cubicBezTo>
                  <a:pt x="319" y="477"/>
                  <a:pt x="346" y="450"/>
                  <a:pt x="380" y="450"/>
                </a:cubicBezTo>
                <a:cubicBezTo>
                  <a:pt x="1118" y="450"/>
                  <a:pt x="1118" y="450"/>
                  <a:pt x="1118" y="450"/>
                </a:cubicBezTo>
                <a:cubicBezTo>
                  <a:pt x="1152" y="450"/>
                  <a:pt x="1179" y="477"/>
                  <a:pt x="1179" y="511"/>
                </a:cubicBezTo>
                <a:lnTo>
                  <a:pt x="1179" y="987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8" name="Freeform 1006"/>
          <p:cNvSpPr>
            <a:spLocks/>
          </p:cNvSpPr>
          <p:nvPr/>
        </p:nvSpPr>
        <p:spPr bwMode="auto">
          <a:xfrm>
            <a:off x="298233" y="790392"/>
            <a:ext cx="158432" cy="71681"/>
          </a:xfrm>
          <a:custGeom>
            <a:avLst/>
            <a:gdLst>
              <a:gd name="T0" fmla="*/ 389 w 736"/>
              <a:gd name="T1" fmla="*/ 324 h 335"/>
              <a:gd name="T2" fmla="*/ 736 w 736"/>
              <a:gd name="T3" fmla="*/ 0 h 335"/>
              <a:gd name="T4" fmla="*/ 0 w 736"/>
              <a:gd name="T5" fmla="*/ 0 h 335"/>
              <a:gd name="T6" fmla="*/ 345 w 736"/>
              <a:gd name="T7" fmla="*/ 324 h 335"/>
              <a:gd name="T8" fmla="*/ 389 w 736"/>
              <a:gd name="T9" fmla="*/ 32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6" h="335">
                <a:moveTo>
                  <a:pt x="389" y="324"/>
                </a:moveTo>
                <a:cubicBezTo>
                  <a:pt x="736" y="0"/>
                  <a:pt x="736" y="0"/>
                  <a:pt x="736" y="0"/>
                </a:cubicBezTo>
                <a:cubicBezTo>
                  <a:pt x="0" y="0"/>
                  <a:pt x="0" y="0"/>
                  <a:pt x="0" y="0"/>
                </a:cubicBezTo>
                <a:cubicBezTo>
                  <a:pt x="345" y="324"/>
                  <a:pt x="345" y="324"/>
                  <a:pt x="345" y="324"/>
                </a:cubicBezTo>
                <a:cubicBezTo>
                  <a:pt x="357" y="335"/>
                  <a:pt x="377" y="335"/>
                  <a:pt x="389" y="32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9" name="Freeform 1010"/>
          <p:cNvSpPr>
            <a:spLocks noEditPoints="1"/>
          </p:cNvSpPr>
          <p:nvPr/>
        </p:nvSpPr>
        <p:spPr bwMode="auto">
          <a:xfrm>
            <a:off x="203192" y="2703841"/>
            <a:ext cx="324000" cy="324000"/>
          </a:xfrm>
          <a:custGeom>
            <a:avLst/>
            <a:gdLst>
              <a:gd name="T0" fmla="*/ 829 w 1659"/>
              <a:gd name="T1" fmla="*/ 0 h 1659"/>
              <a:gd name="T2" fmla="*/ 0 w 1659"/>
              <a:gd name="T3" fmla="*/ 829 h 1659"/>
              <a:gd name="T4" fmla="*/ 829 w 1659"/>
              <a:gd name="T5" fmla="*/ 1659 h 1659"/>
              <a:gd name="T6" fmla="*/ 1659 w 1659"/>
              <a:gd name="T7" fmla="*/ 829 h 1659"/>
              <a:gd name="T8" fmla="*/ 829 w 1659"/>
              <a:gd name="T9" fmla="*/ 0 h 1659"/>
              <a:gd name="T10" fmla="*/ 828 w 1659"/>
              <a:gd name="T11" fmla="*/ 254 h 1659"/>
              <a:gd name="T12" fmla="*/ 1048 w 1659"/>
              <a:gd name="T13" fmla="*/ 474 h 1659"/>
              <a:gd name="T14" fmla="*/ 828 w 1659"/>
              <a:gd name="T15" fmla="*/ 694 h 1659"/>
              <a:gd name="T16" fmla="*/ 608 w 1659"/>
              <a:gd name="T17" fmla="*/ 474 h 1659"/>
              <a:gd name="T18" fmla="*/ 828 w 1659"/>
              <a:gd name="T19" fmla="*/ 254 h 1659"/>
              <a:gd name="T20" fmla="*/ 1126 w 1659"/>
              <a:gd name="T21" fmla="*/ 1315 h 1659"/>
              <a:gd name="T22" fmla="*/ 1109 w 1659"/>
              <a:gd name="T23" fmla="*/ 1333 h 1659"/>
              <a:gd name="T24" fmla="*/ 546 w 1659"/>
              <a:gd name="T25" fmla="*/ 1333 h 1659"/>
              <a:gd name="T26" fmla="*/ 528 w 1659"/>
              <a:gd name="T27" fmla="*/ 1315 h 1659"/>
              <a:gd name="T28" fmla="*/ 528 w 1659"/>
              <a:gd name="T29" fmla="*/ 814 h 1659"/>
              <a:gd name="T30" fmla="*/ 827 w 1659"/>
              <a:gd name="T31" fmla="*/ 734 h 1659"/>
              <a:gd name="T32" fmla="*/ 1126 w 1659"/>
              <a:gd name="T33" fmla="*/ 814 h 1659"/>
              <a:gd name="T34" fmla="*/ 1126 w 1659"/>
              <a:gd name="T35" fmla="*/ 1315 h 1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59" h="1659">
                <a:moveTo>
                  <a:pt x="829" y="0"/>
                </a:moveTo>
                <a:cubicBezTo>
                  <a:pt x="371" y="0"/>
                  <a:pt x="0" y="371"/>
                  <a:pt x="0" y="829"/>
                </a:cubicBezTo>
                <a:cubicBezTo>
                  <a:pt x="0" y="1287"/>
                  <a:pt x="371" y="1659"/>
                  <a:pt x="829" y="1659"/>
                </a:cubicBezTo>
                <a:cubicBezTo>
                  <a:pt x="1288" y="1659"/>
                  <a:pt x="1659" y="1287"/>
                  <a:pt x="1659" y="829"/>
                </a:cubicBezTo>
                <a:cubicBezTo>
                  <a:pt x="1659" y="371"/>
                  <a:pt x="1288" y="0"/>
                  <a:pt x="829" y="0"/>
                </a:cubicBezTo>
                <a:close/>
                <a:moveTo>
                  <a:pt x="828" y="254"/>
                </a:moveTo>
                <a:cubicBezTo>
                  <a:pt x="949" y="254"/>
                  <a:pt x="1048" y="353"/>
                  <a:pt x="1048" y="474"/>
                </a:cubicBezTo>
                <a:cubicBezTo>
                  <a:pt x="1048" y="596"/>
                  <a:pt x="949" y="694"/>
                  <a:pt x="828" y="694"/>
                </a:cubicBezTo>
                <a:cubicBezTo>
                  <a:pt x="707" y="694"/>
                  <a:pt x="608" y="596"/>
                  <a:pt x="608" y="474"/>
                </a:cubicBezTo>
                <a:cubicBezTo>
                  <a:pt x="608" y="353"/>
                  <a:pt x="707" y="254"/>
                  <a:pt x="828" y="254"/>
                </a:cubicBezTo>
                <a:close/>
                <a:moveTo>
                  <a:pt x="1126" y="1315"/>
                </a:moveTo>
                <a:cubicBezTo>
                  <a:pt x="1126" y="1325"/>
                  <a:pt x="1118" y="1333"/>
                  <a:pt x="1109" y="1333"/>
                </a:cubicBezTo>
                <a:cubicBezTo>
                  <a:pt x="546" y="1333"/>
                  <a:pt x="546" y="1333"/>
                  <a:pt x="546" y="1333"/>
                </a:cubicBezTo>
                <a:cubicBezTo>
                  <a:pt x="536" y="1333"/>
                  <a:pt x="528" y="1325"/>
                  <a:pt x="528" y="1315"/>
                </a:cubicBezTo>
                <a:cubicBezTo>
                  <a:pt x="528" y="814"/>
                  <a:pt x="528" y="814"/>
                  <a:pt x="528" y="814"/>
                </a:cubicBezTo>
                <a:cubicBezTo>
                  <a:pt x="528" y="751"/>
                  <a:pt x="716" y="734"/>
                  <a:pt x="827" y="734"/>
                </a:cubicBezTo>
                <a:cubicBezTo>
                  <a:pt x="938" y="734"/>
                  <a:pt x="1126" y="751"/>
                  <a:pt x="1126" y="814"/>
                </a:cubicBezTo>
                <a:lnTo>
                  <a:pt x="1126" y="131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0" name="Freeform 1011"/>
          <p:cNvSpPr>
            <a:spLocks/>
          </p:cNvSpPr>
          <p:nvPr/>
        </p:nvSpPr>
        <p:spPr bwMode="auto">
          <a:xfrm>
            <a:off x="313581" y="2854372"/>
            <a:ext cx="103221" cy="103221"/>
          </a:xfrm>
          <a:custGeom>
            <a:avLst/>
            <a:gdLst>
              <a:gd name="T0" fmla="*/ 0 w 528"/>
              <a:gd name="T1" fmla="*/ 45 h 528"/>
              <a:gd name="T2" fmla="*/ 0 w 528"/>
              <a:gd name="T3" fmla="*/ 528 h 528"/>
              <a:gd name="T4" fmla="*/ 528 w 528"/>
              <a:gd name="T5" fmla="*/ 528 h 528"/>
              <a:gd name="T6" fmla="*/ 528 w 528"/>
              <a:gd name="T7" fmla="*/ 44 h 528"/>
              <a:gd name="T8" fmla="*/ 264 w 528"/>
              <a:gd name="T9" fmla="*/ 0 h 528"/>
              <a:gd name="T10" fmla="*/ 0 w 528"/>
              <a:gd name="T11" fmla="*/ 45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28" h="528">
                <a:moveTo>
                  <a:pt x="0" y="45"/>
                </a:moveTo>
                <a:cubicBezTo>
                  <a:pt x="0" y="528"/>
                  <a:pt x="0" y="528"/>
                  <a:pt x="0" y="528"/>
                </a:cubicBezTo>
                <a:cubicBezTo>
                  <a:pt x="528" y="528"/>
                  <a:pt x="528" y="528"/>
                  <a:pt x="528" y="528"/>
                </a:cubicBezTo>
                <a:cubicBezTo>
                  <a:pt x="528" y="44"/>
                  <a:pt x="528" y="44"/>
                  <a:pt x="528" y="44"/>
                </a:cubicBezTo>
                <a:cubicBezTo>
                  <a:pt x="521" y="29"/>
                  <a:pt x="427" y="0"/>
                  <a:pt x="264" y="0"/>
                </a:cubicBezTo>
                <a:cubicBezTo>
                  <a:pt x="102" y="0"/>
                  <a:pt x="7" y="29"/>
                  <a:pt x="0" y="4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1" name="Oval 1012"/>
          <p:cNvSpPr>
            <a:spLocks noChangeArrowheads="1"/>
          </p:cNvSpPr>
          <p:nvPr/>
        </p:nvSpPr>
        <p:spPr bwMode="auto">
          <a:xfrm>
            <a:off x="329351" y="2759753"/>
            <a:ext cx="71681" cy="73115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2" name="Oval 1016"/>
          <p:cNvSpPr>
            <a:spLocks noChangeArrowheads="1"/>
          </p:cNvSpPr>
          <p:nvPr/>
        </p:nvSpPr>
        <p:spPr bwMode="auto">
          <a:xfrm>
            <a:off x="770555" y="2752584"/>
            <a:ext cx="28546" cy="28673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3" name="Freeform 1017"/>
          <p:cNvSpPr>
            <a:spLocks/>
          </p:cNvSpPr>
          <p:nvPr/>
        </p:nvSpPr>
        <p:spPr bwMode="auto">
          <a:xfrm>
            <a:off x="740581" y="2799894"/>
            <a:ext cx="87066" cy="170602"/>
          </a:xfrm>
          <a:custGeom>
            <a:avLst/>
            <a:gdLst>
              <a:gd name="T0" fmla="*/ 327 w 423"/>
              <a:gd name="T1" fmla="*/ 0 h 846"/>
              <a:gd name="T2" fmla="*/ 95 w 423"/>
              <a:gd name="T3" fmla="*/ 0 h 846"/>
              <a:gd name="T4" fmla="*/ 0 w 423"/>
              <a:gd name="T5" fmla="*/ 96 h 846"/>
              <a:gd name="T6" fmla="*/ 0 w 423"/>
              <a:gd name="T7" fmla="*/ 366 h 846"/>
              <a:gd name="T8" fmla="*/ 18 w 423"/>
              <a:gd name="T9" fmla="*/ 387 h 846"/>
              <a:gd name="T10" fmla="*/ 35 w 423"/>
              <a:gd name="T11" fmla="*/ 366 h 846"/>
              <a:gd name="T12" fmla="*/ 35 w 423"/>
              <a:gd name="T13" fmla="*/ 104 h 846"/>
              <a:gd name="T14" fmla="*/ 52 w 423"/>
              <a:gd name="T15" fmla="*/ 87 h 846"/>
              <a:gd name="T16" fmla="*/ 94 w 423"/>
              <a:gd name="T17" fmla="*/ 87 h 846"/>
              <a:gd name="T18" fmla="*/ 111 w 423"/>
              <a:gd name="T19" fmla="*/ 104 h 846"/>
              <a:gd name="T20" fmla="*/ 111 w 423"/>
              <a:gd name="T21" fmla="*/ 814 h 846"/>
              <a:gd name="T22" fmla="*/ 142 w 423"/>
              <a:gd name="T23" fmla="*/ 846 h 846"/>
              <a:gd name="T24" fmla="*/ 174 w 423"/>
              <a:gd name="T25" fmla="*/ 814 h 846"/>
              <a:gd name="T26" fmla="*/ 174 w 423"/>
              <a:gd name="T27" fmla="*/ 402 h 846"/>
              <a:gd name="T28" fmla="*/ 192 w 423"/>
              <a:gd name="T29" fmla="*/ 385 h 846"/>
              <a:gd name="T30" fmla="*/ 233 w 423"/>
              <a:gd name="T31" fmla="*/ 385 h 846"/>
              <a:gd name="T32" fmla="*/ 250 w 423"/>
              <a:gd name="T33" fmla="*/ 402 h 846"/>
              <a:gd name="T34" fmla="*/ 250 w 423"/>
              <a:gd name="T35" fmla="*/ 814 h 846"/>
              <a:gd name="T36" fmla="*/ 282 w 423"/>
              <a:gd name="T37" fmla="*/ 846 h 846"/>
              <a:gd name="T38" fmla="*/ 314 w 423"/>
              <a:gd name="T39" fmla="*/ 814 h 846"/>
              <a:gd name="T40" fmla="*/ 314 w 423"/>
              <a:gd name="T41" fmla="*/ 104 h 846"/>
              <a:gd name="T42" fmla="*/ 331 w 423"/>
              <a:gd name="T43" fmla="*/ 87 h 846"/>
              <a:gd name="T44" fmla="*/ 372 w 423"/>
              <a:gd name="T45" fmla="*/ 87 h 846"/>
              <a:gd name="T46" fmla="*/ 389 w 423"/>
              <a:gd name="T47" fmla="*/ 104 h 846"/>
              <a:gd name="T48" fmla="*/ 389 w 423"/>
              <a:gd name="T49" fmla="*/ 366 h 846"/>
              <a:gd name="T50" fmla="*/ 406 w 423"/>
              <a:gd name="T51" fmla="*/ 388 h 846"/>
              <a:gd name="T52" fmla="*/ 423 w 423"/>
              <a:gd name="T53" fmla="*/ 366 h 846"/>
              <a:gd name="T54" fmla="*/ 423 w 423"/>
              <a:gd name="T55" fmla="*/ 98 h 846"/>
              <a:gd name="T56" fmla="*/ 327 w 423"/>
              <a:gd name="T57" fmla="*/ 0 h 8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3" h="846">
                <a:moveTo>
                  <a:pt x="327" y="0"/>
                </a:moveTo>
                <a:cubicBezTo>
                  <a:pt x="95" y="0"/>
                  <a:pt x="95" y="0"/>
                  <a:pt x="95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366"/>
                  <a:pt x="0" y="366"/>
                  <a:pt x="0" y="366"/>
                </a:cubicBezTo>
                <a:cubicBezTo>
                  <a:pt x="0" y="382"/>
                  <a:pt x="10" y="387"/>
                  <a:pt x="18" y="387"/>
                </a:cubicBezTo>
                <a:cubicBezTo>
                  <a:pt x="26" y="387"/>
                  <a:pt x="35" y="382"/>
                  <a:pt x="35" y="366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5" y="94"/>
                  <a:pt x="43" y="87"/>
                  <a:pt x="52" y="87"/>
                </a:cubicBezTo>
                <a:cubicBezTo>
                  <a:pt x="94" y="87"/>
                  <a:pt x="94" y="87"/>
                  <a:pt x="94" y="87"/>
                </a:cubicBezTo>
                <a:cubicBezTo>
                  <a:pt x="103" y="87"/>
                  <a:pt x="111" y="94"/>
                  <a:pt x="111" y="104"/>
                </a:cubicBezTo>
                <a:cubicBezTo>
                  <a:pt x="111" y="814"/>
                  <a:pt x="111" y="814"/>
                  <a:pt x="111" y="814"/>
                </a:cubicBezTo>
                <a:cubicBezTo>
                  <a:pt x="111" y="832"/>
                  <a:pt x="125" y="846"/>
                  <a:pt x="142" y="846"/>
                </a:cubicBezTo>
                <a:cubicBezTo>
                  <a:pt x="160" y="846"/>
                  <a:pt x="174" y="832"/>
                  <a:pt x="174" y="814"/>
                </a:cubicBezTo>
                <a:cubicBezTo>
                  <a:pt x="174" y="402"/>
                  <a:pt x="174" y="402"/>
                  <a:pt x="174" y="402"/>
                </a:cubicBezTo>
                <a:cubicBezTo>
                  <a:pt x="174" y="393"/>
                  <a:pt x="182" y="385"/>
                  <a:pt x="192" y="385"/>
                </a:cubicBezTo>
                <a:cubicBezTo>
                  <a:pt x="233" y="385"/>
                  <a:pt x="233" y="385"/>
                  <a:pt x="233" y="385"/>
                </a:cubicBezTo>
                <a:cubicBezTo>
                  <a:pt x="242" y="385"/>
                  <a:pt x="250" y="393"/>
                  <a:pt x="250" y="402"/>
                </a:cubicBezTo>
                <a:cubicBezTo>
                  <a:pt x="250" y="814"/>
                  <a:pt x="250" y="814"/>
                  <a:pt x="250" y="814"/>
                </a:cubicBezTo>
                <a:cubicBezTo>
                  <a:pt x="250" y="832"/>
                  <a:pt x="264" y="846"/>
                  <a:pt x="282" y="846"/>
                </a:cubicBezTo>
                <a:cubicBezTo>
                  <a:pt x="299" y="846"/>
                  <a:pt x="314" y="832"/>
                  <a:pt x="314" y="814"/>
                </a:cubicBezTo>
                <a:cubicBezTo>
                  <a:pt x="314" y="104"/>
                  <a:pt x="314" y="104"/>
                  <a:pt x="314" y="104"/>
                </a:cubicBezTo>
                <a:cubicBezTo>
                  <a:pt x="314" y="94"/>
                  <a:pt x="322" y="87"/>
                  <a:pt x="331" y="87"/>
                </a:cubicBezTo>
                <a:cubicBezTo>
                  <a:pt x="372" y="87"/>
                  <a:pt x="372" y="87"/>
                  <a:pt x="372" y="87"/>
                </a:cubicBezTo>
                <a:cubicBezTo>
                  <a:pt x="382" y="87"/>
                  <a:pt x="389" y="94"/>
                  <a:pt x="389" y="104"/>
                </a:cubicBezTo>
                <a:cubicBezTo>
                  <a:pt x="389" y="366"/>
                  <a:pt x="389" y="366"/>
                  <a:pt x="389" y="366"/>
                </a:cubicBezTo>
                <a:cubicBezTo>
                  <a:pt x="389" y="382"/>
                  <a:pt x="398" y="388"/>
                  <a:pt x="406" y="388"/>
                </a:cubicBezTo>
                <a:cubicBezTo>
                  <a:pt x="414" y="388"/>
                  <a:pt x="423" y="382"/>
                  <a:pt x="423" y="366"/>
                </a:cubicBezTo>
                <a:cubicBezTo>
                  <a:pt x="423" y="98"/>
                  <a:pt x="423" y="98"/>
                  <a:pt x="423" y="98"/>
                </a:cubicBezTo>
                <a:cubicBezTo>
                  <a:pt x="423" y="51"/>
                  <a:pt x="387" y="0"/>
                  <a:pt x="327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4" name="Freeform 1018"/>
          <p:cNvSpPr>
            <a:spLocks noEditPoints="1"/>
          </p:cNvSpPr>
          <p:nvPr/>
        </p:nvSpPr>
        <p:spPr bwMode="auto">
          <a:xfrm>
            <a:off x="622114" y="2703841"/>
            <a:ext cx="324000" cy="324000"/>
          </a:xfrm>
          <a:custGeom>
            <a:avLst/>
            <a:gdLst>
              <a:gd name="T0" fmla="*/ 800 w 1599"/>
              <a:gd name="T1" fmla="*/ 0 h 1599"/>
              <a:gd name="T2" fmla="*/ 0 w 1599"/>
              <a:gd name="T3" fmla="*/ 800 h 1599"/>
              <a:gd name="T4" fmla="*/ 800 w 1599"/>
              <a:gd name="T5" fmla="*/ 1599 h 1599"/>
              <a:gd name="T6" fmla="*/ 1599 w 1599"/>
              <a:gd name="T7" fmla="*/ 800 h 1599"/>
              <a:gd name="T8" fmla="*/ 800 w 1599"/>
              <a:gd name="T9" fmla="*/ 0 h 1599"/>
              <a:gd name="T10" fmla="*/ 800 w 1599"/>
              <a:gd name="T11" fmla="*/ 208 h 1599"/>
              <a:gd name="T12" fmla="*/ 905 w 1599"/>
              <a:gd name="T13" fmla="*/ 312 h 1599"/>
              <a:gd name="T14" fmla="*/ 800 w 1599"/>
              <a:gd name="T15" fmla="*/ 417 h 1599"/>
              <a:gd name="T16" fmla="*/ 695 w 1599"/>
              <a:gd name="T17" fmla="*/ 312 h 1599"/>
              <a:gd name="T18" fmla="*/ 800 w 1599"/>
              <a:gd name="T19" fmla="*/ 208 h 1599"/>
              <a:gd name="T20" fmla="*/ 1046 w 1599"/>
              <a:gd name="T21" fmla="*/ 839 h 1599"/>
              <a:gd name="T22" fmla="*/ 958 w 1599"/>
              <a:gd name="T23" fmla="*/ 880 h 1599"/>
              <a:gd name="T24" fmla="*/ 943 w 1599"/>
              <a:gd name="T25" fmla="*/ 839 h 1599"/>
              <a:gd name="T26" fmla="*/ 943 w 1599"/>
              <a:gd name="T27" fmla="*/ 594 h 1599"/>
              <a:gd name="T28" fmla="*/ 936 w 1599"/>
              <a:gd name="T29" fmla="*/ 594 h 1599"/>
              <a:gd name="T30" fmla="*/ 936 w 1599"/>
              <a:gd name="T31" fmla="*/ 1287 h 1599"/>
              <a:gd name="T32" fmla="*/ 870 w 1599"/>
              <a:gd name="T33" fmla="*/ 1353 h 1599"/>
              <a:gd name="T34" fmla="*/ 804 w 1599"/>
              <a:gd name="T35" fmla="*/ 1287 h 1599"/>
              <a:gd name="T36" fmla="*/ 804 w 1599"/>
              <a:gd name="T37" fmla="*/ 892 h 1599"/>
              <a:gd name="T38" fmla="*/ 797 w 1599"/>
              <a:gd name="T39" fmla="*/ 892 h 1599"/>
              <a:gd name="T40" fmla="*/ 797 w 1599"/>
              <a:gd name="T41" fmla="*/ 1287 h 1599"/>
              <a:gd name="T42" fmla="*/ 730 w 1599"/>
              <a:gd name="T43" fmla="*/ 1353 h 1599"/>
              <a:gd name="T44" fmla="*/ 664 w 1599"/>
              <a:gd name="T45" fmla="*/ 1287 h 1599"/>
              <a:gd name="T46" fmla="*/ 664 w 1599"/>
              <a:gd name="T47" fmla="*/ 594 h 1599"/>
              <a:gd name="T48" fmla="*/ 657 w 1599"/>
              <a:gd name="T49" fmla="*/ 594 h 1599"/>
              <a:gd name="T50" fmla="*/ 657 w 1599"/>
              <a:gd name="T51" fmla="*/ 839 h 1599"/>
              <a:gd name="T52" fmla="*/ 570 w 1599"/>
              <a:gd name="T53" fmla="*/ 880 h 1599"/>
              <a:gd name="T54" fmla="*/ 554 w 1599"/>
              <a:gd name="T55" fmla="*/ 839 h 1599"/>
              <a:gd name="T56" fmla="*/ 554 w 1599"/>
              <a:gd name="T57" fmla="*/ 569 h 1599"/>
              <a:gd name="T58" fmla="*/ 683 w 1599"/>
              <a:gd name="T59" fmla="*/ 439 h 1599"/>
              <a:gd name="T60" fmla="*/ 915 w 1599"/>
              <a:gd name="T61" fmla="*/ 439 h 1599"/>
              <a:gd name="T62" fmla="*/ 1046 w 1599"/>
              <a:gd name="T63" fmla="*/ 571 h 1599"/>
              <a:gd name="T64" fmla="*/ 1046 w 1599"/>
              <a:gd name="T65" fmla="*/ 839 h 1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99" h="1599">
                <a:moveTo>
                  <a:pt x="800" y="0"/>
                </a:moveTo>
                <a:cubicBezTo>
                  <a:pt x="358" y="0"/>
                  <a:pt x="0" y="358"/>
                  <a:pt x="0" y="800"/>
                </a:cubicBezTo>
                <a:cubicBezTo>
                  <a:pt x="0" y="1241"/>
                  <a:pt x="358" y="1599"/>
                  <a:pt x="800" y="1599"/>
                </a:cubicBezTo>
                <a:cubicBezTo>
                  <a:pt x="1241" y="1599"/>
                  <a:pt x="1599" y="1241"/>
                  <a:pt x="1599" y="800"/>
                </a:cubicBezTo>
                <a:cubicBezTo>
                  <a:pt x="1599" y="358"/>
                  <a:pt x="1241" y="0"/>
                  <a:pt x="800" y="0"/>
                </a:cubicBezTo>
                <a:close/>
                <a:moveTo>
                  <a:pt x="800" y="208"/>
                </a:moveTo>
                <a:cubicBezTo>
                  <a:pt x="858" y="208"/>
                  <a:pt x="905" y="255"/>
                  <a:pt x="905" y="312"/>
                </a:cubicBezTo>
                <a:cubicBezTo>
                  <a:pt x="905" y="370"/>
                  <a:pt x="858" y="417"/>
                  <a:pt x="800" y="417"/>
                </a:cubicBezTo>
                <a:cubicBezTo>
                  <a:pt x="742" y="417"/>
                  <a:pt x="695" y="370"/>
                  <a:pt x="695" y="312"/>
                </a:cubicBezTo>
                <a:cubicBezTo>
                  <a:pt x="695" y="255"/>
                  <a:pt x="742" y="208"/>
                  <a:pt x="800" y="208"/>
                </a:cubicBezTo>
                <a:close/>
                <a:moveTo>
                  <a:pt x="1046" y="839"/>
                </a:moveTo>
                <a:cubicBezTo>
                  <a:pt x="1046" y="896"/>
                  <a:pt x="986" y="908"/>
                  <a:pt x="958" y="880"/>
                </a:cubicBezTo>
                <a:cubicBezTo>
                  <a:pt x="951" y="873"/>
                  <a:pt x="943" y="860"/>
                  <a:pt x="943" y="839"/>
                </a:cubicBezTo>
                <a:cubicBezTo>
                  <a:pt x="943" y="594"/>
                  <a:pt x="943" y="594"/>
                  <a:pt x="943" y="594"/>
                </a:cubicBezTo>
                <a:cubicBezTo>
                  <a:pt x="936" y="594"/>
                  <a:pt x="936" y="594"/>
                  <a:pt x="936" y="594"/>
                </a:cubicBezTo>
                <a:cubicBezTo>
                  <a:pt x="936" y="1287"/>
                  <a:pt x="936" y="1287"/>
                  <a:pt x="936" y="1287"/>
                </a:cubicBezTo>
                <a:cubicBezTo>
                  <a:pt x="936" y="1324"/>
                  <a:pt x="906" y="1353"/>
                  <a:pt x="870" y="1353"/>
                </a:cubicBezTo>
                <a:cubicBezTo>
                  <a:pt x="833" y="1353"/>
                  <a:pt x="804" y="1324"/>
                  <a:pt x="804" y="1287"/>
                </a:cubicBezTo>
                <a:cubicBezTo>
                  <a:pt x="804" y="892"/>
                  <a:pt x="804" y="892"/>
                  <a:pt x="804" y="892"/>
                </a:cubicBezTo>
                <a:cubicBezTo>
                  <a:pt x="797" y="892"/>
                  <a:pt x="797" y="892"/>
                  <a:pt x="797" y="892"/>
                </a:cubicBezTo>
                <a:cubicBezTo>
                  <a:pt x="797" y="1287"/>
                  <a:pt x="797" y="1287"/>
                  <a:pt x="797" y="1287"/>
                </a:cubicBezTo>
                <a:cubicBezTo>
                  <a:pt x="797" y="1324"/>
                  <a:pt x="767" y="1353"/>
                  <a:pt x="730" y="1353"/>
                </a:cubicBezTo>
                <a:cubicBezTo>
                  <a:pt x="694" y="1353"/>
                  <a:pt x="664" y="1324"/>
                  <a:pt x="664" y="1287"/>
                </a:cubicBezTo>
                <a:cubicBezTo>
                  <a:pt x="664" y="594"/>
                  <a:pt x="664" y="594"/>
                  <a:pt x="664" y="594"/>
                </a:cubicBezTo>
                <a:cubicBezTo>
                  <a:pt x="657" y="594"/>
                  <a:pt x="657" y="594"/>
                  <a:pt x="657" y="594"/>
                </a:cubicBezTo>
                <a:cubicBezTo>
                  <a:pt x="657" y="839"/>
                  <a:pt x="657" y="839"/>
                  <a:pt x="657" y="839"/>
                </a:cubicBezTo>
                <a:cubicBezTo>
                  <a:pt x="657" y="895"/>
                  <a:pt x="597" y="907"/>
                  <a:pt x="570" y="880"/>
                </a:cubicBezTo>
                <a:cubicBezTo>
                  <a:pt x="562" y="873"/>
                  <a:pt x="554" y="860"/>
                  <a:pt x="554" y="839"/>
                </a:cubicBezTo>
                <a:cubicBezTo>
                  <a:pt x="554" y="569"/>
                  <a:pt x="554" y="569"/>
                  <a:pt x="554" y="569"/>
                </a:cubicBezTo>
                <a:cubicBezTo>
                  <a:pt x="554" y="497"/>
                  <a:pt x="612" y="439"/>
                  <a:pt x="683" y="439"/>
                </a:cubicBezTo>
                <a:cubicBezTo>
                  <a:pt x="915" y="439"/>
                  <a:pt x="915" y="439"/>
                  <a:pt x="915" y="439"/>
                </a:cubicBezTo>
                <a:cubicBezTo>
                  <a:pt x="996" y="439"/>
                  <a:pt x="1046" y="507"/>
                  <a:pt x="1046" y="571"/>
                </a:cubicBezTo>
                <a:lnTo>
                  <a:pt x="1046" y="839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5" name="Freeform 1022"/>
          <p:cNvSpPr>
            <a:spLocks/>
          </p:cNvSpPr>
          <p:nvPr/>
        </p:nvSpPr>
        <p:spPr bwMode="auto">
          <a:xfrm>
            <a:off x="1218803" y="2804195"/>
            <a:ext cx="81717" cy="70248"/>
          </a:xfrm>
          <a:custGeom>
            <a:avLst/>
            <a:gdLst>
              <a:gd name="T0" fmla="*/ 18 w 57"/>
              <a:gd name="T1" fmla="*/ 49 h 49"/>
              <a:gd name="T2" fmla="*/ 57 w 57"/>
              <a:gd name="T3" fmla="*/ 32 h 49"/>
              <a:gd name="T4" fmla="*/ 57 w 57"/>
              <a:gd name="T5" fmla="*/ 0 h 49"/>
              <a:gd name="T6" fmla="*/ 0 w 57"/>
              <a:gd name="T7" fmla="*/ 25 h 49"/>
              <a:gd name="T8" fmla="*/ 18 w 57"/>
              <a:gd name="T9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49">
                <a:moveTo>
                  <a:pt x="18" y="49"/>
                </a:moveTo>
                <a:lnTo>
                  <a:pt x="57" y="32"/>
                </a:lnTo>
                <a:lnTo>
                  <a:pt x="57" y="0"/>
                </a:lnTo>
                <a:lnTo>
                  <a:pt x="0" y="25"/>
                </a:lnTo>
                <a:lnTo>
                  <a:pt x="18" y="49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6" name="Freeform 1023"/>
          <p:cNvSpPr>
            <a:spLocks/>
          </p:cNvSpPr>
          <p:nvPr/>
        </p:nvSpPr>
        <p:spPr bwMode="auto">
          <a:xfrm>
            <a:off x="1108414" y="2864407"/>
            <a:ext cx="150531" cy="97487"/>
          </a:xfrm>
          <a:custGeom>
            <a:avLst/>
            <a:gdLst>
              <a:gd name="T0" fmla="*/ 0 w 838"/>
              <a:gd name="T1" fmla="*/ 0 h 541"/>
              <a:gd name="T2" fmla="*/ 0 w 838"/>
              <a:gd name="T3" fmla="*/ 165 h 541"/>
              <a:gd name="T4" fmla="*/ 1 w 838"/>
              <a:gd name="T5" fmla="*/ 168 h 541"/>
              <a:gd name="T6" fmla="*/ 577 w 838"/>
              <a:gd name="T7" fmla="*/ 541 h 541"/>
              <a:gd name="T8" fmla="*/ 838 w 838"/>
              <a:gd name="T9" fmla="*/ 500 h 541"/>
              <a:gd name="T10" fmla="*/ 838 w 838"/>
              <a:gd name="T11" fmla="*/ 245 h 541"/>
              <a:gd name="T12" fmla="*/ 582 w 838"/>
              <a:gd name="T13" fmla="*/ 275 h 541"/>
              <a:gd name="T14" fmla="*/ 0 w 838"/>
              <a:gd name="T15" fmla="*/ 0 h 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8" h="541">
                <a:moveTo>
                  <a:pt x="0" y="0"/>
                </a:moveTo>
                <a:cubicBezTo>
                  <a:pt x="0" y="165"/>
                  <a:pt x="0" y="165"/>
                  <a:pt x="0" y="165"/>
                </a:cubicBezTo>
                <a:cubicBezTo>
                  <a:pt x="0" y="166"/>
                  <a:pt x="1" y="167"/>
                  <a:pt x="1" y="168"/>
                </a:cubicBezTo>
                <a:cubicBezTo>
                  <a:pt x="13" y="378"/>
                  <a:pt x="266" y="541"/>
                  <a:pt x="577" y="541"/>
                </a:cubicBezTo>
                <a:cubicBezTo>
                  <a:pt x="668" y="541"/>
                  <a:pt x="758" y="527"/>
                  <a:pt x="838" y="500"/>
                </a:cubicBezTo>
                <a:cubicBezTo>
                  <a:pt x="838" y="245"/>
                  <a:pt x="838" y="245"/>
                  <a:pt x="838" y="245"/>
                </a:cubicBezTo>
                <a:cubicBezTo>
                  <a:pt x="752" y="266"/>
                  <a:pt x="676" y="275"/>
                  <a:pt x="582" y="275"/>
                </a:cubicBezTo>
                <a:cubicBezTo>
                  <a:pt x="315" y="275"/>
                  <a:pt x="88" y="160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7" name="Freeform 1024"/>
          <p:cNvSpPr>
            <a:spLocks/>
          </p:cNvSpPr>
          <p:nvPr/>
        </p:nvSpPr>
        <p:spPr bwMode="auto">
          <a:xfrm>
            <a:off x="1108414" y="2769788"/>
            <a:ext cx="189239" cy="137628"/>
          </a:xfrm>
          <a:custGeom>
            <a:avLst/>
            <a:gdLst>
              <a:gd name="T0" fmla="*/ 735 w 1055"/>
              <a:gd name="T1" fmla="*/ 620 h 766"/>
              <a:gd name="T2" fmla="*/ 566 w 1055"/>
              <a:gd name="T3" fmla="*/ 395 h 766"/>
              <a:gd name="T4" fmla="*/ 563 w 1055"/>
              <a:gd name="T5" fmla="*/ 378 h 766"/>
              <a:gd name="T6" fmla="*/ 574 w 1055"/>
              <a:gd name="T7" fmla="*/ 365 h 766"/>
              <a:gd name="T8" fmla="*/ 1055 w 1055"/>
              <a:gd name="T9" fmla="*/ 154 h 766"/>
              <a:gd name="T10" fmla="*/ 582 w 1055"/>
              <a:gd name="T11" fmla="*/ 0 h 766"/>
              <a:gd name="T12" fmla="*/ 0 w 1055"/>
              <a:gd name="T13" fmla="*/ 383 h 766"/>
              <a:gd name="T14" fmla="*/ 582 w 1055"/>
              <a:gd name="T15" fmla="*/ 766 h 766"/>
              <a:gd name="T16" fmla="*/ 825 w 1055"/>
              <a:gd name="T17" fmla="*/ 739 h 766"/>
              <a:gd name="T18" fmla="*/ 737 w 1055"/>
              <a:gd name="T19" fmla="*/ 622 h 766"/>
              <a:gd name="T20" fmla="*/ 735 w 1055"/>
              <a:gd name="T21" fmla="*/ 620 h 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55" h="766">
                <a:moveTo>
                  <a:pt x="735" y="620"/>
                </a:moveTo>
                <a:cubicBezTo>
                  <a:pt x="566" y="395"/>
                  <a:pt x="566" y="395"/>
                  <a:pt x="566" y="395"/>
                </a:cubicBezTo>
                <a:cubicBezTo>
                  <a:pt x="563" y="390"/>
                  <a:pt x="561" y="384"/>
                  <a:pt x="563" y="378"/>
                </a:cubicBezTo>
                <a:cubicBezTo>
                  <a:pt x="564" y="373"/>
                  <a:pt x="568" y="368"/>
                  <a:pt x="574" y="365"/>
                </a:cubicBezTo>
                <a:cubicBezTo>
                  <a:pt x="1055" y="154"/>
                  <a:pt x="1055" y="154"/>
                  <a:pt x="1055" y="154"/>
                </a:cubicBezTo>
                <a:cubicBezTo>
                  <a:pt x="946" y="59"/>
                  <a:pt x="768" y="0"/>
                  <a:pt x="582" y="0"/>
                </a:cubicBezTo>
                <a:cubicBezTo>
                  <a:pt x="261" y="0"/>
                  <a:pt x="0" y="172"/>
                  <a:pt x="0" y="383"/>
                </a:cubicBezTo>
                <a:cubicBezTo>
                  <a:pt x="0" y="594"/>
                  <a:pt x="261" y="766"/>
                  <a:pt x="582" y="766"/>
                </a:cubicBezTo>
                <a:cubicBezTo>
                  <a:pt x="688" y="766"/>
                  <a:pt x="762" y="754"/>
                  <a:pt x="825" y="739"/>
                </a:cubicBezTo>
                <a:cubicBezTo>
                  <a:pt x="737" y="622"/>
                  <a:pt x="737" y="622"/>
                  <a:pt x="737" y="622"/>
                </a:cubicBezTo>
                <a:cubicBezTo>
                  <a:pt x="736" y="621"/>
                  <a:pt x="736" y="620"/>
                  <a:pt x="735" y="62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8" name="Freeform 1025"/>
          <p:cNvSpPr>
            <a:spLocks noEditPoints="1"/>
          </p:cNvSpPr>
          <p:nvPr/>
        </p:nvSpPr>
        <p:spPr bwMode="auto">
          <a:xfrm>
            <a:off x="1042467" y="2703841"/>
            <a:ext cx="324000" cy="324000"/>
          </a:xfrm>
          <a:custGeom>
            <a:avLst/>
            <a:gdLst>
              <a:gd name="T0" fmla="*/ 904 w 1807"/>
              <a:gd name="T1" fmla="*/ 0 h 1808"/>
              <a:gd name="T2" fmla="*/ 0 w 1807"/>
              <a:gd name="T3" fmla="*/ 904 h 1808"/>
              <a:gd name="T4" fmla="*/ 904 w 1807"/>
              <a:gd name="T5" fmla="*/ 1808 h 1808"/>
              <a:gd name="T6" fmla="*/ 1807 w 1807"/>
              <a:gd name="T7" fmla="*/ 904 h 1808"/>
              <a:gd name="T8" fmla="*/ 904 w 1807"/>
              <a:gd name="T9" fmla="*/ 0 h 1808"/>
              <a:gd name="T10" fmla="*/ 1478 w 1807"/>
              <a:gd name="T11" fmla="*/ 832 h 1808"/>
              <a:gd name="T12" fmla="*/ 1466 w 1807"/>
              <a:gd name="T13" fmla="*/ 850 h 1808"/>
              <a:gd name="T14" fmla="*/ 1150 w 1807"/>
              <a:gd name="T15" fmla="*/ 985 h 1808"/>
              <a:gd name="T16" fmla="*/ 1241 w 1807"/>
              <a:gd name="T17" fmla="*/ 1107 h 1808"/>
              <a:gd name="T18" fmla="*/ 1244 w 1807"/>
              <a:gd name="T19" fmla="*/ 1113 h 1808"/>
              <a:gd name="T20" fmla="*/ 1244 w 1807"/>
              <a:gd name="T21" fmla="*/ 1113 h 1808"/>
              <a:gd name="T22" fmla="*/ 1244 w 1807"/>
              <a:gd name="T23" fmla="*/ 1114 h 1808"/>
              <a:gd name="T24" fmla="*/ 1244 w 1807"/>
              <a:gd name="T25" fmla="*/ 1114 h 1808"/>
              <a:gd name="T26" fmla="*/ 1245 w 1807"/>
              <a:gd name="T27" fmla="*/ 1119 h 1808"/>
              <a:gd name="T28" fmla="*/ 1245 w 1807"/>
              <a:gd name="T29" fmla="*/ 1412 h 1808"/>
              <a:gd name="T30" fmla="*/ 1232 w 1807"/>
              <a:gd name="T31" fmla="*/ 1430 h 1808"/>
              <a:gd name="T32" fmla="*/ 945 w 1807"/>
              <a:gd name="T33" fmla="*/ 1478 h 1808"/>
              <a:gd name="T34" fmla="*/ 330 w 1807"/>
              <a:gd name="T35" fmla="*/ 1074 h 1808"/>
              <a:gd name="T36" fmla="*/ 329 w 1807"/>
              <a:gd name="T37" fmla="*/ 1068 h 1808"/>
              <a:gd name="T38" fmla="*/ 329 w 1807"/>
              <a:gd name="T39" fmla="*/ 751 h 1808"/>
              <a:gd name="T40" fmla="*/ 950 w 1807"/>
              <a:gd name="T41" fmla="*/ 330 h 1808"/>
              <a:gd name="T42" fmla="*/ 1472 w 1807"/>
              <a:gd name="T43" fmla="*/ 514 h 1808"/>
              <a:gd name="T44" fmla="*/ 1476 w 1807"/>
              <a:gd name="T45" fmla="*/ 520 h 1808"/>
              <a:gd name="T46" fmla="*/ 1476 w 1807"/>
              <a:gd name="T47" fmla="*/ 521 h 1808"/>
              <a:gd name="T48" fmla="*/ 1478 w 1807"/>
              <a:gd name="T49" fmla="*/ 528 h 1808"/>
              <a:gd name="T50" fmla="*/ 1478 w 1807"/>
              <a:gd name="T51" fmla="*/ 832 h 18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07" h="1808">
                <a:moveTo>
                  <a:pt x="904" y="0"/>
                </a:moveTo>
                <a:cubicBezTo>
                  <a:pt x="404" y="0"/>
                  <a:pt x="0" y="405"/>
                  <a:pt x="0" y="904"/>
                </a:cubicBezTo>
                <a:cubicBezTo>
                  <a:pt x="0" y="1403"/>
                  <a:pt x="404" y="1808"/>
                  <a:pt x="904" y="1808"/>
                </a:cubicBezTo>
                <a:cubicBezTo>
                  <a:pt x="1403" y="1808"/>
                  <a:pt x="1807" y="1403"/>
                  <a:pt x="1807" y="904"/>
                </a:cubicBezTo>
                <a:cubicBezTo>
                  <a:pt x="1807" y="405"/>
                  <a:pt x="1403" y="0"/>
                  <a:pt x="904" y="0"/>
                </a:cubicBezTo>
                <a:close/>
                <a:moveTo>
                  <a:pt x="1478" y="832"/>
                </a:moveTo>
                <a:cubicBezTo>
                  <a:pt x="1478" y="840"/>
                  <a:pt x="1473" y="847"/>
                  <a:pt x="1466" y="850"/>
                </a:cubicBezTo>
                <a:cubicBezTo>
                  <a:pt x="1150" y="985"/>
                  <a:pt x="1150" y="985"/>
                  <a:pt x="1150" y="985"/>
                </a:cubicBezTo>
                <a:cubicBezTo>
                  <a:pt x="1241" y="1107"/>
                  <a:pt x="1241" y="1107"/>
                  <a:pt x="1241" y="1107"/>
                </a:cubicBezTo>
                <a:cubicBezTo>
                  <a:pt x="1242" y="1109"/>
                  <a:pt x="1243" y="1111"/>
                  <a:pt x="1244" y="1113"/>
                </a:cubicBezTo>
                <a:cubicBezTo>
                  <a:pt x="1244" y="1113"/>
                  <a:pt x="1244" y="1113"/>
                  <a:pt x="1244" y="1113"/>
                </a:cubicBezTo>
                <a:cubicBezTo>
                  <a:pt x="1244" y="1114"/>
                  <a:pt x="1244" y="1114"/>
                  <a:pt x="1244" y="1114"/>
                </a:cubicBezTo>
                <a:cubicBezTo>
                  <a:pt x="1244" y="1114"/>
                  <a:pt x="1244" y="1114"/>
                  <a:pt x="1244" y="1114"/>
                </a:cubicBezTo>
                <a:cubicBezTo>
                  <a:pt x="1245" y="1116"/>
                  <a:pt x="1245" y="1117"/>
                  <a:pt x="1245" y="1119"/>
                </a:cubicBezTo>
                <a:cubicBezTo>
                  <a:pt x="1245" y="1412"/>
                  <a:pt x="1245" y="1412"/>
                  <a:pt x="1245" y="1412"/>
                </a:cubicBezTo>
                <a:cubicBezTo>
                  <a:pt x="1245" y="1420"/>
                  <a:pt x="1240" y="1427"/>
                  <a:pt x="1232" y="1430"/>
                </a:cubicBezTo>
                <a:cubicBezTo>
                  <a:pt x="1145" y="1461"/>
                  <a:pt x="1046" y="1478"/>
                  <a:pt x="945" y="1478"/>
                </a:cubicBezTo>
                <a:cubicBezTo>
                  <a:pt x="616" y="1478"/>
                  <a:pt x="347" y="1301"/>
                  <a:pt x="330" y="1074"/>
                </a:cubicBezTo>
                <a:cubicBezTo>
                  <a:pt x="330" y="1072"/>
                  <a:pt x="329" y="1070"/>
                  <a:pt x="329" y="1068"/>
                </a:cubicBezTo>
                <a:cubicBezTo>
                  <a:pt x="329" y="751"/>
                  <a:pt x="329" y="751"/>
                  <a:pt x="329" y="751"/>
                </a:cubicBezTo>
                <a:cubicBezTo>
                  <a:pt x="329" y="519"/>
                  <a:pt x="608" y="330"/>
                  <a:pt x="950" y="330"/>
                </a:cubicBezTo>
                <a:cubicBezTo>
                  <a:pt x="1158" y="330"/>
                  <a:pt x="1358" y="400"/>
                  <a:pt x="1472" y="514"/>
                </a:cubicBezTo>
                <a:cubicBezTo>
                  <a:pt x="1473" y="516"/>
                  <a:pt x="1475" y="518"/>
                  <a:pt x="1476" y="520"/>
                </a:cubicBezTo>
                <a:cubicBezTo>
                  <a:pt x="1476" y="520"/>
                  <a:pt x="1476" y="521"/>
                  <a:pt x="1476" y="521"/>
                </a:cubicBezTo>
                <a:cubicBezTo>
                  <a:pt x="1477" y="523"/>
                  <a:pt x="1478" y="526"/>
                  <a:pt x="1478" y="528"/>
                </a:cubicBezTo>
                <a:lnTo>
                  <a:pt x="1478" y="832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9" name="Freeform 1029"/>
          <p:cNvSpPr>
            <a:spLocks/>
          </p:cNvSpPr>
          <p:nvPr/>
        </p:nvSpPr>
        <p:spPr bwMode="auto">
          <a:xfrm>
            <a:off x="1634094" y="2788425"/>
            <a:ext cx="61374" cy="60212"/>
          </a:xfrm>
          <a:custGeom>
            <a:avLst/>
            <a:gdLst>
              <a:gd name="T0" fmla="*/ 19 w 293"/>
              <a:gd name="T1" fmla="*/ 0 h 293"/>
              <a:gd name="T2" fmla="*/ 7 w 293"/>
              <a:gd name="T3" fmla="*/ 118 h 293"/>
              <a:gd name="T4" fmla="*/ 8 w 293"/>
              <a:gd name="T5" fmla="*/ 119 h 293"/>
              <a:gd name="T6" fmla="*/ 9 w 293"/>
              <a:gd name="T7" fmla="*/ 119 h 293"/>
              <a:gd name="T8" fmla="*/ 10 w 293"/>
              <a:gd name="T9" fmla="*/ 120 h 293"/>
              <a:gd name="T10" fmla="*/ 176 w 293"/>
              <a:gd name="T11" fmla="*/ 286 h 293"/>
              <a:gd name="T12" fmla="*/ 293 w 293"/>
              <a:gd name="T13" fmla="*/ 274 h 293"/>
              <a:gd name="T14" fmla="*/ 19 w 293"/>
              <a:gd name="T15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3" h="293">
                <a:moveTo>
                  <a:pt x="19" y="0"/>
                </a:moveTo>
                <a:cubicBezTo>
                  <a:pt x="4" y="37"/>
                  <a:pt x="0" y="77"/>
                  <a:pt x="7" y="118"/>
                </a:cubicBezTo>
                <a:cubicBezTo>
                  <a:pt x="8" y="119"/>
                  <a:pt x="8" y="119"/>
                  <a:pt x="8" y="119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19"/>
                  <a:pt x="9" y="120"/>
                  <a:pt x="10" y="120"/>
                </a:cubicBezTo>
                <a:cubicBezTo>
                  <a:pt x="176" y="286"/>
                  <a:pt x="176" y="286"/>
                  <a:pt x="176" y="286"/>
                </a:cubicBezTo>
                <a:cubicBezTo>
                  <a:pt x="216" y="293"/>
                  <a:pt x="256" y="289"/>
                  <a:pt x="293" y="274"/>
                </a:cubicBezTo>
                <a:lnTo>
                  <a:pt x="19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0" name="Freeform 1030"/>
          <p:cNvSpPr>
            <a:spLocks/>
          </p:cNvSpPr>
          <p:nvPr/>
        </p:nvSpPr>
        <p:spPr bwMode="auto">
          <a:xfrm>
            <a:off x="1548455" y="2894514"/>
            <a:ext cx="39965" cy="40142"/>
          </a:xfrm>
          <a:custGeom>
            <a:avLst/>
            <a:gdLst>
              <a:gd name="T0" fmla="*/ 39 w 188"/>
              <a:gd name="T1" fmla="*/ 8 h 188"/>
              <a:gd name="T2" fmla="*/ 39 w 188"/>
              <a:gd name="T3" fmla="*/ 149 h 188"/>
              <a:gd name="T4" fmla="*/ 180 w 188"/>
              <a:gd name="T5" fmla="*/ 149 h 188"/>
              <a:gd name="T6" fmla="*/ 188 w 188"/>
              <a:gd name="T7" fmla="*/ 141 h 188"/>
              <a:gd name="T8" fmla="*/ 47 w 188"/>
              <a:gd name="T9" fmla="*/ 0 h 188"/>
              <a:gd name="T10" fmla="*/ 39 w 188"/>
              <a:gd name="T11" fmla="*/ 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8" h="188">
                <a:moveTo>
                  <a:pt x="39" y="8"/>
                </a:moveTo>
                <a:cubicBezTo>
                  <a:pt x="0" y="47"/>
                  <a:pt x="0" y="110"/>
                  <a:pt x="39" y="149"/>
                </a:cubicBezTo>
                <a:cubicBezTo>
                  <a:pt x="78" y="188"/>
                  <a:pt x="141" y="188"/>
                  <a:pt x="180" y="149"/>
                </a:cubicBezTo>
                <a:cubicBezTo>
                  <a:pt x="188" y="141"/>
                  <a:pt x="188" y="141"/>
                  <a:pt x="188" y="141"/>
                </a:cubicBezTo>
                <a:cubicBezTo>
                  <a:pt x="47" y="0"/>
                  <a:pt x="47" y="0"/>
                  <a:pt x="47" y="0"/>
                </a:cubicBezTo>
                <a:lnTo>
                  <a:pt x="39" y="8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1" name="Freeform 1031"/>
          <p:cNvSpPr>
            <a:spLocks/>
          </p:cNvSpPr>
          <p:nvPr/>
        </p:nvSpPr>
        <p:spPr bwMode="auto">
          <a:xfrm>
            <a:off x="1641230" y="2755452"/>
            <a:ext cx="85639" cy="86018"/>
          </a:xfrm>
          <a:custGeom>
            <a:avLst/>
            <a:gdLst>
              <a:gd name="T0" fmla="*/ 30 w 411"/>
              <a:gd name="T1" fmla="*/ 82 h 412"/>
              <a:gd name="T2" fmla="*/ 0 w 411"/>
              <a:gd name="T3" fmla="*/ 122 h 412"/>
              <a:gd name="T4" fmla="*/ 289 w 411"/>
              <a:gd name="T5" fmla="*/ 412 h 412"/>
              <a:gd name="T6" fmla="*/ 329 w 411"/>
              <a:gd name="T7" fmla="*/ 381 h 412"/>
              <a:gd name="T8" fmla="*/ 329 w 411"/>
              <a:gd name="T9" fmla="*/ 82 h 412"/>
              <a:gd name="T10" fmla="*/ 30 w 411"/>
              <a:gd name="T11" fmla="*/ 82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1" h="412">
                <a:moveTo>
                  <a:pt x="30" y="82"/>
                </a:moveTo>
                <a:cubicBezTo>
                  <a:pt x="18" y="94"/>
                  <a:pt x="8" y="108"/>
                  <a:pt x="0" y="122"/>
                </a:cubicBezTo>
                <a:cubicBezTo>
                  <a:pt x="289" y="412"/>
                  <a:pt x="289" y="412"/>
                  <a:pt x="289" y="412"/>
                </a:cubicBezTo>
                <a:cubicBezTo>
                  <a:pt x="304" y="403"/>
                  <a:pt x="317" y="393"/>
                  <a:pt x="329" y="381"/>
                </a:cubicBezTo>
                <a:cubicBezTo>
                  <a:pt x="411" y="298"/>
                  <a:pt x="411" y="165"/>
                  <a:pt x="329" y="82"/>
                </a:cubicBezTo>
                <a:cubicBezTo>
                  <a:pt x="246" y="0"/>
                  <a:pt x="113" y="0"/>
                  <a:pt x="30" y="8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2" name="Freeform 1032"/>
          <p:cNvSpPr>
            <a:spLocks noEditPoints="1"/>
          </p:cNvSpPr>
          <p:nvPr/>
        </p:nvSpPr>
        <p:spPr bwMode="auto">
          <a:xfrm>
            <a:off x="1461389" y="2703841"/>
            <a:ext cx="324000" cy="324000"/>
          </a:xfrm>
          <a:custGeom>
            <a:avLst/>
            <a:gdLst>
              <a:gd name="T0" fmla="*/ 771 w 1543"/>
              <a:gd name="T1" fmla="*/ 0 h 1544"/>
              <a:gd name="T2" fmla="*/ 0 w 1543"/>
              <a:gd name="T3" fmla="*/ 772 h 1544"/>
              <a:gd name="T4" fmla="*/ 771 w 1543"/>
              <a:gd name="T5" fmla="*/ 1544 h 1544"/>
              <a:gd name="T6" fmla="*/ 1543 w 1543"/>
              <a:gd name="T7" fmla="*/ 772 h 1544"/>
              <a:gd name="T8" fmla="*/ 771 w 1543"/>
              <a:gd name="T9" fmla="*/ 0 h 1544"/>
              <a:gd name="T10" fmla="*/ 1208 w 1543"/>
              <a:gd name="T11" fmla="*/ 651 h 1544"/>
              <a:gd name="T12" fmla="*/ 1036 w 1543"/>
              <a:gd name="T13" fmla="*/ 722 h 1544"/>
              <a:gd name="T14" fmla="*/ 986 w 1543"/>
              <a:gd name="T15" fmla="*/ 717 h 1544"/>
              <a:gd name="T16" fmla="*/ 985 w 1543"/>
              <a:gd name="T17" fmla="*/ 717 h 1544"/>
              <a:gd name="T18" fmla="*/ 639 w 1543"/>
              <a:gd name="T19" fmla="*/ 1063 h 1544"/>
              <a:gd name="T20" fmla="*/ 639 w 1543"/>
              <a:gd name="T21" fmla="*/ 1063 h 1544"/>
              <a:gd name="T22" fmla="*/ 639 w 1543"/>
              <a:gd name="T23" fmla="*/ 1063 h 1544"/>
              <a:gd name="T24" fmla="*/ 620 w 1543"/>
              <a:gd name="T25" fmla="*/ 1083 h 1544"/>
              <a:gd name="T26" fmla="*/ 525 w 1543"/>
              <a:gd name="T27" fmla="*/ 1121 h 1544"/>
              <a:gd name="T28" fmla="*/ 443 w 1543"/>
              <a:gd name="T29" fmla="*/ 1092 h 1544"/>
              <a:gd name="T30" fmla="*/ 412 w 1543"/>
              <a:gd name="T31" fmla="*/ 1147 h 1544"/>
              <a:gd name="T32" fmla="*/ 454 w 1543"/>
              <a:gd name="T33" fmla="*/ 1207 h 1544"/>
              <a:gd name="T34" fmla="*/ 538 w 1543"/>
              <a:gd name="T35" fmla="*/ 1241 h 1544"/>
              <a:gd name="T36" fmla="*/ 644 w 1543"/>
              <a:gd name="T37" fmla="*/ 1396 h 1544"/>
              <a:gd name="T38" fmla="*/ 628 w 1543"/>
              <a:gd name="T39" fmla="*/ 1412 h 1544"/>
              <a:gd name="T40" fmla="*/ 611 w 1543"/>
              <a:gd name="T41" fmla="*/ 1396 h 1544"/>
              <a:gd name="T42" fmla="*/ 530 w 1543"/>
              <a:gd name="T43" fmla="*/ 1273 h 1544"/>
              <a:gd name="T44" fmla="*/ 435 w 1543"/>
              <a:gd name="T45" fmla="*/ 1234 h 1544"/>
              <a:gd name="T46" fmla="*/ 379 w 1543"/>
              <a:gd name="T47" fmla="*/ 1148 h 1544"/>
              <a:gd name="T48" fmla="*/ 420 w 1543"/>
              <a:gd name="T49" fmla="*/ 1069 h 1544"/>
              <a:gd name="T50" fmla="*/ 431 w 1543"/>
              <a:gd name="T51" fmla="*/ 894 h 1544"/>
              <a:gd name="T52" fmla="*/ 451 w 1543"/>
              <a:gd name="T53" fmla="*/ 875 h 1544"/>
              <a:gd name="T54" fmla="*/ 451 w 1543"/>
              <a:gd name="T55" fmla="*/ 875 h 1544"/>
              <a:gd name="T56" fmla="*/ 797 w 1543"/>
              <a:gd name="T57" fmla="*/ 529 h 1544"/>
              <a:gd name="T58" fmla="*/ 863 w 1543"/>
              <a:gd name="T59" fmla="*/ 306 h 1544"/>
              <a:gd name="T60" fmla="*/ 1208 w 1543"/>
              <a:gd name="T61" fmla="*/ 306 h 1544"/>
              <a:gd name="T62" fmla="*/ 1208 w 1543"/>
              <a:gd name="T63" fmla="*/ 651 h 1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43" h="1544">
                <a:moveTo>
                  <a:pt x="771" y="0"/>
                </a:moveTo>
                <a:cubicBezTo>
                  <a:pt x="345" y="0"/>
                  <a:pt x="0" y="346"/>
                  <a:pt x="0" y="772"/>
                </a:cubicBezTo>
                <a:cubicBezTo>
                  <a:pt x="0" y="1199"/>
                  <a:pt x="345" y="1544"/>
                  <a:pt x="771" y="1544"/>
                </a:cubicBezTo>
                <a:cubicBezTo>
                  <a:pt x="1198" y="1544"/>
                  <a:pt x="1543" y="1199"/>
                  <a:pt x="1543" y="772"/>
                </a:cubicBezTo>
                <a:cubicBezTo>
                  <a:pt x="1543" y="346"/>
                  <a:pt x="1198" y="0"/>
                  <a:pt x="771" y="0"/>
                </a:cubicBezTo>
                <a:close/>
                <a:moveTo>
                  <a:pt x="1208" y="651"/>
                </a:moveTo>
                <a:cubicBezTo>
                  <a:pt x="1162" y="697"/>
                  <a:pt x="1100" y="722"/>
                  <a:pt x="1036" y="722"/>
                </a:cubicBezTo>
                <a:cubicBezTo>
                  <a:pt x="1019" y="722"/>
                  <a:pt x="1003" y="721"/>
                  <a:pt x="986" y="717"/>
                </a:cubicBezTo>
                <a:cubicBezTo>
                  <a:pt x="986" y="717"/>
                  <a:pt x="986" y="717"/>
                  <a:pt x="985" y="717"/>
                </a:cubicBezTo>
                <a:cubicBezTo>
                  <a:pt x="639" y="1063"/>
                  <a:pt x="639" y="1063"/>
                  <a:pt x="639" y="1063"/>
                </a:cubicBezTo>
                <a:cubicBezTo>
                  <a:pt x="639" y="1063"/>
                  <a:pt x="639" y="1063"/>
                  <a:pt x="639" y="1063"/>
                </a:cubicBezTo>
                <a:cubicBezTo>
                  <a:pt x="639" y="1063"/>
                  <a:pt x="639" y="1063"/>
                  <a:pt x="639" y="1063"/>
                </a:cubicBezTo>
                <a:cubicBezTo>
                  <a:pt x="620" y="1083"/>
                  <a:pt x="620" y="1083"/>
                  <a:pt x="620" y="1083"/>
                </a:cubicBezTo>
                <a:cubicBezTo>
                  <a:pt x="594" y="1108"/>
                  <a:pt x="560" y="1121"/>
                  <a:pt x="525" y="1121"/>
                </a:cubicBezTo>
                <a:cubicBezTo>
                  <a:pt x="496" y="1121"/>
                  <a:pt x="468" y="1111"/>
                  <a:pt x="443" y="1092"/>
                </a:cubicBezTo>
                <a:cubicBezTo>
                  <a:pt x="427" y="1107"/>
                  <a:pt x="412" y="1126"/>
                  <a:pt x="412" y="1147"/>
                </a:cubicBezTo>
                <a:cubicBezTo>
                  <a:pt x="412" y="1172"/>
                  <a:pt x="435" y="1193"/>
                  <a:pt x="454" y="1207"/>
                </a:cubicBezTo>
                <a:cubicBezTo>
                  <a:pt x="483" y="1227"/>
                  <a:pt x="511" y="1234"/>
                  <a:pt x="538" y="1241"/>
                </a:cubicBezTo>
                <a:cubicBezTo>
                  <a:pt x="595" y="1255"/>
                  <a:pt x="644" y="1268"/>
                  <a:pt x="644" y="1396"/>
                </a:cubicBezTo>
                <a:cubicBezTo>
                  <a:pt x="644" y="1405"/>
                  <a:pt x="637" y="1412"/>
                  <a:pt x="628" y="1412"/>
                </a:cubicBezTo>
                <a:cubicBezTo>
                  <a:pt x="618" y="1412"/>
                  <a:pt x="611" y="1405"/>
                  <a:pt x="611" y="1396"/>
                </a:cubicBezTo>
                <a:cubicBezTo>
                  <a:pt x="611" y="1293"/>
                  <a:pt x="582" y="1286"/>
                  <a:pt x="530" y="1273"/>
                </a:cubicBezTo>
                <a:cubicBezTo>
                  <a:pt x="502" y="1266"/>
                  <a:pt x="469" y="1258"/>
                  <a:pt x="435" y="1234"/>
                </a:cubicBezTo>
                <a:cubicBezTo>
                  <a:pt x="398" y="1208"/>
                  <a:pt x="379" y="1179"/>
                  <a:pt x="379" y="1148"/>
                </a:cubicBezTo>
                <a:cubicBezTo>
                  <a:pt x="379" y="1128"/>
                  <a:pt x="386" y="1099"/>
                  <a:pt x="420" y="1069"/>
                </a:cubicBezTo>
                <a:cubicBezTo>
                  <a:pt x="381" y="1016"/>
                  <a:pt x="384" y="942"/>
                  <a:pt x="431" y="894"/>
                </a:cubicBezTo>
                <a:cubicBezTo>
                  <a:pt x="451" y="875"/>
                  <a:pt x="451" y="875"/>
                  <a:pt x="451" y="875"/>
                </a:cubicBezTo>
                <a:cubicBezTo>
                  <a:pt x="451" y="875"/>
                  <a:pt x="451" y="875"/>
                  <a:pt x="451" y="875"/>
                </a:cubicBezTo>
                <a:cubicBezTo>
                  <a:pt x="797" y="529"/>
                  <a:pt x="797" y="529"/>
                  <a:pt x="797" y="529"/>
                </a:cubicBezTo>
                <a:cubicBezTo>
                  <a:pt x="780" y="448"/>
                  <a:pt x="804" y="364"/>
                  <a:pt x="863" y="306"/>
                </a:cubicBezTo>
                <a:cubicBezTo>
                  <a:pt x="958" y="211"/>
                  <a:pt x="1113" y="211"/>
                  <a:pt x="1208" y="306"/>
                </a:cubicBezTo>
                <a:cubicBezTo>
                  <a:pt x="1303" y="401"/>
                  <a:pt x="1303" y="556"/>
                  <a:pt x="1208" y="65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3" name="Freeform 1033"/>
          <p:cNvSpPr>
            <a:spLocks/>
          </p:cNvSpPr>
          <p:nvPr/>
        </p:nvSpPr>
        <p:spPr bwMode="auto">
          <a:xfrm>
            <a:off x="1562728" y="2819965"/>
            <a:ext cx="99912" cy="98920"/>
          </a:xfrm>
          <a:custGeom>
            <a:avLst/>
            <a:gdLst>
              <a:gd name="T0" fmla="*/ 21 w 70"/>
              <a:gd name="T1" fmla="*/ 69 h 69"/>
              <a:gd name="T2" fmla="*/ 70 w 70"/>
              <a:gd name="T3" fmla="*/ 21 h 69"/>
              <a:gd name="T4" fmla="*/ 49 w 70"/>
              <a:gd name="T5" fmla="*/ 0 h 69"/>
              <a:gd name="T6" fmla="*/ 0 w 70"/>
              <a:gd name="T7" fmla="*/ 49 h 69"/>
              <a:gd name="T8" fmla="*/ 21 w 70"/>
              <a:gd name="T9" fmla="*/ 6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69">
                <a:moveTo>
                  <a:pt x="21" y="69"/>
                </a:moveTo>
                <a:lnTo>
                  <a:pt x="70" y="21"/>
                </a:lnTo>
                <a:lnTo>
                  <a:pt x="49" y="0"/>
                </a:lnTo>
                <a:lnTo>
                  <a:pt x="0" y="49"/>
                </a:lnTo>
                <a:lnTo>
                  <a:pt x="21" y="69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4" name="Freeform 1037"/>
          <p:cNvSpPr>
            <a:spLocks noChangeAspect="1" noEditPoints="1"/>
          </p:cNvSpPr>
          <p:nvPr/>
        </p:nvSpPr>
        <p:spPr bwMode="auto">
          <a:xfrm>
            <a:off x="1881742" y="2703841"/>
            <a:ext cx="324000" cy="324000"/>
          </a:xfrm>
          <a:custGeom>
            <a:avLst/>
            <a:gdLst>
              <a:gd name="T0" fmla="*/ 919 w 1837"/>
              <a:gd name="T1" fmla="*/ 0 h 1836"/>
              <a:gd name="T2" fmla="*/ 0 w 1837"/>
              <a:gd name="T3" fmla="*/ 918 h 1836"/>
              <a:gd name="T4" fmla="*/ 919 w 1837"/>
              <a:gd name="T5" fmla="*/ 1836 h 1836"/>
              <a:gd name="T6" fmla="*/ 1837 w 1837"/>
              <a:gd name="T7" fmla="*/ 918 h 1836"/>
              <a:gd name="T8" fmla="*/ 919 w 1837"/>
              <a:gd name="T9" fmla="*/ 0 h 1836"/>
              <a:gd name="T10" fmla="*/ 1448 w 1837"/>
              <a:gd name="T11" fmla="*/ 938 h 1836"/>
              <a:gd name="T12" fmla="*/ 389 w 1837"/>
              <a:gd name="T13" fmla="*/ 938 h 1836"/>
              <a:gd name="T14" fmla="*/ 370 w 1837"/>
              <a:gd name="T15" fmla="*/ 918 h 1836"/>
              <a:gd name="T16" fmla="*/ 389 w 1837"/>
              <a:gd name="T17" fmla="*/ 898 h 1836"/>
              <a:gd name="T18" fmla="*/ 1448 w 1837"/>
              <a:gd name="T19" fmla="*/ 898 h 1836"/>
              <a:gd name="T20" fmla="*/ 1467 w 1837"/>
              <a:gd name="T21" fmla="*/ 918 h 1836"/>
              <a:gd name="T22" fmla="*/ 1448 w 1837"/>
              <a:gd name="T23" fmla="*/ 938 h 1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37" h="1836">
                <a:moveTo>
                  <a:pt x="919" y="0"/>
                </a:moveTo>
                <a:cubicBezTo>
                  <a:pt x="411" y="0"/>
                  <a:pt x="0" y="411"/>
                  <a:pt x="0" y="918"/>
                </a:cubicBezTo>
                <a:cubicBezTo>
                  <a:pt x="0" y="1425"/>
                  <a:pt x="411" y="1836"/>
                  <a:pt x="919" y="1836"/>
                </a:cubicBezTo>
                <a:cubicBezTo>
                  <a:pt x="1426" y="1836"/>
                  <a:pt x="1837" y="1425"/>
                  <a:pt x="1837" y="918"/>
                </a:cubicBezTo>
                <a:cubicBezTo>
                  <a:pt x="1837" y="411"/>
                  <a:pt x="1426" y="0"/>
                  <a:pt x="919" y="0"/>
                </a:cubicBezTo>
                <a:close/>
                <a:moveTo>
                  <a:pt x="1448" y="938"/>
                </a:moveTo>
                <a:cubicBezTo>
                  <a:pt x="389" y="938"/>
                  <a:pt x="389" y="938"/>
                  <a:pt x="389" y="938"/>
                </a:cubicBezTo>
                <a:cubicBezTo>
                  <a:pt x="378" y="938"/>
                  <a:pt x="370" y="929"/>
                  <a:pt x="370" y="918"/>
                </a:cubicBezTo>
                <a:cubicBezTo>
                  <a:pt x="370" y="907"/>
                  <a:pt x="378" y="898"/>
                  <a:pt x="389" y="898"/>
                </a:cubicBezTo>
                <a:cubicBezTo>
                  <a:pt x="1448" y="898"/>
                  <a:pt x="1448" y="898"/>
                  <a:pt x="1448" y="898"/>
                </a:cubicBezTo>
                <a:cubicBezTo>
                  <a:pt x="1459" y="898"/>
                  <a:pt x="1467" y="907"/>
                  <a:pt x="1467" y="918"/>
                </a:cubicBezTo>
                <a:cubicBezTo>
                  <a:pt x="1467" y="929"/>
                  <a:pt x="1459" y="938"/>
                  <a:pt x="1448" y="93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5" name="Oval 1041"/>
          <p:cNvSpPr>
            <a:spLocks noChangeArrowheads="1"/>
          </p:cNvSpPr>
          <p:nvPr/>
        </p:nvSpPr>
        <p:spPr bwMode="auto">
          <a:xfrm>
            <a:off x="2461954" y="2927487"/>
            <a:ext cx="5709" cy="5735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6" name="Oval 1042"/>
          <p:cNvSpPr>
            <a:spLocks noChangeArrowheads="1"/>
          </p:cNvSpPr>
          <p:nvPr/>
        </p:nvSpPr>
        <p:spPr bwMode="auto">
          <a:xfrm>
            <a:off x="2429126" y="2900248"/>
            <a:ext cx="5709" cy="4301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7" name="Oval 1043"/>
          <p:cNvSpPr>
            <a:spLocks noChangeArrowheads="1"/>
          </p:cNvSpPr>
          <p:nvPr/>
        </p:nvSpPr>
        <p:spPr bwMode="auto">
          <a:xfrm>
            <a:off x="2461954" y="2900248"/>
            <a:ext cx="5709" cy="4301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8" name="Oval 1044"/>
          <p:cNvSpPr>
            <a:spLocks noChangeArrowheads="1"/>
          </p:cNvSpPr>
          <p:nvPr/>
        </p:nvSpPr>
        <p:spPr bwMode="auto">
          <a:xfrm>
            <a:off x="2491928" y="2927487"/>
            <a:ext cx="5709" cy="5735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9" name="Rectangle 1045"/>
          <p:cNvSpPr>
            <a:spLocks noChangeArrowheads="1"/>
          </p:cNvSpPr>
          <p:nvPr/>
        </p:nvSpPr>
        <p:spPr bwMode="auto">
          <a:xfrm>
            <a:off x="2494782" y="2764053"/>
            <a:ext cx="11419" cy="21504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0" name="Oval 1046"/>
          <p:cNvSpPr>
            <a:spLocks noChangeArrowheads="1"/>
          </p:cNvSpPr>
          <p:nvPr/>
        </p:nvSpPr>
        <p:spPr bwMode="auto">
          <a:xfrm>
            <a:off x="2429126" y="2927487"/>
            <a:ext cx="5709" cy="5735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1" name="Oval 1047"/>
          <p:cNvSpPr>
            <a:spLocks noChangeArrowheads="1"/>
          </p:cNvSpPr>
          <p:nvPr/>
        </p:nvSpPr>
        <p:spPr bwMode="auto">
          <a:xfrm>
            <a:off x="2491928" y="2900248"/>
            <a:ext cx="5709" cy="4301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2" name="Freeform 1048"/>
          <p:cNvSpPr>
            <a:spLocks/>
          </p:cNvSpPr>
          <p:nvPr/>
        </p:nvSpPr>
        <p:spPr bwMode="auto">
          <a:xfrm>
            <a:off x="2429126" y="2825699"/>
            <a:ext cx="69938" cy="51611"/>
          </a:xfrm>
          <a:custGeom>
            <a:avLst/>
            <a:gdLst>
              <a:gd name="T0" fmla="*/ 324 w 356"/>
              <a:gd name="T1" fmla="*/ 0 h 263"/>
              <a:gd name="T2" fmla="*/ 33 w 356"/>
              <a:gd name="T3" fmla="*/ 0 h 263"/>
              <a:gd name="T4" fmla="*/ 0 w 356"/>
              <a:gd name="T5" fmla="*/ 32 h 263"/>
              <a:gd name="T6" fmla="*/ 0 w 356"/>
              <a:gd name="T7" fmla="*/ 231 h 263"/>
              <a:gd name="T8" fmla="*/ 33 w 356"/>
              <a:gd name="T9" fmla="*/ 263 h 263"/>
              <a:gd name="T10" fmla="*/ 324 w 356"/>
              <a:gd name="T11" fmla="*/ 263 h 263"/>
              <a:gd name="T12" fmla="*/ 356 w 356"/>
              <a:gd name="T13" fmla="*/ 231 h 263"/>
              <a:gd name="T14" fmla="*/ 356 w 356"/>
              <a:gd name="T15" fmla="*/ 32 h 263"/>
              <a:gd name="T16" fmla="*/ 324 w 356"/>
              <a:gd name="T17" fmla="*/ 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6" h="263">
                <a:moveTo>
                  <a:pt x="324" y="0"/>
                </a:moveTo>
                <a:cubicBezTo>
                  <a:pt x="33" y="0"/>
                  <a:pt x="33" y="0"/>
                  <a:pt x="33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49"/>
                  <a:pt x="15" y="263"/>
                  <a:pt x="33" y="263"/>
                </a:cubicBezTo>
                <a:cubicBezTo>
                  <a:pt x="324" y="263"/>
                  <a:pt x="324" y="263"/>
                  <a:pt x="324" y="263"/>
                </a:cubicBezTo>
                <a:cubicBezTo>
                  <a:pt x="341" y="263"/>
                  <a:pt x="356" y="249"/>
                  <a:pt x="356" y="231"/>
                </a:cubicBezTo>
                <a:cubicBezTo>
                  <a:pt x="356" y="32"/>
                  <a:pt x="356" y="32"/>
                  <a:pt x="356" y="32"/>
                </a:cubicBezTo>
                <a:cubicBezTo>
                  <a:pt x="356" y="15"/>
                  <a:pt x="341" y="0"/>
                  <a:pt x="324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3" name="Freeform 1049"/>
          <p:cNvSpPr>
            <a:spLocks noEditPoints="1"/>
          </p:cNvSpPr>
          <p:nvPr/>
        </p:nvSpPr>
        <p:spPr bwMode="auto">
          <a:xfrm>
            <a:off x="2414853" y="2807062"/>
            <a:ext cx="98485" cy="147664"/>
          </a:xfrm>
          <a:custGeom>
            <a:avLst/>
            <a:gdLst>
              <a:gd name="T0" fmla="*/ 473 w 505"/>
              <a:gd name="T1" fmla="*/ 0 h 754"/>
              <a:gd name="T2" fmla="*/ 32 w 505"/>
              <a:gd name="T3" fmla="*/ 0 h 754"/>
              <a:gd name="T4" fmla="*/ 0 w 505"/>
              <a:gd name="T5" fmla="*/ 32 h 754"/>
              <a:gd name="T6" fmla="*/ 0 w 505"/>
              <a:gd name="T7" fmla="*/ 722 h 754"/>
              <a:gd name="T8" fmla="*/ 32 w 505"/>
              <a:gd name="T9" fmla="*/ 754 h 754"/>
              <a:gd name="T10" fmla="*/ 473 w 505"/>
              <a:gd name="T11" fmla="*/ 754 h 754"/>
              <a:gd name="T12" fmla="*/ 505 w 505"/>
              <a:gd name="T13" fmla="*/ 722 h 754"/>
              <a:gd name="T14" fmla="*/ 505 w 505"/>
              <a:gd name="T15" fmla="*/ 32 h 754"/>
              <a:gd name="T16" fmla="*/ 473 w 505"/>
              <a:gd name="T17" fmla="*/ 0 h 754"/>
              <a:gd name="T18" fmla="*/ 89 w 505"/>
              <a:gd name="T19" fmla="*/ 679 h 754"/>
              <a:gd name="T20" fmla="*/ 40 w 505"/>
              <a:gd name="T21" fmla="*/ 630 h 754"/>
              <a:gd name="T22" fmla="*/ 89 w 505"/>
              <a:gd name="T23" fmla="*/ 580 h 754"/>
              <a:gd name="T24" fmla="*/ 139 w 505"/>
              <a:gd name="T25" fmla="*/ 630 h 754"/>
              <a:gd name="T26" fmla="*/ 89 w 505"/>
              <a:gd name="T27" fmla="*/ 679 h 754"/>
              <a:gd name="T28" fmla="*/ 89 w 505"/>
              <a:gd name="T29" fmla="*/ 535 h 754"/>
              <a:gd name="T30" fmla="*/ 40 w 505"/>
              <a:gd name="T31" fmla="*/ 485 h 754"/>
              <a:gd name="T32" fmla="*/ 89 w 505"/>
              <a:gd name="T33" fmla="*/ 436 h 754"/>
              <a:gd name="T34" fmla="*/ 139 w 505"/>
              <a:gd name="T35" fmla="*/ 485 h 754"/>
              <a:gd name="T36" fmla="*/ 89 w 505"/>
              <a:gd name="T37" fmla="*/ 535 h 754"/>
              <a:gd name="T38" fmla="*/ 253 w 505"/>
              <a:gd name="T39" fmla="*/ 679 h 754"/>
              <a:gd name="T40" fmla="*/ 203 w 505"/>
              <a:gd name="T41" fmla="*/ 630 h 754"/>
              <a:gd name="T42" fmla="*/ 253 w 505"/>
              <a:gd name="T43" fmla="*/ 580 h 754"/>
              <a:gd name="T44" fmla="*/ 302 w 505"/>
              <a:gd name="T45" fmla="*/ 630 h 754"/>
              <a:gd name="T46" fmla="*/ 253 w 505"/>
              <a:gd name="T47" fmla="*/ 679 h 754"/>
              <a:gd name="T48" fmla="*/ 253 w 505"/>
              <a:gd name="T49" fmla="*/ 535 h 754"/>
              <a:gd name="T50" fmla="*/ 204 w 505"/>
              <a:gd name="T51" fmla="*/ 485 h 754"/>
              <a:gd name="T52" fmla="*/ 253 w 505"/>
              <a:gd name="T53" fmla="*/ 436 h 754"/>
              <a:gd name="T54" fmla="*/ 302 w 505"/>
              <a:gd name="T55" fmla="*/ 485 h 754"/>
              <a:gd name="T56" fmla="*/ 253 w 505"/>
              <a:gd name="T57" fmla="*/ 535 h 754"/>
              <a:gd name="T58" fmla="*/ 408 w 505"/>
              <a:gd name="T59" fmla="*/ 679 h 754"/>
              <a:gd name="T60" fmla="*/ 359 w 505"/>
              <a:gd name="T61" fmla="*/ 630 h 754"/>
              <a:gd name="T62" fmla="*/ 408 w 505"/>
              <a:gd name="T63" fmla="*/ 580 h 754"/>
              <a:gd name="T64" fmla="*/ 457 w 505"/>
              <a:gd name="T65" fmla="*/ 630 h 754"/>
              <a:gd name="T66" fmla="*/ 408 w 505"/>
              <a:gd name="T67" fmla="*/ 679 h 754"/>
              <a:gd name="T68" fmla="*/ 408 w 505"/>
              <a:gd name="T69" fmla="*/ 535 h 754"/>
              <a:gd name="T70" fmla="*/ 359 w 505"/>
              <a:gd name="T71" fmla="*/ 485 h 754"/>
              <a:gd name="T72" fmla="*/ 408 w 505"/>
              <a:gd name="T73" fmla="*/ 436 h 754"/>
              <a:gd name="T74" fmla="*/ 457 w 505"/>
              <a:gd name="T75" fmla="*/ 485 h 754"/>
              <a:gd name="T76" fmla="*/ 408 w 505"/>
              <a:gd name="T77" fmla="*/ 535 h 754"/>
              <a:gd name="T78" fmla="*/ 466 w 505"/>
              <a:gd name="T79" fmla="*/ 327 h 754"/>
              <a:gd name="T80" fmla="*/ 399 w 505"/>
              <a:gd name="T81" fmla="*/ 394 h 754"/>
              <a:gd name="T82" fmla="*/ 108 w 505"/>
              <a:gd name="T83" fmla="*/ 394 h 754"/>
              <a:gd name="T84" fmla="*/ 40 w 505"/>
              <a:gd name="T85" fmla="*/ 327 h 754"/>
              <a:gd name="T86" fmla="*/ 40 w 505"/>
              <a:gd name="T87" fmla="*/ 128 h 754"/>
              <a:gd name="T88" fmla="*/ 108 w 505"/>
              <a:gd name="T89" fmla="*/ 61 h 754"/>
              <a:gd name="T90" fmla="*/ 399 w 505"/>
              <a:gd name="T91" fmla="*/ 61 h 754"/>
              <a:gd name="T92" fmla="*/ 466 w 505"/>
              <a:gd name="T93" fmla="*/ 128 h 754"/>
              <a:gd name="T94" fmla="*/ 466 w 505"/>
              <a:gd name="T95" fmla="*/ 327 h 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5" h="754">
                <a:moveTo>
                  <a:pt x="473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722"/>
                  <a:pt x="0" y="722"/>
                  <a:pt x="0" y="722"/>
                </a:cubicBezTo>
                <a:cubicBezTo>
                  <a:pt x="0" y="739"/>
                  <a:pt x="15" y="754"/>
                  <a:pt x="32" y="754"/>
                </a:cubicBezTo>
                <a:cubicBezTo>
                  <a:pt x="473" y="754"/>
                  <a:pt x="473" y="754"/>
                  <a:pt x="473" y="754"/>
                </a:cubicBezTo>
                <a:cubicBezTo>
                  <a:pt x="491" y="754"/>
                  <a:pt x="505" y="739"/>
                  <a:pt x="505" y="722"/>
                </a:cubicBezTo>
                <a:cubicBezTo>
                  <a:pt x="505" y="32"/>
                  <a:pt x="505" y="32"/>
                  <a:pt x="505" y="32"/>
                </a:cubicBezTo>
                <a:cubicBezTo>
                  <a:pt x="505" y="14"/>
                  <a:pt x="491" y="0"/>
                  <a:pt x="473" y="0"/>
                </a:cubicBezTo>
                <a:close/>
                <a:moveTo>
                  <a:pt x="89" y="679"/>
                </a:moveTo>
                <a:cubicBezTo>
                  <a:pt x="62" y="679"/>
                  <a:pt x="40" y="657"/>
                  <a:pt x="40" y="630"/>
                </a:cubicBezTo>
                <a:cubicBezTo>
                  <a:pt x="40" y="603"/>
                  <a:pt x="62" y="580"/>
                  <a:pt x="89" y="580"/>
                </a:cubicBezTo>
                <a:cubicBezTo>
                  <a:pt x="117" y="580"/>
                  <a:pt x="139" y="603"/>
                  <a:pt x="139" y="630"/>
                </a:cubicBezTo>
                <a:cubicBezTo>
                  <a:pt x="139" y="657"/>
                  <a:pt x="117" y="679"/>
                  <a:pt x="89" y="679"/>
                </a:cubicBezTo>
                <a:close/>
                <a:moveTo>
                  <a:pt x="89" y="535"/>
                </a:moveTo>
                <a:cubicBezTo>
                  <a:pt x="62" y="535"/>
                  <a:pt x="40" y="513"/>
                  <a:pt x="40" y="485"/>
                </a:cubicBezTo>
                <a:cubicBezTo>
                  <a:pt x="40" y="458"/>
                  <a:pt x="62" y="436"/>
                  <a:pt x="89" y="436"/>
                </a:cubicBezTo>
                <a:cubicBezTo>
                  <a:pt x="117" y="436"/>
                  <a:pt x="139" y="458"/>
                  <a:pt x="139" y="485"/>
                </a:cubicBezTo>
                <a:cubicBezTo>
                  <a:pt x="139" y="513"/>
                  <a:pt x="117" y="535"/>
                  <a:pt x="89" y="535"/>
                </a:cubicBezTo>
                <a:close/>
                <a:moveTo>
                  <a:pt x="253" y="679"/>
                </a:moveTo>
                <a:cubicBezTo>
                  <a:pt x="225" y="679"/>
                  <a:pt x="203" y="657"/>
                  <a:pt x="203" y="630"/>
                </a:cubicBezTo>
                <a:cubicBezTo>
                  <a:pt x="203" y="603"/>
                  <a:pt x="225" y="580"/>
                  <a:pt x="253" y="580"/>
                </a:cubicBezTo>
                <a:cubicBezTo>
                  <a:pt x="280" y="580"/>
                  <a:pt x="302" y="603"/>
                  <a:pt x="302" y="630"/>
                </a:cubicBezTo>
                <a:cubicBezTo>
                  <a:pt x="302" y="657"/>
                  <a:pt x="280" y="679"/>
                  <a:pt x="253" y="679"/>
                </a:cubicBezTo>
                <a:close/>
                <a:moveTo>
                  <a:pt x="253" y="535"/>
                </a:moveTo>
                <a:cubicBezTo>
                  <a:pt x="226" y="535"/>
                  <a:pt x="204" y="513"/>
                  <a:pt x="204" y="485"/>
                </a:cubicBezTo>
                <a:cubicBezTo>
                  <a:pt x="204" y="458"/>
                  <a:pt x="226" y="436"/>
                  <a:pt x="253" y="436"/>
                </a:cubicBezTo>
                <a:cubicBezTo>
                  <a:pt x="280" y="436"/>
                  <a:pt x="302" y="458"/>
                  <a:pt x="302" y="485"/>
                </a:cubicBezTo>
                <a:cubicBezTo>
                  <a:pt x="302" y="513"/>
                  <a:pt x="280" y="535"/>
                  <a:pt x="253" y="535"/>
                </a:cubicBezTo>
                <a:close/>
                <a:moveTo>
                  <a:pt x="408" y="679"/>
                </a:moveTo>
                <a:cubicBezTo>
                  <a:pt x="381" y="679"/>
                  <a:pt x="359" y="657"/>
                  <a:pt x="359" y="630"/>
                </a:cubicBezTo>
                <a:cubicBezTo>
                  <a:pt x="359" y="603"/>
                  <a:pt x="381" y="580"/>
                  <a:pt x="408" y="580"/>
                </a:cubicBezTo>
                <a:cubicBezTo>
                  <a:pt x="435" y="580"/>
                  <a:pt x="457" y="603"/>
                  <a:pt x="457" y="630"/>
                </a:cubicBezTo>
                <a:cubicBezTo>
                  <a:pt x="457" y="657"/>
                  <a:pt x="435" y="679"/>
                  <a:pt x="408" y="679"/>
                </a:cubicBezTo>
                <a:close/>
                <a:moveTo>
                  <a:pt x="408" y="535"/>
                </a:moveTo>
                <a:cubicBezTo>
                  <a:pt x="381" y="535"/>
                  <a:pt x="359" y="513"/>
                  <a:pt x="359" y="485"/>
                </a:cubicBezTo>
                <a:cubicBezTo>
                  <a:pt x="359" y="458"/>
                  <a:pt x="381" y="436"/>
                  <a:pt x="408" y="436"/>
                </a:cubicBezTo>
                <a:cubicBezTo>
                  <a:pt x="435" y="436"/>
                  <a:pt x="457" y="458"/>
                  <a:pt x="457" y="485"/>
                </a:cubicBezTo>
                <a:cubicBezTo>
                  <a:pt x="457" y="513"/>
                  <a:pt x="435" y="535"/>
                  <a:pt x="408" y="535"/>
                </a:cubicBezTo>
                <a:close/>
                <a:moveTo>
                  <a:pt x="466" y="327"/>
                </a:moveTo>
                <a:cubicBezTo>
                  <a:pt x="466" y="364"/>
                  <a:pt x="436" y="394"/>
                  <a:pt x="399" y="394"/>
                </a:cubicBezTo>
                <a:cubicBezTo>
                  <a:pt x="108" y="394"/>
                  <a:pt x="108" y="394"/>
                  <a:pt x="108" y="394"/>
                </a:cubicBezTo>
                <a:cubicBezTo>
                  <a:pt x="70" y="394"/>
                  <a:pt x="40" y="364"/>
                  <a:pt x="40" y="327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40" y="91"/>
                  <a:pt x="70" y="61"/>
                  <a:pt x="108" y="61"/>
                </a:cubicBezTo>
                <a:cubicBezTo>
                  <a:pt x="399" y="61"/>
                  <a:pt x="399" y="61"/>
                  <a:pt x="399" y="61"/>
                </a:cubicBezTo>
                <a:cubicBezTo>
                  <a:pt x="436" y="61"/>
                  <a:pt x="466" y="91"/>
                  <a:pt x="466" y="128"/>
                </a:cubicBezTo>
                <a:lnTo>
                  <a:pt x="466" y="327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4" name="Freeform 1050"/>
          <p:cNvSpPr>
            <a:spLocks noEditPoints="1"/>
          </p:cNvSpPr>
          <p:nvPr/>
        </p:nvSpPr>
        <p:spPr bwMode="auto">
          <a:xfrm>
            <a:off x="2302095" y="2703841"/>
            <a:ext cx="324000" cy="324000"/>
          </a:xfrm>
          <a:custGeom>
            <a:avLst/>
            <a:gdLst>
              <a:gd name="T0" fmla="*/ 822 w 1645"/>
              <a:gd name="T1" fmla="*/ 0 h 1644"/>
              <a:gd name="T2" fmla="*/ 0 w 1645"/>
              <a:gd name="T3" fmla="*/ 822 h 1644"/>
              <a:gd name="T4" fmla="*/ 822 w 1645"/>
              <a:gd name="T5" fmla="*/ 1644 h 1644"/>
              <a:gd name="T6" fmla="*/ 1645 w 1645"/>
              <a:gd name="T7" fmla="*/ 822 h 1644"/>
              <a:gd name="T8" fmla="*/ 822 w 1645"/>
              <a:gd name="T9" fmla="*/ 0 h 1644"/>
              <a:gd name="T10" fmla="*/ 945 w 1645"/>
              <a:gd name="T11" fmla="*/ 284 h 1644"/>
              <a:gd name="T12" fmla="*/ 963 w 1645"/>
              <a:gd name="T13" fmla="*/ 266 h 1644"/>
              <a:gd name="T14" fmla="*/ 1057 w 1645"/>
              <a:gd name="T15" fmla="*/ 266 h 1644"/>
              <a:gd name="T16" fmla="*/ 1074 w 1645"/>
              <a:gd name="T17" fmla="*/ 284 h 1644"/>
              <a:gd name="T18" fmla="*/ 1074 w 1645"/>
              <a:gd name="T19" fmla="*/ 434 h 1644"/>
              <a:gd name="T20" fmla="*/ 1057 w 1645"/>
              <a:gd name="T21" fmla="*/ 451 h 1644"/>
              <a:gd name="T22" fmla="*/ 963 w 1645"/>
              <a:gd name="T23" fmla="*/ 451 h 1644"/>
              <a:gd name="T24" fmla="*/ 945 w 1645"/>
              <a:gd name="T25" fmla="*/ 434 h 1644"/>
              <a:gd name="T26" fmla="*/ 945 w 1645"/>
              <a:gd name="T27" fmla="*/ 284 h 1644"/>
              <a:gd name="T28" fmla="*/ 1111 w 1645"/>
              <a:gd name="T29" fmla="*/ 1244 h 1644"/>
              <a:gd name="T30" fmla="*/ 1043 w 1645"/>
              <a:gd name="T31" fmla="*/ 1311 h 1644"/>
              <a:gd name="T32" fmla="*/ 602 w 1645"/>
              <a:gd name="T33" fmla="*/ 1311 h 1644"/>
              <a:gd name="T34" fmla="*/ 535 w 1645"/>
              <a:gd name="T35" fmla="*/ 1244 h 1644"/>
              <a:gd name="T36" fmla="*/ 535 w 1645"/>
              <a:gd name="T37" fmla="*/ 554 h 1644"/>
              <a:gd name="T38" fmla="*/ 602 w 1645"/>
              <a:gd name="T39" fmla="*/ 487 h 1644"/>
              <a:gd name="T40" fmla="*/ 1043 w 1645"/>
              <a:gd name="T41" fmla="*/ 487 h 1644"/>
              <a:gd name="T42" fmla="*/ 1111 w 1645"/>
              <a:gd name="T43" fmla="*/ 554 h 1644"/>
              <a:gd name="T44" fmla="*/ 1111 w 1645"/>
              <a:gd name="T45" fmla="*/ 1244 h 1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45" h="1644">
                <a:moveTo>
                  <a:pt x="822" y="0"/>
                </a:moveTo>
                <a:cubicBezTo>
                  <a:pt x="368" y="0"/>
                  <a:pt x="0" y="368"/>
                  <a:pt x="0" y="822"/>
                </a:cubicBezTo>
                <a:cubicBezTo>
                  <a:pt x="0" y="1276"/>
                  <a:pt x="368" y="1644"/>
                  <a:pt x="822" y="1644"/>
                </a:cubicBezTo>
                <a:cubicBezTo>
                  <a:pt x="1276" y="1644"/>
                  <a:pt x="1645" y="1276"/>
                  <a:pt x="1645" y="822"/>
                </a:cubicBezTo>
                <a:cubicBezTo>
                  <a:pt x="1645" y="368"/>
                  <a:pt x="1276" y="0"/>
                  <a:pt x="822" y="0"/>
                </a:cubicBezTo>
                <a:close/>
                <a:moveTo>
                  <a:pt x="945" y="284"/>
                </a:moveTo>
                <a:cubicBezTo>
                  <a:pt x="945" y="274"/>
                  <a:pt x="953" y="266"/>
                  <a:pt x="963" y="266"/>
                </a:cubicBezTo>
                <a:cubicBezTo>
                  <a:pt x="1057" y="266"/>
                  <a:pt x="1057" y="266"/>
                  <a:pt x="1057" y="266"/>
                </a:cubicBezTo>
                <a:cubicBezTo>
                  <a:pt x="1067" y="266"/>
                  <a:pt x="1074" y="274"/>
                  <a:pt x="1074" y="284"/>
                </a:cubicBezTo>
                <a:cubicBezTo>
                  <a:pt x="1074" y="434"/>
                  <a:pt x="1074" y="434"/>
                  <a:pt x="1074" y="434"/>
                </a:cubicBezTo>
                <a:cubicBezTo>
                  <a:pt x="1074" y="443"/>
                  <a:pt x="1067" y="451"/>
                  <a:pt x="1057" y="451"/>
                </a:cubicBezTo>
                <a:cubicBezTo>
                  <a:pt x="963" y="451"/>
                  <a:pt x="963" y="451"/>
                  <a:pt x="963" y="451"/>
                </a:cubicBezTo>
                <a:cubicBezTo>
                  <a:pt x="953" y="451"/>
                  <a:pt x="945" y="443"/>
                  <a:pt x="945" y="434"/>
                </a:cubicBezTo>
                <a:lnTo>
                  <a:pt x="945" y="284"/>
                </a:lnTo>
                <a:close/>
                <a:moveTo>
                  <a:pt x="1111" y="1244"/>
                </a:moveTo>
                <a:cubicBezTo>
                  <a:pt x="1111" y="1281"/>
                  <a:pt x="1080" y="1311"/>
                  <a:pt x="1043" y="1311"/>
                </a:cubicBezTo>
                <a:cubicBezTo>
                  <a:pt x="602" y="1311"/>
                  <a:pt x="602" y="1311"/>
                  <a:pt x="602" y="1311"/>
                </a:cubicBezTo>
                <a:cubicBezTo>
                  <a:pt x="565" y="1311"/>
                  <a:pt x="535" y="1281"/>
                  <a:pt x="535" y="1244"/>
                </a:cubicBezTo>
                <a:cubicBezTo>
                  <a:pt x="535" y="554"/>
                  <a:pt x="535" y="554"/>
                  <a:pt x="535" y="554"/>
                </a:cubicBezTo>
                <a:cubicBezTo>
                  <a:pt x="535" y="517"/>
                  <a:pt x="565" y="487"/>
                  <a:pt x="602" y="487"/>
                </a:cubicBezTo>
                <a:cubicBezTo>
                  <a:pt x="1043" y="487"/>
                  <a:pt x="1043" y="487"/>
                  <a:pt x="1043" y="487"/>
                </a:cubicBezTo>
                <a:cubicBezTo>
                  <a:pt x="1080" y="487"/>
                  <a:pt x="1111" y="517"/>
                  <a:pt x="1111" y="554"/>
                </a:cubicBezTo>
                <a:lnTo>
                  <a:pt x="1111" y="1244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5" name="Freeform 1054"/>
          <p:cNvSpPr>
            <a:spLocks/>
          </p:cNvSpPr>
          <p:nvPr/>
        </p:nvSpPr>
        <p:spPr bwMode="auto">
          <a:xfrm>
            <a:off x="2819505" y="2867275"/>
            <a:ext cx="4282" cy="5735"/>
          </a:xfrm>
          <a:custGeom>
            <a:avLst/>
            <a:gdLst>
              <a:gd name="T0" fmla="*/ 22 w 22"/>
              <a:gd name="T1" fmla="*/ 16 h 33"/>
              <a:gd name="T2" fmla="*/ 16 w 22"/>
              <a:gd name="T3" fmla="*/ 6 h 33"/>
              <a:gd name="T4" fmla="*/ 0 w 22"/>
              <a:gd name="T5" fmla="*/ 0 h 33"/>
              <a:gd name="T6" fmla="*/ 0 w 22"/>
              <a:gd name="T7" fmla="*/ 33 h 33"/>
              <a:gd name="T8" fmla="*/ 16 w 22"/>
              <a:gd name="T9" fmla="*/ 27 h 33"/>
              <a:gd name="T10" fmla="*/ 22 w 22"/>
              <a:gd name="T11" fmla="*/ 1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3">
                <a:moveTo>
                  <a:pt x="22" y="16"/>
                </a:moveTo>
                <a:cubicBezTo>
                  <a:pt x="22" y="12"/>
                  <a:pt x="20" y="8"/>
                  <a:pt x="16" y="6"/>
                </a:cubicBezTo>
                <a:cubicBezTo>
                  <a:pt x="13" y="3"/>
                  <a:pt x="7" y="1"/>
                  <a:pt x="0" y="0"/>
                </a:cubicBezTo>
                <a:cubicBezTo>
                  <a:pt x="0" y="33"/>
                  <a:pt x="0" y="33"/>
                  <a:pt x="0" y="33"/>
                </a:cubicBezTo>
                <a:cubicBezTo>
                  <a:pt x="7" y="33"/>
                  <a:pt x="12" y="30"/>
                  <a:pt x="16" y="27"/>
                </a:cubicBezTo>
                <a:cubicBezTo>
                  <a:pt x="20" y="24"/>
                  <a:pt x="22" y="20"/>
                  <a:pt x="22" y="1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6" name="Freeform 1055"/>
          <p:cNvSpPr>
            <a:spLocks/>
          </p:cNvSpPr>
          <p:nvPr/>
        </p:nvSpPr>
        <p:spPr bwMode="auto">
          <a:xfrm>
            <a:off x="2859470" y="2830000"/>
            <a:ext cx="75648" cy="20071"/>
          </a:xfrm>
          <a:custGeom>
            <a:avLst/>
            <a:gdLst>
              <a:gd name="T0" fmla="*/ 194 w 389"/>
              <a:gd name="T1" fmla="*/ 100 h 100"/>
              <a:gd name="T2" fmla="*/ 388 w 389"/>
              <a:gd name="T3" fmla="*/ 7 h 100"/>
              <a:gd name="T4" fmla="*/ 389 w 389"/>
              <a:gd name="T5" fmla="*/ 0 h 100"/>
              <a:gd name="T6" fmla="*/ 194 w 389"/>
              <a:gd name="T7" fmla="*/ 61 h 100"/>
              <a:gd name="T8" fmla="*/ 0 w 389"/>
              <a:gd name="T9" fmla="*/ 0 h 100"/>
              <a:gd name="T10" fmla="*/ 1 w 389"/>
              <a:gd name="T11" fmla="*/ 7 h 100"/>
              <a:gd name="T12" fmla="*/ 194 w 389"/>
              <a:gd name="T1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9" h="100">
                <a:moveTo>
                  <a:pt x="194" y="100"/>
                </a:moveTo>
                <a:cubicBezTo>
                  <a:pt x="310" y="100"/>
                  <a:pt x="388" y="52"/>
                  <a:pt x="388" y="7"/>
                </a:cubicBezTo>
                <a:cubicBezTo>
                  <a:pt x="388" y="4"/>
                  <a:pt x="389" y="2"/>
                  <a:pt x="389" y="0"/>
                </a:cubicBezTo>
                <a:cubicBezTo>
                  <a:pt x="349" y="37"/>
                  <a:pt x="278" y="61"/>
                  <a:pt x="194" y="61"/>
                </a:cubicBezTo>
                <a:cubicBezTo>
                  <a:pt x="111" y="61"/>
                  <a:pt x="40" y="37"/>
                  <a:pt x="0" y="0"/>
                </a:cubicBezTo>
                <a:cubicBezTo>
                  <a:pt x="0" y="2"/>
                  <a:pt x="1" y="4"/>
                  <a:pt x="1" y="7"/>
                </a:cubicBezTo>
                <a:cubicBezTo>
                  <a:pt x="1" y="52"/>
                  <a:pt x="79" y="100"/>
                  <a:pt x="194" y="10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7" name="Freeform 1056"/>
          <p:cNvSpPr>
            <a:spLocks noEditPoints="1"/>
          </p:cNvSpPr>
          <p:nvPr/>
        </p:nvSpPr>
        <p:spPr bwMode="auto">
          <a:xfrm>
            <a:off x="2780968" y="2848637"/>
            <a:ext cx="75648" cy="37274"/>
          </a:xfrm>
          <a:custGeom>
            <a:avLst/>
            <a:gdLst>
              <a:gd name="T0" fmla="*/ 194 w 387"/>
              <a:gd name="T1" fmla="*/ 187 h 187"/>
              <a:gd name="T2" fmla="*/ 387 w 387"/>
              <a:gd name="T3" fmla="*/ 94 h 187"/>
              <a:gd name="T4" fmla="*/ 194 w 387"/>
              <a:gd name="T5" fmla="*/ 0 h 187"/>
              <a:gd name="T6" fmla="*/ 0 w 387"/>
              <a:gd name="T7" fmla="*/ 94 h 187"/>
              <a:gd name="T8" fmla="*/ 194 w 387"/>
              <a:gd name="T9" fmla="*/ 187 h 187"/>
              <a:gd name="T10" fmla="*/ 142 w 387"/>
              <a:gd name="T11" fmla="*/ 101 h 187"/>
              <a:gd name="T12" fmla="*/ 152 w 387"/>
              <a:gd name="T13" fmla="*/ 99 h 187"/>
              <a:gd name="T14" fmla="*/ 160 w 387"/>
              <a:gd name="T15" fmla="*/ 100 h 187"/>
              <a:gd name="T16" fmla="*/ 164 w 387"/>
              <a:gd name="T17" fmla="*/ 105 h 187"/>
              <a:gd name="T18" fmla="*/ 169 w 387"/>
              <a:gd name="T19" fmla="*/ 114 h 187"/>
              <a:gd name="T20" fmla="*/ 176 w 387"/>
              <a:gd name="T21" fmla="*/ 121 h 187"/>
              <a:gd name="T22" fmla="*/ 187 w 387"/>
              <a:gd name="T23" fmla="*/ 125 h 187"/>
              <a:gd name="T24" fmla="*/ 187 w 387"/>
              <a:gd name="T25" fmla="*/ 89 h 187"/>
              <a:gd name="T26" fmla="*/ 163 w 387"/>
              <a:gd name="T27" fmla="*/ 82 h 187"/>
              <a:gd name="T28" fmla="*/ 148 w 387"/>
              <a:gd name="T29" fmla="*/ 72 h 187"/>
              <a:gd name="T30" fmla="*/ 142 w 387"/>
              <a:gd name="T31" fmla="*/ 56 h 187"/>
              <a:gd name="T32" fmla="*/ 154 w 387"/>
              <a:gd name="T33" fmla="*/ 34 h 187"/>
              <a:gd name="T34" fmla="*/ 187 w 387"/>
              <a:gd name="T35" fmla="*/ 24 h 187"/>
              <a:gd name="T36" fmla="*/ 187 w 387"/>
              <a:gd name="T37" fmla="*/ 16 h 187"/>
              <a:gd name="T38" fmla="*/ 194 w 387"/>
              <a:gd name="T39" fmla="*/ 9 h 187"/>
              <a:gd name="T40" fmla="*/ 201 w 387"/>
              <a:gd name="T41" fmla="*/ 15 h 187"/>
              <a:gd name="T42" fmla="*/ 201 w 387"/>
              <a:gd name="T43" fmla="*/ 24 h 187"/>
              <a:gd name="T44" fmla="*/ 220 w 387"/>
              <a:gd name="T45" fmla="*/ 27 h 187"/>
              <a:gd name="T46" fmla="*/ 234 w 387"/>
              <a:gd name="T47" fmla="*/ 35 h 187"/>
              <a:gd name="T48" fmla="*/ 242 w 387"/>
              <a:gd name="T49" fmla="*/ 43 h 187"/>
              <a:gd name="T50" fmla="*/ 244 w 387"/>
              <a:gd name="T51" fmla="*/ 51 h 187"/>
              <a:gd name="T52" fmla="*/ 240 w 387"/>
              <a:gd name="T53" fmla="*/ 57 h 187"/>
              <a:gd name="T54" fmla="*/ 231 w 387"/>
              <a:gd name="T55" fmla="*/ 60 h 187"/>
              <a:gd name="T56" fmla="*/ 217 w 387"/>
              <a:gd name="T57" fmla="*/ 52 h 187"/>
              <a:gd name="T58" fmla="*/ 201 w 387"/>
              <a:gd name="T59" fmla="*/ 39 h 187"/>
              <a:gd name="T60" fmla="*/ 201 w 387"/>
              <a:gd name="T61" fmla="*/ 72 h 187"/>
              <a:gd name="T62" fmla="*/ 222 w 387"/>
              <a:gd name="T63" fmla="*/ 76 h 187"/>
              <a:gd name="T64" fmla="*/ 235 w 387"/>
              <a:gd name="T65" fmla="*/ 82 h 187"/>
              <a:gd name="T66" fmla="*/ 245 w 387"/>
              <a:gd name="T67" fmla="*/ 93 h 187"/>
              <a:gd name="T68" fmla="*/ 249 w 387"/>
              <a:gd name="T69" fmla="*/ 106 h 187"/>
              <a:gd name="T70" fmla="*/ 243 w 387"/>
              <a:gd name="T71" fmla="*/ 122 h 187"/>
              <a:gd name="T72" fmla="*/ 227 w 387"/>
              <a:gd name="T73" fmla="*/ 135 h 187"/>
              <a:gd name="T74" fmla="*/ 201 w 387"/>
              <a:gd name="T75" fmla="*/ 141 h 187"/>
              <a:gd name="T76" fmla="*/ 201 w 387"/>
              <a:gd name="T77" fmla="*/ 160 h 187"/>
              <a:gd name="T78" fmla="*/ 199 w 387"/>
              <a:gd name="T79" fmla="*/ 167 h 187"/>
              <a:gd name="T80" fmla="*/ 194 w 387"/>
              <a:gd name="T81" fmla="*/ 169 h 187"/>
              <a:gd name="T82" fmla="*/ 189 w 387"/>
              <a:gd name="T83" fmla="*/ 167 h 187"/>
              <a:gd name="T84" fmla="*/ 187 w 387"/>
              <a:gd name="T85" fmla="*/ 162 h 187"/>
              <a:gd name="T86" fmla="*/ 187 w 387"/>
              <a:gd name="T87" fmla="*/ 141 h 187"/>
              <a:gd name="T88" fmla="*/ 165 w 387"/>
              <a:gd name="T89" fmla="*/ 136 h 187"/>
              <a:gd name="T90" fmla="*/ 150 w 387"/>
              <a:gd name="T91" fmla="*/ 129 h 187"/>
              <a:gd name="T92" fmla="*/ 141 w 387"/>
              <a:gd name="T93" fmla="*/ 118 h 187"/>
              <a:gd name="T94" fmla="*/ 138 w 387"/>
              <a:gd name="T95" fmla="*/ 108 h 187"/>
              <a:gd name="T96" fmla="*/ 142 w 387"/>
              <a:gd name="T97" fmla="*/ 101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87" h="187">
                <a:moveTo>
                  <a:pt x="194" y="187"/>
                </a:moveTo>
                <a:cubicBezTo>
                  <a:pt x="309" y="187"/>
                  <a:pt x="387" y="139"/>
                  <a:pt x="387" y="94"/>
                </a:cubicBezTo>
                <a:cubicBezTo>
                  <a:pt x="387" y="49"/>
                  <a:pt x="309" y="0"/>
                  <a:pt x="194" y="0"/>
                </a:cubicBezTo>
                <a:cubicBezTo>
                  <a:pt x="78" y="0"/>
                  <a:pt x="0" y="49"/>
                  <a:pt x="0" y="94"/>
                </a:cubicBezTo>
                <a:cubicBezTo>
                  <a:pt x="0" y="139"/>
                  <a:pt x="78" y="187"/>
                  <a:pt x="194" y="187"/>
                </a:cubicBezTo>
                <a:close/>
                <a:moveTo>
                  <a:pt x="142" y="101"/>
                </a:moveTo>
                <a:cubicBezTo>
                  <a:pt x="144" y="99"/>
                  <a:pt x="148" y="99"/>
                  <a:pt x="152" y="99"/>
                </a:cubicBezTo>
                <a:cubicBezTo>
                  <a:pt x="155" y="99"/>
                  <a:pt x="158" y="99"/>
                  <a:pt x="160" y="100"/>
                </a:cubicBezTo>
                <a:cubicBezTo>
                  <a:pt x="162" y="101"/>
                  <a:pt x="163" y="103"/>
                  <a:pt x="164" y="105"/>
                </a:cubicBezTo>
                <a:cubicBezTo>
                  <a:pt x="166" y="109"/>
                  <a:pt x="168" y="112"/>
                  <a:pt x="169" y="114"/>
                </a:cubicBezTo>
                <a:cubicBezTo>
                  <a:pt x="171" y="117"/>
                  <a:pt x="173" y="119"/>
                  <a:pt x="176" y="121"/>
                </a:cubicBezTo>
                <a:cubicBezTo>
                  <a:pt x="179" y="122"/>
                  <a:pt x="182" y="124"/>
                  <a:pt x="187" y="125"/>
                </a:cubicBezTo>
                <a:cubicBezTo>
                  <a:pt x="187" y="89"/>
                  <a:pt x="187" y="89"/>
                  <a:pt x="187" y="89"/>
                </a:cubicBezTo>
                <a:cubicBezTo>
                  <a:pt x="178" y="87"/>
                  <a:pt x="170" y="85"/>
                  <a:pt x="163" y="82"/>
                </a:cubicBezTo>
                <a:cubicBezTo>
                  <a:pt x="157" y="80"/>
                  <a:pt x="152" y="77"/>
                  <a:pt x="148" y="72"/>
                </a:cubicBezTo>
                <a:cubicBezTo>
                  <a:pt x="144" y="68"/>
                  <a:pt x="142" y="62"/>
                  <a:pt x="142" y="56"/>
                </a:cubicBezTo>
                <a:cubicBezTo>
                  <a:pt x="142" y="47"/>
                  <a:pt x="146" y="39"/>
                  <a:pt x="154" y="34"/>
                </a:cubicBezTo>
                <a:cubicBezTo>
                  <a:pt x="161" y="28"/>
                  <a:pt x="172" y="25"/>
                  <a:pt x="187" y="24"/>
                </a:cubicBezTo>
                <a:cubicBezTo>
                  <a:pt x="187" y="16"/>
                  <a:pt x="187" y="16"/>
                  <a:pt x="187" y="16"/>
                </a:cubicBezTo>
                <a:cubicBezTo>
                  <a:pt x="187" y="11"/>
                  <a:pt x="189" y="9"/>
                  <a:pt x="194" y="9"/>
                </a:cubicBezTo>
                <a:cubicBezTo>
                  <a:pt x="198" y="9"/>
                  <a:pt x="201" y="11"/>
                  <a:pt x="201" y="15"/>
                </a:cubicBezTo>
                <a:cubicBezTo>
                  <a:pt x="201" y="24"/>
                  <a:pt x="201" y="24"/>
                  <a:pt x="201" y="24"/>
                </a:cubicBezTo>
                <a:cubicBezTo>
                  <a:pt x="208" y="25"/>
                  <a:pt x="215" y="26"/>
                  <a:pt x="220" y="27"/>
                </a:cubicBezTo>
                <a:cubicBezTo>
                  <a:pt x="225" y="29"/>
                  <a:pt x="230" y="32"/>
                  <a:pt x="234" y="35"/>
                </a:cubicBezTo>
                <a:cubicBezTo>
                  <a:pt x="237" y="38"/>
                  <a:pt x="240" y="40"/>
                  <a:pt x="242" y="43"/>
                </a:cubicBezTo>
                <a:cubicBezTo>
                  <a:pt x="243" y="46"/>
                  <a:pt x="244" y="49"/>
                  <a:pt x="244" y="51"/>
                </a:cubicBezTo>
                <a:cubicBezTo>
                  <a:pt x="244" y="53"/>
                  <a:pt x="243" y="56"/>
                  <a:pt x="240" y="57"/>
                </a:cubicBezTo>
                <a:cubicBezTo>
                  <a:pt x="238" y="59"/>
                  <a:pt x="235" y="60"/>
                  <a:pt x="231" y="60"/>
                </a:cubicBezTo>
                <a:cubicBezTo>
                  <a:pt x="224" y="60"/>
                  <a:pt x="219" y="58"/>
                  <a:pt x="217" y="52"/>
                </a:cubicBezTo>
                <a:cubicBezTo>
                  <a:pt x="215" y="46"/>
                  <a:pt x="209" y="41"/>
                  <a:pt x="201" y="39"/>
                </a:cubicBezTo>
                <a:cubicBezTo>
                  <a:pt x="201" y="72"/>
                  <a:pt x="201" y="72"/>
                  <a:pt x="201" y="72"/>
                </a:cubicBezTo>
                <a:cubicBezTo>
                  <a:pt x="209" y="73"/>
                  <a:pt x="216" y="75"/>
                  <a:pt x="222" y="76"/>
                </a:cubicBezTo>
                <a:cubicBezTo>
                  <a:pt x="227" y="78"/>
                  <a:pt x="231" y="80"/>
                  <a:pt x="235" y="82"/>
                </a:cubicBezTo>
                <a:cubicBezTo>
                  <a:pt x="240" y="86"/>
                  <a:pt x="243" y="89"/>
                  <a:pt x="245" y="93"/>
                </a:cubicBezTo>
                <a:cubicBezTo>
                  <a:pt x="248" y="97"/>
                  <a:pt x="249" y="101"/>
                  <a:pt x="249" y="106"/>
                </a:cubicBezTo>
                <a:cubicBezTo>
                  <a:pt x="249" y="111"/>
                  <a:pt x="247" y="117"/>
                  <a:pt x="243" y="122"/>
                </a:cubicBezTo>
                <a:cubicBezTo>
                  <a:pt x="240" y="127"/>
                  <a:pt x="234" y="132"/>
                  <a:pt x="227" y="135"/>
                </a:cubicBezTo>
                <a:cubicBezTo>
                  <a:pt x="219" y="138"/>
                  <a:pt x="211" y="140"/>
                  <a:pt x="201" y="141"/>
                </a:cubicBezTo>
                <a:cubicBezTo>
                  <a:pt x="201" y="160"/>
                  <a:pt x="201" y="160"/>
                  <a:pt x="201" y="160"/>
                </a:cubicBezTo>
                <a:cubicBezTo>
                  <a:pt x="201" y="163"/>
                  <a:pt x="200" y="165"/>
                  <a:pt x="199" y="167"/>
                </a:cubicBezTo>
                <a:cubicBezTo>
                  <a:pt x="199" y="168"/>
                  <a:pt x="197" y="169"/>
                  <a:pt x="194" y="169"/>
                </a:cubicBezTo>
                <a:cubicBezTo>
                  <a:pt x="191" y="169"/>
                  <a:pt x="190" y="168"/>
                  <a:pt x="189" y="167"/>
                </a:cubicBezTo>
                <a:cubicBezTo>
                  <a:pt x="188" y="166"/>
                  <a:pt x="187" y="164"/>
                  <a:pt x="187" y="162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79" y="140"/>
                  <a:pt x="172" y="139"/>
                  <a:pt x="165" y="136"/>
                </a:cubicBezTo>
                <a:cubicBezTo>
                  <a:pt x="159" y="134"/>
                  <a:pt x="154" y="132"/>
                  <a:pt x="150" y="129"/>
                </a:cubicBezTo>
                <a:cubicBezTo>
                  <a:pt x="146" y="125"/>
                  <a:pt x="143" y="122"/>
                  <a:pt x="141" y="118"/>
                </a:cubicBezTo>
                <a:cubicBezTo>
                  <a:pt x="139" y="115"/>
                  <a:pt x="138" y="111"/>
                  <a:pt x="138" y="108"/>
                </a:cubicBezTo>
                <a:cubicBezTo>
                  <a:pt x="138" y="106"/>
                  <a:pt x="139" y="103"/>
                  <a:pt x="142" y="10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8" name="Freeform 1057"/>
          <p:cNvSpPr>
            <a:spLocks/>
          </p:cNvSpPr>
          <p:nvPr/>
        </p:nvSpPr>
        <p:spPr bwMode="auto">
          <a:xfrm>
            <a:off x="2813796" y="2857239"/>
            <a:ext cx="2855" cy="5735"/>
          </a:xfrm>
          <a:custGeom>
            <a:avLst/>
            <a:gdLst>
              <a:gd name="T0" fmla="*/ 19 w 19"/>
              <a:gd name="T1" fmla="*/ 0 h 30"/>
              <a:gd name="T2" fmla="*/ 5 w 19"/>
              <a:gd name="T3" fmla="*/ 5 h 30"/>
              <a:gd name="T4" fmla="*/ 0 w 19"/>
              <a:gd name="T5" fmla="*/ 15 h 30"/>
              <a:gd name="T6" fmla="*/ 5 w 19"/>
              <a:gd name="T7" fmla="*/ 24 h 30"/>
              <a:gd name="T8" fmla="*/ 19 w 19"/>
              <a:gd name="T9" fmla="*/ 30 h 30"/>
              <a:gd name="T10" fmla="*/ 19 w 19"/>
              <a:gd name="T11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30">
                <a:moveTo>
                  <a:pt x="19" y="0"/>
                </a:moveTo>
                <a:cubicBezTo>
                  <a:pt x="13" y="1"/>
                  <a:pt x="8" y="3"/>
                  <a:pt x="5" y="5"/>
                </a:cubicBezTo>
                <a:cubicBezTo>
                  <a:pt x="2" y="7"/>
                  <a:pt x="0" y="11"/>
                  <a:pt x="0" y="15"/>
                </a:cubicBezTo>
                <a:cubicBezTo>
                  <a:pt x="0" y="19"/>
                  <a:pt x="2" y="22"/>
                  <a:pt x="5" y="24"/>
                </a:cubicBezTo>
                <a:cubicBezTo>
                  <a:pt x="8" y="26"/>
                  <a:pt x="13" y="28"/>
                  <a:pt x="19" y="30"/>
                </a:cubicBezTo>
                <a:lnTo>
                  <a:pt x="19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9" name="Freeform 1058"/>
          <p:cNvSpPr>
            <a:spLocks noEditPoints="1"/>
          </p:cNvSpPr>
          <p:nvPr/>
        </p:nvSpPr>
        <p:spPr bwMode="auto">
          <a:xfrm>
            <a:off x="2859470" y="2784124"/>
            <a:ext cx="75648" cy="35841"/>
          </a:xfrm>
          <a:custGeom>
            <a:avLst/>
            <a:gdLst>
              <a:gd name="T0" fmla="*/ 193 w 387"/>
              <a:gd name="T1" fmla="*/ 187 h 187"/>
              <a:gd name="T2" fmla="*/ 387 w 387"/>
              <a:gd name="T3" fmla="*/ 94 h 187"/>
              <a:gd name="T4" fmla="*/ 193 w 387"/>
              <a:gd name="T5" fmla="*/ 0 h 187"/>
              <a:gd name="T6" fmla="*/ 0 w 387"/>
              <a:gd name="T7" fmla="*/ 94 h 187"/>
              <a:gd name="T8" fmla="*/ 193 w 387"/>
              <a:gd name="T9" fmla="*/ 187 h 187"/>
              <a:gd name="T10" fmla="*/ 142 w 387"/>
              <a:gd name="T11" fmla="*/ 102 h 187"/>
              <a:gd name="T12" fmla="*/ 152 w 387"/>
              <a:gd name="T13" fmla="*/ 99 h 187"/>
              <a:gd name="T14" fmla="*/ 160 w 387"/>
              <a:gd name="T15" fmla="*/ 100 h 187"/>
              <a:gd name="T16" fmla="*/ 164 w 387"/>
              <a:gd name="T17" fmla="*/ 105 h 187"/>
              <a:gd name="T18" fmla="*/ 169 w 387"/>
              <a:gd name="T19" fmla="*/ 115 h 187"/>
              <a:gd name="T20" fmla="*/ 176 w 387"/>
              <a:gd name="T21" fmla="*/ 121 h 187"/>
              <a:gd name="T22" fmla="*/ 187 w 387"/>
              <a:gd name="T23" fmla="*/ 125 h 187"/>
              <a:gd name="T24" fmla="*/ 187 w 387"/>
              <a:gd name="T25" fmla="*/ 89 h 187"/>
              <a:gd name="T26" fmla="*/ 163 w 387"/>
              <a:gd name="T27" fmla="*/ 83 h 187"/>
              <a:gd name="T28" fmla="*/ 148 w 387"/>
              <a:gd name="T29" fmla="*/ 73 h 187"/>
              <a:gd name="T30" fmla="*/ 142 w 387"/>
              <a:gd name="T31" fmla="*/ 56 h 187"/>
              <a:gd name="T32" fmla="*/ 153 w 387"/>
              <a:gd name="T33" fmla="*/ 34 h 187"/>
              <a:gd name="T34" fmla="*/ 187 w 387"/>
              <a:gd name="T35" fmla="*/ 24 h 187"/>
              <a:gd name="T36" fmla="*/ 187 w 387"/>
              <a:gd name="T37" fmla="*/ 16 h 187"/>
              <a:gd name="T38" fmla="*/ 194 w 387"/>
              <a:gd name="T39" fmla="*/ 10 h 187"/>
              <a:gd name="T40" fmla="*/ 201 w 387"/>
              <a:gd name="T41" fmla="*/ 16 h 187"/>
              <a:gd name="T42" fmla="*/ 201 w 387"/>
              <a:gd name="T43" fmla="*/ 24 h 187"/>
              <a:gd name="T44" fmla="*/ 220 w 387"/>
              <a:gd name="T45" fmla="*/ 28 h 187"/>
              <a:gd name="T46" fmla="*/ 234 w 387"/>
              <a:gd name="T47" fmla="*/ 35 h 187"/>
              <a:gd name="T48" fmla="*/ 242 w 387"/>
              <a:gd name="T49" fmla="*/ 44 h 187"/>
              <a:gd name="T50" fmla="*/ 244 w 387"/>
              <a:gd name="T51" fmla="*/ 51 h 187"/>
              <a:gd name="T52" fmla="*/ 240 w 387"/>
              <a:gd name="T53" fmla="*/ 58 h 187"/>
              <a:gd name="T54" fmla="*/ 231 w 387"/>
              <a:gd name="T55" fmla="*/ 61 h 187"/>
              <a:gd name="T56" fmla="*/ 217 w 387"/>
              <a:gd name="T57" fmla="*/ 52 h 187"/>
              <a:gd name="T58" fmla="*/ 201 w 387"/>
              <a:gd name="T59" fmla="*/ 40 h 187"/>
              <a:gd name="T60" fmla="*/ 201 w 387"/>
              <a:gd name="T61" fmla="*/ 72 h 187"/>
              <a:gd name="T62" fmla="*/ 221 w 387"/>
              <a:gd name="T63" fmla="*/ 77 h 187"/>
              <a:gd name="T64" fmla="*/ 235 w 387"/>
              <a:gd name="T65" fmla="*/ 83 h 187"/>
              <a:gd name="T66" fmla="*/ 246 w 387"/>
              <a:gd name="T67" fmla="*/ 93 h 187"/>
              <a:gd name="T68" fmla="*/ 249 w 387"/>
              <a:gd name="T69" fmla="*/ 106 h 187"/>
              <a:gd name="T70" fmla="*/ 243 w 387"/>
              <a:gd name="T71" fmla="*/ 123 h 187"/>
              <a:gd name="T72" fmla="*/ 227 w 387"/>
              <a:gd name="T73" fmla="*/ 135 h 187"/>
              <a:gd name="T74" fmla="*/ 201 w 387"/>
              <a:gd name="T75" fmla="*/ 141 h 187"/>
              <a:gd name="T76" fmla="*/ 201 w 387"/>
              <a:gd name="T77" fmla="*/ 160 h 187"/>
              <a:gd name="T78" fmla="*/ 199 w 387"/>
              <a:gd name="T79" fmla="*/ 167 h 187"/>
              <a:gd name="T80" fmla="*/ 194 w 387"/>
              <a:gd name="T81" fmla="*/ 169 h 187"/>
              <a:gd name="T82" fmla="*/ 189 w 387"/>
              <a:gd name="T83" fmla="*/ 167 h 187"/>
              <a:gd name="T84" fmla="*/ 187 w 387"/>
              <a:gd name="T85" fmla="*/ 162 h 187"/>
              <a:gd name="T86" fmla="*/ 187 w 387"/>
              <a:gd name="T87" fmla="*/ 141 h 187"/>
              <a:gd name="T88" fmla="*/ 165 w 387"/>
              <a:gd name="T89" fmla="*/ 137 h 187"/>
              <a:gd name="T90" fmla="*/ 150 w 387"/>
              <a:gd name="T91" fmla="*/ 129 h 187"/>
              <a:gd name="T92" fmla="*/ 141 w 387"/>
              <a:gd name="T93" fmla="*/ 119 h 187"/>
              <a:gd name="T94" fmla="*/ 138 w 387"/>
              <a:gd name="T95" fmla="*/ 109 h 187"/>
              <a:gd name="T96" fmla="*/ 142 w 387"/>
              <a:gd name="T97" fmla="*/ 102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87" h="187">
                <a:moveTo>
                  <a:pt x="193" y="187"/>
                </a:moveTo>
                <a:cubicBezTo>
                  <a:pt x="309" y="187"/>
                  <a:pt x="387" y="139"/>
                  <a:pt x="387" y="94"/>
                </a:cubicBezTo>
                <a:cubicBezTo>
                  <a:pt x="387" y="49"/>
                  <a:pt x="309" y="0"/>
                  <a:pt x="193" y="0"/>
                </a:cubicBezTo>
                <a:cubicBezTo>
                  <a:pt x="78" y="0"/>
                  <a:pt x="0" y="49"/>
                  <a:pt x="0" y="94"/>
                </a:cubicBezTo>
                <a:cubicBezTo>
                  <a:pt x="0" y="139"/>
                  <a:pt x="78" y="187"/>
                  <a:pt x="193" y="187"/>
                </a:cubicBezTo>
                <a:close/>
                <a:moveTo>
                  <a:pt x="142" y="102"/>
                </a:moveTo>
                <a:cubicBezTo>
                  <a:pt x="144" y="100"/>
                  <a:pt x="148" y="99"/>
                  <a:pt x="152" y="99"/>
                </a:cubicBezTo>
                <a:cubicBezTo>
                  <a:pt x="155" y="99"/>
                  <a:pt x="158" y="99"/>
                  <a:pt x="160" y="100"/>
                </a:cubicBezTo>
                <a:cubicBezTo>
                  <a:pt x="162" y="102"/>
                  <a:pt x="163" y="103"/>
                  <a:pt x="164" y="105"/>
                </a:cubicBezTo>
                <a:cubicBezTo>
                  <a:pt x="166" y="109"/>
                  <a:pt x="168" y="112"/>
                  <a:pt x="169" y="115"/>
                </a:cubicBezTo>
                <a:cubicBezTo>
                  <a:pt x="171" y="117"/>
                  <a:pt x="173" y="119"/>
                  <a:pt x="176" y="121"/>
                </a:cubicBezTo>
                <a:cubicBezTo>
                  <a:pt x="179" y="123"/>
                  <a:pt x="182" y="124"/>
                  <a:pt x="187" y="125"/>
                </a:cubicBezTo>
                <a:cubicBezTo>
                  <a:pt x="187" y="89"/>
                  <a:pt x="187" y="89"/>
                  <a:pt x="187" y="89"/>
                </a:cubicBezTo>
                <a:cubicBezTo>
                  <a:pt x="178" y="87"/>
                  <a:pt x="170" y="85"/>
                  <a:pt x="163" y="83"/>
                </a:cubicBezTo>
                <a:cubicBezTo>
                  <a:pt x="157" y="80"/>
                  <a:pt x="152" y="77"/>
                  <a:pt x="148" y="73"/>
                </a:cubicBezTo>
                <a:cubicBezTo>
                  <a:pt x="144" y="68"/>
                  <a:pt x="142" y="63"/>
                  <a:pt x="142" y="56"/>
                </a:cubicBezTo>
                <a:cubicBezTo>
                  <a:pt x="142" y="47"/>
                  <a:pt x="146" y="40"/>
                  <a:pt x="153" y="34"/>
                </a:cubicBezTo>
                <a:cubicBezTo>
                  <a:pt x="161" y="28"/>
                  <a:pt x="172" y="25"/>
                  <a:pt x="187" y="24"/>
                </a:cubicBezTo>
                <a:cubicBezTo>
                  <a:pt x="187" y="16"/>
                  <a:pt x="187" y="16"/>
                  <a:pt x="187" y="16"/>
                </a:cubicBezTo>
                <a:cubicBezTo>
                  <a:pt x="187" y="12"/>
                  <a:pt x="189" y="10"/>
                  <a:pt x="194" y="10"/>
                </a:cubicBezTo>
                <a:cubicBezTo>
                  <a:pt x="198" y="10"/>
                  <a:pt x="201" y="12"/>
                  <a:pt x="201" y="16"/>
                </a:cubicBezTo>
                <a:cubicBezTo>
                  <a:pt x="201" y="24"/>
                  <a:pt x="201" y="24"/>
                  <a:pt x="201" y="24"/>
                </a:cubicBezTo>
                <a:cubicBezTo>
                  <a:pt x="208" y="25"/>
                  <a:pt x="215" y="26"/>
                  <a:pt x="220" y="28"/>
                </a:cubicBezTo>
                <a:cubicBezTo>
                  <a:pt x="225" y="29"/>
                  <a:pt x="230" y="32"/>
                  <a:pt x="234" y="35"/>
                </a:cubicBezTo>
                <a:cubicBezTo>
                  <a:pt x="237" y="38"/>
                  <a:pt x="240" y="41"/>
                  <a:pt x="242" y="44"/>
                </a:cubicBezTo>
                <a:cubicBezTo>
                  <a:pt x="243" y="46"/>
                  <a:pt x="244" y="49"/>
                  <a:pt x="244" y="51"/>
                </a:cubicBezTo>
                <a:cubicBezTo>
                  <a:pt x="244" y="54"/>
                  <a:pt x="243" y="56"/>
                  <a:pt x="240" y="58"/>
                </a:cubicBezTo>
                <a:cubicBezTo>
                  <a:pt x="238" y="60"/>
                  <a:pt x="234" y="61"/>
                  <a:pt x="231" y="61"/>
                </a:cubicBezTo>
                <a:cubicBezTo>
                  <a:pt x="224" y="61"/>
                  <a:pt x="219" y="58"/>
                  <a:pt x="217" y="52"/>
                </a:cubicBezTo>
                <a:cubicBezTo>
                  <a:pt x="215" y="46"/>
                  <a:pt x="209" y="42"/>
                  <a:pt x="201" y="40"/>
                </a:cubicBezTo>
                <a:cubicBezTo>
                  <a:pt x="201" y="72"/>
                  <a:pt x="201" y="72"/>
                  <a:pt x="201" y="72"/>
                </a:cubicBezTo>
                <a:cubicBezTo>
                  <a:pt x="209" y="74"/>
                  <a:pt x="216" y="75"/>
                  <a:pt x="221" y="77"/>
                </a:cubicBezTo>
                <a:cubicBezTo>
                  <a:pt x="227" y="78"/>
                  <a:pt x="231" y="80"/>
                  <a:pt x="235" y="83"/>
                </a:cubicBezTo>
                <a:cubicBezTo>
                  <a:pt x="240" y="86"/>
                  <a:pt x="243" y="89"/>
                  <a:pt x="246" y="93"/>
                </a:cubicBezTo>
                <a:cubicBezTo>
                  <a:pt x="248" y="97"/>
                  <a:pt x="249" y="101"/>
                  <a:pt x="249" y="106"/>
                </a:cubicBezTo>
                <a:cubicBezTo>
                  <a:pt x="249" y="112"/>
                  <a:pt x="247" y="117"/>
                  <a:pt x="243" y="123"/>
                </a:cubicBezTo>
                <a:cubicBezTo>
                  <a:pt x="240" y="128"/>
                  <a:pt x="234" y="132"/>
                  <a:pt x="227" y="135"/>
                </a:cubicBezTo>
                <a:cubicBezTo>
                  <a:pt x="219" y="138"/>
                  <a:pt x="211" y="140"/>
                  <a:pt x="201" y="141"/>
                </a:cubicBezTo>
                <a:cubicBezTo>
                  <a:pt x="201" y="160"/>
                  <a:pt x="201" y="160"/>
                  <a:pt x="201" y="160"/>
                </a:cubicBezTo>
                <a:cubicBezTo>
                  <a:pt x="201" y="163"/>
                  <a:pt x="200" y="166"/>
                  <a:pt x="199" y="167"/>
                </a:cubicBezTo>
                <a:cubicBezTo>
                  <a:pt x="198" y="168"/>
                  <a:pt x="197" y="169"/>
                  <a:pt x="194" y="169"/>
                </a:cubicBezTo>
                <a:cubicBezTo>
                  <a:pt x="191" y="169"/>
                  <a:pt x="190" y="168"/>
                  <a:pt x="189" y="167"/>
                </a:cubicBezTo>
                <a:cubicBezTo>
                  <a:pt x="188" y="166"/>
                  <a:pt x="187" y="164"/>
                  <a:pt x="187" y="162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79" y="140"/>
                  <a:pt x="172" y="139"/>
                  <a:pt x="165" y="137"/>
                </a:cubicBezTo>
                <a:cubicBezTo>
                  <a:pt x="159" y="135"/>
                  <a:pt x="154" y="132"/>
                  <a:pt x="150" y="129"/>
                </a:cubicBezTo>
                <a:cubicBezTo>
                  <a:pt x="146" y="126"/>
                  <a:pt x="143" y="122"/>
                  <a:pt x="141" y="119"/>
                </a:cubicBezTo>
                <a:cubicBezTo>
                  <a:pt x="139" y="115"/>
                  <a:pt x="138" y="112"/>
                  <a:pt x="138" y="109"/>
                </a:cubicBezTo>
                <a:cubicBezTo>
                  <a:pt x="138" y="106"/>
                  <a:pt x="139" y="104"/>
                  <a:pt x="142" y="10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0" name="Freeform 1059"/>
          <p:cNvSpPr>
            <a:spLocks/>
          </p:cNvSpPr>
          <p:nvPr/>
        </p:nvSpPr>
        <p:spPr bwMode="auto">
          <a:xfrm>
            <a:off x="2892298" y="2792726"/>
            <a:ext cx="4282" cy="5735"/>
          </a:xfrm>
          <a:custGeom>
            <a:avLst/>
            <a:gdLst>
              <a:gd name="T0" fmla="*/ 19 w 19"/>
              <a:gd name="T1" fmla="*/ 0 h 30"/>
              <a:gd name="T2" fmla="*/ 5 w 19"/>
              <a:gd name="T3" fmla="*/ 5 h 30"/>
              <a:gd name="T4" fmla="*/ 0 w 19"/>
              <a:gd name="T5" fmla="*/ 15 h 30"/>
              <a:gd name="T6" fmla="*/ 5 w 19"/>
              <a:gd name="T7" fmla="*/ 24 h 30"/>
              <a:gd name="T8" fmla="*/ 19 w 19"/>
              <a:gd name="T9" fmla="*/ 30 h 30"/>
              <a:gd name="T10" fmla="*/ 19 w 19"/>
              <a:gd name="T11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30">
                <a:moveTo>
                  <a:pt x="19" y="0"/>
                </a:moveTo>
                <a:cubicBezTo>
                  <a:pt x="13" y="2"/>
                  <a:pt x="8" y="3"/>
                  <a:pt x="5" y="5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5" y="24"/>
                </a:cubicBezTo>
                <a:cubicBezTo>
                  <a:pt x="8" y="26"/>
                  <a:pt x="13" y="28"/>
                  <a:pt x="19" y="30"/>
                </a:cubicBezTo>
                <a:lnTo>
                  <a:pt x="19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1" name="Freeform 1060"/>
          <p:cNvSpPr>
            <a:spLocks/>
          </p:cNvSpPr>
          <p:nvPr/>
        </p:nvSpPr>
        <p:spPr bwMode="auto">
          <a:xfrm>
            <a:off x="2859470" y="2815664"/>
            <a:ext cx="75648" cy="20071"/>
          </a:xfrm>
          <a:custGeom>
            <a:avLst/>
            <a:gdLst>
              <a:gd name="T0" fmla="*/ 194 w 389"/>
              <a:gd name="T1" fmla="*/ 100 h 100"/>
              <a:gd name="T2" fmla="*/ 388 w 389"/>
              <a:gd name="T3" fmla="*/ 7 h 100"/>
              <a:gd name="T4" fmla="*/ 389 w 389"/>
              <a:gd name="T5" fmla="*/ 0 h 100"/>
              <a:gd name="T6" fmla="*/ 194 w 389"/>
              <a:gd name="T7" fmla="*/ 61 h 100"/>
              <a:gd name="T8" fmla="*/ 0 w 389"/>
              <a:gd name="T9" fmla="*/ 0 h 100"/>
              <a:gd name="T10" fmla="*/ 1 w 389"/>
              <a:gd name="T11" fmla="*/ 7 h 100"/>
              <a:gd name="T12" fmla="*/ 194 w 389"/>
              <a:gd name="T1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9" h="100">
                <a:moveTo>
                  <a:pt x="194" y="100"/>
                </a:moveTo>
                <a:cubicBezTo>
                  <a:pt x="310" y="100"/>
                  <a:pt x="388" y="52"/>
                  <a:pt x="388" y="7"/>
                </a:cubicBezTo>
                <a:cubicBezTo>
                  <a:pt x="388" y="5"/>
                  <a:pt x="389" y="2"/>
                  <a:pt x="389" y="0"/>
                </a:cubicBezTo>
                <a:cubicBezTo>
                  <a:pt x="349" y="37"/>
                  <a:pt x="278" y="61"/>
                  <a:pt x="194" y="61"/>
                </a:cubicBezTo>
                <a:cubicBezTo>
                  <a:pt x="111" y="61"/>
                  <a:pt x="40" y="37"/>
                  <a:pt x="0" y="0"/>
                </a:cubicBezTo>
                <a:cubicBezTo>
                  <a:pt x="0" y="2"/>
                  <a:pt x="1" y="5"/>
                  <a:pt x="1" y="7"/>
                </a:cubicBezTo>
                <a:cubicBezTo>
                  <a:pt x="1" y="52"/>
                  <a:pt x="79" y="100"/>
                  <a:pt x="194" y="10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2" name="Freeform 1061"/>
          <p:cNvSpPr>
            <a:spLocks/>
          </p:cNvSpPr>
          <p:nvPr/>
        </p:nvSpPr>
        <p:spPr bwMode="auto">
          <a:xfrm>
            <a:off x="2899435" y="2802761"/>
            <a:ext cx="4282" cy="5735"/>
          </a:xfrm>
          <a:custGeom>
            <a:avLst/>
            <a:gdLst>
              <a:gd name="T0" fmla="*/ 22 w 22"/>
              <a:gd name="T1" fmla="*/ 17 h 34"/>
              <a:gd name="T2" fmla="*/ 16 w 22"/>
              <a:gd name="T3" fmla="*/ 6 h 34"/>
              <a:gd name="T4" fmla="*/ 0 w 22"/>
              <a:gd name="T5" fmla="*/ 0 h 34"/>
              <a:gd name="T6" fmla="*/ 0 w 22"/>
              <a:gd name="T7" fmla="*/ 34 h 34"/>
              <a:gd name="T8" fmla="*/ 16 w 22"/>
              <a:gd name="T9" fmla="*/ 28 h 34"/>
              <a:gd name="T10" fmla="*/ 22 w 22"/>
              <a:gd name="T11" fmla="*/ 1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4">
                <a:moveTo>
                  <a:pt x="22" y="17"/>
                </a:moveTo>
                <a:cubicBezTo>
                  <a:pt x="22" y="12"/>
                  <a:pt x="20" y="9"/>
                  <a:pt x="16" y="6"/>
                </a:cubicBezTo>
                <a:cubicBezTo>
                  <a:pt x="12" y="4"/>
                  <a:pt x="7" y="2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7" y="33"/>
                  <a:pt x="12" y="31"/>
                  <a:pt x="16" y="28"/>
                </a:cubicBezTo>
                <a:cubicBezTo>
                  <a:pt x="20" y="24"/>
                  <a:pt x="22" y="21"/>
                  <a:pt x="22" y="1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3" name="Freeform 1062"/>
          <p:cNvSpPr>
            <a:spLocks/>
          </p:cNvSpPr>
          <p:nvPr/>
        </p:nvSpPr>
        <p:spPr bwMode="auto">
          <a:xfrm>
            <a:off x="2780968" y="2894514"/>
            <a:ext cx="75648" cy="20071"/>
          </a:xfrm>
          <a:custGeom>
            <a:avLst/>
            <a:gdLst>
              <a:gd name="T0" fmla="*/ 195 w 389"/>
              <a:gd name="T1" fmla="*/ 61 h 100"/>
              <a:gd name="T2" fmla="*/ 0 w 389"/>
              <a:gd name="T3" fmla="*/ 0 h 100"/>
              <a:gd name="T4" fmla="*/ 1 w 389"/>
              <a:gd name="T5" fmla="*/ 6 h 100"/>
              <a:gd name="T6" fmla="*/ 195 w 389"/>
              <a:gd name="T7" fmla="*/ 100 h 100"/>
              <a:gd name="T8" fmla="*/ 388 w 389"/>
              <a:gd name="T9" fmla="*/ 6 h 100"/>
              <a:gd name="T10" fmla="*/ 389 w 389"/>
              <a:gd name="T11" fmla="*/ 0 h 100"/>
              <a:gd name="T12" fmla="*/ 195 w 389"/>
              <a:gd name="T13" fmla="*/ 61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9" h="100">
                <a:moveTo>
                  <a:pt x="195" y="61"/>
                </a:moveTo>
                <a:cubicBezTo>
                  <a:pt x="111" y="61"/>
                  <a:pt x="40" y="37"/>
                  <a:pt x="0" y="0"/>
                </a:cubicBezTo>
                <a:cubicBezTo>
                  <a:pt x="0" y="2"/>
                  <a:pt x="1" y="4"/>
                  <a:pt x="1" y="6"/>
                </a:cubicBezTo>
                <a:cubicBezTo>
                  <a:pt x="1" y="51"/>
                  <a:pt x="79" y="100"/>
                  <a:pt x="195" y="100"/>
                </a:cubicBezTo>
                <a:cubicBezTo>
                  <a:pt x="310" y="100"/>
                  <a:pt x="388" y="51"/>
                  <a:pt x="388" y="6"/>
                </a:cubicBezTo>
                <a:cubicBezTo>
                  <a:pt x="388" y="4"/>
                  <a:pt x="389" y="2"/>
                  <a:pt x="389" y="0"/>
                </a:cubicBezTo>
                <a:cubicBezTo>
                  <a:pt x="349" y="37"/>
                  <a:pt x="278" y="61"/>
                  <a:pt x="195" y="6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4" name="Freeform 1063"/>
          <p:cNvSpPr>
            <a:spLocks/>
          </p:cNvSpPr>
          <p:nvPr/>
        </p:nvSpPr>
        <p:spPr bwMode="auto">
          <a:xfrm>
            <a:off x="2886589" y="2903115"/>
            <a:ext cx="75648" cy="20071"/>
          </a:xfrm>
          <a:custGeom>
            <a:avLst/>
            <a:gdLst>
              <a:gd name="T0" fmla="*/ 195 w 390"/>
              <a:gd name="T1" fmla="*/ 60 h 99"/>
              <a:gd name="T2" fmla="*/ 0 w 390"/>
              <a:gd name="T3" fmla="*/ 0 h 99"/>
              <a:gd name="T4" fmla="*/ 2 w 390"/>
              <a:gd name="T5" fmla="*/ 6 h 99"/>
              <a:gd name="T6" fmla="*/ 195 w 390"/>
              <a:gd name="T7" fmla="*/ 99 h 99"/>
              <a:gd name="T8" fmla="*/ 389 w 390"/>
              <a:gd name="T9" fmla="*/ 6 h 99"/>
              <a:gd name="T10" fmla="*/ 390 w 390"/>
              <a:gd name="T11" fmla="*/ 0 h 99"/>
              <a:gd name="T12" fmla="*/ 195 w 390"/>
              <a:gd name="T13" fmla="*/ 6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0" h="99">
                <a:moveTo>
                  <a:pt x="195" y="60"/>
                </a:moveTo>
                <a:cubicBezTo>
                  <a:pt x="112" y="60"/>
                  <a:pt x="40" y="36"/>
                  <a:pt x="0" y="0"/>
                </a:cubicBezTo>
                <a:cubicBezTo>
                  <a:pt x="1" y="2"/>
                  <a:pt x="2" y="4"/>
                  <a:pt x="2" y="6"/>
                </a:cubicBezTo>
                <a:cubicBezTo>
                  <a:pt x="2" y="51"/>
                  <a:pt x="79" y="99"/>
                  <a:pt x="195" y="99"/>
                </a:cubicBezTo>
                <a:cubicBezTo>
                  <a:pt x="311" y="99"/>
                  <a:pt x="389" y="51"/>
                  <a:pt x="389" y="6"/>
                </a:cubicBezTo>
                <a:cubicBezTo>
                  <a:pt x="389" y="4"/>
                  <a:pt x="389" y="2"/>
                  <a:pt x="390" y="0"/>
                </a:cubicBezTo>
                <a:cubicBezTo>
                  <a:pt x="350" y="36"/>
                  <a:pt x="279" y="60"/>
                  <a:pt x="195" y="6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5" name="Freeform 1064"/>
          <p:cNvSpPr>
            <a:spLocks/>
          </p:cNvSpPr>
          <p:nvPr/>
        </p:nvSpPr>
        <p:spPr bwMode="auto">
          <a:xfrm>
            <a:off x="2919417" y="2880177"/>
            <a:ext cx="4282" cy="5735"/>
          </a:xfrm>
          <a:custGeom>
            <a:avLst/>
            <a:gdLst>
              <a:gd name="T0" fmla="*/ 19 w 19"/>
              <a:gd name="T1" fmla="*/ 0 h 30"/>
              <a:gd name="T2" fmla="*/ 5 w 19"/>
              <a:gd name="T3" fmla="*/ 5 h 30"/>
              <a:gd name="T4" fmla="*/ 0 w 19"/>
              <a:gd name="T5" fmla="*/ 15 h 30"/>
              <a:gd name="T6" fmla="*/ 5 w 19"/>
              <a:gd name="T7" fmla="*/ 24 h 30"/>
              <a:gd name="T8" fmla="*/ 19 w 19"/>
              <a:gd name="T9" fmla="*/ 30 h 30"/>
              <a:gd name="T10" fmla="*/ 19 w 19"/>
              <a:gd name="T11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30">
                <a:moveTo>
                  <a:pt x="19" y="0"/>
                </a:moveTo>
                <a:cubicBezTo>
                  <a:pt x="13" y="2"/>
                  <a:pt x="8" y="3"/>
                  <a:pt x="5" y="5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5" y="24"/>
                </a:cubicBezTo>
                <a:cubicBezTo>
                  <a:pt x="8" y="26"/>
                  <a:pt x="12" y="28"/>
                  <a:pt x="19" y="30"/>
                </a:cubicBezTo>
                <a:lnTo>
                  <a:pt x="19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6" name="Freeform 1065"/>
          <p:cNvSpPr>
            <a:spLocks/>
          </p:cNvSpPr>
          <p:nvPr/>
        </p:nvSpPr>
        <p:spPr bwMode="auto">
          <a:xfrm>
            <a:off x="2780968" y="2880177"/>
            <a:ext cx="75648" cy="20071"/>
          </a:xfrm>
          <a:custGeom>
            <a:avLst/>
            <a:gdLst>
              <a:gd name="T0" fmla="*/ 195 w 389"/>
              <a:gd name="T1" fmla="*/ 61 h 100"/>
              <a:gd name="T2" fmla="*/ 0 w 389"/>
              <a:gd name="T3" fmla="*/ 0 h 100"/>
              <a:gd name="T4" fmla="*/ 1 w 389"/>
              <a:gd name="T5" fmla="*/ 7 h 100"/>
              <a:gd name="T6" fmla="*/ 195 w 389"/>
              <a:gd name="T7" fmla="*/ 100 h 100"/>
              <a:gd name="T8" fmla="*/ 388 w 389"/>
              <a:gd name="T9" fmla="*/ 7 h 100"/>
              <a:gd name="T10" fmla="*/ 389 w 389"/>
              <a:gd name="T11" fmla="*/ 0 h 100"/>
              <a:gd name="T12" fmla="*/ 195 w 389"/>
              <a:gd name="T13" fmla="*/ 61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9" h="100">
                <a:moveTo>
                  <a:pt x="195" y="61"/>
                </a:moveTo>
                <a:cubicBezTo>
                  <a:pt x="111" y="61"/>
                  <a:pt x="40" y="37"/>
                  <a:pt x="0" y="0"/>
                </a:cubicBezTo>
                <a:cubicBezTo>
                  <a:pt x="0" y="2"/>
                  <a:pt x="1" y="4"/>
                  <a:pt x="1" y="7"/>
                </a:cubicBezTo>
                <a:cubicBezTo>
                  <a:pt x="1" y="52"/>
                  <a:pt x="79" y="100"/>
                  <a:pt x="195" y="100"/>
                </a:cubicBezTo>
                <a:cubicBezTo>
                  <a:pt x="310" y="100"/>
                  <a:pt x="388" y="52"/>
                  <a:pt x="388" y="7"/>
                </a:cubicBezTo>
                <a:cubicBezTo>
                  <a:pt x="388" y="4"/>
                  <a:pt x="389" y="2"/>
                  <a:pt x="389" y="0"/>
                </a:cubicBezTo>
                <a:cubicBezTo>
                  <a:pt x="349" y="37"/>
                  <a:pt x="278" y="61"/>
                  <a:pt x="195" y="6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7" name="Freeform 1066"/>
          <p:cNvSpPr>
            <a:spLocks/>
          </p:cNvSpPr>
          <p:nvPr/>
        </p:nvSpPr>
        <p:spPr bwMode="auto">
          <a:xfrm>
            <a:off x="2886589" y="2917452"/>
            <a:ext cx="75648" cy="20071"/>
          </a:xfrm>
          <a:custGeom>
            <a:avLst/>
            <a:gdLst>
              <a:gd name="T0" fmla="*/ 195 w 390"/>
              <a:gd name="T1" fmla="*/ 61 h 100"/>
              <a:gd name="T2" fmla="*/ 0 w 390"/>
              <a:gd name="T3" fmla="*/ 0 h 100"/>
              <a:gd name="T4" fmla="*/ 2 w 390"/>
              <a:gd name="T5" fmla="*/ 7 h 100"/>
              <a:gd name="T6" fmla="*/ 195 w 390"/>
              <a:gd name="T7" fmla="*/ 100 h 100"/>
              <a:gd name="T8" fmla="*/ 389 w 390"/>
              <a:gd name="T9" fmla="*/ 7 h 100"/>
              <a:gd name="T10" fmla="*/ 390 w 390"/>
              <a:gd name="T11" fmla="*/ 1 h 100"/>
              <a:gd name="T12" fmla="*/ 195 w 390"/>
              <a:gd name="T13" fmla="*/ 61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0" h="100">
                <a:moveTo>
                  <a:pt x="195" y="61"/>
                </a:moveTo>
                <a:cubicBezTo>
                  <a:pt x="112" y="61"/>
                  <a:pt x="40" y="37"/>
                  <a:pt x="0" y="0"/>
                </a:cubicBezTo>
                <a:cubicBezTo>
                  <a:pt x="1" y="2"/>
                  <a:pt x="2" y="5"/>
                  <a:pt x="2" y="7"/>
                </a:cubicBezTo>
                <a:cubicBezTo>
                  <a:pt x="2" y="52"/>
                  <a:pt x="79" y="100"/>
                  <a:pt x="195" y="100"/>
                </a:cubicBezTo>
                <a:cubicBezTo>
                  <a:pt x="311" y="100"/>
                  <a:pt x="389" y="52"/>
                  <a:pt x="389" y="7"/>
                </a:cubicBezTo>
                <a:cubicBezTo>
                  <a:pt x="389" y="5"/>
                  <a:pt x="389" y="2"/>
                  <a:pt x="390" y="1"/>
                </a:cubicBezTo>
                <a:cubicBezTo>
                  <a:pt x="350" y="37"/>
                  <a:pt x="279" y="61"/>
                  <a:pt x="195" y="6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8" name="Freeform 1067"/>
          <p:cNvSpPr>
            <a:spLocks noEditPoints="1"/>
          </p:cNvSpPr>
          <p:nvPr/>
        </p:nvSpPr>
        <p:spPr bwMode="auto">
          <a:xfrm>
            <a:off x="2722448" y="2703841"/>
            <a:ext cx="324000" cy="324000"/>
          </a:xfrm>
          <a:custGeom>
            <a:avLst/>
            <a:gdLst>
              <a:gd name="T0" fmla="*/ 838 w 1675"/>
              <a:gd name="T1" fmla="*/ 0 h 1675"/>
              <a:gd name="T2" fmla="*/ 0 w 1675"/>
              <a:gd name="T3" fmla="*/ 838 h 1675"/>
              <a:gd name="T4" fmla="*/ 838 w 1675"/>
              <a:gd name="T5" fmla="*/ 1675 h 1675"/>
              <a:gd name="T6" fmla="*/ 1675 w 1675"/>
              <a:gd name="T7" fmla="*/ 838 h 1675"/>
              <a:gd name="T8" fmla="*/ 838 w 1675"/>
              <a:gd name="T9" fmla="*/ 0 h 1675"/>
              <a:gd name="T10" fmla="*/ 675 w 1675"/>
              <a:gd name="T11" fmla="*/ 586 h 1675"/>
              <a:gd name="T12" fmla="*/ 693 w 1675"/>
              <a:gd name="T13" fmla="*/ 568 h 1675"/>
              <a:gd name="T14" fmla="*/ 700 w 1675"/>
              <a:gd name="T15" fmla="*/ 569 h 1675"/>
              <a:gd name="T16" fmla="*/ 675 w 1675"/>
              <a:gd name="T17" fmla="*/ 511 h 1675"/>
              <a:gd name="T18" fmla="*/ 904 w 1675"/>
              <a:gd name="T19" fmla="*/ 382 h 1675"/>
              <a:gd name="T20" fmla="*/ 1134 w 1675"/>
              <a:gd name="T21" fmla="*/ 511 h 1675"/>
              <a:gd name="T22" fmla="*/ 1109 w 1675"/>
              <a:gd name="T23" fmla="*/ 569 h 1675"/>
              <a:gd name="T24" fmla="*/ 1116 w 1675"/>
              <a:gd name="T25" fmla="*/ 568 h 1675"/>
              <a:gd name="T26" fmla="*/ 1134 w 1675"/>
              <a:gd name="T27" fmla="*/ 586 h 1675"/>
              <a:gd name="T28" fmla="*/ 1109 w 1675"/>
              <a:gd name="T29" fmla="*/ 644 h 1675"/>
              <a:gd name="T30" fmla="*/ 1116 w 1675"/>
              <a:gd name="T31" fmla="*/ 643 h 1675"/>
              <a:gd name="T32" fmla="*/ 1134 w 1675"/>
              <a:gd name="T33" fmla="*/ 661 h 1675"/>
              <a:gd name="T34" fmla="*/ 904 w 1675"/>
              <a:gd name="T35" fmla="*/ 790 h 1675"/>
              <a:gd name="T36" fmla="*/ 675 w 1675"/>
              <a:gd name="T37" fmla="*/ 661 h 1675"/>
              <a:gd name="T38" fmla="*/ 693 w 1675"/>
              <a:gd name="T39" fmla="*/ 643 h 1675"/>
              <a:gd name="T40" fmla="*/ 700 w 1675"/>
              <a:gd name="T41" fmla="*/ 644 h 1675"/>
              <a:gd name="T42" fmla="*/ 675 w 1675"/>
              <a:gd name="T43" fmla="*/ 586 h 1675"/>
              <a:gd name="T44" fmla="*/ 708 w 1675"/>
              <a:gd name="T45" fmla="*/ 902 h 1675"/>
              <a:gd name="T46" fmla="*/ 726 w 1675"/>
              <a:gd name="T47" fmla="*/ 920 h 1675"/>
              <a:gd name="T48" fmla="*/ 701 w 1675"/>
              <a:gd name="T49" fmla="*/ 978 h 1675"/>
              <a:gd name="T50" fmla="*/ 708 w 1675"/>
              <a:gd name="T51" fmla="*/ 976 h 1675"/>
              <a:gd name="T52" fmla="*/ 726 w 1675"/>
              <a:gd name="T53" fmla="*/ 994 h 1675"/>
              <a:gd name="T54" fmla="*/ 497 w 1675"/>
              <a:gd name="T55" fmla="*/ 1124 h 1675"/>
              <a:gd name="T56" fmla="*/ 267 w 1675"/>
              <a:gd name="T57" fmla="*/ 994 h 1675"/>
              <a:gd name="T58" fmla="*/ 285 w 1675"/>
              <a:gd name="T59" fmla="*/ 976 h 1675"/>
              <a:gd name="T60" fmla="*/ 292 w 1675"/>
              <a:gd name="T61" fmla="*/ 978 h 1675"/>
              <a:gd name="T62" fmla="*/ 267 w 1675"/>
              <a:gd name="T63" fmla="*/ 920 h 1675"/>
              <a:gd name="T64" fmla="*/ 285 w 1675"/>
              <a:gd name="T65" fmla="*/ 902 h 1675"/>
              <a:gd name="T66" fmla="*/ 292 w 1675"/>
              <a:gd name="T67" fmla="*/ 903 h 1675"/>
              <a:gd name="T68" fmla="*/ 267 w 1675"/>
              <a:gd name="T69" fmla="*/ 845 h 1675"/>
              <a:gd name="T70" fmla="*/ 497 w 1675"/>
              <a:gd name="T71" fmla="*/ 715 h 1675"/>
              <a:gd name="T72" fmla="*/ 726 w 1675"/>
              <a:gd name="T73" fmla="*/ 845 h 1675"/>
              <a:gd name="T74" fmla="*/ 701 w 1675"/>
              <a:gd name="T75" fmla="*/ 903 h 1675"/>
              <a:gd name="T76" fmla="*/ 708 w 1675"/>
              <a:gd name="T77" fmla="*/ 902 h 1675"/>
              <a:gd name="T78" fmla="*/ 1258 w 1675"/>
              <a:gd name="T79" fmla="*/ 1021 h 1675"/>
              <a:gd name="T80" fmla="*/ 1276 w 1675"/>
              <a:gd name="T81" fmla="*/ 1039 h 1675"/>
              <a:gd name="T82" fmla="*/ 1251 w 1675"/>
              <a:gd name="T83" fmla="*/ 1097 h 1675"/>
              <a:gd name="T84" fmla="*/ 1258 w 1675"/>
              <a:gd name="T85" fmla="*/ 1096 h 1675"/>
              <a:gd name="T86" fmla="*/ 1276 w 1675"/>
              <a:gd name="T87" fmla="*/ 1114 h 1675"/>
              <a:gd name="T88" fmla="*/ 1046 w 1675"/>
              <a:gd name="T89" fmla="*/ 1243 h 1675"/>
              <a:gd name="T90" fmla="*/ 817 w 1675"/>
              <a:gd name="T91" fmla="*/ 1114 h 1675"/>
              <a:gd name="T92" fmla="*/ 835 w 1675"/>
              <a:gd name="T93" fmla="*/ 1096 h 1675"/>
              <a:gd name="T94" fmla="*/ 841 w 1675"/>
              <a:gd name="T95" fmla="*/ 1097 h 1675"/>
              <a:gd name="T96" fmla="*/ 817 w 1675"/>
              <a:gd name="T97" fmla="*/ 1039 h 1675"/>
              <a:gd name="T98" fmla="*/ 835 w 1675"/>
              <a:gd name="T99" fmla="*/ 1021 h 1675"/>
              <a:gd name="T100" fmla="*/ 842 w 1675"/>
              <a:gd name="T101" fmla="*/ 1023 h 1675"/>
              <a:gd name="T102" fmla="*/ 817 w 1675"/>
              <a:gd name="T103" fmla="*/ 964 h 1675"/>
              <a:gd name="T104" fmla="*/ 1046 w 1675"/>
              <a:gd name="T105" fmla="*/ 835 h 1675"/>
              <a:gd name="T106" fmla="*/ 1276 w 1675"/>
              <a:gd name="T107" fmla="*/ 964 h 1675"/>
              <a:gd name="T108" fmla="*/ 1251 w 1675"/>
              <a:gd name="T109" fmla="*/ 1023 h 1675"/>
              <a:gd name="T110" fmla="*/ 1258 w 1675"/>
              <a:gd name="T111" fmla="*/ 1021 h 16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75" h="1675">
                <a:moveTo>
                  <a:pt x="838" y="0"/>
                </a:moveTo>
                <a:cubicBezTo>
                  <a:pt x="375" y="0"/>
                  <a:pt x="0" y="375"/>
                  <a:pt x="0" y="838"/>
                </a:cubicBezTo>
                <a:cubicBezTo>
                  <a:pt x="0" y="1300"/>
                  <a:pt x="375" y="1675"/>
                  <a:pt x="838" y="1675"/>
                </a:cubicBezTo>
                <a:cubicBezTo>
                  <a:pt x="1300" y="1675"/>
                  <a:pt x="1675" y="1300"/>
                  <a:pt x="1675" y="838"/>
                </a:cubicBezTo>
                <a:cubicBezTo>
                  <a:pt x="1675" y="375"/>
                  <a:pt x="1300" y="0"/>
                  <a:pt x="838" y="0"/>
                </a:cubicBezTo>
                <a:close/>
                <a:moveTo>
                  <a:pt x="675" y="586"/>
                </a:moveTo>
                <a:cubicBezTo>
                  <a:pt x="675" y="576"/>
                  <a:pt x="683" y="568"/>
                  <a:pt x="693" y="568"/>
                </a:cubicBezTo>
                <a:cubicBezTo>
                  <a:pt x="695" y="568"/>
                  <a:pt x="698" y="568"/>
                  <a:pt x="700" y="569"/>
                </a:cubicBezTo>
                <a:cubicBezTo>
                  <a:pt x="684" y="552"/>
                  <a:pt x="675" y="532"/>
                  <a:pt x="675" y="511"/>
                </a:cubicBezTo>
                <a:cubicBezTo>
                  <a:pt x="675" y="438"/>
                  <a:pt x="776" y="382"/>
                  <a:pt x="904" y="382"/>
                </a:cubicBezTo>
                <a:cubicBezTo>
                  <a:pt x="1033" y="382"/>
                  <a:pt x="1134" y="438"/>
                  <a:pt x="1134" y="511"/>
                </a:cubicBezTo>
                <a:cubicBezTo>
                  <a:pt x="1134" y="532"/>
                  <a:pt x="1124" y="552"/>
                  <a:pt x="1109" y="569"/>
                </a:cubicBezTo>
                <a:cubicBezTo>
                  <a:pt x="1111" y="568"/>
                  <a:pt x="1114" y="568"/>
                  <a:pt x="1116" y="568"/>
                </a:cubicBezTo>
                <a:cubicBezTo>
                  <a:pt x="1126" y="568"/>
                  <a:pt x="1134" y="576"/>
                  <a:pt x="1134" y="586"/>
                </a:cubicBezTo>
                <a:cubicBezTo>
                  <a:pt x="1134" y="607"/>
                  <a:pt x="1125" y="627"/>
                  <a:pt x="1109" y="644"/>
                </a:cubicBezTo>
                <a:cubicBezTo>
                  <a:pt x="1111" y="643"/>
                  <a:pt x="1114" y="643"/>
                  <a:pt x="1116" y="643"/>
                </a:cubicBezTo>
                <a:cubicBezTo>
                  <a:pt x="1126" y="643"/>
                  <a:pt x="1134" y="651"/>
                  <a:pt x="1134" y="661"/>
                </a:cubicBezTo>
                <a:cubicBezTo>
                  <a:pt x="1134" y="733"/>
                  <a:pt x="1033" y="790"/>
                  <a:pt x="904" y="790"/>
                </a:cubicBezTo>
                <a:cubicBezTo>
                  <a:pt x="776" y="790"/>
                  <a:pt x="675" y="733"/>
                  <a:pt x="675" y="661"/>
                </a:cubicBezTo>
                <a:cubicBezTo>
                  <a:pt x="675" y="651"/>
                  <a:pt x="683" y="643"/>
                  <a:pt x="693" y="643"/>
                </a:cubicBezTo>
                <a:cubicBezTo>
                  <a:pt x="695" y="643"/>
                  <a:pt x="698" y="643"/>
                  <a:pt x="700" y="644"/>
                </a:cubicBezTo>
                <a:cubicBezTo>
                  <a:pt x="684" y="627"/>
                  <a:pt x="675" y="607"/>
                  <a:pt x="675" y="586"/>
                </a:cubicBezTo>
                <a:close/>
                <a:moveTo>
                  <a:pt x="708" y="902"/>
                </a:moveTo>
                <a:cubicBezTo>
                  <a:pt x="718" y="902"/>
                  <a:pt x="726" y="910"/>
                  <a:pt x="726" y="920"/>
                </a:cubicBezTo>
                <a:cubicBezTo>
                  <a:pt x="726" y="941"/>
                  <a:pt x="717" y="960"/>
                  <a:pt x="701" y="978"/>
                </a:cubicBezTo>
                <a:cubicBezTo>
                  <a:pt x="703" y="977"/>
                  <a:pt x="706" y="976"/>
                  <a:pt x="708" y="976"/>
                </a:cubicBezTo>
                <a:cubicBezTo>
                  <a:pt x="718" y="976"/>
                  <a:pt x="726" y="984"/>
                  <a:pt x="726" y="994"/>
                </a:cubicBezTo>
                <a:cubicBezTo>
                  <a:pt x="726" y="1067"/>
                  <a:pt x="625" y="1124"/>
                  <a:pt x="497" y="1124"/>
                </a:cubicBezTo>
                <a:cubicBezTo>
                  <a:pt x="368" y="1124"/>
                  <a:pt x="267" y="1067"/>
                  <a:pt x="267" y="994"/>
                </a:cubicBezTo>
                <a:cubicBezTo>
                  <a:pt x="267" y="984"/>
                  <a:pt x="275" y="976"/>
                  <a:pt x="285" y="976"/>
                </a:cubicBezTo>
                <a:cubicBezTo>
                  <a:pt x="287" y="976"/>
                  <a:pt x="290" y="977"/>
                  <a:pt x="292" y="978"/>
                </a:cubicBezTo>
                <a:cubicBezTo>
                  <a:pt x="276" y="960"/>
                  <a:pt x="267" y="941"/>
                  <a:pt x="267" y="920"/>
                </a:cubicBezTo>
                <a:cubicBezTo>
                  <a:pt x="267" y="910"/>
                  <a:pt x="275" y="902"/>
                  <a:pt x="285" y="902"/>
                </a:cubicBezTo>
                <a:cubicBezTo>
                  <a:pt x="287" y="902"/>
                  <a:pt x="290" y="902"/>
                  <a:pt x="292" y="903"/>
                </a:cubicBezTo>
                <a:cubicBezTo>
                  <a:pt x="277" y="886"/>
                  <a:pt x="267" y="866"/>
                  <a:pt x="267" y="845"/>
                </a:cubicBezTo>
                <a:cubicBezTo>
                  <a:pt x="267" y="772"/>
                  <a:pt x="368" y="715"/>
                  <a:pt x="497" y="715"/>
                </a:cubicBezTo>
                <a:cubicBezTo>
                  <a:pt x="625" y="715"/>
                  <a:pt x="726" y="772"/>
                  <a:pt x="726" y="845"/>
                </a:cubicBezTo>
                <a:cubicBezTo>
                  <a:pt x="726" y="866"/>
                  <a:pt x="716" y="886"/>
                  <a:pt x="701" y="903"/>
                </a:cubicBezTo>
                <a:cubicBezTo>
                  <a:pt x="703" y="902"/>
                  <a:pt x="705" y="902"/>
                  <a:pt x="708" y="902"/>
                </a:cubicBezTo>
                <a:close/>
                <a:moveTo>
                  <a:pt x="1258" y="1021"/>
                </a:moveTo>
                <a:cubicBezTo>
                  <a:pt x="1268" y="1021"/>
                  <a:pt x="1276" y="1029"/>
                  <a:pt x="1276" y="1039"/>
                </a:cubicBezTo>
                <a:cubicBezTo>
                  <a:pt x="1276" y="1060"/>
                  <a:pt x="1266" y="1080"/>
                  <a:pt x="1251" y="1097"/>
                </a:cubicBezTo>
                <a:cubicBezTo>
                  <a:pt x="1253" y="1096"/>
                  <a:pt x="1255" y="1096"/>
                  <a:pt x="1258" y="1096"/>
                </a:cubicBezTo>
                <a:cubicBezTo>
                  <a:pt x="1268" y="1096"/>
                  <a:pt x="1276" y="1104"/>
                  <a:pt x="1276" y="1114"/>
                </a:cubicBezTo>
                <a:cubicBezTo>
                  <a:pt x="1276" y="1186"/>
                  <a:pt x="1175" y="1243"/>
                  <a:pt x="1046" y="1243"/>
                </a:cubicBezTo>
                <a:cubicBezTo>
                  <a:pt x="918" y="1243"/>
                  <a:pt x="817" y="1186"/>
                  <a:pt x="817" y="1114"/>
                </a:cubicBezTo>
                <a:cubicBezTo>
                  <a:pt x="817" y="1104"/>
                  <a:pt x="825" y="1096"/>
                  <a:pt x="835" y="1096"/>
                </a:cubicBezTo>
                <a:cubicBezTo>
                  <a:pt x="837" y="1096"/>
                  <a:pt x="839" y="1096"/>
                  <a:pt x="841" y="1097"/>
                </a:cubicBezTo>
                <a:cubicBezTo>
                  <a:pt x="826" y="1080"/>
                  <a:pt x="817" y="1060"/>
                  <a:pt x="817" y="1039"/>
                </a:cubicBezTo>
                <a:cubicBezTo>
                  <a:pt x="817" y="1029"/>
                  <a:pt x="825" y="1021"/>
                  <a:pt x="835" y="1021"/>
                </a:cubicBezTo>
                <a:cubicBezTo>
                  <a:pt x="837" y="1021"/>
                  <a:pt x="840" y="1022"/>
                  <a:pt x="842" y="1023"/>
                </a:cubicBezTo>
                <a:cubicBezTo>
                  <a:pt x="826" y="1005"/>
                  <a:pt x="817" y="985"/>
                  <a:pt x="817" y="964"/>
                </a:cubicBezTo>
                <a:cubicBezTo>
                  <a:pt x="817" y="892"/>
                  <a:pt x="918" y="835"/>
                  <a:pt x="1046" y="835"/>
                </a:cubicBezTo>
                <a:cubicBezTo>
                  <a:pt x="1175" y="835"/>
                  <a:pt x="1276" y="892"/>
                  <a:pt x="1276" y="964"/>
                </a:cubicBezTo>
                <a:cubicBezTo>
                  <a:pt x="1276" y="985"/>
                  <a:pt x="1266" y="1005"/>
                  <a:pt x="1251" y="1023"/>
                </a:cubicBezTo>
                <a:cubicBezTo>
                  <a:pt x="1253" y="1022"/>
                  <a:pt x="1255" y="1021"/>
                  <a:pt x="1258" y="102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9" name="Freeform 1068"/>
          <p:cNvSpPr>
            <a:spLocks noEditPoints="1"/>
          </p:cNvSpPr>
          <p:nvPr/>
        </p:nvSpPr>
        <p:spPr bwMode="auto">
          <a:xfrm>
            <a:off x="2888016" y="2873009"/>
            <a:ext cx="74220" cy="35841"/>
          </a:xfrm>
          <a:custGeom>
            <a:avLst/>
            <a:gdLst>
              <a:gd name="T0" fmla="*/ 193 w 387"/>
              <a:gd name="T1" fmla="*/ 186 h 186"/>
              <a:gd name="T2" fmla="*/ 387 w 387"/>
              <a:gd name="T3" fmla="*/ 93 h 186"/>
              <a:gd name="T4" fmla="*/ 193 w 387"/>
              <a:gd name="T5" fmla="*/ 0 h 186"/>
              <a:gd name="T6" fmla="*/ 0 w 387"/>
              <a:gd name="T7" fmla="*/ 93 h 186"/>
              <a:gd name="T8" fmla="*/ 193 w 387"/>
              <a:gd name="T9" fmla="*/ 186 h 186"/>
              <a:gd name="T10" fmla="*/ 142 w 387"/>
              <a:gd name="T11" fmla="*/ 101 h 186"/>
              <a:gd name="T12" fmla="*/ 151 w 387"/>
              <a:gd name="T13" fmla="*/ 98 h 186"/>
              <a:gd name="T14" fmla="*/ 159 w 387"/>
              <a:gd name="T15" fmla="*/ 99 h 186"/>
              <a:gd name="T16" fmla="*/ 164 w 387"/>
              <a:gd name="T17" fmla="*/ 104 h 186"/>
              <a:gd name="T18" fmla="*/ 169 w 387"/>
              <a:gd name="T19" fmla="*/ 114 h 186"/>
              <a:gd name="T20" fmla="*/ 175 w 387"/>
              <a:gd name="T21" fmla="*/ 120 h 186"/>
              <a:gd name="T22" fmla="*/ 187 w 387"/>
              <a:gd name="T23" fmla="*/ 124 h 186"/>
              <a:gd name="T24" fmla="*/ 187 w 387"/>
              <a:gd name="T25" fmla="*/ 88 h 186"/>
              <a:gd name="T26" fmla="*/ 163 w 387"/>
              <a:gd name="T27" fmla="*/ 82 h 186"/>
              <a:gd name="T28" fmla="*/ 148 w 387"/>
              <a:gd name="T29" fmla="*/ 72 h 186"/>
              <a:gd name="T30" fmla="*/ 142 w 387"/>
              <a:gd name="T31" fmla="*/ 55 h 186"/>
              <a:gd name="T32" fmla="*/ 153 w 387"/>
              <a:gd name="T33" fmla="*/ 33 h 186"/>
              <a:gd name="T34" fmla="*/ 187 w 387"/>
              <a:gd name="T35" fmla="*/ 23 h 186"/>
              <a:gd name="T36" fmla="*/ 187 w 387"/>
              <a:gd name="T37" fmla="*/ 15 h 186"/>
              <a:gd name="T38" fmla="*/ 193 w 387"/>
              <a:gd name="T39" fmla="*/ 9 h 186"/>
              <a:gd name="T40" fmla="*/ 200 w 387"/>
              <a:gd name="T41" fmla="*/ 15 h 186"/>
              <a:gd name="T42" fmla="*/ 200 w 387"/>
              <a:gd name="T43" fmla="*/ 23 h 186"/>
              <a:gd name="T44" fmla="*/ 220 w 387"/>
              <a:gd name="T45" fmla="*/ 27 h 186"/>
              <a:gd name="T46" fmla="*/ 234 w 387"/>
              <a:gd name="T47" fmla="*/ 35 h 186"/>
              <a:gd name="T48" fmla="*/ 241 w 387"/>
              <a:gd name="T49" fmla="*/ 43 h 186"/>
              <a:gd name="T50" fmla="*/ 244 w 387"/>
              <a:gd name="T51" fmla="*/ 50 h 186"/>
              <a:gd name="T52" fmla="*/ 240 w 387"/>
              <a:gd name="T53" fmla="*/ 57 h 186"/>
              <a:gd name="T54" fmla="*/ 231 w 387"/>
              <a:gd name="T55" fmla="*/ 60 h 186"/>
              <a:gd name="T56" fmla="*/ 217 w 387"/>
              <a:gd name="T57" fmla="*/ 52 h 186"/>
              <a:gd name="T58" fmla="*/ 200 w 387"/>
              <a:gd name="T59" fmla="*/ 39 h 186"/>
              <a:gd name="T60" fmla="*/ 200 w 387"/>
              <a:gd name="T61" fmla="*/ 71 h 186"/>
              <a:gd name="T62" fmla="*/ 221 w 387"/>
              <a:gd name="T63" fmla="*/ 76 h 186"/>
              <a:gd name="T64" fmla="*/ 235 w 387"/>
              <a:gd name="T65" fmla="*/ 82 h 186"/>
              <a:gd name="T66" fmla="*/ 245 w 387"/>
              <a:gd name="T67" fmla="*/ 92 h 186"/>
              <a:gd name="T68" fmla="*/ 249 w 387"/>
              <a:gd name="T69" fmla="*/ 105 h 186"/>
              <a:gd name="T70" fmla="*/ 243 w 387"/>
              <a:gd name="T71" fmla="*/ 122 h 186"/>
              <a:gd name="T72" fmla="*/ 227 w 387"/>
              <a:gd name="T73" fmla="*/ 134 h 186"/>
              <a:gd name="T74" fmla="*/ 200 w 387"/>
              <a:gd name="T75" fmla="*/ 140 h 186"/>
              <a:gd name="T76" fmla="*/ 200 w 387"/>
              <a:gd name="T77" fmla="*/ 159 h 186"/>
              <a:gd name="T78" fmla="*/ 199 w 387"/>
              <a:gd name="T79" fmla="*/ 166 h 186"/>
              <a:gd name="T80" fmla="*/ 194 w 387"/>
              <a:gd name="T81" fmla="*/ 168 h 186"/>
              <a:gd name="T82" fmla="*/ 188 w 387"/>
              <a:gd name="T83" fmla="*/ 166 h 186"/>
              <a:gd name="T84" fmla="*/ 187 w 387"/>
              <a:gd name="T85" fmla="*/ 161 h 186"/>
              <a:gd name="T86" fmla="*/ 187 w 387"/>
              <a:gd name="T87" fmla="*/ 140 h 186"/>
              <a:gd name="T88" fmla="*/ 165 w 387"/>
              <a:gd name="T89" fmla="*/ 136 h 186"/>
              <a:gd name="T90" fmla="*/ 150 w 387"/>
              <a:gd name="T91" fmla="*/ 128 h 186"/>
              <a:gd name="T92" fmla="*/ 140 w 387"/>
              <a:gd name="T93" fmla="*/ 118 h 186"/>
              <a:gd name="T94" fmla="*/ 138 w 387"/>
              <a:gd name="T95" fmla="*/ 108 h 186"/>
              <a:gd name="T96" fmla="*/ 142 w 387"/>
              <a:gd name="T97" fmla="*/ 101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87" h="186">
                <a:moveTo>
                  <a:pt x="193" y="186"/>
                </a:moveTo>
                <a:cubicBezTo>
                  <a:pt x="309" y="186"/>
                  <a:pt x="387" y="138"/>
                  <a:pt x="387" y="93"/>
                </a:cubicBezTo>
                <a:cubicBezTo>
                  <a:pt x="387" y="48"/>
                  <a:pt x="309" y="0"/>
                  <a:pt x="193" y="0"/>
                </a:cubicBezTo>
                <a:cubicBezTo>
                  <a:pt x="77" y="0"/>
                  <a:pt x="0" y="48"/>
                  <a:pt x="0" y="93"/>
                </a:cubicBezTo>
                <a:cubicBezTo>
                  <a:pt x="0" y="138"/>
                  <a:pt x="77" y="186"/>
                  <a:pt x="193" y="186"/>
                </a:cubicBezTo>
                <a:close/>
                <a:moveTo>
                  <a:pt x="142" y="101"/>
                </a:moveTo>
                <a:cubicBezTo>
                  <a:pt x="144" y="99"/>
                  <a:pt x="147" y="98"/>
                  <a:pt x="151" y="98"/>
                </a:cubicBezTo>
                <a:cubicBezTo>
                  <a:pt x="155" y="98"/>
                  <a:pt x="157" y="98"/>
                  <a:pt x="159" y="99"/>
                </a:cubicBezTo>
                <a:cubicBezTo>
                  <a:pt x="162" y="101"/>
                  <a:pt x="163" y="102"/>
                  <a:pt x="164" y="104"/>
                </a:cubicBezTo>
                <a:cubicBezTo>
                  <a:pt x="166" y="108"/>
                  <a:pt x="168" y="111"/>
                  <a:pt x="169" y="114"/>
                </a:cubicBezTo>
                <a:cubicBezTo>
                  <a:pt x="170" y="116"/>
                  <a:pt x="173" y="118"/>
                  <a:pt x="175" y="120"/>
                </a:cubicBezTo>
                <a:cubicBezTo>
                  <a:pt x="178" y="122"/>
                  <a:pt x="182" y="123"/>
                  <a:pt x="187" y="124"/>
                </a:cubicBezTo>
                <a:cubicBezTo>
                  <a:pt x="187" y="88"/>
                  <a:pt x="187" y="88"/>
                  <a:pt x="187" y="88"/>
                </a:cubicBezTo>
                <a:cubicBezTo>
                  <a:pt x="177" y="86"/>
                  <a:pt x="169" y="84"/>
                  <a:pt x="163" y="82"/>
                </a:cubicBezTo>
                <a:cubicBezTo>
                  <a:pt x="157" y="79"/>
                  <a:pt x="152" y="76"/>
                  <a:pt x="148" y="72"/>
                </a:cubicBezTo>
                <a:cubicBezTo>
                  <a:pt x="144" y="67"/>
                  <a:pt x="142" y="62"/>
                  <a:pt x="142" y="55"/>
                </a:cubicBezTo>
                <a:cubicBezTo>
                  <a:pt x="142" y="46"/>
                  <a:pt x="146" y="39"/>
                  <a:pt x="153" y="33"/>
                </a:cubicBezTo>
                <a:cubicBezTo>
                  <a:pt x="161" y="27"/>
                  <a:pt x="172" y="24"/>
                  <a:pt x="187" y="23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11"/>
                  <a:pt x="189" y="9"/>
                  <a:pt x="193" y="9"/>
                </a:cubicBezTo>
                <a:cubicBezTo>
                  <a:pt x="198" y="9"/>
                  <a:pt x="200" y="11"/>
                  <a:pt x="200" y="15"/>
                </a:cubicBezTo>
                <a:cubicBezTo>
                  <a:pt x="200" y="23"/>
                  <a:pt x="200" y="23"/>
                  <a:pt x="200" y="23"/>
                </a:cubicBezTo>
                <a:cubicBezTo>
                  <a:pt x="208" y="24"/>
                  <a:pt x="214" y="25"/>
                  <a:pt x="220" y="27"/>
                </a:cubicBezTo>
                <a:cubicBezTo>
                  <a:pt x="225" y="28"/>
                  <a:pt x="230" y="31"/>
                  <a:pt x="234" y="35"/>
                </a:cubicBezTo>
                <a:cubicBezTo>
                  <a:pt x="237" y="37"/>
                  <a:pt x="240" y="40"/>
                  <a:pt x="241" y="43"/>
                </a:cubicBezTo>
                <a:cubicBezTo>
                  <a:pt x="243" y="45"/>
                  <a:pt x="244" y="48"/>
                  <a:pt x="244" y="50"/>
                </a:cubicBezTo>
                <a:cubicBezTo>
                  <a:pt x="244" y="53"/>
                  <a:pt x="243" y="55"/>
                  <a:pt x="240" y="57"/>
                </a:cubicBezTo>
                <a:cubicBezTo>
                  <a:pt x="237" y="59"/>
                  <a:pt x="234" y="60"/>
                  <a:pt x="231" y="60"/>
                </a:cubicBezTo>
                <a:cubicBezTo>
                  <a:pt x="224" y="60"/>
                  <a:pt x="219" y="57"/>
                  <a:pt x="217" y="52"/>
                </a:cubicBezTo>
                <a:cubicBezTo>
                  <a:pt x="215" y="45"/>
                  <a:pt x="209" y="41"/>
                  <a:pt x="200" y="39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9" y="73"/>
                  <a:pt x="216" y="74"/>
                  <a:pt x="221" y="76"/>
                </a:cubicBezTo>
                <a:cubicBezTo>
                  <a:pt x="226" y="77"/>
                  <a:pt x="231" y="79"/>
                  <a:pt x="235" y="82"/>
                </a:cubicBezTo>
                <a:cubicBezTo>
                  <a:pt x="240" y="85"/>
                  <a:pt x="243" y="88"/>
                  <a:pt x="245" y="92"/>
                </a:cubicBezTo>
                <a:cubicBezTo>
                  <a:pt x="248" y="96"/>
                  <a:pt x="249" y="100"/>
                  <a:pt x="249" y="105"/>
                </a:cubicBezTo>
                <a:cubicBezTo>
                  <a:pt x="249" y="111"/>
                  <a:pt x="247" y="116"/>
                  <a:pt x="243" y="122"/>
                </a:cubicBezTo>
                <a:cubicBezTo>
                  <a:pt x="239" y="127"/>
                  <a:pt x="234" y="131"/>
                  <a:pt x="227" y="134"/>
                </a:cubicBezTo>
                <a:cubicBezTo>
                  <a:pt x="219" y="137"/>
                  <a:pt x="210" y="139"/>
                  <a:pt x="200" y="140"/>
                </a:cubicBezTo>
                <a:cubicBezTo>
                  <a:pt x="200" y="159"/>
                  <a:pt x="200" y="159"/>
                  <a:pt x="200" y="159"/>
                </a:cubicBezTo>
                <a:cubicBezTo>
                  <a:pt x="200" y="162"/>
                  <a:pt x="200" y="164"/>
                  <a:pt x="199" y="166"/>
                </a:cubicBezTo>
                <a:cubicBezTo>
                  <a:pt x="198" y="167"/>
                  <a:pt x="196" y="168"/>
                  <a:pt x="194" y="168"/>
                </a:cubicBezTo>
                <a:cubicBezTo>
                  <a:pt x="191" y="168"/>
                  <a:pt x="189" y="167"/>
                  <a:pt x="188" y="166"/>
                </a:cubicBezTo>
                <a:cubicBezTo>
                  <a:pt x="187" y="165"/>
                  <a:pt x="187" y="163"/>
                  <a:pt x="187" y="161"/>
                </a:cubicBezTo>
                <a:cubicBezTo>
                  <a:pt x="187" y="140"/>
                  <a:pt x="187" y="140"/>
                  <a:pt x="187" y="140"/>
                </a:cubicBezTo>
                <a:cubicBezTo>
                  <a:pt x="179" y="139"/>
                  <a:pt x="171" y="138"/>
                  <a:pt x="165" y="136"/>
                </a:cubicBezTo>
                <a:cubicBezTo>
                  <a:pt x="159" y="134"/>
                  <a:pt x="154" y="131"/>
                  <a:pt x="150" y="128"/>
                </a:cubicBezTo>
                <a:cubicBezTo>
                  <a:pt x="146" y="124"/>
                  <a:pt x="142" y="121"/>
                  <a:pt x="140" y="118"/>
                </a:cubicBezTo>
                <a:cubicBezTo>
                  <a:pt x="138" y="114"/>
                  <a:pt x="138" y="111"/>
                  <a:pt x="138" y="108"/>
                </a:cubicBezTo>
                <a:cubicBezTo>
                  <a:pt x="138" y="105"/>
                  <a:pt x="139" y="103"/>
                  <a:pt x="142" y="10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0" name="Freeform 1069"/>
          <p:cNvSpPr>
            <a:spLocks/>
          </p:cNvSpPr>
          <p:nvPr/>
        </p:nvSpPr>
        <p:spPr bwMode="auto">
          <a:xfrm>
            <a:off x="2926554" y="2890213"/>
            <a:ext cx="4282" cy="5735"/>
          </a:xfrm>
          <a:custGeom>
            <a:avLst/>
            <a:gdLst>
              <a:gd name="T0" fmla="*/ 23 w 23"/>
              <a:gd name="T1" fmla="*/ 17 h 34"/>
              <a:gd name="T2" fmla="*/ 17 w 23"/>
              <a:gd name="T3" fmla="*/ 6 h 34"/>
              <a:gd name="T4" fmla="*/ 0 w 23"/>
              <a:gd name="T5" fmla="*/ 0 h 34"/>
              <a:gd name="T6" fmla="*/ 0 w 23"/>
              <a:gd name="T7" fmla="*/ 34 h 34"/>
              <a:gd name="T8" fmla="*/ 17 w 23"/>
              <a:gd name="T9" fmla="*/ 28 h 34"/>
              <a:gd name="T10" fmla="*/ 23 w 23"/>
              <a:gd name="T11" fmla="*/ 1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34">
                <a:moveTo>
                  <a:pt x="23" y="17"/>
                </a:moveTo>
                <a:cubicBezTo>
                  <a:pt x="23" y="12"/>
                  <a:pt x="21" y="9"/>
                  <a:pt x="17" y="6"/>
                </a:cubicBezTo>
                <a:cubicBezTo>
                  <a:pt x="13" y="4"/>
                  <a:pt x="8" y="2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7" y="33"/>
                  <a:pt x="13" y="31"/>
                  <a:pt x="17" y="28"/>
                </a:cubicBezTo>
                <a:cubicBezTo>
                  <a:pt x="21" y="25"/>
                  <a:pt x="23" y="21"/>
                  <a:pt x="23" y="1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1" name="Freeform 1073"/>
          <p:cNvSpPr>
            <a:spLocks noChangeAspect="1" noEditPoints="1"/>
          </p:cNvSpPr>
          <p:nvPr/>
        </p:nvSpPr>
        <p:spPr bwMode="auto">
          <a:xfrm>
            <a:off x="3142801" y="2703841"/>
            <a:ext cx="324000" cy="324000"/>
          </a:xfrm>
          <a:custGeom>
            <a:avLst/>
            <a:gdLst>
              <a:gd name="T0" fmla="*/ 997 w 1995"/>
              <a:gd name="T1" fmla="*/ 0 h 1995"/>
              <a:gd name="T2" fmla="*/ 0 w 1995"/>
              <a:gd name="T3" fmla="*/ 997 h 1995"/>
              <a:gd name="T4" fmla="*/ 997 w 1995"/>
              <a:gd name="T5" fmla="*/ 1995 h 1995"/>
              <a:gd name="T6" fmla="*/ 1995 w 1995"/>
              <a:gd name="T7" fmla="*/ 997 h 1995"/>
              <a:gd name="T8" fmla="*/ 997 w 1995"/>
              <a:gd name="T9" fmla="*/ 0 h 1995"/>
              <a:gd name="T10" fmla="*/ 1352 w 1995"/>
              <a:gd name="T11" fmla="*/ 677 h 1995"/>
              <a:gd name="T12" fmla="*/ 1471 w 1995"/>
              <a:gd name="T13" fmla="*/ 557 h 1995"/>
              <a:gd name="T14" fmla="*/ 1502 w 1995"/>
              <a:gd name="T15" fmla="*/ 557 h 1995"/>
              <a:gd name="T16" fmla="*/ 1502 w 1995"/>
              <a:gd name="T17" fmla="*/ 588 h 1995"/>
              <a:gd name="T18" fmla="*/ 1382 w 1995"/>
              <a:gd name="T19" fmla="*/ 707 h 1995"/>
              <a:gd name="T20" fmla="*/ 1367 w 1995"/>
              <a:gd name="T21" fmla="*/ 714 h 1995"/>
              <a:gd name="T22" fmla="*/ 1352 w 1995"/>
              <a:gd name="T23" fmla="*/ 707 h 1995"/>
              <a:gd name="T24" fmla="*/ 1352 w 1995"/>
              <a:gd name="T25" fmla="*/ 677 h 1995"/>
              <a:gd name="T26" fmla="*/ 961 w 1995"/>
              <a:gd name="T27" fmla="*/ 363 h 1995"/>
              <a:gd name="T28" fmla="*/ 982 w 1995"/>
              <a:gd name="T29" fmla="*/ 341 h 1995"/>
              <a:gd name="T30" fmla="*/ 1004 w 1995"/>
              <a:gd name="T31" fmla="*/ 363 h 1995"/>
              <a:gd name="T32" fmla="*/ 1004 w 1995"/>
              <a:gd name="T33" fmla="*/ 532 h 1995"/>
              <a:gd name="T34" fmla="*/ 982 w 1995"/>
              <a:gd name="T35" fmla="*/ 554 h 1995"/>
              <a:gd name="T36" fmla="*/ 961 w 1995"/>
              <a:gd name="T37" fmla="*/ 532 h 1995"/>
              <a:gd name="T38" fmla="*/ 961 w 1995"/>
              <a:gd name="T39" fmla="*/ 363 h 1995"/>
              <a:gd name="T40" fmla="*/ 983 w 1995"/>
              <a:gd name="T41" fmla="*/ 630 h 1995"/>
              <a:gd name="T42" fmla="*/ 1409 w 1995"/>
              <a:gd name="T43" fmla="*/ 1057 h 1995"/>
              <a:gd name="T44" fmla="*/ 1388 w 1995"/>
              <a:gd name="T45" fmla="*/ 1078 h 1995"/>
              <a:gd name="T46" fmla="*/ 1366 w 1995"/>
              <a:gd name="T47" fmla="*/ 1057 h 1995"/>
              <a:gd name="T48" fmla="*/ 983 w 1995"/>
              <a:gd name="T49" fmla="*/ 673 h 1995"/>
              <a:gd name="T50" fmla="*/ 599 w 1995"/>
              <a:gd name="T51" fmla="*/ 1057 h 1995"/>
              <a:gd name="T52" fmla="*/ 577 w 1995"/>
              <a:gd name="T53" fmla="*/ 1078 h 1995"/>
              <a:gd name="T54" fmla="*/ 556 w 1995"/>
              <a:gd name="T55" fmla="*/ 1057 h 1995"/>
              <a:gd name="T56" fmla="*/ 983 w 1995"/>
              <a:gd name="T57" fmla="*/ 630 h 1995"/>
              <a:gd name="T58" fmla="*/ 463 w 1995"/>
              <a:gd name="T59" fmla="*/ 557 h 1995"/>
              <a:gd name="T60" fmla="*/ 494 w 1995"/>
              <a:gd name="T61" fmla="*/ 557 h 1995"/>
              <a:gd name="T62" fmla="*/ 613 w 1995"/>
              <a:gd name="T63" fmla="*/ 677 h 1995"/>
              <a:gd name="T64" fmla="*/ 613 w 1995"/>
              <a:gd name="T65" fmla="*/ 707 h 1995"/>
              <a:gd name="T66" fmla="*/ 598 w 1995"/>
              <a:gd name="T67" fmla="*/ 714 h 1995"/>
              <a:gd name="T68" fmla="*/ 583 w 1995"/>
              <a:gd name="T69" fmla="*/ 707 h 1995"/>
              <a:gd name="T70" fmla="*/ 463 w 1995"/>
              <a:gd name="T71" fmla="*/ 588 h 1995"/>
              <a:gd name="T72" fmla="*/ 463 w 1995"/>
              <a:gd name="T73" fmla="*/ 557 h 1995"/>
              <a:gd name="T74" fmla="*/ 1469 w 1995"/>
              <a:gd name="T75" fmla="*/ 1399 h 1995"/>
              <a:gd name="T76" fmla="*/ 526 w 1995"/>
              <a:gd name="T77" fmla="*/ 1399 h 1995"/>
              <a:gd name="T78" fmla="*/ 504 w 1995"/>
              <a:gd name="T79" fmla="*/ 1378 h 1995"/>
              <a:gd name="T80" fmla="*/ 526 w 1995"/>
              <a:gd name="T81" fmla="*/ 1356 h 1995"/>
              <a:gd name="T82" fmla="*/ 1469 w 1995"/>
              <a:gd name="T83" fmla="*/ 1356 h 1995"/>
              <a:gd name="T84" fmla="*/ 1490 w 1995"/>
              <a:gd name="T85" fmla="*/ 1378 h 1995"/>
              <a:gd name="T86" fmla="*/ 1469 w 1995"/>
              <a:gd name="T87" fmla="*/ 1399 h 1995"/>
              <a:gd name="T88" fmla="*/ 1558 w 1995"/>
              <a:gd name="T89" fmla="*/ 1274 h 1995"/>
              <a:gd name="T90" fmla="*/ 437 w 1995"/>
              <a:gd name="T91" fmla="*/ 1274 h 1995"/>
              <a:gd name="T92" fmla="*/ 416 w 1995"/>
              <a:gd name="T93" fmla="*/ 1253 h 1995"/>
              <a:gd name="T94" fmla="*/ 437 w 1995"/>
              <a:gd name="T95" fmla="*/ 1231 h 1995"/>
              <a:gd name="T96" fmla="*/ 1558 w 1995"/>
              <a:gd name="T97" fmla="*/ 1231 h 1995"/>
              <a:gd name="T98" fmla="*/ 1579 w 1995"/>
              <a:gd name="T99" fmla="*/ 1253 h 1995"/>
              <a:gd name="T100" fmla="*/ 1558 w 1995"/>
              <a:gd name="T101" fmla="*/ 1274 h 1995"/>
              <a:gd name="T102" fmla="*/ 1735 w 1995"/>
              <a:gd name="T103" fmla="*/ 1149 h 1995"/>
              <a:gd name="T104" fmla="*/ 260 w 1995"/>
              <a:gd name="T105" fmla="*/ 1149 h 1995"/>
              <a:gd name="T106" fmla="*/ 238 w 1995"/>
              <a:gd name="T107" fmla="*/ 1128 h 1995"/>
              <a:gd name="T108" fmla="*/ 260 w 1995"/>
              <a:gd name="T109" fmla="*/ 1106 h 1995"/>
              <a:gd name="T110" fmla="*/ 1735 w 1995"/>
              <a:gd name="T111" fmla="*/ 1106 h 1995"/>
              <a:gd name="T112" fmla="*/ 1756 w 1995"/>
              <a:gd name="T113" fmla="*/ 1128 h 1995"/>
              <a:gd name="T114" fmla="*/ 1735 w 1995"/>
              <a:gd name="T115" fmla="*/ 1149 h 19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95" h="1995">
                <a:moveTo>
                  <a:pt x="997" y="0"/>
                </a:moveTo>
                <a:cubicBezTo>
                  <a:pt x="447" y="0"/>
                  <a:pt x="0" y="446"/>
                  <a:pt x="0" y="997"/>
                </a:cubicBezTo>
                <a:cubicBezTo>
                  <a:pt x="0" y="1548"/>
                  <a:pt x="447" y="1995"/>
                  <a:pt x="997" y="1995"/>
                </a:cubicBezTo>
                <a:cubicBezTo>
                  <a:pt x="1548" y="1995"/>
                  <a:pt x="1995" y="1548"/>
                  <a:pt x="1995" y="997"/>
                </a:cubicBezTo>
                <a:cubicBezTo>
                  <a:pt x="1995" y="446"/>
                  <a:pt x="1548" y="0"/>
                  <a:pt x="997" y="0"/>
                </a:cubicBezTo>
                <a:close/>
                <a:moveTo>
                  <a:pt x="1352" y="677"/>
                </a:moveTo>
                <a:cubicBezTo>
                  <a:pt x="1471" y="557"/>
                  <a:pt x="1471" y="557"/>
                  <a:pt x="1471" y="557"/>
                </a:cubicBezTo>
                <a:cubicBezTo>
                  <a:pt x="1480" y="549"/>
                  <a:pt x="1493" y="549"/>
                  <a:pt x="1502" y="557"/>
                </a:cubicBezTo>
                <a:cubicBezTo>
                  <a:pt x="1510" y="566"/>
                  <a:pt x="1510" y="579"/>
                  <a:pt x="1502" y="588"/>
                </a:cubicBezTo>
                <a:cubicBezTo>
                  <a:pt x="1382" y="707"/>
                  <a:pt x="1382" y="707"/>
                  <a:pt x="1382" y="707"/>
                </a:cubicBezTo>
                <a:cubicBezTo>
                  <a:pt x="1378" y="712"/>
                  <a:pt x="1372" y="714"/>
                  <a:pt x="1367" y="714"/>
                </a:cubicBezTo>
                <a:cubicBezTo>
                  <a:pt x="1361" y="714"/>
                  <a:pt x="1356" y="712"/>
                  <a:pt x="1352" y="707"/>
                </a:cubicBezTo>
                <a:cubicBezTo>
                  <a:pt x="1343" y="699"/>
                  <a:pt x="1343" y="686"/>
                  <a:pt x="1352" y="677"/>
                </a:cubicBezTo>
                <a:close/>
                <a:moveTo>
                  <a:pt x="961" y="363"/>
                </a:moveTo>
                <a:cubicBezTo>
                  <a:pt x="961" y="351"/>
                  <a:pt x="971" y="341"/>
                  <a:pt x="982" y="341"/>
                </a:cubicBezTo>
                <a:cubicBezTo>
                  <a:pt x="994" y="341"/>
                  <a:pt x="1004" y="351"/>
                  <a:pt x="1004" y="363"/>
                </a:cubicBezTo>
                <a:cubicBezTo>
                  <a:pt x="1004" y="532"/>
                  <a:pt x="1004" y="532"/>
                  <a:pt x="1004" y="532"/>
                </a:cubicBezTo>
                <a:cubicBezTo>
                  <a:pt x="1004" y="544"/>
                  <a:pt x="994" y="554"/>
                  <a:pt x="982" y="554"/>
                </a:cubicBezTo>
                <a:cubicBezTo>
                  <a:pt x="971" y="554"/>
                  <a:pt x="961" y="544"/>
                  <a:pt x="961" y="532"/>
                </a:cubicBezTo>
                <a:lnTo>
                  <a:pt x="961" y="363"/>
                </a:lnTo>
                <a:close/>
                <a:moveTo>
                  <a:pt x="983" y="630"/>
                </a:moveTo>
                <a:cubicBezTo>
                  <a:pt x="1218" y="630"/>
                  <a:pt x="1409" y="822"/>
                  <a:pt x="1409" y="1057"/>
                </a:cubicBezTo>
                <a:cubicBezTo>
                  <a:pt x="1409" y="1068"/>
                  <a:pt x="1399" y="1078"/>
                  <a:pt x="1388" y="1078"/>
                </a:cubicBezTo>
                <a:cubicBezTo>
                  <a:pt x="1376" y="1078"/>
                  <a:pt x="1366" y="1068"/>
                  <a:pt x="1366" y="1057"/>
                </a:cubicBezTo>
                <a:cubicBezTo>
                  <a:pt x="1366" y="845"/>
                  <a:pt x="1194" y="673"/>
                  <a:pt x="983" y="673"/>
                </a:cubicBezTo>
                <a:cubicBezTo>
                  <a:pt x="771" y="673"/>
                  <a:pt x="599" y="845"/>
                  <a:pt x="599" y="1057"/>
                </a:cubicBezTo>
                <a:cubicBezTo>
                  <a:pt x="599" y="1068"/>
                  <a:pt x="589" y="1078"/>
                  <a:pt x="577" y="1078"/>
                </a:cubicBezTo>
                <a:cubicBezTo>
                  <a:pt x="566" y="1078"/>
                  <a:pt x="556" y="1068"/>
                  <a:pt x="556" y="1057"/>
                </a:cubicBezTo>
                <a:cubicBezTo>
                  <a:pt x="556" y="822"/>
                  <a:pt x="747" y="630"/>
                  <a:pt x="983" y="630"/>
                </a:cubicBezTo>
                <a:close/>
                <a:moveTo>
                  <a:pt x="463" y="557"/>
                </a:moveTo>
                <a:cubicBezTo>
                  <a:pt x="472" y="549"/>
                  <a:pt x="485" y="549"/>
                  <a:pt x="494" y="557"/>
                </a:cubicBezTo>
                <a:cubicBezTo>
                  <a:pt x="613" y="677"/>
                  <a:pt x="613" y="677"/>
                  <a:pt x="613" y="677"/>
                </a:cubicBezTo>
                <a:cubicBezTo>
                  <a:pt x="622" y="686"/>
                  <a:pt x="622" y="699"/>
                  <a:pt x="613" y="707"/>
                </a:cubicBezTo>
                <a:cubicBezTo>
                  <a:pt x="609" y="712"/>
                  <a:pt x="604" y="714"/>
                  <a:pt x="598" y="714"/>
                </a:cubicBezTo>
                <a:cubicBezTo>
                  <a:pt x="593" y="714"/>
                  <a:pt x="587" y="712"/>
                  <a:pt x="583" y="707"/>
                </a:cubicBezTo>
                <a:cubicBezTo>
                  <a:pt x="463" y="588"/>
                  <a:pt x="463" y="588"/>
                  <a:pt x="463" y="588"/>
                </a:cubicBezTo>
                <a:cubicBezTo>
                  <a:pt x="455" y="579"/>
                  <a:pt x="455" y="566"/>
                  <a:pt x="463" y="557"/>
                </a:cubicBezTo>
                <a:close/>
                <a:moveTo>
                  <a:pt x="1469" y="1399"/>
                </a:moveTo>
                <a:cubicBezTo>
                  <a:pt x="526" y="1399"/>
                  <a:pt x="526" y="1399"/>
                  <a:pt x="526" y="1399"/>
                </a:cubicBezTo>
                <a:cubicBezTo>
                  <a:pt x="514" y="1399"/>
                  <a:pt x="504" y="1390"/>
                  <a:pt x="504" y="1378"/>
                </a:cubicBezTo>
                <a:cubicBezTo>
                  <a:pt x="504" y="1366"/>
                  <a:pt x="514" y="1356"/>
                  <a:pt x="526" y="1356"/>
                </a:cubicBezTo>
                <a:cubicBezTo>
                  <a:pt x="1469" y="1356"/>
                  <a:pt x="1469" y="1356"/>
                  <a:pt x="1469" y="1356"/>
                </a:cubicBezTo>
                <a:cubicBezTo>
                  <a:pt x="1481" y="1356"/>
                  <a:pt x="1490" y="1366"/>
                  <a:pt x="1490" y="1378"/>
                </a:cubicBezTo>
                <a:cubicBezTo>
                  <a:pt x="1490" y="1390"/>
                  <a:pt x="1481" y="1399"/>
                  <a:pt x="1469" y="1399"/>
                </a:cubicBezTo>
                <a:close/>
                <a:moveTo>
                  <a:pt x="1558" y="1274"/>
                </a:moveTo>
                <a:cubicBezTo>
                  <a:pt x="437" y="1274"/>
                  <a:pt x="437" y="1274"/>
                  <a:pt x="437" y="1274"/>
                </a:cubicBezTo>
                <a:cubicBezTo>
                  <a:pt x="425" y="1274"/>
                  <a:pt x="416" y="1265"/>
                  <a:pt x="416" y="1253"/>
                </a:cubicBezTo>
                <a:cubicBezTo>
                  <a:pt x="416" y="1241"/>
                  <a:pt x="425" y="1231"/>
                  <a:pt x="437" y="1231"/>
                </a:cubicBezTo>
                <a:cubicBezTo>
                  <a:pt x="1558" y="1231"/>
                  <a:pt x="1558" y="1231"/>
                  <a:pt x="1558" y="1231"/>
                </a:cubicBezTo>
                <a:cubicBezTo>
                  <a:pt x="1569" y="1231"/>
                  <a:pt x="1579" y="1241"/>
                  <a:pt x="1579" y="1253"/>
                </a:cubicBezTo>
                <a:cubicBezTo>
                  <a:pt x="1579" y="1265"/>
                  <a:pt x="1569" y="1274"/>
                  <a:pt x="1558" y="1274"/>
                </a:cubicBezTo>
                <a:close/>
                <a:moveTo>
                  <a:pt x="1735" y="1149"/>
                </a:moveTo>
                <a:cubicBezTo>
                  <a:pt x="260" y="1149"/>
                  <a:pt x="260" y="1149"/>
                  <a:pt x="260" y="1149"/>
                </a:cubicBezTo>
                <a:cubicBezTo>
                  <a:pt x="248" y="1149"/>
                  <a:pt x="238" y="1139"/>
                  <a:pt x="238" y="1128"/>
                </a:cubicBezTo>
                <a:cubicBezTo>
                  <a:pt x="238" y="1116"/>
                  <a:pt x="248" y="1106"/>
                  <a:pt x="260" y="1106"/>
                </a:cubicBezTo>
                <a:cubicBezTo>
                  <a:pt x="1735" y="1106"/>
                  <a:pt x="1735" y="1106"/>
                  <a:pt x="1735" y="1106"/>
                </a:cubicBezTo>
                <a:cubicBezTo>
                  <a:pt x="1747" y="1106"/>
                  <a:pt x="1756" y="1116"/>
                  <a:pt x="1756" y="1128"/>
                </a:cubicBezTo>
                <a:cubicBezTo>
                  <a:pt x="1756" y="1139"/>
                  <a:pt x="1747" y="1149"/>
                  <a:pt x="1735" y="114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2" name="Freeform 1077"/>
          <p:cNvSpPr>
            <a:spLocks/>
          </p:cNvSpPr>
          <p:nvPr/>
        </p:nvSpPr>
        <p:spPr bwMode="auto">
          <a:xfrm>
            <a:off x="3712251" y="2844337"/>
            <a:ext cx="22938" cy="47310"/>
          </a:xfrm>
          <a:custGeom>
            <a:avLst/>
            <a:gdLst>
              <a:gd name="T0" fmla="*/ 0 w 119"/>
              <a:gd name="T1" fmla="*/ 0 h 237"/>
              <a:gd name="T2" fmla="*/ 0 w 119"/>
              <a:gd name="T3" fmla="*/ 237 h 237"/>
              <a:gd name="T4" fmla="*/ 119 w 119"/>
              <a:gd name="T5" fmla="*/ 118 h 237"/>
              <a:gd name="T6" fmla="*/ 0 w 119"/>
              <a:gd name="T7" fmla="*/ 0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9" h="237">
                <a:moveTo>
                  <a:pt x="0" y="0"/>
                </a:moveTo>
                <a:cubicBezTo>
                  <a:pt x="0" y="237"/>
                  <a:pt x="0" y="237"/>
                  <a:pt x="0" y="237"/>
                </a:cubicBezTo>
                <a:cubicBezTo>
                  <a:pt x="39" y="224"/>
                  <a:pt x="119" y="189"/>
                  <a:pt x="119" y="118"/>
                </a:cubicBezTo>
                <a:cubicBezTo>
                  <a:pt x="119" y="47"/>
                  <a:pt x="39" y="12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3" name="Freeform 1078"/>
          <p:cNvSpPr>
            <a:spLocks/>
          </p:cNvSpPr>
          <p:nvPr/>
        </p:nvSpPr>
        <p:spPr bwMode="auto">
          <a:xfrm>
            <a:off x="3627667" y="2809929"/>
            <a:ext cx="77416" cy="116124"/>
          </a:xfrm>
          <a:custGeom>
            <a:avLst/>
            <a:gdLst>
              <a:gd name="T0" fmla="*/ 126 w 382"/>
              <a:gd name="T1" fmla="*/ 204 h 581"/>
              <a:gd name="T2" fmla="*/ 0 w 382"/>
              <a:gd name="T3" fmla="*/ 204 h 581"/>
              <a:gd name="T4" fmla="*/ 0 w 382"/>
              <a:gd name="T5" fmla="*/ 376 h 581"/>
              <a:gd name="T6" fmla="*/ 126 w 382"/>
              <a:gd name="T7" fmla="*/ 377 h 581"/>
              <a:gd name="T8" fmla="*/ 137 w 382"/>
              <a:gd name="T9" fmla="*/ 381 h 581"/>
              <a:gd name="T10" fmla="*/ 382 w 382"/>
              <a:gd name="T11" fmla="*/ 581 h 581"/>
              <a:gd name="T12" fmla="*/ 382 w 382"/>
              <a:gd name="T13" fmla="*/ 0 h 581"/>
              <a:gd name="T14" fmla="*/ 137 w 382"/>
              <a:gd name="T15" fmla="*/ 200 h 581"/>
              <a:gd name="T16" fmla="*/ 126 w 382"/>
              <a:gd name="T17" fmla="*/ 204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2" h="581">
                <a:moveTo>
                  <a:pt x="126" y="204"/>
                </a:moveTo>
                <a:cubicBezTo>
                  <a:pt x="0" y="204"/>
                  <a:pt x="0" y="204"/>
                  <a:pt x="0" y="204"/>
                </a:cubicBezTo>
                <a:cubicBezTo>
                  <a:pt x="0" y="376"/>
                  <a:pt x="0" y="376"/>
                  <a:pt x="0" y="376"/>
                </a:cubicBezTo>
                <a:cubicBezTo>
                  <a:pt x="126" y="377"/>
                  <a:pt x="126" y="377"/>
                  <a:pt x="126" y="377"/>
                </a:cubicBezTo>
                <a:cubicBezTo>
                  <a:pt x="130" y="377"/>
                  <a:pt x="134" y="378"/>
                  <a:pt x="137" y="381"/>
                </a:cubicBezTo>
                <a:cubicBezTo>
                  <a:pt x="382" y="581"/>
                  <a:pt x="382" y="581"/>
                  <a:pt x="382" y="581"/>
                </a:cubicBezTo>
                <a:cubicBezTo>
                  <a:pt x="382" y="0"/>
                  <a:pt x="382" y="0"/>
                  <a:pt x="382" y="0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4" y="202"/>
                  <a:pt x="130" y="204"/>
                  <a:pt x="126" y="20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4" name="Freeform 1079"/>
          <p:cNvSpPr>
            <a:spLocks noEditPoints="1"/>
          </p:cNvSpPr>
          <p:nvPr/>
        </p:nvSpPr>
        <p:spPr bwMode="auto">
          <a:xfrm>
            <a:off x="3563154" y="2703841"/>
            <a:ext cx="324000" cy="324000"/>
          </a:xfrm>
          <a:custGeom>
            <a:avLst/>
            <a:gdLst>
              <a:gd name="T0" fmla="*/ 805 w 1610"/>
              <a:gd name="T1" fmla="*/ 0 h 1611"/>
              <a:gd name="T2" fmla="*/ 0 w 1610"/>
              <a:gd name="T3" fmla="*/ 806 h 1611"/>
              <a:gd name="T4" fmla="*/ 805 w 1610"/>
              <a:gd name="T5" fmla="*/ 1611 h 1611"/>
              <a:gd name="T6" fmla="*/ 1610 w 1610"/>
              <a:gd name="T7" fmla="*/ 806 h 1611"/>
              <a:gd name="T8" fmla="*/ 805 w 1610"/>
              <a:gd name="T9" fmla="*/ 0 h 1611"/>
              <a:gd name="T10" fmla="*/ 739 w 1610"/>
              <a:gd name="T11" fmla="*/ 972 h 1611"/>
              <a:gd name="T12" fmla="*/ 739 w 1610"/>
              <a:gd name="T13" fmla="*/ 1144 h 1611"/>
              <a:gd name="T14" fmla="*/ 729 w 1610"/>
              <a:gd name="T15" fmla="*/ 1160 h 1611"/>
              <a:gd name="T16" fmla="*/ 722 w 1610"/>
              <a:gd name="T17" fmla="*/ 1161 h 1611"/>
              <a:gd name="T18" fmla="*/ 711 w 1610"/>
              <a:gd name="T19" fmla="*/ 1157 h 1611"/>
              <a:gd name="T20" fmla="*/ 442 w 1610"/>
              <a:gd name="T21" fmla="*/ 938 h 1611"/>
              <a:gd name="T22" fmla="*/ 305 w 1610"/>
              <a:gd name="T23" fmla="*/ 938 h 1611"/>
              <a:gd name="T24" fmla="*/ 288 w 1610"/>
              <a:gd name="T25" fmla="*/ 921 h 1611"/>
              <a:gd name="T26" fmla="*/ 288 w 1610"/>
              <a:gd name="T27" fmla="*/ 714 h 1611"/>
              <a:gd name="T28" fmla="*/ 305 w 1610"/>
              <a:gd name="T29" fmla="*/ 697 h 1611"/>
              <a:gd name="T30" fmla="*/ 442 w 1610"/>
              <a:gd name="T31" fmla="*/ 696 h 1611"/>
              <a:gd name="T32" fmla="*/ 711 w 1610"/>
              <a:gd name="T33" fmla="*/ 477 h 1611"/>
              <a:gd name="T34" fmla="*/ 729 w 1610"/>
              <a:gd name="T35" fmla="*/ 475 h 1611"/>
              <a:gd name="T36" fmla="*/ 739 w 1610"/>
              <a:gd name="T37" fmla="*/ 491 h 1611"/>
              <a:gd name="T38" fmla="*/ 739 w 1610"/>
              <a:gd name="T39" fmla="*/ 663 h 1611"/>
              <a:gd name="T40" fmla="*/ 893 w 1610"/>
              <a:gd name="T41" fmla="*/ 817 h 1611"/>
              <a:gd name="T42" fmla="*/ 739 w 1610"/>
              <a:gd name="T43" fmla="*/ 972 h 1611"/>
              <a:gd name="T44" fmla="*/ 1269 w 1610"/>
              <a:gd name="T45" fmla="*/ 946 h 1611"/>
              <a:gd name="T46" fmla="*/ 1269 w 1610"/>
              <a:gd name="T47" fmla="*/ 971 h 1611"/>
              <a:gd name="T48" fmla="*/ 1257 w 1610"/>
              <a:gd name="T49" fmla="*/ 976 h 1611"/>
              <a:gd name="T50" fmla="*/ 1245 w 1610"/>
              <a:gd name="T51" fmla="*/ 971 h 1611"/>
              <a:gd name="T52" fmla="*/ 1116 w 1610"/>
              <a:gd name="T53" fmla="*/ 842 h 1611"/>
              <a:gd name="T54" fmla="*/ 987 w 1610"/>
              <a:gd name="T55" fmla="*/ 971 h 1611"/>
              <a:gd name="T56" fmla="*/ 975 w 1610"/>
              <a:gd name="T57" fmla="*/ 976 h 1611"/>
              <a:gd name="T58" fmla="*/ 963 w 1610"/>
              <a:gd name="T59" fmla="*/ 971 h 1611"/>
              <a:gd name="T60" fmla="*/ 963 w 1610"/>
              <a:gd name="T61" fmla="*/ 946 h 1611"/>
              <a:gd name="T62" fmla="*/ 1092 w 1610"/>
              <a:gd name="T63" fmla="*/ 817 h 1611"/>
              <a:gd name="T64" fmla="*/ 963 w 1610"/>
              <a:gd name="T65" fmla="*/ 688 h 1611"/>
              <a:gd name="T66" fmla="*/ 963 w 1610"/>
              <a:gd name="T67" fmla="*/ 664 h 1611"/>
              <a:gd name="T68" fmla="*/ 987 w 1610"/>
              <a:gd name="T69" fmla="*/ 664 h 1611"/>
              <a:gd name="T70" fmla="*/ 1116 w 1610"/>
              <a:gd name="T71" fmla="*/ 793 h 1611"/>
              <a:gd name="T72" fmla="*/ 1245 w 1610"/>
              <a:gd name="T73" fmla="*/ 664 h 1611"/>
              <a:gd name="T74" fmla="*/ 1270 w 1610"/>
              <a:gd name="T75" fmla="*/ 664 h 1611"/>
              <a:gd name="T76" fmla="*/ 1270 w 1610"/>
              <a:gd name="T77" fmla="*/ 688 h 1611"/>
              <a:gd name="T78" fmla="*/ 1141 w 1610"/>
              <a:gd name="T79" fmla="*/ 817 h 1611"/>
              <a:gd name="T80" fmla="*/ 1269 w 1610"/>
              <a:gd name="T81" fmla="*/ 946 h 1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10" h="1611">
                <a:moveTo>
                  <a:pt x="805" y="0"/>
                </a:moveTo>
                <a:cubicBezTo>
                  <a:pt x="360" y="0"/>
                  <a:pt x="0" y="361"/>
                  <a:pt x="0" y="806"/>
                </a:cubicBezTo>
                <a:cubicBezTo>
                  <a:pt x="0" y="1250"/>
                  <a:pt x="360" y="1611"/>
                  <a:pt x="805" y="1611"/>
                </a:cubicBezTo>
                <a:cubicBezTo>
                  <a:pt x="1250" y="1611"/>
                  <a:pt x="1610" y="1250"/>
                  <a:pt x="1610" y="806"/>
                </a:cubicBezTo>
                <a:cubicBezTo>
                  <a:pt x="1610" y="361"/>
                  <a:pt x="1250" y="0"/>
                  <a:pt x="805" y="0"/>
                </a:cubicBezTo>
                <a:close/>
                <a:moveTo>
                  <a:pt x="739" y="972"/>
                </a:moveTo>
                <a:cubicBezTo>
                  <a:pt x="739" y="1144"/>
                  <a:pt x="739" y="1144"/>
                  <a:pt x="739" y="1144"/>
                </a:cubicBezTo>
                <a:cubicBezTo>
                  <a:pt x="739" y="1151"/>
                  <a:pt x="735" y="1157"/>
                  <a:pt x="729" y="1160"/>
                </a:cubicBezTo>
                <a:cubicBezTo>
                  <a:pt x="727" y="1161"/>
                  <a:pt x="724" y="1161"/>
                  <a:pt x="722" y="1161"/>
                </a:cubicBezTo>
                <a:cubicBezTo>
                  <a:pt x="718" y="1161"/>
                  <a:pt x="714" y="1160"/>
                  <a:pt x="711" y="1157"/>
                </a:cubicBezTo>
                <a:cubicBezTo>
                  <a:pt x="442" y="938"/>
                  <a:pt x="442" y="938"/>
                  <a:pt x="442" y="938"/>
                </a:cubicBezTo>
                <a:cubicBezTo>
                  <a:pt x="305" y="938"/>
                  <a:pt x="305" y="938"/>
                  <a:pt x="305" y="938"/>
                </a:cubicBezTo>
                <a:cubicBezTo>
                  <a:pt x="296" y="938"/>
                  <a:pt x="288" y="930"/>
                  <a:pt x="288" y="921"/>
                </a:cubicBezTo>
                <a:cubicBezTo>
                  <a:pt x="288" y="714"/>
                  <a:pt x="288" y="714"/>
                  <a:pt x="288" y="714"/>
                </a:cubicBezTo>
                <a:cubicBezTo>
                  <a:pt x="288" y="704"/>
                  <a:pt x="296" y="697"/>
                  <a:pt x="305" y="697"/>
                </a:cubicBezTo>
                <a:cubicBezTo>
                  <a:pt x="442" y="696"/>
                  <a:pt x="442" y="696"/>
                  <a:pt x="442" y="696"/>
                </a:cubicBezTo>
                <a:cubicBezTo>
                  <a:pt x="711" y="477"/>
                  <a:pt x="711" y="477"/>
                  <a:pt x="711" y="477"/>
                </a:cubicBezTo>
                <a:cubicBezTo>
                  <a:pt x="716" y="473"/>
                  <a:pt x="723" y="472"/>
                  <a:pt x="729" y="475"/>
                </a:cubicBezTo>
                <a:cubicBezTo>
                  <a:pt x="735" y="478"/>
                  <a:pt x="739" y="484"/>
                  <a:pt x="739" y="491"/>
                </a:cubicBezTo>
                <a:cubicBezTo>
                  <a:pt x="739" y="663"/>
                  <a:pt x="739" y="663"/>
                  <a:pt x="739" y="663"/>
                </a:cubicBezTo>
                <a:cubicBezTo>
                  <a:pt x="779" y="674"/>
                  <a:pt x="893" y="715"/>
                  <a:pt x="893" y="817"/>
                </a:cubicBezTo>
                <a:cubicBezTo>
                  <a:pt x="893" y="919"/>
                  <a:pt x="779" y="961"/>
                  <a:pt x="739" y="972"/>
                </a:cubicBezTo>
                <a:close/>
                <a:moveTo>
                  <a:pt x="1269" y="946"/>
                </a:moveTo>
                <a:cubicBezTo>
                  <a:pt x="1276" y="953"/>
                  <a:pt x="1276" y="964"/>
                  <a:pt x="1269" y="971"/>
                </a:cubicBezTo>
                <a:cubicBezTo>
                  <a:pt x="1266" y="974"/>
                  <a:pt x="1262" y="976"/>
                  <a:pt x="1257" y="976"/>
                </a:cubicBezTo>
                <a:cubicBezTo>
                  <a:pt x="1253" y="976"/>
                  <a:pt x="1248" y="974"/>
                  <a:pt x="1245" y="971"/>
                </a:cubicBezTo>
                <a:cubicBezTo>
                  <a:pt x="1116" y="842"/>
                  <a:pt x="1116" y="842"/>
                  <a:pt x="1116" y="842"/>
                </a:cubicBezTo>
                <a:cubicBezTo>
                  <a:pt x="987" y="971"/>
                  <a:pt x="987" y="971"/>
                  <a:pt x="987" y="971"/>
                </a:cubicBezTo>
                <a:cubicBezTo>
                  <a:pt x="984" y="974"/>
                  <a:pt x="979" y="976"/>
                  <a:pt x="975" y="976"/>
                </a:cubicBezTo>
                <a:cubicBezTo>
                  <a:pt x="970" y="976"/>
                  <a:pt x="966" y="974"/>
                  <a:pt x="963" y="971"/>
                </a:cubicBezTo>
                <a:cubicBezTo>
                  <a:pt x="956" y="964"/>
                  <a:pt x="956" y="953"/>
                  <a:pt x="963" y="946"/>
                </a:cubicBezTo>
                <a:cubicBezTo>
                  <a:pt x="1092" y="817"/>
                  <a:pt x="1092" y="817"/>
                  <a:pt x="1092" y="817"/>
                </a:cubicBezTo>
                <a:cubicBezTo>
                  <a:pt x="963" y="688"/>
                  <a:pt x="963" y="688"/>
                  <a:pt x="963" y="688"/>
                </a:cubicBezTo>
                <a:cubicBezTo>
                  <a:pt x="956" y="682"/>
                  <a:pt x="956" y="671"/>
                  <a:pt x="963" y="664"/>
                </a:cubicBezTo>
                <a:cubicBezTo>
                  <a:pt x="969" y="657"/>
                  <a:pt x="980" y="657"/>
                  <a:pt x="987" y="664"/>
                </a:cubicBezTo>
                <a:cubicBezTo>
                  <a:pt x="1116" y="793"/>
                  <a:pt x="1116" y="793"/>
                  <a:pt x="1116" y="793"/>
                </a:cubicBezTo>
                <a:cubicBezTo>
                  <a:pt x="1245" y="664"/>
                  <a:pt x="1245" y="664"/>
                  <a:pt x="1245" y="664"/>
                </a:cubicBezTo>
                <a:cubicBezTo>
                  <a:pt x="1252" y="657"/>
                  <a:pt x="1263" y="657"/>
                  <a:pt x="1270" y="664"/>
                </a:cubicBezTo>
                <a:cubicBezTo>
                  <a:pt x="1276" y="671"/>
                  <a:pt x="1276" y="682"/>
                  <a:pt x="1270" y="688"/>
                </a:cubicBezTo>
                <a:cubicBezTo>
                  <a:pt x="1141" y="817"/>
                  <a:pt x="1141" y="817"/>
                  <a:pt x="1141" y="817"/>
                </a:cubicBezTo>
                <a:lnTo>
                  <a:pt x="1269" y="946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5" name="Freeform 1083"/>
          <p:cNvSpPr>
            <a:spLocks/>
          </p:cNvSpPr>
          <p:nvPr/>
        </p:nvSpPr>
        <p:spPr bwMode="auto">
          <a:xfrm>
            <a:off x="4006448" y="2890213"/>
            <a:ext cx="134761" cy="130460"/>
          </a:xfrm>
          <a:custGeom>
            <a:avLst/>
            <a:gdLst>
              <a:gd name="T0" fmla="*/ 611 w 875"/>
              <a:gd name="T1" fmla="*/ 835 h 849"/>
              <a:gd name="T2" fmla="*/ 875 w 875"/>
              <a:gd name="T3" fmla="*/ 435 h 849"/>
              <a:gd name="T4" fmla="*/ 832 w 875"/>
              <a:gd name="T5" fmla="*/ 249 h 849"/>
              <a:gd name="T6" fmla="*/ 831 w 875"/>
              <a:gd name="T7" fmla="*/ 248 h 849"/>
              <a:gd name="T8" fmla="*/ 440 w 875"/>
              <a:gd name="T9" fmla="*/ 0 h 849"/>
              <a:gd name="T10" fmla="*/ 10 w 875"/>
              <a:gd name="T11" fmla="*/ 372 h 849"/>
              <a:gd name="T12" fmla="*/ 0 w 875"/>
              <a:gd name="T13" fmla="*/ 388 h 849"/>
              <a:gd name="T14" fmla="*/ 599 w 875"/>
              <a:gd name="T15" fmla="*/ 849 h 849"/>
              <a:gd name="T16" fmla="*/ 611 w 875"/>
              <a:gd name="T17" fmla="*/ 835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75" h="849">
                <a:moveTo>
                  <a:pt x="611" y="835"/>
                </a:moveTo>
                <a:cubicBezTo>
                  <a:pt x="771" y="766"/>
                  <a:pt x="875" y="609"/>
                  <a:pt x="875" y="435"/>
                </a:cubicBezTo>
                <a:cubicBezTo>
                  <a:pt x="875" y="368"/>
                  <a:pt x="859" y="305"/>
                  <a:pt x="832" y="249"/>
                </a:cubicBezTo>
                <a:cubicBezTo>
                  <a:pt x="832" y="248"/>
                  <a:pt x="832" y="248"/>
                  <a:pt x="831" y="248"/>
                </a:cubicBezTo>
                <a:cubicBezTo>
                  <a:pt x="761" y="102"/>
                  <a:pt x="612" y="0"/>
                  <a:pt x="440" y="0"/>
                </a:cubicBezTo>
                <a:cubicBezTo>
                  <a:pt x="225" y="0"/>
                  <a:pt x="40" y="160"/>
                  <a:pt x="10" y="372"/>
                </a:cubicBezTo>
                <a:cubicBezTo>
                  <a:pt x="9" y="379"/>
                  <a:pt x="5" y="384"/>
                  <a:pt x="0" y="388"/>
                </a:cubicBezTo>
                <a:cubicBezTo>
                  <a:pt x="134" y="608"/>
                  <a:pt x="347" y="774"/>
                  <a:pt x="599" y="849"/>
                </a:cubicBezTo>
                <a:cubicBezTo>
                  <a:pt x="601" y="843"/>
                  <a:pt x="605" y="837"/>
                  <a:pt x="611" y="83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6" name="Oval 1084"/>
          <p:cNvSpPr>
            <a:spLocks noChangeArrowheads="1"/>
          </p:cNvSpPr>
          <p:nvPr/>
        </p:nvSpPr>
        <p:spPr bwMode="auto">
          <a:xfrm>
            <a:off x="4068094" y="2752584"/>
            <a:ext cx="81717" cy="81717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7" name="Freeform 1085"/>
          <p:cNvSpPr>
            <a:spLocks/>
          </p:cNvSpPr>
          <p:nvPr/>
        </p:nvSpPr>
        <p:spPr bwMode="auto">
          <a:xfrm>
            <a:off x="4211457" y="2797027"/>
            <a:ext cx="94619" cy="117558"/>
          </a:xfrm>
          <a:custGeom>
            <a:avLst/>
            <a:gdLst>
              <a:gd name="T0" fmla="*/ 517 w 610"/>
              <a:gd name="T1" fmla="*/ 18 h 764"/>
              <a:gd name="T2" fmla="*/ 502 w 610"/>
              <a:gd name="T3" fmla="*/ 18 h 764"/>
              <a:gd name="T4" fmla="*/ 383 w 610"/>
              <a:gd name="T5" fmla="*/ 0 h 764"/>
              <a:gd name="T6" fmla="*/ 0 w 610"/>
              <a:gd name="T7" fmla="*/ 382 h 764"/>
              <a:gd name="T8" fmla="*/ 383 w 610"/>
              <a:gd name="T9" fmla="*/ 764 h 764"/>
              <a:gd name="T10" fmla="*/ 558 w 610"/>
              <a:gd name="T11" fmla="*/ 722 h 764"/>
              <a:gd name="T12" fmla="*/ 573 w 610"/>
              <a:gd name="T13" fmla="*/ 720 h 764"/>
              <a:gd name="T14" fmla="*/ 610 w 610"/>
              <a:gd name="T15" fmla="*/ 448 h 764"/>
              <a:gd name="T16" fmla="*/ 517 w 610"/>
              <a:gd name="T17" fmla="*/ 18 h 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0" h="764">
                <a:moveTo>
                  <a:pt x="517" y="18"/>
                </a:moveTo>
                <a:cubicBezTo>
                  <a:pt x="512" y="20"/>
                  <a:pt x="507" y="20"/>
                  <a:pt x="502" y="18"/>
                </a:cubicBezTo>
                <a:cubicBezTo>
                  <a:pt x="463" y="6"/>
                  <a:pt x="423" y="0"/>
                  <a:pt x="383" y="0"/>
                </a:cubicBezTo>
                <a:cubicBezTo>
                  <a:pt x="172" y="0"/>
                  <a:pt x="0" y="171"/>
                  <a:pt x="0" y="382"/>
                </a:cubicBezTo>
                <a:cubicBezTo>
                  <a:pt x="0" y="593"/>
                  <a:pt x="172" y="764"/>
                  <a:pt x="383" y="764"/>
                </a:cubicBezTo>
                <a:cubicBezTo>
                  <a:pt x="445" y="764"/>
                  <a:pt x="504" y="750"/>
                  <a:pt x="558" y="722"/>
                </a:cubicBezTo>
                <a:cubicBezTo>
                  <a:pt x="563" y="719"/>
                  <a:pt x="568" y="719"/>
                  <a:pt x="573" y="720"/>
                </a:cubicBezTo>
                <a:cubicBezTo>
                  <a:pt x="597" y="633"/>
                  <a:pt x="610" y="542"/>
                  <a:pt x="610" y="448"/>
                </a:cubicBezTo>
                <a:cubicBezTo>
                  <a:pt x="610" y="295"/>
                  <a:pt x="576" y="149"/>
                  <a:pt x="517" y="1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8" name="Freeform 1086"/>
          <p:cNvSpPr>
            <a:spLocks noEditPoints="1"/>
          </p:cNvSpPr>
          <p:nvPr/>
        </p:nvSpPr>
        <p:spPr bwMode="auto">
          <a:xfrm>
            <a:off x="3982076" y="2703841"/>
            <a:ext cx="316832" cy="324000"/>
          </a:xfrm>
          <a:custGeom>
            <a:avLst/>
            <a:gdLst>
              <a:gd name="T0" fmla="*/ 1495 w 2053"/>
              <a:gd name="T1" fmla="*/ 1178 h 2104"/>
              <a:gd name="T2" fmla="*/ 1494 w 2053"/>
              <a:gd name="T3" fmla="*/ 1175 h 2104"/>
              <a:gd name="T4" fmla="*/ 1877 w 2053"/>
              <a:gd name="T5" fmla="*/ 558 h 2104"/>
              <a:gd name="T6" fmla="*/ 1052 w 2053"/>
              <a:gd name="T7" fmla="*/ 0 h 2104"/>
              <a:gd name="T8" fmla="*/ 125 w 2053"/>
              <a:gd name="T9" fmla="*/ 1550 h 2104"/>
              <a:gd name="T10" fmla="*/ 624 w 2053"/>
              <a:gd name="T11" fmla="*/ 1169 h 2104"/>
              <a:gd name="T12" fmla="*/ 638 w 2053"/>
              <a:gd name="T13" fmla="*/ 1170 h 2104"/>
              <a:gd name="T14" fmla="*/ 1029 w 2053"/>
              <a:gd name="T15" fmla="*/ 1443 h 2104"/>
              <a:gd name="T16" fmla="*/ 809 w 2053"/>
              <a:gd name="T17" fmla="*/ 2075 h 2104"/>
              <a:gd name="T18" fmla="*/ 2053 w 2053"/>
              <a:gd name="T19" fmla="*/ 1375 h 2104"/>
              <a:gd name="T20" fmla="*/ 650 w 2053"/>
              <a:gd name="T21" fmla="*/ 1146 h 2104"/>
              <a:gd name="T22" fmla="*/ 628 w 2053"/>
              <a:gd name="T23" fmla="*/ 1117 h 2104"/>
              <a:gd name="T24" fmla="*/ 671 w 2053"/>
              <a:gd name="T25" fmla="*/ 1131 h 2104"/>
              <a:gd name="T26" fmla="*/ 671 w 2053"/>
              <a:gd name="T27" fmla="*/ 1080 h 2104"/>
              <a:gd name="T28" fmla="*/ 650 w 2053"/>
              <a:gd name="T29" fmla="*/ 1051 h 2104"/>
              <a:gd name="T30" fmla="*/ 692 w 2053"/>
              <a:gd name="T31" fmla="*/ 1064 h 2104"/>
              <a:gd name="T32" fmla="*/ 692 w 2053"/>
              <a:gd name="T33" fmla="*/ 1014 h 2104"/>
              <a:gd name="T34" fmla="*/ 670 w 2053"/>
              <a:gd name="T35" fmla="*/ 984 h 2104"/>
              <a:gd name="T36" fmla="*/ 714 w 2053"/>
              <a:gd name="T37" fmla="*/ 998 h 2104"/>
              <a:gd name="T38" fmla="*/ 735 w 2053"/>
              <a:gd name="T39" fmla="*/ 932 h 2104"/>
              <a:gd name="T40" fmla="*/ 706 w 2053"/>
              <a:gd name="T41" fmla="*/ 946 h 2104"/>
              <a:gd name="T42" fmla="*/ 719 w 2053"/>
              <a:gd name="T43" fmla="*/ 904 h 2104"/>
              <a:gd name="T44" fmla="*/ 822 w 2053"/>
              <a:gd name="T45" fmla="*/ 895 h 2104"/>
              <a:gd name="T46" fmla="*/ 734 w 2053"/>
              <a:gd name="T47" fmla="*/ 881 h 2104"/>
              <a:gd name="T48" fmla="*/ 509 w 2053"/>
              <a:gd name="T49" fmla="*/ 581 h 2104"/>
              <a:gd name="T50" fmla="*/ 1136 w 2053"/>
              <a:gd name="T51" fmla="*/ 581 h 2104"/>
              <a:gd name="T52" fmla="*/ 1075 w 2053"/>
              <a:gd name="T53" fmla="*/ 1439 h 2104"/>
              <a:gd name="T54" fmla="*/ 1044 w 2053"/>
              <a:gd name="T55" fmla="*/ 1431 h 2104"/>
              <a:gd name="T56" fmla="*/ 1084 w 2053"/>
              <a:gd name="T57" fmla="*/ 1409 h 2104"/>
              <a:gd name="T58" fmla="*/ 1131 w 2053"/>
              <a:gd name="T59" fmla="*/ 1408 h 2104"/>
              <a:gd name="T60" fmla="*/ 1101 w 2053"/>
              <a:gd name="T61" fmla="*/ 1399 h 2104"/>
              <a:gd name="T62" fmla="*/ 1140 w 2053"/>
              <a:gd name="T63" fmla="*/ 1377 h 2104"/>
              <a:gd name="T64" fmla="*/ 1188 w 2053"/>
              <a:gd name="T65" fmla="*/ 1376 h 2104"/>
              <a:gd name="T66" fmla="*/ 1157 w 2053"/>
              <a:gd name="T67" fmla="*/ 1367 h 2104"/>
              <a:gd name="T68" fmla="*/ 1196 w 2053"/>
              <a:gd name="T69" fmla="*/ 1346 h 2104"/>
              <a:gd name="T70" fmla="*/ 1244 w 2053"/>
              <a:gd name="T71" fmla="*/ 1345 h 2104"/>
              <a:gd name="T72" fmla="*/ 1213 w 2053"/>
              <a:gd name="T73" fmla="*/ 1336 h 2104"/>
              <a:gd name="T74" fmla="*/ 1253 w 2053"/>
              <a:gd name="T75" fmla="*/ 1314 h 2104"/>
              <a:gd name="T76" fmla="*/ 1300 w 2053"/>
              <a:gd name="T77" fmla="*/ 1313 h 2104"/>
              <a:gd name="T78" fmla="*/ 1270 w 2053"/>
              <a:gd name="T79" fmla="*/ 1305 h 2104"/>
              <a:gd name="T80" fmla="*/ 1309 w 2053"/>
              <a:gd name="T81" fmla="*/ 1282 h 2104"/>
              <a:gd name="T82" fmla="*/ 1357 w 2053"/>
              <a:gd name="T83" fmla="*/ 1282 h 2104"/>
              <a:gd name="T84" fmla="*/ 1326 w 2053"/>
              <a:gd name="T85" fmla="*/ 1273 h 2104"/>
              <a:gd name="T86" fmla="*/ 1365 w 2053"/>
              <a:gd name="T87" fmla="*/ 1251 h 2104"/>
              <a:gd name="T88" fmla="*/ 1413 w 2053"/>
              <a:gd name="T89" fmla="*/ 1250 h 2104"/>
              <a:gd name="T90" fmla="*/ 1382 w 2053"/>
              <a:gd name="T91" fmla="*/ 1241 h 2104"/>
              <a:gd name="T92" fmla="*/ 1421 w 2053"/>
              <a:gd name="T93" fmla="*/ 1220 h 2104"/>
              <a:gd name="T94" fmla="*/ 1470 w 2053"/>
              <a:gd name="T95" fmla="*/ 1219 h 2104"/>
              <a:gd name="T96" fmla="*/ 1439 w 2053"/>
              <a:gd name="T97" fmla="*/ 1210 h 2104"/>
              <a:gd name="T98" fmla="*/ 1478 w 2053"/>
              <a:gd name="T99" fmla="*/ 1188 h 2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53" h="2104">
                <a:moveTo>
                  <a:pt x="1877" y="1414"/>
                </a:moveTo>
                <a:cubicBezTo>
                  <a:pt x="1710" y="1414"/>
                  <a:pt x="1565" y="1317"/>
                  <a:pt x="1495" y="1178"/>
                </a:cubicBezTo>
                <a:cubicBezTo>
                  <a:pt x="1495" y="1177"/>
                  <a:pt x="1494" y="1177"/>
                  <a:pt x="1494" y="1176"/>
                </a:cubicBezTo>
                <a:cubicBezTo>
                  <a:pt x="1494" y="1176"/>
                  <a:pt x="1494" y="1176"/>
                  <a:pt x="1494" y="1175"/>
                </a:cubicBezTo>
                <a:cubicBezTo>
                  <a:pt x="1465" y="1118"/>
                  <a:pt x="1449" y="1054"/>
                  <a:pt x="1449" y="986"/>
                </a:cubicBezTo>
                <a:cubicBezTo>
                  <a:pt x="1449" y="750"/>
                  <a:pt x="1641" y="558"/>
                  <a:pt x="1877" y="558"/>
                </a:cubicBezTo>
                <a:cubicBezTo>
                  <a:pt x="1915" y="558"/>
                  <a:pt x="1952" y="565"/>
                  <a:pt x="1989" y="574"/>
                </a:cubicBezTo>
                <a:cubicBezTo>
                  <a:pt x="1814" y="234"/>
                  <a:pt x="1461" y="0"/>
                  <a:pt x="1052" y="0"/>
                </a:cubicBezTo>
                <a:cubicBezTo>
                  <a:pt x="471" y="0"/>
                  <a:pt x="0" y="471"/>
                  <a:pt x="0" y="1052"/>
                </a:cubicBezTo>
                <a:cubicBezTo>
                  <a:pt x="0" y="1232"/>
                  <a:pt x="45" y="1402"/>
                  <a:pt x="125" y="1550"/>
                </a:cubicBezTo>
                <a:cubicBezTo>
                  <a:pt x="171" y="1330"/>
                  <a:pt x="367" y="1167"/>
                  <a:pt x="595" y="1167"/>
                </a:cubicBezTo>
                <a:cubicBezTo>
                  <a:pt x="605" y="1167"/>
                  <a:pt x="614" y="1168"/>
                  <a:pt x="624" y="1169"/>
                </a:cubicBezTo>
                <a:cubicBezTo>
                  <a:pt x="628" y="1168"/>
                  <a:pt x="633" y="1167"/>
                  <a:pt x="637" y="1169"/>
                </a:cubicBezTo>
                <a:cubicBezTo>
                  <a:pt x="637" y="1169"/>
                  <a:pt x="638" y="1169"/>
                  <a:pt x="638" y="1170"/>
                </a:cubicBezTo>
                <a:cubicBezTo>
                  <a:pt x="810" y="1185"/>
                  <a:pt x="956" y="1292"/>
                  <a:pt x="1028" y="1441"/>
                </a:cubicBezTo>
                <a:cubicBezTo>
                  <a:pt x="1028" y="1442"/>
                  <a:pt x="1028" y="1443"/>
                  <a:pt x="1029" y="1443"/>
                </a:cubicBezTo>
                <a:cubicBezTo>
                  <a:pt x="1058" y="1505"/>
                  <a:pt x="1075" y="1574"/>
                  <a:pt x="1075" y="1647"/>
                </a:cubicBezTo>
                <a:cubicBezTo>
                  <a:pt x="1075" y="1830"/>
                  <a:pt x="971" y="1994"/>
                  <a:pt x="809" y="2075"/>
                </a:cubicBezTo>
                <a:cubicBezTo>
                  <a:pt x="887" y="2094"/>
                  <a:pt x="968" y="2104"/>
                  <a:pt x="1052" y="2104"/>
                </a:cubicBezTo>
                <a:cubicBezTo>
                  <a:pt x="1521" y="2104"/>
                  <a:pt x="1917" y="1798"/>
                  <a:pt x="2053" y="1375"/>
                </a:cubicBezTo>
                <a:cubicBezTo>
                  <a:pt x="1998" y="1400"/>
                  <a:pt x="1938" y="1414"/>
                  <a:pt x="1877" y="1414"/>
                </a:cubicBezTo>
                <a:close/>
                <a:moveTo>
                  <a:pt x="650" y="1146"/>
                </a:moveTo>
                <a:cubicBezTo>
                  <a:pt x="648" y="1146"/>
                  <a:pt x="645" y="1146"/>
                  <a:pt x="643" y="1145"/>
                </a:cubicBezTo>
                <a:cubicBezTo>
                  <a:pt x="631" y="1141"/>
                  <a:pt x="625" y="1129"/>
                  <a:pt x="628" y="1117"/>
                </a:cubicBezTo>
                <a:cubicBezTo>
                  <a:pt x="632" y="1105"/>
                  <a:pt x="644" y="1098"/>
                  <a:pt x="657" y="1102"/>
                </a:cubicBezTo>
                <a:cubicBezTo>
                  <a:pt x="669" y="1105"/>
                  <a:pt x="675" y="1119"/>
                  <a:pt x="671" y="1131"/>
                </a:cubicBezTo>
                <a:cubicBezTo>
                  <a:pt x="668" y="1140"/>
                  <a:pt x="659" y="1146"/>
                  <a:pt x="650" y="1146"/>
                </a:cubicBezTo>
                <a:close/>
                <a:moveTo>
                  <a:pt x="671" y="1080"/>
                </a:moveTo>
                <a:cubicBezTo>
                  <a:pt x="669" y="1080"/>
                  <a:pt x="666" y="1080"/>
                  <a:pt x="664" y="1078"/>
                </a:cubicBezTo>
                <a:cubicBezTo>
                  <a:pt x="652" y="1075"/>
                  <a:pt x="646" y="1063"/>
                  <a:pt x="650" y="1051"/>
                </a:cubicBezTo>
                <a:cubicBezTo>
                  <a:pt x="653" y="1039"/>
                  <a:pt x="665" y="1032"/>
                  <a:pt x="678" y="1036"/>
                </a:cubicBezTo>
                <a:cubicBezTo>
                  <a:pt x="689" y="1040"/>
                  <a:pt x="696" y="1052"/>
                  <a:pt x="692" y="1064"/>
                </a:cubicBezTo>
                <a:cubicBezTo>
                  <a:pt x="689" y="1074"/>
                  <a:pt x="681" y="1080"/>
                  <a:pt x="671" y="1080"/>
                </a:cubicBezTo>
                <a:close/>
                <a:moveTo>
                  <a:pt x="692" y="1014"/>
                </a:moveTo>
                <a:cubicBezTo>
                  <a:pt x="690" y="1014"/>
                  <a:pt x="687" y="1013"/>
                  <a:pt x="685" y="1012"/>
                </a:cubicBezTo>
                <a:cubicBezTo>
                  <a:pt x="673" y="1009"/>
                  <a:pt x="667" y="996"/>
                  <a:pt x="670" y="984"/>
                </a:cubicBezTo>
                <a:cubicBezTo>
                  <a:pt x="674" y="972"/>
                  <a:pt x="687" y="966"/>
                  <a:pt x="698" y="970"/>
                </a:cubicBezTo>
                <a:cubicBezTo>
                  <a:pt x="710" y="974"/>
                  <a:pt x="717" y="986"/>
                  <a:pt x="714" y="998"/>
                </a:cubicBezTo>
                <a:cubicBezTo>
                  <a:pt x="710" y="1007"/>
                  <a:pt x="702" y="1014"/>
                  <a:pt x="692" y="1014"/>
                </a:cubicBezTo>
                <a:close/>
                <a:moveTo>
                  <a:pt x="735" y="932"/>
                </a:moveTo>
                <a:cubicBezTo>
                  <a:pt x="731" y="941"/>
                  <a:pt x="723" y="947"/>
                  <a:pt x="713" y="947"/>
                </a:cubicBezTo>
                <a:cubicBezTo>
                  <a:pt x="711" y="947"/>
                  <a:pt x="708" y="947"/>
                  <a:pt x="706" y="946"/>
                </a:cubicBezTo>
                <a:cubicBezTo>
                  <a:pt x="694" y="943"/>
                  <a:pt x="688" y="930"/>
                  <a:pt x="691" y="918"/>
                </a:cubicBezTo>
                <a:cubicBezTo>
                  <a:pt x="695" y="906"/>
                  <a:pt x="708" y="900"/>
                  <a:pt x="719" y="904"/>
                </a:cubicBezTo>
                <a:cubicBezTo>
                  <a:pt x="731" y="907"/>
                  <a:pt x="739" y="920"/>
                  <a:pt x="735" y="932"/>
                </a:cubicBezTo>
                <a:close/>
                <a:moveTo>
                  <a:pt x="822" y="895"/>
                </a:moveTo>
                <a:cubicBezTo>
                  <a:pt x="792" y="895"/>
                  <a:pt x="763" y="889"/>
                  <a:pt x="735" y="881"/>
                </a:cubicBezTo>
                <a:cubicBezTo>
                  <a:pt x="735" y="881"/>
                  <a:pt x="734" y="881"/>
                  <a:pt x="734" y="881"/>
                </a:cubicBezTo>
                <a:cubicBezTo>
                  <a:pt x="729" y="881"/>
                  <a:pt x="725" y="880"/>
                  <a:pt x="721" y="877"/>
                </a:cubicBezTo>
                <a:cubicBezTo>
                  <a:pt x="598" y="835"/>
                  <a:pt x="509" y="719"/>
                  <a:pt x="509" y="581"/>
                </a:cubicBezTo>
                <a:cubicBezTo>
                  <a:pt x="509" y="408"/>
                  <a:pt x="649" y="267"/>
                  <a:pt x="822" y="267"/>
                </a:cubicBezTo>
                <a:cubicBezTo>
                  <a:pt x="995" y="267"/>
                  <a:pt x="1136" y="408"/>
                  <a:pt x="1136" y="581"/>
                </a:cubicBezTo>
                <a:cubicBezTo>
                  <a:pt x="1136" y="754"/>
                  <a:pt x="995" y="895"/>
                  <a:pt x="822" y="895"/>
                </a:cubicBezTo>
                <a:close/>
                <a:moveTo>
                  <a:pt x="1075" y="1439"/>
                </a:moveTo>
                <a:cubicBezTo>
                  <a:pt x="1071" y="1441"/>
                  <a:pt x="1068" y="1443"/>
                  <a:pt x="1064" y="1443"/>
                </a:cubicBezTo>
                <a:cubicBezTo>
                  <a:pt x="1056" y="1443"/>
                  <a:pt x="1048" y="1438"/>
                  <a:pt x="1044" y="1431"/>
                </a:cubicBezTo>
                <a:cubicBezTo>
                  <a:pt x="1038" y="1420"/>
                  <a:pt x="1042" y="1406"/>
                  <a:pt x="1053" y="1400"/>
                </a:cubicBezTo>
                <a:cubicBezTo>
                  <a:pt x="1064" y="1394"/>
                  <a:pt x="1078" y="1398"/>
                  <a:pt x="1084" y="1409"/>
                </a:cubicBezTo>
                <a:cubicBezTo>
                  <a:pt x="1090" y="1420"/>
                  <a:pt x="1086" y="1433"/>
                  <a:pt x="1075" y="1439"/>
                </a:cubicBezTo>
                <a:close/>
                <a:moveTo>
                  <a:pt x="1131" y="1408"/>
                </a:moveTo>
                <a:cubicBezTo>
                  <a:pt x="1128" y="1410"/>
                  <a:pt x="1124" y="1411"/>
                  <a:pt x="1121" y="1411"/>
                </a:cubicBezTo>
                <a:cubicBezTo>
                  <a:pt x="1113" y="1411"/>
                  <a:pt x="1105" y="1406"/>
                  <a:pt x="1101" y="1399"/>
                </a:cubicBezTo>
                <a:cubicBezTo>
                  <a:pt x="1094" y="1388"/>
                  <a:pt x="1098" y="1375"/>
                  <a:pt x="1109" y="1369"/>
                </a:cubicBezTo>
                <a:cubicBezTo>
                  <a:pt x="1120" y="1362"/>
                  <a:pt x="1134" y="1366"/>
                  <a:pt x="1140" y="1377"/>
                </a:cubicBezTo>
                <a:cubicBezTo>
                  <a:pt x="1146" y="1388"/>
                  <a:pt x="1142" y="1402"/>
                  <a:pt x="1131" y="1408"/>
                </a:cubicBezTo>
                <a:close/>
                <a:moveTo>
                  <a:pt x="1188" y="1376"/>
                </a:moveTo>
                <a:cubicBezTo>
                  <a:pt x="1184" y="1378"/>
                  <a:pt x="1180" y="1379"/>
                  <a:pt x="1177" y="1379"/>
                </a:cubicBezTo>
                <a:cubicBezTo>
                  <a:pt x="1169" y="1379"/>
                  <a:pt x="1161" y="1375"/>
                  <a:pt x="1157" y="1367"/>
                </a:cubicBezTo>
                <a:cubicBezTo>
                  <a:pt x="1151" y="1357"/>
                  <a:pt x="1155" y="1343"/>
                  <a:pt x="1165" y="1337"/>
                </a:cubicBezTo>
                <a:cubicBezTo>
                  <a:pt x="1177" y="1331"/>
                  <a:pt x="1190" y="1335"/>
                  <a:pt x="1196" y="1346"/>
                </a:cubicBezTo>
                <a:cubicBezTo>
                  <a:pt x="1202" y="1356"/>
                  <a:pt x="1198" y="1370"/>
                  <a:pt x="1188" y="1376"/>
                </a:cubicBezTo>
                <a:close/>
                <a:moveTo>
                  <a:pt x="1244" y="1345"/>
                </a:moveTo>
                <a:cubicBezTo>
                  <a:pt x="1241" y="1347"/>
                  <a:pt x="1237" y="1348"/>
                  <a:pt x="1233" y="1348"/>
                </a:cubicBezTo>
                <a:cubicBezTo>
                  <a:pt x="1225" y="1348"/>
                  <a:pt x="1218" y="1344"/>
                  <a:pt x="1213" y="1336"/>
                </a:cubicBezTo>
                <a:cubicBezTo>
                  <a:pt x="1207" y="1325"/>
                  <a:pt x="1211" y="1311"/>
                  <a:pt x="1222" y="1305"/>
                </a:cubicBezTo>
                <a:cubicBezTo>
                  <a:pt x="1233" y="1299"/>
                  <a:pt x="1247" y="1303"/>
                  <a:pt x="1253" y="1314"/>
                </a:cubicBezTo>
                <a:cubicBezTo>
                  <a:pt x="1259" y="1325"/>
                  <a:pt x="1255" y="1339"/>
                  <a:pt x="1244" y="1345"/>
                </a:cubicBezTo>
                <a:close/>
                <a:moveTo>
                  <a:pt x="1300" y="1313"/>
                </a:moveTo>
                <a:cubicBezTo>
                  <a:pt x="1297" y="1315"/>
                  <a:pt x="1293" y="1316"/>
                  <a:pt x="1289" y="1316"/>
                </a:cubicBezTo>
                <a:cubicBezTo>
                  <a:pt x="1282" y="1316"/>
                  <a:pt x="1274" y="1312"/>
                  <a:pt x="1270" y="1305"/>
                </a:cubicBezTo>
                <a:cubicBezTo>
                  <a:pt x="1264" y="1294"/>
                  <a:pt x="1268" y="1280"/>
                  <a:pt x="1278" y="1274"/>
                </a:cubicBezTo>
                <a:cubicBezTo>
                  <a:pt x="1289" y="1268"/>
                  <a:pt x="1303" y="1272"/>
                  <a:pt x="1309" y="1282"/>
                </a:cubicBezTo>
                <a:cubicBezTo>
                  <a:pt x="1315" y="1294"/>
                  <a:pt x="1311" y="1307"/>
                  <a:pt x="1300" y="1313"/>
                </a:cubicBezTo>
                <a:close/>
                <a:moveTo>
                  <a:pt x="1357" y="1282"/>
                </a:moveTo>
                <a:cubicBezTo>
                  <a:pt x="1353" y="1284"/>
                  <a:pt x="1349" y="1284"/>
                  <a:pt x="1346" y="1284"/>
                </a:cubicBezTo>
                <a:cubicBezTo>
                  <a:pt x="1338" y="1284"/>
                  <a:pt x="1330" y="1280"/>
                  <a:pt x="1326" y="1273"/>
                </a:cubicBezTo>
                <a:cubicBezTo>
                  <a:pt x="1320" y="1262"/>
                  <a:pt x="1324" y="1249"/>
                  <a:pt x="1335" y="1242"/>
                </a:cubicBezTo>
                <a:cubicBezTo>
                  <a:pt x="1346" y="1236"/>
                  <a:pt x="1359" y="1240"/>
                  <a:pt x="1365" y="1251"/>
                </a:cubicBezTo>
                <a:cubicBezTo>
                  <a:pt x="1371" y="1262"/>
                  <a:pt x="1367" y="1276"/>
                  <a:pt x="1357" y="1282"/>
                </a:cubicBezTo>
                <a:close/>
                <a:moveTo>
                  <a:pt x="1413" y="1250"/>
                </a:moveTo>
                <a:cubicBezTo>
                  <a:pt x="1410" y="1252"/>
                  <a:pt x="1406" y="1253"/>
                  <a:pt x="1402" y="1253"/>
                </a:cubicBezTo>
                <a:cubicBezTo>
                  <a:pt x="1394" y="1253"/>
                  <a:pt x="1386" y="1249"/>
                  <a:pt x="1382" y="1241"/>
                </a:cubicBezTo>
                <a:cubicBezTo>
                  <a:pt x="1377" y="1231"/>
                  <a:pt x="1380" y="1217"/>
                  <a:pt x="1391" y="1211"/>
                </a:cubicBezTo>
                <a:cubicBezTo>
                  <a:pt x="1402" y="1204"/>
                  <a:pt x="1415" y="1208"/>
                  <a:pt x="1421" y="1220"/>
                </a:cubicBezTo>
                <a:cubicBezTo>
                  <a:pt x="1428" y="1230"/>
                  <a:pt x="1424" y="1244"/>
                  <a:pt x="1413" y="1250"/>
                </a:cubicBezTo>
                <a:close/>
                <a:moveTo>
                  <a:pt x="1470" y="1219"/>
                </a:moveTo>
                <a:cubicBezTo>
                  <a:pt x="1466" y="1221"/>
                  <a:pt x="1462" y="1222"/>
                  <a:pt x="1458" y="1222"/>
                </a:cubicBezTo>
                <a:cubicBezTo>
                  <a:pt x="1450" y="1222"/>
                  <a:pt x="1443" y="1218"/>
                  <a:pt x="1439" y="1210"/>
                </a:cubicBezTo>
                <a:cubicBezTo>
                  <a:pt x="1433" y="1199"/>
                  <a:pt x="1437" y="1185"/>
                  <a:pt x="1448" y="1179"/>
                </a:cubicBezTo>
                <a:cubicBezTo>
                  <a:pt x="1458" y="1173"/>
                  <a:pt x="1472" y="1177"/>
                  <a:pt x="1478" y="1188"/>
                </a:cubicBezTo>
                <a:cubicBezTo>
                  <a:pt x="1484" y="1199"/>
                  <a:pt x="1480" y="1212"/>
                  <a:pt x="1470" y="121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9" name="Freeform 1090"/>
          <p:cNvSpPr>
            <a:spLocks/>
          </p:cNvSpPr>
          <p:nvPr/>
        </p:nvSpPr>
        <p:spPr bwMode="auto">
          <a:xfrm>
            <a:off x="4475218" y="2784124"/>
            <a:ext cx="162714" cy="164867"/>
          </a:xfrm>
          <a:custGeom>
            <a:avLst/>
            <a:gdLst>
              <a:gd name="T0" fmla="*/ 613 w 762"/>
              <a:gd name="T1" fmla="*/ 464 h 763"/>
              <a:gd name="T2" fmla="*/ 497 w 762"/>
              <a:gd name="T3" fmla="*/ 518 h 763"/>
              <a:gd name="T4" fmla="*/ 477 w 762"/>
              <a:gd name="T5" fmla="*/ 522 h 763"/>
              <a:gd name="T6" fmla="*/ 304 w 762"/>
              <a:gd name="T7" fmla="*/ 429 h 763"/>
              <a:gd name="T8" fmla="*/ 295 w 762"/>
              <a:gd name="T9" fmla="*/ 412 h 763"/>
              <a:gd name="T10" fmla="*/ 299 w 762"/>
              <a:gd name="T11" fmla="*/ 381 h 763"/>
              <a:gd name="T12" fmla="*/ 293 w 762"/>
              <a:gd name="T13" fmla="*/ 342 h 763"/>
              <a:gd name="T14" fmla="*/ 300 w 762"/>
              <a:gd name="T15" fmla="*/ 324 h 763"/>
              <a:gd name="T16" fmla="*/ 490 w 762"/>
              <a:gd name="T17" fmla="*/ 207 h 763"/>
              <a:gd name="T18" fmla="*/ 508 w 762"/>
              <a:gd name="T19" fmla="*/ 208 h 763"/>
              <a:gd name="T20" fmla="*/ 580 w 762"/>
              <a:gd name="T21" fmla="*/ 233 h 763"/>
              <a:gd name="T22" fmla="*/ 696 w 762"/>
              <a:gd name="T23" fmla="*/ 116 h 763"/>
              <a:gd name="T24" fmla="*/ 580 w 762"/>
              <a:gd name="T25" fmla="*/ 0 h 763"/>
              <a:gd name="T26" fmla="*/ 463 w 762"/>
              <a:gd name="T27" fmla="*/ 116 h 763"/>
              <a:gd name="T28" fmla="*/ 465 w 762"/>
              <a:gd name="T29" fmla="*/ 139 h 763"/>
              <a:gd name="T30" fmla="*/ 458 w 762"/>
              <a:gd name="T31" fmla="*/ 156 h 763"/>
              <a:gd name="T32" fmla="*/ 269 w 762"/>
              <a:gd name="T33" fmla="*/ 272 h 763"/>
              <a:gd name="T34" fmla="*/ 249 w 762"/>
              <a:gd name="T35" fmla="*/ 271 h 763"/>
              <a:gd name="T36" fmla="*/ 149 w 762"/>
              <a:gd name="T37" fmla="*/ 232 h 763"/>
              <a:gd name="T38" fmla="*/ 0 w 762"/>
              <a:gd name="T39" fmla="*/ 381 h 763"/>
              <a:gd name="T40" fmla="*/ 149 w 762"/>
              <a:gd name="T41" fmla="*/ 531 h 763"/>
              <a:gd name="T42" fmla="*/ 256 w 762"/>
              <a:gd name="T43" fmla="*/ 486 h 763"/>
              <a:gd name="T44" fmla="*/ 267 w 762"/>
              <a:gd name="T45" fmla="*/ 481 h 763"/>
              <a:gd name="T46" fmla="*/ 275 w 762"/>
              <a:gd name="T47" fmla="*/ 483 h 763"/>
              <a:gd name="T48" fmla="*/ 456 w 762"/>
              <a:gd name="T49" fmla="*/ 579 h 763"/>
              <a:gd name="T50" fmla="*/ 464 w 762"/>
              <a:gd name="T51" fmla="*/ 595 h 763"/>
              <a:gd name="T52" fmla="*/ 463 w 762"/>
              <a:gd name="T53" fmla="*/ 613 h 763"/>
              <a:gd name="T54" fmla="*/ 613 w 762"/>
              <a:gd name="T55" fmla="*/ 763 h 763"/>
              <a:gd name="T56" fmla="*/ 762 w 762"/>
              <a:gd name="T57" fmla="*/ 613 h 763"/>
              <a:gd name="T58" fmla="*/ 613 w 762"/>
              <a:gd name="T59" fmla="*/ 464 h 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62" h="763">
                <a:moveTo>
                  <a:pt x="613" y="464"/>
                </a:moveTo>
                <a:cubicBezTo>
                  <a:pt x="568" y="464"/>
                  <a:pt x="526" y="484"/>
                  <a:pt x="497" y="518"/>
                </a:cubicBezTo>
                <a:cubicBezTo>
                  <a:pt x="492" y="524"/>
                  <a:pt x="484" y="526"/>
                  <a:pt x="477" y="522"/>
                </a:cubicBezTo>
                <a:cubicBezTo>
                  <a:pt x="304" y="429"/>
                  <a:pt x="304" y="429"/>
                  <a:pt x="304" y="429"/>
                </a:cubicBezTo>
                <a:cubicBezTo>
                  <a:pt x="297" y="426"/>
                  <a:pt x="294" y="419"/>
                  <a:pt x="295" y="412"/>
                </a:cubicBezTo>
                <a:cubicBezTo>
                  <a:pt x="298" y="402"/>
                  <a:pt x="299" y="391"/>
                  <a:pt x="299" y="381"/>
                </a:cubicBezTo>
                <a:cubicBezTo>
                  <a:pt x="299" y="368"/>
                  <a:pt x="297" y="355"/>
                  <a:pt x="293" y="342"/>
                </a:cubicBezTo>
                <a:cubicBezTo>
                  <a:pt x="291" y="335"/>
                  <a:pt x="294" y="328"/>
                  <a:pt x="300" y="324"/>
                </a:cubicBezTo>
                <a:cubicBezTo>
                  <a:pt x="490" y="207"/>
                  <a:pt x="490" y="207"/>
                  <a:pt x="490" y="207"/>
                </a:cubicBezTo>
                <a:cubicBezTo>
                  <a:pt x="496" y="204"/>
                  <a:pt x="503" y="204"/>
                  <a:pt x="508" y="208"/>
                </a:cubicBezTo>
                <a:cubicBezTo>
                  <a:pt x="529" y="224"/>
                  <a:pt x="553" y="233"/>
                  <a:pt x="580" y="233"/>
                </a:cubicBezTo>
                <a:cubicBezTo>
                  <a:pt x="644" y="233"/>
                  <a:pt x="696" y="181"/>
                  <a:pt x="696" y="116"/>
                </a:cubicBezTo>
                <a:cubicBezTo>
                  <a:pt x="696" y="52"/>
                  <a:pt x="644" y="0"/>
                  <a:pt x="580" y="0"/>
                </a:cubicBezTo>
                <a:cubicBezTo>
                  <a:pt x="515" y="0"/>
                  <a:pt x="463" y="52"/>
                  <a:pt x="463" y="116"/>
                </a:cubicBezTo>
                <a:cubicBezTo>
                  <a:pt x="463" y="124"/>
                  <a:pt x="464" y="132"/>
                  <a:pt x="465" y="139"/>
                </a:cubicBezTo>
                <a:cubicBezTo>
                  <a:pt x="467" y="145"/>
                  <a:pt x="464" y="152"/>
                  <a:pt x="458" y="156"/>
                </a:cubicBezTo>
                <a:cubicBezTo>
                  <a:pt x="269" y="272"/>
                  <a:pt x="269" y="272"/>
                  <a:pt x="269" y="272"/>
                </a:cubicBezTo>
                <a:cubicBezTo>
                  <a:pt x="263" y="276"/>
                  <a:pt x="255" y="275"/>
                  <a:pt x="249" y="271"/>
                </a:cubicBezTo>
                <a:cubicBezTo>
                  <a:pt x="222" y="246"/>
                  <a:pt x="186" y="232"/>
                  <a:pt x="149" y="232"/>
                </a:cubicBezTo>
                <a:cubicBezTo>
                  <a:pt x="67" y="232"/>
                  <a:pt x="0" y="299"/>
                  <a:pt x="0" y="381"/>
                </a:cubicBezTo>
                <a:cubicBezTo>
                  <a:pt x="0" y="464"/>
                  <a:pt x="67" y="531"/>
                  <a:pt x="149" y="531"/>
                </a:cubicBezTo>
                <a:cubicBezTo>
                  <a:pt x="190" y="531"/>
                  <a:pt x="228" y="515"/>
                  <a:pt x="256" y="486"/>
                </a:cubicBezTo>
                <a:cubicBezTo>
                  <a:pt x="259" y="483"/>
                  <a:pt x="263" y="481"/>
                  <a:pt x="267" y="481"/>
                </a:cubicBezTo>
                <a:cubicBezTo>
                  <a:pt x="270" y="481"/>
                  <a:pt x="273" y="482"/>
                  <a:pt x="275" y="483"/>
                </a:cubicBezTo>
                <a:cubicBezTo>
                  <a:pt x="456" y="579"/>
                  <a:pt x="456" y="579"/>
                  <a:pt x="456" y="579"/>
                </a:cubicBezTo>
                <a:cubicBezTo>
                  <a:pt x="462" y="582"/>
                  <a:pt x="465" y="589"/>
                  <a:pt x="464" y="595"/>
                </a:cubicBezTo>
                <a:cubicBezTo>
                  <a:pt x="464" y="601"/>
                  <a:pt x="463" y="607"/>
                  <a:pt x="463" y="613"/>
                </a:cubicBezTo>
                <a:cubicBezTo>
                  <a:pt x="463" y="696"/>
                  <a:pt x="530" y="763"/>
                  <a:pt x="613" y="763"/>
                </a:cubicBezTo>
                <a:cubicBezTo>
                  <a:pt x="695" y="763"/>
                  <a:pt x="762" y="696"/>
                  <a:pt x="762" y="613"/>
                </a:cubicBezTo>
                <a:cubicBezTo>
                  <a:pt x="762" y="531"/>
                  <a:pt x="695" y="464"/>
                  <a:pt x="613" y="46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0" name="Freeform 1091"/>
          <p:cNvSpPr>
            <a:spLocks noEditPoints="1"/>
          </p:cNvSpPr>
          <p:nvPr/>
        </p:nvSpPr>
        <p:spPr bwMode="auto">
          <a:xfrm>
            <a:off x="4400998" y="2703841"/>
            <a:ext cx="324000" cy="324000"/>
          </a:xfrm>
          <a:custGeom>
            <a:avLst/>
            <a:gdLst>
              <a:gd name="T0" fmla="*/ 753 w 1506"/>
              <a:gd name="T1" fmla="*/ 0 h 1506"/>
              <a:gd name="T2" fmla="*/ 0 w 1506"/>
              <a:gd name="T3" fmla="*/ 753 h 1506"/>
              <a:gd name="T4" fmla="*/ 753 w 1506"/>
              <a:gd name="T5" fmla="*/ 1506 h 1506"/>
              <a:gd name="T6" fmla="*/ 1506 w 1506"/>
              <a:gd name="T7" fmla="*/ 753 h 1506"/>
              <a:gd name="T8" fmla="*/ 753 w 1506"/>
              <a:gd name="T9" fmla="*/ 0 h 1506"/>
              <a:gd name="T10" fmla="*/ 955 w 1506"/>
              <a:gd name="T11" fmla="*/ 1169 h 1506"/>
              <a:gd name="T12" fmla="*/ 773 w 1506"/>
              <a:gd name="T13" fmla="*/ 987 h 1506"/>
              <a:gd name="T14" fmla="*/ 773 w 1506"/>
              <a:gd name="T15" fmla="*/ 977 h 1506"/>
              <a:gd name="T16" fmla="*/ 612 w 1506"/>
              <a:gd name="T17" fmla="*/ 891 h 1506"/>
              <a:gd name="T18" fmla="*/ 491 w 1506"/>
              <a:gd name="T19" fmla="*/ 937 h 1506"/>
              <a:gd name="T20" fmla="*/ 309 w 1506"/>
              <a:gd name="T21" fmla="*/ 755 h 1506"/>
              <a:gd name="T22" fmla="*/ 491 w 1506"/>
              <a:gd name="T23" fmla="*/ 574 h 1506"/>
              <a:gd name="T24" fmla="*/ 604 w 1506"/>
              <a:gd name="T25" fmla="*/ 613 h 1506"/>
              <a:gd name="T26" fmla="*/ 774 w 1506"/>
              <a:gd name="T27" fmla="*/ 508 h 1506"/>
              <a:gd name="T28" fmla="*/ 773 w 1506"/>
              <a:gd name="T29" fmla="*/ 490 h 1506"/>
              <a:gd name="T30" fmla="*/ 922 w 1506"/>
              <a:gd name="T31" fmla="*/ 342 h 1506"/>
              <a:gd name="T32" fmla="*/ 1070 w 1506"/>
              <a:gd name="T33" fmla="*/ 490 h 1506"/>
              <a:gd name="T34" fmla="*/ 922 w 1506"/>
              <a:gd name="T35" fmla="*/ 639 h 1506"/>
              <a:gd name="T36" fmla="*/ 840 w 1506"/>
              <a:gd name="T37" fmla="*/ 614 h 1506"/>
              <a:gd name="T38" fmla="*/ 669 w 1506"/>
              <a:gd name="T39" fmla="*/ 719 h 1506"/>
              <a:gd name="T40" fmla="*/ 673 w 1506"/>
              <a:gd name="T41" fmla="*/ 755 h 1506"/>
              <a:gd name="T42" fmla="*/ 671 w 1506"/>
              <a:gd name="T43" fmla="*/ 781 h 1506"/>
              <a:gd name="T44" fmla="*/ 823 w 1506"/>
              <a:gd name="T45" fmla="*/ 862 h 1506"/>
              <a:gd name="T46" fmla="*/ 955 w 1506"/>
              <a:gd name="T47" fmla="*/ 805 h 1506"/>
              <a:gd name="T48" fmla="*/ 1136 w 1506"/>
              <a:gd name="T49" fmla="*/ 987 h 1506"/>
              <a:gd name="T50" fmla="*/ 955 w 1506"/>
              <a:gd name="T51" fmla="*/ 1169 h 1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06" h="1506">
                <a:moveTo>
                  <a:pt x="753" y="0"/>
                </a:moveTo>
                <a:cubicBezTo>
                  <a:pt x="337" y="0"/>
                  <a:pt x="0" y="337"/>
                  <a:pt x="0" y="753"/>
                </a:cubicBezTo>
                <a:cubicBezTo>
                  <a:pt x="0" y="1169"/>
                  <a:pt x="337" y="1506"/>
                  <a:pt x="753" y="1506"/>
                </a:cubicBezTo>
                <a:cubicBezTo>
                  <a:pt x="1169" y="1506"/>
                  <a:pt x="1506" y="1169"/>
                  <a:pt x="1506" y="753"/>
                </a:cubicBezTo>
                <a:cubicBezTo>
                  <a:pt x="1506" y="337"/>
                  <a:pt x="1169" y="0"/>
                  <a:pt x="753" y="0"/>
                </a:cubicBezTo>
                <a:close/>
                <a:moveTo>
                  <a:pt x="955" y="1169"/>
                </a:moveTo>
                <a:cubicBezTo>
                  <a:pt x="854" y="1169"/>
                  <a:pt x="773" y="1087"/>
                  <a:pt x="773" y="987"/>
                </a:cubicBezTo>
                <a:cubicBezTo>
                  <a:pt x="773" y="984"/>
                  <a:pt x="773" y="980"/>
                  <a:pt x="773" y="977"/>
                </a:cubicBezTo>
                <a:cubicBezTo>
                  <a:pt x="612" y="891"/>
                  <a:pt x="612" y="891"/>
                  <a:pt x="612" y="891"/>
                </a:cubicBezTo>
                <a:cubicBezTo>
                  <a:pt x="579" y="921"/>
                  <a:pt x="536" y="937"/>
                  <a:pt x="491" y="937"/>
                </a:cubicBezTo>
                <a:cubicBezTo>
                  <a:pt x="391" y="937"/>
                  <a:pt x="309" y="856"/>
                  <a:pt x="309" y="755"/>
                </a:cubicBezTo>
                <a:cubicBezTo>
                  <a:pt x="309" y="655"/>
                  <a:pt x="391" y="574"/>
                  <a:pt x="491" y="574"/>
                </a:cubicBezTo>
                <a:cubicBezTo>
                  <a:pt x="532" y="574"/>
                  <a:pt x="572" y="587"/>
                  <a:pt x="604" y="613"/>
                </a:cubicBezTo>
                <a:cubicBezTo>
                  <a:pt x="774" y="508"/>
                  <a:pt x="774" y="508"/>
                  <a:pt x="774" y="508"/>
                </a:cubicBezTo>
                <a:cubicBezTo>
                  <a:pt x="773" y="502"/>
                  <a:pt x="773" y="496"/>
                  <a:pt x="773" y="490"/>
                </a:cubicBezTo>
                <a:cubicBezTo>
                  <a:pt x="773" y="409"/>
                  <a:pt x="840" y="342"/>
                  <a:pt x="922" y="342"/>
                </a:cubicBezTo>
                <a:cubicBezTo>
                  <a:pt x="1004" y="342"/>
                  <a:pt x="1070" y="409"/>
                  <a:pt x="1070" y="490"/>
                </a:cubicBezTo>
                <a:cubicBezTo>
                  <a:pt x="1070" y="572"/>
                  <a:pt x="1004" y="639"/>
                  <a:pt x="922" y="639"/>
                </a:cubicBezTo>
                <a:cubicBezTo>
                  <a:pt x="892" y="639"/>
                  <a:pt x="864" y="630"/>
                  <a:pt x="840" y="614"/>
                </a:cubicBezTo>
                <a:cubicBezTo>
                  <a:pt x="669" y="719"/>
                  <a:pt x="669" y="719"/>
                  <a:pt x="669" y="719"/>
                </a:cubicBezTo>
                <a:cubicBezTo>
                  <a:pt x="672" y="731"/>
                  <a:pt x="673" y="743"/>
                  <a:pt x="673" y="755"/>
                </a:cubicBezTo>
                <a:cubicBezTo>
                  <a:pt x="673" y="764"/>
                  <a:pt x="672" y="772"/>
                  <a:pt x="671" y="781"/>
                </a:cubicBezTo>
                <a:cubicBezTo>
                  <a:pt x="823" y="862"/>
                  <a:pt x="823" y="862"/>
                  <a:pt x="823" y="862"/>
                </a:cubicBezTo>
                <a:cubicBezTo>
                  <a:pt x="858" y="826"/>
                  <a:pt x="905" y="805"/>
                  <a:pt x="955" y="805"/>
                </a:cubicBezTo>
                <a:cubicBezTo>
                  <a:pt x="1055" y="805"/>
                  <a:pt x="1136" y="887"/>
                  <a:pt x="1136" y="987"/>
                </a:cubicBezTo>
                <a:cubicBezTo>
                  <a:pt x="1136" y="1087"/>
                  <a:pt x="1055" y="1169"/>
                  <a:pt x="955" y="116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1" name="Freeform 1095"/>
          <p:cNvSpPr>
            <a:spLocks/>
          </p:cNvSpPr>
          <p:nvPr/>
        </p:nvSpPr>
        <p:spPr bwMode="auto">
          <a:xfrm>
            <a:off x="4896999" y="2875876"/>
            <a:ext cx="55665" cy="48743"/>
          </a:xfrm>
          <a:custGeom>
            <a:avLst/>
            <a:gdLst>
              <a:gd name="T0" fmla="*/ 10 w 39"/>
              <a:gd name="T1" fmla="*/ 0 h 34"/>
              <a:gd name="T2" fmla="*/ 0 w 39"/>
              <a:gd name="T3" fmla="*/ 17 h 34"/>
              <a:gd name="T4" fmla="*/ 10 w 39"/>
              <a:gd name="T5" fmla="*/ 34 h 34"/>
              <a:gd name="T6" fmla="*/ 29 w 39"/>
              <a:gd name="T7" fmla="*/ 34 h 34"/>
              <a:gd name="T8" fmla="*/ 39 w 39"/>
              <a:gd name="T9" fmla="*/ 17 h 34"/>
              <a:gd name="T10" fmla="*/ 29 w 39"/>
              <a:gd name="T11" fmla="*/ 0 h 34"/>
              <a:gd name="T12" fmla="*/ 10 w 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10" y="0"/>
                </a:moveTo>
                <a:lnTo>
                  <a:pt x="0" y="17"/>
                </a:lnTo>
                <a:lnTo>
                  <a:pt x="10" y="34"/>
                </a:lnTo>
                <a:lnTo>
                  <a:pt x="29" y="34"/>
                </a:lnTo>
                <a:lnTo>
                  <a:pt x="39" y="17"/>
                </a:lnTo>
                <a:lnTo>
                  <a:pt x="29" y="0"/>
                </a:lnTo>
                <a:lnTo>
                  <a:pt x="10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2" name="Freeform 1096"/>
          <p:cNvSpPr>
            <a:spLocks/>
          </p:cNvSpPr>
          <p:nvPr/>
        </p:nvSpPr>
        <p:spPr bwMode="auto">
          <a:xfrm>
            <a:off x="4955518" y="2908850"/>
            <a:ext cx="55665" cy="48743"/>
          </a:xfrm>
          <a:custGeom>
            <a:avLst/>
            <a:gdLst>
              <a:gd name="T0" fmla="*/ 10 w 39"/>
              <a:gd name="T1" fmla="*/ 0 h 34"/>
              <a:gd name="T2" fmla="*/ 0 w 39"/>
              <a:gd name="T3" fmla="*/ 17 h 34"/>
              <a:gd name="T4" fmla="*/ 10 w 39"/>
              <a:gd name="T5" fmla="*/ 34 h 34"/>
              <a:gd name="T6" fmla="*/ 29 w 39"/>
              <a:gd name="T7" fmla="*/ 34 h 34"/>
              <a:gd name="T8" fmla="*/ 39 w 39"/>
              <a:gd name="T9" fmla="*/ 17 h 34"/>
              <a:gd name="T10" fmla="*/ 29 w 39"/>
              <a:gd name="T11" fmla="*/ 0 h 34"/>
              <a:gd name="T12" fmla="*/ 10 w 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10" y="0"/>
                </a:moveTo>
                <a:lnTo>
                  <a:pt x="0" y="17"/>
                </a:lnTo>
                <a:lnTo>
                  <a:pt x="10" y="34"/>
                </a:lnTo>
                <a:lnTo>
                  <a:pt x="29" y="34"/>
                </a:lnTo>
                <a:lnTo>
                  <a:pt x="39" y="17"/>
                </a:lnTo>
                <a:lnTo>
                  <a:pt x="29" y="0"/>
                </a:lnTo>
                <a:lnTo>
                  <a:pt x="10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3" name="Freeform 1097"/>
          <p:cNvSpPr>
            <a:spLocks/>
          </p:cNvSpPr>
          <p:nvPr/>
        </p:nvSpPr>
        <p:spPr bwMode="auto">
          <a:xfrm>
            <a:off x="4896999" y="2807062"/>
            <a:ext cx="55665" cy="48743"/>
          </a:xfrm>
          <a:custGeom>
            <a:avLst/>
            <a:gdLst>
              <a:gd name="T0" fmla="*/ 29 w 39"/>
              <a:gd name="T1" fmla="*/ 34 h 34"/>
              <a:gd name="T2" fmla="*/ 39 w 39"/>
              <a:gd name="T3" fmla="*/ 17 h 34"/>
              <a:gd name="T4" fmla="*/ 29 w 39"/>
              <a:gd name="T5" fmla="*/ 0 h 34"/>
              <a:gd name="T6" fmla="*/ 10 w 39"/>
              <a:gd name="T7" fmla="*/ 0 h 34"/>
              <a:gd name="T8" fmla="*/ 0 w 39"/>
              <a:gd name="T9" fmla="*/ 17 h 34"/>
              <a:gd name="T10" fmla="*/ 10 w 39"/>
              <a:gd name="T11" fmla="*/ 34 h 34"/>
              <a:gd name="T12" fmla="*/ 29 w 39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29" y="34"/>
                </a:moveTo>
                <a:lnTo>
                  <a:pt x="39" y="17"/>
                </a:lnTo>
                <a:lnTo>
                  <a:pt x="29" y="0"/>
                </a:lnTo>
                <a:lnTo>
                  <a:pt x="10" y="0"/>
                </a:lnTo>
                <a:lnTo>
                  <a:pt x="0" y="17"/>
                </a:lnTo>
                <a:lnTo>
                  <a:pt x="10" y="34"/>
                </a:lnTo>
                <a:lnTo>
                  <a:pt x="29" y="3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4" name="Freeform 1098"/>
          <p:cNvSpPr>
            <a:spLocks/>
          </p:cNvSpPr>
          <p:nvPr/>
        </p:nvSpPr>
        <p:spPr bwMode="auto">
          <a:xfrm>
            <a:off x="4955518" y="2774089"/>
            <a:ext cx="55665" cy="48743"/>
          </a:xfrm>
          <a:custGeom>
            <a:avLst/>
            <a:gdLst>
              <a:gd name="T0" fmla="*/ 29 w 39"/>
              <a:gd name="T1" fmla="*/ 34 h 34"/>
              <a:gd name="T2" fmla="*/ 39 w 39"/>
              <a:gd name="T3" fmla="*/ 17 h 34"/>
              <a:gd name="T4" fmla="*/ 29 w 39"/>
              <a:gd name="T5" fmla="*/ 0 h 34"/>
              <a:gd name="T6" fmla="*/ 10 w 39"/>
              <a:gd name="T7" fmla="*/ 0 h 34"/>
              <a:gd name="T8" fmla="*/ 0 w 39"/>
              <a:gd name="T9" fmla="*/ 17 h 34"/>
              <a:gd name="T10" fmla="*/ 10 w 39"/>
              <a:gd name="T11" fmla="*/ 34 h 34"/>
              <a:gd name="T12" fmla="*/ 29 w 39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29" y="34"/>
                </a:moveTo>
                <a:lnTo>
                  <a:pt x="39" y="17"/>
                </a:lnTo>
                <a:lnTo>
                  <a:pt x="29" y="0"/>
                </a:lnTo>
                <a:lnTo>
                  <a:pt x="10" y="0"/>
                </a:lnTo>
                <a:lnTo>
                  <a:pt x="0" y="17"/>
                </a:lnTo>
                <a:lnTo>
                  <a:pt x="10" y="34"/>
                </a:lnTo>
                <a:lnTo>
                  <a:pt x="29" y="3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5" name="Freeform 1099"/>
          <p:cNvSpPr>
            <a:spLocks/>
          </p:cNvSpPr>
          <p:nvPr/>
        </p:nvSpPr>
        <p:spPr bwMode="auto">
          <a:xfrm>
            <a:off x="4955518" y="2841469"/>
            <a:ext cx="55665" cy="48743"/>
          </a:xfrm>
          <a:custGeom>
            <a:avLst/>
            <a:gdLst>
              <a:gd name="T0" fmla="*/ 10 w 39"/>
              <a:gd name="T1" fmla="*/ 0 h 34"/>
              <a:gd name="T2" fmla="*/ 0 w 39"/>
              <a:gd name="T3" fmla="*/ 17 h 34"/>
              <a:gd name="T4" fmla="*/ 10 w 39"/>
              <a:gd name="T5" fmla="*/ 34 h 34"/>
              <a:gd name="T6" fmla="*/ 29 w 39"/>
              <a:gd name="T7" fmla="*/ 34 h 34"/>
              <a:gd name="T8" fmla="*/ 39 w 39"/>
              <a:gd name="T9" fmla="*/ 17 h 34"/>
              <a:gd name="T10" fmla="*/ 29 w 39"/>
              <a:gd name="T11" fmla="*/ 0 h 34"/>
              <a:gd name="T12" fmla="*/ 10 w 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10" y="0"/>
                </a:moveTo>
                <a:lnTo>
                  <a:pt x="0" y="17"/>
                </a:lnTo>
                <a:lnTo>
                  <a:pt x="10" y="34"/>
                </a:lnTo>
                <a:lnTo>
                  <a:pt x="29" y="34"/>
                </a:lnTo>
                <a:lnTo>
                  <a:pt x="39" y="17"/>
                </a:lnTo>
                <a:lnTo>
                  <a:pt x="29" y="0"/>
                </a:lnTo>
                <a:lnTo>
                  <a:pt x="10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6" name="Freeform 1100"/>
          <p:cNvSpPr>
            <a:spLocks/>
          </p:cNvSpPr>
          <p:nvPr/>
        </p:nvSpPr>
        <p:spPr bwMode="auto">
          <a:xfrm>
            <a:off x="5014038" y="2807062"/>
            <a:ext cx="55665" cy="48743"/>
          </a:xfrm>
          <a:custGeom>
            <a:avLst/>
            <a:gdLst>
              <a:gd name="T0" fmla="*/ 10 w 39"/>
              <a:gd name="T1" fmla="*/ 0 h 34"/>
              <a:gd name="T2" fmla="*/ 0 w 39"/>
              <a:gd name="T3" fmla="*/ 17 h 34"/>
              <a:gd name="T4" fmla="*/ 10 w 39"/>
              <a:gd name="T5" fmla="*/ 34 h 34"/>
              <a:gd name="T6" fmla="*/ 29 w 39"/>
              <a:gd name="T7" fmla="*/ 34 h 34"/>
              <a:gd name="T8" fmla="*/ 39 w 39"/>
              <a:gd name="T9" fmla="*/ 17 h 34"/>
              <a:gd name="T10" fmla="*/ 29 w 39"/>
              <a:gd name="T11" fmla="*/ 0 h 34"/>
              <a:gd name="T12" fmla="*/ 10 w 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10" y="0"/>
                </a:moveTo>
                <a:lnTo>
                  <a:pt x="0" y="17"/>
                </a:lnTo>
                <a:lnTo>
                  <a:pt x="10" y="34"/>
                </a:lnTo>
                <a:lnTo>
                  <a:pt x="29" y="34"/>
                </a:lnTo>
                <a:lnTo>
                  <a:pt x="39" y="17"/>
                </a:lnTo>
                <a:lnTo>
                  <a:pt x="29" y="0"/>
                </a:lnTo>
                <a:lnTo>
                  <a:pt x="10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7" name="Freeform 1101"/>
          <p:cNvSpPr>
            <a:spLocks noEditPoints="1"/>
          </p:cNvSpPr>
          <p:nvPr/>
        </p:nvSpPr>
        <p:spPr bwMode="auto">
          <a:xfrm>
            <a:off x="4821351" y="2703841"/>
            <a:ext cx="324000" cy="324000"/>
          </a:xfrm>
          <a:custGeom>
            <a:avLst/>
            <a:gdLst>
              <a:gd name="T0" fmla="*/ 881 w 1762"/>
              <a:gd name="T1" fmla="*/ 1762 h 1762"/>
              <a:gd name="T2" fmla="*/ 690 w 1762"/>
              <a:gd name="T3" fmla="*/ 504 h 1762"/>
              <a:gd name="T4" fmla="*/ 794 w 1762"/>
              <a:gd name="T5" fmla="*/ 236 h 1762"/>
              <a:gd name="T6" fmla="*/ 949 w 1762"/>
              <a:gd name="T7" fmla="*/ 343 h 1762"/>
              <a:gd name="T8" fmla="*/ 987 w 1762"/>
              <a:gd name="T9" fmla="*/ 255 h 1762"/>
              <a:gd name="T10" fmla="*/ 1072 w 1762"/>
              <a:gd name="T11" fmla="*/ 523 h 1762"/>
              <a:gd name="T12" fmla="*/ 794 w 1762"/>
              <a:gd name="T13" fmla="*/ 683 h 1762"/>
              <a:gd name="T14" fmla="*/ 690 w 1762"/>
              <a:gd name="T15" fmla="*/ 504 h 1762"/>
              <a:gd name="T16" fmla="*/ 984 w 1762"/>
              <a:gd name="T17" fmla="*/ 1042 h 1762"/>
              <a:gd name="T18" fmla="*/ 777 w 1762"/>
              <a:gd name="T19" fmla="*/ 1042 h 1762"/>
              <a:gd name="T20" fmla="*/ 777 w 1762"/>
              <a:gd name="T21" fmla="*/ 721 h 1762"/>
              <a:gd name="T22" fmla="*/ 984 w 1762"/>
              <a:gd name="T23" fmla="*/ 721 h 1762"/>
              <a:gd name="T24" fmla="*/ 305 w 1762"/>
              <a:gd name="T25" fmla="*/ 627 h 1762"/>
              <a:gd name="T26" fmla="*/ 373 w 1762"/>
              <a:gd name="T27" fmla="*/ 509 h 1762"/>
              <a:gd name="T28" fmla="*/ 480 w 1762"/>
              <a:gd name="T29" fmla="*/ 528 h 1762"/>
              <a:gd name="T30" fmla="*/ 753 w 1762"/>
              <a:gd name="T31" fmla="*/ 688 h 1762"/>
              <a:gd name="T32" fmla="*/ 649 w 1762"/>
              <a:gd name="T33" fmla="*/ 867 h 1762"/>
              <a:gd name="T34" fmla="*/ 374 w 1762"/>
              <a:gd name="T35" fmla="*/ 711 h 1762"/>
              <a:gd name="T36" fmla="*/ 649 w 1762"/>
              <a:gd name="T37" fmla="*/ 1235 h 1762"/>
              <a:gd name="T38" fmla="*/ 392 w 1762"/>
              <a:gd name="T39" fmla="*/ 1286 h 1762"/>
              <a:gd name="T40" fmla="*/ 373 w 1762"/>
              <a:gd name="T41" fmla="*/ 1254 h 1762"/>
              <a:gd name="T42" fmla="*/ 305 w 1762"/>
              <a:gd name="T43" fmla="*/ 1135 h 1762"/>
              <a:gd name="T44" fmla="*/ 286 w 1762"/>
              <a:gd name="T45" fmla="*/ 1103 h 1762"/>
              <a:gd name="T46" fmla="*/ 475 w 1762"/>
              <a:gd name="T47" fmla="*/ 896 h 1762"/>
              <a:gd name="T48" fmla="*/ 753 w 1762"/>
              <a:gd name="T49" fmla="*/ 1056 h 1762"/>
              <a:gd name="T50" fmla="*/ 649 w 1762"/>
              <a:gd name="T51" fmla="*/ 1235 h 1762"/>
              <a:gd name="T52" fmla="*/ 987 w 1762"/>
              <a:gd name="T53" fmla="*/ 1508 h 1762"/>
              <a:gd name="T54" fmla="*/ 949 w 1762"/>
              <a:gd name="T55" fmla="*/ 1419 h 1762"/>
              <a:gd name="T56" fmla="*/ 794 w 1762"/>
              <a:gd name="T57" fmla="*/ 1526 h 1762"/>
              <a:gd name="T58" fmla="*/ 690 w 1762"/>
              <a:gd name="T59" fmla="*/ 1259 h 1762"/>
              <a:gd name="T60" fmla="*/ 794 w 1762"/>
              <a:gd name="T61" fmla="*/ 1080 h 1762"/>
              <a:gd name="T62" fmla="*/ 1072 w 1762"/>
              <a:gd name="T63" fmla="*/ 1240 h 1762"/>
              <a:gd name="T64" fmla="*/ 1467 w 1762"/>
              <a:gd name="T65" fmla="*/ 1138 h 1762"/>
              <a:gd name="T66" fmla="*/ 1313 w 1762"/>
              <a:gd name="T67" fmla="*/ 1210 h 1762"/>
              <a:gd name="T68" fmla="*/ 1380 w 1762"/>
              <a:gd name="T69" fmla="*/ 1289 h 1762"/>
              <a:gd name="T70" fmla="*/ 1113 w 1762"/>
              <a:gd name="T71" fmla="*/ 1235 h 1762"/>
              <a:gd name="T72" fmla="*/ 1009 w 1762"/>
              <a:gd name="T73" fmla="*/ 1056 h 1762"/>
              <a:gd name="T74" fmla="*/ 1287 w 1762"/>
              <a:gd name="T75" fmla="*/ 896 h 1762"/>
              <a:gd name="T76" fmla="*/ 1476 w 1762"/>
              <a:gd name="T77" fmla="*/ 1103 h 1762"/>
              <a:gd name="T78" fmla="*/ 1388 w 1762"/>
              <a:gd name="T79" fmla="*/ 711 h 1762"/>
              <a:gd name="T80" fmla="*/ 1113 w 1762"/>
              <a:gd name="T81" fmla="*/ 867 h 1762"/>
              <a:gd name="T82" fmla="*/ 1009 w 1762"/>
              <a:gd name="T83" fmla="*/ 688 h 1762"/>
              <a:gd name="T84" fmla="*/ 1282 w 1762"/>
              <a:gd name="T85" fmla="*/ 528 h 1762"/>
              <a:gd name="T86" fmla="*/ 1389 w 1762"/>
              <a:gd name="T87" fmla="*/ 509 h 1762"/>
              <a:gd name="T88" fmla="*/ 1457 w 1762"/>
              <a:gd name="T89" fmla="*/ 627 h 17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62" h="1762">
                <a:moveTo>
                  <a:pt x="881" y="0"/>
                </a:moveTo>
                <a:cubicBezTo>
                  <a:pt x="394" y="0"/>
                  <a:pt x="0" y="395"/>
                  <a:pt x="0" y="881"/>
                </a:cubicBezTo>
                <a:cubicBezTo>
                  <a:pt x="0" y="1368"/>
                  <a:pt x="394" y="1762"/>
                  <a:pt x="881" y="1762"/>
                </a:cubicBezTo>
                <a:cubicBezTo>
                  <a:pt x="1367" y="1762"/>
                  <a:pt x="1762" y="1368"/>
                  <a:pt x="1762" y="881"/>
                </a:cubicBezTo>
                <a:cubicBezTo>
                  <a:pt x="1762" y="395"/>
                  <a:pt x="1367" y="0"/>
                  <a:pt x="881" y="0"/>
                </a:cubicBezTo>
                <a:close/>
                <a:moveTo>
                  <a:pt x="690" y="504"/>
                </a:moveTo>
                <a:cubicBezTo>
                  <a:pt x="775" y="357"/>
                  <a:pt x="775" y="357"/>
                  <a:pt x="775" y="357"/>
                </a:cubicBezTo>
                <a:cubicBezTo>
                  <a:pt x="775" y="255"/>
                  <a:pt x="775" y="255"/>
                  <a:pt x="775" y="255"/>
                </a:cubicBezTo>
                <a:cubicBezTo>
                  <a:pt x="775" y="245"/>
                  <a:pt x="783" y="236"/>
                  <a:pt x="794" y="236"/>
                </a:cubicBezTo>
                <a:cubicBezTo>
                  <a:pt x="804" y="236"/>
                  <a:pt x="813" y="245"/>
                  <a:pt x="813" y="255"/>
                </a:cubicBezTo>
                <a:cubicBezTo>
                  <a:pt x="813" y="343"/>
                  <a:pt x="813" y="343"/>
                  <a:pt x="813" y="343"/>
                </a:cubicBezTo>
                <a:cubicBezTo>
                  <a:pt x="949" y="343"/>
                  <a:pt x="949" y="343"/>
                  <a:pt x="949" y="343"/>
                </a:cubicBezTo>
                <a:cubicBezTo>
                  <a:pt x="949" y="255"/>
                  <a:pt x="949" y="255"/>
                  <a:pt x="949" y="255"/>
                </a:cubicBezTo>
                <a:cubicBezTo>
                  <a:pt x="949" y="245"/>
                  <a:pt x="958" y="236"/>
                  <a:pt x="968" y="236"/>
                </a:cubicBezTo>
                <a:cubicBezTo>
                  <a:pt x="978" y="236"/>
                  <a:pt x="987" y="245"/>
                  <a:pt x="987" y="255"/>
                </a:cubicBezTo>
                <a:cubicBezTo>
                  <a:pt x="987" y="357"/>
                  <a:pt x="987" y="357"/>
                  <a:pt x="987" y="357"/>
                </a:cubicBezTo>
                <a:cubicBezTo>
                  <a:pt x="1072" y="504"/>
                  <a:pt x="1072" y="504"/>
                  <a:pt x="1072" y="504"/>
                </a:cubicBezTo>
                <a:cubicBezTo>
                  <a:pt x="1075" y="510"/>
                  <a:pt x="1075" y="517"/>
                  <a:pt x="1072" y="523"/>
                </a:cubicBezTo>
                <a:cubicBezTo>
                  <a:pt x="984" y="674"/>
                  <a:pt x="984" y="674"/>
                  <a:pt x="984" y="674"/>
                </a:cubicBezTo>
                <a:cubicBezTo>
                  <a:pt x="981" y="679"/>
                  <a:pt x="975" y="683"/>
                  <a:pt x="968" y="683"/>
                </a:cubicBezTo>
                <a:cubicBezTo>
                  <a:pt x="794" y="683"/>
                  <a:pt x="794" y="683"/>
                  <a:pt x="794" y="683"/>
                </a:cubicBezTo>
                <a:cubicBezTo>
                  <a:pt x="787" y="683"/>
                  <a:pt x="781" y="679"/>
                  <a:pt x="777" y="674"/>
                </a:cubicBezTo>
                <a:cubicBezTo>
                  <a:pt x="690" y="523"/>
                  <a:pt x="690" y="523"/>
                  <a:pt x="690" y="523"/>
                </a:cubicBezTo>
                <a:cubicBezTo>
                  <a:pt x="687" y="517"/>
                  <a:pt x="687" y="510"/>
                  <a:pt x="690" y="504"/>
                </a:cubicBezTo>
                <a:close/>
                <a:moveTo>
                  <a:pt x="1072" y="872"/>
                </a:moveTo>
                <a:cubicBezTo>
                  <a:pt x="1075" y="878"/>
                  <a:pt x="1075" y="885"/>
                  <a:pt x="1072" y="891"/>
                </a:cubicBezTo>
                <a:cubicBezTo>
                  <a:pt x="984" y="1042"/>
                  <a:pt x="984" y="1042"/>
                  <a:pt x="984" y="1042"/>
                </a:cubicBezTo>
                <a:cubicBezTo>
                  <a:pt x="981" y="1048"/>
                  <a:pt x="975" y="1051"/>
                  <a:pt x="968" y="1051"/>
                </a:cubicBezTo>
                <a:cubicBezTo>
                  <a:pt x="794" y="1051"/>
                  <a:pt x="794" y="1051"/>
                  <a:pt x="794" y="1051"/>
                </a:cubicBezTo>
                <a:cubicBezTo>
                  <a:pt x="787" y="1051"/>
                  <a:pt x="781" y="1048"/>
                  <a:pt x="777" y="1042"/>
                </a:cubicBezTo>
                <a:cubicBezTo>
                  <a:pt x="690" y="891"/>
                  <a:pt x="690" y="891"/>
                  <a:pt x="690" y="891"/>
                </a:cubicBezTo>
                <a:cubicBezTo>
                  <a:pt x="687" y="885"/>
                  <a:pt x="687" y="878"/>
                  <a:pt x="690" y="872"/>
                </a:cubicBezTo>
                <a:cubicBezTo>
                  <a:pt x="777" y="721"/>
                  <a:pt x="777" y="721"/>
                  <a:pt x="777" y="721"/>
                </a:cubicBezTo>
                <a:cubicBezTo>
                  <a:pt x="781" y="715"/>
                  <a:pt x="787" y="712"/>
                  <a:pt x="794" y="712"/>
                </a:cubicBezTo>
                <a:cubicBezTo>
                  <a:pt x="968" y="712"/>
                  <a:pt x="968" y="712"/>
                  <a:pt x="968" y="712"/>
                </a:cubicBezTo>
                <a:cubicBezTo>
                  <a:pt x="975" y="712"/>
                  <a:pt x="981" y="715"/>
                  <a:pt x="984" y="721"/>
                </a:cubicBezTo>
                <a:lnTo>
                  <a:pt x="1072" y="872"/>
                </a:lnTo>
                <a:close/>
                <a:moveTo>
                  <a:pt x="279" y="634"/>
                </a:moveTo>
                <a:cubicBezTo>
                  <a:pt x="284" y="625"/>
                  <a:pt x="296" y="622"/>
                  <a:pt x="305" y="627"/>
                </a:cubicBezTo>
                <a:cubicBezTo>
                  <a:pt x="381" y="672"/>
                  <a:pt x="381" y="672"/>
                  <a:pt x="381" y="672"/>
                </a:cubicBezTo>
                <a:cubicBezTo>
                  <a:pt x="449" y="553"/>
                  <a:pt x="449" y="553"/>
                  <a:pt x="449" y="553"/>
                </a:cubicBezTo>
                <a:cubicBezTo>
                  <a:pt x="373" y="509"/>
                  <a:pt x="373" y="509"/>
                  <a:pt x="373" y="509"/>
                </a:cubicBezTo>
                <a:cubicBezTo>
                  <a:pt x="364" y="504"/>
                  <a:pt x="361" y="493"/>
                  <a:pt x="366" y="483"/>
                </a:cubicBezTo>
                <a:cubicBezTo>
                  <a:pt x="371" y="474"/>
                  <a:pt x="383" y="471"/>
                  <a:pt x="392" y="477"/>
                </a:cubicBezTo>
                <a:cubicBezTo>
                  <a:pt x="480" y="528"/>
                  <a:pt x="480" y="528"/>
                  <a:pt x="480" y="528"/>
                </a:cubicBezTo>
                <a:cubicBezTo>
                  <a:pt x="649" y="527"/>
                  <a:pt x="649" y="527"/>
                  <a:pt x="649" y="527"/>
                </a:cubicBezTo>
                <a:cubicBezTo>
                  <a:pt x="656" y="527"/>
                  <a:pt x="662" y="531"/>
                  <a:pt x="666" y="537"/>
                </a:cubicBezTo>
                <a:cubicBezTo>
                  <a:pt x="753" y="688"/>
                  <a:pt x="753" y="688"/>
                  <a:pt x="753" y="688"/>
                </a:cubicBezTo>
                <a:cubicBezTo>
                  <a:pt x="756" y="694"/>
                  <a:pt x="756" y="701"/>
                  <a:pt x="753" y="707"/>
                </a:cubicBezTo>
                <a:cubicBezTo>
                  <a:pt x="666" y="858"/>
                  <a:pt x="666" y="858"/>
                  <a:pt x="666" y="858"/>
                </a:cubicBezTo>
                <a:cubicBezTo>
                  <a:pt x="662" y="864"/>
                  <a:pt x="656" y="867"/>
                  <a:pt x="649" y="867"/>
                </a:cubicBezTo>
                <a:cubicBezTo>
                  <a:pt x="475" y="867"/>
                  <a:pt x="475" y="867"/>
                  <a:pt x="475" y="867"/>
                </a:cubicBezTo>
                <a:cubicBezTo>
                  <a:pt x="468" y="867"/>
                  <a:pt x="462" y="864"/>
                  <a:pt x="459" y="858"/>
                </a:cubicBezTo>
                <a:cubicBezTo>
                  <a:pt x="374" y="711"/>
                  <a:pt x="374" y="711"/>
                  <a:pt x="374" y="711"/>
                </a:cubicBezTo>
                <a:cubicBezTo>
                  <a:pt x="286" y="660"/>
                  <a:pt x="286" y="660"/>
                  <a:pt x="286" y="660"/>
                </a:cubicBezTo>
                <a:cubicBezTo>
                  <a:pt x="277" y="655"/>
                  <a:pt x="274" y="643"/>
                  <a:pt x="279" y="634"/>
                </a:cubicBezTo>
                <a:close/>
                <a:moveTo>
                  <a:pt x="649" y="1235"/>
                </a:moveTo>
                <a:cubicBezTo>
                  <a:pt x="649" y="1235"/>
                  <a:pt x="649" y="1235"/>
                  <a:pt x="649" y="1235"/>
                </a:cubicBezTo>
                <a:cubicBezTo>
                  <a:pt x="480" y="1235"/>
                  <a:pt x="480" y="1235"/>
                  <a:pt x="480" y="1235"/>
                </a:cubicBezTo>
                <a:cubicBezTo>
                  <a:pt x="392" y="1286"/>
                  <a:pt x="392" y="1286"/>
                  <a:pt x="392" y="1286"/>
                </a:cubicBezTo>
                <a:cubicBezTo>
                  <a:pt x="389" y="1288"/>
                  <a:pt x="386" y="1289"/>
                  <a:pt x="382" y="1289"/>
                </a:cubicBezTo>
                <a:cubicBezTo>
                  <a:pt x="376" y="1289"/>
                  <a:pt x="369" y="1286"/>
                  <a:pt x="366" y="1279"/>
                </a:cubicBezTo>
                <a:cubicBezTo>
                  <a:pt x="361" y="1270"/>
                  <a:pt x="364" y="1259"/>
                  <a:pt x="373" y="1254"/>
                </a:cubicBezTo>
                <a:cubicBezTo>
                  <a:pt x="449" y="1210"/>
                  <a:pt x="449" y="1210"/>
                  <a:pt x="449" y="1210"/>
                </a:cubicBezTo>
                <a:cubicBezTo>
                  <a:pt x="381" y="1091"/>
                  <a:pt x="381" y="1091"/>
                  <a:pt x="381" y="1091"/>
                </a:cubicBezTo>
                <a:cubicBezTo>
                  <a:pt x="305" y="1135"/>
                  <a:pt x="305" y="1135"/>
                  <a:pt x="305" y="1135"/>
                </a:cubicBezTo>
                <a:cubicBezTo>
                  <a:pt x="302" y="1137"/>
                  <a:pt x="298" y="1138"/>
                  <a:pt x="295" y="1138"/>
                </a:cubicBezTo>
                <a:cubicBezTo>
                  <a:pt x="289" y="1138"/>
                  <a:pt x="282" y="1135"/>
                  <a:pt x="279" y="1128"/>
                </a:cubicBezTo>
                <a:cubicBezTo>
                  <a:pt x="274" y="1119"/>
                  <a:pt x="277" y="1108"/>
                  <a:pt x="286" y="1103"/>
                </a:cubicBezTo>
                <a:cubicBezTo>
                  <a:pt x="374" y="1052"/>
                  <a:pt x="374" y="1052"/>
                  <a:pt x="374" y="1052"/>
                </a:cubicBezTo>
                <a:cubicBezTo>
                  <a:pt x="459" y="905"/>
                  <a:pt x="459" y="905"/>
                  <a:pt x="459" y="905"/>
                </a:cubicBezTo>
                <a:cubicBezTo>
                  <a:pt x="462" y="899"/>
                  <a:pt x="468" y="896"/>
                  <a:pt x="475" y="896"/>
                </a:cubicBezTo>
                <a:cubicBezTo>
                  <a:pt x="649" y="896"/>
                  <a:pt x="649" y="896"/>
                  <a:pt x="649" y="896"/>
                </a:cubicBezTo>
                <a:cubicBezTo>
                  <a:pt x="656" y="896"/>
                  <a:pt x="662" y="899"/>
                  <a:pt x="666" y="905"/>
                </a:cubicBezTo>
                <a:cubicBezTo>
                  <a:pt x="753" y="1056"/>
                  <a:pt x="753" y="1056"/>
                  <a:pt x="753" y="1056"/>
                </a:cubicBezTo>
                <a:cubicBezTo>
                  <a:pt x="756" y="1062"/>
                  <a:pt x="756" y="1069"/>
                  <a:pt x="753" y="1075"/>
                </a:cubicBezTo>
                <a:cubicBezTo>
                  <a:pt x="666" y="1226"/>
                  <a:pt x="666" y="1226"/>
                  <a:pt x="666" y="1226"/>
                </a:cubicBezTo>
                <a:cubicBezTo>
                  <a:pt x="662" y="1232"/>
                  <a:pt x="656" y="1235"/>
                  <a:pt x="649" y="1235"/>
                </a:cubicBezTo>
                <a:close/>
                <a:moveTo>
                  <a:pt x="1072" y="1259"/>
                </a:moveTo>
                <a:cubicBezTo>
                  <a:pt x="987" y="1406"/>
                  <a:pt x="987" y="1406"/>
                  <a:pt x="987" y="1406"/>
                </a:cubicBezTo>
                <a:cubicBezTo>
                  <a:pt x="987" y="1508"/>
                  <a:pt x="987" y="1508"/>
                  <a:pt x="987" y="1508"/>
                </a:cubicBezTo>
                <a:cubicBezTo>
                  <a:pt x="987" y="1518"/>
                  <a:pt x="978" y="1526"/>
                  <a:pt x="968" y="1526"/>
                </a:cubicBezTo>
                <a:cubicBezTo>
                  <a:pt x="958" y="1526"/>
                  <a:pt x="949" y="1518"/>
                  <a:pt x="949" y="1508"/>
                </a:cubicBezTo>
                <a:cubicBezTo>
                  <a:pt x="949" y="1419"/>
                  <a:pt x="949" y="1419"/>
                  <a:pt x="949" y="1419"/>
                </a:cubicBezTo>
                <a:cubicBezTo>
                  <a:pt x="813" y="1419"/>
                  <a:pt x="813" y="1419"/>
                  <a:pt x="813" y="1419"/>
                </a:cubicBezTo>
                <a:cubicBezTo>
                  <a:pt x="813" y="1508"/>
                  <a:pt x="813" y="1508"/>
                  <a:pt x="813" y="1508"/>
                </a:cubicBezTo>
                <a:cubicBezTo>
                  <a:pt x="813" y="1518"/>
                  <a:pt x="804" y="1526"/>
                  <a:pt x="794" y="1526"/>
                </a:cubicBezTo>
                <a:cubicBezTo>
                  <a:pt x="783" y="1526"/>
                  <a:pt x="775" y="1518"/>
                  <a:pt x="775" y="1508"/>
                </a:cubicBezTo>
                <a:cubicBezTo>
                  <a:pt x="775" y="1406"/>
                  <a:pt x="775" y="1406"/>
                  <a:pt x="775" y="1406"/>
                </a:cubicBezTo>
                <a:cubicBezTo>
                  <a:pt x="690" y="1259"/>
                  <a:pt x="690" y="1259"/>
                  <a:pt x="690" y="1259"/>
                </a:cubicBezTo>
                <a:cubicBezTo>
                  <a:pt x="687" y="1253"/>
                  <a:pt x="687" y="1246"/>
                  <a:pt x="690" y="1240"/>
                </a:cubicBezTo>
                <a:cubicBezTo>
                  <a:pt x="777" y="1089"/>
                  <a:pt x="777" y="1089"/>
                  <a:pt x="777" y="1089"/>
                </a:cubicBezTo>
                <a:cubicBezTo>
                  <a:pt x="781" y="1083"/>
                  <a:pt x="787" y="1080"/>
                  <a:pt x="794" y="1080"/>
                </a:cubicBezTo>
                <a:cubicBezTo>
                  <a:pt x="968" y="1080"/>
                  <a:pt x="968" y="1080"/>
                  <a:pt x="968" y="1080"/>
                </a:cubicBezTo>
                <a:cubicBezTo>
                  <a:pt x="975" y="1080"/>
                  <a:pt x="981" y="1083"/>
                  <a:pt x="984" y="1089"/>
                </a:cubicBezTo>
                <a:cubicBezTo>
                  <a:pt x="1072" y="1240"/>
                  <a:pt x="1072" y="1240"/>
                  <a:pt x="1072" y="1240"/>
                </a:cubicBezTo>
                <a:cubicBezTo>
                  <a:pt x="1075" y="1246"/>
                  <a:pt x="1075" y="1253"/>
                  <a:pt x="1072" y="1259"/>
                </a:cubicBezTo>
                <a:close/>
                <a:moveTo>
                  <a:pt x="1483" y="1128"/>
                </a:moveTo>
                <a:cubicBezTo>
                  <a:pt x="1480" y="1135"/>
                  <a:pt x="1473" y="1138"/>
                  <a:pt x="1467" y="1138"/>
                </a:cubicBezTo>
                <a:cubicBezTo>
                  <a:pt x="1464" y="1138"/>
                  <a:pt x="1460" y="1137"/>
                  <a:pt x="1457" y="1135"/>
                </a:cubicBezTo>
                <a:cubicBezTo>
                  <a:pt x="1381" y="1091"/>
                  <a:pt x="1381" y="1091"/>
                  <a:pt x="1381" y="1091"/>
                </a:cubicBezTo>
                <a:cubicBezTo>
                  <a:pt x="1313" y="1210"/>
                  <a:pt x="1313" y="1210"/>
                  <a:pt x="1313" y="1210"/>
                </a:cubicBezTo>
                <a:cubicBezTo>
                  <a:pt x="1389" y="1254"/>
                  <a:pt x="1389" y="1254"/>
                  <a:pt x="1389" y="1254"/>
                </a:cubicBezTo>
                <a:cubicBezTo>
                  <a:pt x="1398" y="1259"/>
                  <a:pt x="1401" y="1270"/>
                  <a:pt x="1396" y="1279"/>
                </a:cubicBezTo>
                <a:cubicBezTo>
                  <a:pt x="1392" y="1286"/>
                  <a:pt x="1386" y="1289"/>
                  <a:pt x="1380" y="1289"/>
                </a:cubicBezTo>
                <a:cubicBezTo>
                  <a:pt x="1376" y="1289"/>
                  <a:pt x="1373" y="1288"/>
                  <a:pt x="1370" y="1286"/>
                </a:cubicBezTo>
                <a:cubicBezTo>
                  <a:pt x="1282" y="1235"/>
                  <a:pt x="1282" y="1235"/>
                  <a:pt x="1282" y="1235"/>
                </a:cubicBezTo>
                <a:cubicBezTo>
                  <a:pt x="1113" y="1235"/>
                  <a:pt x="1113" y="1235"/>
                  <a:pt x="1113" y="1235"/>
                </a:cubicBezTo>
                <a:cubicBezTo>
                  <a:pt x="1106" y="1235"/>
                  <a:pt x="1100" y="1232"/>
                  <a:pt x="1096" y="1226"/>
                </a:cubicBezTo>
                <a:cubicBezTo>
                  <a:pt x="1009" y="1075"/>
                  <a:pt x="1009" y="1075"/>
                  <a:pt x="1009" y="1075"/>
                </a:cubicBezTo>
                <a:cubicBezTo>
                  <a:pt x="1006" y="1069"/>
                  <a:pt x="1006" y="1062"/>
                  <a:pt x="1009" y="1056"/>
                </a:cubicBezTo>
                <a:cubicBezTo>
                  <a:pt x="1096" y="905"/>
                  <a:pt x="1096" y="905"/>
                  <a:pt x="1096" y="905"/>
                </a:cubicBezTo>
                <a:cubicBezTo>
                  <a:pt x="1100" y="899"/>
                  <a:pt x="1106" y="896"/>
                  <a:pt x="1113" y="896"/>
                </a:cubicBezTo>
                <a:cubicBezTo>
                  <a:pt x="1287" y="896"/>
                  <a:pt x="1287" y="896"/>
                  <a:pt x="1287" y="896"/>
                </a:cubicBezTo>
                <a:cubicBezTo>
                  <a:pt x="1294" y="896"/>
                  <a:pt x="1300" y="899"/>
                  <a:pt x="1303" y="905"/>
                </a:cubicBezTo>
                <a:cubicBezTo>
                  <a:pt x="1388" y="1052"/>
                  <a:pt x="1388" y="1052"/>
                  <a:pt x="1388" y="1052"/>
                </a:cubicBezTo>
                <a:cubicBezTo>
                  <a:pt x="1476" y="1103"/>
                  <a:pt x="1476" y="1103"/>
                  <a:pt x="1476" y="1103"/>
                </a:cubicBezTo>
                <a:cubicBezTo>
                  <a:pt x="1485" y="1108"/>
                  <a:pt x="1488" y="1119"/>
                  <a:pt x="1483" y="1128"/>
                </a:cubicBezTo>
                <a:close/>
                <a:moveTo>
                  <a:pt x="1476" y="660"/>
                </a:moveTo>
                <a:cubicBezTo>
                  <a:pt x="1388" y="711"/>
                  <a:pt x="1388" y="711"/>
                  <a:pt x="1388" y="711"/>
                </a:cubicBezTo>
                <a:cubicBezTo>
                  <a:pt x="1303" y="858"/>
                  <a:pt x="1303" y="858"/>
                  <a:pt x="1303" y="858"/>
                </a:cubicBezTo>
                <a:cubicBezTo>
                  <a:pt x="1300" y="864"/>
                  <a:pt x="1294" y="867"/>
                  <a:pt x="1287" y="867"/>
                </a:cubicBezTo>
                <a:cubicBezTo>
                  <a:pt x="1113" y="867"/>
                  <a:pt x="1113" y="867"/>
                  <a:pt x="1113" y="867"/>
                </a:cubicBezTo>
                <a:cubicBezTo>
                  <a:pt x="1106" y="867"/>
                  <a:pt x="1100" y="864"/>
                  <a:pt x="1096" y="858"/>
                </a:cubicBezTo>
                <a:cubicBezTo>
                  <a:pt x="1009" y="707"/>
                  <a:pt x="1009" y="707"/>
                  <a:pt x="1009" y="707"/>
                </a:cubicBezTo>
                <a:cubicBezTo>
                  <a:pt x="1006" y="701"/>
                  <a:pt x="1006" y="694"/>
                  <a:pt x="1009" y="688"/>
                </a:cubicBezTo>
                <a:cubicBezTo>
                  <a:pt x="1096" y="537"/>
                  <a:pt x="1096" y="537"/>
                  <a:pt x="1096" y="537"/>
                </a:cubicBezTo>
                <a:cubicBezTo>
                  <a:pt x="1100" y="531"/>
                  <a:pt x="1106" y="527"/>
                  <a:pt x="1113" y="527"/>
                </a:cubicBezTo>
                <a:cubicBezTo>
                  <a:pt x="1282" y="528"/>
                  <a:pt x="1282" y="528"/>
                  <a:pt x="1282" y="528"/>
                </a:cubicBezTo>
                <a:cubicBezTo>
                  <a:pt x="1370" y="477"/>
                  <a:pt x="1370" y="477"/>
                  <a:pt x="1370" y="477"/>
                </a:cubicBezTo>
                <a:cubicBezTo>
                  <a:pt x="1379" y="471"/>
                  <a:pt x="1391" y="474"/>
                  <a:pt x="1396" y="483"/>
                </a:cubicBezTo>
                <a:cubicBezTo>
                  <a:pt x="1401" y="493"/>
                  <a:pt x="1398" y="504"/>
                  <a:pt x="1389" y="509"/>
                </a:cubicBezTo>
                <a:cubicBezTo>
                  <a:pt x="1313" y="553"/>
                  <a:pt x="1313" y="553"/>
                  <a:pt x="1313" y="553"/>
                </a:cubicBezTo>
                <a:cubicBezTo>
                  <a:pt x="1381" y="672"/>
                  <a:pt x="1381" y="672"/>
                  <a:pt x="1381" y="672"/>
                </a:cubicBezTo>
                <a:cubicBezTo>
                  <a:pt x="1457" y="627"/>
                  <a:pt x="1457" y="627"/>
                  <a:pt x="1457" y="627"/>
                </a:cubicBezTo>
                <a:cubicBezTo>
                  <a:pt x="1466" y="622"/>
                  <a:pt x="1478" y="625"/>
                  <a:pt x="1483" y="634"/>
                </a:cubicBezTo>
                <a:cubicBezTo>
                  <a:pt x="1488" y="643"/>
                  <a:pt x="1485" y="655"/>
                  <a:pt x="1476" y="66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8" name="Freeform 1102"/>
          <p:cNvSpPr>
            <a:spLocks/>
          </p:cNvSpPr>
          <p:nvPr/>
        </p:nvSpPr>
        <p:spPr bwMode="auto">
          <a:xfrm>
            <a:off x="5014038" y="2875876"/>
            <a:ext cx="55665" cy="48743"/>
          </a:xfrm>
          <a:custGeom>
            <a:avLst/>
            <a:gdLst>
              <a:gd name="T0" fmla="*/ 10 w 39"/>
              <a:gd name="T1" fmla="*/ 0 h 34"/>
              <a:gd name="T2" fmla="*/ 0 w 39"/>
              <a:gd name="T3" fmla="*/ 17 h 34"/>
              <a:gd name="T4" fmla="*/ 10 w 39"/>
              <a:gd name="T5" fmla="*/ 34 h 34"/>
              <a:gd name="T6" fmla="*/ 29 w 39"/>
              <a:gd name="T7" fmla="*/ 34 h 34"/>
              <a:gd name="T8" fmla="*/ 39 w 39"/>
              <a:gd name="T9" fmla="*/ 17 h 34"/>
              <a:gd name="T10" fmla="*/ 29 w 39"/>
              <a:gd name="T11" fmla="*/ 0 h 34"/>
              <a:gd name="T12" fmla="*/ 10 w 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10" y="0"/>
                </a:moveTo>
                <a:lnTo>
                  <a:pt x="0" y="17"/>
                </a:lnTo>
                <a:lnTo>
                  <a:pt x="10" y="34"/>
                </a:lnTo>
                <a:lnTo>
                  <a:pt x="29" y="34"/>
                </a:lnTo>
                <a:lnTo>
                  <a:pt x="39" y="17"/>
                </a:lnTo>
                <a:lnTo>
                  <a:pt x="29" y="0"/>
                </a:lnTo>
                <a:lnTo>
                  <a:pt x="10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9" name="Freeform 1106"/>
          <p:cNvSpPr>
            <a:spLocks noChangeAspect="1" noEditPoints="1"/>
          </p:cNvSpPr>
          <p:nvPr/>
        </p:nvSpPr>
        <p:spPr bwMode="auto">
          <a:xfrm>
            <a:off x="5241704" y="2703841"/>
            <a:ext cx="324000" cy="324000"/>
          </a:xfrm>
          <a:custGeom>
            <a:avLst/>
            <a:gdLst>
              <a:gd name="T0" fmla="*/ 0 w 1616"/>
              <a:gd name="T1" fmla="*/ 808 h 1616"/>
              <a:gd name="T2" fmla="*/ 1616 w 1616"/>
              <a:gd name="T3" fmla="*/ 808 h 1616"/>
              <a:gd name="T4" fmla="*/ 852 w 1616"/>
              <a:gd name="T5" fmla="*/ 304 h 1616"/>
              <a:gd name="T6" fmla="*/ 1019 w 1616"/>
              <a:gd name="T7" fmla="*/ 434 h 1616"/>
              <a:gd name="T8" fmla="*/ 999 w 1616"/>
              <a:gd name="T9" fmla="*/ 421 h 1616"/>
              <a:gd name="T10" fmla="*/ 835 w 1616"/>
              <a:gd name="T11" fmla="*/ 322 h 1616"/>
              <a:gd name="T12" fmla="*/ 674 w 1616"/>
              <a:gd name="T13" fmla="*/ 333 h 1616"/>
              <a:gd name="T14" fmla="*/ 771 w 1616"/>
              <a:gd name="T15" fmla="*/ 322 h 1616"/>
              <a:gd name="T16" fmla="*/ 698 w 1616"/>
              <a:gd name="T17" fmla="*/ 358 h 1616"/>
              <a:gd name="T18" fmla="*/ 742 w 1616"/>
              <a:gd name="T19" fmla="*/ 465 h 1616"/>
              <a:gd name="T20" fmla="*/ 842 w 1616"/>
              <a:gd name="T21" fmla="*/ 490 h 1616"/>
              <a:gd name="T22" fmla="*/ 868 w 1616"/>
              <a:gd name="T23" fmla="*/ 579 h 1616"/>
              <a:gd name="T24" fmla="*/ 851 w 1616"/>
              <a:gd name="T25" fmla="*/ 599 h 1616"/>
              <a:gd name="T26" fmla="*/ 832 w 1616"/>
              <a:gd name="T27" fmla="*/ 562 h 1616"/>
              <a:gd name="T28" fmla="*/ 748 w 1616"/>
              <a:gd name="T29" fmla="*/ 500 h 1616"/>
              <a:gd name="T30" fmla="*/ 647 w 1616"/>
              <a:gd name="T31" fmla="*/ 399 h 1616"/>
              <a:gd name="T32" fmla="*/ 443 w 1616"/>
              <a:gd name="T33" fmla="*/ 1007 h 1616"/>
              <a:gd name="T34" fmla="*/ 333 w 1616"/>
              <a:gd name="T35" fmla="*/ 990 h 1616"/>
              <a:gd name="T36" fmla="*/ 351 w 1616"/>
              <a:gd name="T37" fmla="*/ 841 h 1616"/>
              <a:gd name="T38" fmla="*/ 592 w 1616"/>
              <a:gd name="T39" fmla="*/ 858 h 1616"/>
              <a:gd name="T40" fmla="*/ 368 w 1616"/>
              <a:gd name="T41" fmla="*/ 875 h 1616"/>
              <a:gd name="T42" fmla="*/ 443 w 1616"/>
              <a:gd name="T43" fmla="*/ 973 h 1616"/>
              <a:gd name="T44" fmla="*/ 443 w 1616"/>
              <a:gd name="T45" fmla="*/ 1007 h 1616"/>
              <a:gd name="T46" fmla="*/ 1134 w 1616"/>
              <a:gd name="T47" fmla="*/ 1007 h 1616"/>
              <a:gd name="T48" fmla="*/ 569 w 1616"/>
              <a:gd name="T49" fmla="*/ 990 h 1616"/>
              <a:gd name="T50" fmla="*/ 1117 w 1616"/>
              <a:gd name="T51" fmla="*/ 973 h 1616"/>
              <a:gd name="T52" fmla="*/ 719 w 1616"/>
              <a:gd name="T53" fmla="*/ 875 h 1616"/>
              <a:gd name="T54" fmla="*/ 719 w 1616"/>
              <a:gd name="T55" fmla="*/ 841 h 1616"/>
              <a:gd name="T56" fmla="*/ 1151 w 1616"/>
              <a:gd name="T57" fmla="*/ 858 h 1616"/>
              <a:gd name="T58" fmla="*/ 1220 w 1616"/>
              <a:gd name="T59" fmla="*/ 990 h 1616"/>
              <a:gd name="T60" fmla="*/ 1185 w 1616"/>
              <a:gd name="T61" fmla="*/ 990 h 1616"/>
              <a:gd name="T62" fmla="*/ 1202 w 1616"/>
              <a:gd name="T63" fmla="*/ 841 h 1616"/>
              <a:gd name="T64" fmla="*/ 1220 w 1616"/>
              <a:gd name="T65" fmla="*/ 990 h 1616"/>
              <a:gd name="T66" fmla="*/ 1185 w 1616"/>
              <a:gd name="T67" fmla="*/ 775 h 1616"/>
              <a:gd name="T68" fmla="*/ 974 w 1616"/>
              <a:gd name="T69" fmla="*/ 699 h 1616"/>
              <a:gd name="T70" fmla="*/ 895 w 1616"/>
              <a:gd name="T71" fmla="*/ 660 h 1616"/>
              <a:gd name="T72" fmla="*/ 974 w 1616"/>
              <a:gd name="T73" fmla="*/ 665 h 1616"/>
              <a:gd name="T74" fmla="*/ 1220 w 1616"/>
              <a:gd name="T75" fmla="*/ 775 h 1616"/>
              <a:gd name="T76" fmla="*/ 1283 w 1616"/>
              <a:gd name="T77" fmla="*/ 990 h 1616"/>
              <a:gd name="T78" fmla="*/ 1249 w 1616"/>
              <a:gd name="T79" fmla="*/ 990 h 1616"/>
              <a:gd name="T80" fmla="*/ 1266 w 1616"/>
              <a:gd name="T81" fmla="*/ 841 h 1616"/>
              <a:gd name="T82" fmla="*/ 1283 w 1616"/>
              <a:gd name="T83" fmla="*/ 990 h 1616"/>
              <a:gd name="T84" fmla="*/ 1249 w 1616"/>
              <a:gd name="T85" fmla="*/ 775 h 1616"/>
              <a:gd name="T86" fmla="*/ 1023 w 1616"/>
              <a:gd name="T87" fmla="*/ 546 h 1616"/>
              <a:gd name="T88" fmla="*/ 1054 w 1616"/>
              <a:gd name="T89" fmla="*/ 530 h 1616"/>
              <a:gd name="T90" fmla="*/ 1283 w 1616"/>
              <a:gd name="T91" fmla="*/ 775 h 1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16" h="1616">
                <a:moveTo>
                  <a:pt x="808" y="0"/>
                </a:moveTo>
                <a:cubicBezTo>
                  <a:pt x="362" y="0"/>
                  <a:pt x="0" y="362"/>
                  <a:pt x="0" y="808"/>
                </a:cubicBezTo>
                <a:cubicBezTo>
                  <a:pt x="0" y="1254"/>
                  <a:pt x="362" y="1616"/>
                  <a:pt x="808" y="1616"/>
                </a:cubicBezTo>
                <a:cubicBezTo>
                  <a:pt x="1254" y="1616"/>
                  <a:pt x="1616" y="1254"/>
                  <a:pt x="1616" y="808"/>
                </a:cubicBezTo>
                <a:cubicBezTo>
                  <a:pt x="1616" y="362"/>
                  <a:pt x="1254" y="0"/>
                  <a:pt x="808" y="0"/>
                </a:cubicBezTo>
                <a:close/>
                <a:moveTo>
                  <a:pt x="852" y="304"/>
                </a:moveTo>
                <a:cubicBezTo>
                  <a:pt x="930" y="304"/>
                  <a:pt x="1012" y="317"/>
                  <a:pt x="1033" y="414"/>
                </a:cubicBezTo>
                <a:cubicBezTo>
                  <a:pt x="1035" y="423"/>
                  <a:pt x="1029" y="432"/>
                  <a:pt x="1019" y="434"/>
                </a:cubicBezTo>
                <a:cubicBezTo>
                  <a:pt x="1018" y="434"/>
                  <a:pt x="1017" y="435"/>
                  <a:pt x="1016" y="435"/>
                </a:cubicBezTo>
                <a:cubicBezTo>
                  <a:pt x="1008" y="435"/>
                  <a:pt x="1001" y="429"/>
                  <a:pt x="999" y="421"/>
                </a:cubicBezTo>
                <a:cubicBezTo>
                  <a:pt x="986" y="362"/>
                  <a:pt x="945" y="339"/>
                  <a:pt x="852" y="339"/>
                </a:cubicBezTo>
                <a:cubicBezTo>
                  <a:pt x="843" y="339"/>
                  <a:pt x="835" y="331"/>
                  <a:pt x="835" y="322"/>
                </a:cubicBezTo>
                <a:cubicBezTo>
                  <a:pt x="835" y="312"/>
                  <a:pt x="843" y="304"/>
                  <a:pt x="852" y="304"/>
                </a:cubicBezTo>
                <a:close/>
                <a:moveTo>
                  <a:pt x="674" y="333"/>
                </a:moveTo>
                <a:cubicBezTo>
                  <a:pt x="693" y="314"/>
                  <a:pt x="721" y="304"/>
                  <a:pt x="754" y="304"/>
                </a:cubicBezTo>
                <a:cubicBezTo>
                  <a:pt x="764" y="304"/>
                  <a:pt x="771" y="312"/>
                  <a:pt x="771" y="322"/>
                </a:cubicBezTo>
                <a:cubicBezTo>
                  <a:pt x="771" y="331"/>
                  <a:pt x="764" y="339"/>
                  <a:pt x="754" y="339"/>
                </a:cubicBezTo>
                <a:cubicBezTo>
                  <a:pt x="730" y="339"/>
                  <a:pt x="711" y="346"/>
                  <a:pt x="698" y="358"/>
                </a:cubicBezTo>
                <a:cubicBezTo>
                  <a:pt x="688" y="368"/>
                  <a:pt x="682" y="383"/>
                  <a:pt x="682" y="399"/>
                </a:cubicBezTo>
                <a:cubicBezTo>
                  <a:pt x="682" y="432"/>
                  <a:pt x="704" y="465"/>
                  <a:pt x="742" y="465"/>
                </a:cubicBezTo>
                <a:cubicBezTo>
                  <a:pt x="748" y="465"/>
                  <a:pt x="748" y="465"/>
                  <a:pt x="748" y="465"/>
                </a:cubicBezTo>
                <a:cubicBezTo>
                  <a:pt x="779" y="465"/>
                  <a:pt x="816" y="465"/>
                  <a:pt x="842" y="490"/>
                </a:cubicBezTo>
                <a:cubicBezTo>
                  <a:pt x="858" y="506"/>
                  <a:pt x="866" y="530"/>
                  <a:pt x="866" y="562"/>
                </a:cubicBezTo>
                <a:cubicBezTo>
                  <a:pt x="866" y="568"/>
                  <a:pt x="867" y="574"/>
                  <a:pt x="868" y="579"/>
                </a:cubicBezTo>
                <a:cubicBezTo>
                  <a:pt x="869" y="589"/>
                  <a:pt x="863" y="598"/>
                  <a:pt x="853" y="599"/>
                </a:cubicBezTo>
                <a:cubicBezTo>
                  <a:pt x="852" y="599"/>
                  <a:pt x="851" y="599"/>
                  <a:pt x="851" y="599"/>
                </a:cubicBezTo>
                <a:cubicBezTo>
                  <a:pt x="842" y="599"/>
                  <a:pt x="835" y="593"/>
                  <a:pt x="834" y="585"/>
                </a:cubicBezTo>
                <a:cubicBezTo>
                  <a:pt x="832" y="577"/>
                  <a:pt x="832" y="570"/>
                  <a:pt x="832" y="562"/>
                </a:cubicBezTo>
                <a:cubicBezTo>
                  <a:pt x="832" y="540"/>
                  <a:pt x="827" y="524"/>
                  <a:pt x="818" y="515"/>
                </a:cubicBezTo>
                <a:cubicBezTo>
                  <a:pt x="802" y="500"/>
                  <a:pt x="773" y="499"/>
                  <a:pt x="748" y="500"/>
                </a:cubicBezTo>
                <a:cubicBezTo>
                  <a:pt x="742" y="500"/>
                  <a:pt x="742" y="500"/>
                  <a:pt x="742" y="500"/>
                </a:cubicBezTo>
                <a:cubicBezTo>
                  <a:pt x="683" y="500"/>
                  <a:pt x="647" y="449"/>
                  <a:pt x="647" y="399"/>
                </a:cubicBezTo>
                <a:cubicBezTo>
                  <a:pt x="647" y="374"/>
                  <a:pt x="657" y="350"/>
                  <a:pt x="674" y="333"/>
                </a:cubicBezTo>
                <a:close/>
                <a:moveTo>
                  <a:pt x="443" y="1007"/>
                </a:moveTo>
                <a:cubicBezTo>
                  <a:pt x="351" y="1007"/>
                  <a:pt x="351" y="1007"/>
                  <a:pt x="351" y="1007"/>
                </a:cubicBezTo>
                <a:cubicBezTo>
                  <a:pt x="341" y="1007"/>
                  <a:pt x="333" y="1000"/>
                  <a:pt x="333" y="990"/>
                </a:cubicBezTo>
                <a:cubicBezTo>
                  <a:pt x="333" y="858"/>
                  <a:pt x="333" y="858"/>
                  <a:pt x="333" y="858"/>
                </a:cubicBezTo>
                <a:cubicBezTo>
                  <a:pt x="333" y="848"/>
                  <a:pt x="341" y="841"/>
                  <a:pt x="351" y="841"/>
                </a:cubicBezTo>
                <a:cubicBezTo>
                  <a:pt x="575" y="841"/>
                  <a:pt x="575" y="841"/>
                  <a:pt x="575" y="841"/>
                </a:cubicBezTo>
                <a:cubicBezTo>
                  <a:pt x="584" y="841"/>
                  <a:pt x="592" y="848"/>
                  <a:pt x="592" y="858"/>
                </a:cubicBezTo>
                <a:cubicBezTo>
                  <a:pt x="592" y="868"/>
                  <a:pt x="584" y="875"/>
                  <a:pt x="575" y="875"/>
                </a:cubicBezTo>
                <a:cubicBezTo>
                  <a:pt x="368" y="875"/>
                  <a:pt x="368" y="875"/>
                  <a:pt x="368" y="875"/>
                </a:cubicBezTo>
                <a:cubicBezTo>
                  <a:pt x="368" y="973"/>
                  <a:pt x="368" y="973"/>
                  <a:pt x="368" y="973"/>
                </a:cubicBezTo>
                <a:cubicBezTo>
                  <a:pt x="443" y="973"/>
                  <a:pt x="443" y="973"/>
                  <a:pt x="443" y="973"/>
                </a:cubicBezTo>
                <a:cubicBezTo>
                  <a:pt x="452" y="973"/>
                  <a:pt x="460" y="980"/>
                  <a:pt x="460" y="990"/>
                </a:cubicBezTo>
                <a:cubicBezTo>
                  <a:pt x="460" y="1000"/>
                  <a:pt x="452" y="1007"/>
                  <a:pt x="443" y="1007"/>
                </a:cubicBezTo>
                <a:close/>
                <a:moveTo>
                  <a:pt x="1151" y="990"/>
                </a:moveTo>
                <a:cubicBezTo>
                  <a:pt x="1151" y="1000"/>
                  <a:pt x="1143" y="1007"/>
                  <a:pt x="1134" y="1007"/>
                </a:cubicBezTo>
                <a:cubicBezTo>
                  <a:pt x="587" y="1007"/>
                  <a:pt x="587" y="1007"/>
                  <a:pt x="587" y="1007"/>
                </a:cubicBezTo>
                <a:cubicBezTo>
                  <a:pt x="577" y="1007"/>
                  <a:pt x="569" y="1000"/>
                  <a:pt x="569" y="990"/>
                </a:cubicBezTo>
                <a:cubicBezTo>
                  <a:pt x="569" y="980"/>
                  <a:pt x="577" y="973"/>
                  <a:pt x="587" y="973"/>
                </a:cubicBezTo>
                <a:cubicBezTo>
                  <a:pt x="1117" y="973"/>
                  <a:pt x="1117" y="973"/>
                  <a:pt x="1117" y="973"/>
                </a:cubicBezTo>
                <a:cubicBezTo>
                  <a:pt x="1117" y="875"/>
                  <a:pt x="1117" y="875"/>
                  <a:pt x="1117" y="875"/>
                </a:cubicBezTo>
                <a:cubicBezTo>
                  <a:pt x="719" y="875"/>
                  <a:pt x="719" y="875"/>
                  <a:pt x="719" y="875"/>
                </a:cubicBezTo>
                <a:cubicBezTo>
                  <a:pt x="709" y="875"/>
                  <a:pt x="701" y="868"/>
                  <a:pt x="701" y="858"/>
                </a:cubicBezTo>
                <a:cubicBezTo>
                  <a:pt x="701" y="848"/>
                  <a:pt x="709" y="841"/>
                  <a:pt x="719" y="841"/>
                </a:cubicBezTo>
                <a:cubicBezTo>
                  <a:pt x="1134" y="841"/>
                  <a:pt x="1134" y="841"/>
                  <a:pt x="1134" y="841"/>
                </a:cubicBezTo>
                <a:cubicBezTo>
                  <a:pt x="1143" y="841"/>
                  <a:pt x="1151" y="848"/>
                  <a:pt x="1151" y="858"/>
                </a:cubicBezTo>
                <a:lnTo>
                  <a:pt x="1151" y="990"/>
                </a:lnTo>
                <a:close/>
                <a:moveTo>
                  <a:pt x="1220" y="990"/>
                </a:moveTo>
                <a:cubicBezTo>
                  <a:pt x="1220" y="1000"/>
                  <a:pt x="1212" y="1007"/>
                  <a:pt x="1202" y="1007"/>
                </a:cubicBezTo>
                <a:cubicBezTo>
                  <a:pt x="1193" y="1007"/>
                  <a:pt x="1185" y="1000"/>
                  <a:pt x="1185" y="990"/>
                </a:cubicBezTo>
                <a:cubicBezTo>
                  <a:pt x="1185" y="858"/>
                  <a:pt x="1185" y="858"/>
                  <a:pt x="1185" y="858"/>
                </a:cubicBezTo>
                <a:cubicBezTo>
                  <a:pt x="1185" y="848"/>
                  <a:pt x="1193" y="841"/>
                  <a:pt x="1202" y="841"/>
                </a:cubicBezTo>
                <a:cubicBezTo>
                  <a:pt x="1212" y="841"/>
                  <a:pt x="1220" y="848"/>
                  <a:pt x="1220" y="858"/>
                </a:cubicBezTo>
                <a:lnTo>
                  <a:pt x="1220" y="990"/>
                </a:lnTo>
                <a:close/>
                <a:moveTo>
                  <a:pt x="1202" y="793"/>
                </a:moveTo>
                <a:cubicBezTo>
                  <a:pt x="1193" y="793"/>
                  <a:pt x="1185" y="785"/>
                  <a:pt x="1185" y="775"/>
                </a:cubicBezTo>
                <a:cubicBezTo>
                  <a:pt x="1185" y="707"/>
                  <a:pt x="1128" y="699"/>
                  <a:pt x="1104" y="699"/>
                </a:cubicBezTo>
                <a:cubicBezTo>
                  <a:pt x="974" y="699"/>
                  <a:pt x="974" y="699"/>
                  <a:pt x="974" y="699"/>
                </a:cubicBezTo>
                <a:cubicBezTo>
                  <a:pt x="949" y="699"/>
                  <a:pt x="924" y="694"/>
                  <a:pt x="903" y="683"/>
                </a:cubicBezTo>
                <a:cubicBezTo>
                  <a:pt x="894" y="679"/>
                  <a:pt x="891" y="668"/>
                  <a:pt x="895" y="660"/>
                </a:cubicBezTo>
                <a:cubicBezTo>
                  <a:pt x="900" y="651"/>
                  <a:pt x="910" y="648"/>
                  <a:pt x="919" y="652"/>
                </a:cubicBezTo>
                <a:cubicBezTo>
                  <a:pt x="935" y="660"/>
                  <a:pt x="954" y="665"/>
                  <a:pt x="974" y="665"/>
                </a:cubicBezTo>
                <a:cubicBezTo>
                  <a:pt x="1104" y="665"/>
                  <a:pt x="1104" y="665"/>
                  <a:pt x="1104" y="665"/>
                </a:cubicBezTo>
                <a:cubicBezTo>
                  <a:pt x="1174" y="665"/>
                  <a:pt x="1220" y="708"/>
                  <a:pt x="1220" y="775"/>
                </a:cubicBezTo>
                <a:cubicBezTo>
                  <a:pt x="1220" y="785"/>
                  <a:pt x="1212" y="793"/>
                  <a:pt x="1202" y="793"/>
                </a:cubicBezTo>
                <a:close/>
                <a:moveTo>
                  <a:pt x="1283" y="990"/>
                </a:moveTo>
                <a:cubicBezTo>
                  <a:pt x="1283" y="1000"/>
                  <a:pt x="1275" y="1007"/>
                  <a:pt x="1266" y="1007"/>
                </a:cubicBezTo>
                <a:cubicBezTo>
                  <a:pt x="1256" y="1007"/>
                  <a:pt x="1249" y="1000"/>
                  <a:pt x="1249" y="990"/>
                </a:cubicBezTo>
                <a:cubicBezTo>
                  <a:pt x="1249" y="858"/>
                  <a:pt x="1249" y="858"/>
                  <a:pt x="1249" y="858"/>
                </a:cubicBezTo>
                <a:cubicBezTo>
                  <a:pt x="1249" y="848"/>
                  <a:pt x="1256" y="841"/>
                  <a:pt x="1266" y="841"/>
                </a:cubicBezTo>
                <a:cubicBezTo>
                  <a:pt x="1275" y="841"/>
                  <a:pt x="1283" y="848"/>
                  <a:pt x="1283" y="858"/>
                </a:cubicBezTo>
                <a:lnTo>
                  <a:pt x="1283" y="990"/>
                </a:lnTo>
                <a:close/>
                <a:moveTo>
                  <a:pt x="1266" y="793"/>
                </a:moveTo>
                <a:cubicBezTo>
                  <a:pt x="1256" y="793"/>
                  <a:pt x="1249" y="785"/>
                  <a:pt x="1249" y="775"/>
                </a:cubicBezTo>
                <a:cubicBezTo>
                  <a:pt x="1249" y="659"/>
                  <a:pt x="1221" y="622"/>
                  <a:pt x="1134" y="622"/>
                </a:cubicBezTo>
                <a:cubicBezTo>
                  <a:pt x="1089" y="622"/>
                  <a:pt x="1048" y="593"/>
                  <a:pt x="1023" y="546"/>
                </a:cubicBezTo>
                <a:cubicBezTo>
                  <a:pt x="1019" y="537"/>
                  <a:pt x="1022" y="527"/>
                  <a:pt x="1031" y="522"/>
                </a:cubicBezTo>
                <a:cubicBezTo>
                  <a:pt x="1039" y="518"/>
                  <a:pt x="1050" y="521"/>
                  <a:pt x="1054" y="530"/>
                </a:cubicBezTo>
                <a:cubicBezTo>
                  <a:pt x="1073" y="566"/>
                  <a:pt x="1102" y="587"/>
                  <a:pt x="1134" y="587"/>
                </a:cubicBezTo>
                <a:cubicBezTo>
                  <a:pt x="1258" y="587"/>
                  <a:pt x="1283" y="662"/>
                  <a:pt x="1283" y="775"/>
                </a:cubicBezTo>
                <a:cubicBezTo>
                  <a:pt x="1283" y="785"/>
                  <a:pt x="1275" y="793"/>
                  <a:pt x="1266" y="79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0" name="Freeform 1110"/>
          <p:cNvSpPr>
            <a:spLocks noChangeAspect="1" noEditPoints="1"/>
          </p:cNvSpPr>
          <p:nvPr/>
        </p:nvSpPr>
        <p:spPr bwMode="auto">
          <a:xfrm>
            <a:off x="5662785" y="2703841"/>
            <a:ext cx="324000" cy="324000"/>
          </a:xfrm>
          <a:custGeom>
            <a:avLst/>
            <a:gdLst>
              <a:gd name="T0" fmla="*/ 847 w 1695"/>
              <a:gd name="T1" fmla="*/ 0 h 1694"/>
              <a:gd name="T2" fmla="*/ 0 w 1695"/>
              <a:gd name="T3" fmla="*/ 847 h 1694"/>
              <a:gd name="T4" fmla="*/ 847 w 1695"/>
              <a:gd name="T5" fmla="*/ 1694 h 1694"/>
              <a:gd name="T6" fmla="*/ 1695 w 1695"/>
              <a:gd name="T7" fmla="*/ 847 h 1694"/>
              <a:gd name="T8" fmla="*/ 847 w 1695"/>
              <a:gd name="T9" fmla="*/ 0 h 1694"/>
              <a:gd name="T10" fmla="*/ 826 w 1695"/>
              <a:gd name="T11" fmla="*/ 265 h 1694"/>
              <a:gd name="T12" fmla="*/ 844 w 1695"/>
              <a:gd name="T13" fmla="*/ 247 h 1694"/>
              <a:gd name="T14" fmla="*/ 862 w 1695"/>
              <a:gd name="T15" fmla="*/ 265 h 1694"/>
              <a:gd name="T16" fmla="*/ 862 w 1695"/>
              <a:gd name="T17" fmla="*/ 1085 h 1694"/>
              <a:gd name="T18" fmla="*/ 844 w 1695"/>
              <a:gd name="T19" fmla="*/ 1103 h 1694"/>
              <a:gd name="T20" fmla="*/ 826 w 1695"/>
              <a:gd name="T21" fmla="*/ 1085 h 1694"/>
              <a:gd name="T22" fmla="*/ 826 w 1695"/>
              <a:gd name="T23" fmla="*/ 265 h 1694"/>
              <a:gd name="T24" fmla="*/ 1216 w 1695"/>
              <a:gd name="T25" fmla="*/ 1222 h 1694"/>
              <a:gd name="T26" fmla="*/ 844 w 1695"/>
              <a:gd name="T27" fmla="*/ 1377 h 1694"/>
              <a:gd name="T28" fmla="*/ 471 w 1695"/>
              <a:gd name="T29" fmla="*/ 1222 h 1694"/>
              <a:gd name="T30" fmla="*/ 317 w 1695"/>
              <a:gd name="T31" fmla="*/ 850 h 1694"/>
              <a:gd name="T32" fmla="*/ 471 w 1695"/>
              <a:gd name="T33" fmla="*/ 477 h 1694"/>
              <a:gd name="T34" fmla="*/ 497 w 1695"/>
              <a:gd name="T35" fmla="*/ 477 h 1694"/>
              <a:gd name="T36" fmla="*/ 497 w 1695"/>
              <a:gd name="T37" fmla="*/ 503 h 1694"/>
              <a:gd name="T38" fmla="*/ 353 w 1695"/>
              <a:gd name="T39" fmla="*/ 850 h 1694"/>
              <a:gd name="T40" fmla="*/ 497 w 1695"/>
              <a:gd name="T41" fmla="*/ 1197 h 1694"/>
              <a:gd name="T42" fmla="*/ 844 w 1695"/>
              <a:gd name="T43" fmla="*/ 1340 h 1694"/>
              <a:gd name="T44" fmla="*/ 1191 w 1695"/>
              <a:gd name="T45" fmla="*/ 1197 h 1694"/>
              <a:gd name="T46" fmla="*/ 1334 w 1695"/>
              <a:gd name="T47" fmla="*/ 850 h 1694"/>
              <a:gd name="T48" fmla="*/ 1191 w 1695"/>
              <a:gd name="T49" fmla="*/ 503 h 1694"/>
              <a:gd name="T50" fmla="*/ 1191 w 1695"/>
              <a:gd name="T51" fmla="*/ 477 h 1694"/>
              <a:gd name="T52" fmla="*/ 1216 w 1695"/>
              <a:gd name="T53" fmla="*/ 477 h 1694"/>
              <a:gd name="T54" fmla="*/ 1371 w 1695"/>
              <a:gd name="T55" fmla="*/ 850 h 1694"/>
              <a:gd name="T56" fmla="*/ 1216 w 1695"/>
              <a:gd name="T57" fmla="*/ 1222 h 1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95" h="1694">
                <a:moveTo>
                  <a:pt x="847" y="0"/>
                </a:moveTo>
                <a:cubicBezTo>
                  <a:pt x="379" y="0"/>
                  <a:pt x="0" y="379"/>
                  <a:pt x="0" y="847"/>
                </a:cubicBezTo>
                <a:cubicBezTo>
                  <a:pt x="0" y="1315"/>
                  <a:pt x="379" y="1694"/>
                  <a:pt x="847" y="1694"/>
                </a:cubicBezTo>
                <a:cubicBezTo>
                  <a:pt x="1315" y="1694"/>
                  <a:pt x="1695" y="1315"/>
                  <a:pt x="1695" y="847"/>
                </a:cubicBezTo>
                <a:cubicBezTo>
                  <a:pt x="1695" y="379"/>
                  <a:pt x="1315" y="0"/>
                  <a:pt x="847" y="0"/>
                </a:cubicBezTo>
                <a:close/>
                <a:moveTo>
                  <a:pt x="826" y="265"/>
                </a:moveTo>
                <a:cubicBezTo>
                  <a:pt x="826" y="255"/>
                  <a:pt x="834" y="247"/>
                  <a:pt x="844" y="247"/>
                </a:cubicBezTo>
                <a:cubicBezTo>
                  <a:pt x="854" y="247"/>
                  <a:pt x="862" y="255"/>
                  <a:pt x="862" y="265"/>
                </a:cubicBezTo>
                <a:cubicBezTo>
                  <a:pt x="862" y="1085"/>
                  <a:pt x="862" y="1085"/>
                  <a:pt x="862" y="1085"/>
                </a:cubicBezTo>
                <a:cubicBezTo>
                  <a:pt x="862" y="1095"/>
                  <a:pt x="854" y="1103"/>
                  <a:pt x="844" y="1103"/>
                </a:cubicBezTo>
                <a:cubicBezTo>
                  <a:pt x="834" y="1103"/>
                  <a:pt x="826" y="1095"/>
                  <a:pt x="826" y="1085"/>
                </a:cubicBezTo>
                <a:lnTo>
                  <a:pt x="826" y="265"/>
                </a:lnTo>
                <a:close/>
                <a:moveTo>
                  <a:pt x="1216" y="1222"/>
                </a:moveTo>
                <a:cubicBezTo>
                  <a:pt x="1117" y="1322"/>
                  <a:pt x="984" y="1377"/>
                  <a:pt x="844" y="1377"/>
                </a:cubicBezTo>
                <a:cubicBezTo>
                  <a:pt x="703" y="1377"/>
                  <a:pt x="570" y="1322"/>
                  <a:pt x="471" y="1222"/>
                </a:cubicBezTo>
                <a:cubicBezTo>
                  <a:pt x="371" y="1123"/>
                  <a:pt x="317" y="991"/>
                  <a:pt x="317" y="850"/>
                </a:cubicBezTo>
                <a:cubicBezTo>
                  <a:pt x="317" y="709"/>
                  <a:pt x="371" y="577"/>
                  <a:pt x="471" y="477"/>
                </a:cubicBezTo>
                <a:cubicBezTo>
                  <a:pt x="478" y="470"/>
                  <a:pt x="489" y="470"/>
                  <a:pt x="497" y="477"/>
                </a:cubicBezTo>
                <a:cubicBezTo>
                  <a:pt x="504" y="484"/>
                  <a:pt x="504" y="496"/>
                  <a:pt x="497" y="503"/>
                </a:cubicBezTo>
                <a:cubicBezTo>
                  <a:pt x="404" y="595"/>
                  <a:pt x="353" y="719"/>
                  <a:pt x="353" y="850"/>
                </a:cubicBezTo>
                <a:cubicBezTo>
                  <a:pt x="353" y="981"/>
                  <a:pt x="404" y="1104"/>
                  <a:pt x="497" y="1197"/>
                </a:cubicBezTo>
                <a:cubicBezTo>
                  <a:pt x="589" y="1289"/>
                  <a:pt x="713" y="1340"/>
                  <a:pt x="844" y="1340"/>
                </a:cubicBezTo>
                <a:cubicBezTo>
                  <a:pt x="975" y="1340"/>
                  <a:pt x="1098" y="1289"/>
                  <a:pt x="1191" y="1197"/>
                </a:cubicBezTo>
                <a:cubicBezTo>
                  <a:pt x="1283" y="1104"/>
                  <a:pt x="1334" y="981"/>
                  <a:pt x="1334" y="850"/>
                </a:cubicBezTo>
                <a:cubicBezTo>
                  <a:pt x="1334" y="719"/>
                  <a:pt x="1283" y="595"/>
                  <a:pt x="1191" y="503"/>
                </a:cubicBezTo>
                <a:cubicBezTo>
                  <a:pt x="1184" y="496"/>
                  <a:pt x="1184" y="484"/>
                  <a:pt x="1191" y="477"/>
                </a:cubicBezTo>
                <a:cubicBezTo>
                  <a:pt x="1198" y="470"/>
                  <a:pt x="1209" y="470"/>
                  <a:pt x="1216" y="477"/>
                </a:cubicBezTo>
                <a:cubicBezTo>
                  <a:pt x="1316" y="576"/>
                  <a:pt x="1371" y="709"/>
                  <a:pt x="1371" y="850"/>
                </a:cubicBezTo>
                <a:cubicBezTo>
                  <a:pt x="1371" y="990"/>
                  <a:pt x="1316" y="1123"/>
                  <a:pt x="1216" y="122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1" name="Freeform 1114"/>
          <p:cNvSpPr>
            <a:spLocks/>
          </p:cNvSpPr>
          <p:nvPr/>
        </p:nvSpPr>
        <p:spPr bwMode="auto">
          <a:xfrm>
            <a:off x="6631217" y="2797027"/>
            <a:ext cx="108476" cy="86018"/>
          </a:xfrm>
          <a:custGeom>
            <a:avLst/>
            <a:gdLst>
              <a:gd name="T0" fmla="*/ 140 w 696"/>
              <a:gd name="T1" fmla="*/ 175 h 545"/>
              <a:gd name="T2" fmla="*/ 0 w 696"/>
              <a:gd name="T3" fmla="*/ 356 h 545"/>
              <a:gd name="T4" fmla="*/ 490 w 696"/>
              <a:gd name="T5" fmla="*/ 545 h 545"/>
              <a:gd name="T6" fmla="*/ 696 w 696"/>
              <a:gd name="T7" fmla="*/ 431 h 545"/>
              <a:gd name="T8" fmla="*/ 458 w 696"/>
              <a:gd name="T9" fmla="*/ 0 h 545"/>
              <a:gd name="T10" fmla="*/ 140 w 696"/>
              <a:gd name="T11" fmla="*/ 175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6" h="545">
                <a:moveTo>
                  <a:pt x="140" y="175"/>
                </a:moveTo>
                <a:cubicBezTo>
                  <a:pt x="100" y="241"/>
                  <a:pt x="54" y="302"/>
                  <a:pt x="0" y="356"/>
                </a:cubicBezTo>
                <a:cubicBezTo>
                  <a:pt x="490" y="545"/>
                  <a:pt x="490" y="545"/>
                  <a:pt x="490" y="545"/>
                </a:cubicBezTo>
                <a:cubicBezTo>
                  <a:pt x="696" y="431"/>
                  <a:pt x="696" y="431"/>
                  <a:pt x="696" y="431"/>
                </a:cubicBezTo>
                <a:cubicBezTo>
                  <a:pt x="458" y="0"/>
                  <a:pt x="458" y="0"/>
                  <a:pt x="458" y="0"/>
                </a:cubicBezTo>
                <a:lnTo>
                  <a:pt x="140" y="17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2" name="Freeform 1115"/>
          <p:cNvSpPr>
            <a:spLocks/>
          </p:cNvSpPr>
          <p:nvPr/>
        </p:nvSpPr>
        <p:spPr bwMode="auto">
          <a:xfrm>
            <a:off x="6501332" y="2703841"/>
            <a:ext cx="218379" cy="186372"/>
          </a:xfrm>
          <a:custGeom>
            <a:avLst/>
            <a:gdLst>
              <a:gd name="T0" fmla="*/ 17 w 1394"/>
              <a:gd name="T1" fmla="*/ 1178 h 1191"/>
              <a:gd name="T2" fmla="*/ 165 w 1394"/>
              <a:gd name="T3" fmla="*/ 1191 h 1191"/>
              <a:gd name="T4" fmla="*/ 1037 w 1394"/>
              <a:gd name="T5" fmla="*/ 491 h 1191"/>
              <a:gd name="T6" fmla="*/ 1038 w 1394"/>
              <a:gd name="T7" fmla="*/ 488 h 1191"/>
              <a:gd name="T8" fmla="*/ 1059 w 1394"/>
              <a:gd name="T9" fmla="*/ 297 h 1191"/>
              <a:gd name="T10" fmla="*/ 1057 w 1394"/>
              <a:gd name="T11" fmla="*/ 245 h 1191"/>
              <a:gd name="T12" fmla="*/ 1057 w 1394"/>
              <a:gd name="T13" fmla="*/ 244 h 1191"/>
              <a:gd name="T14" fmla="*/ 1057 w 1394"/>
              <a:gd name="T15" fmla="*/ 244 h 1191"/>
              <a:gd name="T16" fmla="*/ 1394 w 1394"/>
              <a:gd name="T17" fmla="*/ 64 h 1191"/>
              <a:gd name="T18" fmla="*/ 1038 w 1394"/>
              <a:gd name="T19" fmla="*/ 0 h 1191"/>
              <a:gd name="T20" fmla="*/ 0 w 1394"/>
              <a:gd name="T21" fmla="*/ 1037 h 1191"/>
              <a:gd name="T22" fmla="*/ 11 w 1394"/>
              <a:gd name="T23" fmla="*/ 1178 h 1191"/>
              <a:gd name="T24" fmla="*/ 17 w 1394"/>
              <a:gd name="T25" fmla="*/ 1178 h 1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94" h="1191">
                <a:moveTo>
                  <a:pt x="17" y="1178"/>
                </a:moveTo>
                <a:cubicBezTo>
                  <a:pt x="66" y="1186"/>
                  <a:pt x="115" y="1191"/>
                  <a:pt x="165" y="1191"/>
                </a:cubicBezTo>
                <a:cubicBezTo>
                  <a:pt x="591" y="1191"/>
                  <a:pt x="948" y="891"/>
                  <a:pt x="1037" y="491"/>
                </a:cubicBezTo>
                <a:cubicBezTo>
                  <a:pt x="1037" y="490"/>
                  <a:pt x="1037" y="489"/>
                  <a:pt x="1038" y="488"/>
                </a:cubicBezTo>
                <a:cubicBezTo>
                  <a:pt x="1051" y="426"/>
                  <a:pt x="1059" y="363"/>
                  <a:pt x="1059" y="297"/>
                </a:cubicBezTo>
                <a:cubicBezTo>
                  <a:pt x="1059" y="279"/>
                  <a:pt x="1058" y="262"/>
                  <a:pt x="1057" y="245"/>
                </a:cubicBezTo>
                <a:cubicBezTo>
                  <a:pt x="1057" y="245"/>
                  <a:pt x="1057" y="244"/>
                  <a:pt x="1057" y="244"/>
                </a:cubicBezTo>
                <a:cubicBezTo>
                  <a:pt x="1057" y="244"/>
                  <a:pt x="1057" y="244"/>
                  <a:pt x="1057" y="244"/>
                </a:cubicBezTo>
                <a:cubicBezTo>
                  <a:pt x="1057" y="153"/>
                  <a:pt x="1232" y="97"/>
                  <a:pt x="1394" y="64"/>
                </a:cubicBezTo>
                <a:cubicBezTo>
                  <a:pt x="1282" y="23"/>
                  <a:pt x="1163" y="0"/>
                  <a:pt x="1038" y="0"/>
                </a:cubicBezTo>
                <a:cubicBezTo>
                  <a:pt x="465" y="0"/>
                  <a:pt x="0" y="464"/>
                  <a:pt x="0" y="1037"/>
                </a:cubicBezTo>
                <a:cubicBezTo>
                  <a:pt x="0" y="1085"/>
                  <a:pt x="5" y="1132"/>
                  <a:pt x="11" y="1178"/>
                </a:cubicBezTo>
                <a:cubicBezTo>
                  <a:pt x="13" y="1178"/>
                  <a:pt x="15" y="1178"/>
                  <a:pt x="17" y="117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3" name="Freeform 1116"/>
          <p:cNvSpPr>
            <a:spLocks/>
          </p:cNvSpPr>
          <p:nvPr/>
        </p:nvSpPr>
        <p:spPr bwMode="auto">
          <a:xfrm>
            <a:off x="6718284" y="2807062"/>
            <a:ext cx="28546" cy="37274"/>
          </a:xfrm>
          <a:custGeom>
            <a:avLst/>
            <a:gdLst>
              <a:gd name="T0" fmla="*/ 178 w 181"/>
              <a:gd name="T1" fmla="*/ 198 h 243"/>
              <a:gd name="T2" fmla="*/ 175 w 181"/>
              <a:gd name="T3" fmla="*/ 172 h 243"/>
              <a:gd name="T4" fmla="*/ 91 w 181"/>
              <a:gd name="T5" fmla="*/ 19 h 243"/>
              <a:gd name="T6" fmla="*/ 70 w 181"/>
              <a:gd name="T7" fmla="*/ 3 h 243"/>
              <a:gd name="T8" fmla="*/ 44 w 181"/>
              <a:gd name="T9" fmla="*/ 6 h 243"/>
              <a:gd name="T10" fmla="*/ 0 w 181"/>
              <a:gd name="T11" fmla="*/ 30 h 243"/>
              <a:gd name="T12" fmla="*/ 118 w 181"/>
              <a:gd name="T13" fmla="*/ 243 h 243"/>
              <a:gd name="T14" fmla="*/ 162 w 181"/>
              <a:gd name="T15" fmla="*/ 219 h 243"/>
              <a:gd name="T16" fmla="*/ 178 w 181"/>
              <a:gd name="T17" fmla="*/ 198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1" h="243">
                <a:moveTo>
                  <a:pt x="178" y="198"/>
                </a:moveTo>
                <a:cubicBezTo>
                  <a:pt x="181" y="190"/>
                  <a:pt x="180" y="180"/>
                  <a:pt x="175" y="172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1"/>
                  <a:pt x="79" y="6"/>
                  <a:pt x="70" y="3"/>
                </a:cubicBezTo>
                <a:cubicBezTo>
                  <a:pt x="61" y="0"/>
                  <a:pt x="52" y="1"/>
                  <a:pt x="44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118" y="243"/>
                  <a:pt x="118" y="243"/>
                  <a:pt x="118" y="243"/>
                </a:cubicBezTo>
                <a:cubicBezTo>
                  <a:pt x="162" y="219"/>
                  <a:pt x="162" y="219"/>
                  <a:pt x="162" y="219"/>
                </a:cubicBezTo>
                <a:cubicBezTo>
                  <a:pt x="170" y="215"/>
                  <a:pt x="176" y="207"/>
                  <a:pt x="178" y="19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4" name="Freeform 1117"/>
          <p:cNvSpPr>
            <a:spLocks/>
          </p:cNvSpPr>
          <p:nvPr/>
        </p:nvSpPr>
        <p:spPr bwMode="auto">
          <a:xfrm>
            <a:off x="6716856" y="2871576"/>
            <a:ext cx="35683" cy="30106"/>
          </a:xfrm>
          <a:custGeom>
            <a:avLst/>
            <a:gdLst>
              <a:gd name="T0" fmla="*/ 223 w 230"/>
              <a:gd name="T1" fmla="*/ 94 h 196"/>
              <a:gd name="T2" fmla="*/ 171 w 230"/>
              <a:gd name="T3" fmla="*/ 0 h 196"/>
              <a:gd name="T4" fmla="*/ 0 w 230"/>
              <a:gd name="T5" fmla="*/ 94 h 196"/>
              <a:gd name="T6" fmla="*/ 66 w 230"/>
              <a:gd name="T7" fmla="*/ 120 h 196"/>
              <a:gd name="T8" fmla="*/ 80 w 230"/>
              <a:gd name="T9" fmla="*/ 136 h 196"/>
              <a:gd name="T10" fmla="*/ 93 w 230"/>
              <a:gd name="T11" fmla="*/ 196 h 196"/>
              <a:gd name="T12" fmla="*/ 210 w 230"/>
              <a:gd name="T13" fmla="*/ 132 h 196"/>
              <a:gd name="T14" fmla="*/ 223 w 230"/>
              <a:gd name="T15" fmla="*/ 94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0" h="196">
                <a:moveTo>
                  <a:pt x="223" y="94"/>
                </a:moveTo>
                <a:cubicBezTo>
                  <a:pt x="171" y="0"/>
                  <a:pt x="171" y="0"/>
                  <a:pt x="171" y="0"/>
                </a:cubicBezTo>
                <a:cubicBezTo>
                  <a:pt x="0" y="94"/>
                  <a:pt x="0" y="94"/>
                  <a:pt x="0" y="94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73" y="123"/>
                  <a:pt x="79" y="129"/>
                  <a:pt x="80" y="136"/>
                </a:cubicBezTo>
                <a:cubicBezTo>
                  <a:pt x="93" y="196"/>
                  <a:pt x="93" y="196"/>
                  <a:pt x="93" y="196"/>
                </a:cubicBezTo>
                <a:cubicBezTo>
                  <a:pt x="210" y="132"/>
                  <a:pt x="210" y="132"/>
                  <a:pt x="210" y="132"/>
                </a:cubicBezTo>
                <a:cubicBezTo>
                  <a:pt x="224" y="124"/>
                  <a:pt x="230" y="107"/>
                  <a:pt x="223" y="9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5" name="Freeform 1118"/>
          <p:cNvSpPr>
            <a:spLocks/>
          </p:cNvSpPr>
          <p:nvPr/>
        </p:nvSpPr>
        <p:spPr bwMode="auto">
          <a:xfrm>
            <a:off x="6504187" y="2716744"/>
            <a:ext cx="321145" cy="311097"/>
          </a:xfrm>
          <a:custGeom>
            <a:avLst/>
            <a:gdLst>
              <a:gd name="T0" fmla="*/ 1436 w 2056"/>
              <a:gd name="T1" fmla="*/ 0 h 1987"/>
              <a:gd name="T2" fmla="*/ 1421 w 2056"/>
              <a:gd name="T3" fmla="*/ 13 h 1987"/>
              <a:gd name="T4" fmla="*/ 1084 w 2056"/>
              <a:gd name="T5" fmla="*/ 156 h 1987"/>
              <a:gd name="T6" fmla="*/ 1085 w 2056"/>
              <a:gd name="T7" fmla="*/ 210 h 1987"/>
              <a:gd name="T8" fmla="*/ 1071 w 2056"/>
              <a:gd name="T9" fmla="*/ 366 h 1987"/>
              <a:gd name="T10" fmla="*/ 1136 w 2056"/>
              <a:gd name="T11" fmla="*/ 330 h 1987"/>
              <a:gd name="T12" fmla="*/ 1238 w 2056"/>
              <a:gd name="T13" fmla="*/ 357 h 1987"/>
              <a:gd name="T14" fmla="*/ 1350 w 2056"/>
              <a:gd name="T15" fmla="*/ 560 h 1987"/>
              <a:gd name="T16" fmla="*/ 1394 w 2056"/>
              <a:gd name="T17" fmla="*/ 535 h 1987"/>
              <a:gd name="T18" fmla="*/ 1504 w 2056"/>
              <a:gd name="T19" fmla="*/ 567 h 1987"/>
              <a:gd name="T20" fmla="*/ 1588 w 2056"/>
              <a:gd name="T21" fmla="*/ 720 h 1987"/>
              <a:gd name="T22" fmla="*/ 1556 w 2056"/>
              <a:gd name="T23" fmla="*/ 830 h 1987"/>
              <a:gd name="T24" fmla="*/ 1512 w 2056"/>
              <a:gd name="T25" fmla="*/ 854 h 1987"/>
              <a:gd name="T26" fmla="*/ 1624 w 2056"/>
              <a:gd name="T27" fmla="*/ 1057 h 1987"/>
              <a:gd name="T28" fmla="*/ 1592 w 2056"/>
              <a:gd name="T29" fmla="*/ 1157 h 1987"/>
              <a:gd name="T30" fmla="*/ 1464 w 2056"/>
              <a:gd name="T31" fmla="*/ 1228 h 1987"/>
              <a:gd name="T32" fmla="*/ 1506 w 2056"/>
              <a:gd name="T33" fmla="*/ 1421 h 1987"/>
              <a:gd name="T34" fmla="*/ 1506 w 2056"/>
              <a:gd name="T35" fmla="*/ 1424 h 1987"/>
              <a:gd name="T36" fmla="*/ 1506 w 2056"/>
              <a:gd name="T37" fmla="*/ 1428 h 1987"/>
              <a:gd name="T38" fmla="*/ 1506 w 2056"/>
              <a:gd name="T39" fmla="*/ 1432 h 1987"/>
              <a:gd name="T40" fmla="*/ 1504 w 2056"/>
              <a:gd name="T41" fmla="*/ 1436 h 1987"/>
              <a:gd name="T42" fmla="*/ 1502 w 2056"/>
              <a:gd name="T43" fmla="*/ 1439 h 1987"/>
              <a:gd name="T44" fmla="*/ 1498 w 2056"/>
              <a:gd name="T45" fmla="*/ 1443 h 1987"/>
              <a:gd name="T46" fmla="*/ 1496 w 2056"/>
              <a:gd name="T47" fmla="*/ 1445 h 1987"/>
              <a:gd name="T48" fmla="*/ 1493 w 2056"/>
              <a:gd name="T49" fmla="*/ 1447 h 1987"/>
              <a:gd name="T50" fmla="*/ 1142 w 2056"/>
              <a:gd name="T51" fmla="*/ 1514 h 1987"/>
              <a:gd name="T52" fmla="*/ 377 w 2056"/>
              <a:gd name="T53" fmla="*/ 1118 h 1987"/>
              <a:gd name="T54" fmla="*/ 147 w 2056"/>
              <a:gd name="T55" fmla="*/ 1148 h 1987"/>
              <a:gd name="T56" fmla="*/ 0 w 2056"/>
              <a:gd name="T57" fmla="*/ 1136 h 1987"/>
              <a:gd name="T58" fmla="*/ 1020 w 2056"/>
              <a:gd name="T59" fmla="*/ 1987 h 1987"/>
              <a:gd name="T60" fmla="*/ 2056 w 2056"/>
              <a:gd name="T61" fmla="*/ 950 h 1987"/>
              <a:gd name="T62" fmla="*/ 1436 w 2056"/>
              <a:gd name="T63" fmla="*/ 0 h 1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56" h="1987">
                <a:moveTo>
                  <a:pt x="1436" y="0"/>
                </a:moveTo>
                <a:cubicBezTo>
                  <a:pt x="1433" y="7"/>
                  <a:pt x="1428" y="12"/>
                  <a:pt x="1421" y="13"/>
                </a:cubicBezTo>
                <a:cubicBezTo>
                  <a:pt x="1172" y="59"/>
                  <a:pt x="1084" y="119"/>
                  <a:pt x="1084" y="156"/>
                </a:cubicBezTo>
                <a:cubicBezTo>
                  <a:pt x="1085" y="174"/>
                  <a:pt x="1085" y="192"/>
                  <a:pt x="1085" y="210"/>
                </a:cubicBezTo>
                <a:cubicBezTo>
                  <a:pt x="1085" y="263"/>
                  <a:pt x="1080" y="315"/>
                  <a:pt x="1071" y="366"/>
                </a:cubicBezTo>
                <a:cubicBezTo>
                  <a:pt x="1136" y="330"/>
                  <a:pt x="1136" y="330"/>
                  <a:pt x="1136" y="330"/>
                </a:cubicBezTo>
                <a:cubicBezTo>
                  <a:pt x="1173" y="310"/>
                  <a:pt x="1218" y="322"/>
                  <a:pt x="1238" y="357"/>
                </a:cubicBezTo>
                <a:cubicBezTo>
                  <a:pt x="1350" y="560"/>
                  <a:pt x="1350" y="560"/>
                  <a:pt x="1350" y="560"/>
                </a:cubicBezTo>
                <a:cubicBezTo>
                  <a:pt x="1394" y="535"/>
                  <a:pt x="1394" y="535"/>
                  <a:pt x="1394" y="535"/>
                </a:cubicBezTo>
                <a:cubicBezTo>
                  <a:pt x="1433" y="514"/>
                  <a:pt x="1482" y="528"/>
                  <a:pt x="1504" y="567"/>
                </a:cubicBezTo>
                <a:cubicBezTo>
                  <a:pt x="1588" y="720"/>
                  <a:pt x="1588" y="720"/>
                  <a:pt x="1588" y="720"/>
                </a:cubicBezTo>
                <a:cubicBezTo>
                  <a:pt x="1609" y="759"/>
                  <a:pt x="1595" y="808"/>
                  <a:pt x="1556" y="830"/>
                </a:cubicBezTo>
                <a:cubicBezTo>
                  <a:pt x="1512" y="854"/>
                  <a:pt x="1512" y="854"/>
                  <a:pt x="1512" y="854"/>
                </a:cubicBezTo>
                <a:cubicBezTo>
                  <a:pt x="1624" y="1057"/>
                  <a:pt x="1624" y="1057"/>
                  <a:pt x="1624" y="1057"/>
                </a:cubicBezTo>
                <a:cubicBezTo>
                  <a:pt x="1643" y="1092"/>
                  <a:pt x="1629" y="1137"/>
                  <a:pt x="1592" y="1157"/>
                </a:cubicBezTo>
                <a:cubicBezTo>
                  <a:pt x="1464" y="1228"/>
                  <a:pt x="1464" y="1228"/>
                  <a:pt x="1464" y="1228"/>
                </a:cubicBezTo>
                <a:cubicBezTo>
                  <a:pt x="1506" y="1421"/>
                  <a:pt x="1506" y="1421"/>
                  <a:pt x="1506" y="1421"/>
                </a:cubicBezTo>
                <a:cubicBezTo>
                  <a:pt x="1506" y="1422"/>
                  <a:pt x="1506" y="1423"/>
                  <a:pt x="1506" y="1424"/>
                </a:cubicBezTo>
                <a:cubicBezTo>
                  <a:pt x="1506" y="1425"/>
                  <a:pt x="1507" y="1427"/>
                  <a:pt x="1506" y="1428"/>
                </a:cubicBezTo>
                <a:cubicBezTo>
                  <a:pt x="1506" y="1429"/>
                  <a:pt x="1506" y="1431"/>
                  <a:pt x="1506" y="1432"/>
                </a:cubicBezTo>
                <a:cubicBezTo>
                  <a:pt x="1505" y="1433"/>
                  <a:pt x="1505" y="1435"/>
                  <a:pt x="1504" y="1436"/>
                </a:cubicBezTo>
                <a:cubicBezTo>
                  <a:pt x="1503" y="1437"/>
                  <a:pt x="1503" y="1438"/>
                  <a:pt x="1502" y="1439"/>
                </a:cubicBezTo>
                <a:cubicBezTo>
                  <a:pt x="1501" y="1441"/>
                  <a:pt x="1500" y="1442"/>
                  <a:pt x="1498" y="1443"/>
                </a:cubicBezTo>
                <a:cubicBezTo>
                  <a:pt x="1498" y="1444"/>
                  <a:pt x="1497" y="1444"/>
                  <a:pt x="1496" y="1445"/>
                </a:cubicBezTo>
                <a:cubicBezTo>
                  <a:pt x="1495" y="1445"/>
                  <a:pt x="1494" y="1446"/>
                  <a:pt x="1493" y="1447"/>
                </a:cubicBezTo>
                <a:cubicBezTo>
                  <a:pt x="1381" y="1492"/>
                  <a:pt x="1263" y="1514"/>
                  <a:pt x="1142" y="1514"/>
                </a:cubicBezTo>
                <a:cubicBezTo>
                  <a:pt x="838" y="1514"/>
                  <a:pt x="553" y="1366"/>
                  <a:pt x="377" y="1118"/>
                </a:cubicBezTo>
                <a:cubicBezTo>
                  <a:pt x="303" y="1137"/>
                  <a:pt x="227" y="1148"/>
                  <a:pt x="147" y="1148"/>
                </a:cubicBezTo>
                <a:cubicBezTo>
                  <a:pt x="98" y="1148"/>
                  <a:pt x="49" y="1144"/>
                  <a:pt x="0" y="1136"/>
                </a:cubicBezTo>
                <a:cubicBezTo>
                  <a:pt x="88" y="1620"/>
                  <a:pt x="510" y="1987"/>
                  <a:pt x="1020" y="1987"/>
                </a:cubicBezTo>
                <a:cubicBezTo>
                  <a:pt x="1592" y="1987"/>
                  <a:pt x="2056" y="1522"/>
                  <a:pt x="2056" y="950"/>
                </a:cubicBezTo>
                <a:cubicBezTo>
                  <a:pt x="2056" y="525"/>
                  <a:pt x="1801" y="161"/>
                  <a:pt x="1436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6" name="Freeform 1119"/>
          <p:cNvSpPr>
            <a:spLocks/>
          </p:cNvSpPr>
          <p:nvPr/>
        </p:nvSpPr>
        <p:spPr bwMode="auto">
          <a:xfrm>
            <a:off x="6659764" y="2774089"/>
            <a:ext cx="39965" cy="38708"/>
          </a:xfrm>
          <a:custGeom>
            <a:avLst/>
            <a:gdLst>
              <a:gd name="T0" fmla="*/ 165 w 256"/>
              <a:gd name="T1" fmla="*/ 8 h 251"/>
              <a:gd name="T2" fmla="*/ 66 w 256"/>
              <a:gd name="T3" fmla="*/ 63 h 251"/>
              <a:gd name="T4" fmla="*/ 0 w 256"/>
              <a:gd name="T5" fmla="*/ 251 h 251"/>
              <a:gd name="T6" fmla="*/ 256 w 256"/>
              <a:gd name="T7" fmla="*/ 110 h 251"/>
              <a:gd name="T8" fmla="*/ 204 w 256"/>
              <a:gd name="T9" fmla="*/ 17 h 251"/>
              <a:gd name="T10" fmla="*/ 165 w 256"/>
              <a:gd name="T11" fmla="*/ 8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6" h="251">
                <a:moveTo>
                  <a:pt x="165" y="8"/>
                </a:moveTo>
                <a:cubicBezTo>
                  <a:pt x="66" y="63"/>
                  <a:pt x="66" y="63"/>
                  <a:pt x="66" y="63"/>
                </a:cubicBezTo>
                <a:cubicBezTo>
                  <a:pt x="51" y="129"/>
                  <a:pt x="28" y="192"/>
                  <a:pt x="0" y="251"/>
                </a:cubicBezTo>
                <a:cubicBezTo>
                  <a:pt x="256" y="110"/>
                  <a:pt x="256" y="110"/>
                  <a:pt x="256" y="110"/>
                </a:cubicBezTo>
                <a:cubicBezTo>
                  <a:pt x="204" y="17"/>
                  <a:pt x="204" y="17"/>
                  <a:pt x="204" y="17"/>
                </a:cubicBezTo>
                <a:cubicBezTo>
                  <a:pt x="198" y="4"/>
                  <a:pt x="180" y="0"/>
                  <a:pt x="165" y="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7" name="Freeform 1120"/>
          <p:cNvSpPr>
            <a:spLocks/>
          </p:cNvSpPr>
          <p:nvPr/>
        </p:nvSpPr>
        <p:spPr bwMode="auto">
          <a:xfrm>
            <a:off x="6569843" y="2858673"/>
            <a:ext cx="162714" cy="88885"/>
          </a:xfrm>
          <a:custGeom>
            <a:avLst/>
            <a:gdLst>
              <a:gd name="T0" fmla="*/ 718 w 1035"/>
              <a:gd name="T1" fmla="*/ 567 h 567"/>
              <a:gd name="T2" fmla="*/ 1035 w 1035"/>
              <a:gd name="T3" fmla="*/ 508 h 567"/>
              <a:gd name="T4" fmla="*/ 994 w 1035"/>
              <a:gd name="T5" fmla="*/ 322 h 567"/>
              <a:gd name="T6" fmla="*/ 992 w 1035"/>
              <a:gd name="T7" fmla="*/ 313 h 567"/>
              <a:gd name="T8" fmla="*/ 975 w 1035"/>
              <a:gd name="T9" fmla="*/ 239 h 567"/>
              <a:gd name="T10" fmla="*/ 882 w 1035"/>
              <a:gd name="T11" fmla="*/ 203 h 567"/>
              <a:gd name="T12" fmla="*/ 880 w 1035"/>
              <a:gd name="T13" fmla="*/ 204 h 567"/>
              <a:gd name="T14" fmla="*/ 865 w 1035"/>
              <a:gd name="T15" fmla="*/ 197 h 567"/>
              <a:gd name="T16" fmla="*/ 353 w 1035"/>
              <a:gd name="T17" fmla="*/ 0 h 567"/>
              <a:gd name="T18" fmla="*/ 0 w 1035"/>
              <a:gd name="T19" fmla="*/ 203 h 567"/>
              <a:gd name="T20" fmla="*/ 718 w 1035"/>
              <a:gd name="T21" fmla="*/ 567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35" h="567">
                <a:moveTo>
                  <a:pt x="718" y="567"/>
                </a:moveTo>
                <a:cubicBezTo>
                  <a:pt x="827" y="567"/>
                  <a:pt x="934" y="547"/>
                  <a:pt x="1035" y="508"/>
                </a:cubicBezTo>
                <a:cubicBezTo>
                  <a:pt x="994" y="322"/>
                  <a:pt x="994" y="322"/>
                  <a:pt x="994" y="322"/>
                </a:cubicBezTo>
                <a:cubicBezTo>
                  <a:pt x="992" y="319"/>
                  <a:pt x="992" y="316"/>
                  <a:pt x="992" y="313"/>
                </a:cubicBezTo>
                <a:cubicBezTo>
                  <a:pt x="975" y="239"/>
                  <a:pt x="975" y="239"/>
                  <a:pt x="975" y="239"/>
                </a:cubicBezTo>
                <a:cubicBezTo>
                  <a:pt x="882" y="203"/>
                  <a:pt x="882" y="203"/>
                  <a:pt x="882" y="203"/>
                </a:cubicBezTo>
                <a:cubicBezTo>
                  <a:pt x="881" y="203"/>
                  <a:pt x="881" y="204"/>
                  <a:pt x="880" y="204"/>
                </a:cubicBezTo>
                <a:cubicBezTo>
                  <a:pt x="875" y="204"/>
                  <a:pt x="870" y="201"/>
                  <a:pt x="865" y="197"/>
                </a:cubicBezTo>
                <a:cubicBezTo>
                  <a:pt x="353" y="0"/>
                  <a:pt x="353" y="0"/>
                  <a:pt x="353" y="0"/>
                </a:cubicBezTo>
                <a:cubicBezTo>
                  <a:pt x="252" y="91"/>
                  <a:pt x="133" y="162"/>
                  <a:pt x="0" y="203"/>
                </a:cubicBezTo>
                <a:cubicBezTo>
                  <a:pt x="168" y="431"/>
                  <a:pt x="434" y="567"/>
                  <a:pt x="718" y="56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18" name="Nhóm 6">
            <a:extLst>
              <a:ext uri="{FF2B5EF4-FFF2-40B4-BE49-F238E27FC236}">
                <a16:creationId xmlns:a16="http://schemas.microsoft.com/office/drawing/2014/main" id="{A5FB3DD8-8309-4F7B-8FCD-47CBD018AD2E}"/>
              </a:ext>
            </a:extLst>
          </p:cNvPr>
          <p:cNvGrpSpPr/>
          <p:nvPr/>
        </p:nvGrpSpPr>
        <p:grpSpPr>
          <a:xfrm>
            <a:off x="6921685" y="2703841"/>
            <a:ext cx="324000" cy="324000"/>
            <a:chOff x="6921685" y="2974416"/>
            <a:chExt cx="324000" cy="324000"/>
          </a:xfrm>
        </p:grpSpPr>
        <p:sp>
          <p:nvSpPr>
            <p:cNvPr id="519" name="Freeform 1124"/>
            <p:cNvSpPr>
              <a:spLocks noEditPoints="1"/>
            </p:cNvSpPr>
            <p:nvPr/>
          </p:nvSpPr>
          <p:spPr bwMode="auto">
            <a:xfrm>
              <a:off x="6983059" y="3084805"/>
              <a:ext cx="151295" cy="151965"/>
            </a:xfrm>
            <a:custGeom>
              <a:avLst/>
              <a:gdLst>
                <a:gd name="T0" fmla="*/ 641 w 721"/>
                <a:gd name="T1" fmla="*/ 342 h 721"/>
                <a:gd name="T2" fmla="*/ 635 w 721"/>
                <a:gd name="T3" fmla="*/ 297 h 721"/>
                <a:gd name="T4" fmla="*/ 706 w 721"/>
                <a:gd name="T5" fmla="*/ 240 h 721"/>
                <a:gd name="T6" fmla="*/ 604 w 721"/>
                <a:gd name="T7" fmla="*/ 194 h 721"/>
                <a:gd name="T8" fmla="*/ 578 w 721"/>
                <a:gd name="T9" fmla="*/ 180 h 721"/>
                <a:gd name="T10" fmla="*/ 532 w 721"/>
                <a:gd name="T11" fmla="*/ 136 h 721"/>
                <a:gd name="T12" fmla="*/ 550 w 721"/>
                <a:gd name="T13" fmla="*/ 47 h 721"/>
                <a:gd name="T14" fmla="*/ 442 w 721"/>
                <a:gd name="T15" fmla="*/ 77 h 721"/>
                <a:gd name="T16" fmla="*/ 417 w 721"/>
                <a:gd name="T17" fmla="*/ 84 h 721"/>
                <a:gd name="T18" fmla="*/ 350 w 721"/>
                <a:gd name="T19" fmla="*/ 79 h 721"/>
                <a:gd name="T20" fmla="*/ 306 w 721"/>
                <a:gd name="T21" fmla="*/ 0 h 721"/>
                <a:gd name="T22" fmla="*/ 243 w 721"/>
                <a:gd name="T23" fmla="*/ 92 h 721"/>
                <a:gd name="T24" fmla="*/ 229 w 721"/>
                <a:gd name="T25" fmla="*/ 113 h 721"/>
                <a:gd name="T26" fmla="*/ 179 w 721"/>
                <a:gd name="T27" fmla="*/ 148 h 721"/>
                <a:gd name="T28" fmla="*/ 153 w 721"/>
                <a:gd name="T29" fmla="*/ 155 h 721"/>
                <a:gd name="T30" fmla="*/ 45 w 721"/>
                <a:gd name="T31" fmla="*/ 183 h 721"/>
                <a:gd name="T32" fmla="*/ 105 w 721"/>
                <a:gd name="T33" fmla="*/ 250 h 721"/>
                <a:gd name="T34" fmla="*/ 93 w 721"/>
                <a:gd name="T35" fmla="*/ 285 h 721"/>
                <a:gd name="T36" fmla="*/ 72 w 721"/>
                <a:gd name="T37" fmla="*/ 337 h 721"/>
                <a:gd name="T38" fmla="*/ 7 w 721"/>
                <a:gd name="T39" fmla="*/ 428 h 721"/>
                <a:gd name="T40" fmla="*/ 96 w 721"/>
                <a:gd name="T41" fmla="*/ 441 h 721"/>
                <a:gd name="T42" fmla="*/ 125 w 721"/>
                <a:gd name="T43" fmla="*/ 504 h 721"/>
                <a:gd name="T44" fmla="*/ 126 w 721"/>
                <a:gd name="T45" fmla="*/ 529 h 721"/>
                <a:gd name="T46" fmla="*/ 135 w 721"/>
                <a:gd name="T47" fmla="*/ 640 h 721"/>
                <a:gd name="T48" fmla="*/ 213 w 721"/>
                <a:gd name="T49" fmla="*/ 593 h 721"/>
                <a:gd name="T50" fmla="*/ 272 w 721"/>
                <a:gd name="T51" fmla="*/ 622 h 721"/>
                <a:gd name="T52" fmla="*/ 291 w 721"/>
                <a:gd name="T53" fmla="*/ 641 h 721"/>
                <a:gd name="T54" fmla="*/ 370 w 721"/>
                <a:gd name="T55" fmla="*/ 720 h 721"/>
                <a:gd name="T56" fmla="*/ 399 w 721"/>
                <a:gd name="T57" fmla="*/ 635 h 721"/>
                <a:gd name="T58" fmla="*/ 444 w 721"/>
                <a:gd name="T59" fmla="*/ 625 h 721"/>
                <a:gd name="T60" fmla="*/ 490 w 721"/>
                <a:gd name="T61" fmla="*/ 620 h 721"/>
                <a:gd name="T62" fmla="*/ 601 w 721"/>
                <a:gd name="T63" fmla="*/ 631 h 721"/>
                <a:gd name="T64" fmla="*/ 569 w 721"/>
                <a:gd name="T65" fmla="*/ 546 h 721"/>
                <a:gd name="T66" fmla="*/ 592 w 721"/>
                <a:gd name="T67" fmla="*/ 518 h 721"/>
                <a:gd name="T68" fmla="*/ 610 w 721"/>
                <a:gd name="T69" fmla="*/ 487 h 721"/>
                <a:gd name="T70" fmla="*/ 701 w 721"/>
                <a:gd name="T71" fmla="*/ 488 h 721"/>
                <a:gd name="T72" fmla="*/ 653 w 721"/>
                <a:gd name="T73" fmla="*/ 387 h 721"/>
                <a:gd name="T74" fmla="*/ 362 w 721"/>
                <a:gd name="T75" fmla="*/ 420 h 721"/>
                <a:gd name="T76" fmla="*/ 362 w 721"/>
                <a:gd name="T77" fmla="*/ 298 h 721"/>
                <a:gd name="T78" fmla="*/ 362 w 721"/>
                <a:gd name="T79" fmla="*/ 420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1" h="721">
                  <a:moveTo>
                    <a:pt x="642" y="370"/>
                  </a:moveTo>
                  <a:cubicBezTo>
                    <a:pt x="642" y="361"/>
                    <a:pt x="642" y="351"/>
                    <a:pt x="641" y="342"/>
                  </a:cubicBezTo>
                  <a:cubicBezTo>
                    <a:pt x="640" y="326"/>
                    <a:pt x="640" y="326"/>
                    <a:pt x="640" y="326"/>
                  </a:cubicBezTo>
                  <a:cubicBezTo>
                    <a:pt x="639" y="316"/>
                    <a:pt x="638" y="306"/>
                    <a:pt x="635" y="297"/>
                  </a:cubicBezTo>
                  <a:cubicBezTo>
                    <a:pt x="633" y="290"/>
                    <a:pt x="636" y="282"/>
                    <a:pt x="643" y="278"/>
                  </a:cubicBezTo>
                  <a:cubicBezTo>
                    <a:pt x="666" y="266"/>
                    <a:pt x="687" y="254"/>
                    <a:pt x="706" y="240"/>
                  </a:cubicBezTo>
                  <a:cubicBezTo>
                    <a:pt x="698" y="218"/>
                    <a:pt x="688" y="196"/>
                    <a:pt x="673" y="171"/>
                  </a:cubicBezTo>
                  <a:cubicBezTo>
                    <a:pt x="649" y="177"/>
                    <a:pt x="626" y="185"/>
                    <a:pt x="604" y="194"/>
                  </a:cubicBezTo>
                  <a:cubicBezTo>
                    <a:pt x="598" y="196"/>
                    <a:pt x="590" y="194"/>
                    <a:pt x="585" y="189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72" y="173"/>
                    <a:pt x="567" y="167"/>
                    <a:pt x="560" y="161"/>
                  </a:cubicBezTo>
                  <a:cubicBezTo>
                    <a:pt x="550" y="150"/>
                    <a:pt x="541" y="143"/>
                    <a:pt x="532" y="136"/>
                  </a:cubicBezTo>
                  <a:cubicBezTo>
                    <a:pt x="526" y="132"/>
                    <a:pt x="523" y="123"/>
                    <a:pt x="526" y="116"/>
                  </a:cubicBezTo>
                  <a:cubicBezTo>
                    <a:pt x="536" y="94"/>
                    <a:pt x="543" y="71"/>
                    <a:pt x="550" y="47"/>
                  </a:cubicBezTo>
                  <a:cubicBezTo>
                    <a:pt x="530" y="35"/>
                    <a:pt x="508" y="25"/>
                    <a:pt x="480" y="15"/>
                  </a:cubicBezTo>
                  <a:cubicBezTo>
                    <a:pt x="466" y="35"/>
                    <a:pt x="453" y="56"/>
                    <a:pt x="442" y="77"/>
                  </a:cubicBezTo>
                  <a:cubicBezTo>
                    <a:pt x="439" y="83"/>
                    <a:pt x="431" y="87"/>
                    <a:pt x="424" y="86"/>
                  </a:cubicBezTo>
                  <a:cubicBezTo>
                    <a:pt x="417" y="84"/>
                    <a:pt x="417" y="84"/>
                    <a:pt x="417" y="84"/>
                  </a:cubicBezTo>
                  <a:cubicBezTo>
                    <a:pt x="408" y="82"/>
                    <a:pt x="398" y="80"/>
                    <a:pt x="387" y="80"/>
                  </a:cubicBezTo>
                  <a:cubicBezTo>
                    <a:pt x="373" y="79"/>
                    <a:pt x="361" y="78"/>
                    <a:pt x="350" y="79"/>
                  </a:cubicBezTo>
                  <a:cubicBezTo>
                    <a:pt x="342" y="81"/>
                    <a:pt x="335" y="75"/>
                    <a:pt x="333" y="68"/>
                  </a:cubicBezTo>
                  <a:cubicBezTo>
                    <a:pt x="326" y="45"/>
                    <a:pt x="317" y="22"/>
                    <a:pt x="306" y="0"/>
                  </a:cubicBezTo>
                  <a:cubicBezTo>
                    <a:pt x="282" y="4"/>
                    <a:pt x="257" y="10"/>
                    <a:pt x="232" y="20"/>
                  </a:cubicBezTo>
                  <a:cubicBezTo>
                    <a:pt x="234" y="45"/>
                    <a:pt x="238" y="69"/>
                    <a:pt x="243" y="92"/>
                  </a:cubicBezTo>
                  <a:cubicBezTo>
                    <a:pt x="244" y="99"/>
                    <a:pt x="241" y="106"/>
                    <a:pt x="235" y="110"/>
                  </a:cubicBezTo>
                  <a:cubicBezTo>
                    <a:pt x="229" y="113"/>
                    <a:pt x="229" y="113"/>
                    <a:pt x="229" y="113"/>
                  </a:cubicBezTo>
                  <a:cubicBezTo>
                    <a:pt x="220" y="118"/>
                    <a:pt x="211" y="123"/>
                    <a:pt x="203" y="129"/>
                  </a:cubicBezTo>
                  <a:cubicBezTo>
                    <a:pt x="194" y="135"/>
                    <a:pt x="186" y="141"/>
                    <a:pt x="179" y="148"/>
                  </a:cubicBezTo>
                  <a:cubicBezTo>
                    <a:pt x="173" y="153"/>
                    <a:pt x="173" y="153"/>
                    <a:pt x="173" y="153"/>
                  </a:cubicBezTo>
                  <a:cubicBezTo>
                    <a:pt x="167" y="158"/>
                    <a:pt x="159" y="158"/>
                    <a:pt x="153" y="155"/>
                  </a:cubicBezTo>
                  <a:cubicBezTo>
                    <a:pt x="133" y="142"/>
                    <a:pt x="112" y="131"/>
                    <a:pt x="89" y="120"/>
                  </a:cubicBezTo>
                  <a:cubicBezTo>
                    <a:pt x="73" y="139"/>
                    <a:pt x="58" y="160"/>
                    <a:pt x="45" y="183"/>
                  </a:cubicBezTo>
                  <a:cubicBezTo>
                    <a:pt x="63" y="201"/>
                    <a:pt x="81" y="217"/>
                    <a:pt x="100" y="231"/>
                  </a:cubicBezTo>
                  <a:cubicBezTo>
                    <a:pt x="106" y="235"/>
                    <a:pt x="108" y="243"/>
                    <a:pt x="105" y="250"/>
                  </a:cubicBezTo>
                  <a:cubicBezTo>
                    <a:pt x="102" y="258"/>
                    <a:pt x="102" y="258"/>
                    <a:pt x="102" y="258"/>
                  </a:cubicBezTo>
                  <a:cubicBezTo>
                    <a:pt x="99" y="267"/>
                    <a:pt x="95" y="276"/>
                    <a:pt x="93" y="285"/>
                  </a:cubicBezTo>
                  <a:cubicBezTo>
                    <a:pt x="90" y="298"/>
                    <a:pt x="88" y="309"/>
                    <a:pt x="86" y="322"/>
                  </a:cubicBezTo>
                  <a:cubicBezTo>
                    <a:pt x="85" y="329"/>
                    <a:pt x="79" y="336"/>
                    <a:pt x="72" y="337"/>
                  </a:cubicBezTo>
                  <a:cubicBezTo>
                    <a:pt x="49" y="340"/>
                    <a:pt x="26" y="345"/>
                    <a:pt x="0" y="351"/>
                  </a:cubicBezTo>
                  <a:cubicBezTo>
                    <a:pt x="0" y="378"/>
                    <a:pt x="2" y="403"/>
                    <a:pt x="7" y="428"/>
                  </a:cubicBezTo>
                  <a:cubicBezTo>
                    <a:pt x="31" y="430"/>
                    <a:pt x="55" y="431"/>
                    <a:pt x="80" y="430"/>
                  </a:cubicBezTo>
                  <a:cubicBezTo>
                    <a:pt x="88" y="431"/>
                    <a:pt x="94" y="434"/>
                    <a:pt x="96" y="441"/>
                  </a:cubicBezTo>
                  <a:cubicBezTo>
                    <a:pt x="100" y="452"/>
                    <a:pt x="104" y="464"/>
                    <a:pt x="110" y="476"/>
                  </a:cubicBezTo>
                  <a:cubicBezTo>
                    <a:pt x="114" y="486"/>
                    <a:pt x="120" y="495"/>
                    <a:pt x="125" y="504"/>
                  </a:cubicBezTo>
                  <a:cubicBezTo>
                    <a:pt x="128" y="509"/>
                    <a:pt x="128" y="509"/>
                    <a:pt x="128" y="509"/>
                  </a:cubicBezTo>
                  <a:cubicBezTo>
                    <a:pt x="132" y="516"/>
                    <a:pt x="131" y="524"/>
                    <a:pt x="126" y="529"/>
                  </a:cubicBezTo>
                  <a:cubicBezTo>
                    <a:pt x="110" y="546"/>
                    <a:pt x="95" y="565"/>
                    <a:pt x="81" y="586"/>
                  </a:cubicBezTo>
                  <a:cubicBezTo>
                    <a:pt x="99" y="608"/>
                    <a:pt x="117" y="626"/>
                    <a:pt x="135" y="640"/>
                  </a:cubicBezTo>
                  <a:cubicBezTo>
                    <a:pt x="155" y="626"/>
                    <a:pt x="174" y="611"/>
                    <a:pt x="192" y="595"/>
                  </a:cubicBezTo>
                  <a:cubicBezTo>
                    <a:pt x="198" y="589"/>
                    <a:pt x="206" y="589"/>
                    <a:pt x="213" y="593"/>
                  </a:cubicBezTo>
                  <a:cubicBezTo>
                    <a:pt x="222" y="599"/>
                    <a:pt x="232" y="605"/>
                    <a:pt x="245" y="611"/>
                  </a:cubicBezTo>
                  <a:cubicBezTo>
                    <a:pt x="254" y="616"/>
                    <a:pt x="263" y="619"/>
                    <a:pt x="272" y="622"/>
                  </a:cubicBezTo>
                  <a:cubicBezTo>
                    <a:pt x="280" y="625"/>
                    <a:pt x="280" y="625"/>
                    <a:pt x="280" y="625"/>
                  </a:cubicBezTo>
                  <a:cubicBezTo>
                    <a:pt x="287" y="627"/>
                    <a:pt x="292" y="634"/>
                    <a:pt x="291" y="641"/>
                  </a:cubicBezTo>
                  <a:cubicBezTo>
                    <a:pt x="291" y="665"/>
                    <a:pt x="291" y="690"/>
                    <a:pt x="293" y="713"/>
                  </a:cubicBezTo>
                  <a:cubicBezTo>
                    <a:pt x="322" y="719"/>
                    <a:pt x="347" y="721"/>
                    <a:pt x="370" y="720"/>
                  </a:cubicBezTo>
                  <a:cubicBezTo>
                    <a:pt x="376" y="698"/>
                    <a:pt x="381" y="674"/>
                    <a:pt x="384" y="649"/>
                  </a:cubicBezTo>
                  <a:cubicBezTo>
                    <a:pt x="385" y="641"/>
                    <a:pt x="392" y="635"/>
                    <a:pt x="399" y="635"/>
                  </a:cubicBezTo>
                  <a:cubicBezTo>
                    <a:pt x="409" y="634"/>
                    <a:pt x="419" y="631"/>
                    <a:pt x="429" y="629"/>
                  </a:cubicBezTo>
                  <a:cubicBezTo>
                    <a:pt x="444" y="625"/>
                    <a:pt x="444" y="625"/>
                    <a:pt x="444" y="625"/>
                  </a:cubicBezTo>
                  <a:cubicBezTo>
                    <a:pt x="453" y="622"/>
                    <a:pt x="462" y="619"/>
                    <a:pt x="470" y="616"/>
                  </a:cubicBezTo>
                  <a:cubicBezTo>
                    <a:pt x="477" y="612"/>
                    <a:pt x="485" y="614"/>
                    <a:pt x="490" y="620"/>
                  </a:cubicBezTo>
                  <a:cubicBezTo>
                    <a:pt x="505" y="640"/>
                    <a:pt x="521" y="658"/>
                    <a:pt x="538" y="675"/>
                  </a:cubicBezTo>
                  <a:cubicBezTo>
                    <a:pt x="560" y="663"/>
                    <a:pt x="581" y="648"/>
                    <a:pt x="601" y="631"/>
                  </a:cubicBezTo>
                  <a:cubicBezTo>
                    <a:pt x="591" y="609"/>
                    <a:pt x="579" y="587"/>
                    <a:pt x="566" y="567"/>
                  </a:cubicBezTo>
                  <a:cubicBezTo>
                    <a:pt x="562" y="560"/>
                    <a:pt x="563" y="552"/>
                    <a:pt x="569" y="546"/>
                  </a:cubicBezTo>
                  <a:cubicBezTo>
                    <a:pt x="574" y="541"/>
                    <a:pt x="579" y="535"/>
                    <a:pt x="584" y="528"/>
                  </a:cubicBezTo>
                  <a:cubicBezTo>
                    <a:pt x="586" y="525"/>
                    <a:pt x="589" y="521"/>
                    <a:pt x="592" y="518"/>
                  </a:cubicBezTo>
                  <a:cubicBezTo>
                    <a:pt x="594" y="514"/>
                    <a:pt x="596" y="510"/>
                    <a:pt x="599" y="507"/>
                  </a:cubicBezTo>
                  <a:cubicBezTo>
                    <a:pt x="603" y="500"/>
                    <a:pt x="607" y="494"/>
                    <a:pt x="610" y="487"/>
                  </a:cubicBezTo>
                  <a:cubicBezTo>
                    <a:pt x="614" y="479"/>
                    <a:pt x="621" y="475"/>
                    <a:pt x="629" y="477"/>
                  </a:cubicBezTo>
                  <a:cubicBezTo>
                    <a:pt x="653" y="482"/>
                    <a:pt x="677" y="486"/>
                    <a:pt x="701" y="488"/>
                  </a:cubicBezTo>
                  <a:cubicBezTo>
                    <a:pt x="710" y="464"/>
                    <a:pt x="717" y="439"/>
                    <a:pt x="721" y="414"/>
                  </a:cubicBezTo>
                  <a:cubicBezTo>
                    <a:pt x="699" y="404"/>
                    <a:pt x="676" y="395"/>
                    <a:pt x="653" y="387"/>
                  </a:cubicBezTo>
                  <a:cubicBezTo>
                    <a:pt x="646" y="385"/>
                    <a:pt x="641" y="378"/>
                    <a:pt x="642" y="370"/>
                  </a:cubicBezTo>
                  <a:close/>
                  <a:moveTo>
                    <a:pt x="362" y="420"/>
                  </a:moveTo>
                  <a:cubicBezTo>
                    <a:pt x="328" y="420"/>
                    <a:pt x="300" y="393"/>
                    <a:pt x="300" y="359"/>
                  </a:cubicBezTo>
                  <a:cubicBezTo>
                    <a:pt x="300" y="326"/>
                    <a:pt x="328" y="298"/>
                    <a:pt x="362" y="298"/>
                  </a:cubicBezTo>
                  <a:cubicBezTo>
                    <a:pt x="395" y="298"/>
                    <a:pt x="423" y="326"/>
                    <a:pt x="423" y="359"/>
                  </a:cubicBezTo>
                  <a:cubicBezTo>
                    <a:pt x="423" y="393"/>
                    <a:pt x="395" y="420"/>
                    <a:pt x="362" y="42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" name="Oval 1125"/>
            <p:cNvSpPr>
              <a:spLocks noChangeArrowheads="1"/>
            </p:cNvSpPr>
            <p:nvPr/>
          </p:nvSpPr>
          <p:spPr bwMode="auto">
            <a:xfrm>
              <a:off x="7052998" y="3155053"/>
              <a:ext cx="11419" cy="11469"/>
            </a:xfrm>
            <a:prstGeom prst="ellipse">
              <a:avLst/>
            </a:pr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" name="Freeform 1126"/>
            <p:cNvSpPr>
              <a:spLocks noEditPoints="1"/>
            </p:cNvSpPr>
            <p:nvPr/>
          </p:nvSpPr>
          <p:spPr bwMode="auto">
            <a:xfrm>
              <a:off x="6921685" y="2974416"/>
              <a:ext cx="324000" cy="324000"/>
            </a:xfrm>
            <a:custGeom>
              <a:avLst/>
              <a:gdLst>
                <a:gd name="T0" fmla="*/ 769 w 1537"/>
                <a:gd name="T1" fmla="*/ 1538 h 1538"/>
                <a:gd name="T2" fmla="*/ 1016 w 1537"/>
                <a:gd name="T3" fmla="*/ 1036 h 1538"/>
                <a:gd name="T4" fmla="*/ 915 w 1537"/>
                <a:gd name="T5" fmla="*/ 1049 h 1538"/>
                <a:gd name="T6" fmla="*/ 899 w 1537"/>
                <a:gd name="T7" fmla="*/ 1072 h 1538"/>
                <a:gd name="T8" fmla="*/ 921 w 1537"/>
                <a:gd name="T9" fmla="*/ 1171 h 1538"/>
                <a:gd name="T10" fmla="*/ 761 w 1537"/>
                <a:gd name="T11" fmla="*/ 1175 h 1538"/>
                <a:gd name="T12" fmla="*/ 704 w 1537"/>
                <a:gd name="T13" fmla="*/ 1190 h 1538"/>
                <a:gd name="T14" fmla="*/ 651 w 1537"/>
                <a:gd name="T15" fmla="*/ 1277 h 1538"/>
                <a:gd name="T16" fmla="*/ 547 w 1537"/>
                <a:gd name="T17" fmla="*/ 1176 h 1538"/>
                <a:gd name="T18" fmla="*/ 433 w 1537"/>
                <a:gd name="T19" fmla="*/ 1198 h 1538"/>
                <a:gd name="T20" fmla="*/ 336 w 1537"/>
                <a:gd name="T21" fmla="*/ 1101 h 1538"/>
                <a:gd name="T22" fmla="*/ 358 w 1537"/>
                <a:gd name="T23" fmla="*/ 987 h 1538"/>
                <a:gd name="T24" fmla="*/ 257 w 1537"/>
                <a:gd name="T25" fmla="*/ 862 h 1538"/>
                <a:gd name="T26" fmla="*/ 350 w 1537"/>
                <a:gd name="T27" fmla="*/ 801 h 1538"/>
                <a:gd name="T28" fmla="*/ 300 w 1537"/>
                <a:gd name="T29" fmla="*/ 702 h 1538"/>
                <a:gd name="T30" fmla="*/ 449 w 1537"/>
                <a:gd name="T31" fmla="*/ 644 h 1538"/>
                <a:gd name="T32" fmla="*/ 487 w 1537"/>
                <a:gd name="T33" fmla="*/ 534 h 1538"/>
                <a:gd name="T34" fmla="*/ 620 w 1537"/>
                <a:gd name="T35" fmla="*/ 499 h 1538"/>
                <a:gd name="T36" fmla="*/ 708 w 1537"/>
                <a:gd name="T37" fmla="*/ 575 h 1538"/>
                <a:gd name="T38" fmla="*/ 867 w 1537"/>
                <a:gd name="T39" fmla="*/ 550 h 1538"/>
                <a:gd name="T40" fmla="*/ 872 w 1537"/>
                <a:gd name="T41" fmla="*/ 661 h 1538"/>
                <a:gd name="T42" fmla="*/ 984 w 1537"/>
                <a:gd name="T43" fmla="*/ 667 h 1538"/>
                <a:gd name="T44" fmla="*/ 959 w 1537"/>
                <a:gd name="T45" fmla="*/ 825 h 1538"/>
                <a:gd name="T46" fmla="*/ 964 w 1537"/>
                <a:gd name="T47" fmla="*/ 884 h 1538"/>
                <a:gd name="T48" fmla="*/ 1016 w 1537"/>
                <a:gd name="T49" fmla="*/ 1036 h 1538"/>
                <a:gd name="T50" fmla="*/ 1195 w 1537"/>
                <a:gd name="T51" fmla="*/ 494 h 1538"/>
                <a:gd name="T52" fmla="*/ 1213 w 1537"/>
                <a:gd name="T53" fmla="*/ 525 h 1538"/>
                <a:gd name="T54" fmla="*/ 1167 w 1537"/>
                <a:gd name="T55" fmla="*/ 598 h 1538"/>
                <a:gd name="T56" fmla="*/ 1122 w 1537"/>
                <a:gd name="T57" fmla="*/ 600 h 1538"/>
                <a:gd name="T58" fmla="*/ 1061 w 1537"/>
                <a:gd name="T59" fmla="*/ 647 h 1538"/>
                <a:gd name="T60" fmla="*/ 1027 w 1537"/>
                <a:gd name="T61" fmla="*/ 609 h 1538"/>
                <a:gd name="T62" fmla="*/ 983 w 1537"/>
                <a:gd name="T63" fmla="*/ 617 h 1538"/>
                <a:gd name="T64" fmla="*/ 923 w 1537"/>
                <a:gd name="T65" fmla="*/ 556 h 1538"/>
                <a:gd name="T66" fmla="*/ 935 w 1537"/>
                <a:gd name="T67" fmla="*/ 524 h 1538"/>
                <a:gd name="T68" fmla="*/ 894 w 1537"/>
                <a:gd name="T69" fmla="*/ 489 h 1538"/>
                <a:gd name="T70" fmla="*/ 942 w 1537"/>
                <a:gd name="T71" fmla="*/ 417 h 1538"/>
                <a:gd name="T72" fmla="*/ 955 w 1537"/>
                <a:gd name="T73" fmla="*/ 398 h 1538"/>
                <a:gd name="T74" fmla="*/ 1000 w 1537"/>
                <a:gd name="T75" fmla="*/ 324 h 1538"/>
                <a:gd name="T76" fmla="*/ 1046 w 1537"/>
                <a:gd name="T77" fmla="*/ 346 h 1538"/>
                <a:gd name="T78" fmla="*/ 1088 w 1537"/>
                <a:gd name="T79" fmla="*/ 314 h 1538"/>
                <a:gd name="T80" fmla="*/ 1148 w 1537"/>
                <a:gd name="T81" fmla="*/ 377 h 1538"/>
                <a:gd name="T82" fmla="*/ 1192 w 1537"/>
                <a:gd name="T83" fmla="*/ 390 h 1538"/>
                <a:gd name="T84" fmla="*/ 1219 w 1537"/>
                <a:gd name="T85" fmla="*/ 471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7" h="1538">
                  <a:moveTo>
                    <a:pt x="769" y="0"/>
                  </a:moveTo>
                  <a:cubicBezTo>
                    <a:pt x="344" y="0"/>
                    <a:pt x="0" y="345"/>
                    <a:pt x="0" y="769"/>
                  </a:cubicBezTo>
                  <a:cubicBezTo>
                    <a:pt x="0" y="1194"/>
                    <a:pt x="344" y="1538"/>
                    <a:pt x="769" y="1538"/>
                  </a:cubicBezTo>
                  <a:cubicBezTo>
                    <a:pt x="1193" y="1538"/>
                    <a:pt x="1537" y="1194"/>
                    <a:pt x="1537" y="769"/>
                  </a:cubicBezTo>
                  <a:cubicBezTo>
                    <a:pt x="1537" y="345"/>
                    <a:pt x="1193" y="0"/>
                    <a:pt x="769" y="0"/>
                  </a:cubicBezTo>
                  <a:close/>
                  <a:moveTo>
                    <a:pt x="1016" y="1036"/>
                  </a:moveTo>
                  <a:cubicBezTo>
                    <a:pt x="1013" y="1042"/>
                    <a:pt x="1007" y="1047"/>
                    <a:pt x="1000" y="1046"/>
                  </a:cubicBezTo>
                  <a:cubicBezTo>
                    <a:pt x="975" y="1044"/>
                    <a:pt x="949" y="1041"/>
                    <a:pt x="923" y="1036"/>
                  </a:cubicBezTo>
                  <a:cubicBezTo>
                    <a:pt x="921" y="1040"/>
                    <a:pt x="918" y="1044"/>
                    <a:pt x="915" y="1049"/>
                  </a:cubicBezTo>
                  <a:cubicBezTo>
                    <a:pt x="913" y="1052"/>
                    <a:pt x="911" y="1056"/>
                    <a:pt x="908" y="1060"/>
                  </a:cubicBezTo>
                  <a:cubicBezTo>
                    <a:pt x="908" y="1061"/>
                    <a:pt x="908" y="1061"/>
                    <a:pt x="907" y="1062"/>
                  </a:cubicBezTo>
                  <a:cubicBezTo>
                    <a:pt x="904" y="1065"/>
                    <a:pt x="902" y="1069"/>
                    <a:pt x="899" y="1072"/>
                  </a:cubicBezTo>
                  <a:cubicBezTo>
                    <a:pt x="896" y="1076"/>
                    <a:pt x="893" y="1080"/>
                    <a:pt x="890" y="1084"/>
                  </a:cubicBezTo>
                  <a:cubicBezTo>
                    <a:pt x="903" y="1106"/>
                    <a:pt x="915" y="1129"/>
                    <a:pt x="925" y="1152"/>
                  </a:cubicBezTo>
                  <a:cubicBezTo>
                    <a:pt x="928" y="1159"/>
                    <a:pt x="927" y="1167"/>
                    <a:pt x="921" y="1171"/>
                  </a:cubicBezTo>
                  <a:cubicBezTo>
                    <a:pt x="894" y="1197"/>
                    <a:pt x="864" y="1218"/>
                    <a:pt x="832" y="1234"/>
                  </a:cubicBezTo>
                  <a:cubicBezTo>
                    <a:pt x="826" y="1237"/>
                    <a:pt x="818" y="1236"/>
                    <a:pt x="813" y="1231"/>
                  </a:cubicBezTo>
                  <a:cubicBezTo>
                    <a:pt x="795" y="1214"/>
                    <a:pt x="777" y="1195"/>
                    <a:pt x="761" y="1175"/>
                  </a:cubicBezTo>
                  <a:cubicBezTo>
                    <a:pt x="755" y="1177"/>
                    <a:pt x="749" y="1178"/>
                    <a:pt x="743" y="1180"/>
                  </a:cubicBezTo>
                  <a:cubicBezTo>
                    <a:pt x="725" y="1185"/>
                    <a:pt x="725" y="1185"/>
                    <a:pt x="725" y="1185"/>
                  </a:cubicBezTo>
                  <a:cubicBezTo>
                    <a:pt x="718" y="1187"/>
                    <a:pt x="711" y="1188"/>
                    <a:pt x="704" y="1190"/>
                  </a:cubicBezTo>
                  <a:cubicBezTo>
                    <a:pt x="700" y="1216"/>
                    <a:pt x="694" y="1241"/>
                    <a:pt x="687" y="1265"/>
                  </a:cubicBezTo>
                  <a:cubicBezTo>
                    <a:pt x="685" y="1271"/>
                    <a:pt x="680" y="1276"/>
                    <a:pt x="673" y="1277"/>
                  </a:cubicBezTo>
                  <a:cubicBezTo>
                    <a:pt x="666" y="1277"/>
                    <a:pt x="658" y="1277"/>
                    <a:pt x="651" y="1277"/>
                  </a:cubicBezTo>
                  <a:cubicBezTo>
                    <a:pt x="624" y="1277"/>
                    <a:pt x="596" y="1274"/>
                    <a:pt x="564" y="1267"/>
                  </a:cubicBezTo>
                  <a:cubicBezTo>
                    <a:pt x="557" y="1266"/>
                    <a:pt x="552" y="1260"/>
                    <a:pt x="551" y="1253"/>
                  </a:cubicBezTo>
                  <a:cubicBezTo>
                    <a:pt x="548" y="1228"/>
                    <a:pt x="547" y="1202"/>
                    <a:pt x="547" y="1176"/>
                  </a:cubicBezTo>
                  <a:cubicBezTo>
                    <a:pt x="538" y="1173"/>
                    <a:pt x="528" y="1169"/>
                    <a:pt x="519" y="1165"/>
                  </a:cubicBezTo>
                  <a:cubicBezTo>
                    <a:pt x="510" y="1160"/>
                    <a:pt x="502" y="1156"/>
                    <a:pt x="494" y="1151"/>
                  </a:cubicBezTo>
                  <a:cubicBezTo>
                    <a:pt x="474" y="1168"/>
                    <a:pt x="454" y="1184"/>
                    <a:pt x="433" y="1198"/>
                  </a:cubicBezTo>
                  <a:cubicBezTo>
                    <a:pt x="427" y="1202"/>
                    <a:pt x="420" y="1202"/>
                    <a:pt x="414" y="1198"/>
                  </a:cubicBezTo>
                  <a:cubicBezTo>
                    <a:pt x="388" y="1179"/>
                    <a:pt x="363" y="1154"/>
                    <a:pt x="337" y="1121"/>
                  </a:cubicBezTo>
                  <a:cubicBezTo>
                    <a:pt x="332" y="1115"/>
                    <a:pt x="332" y="1107"/>
                    <a:pt x="336" y="1101"/>
                  </a:cubicBezTo>
                  <a:cubicBezTo>
                    <a:pt x="351" y="1079"/>
                    <a:pt x="366" y="1059"/>
                    <a:pt x="383" y="1040"/>
                  </a:cubicBezTo>
                  <a:cubicBezTo>
                    <a:pt x="378" y="1031"/>
                    <a:pt x="373" y="1023"/>
                    <a:pt x="369" y="1014"/>
                  </a:cubicBezTo>
                  <a:cubicBezTo>
                    <a:pt x="364" y="1005"/>
                    <a:pt x="361" y="996"/>
                    <a:pt x="358" y="987"/>
                  </a:cubicBezTo>
                  <a:cubicBezTo>
                    <a:pt x="332" y="987"/>
                    <a:pt x="307" y="986"/>
                    <a:pt x="281" y="983"/>
                  </a:cubicBezTo>
                  <a:cubicBezTo>
                    <a:pt x="274" y="983"/>
                    <a:pt x="268" y="978"/>
                    <a:pt x="267" y="971"/>
                  </a:cubicBezTo>
                  <a:cubicBezTo>
                    <a:pt x="258" y="937"/>
                    <a:pt x="255" y="900"/>
                    <a:pt x="257" y="862"/>
                  </a:cubicBezTo>
                  <a:cubicBezTo>
                    <a:pt x="257" y="855"/>
                    <a:pt x="262" y="849"/>
                    <a:pt x="269" y="847"/>
                  </a:cubicBezTo>
                  <a:cubicBezTo>
                    <a:pt x="296" y="839"/>
                    <a:pt x="321" y="834"/>
                    <a:pt x="344" y="830"/>
                  </a:cubicBezTo>
                  <a:cubicBezTo>
                    <a:pt x="346" y="820"/>
                    <a:pt x="347" y="810"/>
                    <a:pt x="350" y="801"/>
                  </a:cubicBezTo>
                  <a:cubicBezTo>
                    <a:pt x="352" y="792"/>
                    <a:pt x="356" y="783"/>
                    <a:pt x="359" y="774"/>
                  </a:cubicBezTo>
                  <a:cubicBezTo>
                    <a:pt x="340" y="758"/>
                    <a:pt x="321" y="741"/>
                    <a:pt x="302" y="721"/>
                  </a:cubicBezTo>
                  <a:cubicBezTo>
                    <a:pt x="298" y="716"/>
                    <a:pt x="296" y="709"/>
                    <a:pt x="300" y="702"/>
                  </a:cubicBezTo>
                  <a:cubicBezTo>
                    <a:pt x="316" y="670"/>
                    <a:pt x="337" y="640"/>
                    <a:pt x="362" y="613"/>
                  </a:cubicBezTo>
                  <a:cubicBezTo>
                    <a:pt x="367" y="608"/>
                    <a:pt x="374" y="606"/>
                    <a:pt x="381" y="609"/>
                  </a:cubicBezTo>
                  <a:cubicBezTo>
                    <a:pt x="405" y="620"/>
                    <a:pt x="428" y="631"/>
                    <a:pt x="449" y="644"/>
                  </a:cubicBezTo>
                  <a:cubicBezTo>
                    <a:pt x="457" y="638"/>
                    <a:pt x="465" y="631"/>
                    <a:pt x="473" y="626"/>
                  </a:cubicBezTo>
                  <a:cubicBezTo>
                    <a:pt x="480" y="621"/>
                    <a:pt x="489" y="616"/>
                    <a:pt x="497" y="611"/>
                  </a:cubicBezTo>
                  <a:cubicBezTo>
                    <a:pt x="493" y="587"/>
                    <a:pt x="489" y="561"/>
                    <a:pt x="487" y="534"/>
                  </a:cubicBezTo>
                  <a:cubicBezTo>
                    <a:pt x="487" y="527"/>
                    <a:pt x="491" y="521"/>
                    <a:pt x="497" y="518"/>
                  </a:cubicBezTo>
                  <a:cubicBezTo>
                    <a:pt x="533" y="503"/>
                    <a:pt x="568" y="494"/>
                    <a:pt x="603" y="490"/>
                  </a:cubicBezTo>
                  <a:cubicBezTo>
                    <a:pt x="610" y="489"/>
                    <a:pt x="617" y="493"/>
                    <a:pt x="620" y="499"/>
                  </a:cubicBezTo>
                  <a:cubicBezTo>
                    <a:pt x="631" y="522"/>
                    <a:pt x="641" y="546"/>
                    <a:pt x="649" y="570"/>
                  </a:cubicBezTo>
                  <a:cubicBezTo>
                    <a:pt x="659" y="570"/>
                    <a:pt x="668" y="570"/>
                    <a:pt x="679" y="571"/>
                  </a:cubicBezTo>
                  <a:cubicBezTo>
                    <a:pt x="688" y="571"/>
                    <a:pt x="698" y="573"/>
                    <a:pt x="708" y="575"/>
                  </a:cubicBezTo>
                  <a:cubicBezTo>
                    <a:pt x="720" y="553"/>
                    <a:pt x="734" y="531"/>
                    <a:pt x="749" y="510"/>
                  </a:cubicBezTo>
                  <a:cubicBezTo>
                    <a:pt x="753" y="504"/>
                    <a:pt x="761" y="502"/>
                    <a:pt x="768" y="504"/>
                  </a:cubicBezTo>
                  <a:cubicBezTo>
                    <a:pt x="809" y="517"/>
                    <a:pt x="840" y="532"/>
                    <a:pt x="867" y="550"/>
                  </a:cubicBezTo>
                  <a:cubicBezTo>
                    <a:pt x="872" y="554"/>
                    <a:pt x="875" y="561"/>
                    <a:pt x="874" y="568"/>
                  </a:cubicBezTo>
                  <a:cubicBezTo>
                    <a:pt x="868" y="593"/>
                    <a:pt x="860" y="617"/>
                    <a:pt x="851" y="641"/>
                  </a:cubicBezTo>
                  <a:cubicBezTo>
                    <a:pt x="857" y="647"/>
                    <a:pt x="865" y="653"/>
                    <a:pt x="872" y="661"/>
                  </a:cubicBezTo>
                  <a:cubicBezTo>
                    <a:pt x="879" y="667"/>
                    <a:pt x="886" y="675"/>
                    <a:pt x="892" y="683"/>
                  </a:cubicBezTo>
                  <a:cubicBezTo>
                    <a:pt x="916" y="674"/>
                    <a:pt x="940" y="666"/>
                    <a:pt x="966" y="659"/>
                  </a:cubicBezTo>
                  <a:cubicBezTo>
                    <a:pt x="973" y="658"/>
                    <a:pt x="980" y="661"/>
                    <a:pt x="984" y="667"/>
                  </a:cubicBezTo>
                  <a:cubicBezTo>
                    <a:pt x="1006" y="703"/>
                    <a:pt x="1021" y="735"/>
                    <a:pt x="1030" y="766"/>
                  </a:cubicBezTo>
                  <a:cubicBezTo>
                    <a:pt x="1032" y="773"/>
                    <a:pt x="1029" y="780"/>
                    <a:pt x="1024" y="784"/>
                  </a:cubicBezTo>
                  <a:cubicBezTo>
                    <a:pt x="1004" y="799"/>
                    <a:pt x="982" y="812"/>
                    <a:pt x="959" y="825"/>
                  </a:cubicBezTo>
                  <a:cubicBezTo>
                    <a:pt x="960" y="832"/>
                    <a:pt x="961" y="839"/>
                    <a:pt x="962" y="846"/>
                  </a:cubicBezTo>
                  <a:cubicBezTo>
                    <a:pt x="963" y="864"/>
                    <a:pt x="963" y="864"/>
                    <a:pt x="963" y="864"/>
                  </a:cubicBezTo>
                  <a:cubicBezTo>
                    <a:pt x="964" y="871"/>
                    <a:pt x="964" y="877"/>
                    <a:pt x="964" y="884"/>
                  </a:cubicBezTo>
                  <a:cubicBezTo>
                    <a:pt x="989" y="892"/>
                    <a:pt x="1013" y="902"/>
                    <a:pt x="1035" y="913"/>
                  </a:cubicBezTo>
                  <a:cubicBezTo>
                    <a:pt x="1042" y="916"/>
                    <a:pt x="1045" y="923"/>
                    <a:pt x="1044" y="930"/>
                  </a:cubicBezTo>
                  <a:cubicBezTo>
                    <a:pt x="1040" y="966"/>
                    <a:pt x="1030" y="1001"/>
                    <a:pt x="1016" y="1036"/>
                  </a:cubicBezTo>
                  <a:close/>
                  <a:moveTo>
                    <a:pt x="1219" y="471"/>
                  </a:moveTo>
                  <a:cubicBezTo>
                    <a:pt x="1211" y="476"/>
                    <a:pt x="1203" y="481"/>
                    <a:pt x="1195" y="484"/>
                  </a:cubicBezTo>
                  <a:cubicBezTo>
                    <a:pt x="1195" y="494"/>
                    <a:pt x="1195" y="494"/>
                    <a:pt x="1195" y="494"/>
                  </a:cubicBezTo>
                  <a:cubicBezTo>
                    <a:pt x="1195" y="495"/>
                    <a:pt x="1195" y="496"/>
                    <a:pt x="1195" y="497"/>
                  </a:cubicBezTo>
                  <a:cubicBezTo>
                    <a:pt x="1192" y="507"/>
                    <a:pt x="1192" y="507"/>
                    <a:pt x="1192" y="507"/>
                  </a:cubicBezTo>
                  <a:cubicBezTo>
                    <a:pt x="1199" y="512"/>
                    <a:pt x="1205" y="518"/>
                    <a:pt x="1213" y="525"/>
                  </a:cubicBezTo>
                  <a:cubicBezTo>
                    <a:pt x="1217" y="530"/>
                    <a:pt x="1218" y="537"/>
                    <a:pt x="1216" y="543"/>
                  </a:cubicBezTo>
                  <a:cubicBezTo>
                    <a:pt x="1210" y="560"/>
                    <a:pt x="1199" y="577"/>
                    <a:pt x="1184" y="593"/>
                  </a:cubicBezTo>
                  <a:cubicBezTo>
                    <a:pt x="1180" y="598"/>
                    <a:pt x="1173" y="600"/>
                    <a:pt x="1167" y="598"/>
                  </a:cubicBezTo>
                  <a:cubicBezTo>
                    <a:pt x="1158" y="595"/>
                    <a:pt x="1150" y="591"/>
                    <a:pt x="1142" y="587"/>
                  </a:cubicBezTo>
                  <a:cubicBezTo>
                    <a:pt x="1139" y="589"/>
                    <a:pt x="1137" y="590"/>
                    <a:pt x="1135" y="592"/>
                  </a:cubicBezTo>
                  <a:cubicBezTo>
                    <a:pt x="1130" y="595"/>
                    <a:pt x="1126" y="597"/>
                    <a:pt x="1122" y="600"/>
                  </a:cubicBezTo>
                  <a:cubicBezTo>
                    <a:pt x="1122" y="609"/>
                    <a:pt x="1121" y="618"/>
                    <a:pt x="1120" y="627"/>
                  </a:cubicBezTo>
                  <a:cubicBezTo>
                    <a:pt x="1119" y="633"/>
                    <a:pt x="1114" y="639"/>
                    <a:pt x="1108" y="641"/>
                  </a:cubicBezTo>
                  <a:cubicBezTo>
                    <a:pt x="1091" y="645"/>
                    <a:pt x="1076" y="647"/>
                    <a:pt x="1061" y="647"/>
                  </a:cubicBezTo>
                  <a:cubicBezTo>
                    <a:pt x="1057" y="647"/>
                    <a:pt x="1053" y="647"/>
                    <a:pt x="1049" y="646"/>
                  </a:cubicBezTo>
                  <a:cubicBezTo>
                    <a:pt x="1043" y="646"/>
                    <a:pt x="1037" y="642"/>
                    <a:pt x="1035" y="636"/>
                  </a:cubicBezTo>
                  <a:cubicBezTo>
                    <a:pt x="1032" y="627"/>
                    <a:pt x="1029" y="618"/>
                    <a:pt x="1027" y="609"/>
                  </a:cubicBezTo>
                  <a:cubicBezTo>
                    <a:pt x="1023" y="608"/>
                    <a:pt x="1019" y="607"/>
                    <a:pt x="1016" y="606"/>
                  </a:cubicBezTo>
                  <a:cubicBezTo>
                    <a:pt x="1006" y="601"/>
                    <a:pt x="1006" y="601"/>
                    <a:pt x="1006" y="601"/>
                  </a:cubicBezTo>
                  <a:cubicBezTo>
                    <a:pt x="998" y="607"/>
                    <a:pt x="991" y="612"/>
                    <a:pt x="983" y="617"/>
                  </a:cubicBezTo>
                  <a:cubicBezTo>
                    <a:pt x="977" y="620"/>
                    <a:pt x="971" y="620"/>
                    <a:pt x="965" y="617"/>
                  </a:cubicBezTo>
                  <a:cubicBezTo>
                    <a:pt x="949" y="606"/>
                    <a:pt x="935" y="592"/>
                    <a:pt x="923" y="574"/>
                  </a:cubicBezTo>
                  <a:cubicBezTo>
                    <a:pt x="920" y="569"/>
                    <a:pt x="919" y="562"/>
                    <a:pt x="923" y="556"/>
                  </a:cubicBezTo>
                  <a:cubicBezTo>
                    <a:pt x="928" y="548"/>
                    <a:pt x="933" y="541"/>
                    <a:pt x="938" y="534"/>
                  </a:cubicBezTo>
                  <a:cubicBezTo>
                    <a:pt x="938" y="533"/>
                    <a:pt x="937" y="531"/>
                    <a:pt x="937" y="530"/>
                  </a:cubicBezTo>
                  <a:cubicBezTo>
                    <a:pt x="935" y="524"/>
                    <a:pt x="935" y="524"/>
                    <a:pt x="935" y="524"/>
                  </a:cubicBezTo>
                  <a:cubicBezTo>
                    <a:pt x="933" y="520"/>
                    <a:pt x="932" y="516"/>
                    <a:pt x="931" y="512"/>
                  </a:cubicBezTo>
                  <a:cubicBezTo>
                    <a:pt x="921" y="510"/>
                    <a:pt x="912" y="507"/>
                    <a:pt x="904" y="504"/>
                  </a:cubicBezTo>
                  <a:cubicBezTo>
                    <a:pt x="898" y="501"/>
                    <a:pt x="894" y="496"/>
                    <a:pt x="894" y="489"/>
                  </a:cubicBezTo>
                  <a:cubicBezTo>
                    <a:pt x="893" y="470"/>
                    <a:pt x="895" y="450"/>
                    <a:pt x="901" y="431"/>
                  </a:cubicBezTo>
                  <a:cubicBezTo>
                    <a:pt x="903" y="424"/>
                    <a:pt x="908" y="420"/>
                    <a:pt x="915" y="419"/>
                  </a:cubicBezTo>
                  <a:cubicBezTo>
                    <a:pt x="923" y="418"/>
                    <a:pt x="931" y="417"/>
                    <a:pt x="942" y="417"/>
                  </a:cubicBezTo>
                  <a:cubicBezTo>
                    <a:pt x="944" y="414"/>
                    <a:pt x="946" y="409"/>
                    <a:pt x="949" y="406"/>
                  </a:cubicBezTo>
                  <a:cubicBezTo>
                    <a:pt x="952" y="402"/>
                    <a:pt x="952" y="402"/>
                    <a:pt x="952" y="402"/>
                  </a:cubicBezTo>
                  <a:cubicBezTo>
                    <a:pt x="953" y="401"/>
                    <a:pt x="954" y="399"/>
                    <a:pt x="955" y="398"/>
                  </a:cubicBezTo>
                  <a:cubicBezTo>
                    <a:pt x="951" y="390"/>
                    <a:pt x="947" y="381"/>
                    <a:pt x="945" y="373"/>
                  </a:cubicBezTo>
                  <a:cubicBezTo>
                    <a:pt x="943" y="366"/>
                    <a:pt x="945" y="360"/>
                    <a:pt x="949" y="355"/>
                  </a:cubicBezTo>
                  <a:cubicBezTo>
                    <a:pt x="965" y="341"/>
                    <a:pt x="982" y="330"/>
                    <a:pt x="1000" y="324"/>
                  </a:cubicBezTo>
                  <a:cubicBezTo>
                    <a:pt x="1006" y="322"/>
                    <a:pt x="1013" y="323"/>
                    <a:pt x="1017" y="328"/>
                  </a:cubicBezTo>
                  <a:cubicBezTo>
                    <a:pt x="1024" y="334"/>
                    <a:pt x="1030" y="341"/>
                    <a:pt x="1036" y="348"/>
                  </a:cubicBezTo>
                  <a:cubicBezTo>
                    <a:pt x="1046" y="346"/>
                    <a:pt x="1046" y="346"/>
                    <a:pt x="1046" y="346"/>
                  </a:cubicBezTo>
                  <a:cubicBezTo>
                    <a:pt x="1050" y="345"/>
                    <a:pt x="1054" y="345"/>
                    <a:pt x="1059" y="345"/>
                  </a:cubicBezTo>
                  <a:cubicBezTo>
                    <a:pt x="1063" y="337"/>
                    <a:pt x="1067" y="329"/>
                    <a:pt x="1072" y="321"/>
                  </a:cubicBezTo>
                  <a:cubicBezTo>
                    <a:pt x="1076" y="316"/>
                    <a:pt x="1082" y="313"/>
                    <a:pt x="1088" y="314"/>
                  </a:cubicBezTo>
                  <a:cubicBezTo>
                    <a:pt x="1106" y="317"/>
                    <a:pt x="1125" y="324"/>
                    <a:pt x="1144" y="334"/>
                  </a:cubicBezTo>
                  <a:cubicBezTo>
                    <a:pt x="1150" y="337"/>
                    <a:pt x="1154" y="344"/>
                    <a:pt x="1153" y="350"/>
                  </a:cubicBezTo>
                  <a:cubicBezTo>
                    <a:pt x="1152" y="360"/>
                    <a:pt x="1150" y="368"/>
                    <a:pt x="1148" y="377"/>
                  </a:cubicBezTo>
                  <a:cubicBezTo>
                    <a:pt x="1152" y="380"/>
                    <a:pt x="1155" y="383"/>
                    <a:pt x="1157" y="386"/>
                  </a:cubicBezTo>
                  <a:cubicBezTo>
                    <a:pt x="1160" y="389"/>
                    <a:pt x="1162" y="391"/>
                    <a:pt x="1165" y="394"/>
                  </a:cubicBezTo>
                  <a:cubicBezTo>
                    <a:pt x="1173" y="392"/>
                    <a:pt x="1182" y="390"/>
                    <a:pt x="1192" y="390"/>
                  </a:cubicBezTo>
                  <a:cubicBezTo>
                    <a:pt x="1198" y="389"/>
                    <a:pt x="1204" y="392"/>
                    <a:pt x="1208" y="398"/>
                  </a:cubicBezTo>
                  <a:cubicBezTo>
                    <a:pt x="1218" y="417"/>
                    <a:pt x="1224" y="436"/>
                    <a:pt x="1227" y="455"/>
                  </a:cubicBezTo>
                  <a:cubicBezTo>
                    <a:pt x="1227" y="461"/>
                    <a:pt x="1225" y="467"/>
                    <a:pt x="1219" y="471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" name="Freeform 1127"/>
            <p:cNvSpPr>
              <a:spLocks/>
            </p:cNvSpPr>
            <p:nvPr/>
          </p:nvSpPr>
          <p:spPr bwMode="auto">
            <a:xfrm>
              <a:off x="7117227" y="3047531"/>
              <a:ext cx="55665" cy="55912"/>
            </a:xfrm>
            <a:custGeom>
              <a:avLst/>
              <a:gdLst>
                <a:gd name="T0" fmla="*/ 235 w 265"/>
                <a:gd name="T1" fmla="*/ 79 h 265"/>
                <a:gd name="T2" fmla="*/ 217 w 265"/>
                <a:gd name="T3" fmla="*/ 72 h 265"/>
                <a:gd name="T4" fmla="*/ 209 w 265"/>
                <a:gd name="T5" fmla="*/ 62 h 265"/>
                <a:gd name="T6" fmla="*/ 205 w 265"/>
                <a:gd name="T7" fmla="*/ 59 h 265"/>
                <a:gd name="T8" fmla="*/ 194 w 265"/>
                <a:gd name="T9" fmla="*/ 49 h 265"/>
                <a:gd name="T10" fmla="*/ 187 w 265"/>
                <a:gd name="T11" fmla="*/ 30 h 265"/>
                <a:gd name="T12" fmla="*/ 192 w 265"/>
                <a:gd name="T13" fmla="*/ 9 h 265"/>
                <a:gd name="T14" fmla="*/ 167 w 265"/>
                <a:gd name="T15" fmla="*/ 0 h 265"/>
                <a:gd name="T16" fmla="*/ 157 w 265"/>
                <a:gd name="T17" fmla="*/ 19 h 265"/>
                <a:gd name="T18" fmla="*/ 142 w 265"/>
                <a:gd name="T19" fmla="*/ 30 h 265"/>
                <a:gd name="T20" fmla="*/ 135 w 265"/>
                <a:gd name="T21" fmla="*/ 29 h 265"/>
                <a:gd name="T22" fmla="*/ 124 w 265"/>
                <a:gd name="T23" fmla="*/ 30 h 265"/>
                <a:gd name="T24" fmla="*/ 105 w 265"/>
                <a:gd name="T25" fmla="*/ 33 h 265"/>
                <a:gd name="T26" fmla="*/ 88 w 265"/>
                <a:gd name="T27" fmla="*/ 27 h 265"/>
                <a:gd name="T28" fmla="*/ 75 w 265"/>
                <a:gd name="T29" fmla="*/ 10 h 265"/>
                <a:gd name="T30" fmla="*/ 53 w 265"/>
                <a:gd name="T31" fmla="*/ 24 h 265"/>
                <a:gd name="T32" fmla="*/ 62 w 265"/>
                <a:gd name="T33" fmla="*/ 43 h 265"/>
                <a:gd name="T34" fmla="*/ 59 w 265"/>
                <a:gd name="T35" fmla="*/ 63 h 265"/>
                <a:gd name="T36" fmla="*/ 52 w 265"/>
                <a:gd name="T37" fmla="*/ 72 h 265"/>
                <a:gd name="T38" fmla="*/ 48 w 265"/>
                <a:gd name="T39" fmla="*/ 77 h 265"/>
                <a:gd name="T40" fmla="*/ 43 w 265"/>
                <a:gd name="T41" fmla="*/ 86 h 265"/>
                <a:gd name="T42" fmla="*/ 40 w 265"/>
                <a:gd name="T43" fmla="*/ 93 h 265"/>
                <a:gd name="T44" fmla="*/ 25 w 265"/>
                <a:gd name="T45" fmla="*/ 102 h 265"/>
                <a:gd name="T46" fmla="*/ 3 w 265"/>
                <a:gd name="T47" fmla="*/ 102 h 265"/>
                <a:gd name="T48" fmla="*/ 0 w 265"/>
                <a:gd name="T49" fmla="*/ 128 h 265"/>
                <a:gd name="T50" fmla="*/ 21 w 265"/>
                <a:gd name="T51" fmla="*/ 133 h 265"/>
                <a:gd name="T52" fmla="*/ 34 w 265"/>
                <a:gd name="T53" fmla="*/ 146 h 265"/>
                <a:gd name="T54" fmla="*/ 35 w 265"/>
                <a:gd name="T55" fmla="*/ 152 h 265"/>
                <a:gd name="T56" fmla="*/ 38 w 265"/>
                <a:gd name="T57" fmla="*/ 162 h 265"/>
                <a:gd name="T58" fmla="*/ 41 w 265"/>
                <a:gd name="T59" fmla="*/ 169 h 265"/>
                <a:gd name="T60" fmla="*/ 45 w 265"/>
                <a:gd name="T61" fmla="*/ 179 h 265"/>
                <a:gd name="T62" fmla="*/ 43 w 265"/>
                <a:gd name="T63" fmla="*/ 198 h 265"/>
                <a:gd name="T64" fmla="*/ 30 w 265"/>
                <a:gd name="T65" fmla="*/ 215 h 265"/>
                <a:gd name="T66" fmla="*/ 48 w 265"/>
                <a:gd name="T67" fmla="*/ 234 h 265"/>
                <a:gd name="T68" fmla="*/ 65 w 265"/>
                <a:gd name="T69" fmla="*/ 221 h 265"/>
                <a:gd name="T70" fmla="*/ 76 w 265"/>
                <a:gd name="T71" fmla="*/ 217 h 265"/>
                <a:gd name="T72" fmla="*/ 83 w 265"/>
                <a:gd name="T73" fmla="*/ 218 h 265"/>
                <a:gd name="T74" fmla="*/ 101 w 265"/>
                <a:gd name="T75" fmla="*/ 226 h 265"/>
                <a:gd name="T76" fmla="*/ 112 w 265"/>
                <a:gd name="T77" fmla="*/ 229 h 265"/>
                <a:gd name="T78" fmla="*/ 118 w 265"/>
                <a:gd name="T79" fmla="*/ 231 h 265"/>
                <a:gd name="T80" fmla="*/ 131 w 265"/>
                <a:gd name="T81" fmla="*/ 244 h 265"/>
                <a:gd name="T82" fmla="*/ 135 w 265"/>
                <a:gd name="T83" fmla="*/ 265 h 265"/>
                <a:gd name="T84" fmla="*/ 161 w 265"/>
                <a:gd name="T85" fmla="*/ 262 h 265"/>
                <a:gd name="T86" fmla="*/ 162 w 265"/>
                <a:gd name="T87" fmla="*/ 240 h 265"/>
                <a:gd name="T88" fmla="*/ 172 w 265"/>
                <a:gd name="T89" fmla="*/ 224 h 265"/>
                <a:gd name="T90" fmla="*/ 186 w 265"/>
                <a:gd name="T91" fmla="*/ 217 h 265"/>
                <a:gd name="T92" fmla="*/ 190 w 265"/>
                <a:gd name="T93" fmla="*/ 215 h 265"/>
                <a:gd name="T94" fmla="*/ 200 w 265"/>
                <a:gd name="T95" fmla="*/ 207 h 265"/>
                <a:gd name="T96" fmla="*/ 220 w 265"/>
                <a:gd name="T97" fmla="*/ 204 h 265"/>
                <a:gd name="T98" fmla="*/ 240 w 265"/>
                <a:gd name="T99" fmla="*/ 213 h 265"/>
                <a:gd name="T100" fmla="*/ 254 w 265"/>
                <a:gd name="T101" fmla="*/ 191 h 265"/>
                <a:gd name="T102" fmla="*/ 238 w 265"/>
                <a:gd name="T103" fmla="*/ 178 h 265"/>
                <a:gd name="T104" fmla="*/ 231 w 265"/>
                <a:gd name="T105" fmla="*/ 161 h 265"/>
                <a:gd name="T106" fmla="*/ 235 w 265"/>
                <a:gd name="T107" fmla="*/ 143 h 265"/>
                <a:gd name="T108" fmla="*/ 235 w 265"/>
                <a:gd name="T109" fmla="*/ 124 h 265"/>
                <a:gd name="T110" fmla="*/ 246 w 265"/>
                <a:gd name="T111" fmla="*/ 109 h 265"/>
                <a:gd name="T112" fmla="*/ 265 w 265"/>
                <a:gd name="T113" fmla="*/ 100 h 265"/>
                <a:gd name="T114" fmla="*/ 256 w 265"/>
                <a:gd name="T115" fmla="*/ 75 h 265"/>
                <a:gd name="T116" fmla="*/ 235 w 265"/>
                <a:gd name="T117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265">
                  <a:moveTo>
                    <a:pt x="235" y="79"/>
                  </a:moveTo>
                  <a:cubicBezTo>
                    <a:pt x="228" y="81"/>
                    <a:pt x="220" y="78"/>
                    <a:pt x="217" y="72"/>
                  </a:cubicBezTo>
                  <a:cubicBezTo>
                    <a:pt x="215" y="69"/>
                    <a:pt x="212" y="65"/>
                    <a:pt x="209" y="62"/>
                  </a:cubicBezTo>
                  <a:cubicBezTo>
                    <a:pt x="208" y="62"/>
                    <a:pt x="206" y="59"/>
                    <a:pt x="205" y="59"/>
                  </a:cubicBezTo>
                  <a:cubicBezTo>
                    <a:pt x="203" y="55"/>
                    <a:pt x="199" y="52"/>
                    <a:pt x="194" y="49"/>
                  </a:cubicBezTo>
                  <a:cubicBezTo>
                    <a:pt x="187" y="45"/>
                    <a:pt x="185" y="37"/>
                    <a:pt x="187" y="30"/>
                  </a:cubicBezTo>
                  <a:cubicBezTo>
                    <a:pt x="189" y="23"/>
                    <a:pt x="190" y="16"/>
                    <a:pt x="192" y="9"/>
                  </a:cubicBezTo>
                  <a:cubicBezTo>
                    <a:pt x="183" y="5"/>
                    <a:pt x="175" y="2"/>
                    <a:pt x="167" y="0"/>
                  </a:cubicBezTo>
                  <a:cubicBezTo>
                    <a:pt x="163" y="6"/>
                    <a:pt x="160" y="13"/>
                    <a:pt x="157" y="19"/>
                  </a:cubicBezTo>
                  <a:cubicBezTo>
                    <a:pt x="155" y="26"/>
                    <a:pt x="149" y="30"/>
                    <a:pt x="142" y="30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2" y="29"/>
                    <a:pt x="128" y="29"/>
                    <a:pt x="124" y="30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99" y="34"/>
                    <a:pt x="92" y="32"/>
                    <a:pt x="88" y="27"/>
                  </a:cubicBezTo>
                  <a:cubicBezTo>
                    <a:pt x="84" y="21"/>
                    <a:pt x="80" y="15"/>
                    <a:pt x="75" y="10"/>
                  </a:cubicBezTo>
                  <a:cubicBezTo>
                    <a:pt x="67" y="13"/>
                    <a:pt x="60" y="18"/>
                    <a:pt x="53" y="24"/>
                  </a:cubicBezTo>
                  <a:cubicBezTo>
                    <a:pt x="55" y="30"/>
                    <a:pt x="58" y="37"/>
                    <a:pt x="62" y="43"/>
                  </a:cubicBezTo>
                  <a:cubicBezTo>
                    <a:pt x="65" y="50"/>
                    <a:pt x="64" y="58"/>
                    <a:pt x="59" y="63"/>
                  </a:cubicBezTo>
                  <a:cubicBezTo>
                    <a:pt x="57" y="65"/>
                    <a:pt x="54" y="68"/>
                    <a:pt x="52" y="72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6" y="80"/>
                    <a:pt x="45" y="83"/>
                    <a:pt x="43" y="86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37" y="98"/>
                    <a:pt x="31" y="102"/>
                    <a:pt x="25" y="102"/>
                  </a:cubicBezTo>
                  <a:cubicBezTo>
                    <a:pt x="17" y="101"/>
                    <a:pt x="10" y="101"/>
                    <a:pt x="3" y="102"/>
                  </a:cubicBezTo>
                  <a:cubicBezTo>
                    <a:pt x="1" y="110"/>
                    <a:pt x="0" y="119"/>
                    <a:pt x="0" y="128"/>
                  </a:cubicBezTo>
                  <a:cubicBezTo>
                    <a:pt x="6" y="130"/>
                    <a:pt x="13" y="131"/>
                    <a:pt x="21" y="133"/>
                  </a:cubicBezTo>
                  <a:cubicBezTo>
                    <a:pt x="28" y="134"/>
                    <a:pt x="33" y="139"/>
                    <a:pt x="34" y="146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6" y="156"/>
                    <a:pt x="37" y="159"/>
                    <a:pt x="38" y="162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72"/>
                    <a:pt x="43" y="176"/>
                    <a:pt x="45" y="179"/>
                  </a:cubicBezTo>
                  <a:cubicBezTo>
                    <a:pt x="49" y="185"/>
                    <a:pt x="48" y="193"/>
                    <a:pt x="43" y="198"/>
                  </a:cubicBezTo>
                  <a:cubicBezTo>
                    <a:pt x="38" y="204"/>
                    <a:pt x="34" y="209"/>
                    <a:pt x="30" y="215"/>
                  </a:cubicBezTo>
                  <a:cubicBezTo>
                    <a:pt x="36" y="222"/>
                    <a:pt x="42" y="229"/>
                    <a:pt x="48" y="234"/>
                  </a:cubicBezTo>
                  <a:cubicBezTo>
                    <a:pt x="54" y="230"/>
                    <a:pt x="60" y="225"/>
                    <a:pt x="65" y="221"/>
                  </a:cubicBezTo>
                  <a:cubicBezTo>
                    <a:pt x="68" y="218"/>
                    <a:pt x="72" y="217"/>
                    <a:pt x="76" y="217"/>
                  </a:cubicBezTo>
                  <a:cubicBezTo>
                    <a:pt x="78" y="217"/>
                    <a:pt x="81" y="217"/>
                    <a:pt x="83" y="218"/>
                  </a:cubicBezTo>
                  <a:cubicBezTo>
                    <a:pt x="101" y="226"/>
                    <a:pt x="101" y="226"/>
                    <a:pt x="101" y="226"/>
                  </a:cubicBezTo>
                  <a:cubicBezTo>
                    <a:pt x="104" y="228"/>
                    <a:pt x="108" y="228"/>
                    <a:pt x="112" y="229"/>
                  </a:cubicBezTo>
                  <a:cubicBezTo>
                    <a:pt x="118" y="231"/>
                    <a:pt x="118" y="231"/>
                    <a:pt x="118" y="231"/>
                  </a:cubicBezTo>
                  <a:cubicBezTo>
                    <a:pt x="125" y="232"/>
                    <a:pt x="129" y="237"/>
                    <a:pt x="131" y="244"/>
                  </a:cubicBezTo>
                  <a:cubicBezTo>
                    <a:pt x="132" y="251"/>
                    <a:pt x="133" y="258"/>
                    <a:pt x="135" y="265"/>
                  </a:cubicBezTo>
                  <a:cubicBezTo>
                    <a:pt x="143" y="265"/>
                    <a:pt x="152" y="264"/>
                    <a:pt x="161" y="262"/>
                  </a:cubicBezTo>
                  <a:cubicBezTo>
                    <a:pt x="162" y="255"/>
                    <a:pt x="162" y="248"/>
                    <a:pt x="162" y="240"/>
                  </a:cubicBezTo>
                  <a:cubicBezTo>
                    <a:pt x="161" y="233"/>
                    <a:pt x="166" y="227"/>
                    <a:pt x="172" y="224"/>
                  </a:cubicBezTo>
                  <a:cubicBezTo>
                    <a:pt x="178" y="222"/>
                    <a:pt x="183" y="220"/>
                    <a:pt x="186" y="217"/>
                  </a:cubicBezTo>
                  <a:cubicBezTo>
                    <a:pt x="187" y="217"/>
                    <a:pt x="190" y="215"/>
                    <a:pt x="190" y="215"/>
                  </a:cubicBezTo>
                  <a:cubicBezTo>
                    <a:pt x="194" y="212"/>
                    <a:pt x="198" y="210"/>
                    <a:pt x="200" y="207"/>
                  </a:cubicBezTo>
                  <a:cubicBezTo>
                    <a:pt x="205" y="202"/>
                    <a:pt x="214" y="200"/>
                    <a:pt x="220" y="204"/>
                  </a:cubicBezTo>
                  <a:cubicBezTo>
                    <a:pt x="227" y="208"/>
                    <a:pt x="233" y="211"/>
                    <a:pt x="240" y="213"/>
                  </a:cubicBezTo>
                  <a:cubicBezTo>
                    <a:pt x="246" y="206"/>
                    <a:pt x="250" y="199"/>
                    <a:pt x="254" y="191"/>
                  </a:cubicBezTo>
                  <a:cubicBezTo>
                    <a:pt x="248" y="186"/>
                    <a:pt x="243" y="182"/>
                    <a:pt x="238" y="178"/>
                  </a:cubicBezTo>
                  <a:cubicBezTo>
                    <a:pt x="232" y="174"/>
                    <a:pt x="230" y="167"/>
                    <a:pt x="231" y="161"/>
                  </a:cubicBezTo>
                  <a:cubicBezTo>
                    <a:pt x="235" y="143"/>
                    <a:pt x="235" y="143"/>
                    <a:pt x="235" y="143"/>
                  </a:cubicBezTo>
                  <a:cubicBezTo>
                    <a:pt x="235" y="124"/>
                    <a:pt x="235" y="124"/>
                    <a:pt x="235" y="124"/>
                  </a:cubicBezTo>
                  <a:cubicBezTo>
                    <a:pt x="236" y="117"/>
                    <a:pt x="240" y="111"/>
                    <a:pt x="246" y="109"/>
                  </a:cubicBezTo>
                  <a:cubicBezTo>
                    <a:pt x="252" y="106"/>
                    <a:pt x="258" y="103"/>
                    <a:pt x="265" y="100"/>
                  </a:cubicBezTo>
                  <a:cubicBezTo>
                    <a:pt x="263" y="91"/>
                    <a:pt x="260" y="83"/>
                    <a:pt x="256" y="75"/>
                  </a:cubicBezTo>
                  <a:cubicBezTo>
                    <a:pt x="249" y="76"/>
                    <a:pt x="242" y="77"/>
                    <a:pt x="235" y="79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23" name="Freeform 1131"/>
          <p:cNvSpPr>
            <a:spLocks noEditPoints="1"/>
          </p:cNvSpPr>
          <p:nvPr/>
        </p:nvSpPr>
        <p:spPr bwMode="auto">
          <a:xfrm>
            <a:off x="7342038" y="2703841"/>
            <a:ext cx="324000" cy="324000"/>
          </a:xfrm>
          <a:custGeom>
            <a:avLst/>
            <a:gdLst>
              <a:gd name="T0" fmla="*/ 701 w 1402"/>
              <a:gd name="T1" fmla="*/ 0 h 1402"/>
              <a:gd name="T2" fmla="*/ 0 w 1402"/>
              <a:gd name="T3" fmla="*/ 701 h 1402"/>
              <a:gd name="T4" fmla="*/ 701 w 1402"/>
              <a:gd name="T5" fmla="*/ 1402 h 1402"/>
              <a:gd name="T6" fmla="*/ 1402 w 1402"/>
              <a:gd name="T7" fmla="*/ 701 h 1402"/>
              <a:gd name="T8" fmla="*/ 701 w 1402"/>
              <a:gd name="T9" fmla="*/ 0 h 1402"/>
              <a:gd name="T10" fmla="*/ 794 w 1402"/>
              <a:gd name="T11" fmla="*/ 815 h 1402"/>
              <a:gd name="T12" fmla="*/ 647 w 1402"/>
              <a:gd name="T13" fmla="*/ 815 h 1402"/>
              <a:gd name="T14" fmla="*/ 647 w 1402"/>
              <a:gd name="T15" fmla="*/ 1031 h 1402"/>
              <a:gd name="T16" fmla="*/ 611 w 1402"/>
              <a:gd name="T17" fmla="*/ 1068 h 1402"/>
              <a:gd name="T18" fmla="*/ 499 w 1402"/>
              <a:gd name="T19" fmla="*/ 1068 h 1402"/>
              <a:gd name="T20" fmla="*/ 462 w 1402"/>
              <a:gd name="T21" fmla="*/ 1030 h 1402"/>
              <a:gd name="T22" fmla="*/ 462 w 1402"/>
              <a:gd name="T23" fmla="*/ 382 h 1402"/>
              <a:gd name="T24" fmla="*/ 513 w 1402"/>
              <a:gd name="T25" fmla="*/ 333 h 1402"/>
              <a:gd name="T26" fmla="*/ 794 w 1402"/>
              <a:gd name="T27" fmla="*/ 333 h 1402"/>
              <a:gd name="T28" fmla="*/ 1053 w 1402"/>
              <a:gd name="T29" fmla="*/ 574 h 1402"/>
              <a:gd name="T30" fmla="*/ 794 w 1402"/>
              <a:gd name="T31" fmla="*/ 815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2" h="1402">
                <a:moveTo>
                  <a:pt x="701" y="0"/>
                </a:moveTo>
                <a:cubicBezTo>
                  <a:pt x="314" y="0"/>
                  <a:pt x="0" y="313"/>
                  <a:pt x="0" y="701"/>
                </a:cubicBezTo>
                <a:cubicBezTo>
                  <a:pt x="0" y="1088"/>
                  <a:pt x="314" y="1402"/>
                  <a:pt x="701" y="1402"/>
                </a:cubicBezTo>
                <a:cubicBezTo>
                  <a:pt x="1088" y="1402"/>
                  <a:pt x="1402" y="1088"/>
                  <a:pt x="1402" y="701"/>
                </a:cubicBezTo>
                <a:cubicBezTo>
                  <a:pt x="1402" y="313"/>
                  <a:pt x="1088" y="0"/>
                  <a:pt x="701" y="0"/>
                </a:cubicBezTo>
                <a:close/>
                <a:moveTo>
                  <a:pt x="794" y="815"/>
                </a:moveTo>
                <a:cubicBezTo>
                  <a:pt x="647" y="815"/>
                  <a:pt x="647" y="815"/>
                  <a:pt x="647" y="815"/>
                </a:cubicBezTo>
                <a:cubicBezTo>
                  <a:pt x="647" y="1031"/>
                  <a:pt x="647" y="1031"/>
                  <a:pt x="647" y="1031"/>
                </a:cubicBezTo>
                <a:cubicBezTo>
                  <a:pt x="647" y="1052"/>
                  <a:pt x="631" y="1068"/>
                  <a:pt x="611" y="1068"/>
                </a:cubicBezTo>
                <a:cubicBezTo>
                  <a:pt x="499" y="1068"/>
                  <a:pt x="499" y="1068"/>
                  <a:pt x="499" y="1068"/>
                </a:cubicBezTo>
                <a:cubicBezTo>
                  <a:pt x="477" y="1068"/>
                  <a:pt x="462" y="1052"/>
                  <a:pt x="462" y="1030"/>
                </a:cubicBezTo>
                <a:cubicBezTo>
                  <a:pt x="462" y="382"/>
                  <a:pt x="462" y="382"/>
                  <a:pt x="462" y="382"/>
                </a:cubicBezTo>
                <a:cubicBezTo>
                  <a:pt x="462" y="354"/>
                  <a:pt x="484" y="333"/>
                  <a:pt x="513" y="333"/>
                </a:cubicBezTo>
                <a:cubicBezTo>
                  <a:pt x="794" y="333"/>
                  <a:pt x="794" y="333"/>
                  <a:pt x="794" y="333"/>
                </a:cubicBezTo>
                <a:cubicBezTo>
                  <a:pt x="985" y="333"/>
                  <a:pt x="1053" y="458"/>
                  <a:pt x="1053" y="574"/>
                </a:cubicBezTo>
                <a:cubicBezTo>
                  <a:pt x="1053" y="691"/>
                  <a:pt x="985" y="815"/>
                  <a:pt x="794" y="81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4" name="Freeform 1132"/>
          <p:cNvSpPr>
            <a:spLocks noEditPoints="1"/>
          </p:cNvSpPr>
          <p:nvPr/>
        </p:nvSpPr>
        <p:spPr bwMode="auto">
          <a:xfrm>
            <a:off x="7456223" y="2788425"/>
            <a:ext cx="122749" cy="154832"/>
          </a:xfrm>
          <a:custGeom>
            <a:avLst/>
            <a:gdLst>
              <a:gd name="T0" fmla="*/ 302 w 531"/>
              <a:gd name="T1" fmla="*/ 0 h 675"/>
              <a:gd name="T2" fmla="*/ 21 w 531"/>
              <a:gd name="T3" fmla="*/ 0 h 675"/>
              <a:gd name="T4" fmla="*/ 0 w 531"/>
              <a:gd name="T5" fmla="*/ 19 h 675"/>
              <a:gd name="T6" fmla="*/ 0 w 531"/>
              <a:gd name="T7" fmla="*/ 667 h 675"/>
              <a:gd name="T8" fmla="*/ 7 w 531"/>
              <a:gd name="T9" fmla="*/ 675 h 675"/>
              <a:gd name="T10" fmla="*/ 119 w 531"/>
              <a:gd name="T11" fmla="*/ 675 h 675"/>
              <a:gd name="T12" fmla="*/ 125 w 531"/>
              <a:gd name="T13" fmla="*/ 668 h 675"/>
              <a:gd name="T14" fmla="*/ 125 w 531"/>
              <a:gd name="T15" fmla="*/ 437 h 675"/>
              <a:gd name="T16" fmla="*/ 140 w 531"/>
              <a:gd name="T17" fmla="*/ 422 h 675"/>
              <a:gd name="T18" fmla="*/ 302 w 531"/>
              <a:gd name="T19" fmla="*/ 422 h 675"/>
              <a:gd name="T20" fmla="*/ 531 w 531"/>
              <a:gd name="T21" fmla="*/ 211 h 675"/>
              <a:gd name="T22" fmla="*/ 302 w 531"/>
              <a:gd name="T23" fmla="*/ 0 h 675"/>
              <a:gd name="T24" fmla="*/ 260 w 531"/>
              <a:gd name="T25" fmla="*/ 332 h 675"/>
              <a:gd name="T26" fmla="*/ 140 w 531"/>
              <a:gd name="T27" fmla="*/ 332 h 675"/>
              <a:gd name="T28" fmla="*/ 125 w 531"/>
              <a:gd name="T29" fmla="*/ 317 h 675"/>
              <a:gd name="T30" fmla="*/ 125 w 531"/>
              <a:gd name="T31" fmla="*/ 106 h 675"/>
              <a:gd name="T32" fmla="*/ 140 w 531"/>
              <a:gd name="T33" fmla="*/ 91 h 675"/>
              <a:gd name="T34" fmla="*/ 260 w 531"/>
              <a:gd name="T35" fmla="*/ 91 h 675"/>
              <a:gd name="T36" fmla="*/ 411 w 531"/>
              <a:gd name="T37" fmla="*/ 211 h 675"/>
              <a:gd name="T38" fmla="*/ 260 w 531"/>
              <a:gd name="T39" fmla="*/ 332 h 6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31" h="675">
                <a:moveTo>
                  <a:pt x="302" y="0"/>
                </a:moveTo>
                <a:cubicBezTo>
                  <a:pt x="21" y="0"/>
                  <a:pt x="21" y="0"/>
                  <a:pt x="21" y="0"/>
                </a:cubicBezTo>
                <a:cubicBezTo>
                  <a:pt x="10" y="0"/>
                  <a:pt x="0" y="6"/>
                  <a:pt x="0" y="19"/>
                </a:cubicBezTo>
                <a:cubicBezTo>
                  <a:pt x="0" y="667"/>
                  <a:pt x="0" y="667"/>
                  <a:pt x="0" y="667"/>
                </a:cubicBezTo>
                <a:cubicBezTo>
                  <a:pt x="0" y="674"/>
                  <a:pt x="3" y="675"/>
                  <a:pt x="7" y="675"/>
                </a:cubicBezTo>
                <a:cubicBezTo>
                  <a:pt x="119" y="675"/>
                  <a:pt x="119" y="675"/>
                  <a:pt x="119" y="675"/>
                </a:cubicBezTo>
                <a:cubicBezTo>
                  <a:pt x="124" y="675"/>
                  <a:pt x="125" y="670"/>
                  <a:pt x="125" y="668"/>
                </a:cubicBezTo>
                <a:cubicBezTo>
                  <a:pt x="125" y="437"/>
                  <a:pt x="125" y="437"/>
                  <a:pt x="125" y="437"/>
                </a:cubicBezTo>
                <a:cubicBezTo>
                  <a:pt x="125" y="429"/>
                  <a:pt x="131" y="422"/>
                  <a:pt x="140" y="422"/>
                </a:cubicBezTo>
                <a:cubicBezTo>
                  <a:pt x="302" y="422"/>
                  <a:pt x="302" y="422"/>
                  <a:pt x="302" y="422"/>
                </a:cubicBezTo>
                <a:cubicBezTo>
                  <a:pt x="515" y="422"/>
                  <a:pt x="531" y="261"/>
                  <a:pt x="531" y="211"/>
                </a:cubicBezTo>
                <a:cubicBezTo>
                  <a:pt x="531" y="162"/>
                  <a:pt x="515" y="0"/>
                  <a:pt x="302" y="0"/>
                </a:cubicBezTo>
                <a:close/>
                <a:moveTo>
                  <a:pt x="260" y="332"/>
                </a:moveTo>
                <a:cubicBezTo>
                  <a:pt x="140" y="332"/>
                  <a:pt x="140" y="332"/>
                  <a:pt x="140" y="332"/>
                </a:cubicBezTo>
                <a:cubicBezTo>
                  <a:pt x="131" y="332"/>
                  <a:pt x="125" y="325"/>
                  <a:pt x="125" y="317"/>
                </a:cubicBezTo>
                <a:cubicBezTo>
                  <a:pt x="125" y="106"/>
                  <a:pt x="125" y="106"/>
                  <a:pt x="125" y="106"/>
                </a:cubicBezTo>
                <a:cubicBezTo>
                  <a:pt x="125" y="98"/>
                  <a:pt x="131" y="91"/>
                  <a:pt x="140" y="91"/>
                </a:cubicBezTo>
                <a:cubicBezTo>
                  <a:pt x="260" y="91"/>
                  <a:pt x="260" y="91"/>
                  <a:pt x="260" y="91"/>
                </a:cubicBezTo>
                <a:cubicBezTo>
                  <a:pt x="301" y="91"/>
                  <a:pt x="411" y="91"/>
                  <a:pt x="411" y="211"/>
                </a:cubicBezTo>
                <a:cubicBezTo>
                  <a:pt x="411" y="332"/>
                  <a:pt x="301" y="332"/>
                  <a:pt x="260" y="33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5" name="Freeform 1133"/>
          <p:cNvSpPr>
            <a:spLocks/>
          </p:cNvSpPr>
          <p:nvPr/>
        </p:nvSpPr>
        <p:spPr bwMode="auto">
          <a:xfrm>
            <a:off x="7491906" y="2815664"/>
            <a:ext cx="51383" cy="41575"/>
          </a:xfrm>
          <a:custGeom>
            <a:avLst/>
            <a:gdLst>
              <a:gd name="T0" fmla="*/ 105 w 226"/>
              <a:gd name="T1" fmla="*/ 0 h 181"/>
              <a:gd name="T2" fmla="*/ 0 w 226"/>
              <a:gd name="T3" fmla="*/ 0 h 181"/>
              <a:gd name="T4" fmla="*/ 0 w 226"/>
              <a:gd name="T5" fmla="*/ 181 h 181"/>
              <a:gd name="T6" fmla="*/ 105 w 226"/>
              <a:gd name="T7" fmla="*/ 181 h 181"/>
              <a:gd name="T8" fmla="*/ 226 w 226"/>
              <a:gd name="T9" fmla="*/ 90 h 181"/>
              <a:gd name="T10" fmla="*/ 105 w 226"/>
              <a:gd name="T11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6" h="181">
                <a:moveTo>
                  <a:pt x="10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81"/>
                  <a:pt x="0" y="181"/>
                  <a:pt x="0" y="181"/>
                </a:cubicBezTo>
                <a:cubicBezTo>
                  <a:pt x="105" y="181"/>
                  <a:pt x="105" y="181"/>
                  <a:pt x="105" y="181"/>
                </a:cubicBezTo>
                <a:cubicBezTo>
                  <a:pt x="192" y="181"/>
                  <a:pt x="226" y="156"/>
                  <a:pt x="226" y="90"/>
                </a:cubicBezTo>
                <a:cubicBezTo>
                  <a:pt x="226" y="25"/>
                  <a:pt x="192" y="0"/>
                  <a:pt x="105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26" name="Nhóm 10">
            <a:extLst>
              <a:ext uri="{FF2B5EF4-FFF2-40B4-BE49-F238E27FC236}">
                <a16:creationId xmlns:a16="http://schemas.microsoft.com/office/drawing/2014/main" id="{B046DA9C-443C-426E-9A3D-0911652DAA1A}"/>
              </a:ext>
            </a:extLst>
          </p:cNvPr>
          <p:cNvGrpSpPr/>
          <p:nvPr/>
        </p:nvGrpSpPr>
        <p:grpSpPr>
          <a:xfrm>
            <a:off x="7762391" y="2703841"/>
            <a:ext cx="324000" cy="324000"/>
            <a:chOff x="7762391" y="2974416"/>
            <a:chExt cx="324000" cy="324000"/>
          </a:xfrm>
        </p:grpSpPr>
        <p:sp>
          <p:nvSpPr>
            <p:cNvPr id="527" name="Oval 1137"/>
            <p:cNvSpPr>
              <a:spLocks noChangeArrowheads="1"/>
            </p:cNvSpPr>
            <p:nvPr/>
          </p:nvSpPr>
          <p:spPr bwMode="auto">
            <a:xfrm>
              <a:off x="7852312" y="3054346"/>
              <a:ext cx="34256" cy="34256"/>
            </a:xfrm>
            <a:prstGeom prst="ellipse">
              <a:avLst/>
            </a:pr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" name="Oval 1138"/>
            <p:cNvSpPr>
              <a:spLocks noChangeArrowheads="1"/>
            </p:cNvSpPr>
            <p:nvPr/>
          </p:nvSpPr>
          <p:spPr bwMode="auto">
            <a:xfrm>
              <a:off x="7907977" y="3027227"/>
              <a:ext cx="32828" cy="34256"/>
            </a:xfrm>
            <a:prstGeom prst="ellipse">
              <a:avLst/>
            </a:pr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" name="Freeform 1139"/>
            <p:cNvSpPr>
              <a:spLocks/>
            </p:cNvSpPr>
            <p:nvPr/>
          </p:nvSpPr>
          <p:spPr bwMode="auto">
            <a:xfrm>
              <a:off x="7829475" y="3102874"/>
              <a:ext cx="81357" cy="128458"/>
            </a:xfrm>
            <a:custGeom>
              <a:avLst/>
              <a:gdLst>
                <a:gd name="T0" fmla="*/ 281 w 375"/>
                <a:gd name="T1" fmla="*/ 0 h 594"/>
                <a:gd name="T2" fmla="*/ 273 w 375"/>
                <a:gd name="T3" fmla="*/ 0 h 594"/>
                <a:gd name="T4" fmla="*/ 200 w 375"/>
                <a:gd name="T5" fmla="*/ 89 h 594"/>
                <a:gd name="T6" fmla="*/ 175 w 375"/>
                <a:gd name="T7" fmla="*/ 89 h 594"/>
                <a:gd name="T8" fmla="*/ 102 w 375"/>
                <a:gd name="T9" fmla="*/ 0 h 594"/>
                <a:gd name="T10" fmla="*/ 94 w 375"/>
                <a:gd name="T11" fmla="*/ 0 h 594"/>
                <a:gd name="T12" fmla="*/ 0 w 375"/>
                <a:gd name="T13" fmla="*/ 104 h 594"/>
                <a:gd name="T14" fmla="*/ 0 w 375"/>
                <a:gd name="T15" fmla="*/ 253 h 594"/>
                <a:gd name="T16" fmla="*/ 47 w 375"/>
                <a:gd name="T17" fmla="*/ 324 h 594"/>
                <a:gd name="T18" fmla="*/ 47 w 375"/>
                <a:gd name="T19" fmla="*/ 125 h 594"/>
                <a:gd name="T20" fmla="*/ 63 w 375"/>
                <a:gd name="T21" fmla="*/ 109 h 594"/>
                <a:gd name="T22" fmla="*/ 78 w 375"/>
                <a:gd name="T23" fmla="*/ 125 h 594"/>
                <a:gd name="T24" fmla="*/ 78 w 375"/>
                <a:gd name="T25" fmla="*/ 342 h 594"/>
                <a:gd name="T26" fmla="*/ 78 w 375"/>
                <a:gd name="T27" fmla="*/ 344 h 594"/>
                <a:gd name="T28" fmla="*/ 78 w 375"/>
                <a:gd name="T29" fmla="*/ 521 h 594"/>
                <a:gd name="T30" fmla="*/ 159 w 375"/>
                <a:gd name="T31" fmla="*/ 594 h 594"/>
                <a:gd name="T32" fmla="*/ 172 w 375"/>
                <a:gd name="T33" fmla="*/ 594 h 594"/>
                <a:gd name="T34" fmla="*/ 172 w 375"/>
                <a:gd name="T35" fmla="*/ 297 h 594"/>
                <a:gd name="T36" fmla="*/ 188 w 375"/>
                <a:gd name="T37" fmla="*/ 281 h 594"/>
                <a:gd name="T38" fmla="*/ 204 w 375"/>
                <a:gd name="T39" fmla="*/ 297 h 594"/>
                <a:gd name="T40" fmla="*/ 204 w 375"/>
                <a:gd name="T41" fmla="*/ 594 h 594"/>
                <a:gd name="T42" fmla="*/ 217 w 375"/>
                <a:gd name="T43" fmla="*/ 594 h 594"/>
                <a:gd name="T44" fmla="*/ 297 w 375"/>
                <a:gd name="T45" fmla="*/ 521 h 594"/>
                <a:gd name="T46" fmla="*/ 297 w 375"/>
                <a:gd name="T47" fmla="*/ 344 h 594"/>
                <a:gd name="T48" fmla="*/ 297 w 375"/>
                <a:gd name="T49" fmla="*/ 342 h 594"/>
                <a:gd name="T50" fmla="*/ 297 w 375"/>
                <a:gd name="T51" fmla="*/ 125 h 594"/>
                <a:gd name="T52" fmla="*/ 313 w 375"/>
                <a:gd name="T53" fmla="*/ 109 h 594"/>
                <a:gd name="T54" fmla="*/ 329 w 375"/>
                <a:gd name="T55" fmla="*/ 125 h 594"/>
                <a:gd name="T56" fmla="*/ 329 w 375"/>
                <a:gd name="T57" fmla="*/ 324 h 594"/>
                <a:gd name="T58" fmla="*/ 375 w 375"/>
                <a:gd name="T59" fmla="*/ 253 h 594"/>
                <a:gd name="T60" fmla="*/ 375 w 375"/>
                <a:gd name="T61" fmla="*/ 104 h 594"/>
                <a:gd name="T62" fmla="*/ 281 w 375"/>
                <a:gd name="T63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594">
                  <a:moveTo>
                    <a:pt x="281" y="0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200" y="89"/>
                    <a:pt x="200" y="89"/>
                    <a:pt x="200" y="89"/>
                  </a:cubicBezTo>
                  <a:cubicBezTo>
                    <a:pt x="194" y="96"/>
                    <a:pt x="181" y="96"/>
                    <a:pt x="175" y="89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40" y="0"/>
                    <a:pt x="0" y="45"/>
                    <a:pt x="0" y="104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83"/>
                    <a:pt x="15" y="316"/>
                    <a:pt x="47" y="324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16"/>
                    <a:pt x="54" y="109"/>
                    <a:pt x="63" y="109"/>
                  </a:cubicBezTo>
                  <a:cubicBezTo>
                    <a:pt x="71" y="109"/>
                    <a:pt x="78" y="116"/>
                    <a:pt x="78" y="125"/>
                  </a:cubicBezTo>
                  <a:cubicBezTo>
                    <a:pt x="78" y="342"/>
                    <a:pt x="78" y="342"/>
                    <a:pt x="78" y="342"/>
                  </a:cubicBezTo>
                  <a:cubicBezTo>
                    <a:pt x="78" y="344"/>
                    <a:pt x="78" y="344"/>
                    <a:pt x="78" y="344"/>
                  </a:cubicBezTo>
                  <a:cubicBezTo>
                    <a:pt x="78" y="521"/>
                    <a:pt x="78" y="521"/>
                    <a:pt x="78" y="521"/>
                  </a:cubicBezTo>
                  <a:cubicBezTo>
                    <a:pt x="78" y="563"/>
                    <a:pt x="121" y="594"/>
                    <a:pt x="159" y="594"/>
                  </a:cubicBezTo>
                  <a:cubicBezTo>
                    <a:pt x="172" y="594"/>
                    <a:pt x="172" y="594"/>
                    <a:pt x="172" y="594"/>
                  </a:cubicBezTo>
                  <a:cubicBezTo>
                    <a:pt x="172" y="297"/>
                    <a:pt x="172" y="297"/>
                    <a:pt x="172" y="297"/>
                  </a:cubicBezTo>
                  <a:cubicBezTo>
                    <a:pt x="172" y="289"/>
                    <a:pt x="179" y="281"/>
                    <a:pt x="188" y="281"/>
                  </a:cubicBezTo>
                  <a:cubicBezTo>
                    <a:pt x="196" y="281"/>
                    <a:pt x="204" y="289"/>
                    <a:pt x="204" y="297"/>
                  </a:cubicBezTo>
                  <a:cubicBezTo>
                    <a:pt x="204" y="594"/>
                    <a:pt x="204" y="594"/>
                    <a:pt x="204" y="594"/>
                  </a:cubicBezTo>
                  <a:cubicBezTo>
                    <a:pt x="217" y="594"/>
                    <a:pt x="217" y="594"/>
                    <a:pt x="217" y="594"/>
                  </a:cubicBezTo>
                  <a:cubicBezTo>
                    <a:pt x="255" y="594"/>
                    <a:pt x="297" y="563"/>
                    <a:pt x="297" y="521"/>
                  </a:cubicBezTo>
                  <a:cubicBezTo>
                    <a:pt x="297" y="344"/>
                    <a:pt x="297" y="344"/>
                    <a:pt x="297" y="344"/>
                  </a:cubicBezTo>
                  <a:cubicBezTo>
                    <a:pt x="297" y="342"/>
                    <a:pt x="297" y="342"/>
                    <a:pt x="297" y="342"/>
                  </a:cubicBezTo>
                  <a:cubicBezTo>
                    <a:pt x="297" y="125"/>
                    <a:pt x="297" y="125"/>
                    <a:pt x="297" y="125"/>
                  </a:cubicBezTo>
                  <a:cubicBezTo>
                    <a:pt x="297" y="116"/>
                    <a:pt x="304" y="109"/>
                    <a:pt x="313" y="109"/>
                  </a:cubicBezTo>
                  <a:cubicBezTo>
                    <a:pt x="322" y="109"/>
                    <a:pt x="329" y="116"/>
                    <a:pt x="329" y="125"/>
                  </a:cubicBezTo>
                  <a:cubicBezTo>
                    <a:pt x="329" y="324"/>
                    <a:pt x="329" y="324"/>
                    <a:pt x="329" y="324"/>
                  </a:cubicBezTo>
                  <a:cubicBezTo>
                    <a:pt x="360" y="316"/>
                    <a:pt x="375" y="283"/>
                    <a:pt x="375" y="253"/>
                  </a:cubicBezTo>
                  <a:cubicBezTo>
                    <a:pt x="375" y="104"/>
                    <a:pt x="375" y="104"/>
                    <a:pt x="375" y="104"/>
                  </a:cubicBezTo>
                  <a:cubicBezTo>
                    <a:pt x="375" y="45"/>
                    <a:pt x="335" y="0"/>
                    <a:pt x="281" y="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" name="Oval 1140"/>
            <p:cNvSpPr>
              <a:spLocks noChangeArrowheads="1"/>
            </p:cNvSpPr>
            <p:nvPr/>
          </p:nvSpPr>
          <p:spPr bwMode="auto">
            <a:xfrm>
              <a:off x="7962215" y="3054346"/>
              <a:ext cx="34256" cy="34256"/>
            </a:xfrm>
            <a:prstGeom prst="ellipse">
              <a:avLst/>
            </a:pr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" name="Freeform 1141"/>
            <p:cNvSpPr>
              <a:spLocks/>
            </p:cNvSpPr>
            <p:nvPr/>
          </p:nvSpPr>
          <p:spPr bwMode="auto">
            <a:xfrm>
              <a:off x="7937950" y="3102874"/>
              <a:ext cx="81357" cy="128458"/>
            </a:xfrm>
            <a:custGeom>
              <a:avLst/>
              <a:gdLst>
                <a:gd name="T0" fmla="*/ 281 w 375"/>
                <a:gd name="T1" fmla="*/ 0 h 594"/>
                <a:gd name="T2" fmla="*/ 273 w 375"/>
                <a:gd name="T3" fmla="*/ 0 h 594"/>
                <a:gd name="T4" fmla="*/ 199 w 375"/>
                <a:gd name="T5" fmla="*/ 89 h 594"/>
                <a:gd name="T6" fmla="*/ 175 w 375"/>
                <a:gd name="T7" fmla="*/ 89 h 594"/>
                <a:gd name="T8" fmla="*/ 102 w 375"/>
                <a:gd name="T9" fmla="*/ 0 h 594"/>
                <a:gd name="T10" fmla="*/ 93 w 375"/>
                <a:gd name="T11" fmla="*/ 0 h 594"/>
                <a:gd name="T12" fmla="*/ 0 w 375"/>
                <a:gd name="T13" fmla="*/ 104 h 594"/>
                <a:gd name="T14" fmla="*/ 0 w 375"/>
                <a:gd name="T15" fmla="*/ 253 h 594"/>
                <a:gd name="T16" fmla="*/ 46 w 375"/>
                <a:gd name="T17" fmla="*/ 324 h 594"/>
                <a:gd name="T18" fmla="*/ 46 w 375"/>
                <a:gd name="T19" fmla="*/ 125 h 594"/>
                <a:gd name="T20" fmla="*/ 62 w 375"/>
                <a:gd name="T21" fmla="*/ 109 h 594"/>
                <a:gd name="T22" fmla="*/ 78 w 375"/>
                <a:gd name="T23" fmla="*/ 125 h 594"/>
                <a:gd name="T24" fmla="*/ 78 w 375"/>
                <a:gd name="T25" fmla="*/ 342 h 594"/>
                <a:gd name="T26" fmla="*/ 78 w 375"/>
                <a:gd name="T27" fmla="*/ 344 h 594"/>
                <a:gd name="T28" fmla="*/ 78 w 375"/>
                <a:gd name="T29" fmla="*/ 521 h 594"/>
                <a:gd name="T30" fmla="*/ 158 w 375"/>
                <a:gd name="T31" fmla="*/ 594 h 594"/>
                <a:gd name="T32" fmla="*/ 171 w 375"/>
                <a:gd name="T33" fmla="*/ 594 h 594"/>
                <a:gd name="T34" fmla="*/ 171 w 375"/>
                <a:gd name="T35" fmla="*/ 297 h 594"/>
                <a:gd name="T36" fmla="*/ 187 w 375"/>
                <a:gd name="T37" fmla="*/ 281 h 594"/>
                <a:gd name="T38" fmla="*/ 203 w 375"/>
                <a:gd name="T39" fmla="*/ 297 h 594"/>
                <a:gd name="T40" fmla="*/ 203 w 375"/>
                <a:gd name="T41" fmla="*/ 594 h 594"/>
                <a:gd name="T42" fmla="*/ 216 w 375"/>
                <a:gd name="T43" fmla="*/ 594 h 594"/>
                <a:gd name="T44" fmla="*/ 296 w 375"/>
                <a:gd name="T45" fmla="*/ 521 h 594"/>
                <a:gd name="T46" fmla="*/ 296 w 375"/>
                <a:gd name="T47" fmla="*/ 344 h 594"/>
                <a:gd name="T48" fmla="*/ 296 w 375"/>
                <a:gd name="T49" fmla="*/ 342 h 594"/>
                <a:gd name="T50" fmla="*/ 296 w 375"/>
                <a:gd name="T51" fmla="*/ 125 h 594"/>
                <a:gd name="T52" fmla="*/ 312 w 375"/>
                <a:gd name="T53" fmla="*/ 109 h 594"/>
                <a:gd name="T54" fmla="*/ 328 w 375"/>
                <a:gd name="T55" fmla="*/ 125 h 594"/>
                <a:gd name="T56" fmla="*/ 328 w 375"/>
                <a:gd name="T57" fmla="*/ 324 h 594"/>
                <a:gd name="T58" fmla="*/ 375 w 375"/>
                <a:gd name="T59" fmla="*/ 253 h 594"/>
                <a:gd name="T60" fmla="*/ 375 w 375"/>
                <a:gd name="T61" fmla="*/ 104 h 594"/>
                <a:gd name="T62" fmla="*/ 281 w 375"/>
                <a:gd name="T63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594">
                  <a:moveTo>
                    <a:pt x="281" y="0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199" y="89"/>
                    <a:pt x="199" y="89"/>
                    <a:pt x="199" y="89"/>
                  </a:cubicBezTo>
                  <a:cubicBezTo>
                    <a:pt x="193" y="96"/>
                    <a:pt x="181" y="96"/>
                    <a:pt x="175" y="89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40" y="0"/>
                    <a:pt x="0" y="45"/>
                    <a:pt x="0" y="104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83"/>
                    <a:pt x="14" y="316"/>
                    <a:pt x="46" y="324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16"/>
                    <a:pt x="53" y="109"/>
                    <a:pt x="62" y="109"/>
                  </a:cubicBezTo>
                  <a:cubicBezTo>
                    <a:pt x="71" y="109"/>
                    <a:pt x="78" y="116"/>
                    <a:pt x="78" y="125"/>
                  </a:cubicBezTo>
                  <a:cubicBezTo>
                    <a:pt x="78" y="342"/>
                    <a:pt x="78" y="342"/>
                    <a:pt x="78" y="342"/>
                  </a:cubicBezTo>
                  <a:cubicBezTo>
                    <a:pt x="78" y="344"/>
                    <a:pt x="78" y="344"/>
                    <a:pt x="78" y="344"/>
                  </a:cubicBezTo>
                  <a:cubicBezTo>
                    <a:pt x="78" y="521"/>
                    <a:pt x="78" y="521"/>
                    <a:pt x="78" y="521"/>
                  </a:cubicBezTo>
                  <a:cubicBezTo>
                    <a:pt x="78" y="563"/>
                    <a:pt x="120" y="594"/>
                    <a:pt x="158" y="594"/>
                  </a:cubicBezTo>
                  <a:cubicBezTo>
                    <a:pt x="171" y="594"/>
                    <a:pt x="171" y="594"/>
                    <a:pt x="171" y="594"/>
                  </a:cubicBezTo>
                  <a:cubicBezTo>
                    <a:pt x="171" y="297"/>
                    <a:pt x="171" y="297"/>
                    <a:pt x="171" y="297"/>
                  </a:cubicBezTo>
                  <a:cubicBezTo>
                    <a:pt x="171" y="289"/>
                    <a:pt x="178" y="281"/>
                    <a:pt x="187" y="281"/>
                  </a:cubicBezTo>
                  <a:cubicBezTo>
                    <a:pt x="196" y="281"/>
                    <a:pt x="203" y="289"/>
                    <a:pt x="203" y="297"/>
                  </a:cubicBezTo>
                  <a:cubicBezTo>
                    <a:pt x="203" y="594"/>
                    <a:pt x="203" y="594"/>
                    <a:pt x="203" y="594"/>
                  </a:cubicBezTo>
                  <a:cubicBezTo>
                    <a:pt x="216" y="594"/>
                    <a:pt x="216" y="594"/>
                    <a:pt x="216" y="594"/>
                  </a:cubicBezTo>
                  <a:cubicBezTo>
                    <a:pt x="254" y="594"/>
                    <a:pt x="296" y="563"/>
                    <a:pt x="296" y="521"/>
                  </a:cubicBezTo>
                  <a:cubicBezTo>
                    <a:pt x="296" y="344"/>
                    <a:pt x="296" y="344"/>
                    <a:pt x="296" y="344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6" y="116"/>
                    <a:pt x="304" y="109"/>
                    <a:pt x="312" y="109"/>
                  </a:cubicBezTo>
                  <a:cubicBezTo>
                    <a:pt x="321" y="109"/>
                    <a:pt x="328" y="116"/>
                    <a:pt x="328" y="125"/>
                  </a:cubicBezTo>
                  <a:cubicBezTo>
                    <a:pt x="328" y="324"/>
                    <a:pt x="328" y="324"/>
                    <a:pt x="328" y="324"/>
                  </a:cubicBezTo>
                  <a:cubicBezTo>
                    <a:pt x="360" y="316"/>
                    <a:pt x="375" y="283"/>
                    <a:pt x="375" y="253"/>
                  </a:cubicBezTo>
                  <a:cubicBezTo>
                    <a:pt x="375" y="104"/>
                    <a:pt x="375" y="104"/>
                    <a:pt x="375" y="104"/>
                  </a:cubicBezTo>
                  <a:cubicBezTo>
                    <a:pt x="375" y="45"/>
                    <a:pt x="334" y="0"/>
                    <a:pt x="281" y="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" name="Freeform 1142"/>
            <p:cNvSpPr>
              <a:spLocks noEditPoints="1"/>
            </p:cNvSpPr>
            <p:nvPr/>
          </p:nvSpPr>
          <p:spPr bwMode="auto">
            <a:xfrm>
              <a:off x="7762391" y="2974416"/>
              <a:ext cx="324000" cy="324000"/>
            </a:xfrm>
            <a:custGeom>
              <a:avLst/>
              <a:gdLst>
                <a:gd name="T0" fmla="*/ 0 w 1488"/>
                <a:gd name="T1" fmla="*/ 743 h 1487"/>
                <a:gd name="T2" fmla="*/ 1488 w 1488"/>
                <a:gd name="T3" fmla="*/ 743 h 1487"/>
                <a:gd name="T4" fmla="*/ 994 w 1488"/>
                <a:gd name="T5" fmla="*/ 336 h 1487"/>
                <a:gd name="T6" fmla="*/ 994 w 1488"/>
                <a:gd name="T7" fmla="*/ 556 h 1487"/>
                <a:gd name="T8" fmla="*/ 994 w 1488"/>
                <a:gd name="T9" fmla="*/ 336 h 1487"/>
                <a:gd name="T10" fmla="*/ 854 w 1488"/>
                <a:gd name="T11" fmla="*/ 321 h 1487"/>
                <a:gd name="T12" fmla="*/ 634 w 1488"/>
                <a:gd name="T13" fmla="*/ 321 h 1487"/>
                <a:gd name="T14" fmla="*/ 494 w 1488"/>
                <a:gd name="T15" fmla="*/ 336 h 1487"/>
                <a:gd name="T16" fmla="*/ 494 w 1488"/>
                <a:gd name="T17" fmla="*/ 556 h 1487"/>
                <a:gd name="T18" fmla="*/ 494 w 1488"/>
                <a:gd name="T19" fmla="*/ 336 h 1487"/>
                <a:gd name="T20" fmla="*/ 635 w 1488"/>
                <a:gd name="T21" fmla="*/ 944 h 1487"/>
                <a:gd name="T22" fmla="*/ 523 w 1488"/>
                <a:gd name="T23" fmla="*/ 1213 h 1487"/>
                <a:gd name="T24" fmla="*/ 353 w 1488"/>
                <a:gd name="T25" fmla="*/ 1108 h 1487"/>
                <a:gd name="T26" fmla="*/ 274 w 1488"/>
                <a:gd name="T27" fmla="*/ 840 h 1487"/>
                <a:gd name="T28" fmla="*/ 400 w 1488"/>
                <a:gd name="T29" fmla="*/ 555 h 1487"/>
                <a:gd name="T30" fmla="*/ 428 w 1488"/>
                <a:gd name="T31" fmla="*/ 561 h 1487"/>
                <a:gd name="T32" fmla="*/ 560 w 1488"/>
                <a:gd name="T33" fmla="*/ 561 h 1487"/>
                <a:gd name="T34" fmla="*/ 587 w 1488"/>
                <a:gd name="T35" fmla="*/ 555 h 1487"/>
                <a:gd name="T36" fmla="*/ 713 w 1488"/>
                <a:gd name="T37" fmla="*/ 840 h 1487"/>
                <a:gd name="T38" fmla="*/ 732 w 1488"/>
                <a:gd name="T39" fmla="*/ 550 h 1487"/>
                <a:gd name="T40" fmla="*/ 656 w 1488"/>
                <a:gd name="T41" fmla="*/ 434 h 1487"/>
                <a:gd name="T42" fmla="*/ 744 w 1488"/>
                <a:gd name="T43" fmla="*/ 515 h 1487"/>
                <a:gd name="T44" fmla="*/ 832 w 1488"/>
                <a:gd name="T45" fmla="*/ 434 h 1487"/>
                <a:gd name="T46" fmla="*/ 756 w 1488"/>
                <a:gd name="T47" fmla="*/ 550 h 1487"/>
                <a:gd name="T48" fmla="*/ 1214 w 1488"/>
                <a:gd name="T49" fmla="*/ 840 h 1487"/>
                <a:gd name="T50" fmla="*/ 1135 w 1488"/>
                <a:gd name="T51" fmla="*/ 1108 h 1487"/>
                <a:gd name="T52" fmla="*/ 965 w 1488"/>
                <a:gd name="T53" fmla="*/ 1213 h 1487"/>
                <a:gd name="T54" fmla="*/ 853 w 1488"/>
                <a:gd name="T55" fmla="*/ 944 h 1487"/>
                <a:gd name="T56" fmla="*/ 775 w 1488"/>
                <a:gd name="T57" fmla="*/ 691 h 1487"/>
                <a:gd name="T58" fmla="*/ 916 w 1488"/>
                <a:gd name="T59" fmla="*/ 555 h 1487"/>
                <a:gd name="T60" fmla="*/ 994 w 1488"/>
                <a:gd name="T61" fmla="*/ 640 h 1487"/>
                <a:gd name="T62" fmla="*/ 1072 w 1488"/>
                <a:gd name="T63" fmla="*/ 555 h 1487"/>
                <a:gd name="T64" fmla="*/ 1214 w 1488"/>
                <a:gd name="T65" fmla="*/ 691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8" h="1487">
                  <a:moveTo>
                    <a:pt x="744" y="0"/>
                  </a:moveTo>
                  <a:cubicBezTo>
                    <a:pt x="333" y="0"/>
                    <a:pt x="0" y="333"/>
                    <a:pt x="0" y="743"/>
                  </a:cubicBezTo>
                  <a:cubicBezTo>
                    <a:pt x="0" y="1154"/>
                    <a:pt x="333" y="1487"/>
                    <a:pt x="744" y="1487"/>
                  </a:cubicBezTo>
                  <a:cubicBezTo>
                    <a:pt x="1155" y="1487"/>
                    <a:pt x="1488" y="1154"/>
                    <a:pt x="1488" y="743"/>
                  </a:cubicBezTo>
                  <a:cubicBezTo>
                    <a:pt x="1488" y="333"/>
                    <a:pt x="1155" y="0"/>
                    <a:pt x="744" y="0"/>
                  </a:cubicBezTo>
                  <a:close/>
                  <a:moveTo>
                    <a:pt x="994" y="336"/>
                  </a:moveTo>
                  <a:cubicBezTo>
                    <a:pt x="1055" y="336"/>
                    <a:pt x="1104" y="386"/>
                    <a:pt x="1104" y="446"/>
                  </a:cubicBezTo>
                  <a:cubicBezTo>
                    <a:pt x="1104" y="507"/>
                    <a:pt x="1055" y="556"/>
                    <a:pt x="994" y="556"/>
                  </a:cubicBezTo>
                  <a:cubicBezTo>
                    <a:pt x="934" y="556"/>
                    <a:pt x="884" y="507"/>
                    <a:pt x="884" y="446"/>
                  </a:cubicBezTo>
                  <a:cubicBezTo>
                    <a:pt x="884" y="386"/>
                    <a:pt x="934" y="336"/>
                    <a:pt x="994" y="336"/>
                  </a:cubicBezTo>
                  <a:close/>
                  <a:moveTo>
                    <a:pt x="744" y="211"/>
                  </a:moveTo>
                  <a:cubicBezTo>
                    <a:pt x="805" y="211"/>
                    <a:pt x="854" y="261"/>
                    <a:pt x="854" y="321"/>
                  </a:cubicBezTo>
                  <a:cubicBezTo>
                    <a:pt x="854" y="382"/>
                    <a:pt x="805" y="431"/>
                    <a:pt x="744" y="431"/>
                  </a:cubicBezTo>
                  <a:cubicBezTo>
                    <a:pt x="683" y="431"/>
                    <a:pt x="634" y="382"/>
                    <a:pt x="634" y="321"/>
                  </a:cubicBezTo>
                  <a:cubicBezTo>
                    <a:pt x="634" y="261"/>
                    <a:pt x="683" y="211"/>
                    <a:pt x="744" y="211"/>
                  </a:cubicBezTo>
                  <a:close/>
                  <a:moveTo>
                    <a:pt x="494" y="336"/>
                  </a:moveTo>
                  <a:cubicBezTo>
                    <a:pt x="554" y="336"/>
                    <a:pt x="603" y="386"/>
                    <a:pt x="603" y="446"/>
                  </a:cubicBezTo>
                  <a:cubicBezTo>
                    <a:pt x="603" y="507"/>
                    <a:pt x="554" y="556"/>
                    <a:pt x="494" y="556"/>
                  </a:cubicBezTo>
                  <a:cubicBezTo>
                    <a:pt x="433" y="556"/>
                    <a:pt x="384" y="507"/>
                    <a:pt x="384" y="446"/>
                  </a:cubicBezTo>
                  <a:cubicBezTo>
                    <a:pt x="384" y="386"/>
                    <a:pt x="433" y="336"/>
                    <a:pt x="494" y="336"/>
                  </a:cubicBezTo>
                  <a:close/>
                  <a:moveTo>
                    <a:pt x="713" y="840"/>
                  </a:moveTo>
                  <a:cubicBezTo>
                    <a:pt x="713" y="895"/>
                    <a:pt x="681" y="936"/>
                    <a:pt x="635" y="944"/>
                  </a:cubicBezTo>
                  <a:cubicBezTo>
                    <a:pt x="635" y="1108"/>
                    <a:pt x="635" y="1108"/>
                    <a:pt x="635" y="1108"/>
                  </a:cubicBezTo>
                  <a:cubicBezTo>
                    <a:pt x="635" y="1164"/>
                    <a:pt x="582" y="1213"/>
                    <a:pt x="523" y="1213"/>
                  </a:cubicBezTo>
                  <a:cubicBezTo>
                    <a:pt x="465" y="1213"/>
                    <a:pt x="465" y="1213"/>
                    <a:pt x="465" y="1213"/>
                  </a:cubicBezTo>
                  <a:cubicBezTo>
                    <a:pt x="405" y="1213"/>
                    <a:pt x="353" y="1164"/>
                    <a:pt x="353" y="1108"/>
                  </a:cubicBezTo>
                  <a:cubicBezTo>
                    <a:pt x="353" y="944"/>
                    <a:pt x="353" y="944"/>
                    <a:pt x="353" y="944"/>
                  </a:cubicBezTo>
                  <a:cubicBezTo>
                    <a:pt x="306" y="936"/>
                    <a:pt x="274" y="895"/>
                    <a:pt x="274" y="840"/>
                  </a:cubicBezTo>
                  <a:cubicBezTo>
                    <a:pt x="274" y="691"/>
                    <a:pt x="274" y="691"/>
                    <a:pt x="274" y="691"/>
                  </a:cubicBezTo>
                  <a:cubicBezTo>
                    <a:pt x="274" y="614"/>
                    <a:pt x="328" y="555"/>
                    <a:pt x="400" y="555"/>
                  </a:cubicBezTo>
                  <a:cubicBezTo>
                    <a:pt x="415" y="555"/>
                    <a:pt x="415" y="555"/>
                    <a:pt x="415" y="555"/>
                  </a:cubicBezTo>
                  <a:cubicBezTo>
                    <a:pt x="420" y="555"/>
                    <a:pt x="425" y="558"/>
                    <a:pt x="428" y="561"/>
                  </a:cubicBezTo>
                  <a:cubicBezTo>
                    <a:pt x="494" y="640"/>
                    <a:pt x="494" y="640"/>
                    <a:pt x="494" y="640"/>
                  </a:cubicBezTo>
                  <a:cubicBezTo>
                    <a:pt x="560" y="561"/>
                    <a:pt x="560" y="561"/>
                    <a:pt x="560" y="561"/>
                  </a:cubicBezTo>
                  <a:cubicBezTo>
                    <a:pt x="563" y="558"/>
                    <a:pt x="567" y="555"/>
                    <a:pt x="572" y="555"/>
                  </a:cubicBezTo>
                  <a:cubicBezTo>
                    <a:pt x="587" y="555"/>
                    <a:pt x="587" y="555"/>
                    <a:pt x="587" y="555"/>
                  </a:cubicBezTo>
                  <a:cubicBezTo>
                    <a:pt x="659" y="555"/>
                    <a:pt x="713" y="614"/>
                    <a:pt x="713" y="691"/>
                  </a:cubicBezTo>
                  <a:lnTo>
                    <a:pt x="713" y="840"/>
                  </a:lnTo>
                  <a:close/>
                  <a:moveTo>
                    <a:pt x="744" y="556"/>
                  </a:moveTo>
                  <a:cubicBezTo>
                    <a:pt x="739" y="556"/>
                    <a:pt x="735" y="554"/>
                    <a:pt x="732" y="550"/>
                  </a:cubicBezTo>
                  <a:cubicBezTo>
                    <a:pt x="653" y="456"/>
                    <a:pt x="653" y="456"/>
                    <a:pt x="653" y="456"/>
                  </a:cubicBezTo>
                  <a:cubicBezTo>
                    <a:pt x="648" y="450"/>
                    <a:pt x="649" y="440"/>
                    <a:pt x="656" y="434"/>
                  </a:cubicBezTo>
                  <a:cubicBezTo>
                    <a:pt x="662" y="428"/>
                    <a:pt x="672" y="429"/>
                    <a:pt x="678" y="436"/>
                  </a:cubicBezTo>
                  <a:cubicBezTo>
                    <a:pt x="744" y="515"/>
                    <a:pt x="744" y="515"/>
                    <a:pt x="744" y="515"/>
                  </a:cubicBezTo>
                  <a:cubicBezTo>
                    <a:pt x="810" y="436"/>
                    <a:pt x="810" y="436"/>
                    <a:pt x="810" y="436"/>
                  </a:cubicBezTo>
                  <a:cubicBezTo>
                    <a:pt x="816" y="429"/>
                    <a:pt x="826" y="428"/>
                    <a:pt x="832" y="434"/>
                  </a:cubicBezTo>
                  <a:cubicBezTo>
                    <a:pt x="839" y="440"/>
                    <a:pt x="840" y="450"/>
                    <a:pt x="834" y="456"/>
                  </a:cubicBezTo>
                  <a:cubicBezTo>
                    <a:pt x="756" y="550"/>
                    <a:pt x="756" y="550"/>
                    <a:pt x="756" y="550"/>
                  </a:cubicBezTo>
                  <a:cubicBezTo>
                    <a:pt x="753" y="554"/>
                    <a:pt x="749" y="556"/>
                    <a:pt x="744" y="556"/>
                  </a:cubicBezTo>
                  <a:close/>
                  <a:moveTo>
                    <a:pt x="1214" y="840"/>
                  </a:moveTo>
                  <a:cubicBezTo>
                    <a:pt x="1214" y="895"/>
                    <a:pt x="1181" y="936"/>
                    <a:pt x="1135" y="944"/>
                  </a:cubicBezTo>
                  <a:cubicBezTo>
                    <a:pt x="1135" y="1108"/>
                    <a:pt x="1135" y="1108"/>
                    <a:pt x="1135" y="1108"/>
                  </a:cubicBezTo>
                  <a:cubicBezTo>
                    <a:pt x="1135" y="1164"/>
                    <a:pt x="1083" y="1213"/>
                    <a:pt x="1023" y="1213"/>
                  </a:cubicBezTo>
                  <a:cubicBezTo>
                    <a:pt x="965" y="1213"/>
                    <a:pt x="965" y="1213"/>
                    <a:pt x="965" y="1213"/>
                  </a:cubicBezTo>
                  <a:cubicBezTo>
                    <a:pt x="905" y="1213"/>
                    <a:pt x="853" y="1164"/>
                    <a:pt x="853" y="1108"/>
                  </a:cubicBezTo>
                  <a:cubicBezTo>
                    <a:pt x="853" y="944"/>
                    <a:pt x="853" y="944"/>
                    <a:pt x="853" y="944"/>
                  </a:cubicBezTo>
                  <a:cubicBezTo>
                    <a:pt x="807" y="936"/>
                    <a:pt x="775" y="895"/>
                    <a:pt x="775" y="840"/>
                  </a:cubicBezTo>
                  <a:cubicBezTo>
                    <a:pt x="775" y="691"/>
                    <a:pt x="775" y="691"/>
                    <a:pt x="775" y="691"/>
                  </a:cubicBezTo>
                  <a:cubicBezTo>
                    <a:pt x="775" y="614"/>
                    <a:pt x="829" y="555"/>
                    <a:pt x="900" y="555"/>
                  </a:cubicBezTo>
                  <a:cubicBezTo>
                    <a:pt x="916" y="555"/>
                    <a:pt x="916" y="555"/>
                    <a:pt x="916" y="555"/>
                  </a:cubicBezTo>
                  <a:cubicBezTo>
                    <a:pt x="921" y="555"/>
                    <a:pt x="925" y="558"/>
                    <a:pt x="928" y="561"/>
                  </a:cubicBezTo>
                  <a:cubicBezTo>
                    <a:pt x="994" y="640"/>
                    <a:pt x="994" y="640"/>
                    <a:pt x="994" y="640"/>
                  </a:cubicBezTo>
                  <a:cubicBezTo>
                    <a:pt x="1060" y="561"/>
                    <a:pt x="1060" y="561"/>
                    <a:pt x="1060" y="561"/>
                  </a:cubicBezTo>
                  <a:cubicBezTo>
                    <a:pt x="1063" y="558"/>
                    <a:pt x="1068" y="555"/>
                    <a:pt x="1072" y="555"/>
                  </a:cubicBezTo>
                  <a:cubicBezTo>
                    <a:pt x="1088" y="555"/>
                    <a:pt x="1088" y="555"/>
                    <a:pt x="1088" y="555"/>
                  </a:cubicBezTo>
                  <a:cubicBezTo>
                    <a:pt x="1160" y="555"/>
                    <a:pt x="1214" y="614"/>
                    <a:pt x="1214" y="691"/>
                  </a:cubicBezTo>
                  <a:lnTo>
                    <a:pt x="1214" y="840"/>
                  </a:ln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33" name="Freeform 1146"/>
          <p:cNvSpPr>
            <a:spLocks noChangeAspect="1" noEditPoints="1"/>
          </p:cNvSpPr>
          <p:nvPr/>
        </p:nvSpPr>
        <p:spPr bwMode="auto">
          <a:xfrm>
            <a:off x="8181313" y="2703841"/>
            <a:ext cx="324000" cy="324000"/>
          </a:xfrm>
          <a:custGeom>
            <a:avLst/>
            <a:gdLst>
              <a:gd name="T0" fmla="*/ 776 w 1553"/>
              <a:gd name="T1" fmla="*/ 0 h 1553"/>
              <a:gd name="T2" fmla="*/ 0 w 1553"/>
              <a:gd name="T3" fmla="*/ 777 h 1553"/>
              <a:gd name="T4" fmla="*/ 776 w 1553"/>
              <a:gd name="T5" fmla="*/ 1553 h 1553"/>
              <a:gd name="T6" fmla="*/ 1553 w 1553"/>
              <a:gd name="T7" fmla="*/ 777 h 1553"/>
              <a:gd name="T8" fmla="*/ 776 w 1553"/>
              <a:gd name="T9" fmla="*/ 0 h 1553"/>
              <a:gd name="T10" fmla="*/ 684 w 1553"/>
              <a:gd name="T11" fmla="*/ 1162 h 1553"/>
              <a:gd name="T12" fmla="*/ 667 w 1553"/>
              <a:gd name="T13" fmla="*/ 1178 h 1553"/>
              <a:gd name="T14" fmla="*/ 651 w 1553"/>
              <a:gd name="T15" fmla="*/ 1162 h 1553"/>
              <a:gd name="T16" fmla="*/ 651 w 1553"/>
              <a:gd name="T17" fmla="*/ 391 h 1553"/>
              <a:gd name="T18" fmla="*/ 667 w 1553"/>
              <a:gd name="T19" fmla="*/ 375 h 1553"/>
              <a:gd name="T20" fmla="*/ 684 w 1553"/>
              <a:gd name="T21" fmla="*/ 391 h 1553"/>
              <a:gd name="T22" fmla="*/ 684 w 1553"/>
              <a:gd name="T23" fmla="*/ 1162 h 1553"/>
              <a:gd name="T24" fmla="*/ 902 w 1553"/>
              <a:gd name="T25" fmla="*/ 1162 h 1553"/>
              <a:gd name="T26" fmla="*/ 885 w 1553"/>
              <a:gd name="T27" fmla="*/ 1178 h 1553"/>
              <a:gd name="T28" fmla="*/ 869 w 1553"/>
              <a:gd name="T29" fmla="*/ 1162 h 1553"/>
              <a:gd name="T30" fmla="*/ 869 w 1553"/>
              <a:gd name="T31" fmla="*/ 391 h 1553"/>
              <a:gd name="T32" fmla="*/ 885 w 1553"/>
              <a:gd name="T33" fmla="*/ 375 h 1553"/>
              <a:gd name="T34" fmla="*/ 902 w 1553"/>
              <a:gd name="T35" fmla="*/ 391 h 1553"/>
              <a:gd name="T36" fmla="*/ 902 w 1553"/>
              <a:gd name="T37" fmla="*/ 1162 h 1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53" h="1553">
                <a:moveTo>
                  <a:pt x="776" y="0"/>
                </a:moveTo>
                <a:cubicBezTo>
                  <a:pt x="347" y="0"/>
                  <a:pt x="0" y="348"/>
                  <a:pt x="0" y="777"/>
                </a:cubicBezTo>
                <a:cubicBezTo>
                  <a:pt x="0" y="1205"/>
                  <a:pt x="347" y="1553"/>
                  <a:pt x="776" y="1553"/>
                </a:cubicBezTo>
                <a:cubicBezTo>
                  <a:pt x="1205" y="1553"/>
                  <a:pt x="1553" y="1205"/>
                  <a:pt x="1553" y="777"/>
                </a:cubicBezTo>
                <a:cubicBezTo>
                  <a:pt x="1553" y="348"/>
                  <a:pt x="1205" y="0"/>
                  <a:pt x="776" y="0"/>
                </a:cubicBezTo>
                <a:close/>
                <a:moveTo>
                  <a:pt x="684" y="1162"/>
                </a:moveTo>
                <a:cubicBezTo>
                  <a:pt x="684" y="1171"/>
                  <a:pt x="676" y="1178"/>
                  <a:pt x="667" y="1178"/>
                </a:cubicBezTo>
                <a:cubicBezTo>
                  <a:pt x="658" y="1178"/>
                  <a:pt x="651" y="1171"/>
                  <a:pt x="651" y="1162"/>
                </a:cubicBezTo>
                <a:cubicBezTo>
                  <a:pt x="651" y="391"/>
                  <a:pt x="651" y="391"/>
                  <a:pt x="651" y="391"/>
                </a:cubicBezTo>
                <a:cubicBezTo>
                  <a:pt x="651" y="382"/>
                  <a:pt x="658" y="375"/>
                  <a:pt x="667" y="375"/>
                </a:cubicBezTo>
                <a:cubicBezTo>
                  <a:pt x="676" y="375"/>
                  <a:pt x="684" y="382"/>
                  <a:pt x="684" y="391"/>
                </a:cubicBezTo>
                <a:lnTo>
                  <a:pt x="684" y="1162"/>
                </a:lnTo>
                <a:close/>
                <a:moveTo>
                  <a:pt x="902" y="1162"/>
                </a:moveTo>
                <a:cubicBezTo>
                  <a:pt x="902" y="1171"/>
                  <a:pt x="895" y="1178"/>
                  <a:pt x="885" y="1178"/>
                </a:cubicBezTo>
                <a:cubicBezTo>
                  <a:pt x="876" y="1178"/>
                  <a:pt x="869" y="1171"/>
                  <a:pt x="869" y="1162"/>
                </a:cubicBezTo>
                <a:cubicBezTo>
                  <a:pt x="869" y="391"/>
                  <a:pt x="869" y="391"/>
                  <a:pt x="869" y="391"/>
                </a:cubicBezTo>
                <a:cubicBezTo>
                  <a:pt x="869" y="382"/>
                  <a:pt x="876" y="375"/>
                  <a:pt x="885" y="375"/>
                </a:cubicBezTo>
                <a:cubicBezTo>
                  <a:pt x="895" y="375"/>
                  <a:pt x="902" y="382"/>
                  <a:pt x="902" y="391"/>
                </a:cubicBezTo>
                <a:lnTo>
                  <a:pt x="902" y="1162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4" name="Freeform 1150"/>
          <p:cNvSpPr>
            <a:spLocks/>
          </p:cNvSpPr>
          <p:nvPr/>
        </p:nvSpPr>
        <p:spPr bwMode="auto">
          <a:xfrm>
            <a:off x="8703456" y="2798460"/>
            <a:ext cx="126159" cy="179204"/>
          </a:xfrm>
          <a:custGeom>
            <a:avLst/>
            <a:gdLst>
              <a:gd name="T0" fmla="*/ 549 w 737"/>
              <a:gd name="T1" fmla="*/ 308 h 1041"/>
              <a:gd name="T2" fmla="*/ 514 w 737"/>
              <a:gd name="T3" fmla="*/ 220 h 1041"/>
              <a:gd name="T4" fmla="*/ 483 w 737"/>
              <a:gd name="T5" fmla="*/ 96 h 1041"/>
              <a:gd name="T6" fmla="*/ 351 w 737"/>
              <a:gd name="T7" fmla="*/ 23 h 1041"/>
              <a:gd name="T8" fmla="*/ 125 w 737"/>
              <a:gd name="T9" fmla="*/ 203 h 1041"/>
              <a:gd name="T10" fmla="*/ 68 w 737"/>
              <a:gd name="T11" fmla="*/ 447 h 1041"/>
              <a:gd name="T12" fmla="*/ 101 w 737"/>
              <a:gd name="T13" fmla="*/ 476 h 1041"/>
              <a:gd name="T14" fmla="*/ 167 w 737"/>
              <a:gd name="T15" fmla="*/ 244 h 1041"/>
              <a:gd name="T16" fmla="*/ 212 w 737"/>
              <a:gd name="T17" fmla="*/ 195 h 1041"/>
              <a:gd name="T18" fmla="*/ 274 w 737"/>
              <a:gd name="T19" fmla="*/ 163 h 1041"/>
              <a:gd name="T20" fmla="*/ 203 w 737"/>
              <a:gd name="T21" fmla="*/ 544 h 1041"/>
              <a:gd name="T22" fmla="*/ 162 w 737"/>
              <a:gd name="T23" fmla="*/ 713 h 1041"/>
              <a:gd name="T24" fmla="*/ 39 w 737"/>
              <a:gd name="T25" fmla="*/ 907 h 1041"/>
              <a:gd name="T26" fmla="*/ 30 w 737"/>
              <a:gd name="T27" fmla="*/ 1013 h 1041"/>
              <a:gd name="T28" fmla="*/ 134 w 737"/>
              <a:gd name="T29" fmla="*/ 932 h 1041"/>
              <a:gd name="T30" fmla="*/ 254 w 737"/>
              <a:gd name="T31" fmla="*/ 739 h 1041"/>
              <a:gd name="T32" fmla="*/ 296 w 737"/>
              <a:gd name="T33" fmla="*/ 553 h 1041"/>
              <a:gd name="T34" fmla="*/ 316 w 737"/>
              <a:gd name="T35" fmla="*/ 537 h 1041"/>
              <a:gd name="T36" fmla="*/ 334 w 737"/>
              <a:gd name="T37" fmla="*/ 546 h 1041"/>
              <a:gd name="T38" fmla="*/ 488 w 737"/>
              <a:gd name="T39" fmla="*/ 732 h 1041"/>
              <a:gd name="T40" fmla="*/ 614 w 737"/>
              <a:gd name="T41" fmla="*/ 1035 h 1041"/>
              <a:gd name="T42" fmla="*/ 648 w 737"/>
              <a:gd name="T43" fmla="*/ 980 h 1041"/>
              <a:gd name="T44" fmla="*/ 573 w 737"/>
              <a:gd name="T45" fmla="*/ 689 h 1041"/>
              <a:gd name="T46" fmla="*/ 512 w 737"/>
              <a:gd name="T47" fmla="*/ 608 h 1041"/>
              <a:gd name="T48" fmla="*/ 399 w 737"/>
              <a:gd name="T49" fmla="*/ 479 h 1041"/>
              <a:gd name="T50" fmla="*/ 404 w 737"/>
              <a:gd name="T51" fmla="*/ 395 h 1041"/>
              <a:gd name="T52" fmla="*/ 454 w 737"/>
              <a:gd name="T53" fmla="*/ 250 h 1041"/>
              <a:gd name="T54" fmla="*/ 455 w 737"/>
              <a:gd name="T55" fmla="*/ 270 h 1041"/>
              <a:gd name="T56" fmla="*/ 478 w 737"/>
              <a:gd name="T57" fmla="*/ 276 h 1041"/>
              <a:gd name="T58" fmla="*/ 494 w 737"/>
              <a:gd name="T59" fmla="*/ 340 h 1041"/>
              <a:gd name="T60" fmla="*/ 599 w 737"/>
              <a:gd name="T61" fmla="*/ 381 h 1041"/>
              <a:gd name="T62" fmla="*/ 725 w 737"/>
              <a:gd name="T63" fmla="*/ 421 h 1041"/>
              <a:gd name="T64" fmla="*/ 717 w 737"/>
              <a:gd name="T65" fmla="*/ 377 h 1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37" h="1041">
                <a:moveTo>
                  <a:pt x="717" y="377"/>
                </a:moveTo>
                <a:cubicBezTo>
                  <a:pt x="549" y="308"/>
                  <a:pt x="549" y="308"/>
                  <a:pt x="549" y="308"/>
                </a:cubicBezTo>
                <a:cubicBezTo>
                  <a:pt x="540" y="304"/>
                  <a:pt x="533" y="296"/>
                  <a:pt x="531" y="286"/>
                </a:cubicBezTo>
                <a:cubicBezTo>
                  <a:pt x="514" y="220"/>
                  <a:pt x="514" y="220"/>
                  <a:pt x="514" y="220"/>
                </a:cubicBezTo>
                <a:cubicBezTo>
                  <a:pt x="505" y="184"/>
                  <a:pt x="497" y="148"/>
                  <a:pt x="487" y="112"/>
                </a:cubicBezTo>
                <a:cubicBezTo>
                  <a:pt x="483" y="96"/>
                  <a:pt x="483" y="96"/>
                  <a:pt x="483" y="96"/>
                </a:cubicBezTo>
                <a:cubicBezTo>
                  <a:pt x="478" y="75"/>
                  <a:pt x="474" y="56"/>
                  <a:pt x="460" y="40"/>
                </a:cubicBezTo>
                <a:cubicBezTo>
                  <a:pt x="432" y="7"/>
                  <a:pt x="384" y="0"/>
                  <a:pt x="351" y="23"/>
                </a:cubicBezTo>
                <a:cubicBezTo>
                  <a:pt x="335" y="34"/>
                  <a:pt x="320" y="46"/>
                  <a:pt x="305" y="58"/>
                </a:cubicBezTo>
                <a:cubicBezTo>
                  <a:pt x="245" y="106"/>
                  <a:pt x="185" y="155"/>
                  <a:pt x="125" y="203"/>
                </a:cubicBezTo>
                <a:cubicBezTo>
                  <a:pt x="108" y="278"/>
                  <a:pt x="90" y="356"/>
                  <a:pt x="71" y="434"/>
                </a:cubicBezTo>
                <a:cubicBezTo>
                  <a:pt x="68" y="447"/>
                  <a:pt x="68" y="447"/>
                  <a:pt x="68" y="447"/>
                </a:cubicBezTo>
                <a:cubicBezTo>
                  <a:pt x="66" y="458"/>
                  <a:pt x="70" y="468"/>
                  <a:pt x="78" y="473"/>
                </a:cubicBezTo>
                <a:cubicBezTo>
                  <a:pt x="86" y="478"/>
                  <a:pt x="94" y="479"/>
                  <a:pt x="101" y="476"/>
                </a:cubicBezTo>
                <a:cubicBezTo>
                  <a:pt x="108" y="473"/>
                  <a:pt x="113" y="466"/>
                  <a:pt x="115" y="457"/>
                </a:cubicBezTo>
                <a:cubicBezTo>
                  <a:pt x="167" y="244"/>
                  <a:pt x="167" y="244"/>
                  <a:pt x="167" y="244"/>
                </a:cubicBezTo>
                <a:cubicBezTo>
                  <a:pt x="169" y="236"/>
                  <a:pt x="174" y="227"/>
                  <a:pt x="181" y="221"/>
                </a:cubicBezTo>
                <a:cubicBezTo>
                  <a:pt x="191" y="212"/>
                  <a:pt x="202" y="203"/>
                  <a:pt x="212" y="195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7" y="159"/>
                  <a:pt x="267" y="158"/>
                  <a:pt x="274" y="163"/>
                </a:cubicBezTo>
                <a:cubicBezTo>
                  <a:pt x="281" y="167"/>
                  <a:pt x="285" y="176"/>
                  <a:pt x="283" y="184"/>
                </a:cubicBezTo>
                <a:cubicBezTo>
                  <a:pt x="203" y="544"/>
                  <a:pt x="203" y="544"/>
                  <a:pt x="203" y="544"/>
                </a:cubicBezTo>
                <a:cubicBezTo>
                  <a:pt x="193" y="590"/>
                  <a:pt x="183" y="635"/>
                  <a:pt x="173" y="681"/>
                </a:cubicBezTo>
                <a:cubicBezTo>
                  <a:pt x="171" y="690"/>
                  <a:pt x="168" y="703"/>
                  <a:pt x="162" y="713"/>
                </a:cubicBezTo>
                <a:cubicBezTo>
                  <a:pt x="147" y="737"/>
                  <a:pt x="132" y="761"/>
                  <a:pt x="117" y="784"/>
                </a:cubicBezTo>
                <a:cubicBezTo>
                  <a:pt x="39" y="907"/>
                  <a:pt x="39" y="907"/>
                  <a:pt x="39" y="907"/>
                </a:cubicBezTo>
                <a:cubicBezTo>
                  <a:pt x="29" y="922"/>
                  <a:pt x="19" y="937"/>
                  <a:pt x="11" y="952"/>
                </a:cubicBezTo>
                <a:cubicBezTo>
                  <a:pt x="0" y="974"/>
                  <a:pt x="8" y="1000"/>
                  <a:pt x="30" y="1013"/>
                </a:cubicBezTo>
                <a:cubicBezTo>
                  <a:pt x="51" y="1024"/>
                  <a:pt x="78" y="1018"/>
                  <a:pt x="92" y="997"/>
                </a:cubicBezTo>
                <a:cubicBezTo>
                  <a:pt x="106" y="975"/>
                  <a:pt x="120" y="954"/>
                  <a:pt x="134" y="932"/>
                </a:cubicBezTo>
                <a:cubicBezTo>
                  <a:pt x="245" y="757"/>
                  <a:pt x="245" y="757"/>
                  <a:pt x="245" y="757"/>
                </a:cubicBezTo>
                <a:cubicBezTo>
                  <a:pt x="249" y="750"/>
                  <a:pt x="253" y="744"/>
                  <a:pt x="254" y="739"/>
                </a:cubicBezTo>
                <a:cubicBezTo>
                  <a:pt x="262" y="705"/>
                  <a:pt x="270" y="671"/>
                  <a:pt x="277" y="637"/>
                </a:cubicBezTo>
                <a:cubicBezTo>
                  <a:pt x="296" y="553"/>
                  <a:pt x="296" y="553"/>
                  <a:pt x="296" y="553"/>
                </a:cubicBezTo>
                <a:cubicBezTo>
                  <a:pt x="298" y="547"/>
                  <a:pt x="302" y="542"/>
                  <a:pt x="308" y="539"/>
                </a:cubicBezTo>
                <a:cubicBezTo>
                  <a:pt x="310" y="538"/>
                  <a:pt x="313" y="537"/>
                  <a:pt x="316" y="537"/>
                </a:cubicBezTo>
                <a:cubicBezTo>
                  <a:pt x="319" y="537"/>
                  <a:pt x="323" y="538"/>
                  <a:pt x="326" y="540"/>
                </a:cubicBezTo>
                <a:cubicBezTo>
                  <a:pt x="328" y="541"/>
                  <a:pt x="332" y="544"/>
                  <a:pt x="334" y="546"/>
                </a:cubicBezTo>
                <a:cubicBezTo>
                  <a:pt x="381" y="600"/>
                  <a:pt x="428" y="654"/>
                  <a:pt x="475" y="708"/>
                </a:cubicBezTo>
                <a:cubicBezTo>
                  <a:pt x="481" y="715"/>
                  <a:pt x="486" y="723"/>
                  <a:pt x="488" y="732"/>
                </a:cubicBezTo>
                <a:cubicBezTo>
                  <a:pt x="511" y="821"/>
                  <a:pt x="534" y="911"/>
                  <a:pt x="557" y="1001"/>
                </a:cubicBezTo>
                <a:cubicBezTo>
                  <a:pt x="564" y="1026"/>
                  <a:pt x="589" y="1041"/>
                  <a:pt x="614" y="1035"/>
                </a:cubicBezTo>
                <a:cubicBezTo>
                  <a:pt x="626" y="1032"/>
                  <a:pt x="636" y="1024"/>
                  <a:pt x="643" y="1013"/>
                </a:cubicBezTo>
                <a:cubicBezTo>
                  <a:pt x="649" y="1003"/>
                  <a:pt x="651" y="991"/>
                  <a:pt x="648" y="980"/>
                </a:cubicBezTo>
                <a:cubicBezTo>
                  <a:pt x="637" y="937"/>
                  <a:pt x="626" y="895"/>
                  <a:pt x="615" y="852"/>
                </a:cubicBezTo>
                <a:cubicBezTo>
                  <a:pt x="573" y="689"/>
                  <a:pt x="573" y="689"/>
                  <a:pt x="573" y="689"/>
                </a:cubicBezTo>
                <a:cubicBezTo>
                  <a:pt x="570" y="679"/>
                  <a:pt x="568" y="672"/>
                  <a:pt x="563" y="666"/>
                </a:cubicBezTo>
                <a:cubicBezTo>
                  <a:pt x="545" y="647"/>
                  <a:pt x="528" y="628"/>
                  <a:pt x="512" y="608"/>
                </a:cubicBezTo>
                <a:cubicBezTo>
                  <a:pt x="462" y="552"/>
                  <a:pt x="462" y="552"/>
                  <a:pt x="462" y="552"/>
                </a:cubicBezTo>
                <a:cubicBezTo>
                  <a:pt x="441" y="528"/>
                  <a:pt x="420" y="503"/>
                  <a:pt x="399" y="479"/>
                </a:cubicBezTo>
                <a:cubicBezTo>
                  <a:pt x="391" y="470"/>
                  <a:pt x="388" y="460"/>
                  <a:pt x="391" y="449"/>
                </a:cubicBezTo>
                <a:cubicBezTo>
                  <a:pt x="396" y="431"/>
                  <a:pt x="400" y="413"/>
                  <a:pt x="404" y="395"/>
                </a:cubicBezTo>
                <a:cubicBezTo>
                  <a:pt x="436" y="265"/>
                  <a:pt x="436" y="265"/>
                  <a:pt x="436" y="265"/>
                </a:cubicBezTo>
                <a:cubicBezTo>
                  <a:pt x="438" y="256"/>
                  <a:pt x="445" y="250"/>
                  <a:pt x="454" y="250"/>
                </a:cubicBezTo>
                <a:cubicBezTo>
                  <a:pt x="463" y="250"/>
                  <a:pt x="472" y="255"/>
                  <a:pt x="474" y="264"/>
                </a:cubicBezTo>
                <a:cubicBezTo>
                  <a:pt x="455" y="270"/>
                  <a:pt x="455" y="270"/>
                  <a:pt x="455" y="270"/>
                </a:cubicBezTo>
                <a:cubicBezTo>
                  <a:pt x="476" y="267"/>
                  <a:pt x="476" y="267"/>
                  <a:pt x="476" y="267"/>
                </a:cubicBezTo>
                <a:cubicBezTo>
                  <a:pt x="477" y="271"/>
                  <a:pt x="478" y="273"/>
                  <a:pt x="478" y="276"/>
                </a:cubicBezTo>
                <a:cubicBezTo>
                  <a:pt x="481" y="289"/>
                  <a:pt x="481" y="289"/>
                  <a:pt x="481" y="289"/>
                </a:cubicBezTo>
                <a:cubicBezTo>
                  <a:pt x="486" y="306"/>
                  <a:pt x="490" y="323"/>
                  <a:pt x="494" y="340"/>
                </a:cubicBezTo>
                <a:cubicBezTo>
                  <a:pt x="513" y="346"/>
                  <a:pt x="535" y="355"/>
                  <a:pt x="557" y="364"/>
                </a:cubicBezTo>
                <a:cubicBezTo>
                  <a:pt x="599" y="381"/>
                  <a:pt x="599" y="381"/>
                  <a:pt x="599" y="381"/>
                </a:cubicBezTo>
                <a:cubicBezTo>
                  <a:pt x="634" y="396"/>
                  <a:pt x="668" y="410"/>
                  <a:pt x="703" y="424"/>
                </a:cubicBezTo>
                <a:cubicBezTo>
                  <a:pt x="711" y="427"/>
                  <a:pt x="719" y="426"/>
                  <a:pt x="725" y="421"/>
                </a:cubicBezTo>
                <a:cubicBezTo>
                  <a:pt x="733" y="415"/>
                  <a:pt x="737" y="407"/>
                  <a:pt x="735" y="398"/>
                </a:cubicBezTo>
                <a:cubicBezTo>
                  <a:pt x="734" y="389"/>
                  <a:pt x="727" y="381"/>
                  <a:pt x="717" y="37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5" name="Freeform 1151"/>
          <p:cNvSpPr>
            <a:spLocks noEditPoints="1"/>
          </p:cNvSpPr>
          <p:nvPr/>
        </p:nvSpPr>
        <p:spPr bwMode="auto">
          <a:xfrm>
            <a:off x="8600235" y="2703841"/>
            <a:ext cx="324000" cy="324000"/>
          </a:xfrm>
          <a:custGeom>
            <a:avLst/>
            <a:gdLst>
              <a:gd name="T0" fmla="*/ 0 w 1878"/>
              <a:gd name="T1" fmla="*/ 939 h 1878"/>
              <a:gd name="T2" fmla="*/ 1878 w 1878"/>
              <a:gd name="T3" fmla="*/ 939 h 1878"/>
              <a:gd name="T4" fmla="*/ 925 w 1878"/>
              <a:gd name="T5" fmla="*/ 289 h 1878"/>
              <a:gd name="T6" fmla="*/ 1016 w 1878"/>
              <a:gd name="T7" fmla="*/ 251 h 1878"/>
              <a:gd name="T8" fmla="*/ 1105 w 1878"/>
              <a:gd name="T9" fmla="*/ 467 h 1878"/>
              <a:gd name="T10" fmla="*/ 1016 w 1878"/>
              <a:gd name="T11" fmla="*/ 504 h 1878"/>
              <a:gd name="T12" fmla="*/ 925 w 1878"/>
              <a:gd name="T13" fmla="*/ 289 h 1878"/>
              <a:gd name="T14" fmla="*/ 1283 w 1878"/>
              <a:gd name="T15" fmla="*/ 1011 h 1878"/>
              <a:gd name="T16" fmla="*/ 1137 w 1878"/>
              <a:gd name="T17" fmla="*/ 951 h 1878"/>
              <a:gd name="T18" fmla="*/ 1051 w 1878"/>
              <a:gd name="T19" fmla="*/ 904 h 1878"/>
              <a:gd name="T20" fmla="*/ 1026 w 1878"/>
              <a:gd name="T21" fmla="*/ 1005 h 1878"/>
              <a:gd name="T22" fmla="*/ 1137 w 1878"/>
              <a:gd name="T23" fmla="*/ 1132 h 1878"/>
              <a:gd name="T24" fmla="*/ 1207 w 1878"/>
              <a:gd name="T25" fmla="*/ 1229 h 1878"/>
              <a:gd name="T26" fmla="*/ 1282 w 1878"/>
              <a:gd name="T27" fmla="*/ 1520 h 1878"/>
              <a:gd name="T28" fmla="*/ 1218 w 1878"/>
              <a:gd name="T29" fmla="*/ 1624 h 1878"/>
              <a:gd name="T30" fmla="*/ 1113 w 1878"/>
              <a:gd name="T31" fmla="*/ 1561 h 1878"/>
              <a:gd name="T32" fmla="*/ 1040 w 1878"/>
              <a:gd name="T33" fmla="*/ 1285 h 1878"/>
              <a:gd name="T34" fmla="*/ 912 w 1878"/>
              <a:gd name="T35" fmla="*/ 1196 h 1878"/>
              <a:gd name="T36" fmla="*/ 874 w 1878"/>
              <a:gd name="T37" fmla="*/ 1329 h 1878"/>
              <a:gd name="T38" fmla="*/ 720 w 1878"/>
              <a:gd name="T39" fmla="*/ 1569 h 1878"/>
              <a:gd name="T40" fmla="*/ 570 w 1878"/>
              <a:gd name="T41" fmla="*/ 1483 h 1878"/>
              <a:gd name="T42" fmla="*/ 678 w 1878"/>
              <a:gd name="T43" fmla="*/ 1312 h 1878"/>
              <a:gd name="T44" fmla="*/ 728 w 1878"/>
              <a:gd name="T45" fmla="*/ 1222 h 1878"/>
              <a:gd name="T46" fmla="*/ 826 w 1878"/>
              <a:gd name="T47" fmla="*/ 781 h 1878"/>
              <a:gd name="T48" fmla="*/ 750 w 1878"/>
              <a:gd name="T49" fmla="*/ 1016 h 1878"/>
              <a:gd name="T50" fmla="*/ 653 w 1878"/>
              <a:gd name="T51" fmla="*/ 1058 h 1878"/>
              <a:gd name="T52" fmla="*/ 627 w 1878"/>
              <a:gd name="T53" fmla="*/ 975 h 1878"/>
              <a:gd name="T54" fmla="*/ 695 w 1878"/>
              <a:gd name="T55" fmla="*/ 722 h 1878"/>
              <a:gd name="T56" fmla="*/ 923 w 1878"/>
              <a:gd name="T57" fmla="*/ 541 h 1878"/>
              <a:gd name="T58" fmla="*/ 1118 w 1878"/>
              <a:gd name="T59" fmla="*/ 637 h 1878"/>
              <a:gd name="T60" fmla="*/ 1148 w 1878"/>
              <a:gd name="T61" fmla="*/ 760 h 1878"/>
              <a:gd name="T62" fmla="*/ 1327 w 1878"/>
              <a:gd name="T63" fmla="*/ 890 h 1878"/>
              <a:gd name="T64" fmla="*/ 1345 w 1878"/>
              <a:gd name="T65" fmla="*/ 1002 h 1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78" h="1878">
                <a:moveTo>
                  <a:pt x="939" y="0"/>
                </a:moveTo>
                <a:cubicBezTo>
                  <a:pt x="420" y="0"/>
                  <a:pt x="0" y="420"/>
                  <a:pt x="0" y="939"/>
                </a:cubicBezTo>
                <a:cubicBezTo>
                  <a:pt x="0" y="1458"/>
                  <a:pt x="420" y="1878"/>
                  <a:pt x="939" y="1878"/>
                </a:cubicBezTo>
                <a:cubicBezTo>
                  <a:pt x="1458" y="1878"/>
                  <a:pt x="1878" y="1458"/>
                  <a:pt x="1878" y="939"/>
                </a:cubicBezTo>
                <a:cubicBezTo>
                  <a:pt x="1878" y="420"/>
                  <a:pt x="1458" y="0"/>
                  <a:pt x="939" y="0"/>
                </a:cubicBezTo>
                <a:close/>
                <a:moveTo>
                  <a:pt x="925" y="289"/>
                </a:moveTo>
                <a:cubicBezTo>
                  <a:pt x="949" y="265"/>
                  <a:pt x="981" y="252"/>
                  <a:pt x="1015" y="251"/>
                </a:cubicBezTo>
                <a:cubicBezTo>
                  <a:pt x="1015" y="251"/>
                  <a:pt x="1015" y="251"/>
                  <a:pt x="1016" y="251"/>
                </a:cubicBezTo>
                <a:cubicBezTo>
                  <a:pt x="1085" y="251"/>
                  <a:pt x="1141" y="308"/>
                  <a:pt x="1141" y="377"/>
                </a:cubicBezTo>
                <a:cubicBezTo>
                  <a:pt x="1142" y="411"/>
                  <a:pt x="1129" y="443"/>
                  <a:pt x="1105" y="467"/>
                </a:cubicBezTo>
                <a:cubicBezTo>
                  <a:pt x="1081" y="491"/>
                  <a:pt x="1050" y="504"/>
                  <a:pt x="1016" y="504"/>
                </a:cubicBezTo>
                <a:cubicBezTo>
                  <a:pt x="1016" y="504"/>
                  <a:pt x="1016" y="504"/>
                  <a:pt x="1016" y="504"/>
                </a:cubicBezTo>
                <a:cubicBezTo>
                  <a:pt x="946" y="504"/>
                  <a:pt x="889" y="449"/>
                  <a:pt x="889" y="380"/>
                </a:cubicBezTo>
                <a:cubicBezTo>
                  <a:pt x="889" y="345"/>
                  <a:pt x="902" y="313"/>
                  <a:pt x="925" y="289"/>
                </a:cubicBezTo>
                <a:close/>
                <a:moveTo>
                  <a:pt x="1345" y="1002"/>
                </a:moveTo>
                <a:cubicBezTo>
                  <a:pt x="1327" y="1017"/>
                  <a:pt x="1305" y="1020"/>
                  <a:pt x="1283" y="1011"/>
                </a:cubicBezTo>
                <a:cubicBezTo>
                  <a:pt x="1248" y="997"/>
                  <a:pt x="1213" y="983"/>
                  <a:pt x="1179" y="969"/>
                </a:cubicBezTo>
                <a:cubicBezTo>
                  <a:pt x="1137" y="951"/>
                  <a:pt x="1137" y="951"/>
                  <a:pt x="1137" y="951"/>
                </a:cubicBezTo>
                <a:cubicBezTo>
                  <a:pt x="1115" y="942"/>
                  <a:pt x="1093" y="933"/>
                  <a:pt x="1071" y="924"/>
                </a:cubicBezTo>
                <a:cubicBezTo>
                  <a:pt x="1061" y="920"/>
                  <a:pt x="1054" y="913"/>
                  <a:pt x="1051" y="904"/>
                </a:cubicBezTo>
                <a:cubicBezTo>
                  <a:pt x="1038" y="955"/>
                  <a:pt x="1038" y="955"/>
                  <a:pt x="1038" y="955"/>
                </a:cubicBezTo>
                <a:cubicBezTo>
                  <a:pt x="1034" y="972"/>
                  <a:pt x="1030" y="988"/>
                  <a:pt x="1026" y="1005"/>
                </a:cubicBezTo>
                <a:cubicBezTo>
                  <a:pt x="1047" y="1029"/>
                  <a:pt x="1067" y="1052"/>
                  <a:pt x="1088" y="1076"/>
                </a:cubicBezTo>
                <a:cubicBezTo>
                  <a:pt x="1137" y="1132"/>
                  <a:pt x="1137" y="1132"/>
                  <a:pt x="1137" y="1132"/>
                </a:cubicBezTo>
                <a:cubicBezTo>
                  <a:pt x="1154" y="1151"/>
                  <a:pt x="1170" y="1170"/>
                  <a:pt x="1187" y="1189"/>
                </a:cubicBezTo>
                <a:cubicBezTo>
                  <a:pt x="1199" y="1201"/>
                  <a:pt x="1203" y="1216"/>
                  <a:pt x="1207" y="1229"/>
                </a:cubicBezTo>
                <a:cubicBezTo>
                  <a:pt x="1249" y="1392"/>
                  <a:pt x="1249" y="1392"/>
                  <a:pt x="1249" y="1392"/>
                </a:cubicBezTo>
                <a:cubicBezTo>
                  <a:pt x="1260" y="1435"/>
                  <a:pt x="1271" y="1477"/>
                  <a:pt x="1282" y="1520"/>
                </a:cubicBezTo>
                <a:cubicBezTo>
                  <a:pt x="1288" y="1542"/>
                  <a:pt x="1284" y="1565"/>
                  <a:pt x="1272" y="1584"/>
                </a:cubicBezTo>
                <a:cubicBezTo>
                  <a:pt x="1260" y="1604"/>
                  <a:pt x="1241" y="1619"/>
                  <a:pt x="1218" y="1624"/>
                </a:cubicBezTo>
                <a:cubicBezTo>
                  <a:pt x="1212" y="1626"/>
                  <a:pt x="1205" y="1627"/>
                  <a:pt x="1198" y="1627"/>
                </a:cubicBezTo>
                <a:cubicBezTo>
                  <a:pt x="1159" y="1627"/>
                  <a:pt x="1123" y="1600"/>
                  <a:pt x="1113" y="1561"/>
                </a:cubicBezTo>
                <a:cubicBezTo>
                  <a:pt x="1090" y="1471"/>
                  <a:pt x="1067" y="1382"/>
                  <a:pt x="1044" y="1292"/>
                </a:cubicBezTo>
                <a:cubicBezTo>
                  <a:pt x="1043" y="1289"/>
                  <a:pt x="1042" y="1287"/>
                  <a:pt x="1040" y="1285"/>
                </a:cubicBezTo>
                <a:cubicBezTo>
                  <a:pt x="1001" y="1239"/>
                  <a:pt x="961" y="1194"/>
                  <a:pt x="922" y="1149"/>
                </a:cubicBezTo>
                <a:cubicBezTo>
                  <a:pt x="912" y="1196"/>
                  <a:pt x="912" y="1196"/>
                  <a:pt x="912" y="1196"/>
                </a:cubicBezTo>
                <a:cubicBezTo>
                  <a:pt x="904" y="1230"/>
                  <a:pt x="896" y="1265"/>
                  <a:pt x="888" y="1299"/>
                </a:cubicBezTo>
                <a:cubicBezTo>
                  <a:pt x="885" y="1310"/>
                  <a:pt x="879" y="1320"/>
                  <a:pt x="874" y="1329"/>
                </a:cubicBezTo>
                <a:cubicBezTo>
                  <a:pt x="763" y="1503"/>
                  <a:pt x="763" y="1503"/>
                  <a:pt x="763" y="1503"/>
                </a:cubicBezTo>
                <a:cubicBezTo>
                  <a:pt x="749" y="1525"/>
                  <a:pt x="735" y="1547"/>
                  <a:pt x="720" y="1569"/>
                </a:cubicBezTo>
                <a:cubicBezTo>
                  <a:pt x="695" y="1608"/>
                  <a:pt x="645" y="1620"/>
                  <a:pt x="605" y="1597"/>
                </a:cubicBezTo>
                <a:cubicBezTo>
                  <a:pt x="564" y="1574"/>
                  <a:pt x="549" y="1524"/>
                  <a:pt x="570" y="1483"/>
                </a:cubicBezTo>
                <a:cubicBezTo>
                  <a:pt x="579" y="1467"/>
                  <a:pt x="590" y="1451"/>
                  <a:pt x="600" y="1435"/>
                </a:cubicBezTo>
                <a:cubicBezTo>
                  <a:pt x="678" y="1312"/>
                  <a:pt x="678" y="1312"/>
                  <a:pt x="678" y="1312"/>
                </a:cubicBezTo>
                <a:cubicBezTo>
                  <a:pt x="693" y="1289"/>
                  <a:pt x="708" y="1266"/>
                  <a:pt x="722" y="1242"/>
                </a:cubicBezTo>
                <a:cubicBezTo>
                  <a:pt x="725" y="1237"/>
                  <a:pt x="727" y="1229"/>
                  <a:pt x="728" y="1222"/>
                </a:cubicBezTo>
                <a:cubicBezTo>
                  <a:pt x="739" y="1177"/>
                  <a:pt x="749" y="1131"/>
                  <a:pt x="759" y="1086"/>
                </a:cubicBezTo>
                <a:cubicBezTo>
                  <a:pt x="826" y="781"/>
                  <a:pt x="826" y="781"/>
                  <a:pt x="826" y="781"/>
                </a:cubicBezTo>
                <a:cubicBezTo>
                  <a:pt x="818" y="788"/>
                  <a:pt x="810" y="794"/>
                  <a:pt x="802" y="801"/>
                </a:cubicBezTo>
                <a:cubicBezTo>
                  <a:pt x="750" y="1016"/>
                  <a:pt x="750" y="1016"/>
                  <a:pt x="750" y="1016"/>
                </a:cubicBezTo>
                <a:cubicBezTo>
                  <a:pt x="744" y="1038"/>
                  <a:pt x="731" y="1055"/>
                  <a:pt x="712" y="1063"/>
                </a:cubicBezTo>
                <a:cubicBezTo>
                  <a:pt x="693" y="1071"/>
                  <a:pt x="672" y="1069"/>
                  <a:pt x="653" y="1058"/>
                </a:cubicBezTo>
                <a:cubicBezTo>
                  <a:pt x="629" y="1044"/>
                  <a:pt x="617" y="1016"/>
                  <a:pt x="624" y="988"/>
                </a:cubicBezTo>
                <a:cubicBezTo>
                  <a:pt x="627" y="975"/>
                  <a:pt x="627" y="975"/>
                  <a:pt x="627" y="975"/>
                </a:cubicBezTo>
                <a:cubicBezTo>
                  <a:pt x="646" y="897"/>
                  <a:pt x="664" y="818"/>
                  <a:pt x="683" y="740"/>
                </a:cubicBezTo>
                <a:cubicBezTo>
                  <a:pt x="685" y="733"/>
                  <a:pt x="689" y="727"/>
                  <a:pt x="695" y="722"/>
                </a:cubicBezTo>
                <a:cubicBezTo>
                  <a:pt x="755" y="673"/>
                  <a:pt x="815" y="625"/>
                  <a:pt x="875" y="576"/>
                </a:cubicBezTo>
                <a:cubicBezTo>
                  <a:pt x="890" y="564"/>
                  <a:pt x="906" y="552"/>
                  <a:pt x="923" y="541"/>
                </a:cubicBezTo>
                <a:cubicBezTo>
                  <a:pt x="972" y="505"/>
                  <a:pt x="1044" y="515"/>
                  <a:pt x="1086" y="564"/>
                </a:cubicBezTo>
                <a:cubicBezTo>
                  <a:pt x="1106" y="587"/>
                  <a:pt x="1112" y="614"/>
                  <a:pt x="1118" y="637"/>
                </a:cubicBezTo>
                <a:cubicBezTo>
                  <a:pt x="1121" y="652"/>
                  <a:pt x="1121" y="652"/>
                  <a:pt x="1121" y="652"/>
                </a:cubicBezTo>
                <a:cubicBezTo>
                  <a:pt x="1131" y="688"/>
                  <a:pt x="1139" y="724"/>
                  <a:pt x="1148" y="760"/>
                </a:cubicBezTo>
                <a:cubicBezTo>
                  <a:pt x="1164" y="822"/>
                  <a:pt x="1164" y="822"/>
                  <a:pt x="1164" y="822"/>
                </a:cubicBezTo>
                <a:cubicBezTo>
                  <a:pt x="1327" y="890"/>
                  <a:pt x="1327" y="890"/>
                  <a:pt x="1327" y="890"/>
                </a:cubicBezTo>
                <a:cubicBezTo>
                  <a:pt x="1351" y="900"/>
                  <a:pt x="1367" y="919"/>
                  <a:pt x="1370" y="943"/>
                </a:cubicBezTo>
                <a:cubicBezTo>
                  <a:pt x="1373" y="965"/>
                  <a:pt x="1364" y="987"/>
                  <a:pt x="1345" y="100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6" name="Freeform 1152"/>
          <p:cNvSpPr>
            <a:spLocks/>
          </p:cNvSpPr>
          <p:nvPr/>
        </p:nvSpPr>
        <p:spPr bwMode="auto">
          <a:xfrm>
            <a:off x="8760801" y="2754018"/>
            <a:ext cx="28673" cy="30106"/>
          </a:xfrm>
          <a:custGeom>
            <a:avLst/>
            <a:gdLst>
              <a:gd name="T0" fmla="*/ 87 w 172"/>
              <a:gd name="T1" fmla="*/ 172 h 172"/>
              <a:gd name="T2" fmla="*/ 87 w 172"/>
              <a:gd name="T3" fmla="*/ 172 h 172"/>
              <a:gd name="T4" fmla="*/ 147 w 172"/>
              <a:gd name="T5" fmla="*/ 147 h 172"/>
              <a:gd name="T6" fmla="*/ 172 w 172"/>
              <a:gd name="T7" fmla="*/ 85 h 172"/>
              <a:gd name="T8" fmla="*/ 87 w 172"/>
              <a:gd name="T9" fmla="*/ 0 h 172"/>
              <a:gd name="T10" fmla="*/ 86 w 172"/>
              <a:gd name="T11" fmla="*/ 0 h 172"/>
              <a:gd name="T12" fmla="*/ 25 w 172"/>
              <a:gd name="T13" fmla="*/ 25 h 172"/>
              <a:gd name="T14" fmla="*/ 0 w 172"/>
              <a:gd name="T15" fmla="*/ 88 h 172"/>
              <a:gd name="T16" fmla="*/ 87 w 172"/>
              <a:gd name="T17" fmla="*/ 17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2" h="172">
                <a:moveTo>
                  <a:pt x="87" y="172"/>
                </a:moveTo>
                <a:cubicBezTo>
                  <a:pt x="87" y="172"/>
                  <a:pt x="87" y="172"/>
                  <a:pt x="87" y="172"/>
                </a:cubicBezTo>
                <a:cubicBezTo>
                  <a:pt x="110" y="172"/>
                  <a:pt x="131" y="163"/>
                  <a:pt x="147" y="147"/>
                </a:cubicBezTo>
                <a:cubicBezTo>
                  <a:pt x="164" y="130"/>
                  <a:pt x="172" y="108"/>
                  <a:pt x="172" y="85"/>
                </a:cubicBezTo>
                <a:cubicBezTo>
                  <a:pt x="172" y="38"/>
                  <a:pt x="134" y="0"/>
                  <a:pt x="87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63" y="0"/>
                  <a:pt x="41" y="9"/>
                  <a:pt x="25" y="25"/>
                </a:cubicBezTo>
                <a:cubicBezTo>
                  <a:pt x="9" y="42"/>
                  <a:pt x="0" y="64"/>
                  <a:pt x="0" y="88"/>
                </a:cubicBezTo>
                <a:cubicBezTo>
                  <a:pt x="0" y="134"/>
                  <a:pt x="39" y="172"/>
                  <a:pt x="87" y="17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7" name="Freeform 1156"/>
          <p:cNvSpPr>
            <a:spLocks/>
          </p:cNvSpPr>
          <p:nvPr/>
        </p:nvSpPr>
        <p:spPr bwMode="auto">
          <a:xfrm>
            <a:off x="8666106" y="2411492"/>
            <a:ext cx="34407" cy="34407"/>
          </a:xfrm>
          <a:custGeom>
            <a:avLst/>
            <a:gdLst>
              <a:gd name="T0" fmla="*/ 10 w 24"/>
              <a:gd name="T1" fmla="*/ 0 h 24"/>
              <a:gd name="T2" fmla="*/ 0 w 24"/>
              <a:gd name="T3" fmla="*/ 24 h 24"/>
              <a:gd name="T4" fmla="*/ 24 w 24"/>
              <a:gd name="T5" fmla="*/ 14 h 24"/>
              <a:gd name="T6" fmla="*/ 10 w 2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24">
                <a:moveTo>
                  <a:pt x="10" y="0"/>
                </a:moveTo>
                <a:lnTo>
                  <a:pt x="0" y="24"/>
                </a:lnTo>
                <a:lnTo>
                  <a:pt x="24" y="14"/>
                </a:lnTo>
                <a:lnTo>
                  <a:pt x="10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8" name="Freeform 1157"/>
          <p:cNvSpPr>
            <a:spLocks/>
          </p:cNvSpPr>
          <p:nvPr/>
        </p:nvSpPr>
        <p:spPr bwMode="auto">
          <a:xfrm>
            <a:off x="8697646" y="2311138"/>
            <a:ext cx="116124" cy="116124"/>
          </a:xfrm>
          <a:custGeom>
            <a:avLst/>
            <a:gdLst>
              <a:gd name="T0" fmla="*/ 535 w 572"/>
              <a:gd name="T1" fmla="*/ 0 h 573"/>
              <a:gd name="T2" fmla="*/ 534 w 572"/>
              <a:gd name="T3" fmla="*/ 3 h 573"/>
              <a:gd name="T4" fmla="*/ 0 w 572"/>
              <a:gd name="T5" fmla="*/ 537 h 573"/>
              <a:gd name="T6" fmla="*/ 36 w 572"/>
              <a:gd name="T7" fmla="*/ 573 h 573"/>
              <a:gd name="T8" fmla="*/ 572 w 572"/>
              <a:gd name="T9" fmla="*/ 37 h 573"/>
              <a:gd name="T10" fmla="*/ 535 w 572"/>
              <a:gd name="T11" fmla="*/ 0 h 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2" h="573">
                <a:moveTo>
                  <a:pt x="535" y="0"/>
                </a:moveTo>
                <a:cubicBezTo>
                  <a:pt x="534" y="1"/>
                  <a:pt x="535" y="2"/>
                  <a:pt x="534" y="3"/>
                </a:cubicBezTo>
                <a:cubicBezTo>
                  <a:pt x="0" y="537"/>
                  <a:pt x="0" y="537"/>
                  <a:pt x="0" y="537"/>
                </a:cubicBezTo>
                <a:cubicBezTo>
                  <a:pt x="36" y="573"/>
                  <a:pt x="36" y="573"/>
                  <a:pt x="36" y="573"/>
                </a:cubicBezTo>
                <a:cubicBezTo>
                  <a:pt x="572" y="37"/>
                  <a:pt x="572" y="37"/>
                  <a:pt x="572" y="37"/>
                </a:cubicBezTo>
                <a:lnTo>
                  <a:pt x="535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9" name="Freeform 1158"/>
          <p:cNvSpPr>
            <a:spLocks/>
          </p:cNvSpPr>
          <p:nvPr/>
        </p:nvSpPr>
        <p:spPr bwMode="auto">
          <a:xfrm>
            <a:off x="8798000" y="2275297"/>
            <a:ext cx="38708" cy="38708"/>
          </a:xfrm>
          <a:custGeom>
            <a:avLst/>
            <a:gdLst>
              <a:gd name="T0" fmla="*/ 0 w 190"/>
              <a:gd name="T1" fmla="*/ 90 h 188"/>
              <a:gd name="T2" fmla="*/ 6 w 190"/>
              <a:gd name="T3" fmla="*/ 93 h 188"/>
              <a:gd name="T4" fmla="*/ 101 w 190"/>
              <a:gd name="T5" fmla="*/ 188 h 188"/>
              <a:gd name="T6" fmla="*/ 190 w 190"/>
              <a:gd name="T7" fmla="*/ 99 h 188"/>
              <a:gd name="T8" fmla="*/ 91 w 190"/>
              <a:gd name="T9" fmla="*/ 0 h 188"/>
              <a:gd name="T10" fmla="*/ 0 w 190"/>
              <a:gd name="T11" fmla="*/ 9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0" h="188">
                <a:moveTo>
                  <a:pt x="0" y="90"/>
                </a:moveTo>
                <a:cubicBezTo>
                  <a:pt x="2" y="91"/>
                  <a:pt x="5" y="91"/>
                  <a:pt x="6" y="93"/>
                </a:cubicBezTo>
                <a:cubicBezTo>
                  <a:pt x="101" y="188"/>
                  <a:pt x="101" y="188"/>
                  <a:pt x="101" y="188"/>
                </a:cubicBezTo>
                <a:cubicBezTo>
                  <a:pt x="190" y="99"/>
                  <a:pt x="190" y="99"/>
                  <a:pt x="190" y="99"/>
                </a:cubicBezTo>
                <a:cubicBezTo>
                  <a:pt x="91" y="0"/>
                  <a:pt x="91" y="0"/>
                  <a:pt x="91" y="0"/>
                </a:cubicBezTo>
                <a:lnTo>
                  <a:pt x="0" y="9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0" name="Freeform 1159"/>
          <p:cNvSpPr>
            <a:spLocks/>
          </p:cNvSpPr>
          <p:nvPr/>
        </p:nvSpPr>
        <p:spPr bwMode="auto">
          <a:xfrm>
            <a:off x="8684743" y="2298235"/>
            <a:ext cx="117558" cy="116124"/>
          </a:xfrm>
          <a:custGeom>
            <a:avLst/>
            <a:gdLst>
              <a:gd name="T0" fmla="*/ 39 w 575"/>
              <a:gd name="T1" fmla="*/ 576 h 576"/>
              <a:gd name="T2" fmla="*/ 573 w 575"/>
              <a:gd name="T3" fmla="*/ 42 h 576"/>
              <a:gd name="T4" fmla="*/ 575 w 575"/>
              <a:gd name="T5" fmla="*/ 41 h 576"/>
              <a:gd name="T6" fmla="*/ 540 w 575"/>
              <a:gd name="T7" fmla="*/ 6 h 576"/>
              <a:gd name="T8" fmla="*/ 538 w 575"/>
              <a:gd name="T9" fmla="*/ 0 h 576"/>
              <a:gd name="T10" fmla="*/ 0 w 575"/>
              <a:gd name="T11" fmla="*/ 537 h 576"/>
              <a:gd name="T12" fmla="*/ 39 w 575"/>
              <a:gd name="T13" fmla="*/ 576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5" h="576">
                <a:moveTo>
                  <a:pt x="39" y="576"/>
                </a:moveTo>
                <a:cubicBezTo>
                  <a:pt x="573" y="42"/>
                  <a:pt x="573" y="42"/>
                  <a:pt x="573" y="42"/>
                </a:cubicBezTo>
                <a:cubicBezTo>
                  <a:pt x="573" y="42"/>
                  <a:pt x="574" y="42"/>
                  <a:pt x="575" y="41"/>
                </a:cubicBezTo>
                <a:cubicBezTo>
                  <a:pt x="540" y="6"/>
                  <a:pt x="540" y="6"/>
                  <a:pt x="540" y="6"/>
                </a:cubicBezTo>
                <a:cubicBezTo>
                  <a:pt x="538" y="4"/>
                  <a:pt x="538" y="2"/>
                  <a:pt x="538" y="0"/>
                </a:cubicBezTo>
                <a:cubicBezTo>
                  <a:pt x="0" y="537"/>
                  <a:pt x="0" y="537"/>
                  <a:pt x="0" y="537"/>
                </a:cubicBezTo>
                <a:lnTo>
                  <a:pt x="39" y="576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1" name="Freeform 1160"/>
          <p:cNvSpPr>
            <a:spLocks noEditPoints="1"/>
          </p:cNvSpPr>
          <p:nvPr/>
        </p:nvSpPr>
        <p:spPr bwMode="auto">
          <a:xfrm>
            <a:off x="8588690" y="2199315"/>
            <a:ext cx="324000" cy="324000"/>
          </a:xfrm>
          <a:custGeom>
            <a:avLst/>
            <a:gdLst>
              <a:gd name="T0" fmla="*/ 800 w 1600"/>
              <a:gd name="T1" fmla="*/ 0 h 1601"/>
              <a:gd name="T2" fmla="*/ 0 w 1600"/>
              <a:gd name="T3" fmla="*/ 801 h 1601"/>
              <a:gd name="T4" fmla="*/ 800 w 1600"/>
              <a:gd name="T5" fmla="*/ 1601 h 1601"/>
              <a:gd name="T6" fmla="*/ 1600 w 1600"/>
              <a:gd name="T7" fmla="*/ 801 h 1601"/>
              <a:gd name="T8" fmla="*/ 800 w 1600"/>
              <a:gd name="T9" fmla="*/ 0 h 1601"/>
              <a:gd name="T10" fmla="*/ 1261 w 1600"/>
              <a:gd name="T11" fmla="*/ 489 h 1601"/>
              <a:gd name="T12" fmla="*/ 576 w 1600"/>
              <a:gd name="T13" fmla="*/ 1174 h 1601"/>
              <a:gd name="T14" fmla="*/ 570 w 1600"/>
              <a:gd name="T15" fmla="*/ 1178 h 1601"/>
              <a:gd name="T16" fmla="*/ 358 w 1600"/>
              <a:gd name="T17" fmla="*/ 1265 h 1601"/>
              <a:gd name="T18" fmla="*/ 351 w 1600"/>
              <a:gd name="T19" fmla="*/ 1266 h 1601"/>
              <a:gd name="T20" fmla="*/ 339 w 1600"/>
              <a:gd name="T21" fmla="*/ 1261 h 1601"/>
              <a:gd name="T22" fmla="*/ 335 w 1600"/>
              <a:gd name="T23" fmla="*/ 1242 h 1601"/>
              <a:gd name="T24" fmla="*/ 424 w 1600"/>
              <a:gd name="T25" fmla="*/ 1031 h 1601"/>
              <a:gd name="T26" fmla="*/ 428 w 1600"/>
              <a:gd name="T27" fmla="*/ 1026 h 1601"/>
              <a:gd name="T28" fmla="*/ 1113 w 1600"/>
              <a:gd name="T29" fmla="*/ 340 h 1601"/>
              <a:gd name="T30" fmla="*/ 1126 w 1600"/>
              <a:gd name="T31" fmla="*/ 335 h 1601"/>
              <a:gd name="T32" fmla="*/ 1126 w 1600"/>
              <a:gd name="T33" fmla="*/ 335 h 1601"/>
              <a:gd name="T34" fmla="*/ 1138 w 1600"/>
              <a:gd name="T35" fmla="*/ 340 h 1601"/>
              <a:gd name="T36" fmla="*/ 1261 w 1600"/>
              <a:gd name="T37" fmla="*/ 464 h 1601"/>
              <a:gd name="T38" fmla="*/ 1261 w 1600"/>
              <a:gd name="T39" fmla="*/ 489 h 1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0" h="1601">
                <a:moveTo>
                  <a:pt x="800" y="0"/>
                </a:moveTo>
                <a:cubicBezTo>
                  <a:pt x="358" y="0"/>
                  <a:pt x="0" y="359"/>
                  <a:pt x="0" y="801"/>
                </a:cubicBezTo>
                <a:cubicBezTo>
                  <a:pt x="0" y="1243"/>
                  <a:pt x="358" y="1601"/>
                  <a:pt x="800" y="1601"/>
                </a:cubicBezTo>
                <a:cubicBezTo>
                  <a:pt x="1242" y="1601"/>
                  <a:pt x="1600" y="1243"/>
                  <a:pt x="1600" y="801"/>
                </a:cubicBezTo>
                <a:cubicBezTo>
                  <a:pt x="1600" y="359"/>
                  <a:pt x="1242" y="0"/>
                  <a:pt x="800" y="0"/>
                </a:cubicBezTo>
                <a:close/>
                <a:moveTo>
                  <a:pt x="1261" y="489"/>
                </a:moveTo>
                <a:cubicBezTo>
                  <a:pt x="576" y="1174"/>
                  <a:pt x="576" y="1174"/>
                  <a:pt x="576" y="1174"/>
                </a:cubicBezTo>
                <a:cubicBezTo>
                  <a:pt x="574" y="1176"/>
                  <a:pt x="572" y="1177"/>
                  <a:pt x="570" y="1178"/>
                </a:cubicBezTo>
                <a:cubicBezTo>
                  <a:pt x="358" y="1265"/>
                  <a:pt x="358" y="1265"/>
                  <a:pt x="358" y="1265"/>
                </a:cubicBezTo>
                <a:cubicBezTo>
                  <a:pt x="356" y="1266"/>
                  <a:pt x="354" y="1266"/>
                  <a:pt x="351" y="1266"/>
                </a:cubicBezTo>
                <a:cubicBezTo>
                  <a:pt x="347" y="1266"/>
                  <a:pt x="342" y="1264"/>
                  <a:pt x="339" y="1261"/>
                </a:cubicBezTo>
                <a:cubicBezTo>
                  <a:pt x="334" y="1256"/>
                  <a:pt x="333" y="1249"/>
                  <a:pt x="335" y="1242"/>
                </a:cubicBezTo>
                <a:cubicBezTo>
                  <a:pt x="424" y="1031"/>
                  <a:pt x="424" y="1031"/>
                  <a:pt x="424" y="1031"/>
                </a:cubicBezTo>
                <a:cubicBezTo>
                  <a:pt x="425" y="1029"/>
                  <a:pt x="426" y="1027"/>
                  <a:pt x="428" y="1026"/>
                </a:cubicBezTo>
                <a:cubicBezTo>
                  <a:pt x="1113" y="340"/>
                  <a:pt x="1113" y="340"/>
                  <a:pt x="1113" y="340"/>
                </a:cubicBezTo>
                <a:cubicBezTo>
                  <a:pt x="1117" y="337"/>
                  <a:pt x="1121" y="335"/>
                  <a:pt x="1126" y="335"/>
                </a:cubicBezTo>
                <a:cubicBezTo>
                  <a:pt x="1126" y="335"/>
                  <a:pt x="1126" y="335"/>
                  <a:pt x="1126" y="335"/>
                </a:cubicBezTo>
                <a:cubicBezTo>
                  <a:pt x="1130" y="335"/>
                  <a:pt x="1135" y="337"/>
                  <a:pt x="1138" y="340"/>
                </a:cubicBezTo>
                <a:cubicBezTo>
                  <a:pt x="1261" y="464"/>
                  <a:pt x="1261" y="464"/>
                  <a:pt x="1261" y="464"/>
                </a:cubicBezTo>
                <a:cubicBezTo>
                  <a:pt x="1268" y="471"/>
                  <a:pt x="1268" y="482"/>
                  <a:pt x="1261" y="48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2" name="Oval 1164"/>
          <p:cNvSpPr>
            <a:spLocks noChangeArrowheads="1"/>
          </p:cNvSpPr>
          <p:nvPr/>
        </p:nvSpPr>
        <p:spPr bwMode="auto">
          <a:xfrm>
            <a:off x="8681572" y="1761873"/>
            <a:ext cx="64229" cy="64229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3" name="Freeform 1165"/>
          <p:cNvSpPr>
            <a:spLocks/>
          </p:cNvSpPr>
          <p:nvPr/>
        </p:nvSpPr>
        <p:spPr bwMode="auto">
          <a:xfrm>
            <a:off x="8668726" y="1846084"/>
            <a:ext cx="91348" cy="91348"/>
          </a:xfrm>
          <a:custGeom>
            <a:avLst/>
            <a:gdLst>
              <a:gd name="T0" fmla="*/ 410 w 502"/>
              <a:gd name="T1" fmla="*/ 103 h 502"/>
              <a:gd name="T2" fmla="*/ 502 w 502"/>
              <a:gd name="T3" fmla="*/ 46 h 502"/>
              <a:gd name="T4" fmla="*/ 502 w 502"/>
              <a:gd name="T5" fmla="*/ 41 h 502"/>
              <a:gd name="T6" fmla="*/ 251 w 502"/>
              <a:gd name="T7" fmla="*/ 0 h 502"/>
              <a:gd name="T8" fmla="*/ 0 w 502"/>
              <a:gd name="T9" fmla="*/ 43 h 502"/>
              <a:gd name="T10" fmla="*/ 1 w 502"/>
              <a:gd name="T11" fmla="*/ 502 h 502"/>
              <a:gd name="T12" fmla="*/ 410 w 502"/>
              <a:gd name="T13" fmla="*/ 502 h 502"/>
              <a:gd name="T14" fmla="*/ 410 w 502"/>
              <a:gd name="T15" fmla="*/ 10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2" h="502">
                <a:moveTo>
                  <a:pt x="410" y="103"/>
                </a:moveTo>
                <a:cubicBezTo>
                  <a:pt x="410" y="74"/>
                  <a:pt x="452" y="56"/>
                  <a:pt x="502" y="46"/>
                </a:cubicBezTo>
                <a:cubicBezTo>
                  <a:pt x="502" y="41"/>
                  <a:pt x="502" y="41"/>
                  <a:pt x="502" y="41"/>
                </a:cubicBezTo>
                <a:cubicBezTo>
                  <a:pt x="494" y="27"/>
                  <a:pt x="403" y="0"/>
                  <a:pt x="251" y="0"/>
                </a:cubicBezTo>
                <a:cubicBezTo>
                  <a:pt x="99" y="0"/>
                  <a:pt x="8" y="27"/>
                  <a:pt x="0" y="43"/>
                </a:cubicBezTo>
                <a:cubicBezTo>
                  <a:pt x="1" y="502"/>
                  <a:pt x="1" y="502"/>
                  <a:pt x="1" y="502"/>
                </a:cubicBezTo>
                <a:cubicBezTo>
                  <a:pt x="410" y="502"/>
                  <a:pt x="410" y="502"/>
                  <a:pt x="410" y="502"/>
                </a:cubicBezTo>
                <a:lnTo>
                  <a:pt x="410" y="10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4" name="Oval 1166"/>
          <p:cNvSpPr>
            <a:spLocks noChangeArrowheads="1"/>
          </p:cNvSpPr>
          <p:nvPr/>
        </p:nvSpPr>
        <p:spPr bwMode="auto">
          <a:xfrm>
            <a:off x="8761501" y="1786137"/>
            <a:ext cx="55665" cy="54238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5" name="Freeform 1167"/>
          <p:cNvSpPr>
            <a:spLocks/>
          </p:cNvSpPr>
          <p:nvPr/>
        </p:nvSpPr>
        <p:spPr bwMode="auto">
          <a:xfrm>
            <a:off x="8750083" y="1858930"/>
            <a:ext cx="78502" cy="78502"/>
          </a:xfrm>
          <a:custGeom>
            <a:avLst/>
            <a:gdLst>
              <a:gd name="T0" fmla="*/ 90 w 431"/>
              <a:gd name="T1" fmla="*/ 8 h 432"/>
              <a:gd name="T2" fmla="*/ 73 w 431"/>
              <a:gd name="T3" fmla="*/ 19 h 432"/>
              <a:gd name="T4" fmla="*/ 60 w 431"/>
              <a:gd name="T5" fmla="*/ 14 h 432"/>
              <a:gd name="T6" fmla="*/ 0 w 431"/>
              <a:gd name="T7" fmla="*/ 36 h 432"/>
              <a:gd name="T8" fmla="*/ 0 w 431"/>
              <a:gd name="T9" fmla="*/ 432 h 432"/>
              <a:gd name="T10" fmla="*/ 431 w 431"/>
              <a:gd name="T11" fmla="*/ 432 h 432"/>
              <a:gd name="T12" fmla="*/ 431 w 431"/>
              <a:gd name="T13" fmla="*/ 33 h 432"/>
              <a:gd name="T14" fmla="*/ 216 w 431"/>
              <a:gd name="T15" fmla="*/ 0 h 432"/>
              <a:gd name="T16" fmla="*/ 90 w 431"/>
              <a:gd name="T17" fmla="*/ 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1" h="432">
                <a:moveTo>
                  <a:pt x="90" y="8"/>
                </a:moveTo>
                <a:cubicBezTo>
                  <a:pt x="86" y="15"/>
                  <a:pt x="80" y="19"/>
                  <a:pt x="73" y="19"/>
                </a:cubicBezTo>
                <a:cubicBezTo>
                  <a:pt x="68" y="19"/>
                  <a:pt x="63" y="17"/>
                  <a:pt x="60" y="14"/>
                </a:cubicBezTo>
                <a:cubicBezTo>
                  <a:pt x="24" y="21"/>
                  <a:pt x="4" y="30"/>
                  <a:pt x="0" y="36"/>
                </a:cubicBezTo>
                <a:cubicBezTo>
                  <a:pt x="0" y="432"/>
                  <a:pt x="0" y="432"/>
                  <a:pt x="0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33"/>
                  <a:pt x="431" y="33"/>
                  <a:pt x="431" y="33"/>
                </a:cubicBezTo>
                <a:cubicBezTo>
                  <a:pt x="424" y="24"/>
                  <a:pt x="350" y="0"/>
                  <a:pt x="216" y="0"/>
                </a:cubicBezTo>
                <a:cubicBezTo>
                  <a:pt x="165" y="0"/>
                  <a:pt x="123" y="4"/>
                  <a:pt x="90" y="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6" name="Freeform 1168"/>
          <p:cNvSpPr>
            <a:spLocks noEditPoints="1"/>
          </p:cNvSpPr>
          <p:nvPr/>
        </p:nvSpPr>
        <p:spPr bwMode="auto">
          <a:xfrm>
            <a:off x="8587369" y="1694789"/>
            <a:ext cx="324000" cy="324000"/>
          </a:xfrm>
          <a:custGeom>
            <a:avLst/>
            <a:gdLst>
              <a:gd name="T0" fmla="*/ 887 w 1774"/>
              <a:gd name="T1" fmla="*/ 0 h 1774"/>
              <a:gd name="T2" fmla="*/ 0 w 1774"/>
              <a:gd name="T3" fmla="*/ 887 h 1774"/>
              <a:gd name="T4" fmla="*/ 887 w 1774"/>
              <a:gd name="T5" fmla="*/ 1774 h 1774"/>
              <a:gd name="T6" fmla="*/ 1774 w 1774"/>
              <a:gd name="T7" fmla="*/ 887 h 1774"/>
              <a:gd name="T8" fmla="*/ 887 w 1774"/>
              <a:gd name="T9" fmla="*/ 0 h 1774"/>
              <a:gd name="T10" fmla="*/ 1106 w 1774"/>
              <a:gd name="T11" fmla="*/ 460 h 1774"/>
              <a:gd name="T12" fmla="*/ 1294 w 1774"/>
              <a:gd name="T13" fmla="*/ 648 h 1774"/>
              <a:gd name="T14" fmla="*/ 1106 w 1774"/>
              <a:gd name="T15" fmla="*/ 835 h 1774"/>
              <a:gd name="T16" fmla="*/ 919 w 1774"/>
              <a:gd name="T17" fmla="*/ 648 h 1774"/>
              <a:gd name="T18" fmla="*/ 1106 w 1774"/>
              <a:gd name="T19" fmla="*/ 460 h 1774"/>
              <a:gd name="T20" fmla="*/ 694 w 1774"/>
              <a:gd name="T21" fmla="*/ 330 h 1774"/>
              <a:gd name="T22" fmla="*/ 907 w 1774"/>
              <a:gd name="T23" fmla="*/ 543 h 1774"/>
              <a:gd name="T24" fmla="*/ 694 w 1774"/>
              <a:gd name="T25" fmla="*/ 755 h 1774"/>
              <a:gd name="T26" fmla="*/ 481 w 1774"/>
              <a:gd name="T27" fmla="*/ 543 h 1774"/>
              <a:gd name="T28" fmla="*/ 694 w 1774"/>
              <a:gd name="T29" fmla="*/ 330 h 1774"/>
              <a:gd name="T30" fmla="*/ 1359 w 1774"/>
              <a:gd name="T31" fmla="*/ 1349 h 1774"/>
              <a:gd name="T32" fmla="*/ 1340 w 1774"/>
              <a:gd name="T33" fmla="*/ 1368 h 1774"/>
              <a:gd name="T34" fmla="*/ 871 w 1774"/>
              <a:gd name="T35" fmla="*/ 1368 h 1774"/>
              <a:gd name="T36" fmla="*/ 424 w 1774"/>
              <a:gd name="T37" fmla="*/ 1368 h 1774"/>
              <a:gd name="T38" fmla="*/ 405 w 1774"/>
              <a:gd name="T39" fmla="*/ 1349 h 1774"/>
              <a:gd name="T40" fmla="*/ 405 w 1774"/>
              <a:gd name="T41" fmla="*/ 869 h 1774"/>
              <a:gd name="T42" fmla="*/ 693 w 1774"/>
              <a:gd name="T43" fmla="*/ 790 h 1774"/>
              <a:gd name="T44" fmla="*/ 982 w 1774"/>
              <a:gd name="T45" fmla="*/ 868 h 1774"/>
              <a:gd name="T46" fmla="*/ 1106 w 1774"/>
              <a:gd name="T47" fmla="*/ 860 h 1774"/>
              <a:gd name="T48" fmla="*/ 1359 w 1774"/>
              <a:gd name="T49" fmla="*/ 931 h 1774"/>
              <a:gd name="T50" fmla="*/ 1359 w 1774"/>
              <a:gd name="T51" fmla="*/ 1349 h 1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74" h="1774">
                <a:moveTo>
                  <a:pt x="887" y="0"/>
                </a:moveTo>
                <a:cubicBezTo>
                  <a:pt x="397" y="0"/>
                  <a:pt x="0" y="397"/>
                  <a:pt x="0" y="887"/>
                </a:cubicBezTo>
                <a:cubicBezTo>
                  <a:pt x="0" y="1377"/>
                  <a:pt x="397" y="1774"/>
                  <a:pt x="887" y="1774"/>
                </a:cubicBezTo>
                <a:cubicBezTo>
                  <a:pt x="1377" y="1774"/>
                  <a:pt x="1774" y="1377"/>
                  <a:pt x="1774" y="887"/>
                </a:cubicBezTo>
                <a:cubicBezTo>
                  <a:pt x="1774" y="397"/>
                  <a:pt x="1377" y="0"/>
                  <a:pt x="887" y="0"/>
                </a:cubicBezTo>
                <a:close/>
                <a:moveTo>
                  <a:pt x="1106" y="460"/>
                </a:moveTo>
                <a:cubicBezTo>
                  <a:pt x="1210" y="460"/>
                  <a:pt x="1294" y="544"/>
                  <a:pt x="1294" y="648"/>
                </a:cubicBezTo>
                <a:cubicBezTo>
                  <a:pt x="1294" y="751"/>
                  <a:pt x="1210" y="835"/>
                  <a:pt x="1106" y="835"/>
                </a:cubicBezTo>
                <a:cubicBezTo>
                  <a:pt x="1003" y="835"/>
                  <a:pt x="919" y="751"/>
                  <a:pt x="919" y="648"/>
                </a:cubicBezTo>
                <a:cubicBezTo>
                  <a:pt x="919" y="544"/>
                  <a:pt x="1003" y="460"/>
                  <a:pt x="1106" y="460"/>
                </a:cubicBezTo>
                <a:close/>
                <a:moveTo>
                  <a:pt x="694" y="330"/>
                </a:moveTo>
                <a:cubicBezTo>
                  <a:pt x="811" y="330"/>
                  <a:pt x="907" y="426"/>
                  <a:pt x="907" y="543"/>
                </a:cubicBezTo>
                <a:cubicBezTo>
                  <a:pt x="907" y="660"/>
                  <a:pt x="811" y="755"/>
                  <a:pt x="694" y="755"/>
                </a:cubicBezTo>
                <a:cubicBezTo>
                  <a:pt x="577" y="755"/>
                  <a:pt x="481" y="660"/>
                  <a:pt x="481" y="543"/>
                </a:cubicBezTo>
                <a:cubicBezTo>
                  <a:pt x="481" y="426"/>
                  <a:pt x="577" y="330"/>
                  <a:pt x="694" y="330"/>
                </a:cubicBezTo>
                <a:close/>
                <a:moveTo>
                  <a:pt x="1359" y="1349"/>
                </a:moveTo>
                <a:cubicBezTo>
                  <a:pt x="1359" y="1359"/>
                  <a:pt x="1351" y="1368"/>
                  <a:pt x="1340" y="1368"/>
                </a:cubicBezTo>
                <a:cubicBezTo>
                  <a:pt x="871" y="1368"/>
                  <a:pt x="871" y="1368"/>
                  <a:pt x="871" y="1368"/>
                </a:cubicBezTo>
                <a:cubicBezTo>
                  <a:pt x="424" y="1368"/>
                  <a:pt x="424" y="1368"/>
                  <a:pt x="424" y="1368"/>
                </a:cubicBezTo>
                <a:cubicBezTo>
                  <a:pt x="413" y="1368"/>
                  <a:pt x="405" y="1359"/>
                  <a:pt x="405" y="1349"/>
                </a:cubicBezTo>
                <a:cubicBezTo>
                  <a:pt x="405" y="869"/>
                  <a:pt x="405" y="869"/>
                  <a:pt x="405" y="869"/>
                </a:cubicBezTo>
                <a:cubicBezTo>
                  <a:pt x="405" y="792"/>
                  <a:pt x="664" y="790"/>
                  <a:pt x="693" y="790"/>
                </a:cubicBezTo>
                <a:cubicBezTo>
                  <a:pt x="723" y="790"/>
                  <a:pt x="980" y="792"/>
                  <a:pt x="982" y="868"/>
                </a:cubicBezTo>
                <a:cubicBezTo>
                  <a:pt x="1038" y="861"/>
                  <a:pt x="1094" y="860"/>
                  <a:pt x="1106" y="860"/>
                </a:cubicBezTo>
                <a:cubicBezTo>
                  <a:pt x="1132" y="860"/>
                  <a:pt x="1359" y="862"/>
                  <a:pt x="1359" y="931"/>
                </a:cubicBezTo>
                <a:lnTo>
                  <a:pt x="1359" y="1349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7" name="Oval 1186"/>
          <p:cNvSpPr>
            <a:spLocks noChangeArrowheads="1"/>
          </p:cNvSpPr>
          <p:nvPr/>
        </p:nvSpPr>
        <p:spPr bwMode="auto">
          <a:xfrm>
            <a:off x="8725367" y="1314989"/>
            <a:ext cx="90319" cy="88885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8" name="Freeform 1187"/>
          <p:cNvSpPr>
            <a:spLocks noEditPoints="1"/>
          </p:cNvSpPr>
          <p:nvPr/>
        </p:nvSpPr>
        <p:spPr bwMode="auto">
          <a:xfrm>
            <a:off x="8709597" y="1297785"/>
            <a:ext cx="121858" cy="121858"/>
          </a:xfrm>
          <a:custGeom>
            <a:avLst/>
            <a:gdLst>
              <a:gd name="T0" fmla="*/ 282 w 564"/>
              <a:gd name="T1" fmla="*/ 0 h 565"/>
              <a:gd name="T2" fmla="*/ 0 w 564"/>
              <a:gd name="T3" fmla="*/ 282 h 565"/>
              <a:gd name="T4" fmla="*/ 282 w 564"/>
              <a:gd name="T5" fmla="*/ 565 h 565"/>
              <a:gd name="T6" fmla="*/ 564 w 564"/>
              <a:gd name="T7" fmla="*/ 282 h 565"/>
              <a:gd name="T8" fmla="*/ 282 w 564"/>
              <a:gd name="T9" fmla="*/ 0 h 565"/>
              <a:gd name="T10" fmla="*/ 282 w 564"/>
              <a:gd name="T11" fmla="*/ 523 h 565"/>
              <a:gd name="T12" fmla="*/ 42 w 564"/>
              <a:gd name="T13" fmla="*/ 282 h 565"/>
              <a:gd name="T14" fmla="*/ 282 w 564"/>
              <a:gd name="T15" fmla="*/ 42 h 565"/>
              <a:gd name="T16" fmla="*/ 522 w 564"/>
              <a:gd name="T17" fmla="*/ 282 h 565"/>
              <a:gd name="T18" fmla="*/ 282 w 564"/>
              <a:gd name="T19" fmla="*/ 523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4" h="565">
                <a:moveTo>
                  <a:pt x="282" y="0"/>
                </a:moveTo>
                <a:cubicBezTo>
                  <a:pt x="126" y="0"/>
                  <a:pt x="0" y="127"/>
                  <a:pt x="0" y="282"/>
                </a:cubicBezTo>
                <a:cubicBezTo>
                  <a:pt x="0" y="438"/>
                  <a:pt x="126" y="565"/>
                  <a:pt x="282" y="565"/>
                </a:cubicBezTo>
                <a:cubicBezTo>
                  <a:pt x="437" y="565"/>
                  <a:pt x="564" y="438"/>
                  <a:pt x="564" y="282"/>
                </a:cubicBezTo>
                <a:cubicBezTo>
                  <a:pt x="564" y="127"/>
                  <a:pt x="437" y="0"/>
                  <a:pt x="282" y="0"/>
                </a:cubicBezTo>
                <a:close/>
                <a:moveTo>
                  <a:pt x="282" y="523"/>
                </a:moveTo>
                <a:cubicBezTo>
                  <a:pt x="150" y="523"/>
                  <a:pt x="42" y="415"/>
                  <a:pt x="42" y="282"/>
                </a:cubicBezTo>
                <a:cubicBezTo>
                  <a:pt x="42" y="150"/>
                  <a:pt x="150" y="42"/>
                  <a:pt x="282" y="42"/>
                </a:cubicBezTo>
                <a:cubicBezTo>
                  <a:pt x="414" y="42"/>
                  <a:pt x="522" y="150"/>
                  <a:pt x="522" y="282"/>
                </a:cubicBezTo>
                <a:cubicBezTo>
                  <a:pt x="522" y="415"/>
                  <a:pt x="414" y="523"/>
                  <a:pt x="282" y="52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9" name="Freeform 1188"/>
          <p:cNvSpPr>
            <a:spLocks/>
          </p:cNvSpPr>
          <p:nvPr/>
        </p:nvSpPr>
        <p:spPr bwMode="auto">
          <a:xfrm>
            <a:off x="8656553" y="1297785"/>
            <a:ext cx="21504" cy="7168"/>
          </a:xfrm>
          <a:custGeom>
            <a:avLst/>
            <a:gdLst>
              <a:gd name="T0" fmla="*/ 0 w 98"/>
              <a:gd name="T1" fmla="*/ 15 h 29"/>
              <a:gd name="T2" fmla="*/ 49 w 98"/>
              <a:gd name="T3" fmla="*/ 29 h 29"/>
              <a:gd name="T4" fmla="*/ 98 w 98"/>
              <a:gd name="T5" fmla="*/ 15 h 29"/>
              <a:gd name="T6" fmla="*/ 49 w 98"/>
              <a:gd name="T7" fmla="*/ 0 h 29"/>
              <a:gd name="T8" fmla="*/ 0 w 98"/>
              <a:gd name="T9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29">
                <a:moveTo>
                  <a:pt x="0" y="15"/>
                </a:moveTo>
                <a:cubicBezTo>
                  <a:pt x="2" y="18"/>
                  <a:pt x="19" y="29"/>
                  <a:pt x="49" y="29"/>
                </a:cubicBezTo>
                <a:cubicBezTo>
                  <a:pt x="79" y="29"/>
                  <a:pt x="96" y="19"/>
                  <a:pt x="98" y="15"/>
                </a:cubicBezTo>
                <a:cubicBezTo>
                  <a:pt x="96" y="10"/>
                  <a:pt x="79" y="0"/>
                  <a:pt x="49" y="0"/>
                </a:cubicBezTo>
                <a:cubicBezTo>
                  <a:pt x="19" y="0"/>
                  <a:pt x="2" y="11"/>
                  <a:pt x="0" y="1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0" name="Freeform 1189"/>
          <p:cNvSpPr>
            <a:spLocks noEditPoints="1"/>
          </p:cNvSpPr>
          <p:nvPr/>
        </p:nvSpPr>
        <p:spPr bwMode="auto">
          <a:xfrm>
            <a:off x="8640783" y="1250475"/>
            <a:ext cx="209310" cy="184938"/>
          </a:xfrm>
          <a:custGeom>
            <a:avLst/>
            <a:gdLst>
              <a:gd name="T0" fmla="*/ 813 w 971"/>
              <a:gd name="T1" fmla="*/ 147 h 862"/>
              <a:gd name="T2" fmla="*/ 804 w 971"/>
              <a:gd name="T3" fmla="*/ 147 h 862"/>
              <a:gd name="T4" fmla="*/ 790 w 971"/>
              <a:gd name="T5" fmla="*/ 138 h 862"/>
              <a:gd name="T6" fmla="*/ 712 w 971"/>
              <a:gd name="T7" fmla="*/ 0 h 862"/>
              <a:gd name="T8" fmla="*/ 483 w 971"/>
              <a:gd name="T9" fmla="*/ 0 h 862"/>
              <a:gd name="T10" fmla="*/ 414 w 971"/>
              <a:gd name="T11" fmla="*/ 138 h 862"/>
              <a:gd name="T12" fmla="*/ 400 w 971"/>
              <a:gd name="T13" fmla="*/ 147 h 862"/>
              <a:gd name="T14" fmla="*/ 157 w 971"/>
              <a:gd name="T15" fmla="*/ 147 h 862"/>
              <a:gd name="T16" fmla="*/ 0 w 971"/>
              <a:gd name="T17" fmla="*/ 304 h 862"/>
              <a:gd name="T18" fmla="*/ 0 w 971"/>
              <a:gd name="T19" fmla="*/ 835 h 862"/>
              <a:gd name="T20" fmla="*/ 27 w 971"/>
              <a:gd name="T21" fmla="*/ 862 h 862"/>
              <a:gd name="T22" fmla="*/ 217 w 971"/>
              <a:gd name="T23" fmla="*/ 862 h 862"/>
              <a:gd name="T24" fmla="*/ 217 w 971"/>
              <a:gd name="T25" fmla="*/ 309 h 862"/>
              <a:gd name="T26" fmla="*/ 233 w 971"/>
              <a:gd name="T27" fmla="*/ 293 h 862"/>
              <a:gd name="T28" fmla="*/ 250 w 971"/>
              <a:gd name="T29" fmla="*/ 309 h 862"/>
              <a:gd name="T30" fmla="*/ 250 w 971"/>
              <a:gd name="T31" fmla="*/ 862 h 862"/>
              <a:gd name="T32" fmla="*/ 944 w 971"/>
              <a:gd name="T33" fmla="*/ 862 h 862"/>
              <a:gd name="T34" fmla="*/ 971 w 971"/>
              <a:gd name="T35" fmla="*/ 835 h 862"/>
              <a:gd name="T36" fmla="*/ 971 w 971"/>
              <a:gd name="T37" fmla="*/ 304 h 862"/>
              <a:gd name="T38" fmla="*/ 813 w 971"/>
              <a:gd name="T39" fmla="*/ 147 h 862"/>
              <a:gd name="T40" fmla="*/ 123 w 971"/>
              <a:gd name="T41" fmla="*/ 283 h 862"/>
              <a:gd name="T42" fmla="*/ 42 w 971"/>
              <a:gd name="T43" fmla="*/ 237 h 862"/>
              <a:gd name="T44" fmla="*/ 123 w 971"/>
              <a:gd name="T45" fmla="*/ 190 h 862"/>
              <a:gd name="T46" fmla="*/ 205 w 971"/>
              <a:gd name="T47" fmla="*/ 237 h 862"/>
              <a:gd name="T48" fmla="*/ 123 w 971"/>
              <a:gd name="T49" fmla="*/ 283 h 862"/>
              <a:gd name="T50" fmla="*/ 473 w 971"/>
              <a:gd name="T51" fmla="*/ 114 h 862"/>
              <a:gd name="T52" fmla="*/ 740 w 971"/>
              <a:gd name="T53" fmla="*/ 114 h 862"/>
              <a:gd name="T54" fmla="*/ 756 w 971"/>
              <a:gd name="T55" fmla="*/ 130 h 862"/>
              <a:gd name="T56" fmla="*/ 740 w 971"/>
              <a:gd name="T57" fmla="*/ 147 h 862"/>
              <a:gd name="T58" fmla="*/ 473 w 971"/>
              <a:gd name="T59" fmla="*/ 147 h 862"/>
              <a:gd name="T60" fmla="*/ 457 w 971"/>
              <a:gd name="T61" fmla="*/ 130 h 862"/>
              <a:gd name="T62" fmla="*/ 473 w 971"/>
              <a:gd name="T63" fmla="*/ 114 h 862"/>
              <a:gd name="T64" fmla="*/ 602 w 971"/>
              <a:gd name="T65" fmla="*/ 819 h 862"/>
              <a:gd name="T66" fmla="*/ 288 w 971"/>
              <a:gd name="T67" fmla="*/ 504 h 862"/>
              <a:gd name="T68" fmla="*/ 602 w 971"/>
              <a:gd name="T69" fmla="*/ 190 h 862"/>
              <a:gd name="T70" fmla="*/ 916 w 971"/>
              <a:gd name="T71" fmla="*/ 504 h 862"/>
              <a:gd name="T72" fmla="*/ 602 w 971"/>
              <a:gd name="T73" fmla="*/ 819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1" h="862">
                <a:moveTo>
                  <a:pt x="813" y="147"/>
                </a:moveTo>
                <a:cubicBezTo>
                  <a:pt x="804" y="147"/>
                  <a:pt x="804" y="147"/>
                  <a:pt x="804" y="147"/>
                </a:cubicBezTo>
                <a:cubicBezTo>
                  <a:pt x="798" y="147"/>
                  <a:pt x="793" y="143"/>
                  <a:pt x="790" y="138"/>
                </a:cubicBezTo>
                <a:cubicBezTo>
                  <a:pt x="712" y="0"/>
                  <a:pt x="712" y="0"/>
                  <a:pt x="712" y="0"/>
                </a:cubicBezTo>
                <a:cubicBezTo>
                  <a:pt x="483" y="0"/>
                  <a:pt x="483" y="0"/>
                  <a:pt x="483" y="0"/>
                </a:cubicBezTo>
                <a:cubicBezTo>
                  <a:pt x="414" y="138"/>
                  <a:pt x="414" y="138"/>
                  <a:pt x="414" y="138"/>
                </a:cubicBezTo>
                <a:cubicBezTo>
                  <a:pt x="411" y="143"/>
                  <a:pt x="406" y="147"/>
                  <a:pt x="400" y="147"/>
                </a:cubicBezTo>
                <a:cubicBezTo>
                  <a:pt x="157" y="147"/>
                  <a:pt x="157" y="147"/>
                  <a:pt x="157" y="147"/>
                </a:cubicBezTo>
                <a:cubicBezTo>
                  <a:pt x="71" y="147"/>
                  <a:pt x="0" y="217"/>
                  <a:pt x="0" y="304"/>
                </a:cubicBezTo>
                <a:cubicBezTo>
                  <a:pt x="0" y="835"/>
                  <a:pt x="0" y="835"/>
                  <a:pt x="0" y="835"/>
                </a:cubicBezTo>
                <a:cubicBezTo>
                  <a:pt x="0" y="850"/>
                  <a:pt x="12" y="862"/>
                  <a:pt x="27" y="862"/>
                </a:cubicBezTo>
                <a:cubicBezTo>
                  <a:pt x="217" y="862"/>
                  <a:pt x="217" y="862"/>
                  <a:pt x="217" y="862"/>
                </a:cubicBezTo>
                <a:cubicBezTo>
                  <a:pt x="217" y="309"/>
                  <a:pt x="217" y="309"/>
                  <a:pt x="217" y="309"/>
                </a:cubicBezTo>
                <a:cubicBezTo>
                  <a:pt x="217" y="300"/>
                  <a:pt x="224" y="293"/>
                  <a:pt x="233" y="293"/>
                </a:cubicBezTo>
                <a:cubicBezTo>
                  <a:pt x="242" y="293"/>
                  <a:pt x="250" y="300"/>
                  <a:pt x="250" y="309"/>
                </a:cubicBezTo>
                <a:cubicBezTo>
                  <a:pt x="250" y="862"/>
                  <a:pt x="250" y="862"/>
                  <a:pt x="250" y="862"/>
                </a:cubicBezTo>
                <a:cubicBezTo>
                  <a:pt x="944" y="862"/>
                  <a:pt x="944" y="862"/>
                  <a:pt x="944" y="862"/>
                </a:cubicBezTo>
                <a:cubicBezTo>
                  <a:pt x="959" y="862"/>
                  <a:pt x="971" y="850"/>
                  <a:pt x="971" y="835"/>
                </a:cubicBezTo>
                <a:cubicBezTo>
                  <a:pt x="971" y="304"/>
                  <a:pt x="971" y="304"/>
                  <a:pt x="971" y="304"/>
                </a:cubicBezTo>
                <a:cubicBezTo>
                  <a:pt x="971" y="217"/>
                  <a:pt x="900" y="147"/>
                  <a:pt x="813" y="147"/>
                </a:cubicBezTo>
                <a:close/>
                <a:moveTo>
                  <a:pt x="123" y="283"/>
                </a:moveTo>
                <a:cubicBezTo>
                  <a:pt x="76" y="283"/>
                  <a:pt x="42" y="264"/>
                  <a:pt x="42" y="237"/>
                </a:cubicBezTo>
                <a:cubicBezTo>
                  <a:pt x="42" y="210"/>
                  <a:pt x="76" y="190"/>
                  <a:pt x="123" y="190"/>
                </a:cubicBezTo>
                <a:cubicBezTo>
                  <a:pt x="171" y="190"/>
                  <a:pt x="205" y="210"/>
                  <a:pt x="205" y="237"/>
                </a:cubicBezTo>
                <a:cubicBezTo>
                  <a:pt x="205" y="264"/>
                  <a:pt x="171" y="283"/>
                  <a:pt x="123" y="283"/>
                </a:cubicBezTo>
                <a:close/>
                <a:moveTo>
                  <a:pt x="473" y="114"/>
                </a:moveTo>
                <a:cubicBezTo>
                  <a:pt x="740" y="114"/>
                  <a:pt x="740" y="114"/>
                  <a:pt x="740" y="114"/>
                </a:cubicBezTo>
                <a:cubicBezTo>
                  <a:pt x="749" y="114"/>
                  <a:pt x="756" y="122"/>
                  <a:pt x="756" y="130"/>
                </a:cubicBezTo>
                <a:cubicBezTo>
                  <a:pt x="756" y="139"/>
                  <a:pt x="749" y="147"/>
                  <a:pt x="740" y="147"/>
                </a:cubicBezTo>
                <a:cubicBezTo>
                  <a:pt x="473" y="147"/>
                  <a:pt x="473" y="147"/>
                  <a:pt x="473" y="147"/>
                </a:cubicBezTo>
                <a:cubicBezTo>
                  <a:pt x="464" y="147"/>
                  <a:pt x="457" y="139"/>
                  <a:pt x="457" y="130"/>
                </a:cubicBezTo>
                <a:cubicBezTo>
                  <a:pt x="457" y="122"/>
                  <a:pt x="464" y="114"/>
                  <a:pt x="473" y="114"/>
                </a:cubicBezTo>
                <a:close/>
                <a:moveTo>
                  <a:pt x="602" y="819"/>
                </a:moveTo>
                <a:cubicBezTo>
                  <a:pt x="429" y="819"/>
                  <a:pt x="288" y="678"/>
                  <a:pt x="288" y="504"/>
                </a:cubicBezTo>
                <a:cubicBezTo>
                  <a:pt x="288" y="331"/>
                  <a:pt x="429" y="190"/>
                  <a:pt x="602" y="190"/>
                </a:cubicBezTo>
                <a:cubicBezTo>
                  <a:pt x="775" y="190"/>
                  <a:pt x="916" y="331"/>
                  <a:pt x="916" y="504"/>
                </a:cubicBezTo>
                <a:cubicBezTo>
                  <a:pt x="916" y="678"/>
                  <a:pt x="775" y="819"/>
                  <a:pt x="602" y="81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1" name="Freeform 1190"/>
          <p:cNvSpPr>
            <a:spLocks noEditPoints="1"/>
          </p:cNvSpPr>
          <p:nvPr/>
        </p:nvSpPr>
        <p:spPr bwMode="auto">
          <a:xfrm>
            <a:off x="8583438" y="1190263"/>
            <a:ext cx="324000" cy="324000"/>
          </a:xfrm>
          <a:custGeom>
            <a:avLst/>
            <a:gdLst>
              <a:gd name="T0" fmla="*/ 752 w 1505"/>
              <a:gd name="T1" fmla="*/ 0 h 1505"/>
              <a:gd name="T2" fmla="*/ 0 w 1505"/>
              <a:gd name="T3" fmla="*/ 752 h 1505"/>
              <a:gd name="T4" fmla="*/ 752 w 1505"/>
              <a:gd name="T5" fmla="*/ 1505 h 1505"/>
              <a:gd name="T6" fmla="*/ 1505 w 1505"/>
              <a:gd name="T7" fmla="*/ 752 h 1505"/>
              <a:gd name="T8" fmla="*/ 752 w 1505"/>
              <a:gd name="T9" fmla="*/ 0 h 1505"/>
              <a:gd name="T10" fmla="*/ 1270 w 1505"/>
              <a:gd name="T11" fmla="*/ 1115 h 1505"/>
              <a:gd name="T12" fmla="*/ 1211 w 1505"/>
              <a:gd name="T13" fmla="*/ 1175 h 1505"/>
              <a:gd name="T14" fmla="*/ 294 w 1505"/>
              <a:gd name="T15" fmla="*/ 1175 h 1505"/>
              <a:gd name="T16" fmla="*/ 235 w 1505"/>
              <a:gd name="T17" fmla="*/ 1115 h 1505"/>
              <a:gd name="T18" fmla="*/ 235 w 1505"/>
              <a:gd name="T19" fmla="*/ 584 h 1505"/>
              <a:gd name="T20" fmla="*/ 408 w 1505"/>
              <a:gd name="T21" fmla="*/ 396 h 1505"/>
              <a:gd name="T22" fmla="*/ 408 w 1505"/>
              <a:gd name="T23" fmla="*/ 354 h 1505"/>
              <a:gd name="T24" fmla="*/ 424 w 1505"/>
              <a:gd name="T25" fmla="*/ 338 h 1505"/>
              <a:gd name="T26" fmla="*/ 594 w 1505"/>
              <a:gd name="T27" fmla="*/ 338 h 1505"/>
              <a:gd name="T28" fmla="*/ 610 w 1505"/>
              <a:gd name="T29" fmla="*/ 354 h 1505"/>
              <a:gd name="T30" fmla="*/ 610 w 1505"/>
              <a:gd name="T31" fmla="*/ 394 h 1505"/>
              <a:gd name="T32" fmla="*/ 657 w 1505"/>
              <a:gd name="T33" fmla="*/ 394 h 1505"/>
              <a:gd name="T34" fmla="*/ 725 w 1505"/>
              <a:gd name="T35" fmla="*/ 256 h 1505"/>
              <a:gd name="T36" fmla="*/ 740 w 1505"/>
              <a:gd name="T37" fmla="*/ 248 h 1505"/>
              <a:gd name="T38" fmla="*/ 989 w 1505"/>
              <a:gd name="T39" fmla="*/ 248 h 1505"/>
              <a:gd name="T40" fmla="*/ 1003 w 1505"/>
              <a:gd name="T41" fmla="*/ 256 h 1505"/>
              <a:gd name="T42" fmla="*/ 1081 w 1505"/>
              <a:gd name="T43" fmla="*/ 394 h 1505"/>
              <a:gd name="T44" fmla="*/ 1270 w 1505"/>
              <a:gd name="T45" fmla="*/ 584 h 1505"/>
              <a:gd name="T46" fmla="*/ 1270 w 1505"/>
              <a:gd name="T47" fmla="*/ 1115 h 1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5" h="1505">
                <a:moveTo>
                  <a:pt x="752" y="0"/>
                </a:moveTo>
                <a:cubicBezTo>
                  <a:pt x="337" y="0"/>
                  <a:pt x="0" y="337"/>
                  <a:pt x="0" y="752"/>
                </a:cubicBezTo>
                <a:cubicBezTo>
                  <a:pt x="0" y="1168"/>
                  <a:pt x="337" y="1505"/>
                  <a:pt x="752" y="1505"/>
                </a:cubicBezTo>
                <a:cubicBezTo>
                  <a:pt x="1168" y="1505"/>
                  <a:pt x="1505" y="1168"/>
                  <a:pt x="1505" y="752"/>
                </a:cubicBezTo>
                <a:cubicBezTo>
                  <a:pt x="1505" y="337"/>
                  <a:pt x="1168" y="0"/>
                  <a:pt x="752" y="0"/>
                </a:cubicBezTo>
                <a:close/>
                <a:moveTo>
                  <a:pt x="1270" y="1115"/>
                </a:moveTo>
                <a:cubicBezTo>
                  <a:pt x="1270" y="1148"/>
                  <a:pt x="1243" y="1175"/>
                  <a:pt x="1211" y="1175"/>
                </a:cubicBezTo>
                <a:cubicBezTo>
                  <a:pt x="294" y="1175"/>
                  <a:pt x="294" y="1175"/>
                  <a:pt x="294" y="1175"/>
                </a:cubicBezTo>
                <a:cubicBezTo>
                  <a:pt x="262" y="1175"/>
                  <a:pt x="235" y="1148"/>
                  <a:pt x="235" y="1115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35" y="485"/>
                  <a:pt x="311" y="404"/>
                  <a:pt x="408" y="396"/>
                </a:cubicBezTo>
                <a:cubicBezTo>
                  <a:pt x="408" y="354"/>
                  <a:pt x="408" y="354"/>
                  <a:pt x="408" y="354"/>
                </a:cubicBezTo>
                <a:cubicBezTo>
                  <a:pt x="408" y="346"/>
                  <a:pt x="416" y="338"/>
                  <a:pt x="424" y="338"/>
                </a:cubicBezTo>
                <a:cubicBezTo>
                  <a:pt x="594" y="338"/>
                  <a:pt x="594" y="338"/>
                  <a:pt x="594" y="338"/>
                </a:cubicBezTo>
                <a:cubicBezTo>
                  <a:pt x="603" y="338"/>
                  <a:pt x="610" y="346"/>
                  <a:pt x="610" y="354"/>
                </a:cubicBezTo>
                <a:cubicBezTo>
                  <a:pt x="610" y="394"/>
                  <a:pt x="610" y="394"/>
                  <a:pt x="610" y="394"/>
                </a:cubicBezTo>
                <a:cubicBezTo>
                  <a:pt x="657" y="394"/>
                  <a:pt x="657" y="394"/>
                  <a:pt x="657" y="394"/>
                </a:cubicBezTo>
                <a:cubicBezTo>
                  <a:pt x="725" y="256"/>
                  <a:pt x="725" y="256"/>
                  <a:pt x="725" y="256"/>
                </a:cubicBezTo>
                <a:cubicBezTo>
                  <a:pt x="728" y="251"/>
                  <a:pt x="734" y="248"/>
                  <a:pt x="740" y="248"/>
                </a:cubicBezTo>
                <a:cubicBezTo>
                  <a:pt x="989" y="248"/>
                  <a:pt x="989" y="248"/>
                  <a:pt x="989" y="248"/>
                </a:cubicBezTo>
                <a:cubicBezTo>
                  <a:pt x="995" y="248"/>
                  <a:pt x="1000" y="251"/>
                  <a:pt x="1003" y="256"/>
                </a:cubicBezTo>
                <a:cubicBezTo>
                  <a:pt x="1081" y="394"/>
                  <a:pt x="1081" y="394"/>
                  <a:pt x="1081" y="394"/>
                </a:cubicBezTo>
                <a:cubicBezTo>
                  <a:pt x="1185" y="395"/>
                  <a:pt x="1270" y="479"/>
                  <a:pt x="1270" y="584"/>
                </a:cubicBezTo>
                <a:lnTo>
                  <a:pt x="1270" y="111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2" name="Rectangle 1191"/>
          <p:cNvSpPr>
            <a:spLocks noChangeArrowheads="1"/>
          </p:cNvSpPr>
          <p:nvPr/>
        </p:nvSpPr>
        <p:spPr bwMode="auto">
          <a:xfrm>
            <a:off x="8678057" y="1270546"/>
            <a:ext cx="30106" cy="4301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3" name="Freeform 1195"/>
          <p:cNvSpPr>
            <a:spLocks/>
          </p:cNvSpPr>
          <p:nvPr/>
        </p:nvSpPr>
        <p:spPr bwMode="auto">
          <a:xfrm>
            <a:off x="275407" y="261141"/>
            <a:ext cx="183504" cy="179841"/>
          </a:xfrm>
          <a:custGeom>
            <a:avLst/>
            <a:gdLst>
              <a:gd name="T0" fmla="*/ 588 w 1139"/>
              <a:gd name="T1" fmla="*/ 573 h 1122"/>
              <a:gd name="T2" fmla="*/ 562 w 1139"/>
              <a:gd name="T3" fmla="*/ 557 h 1122"/>
              <a:gd name="T4" fmla="*/ 429 w 1139"/>
              <a:gd name="T5" fmla="*/ 0 h 1122"/>
              <a:gd name="T6" fmla="*/ 346 w 1139"/>
              <a:gd name="T7" fmla="*/ 28 h 1122"/>
              <a:gd name="T8" fmla="*/ 190 w 1139"/>
              <a:gd name="T9" fmla="*/ 128 h 1122"/>
              <a:gd name="T10" fmla="*/ 0 w 1139"/>
              <a:gd name="T11" fmla="*/ 552 h 1122"/>
              <a:gd name="T12" fmla="*/ 570 w 1139"/>
              <a:gd name="T13" fmla="*/ 1122 h 1122"/>
              <a:gd name="T14" fmla="*/ 1139 w 1139"/>
              <a:gd name="T15" fmla="*/ 552 h 1122"/>
              <a:gd name="T16" fmla="*/ 1131 w 1139"/>
              <a:gd name="T17" fmla="*/ 455 h 1122"/>
              <a:gd name="T18" fmla="*/ 588 w 1139"/>
              <a:gd name="T19" fmla="*/ 573 h 1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39" h="1122">
                <a:moveTo>
                  <a:pt x="588" y="573"/>
                </a:moveTo>
                <a:cubicBezTo>
                  <a:pt x="576" y="576"/>
                  <a:pt x="565" y="569"/>
                  <a:pt x="562" y="557"/>
                </a:cubicBezTo>
                <a:cubicBezTo>
                  <a:pt x="429" y="0"/>
                  <a:pt x="429" y="0"/>
                  <a:pt x="429" y="0"/>
                </a:cubicBezTo>
                <a:cubicBezTo>
                  <a:pt x="401" y="8"/>
                  <a:pt x="373" y="17"/>
                  <a:pt x="346" y="28"/>
                </a:cubicBezTo>
                <a:cubicBezTo>
                  <a:pt x="289" y="53"/>
                  <a:pt x="236" y="86"/>
                  <a:pt x="190" y="128"/>
                </a:cubicBezTo>
                <a:cubicBezTo>
                  <a:pt x="69" y="236"/>
                  <a:pt x="0" y="391"/>
                  <a:pt x="0" y="552"/>
                </a:cubicBezTo>
                <a:cubicBezTo>
                  <a:pt x="0" y="866"/>
                  <a:pt x="256" y="1122"/>
                  <a:pt x="570" y="1122"/>
                </a:cubicBezTo>
                <a:cubicBezTo>
                  <a:pt x="884" y="1122"/>
                  <a:pt x="1139" y="866"/>
                  <a:pt x="1139" y="552"/>
                </a:cubicBezTo>
                <a:cubicBezTo>
                  <a:pt x="1139" y="520"/>
                  <a:pt x="1137" y="487"/>
                  <a:pt x="1131" y="455"/>
                </a:cubicBezTo>
                <a:lnTo>
                  <a:pt x="588" y="573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4" name="Freeform 1196"/>
          <p:cNvSpPr>
            <a:spLocks/>
          </p:cNvSpPr>
          <p:nvPr/>
        </p:nvSpPr>
        <p:spPr bwMode="auto">
          <a:xfrm>
            <a:off x="367159" y="231167"/>
            <a:ext cx="104655" cy="88493"/>
          </a:xfrm>
          <a:custGeom>
            <a:avLst/>
            <a:gdLst>
              <a:gd name="T0" fmla="*/ 312 w 651"/>
              <a:gd name="T1" fmla="*/ 51 h 554"/>
              <a:gd name="T2" fmla="*/ 0 w 651"/>
              <a:gd name="T3" fmla="*/ 18 h 554"/>
              <a:gd name="T4" fmla="*/ 128 w 651"/>
              <a:gd name="T5" fmla="*/ 554 h 554"/>
              <a:gd name="T6" fmla="*/ 651 w 651"/>
              <a:gd name="T7" fmla="*/ 440 h 554"/>
              <a:gd name="T8" fmla="*/ 490 w 651"/>
              <a:gd name="T9" fmla="*/ 166 h 554"/>
              <a:gd name="T10" fmla="*/ 312 w 651"/>
              <a:gd name="T11" fmla="*/ 51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51" h="554">
                <a:moveTo>
                  <a:pt x="312" y="51"/>
                </a:moveTo>
                <a:cubicBezTo>
                  <a:pt x="215" y="12"/>
                  <a:pt x="108" y="0"/>
                  <a:pt x="0" y="18"/>
                </a:cubicBezTo>
                <a:cubicBezTo>
                  <a:pt x="128" y="554"/>
                  <a:pt x="128" y="554"/>
                  <a:pt x="128" y="554"/>
                </a:cubicBezTo>
                <a:cubicBezTo>
                  <a:pt x="651" y="440"/>
                  <a:pt x="651" y="440"/>
                  <a:pt x="651" y="440"/>
                </a:cubicBezTo>
                <a:cubicBezTo>
                  <a:pt x="624" y="335"/>
                  <a:pt x="569" y="241"/>
                  <a:pt x="490" y="166"/>
                </a:cubicBezTo>
                <a:cubicBezTo>
                  <a:pt x="438" y="117"/>
                  <a:pt x="378" y="78"/>
                  <a:pt x="312" y="5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5" name="Freeform 1197"/>
          <p:cNvSpPr>
            <a:spLocks noEditPoints="1"/>
          </p:cNvSpPr>
          <p:nvPr/>
        </p:nvSpPr>
        <p:spPr bwMode="auto">
          <a:xfrm>
            <a:off x="213761" y="181211"/>
            <a:ext cx="324000" cy="324000"/>
          </a:xfrm>
          <a:custGeom>
            <a:avLst/>
            <a:gdLst>
              <a:gd name="T0" fmla="*/ 1011 w 2021"/>
              <a:gd name="T1" fmla="*/ 0 h 2021"/>
              <a:gd name="T2" fmla="*/ 0 w 2021"/>
              <a:gd name="T3" fmla="*/ 1010 h 2021"/>
              <a:gd name="T4" fmla="*/ 1011 w 2021"/>
              <a:gd name="T5" fmla="*/ 2021 h 2021"/>
              <a:gd name="T6" fmla="*/ 2021 w 2021"/>
              <a:gd name="T7" fmla="*/ 1010 h 2021"/>
              <a:gd name="T8" fmla="*/ 1011 w 2021"/>
              <a:gd name="T9" fmla="*/ 0 h 2021"/>
              <a:gd name="T10" fmla="*/ 957 w 2021"/>
              <a:gd name="T11" fmla="*/ 1664 h 2021"/>
              <a:gd name="T12" fmla="*/ 344 w 2021"/>
              <a:gd name="T13" fmla="*/ 1051 h 2021"/>
              <a:gd name="T14" fmla="*/ 548 w 2021"/>
              <a:gd name="T15" fmla="*/ 595 h 2021"/>
              <a:gd name="T16" fmla="*/ 716 w 2021"/>
              <a:gd name="T17" fmla="*/ 487 h 2021"/>
              <a:gd name="T18" fmla="*/ 828 w 2021"/>
              <a:gd name="T19" fmla="*/ 452 h 2021"/>
              <a:gd name="T20" fmla="*/ 854 w 2021"/>
              <a:gd name="T21" fmla="*/ 468 h 2021"/>
              <a:gd name="T22" fmla="*/ 986 w 2021"/>
              <a:gd name="T23" fmla="*/ 1026 h 2021"/>
              <a:gd name="T24" fmla="*/ 1530 w 2021"/>
              <a:gd name="T25" fmla="*/ 907 h 2021"/>
              <a:gd name="T26" fmla="*/ 1547 w 2021"/>
              <a:gd name="T27" fmla="*/ 910 h 2021"/>
              <a:gd name="T28" fmla="*/ 1556 w 2021"/>
              <a:gd name="T29" fmla="*/ 924 h 2021"/>
              <a:gd name="T30" fmla="*/ 1570 w 2021"/>
              <a:gd name="T31" fmla="*/ 1051 h 2021"/>
              <a:gd name="T32" fmla="*/ 957 w 2021"/>
              <a:gd name="T33" fmla="*/ 1664 h 2021"/>
              <a:gd name="T34" fmla="*/ 1639 w 2021"/>
              <a:gd name="T35" fmla="*/ 784 h 2021"/>
              <a:gd name="T36" fmla="*/ 1074 w 2021"/>
              <a:gd name="T37" fmla="*/ 908 h 2021"/>
              <a:gd name="T38" fmla="*/ 1070 w 2021"/>
              <a:gd name="T39" fmla="*/ 908 h 2021"/>
              <a:gd name="T40" fmla="*/ 1049 w 2021"/>
              <a:gd name="T41" fmla="*/ 891 h 2021"/>
              <a:gd name="T42" fmla="*/ 911 w 2021"/>
              <a:gd name="T43" fmla="*/ 314 h 2021"/>
              <a:gd name="T44" fmla="*/ 914 w 2021"/>
              <a:gd name="T45" fmla="*/ 297 h 2021"/>
              <a:gd name="T46" fmla="*/ 928 w 2021"/>
              <a:gd name="T47" fmla="*/ 287 h 2021"/>
              <a:gd name="T48" fmla="*/ 1287 w 2021"/>
              <a:gd name="T49" fmla="*/ 318 h 2021"/>
              <a:gd name="T50" fmla="*/ 1478 w 2021"/>
              <a:gd name="T51" fmla="*/ 442 h 2021"/>
              <a:gd name="T52" fmla="*/ 1656 w 2021"/>
              <a:gd name="T53" fmla="*/ 759 h 2021"/>
              <a:gd name="T54" fmla="*/ 1639 w 2021"/>
              <a:gd name="T55" fmla="*/ 784 h 2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21" h="2021">
                <a:moveTo>
                  <a:pt x="1011" y="0"/>
                </a:moveTo>
                <a:cubicBezTo>
                  <a:pt x="452" y="0"/>
                  <a:pt x="0" y="452"/>
                  <a:pt x="0" y="1010"/>
                </a:cubicBezTo>
                <a:cubicBezTo>
                  <a:pt x="0" y="1568"/>
                  <a:pt x="452" y="2021"/>
                  <a:pt x="1011" y="2021"/>
                </a:cubicBezTo>
                <a:cubicBezTo>
                  <a:pt x="1569" y="2021"/>
                  <a:pt x="2021" y="1568"/>
                  <a:pt x="2021" y="1010"/>
                </a:cubicBezTo>
                <a:cubicBezTo>
                  <a:pt x="2021" y="452"/>
                  <a:pt x="1569" y="0"/>
                  <a:pt x="1011" y="0"/>
                </a:cubicBezTo>
                <a:close/>
                <a:moveTo>
                  <a:pt x="957" y="1664"/>
                </a:moveTo>
                <a:cubicBezTo>
                  <a:pt x="619" y="1664"/>
                  <a:pt x="344" y="1389"/>
                  <a:pt x="344" y="1051"/>
                </a:cubicBezTo>
                <a:cubicBezTo>
                  <a:pt x="344" y="877"/>
                  <a:pt x="418" y="711"/>
                  <a:pt x="548" y="595"/>
                </a:cubicBezTo>
                <a:cubicBezTo>
                  <a:pt x="598" y="550"/>
                  <a:pt x="655" y="514"/>
                  <a:pt x="716" y="487"/>
                </a:cubicBezTo>
                <a:cubicBezTo>
                  <a:pt x="751" y="472"/>
                  <a:pt x="789" y="461"/>
                  <a:pt x="828" y="452"/>
                </a:cubicBezTo>
                <a:cubicBezTo>
                  <a:pt x="840" y="449"/>
                  <a:pt x="851" y="457"/>
                  <a:pt x="854" y="468"/>
                </a:cubicBezTo>
                <a:cubicBezTo>
                  <a:pt x="986" y="1026"/>
                  <a:pt x="986" y="1026"/>
                  <a:pt x="986" y="1026"/>
                </a:cubicBezTo>
                <a:cubicBezTo>
                  <a:pt x="1530" y="907"/>
                  <a:pt x="1530" y="907"/>
                  <a:pt x="1530" y="907"/>
                </a:cubicBezTo>
                <a:cubicBezTo>
                  <a:pt x="1536" y="906"/>
                  <a:pt x="1542" y="907"/>
                  <a:pt x="1547" y="910"/>
                </a:cubicBezTo>
                <a:cubicBezTo>
                  <a:pt x="1552" y="913"/>
                  <a:pt x="1555" y="918"/>
                  <a:pt x="1556" y="924"/>
                </a:cubicBezTo>
                <a:cubicBezTo>
                  <a:pt x="1565" y="965"/>
                  <a:pt x="1570" y="1008"/>
                  <a:pt x="1570" y="1051"/>
                </a:cubicBezTo>
                <a:cubicBezTo>
                  <a:pt x="1570" y="1389"/>
                  <a:pt x="1295" y="1664"/>
                  <a:pt x="957" y="1664"/>
                </a:cubicBezTo>
                <a:close/>
                <a:moveTo>
                  <a:pt x="1639" y="784"/>
                </a:moveTo>
                <a:cubicBezTo>
                  <a:pt x="1074" y="908"/>
                  <a:pt x="1074" y="908"/>
                  <a:pt x="1074" y="908"/>
                </a:cubicBezTo>
                <a:cubicBezTo>
                  <a:pt x="1073" y="908"/>
                  <a:pt x="1071" y="908"/>
                  <a:pt x="1070" y="908"/>
                </a:cubicBezTo>
                <a:cubicBezTo>
                  <a:pt x="1060" y="908"/>
                  <a:pt x="1051" y="901"/>
                  <a:pt x="1049" y="891"/>
                </a:cubicBezTo>
                <a:cubicBezTo>
                  <a:pt x="911" y="314"/>
                  <a:pt x="911" y="314"/>
                  <a:pt x="911" y="314"/>
                </a:cubicBezTo>
                <a:cubicBezTo>
                  <a:pt x="910" y="308"/>
                  <a:pt x="911" y="302"/>
                  <a:pt x="914" y="297"/>
                </a:cubicBezTo>
                <a:cubicBezTo>
                  <a:pt x="917" y="292"/>
                  <a:pt x="922" y="288"/>
                  <a:pt x="928" y="287"/>
                </a:cubicBezTo>
                <a:cubicBezTo>
                  <a:pt x="1050" y="261"/>
                  <a:pt x="1174" y="273"/>
                  <a:pt x="1287" y="318"/>
                </a:cubicBezTo>
                <a:cubicBezTo>
                  <a:pt x="1358" y="347"/>
                  <a:pt x="1422" y="389"/>
                  <a:pt x="1478" y="442"/>
                </a:cubicBezTo>
                <a:cubicBezTo>
                  <a:pt x="1569" y="528"/>
                  <a:pt x="1630" y="637"/>
                  <a:pt x="1656" y="759"/>
                </a:cubicBezTo>
                <a:cubicBezTo>
                  <a:pt x="1658" y="770"/>
                  <a:pt x="1651" y="782"/>
                  <a:pt x="1639" y="78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6" name="Freeform 1447"/>
          <p:cNvSpPr>
            <a:spLocks/>
          </p:cNvSpPr>
          <p:nvPr/>
        </p:nvSpPr>
        <p:spPr bwMode="auto">
          <a:xfrm>
            <a:off x="6140926" y="2762620"/>
            <a:ext cx="204106" cy="203575"/>
          </a:xfrm>
          <a:custGeom>
            <a:avLst/>
            <a:gdLst>
              <a:gd name="T0" fmla="*/ 586 w 1172"/>
              <a:gd name="T1" fmla="*/ 0 h 1172"/>
              <a:gd name="T2" fmla="*/ 0 w 1172"/>
              <a:gd name="T3" fmla="*/ 586 h 1172"/>
              <a:gd name="T4" fmla="*/ 77 w 1172"/>
              <a:gd name="T5" fmla="*/ 875 h 1172"/>
              <a:gd name="T6" fmla="*/ 237 w 1172"/>
              <a:gd name="T7" fmla="*/ 907 h 1172"/>
              <a:gd name="T8" fmla="*/ 314 w 1172"/>
              <a:gd name="T9" fmla="*/ 830 h 1172"/>
              <a:gd name="T10" fmla="*/ 220 w 1172"/>
              <a:gd name="T11" fmla="*/ 586 h 1172"/>
              <a:gd name="T12" fmla="*/ 586 w 1172"/>
              <a:gd name="T13" fmla="*/ 220 h 1172"/>
              <a:gd name="T14" fmla="*/ 952 w 1172"/>
              <a:gd name="T15" fmla="*/ 586 h 1172"/>
              <a:gd name="T16" fmla="*/ 586 w 1172"/>
              <a:gd name="T17" fmla="*/ 952 h 1172"/>
              <a:gd name="T18" fmla="*/ 342 w 1172"/>
              <a:gd name="T19" fmla="*/ 858 h 1172"/>
              <a:gd name="T20" fmla="*/ 265 w 1172"/>
              <a:gd name="T21" fmla="*/ 935 h 1172"/>
              <a:gd name="T22" fmla="*/ 297 w 1172"/>
              <a:gd name="T23" fmla="*/ 1095 h 1172"/>
              <a:gd name="T24" fmla="*/ 586 w 1172"/>
              <a:gd name="T25" fmla="*/ 1172 h 1172"/>
              <a:gd name="T26" fmla="*/ 1172 w 1172"/>
              <a:gd name="T27" fmla="*/ 586 h 1172"/>
              <a:gd name="T28" fmla="*/ 586 w 1172"/>
              <a:gd name="T29" fmla="*/ 0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72" h="1172">
                <a:moveTo>
                  <a:pt x="586" y="0"/>
                </a:moveTo>
                <a:cubicBezTo>
                  <a:pt x="263" y="0"/>
                  <a:pt x="0" y="263"/>
                  <a:pt x="0" y="586"/>
                </a:cubicBezTo>
                <a:cubicBezTo>
                  <a:pt x="0" y="688"/>
                  <a:pt x="27" y="787"/>
                  <a:pt x="77" y="875"/>
                </a:cubicBezTo>
                <a:cubicBezTo>
                  <a:pt x="237" y="907"/>
                  <a:pt x="237" y="907"/>
                  <a:pt x="237" y="907"/>
                </a:cubicBezTo>
                <a:cubicBezTo>
                  <a:pt x="314" y="830"/>
                  <a:pt x="314" y="830"/>
                  <a:pt x="314" y="830"/>
                </a:cubicBezTo>
                <a:cubicBezTo>
                  <a:pt x="256" y="765"/>
                  <a:pt x="220" y="680"/>
                  <a:pt x="220" y="586"/>
                </a:cubicBezTo>
                <a:cubicBezTo>
                  <a:pt x="220" y="384"/>
                  <a:pt x="384" y="220"/>
                  <a:pt x="586" y="220"/>
                </a:cubicBezTo>
                <a:cubicBezTo>
                  <a:pt x="788" y="220"/>
                  <a:pt x="952" y="384"/>
                  <a:pt x="952" y="586"/>
                </a:cubicBezTo>
                <a:cubicBezTo>
                  <a:pt x="952" y="788"/>
                  <a:pt x="788" y="952"/>
                  <a:pt x="586" y="952"/>
                </a:cubicBezTo>
                <a:cubicBezTo>
                  <a:pt x="492" y="952"/>
                  <a:pt x="407" y="916"/>
                  <a:pt x="342" y="858"/>
                </a:cubicBezTo>
                <a:cubicBezTo>
                  <a:pt x="265" y="935"/>
                  <a:pt x="265" y="935"/>
                  <a:pt x="265" y="935"/>
                </a:cubicBezTo>
                <a:cubicBezTo>
                  <a:pt x="297" y="1095"/>
                  <a:pt x="297" y="1095"/>
                  <a:pt x="297" y="1095"/>
                </a:cubicBezTo>
                <a:cubicBezTo>
                  <a:pt x="385" y="1145"/>
                  <a:pt x="484" y="1172"/>
                  <a:pt x="586" y="1172"/>
                </a:cubicBezTo>
                <a:cubicBezTo>
                  <a:pt x="909" y="1172"/>
                  <a:pt x="1172" y="909"/>
                  <a:pt x="1172" y="586"/>
                </a:cubicBezTo>
                <a:cubicBezTo>
                  <a:pt x="1172" y="263"/>
                  <a:pt x="909" y="0"/>
                  <a:pt x="586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7" name="Freeform 1448"/>
          <p:cNvSpPr>
            <a:spLocks/>
          </p:cNvSpPr>
          <p:nvPr/>
        </p:nvSpPr>
        <p:spPr bwMode="auto">
          <a:xfrm>
            <a:off x="6125226" y="2921753"/>
            <a:ext cx="61374" cy="60212"/>
          </a:xfrm>
          <a:custGeom>
            <a:avLst/>
            <a:gdLst>
              <a:gd name="T0" fmla="*/ 146 w 347"/>
              <a:gd name="T1" fmla="*/ 0 h 347"/>
              <a:gd name="T2" fmla="*/ 146 w 347"/>
              <a:gd name="T3" fmla="*/ 0 h 347"/>
              <a:gd name="T4" fmla="*/ 0 w 347"/>
              <a:gd name="T5" fmla="*/ 146 h 347"/>
              <a:gd name="T6" fmla="*/ 155 w 347"/>
              <a:gd name="T7" fmla="*/ 177 h 347"/>
              <a:gd name="T8" fmla="*/ 170 w 347"/>
              <a:gd name="T9" fmla="*/ 192 h 347"/>
              <a:gd name="T10" fmla="*/ 201 w 347"/>
              <a:gd name="T11" fmla="*/ 347 h 347"/>
              <a:gd name="T12" fmla="*/ 347 w 347"/>
              <a:gd name="T13" fmla="*/ 201 h 347"/>
              <a:gd name="T14" fmla="*/ 313 w 347"/>
              <a:gd name="T15" fmla="*/ 34 h 347"/>
              <a:gd name="T16" fmla="*/ 146 w 347"/>
              <a:gd name="T17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7" h="347">
                <a:moveTo>
                  <a:pt x="146" y="0"/>
                </a:moveTo>
                <a:cubicBezTo>
                  <a:pt x="146" y="0"/>
                  <a:pt x="146" y="0"/>
                  <a:pt x="146" y="0"/>
                </a:cubicBezTo>
                <a:cubicBezTo>
                  <a:pt x="0" y="146"/>
                  <a:pt x="0" y="146"/>
                  <a:pt x="0" y="146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62" y="178"/>
                  <a:pt x="169" y="185"/>
                  <a:pt x="170" y="192"/>
                </a:cubicBezTo>
                <a:cubicBezTo>
                  <a:pt x="201" y="347"/>
                  <a:pt x="201" y="347"/>
                  <a:pt x="201" y="347"/>
                </a:cubicBezTo>
                <a:cubicBezTo>
                  <a:pt x="347" y="201"/>
                  <a:pt x="347" y="201"/>
                  <a:pt x="347" y="201"/>
                </a:cubicBezTo>
                <a:cubicBezTo>
                  <a:pt x="313" y="34"/>
                  <a:pt x="313" y="34"/>
                  <a:pt x="313" y="34"/>
                </a:cubicBezTo>
                <a:lnTo>
                  <a:pt x="146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8" name="Freeform 1449"/>
          <p:cNvSpPr>
            <a:spLocks/>
          </p:cNvSpPr>
          <p:nvPr/>
        </p:nvSpPr>
        <p:spPr bwMode="auto">
          <a:xfrm>
            <a:off x="6232274" y="2852938"/>
            <a:ext cx="22837" cy="22938"/>
          </a:xfrm>
          <a:custGeom>
            <a:avLst/>
            <a:gdLst>
              <a:gd name="T0" fmla="*/ 81 w 134"/>
              <a:gd name="T1" fmla="*/ 53 h 134"/>
              <a:gd name="T2" fmla="*/ 81 w 134"/>
              <a:gd name="T3" fmla="*/ 81 h 134"/>
              <a:gd name="T4" fmla="*/ 37 w 134"/>
              <a:gd name="T5" fmla="*/ 125 h 134"/>
              <a:gd name="T6" fmla="*/ 67 w 134"/>
              <a:gd name="T7" fmla="*/ 134 h 134"/>
              <a:gd name="T8" fmla="*/ 134 w 134"/>
              <a:gd name="T9" fmla="*/ 67 h 134"/>
              <a:gd name="T10" fmla="*/ 67 w 134"/>
              <a:gd name="T11" fmla="*/ 0 h 134"/>
              <a:gd name="T12" fmla="*/ 0 w 134"/>
              <a:gd name="T13" fmla="*/ 67 h 134"/>
              <a:gd name="T14" fmla="*/ 9 w 134"/>
              <a:gd name="T15" fmla="*/ 97 h 134"/>
              <a:gd name="T16" fmla="*/ 53 w 134"/>
              <a:gd name="T17" fmla="*/ 53 h 134"/>
              <a:gd name="T18" fmla="*/ 81 w 134"/>
              <a:gd name="T19" fmla="*/ 53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4" h="134">
                <a:moveTo>
                  <a:pt x="81" y="53"/>
                </a:moveTo>
                <a:cubicBezTo>
                  <a:pt x="89" y="61"/>
                  <a:pt x="89" y="73"/>
                  <a:pt x="81" y="81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46" y="130"/>
                  <a:pt x="56" y="134"/>
                  <a:pt x="67" y="134"/>
                </a:cubicBezTo>
                <a:cubicBezTo>
                  <a:pt x="104" y="134"/>
                  <a:pt x="134" y="104"/>
                  <a:pt x="134" y="67"/>
                </a:cubicBezTo>
                <a:cubicBezTo>
                  <a:pt x="134" y="30"/>
                  <a:pt x="104" y="0"/>
                  <a:pt x="67" y="0"/>
                </a:cubicBezTo>
                <a:cubicBezTo>
                  <a:pt x="30" y="0"/>
                  <a:pt x="0" y="30"/>
                  <a:pt x="0" y="67"/>
                </a:cubicBezTo>
                <a:cubicBezTo>
                  <a:pt x="0" y="78"/>
                  <a:pt x="4" y="88"/>
                  <a:pt x="9" y="97"/>
                </a:cubicBezTo>
                <a:cubicBezTo>
                  <a:pt x="53" y="53"/>
                  <a:pt x="53" y="53"/>
                  <a:pt x="53" y="53"/>
                </a:cubicBezTo>
                <a:cubicBezTo>
                  <a:pt x="61" y="45"/>
                  <a:pt x="73" y="45"/>
                  <a:pt x="81" y="5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9" name="Freeform 1450"/>
          <p:cNvSpPr>
            <a:spLocks noEditPoints="1"/>
          </p:cNvSpPr>
          <p:nvPr/>
        </p:nvSpPr>
        <p:spPr bwMode="auto">
          <a:xfrm>
            <a:off x="6080979" y="2703841"/>
            <a:ext cx="324000" cy="324000"/>
          </a:xfrm>
          <a:custGeom>
            <a:avLst/>
            <a:gdLst>
              <a:gd name="T0" fmla="*/ 929 w 1857"/>
              <a:gd name="T1" fmla="*/ 0 h 1857"/>
              <a:gd name="T2" fmla="*/ 0 w 1857"/>
              <a:gd name="T3" fmla="*/ 929 h 1857"/>
              <a:gd name="T4" fmla="*/ 929 w 1857"/>
              <a:gd name="T5" fmla="*/ 1857 h 1857"/>
              <a:gd name="T6" fmla="*/ 1857 w 1857"/>
              <a:gd name="T7" fmla="*/ 929 h 1857"/>
              <a:gd name="T8" fmla="*/ 929 w 1857"/>
              <a:gd name="T9" fmla="*/ 0 h 1857"/>
              <a:gd name="T10" fmla="*/ 930 w 1857"/>
              <a:gd name="T11" fmla="*/ 1545 h 1857"/>
              <a:gd name="T12" fmla="*/ 636 w 1857"/>
              <a:gd name="T13" fmla="*/ 1470 h 1857"/>
              <a:gd name="T14" fmla="*/ 460 w 1857"/>
              <a:gd name="T15" fmla="*/ 1646 h 1857"/>
              <a:gd name="T16" fmla="*/ 446 w 1857"/>
              <a:gd name="T17" fmla="*/ 1652 h 1857"/>
              <a:gd name="T18" fmla="*/ 440 w 1857"/>
              <a:gd name="T19" fmla="*/ 1651 h 1857"/>
              <a:gd name="T20" fmla="*/ 426 w 1857"/>
              <a:gd name="T21" fmla="*/ 1636 h 1857"/>
              <a:gd name="T22" fmla="*/ 391 w 1857"/>
              <a:gd name="T23" fmla="*/ 1458 h 1857"/>
              <a:gd name="T24" fmla="*/ 213 w 1857"/>
              <a:gd name="T25" fmla="*/ 1423 h 1857"/>
              <a:gd name="T26" fmla="*/ 198 w 1857"/>
              <a:gd name="T27" fmla="*/ 1409 h 1857"/>
              <a:gd name="T28" fmla="*/ 203 w 1857"/>
              <a:gd name="T29" fmla="*/ 1389 h 1857"/>
              <a:gd name="T30" fmla="*/ 379 w 1857"/>
              <a:gd name="T31" fmla="*/ 1213 h 1857"/>
              <a:gd name="T32" fmla="*/ 304 w 1857"/>
              <a:gd name="T33" fmla="*/ 919 h 1857"/>
              <a:gd name="T34" fmla="*/ 930 w 1857"/>
              <a:gd name="T35" fmla="*/ 293 h 1857"/>
              <a:gd name="T36" fmla="*/ 1556 w 1857"/>
              <a:gd name="T37" fmla="*/ 919 h 1857"/>
              <a:gd name="T38" fmla="*/ 930 w 1857"/>
              <a:gd name="T39" fmla="*/ 1545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57" h="1857">
                <a:moveTo>
                  <a:pt x="929" y="0"/>
                </a:moveTo>
                <a:cubicBezTo>
                  <a:pt x="416" y="0"/>
                  <a:pt x="0" y="416"/>
                  <a:pt x="0" y="929"/>
                </a:cubicBezTo>
                <a:cubicBezTo>
                  <a:pt x="0" y="1441"/>
                  <a:pt x="416" y="1857"/>
                  <a:pt x="929" y="1857"/>
                </a:cubicBezTo>
                <a:cubicBezTo>
                  <a:pt x="1441" y="1857"/>
                  <a:pt x="1857" y="1441"/>
                  <a:pt x="1857" y="929"/>
                </a:cubicBezTo>
                <a:cubicBezTo>
                  <a:pt x="1857" y="416"/>
                  <a:pt x="1441" y="0"/>
                  <a:pt x="929" y="0"/>
                </a:cubicBezTo>
                <a:close/>
                <a:moveTo>
                  <a:pt x="930" y="1545"/>
                </a:moveTo>
                <a:cubicBezTo>
                  <a:pt x="827" y="1545"/>
                  <a:pt x="726" y="1518"/>
                  <a:pt x="636" y="1470"/>
                </a:cubicBezTo>
                <a:cubicBezTo>
                  <a:pt x="460" y="1646"/>
                  <a:pt x="460" y="1646"/>
                  <a:pt x="460" y="1646"/>
                </a:cubicBezTo>
                <a:cubicBezTo>
                  <a:pt x="456" y="1650"/>
                  <a:pt x="451" y="1652"/>
                  <a:pt x="446" y="1652"/>
                </a:cubicBezTo>
                <a:cubicBezTo>
                  <a:pt x="444" y="1652"/>
                  <a:pt x="442" y="1652"/>
                  <a:pt x="440" y="1651"/>
                </a:cubicBezTo>
                <a:cubicBezTo>
                  <a:pt x="433" y="1649"/>
                  <a:pt x="428" y="1643"/>
                  <a:pt x="426" y="1636"/>
                </a:cubicBezTo>
                <a:cubicBezTo>
                  <a:pt x="391" y="1458"/>
                  <a:pt x="391" y="1458"/>
                  <a:pt x="391" y="1458"/>
                </a:cubicBezTo>
                <a:cubicBezTo>
                  <a:pt x="213" y="1423"/>
                  <a:pt x="213" y="1423"/>
                  <a:pt x="213" y="1423"/>
                </a:cubicBezTo>
                <a:cubicBezTo>
                  <a:pt x="206" y="1421"/>
                  <a:pt x="200" y="1416"/>
                  <a:pt x="198" y="1409"/>
                </a:cubicBezTo>
                <a:cubicBezTo>
                  <a:pt x="196" y="1402"/>
                  <a:pt x="197" y="1394"/>
                  <a:pt x="203" y="1389"/>
                </a:cubicBezTo>
                <a:cubicBezTo>
                  <a:pt x="379" y="1213"/>
                  <a:pt x="379" y="1213"/>
                  <a:pt x="379" y="1213"/>
                </a:cubicBezTo>
                <a:cubicBezTo>
                  <a:pt x="331" y="1123"/>
                  <a:pt x="304" y="1022"/>
                  <a:pt x="304" y="919"/>
                </a:cubicBezTo>
                <a:cubicBezTo>
                  <a:pt x="304" y="574"/>
                  <a:pt x="585" y="293"/>
                  <a:pt x="930" y="293"/>
                </a:cubicBezTo>
                <a:cubicBezTo>
                  <a:pt x="1275" y="293"/>
                  <a:pt x="1556" y="574"/>
                  <a:pt x="1556" y="919"/>
                </a:cubicBezTo>
                <a:cubicBezTo>
                  <a:pt x="1556" y="1264"/>
                  <a:pt x="1275" y="1545"/>
                  <a:pt x="930" y="154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0" name="Freeform 1451"/>
          <p:cNvSpPr>
            <a:spLocks/>
          </p:cNvSpPr>
          <p:nvPr/>
        </p:nvSpPr>
        <p:spPr bwMode="auto">
          <a:xfrm>
            <a:off x="6186600" y="2807062"/>
            <a:ext cx="114185" cy="114690"/>
          </a:xfrm>
          <a:custGeom>
            <a:avLst/>
            <a:gdLst>
              <a:gd name="T0" fmla="*/ 326 w 652"/>
              <a:gd name="T1" fmla="*/ 652 h 652"/>
              <a:gd name="T2" fmla="*/ 652 w 652"/>
              <a:gd name="T3" fmla="*/ 326 h 652"/>
              <a:gd name="T4" fmla="*/ 326 w 652"/>
              <a:gd name="T5" fmla="*/ 0 h 652"/>
              <a:gd name="T6" fmla="*/ 0 w 652"/>
              <a:gd name="T7" fmla="*/ 326 h 652"/>
              <a:gd name="T8" fmla="*/ 82 w 652"/>
              <a:gd name="T9" fmla="*/ 542 h 652"/>
              <a:gd name="T10" fmla="*/ 238 w 652"/>
              <a:gd name="T11" fmla="*/ 386 h 652"/>
              <a:gd name="T12" fmla="*/ 220 w 652"/>
              <a:gd name="T13" fmla="*/ 326 h 652"/>
              <a:gd name="T14" fmla="*/ 326 w 652"/>
              <a:gd name="T15" fmla="*/ 219 h 652"/>
              <a:gd name="T16" fmla="*/ 433 w 652"/>
              <a:gd name="T17" fmla="*/ 326 h 652"/>
              <a:gd name="T18" fmla="*/ 326 w 652"/>
              <a:gd name="T19" fmla="*/ 432 h 652"/>
              <a:gd name="T20" fmla="*/ 266 w 652"/>
              <a:gd name="T21" fmla="*/ 414 h 652"/>
              <a:gd name="T22" fmla="*/ 110 w 652"/>
              <a:gd name="T23" fmla="*/ 570 h 652"/>
              <a:gd name="T24" fmla="*/ 326 w 652"/>
              <a:gd name="T25" fmla="*/ 652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52" h="652">
                <a:moveTo>
                  <a:pt x="326" y="652"/>
                </a:moveTo>
                <a:cubicBezTo>
                  <a:pt x="506" y="652"/>
                  <a:pt x="652" y="506"/>
                  <a:pt x="652" y="326"/>
                </a:cubicBezTo>
                <a:cubicBezTo>
                  <a:pt x="652" y="146"/>
                  <a:pt x="506" y="0"/>
                  <a:pt x="326" y="0"/>
                </a:cubicBezTo>
                <a:cubicBezTo>
                  <a:pt x="146" y="0"/>
                  <a:pt x="0" y="146"/>
                  <a:pt x="0" y="326"/>
                </a:cubicBezTo>
                <a:cubicBezTo>
                  <a:pt x="0" y="409"/>
                  <a:pt x="31" y="484"/>
                  <a:pt x="82" y="542"/>
                </a:cubicBezTo>
                <a:cubicBezTo>
                  <a:pt x="238" y="386"/>
                  <a:pt x="238" y="386"/>
                  <a:pt x="238" y="386"/>
                </a:cubicBezTo>
                <a:cubicBezTo>
                  <a:pt x="227" y="369"/>
                  <a:pt x="220" y="348"/>
                  <a:pt x="220" y="326"/>
                </a:cubicBezTo>
                <a:cubicBezTo>
                  <a:pt x="220" y="267"/>
                  <a:pt x="268" y="219"/>
                  <a:pt x="326" y="219"/>
                </a:cubicBezTo>
                <a:cubicBezTo>
                  <a:pt x="385" y="219"/>
                  <a:pt x="433" y="267"/>
                  <a:pt x="433" y="326"/>
                </a:cubicBezTo>
                <a:cubicBezTo>
                  <a:pt x="433" y="385"/>
                  <a:pt x="385" y="432"/>
                  <a:pt x="326" y="432"/>
                </a:cubicBezTo>
                <a:cubicBezTo>
                  <a:pt x="304" y="432"/>
                  <a:pt x="283" y="425"/>
                  <a:pt x="266" y="414"/>
                </a:cubicBezTo>
                <a:cubicBezTo>
                  <a:pt x="110" y="570"/>
                  <a:pt x="110" y="570"/>
                  <a:pt x="110" y="570"/>
                </a:cubicBezTo>
                <a:cubicBezTo>
                  <a:pt x="168" y="621"/>
                  <a:pt x="243" y="652"/>
                  <a:pt x="326" y="65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1" name="Freeform 1208"/>
          <p:cNvSpPr>
            <a:spLocks noEditPoints="1"/>
          </p:cNvSpPr>
          <p:nvPr/>
        </p:nvSpPr>
        <p:spPr bwMode="auto">
          <a:xfrm>
            <a:off x="1040924" y="3208367"/>
            <a:ext cx="324000" cy="324000"/>
          </a:xfrm>
          <a:custGeom>
            <a:avLst/>
            <a:gdLst>
              <a:gd name="T0" fmla="*/ 788 w 1576"/>
              <a:gd name="T1" fmla="*/ 0 h 1577"/>
              <a:gd name="T2" fmla="*/ 0 w 1576"/>
              <a:gd name="T3" fmla="*/ 788 h 1577"/>
              <a:gd name="T4" fmla="*/ 788 w 1576"/>
              <a:gd name="T5" fmla="*/ 1577 h 1577"/>
              <a:gd name="T6" fmla="*/ 1576 w 1576"/>
              <a:gd name="T7" fmla="*/ 788 h 1577"/>
              <a:gd name="T8" fmla="*/ 788 w 1576"/>
              <a:gd name="T9" fmla="*/ 0 h 1577"/>
              <a:gd name="T10" fmla="*/ 1162 w 1576"/>
              <a:gd name="T11" fmla="*/ 833 h 1577"/>
              <a:gd name="T12" fmla="*/ 685 w 1576"/>
              <a:gd name="T13" fmla="*/ 1268 h 1577"/>
              <a:gd name="T14" fmla="*/ 654 w 1576"/>
              <a:gd name="T15" fmla="*/ 1282 h 1577"/>
              <a:gd name="T16" fmla="*/ 642 w 1576"/>
              <a:gd name="T17" fmla="*/ 1280 h 1577"/>
              <a:gd name="T18" fmla="*/ 622 w 1576"/>
              <a:gd name="T19" fmla="*/ 1240 h 1577"/>
              <a:gd name="T20" fmla="*/ 622 w 1576"/>
              <a:gd name="T21" fmla="*/ 337 h 1577"/>
              <a:gd name="T22" fmla="*/ 642 w 1576"/>
              <a:gd name="T23" fmla="*/ 297 h 1577"/>
              <a:gd name="T24" fmla="*/ 685 w 1576"/>
              <a:gd name="T25" fmla="*/ 309 h 1577"/>
              <a:gd name="T26" fmla="*/ 1162 w 1576"/>
              <a:gd name="T27" fmla="*/ 744 h 1577"/>
              <a:gd name="T28" fmla="*/ 1182 w 1576"/>
              <a:gd name="T29" fmla="*/ 788 h 1577"/>
              <a:gd name="T30" fmla="*/ 1162 w 1576"/>
              <a:gd name="T31" fmla="*/ 833 h 1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76" h="1577">
                <a:moveTo>
                  <a:pt x="788" y="0"/>
                </a:moveTo>
                <a:cubicBezTo>
                  <a:pt x="353" y="0"/>
                  <a:pt x="0" y="353"/>
                  <a:pt x="0" y="788"/>
                </a:cubicBezTo>
                <a:cubicBezTo>
                  <a:pt x="0" y="1224"/>
                  <a:pt x="353" y="1577"/>
                  <a:pt x="788" y="1577"/>
                </a:cubicBezTo>
                <a:cubicBezTo>
                  <a:pt x="1223" y="1577"/>
                  <a:pt x="1576" y="1224"/>
                  <a:pt x="1576" y="788"/>
                </a:cubicBezTo>
                <a:cubicBezTo>
                  <a:pt x="1576" y="353"/>
                  <a:pt x="1223" y="0"/>
                  <a:pt x="788" y="0"/>
                </a:cubicBezTo>
                <a:close/>
                <a:moveTo>
                  <a:pt x="1162" y="833"/>
                </a:moveTo>
                <a:cubicBezTo>
                  <a:pt x="685" y="1268"/>
                  <a:pt x="685" y="1268"/>
                  <a:pt x="685" y="1268"/>
                </a:cubicBezTo>
                <a:cubicBezTo>
                  <a:pt x="673" y="1279"/>
                  <a:pt x="663" y="1282"/>
                  <a:pt x="654" y="1282"/>
                </a:cubicBezTo>
                <a:cubicBezTo>
                  <a:pt x="649" y="1282"/>
                  <a:pt x="645" y="1281"/>
                  <a:pt x="642" y="1280"/>
                </a:cubicBezTo>
                <a:cubicBezTo>
                  <a:pt x="635" y="1276"/>
                  <a:pt x="622" y="1267"/>
                  <a:pt x="622" y="1240"/>
                </a:cubicBezTo>
                <a:cubicBezTo>
                  <a:pt x="622" y="337"/>
                  <a:pt x="622" y="337"/>
                  <a:pt x="622" y="337"/>
                </a:cubicBezTo>
                <a:cubicBezTo>
                  <a:pt x="622" y="310"/>
                  <a:pt x="635" y="300"/>
                  <a:pt x="642" y="297"/>
                </a:cubicBezTo>
                <a:cubicBezTo>
                  <a:pt x="650" y="294"/>
                  <a:pt x="666" y="291"/>
                  <a:pt x="685" y="309"/>
                </a:cubicBezTo>
                <a:cubicBezTo>
                  <a:pt x="1162" y="744"/>
                  <a:pt x="1162" y="744"/>
                  <a:pt x="1162" y="744"/>
                </a:cubicBezTo>
                <a:cubicBezTo>
                  <a:pt x="1175" y="755"/>
                  <a:pt x="1182" y="771"/>
                  <a:pt x="1182" y="788"/>
                </a:cubicBezTo>
                <a:cubicBezTo>
                  <a:pt x="1182" y="805"/>
                  <a:pt x="1175" y="821"/>
                  <a:pt x="1162" y="83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2" name="Freeform 1209"/>
          <p:cNvSpPr>
            <a:spLocks/>
          </p:cNvSpPr>
          <p:nvPr/>
        </p:nvSpPr>
        <p:spPr bwMode="auto">
          <a:xfrm>
            <a:off x="1176519" y="3275451"/>
            <a:ext cx="99912" cy="189833"/>
          </a:xfrm>
          <a:custGeom>
            <a:avLst/>
            <a:gdLst>
              <a:gd name="T0" fmla="*/ 7 w 492"/>
              <a:gd name="T1" fmla="*/ 5 h 919"/>
              <a:gd name="T2" fmla="*/ 0 w 492"/>
              <a:gd name="T3" fmla="*/ 0 h 919"/>
              <a:gd name="T4" fmla="*/ 0 w 492"/>
              <a:gd name="T5" fmla="*/ 8 h 919"/>
              <a:gd name="T6" fmla="*/ 0 w 492"/>
              <a:gd name="T7" fmla="*/ 911 h 919"/>
              <a:gd name="T8" fmla="*/ 1 w 492"/>
              <a:gd name="T9" fmla="*/ 919 h 919"/>
              <a:gd name="T10" fmla="*/ 7 w 492"/>
              <a:gd name="T11" fmla="*/ 914 h 919"/>
              <a:gd name="T12" fmla="*/ 483 w 492"/>
              <a:gd name="T13" fmla="*/ 479 h 919"/>
              <a:gd name="T14" fmla="*/ 492 w 492"/>
              <a:gd name="T15" fmla="*/ 459 h 919"/>
              <a:gd name="T16" fmla="*/ 483 w 492"/>
              <a:gd name="T17" fmla="*/ 440 h 919"/>
              <a:gd name="T18" fmla="*/ 7 w 492"/>
              <a:gd name="T19" fmla="*/ 5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2" h="919">
                <a:moveTo>
                  <a:pt x="7" y="5"/>
                </a:moveTo>
                <a:cubicBezTo>
                  <a:pt x="4" y="2"/>
                  <a:pt x="1" y="0"/>
                  <a:pt x="0" y="0"/>
                </a:cubicBezTo>
                <a:cubicBezTo>
                  <a:pt x="0" y="1"/>
                  <a:pt x="0" y="3"/>
                  <a:pt x="0" y="8"/>
                </a:cubicBezTo>
                <a:cubicBezTo>
                  <a:pt x="0" y="911"/>
                  <a:pt x="0" y="911"/>
                  <a:pt x="0" y="911"/>
                </a:cubicBezTo>
                <a:cubicBezTo>
                  <a:pt x="0" y="915"/>
                  <a:pt x="0" y="918"/>
                  <a:pt x="1" y="919"/>
                </a:cubicBezTo>
                <a:cubicBezTo>
                  <a:pt x="1" y="918"/>
                  <a:pt x="4" y="917"/>
                  <a:pt x="7" y="914"/>
                </a:cubicBezTo>
                <a:cubicBezTo>
                  <a:pt x="483" y="479"/>
                  <a:pt x="483" y="479"/>
                  <a:pt x="483" y="479"/>
                </a:cubicBezTo>
                <a:cubicBezTo>
                  <a:pt x="489" y="474"/>
                  <a:pt x="492" y="467"/>
                  <a:pt x="492" y="459"/>
                </a:cubicBezTo>
                <a:cubicBezTo>
                  <a:pt x="492" y="452"/>
                  <a:pt x="489" y="445"/>
                  <a:pt x="483" y="440"/>
                </a:cubicBezTo>
                <a:lnTo>
                  <a:pt x="7" y="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3" name="Freeform 1213"/>
          <p:cNvSpPr>
            <a:spLocks noChangeAspect="1" noEditPoints="1"/>
          </p:cNvSpPr>
          <p:nvPr/>
        </p:nvSpPr>
        <p:spPr bwMode="auto">
          <a:xfrm>
            <a:off x="1459790" y="3208367"/>
            <a:ext cx="324000" cy="324000"/>
          </a:xfrm>
          <a:custGeom>
            <a:avLst/>
            <a:gdLst>
              <a:gd name="T0" fmla="*/ 848 w 1696"/>
              <a:gd name="T1" fmla="*/ 0 h 1696"/>
              <a:gd name="T2" fmla="*/ 0 w 1696"/>
              <a:gd name="T3" fmla="*/ 848 h 1696"/>
              <a:gd name="T4" fmla="*/ 848 w 1696"/>
              <a:gd name="T5" fmla="*/ 1696 h 1696"/>
              <a:gd name="T6" fmla="*/ 1696 w 1696"/>
              <a:gd name="T7" fmla="*/ 848 h 1696"/>
              <a:gd name="T8" fmla="*/ 848 w 1696"/>
              <a:gd name="T9" fmla="*/ 0 h 1696"/>
              <a:gd name="T10" fmla="*/ 1362 w 1696"/>
              <a:gd name="T11" fmla="*/ 866 h 1696"/>
              <a:gd name="T12" fmla="*/ 891 w 1696"/>
              <a:gd name="T13" fmla="*/ 866 h 1696"/>
              <a:gd name="T14" fmla="*/ 891 w 1696"/>
              <a:gd name="T15" fmla="*/ 1337 h 1696"/>
              <a:gd name="T16" fmla="*/ 873 w 1696"/>
              <a:gd name="T17" fmla="*/ 1355 h 1696"/>
              <a:gd name="T18" fmla="*/ 855 w 1696"/>
              <a:gd name="T19" fmla="*/ 1337 h 1696"/>
              <a:gd name="T20" fmla="*/ 855 w 1696"/>
              <a:gd name="T21" fmla="*/ 866 h 1696"/>
              <a:gd name="T22" fmla="*/ 384 w 1696"/>
              <a:gd name="T23" fmla="*/ 866 h 1696"/>
              <a:gd name="T24" fmla="*/ 366 w 1696"/>
              <a:gd name="T25" fmla="*/ 848 h 1696"/>
              <a:gd name="T26" fmla="*/ 384 w 1696"/>
              <a:gd name="T27" fmla="*/ 830 h 1696"/>
              <a:gd name="T28" fmla="*/ 855 w 1696"/>
              <a:gd name="T29" fmla="*/ 830 h 1696"/>
              <a:gd name="T30" fmla="*/ 855 w 1696"/>
              <a:gd name="T31" fmla="*/ 360 h 1696"/>
              <a:gd name="T32" fmla="*/ 873 w 1696"/>
              <a:gd name="T33" fmla="*/ 342 h 1696"/>
              <a:gd name="T34" fmla="*/ 891 w 1696"/>
              <a:gd name="T35" fmla="*/ 360 h 1696"/>
              <a:gd name="T36" fmla="*/ 891 w 1696"/>
              <a:gd name="T37" fmla="*/ 830 h 1696"/>
              <a:gd name="T38" fmla="*/ 1362 w 1696"/>
              <a:gd name="T39" fmla="*/ 830 h 1696"/>
              <a:gd name="T40" fmla="*/ 1380 w 1696"/>
              <a:gd name="T41" fmla="*/ 848 h 1696"/>
              <a:gd name="T42" fmla="*/ 1362 w 1696"/>
              <a:gd name="T43" fmla="*/ 866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96" h="1696">
                <a:moveTo>
                  <a:pt x="848" y="0"/>
                </a:moveTo>
                <a:cubicBezTo>
                  <a:pt x="380" y="0"/>
                  <a:pt x="0" y="380"/>
                  <a:pt x="0" y="848"/>
                </a:cubicBezTo>
                <a:cubicBezTo>
                  <a:pt x="0" y="1316"/>
                  <a:pt x="380" y="1696"/>
                  <a:pt x="848" y="1696"/>
                </a:cubicBezTo>
                <a:cubicBezTo>
                  <a:pt x="1316" y="1696"/>
                  <a:pt x="1696" y="1316"/>
                  <a:pt x="1696" y="848"/>
                </a:cubicBezTo>
                <a:cubicBezTo>
                  <a:pt x="1696" y="380"/>
                  <a:pt x="1316" y="0"/>
                  <a:pt x="848" y="0"/>
                </a:cubicBezTo>
                <a:close/>
                <a:moveTo>
                  <a:pt x="1362" y="866"/>
                </a:moveTo>
                <a:cubicBezTo>
                  <a:pt x="891" y="866"/>
                  <a:pt x="891" y="866"/>
                  <a:pt x="891" y="866"/>
                </a:cubicBezTo>
                <a:cubicBezTo>
                  <a:pt x="891" y="1337"/>
                  <a:pt x="891" y="1337"/>
                  <a:pt x="891" y="1337"/>
                </a:cubicBezTo>
                <a:cubicBezTo>
                  <a:pt x="891" y="1347"/>
                  <a:pt x="883" y="1355"/>
                  <a:pt x="873" y="1355"/>
                </a:cubicBezTo>
                <a:cubicBezTo>
                  <a:pt x="863" y="1355"/>
                  <a:pt x="855" y="1347"/>
                  <a:pt x="855" y="1337"/>
                </a:cubicBezTo>
                <a:cubicBezTo>
                  <a:pt x="855" y="866"/>
                  <a:pt x="855" y="866"/>
                  <a:pt x="855" y="866"/>
                </a:cubicBezTo>
                <a:cubicBezTo>
                  <a:pt x="384" y="866"/>
                  <a:pt x="384" y="866"/>
                  <a:pt x="384" y="866"/>
                </a:cubicBezTo>
                <a:cubicBezTo>
                  <a:pt x="374" y="866"/>
                  <a:pt x="366" y="858"/>
                  <a:pt x="366" y="848"/>
                </a:cubicBezTo>
                <a:cubicBezTo>
                  <a:pt x="366" y="838"/>
                  <a:pt x="374" y="830"/>
                  <a:pt x="384" y="830"/>
                </a:cubicBezTo>
                <a:cubicBezTo>
                  <a:pt x="855" y="830"/>
                  <a:pt x="855" y="830"/>
                  <a:pt x="855" y="830"/>
                </a:cubicBezTo>
                <a:cubicBezTo>
                  <a:pt x="855" y="360"/>
                  <a:pt x="855" y="360"/>
                  <a:pt x="855" y="360"/>
                </a:cubicBezTo>
                <a:cubicBezTo>
                  <a:pt x="855" y="350"/>
                  <a:pt x="863" y="342"/>
                  <a:pt x="873" y="342"/>
                </a:cubicBezTo>
                <a:cubicBezTo>
                  <a:pt x="883" y="342"/>
                  <a:pt x="891" y="350"/>
                  <a:pt x="891" y="360"/>
                </a:cubicBezTo>
                <a:cubicBezTo>
                  <a:pt x="891" y="830"/>
                  <a:pt x="891" y="830"/>
                  <a:pt x="891" y="830"/>
                </a:cubicBezTo>
                <a:cubicBezTo>
                  <a:pt x="1362" y="830"/>
                  <a:pt x="1362" y="830"/>
                  <a:pt x="1362" y="830"/>
                </a:cubicBezTo>
                <a:cubicBezTo>
                  <a:pt x="1372" y="830"/>
                  <a:pt x="1380" y="838"/>
                  <a:pt x="1380" y="848"/>
                </a:cubicBezTo>
                <a:cubicBezTo>
                  <a:pt x="1380" y="858"/>
                  <a:pt x="1372" y="866"/>
                  <a:pt x="1362" y="86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4" name="Freeform 1217"/>
          <p:cNvSpPr>
            <a:spLocks noChangeAspect="1" noEditPoints="1"/>
          </p:cNvSpPr>
          <p:nvPr/>
        </p:nvSpPr>
        <p:spPr bwMode="auto">
          <a:xfrm>
            <a:off x="1878656" y="3208367"/>
            <a:ext cx="324000" cy="324000"/>
          </a:xfrm>
          <a:custGeom>
            <a:avLst/>
            <a:gdLst>
              <a:gd name="T0" fmla="*/ 807 w 1613"/>
              <a:gd name="T1" fmla="*/ 0 h 1612"/>
              <a:gd name="T2" fmla="*/ 0 w 1613"/>
              <a:gd name="T3" fmla="*/ 806 h 1612"/>
              <a:gd name="T4" fmla="*/ 807 w 1613"/>
              <a:gd name="T5" fmla="*/ 1612 h 1612"/>
              <a:gd name="T6" fmla="*/ 1613 w 1613"/>
              <a:gd name="T7" fmla="*/ 806 h 1612"/>
              <a:gd name="T8" fmla="*/ 807 w 1613"/>
              <a:gd name="T9" fmla="*/ 0 h 1612"/>
              <a:gd name="T10" fmla="*/ 1196 w 1613"/>
              <a:gd name="T11" fmla="*/ 1224 h 1612"/>
              <a:gd name="T12" fmla="*/ 949 w 1613"/>
              <a:gd name="T13" fmla="*/ 1356 h 1612"/>
              <a:gd name="T14" fmla="*/ 801 w 1613"/>
              <a:gd name="T15" fmla="*/ 1319 h 1612"/>
              <a:gd name="T16" fmla="*/ 772 w 1613"/>
              <a:gd name="T17" fmla="*/ 1309 h 1612"/>
              <a:gd name="T18" fmla="*/ 663 w 1613"/>
              <a:gd name="T19" fmla="*/ 1282 h 1612"/>
              <a:gd name="T20" fmla="*/ 482 w 1613"/>
              <a:gd name="T21" fmla="*/ 1355 h 1612"/>
              <a:gd name="T22" fmla="*/ 479 w 1613"/>
              <a:gd name="T23" fmla="*/ 1357 h 1612"/>
              <a:gd name="T24" fmla="*/ 448 w 1613"/>
              <a:gd name="T25" fmla="*/ 1322 h 1612"/>
              <a:gd name="T26" fmla="*/ 451 w 1613"/>
              <a:gd name="T27" fmla="*/ 1320 h 1612"/>
              <a:gd name="T28" fmla="*/ 623 w 1613"/>
              <a:gd name="T29" fmla="*/ 1020 h 1612"/>
              <a:gd name="T30" fmla="*/ 577 w 1613"/>
              <a:gd name="T31" fmla="*/ 825 h 1612"/>
              <a:gd name="T32" fmla="*/ 464 w 1613"/>
              <a:gd name="T33" fmla="*/ 825 h 1612"/>
              <a:gd name="T34" fmla="*/ 464 w 1613"/>
              <a:gd name="T35" fmla="*/ 788 h 1612"/>
              <a:gd name="T36" fmla="*/ 559 w 1613"/>
              <a:gd name="T37" fmla="*/ 788 h 1612"/>
              <a:gd name="T38" fmla="*/ 536 w 1613"/>
              <a:gd name="T39" fmla="*/ 746 h 1612"/>
              <a:gd name="T40" fmla="*/ 458 w 1613"/>
              <a:gd name="T41" fmla="*/ 528 h 1612"/>
              <a:gd name="T42" fmla="*/ 794 w 1613"/>
              <a:gd name="T43" fmla="*/ 251 h 1612"/>
              <a:gd name="T44" fmla="*/ 1062 w 1613"/>
              <a:gd name="T45" fmla="*/ 355 h 1612"/>
              <a:gd name="T46" fmla="*/ 1135 w 1613"/>
              <a:gd name="T47" fmla="*/ 623 h 1612"/>
              <a:gd name="T48" fmla="*/ 1135 w 1613"/>
              <a:gd name="T49" fmla="*/ 627 h 1612"/>
              <a:gd name="T50" fmla="*/ 1098 w 1613"/>
              <a:gd name="T51" fmla="*/ 627 h 1612"/>
              <a:gd name="T52" fmla="*/ 1098 w 1613"/>
              <a:gd name="T53" fmla="*/ 623 h 1612"/>
              <a:gd name="T54" fmla="*/ 1031 w 1613"/>
              <a:gd name="T55" fmla="*/ 378 h 1612"/>
              <a:gd name="T56" fmla="*/ 794 w 1613"/>
              <a:gd name="T57" fmla="*/ 288 h 1612"/>
              <a:gd name="T58" fmla="*/ 495 w 1613"/>
              <a:gd name="T59" fmla="*/ 528 h 1612"/>
              <a:gd name="T60" fmla="*/ 573 w 1613"/>
              <a:gd name="T61" fmla="*/ 737 h 1612"/>
              <a:gd name="T62" fmla="*/ 601 w 1613"/>
              <a:gd name="T63" fmla="*/ 788 h 1612"/>
              <a:gd name="T64" fmla="*/ 834 w 1613"/>
              <a:gd name="T65" fmla="*/ 788 h 1612"/>
              <a:gd name="T66" fmla="*/ 834 w 1613"/>
              <a:gd name="T67" fmla="*/ 825 h 1612"/>
              <a:gd name="T68" fmla="*/ 618 w 1613"/>
              <a:gd name="T69" fmla="*/ 825 h 1612"/>
              <a:gd name="T70" fmla="*/ 660 w 1613"/>
              <a:gd name="T71" fmla="*/ 1020 h 1612"/>
              <a:gd name="T72" fmla="*/ 534 w 1613"/>
              <a:gd name="T73" fmla="*/ 1285 h 1612"/>
              <a:gd name="T74" fmla="*/ 663 w 1613"/>
              <a:gd name="T75" fmla="*/ 1245 h 1612"/>
              <a:gd name="T76" fmla="*/ 797 w 1613"/>
              <a:gd name="T77" fmla="*/ 1276 h 1612"/>
              <a:gd name="T78" fmla="*/ 810 w 1613"/>
              <a:gd name="T79" fmla="*/ 1281 h 1612"/>
              <a:gd name="T80" fmla="*/ 949 w 1613"/>
              <a:gd name="T81" fmla="*/ 1319 h 1612"/>
              <a:gd name="T82" fmla="*/ 1171 w 1613"/>
              <a:gd name="T83" fmla="*/ 1198 h 1612"/>
              <a:gd name="T84" fmla="*/ 1174 w 1613"/>
              <a:gd name="T85" fmla="*/ 1195 h 1612"/>
              <a:gd name="T86" fmla="*/ 1198 w 1613"/>
              <a:gd name="T87" fmla="*/ 1221 h 1612"/>
              <a:gd name="T88" fmla="*/ 1196 w 1613"/>
              <a:gd name="T89" fmla="*/ 1224 h 1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13" h="1612">
                <a:moveTo>
                  <a:pt x="807" y="0"/>
                </a:moveTo>
                <a:cubicBezTo>
                  <a:pt x="361" y="0"/>
                  <a:pt x="0" y="361"/>
                  <a:pt x="0" y="806"/>
                </a:cubicBezTo>
                <a:cubicBezTo>
                  <a:pt x="0" y="1251"/>
                  <a:pt x="361" y="1612"/>
                  <a:pt x="807" y="1612"/>
                </a:cubicBezTo>
                <a:cubicBezTo>
                  <a:pt x="1252" y="1612"/>
                  <a:pt x="1613" y="1251"/>
                  <a:pt x="1613" y="806"/>
                </a:cubicBezTo>
                <a:cubicBezTo>
                  <a:pt x="1613" y="361"/>
                  <a:pt x="1252" y="0"/>
                  <a:pt x="807" y="0"/>
                </a:cubicBezTo>
                <a:close/>
                <a:moveTo>
                  <a:pt x="1196" y="1224"/>
                </a:moveTo>
                <a:cubicBezTo>
                  <a:pt x="1112" y="1319"/>
                  <a:pt x="1043" y="1356"/>
                  <a:pt x="949" y="1356"/>
                </a:cubicBezTo>
                <a:cubicBezTo>
                  <a:pt x="899" y="1356"/>
                  <a:pt x="846" y="1337"/>
                  <a:pt x="801" y="1319"/>
                </a:cubicBezTo>
                <a:cubicBezTo>
                  <a:pt x="791" y="1316"/>
                  <a:pt x="782" y="1312"/>
                  <a:pt x="772" y="1309"/>
                </a:cubicBezTo>
                <a:cubicBezTo>
                  <a:pt x="734" y="1295"/>
                  <a:pt x="698" y="1282"/>
                  <a:pt x="663" y="1282"/>
                </a:cubicBezTo>
                <a:cubicBezTo>
                  <a:pt x="600" y="1282"/>
                  <a:pt x="543" y="1305"/>
                  <a:pt x="482" y="1355"/>
                </a:cubicBezTo>
                <a:cubicBezTo>
                  <a:pt x="479" y="1357"/>
                  <a:pt x="479" y="1357"/>
                  <a:pt x="479" y="1357"/>
                </a:cubicBezTo>
                <a:cubicBezTo>
                  <a:pt x="448" y="1322"/>
                  <a:pt x="448" y="1322"/>
                  <a:pt x="448" y="1322"/>
                </a:cubicBezTo>
                <a:cubicBezTo>
                  <a:pt x="451" y="1320"/>
                  <a:pt x="451" y="1320"/>
                  <a:pt x="451" y="1320"/>
                </a:cubicBezTo>
                <a:cubicBezTo>
                  <a:pt x="529" y="1253"/>
                  <a:pt x="623" y="1148"/>
                  <a:pt x="623" y="1020"/>
                </a:cubicBezTo>
                <a:cubicBezTo>
                  <a:pt x="623" y="947"/>
                  <a:pt x="606" y="874"/>
                  <a:pt x="577" y="825"/>
                </a:cubicBezTo>
                <a:cubicBezTo>
                  <a:pt x="464" y="825"/>
                  <a:pt x="464" y="825"/>
                  <a:pt x="464" y="825"/>
                </a:cubicBezTo>
                <a:cubicBezTo>
                  <a:pt x="464" y="788"/>
                  <a:pt x="464" y="788"/>
                  <a:pt x="464" y="788"/>
                </a:cubicBezTo>
                <a:cubicBezTo>
                  <a:pt x="559" y="788"/>
                  <a:pt x="559" y="788"/>
                  <a:pt x="559" y="788"/>
                </a:cubicBezTo>
                <a:cubicBezTo>
                  <a:pt x="552" y="774"/>
                  <a:pt x="544" y="760"/>
                  <a:pt x="536" y="746"/>
                </a:cubicBezTo>
                <a:cubicBezTo>
                  <a:pt x="500" y="678"/>
                  <a:pt x="458" y="601"/>
                  <a:pt x="458" y="528"/>
                </a:cubicBezTo>
                <a:cubicBezTo>
                  <a:pt x="458" y="336"/>
                  <a:pt x="627" y="251"/>
                  <a:pt x="794" y="251"/>
                </a:cubicBezTo>
                <a:cubicBezTo>
                  <a:pt x="908" y="251"/>
                  <a:pt x="1001" y="287"/>
                  <a:pt x="1062" y="355"/>
                </a:cubicBezTo>
                <a:cubicBezTo>
                  <a:pt x="1122" y="422"/>
                  <a:pt x="1147" y="514"/>
                  <a:pt x="1135" y="623"/>
                </a:cubicBezTo>
                <a:cubicBezTo>
                  <a:pt x="1135" y="627"/>
                  <a:pt x="1135" y="627"/>
                  <a:pt x="1135" y="627"/>
                </a:cubicBezTo>
                <a:cubicBezTo>
                  <a:pt x="1098" y="627"/>
                  <a:pt x="1098" y="627"/>
                  <a:pt x="1098" y="627"/>
                </a:cubicBezTo>
                <a:cubicBezTo>
                  <a:pt x="1098" y="623"/>
                  <a:pt x="1098" y="623"/>
                  <a:pt x="1098" y="623"/>
                </a:cubicBezTo>
                <a:cubicBezTo>
                  <a:pt x="1107" y="521"/>
                  <a:pt x="1084" y="437"/>
                  <a:pt x="1031" y="378"/>
                </a:cubicBezTo>
                <a:cubicBezTo>
                  <a:pt x="977" y="319"/>
                  <a:pt x="895" y="288"/>
                  <a:pt x="794" y="288"/>
                </a:cubicBezTo>
                <a:cubicBezTo>
                  <a:pt x="656" y="288"/>
                  <a:pt x="495" y="351"/>
                  <a:pt x="495" y="528"/>
                </a:cubicBezTo>
                <a:cubicBezTo>
                  <a:pt x="495" y="598"/>
                  <a:pt x="537" y="672"/>
                  <a:pt x="573" y="737"/>
                </a:cubicBezTo>
                <a:cubicBezTo>
                  <a:pt x="583" y="755"/>
                  <a:pt x="593" y="771"/>
                  <a:pt x="601" y="788"/>
                </a:cubicBezTo>
                <a:cubicBezTo>
                  <a:pt x="834" y="788"/>
                  <a:pt x="834" y="788"/>
                  <a:pt x="834" y="788"/>
                </a:cubicBezTo>
                <a:cubicBezTo>
                  <a:pt x="834" y="825"/>
                  <a:pt x="834" y="825"/>
                  <a:pt x="834" y="825"/>
                </a:cubicBezTo>
                <a:cubicBezTo>
                  <a:pt x="618" y="825"/>
                  <a:pt x="618" y="825"/>
                  <a:pt x="618" y="825"/>
                </a:cubicBezTo>
                <a:cubicBezTo>
                  <a:pt x="646" y="877"/>
                  <a:pt x="660" y="941"/>
                  <a:pt x="660" y="1020"/>
                </a:cubicBezTo>
                <a:cubicBezTo>
                  <a:pt x="660" y="1118"/>
                  <a:pt x="617" y="1207"/>
                  <a:pt x="534" y="1285"/>
                </a:cubicBezTo>
                <a:cubicBezTo>
                  <a:pt x="564" y="1266"/>
                  <a:pt x="610" y="1245"/>
                  <a:pt x="663" y="1245"/>
                </a:cubicBezTo>
                <a:cubicBezTo>
                  <a:pt x="708" y="1245"/>
                  <a:pt x="753" y="1261"/>
                  <a:pt x="797" y="1276"/>
                </a:cubicBezTo>
                <a:cubicBezTo>
                  <a:pt x="810" y="1281"/>
                  <a:pt x="810" y="1281"/>
                  <a:pt x="810" y="1281"/>
                </a:cubicBezTo>
                <a:cubicBezTo>
                  <a:pt x="857" y="1300"/>
                  <a:pt x="906" y="1319"/>
                  <a:pt x="949" y="1319"/>
                </a:cubicBezTo>
                <a:cubicBezTo>
                  <a:pt x="1041" y="1319"/>
                  <a:pt x="1097" y="1271"/>
                  <a:pt x="1171" y="1198"/>
                </a:cubicBezTo>
                <a:cubicBezTo>
                  <a:pt x="1174" y="1195"/>
                  <a:pt x="1174" y="1195"/>
                  <a:pt x="1174" y="1195"/>
                </a:cubicBezTo>
                <a:cubicBezTo>
                  <a:pt x="1198" y="1221"/>
                  <a:pt x="1198" y="1221"/>
                  <a:pt x="1198" y="1221"/>
                </a:cubicBezTo>
                <a:lnTo>
                  <a:pt x="1196" y="1224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5" name="Freeform 1221"/>
          <p:cNvSpPr>
            <a:spLocks noEditPoints="1"/>
          </p:cNvSpPr>
          <p:nvPr/>
        </p:nvSpPr>
        <p:spPr bwMode="auto">
          <a:xfrm>
            <a:off x="2417947" y="3390438"/>
            <a:ext cx="83150" cy="68814"/>
          </a:xfrm>
          <a:custGeom>
            <a:avLst/>
            <a:gdLst>
              <a:gd name="T0" fmla="*/ 0 w 398"/>
              <a:gd name="T1" fmla="*/ 298 h 327"/>
              <a:gd name="T2" fmla="*/ 30 w 398"/>
              <a:gd name="T3" fmla="*/ 327 h 327"/>
              <a:gd name="T4" fmla="*/ 368 w 398"/>
              <a:gd name="T5" fmla="*/ 327 h 327"/>
              <a:gd name="T6" fmla="*/ 398 w 398"/>
              <a:gd name="T7" fmla="*/ 298 h 327"/>
              <a:gd name="T8" fmla="*/ 398 w 398"/>
              <a:gd name="T9" fmla="*/ 0 h 327"/>
              <a:gd name="T10" fmla="*/ 0 w 398"/>
              <a:gd name="T11" fmla="*/ 0 h 327"/>
              <a:gd name="T12" fmla="*/ 0 w 398"/>
              <a:gd name="T13" fmla="*/ 298 h 327"/>
              <a:gd name="T14" fmla="*/ 53 w 398"/>
              <a:gd name="T15" fmla="*/ 75 h 327"/>
              <a:gd name="T16" fmla="*/ 354 w 398"/>
              <a:gd name="T17" fmla="*/ 75 h 327"/>
              <a:gd name="T18" fmla="*/ 370 w 398"/>
              <a:gd name="T19" fmla="*/ 92 h 327"/>
              <a:gd name="T20" fmla="*/ 354 w 398"/>
              <a:gd name="T21" fmla="*/ 108 h 327"/>
              <a:gd name="T22" fmla="*/ 53 w 398"/>
              <a:gd name="T23" fmla="*/ 108 h 327"/>
              <a:gd name="T24" fmla="*/ 36 w 398"/>
              <a:gd name="T25" fmla="*/ 92 h 327"/>
              <a:gd name="T26" fmla="*/ 53 w 398"/>
              <a:gd name="T27" fmla="*/ 75 h 327"/>
              <a:gd name="T28" fmla="*/ 53 w 398"/>
              <a:gd name="T29" fmla="*/ 147 h 327"/>
              <a:gd name="T30" fmla="*/ 294 w 398"/>
              <a:gd name="T31" fmla="*/ 147 h 327"/>
              <a:gd name="T32" fmla="*/ 310 w 398"/>
              <a:gd name="T33" fmla="*/ 164 h 327"/>
              <a:gd name="T34" fmla="*/ 294 w 398"/>
              <a:gd name="T35" fmla="*/ 181 h 327"/>
              <a:gd name="T36" fmla="*/ 53 w 398"/>
              <a:gd name="T37" fmla="*/ 181 h 327"/>
              <a:gd name="T38" fmla="*/ 36 w 398"/>
              <a:gd name="T39" fmla="*/ 164 h 327"/>
              <a:gd name="T40" fmla="*/ 53 w 398"/>
              <a:gd name="T41" fmla="*/ 147 h 327"/>
              <a:gd name="T42" fmla="*/ 53 w 398"/>
              <a:gd name="T43" fmla="*/ 219 h 327"/>
              <a:gd name="T44" fmla="*/ 354 w 398"/>
              <a:gd name="T45" fmla="*/ 219 h 327"/>
              <a:gd name="T46" fmla="*/ 370 w 398"/>
              <a:gd name="T47" fmla="*/ 236 h 327"/>
              <a:gd name="T48" fmla="*/ 354 w 398"/>
              <a:gd name="T49" fmla="*/ 253 h 327"/>
              <a:gd name="T50" fmla="*/ 53 w 398"/>
              <a:gd name="T51" fmla="*/ 253 h 327"/>
              <a:gd name="T52" fmla="*/ 36 w 398"/>
              <a:gd name="T53" fmla="*/ 236 h 327"/>
              <a:gd name="T54" fmla="*/ 53 w 398"/>
              <a:gd name="T55" fmla="*/ 219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8" h="327">
                <a:moveTo>
                  <a:pt x="0" y="298"/>
                </a:moveTo>
                <a:cubicBezTo>
                  <a:pt x="0" y="314"/>
                  <a:pt x="13" y="327"/>
                  <a:pt x="30" y="327"/>
                </a:cubicBezTo>
                <a:cubicBezTo>
                  <a:pt x="368" y="327"/>
                  <a:pt x="368" y="327"/>
                  <a:pt x="368" y="327"/>
                </a:cubicBezTo>
                <a:cubicBezTo>
                  <a:pt x="384" y="327"/>
                  <a:pt x="398" y="314"/>
                  <a:pt x="398" y="298"/>
                </a:cubicBezTo>
                <a:cubicBezTo>
                  <a:pt x="398" y="0"/>
                  <a:pt x="398" y="0"/>
                  <a:pt x="398" y="0"/>
                </a:cubicBezTo>
                <a:cubicBezTo>
                  <a:pt x="0" y="0"/>
                  <a:pt x="0" y="0"/>
                  <a:pt x="0" y="0"/>
                </a:cubicBezTo>
                <a:lnTo>
                  <a:pt x="0" y="298"/>
                </a:lnTo>
                <a:close/>
                <a:moveTo>
                  <a:pt x="53" y="75"/>
                </a:moveTo>
                <a:cubicBezTo>
                  <a:pt x="354" y="75"/>
                  <a:pt x="354" y="75"/>
                  <a:pt x="354" y="75"/>
                </a:cubicBezTo>
                <a:cubicBezTo>
                  <a:pt x="363" y="75"/>
                  <a:pt x="370" y="82"/>
                  <a:pt x="370" y="92"/>
                </a:cubicBezTo>
                <a:cubicBezTo>
                  <a:pt x="370" y="101"/>
                  <a:pt x="363" y="108"/>
                  <a:pt x="354" y="108"/>
                </a:cubicBezTo>
                <a:cubicBezTo>
                  <a:pt x="53" y="108"/>
                  <a:pt x="53" y="108"/>
                  <a:pt x="53" y="108"/>
                </a:cubicBezTo>
                <a:cubicBezTo>
                  <a:pt x="43" y="108"/>
                  <a:pt x="36" y="101"/>
                  <a:pt x="36" y="92"/>
                </a:cubicBezTo>
                <a:cubicBezTo>
                  <a:pt x="36" y="82"/>
                  <a:pt x="43" y="75"/>
                  <a:pt x="53" y="75"/>
                </a:cubicBezTo>
                <a:close/>
                <a:moveTo>
                  <a:pt x="53" y="147"/>
                </a:moveTo>
                <a:cubicBezTo>
                  <a:pt x="294" y="147"/>
                  <a:pt x="294" y="147"/>
                  <a:pt x="294" y="147"/>
                </a:cubicBezTo>
                <a:cubicBezTo>
                  <a:pt x="303" y="147"/>
                  <a:pt x="310" y="155"/>
                  <a:pt x="310" y="164"/>
                </a:cubicBezTo>
                <a:cubicBezTo>
                  <a:pt x="310" y="173"/>
                  <a:pt x="303" y="181"/>
                  <a:pt x="294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43" y="181"/>
                  <a:pt x="36" y="173"/>
                  <a:pt x="36" y="164"/>
                </a:cubicBezTo>
                <a:cubicBezTo>
                  <a:pt x="36" y="155"/>
                  <a:pt x="43" y="147"/>
                  <a:pt x="53" y="147"/>
                </a:cubicBezTo>
                <a:close/>
                <a:moveTo>
                  <a:pt x="53" y="219"/>
                </a:moveTo>
                <a:cubicBezTo>
                  <a:pt x="354" y="219"/>
                  <a:pt x="354" y="219"/>
                  <a:pt x="354" y="219"/>
                </a:cubicBezTo>
                <a:cubicBezTo>
                  <a:pt x="363" y="219"/>
                  <a:pt x="370" y="227"/>
                  <a:pt x="370" y="236"/>
                </a:cubicBezTo>
                <a:cubicBezTo>
                  <a:pt x="370" y="245"/>
                  <a:pt x="363" y="253"/>
                  <a:pt x="354" y="253"/>
                </a:cubicBezTo>
                <a:cubicBezTo>
                  <a:pt x="53" y="253"/>
                  <a:pt x="53" y="253"/>
                  <a:pt x="53" y="253"/>
                </a:cubicBezTo>
                <a:cubicBezTo>
                  <a:pt x="43" y="253"/>
                  <a:pt x="36" y="245"/>
                  <a:pt x="36" y="236"/>
                </a:cubicBezTo>
                <a:cubicBezTo>
                  <a:pt x="36" y="227"/>
                  <a:pt x="43" y="219"/>
                  <a:pt x="53" y="21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6" name="Freeform 1222"/>
          <p:cNvSpPr>
            <a:spLocks/>
          </p:cNvSpPr>
          <p:nvPr/>
        </p:nvSpPr>
        <p:spPr bwMode="auto">
          <a:xfrm>
            <a:off x="2417947" y="3282916"/>
            <a:ext cx="83150" cy="51611"/>
          </a:xfrm>
          <a:custGeom>
            <a:avLst/>
            <a:gdLst>
              <a:gd name="T0" fmla="*/ 398 w 398"/>
              <a:gd name="T1" fmla="*/ 30 h 243"/>
              <a:gd name="T2" fmla="*/ 368 w 398"/>
              <a:gd name="T3" fmla="*/ 0 h 243"/>
              <a:gd name="T4" fmla="*/ 30 w 398"/>
              <a:gd name="T5" fmla="*/ 0 h 243"/>
              <a:gd name="T6" fmla="*/ 0 w 398"/>
              <a:gd name="T7" fmla="*/ 30 h 243"/>
              <a:gd name="T8" fmla="*/ 0 w 398"/>
              <a:gd name="T9" fmla="*/ 243 h 243"/>
              <a:gd name="T10" fmla="*/ 398 w 398"/>
              <a:gd name="T11" fmla="*/ 243 h 243"/>
              <a:gd name="T12" fmla="*/ 398 w 398"/>
              <a:gd name="T13" fmla="*/ 3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8" h="243">
                <a:moveTo>
                  <a:pt x="398" y="30"/>
                </a:moveTo>
                <a:cubicBezTo>
                  <a:pt x="398" y="13"/>
                  <a:pt x="384" y="0"/>
                  <a:pt x="36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243"/>
                  <a:pt x="0" y="243"/>
                  <a:pt x="0" y="243"/>
                </a:cubicBezTo>
                <a:cubicBezTo>
                  <a:pt x="398" y="243"/>
                  <a:pt x="398" y="243"/>
                  <a:pt x="398" y="243"/>
                </a:cubicBezTo>
                <a:lnTo>
                  <a:pt x="398" y="3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7" name="Freeform 1223"/>
          <p:cNvSpPr>
            <a:spLocks noEditPoints="1"/>
          </p:cNvSpPr>
          <p:nvPr/>
        </p:nvSpPr>
        <p:spPr bwMode="auto">
          <a:xfrm>
            <a:off x="2374938" y="3341694"/>
            <a:ext cx="169168" cy="91752"/>
          </a:xfrm>
          <a:custGeom>
            <a:avLst/>
            <a:gdLst>
              <a:gd name="T0" fmla="*/ 791 w 807"/>
              <a:gd name="T1" fmla="*/ 0 h 441"/>
              <a:gd name="T2" fmla="*/ 619 w 807"/>
              <a:gd name="T3" fmla="*/ 0 h 441"/>
              <a:gd name="T4" fmla="*/ 190 w 807"/>
              <a:gd name="T5" fmla="*/ 0 h 441"/>
              <a:gd name="T6" fmla="*/ 16 w 807"/>
              <a:gd name="T7" fmla="*/ 0 h 441"/>
              <a:gd name="T8" fmla="*/ 0 w 807"/>
              <a:gd name="T9" fmla="*/ 16 h 441"/>
              <a:gd name="T10" fmla="*/ 0 w 807"/>
              <a:gd name="T11" fmla="*/ 425 h 441"/>
              <a:gd name="T12" fmla="*/ 16 w 807"/>
              <a:gd name="T13" fmla="*/ 441 h 441"/>
              <a:gd name="T14" fmla="*/ 172 w 807"/>
              <a:gd name="T15" fmla="*/ 441 h 441"/>
              <a:gd name="T16" fmla="*/ 172 w 807"/>
              <a:gd name="T17" fmla="*/ 221 h 441"/>
              <a:gd name="T18" fmla="*/ 188 w 807"/>
              <a:gd name="T19" fmla="*/ 204 h 441"/>
              <a:gd name="T20" fmla="*/ 618 w 807"/>
              <a:gd name="T21" fmla="*/ 204 h 441"/>
              <a:gd name="T22" fmla="*/ 634 w 807"/>
              <a:gd name="T23" fmla="*/ 219 h 441"/>
              <a:gd name="T24" fmla="*/ 636 w 807"/>
              <a:gd name="T25" fmla="*/ 232 h 441"/>
              <a:gd name="T26" fmla="*/ 636 w 807"/>
              <a:gd name="T27" fmla="*/ 441 h 441"/>
              <a:gd name="T28" fmla="*/ 791 w 807"/>
              <a:gd name="T29" fmla="*/ 441 h 441"/>
              <a:gd name="T30" fmla="*/ 803 w 807"/>
              <a:gd name="T31" fmla="*/ 437 h 441"/>
              <a:gd name="T32" fmla="*/ 807 w 807"/>
              <a:gd name="T33" fmla="*/ 425 h 441"/>
              <a:gd name="T34" fmla="*/ 807 w 807"/>
              <a:gd name="T35" fmla="*/ 16 h 441"/>
              <a:gd name="T36" fmla="*/ 791 w 807"/>
              <a:gd name="T37" fmla="*/ 0 h 441"/>
              <a:gd name="T38" fmla="*/ 669 w 807"/>
              <a:gd name="T39" fmla="*/ 134 h 441"/>
              <a:gd name="T40" fmla="*/ 635 w 807"/>
              <a:gd name="T41" fmla="*/ 100 h 441"/>
              <a:gd name="T42" fmla="*/ 669 w 807"/>
              <a:gd name="T43" fmla="*/ 66 h 441"/>
              <a:gd name="T44" fmla="*/ 702 w 807"/>
              <a:gd name="T45" fmla="*/ 100 h 441"/>
              <a:gd name="T46" fmla="*/ 669 w 807"/>
              <a:gd name="T47" fmla="*/ 134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7" h="441">
                <a:moveTo>
                  <a:pt x="791" y="0"/>
                </a:moveTo>
                <a:cubicBezTo>
                  <a:pt x="619" y="0"/>
                  <a:pt x="619" y="0"/>
                  <a:pt x="619" y="0"/>
                </a:cubicBezTo>
                <a:cubicBezTo>
                  <a:pt x="190" y="0"/>
                  <a:pt x="190" y="0"/>
                  <a:pt x="19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425"/>
                  <a:pt x="0" y="425"/>
                  <a:pt x="0" y="425"/>
                </a:cubicBezTo>
                <a:cubicBezTo>
                  <a:pt x="0" y="434"/>
                  <a:pt x="7" y="441"/>
                  <a:pt x="16" y="441"/>
                </a:cubicBezTo>
                <a:cubicBezTo>
                  <a:pt x="172" y="441"/>
                  <a:pt x="172" y="441"/>
                  <a:pt x="172" y="441"/>
                </a:cubicBezTo>
                <a:cubicBezTo>
                  <a:pt x="172" y="221"/>
                  <a:pt x="172" y="221"/>
                  <a:pt x="172" y="221"/>
                </a:cubicBezTo>
                <a:cubicBezTo>
                  <a:pt x="172" y="212"/>
                  <a:pt x="179" y="204"/>
                  <a:pt x="188" y="204"/>
                </a:cubicBezTo>
                <a:cubicBezTo>
                  <a:pt x="618" y="204"/>
                  <a:pt x="618" y="204"/>
                  <a:pt x="618" y="204"/>
                </a:cubicBezTo>
                <a:cubicBezTo>
                  <a:pt x="626" y="204"/>
                  <a:pt x="633" y="210"/>
                  <a:pt x="634" y="219"/>
                </a:cubicBezTo>
                <a:cubicBezTo>
                  <a:pt x="635" y="225"/>
                  <a:pt x="636" y="228"/>
                  <a:pt x="636" y="232"/>
                </a:cubicBezTo>
                <a:cubicBezTo>
                  <a:pt x="636" y="441"/>
                  <a:pt x="636" y="441"/>
                  <a:pt x="636" y="441"/>
                </a:cubicBezTo>
                <a:cubicBezTo>
                  <a:pt x="791" y="441"/>
                  <a:pt x="791" y="441"/>
                  <a:pt x="791" y="441"/>
                </a:cubicBezTo>
                <a:cubicBezTo>
                  <a:pt x="796" y="441"/>
                  <a:pt x="800" y="440"/>
                  <a:pt x="803" y="437"/>
                </a:cubicBezTo>
                <a:cubicBezTo>
                  <a:pt x="806" y="434"/>
                  <a:pt x="807" y="430"/>
                  <a:pt x="807" y="425"/>
                </a:cubicBezTo>
                <a:cubicBezTo>
                  <a:pt x="807" y="16"/>
                  <a:pt x="807" y="16"/>
                  <a:pt x="807" y="16"/>
                </a:cubicBezTo>
                <a:cubicBezTo>
                  <a:pt x="807" y="7"/>
                  <a:pt x="800" y="0"/>
                  <a:pt x="791" y="0"/>
                </a:cubicBezTo>
                <a:close/>
                <a:moveTo>
                  <a:pt x="669" y="134"/>
                </a:moveTo>
                <a:cubicBezTo>
                  <a:pt x="650" y="134"/>
                  <a:pt x="635" y="119"/>
                  <a:pt x="635" y="100"/>
                </a:cubicBezTo>
                <a:cubicBezTo>
                  <a:pt x="635" y="81"/>
                  <a:pt x="650" y="66"/>
                  <a:pt x="669" y="66"/>
                </a:cubicBezTo>
                <a:cubicBezTo>
                  <a:pt x="687" y="66"/>
                  <a:pt x="702" y="81"/>
                  <a:pt x="702" y="100"/>
                </a:cubicBezTo>
                <a:cubicBezTo>
                  <a:pt x="702" y="119"/>
                  <a:pt x="687" y="134"/>
                  <a:pt x="669" y="13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8" name="Freeform 1224"/>
          <p:cNvSpPr>
            <a:spLocks noEditPoints="1"/>
          </p:cNvSpPr>
          <p:nvPr/>
        </p:nvSpPr>
        <p:spPr bwMode="auto">
          <a:xfrm>
            <a:off x="2297522" y="3208367"/>
            <a:ext cx="324000" cy="324000"/>
          </a:xfrm>
          <a:custGeom>
            <a:avLst/>
            <a:gdLst>
              <a:gd name="T0" fmla="*/ 776 w 1551"/>
              <a:gd name="T1" fmla="*/ 0 h 1551"/>
              <a:gd name="T2" fmla="*/ 0 w 1551"/>
              <a:gd name="T3" fmla="*/ 775 h 1551"/>
              <a:gd name="T4" fmla="*/ 776 w 1551"/>
              <a:gd name="T5" fmla="*/ 1551 h 1551"/>
              <a:gd name="T6" fmla="*/ 1551 w 1551"/>
              <a:gd name="T7" fmla="*/ 775 h 1551"/>
              <a:gd name="T8" fmla="*/ 776 w 1551"/>
              <a:gd name="T9" fmla="*/ 0 h 1551"/>
              <a:gd name="T10" fmla="*/ 1213 w 1551"/>
              <a:gd name="T11" fmla="*/ 1061 h 1551"/>
              <a:gd name="T12" fmla="*/ 1198 w 1551"/>
              <a:gd name="T13" fmla="*/ 1096 h 1551"/>
              <a:gd name="T14" fmla="*/ 1163 w 1551"/>
              <a:gd name="T15" fmla="*/ 1111 h 1551"/>
              <a:gd name="T16" fmla="*/ 1008 w 1551"/>
              <a:gd name="T17" fmla="*/ 1111 h 1551"/>
              <a:gd name="T18" fmla="*/ 1008 w 1551"/>
              <a:gd name="T19" fmla="*/ 1171 h 1551"/>
              <a:gd name="T20" fmla="*/ 945 w 1551"/>
              <a:gd name="T21" fmla="*/ 1234 h 1551"/>
              <a:gd name="T22" fmla="*/ 607 w 1551"/>
              <a:gd name="T23" fmla="*/ 1234 h 1551"/>
              <a:gd name="T24" fmla="*/ 544 w 1551"/>
              <a:gd name="T25" fmla="*/ 1171 h 1551"/>
              <a:gd name="T26" fmla="*/ 544 w 1551"/>
              <a:gd name="T27" fmla="*/ 1111 h 1551"/>
              <a:gd name="T28" fmla="*/ 388 w 1551"/>
              <a:gd name="T29" fmla="*/ 1111 h 1551"/>
              <a:gd name="T30" fmla="*/ 339 w 1551"/>
              <a:gd name="T31" fmla="*/ 1061 h 1551"/>
              <a:gd name="T32" fmla="*/ 339 w 1551"/>
              <a:gd name="T33" fmla="*/ 652 h 1551"/>
              <a:gd name="T34" fmla="*/ 388 w 1551"/>
              <a:gd name="T35" fmla="*/ 603 h 1551"/>
              <a:gd name="T36" fmla="*/ 544 w 1551"/>
              <a:gd name="T37" fmla="*/ 603 h 1551"/>
              <a:gd name="T38" fmla="*/ 544 w 1551"/>
              <a:gd name="T39" fmla="*/ 390 h 1551"/>
              <a:gd name="T40" fmla="*/ 607 w 1551"/>
              <a:gd name="T41" fmla="*/ 327 h 1551"/>
              <a:gd name="T42" fmla="*/ 945 w 1551"/>
              <a:gd name="T43" fmla="*/ 327 h 1551"/>
              <a:gd name="T44" fmla="*/ 1008 w 1551"/>
              <a:gd name="T45" fmla="*/ 390 h 1551"/>
              <a:gd name="T46" fmla="*/ 1008 w 1551"/>
              <a:gd name="T47" fmla="*/ 603 h 1551"/>
              <a:gd name="T48" fmla="*/ 1163 w 1551"/>
              <a:gd name="T49" fmla="*/ 603 h 1551"/>
              <a:gd name="T50" fmla="*/ 1213 w 1551"/>
              <a:gd name="T51" fmla="*/ 652 h 1551"/>
              <a:gd name="T52" fmla="*/ 1213 w 1551"/>
              <a:gd name="T53" fmla="*/ 1061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51" h="1551">
                <a:moveTo>
                  <a:pt x="776" y="0"/>
                </a:moveTo>
                <a:cubicBezTo>
                  <a:pt x="347" y="0"/>
                  <a:pt x="0" y="347"/>
                  <a:pt x="0" y="775"/>
                </a:cubicBezTo>
                <a:cubicBezTo>
                  <a:pt x="0" y="1204"/>
                  <a:pt x="347" y="1551"/>
                  <a:pt x="776" y="1551"/>
                </a:cubicBezTo>
                <a:cubicBezTo>
                  <a:pt x="1204" y="1551"/>
                  <a:pt x="1551" y="1204"/>
                  <a:pt x="1551" y="775"/>
                </a:cubicBezTo>
                <a:cubicBezTo>
                  <a:pt x="1551" y="347"/>
                  <a:pt x="1204" y="0"/>
                  <a:pt x="776" y="0"/>
                </a:cubicBezTo>
                <a:close/>
                <a:moveTo>
                  <a:pt x="1213" y="1061"/>
                </a:moveTo>
                <a:cubicBezTo>
                  <a:pt x="1213" y="1074"/>
                  <a:pt x="1207" y="1087"/>
                  <a:pt x="1198" y="1096"/>
                </a:cubicBezTo>
                <a:cubicBezTo>
                  <a:pt x="1189" y="1105"/>
                  <a:pt x="1177" y="1111"/>
                  <a:pt x="1163" y="1111"/>
                </a:cubicBezTo>
                <a:cubicBezTo>
                  <a:pt x="1008" y="1111"/>
                  <a:pt x="1008" y="1111"/>
                  <a:pt x="1008" y="1111"/>
                </a:cubicBezTo>
                <a:cubicBezTo>
                  <a:pt x="1008" y="1171"/>
                  <a:pt x="1008" y="1171"/>
                  <a:pt x="1008" y="1171"/>
                </a:cubicBezTo>
                <a:cubicBezTo>
                  <a:pt x="1008" y="1205"/>
                  <a:pt x="980" y="1234"/>
                  <a:pt x="945" y="1234"/>
                </a:cubicBezTo>
                <a:cubicBezTo>
                  <a:pt x="607" y="1234"/>
                  <a:pt x="607" y="1234"/>
                  <a:pt x="607" y="1234"/>
                </a:cubicBezTo>
                <a:cubicBezTo>
                  <a:pt x="572" y="1234"/>
                  <a:pt x="544" y="1205"/>
                  <a:pt x="544" y="1171"/>
                </a:cubicBezTo>
                <a:cubicBezTo>
                  <a:pt x="544" y="1111"/>
                  <a:pt x="544" y="1111"/>
                  <a:pt x="544" y="1111"/>
                </a:cubicBezTo>
                <a:cubicBezTo>
                  <a:pt x="388" y="1111"/>
                  <a:pt x="388" y="1111"/>
                  <a:pt x="388" y="1111"/>
                </a:cubicBezTo>
                <a:cubicBezTo>
                  <a:pt x="361" y="1111"/>
                  <a:pt x="339" y="1089"/>
                  <a:pt x="339" y="1061"/>
                </a:cubicBezTo>
                <a:cubicBezTo>
                  <a:pt x="339" y="652"/>
                  <a:pt x="339" y="652"/>
                  <a:pt x="339" y="652"/>
                </a:cubicBezTo>
                <a:cubicBezTo>
                  <a:pt x="339" y="625"/>
                  <a:pt x="361" y="603"/>
                  <a:pt x="388" y="603"/>
                </a:cubicBezTo>
                <a:cubicBezTo>
                  <a:pt x="544" y="603"/>
                  <a:pt x="544" y="603"/>
                  <a:pt x="544" y="603"/>
                </a:cubicBezTo>
                <a:cubicBezTo>
                  <a:pt x="544" y="390"/>
                  <a:pt x="544" y="390"/>
                  <a:pt x="544" y="390"/>
                </a:cubicBezTo>
                <a:cubicBezTo>
                  <a:pt x="544" y="355"/>
                  <a:pt x="572" y="327"/>
                  <a:pt x="607" y="327"/>
                </a:cubicBezTo>
                <a:cubicBezTo>
                  <a:pt x="945" y="327"/>
                  <a:pt x="945" y="327"/>
                  <a:pt x="945" y="327"/>
                </a:cubicBezTo>
                <a:cubicBezTo>
                  <a:pt x="980" y="327"/>
                  <a:pt x="1008" y="355"/>
                  <a:pt x="1008" y="390"/>
                </a:cubicBezTo>
                <a:cubicBezTo>
                  <a:pt x="1008" y="603"/>
                  <a:pt x="1008" y="603"/>
                  <a:pt x="1008" y="603"/>
                </a:cubicBezTo>
                <a:cubicBezTo>
                  <a:pt x="1163" y="603"/>
                  <a:pt x="1163" y="603"/>
                  <a:pt x="1163" y="603"/>
                </a:cubicBezTo>
                <a:cubicBezTo>
                  <a:pt x="1191" y="603"/>
                  <a:pt x="1213" y="625"/>
                  <a:pt x="1213" y="652"/>
                </a:cubicBezTo>
                <a:lnTo>
                  <a:pt x="1213" y="1061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9" name="Freeform 1228"/>
          <p:cNvSpPr>
            <a:spLocks/>
          </p:cNvSpPr>
          <p:nvPr/>
        </p:nvSpPr>
        <p:spPr bwMode="auto">
          <a:xfrm>
            <a:off x="2818851" y="3271447"/>
            <a:ext cx="119077" cy="153398"/>
          </a:xfrm>
          <a:custGeom>
            <a:avLst/>
            <a:gdLst>
              <a:gd name="T0" fmla="*/ 261 w 522"/>
              <a:gd name="T1" fmla="*/ 0 h 652"/>
              <a:gd name="T2" fmla="*/ 0 w 522"/>
              <a:gd name="T3" fmla="*/ 243 h 652"/>
              <a:gd name="T4" fmla="*/ 4 w 522"/>
              <a:gd name="T5" fmla="*/ 246 h 652"/>
              <a:gd name="T6" fmla="*/ 97 w 522"/>
              <a:gd name="T7" fmla="*/ 246 h 652"/>
              <a:gd name="T8" fmla="*/ 101 w 522"/>
              <a:gd name="T9" fmla="*/ 243 h 652"/>
              <a:gd name="T10" fmla="*/ 261 w 522"/>
              <a:gd name="T11" fmla="*/ 97 h 652"/>
              <a:gd name="T12" fmla="*/ 421 w 522"/>
              <a:gd name="T13" fmla="*/ 252 h 652"/>
              <a:gd name="T14" fmla="*/ 350 w 522"/>
              <a:gd name="T15" fmla="*/ 367 h 652"/>
              <a:gd name="T16" fmla="*/ 210 w 522"/>
              <a:gd name="T17" fmla="*/ 649 h 652"/>
              <a:gd name="T18" fmla="*/ 214 w 522"/>
              <a:gd name="T19" fmla="*/ 652 h 652"/>
              <a:gd name="T20" fmla="*/ 308 w 522"/>
              <a:gd name="T21" fmla="*/ 652 h 652"/>
              <a:gd name="T22" fmla="*/ 311 w 522"/>
              <a:gd name="T23" fmla="*/ 649 h 652"/>
              <a:gd name="T24" fmla="*/ 416 w 522"/>
              <a:gd name="T25" fmla="*/ 440 h 652"/>
              <a:gd name="T26" fmla="*/ 417 w 522"/>
              <a:gd name="T27" fmla="*/ 440 h 652"/>
              <a:gd name="T28" fmla="*/ 522 w 522"/>
              <a:gd name="T29" fmla="*/ 252 h 652"/>
              <a:gd name="T30" fmla="*/ 261 w 522"/>
              <a:gd name="T31" fmla="*/ 0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22" h="652">
                <a:moveTo>
                  <a:pt x="261" y="0"/>
                </a:moveTo>
                <a:cubicBezTo>
                  <a:pt x="119" y="0"/>
                  <a:pt x="5" y="107"/>
                  <a:pt x="0" y="243"/>
                </a:cubicBezTo>
                <a:cubicBezTo>
                  <a:pt x="4" y="246"/>
                  <a:pt x="4" y="246"/>
                  <a:pt x="4" y="246"/>
                </a:cubicBezTo>
                <a:cubicBezTo>
                  <a:pt x="97" y="246"/>
                  <a:pt x="97" y="246"/>
                  <a:pt x="97" y="246"/>
                </a:cubicBezTo>
                <a:cubicBezTo>
                  <a:pt x="99" y="246"/>
                  <a:pt x="101" y="245"/>
                  <a:pt x="101" y="243"/>
                </a:cubicBezTo>
                <a:cubicBezTo>
                  <a:pt x="106" y="161"/>
                  <a:pt x="176" y="97"/>
                  <a:pt x="261" y="97"/>
                </a:cubicBezTo>
                <a:cubicBezTo>
                  <a:pt x="349" y="97"/>
                  <a:pt x="421" y="166"/>
                  <a:pt x="421" y="252"/>
                </a:cubicBezTo>
                <a:cubicBezTo>
                  <a:pt x="421" y="306"/>
                  <a:pt x="398" y="327"/>
                  <a:pt x="350" y="367"/>
                </a:cubicBezTo>
                <a:cubicBezTo>
                  <a:pt x="292" y="415"/>
                  <a:pt x="213" y="481"/>
                  <a:pt x="210" y="649"/>
                </a:cubicBezTo>
                <a:cubicBezTo>
                  <a:pt x="214" y="652"/>
                  <a:pt x="214" y="652"/>
                  <a:pt x="214" y="652"/>
                </a:cubicBezTo>
                <a:cubicBezTo>
                  <a:pt x="308" y="652"/>
                  <a:pt x="308" y="652"/>
                  <a:pt x="308" y="652"/>
                </a:cubicBezTo>
                <a:cubicBezTo>
                  <a:pt x="310" y="652"/>
                  <a:pt x="311" y="651"/>
                  <a:pt x="311" y="649"/>
                </a:cubicBezTo>
                <a:cubicBezTo>
                  <a:pt x="314" y="525"/>
                  <a:pt x="361" y="486"/>
                  <a:pt x="416" y="440"/>
                </a:cubicBezTo>
                <a:cubicBezTo>
                  <a:pt x="417" y="440"/>
                  <a:pt x="417" y="440"/>
                  <a:pt x="417" y="440"/>
                </a:cubicBezTo>
                <a:cubicBezTo>
                  <a:pt x="466" y="399"/>
                  <a:pt x="522" y="353"/>
                  <a:pt x="522" y="252"/>
                </a:cubicBezTo>
                <a:cubicBezTo>
                  <a:pt x="522" y="113"/>
                  <a:pt x="405" y="0"/>
                  <a:pt x="261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0" name="Freeform 1229"/>
          <p:cNvSpPr>
            <a:spLocks/>
          </p:cNvSpPr>
          <p:nvPr/>
        </p:nvSpPr>
        <p:spPr bwMode="auto">
          <a:xfrm>
            <a:off x="2867312" y="3449217"/>
            <a:ext cx="22154" cy="20071"/>
          </a:xfrm>
          <a:custGeom>
            <a:avLst/>
            <a:gdLst>
              <a:gd name="T0" fmla="*/ 96 w 99"/>
              <a:gd name="T1" fmla="*/ 0 h 87"/>
              <a:gd name="T2" fmla="*/ 4 w 99"/>
              <a:gd name="T3" fmla="*/ 0 h 87"/>
              <a:gd name="T4" fmla="*/ 0 w 99"/>
              <a:gd name="T5" fmla="*/ 4 h 87"/>
              <a:gd name="T6" fmla="*/ 0 w 99"/>
              <a:gd name="T7" fmla="*/ 84 h 87"/>
              <a:gd name="T8" fmla="*/ 4 w 99"/>
              <a:gd name="T9" fmla="*/ 87 h 87"/>
              <a:gd name="T10" fmla="*/ 96 w 99"/>
              <a:gd name="T11" fmla="*/ 87 h 87"/>
              <a:gd name="T12" fmla="*/ 99 w 99"/>
              <a:gd name="T13" fmla="*/ 84 h 87"/>
              <a:gd name="T14" fmla="*/ 99 w 99"/>
              <a:gd name="T15" fmla="*/ 4 h 87"/>
              <a:gd name="T16" fmla="*/ 96 w 99"/>
              <a:gd name="T17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87">
                <a:moveTo>
                  <a:pt x="9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6"/>
                  <a:pt x="2" y="87"/>
                  <a:pt x="4" y="87"/>
                </a:cubicBezTo>
                <a:cubicBezTo>
                  <a:pt x="96" y="87"/>
                  <a:pt x="96" y="87"/>
                  <a:pt x="96" y="87"/>
                </a:cubicBezTo>
                <a:cubicBezTo>
                  <a:pt x="98" y="87"/>
                  <a:pt x="99" y="86"/>
                  <a:pt x="99" y="84"/>
                </a:cubicBezTo>
                <a:cubicBezTo>
                  <a:pt x="99" y="4"/>
                  <a:pt x="99" y="4"/>
                  <a:pt x="99" y="4"/>
                </a:cubicBezTo>
                <a:cubicBezTo>
                  <a:pt x="99" y="2"/>
                  <a:pt x="98" y="0"/>
                  <a:pt x="96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1" name="Freeform 1230"/>
          <p:cNvSpPr>
            <a:spLocks noEditPoints="1"/>
          </p:cNvSpPr>
          <p:nvPr/>
        </p:nvSpPr>
        <p:spPr bwMode="auto">
          <a:xfrm>
            <a:off x="2716389" y="3208367"/>
            <a:ext cx="324000" cy="324000"/>
          </a:xfrm>
          <a:custGeom>
            <a:avLst/>
            <a:gdLst>
              <a:gd name="T0" fmla="*/ 706 w 1412"/>
              <a:gd name="T1" fmla="*/ 0 h 1369"/>
              <a:gd name="T2" fmla="*/ 0 w 1412"/>
              <a:gd name="T3" fmla="*/ 685 h 1369"/>
              <a:gd name="T4" fmla="*/ 706 w 1412"/>
              <a:gd name="T5" fmla="*/ 1369 h 1369"/>
              <a:gd name="T6" fmla="*/ 1412 w 1412"/>
              <a:gd name="T7" fmla="*/ 685 h 1369"/>
              <a:gd name="T8" fmla="*/ 706 w 1412"/>
              <a:gd name="T9" fmla="*/ 0 h 1369"/>
              <a:gd name="T10" fmla="*/ 785 w 1412"/>
              <a:gd name="T11" fmla="*/ 1102 h 1369"/>
              <a:gd name="T12" fmla="*/ 752 w 1412"/>
              <a:gd name="T13" fmla="*/ 1135 h 1369"/>
              <a:gd name="T14" fmla="*/ 660 w 1412"/>
              <a:gd name="T15" fmla="*/ 1135 h 1369"/>
              <a:gd name="T16" fmla="*/ 626 w 1412"/>
              <a:gd name="T17" fmla="*/ 1102 h 1369"/>
              <a:gd name="T18" fmla="*/ 626 w 1412"/>
              <a:gd name="T19" fmla="*/ 1022 h 1369"/>
              <a:gd name="T20" fmla="*/ 660 w 1412"/>
              <a:gd name="T21" fmla="*/ 989 h 1369"/>
              <a:gd name="T22" fmla="*/ 752 w 1412"/>
              <a:gd name="T23" fmla="*/ 989 h 1369"/>
              <a:gd name="T24" fmla="*/ 785 w 1412"/>
              <a:gd name="T25" fmla="*/ 1022 h 1369"/>
              <a:gd name="T26" fmla="*/ 785 w 1412"/>
              <a:gd name="T27" fmla="*/ 1102 h 1369"/>
              <a:gd name="T28" fmla="*/ 881 w 1412"/>
              <a:gd name="T29" fmla="*/ 728 h 1369"/>
              <a:gd name="T30" fmla="*/ 881 w 1412"/>
              <a:gd name="T31" fmla="*/ 728 h 1369"/>
              <a:gd name="T32" fmla="*/ 786 w 1412"/>
              <a:gd name="T33" fmla="*/ 915 h 1369"/>
              <a:gd name="T34" fmla="*/ 753 w 1412"/>
              <a:gd name="T35" fmla="*/ 947 h 1369"/>
              <a:gd name="T36" fmla="*/ 659 w 1412"/>
              <a:gd name="T37" fmla="*/ 947 h 1369"/>
              <a:gd name="T38" fmla="*/ 635 w 1412"/>
              <a:gd name="T39" fmla="*/ 938 h 1369"/>
              <a:gd name="T40" fmla="*/ 625 w 1412"/>
              <a:gd name="T41" fmla="*/ 914 h 1369"/>
              <a:gd name="T42" fmla="*/ 776 w 1412"/>
              <a:gd name="T43" fmla="*/ 609 h 1369"/>
              <a:gd name="T44" fmla="*/ 836 w 1412"/>
              <a:gd name="T45" fmla="*/ 517 h 1369"/>
              <a:gd name="T46" fmla="*/ 706 w 1412"/>
              <a:gd name="T47" fmla="*/ 392 h 1369"/>
              <a:gd name="T48" fmla="*/ 576 w 1412"/>
              <a:gd name="T49" fmla="*/ 510 h 1369"/>
              <a:gd name="T50" fmla="*/ 542 w 1412"/>
              <a:gd name="T51" fmla="*/ 541 h 1369"/>
              <a:gd name="T52" fmla="*/ 449 w 1412"/>
              <a:gd name="T53" fmla="*/ 541 h 1369"/>
              <a:gd name="T54" fmla="*/ 424 w 1412"/>
              <a:gd name="T55" fmla="*/ 531 h 1369"/>
              <a:gd name="T56" fmla="*/ 415 w 1412"/>
              <a:gd name="T57" fmla="*/ 507 h 1369"/>
              <a:gd name="T58" fmla="*/ 706 w 1412"/>
              <a:gd name="T59" fmla="*/ 235 h 1369"/>
              <a:gd name="T60" fmla="*/ 997 w 1412"/>
              <a:gd name="T61" fmla="*/ 517 h 1369"/>
              <a:gd name="T62" fmla="*/ 881 w 1412"/>
              <a:gd name="T63" fmla="*/ 728 h 1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12" h="1369">
                <a:moveTo>
                  <a:pt x="706" y="0"/>
                </a:moveTo>
                <a:cubicBezTo>
                  <a:pt x="316" y="0"/>
                  <a:pt x="0" y="307"/>
                  <a:pt x="0" y="685"/>
                </a:cubicBezTo>
                <a:cubicBezTo>
                  <a:pt x="0" y="1063"/>
                  <a:pt x="316" y="1369"/>
                  <a:pt x="706" y="1369"/>
                </a:cubicBezTo>
                <a:cubicBezTo>
                  <a:pt x="1096" y="1369"/>
                  <a:pt x="1412" y="1063"/>
                  <a:pt x="1412" y="685"/>
                </a:cubicBezTo>
                <a:cubicBezTo>
                  <a:pt x="1412" y="307"/>
                  <a:pt x="1096" y="0"/>
                  <a:pt x="706" y="0"/>
                </a:cubicBezTo>
                <a:close/>
                <a:moveTo>
                  <a:pt x="785" y="1102"/>
                </a:moveTo>
                <a:cubicBezTo>
                  <a:pt x="785" y="1120"/>
                  <a:pt x="770" y="1135"/>
                  <a:pt x="752" y="1135"/>
                </a:cubicBezTo>
                <a:cubicBezTo>
                  <a:pt x="660" y="1135"/>
                  <a:pt x="660" y="1135"/>
                  <a:pt x="660" y="1135"/>
                </a:cubicBezTo>
                <a:cubicBezTo>
                  <a:pt x="641" y="1135"/>
                  <a:pt x="626" y="1120"/>
                  <a:pt x="626" y="1102"/>
                </a:cubicBezTo>
                <a:cubicBezTo>
                  <a:pt x="626" y="1022"/>
                  <a:pt x="626" y="1022"/>
                  <a:pt x="626" y="1022"/>
                </a:cubicBezTo>
                <a:cubicBezTo>
                  <a:pt x="626" y="1003"/>
                  <a:pt x="641" y="989"/>
                  <a:pt x="660" y="989"/>
                </a:cubicBezTo>
                <a:cubicBezTo>
                  <a:pt x="752" y="989"/>
                  <a:pt x="752" y="989"/>
                  <a:pt x="752" y="989"/>
                </a:cubicBezTo>
                <a:cubicBezTo>
                  <a:pt x="770" y="989"/>
                  <a:pt x="785" y="1003"/>
                  <a:pt x="785" y="1022"/>
                </a:cubicBezTo>
                <a:lnTo>
                  <a:pt x="785" y="1102"/>
                </a:lnTo>
                <a:close/>
                <a:moveTo>
                  <a:pt x="881" y="728"/>
                </a:moveTo>
                <a:cubicBezTo>
                  <a:pt x="881" y="728"/>
                  <a:pt x="881" y="728"/>
                  <a:pt x="881" y="728"/>
                </a:cubicBezTo>
                <a:cubicBezTo>
                  <a:pt x="827" y="773"/>
                  <a:pt x="788" y="805"/>
                  <a:pt x="786" y="915"/>
                </a:cubicBezTo>
                <a:cubicBezTo>
                  <a:pt x="786" y="933"/>
                  <a:pt x="771" y="947"/>
                  <a:pt x="753" y="947"/>
                </a:cubicBezTo>
                <a:cubicBezTo>
                  <a:pt x="659" y="947"/>
                  <a:pt x="659" y="947"/>
                  <a:pt x="659" y="947"/>
                </a:cubicBezTo>
                <a:cubicBezTo>
                  <a:pt x="650" y="947"/>
                  <a:pt x="642" y="944"/>
                  <a:pt x="635" y="938"/>
                </a:cubicBezTo>
                <a:cubicBezTo>
                  <a:pt x="629" y="931"/>
                  <a:pt x="625" y="923"/>
                  <a:pt x="625" y="914"/>
                </a:cubicBezTo>
                <a:cubicBezTo>
                  <a:pt x="628" y="731"/>
                  <a:pt x="714" y="660"/>
                  <a:pt x="776" y="609"/>
                </a:cubicBezTo>
                <a:cubicBezTo>
                  <a:pt x="821" y="571"/>
                  <a:pt x="836" y="557"/>
                  <a:pt x="836" y="517"/>
                </a:cubicBezTo>
                <a:cubicBezTo>
                  <a:pt x="836" y="448"/>
                  <a:pt x="777" y="392"/>
                  <a:pt x="706" y="392"/>
                </a:cubicBezTo>
                <a:cubicBezTo>
                  <a:pt x="637" y="392"/>
                  <a:pt x="580" y="444"/>
                  <a:pt x="576" y="510"/>
                </a:cubicBezTo>
                <a:cubicBezTo>
                  <a:pt x="575" y="528"/>
                  <a:pt x="560" y="541"/>
                  <a:pt x="542" y="541"/>
                </a:cubicBezTo>
                <a:cubicBezTo>
                  <a:pt x="449" y="541"/>
                  <a:pt x="449" y="541"/>
                  <a:pt x="449" y="541"/>
                </a:cubicBezTo>
                <a:cubicBezTo>
                  <a:pt x="439" y="541"/>
                  <a:pt x="431" y="538"/>
                  <a:pt x="424" y="531"/>
                </a:cubicBezTo>
                <a:cubicBezTo>
                  <a:pt x="418" y="525"/>
                  <a:pt x="415" y="516"/>
                  <a:pt x="415" y="507"/>
                </a:cubicBezTo>
                <a:cubicBezTo>
                  <a:pt x="421" y="354"/>
                  <a:pt x="548" y="235"/>
                  <a:pt x="706" y="235"/>
                </a:cubicBezTo>
                <a:cubicBezTo>
                  <a:pt x="866" y="235"/>
                  <a:pt x="997" y="361"/>
                  <a:pt x="997" y="517"/>
                </a:cubicBezTo>
                <a:cubicBezTo>
                  <a:pt x="997" y="632"/>
                  <a:pt x="930" y="687"/>
                  <a:pt x="881" y="72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2" name="Freeform 1234"/>
          <p:cNvSpPr>
            <a:spLocks/>
          </p:cNvSpPr>
          <p:nvPr/>
        </p:nvSpPr>
        <p:spPr bwMode="auto">
          <a:xfrm>
            <a:off x="3205242" y="3338252"/>
            <a:ext cx="141304" cy="135595"/>
          </a:xfrm>
          <a:custGeom>
            <a:avLst/>
            <a:gdLst>
              <a:gd name="T0" fmla="*/ 341 w 668"/>
              <a:gd name="T1" fmla="*/ 311 h 635"/>
              <a:gd name="T2" fmla="*/ 330 w 668"/>
              <a:gd name="T3" fmla="*/ 306 h 635"/>
              <a:gd name="T4" fmla="*/ 330 w 668"/>
              <a:gd name="T5" fmla="*/ 283 h 635"/>
              <a:gd name="T6" fmla="*/ 433 w 668"/>
              <a:gd name="T7" fmla="*/ 179 h 635"/>
              <a:gd name="T8" fmla="*/ 112 w 668"/>
              <a:gd name="T9" fmla="*/ 0 h 635"/>
              <a:gd name="T10" fmla="*/ 54 w 668"/>
              <a:gd name="T11" fmla="*/ 20 h 635"/>
              <a:gd name="T12" fmla="*/ 224 w 668"/>
              <a:gd name="T13" fmla="*/ 411 h 635"/>
              <a:gd name="T14" fmla="*/ 616 w 668"/>
              <a:gd name="T15" fmla="*/ 582 h 635"/>
              <a:gd name="T16" fmla="*/ 457 w 668"/>
              <a:gd name="T17" fmla="*/ 202 h 635"/>
              <a:gd name="T18" fmla="*/ 353 w 668"/>
              <a:gd name="T19" fmla="*/ 306 h 635"/>
              <a:gd name="T20" fmla="*/ 341 w 668"/>
              <a:gd name="T21" fmla="*/ 311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68" h="635">
                <a:moveTo>
                  <a:pt x="341" y="311"/>
                </a:moveTo>
                <a:cubicBezTo>
                  <a:pt x="337" y="311"/>
                  <a:pt x="333" y="309"/>
                  <a:pt x="330" y="306"/>
                </a:cubicBezTo>
                <a:cubicBezTo>
                  <a:pt x="323" y="299"/>
                  <a:pt x="323" y="289"/>
                  <a:pt x="330" y="283"/>
                </a:cubicBezTo>
                <a:cubicBezTo>
                  <a:pt x="433" y="179"/>
                  <a:pt x="433" y="179"/>
                  <a:pt x="433" y="179"/>
                </a:cubicBezTo>
                <a:cubicBezTo>
                  <a:pt x="310" y="60"/>
                  <a:pt x="187" y="0"/>
                  <a:pt x="112" y="0"/>
                </a:cubicBezTo>
                <a:cubicBezTo>
                  <a:pt x="87" y="0"/>
                  <a:pt x="67" y="7"/>
                  <a:pt x="54" y="20"/>
                </a:cubicBezTo>
                <a:cubicBezTo>
                  <a:pt x="0" y="73"/>
                  <a:pt x="56" y="243"/>
                  <a:pt x="224" y="411"/>
                </a:cubicBezTo>
                <a:cubicBezTo>
                  <a:pt x="393" y="579"/>
                  <a:pt x="563" y="635"/>
                  <a:pt x="616" y="582"/>
                </a:cubicBezTo>
                <a:cubicBezTo>
                  <a:pt x="668" y="530"/>
                  <a:pt x="616" y="366"/>
                  <a:pt x="457" y="202"/>
                </a:cubicBezTo>
                <a:cubicBezTo>
                  <a:pt x="353" y="306"/>
                  <a:pt x="353" y="306"/>
                  <a:pt x="353" y="306"/>
                </a:cubicBezTo>
                <a:cubicBezTo>
                  <a:pt x="350" y="309"/>
                  <a:pt x="346" y="311"/>
                  <a:pt x="341" y="31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3" name="Freeform 1235"/>
          <p:cNvSpPr>
            <a:spLocks/>
          </p:cNvSpPr>
          <p:nvPr/>
        </p:nvSpPr>
        <p:spPr bwMode="auto">
          <a:xfrm>
            <a:off x="3183832" y="3356808"/>
            <a:ext cx="138449" cy="138449"/>
          </a:xfrm>
          <a:custGeom>
            <a:avLst/>
            <a:gdLst>
              <a:gd name="T0" fmla="*/ 300 w 652"/>
              <a:gd name="T1" fmla="*/ 351 h 651"/>
              <a:gd name="T2" fmla="*/ 101 w 652"/>
              <a:gd name="T3" fmla="*/ 0 h 651"/>
              <a:gd name="T4" fmla="*/ 153 w 652"/>
              <a:gd name="T5" fmla="*/ 499 h 651"/>
              <a:gd name="T6" fmla="*/ 652 w 652"/>
              <a:gd name="T7" fmla="*/ 550 h 651"/>
              <a:gd name="T8" fmla="*/ 300 w 652"/>
              <a:gd name="T9" fmla="*/ 351 h 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2" h="651">
                <a:moveTo>
                  <a:pt x="300" y="351"/>
                </a:moveTo>
                <a:cubicBezTo>
                  <a:pt x="177" y="228"/>
                  <a:pt x="104" y="93"/>
                  <a:pt x="101" y="0"/>
                </a:cubicBezTo>
                <a:cubicBezTo>
                  <a:pt x="0" y="154"/>
                  <a:pt x="17" y="364"/>
                  <a:pt x="153" y="499"/>
                </a:cubicBezTo>
                <a:cubicBezTo>
                  <a:pt x="288" y="634"/>
                  <a:pt x="498" y="651"/>
                  <a:pt x="652" y="550"/>
                </a:cubicBezTo>
                <a:cubicBezTo>
                  <a:pt x="558" y="547"/>
                  <a:pt x="424" y="475"/>
                  <a:pt x="300" y="35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4" name="Freeform 1236"/>
          <p:cNvSpPr>
            <a:spLocks noEditPoints="1"/>
          </p:cNvSpPr>
          <p:nvPr/>
        </p:nvSpPr>
        <p:spPr bwMode="auto">
          <a:xfrm>
            <a:off x="3146722" y="3208367"/>
            <a:ext cx="324000" cy="324000"/>
          </a:xfrm>
          <a:custGeom>
            <a:avLst/>
            <a:gdLst>
              <a:gd name="T0" fmla="*/ 761 w 1521"/>
              <a:gd name="T1" fmla="*/ 0 h 1522"/>
              <a:gd name="T2" fmla="*/ 0 w 1521"/>
              <a:gd name="T3" fmla="*/ 761 h 1522"/>
              <a:gd name="T4" fmla="*/ 761 w 1521"/>
              <a:gd name="T5" fmla="*/ 1522 h 1522"/>
              <a:gd name="T6" fmla="*/ 1521 w 1521"/>
              <a:gd name="T7" fmla="*/ 761 h 1522"/>
              <a:gd name="T8" fmla="*/ 761 w 1521"/>
              <a:gd name="T9" fmla="*/ 0 h 1522"/>
              <a:gd name="T10" fmla="*/ 912 w 1521"/>
              <a:gd name="T11" fmla="*/ 1218 h 1522"/>
              <a:gd name="T12" fmla="*/ 608 w 1521"/>
              <a:gd name="T13" fmla="*/ 1344 h 1522"/>
              <a:gd name="T14" fmla="*/ 304 w 1521"/>
              <a:gd name="T15" fmla="*/ 1218 h 1522"/>
              <a:gd name="T16" fmla="*/ 304 w 1521"/>
              <a:gd name="T17" fmla="*/ 609 h 1522"/>
              <a:gd name="T18" fmla="*/ 730 w 1521"/>
              <a:gd name="T19" fmla="*/ 769 h 1522"/>
              <a:gd name="T20" fmla="*/ 773 w 1521"/>
              <a:gd name="T21" fmla="*/ 725 h 1522"/>
              <a:gd name="T22" fmla="*/ 763 w 1521"/>
              <a:gd name="T23" fmla="*/ 688 h 1522"/>
              <a:gd name="T24" fmla="*/ 834 w 1521"/>
              <a:gd name="T25" fmla="*/ 617 h 1522"/>
              <a:gd name="T26" fmla="*/ 905 w 1521"/>
              <a:gd name="T27" fmla="*/ 688 h 1522"/>
              <a:gd name="T28" fmla="*/ 834 w 1521"/>
              <a:gd name="T29" fmla="*/ 759 h 1522"/>
              <a:gd name="T30" fmla="*/ 796 w 1521"/>
              <a:gd name="T31" fmla="*/ 748 h 1522"/>
              <a:gd name="T32" fmla="*/ 753 w 1521"/>
              <a:gd name="T33" fmla="*/ 792 h 1522"/>
              <a:gd name="T34" fmla="*/ 912 w 1521"/>
              <a:gd name="T35" fmla="*/ 1218 h 1522"/>
              <a:gd name="T36" fmla="*/ 1056 w 1521"/>
              <a:gd name="T37" fmla="*/ 810 h 1522"/>
              <a:gd name="T38" fmla="*/ 1041 w 1521"/>
              <a:gd name="T39" fmla="*/ 818 h 1522"/>
              <a:gd name="T40" fmla="*/ 1033 w 1521"/>
              <a:gd name="T41" fmla="*/ 816 h 1522"/>
              <a:gd name="T42" fmla="*/ 1027 w 1521"/>
              <a:gd name="T43" fmla="*/ 794 h 1522"/>
              <a:gd name="T44" fmla="*/ 991 w 1521"/>
              <a:gd name="T45" fmla="*/ 531 h 1522"/>
              <a:gd name="T46" fmla="*/ 727 w 1521"/>
              <a:gd name="T47" fmla="*/ 495 h 1522"/>
              <a:gd name="T48" fmla="*/ 705 w 1521"/>
              <a:gd name="T49" fmla="*/ 488 h 1522"/>
              <a:gd name="T50" fmla="*/ 712 w 1521"/>
              <a:gd name="T51" fmla="*/ 466 h 1522"/>
              <a:gd name="T52" fmla="*/ 1014 w 1521"/>
              <a:gd name="T53" fmla="*/ 508 h 1522"/>
              <a:gd name="T54" fmla="*/ 1056 w 1521"/>
              <a:gd name="T55" fmla="*/ 810 h 1522"/>
              <a:gd name="T56" fmla="*/ 1167 w 1521"/>
              <a:gd name="T57" fmla="*/ 872 h 1522"/>
              <a:gd name="T58" fmla="*/ 1153 w 1521"/>
              <a:gd name="T59" fmla="*/ 880 h 1522"/>
              <a:gd name="T60" fmla="*/ 1145 w 1521"/>
              <a:gd name="T61" fmla="*/ 878 h 1522"/>
              <a:gd name="T62" fmla="*/ 1139 w 1521"/>
              <a:gd name="T63" fmla="*/ 856 h 1522"/>
              <a:gd name="T64" fmla="*/ 1081 w 1521"/>
              <a:gd name="T65" fmla="*/ 440 h 1522"/>
              <a:gd name="T66" fmla="*/ 666 w 1521"/>
              <a:gd name="T67" fmla="*/ 383 h 1522"/>
              <a:gd name="T68" fmla="*/ 644 w 1521"/>
              <a:gd name="T69" fmla="*/ 377 h 1522"/>
              <a:gd name="T70" fmla="*/ 650 w 1521"/>
              <a:gd name="T71" fmla="*/ 354 h 1522"/>
              <a:gd name="T72" fmla="*/ 1104 w 1521"/>
              <a:gd name="T73" fmla="*/ 417 h 1522"/>
              <a:gd name="T74" fmla="*/ 1167 w 1521"/>
              <a:gd name="T75" fmla="*/ 872 h 1522"/>
              <a:gd name="T76" fmla="*/ 1279 w 1521"/>
              <a:gd name="T77" fmla="*/ 933 h 1522"/>
              <a:gd name="T78" fmla="*/ 1265 w 1521"/>
              <a:gd name="T79" fmla="*/ 942 h 1522"/>
              <a:gd name="T80" fmla="*/ 1257 w 1521"/>
              <a:gd name="T81" fmla="*/ 940 h 1522"/>
              <a:gd name="T82" fmla="*/ 1251 w 1521"/>
              <a:gd name="T83" fmla="*/ 918 h 1522"/>
              <a:gd name="T84" fmla="*/ 1172 w 1521"/>
              <a:gd name="T85" fmla="*/ 350 h 1522"/>
              <a:gd name="T86" fmla="*/ 604 w 1521"/>
              <a:gd name="T87" fmla="*/ 271 h 1522"/>
              <a:gd name="T88" fmla="*/ 582 w 1521"/>
              <a:gd name="T89" fmla="*/ 265 h 1522"/>
              <a:gd name="T90" fmla="*/ 588 w 1521"/>
              <a:gd name="T91" fmla="*/ 243 h 1522"/>
              <a:gd name="T92" fmla="*/ 1195 w 1521"/>
              <a:gd name="T93" fmla="*/ 327 h 1522"/>
              <a:gd name="T94" fmla="*/ 1279 w 1521"/>
              <a:gd name="T95" fmla="*/ 933 h 1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21" h="1522">
                <a:moveTo>
                  <a:pt x="761" y="0"/>
                </a:moveTo>
                <a:cubicBezTo>
                  <a:pt x="340" y="0"/>
                  <a:pt x="0" y="341"/>
                  <a:pt x="0" y="761"/>
                </a:cubicBezTo>
                <a:cubicBezTo>
                  <a:pt x="0" y="1181"/>
                  <a:pt x="340" y="1522"/>
                  <a:pt x="761" y="1522"/>
                </a:cubicBezTo>
                <a:cubicBezTo>
                  <a:pt x="1181" y="1522"/>
                  <a:pt x="1521" y="1181"/>
                  <a:pt x="1521" y="761"/>
                </a:cubicBezTo>
                <a:cubicBezTo>
                  <a:pt x="1521" y="341"/>
                  <a:pt x="1181" y="0"/>
                  <a:pt x="761" y="0"/>
                </a:cubicBezTo>
                <a:close/>
                <a:moveTo>
                  <a:pt x="912" y="1218"/>
                </a:moveTo>
                <a:cubicBezTo>
                  <a:pt x="828" y="1302"/>
                  <a:pt x="718" y="1344"/>
                  <a:pt x="608" y="1344"/>
                </a:cubicBezTo>
                <a:cubicBezTo>
                  <a:pt x="498" y="1344"/>
                  <a:pt x="388" y="1302"/>
                  <a:pt x="304" y="1218"/>
                </a:cubicBezTo>
                <a:cubicBezTo>
                  <a:pt x="136" y="1050"/>
                  <a:pt x="136" y="777"/>
                  <a:pt x="304" y="609"/>
                </a:cubicBezTo>
                <a:cubicBezTo>
                  <a:pt x="377" y="536"/>
                  <a:pt x="562" y="607"/>
                  <a:pt x="730" y="769"/>
                </a:cubicBezTo>
                <a:cubicBezTo>
                  <a:pt x="773" y="725"/>
                  <a:pt x="773" y="725"/>
                  <a:pt x="773" y="725"/>
                </a:cubicBezTo>
                <a:cubicBezTo>
                  <a:pt x="767" y="714"/>
                  <a:pt x="763" y="702"/>
                  <a:pt x="763" y="688"/>
                </a:cubicBezTo>
                <a:cubicBezTo>
                  <a:pt x="763" y="649"/>
                  <a:pt x="794" y="617"/>
                  <a:pt x="834" y="617"/>
                </a:cubicBezTo>
                <a:cubicBezTo>
                  <a:pt x="873" y="617"/>
                  <a:pt x="905" y="649"/>
                  <a:pt x="905" y="688"/>
                </a:cubicBezTo>
                <a:cubicBezTo>
                  <a:pt x="905" y="727"/>
                  <a:pt x="873" y="759"/>
                  <a:pt x="834" y="759"/>
                </a:cubicBezTo>
                <a:cubicBezTo>
                  <a:pt x="820" y="759"/>
                  <a:pt x="807" y="755"/>
                  <a:pt x="796" y="748"/>
                </a:cubicBezTo>
                <a:cubicBezTo>
                  <a:pt x="753" y="792"/>
                  <a:pt x="753" y="792"/>
                  <a:pt x="753" y="792"/>
                </a:cubicBezTo>
                <a:cubicBezTo>
                  <a:pt x="915" y="960"/>
                  <a:pt x="985" y="1145"/>
                  <a:pt x="912" y="1218"/>
                </a:cubicBezTo>
                <a:close/>
                <a:moveTo>
                  <a:pt x="1056" y="810"/>
                </a:moveTo>
                <a:cubicBezTo>
                  <a:pt x="1053" y="815"/>
                  <a:pt x="1047" y="818"/>
                  <a:pt x="1041" y="818"/>
                </a:cubicBezTo>
                <a:cubicBezTo>
                  <a:pt x="1039" y="818"/>
                  <a:pt x="1036" y="818"/>
                  <a:pt x="1033" y="816"/>
                </a:cubicBezTo>
                <a:cubicBezTo>
                  <a:pt x="1025" y="812"/>
                  <a:pt x="1023" y="802"/>
                  <a:pt x="1027" y="794"/>
                </a:cubicBezTo>
                <a:cubicBezTo>
                  <a:pt x="1075" y="709"/>
                  <a:pt x="1060" y="600"/>
                  <a:pt x="991" y="531"/>
                </a:cubicBezTo>
                <a:cubicBezTo>
                  <a:pt x="921" y="462"/>
                  <a:pt x="813" y="447"/>
                  <a:pt x="727" y="495"/>
                </a:cubicBezTo>
                <a:cubicBezTo>
                  <a:pt x="720" y="499"/>
                  <a:pt x="710" y="496"/>
                  <a:pt x="705" y="488"/>
                </a:cubicBezTo>
                <a:cubicBezTo>
                  <a:pt x="701" y="480"/>
                  <a:pt x="704" y="471"/>
                  <a:pt x="712" y="466"/>
                </a:cubicBezTo>
                <a:cubicBezTo>
                  <a:pt x="810" y="411"/>
                  <a:pt x="934" y="428"/>
                  <a:pt x="1014" y="508"/>
                </a:cubicBezTo>
                <a:cubicBezTo>
                  <a:pt x="1093" y="587"/>
                  <a:pt x="1110" y="712"/>
                  <a:pt x="1056" y="810"/>
                </a:cubicBezTo>
                <a:close/>
                <a:moveTo>
                  <a:pt x="1167" y="872"/>
                </a:moveTo>
                <a:cubicBezTo>
                  <a:pt x="1164" y="877"/>
                  <a:pt x="1159" y="880"/>
                  <a:pt x="1153" y="880"/>
                </a:cubicBezTo>
                <a:cubicBezTo>
                  <a:pt x="1150" y="880"/>
                  <a:pt x="1148" y="879"/>
                  <a:pt x="1145" y="878"/>
                </a:cubicBezTo>
                <a:cubicBezTo>
                  <a:pt x="1137" y="873"/>
                  <a:pt x="1134" y="864"/>
                  <a:pt x="1139" y="856"/>
                </a:cubicBezTo>
                <a:cubicBezTo>
                  <a:pt x="1214" y="720"/>
                  <a:pt x="1191" y="550"/>
                  <a:pt x="1081" y="440"/>
                </a:cubicBezTo>
                <a:cubicBezTo>
                  <a:pt x="972" y="331"/>
                  <a:pt x="801" y="307"/>
                  <a:pt x="666" y="383"/>
                </a:cubicBezTo>
                <a:cubicBezTo>
                  <a:pt x="658" y="387"/>
                  <a:pt x="648" y="384"/>
                  <a:pt x="644" y="377"/>
                </a:cubicBezTo>
                <a:cubicBezTo>
                  <a:pt x="639" y="369"/>
                  <a:pt x="642" y="359"/>
                  <a:pt x="650" y="354"/>
                </a:cubicBezTo>
                <a:cubicBezTo>
                  <a:pt x="798" y="272"/>
                  <a:pt x="985" y="298"/>
                  <a:pt x="1104" y="417"/>
                </a:cubicBezTo>
                <a:cubicBezTo>
                  <a:pt x="1224" y="537"/>
                  <a:pt x="1250" y="724"/>
                  <a:pt x="1167" y="872"/>
                </a:cubicBezTo>
                <a:close/>
                <a:moveTo>
                  <a:pt x="1279" y="933"/>
                </a:moveTo>
                <a:cubicBezTo>
                  <a:pt x="1276" y="939"/>
                  <a:pt x="1271" y="942"/>
                  <a:pt x="1265" y="942"/>
                </a:cubicBezTo>
                <a:cubicBezTo>
                  <a:pt x="1262" y="942"/>
                  <a:pt x="1259" y="941"/>
                  <a:pt x="1257" y="940"/>
                </a:cubicBezTo>
                <a:cubicBezTo>
                  <a:pt x="1249" y="935"/>
                  <a:pt x="1246" y="925"/>
                  <a:pt x="1251" y="918"/>
                </a:cubicBezTo>
                <a:cubicBezTo>
                  <a:pt x="1354" y="733"/>
                  <a:pt x="1321" y="499"/>
                  <a:pt x="1172" y="350"/>
                </a:cubicBezTo>
                <a:cubicBezTo>
                  <a:pt x="1022" y="200"/>
                  <a:pt x="789" y="168"/>
                  <a:pt x="604" y="271"/>
                </a:cubicBezTo>
                <a:cubicBezTo>
                  <a:pt x="596" y="275"/>
                  <a:pt x="586" y="273"/>
                  <a:pt x="582" y="265"/>
                </a:cubicBezTo>
                <a:cubicBezTo>
                  <a:pt x="577" y="257"/>
                  <a:pt x="580" y="247"/>
                  <a:pt x="588" y="243"/>
                </a:cubicBezTo>
                <a:cubicBezTo>
                  <a:pt x="785" y="132"/>
                  <a:pt x="1035" y="167"/>
                  <a:pt x="1195" y="327"/>
                </a:cubicBezTo>
                <a:cubicBezTo>
                  <a:pt x="1355" y="487"/>
                  <a:pt x="1389" y="736"/>
                  <a:pt x="1279" y="93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5" name="Freeform 1237"/>
          <p:cNvSpPr>
            <a:spLocks/>
          </p:cNvSpPr>
          <p:nvPr/>
        </p:nvSpPr>
        <p:spPr bwMode="auto">
          <a:xfrm>
            <a:off x="3316572" y="3346816"/>
            <a:ext cx="15700" cy="15700"/>
          </a:xfrm>
          <a:custGeom>
            <a:avLst/>
            <a:gdLst>
              <a:gd name="T0" fmla="*/ 14 w 77"/>
              <a:gd name="T1" fmla="*/ 64 h 78"/>
              <a:gd name="T2" fmla="*/ 16 w 77"/>
              <a:gd name="T3" fmla="*/ 69 h 78"/>
              <a:gd name="T4" fmla="*/ 39 w 77"/>
              <a:gd name="T5" fmla="*/ 78 h 78"/>
              <a:gd name="T6" fmla="*/ 77 w 77"/>
              <a:gd name="T7" fmla="*/ 39 h 78"/>
              <a:gd name="T8" fmla="*/ 39 w 77"/>
              <a:gd name="T9" fmla="*/ 0 h 78"/>
              <a:gd name="T10" fmla="*/ 0 w 77"/>
              <a:gd name="T11" fmla="*/ 39 h 78"/>
              <a:gd name="T12" fmla="*/ 8 w 77"/>
              <a:gd name="T13" fmla="*/ 62 h 78"/>
              <a:gd name="T14" fmla="*/ 14 w 77"/>
              <a:gd name="T15" fmla="*/ 64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" h="78">
                <a:moveTo>
                  <a:pt x="14" y="64"/>
                </a:moveTo>
                <a:cubicBezTo>
                  <a:pt x="15" y="65"/>
                  <a:pt x="15" y="67"/>
                  <a:pt x="16" y="69"/>
                </a:cubicBezTo>
                <a:cubicBezTo>
                  <a:pt x="22" y="74"/>
                  <a:pt x="30" y="78"/>
                  <a:pt x="39" y="78"/>
                </a:cubicBezTo>
                <a:cubicBezTo>
                  <a:pt x="60" y="78"/>
                  <a:pt x="77" y="60"/>
                  <a:pt x="77" y="39"/>
                </a:cubicBezTo>
                <a:cubicBezTo>
                  <a:pt x="77" y="18"/>
                  <a:pt x="60" y="0"/>
                  <a:pt x="39" y="0"/>
                </a:cubicBezTo>
                <a:cubicBezTo>
                  <a:pt x="17" y="0"/>
                  <a:pt x="0" y="18"/>
                  <a:pt x="0" y="39"/>
                </a:cubicBezTo>
                <a:cubicBezTo>
                  <a:pt x="0" y="48"/>
                  <a:pt x="4" y="55"/>
                  <a:pt x="8" y="62"/>
                </a:cubicBezTo>
                <a:cubicBezTo>
                  <a:pt x="10" y="63"/>
                  <a:pt x="12" y="62"/>
                  <a:pt x="14" y="6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6" name="Freeform 1241"/>
          <p:cNvSpPr>
            <a:spLocks/>
          </p:cNvSpPr>
          <p:nvPr/>
        </p:nvSpPr>
        <p:spPr bwMode="auto">
          <a:xfrm>
            <a:off x="3731157" y="3358235"/>
            <a:ext cx="7137" cy="7137"/>
          </a:xfrm>
          <a:custGeom>
            <a:avLst/>
            <a:gdLst>
              <a:gd name="T0" fmla="*/ 0 w 47"/>
              <a:gd name="T1" fmla="*/ 0 h 46"/>
              <a:gd name="T2" fmla="*/ 0 w 47"/>
              <a:gd name="T3" fmla="*/ 46 h 46"/>
              <a:gd name="T4" fmla="*/ 47 w 47"/>
              <a:gd name="T5" fmla="*/ 46 h 46"/>
              <a:gd name="T6" fmla="*/ 0 w 47"/>
              <a:gd name="T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" h="46">
                <a:moveTo>
                  <a:pt x="0" y="0"/>
                </a:moveTo>
                <a:cubicBezTo>
                  <a:pt x="0" y="46"/>
                  <a:pt x="0" y="46"/>
                  <a:pt x="0" y="46"/>
                </a:cubicBezTo>
                <a:cubicBezTo>
                  <a:pt x="47" y="46"/>
                  <a:pt x="47" y="46"/>
                  <a:pt x="47" y="46"/>
                </a:cubicBezTo>
                <a:cubicBezTo>
                  <a:pt x="40" y="24"/>
                  <a:pt x="23" y="7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7" name="Freeform 1242"/>
          <p:cNvSpPr>
            <a:spLocks/>
          </p:cNvSpPr>
          <p:nvPr/>
        </p:nvSpPr>
        <p:spPr bwMode="auto">
          <a:xfrm>
            <a:off x="3671210" y="3312561"/>
            <a:ext cx="52811" cy="52811"/>
          </a:xfrm>
          <a:custGeom>
            <a:avLst/>
            <a:gdLst>
              <a:gd name="T0" fmla="*/ 0 w 317"/>
              <a:gd name="T1" fmla="*/ 319 h 319"/>
              <a:gd name="T2" fmla="*/ 230 w 317"/>
              <a:gd name="T3" fmla="*/ 319 h 319"/>
              <a:gd name="T4" fmla="*/ 317 w 317"/>
              <a:gd name="T5" fmla="*/ 230 h 319"/>
              <a:gd name="T6" fmla="*/ 317 w 317"/>
              <a:gd name="T7" fmla="*/ 0 h 319"/>
              <a:gd name="T8" fmla="*/ 0 w 317"/>
              <a:gd name="T9" fmla="*/ 319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7" h="319">
                <a:moveTo>
                  <a:pt x="0" y="319"/>
                </a:moveTo>
                <a:cubicBezTo>
                  <a:pt x="230" y="319"/>
                  <a:pt x="230" y="319"/>
                  <a:pt x="230" y="319"/>
                </a:cubicBezTo>
                <a:cubicBezTo>
                  <a:pt x="238" y="275"/>
                  <a:pt x="273" y="239"/>
                  <a:pt x="317" y="230"/>
                </a:cubicBezTo>
                <a:cubicBezTo>
                  <a:pt x="317" y="0"/>
                  <a:pt x="317" y="0"/>
                  <a:pt x="317" y="0"/>
                </a:cubicBezTo>
                <a:cubicBezTo>
                  <a:pt x="146" y="11"/>
                  <a:pt x="10" y="149"/>
                  <a:pt x="0" y="31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8" name="Freeform 1243"/>
          <p:cNvSpPr>
            <a:spLocks/>
          </p:cNvSpPr>
          <p:nvPr/>
        </p:nvSpPr>
        <p:spPr bwMode="auto">
          <a:xfrm>
            <a:off x="3731157" y="3372508"/>
            <a:ext cx="7137" cy="7137"/>
          </a:xfrm>
          <a:custGeom>
            <a:avLst/>
            <a:gdLst>
              <a:gd name="T0" fmla="*/ 46 w 46"/>
              <a:gd name="T1" fmla="*/ 0 h 44"/>
              <a:gd name="T2" fmla="*/ 0 w 46"/>
              <a:gd name="T3" fmla="*/ 0 h 44"/>
              <a:gd name="T4" fmla="*/ 0 w 46"/>
              <a:gd name="T5" fmla="*/ 44 h 44"/>
              <a:gd name="T6" fmla="*/ 46 w 46"/>
              <a:gd name="T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44">
                <a:moveTo>
                  <a:pt x="4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2" y="37"/>
                  <a:pt x="39" y="21"/>
                  <a:pt x="46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9" name="Freeform 1244"/>
          <p:cNvSpPr>
            <a:spLocks/>
          </p:cNvSpPr>
          <p:nvPr/>
        </p:nvSpPr>
        <p:spPr bwMode="auto">
          <a:xfrm>
            <a:off x="3689765" y="3383926"/>
            <a:ext cx="34256" cy="41392"/>
          </a:xfrm>
          <a:custGeom>
            <a:avLst/>
            <a:gdLst>
              <a:gd name="T0" fmla="*/ 203 w 203"/>
              <a:gd name="T1" fmla="*/ 17 h 247"/>
              <a:gd name="T2" fmla="*/ 163 w 203"/>
              <a:gd name="T3" fmla="*/ 0 h 247"/>
              <a:gd name="T4" fmla="*/ 0 w 203"/>
              <a:gd name="T5" fmla="*/ 162 h 247"/>
              <a:gd name="T6" fmla="*/ 203 w 203"/>
              <a:gd name="T7" fmla="*/ 247 h 247"/>
              <a:gd name="T8" fmla="*/ 203 w 203"/>
              <a:gd name="T9" fmla="*/ 17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3" h="247">
                <a:moveTo>
                  <a:pt x="203" y="17"/>
                </a:moveTo>
                <a:cubicBezTo>
                  <a:pt x="188" y="14"/>
                  <a:pt x="175" y="8"/>
                  <a:pt x="163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55" y="211"/>
                  <a:pt x="125" y="242"/>
                  <a:pt x="203" y="247"/>
                </a:cubicBezTo>
                <a:lnTo>
                  <a:pt x="203" y="17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0" name="Freeform 1245"/>
          <p:cNvSpPr>
            <a:spLocks/>
          </p:cNvSpPr>
          <p:nvPr/>
        </p:nvSpPr>
        <p:spPr bwMode="auto">
          <a:xfrm>
            <a:off x="3671210" y="3372508"/>
            <a:ext cx="41392" cy="34256"/>
          </a:xfrm>
          <a:custGeom>
            <a:avLst/>
            <a:gdLst>
              <a:gd name="T0" fmla="*/ 248 w 248"/>
              <a:gd name="T1" fmla="*/ 40 h 203"/>
              <a:gd name="T2" fmla="*/ 231 w 248"/>
              <a:gd name="T3" fmla="*/ 0 h 203"/>
              <a:gd name="T4" fmla="*/ 0 w 248"/>
              <a:gd name="T5" fmla="*/ 0 h 203"/>
              <a:gd name="T6" fmla="*/ 85 w 248"/>
              <a:gd name="T7" fmla="*/ 203 h 203"/>
              <a:gd name="T8" fmla="*/ 248 w 248"/>
              <a:gd name="T9" fmla="*/ 4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8" h="203">
                <a:moveTo>
                  <a:pt x="248" y="40"/>
                </a:moveTo>
                <a:cubicBezTo>
                  <a:pt x="239" y="28"/>
                  <a:pt x="234" y="15"/>
                  <a:pt x="231" y="0"/>
                </a:cubicBezTo>
                <a:cubicBezTo>
                  <a:pt x="0" y="0"/>
                  <a:pt x="0" y="0"/>
                  <a:pt x="0" y="0"/>
                </a:cubicBezTo>
                <a:cubicBezTo>
                  <a:pt x="6" y="78"/>
                  <a:pt x="37" y="148"/>
                  <a:pt x="85" y="203"/>
                </a:cubicBezTo>
                <a:lnTo>
                  <a:pt x="248" y="4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1" name="Oval 1246"/>
          <p:cNvSpPr>
            <a:spLocks noChangeArrowheads="1"/>
          </p:cNvSpPr>
          <p:nvPr/>
        </p:nvSpPr>
        <p:spPr bwMode="auto">
          <a:xfrm>
            <a:off x="3638382" y="3264032"/>
            <a:ext cx="15700" cy="15700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2" name="Oval 1247"/>
          <p:cNvSpPr>
            <a:spLocks noChangeArrowheads="1"/>
          </p:cNvSpPr>
          <p:nvPr/>
        </p:nvSpPr>
        <p:spPr bwMode="auto">
          <a:xfrm>
            <a:off x="3792532" y="3315415"/>
            <a:ext cx="15700" cy="15700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3" name="Freeform 1248"/>
          <p:cNvSpPr>
            <a:spLocks/>
          </p:cNvSpPr>
          <p:nvPr/>
        </p:nvSpPr>
        <p:spPr bwMode="auto">
          <a:xfrm>
            <a:off x="3716884" y="3358235"/>
            <a:ext cx="7137" cy="7137"/>
          </a:xfrm>
          <a:custGeom>
            <a:avLst/>
            <a:gdLst>
              <a:gd name="T0" fmla="*/ 0 w 43"/>
              <a:gd name="T1" fmla="*/ 45 h 45"/>
              <a:gd name="T2" fmla="*/ 43 w 43"/>
              <a:gd name="T3" fmla="*/ 45 h 45"/>
              <a:gd name="T4" fmla="*/ 43 w 43"/>
              <a:gd name="T5" fmla="*/ 0 h 45"/>
              <a:gd name="T6" fmla="*/ 0 w 43"/>
              <a:gd name="T7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" h="45">
                <a:moveTo>
                  <a:pt x="0" y="45"/>
                </a:moveTo>
                <a:cubicBezTo>
                  <a:pt x="43" y="45"/>
                  <a:pt x="43" y="45"/>
                  <a:pt x="43" y="45"/>
                </a:cubicBezTo>
                <a:cubicBezTo>
                  <a:pt x="43" y="0"/>
                  <a:pt x="43" y="0"/>
                  <a:pt x="43" y="0"/>
                </a:cubicBezTo>
                <a:cubicBezTo>
                  <a:pt x="22" y="7"/>
                  <a:pt x="6" y="24"/>
                  <a:pt x="0" y="4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4" name="Freeform 1249"/>
          <p:cNvSpPr>
            <a:spLocks noEditPoints="1"/>
          </p:cNvSpPr>
          <p:nvPr/>
        </p:nvSpPr>
        <p:spPr bwMode="auto">
          <a:xfrm>
            <a:off x="3731157" y="3266887"/>
            <a:ext cx="98485" cy="98485"/>
          </a:xfrm>
          <a:custGeom>
            <a:avLst/>
            <a:gdLst>
              <a:gd name="T0" fmla="*/ 362 w 591"/>
              <a:gd name="T1" fmla="*/ 589 h 589"/>
              <a:gd name="T2" fmla="*/ 591 w 591"/>
              <a:gd name="T3" fmla="*/ 589 h 589"/>
              <a:gd name="T4" fmla="*/ 0 w 591"/>
              <a:gd name="T5" fmla="*/ 0 h 589"/>
              <a:gd name="T6" fmla="*/ 0 w 591"/>
              <a:gd name="T7" fmla="*/ 229 h 589"/>
              <a:gd name="T8" fmla="*/ 362 w 591"/>
              <a:gd name="T9" fmla="*/ 589 h 589"/>
              <a:gd name="T10" fmla="*/ 410 w 591"/>
              <a:gd name="T11" fmla="*/ 248 h 589"/>
              <a:gd name="T12" fmla="*/ 499 w 591"/>
              <a:gd name="T13" fmla="*/ 336 h 589"/>
              <a:gd name="T14" fmla="*/ 410 w 591"/>
              <a:gd name="T15" fmla="*/ 425 h 589"/>
              <a:gd name="T16" fmla="*/ 321 w 591"/>
              <a:gd name="T17" fmla="*/ 336 h 589"/>
              <a:gd name="T18" fmla="*/ 410 w 591"/>
              <a:gd name="T19" fmla="*/ 248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1" h="589">
                <a:moveTo>
                  <a:pt x="362" y="589"/>
                </a:moveTo>
                <a:cubicBezTo>
                  <a:pt x="591" y="589"/>
                  <a:pt x="591" y="589"/>
                  <a:pt x="591" y="589"/>
                </a:cubicBezTo>
                <a:cubicBezTo>
                  <a:pt x="580" y="268"/>
                  <a:pt x="321" y="9"/>
                  <a:pt x="0" y="0"/>
                </a:cubicBezTo>
                <a:cubicBezTo>
                  <a:pt x="0" y="229"/>
                  <a:pt x="0" y="229"/>
                  <a:pt x="0" y="229"/>
                </a:cubicBezTo>
                <a:cubicBezTo>
                  <a:pt x="195" y="238"/>
                  <a:pt x="352" y="395"/>
                  <a:pt x="362" y="589"/>
                </a:cubicBezTo>
                <a:close/>
                <a:moveTo>
                  <a:pt x="410" y="248"/>
                </a:moveTo>
                <a:cubicBezTo>
                  <a:pt x="459" y="248"/>
                  <a:pt x="499" y="287"/>
                  <a:pt x="499" y="336"/>
                </a:cubicBezTo>
                <a:cubicBezTo>
                  <a:pt x="499" y="385"/>
                  <a:pt x="459" y="425"/>
                  <a:pt x="410" y="425"/>
                </a:cubicBezTo>
                <a:cubicBezTo>
                  <a:pt x="361" y="425"/>
                  <a:pt x="321" y="385"/>
                  <a:pt x="321" y="336"/>
                </a:cubicBezTo>
                <a:cubicBezTo>
                  <a:pt x="321" y="287"/>
                  <a:pt x="361" y="248"/>
                  <a:pt x="410" y="24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5" name="Freeform 1250"/>
          <p:cNvSpPr>
            <a:spLocks/>
          </p:cNvSpPr>
          <p:nvPr/>
        </p:nvSpPr>
        <p:spPr bwMode="auto">
          <a:xfrm>
            <a:off x="3716884" y="3372508"/>
            <a:ext cx="7137" cy="7137"/>
          </a:xfrm>
          <a:custGeom>
            <a:avLst/>
            <a:gdLst>
              <a:gd name="T0" fmla="*/ 43 w 43"/>
              <a:gd name="T1" fmla="*/ 0 h 43"/>
              <a:gd name="T2" fmla="*/ 0 w 43"/>
              <a:gd name="T3" fmla="*/ 0 h 43"/>
              <a:gd name="T4" fmla="*/ 15 w 43"/>
              <a:gd name="T5" fmla="*/ 26 h 43"/>
              <a:gd name="T6" fmla="*/ 17 w 43"/>
              <a:gd name="T7" fmla="*/ 26 h 43"/>
              <a:gd name="T8" fmla="*/ 18 w 43"/>
              <a:gd name="T9" fmla="*/ 28 h 43"/>
              <a:gd name="T10" fmla="*/ 43 w 43"/>
              <a:gd name="T11" fmla="*/ 43 h 43"/>
              <a:gd name="T12" fmla="*/ 43 w 43"/>
              <a:gd name="T1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" h="43">
                <a:moveTo>
                  <a:pt x="43" y="0"/>
                </a:moveTo>
                <a:cubicBezTo>
                  <a:pt x="0" y="0"/>
                  <a:pt x="0" y="0"/>
                  <a:pt x="0" y="0"/>
                </a:cubicBezTo>
                <a:cubicBezTo>
                  <a:pt x="4" y="10"/>
                  <a:pt x="8" y="18"/>
                  <a:pt x="15" y="26"/>
                </a:cubicBezTo>
                <a:cubicBezTo>
                  <a:pt x="16" y="26"/>
                  <a:pt x="16" y="26"/>
                  <a:pt x="17" y="26"/>
                </a:cubicBezTo>
                <a:cubicBezTo>
                  <a:pt x="17" y="27"/>
                  <a:pt x="17" y="27"/>
                  <a:pt x="18" y="28"/>
                </a:cubicBezTo>
                <a:cubicBezTo>
                  <a:pt x="25" y="35"/>
                  <a:pt x="33" y="40"/>
                  <a:pt x="43" y="43"/>
                </a:cubicBezTo>
                <a:lnTo>
                  <a:pt x="43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6" name="Freeform 1251"/>
          <p:cNvSpPr>
            <a:spLocks/>
          </p:cNvSpPr>
          <p:nvPr/>
        </p:nvSpPr>
        <p:spPr bwMode="auto">
          <a:xfrm>
            <a:off x="3625536" y="3372508"/>
            <a:ext cx="54238" cy="65656"/>
          </a:xfrm>
          <a:custGeom>
            <a:avLst/>
            <a:gdLst>
              <a:gd name="T0" fmla="*/ 229 w 326"/>
              <a:gd name="T1" fmla="*/ 0 h 394"/>
              <a:gd name="T2" fmla="*/ 0 w 326"/>
              <a:gd name="T3" fmla="*/ 0 h 394"/>
              <a:gd name="T4" fmla="*/ 164 w 326"/>
              <a:gd name="T5" fmla="*/ 394 h 394"/>
              <a:gd name="T6" fmla="*/ 326 w 326"/>
              <a:gd name="T7" fmla="*/ 232 h 394"/>
              <a:gd name="T8" fmla="*/ 229 w 326"/>
              <a:gd name="T9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6" h="394">
                <a:moveTo>
                  <a:pt x="229" y="0"/>
                </a:moveTo>
                <a:cubicBezTo>
                  <a:pt x="0" y="0"/>
                  <a:pt x="0" y="0"/>
                  <a:pt x="0" y="0"/>
                </a:cubicBezTo>
                <a:cubicBezTo>
                  <a:pt x="6" y="152"/>
                  <a:pt x="67" y="290"/>
                  <a:pt x="164" y="394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270" y="170"/>
                  <a:pt x="234" y="89"/>
                  <a:pt x="229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7" name="Freeform 1252"/>
          <p:cNvSpPr>
            <a:spLocks/>
          </p:cNvSpPr>
          <p:nvPr/>
        </p:nvSpPr>
        <p:spPr bwMode="auto">
          <a:xfrm>
            <a:off x="3731157" y="3372508"/>
            <a:ext cx="52811" cy="52811"/>
          </a:xfrm>
          <a:custGeom>
            <a:avLst/>
            <a:gdLst>
              <a:gd name="T0" fmla="*/ 320 w 320"/>
              <a:gd name="T1" fmla="*/ 0 h 317"/>
              <a:gd name="T2" fmla="*/ 90 w 320"/>
              <a:gd name="T3" fmla="*/ 0 h 317"/>
              <a:gd name="T4" fmla="*/ 0 w 320"/>
              <a:gd name="T5" fmla="*/ 87 h 317"/>
              <a:gd name="T6" fmla="*/ 0 w 320"/>
              <a:gd name="T7" fmla="*/ 317 h 317"/>
              <a:gd name="T8" fmla="*/ 320 w 320"/>
              <a:gd name="T9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0" h="317">
                <a:moveTo>
                  <a:pt x="320" y="0"/>
                </a:moveTo>
                <a:cubicBezTo>
                  <a:pt x="90" y="0"/>
                  <a:pt x="90" y="0"/>
                  <a:pt x="90" y="0"/>
                </a:cubicBezTo>
                <a:cubicBezTo>
                  <a:pt x="81" y="44"/>
                  <a:pt x="45" y="79"/>
                  <a:pt x="0" y="87"/>
                </a:cubicBezTo>
                <a:cubicBezTo>
                  <a:pt x="0" y="317"/>
                  <a:pt x="0" y="317"/>
                  <a:pt x="0" y="317"/>
                </a:cubicBezTo>
                <a:cubicBezTo>
                  <a:pt x="172" y="307"/>
                  <a:pt x="309" y="171"/>
                  <a:pt x="320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8" name="Freeform 1253"/>
          <p:cNvSpPr>
            <a:spLocks noEditPoints="1"/>
          </p:cNvSpPr>
          <p:nvPr/>
        </p:nvSpPr>
        <p:spPr bwMode="auto">
          <a:xfrm>
            <a:off x="3565589" y="3208367"/>
            <a:ext cx="324000" cy="324000"/>
          </a:xfrm>
          <a:custGeom>
            <a:avLst/>
            <a:gdLst>
              <a:gd name="T0" fmla="*/ 967 w 1933"/>
              <a:gd name="T1" fmla="*/ 0 h 1934"/>
              <a:gd name="T2" fmla="*/ 0 w 1933"/>
              <a:gd name="T3" fmla="*/ 967 h 1934"/>
              <a:gd name="T4" fmla="*/ 967 w 1933"/>
              <a:gd name="T5" fmla="*/ 1934 h 1934"/>
              <a:gd name="T6" fmla="*/ 1933 w 1933"/>
              <a:gd name="T7" fmla="*/ 967 h 1934"/>
              <a:gd name="T8" fmla="*/ 967 w 1933"/>
              <a:gd name="T9" fmla="*/ 0 h 1934"/>
              <a:gd name="T10" fmla="*/ 478 w 1933"/>
              <a:gd name="T11" fmla="*/ 293 h 1934"/>
              <a:gd name="T12" fmla="*/ 567 w 1933"/>
              <a:gd name="T13" fmla="*/ 382 h 1934"/>
              <a:gd name="T14" fmla="*/ 478 w 1933"/>
              <a:gd name="T15" fmla="*/ 471 h 1934"/>
              <a:gd name="T16" fmla="*/ 389 w 1933"/>
              <a:gd name="T17" fmla="*/ 382 h 1934"/>
              <a:gd name="T18" fmla="*/ 478 w 1933"/>
              <a:gd name="T19" fmla="*/ 293 h 1934"/>
              <a:gd name="T20" fmla="*/ 1674 w 1933"/>
              <a:gd name="T21" fmla="*/ 979 h 1934"/>
              <a:gd name="T22" fmla="*/ 1619 w 1933"/>
              <a:gd name="T23" fmla="*/ 979 h 1934"/>
              <a:gd name="T24" fmla="*/ 987 w 1933"/>
              <a:gd name="T25" fmla="*/ 1608 h 1934"/>
              <a:gd name="T26" fmla="*/ 987 w 1933"/>
              <a:gd name="T27" fmla="*/ 1666 h 1934"/>
              <a:gd name="T28" fmla="*/ 967 w 1933"/>
              <a:gd name="T29" fmla="*/ 1686 h 1934"/>
              <a:gd name="T30" fmla="*/ 946 w 1933"/>
              <a:gd name="T31" fmla="*/ 1666 h 1934"/>
              <a:gd name="T32" fmla="*/ 946 w 1933"/>
              <a:gd name="T33" fmla="*/ 1608 h 1934"/>
              <a:gd name="T34" fmla="*/ 523 w 1933"/>
              <a:gd name="T35" fmla="*/ 1432 h 1934"/>
              <a:gd name="T36" fmla="*/ 441 w 1933"/>
              <a:gd name="T37" fmla="*/ 1513 h 1934"/>
              <a:gd name="T38" fmla="*/ 968 w 1933"/>
              <a:gd name="T39" fmla="*/ 1724 h 1934"/>
              <a:gd name="T40" fmla="*/ 1511 w 1933"/>
              <a:gd name="T41" fmla="*/ 1499 h 1934"/>
              <a:gd name="T42" fmla="*/ 1540 w 1933"/>
              <a:gd name="T43" fmla="*/ 1499 h 1934"/>
              <a:gd name="T44" fmla="*/ 1540 w 1933"/>
              <a:gd name="T45" fmla="*/ 1529 h 1934"/>
              <a:gd name="T46" fmla="*/ 968 w 1933"/>
              <a:gd name="T47" fmla="*/ 1765 h 1934"/>
              <a:gd name="T48" fmla="*/ 401 w 1933"/>
              <a:gd name="T49" fmla="*/ 1532 h 1934"/>
              <a:gd name="T50" fmla="*/ 395 w 1933"/>
              <a:gd name="T51" fmla="*/ 1530 h 1934"/>
              <a:gd name="T52" fmla="*/ 395 w 1933"/>
              <a:gd name="T53" fmla="*/ 1501 h 1934"/>
              <a:gd name="T54" fmla="*/ 494 w 1933"/>
              <a:gd name="T55" fmla="*/ 1402 h 1934"/>
              <a:gd name="T56" fmla="*/ 318 w 1933"/>
              <a:gd name="T57" fmla="*/ 979 h 1934"/>
              <a:gd name="T58" fmla="*/ 259 w 1933"/>
              <a:gd name="T59" fmla="*/ 979 h 1934"/>
              <a:gd name="T60" fmla="*/ 239 w 1933"/>
              <a:gd name="T61" fmla="*/ 958 h 1934"/>
              <a:gd name="T62" fmla="*/ 259 w 1933"/>
              <a:gd name="T63" fmla="*/ 937 h 1934"/>
              <a:gd name="T64" fmla="*/ 318 w 1933"/>
              <a:gd name="T65" fmla="*/ 937 h 1934"/>
              <a:gd name="T66" fmla="*/ 946 w 1933"/>
              <a:gd name="T67" fmla="*/ 306 h 1934"/>
              <a:gd name="T68" fmla="*/ 946 w 1933"/>
              <a:gd name="T69" fmla="*/ 251 h 1934"/>
              <a:gd name="T70" fmla="*/ 967 w 1933"/>
              <a:gd name="T71" fmla="*/ 230 h 1934"/>
              <a:gd name="T72" fmla="*/ 987 w 1933"/>
              <a:gd name="T73" fmla="*/ 251 h 1934"/>
              <a:gd name="T74" fmla="*/ 987 w 1933"/>
              <a:gd name="T75" fmla="*/ 306 h 1934"/>
              <a:gd name="T76" fmla="*/ 1619 w 1933"/>
              <a:gd name="T77" fmla="*/ 937 h 1934"/>
              <a:gd name="T78" fmla="*/ 1674 w 1933"/>
              <a:gd name="T79" fmla="*/ 937 h 1934"/>
              <a:gd name="T80" fmla="*/ 1695 w 1933"/>
              <a:gd name="T81" fmla="*/ 958 h 1934"/>
              <a:gd name="T82" fmla="*/ 1674 w 1933"/>
              <a:gd name="T83" fmla="*/ 979 h 19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33" h="1934">
                <a:moveTo>
                  <a:pt x="967" y="0"/>
                </a:moveTo>
                <a:cubicBezTo>
                  <a:pt x="432" y="0"/>
                  <a:pt x="0" y="433"/>
                  <a:pt x="0" y="967"/>
                </a:cubicBezTo>
                <a:cubicBezTo>
                  <a:pt x="0" y="1501"/>
                  <a:pt x="432" y="1934"/>
                  <a:pt x="967" y="1934"/>
                </a:cubicBezTo>
                <a:cubicBezTo>
                  <a:pt x="1500" y="1934"/>
                  <a:pt x="1933" y="1501"/>
                  <a:pt x="1933" y="967"/>
                </a:cubicBezTo>
                <a:cubicBezTo>
                  <a:pt x="1933" y="433"/>
                  <a:pt x="1500" y="0"/>
                  <a:pt x="967" y="0"/>
                </a:cubicBezTo>
                <a:close/>
                <a:moveTo>
                  <a:pt x="478" y="293"/>
                </a:moveTo>
                <a:cubicBezTo>
                  <a:pt x="527" y="293"/>
                  <a:pt x="567" y="333"/>
                  <a:pt x="567" y="382"/>
                </a:cubicBezTo>
                <a:cubicBezTo>
                  <a:pt x="567" y="431"/>
                  <a:pt x="527" y="471"/>
                  <a:pt x="478" y="471"/>
                </a:cubicBezTo>
                <a:cubicBezTo>
                  <a:pt x="429" y="471"/>
                  <a:pt x="389" y="431"/>
                  <a:pt x="389" y="382"/>
                </a:cubicBezTo>
                <a:cubicBezTo>
                  <a:pt x="389" y="333"/>
                  <a:pt x="429" y="293"/>
                  <a:pt x="478" y="293"/>
                </a:cubicBezTo>
                <a:close/>
                <a:moveTo>
                  <a:pt x="1674" y="979"/>
                </a:moveTo>
                <a:cubicBezTo>
                  <a:pt x="1619" y="979"/>
                  <a:pt x="1619" y="979"/>
                  <a:pt x="1619" y="979"/>
                </a:cubicBezTo>
                <a:cubicBezTo>
                  <a:pt x="1607" y="1322"/>
                  <a:pt x="1330" y="1598"/>
                  <a:pt x="987" y="1608"/>
                </a:cubicBezTo>
                <a:cubicBezTo>
                  <a:pt x="987" y="1666"/>
                  <a:pt x="987" y="1666"/>
                  <a:pt x="987" y="1666"/>
                </a:cubicBezTo>
                <a:cubicBezTo>
                  <a:pt x="987" y="1677"/>
                  <a:pt x="978" y="1686"/>
                  <a:pt x="967" y="1686"/>
                </a:cubicBezTo>
                <a:cubicBezTo>
                  <a:pt x="955" y="1686"/>
                  <a:pt x="946" y="1677"/>
                  <a:pt x="946" y="1666"/>
                </a:cubicBezTo>
                <a:cubicBezTo>
                  <a:pt x="946" y="1608"/>
                  <a:pt x="946" y="1608"/>
                  <a:pt x="946" y="1608"/>
                </a:cubicBezTo>
                <a:cubicBezTo>
                  <a:pt x="783" y="1602"/>
                  <a:pt x="635" y="1536"/>
                  <a:pt x="523" y="1432"/>
                </a:cubicBezTo>
                <a:cubicBezTo>
                  <a:pt x="441" y="1513"/>
                  <a:pt x="441" y="1513"/>
                  <a:pt x="441" y="1513"/>
                </a:cubicBezTo>
                <a:cubicBezTo>
                  <a:pt x="584" y="1649"/>
                  <a:pt x="770" y="1724"/>
                  <a:pt x="968" y="1724"/>
                </a:cubicBezTo>
                <a:cubicBezTo>
                  <a:pt x="1173" y="1724"/>
                  <a:pt x="1366" y="1644"/>
                  <a:pt x="1511" y="1499"/>
                </a:cubicBezTo>
                <a:cubicBezTo>
                  <a:pt x="1519" y="1491"/>
                  <a:pt x="1532" y="1491"/>
                  <a:pt x="1540" y="1499"/>
                </a:cubicBezTo>
                <a:cubicBezTo>
                  <a:pt x="1548" y="1507"/>
                  <a:pt x="1548" y="1520"/>
                  <a:pt x="1540" y="1529"/>
                </a:cubicBezTo>
                <a:cubicBezTo>
                  <a:pt x="1387" y="1681"/>
                  <a:pt x="1184" y="1765"/>
                  <a:pt x="968" y="1765"/>
                </a:cubicBezTo>
                <a:cubicBezTo>
                  <a:pt x="754" y="1765"/>
                  <a:pt x="553" y="1682"/>
                  <a:pt x="401" y="1532"/>
                </a:cubicBezTo>
                <a:cubicBezTo>
                  <a:pt x="399" y="1531"/>
                  <a:pt x="397" y="1532"/>
                  <a:pt x="395" y="1530"/>
                </a:cubicBezTo>
                <a:cubicBezTo>
                  <a:pt x="387" y="1522"/>
                  <a:pt x="387" y="1509"/>
                  <a:pt x="395" y="1501"/>
                </a:cubicBezTo>
                <a:cubicBezTo>
                  <a:pt x="494" y="1402"/>
                  <a:pt x="494" y="1402"/>
                  <a:pt x="494" y="1402"/>
                </a:cubicBezTo>
                <a:cubicBezTo>
                  <a:pt x="389" y="1291"/>
                  <a:pt x="323" y="1142"/>
                  <a:pt x="318" y="979"/>
                </a:cubicBezTo>
                <a:cubicBezTo>
                  <a:pt x="259" y="979"/>
                  <a:pt x="259" y="979"/>
                  <a:pt x="259" y="979"/>
                </a:cubicBezTo>
                <a:cubicBezTo>
                  <a:pt x="248" y="979"/>
                  <a:pt x="239" y="970"/>
                  <a:pt x="239" y="958"/>
                </a:cubicBezTo>
                <a:cubicBezTo>
                  <a:pt x="239" y="947"/>
                  <a:pt x="248" y="937"/>
                  <a:pt x="259" y="937"/>
                </a:cubicBezTo>
                <a:cubicBezTo>
                  <a:pt x="318" y="937"/>
                  <a:pt x="318" y="937"/>
                  <a:pt x="318" y="937"/>
                </a:cubicBezTo>
                <a:cubicBezTo>
                  <a:pt x="328" y="595"/>
                  <a:pt x="603" y="318"/>
                  <a:pt x="946" y="306"/>
                </a:cubicBezTo>
                <a:cubicBezTo>
                  <a:pt x="946" y="251"/>
                  <a:pt x="946" y="251"/>
                  <a:pt x="946" y="251"/>
                </a:cubicBezTo>
                <a:cubicBezTo>
                  <a:pt x="946" y="239"/>
                  <a:pt x="955" y="230"/>
                  <a:pt x="967" y="230"/>
                </a:cubicBezTo>
                <a:cubicBezTo>
                  <a:pt x="978" y="230"/>
                  <a:pt x="987" y="239"/>
                  <a:pt x="987" y="251"/>
                </a:cubicBezTo>
                <a:cubicBezTo>
                  <a:pt x="987" y="306"/>
                  <a:pt x="987" y="306"/>
                  <a:pt x="987" y="306"/>
                </a:cubicBezTo>
                <a:cubicBezTo>
                  <a:pt x="1331" y="316"/>
                  <a:pt x="1609" y="593"/>
                  <a:pt x="1619" y="937"/>
                </a:cubicBezTo>
                <a:cubicBezTo>
                  <a:pt x="1674" y="937"/>
                  <a:pt x="1674" y="937"/>
                  <a:pt x="1674" y="937"/>
                </a:cubicBezTo>
                <a:cubicBezTo>
                  <a:pt x="1685" y="937"/>
                  <a:pt x="1695" y="947"/>
                  <a:pt x="1695" y="958"/>
                </a:cubicBezTo>
                <a:cubicBezTo>
                  <a:pt x="1695" y="970"/>
                  <a:pt x="1685" y="979"/>
                  <a:pt x="1674" y="97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9" name="Oval 1254"/>
          <p:cNvSpPr>
            <a:spLocks noChangeArrowheads="1"/>
          </p:cNvSpPr>
          <p:nvPr/>
        </p:nvSpPr>
        <p:spPr bwMode="auto">
          <a:xfrm>
            <a:off x="3746858" y="3439592"/>
            <a:ext cx="15700" cy="15700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0" name="Freeform 1255"/>
          <p:cNvSpPr>
            <a:spLocks noEditPoints="1"/>
          </p:cNvSpPr>
          <p:nvPr/>
        </p:nvSpPr>
        <p:spPr bwMode="auto">
          <a:xfrm>
            <a:off x="3731157" y="3372508"/>
            <a:ext cx="98485" cy="98485"/>
          </a:xfrm>
          <a:custGeom>
            <a:avLst/>
            <a:gdLst>
              <a:gd name="T0" fmla="*/ 0 w 591"/>
              <a:gd name="T1" fmla="*/ 358 h 587"/>
              <a:gd name="T2" fmla="*/ 0 w 591"/>
              <a:gd name="T3" fmla="*/ 587 h 587"/>
              <a:gd name="T4" fmla="*/ 591 w 591"/>
              <a:gd name="T5" fmla="*/ 0 h 587"/>
              <a:gd name="T6" fmla="*/ 362 w 591"/>
              <a:gd name="T7" fmla="*/ 0 h 587"/>
              <a:gd name="T8" fmla="*/ 0 w 591"/>
              <a:gd name="T9" fmla="*/ 358 h 587"/>
              <a:gd name="T10" fmla="*/ 140 w 591"/>
              <a:gd name="T11" fmla="*/ 536 h 587"/>
              <a:gd name="T12" fmla="*/ 51 w 591"/>
              <a:gd name="T13" fmla="*/ 447 h 587"/>
              <a:gd name="T14" fmla="*/ 140 w 591"/>
              <a:gd name="T15" fmla="*/ 358 h 587"/>
              <a:gd name="T16" fmla="*/ 229 w 591"/>
              <a:gd name="T17" fmla="*/ 447 h 587"/>
              <a:gd name="T18" fmla="*/ 140 w 591"/>
              <a:gd name="T19" fmla="*/ 536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1" h="587">
                <a:moveTo>
                  <a:pt x="0" y="358"/>
                </a:moveTo>
                <a:cubicBezTo>
                  <a:pt x="0" y="587"/>
                  <a:pt x="0" y="587"/>
                  <a:pt x="0" y="587"/>
                </a:cubicBezTo>
                <a:cubicBezTo>
                  <a:pt x="321" y="577"/>
                  <a:pt x="579" y="320"/>
                  <a:pt x="591" y="0"/>
                </a:cubicBezTo>
                <a:cubicBezTo>
                  <a:pt x="362" y="0"/>
                  <a:pt x="362" y="0"/>
                  <a:pt x="362" y="0"/>
                </a:cubicBezTo>
                <a:cubicBezTo>
                  <a:pt x="350" y="194"/>
                  <a:pt x="194" y="349"/>
                  <a:pt x="0" y="358"/>
                </a:cubicBezTo>
                <a:close/>
                <a:moveTo>
                  <a:pt x="140" y="536"/>
                </a:moveTo>
                <a:cubicBezTo>
                  <a:pt x="91" y="536"/>
                  <a:pt x="51" y="496"/>
                  <a:pt x="51" y="447"/>
                </a:cubicBezTo>
                <a:cubicBezTo>
                  <a:pt x="51" y="398"/>
                  <a:pt x="91" y="358"/>
                  <a:pt x="140" y="358"/>
                </a:cubicBezTo>
                <a:cubicBezTo>
                  <a:pt x="189" y="358"/>
                  <a:pt x="229" y="398"/>
                  <a:pt x="229" y="447"/>
                </a:cubicBezTo>
                <a:cubicBezTo>
                  <a:pt x="229" y="496"/>
                  <a:pt x="189" y="536"/>
                  <a:pt x="140" y="53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1" name="Freeform 1256"/>
          <p:cNvSpPr>
            <a:spLocks/>
          </p:cNvSpPr>
          <p:nvPr/>
        </p:nvSpPr>
        <p:spPr bwMode="auto">
          <a:xfrm>
            <a:off x="3731157" y="3312561"/>
            <a:ext cx="52811" cy="52811"/>
          </a:xfrm>
          <a:custGeom>
            <a:avLst/>
            <a:gdLst>
              <a:gd name="T0" fmla="*/ 0 w 320"/>
              <a:gd name="T1" fmla="*/ 0 h 319"/>
              <a:gd name="T2" fmla="*/ 0 w 320"/>
              <a:gd name="T3" fmla="*/ 230 h 319"/>
              <a:gd name="T4" fmla="*/ 90 w 320"/>
              <a:gd name="T5" fmla="*/ 319 h 319"/>
              <a:gd name="T6" fmla="*/ 320 w 320"/>
              <a:gd name="T7" fmla="*/ 319 h 319"/>
              <a:gd name="T8" fmla="*/ 0 w 320"/>
              <a:gd name="T9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0" h="319">
                <a:moveTo>
                  <a:pt x="0" y="0"/>
                </a:moveTo>
                <a:cubicBezTo>
                  <a:pt x="0" y="230"/>
                  <a:pt x="0" y="230"/>
                  <a:pt x="0" y="230"/>
                </a:cubicBezTo>
                <a:cubicBezTo>
                  <a:pt x="46" y="238"/>
                  <a:pt x="82" y="274"/>
                  <a:pt x="90" y="319"/>
                </a:cubicBezTo>
                <a:cubicBezTo>
                  <a:pt x="320" y="319"/>
                  <a:pt x="320" y="319"/>
                  <a:pt x="320" y="319"/>
                </a:cubicBezTo>
                <a:cubicBezTo>
                  <a:pt x="310" y="147"/>
                  <a:pt x="172" y="10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2" name="Freeform 1257"/>
          <p:cNvSpPr>
            <a:spLocks/>
          </p:cNvSpPr>
          <p:nvPr/>
        </p:nvSpPr>
        <p:spPr bwMode="auto">
          <a:xfrm>
            <a:off x="3625536" y="3266887"/>
            <a:ext cx="98485" cy="98485"/>
          </a:xfrm>
          <a:custGeom>
            <a:avLst/>
            <a:gdLst>
              <a:gd name="T0" fmla="*/ 587 w 587"/>
              <a:gd name="T1" fmla="*/ 229 h 589"/>
              <a:gd name="T2" fmla="*/ 587 w 587"/>
              <a:gd name="T3" fmla="*/ 0 h 589"/>
              <a:gd name="T4" fmla="*/ 0 w 587"/>
              <a:gd name="T5" fmla="*/ 589 h 589"/>
              <a:gd name="T6" fmla="*/ 229 w 587"/>
              <a:gd name="T7" fmla="*/ 589 h 589"/>
              <a:gd name="T8" fmla="*/ 587 w 587"/>
              <a:gd name="T9" fmla="*/ 229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7" h="589">
                <a:moveTo>
                  <a:pt x="587" y="229"/>
                </a:moveTo>
                <a:cubicBezTo>
                  <a:pt x="587" y="0"/>
                  <a:pt x="587" y="0"/>
                  <a:pt x="587" y="0"/>
                </a:cubicBezTo>
                <a:cubicBezTo>
                  <a:pt x="267" y="11"/>
                  <a:pt x="10" y="270"/>
                  <a:pt x="0" y="589"/>
                </a:cubicBezTo>
                <a:cubicBezTo>
                  <a:pt x="229" y="589"/>
                  <a:pt x="229" y="589"/>
                  <a:pt x="229" y="589"/>
                </a:cubicBezTo>
                <a:cubicBezTo>
                  <a:pt x="239" y="396"/>
                  <a:pt x="393" y="240"/>
                  <a:pt x="587" y="22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3" name="Freeform 1258"/>
          <p:cNvSpPr>
            <a:spLocks/>
          </p:cNvSpPr>
          <p:nvPr/>
        </p:nvSpPr>
        <p:spPr bwMode="auto">
          <a:xfrm>
            <a:off x="3658364" y="3416755"/>
            <a:ext cx="65656" cy="54238"/>
          </a:xfrm>
          <a:custGeom>
            <a:avLst/>
            <a:gdLst>
              <a:gd name="T0" fmla="*/ 162 w 394"/>
              <a:gd name="T1" fmla="*/ 0 h 326"/>
              <a:gd name="T2" fmla="*/ 0 w 394"/>
              <a:gd name="T3" fmla="*/ 162 h 326"/>
              <a:gd name="T4" fmla="*/ 394 w 394"/>
              <a:gd name="T5" fmla="*/ 326 h 326"/>
              <a:gd name="T6" fmla="*/ 394 w 394"/>
              <a:gd name="T7" fmla="*/ 97 h 326"/>
              <a:gd name="T8" fmla="*/ 162 w 394"/>
              <a:gd name="T9" fmla="*/ 0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4" h="326">
                <a:moveTo>
                  <a:pt x="162" y="0"/>
                </a:moveTo>
                <a:cubicBezTo>
                  <a:pt x="0" y="162"/>
                  <a:pt x="0" y="162"/>
                  <a:pt x="0" y="162"/>
                </a:cubicBezTo>
                <a:cubicBezTo>
                  <a:pt x="104" y="259"/>
                  <a:pt x="242" y="321"/>
                  <a:pt x="394" y="326"/>
                </a:cubicBezTo>
                <a:cubicBezTo>
                  <a:pt x="394" y="97"/>
                  <a:pt x="394" y="97"/>
                  <a:pt x="394" y="97"/>
                </a:cubicBezTo>
                <a:cubicBezTo>
                  <a:pt x="305" y="92"/>
                  <a:pt x="224" y="56"/>
                  <a:pt x="162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4" name="Freeform 1262"/>
          <p:cNvSpPr>
            <a:spLocks/>
          </p:cNvSpPr>
          <p:nvPr/>
        </p:nvSpPr>
        <p:spPr bwMode="auto">
          <a:xfrm>
            <a:off x="4074376" y="3333971"/>
            <a:ext cx="22837" cy="28546"/>
          </a:xfrm>
          <a:custGeom>
            <a:avLst/>
            <a:gdLst>
              <a:gd name="T0" fmla="*/ 16 w 16"/>
              <a:gd name="T1" fmla="*/ 0 h 20"/>
              <a:gd name="T2" fmla="*/ 0 w 16"/>
              <a:gd name="T3" fmla="*/ 9 h 20"/>
              <a:gd name="T4" fmla="*/ 16 w 16"/>
              <a:gd name="T5" fmla="*/ 20 h 20"/>
              <a:gd name="T6" fmla="*/ 16 w 16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20">
                <a:moveTo>
                  <a:pt x="16" y="0"/>
                </a:moveTo>
                <a:lnTo>
                  <a:pt x="0" y="9"/>
                </a:lnTo>
                <a:lnTo>
                  <a:pt x="16" y="20"/>
                </a:lnTo>
                <a:lnTo>
                  <a:pt x="16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5" name="Freeform 1263"/>
          <p:cNvSpPr>
            <a:spLocks/>
          </p:cNvSpPr>
          <p:nvPr/>
        </p:nvSpPr>
        <p:spPr bwMode="auto">
          <a:xfrm>
            <a:off x="4185706" y="3333971"/>
            <a:ext cx="25692" cy="27119"/>
          </a:xfrm>
          <a:custGeom>
            <a:avLst/>
            <a:gdLst>
              <a:gd name="T0" fmla="*/ 18 w 18"/>
              <a:gd name="T1" fmla="*/ 0 h 19"/>
              <a:gd name="T2" fmla="*/ 0 w 18"/>
              <a:gd name="T3" fmla="*/ 9 h 19"/>
              <a:gd name="T4" fmla="*/ 17 w 18"/>
              <a:gd name="T5" fmla="*/ 19 h 19"/>
              <a:gd name="T6" fmla="*/ 18 w 18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19">
                <a:moveTo>
                  <a:pt x="18" y="0"/>
                </a:moveTo>
                <a:lnTo>
                  <a:pt x="0" y="9"/>
                </a:lnTo>
                <a:lnTo>
                  <a:pt x="17" y="19"/>
                </a:lnTo>
                <a:lnTo>
                  <a:pt x="18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6" name="Freeform 1264"/>
          <p:cNvSpPr>
            <a:spLocks/>
          </p:cNvSpPr>
          <p:nvPr/>
        </p:nvSpPr>
        <p:spPr bwMode="auto">
          <a:xfrm>
            <a:off x="4097213" y="3365371"/>
            <a:ext cx="4282" cy="0"/>
          </a:xfrm>
          <a:custGeom>
            <a:avLst/>
            <a:gdLst>
              <a:gd name="T0" fmla="*/ 0 w 19"/>
              <a:gd name="T1" fmla="*/ 0 h 1"/>
              <a:gd name="T2" fmla="*/ 0 w 19"/>
              <a:gd name="T3" fmla="*/ 1 h 1"/>
              <a:gd name="T4" fmla="*/ 19 w 19"/>
              <a:gd name="T5" fmla="*/ 0 h 1"/>
              <a:gd name="T6" fmla="*/ 0 w 19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9" y="0"/>
                  <a:pt x="19" y="0"/>
                  <a:pt x="19" y="0"/>
                </a:cubicBez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7" name="Freeform 1265"/>
          <p:cNvSpPr>
            <a:spLocks/>
          </p:cNvSpPr>
          <p:nvPr/>
        </p:nvSpPr>
        <p:spPr bwMode="auto">
          <a:xfrm>
            <a:off x="4135750" y="3428173"/>
            <a:ext cx="24264" cy="28546"/>
          </a:xfrm>
          <a:custGeom>
            <a:avLst/>
            <a:gdLst>
              <a:gd name="T0" fmla="*/ 17 w 17"/>
              <a:gd name="T1" fmla="*/ 20 h 20"/>
              <a:gd name="T2" fmla="*/ 17 w 17"/>
              <a:gd name="T3" fmla="*/ 0 h 20"/>
              <a:gd name="T4" fmla="*/ 0 w 17"/>
              <a:gd name="T5" fmla="*/ 10 h 20"/>
              <a:gd name="T6" fmla="*/ 17 w 17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" h="20">
                <a:moveTo>
                  <a:pt x="17" y="20"/>
                </a:moveTo>
                <a:lnTo>
                  <a:pt x="17" y="0"/>
                </a:lnTo>
                <a:lnTo>
                  <a:pt x="0" y="10"/>
                </a:lnTo>
                <a:lnTo>
                  <a:pt x="17" y="2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8" name="Freeform 1266"/>
          <p:cNvSpPr>
            <a:spLocks noEditPoints="1"/>
          </p:cNvSpPr>
          <p:nvPr/>
        </p:nvSpPr>
        <p:spPr bwMode="auto">
          <a:xfrm>
            <a:off x="3984455" y="3208367"/>
            <a:ext cx="324000" cy="324000"/>
          </a:xfrm>
          <a:custGeom>
            <a:avLst/>
            <a:gdLst>
              <a:gd name="T0" fmla="*/ 0 w 1770"/>
              <a:gd name="T1" fmla="*/ 884 h 1769"/>
              <a:gd name="T2" fmla="*/ 1770 w 1770"/>
              <a:gd name="T3" fmla="*/ 884 h 1769"/>
              <a:gd name="T4" fmla="*/ 1268 w 1770"/>
              <a:gd name="T5" fmla="*/ 649 h 1769"/>
              <a:gd name="T6" fmla="*/ 1271 w 1770"/>
              <a:gd name="T7" fmla="*/ 848 h 1769"/>
              <a:gd name="T8" fmla="*/ 1243 w 1770"/>
              <a:gd name="T9" fmla="*/ 875 h 1769"/>
              <a:gd name="T10" fmla="*/ 1067 w 1770"/>
              <a:gd name="T11" fmla="*/ 777 h 1769"/>
              <a:gd name="T12" fmla="*/ 1069 w 1770"/>
              <a:gd name="T13" fmla="*/ 728 h 1769"/>
              <a:gd name="T14" fmla="*/ 1268 w 1770"/>
              <a:gd name="T15" fmla="*/ 649 h 1769"/>
              <a:gd name="T16" fmla="*/ 762 w 1770"/>
              <a:gd name="T17" fmla="*/ 397 h 1769"/>
              <a:gd name="T18" fmla="*/ 881 w 1770"/>
              <a:gd name="T19" fmla="*/ 317 h 1769"/>
              <a:gd name="T20" fmla="*/ 1135 w 1770"/>
              <a:gd name="T21" fmla="*/ 616 h 1769"/>
              <a:gd name="T22" fmla="*/ 1119 w 1770"/>
              <a:gd name="T23" fmla="*/ 644 h 1769"/>
              <a:gd name="T24" fmla="*/ 986 w 1770"/>
              <a:gd name="T25" fmla="*/ 434 h 1769"/>
              <a:gd name="T26" fmla="*/ 881 w 1770"/>
              <a:gd name="T27" fmla="*/ 355 h 1769"/>
              <a:gd name="T28" fmla="*/ 689 w 1770"/>
              <a:gd name="T29" fmla="*/ 600 h 1769"/>
              <a:gd name="T30" fmla="*/ 656 w 1770"/>
              <a:gd name="T31" fmla="*/ 581 h 1769"/>
              <a:gd name="T32" fmla="*/ 612 w 1770"/>
              <a:gd name="T33" fmla="*/ 648 h 1769"/>
              <a:gd name="T34" fmla="*/ 655 w 1770"/>
              <a:gd name="T35" fmla="*/ 675 h 1769"/>
              <a:gd name="T36" fmla="*/ 642 w 1770"/>
              <a:gd name="T37" fmla="*/ 886 h 1769"/>
              <a:gd name="T38" fmla="*/ 612 w 1770"/>
              <a:gd name="T39" fmla="*/ 883 h 1769"/>
              <a:gd name="T40" fmla="*/ 443 w 1770"/>
              <a:gd name="T41" fmla="*/ 751 h 1769"/>
              <a:gd name="T42" fmla="*/ 699 w 1770"/>
              <a:gd name="T43" fmla="*/ 1296 h 1769"/>
              <a:gd name="T44" fmla="*/ 356 w 1770"/>
              <a:gd name="T45" fmla="*/ 1234 h 1769"/>
              <a:gd name="T46" fmla="*/ 484 w 1770"/>
              <a:gd name="T47" fmla="*/ 887 h 1769"/>
              <a:gd name="T48" fmla="*/ 517 w 1770"/>
              <a:gd name="T49" fmla="*/ 906 h 1769"/>
              <a:gd name="T50" fmla="*/ 389 w 1770"/>
              <a:gd name="T51" fmla="*/ 1215 h 1769"/>
              <a:gd name="T52" fmla="*/ 699 w 1770"/>
              <a:gd name="T53" fmla="*/ 1258 h 1769"/>
              <a:gd name="T54" fmla="*/ 699 w 1770"/>
              <a:gd name="T55" fmla="*/ 1296 h 1769"/>
              <a:gd name="T56" fmla="*/ 979 w 1770"/>
              <a:gd name="T57" fmla="*/ 1394 h 1769"/>
              <a:gd name="T58" fmla="*/ 950 w 1770"/>
              <a:gd name="T59" fmla="*/ 1393 h 1769"/>
              <a:gd name="T60" fmla="*/ 777 w 1770"/>
              <a:gd name="T61" fmla="*/ 1277 h 1769"/>
              <a:gd name="T62" fmla="*/ 950 w 1770"/>
              <a:gd name="T63" fmla="*/ 1162 h 1769"/>
              <a:gd name="T64" fmla="*/ 993 w 1770"/>
              <a:gd name="T65" fmla="*/ 1187 h 1769"/>
              <a:gd name="T66" fmla="*/ 1421 w 1770"/>
              <a:gd name="T67" fmla="*/ 1233 h 1769"/>
              <a:gd name="T68" fmla="*/ 1070 w 1770"/>
              <a:gd name="T69" fmla="*/ 1302 h 1769"/>
              <a:gd name="T70" fmla="*/ 1051 w 1770"/>
              <a:gd name="T71" fmla="*/ 1284 h 1769"/>
              <a:gd name="T72" fmla="*/ 1282 w 1770"/>
              <a:gd name="T73" fmla="*/ 1261 h 1769"/>
              <a:gd name="T74" fmla="*/ 1378 w 1770"/>
              <a:gd name="T75" fmla="*/ 1115 h 1769"/>
              <a:gd name="T76" fmla="*/ 1286 w 1770"/>
              <a:gd name="T77" fmla="*/ 917 h 1769"/>
              <a:gd name="T78" fmla="*/ 1411 w 1770"/>
              <a:gd name="T79" fmla="*/ 1096 h 1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70" h="1769">
                <a:moveTo>
                  <a:pt x="885" y="0"/>
                </a:moveTo>
                <a:cubicBezTo>
                  <a:pt x="396" y="0"/>
                  <a:pt x="0" y="396"/>
                  <a:pt x="0" y="884"/>
                </a:cubicBezTo>
                <a:cubicBezTo>
                  <a:pt x="0" y="1373"/>
                  <a:pt x="396" y="1769"/>
                  <a:pt x="885" y="1769"/>
                </a:cubicBezTo>
                <a:cubicBezTo>
                  <a:pt x="1374" y="1769"/>
                  <a:pt x="1770" y="1373"/>
                  <a:pt x="1770" y="884"/>
                </a:cubicBezTo>
                <a:cubicBezTo>
                  <a:pt x="1770" y="396"/>
                  <a:pt x="1374" y="0"/>
                  <a:pt x="885" y="0"/>
                </a:cubicBezTo>
                <a:close/>
                <a:moveTo>
                  <a:pt x="1268" y="649"/>
                </a:moveTo>
                <a:cubicBezTo>
                  <a:pt x="1277" y="655"/>
                  <a:pt x="1281" y="664"/>
                  <a:pt x="1280" y="675"/>
                </a:cubicBezTo>
                <a:cubicBezTo>
                  <a:pt x="1271" y="848"/>
                  <a:pt x="1271" y="848"/>
                  <a:pt x="1271" y="848"/>
                </a:cubicBezTo>
                <a:cubicBezTo>
                  <a:pt x="1270" y="858"/>
                  <a:pt x="1265" y="867"/>
                  <a:pt x="1256" y="872"/>
                </a:cubicBezTo>
                <a:cubicBezTo>
                  <a:pt x="1252" y="874"/>
                  <a:pt x="1248" y="875"/>
                  <a:pt x="1243" y="875"/>
                </a:cubicBezTo>
                <a:cubicBezTo>
                  <a:pt x="1238" y="875"/>
                  <a:pt x="1232" y="874"/>
                  <a:pt x="1227" y="870"/>
                </a:cubicBezTo>
                <a:cubicBezTo>
                  <a:pt x="1067" y="777"/>
                  <a:pt x="1067" y="777"/>
                  <a:pt x="1067" y="777"/>
                </a:cubicBezTo>
                <a:cubicBezTo>
                  <a:pt x="1056" y="771"/>
                  <a:pt x="1051" y="762"/>
                  <a:pt x="1051" y="752"/>
                </a:cubicBezTo>
                <a:cubicBezTo>
                  <a:pt x="1052" y="742"/>
                  <a:pt x="1058" y="733"/>
                  <a:pt x="1069" y="728"/>
                </a:cubicBezTo>
                <a:cubicBezTo>
                  <a:pt x="1238" y="648"/>
                  <a:pt x="1238" y="648"/>
                  <a:pt x="1238" y="648"/>
                </a:cubicBezTo>
                <a:cubicBezTo>
                  <a:pt x="1249" y="643"/>
                  <a:pt x="1260" y="643"/>
                  <a:pt x="1268" y="649"/>
                </a:cubicBezTo>
                <a:close/>
                <a:moveTo>
                  <a:pt x="656" y="581"/>
                </a:moveTo>
                <a:cubicBezTo>
                  <a:pt x="762" y="397"/>
                  <a:pt x="762" y="397"/>
                  <a:pt x="762" y="397"/>
                </a:cubicBezTo>
                <a:cubicBezTo>
                  <a:pt x="792" y="346"/>
                  <a:pt x="834" y="317"/>
                  <a:pt x="881" y="317"/>
                </a:cubicBezTo>
                <a:cubicBezTo>
                  <a:pt x="881" y="317"/>
                  <a:pt x="881" y="317"/>
                  <a:pt x="881" y="317"/>
                </a:cubicBezTo>
                <a:cubicBezTo>
                  <a:pt x="932" y="317"/>
                  <a:pt x="982" y="353"/>
                  <a:pt x="1018" y="415"/>
                </a:cubicBezTo>
                <a:cubicBezTo>
                  <a:pt x="1135" y="616"/>
                  <a:pt x="1135" y="616"/>
                  <a:pt x="1135" y="616"/>
                </a:cubicBezTo>
                <a:cubicBezTo>
                  <a:pt x="1141" y="625"/>
                  <a:pt x="1138" y="637"/>
                  <a:pt x="1129" y="642"/>
                </a:cubicBezTo>
                <a:cubicBezTo>
                  <a:pt x="1126" y="644"/>
                  <a:pt x="1122" y="644"/>
                  <a:pt x="1119" y="644"/>
                </a:cubicBezTo>
                <a:cubicBezTo>
                  <a:pt x="1113" y="644"/>
                  <a:pt x="1106" y="641"/>
                  <a:pt x="1103" y="635"/>
                </a:cubicBezTo>
                <a:cubicBezTo>
                  <a:pt x="986" y="434"/>
                  <a:pt x="986" y="434"/>
                  <a:pt x="986" y="434"/>
                </a:cubicBezTo>
                <a:cubicBezTo>
                  <a:pt x="956" y="384"/>
                  <a:pt x="918" y="355"/>
                  <a:pt x="881" y="355"/>
                </a:cubicBezTo>
                <a:cubicBezTo>
                  <a:pt x="881" y="355"/>
                  <a:pt x="881" y="355"/>
                  <a:pt x="881" y="355"/>
                </a:cubicBezTo>
                <a:cubicBezTo>
                  <a:pt x="849" y="355"/>
                  <a:pt x="818" y="377"/>
                  <a:pt x="795" y="416"/>
                </a:cubicBezTo>
                <a:cubicBezTo>
                  <a:pt x="689" y="600"/>
                  <a:pt x="689" y="600"/>
                  <a:pt x="689" y="600"/>
                </a:cubicBezTo>
                <a:cubicBezTo>
                  <a:pt x="684" y="609"/>
                  <a:pt x="672" y="612"/>
                  <a:pt x="663" y="607"/>
                </a:cubicBezTo>
                <a:cubicBezTo>
                  <a:pt x="654" y="602"/>
                  <a:pt x="651" y="590"/>
                  <a:pt x="656" y="581"/>
                </a:cubicBezTo>
                <a:close/>
                <a:moveTo>
                  <a:pt x="459" y="728"/>
                </a:moveTo>
                <a:cubicBezTo>
                  <a:pt x="612" y="648"/>
                  <a:pt x="612" y="648"/>
                  <a:pt x="612" y="648"/>
                </a:cubicBezTo>
                <a:cubicBezTo>
                  <a:pt x="622" y="643"/>
                  <a:pt x="632" y="643"/>
                  <a:pt x="641" y="648"/>
                </a:cubicBezTo>
                <a:cubicBezTo>
                  <a:pt x="649" y="654"/>
                  <a:pt x="654" y="663"/>
                  <a:pt x="655" y="675"/>
                </a:cubicBezTo>
                <a:cubicBezTo>
                  <a:pt x="656" y="860"/>
                  <a:pt x="656" y="860"/>
                  <a:pt x="656" y="860"/>
                </a:cubicBezTo>
                <a:cubicBezTo>
                  <a:pt x="656" y="872"/>
                  <a:pt x="651" y="881"/>
                  <a:pt x="642" y="886"/>
                </a:cubicBezTo>
                <a:cubicBezTo>
                  <a:pt x="638" y="888"/>
                  <a:pt x="634" y="889"/>
                  <a:pt x="630" y="889"/>
                </a:cubicBezTo>
                <a:cubicBezTo>
                  <a:pt x="624" y="889"/>
                  <a:pt x="618" y="887"/>
                  <a:pt x="612" y="883"/>
                </a:cubicBezTo>
                <a:cubicBezTo>
                  <a:pt x="457" y="778"/>
                  <a:pt x="457" y="778"/>
                  <a:pt x="457" y="778"/>
                </a:cubicBezTo>
                <a:cubicBezTo>
                  <a:pt x="448" y="771"/>
                  <a:pt x="442" y="761"/>
                  <a:pt x="443" y="751"/>
                </a:cubicBezTo>
                <a:cubicBezTo>
                  <a:pt x="443" y="741"/>
                  <a:pt x="449" y="733"/>
                  <a:pt x="459" y="728"/>
                </a:cubicBezTo>
                <a:close/>
                <a:moveTo>
                  <a:pt x="699" y="1296"/>
                </a:moveTo>
                <a:cubicBezTo>
                  <a:pt x="487" y="1296"/>
                  <a:pt x="487" y="1296"/>
                  <a:pt x="487" y="1296"/>
                </a:cubicBezTo>
                <a:cubicBezTo>
                  <a:pt x="426" y="1296"/>
                  <a:pt x="379" y="1274"/>
                  <a:pt x="356" y="1234"/>
                </a:cubicBezTo>
                <a:cubicBezTo>
                  <a:pt x="332" y="1191"/>
                  <a:pt x="338" y="1136"/>
                  <a:pt x="372" y="1077"/>
                </a:cubicBezTo>
                <a:cubicBezTo>
                  <a:pt x="484" y="887"/>
                  <a:pt x="484" y="887"/>
                  <a:pt x="484" y="887"/>
                </a:cubicBezTo>
                <a:cubicBezTo>
                  <a:pt x="490" y="878"/>
                  <a:pt x="501" y="875"/>
                  <a:pt x="510" y="880"/>
                </a:cubicBezTo>
                <a:cubicBezTo>
                  <a:pt x="519" y="885"/>
                  <a:pt x="522" y="897"/>
                  <a:pt x="517" y="906"/>
                </a:cubicBezTo>
                <a:cubicBezTo>
                  <a:pt x="405" y="1096"/>
                  <a:pt x="405" y="1096"/>
                  <a:pt x="405" y="1096"/>
                </a:cubicBezTo>
                <a:cubicBezTo>
                  <a:pt x="378" y="1142"/>
                  <a:pt x="372" y="1185"/>
                  <a:pt x="389" y="1215"/>
                </a:cubicBezTo>
                <a:cubicBezTo>
                  <a:pt x="405" y="1243"/>
                  <a:pt x="440" y="1258"/>
                  <a:pt x="487" y="1258"/>
                </a:cubicBezTo>
                <a:cubicBezTo>
                  <a:pt x="699" y="1258"/>
                  <a:pt x="699" y="1258"/>
                  <a:pt x="699" y="1258"/>
                </a:cubicBezTo>
                <a:cubicBezTo>
                  <a:pt x="709" y="1258"/>
                  <a:pt x="718" y="1267"/>
                  <a:pt x="718" y="1277"/>
                </a:cubicBezTo>
                <a:cubicBezTo>
                  <a:pt x="718" y="1288"/>
                  <a:pt x="709" y="1296"/>
                  <a:pt x="699" y="1296"/>
                </a:cubicBezTo>
                <a:close/>
                <a:moveTo>
                  <a:pt x="993" y="1368"/>
                </a:moveTo>
                <a:cubicBezTo>
                  <a:pt x="993" y="1379"/>
                  <a:pt x="988" y="1389"/>
                  <a:pt x="979" y="1394"/>
                </a:cubicBezTo>
                <a:cubicBezTo>
                  <a:pt x="975" y="1396"/>
                  <a:pt x="971" y="1397"/>
                  <a:pt x="966" y="1397"/>
                </a:cubicBezTo>
                <a:cubicBezTo>
                  <a:pt x="961" y="1397"/>
                  <a:pt x="955" y="1396"/>
                  <a:pt x="950" y="1393"/>
                </a:cubicBezTo>
                <a:cubicBezTo>
                  <a:pt x="792" y="1302"/>
                  <a:pt x="792" y="1302"/>
                  <a:pt x="792" y="1302"/>
                </a:cubicBezTo>
                <a:cubicBezTo>
                  <a:pt x="783" y="1297"/>
                  <a:pt x="777" y="1288"/>
                  <a:pt x="777" y="1277"/>
                </a:cubicBezTo>
                <a:cubicBezTo>
                  <a:pt x="777" y="1267"/>
                  <a:pt x="782" y="1258"/>
                  <a:pt x="792" y="1252"/>
                </a:cubicBezTo>
                <a:cubicBezTo>
                  <a:pt x="950" y="1162"/>
                  <a:pt x="950" y="1162"/>
                  <a:pt x="950" y="1162"/>
                </a:cubicBezTo>
                <a:cubicBezTo>
                  <a:pt x="960" y="1156"/>
                  <a:pt x="970" y="1156"/>
                  <a:pt x="979" y="1161"/>
                </a:cubicBezTo>
                <a:cubicBezTo>
                  <a:pt x="988" y="1166"/>
                  <a:pt x="993" y="1175"/>
                  <a:pt x="993" y="1187"/>
                </a:cubicBezTo>
                <a:lnTo>
                  <a:pt x="993" y="1368"/>
                </a:lnTo>
                <a:close/>
                <a:moveTo>
                  <a:pt x="1421" y="1233"/>
                </a:moveTo>
                <a:cubicBezTo>
                  <a:pt x="1398" y="1274"/>
                  <a:pt x="1347" y="1298"/>
                  <a:pt x="1282" y="1299"/>
                </a:cubicBezTo>
                <a:cubicBezTo>
                  <a:pt x="1070" y="1302"/>
                  <a:pt x="1070" y="1302"/>
                  <a:pt x="1070" y="1302"/>
                </a:cubicBezTo>
                <a:cubicBezTo>
                  <a:pt x="1070" y="1302"/>
                  <a:pt x="1070" y="1302"/>
                  <a:pt x="1070" y="1302"/>
                </a:cubicBezTo>
                <a:cubicBezTo>
                  <a:pt x="1060" y="1302"/>
                  <a:pt x="1051" y="1294"/>
                  <a:pt x="1051" y="1284"/>
                </a:cubicBezTo>
                <a:cubicBezTo>
                  <a:pt x="1051" y="1273"/>
                  <a:pt x="1059" y="1264"/>
                  <a:pt x="1070" y="1264"/>
                </a:cubicBezTo>
                <a:cubicBezTo>
                  <a:pt x="1282" y="1261"/>
                  <a:pt x="1282" y="1261"/>
                  <a:pt x="1282" y="1261"/>
                </a:cubicBezTo>
                <a:cubicBezTo>
                  <a:pt x="1333" y="1261"/>
                  <a:pt x="1372" y="1243"/>
                  <a:pt x="1388" y="1214"/>
                </a:cubicBezTo>
                <a:cubicBezTo>
                  <a:pt x="1403" y="1188"/>
                  <a:pt x="1400" y="1152"/>
                  <a:pt x="1378" y="1115"/>
                </a:cubicBezTo>
                <a:cubicBezTo>
                  <a:pt x="1279" y="942"/>
                  <a:pt x="1279" y="942"/>
                  <a:pt x="1279" y="942"/>
                </a:cubicBezTo>
                <a:cubicBezTo>
                  <a:pt x="1274" y="933"/>
                  <a:pt x="1277" y="922"/>
                  <a:pt x="1286" y="917"/>
                </a:cubicBezTo>
                <a:cubicBezTo>
                  <a:pt x="1295" y="911"/>
                  <a:pt x="1306" y="914"/>
                  <a:pt x="1312" y="924"/>
                </a:cubicBezTo>
                <a:cubicBezTo>
                  <a:pt x="1411" y="1096"/>
                  <a:pt x="1411" y="1096"/>
                  <a:pt x="1411" y="1096"/>
                </a:cubicBezTo>
                <a:cubicBezTo>
                  <a:pt x="1440" y="1146"/>
                  <a:pt x="1443" y="1194"/>
                  <a:pt x="1421" y="123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9" name="Freeform 1267"/>
          <p:cNvSpPr>
            <a:spLocks/>
          </p:cNvSpPr>
          <p:nvPr/>
        </p:nvSpPr>
        <p:spPr bwMode="auto">
          <a:xfrm>
            <a:off x="4160014" y="3423891"/>
            <a:ext cx="1427" cy="2855"/>
          </a:xfrm>
          <a:custGeom>
            <a:avLst/>
            <a:gdLst>
              <a:gd name="T0" fmla="*/ 10 w 10"/>
              <a:gd name="T1" fmla="*/ 17 h 17"/>
              <a:gd name="T2" fmla="*/ 10 w 10"/>
              <a:gd name="T3" fmla="*/ 17 h 17"/>
              <a:gd name="T4" fmla="*/ 0 w 10"/>
              <a:gd name="T5" fmla="*/ 0 h 17"/>
              <a:gd name="T6" fmla="*/ 10 w 10"/>
              <a:gd name="T7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17">
                <a:moveTo>
                  <a:pt x="10" y="17"/>
                </a:moveTo>
                <a:cubicBezTo>
                  <a:pt x="10" y="17"/>
                  <a:pt x="10" y="17"/>
                  <a:pt x="10" y="17"/>
                </a:cubicBezTo>
                <a:cubicBezTo>
                  <a:pt x="0" y="0"/>
                  <a:pt x="0" y="0"/>
                  <a:pt x="0" y="0"/>
                </a:cubicBezTo>
                <a:lnTo>
                  <a:pt x="10" y="17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0" name="Freeform 1268"/>
          <p:cNvSpPr>
            <a:spLocks/>
          </p:cNvSpPr>
          <p:nvPr/>
        </p:nvSpPr>
        <p:spPr bwMode="auto">
          <a:xfrm>
            <a:off x="4181424" y="3343962"/>
            <a:ext cx="1427" cy="4282"/>
          </a:xfrm>
          <a:custGeom>
            <a:avLst/>
            <a:gdLst>
              <a:gd name="T0" fmla="*/ 9 w 10"/>
              <a:gd name="T1" fmla="*/ 0 h 17"/>
              <a:gd name="T2" fmla="*/ 0 w 10"/>
              <a:gd name="T3" fmla="*/ 17 h 17"/>
              <a:gd name="T4" fmla="*/ 10 w 10"/>
              <a:gd name="T5" fmla="*/ 0 h 17"/>
              <a:gd name="T6" fmla="*/ 9 w 10"/>
              <a:gd name="T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17">
                <a:moveTo>
                  <a:pt x="9" y="0"/>
                </a:moveTo>
                <a:cubicBezTo>
                  <a:pt x="0" y="17"/>
                  <a:pt x="0" y="17"/>
                  <a:pt x="0" y="17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1" name="Freeform 1272"/>
          <p:cNvSpPr>
            <a:spLocks/>
          </p:cNvSpPr>
          <p:nvPr/>
        </p:nvSpPr>
        <p:spPr bwMode="auto">
          <a:xfrm>
            <a:off x="4476115" y="3284015"/>
            <a:ext cx="178414" cy="172705"/>
          </a:xfrm>
          <a:custGeom>
            <a:avLst/>
            <a:gdLst>
              <a:gd name="T0" fmla="*/ 0 w 1054"/>
              <a:gd name="T1" fmla="*/ 685 h 1014"/>
              <a:gd name="T2" fmla="*/ 9 w 1054"/>
              <a:gd name="T3" fmla="*/ 708 h 1014"/>
              <a:gd name="T4" fmla="*/ 24 w 1054"/>
              <a:gd name="T5" fmla="*/ 720 h 1014"/>
              <a:gd name="T6" fmla="*/ 83 w 1054"/>
              <a:gd name="T7" fmla="*/ 690 h 1014"/>
              <a:gd name="T8" fmla="*/ 274 w 1054"/>
              <a:gd name="T9" fmla="*/ 596 h 1014"/>
              <a:gd name="T10" fmla="*/ 447 w 1054"/>
              <a:gd name="T11" fmla="*/ 535 h 1014"/>
              <a:gd name="T12" fmla="*/ 457 w 1054"/>
              <a:gd name="T13" fmla="*/ 538 h 1014"/>
              <a:gd name="T14" fmla="*/ 475 w 1054"/>
              <a:gd name="T15" fmla="*/ 600 h 1014"/>
              <a:gd name="T16" fmla="*/ 488 w 1054"/>
              <a:gd name="T17" fmla="*/ 855 h 1014"/>
              <a:gd name="T18" fmla="*/ 481 w 1054"/>
              <a:gd name="T19" fmla="*/ 874 h 1014"/>
              <a:gd name="T20" fmla="*/ 425 w 1054"/>
              <a:gd name="T21" fmla="*/ 914 h 1014"/>
              <a:gd name="T22" fmla="*/ 367 w 1054"/>
              <a:gd name="T23" fmla="*/ 962 h 1014"/>
              <a:gd name="T24" fmla="*/ 359 w 1054"/>
              <a:gd name="T25" fmla="*/ 992 h 1014"/>
              <a:gd name="T26" fmla="*/ 365 w 1054"/>
              <a:gd name="T27" fmla="*/ 1008 h 1014"/>
              <a:gd name="T28" fmla="*/ 391 w 1054"/>
              <a:gd name="T29" fmla="*/ 1012 h 1014"/>
              <a:gd name="T30" fmla="*/ 519 w 1054"/>
              <a:gd name="T31" fmla="*/ 968 h 1014"/>
              <a:gd name="T32" fmla="*/ 527 w 1054"/>
              <a:gd name="T33" fmla="*/ 967 h 1014"/>
              <a:gd name="T34" fmla="*/ 534 w 1054"/>
              <a:gd name="T35" fmla="*/ 968 h 1014"/>
              <a:gd name="T36" fmla="*/ 663 w 1054"/>
              <a:gd name="T37" fmla="*/ 1011 h 1014"/>
              <a:gd name="T38" fmla="*/ 688 w 1054"/>
              <a:gd name="T39" fmla="*/ 1008 h 1014"/>
              <a:gd name="T40" fmla="*/ 695 w 1054"/>
              <a:gd name="T41" fmla="*/ 992 h 1014"/>
              <a:gd name="T42" fmla="*/ 687 w 1054"/>
              <a:gd name="T43" fmla="*/ 962 h 1014"/>
              <a:gd name="T44" fmla="*/ 628 w 1054"/>
              <a:gd name="T45" fmla="*/ 914 h 1014"/>
              <a:gd name="T46" fmla="*/ 573 w 1054"/>
              <a:gd name="T47" fmla="*/ 874 h 1014"/>
              <a:gd name="T48" fmla="*/ 566 w 1054"/>
              <a:gd name="T49" fmla="*/ 855 h 1014"/>
              <a:gd name="T50" fmla="*/ 579 w 1054"/>
              <a:gd name="T51" fmla="*/ 600 h 1014"/>
              <a:gd name="T52" fmla="*/ 597 w 1054"/>
              <a:gd name="T53" fmla="*/ 538 h 1014"/>
              <a:gd name="T54" fmla="*/ 608 w 1054"/>
              <a:gd name="T55" fmla="*/ 535 h 1014"/>
              <a:gd name="T56" fmla="*/ 779 w 1054"/>
              <a:gd name="T57" fmla="*/ 596 h 1014"/>
              <a:gd name="T58" fmla="*/ 971 w 1054"/>
              <a:gd name="T59" fmla="*/ 690 h 1014"/>
              <a:gd name="T60" fmla="*/ 1028 w 1054"/>
              <a:gd name="T61" fmla="*/ 720 h 1014"/>
              <a:gd name="T62" fmla="*/ 1045 w 1054"/>
              <a:gd name="T63" fmla="*/ 708 h 1014"/>
              <a:gd name="T64" fmla="*/ 1053 w 1054"/>
              <a:gd name="T65" fmla="*/ 685 h 1014"/>
              <a:gd name="T66" fmla="*/ 910 w 1054"/>
              <a:gd name="T67" fmla="*/ 557 h 1014"/>
              <a:gd name="T68" fmla="*/ 832 w 1054"/>
              <a:gd name="T69" fmla="*/ 500 h 1014"/>
              <a:gd name="T70" fmla="*/ 823 w 1054"/>
              <a:gd name="T71" fmla="*/ 484 h 1014"/>
              <a:gd name="T72" fmla="*/ 823 w 1054"/>
              <a:gd name="T73" fmla="*/ 447 h 1014"/>
              <a:gd name="T74" fmla="*/ 811 w 1054"/>
              <a:gd name="T75" fmla="*/ 399 h 1014"/>
              <a:gd name="T76" fmla="*/ 799 w 1054"/>
              <a:gd name="T77" fmla="*/ 395 h 1014"/>
              <a:gd name="T78" fmla="*/ 785 w 1054"/>
              <a:gd name="T79" fmla="*/ 400 h 1014"/>
              <a:gd name="T80" fmla="*/ 780 w 1054"/>
              <a:gd name="T81" fmla="*/ 419 h 1014"/>
              <a:gd name="T82" fmla="*/ 769 w 1054"/>
              <a:gd name="T83" fmla="*/ 440 h 1014"/>
              <a:gd name="T84" fmla="*/ 747 w 1054"/>
              <a:gd name="T85" fmla="*/ 438 h 1014"/>
              <a:gd name="T86" fmla="*/ 581 w 1054"/>
              <a:gd name="T87" fmla="*/ 307 h 1014"/>
              <a:gd name="T88" fmla="*/ 573 w 1054"/>
              <a:gd name="T89" fmla="*/ 291 h 1014"/>
              <a:gd name="T90" fmla="*/ 571 w 1054"/>
              <a:gd name="T91" fmla="*/ 163 h 1014"/>
              <a:gd name="T92" fmla="*/ 535 w 1054"/>
              <a:gd name="T93" fmla="*/ 5 h 1014"/>
              <a:gd name="T94" fmla="*/ 527 w 1054"/>
              <a:gd name="T95" fmla="*/ 0 h 1014"/>
              <a:gd name="T96" fmla="*/ 527 w 1054"/>
              <a:gd name="T97" fmla="*/ 0 h 1014"/>
              <a:gd name="T98" fmla="*/ 527 w 1054"/>
              <a:gd name="T99" fmla="*/ 0 h 1014"/>
              <a:gd name="T100" fmla="*/ 482 w 1054"/>
              <a:gd name="T101" fmla="*/ 162 h 1014"/>
              <a:gd name="T102" fmla="*/ 481 w 1054"/>
              <a:gd name="T103" fmla="*/ 291 h 1014"/>
              <a:gd name="T104" fmla="*/ 473 w 1054"/>
              <a:gd name="T105" fmla="*/ 307 h 1014"/>
              <a:gd name="T106" fmla="*/ 307 w 1054"/>
              <a:gd name="T107" fmla="*/ 438 h 1014"/>
              <a:gd name="T108" fmla="*/ 285 w 1054"/>
              <a:gd name="T109" fmla="*/ 440 h 1014"/>
              <a:gd name="T110" fmla="*/ 274 w 1054"/>
              <a:gd name="T111" fmla="*/ 420 h 1014"/>
              <a:gd name="T112" fmla="*/ 254 w 1054"/>
              <a:gd name="T113" fmla="*/ 395 h 1014"/>
              <a:gd name="T114" fmla="*/ 243 w 1054"/>
              <a:gd name="T115" fmla="*/ 399 h 1014"/>
              <a:gd name="T116" fmla="*/ 231 w 1054"/>
              <a:gd name="T117" fmla="*/ 447 h 1014"/>
              <a:gd name="T118" fmla="*/ 230 w 1054"/>
              <a:gd name="T119" fmla="*/ 484 h 1014"/>
              <a:gd name="T120" fmla="*/ 222 w 1054"/>
              <a:gd name="T121" fmla="*/ 501 h 1014"/>
              <a:gd name="T122" fmla="*/ 144 w 1054"/>
              <a:gd name="T123" fmla="*/ 557 h 1014"/>
              <a:gd name="T124" fmla="*/ 0 w 1054"/>
              <a:gd name="T125" fmla="*/ 685 h 1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54" h="1014">
                <a:moveTo>
                  <a:pt x="0" y="685"/>
                </a:moveTo>
                <a:cubicBezTo>
                  <a:pt x="0" y="692"/>
                  <a:pt x="3" y="700"/>
                  <a:pt x="9" y="708"/>
                </a:cubicBezTo>
                <a:cubicBezTo>
                  <a:pt x="12" y="713"/>
                  <a:pt x="17" y="719"/>
                  <a:pt x="24" y="720"/>
                </a:cubicBezTo>
                <a:cubicBezTo>
                  <a:pt x="27" y="720"/>
                  <a:pt x="38" y="718"/>
                  <a:pt x="83" y="690"/>
                </a:cubicBezTo>
                <a:cubicBezTo>
                  <a:pt x="118" y="667"/>
                  <a:pt x="183" y="636"/>
                  <a:pt x="274" y="596"/>
                </a:cubicBezTo>
                <a:cubicBezTo>
                  <a:pt x="401" y="541"/>
                  <a:pt x="435" y="535"/>
                  <a:pt x="447" y="535"/>
                </a:cubicBezTo>
                <a:cubicBezTo>
                  <a:pt x="450" y="536"/>
                  <a:pt x="454" y="537"/>
                  <a:pt x="457" y="538"/>
                </a:cubicBezTo>
                <a:cubicBezTo>
                  <a:pt x="468" y="546"/>
                  <a:pt x="474" y="565"/>
                  <a:pt x="475" y="600"/>
                </a:cubicBezTo>
                <a:cubicBezTo>
                  <a:pt x="474" y="716"/>
                  <a:pt x="478" y="802"/>
                  <a:pt x="488" y="855"/>
                </a:cubicBezTo>
                <a:cubicBezTo>
                  <a:pt x="489" y="862"/>
                  <a:pt x="486" y="869"/>
                  <a:pt x="481" y="874"/>
                </a:cubicBezTo>
                <a:cubicBezTo>
                  <a:pt x="470" y="884"/>
                  <a:pt x="445" y="901"/>
                  <a:pt x="425" y="914"/>
                </a:cubicBezTo>
                <a:cubicBezTo>
                  <a:pt x="385" y="942"/>
                  <a:pt x="372" y="956"/>
                  <a:pt x="367" y="962"/>
                </a:cubicBezTo>
                <a:cubicBezTo>
                  <a:pt x="361" y="970"/>
                  <a:pt x="359" y="972"/>
                  <a:pt x="359" y="992"/>
                </a:cubicBezTo>
                <a:cubicBezTo>
                  <a:pt x="359" y="1001"/>
                  <a:pt x="362" y="1005"/>
                  <a:pt x="365" y="1008"/>
                </a:cubicBezTo>
                <a:cubicBezTo>
                  <a:pt x="371" y="1013"/>
                  <a:pt x="381" y="1014"/>
                  <a:pt x="391" y="1012"/>
                </a:cubicBezTo>
                <a:cubicBezTo>
                  <a:pt x="417" y="1006"/>
                  <a:pt x="453" y="993"/>
                  <a:pt x="519" y="968"/>
                </a:cubicBezTo>
                <a:cubicBezTo>
                  <a:pt x="522" y="967"/>
                  <a:pt x="524" y="967"/>
                  <a:pt x="527" y="967"/>
                </a:cubicBezTo>
                <a:cubicBezTo>
                  <a:pt x="529" y="967"/>
                  <a:pt x="532" y="967"/>
                  <a:pt x="534" y="968"/>
                </a:cubicBezTo>
                <a:cubicBezTo>
                  <a:pt x="602" y="993"/>
                  <a:pt x="637" y="1005"/>
                  <a:pt x="663" y="1011"/>
                </a:cubicBezTo>
                <a:cubicBezTo>
                  <a:pt x="673" y="1014"/>
                  <a:pt x="682" y="1013"/>
                  <a:pt x="688" y="1008"/>
                </a:cubicBezTo>
                <a:cubicBezTo>
                  <a:pt x="693" y="1004"/>
                  <a:pt x="695" y="999"/>
                  <a:pt x="695" y="992"/>
                </a:cubicBezTo>
                <a:cubicBezTo>
                  <a:pt x="694" y="972"/>
                  <a:pt x="692" y="970"/>
                  <a:pt x="687" y="962"/>
                </a:cubicBezTo>
                <a:cubicBezTo>
                  <a:pt x="683" y="957"/>
                  <a:pt x="672" y="945"/>
                  <a:pt x="628" y="914"/>
                </a:cubicBezTo>
                <a:cubicBezTo>
                  <a:pt x="597" y="893"/>
                  <a:pt x="581" y="881"/>
                  <a:pt x="573" y="874"/>
                </a:cubicBezTo>
                <a:cubicBezTo>
                  <a:pt x="567" y="869"/>
                  <a:pt x="565" y="862"/>
                  <a:pt x="566" y="855"/>
                </a:cubicBezTo>
                <a:cubicBezTo>
                  <a:pt x="575" y="802"/>
                  <a:pt x="579" y="716"/>
                  <a:pt x="579" y="600"/>
                </a:cubicBezTo>
                <a:cubicBezTo>
                  <a:pt x="579" y="565"/>
                  <a:pt x="585" y="545"/>
                  <a:pt x="597" y="538"/>
                </a:cubicBezTo>
                <a:cubicBezTo>
                  <a:pt x="600" y="536"/>
                  <a:pt x="604" y="535"/>
                  <a:pt x="608" y="535"/>
                </a:cubicBezTo>
                <a:cubicBezTo>
                  <a:pt x="616" y="535"/>
                  <a:pt x="639" y="535"/>
                  <a:pt x="779" y="596"/>
                </a:cubicBezTo>
                <a:cubicBezTo>
                  <a:pt x="871" y="636"/>
                  <a:pt x="936" y="667"/>
                  <a:pt x="971" y="690"/>
                </a:cubicBezTo>
                <a:cubicBezTo>
                  <a:pt x="1015" y="717"/>
                  <a:pt x="1026" y="720"/>
                  <a:pt x="1028" y="720"/>
                </a:cubicBezTo>
                <a:cubicBezTo>
                  <a:pt x="1035" y="720"/>
                  <a:pt x="1041" y="714"/>
                  <a:pt x="1045" y="708"/>
                </a:cubicBezTo>
                <a:cubicBezTo>
                  <a:pt x="1051" y="699"/>
                  <a:pt x="1054" y="692"/>
                  <a:pt x="1053" y="685"/>
                </a:cubicBezTo>
                <a:cubicBezTo>
                  <a:pt x="1053" y="679"/>
                  <a:pt x="1043" y="654"/>
                  <a:pt x="910" y="557"/>
                </a:cubicBezTo>
                <a:cubicBezTo>
                  <a:pt x="832" y="500"/>
                  <a:pt x="832" y="500"/>
                  <a:pt x="832" y="500"/>
                </a:cubicBezTo>
                <a:cubicBezTo>
                  <a:pt x="826" y="497"/>
                  <a:pt x="823" y="490"/>
                  <a:pt x="823" y="484"/>
                </a:cubicBezTo>
                <a:cubicBezTo>
                  <a:pt x="823" y="447"/>
                  <a:pt x="823" y="447"/>
                  <a:pt x="823" y="447"/>
                </a:cubicBezTo>
                <a:cubicBezTo>
                  <a:pt x="822" y="415"/>
                  <a:pt x="815" y="404"/>
                  <a:pt x="811" y="399"/>
                </a:cubicBezTo>
                <a:cubicBezTo>
                  <a:pt x="809" y="398"/>
                  <a:pt x="805" y="395"/>
                  <a:pt x="799" y="395"/>
                </a:cubicBezTo>
                <a:cubicBezTo>
                  <a:pt x="792" y="395"/>
                  <a:pt x="788" y="397"/>
                  <a:pt x="785" y="400"/>
                </a:cubicBezTo>
                <a:cubicBezTo>
                  <a:pt x="781" y="403"/>
                  <a:pt x="779" y="410"/>
                  <a:pt x="780" y="419"/>
                </a:cubicBezTo>
                <a:cubicBezTo>
                  <a:pt x="781" y="428"/>
                  <a:pt x="777" y="435"/>
                  <a:pt x="769" y="440"/>
                </a:cubicBezTo>
                <a:cubicBezTo>
                  <a:pt x="762" y="444"/>
                  <a:pt x="753" y="443"/>
                  <a:pt x="747" y="438"/>
                </a:cubicBezTo>
                <a:cubicBezTo>
                  <a:pt x="581" y="307"/>
                  <a:pt x="581" y="307"/>
                  <a:pt x="581" y="307"/>
                </a:cubicBezTo>
                <a:cubicBezTo>
                  <a:pt x="576" y="303"/>
                  <a:pt x="573" y="298"/>
                  <a:pt x="573" y="291"/>
                </a:cubicBezTo>
                <a:cubicBezTo>
                  <a:pt x="571" y="163"/>
                  <a:pt x="571" y="163"/>
                  <a:pt x="571" y="163"/>
                </a:cubicBezTo>
                <a:cubicBezTo>
                  <a:pt x="570" y="77"/>
                  <a:pt x="552" y="22"/>
                  <a:pt x="535" y="5"/>
                </a:cubicBezTo>
                <a:cubicBezTo>
                  <a:pt x="533" y="3"/>
                  <a:pt x="530" y="0"/>
                  <a:pt x="527" y="0"/>
                </a:cubicBezTo>
                <a:cubicBezTo>
                  <a:pt x="527" y="0"/>
                  <a:pt x="527" y="0"/>
                  <a:pt x="527" y="0"/>
                </a:cubicBezTo>
                <a:cubicBezTo>
                  <a:pt x="527" y="0"/>
                  <a:pt x="527" y="0"/>
                  <a:pt x="527" y="0"/>
                </a:cubicBezTo>
                <a:cubicBezTo>
                  <a:pt x="514" y="0"/>
                  <a:pt x="483" y="47"/>
                  <a:pt x="482" y="162"/>
                </a:cubicBezTo>
                <a:cubicBezTo>
                  <a:pt x="481" y="291"/>
                  <a:pt x="481" y="291"/>
                  <a:pt x="481" y="291"/>
                </a:cubicBezTo>
                <a:cubicBezTo>
                  <a:pt x="480" y="297"/>
                  <a:pt x="478" y="303"/>
                  <a:pt x="473" y="307"/>
                </a:cubicBezTo>
                <a:cubicBezTo>
                  <a:pt x="307" y="438"/>
                  <a:pt x="307" y="438"/>
                  <a:pt x="307" y="438"/>
                </a:cubicBezTo>
                <a:cubicBezTo>
                  <a:pt x="301" y="443"/>
                  <a:pt x="292" y="443"/>
                  <a:pt x="285" y="440"/>
                </a:cubicBezTo>
                <a:cubicBezTo>
                  <a:pt x="278" y="436"/>
                  <a:pt x="273" y="428"/>
                  <a:pt x="274" y="420"/>
                </a:cubicBezTo>
                <a:cubicBezTo>
                  <a:pt x="274" y="395"/>
                  <a:pt x="261" y="395"/>
                  <a:pt x="254" y="395"/>
                </a:cubicBezTo>
                <a:cubicBezTo>
                  <a:pt x="248" y="395"/>
                  <a:pt x="245" y="398"/>
                  <a:pt x="243" y="399"/>
                </a:cubicBezTo>
                <a:cubicBezTo>
                  <a:pt x="238" y="404"/>
                  <a:pt x="231" y="415"/>
                  <a:pt x="231" y="447"/>
                </a:cubicBezTo>
                <a:cubicBezTo>
                  <a:pt x="230" y="484"/>
                  <a:pt x="230" y="484"/>
                  <a:pt x="230" y="484"/>
                </a:cubicBezTo>
                <a:cubicBezTo>
                  <a:pt x="230" y="491"/>
                  <a:pt x="227" y="497"/>
                  <a:pt x="222" y="501"/>
                </a:cubicBezTo>
                <a:cubicBezTo>
                  <a:pt x="144" y="557"/>
                  <a:pt x="144" y="557"/>
                  <a:pt x="144" y="557"/>
                </a:cubicBezTo>
                <a:cubicBezTo>
                  <a:pt x="11" y="653"/>
                  <a:pt x="0" y="679"/>
                  <a:pt x="0" y="68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2" name="Freeform 1273"/>
          <p:cNvSpPr>
            <a:spLocks noEditPoints="1"/>
          </p:cNvSpPr>
          <p:nvPr/>
        </p:nvSpPr>
        <p:spPr bwMode="auto">
          <a:xfrm>
            <a:off x="4403322" y="3208367"/>
            <a:ext cx="324000" cy="324000"/>
          </a:xfrm>
          <a:custGeom>
            <a:avLst/>
            <a:gdLst>
              <a:gd name="T0" fmla="*/ 0 w 1915"/>
              <a:gd name="T1" fmla="*/ 958 h 1915"/>
              <a:gd name="T2" fmla="*/ 1915 w 1915"/>
              <a:gd name="T3" fmla="*/ 958 h 1915"/>
              <a:gd name="T4" fmla="*/ 739 w 1915"/>
              <a:gd name="T5" fmla="*/ 836 h 1915"/>
              <a:gd name="T6" fmla="*/ 872 w 1915"/>
              <a:gd name="T7" fmla="*/ 613 h 1915"/>
              <a:gd name="T8" fmla="*/ 958 w 1915"/>
              <a:gd name="T9" fmla="*/ 410 h 1915"/>
              <a:gd name="T10" fmla="*/ 1043 w 1915"/>
              <a:gd name="T11" fmla="*/ 613 h 1915"/>
              <a:gd name="T12" fmla="*/ 1177 w 1915"/>
              <a:gd name="T13" fmla="*/ 836 h 1915"/>
              <a:gd name="T14" fmla="*/ 1229 w 1915"/>
              <a:gd name="T15" fmla="*/ 805 h 1915"/>
              <a:gd name="T16" fmla="*/ 1295 w 1915"/>
              <a:gd name="T17" fmla="*/ 898 h 1915"/>
              <a:gd name="T18" fmla="*/ 1365 w 1915"/>
              <a:gd name="T19" fmla="*/ 975 h 1915"/>
              <a:gd name="T20" fmla="*/ 1510 w 1915"/>
              <a:gd name="T21" fmla="*/ 1182 h 1915"/>
              <a:gd name="T22" fmla="*/ 1380 w 1915"/>
              <a:gd name="T23" fmla="*/ 1175 h 1915"/>
              <a:gd name="T24" fmla="*/ 1052 w 1915"/>
              <a:gd name="T25" fmla="*/ 1030 h 1915"/>
              <a:gd name="T26" fmla="*/ 1039 w 1915"/>
              <a:gd name="T27" fmla="*/ 1301 h 1915"/>
              <a:gd name="T28" fmla="*/ 1151 w 1915"/>
              <a:gd name="T29" fmla="*/ 1389 h 1915"/>
              <a:gd name="T30" fmla="*/ 1145 w 1915"/>
              <a:gd name="T31" fmla="*/ 1491 h 1915"/>
              <a:gd name="T32" fmla="*/ 958 w 1915"/>
              <a:gd name="T33" fmla="*/ 1460 h 1915"/>
              <a:gd name="T34" fmla="*/ 812 w 1915"/>
              <a:gd name="T35" fmla="*/ 1505 h 1915"/>
              <a:gd name="T36" fmla="*/ 749 w 1915"/>
              <a:gd name="T37" fmla="*/ 1442 h 1915"/>
              <a:gd name="T38" fmla="*/ 833 w 1915"/>
              <a:gd name="T39" fmla="*/ 1332 h 1915"/>
              <a:gd name="T40" fmla="*/ 864 w 1915"/>
              <a:gd name="T41" fmla="*/ 1051 h 1915"/>
              <a:gd name="T42" fmla="*/ 722 w 1915"/>
              <a:gd name="T43" fmla="*/ 1085 h 1915"/>
              <a:gd name="T44" fmla="*/ 454 w 1915"/>
              <a:gd name="T45" fmla="*/ 1212 h 1915"/>
              <a:gd name="T46" fmla="*/ 390 w 1915"/>
              <a:gd name="T47" fmla="*/ 1135 h 1915"/>
              <a:gd name="T48" fmla="*/ 620 w 1915"/>
              <a:gd name="T49" fmla="*/ 925 h 1915"/>
              <a:gd name="T50" fmla="*/ 645 w 1915"/>
              <a:gd name="T51" fmla="*/ 821 h 1915"/>
              <a:gd name="T52" fmla="*/ 739 w 1915"/>
              <a:gd name="T53" fmla="*/ 836 h 1915"/>
              <a:gd name="T54" fmla="*/ 226 w 1915"/>
              <a:gd name="T55" fmla="*/ 958 h 1915"/>
              <a:gd name="T56" fmla="*/ 528 w 1915"/>
              <a:gd name="T57" fmla="*/ 287 h 1915"/>
              <a:gd name="T58" fmla="*/ 542 w 1915"/>
              <a:gd name="T59" fmla="*/ 249 h 1915"/>
              <a:gd name="T60" fmla="*/ 667 w 1915"/>
              <a:gd name="T61" fmla="*/ 295 h 1915"/>
              <a:gd name="T62" fmla="*/ 671 w 1915"/>
              <a:gd name="T63" fmla="*/ 298 h 1915"/>
              <a:gd name="T64" fmla="*/ 675 w 1915"/>
              <a:gd name="T65" fmla="*/ 303 h 1915"/>
              <a:gd name="T66" fmla="*/ 676 w 1915"/>
              <a:gd name="T67" fmla="*/ 304 h 1915"/>
              <a:gd name="T68" fmla="*/ 677 w 1915"/>
              <a:gd name="T69" fmla="*/ 307 h 1915"/>
              <a:gd name="T70" fmla="*/ 678 w 1915"/>
              <a:gd name="T71" fmla="*/ 312 h 1915"/>
              <a:gd name="T72" fmla="*/ 678 w 1915"/>
              <a:gd name="T73" fmla="*/ 317 h 1915"/>
              <a:gd name="T74" fmla="*/ 635 w 1915"/>
              <a:gd name="T75" fmla="*/ 456 h 1915"/>
              <a:gd name="T76" fmla="*/ 615 w 1915"/>
              <a:gd name="T77" fmla="*/ 432 h 1915"/>
              <a:gd name="T78" fmla="*/ 267 w 1915"/>
              <a:gd name="T79" fmla="*/ 958 h 1915"/>
              <a:gd name="T80" fmla="*/ 1648 w 1915"/>
              <a:gd name="T81" fmla="*/ 958 h 1915"/>
              <a:gd name="T82" fmla="*/ 1111 w 1915"/>
              <a:gd name="T83" fmla="*/ 263 h 1915"/>
              <a:gd name="T84" fmla="*/ 1689 w 1915"/>
              <a:gd name="T85" fmla="*/ 958 h 1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15" h="1915">
                <a:moveTo>
                  <a:pt x="958" y="0"/>
                </a:moveTo>
                <a:cubicBezTo>
                  <a:pt x="429" y="0"/>
                  <a:pt x="0" y="429"/>
                  <a:pt x="0" y="958"/>
                </a:cubicBezTo>
                <a:cubicBezTo>
                  <a:pt x="0" y="1486"/>
                  <a:pt x="429" y="1915"/>
                  <a:pt x="958" y="1915"/>
                </a:cubicBezTo>
                <a:cubicBezTo>
                  <a:pt x="1486" y="1915"/>
                  <a:pt x="1915" y="1486"/>
                  <a:pt x="1915" y="958"/>
                </a:cubicBezTo>
                <a:cubicBezTo>
                  <a:pt x="1915" y="429"/>
                  <a:pt x="1486" y="0"/>
                  <a:pt x="958" y="0"/>
                </a:cubicBezTo>
                <a:close/>
                <a:moveTo>
                  <a:pt x="739" y="836"/>
                </a:moveTo>
                <a:cubicBezTo>
                  <a:pt x="871" y="732"/>
                  <a:pt x="871" y="732"/>
                  <a:pt x="871" y="732"/>
                </a:cubicBezTo>
                <a:cubicBezTo>
                  <a:pt x="872" y="613"/>
                  <a:pt x="872" y="613"/>
                  <a:pt x="872" y="613"/>
                </a:cubicBezTo>
                <a:cubicBezTo>
                  <a:pt x="873" y="519"/>
                  <a:pt x="896" y="410"/>
                  <a:pt x="957" y="410"/>
                </a:cubicBezTo>
                <a:cubicBezTo>
                  <a:pt x="958" y="410"/>
                  <a:pt x="958" y="410"/>
                  <a:pt x="958" y="410"/>
                </a:cubicBezTo>
                <a:cubicBezTo>
                  <a:pt x="967" y="410"/>
                  <a:pt x="981" y="413"/>
                  <a:pt x="994" y="426"/>
                </a:cubicBezTo>
                <a:cubicBezTo>
                  <a:pt x="1024" y="455"/>
                  <a:pt x="1042" y="525"/>
                  <a:pt x="1043" y="613"/>
                </a:cubicBezTo>
                <a:cubicBezTo>
                  <a:pt x="1045" y="732"/>
                  <a:pt x="1045" y="732"/>
                  <a:pt x="1045" y="732"/>
                </a:cubicBezTo>
                <a:cubicBezTo>
                  <a:pt x="1177" y="836"/>
                  <a:pt x="1177" y="836"/>
                  <a:pt x="1177" y="836"/>
                </a:cubicBezTo>
                <a:cubicBezTo>
                  <a:pt x="1179" y="831"/>
                  <a:pt x="1183" y="826"/>
                  <a:pt x="1187" y="822"/>
                </a:cubicBezTo>
                <a:cubicBezTo>
                  <a:pt x="1197" y="811"/>
                  <a:pt x="1212" y="805"/>
                  <a:pt x="1229" y="805"/>
                </a:cubicBezTo>
                <a:cubicBezTo>
                  <a:pt x="1244" y="805"/>
                  <a:pt x="1259" y="810"/>
                  <a:pt x="1270" y="821"/>
                </a:cubicBezTo>
                <a:cubicBezTo>
                  <a:pt x="1286" y="837"/>
                  <a:pt x="1294" y="862"/>
                  <a:pt x="1295" y="898"/>
                </a:cubicBezTo>
                <a:cubicBezTo>
                  <a:pt x="1295" y="924"/>
                  <a:pt x="1295" y="924"/>
                  <a:pt x="1295" y="924"/>
                </a:cubicBezTo>
                <a:cubicBezTo>
                  <a:pt x="1365" y="975"/>
                  <a:pt x="1365" y="975"/>
                  <a:pt x="1365" y="975"/>
                </a:cubicBezTo>
                <a:cubicBezTo>
                  <a:pt x="1513" y="1082"/>
                  <a:pt x="1525" y="1112"/>
                  <a:pt x="1525" y="1135"/>
                </a:cubicBezTo>
                <a:cubicBezTo>
                  <a:pt x="1526" y="1150"/>
                  <a:pt x="1521" y="1166"/>
                  <a:pt x="1510" y="1182"/>
                </a:cubicBezTo>
                <a:cubicBezTo>
                  <a:pt x="1491" y="1208"/>
                  <a:pt x="1473" y="1212"/>
                  <a:pt x="1458" y="1212"/>
                </a:cubicBezTo>
                <a:cubicBezTo>
                  <a:pt x="1446" y="1212"/>
                  <a:pt x="1428" y="1205"/>
                  <a:pt x="1380" y="1175"/>
                </a:cubicBezTo>
                <a:cubicBezTo>
                  <a:pt x="1346" y="1154"/>
                  <a:pt x="1284" y="1124"/>
                  <a:pt x="1194" y="1085"/>
                </a:cubicBezTo>
                <a:cubicBezTo>
                  <a:pt x="1110" y="1048"/>
                  <a:pt x="1070" y="1035"/>
                  <a:pt x="1052" y="1030"/>
                </a:cubicBezTo>
                <a:cubicBezTo>
                  <a:pt x="1052" y="1035"/>
                  <a:pt x="1051" y="1042"/>
                  <a:pt x="1051" y="1051"/>
                </a:cubicBezTo>
                <a:cubicBezTo>
                  <a:pt x="1051" y="1161"/>
                  <a:pt x="1048" y="1245"/>
                  <a:pt x="1039" y="1301"/>
                </a:cubicBezTo>
                <a:cubicBezTo>
                  <a:pt x="1049" y="1308"/>
                  <a:pt x="1063" y="1318"/>
                  <a:pt x="1082" y="1332"/>
                </a:cubicBezTo>
                <a:cubicBezTo>
                  <a:pt x="1133" y="1367"/>
                  <a:pt x="1145" y="1380"/>
                  <a:pt x="1151" y="1389"/>
                </a:cubicBezTo>
                <a:cubicBezTo>
                  <a:pt x="1162" y="1403"/>
                  <a:pt x="1166" y="1414"/>
                  <a:pt x="1167" y="1442"/>
                </a:cubicBezTo>
                <a:cubicBezTo>
                  <a:pt x="1167" y="1462"/>
                  <a:pt x="1159" y="1480"/>
                  <a:pt x="1145" y="1491"/>
                </a:cubicBezTo>
                <a:cubicBezTo>
                  <a:pt x="1129" y="1504"/>
                  <a:pt x="1107" y="1508"/>
                  <a:pt x="1084" y="1502"/>
                </a:cubicBezTo>
                <a:cubicBezTo>
                  <a:pt x="1057" y="1496"/>
                  <a:pt x="1023" y="1484"/>
                  <a:pt x="958" y="1460"/>
                </a:cubicBezTo>
                <a:cubicBezTo>
                  <a:pt x="894" y="1484"/>
                  <a:pt x="858" y="1496"/>
                  <a:pt x="831" y="1503"/>
                </a:cubicBezTo>
                <a:cubicBezTo>
                  <a:pt x="825" y="1504"/>
                  <a:pt x="818" y="1505"/>
                  <a:pt x="812" y="1505"/>
                </a:cubicBezTo>
                <a:cubicBezTo>
                  <a:pt x="797" y="1505"/>
                  <a:pt x="782" y="1500"/>
                  <a:pt x="771" y="1491"/>
                </a:cubicBezTo>
                <a:cubicBezTo>
                  <a:pt x="757" y="1481"/>
                  <a:pt x="748" y="1462"/>
                  <a:pt x="749" y="1442"/>
                </a:cubicBezTo>
                <a:cubicBezTo>
                  <a:pt x="749" y="1414"/>
                  <a:pt x="754" y="1403"/>
                  <a:pt x="765" y="1388"/>
                </a:cubicBezTo>
                <a:cubicBezTo>
                  <a:pt x="772" y="1379"/>
                  <a:pt x="785" y="1365"/>
                  <a:pt x="833" y="1332"/>
                </a:cubicBezTo>
                <a:cubicBezTo>
                  <a:pt x="855" y="1316"/>
                  <a:pt x="868" y="1307"/>
                  <a:pt x="876" y="1301"/>
                </a:cubicBezTo>
                <a:cubicBezTo>
                  <a:pt x="868" y="1245"/>
                  <a:pt x="864" y="1161"/>
                  <a:pt x="864" y="1051"/>
                </a:cubicBezTo>
                <a:cubicBezTo>
                  <a:pt x="864" y="1042"/>
                  <a:pt x="864" y="1035"/>
                  <a:pt x="863" y="1030"/>
                </a:cubicBezTo>
                <a:cubicBezTo>
                  <a:pt x="846" y="1035"/>
                  <a:pt x="806" y="1048"/>
                  <a:pt x="722" y="1085"/>
                </a:cubicBezTo>
                <a:cubicBezTo>
                  <a:pt x="633" y="1123"/>
                  <a:pt x="569" y="1155"/>
                  <a:pt x="536" y="1175"/>
                </a:cubicBezTo>
                <a:cubicBezTo>
                  <a:pt x="485" y="1207"/>
                  <a:pt x="468" y="1213"/>
                  <a:pt x="454" y="1212"/>
                </a:cubicBezTo>
                <a:cubicBezTo>
                  <a:pt x="444" y="1212"/>
                  <a:pt x="423" y="1208"/>
                  <a:pt x="406" y="1183"/>
                </a:cubicBezTo>
                <a:cubicBezTo>
                  <a:pt x="395" y="1167"/>
                  <a:pt x="390" y="1151"/>
                  <a:pt x="390" y="1135"/>
                </a:cubicBezTo>
                <a:cubicBezTo>
                  <a:pt x="390" y="1112"/>
                  <a:pt x="403" y="1082"/>
                  <a:pt x="551" y="975"/>
                </a:cubicBezTo>
                <a:cubicBezTo>
                  <a:pt x="620" y="925"/>
                  <a:pt x="620" y="925"/>
                  <a:pt x="620" y="925"/>
                </a:cubicBezTo>
                <a:cubicBezTo>
                  <a:pt x="621" y="898"/>
                  <a:pt x="621" y="898"/>
                  <a:pt x="621" y="898"/>
                </a:cubicBezTo>
                <a:cubicBezTo>
                  <a:pt x="621" y="862"/>
                  <a:pt x="629" y="837"/>
                  <a:pt x="645" y="821"/>
                </a:cubicBezTo>
                <a:cubicBezTo>
                  <a:pt x="656" y="810"/>
                  <a:pt x="670" y="807"/>
                  <a:pt x="686" y="805"/>
                </a:cubicBezTo>
                <a:cubicBezTo>
                  <a:pt x="710" y="805"/>
                  <a:pt x="729" y="817"/>
                  <a:pt x="739" y="836"/>
                </a:cubicBezTo>
                <a:close/>
                <a:moveTo>
                  <a:pt x="958" y="1690"/>
                </a:moveTo>
                <a:cubicBezTo>
                  <a:pt x="554" y="1690"/>
                  <a:pt x="226" y="1362"/>
                  <a:pt x="226" y="958"/>
                </a:cubicBezTo>
                <a:cubicBezTo>
                  <a:pt x="226" y="691"/>
                  <a:pt x="374" y="444"/>
                  <a:pt x="606" y="316"/>
                </a:cubicBezTo>
                <a:cubicBezTo>
                  <a:pt x="528" y="287"/>
                  <a:pt x="528" y="287"/>
                  <a:pt x="528" y="287"/>
                </a:cubicBezTo>
                <a:cubicBezTo>
                  <a:pt x="517" y="284"/>
                  <a:pt x="512" y="272"/>
                  <a:pt x="516" y="261"/>
                </a:cubicBezTo>
                <a:cubicBezTo>
                  <a:pt x="520" y="250"/>
                  <a:pt x="532" y="245"/>
                  <a:pt x="542" y="249"/>
                </a:cubicBezTo>
                <a:cubicBezTo>
                  <a:pt x="664" y="294"/>
                  <a:pt x="664" y="294"/>
                  <a:pt x="664" y="294"/>
                </a:cubicBezTo>
                <a:cubicBezTo>
                  <a:pt x="665" y="294"/>
                  <a:pt x="666" y="295"/>
                  <a:pt x="667" y="295"/>
                </a:cubicBezTo>
                <a:cubicBezTo>
                  <a:pt x="668" y="296"/>
                  <a:pt x="669" y="296"/>
                  <a:pt x="670" y="297"/>
                </a:cubicBezTo>
                <a:cubicBezTo>
                  <a:pt x="670" y="297"/>
                  <a:pt x="671" y="298"/>
                  <a:pt x="671" y="298"/>
                </a:cubicBezTo>
                <a:cubicBezTo>
                  <a:pt x="672" y="299"/>
                  <a:pt x="672" y="299"/>
                  <a:pt x="673" y="300"/>
                </a:cubicBezTo>
                <a:cubicBezTo>
                  <a:pt x="674" y="301"/>
                  <a:pt x="675" y="302"/>
                  <a:pt x="675" y="303"/>
                </a:cubicBezTo>
                <a:cubicBezTo>
                  <a:pt x="675" y="304"/>
                  <a:pt x="676" y="304"/>
                  <a:pt x="676" y="304"/>
                </a:cubicBezTo>
                <a:cubicBezTo>
                  <a:pt x="676" y="304"/>
                  <a:pt x="676" y="304"/>
                  <a:pt x="676" y="304"/>
                </a:cubicBezTo>
                <a:cubicBezTo>
                  <a:pt x="676" y="304"/>
                  <a:pt x="676" y="304"/>
                  <a:pt x="676" y="304"/>
                </a:cubicBezTo>
                <a:cubicBezTo>
                  <a:pt x="677" y="305"/>
                  <a:pt x="677" y="306"/>
                  <a:pt x="677" y="307"/>
                </a:cubicBezTo>
                <a:cubicBezTo>
                  <a:pt x="677" y="308"/>
                  <a:pt x="678" y="309"/>
                  <a:pt x="678" y="310"/>
                </a:cubicBezTo>
                <a:cubicBezTo>
                  <a:pt x="678" y="311"/>
                  <a:pt x="678" y="312"/>
                  <a:pt x="678" y="312"/>
                </a:cubicBezTo>
                <a:cubicBezTo>
                  <a:pt x="678" y="313"/>
                  <a:pt x="678" y="314"/>
                  <a:pt x="678" y="315"/>
                </a:cubicBezTo>
                <a:cubicBezTo>
                  <a:pt x="678" y="315"/>
                  <a:pt x="678" y="316"/>
                  <a:pt x="678" y="317"/>
                </a:cubicBezTo>
                <a:cubicBezTo>
                  <a:pt x="655" y="439"/>
                  <a:pt x="655" y="439"/>
                  <a:pt x="655" y="439"/>
                </a:cubicBezTo>
                <a:cubicBezTo>
                  <a:pt x="653" y="449"/>
                  <a:pt x="645" y="456"/>
                  <a:pt x="635" y="456"/>
                </a:cubicBezTo>
                <a:cubicBezTo>
                  <a:pt x="634" y="456"/>
                  <a:pt x="632" y="456"/>
                  <a:pt x="631" y="455"/>
                </a:cubicBezTo>
                <a:cubicBezTo>
                  <a:pt x="620" y="453"/>
                  <a:pt x="613" y="443"/>
                  <a:pt x="615" y="432"/>
                </a:cubicBezTo>
                <a:cubicBezTo>
                  <a:pt x="630" y="350"/>
                  <a:pt x="630" y="350"/>
                  <a:pt x="630" y="350"/>
                </a:cubicBezTo>
                <a:cubicBezTo>
                  <a:pt x="408" y="470"/>
                  <a:pt x="267" y="704"/>
                  <a:pt x="267" y="958"/>
                </a:cubicBezTo>
                <a:cubicBezTo>
                  <a:pt x="267" y="1339"/>
                  <a:pt x="577" y="1649"/>
                  <a:pt x="958" y="1649"/>
                </a:cubicBezTo>
                <a:cubicBezTo>
                  <a:pt x="1338" y="1649"/>
                  <a:pt x="1648" y="1339"/>
                  <a:pt x="1648" y="958"/>
                </a:cubicBezTo>
                <a:cubicBezTo>
                  <a:pt x="1648" y="641"/>
                  <a:pt x="1434" y="365"/>
                  <a:pt x="1126" y="288"/>
                </a:cubicBezTo>
                <a:cubicBezTo>
                  <a:pt x="1115" y="285"/>
                  <a:pt x="1108" y="274"/>
                  <a:pt x="1111" y="263"/>
                </a:cubicBezTo>
                <a:cubicBezTo>
                  <a:pt x="1114" y="252"/>
                  <a:pt x="1125" y="245"/>
                  <a:pt x="1136" y="248"/>
                </a:cubicBezTo>
                <a:cubicBezTo>
                  <a:pt x="1462" y="330"/>
                  <a:pt x="1689" y="622"/>
                  <a:pt x="1689" y="958"/>
                </a:cubicBezTo>
                <a:cubicBezTo>
                  <a:pt x="1689" y="1362"/>
                  <a:pt x="1361" y="1690"/>
                  <a:pt x="958" y="169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3" name="Freeform 1277"/>
          <p:cNvSpPr>
            <a:spLocks noChangeAspect="1" noEditPoints="1"/>
          </p:cNvSpPr>
          <p:nvPr/>
        </p:nvSpPr>
        <p:spPr bwMode="auto">
          <a:xfrm>
            <a:off x="4822189" y="3208367"/>
            <a:ext cx="324000" cy="324000"/>
          </a:xfrm>
          <a:custGeom>
            <a:avLst/>
            <a:gdLst>
              <a:gd name="T0" fmla="*/ 783 w 1567"/>
              <a:gd name="T1" fmla="*/ 0 h 1567"/>
              <a:gd name="T2" fmla="*/ 0 w 1567"/>
              <a:gd name="T3" fmla="*/ 784 h 1567"/>
              <a:gd name="T4" fmla="*/ 783 w 1567"/>
              <a:gd name="T5" fmla="*/ 1567 h 1567"/>
              <a:gd name="T6" fmla="*/ 1567 w 1567"/>
              <a:gd name="T7" fmla="*/ 784 h 1567"/>
              <a:gd name="T8" fmla="*/ 783 w 1567"/>
              <a:gd name="T9" fmla="*/ 0 h 1567"/>
              <a:gd name="T10" fmla="*/ 1239 w 1567"/>
              <a:gd name="T11" fmla="*/ 822 h 1567"/>
              <a:gd name="T12" fmla="*/ 877 w 1567"/>
              <a:gd name="T13" fmla="*/ 1184 h 1567"/>
              <a:gd name="T14" fmla="*/ 865 w 1567"/>
              <a:gd name="T15" fmla="*/ 1189 h 1567"/>
              <a:gd name="T16" fmla="*/ 853 w 1567"/>
              <a:gd name="T17" fmla="*/ 1184 h 1567"/>
              <a:gd name="T18" fmla="*/ 853 w 1567"/>
              <a:gd name="T19" fmla="*/ 1160 h 1567"/>
              <a:gd name="T20" fmla="*/ 1213 w 1567"/>
              <a:gd name="T21" fmla="*/ 801 h 1567"/>
              <a:gd name="T22" fmla="*/ 329 w 1567"/>
              <a:gd name="T23" fmla="*/ 801 h 1567"/>
              <a:gd name="T24" fmla="*/ 312 w 1567"/>
              <a:gd name="T25" fmla="*/ 784 h 1567"/>
              <a:gd name="T26" fmla="*/ 329 w 1567"/>
              <a:gd name="T27" fmla="*/ 767 h 1567"/>
              <a:gd name="T28" fmla="*/ 1213 w 1567"/>
              <a:gd name="T29" fmla="*/ 767 h 1567"/>
              <a:gd name="T30" fmla="*/ 853 w 1567"/>
              <a:gd name="T31" fmla="*/ 407 h 1567"/>
              <a:gd name="T32" fmla="*/ 853 w 1567"/>
              <a:gd name="T33" fmla="*/ 383 h 1567"/>
              <a:gd name="T34" fmla="*/ 877 w 1567"/>
              <a:gd name="T35" fmla="*/ 383 h 1567"/>
              <a:gd name="T36" fmla="*/ 1239 w 1567"/>
              <a:gd name="T37" fmla="*/ 746 h 1567"/>
              <a:gd name="T38" fmla="*/ 1239 w 1567"/>
              <a:gd name="T39" fmla="*/ 822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67" h="1567">
                <a:moveTo>
                  <a:pt x="783" y="0"/>
                </a:moveTo>
                <a:cubicBezTo>
                  <a:pt x="350" y="0"/>
                  <a:pt x="0" y="351"/>
                  <a:pt x="0" y="784"/>
                </a:cubicBezTo>
                <a:cubicBezTo>
                  <a:pt x="0" y="1217"/>
                  <a:pt x="350" y="1567"/>
                  <a:pt x="783" y="1567"/>
                </a:cubicBezTo>
                <a:cubicBezTo>
                  <a:pt x="1216" y="1567"/>
                  <a:pt x="1567" y="1217"/>
                  <a:pt x="1567" y="784"/>
                </a:cubicBezTo>
                <a:cubicBezTo>
                  <a:pt x="1567" y="351"/>
                  <a:pt x="1216" y="0"/>
                  <a:pt x="783" y="0"/>
                </a:cubicBezTo>
                <a:close/>
                <a:moveTo>
                  <a:pt x="1239" y="822"/>
                </a:moveTo>
                <a:cubicBezTo>
                  <a:pt x="877" y="1184"/>
                  <a:pt x="877" y="1184"/>
                  <a:pt x="877" y="1184"/>
                </a:cubicBezTo>
                <a:cubicBezTo>
                  <a:pt x="873" y="1187"/>
                  <a:pt x="869" y="1189"/>
                  <a:pt x="865" y="1189"/>
                </a:cubicBezTo>
                <a:cubicBezTo>
                  <a:pt x="860" y="1189"/>
                  <a:pt x="856" y="1187"/>
                  <a:pt x="853" y="1184"/>
                </a:cubicBezTo>
                <a:cubicBezTo>
                  <a:pt x="846" y="1178"/>
                  <a:pt x="846" y="1167"/>
                  <a:pt x="853" y="1160"/>
                </a:cubicBezTo>
                <a:cubicBezTo>
                  <a:pt x="1213" y="801"/>
                  <a:pt x="1213" y="801"/>
                  <a:pt x="1213" y="801"/>
                </a:cubicBezTo>
                <a:cubicBezTo>
                  <a:pt x="329" y="801"/>
                  <a:pt x="329" y="801"/>
                  <a:pt x="329" y="801"/>
                </a:cubicBezTo>
                <a:cubicBezTo>
                  <a:pt x="319" y="801"/>
                  <a:pt x="312" y="793"/>
                  <a:pt x="312" y="784"/>
                </a:cubicBezTo>
                <a:cubicBezTo>
                  <a:pt x="312" y="775"/>
                  <a:pt x="319" y="767"/>
                  <a:pt x="329" y="767"/>
                </a:cubicBezTo>
                <a:cubicBezTo>
                  <a:pt x="1213" y="767"/>
                  <a:pt x="1213" y="767"/>
                  <a:pt x="1213" y="767"/>
                </a:cubicBezTo>
                <a:cubicBezTo>
                  <a:pt x="853" y="407"/>
                  <a:pt x="853" y="407"/>
                  <a:pt x="853" y="407"/>
                </a:cubicBezTo>
                <a:cubicBezTo>
                  <a:pt x="846" y="401"/>
                  <a:pt x="846" y="390"/>
                  <a:pt x="853" y="383"/>
                </a:cubicBezTo>
                <a:cubicBezTo>
                  <a:pt x="859" y="377"/>
                  <a:pt x="870" y="377"/>
                  <a:pt x="877" y="383"/>
                </a:cubicBezTo>
                <a:cubicBezTo>
                  <a:pt x="1239" y="746"/>
                  <a:pt x="1239" y="746"/>
                  <a:pt x="1239" y="746"/>
                </a:cubicBezTo>
                <a:cubicBezTo>
                  <a:pt x="1260" y="767"/>
                  <a:pt x="1260" y="801"/>
                  <a:pt x="1239" y="82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4" name="Freeform 1281"/>
          <p:cNvSpPr>
            <a:spLocks noChangeAspect="1" noEditPoints="1"/>
          </p:cNvSpPr>
          <p:nvPr/>
        </p:nvSpPr>
        <p:spPr bwMode="auto">
          <a:xfrm>
            <a:off x="5242487" y="3208367"/>
            <a:ext cx="324000" cy="324000"/>
          </a:xfrm>
          <a:custGeom>
            <a:avLst/>
            <a:gdLst>
              <a:gd name="T0" fmla="*/ 782 w 1563"/>
              <a:gd name="T1" fmla="*/ 0 h 1562"/>
              <a:gd name="T2" fmla="*/ 0 w 1563"/>
              <a:gd name="T3" fmla="*/ 781 h 1562"/>
              <a:gd name="T4" fmla="*/ 782 w 1563"/>
              <a:gd name="T5" fmla="*/ 1562 h 1562"/>
              <a:gd name="T6" fmla="*/ 1563 w 1563"/>
              <a:gd name="T7" fmla="*/ 781 h 1562"/>
              <a:gd name="T8" fmla="*/ 782 w 1563"/>
              <a:gd name="T9" fmla="*/ 0 h 1562"/>
              <a:gd name="T10" fmla="*/ 1056 w 1563"/>
              <a:gd name="T11" fmla="*/ 827 h 1562"/>
              <a:gd name="T12" fmla="*/ 594 w 1563"/>
              <a:gd name="T13" fmla="*/ 1288 h 1562"/>
              <a:gd name="T14" fmla="*/ 582 w 1563"/>
              <a:gd name="T15" fmla="*/ 1293 h 1562"/>
              <a:gd name="T16" fmla="*/ 570 w 1563"/>
              <a:gd name="T17" fmla="*/ 1288 h 1562"/>
              <a:gd name="T18" fmla="*/ 570 w 1563"/>
              <a:gd name="T19" fmla="*/ 1264 h 1562"/>
              <a:gd name="T20" fmla="*/ 1032 w 1563"/>
              <a:gd name="T21" fmla="*/ 803 h 1562"/>
              <a:gd name="T22" fmla="*/ 1032 w 1563"/>
              <a:gd name="T23" fmla="*/ 760 h 1562"/>
              <a:gd name="T24" fmla="*/ 570 w 1563"/>
              <a:gd name="T25" fmla="*/ 298 h 1562"/>
              <a:gd name="T26" fmla="*/ 570 w 1563"/>
              <a:gd name="T27" fmla="*/ 275 h 1562"/>
              <a:gd name="T28" fmla="*/ 594 w 1563"/>
              <a:gd name="T29" fmla="*/ 275 h 1562"/>
              <a:gd name="T30" fmla="*/ 1056 w 1563"/>
              <a:gd name="T31" fmla="*/ 736 h 1562"/>
              <a:gd name="T32" fmla="*/ 1074 w 1563"/>
              <a:gd name="T33" fmla="*/ 781 h 1562"/>
              <a:gd name="T34" fmla="*/ 1056 w 1563"/>
              <a:gd name="T35" fmla="*/ 827 h 1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63" h="1562">
                <a:moveTo>
                  <a:pt x="782" y="0"/>
                </a:moveTo>
                <a:cubicBezTo>
                  <a:pt x="350" y="0"/>
                  <a:pt x="0" y="350"/>
                  <a:pt x="0" y="781"/>
                </a:cubicBezTo>
                <a:cubicBezTo>
                  <a:pt x="0" y="1213"/>
                  <a:pt x="350" y="1562"/>
                  <a:pt x="782" y="1562"/>
                </a:cubicBezTo>
                <a:cubicBezTo>
                  <a:pt x="1213" y="1562"/>
                  <a:pt x="1563" y="1213"/>
                  <a:pt x="1563" y="781"/>
                </a:cubicBezTo>
                <a:cubicBezTo>
                  <a:pt x="1563" y="350"/>
                  <a:pt x="1213" y="0"/>
                  <a:pt x="782" y="0"/>
                </a:cubicBezTo>
                <a:close/>
                <a:moveTo>
                  <a:pt x="1056" y="827"/>
                </a:moveTo>
                <a:cubicBezTo>
                  <a:pt x="594" y="1288"/>
                  <a:pt x="594" y="1288"/>
                  <a:pt x="594" y="1288"/>
                </a:cubicBezTo>
                <a:cubicBezTo>
                  <a:pt x="591" y="1291"/>
                  <a:pt x="587" y="1293"/>
                  <a:pt x="582" y="1293"/>
                </a:cubicBezTo>
                <a:cubicBezTo>
                  <a:pt x="578" y="1293"/>
                  <a:pt x="574" y="1291"/>
                  <a:pt x="570" y="1288"/>
                </a:cubicBezTo>
                <a:cubicBezTo>
                  <a:pt x="564" y="1282"/>
                  <a:pt x="564" y="1271"/>
                  <a:pt x="570" y="1264"/>
                </a:cubicBezTo>
                <a:cubicBezTo>
                  <a:pt x="1032" y="803"/>
                  <a:pt x="1032" y="803"/>
                  <a:pt x="1032" y="803"/>
                </a:cubicBezTo>
                <a:cubicBezTo>
                  <a:pt x="1044" y="791"/>
                  <a:pt x="1044" y="772"/>
                  <a:pt x="1032" y="760"/>
                </a:cubicBezTo>
                <a:cubicBezTo>
                  <a:pt x="570" y="298"/>
                  <a:pt x="570" y="298"/>
                  <a:pt x="570" y="298"/>
                </a:cubicBezTo>
                <a:cubicBezTo>
                  <a:pt x="564" y="292"/>
                  <a:pt x="564" y="281"/>
                  <a:pt x="570" y="275"/>
                </a:cubicBezTo>
                <a:cubicBezTo>
                  <a:pt x="577" y="268"/>
                  <a:pt x="588" y="268"/>
                  <a:pt x="594" y="275"/>
                </a:cubicBezTo>
                <a:cubicBezTo>
                  <a:pt x="1056" y="736"/>
                  <a:pt x="1056" y="736"/>
                  <a:pt x="1056" y="736"/>
                </a:cubicBezTo>
                <a:cubicBezTo>
                  <a:pt x="1068" y="748"/>
                  <a:pt x="1074" y="764"/>
                  <a:pt x="1074" y="781"/>
                </a:cubicBezTo>
                <a:cubicBezTo>
                  <a:pt x="1074" y="799"/>
                  <a:pt x="1068" y="815"/>
                  <a:pt x="1056" y="82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5" name="Freeform 1678"/>
          <p:cNvSpPr>
            <a:spLocks/>
          </p:cNvSpPr>
          <p:nvPr/>
        </p:nvSpPr>
        <p:spPr bwMode="auto">
          <a:xfrm>
            <a:off x="699133" y="3265460"/>
            <a:ext cx="81357" cy="65656"/>
          </a:xfrm>
          <a:custGeom>
            <a:avLst/>
            <a:gdLst>
              <a:gd name="T0" fmla="*/ 157 w 404"/>
              <a:gd name="T1" fmla="*/ 155 h 329"/>
              <a:gd name="T2" fmla="*/ 151 w 404"/>
              <a:gd name="T3" fmla="*/ 131 h 329"/>
              <a:gd name="T4" fmla="*/ 175 w 404"/>
              <a:gd name="T5" fmla="*/ 125 h 329"/>
              <a:gd name="T6" fmla="*/ 404 w 404"/>
              <a:gd name="T7" fmla="*/ 259 h 329"/>
              <a:gd name="T8" fmla="*/ 271 w 404"/>
              <a:gd name="T9" fmla="*/ 57 h 329"/>
              <a:gd name="T10" fmla="*/ 0 w 404"/>
              <a:gd name="T11" fmla="*/ 43 h 329"/>
              <a:gd name="T12" fmla="*/ 135 w 404"/>
              <a:gd name="T13" fmla="*/ 284 h 329"/>
              <a:gd name="T14" fmla="*/ 387 w 404"/>
              <a:gd name="T15" fmla="*/ 289 h 329"/>
              <a:gd name="T16" fmla="*/ 157 w 404"/>
              <a:gd name="T17" fmla="*/ 155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4" h="329">
                <a:moveTo>
                  <a:pt x="157" y="155"/>
                </a:moveTo>
                <a:cubicBezTo>
                  <a:pt x="149" y="150"/>
                  <a:pt x="146" y="140"/>
                  <a:pt x="151" y="131"/>
                </a:cubicBezTo>
                <a:cubicBezTo>
                  <a:pt x="156" y="123"/>
                  <a:pt x="167" y="120"/>
                  <a:pt x="175" y="125"/>
                </a:cubicBezTo>
                <a:cubicBezTo>
                  <a:pt x="404" y="259"/>
                  <a:pt x="404" y="259"/>
                  <a:pt x="404" y="259"/>
                </a:cubicBezTo>
                <a:cubicBezTo>
                  <a:pt x="396" y="174"/>
                  <a:pt x="350" y="103"/>
                  <a:pt x="271" y="57"/>
                </a:cubicBezTo>
                <a:cubicBezTo>
                  <a:pt x="180" y="5"/>
                  <a:pt x="80" y="0"/>
                  <a:pt x="0" y="43"/>
                </a:cubicBezTo>
                <a:cubicBezTo>
                  <a:pt x="2" y="144"/>
                  <a:pt x="54" y="237"/>
                  <a:pt x="135" y="284"/>
                </a:cubicBezTo>
                <a:cubicBezTo>
                  <a:pt x="211" y="328"/>
                  <a:pt x="303" y="329"/>
                  <a:pt x="387" y="289"/>
                </a:cubicBezTo>
                <a:lnTo>
                  <a:pt x="157" y="15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6" name="Freeform 1679"/>
          <p:cNvSpPr>
            <a:spLocks/>
          </p:cNvSpPr>
          <p:nvPr/>
        </p:nvSpPr>
        <p:spPr bwMode="auto">
          <a:xfrm>
            <a:off x="673441" y="3353953"/>
            <a:ext cx="107048" cy="87066"/>
          </a:xfrm>
          <a:custGeom>
            <a:avLst/>
            <a:gdLst>
              <a:gd name="T0" fmla="*/ 175 w 532"/>
              <a:gd name="T1" fmla="*/ 179 h 437"/>
              <a:gd name="T2" fmla="*/ 169 w 532"/>
              <a:gd name="T3" fmla="*/ 155 h 437"/>
              <a:gd name="T4" fmla="*/ 193 w 532"/>
              <a:gd name="T5" fmla="*/ 149 h 437"/>
              <a:gd name="T6" fmla="*/ 532 w 532"/>
              <a:gd name="T7" fmla="*/ 353 h 437"/>
              <a:gd name="T8" fmla="*/ 357 w 532"/>
              <a:gd name="T9" fmla="*/ 63 h 437"/>
              <a:gd name="T10" fmla="*/ 0 w 532"/>
              <a:gd name="T11" fmla="*/ 64 h 437"/>
              <a:gd name="T12" fmla="*/ 177 w 532"/>
              <a:gd name="T13" fmla="*/ 375 h 437"/>
              <a:gd name="T14" fmla="*/ 516 w 532"/>
              <a:gd name="T15" fmla="*/ 383 h 437"/>
              <a:gd name="T16" fmla="*/ 175 w 532"/>
              <a:gd name="T17" fmla="*/ 179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32" h="437">
                <a:moveTo>
                  <a:pt x="175" y="179"/>
                </a:moveTo>
                <a:cubicBezTo>
                  <a:pt x="167" y="174"/>
                  <a:pt x="164" y="163"/>
                  <a:pt x="169" y="155"/>
                </a:cubicBezTo>
                <a:cubicBezTo>
                  <a:pt x="174" y="147"/>
                  <a:pt x="185" y="144"/>
                  <a:pt x="193" y="149"/>
                </a:cubicBezTo>
                <a:cubicBezTo>
                  <a:pt x="532" y="353"/>
                  <a:pt x="532" y="353"/>
                  <a:pt x="532" y="353"/>
                </a:cubicBezTo>
                <a:cubicBezTo>
                  <a:pt x="524" y="232"/>
                  <a:pt x="459" y="122"/>
                  <a:pt x="357" y="63"/>
                </a:cubicBezTo>
                <a:cubicBezTo>
                  <a:pt x="248" y="0"/>
                  <a:pt x="112" y="1"/>
                  <a:pt x="0" y="64"/>
                </a:cubicBezTo>
                <a:cubicBezTo>
                  <a:pt x="1" y="194"/>
                  <a:pt x="68" y="312"/>
                  <a:pt x="177" y="375"/>
                </a:cubicBezTo>
                <a:cubicBezTo>
                  <a:pt x="280" y="435"/>
                  <a:pt x="407" y="437"/>
                  <a:pt x="516" y="383"/>
                </a:cubicBezTo>
                <a:lnTo>
                  <a:pt x="175" y="179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7" name="Freeform 1680"/>
          <p:cNvSpPr>
            <a:spLocks noEditPoints="1"/>
          </p:cNvSpPr>
          <p:nvPr/>
        </p:nvSpPr>
        <p:spPr bwMode="auto">
          <a:xfrm>
            <a:off x="622058" y="3208367"/>
            <a:ext cx="324000" cy="324000"/>
          </a:xfrm>
          <a:custGeom>
            <a:avLst/>
            <a:gdLst>
              <a:gd name="T0" fmla="*/ 808 w 1615"/>
              <a:gd name="T1" fmla="*/ 0 h 1616"/>
              <a:gd name="T2" fmla="*/ 0 w 1615"/>
              <a:gd name="T3" fmla="*/ 808 h 1616"/>
              <a:gd name="T4" fmla="*/ 808 w 1615"/>
              <a:gd name="T5" fmla="*/ 1616 h 1616"/>
              <a:gd name="T6" fmla="*/ 1615 w 1615"/>
              <a:gd name="T7" fmla="*/ 808 h 1616"/>
              <a:gd name="T8" fmla="*/ 808 w 1615"/>
              <a:gd name="T9" fmla="*/ 0 h 1616"/>
              <a:gd name="T10" fmla="*/ 1201 w 1615"/>
              <a:gd name="T11" fmla="*/ 1129 h 1616"/>
              <a:gd name="T12" fmla="*/ 1007 w 1615"/>
              <a:gd name="T13" fmla="*/ 1181 h 1616"/>
              <a:gd name="T14" fmla="*/ 826 w 1615"/>
              <a:gd name="T15" fmla="*/ 1136 h 1616"/>
              <a:gd name="T16" fmla="*/ 826 w 1615"/>
              <a:gd name="T17" fmla="*/ 1439 h 1616"/>
              <a:gd name="T18" fmla="*/ 809 w 1615"/>
              <a:gd name="T19" fmla="*/ 1456 h 1616"/>
              <a:gd name="T20" fmla="*/ 792 w 1615"/>
              <a:gd name="T21" fmla="*/ 1439 h 1616"/>
              <a:gd name="T22" fmla="*/ 792 w 1615"/>
              <a:gd name="T23" fmla="*/ 1136 h 1616"/>
              <a:gd name="T24" fmla="*/ 611 w 1615"/>
              <a:gd name="T25" fmla="*/ 1181 h 1616"/>
              <a:gd name="T26" fmla="*/ 417 w 1615"/>
              <a:gd name="T27" fmla="*/ 1129 h 1616"/>
              <a:gd name="T28" fmla="*/ 223 w 1615"/>
              <a:gd name="T29" fmla="*/ 778 h 1616"/>
              <a:gd name="T30" fmla="*/ 231 w 1615"/>
              <a:gd name="T31" fmla="*/ 763 h 1616"/>
              <a:gd name="T32" fmla="*/ 632 w 1615"/>
              <a:gd name="T33" fmla="*/ 757 h 1616"/>
              <a:gd name="T34" fmla="*/ 792 w 1615"/>
              <a:gd name="T35" fmla="*/ 939 h 1616"/>
              <a:gd name="T36" fmla="*/ 792 w 1615"/>
              <a:gd name="T37" fmla="*/ 604 h 1616"/>
              <a:gd name="T38" fmla="*/ 650 w 1615"/>
              <a:gd name="T39" fmla="*/ 639 h 1616"/>
              <a:gd name="T40" fmla="*/ 504 w 1615"/>
              <a:gd name="T41" fmla="*/ 600 h 1616"/>
              <a:gd name="T42" fmla="*/ 351 w 1615"/>
              <a:gd name="T43" fmla="*/ 319 h 1616"/>
              <a:gd name="T44" fmla="*/ 360 w 1615"/>
              <a:gd name="T45" fmla="*/ 304 h 1616"/>
              <a:gd name="T46" fmla="*/ 674 w 1615"/>
              <a:gd name="T47" fmla="*/ 313 h 1616"/>
              <a:gd name="T48" fmla="*/ 809 w 1615"/>
              <a:gd name="T49" fmla="*/ 472 h 1616"/>
              <a:gd name="T50" fmla="*/ 944 w 1615"/>
              <a:gd name="T51" fmla="*/ 313 h 1616"/>
              <a:gd name="T52" fmla="*/ 1258 w 1615"/>
              <a:gd name="T53" fmla="*/ 304 h 1616"/>
              <a:gd name="T54" fmla="*/ 1267 w 1615"/>
              <a:gd name="T55" fmla="*/ 319 h 1616"/>
              <a:gd name="T56" fmla="*/ 1114 w 1615"/>
              <a:gd name="T57" fmla="*/ 600 h 1616"/>
              <a:gd name="T58" fmla="*/ 969 w 1615"/>
              <a:gd name="T59" fmla="*/ 639 h 1616"/>
              <a:gd name="T60" fmla="*/ 826 w 1615"/>
              <a:gd name="T61" fmla="*/ 604 h 1616"/>
              <a:gd name="T62" fmla="*/ 826 w 1615"/>
              <a:gd name="T63" fmla="*/ 939 h 1616"/>
              <a:gd name="T64" fmla="*/ 986 w 1615"/>
              <a:gd name="T65" fmla="*/ 757 h 1616"/>
              <a:gd name="T66" fmla="*/ 1387 w 1615"/>
              <a:gd name="T67" fmla="*/ 763 h 1616"/>
              <a:gd name="T68" fmla="*/ 1395 w 1615"/>
              <a:gd name="T69" fmla="*/ 778 h 1616"/>
              <a:gd name="T70" fmla="*/ 1201 w 1615"/>
              <a:gd name="T71" fmla="*/ 1129 h 1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15" h="1616">
                <a:moveTo>
                  <a:pt x="808" y="0"/>
                </a:moveTo>
                <a:cubicBezTo>
                  <a:pt x="361" y="0"/>
                  <a:pt x="0" y="362"/>
                  <a:pt x="0" y="808"/>
                </a:cubicBezTo>
                <a:cubicBezTo>
                  <a:pt x="0" y="1254"/>
                  <a:pt x="361" y="1616"/>
                  <a:pt x="808" y="1616"/>
                </a:cubicBezTo>
                <a:cubicBezTo>
                  <a:pt x="1254" y="1616"/>
                  <a:pt x="1615" y="1254"/>
                  <a:pt x="1615" y="808"/>
                </a:cubicBezTo>
                <a:cubicBezTo>
                  <a:pt x="1615" y="362"/>
                  <a:pt x="1254" y="0"/>
                  <a:pt x="808" y="0"/>
                </a:cubicBezTo>
                <a:close/>
                <a:moveTo>
                  <a:pt x="1201" y="1129"/>
                </a:moveTo>
                <a:cubicBezTo>
                  <a:pt x="1141" y="1163"/>
                  <a:pt x="1074" y="1181"/>
                  <a:pt x="1007" y="1181"/>
                </a:cubicBezTo>
                <a:cubicBezTo>
                  <a:pt x="945" y="1181"/>
                  <a:pt x="884" y="1165"/>
                  <a:pt x="826" y="1136"/>
                </a:cubicBezTo>
                <a:cubicBezTo>
                  <a:pt x="826" y="1439"/>
                  <a:pt x="826" y="1439"/>
                  <a:pt x="826" y="1439"/>
                </a:cubicBezTo>
                <a:cubicBezTo>
                  <a:pt x="826" y="1448"/>
                  <a:pt x="819" y="1456"/>
                  <a:pt x="809" y="1456"/>
                </a:cubicBezTo>
                <a:cubicBezTo>
                  <a:pt x="800" y="1456"/>
                  <a:pt x="792" y="1448"/>
                  <a:pt x="792" y="1439"/>
                </a:cubicBezTo>
                <a:cubicBezTo>
                  <a:pt x="792" y="1136"/>
                  <a:pt x="792" y="1136"/>
                  <a:pt x="792" y="1136"/>
                </a:cubicBezTo>
                <a:cubicBezTo>
                  <a:pt x="735" y="1165"/>
                  <a:pt x="673" y="1181"/>
                  <a:pt x="611" y="1181"/>
                </a:cubicBezTo>
                <a:cubicBezTo>
                  <a:pt x="544" y="1181"/>
                  <a:pt x="477" y="1163"/>
                  <a:pt x="417" y="1129"/>
                </a:cubicBezTo>
                <a:cubicBezTo>
                  <a:pt x="295" y="1058"/>
                  <a:pt x="221" y="924"/>
                  <a:pt x="223" y="778"/>
                </a:cubicBezTo>
                <a:cubicBezTo>
                  <a:pt x="223" y="772"/>
                  <a:pt x="226" y="766"/>
                  <a:pt x="231" y="763"/>
                </a:cubicBezTo>
                <a:cubicBezTo>
                  <a:pt x="356" y="689"/>
                  <a:pt x="509" y="686"/>
                  <a:pt x="632" y="757"/>
                </a:cubicBezTo>
                <a:cubicBezTo>
                  <a:pt x="704" y="799"/>
                  <a:pt x="759" y="863"/>
                  <a:pt x="792" y="939"/>
                </a:cubicBezTo>
                <a:cubicBezTo>
                  <a:pt x="792" y="604"/>
                  <a:pt x="792" y="604"/>
                  <a:pt x="792" y="604"/>
                </a:cubicBezTo>
                <a:cubicBezTo>
                  <a:pt x="746" y="627"/>
                  <a:pt x="697" y="639"/>
                  <a:pt x="650" y="639"/>
                </a:cubicBezTo>
                <a:cubicBezTo>
                  <a:pt x="599" y="639"/>
                  <a:pt x="549" y="626"/>
                  <a:pt x="504" y="600"/>
                </a:cubicBezTo>
                <a:cubicBezTo>
                  <a:pt x="410" y="546"/>
                  <a:pt x="350" y="435"/>
                  <a:pt x="351" y="319"/>
                </a:cubicBezTo>
                <a:cubicBezTo>
                  <a:pt x="352" y="313"/>
                  <a:pt x="355" y="307"/>
                  <a:pt x="360" y="304"/>
                </a:cubicBezTo>
                <a:cubicBezTo>
                  <a:pt x="452" y="249"/>
                  <a:pt x="569" y="252"/>
                  <a:pt x="674" y="313"/>
                </a:cubicBezTo>
                <a:cubicBezTo>
                  <a:pt x="740" y="351"/>
                  <a:pt x="786" y="407"/>
                  <a:pt x="809" y="472"/>
                </a:cubicBezTo>
                <a:cubicBezTo>
                  <a:pt x="832" y="407"/>
                  <a:pt x="879" y="351"/>
                  <a:pt x="944" y="313"/>
                </a:cubicBezTo>
                <a:cubicBezTo>
                  <a:pt x="1049" y="252"/>
                  <a:pt x="1166" y="249"/>
                  <a:pt x="1258" y="304"/>
                </a:cubicBezTo>
                <a:cubicBezTo>
                  <a:pt x="1264" y="307"/>
                  <a:pt x="1267" y="313"/>
                  <a:pt x="1267" y="319"/>
                </a:cubicBezTo>
                <a:cubicBezTo>
                  <a:pt x="1269" y="435"/>
                  <a:pt x="1209" y="546"/>
                  <a:pt x="1114" y="600"/>
                </a:cubicBezTo>
                <a:cubicBezTo>
                  <a:pt x="1070" y="626"/>
                  <a:pt x="1020" y="639"/>
                  <a:pt x="969" y="639"/>
                </a:cubicBezTo>
                <a:cubicBezTo>
                  <a:pt x="921" y="639"/>
                  <a:pt x="872" y="627"/>
                  <a:pt x="826" y="604"/>
                </a:cubicBezTo>
                <a:cubicBezTo>
                  <a:pt x="826" y="939"/>
                  <a:pt x="826" y="939"/>
                  <a:pt x="826" y="939"/>
                </a:cubicBezTo>
                <a:cubicBezTo>
                  <a:pt x="859" y="863"/>
                  <a:pt x="914" y="799"/>
                  <a:pt x="986" y="757"/>
                </a:cubicBezTo>
                <a:cubicBezTo>
                  <a:pt x="1109" y="686"/>
                  <a:pt x="1262" y="689"/>
                  <a:pt x="1387" y="763"/>
                </a:cubicBezTo>
                <a:cubicBezTo>
                  <a:pt x="1392" y="766"/>
                  <a:pt x="1395" y="772"/>
                  <a:pt x="1395" y="778"/>
                </a:cubicBezTo>
                <a:cubicBezTo>
                  <a:pt x="1397" y="924"/>
                  <a:pt x="1323" y="1058"/>
                  <a:pt x="1201" y="112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8" name="Freeform 1681"/>
          <p:cNvSpPr>
            <a:spLocks/>
          </p:cNvSpPr>
          <p:nvPr/>
        </p:nvSpPr>
        <p:spPr bwMode="auto">
          <a:xfrm>
            <a:off x="787626" y="3265460"/>
            <a:ext cx="81357" cy="65656"/>
          </a:xfrm>
          <a:custGeom>
            <a:avLst/>
            <a:gdLst>
              <a:gd name="T0" fmla="*/ 229 w 404"/>
              <a:gd name="T1" fmla="*/ 125 h 329"/>
              <a:gd name="T2" fmla="*/ 253 w 404"/>
              <a:gd name="T3" fmla="*/ 131 h 329"/>
              <a:gd name="T4" fmla="*/ 247 w 404"/>
              <a:gd name="T5" fmla="*/ 155 h 329"/>
              <a:gd name="T6" fmla="*/ 17 w 404"/>
              <a:gd name="T7" fmla="*/ 289 h 329"/>
              <a:gd name="T8" fmla="*/ 269 w 404"/>
              <a:gd name="T9" fmla="*/ 284 h 329"/>
              <a:gd name="T10" fmla="*/ 404 w 404"/>
              <a:gd name="T11" fmla="*/ 43 h 329"/>
              <a:gd name="T12" fmla="*/ 134 w 404"/>
              <a:gd name="T13" fmla="*/ 57 h 329"/>
              <a:gd name="T14" fmla="*/ 0 w 404"/>
              <a:gd name="T15" fmla="*/ 259 h 329"/>
              <a:gd name="T16" fmla="*/ 229 w 404"/>
              <a:gd name="T17" fmla="*/ 125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4" h="329">
                <a:moveTo>
                  <a:pt x="229" y="125"/>
                </a:moveTo>
                <a:cubicBezTo>
                  <a:pt x="238" y="120"/>
                  <a:pt x="248" y="123"/>
                  <a:pt x="253" y="131"/>
                </a:cubicBezTo>
                <a:cubicBezTo>
                  <a:pt x="258" y="140"/>
                  <a:pt x="255" y="150"/>
                  <a:pt x="247" y="155"/>
                </a:cubicBezTo>
                <a:cubicBezTo>
                  <a:pt x="17" y="289"/>
                  <a:pt x="17" y="289"/>
                  <a:pt x="17" y="289"/>
                </a:cubicBezTo>
                <a:cubicBezTo>
                  <a:pt x="101" y="329"/>
                  <a:pt x="193" y="328"/>
                  <a:pt x="269" y="284"/>
                </a:cubicBezTo>
                <a:cubicBezTo>
                  <a:pt x="350" y="237"/>
                  <a:pt x="402" y="144"/>
                  <a:pt x="404" y="43"/>
                </a:cubicBezTo>
                <a:cubicBezTo>
                  <a:pt x="324" y="0"/>
                  <a:pt x="224" y="5"/>
                  <a:pt x="134" y="57"/>
                </a:cubicBezTo>
                <a:cubicBezTo>
                  <a:pt x="55" y="103"/>
                  <a:pt x="8" y="174"/>
                  <a:pt x="0" y="259"/>
                </a:cubicBezTo>
                <a:lnTo>
                  <a:pt x="229" y="12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9" name="Freeform 1682"/>
          <p:cNvSpPr>
            <a:spLocks/>
          </p:cNvSpPr>
          <p:nvPr/>
        </p:nvSpPr>
        <p:spPr bwMode="auto">
          <a:xfrm>
            <a:off x="787626" y="3353953"/>
            <a:ext cx="107048" cy="87066"/>
          </a:xfrm>
          <a:custGeom>
            <a:avLst/>
            <a:gdLst>
              <a:gd name="T0" fmla="*/ 176 w 533"/>
              <a:gd name="T1" fmla="*/ 63 h 437"/>
              <a:gd name="T2" fmla="*/ 0 w 533"/>
              <a:gd name="T3" fmla="*/ 353 h 437"/>
              <a:gd name="T4" fmla="*/ 339 w 533"/>
              <a:gd name="T5" fmla="*/ 149 h 437"/>
              <a:gd name="T6" fmla="*/ 363 w 533"/>
              <a:gd name="T7" fmla="*/ 155 h 437"/>
              <a:gd name="T8" fmla="*/ 357 w 533"/>
              <a:gd name="T9" fmla="*/ 179 h 437"/>
              <a:gd name="T10" fmla="*/ 17 w 533"/>
              <a:gd name="T11" fmla="*/ 383 h 437"/>
              <a:gd name="T12" fmla="*/ 355 w 533"/>
              <a:gd name="T13" fmla="*/ 375 h 437"/>
              <a:gd name="T14" fmla="*/ 533 w 533"/>
              <a:gd name="T15" fmla="*/ 64 h 437"/>
              <a:gd name="T16" fmla="*/ 176 w 533"/>
              <a:gd name="T17" fmla="*/ 63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33" h="437">
                <a:moveTo>
                  <a:pt x="176" y="63"/>
                </a:moveTo>
                <a:cubicBezTo>
                  <a:pt x="73" y="122"/>
                  <a:pt x="8" y="232"/>
                  <a:pt x="0" y="353"/>
                </a:cubicBezTo>
                <a:cubicBezTo>
                  <a:pt x="339" y="149"/>
                  <a:pt x="339" y="149"/>
                  <a:pt x="339" y="149"/>
                </a:cubicBezTo>
                <a:cubicBezTo>
                  <a:pt x="347" y="144"/>
                  <a:pt x="358" y="147"/>
                  <a:pt x="363" y="155"/>
                </a:cubicBezTo>
                <a:cubicBezTo>
                  <a:pt x="368" y="163"/>
                  <a:pt x="365" y="174"/>
                  <a:pt x="357" y="179"/>
                </a:cubicBezTo>
                <a:cubicBezTo>
                  <a:pt x="17" y="383"/>
                  <a:pt x="17" y="383"/>
                  <a:pt x="17" y="383"/>
                </a:cubicBezTo>
                <a:cubicBezTo>
                  <a:pt x="125" y="437"/>
                  <a:pt x="252" y="435"/>
                  <a:pt x="355" y="375"/>
                </a:cubicBezTo>
                <a:cubicBezTo>
                  <a:pt x="464" y="312"/>
                  <a:pt x="531" y="194"/>
                  <a:pt x="533" y="64"/>
                </a:cubicBezTo>
                <a:cubicBezTo>
                  <a:pt x="420" y="1"/>
                  <a:pt x="285" y="0"/>
                  <a:pt x="176" y="6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0" name="Freeform 1285"/>
          <p:cNvSpPr>
            <a:spLocks noChangeAspect="1" noEditPoints="1"/>
          </p:cNvSpPr>
          <p:nvPr/>
        </p:nvSpPr>
        <p:spPr bwMode="auto">
          <a:xfrm>
            <a:off x="5661354" y="3208367"/>
            <a:ext cx="324000" cy="324000"/>
          </a:xfrm>
          <a:custGeom>
            <a:avLst/>
            <a:gdLst>
              <a:gd name="T0" fmla="*/ 713 w 1425"/>
              <a:gd name="T1" fmla="*/ 0 h 1425"/>
              <a:gd name="T2" fmla="*/ 0 w 1425"/>
              <a:gd name="T3" fmla="*/ 712 h 1425"/>
              <a:gd name="T4" fmla="*/ 713 w 1425"/>
              <a:gd name="T5" fmla="*/ 1425 h 1425"/>
              <a:gd name="T6" fmla="*/ 1425 w 1425"/>
              <a:gd name="T7" fmla="*/ 712 h 1425"/>
              <a:gd name="T8" fmla="*/ 713 w 1425"/>
              <a:gd name="T9" fmla="*/ 0 h 1425"/>
              <a:gd name="T10" fmla="*/ 451 w 1425"/>
              <a:gd name="T11" fmla="*/ 1053 h 1425"/>
              <a:gd name="T12" fmla="*/ 439 w 1425"/>
              <a:gd name="T13" fmla="*/ 1058 h 1425"/>
              <a:gd name="T14" fmla="*/ 430 w 1425"/>
              <a:gd name="T15" fmla="*/ 1055 h 1425"/>
              <a:gd name="T16" fmla="*/ 371 w 1425"/>
              <a:gd name="T17" fmla="*/ 430 h 1425"/>
              <a:gd name="T18" fmla="*/ 828 w 1425"/>
              <a:gd name="T19" fmla="*/ 285 h 1425"/>
              <a:gd name="T20" fmla="*/ 789 w 1425"/>
              <a:gd name="T21" fmla="*/ 241 h 1425"/>
              <a:gd name="T22" fmla="*/ 790 w 1425"/>
              <a:gd name="T23" fmla="*/ 220 h 1425"/>
              <a:gd name="T24" fmla="*/ 812 w 1425"/>
              <a:gd name="T25" fmla="*/ 221 h 1425"/>
              <a:gd name="T26" fmla="*/ 881 w 1425"/>
              <a:gd name="T27" fmla="*/ 299 h 1425"/>
              <a:gd name="T28" fmla="*/ 881 w 1425"/>
              <a:gd name="T29" fmla="*/ 320 h 1425"/>
              <a:gd name="T30" fmla="*/ 806 w 1425"/>
              <a:gd name="T31" fmla="*/ 393 h 1425"/>
              <a:gd name="T32" fmla="*/ 796 w 1425"/>
              <a:gd name="T33" fmla="*/ 398 h 1425"/>
              <a:gd name="T34" fmla="*/ 785 w 1425"/>
              <a:gd name="T35" fmla="*/ 393 h 1425"/>
              <a:gd name="T36" fmla="*/ 785 w 1425"/>
              <a:gd name="T37" fmla="*/ 371 h 1425"/>
              <a:gd name="T38" fmla="*/ 837 w 1425"/>
              <a:gd name="T39" fmla="*/ 320 h 1425"/>
              <a:gd name="T40" fmla="*/ 394 w 1425"/>
              <a:gd name="T41" fmla="*/ 450 h 1425"/>
              <a:gd name="T42" fmla="*/ 449 w 1425"/>
              <a:gd name="T43" fmla="*/ 1031 h 1425"/>
              <a:gd name="T44" fmla="*/ 451 w 1425"/>
              <a:gd name="T45" fmla="*/ 1053 h 1425"/>
              <a:gd name="T46" fmla="*/ 1054 w 1425"/>
              <a:gd name="T47" fmla="*/ 995 h 1425"/>
              <a:gd name="T48" fmla="*/ 711 w 1425"/>
              <a:gd name="T49" fmla="*/ 1155 h 1425"/>
              <a:gd name="T50" fmla="*/ 597 w 1425"/>
              <a:gd name="T51" fmla="*/ 1140 h 1425"/>
              <a:gd name="T52" fmla="*/ 636 w 1425"/>
              <a:gd name="T53" fmla="*/ 1183 h 1425"/>
              <a:gd name="T54" fmla="*/ 635 w 1425"/>
              <a:gd name="T55" fmla="*/ 1205 h 1425"/>
              <a:gd name="T56" fmla="*/ 625 w 1425"/>
              <a:gd name="T57" fmla="*/ 1209 h 1425"/>
              <a:gd name="T58" fmla="*/ 613 w 1425"/>
              <a:gd name="T59" fmla="*/ 1204 h 1425"/>
              <a:gd name="T60" fmla="*/ 544 w 1425"/>
              <a:gd name="T61" fmla="*/ 1126 h 1425"/>
              <a:gd name="T62" fmla="*/ 544 w 1425"/>
              <a:gd name="T63" fmla="*/ 1105 h 1425"/>
              <a:gd name="T64" fmla="*/ 619 w 1425"/>
              <a:gd name="T65" fmla="*/ 1032 h 1425"/>
              <a:gd name="T66" fmla="*/ 640 w 1425"/>
              <a:gd name="T67" fmla="*/ 1032 h 1425"/>
              <a:gd name="T68" fmla="*/ 640 w 1425"/>
              <a:gd name="T69" fmla="*/ 1053 h 1425"/>
              <a:gd name="T70" fmla="*/ 588 w 1425"/>
              <a:gd name="T71" fmla="*/ 1105 h 1425"/>
              <a:gd name="T72" fmla="*/ 1031 w 1425"/>
              <a:gd name="T73" fmla="*/ 975 h 1425"/>
              <a:gd name="T74" fmla="*/ 1124 w 1425"/>
              <a:gd name="T75" fmla="*/ 673 h 1425"/>
              <a:gd name="T76" fmla="*/ 976 w 1425"/>
              <a:gd name="T77" fmla="*/ 393 h 1425"/>
              <a:gd name="T78" fmla="*/ 974 w 1425"/>
              <a:gd name="T79" fmla="*/ 372 h 1425"/>
              <a:gd name="T80" fmla="*/ 995 w 1425"/>
              <a:gd name="T81" fmla="*/ 370 h 1425"/>
              <a:gd name="T82" fmla="*/ 1154 w 1425"/>
              <a:gd name="T83" fmla="*/ 670 h 1425"/>
              <a:gd name="T84" fmla="*/ 1054 w 1425"/>
              <a:gd name="T85" fmla="*/ 995 h 1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25" h="1425">
                <a:moveTo>
                  <a:pt x="713" y="0"/>
                </a:moveTo>
                <a:cubicBezTo>
                  <a:pt x="319" y="0"/>
                  <a:pt x="0" y="319"/>
                  <a:pt x="0" y="712"/>
                </a:cubicBezTo>
                <a:cubicBezTo>
                  <a:pt x="0" y="1106"/>
                  <a:pt x="319" y="1425"/>
                  <a:pt x="713" y="1425"/>
                </a:cubicBezTo>
                <a:cubicBezTo>
                  <a:pt x="1106" y="1425"/>
                  <a:pt x="1425" y="1106"/>
                  <a:pt x="1425" y="712"/>
                </a:cubicBezTo>
                <a:cubicBezTo>
                  <a:pt x="1425" y="319"/>
                  <a:pt x="1106" y="0"/>
                  <a:pt x="713" y="0"/>
                </a:cubicBezTo>
                <a:close/>
                <a:moveTo>
                  <a:pt x="451" y="1053"/>
                </a:moveTo>
                <a:cubicBezTo>
                  <a:pt x="448" y="1056"/>
                  <a:pt x="444" y="1058"/>
                  <a:pt x="439" y="1058"/>
                </a:cubicBezTo>
                <a:cubicBezTo>
                  <a:pt x="436" y="1058"/>
                  <a:pt x="433" y="1057"/>
                  <a:pt x="430" y="1055"/>
                </a:cubicBezTo>
                <a:cubicBezTo>
                  <a:pt x="241" y="899"/>
                  <a:pt x="215" y="619"/>
                  <a:pt x="371" y="430"/>
                </a:cubicBezTo>
                <a:cubicBezTo>
                  <a:pt x="481" y="297"/>
                  <a:pt x="662" y="240"/>
                  <a:pt x="828" y="285"/>
                </a:cubicBezTo>
                <a:cubicBezTo>
                  <a:pt x="789" y="241"/>
                  <a:pt x="789" y="241"/>
                  <a:pt x="789" y="241"/>
                </a:cubicBezTo>
                <a:cubicBezTo>
                  <a:pt x="783" y="235"/>
                  <a:pt x="784" y="226"/>
                  <a:pt x="790" y="220"/>
                </a:cubicBezTo>
                <a:cubicBezTo>
                  <a:pt x="796" y="214"/>
                  <a:pt x="806" y="215"/>
                  <a:pt x="812" y="221"/>
                </a:cubicBezTo>
                <a:cubicBezTo>
                  <a:pt x="881" y="299"/>
                  <a:pt x="881" y="299"/>
                  <a:pt x="881" y="299"/>
                </a:cubicBezTo>
                <a:cubicBezTo>
                  <a:pt x="887" y="305"/>
                  <a:pt x="887" y="314"/>
                  <a:pt x="881" y="320"/>
                </a:cubicBezTo>
                <a:cubicBezTo>
                  <a:pt x="806" y="393"/>
                  <a:pt x="806" y="393"/>
                  <a:pt x="806" y="393"/>
                </a:cubicBezTo>
                <a:cubicBezTo>
                  <a:pt x="803" y="396"/>
                  <a:pt x="799" y="398"/>
                  <a:pt x="796" y="398"/>
                </a:cubicBezTo>
                <a:cubicBezTo>
                  <a:pt x="792" y="398"/>
                  <a:pt x="788" y="396"/>
                  <a:pt x="785" y="393"/>
                </a:cubicBezTo>
                <a:cubicBezTo>
                  <a:pt x="779" y="387"/>
                  <a:pt x="779" y="377"/>
                  <a:pt x="785" y="371"/>
                </a:cubicBezTo>
                <a:cubicBezTo>
                  <a:pt x="837" y="320"/>
                  <a:pt x="837" y="320"/>
                  <a:pt x="837" y="320"/>
                </a:cubicBezTo>
                <a:cubicBezTo>
                  <a:pt x="678" y="269"/>
                  <a:pt x="501" y="321"/>
                  <a:pt x="394" y="450"/>
                </a:cubicBezTo>
                <a:cubicBezTo>
                  <a:pt x="249" y="625"/>
                  <a:pt x="274" y="886"/>
                  <a:pt x="449" y="1031"/>
                </a:cubicBezTo>
                <a:cubicBezTo>
                  <a:pt x="456" y="1037"/>
                  <a:pt x="457" y="1046"/>
                  <a:pt x="451" y="1053"/>
                </a:cubicBezTo>
                <a:close/>
                <a:moveTo>
                  <a:pt x="1054" y="995"/>
                </a:moveTo>
                <a:cubicBezTo>
                  <a:pt x="969" y="1098"/>
                  <a:pt x="841" y="1155"/>
                  <a:pt x="711" y="1155"/>
                </a:cubicBezTo>
                <a:cubicBezTo>
                  <a:pt x="673" y="1155"/>
                  <a:pt x="635" y="1150"/>
                  <a:pt x="597" y="1140"/>
                </a:cubicBezTo>
                <a:cubicBezTo>
                  <a:pt x="636" y="1183"/>
                  <a:pt x="636" y="1183"/>
                  <a:pt x="636" y="1183"/>
                </a:cubicBezTo>
                <a:cubicBezTo>
                  <a:pt x="642" y="1190"/>
                  <a:pt x="641" y="1199"/>
                  <a:pt x="635" y="1205"/>
                </a:cubicBezTo>
                <a:cubicBezTo>
                  <a:pt x="632" y="1207"/>
                  <a:pt x="628" y="1209"/>
                  <a:pt x="625" y="1209"/>
                </a:cubicBezTo>
                <a:cubicBezTo>
                  <a:pt x="621" y="1209"/>
                  <a:pt x="616" y="1207"/>
                  <a:pt x="613" y="1204"/>
                </a:cubicBezTo>
                <a:cubicBezTo>
                  <a:pt x="544" y="1126"/>
                  <a:pt x="544" y="1126"/>
                  <a:pt x="544" y="1126"/>
                </a:cubicBezTo>
                <a:cubicBezTo>
                  <a:pt x="538" y="1120"/>
                  <a:pt x="538" y="1110"/>
                  <a:pt x="544" y="1105"/>
                </a:cubicBezTo>
                <a:cubicBezTo>
                  <a:pt x="619" y="1032"/>
                  <a:pt x="619" y="1032"/>
                  <a:pt x="619" y="1032"/>
                </a:cubicBezTo>
                <a:cubicBezTo>
                  <a:pt x="625" y="1026"/>
                  <a:pt x="634" y="1026"/>
                  <a:pt x="640" y="1032"/>
                </a:cubicBezTo>
                <a:cubicBezTo>
                  <a:pt x="646" y="1038"/>
                  <a:pt x="646" y="1047"/>
                  <a:pt x="640" y="1053"/>
                </a:cubicBezTo>
                <a:cubicBezTo>
                  <a:pt x="588" y="1105"/>
                  <a:pt x="588" y="1105"/>
                  <a:pt x="588" y="1105"/>
                </a:cubicBezTo>
                <a:cubicBezTo>
                  <a:pt x="747" y="1155"/>
                  <a:pt x="924" y="1104"/>
                  <a:pt x="1031" y="975"/>
                </a:cubicBezTo>
                <a:cubicBezTo>
                  <a:pt x="1101" y="890"/>
                  <a:pt x="1134" y="783"/>
                  <a:pt x="1124" y="673"/>
                </a:cubicBezTo>
                <a:cubicBezTo>
                  <a:pt x="1113" y="563"/>
                  <a:pt x="1061" y="464"/>
                  <a:pt x="976" y="393"/>
                </a:cubicBezTo>
                <a:cubicBezTo>
                  <a:pt x="969" y="388"/>
                  <a:pt x="968" y="378"/>
                  <a:pt x="974" y="372"/>
                </a:cubicBezTo>
                <a:cubicBezTo>
                  <a:pt x="979" y="365"/>
                  <a:pt x="989" y="365"/>
                  <a:pt x="995" y="370"/>
                </a:cubicBezTo>
                <a:cubicBezTo>
                  <a:pt x="1087" y="445"/>
                  <a:pt x="1143" y="552"/>
                  <a:pt x="1154" y="670"/>
                </a:cubicBezTo>
                <a:cubicBezTo>
                  <a:pt x="1165" y="788"/>
                  <a:pt x="1130" y="903"/>
                  <a:pt x="1054" y="99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1" name="Freeform 1303"/>
          <p:cNvSpPr>
            <a:spLocks/>
          </p:cNvSpPr>
          <p:nvPr/>
        </p:nvSpPr>
        <p:spPr bwMode="auto">
          <a:xfrm>
            <a:off x="6205264" y="3244050"/>
            <a:ext cx="72793" cy="64229"/>
          </a:xfrm>
          <a:custGeom>
            <a:avLst/>
            <a:gdLst>
              <a:gd name="T0" fmla="*/ 260 w 365"/>
              <a:gd name="T1" fmla="*/ 329 h 329"/>
              <a:gd name="T2" fmla="*/ 365 w 365"/>
              <a:gd name="T3" fmla="*/ 224 h 329"/>
              <a:gd name="T4" fmla="*/ 141 w 365"/>
              <a:gd name="T5" fmla="*/ 0 h 329"/>
              <a:gd name="T6" fmla="*/ 0 w 365"/>
              <a:gd name="T7" fmla="*/ 141 h 329"/>
              <a:gd name="T8" fmla="*/ 173 w 365"/>
              <a:gd name="T9" fmla="*/ 313 h 329"/>
              <a:gd name="T10" fmla="*/ 179 w 365"/>
              <a:gd name="T11" fmla="*/ 313 h 329"/>
              <a:gd name="T12" fmla="*/ 260 w 365"/>
              <a:gd name="T13" fmla="*/ 329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5" h="329">
                <a:moveTo>
                  <a:pt x="260" y="329"/>
                </a:moveTo>
                <a:cubicBezTo>
                  <a:pt x="365" y="224"/>
                  <a:pt x="365" y="224"/>
                  <a:pt x="365" y="224"/>
                </a:cubicBezTo>
                <a:cubicBezTo>
                  <a:pt x="141" y="0"/>
                  <a:pt x="141" y="0"/>
                  <a:pt x="141" y="0"/>
                </a:cubicBezTo>
                <a:cubicBezTo>
                  <a:pt x="0" y="141"/>
                  <a:pt x="0" y="141"/>
                  <a:pt x="0" y="141"/>
                </a:cubicBezTo>
                <a:cubicBezTo>
                  <a:pt x="173" y="313"/>
                  <a:pt x="173" y="313"/>
                  <a:pt x="173" y="313"/>
                </a:cubicBezTo>
                <a:cubicBezTo>
                  <a:pt x="175" y="313"/>
                  <a:pt x="177" y="313"/>
                  <a:pt x="179" y="313"/>
                </a:cubicBezTo>
                <a:cubicBezTo>
                  <a:pt x="207" y="314"/>
                  <a:pt x="234" y="321"/>
                  <a:pt x="260" y="32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2" name="Freeform 1304"/>
          <p:cNvSpPr>
            <a:spLocks/>
          </p:cNvSpPr>
          <p:nvPr/>
        </p:nvSpPr>
        <p:spPr bwMode="auto">
          <a:xfrm>
            <a:off x="6192418" y="3395345"/>
            <a:ext cx="18555" cy="19982"/>
          </a:xfrm>
          <a:custGeom>
            <a:avLst/>
            <a:gdLst>
              <a:gd name="T0" fmla="*/ 47 w 95"/>
              <a:gd name="T1" fmla="*/ 0 h 95"/>
              <a:gd name="T2" fmla="*/ 0 w 95"/>
              <a:gd name="T3" fmla="*/ 48 h 95"/>
              <a:gd name="T4" fmla="*/ 14 w 95"/>
              <a:gd name="T5" fmla="*/ 82 h 95"/>
              <a:gd name="T6" fmla="*/ 47 w 95"/>
              <a:gd name="T7" fmla="*/ 95 h 95"/>
              <a:gd name="T8" fmla="*/ 47 w 95"/>
              <a:gd name="T9" fmla="*/ 95 h 95"/>
              <a:gd name="T10" fmla="*/ 48 w 95"/>
              <a:gd name="T11" fmla="*/ 95 h 95"/>
              <a:gd name="T12" fmla="*/ 81 w 95"/>
              <a:gd name="T13" fmla="*/ 82 h 95"/>
              <a:gd name="T14" fmla="*/ 95 w 95"/>
              <a:gd name="T15" fmla="*/ 48 h 95"/>
              <a:gd name="T16" fmla="*/ 47 w 95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21" y="0"/>
                  <a:pt x="0" y="22"/>
                  <a:pt x="0" y="48"/>
                </a:cubicBezTo>
                <a:cubicBezTo>
                  <a:pt x="0" y="61"/>
                  <a:pt x="5" y="73"/>
                  <a:pt x="14" y="82"/>
                </a:cubicBezTo>
                <a:cubicBezTo>
                  <a:pt x="23" y="90"/>
                  <a:pt x="35" y="95"/>
                  <a:pt x="47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7" y="95"/>
                  <a:pt x="47" y="95"/>
                  <a:pt x="48" y="95"/>
                </a:cubicBezTo>
                <a:cubicBezTo>
                  <a:pt x="60" y="95"/>
                  <a:pt x="72" y="90"/>
                  <a:pt x="81" y="82"/>
                </a:cubicBezTo>
                <a:cubicBezTo>
                  <a:pt x="90" y="73"/>
                  <a:pt x="95" y="61"/>
                  <a:pt x="95" y="48"/>
                </a:cubicBezTo>
                <a:cubicBezTo>
                  <a:pt x="95" y="22"/>
                  <a:pt x="74" y="0"/>
                  <a:pt x="47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3" name="Freeform 1305"/>
          <p:cNvSpPr>
            <a:spLocks/>
          </p:cNvSpPr>
          <p:nvPr/>
        </p:nvSpPr>
        <p:spPr bwMode="auto">
          <a:xfrm>
            <a:off x="6196700" y="3322552"/>
            <a:ext cx="88493" cy="88493"/>
          </a:xfrm>
          <a:custGeom>
            <a:avLst/>
            <a:gdLst>
              <a:gd name="T0" fmla="*/ 427 w 441"/>
              <a:gd name="T1" fmla="*/ 410 h 446"/>
              <a:gd name="T2" fmla="*/ 427 w 441"/>
              <a:gd name="T3" fmla="*/ 410 h 446"/>
              <a:gd name="T4" fmla="*/ 441 w 441"/>
              <a:gd name="T5" fmla="*/ 370 h 446"/>
              <a:gd name="T6" fmla="*/ 309 w 441"/>
              <a:gd name="T7" fmla="*/ 137 h 446"/>
              <a:gd name="T8" fmla="*/ 143 w 441"/>
              <a:gd name="T9" fmla="*/ 20 h 446"/>
              <a:gd name="T10" fmla="*/ 36 w 441"/>
              <a:gd name="T11" fmla="*/ 19 h 446"/>
              <a:gd name="T12" fmla="*/ 35 w 441"/>
              <a:gd name="T13" fmla="*/ 20 h 446"/>
              <a:gd name="T14" fmla="*/ 144 w 441"/>
              <a:gd name="T15" fmla="*/ 281 h 446"/>
              <a:gd name="T16" fmla="*/ 206 w 441"/>
              <a:gd name="T17" fmla="*/ 219 h 446"/>
              <a:gd name="T18" fmla="*/ 228 w 441"/>
              <a:gd name="T19" fmla="*/ 219 h 446"/>
              <a:gd name="T20" fmla="*/ 228 w 441"/>
              <a:gd name="T21" fmla="*/ 240 h 446"/>
              <a:gd name="T22" fmla="*/ 165 w 441"/>
              <a:gd name="T23" fmla="*/ 303 h 446"/>
              <a:gd name="T24" fmla="*/ 426 w 441"/>
              <a:gd name="T25" fmla="*/ 412 h 446"/>
              <a:gd name="T26" fmla="*/ 427 w 441"/>
              <a:gd name="T27" fmla="*/ 410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1" h="446">
                <a:moveTo>
                  <a:pt x="427" y="410"/>
                </a:moveTo>
                <a:cubicBezTo>
                  <a:pt x="427" y="410"/>
                  <a:pt x="427" y="410"/>
                  <a:pt x="427" y="410"/>
                </a:cubicBezTo>
                <a:cubicBezTo>
                  <a:pt x="436" y="401"/>
                  <a:pt x="441" y="388"/>
                  <a:pt x="441" y="370"/>
                </a:cubicBezTo>
                <a:cubicBezTo>
                  <a:pt x="441" y="309"/>
                  <a:pt x="388" y="216"/>
                  <a:pt x="309" y="137"/>
                </a:cubicBezTo>
                <a:cubicBezTo>
                  <a:pt x="256" y="83"/>
                  <a:pt x="196" y="42"/>
                  <a:pt x="143" y="20"/>
                </a:cubicBezTo>
                <a:cubicBezTo>
                  <a:pt x="94" y="1"/>
                  <a:pt x="55" y="0"/>
                  <a:pt x="36" y="19"/>
                </a:cubicBezTo>
                <a:cubicBezTo>
                  <a:pt x="36" y="19"/>
                  <a:pt x="35" y="20"/>
                  <a:pt x="35" y="20"/>
                </a:cubicBezTo>
                <a:cubicBezTo>
                  <a:pt x="0" y="57"/>
                  <a:pt x="36" y="169"/>
                  <a:pt x="144" y="281"/>
                </a:cubicBezTo>
                <a:cubicBezTo>
                  <a:pt x="206" y="219"/>
                  <a:pt x="206" y="219"/>
                  <a:pt x="206" y="219"/>
                </a:cubicBezTo>
                <a:cubicBezTo>
                  <a:pt x="212" y="213"/>
                  <a:pt x="222" y="213"/>
                  <a:pt x="228" y="219"/>
                </a:cubicBezTo>
                <a:cubicBezTo>
                  <a:pt x="234" y="225"/>
                  <a:pt x="234" y="234"/>
                  <a:pt x="228" y="240"/>
                </a:cubicBezTo>
                <a:cubicBezTo>
                  <a:pt x="165" y="303"/>
                  <a:pt x="165" y="303"/>
                  <a:pt x="165" y="303"/>
                </a:cubicBezTo>
                <a:cubicBezTo>
                  <a:pt x="277" y="410"/>
                  <a:pt x="388" y="446"/>
                  <a:pt x="426" y="412"/>
                </a:cubicBezTo>
                <a:cubicBezTo>
                  <a:pt x="427" y="411"/>
                  <a:pt x="427" y="411"/>
                  <a:pt x="427" y="41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4" name="Freeform 1306"/>
          <p:cNvSpPr>
            <a:spLocks/>
          </p:cNvSpPr>
          <p:nvPr/>
        </p:nvSpPr>
        <p:spPr bwMode="auto">
          <a:xfrm>
            <a:off x="6263784" y="3284015"/>
            <a:ext cx="61374" cy="59947"/>
          </a:xfrm>
          <a:custGeom>
            <a:avLst/>
            <a:gdLst>
              <a:gd name="T0" fmla="*/ 105 w 311"/>
              <a:gd name="T1" fmla="*/ 33 h 305"/>
              <a:gd name="T2" fmla="*/ 105 w 311"/>
              <a:gd name="T3" fmla="*/ 33 h 305"/>
              <a:gd name="T4" fmla="*/ 0 w 311"/>
              <a:gd name="T5" fmla="*/ 138 h 305"/>
              <a:gd name="T6" fmla="*/ 99 w 311"/>
              <a:gd name="T7" fmla="*/ 206 h 305"/>
              <a:gd name="T8" fmla="*/ 167 w 311"/>
              <a:gd name="T9" fmla="*/ 305 h 305"/>
              <a:gd name="T10" fmla="*/ 283 w 311"/>
              <a:gd name="T11" fmla="*/ 189 h 305"/>
              <a:gd name="T12" fmla="*/ 283 w 311"/>
              <a:gd name="T13" fmla="*/ 84 h 305"/>
              <a:gd name="T14" fmla="*/ 220 w 311"/>
              <a:gd name="T15" fmla="*/ 22 h 305"/>
              <a:gd name="T16" fmla="*/ 168 w 311"/>
              <a:gd name="T17" fmla="*/ 0 h 305"/>
              <a:gd name="T18" fmla="*/ 168 w 311"/>
              <a:gd name="T19" fmla="*/ 0 h 305"/>
              <a:gd name="T20" fmla="*/ 116 w 311"/>
              <a:gd name="T21" fmla="*/ 22 h 305"/>
              <a:gd name="T22" fmla="*/ 105 w 311"/>
              <a:gd name="T23" fmla="*/ 32 h 305"/>
              <a:gd name="T24" fmla="*/ 105 w 311"/>
              <a:gd name="T25" fmla="*/ 33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1" h="305">
                <a:moveTo>
                  <a:pt x="105" y="33"/>
                </a:moveTo>
                <a:cubicBezTo>
                  <a:pt x="105" y="33"/>
                  <a:pt x="105" y="33"/>
                  <a:pt x="105" y="33"/>
                </a:cubicBezTo>
                <a:cubicBezTo>
                  <a:pt x="0" y="138"/>
                  <a:pt x="0" y="138"/>
                  <a:pt x="0" y="138"/>
                </a:cubicBezTo>
                <a:cubicBezTo>
                  <a:pt x="36" y="154"/>
                  <a:pt x="70" y="176"/>
                  <a:pt x="99" y="206"/>
                </a:cubicBezTo>
                <a:cubicBezTo>
                  <a:pt x="128" y="235"/>
                  <a:pt x="151" y="268"/>
                  <a:pt x="167" y="305"/>
                </a:cubicBezTo>
                <a:cubicBezTo>
                  <a:pt x="283" y="189"/>
                  <a:pt x="283" y="189"/>
                  <a:pt x="283" y="189"/>
                </a:cubicBezTo>
                <a:cubicBezTo>
                  <a:pt x="311" y="160"/>
                  <a:pt x="311" y="113"/>
                  <a:pt x="283" y="84"/>
                </a:cubicBezTo>
                <a:cubicBezTo>
                  <a:pt x="220" y="22"/>
                  <a:pt x="220" y="22"/>
                  <a:pt x="220" y="22"/>
                </a:cubicBezTo>
                <a:cubicBezTo>
                  <a:pt x="206" y="8"/>
                  <a:pt x="187" y="0"/>
                  <a:pt x="168" y="0"/>
                </a:cubicBezTo>
                <a:cubicBezTo>
                  <a:pt x="168" y="0"/>
                  <a:pt x="168" y="0"/>
                  <a:pt x="168" y="0"/>
                </a:cubicBezTo>
                <a:cubicBezTo>
                  <a:pt x="148" y="0"/>
                  <a:pt x="130" y="8"/>
                  <a:pt x="116" y="22"/>
                </a:cubicBezTo>
                <a:cubicBezTo>
                  <a:pt x="105" y="32"/>
                  <a:pt x="105" y="32"/>
                  <a:pt x="105" y="32"/>
                </a:cubicBezTo>
                <a:lnTo>
                  <a:pt x="105" y="3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5" name="Freeform 1307"/>
          <p:cNvSpPr>
            <a:spLocks noEditPoints="1"/>
          </p:cNvSpPr>
          <p:nvPr/>
        </p:nvSpPr>
        <p:spPr bwMode="auto">
          <a:xfrm>
            <a:off x="6078233" y="3208367"/>
            <a:ext cx="324000" cy="324000"/>
          </a:xfrm>
          <a:custGeom>
            <a:avLst/>
            <a:gdLst>
              <a:gd name="T0" fmla="*/ 0 w 1631"/>
              <a:gd name="T1" fmla="*/ 816 h 1632"/>
              <a:gd name="T2" fmla="*/ 1631 w 1631"/>
              <a:gd name="T3" fmla="*/ 816 h 1632"/>
              <a:gd name="T4" fmla="*/ 442 w 1631"/>
              <a:gd name="T5" fmla="*/ 980 h 1632"/>
              <a:gd name="T6" fmla="*/ 471 w 1631"/>
              <a:gd name="T7" fmla="*/ 987 h 1632"/>
              <a:gd name="T8" fmla="*/ 630 w 1631"/>
              <a:gd name="T9" fmla="*/ 1146 h 1632"/>
              <a:gd name="T10" fmla="*/ 636 w 1631"/>
              <a:gd name="T11" fmla="*/ 1175 h 1632"/>
              <a:gd name="T12" fmla="*/ 485 w 1631"/>
              <a:gd name="T13" fmla="*/ 1132 h 1632"/>
              <a:gd name="T14" fmla="*/ 314 w 1631"/>
              <a:gd name="T15" fmla="*/ 931 h 1632"/>
              <a:gd name="T16" fmla="*/ 343 w 1631"/>
              <a:gd name="T17" fmla="*/ 938 h 1632"/>
              <a:gd name="T18" fmla="*/ 679 w 1631"/>
              <a:gd name="T19" fmla="*/ 1273 h 1632"/>
              <a:gd name="T20" fmla="*/ 686 w 1631"/>
              <a:gd name="T21" fmla="*/ 1303 h 1632"/>
              <a:gd name="T22" fmla="*/ 396 w 1631"/>
              <a:gd name="T23" fmla="*/ 1220 h 1632"/>
              <a:gd name="T24" fmla="*/ 735 w 1631"/>
              <a:gd name="T25" fmla="*/ 1430 h 1632"/>
              <a:gd name="T26" fmla="*/ 308 w 1631"/>
              <a:gd name="T27" fmla="*/ 1308 h 1632"/>
              <a:gd name="T28" fmla="*/ 204 w 1631"/>
              <a:gd name="T29" fmla="*/ 870 h 1632"/>
              <a:gd name="T30" fmla="*/ 329 w 1631"/>
              <a:gd name="T31" fmla="*/ 1287 h 1632"/>
              <a:gd name="T32" fmla="*/ 746 w 1631"/>
              <a:gd name="T33" fmla="*/ 1412 h 1632"/>
              <a:gd name="T34" fmla="*/ 1308 w 1631"/>
              <a:gd name="T35" fmla="*/ 1006 h 1632"/>
              <a:gd name="T36" fmla="*/ 1286 w 1631"/>
              <a:gd name="T37" fmla="*/ 1006 h 1632"/>
              <a:gd name="T38" fmla="*/ 1048 w 1631"/>
              <a:gd name="T39" fmla="*/ 1002 h 1632"/>
              <a:gd name="T40" fmla="*/ 985 w 1631"/>
              <a:gd name="T41" fmla="*/ 1026 h 1632"/>
              <a:gd name="T42" fmla="*/ 688 w 1631"/>
              <a:gd name="T43" fmla="*/ 950 h 1632"/>
              <a:gd name="T44" fmla="*/ 678 w 1631"/>
              <a:gd name="T45" fmla="*/ 1048 h 1632"/>
              <a:gd name="T46" fmla="*/ 623 w 1631"/>
              <a:gd name="T47" fmla="*/ 1071 h 1632"/>
              <a:gd name="T48" fmla="*/ 546 w 1631"/>
              <a:gd name="T49" fmla="*/ 993 h 1632"/>
              <a:gd name="T50" fmla="*/ 667 w 1631"/>
              <a:gd name="T51" fmla="*/ 928 h 1632"/>
              <a:gd name="T52" fmla="*/ 613 w 1631"/>
              <a:gd name="T53" fmla="*/ 570 h 1632"/>
              <a:gd name="T54" fmla="*/ 613 w 1631"/>
              <a:gd name="T55" fmla="*/ 570 h 1632"/>
              <a:gd name="T56" fmla="*/ 614 w 1631"/>
              <a:gd name="T57" fmla="*/ 569 h 1632"/>
              <a:gd name="T58" fmla="*/ 609 w 1631"/>
              <a:gd name="T59" fmla="*/ 328 h 1632"/>
              <a:gd name="T60" fmla="*/ 771 w 1631"/>
              <a:gd name="T61" fmla="*/ 145 h 1632"/>
              <a:gd name="T62" fmla="*/ 793 w 1631"/>
              <a:gd name="T63" fmla="*/ 145 h 1632"/>
              <a:gd name="T64" fmla="*/ 1027 w 1631"/>
              <a:gd name="T65" fmla="*/ 379 h 1632"/>
              <a:gd name="T66" fmla="*/ 1101 w 1631"/>
              <a:gd name="T67" fmla="*/ 349 h 1632"/>
              <a:gd name="T68" fmla="*/ 1237 w 1631"/>
              <a:gd name="T69" fmla="*/ 442 h 1632"/>
              <a:gd name="T70" fmla="*/ 1237 w 1631"/>
              <a:gd name="T71" fmla="*/ 589 h 1632"/>
              <a:gd name="T72" fmla="*/ 1470 w 1631"/>
              <a:gd name="T73" fmla="*/ 843 h 1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31" h="1632">
                <a:moveTo>
                  <a:pt x="816" y="0"/>
                </a:moveTo>
                <a:cubicBezTo>
                  <a:pt x="365" y="0"/>
                  <a:pt x="0" y="366"/>
                  <a:pt x="0" y="816"/>
                </a:cubicBezTo>
                <a:cubicBezTo>
                  <a:pt x="0" y="1267"/>
                  <a:pt x="365" y="1632"/>
                  <a:pt x="816" y="1632"/>
                </a:cubicBezTo>
                <a:cubicBezTo>
                  <a:pt x="1266" y="1632"/>
                  <a:pt x="1631" y="1267"/>
                  <a:pt x="1631" y="816"/>
                </a:cubicBezTo>
                <a:cubicBezTo>
                  <a:pt x="1631" y="366"/>
                  <a:pt x="1266" y="0"/>
                  <a:pt x="816" y="0"/>
                </a:cubicBezTo>
                <a:close/>
                <a:moveTo>
                  <a:pt x="442" y="980"/>
                </a:moveTo>
                <a:cubicBezTo>
                  <a:pt x="443" y="972"/>
                  <a:pt x="452" y="967"/>
                  <a:pt x="460" y="969"/>
                </a:cubicBezTo>
                <a:cubicBezTo>
                  <a:pt x="468" y="970"/>
                  <a:pt x="473" y="979"/>
                  <a:pt x="471" y="987"/>
                </a:cubicBezTo>
                <a:cubicBezTo>
                  <a:pt x="461" y="1032"/>
                  <a:pt x="474" y="1078"/>
                  <a:pt x="506" y="1110"/>
                </a:cubicBezTo>
                <a:cubicBezTo>
                  <a:pt x="539" y="1143"/>
                  <a:pt x="585" y="1156"/>
                  <a:pt x="630" y="1146"/>
                </a:cubicBezTo>
                <a:cubicBezTo>
                  <a:pt x="638" y="1144"/>
                  <a:pt x="646" y="1149"/>
                  <a:pt x="648" y="1157"/>
                </a:cubicBezTo>
                <a:cubicBezTo>
                  <a:pt x="650" y="1165"/>
                  <a:pt x="645" y="1173"/>
                  <a:pt x="636" y="1175"/>
                </a:cubicBezTo>
                <a:cubicBezTo>
                  <a:pt x="624" y="1178"/>
                  <a:pt x="612" y="1179"/>
                  <a:pt x="599" y="1179"/>
                </a:cubicBezTo>
                <a:cubicBezTo>
                  <a:pt x="557" y="1179"/>
                  <a:pt x="516" y="1162"/>
                  <a:pt x="485" y="1132"/>
                </a:cubicBezTo>
                <a:cubicBezTo>
                  <a:pt x="445" y="1092"/>
                  <a:pt x="429" y="1035"/>
                  <a:pt x="442" y="980"/>
                </a:cubicBezTo>
                <a:close/>
                <a:moveTo>
                  <a:pt x="314" y="931"/>
                </a:moveTo>
                <a:cubicBezTo>
                  <a:pt x="316" y="923"/>
                  <a:pt x="324" y="918"/>
                  <a:pt x="332" y="920"/>
                </a:cubicBezTo>
                <a:cubicBezTo>
                  <a:pt x="340" y="921"/>
                  <a:pt x="345" y="930"/>
                  <a:pt x="343" y="938"/>
                </a:cubicBezTo>
                <a:cubicBezTo>
                  <a:pt x="321" y="1033"/>
                  <a:pt x="349" y="1130"/>
                  <a:pt x="418" y="1199"/>
                </a:cubicBezTo>
                <a:cubicBezTo>
                  <a:pt x="486" y="1267"/>
                  <a:pt x="584" y="1295"/>
                  <a:pt x="679" y="1273"/>
                </a:cubicBezTo>
                <a:cubicBezTo>
                  <a:pt x="687" y="1272"/>
                  <a:pt x="695" y="1277"/>
                  <a:pt x="697" y="1285"/>
                </a:cubicBezTo>
                <a:cubicBezTo>
                  <a:pt x="699" y="1293"/>
                  <a:pt x="694" y="1301"/>
                  <a:pt x="686" y="1303"/>
                </a:cubicBezTo>
                <a:cubicBezTo>
                  <a:pt x="662" y="1308"/>
                  <a:pt x="638" y="1311"/>
                  <a:pt x="615" y="1311"/>
                </a:cubicBezTo>
                <a:cubicBezTo>
                  <a:pt x="534" y="1311"/>
                  <a:pt x="455" y="1279"/>
                  <a:pt x="396" y="1220"/>
                </a:cubicBezTo>
                <a:cubicBezTo>
                  <a:pt x="320" y="1144"/>
                  <a:pt x="290" y="1036"/>
                  <a:pt x="314" y="931"/>
                </a:cubicBezTo>
                <a:close/>
                <a:moveTo>
                  <a:pt x="735" y="1430"/>
                </a:moveTo>
                <a:cubicBezTo>
                  <a:pt x="700" y="1438"/>
                  <a:pt x="665" y="1442"/>
                  <a:pt x="630" y="1442"/>
                </a:cubicBezTo>
                <a:cubicBezTo>
                  <a:pt x="510" y="1442"/>
                  <a:pt x="395" y="1395"/>
                  <a:pt x="308" y="1308"/>
                </a:cubicBezTo>
                <a:cubicBezTo>
                  <a:pt x="196" y="1196"/>
                  <a:pt x="150" y="1037"/>
                  <a:pt x="186" y="882"/>
                </a:cubicBezTo>
                <a:cubicBezTo>
                  <a:pt x="188" y="874"/>
                  <a:pt x="196" y="869"/>
                  <a:pt x="204" y="870"/>
                </a:cubicBezTo>
                <a:cubicBezTo>
                  <a:pt x="212" y="872"/>
                  <a:pt x="217" y="880"/>
                  <a:pt x="215" y="889"/>
                </a:cubicBezTo>
                <a:cubicBezTo>
                  <a:pt x="182" y="1033"/>
                  <a:pt x="225" y="1182"/>
                  <a:pt x="329" y="1287"/>
                </a:cubicBezTo>
                <a:cubicBezTo>
                  <a:pt x="434" y="1392"/>
                  <a:pt x="583" y="1434"/>
                  <a:pt x="728" y="1401"/>
                </a:cubicBezTo>
                <a:cubicBezTo>
                  <a:pt x="736" y="1399"/>
                  <a:pt x="744" y="1404"/>
                  <a:pt x="746" y="1412"/>
                </a:cubicBezTo>
                <a:cubicBezTo>
                  <a:pt x="748" y="1420"/>
                  <a:pt x="743" y="1429"/>
                  <a:pt x="735" y="1430"/>
                </a:cubicBezTo>
                <a:close/>
                <a:moveTo>
                  <a:pt x="1308" y="1006"/>
                </a:moveTo>
                <a:cubicBezTo>
                  <a:pt x="1305" y="1008"/>
                  <a:pt x="1301" y="1010"/>
                  <a:pt x="1297" y="1010"/>
                </a:cubicBezTo>
                <a:cubicBezTo>
                  <a:pt x="1293" y="1010"/>
                  <a:pt x="1289" y="1008"/>
                  <a:pt x="1286" y="1006"/>
                </a:cubicBezTo>
                <a:cubicBezTo>
                  <a:pt x="1123" y="842"/>
                  <a:pt x="1123" y="842"/>
                  <a:pt x="1123" y="842"/>
                </a:cubicBezTo>
                <a:cubicBezTo>
                  <a:pt x="1116" y="903"/>
                  <a:pt x="1091" y="959"/>
                  <a:pt x="1048" y="1002"/>
                </a:cubicBezTo>
                <a:cubicBezTo>
                  <a:pt x="1048" y="1003"/>
                  <a:pt x="1047" y="1003"/>
                  <a:pt x="1047" y="1004"/>
                </a:cubicBezTo>
                <a:cubicBezTo>
                  <a:pt x="1032" y="1019"/>
                  <a:pt x="1011" y="1026"/>
                  <a:pt x="985" y="1026"/>
                </a:cubicBezTo>
                <a:cubicBezTo>
                  <a:pt x="920" y="1026"/>
                  <a:pt x="827" y="978"/>
                  <a:pt x="742" y="896"/>
                </a:cubicBezTo>
                <a:cubicBezTo>
                  <a:pt x="688" y="950"/>
                  <a:pt x="688" y="950"/>
                  <a:pt x="688" y="950"/>
                </a:cubicBezTo>
                <a:cubicBezTo>
                  <a:pt x="696" y="962"/>
                  <a:pt x="701" y="977"/>
                  <a:pt x="701" y="993"/>
                </a:cubicBezTo>
                <a:cubicBezTo>
                  <a:pt x="701" y="1014"/>
                  <a:pt x="693" y="1033"/>
                  <a:pt x="678" y="1048"/>
                </a:cubicBezTo>
                <a:cubicBezTo>
                  <a:pt x="664" y="1062"/>
                  <a:pt x="644" y="1071"/>
                  <a:pt x="624" y="1071"/>
                </a:cubicBezTo>
                <a:cubicBezTo>
                  <a:pt x="623" y="1071"/>
                  <a:pt x="623" y="1071"/>
                  <a:pt x="623" y="1071"/>
                </a:cubicBezTo>
                <a:cubicBezTo>
                  <a:pt x="603" y="1071"/>
                  <a:pt x="583" y="1062"/>
                  <a:pt x="569" y="1048"/>
                </a:cubicBezTo>
                <a:cubicBezTo>
                  <a:pt x="554" y="1033"/>
                  <a:pt x="546" y="1014"/>
                  <a:pt x="546" y="993"/>
                </a:cubicBezTo>
                <a:cubicBezTo>
                  <a:pt x="546" y="950"/>
                  <a:pt x="581" y="915"/>
                  <a:pt x="623" y="915"/>
                </a:cubicBezTo>
                <a:cubicBezTo>
                  <a:pt x="639" y="915"/>
                  <a:pt x="654" y="920"/>
                  <a:pt x="667" y="928"/>
                </a:cubicBezTo>
                <a:cubicBezTo>
                  <a:pt x="721" y="875"/>
                  <a:pt x="721" y="875"/>
                  <a:pt x="721" y="875"/>
                </a:cubicBezTo>
                <a:cubicBezTo>
                  <a:pt x="607" y="756"/>
                  <a:pt x="559" y="624"/>
                  <a:pt x="613" y="570"/>
                </a:cubicBezTo>
                <a:cubicBezTo>
                  <a:pt x="613" y="570"/>
                  <a:pt x="613" y="570"/>
                  <a:pt x="613" y="570"/>
                </a:cubicBezTo>
                <a:cubicBezTo>
                  <a:pt x="613" y="570"/>
                  <a:pt x="613" y="570"/>
                  <a:pt x="613" y="570"/>
                </a:cubicBezTo>
                <a:cubicBezTo>
                  <a:pt x="613" y="570"/>
                  <a:pt x="613" y="570"/>
                  <a:pt x="613" y="570"/>
                </a:cubicBezTo>
                <a:cubicBezTo>
                  <a:pt x="613" y="569"/>
                  <a:pt x="614" y="569"/>
                  <a:pt x="614" y="569"/>
                </a:cubicBezTo>
                <a:cubicBezTo>
                  <a:pt x="657" y="526"/>
                  <a:pt x="713" y="500"/>
                  <a:pt x="773" y="492"/>
                </a:cubicBezTo>
                <a:cubicBezTo>
                  <a:pt x="609" y="328"/>
                  <a:pt x="609" y="328"/>
                  <a:pt x="609" y="328"/>
                </a:cubicBezTo>
                <a:cubicBezTo>
                  <a:pt x="603" y="322"/>
                  <a:pt x="603" y="313"/>
                  <a:pt x="609" y="307"/>
                </a:cubicBezTo>
                <a:cubicBezTo>
                  <a:pt x="771" y="145"/>
                  <a:pt x="771" y="145"/>
                  <a:pt x="771" y="145"/>
                </a:cubicBezTo>
                <a:cubicBezTo>
                  <a:pt x="774" y="142"/>
                  <a:pt x="778" y="140"/>
                  <a:pt x="782" y="140"/>
                </a:cubicBezTo>
                <a:cubicBezTo>
                  <a:pt x="786" y="140"/>
                  <a:pt x="790" y="142"/>
                  <a:pt x="793" y="145"/>
                </a:cubicBezTo>
                <a:cubicBezTo>
                  <a:pt x="1027" y="380"/>
                  <a:pt x="1027" y="380"/>
                  <a:pt x="1027" y="380"/>
                </a:cubicBezTo>
                <a:cubicBezTo>
                  <a:pt x="1027" y="379"/>
                  <a:pt x="1027" y="379"/>
                  <a:pt x="1027" y="379"/>
                </a:cubicBezTo>
                <a:cubicBezTo>
                  <a:pt x="1047" y="360"/>
                  <a:pt x="1073" y="349"/>
                  <a:pt x="1101" y="349"/>
                </a:cubicBezTo>
                <a:cubicBezTo>
                  <a:pt x="1101" y="349"/>
                  <a:pt x="1101" y="349"/>
                  <a:pt x="1101" y="349"/>
                </a:cubicBezTo>
                <a:cubicBezTo>
                  <a:pt x="1129" y="349"/>
                  <a:pt x="1155" y="360"/>
                  <a:pt x="1174" y="379"/>
                </a:cubicBezTo>
                <a:cubicBezTo>
                  <a:pt x="1237" y="442"/>
                  <a:pt x="1237" y="442"/>
                  <a:pt x="1237" y="442"/>
                </a:cubicBezTo>
                <a:cubicBezTo>
                  <a:pt x="1278" y="483"/>
                  <a:pt x="1278" y="549"/>
                  <a:pt x="1237" y="589"/>
                </a:cubicBezTo>
                <a:cubicBezTo>
                  <a:pt x="1237" y="589"/>
                  <a:pt x="1237" y="589"/>
                  <a:pt x="1237" y="589"/>
                </a:cubicBezTo>
                <a:cubicBezTo>
                  <a:pt x="1470" y="822"/>
                  <a:pt x="1470" y="822"/>
                  <a:pt x="1470" y="822"/>
                </a:cubicBezTo>
                <a:cubicBezTo>
                  <a:pt x="1476" y="828"/>
                  <a:pt x="1476" y="838"/>
                  <a:pt x="1470" y="843"/>
                </a:cubicBezTo>
                <a:lnTo>
                  <a:pt x="1308" y="1006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" name="Freeform 1308"/>
          <p:cNvSpPr>
            <a:spLocks/>
          </p:cNvSpPr>
          <p:nvPr/>
        </p:nvSpPr>
        <p:spPr bwMode="auto">
          <a:xfrm>
            <a:off x="6299466" y="3329689"/>
            <a:ext cx="64229" cy="71366"/>
          </a:xfrm>
          <a:custGeom>
            <a:avLst/>
            <a:gdLst>
              <a:gd name="T0" fmla="*/ 0 w 327"/>
              <a:gd name="T1" fmla="*/ 105 h 364"/>
              <a:gd name="T2" fmla="*/ 15 w 327"/>
              <a:gd name="T3" fmla="*/ 187 h 364"/>
              <a:gd name="T4" fmla="*/ 15 w 327"/>
              <a:gd name="T5" fmla="*/ 192 h 364"/>
              <a:gd name="T6" fmla="*/ 186 w 327"/>
              <a:gd name="T7" fmla="*/ 364 h 364"/>
              <a:gd name="T8" fmla="*/ 327 w 327"/>
              <a:gd name="T9" fmla="*/ 223 h 364"/>
              <a:gd name="T10" fmla="*/ 105 w 327"/>
              <a:gd name="T11" fmla="*/ 0 h 364"/>
              <a:gd name="T12" fmla="*/ 0 w 327"/>
              <a:gd name="T13" fmla="*/ 105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7" h="364">
                <a:moveTo>
                  <a:pt x="0" y="105"/>
                </a:moveTo>
                <a:cubicBezTo>
                  <a:pt x="8" y="132"/>
                  <a:pt x="14" y="159"/>
                  <a:pt x="15" y="187"/>
                </a:cubicBezTo>
                <a:cubicBezTo>
                  <a:pt x="15" y="189"/>
                  <a:pt x="15" y="190"/>
                  <a:pt x="15" y="192"/>
                </a:cubicBezTo>
                <a:cubicBezTo>
                  <a:pt x="186" y="364"/>
                  <a:pt x="186" y="364"/>
                  <a:pt x="186" y="364"/>
                </a:cubicBezTo>
                <a:cubicBezTo>
                  <a:pt x="327" y="223"/>
                  <a:pt x="327" y="223"/>
                  <a:pt x="327" y="223"/>
                </a:cubicBezTo>
                <a:cubicBezTo>
                  <a:pt x="105" y="0"/>
                  <a:pt x="105" y="0"/>
                  <a:pt x="105" y="0"/>
                </a:cubicBezTo>
                <a:lnTo>
                  <a:pt x="0" y="10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7" name="Freeform 1309"/>
          <p:cNvSpPr>
            <a:spLocks/>
          </p:cNvSpPr>
          <p:nvPr/>
        </p:nvSpPr>
        <p:spPr bwMode="auto">
          <a:xfrm>
            <a:off x="6215255" y="3311134"/>
            <a:ext cx="81357" cy="79930"/>
          </a:xfrm>
          <a:custGeom>
            <a:avLst/>
            <a:gdLst>
              <a:gd name="T0" fmla="*/ 127 w 406"/>
              <a:gd name="T1" fmla="*/ 3 h 405"/>
              <a:gd name="T2" fmla="*/ 0 w 406"/>
              <a:gd name="T3" fmla="*/ 31 h 405"/>
              <a:gd name="T4" fmla="*/ 60 w 406"/>
              <a:gd name="T5" fmla="*/ 46 h 405"/>
              <a:gd name="T6" fmla="*/ 237 w 406"/>
              <a:gd name="T7" fmla="*/ 170 h 405"/>
              <a:gd name="T8" fmla="*/ 375 w 406"/>
              <a:gd name="T9" fmla="*/ 405 h 405"/>
              <a:gd name="T10" fmla="*/ 404 w 406"/>
              <a:gd name="T11" fmla="*/ 280 h 405"/>
              <a:gd name="T12" fmla="*/ 319 w 406"/>
              <a:gd name="T13" fmla="*/ 88 h 405"/>
              <a:gd name="T14" fmla="*/ 127 w 406"/>
              <a:gd name="T15" fmla="*/ 3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6" h="405">
                <a:moveTo>
                  <a:pt x="127" y="3"/>
                </a:moveTo>
                <a:cubicBezTo>
                  <a:pt x="81" y="0"/>
                  <a:pt x="38" y="11"/>
                  <a:pt x="0" y="31"/>
                </a:cubicBezTo>
                <a:cubicBezTo>
                  <a:pt x="19" y="34"/>
                  <a:pt x="38" y="38"/>
                  <a:pt x="60" y="46"/>
                </a:cubicBezTo>
                <a:cubicBezTo>
                  <a:pt x="117" y="69"/>
                  <a:pt x="180" y="113"/>
                  <a:pt x="237" y="170"/>
                </a:cubicBezTo>
                <a:cubicBezTo>
                  <a:pt x="315" y="248"/>
                  <a:pt x="367" y="337"/>
                  <a:pt x="375" y="405"/>
                </a:cubicBezTo>
                <a:cubicBezTo>
                  <a:pt x="395" y="367"/>
                  <a:pt x="406" y="325"/>
                  <a:pt x="404" y="280"/>
                </a:cubicBezTo>
                <a:cubicBezTo>
                  <a:pt x="401" y="208"/>
                  <a:pt x="371" y="140"/>
                  <a:pt x="319" y="88"/>
                </a:cubicBezTo>
                <a:cubicBezTo>
                  <a:pt x="266" y="35"/>
                  <a:pt x="198" y="5"/>
                  <a:pt x="127" y="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18" name="Nhóm 25">
            <a:extLst>
              <a:ext uri="{FF2B5EF4-FFF2-40B4-BE49-F238E27FC236}">
                <a16:creationId xmlns:a16="http://schemas.microsoft.com/office/drawing/2014/main" id="{C770366C-336F-4BF0-934E-FED27424DAC5}"/>
              </a:ext>
            </a:extLst>
          </p:cNvPr>
          <p:cNvGrpSpPr/>
          <p:nvPr/>
        </p:nvGrpSpPr>
        <p:grpSpPr>
          <a:xfrm>
            <a:off x="6497543" y="3208367"/>
            <a:ext cx="324000" cy="324000"/>
            <a:chOff x="6497543" y="3478942"/>
            <a:chExt cx="324000" cy="324000"/>
          </a:xfrm>
        </p:grpSpPr>
        <p:sp>
          <p:nvSpPr>
            <p:cNvPr id="619" name="Freeform 1321"/>
            <p:cNvSpPr>
              <a:spLocks noEditPoints="1"/>
            </p:cNvSpPr>
            <p:nvPr/>
          </p:nvSpPr>
          <p:spPr bwMode="auto">
            <a:xfrm>
              <a:off x="6584609" y="3580281"/>
              <a:ext cx="147013" cy="171278"/>
            </a:xfrm>
            <a:custGeom>
              <a:avLst/>
              <a:gdLst>
                <a:gd name="T0" fmla="*/ 506 w 775"/>
                <a:gd name="T1" fmla="*/ 0 h 903"/>
                <a:gd name="T2" fmla="*/ 263 w 775"/>
                <a:gd name="T3" fmla="*/ 0 h 903"/>
                <a:gd name="T4" fmla="*/ 0 w 775"/>
                <a:gd name="T5" fmla="*/ 516 h 903"/>
                <a:gd name="T6" fmla="*/ 388 w 775"/>
                <a:gd name="T7" fmla="*/ 903 h 903"/>
                <a:gd name="T8" fmla="*/ 775 w 775"/>
                <a:gd name="T9" fmla="*/ 516 h 903"/>
                <a:gd name="T10" fmla="*/ 506 w 775"/>
                <a:gd name="T11" fmla="*/ 0 h 903"/>
                <a:gd name="T12" fmla="*/ 360 w 775"/>
                <a:gd name="T13" fmla="*/ 450 h 903"/>
                <a:gd name="T14" fmla="*/ 402 w 775"/>
                <a:gd name="T15" fmla="*/ 450 h 903"/>
                <a:gd name="T16" fmla="*/ 506 w 775"/>
                <a:gd name="T17" fmla="*/ 554 h 903"/>
                <a:gd name="T18" fmla="*/ 402 w 775"/>
                <a:gd name="T19" fmla="*/ 657 h 903"/>
                <a:gd name="T20" fmla="*/ 399 w 775"/>
                <a:gd name="T21" fmla="*/ 657 h 903"/>
                <a:gd name="T22" fmla="*/ 399 w 775"/>
                <a:gd name="T23" fmla="*/ 724 h 903"/>
                <a:gd name="T24" fmla="*/ 381 w 775"/>
                <a:gd name="T25" fmla="*/ 743 h 903"/>
                <a:gd name="T26" fmla="*/ 363 w 775"/>
                <a:gd name="T27" fmla="*/ 724 h 903"/>
                <a:gd name="T28" fmla="*/ 363 w 775"/>
                <a:gd name="T29" fmla="*/ 657 h 903"/>
                <a:gd name="T30" fmla="*/ 360 w 775"/>
                <a:gd name="T31" fmla="*/ 657 h 903"/>
                <a:gd name="T32" fmla="*/ 256 w 775"/>
                <a:gd name="T33" fmla="*/ 554 h 903"/>
                <a:gd name="T34" fmla="*/ 274 w 775"/>
                <a:gd name="T35" fmla="*/ 535 h 903"/>
                <a:gd name="T36" fmla="*/ 292 w 775"/>
                <a:gd name="T37" fmla="*/ 554 h 903"/>
                <a:gd name="T38" fmla="*/ 360 w 775"/>
                <a:gd name="T39" fmla="*/ 621 h 903"/>
                <a:gd name="T40" fmla="*/ 402 w 775"/>
                <a:gd name="T41" fmla="*/ 621 h 903"/>
                <a:gd name="T42" fmla="*/ 469 w 775"/>
                <a:gd name="T43" fmla="*/ 554 h 903"/>
                <a:gd name="T44" fmla="*/ 402 w 775"/>
                <a:gd name="T45" fmla="*/ 487 h 903"/>
                <a:gd name="T46" fmla="*/ 360 w 775"/>
                <a:gd name="T47" fmla="*/ 487 h 903"/>
                <a:gd name="T48" fmla="*/ 256 w 775"/>
                <a:gd name="T49" fmla="*/ 383 h 903"/>
                <a:gd name="T50" fmla="*/ 360 w 775"/>
                <a:gd name="T51" fmla="*/ 279 h 903"/>
                <a:gd name="T52" fmla="*/ 363 w 775"/>
                <a:gd name="T53" fmla="*/ 279 h 903"/>
                <a:gd name="T54" fmla="*/ 363 w 775"/>
                <a:gd name="T55" fmla="*/ 212 h 903"/>
                <a:gd name="T56" fmla="*/ 381 w 775"/>
                <a:gd name="T57" fmla="*/ 194 h 903"/>
                <a:gd name="T58" fmla="*/ 399 w 775"/>
                <a:gd name="T59" fmla="*/ 212 h 903"/>
                <a:gd name="T60" fmla="*/ 399 w 775"/>
                <a:gd name="T61" fmla="*/ 279 h 903"/>
                <a:gd name="T62" fmla="*/ 402 w 775"/>
                <a:gd name="T63" fmla="*/ 279 h 903"/>
                <a:gd name="T64" fmla="*/ 506 w 775"/>
                <a:gd name="T65" fmla="*/ 383 h 903"/>
                <a:gd name="T66" fmla="*/ 488 w 775"/>
                <a:gd name="T67" fmla="*/ 401 h 903"/>
                <a:gd name="T68" fmla="*/ 469 w 775"/>
                <a:gd name="T69" fmla="*/ 383 h 903"/>
                <a:gd name="T70" fmla="*/ 402 w 775"/>
                <a:gd name="T71" fmla="*/ 316 h 903"/>
                <a:gd name="T72" fmla="*/ 360 w 775"/>
                <a:gd name="T73" fmla="*/ 316 h 903"/>
                <a:gd name="T74" fmla="*/ 292 w 775"/>
                <a:gd name="T75" fmla="*/ 383 h 903"/>
                <a:gd name="T76" fmla="*/ 360 w 775"/>
                <a:gd name="T77" fmla="*/ 45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5" h="903">
                  <a:moveTo>
                    <a:pt x="506" y="0"/>
                  </a:moveTo>
                  <a:cubicBezTo>
                    <a:pt x="263" y="0"/>
                    <a:pt x="263" y="0"/>
                    <a:pt x="263" y="0"/>
                  </a:cubicBezTo>
                  <a:cubicBezTo>
                    <a:pt x="138" y="108"/>
                    <a:pt x="0" y="349"/>
                    <a:pt x="0" y="516"/>
                  </a:cubicBezTo>
                  <a:cubicBezTo>
                    <a:pt x="0" y="729"/>
                    <a:pt x="174" y="903"/>
                    <a:pt x="388" y="903"/>
                  </a:cubicBezTo>
                  <a:cubicBezTo>
                    <a:pt x="601" y="903"/>
                    <a:pt x="775" y="729"/>
                    <a:pt x="775" y="516"/>
                  </a:cubicBezTo>
                  <a:cubicBezTo>
                    <a:pt x="775" y="348"/>
                    <a:pt x="634" y="107"/>
                    <a:pt x="506" y="0"/>
                  </a:cubicBezTo>
                  <a:close/>
                  <a:moveTo>
                    <a:pt x="360" y="450"/>
                  </a:moveTo>
                  <a:cubicBezTo>
                    <a:pt x="402" y="450"/>
                    <a:pt x="402" y="450"/>
                    <a:pt x="402" y="450"/>
                  </a:cubicBezTo>
                  <a:cubicBezTo>
                    <a:pt x="459" y="450"/>
                    <a:pt x="506" y="496"/>
                    <a:pt x="506" y="554"/>
                  </a:cubicBezTo>
                  <a:cubicBezTo>
                    <a:pt x="506" y="611"/>
                    <a:pt x="459" y="657"/>
                    <a:pt x="402" y="657"/>
                  </a:cubicBezTo>
                  <a:cubicBezTo>
                    <a:pt x="399" y="657"/>
                    <a:pt x="399" y="657"/>
                    <a:pt x="399" y="657"/>
                  </a:cubicBezTo>
                  <a:cubicBezTo>
                    <a:pt x="399" y="724"/>
                    <a:pt x="399" y="724"/>
                    <a:pt x="399" y="724"/>
                  </a:cubicBezTo>
                  <a:cubicBezTo>
                    <a:pt x="399" y="734"/>
                    <a:pt x="391" y="743"/>
                    <a:pt x="381" y="743"/>
                  </a:cubicBezTo>
                  <a:cubicBezTo>
                    <a:pt x="371" y="743"/>
                    <a:pt x="363" y="734"/>
                    <a:pt x="363" y="724"/>
                  </a:cubicBezTo>
                  <a:cubicBezTo>
                    <a:pt x="363" y="657"/>
                    <a:pt x="363" y="657"/>
                    <a:pt x="363" y="657"/>
                  </a:cubicBezTo>
                  <a:cubicBezTo>
                    <a:pt x="360" y="657"/>
                    <a:pt x="360" y="657"/>
                    <a:pt x="360" y="657"/>
                  </a:cubicBezTo>
                  <a:cubicBezTo>
                    <a:pt x="302" y="657"/>
                    <a:pt x="256" y="611"/>
                    <a:pt x="256" y="554"/>
                  </a:cubicBezTo>
                  <a:cubicBezTo>
                    <a:pt x="256" y="543"/>
                    <a:pt x="264" y="535"/>
                    <a:pt x="274" y="535"/>
                  </a:cubicBezTo>
                  <a:cubicBezTo>
                    <a:pt x="284" y="535"/>
                    <a:pt x="292" y="543"/>
                    <a:pt x="292" y="554"/>
                  </a:cubicBezTo>
                  <a:cubicBezTo>
                    <a:pt x="292" y="591"/>
                    <a:pt x="323" y="621"/>
                    <a:pt x="360" y="621"/>
                  </a:cubicBezTo>
                  <a:cubicBezTo>
                    <a:pt x="402" y="621"/>
                    <a:pt x="402" y="621"/>
                    <a:pt x="402" y="621"/>
                  </a:cubicBezTo>
                  <a:cubicBezTo>
                    <a:pt x="439" y="621"/>
                    <a:pt x="469" y="591"/>
                    <a:pt x="469" y="554"/>
                  </a:cubicBezTo>
                  <a:cubicBezTo>
                    <a:pt x="469" y="517"/>
                    <a:pt x="439" y="487"/>
                    <a:pt x="402" y="487"/>
                  </a:cubicBezTo>
                  <a:cubicBezTo>
                    <a:pt x="360" y="487"/>
                    <a:pt x="360" y="487"/>
                    <a:pt x="360" y="487"/>
                  </a:cubicBezTo>
                  <a:cubicBezTo>
                    <a:pt x="302" y="487"/>
                    <a:pt x="256" y="440"/>
                    <a:pt x="256" y="383"/>
                  </a:cubicBezTo>
                  <a:cubicBezTo>
                    <a:pt x="256" y="326"/>
                    <a:pt x="302" y="279"/>
                    <a:pt x="360" y="279"/>
                  </a:cubicBezTo>
                  <a:cubicBezTo>
                    <a:pt x="363" y="279"/>
                    <a:pt x="363" y="279"/>
                    <a:pt x="363" y="279"/>
                  </a:cubicBezTo>
                  <a:cubicBezTo>
                    <a:pt x="363" y="212"/>
                    <a:pt x="363" y="212"/>
                    <a:pt x="363" y="212"/>
                  </a:cubicBezTo>
                  <a:cubicBezTo>
                    <a:pt x="363" y="202"/>
                    <a:pt x="371" y="194"/>
                    <a:pt x="381" y="194"/>
                  </a:cubicBezTo>
                  <a:cubicBezTo>
                    <a:pt x="391" y="194"/>
                    <a:pt x="399" y="202"/>
                    <a:pt x="399" y="212"/>
                  </a:cubicBezTo>
                  <a:cubicBezTo>
                    <a:pt x="399" y="279"/>
                    <a:pt x="399" y="279"/>
                    <a:pt x="399" y="279"/>
                  </a:cubicBezTo>
                  <a:cubicBezTo>
                    <a:pt x="402" y="279"/>
                    <a:pt x="402" y="279"/>
                    <a:pt x="402" y="279"/>
                  </a:cubicBezTo>
                  <a:cubicBezTo>
                    <a:pt x="459" y="279"/>
                    <a:pt x="506" y="326"/>
                    <a:pt x="506" y="383"/>
                  </a:cubicBezTo>
                  <a:cubicBezTo>
                    <a:pt x="506" y="393"/>
                    <a:pt x="498" y="401"/>
                    <a:pt x="488" y="401"/>
                  </a:cubicBezTo>
                  <a:cubicBezTo>
                    <a:pt x="477" y="401"/>
                    <a:pt x="469" y="393"/>
                    <a:pt x="469" y="383"/>
                  </a:cubicBezTo>
                  <a:cubicBezTo>
                    <a:pt x="469" y="346"/>
                    <a:pt x="439" y="316"/>
                    <a:pt x="402" y="316"/>
                  </a:cubicBezTo>
                  <a:cubicBezTo>
                    <a:pt x="360" y="316"/>
                    <a:pt x="360" y="316"/>
                    <a:pt x="360" y="316"/>
                  </a:cubicBezTo>
                  <a:cubicBezTo>
                    <a:pt x="323" y="316"/>
                    <a:pt x="292" y="346"/>
                    <a:pt x="292" y="383"/>
                  </a:cubicBezTo>
                  <a:cubicBezTo>
                    <a:pt x="292" y="420"/>
                    <a:pt x="323" y="450"/>
                    <a:pt x="360" y="45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" name="Freeform 1322"/>
            <p:cNvSpPr>
              <a:spLocks noEditPoints="1"/>
            </p:cNvSpPr>
            <p:nvPr/>
          </p:nvSpPr>
          <p:spPr bwMode="auto">
            <a:xfrm>
              <a:off x="6497543" y="3478942"/>
              <a:ext cx="324000" cy="324000"/>
            </a:xfrm>
            <a:custGeom>
              <a:avLst/>
              <a:gdLst>
                <a:gd name="T0" fmla="*/ 854 w 1708"/>
                <a:gd name="T1" fmla="*/ 0 h 1708"/>
                <a:gd name="T2" fmla="*/ 0 w 1708"/>
                <a:gd name="T3" fmla="*/ 854 h 1708"/>
                <a:gd name="T4" fmla="*/ 854 w 1708"/>
                <a:gd name="T5" fmla="*/ 1708 h 1708"/>
                <a:gd name="T6" fmla="*/ 1708 w 1708"/>
                <a:gd name="T7" fmla="*/ 854 h 1708"/>
                <a:gd name="T8" fmla="*/ 854 w 1708"/>
                <a:gd name="T9" fmla="*/ 0 h 1708"/>
                <a:gd name="T10" fmla="*/ 665 w 1708"/>
                <a:gd name="T11" fmla="*/ 209 h 1708"/>
                <a:gd name="T12" fmla="*/ 682 w 1708"/>
                <a:gd name="T13" fmla="*/ 205 h 1708"/>
                <a:gd name="T14" fmla="*/ 771 w 1708"/>
                <a:gd name="T15" fmla="*/ 245 h 1708"/>
                <a:gd name="T16" fmla="*/ 840 w 1708"/>
                <a:gd name="T17" fmla="*/ 206 h 1708"/>
                <a:gd name="T18" fmla="*/ 857 w 1708"/>
                <a:gd name="T19" fmla="*/ 207 h 1708"/>
                <a:gd name="T20" fmla="*/ 916 w 1708"/>
                <a:gd name="T21" fmla="*/ 245 h 1708"/>
                <a:gd name="T22" fmla="*/ 1015 w 1708"/>
                <a:gd name="T23" fmla="*/ 205 h 1708"/>
                <a:gd name="T24" fmla="*/ 1032 w 1708"/>
                <a:gd name="T25" fmla="*/ 209 h 1708"/>
                <a:gd name="T26" fmla="*/ 1035 w 1708"/>
                <a:gd name="T27" fmla="*/ 226 h 1708"/>
                <a:gd name="T28" fmla="*/ 932 w 1708"/>
                <a:gd name="T29" fmla="*/ 404 h 1708"/>
                <a:gd name="T30" fmla="*/ 921 w 1708"/>
                <a:gd name="T31" fmla="*/ 409 h 1708"/>
                <a:gd name="T32" fmla="*/ 778 w 1708"/>
                <a:gd name="T33" fmla="*/ 409 h 1708"/>
                <a:gd name="T34" fmla="*/ 766 w 1708"/>
                <a:gd name="T35" fmla="*/ 404 h 1708"/>
                <a:gd name="T36" fmla="*/ 661 w 1708"/>
                <a:gd name="T37" fmla="*/ 226 h 1708"/>
                <a:gd name="T38" fmla="*/ 665 w 1708"/>
                <a:gd name="T39" fmla="*/ 209 h 1708"/>
                <a:gd name="T40" fmla="*/ 973 w 1708"/>
                <a:gd name="T41" fmla="*/ 455 h 1708"/>
                <a:gd name="T42" fmla="*/ 955 w 1708"/>
                <a:gd name="T43" fmla="*/ 473 h 1708"/>
                <a:gd name="T44" fmla="*/ 740 w 1708"/>
                <a:gd name="T45" fmla="*/ 473 h 1708"/>
                <a:gd name="T46" fmla="*/ 722 w 1708"/>
                <a:gd name="T47" fmla="*/ 455 h 1708"/>
                <a:gd name="T48" fmla="*/ 740 w 1708"/>
                <a:gd name="T49" fmla="*/ 436 h 1708"/>
                <a:gd name="T50" fmla="*/ 955 w 1708"/>
                <a:gd name="T51" fmla="*/ 436 h 1708"/>
                <a:gd name="T52" fmla="*/ 973 w 1708"/>
                <a:gd name="T53" fmla="*/ 455 h 1708"/>
                <a:gd name="T54" fmla="*/ 848 w 1708"/>
                <a:gd name="T55" fmla="*/ 1470 h 1708"/>
                <a:gd name="T56" fmla="*/ 424 w 1708"/>
                <a:gd name="T57" fmla="*/ 1047 h 1708"/>
                <a:gd name="T58" fmla="*/ 704 w 1708"/>
                <a:gd name="T59" fmla="*/ 499 h 1708"/>
                <a:gd name="T60" fmla="*/ 716 w 1708"/>
                <a:gd name="T61" fmla="*/ 495 h 1708"/>
                <a:gd name="T62" fmla="*/ 972 w 1708"/>
                <a:gd name="T63" fmla="*/ 495 h 1708"/>
                <a:gd name="T64" fmla="*/ 984 w 1708"/>
                <a:gd name="T65" fmla="*/ 499 h 1708"/>
                <a:gd name="T66" fmla="*/ 1271 w 1708"/>
                <a:gd name="T67" fmla="*/ 1047 h 1708"/>
                <a:gd name="T68" fmla="*/ 848 w 1708"/>
                <a:gd name="T69" fmla="*/ 1470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8" h="1708">
                  <a:moveTo>
                    <a:pt x="854" y="0"/>
                  </a:moveTo>
                  <a:cubicBezTo>
                    <a:pt x="382" y="0"/>
                    <a:pt x="0" y="382"/>
                    <a:pt x="0" y="854"/>
                  </a:cubicBezTo>
                  <a:cubicBezTo>
                    <a:pt x="0" y="1325"/>
                    <a:pt x="382" y="1708"/>
                    <a:pt x="854" y="1708"/>
                  </a:cubicBezTo>
                  <a:cubicBezTo>
                    <a:pt x="1326" y="1708"/>
                    <a:pt x="1708" y="1325"/>
                    <a:pt x="1708" y="854"/>
                  </a:cubicBezTo>
                  <a:cubicBezTo>
                    <a:pt x="1708" y="382"/>
                    <a:pt x="1326" y="0"/>
                    <a:pt x="854" y="0"/>
                  </a:cubicBezTo>
                  <a:close/>
                  <a:moveTo>
                    <a:pt x="665" y="209"/>
                  </a:moveTo>
                  <a:cubicBezTo>
                    <a:pt x="669" y="204"/>
                    <a:pt x="676" y="203"/>
                    <a:pt x="682" y="205"/>
                  </a:cubicBezTo>
                  <a:cubicBezTo>
                    <a:pt x="771" y="245"/>
                    <a:pt x="771" y="245"/>
                    <a:pt x="771" y="245"/>
                  </a:cubicBezTo>
                  <a:cubicBezTo>
                    <a:pt x="840" y="206"/>
                    <a:pt x="840" y="206"/>
                    <a:pt x="840" y="206"/>
                  </a:cubicBezTo>
                  <a:cubicBezTo>
                    <a:pt x="846" y="203"/>
                    <a:pt x="852" y="203"/>
                    <a:pt x="857" y="207"/>
                  </a:cubicBezTo>
                  <a:cubicBezTo>
                    <a:pt x="916" y="245"/>
                    <a:pt x="916" y="245"/>
                    <a:pt x="916" y="245"/>
                  </a:cubicBezTo>
                  <a:cubicBezTo>
                    <a:pt x="1015" y="205"/>
                    <a:pt x="1015" y="205"/>
                    <a:pt x="1015" y="205"/>
                  </a:cubicBezTo>
                  <a:cubicBezTo>
                    <a:pt x="1020" y="203"/>
                    <a:pt x="1027" y="204"/>
                    <a:pt x="1032" y="209"/>
                  </a:cubicBezTo>
                  <a:cubicBezTo>
                    <a:pt x="1036" y="213"/>
                    <a:pt x="1037" y="220"/>
                    <a:pt x="1035" y="226"/>
                  </a:cubicBezTo>
                  <a:cubicBezTo>
                    <a:pt x="1006" y="299"/>
                    <a:pt x="968" y="364"/>
                    <a:pt x="932" y="404"/>
                  </a:cubicBezTo>
                  <a:cubicBezTo>
                    <a:pt x="929" y="408"/>
                    <a:pt x="925" y="409"/>
                    <a:pt x="921" y="409"/>
                  </a:cubicBezTo>
                  <a:cubicBezTo>
                    <a:pt x="778" y="409"/>
                    <a:pt x="778" y="409"/>
                    <a:pt x="778" y="409"/>
                  </a:cubicBezTo>
                  <a:cubicBezTo>
                    <a:pt x="774" y="409"/>
                    <a:pt x="769" y="408"/>
                    <a:pt x="766" y="404"/>
                  </a:cubicBezTo>
                  <a:cubicBezTo>
                    <a:pt x="730" y="364"/>
                    <a:pt x="691" y="299"/>
                    <a:pt x="661" y="226"/>
                  </a:cubicBezTo>
                  <a:cubicBezTo>
                    <a:pt x="659" y="220"/>
                    <a:pt x="660" y="213"/>
                    <a:pt x="665" y="209"/>
                  </a:cubicBezTo>
                  <a:close/>
                  <a:moveTo>
                    <a:pt x="973" y="455"/>
                  </a:moveTo>
                  <a:cubicBezTo>
                    <a:pt x="973" y="465"/>
                    <a:pt x="965" y="473"/>
                    <a:pt x="955" y="473"/>
                  </a:cubicBezTo>
                  <a:cubicBezTo>
                    <a:pt x="740" y="473"/>
                    <a:pt x="740" y="473"/>
                    <a:pt x="740" y="473"/>
                  </a:cubicBezTo>
                  <a:cubicBezTo>
                    <a:pt x="730" y="473"/>
                    <a:pt x="722" y="465"/>
                    <a:pt x="722" y="455"/>
                  </a:cubicBezTo>
                  <a:cubicBezTo>
                    <a:pt x="722" y="444"/>
                    <a:pt x="730" y="436"/>
                    <a:pt x="740" y="436"/>
                  </a:cubicBezTo>
                  <a:cubicBezTo>
                    <a:pt x="955" y="436"/>
                    <a:pt x="955" y="436"/>
                    <a:pt x="955" y="436"/>
                  </a:cubicBezTo>
                  <a:cubicBezTo>
                    <a:pt x="965" y="436"/>
                    <a:pt x="973" y="444"/>
                    <a:pt x="973" y="455"/>
                  </a:cubicBezTo>
                  <a:close/>
                  <a:moveTo>
                    <a:pt x="848" y="1470"/>
                  </a:moveTo>
                  <a:cubicBezTo>
                    <a:pt x="614" y="1470"/>
                    <a:pt x="424" y="1280"/>
                    <a:pt x="424" y="1047"/>
                  </a:cubicBezTo>
                  <a:cubicBezTo>
                    <a:pt x="424" y="868"/>
                    <a:pt x="572" y="610"/>
                    <a:pt x="704" y="499"/>
                  </a:cubicBezTo>
                  <a:cubicBezTo>
                    <a:pt x="708" y="496"/>
                    <a:pt x="712" y="495"/>
                    <a:pt x="716" y="495"/>
                  </a:cubicBezTo>
                  <a:cubicBezTo>
                    <a:pt x="972" y="495"/>
                    <a:pt x="972" y="495"/>
                    <a:pt x="972" y="495"/>
                  </a:cubicBezTo>
                  <a:cubicBezTo>
                    <a:pt x="977" y="495"/>
                    <a:pt x="981" y="496"/>
                    <a:pt x="984" y="499"/>
                  </a:cubicBezTo>
                  <a:cubicBezTo>
                    <a:pt x="1120" y="609"/>
                    <a:pt x="1271" y="867"/>
                    <a:pt x="1271" y="1047"/>
                  </a:cubicBezTo>
                  <a:cubicBezTo>
                    <a:pt x="1271" y="1280"/>
                    <a:pt x="1081" y="1470"/>
                    <a:pt x="848" y="147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" name="Freeform 1323"/>
            <p:cNvSpPr>
              <a:spLocks/>
            </p:cNvSpPr>
            <p:nvPr/>
          </p:nvSpPr>
          <p:spPr bwMode="auto">
            <a:xfrm>
              <a:off x="6631710" y="3524616"/>
              <a:ext cx="54238" cy="25692"/>
            </a:xfrm>
            <a:custGeom>
              <a:avLst/>
              <a:gdLst>
                <a:gd name="T0" fmla="*/ 206 w 284"/>
                <a:gd name="T1" fmla="*/ 140 h 140"/>
                <a:gd name="T2" fmla="*/ 284 w 284"/>
                <a:gd name="T3" fmla="*/ 10 h 140"/>
                <a:gd name="T4" fmla="*/ 213 w 284"/>
                <a:gd name="T5" fmla="*/ 39 h 140"/>
                <a:gd name="T6" fmla="*/ 199 w 284"/>
                <a:gd name="T7" fmla="*/ 37 h 140"/>
                <a:gd name="T8" fmla="*/ 141 w 284"/>
                <a:gd name="T9" fmla="*/ 0 h 140"/>
                <a:gd name="T10" fmla="*/ 72 w 284"/>
                <a:gd name="T11" fmla="*/ 38 h 140"/>
                <a:gd name="T12" fmla="*/ 58 w 284"/>
                <a:gd name="T13" fmla="*/ 39 h 140"/>
                <a:gd name="T14" fmla="*/ 0 w 284"/>
                <a:gd name="T15" fmla="*/ 13 h 140"/>
                <a:gd name="T16" fmla="*/ 78 w 284"/>
                <a:gd name="T17" fmla="*/ 140 h 140"/>
                <a:gd name="T18" fmla="*/ 206 w 284"/>
                <a:gd name="T1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4" h="140">
                  <a:moveTo>
                    <a:pt x="206" y="140"/>
                  </a:moveTo>
                  <a:cubicBezTo>
                    <a:pt x="233" y="109"/>
                    <a:pt x="260" y="63"/>
                    <a:pt x="284" y="10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08" y="41"/>
                    <a:pt x="203" y="40"/>
                    <a:pt x="199" y="37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68" y="40"/>
                    <a:pt x="63" y="40"/>
                    <a:pt x="58" y="3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4" y="64"/>
                    <a:pt x="51" y="109"/>
                    <a:pt x="78" y="140"/>
                  </a:cubicBezTo>
                  <a:lnTo>
                    <a:pt x="206" y="140"/>
                  </a:ln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22" name="Freeform 1327"/>
          <p:cNvSpPr>
            <a:spLocks/>
          </p:cNvSpPr>
          <p:nvPr/>
        </p:nvSpPr>
        <p:spPr bwMode="auto">
          <a:xfrm>
            <a:off x="7081977" y="3356031"/>
            <a:ext cx="89921" cy="104655"/>
          </a:xfrm>
          <a:custGeom>
            <a:avLst/>
            <a:gdLst>
              <a:gd name="T0" fmla="*/ 400 w 473"/>
              <a:gd name="T1" fmla="*/ 0 h 556"/>
              <a:gd name="T2" fmla="*/ 0 w 473"/>
              <a:gd name="T3" fmla="*/ 204 h 556"/>
              <a:gd name="T4" fmla="*/ 87 w 473"/>
              <a:gd name="T5" fmla="*/ 495 h 556"/>
              <a:gd name="T6" fmla="*/ 83 w 473"/>
              <a:gd name="T7" fmla="*/ 556 h 556"/>
              <a:gd name="T8" fmla="*/ 473 w 473"/>
              <a:gd name="T9" fmla="*/ 72 h 556"/>
              <a:gd name="T10" fmla="*/ 468 w 473"/>
              <a:gd name="T11" fmla="*/ 5 h 556"/>
              <a:gd name="T12" fmla="*/ 400 w 473"/>
              <a:gd name="T13" fmla="*/ 0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3" h="556">
                <a:moveTo>
                  <a:pt x="400" y="0"/>
                </a:moveTo>
                <a:cubicBezTo>
                  <a:pt x="242" y="0"/>
                  <a:pt x="93" y="76"/>
                  <a:pt x="0" y="204"/>
                </a:cubicBezTo>
                <a:cubicBezTo>
                  <a:pt x="55" y="288"/>
                  <a:pt x="87" y="388"/>
                  <a:pt x="87" y="495"/>
                </a:cubicBezTo>
                <a:cubicBezTo>
                  <a:pt x="87" y="514"/>
                  <a:pt x="85" y="535"/>
                  <a:pt x="83" y="556"/>
                </a:cubicBezTo>
                <a:cubicBezTo>
                  <a:pt x="310" y="507"/>
                  <a:pt x="473" y="308"/>
                  <a:pt x="473" y="72"/>
                </a:cubicBezTo>
                <a:cubicBezTo>
                  <a:pt x="473" y="51"/>
                  <a:pt x="471" y="29"/>
                  <a:pt x="468" y="5"/>
                </a:cubicBezTo>
                <a:cubicBezTo>
                  <a:pt x="443" y="1"/>
                  <a:pt x="421" y="0"/>
                  <a:pt x="400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3" name="Freeform 1328"/>
          <p:cNvSpPr>
            <a:spLocks/>
          </p:cNvSpPr>
          <p:nvPr/>
        </p:nvSpPr>
        <p:spPr bwMode="auto">
          <a:xfrm>
            <a:off x="6984920" y="3356031"/>
            <a:ext cx="107048" cy="106088"/>
          </a:xfrm>
          <a:custGeom>
            <a:avLst/>
            <a:gdLst>
              <a:gd name="T0" fmla="*/ 568 w 568"/>
              <a:gd name="T1" fmla="*/ 495 h 567"/>
              <a:gd name="T2" fmla="*/ 73 w 568"/>
              <a:gd name="T3" fmla="*/ 0 h 567"/>
              <a:gd name="T4" fmla="*/ 5 w 568"/>
              <a:gd name="T5" fmla="*/ 5 h 567"/>
              <a:gd name="T6" fmla="*/ 0 w 568"/>
              <a:gd name="T7" fmla="*/ 72 h 567"/>
              <a:gd name="T8" fmla="*/ 496 w 568"/>
              <a:gd name="T9" fmla="*/ 567 h 567"/>
              <a:gd name="T10" fmla="*/ 563 w 568"/>
              <a:gd name="T11" fmla="*/ 562 h 567"/>
              <a:gd name="T12" fmla="*/ 568 w 568"/>
              <a:gd name="T13" fmla="*/ 495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8" h="567">
                <a:moveTo>
                  <a:pt x="568" y="495"/>
                </a:moveTo>
                <a:cubicBezTo>
                  <a:pt x="568" y="222"/>
                  <a:pt x="346" y="0"/>
                  <a:pt x="73" y="0"/>
                </a:cubicBezTo>
                <a:cubicBezTo>
                  <a:pt x="52" y="0"/>
                  <a:pt x="30" y="1"/>
                  <a:pt x="5" y="5"/>
                </a:cubicBezTo>
                <a:cubicBezTo>
                  <a:pt x="2" y="29"/>
                  <a:pt x="0" y="51"/>
                  <a:pt x="0" y="72"/>
                </a:cubicBezTo>
                <a:cubicBezTo>
                  <a:pt x="0" y="345"/>
                  <a:pt x="222" y="567"/>
                  <a:pt x="496" y="567"/>
                </a:cubicBezTo>
                <a:cubicBezTo>
                  <a:pt x="517" y="567"/>
                  <a:pt x="539" y="566"/>
                  <a:pt x="563" y="562"/>
                </a:cubicBezTo>
                <a:cubicBezTo>
                  <a:pt x="566" y="538"/>
                  <a:pt x="568" y="516"/>
                  <a:pt x="568" y="49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4" name="Freeform 1329"/>
          <p:cNvSpPr>
            <a:spLocks/>
          </p:cNvSpPr>
          <p:nvPr/>
        </p:nvSpPr>
        <p:spPr bwMode="auto">
          <a:xfrm>
            <a:off x="7044867" y="3313022"/>
            <a:ext cx="65656" cy="75982"/>
          </a:xfrm>
          <a:custGeom>
            <a:avLst/>
            <a:gdLst>
              <a:gd name="T0" fmla="*/ 175 w 349"/>
              <a:gd name="T1" fmla="*/ 398 h 398"/>
              <a:gd name="T2" fmla="*/ 349 w 349"/>
              <a:gd name="T3" fmla="*/ 250 h 398"/>
              <a:gd name="T4" fmla="*/ 226 w 349"/>
              <a:gd name="T5" fmla="*/ 44 h 398"/>
              <a:gd name="T6" fmla="*/ 174 w 349"/>
              <a:gd name="T7" fmla="*/ 0 h 398"/>
              <a:gd name="T8" fmla="*/ 123 w 349"/>
              <a:gd name="T9" fmla="*/ 44 h 398"/>
              <a:gd name="T10" fmla="*/ 0 w 349"/>
              <a:gd name="T11" fmla="*/ 250 h 398"/>
              <a:gd name="T12" fmla="*/ 175 w 349"/>
              <a:gd name="T13" fmla="*/ 39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9" h="398">
                <a:moveTo>
                  <a:pt x="175" y="398"/>
                </a:moveTo>
                <a:cubicBezTo>
                  <a:pt x="222" y="336"/>
                  <a:pt x="281" y="285"/>
                  <a:pt x="349" y="250"/>
                </a:cubicBezTo>
                <a:cubicBezTo>
                  <a:pt x="325" y="172"/>
                  <a:pt x="283" y="101"/>
                  <a:pt x="226" y="44"/>
                </a:cubicBezTo>
                <a:cubicBezTo>
                  <a:pt x="211" y="28"/>
                  <a:pt x="194" y="14"/>
                  <a:pt x="174" y="0"/>
                </a:cubicBezTo>
                <a:cubicBezTo>
                  <a:pt x="155" y="14"/>
                  <a:pt x="138" y="28"/>
                  <a:pt x="123" y="44"/>
                </a:cubicBezTo>
                <a:cubicBezTo>
                  <a:pt x="66" y="101"/>
                  <a:pt x="24" y="172"/>
                  <a:pt x="0" y="250"/>
                </a:cubicBezTo>
                <a:cubicBezTo>
                  <a:pt x="69" y="286"/>
                  <a:pt x="128" y="337"/>
                  <a:pt x="175" y="39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5" name="Freeform 1330"/>
          <p:cNvSpPr>
            <a:spLocks noEditPoints="1"/>
          </p:cNvSpPr>
          <p:nvPr/>
        </p:nvSpPr>
        <p:spPr bwMode="auto">
          <a:xfrm>
            <a:off x="6916409" y="3208367"/>
            <a:ext cx="324000" cy="324000"/>
          </a:xfrm>
          <a:custGeom>
            <a:avLst/>
            <a:gdLst>
              <a:gd name="T0" fmla="*/ 0 w 1724"/>
              <a:gd name="T1" fmla="*/ 862 h 1724"/>
              <a:gd name="T2" fmla="*/ 1724 w 1724"/>
              <a:gd name="T3" fmla="*/ 862 h 1724"/>
              <a:gd name="T4" fmla="*/ 987 w 1724"/>
              <a:gd name="T5" fmla="*/ 299 h 1724"/>
              <a:gd name="T6" fmla="*/ 1107 w 1724"/>
              <a:gd name="T7" fmla="*/ 374 h 1724"/>
              <a:gd name="T8" fmla="*/ 1267 w 1724"/>
              <a:gd name="T9" fmla="*/ 661 h 1724"/>
              <a:gd name="T10" fmla="*/ 1243 w 1724"/>
              <a:gd name="T11" fmla="*/ 650 h 1724"/>
              <a:gd name="T12" fmla="*/ 992 w 1724"/>
              <a:gd name="T13" fmla="*/ 325 h 1724"/>
              <a:gd name="T14" fmla="*/ 924 w 1724"/>
              <a:gd name="T15" fmla="*/ 406 h 1724"/>
              <a:gd name="T16" fmla="*/ 1019 w 1724"/>
              <a:gd name="T17" fmla="*/ 460 h 1724"/>
              <a:gd name="T18" fmla="*/ 1128 w 1724"/>
              <a:gd name="T19" fmla="*/ 660 h 1724"/>
              <a:gd name="T20" fmla="*/ 1104 w 1724"/>
              <a:gd name="T21" fmla="*/ 651 h 1724"/>
              <a:gd name="T22" fmla="*/ 928 w 1724"/>
              <a:gd name="T23" fmla="*/ 431 h 1724"/>
              <a:gd name="T24" fmla="*/ 799 w 1724"/>
              <a:gd name="T25" fmla="*/ 406 h 1724"/>
              <a:gd name="T26" fmla="*/ 730 w 1724"/>
              <a:gd name="T27" fmla="*/ 486 h 1724"/>
              <a:gd name="T28" fmla="*/ 602 w 1724"/>
              <a:gd name="T29" fmla="*/ 663 h 1724"/>
              <a:gd name="T30" fmla="*/ 585 w 1724"/>
              <a:gd name="T31" fmla="*/ 637 h 1724"/>
              <a:gd name="T32" fmla="*/ 773 w 1724"/>
              <a:gd name="T33" fmla="*/ 401 h 1724"/>
              <a:gd name="T34" fmla="*/ 445 w 1724"/>
              <a:gd name="T35" fmla="*/ 637 h 1724"/>
              <a:gd name="T36" fmla="*/ 710 w 1724"/>
              <a:gd name="T37" fmla="*/ 295 h 1724"/>
              <a:gd name="T38" fmla="*/ 731 w 1724"/>
              <a:gd name="T39" fmla="*/ 325 h 1724"/>
              <a:gd name="T40" fmla="*/ 480 w 1724"/>
              <a:gd name="T41" fmla="*/ 650 h 1724"/>
              <a:gd name="T42" fmla="*/ 456 w 1724"/>
              <a:gd name="T43" fmla="*/ 661 h 1724"/>
              <a:gd name="T44" fmla="*/ 948 w 1724"/>
              <a:gd name="T45" fmla="*/ 1382 h 1724"/>
              <a:gd name="T46" fmla="*/ 944 w 1724"/>
              <a:gd name="T47" fmla="*/ 1382 h 1724"/>
              <a:gd name="T48" fmla="*/ 329 w 1724"/>
              <a:gd name="T49" fmla="*/ 857 h 1724"/>
              <a:gd name="T50" fmla="*/ 352 w 1724"/>
              <a:gd name="T51" fmla="*/ 755 h 1724"/>
              <a:gd name="T52" fmla="*/ 654 w 1724"/>
              <a:gd name="T53" fmla="*/ 794 h 1724"/>
              <a:gd name="T54" fmla="*/ 851 w 1724"/>
              <a:gd name="T55" fmla="*/ 522 h 1724"/>
              <a:gd name="T56" fmla="*/ 939 w 1724"/>
              <a:gd name="T57" fmla="*/ 577 h 1724"/>
              <a:gd name="T58" fmla="*/ 1284 w 1724"/>
              <a:gd name="T59" fmla="*/ 748 h 1724"/>
              <a:gd name="T60" fmla="*/ 1386 w 1724"/>
              <a:gd name="T61" fmla="*/ 771 h 1724"/>
              <a:gd name="T62" fmla="*/ 948 w 1724"/>
              <a:gd name="T63" fmla="*/ 1382 h 1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24" h="1724">
                <a:moveTo>
                  <a:pt x="861" y="0"/>
                </a:moveTo>
                <a:cubicBezTo>
                  <a:pt x="386" y="0"/>
                  <a:pt x="0" y="386"/>
                  <a:pt x="0" y="862"/>
                </a:cubicBezTo>
                <a:cubicBezTo>
                  <a:pt x="0" y="1338"/>
                  <a:pt x="386" y="1724"/>
                  <a:pt x="861" y="1724"/>
                </a:cubicBezTo>
                <a:cubicBezTo>
                  <a:pt x="1338" y="1724"/>
                  <a:pt x="1724" y="1338"/>
                  <a:pt x="1724" y="862"/>
                </a:cubicBezTo>
                <a:cubicBezTo>
                  <a:pt x="1724" y="386"/>
                  <a:pt x="1338" y="0"/>
                  <a:pt x="861" y="0"/>
                </a:cubicBezTo>
                <a:close/>
                <a:moveTo>
                  <a:pt x="987" y="299"/>
                </a:moveTo>
                <a:cubicBezTo>
                  <a:pt x="993" y="290"/>
                  <a:pt x="1005" y="289"/>
                  <a:pt x="1013" y="295"/>
                </a:cubicBezTo>
                <a:cubicBezTo>
                  <a:pt x="1049" y="320"/>
                  <a:pt x="1080" y="346"/>
                  <a:pt x="1107" y="374"/>
                </a:cubicBezTo>
                <a:cubicBezTo>
                  <a:pt x="1182" y="449"/>
                  <a:pt x="1239" y="537"/>
                  <a:pt x="1278" y="637"/>
                </a:cubicBezTo>
                <a:cubicBezTo>
                  <a:pt x="1281" y="646"/>
                  <a:pt x="1276" y="657"/>
                  <a:pt x="1267" y="661"/>
                </a:cubicBezTo>
                <a:cubicBezTo>
                  <a:pt x="1265" y="661"/>
                  <a:pt x="1263" y="662"/>
                  <a:pt x="1260" y="662"/>
                </a:cubicBezTo>
                <a:cubicBezTo>
                  <a:pt x="1253" y="662"/>
                  <a:pt x="1246" y="657"/>
                  <a:pt x="1243" y="650"/>
                </a:cubicBezTo>
                <a:cubicBezTo>
                  <a:pt x="1207" y="555"/>
                  <a:pt x="1152" y="471"/>
                  <a:pt x="1081" y="400"/>
                </a:cubicBezTo>
                <a:cubicBezTo>
                  <a:pt x="1055" y="374"/>
                  <a:pt x="1026" y="349"/>
                  <a:pt x="992" y="325"/>
                </a:cubicBezTo>
                <a:cubicBezTo>
                  <a:pt x="983" y="319"/>
                  <a:pt x="981" y="307"/>
                  <a:pt x="987" y="299"/>
                </a:cubicBezTo>
                <a:close/>
                <a:moveTo>
                  <a:pt x="924" y="406"/>
                </a:moveTo>
                <a:cubicBezTo>
                  <a:pt x="930" y="397"/>
                  <a:pt x="941" y="396"/>
                  <a:pt x="950" y="401"/>
                </a:cubicBezTo>
                <a:cubicBezTo>
                  <a:pt x="976" y="421"/>
                  <a:pt x="999" y="440"/>
                  <a:pt x="1019" y="460"/>
                </a:cubicBezTo>
                <a:cubicBezTo>
                  <a:pt x="1070" y="511"/>
                  <a:pt x="1110" y="570"/>
                  <a:pt x="1138" y="636"/>
                </a:cubicBezTo>
                <a:cubicBezTo>
                  <a:pt x="1142" y="645"/>
                  <a:pt x="1138" y="656"/>
                  <a:pt x="1128" y="660"/>
                </a:cubicBezTo>
                <a:cubicBezTo>
                  <a:pt x="1126" y="661"/>
                  <a:pt x="1123" y="662"/>
                  <a:pt x="1121" y="662"/>
                </a:cubicBezTo>
                <a:cubicBezTo>
                  <a:pt x="1114" y="662"/>
                  <a:pt x="1107" y="658"/>
                  <a:pt x="1104" y="651"/>
                </a:cubicBezTo>
                <a:cubicBezTo>
                  <a:pt x="1078" y="589"/>
                  <a:pt x="1041" y="534"/>
                  <a:pt x="993" y="486"/>
                </a:cubicBezTo>
                <a:cubicBezTo>
                  <a:pt x="974" y="467"/>
                  <a:pt x="953" y="449"/>
                  <a:pt x="928" y="431"/>
                </a:cubicBezTo>
                <a:cubicBezTo>
                  <a:pt x="920" y="425"/>
                  <a:pt x="918" y="414"/>
                  <a:pt x="924" y="406"/>
                </a:cubicBezTo>
                <a:close/>
                <a:moveTo>
                  <a:pt x="799" y="406"/>
                </a:moveTo>
                <a:cubicBezTo>
                  <a:pt x="805" y="414"/>
                  <a:pt x="803" y="425"/>
                  <a:pt x="795" y="431"/>
                </a:cubicBezTo>
                <a:cubicBezTo>
                  <a:pt x="770" y="449"/>
                  <a:pt x="749" y="467"/>
                  <a:pt x="730" y="486"/>
                </a:cubicBezTo>
                <a:cubicBezTo>
                  <a:pt x="683" y="533"/>
                  <a:pt x="645" y="589"/>
                  <a:pt x="619" y="651"/>
                </a:cubicBezTo>
                <a:cubicBezTo>
                  <a:pt x="616" y="658"/>
                  <a:pt x="609" y="663"/>
                  <a:pt x="602" y="663"/>
                </a:cubicBezTo>
                <a:cubicBezTo>
                  <a:pt x="600" y="663"/>
                  <a:pt x="597" y="662"/>
                  <a:pt x="595" y="661"/>
                </a:cubicBezTo>
                <a:cubicBezTo>
                  <a:pt x="585" y="657"/>
                  <a:pt x="581" y="646"/>
                  <a:pt x="585" y="637"/>
                </a:cubicBezTo>
                <a:cubicBezTo>
                  <a:pt x="613" y="570"/>
                  <a:pt x="653" y="511"/>
                  <a:pt x="704" y="460"/>
                </a:cubicBezTo>
                <a:cubicBezTo>
                  <a:pt x="724" y="440"/>
                  <a:pt x="747" y="421"/>
                  <a:pt x="773" y="401"/>
                </a:cubicBezTo>
                <a:cubicBezTo>
                  <a:pt x="782" y="395"/>
                  <a:pt x="793" y="397"/>
                  <a:pt x="799" y="406"/>
                </a:cubicBezTo>
                <a:close/>
                <a:moveTo>
                  <a:pt x="445" y="637"/>
                </a:moveTo>
                <a:cubicBezTo>
                  <a:pt x="484" y="537"/>
                  <a:pt x="541" y="449"/>
                  <a:pt x="616" y="374"/>
                </a:cubicBezTo>
                <a:cubicBezTo>
                  <a:pt x="644" y="346"/>
                  <a:pt x="674" y="320"/>
                  <a:pt x="710" y="295"/>
                </a:cubicBezTo>
                <a:cubicBezTo>
                  <a:pt x="718" y="289"/>
                  <a:pt x="730" y="291"/>
                  <a:pt x="736" y="299"/>
                </a:cubicBezTo>
                <a:cubicBezTo>
                  <a:pt x="742" y="307"/>
                  <a:pt x="740" y="319"/>
                  <a:pt x="731" y="325"/>
                </a:cubicBezTo>
                <a:cubicBezTo>
                  <a:pt x="698" y="349"/>
                  <a:pt x="668" y="374"/>
                  <a:pt x="642" y="400"/>
                </a:cubicBezTo>
                <a:cubicBezTo>
                  <a:pt x="571" y="471"/>
                  <a:pt x="516" y="555"/>
                  <a:pt x="480" y="650"/>
                </a:cubicBezTo>
                <a:cubicBezTo>
                  <a:pt x="477" y="657"/>
                  <a:pt x="470" y="662"/>
                  <a:pt x="463" y="662"/>
                </a:cubicBezTo>
                <a:cubicBezTo>
                  <a:pt x="460" y="662"/>
                  <a:pt x="458" y="662"/>
                  <a:pt x="456" y="661"/>
                </a:cubicBezTo>
                <a:cubicBezTo>
                  <a:pt x="447" y="657"/>
                  <a:pt x="442" y="646"/>
                  <a:pt x="445" y="637"/>
                </a:cubicBezTo>
                <a:close/>
                <a:moveTo>
                  <a:pt x="948" y="1382"/>
                </a:moveTo>
                <a:cubicBezTo>
                  <a:pt x="947" y="1382"/>
                  <a:pt x="946" y="1383"/>
                  <a:pt x="945" y="1383"/>
                </a:cubicBezTo>
                <a:cubicBezTo>
                  <a:pt x="945" y="1383"/>
                  <a:pt x="944" y="1382"/>
                  <a:pt x="944" y="1382"/>
                </a:cubicBezTo>
                <a:cubicBezTo>
                  <a:pt x="915" y="1387"/>
                  <a:pt x="888" y="1389"/>
                  <a:pt x="862" y="1389"/>
                </a:cubicBezTo>
                <a:cubicBezTo>
                  <a:pt x="568" y="1389"/>
                  <a:pt x="329" y="1151"/>
                  <a:pt x="329" y="857"/>
                </a:cubicBezTo>
                <a:cubicBezTo>
                  <a:pt x="329" y="830"/>
                  <a:pt x="332" y="801"/>
                  <a:pt x="337" y="771"/>
                </a:cubicBezTo>
                <a:cubicBezTo>
                  <a:pt x="338" y="763"/>
                  <a:pt x="344" y="757"/>
                  <a:pt x="352" y="755"/>
                </a:cubicBezTo>
                <a:cubicBezTo>
                  <a:pt x="384" y="750"/>
                  <a:pt x="412" y="748"/>
                  <a:pt x="439" y="748"/>
                </a:cubicBezTo>
                <a:cubicBezTo>
                  <a:pt x="515" y="748"/>
                  <a:pt x="588" y="764"/>
                  <a:pt x="654" y="794"/>
                </a:cubicBezTo>
                <a:cubicBezTo>
                  <a:pt x="679" y="713"/>
                  <a:pt x="724" y="638"/>
                  <a:pt x="784" y="577"/>
                </a:cubicBezTo>
                <a:cubicBezTo>
                  <a:pt x="804" y="558"/>
                  <a:pt x="825" y="540"/>
                  <a:pt x="851" y="522"/>
                </a:cubicBezTo>
                <a:cubicBezTo>
                  <a:pt x="857" y="517"/>
                  <a:pt x="866" y="517"/>
                  <a:pt x="872" y="522"/>
                </a:cubicBezTo>
                <a:cubicBezTo>
                  <a:pt x="898" y="540"/>
                  <a:pt x="919" y="558"/>
                  <a:pt x="939" y="577"/>
                </a:cubicBezTo>
                <a:cubicBezTo>
                  <a:pt x="999" y="638"/>
                  <a:pt x="1044" y="713"/>
                  <a:pt x="1069" y="794"/>
                </a:cubicBezTo>
                <a:cubicBezTo>
                  <a:pt x="1136" y="764"/>
                  <a:pt x="1209" y="748"/>
                  <a:pt x="1284" y="748"/>
                </a:cubicBezTo>
                <a:cubicBezTo>
                  <a:pt x="1311" y="748"/>
                  <a:pt x="1339" y="750"/>
                  <a:pt x="1371" y="755"/>
                </a:cubicBezTo>
                <a:cubicBezTo>
                  <a:pt x="1379" y="757"/>
                  <a:pt x="1385" y="763"/>
                  <a:pt x="1386" y="771"/>
                </a:cubicBezTo>
                <a:cubicBezTo>
                  <a:pt x="1391" y="802"/>
                  <a:pt x="1394" y="830"/>
                  <a:pt x="1394" y="857"/>
                </a:cubicBezTo>
                <a:cubicBezTo>
                  <a:pt x="1394" y="1119"/>
                  <a:pt x="1206" y="1340"/>
                  <a:pt x="948" y="138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26" name="Nhóm 31">
            <a:extLst>
              <a:ext uri="{FF2B5EF4-FFF2-40B4-BE49-F238E27FC236}">
                <a16:creationId xmlns:a16="http://schemas.microsoft.com/office/drawing/2014/main" id="{0F4186A6-71A9-442B-92F8-284AD82FD19E}"/>
              </a:ext>
            </a:extLst>
          </p:cNvPr>
          <p:cNvGrpSpPr/>
          <p:nvPr/>
        </p:nvGrpSpPr>
        <p:grpSpPr>
          <a:xfrm>
            <a:off x="7339176" y="3208367"/>
            <a:ext cx="324000" cy="324000"/>
            <a:chOff x="7339176" y="3478942"/>
            <a:chExt cx="324000" cy="324000"/>
          </a:xfrm>
        </p:grpSpPr>
        <p:sp>
          <p:nvSpPr>
            <p:cNvPr id="627" name="Rectangle 1334"/>
            <p:cNvSpPr>
              <a:spLocks noChangeArrowheads="1"/>
            </p:cNvSpPr>
            <p:nvPr/>
          </p:nvSpPr>
          <p:spPr bwMode="auto">
            <a:xfrm>
              <a:off x="7423387" y="3576429"/>
              <a:ext cx="154150" cy="101788"/>
            </a:xfrm>
            <a:prstGeom prst="rect">
              <a:avLst/>
            </a:prstGeom>
            <a:noFill/>
            <a:ln w="6350">
              <a:solidFill>
                <a:srgbClr val="EE0033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" name="Freeform 1335"/>
            <p:cNvSpPr>
              <a:spLocks noEditPoints="1"/>
            </p:cNvSpPr>
            <p:nvPr/>
          </p:nvSpPr>
          <p:spPr bwMode="auto">
            <a:xfrm>
              <a:off x="7404832" y="3557792"/>
              <a:ext cx="192687" cy="187805"/>
            </a:xfrm>
            <a:custGeom>
              <a:avLst/>
              <a:gdLst>
                <a:gd name="T0" fmla="*/ 1063 w 1139"/>
                <a:gd name="T1" fmla="*/ 0 h 1106"/>
                <a:gd name="T2" fmla="*/ 63 w 1139"/>
                <a:gd name="T3" fmla="*/ 0 h 1106"/>
                <a:gd name="T4" fmla="*/ 0 w 1139"/>
                <a:gd name="T5" fmla="*/ 79 h 1106"/>
                <a:gd name="T6" fmla="*/ 0 w 1139"/>
                <a:gd name="T7" fmla="*/ 785 h 1106"/>
                <a:gd name="T8" fmla="*/ 74 w 1139"/>
                <a:gd name="T9" fmla="*/ 860 h 1106"/>
                <a:gd name="T10" fmla="*/ 446 w 1139"/>
                <a:gd name="T11" fmla="*/ 860 h 1106"/>
                <a:gd name="T12" fmla="*/ 461 w 1139"/>
                <a:gd name="T13" fmla="*/ 866 h 1106"/>
                <a:gd name="T14" fmla="*/ 467 w 1139"/>
                <a:gd name="T15" fmla="*/ 880 h 1106"/>
                <a:gd name="T16" fmla="*/ 466 w 1139"/>
                <a:gd name="T17" fmla="*/ 1106 h 1106"/>
                <a:gd name="T18" fmla="*/ 673 w 1139"/>
                <a:gd name="T19" fmla="*/ 1106 h 1106"/>
                <a:gd name="T20" fmla="*/ 673 w 1139"/>
                <a:gd name="T21" fmla="*/ 880 h 1106"/>
                <a:gd name="T22" fmla="*/ 693 w 1139"/>
                <a:gd name="T23" fmla="*/ 860 h 1106"/>
                <a:gd name="T24" fmla="*/ 1070 w 1139"/>
                <a:gd name="T25" fmla="*/ 860 h 1106"/>
                <a:gd name="T26" fmla="*/ 1139 w 1139"/>
                <a:gd name="T27" fmla="*/ 789 h 1106"/>
                <a:gd name="T28" fmla="*/ 1139 w 1139"/>
                <a:gd name="T29" fmla="*/ 63 h 1106"/>
                <a:gd name="T30" fmla="*/ 1063 w 1139"/>
                <a:gd name="T31" fmla="*/ 0 h 1106"/>
                <a:gd name="T32" fmla="*/ 1065 w 1139"/>
                <a:gd name="T33" fmla="*/ 728 h 1106"/>
                <a:gd name="T34" fmla="*/ 1045 w 1139"/>
                <a:gd name="T35" fmla="*/ 749 h 1106"/>
                <a:gd name="T36" fmla="*/ 90 w 1139"/>
                <a:gd name="T37" fmla="*/ 749 h 1106"/>
                <a:gd name="T38" fmla="*/ 69 w 1139"/>
                <a:gd name="T39" fmla="*/ 728 h 1106"/>
                <a:gd name="T40" fmla="*/ 69 w 1139"/>
                <a:gd name="T41" fmla="*/ 83 h 1106"/>
                <a:gd name="T42" fmla="*/ 90 w 1139"/>
                <a:gd name="T43" fmla="*/ 63 h 1106"/>
                <a:gd name="T44" fmla="*/ 1045 w 1139"/>
                <a:gd name="T45" fmla="*/ 63 h 1106"/>
                <a:gd name="T46" fmla="*/ 1065 w 1139"/>
                <a:gd name="T47" fmla="*/ 83 h 1106"/>
                <a:gd name="T48" fmla="*/ 1065 w 1139"/>
                <a:gd name="T49" fmla="*/ 728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9" h="1106">
                  <a:moveTo>
                    <a:pt x="10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8" y="0"/>
                    <a:pt x="0" y="50"/>
                    <a:pt x="0" y="79"/>
                  </a:cubicBezTo>
                  <a:cubicBezTo>
                    <a:pt x="0" y="785"/>
                    <a:pt x="0" y="785"/>
                    <a:pt x="0" y="785"/>
                  </a:cubicBezTo>
                  <a:cubicBezTo>
                    <a:pt x="0" y="849"/>
                    <a:pt x="11" y="860"/>
                    <a:pt x="74" y="860"/>
                  </a:cubicBezTo>
                  <a:cubicBezTo>
                    <a:pt x="446" y="860"/>
                    <a:pt x="446" y="860"/>
                    <a:pt x="446" y="860"/>
                  </a:cubicBezTo>
                  <a:cubicBezTo>
                    <a:pt x="452" y="860"/>
                    <a:pt x="457" y="862"/>
                    <a:pt x="461" y="866"/>
                  </a:cubicBezTo>
                  <a:cubicBezTo>
                    <a:pt x="465" y="869"/>
                    <a:pt x="467" y="875"/>
                    <a:pt x="467" y="880"/>
                  </a:cubicBezTo>
                  <a:cubicBezTo>
                    <a:pt x="466" y="1106"/>
                    <a:pt x="466" y="1106"/>
                    <a:pt x="466" y="1106"/>
                  </a:cubicBezTo>
                  <a:cubicBezTo>
                    <a:pt x="673" y="1106"/>
                    <a:pt x="673" y="1106"/>
                    <a:pt x="673" y="1106"/>
                  </a:cubicBezTo>
                  <a:cubicBezTo>
                    <a:pt x="673" y="880"/>
                    <a:pt x="673" y="880"/>
                    <a:pt x="673" y="880"/>
                  </a:cubicBezTo>
                  <a:cubicBezTo>
                    <a:pt x="673" y="869"/>
                    <a:pt x="682" y="860"/>
                    <a:pt x="693" y="860"/>
                  </a:cubicBezTo>
                  <a:cubicBezTo>
                    <a:pt x="1070" y="860"/>
                    <a:pt x="1070" y="860"/>
                    <a:pt x="1070" y="860"/>
                  </a:cubicBezTo>
                  <a:cubicBezTo>
                    <a:pt x="1122" y="860"/>
                    <a:pt x="1139" y="842"/>
                    <a:pt x="1139" y="789"/>
                  </a:cubicBezTo>
                  <a:cubicBezTo>
                    <a:pt x="1139" y="63"/>
                    <a:pt x="1139" y="63"/>
                    <a:pt x="1139" y="63"/>
                  </a:cubicBezTo>
                  <a:cubicBezTo>
                    <a:pt x="1139" y="8"/>
                    <a:pt x="1091" y="0"/>
                    <a:pt x="1063" y="0"/>
                  </a:cubicBezTo>
                  <a:close/>
                  <a:moveTo>
                    <a:pt x="1065" y="728"/>
                  </a:moveTo>
                  <a:cubicBezTo>
                    <a:pt x="1065" y="740"/>
                    <a:pt x="1056" y="749"/>
                    <a:pt x="1045" y="749"/>
                  </a:cubicBezTo>
                  <a:cubicBezTo>
                    <a:pt x="90" y="749"/>
                    <a:pt x="90" y="749"/>
                    <a:pt x="90" y="749"/>
                  </a:cubicBezTo>
                  <a:cubicBezTo>
                    <a:pt x="79" y="749"/>
                    <a:pt x="69" y="740"/>
                    <a:pt x="69" y="728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9" y="72"/>
                    <a:pt x="79" y="63"/>
                    <a:pt x="90" y="63"/>
                  </a:cubicBezTo>
                  <a:cubicBezTo>
                    <a:pt x="1045" y="63"/>
                    <a:pt x="1045" y="63"/>
                    <a:pt x="1045" y="63"/>
                  </a:cubicBezTo>
                  <a:cubicBezTo>
                    <a:pt x="1056" y="63"/>
                    <a:pt x="1065" y="72"/>
                    <a:pt x="1065" y="83"/>
                  </a:cubicBezTo>
                  <a:lnTo>
                    <a:pt x="1065" y="728"/>
                  </a:ln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" name="Freeform 1336"/>
            <p:cNvSpPr>
              <a:spLocks noEditPoints="1"/>
            </p:cNvSpPr>
            <p:nvPr/>
          </p:nvSpPr>
          <p:spPr bwMode="auto">
            <a:xfrm>
              <a:off x="7339176" y="3478942"/>
              <a:ext cx="324000" cy="324000"/>
            </a:xfrm>
            <a:custGeom>
              <a:avLst/>
              <a:gdLst>
                <a:gd name="T0" fmla="*/ 958 w 1915"/>
                <a:gd name="T1" fmla="*/ 0 h 1915"/>
                <a:gd name="T2" fmla="*/ 0 w 1915"/>
                <a:gd name="T3" fmla="*/ 957 h 1915"/>
                <a:gd name="T4" fmla="*/ 958 w 1915"/>
                <a:gd name="T5" fmla="*/ 1915 h 1915"/>
                <a:gd name="T6" fmla="*/ 1915 w 1915"/>
                <a:gd name="T7" fmla="*/ 957 h 1915"/>
                <a:gd name="T8" fmla="*/ 958 w 1915"/>
                <a:gd name="T9" fmla="*/ 0 h 1915"/>
                <a:gd name="T10" fmla="*/ 1568 w 1915"/>
                <a:gd name="T11" fmla="*/ 1259 h 1915"/>
                <a:gd name="T12" fmla="*/ 1458 w 1915"/>
                <a:gd name="T13" fmla="*/ 1371 h 1915"/>
                <a:gd name="T14" fmla="*/ 1102 w 1915"/>
                <a:gd name="T15" fmla="*/ 1371 h 1915"/>
                <a:gd name="T16" fmla="*/ 1102 w 1915"/>
                <a:gd name="T17" fmla="*/ 1576 h 1915"/>
                <a:gd name="T18" fmla="*/ 1189 w 1915"/>
                <a:gd name="T19" fmla="*/ 1576 h 1915"/>
                <a:gd name="T20" fmla="*/ 1209 w 1915"/>
                <a:gd name="T21" fmla="*/ 1596 h 1915"/>
                <a:gd name="T22" fmla="*/ 1189 w 1915"/>
                <a:gd name="T23" fmla="*/ 1617 h 1915"/>
                <a:gd name="T24" fmla="*/ 1081 w 1915"/>
                <a:gd name="T25" fmla="*/ 1617 h 1915"/>
                <a:gd name="T26" fmla="*/ 834 w 1915"/>
                <a:gd name="T27" fmla="*/ 1617 h 1915"/>
                <a:gd name="T28" fmla="*/ 722 w 1915"/>
                <a:gd name="T29" fmla="*/ 1617 h 1915"/>
                <a:gd name="T30" fmla="*/ 702 w 1915"/>
                <a:gd name="T31" fmla="*/ 1596 h 1915"/>
                <a:gd name="T32" fmla="*/ 722 w 1915"/>
                <a:gd name="T33" fmla="*/ 1576 h 1915"/>
                <a:gd name="T34" fmla="*/ 813 w 1915"/>
                <a:gd name="T35" fmla="*/ 1576 h 1915"/>
                <a:gd name="T36" fmla="*/ 814 w 1915"/>
                <a:gd name="T37" fmla="*/ 1371 h 1915"/>
                <a:gd name="T38" fmla="*/ 462 w 1915"/>
                <a:gd name="T39" fmla="*/ 1371 h 1915"/>
                <a:gd name="T40" fmla="*/ 347 w 1915"/>
                <a:gd name="T41" fmla="*/ 1255 h 1915"/>
                <a:gd name="T42" fmla="*/ 347 w 1915"/>
                <a:gd name="T43" fmla="*/ 549 h 1915"/>
                <a:gd name="T44" fmla="*/ 451 w 1915"/>
                <a:gd name="T45" fmla="*/ 429 h 1915"/>
                <a:gd name="T46" fmla="*/ 1451 w 1915"/>
                <a:gd name="T47" fmla="*/ 429 h 1915"/>
                <a:gd name="T48" fmla="*/ 1568 w 1915"/>
                <a:gd name="T49" fmla="*/ 533 h 1915"/>
                <a:gd name="T50" fmla="*/ 1568 w 1915"/>
                <a:gd name="T51" fmla="*/ 1259 h 1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15" h="1915">
                  <a:moveTo>
                    <a:pt x="958" y="0"/>
                  </a:moveTo>
                  <a:cubicBezTo>
                    <a:pt x="429" y="0"/>
                    <a:pt x="0" y="429"/>
                    <a:pt x="0" y="957"/>
                  </a:cubicBezTo>
                  <a:cubicBezTo>
                    <a:pt x="0" y="1486"/>
                    <a:pt x="429" y="1915"/>
                    <a:pt x="958" y="1915"/>
                  </a:cubicBezTo>
                  <a:cubicBezTo>
                    <a:pt x="1486" y="1915"/>
                    <a:pt x="1915" y="1486"/>
                    <a:pt x="1915" y="957"/>
                  </a:cubicBezTo>
                  <a:cubicBezTo>
                    <a:pt x="1915" y="429"/>
                    <a:pt x="1486" y="0"/>
                    <a:pt x="958" y="0"/>
                  </a:cubicBezTo>
                  <a:close/>
                  <a:moveTo>
                    <a:pt x="1568" y="1259"/>
                  </a:moveTo>
                  <a:cubicBezTo>
                    <a:pt x="1568" y="1335"/>
                    <a:pt x="1533" y="1371"/>
                    <a:pt x="1458" y="1371"/>
                  </a:cubicBezTo>
                  <a:cubicBezTo>
                    <a:pt x="1102" y="1371"/>
                    <a:pt x="1102" y="1371"/>
                    <a:pt x="1102" y="1371"/>
                  </a:cubicBezTo>
                  <a:cubicBezTo>
                    <a:pt x="1102" y="1576"/>
                    <a:pt x="1102" y="1576"/>
                    <a:pt x="1102" y="1576"/>
                  </a:cubicBezTo>
                  <a:cubicBezTo>
                    <a:pt x="1189" y="1576"/>
                    <a:pt x="1189" y="1576"/>
                    <a:pt x="1189" y="1576"/>
                  </a:cubicBezTo>
                  <a:cubicBezTo>
                    <a:pt x="1200" y="1576"/>
                    <a:pt x="1209" y="1585"/>
                    <a:pt x="1209" y="1596"/>
                  </a:cubicBezTo>
                  <a:cubicBezTo>
                    <a:pt x="1209" y="1607"/>
                    <a:pt x="1200" y="1617"/>
                    <a:pt x="1189" y="1617"/>
                  </a:cubicBezTo>
                  <a:cubicBezTo>
                    <a:pt x="1081" y="1617"/>
                    <a:pt x="1081" y="1617"/>
                    <a:pt x="1081" y="1617"/>
                  </a:cubicBezTo>
                  <a:cubicBezTo>
                    <a:pt x="834" y="1617"/>
                    <a:pt x="834" y="1617"/>
                    <a:pt x="834" y="1617"/>
                  </a:cubicBezTo>
                  <a:cubicBezTo>
                    <a:pt x="722" y="1617"/>
                    <a:pt x="722" y="1617"/>
                    <a:pt x="722" y="1617"/>
                  </a:cubicBezTo>
                  <a:cubicBezTo>
                    <a:pt x="711" y="1617"/>
                    <a:pt x="702" y="1607"/>
                    <a:pt x="702" y="1596"/>
                  </a:cubicBezTo>
                  <a:cubicBezTo>
                    <a:pt x="702" y="1585"/>
                    <a:pt x="711" y="1576"/>
                    <a:pt x="722" y="1576"/>
                  </a:cubicBezTo>
                  <a:cubicBezTo>
                    <a:pt x="813" y="1576"/>
                    <a:pt x="813" y="1576"/>
                    <a:pt x="813" y="1576"/>
                  </a:cubicBezTo>
                  <a:cubicBezTo>
                    <a:pt x="814" y="1371"/>
                    <a:pt x="814" y="1371"/>
                    <a:pt x="814" y="1371"/>
                  </a:cubicBezTo>
                  <a:cubicBezTo>
                    <a:pt x="462" y="1371"/>
                    <a:pt x="462" y="1371"/>
                    <a:pt x="462" y="1371"/>
                  </a:cubicBezTo>
                  <a:cubicBezTo>
                    <a:pt x="376" y="1371"/>
                    <a:pt x="347" y="1341"/>
                    <a:pt x="347" y="1255"/>
                  </a:cubicBezTo>
                  <a:cubicBezTo>
                    <a:pt x="347" y="549"/>
                    <a:pt x="347" y="549"/>
                    <a:pt x="347" y="549"/>
                  </a:cubicBezTo>
                  <a:cubicBezTo>
                    <a:pt x="347" y="475"/>
                    <a:pt x="387" y="429"/>
                    <a:pt x="451" y="429"/>
                  </a:cubicBezTo>
                  <a:cubicBezTo>
                    <a:pt x="1451" y="429"/>
                    <a:pt x="1451" y="429"/>
                    <a:pt x="1451" y="429"/>
                  </a:cubicBezTo>
                  <a:cubicBezTo>
                    <a:pt x="1522" y="429"/>
                    <a:pt x="1568" y="470"/>
                    <a:pt x="1568" y="533"/>
                  </a:cubicBezTo>
                  <a:lnTo>
                    <a:pt x="1568" y="1259"/>
                  </a:ln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30" name="Freeform 1350"/>
          <p:cNvSpPr>
            <a:spLocks/>
          </p:cNvSpPr>
          <p:nvPr/>
        </p:nvSpPr>
        <p:spPr bwMode="auto">
          <a:xfrm>
            <a:off x="7894360" y="3436737"/>
            <a:ext cx="74220" cy="35683"/>
          </a:xfrm>
          <a:custGeom>
            <a:avLst/>
            <a:gdLst>
              <a:gd name="T0" fmla="*/ 0 w 422"/>
              <a:gd name="T1" fmla="*/ 168 h 198"/>
              <a:gd name="T2" fmla="*/ 33 w 422"/>
              <a:gd name="T3" fmla="*/ 198 h 198"/>
              <a:gd name="T4" fmla="*/ 389 w 422"/>
              <a:gd name="T5" fmla="*/ 198 h 198"/>
              <a:gd name="T6" fmla="*/ 422 w 422"/>
              <a:gd name="T7" fmla="*/ 168 h 198"/>
              <a:gd name="T8" fmla="*/ 364 w 422"/>
              <a:gd name="T9" fmla="*/ 0 h 198"/>
              <a:gd name="T10" fmla="*/ 57 w 422"/>
              <a:gd name="T11" fmla="*/ 0 h 198"/>
              <a:gd name="T12" fmla="*/ 0 w 422"/>
              <a:gd name="T13" fmla="*/ 16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2" h="198">
                <a:moveTo>
                  <a:pt x="0" y="168"/>
                </a:moveTo>
                <a:cubicBezTo>
                  <a:pt x="2" y="184"/>
                  <a:pt x="16" y="198"/>
                  <a:pt x="33" y="198"/>
                </a:cubicBezTo>
                <a:cubicBezTo>
                  <a:pt x="389" y="198"/>
                  <a:pt x="389" y="198"/>
                  <a:pt x="389" y="198"/>
                </a:cubicBezTo>
                <a:cubicBezTo>
                  <a:pt x="406" y="198"/>
                  <a:pt x="420" y="184"/>
                  <a:pt x="422" y="168"/>
                </a:cubicBezTo>
                <a:cubicBezTo>
                  <a:pt x="364" y="0"/>
                  <a:pt x="364" y="0"/>
                  <a:pt x="364" y="0"/>
                </a:cubicBezTo>
                <a:cubicBezTo>
                  <a:pt x="57" y="0"/>
                  <a:pt x="57" y="0"/>
                  <a:pt x="57" y="0"/>
                </a:cubicBezTo>
                <a:lnTo>
                  <a:pt x="0" y="168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1" name="Freeform 1351"/>
          <p:cNvSpPr>
            <a:spLocks/>
          </p:cNvSpPr>
          <p:nvPr/>
        </p:nvSpPr>
        <p:spPr bwMode="auto">
          <a:xfrm>
            <a:off x="7882942" y="3375363"/>
            <a:ext cx="74220" cy="5709"/>
          </a:xfrm>
          <a:custGeom>
            <a:avLst/>
            <a:gdLst>
              <a:gd name="T0" fmla="*/ 3 w 418"/>
              <a:gd name="T1" fmla="*/ 7 h 27"/>
              <a:gd name="T2" fmla="*/ 0 w 418"/>
              <a:gd name="T3" fmla="*/ 27 h 27"/>
              <a:gd name="T4" fmla="*/ 418 w 418"/>
              <a:gd name="T5" fmla="*/ 27 h 27"/>
              <a:gd name="T6" fmla="*/ 416 w 418"/>
              <a:gd name="T7" fmla="*/ 19 h 27"/>
              <a:gd name="T8" fmla="*/ 413 w 418"/>
              <a:gd name="T9" fmla="*/ 2 h 27"/>
              <a:gd name="T10" fmla="*/ 385 w 418"/>
              <a:gd name="T11" fmla="*/ 0 h 27"/>
              <a:gd name="T12" fmla="*/ 16 w 418"/>
              <a:gd name="T13" fmla="*/ 0 h 27"/>
              <a:gd name="T14" fmla="*/ 3 w 418"/>
              <a:gd name="T15" fmla="*/ 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8" h="27">
                <a:moveTo>
                  <a:pt x="3" y="7"/>
                </a:moveTo>
                <a:cubicBezTo>
                  <a:pt x="1" y="11"/>
                  <a:pt x="0" y="19"/>
                  <a:pt x="0" y="27"/>
                </a:cubicBezTo>
                <a:cubicBezTo>
                  <a:pt x="418" y="27"/>
                  <a:pt x="418" y="27"/>
                  <a:pt x="418" y="27"/>
                </a:cubicBezTo>
                <a:cubicBezTo>
                  <a:pt x="416" y="19"/>
                  <a:pt x="416" y="19"/>
                  <a:pt x="416" y="19"/>
                </a:cubicBezTo>
                <a:cubicBezTo>
                  <a:pt x="415" y="5"/>
                  <a:pt x="413" y="2"/>
                  <a:pt x="413" y="2"/>
                </a:cubicBezTo>
                <a:cubicBezTo>
                  <a:pt x="410" y="0"/>
                  <a:pt x="395" y="0"/>
                  <a:pt x="38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5" y="0"/>
                  <a:pt x="4" y="3"/>
                  <a:pt x="3" y="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2" name="Freeform 1352"/>
          <p:cNvSpPr>
            <a:spLocks/>
          </p:cNvSpPr>
          <p:nvPr/>
        </p:nvSpPr>
        <p:spPr bwMode="auto">
          <a:xfrm>
            <a:off x="7851541" y="3285442"/>
            <a:ext cx="125604" cy="144159"/>
          </a:xfrm>
          <a:custGeom>
            <a:avLst/>
            <a:gdLst>
              <a:gd name="T0" fmla="*/ 658 w 704"/>
              <a:gd name="T1" fmla="*/ 721 h 813"/>
              <a:gd name="T2" fmla="*/ 272 w 704"/>
              <a:gd name="T3" fmla="*/ 721 h 813"/>
              <a:gd name="T4" fmla="*/ 253 w 704"/>
              <a:gd name="T5" fmla="*/ 706 h 813"/>
              <a:gd name="T6" fmla="*/ 220 w 704"/>
              <a:gd name="T7" fmla="*/ 572 h 813"/>
              <a:gd name="T8" fmla="*/ 154 w 704"/>
              <a:gd name="T9" fmla="*/ 572 h 813"/>
              <a:gd name="T10" fmla="*/ 134 w 704"/>
              <a:gd name="T11" fmla="*/ 552 h 813"/>
              <a:gd name="T12" fmla="*/ 140 w 704"/>
              <a:gd name="T13" fmla="*/ 499 h 813"/>
              <a:gd name="T14" fmla="*/ 190 w 704"/>
              <a:gd name="T15" fmla="*/ 467 h 813"/>
              <a:gd name="T16" fmla="*/ 195 w 704"/>
              <a:gd name="T17" fmla="*/ 467 h 813"/>
              <a:gd name="T18" fmla="*/ 93 w 704"/>
              <a:gd name="T19" fmla="*/ 40 h 813"/>
              <a:gd name="T20" fmla="*/ 39 w 704"/>
              <a:gd name="T21" fmla="*/ 6 h 813"/>
              <a:gd name="T22" fmla="*/ 5 w 704"/>
              <a:gd name="T23" fmla="*/ 60 h 813"/>
              <a:gd name="T24" fmla="*/ 178 w 704"/>
              <a:gd name="T25" fmla="*/ 778 h 813"/>
              <a:gd name="T26" fmla="*/ 180 w 704"/>
              <a:gd name="T27" fmla="*/ 782 h 813"/>
              <a:gd name="T28" fmla="*/ 183 w 704"/>
              <a:gd name="T29" fmla="*/ 788 h 813"/>
              <a:gd name="T30" fmla="*/ 189 w 704"/>
              <a:gd name="T31" fmla="*/ 798 h 813"/>
              <a:gd name="T32" fmla="*/ 193 w 704"/>
              <a:gd name="T33" fmla="*/ 801 h 813"/>
              <a:gd name="T34" fmla="*/ 203 w 704"/>
              <a:gd name="T35" fmla="*/ 808 h 813"/>
              <a:gd name="T36" fmla="*/ 208 w 704"/>
              <a:gd name="T37" fmla="*/ 810 h 813"/>
              <a:gd name="T38" fmla="*/ 218 w 704"/>
              <a:gd name="T39" fmla="*/ 812 h 813"/>
              <a:gd name="T40" fmla="*/ 225 w 704"/>
              <a:gd name="T41" fmla="*/ 813 h 813"/>
              <a:gd name="T42" fmla="*/ 658 w 704"/>
              <a:gd name="T43" fmla="*/ 813 h 813"/>
              <a:gd name="T44" fmla="*/ 704 w 704"/>
              <a:gd name="T45" fmla="*/ 767 h 813"/>
              <a:gd name="T46" fmla="*/ 658 w 704"/>
              <a:gd name="T47" fmla="*/ 721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04" h="813">
                <a:moveTo>
                  <a:pt x="658" y="721"/>
                </a:moveTo>
                <a:cubicBezTo>
                  <a:pt x="272" y="721"/>
                  <a:pt x="272" y="721"/>
                  <a:pt x="272" y="721"/>
                </a:cubicBezTo>
                <a:cubicBezTo>
                  <a:pt x="263" y="721"/>
                  <a:pt x="255" y="715"/>
                  <a:pt x="253" y="706"/>
                </a:cubicBezTo>
                <a:cubicBezTo>
                  <a:pt x="220" y="572"/>
                  <a:pt x="220" y="572"/>
                  <a:pt x="220" y="572"/>
                </a:cubicBezTo>
                <a:cubicBezTo>
                  <a:pt x="154" y="572"/>
                  <a:pt x="154" y="572"/>
                  <a:pt x="154" y="572"/>
                </a:cubicBezTo>
                <a:cubicBezTo>
                  <a:pt x="143" y="572"/>
                  <a:pt x="134" y="563"/>
                  <a:pt x="134" y="552"/>
                </a:cubicBezTo>
                <a:cubicBezTo>
                  <a:pt x="134" y="532"/>
                  <a:pt x="134" y="514"/>
                  <a:pt x="140" y="499"/>
                </a:cubicBezTo>
                <a:cubicBezTo>
                  <a:pt x="146" y="484"/>
                  <a:pt x="159" y="467"/>
                  <a:pt x="190" y="467"/>
                </a:cubicBezTo>
                <a:cubicBezTo>
                  <a:pt x="195" y="467"/>
                  <a:pt x="195" y="467"/>
                  <a:pt x="195" y="467"/>
                </a:cubicBezTo>
                <a:cubicBezTo>
                  <a:pt x="93" y="40"/>
                  <a:pt x="93" y="40"/>
                  <a:pt x="93" y="40"/>
                </a:cubicBezTo>
                <a:cubicBezTo>
                  <a:pt x="87" y="15"/>
                  <a:pt x="63" y="0"/>
                  <a:pt x="39" y="6"/>
                </a:cubicBezTo>
                <a:cubicBezTo>
                  <a:pt x="15" y="12"/>
                  <a:pt x="0" y="36"/>
                  <a:pt x="5" y="60"/>
                </a:cubicBezTo>
                <a:cubicBezTo>
                  <a:pt x="178" y="778"/>
                  <a:pt x="178" y="778"/>
                  <a:pt x="178" y="778"/>
                </a:cubicBezTo>
                <a:cubicBezTo>
                  <a:pt x="178" y="778"/>
                  <a:pt x="179" y="780"/>
                  <a:pt x="180" y="782"/>
                </a:cubicBezTo>
                <a:cubicBezTo>
                  <a:pt x="181" y="785"/>
                  <a:pt x="182" y="786"/>
                  <a:pt x="183" y="788"/>
                </a:cubicBezTo>
                <a:cubicBezTo>
                  <a:pt x="185" y="792"/>
                  <a:pt x="187" y="795"/>
                  <a:pt x="189" y="798"/>
                </a:cubicBezTo>
                <a:cubicBezTo>
                  <a:pt x="189" y="798"/>
                  <a:pt x="193" y="801"/>
                  <a:pt x="193" y="801"/>
                </a:cubicBezTo>
                <a:cubicBezTo>
                  <a:pt x="196" y="804"/>
                  <a:pt x="199" y="806"/>
                  <a:pt x="203" y="808"/>
                </a:cubicBezTo>
                <a:cubicBezTo>
                  <a:pt x="204" y="809"/>
                  <a:pt x="206" y="809"/>
                  <a:pt x="208" y="810"/>
                </a:cubicBezTo>
                <a:cubicBezTo>
                  <a:pt x="212" y="811"/>
                  <a:pt x="215" y="812"/>
                  <a:pt x="218" y="812"/>
                </a:cubicBezTo>
                <a:cubicBezTo>
                  <a:pt x="220" y="812"/>
                  <a:pt x="224" y="813"/>
                  <a:pt x="225" y="813"/>
                </a:cubicBezTo>
                <a:cubicBezTo>
                  <a:pt x="658" y="813"/>
                  <a:pt x="658" y="813"/>
                  <a:pt x="658" y="813"/>
                </a:cubicBezTo>
                <a:cubicBezTo>
                  <a:pt x="684" y="813"/>
                  <a:pt x="704" y="792"/>
                  <a:pt x="704" y="767"/>
                </a:cubicBezTo>
                <a:cubicBezTo>
                  <a:pt x="704" y="742"/>
                  <a:pt x="684" y="721"/>
                  <a:pt x="658" y="721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3" name="Freeform 1353"/>
          <p:cNvSpPr>
            <a:spLocks noEditPoints="1"/>
          </p:cNvSpPr>
          <p:nvPr/>
        </p:nvSpPr>
        <p:spPr bwMode="auto">
          <a:xfrm>
            <a:off x="7761620" y="3208367"/>
            <a:ext cx="324000" cy="324000"/>
          </a:xfrm>
          <a:custGeom>
            <a:avLst/>
            <a:gdLst>
              <a:gd name="T0" fmla="*/ 912 w 1824"/>
              <a:gd name="T1" fmla="*/ 0 h 1825"/>
              <a:gd name="T2" fmla="*/ 0 w 1824"/>
              <a:gd name="T3" fmla="*/ 913 h 1825"/>
              <a:gd name="T4" fmla="*/ 912 w 1824"/>
              <a:gd name="T5" fmla="*/ 1825 h 1825"/>
              <a:gd name="T6" fmla="*/ 1824 w 1824"/>
              <a:gd name="T7" fmla="*/ 913 h 1825"/>
              <a:gd name="T8" fmla="*/ 912 w 1824"/>
              <a:gd name="T9" fmla="*/ 0 h 1825"/>
              <a:gd name="T10" fmla="*/ 1168 w 1824"/>
              <a:gd name="T11" fmla="*/ 1288 h 1825"/>
              <a:gd name="T12" fmla="*/ 1153 w 1824"/>
              <a:gd name="T13" fmla="*/ 1288 h 1825"/>
              <a:gd name="T14" fmla="*/ 1207 w 1824"/>
              <a:gd name="T15" fmla="*/ 1446 h 1825"/>
              <a:gd name="T16" fmla="*/ 1208 w 1824"/>
              <a:gd name="T17" fmla="*/ 1453 h 1825"/>
              <a:gd name="T18" fmla="*/ 1136 w 1824"/>
              <a:gd name="T19" fmla="*/ 1525 h 1825"/>
              <a:gd name="T20" fmla="*/ 780 w 1824"/>
              <a:gd name="T21" fmla="*/ 1525 h 1825"/>
              <a:gd name="T22" fmla="*/ 708 w 1824"/>
              <a:gd name="T23" fmla="*/ 1453 h 1825"/>
              <a:gd name="T24" fmla="*/ 709 w 1824"/>
              <a:gd name="T25" fmla="*/ 1446 h 1825"/>
              <a:gd name="T26" fmla="*/ 763 w 1824"/>
              <a:gd name="T27" fmla="*/ 1288 h 1825"/>
              <a:gd name="T28" fmla="*/ 733 w 1824"/>
              <a:gd name="T29" fmla="*/ 1288 h 1825"/>
              <a:gd name="T30" fmla="*/ 724 w 1824"/>
              <a:gd name="T31" fmla="*/ 1287 h 1825"/>
              <a:gd name="T32" fmla="*/ 706 w 1824"/>
              <a:gd name="T33" fmla="*/ 1283 h 1825"/>
              <a:gd name="T34" fmla="*/ 696 w 1824"/>
              <a:gd name="T35" fmla="*/ 1279 h 1825"/>
              <a:gd name="T36" fmla="*/ 677 w 1824"/>
              <a:gd name="T37" fmla="*/ 1267 h 1825"/>
              <a:gd name="T38" fmla="*/ 670 w 1824"/>
              <a:gd name="T39" fmla="*/ 1260 h 1825"/>
              <a:gd name="T40" fmla="*/ 658 w 1824"/>
              <a:gd name="T41" fmla="*/ 1242 h 1825"/>
              <a:gd name="T42" fmla="*/ 653 w 1824"/>
              <a:gd name="T43" fmla="*/ 1231 h 1825"/>
              <a:gd name="T44" fmla="*/ 650 w 1824"/>
              <a:gd name="T45" fmla="*/ 1224 h 1825"/>
              <a:gd name="T46" fmla="*/ 477 w 1824"/>
              <a:gd name="T47" fmla="*/ 506 h 1825"/>
              <a:gd name="T48" fmla="*/ 540 w 1824"/>
              <a:gd name="T49" fmla="*/ 404 h 1825"/>
              <a:gd name="T50" fmla="*/ 641 w 1824"/>
              <a:gd name="T51" fmla="*/ 467 h 1825"/>
              <a:gd name="T52" fmla="*/ 745 w 1824"/>
              <a:gd name="T53" fmla="*/ 903 h 1825"/>
              <a:gd name="T54" fmla="*/ 1069 w 1824"/>
              <a:gd name="T55" fmla="*/ 903 h 1825"/>
              <a:gd name="T56" fmla="*/ 1125 w 1824"/>
              <a:gd name="T57" fmla="*/ 917 h 1825"/>
              <a:gd name="T58" fmla="*/ 1138 w 1824"/>
              <a:gd name="T59" fmla="*/ 956 h 1825"/>
              <a:gd name="T60" fmla="*/ 1146 w 1824"/>
              <a:gd name="T61" fmla="*/ 984 h 1825"/>
              <a:gd name="T62" fmla="*/ 1142 w 1824"/>
              <a:gd name="T63" fmla="*/ 1000 h 1825"/>
              <a:gd name="T64" fmla="*/ 1127 w 1824"/>
              <a:gd name="T65" fmla="*/ 1008 h 1825"/>
              <a:gd name="T66" fmla="*/ 770 w 1824"/>
              <a:gd name="T67" fmla="*/ 1008 h 1825"/>
              <a:gd name="T68" fmla="*/ 797 w 1824"/>
              <a:gd name="T69" fmla="*/ 1118 h 1825"/>
              <a:gd name="T70" fmla="*/ 1168 w 1824"/>
              <a:gd name="T71" fmla="*/ 1118 h 1825"/>
              <a:gd name="T72" fmla="*/ 1253 w 1824"/>
              <a:gd name="T73" fmla="*/ 1203 h 1825"/>
              <a:gd name="T74" fmla="*/ 1168 w 1824"/>
              <a:gd name="T75" fmla="*/ 1288 h 18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824" h="1825">
                <a:moveTo>
                  <a:pt x="912" y="0"/>
                </a:moveTo>
                <a:cubicBezTo>
                  <a:pt x="408" y="0"/>
                  <a:pt x="0" y="409"/>
                  <a:pt x="0" y="913"/>
                </a:cubicBezTo>
                <a:cubicBezTo>
                  <a:pt x="0" y="1417"/>
                  <a:pt x="408" y="1825"/>
                  <a:pt x="912" y="1825"/>
                </a:cubicBezTo>
                <a:cubicBezTo>
                  <a:pt x="1416" y="1825"/>
                  <a:pt x="1824" y="1417"/>
                  <a:pt x="1824" y="913"/>
                </a:cubicBezTo>
                <a:cubicBezTo>
                  <a:pt x="1824" y="409"/>
                  <a:pt x="1416" y="0"/>
                  <a:pt x="912" y="0"/>
                </a:cubicBezTo>
                <a:close/>
                <a:moveTo>
                  <a:pt x="1168" y="1288"/>
                </a:moveTo>
                <a:cubicBezTo>
                  <a:pt x="1153" y="1288"/>
                  <a:pt x="1153" y="1288"/>
                  <a:pt x="1153" y="1288"/>
                </a:cubicBezTo>
                <a:cubicBezTo>
                  <a:pt x="1207" y="1446"/>
                  <a:pt x="1207" y="1446"/>
                  <a:pt x="1207" y="1446"/>
                </a:cubicBezTo>
                <a:cubicBezTo>
                  <a:pt x="1208" y="1448"/>
                  <a:pt x="1208" y="1450"/>
                  <a:pt x="1208" y="1453"/>
                </a:cubicBezTo>
                <a:cubicBezTo>
                  <a:pt x="1208" y="1492"/>
                  <a:pt x="1176" y="1525"/>
                  <a:pt x="1136" y="1525"/>
                </a:cubicBezTo>
                <a:cubicBezTo>
                  <a:pt x="780" y="1525"/>
                  <a:pt x="780" y="1525"/>
                  <a:pt x="780" y="1525"/>
                </a:cubicBezTo>
                <a:cubicBezTo>
                  <a:pt x="740" y="1525"/>
                  <a:pt x="708" y="1492"/>
                  <a:pt x="708" y="1453"/>
                </a:cubicBezTo>
                <a:cubicBezTo>
                  <a:pt x="708" y="1450"/>
                  <a:pt x="708" y="1448"/>
                  <a:pt x="709" y="1446"/>
                </a:cubicBezTo>
                <a:cubicBezTo>
                  <a:pt x="763" y="1288"/>
                  <a:pt x="763" y="1288"/>
                  <a:pt x="763" y="1288"/>
                </a:cubicBezTo>
                <a:cubicBezTo>
                  <a:pt x="733" y="1288"/>
                  <a:pt x="733" y="1288"/>
                  <a:pt x="733" y="1288"/>
                </a:cubicBezTo>
                <a:cubicBezTo>
                  <a:pt x="731" y="1288"/>
                  <a:pt x="726" y="1287"/>
                  <a:pt x="724" y="1287"/>
                </a:cubicBezTo>
                <a:cubicBezTo>
                  <a:pt x="719" y="1287"/>
                  <a:pt x="713" y="1285"/>
                  <a:pt x="706" y="1283"/>
                </a:cubicBezTo>
                <a:cubicBezTo>
                  <a:pt x="703" y="1282"/>
                  <a:pt x="699" y="1281"/>
                  <a:pt x="696" y="1279"/>
                </a:cubicBezTo>
                <a:cubicBezTo>
                  <a:pt x="689" y="1276"/>
                  <a:pt x="683" y="1272"/>
                  <a:pt x="677" y="1267"/>
                </a:cubicBezTo>
                <a:cubicBezTo>
                  <a:pt x="674" y="1264"/>
                  <a:pt x="672" y="1262"/>
                  <a:pt x="670" y="1260"/>
                </a:cubicBezTo>
                <a:cubicBezTo>
                  <a:pt x="666" y="1255"/>
                  <a:pt x="662" y="1249"/>
                  <a:pt x="658" y="1242"/>
                </a:cubicBezTo>
                <a:cubicBezTo>
                  <a:pt x="656" y="1238"/>
                  <a:pt x="654" y="1235"/>
                  <a:pt x="653" y="1231"/>
                </a:cubicBezTo>
                <a:cubicBezTo>
                  <a:pt x="652" y="1230"/>
                  <a:pt x="651" y="1228"/>
                  <a:pt x="650" y="1224"/>
                </a:cubicBezTo>
                <a:cubicBezTo>
                  <a:pt x="477" y="506"/>
                  <a:pt x="477" y="506"/>
                  <a:pt x="477" y="506"/>
                </a:cubicBezTo>
                <a:cubicBezTo>
                  <a:pt x="467" y="461"/>
                  <a:pt x="495" y="415"/>
                  <a:pt x="540" y="404"/>
                </a:cubicBezTo>
                <a:cubicBezTo>
                  <a:pt x="584" y="394"/>
                  <a:pt x="630" y="421"/>
                  <a:pt x="641" y="467"/>
                </a:cubicBezTo>
                <a:cubicBezTo>
                  <a:pt x="745" y="903"/>
                  <a:pt x="745" y="903"/>
                  <a:pt x="745" y="903"/>
                </a:cubicBezTo>
                <a:cubicBezTo>
                  <a:pt x="1069" y="903"/>
                  <a:pt x="1069" y="903"/>
                  <a:pt x="1069" y="903"/>
                </a:cubicBezTo>
                <a:cubicBezTo>
                  <a:pt x="1092" y="903"/>
                  <a:pt x="1111" y="903"/>
                  <a:pt x="1125" y="917"/>
                </a:cubicBezTo>
                <a:cubicBezTo>
                  <a:pt x="1134" y="925"/>
                  <a:pt x="1138" y="938"/>
                  <a:pt x="1138" y="956"/>
                </a:cubicBezTo>
                <a:cubicBezTo>
                  <a:pt x="1146" y="984"/>
                  <a:pt x="1146" y="984"/>
                  <a:pt x="1146" y="984"/>
                </a:cubicBezTo>
                <a:cubicBezTo>
                  <a:pt x="1147" y="989"/>
                  <a:pt x="1146" y="996"/>
                  <a:pt x="1142" y="1000"/>
                </a:cubicBezTo>
                <a:cubicBezTo>
                  <a:pt x="1138" y="1005"/>
                  <a:pt x="1133" y="1008"/>
                  <a:pt x="1127" y="1008"/>
                </a:cubicBezTo>
                <a:cubicBezTo>
                  <a:pt x="770" y="1008"/>
                  <a:pt x="770" y="1008"/>
                  <a:pt x="770" y="1008"/>
                </a:cubicBezTo>
                <a:cubicBezTo>
                  <a:pt x="797" y="1118"/>
                  <a:pt x="797" y="1118"/>
                  <a:pt x="797" y="1118"/>
                </a:cubicBezTo>
                <a:cubicBezTo>
                  <a:pt x="1168" y="1118"/>
                  <a:pt x="1168" y="1118"/>
                  <a:pt x="1168" y="1118"/>
                </a:cubicBezTo>
                <a:cubicBezTo>
                  <a:pt x="1215" y="1118"/>
                  <a:pt x="1253" y="1156"/>
                  <a:pt x="1253" y="1203"/>
                </a:cubicBezTo>
                <a:cubicBezTo>
                  <a:pt x="1253" y="1250"/>
                  <a:pt x="1215" y="1288"/>
                  <a:pt x="1168" y="128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4" name="Freeform 1357"/>
          <p:cNvSpPr>
            <a:spLocks/>
          </p:cNvSpPr>
          <p:nvPr/>
        </p:nvSpPr>
        <p:spPr bwMode="auto">
          <a:xfrm>
            <a:off x="8333208" y="3292578"/>
            <a:ext cx="18555" cy="55665"/>
          </a:xfrm>
          <a:custGeom>
            <a:avLst/>
            <a:gdLst>
              <a:gd name="T0" fmla="*/ 55 w 85"/>
              <a:gd name="T1" fmla="*/ 0 h 270"/>
              <a:gd name="T2" fmla="*/ 31 w 85"/>
              <a:gd name="T3" fmla="*/ 0 h 270"/>
              <a:gd name="T4" fmla="*/ 0 w 85"/>
              <a:gd name="T5" fmla="*/ 30 h 270"/>
              <a:gd name="T6" fmla="*/ 0 w 85"/>
              <a:gd name="T7" fmla="*/ 240 h 270"/>
              <a:gd name="T8" fmla="*/ 31 w 85"/>
              <a:gd name="T9" fmla="*/ 270 h 270"/>
              <a:gd name="T10" fmla="*/ 55 w 85"/>
              <a:gd name="T11" fmla="*/ 270 h 270"/>
              <a:gd name="T12" fmla="*/ 85 w 85"/>
              <a:gd name="T13" fmla="*/ 240 h 270"/>
              <a:gd name="T14" fmla="*/ 85 w 85"/>
              <a:gd name="T15" fmla="*/ 30 h 270"/>
              <a:gd name="T16" fmla="*/ 55 w 85"/>
              <a:gd name="T17" fmla="*/ 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" h="270">
                <a:moveTo>
                  <a:pt x="55" y="0"/>
                </a:moveTo>
                <a:cubicBezTo>
                  <a:pt x="31" y="0"/>
                  <a:pt x="31" y="0"/>
                  <a:pt x="31" y="0"/>
                </a:cubicBezTo>
                <a:cubicBezTo>
                  <a:pt x="14" y="0"/>
                  <a:pt x="0" y="14"/>
                  <a:pt x="0" y="30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57"/>
                  <a:pt x="14" y="270"/>
                  <a:pt x="31" y="270"/>
                </a:cubicBezTo>
                <a:cubicBezTo>
                  <a:pt x="55" y="270"/>
                  <a:pt x="55" y="270"/>
                  <a:pt x="55" y="270"/>
                </a:cubicBezTo>
                <a:cubicBezTo>
                  <a:pt x="71" y="270"/>
                  <a:pt x="85" y="257"/>
                  <a:pt x="85" y="240"/>
                </a:cubicBezTo>
                <a:cubicBezTo>
                  <a:pt x="85" y="30"/>
                  <a:pt x="85" y="30"/>
                  <a:pt x="85" y="30"/>
                </a:cubicBezTo>
                <a:cubicBezTo>
                  <a:pt x="85" y="14"/>
                  <a:pt x="71" y="0"/>
                  <a:pt x="55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5" name="Oval 1358"/>
          <p:cNvSpPr>
            <a:spLocks noChangeArrowheads="1"/>
          </p:cNvSpPr>
          <p:nvPr/>
        </p:nvSpPr>
        <p:spPr bwMode="auto">
          <a:xfrm>
            <a:off x="8334636" y="3416755"/>
            <a:ext cx="15700" cy="15700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6" name="Freeform 1359"/>
          <p:cNvSpPr>
            <a:spLocks noEditPoints="1"/>
          </p:cNvSpPr>
          <p:nvPr/>
        </p:nvSpPr>
        <p:spPr bwMode="auto">
          <a:xfrm>
            <a:off x="8254706" y="3278305"/>
            <a:ext cx="41392" cy="182696"/>
          </a:xfrm>
          <a:custGeom>
            <a:avLst/>
            <a:gdLst>
              <a:gd name="T0" fmla="*/ 161 w 192"/>
              <a:gd name="T1" fmla="*/ 0 h 871"/>
              <a:gd name="T2" fmla="*/ 30 w 192"/>
              <a:gd name="T3" fmla="*/ 0 h 871"/>
              <a:gd name="T4" fmla="*/ 0 w 192"/>
              <a:gd name="T5" fmla="*/ 30 h 871"/>
              <a:gd name="T6" fmla="*/ 0 w 192"/>
              <a:gd name="T7" fmla="*/ 841 h 871"/>
              <a:gd name="T8" fmla="*/ 30 w 192"/>
              <a:gd name="T9" fmla="*/ 871 h 871"/>
              <a:gd name="T10" fmla="*/ 161 w 192"/>
              <a:gd name="T11" fmla="*/ 871 h 871"/>
              <a:gd name="T12" fmla="*/ 192 w 192"/>
              <a:gd name="T13" fmla="*/ 841 h 871"/>
              <a:gd name="T14" fmla="*/ 192 w 192"/>
              <a:gd name="T15" fmla="*/ 30 h 871"/>
              <a:gd name="T16" fmla="*/ 161 w 192"/>
              <a:gd name="T17" fmla="*/ 0 h 871"/>
              <a:gd name="T18" fmla="*/ 96 w 192"/>
              <a:gd name="T19" fmla="*/ 766 h 871"/>
              <a:gd name="T20" fmla="*/ 25 w 192"/>
              <a:gd name="T21" fmla="*/ 695 h 871"/>
              <a:gd name="T22" fmla="*/ 96 w 192"/>
              <a:gd name="T23" fmla="*/ 624 h 871"/>
              <a:gd name="T24" fmla="*/ 167 w 192"/>
              <a:gd name="T25" fmla="*/ 695 h 871"/>
              <a:gd name="T26" fmla="*/ 96 w 192"/>
              <a:gd name="T27" fmla="*/ 766 h 871"/>
              <a:gd name="T28" fmla="*/ 171 w 192"/>
              <a:gd name="T29" fmla="*/ 304 h 871"/>
              <a:gd name="T30" fmla="*/ 108 w 192"/>
              <a:gd name="T31" fmla="*/ 367 h 871"/>
              <a:gd name="T32" fmla="*/ 84 w 192"/>
              <a:gd name="T33" fmla="*/ 367 h 871"/>
              <a:gd name="T34" fmla="*/ 20 w 192"/>
              <a:gd name="T35" fmla="*/ 304 h 871"/>
              <a:gd name="T36" fmla="*/ 20 w 192"/>
              <a:gd name="T37" fmla="*/ 94 h 871"/>
              <a:gd name="T38" fmla="*/ 84 w 192"/>
              <a:gd name="T39" fmla="*/ 31 h 871"/>
              <a:gd name="T40" fmla="*/ 108 w 192"/>
              <a:gd name="T41" fmla="*/ 31 h 871"/>
              <a:gd name="T42" fmla="*/ 171 w 192"/>
              <a:gd name="T43" fmla="*/ 94 h 871"/>
              <a:gd name="T44" fmla="*/ 171 w 192"/>
              <a:gd name="T45" fmla="*/ 304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871">
                <a:moveTo>
                  <a:pt x="161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4"/>
                  <a:pt x="0" y="30"/>
                </a:cubicBezTo>
                <a:cubicBezTo>
                  <a:pt x="0" y="841"/>
                  <a:pt x="0" y="841"/>
                  <a:pt x="0" y="841"/>
                </a:cubicBezTo>
                <a:cubicBezTo>
                  <a:pt x="0" y="857"/>
                  <a:pt x="13" y="871"/>
                  <a:pt x="30" y="871"/>
                </a:cubicBezTo>
                <a:cubicBezTo>
                  <a:pt x="161" y="871"/>
                  <a:pt x="161" y="871"/>
                  <a:pt x="161" y="871"/>
                </a:cubicBezTo>
                <a:cubicBezTo>
                  <a:pt x="178" y="871"/>
                  <a:pt x="192" y="857"/>
                  <a:pt x="192" y="841"/>
                </a:cubicBezTo>
                <a:cubicBezTo>
                  <a:pt x="192" y="30"/>
                  <a:pt x="192" y="30"/>
                  <a:pt x="192" y="30"/>
                </a:cubicBezTo>
                <a:cubicBezTo>
                  <a:pt x="192" y="14"/>
                  <a:pt x="178" y="0"/>
                  <a:pt x="161" y="0"/>
                </a:cubicBezTo>
                <a:close/>
                <a:moveTo>
                  <a:pt x="96" y="766"/>
                </a:moveTo>
                <a:cubicBezTo>
                  <a:pt x="56" y="766"/>
                  <a:pt x="25" y="734"/>
                  <a:pt x="25" y="695"/>
                </a:cubicBezTo>
                <a:cubicBezTo>
                  <a:pt x="25" y="656"/>
                  <a:pt x="56" y="624"/>
                  <a:pt x="96" y="624"/>
                </a:cubicBezTo>
                <a:cubicBezTo>
                  <a:pt x="135" y="624"/>
                  <a:pt x="167" y="656"/>
                  <a:pt x="167" y="695"/>
                </a:cubicBezTo>
                <a:cubicBezTo>
                  <a:pt x="167" y="734"/>
                  <a:pt x="135" y="766"/>
                  <a:pt x="96" y="766"/>
                </a:cubicBezTo>
                <a:close/>
                <a:moveTo>
                  <a:pt x="171" y="304"/>
                </a:moveTo>
                <a:cubicBezTo>
                  <a:pt x="171" y="339"/>
                  <a:pt x="143" y="367"/>
                  <a:pt x="108" y="367"/>
                </a:cubicBezTo>
                <a:cubicBezTo>
                  <a:pt x="84" y="367"/>
                  <a:pt x="84" y="367"/>
                  <a:pt x="84" y="367"/>
                </a:cubicBezTo>
                <a:cubicBezTo>
                  <a:pt x="49" y="367"/>
                  <a:pt x="20" y="339"/>
                  <a:pt x="20" y="304"/>
                </a:cubicBezTo>
                <a:cubicBezTo>
                  <a:pt x="20" y="94"/>
                  <a:pt x="20" y="94"/>
                  <a:pt x="20" y="94"/>
                </a:cubicBezTo>
                <a:cubicBezTo>
                  <a:pt x="20" y="59"/>
                  <a:pt x="49" y="31"/>
                  <a:pt x="84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43" y="31"/>
                  <a:pt x="171" y="59"/>
                  <a:pt x="171" y="94"/>
                </a:cubicBezTo>
                <a:lnTo>
                  <a:pt x="171" y="30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7" name="Freeform 1360"/>
          <p:cNvSpPr>
            <a:spLocks noEditPoints="1"/>
          </p:cNvSpPr>
          <p:nvPr/>
        </p:nvSpPr>
        <p:spPr bwMode="auto">
          <a:xfrm>
            <a:off x="8321790" y="3278305"/>
            <a:ext cx="39965" cy="182696"/>
          </a:xfrm>
          <a:custGeom>
            <a:avLst/>
            <a:gdLst>
              <a:gd name="T0" fmla="*/ 161 w 192"/>
              <a:gd name="T1" fmla="*/ 0 h 871"/>
              <a:gd name="T2" fmla="*/ 30 w 192"/>
              <a:gd name="T3" fmla="*/ 0 h 871"/>
              <a:gd name="T4" fmla="*/ 0 w 192"/>
              <a:gd name="T5" fmla="*/ 30 h 871"/>
              <a:gd name="T6" fmla="*/ 0 w 192"/>
              <a:gd name="T7" fmla="*/ 841 h 871"/>
              <a:gd name="T8" fmla="*/ 30 w 192"/>
              <a:gd name="T9" fmla="*/ 871 h 871"/>
              <a:gd name="T10" fmla="*/ 161 w 192"/>
              <a:gd name="T11" fmla="*/ 871 h 871"/>
              <a:gd name="T12" fmla="*/ 192 w 192"/>
              <a:gd name="T13" fmla="*/ 841 h 871"/>
              <a:gd name="T14" fmla="*/ 192 w 192"/>
              <a:gd name="T15" fmla="*/ 30 h 871"/>
              <a:gd name="T16" fmla="*/ 161 w 192"/>
              <a:gd name="T17" fmla="*/ 0 h 871"/>
              <a:gd name="T18" fmla="*/ 96 w 192"/>
              <a:gd name="T19" fmla="*/ 766 h 871"/>
              <a:gd name="T20" fmla="*/ 25 w 192"/>
              <a:gd name="T21" fmla="*/ 695 h 871"/>
              <a:gd name="T22" fmla="*/ 96 w 192"/>
              <a:gd name="T23" fmla="*/ 624 h 871"/>
              <a:gd name="T24" fmla="*/ 167 w 192"/>
              <a:gd name="T25" fmla="*/ 695 h 871"/>
              <a:gd name="T26" fmla="*/ 96 w 192"/>
              <a:gd name="T27" fmla="*/ 766 h 871"/>
              <a:gd name="T28" fmla="*/ 171 w 192"/>
              <a:gd name="T29" fmla="*/ 304 h 871"/>
              <a:gd name="T30" fmla="*/ 108 w 192"/>
              <a:gd name="T31" fmla="*/ 367 h 871"/>
              <a:gd name="T32" fmla="*/ 84 w 192"/>
              <a:gd name="T33" fmla="*/ 367 h 871"/>
              <a:gd name="T34" fmla="*/ 20 w 192"/>
              <a:gd name="T35" fmla="*/ 304 h 871"/>
              <a:gd name="T36" fmla="*/ 20 w 192"/>
              <a:gd name="T37" fmla="*/ 94 h 871"/>
              <a:gd name="T38" fmla="*/ 84 w 192"/>
              <a:gd name="T39" fmla="*/ 31 h 871"/>
              <a:gd name="T40" fmla="*/ 108 w 192"/>
              <a:gd name="T41" fmla="*/ 31 h 871"/>
              <a:gd name="T42" fmla="*/ 171 w 192"/>
              <a:gd name="T43" fmla="*/ 94 h 871"/>
              <a:gd name="T44" fmla="*/ 171 w 192"/>
              <a:gd name="T45" fmla="*/ 304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871">
                <a:moveTo>
                  <a:pt x="161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4"/>
                  <a:pt x="0" y="30"/>
                </a:cubicBezTo>
                <a:cubicBezTo>
                  <a:pt x="0" y="841"/>
                  <a:pt x="0" y="841"/>
                  <a:pt x="0" y="841"/>
                </a:cubicBezTo>
                <a:cubicBezTo>
                  <a:pt x="0" y="857"/>
                  <a:pt x="13" y="871"/>
                  <a:pt x="30" y="871"/>
                </a:cubicBezTo>
                <a:cubicBezTo>
                  <a:pt x="161" y="871"/>
                  <a:pt x="161" y="871"/>
                  <a:pt x="161" y="871"/>
                </a:cubicBezTo>
                <a:cubicBezTo>
                  <a:pt x="178" y="871"/>
                  <a:pt x="192" y="857"/>
                  <a:pt x="192" y="841"/>
                </a:cubicBezTo>
                <a:cubicBezTo>
                  <a:pt x="192" y="30"/>
                  <a:pt x="192" y="30"/>
                  <a:pt x="192" y="30"/>
                </a:cubicBezTo>
                <a:cubicBezTo>
                  <a:pt x="192" y="14"/>
                  <a:pt x="178" y="0"/>
                  <a:pt x="161" y="0"/>
                </a:cubicBezTo>
                <a:close/>
                <a:moveTo>
                  <a:pt x="96" y="766"/>
                </a:moveTo>
                <a:cubicBezTo>
                  <a:pt x="57" y="766"/>
                  <a:pt x="25" y="734"/>
                  <a:pt x="25" y="695"/>
                </a:cubicBezTo>
                <a:cubicBezTo>
                  <a:pt x="25" y="656"/>
                  <a:pt x="57" y="624"/>
                  <a:pt x="96" y="624"/>
                </a:cubicBezTo>
                <a:cubicBezTo>
                  <a:pt x="135" y="624"/>
                  <a:pt x="167" y="656"/>
                  <a:pt x="167" y="695"/>
                </a:cubicBezTo>
                <a:cubicBezTo>
                  <a:pt x="167" y="734"/>
                  <a:pt x="135" y="766"/>
                  <a:pt x="96" y="766"/>
                </a:cubicBezTo>
                <a:close/>
                <a:moveTo>
                  <a:pt x="171" y="304"/>
                </a:moveTo>
                <a:cubicBezTo>
                  <a:pt x="171" y="339"/>
                  <a:pt x="143" y="367"/>
                  <a:pt x="108" y="367"/>
                </a:cubicBezTo>
                <a:cubicBezTo>
                  <a:pt x="84" y="367"/>
                  <a:pt x="84" y="367"/>
                  <a:pt x="84" y="367"/>
                </a:cubicBezTo>
                <a:cubicBezTo>
                  <a:pt x="49" y="367"/>
                  <a:pt x="20" y="339"/>
                  <a:pt x="20" y="304"/>
                </a:cubicBezTo>
                <a:cubicBezTo>
                  <a:pt x="20" y="94"/>
                  <a:pt x="20" y="94"/>
                  <a:pt x="20" y="94"/>
                </a:cubicBezTo>
                <a:cubicBezTo>
                  <a:pt x="20" y="59"/>
                  <a:pt x="49" y="31"/>
                  <a:pt x="84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43" y="31"/>
                  <a:pt x="171" y="59"/>
                  <a:pt x="171" y="94"/>
                </a:cubicBezTo>
                <a:lnTo>
                  <a:pt x="171" y="30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8" name="Oval 1361"/>
          <p:cNvSpPr>
            <a:spLocks noChangeArrowheads="1"/>
          </p:cNvSpPr>
          <p:nvPr/>
        </p:nvSpPr>
        <p:spPr bwMode="auto">
          <a:xfrm>
            <a:off x="8267552" y="3416755"/>
            <a:ext cx="15700" cy="15700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9" name="Freeform 1362"/>
          <p:cNvSpPr>
            <a:spLocks/>
          </p:cNvSpPr>
          <p:nvPr/>
        </p:nvSpPr>
        <p:spPr bwMode="auto">
          <a:xfrm>
            <a:off x="8266125" y="3292578"/>
            <a:ext cx="18555" cy="55665"/>
          </a:xfrm>
          <a:custGeom>
            <a:avLst/>
            <a:gdLst>
              <a:gd name="T0" fmla="*/ 55 w 85"/>
              <a:gd name="T1" fmla="*/ 0 h 270"/>
              <a:gd name="T2" fmla="*/ 31 w 85"/>
              <a:gd name="T3" fmla="*/ 0 h 270"/>
              <a:gd name="T4" fmla="*/ 0 w 85"/>
              <a:gd name="T5" fmla="*/ 30 h 270"/>
              <a:gd name="T6" fmla="*/ 0 w 85"/>
              <a:gd name="T7" fmla="*/ 240 h 270"/>
              <a:gd name="T8" fmla="*/ 31 w 85"/>
              <a:gd name="T9" fmla="*/ 270 h 270"/>
              <a:gd name="T10" fmla="*/ 55 w 85"/>
              <a:gd name="T11" fmla="*/ 270 h 270"/>
              <a:gd name="T12" fmla="*/ 85 w 85"/>
              <a:gd name="T13" fmla="*/ 240 h 270"/>
              <a:gd name="T14" fmla="*/ 85 w 85"/>
              <a:gd name="T15" fmla="*/ 30 h 270"/>
              <a:gd name="T16" fmla="*/ 55 w 85"/>
              <a:gd name="T17" fmla="*/ 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" h="270">
                <a:moveTo>
                  <a:pt x="55" y="0"/>
                </a:moveTo>
                <a:cubicBezTo>
                  <a:pt x="31" y="0"/>
                  <a:pt x="31" y="0"/>
                  <a:pt x="31" y="0"/>
                </a:cubicBezTo>
                <a:cubicBezTo>
                  <a:pt x="14" y="0"/>
                  <a:pt x="0" y="14"/>
                  <a:pt x="0" y="30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57"/>
                  <a:pt x="14" y="270"/>
                  <a:pt x="31" y="270"/>
                </a:cubicBezTo>
                <a:cubicBezTo>
                  <a:pt x="55" y="270"/>
                  <a:pt x="55" y="270"/>
                  <a:pt x="55" y="270"/>
                </a:cubicBezTo>
                <a:cubicBezTo>
                  <a:pt x="71" y="270"/>
                  <a:pt x="85" y="257"/>
                  <a:pt x="85" y="240"/>
                </a:cubicBezTo>
                <a:cubicBezTo>
                  <a:pt x="85" y="30"/>
                  <a:pt x="85" y="30"/>
                  <a:pt x="85" y="30"/>
                </a:cubicBezTo>
                <a:cubicBezTo>
                  <a:pt x="85" y="14"/>
                  <a:pt x="71" y="0"/>
                  <a:pt x="55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0" name="Freeform 1363"/>
          <p:cNvSpPr>
            <a:spLocks/>
          </p:cNvSpPr>
          <p:nvPr/>
        </p:nvSpPr>
        <p:spPr bwMode="auto">
          <a:xfrm>
            <a:off x="8400292" y="3292578"/>
            <a:ext cx="17128" cy="55665"/>
          </a:xfrm>
          <a:custGeom>
            <a:avLst/>
            <a:gdLst>
              <a:gd name="T0" fmla="*/ 55 w 85"/>
              <a:gd name="T1" fmla="*/ 0 h 270"/>
              <a:gd name="T2" fmla="*/ 31 w 85"/>
              <a:gd name="T3" fmla="*/ 0 h 270"/>
              <a:gd name="T4" fmla="*/ 0 w 85"/>
              <a:gd name="T5" fmla="*/ 30 h 270"/>
              <a:gd name="T6" fmla="*/ 0 w 85"/>
              <a:gd name="T7" fmla="*/ 240 h 270"/>
              <a:gd name="T8" fmla="*/ 31 w 85"/>
              <a:gd name="T9" fmla="*/ 270 h 270"/>
              <a:gd name="T10" fmla="*/ 55 w 85"/>
              <a:gd name="T11" fmla="*/ 270 h 270"/>
              <a:gd name="T12" fmla="*/ 85 w 85"/>
              <a:gd name="T13" fmla="*/ 240 h 270"/>
              <a:gd name="T14" fmla="*/ 85 w 85"/>
              <a:gd name="T15" fmla="*/ 30 h 270"/>
              <a:gd name="T16" fmla="*/ 55 w 85"/>
              <a:gd name="T17" fmla="*/ 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" h="270">
                <a:moveTo>
                  <a:pt x="55" y="0"/>
                </a:moveTo>
                <a:cubicBezTo>
                  <a:pt x="31" y="0"/>
                  <a:pt x="31" y="0"/>
                  <a:pt x="31" y="0"/>
                </a:cubicBezTo>
                <a:cubicBezTo>
                  <a:pt x="14" y="0"/>
                  <a:pt x="0" y="14"/>
                  <a:pt x="0" y="30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57"/>
                  <a:pt x="14" y="270"/>
                  <a:pt x="31" y="270"/>
                </a:cubicBezTo>
                <a:cubicBezTo>
                  <a:pt x="55" y="270"/>
                  <a:pt x="55" y="270"/>
                  <a:pt x="55" y="270"/>
                </a:cubicBezTo>
                <a:cubicBezTo>
                  <a:pt x="72" y="270"/>
                  <a:pt x="85" y="257"/>
                  <a:pt x="85" y="240"/>
                </a:cubicBezTo>
                <a:cubicBezTo>
                  <a:pt x="85" y="30"/>
                  <a:pt x="85" y="30"/>
                  <a:pt x="85" y="30"/>
                </a:cubicBezTo>
                <a:cubicBezTo>
                  <a:pt x="85" y="14"/>
                  <a:pt x="72" y="0"/>
                  <a:pt x="55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1" name="Freeform 1364"/>
          <p:cNvSpPr>
            <a:spLocks noEditPoints="1"/>
          </p:cNvSpPr>
          <p:nvPr/>
        </p:nvSpPr>
        <p:spPr bwMode="auto">
          <a:xfrm>
            <a:off x="8388874" y="3278305"/>
            <a:ext cx="39965" cy="182696"/>
          </a:xfrm>
          <a:custGeom>
            <a:avLst/>
            <a:gdLst>
              <a:gd name="T0" fmla="*/ 162 w 192"/>
              <a:gd name="T1" fmla="*/ 0 h 871"/>
              <a:gd name="T2" fmla="*/ 30 w 192"/>
              <a:gd name="T3" fmla="*/ 0 h 871"/>
              <a:gd name="T4" fmla="*/ 0 w 192"/>
              <a:gd name="T5" fmla="*/ 30 h 871"/>
              <a:gd name="T6" fmla="*/ 0 w 192"/>
              <a:gd name="T7" fmla="*/ 841 h 871"/>
              <a:gd name="T8" fmla="*/ 30 w 192"/>
              <a:gd name="T9" fmla="*/ 871 h 871"/>
              <a:gd name="T10" fmla="*/ 162 w 192"/>
              <a:gd name="T11" fmla="*/ 871 h 871"/>
              <a:gd name="T12" fmla="*/ 192 w 192"/>
              <a:gd name="T13" fmla="*/ 841 h 871"/>
              <a:gd name="T14" fmla="*/ 192 w 192"/>
              <a:gd name="T15" fmla="*/ 30 h 871"/>
              <a:gd name="T16" fmla="*/ 162 w 192"/>
              <a:gd name="T17" fmla="*/ 0 h 871"/>
              <a:gd name="T18" fmla="*/ 96 w 192"/>
              <a:gd name="T19" fmla="*/ 766 h 871"/>
              <a:gd name="T20" fmla="*/ 25 w 192"/>
              <a:gd name="T21" fmla="*/ 695 h 871"/>
              <a:gd name="T22" fmla="*/ 96 w 192"/>
              <a:gd name="T23" fmla="*/ 624 h 871"/>
              <a:gd name="T24" fmla="*/ 167 w 192"/>
              <a:gd name="T25" fmla="*/ 695 h 871"/>
              <a:gd name="T26" fmla="*/ 96 w 192"/>
              <a:gd name="T27" fmla="*/ 766 h 871"/>
              <a:gd name="T28" fmla="*/ 171 w 192"/>
              <a:gd name="T29" fmla="*/ 304 h 871"/>
              <a:gd name="T30" fmla="*/ 108 w 192"/>
              <a:gd name="T31" fmla="*/ 367 h 871"/>
              <a:gd name="T32" fmla="*/ 84 w 192"/>
              <a:gd name="T33" fmla="*/ 367 h 871"/>
              <a:gd name="T34" fmla="*/ 20 w 192"/>
              <a:gd name="T35" fmla="*/ 304 h 871"/>
              <a:gd name="T36" fmla="*/ 20 w 192"/>
              <a:gd name="T37" fmla="*/ 94 h 871"/>
              <a:gd name="T38" fmla="*/ 84 w 192"/>
              <a:gd name="T39" fmla="*/ 31 h 871"/>
              <a:gd name="T40" fmla="*/ 108 w 192"/>
              <a:gd name="T41" fmla="*/ 31 h 871"/>
              <a:gd name="T42" fmla="*/ 171 w 192"/>
              <a:gd name="T43" fmla="*/ 94 h 871"/>
              <a:gd name="T44" fmla="*/ 171 w 192"/>
              <a:gd name="T45" fmla="*/ 304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871">
                <a:moveTo>
                  <a:pt x="162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4"/>
                  <a:pt x="0" y="30"/>
                </a:cubicBezTo>
                <a:cubicBezTo>
                  <a:pt x="0" y="841"/>
                  <a:pt x="0" y="841"/>
                  <a:pt x="0" y="841"/>
                </a:cubicBezTo>
                <a:cubicBezTo>
                  <a:pt x="0" y="857"/>
                  <a:pt x="13" y="871"/>
                  <a:pt x="30" y="871"/>
                </a:cubicBezTo>
                <a:cubicBezTo>
                  <a:pt x="162" y="871"/>
                  <a:pt x="162" y="871"/>
                  <a:pt x="162" y="871"/>
                </a:cubicBezTo>
                <a:cubicBezTo>
                  <a:pt x="178" y="871"/>
                  <a:pt x="192" y="857"/>
                  <a:pt x="192" y="841"/>
                </a:cubicBezTo>
                <a:cubicBezTo>
                  <a:pt x="192" y="30"/>
                  <a:pt x="192" y="30"/>
                  <a:pt x="192" y="30"/>
                </a:cubicBezTo>
                <a:cubicBezTo>
                  <a:pt x="192" y="14"/>
                  <a:pt x="178" y="0"/>
                  <a:pt x="162" y="0"/>
                </a:cubicBezTo>
                <a:close/>
                <a:moveTo>
                  <a:pt x="96" y="766"/>
                </a:moveTo>
                <a:cubicBezTo>
                  <a:pt x="57" y="766"/>
                  <a:pt x="25" y="734"/>
                  <a:pt x="25" y="695"/>
                </a:cubicBezTo>
                <a:cubicBezTo>
                  <a:pt x="25" y="656"/>
                  <a:pt x="57" y="624"/>
                  <a:pt x="96" y="624"/>
                </a:cubicBezTo>
                <a:cubicBezTo>
                  <a:pt x="135" y="624"/>
                  <a:pt x="167" y="656"/>
                  <a:pt x="167" y="695"/>
                </a:cubicBezTo>
                <a:cubicBezTo>
                  <a:pt x="167" y="734"/>
                  <a:pt x="135" y="766"/>
                  <a:pt x="96" y="766"/>
                </a:cubicBezTo>
                <a:close/>
                <a:moveTo>
                  <a:pt x="171" y="304"/>
                </a:moveTo>
                <a:cubicBezTo>
                  <a:pt x="171" y="339"/>
                  <a:pt x="143" y="367"/>
                  <a:pt x="108" y="367"/>
                </a:cubicBezTo>
                <a:cubicBezTo>
                  <a:pt x="84" y="367"/>
                  <a:pt x="84" y="367"/>
                  <a:pt x="84" y="367"/>
                </a:cubicBezTo>
                <a:cubicBezTo>
                  <a:pt x="49" y="367"/>
                  <a:pt x="20" y="339"/>
                  <a:pt x="20" y="304"/>
                </a:cubicBezTo>
                <a:cubicBezTo>
                  <a:pt x="20" y="94"/>
                  <a:pt x="20" y="94"/>
                  <a:pt x="20" y="94"/>
                </a:cubicBezTo>
                <a:cubicBezTo>
                  <a:pt x="20" y="59"/>
                  <a:pt x="49" y="31"/>
                  <a:pt x="84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43" y="31"/>
                  <a:pt x="171" y="59"/>
                  <a:pt x="171" y="94"/>
                </a:cubicBezTo>
                <a:lnTo>
                  <a:pt x="171" y="30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2" name="Freeform 1365"/>
          <p:cNvSpPr>
            <a:spLocks noEditPoints="1"/>
          </p:cNvSpPr>
          <p:nvPr/>
        </p:nvSpPr>
        <p:spPr bwMode="auto">
          <a:xfrm>
            <a:off x="8180486" y="3208367"/>
            <a:ext cx="324000" cy="324000"/>
          </a:xfrm>
          <a:custGeom>
            <a:avLst/>
            <a:gdLst>
              <a:gd name="T0" fmla="*/ 771 w 1542"/>
              <a:gd name="T1" fmla="*/ 0 h 1542"/>
              <a:gd name="T2" fmla="*/ 0 w 1542"/>
              <a:gd name="T3" fmla="*/ 771 h 1542"/>
              <a:gd name="T4" fmla="*/ 771 w 1542"/>
              <a:gd name="T5" fmla="*/ 1542 h 1542"/>
              <a:gd name="T6" fmla="*/ 1542 w 1542"/>
              <a:gd name="T7" fmla="*/ 771 h 1542"/>
              <a:gd name="T8" fmla="*/ 771 w 1542"/>
              <a:gd name="T9" fmla="*/ 0 h 1542"/>
              <a:gd name="T10" fmla="*/ 581 w 1542"/>
              <a:gd name="T11" fmla="*/ 1175 h 1542"/>
              <a:gd name="T12" fmla="*/ 517 w 1542"/>
              <a:gd name="T13" fmla="*/ 1238 h 1542"/>
              <a:gd name="T14" fmla="*/ 386 w 1542"/>
              <a:gd name="T15" fmla="*/ 1238 h 1542"/>
              <a:gd name="T16" fmla="*/ 323 w 1542"/>
              <a:gd name="T17" fmla="*/ 1175 h 1542"/>
              <a:gd name="T18" fmla="*/ 323 w 1542"/>
              <a:gd name="T19" fmla="*/ 364 h 1542"/>
              <a:gd name="T20" fmla="*/ 386 w 1542"/>
              <a:gd name="T21" fmla="*/ 301 h 1542"/>
              <a:gd name="T22" fmla="*/ 517 w 1542"/>
              <a:gd name="T23" fmla="*/ 301 h 1542"/>
              <a:gd name="T24" fmla="*/ 581 w 1542"/>
              <a:gd name="T25" fmla="*/ 364 h 1542"/>
              <a:gd name="T26" fmla="*/ 581 w 1542"/>
              <a:gd name="T27" fmla="*/ 1175 h 1542"/>
              <a:gd name="T28" fmla="*/ 899 w 1542"/>
              <a:gd name="T29" fmla="*/ 1175 h 1542"/>
              <a:gd name="T30" fmla="*/ 835 w 1542"/>
              <a:gd name="T31" fmla="*/ 1238 h 1542"/>
              <a:gd name="T32" fmla="*/ 704 w 1542"/>
              <a:gd name="T33" fmla="*/ 1238 h 1542"/>
              <a:gd name="T34" fmla="*/ 641 w 1542"/>
              <a:gd name="T35" fmla="*/ 1175 h 1542"/>
              <a:gd name="T36" fmla="*/ 641 w 1542"/>
              <a:gd name="T37" fmla="*/ 364 h 1542"/>
              <a:gd name="T38" fmla="*/ 704 w 1542"/>
              <a:gd name="T39" fmla="*/ 301 h 1542"/>
              <a:gd name="T40" fmla="*/ 835 w 1542"/>
              <a:gd name="T41" fmla="*/ 301 h 1542"/>
              <a:gd name="T42" fmla="*/ 899 w 1542"/>
              <a:gd name="T43" fmla="*/ 364 h 1542"/>
              <a:gd name="T44" fmla="*/ 899 w 1542"/>
              <a:gd name="T45" fmla="*/ 1175 h 1542"/>
              <a:gd name="T46" fmla="*/ 1217 w 1542"/>
              <a:gd name="T47" fmla="*/ 1175 h 1542"/>
              <a:gd name="T48" fmla="*/ 1154 w 1542"/>
              <a:gd name="T49" fmla="*/ 1238 h 1542"/>
              <a:gd name="T50" fmla="*/ 1022 w 1542"/>
              <a:gd name="T51" fmla="*/ 1238 h 1542"/>
              <a:gd name="T52" fmla="*/ 959 w 1542"/>
              <a:gd name="T53" fmla="*/ 1175 h 1542"/>
              <a:gd name="T54" fmla="*/ 959 w 1542"/>
              <a:gd name="T55" fmla="*/ 364 h 1542"/>
              <a:gd name="T56" fmla="*/ 1022 w 1542"/>
              <a:gd name="T57" fmla="*/ 301 h 1542"/>
              <a:gd name="T58" fmla="*/ 1154 w 1542"/>
              <a:gd name="T59" fmla="*/ 301 h 1542"/>
              <a:gd name="T60" fmla="*/ 1217 w 1542"/>
              <a:gd name="T61" fmla="*/ 364 h 1542"/>
              <a:gd name="T62" fmla="*/ 1217 w 1542"/>
              <a:gd name="T63" fmla="*/ 1175 h 1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42" h="1542">
                <a:moveTo>
                  <a:pt x="771" y="0"/>
                </a:moveTo>
                <a:cubicBezTo>
                  <a:pt x="346" y="0"/>
                  <a:pt x="0" y="346"/>
                  <a:pt x="0" y="771"/>
                </a:cubicBezTo>
                <a:cubicBezTo>
                  <a:pt x="0" y="1197"/>
                  <a:pt x="346" y="1542"/>
                  <a:pt x="771" y="1542"/>
                </a:cubicBezTo>
                <a:cubicBezTo>
                  <a:pt x="1197" y="1542"/>
                  <a:pt x="1542" y="1197"/>
                  <a:pt x="1542" y="771"/>
                </a:cubicBezTo>
                <a:cubicBezTo>
                  <a:pt x="1542" y="346"/>
                  <a:pt x="1197" y="0"/>
                  <a:pt x="771" y="0"/>
                </a:cubicBezTo>
                <a:close/>
                <a:moveTo>
                  <a:pt x="581" y="1175"/>
                </a:moveTo>
                <a:cubicBezTo>
                  <a:pt x="581" y="1209"/>
                  <a:pt x="552" y="1238"/>
                  <a:pt x="517" y="1238"/>
                </a:cubicBezTo>
                <a:cubicBezTo>
                  <a:pt x="386" y="1238"/>
                  <a:pt x="386" y="1238"/>
                  <a:pt x="386" y="1238"/>
                </a:cubicBezTo>
                <a:cubicBezTo>
                  <a:pt x="351" y="1238"/>
                  <a:pt x="323" y="1209"/>
                  <a:pt x="323" y="1175"/>
                </a:cubicBezTo>
                <a:cubicBezTo>
                  <a:pt x="323" y="364"/>
                  <a:pt x="323" y="364"/>
                  <a:pt x="323" y="364"/>
                </a:cubicBezTo>
                <a:cubicBezTo>
                  <a:pt x="323" y="329"/>
                  <a:pt x="351" y="301"/>
                  <a:pt x="386" y="301"/>
                </a:cubicBezTo>
                <a:cubicBezTo>
                  <a:pt x="517" y="301"/>
                  <a:pt x="517" y="301"/>
                  <a:pt x="517" y="301"/>
                </a:cubicBezTo>
                <a:cubicBezTo>
                  <a:pt x="552" y="301"/>
                  <a:pt x="581" y="329"/>
                  <a:pt x="581" y="364"/>
                </a:cubicBezTo>
                <a:lnTo>
                  <a:pt x="581" y="1175"/>
                </a:lnTo>
                <a:close/>
                <a:moveTo>
                  <a:pt x="899" y="1175"/>
                </a:moveTo>
                <a:cubicBezTo>
                  <a:pt x="899" y="1209"/>
                  <a:pt x="870" y="1238"/>
                  <a:pt x="835" y="1238"/>
                </a:cubicBezTo>
                <a:cubicBezTo>
                  <a:pt x="704" y="1238"/>
                  <a:pt x="704" y="1238"/>
                  <a:pt x="704" y="1238"/>
                </a:cubicBezTo>
                <a:cubicBezTo>
                  <a:pt x="669" y="1238"/>
                  <a:pt x="641" y="1209"/>
                  <a:pt x="641" y="1175"/>
                </a:cubicBezTo>
                <a:cubicBezTo>
                  <a:pt x="641" y="364"/>
                  <a:pt x="641" y="364"/>
                  <a:pt x="641" y="364"/>
                </a:cubicBezTo>
                <a:cubicBezTo>
                  <a:pt x="641" y="329"/>
                  <a:pt x="669" y="301"/>
                  <a:pt x="704" y="301"/>
                </a:cubicBezTo>
                <a:cubicBezTo>
                  <a:pt x="835" y="301"/>
                  <a:pt x="835" y="301"/>
                  <a:pt x="835" y="301"/>
                </a:cubicBezTo>
                <a:cubicBezTo>
                  <a:pt x="870" y="301"/>
                  <a:pt x="899" y="329"/>
                  <a:pt x="899" y="364"/>
                </a:cubicBezTo>
                <a:lnTo>
                  <a:pt x="899" y="1175"/>
                </a:lnTo>
                <a:close/>
                <a:moveTo>
                  <a:pt x="1217" y="1175"/>
                </a:moveTo>
                <a:cubicBezTo>
                  <a:pt x="1217" y="1209"/>
                  <a:pt x="1188" y="1238"/>
                  <a:pt x="1154" y="1238"/>
                </a:cubicBezTo>
                <a:cubicBezTo>
                  <a:pt x="1022" y="1238"/>
                  <a:pt x="1022" y="1238"/>
                  <a:pt x="1022" y="1238"/>
                </a:cubicBezTo>
                <a:cubicBezTo>
                  <a:pt x="987" y="1238"/>
                  <a:pt x="959" y="1209"/>
                  <a:pt x="959" y="1175"/>
                </a:cubicBezTo>
                <a:cubicBezTo>
                  <a:pt x="959" y="364"/>
                  <a:pt x="959" y="364"/>
                  <a:pt x="959" y="364"/>
                </a:cubicBezTo>
                <a:cubicBezTo>
                  <a:pt x="959" y="329"/>
                  <a:pt x="987" y="301"/>
                  <a:pt x="1022" y="301"/>
                </a:cubicBezTo>
                <a:cubicBezTo>
                  <a:pt x="1154" y="301"/>
                  <a:pt x="1154" y="301"/>
                  <a:pt x="1154" y="301"/>
                </a:cubicBezTo>
                <a:cubicBezTo>
                  <a:pt x="1188" y="301"/>
                  <a:pt x="1217" y="329"/>
                  <a:pt x="1217" y="364"/>
                </a:cubicBezTo>
                <a:lnTo>
                  <a:pt x="1217" y="117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3" name="Oval 1366"/>
          <p:cNvSpPr>
            <a:spLocks noChangeArrowheads="1"/>
          </p:cNvSpPr>
          <p:nvPr/>
        </p:nvSpPr>
        <p:spPr bwMode="auto">
          <a:xfrm>
            <a:off x="8401719" y="3416755"/>
            <a:ext cx="15700" cy="15700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4" name="Freeform 1370"/>
          <p:cNvSpPr>
            <a:spLocks noEditPoints="1"/>
          </p:cNvSpPr>
          <p:nvPr/>
        </p:nvSpPr>
        <p:spPr bwMode="auto">
          <a:xfrm>
            <a:off x="8599352" y="3208367"/>
            <a:ext cx="324000" cy="324000"/>
          </a:xfrm>
          <a:custGeom>
            <a:avLst/>
            <a:gdLst>
              <a:gd name="T0" fmla="*/ 782 w 1564"/>
              <a:gd name="T1" fmla="*/ 0 h 1565"/>
              <a:gd name="T2" fmla="*/ 0 w 1564"/>
              <a:gd name="T3" fmla="*/ 783 h 1565"/>
              <a:gd name="T4" fmla="*/ 782 w 1564"/>
              <a:gd name="T5" fmla="*/ 1565 h 1565"/>
              <a:gd name="T6" fmla="*/ 1564 w 1564"/>
              <a:gd name="T7" fmla="*/ 783 h 1565"/>
              <a:gd name="T8" fmla="*/ 782 w 1564"/>
              <a:gd name="T9" fmla="*/ 0 h 1565"/>
              <a:gd name="T10" fmla="*/ 1257 w 1564"/>
              <a:gd name="T11" fmla="*/ 670 h 1565"/>
              <a:gd name="T12" fmla="*/ 1008 w 1564"/>
              <a:gd name="T13" fmla="*/ 728 h 1565"/>
              <a:gd name="T14" fmla="*/ 728 w 1564"/>
              <a:gd name="T15" fmla="*/ 1008 h 1565"/>
              <a:gd name="T16" fmla="*/ 670 w 1564"/>
              <a:gd name="T17" fmla="*/ 1258 h 1565"/>
              <a:gd name="T18" fmla="*/ 498 w 1564"/>
              <a:gd name="T19" fmla="*/ 1330 h 1565"/>
              <a:gd name="T20" fmla="*/ 442 w 1564"/>
              <a:gd name="T21" fmla="*/ 1324 h 1565"/>
              <a:gd name="T22" fmla="*/ 442 w 1564"/>
              <a:gd name="T23" fmla="*/ 1324 h 1565"/>
              <a:gd name="T24" fmla="*/ 406 w 1564"/>
              <a:gd name="T25" fmla="*/ 1292 h 1565"/>
              <a:gd name="T26" fmla="*/ 418 w 1564"/>
              <a:gd name="T27" fmla="*/ 1251 h 1565"/>
              <a:gd name="T28" fmla="*/ 489 w 1564"/>
              <a:gd name="T29" fmla="*/ 1154 h 1565"/>
              <a:gd name="T30" fmla="*/ 461 w 1564"/>
              <a:gd name="T31" fmla="*/ 1104 h 1565"/>
              <a:gd name="T32" fmla="*/ 326 w 1564"/>
              <a:gd name="T33" fmla="*/ 1136 h 1565"/>
              <a:gd name="T34" fmla="*/ 316 w 1564"/>
              <a:gd name="T35" fmla="*/ 1145 h 1565"/>
              <a:gd name="T36" fmla="*/ 270 w 1564"/>
              <a:gd name="T37" fmla="*/ 1155 h 1565"/>
              <a:gd name="T38" fmla="*/ 240 w 1564"/>
              <a:gd name="T39" fmla="*/ 1122 h 1565"/>
              <a:gd name="T40" fmla="*/ 307 w 1564"/>
              <a:gd name="T41" fmla="*/ 895 h 1565"/>
              <a:gd name="T42" fmla="*/ 563 w 1564"/>
              <a:gd name="T43" fmla="*/ 830 h 1565"/>
              <a:gd name="T44" fmla="*/ 836 w 1564"/>
              <a:gd name="T45" fmla="*/ 556 h 1565"/>
              <a:gd name="T46" fmla="*/ 895 w 1564"/>
              <a:gd name="T47" fmla="*/ 307 h 1565"/>
              <a:gd name="T48" fmla="*/ 1109 w 1564"/>
              <a:gd name="T49" fmla="*/ 238 h 1565"/>
              <a:gd name="T50" fmla="*/ 1155 w 1564"/>
              <a:gd name="T51" fmla="*/ 273 h 1565"/>
              <a:gd name="T52" fmla="*/ 1141 w 1564"/>
              <a:gd name="T53" fmla="*/ 320 h 1565"/>
              <a:gd name="T54" fmla="*/ 1135 w 1564"/>
              <a:gd name="T55" fmla="*/ 325 h 1565"/>
              <a:gd name="T56" fmla="*/ 1100 w 1564"/>
              <a:gd name="T57" fmla="*/ 465 h 1565"/>
              <a:gd name="T58" fmla="*/ 1147 w 1564"/>
              <a:gd name="T59" fmla="*/ 492 h 1565"/>
              <a:gd name="T60" fmla="*/ 1148 w 1564"/>
              <a:gd name="T61" fmla="*/ 492 h 1565"/>
              <a:gd name="T62" fmla="*/ 1243 w 1564"/>
              <a:gd name="T63" fmla="*/ 426 h 1565"/>
              <a:gd name="T64" fmla="*/ 1293 w 1564"/>
              <a:gd name="T65" fmla="*/ 413 h 1565"/>
              <a:gd name="T66" fmla="*/ 1327 w 1564"/>
              <a:gd name="T67" fmla="*/ 465 h 1565"/>
              <a:gd name="T68" fmla="*/ 1257 w 1564"/>
              <a:gd name="T69" fmla="*/ 670 h 1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64" h="1565">
                <a:moveTo>
                  <a:pt x="782" y="0"/>
                </a:moveTo>
                <a:cubicBezTo>
                  <a:pt x="350" y="0"/>
                  <a:pt x="0" y="351"/>
                  <a:pt x="0" y="783"/>
                </a:cubicBezTo>
                <a:cubicBezTo>
                  <a:pt x="0" y="1215"/>
                  <a:pt x="350" y="1565"/>
                  <a:pt x="782" y="1565"/>
                </a:cubicBezTo>
                <a:cubicBezTo>
                  <a:pt x="1214" y="1565"/>
                  <a:pt x="1564" y="1215"/>
                  <a:pt x="1564" y="783"/>
                </a:cubicBezTo>
                <a:cubicBezTo>
                  <a:pt x="1564" y="351"/>
                  <a:pt x="1214" y="0"/>
                  <a:pt x="782" y="0"/>
                </a:cubicBezTo>
                <a:close/>
                <a:moveTo>
                  <a:pt x="1257" y="670"/>
                </a:moveTo>
                <a:cubicBezTo>
                  <a:pt x="1185" y="742"/>
                  <a:pt x="1097" y="763"/>
                  <a:pt x="1008" y="728"/>
                </a:cubicBezTo>
                <a:cubicBezTo>
                  <a:pt x="728" y="1008"/>
                  <a:pt x="728" y="1008"/>
                  <a:pt x="728" y="1008"/>
                </a:cubicBezTo>
                <a:cubicBezTo>
                  <a:pt x="754" y="1077"/>
                  <a:pt x="751" y="1176"/>
                  <a:pt x="670" y="1258"/>
                </a:cubicBezTo>
                <a:cubicBezTo>
                  <a:pt x="612" y="1315"/>
                  <a:pt x="548" y="1330"/>
                  <a:pt x="498" y="1330"/>
                </a:cubicBezTo>
                <a:cubicBezTo>
                  <a:pt x="476" y="1330"/>
                  <a:pt x="457" y="1327"/>
                  <a:pt x="442" y="1324"/>
                </a:cubicBezTo>
                <a:cubicBezTo>
                  <a:pt x="442" y="1324"/>
                  <a:pt x="442" y="1324"/>
                  <a:pt x="442" y="1324"/>
                </a:cubicBezTo>
                <a:cubicBezTo>
                  <a:pt x="424" y="1320"/>
                  <a:pt x="410" y="1308"/>
                  <a:pt x="406" y="1292"/>
                </a:cubicBezTo>
                <a:cubicBezTo>
                  <a:pt x="402" y="1278"/>
                  <a:pt x="406" y="1263"/>
                  <a:pt x="418" y="1251"/>
                </a:cubicBezTo>
                <a:cubicBezTo>
                  <a:pt x="457" y="1212"/>
                  <a:pt x="488" y="1182"/>
                  <a:pt x="489" y="1154"/>
                </a:cubicBezTo>
                <a:cubicBezTo>
                  <a:pt x="489" y="1139"/>
                  <a:pt x="479" y="1122"/>
                  <a:pt x="461" y="1104"/>
                </a:cubicBezTo>
                <a:cubicBezTo>
                  <a:pt x="414" y="1057"/>
                  <a:pt x="393" y="1073"/>
                  <a:pt x="326" y="1136"/>
                </a:cubicBezTo>
                <a:cubicBezTo>
                  <a:pt x="316" y="1145"/>
                  <a:pt x="316" y="1145"/>
                  <a:pt x="316" y="1145"/>
                </a:cubicBezTo>
                <a:cubicBezTo>
                  <a:pt x="303" y="1156"/>
                  <a:pt x="286" y="1160"/>
                  <a:pt x="270" y="1155"/>
                </a:cubicBezTo>
                <a:cubicBezTo>
                  <a:pt x="255" y="1150"/>
                  <a:pt x="244" y="1138"/>
                  <a:pt x="240" y="1122"/>
                </a:cubicBezTo>
                <a:cubicBezTo>
                  <a:pt x="230" y="1072"/>
                  <a:pt x="225" y="976"/>
                  <a:pt x="307" y="895"/>
                </a:cubicBezTo>
                <a:cubicBezTo>
                  <a:pt x="390" y="811"/>
                  <a:pt x="490" y="812"/>
                  <a:pt x="563" y="830"/>
                </a:cubicBezTo>
                <a:cubicBezTo>
                  <a:pt x="836" y="556"/>
                  <a:pt x="836" y="556"/>
                  <a:pt x="836" y="556"/>
                </a:cubicBezTo>
                <a:cubicBezTo>
                  <a:pt x="802" y="464"/>
                  <a:pt x="822" y="380"/>
                  <a:pt x="895" y="307"/>
                </a:cubicBezTo>
                <a:cubicBezTo>
                  <a:pt x="970" y="231"/>
                  <a:pt x="1061" y="231"/>
                  <a:pt x="1109" y="238"/>
                </a:cubicBezTo>
                <a:cubicBezTo>
                  <a:pt x="1131" y="242"/>
                  <a:pt x="1150" y="255"/>
                  <a:pt x="1155" y="273"/>
                </a:cubicBezTo>
                <a:cubicBezTo>
                  <a:pt x="1160" y="289"/>
                  <a:pt x="1155" y="306"/>
                  <a:pt x="1141" y="320"/>
                </a:cubicBezTo>
                <a:cubicBezTo>
                  <a:pt x="1135" y="325"/>
                  <a:pt x="1135" y="325"/>
                  <a:pt x="1135" y="325"/>
                </a:cubicBezTo>
                <a:cubicBezTo>
                  <a:pt x="1064" y="393"/>
                  <a:pt x="1049" y="411"/>
                  <a:pt x="1100" y="465"/>
                </a:cubicBezTo>
                <a:cubicBezTo>
                  <a:pt x="1117" y="483"/>
                  <a:pt x="1133" y="492"/>
                  <a:pt x="1147" y="492"/>
                </a:cubicBezTo>
                <a:cubicBezTo>
                  <a:pt x="1147" y="492"/>
                  <a:pt x="1147" y="492"/>
                  <a:pt x="1148" y="492"/>
                </a:cubicBezTo>
                <a:cubicBezTo>
                  <a:pt x="1174" y="492"/>
                  <a:pt x="1204" y="464"/>
                  <a:pt x="1243" y="426"/>
                </a:cubicBezTo>
                <a:cubicBezTo>
                  <a:pt x="1258" y="411"/>
                  <a:pt x="1276" y="407"/>
                  <a:pt x="1293" y="413"/>
                </a:cubicBezTo>
                <a:cubicBezTo>
                  <a:pt x="1312" y="420"/>
                  <a:pt x="1325" y="439"/>
                  <a:pt x="1327" y="465"/>
                </a:cubicBezTo>
                <a:cubicBezTo>
                  <a:pt x="1335" y="546"/>
                  <a:pt x="1312" y="615"/>
                  <a:pt x="1257" y="67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5" name="Freeform 1371"/>
          <p:cNvSpPr>
            <a:spLocks/>
          </p:cNvSpPr>
          <p:nvPr/>
        </p:nvSpPr>
        <p:spPr bwMode="auto">
          <a:xfrm>
            <a:off x="8653590" y="3262605"/>
            <a:ext cx="215524" cy="215524"/>
          </a:xfrm>
          <a:custGeom>
            <a:avLst/>
            <a:gdLst>
              <a:gd name="T0" fmla="*/ 1019 w 1038"/>
              <a:gd name="T1" fmla="*/ 179 h 1040"/>
              <a:gd name="T2" fmla="*/ 1004 w 1038"/>
              <a:gd name="T3" fmla="*/ 184 h 1040"/>
              <a:gd name="T4" fmla="*/ 885 w 1038"/>
              <a:gd name="T5" fmla="*/ 261 h 1040"/>
              <a:gd name="T6" fmla="*/ 883 w 1038"/>
              <a:gd name="T7" fmla="*/ 260 h 1040"/>
              <a:gd name="T8" fmla="*/ 813 w 1038"/>
              <a:gd name="T9" fmla="*/ 223 h 1040"/>
              <a:gd name="T10" fmla="*/ 849 w 1038"/>
              <a:gd name="T11" fmla="*/ 36 h 1040"/>
              <a:gd name="T12" fmla="*/ 855 w 1038"/>
              <a:gd name="T13" fmla="*/ 30 h 1040"/>
              <a:gd name="T14" fmla="*/ 860 w 1038"/>
              <a:gd name="T15" fmla="*/ 18 h 1040"/>
              <a:gd name="T16" fmla="*/ 841 w 1038"/>
              <a:gd name="T17" fmla="*/ 7 h 1040"/>
              <a:gd name="T18" fmla="*/ 655 w 1038"/>
              <a:gd name="T19" fmla="*/ 66 h 1040"/>
              <a:gd name="T20" fmla="*/ 608 w 1038"/>
              <a:gd name="T21" fmla="*/ 289 h 1040"/>
              <a:gd name="T22" fmla="*/ 605 w 1038"/>
              <a:gd name="T23" fmla="*/ 307 h 1040"/>
              <a:gd name="T24" fmla="*/ 317 w 1038"/>
              <a:gd name="T25" fmla="*/ 595 h 1040"/>
              <a:gd name="T26" fmla="*/ 301 w 1038"/>
              <a:gd name="T27" fmla="*/ 599 h 1040"/>
              <a:gd name="T28" fmla="*/ 67 w 1038"/>
              <a:gd name="T29" fmla="*/ 654 h 1040"/>
              <a:gd name="T30" fmla="*/ 10 w 1038"/>
              <a:gd name="T31" fmla="*/ 850 h 1040"/>
              <a:gd name="T32" fmla="*/ 18 w 1038"/>
              <a:gd name="T33" fmla="*/ 858 h 1040"/>
              <a:gd name="T34" fmla="*/ 30 w 1038"/>
              <a:gd name="T35" fmla="*/ 855 h 1040"/>
              <a:gd name="T36" fmla="*/ 40 w 1038"/>
              <a:gd name="T37" fmla="*/ 846 h 1040"/>
              <a:gd name="T38" fmla="*/ 221 w 1038"/>
              <a:gd name="T39" fmla="*/ 815 h 1040"/>
              <a:gd name="T40" fmla="*/ 259 w 1038"/>
              <a:gd name="T41" fmla="*/ 889 h 1040"/>
              <a:gd name="T42" fmla="*/ 179 w 1038"/>
              <a:gd name="T43" fmla="*/ 1010 h 1040"/>
              <a:gd name="T44" fmla="*/ 175 w 1038"/>
              <a:gd name="T45" fmla="*/ 1018 h 1040"/>
              <a:gd name="T46" fmla="*/ 186 w 1038"/>
              <a:gd name="T47" fmla="*/ 1026 h 1040"/>
              <a:gd name="T48" fmla="*/ 383 w 1038"/>
              <a:gd name="T49" fmla="*/ 969 h 1040"/>
              <a:gd name="T50" fmla="*/ 430 w 1038"/>
              <a:gd name="T51" fmla="*/ 746 h 1040"/>
              <a:gd name="T52" fmla="*/ 433 w 1038"/>
              <a:gd name="T53" fmla="*/ 727 h 1040"/>
              <a:gd name="T54" fmla="*/ 729 w 1038"/>
              <a:gd name="T55" fmla="*/ 432 h 1040"/>
              <a:gd name="T56" fmla="*/ 748 w 1038"/>
              <a:gd name="T57" fmla="*/ 428 h 1040"/>
              <a:gd name="T58" fmla="*/ 971 w 1038"/>
              <a:gd name="T59" fmla="*/ 381 h 1040"/>
              <a:gd name="T60" fmla="*/ 1031 w 1038"/>
              <a:gd name="T61" fmla="*/ 203 h 1040"/>
              <a:gd name="T62" fmla="*/ 1019 w 1038"/>
              <a:gd name="T63" fmla="*/ 179 h 10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38" h="1040">
                <a:moveTo>
                  <a:pt x="1019" y="179"/>
                </a:moveTo>
                <a:cubicBezTo>
                  <a:pt x="1014" y="178"/>
                  <a:pt x="1009" y="180"/>
                  <a:pt x="1004" y="184"/>
                </a:cubicBezTo>
                <a:cubicBezTo>
                  <a:pt x="957" y="230"/>
                  <a:pt x="923" y="260"/>
                  <a:pt x="885" y="261"/>
                </a:cubicBezTo>
                <a:cubicBezTo>
                  <a:pt x="884" y="261"/>
                  <a:pt x="884" y="260"/>
                  <a:pt x="883" y="260"/>
                </a:cubicBezTo>
                <a:cubicBezTo>
                  <a:pt x="860" y="260"/>
                  <a:pt x="837" y="248"/>
                  <a:pt x="813" y="223"/>
                </a:cubicBezTo>
                <a:cubicBezTo>
                  <a:pt x="737" y="143"/>
                  <a:pt x="784" y="98"/>
                  <a:pt x="849" y="36"/>
                </a:cubicBezTo>
                <a:cubicBezTo>
                  <a:pt x="855" y="30"/>
                  <a:pt x="855" y="30"/>
                  <a:pt x="855" y="30"/>
                </a:cubicBezTo>
                <a:cubicBezTo>
                  <a:pt x="858" y="27"/>
                  <a:pt x="862" y="22"/>
                  <a:pt x="860" y="18"/>
                </a:cubicBezTo>
                <a:cubicBezTo>
                  <a:pt x="859" y="14"/>
                  <a:pt x="852" y="8"/>
                  <a:pt x="841" y="7"/>
                </a:cubicBezTo>
                <a:cubicBezTo>
                  <a:pt x="800" y="1"/>
                  <a:pt x="721" y="0"/>
                  <a:pt x="655" y="66"/>
                </a:cubicBezTo>
                <a:cubicBezTo>
                  <a:pt x="589" y="132"/>
                  <a:pt x="574" y="205"/>
                  <a:pt x="608" y="289"/>
                </a:cubicBezTo>
                <a:cubicBezTo>
                  <a:pt x="611" y="296"/>
                  <a:pt x="609" y="303"/>
                  <a:pt x="605" y="307"/>
                </a:cubicBezTo>
                <a:cubicBezTo>
                  <a:pt x="317" y="595"/>
                  <a:pt x="317" y="595"/>
                  <a:pt x="317" y="595"/>
                </a:cubicBezTo>
                <a:cubicBezTo>
                  <a:pt x="313" y="599"/>
                  <a:pt x="307" y="601"/>
                  <a:pt x="301" y="599"/>
                </a:cubicBezTo>
                <a:cubicBezTo>
                  <a:pt x="236" y="582"/>
                  <a:pt x="143" y="578"/>
                  <a:pt x="67" y="654"/>
                </a:cubicBezTo>
                <a:cubicBezTo>
                  <a:pt x="1" y="720"/>
                  <a:pt x="0" y="797"/>
                  <a:pt x="10" y="850"/>
                </a:cubicBezTo>
                <a:cubicBezTo>
                  <a:pt x="11" y="855"/>
                  <a:pt x="15" y="857"/>
                  <a:pt x="18" y="858"/>
                </a:cubicBezTo>
                <a:cubicBezTo>
                  <a:pt x="20" y="859"/>
                  <a:pt x="25" y="860"/>
                  <a:pt x="30" y="855"/>
                </a:cubicBezTo>
                <a:cubicBezTo>
                  <a:pt x="40" y="846"/>
                  <a:pt x="40" y="846"/>
                  <a:pt x="40" y="846"/>
                </a:cubicBezTo>
                <a:cubicBezTo>
                  <a:pt x="101" y="789"/>
                  <a:pt x="150" y="744"/>
                  <a:pt x="221" y="815"/>
                </a:cubicBezTo>
                <a:cubicBezTo>
                  <a:pt x="247" y="840"/>
                  <a:pt x="259" y="865"/>
                  <a:pt x="259" y="889"/>
                </a:cubicBezTo>
                <a:cubicBezTo>
                  <a:pt x="259" y="931"/>
                  <a:pt x="223" y="966"/>
                  <a:pt x="179" y="1010"/>
                </a:cubicBezTo>
                <a:cubicBezTo>
                  <a:pt x="174" y="1014"/>
                  <a:pt x="175" y="1017"/>
                  <a:pt x="175" y="1018"/>
                </a:cubicBezTo>
                <a:cubicBezTo>
                  <a:pt x="176" y="1021"/>
                  <a:pt x="180" y="1025"/>
                  <a:pt x="186" y="1026"/>
                </a:cubicBezTo>
                <a:cubicBezTo>
                  <a:pt x="229" y="1035"/>
                  <a:pt x="312" y="1040"/>
                  <a:pt x="383" y="969"/>
                </a:cubicBezTo>
                <a:cubicBezTo>
                  <a:pt x="457" y="895"/>
                  <a:pt x="456" y="805"/>
                  <a:pt x="430" y="746"/>
                </a:cubicBezTo>
                <a:cubicBezTo>
                  <a:pt x="427" y="739"/>
                  <a:pt x="429" y="732"/>
                  <a:pt x="433" y="727"/>
                </a:cubicBezTo>
                <a:cubicBezTo>
                  <a:pt x="729" y="432"/>
                  <a:pt x="729" y="432"/>
                  <a:pt x="729" y="432"/>
                </a:cubicBezTo>
                <a:cubicBezTo>
                  <a:pt x="734" y="427"/>
                  <a:pt x="741" y="425"/>
                  <a:pt x="748" y="428"/>
                </a:cubicBezTo>
                <a:cubicBezTo>
                  <a:pt x="803" y="453"/>
                  <a:pt x="888" y="464"/>
                  <a:pt x="971" y="381"/>
                </a:cubicBezTo>
                <a:cubicBezTo>
                  <a:pt x="1018" y="334"/>
                  <a:pt x="1038" y="274"/>
                  <a:pt x="1031" y="203"/>
                </a:cubicBezTo>
                <a:cubicBezTo>
                  <a:pt x="1030" y="188"/>
                  <a:pt x="1024" y="181"/>
                  <a:pt x="1019" y="17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6" name="Freeform 1381"/>
          <p:cNvSpPr>
            <a:spLocks/>
          </p:cNvSpPr>
          <p:nvPr/>
        </p:nvSpPr>
        <p:spPr bwMode="auto">
          <a:xfrm>
            <a:off x="8693254" y="794213"/>
            <a:ext cx="124726" cy="71366"/>
          </a:xfrm>
          <a:custGeom>
            <a:avLst/>
            <a:gdLst>
              <a:gd name="T0" fmla="*/ 37 w 575"/>
              <a:gd name="T1" fmla="*/ 325 h 325"/>
              <a:gd name="T2" fmla="*/ 42 w 575"/>
              <a:gd name="T3" fmla="*/ 324 h 325"/>
              <a:gd name="T4" fmla="*/ 517 w 575"/>
              <a:gd name="T5" fmla="*/ 324 h 325"/>
              <a:gd name="T6" fmla="*/ 575 w 575"/>
              <a:gd name="T7" fmla="*/ 93 h 325"/>
              <a:gd name="T8" fmla="*/ 0 w 575"/>
              <a:gd name="T9" fmla="*/ 0 h 325"/>
              <a:gd name="T10" fmla="*/ 37 w 575"/>
              <a:gd name="T11" fmla="*/ 325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5" h="325">
                <a:moveTo>
                  <a:pt x="37" y="325"/>
                </a:moveTo>
                <a:cubicBezTo>
                  <a:pt x="39" y="324"/>
                  <a:pt x="40" y="324"/>
                  <a:pt x="42" y="324"/>
                </a:cubicBezTo>
                <a:cubicBezTo>
                  <a:pt x="517" y="324"/>
                  <a:pt x="517" y="324"/>
                  <a:pt x="517" y="324"/>
                </a:cubicBezTo>
                <a:cubicBezTo>
                  <a:pt x="575" y="93"/>
                  <a:pt x="575" y="93"/>
                  <a:pt x="575" y="93"/>
                </a:cubicBezTo>
                <a:cubicBezTo>
                  <a:pt x="0" y="0"/>
                  <a:pt x="0" y="0"/>
                  <a:pt x="0" y="0"/>
                </a:cubicBezTo>
                <a:lnTo>
                  <a:pt x="37" y="32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7" name="Oval 1382"/>
          <p:cNvSpPr>
            <a:spLocks noChangeArrowheads="1"/>
          </p:cNvSpPr>
          <p:nvPr/>
        </p:nvSpPr>
        <p:spPr bwMode="auto">
          <a:xfrm>
            <a:off x="8707591" y="921244"/>
            <a:ext cx="18637" cy="18555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8" name="Oval 1383"/>
          <p:cNvSpPr>
            <a:spLocks noChangeArrowheads="1"/>
          </p:cNvSpPr>
          <p:nvPr/>
        </p:nvSpPr>
        <p:spPr bwMode="auto">
          <a:xfrm>
            <a:off x="8789308" y="921244"/>
            <a:ext cx="20071" cy="18555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9" name="Freeform 1384"/>
          <p:cNvSpPr>
            <a:spLocks noEditPoints="1"/>
          </p:cNvSpPr>
          <p:nvPr/>
        </p:nvSpPr>
        <p:spPr bwMode="auto">
          <a:xfrm>
            <a:off x="8587166" y="685737"/>
            <a:ext cx="324000" cy="324000"/>
          </a:xfrm>
          <a:custGeom>
            <a:avLst/>
            <a:gdLst>
              <a:gd name="T0" fmla="*/ 745 w 1490"/>
              <a:gd name="T1" fmla="*/ 0 h 1490"/>
              <a:gd name="T2" fmla="*/ 0 w 1490"/>
              <a:gd name="T3" fmla="*/ 745 h 1490"/>
              <a:gd name="T4" fmla="*/ 745 w 1490"/>
              <a:gd name="T5" fmla="*/ 1490 h 1490"/>
              <a:gd name="T6" fmla="*/ 1490 w 1490"/>
              <a:gd name="T7" fmla="*/ 745 h 1490"/>
              <a:gd name="T8" fmla="*/ 745 w 1490"/>
              <a:gd name="T9" fmla="*/ 0 h 1490"/>
              <a:gd name="T10" fmla="*/ 596 w 1490"/>
              <a:gd name="T11" fmla="*/ 1203 h 1490"/>
              <a:gd name="T12" fmla="*/ 521 w 1490"/>
              <a:gd name="T13" fmla="*/ 1127 h 1490"/>
              <a:gd name="T14" fmla="*/ 596 w 1490"/>
              <a:gd name="T15" fmla="*/ 1052 h 1490"/>
              <a:gd name="T16" fmla="*/ 671 w 1490"/>
              <a:gd name="T17" fmla="*/ 1127 h 1490"/>
              <a:gd name="T18" fmla="*/ 596 w 1490"/>
              <a:gd name="T19" fmla="*/ 1203 h 1490"/>
              <a:gd name="T20" fmla="*/ 976 w 1490"/>
              <a:gd name="T21" fmla="*/ 1203 h 1490"/>
              <a:gd name="T22" fmla="*/ 900 w 1490"/>
              <a:gd name="T23" fmla="*/ 1127 h 1490"/>
              <a:gd name="T24" fmla="*/ 976 w 1490"/>
              <a:gd name="T25" fmla="*/ 1052 h 1490"/>
              <a:gd name="T26" fmla="*/ 1051 w 1490"/>
              <a:gd name="T27" fmla="*/ 1127 h 1490"/>
              <a:gd name="T28" fmla="*/ 976 w 1490"/>
              <a:gd name="T29" fmla="*/ 1203 h 1490"/>
              <a:gd name="T30" fmla="*/ 1100 w 1490"/>
              <a:gd name="T31" fmla="*/ 583 h 1490"/>
              <a:gd name="T32" fmla="*/ 1034 w 1490"/>
              <a:gd name="T33" fmla="*/ 842 h 1490"/>
              <a:gd name="T34" fmla="*/ 1018 w 1490"/>
              <a:gd name="T35" fmla="*/ 854 h 1490"/>
              <a:gd name="T36" fmla="*/ 531 w 1490"/>
              <a:gd name="T37" fmla="*/ 854 h 1490"/>
              <a:gd name="T38" fmla="*/ 529 w 1490"/>
              <a:gd name="T39" fmla="*/ 854 h 1490"/>
              <a:gd name="T40" fmla="*/ 542 w 1490"/>
              <a:gd name="T41" fmla="*/ 961 h 1490"/>
              <a:gd name="T42" fmla="*/ 1048 w 1490"/>
              <a:gd name="T43" fmla="*/ 959 h 1490"/>
              <a:gd name="T44" fmla="*/ 1048 w 1490"/>
              <a:gd name="T45" fmla="*/ 959 h 1490"/>
              <a:gd name="T46" fmla="*/ 1064 w 1490"/>
              <a:gd name="T47" fmla="*/ 975 h 1490"/>
              <a:gd name="T48" fmla="*/ 1048 w 1490"/>
              <a:gd name="T49" fmla="*/ 991 h 1490"/>
              <a:gd name="T50" fmla="*/ 528 w 1490"/>
              <a:gd name="T51" fmla="*/ 994 h 1490"/>
              <a:gd name="T52" fmla="*/ 528 w 1490"/>
              <a:gd name="T53" fmla="*/ 994 h 1490"/>
              <a:gd name="T54" fmla="*/ 512 w 1490"/>
              <a:gd name="T55" fmla="*/ 979 h 1490"/>
              <a:gd name="T56" fmla="*/ 444 w 1490"/>
              <a:gd name="T57" fmla="*/ 388 h 1490"/>
              <a:gd name="T58" fmla="*/ 331 w 1490"/>
              <a:gd name="T59" fmla="*/ 351 h 1490"/>
              <a:gd name="T60" fmla="*/ 321 w 1490"/>
              <a:gd name="T61" fmla="*/ 331 h 1490"/>
              <a:gd name="T62" fmla="*/ 341 w 1490"/>
              <a:gd name="T63" fmla="*/ 320 h 1490"/>
              <a:gd name="T64" fmla="*/ 463 w 1490"/>
              <a:gd name="T65" fmla="*/ 361 h 1490"/>
              <a:gd name="T66" fmla="*/ 474 w 1490"/>
              <a:gd name="T67" fmla="*/ 375 h 1490"/>
              <a:gd name="T68" fmla="*/ 485 w 1490"/>
              <a:gd name="T69" fmla="*/ 466 h 1490"/>
              <a:gd name="T70" fmla="*/ 485 w 1490"/>
              <a:gd name="T71" fmla="*/ 466 h 1490"/>
              <a:gd name="T72" fmla="*/ 1087 w 1490"/>
              <a:gd name="T73" fmla="*/ 563 h 1490"/>
              <a:gd name="T74" fmla="*/ 1097 w 1490"/>
              <a:gd name="T75" fmla="*/ 570 h 1490"/>
              <a:gd name="T76" fmla="*/ 1100 w 1490"/>
              <a:gd name="T77" fmla="*/ 583 h 1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90" h="1490">
                <a:moveTo>
                  <a:pt x="745" y="0"/>
                </a:moveTo>
                <a:cubicBezTo>
                  <a:pt x="333" y="0"/>
                  <a:pt x="0" y="334"/>
                  <a:pt x="0" y="745"/>
                </a:cubicBezTo>
                <a:cubicBezTo>
                  <a:pt x="0" y="1157"/>
                  <a:pt x="333" y="1490"/>
                  <a:pt x="745" y="1490"/>
                </a:cubicBezTo>
                <a:cubicBezTo>
                  <a:pt x="1156" y="1490"/>
                  <a:pt x="1490" y="1157"/>
                  <a:pt x="1490" y="745"/>
                </a:cubicBezTo>
                <a:cubicBezTo>
                  <a:pt x="1490" y="334"/>
                  <a:pt x="1156" y="0"/>
                  <a:pt x="745" y="0"/>
                </a:cubicBezTo>
                <a:close/>
                <a:moveTo>
                  <a:pt x="596" y="1203"/>
                </a:moveTo>
                <a:cubicBezTo>
                  <a:pt x="554" y="1203"/>
                  <a:pt x="521" y="1169"/>
                  <a:pt x="521" y="1127"/>
                </a:cubicBezTo>
                <a:cubicBezTo>
                  <a:pt x="521" y="1086"/>
                  <a:pt x="554" y="1052"/>
                  <a:pt x="596" y="1052"/>
                </a:cubicBezTo>
                <a:cubicBezTo>
                  <a:pt x="637" y="1052"/>
                  <a:pt x="671" y="1086"/>
                  <a:pt x="671" y="1127"/>
                </a:cubicBezTo>
                <a:cubicBezTo>
                  <a:pt x="671" y="1169"/>
                  <a:pt x="637" y="1203"/>
                  <a:pt x="596" y="1203"/>
                </a:cubicBezTo>
                <a:close/>
                <a:moveTo>
                  <a:pt x="976" y="1203"/>
                </a:moveTo>
                <a:cubicBezTo>
                  <a:pt x="934" y="1203"/>
                  <a:pt x="900" y="1169"/>
                  <a:pt x="900" y="1127"/>
                </a:cubicBezTo>
                <a:cubicBezTo>
                  <a:pt x="900" y="1086"/>
                  <a:pt x="934" y="1052"/>
                  <a:pt x="976" y="1052"/>
                </a:cubicBezTo>
                <a:cubicBezTo>
                  <a:pt x="1017" y="1052"/>
                  <a:pt x="1051" y="1086"/>
                  <a:pt x="1051" y="1127"/>
                </a:cubicBezTo>
                <a:cubicBezTo>
                  <a:pt x="1051" y="1169"/>
                  <a:pt x="1017" y="1203"/>
                  <a:pt x="976" y="1203"/>
                </a:cubicBezTo>
                <a:close/>
                <a:moveTo>
                  <a:pt x="1100" y="583"/>
                </a:moveTo>
                <a:cubicBezTo>
                  <a:pt x="1034" y="842"/>
                  <a:pt x="1034" y="842"/>
                  <a:pt x="1034" y="842"/>
                </a:cubicBezTo>
                <a:cubicBezTo>
                  <a:pt x="1032" y="849"/>
                  <a:pt x="1026" y="854"/>
                  <a:pt x="1018" y="854"/>
                </a:cubicBezTo>
                <a:cubicBezTo>
                  <a:pt x="531" y="854"/>
                  <a:pt x="531" y="854"/>
                  <a:pt x="531" y="854"/>
                </a:cubicBezTo>
                <a:cubicBezTo>
                  <a:pt x="531" y="854"/>
                  <a:pt x="530" y="854"/>
                  <a:pt x="529" y="854"/>
                </a:cubicBezTo>
                <a:cubicBezTo>
                  <a:pt x="542" y="961"/>
                  <a:pt x="542" y="961"/>
                  <a:pt x="542" y="961"/>
                </a:cubicBezTo>
                <a:cubicBezTo>
                  <a:pt x="1048" y="959"/>
                  <a:pt x="1048" y="959"/>
                  <a:pt x="1048" y="959"/>
                </a:cubicBezTo>
                <a:cubicBezTo>
                  <a:pt x="1048" y="959"/>
                  <a:pt x="1048" y="959"/>
                  <a:pt x="1048" y="959"/>
                </a:cubicBezTo>
                <a:cubicBezTo>
                  <a:pt x="1056" y="959"/>
                  <a:pt x="1064" y="966"/>
                  <a:pt x="1064" y="975"/>
                </a:cubicBezTo>
                <a:cubicBezTo>
                  <a:pt x="1064" y="984"/>
                  <a:pt x="1057" y="991"/>
                  <a:pt x="1048" y="991"/>
                </a:cubicBezTo>
                <a:cubicBezTo>
                  <a:pt x="528" y="994"/>
                  <a:pt x="528" y="994"/>
                  <a:pt x="528" y="994"/>
                </a:cubicBezTo>
                <a:cubicBezTo>
                  <a:pt x="528" y="994"/>
                  <a:pt x="528" y="994"/>
                  <a:pt x="528" y="994"/>
                </a:cubicBezTo>
                <a:cubicBezTo>
                  <a:pt x="520" y="994"/>
                  <a:pt x="513" y="987"/>
                  <a:pt x="512" y="979"/>
                </a:cubicBezTo>
                <a:cubicBezTo>
                  <a:pt x="444" y="388"/>
                  <a:pt x="444" y="388"/>
                  <a:pt x="444" y="388"/>
                </a:cubicBezTo>
                <a:cubicBezTo>
                  <a:pt x="331" y="351"/>
                  <a:pt x="331" y="351"/>
                  <a:pt x="331" y="351"/>
                </a:cubicBezTo>
                <a:cubicBezTo>
                  <a:pt x="323" y="348"/>
                  <a:pt x="318" y="339"/>
                  <a:pt x="321" y="331"/>
                </a:cubicBezTo>
                <a:cubicBezTo>
                  <a:pt x="324" y="322"/>
                  <a:pt x="333" y="318"/>
                  <a:pt x="341" y="320"/>
                </a:cubicBezTo>
                <a:cubicBezTo>
                  <a:pt x="463" y="361"/>
                  <a:pt x="463" y="361"/>
                  <a:pt x="463" y="361"/>
                </a:cubicBezTo>
                <a:cubicBezTo>
                  <a:pt x="469" y="363"/>
                  <a:pt x="474" y="369"/>
                  <a:pt x="474" y="375"/>
                </a:cubicBezTo>
                <a:cubicBezTo>
                  <a:pt x="485" y="466"/>
                  <a:pt x="485" y="466"/>
                  <a:pt x="485" y="466"/>
                </a:cubicBezTo>
                <a:cubicBezTo>
                  <a:pt x="485" y="466"/>
                  <a:pt x="485" y="466"/>
                  <a:pt x="485" y="466"/>
                </a:cubicBezTo>
                <a:cubicBezTo>
                  <a:pt x="1087" y="563"/>
                  <a:pt x="1087" y="563"/>
                  <a:pt x="1087" y="563"/>
                </a:cubicBezTo>
                <a:cubicBezTo>
                  <a:pt x="1091" y="564"/>
                  <a:pt x="1095" y="567"/>
                  <a:pt x="1097" y="570"/>
                </a:cubicBezTo>
                <a:cubicBezTo>
                  <a:pt x="1100" y="574"/>
                  <a:pt x="1101" y="579"/>
                  <a:pt x="1100" y="58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0" name="Rectangle 1403"/>
          <p:cNvSpPr>
            <a:spLocks noChangeArrowheads="1"/>
          </p:cNvSpPr>
          <p:nvPr/>
        </p:nvSpPr>
        <p:spPr bwMode="auto">
          <a:xfrm>
            <a:off x="277412" y="3888452"/>
            <a:ext cx="149868" cy="19982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1" name="Freeform 1404"/>
          <p:cNvSpPr>
            <a:spLocks noEditPoints="1"/>
          </p:cNvSpPr>
          <p:nvPr/>
        </p:nvSpPr>
        <p:spPr bwMode="auto">
          <a:xfrm>
            <a:off x="203192" y="3712893"/>
            <a:ext cx="324000" cy="324000"/>
          </a:xfrm>
          <a:custGeom>
            <a:avLst/>
            <a:gdLst>
              <a:gd name="T0" fmla="*/ 784 w 1568"/>
              <a:gd name="T1" fmla="*/ 0 h 1567"/>
              <a:gd name="T2" fmla="*/ 0 w 1568"/>
              <a:gd name="T3" fmla="*/ 783 h 1567"/>
              <a:gd name="T4" fmla="*/ 784 w 1568"/>
              <a:gd name="T5" fmla="*/ 1567 h 1567"/>
              <a:gd name="T6" fmla="*/ 1568 w 1568"/>
              <a:gd name="T7" fmla="*/ 783 h 1567"/>
              <a:gd name="T8" fmla="*/ 784 w 1568"/>
              <a:gd name="T9" fmla="*/ 0 h 1567"/>
              <a:gd name="T10" fmla="*/ 1117 w 1568"/>
              <a:gd name="T11" fmla="*/ 960 h 1567"/>
              <a:gd name="T12" fmla="*/ 1100 w 1568"/>
              <a:gd name="T13" fmla="*/ 977 h 1567"/>
              <a:gd name="T14" fmla="*/ 340 w 1568"/>
              <a:gd name="T15" fmla="*/ 977 h 1567"/>
              <a:gd name="T16" fmla="*/ 323 w 1568"/>
              <a:gd name="T17" fmla="*/ 960 h 1567"/>
              <a:gd name="T18" fmla="*/ 323 w 1568"/>
              <a:gd name="T19" fmla="*/ 832 h 1567"/>
              <a:gd name="T20" fmla="*/ 340 w 1568"/>
              <a:gd name="T21" fmla="*/ 815 h 1567"/>
              <a:gd name="T22" fmla="*/ 1100 w 1568"/>
              <a:gd name="T23" fmla="*/ 815 h 1567"/>
              <a:gd name="T24" fmla="*/ 1117 w 1568"/>
              <a:gd name="T25" fmla="*/ 832 h 1567"/>
              <a:gd name="T26" fmla="*/ 1117 w 1568"/>
              <a:gd name="T27" fmla="*/ 960 h 1567"/>
              <a:gd name="T28" fmla="*/ 1183 w 1568"/>
              <a:gd name="T29" fmla="*/ 960 h 1567"/>
              <a:gd name="T30" fmla="*/ 1166 w 1568"/>
              <a:gd name="T31" fmla="*/ 977 h 1567"/>
              <a:gd name="T32" fmla="*/ 1150 w 1568"/>
              <a:gd name="T33" fmla="*/ 960 h 1567"/>
              <a:gd name="T34" fmla="*/ 1150 w 1568"/>
              <a:gd name="T35" fmla="*/ 832 h 1567"/>
              <a:gd name="T36" fmla="*/ 1166 w 1568"/>
              <a:gd name="T37" fmla="*/ 815 h 1567"/>
              <a:gd name="T38" fmla="*/ 1183 w 1568"/>
              <a:gd name="T39" fmla="*/ 832 h 1567"/>
              <a:gd name="T40" fmla="*/ 1183 w 1568"/>
              <a:gd name="T41" fmla="*/ 960 h 1567"/>
              <a:gd name="T42" fmla="*/ 1166 w 1568"/>
              <a:gd name="T43" fmla="*/ 769 h 1567"/>
              <a:gd name="T44" fmla="*/ 1150 w 1568"/>
              <a:gd name="T45" fmla="*/ 752 h 1567"/>
              <a:gd name="T46" fmla="*/ 1071 w 1568"/>
              <a:gd name="T47" fmla="*/ 678 h 1567"/>
              <a:gd name="T48" fmla="*/ 945 w 1568"/>
              <a:gd name="T49" fmla="*/ 678 h 1567"/>
              <a:gd name="T50" fmla="*/ 807 w 1568"/>
              <a:gd name="T51" fmla="*/ 545 h 1567"/>
              <a:gd name="T52" fmla="*/ 793 w 1568"/>
              <a:gd name="T53" fmla="*/ 499 h 1567"/>
              <a:gd name="T54" fmla="*/ 726 w 1568"/>
              <a:gd name="T55" fmla="*/ 485 h 1567"/>
              <a:gd name="T56" fmla="*/ 719 w 1568"/>
              <a:gd name="T57" fmla="*/ 485 h 1567"/>
              <a:gd name="T58" fmla="*/ 628 w 1568"/>
              <a:gd name="T59" fmla="*/ 387 h 1567"/>
              <a:gd name="T60" fmla="*/ 654 w 1568"/>
              <a:gd name="T61" fmla="*/ 323 h 1567"/>
              <a:gd name="T62" fmla="*/ 732 w 1568"/>
              <a:gd name="T63" fmla="*/ 295 h 1567"/>
              <a:gd name="T64" fmla="*/ 748 w 1568"/>
              <a:gd name="T65" fmla="*/ 312 h 1567"/>
              <a:gd name="T66" fmla="*/ 732 w 1568"/>
              <a:gd name="T67" fmla="*/ 329 h 1567"/>
              <a:gd name="T68" fmla="*/ 677 w 1568"/>
              <a:gd name="T69" fmla="*/ 347 h 1567"/>
              <a:gd name="T70" fmla="*/ 662 w 1568"/>
              <a:gd name="T71" fmla="*/ 387 h 1567"/>
              <a:gd name="T72" fmla="*/ 719 w 1568"/>
              <a:gd name="T73" fmla="*/ 451 h 1567"/>
              <a:gd name="T74" fmla="*/ 726 w 1568"/>
              <a:gd name="T75" fmla="*/ 451 h 1567"/>
              <a:gd name="T76" fmla="*/ 817 w 1568"/>
              <a:gd name="T77" fmla="*/ 475 h 1567"/>
              <a:gd name="T78" fmla="*/ 841 w 1568"/>
              <a:gd name="T79" fmla="*/ 545 h 1567"/>
              <a:gd name="T80" fmla="*/ 945 w 1568"/>
              <a:gd name="T81" fmla="*/ 645 h 1567"/>
              <a:gd name="T82" fmla="*/ 1071 w 1568"/>
              <a:gd name="T83" fmla="*/ 645 h 1567"/>
              <a:gd name="T84" fmla="*/ 1183 w 1568"/>
              <a:gd name="T85" fmla="*/ 752 h 1567"/>
              <a:gd name="T86" fmla="*/ 1166 w 1568"/>
              <a:gd name="T87" fmla="*/ 769 h 1567"/>
              <a:gd name="T88" fmla="*/ 1245 w 1568"/>
              <a:gd name="T89" fmla="*/ 960 h 1567"/>
              <a:gd name="T90" fmla="*/ 1228 w 1568"/>
              <a:gd name="T91" fmla="*/ 977 h 1567"/>
              <a:gd name="T92" fmla="*/ 1211 w 1568"/>
              <a:gd name="T93" fmla="*/ 960 h 1567"/>
              <a:gd name="T94" fmla="*/ 1211 w 1568"/>
              <a:gd name="T95" fmla="*/ 832 h 1567"/>
              <a:gd name="T96" fmla="*/ 1228 w 1568"/>
              <a:gd name="T97" fmla="*/ 815 h 1567"/>
              <a:gd name="T98" fmla="*/ 1245 w 1568"/>
              <a:gd name="T99" fmla="*/ 832 h 1567"/>
              <a:gd name="T100" fmla="*/ 1245 w 1568"/>
              <a:gd name="T101" fmla="*/ 960 h 1567"/>
              <a:gd name="T102" fmla="*/ 1228 w 1568"/>
              <a:gd name="T103" fmla="*/ 769 h 1567"/>
              <a:gd name="T104" fmla="*/ 1211 w 1568"/>
              <a:gd name="T105" fmla="*/ 752 h 1567"/>
              <a:gd name="T106" fmla="*/ 1100 w 1568"/>
              <a:gd name="T107" fmla="*/ 603 h 1567"/>
              <a:gd name="T108" fmla="*/ 973 w 1568"/>
              <a:gd name="T109" fmla="*/ 449 h 1567"/>
              <a:gd name="T110" fmla="*/ 827 w 1568"/>
              <a:gd name="T111" fmla="*/ 329 h 1567"/>
              <a:gd name="T112" fmla="*/ 810 w 1568"/>
              <a:gd name="T113" fmla="*/ 312 h 1567"/>
              <a:gd name="T114" fmla="*/ 827 w 1568"/>
              <a:gd name="T115" fmla="*/ 295 h 1567"/>
              <a:gd name="T116" fmla="*/ 1006 w 1568"/>
              <a:gd name="T117" fmla="*/ 449 h 1567"/>
              <a:gd name="T118" fmla="*/ 1100 w 1568"/>
              <a:gd name="T119" fmla="*/ 569 h 1567"/>
              <a:gd name="T120" fmla="*/ 1245 w 1568"/>
              <a:gd name="T121" fmla="*/ 752 h 1567"/>
              <a:gd name="T122" fmla="*/ 1228 w 1568"/>
              <a:gd name="T123" fmla="*/ 769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68" h="1567">
                <a:moveTo>
                  <a:pt x="784" y="0"/>
                </a:moveTo>
                <a:cubicBezTo>
                  <a:pt x="351" y="0"/>
                  <a:pt x="0" y="351"/>
                  <a:pt x="0" y="783"/>
                </a:cubicBezTo>
                <a:cubicBezTo>
                  <a:pt x="0" y="1216"/>
                  <a:pt x="351" y="1567"/>
                  <a:pt x="784" y="1567"/>
                </a:cubicBezTo>
                <a:cubicBezTo>
                  <a:pt x="1217" y="1567"/>
                  <a:pt x="1568" y="1216"/>
                  <a:pt x="1568" y="783"/>
                </a:cubicBezTo>
                <a:cubicBezTo>
                  <a:pt x="1568" y="351"/>
                  <a:pt x="1217" y="0"/>
                  <a:pt x="784" y="0"/>
                </a:cubicBezTo>
                <a:close/>
                <a:moveTo>
                  <a:pt x="1117" y="960"/>
                </a:moveTo>
                <a:cubicBezTo>
                  <a:pt x="1117" y="969"/>
                  <a:pt x="1109" y="977"/>
                  <a:pt x="1100" y="977"/>
                </a:cubicBezTo>
                <a:cubicBezTo>
                  <a:pt x="340" y="977"/>
                  <a:pt x="340" y="977"/>
                  <a:pt x="340" y="977"/>
                </a:cubicBezTo>
                <a:cubicBezTo>
                  <a:pt x="331" y="977"/>
                  <a:pt x="323" y="969"/>
                  <a:pt x="323" y="960"/>
                </a:cubicBezTo>
                <a:cubicBezTo>
                  <a:pt x="323" y="832"/>
                  <a:pt x="323" y="832"/>
                  <a:pt x="323" y="832"/>
                </a:cubicBezTo>
                <a:cubicBezTo>
                  <a:pt x="323" y="823"/>
                  <a:pt x="331" y="815"/>
                  <a:pt x="340" y="815"/>
                </a:cubicBezTo>
                <a:cubicBezTo>
                  <a:pt x="1100" y="815"/>
                  <a:pt x="1100" y="815"/>
                  <a:pt x="1100" y="815"/>
                </a:cubicBezTo>
                <a:cubicBezTo>
                  <a:pt x="1109" y="815"/>
                  <a:pt x="1117" y="823"/>
                  <a:pt x="1117" y="832"/>
                </a:cubicBezTo>
                <a:lnTo>
                  <a:pt x="1117" y="960"/>
                </a:lnTo>
                <a:close/>
                <a:moveTo>
                  <a:pt x="1183" y="960"/>
                </a:moveTo>
                <a:cubicBezTo>
                  <a:pt x="1183" y="969"/>
                  <a:pt x="1176" y="977"/>
                  <a:pt x="1166" y="977"/>
                </a:cubicBezTo>
                <a:cubicBezTo>
                  <a:pt x="1157" y="977"/>
                  <a:pt x="1150" y="969"/>
                  <a:pt x="1150" y="960"/>
                </a:cubicBezTo>
                <a:cubicBezTo>
                  <a:pt x="1150" y="832"/>
                  <a:pt x="1150" y="832"/>
                  <a:pt x="1150" y="832"/>
                </a:cubicBezTo>
                <a:cubicBezTo>
                  <a:pt x="1150" y="823"/>
                  <a:pt x="1157" y="815"/>
                  <a:pt x="1166" y="815"/>
                </a:cubicBezTo>
                <a:cubicBezTo>
                  <a:pt x="1176" y="815"/>
                  <a:pt x="1183" y="823"/>
                  <a:pt x="1183" y="832"/>
                </a:cubicBezTo>
                <a:lnTo>
                  <a:pt x="1183" y="960"/>
                </a:lnTo>
                <a:close/>
                <a:moveTo>
                  <a:pt x="1166" y="769"/>
                </a:moveTo>
                <a:cubicBezTo>
                  <a:pt x="1157" y="769"/>
                  <a:pt x="1150" y="761"/>
                  <a:pt x="1150" y="752"/>
                </a:cubicBezTo>
                <a:cubicBezTo>
                  <a:pt x="1150" y="685"/>
                  <a:pt x="1095" y="678"/>
                  <a:pt x="1071" y="678"/>
                </a:cubicBezTo>
                <a:cubicBezTo>
                  <a:pt x="945" y="678"/>
                  <a:pt x="945" y="678"/>
                  <a:pt x="945" y="678"/>
                </a:cubicBezTo>
                <a:cubicBezTo>
                  <a:pt x="864" y="678"/>
                  <a:pt x="807" y="623"/>
                  <a:pt x="807" y="545"/>
                </a:cubicBezTo>
                <a:cubicBezTo>
                  <a:pt x="807" y="524"/>
                  <a:pt x="802" y="508"/>
                  <a:pt x="793" y="499"/>
                </a:cubicBezTo>
                <a:cubicBezTo>
                  <a:pt x="778" y="484"/>
                  <a:pt x="750" y="484"/>
                  <a:pt x="726" y="485"/>
                </a:cubicBezTo>
                <a:cubicBezTo>
                  <a:pt x="719" y="485"/>
                  <a:pt x="719" y="485"/>
                  <a:pt x="719" y="485"/>
                </a:cubicBezTo>
                <a:cubicBezTo>
                  <a:pt x="662" y="485"/>
                  <a:pt x="628" y="435"/>
                  <a:pt x="628" y="387"/>
                </a:cubicBezTo>
                <a:cubicBezTo>
                  <a:pt x="628" y="362"/>
                  <a:pt x="637" y="340"/>
                  <a:pt x="654" y="323"/>
                </a:cubicBezTo>
                <a:cubicBezTo>
                  <a:pt x="672" y="305"/>
                  <a:pt x="699" y="295"/>
                  <a:pt x="732" y="295"/>
                </a:cubicBezTo>
                <a:cubicBezTo>
                  <a:pt x="741" y="295"/>
                  <a:pt x="748" y="303"/>
                  <a:pt x="748" y="312"/>
                </a:cubicBezTo>
                <a:cubicBezTo>
                  <a:pt x="748" y="321"/>
                  <a:pt x="741" y="329"/>
                  <a:pt x="732" y="329"/>
                </a:cubicBezTo>
                <a:cubicBezTo>
                  <a:pt x="708" y="329"/>
                  <a:pt x="689" y="335"/>
                  <a:pt x="677" y="347"/>
                </a:cubicBezTo>
                <a:cubicBezTo>
                  <a:pt x="667" y="357"/>
                  <a:pt x="662" y="371"/>
                  <a:pt x="662" y="387"/>
                </a:cubicBezTo>
                <a:cubicBezTo>
                  <a:pt x="662" y="418"/>
                  <a:pt x="683" y="451"/>
                  <a:pt x="719" y="451"/>
                </a:cubicBezTo>
                <a:cubicBezTo>
                  <a:pt x="726" y="451"/>
                  <a:pt x="726" y="451"/>
                  <a:pt x="726" y="451"/>
                </a:cubicBezTo>
                <a:cubicBezTo>
                  <a:pt x="755" y="451"/>
                  <a:pt x="792" y="451"/>
                  <a:pt x="817" y="475"/>
                </a:cubicBezTo>
                <a:cubicBezTo>
                  <a:pt x="833" y="491"/>
                  <a:pt x="841" y="514"/>
                  <a:pt x="841" y="545"/>
                </a:cubicBezTo>
                <a:cubicBezTo>
                  <a:pt x="841" y="614"/>
                  <a:pt x="893" y="645"/>
                  <a:pt x="945" y="645"/>
                </a:cubicBezTo>
                <a:cubicBezTo>
                  <a:pt x="1071" y="645"/>
                  <a:pt x="1071" y="645"/>
                  <a:pt x="1071" y="645"/>
                </a:cubicBezTo>
                <a:cubicBezTo>
                  <a:pt x="1139" y="645"/>
                  <a:pt x="1183" y="687"/>
                  <a:pt x="1183" y="752"/>
                </a:cubicBezTo>
                <a:cubicBezTo>
                  <a:pt x="1183" y="761"/>
                  <a:pt x="1176" y="769"/>
                  <a:pt x="1166" y="769"/>
                </a:cubicBezTo>
                <a:close/>
                <a:moveTo>
                  <a:pt x="1245" y="960"/>
                </a:moveTo>
                <a:cubicBezTo>
                  <a:pt x="1245" y="969"/>
                  <a:pt x="1237" y="977"/>
                  <a:pt x="1228" y="977"/>
                </a:cubicBezTo>
                <a:cubicBezTo>
                  <a:pt x="1219" y="977"/>
                  <a:pt x="1211" y="969"/>
                  <a:pt x="1211" y="960"/>
                </a:cubicBezTo>
                <a:cubicBezTo>
                  <a:pt x="1211" y="832"/>
                  <a:pt x="1211" y="832"/>
                  <a:pt x="1211" y="832"/>
                </a:cubicBezTo>
                <a:cubicBezTo>
                  <a:pt x="1211" y="823"/>
                  <a:pt x="1219" y="815"/>
                  <a:pt x="1228" y="815"/>
                </a:cubicBezTo>
                <a:cubicBezTo>
                  <a:pt x="1237" y="815"/>
                  <a:pt x="1245" y="823"/>
                  <a:pt x="1245" y="832"/>
                </a:cubicBezTo>
                <a:lnTo>
                  <a:pt x="1245" y="960"/>
                </a:lnTo>
                <a:close/>
                <a:moveTo>
                  <a:pt x="1228" y="769"/>
                </a:moveTo>
                <a:cubicBezTo>
                  <a:pt x="1219" y="769"/>
                  <a:pt x="1211" y="761"/>
                  <a:pt x="1211" y="752"/>
                </a:cubicBezTo>
                <a:cubicBezTo>
                  <a:pt x="1211" y="639"/>
                  <a:pt x="1184" y="603"/>
                  <a:pt x="1100" y="603"/>
                </a:cubicBezTo>
                <a:cubicBezTo>
                  <a:pt x="1024" y="603"/>
                  <a:pt x="973" y="524"/>
                  <a:pt x="973" y="449"/>
                </a:cubicBezTo>
                <a:cubicBezTo>
                  <a:pt x="973" y="360"/>
                  <a:pt x="935" y="329"/>
                  <a:pt x="827" y="329"/>
                </a:cubicBezTo>
                <a:cubicBezTo>
                  <a:pt x="818" y="329"/>
                  <a:pt x="810" y="321"/>
                  <a:pt x="810" y="312"/>
                </a:cubicBezTo>
                <a:cubicBezTo>
                  <a:pt x="810" y="303"/>
                  <a:pt x="818" y="295"/>
                  <a:pt x="827" y="295"/>
                </a:cubicBezTo>
                <a:cubicBezTo>
                  <a:pt x="916" y="295"/>
                  <a:pt x="1006" y="313"/>
                  <a:pt x="1006" y="449"/>
                </a:cubicBezTo>
                <a:cubicBezTo>
                  <a:pt x="1006" y="506"/>
                  <a:pt x="1045" y="569"/>
                  <a:pt x="1100" y="569"/>
                </a:cubicBezTo>
                <a:cubicBezTo>
                  <a:pt x="1220" y="569"/>
                  <a:pt x="1245" y="642"/>
                  <a:pt x="1245" y="752"/>
                </a:cubicBezTo>
                <a:cubicBezTo>
                  <a:pt x="1245" y="761"/>
                  <a:pt x="1237" y="769"/>
                  <a:pt x="1228" y="76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2" name="Freeform 1408"/>
          <p:cNvSpPr>
            <a:spLocks/>
          </p:cNvSpPr>
          <p:nvPr/>
        </p:nvSpPr>
        <p:spPr bwMode="auto">
          <a:xfrm>
            <a:off x="836982" y="3791395"/>
            <a:ext cx="54238" cy="47101"/>
          </a:xfrm>
          <a:custGeom>
            <a:avLst/>
            <a:gdLst>
              <a:gd name="T0" fmla="*/ 198 w 270"/>
              <a:gd name="T1" fmla="*/ 64 h 234"/>
              <a:gd name="T2" fmla="*/ 117 w 270"/>
              <a:gd name="T3" fmla="*/ 43 h 234"/>
              <a:gd name="T4" fmla="*/ 0 w 270"/>
              <a:gd name="T5" fmla="*/ 0 h 234"/>
              <a:gd name="T6" fmla="*/ 0 w 270"/>
              <a:gd name="T7" fmla="*/ 133 h 234"/>
              <a:gd name="T8" fmla="*/ 254 w 270"/>
              <a:gd name="T9" fmla="*/ 234 h 234"/>
              <a:gd name="T10" fmla="*/ 262 w 270"/>
              <a:gd name="T11" fmla="*/ 145 h 234"/>
              <a:gd name="T12" fmla="*/ 198 w 270"/>
              <a:gd name="T13" fmla="*/ 6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0" h="234">
                <a:moveTo>
                  <a:pt x="198" y="64"/>
                </a:moveTo>
                <a:cubicBezTo>
                  <a:pt x="172" y="53"/>
                  <a:pt x="144" y="48"/>
                  <a:pt x="117" y="43"/>
                </a:cubicBezTo>
                <a:cubicBezTo>
                  <a:pt x="77" y="35"/>
                  <a:pt x="36" y="27"/>
                  <a:pt x="0" y="0"/>
                </a:cubicBezTo>
                <a:cubicBezTo>
                  <a:pt x="0" y="133"/>
                  <a:pt x="0" y="133"/>
                  <a:pt x="0" y="133"/>
                </a:cubicBezTo>
                <a:cubicBezTo>
                  <a:pt x="137" y="126"/>
                  <a:pt x="222" y="160"/>
                  <a:pt x="254" y="234"/>
                </a:cubicBezTo>
                <a:cubicBezTo>
                  <a:pt x="267" y="206"/>
                  <a:pt x="270" y="175"/>
                  <a:pt x="262" y="145"/>
                </a:cubicBezTo>
                <a:cubicBezTo>
                  <a:pt x="253" y="108"/>
                  <a:pt x="229" y="77"/>
                  <a:pt x="198" y="6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3" name="Oval 1409"/>
          <p:cNvSpPr>
            <a:spLocks noChangeArrowheads="1"/>
          </p:cNvSpPr>
          <p:nvPr/>
        </p:nvSpPr>
        <p:spPr bwMode="auto">
          <a:xfrm>
            <a:off x="765616" y="3888452"/>
            <a:ext cx="64229" cy="47101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4" name="Freeform 1410"/>
          <p:cNvSpPr>
            <a:spLocks noEditPoints="1"/>
          </p:cNvSpPr>
          <p:nvPr/>
        </p:nvSpPr>
        <p:spPr bwMode="auto">
          <a:xfrm>
            <a:off x="622885" y="3712893"/>
            <a:ext cx="324000" cy="324000"/>
          </a:xfrm>
          <a:custGeom>
            <a:avLst/>
            <a:gdLst>
              <a:gd name="T0" fmla="*/ 811 w 1621"/>
              <a:gd name="T1" fmla="*/ 0 h 1620"/>
              <a:gd name="T2" fmla="*/ 0 w 1621"/>
              <a:gd name="T3" fmla="*/ 810 h 1620"/>
              <a:gd name="T4" fmla="*/ 811 w 1621"/>
              <a:gd name="T5" fmla="*/ 1620 h 1620"/>
              <a:gd name="T6" fmla="*/ 1621 w 1621"/>
              <a:gd name="T7" fmla="*/ 810 h 1620"/>
              <a:gd name="T8" fmla="*/ 811 w 1621"/>
              <a:gd name="T9" fmla="*/ 0 h 1620"/>
              <a:gd name="T10" fmla="*/ 194 w 1621"/>
              <a:gd name="T11" fmla="*/ 1014 h 1620"/>
              <a:gd name="T12" fmla="*/ 176 w 1621"/>
              <a:gd name="T13" fmla="*/ 1031 h 1620"/>
              <a:gd name="T14" fmla="*/ 176 w 1621"/>
              <a:gd name="T15" fmla="*/ 1031 h 1620"/>
              <a:gd name="T16" fmla="*/ 159 w 1621"/>
              <a:gd name="T17" fmla="*/ 1014 h 1620"/>
              <a:gd name="T18" fmla="*/ 340 w 1621"/>
              <a:gd name="T19" fmla="*/ 579 h 1620"/>
              <a:gd name="T20" fmla="*/ 778 w 1621"/>
              <a:gd name="T21" fmla="*/ 398 h 1620"/>
              <a:gd name="T22" fmla="*/ 796 w 1621"/>
              <a:gd name="T23" fmla="*/ 415 h 1620"/>
              <a:gd name="T24" fmla="*/ 778 w 1621"/>
              <a:gd name="T25" fmla="*/ 433 h 1620"/>
              <a:gd name="T26" fmla="*/ 365 w 1621"/>
              <a:gd name="T27" fmla="*/ 604 h 1620"/>
              <a:gd name="T28" fmla="*/ 194 w 1621"/>
              <a:gd name="T29" fmla="*/ 1014 h 1620"/>
              <a:gd name="T30" fmla="*/ 353 w 1621"/>
              <a:gd name="T31" fmla="*/ 1014 h 1620"/>
              <a:gd name="T32" fmla="*/ 336 w 1621"/>
              <a:gd name="T33" fmla="*/ 1031 h 1620"/>
              <a:gd name="T34" fmla="*/ 336 w 1621"/>
              <a:gd name="T35" fmla="*/ 1031 h 1620"/>
              <a:gd name="T36" fmla="*/ 319 w 1621"/>
              <a:gd name="T37" fmla="*/ 1014 h 1620"/>
              <a:gd name="T38" fmla="*/ 453 w 1621"/>
              <a:gd name="T39" fmla="*/ 694 h 1620"/>
              <a:gd name="T40" fmla="*/ 776 w 1621"/>
              <a:gd name="T41" fmla="*/ 560 h 1620"/>
              <a:gd name="T42" fmla="*/ 795 w 1621"/>
              <a:gd name="T43" fmla="*/ 577 h 1620"/>
              <a:gd name="T44" fmla="*/ 777 w 1621"/>
              <a:gd name="T45" fmla="*/ 594 h 1620"/>
              <a:gd name="T46" fmla="*/ 776 w 1621"/>
              <a:gd name="T47" fmla="*/ 594 h 1620"/>
              <a:gd name="T48" fmla="*/ 477 w 1621"/>
              <a:gd name="T49" fmla="*/ 718 h 1620"/>
              <a:gd name="T50" fmla="*/ 353 w 1621"/>
              <a:gd name="T51" fmla="*/ 1014 h 1620"/>
              <a:gd name="T52" fmla="*/ 534 w 1621"/>
              <a:gd name="T53" fmla="*/ 1014 h 1620"/>
              <a:gd name="T54" fmla="*/ 517 w 1621"/>
              <a:gd name="T55" fmla="*/ 1031 h 1620"/>
              <a:gd name="T56" fmla="*/ 517 w 1621"/>
              <a:gd name="T57" fmla="*/ 1031 h 1620"/>
              <a:gd name="T58" fmla="*/ 500 w 1621"/>
              <a:gd name="T59" fmla="*/ 1014 h 1620"/>
              <a:gd name="T60" fmla="*/ 582 w 1621"/>
              <a:gd name="T61" fmla="*/ 812 h 1620"/>
              <a:gd name="T62" fmla="*/ 777 w 1621"/>
              <a:gd name="T63" fmla="*/ 729 h 1620"/>
              <a:gd name="T64" fmla="*/ 777 w 1621"/>
              <a:gd name="T65" fmla="*/ 729 h 1620"/>
              <a:gd name="T66" fmla="*/ 795 w 1621"/>
              <a:gd name="T67" fmla="*/ 746 h 1620"/>
              <a:gd name="T68" fmla="*/ 778 w 1621"/>
              <a:gd name="T69" fmla="*/ 764 h 1620"/>
              <a:gd name="T70" fmla="*/ 607 w 1621"/>
              <a:gd name="T71" fmla="*/ 836 h 1620"/>
              <a:gd name="T72" fmla="*/ 534 w 1621"/>
              <a:gd name="T73" fmla="*/ 1014 h 1620"/>
              <a:gd name="T74" fmla="*/ 1333 w 1621"/>
              <a:gd name="T75" fmla="*/ 681 h 1620"/>
              <a:gd name="T76" fmla="*/ 1319 w 1621"/>
              <a:gd name="T77" fmla="*/ 687 h 1620"/>
              <a:gd name="T78" fmla="*/ 1315 w 1621"/>
              <a:gd name="T79" fmla="*/ 687 h 1620"/>
              <a:gd name="T80" fmla="*/ 1302 w 1621"/>
              <a:gd name="T81" fmla="*/ 673 h 1620"/>
              <a:gd name="T82" fmla="*/ 1071 w 1621"/>
              <a:gd name="T83" fmla="*/ 561 h 1620"/>
              <a:gd name="T84" fmla="*/ 1071 w 1621"/>
              <a:gd name="T85" fmla="*/ 994 h 1620"/>
              <a:gd name="T86" fmla="*/ 876 w 1621"/>
              <a:gd name="T87" fmla="*/ 1144 h 1620"/>
              <a:gd name="T88" fmla="*/ 681 w 1621"/>
              <a:gd name="T89" fmla="*/ 994 h 1620"/>
              <a:gd name="T90" fmla="*/ 876 w 1621"/>
              <a:gd name="T91" fmla="*/ 843 h 1620"/>
              <a:gd name="T92" fmla="*/ 1036 w 1621"/>
              <a:gd name="T93" fmla="*/ 908 h 1620"/>
              <a:gd name="T94" fmla="*/ 1036 w 1621"/>
              <a:gd name="T95" fmla="*/ 363 h 1620"/>
              <a:gd name="T96" fmla="*/ 1046 w 1621"/>
              <a:gd name="T97" fmla="*/ 348 h 1620"/>
              <a:gd name="T98" fmla="*/ 1047 w 1621"/>
              <a:gd name="T99" fmla="*/ 345 h 1620"/>
              <a:gd name="T100" fmla="*/ 1072 w 1621"/>
              <a:gd name="T101" fmla="*/ 347 h 1620"/>
              <a:gd name="T102" fmla="*/ 1194 w 1621"/>
              <a:gd name="T103" fmla="*/ 402 h 1620"/>
              <a:gd name="T104" fmla="*/ 1283 w 1621"/>
              <a:gd name="T105" fmla="*/ 425 h 1620"/>
              <a:gd name="T106" fmla="*/ 1367 w 1621"/>
              <a:gd name="T107" fmla="*/ 529 h 1620"/>
              <a:gd name="T108" fmla="*/ 1333 w 1621"/>
              <a:gd name="T109" fmla="*/ 681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21" h="1620">
                <a:moveTo>
                  <a:pt x="811" y="0"/>
                </a:moveTo>
                <a:cubicBezTo>
                  <a:pt x="363" y="0"/>
                  <a:pt x="0" y="363"/>
                  <a:pt x="0" y="810"/>
                </a:cubicBezTo>
                <a:cubicBezTo>
                  <a:pt x="0" y="1257"/>
                  <a:pt x="363" y="1620"/>
                  <a:pt x="811" y="1620"/>
                </a:cubicBezTo>
                <a:cubicBezTo>
                  <a:pt x="1258" y="1620"/>
                  <a:pt x="1621" y="1257"/>
                  <a:pt x="1621" y="810"/>
                </a:cubicBezTo>
                <a:cubicBezTo>
                  <a:pt x="1621" y="363"/>
                  <a:pt x="1258" y="0"/>
                  <a:pt x="811" y="0"/>
                </a:cubicBezTo>
                <a:close/>
                <a:moveTo>
                  <a:pt x="194" y="1014"/>
                </a:moveTo>
                <a:cubicBezTo>
                  <a:pt x="194" y="1024"/>
                  <a:pt x="186" y="1031"/>
                  <a:pt x="176" y="1031"/>
                </a:cubicBezTo>
                <a:cubicBezTo>
                  <a:pt x="176" y="1031"/>
                  <a:pt x="176" y="1031"/>
                  <a:pt x="176" y="1031"/>
                </a:cubicBezTo>
                <a:cubicBezTo>
                  <a:pt x="167" y="1031"/>
                  <a:pt x="159" y="1024"/>
                  <a:pt x="159" y="1014"/>
                </a:cubicBezTo>
                <a:cubicBezTo>
                  <a:pt x="160" y="850"/>
                  <a:pt x="224" y="696"/>
                  <a:pt x="340" y="579"/>
                </a:cubicBezTo>
                <a:cubicBezTo>
                  <a:pt x="457" y="462"/>
                  <a:pt x="613" y="398"/>
                  <a:pt x="778" y="398"/>
                </a:cubicBezTo>
                <a:cubicBezTo>
                  <a:pt x="788" y="398"/>
                  <a:pt x="796" y="406"/>
                  <a:pt x="796" y="415"/>
                </a:cubicBezTo>
                <a:cubicBezTo>
                  <a:pt x="796" y="425"/>
                  <a:pt x="788" y="433"/>
                  <a:pt x="778" y="433"/>
                </a:cubicBezTo>
                <a:cubicBezTo>
                  <a:pt x="622" y="433"/>
                  <a:pt x="475" y="493"/>
                  <a:pt x="365" y="604"/>
                </a:cubicBezTo>
                <a:cubicBezTo>
                  <a:pt x="255" y="714"/>
                  <a:pt x="194" y="859"/>
                  <a:pt x="194" y="1014"/>
                </a:cubicBezTo>
                <a:close/>
                <a:moveTo>
                  <a:pt x="353" y="1014"/>
                </a:moveTo>
                <a:cubicBezTo>
                  <a:pt x="353" y="1024"/>
                  <a:pt x="346" y="1031"/>
                  <a:pt x="336" y="1031"/>
                </a:cubicBezTo>
                <a:cubicBezTo>
                  <a:pt x="336" y="1031"/>
                  <a:pt x="336" y="1031"/>
                  <a:pt x="336" y="1031"/>
                </a:cubicBezTo>
                <a:cubicBezTo>
                  <a:pt x="326" y="1031"/>
                  <a:pt x="319" y="1023"/>
                  <a:pt x="319" y="1014"/>
                </a:cubicBezTo>
                <a:cubicBezTo>
                  <a:pt x="320" y="893"/>
                  <a:pt x="367" y="779"/>
                  <a:pt x="453" y="694"/>
                </a:cubicBezTo>
                <a:cubicBezTo>
                  <a:pt x="539" y="607"/>
                  <a:pt x="654" y="560"/>
                  <a:pt x="776" y="560"/>
                </a:cubicBezTo>
                <a:cubicBezTo>
                  <a:pt x="787" y="560"/>
                  <a:pt x="795" y="567"/>
                  <a:pt x="795" y="577"/>
                </a:cubicBezTo>
                <a:cubicBezTo>
                  <a:pt x="795" y="587"/>
                  <a:pt x="787" y="594"/>
                  <a:pt x="777" y="594"/>
                </a:cubicBezTo>
                <a:cubicBezTo>
                  <a:pt x="777" y="594"/>
                  <a:pt x="777" y="594"/>
                  <a:pt x="776" y="594"/>
                </a:cubicBezTo>
                <a:cubicBezTo>
                  <a:pt x="663" y="594"/>
                  <a:pt x="557" y="638"/>
                  <a:pt x="477" y="718"/>
                </a:cubicBezTo>
                <a:cubicBezTo>
                  <a:pt x="398" y="797"/>
                  <a:pt x="354" y="902"/>
                  <a:pt x="353" y="1014"/>
                </a:cubicBezTo>
                <a:close/>
                <a:moveTo>
                  <a:pt x="534" y="1014"/>
                </a:moveTo>
                <a:cubicBezTo>
                  <a:pt x="535" y="1023"/>
                  <a:pt x="527" y="1031"/>
                  <a:pt x="517" y="1031"/>
                </a:cubicBezTo>
                <a:cubicBezTo>
                  <a:pt x="517" y="1031"/>
                  <a:pt x="517" y="1031"/>
                  <a:pt x="517" y="1031"/>
                </a:cubicBezTo>
                <a:cubicBezTo>
                  <a:pt x="508" y="1031"/>
                  <a:pt x="500" y="1024"/>
                  <a:pt x="500" y="1014"/>
                </a:cubicBezTo>
                <a:cubicBezTo>
                  <a:pt x="499" y="938"/>
                  <a:pt x="528" y="866"/>
                  <a:pt x="582" y="812"/>
                </a:cubicBezTo>
                <a:cubicBezTo>
                  <a:pt x="634" y="760"/>
                  <a:pt x="704" y="730"/>
                  <a:pt x="777" y="729"/>
                </a:cubicBezTo>
                <a:cubicBezTo>
                  <a:pt x="777" y="729"/>
                  <a:pt x="777" y="729"/>
                  <a:pt x="777" y="729"/>
                </a:cubicBezTo>
                <a:cubicBezTo>
                  <a:pt x="787" y="729"/>
                  <a:pt x="794" y="736"/>
                  <a:pt x="795" y="746"/>
                </a:cubicBezTo>
                <a:cubicBezTo>
                  <a:pt x="795" y="755"/>
                  <a:pt x="787" y="763"/>
                  <a:pt x="778" y="764"/>
                </a:cubicBezTo>
                <a:cubicBezTo>
                  <a:pt x="713" y="765"/>
                  <a:pt x="653" y="790"/>
                  <a:pt x="607" y="836"/>
                </a:cubicBezTo>
                <a:cubicBezTo>
                  <a:pt x="559" y="884"/>
                  <a:pt x="534" y="947"/>
                  <a:pt x="534" y="1014"/>
                </a:cubicBezTo>
                <a:close/>
                <a:moveTo>
                  <a:pt x="1333" y="681"/>
                </a:moveTo>
                <a:cubicBezTo>
                  <a:pt x="1330" y="685"/>
                  <a:pt x="1325" y="687"/>
                  <a:pt x="1319" y="687"/>
                </a:cubicBezTo>
                <a:cubicBezTo>
                  <a:pt x="1318" y="687"/>
                  <a:pt x="1316" y="687"/>
                  <a:pt x="1315" y="687"/>
                </a:cubicBezTo>
                <a:cubicBezTo>
                  <a:pt x="1308" y="685"/>
                  <a:pt x="1303" y="679"/>
                  <a:pt x="1302" y="673"/>
                </a:cubicBezTo>
                <a:cubicBezTo>
                  <a:pt x="1289" y="590"/>
                  <a:pt x="1213" y="554"/>
                  <a:pt x="1071" y="561"/>
                </a:cubicBezTo>
                <a:cubicBezTo>
                  <a:pt x="1071" y="994"/>
                  <a:pt x="1071" y="994"/>
                  <a:pt x="1071" y="994"/>
                </a:cubicBezTo>
                <a:cubicBezTo>
                  <a:pt x="1071" y="1077"/>
                  <a:pt x="983" y="1144"/>
                  <a:pt x="876" y="1144"/>
                </a:cubicBezTo>
                <a:cubicBezTo>
                  <a:pt x="768" y="1144"/>
                  <a:pt x="681" y="1077"/>
                  <a:pt x="681" y="994"/>
                </a:cubicBezTo>
                <a:cubicBezTo>
                  <a:pt x="681" y="910"/>
                  <a:pt x="768" y="843"/>
                  <a:pt x="876" y="843"/>
                </a:cubicBezTo>
                <a:cubicBezTo>
                  <a:pt x="942" y="843"/>
                  <a:pt x="1001" y="869"/>
                  <a:pt x="1036" y="908"/>
                </a:cubicBezTo>
                <a:cubicBezTo>
                  <a:pt x="1036" y="363"/>
                  <a:pt x="1036" y="363"/>
                  <a:pt x="1036" y="363"/>
                </a:cubicBezTo>
                <a:cubicBezTo>
                  <a:pt x="1036" y="356"/>
                  <a:pt x="1040" y="351"/>
                  <a:pt x="1046" y="348"/>
                </a:cubicBezTo>
                <a:cubicBezTo>
                  <a:pt x="1047" y="347"/>
                  <a:pt x="1046" y="346"/>
                  <a:pt x="1047" y="345"/>
                </a:cubicBezTo>
                <a:cubicBezTo>
                  <a:pt x="1055" y="339"/>
                  <a:pt x="1065" y="340"/>
                  <a:pt x="1072" y="347"/>
                </a:cubicBezTo>
                <a:cubicBezTo>
                  <a:pt x="1105" y="385"/>
                  <a:pt x="1146" y="393"/>
                  <a:pt x="1194" y="402"/>
                </a:cubicBezTo>
                <a:cubicBezTo>
                  <a:pt x="1223" y="407"/>
                  <a:pt x="1253" y="412"/>
                  <a:pt x="1283" y="425"/>
                </a:cubicBezTo>
                <a:cubicBezTo>
                  <a:pt x="1324" y="443"/>
                  <a:pt x="1355" y="482"/>
                  <a:pt x="1367" y="529"/>
                </a:cubicBezTo>
                <a:cubicBezTo>
                  <a:pt x="1380" y="582"/>
                  <a:pt x="1368" y="637"/>
                  <a:pt x="1333" y="68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5" name="Rectangle 1414"/>
          <p:cNvSpPr>
            <a:spLocks noChangeArrowheads="1"/>
          </p:cNvSpPr>
          <p:nvPr/>
        </p:nvSpPr>
        <p:spPr bwMode="auto">
          <a:xfrm>
            <a:off x="1142490" y="3812805"/>
            <a:ext cx="124176" cy="124176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6" name="Freeform 1415"/>
          <p:cNvSpPr>
            <a:spLocks noEditPoints="1"/>
          </p:cNvSpPr>
          <p:nvPr/>
        </p:nvSpPr>
        <p:spPr bwMode="auto">
          <a:xfrm>
            <a:off x="1042578" y="3712893"/>
            <a:ext cx="324000" cy="324000"/>
          </a:xfrm>
          <a:custGeom>
            <a:avLst/>
            <a:gdLst>
              <a:gd name="T0" fmla="*/ 838 w 1675"/>
              <a:gd name="T1" fmla="*/ 0 h 1675"/>
              <a:gd name="T2" fmla="*/ 0 w 1675"/>
              <a:gd name="T3" fmla="*/ 838 h 1675"/>
              <a:gd name="T4" fmla="*/ 838 w 1675"/>
              <a:gd name="T5" fmla="*/ 1675 h 1675"/>
              <a:gd name="T6" fmla="*/ 1675 w 1675"/>
              <a:gd name="T7" fmla="*/ 838 h 1675"/>
              <a:gd name="T8" fmla="*/ 838 w 1675"/>
              <a:gd name="T9" fmla="*/ 0 h 1675"/>
              <a:gd name="T10" fmla="*/ 1196 w 1675"/>
              <a:gd name="T11" fmla="*/ 1178 h 1675"/>
              <a:gd name="T12" fmla="*/ 1178 w 1675"/>
              <a:gd name="T13" fmla="*/ 1196 h 1675"/>
              <a:gd name="T14" fmla="*/ 498 w 1675"/>
              <a:gd name="T15" fmla="*/ 1196 h 1675"/>
              <a:gd name="T16" fmla="*/ 480 w 1675"/>
              <a:gd name="T17" fmla="*/ 1178 h 1675"/>
              <a:gd name="T18" fmla="*/ 480 w 1675"/>
              <a:gd name="T19" fmla="*/ 497 h 1675"/>
              <a:gd name="T20" fmla="*/ 498 w 1675"/>
              <a:gd name="T21" fmla="*/ 479 h 1675"/>
              <a:gd name="T22" fmla="*/ 1178 w 1675"/>
              <a:gd name="T23" fmla="*/ 479 h 1675"/>
              <a:gd name="T24" fmla="*/ 1196 w 1675"/>
              <a:gd name="T25" fmla="*/ 497 h 1675"/>
              <a:gd name="T26" fmla="*/ 1196 w 1675"/>
              <a:gd name="T27" fmla="*/ 1178 h 16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75" h="1675">
                <a:moveTo>
                  <a:pt x="838" y="0"/>
                </a:moveTo>
                <a:cubicBezTo>
                  <a:pt x="375" y="0"/>
                  <a:pt x="0" y="375"/>
                  <a:pt x="0" y="838"/>
                </a:cubicBezTo>
                <a:cubicBezTo>
                  <a:pt x="0" y="1300"/>
                  <a:pt x="375" y="1675"/>
                  <a:pt x="838" y="1675"/>
                </a:cubicBezTo>
                <a:cubicBezTo>
                  <a:pt x="1300" y="1675"/>
                  <a:pt x="1675" y="1300"/>
                  <a:pt x="1675" y="838"/>
                </a:cubicBezTo>
                <a:cubicBezTo>
                  <a:pt x="1675" y="375"/>
                  <a:pt x="1300" y="0"/>
                  <a:pt x="838" y="0"/>
                </a:cubicBezTo>
                <a:close/>
                <a:moveTo>
                  <a:pt x="1196" y="1178"/>
                </a:moveTo>
                <a:cubicBezTo>
                  <a:pt x="1196" y="1188"/>
                  <a:pt x="1188" y="1196"/>
                  <a:pt x="1178" y="1196"/>
                </a:cubicBezTo>
                <a:cubicBezTo>
                  <a:pt x="498" y="1196"/>
                  <a:pt x="498" y="1196"/>
                  <a:pt x="498" y="1196"/>
                </a:cubicBezTo>
                <a:cubicBezTo>
                  <a:pt x="488" y="1196"/>
                  <a:pt x="480" y="1188"/>
                  <a:pt x="480" y="1178"/>
                </a:cubicBezTo>
                <a:cubicBezTo>
                  <a:pt x="480" y="497"/>
                  <a:pt x="480" y="497"/>
                  <a:pt x="480" y="497"/>
                </a:cubicBezTo>
                <a:cubicBezTo>
                  <a:pt x="480" y="487"/>
                  <a:pt x="488" y="479"/>
                  <a:pt x="498" y="479"/>
                </a:cubicBezTo>
                <a:cubicBezTo>
                  <a:pt x="1178" y="479"/>
                  <a:pt x="1178" y="479"/>
                  <a:pt x="1178" y="479"/>
                </a:cubicBezTo>
                <a:cubicBezTo>
                  <a:pt x="1188" y="479"/>
                  <a:pt x="1196" y="487"/>
                  <a:pt x="1196" y="497"/>
                </a:cubicBezTo>
                <a:lnTo>
                  <a:pt x="1196" y="1178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7" name="Oval 1419"/>
          <p:cNvSpPr>
            <a:spLocks noChangeArrowheads="1"/>
          </p:cNvSpPr>
          <p:nvPr/>
        </p:nvSpPr>
        <p:spPr bwMode="auto">
          <a:xfrm>
            <a:off x="1617848" y="3951254"/>
            <a:ext cx="12846" cy="12846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8" name="Freeform 1420"/>
          <p:cNvSpPr>
            <a:spLocks/>
          </p:cNvSpPr>
          <p:nvPr/>
        </p:nvSpPr>
        <p:spPr bwMode="auto">
          <a:xfrm>
            <a:off x="1579311" y="3788541"/>
            <a:ext cx="89921" cy="142731"/>
          </a:xfrm>
          <a:custGeom>
            <a:avLst/>
            <a:gdLst>
              <a:gd name="T0" fmla="*/ 428 w 444"/>
              <a:gd name="T1" fmla="*/ 0 h 698"/>
              <a:gd name="T2" fmla="*/ 15 w 444"/>
              <a:gd name="T3" fmla="*/ 0 h 698"/>
              <a:gd name="T4" fmla="*/ 0 w 444"/>
              <a:gd name="T5" fmla="*/ 16 h 698"/>
              <a:gd name="T6" fmla="*/ 0 w 444"/>
              <a:gd name="T7" fmla="*/ 683 h 698"/>
              <a:gd name="T8" fmla="*/ 15 w 444"/>
              <a:gd name="T9" fmla="*/ 698 h 698"/>
              <a:gd name="T10" fmla="*/ 428 w 444"/>
              <a:gd name="T11" fmla="*/ 698 h 698"/>
              <a:gd name="T12" fmla="*/ 444 w 444"/>
              <a:gd name="T13" fmla="*/ 683 h 698"/>
              <a:gd name="T14" fmla="*/ 444 w 444"/>
              <a:gd name="T15" fmla="*/ 16 h 698"/>
              <a:gd name="T16" fmla="*/ 428 w 444"/>
              <a:gd name="T17" fmla="*/ 0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44" h="698">
                <a:moveTo>
                  <a:pt x="428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8"/>
                  <a:pt x="0" y="16"/>
                </a:cubicBezTo>
                <a:cubicBezTo>
                  <a:pt x="0" y="683"/>
                  <a:pt x="0" y="683"/>
                  <a:pt x="0" y="683"/>
                </a:cubicBezTo>
                <a:cubicBezTo>
                  <a:pt x="0" y="691"/>
                  <a:pt x="7" y="698"/>
                  <a:pt x="15" y="698"/>
                </a:cubicBezTo>
                <a:cubicBezTo>
                  <a:pt x="428" y="698"/>
                  <a:pt x="428" y="698"/>
                  <a:pt x="428" y="698"/>
                </a:cubicBezTo>
                <a:cubicBezTo>
                  <a:pt x="437" y="698"/>
                  <a:pt x="444" y="691"/>
                  <a:pt x="444" y="683"/>
                </a:cubicBezTo>
                <a:cubicBezTo>
                  <a:pt x="444" y="16"/>
                  <a:pt x="444" y="16"/>
                  <a:pt x="444" y="16"/>
                </a:cubicBezTo>
                <a:cubicBezTo>
                  <a:pt x="444" y="8"/>
                  <a:pt x="437" y="0"/>
                  <a:pt x="428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9" name="Freeform 1421"/>
          <p:cNvSpPr>
            <a:spLocks noEditPoints="1"/>
          </p:cNvSpPr>
          <p:nvPr/>
        </p:nvSpPr>
        <p:spPr bwMode="auto">
          <a:xfrm>
            <a:off x="1556474" y="3768558"/>
            <a:ext cx="135595" cy="212670"/>
          </a:xfrm>
          <a:custGeom>
            <a:avLst/>
            <a:gdLst>
              <a:gd name="T0" fmla="*/ 639 w 670"/>
              <a:gd name="T1" fmla="*/ 0 h 1044"/>
              <a:gd name="T2" fmla="*/ 31 w 670"/>
              <a:gd name="T3" fmla="*/ 0 h 1044"/>
              <a:gd name="T4" fmla="*/ 0 w 670"/>
              <a:gd name="T5" fmla="*/ 31 h 1044"/>
              <a:gd name="T6" fmla="*/ 0 w 670"/>
              <a:gd name="T7" fmla="*/ 1013 h 1044"/>
              <a:gd name="T8" fmla="*/ 31 w 670"/>
              <a:gd name="T9" fmla="*/ 1044 h 1044"/>
              <a:gd name="T10" fmla="*/ 639 w 670"/>
              <a:gd name="T11" fmla="*/ 1044 h 1044"/>
              <a:gd name="T12" fmla="*/ 670 w 670"/>
              <a:gd name="T13" fmla="*/ 1013 h 1044"/>
              <a:gd name="T14" fmla="*/ 670 w 670"/>
              <a:gd name="T15" fmla="*/ 31 h 1044"/>
              <a:gd name="T16" fmla="*/ 639 w 670"/>
              <a:gd name="T17" fmla="*/ 0 h 1044"/>
              <a:gd name="T18" fmla="*/ 335 w 670"/>
              <a:gd name="T19" fmla="*/ 996 h 1044"/>
              <a:gd name="T20" fmla="*/ 269 w 670"/>
              <a:gd name="T21" fmla="*/ 930 h 1044"/>
              <a:gd name="T22" fmla="*/ 335 w 670"/>
              <a:gd name="T23" fmla="*/ 864 h 1044"/>
              <a:gd name="T24" fmla="*/ 401 w 670"/>
              <a:gd name="T25" fmla="*/ 930 h 1044"/>
              <a:gd name="T26" fmla="*/ 335 w 670"/>
              <a:gd name="T27" fmla="*/ 996 h 1044"/>
              <a:gd name="T28" fmla="*/ 591 w 670"/>
              <a:gd name="T29" fmla="*/ 785 h 1044"/>
              <a:gd name="T30" fmla="*/ 541 w 670"/>
              <a:gd name="T31" fmla="*/ 834 h 1044"/>
              <a:gd name="T32" fmla="*/ 128 w 670"/>
              <a:gd name="T33" fmla="*/ 834 h 1044"/>
              <a:gd name="T34" fmla="*/ 79 w 670"/>
              <a:gd name="T35" fmla="*/ 785 h 1044"/>
              <a:gd name="T36" fmla="*/ 79 w 670"/>
              <a:gd name="T37" fmla="*/ 118 h 1044"/>
              <a:gd name="T38" fmla="*/ 128 w 670"/>
              <a:gd name="T39" fmla="*/ 68 h 1044"/>
              <a:gd name="T40" fmla="*/ 541 w 670"/>
              <a:gd name="T41" fmla="*/ 68 h 1044"/>
              <a:gd name="T42" fmla="*/ 591 w 670"/>
              <a:gd name="T43" fmla="*/ 118 h 1044"/>
              <a:gd name="T44" fmla="*/ 591 w 670"/>
              <a:gd name="T45" fmla="*/ 785 h 1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70" h="1044">
                <a:moveTo>
                  <a:pt x="639" y="0"/>
                </a:moveTo>
                <a:cubicBezTo>
                  <a:pt x="31" y="0"/>
                  <a:pt x="31" y="0"/>
                  <a:pt x="31" y="0"/>
                </a:cubicBezTo>
                <a:cubicBezTo>
                  <a:pt x="14" y="0"/>
                  <a:pt x="0" y="14"/>
                  <a:pt x="0" y="31"/>
                </a:cubicBezTo>
                <a:cubicBezTo>
                  <a:pt x="0" y="1013"/>
                  <a:pt x="0" y="1013"/>
                  <a:pt x="0" y="1013"/>
                </a:cubicBezTo>
                <a:cubicBezTo>
                  <a:pt x="0" y="1030"/>
                  <a:pt x="14" y="1044"/>
                  <a:pt x="31" y="1044"/>
                </a:cubicBezTo>
                <a:cubicBezTo>
                  <a:pt x="639" y="1044"/>
                  <a:pt x="639" y="1044"/>
                  <a:pt x="639" y="1044"/>
                </a:cubicBezTo>
                <a:cubicBezTo>
                  <a:pt x="656" y="1044"/>
                  <a:pt x="670" y="1030"/>
                  <a:pt x="670" y="1013"/>
                </a:cubicBezTo>
                <a:cubicBezTo>
                  <a:pt x="670" y="31"/>
                  <a:pt x="670" y="31"/>
                  <a:pt x="670" y="31"/>
                </a:cubicBezTo>
                <a:cubicBezTo>
                  <a:pt x="670" y="14"/>
                  <a:pt x="656" y="0"/>
                  <a:pt x="639" y="0"/>
                </a:cubicBezTo>
                <a:close/>
                <a:moveTo>
                  <a:pt x="335" y="996"/>
                </a:moveTo>
                <a:cubicBezTo>
                  <a:pt x="298" y="996"/>
                  <a:pt x="269" y="967"/>
                  <a:pt x="269" y="930"/>
                </a:cubicBezTo>
                <a:cubicBezTo>
                  <a:pt x="269" y="894"/>
                  <a:pt x="298" y="864"/>
                  <a:pt x="335" y="864"/>
                </a:cubicBezTo>
                <a:cubicBezTo>
                  <a:pt x="371" y="864"/>
                  <a:pt x="401" y="894"/>
                  <a:pt x="401" y="930"/>
                </a:cubicBezTo>
                <a:cubicBezTo>
                  <a:pt x="401" y="967"/>
                  <a:pt x="371" y="996"/>
                  <a:pt x="335" y="996"/>
                </a:cubicBezTo>
                <a:close/>
                <a:moveTo>
                  <a:pt x="591" y="785"/>
                </a:moveTo>
                <a:cubicBezTo>
                  <a:pt x="591" y="812"/>
                  <a:pt x="569" y="834"/>
                  <a:pt x="541" y="834"/>
                </a:cubicBezTo>
                <a:cubicBezTo>
                  <a:pt x="128" y="834"/>
                  <a:pt x="128" y="834"/>
                  <a:pt x="128" y="834"/>
                </a:cubicBezTo>
                <a:cubicBezTo>
                  <a:pt x="101" y="834"/>
                  <a:pt x="79" y="812"/>
                  <a:pt x="79" y="785"/>
                </a:cubicBezTo>
                <a:cubicBezTo>
                  <a:pt x="79" y="118"/>
                  <a:pt x="79" y="118"/>
                  <a:pt x="79" y="118"/>
                </a:cubicBezTo>
                <a:cubicBezTo>
                  <a:pt x="79" y="91"/>
                  <a:pt x="101" y="68"/>
                  <a:pt x="128" y="68"/>
                </a:cubicBezTo>
                <a:cubicBezTo>
                  <a:pt x="541" y="68"/>
                  <a:pt x="541" y="68"/>
                  <a:pt x="541" y="68"/>
                </a:cubicBezTo>
                <a:cubicBezTo>
                  <a:pt x="569" y="68"/>
                  <a:pt x="591" y="91"/>
                  <a:pt x="591" y="118"/>
                </a:cubicBezTo>
                <a:lnTo>
                  <a:pt x="591" y="78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0" name="Freeform 1422"/>
          <p:cNvSpPr>
            <a:spLocks noEditPoints="1"/>
          </p:cNvSpPr>
          <p:nvPr/>
        </p:nvSpPr>
        <p:spPr bwMode="auto">
          <a:xfrm>
            <a:off x="1462271" y="3712893"/>
            <a:ext cx="324000" cy="324000"/>
          </a:xfrm>
          <a:custGeom>
            <a:avLst/>
            <a:gdLst>
              <a:gd name="T0" fmla="*/ 795 w 1589"/>
              <a:gd name="T1" fmla="*/ 0 h 1589"/>
              <a:gd name="T2" fmla="*/ 0 w 1589"/>
              <a:gd name="T3" fmla="*/ 794 h 1589"/>
              <a:gd name="T4" fmla="*/ 795 w 1589"/>
              <a:gd name="T5" fmla="*/ 1589 h 1589"/>
              <a:gd name="T6" fmla="*/ 1589 w 1589"/>
              <a:gd name="T7" fmla="*/ 794 h 1589"/>
              <a:gd name="T8" fmla="*/ 795 w 1589"/>
              <a:gd name="T9" fmla="*/ 0 h 1589"/>
              <a:gd name="T10" fmla="*/ 1164 w 1589"/>
              <a:gd name="T11" fmla="*/ 1285 h 1589"/>
              <a:gd name="T12" fmla="*/ 1099 w 1589"/>
              <a:gd name="T13" fmla="*/ 1350 h 1589"/>
              <a:gd name="T14" fmla="*/ 491 w 1589"/>
              <a:gd name="T15" fmla="*/ 1350 h 1589"/>
              <a:gd name="T16" fmla="*/ 426 w 1589"/>
              <a:gd name="T17" fmla="*/ 1285 h 1589"/>
              <a:gd name="T18" fmla="*/ 426 w 1589"/>
              <a:gd name="T19" fmla="*/ 303 h 1589"/>
              <a:gd name="T20" fmla="*/ 491 w 1589"/>
              <a:gd name="T21" fmla="*/ 238 h 1589"/>
              <a:gd name="T22" fmla="*/ 1099 w 1589"/>
              <a:gd name="T23" fmla="*/ 238 h 1589"/>
              <a:gd name="T24" fmla="*/ 1164 w 1589"/>
              <a:gd name="T25" fmla="*/ 303 h 1589"/>
              <a:gd name="T26" fmla="*/ 1164 w 1589"/>
              <a:gd name="T27" fmla="*/ 1285 h 1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89" h="1589">
                <a:moveTo>
                  <a:pt x="795" y="0"/>
                </a:moveTo>
                <a:cubicBezTo>
                  <a:pt x="356" y="0"/>
                  <a:pt x="0" y="356"/>
                  <a:pt x="0" y="794"/>
                </a:cubicBezTo>
                <a:cubicBezTo>
                  <a:pt x="0" y="1233"/>
                  <a:pt x="356" y="1589"/>
                  <a:pt x="795" y="1589"/>
                </a:cubicBezTo>
                <a:cubicBezTo>
                  <a:pt x="1233" y="1589"/>
                  <a:pt x="1589" y="1233"/>
                  <a:pt x="1589" y="794"/>
                </a:cubicBezTo>
                <a:cubicBezTo>
                  <a:pt x="1589" y="356"/>
                  <a:pt x="1233" y="0"/>
                  <a:pt x="795" y="0"/>
                </a:cubicBezTo>
                <a:close/>
                <a:moveTo>
                  <a:pt x="1164" y="1285"/>
                </a:moveTo>
                <a:cubicBezTo>
                  <a:pt x="1164" y="1321"/>
                  <a:pt x="1135" y="1350"/>
                  <a:pt x="1099" y="1350"/>
                </a:cubicBezTo>
                <a:cubicBezTo>
                  <a:pt x="491" y="1350"/>
                  <a:pt x="491" y="1350"/>
                  <a:pt x="491" y="1350"/>
                </a:cubicBezTo>
                <a:cubicBezTo>
                  <a:pt x="455" y="1350"/>
                  <a:pt x="426" y="1321"/>
                  <a:pt x="426" y="1285"/>
                </a:cubicBezTo>
                <a:cubicBezTo>
                  <a:pt x="426" y="303"/>
                  <a:pt x="426" y="303"/>
                  <a:pt x="426" y="303"/>
                </a:cubicBezTo>
                <a:cubicBezTo>
                  <a:pt x="426" y="267"/>
                  <a:pt x="455" y="238"/>
                  <a:pt x="491" y="238"/>
                </a:cubicBezTo>
                <a:cubicBezTo>
                  <a:pt x="1099" y="238"/>
                  <a:pt x="1099" y="238"/>
                  <a:pt x="1099" y="238"/>
                </a:cubicBezTo>
                <a:cubicBezTo>
                  <a:pt x="1135" y="238"/>
                  <a:pt x="1164" y="267"/>
                  <a:pt x="1164" y="303"/>
                </a:cubicBezTo>
                <a:lnTo>
                  <a:pt x="1164" y="128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1" name="Freeform 1426"/>
          <p:cNvSpPr>
            <a:spLocks/>
          </p:cNvSpPr>
          <p:nvPr/>
        </p:nvSpPr>
        <p:spPr bwMode="auto">
          <a:xfrm>
            <a:off x="1986158" y="3819941"/>
            <a:ext cx="19982" cy="19982"/>
          </a:xfrm>
          <a:custGeom>
            <a:avLst/>
            <a:gdLst>
              <a:gd name="T0" fmla="*/ 45 w 95"/>
              <a:gd name="T1" fmla="*/ 0 h 95"/>
              <a:gd name="T2" fmla="*/ 13 w 95"/>
              <a:gd name="T3" fmla="*/ 13 h 95"/>
              <a:gd name="T4" fmla="*/ 0 w 95"/>
              <a:gd name="T5" fmla="*/ 45 h 95"/>
              <a:gd name="T6" fmla="*/ 13 w 95"/>
              <a:gd name="T7" fmla="*/ 78 h 95"/>
              <a:gd name="T8" fmla="*/ 78 w 95"/>
              <a:gd name="T9" fmla="*/ 78 h 95"/>
              <a:gd name="T10" fmla="*/ 78 w 95"/>
              <a:gd name="T11" fmla="*/ 13 h 95"/>
              <a:gd name="T12" fmla="*/ 45 w 95"/>
              <a:gd name="T13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" h="95">
                <a:moveTo>
                  <a:pt x="45" y="0"/>
                </a:moveTo>
                <a:cubicBezTo>
                  <a:pt x="33" y="0"/>
                  <a:pt x="22" y="5"/>
                  <a:pt x="13" y="13"/>
                </a:cubicBezTo>
                <a:cubicBezTo>
                  <a:pt x="4" y="22"/>
                  <a:pt x="0" y="33"/>
                  <a:pt x="0" y="45"/>
                </a:cubicBezTo>
                <a:cubicBezTo>
                  <a:pt x="0" y="58"/>
                  <a:pt x="4" y="69"/>
                  <a:pt x="13" y="78"/>
                </a:cubicBezTo>
                <a:cubicBezTo>
                  <a:pt x="30" y="95"/>
                  <a:pt x="60" y="95"/>
                  <a:pt x="78" y="78"/>
                </a:cubicBezTo>
                <a:cubicBezTo>
                  <a:pt x="95" y="60"/>
                  <a:pt x="95" y="31"/>
                  <a:pt x="78" y="13"/>
                </a:cubicBezTo>
                <a:cubicBezTo>
                  <a:pt x="69" y="5"/>
                  <a:pt x="58" y="0"/>
                  <a:pt x="45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2" name="Freeform 1427"/>
          <p:cNvSpPr>
            <a:spLocks noEditPoints="1"/>
          </p:cNvSpPr>
          <p:nvPr/>
        </p:nvSpPr>
        <p:spPr bwMode="auto">
          <a:xfrm>
            <a:off x="1960466" y="3794250"/>
            <a:ext cx="182696" cy="182696"/>
          </a:xfrm>
          <a:custGeom>
            <a:avLst/>
            <a:gdLst>
              <a:gd name="T0" fmla="*/ 15 w 889"/>
              <a:gd name="T1" fmla="*/ 14 h 888"/>
              <a:gd name="T2" fmla="*/ 0 w 889"/>
              <a:gd name="T3" fmla="*/ 333 h 888"/>
              <a:gd name="T4" fmla="*/ 556 w 889"/>
              <a:gd name="T5" fmla="*/ 888 h 888"/>
              <a:gd name="T6" fmla="*/ 889 w 889"/>
              <a:gd name="T7" fmla="*/ 555 h 888"/>
              <a:gd name="T8" fmla="*/ 334 w 889"/>
              <a:gd name="T9" fmla="*/ 0 h 888"/>
              <a:gd name="T10" fmla="*/ 15 w 889"/>
              <a:gd name="T11" fmla="*/ 14 h 888"/>
              <a:gd name="T12" fmla="*/ 229 w 889"/>
              <a:gd name="T13" fmla="*/ 229 h 888"/>
              <a:gd name="T14" fmla="*/ 229 w 889"/>
              <a:gd name="T15" fmla="*/ 229 h 888"/>
              <a:gd name="T16" fmla="*/ 173 w 889"/>
              <a:gd name="T17" fmla="*/ 252 h 888"/>
              <a:gd name="T18" fmla="*/ 117 w 889"/>
              <a:gd name="T19" fmla="*/ 229 h 888"/>
              <a:gd name="T20" fmla="*/ 94 w 889"/>
              <a:gd name="T21" fmla="*/ 173 h 888"/>
              <a:gd name="T22" fmla="*/ 117 w 889"/>
              <a:gd name="T23" fmla="*/ 116 h 888"/>
              <a:gd name="T24" fmla="*/ 229 w 889"/>
              <a:gd name="T25" fmla="*/ 116 h 888"/>
              <a:gd name="T26" fmla="*/ 229 w 889"/>
              <a:gd name="T27" fmla="*/ 229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89" h="888">
                <a:moveTo>
                  <a:pt x="15" y="14"/>
                </a:moveTo>
                <a:cubicBezTo>
                  <a:pt x="0" y="333"/>
                  <a:pt x="0" y="333"/>
                  <a:pt x="0" y="333"/>
                </a:cubicBezTo>
                <a:cubicBezTo>
                  <a:pt x="556" y="888"/>
                  <a:pt x="556" y="888"/>
                  <a:pt x="556" y="888"/>
                </a:cubicBezTo>
                <a:cubicBezTo>
                  <a:pt x="889" y="555"/>
                  <a:pt x="889" y="555"/>
                  <a:pt x="889" y="555"/>
                </a:cubicBezTo>
                <a:cubicBezTo>
                  <a:pt x="334" y="0"/>
                  <a:pt x="334" y="0"/>
                  <a:pt x="334" y="0"/>
                </a:cubicBezTo>
                <a:lnTo>
                  <a:pt x="15" y="14"/>
                </a:lnTo>
                <a:close/>
                <a:moveTo>
                  <a:pt x="229" y="229"/>
                </a:moveTo>
                <a:cubicBezTo>
                  <a:pt x="229" y="229"/>
                  <a:pt x="229" y="229"/>
                  <a:pt x="229" y="229"/>
                </a:cubicBezTo>
                <a:cubicBezTo>
                  <a:pt x="214" y="244"/>
                  <a:pt x="194" y="252"/>
                  <a:pt x="173" y="252"/>
                </a:cubicBezTo>
                <a:cubicBezTo>
                  <a:pt x="152" y="252"/>
                  <a:pt x="132" y="244"/>
                  <a:pt x="117" y="229"/>
                </a:cubicBezTo>
                <a:cubicBezTo>
                  <a:pt x="102" y="214"/>
                  <a:pt x="94" y="194"/>
                  <a:pt x="94" y="173"/>
                </a:cubicBezTo>
                <a:cubicBezTo>
                  <a:pt x="94" y="151"/>
                  <a:pt x="102" y="131"/>
                  <a:pt x="117" y="116"/>
                </a:cubicBezTo>
                <a:cubicBezTo>
                  <a:pt x="147" y="86"/>
                  <a:pt x="199" y="86"/>
                  <a:pt x="229" y="116"/>
                </a:cubicBezTo>
                <a:cubicBezTo>
                  <a:pt x="260" y="147"/>
                  <a:pt x="260" y="198"/>
                  <a:pt x="229" y="22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3" name="Freeform 1428"/>
          <p:cNvSpPr>
            <a:spLocks noEditPoints="1"/>
          </p:cNvSpPr>
          <p:nvPr/>
        </p:nvSpPr>
        <p:spPr bwMode="auto">
          <a:xfrm>
            <a:off x="1881964" y="3712893"/>
            <a:ext cx="324000" cy="324000"/>
          </a:xfrm>
          <a:custGeom>
            <a:avLst/>
            <a:gdLst>
              <a:gd name="T0" fmla="*/ 787 w 1574"/>
              <a:gd name="T1" fmla="*/ 0 h 1573"/>
              <a:gd name="T2" fmla="*/ 0 w 1574"/>
              <a:gd name="T3" fmla="*/ 787 h 1573"/>
              <a:gd name="T4" fmla="*/ 787 w 1574"/>
              <a:gd name="T5" fmla="*/ 1573 h 1573"/>
              <a:gd name="T6" fmla="*/ 1574 w 1574"/>
              <a:gd name="T7" fmla="*/ 787 h 1573"/>
              <a:gd name="T8" fmla="*/ 787 w 1574"/>
              <a:gd name="T9" fmla="*/ 0 h 1573"/>
              <a:gd name="T10" fmla="*/ 1306 w 1574"/>
              <a:gd name="T11" fmla="*/ 962 h 1573"/>
              <a:gd name="T12" fmla="*/ 949 w 1574"/>
              <a:gd name="T13" fmla="*/ 1319 h 1573"/>
              <a:gd name="T14" fmla="*/ 937 w 1574"/>
              <a:gd name="T15" fmla="*/ 1324 h 1573"/>
              <a:gd name="T16" fmla="*/ 925 w 1574"/>
              <a:gd name="T17" fmla="*/ 1319 h 1573"/>
              <a:gd name="T18" fmla="*/ 352 w 1574"/>
              <a:gd name="T19" fmla="*/ 746 h 1573"/>
              <a:gd name="T20" fmla="*/ 347 w 1574"/>
              <a:gd name="T21" fmla="*/ 734 h 1573"/>
              <a:gd name="T22" fmla="*/ 363 w 1574"/>
              <a:gd name="T23" fmla="*/ 392 h 1573"/>
              <a:gd name="T24" fmla="*/ 379 w 1574"/>
              <a:gd name="T25" fmla="*/ 376 h 1573"/>
              <a:gd name="T26" fmla="*/ 720 w 1574"/>
              <a:gd name="T27" fmla="*/ 360 h 1573"/>
              <a:gd name="T28" fmla="*/ 733 w 1574"/>
              <a:gd name="T29" fmla="*/ 365 h 1573"/>
              <a:gd name="T30" fmla="*/ 1306 w 1574"/>
              <a:gd name="T31" fmla="*/ 938 h 1573"/>
              <a:gd name="T32" fmla="*/ 1311 w 1574"/>
              <a:gd name="T33" fmla="*/ 950 h 1573"/>
              <a:gd name="T34" fmla="*/ 1306 w 1574"/>
              <a:gd name="T35" fmla="*/ 962 h 1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74" h="1573">
                <a:moveTo>
                  <a:pt x="787" y="0"/>
                </a:moveTo>
                <a:cubicBezTo>
                  <a:pt x="352" y="0"/>
                  <a:pt x="0" y="352"/>
                  <a:pt x="0" y="787"/>
                </a:cubicBezTo>
                <a:cubicBezTo>
                  <a:pt x="0" y="1221"/>
                  <a:pt x="352" y="1573"/>
                  <a:pt x="787" y="1573"/>
                </a:cubicBezTo>
                <a:cubicBezTo>
                  <a:pt x="1221" y="1573"/>
                  <a:pt x="1574" y="1221"/>
                  <a:pt x="1574" y="787"/>
                </a:cubicBezTo>
                <a:cubicBezTo>
                  <a:pt x="1574" y="352"/>
                  <a:pt x="1221" y="0"/>
                  <a:pt x="787" y="0"/>
                </a:cubicBezTo>
                <a:close/>
                <a:moveTo>
                  <a:pt x="1306" y="962"/>
                </a:moveTo>
                <a:cubicBezTo>
                  <a:pt x="949" y="1319"/>
                  <a:pt x="949" y="1319"/>
                  <a:pt x="949" y="1319"/>
                </a:cubicBezTo>
                <a:cubicBezTo>
                  <a:pt x="945" y="1322"/>
                  <a:pt x="941" y="1324"/>
                  <a:pt x="937" y="1324"/>
                </a:cubicBezTo>
                <a:cubicBezTo>
                  <a:pt x="932" y="1324"/>
                  <a:pt x="928" y="1322"/>
                  <a:pt x="925" y="1319"/>
                </a:cubicBezTo>
                <a:cubicBezTo>
                  <a:pt x="352" y="746"/>
                  <a:pt x="352" y="746"/>
                  <a:pt x="352" y="746"/>
                </a:cubicBezTo>
                <a:cubicBezTo>
                  <a:pt x="349" y="743"/>
                  <a:pt x="347" y="738"/>
                  <a:pt x="347" y="734"/>
                </a:cubicBezTo>
                <a:cubicBezTo>
                  <a:pt x="363" y="392"/>
                  <a:pt x="363" y="392"/>
                  <a:pt x="363" y="392"/>
                </a:cubicBezTo>
                <a:cubicBezTo>
                  <a:pt x="364" y="384"/>
                  <a:pt x="371" y="377"/>
                  <a:pt x="379" y="376"/>
                </a:cubicBezTo>
                <a:cubicBezTo>
                  <a:pt x="720" y="360"/>
                  <a:pt x="720" y="360"/>
                  <a:pt x="720" y="360"/>
                </a:cubicBezTo>
                <a:cubicBezTo>
                  <a:pt x="725" y="360"/>
                  <a:pt x="730" y="362"/>
                  <a:pt x="733" y="365"/>
                </a:cubicBezTo>
                <a:cubicBezTo>
                  <a:pt x="1306" y="938"/>
                  <a:pt x="1306" y="938"/>
                  <a:pt x="1306" y="938"/>
                </a:cubicBezTo>
                <a:cubicBezTo>
                  <a:pt x="1309" y="941"/>
                  <a:pt x="1311" y="945"/>
                  <a:pt x="1311" y="950"/>
                </a:cubicBezTo>
                <a:cubicBezTo>
                  <a:pt x="1311" y="954"/>
                  <a:pt x="1309" y="959"/>
                  <a:pt x="1306" y="96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4" name="Freeform 1432"/>
          <p:cNvSpPr>
            <a:spLocks noEditPoints="1"/>
          </p:cNvSpPr>
          <p:nvPr/>
        </p:nvSpPr>
        <p:spPr bwMode="auto">
          <a:xfrm>
            <a:off x="2364737" y="3797104"/>
            <a:ext cx="183504" cy="182696"/>
          </a:xfrm>
          <a:custGeom>
            <a:avLst/>
            <a:gdLst>
              <a:gd name="T0" fmla="*/ 16 w 901"/>
              <a:gd name="T1" fmla="*/ 15 h 901"/>
              <a:gd name="T2" fmla="*/ 0 w 901"/>
              <a:gd name="T3" fmla="*/ 338 h 901"/>
              <a:gd name="T4" fmla="*/ 563 w 901"/>
              <a:gd name="T5" fmla="*/ 901 h 901"/>
              <a:gd name="T6" fmla="*/ 901 w 901"/>
              <a:gd name="T7" fmla="*/ 563 h 901"/>
              <a:gd name="T8" fmla="*/ 338 w 901"/>
              <a:gd name="T9" fmla="*/ 0 h 901"/>
              <a:gd name="T10" fmla="*/ 16 w 901"/>
              <a:gd name="T11" fmla="*/ 15 h 901"/>
              <a:gd name="T12" fmla="*/ 233 w 901"/>
              <a:gd name="T13" fmla="*/ 232 h 901"/>
              <a:gd name="T14" fmla="*/ 176 w 901"/>
              <a:gd name="T15" fmla="*/ 256 h 901"/>
              <a:gd name="T16" fmla="*/ 119 w 901"/>
              <a:gd name="T17" fmla="*/ 232 h 901"/>
              <a:gd name="T18" fmla="*/ 95 w 901"/>
              <a:gd name="T19" fmla="*/ 175 h 901"/>
              <a:gd name="T20" fmla="*/ 119 w 901"/>
              <a:gd name="T21" fmla="*/ 119 h 901"/>
              <a:gd name="T22" fmla="*/ 233 w 901"/>
              <a:gd name="T23" fmla="*/ 119 h 901"/>
              <a:gd name="T24" fmla="*/ 256 w 901"/>
              <a:gd name="T25" fmla="*/ 175 h 901"/>
              <a:gd name="T26" fmla="*/ 233 w 901"/>
              <a:gd name="T27" fmla="*/ 232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1" h="901">
                <a:moveTo>
                  <a:pt x="16" y="15"/>
                </a:moveTo>
                <a:cubicBezTo>
                  <a:pt x="0" y="338"/>
                  <a:pt x="0" y="338"/>
                  <a:pt x="0" y="338"/>
                </a:cubicBezTo>
                <a:cubicBezTo>
                  <a:pt x="563" y="901"/>
                  <a:pt x="563" y="901"/>
                  <a:pt x="563" y="901"/>
                </a:cubicBezTo>
                <a:cubicBezTo>
                  <a:pt x="901" y="563"/>
                  <a:pt x="901" y="563"/>
                  <a:pt x="901" y="563"/>
                </a:cubicBezTo>
                <a:cubicBezTo>
                  <a:pt x="338" y="0"/>
                  <a:pt x="338" y="0"/>
                  <a:pt x="338" y="0"/>
                </a:cubicBezTo>
                <a:lnTo>
                  <a:pt x="16" y="15"/>
                </a:lnTo>
                <a:close/>
                <a:moveTo>
                  <a:pt x="233" y="232"/>
                </a:moveTo>
                <a:cubicBezTo>
                  <a:pt x="217" y="247"/>
                  <a:pt x="197" y="256"/>
                  <a:pt x="176" y="256"/>
                </a:cubicBezTo>
                <a:cubicBezTo>
                  <a:pt x="154" y="256"/>
                  <a:pt x="134" y="247"/>
                  <a:pt x="119" y="232"/>
                </a:cubicBezTo>
                <a:cubicBezTo>
                  <a:pt x="103" y="217"/>
                  <a:pt x="95" y="197"/>
                  <a:pt x="95" y="175"/>
                </a:cubicBezTo>
                <a:cubicBezTo>
                  <a:pt x="95" y="154"/>
                  <a:pt x="103" y="134"/>
                  <a:pt x="119" y="119"/>
                </a:cubicBezTo>
                <a:cubicBezTo>
                  <a:pt x="149" y="88"/>
                  <a:pt x="202" y="88"/>
                  <a:pt x="233" y="119"/>
                </a:cubicBezTo>
                <a:cubicBezTo>
                  <a:pt x="248" y="134"/>
                  <a:pt x="256" y="154"/>
                  <a:pt x="256" y="175"/>
                </a:cubicBezTo>
                <a:cubicBezTo>
                  <a:pt x="256" y="197"/>
                  <a:pt x="248" y="217"/>
                  <a:pt x="233" y="23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5" name="Freeform 1433"/>
          <p:cNvSpPr>
            <a:spLocks/>
          </p:cNvSpPr>
          <p:nvPr/>
        </p:nvSpPr>
        <p:spPr bwMode="auto">
          <a:xfrm>
            <a:off x="2390542" y="3822796"/>
            <a:ext cx="20071" cy="19982"/>
          </a:xfrm>
          <a:custGeom>
            <a:avLst/>
            <a:gdLst>
              <a:gd name="T0" fmla="*/ 47 w 97"/>
              <a:gd name="T1" fmla="*/ 0 h 97"/>
              <a:gd name="T2" fmla="*/ 14 w 97"/>
              <a:gd name="T3" fmla="*/ 14 h 97"/>
              <a:gd name="T4" fmla="*/ 0 w 97"/>
              <a:gd name="T5" fmla="*/ 46 h 97"/>
              <a:gd name="T6" fmla="*/ 14 w 97"/>
              <a:gd name="T7" fmla="*/ 79 h 97"/>
              <a:gd name="T8" fmla="*/ 79 w 97"/>
              <a:gd name="T9" fmla="*/ 79 h 97"/>
              <a:gd name="T10" fmla="*/ 79 w 97"/>
              <a:gd name="T11" fmla="*/ 14 h 97"/>
              <a:gd name="T12" fmla="*/ 47 w 97"/>
              <a:gd name="T13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7" h="97">
                <a:moveTo>
                  <a:pt x="47" y="0"/>
                </a:moveTo>
                <a:cubicBezTo>
                  <a:pt x="34" y="0"/>
                  <a:pt x="23" y="5"/>
                  <a:pt x="14" y="14"/>
                </a:cubicBezTo>
                <a:cubicBezTo>
                  <a:pt x="5" y="22"/>
                  <a:pt x="0" y="34"/>
                  <a:pt x="0" y="46"/>
                </a:cubicBezTo>
                <a:cubicBezTo>
                  <a:pt x="0" y="59"/>
                  <a:pt x="5" y="70"/>
                  <a:pt x="14" y="79"/>
                </a:cubicBezTo>
                <a:cubicBezTo>
                  <a:pt x="31" y="97"/>
                  <a:pt x="62" y="97"/>
                  <a:pt x="79" y="79"/>
                </a:cubicBezTo>
                <a:cubicBezTo>
                  <a:pt x="97" y="61"/>
                  <a:pt x="97" y="32"/>
                  <a:pt x="79" y="14"/>
                </a:cubicBezTo>
                <a:cubicBezTo>
                  <a:pt x="71" y="5"/>
                  <a:pt x="59" y="0"/>
                  <a:pt x="47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" name="Freeform 1434"/>
          <p:cNvSpPr>
            <a:spLocks noEditPoints="1"/>
          </p:cNvSpPr>
          <p:nvPr/>
        </p:nvSpPr>
        <p:spPr bwMode="auto">
          <a:xfrm>
            <a:off x="2301657" y="3712893"/>
            <a:ext cx="324000" cy="324000"/>
          </a:xfrm>
          <a:custGeom>
            <a:avLst/>
            <a:gdLst>
              <a:gd name="T0" fmla="*/ 797 w 1594"/>
              <a:gd name="T1" fmla="*/ 0 h 1595"/>
              <a:gd name="T2" fmla="*/ 0 w 1594"/>
              <a:gd name="T3" fmla="*/ 797 h 1595"/>
              <a:gd name="T4" fmla="*/ 797 w 1594"/>
              <a:gd name="T5" fmla="*/ 1595 h 1595"/>
              <a:gd name="T6" fmla="*/ 1594 w 1594"/>
              <a:gd name="T7" fmla="*/ 797 h 1595"/>
              <a:gd name="T8" fmla="*/ 797 w 1594"/>
              <a:gd name="T9" fmla="*/ 0 h 1595"/>
              <a:gd name="T10" fmla="*/ 873 w 1594"/>
              <a:gd name="T11" fmla="*/ 1353 h 1595"/>
              <a:gd name="T12" fmla="*/ 861 w 1594"/>
              <a:gd name="T13" fmla="*/ 1348 h 1595"/>
              <a:gd name="T14" fmla="*/ 281 w 1594"/>
              <a:gd name="T15" fmla="*/ 768 h 1595"/>
              <a:gd name="T16" fmla="*/ 276 w 1594"/>
              <a:gd name="T17" fmla="*/ 755 h 1595"/>
              <a:gd name="T18" fmla="*/ 292 w 1594"/>
              <a:gd name="T19" fmla="*/ 409 h 1595"/>
              <a:gd name="T20" fmla="*/ 308 w 1594"/>
              <a:gd name="T21" fmla="*/ 393 h 1595"/>
              <a:gd name="T22" fmla="*/ 654 w 1594"/>
              <a:gd name="T23" fmla="*/ 377 h 1595"/>
              <a:gd name="T24" fmla="*/ 667 w 1594"/>
              <a:gd name="T25" fmla="*/ 382 h 1595"/>
              <a:gd name="T26" fmla="*/ 1247 w 1594"/>
              <a:gd name="T27" fmla="*/ 962 h 1595"/>
              <a:gd name="T28" fmla="*/ 1252 w 1594"/>
              <a:gd name="T29" fmla="*/ 974 h 1595"/>
              <a:gd name="T30" fmla="*/ 1247 w 1594"/>
              <a:gd name="T31" fmla="*/ 986 h 1595"/>
              <a:gd name="T32" fmla="*/ 885 w 1594"/>
              <a:gd name="T33" fmla="*/ 1348 h 1595"/>
              <a:gd name="T34" fmla="*/ 873 w 1594"/>
              <a:gd name="T35" fmla="*/ 1353 h 1595"/>
              <a:gd name="T36" fmla="*/ 964 w 1594"/>
              <a:gd name="T37" fmla="*/ 1353 h 1595"/>
              <a:gd name="T38" fmla="*/ 952 w 1594"/>
              <a:gd name="T39" fmla="*/ 1348 h 1595"/>
              <a:gd name="T40" fmla="*/ 952 w 1594"/>
              <a:gd name="T41" fmla="*/ 1324 h 1595"/>
              <a:gd name="T42" fmla="*/ 1302 w 1594"/>
              <a:gd name="T43" fmla="*/ 974 h 1595"/>
              <a:gd name="T44" fmla="*/ 733 w 1594"/>
              <a:gd name="T45" fmla="*/ 406 h 1595"/>
              <a:gd name="T46" fmla="*/ 733 w 1594"/>
              <a:gd name="T47" fmla="*/ 382 h 1595"/>
              <a:gd name="T48" fmla="*/ 758 w 1594"/>
              <a:gd name="T49" fmla="*/ 382 h 1595"/>
              <a:gd name="T50" fmla="*/ 1338 w 1594"/>
              <a:gd name="T51" fmla="*/ 962 h 1595"/>
              <a:gd name="T52" fmla="*/ 1338 w 1594"/>
              <a:gd name="T53" fmla="*/ 986 h 1595"/>
              <a:gd name="T54" fmla="*/ 976 w 1594"/>
              <a:gd name="T55" fmla="*/ 1348 h 1595"/>
              <a:gd name="T56" fmla="*/ 964 w 1594"/>
              <a:gd name="T57" fmla="*/ 1353 h 1595"/>
              <a:gd name="T58" fmla="*/ 1068 w 1594"/>
              <a:gd name="T59" fmla="*/ 1348 h 1595"/>
              <a:gd name="T60" fmla="*/ 1056 w 1594"/>
              <a:gd name="T61" fmla="*/ 1353 h 1595"/>
              <a:gd name="T62" fmla="*/ 1044 w 1594"/>
              <a:gd name="T63" fmla="*/ 1348 h 1595"/>
              <a:gd name="T64" fmla="*/ 1044 w 1594"/>
              <a:gd name="T65" fmla="*/ 1324 h 1595"/>
              <a:gd name="T66" fmla="*/ 1394 w 1594"/>
              <a:gd name="T67" fmla="*/ 974 h 1595"/>
              <a:gd name="T68" fmla="*/ 825 w 1594"/>
              <a:gd name="T69" fmla="*/ 406 h 1595"/>
              <a:gd name="T70" fmla="*/ 825 w 1594"/>
              <a:gd name="T71" fmla="*/ 382 h 1595"/>
              <a:gd name="T72" fmla="*/ 850 w 1594"/>
              <a:gd name="T73" fmla="*/ 382 h 1595"/>
              <a:gd name="T74" fmla="*/ 1430 w 1594"/>
              <a:gd name="T75" fmla="*/ 962 h 1595"/>
              <a:gd name="T76" fmla="*/ 1430 w 1594"/>
              <a:gd name="T77" fmla="*/ 986 h 1595"/>
              <a:gd name="T78" fmla="*/ 1068 w 1594"/>
              <a:gd name="T79" fmla="*/ 1348 h 1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94" h="1595">
                <a:moveTo>
                  <a:pt x="797" y="0"/>
                </a:moveTo>
                <a:cubicBezTo>
                  <a:pt x="357" y="0"/>
                  <a:pt x="0" y="357"/>
                  <a:pt x="0" y="797"/>
                </a:cubicBezTo>
                <a:cubicBezTo>
                  <a:pt x="0" y="1238"/>
                  <a:pt x="357" y="1595"/>
                  <a:pt x="797" y="1595"/>
                </a:cubicBezTo>
                <a:cubicBezTo>
                  <a:pt x="1237" y="1595"/>
                  <a:pt x="1594" y="1238"/>
                  <a:pt x="1594" y="797"/>
                </a:cubicBezTo>
                <a:cubicBezTo>
                  <a:pt x="1594" y="357"/>
                  <a:pt x="1237" y="0"/>
                  <a:pt x="797" y="0"/>
                </a:cubicBezTo>
                <a:close/>
                <a:moveTo>
                  <a:pt x="873" y="1353"/>
                </a:moveTo>
                <a:cubicBezTo>
                  <a:pt x="869" y="1353"/>
                  <a:pt x="864" y="1351"/>
                  <a:pt x="861" y="1348"/>
                </a:cubicBezTo>
                <a:cubicBezTo>
                  <a:pt x="281" y="768"/>
                  <a:pt x="281" y="768"/>
                  <a:pt x="281" y="768"/>
                </a:cubicBezTo>
                <a:cubicBezTo>
                  <a:pt x="277" y="764"/>
                  <a:pt x="276" y="760"/>
                  <a:pt x="276" y="755"/>
                </a:cubicBezTo>
                <a:cubicBezTo>
                  <a:pt x="292" y="409"/>
                  <a:pt x="292" y="409"/>
                  <a:pt x="292" y="409"/>
                </a:cubicBezTo>
                <a:cubicBezTo>
                  <a:pt x="293" y="400"/>
                  <a:pt x="300" y="393"/>
                  <a:pt x="308" y="393"/>
                </a:cubicBezTo>
                <a:cubicBezTo>
                  <a:pt x="654" y="377"/>
                  <a:pt x="654" y="377"/>
                  <a:pt x="654" y="377"/>
                </a:cubicBezTo>
                <a:cubicBezTo>
                  <a:pt x="658" y="376"/>
                  <a:pt x="663" y="378"/>
                  <a:pt x="667" y="382"/>
                </a:cubicBezTo>
                <a:cubicBezTo>
                  <a:pt x="1247" y="962"/>
                  <a:pt x="1247" y="962"/>
                  <a:pt x="1247" y="962"/>
                </a:cubicBezTo>
                <a:cubicBezTo>
                  <a:pt x="1250" y="965"/>
                  <a:pt x="1252" y="969"/>
                  <a:pt x="1252" y="974"/>
                </a:cubicBezTo>
                <a:cubicBezTo>
                  <a:pt x="1252" y="978"/>
                  <a:pt x="1250" y="983"/>
                  <a:pt x="1247" y="986"/>
                </a:cubicBezTo>
                <a:cubicBezTo>
                  <a:pt x="885" y="1348"/>
                  <a:pt x="885" y="1348"/>
                  <a:pt x="885" y="1348"/>
                </a:cubicBezTo>
                <a:cubicBezTo>
                  <a:pt x="882" y="1351"/>
                  <a:pt x="878" y="1353"/>
                  <a:pt x="873" y="1353"/>
                </a:cubicBezTo>
                <a:close/>
                <a:moveTo>
                  <a:pt x="964" y="1353"/>
                </a:moveTo>
                <a:cubicBezTo>
                  <a:pt x="959" y="1353"/>
                  <a:pt x="955" y="1351"/>
                  <a:pt x="952" y="1348"/>
                </a:cubicBezTo>
                <a:cubicBezTo>
                  <a:pt x="945" y="1341"/>
                  <a:pt x="945" y="1330"/>
                  <a:pt x="952" y="1324"/>
                </a:cubicBezTo>
                <a:cubicBezTo>
                  <a:pt x="1302" y="974"/>
                  <a:pt x="1302" y="974"/>
                  <a:pt x="1302" y="974"/>
                </a:cubicBezTo>
                <a:cubicBezTo>
                  <a:pt x="733" y="406"/>
                  <a:pt x="733" y="406"/>
                  <a:pt x="733" y="406"/>
                </a:cubicBezTo>
                <a:cubicBezTo>
                  <a:pt x="727" y="399"/>
                  <a:pt x="727" y="388"/>
                  <a:pt x="733" y="382"/>
                </a:cubicBezTo>
                <a:cubicBezTo>
                  <a:pt x="740" y="375"/>
                  <a:pt x="751" y="375"/>
                  <a:pt x="758" y="382"/>
                </a:cubicBezTo>
                <a:cubicBezTo>
                  <a:pt x="1338" y="962"/>
                  <a:pt x="1338" y="962"/>
                  <a:pt x="1338" y="962"/>
                </a:cubicBezTo>
                <a:cubicBezTo>
                  <a:pt x="1344" y="968"/>
                  <a:pt x="1344" y="979"/>
                  <a:pt x="1338" y="986"/>
                </a:cubicBezTo>
                <a:cubicBezTo>
                  <a:pt x="976" y="1348"/>
                  <a:pt x="976" y="1348"/>
                  <a:pt x="976" y="1348"/>
                </a:cubicBezTo>
                <a:cubicBezTo>
                  <a:pt x="973" y="1351"/>
                  <a:pt x="968" y="1353"/>
                  <a:pt x="964" y="1353"/>
                </a:cubicBezTo>
                <a:close/>
                <a:moveTo>
                  <a:pt x="1068" y="1348"/>
                </a:moveTo>
                <a:cubicBezTo>
                  <a:pt x="1065" y="1351"/>
                  <a:pt x="1060" y="1353"/>
                  <a:pt x="1056" y="1353"/>
                </a:cubicBezTo>
                <a:cubicBezTo>
                  <a:pt x="1051" y="1353"/>
                  <a:pt x="1047" y="1351"/>
                  <a:pt x="1044" y="1348"/>
                </a:cubicBezTo>
                <a:cubicBezTo>
                  <a:pt x="1037" y="1341"/>
                  <a:pt x="1037" y="1330"/>
                  <a:pt x="1044" y="1324"/>
                </a:cubicBezTo>
                <a:cubicBezTo>
                  <a:pt x="1394" y="974"/>
                  <a:pt x="1394" y="974"/>
                  <a:pt x="1394" y="974"/>
                </a:cubicBezTo>
                <a:cubicBezTo>
                  <a:pt x="825" y="406"/>
                  <a:pt x="825" y="406"/>
                  <a:pt x="825" y="406"/>
                </a:cubicBezTo>
                <a:cubicBezTo>
                  <a:pt x="819" y="399"/>
                  <a:pt x="819" y="388"/>
                  <a:pt x="825" y="382"/>
                </a:cubicBezTo>
                <a:cubicBezTo>
                  <a:pt x="832" y="375"/>
                  <a:pt x="843" y="375"/>
                  <a:pt x="850" y="382"/>
                </a:cubicBezTo>
                <a:cubicBezTo>
                  <a:pt x="1430" y="962"/>
                  <a:pt x="1430" y="962"/>
                  <a:pt x="1430" y="962"/>
                </a:cubicBezTo>
                <a:cubicBezTo>
                  <a:pt x="1436" y="968"/>
                  <a:pt x="1436" y="979"/>
                  <a:pt x="1430" y="986"/>
                </a:cubicBezTo>
                <a:lnTo>
                  <a:pt x="1068" y="1348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7" name="Freeform 1438"/>
          <p:cNvSpPr>
            <a:spLocks/>
          </p:cNvSpPr>
          <p:nvPr/>
        </p:nvSpPr>
        <p:spPr bwMode="auto">
          <a:xfrm>
            <a:off x="2778439" y="3797477"/>
            <a:ext cx="218379" cy="110389"/>
          </a:xfrm>
          <a:custGeom>
            <a:avLst/>
            <a:gdLst>
              <a:gd name="T0" fmla="*/ 1236 w 1307"/>
              <a:gd name="T1" fmla="*/ 267 h 652"/>
              <a:gd name="T2" fmla="*/ 1077 w 1307"/>
              <a:gd name="T3" fmla="*/ 277 h 652"/>
              <a:gd name="T4" fmla="*/ 869 w 1307"/>
              <a:gd name="T5" fmla="*/ 328 h 652"/>
              <a:gd name="T6" fmla="*/ 852 w 1307"/>
              <a:gd name="T7" fmla="*/ 325 h 652"/>
              <a:gd name="T8" fmla="*/ 529 w 1307"/>
              <a:gd name="T9" fmla="*/ 100 h 652"/>
              <a:gd name="T10" fmla="*/ 242 w 1307"/>
              <a:gd name="T11" fmla="*/ 19 h 652"/>
              <a:gd name="T12" fmla="*/ 608 w 1307"/>
              <a:gd name="T13" fmla="*/ 358 h 652"/>
              <a:gd name="T14" fmla="*/ 614 w 1307"/>
              <a:gd name="T15" fmla="*/ 379 h 652"/>
              <a:gd name="T16" fmla="*/ 599 w 1307"/>
              <a:gd name="T17" fmla="*/ 394 h 652"/>
              <a:gd name="T18" fmla="*/ 235 w 1307"/>
              <a:gd name="T19" fmla="*/ 483 h 652"/>
              <a:gd name="T20" fmla="*/ 219 w 1307"/>
              <a:gd name="T21" fmla="*/ 481 h 652"/>
              <a:gd name="T22" fmla="*/ 0 w 1307"/>
              <a:gd name="T23" fmla="*/ 428 h 652"/>
              <a:gd name="T24" fmla="*/ 226 w 1307"/>
              <a:gd name="T25" fmla="*/ 652 h 652"/>
              <a:gd name="T26" fmla="*/ 1205 w 1307"/>
              <a:gd name="T27" fmla="*/ 412 h 652"/>
              <a:gd name="T28" fmla="*/ 1284 w 1307"/>
              <a:gd name="T29" fmla="*/ 373 h 652"/>
              <a:gd name="T30" fmla="*/ 1302 w 1307"/>
              <a:gd name="T31" fmla="*/ 320 h 652"/>
              <a:gd name="T32" fmla="*/ 1236 w 1307"/>
              <a:gd name="T33" fmla="*/ 267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7" h="652">
                <a:moveTo>
                  <a:pt x="1236" y="267"/>
                </a:moveTo>
                <a:cubicBezTo>
                  <a:pt x="1195" y="258"/>
                  <a:pt x="1140" y="261"/>
                  <a:pt x="1077" y="277"/>
                </a:cubicBezTo>
                <a:cubicBezTo>
                  <a:pt x="869" y="328"/>
                  <a:pt x="869" y="328"/>
                  <a:pt x="869" y="328"/>
                </a:cubicBezTo>
                <a:cubicBezTo>
                  <a:pt x="863" y="330"/>
                  <a:pt x="857" y="328"/>
                  <a:pt x="852" y="325"/>
                </a:cubicBezTo>
                <a:cubicBezTo>
                  <a:pt x="852" y="325"/>
                  <a:pt x="571" y="128"/>
                  <a:pt x="529" y="100"/>
                </a:cubicBezTo>
                <a:cubicBezTo>
                  <a:pt x="426" y="28"/>
                  <a:pt x="325" y="0"/>
                  <a:pt x="242" y="19"/>
                </a:cubicBezTo>
                <a:cubicBezTo>
                  <a:pt x="608" y="358"/>
                  <a:pt x="608" y="358"/>
                  <a:pt x="608" y="358"/>
                </a:cubicBezTo>
                <a:cubicBezTo>
                  <a:pt x="614" y="364"/>
                  <a:pt x="616" y="371"/>
                  <a:pt x="614" y="379"/>
                </a:cubicBezTo>
                <a:cubicBezTo>
                  <a:pt x="613" y="386"/>
                  <a:pt x="607" y="392"/>
                  <a:pt x="599" y="394"/>
                </a:cubicBezTo>
                <a:cubicBezTo>
                  <a:pt x="235" y="483"/>
                  <a:pt x="235" y="483"/>
                  <a:pt x="235" y="483"/>
                </a:cubicBezTo>
                <a:cubicBezTo>
                  <a:pt x="230" y="485"/>
                  <a:pt x="224" y="484"/>
                  <a:pt x="219" y="481"/>
                </a:cubicBezTo>
                <a:cubicBezTo>
                  <a:pt x="218" y="480"/>
                  <a:pt x="116" y="417"/>
                  <a:pt x="0" y="428"/>
                </a:cubicBezTo>
                <a:cubicBezTo>
                  <a:pt x="226" y="652"/>
                  <a:pt x="226" y="652"/>
                  <a:pt x="226" y="652"/>
                </a:cubicBezTo>
                <a:cubicBezTo>
                  <a:pt x="332" y="627"/>
                  <a:pt x="1143" y="427"/>
                  <a:pt x="1205" y="412"/>
                </a:cubicBezTo>
                <a:cubicBezTo>
                  <a:pt x="1239" y="403"/>
                  <a:pt x="1267" y="390"/>
                  <a:pt x="1284" y="373"/>
                </a:cubicBezTo>
                <a:cubicBezTo>
                  <a:pt x="1301" y="357"/>
                  <a:pt x="1307" y="340"/>
                  <a:pt x="1302" y="320"/>
                </a:cubicBezTo>
                <a:cubicBezTo>
                  <a:pt x="1295" y="293"/>
                  <a:pt x="1273" y="276"/>
                  <a:pt x="1236" y="26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8" name="Freeform 1439"/>
          <p:cNvSpPr>
            <a:spLocks noEditPoints="1"/>
          </p:cNvSpPr>
          <p:nvPr/>
        </p:nvSpPr>
        <p:spPr bwMode="auto">
          <a:xfrm>
            <a:off x="2719919" y="3712893"/>
            <a:ext cx="324000" cy="324000"/>
          </a:xfrm>
          <a:custGeom>
            <a:avLst/>
            <a:gdLst>
              <a:gd name="T0" fmla="*/ 966 w 1931"/>
              <a:gd name="T1" fmla="*/ 0 h 1932"/>
              <a:gd name="T2" fmla="*/ 0 w 1931"/>
              <a:gd name="T3" fmla="*/ 966 h 1932"/>
              <a:gd name="T4" fmla="*/ 966 w 1931"/>
              <a:gd name="T5" fmla="*/ 1932 h 1932"/>
              <a:gd name="T6" fmla="*/ 1931 w 1931"/>
              <a:gd name="T7" fmla="*/ 966 h 1932"/>
              <a:gd name="T8" fmla="*/ 966 w 1931"/>
              <a:gd name="T9" fmla="*/ 0 h 1932"/>
              <a:gd name="T10" fmla="*/ 1565 w 1931"/>
              <a:gd name="T11" fmla="*/ 1340 h 1932"/>
              <a:gd name="T12" fmla="*/ 480 w 1931"/>
              <a:gd name="T13" fmla="*/ 1340 h 1932"/>
              <a:gd name="T14" fmla="*/ 459 w 1931"/>
              <a:gd name="T15" fmla="*/ 1319 h 1932"/>
              <a:gd name="T16" fmla="*/ 480 w 1931"/>
              <a:gd name="T17" fmla="*/ 1298 h 1932"/>
              <a:gd name="T18" fmla="*/ 1565 w 1931"/>
              <a:gd name="T19" fmla="*/ 1298 h 1932"/>
              <a:gd name="T20" fmla="*/ 1586 w 1931"/>
              <a:gd name="T21" fmla="*/ 1319 h 1932"/>
              <a:gd name="T22" fmla="*/ 1565 w 1931"/>
              <a:gd name="T23" fmla="*/ 1340 h 1932"/>
              <a:gd name="T24" fmla="*/ 1560 w 1931"/>
              <a:gd name="T25" fmla="*/ 959 h 1932"/>
              <a:gd name="T26" fmla="*/ 571 w 1931"/>
              <a:gd name="T27" fmla="*/ 1202 h 1932"/>
              <a:gd name="T28" fmla="*/ 566 w 1931"/>
              <a:gd name="T29" fmla="*/ 1203 h 1932"/>
              <a:gd name="T30" fmla="*/ 551 w 1931"/>
              <a:gd name="T31" fmla="*/ 1197 h 1932"/>
              <a:gd name="T32" fmla="*/ 289 w 1931"/>
              <a:gd name="T33" fmla="*/ 936 h 1932"/>
              <a:gd name="T34" fmla="*/ 283 w 1931"/>
              <a:gd name="T35" fmla="*/ 915 h 1932"/>
              <a:gd name="T36" fmla="*/ 298 w 1931"/>
              <a:gd name="T37" fmla="*/ 901 h 1932"/>
              <a:gd name="T38" fmla="*/ 580 w 1931"/>
              <a:gd name="T39" fmla="*/ 948 h 1932"/>
              <a:gd name="T40" fmla="*/ 898 w 1931"/>
              <a:gd name="T41" fmla="*/ 870 h 1932"/>
              <a:gd name="T42" fmla="*/ 534 w 1931"/>
              <a:gd name="T43" fmla="*/ 533 h 1932"/>
              <a:gd name="T44" fmla="*/ 528 w 1931"/>
              <a:gd name="T45" fmla="*/ 514 h 1932"/>
              <a:gd name="T46" fmla="*/ 540 w 1931"/>
              <a:gd name="T47" fmla="*/ 498 h 1932"/>
              <a:gd name="T48" fmla="*/ 899 w 1931"/>
              <a:gd name="T49" fmla="*/ 572 h 1932"/>
              <a:gd name="T50" fmla="*/ 1214 w 1931"/>
              <a:gd name="T51" fmla="*/ 793 h 1932"/>
              <a:gd name="T52" fmla="*/ 1413 w 1931"/>
              <a:gd name="T53" fmla="*/ 744 h 1932"/>
              <a:gd name="T54" fmla="*/ 1591 w 1931"/>
              <a:gd name="T55" fmla="*/ 734 h 1932"/>
              <a:gd name="T56" fmla="*/ 1688 w 1931"/>
              <a:gd name="T57" fmla="*/ 818 h 1932"/>
              <a:gd name="T58" fmla="*/ 1659 w 1931"/>
              <a:gd name="T59" fmla="*/ 910 h 1932"/>
              <a:gd name="T60" fmla="*/ 1560 w 1931"/>
              <a:gd name="T61" fmla="*/ 959 h 1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31" h="1932">
                <a:moveTo>
                  <a:pt x="966" y="0"/>
                </a:moveTo>
                <a:cubicBezTo>
                  <a:pt x="432" y="0"/>
                  <a:pt x="0" y="433"/>
                  <a:pt x="0" y="966"/>
                </a:cubicBezTo>
                <a:cubicBezTo>
                  <a:pt x="0" y="1499"/>
                  <a:pt x="432" y="1932"/>
                  <a:pt x="966" y="1932"/>
                </a:cubicBezTo>
                <a:cubicBezTo>
                  <a:pt x="1499" y="1932"/>
                  <a:pt x="1931" y="1499"/>
                  <a:pt x="1931" y="966"/>
                </a:cubicBezTo>
                <a:cubicBezTo>
                  <a:pt x="1931" y="433"/>
                  <a:pt x="1499" y="0"/>
                  <a:pt x="966" y="0"/>
                </a:cubicBezTo>
                <a:close/>
                <a:moveTo>
                  <a:pt x="1565" y="1340"/>
                </a:moveTo>
                <a:cubicBezTo>
                  <a:pt x="480" y="1340"/>
                  <a:pt x="480" y="1340"/>
                  <a:pt x="480" y="1340"/>
                </a:cubicBezTo>
                <a:cubicBezTo>
                  <a:pt x="468" y="1340"/>
                  <a:pt x="459" y="1330"/>
                  <a:pt x="459" y="1319"/>
                </a:cubicBezTo>
                <a:cubicBezTo>
                  <a:pt x="459" y="1308"/>
                  <a:pt x="468" y="1298"/>
                  <a:pt x="480" y="1298"/>
                </a:cubicBezTo>
                <a:cubicBezTo>
                  <a:pt x="1565" y="1298"/>
                  <a:pt x="1565" y="1298"/>
                  <a:pt x="1565" y="1298"/>
                </a:cubicBezTo>
                <a:cubicBezTo>
                  <a:pt x="1577" y="1298"/>
                  <a:pt x="1586" y="1308"/>
                  <a:pt x="1586" y="1319"/>
                </a:cubicBezTo>
                <a:cubicBezTo>
                  <a:pt x="1586" y="1330"/>
                  <a:pt x="1577" y="1340"/>
                  <a:pt x="1565" y="1340"/>
                </a:cubicBezTo>
                <a:close/>
                <a:moveTo>
                  <a:pt x="1560" y="959"/>
                </a:moveTo>
                <a:cubicBezTo>
                  <a:pt x="1494" y="975"/>
                  <a:pt x="571" y="1202"/>
                  <a:pt x="571" y="1202"/>
                </a:cubicBezTo>
                <a:cubicBezTo>
                  <a:pt x="569" y="1203"/>
                  <a:pt x="567" y="1203"/>
                  <a:pt x="566" y="1203"/>
                </a:cubicBezTo>
                <a:cubicBezTo>
                  <a:pt x="560" y="1203"/>
                  <a:pt x="555" y="1201"/>
                  <a:pt x="551" y="1197"/>
                </a:cubicBezTo>
                <a:cubicBezTo>
                  <a:pt x="289" y="936"/>
                  <a:pt x="289" y="936"/>
                  <a:pt x="289" y="936"/>
                </a:cubicBezTo>
                <a:cubicBezTo>
                  <a:pt x="283" y="930"/>
                  <a:pt x="281" y="923"/>
                  <a:pt x="283" y="915"/>
                </a:cubicBezTo>
                <a:cubicBezTo>
                  <a:pt x="285" y="908"/>
                  <a:pt x="291" y="903"/>
                  <a:pt x="298" y="901"/>
                </a:cubicBezTo>
                <a:cubicBezTo>
                  <a:pt x="428" y="869"/>
                  <a:pt x="548" y="930"/>
                  <a:pt x="580" y="948"/>
                </a:cubicBezTo>
                <a:cubicBezTo>
                  <a:pt x="898" y="870"/>
                  <a:pt x="898" y="870"/>
                  <a:pt x="898" y="870"/>
                </a:cubicBezTo>
                <a:cubicBezTo>
                  <a:pt x="534" y="533"/>
                  <a:pt x="534" y="533"/>
                  <a:pt x="534" y="533"/>
                </a:cubicBezTo>
                <a:cubicBezTo>
                  <a:pt x="529" y="528"/>
                  <a:pt x="527" y="521"/>
                  <a:pt x="528" y="514"/>
                </a:cubicBezTo>
                <a:cubicBezTo>
                  <a:pt x="529" y="507"/>
                  <a:pt x="534" y="501"/>
                  <a:pt x="540" y="498"/>
                </a:cubicBezTo>
                <a:cubicBezTo>
                  <a:pt x="642" y="457"/>
                  <a:pt x="769" y="483"/>
                  <a:pt x="899" y="572"/>
                </a:cubicBezTo>
                <a:cubicBezTo>
                  <a:pt x="936" y="598"/>
                  <a:pt x="1168" y="761"/>
                  <a:pt x="1214" y="793"/>
                </a:cubicBezTo>
                <a:cubicBezTo>
                  <a:pt x="1413" y="744"/>
                  <a:pt x="1413" y="744"/>
                  <a:pt x="1413" y="744"/>
                </a:cubicBezTo>
                <a:cubicBezTo>
                  <a:pt x="1483" y="727"/>
                  <a:pt x="1544" y="723"/>
                  <a:pt x="1591" y="734"/>
                </a:cubicBezTo>
                <a:cubicBezTo>
                  <a:pt x="1658" y="749"/>
                  <a:pt x="1681" y="788"/>
                  <a:pt x="1688" y="818"/>
                </a:cubicBezTo>
                <a:cubicBezTo>
                  <a:pt x="1696" y="851"/>
                  <a:pt x="1686" y="884"/>
                  <a:pt x="1659" y="910"/>
                </a:cubicBezTo>
                <a:cubicBezTo>
                  <a:pt x="1636" y="932"/>
                  <a:pt x="1602" y="949"/>
                  <a:pt x="1560" y="95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9" name="Freeform 1443"/>
          <p:cNvSpPr>
            <a:spLocks noChangeAspect="1" noEditPoints="1"/>
          </p:cNvSpPr>
          <p:nvPr/>
        </p:nvSpPr>
        <p:spPr bwMode="auto">
          <a:xfrm>
            <a:off x="3141043" y="3712893"/>
            <a:ext cx="324000" cy="324000"/>
          </a:xfrm>
          <a:custGeom>
            <a:avLst/>
            <a:gdLst>
              <a:gd name="T0" fmla="*/ 794 w 1589"/>
              <a:gd name="T1" fmla="*/ 0 h 1589"/>
              <a:gd name="T2" fmla="*/ 0 w 1589"/>
              <a:gd name="T3" fmla="*/ 794 h 1589"/>
              <a:gd name="T4" fmla="*/ 794 w 1589"/>
              <a:gd name="T5" fmla="*/ 1589 h 1589"/>
              <a:gd name="T6" fmla="*/ 1589 w 1589"/>
              <a:gd name="T7" fmla="*/ 794 h 1589"/>
              <a:gd name="T8" fmla="*/ 794 w 1589"/>
              <a:gd name="T9" fmla="*/ 0 h 1589"/>
              <a:gd name="T10" fmla="*/ 1131 w 1589"/>
              <a:gd name="T11" fmla="*/ 1074 h 1589"/>
              <a:gd name="T12" fmla="*/ 1062 w 1589"/>
              <a:gd name="T13" fmla="*/ 1216 h 1589"/>
              <a:gd name="T14" fmla="*/ 1062 w 1589"/>
              <a:gd name="T15" fmla="*/ 1320 h 1589"/>
              <a:gd name="T16" fmla="*/ 1045 w 1589"/>
              <a:gd name="T17" fmla="*/ 1337 h 1589"/>
              <a:gd name="T18" fmla="*/ 1045 w 1589"/>
              <a:gd name="T19" fmla="*/ 1337 h 1589"/>
              <a:gd name="T20" fmla="*/ 1028 w 1589"/>
              <a:gd name="T21" fmla="*/ 1320 h 1589"/>
              <a:gd name="T22" fmla="*/ 1028 w 1589"/>
              <a:gd name="T23" fmla="*/ 1208 h 1589"/>
              <a:gd name="T24" fmla="*/ 1035 w 1589"/>
              <a:gd name="T25" fmla="*/ 1194 h 1589"/>
              <a:gd name="T26" fmla="*/ 1097 w 1589"/>
              <a:gd name="T27" fmla="*/ 1074 h 1589"/>
              <a:gd name="T28" fmla="*/ 1097 w 1589"/>
              <a:gd name="T29" fmla="*/ 825 h 1589"/>
              <a:gd name="T30" fmla="*/ 1011 w 1589"/>
              <a:gd name="T31" fmla="*/ 745 h 1589"/>
              <a:gd name="T32" fmla="*/ 958 w 1589"/>
              <a:gd name="T33" fmla="*/ 747 h 1589"/>
              <a:gd name="T34" fmla="*/ 942 w 1589"/>
              <a:gd name="T35" fmla="*/ 737 h 1589"/>
              <a:gd name="T36" fmla="*/ 858 w 1589"/>
              <a:gd name="T37" fmla="*/ 678 h 1589"/>
              <a:gd name="T38" fmla="*/ 858 w 1589"/>
              <a:gd name="T39" fmla="*/ 678 h 1589"/>
              <a:gd name="T40" fmla="*/ 786 w 1589"/>
              <a:gd name="T41" fmla="*/ 681 h 1589"/>
              <a:gd name="T42" fmla="*/ 773 w 1589"/>
              <a:gd name="T43" fmla="*/ 677 h 1589"/>
              <a:gd name="T44" fmla="*/ 767 w 1589"/>
              <a:gd name="T45" fmla="*/ 665 h 1589"/>
              <a:gd name="T46" fmla="*/ 758 w 1589"/>
              <a:gd name="T47" fmla="*/ 282 h 1589"/>
              <a:gd name="T48" fmla="*/ 700 w 1589"/>
              <a:gd name="T49" fmla="*/ 242 h 1589"/>
              <a:gd name="T50" fmla="*/ 700 w 1589"/>
              <a:gd name="T51" fmla="*/ 242 h 1589"/>
              <a:gd name="T52" fmla="*/ 644 w 1589"/>
              <a:gd name="T53" fmla="*/ 284 h 1589"/>
              <a:gd name="T54" fmla="*/ 634 w 1589"/>
              <a:gd name="T55" fmla="*/ 748 h 1589"/>
              <a:gd name="T56" fmla="*/ 632 w 1589"/>
              <a:gd name="T57" fmla="*/ 753 h 1589"/>
              <a:gd name="T58" fmla="*/ 632 w 1589"/>
              <a:gd name="T59" fmla="*/ 754 h 1589"/>
              <a:gd name="T60" fmla="*/ 632 w 1589"/>
              <a:gd name="T61" fmla="*/ 877 h 1589"/>
              <a:gd name="T62" fmla="*/ 615 w 1589"/>
              <a:gd name="T63" fmla="*/ 894 h 1589"/>
              <a:gd name="T64" fmla="*/ 598 w 1589"/>
              <a:gd name="T65" fmla="*/ 877 h 1589"/>
              <a:gd name="T66" fmla="*/ 598 w 1589"/>
              <a:gd name="T67" fmla="*/ 772 h 1589"/>
              <a:gd name="T68" fmla="*/ 493 w 1589"/>
              <a:gd name="T69" fmla="*/ 873 h 1589"/>
              <a:gd name="T70" fmla="*/ 493 w 1589"/>
              <a:gd name="T71" fmla="*/ 1032 h 1589"/>
              <a:gd name="T72" fmla="*/ 493 w 1589"/>
              <a:gd name="T73" fmla="*/ 1054 h 1589"/>
              <a:gd name="T74" fmla="*/ 621 w 1589"/>
              <a:gd name="T75" fmla="*/ 1214 h 1589"/>
              <a:gd name="T76" fmla="*/ 627 w 1589"/>
              <a:gd name="T77" fmla="*/ 1227 h 1589"/>
              <a:gd name="T78" fmla="*/ 628 w 1589"/>
              <a:gd name="T79" fmla="*/ 1337 h 1589"/>
              <a:gd name="T80" fmla="*/ 612 w 1589"/>
              <a:gd name="T81" fmla="*/ 1354 h 1589"/>
              <a:gd name="T82" fmla="*/ 611 w 1589"/>
              <a:gd name="T83" fmla="*/ 1354 h 1589"/>
              <a:gd name="T84" fmla="*/ 594 w 1589"/>
              <a:gd name="T85" fmla="*/ 1337 h 1589"/>
              <a:gd name="T86" fmla="*/ 593 w 1589"/>
              <a:gd name="T87" fmla="*/ 1235 h 1589"/>
              <a:gd name="T88" fmla="*/ 459 w 1589"/>
              <a:gd name="T89" fmla="*/ 1054 h 1589"/>
              <a:gd name="T90" fmla="*/ 459 w 1589"/>
              <a:gd name="T91" fmla="*/ 1033 h 1589"/>
              <a:gd name="T92" fmla="*/ 459 w 1589"/>
              <a:gd name="T93" fmla="*/ 870 h 1589"/>
              <a:gd name="T94" fmla="*/ 600 w 1589"/>
              <a:gd name="T95" fmla="*/ 735 h 1589"/>
              <a:gd name="T96" fmla="*/ 611 w 1589"/>
              <a:gd name="T97" fmla="*/ 279 h 1589"/>
              <a:gd name="T98" fmla="*/ 700 w 1589"/>
              <a:gd name="T99" fmla="*/ 208 h 1589"/>
              <a:gd name="T100" fmla="*/ 700 w 1589"/>
              <a:gd name="T101" fmla="*/ 208 h 1589"/>
              <a:gd name="T102" fmla="*/ 791 w 1589"/>
              <a:gd name="T103" fmla="*/ 274 h 1589"/>
              <a:gd name="T104" fmla="*/ 792 w 1589"/>
              <a:gd name="T105" fmla="*/ 279 h 1589"/>
              <a:gd name="T106" fmla="*/ 801 w 1589"/>
              <a:gd name="T107" fmla="*/ 646 h 1589"/>
              <a:gd name="T108" fmla="*/ 858 w 1589"/>
              <a:gd name="T109" fmla="*/ 644 h 1589"/>
              <a:gd name="T110" fmla="*/ 858 w 1589"/>
              <a:gd name="T111" fmla="*/ 644 h 1589"/>
              <a:gd name="T112" fmla="*/ 968 w 1589"/>
              <a:gd name="T113" fmla="*/ 712 h 1589"/>
              <a:gd name="T114" fmla="*/ 1011 w 1589"/>
              <a:gd name="T115" fmla="*/ 711 h 1589"/>
              <a:gd name="T116" fmla="*/ 1131 w 1589"/>
              <a:gd name="T117" fmla="*/ 825 h 1589"/>
              <a:gd name="T118" fmla="*/ 1131 w 1589"/>
              <a:gd name="T119" fmla="*/ 1074 h 1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89" h="1589">
                <a:moveTo>
                  <a:pt x="794" y="0"/>
                </a:moveTo>
                <a:cubicBezTo>
                  <a:pt x="355" y="0"/>
                  <a:pt x="0" y="356"/>
                  <a:pt x="0" y="794"/>
                </a:cubicBezTo>
                <a:cubicBezTo>
                  <a:pt x="0" y="1233"/>
                  <a:pt x="355" y="1589"/>
                  <a:pt x="794" y="1589"/>
                </a:cubicBezTo>
                <a:cubicBezTo>
                  <a:pt x="1233" y="1589"/>
                  <a:pt x="1589" y="1233"/>
                  <a:pt x="1589" y="794"/>
                </a:cubicBezTo>
                <a:cubicBezTo>
                  <a:pt x="1589" y="356"/>
                  <a:pt x="1233" y="0"/>
                  <a:pt x="794" y="0"/>
                </a:cubicBezTo>
                <a:close/>
                <a:moveTo>
                  <a:pt x="1131" y="1074"/>
                </a:moveTo>
                <a:cubicBezTo>
                  <a:pt x="1132" y="1152"/>
                  <a:pt x="1081" y="1200"/>
                  <a:pt x="1062" y="1216"/>
                </a:cubicBezTo>
                <a:cubicBezTo>
                  <a:pt x="1062" y="1320"/>
                  <a:pt x="1062" y="1320"/>
                  <a:pt x="1062" y="1320"/>
                </a:cubicBezTo>
                <a:cubicBezTo>
                  <a:pt x="1062" y="1329"/>
                  <a:pt x="1054" y="1337"/>
                  <a:pt x="1045" y="1337"/>
                </a:cubicBezTo>
                <a:cubicBezTo>
                  <a:pt x="1045" y="1337"/>
                  <a:pt x="1045" y="1337"/>
                  <a:pt x="1045" y="1337"/>
                </a:cubicBezTo>
                <a:cubicBezTo>
                  <a:pt x="1036" y="1337"/>
                  <a:pt x="1028" y="1329"/>
                  <a:pt x="1028" y="1320"/>
                </a:cubicBezTo>
                <a:cubicBezTo>
                  <a:pt x="1028" y="1208"/>
                  <a:pt x="1028" y="1208"/>
                  <a:pt x="1028" y="1208"/>
                </a:cubicBezTo>
                <a:cubicBezTo>
                  <a:pt x="1028" y="1202"/>
                  <a:pt x="1030" y="1197"/>
                  <a:pt x="1035" y="1194"/>
                </a:cubicBezTo>
                <a:cubicBezTo>
                  <a:pt x="1036" y="1193"/>
                  <a:pt x="1097" y="1150"/>
                  <a:pt x="1097" y="1074"/>
                </a:cubicBezTo>
                <a:cubicBezTo>
                  <a:pt x="1097" y="825"/>
                  <a:pt x="1097" y="825"/>
                  <a:pt x="1097" y="825"/>
                </a:cubicBezTo>
                <a:cubicBezTo>
                  <a:pt x="1097" y="771"/>
                  <a:pt x="1070" y="746"/>
                  <a:pt x="1011" y="745"/>
                </a:cubicBezTo>
                <a:cubicBezTo>
                  <a:pt x="992" y="745"/>
                  <a:pt x="958" y="747"/>
                  <a:pt x="958" y="747"/>
                </a:cubicBezTo>
                <a:cubicBezTo>
                  <a:pt x="951" y="747"/>
                  <a:pt x="945" y="743"/>
                  <a:pt x="942" y="737"/>
                </a:cubicBezTo>
                <a:cubicBezTo>
                  <a:pt x="941" y="735"/>
                  <a:pt x="914" y="678"/>
                  <a:pt x="858" y="678"/>
                </a:cubicBezTo>
                <a:cubicBezTo>
                  <a:pt x="858" y="678"/>
                  <a:pt x="858" y="678"/>
                  <a:pt x="858" y="678"/>
                </a:cubicBezTo>
                <a:cubicBezTo>
                  <a:pt x="824" y="679"/>
                  <a:pt x="786" y="681"/>
                  <a:pt x="786" y="681"/>
                </a:cubicBezTo>
                <a:cubicBezTo>
                  <a:pt x="781" y="682"/>
                  <a:pt x="776" y="680"/>
                  <a:pt x="773" y="677"/>
                </a:cubicBezTo>
                <a:cubicBezTo>
                  <a:pt x="769" y="674"/>
                  <a:pt x="767" y="669"/>
                  <a:pt x="767" y="665"/>
                </a:cubicBezTo>
                <a:cubicBezTo>
                  <a:pt x="758" y="282"/>
                  <a:pt x="758" y="282"/>
                  <a:pt x="758" y="282"/>
                </a:cubicBezTo>
                <a:cubicBezTo>
                  <a:pt x="754" y="274"/>
                  <a:pt x="739" y="242"/>
                  <a:pt x="700" y="242"/>
                </a:cubicBezTo>
                <a:cubicBezTo>
                  <a:pt x="700" y="242"/>
                  <a:pt x="700" y="242"/>
                  <a:pt x="700" y="242"/>
                </a:cubicBezTo>
                <a:cubicBezTo>
                  <a:pt x="655" y="242"/>
                  <a:pt x="645" y="282"/>
                  <a:pt x="644" y="284"/>
                </a:cubicBezTo>
                <a:cubicBezTo>
                  <a:pt x="634" y="748"/>
                  <a:pt x="634" y="748"/>
                  <a:pt x="634" y="748"/>
                </a:cubicBezTo>
                <a:cubicBezTo>
                  <a:pt x="634" y="750"/>
                  <a:pt x="633" y="751"/>
                  <a:pt x="632" y="753"/>
                </a:cubicBezTo>
                <a:cubicBezTo>
                  <a:pt x="632" y="753"/>
                  <a:pt x="632" y="754"/>
                  <a:pt x="632" y="754"/>
                </a:cubicBezTo>
                <a:cubicBezTo>
                  <a:pt x="632" y="877"/>
                  <a:pt x="632" y="877"/>
                  <a:pt x="632" y="877"/>
                </a:cubicBezTo>
                <a:cubicBezTo>
                  <a:pt x="632" y="887"/>
                  <a:pt x="624" y="894"/>
                  <a:pt x="615" y="894"/>
                </a:cubicBezTo>
                <a:cubicBezTo>
                  <a:pt x="607" y="894"/>
                  <a:pt x="598" y="887"/>
                  <a:pt x="598" y="877"/>
                </a:cubicBezTo>
                <a:cubicBezTo>
                  <a:pt x="598" y="772"/>
                  <a:pt x="598" y="772"/>
                  <a:pt x="598" y="772"/>
                </a:cubicBezTo>
                <a:cubicBezTo>
                  <a:pt x="563" y="786"/>
                  <a:pt x="497" y="817"/>
                  <a:pt x="493" y="873"/>
                </a:cubicBezTo>
                <a:cubicBezTo>
                  <a:pt x="490" y="913"/>
                  <a:pt x="492" y="977"/>
                  <a:pt x="493" y="1032"/>
                </a:cubicBezTo>
                <a:cubicBezTo>
                  <a:pt x="493" y="1054"/>
                  <a:pt x="493" y="1054"/>
                  <a:pt x="493" y="1054"/>
                </a:cubicBezTo>
                <a:cubicBezTo>
                  <a:pt x="494" y="1092"/>
                  <a:pt x="572" y="1172"/>
                  <a:pt x="621" y="1214"/>
                </a:cubicBezTo>
                <a:cubicBezTo>
                  <a:pt x="625" y="1217"/>
                  <a:pt x="627" y="1222"/>
                  <a:pt x="627" y="1227"/>
                </a:cubicBezTo>
                <a:cubicBezTo>
                  <a:pt x="628" y="1337"/>
                  <a:pt x="628" y="1337"/>
                  <a:pt x="628" y="1337"/>
                </a:cubicBezTo>
                <a:cubicBezTo>
                  <a:pt x="629" y="1346"/>
                  <a:pt x="621" y="1354"/>
                  <a:pt x="612" y="1354"/>
                </a:cubicBezTo>
                <a:cubicBezTo>
                  <a:pt x="612" y="1354"/>
                  <a:pt x="611" y="1354"/>
                  <a:pt x="611" y="1354"/>
                </a:cubicBezTo>
                <a:cubicBezTo>
                  <a:pt x="602" y="1354"/>
                  <a:pt x="594" y="1346"/>
                  <a:pt x="594" y="1337"/>
                </a:cubicBezTo>
                <a:cubicBezTo>
                  <a:pt x="593" y="1235"/>
                  <a:pt x="593" y="1235"/>
                  <a:pt x="593" y="1235"/>
                </a:cubicBezTo>
                <a:cubicBezTo>
                  <a:pt x="564" y="1210"/>
                  <a:pt x="460" y="1115"/>
                  <a:pt x="459" y="1054"/>
                </a:cubicBezTo>
                <a:cubicBezTo>
                  <a:pt x="459" y="1033"/>
                  <a:pt x="459" y="1033"/>
                  <a:pt x="459" y="1033"/>
                </a:cubicBezTo>
                <a:cubicBezTo>
                  <a:pt x="458" y="977"/>
                  <a:pt x="456" y="912"/>
                  <a:pt x="459" y="870"/>
                </a:cubicBezTo>
                <a:cubicBezTo>
                  <a:pt x="465" y="787"/>
                  <a:pt x="564" y="747"/>
                  <a:pt x="600" y="735"/>
                </a:cubicBezTo>
                <a:cubicBezTo>
                  <a:pt x="611" y="279"/>
                  <a:pt x="611" y="279"/>
                  <a:pt x="611" y="279"/>
                </a:cubicBezTo>
                <a:cubicBezTo>
                  <a:pt x="617" y="252"/>
                  <a:pt x="643" y="208"/>
                  <a:pt x="700" y="208"/>
                </a:cubicBezTo>
                <a:cubicBezTo>
                  <a:pt x="700" y="208"/>
                  <a:pt x="700" y="208"/>
                  <a:pt x="700" y="208"/>
                </a:cubicBezTo>
                <a:cubicBezTo>
                  <a:pt x="756" y="208"/>
                  <a:pt x="784" y="251"/>
                  <a:pt x="791" y="274"/>
                </a:cubicBezTo>
                <a:cubicBezTo>
                  <a:pt x="792" y="276"/>
                  <a:pt x="792" y="277"/>
                  <a:pt x="792" y="279"/>
                </a:cubicBezTo>
                <a:cubicBezTo>
                  <a:pt x="801" y="646"/>
                  <a:pt x="801" y="646"/>
                  <a:pt x="801" y="646"/>
                </a:cubicBezTo>
                <a:cubicBezTo>
                  <a:pt x="816" y="645"/>
                  <a:pt x="837" y="645"/>
                  <a:pt x="858" y="644"/>
                </a:cubicBezTo>
                <a:cubicBezTo>
                  <a:pt x="858" y="644"/>
                  <a:pt x="858" y="644"/>
                  <a:pt x="858" y="644"/>
                </a:cubicBezTo>
                <a:cubicBezTo>
                  <a:pt x="919" y="644"/>
                  <a:pt x="955" y="691"/>
                  <a:pt x="968" y="712"/>
                </a:cubicBezTo>
                <a:cubicBezTo>
                  <a:pt x="979" y="712"/>
                  <a:pt x="999" y="712"/>
                  <a:pt x="1011" y="711"/>
                </a:cubicBezTo>
                <a:cubicBezTo>
                  <a:pt x="1089" y="712"/>
                  <a:pt x="1131" y="752"/>
                  <a:pt x="1131" y="825"/>
                </a:cubicBezTo>
                <a:lnTo>
                  <a:pt x="1131" y="1074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0" name="Freeform 1455"/>
          <p:cNvSpPr>
            <a:spLocks/>
          </p:cNvSpPr>
          <p:nvPr/>
        </p:nvSpPr>
        <p:spPr bwMode="auto">
          <a:xfrm>
            <a:off x="3633533" y="3784574"/>
            <a:ext cx="181269" cy="180637"/>
          </a:xfrm>
          <a:custGeom>
            <a:avLst/>
            <a:gdLst>
              <a:gd name="T0" fmla="*/ 788 w 913"/>
              <a:gd name="T1" fmla="*/ 456 h 913"/>
              <a:gd name="T2" fmla="*/ 805 w 913"/>
              <a:gd name="T3" fmla="*/ 439 h 913"/>
              <a:gd name="T4" fmla="*/ 913 w 913"/>
              <a:gd name="T5" fmla="*/ 439 h 913"/>
              <a:gd name="T6" fmla="*/ 474 w 913"/>
              <a:gd name="T7" fmla="*/ 0 h 913"/>
              <a:gd name="T8" fmla="*/ 474 w 913"/>
              <a:gd name="T9" fmla="*/ 107 h 913"/>
              <a:gd name="T10" fmla="*/ 456 w 913"/>
              <a:gd name="T11" fmla="*/ 124 h 913"/>
              <a:gd name="T12" fmla="*/ 439 w 913"/>
              <a:gd name="T13" fmla="*/ 107 h 913"/>
              <a:gd name="T14" fmla="*/ 439 w 913"/>
              <a:gd name="T15" fmla="*/ 0 h 913"/>
              <a:gd name="T16" fmla="*/ 0 w 913"/>
              <a:gd name="T17" fmla="*/ 439 h 913"/>
              <a:gd name="T18" fmla="*/ 107 w 913"/>
              <a:gd name="T19" fmla="*/ 439 h 913"/>
              <a:gd name="T20" fmla="*/ 124 w 913"/>
              <a:gd name="T21" fmla="*/ 456 h 913"/>
              <a:gd name="T22" fmla="*/ 107 w 913"/>
              <a:gd name="T23" fmla="*/ 474 h 913"/>
              <a:gd name="T24" fmla="*/ 0 w 913"/>
              <a:gd name="T25" fmla="*/ 474 h 913"/>
              <a:gd name="T26" fmla="*/ 439 w 913"/>
              <a:gd name="T27" fmla="*/ 913 h 913"/>
              <a:gd name="T28" fmla="*/ 439 w 913"/>
              <a:gd name="T29" fmla="*/ 806 h 913"/>
              <a:gd name="T30" fmla="*/ 456 w 913"/>
              <a:gd name="T31" fmla="*/ 788 h 913"/>
              <a:gd name="T32" fmla="*/ 474 w 913"/>
              <a:gd name="T33" fmla="*/ 806 h 913"/>
              <a:gd name="T34" fmla="*/ 474 w 913"/>
              <a:gd name="T35" fmla="*/ 913 h 913"/>
              <a:gd name="T36" fmla="*/ 913 w 913"/>
              <a:gd name="T37" fmla="*/ 474 h 913"/>
              <a:gd name="T38" fmla="*/ 805 w 913"/>
              <a:gd name="T39" fmla="*/ 474 h 913"/>
              <a:gd name="T40" fmla="*/ 788 w 913"/>
              <a:gd name="T41" fmla="*/ 456 h 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13" h="913">
                <a:moveTo>
                  <a:pt x="788" y="456"/>
                </a:moveTo>
                <a:cubicBezTo>
                  <a:pt x="788" y="447"/>
                  <a:pt x="796" y="439"/>
                  <a:pt x="805" y="439"/>
                </a:cubicBezTo>
                <a:cubicBezTo>
                  <a:pt x="913" y="439"/>
                  <a:pt x="913" y="439"/>
                  <a:pt x="913" y="439"/>
                </a:cubicBezTo>
                <a:cubicBezTo>
                  <a:pt x="904" y="201"/>
                  <a:pt x="712" y="9"/>
                  <a:pt x="474" y="0"/>
                </a:cubicBezTo>
                <a:cubicBezTo>
                  <a:pt x="474" y="107"/>
                  <a:pt x="474" y="107"/>
                  <a:pt x="474" y="107"/>
                </a:cubicBezTo>
                <a:cubicBezTo>
                  <a:pt x="474" y="117"/>
                  <a:pt x="466" y="124"/>
                  <a:pt x="456" y="124"/>
                </a:cubicBezTo>
                <a:cubicBezTo>
                  <a:pt x="446" y="124"/>
                  <a:pt x="439" y="117"/>
                  <a:pt x="439" y="107"/>
                </a:cubicBezTo>
                <a:cubicBezTo>
                  <a:pt x="439" y="0"/>
                  <a:pt x="439" y="0"/>
                  <a:pt x="439" y="0"/>
                </a:cubicBezTo>
                <a:cubicBezTo>
                  <a:pt x="201" y="9"/>
                  <a:pt x="9" y="201"/>
                  <a:pt x="0" y="439"/>
                </a:cubicBezTo>
                <a:cubicBezTo>
                  <a:pt x="107" y="439"/>
                  <a:pt x="107" y="439"/>
                  <a:pt x="107" y="439"/>
                </a:cubicBezTo>
                <a:cubicBezTo>
                  <a:pt x="116" y="439"/>
                  <a:pt x="124" y="447"/>
                  <a:pt x="124" y="456"/>
                </a:cubicBezTo>
                <a:cubicBezTo>
                  <a:pt x="124" y="466"/>
                  <a:pt x="116" y="474"/>
                  <a:pt x="107" y="474"/>
                </a:cubicBezTo>
                <a:cubicBezTo>
                  <a:pt x="0" y="474"/>
                  <a:pt x="0" y="474"/>
                  <a:pt x="0" y="474"/>
                </a:cubicBezTo>
                <a:cubicBezTo>
                  <a:pt x="8" y="712"/>
                  <a:pt x="200" y="904"/>
                  <a:pt x="439" y="913"/>
                </a:cubicBezTo>
                <a:cubicBezTo>
                  <a:pt x="439" y="806"/>
                  <a:pt x="439" y="806"/>
                  <a:pt x="439" y="806"/>
                </a:cubicBezTo>
                <a:cubicBezTo>
                  <a:pt x="439" y="796"/>
                  <a:pt x="446" y="788"/>
                  <a:pt x="456" y="788"/>
                </a:cubicBezTo>
                <a:cubicBezTo>
                  <a:pt x="466" y="788"/>
                  <a:pt x="474" y="796"/>
                  <a:pt x="474" y="806"/>
                </a:cubicBezTo>
                <a:cubicBezTo>
                  <a:pt x="474" y="913"/>
                  <a:pt x="474" y="913"/>
                  <a:pt x="474" y="913"/>
                </a:cubicBezTo>
                <a:cubicBezTo>
                  <a:pt x="712" y="904"/>
                  <a:pt x="904" y="712"/>
                  <a:pt x="913" y="474"/>
                </a:cubicBezTo>
                <a:cubicBezTo>
                  <a:pt x="805" y="474"/>
                  <a:pt x="805" y="474"/>
                  <a:pt x="805" y="474"/>
                </a:cubicBezTo>
                <a:cubicBezTo>
                  <a:pt x="796" y="474"/>
                  <a:pt x="788" y="466"/>
                  <a:pt x="788" y="45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1" name="Freeform 1456"/>
          <p:cNvSpPr>
            <a:spLocks noEditPoints="1"/>
          </p:cNvSpPr>
          <p:nvPr/>
        </p:nvSpPr>
        <p:spPr bwMode="auto">
          <a:xfrm>
            <a:off x="3562167" y="3712893"/>
            <a:ext cx="324000" cy="324000"/>
          </a:xfrm>
          <a:custGeom>
            <a:avLst/>
            <a:gdLst>
              <a:gd name="T0" fmla="*/ 817 w 1635"/>
              <a:gd name="T1" fmla="*/ 0 h 1635"/>
              <a:gd name="T2" fmla="*/ 0 w 1635"/>
              <a:gd name="T3" fmla="*/ 818 h 1635"/>
              <a:gd name="T4" fmla="*/ 817 w 1635"/>
              <a:gd name="T5" fmla="*/ 1635 h 1635"/>
              <a:gd name="T6" fmla="*/ 1635 w 1635"/>
              <a:gd name="T7" fmla="*/ 818 h 1635"/>
              <a:gd name="T8" fmla="*/ 817 w 1635"/>
              <a:gd name="T9" fmla="*/ 0 h 1635"/>
              <a:gd name="T10" fmla="*/ 1418 w 1635"/>
              <a:gd name="T11" fmla="*/ 835 h 1635"/>
              <a:gd name="T12" fmla="*/ 1309 w 1635"/>
              <a:gd name="T13" fmla="*/ 835 h 1635"/>
              <a:gd name="T14" fmla="*/ 835 w 1635"/>
              <a:gd name="T15" fmla="*/ 1310 h 1635"/>
              <a:gd name="T16" fmla="*/ 835 w 1635"/>
              <a:gd name="T17" fmla="*/ 1418 h 1635"/>
              <a:gd name="T18" fmla="*/ 817 w 1635"/>
              <a:gd name="T19" fmla="*/ 1435 h 1635"/>
              <a:gd name="T20" fmla="*/ 800 w 1635"/>
              <a:gd name="T21" fmla="*/ 1418 h 1635"/>
              <a:gd name="T22" fmla="*/ 800 w 1635"/>
              <a:gd name="T23" fmla="*/ 1310 h 1635"/>
              <a:gd name="T24" fmla="*/ 326 w 1635"/>
              <a:gd name="T25" fmla="*/ 835 h 1635"/>
              <a:gd name="T26" fmla="*/ 216 w 1635"/>
              <a:gd name="T27" fmla="*/ 835 h 1635"/>
              <a:gd name="T28" fmla="*/ 199 w 1635"/>
              <a:gd name="T29" fmla="*/ 817 h 1635"/>
              <a:gd name="T30" fmla="*/ 216 w 1635"/>
              <a:gd name="T31" fmla="*/ 800 h 1635"/>
              <a:gd name="T32" fmla="*/ 326 w 1635"/>
              <a:gd name="T33" fmla="*/ 800 h 1635"/>
              <a:gd name="T34" fmla="*/ 800 w 1635"/>
              <a:gd name="T35" fmla="*/ 326 h 1635"/>
              <a:gd name="T36" fmla="*/ 800 w 1635"/>
              <a:gd name="T37" fmla="*/ 217 h 1635"/>
              <a:gd name="T38" fmla="*/ 817 w 1635"/>
              <a:gd name="T39" fmla="*/ 199 h 1635"/>
              <a:gd name="T40" fmla="*/ 835 w 1635"/>
              <a:gd name="T41" fmla="*/ 217 h 1635"/>
              <a:gd name="T42" fmla="*/ 835 w 1635"/>
              <a:gd name="T43" fmla="*/ 326 h 1635"/>
              <a:gd name="T44" fmla="*/ 1309 w 1635"/>
              <a:gd name="T45" fmla="*/ 800 h 1635"/>
              <a:gd name="T46" fmla="*/ 1418 w 1635"/>
              <a:gd name="T47" fmla="*/ 800 h 1635"/>
              <a:gd name="T48" fmla="*/ 1435 w 1635"/>
              <a:gd name="T49" fmla="*/ 817 h 1635"/>
              <a:gd name="T50" fmla="*/ 1418 w 1635"/>
              <a:gd name="T51" fmla="*/ 835 h 1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35" h="1635">
                <a:moveTo>
                  <a:pt x="817" y="0"/>
                </a:moveTo>
                <a:cubicBezTo>
                  <a:pt x="366" y="0"/>
                  <a:pt x="0" y="366"/>
                  <a:pt x="0" y="818"/>
                </a:cubicBezTo>
                <a:cubicBezTo>
                  <a:pt x="0" y="1269"/>
                  <a:pt x="366" y="1635"/>
                  <a:pt x="817" y="1635"/>
                </a:cubicBezTo>
                <a:cubicBezTo>
                  <a:pt x="1269" y="1635"/>
                  <a:pt x="1635" y="1269"/>
                  <a:pt x="1635" y="818"/>
                </a:cubicBezTo>
                <a:cubicBezTo>
                  <a:pt x="1635" y="366"/>
                  <a:pt x="1269" y="0"/>
                  <a:pt x="817" y="0"/>
                </a:cubicBezTo>
                <a:close/>
                <a:moveTo>
                  <a:pt x="1418" y="835"/>
                </a:moveTo>
                <a:cubicBezTo>
                  <a:pt x="1309" y="835"/>
                  <a:pt x="1309" y="835"/>
                  <a:pt x="1309" y="835"/>
                </a:cubicBezTo>
                <a:cubicBezTo>
                  <a:pt x="1300" y="1093"/>
                  <a:pt x="1093" y="1300"/>
                  <a:pt x="835" y="1310"/>
                </a:cubicBezTo>
                <a:cubicBezTo>
                  <a:pt x="835" y="1418"/>
                  <a:pt x="835" y="1418"/>
                  <a:pt x="835" y="1418"/>
                </a:cubicBezTo>
                <a:cubicBezTo>
                  <a:pt x="835" y="1428"/>
                  <a:pt x="827" y="1435"/>
                  <a:pt x="817" y="1435"/>
                </a:cubicBezTo>
                <a:cubicBezTo>
                  <a:pt x="807" y="1435"/>
                  <a:pt x="800" y="1428"/>
                  <a:pt x="800" y="1418"/>
                </a:cubicBezTo>
                <a:cubicBezTo>
                  <a:pt x="800" y="1310"/>
                  <a:pt x="800" y="1310"/>
                  <a:pt x="800" y="1310"/>
                </a:cubicBezTo>
                <a:cubicBezTo>
                  <a:pt x="542" y="1300"/>
                  <a:pt x="334" y="1093"/>
                  <a:pt x="326" y="835"/>
                </a:cubicBezTo>
                <a:cubicBezTo>
                  <a:pt x="216" y="835"/>
                  <a:pt x="216" y="835"/>
                  <a:pt x="216" y="835"/>
                </a:cubicBezTo>
                <a:cubicBezTo>
                  <a:pt x="207" y="835"/>
                  <a:pt x="199" y="827"/>
                  <a:pt x="199" y="817"/>
                </a:cubicBezTo>
                <a:cubicBezTo>
                  <a:pt x="199" y="808"/>
                  <a:pt x="207" y="800"/>
                  <a:pt x="216" y="800"/>
                </a:cubicBezTo>
                <a:cubicBezTo>
                  <a:pt x="326" y="800"/>
                  <a:pt x="326" y="800"/>
                  <a:pt x="326" y="800"/>
                </a:cubicBezTo>
                <a:cubicBezTo>
                  <a:pt x="335" y="542"/>
                  <a:pt x="542" y="335"/>
                  <a:pt x="800" y="326"/>
                </a:cubicBezTo>
                <a:cubicBezTo>
                  <a:pt x="800" y="217"/>
                  <a:pt x="800" y="217"/>
                  <a:pt x="800" y="217"/>
                </a:cubicBezTo>
                <a:cubicBezTo>
                  <a:pt x="800" y="207"/>
                  <a:pt x="807" y="199"/>
                  <a:pt x="817" y="199"/>
                </a:cubicBezTo>
                <a:cubicBezTo>
                  <a:pt x="827" y="199"/>
                  <a:pt x="835" y="207"/>
                  <a:pt x="835" y="217"/>
                </a:cubicBezTo>
                <a:cubicBezTo>
                  <a:pt x="835" y="326"/>
                  <a:pt x="835" y="326"/>
                  <a:pt x="835" y="326"/>
                </a:cubicBezTo>
                <a:cubicBezTo>
                  <a:pt x="1092" y="335"/>
                  <a:pt x="1300" y="542"/>
                  <a:pt x="1309" y="800"/>
                </a:cubicBezTo>
                <a:cubicBezTo>
                  <a:pt x="1418" y="800"/>
                  <a:pt x="1418" y="800"/>
                  <a:pt x="1418" y="800"/>
                </a:cubicBezTo>
                <a:cubicBezTo>
                  <a:pt x="1427" y="800"/>
                  <a:pt x="1435" y="808"/>
                  <a:pt x="1435" y="817"/>
                </a:cubicBezTo>
                <a:cubicBezTo>
                  <a:pt x="1435" y="827"/>
                  <a:pt x="1427" y="835"/>
                  <a:pt x="1418" y="83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2" name="Freeform 1460"/>
          <p:cNvSpPr>
            <a:spLocks/>
          </p:cNvSpPr>
          <p:nvPr/>
        </p:nvSpPr>
        <p:spPr bwMode="auto">
          <a:xfrm>
            <a:off x="3983291" y="3741439"/>
            <a:ext cx="83150" cy="268335"/>
          </a:xfrm>
          <a:custGeom>
            <a:avLst/>
            <a:gdLst>
              <a:gd name="T0" fmla="*/ 452 w 452"/>
              <a:gd name="T1" fmla="*/ 727 h 1451"/>
              <a:gd name="T2" fmla="*/ 385 w 452"/>
              <a:gd name="T3" fmla="*/ 0 h 1451"/>
              <a:gd name="T4" fmla="*/ 0 w 452"/>
              <a:gd name="T5" fmla="*/ 725 h 1451"/>
              <a:gd name="T6" fmla="*/ 386 w 452"/>
              <a:gd name="T7" fmla="*/ 1451 h 1451"/>
              <a:gd name="T8" fmla="*/ 452 w 452"/>
              <a:gd name="T9" fmla="*/ 727 h 1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1451">
                <a:moveTo>
                  <a:pt x="452" y="727"/>
                </a:moveTo>
                <a:cubicBezTo>
                  <a:pt x="452" y="473"/>
                  <a:pt x="429" y="228"/>
                  <a:pt x="385" y="0"/>
                </a:cubicBezTo>
                <a:cubicBezTo>
                  <a:pt x="153" y="157"/>
                  <a:pt x="0" y="423"/>
                  <a:pt x="0" y="725"/>
                </a:cubicBezTo>
                <a:cubicBezTo>
                  <a:pt x="0" y="1027"/>
                  <a:pt x="153" y="1293"/>
                  <a:pt x="386" y="1451"/>
                </a:cubicBezTo>
                <a:cubicBezTo>
                  <a:pt x="430" y="1223"/>
                  <a:pt x="452" y="980"/>
                  <a:pt x="452" y="72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3" name="Freeform 1461"/>
          <p:cNvSpPr>
            <a:spLocks/>
          </p:cNvSpPr>
          <p:nvPr/>
        </p:nvSpPr>
        <p:spPr bwMode="auto">
          <a:xfrm>
            <a:off x="4095114" y="3824223"/>
            <a:ext cx="100354" cy="97057"/>
          </a:xfrm>
          <a:custGeom>
            <a:avLst/>
            <a:gdLst>
              <a:gd name="T0" fmla="*/ 472 w 546"/>
              <a:gd name="T1" fmla="*/ 296 h 524"/>
              <a:gd name="T2" fmla="*/ 431 w 546"/>
              <a:gd name="T3" fmla="*/ 265 h 524"/>
              <a:gd name="T4" fmla="*/ 423 w 546"/>
              <a:gd name="T5" fmla="*/ 250 h 524"/>
              <a:gd name="T6" fmla="*/ 423 w 546"/>
              <a:gd name="T7" fmla="*/ 231 h 524"/>
              <a:gd name="T8" fmla="*/ 419 w 546"/>
              <a:gd name="T9" fmla="*/ 211 h 524"/>
              <a:gd name="T10" fmla="*/ 419 w 546"/>
              <a:gd name="T11" fmla="*/ 211 h 524"/>
              <a:gd name="T12" fmla="*/ 415 w 546"/>
              <a:gd name="T13" fmla="*/ 216 h 524"/>
              <a:gd name="T14" fmla="*/ 405 w 546"/>
              <a:gd name="T15" fmla="*/ 233 h 524"/>
              <a:gd name="T16" fmla="*/ 385 w 546"/>
              <a:gd name="T17" fmla="*/ 232 h 524"/>
              <a:gd name="T18" fmla="*/ 297 w 546"/>
              <a:gd name="T19" fmla="*/ 162 h 524"/>
              <a:gd name="T20" fmla="*/ 290 w 546"/>
              <a:gd name="T21" fmla="*/ 148 h 524"/>
              <a:gd name="T22" fmla="*/ 289 w 546"/>
              <a:gd name="T23" fmla="*/ 79 h 524"/>
              <a:gd name="T24" fmla="*/ 271 w 546"/>
              <a:gd name="T25" fmla="*/ 0 h 524"/>
              <a:gd name="T26" fmla="*/ 257 w 546"/>
              <a:gd name="T27" fmla="*/ 79 h 524"/>
              <a:gd name="T28" fmla="*/ 256 w 546"/>
              <a:gd name="T29" fmla="*/ 148 h 524"/>
              <a:gd name="T30" fmla="*/ 249 w 546"/>
              <a:gd name="T31" fmla="*/ 162 h 524"/>
              <a:gd name="T32" fmla="*/ 161 w 546"/>
              <a:gd name="T33" fmla="*/ 232 h 524"/>
              <a:gd name="T34" fmla="*/ 141 w 546"/>
              <a:gd name="T35" fmla="*/ 234 h 524"/>
              <a:gd name="T36" fmla="*/ 131 w 546"/>
              <a:gd name="T37" fmla="*/ 217 h 524"/>
              <a:gd name="T38" fmla="*/ 130 w 546"/>
              <a:gd name="T39" fmla="*/ 211 h 524"/>
              <a:gd name="T40" fmla="*/ 123 w 546"/>
              <a:gd name="T41" fmla="*/ 231 h 524"/>
              <a:gd name="T42" fmla="*/ 123 w 546"/>
              <a:gd name="T43" fmla="*/ 251 h 524"/>
              <a:gd name="T44" fmla="*/ 115 w 546"/>
              <a:gd name="T45" fmla="*/ 266 h 524"/>
              <a:gd name="T46" fmla="*/ 74 w 546"/>
              <a:gd name="T47" fmla="*/ 296 h 524"/>
              <a:gd name="T48" fmla="*/ 0 w 546"/>
              <a:gd name="T49" fmla="*/ 359 h 524"/>
              <a:gd name="T50" fmla="*/ 4 w 546"/>
              <a:gd name="T51" fmla="*/ 365 h 524"/>
              <a:gd name="T52" fmla="*/ 32 w 546"/>
              <a:gd name="T53" fmla="*/ 353 h 524"/>
              <a:gd name="T54" fmla="*/ 135 w 546"/>
              <a:gd name="T55" fmla="*/ 303 h 524"/>
              <a:gd name="T56" fmla="*/ 230 w 546"/>
              <a:gd name="T57" fmla="*/ 270 h 524"/>
              <a:gd name="T58" fmla="*/ 240 w 546"/>
              <a:gd name="T59" fmla="*/ 273 h 524"/>
              <a:gd name="T60" fmla="*/ 253 w 546"/>
              <a:gd name="T61" fmla="*/ 312 h 524"/>
              <a:gd name="T62" fmla="*/ 260 w 546"/>
              <a:gd name="T63" fmla="*/ 446 h 524"/>
              <a:gd name="T64" fmla="*/ 254 w 546"/>
              <a:gd name="T65" fmla="*/ 464 h 524"/>
              <a:gd name="T66" fmla="*/ 223 w 546"/>
              <a:gd name="T67" fmla="*/ 486 h 524"/>
              <a:gd name="T68" fmla="*/ 195 w 546"/>
              <a:gd name="T69" fmla="*/ 509 h 524"/>
              <a:gd name="T70" fmla="*/ 191 w 546"/>
              <a:gd name="T71" fmla="*/ 521 h 524"/>
              <a:gd name="T72" fmla="*/ 199 w 546"/>
              <a:gd name="T73" fmla="*/ 524 h 524"/>
              <a:gd name="T74" fmla="*/ 266 w 546"/>
              <a:gd name="T75" fmla="*/ 501 h 524"/>
              <a:gd name="T76" fmla="*/ 273 w 546"/>
              <a:gd name="T77" fmla="*/ 499 h 524"/>
              <a:gd name="T78" fmla="*/ 279 w 546"/>
              <a:gd name="T79" fmla="*/ 501 h 524"/>
              <a:gd name="T80" fmla="*/ 347 w 546"/>
              <a:gd name="T81" fmla="*/ 523 h 524"/>
              <a:gd name="T82" fmla="*/ 354 w 546"/>
              <a:gd name="T83" fmla="*/ 523 h 524"/>
              <a:gd name="T84" fmla="*/ 352 w 546"/>
              <a:gd name="T85" fmla="*/ 509 h 524"/>
              <a:gd name="T86" fmla="*/ 322 w 546"/>
              <a:gd name="T87" fmla="*/ 486 h 524"/>
              <a:gd name="T88" fmla="*/ 292 w 546"/>
              <a:gd name="T89" fmla="*/ 464 h 524"/>
              <a:gd name="T90" fmla="*/ 286 w 546"/>
              <a:gd name="T91" fmla="*/ 446 h 524"/>
              <a:gd name="T92" fmla="*/ 293 w 546"/>
              <a:gd name="T93" fmla="*/ 312 h 524"/>
              <a:gd name="T94" fmla="*/ 306 w 546"/>
              <a:gd name="T95" fmla="*/ 273 h 524"/>
              <a:gd name="T96" fmla="*/ 316 w 546"/>
              <a:gd name="T97" fmla="*/ 270 h 524"/>
              <a:gd name="T98" fmla="*/ 411 w 546"/>
              <a:gd name="T99" fmla="*/ 303 h 524"/>
              <a:gd name="T100" fmla="*/ 514 w 546"/>
              <a:gd name="T101" fmla="*/ 353 h 524"/>
              <a:gd name="T102" fmla="*/ 541 w 546"/>
              <a:gd name="T103" fmla="*/ 368 h 524"/>
              <a:gd name="T104" fmla="*/ 546 w 546"/>
              <a:gd name="T105" fmla="*/ 357 h 524"/>
              <a:gd name="T106" fmla="*/ 472 w 546"/>
              <a:gd name="T107" fmla="*/ 296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46" h="524">
                <a:moveTo>
                  <a:pt x="472" y="296"/>
                </a:moveTo>
                <a:cubicBezTo>
                  <a:pt x="431" y="265"/>
                  <a:pt x="431" y="265"/>
                  <a:pt x="431" y="265"/>
                </a:cubicBezTo>
                <a:cubicBezTo>
                  <a:pt x="426" y="262"/>
                  <a:pt x="423" y="256"/>
                  <a:pt x="423" y="250"/>
                </a:cubicBezTo>
                <a:cubicBezTo>
                  <a:pt x="423" y="231"/>
                  <a:pt x="423" y="231"/>
                  <a:pt x="423" y="231"/>
                </a:cubicBezTo>
                <a:cubicBezTo>
                  <a:pt x="423" y="215"/>
                  <a:pt x="419" y="211"/>
                  <a:pt x="419" y="211"/>
                </a:cubicBezTo>
                <a:cubicBezTo>
                  <a:pt x="419" y="211"/>
                  <a:pt x="419" y="211"/>
                  <a:pt x="419" y="211"/>
                </a:cubicBezTo>
                <a:cubicBezTo>
                  <a:pt x="416" y="211"/>
                  <a:pt x="415" y="212"/>
                  <a:pt x="415" y="216"/>
                </a:cubicBezTo>
                <a:cubicBezTo>
                  <a:pt x="415" y="223"/>
                  <a:pt x="411" y="230"/>
                  <a:pt x="405" y="233"/>
                </a:cubicBezTo>
                <a:cubicBezTo>
                  <a:pt x="398" y="237"/>
                  <a:pt x="391" y="236"/>
                  <a:pt x="385" y="23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2" y="159"/>
                  <a:pt x="290" y="154"/>
                  <a:pt x="290" y="148"/>
                </a:cubicBezTo>
                <a:cubicBezTo>
                  <a:pt x="289" y="79"/>
                  <a:pt x="289" y="79"/>
                  <a:pt x="289" y="79"/>
                </a:cubicBezTo>
                <a:cubicBezTo>
                  <a:pt x="288" y="27"/>
                  <a:pt x="276" y="3"/>
                  <a:pt x="271" y="0"/>
                </a:cubicBezTo>
                <a:cubicBezTo>
                  <a:pt x="270" y="3"/>
                  <a:pt x="257" y="27"/>
                  <a:pt x="257" y="79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3"/>
                  <a:pt x="254" y="159"/>
                  <a:pt x="249" y="162"/>
                </a:cubicBezTo>
                <a:cubicBezTo>
                  <a:pt x="161" y="232"/>
                  <a:pt x="161" y="232"/>
                  <a:pt x="161" y="232"/>
                </a:cubicBezTo>
                <a:cubicBezTo>
                  <a:pt x="155" y="236"/>
                  <a:pt x="148" y="237"/>
                  <a:pt x="141" y="234"/>
                </a:cubicBezTo>
                <a:cubicBezTo>
                  <a:pt x="135" y="231"/>
                  <a:pt x="131" y="224"/>
                  <a:pt x="131" y="217"/>
                </a:cubicBezTo>
                <a:cubicBezTo>
                  <a:pt x="131" y="212"/>
                  <a:pt x="130" y="211"/>
                  <a:pt x="130" y="211"/>
                </a:cubicBezTo>
                <a:cubicBezTo>
                  <a:pt x="126" y="212"/>
                  <a:pt x="123" y="217"/>
                  <a:pt x="123" y="231"/>
                </a:cubicBezTo>
                <a:cubicBezTo>
                  <a:pt x="123" y="251"/>
                  <a:pt x="123" y="251"/>
                  <a:pt x="123" y="251"/>
                </a:cubicBezTo>
                <a:cubicBezTo>
                  <a:pt x="123" y="257"/>
                  <a:pt x="120" y="262"/>
                  <a:pt x="115" y="266"/>
                </a:cubicBezTo>
                <a:cubicBezTo>
                  <a:pt x="74" y="296"/>
                  <a:pt x="74" y="296"/>
                  <a:pt x="74" y="296"/>
                </a:cubicBezTo>
                <a:cubicBezTo>
                  <a:pt x="10" y="342"/>
                  <a:pt x="1" y="356"/>
                  <a:pt x="0" y="359"/>
                </a:cubicBezTo>
                <a:cubicBezTo>
                  <a:pt x="0" y="359"/>
                  <a:pt x="2" y="362"/>
                  <a:pt x="4" y="365"/>
                </a:cubicBezTo>
                <a:cubicBezTo>
                  <a:pt x="5" y="368"/>
                  <a:pt x="11" y="366"/>
                  <a:pt x="32" y="353"/>
                </a:cubicBezTo>
                <a:cubicBezTo>
                  <a:pt x="52" y="341"/>
                  <a:pt x="86" y="324"/>
                  <a:pt x="135" y="303"/>
                </a:cubicBezTo>
                <a:cubicBezTo>
                  <a:pt x="212" y="270"/>
                  <a:pt x="225" y="270"/>
                  <a:pt x="230" y="270"/>
                </a:cubicBezTo>
                <a:cubicBezTo>
                  <a:pt x="234" y="270"/>
                  <a:pt x="237" y="271"/>
                  <a:pt x="240" y="273"/>
                </a:cubicBezTo>
                <a:cubicBezTo>
                  <a:pt x="249" y="278"/>
                  <a:pt x="253" y="290"/>
                  <a:pt x="253" y="312"/>
                </a:cubicBezTo>
                <a:cubicBezTo>
                  <a:pt x="253" y="372"/>
                  <a:pt x="255" y="419"/>
                  <a:pt x="260" y="446"/>
                </a:cubicBezTo>
                <a:cubicBezTo>
                  <a:pt x="261" y="453"/>
                  <a:pt x="259" y="460"/>
                  <a:pt x="254" y="464"/>
                </a:cubicBezTo>
                <a:cubicBezTo>
                  <a:pt x="249" y="468"/>
                  <a:pt x="239" y="475"/>
                  <a:pt x="223" y="486"/>
                </a:cubicBezTo>
                <a:cubicBezTo>
                  <a:pt x="200" y="503"/>
                  <a:pt x="195" y="508"/>
                  <a:pt x="195" y="509"/>
                </a:cubicBezTo>
                <a:cubicBezTo>
                  <a:pt x="192" y="513"/>
                  <a:pt x="192" y="513"/>
                  <a:pt x="191" y="521"/>
                </a:cubicBezTo>
                <a:cubicBezTo>
                  <a:pt x="193" y="524"/>
                  <a:pt x="195" y="524"/>
                  <a:pt x="199" y="524"/>
                </a:cubicBezTo>
                <a:cubicBezTo>
                  <a:pt x="212" y="520"/>
                  <a:pt x="232" y="514"/>
                  <a:pt x="266" y="501"/>
                </a:cubicBezTo>
                <a:cubicBezTo>
                  <a:pt x="268" y="500"/>
                  <a:pt x="271" y="499"/>
                  <a:pt x="273" y="499"/>
                </a:cubicBezTo>
                <a:cubicBezTo>
                  <a:pt x="275" y="499"/>
                  <a:pt x="277" y="500"/>
                  <a:pt x="279" y="501"/>
                </a:cubicBezTo>
                <a:cubicBezTo>
                  <a:pt x="315" y="514"/>
                  <a:pt x="334" y="520"/>
                  <a:pt x="347" y="523"/>
                </a:cubicBezTo>
                <a:cubicBezTo>
                  <a:pt x="351" y="524"/>
                  <a:pt x="353" y="524"/>
                  <a:pt x="354" y="523"/>
                </a:cubicBezTo>
                <a:cubicBezTo>
                  <a:pt x="354" y="513"/>
                  <a:pt x="354" y="513"/>
                  <a:pt x="352" y="509"/>
                </a:cubicBezTo>
                <a:cubicBezTo>
                  <a:pt x="351" y="508"/>
                  <a:pt x="347" y="503"/>
                  <a:pt x="322" y="486"/>
                </a:cubicBezTo>
                <a:cubicBezTo>
                  <a:pt x="307" y="475"/>
                  <a:pt x="297" y="468"/>
                  <a:pt x="292" y="464"/>
                </a:cubicBezTo>
                <a:cubicBezTo>
                  <a:pt x="287" y="459"/>
                  <a:pt x="285" y="453"/>
                  <a:pt x="286" y="446"/>
                </a:cubicBezTo>
                <a:cubicBezTo>
                  <a:pt x="291" y="419"/>
                  <a:pt x="293" y="374"/>
                  <a:pt x="293" y="312"/>
                </a:cubicBezTo>
                <a:cubicBezTo>
                  <a:pt x="293" y="290"/>
                  <a:pt x="297" y="278"/>
                  <a:pt x="306" y="273"/>
                </a:cubicBezTo>
                <a:cubicBezTo>
                  <a:pt x="309" y="271"/>
                  <a:pt x="313" y="270"/>
                  <a:pt x="316" y="270"/>
                </a:cubicBezTo>
                <a:cubicBezTo>
                  <a:pt x="321" y="270"/>
                  <a:pt x="335" y="270"/>
                  <a:pt x="411" y="303"/>
                </a:cubicBezTo>
                <a:cubicBezTo>
                  <a:pt x="460" y="324"/>
                  <a:pt x="494" y="341"/>
                  <a:pt x="514" y="353"/>
                </a:cubicBezTo>
                <a:cubicBezTo>
                  <a:pt x="535" y="366"/>
                  <a:pt x="540" y="368"/>
                  <a:pt x="541" y="368"/>
                </a:cubicBezTo>
                <a:cubicBezTo>
                  <a:pt x="545" y="361"/>
                  <a:pt x="546" y="358"/>
                  <a:pt x="546" y="357"/>
                </a:cubicBezTo>
                <a:cubicBezTo>
                  <a:pt x="545" y="356"/>
                  <a:pt x="536" y="342"/>
                  <a:pt x="472" y="29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4" name="Freeform 1462"/>
          <p:cNvSpPr>
            <a:spLocks/>
          </p:cNvSpPr>
          <p:nvPr/>
        </p:nvSpPr>
        <p:spPr bwMode="auto">
          <a:xfrm>
            <a:off x="4206937" y="3724312"/>
            <a:ext cx="100354" cy="299736"/>
          </a:xfrm>
          <a:custGeom>
            <a:avLst/>
            <a:gdLst>
              <a:gd name="T0" fmla="*/ 0 w 545"/>
              <a:gd name="T1" fmla="*/ 0 h 1621"/>
              <a:gd name="T2" fmla="*/ 85 w 545"/>
              <a:gd name="T3" fmla="*/ 813 h 1621"/>
              <a:gd name="T4" fmla="*/ 2 w 545"/>
              <a:gd name="T5" fmla="*/ 1621 h 1621"/>
              <a:gd name="T6" fmla="*/ 545 w 545"/>
              <a:gd name="T7" fmla="*/ 811 h 1621"/>
              <a:gd name="T8" fmla="*/ 0 w 545"/>
              <a:gd name="T9" fmla="*/ 0 h 1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5" h="1621">
                <a:moveTo>
                  <a:pt x="0" y="0"/>
                </a:moveTo>
                <a:cubicBezTo>
                  <a:pt x="56" y="254"/>
                  <a:pt x="85" y="527"/>
                  <a:pt x="85" y="813"/>
                </a:cubicBezTo>
                <a:cubicBezTo>
                  <a:pt x="85" y="1094"/>
                  <a:pt x="56" y="1373"/>
                  <a:pt x="2" y="1621"/>
                </a:cubicBezTo>
                <a:cubicBezTo>
                  <a:pt x="321" y="1490"/>
                  <a:pt x="545" y="1177"/>
                  <a:pt x="545" y="811"/>
                </a:cubicBezTo>
                <a:cubicBezTo>
                  <a:pt x="545" y="444"/>
                  <a:pt x="320" y="131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5" name="Freeform 1463"/>
          <p:cNvSpPr>
            <a:spLocks noEditPoints="1"/>
          </p:cNvSpPr>
          <p:nvPr/>
        </p:nvSpPr>
        <p:spPr bwMode="auto">
          <a:xfrm>
            <a:off x="4060707" y="3712893"/>
            <a:ext cx="154832" cy="324000"/>
          </a:xfrm>
          <a:custGeom>
            <a:avLst/>
            <a:gdLst>
              <a:gd name="T0" fmla="*/ 835 w 835"/>
              <a:gd name="T1" fmla="*/ 878 h 1752"/>
              <a:gd name="T2" fmla="*/ 749 w 835"/>
              <a:gd name="T3" fmla="*/ 51 h 1752"/>
              <a:gd name="T4" fmla="*/ 380 w 835"/>
              <a:gd name="T5" fmla="*/ 4 h 1752"/>
              <a:gd name="T6" fmla="*/ 371 w 835"/>
              <a:gd name="T7" fmla="*/ 51 h 1752"/>
              <a:gd name="T8" fmla="*/ 349 w 835"/>
              <a:gd name="T9" fmla="*/ 37 h 1752"/>
              <a:gd name="T10" fmla="*/ 343 w 835"/>
              <a:gd name="T11" fmla="*/ 9 h 1752"/>
              <a:gd name="T12" fmla="*/ 3 w 835"/>
              <a:gd name="T13" fmla="*/ 136 h 1752"/>
              <a:gd name="T14" fmla="*/ 4 w 835"/>
              <a:gd name="T15" fmla="*/ 1617 h 1752"/>
              <a:gd name="T16" fmla="*/ 343 w 835"/>
              <a:gd name="T17" fmla="*/ 1743 h 1752"/>
              <a:gd name="T18" fmla="*/ 350 w 835"/>
              <a:gd name="T19" fmla="*/ 1715 h 1752"/>
              <a:gd name="T20" fmla="*/ 386 w 835"/>
              <a:gd name="T21" fmla="*/ 1724 h 1752"/>
              <a:gd name="T22" fmla="*/ 458 w 835"/>
              <a:gd name="T23" fmla="*/ 1752 h 1752"/>
              <a:gd name="T24" fmla="*/ 751 w 835"/>
              <a:gd name="T25" fmla="*/ 1691 h 1752"/>
              <a:gd name="T26" fmla="*/ 461 w 835"/>
              <a:gd name="T27" fmla="*/ 515 h 1752"/>
              <a:gd name="T28" fmla="*/ 442 w 835"/>
              <a:gd name="T29" fmla="*/ 536 h 1752"/>
              <a:gd name="T30" fmla="*/ 421 w 835"/>
              <a:gd name="T31" fmla="*/ 491 h 1752"/>
              <a:gd name="T32" fmla="*/ 459 w 835"/>
              <a:gd name="T33" fmla="*/ 488 h 1752"/>
              <a:gd name="T34" fmla="*/ 446 w 835"/>
              <a:gd name="T35" fmla="*/ 372 h 1752"/>
              <a:gd name="T36" fmla="*/ 427 w 835"/>
              <a:gd name="T37" fmla="*/ 393 h 1752"/>
              <a:gd name="T38" fmla="*/ 401 w 835"/>
              <a:gd name="T39" fmla="*/ 319 h 1752"/>
              <a:gd name="T40" fmla="*/ 438 w 835"/>
              <a:gd name="T41" fmla="*/ 314 h 1752"/>
              <a:gd name="T42" fmla="*/ 410 w 835"/>
              <a:gd name="T43" fmla="*/ 142 h 1752"/>
              <a:gd name="T44" fmla="*/ 405 w 835"/>
              <a:gd name="T45" fmla="*/ 221 h 1752"/>
              <a:gd name="T46" fmla="*/ 383 w 835"/>
              <a:gd name="T47" fmla="*/ 206 h 1752"/>
              <a:gd name="T48" fmla="*/ 388 w 835"/>
              <a:gd name="T49" fmla="*/ 127 h 1752"/>
              <a:gd name="T50" fmla="*/ 392 w 835"/>
              <a:gd name="T51" fmla="*/ 1622 h 1752"/>
              <a:gd name="T52" fmla="*/ 374 w 835"/>
              <a:gd name="T53" fmla="*/ 1600 h 1752"/>
              <a:gd name="T54" fmla="*/ 406 w 835"/>
              <a:gd name="T55" fmla="*/ 1526 h 1752"/>
              <a:gd name="T56" fmla="*/ 411 w 835"/>
              <a:gd name="T57" fmla="*/ 1607 h 1752"/>
              <a:gd name="T58" fmla="*/ 421 w 835"/>
              <a:gd name="T59" fmla="*/ 1446 h 1752"/>
              <a:gd name="T60" fmla="*/ 403 w 835"/>
              <a:gd name="T61" fmla="*/ 1425 h 1752"/>
              <a:gd name="T62" fmla="*/ 431 w 835"/>
              <a:gd name="T63" fmla="*/ 1350 h 1752"/>
              <a:gd name="T64" fmla="*/ 440 w 835"/>
              <a:gd name="T65" fmla="*/ 1430 h 1752"/>
              <a:gd name="T66" fmla="*/ 441 w 835"/>
              <a:gd name="T67" fmla="*/ 1269 h 1752"/>
              <a:gd name="T68" fmla="*/ 423 w 835"/>
              <a:gd name="T69" fmla="*/ 1249 h 1752"/>
              <a:gd name="T70" fmla="*/ 445 w 835"/>
              <a:gd name="T71" fmla="*/ 1205 h 1752"/>
              <a:gd name="T72" fmla="*/ 460 w 835"/>
              <a:gd name="T73" fmla="*/ 1252 h 1752"/>
              <a:gd name="T74" fmla="*/ 679 w 835"/>
              <a:gd name="T75" fmla="*/ 991 h 1752"/>
              <a:gd name="T76" fmla="*/ 515 w 835"/>
              <a:gd name="T77" fmla="*/ 917 h 1752"/>
              <a:gd name="T78" fmla="*/ 510 w 835"/>
              <a:gd name="T79" fmla="*/ 1048 h 1752"/>
              <a:gd name="T80" fmla="*/ 567 w 835"/>
              <a:gd name="T81" fmla="*/ 1094 h 1752"/>
              <a:gd name="T82" fmla="*/ 562 w 835"/>
              <a:gd name="T83" fmla="*/ 1159 h 1752"/>
              <a:gd name="T84" fmla="*/ 458 w 835"/>
              <a:gd name="T85" fmla="*/ 1144 h 1752"/>
              <a:gd name="T86" fmla="*/ 381 w 835"/>
              <a:gd name="T87" fmla="*/ 1168 h 1752"/>
              <a:gd name="T88" fmla="*/ 339 w 835"/>
              <a:gd name="T89" fmla="*/ 1126 h 1752"/>
              <a:gd name="T90" fmla="*/ 387 w 835"/>
              <a:gd name="T91" fmla="*/ 1061 h 1752"/>
              <a:gd name="T92" fmla="*/ 400 w 835"/>
              <a:gd name="T93" fmla="*/ 918 h 1752"/>
              <a:gd name="T94" fmla="*/ 335 w 835"/>
              <a:gd name="T95" fmla="*/ 943 h 1752"/>
              <a:gd name="T96" fmla="*/ 190 w 835"/>
              <a:gd name="T97" fmla="*/ 1012 h 1752"/>
              <a:gd name="T98" fmla="*/ 148 w 835"/>
              <a:gd name="T99" fmla="*/ 963 h 1752"/>
              <a:gd name="T100" fmla="*/ 271 w 835"/>
              <a:gd name="T101" fmla="*/ 847 h 1752"/>
              <a:gd name="T102" fmla="*/ 286 w 835"/>
              <a:gd name="T103" fmla="*/ 790 h 1752"/>
              <a:gd name="T104" fmla="*/ 343 w 835"/>
              <a:gd name="T105" fmla="*/ 792 h 1752"/>
              <a:gd name="T106" fmla="*/ 404 w 835"/>
              <a:gd name="T107" fmla="*/ 685 h 1752"/>
              <a:gd name="T108" fmla="*/ 458 w 835"/>
              <a:gd name="T109" fmla="*/ 569 h 1752"/>
              <a:gd name="T110" fmla="*/ 511 w 835"/>
              <a:gd name="T111" fmla="*/ 685 h 1752"/>
              <a:gd name="T112" fmla="*/ 573 w 835"/>
              <a:gd name="T113" fmla="*/ 792 h 1752"/>
              <a:gd name="T114" fmla="*/ 603 w 835"/>
              <a:gd name="T115" fmla="*/ 779 h 1752"/>
              <a:gd name="T116" fmla="*/ 645 w 835"/>
              <a:gd name="T117" fmla="*/ 847 h 1752"/>
              <a:gd name="T118" fmla="*/ 768 w 835"/>
              <a:gd name="T119" fmla="*/ 963 h 1752"/>
              <a:gd name="T120" fmla="*/ 724 w 835"/>
              <a:gd name="T121" fmla="*/ 1012 h 1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35" h="1752">
                <a:moveTo>
                  <a:pt x="751" y="1691"/>
                </a:moveTo>
                <a:cubicBezTo>
                  <a:pt x="806" y="1442"/>
                  <a:pt x="835" y="1161"/>
                  <a:pt x="835" y="878"/>
                </a:cubicBezTo>
                <a:cubicBezTo>
                  <a:pt x="835" y="590"/>
                  <a:pt x="806" y="315"/>
                  <a:pt x="749" y="61"/>
                </a:cubicBezTo>
                <a:cubicBezTo>
                  <a:pt x="748" y="58"/>
                  <a:pt x="748" y="54"/>
                  <a:pt x="749" y="51"/>
                </a:cubicBezTo>
                <a:cubicBezTo>
                  <a:pt x="658" y="19"/>
                  <a:pt x="560" y="0"/>
                  <a:pt x="458" y="0"/>
                </a:cubicBezTo>
                <a:cubicBezTo>
                  <a:pt x="432" y="0"/>
                  <a:pt x="406" y="2"/>
                  <a:pt x="380" y="4"/>
                </a:cubicBezTo>
                <a:cubicBezTo>
                  <a:pt x="385" y="28"/>
                  <a:pt x="385" y="28"/>
                  <a:pt x="385" y="28"/>
                </a:cubicBezTo>
                <a:cubicBezTo>
                  <a:pt x="388" y="38"/>
                  <a:pt x="382" y="48"/>
                  <a:pt x="371" y="51"/>
                </a:cubicBezTo>
                <a:cubicBezTo>
                  <a:pt x="370" y="51"/>
                  <a:pt x="369" y="51"/>
                  <a:pt x="367" y="51"/>
                </a:cubicBezTo>
                <a:cubicBezTo>
                  <a:pt x="359" y="51"/>
                  <a:pt x="351" y="45"/>
                  <a:pt x="349" y="37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3" y="10"/>
                  <a:pt x="343" y="9"/>
                  <a:pt x="343" y="9"/>
                </a:cubicBezTo>
                <a:cubicBezTo>
                  <a:pt x="218" y="25"/>
                  <a:pt x="103" y="68"/>
                  <a:pt x="1" y="130"/>
                </a:cubicBezTo>
                <a:cubicBezTo>
                  <a:pt x="2" y="132"/>
                  <a:pt x="3" y="134"/>
                  <a:pt x="3" y="136"/>
                </a:cubicBezTo>
                <a:cubicBezTo>
                  <a:pt x="48" y="369"/>
                  <a:pt x="71" y="619"/>
                  <a:pt x="71" y="878"/>
                </a:cubicBezTo>
                <a:cubicBezTo>
                  <a:pt x="71" y="1136"/>
                  <a:pt x="49" y="1384"/>
                  <a:pt x="4" y="1617"/>
                </a:cubicBezTo>
                <a:cubicBezTo>
                  <a:pt x="3" y="1619"/>
                  <a:pt x="1" y="1620"/>
                  <a:pt x="0" y="1622"/>
                </a:cubicBezTo>
                <a:cubicBezTo>
                  <a:pt x="103" y="1685"/>
                  <a:pt x="219" y="1727"/>
                  <a:pt x="343" y="1743"/>
                </a:cubicBezTo>
                <a:cubicBezTo>
                  <a:pt x="343" y="1743"/>
                  <a:pt x="343" y="1742"/>
                  <a:pt x="343" y="1742"/>
                </a:cubicBezTo>
                <a:cubicBezTo>
                  <a:pt x="350" y="1715"/>
                  <a:pt x="350" y="1715"/>
                  <a:pt x="350" y="1715"/>
                </a:cubicBezTo>
                <a:cubicBezTo>
                  <a:pt x="352" y="1705"/>
                  <a:pt x="362" y="1699"/>
                  <a:pt x="372" y="1701"/>
                </a:cubicBezTo>
                <a:cubicBezTo>
                  <a:pt x="382" y="1704"/>
                  <a:pt x="388" y="1714"/>
                  <a:pt x="386" y="1724"/>
                </a:cubicBezTo>
                <a:cubicBezTo>
                  <a:pt x="381" y="1748"/>
                  <a:pt x="381" y="1748"/>
                  <a:pt x="381" y="1748"/>
                </a:cubicBezTo>
                <a:cubicBezTo>
                  <a:pt x="406" y="1750"/>
                  <a:pt x="432" y="1752"/>
                  <a:pt x="458" y="1752"/>
                </a:cubicBezTo>
                <a:cubicBezTo>
                  <a:pt x="561" y="1752"/>
                  <a:pt x="660" y="1733"/>
                  <a:pt x="752" y="1700"/>
                </a:cubicBezTo>
                <a:cubicBezTo>
                  <a:pt x="751" y="1697"/>
                  <a:pt x="750" y="1694"/>
                  <a:pt x="751" y="1691"/>
                </a:cubicBezTo>
                <a:close/>
                <a:moveTo>
                  <a:pt x="459" y="488"/>
                </a:moveTo>
                <a:cubicBezTo>
                  <a:pt x="461" y="515"/>
                  <a:pt x="461" y="515"/>
                  <a:pt x="461" y="515"/>
                </a:cubicBezTo>
                <a:cubicBezTo>
                  <a:pt x="462" y="526"/>
                  <a:pt x="454" y="535"/>
                  <a:pt x="444" y="536"/>
                </a:cubicBezTo>
                <a:cubicBezTo>
                  <a:pt x="443" y="536"/>
                  <a:pt x="443" y="536"/>
                  <a:pt x="442" y="536"/>
                </a:cubicBezTo>
                <a:cubicBezTo>
                  <a:pt x="433" y="536"/>
                  <a:pt x="425" y="528"/>
                  <a:pt x="424" y="519"/>
                </a:cubicBezTo>
                <a:cubicBezTo>
                  <a:pt x="421" y="491"/>
                  <a:pt x="421" y="491"/>
                  <a:pt x="421" y="491"/>
                </a:cubicBezTo>
                <a:cubicBezTo>
                  <a:pt x="420" y="481"/>
                  <a:pt x="428" y="472"/>
                  <a:pt x="438" y="471"/>
                </a:cubicBezTo>
                <a:cubicBezTo>
                  <a:pt x="449" y="470"/>
                  <a:pt x="458" y="478"/>
                  <a:pt x="459" y="488"/>
                </a:cubicBezTo>
                <a:close/>
                <a:moveTo>
                  <a:pt x="438" y="314"/>
                </a:moveTo>
                <a:cubicBezTo>
                  <a:pt x="441" y="333"/>
                  <a:pt x="443" y="352"/>
                  <a:pt x="446" y="372"/>
                </a:cubicBezTo>
                <a:cubicBezTo>
                  <a:pt x="447" y="382"/>
                  <a:pt x="440" y="391"/>
                  <a:pt x="430" y="393"/>
                </a:cubicBezTo>
                <a:cubicBezTo>
                  <a:pt x="429" y="393"/>
                  <a:pt x="428" y="393"/>
                  <a:pt x="427" y="393"/>
                </a:cubicBezTo>
                <a:cubicBezTo>
                  <a:pt x="418" y="393"/>
                  <a:pt x="410" y="386"/>
                  <a:pt x="409" y="376"/>
                </a:cubicBezTo>
                <a:cubicBezTo>
                  <a:pt x="406" y="357"/>
                  <a:pt x="404" y="338"/>
                  <a:pt x="401" y="319"/>
                </a:cubicBezTo>
                <a:cubicBezTo>
                  <a:pt x="400" y="309"/>
                  <a:pt x="407" y="300"/>
                  <a:pt x="417" y="298"/>
                </a:cubicBezTo>
                <a:cubicBezTo>
                  <a:pt x="428" y="297"/>
                  <a:pt x="437" y="304"/>
                  <a:pt x="438" y="314"/>
                </a:cubicBezTo>
                <a:close/>
                <a:moveTo>
                  <a:pt x="388" y="127"/>
                </a:moveTo>
                <a:cubicBezTo>
                  <a:pt x="398" y="125"/>
                  <a:pt x="408" y="132"/>
                  <a:pt x="410" y="142"/>
                </a:cubicBezTo>
                <a:cubicBezTo>
                  <a:pt x="413" y="161"/>
                  <a:pt x="417" y="180"/>
                  <a:pt x="420" y="199"/>
                </a:cubicBezTo>
                <a:cubicBezTo>
                  <a:pt x="422" y="209"/>
                  <a:pt x="415" y="219"/>
                  <a:pt x="405" y="221"/>
                </a:cubicBezTo>
                <a:cubicBezTo>
                  <a:pt x="404" y="221"/>
                  <a:pt x="403" y="221"/>
                  <a:pt x="402" y="221"/>
                </a:cubicBezTo>
                <a:cubicBezTo>
                  <a:pt x="393" y="221"/>
                  <a:pt x="385" y="215"/>
                  <a:pt x="383" y="206"/>
                </a:cubicBezTo>
                <a:cubicBezTo>
                  <a:pt x="380" y="187"/>
                  <a:pt x="376" y="168"/>
                  <a:pt x="373" y="149"/>
                </a:cubicBezTo>
                <a:cubicBezTo>
                  <a:pt x="371" y="139"/>
                  <a:pt x="377" y="129"/>
                  <a:pt x="388" y="127"/>
                </a:cubicBezTo>
                <a:close/>
                <a:moveTo>
                  <a:pt x="411" y="1607"/>
                </a:moveTo>
                <a:cubicBezTo>
                  <a:pt x="409" y="1616"/>
                  <a:pt x="401" y="1622"/>
                  <a:pt x="392" y="1622"/>
                </a:cubicBezTo>
                <a:cubicBezTo>
                  <a:pt x="391" y="1622"/>
                  <a:pt x="390" y="1622"/>
                  <a:pt x="389" y="1622"/>
                </a:cubicBezTo>
                <a:cubicBezTo>
                  <a:pt x="379" y="1620"/>
                  <a:pt x="372" y="1610"/>
                  <a:pt x="374" y="1600"/>
                </a:cubicBezTo>
                <a:cubicBezTo>
                  <a:pt x="378" y="1581"/>
                  <a:pt x="381" y="1561"/>
                  <a:pt x="384" y="1542"/>
                </a:cubicBezTo>
                <a:cubicBezTo>
                  <a:pt x="386" y="1532"/>
                  <a:pt x="396" y="1525"/>
                  <a:pt x="406" y="1526"/>
                </a:cubicBezTo>
                <a:cubicBezTo>
                  <a:pt x="416" y="1528"/>
                  <a:pt x="423" y="1538"/>
                  <a:pt x="421" y="1548"/>
                </a:cubicBezTo>
                <a:cubicBezTo>
                  <a:pt x="418" y="1568"/>
                  <a:pt x="414" y="1588"/>
                  <a:pt x="411" y="1607"/>
                </a:cubicBezTo>
                <a:close/>
                <a:moveTo>
                  <a:pt x="440" y="1430"/>
                </a:moveTo>
                <a:cubicBezTo>
                  <a:pt x="438" y="1440"/>
                  <a:pt x="430" y="1446"/>
                  <a:pt x="421" y="1446"/>
                </a:cubicBezTo>
                <a:cubicBezTo>
                  <a:pt x="420" y="1446"/>
                  <a:pt x="419" y="1446"/>
                  <a:pt x="419" y="1446"/>
                </a:cubicBezTo>
                <a:cubicBezTo>
                  <a:pt x="408" y="1445"/>
                  <a:pt x="401" y="1435"/>
                  <a:pt x="403" y="1425"/>
                </a:cubicBezTo>
                <a:cubicBezTo>
                  <a:pt x="405" y="1406"/>
                  <a:pt x="408" y="1386"/>
                  <a:pt x="410" y="1367"/>
                </a:cubicBezTo>
                <a:cubicBezTo>
                  <a:pt x="411" y="1356"/>
                  <a:pt x="421" y="1350"/>
                  <a:pt x="431" y="1350"/>
                </a:cubicBezTo>
                <a:cubicBezTo>
                  <a:pt x="441" y="1351"/>
                  <a:pt x="449" y="1361"/>
                  <a:pt x="447" y="1371"/>
                </a:cubicBezTo>
                <a:cubicBezTo>
                  <a:pt x="445" y="1391"/>
                  <a:pt x="442" y="1411"/>
                  <a:pt x="440" y="1430"/>
                </a:cubicBezTo>
                <a:close/>
                <a:moveTo>
                  <a:pt x="460" y="1252"/>
                </a:moveTo>
                <a:cubicBezTo>
                  <a:pt x="459" y="1262"/>
                  <a:pt x="451" y="1269"/>
                  <a:pt x="441" y="1269"/>
                </a:cubicBezTo>
                <a:cubicBezTo>
                  <a:pt x="441" y="1269"/>
                  <a:pt x="440" y="1269"/>
                  <a:pt x="440" y="1269"/>
                </a:cubicBezTo>
                <a:cubicBezTo>
                  <a:pt x="429" y="1268"/>
                  <a:pt x="422" y="1259"/>
                  <a:pt x="423" y="1249"/>
                </a:cubicBezTo>
                <a:cubicBezTo>
                  <a:pt x="425" y="1222"/>
                  <a:pt x="425" y="1222"/>
                  <a:pt x="425" y="1222"/>
                </a:cubicBezTo>
                <a:cubicBezTo>
                  <a:pt x="426" y="1211"/>
                  <a:pt x="434" y="1203"/>
                  <a:pt x="445" y="1205"/>
                </a:cubicBezTo>
                <a:cubicBezTo>
                  <a:pt x="456" y="1205"/>
                  <a:pt x="463" y="1214"/>
                  <a:pt x="462" y="1225"/>
                </a:cubicBezTo>
                <a:lnTo>
                  <a:pt x="460" y="1252"/>
                </a:lnTo>
                <a:close/>
                <a:moveTo>
                  <a:pt x="724" y="1012"/>
                </a:moveTo>
                <a:cubicBezTo>
                  <a:pt x="716" y="1012"/>
                  <a:pt x="706" y="1008"/>
                  <a:pt x="679" y="991"/>
                </a:cubicBezTo>
                <a:cubicBezTo>
                  <a:pt x="661" y="980"/>
                  <a:pt x="628" y="964"/>
                  <a:pt x="581" y="943"/>
                </a:cubicBezTo>
                <a:cubicBezTo>
                  <a:pt x="547" y="929"/>
                  <a:pt x="527" y="921"/>
                  <a:pt x="515" y="917"/>
                </a:cubicBezTo>
                <a:cubicBezTo>
                  <a:pt x="515" y="918"/>
                  <a:pt x="515" y="918"/>
                  <a:pt x="515" y="918"/>
                </a:cubicBezTo>
                <a:cubicBezTo>
                  <a:pt x="516" y="974"/>
                  <a:pt x="514" y="1018"/>
                  <a:pt x="510" y="1048"/>
                </a:cubicBezTo>
                <a:cubicBezTo>
                  <a:pt x="515" y="1051"/>
                  <a:pt x="521" y="1056"/>
                  <a:pt x="529" y="1061"/>
                </a:cubicBezTo>
                <a:cubicBezTo>
                  <a:pt x="555" y="1079"/>
                  <a:pt x="563" y="1087"/>
                  <a:pt x="567" y="1094"/>
                </a:cubicBezTo>
                <a:cubicBezTo>
                  <a:pt x="574" y="1102"/>
                  <a:pt x="577" y="1109"/>
                  <a:pt x="577" y="1126"/>
                </a:cubicBezTo>
                <a:cubicBezTo>
                  <a:pt x="577" y="1140"/>
                  <a:pt x="572" y="1151"/>
                  <a:pt x="562" y="1159"/>
                </a:cubicBezTo>
                <a:cubicBezTo>
                  <a:pt x="552" y="1167"/>
                  <a:pt x="538" y="1170"/>
                  <a:pt x="523" y="1166"/>
                </a:cubicBezTo>
                <a:cubicBezTo>
                  <a:pt x="509" y="1163"/>
                  <a:pt x="491" y="1157"/>
                  <a:pt x="458" y="1144"/>
                </a:cubicBezTo>
                <a:cubicBezTo>
                  <a:pt x="426" y="1156"/>
                  <a:pt x="407" y="1163"/>
                  <a:pt x="392" y="1166"/>
                </a:cubicBezTo>
                <a:cubicBezTo>
                  <a:pt x="388" y="1167"/>
                  <a:pt x="384" y="1168"/>
                  <a:pt x="381" y="1168"/>
                </a:cubicBezTo>
                <a:cubicBezTo>
                  <a:pt x="371" y="1168"/>
                  <a:pt x="361" y="1164"/>
                  <a:pt x="354" y="1159"/>
                </a:cubicBezTo>
                <a:cubicBezTo>
                  <a:pt x="344" y="1152"/>
                  <a:pt x="338" y="1139"/>
                  <a:pt x="339" y="1126"/>
                </a:cubicBezTo>
                <a:cubicBezTo>
                  <a:pt x="339" y="1109"/>
                  <a:pt x="342" y="1102"/>
                  <a:pt x="349" y="1093"/>
                </a:cubicBezTo>
                <a:cubicBezTo>
                  <a:pt x="353" y="1088"/>
                  <a:pt x="360" y="1080"/>
                  <a:pt x="387" y="1061"/>
                </a:cubicBezTo>
                <a:cubicBezTo>
                  <a:pt x="395" y="1056"/>
                  <a:pt x="401" y="1051"/>
                  <a:pt x="406" y="1048"/>
                </a:cubicBezTo>
                <a:cubicBezTo>
                  <a:pt x="402" y="1017"/>
                  <a:pt x="400" y="974"/>
                  <a:pt x="400" y="918"/>
                </a:cubicBezTo>
                <a:cubicBezTo>
                  <a:pt x="400" y="918"/>
                  <a:pt x="400" y="918"/>
                  <a:pt x="400" y="917"/>
                </a:cubicBezTo>
                <a:cubicBezTo>
                  <a:pt x="389" y="921"/>
                  <a:pt x="369" y="929"/>
                  <a:pt x="335" y="943"/>
                </a:cubicBezTo>
                <a:cubicBezTo>
                  <a:pt x="276" y="969"/>
                  <a:pt x="250" y="983"/>
                  <a:pt x="238" y="991"/>
                </a:cubicBezTo>
                <a:cubicBezTo>
                  <a:pt x="209" y="1009"/>
                  <a:pt x="199" y="1012"/>
                  <a:pt x="190" y="1012"/>
                </a:cubicBezTo>
                <a:cubicBezTo>
                  <a:pt x="183" y="1013"/>
                  <a:pt x="169" y="1010"/>
                  <a:pt x="158" y="993"/>
                </a:cubicBezTo>
                <a:cubicBezTo>
                  <a:pt x="151" y="983"/>
                  <a:pt x="148" y="973"/>
                  <a:pt x="148" y="963"/>
                </a:cubicBezTo>
                <a:cubicBezTo>
                  <a:pt x="148" y="944"/>
                  <a:pt x="162" y="925"/>
                  <a:pt x="237" y="871"/>
                </a:cubicBezTo>
                <a:cubicBezTo>
                  <a:pt x="271" y="847"/>
                  <a:pt x="271" y="847"/>
                  <a:pt x="271" y="847"/>
                </a:cubicBezTo>
                <a:cubicBezTo>
                  <a:pt x="271" y="836"/>
                  <a:pt x="271" y="836"/>
                  <a:pt x="271" y="836"/>
                </a:cubicBezTo>
                <a:cubicBezTo>
                  <a:pt x="271" y="815"/>
                  <a:pt x="276" y="800"/>
                  <a:pt x="286" y="790"/>
                </a:cubicBezTo>
                <a:cubicBezTo>
                  <a:pt x="293" y="783"/>
                  <a:pt x="303" y="780"/>
                  <a:pt x="314" y="779"/>
                </a:cubicBezTo>
                <a:cubicBezTo>
                  <a:pt x="326" y="779"/>
                  <a:pt x="336" y="784"/>
                  <a:pt x="343" y="792"/>
                </a:cubicBezTo>
                <a:cubicBezTo>
                  <a:pt x="404" y="744"/>
                  <a:pt x="404" y="744"/>
                  <a:pt x="404" y="744"/>
                </a:cubicBezTo>
                <a:cubicBezTo>
                  <a:pt x="404" y="685"/>
                  <a:pt x="404" y="685"/>
                  <a:pt x="404" y="685"/>
                </a:cubicBezTo>
                <a:cubicBezTo>
                  <a:pt x="405" y="629"/>
                  <a:pt x="419" y="569"/>
                  <a:pt x="458" y="569"/>
                </a:cubicBezTo>
                <a:cubicBezTo>
                  <a:pt x="458" y="569"/>
                  <a:pt x="458" y="569"/>
                  <a:pt x="458" y="569"/>
                </a:cubicBezTo>
                <a:cubicBezTo>
                  <a:pt x="465" y="569"/>
                  <a:pt x="474" y="571"/>
                  <a:pt x="483" y="580"/>
                </a:cubicBezTo>
                <a:cubicBezTo>
                  <a:pt x="508" y="604"/>
                  <a:pt x="511" y="661"/>
                  <a:pt x="511" y="685"/>
                </a:cubicBezTo>
                <a:cubicBezTo>
                  <a:pt x="512" y="744"/>
                  <a:pt x="512" y="744"/>
                  <a:pt x="512" y="744"/>
                </a:cubicBezTo>
                <a:cubicBezTo>
                  <a:pt x="573" y="792"/>
                  <a:pt x="573" y="792"/>
                  <a:pt x="573" y="792"/>
                </a:cubicBezTo>
                <a:cubicBezTo>
                  <a:pt x="580" y="784"/>
                  <a:pt x="590" y="779"/>
                  <a:pt x="603" y="779"/>
                </a:cubicBezTo>
                <a:cubicBezTo>
                  <a:pt x="603" y="779"/>
                  <a:pt x="603" y="779"/>
                  <a:pt x="603" y="779"/>
                </a:cubicBezTo>
                <a:cubicBezTo>
                  <a:pt x="613" y="779"/>
                  <a:pt x="645" y="784"/>
                  <a:pt x="645" y="836"/>
                </a:cubicBezTo>
                <a:cubicBezTo>
                  <a:pt x="645" y="847"/>
                  <a:pt x="645" y="847"/>
                  <a:pt x="645" y="847"/>
                </a:cubicBezTo>
                <a:cubicBezTo>
                  <a:pt x="679" y="871"/>
                  <a:pt x="679" y="871"/>
                  <a:pt x="679" y="871"/>
                </a:cubicBezTo>
                <a:cubicBezTo>
                  <a:pt x="754" y="925"/>
                  <a:pt x="768" y="945"/>
                  <a:pt x="768" y="963"/>
                </a:cubicBezTo>
                <a:cubicBezTo>
                  <a:pt x="768" y="972"/>
                  <a:pt x="765" y="982"/>
                  <a:pt x="758" y="992"/>
                </a:cubicBezTo>
                <a:cubicBezTo>
                  <a:pt x="746" y="1009"/>
                  <a:pt x="733" y="1012"/>
                  <a:pt x="724" y="101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" name="Freeform 1467"/>
          <p:cNvSpPr>
            <a:spLocks/>
          </p:cNvSpPr>
          <p:nvPr/>
        </p:nvSpPr>
        <p:spPr bwMode="auto">
          <a:xfrm>
            <a:off x="4401553" y="3798532"/>
            <a:ext cx="196407" cy="97057"/>
          </a:xfrm>
          <a:custGeom>
            <a:avLst/>
            <a:gdLst>
              <a:gd name="T0" fmla="*/ 8 w 1200"/>
              <a:gd name="T1" fmla="*/ 591 h 591"/>
              <a:gd name="T2" fmla="*/ 10 w 1200"/>
              <a:gd name="T3" fmla="*/ 590 h 591"/>
              <a:gd name="T4" fmla="*/ 547 w 1200"/>
              <a:gd name="T5" fmla="*/ 590 h 591"/>
              <a:gd name="T6" fmla="*/ 956 w 1200"/>
              <a:gd name="T7" fmla="*/ 316 h 591"/>
              <a:gd name="T8" fmla="*/ 972 w 1200"/>
              <a:gd name="T9" fmla="*/ 313 h 591"/>
              <a:gd name="T10" fmla="*/ 985 w 1200"/>
              <a:gd name="T11" fmla="*/ 322 h 591"/>
              <a:gd name="T12" fmla="*/ 1070 w 1200"/>
              <a:gd name="T13" fmla="*/ 448 h 591"/>
              <a:gd name="T14" fmla="*/ 1200 w 1200"/>
              <a:gd name="T15" fmla="*/ 36 h 591"/>
              <a:gd name="T16" fmla="*/ 770 w 1200"/>
              <a:gd name="T17" fmla="*/ 0 h 591"/>
              <a:gd name="T18" fmla="*/ 854 w 1200"/>
              <a:gd name="T19" fmla="*/ 126 h 591"/>
              <a:gd name="T20" fmla="*/ 848 w 1200"/>
              <a:gd name="T21" fmla="*/ 156 h 591"/>
              <a:gd name="T22" fmla="*/ 496 w 1200"/>
              <a:gd name="T23" fmla="*/ 393 h 591"/>
              <a:gd name="T24" fmla="*/ 495 w 1200"/>
              <a:gd name="T25" fmla="*/ 394 h 591"/>
              <a:gd name="T26" fmla="*/ 484 w 1200"/>
              <a:gd name="T27" fmla="*/ 397 h 591"/>
              <a:gd name="T28" fmla="*/ 4 w 1200"/>
              <a:gd name="T29" fmla="*/ 397 h 591"/>
              <a:gd name="T30" fmla="*/ 3 w 1200"/>
              <a:gd name="T31" fmla="*/ 397 h 591"/>
              <a:gd name="T32" fmla="*/ 0 w 1200"/>
              <a:gd name="T33" fmla="*/ 469 h 591"/>
              <a:gd name="T34" fmla="*/ 8 w 1200"/>
              <a:gd name="T35" fmla="*/ 591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0" h="591">
                <a:moveTo>
                  <a:pt x="8" y="591"/>
                </a:moveTo>
                <a:cubicBezTo>
                  <a:pt x="9" y="590"/>
                  <a:pt x="9" y="590"/>
                  <a:pt x="10" y="590"/>
                </a:cubicBezTo>
                <a:cubicBezTo>
                  <a:pt x="547" y="590"/>
                  <a:pt x="547" y="590"/>
                  <a:pt x="547" y="590"/>
                </a:cubicBezTo>
                <a:cubicBezTo>
                  <a:pt x="956" y="316"/>
                  <a:pt x="956" y="316"/>
                  <a:pt x="956" y="316"/>
                </a:cubicBezTo>
                <a:cubicBezTo>
                  <a:pt x="960" y="313"/>
                  <a:pt x="966" y="312"/>
                  <a:pt x="972" y="313"/>
                </a:cubicBezTo>
                <a:cubicBezTo>
                  <a:pt x="977" y="314"/>
                  <a:pt x="982" y="317"/>
                  <a:pt x="985" y="322"/>
                </a:cubicBezTo>
                <a:cubicBezTo>
                  <a:pt x="1070" y="448"/>
                  <a:pt x="1070" y="448"/>
                  <a:pt x="1070" y="448"/>
                </a:cubicBezTo>
                <a:cubicBezTo>
                  <a:pt x="1200" y="36"/>
                  <a:pt x="1200" y="36"/>
                  <a:pt x="1200" y="36"/>
                </a:cubicBezTo>
                <a:cubicBezTo>
                  <a:pt x="770" y="0"/>
                  <a:pt x="770" y="0"/>
                  <a:pt x="770" y="0"/>
                </a:cubicBezTo>
                <a:cubicBezTo>
                  <a:pt x="854" y="126"/>
                  <a:pt x="854" y="126"/>
                  <a:pt x="854" y="126"/>
                </a:cubicBezTo>
                <a:cubicBezTo>
                  <a:pt x="861" y="136"/>
                  <a:pt x="858" y="149"/>
                  <a:pt x="848" y="156"/>
                </a:cubicBezTo>
                <a:cubicBezTo>
                  <a:pt x="496" y="393"/>
                  <a:pt x="496" y="393"/>
                  <a:pt x="496" y="393"/>
                </a:cubicBezTo>
                <a:cubicBezTo>
                  <a:pt x="496" y="394"/>
                  <a:pt x="496" y="393"/>
                  <a:pt x="495" y="394"/>
                </a:cubicBezTo>
                <a:cubicBezTo>
                  <a:pt x="492" y="395"/>
                  <a:pt x="488" y="397"/>
                  <a:pt x="484" y="397"/>
                </a:cubicBezTo>
                <a:cubicBezTo>
                  <a:pt x="4" y="397"/>
                  <a:pt x="4" y="397"/>
                  <a:pt x="4" y="397"/>
                </a:cubicBezTo>
                <a:cubicBezTo>
                  <a:pt x="4" y="397"/>
                  <a:pt x="4" y="397"/>
                  <a:pt x="3" y="397"/>
                </a:cubicBezTo>
                <a:cubicBezTo>
                  <a:pt x="2" y="421"/>
                  <a:pt x="0" y="445"/>
                  <a:pt x="0" y="469"/>
                </a:cubicBezTo>
                <a:cubicBezTo>
                  <a:pt x="0" y="510"/>
                  <a:pt x="3" y="551"/>
                  <a:pt x="8" y="591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7" name="Freeform 1468"/>
          <p:cNvSpPr>
            <a:spLocks/>
          </p:cNvSpPr>
          <p:nvPr/>
        </p:nvSpPr>
        <p:spPr bwMode="auto">
          <a:xfrm>
            <a:off x="4529146" y="3862761"/>
            <a:ext cx="196407" cy="97057"/>
          </a:xfrm>
          <a:custGeom>
            <a:avLst/>
            <a:gdLst>
              <a:gd name="T0" fmla="*/ 1197 w 1200"/>
              <a:gd name="T1" fmla="*/ 0 h 590"/>
              <a:gd name="T2" fmla="*/ 1196 w 1200"/>
              <a:gd name="T3" fmla="*/ 0 h 590"/>
              <a:gd name="T4" fmla="*/ 653 w 1200"/>
              <a:gd name="T5" fmla="*/ 0 h 590"/>
              <a:gd name="T6" fmla="*/ 244 w 1200"/>
              <a:gd name="T7" fmla="*/ 274 h 590"/>
              <a:gd name="T8" fmla="*/ 228 w 1200"/>
              <a:gd name="T9" fmla="*/ 277 h 590"/>
              <a:gd name="T10" fmla="*/ 215 w 1200"/>
              <a:gd name="T11" fmla="*/ 268 h 590"/>
              <a:gd name="T12" fmla="*/ 130 w 1200"/>
              <a:gd name="T13" fmla="*/ 142 h 590"/>
              <a:gd name="T14" fmla="*/ 0 w 1200"/>
              <a:gd name="T15" fmla="*/ 554 h 590"/>
              <a:gd name="T16" fmla="*/ 430 w 1200"/>
              <a:gd name="T17" fmla="*/ 590 h 590"/>
              <a:gd name="T18" fmla="*/ 346 w 1200"/>
              <a:gd name="T19" fmla="*/ 464 h 590"/>
              <a:gd name="T20" fmla="*/ 351 w 1200"/>
              <a:gd name="T21" fmla="*/ 434 h 590"/>
              <a:gd name="T22" fmla="*/ 704 w 1200"/>
              <a:gd name="T23" fmla="*/ 197 h 590"/>
              <a:gd name="T24" fmla="*/ 705 w 1200"/>
              <a:gd name="T25" fmla="*/ 197 h 590"/>
              <a:gd name="T26" fmla="*/ 716 w 1200"/>
              <a:gd name="T27" fmla="*/ 193 h 590"/>
              <a:gd name="T28" fmla="*/ 1190 w 1200"/>
              <a:gd name="T29" fmla="*/ 193 h 590"/>
              <a:gd name="T30" fmla="*/ 1192 w 1200"/>
              <a:gd name="T31" fmla="*/ 194 h 590"/>
              <a:gd name="T32" fmla="*/ 1200 w 1200"/>
              <a:gd name="T33" fmla="*/ 72 h 590"/>
              <a:gd name="T34" fmla="*/ 1197 w 1200"/>
              <a:gd name="T35" fmla="*/ 0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0" h="590">
                <a:moveTo>
                  <a:pt x="1197" y="0"/>
                </a:moveTo>
                <a:cubicBezTo>
                  <a:pt x="1196" y="0"/>
                  <a:pt x="1196" y="0"/>
                  <a:pt x="1196" y="0"/>
                </a:cubicBezTo>
                <a:cubicBezTo>
                  <a:pt x="653" y="0"/>
                  <a:pt x="653" y="0"/>
                  <a:pt x="653" y="0"/>
                </a:cubicBezTo>
                <a:cubicBezTo>
                  <a:pt x="244" y="274"/>
                  <a:pt x="244" y="274"/>
                  <a:pt x="244" y="274"/>
                </a:cubicBezTo>
                <a:cubicBezTo>
                  <a:pt x="240" y="277"/>
                  <a:pt x="234" y="278"/>
                  <a:pt x="228" y="277"/>
                </a:cubicBezTo>
                <a:cubicBezTo>
                  <a:pt x="223" y="276"/>
                  <a:pt x="218" y="273"/>
                  <a:pt x="215" y="268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0" y="554"/>
                  <a:pt x="0" y="554"/>
                  <a:pt x="0" y="554"/>
                </a:cubicBezTo>
                <a:cubicBezTo>
                  <a:pt x="430" y="590"/>
                  <a:pt x="430" y="590"/>
                  <a:pt x="430" y="590"/>
                </a:cubicBezTo>
                <a:cubicBezTo>
                  <a:pt x="346" y="464"/>
                  <a:pt x="346" y="464"/>
                  <a:pt x="346" y="464"/>
                </a:cubicBezTo>
                <a:cubicBezTo>
                  <a:pt x="339" y="454"/>
                  <a:pt x="342" y="441"/>
                  <a:pt x="351" y="434"/>
                </a:cubicBezTo>
                <a:cubicBezTo>
                  <a:pt x="704" y="197"/>
                  <a:pt x="704" y="197"/>
                  <a:pt x="704" y="197"/>
                </a:cubicBezTo>
                <a:cubicBezTo>
                  <a:pt x="704" y="197"/>
                  <a:pt x="704" y="197"/>
                  <a:pt x="705" y="197"/>
                </a:cubicBezTo>
                <a:cubicBezTo>
                  <a:pt x="708" y="195"/>
                  <a:pt x="712" y="193"/>
                  <a:pt x="716" y="193"/>
                </a:cubicBezTo>
                <a:cubicBezTo>
                  <a:pt x="1190" y="193"/>
                  <a:pt x="1190" y="193"/>
                  <a:pt x="1190" y="193"/>
                </a:cubicBezTo>
                <a:cubicBezTo>
                  <a:pt x="1191" y="193"/>
                  <a:pt x="1191" y="193"/>
                  <a:pt x="1192" y="194"/>
                </a:cubicBezTo>
                <a:cubicBezTo>
                  <a:pt x="1197" y="154"/>
                  <a:pt x="1200" y="113"/>
                  <a:pt x="1200" y="72"/>
                </a:cubicBezTo>
                <a:cubicBezTo>
                  <a:pt x="1200" y="48"/>
                  <a:pt x="1198" y="24"/>
                  <a:pt x="1197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8" name="Freeform 1469"/>
          <p:cNvSpPr>
            <a:spLocks/>
          </p:cNvSpPr>
          <p:nvPr/>
        </p:nvSpPr>
        <p:spPr bwMode="auto">
          <a:xfrm>
            <a:off x="4402987" y="3712893"/>
            <a:ext cx="321133" cy="324000"/>
          </a:xfrm>
          <a:custGeom>
            <a:avLst/>
            <a:gdLst>
              <a:gd name="T0" fmla="*/ 1497 w 1968"/>
              <a:gd name="T1" fmla="*/ 1156 h 1983"/>
              <a:gd name="T2" fmla="*/ 1168 w 1968"/>
              <a:gd name="T3" fmla="*/ 1378 h 1983"/>
              <a:gd name="T4" fmla="*/ 1265 w 1968"/>
              <a:gd name="T5" fmla="*/ 1523 h 1983"/>
              <a:gd name="T6" fmla="*/ 1266 w 1968"/>
              <a:gd name="T7" fmla="*/ 1546 h 1983"/>
              <a:gd name="T8" fmla="*/ 1248 w 1968"/>
              <a:gd name="T9" fmla="*/ 1556 h 1983"/>
              <a:gd name="T10" fmla="*/ 1246 w 1968"/>
              <a:gd name="T11" fmla="*/ 1556 h 1983"/>
              <a:gd name="T12" fmla="*/ 745 w 1968"/>
              <a:gd name="T13" fmla="*/ 1514 h 1983"/>
              <a:gd name="T14" fmla="*/ 729 w 1968"/>
              <a:gd name="T15" fmla="*/ 1504 h 1983"/>
              <a:gd name="T16" fmla="*/ 726 w 1968"/>
              <a:gd name="T17" fmla="*/ 1486 h 1983"/>
              <a:gd name="T18" fmla="*/ 878 w 1968"/>
              <a:gd name="T19" fmla="*/ 1007 h 1983"/>
              <a:gd name="T20" fmla="*/ 895 w 1968"/>
              <a:gd name="T21" fmla="*/ 992 h 1983"/>
              <a:gd name="T22" fmla="*/ 916 w 1968"/>
              <a:gd name="T23" fmla="*/ 1001 h 1983"/>
              <a:gd name="T24" fmla="*/ 1013 w 1968"/>
              <a:gd name="T25" fmla="*/ 1147 h 1983"/>
              <a:gd name="T26" fmla="*/ 1410 w 1968"/>
              <a:gd name="T27" fmla="*/ 881 h 1983"/>
              <a:gd name="T28" fmla="*/ 1411 w 1968"/>
              <a:gd name="T29" fmla="*/ 881 h 1983"/>
              <a:gd name="T30" fmla="*/ 1422 w 1968"/>
              <a:gd name="T31" fmla="*/ 877 h 1983"/>
              <a:gd name="T32" fmla="*/ 1968 w 1968"/>
              <a:gd name="T33" fmla="*/ 877 h 1983"/>
              <a:gd name="T34" fmla="*/ 984 w 1968"/>
              <a:gd name="T35" fmla="*/ 0 h 1983"/>
              <a:gd name="T36" fmla="*/ 0 w 1968"/>
              <a:gd name="T37" fmla="*/ 877 h 1983"/>
              <a:gd name="T38" fmla="*/ 471 w 1968"/>
              <a:gd name="T39" fmla="*/ 877 h 1983"/>
              <a:gd name="T40" fmla="*/ 800 w 1968"/>
              <a:gd name="T41" fmla="*/ 655 h 1983"/>
              <a:gd name="T42" fmla="*/ 703 w 1968"/>
              <a:gd name="T43" fmla="*/ 510 h 1983"/>
              <a:gd name="T44" fmla="*/ 702 w 1968"/>
              <a:gd name="T45" fmla="*/ 487 h 1983"/>
              <a:gd name="T46" fmla="*/ 722 w 1968"/>
              <a:gd name="T47" fmla="*/ 477 h 1983"/>
              <a:gd name="T48" fmla="*/ 1223 w 1968"/>
              <a:gd name="T49" fmla="*/ 519 h 1983"/>
              <a:gd name="T50" fmla="*/ 1239 w 1968"/>
              <a:gd name="T51" fmla="*/ 529 h 1983"/>
              <a:gd name="T52" fmla="*/ 1242 w 1968"/>
              <a:gd name="T53" fmla="*/ 547 h 1983"/>
              <a:gd name="T54" fmla="*/ 1090 w 1968"/>
              <a:gd name="T55" fmla="*/ 1026 h 1983"/>
              <a:gd name="T56" fmla="*/ 1073 w 1968"/>
              <a:gd name="T57" fmla="*/ 1041 h 1983"/>
              <a:gd name="T58" fmla="*/ 1052 w 1968"/>
              <a:gd name="T59" fmla="*/ 1032 h 1983"/>
              <a:gd name="T60" fmla="*/ 955 w 1968"/>
              <a:gd name="T61" fmla="*/ 886 h 1983"/>
              <a:gd name="T62" fmla="*/ 558 w 1968"/>
              <a:gd name="T63" fmla="*/ 1152 h 1983"/>
              <a:gd name="T64" fmla="*/ 557 w 1968"/>
              <a:gd name="T65" fmla="*/ 1152 h 1983"/>
              <a:gd name="T66" fmla="*/ 546 w 1968"/>
              <a:gd name="T67" fmla="*/ 1156 h 1983"/>
              <a:gd name="T68" fmla="*/ 546 w 1968"/>
              <a:gd name="T69" fmla="*/ 1156 h 1983"/>
              <a:gd name="T70" fmla="*/ 546 w 1968"/>
              <a:gd name="T71" fmla="*/ 1156 h 1983"/>
              <a:gd name="T72" fmla="*/ 546 w 1968"/>
              <a:gd name="T73" fmla="*/ 1156 h 1983"/>
              <a:gd name="T74" fmla="*/ 7 w 1968"/>
              <a:gd name="T75" fmla="*/ 1156 h 1983"/>
              <a:gd name="T76" fmla="*/ 984 w 1968"/>
              <a:gd name="T77" fmla="*/ 1983 h 1983"/>
              <a:gd name="T78" fmla="*/ 1961 w 1968"/>
              <a:gd name="T79" fmla="*/ 1156 h 1983"/>
              <a:gd name="T80" fmla="*/ 1497 w 1968"/>
              <a:gd name="T81" fmla="*/ 1156 h 1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968" h="1983">
                <a:moveTo>
                  <a:pt x="1497" y="1156"/>
                </a:moveTo>
                <a:cubicBezTo>
                  <a:pt x="1168" y="1378"/>
                  <a:pt x="1168" y="1378"/>
                  <a:pt x="1168" y="1378"/>
                </a:cubicBezTo>
                <a:cubicBezTo>
                  <a:pt x="1265" y="1523"/>
                  <a:pt x="1265" y="1523"/>
                  <a:pt x="1265" y="1523"/>
                </a:cubicBezTo>
                <a:cubicBezTo>
                  <a:pt x="1270" y="1530"/>
                  <a:pt x="1270" y="1539"/>
                  <a:pt x="1266" y="1546"/>
                </a:cubicBezTo>
                <a:cubicBezTo>
                  <a:pt x="1262" y="1552"/>
                  <a:pt x="1255" y="1556"/>
                  <a:pt x="1248" y="1556"/>
                </a:cubicBezTo>
                <a:cubicBezTo>
                  <a:pt x="1247" y="1556"/>
                  <a:pt x="1246" y="1556"/>
                  <a:pt x="1246" y="1556"/>
                </a:cubicBezTo>
                <a:cubicBezTo>
                  <a:pt x="745" y="1514"/>
                  <a:pt x="745" y="1514"/>
                  <a:pt x="745" y="1514"/>
                </a:cubicBezTo>
                <a:cubicBezTo>
                  <a:pt x="738" y="1513"/>
                  <a:pt x="732" y="1510"/>
                  <a:pt x="729" y="1504"/>
                </a:cubicBezTo>
                <a:cubicBezTo>
                  <a:pt x="725" y="1499"/>
                  <a:pt x="724" y="1492"/>
                  <a:pt x="726" y="1486"/>
                </a:cubicBezTo>
                <a:cubicBezTo>
                  <a:pt x="878" y="1007"/>
                  <a:pt x="878" y="1007"/>
                  <a:pt x="878" y="1007"/>
                </a:cubicBezTo>
                <a:cubicBezTo>
                  <a:pt x="880" y="999"/>
                  <a:pt x="887" y="993"/>
                  <a:pt x="895" y="992"/>
                </a:cubicBezTo>
                <a:cubicBezTo>
                  <a:pt x="903" y="991"/>
                  <a:pt x="911" y="994"/>
                  <a:pt x="916" y="1001"/>
                </a:cubicBezTo>
                <a:cubicBezTo>
                  <a:pt x="1013" y="1147"/>
                  <a:pt x="1013" y="1147"/>
                  <a:pt x="1013" y="1147"/>
                </a:cubicBezTo>
                <a:cubicBezTo>
                  <a:pt x="1410" y="881"/>
                  <a:pt x="1410" y="881"/>
                  <a:pt x="1410" y="881"/>
                </a:cubicBezTo>
                <a:cubicBezTo>
                  <a:pt x="1410" y="881"/>
                  <a:pt x="1411" y="881"/>
                  <a:pt x="1411" y="881"/>
                </a:cubicBezTo>
                <a:cubicBezTo>
                  <a:pt x="1414" y="879"/>
                  <a:pt x="1418" y="877"/>
                  <a:pt x="1422" y="877"/>
                </a:cubicBezTo>
                <a:cubicBezTo>
                  <a:pt x="1968" y="877"/>
                  <a:pt x="1968" y="877"/>
                  <a:pt x="1968" y="877"/>
                </a:cubicBezTo>
                <a:cubicBezTo>
                  <a:pt x="1911" y="384"/>
                  <a:pt x="1493" y="0"/>
                  <a:pt x="984" y="0"/>
                </a:cubicBezTo>
                <a:cubicBezTo>
                  <a:pt x="475" y="0"/>
                  <a:pt x="57" y="384"/>
                  <a:pt x="0" y="877"/>
                </a:cubicBezTo>
                <a:cubicBezTo>
                  <a:pt x="471" y="877"/>
                  <a:pt x="471" y="877"/>
                  <a:pt x="471" y="877"/>
                </a:cubicBezTo>
                <a:cubicBezTo>
                  <a:pt x="800" y="655"/>
                  <a:pt x="800" y="655"/>
                  <a:pt x="800" y="655"/>
                </a:cubicBezTo>
                <a:cubicBezTo>
                  <a:pt x="703" y="510"/>
                  <a:pt x="703" y="510"/>
                  <a:pt x="703" y="510"/>
                </a:cubicBezTo>
                <a:cubicBezTo>
                  <a:pt x="698" y="503"/>
                  <a:pt x="698" y="494"/>
                  <a:pt x="702" y="487"/>
                </a:cubicBezTo>
                <a:cubicBezTo>
                  <a:pt x="706" y="480"/>
                  <a:pt x="714" y="476"/>
                  <a:pt x="722" y="477"/>
                </a:cubicBezTo>
                <a:cubicBezTo>
                  <a:pt x="1223" y="519"/>
                  <a:pt x="1223" y="519"/>
                  <a:pt x="1223" y="519"/>
                </a:cubicBezTo>
                <a:cubicBezTo>
                  <a:pt x="1229" y="520"/>
                  <a:pt x="1235" y="523"/>
                  <a:pt x="1239" y="529"/>
                </a:cubicBezTo>
                <a:cubicBezTo>
                  <a:pt x="1242" y="534"/>
                  <a:pt x="1243" y="541"/>
                  <a:pt x="1242" y="547"/>
                </a:cubicBezTo>
                <a:cubicBezTo>
                  <a:pt x="1090" y="1026"/>
                  <a:pt x="1090" y="1026"/>
                  <a:pt x="1090" y="1026"/>
                </a:cubicBezTo>
                <a:cubicBezTo>
                  <a:pt x="1088" y="1034"/>
                  <a:pt x="1081" y="1040"/>
                  <a:pt x="1073" y="1041"/>
                </a:cubicBezTo>
                <a:cubicBezTo>
                  <a:pt x="1065" y="1042"/>
                  <a:pt x="1057" y="1039"/>
                  <a:pt x="1052" y="1032"/>
                </a:cubicBezTo>
                <a:cubicBezTo>
                  <a:pt x="955" y="886"/>
                  <a:pt x="955" y="886"/>
                  <a:pt x="955" y="886"/>
                </a:cubicBezTo>
                <a:cubicBezTo>
                  <a:pt x="558" y="1152"/>
                  <a:pt x="558" y="1152"/>
                  <a:pt x="558" y="1152"/>
                </a:cubicBezTo>
                <a:cubicBezTo>
                  <a:pt x="558" y="1152"/>
                  <a:pt x="557" y="1152"/>
                  <a:pt x="557" y="1152"/>
                </a:cubicBezTo>
                <a:cubicBezTo>
                  <a:pt x="554" y="1154"/>
                  <a:pt x="550" y="1156"/>
                  <a:pt x="546" y="1156"/>
                </a:cubicBezTo>
                <a:cubicBezTo>
                  <a:pt x="546" y="1156"/>
                  <a:pt x="546" y="1156"/>
                  <a:pt x="546" y="1156"/>
                </a:cubicBezTo>
                <a:cubicBezTo>
                  <a:pt x="546" y="1156"/>
                  <a:pt x="546" y="1156"/>
                  <a:pt x="546" y="1156"/>
                </a:cubicBezTo>
                <a:cubicBezTo>
                  <a:pt x="546" y="1156"/>
                  <a:pt x="546" y="1156"/>
                  <a:pt x="546" y="1156"/>
                </a:cubicBezTo>
                <a:cubicBezTo>
                  <a:pt x="7" y="1156"/>
                  <a:pt x="7" y="1156"/>
                  <a:pt x="7" y="1156"/>
                </a:cubicBezTo>
                <a:cubicBezTo>
                  <a:pt x="85" y="1625"/>
                  <a:pt x="492" y="1983"/>
                  <a:pt x="984" y="1983"/>
                </a:cubicBezTo>
                <a:cubicBezTo>
                  <a:pt x="1475" y="1983"/>
                  <a:pt x="1882" y="1625"/>
                  <a:pt x="1961" y="1156"/>
                </a:cubicBezTo>
                <a:lnTo>
                  <a:pt x="1497" y="1156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9" name="Freeform 1473"/>
          <p:cNvSpPr>
            <a:spLocks noEditPoints="1"/>
          </p:cNvSpPr>
          <p:nvPr/>
        </p:nvSpPr>
        <p:spPr bwMode="auto">
          <a:xfrm>
            <a:off x="4819815" y="3774539"/>
            <a:ext cx="324000" cy="186372"/>
          </a:xfrm>
          <a:custGeom>
            <a:avLst/>
            <a:gdLst>
              <a:gd name="T0" fmla="*/ 163 w 1993"/>
              <a:gd name="T1" fmla="*/ 1141 h 1145"/>
              <a:gd name="T2" fmla="*/ 1027 w 1993"/>
              <a:gd name="T3" fmla="*/ 1141 h 1145"/>
              <a:gd name="T4" fmla="*/ 1027 w 1993"/>
              <a:gd name="T5" fmla="*/ 799 h 1145"/>
              <a:gd name="T6" fmla="*/ 971 w 1993"/>
              <a:gd name="T7" fmla="*/ 848 h 1145"/>
              <a:gd name="T8" fmla="*/ 935 w 1993"/>
              <a:gd name="T9" fmla="*/ 853 h 1145"/>
              <a:gd name="T10" fmla="*/ 935 w 1993"/>
              <a:gd name="T11" fmla="*/ 853 h 1145"/>
              <a:gd name="T12" fmla="*/ 924 w 1993"/>
              <a:gd name="T13" fmla="*/ 845 h 1145"/>
              <a:gd name="T14" fmla="*/ 856 w 1993"/>
              <a:gd name="T15" fmla="*/ 764 h 1145"/>
              <a:gd name="T16" fmla="*/ 852 w 1993"/>
              <a:gd name="T17" fmla="*/ 760 h 1145"/>
              <a:gd name="T18" fmla="*/ 714 w 1993"/>
              <a:gd name="T19" fmla="*/ 599 h 1145"/>
              <a:gd name="T20" fmla="*/ 706 w 1993"/>
              <a:gd name="T21" fmla="*/ 575 h 1145"/>
              <a:gd name="T22" fmla="*/ 719 w 1993"/>
              <a:gd name="T23" fmla="*/ 553 h 1145"/>
              <a:gd name="T24" fmla="*/ 758 w 1993"/>
              <a:gd name="T25" fmla="*/ 522 h 1145"/>
              <a:gd name="T26" fmla="*/ 499 w 1993"/>
              <a:gd name="T27" fmla="*/ 211 h 1145"/>
              <a:gd name="T28" fmla="*/ 502 w 1993"/>
              <a:gd name="T29" fmla="*/ 181 h 1145"/>
              <a:gd name="T30" fmla="*/ 532 w 1993"/>
              <a:gd name="T31" fmla="*/ 184 h 1145"/>
              <a:gd name="T32" fmla="*/ 792 w 1993"/>
              <a:gd name="T33" fmla="*/ 496 h 1145"/>
              <a:gd name="T34" fmla="*/ 825 w 1993"/>
              <a:gd name="T35" fmla="*/ 470 h 1145"/>
              <a:gd name="T36" fmla="*/ 870 w 1993"/>
              <a:gd name="T37" fmla="*/ 474 h 1145"/>
              <a:gd name="T38" fmla="*/ 976 w 1993"/>
              <a:gd name="T39" fmla="*/ 600 h 1145"/>
              <a:gd name="T40" fmla="*/ 992 w 1993"/>
              <a:gd name="T41" fmla="*/ 587 h 1145"/>
              <a:gd name="T42" fmla="*/ 1101 w 1993"/>
              <a:gd name="T43" fmla="*/ 529 h 1145"/>
              <a:gd name="T44" fmla="*/ 1253 w 1993"/>
              <a:gd name="T45" fmla="*/ 507 h 1145"/>
              <a:gd name="T46" fmla="*/ 1394 w 1993"/>
              <a:gd name="T47" fmla="*/ 526 h 1145"/>
              <a:gd name="T48" fmla="*/ 1500 w 1993"/>
              <a:gd name="T49" fmla="*/ 617 h 1145"/>
              <a:gd name="T50" fmla="*/ 1636 w 1993"/>
              <a:gd name="T51" fmla="*/ 789 h 1145"/>
              <a:gd name="T52" fmla="*/ 1643 w 1993"/>
              <a:gd name="T53" fmla="*/ 813 h 1145"/>
              <a:gd name="T54" fmla="*/ 1630 w 1993"/>
              <a:gd name="T55" fmla="*/ 835 h 1145"/>
              <a:gd name="T56" fmla="*/ 1510 w 1993"/>
              <a:gd name="T57" fmla="*/ 930 h 1145"/>
              <a:gd name="T58" fmla="*/ 1528 w 1993"/>
              <a:gd name="T59" fmla="*/ 953 h 1145"/>
              <a:gd name="T60" fmla="*/ 1532 w 1993"/>
              <a:gd name="T61" fmla="*/ 968 h 1145"/>
              <a:gd name="T62" fmla="*/ 1524 w 1993"/>
              <a:gd name="T63" fmla="*/ 983 h 1145"/>
              <a:gd name="T64" fmla="*/ 1479 w 1993"/>
              <a:gd name="T65" fmla="*/ 1019 h 1145"/>
              <a:gd name="T66" fmla="*/ 1479 w 1993"/>
              <a:gd name="T67" fmla="*/ 1141 h 1145"/>
              <a:gd name="T68" fmla="*/ 1830 w 1993"/>
              <a:gd name="T69" fmla="*/ 1141 h 1145"/>
              <a:gd name="T70" fmla="*/ 1840 w 1993"/>
              <a:gd name="T71" fmla="*/ 1145 h 1145"/>
              <a:gd name="T72" fmla="*/ 1993 w 1993"/>
              <a:gd name="T73" fmla="*/ 617 h 1145"/>
              <a:gd name="T74" fmla="*/ 1778 w 1993"/>
              <a:gd name="T75" fmla="*/ 0 h 1145"/>
              <a:gd name="T76" fmla="*/ 1765 w 1993"/>
              <a:gd name="T77" fmla="*/ 4 h 1145"/>
              <a:gd name="T78" fmla="*/ 228 w 1993"/>
              <a:gd name="T79" fmla="*/ 4 h 1145"/>
              <a:gd name="T80" fmla="*/ 215 w 1993"/>
              <a:gd name="T81" fmla="*/ 0 h 1145"/>
              <a:gd name="T82" fmla="*/ 0 w 1993"/>
              <a:gd name="T83" fmla="*/ 617 h 1145"/>
              <a:gd name="T84" fmla="*/ 152 w 1993"/>
              <a:gd name="T85" fmla="*/ 1145 h 1145"/>
              <a:gd name="T86" fmla="*/ 163 w 1993"/>
              <a:gd name="T87" fmla="*/ 1141 h 1145"/>
              <a:gd name="T88" fmla="*/ 1254 w 1993"/>
              <a:gd name="T89" fmla="*/ 226 h 1145"/>
              <a:gd name="T90" fmla="*/ 1390 w 1993"/>
              <a:gd name="T91" fmla="*/ 362 h 1145"/>
              <a:gd name="T92" fmla="*/ 1254 w 1993"/>
              <a:gd name="T93" fmla="*/ 499 h 1145"/>
              <a:gd name="T94" fmla="*/ 1117 w 1993"/>
              <a:gd name="T95" fmla="*/ 362 h 1145"/>
              <a:gd name="T96" fmla="*/ 1254 w 1993"/>
              <a:gd name="T97" fmla="*/ 226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93" h="1145">
                <a:moveTo>
                  <a:pt x="163" y="1141"/>
                </a:moveTo>
                <a:cubicBezTo>
                  <a:pt x="1027" y="1141"/>
                  <a:pt x="1027" y="1141"/>
                  <a:pt x="1027" y="1141"/>
                </a:cubicBezTo>
                <a:cubicBezTo>
                  <a:pt x="1027" y="799"/>
                  <a:pt x="1027" y="799"/>
                  <a:pt x="1027" y="799"/>
                </a:cubicBezTo>
                <a:cubicBezTo>
                  <a:pt x="971" y="848"/>
                  <a:pt x="971" y="848"/>
                  <a:pt x="971" y="848"/>
                </a:cubicBezTo>
                <a:cubicBezTo>
                  <a:pt x="962" y="857"/>
                  <a:pt x="947" y="859"/>
                  <a:pt x="935" y="853"/>
                </a:cubicBezTo>
                <a:cubicBezTo>
                  <a:pt x="935" y="853"/>
                  <a:pt x="935" y="853"/>
                  <a:pt x="935" y="853"/>
                </a:cubicBezTo>
                <a:cubicBezTo>
                  <a:pt x="934" y="853"/>
                  <a:pt x="929" y="850"/>
                  <a:pt x="924" y="845"/>
                </a:cubicBezTo>
                <a:cubicBezTo>
                  <a:pt x="856" y="764"/>
                  <a:pt x="856" y="764"/>
                  <a:pt x="856" y="764"/>
                </a:cubicBezTo>
                <a:cubicBezTo>
                  <a:pt x="855" y="764"/>
                  <a:pt x="853" y="761"/>
                  <a:pt x="852" y="760"/>
                </a:cubicBezTo>
                <a:cubicBezTo>
                  <a:pt x="714" y="599"/>
                  <a:pt x="714" y="599"/>
                  <a:pt x="714" y="599"/>
                </a:cubicBezTo>
                <a:cubicBezTo>
                  <a:pt x="708" y="592"/>
                  <a:pt x="706" y="584"/>
                  <a:pt x="706" y="575"/>
                </a:cubicBezTo>
                <a:cubicBezTo>
                  <a:pt x="707" y="566"/>
                  <a:pt x="712" y="558"/>
                  <a:pt x="719" y="553"/>
                </a:cubicBezTo>
                <a:cubicBezTo>
                  <a:pt x="758" y="522"/>
                  <a:pt x="758" y="522"/>
                  <a:pt x="758" y="522"/>
                </a:cubicBezTo>
                <a:cubicBezTo>
                  <a:pt x="499" y="211"/>
                  <a:pt x="499" y="211"/>
                  <a:pt x="499" y="211"/>
                </a:cubicBezTo>
                <a:cubicBezTo>
                  <a:pt x="492" y="202"/>
                  <a:pt x="493" y="188"/>
                  <a:pt x="502" y="181"/>
                </a:cubicBezTo>
                <a:cubicBezTo>
                  <a:pt x="511" y="173"/>
                  <a:pt x="524" y="175"/>
                  <a:pt x="532" y="184"/>
                </a:cubicBezTo>
                <a:cubicBezTo>
                  <a:pt x="792" y="496"/>
                  <a:pt x="792" y="496"/>
                  <a:pt x="792" y="496"/>
                </a:cubicBezTo>
                <a:cubicBezTo>
                  <a:pt x="825" y="470"/>
                  <a:pt x="825" y="470"/>
                  <a:pt x="825" y="470"/>
                </a:cubicBezTo>
                <a:cubicBezTo>
                  <a:pt x="839" y="459"/>
                  <a:pt x="858" y="461"/>
                  <a:pt x="870" y="474"/>
                </a:cubicBezTo>
                <a:cubicBezTo>
                  <a:pt x="976" y="600"/>
                  <a:pt x="976" y="600"/>
                  <a:pt x="976" y="600"/>
                </a:cubicBezTo>
                <a:cubicBezTo>
                  <a:pt x="992" y="587"/>
                  <a:pt x="992" y="587"/>
                  <a:pt x="992" y="587"/>
                </a:cubicBezTo>
                <a:cubicBezTo>
                  <a:pt x="1003" y="578"/>
                  <a:pt x="1065" y="539"/>
                  <a:pt x="1101" y="529"/>
                </a:cubicBezTo>
                <a:cubicBezTo>
                  <a:pt x="1155" y="514"/>
                  <a:pt x="1216" y="507"/>
                  <a:pt x="1253" y="507"/>
                </a:cubicBezTo>
                <a:cubicBezTo>
                  <a:pt x="1312" y="507"/>
                  <a:pt x="1358" y="513"/>
                  <a:pt x="1394" y="526"/>
                </a:cubicBezTo>
                <a:cubicBezTo>
                  <a:pt x="1442" y="544"/>
                  <a:pt x="1488" y="600"/>
                  <a:pt x="1500" y="617"/>
                </a:cubicBezTo>
                <a:cubicBezTo>
                  <a:pt x="1636" y="789"/>
                  <a:pt x="1636" y="789"/>
                  <a:pt x="1636" y="789"/>
                </a:cubicBezTo>
                <a:cubicBezTo>
                  <a:pt x="1641" y="796"/>
                  <a:pt x="1644" y="805"/>
                  <a:pt x="1643" y="813"/>
                </a:cubicBezTo>
                <a:cubicBezTo>
                  <a:pt x="1642" y="822"/>
                  <a:pt x="1637" y="830"/>
                  <a:pt x="1630" y="835"/>
                </a:cubicBezTo>
                <a:cubicBezTo>
                  <a:pt x="1510" y="930"/>
                  <a:pt x="1510" y="930"/>
                  <a:pt x="1510" y="930"/>
                </a:cubicBezTo>
                <a:cubicBezTo>
                  <a:pt x="1528" y="953"/>
                  <a:pt x="1528" y="953"/>
                  <a:pt x="1528" y="953"/>
                </a:cubicBezTo>
                <a:cubicBezTo>
                  <a:pt x="1531" y="957"/>
                  <a:pt x="1533" y="963"/>
                  <a:pt x="1532" y="968"/>
                </a:cubicBezTo>
                <a:cubicBezTo>
                  <a:pt x="1532" y="974"/>
                  <a:pt x="1529" y="979"/>
                  <a:pt x="1524" y="983"/>
                </a:cubicBezTo>
                <a:cubicBezTo>
                  <a:pt x="1479" y="1019"/>
                  <a:pt x="1479" y="1019"/>
                  <a:pt x="1479" y="1019"/>
                </a:cubicBezTo>
                <a:cubicBezTo>
                  <a:pt x="1479" y="1141"/>
                  <a:pt x="1479" y="1141"/>
                  <a:pt x="1479" y="1141"/>
                </a:cubicBezTo>
                <a:cubicBezTo>
                  <a:pt x="1830" y="1141"/>
                  <a:pt x="1830" y="1141"/>
                  <a:pt x="1830" y="1141"/>
                </a:cubicBezTo>
                <a:cubicBezTo>
                  <a:pt x="1834" y="1141"/>
                  <a:pt x="1837" y="1143"/>
                  <a:pt x="1840" y="1145"/>
                </a:cubicBezTo>
                <a:cubicBezTo>
                  <a:pt x="1936" y="992"/>
                  <a:pt x="1993" y="811"/>
                  <a:pt x="1993" y="617"/>
                </a:cubicBezTo>
                <a:cubicBezTo>
                  <a:pt x="1993" y="384"/>
                  <a:pt x="1912" y="170"/>
                  <a:pt x="1778" y="0"/>
                </a:cubicBezTo>
                <a:cubicBezTo>
                  <a:pt x="1774" y="2"/>
                  <a:pt x="1770" y="4"/>
                  <a:pt x="1765" y="4"/>
                </a:cubicBezTo>
                <a:cubicBezTo>
                  <a:pt x="228" y="4"/>
                  <a:pt x="228" y="4"/>
                  <a:pt x="228" y="4"/>
                </a:cubicBezTo>
                <a:cubicBezTo>
                  <a:pt x="223" y="4"/>
                  <a:pt x="219" y="2"/>
                  <a:pt x="215" y="0"/>
                </a:cubicBezTo>
                <a:cubicBezTo>
                  <a:pt x="81" y="170"/>
                  <a:pt x="0" y="384"/>
                  <a:pt x="0" y="617"/>
                </a:cubicBezTo>
                <a:cubicBezTo>
                  <a:pt x="0" y="811"/>
                  <a:pt x="56" y="992"/>
                  <a:pt x="152" y="1145"/>
                </a:cubicBezTo>
                <a:cubicBezTo>
                  <a:pt x="155" y="1143"/>
                  <a:pt x="159" y="1141"/>
                  <a:pt x="163" y="1141"/>
                </a:cubicBezTo>
                <a:close/>
                <a:moveTo>
                  <a:pt x="1254" y="226"/>
                </a:moveTo>
                <a:cubicBezTo>
                  <a:pt x="1329" y="226"/>
                  <a:pt x="1390" y="287"/>
                  <a:pt x="1390" y="362"/>
                </a:cubicBezTo>
                <a:cubicBezTo>
                  <a:pt x="1390" y="438"/>
                  <a:pt x="1329" y="499"/>
                  <a:pt x="1254" y="499"/>
                </a:cubicBezTo>
                <a:cubicBezTo>
                  <a:pt x="1178" y="499"/>
                  <a:pt x="1117" y="438"/>
                  <a:pt x="1117" y="362"/>
                </a:cubicBezTo>
                <a:cubicBezTo>
                  <a:pt x="1117" y="287"/>
                  <a:pt x="1178" y="226"/>
                  <a:pt x="1254" y="22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0" name="Oval 1474"/>
          <p:cNvSpPr>
            <a:spLocks noChangeArrowheads="1"/>
          </p:cNvSpPr>
          <p:nvPr/>
        </p:nvSpPr>
        <p:spPr bwMode="auto">
          <a:xfrm>
            <a:off x="5008220" y="3817548"/>
            <a:ext cx="31401" cy="31540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1" name="Freeform 1475"/>
          <p:cNvSpPr>
            <a:spLocks/>
          </p:cNvSpPr>
          <p:nvPr/>
        </p:nvSpPr>
        <p:spPr bwMode="auto">
          <a:xfrm>
            <a:off x="4859780" y="3712893"/>
            <a:ext cx="244070" cy="55912"/>
          </a:xfrm>
          <a:custGeom>
            <a:avLst/>
            <a:gdLst>
              <a:gd name="T0" fmla="*/ 1499 w 1499"/>
              <a:gd name="T1" fmla="*/ 342 h 342"/>
              <a:gd name="T2" fmla="*/ 750 w 1499"/>
              <a:gd name="T3" fmla="*/ 0 h 342"/>
              <a:gd name="T4" fmla="*/ 0 w 1499"/>
              <a:gd name="T5" fmla="*/ 342 h 342"/>
              <a:gd name="T6" fmla="*/ 1499 w 1499"/>
              <a:gd name="T7" fmla="*/ 34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99" h="342">
                <a:moveTo>
                  <a:pt x="1499" y="342"/>
                </a:moveTo>
                <a:cubicBezTo>
                  <a:pt x="1316" y="133"/>
                  <a:pt x="1049" y="0"/>
                  <a:pt x="750" y="0"/>
                </a:cubicBezTo>
                <a:cubicBezTo>
                  <a:pt x="450" y="0"/>
                  <a:pt x="183" y="133"/>
                  <a:pt x="0" y="342"/>
                </a:cubicBezTo>
                <a:lnTo>
                  <a:pt x="1499" y="342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2" name="Freeform 1476"/>
          <p:cNvSpPr>
            <a:spLocks/>
          </p:cNvSpPr>
          <p:nvPr/>
        </p:nvSpPr>
        <p:spPr bwMode="auto">
          <a:xfrm>
            <a:off x="5013930" y="3897831"/>
            <a:ext cx="47101" cy="50177"/>
          </a:xfrm>
          <a:custGeom>
            <a:avLst/>
            <a:gdLst>
              <a:gd name="T0" fmla="*/ 279 w 289"/>
              <a:gd name="T1" fmla="*/ 199 h 304"/>
              <a:gd name="T2" fmla="*/ 212 w 289"/>
              <a:gd name="T3" fmla="*/ 255 h 304"/>
              <a:gd name="T4" fmla="*/ 198 w 289"/>
              <a:gd name="T5" fmla="*/ 260 h 304"/>
              <a:gd name="T6" fmla="*/ 182 w 289"/>
              <a:gd name="T7" fmla="*/ 252 h 304"/>
              <a:gd name="T8" fmla="*/ 92 w 289"/>
              <a:gd name="T9" fmla="*/ 144 h 304"/>
              <a:gd name="T10" fmla="*/ 94 w 289"/>
              <a:gd name="T11" fmla="*/ 114 h 304"/>
              <a:gd name="T12" fmla="*/ 170 w 289"/>
              <a:gd name="T13" fmla="*/ 50 h 304"/>
              <a:gd name="T14" fmla="*/ 131 w 289"/>
              <a:gd name="T15" fmla="*/ 0 h 304"/>
              <a:gd name="T16" fmla="*/ 0 w 289"/>
              <a:gd name="T17" fmla="*/ 102 h 304"/>
              <a:gd name="T18" fmla="*/ 158 w 289"/>
              <a:gd name="T19" fmla="*/ 304 h 304"/>
              <a:gd name="T20" fmla="*/ 289 w 289"/>
              <a:gd name="T21" fmla="*/ 201 h 304"/>
              <a:gd name="T22" fmla="*/ 284 w 289"/>
              <a:gd name="T23" fmla="*/ 195 h 304"/>
              <a:gd name="T24" fmla="*/ 279 w 289"/>
              <a:gd name="T25" fmla="*/ 199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9" h="304">
                <a:moveTo>
                  <a:pt x="279" y="199"/>
                </a:moveTo>
                <a:cubicBezTo>
                  <a:pt x="212" y="255"/>
                  <a:pt x="212" y="255"/>
                  <a:pt x="212" y="255"/>
                </a:cubicBezTo>
                <a:cubicBezTo>
                  <a:pt x="208" y="258"/>
                  <a:pt x="203" y="260"/>
                  <a:pt x="198" y="260"/>
                </a:cubicBezTo>
                <a:cubicBezTo>
                  <a:pt x="192" y="260"/>
                  <a:pt x="186" y="257"/>
                  <a:pt x="182" y="252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84" y="135"/>
                  <a:pt x="85" y="122"/>
                  <a:pt x="94" y="114"/>
                </a:cubicBezTo>
                <a:cubicBezTo>
                  <a:pt x="170" y="50"/>
                  <a:pt x="170" y="50"/>
                  <a:pt x="170" y="50"/>
                </a:cubicBezTo>
                <a:cubicBezTo>
                  <a:pt x="131" y="0"/>
                  <a:pt x="131" y="0"/>
                  <a:pt x="131" y="0"/>
                </a:cubicBezTo>
                <a:cubicBezTo>
                  <a:pt x="0" y="102"/>
                  <a:pt x="0" y="102"/>
                  <a:pt x="0" y="102"/>
                </a:cubicBezTo>
                <a:cubicBezTo>
                  <a:pt x="158" y="304"/>
                  <a:pt x="158" y="304"/>
                  <a:pt x="158" y="304"/>
                </a:cubicBezTo>
                <a:cubicBezTo>
                  <a:pt x="289" y="201"/>
                  <a:pt x="289" y="201"/>
                  <a:pt x="289" y="201"/>
                </a:cubicBezTo>
                <a:cubicBezTo>
                  <a:pt x="284" y="195"/>
                  <a:pt x="284" y="195"/>
                  <a:pt x="284" y="195"/>
                </a:cubicBezTo>
                <a:cubicBezTo>
                  <a:pt x="279" y="199"/>
                  <a:pt x="279" y="199"/>
                  <a:pt x="279" y="199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3" name="Freeform 1477"/>
          <p:cNvSpPr>
            <a:spLocks/>
          </p:cNvSpPr>
          <p:nvPr/>
        </p:nvSpPr>
        <p:spPr bwMode="auto">
          <a:xfrm>
            <a:off x="4848361" y="3966645"/>
            <a:ext cx="266907" cy="70248"/>
          </a:xfrm>
          <a:custGeom>
            <a:avLst/>
            <a:gdLst>
              <a:gd name="T0" fmla="*/ 0 w 1637"/>
              <a:gd name="T1" fmla="*/ 0 h 429"/>
              <a:gd name="T2" fmla="*/ 819 w 1637"/>
              <a:gd name="T3" fmla="*/ 429 h 429"/>
              <a:gd name="T4" fmla="*/ 1637 w 1637"/>
              <a:gd name="T5" fmla="*/ 0 h 429"/>
              <a:gd name="T6" fmla="*/ 0 w 1637"/>
              <a:gd name="T7" fmla="*/ 0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37" h="429">
                <a:moveTo>
                  <a:pt x="0" y="0"/>
                </a:moveTo>
                <a:cubicBezTo>
                  <a:pt x="180" y="259"/>
                  <a:pt x="479" y="429"/>
                  <a:pt x="819" y="429"/>
                </a:cubicBezTo>
                <a:cubicBezTo>
                  <a:pt x="1158" y="429"/>
                  <a:pt x="1457" y="259"/>
                  <a:pt x="1637" y="0"/>
                </a:cubicBez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4" name="Freeform 1478"/>
          <p:cNvSpPr>
            <a:spLocks/>
          </p:cNvSpPr>
          <p:nvPr/>
        </p:nvSpPr>
        <p:spPr bwMode="auto">
          <a:xfrm>
            <a:off x="4942564" y="3857689"/>
            <a:ext cx="137022" cy="101788"/>
          </a:xfrm>
          <a:custGeom>
            <a:avLst/>
            <a:gdLst>
              <a:gd name="T0" fmla="*/ 281 w 842"/>
              <a:gd name="T1" fmla="*/ 228 h 632"/>
              <a:gd name="T2" fmla="*/ 304 w 842"/>
              <a:gd name="T3" fmla="*/ 224 h 632"/>
              <a:gd name="T4" fmla="*/ 316 w 842"/>
              <a:gd name="T5" fmla="*/ 244 h 632"/>
              <a:gd name="T6" fmla="*/ 316 w 842"/>
              <a:gd name="T7" fmla="*/ 632 h 632"/>
              <a:gd name="T8" fmla="*/ 682 w 842"/>
              <a:gd name="T9" fmla="*/ 632 h 632"/>
              <a:gd name="T10" fmla="*/ 682 w 842"/>
              <a:gd name="T11" fmla="*/ 543 h 632"/>
              <a:gd name="T12" fmla="*/ 606 w 842"/>
              <a:gd name="T13" fmla="*/ 603 h 632"/>
              <a:gd name="T14" fmla="*/ 593 w 842"/>
              <a:gd name="T15" fmla="*/ 607 h 632"/>
              <a:gd name="T16" fmla="*/ 576 w 842"/>
              <a:gd name="T17" fmla="*/ 599 h 632"/>
              <a:gd name="T18" fmla="*/ 391 w 842"/>
              <a:gd name="T19" fmla="*/ 364 h 632"/>
              <a:gd name="T20" fmla="*/ 387 w 842"/>
              <a:gd name="T21" fmla="*/ 348 h 632"/>
              <a:gd name="T22" fmla="*/ 395 w 842"/>
              <a:gd name="T23" fmla="*/ 334 h 632"/>
              <a:gd name="T24" fmla="*/ 559 w 842"/>
              <a:gd name="T25" fmla="*/ 205 h 632"/>
              <a:gd name="T26" fmla="*/ 589 w 842"/>
              <a:gd name="T27" fmla="*/ 209 h 632"/>
              <a:gd name="T28" fmla="*/ 641 w 842"/>
              <a:gd name="T29" fmla="*/ 274 h 632"/>
              <a:gd name="T30" fmla="*/ 649 w 842"/>
              <a:gd name="T31" fmla="*/ 267 h 632"/>
              <a:gd name="T32" fmla="*/ 679 w 842"/>
              <a:gd name="T33" fmla="*/ 270 h 632"/>
              <a:gd name="T34" fmla="*/ 676 w 842"/>
              <a:gd name="T35" fmla="*/ 300 h 632"/>
              <a:gd name="T36" fmla="*/ 576 w 842"/>
              <a:gd name="T37" fmla="*/ 385 h 632"/>
              <a:gd name="T38" fmla="*/ 639 w 842"/>
              <a:gd name="T39" fmla="*/ 460 h 632"/>
              <a:gd name="T40" fmla="*/ 690 w 842"/>
              <a:gd name="T41" fmla="*/ 418 h 632"/>
              <a:gd name="T42" fmla="*/ 690 w 842"/>
              <a:gd name="T43" fmla="*/ 418 h 632"/>
              <a:gd name="T44" fmla="*/ 690 w 842"/>
              <a:gd name="T45" fmla="*/ 418 h 632"/>
              <a:gd name="T46" fmla="*/ 842 w 842"/>
              <a:gd name="T47" fmla="*/ 299 h 632"/>
              <a:gd name="T48" fmla="*/ 713 w 842"/>
              <a:gd name="T49" fmla="*/ 134 h 632"/>
              <a:gd name="T50" fmla="*/ 625 w 842"/>
              <a:gd name="T51" fmla="*/ 58 h 632"/>
              <a:gd name="T52" fmla="*/ 499 w 842"/>
              <a:gd name="T53" fmla="*/ 41 h 632"/>
              <a:gd name="T54" fmla="*/ 358 w 842"/>
              <a:gd name="T55" fmla="*/ 61 h 632"/>
              <a:gd name="T56" fmla="*/ 265 w 842"/>
              <a:gd name="T57" fmla="*/ 111 h 632"/>
              <a:gd name="T58" fmla="*/ 233 w 842"/>
              <a:gd name="T59" fmla="*/ 137 h 632"/>
              <a:gd name="T60" fmla="*/ 203 w 842"/>
              <a:gd name="T61" fmla="*/ 134 h 632"/>
              <a:gd name="T62" fmla="*/ 90 w 842"/>
              <a:gd name="T63" fmla="*/ 0 h 632"/>
              <a:gd name="T64" fmla="*/ 48 w 842"/>
              <a:gd name="T65" fmla="*/ 32 h 632"/>
              <a:gd name="T66" fmla="*/ 48 w 842"/>
              <a:gd name="T67" fmla="*/ 33 h 632"/>
              <a:gd name="T68" fmla="*/ 48 w 842"/>
              <a:gd name="T69" fmla="*/ 33 h 632"/>
              <a:gd name="T70" fmla="*/ 0 w 842"/>
              <a:gd name="T71" fmla="*/ 70 h 632"/>
              <a:gd name="T72" fmla="*/ 196 w 842"/>
              <a:gd name="T73" fmla="*/ 301 h 632"/>
              <a:gd name="T74" fmla="*/ 281 w 842"/>
              <a:gd name="T75" fmla="*/ 228 h 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42" h="632">
                <a:moveTo>
                  <a:pt x="281" y="228"/>
                </a:moveTo>
                <a:cubicBezTo>
                  <a:pt x="287" y="222"/>
                  <a:pt x="296" y="221"/>
                  <a:pt x="304" y="224"/>
                </a:cubicBezTo>
                <a:cubicBezTo>
                  <a:pt x="311" y="228"/>
                  <a:pt x="316" y="235"/>
                  <a:pt x="316" y="244"/>
                </a:cubicBezTo>
                <a:cubicBezTo>
                  <a:pt x="316" y="632"/>
                  <a:pt x="316" y="632"/>
                  <a:pt x="316" y="632"/>
                </a:cubicBezTo>
                <a:cubicBezTo>
                  <a:pt x="682" y="632"/>
                  <a:pt x="682" y="632"/>
                  <a:pt x="682" y="632"/>
                </a:cubicBezTo>
                <a:cubicBezTo>
                  <a:pt x="682" y="543"/>
                  <a:pt x="682" y="543"/>
                  <a:pt x="682" y="543"/>
                </a:cubicBezTo>
                <a:cubicBezTo>
                  <a:pt x="606" y="603"/>
                  <a:pt x="606" y="603"/>
                  <a:pt x="606" y="603"/>
                </a:cubicBezTo>
                <a:cubicBezTo>
                  <a:pt x="602" y="606"/>
                  <a:pt x="597" y="607"/>
                  <a:pt x="593" y="607"/>
                </a:cubicBezTo>
                <a:cubicBezTo>
                  <a:pt x="586" y="607"/>
                  <a:pt x="580" y="604"/>
                  <a:pt x="576" y="599"/>
                </a:cubicBezTo>
                <a:cubicBezTo>
                  <a:pt x="391" y="364"/>
                  <a:pt x="391" y="364"/>
                  <a:pt x="391" y="364"/>
                </a:cubicBezTo>
                <a:cubicBezTo>
                  <a:pt x="388" y="360"/>
                  <a:pt x="386" y="354"/>
                  <a:pt x="387" y="348"/>
                </a:cubicBezTo>
                <a:cubicBezTo>
                  <a:pt x="388" y="343"/>
                  <a:pt x="391" y="338"/>
                  <a:pt x="395" y="334"/>
                </a:cubicBezTo>
                <a:cubicBezTo>
                  <a:pt x="559" y="205"/>
                  <a:pt x="559" y="205"/>
                  <a:pt x="559" y="205"/>
                </a:cubicBezTo>
                <a:cubicBezTo>
                  <a:pt x="569" y="198"/>
                  <a:pt x="582" y="199"/>
                  <a:pt x="589" y="209"/>
                </a:cubicBezTo>
                <a:cubicBezTo>
                  <a:pt x="641" y="274"/>
                  <a:pt x="641" y="274"/>
                  <a:pt x="641" y="274"/>
                </a:cubicBezTo>
                <a:cubicBezTo>
                  <a:pt x="649" y="267"/>
                  <a:pt x="649" y="267"/>
                  <a:pt x="649" y="267"/>
                </a:cubicBezTo>
                <a:cubicBezTo>
                  <a:pt x="658" y="260"/>
                  <a:pt x="671" y="261"/>
                  <a:pt x="679" y="270"/>
                </a:cubicBezTo>
                <a:cubicBezTo>
                  <a:pt x="686" y="279"/>
                  <a:pt x="685" y="292"/>
                  <a:pt x="676" y="300"/>
                </a:cubicBezTo>
                <a:cubicBezTo>
                  <a:pt x="576" y="385"/>
                  <a:pt x="576" y="385"/>
                  <a:pt x="576" y="385"/>
                </a:cubicBezTo>
                <a:cubicBezTo>
                  <a:pt x="639" y="460"/>
                  <a:pt x="639" y="460"/>
                  <a:pt x="639" y="460"/>
                </a:cubicBezTo>
                <a:cubicBezTo>
                  <a:pt x="690" y="418"/>
                  <a:pt x="690" y="418"/>
                  <a:pt x="690" y="418"/>
                </a:cubicBezTo>
                <a:cubicBezTo>
                  <a:pt x="690" y="418"/>
                  <a:pt x="690" y="418"/>
                  <a:pt x="690" y="418"/>
                </a:cubicBezTo>
                <a:cubicBezTo>
                  <a:pt x="690" y="418"/>
                  <a:pt x="690" y="418"/>
                  <a:pt x="690" y="418"/>
                </a:cubicBezTo>
                <a:cubicBezTo>
                  <a:pt x="842" y="299"/>
                  <a:pt x="842" y="299"/>
                  <a:pt x="842" y="299"/>
                </a:cubicBezTo>
                <a:cubicBezTo>
                  <a:pt x="713" y="134"/>
                  <a:pt x="713" y="134"/>
                  <a:pt x="713" y="134"/>
                </a:cubicBezTo>
                <a:cubicBezTo>
                  <a:pt x="691" y="105"/>
                  <a:pt x="655" y="68"/>
                  <a:pt x="625" y="58"/>
                </a:cubicBezTo>
                <a:cubicBezTo>
                  <a:pt x="594" y="46"/>
                  <a:pt x="553" y="41"/>
                  <a:pt x="499" y="41"/>
                </a:cubicBezTo>
                <a:cubicBezTo>
                  <a:pt x="465" y="41"/>
                  <a:pt x="409" y="47"/>
                  <a:pt x="358" y="61"/>
                </a:cubicBezTo>
                <a:cubicBezTo>
                  <a:pt x="329" y="69"/>
                  <a:pt x="273" y="104"/>
                  <a:pt x="265" y="111"/>
                </a:cubicBezTo>
                <a:cubicBezTo>
                  <a:pt x="233" y="137"/>
                  <a:pt x="233" y="137"/>
                  <a:pt x="233" y="137"/>
                </a:cubicBezTo>
                <a:cubicBezTo>
                  <a:pt x="224" y="144"/>
                  <a:pt x="211" y="143"/>
                  <a:pt x="203" y="134"/>
                </a:cubicBezTo>
                <a:cubicBezTo>
                  <a:pt x="90" y="0"/>
                  <a:pt x="90" y="0"/>
                  <a:pt x="90" y="0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0" y="70"/>
                  <a:pt x="0" y="70"/>
                  <a:pt x="0" y="70"/>
                </a:cubicBezTo>
                <a:cubicBezTo>
                  <a:pt x="196" y="301"/>
                  <a:pt x="196" y="301"/>
                  <a:pt x="196" y="301"/>
                </a:cubicBezTo>
                <a:lnTo>
                  <a:pt x="281" y="228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5" name="Freeform 1482"/>
          <p:cNvSpPr>
            <a:spLocks/>
          </p:cNvSpPr>
          <p:nvPr/>
        </p:nvSpPr>
        <p:spPr bwMode="auto">
          <a:xfrm>
            <a:off x="5328005" y="3849915"/>
            <a:ext cx="149868" cy="89921"/>
          </a:xfrm>
          <a:custGeom>
            <a:avLst/>
            <a:gdLst>
              <a:gd name="T0" fmla="*/ 569 w 686"/>
              <a:gd name="T1" fmla="*/ 186 h 417"/>
              <a:gd name="T2" fmla="*/ 503 w 686"/>
              <a:gd name="T3" fmla="*/ 130 h 417"/>
              <a:gd name="T4" fmla="*/ 470 w 686"/>
              <a:gd name="T5" fmla="*/ 0 h 417"/>
              <a:gd name="T6" fmla="*/ 216 w 686"/>
              <a:gd name="T7" fmla="*/ 0 h 417"/>
              <a:gd name="T8" fmla="*/ 182 w 686"/>
              <a:gd name="T9" fmla="*/ 130 h 417"/>
              <a:gd name="T10" fmla="*/ 117 w 686"/>
              <a:gd name="T11" fmla="*/ 186 h 417"/>
              <a:gd name="T12" fmla="*/ 0 w 686"/>
              <a:gd name="T13" fmla="*/ 290 h 417"/>
              <a:gd name="T14" fmla="*/ 0 w 686"/>
              <a:gd name="T15" fmla="*/ 417 h 417"/>
              <a:gd name="T16" fmla="*/ 686 w 686"/>
              <a:gd name="T17" fmla="*/ 417 h 417"/>
              <a:gd name="T18" fmla="*/ 686 w 686"/>
              <a:gd name="T19" fmla="*/ 290 h 417"/>
              <a:gd name="T20" fmla="*/ 569 w 686"/>
              <a:gd name="T21" fmla="*/ 186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86" h="417">
                <a:moveTo>
                  <a:pt x="569" y="186"/>
                </a:moveTo>
                <a:cubicBezTo>
                  <a:pt x="523" y="153"/>
                  <a:pt x="508" y="141"/>
                  <a:pt x="503" y="130"/>
                </a:cubicBezTo>
                <a:cubicBezTo>
                  <a:pt x="495" y="112"/>
                  <a:pt x="477" y="33"/>
                  <a:pt x="47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09" y="33"/>
                  <a:pt x="190" y="112"/>
                  <a:pt x="182" y="130"/>
                </a:cubicBezTo>
                <a:cubicBezTo>
                  <a:pt x="178" y="141"/>
                  <a:pt x="163" y="153"/>
                  <a:pt x="117" y="186"/>
                </a:cubicBezTo>
                <a:cubicBezTo>
                  <a:pt x="82" y="212"/>
                  <a:pt x="1" y="271"/>
                  <a:pt x="0" y="290"/>
                </a:cubicBezTo>
                <a:cubicBezTo>
                  <a:pt x="0" y="417"/>
                  <a:pt x="0" y="417"/>
                  <a:pt x="0" y="417"/>
                </a:cubicBezTo>
                <a:cubicBezTo>
                  <a:pt x="686" y="417"/>
                  <a:pt x="686" y="417"/>
                  <a:pt x="686" y="417"/>
                </a:cubicBezTo>
                <a:cubicBezTo>
                  <a:pt x="686" y="290"/>
                  <a:pt x="686" y="290"/>
                  <a:pt x="686" y="290"/>
                </a:cubicBezTo>
                <a:cubicBezTo>
                  <a:pt x="685" y="271"/>
                  <a:pt x="604" y="212"/>
                  <a:pt x="569" y="18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6" name="Freeform 1483"/>
          <p:cNvSpPr>
            <a:spLocks/>
          </p:cNvSpPr>
          <p:nvPr/>
        </p:nvSpPr>
        <p:spPr bwMode="auto">
          <a:xfrm>
            <a:off x="5302313" y="3795677"/>
            <a:ext cx="201251" cy="77075"/>
          </a:xfrm>
          <a:custGeom>
            <a:avLst/>
            <a:gdLst>
              <a:gd name="T0" fmla="*/ 50 w 926"/>
              <a:gd name="T1" fmla="*/ 128 h 355"/>
              <a:gd name="T2" fmla="*/ 2 w 926"/>
              <a:gd name="T3" fmla="*/ 299 h 355"/>
              <a:gd name="T4" fmla="*/ 27 w 926"/>
              <a:gd name="T5" fmla="*/ 345 h 355"/>
              <a:gd name="T6" fmla="*/ 96 w 926"/>
              <a:gd name="T7" fmla="*/ 344 h 355"/>
              <a:gd name="T8" fmla="*/ 206 w 926"/>
              <a:gd name="T9" fmla="*/ 264 h 355"/>
              <a:gd name="T10" fmla="*/ 191 w 926"/>
              <a:gd name="T11" fmla="*/ 190 h 355"/>
              <a:gd name="T12" fmla="*/ 461 w 926"/>
              <a:gd name="T13" fmla="*/ 103 h 355"/>
              <a:gd name="T14" fmla="*/ 465 w 926"/>
              <a:gd name="T15" fmla="*/ 103 h 355"/>
              <a:gd name="T16" fmla="*/ 735 w 926"/>
              <a:gd name="T17" fmla="*/ 190 h 355"/>
              <a:gd name="T18" fmla="*/ 720 w 926"/>
              <a:gd name="T19" fmla="*/ 264 h 355"/>
              <a:gd name="T20" fmla="*/ 829 w 926"/>
              <a:gd name="T21" fmla="*/ 344 h 355"/>
              <a:gd name="T22" fmla="*/ 899 w 926"/>
              <a:gd name="T23" fmla="*/ 345 h 355"/>
              <a:gd name="T24" fmla="*/ 924 w 926"/>
              <a:gd name="T25" fmla="*/ 299 h 355"/>
              <a:gd name="T26" fmla="*/ 874 w 926"/>
              <a:gd name="T27" fmla="*/ 125 h 355"/>
              <a:gd name="T28" fmla="*/ 50 w 926"/>
              <a:gd name="T29" fmla="*/ 128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26" h="355">
                <a:moveTo>
                  <a:pt x="50" y="128"/>
                </a:moveTo>
                <a:cubicBezTo>
                  <a:pt x="33" y="168"/>
                  <a:pt x="0" y="280"/>
                  <a:pt x="2" y="299"/>
                </a:cubicBezTo>
                <a:cubicBezTo>
                  <a:pt x="2" y="302"/>
                  <a:pt x="5" y="331"/>
                  <a:pt x="27" y="345"/>
                </a:cubicBezTo>
                <a:cubicBezTo>
                  <a:pt x="43" y="355"/>
                  <a:pt x="66" y="355"/>
                  <a:pt x="96" y="344"/>
                </a:cubicBezTo>
                <a:cubicBezTo>
                  <a:pt x="165" y="320"/>
                  <a:pt x="196" y="279"/>
                  <a:pt x="206" y="264"/>
                </a:cubicBezTo>
                <a:cubicBezTo>
                  <a:pt x="199" y="248"/>
                  <a:pt x="186" y="213"/>
                  <a:pt x="191" y="190"/>
                </a:cubicBezTo>
                <a:cubicBezTo>
                  <a:pt x="199" y="149"/>
                  <a:pt x="237" y="106"/>
                  <a:pt x="461" y="103"/>
                </a:cubicBezTo>
                <a:cubicBezTo>
                  <a:pt x="461" y="103"/>
                  <a:pt x="465" y="103"/>
                  <a:pt x="465" y="103"/>
                </a:cubicBezTo>
                <a:cubicBezTo>
                  <a:pt x="689" y="106"/>
                  <a:pt x="727" y="148"/>
                  <a:pt x="735" y="190"/>
                </a:cubicBezTo>
                <a:cubicBezTo>
                  <a:pt x="739" y="213"/>
                  <a:pt x="727" y="248"/>
                  <a:pt x="720" y="264"/>
                </a:cubicBezTo>
                <a:cubicBezTo>
                  <a:pt x="730" y="279"/>
                  <a:pt x="761" y="320"/>
                  <a:pt x="829" y="344"/>
                </a:cubicBezTo>
                <a:cubicBezTo>
                  <a:pt x="859" y="355"/>
                  <a:pt x="883" y="355"/>
                  <a:pt x="899" y="345"/>
                </a:cubicBezTo>
                <a:cubicBezTo>
                  <a:pt x="921" y="331"/>
                  <a:pt x="924" y="302"/>
                  <a:pt x="924" y="299"/>
                </a:cubicBezTo>
                <a:cubicBezTo>
                  <a:pt x="926" y="279"/>
                  <a:pt x="891" y="160"/>
                  <a:pt x="874" y="125"/>
                </a:cubicBezTo>
                <a:cubicBezTo>
                  <a:pt x="432" y="0"/>
                  <a:pt x="97" y="111"/>
                  <a:pt x="50" y="12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7" name="Freeform 1484"/>
          <p:cNvSpPr>
            <a:spLocks noEditPoints="1"/>
          </p:cNvSpPr>
          <p:nvPr/>
        </p:nvSpPr>
        <p:spPr bwMode="auto">
          <a:xfrm>
            <a:off x="5240939" y="3712893"/>
            <a:ext cx="324000" cy="324000"/>
          </a:xfrm>
          <a:custGeom>
            <a:avLst/>
            <a:gdLst>
              <a:gd name="T0" fmla="*/ 744 w 1488"/>
              <a:gd name="T1" fmla="*/ 0 h 1487"/>
              <a:gd name="T2" fmla="*/ 0 w 1488"/>
              <a:gd name="T3" fmla="*/ 744 h 1487"/>
              <a:gd name="T4" fmla="*/ 744 w 1488"/>
              <a:gd name="T5" fmla="*/ 1487 h 1487"/>
              <a:gd name="T6" fmla="*/ 1488 w 1488"/>
              <a:gd name="T7" fmla="*/ 744 h 1487"/>
              <a:gd name="T8" fmla="*/ 744 w 1488"/>
              <a:gd name="T9" fmla="*/ 0 h 1487"/>
              <a:gd name="T10" fmla="*/ 1117 w 1488"/>
              <a:gd name="T11" fmla="*/ 1060 h 1487"/>
              <a:gd name="T12" fmla="*/ 1101 w 1488"/>
              <a:gd name="T13" fmla="*/ 1076 h 1487"/>
              <a:gd name="T14" fmla="*/ 383 w 1488"/>
              <a:gd name="T15" fmla="*/ 1076 h 1487"/>
              <a:gd name="T16" fmla="*/ 367 w 1488"/>
              <a:gd name="T17" fmla="*/ 1060 h 1487"/>
              <a:gd name="T18" fmla="*/ 367 w 1488"/>
              <a:gd name="T19" fmla="*/ 917 h 1487"/>
              <a:gd name="T20" fmla="*/ 497 w 1488"/>
              <a:gd name="T21" fmla="*/ 787 h 1487"/>
              <a:gd name="T22" fmla="*/ 553 w 1488"/>
              <a:gd name="T23" fmla="*/ 744 h 1487"/>
              <a:gd name="T24" fmla="*/ 587 w 1488"/>
              <a:gd name="T25" fmla="*/ 608 h 1487"/>
              <a:gd name="T26" fmla="*/ 602 w 1488"/>
              <a:gd name="T27" fmla="*/ 596 h 1487"/>
              <a:gd name="T28" fmla="*/ 881 w 1488"/>
              <a:gd name="T29" fmla="*/ 596 h 1487"/>
              <a:gd name="T30" fmla="*/ 897 w 1488"/>
              <a:gd name="T31" fmla="*/ 608 h 1487"/>
              <a:gd name="T32" fmla="*/ 931 w 1488"/>
              <a:gd name="T33" fmla="*/ 744 h 1487"/>
              <a:gd name="T34" fmla="*/ 987 w 1488"/>
              <a:gd name="T35" fmla="*/ 787 h 1487"/>
              <a:gd name="T36" fmla="*/ 1117 w 1488"/>
              <a:gd name="T37" fmla="*/ 917 h 1487"/>
              <a:gd name="T38" fmla="*/ 1117 w 1488"/>
              <a:gd name="T39" fmla="*/ 1060 h 1487"/>
              <a:gd name="T40" fmla="*/ 1197 w 1488"/>
              <a:gd name="T41" fmla="*/ 748 h 1487"/>
              <a:gd name="T42" fmla="*/ 1100 w 1488"/>
              <a:gd name="T43" fmla="*/ 751 h 1487"/>
              <a:gd name="T44" fmla="*/ 969 w 1488"/>
              <a:gd name="T45" fmla="*/ 649 h 1487"/>
              <a:gd name="T46" fmla="*/ 969 w 1488"/>
              <a:gd name="T47" fmla="*/ 635 h 1487"/>
              <a:gd name="T48" fmla="*/ 985 w 1488"/>
              <a:gd name="T49" fmla="*/ 573 h 1487"/>
              <a:gd name="T50" fmla="*/ 746 w 1488"/>
              <a:gd name="T51" fmla="*/ 512 h 1487"/>
              <a:gd name="T52" fmla="*/ 503 w 1488"/>
              <a:gd name="T53" fmla="*/ 573 h 1487"/>
              <a:gd name="T54" fmla="*/ 519 w 1488"/>
              <a:gd name="T55" fmla="*/ 635 h 1487"/>
              <a:gd name="T56" fmla="*/ 519 w 1488"/>
              <a:gd name="T57" fmla="*/ 649 h 1487"/>
              <a:gd name="T58" fmla="*/ 388 w 1488"/>
              <a:gd name="T59" fmla="*/ 751 h 1487"/>
              <a:gd name="T60" fmla="*/ 337 w 1488"/>
              <a:gd name="T61" fmla="*/ 761 h 1487"/>
              <a:gd name="T62" fmla="*/ 290 w 1488"/>
              <a:gd name="T63" fmla="*/ 748 h 1487"/>
              <a:gd name="T64" fmla="*/ 251 w 1488"/>
              <a:gd name="T65" fmla="*/ 679 h 1487"/>
              <a:gd name="T66" fmla="*/ 305 w 1488"/>
              <a:gd name="T67" fmla="*/ 486 h 1487"/>
              <a:gd name="T68" fmla="*/ 313 w 1488"/>
              <a:gd name="T69" fmla="*/ 478 h 1487"/>
              <a:gd name="T70" fmla="*/ 1169 w 1488"/>
              <a:gd name="T71" fmla="*/ 473 h 1487"/>
              <a:gd name="T72" fmla="*/ 1178 w 1488"/>
              <a:gd name="T73" fmla="*/ 478 h 1487"/>
              <a:gd name="T74" fmla="*/ 1181 w 1488"/>
              <a:gd name="T75" fmla="*/ 483 h 1487"/>
              <a:gd name="T76" fmla="*/ 1183 w 1488"/>
              <a:gd name="T77" fmla="*/ 486 h 1487"/>
              <a:gd name="T78" fmla="*/ 1237 w 1488"/>
              <a:gd name="T79" fmla="*/ 679 h 1487"/>
              <a:gd name="T80" fmla="*/ 1197 w 1488"/>
              <a:gd name="T81" fmla="*/ 748 h 1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88" h="1487">
                <a:moveTo>
                  <a:pt x="744" y="0"/>
                </a:moveTo>
                <a:cubicBezTo>
                  <a:pt x="333" y="0"/>
                  <a:pt x="0" y="333"/>
                  <a:pt x="0" y="744"/>
                </a:cubicBezTo>
                <a:cubicBezTo>
                  <a:pt x="0" y="1154"/>
                  <a:pt x="333" y="1487"/>
                  <a:pt x="744" y="1487"/>
                </a:cubicBezTo>
                <a:cubicBezTo>
                  <a:pt x="1155" y="1487"/>
                  <a:pt x="1488" y="1154"/>
                  <a:pt x="1488" y="744"/>
                </a:cubicBezTo>
                <a:cubicBezTo>
                  <a:pt x="1488" y="333"/>
                  <a:pt x="1155" y="0"/>
                  <a:pt x="744" y="0"/>
                </a:cubicBezTo>
                <a:close/>
                <a:moveTo>
                  <a:pt x="1117" y="1060"/>
                </a:moveTo>
                <a:cubicBezTo>
                  <a:pt x="1117" y="1069"/>
                  <a:pt x="1110" y="1076"/>
                  <a:pt x="1101" y="1076"/>
                </a:cubicBezTo>
                <a:cubicBezTo>
                  <a:pt x="383" y="1076"/>
                  <a:pt x="383" y="1076"/>
                  <a:pt x="383" y="1076"/>
                </a:cubicBezTo>
                <a:cubicBezTo>
                  <a:pt x="374" y="1076"/>
                  <a:pt x="367" y="1069"/>
                  <a:pt x="367" y="1060"/>
                </a:cubicBezTo>
                <a:cubicBezTo>
                  <a:pt x="367" y="917"/>
                  <a:pt x="367" y="917"/>
                  <a:pt x="367" y="917"/>
                </a:cubicBezTo>
                <a:cubicBezTo>
                  <a:pt x="367" y="885"/>
                  <a:pt x="418" y="845"/>
                  <a:pt x="497" y="787"/>
                </a:cubicBezTo>
                <a:cubicBezTo>
                  <a:pt x="520" y="771"/>
                  <a:pt x="549" y="750"/>
                  <a:pt x="553" y="744"/>
                </a:cubicBezTo>
                <a:cubicBezTo>
                  <a:pt x="558" y="731"/>
                  <a:pt x="577" y="653"/>
                  <a:pt x="587" y="608"/>
                </a:cubicBezTo>
                <a:cubicBezTo>
                  <a:pt x="589" y="601"/>
                  <a:pt x="595" y="596"/>
                  <a:pt x="602" y="596"/>
                </a:cubicBezTo>
                <a:cubicBezTo>
                  <a:pt x="881" y="596"/>
                  <a:pt x="881" y="596"/>
                  <a:pt x="881" y="596"/>
                </a:cubicBezTo>
                <a:cubicBezTo>
                  <a:pt x="889" y="596"/>
                  <a:pt x="895" y="601"/>
                  <a:pt x="897" y="608"/>
                </a:cubicBezTo>
                <a:cubicBezTo>
                  <a:pt x="907" y="653"/>
                  <a:pt x="925" y="728"/>
                  <a:pt x="931" y="744"/>
                </a:cubicBezTo>
                <a:cubicBezTo>
                  <a:pt x="936" y="750"/>
                  <a:pt x="964" y="771"/>
                  <a:pt x="987" y="787"/>
                </a:cubicBezTo>
                <a:cubicBezTo>
                  <a:pt x="1066" y="845"/>
                  <a:pt x="1117" y="885"/>
                  <a:pt x="1117" y="917"/>
                </a:cubicBezTo>
                <a:lnTo>
                  <a:pt x="1117" y="1060"/>
                </a:lnTo>
                <a:close/>
                <a:moveTo>
                  <a:pt x="1197" y="748"/>
                </a:moveTo>
                <a:cubicBezTo>
                  <a:pt x="1172" y="764"/>
                  <a:pt x="1139" y="765"/>
                  <a:pt x="1100" y="751"/>
                </a:cubicBezTo>
                <a:cubicBezTo>
                  <a:pt x="1001" y="717"/>
                  <a:pt x="970" y="651"/>
                  <a:pt x="969" y="649"/>
                </a:cubicBezTo>
                <a:cubicBezTo>
                  <a:pt x="967" y="644"/>
                  <a:pt x="967" y="640"/>
                  <a:pt x="969" y="635"/>
                </a:cubicBezTo>
                <a:cubicBezTo>
                  <a:pt x="977" y="617"/>
                  <a:pt x="987" y="586"/>
                  <a:pt x="985" y="573"/>
                </a:cubicBezTo>
                <a:cubicBezTo>
                  <a:pt x="977" y="534"/>
                  <a:pt x="897" y="514"/>
                  <a:pt x="746" y="512"/>
                </a:cubicBezTo>
                <a:cubicBezTo>
                  <a:pt x="591" y="514"/>
                  <a:pt x="510" y="534"/>
                  <a:pt x="503" y="573"/>
                </a:cubicBezTo>
                <a:cubicBezTo>
                  <a:pt x="500" y="586"/>
                  <a:pt x="511" y="617"/>
                  <a:pt x="519" y="635"/>
                </a:cubicBezTo>
                <a:cubicBezTo>
                  <a:pt x="521" y="639"/>
                  <a:pt x="521" y="644"/>
                  <a:pt x="519" y="649"/>
                </a:cubicBezTo>
                <a:cubicBezTo>
                  <a:pt x="518" y="651"/>
                  <a:pt x="486" y="717"/>
                  <a:pt x="388" y="751"/>
                </a:cubicBezTo>
                <a:cubicBezTo>
                  <a:pt x="369" y="758"/>
                  <a:pt x="352" y="761"/>
                  <a:pt x="337" y="761"/>
                </a:cubicBezTo>
                <a:cubicBezTo>
                  <a:pt x="319" y="761"/>
                  <a:pt x="304" y="757"/>
                  <a:pt x="290" y="748"/>
                </a:cubicBezTo>
                <a:cubicBezTo>
                  <a:pt x="264" y="732"/>
                  <a:pt x="253" y="701"/>
                  <a:pt x="251" y="679"/>
                </a:cubicBezTo>
                <a:cubicBezTo>
                  <a:pt x="248" y="648"/>
                  <a:pt x="290" y="516"/>
                  <a:pt x="305" y="486"/>
                </a:cubicBezTo>
                <a:cubicBezTo>
                  <a:pt x="306" y="482"/>
                  <a:pt x="309" y="480"/>
                  <a:pt x="313" y="478"/>
                </a:cubicBezTo>
                <a:cubicBezTo>
                  <a:pt x="317" y="477"/>
                  <a:pt x="679" y="333"/>
                  <a:pt x="1169" y="473"/>
                </a:cubicBezTo>
                <a:cubicBezTo>
                  <a:pt x="1173" y="474"/>
                  <a:pt x="1176" y="476"/>
                  <a:pt x="1178" y="478"/>
                </a:cubicBezTo>
                <a:cubicBezTo>
                  <a:pt x="1181" y="483"/>
                  <a:pt x="1181" y="483"/>
                  <a:pt x="1181" y="483"/>
                </a:cubicBezTo>
                <a:cubicBezTo>
                  <a:pt x="1182" y="484"/>
                  <a:pt x="1183" y="485"/>
                  <a:pt x="1183" y="486"/>
                </a:cubicBezTo>
                <a:cubicBezTo>
                  <a:pt x="1197" y="516"/>
                  <a:pt x="1240" y="648"/>
                  <a:pt x="1237" y="679"/>
                </a:cubicBezTo>
                <a:cubicBezTo>
                  <a:pt x="1235" y="701"/>
                  <a:pt x="1223" y="732"/>
                  <a:pt x="1197" y="74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8" name="Freeform 1488"/>
          <p:cNvSpPr>
            <a:spLocks noEditPoints="1"/>
          </p:cNvSpPr>
          <p:nvPr/>
        </p:nvSpPr>
        <p:spPr bwMode="auto">
          <a:xfrm>
            <a:off x="5788942" y="3767131"/>
            <a:ext cx="81717" cy="211242"/>
          </a:xfrm>
          <a:custGeom>
            <a:avLst/>
            <a:gdLst>
              <a:gd name="T0" fmla="*/ 332 w 441"/>
              <a:gd name="T1" fmla="*/ 683 h 1134"/>
              <a:gd name="T2" fmla="*/ 332 w 441"/>
              <a:gd name="T3" fmla="*/ 112 h 1134"/>
              <a:gd name="T4" fmla="*/ 221 w 441"/>
              <a:gd name="T5" fmla="*/ 0 h 1134"/>
              <a:gd name="T6" fmla="*/ 109 w 441"/>
              <a:gd name="T7" fmla="*/ 112 h 1134"/>
              <a:gd name="T8" fmla="*/ 109 w 441"/>
              <a:gd name="T9" fmla="*/ 683 h 1134"/>
              <a:gd name="T10" fmla="*/ 80 w 441"/>
              <a:gd name="T11" fmla="*/ 745 h 1134"/>
              <a:gd name="T12" fmla="*/ 0 w 441"/>
              <a:gd name="T13" fmla="*/ 916 h 1134"/>
              <a:gd name="T14" fmla="*/ 211 w 441"/>
              <a:gd name="T15" fmla="*/ 1134 h 1134"/>
              <a:gd name="T16" fmla="*/ 221 w 441"/>
              <a:gd name="T17" fmla="*/ 1134 h 1134"/>
              <a:gd name="T18" fmla="*/ 376 w 441"/>
              <a:gd name="T19" fmla="*/ 1070 h 1134"/>
              <a:gd name="T20" fmla="*/ 441 w 441"/>
              <a:gd name="T21" fmla="*/ 914 h 1134"/>
              <a:gd name="T22" fmla="*/ 361 w 441"/>
              <a:gd name="T23" fmla="*/ 745 h 1134"/>
              <a:gd name="T24" fmla="*/ 332 w 441"/>
              <a:gd name="T25" fmla="*/ 683 h 1134"/>
              <a:gd name="T26" fmla="*/ 221 w 441"/>
              <a:gd name="T27" fmla="*/ 1048 h 1134"/>
              <a:gd name="T28" fmla="*/ 86 w 441"/>
              <a:gd name="T29" fmla="*/ 913 h 1134"/>
              <a:gd name="T30" fmla="*/ 202 w 441"/>
              <a:gd name="T31" fmla="*/ 780 h 1134"/>
              <a:gd name="T32" fmla="*/ 202 w 441"/>
              <a:gd name="T33" fmla="*/ 103 h 1134"/>
              <a:gd name="T34" fmla="*/ 221 w 441"/>
              <a:gd name="T35" fmla="*/ 85 h 1134"/>
              <a:gd name="T36" fmla="*/ 239 w 441"/>
              <a:gd name="T37" fmla="*/ 103 h 1134"/>
              <a:gd name="T38" fmla="*/ 239 w 441"/>
              <a:gd name="T39" fmla="*/ 780 h 1134"/>
              <a:gd name="T40" fmla="*/ 355 w 441"/>
              <a:gd name="T41" fmla="*/ 913 h 1134"/>
              <a:gd name="T42" fmla="*/ 221 w 441"/>
              <a:gd name="T43" fmla="*/ 1048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41" h="1134">
                <a:moveTo>
                  <a:pt x="332" y="683"/>
                </a:moveTo>
                <a:cubicBezTo>
                  <a:pt x="332" y="112"/>
                  <a:pt x="332" y="112"/>
                  <a:pt x="332" y="112"/>
                </a:cubicBezTo>
                <a:cubicBezTo>
                  <a:pt x="332" y="50"/>
                  <a:pt x="282" y="0"/>
                  <a:pt x="221" y="0"/>
                </a:cubicBezTo>
                <a:cubicBezTo>
                  <a:pt x="159" y="0"/>
                  <a:pt x="109" y="50"/>
                  <a:pt x="109" y="112"/>
                </a:cubicBezTo>
                <a:cubicBezTo>
                  <a:pt x="109" y="683"/>
                  <a:pt x="109" y="683"/>
                  <a:pt x="109" y="683"/>
                </a:cubicBezTo>
                <a:cubicBezTo>
                  <a:pt x="109" y="707"/>
                  <a:pt x="98" y="730"/>
                  <a:pt x="80" y="745"/>
                </a:cubicBezTo>
                <a:cubicBezTo>
                  <a:pt x="29" y="787"/>
                  <a:pt x="0" y="850"/>
                  <a:pt x="0" y="916"/>
                </a:cubicBezTo>
                <a:cubicBezTo>
                  <a:pt x="1" y="1032"/>
                  <a:pt x="96" y="1130"/>
                  <a:pt x="211" y="1134"/>
                </a:cubicBezTo>
                <a:cubicBezTo>
                  <a:pt x="221" y="1134"/>
                  <a:pt x="221" y="1134"/>
                  <a:pt x="221" y="1134"/>
                </a:cubicBezTo>
                <a:cubicBezTo>
                  <a:pt x="279" y="1134"/>
                  <a:pt x="335" y="1111"/>
                  <a:pt x="376" y="1070"/>
                </a:cubicBezTo>
                <a:cubicBezTo>
                  <a:pt x="418" y="1028"/>
                  <a:pt x="441" y="973"/>
                  <a:pt x="441" y="914"/>
                </a:cubicBezTo>
                <a:cubicBezTo>
                  <a:pt x="441" y="849"/>
                  <a:pt x="412" y="787"/>
                  <a:pt x="361" y="745"/>
                </a:cubicBezTo>
                <a:cubicBezTo>
                  <a:pt x="343" y="730"/>
                  <a:pt x="332" y="707"/>
                  <a:pt x="332" y="683"/>
                </a:cubicBezTo>
                <a:close/>
                <a:moveTo>
                  <a:pt x="221" y="1048"/>
                </a:moveTo>
                <a:cubicBezTo>
                  <a:pt x="146" y="1048"/>
                  <a:pt x="86" y="987"/>
                  <a:pt x="86" y="913"/>
                </a:cubicBezTo>
                <a:cubicBezTo>
                  <a:pt x="86" y="845"/>
                  <a:pt x="136" y="789"/>
                  <a:pt x="202" y="780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202" y="93"/>
                  <a:pt x="210" y="85"/>
                  <a:pt x="221" y="85"/>
                </a:cubicBezTo>
                <a:cubicBezTo>
                  <a:pt x="231" y="85"/>
                  <a:pt x="239" y="93"/>
                  <a:pt x="239" y="103"/>
                </a:cubicBezTo>
                <a:cubicBezTo>
                  <a:pt x="239" y="780"/>
                  <a:pt x="239" y="780"/>
                  <a:pt x="239" y="780"/>
                </a:cubicBezTo>
                <a:cubicBezTo>
                  <a:pt x="305" y="789"/>
                  <a:pt x="355" y="845"/>
                  <a:pt x="355" y="913"/>
                </a:cubicBezTo>
                <a:cubicBezTo>
                  <a:pt x="355" y="987"/>
                  <a:pt x="295" y="1048"/>
                  <a:pt x="221" y="104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9" name="Freeform 1489"/>
          <p:cNvSpPr>
            <a:spLocks noEditPoints="1"/>
          </p:cNvSpPr>
          <p:nvPr/>
        </p:nvSpPr>
        <p:spPr bwMode="auto">
          <a:xfrm>
            <a:off x="5664216" y="3712893"/>
            <a:ext cx="324000" cy="324000"/>
          </a:xfrm>
          <a:custGeom>
            <a:avLst/>
            <a:gdLst>
              <a:gd name="T0" fmla="*/ 871 w 1742"/>
              <a:gd name="T1" fmla="*/ 0 h 1742"/>
              <a:gd name="T2" fmla="*/ 0 w 1742"/>
              <a:gd name="T3" fmla="*/ 871 h 1742"/>
              <a:gd name="T4" fmla="*/ 871 w 1742"/>
              <a:gd name="T5" fmla="*/ 1742 h 1742"/>
              <a:gd name="T6" fmla="*/ 1742 w 1742"/>
              <a:gd name="T7" fmla="*/ 871 h 1742"/>
              <a:gd name="T8" fmla="*/ 871 w 1742"/>
              <a:gd name="T9" fmla="*/ 0 h 1742"/>
              <a:gd name="T10" fmla="*/ 420 w 1742"/>
              <a:gd name="T11" fmla="*/ 391 h 1742"/>
              <a:gd name="T12" fmla="*/ 650 w 1742"/>
              <a:gd name="T13" fmla="*/ 391 h 1742"/>
              <a:gd name="T14" fmla="*/ 668 w 1742"/>
              <a:gd name="T15" fmla="*/ 410 h 1742"/>
              <a:gd name="T16" fmla="*/ 650 w 1742"/>
              <a:gd name="T17" fmla="*/ 429 h 1742"/>
              <a:gd name="T18" fmla="*/ 420 w 1742"/>
              <a:gd name="T19" fmla="*/ 429 h 1742"/>
              <a:gd name="T20" fmla="*/ 401 w 1742"/>
              <a:gd name="T21" fmla="*/ 410 h 1742"/>
              <a:gd name="T22" fmla="*/ 420 w 1742"/>
              <a:gd name="T23" fmla="*/ 391 h 1742"/>
              <a:gd name="T24" fmla="*/ 420 w 1742"/>
              <a:gd name="T25" fmla="*/ 549 h 1742"/>
              <a:gd name="T26" fmla="*/ 650 w 1742"/>
              <a:gd name="T27" fmla="*/ 549 h 1742"/>
              <a:gd name="T28" fmla="*/ 668 w 1742"/>
              <a:gd name="T29" fmla="*/ 568 h 1742"/>
              <a:gd name="T30" fmla="*/ 650 w 1742"/>
              <a:gd name="T31" fmla="*/ 587 h 1742"/>
              <a:gd name="T32" fmla="*/ 420 w 1742"/>
              <a:gd name="T33" fmla="*/ 587 h 1742"/>
              <a:gd name="T34" fmla="*/ 401 w 1742"/>
              <a:gd name="T35" fmla="*/ 568 h 1742"/>
              <a:gd name="T36" fmla="*/ 420 w 1742"/>
              <a:gd name="T37" fmla="*/ 549 h 1742"/>
              <a:gd name="T38" fmla="*/ 420 w 1742"/>
              <a:gd name="T39" fmla="*/ 707 h 1742"/>
              <a:gd name="T40" fmla="*/ 650 w 1742"/>
              <a:gd name="T41" fmla="*/ 707 h 1742"/>
              <a:gd name="T42" fmla="*/ 668 w 1742"/>
              <a:gd name="T43" fmla="*/ 726 h 1742"/>
              <a:gd name="T44" fmla="*/ 650 w 1742"/>
              <a:gd name="T45" fmla="*/ 744 h 1742"/>
              <a:gd name="T46" fmla="*/ 420 w 1742"/>
              <a:gd name="T47" fmla="*/ 744 h 1742"/>
              <a:gd name="T48" fmla="*/ 401 w 1742"/>
              <a:gd name="T49" fmla="*/ 726 h 1742"/>
              <a:gd name="T50" fmla="*/ 420 w 1742"/>
              <a:gd name="T51" fmla="*/ 707 h 1742"/>
              <a:gd name="T52" fmla="*/ 401 w 1742"/>
              <a:gd name="T53" fmla="*/ 884 h 1742"/>
              <a:gd name="T54" fmla="*/ 420 w 1742"/>
              <a:gd name="T55" fmla="*/ 865 h 1742"/>
              <a:gd name="T56" fmla="*/ 650 w 1742"/>
              <a:gd name="T57" fmla="*/ 865 h 1742"/>
              <a:gd name="T58" fmla="*/ 668 w 1742"/>
              <a:gd name="T59" fmla="*/ 884 h 1742"/>
              <a:gd name="T60" fmla="*/ 650 w 1742"/>
              <a:gd name="T61" fmla="*/ 902 h 1742"/>
              <a:gd name="T62" fmla="*/ 420 w 1742"/>
              <a:gd name="T63" fmla="*/ 902 h 1742"/>
              <a:gd name="T64" fmla="*/ 401 w 1742"/>
              <a:gd name="T65" fmla="*/ 884 h 1742"/>
              <a:gd name="T66" fmla="*/ 1074 w 1742"/>
              <a:gd name="T67" fmla="*/ 1386 h 1742"/>
              <a:gd name="T68" fmla="*/ 892 w 1742"/>
              <a:gd name="T69" fmla="*/ 1462 h 1742"/>
              <a:gd name="T70" fmla="*/ 882 w 1742"/>
              <a:gd name="T71" fmla="*/ 1461 h 1742"/>
              <a:gd name="T72" fmla="*/ 881 w 1742"/>
              <a:gd name="T73" fmla="*/ 1461 h 1742"/>
              <a:gd name="T74" fmla="*/ 634 w 1742"/>
              <a:gd name="T75" fmla="*/ 1206 h 1742"/>
              <a:gd name="T76" fmla="*/ 727 w 1742"/>
              <a:gd name="T77" fmla="*/ 1006 h 1742"/>
              <a:gd name="T78" fmla="*/ 743 w 1742"/>
              <a:gd name="T79" fmla="*/ 973 h 1742"/>
              <a:gd name="T80" fmla="*/ 743 w 1742"/>
              <a:gd name="T81" fmla="*/ 402 h 1742"/>
              <a:gd name="T82" fmla="*/ 892 w 1742"/>
              <a:gd name="T83" fmla="*/ 253 h 1742"/>
              <a:gd name="T84" fmla="*/ 1040 w 1742"/>
              <a:gd name="T85" fmla="*/ 402 h 1742"/>
              <a:gd name="T86" fmla="*/ 1040 w 1742"/>
              <a:gd name="T87" fmla="*/ 973 h 1742"/>
              <a:gd name="T88" fmla="*/ 1056 w 1742"/>
              <a:gd name="T89" fmla="*/ 1006 h 1742"/>
              <a:gd name="T90" fmla="*/ 1149 w 1742"/>
              <a:gd name="T91" fmla="*/ 1204 h 1742"/>
              <a:gd name="T92" fmla="*/ 1074 w 1742"/>
              <a:gd name="T93" fmla="*/ 1386 h 1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42" h="1742">
                <a:moveTo>
                  <a:pt x="871" y="0"/>
                </a:moveTo>
                <a:cubicBezTo>
                  <a:pt x="390" y="0"/>
                  <a:pt x="0" y="390"/>
                  <a:pt x="0" y="871"/>
                </a:cubicBezTo>
                <a:cubicBezTo>
                  <a:pt x="0" y="1352"/>
                  <a:pt x="390" y="1742"/>
                  <a:pt x="871" y="1742"/>
                </a:cubicBezTo>
                <a:cubicBezTo>
                  <a:pt x="1352" y="1742"/>
                  <a:pt x="1742" y="1352"/>
                  <a:pt x="1742" y="871"/>
                </a:cubicBezTo>
                <a:cubicBezTo>
                  <a:pt x="1742" y="390"/>
                  <a:pt x="1352" y="0"/>
                  <a:pt x="871" y="0"/>
                </a:cubicBezTo>
                <a:close/>
                <a:moveTo>
                  <a:pt x="420" y="391"/>
                </a:moveTo>
                <a:cubicBezTo>
                  <a:pt x="650" y="391"/>
                  <a:pt x="650" y="391"/>
                  <a:pt x="650" y="391"/>
                </a:cubicBezTo>
                <a:cubicBezTo>
                  <a:pt x="660" y="391"/>
                  <a:pt x="668" y="400"/>
                  <a:pt x="668" y="410"/>
                </a:cubicBezTo>
                <a:cubicBezTo>
                  <a:pt x="668" y="420"/>
                  <a:pt x="660" y="429"/>
                  <a:pt x="650" y="429"/>
                </a:cubicBezTo>
                <a:cubicBezTo>
                  <a:pt x="420" y="429"/>
                  <a:pt x="420" y="429"/>
                  <a:pt x="420" y="429"/>
                </a:cubicBezTo>
                <a:cubicBezTo>
                  <a:pt x="410" y="429"/>
                  <a:pt x="401" y="420"/>
                  <a:pt x="401" y="410"/>
                </a:cubicBezTo>
                <a:cubicBezTo>
                  <a:pt x="401" y="400"/>
                  <a:pt x="410" y="391"/>
                  <a:pt x="420" y="391"/>
                </a:cubicBezTo>
                <a:close/>
                <a:moveTo>
                  <a:pt x="420" y="549"/>
                </a:moveTo>
                <a:cubicBezTo>
                  <a:pt x="650" y="549"/>
                  <a:pt x="650" y="549"/>
                  <a:pt x="650" y="549"/>
                </a:cubicBezTo>
                <a:cubicBezTo>
                  <a:pt x="660" y="549"/>
                  <a:pt x="668" y="558"/>
                  <a:pt x="668" y="568"/>
                </a:cubicBezTo>
                <a:cubicBezTo>
                  <a:pt x="668" y="578"/>
                  <a:pt x="660" y="587"/>
                  <a:pt x="650" y="587"/>
                </a:cubicBezTo>
                <a:cubicBezTo>
                  <a:pt x="420" y="587"/>
                  <a:pt x="420" y="587"/>
                  <a:pt x="420" y="587"/>
                </a:cubicBezTo>
                <a:cubicBezTo>
                  <a:pt x="410" y="587"/>
                  <a:pt x="401" y="578"/>
                  <a:pt x="401" y="568"/>
                </a:cubicBezTo>
                <a:cubicBezTo>
                  <a:pt x="401" y="558"/>
                  <a:pt x="410" y="549"/>
                  <a:pt x="420" y="549"/>
                </a:cubicBezTo>
                <a:close/>
                <a:moveTo>
                  <a:pt x="420" y="707"/>
                </a:moveTo>
                <a:cubicBezTo>
                  <a:pt x="650" y="707"/>
                  <a:pt x="650" y="707"/>
                  <a:pt x="650" y="707"/>
                </a:cubicBezTo>
                <a:cubicBezTo>
                  <a:pt x="660" y="707"/>
                  <a:pt x="668" y="715"/>
                  <a:pt x="668" y="726"/>
                </a:cubicBezTo>
                <a:cubicBezTo>
                  <a:pt x="668" y="736"/>
                  <a:pt x="660" y="744"/>
                  <a:pt x="650" y="744"/>
                </a:cubicBezTo>
                <a:cubicBezTo>
                  <a:pt x="420" y="744"/>
                  <a:pt x="420" y="744"/>
                  <a:pt x="420" y="744"/>
                </a:cubicBezTo>
                <a:cubicBezTo>
                  <a:pt x="410" y="744"/>
                  <a:pt x="401" y="736"/>
                  <a:pt x="401" y="726"/>
                </a:cubicBezTo>
                <a:cubicBezTo>
                  <a:pt x="401" y="715"/>
                  <a:pt x="410" y="707"/>
                  <a:pt x="420" y="707"/>
                </a:cubicBezTo>
                <a:close/>
                <a:moveTo>
                  <a:pt x="401" y="884"/>
                </a:moveTo>
                <a:cubicBezTo>
                  <a:pt x="401" y="873"/>
                  <a:pt x="410" y="865"/>
                  <a:pt x="420" y="865"/>
                </a:cubicBezTo>
                <a:cubicBezTo>
                  <a:pt x="650" y="865"/>
                  <a:pt x="650" y="865"/>
                  <a:pt x="650" y="865"/>
                </a:cubicBezTo>
                <a:cubicBezTo>
                  <a:pt x="660" y="865"/>
                  <a:pt x="668" y="873"/>
                  <a:pt x="668" y="884"/>
                </a:cubicBezTo>
                <a:cubicBezTo>
                  <a:pt x="668" y="894"/>
                  <a:pt x="660" y="902"/>
                  <a:pt x="650" y="902"/>
                </a:cubicBezTo>
                <a:cubicBezTo>
                  <a:pt x="420" y="902"/>
                  <a:pt x="420" y="902"/>
                  <a:pt x="420" y="902"/>
                </a:cubicBezTo>
                <a:cubicBezTo>
                  <a:pt x="410" y="902"/>
                  <a:pt x="401" y="894"/>
                  <a:pt x="401" y="884"/>
                </a:cubicBezTo>
                <a:close/>
                <a:moveTo>
                  <a:pt x="1074" y="1386"/>
                </a:moveTo>
                <a:cubicBezTo>
                  <a:pt x="1025" y="1435"/>
                  <a:pt x="960" y="1462"/>
                  <a:pt x="892" y="1462"/>
                </a:cubicBezTo>
                <a:cubicBezTo>
                  <a:pt x="882" y="1461"/>
                  <a:pt x="882" y="1461"/>
                  <a:pt x="882" y="1461"/>
                </a:cubicBezTo>
                <a:cubicBezTo>
                  <a:pt x="882" y="1461"/>
                  <a:pt x="881" y="1461"/>
                  <a:pt x="881" y="1461"/>
                </a:cubicBezTo>
                <a:cubicBezTo>
                  <a:pt x="746" y="1456"/>
                  <a:pt x="635" y="1342"/>
                  <a:pt x="634" y="1206"/>
                </a:cubicBezTo>
                <a:cubicBezTo>
                  <a:pt x="633" y="1129"/>
                  <a:pt x="667" y="1056"/>
                  <a:pt x="727" y="1006"/>
                </a:cubicBezTo>
                <a:cubicBezTo>
                  <a:pt x="737" y="998"/>
                  <a:pt x="743" y="986"/>
                  <a:pt x="743" y="973"/>
                </a:cubicBezTo>
                <a:cubicBezTo>
                  <a:pt x="743" y="402"/>
                  <a:pt x="743" y="402"/>
                  <a:pt x="743" y="402"/>
                </a:cubicBezTo>
                <a:cubicBezTo>
                  <a:pt x="743" y="320"/>
                  <a:pt x="809" y="253"/>
                  <a:pt x="892" y="253"/>
                </a:cubicBezTo>
                <a:cubicBezTo>
                  <a:pt x="974" y="253"/>
                  <a:pt x="1040" y="320"/>
                  <a:pt x="1040" y="402"/>
                </a:cubicBezTo>
                <a:cubicBezTo>
                  <a:pt x="1040" y="973"/>
                  <a:pt x="1040" y="973"/>
                  <a:pt x="1040" y="973"/>
                </a:cubicBezTo>
                <a:cubicBezTo>
                  <a:pt x="1040" y="986"/>
                  <a:pt x="1046" y="998"/>
                  <a:pt x="1056" y="1006"/>
                </a:cubicBezTo>
                <a:cubicBezTo>
                  <a:pt x="1115" y="1055"/>
                  <a:pt x="1149" y="1127"/>
                  <a:pt x="1149" y="1204"/>
                </a:cubicBezTo>
                <a:cubicBezTo>
                  <a:pt x="1149" y="1273"/>
                  <a:pt x="1122" y="1338"/>
                  <a:pt x="1074" y="138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0" name="Oval 1490"/>
          <p:cNvSpPr>
            <a:spLocks noChangeArrowheads="1"/>
          </p:cNvSpPr>
          <p:nvPr/>
        </p:nvSpPr>
        <p:spPr bwMode="auto">
          <a:xfrm>
            <a:off x="5811880" y="3918426"/>
            <a:ext cx="35841" cy="37110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1" name="Freeform 1494"/>
          <p:cNvSpPr>
            <a:spLocks/>
          </p:cNvSpPr>
          <p:nvPr/>
        </p:nvSpPr>
        <p:spPr bwMode="auto">
          <a:xfrm>
            <a:off x="6208779" y="3862761"/>
            <a:ext cx="134167" cy="97057"/>
          </a:xfrm>
          <a:custGeom>
            <a:avLst/>
            <a:gdLst>
              <a:gd name="T0" fmla="*/ 589 w 628"/>
              <a:gd name="T1" fmla="*/ 0 h 455"/>
              <a:gd name="T2" fmla="*/ 43 w 628"/>
              <a:gd name="T3" fmla="*/ 0 h 455"/>
              <a:gd name="T4" fmla="*/ 0 w 628"/>
              <a:gd name="T5" fmla="*/ 44 h 455"/>
              <a:gd name="T6" fmla="*/ 0 w 628"/>
              <a:gd name="T7" fmla="*/ 422 h 455"/>
              <a:gd name="T8" fmla="*/ 43 w 628"/>
              <a:gd name="T9" fmla="*/ 455 h 455"/>
              <a:gd name="T10" fmla="*/ 589 w 628"/>
              <a:gd name="T11" fmla="*/ 455 h 455"/>
              <a:gd name="T12" fmla="*/ 628 w 628"/>
              <a:gd name="T13" fmla="*/ 422 h 455"/>
              <a:gd name="T14" fmla="*/ 628 w 628"/>
              <a:gd name="T15" fmla="*/ 44 h 455"/>
              <a:gd name="T16" fmla="*/ 589 w 628"/>
              <a:gd name="T17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455">
                <a:moveTo>
                  <a:pt x="589" y="0"/>
                </a:moveTo>
                <a:cubicBezTo>
                  <a:pt x="43" y="0"/>
                  <a:pt x="43" y="0"/>
                  <a:pt x="43" y="0"/>
                </a:cubicBezTo>
                <a:cubicBezTo>
                  <a:pt x="23" y="0"/>
                  <a:pt x="0" y="23"/>
                  <a:pt x="0" y="44"/>
                </a:cubicBezTo>
                <a:cubicBezTo>
                  <a:pt x="0" y="422"/>
                  <a:pt x="0" y="422"/>
                  <a:pt x="0" y="422"/>
                </a:cubicBezTo>
                <a:cubicBezTo>
                  <a:pt x="0" y="442"/>
                  <a:pt x="22" y="455"/>
                  <a:pt x="43" y="455"/>
                </a:cubicBezTo>
                <a:cubicBezTo>
                  <a:pt x="589" y="455"/>
                  <a:pt x="589" y="455"/>
                  <a:pt x="589" y="455"/>
                </a:cubicBezTo>
                <a:cubicBezTo>
                  <a:pt x="609" y="455"/>
                  <a:pt x="628" y="444"/>
                  <a:pt x="628" y="422"/>
                </a:cubicBezTo>
                <a:cubicBezTo>
                  <a:pt x="628" y="44"/>
                  <a:pt x="628" y="44"/>
                  <a:pt x="628" y="44"/>
                </a:cubicBezTo>
                <a:cubicBezTo>
                  <a:pt x="628" y="24"/>
                  <a:pt x="610" y="0"/>
                  <a:pt x="58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2" name="Freeform 1495"/>
          <p:cNvSpPr>
            <a:spLocks noEditPoints="1"/>
          </p:cNvSpPr>
          <p:nvPr/>
        </p:nvSpPr>
        <p:spPr bwMode="auto">
          <a:xfrm>
            <a:off x="6078894" y="3712893"/>
            <a:ext cx="324000" cy="324000"/>
          </a:xfrm>
          <a:custGeom>
            <a:avLst/>
            <a:gdLst>
              <a:gd name="T0" fmla="*/ 764 w 1527"/>
              <a:gd name="T1" fmla="*/ 0 h 1527"/>
              <a:gd name="T2" fmla="*/ 0 w 1527"/>
              <a:gd name="T3" fmla="*/ 764 h 1527"/>
              <a:gd name="T4" fmla="*/ 764 w 1527"/>
              <a:gd name="T5" fmla="*/ 1527 h 1527"/>
              <a:gd name="T6" fmla="*/ 1527 w 1527"/>
              <a:gd name="T7" fmla="*/ 764 h 1527"/>
              <a:gd name="T8" fmla="*/ 764 w 1527"/>
              <a:gd name="T9" fmla="*/ 0 h 1527"/>
              <a:gd name="T10" fmla="*/ 829 w 1527"/>
              <a:gd name="T11" fmla="*/ 187 h 1527"/>
              <a:gd name="T12" fmla="*/ 1121 w 1527"/>
              <a:gd name="T13" fmla="*/ 533 h 1527"/>
              <a:gd name="T14" fmla="*/ 1187 w 1527"/>
              <a:gd name="T15" fmla="*/ 479 h 1527"/>
              <a:gd name="T16" fmla="*/ 1211 w 1527"/>
              <a:gd name="T17" fmla="*/ 481 h 1527"/>
              <a:gd name="T18" fmla="*/ 1208 w 1527"/>
              <a:gd name="T19" fmla="*/ 504 h 1527"/>
              <a:gd name="T20" fmla="*/ 1116 w 1527"/>
              <a:gd name="T21" fmla="*/ 579 h 1527"/>
              <a:gd name="T22" fmla="*/ 1115 w 1527"/>
              <a:gd name="T23" fmla="*/ 580 h 1527"/>
              <a:gd name="T24" fmla="*/ 1105 w 1527"/>
              <a:gd name="T25" fmla="*/ 583 h 1527"/>
              <a:gd name="T26" fmla="*/ 1096 w 1527"/>
              <a:gd name="T27" fmla="*/ 580 h 1527"/>
              <a:gd name="T28" fmla="*/ 1095 w 1527"/>
              <a:gd name="T29" fmla="*/ 579 h 1527"/>
              <a:gd name="T30" fmla="*/ 1001 w 1527"/>
              <a:gd name="T31" fmla="*/ 503 h 1527"/>
              <a:gd name="T32" fmla="*/ 999 w 1527"/>
              <a:gd name="T33" fmla="*/ 480 h 1527"/>
              <a:gd name="T34" fmla="*/ 1022 w 1527"/>
              <a:gd name="T35" fmla="*/ 478 h 1527"/>
              <a:gd name="T36" fmla="*/ 1088 w 1527"/>
              <a:gd name="T37" fmla="*/ 532 h 1527"/>
              <a:gd name="T38" fmla="*/ 829 w 1527"/>
              <a:gd name="T39" fmla="*/ 219 h 1527"/>
              <a:gd name="T40" fmla="*/ 813 w 1527"/>
              <a:gd name="T41" fmla="*/ 203 h 1527"/>
              <a:gd name="T42" fmla="*/ 829 w 1527"/>
              <a:gd name="T43" fmla="*/ 187 h 1527"/>
              <a:gd name="T44" fmla="*/ 492 w 1527"/>
              <a:gd name="T45" fmla="*/ 1123 h 1527"/>
              <a:gd name="T46" fmla="*/ 489 w 1527"/>
              <a:gd name="T47" fmla="*/ 1123 h 1527"/>
              <a:gd name="T48" fmla="*/ 338 w 1527"/>
              <a:gd name="T49" fmla="*/ 1098 h 1527"/>
              <a:gd name="T50" fmla="*/ 271 w 1527"/>
              <a:gd name="T51" fmla="*/ 1055 h 1527"/>
              <a:gd name="T52" fmla="*/ 254 w 1527"/>
              <a:gd name="T53" fmla="*/ 981 h 1527"/>
              <a:gd name="T54" fmla="*/ 346 w 1527"/>
              <a:gd name="T55" fmla="*/ 444 h 1527"/>
              <a:gd name="T56" fmla="*/ 458 w 1527"/>
              <a:gd name="T57" fmla="*/ 356 h 1527"/>
              <a:gd name="T58" fmla="*/ 830 w 1527"/>
              <a:gd name="T59" fmla="*/ 421 h 1527"/>
              <a:gd name="T60" fmla="*/ 897 w 1527"/>
              <a:gd name="T61" fmla="*/ 466 h 1527"/>
              <a:gd name="T62" fmla="*/ 917 w 1527"/>
              <a:gd name="T63" fmla="*/ 549 h 1527"/>
              <a:gd name="T64" fmla="*/ 910 w 1527"/>
              <a:gd name="T65" fmla="*/ 592 h 1527"/>
              <a:gd name="T66" fmla="*/ 891 w 1527"/>
              <a:gd name="T67" fmla="*/ 606 h 1527"/>
              <a:gd name="T68" fmla="*/ 878 w 1527"/>
              <a:gd name="T69" fmla="*/ 587 h 1527"/>
              <a:gd name="T70" fmla="*/ 885 w 1527"/>
              <a:gd name="T71" fmla="*/ 544 h 1527"/>
              <a:gd name="T72" fmla="*/ 871 w 1527"/>
              <a:gd name="T73" fmla="*/ 486 h 1527"/>
              <a:gd name="T74" fmla="*/ 825 w 1527"/>
              <a:gd name="T75" fmla="*/ 453 h 1527"/>
              <a:gd name="T76" fmla="*/ 452 w 1527"/>
              <a:gd name="T77" fmla="*/ 388 h 1527"/>
              <a:gd name="T78" fmla="*/ 378 w 1527"/>
              <a:gd name="T79" fmla="*/ 449 h 1527"/>
              <a:gd name="T80" fmla="*/ 286 w 1527"/>
              <a:gd name="T81" fmla="*/ 987 h 1527"/>
              <a:gd name="T82" fmla="*/ 298 w 1527"/>
              <a:gd name="T83" fmla="*/ 1036 h 1527"/>
              <a:gd name="T84" fmla="*/ 343 w 1527"/>
              <a:gd name="T85" fmla="*/ 1065 h 1527"/>
              <a:gd name="T86" fmla="*/ 495 w 1527"/>
              <a:gd name="T87" fmla="*/ 1090 h 1527"/>
              <a:gd name="T88" fmla="*/ 508 w 1527"/>
              <a:gd name="T89" fmla="*/ 1109 h 1527"/>
              <a:gd name="T90" fmla="*/ 492 w 1527"/>
              <a:gd name="T91" fmla="*/ 1123 h 1527"/>
              <a:gd name="T92" fmla="*/ 1275 w 1527"/>
              <a:gd name="T93" fmla="*/ 1129 h 1527"/>
              <a:gd name="T94" fmla="*/ 1203 w 1527"/>
              <a:gd name="T95" fmla="*/ 1194 h 1527"/>
              <a:gd name="T96" fmla="*/ 657 w 1527"/>
              <a:gd name="T97" fmla="*/ 1194 h 1527"/>
              <a:gd name="T98" fmla="*/ 581 w 1527"/>
              <a:gd name="T99" fmla="*/ 1129 h 1527"/>
              <a:gd name="T100" fmla="*/ 581 w 1527"/>
              <a:gd name="T101" fmla="*/ 751 h 1527"/>
              <a:gd name="T102" fmla="*/ 657 w 1527"/>
              <a:gd name="T103" fmla="*/ 675 h 1527"/>
              <a:gd name="T104" fmla="*/ 1203 w 1527"/>
              <a:gd name="T105" fmla="*/ 675 h 1527"/>
              <a:gd name="T106" fmla="*/ 1275 w 1527"/>
              <a:gd name="T107" fmla="*/ 751 h 1527"/>
              <a:gd name="T108" fmla="*/ 1275 w 1527"/>
              <a:gd name="T109" fmla="*/ 1129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27" h="1527">
                <a:moveTo>
                  <a:pt x="764" y="0"/>
                </a:moveTo>
                <a:cubicBezTo>
                  <a:pt x="342" y="0"/>
                  <a:pt x="0" y="342"/>
                  <a:pt x="0" y="764"/>
                </a:cubicBezTo>
                <a:cubicBezTo>
                  <a:pt x="0" y="1185"/>
                  <a:pt x="342" y="1527"/>
                  <a:pt x="764" y="1527"/>
                </a:cubicBezTo>
                <a:cubicBezTo>
                  <a:pt x="1186" y="1527"/>
                  <a:pt x="1527" y="1185"/>
                  <a:pt x="1527" y="764"/>
                </a:cubicBezTo>
                <a:cubicBezTo>
                  <a:pt x="1527" y="342"/>
                  <a:pt x="1186" y="0"/>
                  <a:pt x="764" y="0"/>
                </a:cubicBezTo>
                <a:close/>
                <a:moveTo>
                  <a:pt x="829" y="187"/>
                </a:moveTo>
                <a:cubicBezTo>
                  <a:pt x="1014" y="187"/>
                  <a:pt x="1112" y="303"/>
                  <a:pt x="1121" y="533"/>
                </a:cubicBezTo>
                <a:cubicBezTo>
                  <a:pt x="1187" y="479"/>
                  <a:pt x="1187" y="479"/>
                  <a:pt x="1187" y="479"/>
                </a:cubicBezTo>
                <a:cubicBezTo>
                  <a:pt x="1194" y="473"/>
                  <a:pt x="1205" y="474"/>
                  <a:pt x="1211" y="481"/>
                </a:cubicBezTo>
                <a:cubicBezTo>
                  <a:pt x="1216" y="488"/>
                  <a:pt x="1215" y="498"/>
                  <a:pt x="1208" y="504"/>
                </a:cubicBezTo>
                <a:cubicBezTo>
                  <a:pt x="1116" y="579"/>
                  <a:pt x="1116" y="579"/>
                  <a:pt x="1116" y="579"/>
                </a:cubicBezTo>
                <a:cubicBezTo>
                  <a:pt x="1115" y="580"/>
                  <a:pt x="1115" y="580"/>
                  <a:pt x="1115" y="580"/>
                </a:cubicBezTo>
                <a:cubicBezTo>
                  <a:pt x="1112" y="582"/>
                  <a:pt x="1109" y="583"/>
                  <a:pt x="1105" y="583"/>
                </a:cubicBezTo>
                <a:cubicBezTo>
                  <a:pt x="1102" y="583"/>
                  <a:pt x="1099" y="582"/>
                  <a:pt x="1096" y="580"/>
                </a:cubicBezTo>
                <a:cubicBezTo>
                  <a:pt x="1096" y="580"/>
                  <a:pt x="1095" y="580"/>
                  <a:pt x="1095" y="579"/>
                </a:cubicBezTo>
                <a:cubicBezTo>
                  <a:pt x="1001" y="503"/>
                  <a:pt x="1001" y="503"/>
                  <a:pt x="1001" y="503"/>
                </a:cubicBezTo>
                <a:cubicBezTo>
                  <a:pt x="994" y="498"/>
                  <a:pt x="993" y="487"/>
                  <a:pt x="999" y="480"/>
                </a:cubicBezTo>
                <a:cubicBezTo>
                  <a:pt x="1004" y="473"/>
                  <a:pt x="1015" y="472"/>
                  <a:pt x="1022" y="478"/>
                </a:cubicBezTo>
                <a:cubicBezTo>
                  <a:pt x="1088" y="532"/>
                  <a:pt x="1088" y="532"/>
                  <a:pt x="1088" y="532"/>
                </a:cubicBezTo>
                <a:cubicBezTo>
                  <a:pt x="1080" y="319"/>
                  <a:pt x="997" y="219"/>
                  <a:pt x="829" y="219"/>
                </a:cubicBezTo>
                <a:cubicBezTo>
                  <a:pt x="820" y="219"/>
                  <a:pt x="813" y="212"/>
                  <a:pt x="813" y="203"/>
                </a:cubicBezTo>
                <a:cubicBezTo>
                  <a:pt x="813" y="194"/>
                  <a:pt x="820" y="187"/>
                  <a:pt x="829" y="187"/>
                </a:cubicBezTo>
                <a:close/>
                <a:moveTo>
                  <a:pt x="492" y="1123"/>
                </a:moveTo>
                <a:cubicBezTo>
                  <a:pt x="491" y="1123"/>
                  <a:pt x="490" y="1123"/>
                  <a:pt x="489" y="1123"/>
                </a:cubicBezTo>
                <a:cubicBezTo>
                  <a:pt x="338" y="1098"/>
                  <a:pt x="338" y="1098"/>
                  <a:pt x="338" y="1098"/>
                </a:cubicBezTo>
                <a:cubicBezTo>
                  <a:pt x="311" y="1093"/>
                  <a:pt x="287" y="1078"/>
                  <a:pt x="271" y="1055"/>
                </a:cubicBezTo>
                <a:cubicBezTo>
                  <a:pt x="256" y="1033"/>
                  <a:pt x="249" y="1007"/>
                  <a:pt x="254" y="981"/>
                </a:cubicBezTo>
                <a:cubicBezTo>
                  <a:pt x="346" y="444"/>
                  <a:pt x="346" y="444"/>
                  <a:pt x="346" y="444"/>
                </a:cubicBezTo>
                <a:cubicBezTo>
                  <a:pt x="356" y="386"/>
                  <a:pt x="405" y="347"/>
                  <a:pt x="458" y="356"/>
                </a:cubicBezTo>
                <a:cubicBezTo>
                  <a:pt x="830" y="421"/>
                  <a:pt x="830" y="421"/>
                  <a:pt x="830" y="421"/>
                </a:cubicBezTo>
                <a:cubicBezTo>
                  <a:pt x="855" y="425"/>
                  <a:pt x="880" y="442"/>
                  <a:pt x="897" y="466"/>
                </a:cubicBezTo>
                <a:cubicBezTo>
                  <a:pt x="914" y="490"/>
                  <a:pt x="922" y="522"/>
                  <a:pt x="917" y="549"/>
                </a:cubicBezTo>
                <a:cubicBezTo>
                  <a:pt x="910" y="592"/>
                  <a:pt x="910" y="592"/>
                  <a:pt x="910" y="592"/>
                </a:cubicBezTo>
                <a:cubicBezTo>
                  <a:pt x="909" y="601"/>
                  <a:pt x="901" y="607"/>
                  <a:pt x="891" y="606"/>
                </a:cubicBezTo>
                <a:cubicBezTo>
                  <a:pt x="882" y="604"/>
                  <a:pt x="876" y="596"/>
                  <a:pt x="878" y="587"/>
                </a:cubicBezTo>
                <a:cubicBezTo>
                  <a:pt x="885" y="544"/>
                  <a:pt x="885" y="544"/>
                  <a:pt x="885" y="544"/>
                </a:cubicBezTo>
                <a:cubicBezTo>
                  <a:pt x="888" y="525"/>
                  <a:pt x="882" y="502"/>
                  <a:pt x="871" y="486"/>
                </a:cubicBezTo>
                <a:cubicBezTo>
                  <a:pt x="858" y="468"/>
                  <a:pt x="841" y="456"/>
                  <a:pt x="825" y="453"/>
                </a:cubicBezTo>
                <a:cubicBezTo>
                  <a:pt x="452" y="388"/>
                  <a:pt x="452" y="388"/>
                  <a:pt x="452" y="388"/>
                </a:cubicBezTo>
                <a:cubicBezTo>
                  <a:pt x="417" y="382"/>
                  <a:pt x="385" y="409"/>
                  <a:pt x="378" y="449"/>
                </a:cubicBezTo>
                <a:cubicBezTo>
                  <a:pt x="286" y="987"/>
                  <a:pt x="286" y="987"/>
                  <a:pt x="286" y="987"/>
                </a:cubicBezTo>
                <a:cubicBezTo>
                  <a:pt x="283" y="1004"/>
                  <a:pt x="287" y="1022"/>
                  <a:pt x="298" y="1036"/>
                </a:cubicBezTo>
                <a:cubicBezTo>
                  <a:pt x="309" y="1052"/>
                  <a:pt x="325" y="1062"/>
                  <a:pt x="343" y="1065"/>
                </a:cubicBezTo>
                <a:cubicBezTo>
                  <a:pt x="495" y="1090"/>
                  <a:pt x="495" y="1090"/>
                  <a:pt x="495" y="1090"/>
                </a:cubicBezTo>
                <a:cubicBezTo>
                  <a:pt x="504" y="1092"/>
                  <a:pt x="510" y="1100"/>
                  <a:pt x="508" y="1109"/>
                </a:cubicBezTo>
                <a:cubicBezTo>
                  <a:pt x="507" y="1117"/>
                  <a:pt x="500" y="1123"/>
                  <a:pt x="492" y="1123"/>
                </a:cubicBezTo>
                <a:close/>
                <a:moveTo>
                  <a:pt x="1275" y="1129"/>
                </a:moveTo>
                <a:cubicBezTo>
                  <a:pt x="1275" y="1166"/>
                  <a:pt x="1244" y="1194"/>
                  <a:pt x="1203" y="1194"/>
                </a:cubicBezTo>
                <a:cubicBezTo>
                  <a:pt x="657" y="1194"/>
                  <a:pt x="657" y="1194"/>
                  <a:pt x="657" y="1194"/>
                </a:cubicBezTo>
                <a:cubicBezTo>
                  <a:pt x="621" y="1194"/>
                  <a:pt x="581" y="1170"/>
                  <a:pt x="581" y="1129"/>
                </a:cubicBezTo>
                <a:cubicBezTo>
                  <a:pt x="581" y="751"/>
                  <a:pt x="581" y="751"/>
                  <a:pt x="581" y="751"/>
                </a:cubicBezTo>
                <a:cubicBezTo>
                  <a:pt x="581" y="712"/>
                  <a:pt x="619" y="675"/>
                  <a:pt x="657" y="675"/>
                </a:cubicBezTo>
                <a:cubicBezTo>
                  <a:pt x="1203" y="675"/>
                  <a:pt x="1203" y="675"/>
                  <a:pt x="1203" y="675"/>
                </a:cubicBezTo>
                <a:cubicBezTo>
                  <a:pt x="1244" y="675"/>
                  <a:pt x="1275" y="715"/>
                  <a:pt x="1275" y="751"/>
                </a:cubicBezTo>
                <a:lnTo>
                  <a:pt x="1275" y="1129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3" name="Oval 1499"/>
          <p:cNvSpPr>
            <a:spLocks noChangeArrowheads="1"/>
          </p:cNvSpPr>
          <p:nvPr/>
        </p:nvSpPr>
        <p:spPr bwMode="auto">
          <a:xfrm>
            <a:off x="6642746" y="3855624"/>
            <a:ext cx="37110" cy="37110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4" name="Freeform 1500"/>
          <p:cNvSpPr>
            <a:spLocks noEditPoints="1"/>
          </p:cNvSpPr>
          <p:nvPr/>
        </p:nvSpPr>
        <p:spPr bwMode="auto">
          <a:xfrm>
            <a:off x="6498587" y="3712893"/>
            <a:ext cx="324000" cy="324000"/>
          </a:xfrm>
          <a:custGeom>
            <a:avLst/>
            <a:gdLst>
              <a:gd name="T0" fmla="*/ 849 w 1697"/>
              <a:gd name="T1" fmla="*/ 0 h 1697"/>
              <a:gd name="T2" fmla="*/ 0 w 1697"/>
              <a:gd name="T3" fmla="*/ 849 h 1697"/>
              <a:gd name="T4" fmla="*/ 849 w 1697"/>
              <a:gd name="T5" fmla="*/ 1697 h 1697"/>
              <a:gd name="T6" fmla="*/ 1697 w 1697"/>
              <a:gd name="T7" fmla="*/ 849 h 1697"/>
              <a:gd name="T8" fmla="*/ 849 w 1697"/>
              <a:gd name="T9" fmla="*/ 0 h 1697"/>
              <a:gd name="T10" fmla="*/ 1362 w 1697"/>
              <a:gd name="T11" fmla="*/ 1202 h 1697"/>
              <a:gd name="T12" fmla="*/ 970 w 1697"/>
              <a:gd name="T13" fmla="*/ 1465 h 1697"/>
              <a:gd name="T14" fmla="*/ 847 w 1697"/>
              <a:gd name="T15" fmla="*/ 1477 h 1697"/>
              <a:gd name="T16" fmla="*/ 507 w 1697"/>
              <a:gd name="T17" fmla="*/ 1373 h 1697"/>
              <a:gd name="T18" fmla="*/ 244 w 1697"/>
              <a:gd name="T19" fmla="*/ 981 h 1697"/>
              <a:gd name="T20" fmla="*/ 336 w 1697"/>
              <a:gd name="T21" fmla="*/ 518 h 1697"/>
              <a:gd name="T22" fmla="*/ 938 w 1697"/>
              <a:gd name="T23" fmla="*/ 250 h 1697"/>
              <a:gd name="T24" fmla="*/ 864 w 1697"/>
              <a:gd name="T25" fmla="*/ 181 h 1697"/>
              <a:gd name="T26" fmla="*/ 863 w 1697"/>
              <a:gd name="T27" fmla="*/ 155 h 1697"/>
              <a:gd name="T28" fmla="*/ 889 w 1697"/>
              <a:gd name="T29" fmla="*/ 155 h 1697"/>
              <a:gd name="T30" fmla="*/ 1001 w 1697"/>
              <a:gd name="T31" fmla="*/ 259 h 1697"/>
              <a:gd name="T32" fmla="*/ 1002 w 1697"/>
              <a:gd name="T33" fmla="*/ 284 h 1697"/>
              <a:gd name="T34" fmla="*/ 904 w 1697"/>
              <a:gd name="T35" fmla="*/ 400 h 1697"/>
              <a:gd name="T36" fmla="*/ 890 w 1697"/>
              <a:gd name="T37" fmla="*/ 406 h 1697"/>
              <a:gd name="T38" fmla="*/ 878 w 1697"/>
              <a:gd name="T39" fmla="*/ 402 h 1697"/>
              <a:gd name="T40" fmla="*/ 876 w 1697"/>
              <a:gd name="T41" fmla="*/ 376 h 1697"/>
              <a:gd name="T42" fmla="*/ 950 w 1697"/>
              <a:gd name="T43" fmla="*/ 289 h 1697"/>
              <a:gd name="T44" fmla="*/ 366 w 1697"/>
              <a:gd name="T45" fmla="*/ 538 h 1697"/>
              <a:gd name="T46" fmla="*/ 280 w 1697"/>
              <a:gd name="T47" fmla="*/ 974 h 1697"/>
              <a:gd name="T48" fmla="*/ 527 w 1697"/>
              <a:gd name="T49" fmla="*/ 1343 h 1697"/>
              <a:gd name="T50" fmla="*/ 962 w 1697"/>
              <a:gd name="T51" fmla="*/ 1429 h 1697"/>
              <a:gd name="T52" fmla="*/ 1331 w 1697"/>
              <a:gd name="T53" fmla="*/ 1182 h 1697"/>
              <a:gd name="T54" fmla="*/ 1183 w 1697"/>
              <a:gd name="T55" fmla="*/ 386 h 1697"/>
              <a:gd name="T56" fmla="*/ 1178 w 1697"/>
              <a:gd name="T57" fmla="*/ 360 h 1697"/>
              <a:gd name="T58" fmla="*/ 1203 w 1697"/>
              <a:gd name="T59" fmla="*/ 356 h 1697"/>
              <a:gd name="T60" fmla="*/ 1362 w 1697"/>
              <a:gd name="T61" fmla="*/ 1202 h 1697"/>
              <a:gd name="T62" fmla="*/ 850 w 1697"/>
              <a:gd name="T63" fmla="*/ 975 h 1697"/>
              <a:gd name="T64" fmla="*/ 717 w 1697"/>
              <a:gd name="T65" fmla="*/ 842 h 1697"/>
              <a:gd name="T66" fmla="*/ 739 w 1697"/>
              <a:gd name="T67" fmla="*/ 770 h 1697"/>
              <a:gd name="T68" fmla="*/ 554 w 1697"/>
              <a:gd name="T69" fmla="*/ 584 h 1697"/>
              <a:gd name="T70" fmla="*/ 554 w 1697"/>
              <a:gd name="T71" fmla="*/ 559 h 1697"/>
              <a:gd name="T72" fmla="*/ 580 w 1697"/>
              <a:gd name="T73" fmla="*/ 559 h 1697"/>
              <a:gd name="T74" fmla="*/ 764 w 1697"/>
              <a:gd name="T75" fmla="*/ 743 h 1697"/>
              <a:gd name="T76" fmla="*/ 850 w 1697"/>
              <a:gd name="T77" fmla="*/ 710 h 1697"/>
              <a:gd name="T78" fmla="*/ 983 w 1697"/>
              <a:gd name="T79" fmla="*/ 842 h 1697"/>
              <a:gd name="T80" fmla="*/ 850 w 1697"/>
              <a:gd name="T81" fmla="*/ 975 h 1697"/>
              <a:gd name="T82" fmla="*/ 867 w 1697"/>
              <a:gd name="T83" fmla="*/ 1223 h 1697"/>
              <a:gd name="T84" fmla="*/ 867 w 1697"/>
              <a:gd name="T85" fmla="*/ 1343 h 1697"/>
              <a:gd name="T86" fmla="*/ 849 w 1697"/>
              <a:gd name="T87" fmla="*/ 1361 h 1697"/>
              <a:gd name="T88" fmla="*/ 830 w 1697"/>
              <a:gd name="T89" fmla="*/ 1343 h 1697"/>
              <a:gd name="T90" fmla="*/ 830 w 1697"/>
              <a:gd name="T91" fmla="*/ 1223 h 1697"/>
              <a:gd name="T92" fmla="*/ 849 w 1697"/>
              <a:gd name="T93" fmla="*/ 1205 h 1697"/>
              <a:gd name="T94" fmla="*/ 867 w 1697"/>
              <a:gd name="T95" fmla="*/ 1223 h 1697"/>
              <a:gd name="T96" fmla="*/ 504 w 1697"/>
              <a:gd name="T97" fmla="*/ 856 h 1697"/>
              <a:gd name="T98" fmla="*/ 486 w 1697"/>
              <a:gd name="T99" fmla="*/ 874 h 1697"/>
              <a:gd name="T100" fmla="*/ 367 w 1697"/>
              <a:gd name="T101" fmla="*/ 874 h 1697"/>
              <a:gd name="T102" fmla="*/ 348 w 1697"/>
              <a:gd name="T103" fmla="*/ 856 h 1697"/>
              <a:gd name="T104" fmla="*/ 367 w 1697"/>
              <a:gd name="T105" fmla="*/ 838 h 1697"/>
              <a:gd name="T106" fmla="*/ 486 w 1697"/>
              <a:gd name="T107" fmla="*/ 838 h 1697"/>
              <a:gd name="T108" fmla="*/ 504 w 1697"/>
              <a:gd name="T109" fmla="*/ 856 h 1697"/>
              <a:gd name="T110" fmla="*/ 1189 w 1697"/>
              <a:gd name="T111" fmla="*/ 856 h 1697"/>
              <a:gd name="T112" fmla="*/ 1207 w 1697"/>
              <a:gd name="T113" fmla="*/ 838 h 1697"/>
              <a:gd name="T114" fmla="*/ 1327 w 1697"/>
              <a:gd name="T115" fmla="*/ 838 h 1697"/>
              <a:gd name="T116" fmla="*/ 1345 w 1697"/>
              <a:gd name="T117" fmla="*/ 856 h 1697"/>
              <a:gd name="T118" fmla="*/ 1327 w 1697"/>
              <a:gd name="T119" fmla="*/ 874 h 1697"/>
              <a:gd name="T120" fmla="*/ 1207 w 1697"/>
              <a:gd name="T121" fmla="*/ 874 h 1697"/>
              <a:gd name="T122" fmla="*/ 1189 w 1697"/>
              <a:gd name="T123" fmla="*/ 856 h 1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97" h="1697">
                <a:moveTo>
                  <a:pt x="849" y="0"/>
                </a:moveTo>
                <a:cubicBezTo>
                  <a:pt x="380" y="0"/>
                  <a:pt x="0" y="380"/>
                  <a:pt x="0" y="849"/>
                </a:cubicBezTo>
                <a:cubicBezTo>
                  <a:pt x="0" y="1317"/>
                  <a:pt x="380" y="1697"/>
                  <a:pt x="849" y="1697"/>
                </a:cubicBezTo>
                <a:cubicBezTo>
                  <a:pt x="1317" y="1697"/>
                  <a:pt x="1697" y="1317"/>
                  <a:pt x="1697" y="849"/>
                </a:cubicBezTo>
                <a:cubicBezTo>
                  <a:pt x="1697" y="380"/>
                  <a:pt x="1317" y="0"/>
                  <a:pt x="849" y="0"/>
                </a:cubicBezTo>
                <a:close/>
                <a:moveTo>
                  <a:pt x="1362" y="1202"/>
                </a:moveTo>
                <a:cubicBezTo>
                  <a:pt x="1270" y="1339"/>
                  <a:pt x="1131" y="1433"/>
                  <a:pt x="970" y="1465"/>
                </a:cubicBezTo>
                <a:cubicBezTo>
                  <a:pt x="929" y="1473"/>
                  <a:pt x="888" y="1477"/>
                  <a:pt x="847" y="1477"/>
                </a:cubicBezTo>
                <a:cubicBezTo>
                  <a:pt x="727" y="1477"/>
                  <a:pt x="609" y="1442"/>
                  <a:pt x="507" y="1373"/>
                </a:cubicBezTo>
                <a:cubicBezTo>
                  <a:pt x="370" y="1282"/>
                  <a:pt x="276" y="1143"/>
                  <a:pt x="244" y="981"/>
                </a:cubicBezTo>
                <a:cubicBezTo>
                  <a:pt x="212" y="820"/>
                  <a:pt x="244" y="655"/>
                  <a:pt x="336" y="518"/>
                </a:cubicBezTo>
                <a:cubicBezTo>
                  <a:pt x="468" y="320"/>
                  <a:pt x="705" y="216"/>
                  <a:pt x="938" y="250"/>
                </a:cubicBezTo>
                <a:cubicBezTo>
                  <a:pt x="864" y="181"/>
                  <a:pt x="864" y="181"/>
                  <a:pt x="864" y="181"/>
                </a:cubicBezTo>
                <a:cubicBezTo>
                  <a:pt x="857" y="174"/>
                  <a:pt x="856" y="163"/>
                  <a:pt x="863" y="155"/>
                </a:cubicBezTo>
                <a:cubicBezTo>
                  <a:pt x="870" y="148"/>
                  <a:pt x="881" y="148"/>
                  <a:pt x="889" y="155"/>
                </a:cubicBezTo>
                <a:cubicBezTo>
                  <a:pt x="1001" y="259"/>
                  <a:pt x="1001" y="259"/>
                  <a:pt x="1001" y="259"/>
                </a:cubicBezTo>
                <a:cubicBezTo>
                  <a:pt x="1008" y="265"/>
                  <a:pt x="1009" y="276"/>
                  <a:pt x="1002" y="284"/>
                </a:cubicBezTo>
                <a:cubicBezTo>
                  <a:pt x="904" y="400"/>
                  <a:pt x="904" y="400"/>
                  <a:pt x="904" y="400"/>
                </a:cubicBezTo>
                <a:cubicBezTo>
                  <a:pt x="900" y="404"/>
                  <a:pt x="895" y="406"/>
                  <a:pt x="890" y="406"/>
                </a:cubicBezTo>
                <a:cubicBezTo>
                  <a:pt x="885" y="406"/>
                  <a:pt x="881" y="405"/>
                  <a:pt x="878" y="402"/>
                </a:cubicBezTo>
                <a:cubicBezTo>
                  <a:pt x="870" y="396"/>
                  <a:pt x="869" y="384"/>
                  <a:pt x="876" y="376"/>
                </a:cubicBezTo>
                <a:cubicBezTo>
                  <a:pt x="950" y="289"/>
                  <a:pt x="950" y="289"/>
                  <a:pt x="950" y="289"/>
                </a:cubicBezTo>
                <a:cubicBezTo>
                  <a:pt x="725" y="250"/>
                  <a:pt x="493" y="347"/>
                  <a:pt x="366" y="538"/>
                </a:cubicBezTo>
                <a:cubicBezTo>
                  <a:pt x="280" y="667"/>
                  <a:pt x="249" y="822"/>
                  <a:pt x="280" y="974"/>
                </a:cubicBezTo>
                <a:cubicBezTo>
                  <a:pt x="310" y="1126"/>
                  <a:pt x="398" y="1257"/>
                  <a:pt x="527" y="1343"/>
                </a:cubicBezTo>
                <a:cubicBezTo>
                  <a:pt x="656" y="1429"/>
                  <a:pt x="811" y="1460"/>
                  <a:pt x="962" y="1429"/>
                </a:cubicBezTo>
                <a:cubicBezTo>
                  <a:pt x="1114" y="1399"/>
                  <a:pt x="1245" y="1311"/>
                  <a:pt x="1331" y="1182"/>
                </a:cubicBezTo>
                <a:cubicBezTo>
                  <a:pt x="1505" y="922"/>
                  <a:pt x="1438" y="565"/>
                  <a:pt x="1183" y="386"/>
                </a:cubicBezTo>
                <a:cubicBezTo>
                  <a:pt x="1174" y="380"/>
                  <a:pt x="1172" y="369"/>
                  <a:pt x="1178" y="360"/>
                </a:cubicBezTo>
                <a:cubicBezTo>
                  <a:pt x="1184" y="352"/>
                  <a:pt x="1195" y="350"/>
                  <a:pt x="1203" y="356"/>
                </a:cubicBezTo>
                <a:cubicBezTo>
                  <a:pt x="1475" y="547"/>
                  <a:pt x="1546" y="926"/>
                  <a:pt x="1362" y="1202"/>
                </a:cubicBezTo>
                <a:close/>
                <a:moveTo>
                  <a:pt x="850" y="975"/>
                </a:moveTo>
                <a:cubicBezTo>
                  <a:pt x="777" y="975"/>
                  <a:pt x="717" y="916"/>
                  <a:pt x="717" y="842"/>
                </a:cubicBezTo>
                <a:cubicBezTo>
                  <a:pt x="717" y="816"/>
                  <a:pt x="726" y="791"/>
                  <a:pt x="739" y="770"/>
                </a:cubicBezTo>
                <a:cubicBezTo>
                  <a:pt x="554" y="584"/>
                  <a:pt x="554" y="584"/>
                  <a:pt x="554" y="584"/>
                </a:cubicBezTo>
                <a:cubicBezTo>
                  <a:pt x="547" y="577"/>
                  <a:pt x="547" y="566"/>
                  <a:pt x="554" y="559"/>
                </a:cubicBezTo>
                <a:cubicBezTo>
                  <a:pt x="561" y="551"/>
                  <a:pt x="572" y="551"/>
                  <a:pt x="580" y="559"/>
                </a:cubicBezTo>
                <a:cubicBezTo>
                  <a:pt x="764" y="743"/>
                  <a:pt x="764" y="743"/>
                  <a:pt x="764" y="743"/>
                </a:cubicBezTo>
                <a:cubicBezTo>
                  <a:pt x="787" y="722"/>
                  <a:pt x="817" y="710"/>
                  <a:pt x="850" y="710"/>
                </a:cubicBezTo>
                <a:cubicBezTo>
                  <a:pt x="923" y="710"/>
                  <a:pt x="983" y="769"/>
                  <a:pt x="983" y="842"/>
                </a:cubicBezTo>
                <a:cubicBezTo>
                  <a:pt x="983" y="916"/>
                  <a:pt x="923" y="975"/>
                  <a:pt x="850" y="975"/>
                </a:cubicBezTo>
                <a:close/>
                <a:moveTo>
                  <a:pt x="867" y="1223"/>
                </a:moveTo>
                <a:cubicBezTo>
                  <a:pt x="867" y="1343"/>
                  <a:pt x="867" y="1343"/>
                  <a:pt x="867" y="1343"/>
                </a:cubicBezTo>
                <a:cubicBezTo>
                  <a:pt x="867" y="1353"/>
                  <a:pt x="859" y="1361"/>
                  <a:pt x="849" y="1361"/>
                </a:cubicBezTo>
                <a:cubicBezTo>
                  <a:pt x="839" y="1361"/>
                  <a:pt x="830" y="1353"/>
                  <a:pt x="830" y="1343"/>
                </a:cubicBezTo>
                <a:cubicBezTo>
                  <a:pt x="830" y="1223"/>
                  <a:pt x="830" y="1223"/>
                  <a:pt x="830" y="1223"/>
                </a:cubicBezTo>
                <a:cubicBezTo>
                  <a:pt x="830" y="1213"/>
                  <a:pt x="839" y="1205"/>
                  <a:pt x="849" y="1205"/>
                </a:cubicBezTo>
                <a:cubicBezTo>
                  <a:pt x="859" y="1205"/>
                  <a:pt x="867" y="1213"/>
                  <a:pt x="867" y="1223"/>
                </a:cubicBezTo>
                <a:close/>
                <a:moveTo>
                  <a:pt x="504" y="856"/>
                </a:moveTo>
                <a:cubicBezTo>
                  <a:pt x="504" y="866"/>
                  <a:pt x="496" y="874"/>
                  <a:pt x="486" y="874"/>
                </a:cubicBezTo>
                <a:cubicBezTo>
                  <a:pt x="367" y="874"/>
                  <a:pt x="367" y="874"/>
                  <a:pt x="367" y="874"/>
                </a:cubicBezTo>
                <a:cubicBezTo>
                  <a:pt x="356" y="874"/>
                  <a:pt x="348" y="866"/>
                  <a:pt x="348" y="856"/>
                </a:cubicBezTo>
                <a:cubicBezTo>
                  <a:pt x="348" y="846"/>
                  <a:pt x="356" y="838"/>
                  <a:pt x="367" y="838"/>
                </a:cubicBezTo>
                <a:cubicBezTo>
                  <a:pt x="486" y="838"/>
                  <a:pt x="486" y="838"/>
                  <a:pt x="486" y="838"/>
                </a:cubicBezTo>
                <a:cubicBezTo>
                  <a:pt x="496" y="838"/>
                  <a:pt x="504" y="846"/>
                  <a:pt x="504" y="856"/>
                </a:cubicBezTo>
                <a:close/>
                <a:moveTo>
                  <a:pt x="1189" y="856"/>
                </a:moveTo>
                <a:cubicBezTo>
                  <a:pt x="1189" y="846"/>
                  <a:pt x="1197" y="838"/>
                  <a:pt x="1207" y="838"/>
                </a:cubicBezTo>
                <a:cubicBezTo>
                  <a:pt x="1327" y="838"/>
                  <a:pt x="1327" y="838"/>
                  <a:pt x="1327" y="838"/>
                </a:cubicBezTo>
                <a:cubicBezTo>
                  <a:pt x="1337" y="838"/>
                  <a:pt x="1345" y="846"/>
                  <a:pt x="1345" y="856"/>
                </a:cubicBezTo>
                <a:cubicBezTo>
                  <a:pt x="1345" y="866"/>
                  <a:pt x="1337" y="874"/>
                  <a:pt x="1327" y="874"/>
                </a:cubicBezTo>
                <a:cubicBezTo>
                  <a:pt x="1207" y="874"/>
                  <a:pt x="1207" y="874"/>
                  <a:pt x="1207" y="874"/>
                </a:cubicBezTo>
                <a:cubicBezTo>
                  <a:pt x="1197" y="874"/>
                  <a:pt x="1189" y="866"/>
                  <a:pt x="1189" y="85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5" name="Freeform 1504"/>
          <p:cNvSpPr>
            <a:spLocks/>
          </p:cNvSpPr>
          <p:nvPr/>
        </p:nvSpPr>
        <p:spPr bwMode="auto">
          <a:xfrm>
            <a:off x="7037271" y="3833318"/>
            <a:ext cx="75982" cy="87451"/>
          </a:xfrm>
          <a:custGeom>
            <a:avLst/>
            <a:gdLst>
              <a:gd name="T0" fmla="*/ 179 w 358"/>
              <a:gd name="T1" fmla="*/ 0 h 413"/>
              <a:gd name="T2" fmla="*/ 0 w 358"/>
              <a:gd name="T3" fmla="*/ 206 h 413"/>
              <a:gd name="T4" fmla="*/ 179 w 358"/>
              <a:gd name="T5" fmla="*/ 413 h 413"/>
              <a:gd name="T6" fmla="*/ 358 w 358"/>
              <a:gd name="T7" fmla="*/ 206 h 413"/>
              <a:gd name="T8" fmla="*/ 179 w 358"/>
              <a:gd name="T9" fmla="*/ 0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8" h="413">
                <a:moveTo>
                  <a:pt x="179" y="0"/>
                </a:moveTo>
                <a:cubicBezTo>
                  <a:pt x="72" y="0"/>
                  <a:pt x="2" y="81"/>
                  <a:pt x="0" y="206"/>
                </a:cubicBezTo>
                <a:cubicBezTo>
                  <a:pt x="2" y="332"/>
                  <a:pt x="72" y="413"/>
                  <a:pt x="179" y="413"/>
                </a:cubicBezTo>
                <a:cubicBezTo>
                  <a:pt x="286" y="413"/>
                  <a:pt x="357" y="332"/>
                  <a:pt x="358" y="206"/>
                </a:cubicBezTo>
                <a:cubicBezTo>
                  <a:pt x="357" y="81"/>
                  <a:pt x="286" y="0"/>
                  <a:pt x="17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6" name="Freeform 1505"/>
          <p:cNvSpPr>
            <a:spLocks/>
          </p:cNvSpPr>
          <p:nvPr/>
        </p:nvSpPr>
        <p:spPr bwMode="auto">
          <a:xfrm>
            <a:off x="7134758" y="3834751"/>
            <a:ext cx="57345" cy="41575"/>
          </a:xfrm>
          <a:custGeom>
            <a:avLst/>
            <a:gdLst>
              <a:gd name="T0" fmla="*/ 154 w 263"/>
              <a:gd name="T1" fmla="*/ 0 h 192"/>
              <a:gd name="T2" fmla="*/ 0 w 263"/>
              <a:gd name="T3" fmla="*/ 0 h 192"/>
              <a:gd name="T4" fmla="*/ 0 w 263"/>
              <a:gd name="T5" fmla="*/ 192 h 192"/>
              <a:gd name="T6" fmla="*/ 154 w 263"/>
              <a:gd name="T7" fmla="*/ 192 h 192"/>
              <a:gd name="T8" fmla="*/ 263 w 263"/>
              <a:gd name="T9" fmla="*/ 96 h 192"/>
              <a:gd name="T10" fmla="*/ 154 w 263"/>
              <a:gd name="T11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3" h="192">
                <a:moveTo>
                  <a:pt x="15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92"/>
                  <a:pt x="0" y="192"/>
                  <a:pt x="0" y="192"/>
                </a:cubicBezTo>
                <a:cubicBezTo>
                  <a:pt x="154" y="192"/>
                  <a:pt x="154" y="192"/>
                  <a:pt x="154" y="192"/>
                </a:cubicBezTo>
                <a:cubicBezTo>
                  <a:pt x="220" y="192"/>
                  <a:pt x="263" y="154"/>
                  <a:pt x="263" y="96"/>
                </a:cubicBezTo>
                <a:cubicBezTo>
                  <a:pt x="263" y="33"/>
                  <a:pt x="226" y="0"/>
                  <a:pt x="154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7" name="Freeform 1506"/>
          <p:cNvSpPr>
            <a:spLocks noEditPoints="1"/>
          </p:cNvSpPr>
          <p:nvPr/>
        </p:nvSpPr>
        <p:spPr bwMode="auto">
          <a:xfrm>
            <a:off x="6918280" y="3712893"/>
            <a:ext cx="324000" cy="324000"/>
          </a:xfrm>
          <a:custGeom>
            <a:avLst/>
            <a:gdLst>
              <a:gd name="T0" fmla="*/ 757 w 1513"/>
              <a:gd name="T1" fmla="*/ 0 h 1513"/>
              <a:gd name="T2" fmla="*/ 0 w 1513"/>
              <a:gd name="T3" fmla="*/ 757 h 1513"/>
              <a:gd name="T4" fmla="*/ 757 w 1513"/>
              <a:gd name="T5" fmla="*/ 1513 h 1513"/>
              <a:gd name="T6" fmla="*/ 1513 w 1513"/>
              <a:gd name="T7" fmla="*/ 757 h 1513"/>
              <a:gd name="T8" fmla="*/ 757 w 1513"/>
              <a:gd name="T9" fmla="*/ 0 h 1513"/>
              <a:gd name="T10" fmla="*/ 375 w 1513"/>
              <a:gd name="T11" fmla="*/ 998 h 1513"/>
              <a:gd name="T12" fmla="*/ 339 w 1513"/>
              <a:gd name="T13" fmla="*/ 998 h 1513"/>
              <a:gd name="T14" fmla="*/ 339 w 1513"/>
              <a:gd name="T15" fmla="*/ 570 h 1513"/>
              <a:gd name="T16" fmla="*/ 181 w 1513"/>
              <a:gd name="T17" fmla="*/ 570 h 1513"/>
              <a:gd name="T18" fmla="*/ 181 w 1513"/>
              <a:gd name="T19" fmla="*/ 534 h 1513"/>
              <a:gd name="T20" fmla="*/ 534 w 1513"/>
              <a:gd name="T21" fmla="*/ 534 h 1513"/>
              <a:gd name="T22" fmla="*/ 534 w 1513"/>
              <a:gd name="T23" fmla="*/ 570 h 1513"/>
              <a:gd name="T24" fmla="*/ 375 w 1513"/>
              <a:gd name="T25" fmla="*/ 570 h 1513"/>
              <a:gd name="T26" fmla="*/ 375 w 1513"/>
              <a:gd name="T27" fmla="*/ 998 h 1513"/>
              <a:gd name="T28" fmla="*/ 734 w 1513"/>
              <a:gd name="T29" fmla="*/ 1009 h 1513"/>
              <a:gd name="T30" fmla="*/ 519 w 1513"/>
              <a:gd name="T31" fmla="*/ 766 h 1513"/>
              <a:gd name="T32" fmla="*/ 734 w 1513"/>
              <a:gd name="T33" fmla="*/ 524 h 1513"/>
              <a:gd name="T34" fmla="*/ 949 w 1513"/>
              <a:gd name="T35" fmla="*/ 766 h 1513"/>
              <a:gd name="T36" fmla="*/ 734 w 1513"/>
              <a:gd name="T37" fmla="*/ 1009 h 1513"/>
              <a:gd name="T38" fmla="*/ 1161 w 1513"/>
              <a:gd name="T39" fmla="*/ 798 h 1513"/>
              <a:gd name="T40" fmla="*/ 1014 w 1513"/>
              <a:gd name="T41" fmla="*/ 798 h 1513"/>
              <a:gd name="T42" fmla="*/ 1014 w 1513"/>
              <a:gd name="T43" fmla="*/ 998 h 1513"/>
              <a:gd name="T44" fmla="*/ 978 w 1513"/>
              <a:gd name="T45" fmla="*/ 998 h 1513"/>
              <a:gd name="T46" fmla="*/ 978 w 1513"/>
              <a:gd name="T47" fmla="*/ 534 h 1513"/>
              <a:gd name="T48" fmla="*/ 1168 w 1513"/>
              <a:gd name="T49" fmla="*/ 534 h 1513"/>
              <a:gd name="T50" fmla="*/ 1313 w 1513"/>
              <a:gd name="T51" fmla="*/ 666 h 1513"/>
              <a:gd name="T52" fmla="*/ 1161 w 1513"/>
              <a:gd name="T53" fmla="*/ 798 h 1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13" h="1513">
                <a:moveTo>
                  <a:pt x="757" y="0"/>
                </a:moveTo>
                <a:cubicBezTo>
                  <a:pt x="339" y="0"/>
                  <a:pt x="0" y="339"/>
                  <a:pt x="0" y="757"/>
                </a:cubicBezTo>
                <a:cubicBezTo>
                  <a:pt x="0" y="1175"/>
                  <a:pt x="339" y="1513"/>
                  <a:pt x="757" y="1513"/>
                </a:cubicBezTo>
                <a:cubicBezTo>
                  <a:pt x="1174" y="1513"/>
                  <a:pt x="1513" y="1175"/>
                  <a:pt x="1513" y="757"/>
                </a:cubicBezTo>
                <a:cubicBezTo>
                  <a:pt x="1513" y="339"/>
                  <a:pt x="1174" y="0"/>
                  <a:pt x="757" y="0"/>
                </a:cubicBezTo>
                <a:close/>
                <a:moveTo>
                  <a:pt x="375" y="998"/>
                </a:moveTo>
                <a:cubicBezTo>
                  <a:pt x="339" y="998"/>
                  <a:pt x="339" y="998"/>
                  <a:pt x="339" y="998"/>
                </a:cubicBezTo>
                <a:cubicBezTo>
                  <a:pt x="339" y="570"/>
                  <a:pt x="339" y="570"/>
                  <a:pt x="339" y="570"/>
                </a:cubicBezTo>
                <a:cubicBezTo>
                  <a:pt x="181" y="570"/>
                  <a:pt x="181" y="570"/>
                  <a:pt x="181" y="570"/>
                </a:cubicBezTo>
                <a:cubicBezTo>
                  <a:pt x="181" y="534"/>
                  <a:pt x="181" y="534"/>
                  <a:pt x="181" y="534"/>
                </a:cubicBezTo>
                <a:cubicBezTo>
                  <a:pt x="534" y="534"/>
                  <a:pt x="534" y="534"/>
                  <a:pt x="534" y="534"/>
                </a:cubicBezTo>
                <a:cubicBezTo>
                  <a:pt x="534" y="570"/>
                  <a:pt x="534" y="570"/>
                  <a:pt x="534" y="570"/>
                </a:cubicBezTo>
                <a:cubicBezTo>
                  <a:pt x="375" y="570"/>
                  <a:pt x="375" y="570"/>
                  <a:pt x="375" y="570"/>
                </a:cubicBezTo>
                <a:lnTo>
                  <a:pt x="375" y="998"/>
                </a:lnTo>
                <a:close/>
                <a:moveTo>
                  <a:pt x="734" y="1009"/>
                </a:moveTo>
                <a:cubicBezTo>
                  <a:pt x="586" y="1009"/>
                  <a:pt x="519" y="887"/>
                  <a:pt x="519" y="766"/>
                </a:cubicBezTo>
                <a:cubicBezTo>
                  <a:pt x="519" y="646"/>
                  <a:pt x="586" y="524"/>
                  <a:pt x="734" y="524"/>
                </a:cubicBezTo>
                <a:cubicBezTo>
                  <a:pt x="882" y="524"/>
                  <a:pt x="949" y="646"/>
                  <a:pt x="949" y="766"/>
                </a:cubicBezTo>
                <a:cubicBezTo>
                  <a:pt x="949" y="887"/>
                  <a:pt x="882" y="1009"/>
                  <a:pt x="734" y="1009"/>
                </a:cubicBezTo>
                <a:close/>
                <a:moveTo>
                  <a:pt x="1161" y="798"/>
                </a:moveTo>
                <a:cubicBezTo>
                  <a:pt x="1014" y="798"/>
                  <a:pt x="1014" y="798"/>
                  <a:pt x="1014" y="798"/>
                </a:cubicBezTo>
                <a:cubicBezTo>
                  <a:pt x="1014" y="998"/>
                  <a:pt x="1014" y="998"/>
                  <a:pt x="1014" y="998"/>
                </a:cubicBezTo>
                <a:cubicBezTo>
                  <a:pt x="978" y="998"/>
                  <a:pt x="978" y="998"/>
                  <a:pt x="978" y="998"/>
                </a:cubicBezTo>
                <a:cubicBezTo>
                  <a:pt x="978" y="534"/>
                  <a:pt x="978" y="534"/>
                  <a:pt x="978" y="534"/>
                </a:cubicBezTo>
                <a:cubicBezTo>
                  <a:pt x="1168" y="534"/>
                  <a:pt x="1168" y="534"/>
                  <a:pt x="1168" y="534"/>
                </a:cubicBezTo>
                <a:cubicBezTo>
                  <a:pt x="1260" y="534"/>
                  <a:pt x="1313" y="582"/>
                  <a:pt x="1313" y="666"/>
                </a:cubicBezTo>
                <a:cubicBezTo>
                  <a:pt x="1313" y="746"/>
                  <a:pt x="1254" y="798"/>
                  <a:pt x="1161" y="79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98" name="Nhóm 40">
            <a:extLst>
              <a:ext uri="{FF2B5EF4-FFF2-40B4-BE49-F238E27FC236}">
                <a16:creationId xmlns:a16="http://schemas.microsoft.com/office/drawing/2014/main" id="{3D2644ED-AB28-441D-8846-39E6DEFC3996}"/>
              </a:ext>
            </a:extLst>
          </p:cNvPr>
          <p:cNvGrpSpPr/>
          <p:nvPr/>
        </p:nvGrpSpPr>
        <p:grpSpPr>
          <a:xfrm>
            <a:off x="7337973" y="3712893"/>
            <a:ext cx="324000" cy="324000"/>
            <a:chOff x="7337973" y="3983468"/>
            <a:chExt cx="324000" cy="324000"/>
          </a:xfrm>
        </p:grpSpPr>
        <p:sp>
          <p:nvSpPr>
            <p:cNvPr id="699" name="Freeform 1510"/>
            <p:cNvSpPr>
              <a:spLocks/>
            </p:cNvSpPr>
            <p:nvPr/>
          </p:nvSpPr>
          <p:spPr bwMode="auto">
            <a:xfrm>
              <a:off x="7476422" y="4086235"/>
              <a:ext cx="125604" cy="179841"/>
            </a:xfrm>
            <a:custGeom>
              <a:avLst/>
              <a:gdLst>
                <a:gd name="T0" fmla="*/ 668 w 691"/>
                <a:gd name="T1" fmla="*/ 251 h 988"/>
                <a:gd name="T2" fmla="*/ 662 w 691"/>
                <a:gd name="T3" fmla="*/ 249 h 988"/>
                <a:gd name="T4" fmla="*/ 618 w 691"/>
                <a:gd name="T5" fmla="*/ 267 h 988"/>
                <a:gd name="T6" fmla="*/ 512 w 691"/>
                <a:gd name="T7" fmla="*/ 536 h 988"/>
                <a:gd name="T8" fmla="*/ 488 w 691"/>
                <a:gd name="T9" fmla="*/ 547 h 988"/>
                <a:gd name="T10" fmla="*/ 477 w 691"/>
                <a:gd name="T11" fmla="*/ 522 h 988"/>
                <a:gd name="T12" fmla="*/ 477 w 691"/>
                <a:gd name="T13" fmla="*/ 522 h 988"/>
                <a:gd name="T14" fmla="*/ 477 w 691"/>
                <a:gd name="T15" fmla="*/ 522 h 988"/>
                <a:gd name="T16" fmla="*/ 582 w 691"/>
                <a:gd name="T17" fmla="*/ 255 h 988"/>
                <a:gd name="T18" fmla="*/ 583 w 691"/>
                <a:gd name="T19" fmla="*/ 252 h 988"/>
                <a:gd name="T20" fmla="*/ 621 w 691"/>
                <a:gd name="T21" fmla="*/ 157 h 988"/>
                <a:gd name="T22" fmla="*/ 620 w 691"/>
                <a:gd name="T23" fmla="*/ 130 h 988"/>
                <a:gd name="T24" fmla="*/ 601 w 691"/>
                <a:gd name="T25" fmla="*/ 112 h 988"/>
                <a:gd name="T26" fmla="*/ 596 w 691"/>
                <a:gd name="T27" fmla="*/ 110 h 988"/>
                <a:gd name="T28" fmla="*/ 551 w 691"/>
                <a:gd name="T29" fmla="*/ 130 h 988"/>
                <a:gd name="T30" fmla="*/ 407 w 691"/>
                <a:gd name="T31" fmla="*/ 494 h 988"/>
                <a:gd name="T32" fmla="*/ 382 w 691"/>
                <a:gd name="T33" fmla="*/ 505 h 988"/>
                <a:gd name="T34" fmla="*/ 372 w 691"/>
                <a:gd name="T35" fmla="*/ 481 h 988"/>
                <a:gd name="T36" fmla="*/ 541 w 691"/>
                <a:gd name="T37" fmla="*/ 51 h 988"/>
                <a:gd name="T38" fmla="*/ 540 w 691"/>
                <a:gd name="T39" fmla="*/ 24 h 988"/>
                <a:gd name="T40" fmla="*/ 521 w 691"/>
                <a:gd name="T41" fmla="*/ 6 h 988"/>
                <a:gd name="T42" fmla="*/ 516 w 691"/>
                <a:gd name="T43" fmla="*/ 4 h 988"/>
                <a:gd name="T44" fmla="*/ 489 w 691"/>
                <a:gd name="T45" fmla="*/ 4 h 988"/>
                <a:gd name="T46" fmla="*/ 471 w 691"/>
                <a:gd name="T47" fmla="*/ 23 h 988"/>
                <a:gd name="T48" fmla="*/ 302 w 691"/>
                <a:gd name="T49" fmla="*/ 453 h 988"/>
                <a:gd name="T50" fmla="*/ 277 w 691"/>
                <a:gd name="T51" fmla="*/ 464 h 988"/>
                <a:gd name="T52" fmla="*/ 266 w 691"/>
                <a:gd name="T53" fmla="*/ 439 h 988"/>
                <a:gd name="T54" fmla="*/ 394 w 691"/>
                <a:gd name="T55" fmla="*/ 114 h 988"/>
                <a:gd name="T56" fmla="*/ 375 w 691"/>
                <a:gd name="T57" fmla="*/ 69 h 988"/>
                <a:gd name="T58" fmla="*/ 369 w 691"/>
                <a:gd name="T59" fmla="*/ 67 h 988"/>
                <a:gd name="T60" fmla="*/ 324 w 691"/>
                <a:gd name="T61" fmla="*/ 86 h 988"/>
                <a:gd name="T62" fmla="*/ 202 w 691"/>
                <a:gd name="T63" fmla="*/ 396 h 988"/>
                <a:gd name="T64" fmla="*/ 202 w 691"/>
                <a:gd name="T65" fmla="*/ 397 h 988"/>
                <a:gd name="T66" fmla="*/ 155 w 691"/>
                <a:gd name="T67" fmla="*/ 516 h 988"/>
                <a:gd name="T68" fmla="*/ 137 w 691"/>
                <a:gd name="T69" fmla="*/ 529 h 988"/>
                <a:gd name="T70" fmla="*/ 137 w 691"/>
                <a:gd name="T71" fmla="*/ 529 h 988"/>
                <a:gd name="T72" fmla="*/ 119 w 691"/>
                <a:gd name="T73" fmla="*/ 517 h 988"/>
                <a:gd name="T74" fmla="*/ 92 w 691"/>
                <a:gd name="T75" fmla="*/ 433 h 988"/>
                <a:gd name="T76" fmla="*/ 57 w 691"/>
                <a:gd name="T77" fmla="*/ 351 h 988"/>
                <a:gd name="T78" fmla="*/ 32 w 691"/>
                <a:gd name="T79" fmla="*/ 342 h 988"/>
                <a:gd name="T80" fmla="*/ 18 w 691"/>
                <a:gd name="T81" fmla="*/ 346 h 988"/>
                <a:gd name="T82" fmla="*/ 3 w 691"/>
                <a:gd name="T83" fmla="*/ 396 h 988"/>
                <a:gd name="T84" fmla="*/ 56 w 691"/>
                <a:gd name="T85" fmla="*/ 781 h 988"/>
                <a:gd name="T86" fmla="*/ 207 w 691"/>
                <a:gd name="T87" fmla="*/ 964 h 988"/>
                <a:gd name="T88" fmla="*/ 363 w 691"/>
                <a:gd name="T89" fmla="*/ 968 h 988"/>
                <a:gd name="T90" fmla="*/ 472 w 691"/>
                <a:gd name="T91" fmla="*/ 845 h 988"/>
                <a:gd name="T92" fmla="*/ 582 w 691"/>
                <a:gd name="T93" fmla="*/ 566 h 988"/>
                <a:gd name="T94" fmla="*/ 583 w 691"/>
                <a:gd name="T95" fmla="*/ 563 h 988"/>
                <a:gd name="T96" fmla="*/ 688 w 691"/>
                <a:gd name="T97" fmla="*/ 296 h 988"/>
                <a:gd name="T98" fmla="*/ 687 w 691"/>
                <a:gd name="T99" fmla="*/ 270 h 988"/>
                <a:gd name="T100" fmla="*/ 668 w 691"/>
                <a:gd name="T101" fmla="*/ 251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1" h="988">
                  <a:moveTo>
                    <a:pt x="668" y="251"/>
                  </a:moveTo>
                  <a:cubicBezTo>
                    <a:pt x="662" y="249"/>
                    <a:pt x="662" y="249"/>
                    <a:pt x="662" y="249"/>
                  </a:cubicBezTo>
                  <a:cubicBezTo>
                    <a:pt x="645" y="242"/>
                    <a:pt x="626" y="250"/>
                    <a:pt x="618" y="267"/>
                  </a:cubicBezTo>
                  <a:cubicBezTo>
                    <a:pt x="512" y="536"/>
                    <a:pt x="512" y="536"/>
                    <a:pt x="512" y="536"/>
                  </a:cubicBezTo>
                  <a:cubicBezTo>
                    <a:pt x="509" y="546"/>
                    <a:pt x="498" y="550"/>
                    <a:pt x="488" y="547"/>
                  </a:cubicBezTo>
                  <a:cubicBezTo>
                    <a:pt x="478" y="543"/>
                    <a:pt x="473" y="532"/>
                    <a:pt x="477" y="522"/>
                  </a:cubicBezTo>
                  <a:cubicBezTo>
                    <a:pt x="477" y="522"/>
                    <a:pt x="477" y="522"/>
                    <a:pt x="477" y="522"/>
                  </a:cubicBezTo>
                  <a:cubicBezTo>
                    <a:pt x="477" y="522"/>
                    <a:pt x="477" y="522"/>
                    <a:pt x="477" y="522"/>
                  </a:cubicBezTo>
                  <a:cubicBezTo>
                    <a:pt x="582" y="255"/>
                    <a:pt x="582" y="255"/>
                    <a:pt x="582" y="255"/>
                  </a:cubicBezTo>
                  <a:cubicBezTo>
                    <a:pt x="582" y="254"/>
                    <a:pt x="583" y="253"/>
                    <a:pt x="583" y="252"/>
                  </a:cubicBezTo>
                  <a:cubicBezTo>
                    <a:pt x="621" y="157"/>
                    <a:pt x="621" y="157"/>
                    <a:pt x="621" y="157"/>
                  </a:cubicBezTo>
                  <a:cubicBezTo>
                    <a:pt x="624" y="148"/>
                    <a:pt x="624" y="139"/>
                    <a:pt x="620" y="130"/>
                  </a:cubicBezTo>
                  <a:cubicBezTo>
                    <a:pt x="617" y="122"/>
                    <a:pt x="610" y="115"/>
                    <a:pt x="601" y="112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78" y="103"/>
                    <a:pt x="558" y="112"/>
                    <a:pt x="551" y="130"/>
                  </a:cubicBezTo>
                  <a:cubicBezTo>
                    <a:pt x="407" y="494"/>
                    <a:pt x="407" y="494"/>
                    <a:pt x="407" y="494"/>
                  </a:cubicBezTo>
                  <a:cubicBezTo>
                    <a:pt x="403" y="504"/>
                    <a:pt x="392" y="509"/>
                    <a:pt x="382" y="505"/>
                  </a:cubicBezTo>
                  <a:cubicBezTo>
                    <a:pt x="373" y="501"/>
                    <a:pt x="368" y="490"/>
                    <a:pt x="372" y="481"/>
                  </a:cubicBezTo>
                  <a:cubicBezTo>
                    <a:pt x="541" y="51"/>
                    <a:pt x="541" y="51"/>
                    <a:pt x="541" y="51"/>
                  </a:cubicBezTo>
                  <a:cubicBezTo>
                    <a:pt x="544" y="42"/>
                    <a:pt x="544" y="33"/>
                    <a:pt x="540" y="24"/>
                  </a:cubicBezTo>
                  <a:cubicBezTo>
                    <a:pt x="537" y="16"/>
                    <a:pt x="530" y="9"/>
                    <a:pt x="521" y="6"/>
                  </a:cubicBezTo>
                  <a:cubicBezTo>
                    <a:pt x="516" y="4"/>
                    <a:pt x="516" y="4"/>
                    <a:pt x="516" y="4"/>
                  </a:cubicBezTo>
                  <a:cubicBezTo>
                    <a:pt x="507" y="0"/>
                    <a:pt x="498" y="0"/>
                    <a:pt x="489" y="4"/>
                  </a:cubicBezTo>
                  <a:cubicBezTo>
                    <a:pt x="481" y="8"/>
                    <a:pt x="474" y="14"/>
                    <a:pt x="471" y="23"/>
                  </a:cubicBezTo>
                  <a:cubicBezTo>
                    <a:pt x="302" y="453"/>
                    <a:pt x="302" y="453"/>
                    <a:pt x="302" y="453"/>
                  </a:cubicBezTo>
                  <a:cubicBezTo>
                    <a:pt x="298" y="463"/>
                    <a:pt x="287" y="467"/>
                    <a:pt x="277" y="464"/>
                  </a:cubicBezTo>
                  <a:cubicBezTo>
                    <a:pt x="267" y="460"/>
                    <a:pt x="262" y="449"/>
                    <a:pt x="266" y="439"/>
                  </a:cubicBezTo>
                  <a:cubicBezTo>
                    <a:pt x="394" y="114"/>
                    <a:pt x="394" y="114"/>
                    <a:pt x="394" y="114"/>
                  </a:cubicBezTo>
                  <a:cubicBezTo>
                    <a:pt x="401" y="96"/>
                    <a:pt x="392" y="76"/>
                    <a:pt x="375" y="69"/>
                  </a:cubicBezTo>
                  <a:cubicBezTo>
                    <a:pt x="369" y="67"/>
                    <a:pt x="369" y="67"/>
                    <a:pt x="369" y="67"/>
                  </a:cubicBezTo>
                  <a:cubicBezTo>
                    <a:pt x="351" y="60"/>
                    <a:pt x="331" y="69"/>
                    <a:pt x="324" y="86"/>
                  </a:cubicBezTo>
                  <a:cubicBezTo>
                    <a:pt x="202" y="396"/>
                    <a:pt x="202" y="396"/>
                    <a:pt x="202" y="396"/>
                  </a:cubicBezTo>
                  <a:cubicBezTo>
                    <a:pt x="202" y="397"/>
                    <a:pt x="202" y="397"/>
                    <a:pt x="202" y="397"/>
                  </a:cubicBezTo>
                  <a:cubicBezTo>
                    <a:pt x="155" y="516"/>
                    <a:pt x="155" y="516"/>
                    <a:pt x="155" y="516"/>
                  </a:cubicBezTo>
                  <a:cubicBezTo>
                    <a:pt x="152" y="524"/>
                    <a:pt x="145" y="529"/>
                    <a:pt x="137" y="529"/>
                  </a:cubicBezTo>
                  <a:cubicBezTo>
                    <a:pt x="137" y="529"/>
                    <a:pt x="137" y="529"/>
                    <a:pt x="137" y="529"/>
                  </a:cubicBezTo>
                  <a:cubicBezTo>
                    <a:pt x="129" y="529"/>
                    <a:pt x="122" y="524"/>
                    <a:pt x="119" y="517"/>
                  </a:cubicBezTo>
                  <a:cubicBezTo>
                    <a:pt x="108" y="487"/>
                    <a:pt x="100" y="458"/>
                    <a:pt x="92" y="433"/>
                  </a:cubicBezTo>
                  <a:cubicBezTo>
                    <a:pt x="81" y="396"/>
                    <a:pt x="71" y="361"/>
                    <a:pt x="57" y="351"/>
                  </a:cubicBezTo>
                  <a:cubicBezTo>
                    <a:pt x="49" y="345"/>
                    <a:pt x="40" y="342"/>
                    <a:pt x="32" y="342"/>
                  </a:cubicBezTo>
                  <a:cubicBezTo>
                    <a:pt x="27" y="342"/>
                    <a:pt x="22" y="343"/>
                    <a:pt x="18" y="346"/>
                  </a:cubicBezTo>
                  <a:cubicBezTo>
                    <a:pt x="6" y="353"/>
                    <a:pt x="0" y="371"/>
                    <a:pt x="3" y="396"/>
                  </a:cubicBezTo>
                  <a:cubicBezTo>
                    <a:pt x="10" y="467"/>
                    <a:pt x="56" y="778"/>
                    <a:pt x="56" y="781"/>
                  </a:cubicBezTo>
                  <a:cubicBezTo>
                    <a:pt x="57" y="840"/>
                    <a:pt x="75" y="912"/>
                    <a:pt x="207" y="964"/>
                  </a:cubicBezTo>
                  <a:cubicBezTo>
                    <a:pt x="265" y="987"/>
                    <a:pt x="318" y="988"/>
                    <a:pt x="363" y="968"/>
                  </a:cubicBezTo>
                  <a:cubicBezTo>
                    <a:pt x="439" y="933"/>
                    <a:pt x="472" y="846"/>
                    <a:pt x="472" y="845"/>
                  </a:cubicBezTo>
                  <a:cubicBezTo>
                    <a:pt x="582" y="566"/>
                    <a:pt x="582" y="566"/>
                    <a:pt x="582" y="566"/>
                  </a:cubicBezTo>
                  <a:cubicBezTo>
                    <a:pt x="582" y="565"/>
                    <a:pt x="582" y="564"/>
                    <a:pt x="583" y="563"/>
                  </a:cubicBezTo>
                  <a:cubicBezTo>
                    <a:pt x="688" y="296"/>
                    <a:pt x="688" y="296"/>
                    <a:pt x="688" y="296"/>
                  </a:cubicBezTo>
                  <a:cubicBezTo>
                    <a:pt x="691" y="288"/>
                    <a:pt x="691" y="278"/>
                    <a:pt x="687" y="270"/>
                  </a:cubicBezTo>
                  <a:cubicBezTo>
                    <a:pt x="683" y="261"/>
                    <a:pt x="677" y="255"/>
                    <a:pt x="668" y="251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" name="Freeform 1511"/>
            <p:cNvSpPr>
              <a:spLocks noEditPoints="1"/>
            </p:cNvSpPr>
            <p:nvPr/>
          </p:nvSpPr>
          <p:spPr bwMode="auto">
            <a:xfrm>
              <a:off x="7337973" y="3983468"/>
              <a:ext cx="324000" cy="324000"/>
            </a:xfrm>
            <a:custGeom>
              <a:avLst/>
              <a:gdLst>
                <a:gd name="T0" fmla="*/ 0 w 1773"/>
                <a:gd name="T1" fmla="*/ 887 h 1774"/>
                <a:gd name="T2" fmla="*/ 1773 w 1773"/>
                <a:gd name="T3" fmla="*/ 887 h 1774"/>
                <a:gd name="T4" fmla="*/ 317 w 1773"/>
                <a:gd name="T5" fmla="*/ 925 h 1774"/>
                <a:gd name="T6" fmla="*/ 296 w 1773"/>
                <a:gd name="T7" fmla="*/ 909 h 1774"/>
                <a:gd name="T8" fmla="*/ 826 w 1773"/>
                <a:gd name="T9" fmla="*/ 232 h 1774"/>
                <a:gd name="T10" fmla="*/ 831 w 1773"/>
                <a:gd name="T11" fmla="*/ 270 h 1774"/>
                <a:gd name="T12" fmla="*/ 334 w 1773"/>
                <a:gd name="T13" fmla="*/ 904 h 1774"/>
                <a:gd name="T14" fmla="*/ 574 w 1773"/>
                <a:gd name="T15" fmla="*/ 583 h 1774"/>
                <a:gd name="T16" fmla="*/ 473 w 1773"/>
                <a:gd name="T17" fmla="*/ 906 h 1774"/>
                <a:gd name="T18" fmla="*/ 452 w 1773"/>
                <a:gd name="T19" fmla="*/ 889 h 1774"/>
                <a:gd name="T20" fmla="*/ 845 w 1773"/>
                <a:gd name="T21" fmla="*/ 389 h 1774"/>
                <a:gd name="T22" fmla="*/ 850 w 1773"/>
                <a:gd name="T23" fmla="*/ 427 h 1774"/>
                <a:gd name="T24" fmla="*/ 665 w 1773"/>
                <a:gd name="T25" fmla="*/ 863 h 1774"/>
                <a:gd name="T26" fmla="*/ 647 w 1773"/>
                <a:gd name="T27" fmla="*/ 884 h 1774"/>
                <a:gd name="T28" fmla="*/ 684 w 1773"/>
                <a:gd name="T29" fmla="*/ 659 h 1774"/>
                <a:gd name="T30" fmla="*/ 886 w 1773"/>
                <a:gd name="T31" fmla="*/ 570 h 1774"/>
                <a:gd name="T32" fmla="*/ 714 w 1773"/>
                <a:gd name="T33" fmla="*/ 682 h 1774"/>
                <a:gd name="T34" fmla="*/ 1477 w 1773"/>
                <a:gd name="T35" fmla="*/ 870 h 1774"/>
                <a:gd name="T36" fmla="*/ 1372 w 1773"/>
                <a:gd name="T37" fmla="*/ 1137 h 1774"/>
                <a:gd name="T38" fmla="*/ 1133 w 1773"/>
                <a:gd name="T39" fmla="*/ 1563 h 1774"/>
                <a:gd name="T40" fmla="*/ 947 w 1773"/>
                <a:gd name="T41" fmla="*/ 1560 h 1774"/>
                <a:gd name="T42" fmla="*/ 719 w 1773"/>
                <a:gd name="T43" fmla="*/ 960 h 1774"/>
                <a:gd name="T44" fmla="*/ 833 w 1773"/>
                <a:gd name="T45" fmla="*/ 880 h 1774"/>
                <a:gd name="T46" fmla="*/ 892 w 1773"/>
                <a:gd name="T47" fmla="*/ 1015 h 1774"/>
                <a:gd name="T48" fmla="*/ 915 w 1773"/>
                <a:gd name="T49" fmla="*/ 958 h 1774"/>
                <a:gd name="T50" fmla="*/ 1137 w 1773"/>
                <a:gd name="T51" fmla="*/ 591 h 1774"/>
                <a:gd name="T52" fmla="*/ 1171 w 1773"/>
                <a:gd name="T53" fmla="*/ 615 h 1774"/>
                <a:gd name="T54" fmla="*/ 1228 w 1773"/>
                <a:gd name="T55" fmla="*/ 529 h 1774"/>
                <a:gd name="T56" fmla="*/ 1289 w 1773"/>
                <a:gd name="T57" fmla="*/ 530 h 1774"/>
                <a:gd name="T58" fmla="*/ 1330 w 1773"/>
                <a:gd name="T59" fmla="*/ 625 h 1774"/>
                <a:gd name="T60" fmla="*/ 1363 w 1773"/>
                <a:gd name="T61" fmla="*/ 634 h 1774"/>
                <a:gd name="T62" fmla="*/ 1409 w 1773"/>
                <a:gd name="T63" fmla="*/ 675 h 1774"/>
                <a:gd name="T64" fmla="*/ 1395 w 1773"/>
                <a:gd name="T65" fmla="*/ 769 h 1774"/>
                <a:gd name="T66" fmla="*/ 1436 w 1773"/>
                <a:gd name="T67" fmla="*/ 776 h 1774"/>
                <a:gd name="T68" fmla="*/ 1477 w 1773"/>
                <a:gd name="T69" fmla="*/ 870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3" h="1774">
                  <a:moveTo>
                    <a:pt x="887" y="0"/>
                  </a:moveTo>
                  <a:cubicBezTo>
                    <a:pt x="397" y="0"/>
                    <a:pt x="0" y="397"/>
                    <a:pt x="0" y="887"/>
                  </a:cubicBezTo>
                  <a:cubicBezTo>
                    <a:pt x="0" y="1376"/>
                    <a:pt x="397" y="1774"/>
                    <a:pt x="887" y="1774"/>
                  </a:cubicBezTo>
                  <a:cubicBezTo>
                    <a:pt x="1376" y="1774"/>
                    <a:pt x="1773" y="1376"/>
                    <a:pt x="1773" y="887"/>
                  </a:cubicBezTo>
                  <a:cubicBezTo>
                    <a:pt x="1773" y="397"/>
                    <a:pt x="1376" y="0"/>
                    <a:pt x="887" y="0"/>
                  </a:cubicBezTo>
                  <a:close/>
                  <a:moveTo>
                    <a:pt x="317" y="925"/>
                  </a:moveTo>
                  <a:cubicBezTo>
                    <a:pt x="316" y="925"/>
                    <a:pt x="316" y="925"/>
                    <a:pt x="315" y="925"/>
                  </a:cubicBezTo>
                  <a:cubicBezTo>
                    <a:pt x="305" y="925"/>
                    <a:pt x="297" y="918"/>
                    <a:pt x="296" y="909"/>
                  </a:cubicBezTo>
                  <a:cubicBezTo>
                    <a:pt x="277" y="748"/>
                    <a:pt x="321" y="590"/>
                    <a:pt x="421" y="462"/>
                  </a:cubicBezTo>
                  <a:cubicBezTo>
                    <a:pt x="521" y="334"/>
                    <a:pt x="665" y="252"/>
                    <a:pt x="826" y="232"/>
                  </a:cubicBezTo>
                  <a:cubicBezTo>
                    <a:pt x="836" y="231"/>
                    <a:pt x="846" y="238"/>
                    <a:pt x="847" y="249"/>
                  </a:cubicBezTo>
                  <a:cubicBezTo>
                    <a:pt x="849" y="259"/>
                    <a:pt x="841" y="268"/>
                    <a:pt x="831" y="270"/>
                  </a:cubicBezTo>
                  <a:cubicBezTo>
                    <a:pt x="679" y="288"/>
                    <a:pt x="544" y="365"/>
                    <a:pt x="451" y="485"/>
                  </a:cubicBezTo>
                  <a:cubicBezTo>
                    <a:pt x="357" y="605"/>
                    <a:pt x="316" y="754"/>
                    <a:pt x="334" y="904"/>
                  </a:cubicBezTo>
                  <a:cubicBezTo>
                    <a:pt x="335" y="915"/>
                    <a:pt x="328" y="924"/>
                    <a:pt x="317" y="925"/>
                  </a:cubicBezTo>
                  <a:close/>
                  <a:moveTo>
                    <a:pt x="574" y="583"/>
                  </a:moveTo>
                  <a:cubicBezTo>
                    <a:pt x="507" y="669"/>
                    <a:pt x="477" y="776"/>
                    <a:pt x="489" y="885"/>
                  </a:cubicBezTo>
                  <a:cubicBezTo>
                    <a:pt x="491" y="895"/>
                    <a:pt x="483" y="905"/>
                    <a:pt x="473" y="906"/>
                  </a:cubicBezTo>
                  <a:cubicBezTo>
                    <a:pt x="472" y="906"/>
                    <a:pt x="471" y="906"/>
                    <a:pt x="470" y="906"/>
                  </a:cubicBezTo>
                  <a:cubicBezTo>
                    <a:pt x="461" y="906"/>
                    <a:pt x="453" y="899"/>
                    <a:pt x="452" y="889"/>
                  </a:cubicBezTo>
                  <a:cubicBezTo>
                    <a:pt x="438" y="771"/>
                    <a:pt x="471" y="654"/>
                    <a:pt x="544" y="560"/>
                  </a:cubicBezTo>
                  <a:cubicBezTo>
                    <a:pt x="618" y="465"/>
                    <a:pt x="725" y="404"/>
                    <a:pt x="845" y="389"/>
                  </a:cubicBezTo>
                  <a:cubicBezTo>
                    <a:pt x="855" y="388"/>
                    <a:pt x="865" y="396"/>
                    <a:pt x="866" y="406"/>
                  </a:cubicBezTo>
                  <a:cubicBezTo>
                    <a:pt x="867" y="416"/>
                    <a:pt x="860" y="426"/>
                    <a:pt x="850" y="427"/>
                  </a:cubicBezTo>
                  <a:cubicBezTo>
                    <a:pt x="740" y="441"/>
                    <a:pt x="642" y="496"/>
                    <a:pt x="574" y="583"/>
                  </a:cubicBezTo>
                  <a:close/>
                  <a:moveTo>
                    <a:pt x="665" y="863"/>
                  </a:moveTo>
                  <a:cubicBezTo>
                    <a:pt x="667" y="873"/>
                    <a:pt x="660" y="883"/>
                    <a:pt x="649" y="884"/>
                  </a:cubicBezTo>
                  <a:cubicBezTo>
                    <a:pt x="648" y="884"/>
                    <a:pt x="647" y="884"/>
                    <a:pt x="647" y="884"/>
                  </a:cubicBezTo>
                  <a:cubicBezTo>
                    <a:pt x="637" y="884"/>
                    <a:pt x="629" y="877"/>
                    <a:pt x="628" y="868"/>
                  </a:cubicBezTo>
                  <a:cubicBezTo>
                    <a:pt x="618" y="793"/>
                    <a:pt x="638" y="719"/>
                    <a:pt x="684" y="659"/>
                  </a:cubicBezTo>
                  <a:cubicBezTo>
                    <a:pt x="729" y="602"/>
                    <a:pt x="793" y="564"/>
                    <a:pt x="865" y="554"/>
                  </a:cubicBezTo>
                  <a:cubicBezTo>
                    <a:pt x="875" y="553"/>
                    <a:pt x="885" y="560"/>
                    <a:pt x="886" y="570"/>
                  </a:cubicBezTo>
                  <a:cubicBezTo>
                    <a:pt x="888" y="581"/>
                    <a:pt x="881" y="590"/>
                    <a:pt x="870" y="592"/>
                  </a:cubicBezTo>
                  <a:cubicBezTo>
                    <a:pt x="808" y="601"/>
                    <a:pt x="753" y="633"/>
                    <a:pt x="714" y="682"/>
                  </a:cubicBezTo>
                  <a:cubicBezTo>
                    <a:pt x="674" y="734"/>
                    <a:pt x="657" y="798"/>
                    <a:pt x="665" y="863"/>
                  </a:cubicBezTo>
                  <a:close/>
                  <a:moveTo>
                    <a:pt x="1477" y="870"/>
                  </a:moveTo>
                  <a:cubicBezTo>
                    <a:pt x="1373" y="1135"/>
                    <a:pt x="1373" y="1135"/>
                    <a:pt x="1373" y="1135"/>
                  </a:cubicBezTo>
                  <a:cubicBezTo>
                    <a:pt x="1373" y="1136"/>
                    <a:pt x="1372" y="1137"/>
                    <a:pt x="1372" y="1137"/>
                  </a:cubicBezTo>
                  <a:cubicBezTo>
                    <a:pt x="1261" y="1419"/>
                    <a:pt x="1261" y="1419"/>
                    <a:pt x="1261" y="1419"/>
                  </a:cubicBezTo>
                  <a:cubicBezTo>
                    <a:pt x="1260" y="1422"/>
                    <a:pt x="1224" y="1521"/>
                    <a:pt x="1133" y="1563"/>
                  </a:cubicBezTo>
                  <a:cubicBezTo>
                    <a:pt x="1106" y="1575"/>
                    <a:pt x="1078" y="1580"/>
                    <a:pt x="1048" y="1580"/>
                  </a:cubicBezTo>
                  <a:cubicBezTo>
                    <a:pt x="1016" y="1580"/>
                    <a:pt x="983" y="1573"/>
                    <a:pt x="947" y="1560"/>
                  </a:cubicBezTo>
                  <a:cubicBezTo>
                    <a:pt x="793" y="1499"/>
                    <a:pt x="774" y="1408"/>
                    <a:pt x="772" y="1345"/>
                  </a:cubicBezTo>
                  <a:cubicBezTo>
                    <a:pt x="765" y="1302"/>
                    <a:pt x="724" y="1004"/>
                    <a:pt x="719" y="960"/>
                  </a:cubicBezTo>
                  <a:cubicBezTo>
                    <a:pt x="715" y="920"/>
                    <a:pt x="727" y="888"/>
                    <a:pt x="753" y="873"/>
                  </a:cubicBezTo>
                  <a:cubicBezTo>
                    <a:pt x="776" y="859"/>
                    <a:pt x="807" y="862"/>
                    <a:pt x="833" y="880"/>
                  </a:cubicBezTo>
                  <a:cubicBezTo>
                    <a:pt x="858" y="897"/>
                    <a:pt x="869" y="935"/>
                    <a:pt x="883" y="982"/>
                  </a:cubicBezTo>
                  <a:cubicBezTo>
                    <a:pt x="886" y="993"/>
                    <a:pt x="889" y="1004"/>
                    <a:pt x="892" y="1015"/>
                  </a:cubicBezTo>
                  <a:cubicBezTo>
                    <a:pt x="914" y="958"/>
                    <a:pt x="914" y="958"/>
                    <a:pt x="914" y="958"/>
                  </a:cubicBezTo>
                  <a:cubicBezTo>
                    <a:pt x="915" y="958"/>
                    <a:pt x="915" y="958"/>
                    <a:pt x="915" y="958"/>
                  </a:cubicBezTo>
                  <a:cubicBezTo>
                    <a:pt x="1043" y="632"/>
                    <a:pt x="1043" y="632"/>
                    <a:pt x="1043" y="632"/>
                  </a:cubicBezTo>
                  <a:cubicBezTo>
                    <a:pt x="1057" y="595"/>
                    <a:pt x="1100" y="577"/>
                    <a:pt x="1137" y="591"/>
                  </a:cubicBezTo>
                  <a:cubicBezTo>
                    <a:pt x="1142" y="593"/>
                    <a:pt x="1142" y="593"/>
                    <a:pt x="1142" y="593"/>
                  </a:cubicBezTo>
                  <a:cubicBezTo>
                    <a:pt x="1154" y="598"/>
                    <a:pt x="1164" y="605"/>
                    <a:pt x="1171" y="615"/>
                  </a:cubicBezTo>
                  <a:cubicBezTo>
                    <a:pt x="1189" y="569"/>
                    <a:pt x="1189" y="569"/>
                    <a:pt x="1189" y="569"/>
                  </a:cubicBezTo>
                  <a:cubicBezTo>
                    <a:pt x="1196" y="551"/>
                    <a:pt x="1210" y="537"/>
                    <a:pt x="1228" y="529"/>
                  </a:cubicBezTo>
                  <a:cubicBezTo>
                    <a:pt x="1246" y="521"/>
                    <a:pt x="1265" y="521"/>
                    <a:pt x="1284" y="528"/>
                  </a:cubicBezTo>
                  <a:cubicBezTo>
                    <a:pt x="1289" y="530"/>
                    <a:pt x="1289" y="530"/>
                    <a:pt x="1289" y="530"/>
                  </a:cubicBezTo>
                  <a:cubicBezTo>
                    <a:pt x="1307" y="537"/>
                    <a:pt x="1321" y="551"/>
                    <a:pt x="1329" y="569"/>
                  </a:cubicBezTo>
                  <a:cubicBezTo>
                    <a:pt x="1337" y="587"/>
                    <a:pt x="1337" y="607"/>
                    <a:pt x="1330" y="625"/>
                  </a:cubicBezTo>
                  <a:cubicBezTo>
                    <a:pt x="1328" y="630"/>
                    <a:pt x="1328" y="630"/>
                    <a:pt x="1328" y="630"/>
                  </a:cubicBezTo>
                  <a:cubicBezTo>
                    <a:pt x="1340" y="629"/>
                    <a:pt x="1352" y="630"/>
                    <a:pt x="1363" y="634"/>
                  </a:cubicBezTo>
                  <a:cubicBezTo>
                    <a:pt x="1369" y="637"/>
                    <a:pt x="1369" y="637"/>
                    <a:pt x="1369" y="637"/>
                  </a:cubicBezTo>
                  <a:cubicBezTo>
                    <a:pt x="1387" y="644"/>
                    <a:pt x="1401" y="657"/>
                    <a:pt x="1409" y="675"/>
                  </a:cubicBezTo>
                  <a:cubicBezTo>
                    <a:pt x="1417" y="693"/>
                    <a:pt x="1417" y="713"/>
                    <a:pt x="1410" y="731"/>
                  </a:cubicBezTo>
                  <a:cubicBezTo>
                    <a:pt x="1395" y="769"/>
                    <a:pt x="1395" y="769"/>
                    <a:pt x="1395" y="769"/>
                  </a:cubicBezTo>
                  <a:cubicBezTo>
                    <a:pt x="1407" y="768"/>
                    <a:pt x="1419" y="769"/>
                    <a:pt x="1430" y="774"/>
                  </a:cubicBezTo>
                  <a:cubicBezTo>
                    <a:pt x="1436" y="776"/>
                    <a:pt x="1436" y="776"/>
                    <a:pt x="1436" y="776"/>
                  </a:cubicBezTo>
                  <a:cubicBezTo>
                    <a:pt x="1454" y="783"/>
                    <a:pt x="1468" y="797"/>
                    <a:pt x="1476" y="815"/>
                  </a:cubicBezTo>
                  <a:cubicBezTo>
                    <a:pt x="1484" y="833"/>
                    <a:pt x="1484" y="852"/>
                    <a:pt x="1477" y="87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01" name="Freeform 1515"/>
          <p:cNvSpPr>
            <a:spLocks noEditPoints="1"/>
          </p:cNvSpPr>
          <p:nvPr/>
        </p:nvSpPr>
        <p:spPr bwMode="auto">
          <a:xfrm>
            <a:off x="7897543" y="3934126"/>
            <a:ext cx="44247" cy="45674"/>
          </a:xfrm>
          <a:custGeom>
            <a:avLst/>
            <a:gdLst>
              <a:gd name="T0" fmla="*/ 106 w 211"/>
              <a:gd name="T1" fmla="*/ 0 h 211"/>
              <a:gd name="T2" fmla="*/ 0 w 211"/>
              <a:gd name="T3" fmla="*/ 106 h 211"/>
              <a:gd name="T4" fmla="*/ 106 w 211"/>
              <a:gd name="T5" fmla="*/ 211 h 211"/>
              <a:gd name="T6" fmla="*/ 211 w 211"/>
              <a:gd name="T7" fmla="*/ 106 h 211"/>
              <a:gd name="T8" fmla="*/ 106 w 211"/>
              <a:gd name="T9" fmla="*/ 0 h 211"/>
              <a:gd name="T10" fmla="*/ 98 w 211"/>
              <a:gd name="T11" fmla="*/ 63 h 211"/>
              <a:gd name="T12" fmla="*/ 55 w 211"/>
              <a:gd name="T13" fmla="*/ 106 h 211"/>
              <a:gd name="T14" fmla="*/ 39 w 211"/>
              <a:gd name="T15" fmla="*/ 122 h 211"/>
              <a:gd name="T16" fmla="*/ 23 w 211"/>
              <a:gd name="T17" fmla="*/ 106 h 211"/>
              <a:gd name="T18" fmla="*/ 98 w 211"/>
              <a:gd name="T19" fmla="*/ 31 h 211"/>
              <a:gd name="T20" fmla="*/ 114 w 211"/>
              <a:gd name="T21" fmla="*/ 47 h 211"/>
              <a:gd name="T22" fmla="*/ 98 w 211"/>
              <a:gd name="T23" fmla="*/ 63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1" h="211">
                <a:moveTo>
                  <a:pt x="106" y="0"/>
                </a:moveTo>
                <a:cubicBezTo>
                  <a:pt x="48" y="0"/>
                  <a:pt x="0" y="48"/>
                  <a:pt x="0" y="106"/>
                </a:cubicBezTo>
                <a:cubicBezTo>
                  <a:pt x="0" y="164"/>
                  <a:pt x="48" y="211"/>
                  <a:pt x="106" y="211"/>
                </a:cubicBezTo>
                <a:cubicBezTo>
                  <a:pt x="164" y="211"/>
                  <a:pt x="211" y="164"/>
                  <a:pt x="211" y="106"/>
                </a:cubicBezTo>
                <a:cubicBezTo>
                  <a:pt x="211" y="48"/>
                  <a:pt x="164" y="0"/>
                  <a:pt x="106" y="0"/>
                </a:cubicBezTo>
                <a:close/>
                <a:moveTo>
                  <a:pt x="98" y="63"/>
                </a:moveTo>
                <a:cubicBezTo>
                  <a:pt x="74" y="63"/>
                  <a:pt x="55" y="82"/>
                  <a:pt x="55" y="106"/>
                </a:cubicBezTo>
                <a:cubicBezTo>
                  <a:pt x="55" y="115"/>
                  <a:pt x="48" y="122"/>
                  <a:pt x="39" y="122"/>
                </a:cubicBezTo>
                <a:cubicBezTo>
                  <a:pt x="30" y="122"/>
                  <a:pt x="23" y="115"/>
                  <a:pt x="23" y="106"/>
                </a:cubicBezTo>
                <a:cubicBezTo>
                  <a:pt x="23" y="64"/>
                  <a:pt x="57" y="31"/>
                  <a:pt x="98" y="31"/>
                </a:cubicBezTo>
                <a:cubicBezTo>
                  <a:pt x="107" y="31"/>
                  <a:pt x="114" y="38"/>
                  <a:pt x="114" y="47"/>
                </a:cubicBezTo>
                <a:cubicBezTo>
                  <a:pt x="114" y="56"/>
                  <a:pt x="107" y="63"/>
                  <a:pt x="98" y="6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2" name="Freeform 1516"/>
          <p:cNvSpPr>
            <a:spLocks/>
          </p:cNvSpPr>
          <p:nvPr/>
        </p:nvSpPr>
        <p:spPr bwMode="auto">
          <a:xfrm>
            <a:off x="7839023" y="3922708"/>
            <a:ext cx="28546" cy="18555"/>
          </a:xfrm>
          <a:custGeom>
            <a:avLst/>
            <a:gdLst>
              <a:gd name="T0" fmla="*/ 87 w 136"/>
              <a:gd name="T1" fmla="*/ 62 h 82"/>
              <a:gd name="T2" fmla="*/ 136 w 136"/>
              <a:gd name="T3" fmla="*/ 82 h 82"/>
              <a:gd name="T4" fmla="*/ 136 w 136"/>
              <a:gd name="T5" fmla="*/ 0 h 82"/>
              <a:gd name="T6" fmla="*/ 0 w 136"/>
              <a:gd name="T7" fmla="*/ 0 h 82"/>
              <a:gd name="T8" fmla="*/ 87 w 136"/>
              <a:gd name="T9" fmla="*/ 6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" h="82">
                <a:moveTo>
                  <a:pt x="87" y="62"/>
                </a:moveTo>
                <a:cubicBezTo>
                  <a:pt x="104" y="68"/>
                  <a:pt x="122" y="73"/>
                  <a:pt x="136" y="82"/>
                </a:cubicBezTo>
                <a:cubicBezTo>
                  <a:pt x="136" y="0"/>
                  <a:pt x="136" y="0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35"/>
                  <a:pt x="40" y="48"/>
                  <a:pt x="87" y="6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3" name="Freeform 1517"/>
          <p:cNvSpPr>
            <a:spLocks noEditPoints="1"/>
          </p:cNvSpPr>
          <p:nvPr/>
        </p:nvSpPr>
        <p:spPr bwMode="auto">
          <a:xfrm>
            <a:off x="7897543" y="3782831"/>
            <a:ext cx="44247" cy="45674"/>
          </a:xfrm>
          <a:custGeom>
            <a:avLst/>
            <a:gdLst>
              <a:gd name="T0" fmla="*/ 106 w 211"/>
              <a:gd name="T1" fmla="*/ 0 h 211"/>
              <a:gd name="T2" fmla="*/ 0 w 211"/>
              <a:gd name="T3" fmla="*/ 106 h 211"/>
              <a:gd name="T4" fmla="*/ 106 w 211"/>
              <a:gd name="T5" fmla="*/ 211 h 211"/>
              <a:gd name="T6" fmla="*/ 211 w 211"/>
              <a:gd name="T7" fmla="*/ 106 h 211"/>
              <a:gd name="T8" fmla="*/ 106 w 211"/>
              <a:gd name="T9" fmla="*/ 0 h 211"/>
              <a:gd name="T10" fmla="*/ 98 w 211"/>
              <a:gd name="T11" fmla="*/ 63 h 211"/>
              <a:gd name="T12" fmla="*/ 55 w 211"/>
              <a:gd name="T13" fmla="*/ 106 h 211"/>
              <a:gd name="T14" fmla="*/ 39 w 211"/>
              <a:gd name="T15" fmla="*/ 122 h 211"/>
              <a:gd name="T16" fmla="*/ 23 w 211"/>
              <a:gd name="T17" fmla="*/ 106 h 211"/>
              <a:gd name="T18" fmla="*/ 98 w 211"/>
              <a:gd name="T19" fmla="*/ 31 h 211"/>
              <a:gd name="T20" fmla="*/ 114 w 211"/>
              <a:gd name="T21" fmla="*/ 47 h 211"/>
              <a:gd name="T22" fmla="*/ 98 w 211"/>
              <a:gd name="T23" fmla="*/ 63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1" h="211">
                <a:moveTo>
                  <a:pt x="106" y="0"/>
                </a:moveTo>
                <a:cubicBezTo>
                  <a:pt x="48" y="0"/>
                  <a:pt x="0" y="48"/>
                  <a:pt x="0" y="106"/>
                </a:cubicBezTo>
                <a:cubicBezTo>
                  <a:pt x="0" y="164"/>
                  <a:pt x="48" y="211"/>
                  <a:pt x="106" y="211"/>
                </a:cubicBezTo>
                <a:cubicBezTo>
                  <a:pt x="164" y="211"/>
                  <a:pt x="211" y="164"/>
                  <a:pt x="211" y="106"/>
                </a:cubicBezTo>
                <a:cubicBezTo>
                  <a:pt x="211" y="48"/>
                  <a:pt x="164" y="0"/>
                  <a:pt x="106" y="0"/>
                </a:cubicBezTo>
                <a:close/>
                <a:moveTo>
                  <a:pt x="98" y="63"/>
                </a:moveTo>
                <a:cubicBezTo>
                  <a:pt x="74" y="63"/>
                  <a:pt x="55" y="82"/>
                  <a:pt x="55" y="106"/>
                </a:cubicBezTo>
                <a:cubicBezTo>
                  <a:pt x="55" y="115"/>
                  <a:pt x="48" y="122"/>
                  <a:pt x="39" y="122"/>
                </a:cubicBezTo>
                <a:cubicBezTo>
                  <a:pt x="30" y="122"/>
                  <a:pt x="23" y="115"/>
                  <a:pt x="23" y="106"/>
                </a:cubicBezTo>
                <a:cubicBezTo>
                  <a:pt x="23" y="64"/>
                  <a:pt x="57" y="31"/>
                  <a:pt x="98" y="31"/>
                </a:cubicBezTo>
                <a:cubicBezTo>
                  <a:pt x="107" y="31"/>
                  <a:pt x="114" y="38"/>
                  <a:pt x="114" y="47"/>
                </a:cubicBezTo>
                <a:cubicBezTo>
                  <a:pt x="114" y="56"/>
                  <a:pt x="107" y="63"/>
                  <a:pt x="98" y="6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4" name="Freeform 1518"/>
          <p:cNvSpPr>
            <a:spLocks/>
          </p:cNvSpPr>
          <p:nvPr/>
        </p:nvSpPr>
        <p:spPr bwMode="auto">
          <a:xfrm>
            <a:off x="7839023" y="3848488"/>
            <a:ext cx="28546" cy="17128"/>
          </a:xfrm>
          <a:custGeom>
            <a:avLst/>
            <a:gdLst>
              <a:gd name="T0" fmla="*/ 87 w 136"/>
              <a:gd name="T1" fmla="*/ 62 h 82"/>
              <a:gd name="T2" fmla="*/ 136 w 136"/>
              <a:gd name="T3" fmla="*/ 82 h 82"/>
              <a:gd name="T4" fmla="*/ 136 w 136"/>
              <a:gd name="T5" fmla="*/ 0 h 82"/>
              <a:gd name="T6" fmla="*/ 0 w 136"/>
              <a:gd name="T7" fmla="*/ 0 h 82"/>
              <a:gd name="T8" fmla="*/ 87 w 136"/>
              <a:gd name="T9" fmla="*/ 6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" h="82">
                <a:moveTo>
                  <a:pt x="87" y="62"/>
                </a:moveTo>
                <a:cubicBezTo>
                  <a:pt x="104" y="68"/>
                  <a:pt x="122" y="73"/>
                  <a:pt x="136" y="82"/>
                </a:cubicBezTo>
                <a:cubicBezTo>
                  <a:pt x="136" y="0"/>
                  <a:pt x="136" y="0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35"/>
                  <a:pt x="40" y="48"/>
                  <a:pt x="87" y="6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5" name="Freeform 1519"/>
          <p:cNvSpPr>
            <a:spLocks/>
          </p:cNvSpPr>
          <p:nvPr/>
        </p:nvSpPr>
        <p:spPr bwMode="auto">
          <a:xfrm>
            <a:off x="7910388" y="3999783"/>
            <a:ext cx="18555" cy="37110"/>
          </a:xfrm>
          <a:custGeom>
            <a:avLst/>
            <a:gdLst>
              <a:gd name="T0" fmla="*/ 80 w 83"/>
              <a:gd name="T1" fmla="*/ 164 h 175"/>
              <a:gd name="T2" fmla="*/ 80 w 83"/>
              <a:gd name="T3" fmla="*/ 0 h 175"/>
              <a:gd name="T4" fmla="*/ 2 w 83"/>
              <a:gd name="T5" fmla="*/ 0 h 175"/>
              <a:gd name="T6" fmla="*/ 2 w 83"/>
              <a:gd name="T7" fmla="*/ 164 h 175"/>
              <a:gd name="T8" fmla="*/ 0 w 83"/>
              <a:gd name="T9" fmla="*/ 173 h 175"/>
              <a:gd name="T10" fmla="*/ 42 w 83"/>
              <a:gd name="T11" fmla="*/ 175 h 175"/>
              <a:gd name="T12" fmla="*/ 83 w 83"/>
              <a:gd name="T13" fmla="*/ 173 h 175"/>
              <a:gd name="T14" fmla="*/ 80 w 83"/>
              <a:gd name="T15" fmla="*/ 164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" h="175">
                <a:moveTo>
                  <a:pt x="80" y="164"/>
                </a:moveTo>
                <a:cubicBezTo>
                  <a:pt x="80" y="0"/>
                  <a:pt x="80" y="0"/>
                  <a:pt x="80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64"/>
                  <a:pt x="2" y="164"/>
                  <a:pt x="2" y="164"/>
                </a:cubicBezTo>
                <a:cubicBezTo>
                  <a:pt x="2" y="168"/>
                  <a:pt x="1" y="170"/>
                  <a:pt x="0" y="173"/>
                </a:cubicBezTo>
                <a:cubicBezTo>
                  <a:pt x="14" y="174"/>
                  <a:pt x="28" y="175"/>
                  <a:pt x="42" y="175"/>
                </a:cubicBezTo>
                <a:cubicBezTo>
                  <a:pt x="56" y="175"/>
                  <a:pt x="69" y="174"/>
                  <a:pt x="83" y="173"/>
                </a:cubicBezTo>
                <a:cubicBezTo>
                  <a:pt x="81" y="170"/>
                  <a:pt x="80" y="168"/>
                  <a:pt x="80" y="16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6" name="Freeform 1520"/>
          <p:cNvSpPr>
            <a:spLocks/>
          </p:cNvSpPr>
          <p:nvPr/>
        </p:nvSpPr>
        <p:spPr bwMode="auto">
          <a:xfrm>
            <a:off x="7839023" y="3772840"/>
            <a:ext cx="28546" cy="17128"/>
          </a:xfrm>
          <a:custGeom>
            <a:avLst/>
            <a:gdLst>
              <a:gd name="T0" fmla="*/ 87 w 136"/>
              <a:gd name="T1" fmla="*/ 62 h 82"/>
              <a:gd name="T2" fmla="*/ 136 w 136"/>
              <a:gd name="T3" fmla="*/ 82 h 82"/>
              <a:gd name="T4" fmla="*/ 136 w 136"/>
              <a:gd name="T5" fmla="*/ 0 h 82"/>
              <a:gd name="T6" fmla="*/ 0 w 136"/>
              <a:gd name="T7" fmla="*/ 0 h 82"/>
              <a:gd name="T8" fmla="*/ 87 w 136"/>
              <a:gd name="T9" fmla="*/ 6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" h="82">
                <a:moveTo>
                  <a:pt x="87" y="62"/>
                </a:moveTo>
                <a:cubicBezTo>
                  <a:pt x="104" y="68"/>
                  <a:pt x="122" y="73"/>
                  <a:pt x="136" y="82"/>
                </a:cubicBezTo>
                <a:cubicBezTo>
                  <a:pt x="136" y="0"/>
                  <a:pt x="136" y="0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35"/>
                  <a:pt x="40" y="48"/>
                  <a:pt x="87" y="6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7" name="Freeform 1521"/>
          <p:cNvSpPr>
            <a:spLocks noEditPoints="1"/>
          </p:cNvSpPr>
          <p:nvPr/>
        </p:nvSpPr>
        <p:spPr bwMode="auto">
          <a:xfrm>
            <a:off x="7897543" y="3858479"/>
            <a:ext cx="44247" cy="45674"/>
          </a:xfrm>
          <a:custGeom>
            <a:avLst/>
            <a:gdLst>
              <a:gd name="T0" fmla="*/ 106 w 211"/>
              <a:gd name="T1" fmla="*/ 211 h 211"/>
              <a:gd name="T2" fmla="*/ 211 w 211"/>
              <a:gd name="T3" fmla="*/ 106 h 211"/>
              <a:gd name="T4" fmla="*/ 106 w 211"/>
              <a:gd name="T5" fmla="*/ 0 h 211"/>
              <a:gd name="T6" fmla="*/ 0 w 211"/>
              <a:gd name="T7" fmla="*/ 106 h 211"/>
              <a:gd name="T8" fmla="*/ 106 w 211"/>
              <a:gd name="T9" fmla="*/ 211 h 211"/>
              <a:gd name="T10" fmla="*/ 23 w 211"/>
              <a:gd name="T11" fmla="*/ 106 h 211"/>
              <a:gd name="T12" fmla="*/ 98 w 211"/>
              <a:gd name="T13" fmla="*/ 31 h 211"/>
              <a:gd name="T14" fmla="*/ 114 w 211"/>
              <a:gd name="T15" fmla="*/ 47 h 211"/>
              <a:gd name="T16" fmla="*/ 98 w 211"/>
              <a:gd name="T17" fmla="*/ 63 h 211"/>
              <a:gd name="T18" fmla="*/ 55 w 211"/>
              <a:gd name="T19" fmla="*/ 106 h 211"/>
              <a:gd name="T20" fmla="*/ 39 w 211"/>
              <a:gd name="T21" fmla="*/ 122 h 211"/>
              <a:gd name="T22" fmla="*/ 23 w 211"/>
              <a:gd name="T23" fmla="*/ 1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1" h="211">
                <a:moveTo>
                  <a:pt x="106" y="211"/>
                </a:moveTo>
                <a:cubicBezTo>
                  <a:pt x="164" y="211"/>
                  <a:pt x="211" y="164"/>
                  <a:pt x="211" y="106"/>
                </a:cubicBezTo>
                <a:cubicBezTo>
                  <a:pt x="211" y="48"/>
                  <a:pt x="164" y="0"/>
                  <a:pt x="106" y="0"/>
                </a:cubicBezTo>
                <a:cubicBezTo>
                  <a:pt x="48" y="0"/>
                  <a:pt x="0" y="48"/>
                  <a:pt x="0" y="106"/>
                </a:cubicBezTo>
                <a:cubicBezTo>
                  <a:pt x="0" y="164"/>
                  <a:pt x="48" y="211"/>
                  <a:pt x="106" y="211"/>
                </a:cubicBezTo>
                <a:close/>
                <a:moveTo>
                  <a:pt x="23" y="106"/>
                </a:moveTo>
                <a:cubicBezTo>
                  <a:pt x="23" y="64"/>
                  <a:pt x="57" y="31"/>
                  <a:pt x="98" y="31"/>
                </a:cubicBezTo>
                <a:cubicBezTo>
                  <a:pt x="107" y="31"/>
                  <a:pt x="114" y="38"/>
                  <a:pt x="114" y="47"/>
                </a:cubicBezTo>
                <a:cubicBezTo>
                  <a:pt x="114" y="56"/>
                  <a:pt x="107" y="63"/>
                  <a:pt x="98" y="63"/>
                </a:cubicBezTo>
                <a:cubicBezTo>
                  <a:pt x="74" y="63"/>
                  <a:pt x="55" y="82"/>
                  <a:pt x="55" y="106"/>
                </a:cubicBezTo>
                <a:cubicBezTo>
                  <a:pt x="55" y="115"/>
                  <a:pt x="48" y="122"/>
                  <a:pt x="39" y="122"/>
                </a:cubicBezTo>
                <a:cubicBezTo>
                  <a:pt x="30" y="122"/>
                  <a:pt x="23" y="115"/>
                  <a:pt x="23" y="106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8" name="Freeform 1522"/>
          <p:cNvSpPr>
            <a:spLocks/>
          </p:cNvSpPr>
          <p:nvPr/>
        </p:nvSpPr>
        <p:spPr bwMode="auto">
          <a:xfrm>
            <a:off x="7970336" y="3772840"/>
            <a:ext cx="29974" cy="17128"/>
          </a:xfrm>
          <a:custGeom>
            <a:avLst/>
            <a:gdLst>
              <a:gd name="T0" fmla="*/ 50 w 137"/>
              <a:gd name="T1" fmla="*/ 62 h 82"/>
              <a:gd name="T2" fmla="*/ 137 w 137"/>
              <a:gd name="T3" fmla="*/ 0 h 82"/>
              <a:gd name="T4" fmla="*/ 0 w 137"/>
              <a:gd name="T5" fmla="*/ 0 h 82"/>
              <a:gd name="T6" fmla="*/ 0 w 137"/>
              <a:gd name="T7" fmla="*/ 82 h 82"/>
              <a:gd name="T8" fmla="*/ 50 w 137"/>
              <a:gd name="T9" fmla="*/ 6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82">
                <a:moveTo>
                  <a:pt x="50" y="62"/>
                </a:moveTo>
                <a:cubicBezTo>
                  <a:pt x="97" y="48"/>
                  <a:pt x="129" y="35"/>
                  <a:pt x="13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2"/>
                  <a:pt x="0" y="82"/>
                  <a:pt x="0" y="82"/>
                </a:cubicBezTo>
                <a:cubicBezTo>
                  <a:pt x="15" y="73"/>
                  <a:pt x="33" y="68"/>
                  <a:pt x="50" y="6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9" name="Freeform 1523"/>
          <p:cNvSpPr>
            <a:spLocks/>
          </p:cNvSpPr>
          <p:nvPr/>
        </p:nvSpPr>
        <p:spPr bwMode="auto">
          <a:xfrm>
            <a:off x="7970336" y="3922708"/>
            <a:ext cx="29974" cy="18555"/>
          </a:xfrm>
          <a:custGeom>
            <a:avLst/>
            <a:gdLst>
              <a:gd name="T0" fmla="*/ 137 w 137"/>
              <a:gd name="T1" fmla="*/ 0 h 82"/>
              <a:gd name="T2" fmla="*/ 0 w 137"/>
              <a:gd name="T3" fmla="*/ 0 h 82"/>
              <a:gd name="T4" fmla="*/ 0 w 137"/>
              <a:gd name="T5" fmla="*/ 82 h 82"/>
              <a:gd name="T6" fmla="*/ 50 w 137"/>
              <a:gd name="T7" fmla="*/ 62 h 82"/>
              <a:gd name="T8" fmla="*/ 137 w 137"/>
              <a:gd name="T9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82">
                <a:moveTo>
                  <a:pt x="13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82"/>
                  <a:pt x="0" y="82"/>
                  <a:pt x="0" y="82"/>
                </a:cubicBezTo>
                <a:cubicBezTo>
                  <a:pt x="15" y="73"/>
                  <a:pt x="33" y="68"/>
                  <a:pt x="50" y="62"/>
                </a:cubicBezTo>
                <a:cubicBezTo>
                  <a:pt x="97" y="48"/>
                  <a:pt x="129" y="35"/>
                  <a:pt x="137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0" name="Freeform 1524"/>
          <p:cNvSpPr>
            <a:spLocks noEditPoints="1"/>
          </p:cNvSpPr>
          <p:nvPr/>
        </p:nvSpPr>
        <p:spPr bwMode="auto">
          <a:xfrm>
            <a:off x="7874706" y="3759994"/>
            <a:ext cx="89921" cy="232652"/>
          </a:xfrm>
          <a:custGeom>
            <a:avLst/>
            <a:gdLst>
              <a:gd name="T0" fmla="*/ 377 w 412"/>
              <a:gd name="T1" fmla="*/ 1083 h 1083"/>
              <a:gd name="T2" fmla="*/ 412 w 412"/>
              <a:gd name="T3" fmla="*/ 36 h 1083"/>
              <a:gd name="T4" fmla="*/ 35 w 412"/>
              <a:gd name="T5" fmla="*/ 0 h 1083"/>
              <a:gd name="T6" fmla="*/ 0 w 412"/>
              <a:gd name="T7" fmla="*/ 44 h 1083"/>
              <a:gd name="T8" fmla="*/ 0 w 412"/>
              <a:gd name="T9" fmla="*/ 46 h 1083"/>
              <a:gd name="T10" fmla="*/ 0 w 412"/>
              <a:gd name="T11" fmla="*/ 192 h 1083"/>
              <a:gd name="T12" fmla="*/ 0 w 412"/>
              <a:gd name="T13" fmla="*/ 394 h 1083"/>
              <a:gd name="T14" fmla="*/ 0 w 412"/>
              <a:gd name="T15" fmla="*/ 396 h 1083"/>
              <a:gd name="T16" fmla="*/ 0 w 412"/>
              <a:gd name="T17" fmla="*/ 542 h 1083"/>
              <a:gd name="T18" fmla="*/ 0 w 412"/>
              <a:gd name="T19" fmla="*/ 744 h 1083"/>
              <a:gd name="T20" fmla="*/ 0 w 412"/>
              <a:gd name="T21" fmla="*/ 746 h 1083"/>
              <a:gd name="T22" fmla="*/ 0 w 412"/>
              <a:gd name="T23" fmla="*/ 892 h 1083"/>
              <a:gd name="T24" fmla="*/ 0 w 412"/>
              <a:gd name="T25" fmla="*/ 1048 h 1083"/>
              <a:gd name="T26" fmla="*/ 206 w 412"/>
              <a:gd name="T27" fmla="*/ 1054 h 1083"/>
              <a:gd name="T28" fmla="*/ 206 w 412"/>
              <a:gd name="T29" fmla="*/ 779 h 1083"/>
              <a:gd name="T30" fmla="*/ 206 w 412"/>
              <a:gd name="T31" fmla="*/ 1054 h 1083"/>
              <a:gd name="T32" fmla="*/ 353 w 412"/>
              <a:gd name="T33" fmla="*/ 867 h 1083"/>
              <a:gd name="T34" fmla="*/ 206 w 412"/>
              <a:gd name="T35" fmla="*/ 761 h 1083"/>
              <a:gd name="T36" fmla="*/ 57 w 412"/>
              <a:gd name="T37" fmla="*/ 870 h 1083"/>
              <a:gd name="T38" fmla="*/ 37 w 412"/>
              <a:gd name="T39" fmla="*/ 880 h 1083"/>
              <a:gd name="T40" fmla="*/ 206 w 412"/>
              <a:gd name="T41" fmla="*/ 729 h 1083"/>
              <a:gd name="T42" fmla="*/ 384 w 412"/>
              <a:gd name="T43" fmla="*/ 857 h 1083"/>
              <a:gd name="T44" fmla="*/ 68 w 412"/>
              <a:gd name="T45" fmla="*/ 567 h 1083"/>
              <a:gd name="T46" fmla="*/ 343 w 412"/>
              <a:gd name="T47" fmla="*/ 567 h 1083"/>
              <a:gd name="T48" fmla="*/ 68 w 412"/>
              <a:gd name="T49" fmla="*/ 567 h 1083"/>
              <a:gd name="T50" fmla="*/ 206 w 412"/>
              <a:gd name="T51" fmla="*/ 29 h 1083"/>
              <a:gd name="T52" fmla="*/ 384 w 412"/>
              <a:gd name="T53" fmla="*/ 157 h 1083"/>
              <a:gd name="T54" fmla="*/ 353 w 412"/>
              <a:gd name="T55" fmla="*/ 167 h 1083"/>
              <a:gd name="T56" fmla="*/ 206 w 412"/>
              <a:gd name="T57" fmla="*/ 61 h 1083"/>
              <a:gd name="T58" fmla="*/ 204 w 412"/>
              <a:gd name="T59" fmla="*/ 61 h 1083"/>
              <a:gd name="T60" fmla="*/ 42 w 412"/>
              <a:gd name="T61" fmla="*/ 181 h 1083"/>
              <a:gd name="T62" fmla="*/ 27 w 412"/>
              <a:gd name="T63" fmla="*/ 160 h 1083"/>
              <a:gd name="T64" fmla="*/ 206 w 412"/>
              <a:gd name="T65" fmla="*/ 354 h 1083"/>
              <a:gd name="T66" fmla="*/ 206 w 412"/>
              <a:gd name="T67" fmla="*/ 79 h 1083"/>
              <a:gd name="T68" fmla="*/ 27 w 412"/>
              <a:gd name="T69" fmla="*/ 510 h 1083"/>
              <a:gd name="T70" fmla="*/ 208 w 412"/>
              <a:gd name="T71" fmla="*/ 379 h 1083"/>
              <a:gd name="T72" fmla="*/ 374 w 412"/>
              <a:gd name="T73" fmla="*/ 527 h 1083"/>
              <a:gd name="T74" fmla="*/ 206 w 412"/>
              <a:gd name="T75" fmla="*/ 411 h 1083"/>
              <a:gd name="T76" fmla="*/ 206 w 412"/>
              <a:gd name="T77" fmla="*/ 411 h 1083"/>
              <a:gd name="T78" fmla="*/ 57 w 412"/>
              <a:gd name="T79" fmla="*/ 520 h 1083"/>
              <a:gd name="T80" fmla="*/ 37 w 412"/>
              <a:gd name="T81" fmla="*/ 530 h 10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2" h="1083">
                <a:moveTo>
                  <a:pt x="35" y="1083"/>
                </a:moveTo>
                <a:cubicBezTo>
                  <a:pt x="377" y="1083"/>
                  <a:pt x="377" y="1083"/>
                  <a:pt x="377" y="1083"/>
                </a:cubicBezTo>
                <a:cubicBezTo>
                  <a:pt x="396" y="1083"/>
                  <a:pt x="412" y="1067"/>
                  <a:pt x="412" y="1048"/>
                </a:cubicBezTo>
                <a:cubicBezTo>
                  <a:pt x="412" y="36"/>
                  <a:pt x="412" y="36"/>
                  <a:pt x="412" y="36"/>
                </a:cubicBezTo>
                <a:cubicBezTo>
                  <a:pt x="412" y="16"/>
                  <a:pt x="396" y="0"/>
                  <a:pt x="37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15" y="0"/>
                  <a:pt x="0" y="16"/>
                  <a:pt x="0" y="36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6"/>
                  <a:pt x="0" y="46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191"/>
                  <a:pt x="0" y="191"/>
                  <a:pt x="0" y="192"/>
                </a:cubicBezTo>
                <a:cubicBezTo>
                  <a:pt x="0" y="192"/>
                  <a:pt x="0" y="193"/>
                  <a:pt x="0" y="193"/>
                </a:cubicBezTo>
                <a:cubicBezTo>
                  <a:pt x="0" y="394"/>
                  <a:pt x="0" y="394"/>
                  <a:pt x="0" y="394"/>
                </a:cubicBezTo>
                <a:cubicBezTo>
                  <a:pt x="0" y="394"/>
                  <a:pt x="0" y="395"/>
                  <a:pt x="0" y="395"/>
                </a:cubicBezTo>
                <a:cubicBezTo>
                  <a:pt x="0" y="395"/>
                  <a:pt x="0" y="396"/>
                  <a:pt x="0" y="396"/>
                </a:cubicBezTo>
                <a:cubicBezTo>
                  <a:pt x="0" y="541"/>
                  <a:pt x="0" y="541"/>
                  <a:pt x="0" y="541"/>
                </a:cubicBezTo>
                <a:cubicBezTo>
                  <a:pt x="0" y="541"/>
                  <a:pt x="0" y="542"/>
                  <a:pt x="0" y="542"/>
                </a:cubicBezTo>
                <a:cubicBezTo>
                  <a:pt x="0" y="542"/>
                  <a:pt x="0" y="543"/>
                  <a:pt x="0" y="543"/>
                </a:cubicBezTo>
                <a:cubicBezTo>
                  <a:pt x="0" y="744"/>
                  <a:pt x="0" y="744"/>
                  <a:pt x="0" y="744"/>
                </a:cubicBezTo>
                <a:cubicBezTo>
                  <a:pt x="0" y="744"/>
                  <a:pt x="0" y="745"/>
                  <a:pt x="0" y="745"/>
                </a:cubicBezTo>
                <a:cubicBezTo>
                  <a:pt x="0" y="745"/>
                  <a:pt x="0" y="746"/>
                  <a:pt x="0" y="746"/>
                </a:cubicBezTo>
                <a:cubicBezTo>
                  <a:pt x="0" y="891"/>
                  <a:pt x="0" y="891"/>
                  <a:pt x="0" y="891"/>
                </a:cubicBezTo>
                <a:cubicBezTo>
                  <a:pt x="0" y="891"/>
                  <a:pt x="0" y="891"/>
                  <a:pt x="0" y="892"/>
                </a:cubicBezTo>
                <a:cubicBezTo>
                  <a:pt x="0" y="892"/>
                  <a:pt x="0" y="893"/>
                  <a:pt x="0" y="893"/>
                </a:cubicBezTo>
                <a:cubicBezTo>
                  <a:pt x="0" y="1048"/>
                  <a:pt x="0" y="1048"/>
                  <a:pt x="0" y="1048"/>
                </a:cubicBezTo>
                <a:cubicBezTo>
                  <a:pt x="0" y="1067"/>
                  <a:pt x="15" y="1083"/>
                  <a:pt x="35" y="1083"/>
                </a:cubicBezTo>
                <a:close/>
                <a:moveTo>
                  <a:pt x="206" y="1054"/>
                </a:moveTo>
                <a:cubicBezTo>
                  <a:pt x="130" y="1054"/>
                  <a:pt x="68" y="993"/>
                  <a:pt x="68" y="917"/>
                </a:cubicBezTo>
                <a:cubicBezTo>
                  <a:pt x="68" y="841"/>
                  <a:pt x="130" y="779"/>
                  <a:pt x="206" y="779"/>
                </a:cubicBezTo>
                <a:cubicBezTo>
                  <a:pt x="282" y="779"/>
                  <a:pt x="343" y="841"/>
                  <a:pt x="343" y="917"/>
                </a:cubicBezTo>
                <a:cubicBezTo>
                  <a:pt x="343" y="993"/>
                  <a:pt x="282" y="1054"/>
                  <a:pt x="206" y="1054"/>
                </a:cubicBezTo>
                <a:close/>
                <a:moveTo>
                  <a:pt x="374" y="877"/>
                </a:moveTo>
                <a:cubicBezTo>
                  <a:pt x="365" y="880"/>
                  <a:pt x="356" y="875"/>
                  <a:pt x="353" y="867"/>
                </a:cubicBezTo>
                <a:cubicBezTo>
                  <a:pt x="332" y="804"/>
                  <a:pt x="273" y="761"/>
                  <a:pt x="206" y="761"/>
                </a:cubicBezTo>
                <a:cubicBezTo>
                  <a:pt x="206" y="761"/>
                  <a:pt x="206" y="761"/>
                  <a:pt x="206" y="761"/>
                </a:cubicBezTo>
                <a:cubicBezTo>
                  <a:pt x="205" y="761"/>
                  <a:pt x="205" y="761"/>
                  <a:pt x="205" y="761"/>
                </a:cubicBezTo>
                <a:cubicBezTo>
                  <a:pt x="137" y="762"/>
                  <a:pt x="78" y="805"/>
                  <a:pt x="57" y="870"/>
                </a:cubicBezTo>
                <a:cubicBezTo>
                  <a:pt x="55" y="877"/>
                  <a:pt x="49" y="881"/>
                  <a:pt x="42" y="881"/>
                </a:cubicBezTo>
                <a:cubicBezTo>
                  <a:pt x="40" y="881"/>
                  <a:pt x="39" y="881"/>
                  <a:pt x="37" y="880"/>
                </a:cubicBezTo>
                <a:cubicBezTo>
                  <a:pt x="29" y="877"/>
                  <a:pt x="24" y="868"/>
                  <a:pt x="27" y="860"/>
                </a:cubicBezTo>
                <a:cubicBezTo>
                  <a:pt x="52" y="782"/>
                  <a:pt x="124" y="729"/>
                  <a:pt x="206" y="729"/>
                </a:cubicBezTo>
                <a:cubicBezTo>
                  <a:pt x="206" y="729"/>
                  <a:pt x="207" y="729"/>
                  <a:pt x="207" y="729"/>
                </a:cubicBezTo>
                <a:cubicBezTo>
                  <a:pt x="287" y="729"/>
                  <a:pt x="358" y="781"/>
                  <a:pt x="384" y="857"/>
                </a:cubicBezTo>
                <a:cubicBezTo>
                  <a:pt x="387" y="865"/>
                  <a:pt x="382" y="874"/>
                  <a:pt x="374" y="877"/>
                </a:cubicBezTo>
                <a:close/>
                <a:moveTo>
                  <a:pt x="68" y="567"/>
                </a:moveTo>
                <a:cubicBezTo>
                  <a:pt x="68" y="491"/>
                  <a:pt x="130" y="429"/>
                  <a:pt x="206" y="429"/>
                </a:cubicBezTo>
                <a:cubicBezTo>
                  <a:pt x="282" y="429"/>
                  <a:pt x="343" y="491"/>
                  <a:pt x="343" y="567"/>
                </a:cubicBezTo>
                <a:cubicBezTo>
                  <a:pt x="343" y="643"/>
                  <a:pt x="282" y="704"/>
                  <a:pt x="206" y="704"/>
                </a:cubicBezTo>
                <a:cubicBezTo>
                  <a:pt x="130" y="704"/>
                  <a:pt x="68" y="643"/>
                  <a:pt x="68" y="567"/>
                </a:cubicBezTo>
                <a:close/>
                <a:moveTo>
                  <a:pt x="27" y="160"/>
                </a:moveTo>
                <a:cubicBezTo>
                  <a:pt x="52" y="82"/>
                  <a:pt x="123" y="29"/>
                  <a:pt x="206" y="29"/>
                </a:cubicBezTo>
                <a:cubicBezTo>
                  <a:pt x="206" y="29"/>
                  <a:pt x="207" y="29"/>
                  <a:pt x="207" y="29"/>
                </a:cubicBezTo>
                <a:cubicBezTo>
                  <a:pt x="288" y="30"/>
                  <a:pt x="358" y="81"/>
                  <a:pt x="384" y="157"/>
                </a:cubicBezTo>
                <a:cubicBezTo>
                  <a:pt x="387" y="165"/>
                  <a:pt x="382" y="174"/>
                  <a:pt x="374" y="177"/>
                </a:cubicBezTo>
                <a:cubicBezTo>
                  <a:pt x="365" y="180"/>
                  <a:pt x="356" y="175"/>
                  <a:pt x="353" y="167"/>
                </a:cubicBezTo>
                <a:cubicBezTo>
                  <a:pt x="332" y="104"/>
                  <a:pt x="273" y="61"/>
                  <a:pt x="206" y="61"/>
                </a:cubicBezTo>
                <a:cubicBezTo>
                  <a:pt x="206" y="61"/>
                  <a:pt x="206" y="61"/>
                  <a:pt x="206" y="61"/>
                </a:cubicBezTo>
                <a:cubicBezTo>
                  <a:pt x="206" y="61"/>
                  <a:pt x="206" y="61"/>
                  <a:pt x="206" y="61"/>
                </a:cubicBezTo>
                <a:cubicBezTo>
                  <a:pt x="205" y="61"/>
                  <a:pt x="205" y="61"/>
                  <a:pt x="204" y="61"/>
                </a:cubicBezTo>
                <a:cubicBezTo>
                  <a:pt x="137" y="62"/>
                  <a:pt x="78" y="105"/>
                  <a:pt x="57" y="170"/>
                </a:cubicBezTo>
                <a:cubicBezTo>
                  <a:pt x="55" y="177"/>
                  <a:pt x="49" y="181"/>
                  <a:pt x="42" y="181"/>
                </a:cubicBezTo>
                <a:cubicBezTo>
                  <a:pt x="40" y="181"/>
                  <a:pt x="39" y="181"/>
                  <a:pt x="37" y="180"/>
                </a:cubicBezTo>
                <a:cubicBezTo>
                  <a:pt x="29" y="177"/>
                  <a:pt x="24" y="168"/>
                  <a:pt x="27" y="160"/>
                </a:cubicBezTo>
                <a:close/>
                <a:moveTo>
                  <a:pt x="343" y="217"/>
                </a:moveTo>
                <a:cubicBezTo>
                  <a:pt x="343" y="293"/>
                  <a:pt x="282" y="354"/>
                  <a:pt x="206" y="354"/>
                </a:cubicBezTo>
                <a:cubicBezTo>
                  <a:pt x="130" y="354"/>
                  <a:pt x="68" y="293"/>
                  <a:pt x="68" y="217"/>
                </a:cubicBezTo>
                <a:cubicBezTo>
                  <a:pt x="68" y="141"/>
                  <a:pt x="130" y="79"/>
                  <a:pt x="206" y="79"/>
                </a:cubicBezTo>
                <a:cubicBezTo>
                  <a:pt x="282" y="79"/>
                  <a:pt x="343" y="141"/>
                  <a:pt x="343" y="217"/>
                </a:cubicBezTo>
                <a:close/>
                <a:moveTo>
                  <a:pt x="27" y="510"/>
                </a:moveTo>
                <a:cubicBezTo>
                  <a:pt x="52" y="432"/>
                  <a:pt x="124" y="379"/>
                  <a:pt x="206" y="379"/>
                </a:cubicBezTo>
                <a:cubicBezTo>
                  <a:pt x="206" y="379"/>
                  <a:pt x="207" y="379"/>
                  <a:pt x="208" y="379"/>
                </a:cubicBezTo>
                <a:cubicBezTo>
                  <a:pt x="288" y="380"/>
                  <a:pt x="358" y="431"/>
                  <a:pt x="384" y="507"/>
                </a:cubicBezTo>
                <a:cubicBezTo>
                  <a:pt x="387" y="515"/>
                  <a:pt x="382" y="524"/>
                  <a:pt x="374" y="527"/>
                </a:cubicBezTo>
                <a:cubicBezTo>
                  <a:pt x="365" y="530"/>
                  <a:pt x="356" y="525"/>
                  <a:pt x="353" y="517"/>
                </a:cubicBezTo>
                <a:cubicBezTo>
                  <a:pt x="332" y="454"/>
                  <a:pt x="273" y="411"/>
                  <a:pt x="206" y="411"/>
                </a:cubicBezTo>
                <a:cubicBezTo>
                  <a:pt x="206" y="411"/>
                  <a:pt x="206" y="411"/>
                  <a:pt x="206" y="411"/>
                </a:cubicBezTo>
                <a:cubicBezTo>
                  <a:pt x="206" y="411"/>
                  <a:pt x="206" y="411"/>
                  <a:pt x="206" y="411"/>
                </a:cubicBezTo>
                <a:cubicBezTo>
                  <a:pt x="205" y="411"/>
                  <a:pt x="204" y="411"/>
                  <a:pt x="204" y="411"/>
                </a:cubicBezTo>
                <a:cubicBezTo>
                  <a:pt x="137" y="412"/>
                  <a:pt x="78" y="455"/>
                  <a:pt x="57" y="520"/>
                </a:cubicBezTo>
                <a:cubicBezTo>
                  <a:pt x="55" y="527"/>
                  <a:pt x="49" y="531"/>
                  <a:pt x="42" y="531"/>
                </a:cubicBezTo>
                <a:cubicBezTo>
                  <a:pt x="40" y="531"/>
                  <a:pt x="39" y="531"/>
                  <a:pt x="37" y="530"/>
                </a:cubicBezTo>
                <a:cubicBezTo>
                  <a:pt x="29" y="527"/>
                  <a:pt x="24" y="518"/>
                  <a:pt x="27" y="51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1" name="Freeform 1525"/>
          <p:cNvSpPr>
            <a:spLocks/>
          </p:cNvSpPr>
          <p:nvPr/>
        </p:nvSpPr>
        <p:spPr bwMode="auto">
          <a:xfrm>
            <a:off x="7970336" y="3848488"/>
            <a:ext cx="29974" cy="17128"/>
          </a:xfrm>
          <a:custGeom>
            <a:avLst/>
            <a:gdLst>
              <a:gd name="T0" fmla="*/ 137 w 137"/>
              <a:gd name="T1" fmla="*/ 0 h 82"/>
              <a:gd name="T2" fmla="*/ 0 w 137"/>
              <a:gd name="T3" fmla="*/ 0 h 82"/>
              <a:gd name="T4" fmla="*/ 0 w 137"/>
              <a:gd name="T5" fmla="*/ 82 h 82"/>
              <a:gd name="T6" fmla="*/ 50 w 137"/>
              <a:gd name="T7" fmla="*/ 62 h 82"/>
              <a:gd name="T8" fmla="*/ 137 w 137"/>
              <a:gd name="T9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82">
                <a:moveTo>
                  <a:pt x="13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82"/>
                  <a:pt x="0" y="82"/>
                  <a:pt x="0" y="82"/>
                </a:cubicBezTo>
                <a:cubicBezTo>
                  <a:pt x="15" y="73"/>
                  <a:pt x="33" y="68"/>
                  <a:pt x="50" y="62"/>
                </a:cubicBezTo>
                <a:cubicBezTo>
                  <a:pt x="97" y="48"/>
                  <a:pt x="129" y="35"/>
                  <a:pt x="137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2" name="Freeform 1526"/>
          <p:cNvSpPr>
            <a:spLocks/>
          </p:cNvSpPr>
          <p:nvPr/>
        </p:nvSpPr>
        <p:spPr bwMode="auto">
          <a:xfrm>
            <a:off x="7757666" y="3712893"/>
            <a:ext cx="324000" cy="322573"/>
          </a:xfrm>
          <a:custGeom>
            <a:avLst/>
            <a:gdLst>
              <a:gd name="T0" fmla="*/ 753 w 1506"/>
              <a:gd name="T1" fmla="*/ 0 h 1502"/>
              <a:gd name="T2" fmla="*/ 0 w 1506"/>
              <a:gd name="T3" fmla="*/ 753 h 1502"/>
              <a:gd name="T4" fmla="*/ 683 w 1506"/>
              <a:gd name="T5" fmla="*/ 1502 h 1502"/>
              <a:gd name="T6" fmla="*/ 681 w 1506"/>
              <a:gd name="T7" fmla="*/ 1495 h 1502"/>
              <a:gd name="T8" fmla="*/ 681 w 1506"/>
              <a:gd name="T9" fmla="*/ 1331 h 1502"/>
              <a:gd name="T10" fmla="*/ 582 w 1506"/>
              <a:gd name="T11" fmla="*/ 1331 h 1502"/>
              <a:gd name="T12" fmla="*/ 514 w 1506"/>
              <a:gd name="T13" fmla="*/ 1264 h 1502"/>
              <a:gd name="T14" fmla="*/ 514 w 1506"/>
              <a:gd name="T15" fmla="*/ 1107 h 1502"/>
              <a:gd name="T16" fmla="*/ 455 w 1506"/>
              <a:gd name="T17" fmla="*/ 1070 h 1502"/>
              <a:gd name="T18" fmla="*/ 344 w 1506"/>
              <a:gd name="T19" fmla="*/ 961 h 1502"/>
              <a:gd name="T20" fmla="*/ 360 w 1506"/>
              <a:gd name="T21" fmla="*/ 945 h 1502"/>
              <a:gd name="T22" fmla="*/ 514 w 1506"/>
              <a:gd name="T23" fmla="*/ 945 h 1502"/>
              <a:gd name="T24" fmla="*/ 514 w 1506"/>
              <a:gd name="T25" fmla="*/ 757 h 1502"/>
              <a:gd name="T26" fmla="*/ 455 w 1506"/>
              <a:gd name="T27" fmla="*/ 720 h 1502"/>
              <a:gd name="T28" fmla="*/ 344 w 1506"/>
              <a:gd name="T29" fmla="*/ 611 h 1502"/>
              <a:gd name="T30" fmla="*/ 360 w 1506"/>
              <a:gd name="T31" fmla="*/ 595 h 1502"/>
              <a:gd name="T32" fmla="*/ 514 w 1506"/>
              <a:gd name="T33" fmla="*/ 595 h 1502"/>
              <a:gd name="T34" fmla="*/ 514 w 1506"/>
              <a:gd name="T35" fmla="*/ 407 h 1502"/>
              <a:gd name="T36" fmla="*/ 455 w 1506"/>
              <a:gd name="T37" fmla="*/ 370 h 1502"/>
              <a:gd name="T38" fmla="*/ 344 w 1506"/>
              <a:gd name="T39" fmla="*/ 261 h 1502"/>
              <a:gd name="T40" fmla="*/ 360 w 1506"/>
              <a:gd name="T41" fmla="*/ 245 h 1502"/>
              <a:gd name="T42" fmla="*/ 515 w 1506"/>
              <a:gd name="T43" fmla="*/ 245 h 1502"/>
              <a:gd name="T44" fmla="*/ 582 w 1506"/>
              <a:gd name="T45" fmla="*/ 184 h 1502"/>
              <a:gd name="T46" fmla="*/ 924 w 1506"/>
              <a:gd name="T47" fmla="*/ 184 h 1502"/>
              <a:gd name="T48" fmla="*/ 990 w 1506"/>
              <a:gd name="T49" fmla="*/ 245 h 1502"/>
              <a:gd name="T50" fmla="*/ 1145 w 1506"/>
              <a:gd name="T51" fmla="*/ 245 h 1502"/>
              <a:gd name="T52" fmla="*/ 1162 w 1506"/>
              <a:gd name="T53" fmla="*/ 261 h 1502"/>
              <a:gd name="T54" fmla="*/ 1050 w 1506"/>
              <a:gd name="T55" fmla="*/ 370 h 1502"/>
              <a:gd name="T56" fmla="*/ 991 w 1506"/>
              <a:gd name="T57" fmla="*/ 408 h 1502"/>
              <a:gd name="T58" fmla="*/ 991 w 1506"/>
              <a:gd name="T59" fmla="*/ 595 h 1502"/>
              <a:gd name="T60" fmla="*/ 1145 w 1506"/>
              <a:gd name="T61" fmla="*/ 595 h 1502"/>
              <a:gd name="T62" fmla="*/ 1162 w 1506"/>
              <a:gd name="T63" fmla="*/ 611 h 1502"/>
              <a:gd name="T64" fmla="*/ 1050 w 1506"/>
              <a:gd name="T65" fmla="*/ 720 h 1502"/>
              <a:gd name="T66" fmla="*/ 991 w 1506"/>
              <a:gd name="T67" fmla="*/ 758 h 1502"/>
              <a:gd name="T68" fmla="*/ 991 w 1506"/>
              <a:gd name="T69" fmla="*/ 945 h 1502"/>
              <a:gd name="T70" fmla="*/ 1145 w 1506"/>
              <a:gd name="T71" fmla="*/ 945 h 1502"/>
              <a:gd name="T72" fmla="*/ 1162 w 1506"/>
              <a:gd name="T73" fmla="*/ 961 h 1502"/>
              <a:gd name="T74" fmla="*/ 1050 w 1506"/>
              <a:gd name="T75" fmla="*/ 1070 h 1502"/>
              <a:gd name="T76" fmla="*/ 991 w 1506"/>
              <a:gd name="T77" fmla="*/ 1108 h 1502"/>
              <a:gd name="T78" fmla="*/ 991 w 1506"/>
              <a:gd name="T79" fmla="*/ 1264 h 1502"/>
              <a:gd name="T80" fmla="*/ 924 w 1506"/>
              <a:gd name="T81" fmla="*/ 1331 h 1502"/>
              <a:gd name="T82" fmla="*/ 823 w 1506"/>
              <a:gd name="T83" fmla="*/ 1331 h 1502"/>
              <a:gd name="T84" fmla="*/ 823 w 1506"/>
              <a:gd name="T85" fmla="*/ 1495 h 1502"/>
              <a:gd name="T86" fmla="*/ 822 w 1506"/>
              <a:gd name="T87" fmla="*/ 1502 h 1502"/>
              <a:gd name="T88" fmla="*/ 1506 w 1506"/>
              <a:gd name="T89" fmla="*/ 753 h 1502"/>
              <a:gd name="T90" fmla="*/ 753 w 1506"/>
              <a:gd name="T91" fmla="*/ 0 h 1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06" h="1502">
                <a:moveTo>
                  <a:pt x="753" y="0"/>
                </a:moveTo>
                <a:cubicBezTo>
                  <a:pt x="337" y="0"/>
                  <a:pt x="0" y="337"/>
                  <a:pt x="0" y="753"/>
                </a:cubicBezTo>
                <a:cubicBezTo>
                  <a:pt x="0" y="1145"/>
                  <a:pt x="300" y="1467"/>
                  <a:pt x="683" y="1502"/>
                </a:cubicBezTo>
                <a:cubicBezTo>
                  <a:pt x="682" y="1500"/>
                  <a:pt x="681" y="1498"/>
                  <a:pt x="681" y="1495"/>
                </a:cubicBezTo>
                <a:cubicBezTo>
                  <a:pt x="681" y="1331"/>
                  <a:pt x="681" y="1331"/>
                  <a:pt x="681" y="1331"/>
                </a:cubicBezTo>
                <a:cubicBezTo>
                  <a:pt x="582" y="1331"/>
                  <a:pt x="582" y="1331"/>
                  <a:pt x="582" y="1331"/>
                </a:cubicBezTo>
                <a:cubicBezTo>
                  <a:pt x="544" y="1331"/>
                  <a:pt x="514" y="1301"/>
                  <a:pt x="514" y="1264"/>
                </a:cubicBezTo>
                <a:cubicBezTo>
                  <a:pt x="514" y="1107"/>
                  <a:pt x="514" y="1107"/>
                  <a:pt x="514" y="1107"/>
                </a:cubicBezTo>
                <a:cubicBezTo>
                  <a:pt x="514" y="1090"/>
                  <a:pt x="495" y="1083"/>
                  <a:pt x="455" y="1070"/>
                </a:cubicBezTo>
                <a:cubicBezTo>
                  <a:pt x="408" y="1055"/>
                  <a:pt x="344" y="1035"/>
                  <a:pt x="344" y="961"/>
                </a:cubicBezTo>
                <a:cubicBezTo>
                  <a:pt x="344" y="952"/>
                  <a:pt x="351" y="945"/>
                  <a:pt x="360" y="945"/>
                </a:cubicBezTo>
                <a:cubicBezTo>
                  <a:pt x="514" y="945"/>
                  <a:pt x="514" y="945"/>
                  <a:pt x="514" y="945"/>
                </a:cubicBezTo>
                <a:cubicBezTo>
                  <a:pt x="514" y="757"/>
                  <a:pt x="514" y="757"/>
                  <a:pt x="514" y="757"/>
                </a:cubicBezTo>
                <a:cubicBezTo>
                  <a:pt x="514" y="741"/>
                  <a:pt x="495" y="733"/>
                  <a:pt x="455" y="720"/>
                </a:cubicBezTo>
                <a:cubicBezTo>
                  <a:pt x="408" y="705"/>
                  <a:pt x="344" y="685"/>
                  <a:pt x="344" y="611"/>
                </a:cubicBezTo>
                <a:cubicBezTo>
                  <a:pt x="344" y="602"/>
                  <a:pt x="351" y="595"/>
                  <a:pt x="360" y="595"/>
                </a:cubicBezTo>
                <a:cubicBezTo>
                  <a:pt x="514" y="595"/>
                  <a:pt x="514" y="595"/>
                  <a:pt x="514" y="595"/>
                </a:cubicBezTo>
                <a:cubicBezTo>
                  <a:pt x="514" y="407"/>
                  <a:pt x="514" y="407"/>
                  <a:pt x="514" y="407"/>
                </a:cubicBezTo>
                <a:cubicBezTo>
                  <a:pt x="514" y="390"/>
                  <a:pt x="495" y="383"/>
                  <a:pt x="455" y="370"/>
                </a:cubicBezTo>
                <a:cubicBezTo>
                  <a:pt x="408" y="355"/>
                  <a:pt x="344" y="335"/>
                  <a:pt x="344" y="261"/>
                </a:cubicBezTo>
                <a:cubicBezTo>
                  <a:pt x="344" y="252"/>
                  <a:pt x="351" y="245"/>
                  <a:pt x="360" y="245"/>
                </a:cubicBezTo>
                <a:cubicBezTo>
                  <a:pt x="515" y="245"/>
                  <a:pt x="515" y="245"/>
                  <a:pt x="515" y="245"/>
                </a:cubicBezTo>
                <a:cubicBezTo>
                  <a:pt x="518" y="211"/>
                  <a:pt x="547" y="184"/>
                  <a:pt x="582" y="184"/>
                </a:cubicBezTo>
                <a:cubicBezTo>
                  <a:pt x="924" y="184"/>
                  <a:pt x="924" y="184"/>
                  <a:pt x="924" y="184"/>
                </a:cubicBezTo>
                <a:cubicBezTo>
                  <a:pt x="959" y="184"/>
                  <a:pt x="987" y="211"/>
                  <a:pt x="990" y="245"/>
                </a:cubicBezTo>
                <a:cubicBezTo>
                  <a:pt x="1145" y="245"/>
                  <a:pt x="1145" y="245"/>
                  <a:pt x="1145" y="245"/>
                </a:cubicBezTo>
                <a:cubicBezTo>
                  <a:pt x="1154" y="245"/>
                  <a:pt x="1162" y="252"/>
                  <a:pt x="1162" y="261"/>
                </a:cubicBezTo>
                <a:cubicBezTo>
                  <a:pt x="1162" y="335"/>
                  <a:pt x="1097" y="355"/>
                  <a:pt x="1050" y="370"/>
                </a:cubicBezTo>
                <a:cubicBezTo>
                  <a:pt x="1010" y="383"/>
                  <a:pt x="991" y="391"/>
                  <a:pt x="991" y="408"/>
                </a:cubicBezTo>
                <a:cubicBezTo>
                  <a:pt x="991" y="595"/>
                  <a:pt x="991" y="595"/>
                  <a:pt x="991" y="595"/>
                </a:cubicBezTo>
                <a:cubicBezTo>
                  <a:pt x="1145" y="595"/>
                  <a:pt x="1145" y="595"/>
                  <a:pt x="1145" y="595"/>
                </a:cubicBezTo>
                <a:cubicBezTo>
                  <a:pt x="1154" y="595"/>
                  <a:pt x="1162" y="602"/>
                  <a:pt x="1162" y="611"/>
                </a:cubicBezTo>
                <a:cubicBezTo>
                  <a:pt x="1162" y="685"/>
                  <a:pt x="1097" y="705"/>
                  <a:pt x="1050" y="720"/>
                </a:cubicBezTo>
                <a:cubicBezTo>
                  <a:pt x="1010" y="733"/>
                  <a:pt x="991" y="741"/>
                  <a:pt x="991" y="758"/>
                </a:cubicBezTo>
                <a:cubicBezTo>
                  <a:pt x="991" y="945"/>
                  <a:pt x="991" y="945"/>
                  <a:pt x="991" y="945"/>
                </a:cubicBezTo>
                <a:cubicBezTo>
                  <a:pt x="1145" y="945"/>
                  <a:pt x="1145" y="945"/>
                  <a:pt x="1145" y="945"/>
                </a:cubicBezTo>
                <a:cubicBezTo>
                  <a:pt x="1154" y="945"/>
                  <a:pt x="1162" y="952"/>
                  <a:pt x="1162" y="961"/>
                </a:cubicBezTo>
                <a:cubicBezTo>
                  <a:pt x="1162" y="1035"/>
                  <a:pt x="1097" y="1055"/>
                  <a:pt x="1050" y="1070"/>
                </a:cubicBezTo>
                <a:cubicBezTo>
                  <a:pt x="1010" y="1083"/>
                  <a:pt x="991" y="1091"/>
                  <a:pt x="991" y="1108"/>
                </a:cubicBezTo>
                <a:cubicBezTo>
                  <a:pt x="991" y="1264"/>
                  <a:pt x="991" y="1264"/>
                  <a:pt x="991" y="1264"/>
                </a:cubicBezTo>
                <a:cubicBezTo>
                  <a:pt x="991" y="1301"/>
                  <a:pt x="961" y="1331"/>
                  <a:pt x="924" y="1331"/>
                </a:cubicBezTo>
                <a:cubicBezTo>
                  <a:pt x="823" y="1331"/>
                  <a:pt x="823" y="1331"/>
                  <a:pt x="823" y="1331"/>
                </a:cubicBezTo>
                <a:cubicBezTo>
                  <a:pt x="823" y="1495"/>
                  <a:pt x="823" y="1495"/>
                  <a:pt x="823" y="1495"/>
                </a:cubicBezTo>
                <a:cubicBezTo>
                  <a:pt x="823" y="1498"/>
                  <a:pt x="823" y="1500"/>
                  <a:pt x="822" y="1502"/>
                </a:cubicBezTo>
                <a:cubicBezTo>
                  <a:pt x="1205" y="1468"/>
                  <a:pt x="1506" y="1146"/>
                  <a:pt x="1506" y="753"/>
                </a:cubicBezTo>
                <a:cubicBezTo>
                  <a:pt x="1506" y="337"/>
                  <a:pt x="1169" y="0"/>
                  <a:pt x="753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3" name="Freeform 1530"/>
          <p:cNvSpPr>
            <a:spLocks noEditPoints="1"/>
          </p:cNvSpPr>
          <p:nvPr/>
        </p:nvSpPr>
        <p:spPr bwMode="auto">
          <a:xfrm>
            <a:off x="8268764" y="3915571"/>
            <a:ext cx="34407" cy="34256"/>
          </a:xfrm>
          <a:custGeom>
            <a:avLst/>
            <a:gdLst>
              <a:gd name="T0" fmla="*/ 77 w 154"/>
              <a:gd name="T1" fmla="*/ 0 h 153"/>
              <a:gd name="T2" fmla="*/ 0 w 154"/>
              <a:gd name="T3" fmla="*/ 77 h 153"/>
              <a:gd name="T4" fmla="*/ 77 w 154"/>
              <a:gd name="T5" fmla="*/ 153 h 153"/>
              <a:gd name="T6" fmla="*/ 154 w 154"/>
              <a:gd name="T7" fmla="*/ 77 h 153"/>
              <a:gd name="T8" fmla="*/ 77 w 154"/>
              <a:gd name="T9" fmla="*/ 0 h 153"/>
              <a:gd name="T10" fmla="*/ 77 w 154"/>
              <a:gd name="T11" fmla="*/ 120 h 153"/>
              <a:gd name="T12" fmla="*/ 34 w 154"/>
              <a:gd name="T13" fmla="*/ 77 h 153"/>
              <a:gd name="T14" fmla="*/ 77 w 154"/>
              <a:gd name="T15" fmla="*/ 35 h 153"/>
              <a:gd name="T16" fmla="*/ 120 w 154"/>
              <a:gd name="T17" fmla="*/ 77 h 153"/>
              <a:gd name="T18" fmla="*/ 77 w 154"/>
              <a:gd name="T19" fmla="*/ 12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4" h="153">
                <a:moveTo>
                  <a:pt x="77" y="0"/>
                </a:moveTo>
                <a:cubicBezTo>
                  <a:pt x="35" y="0"/>
                  <a:pt x="0" y="35"/>
                  <a:pt x="0" y="77"/>
                </a:cubicBezTo>
                <a:cubicBezTo>
                  <a:pt x="0" y="119"/>
                  <a:pt x="35" y="153"/>
                  <a:pt x="77" y="153"/>
                </a:cubicBezTo>
                <a:cubicBezTo>
                  <a:pt x="119" y="153"/>
                  <a:pt x="153" y="119"/>
                  <a:pt x="154" y="77"/>
                </a:cubicBezTo>
                <a:cubicBezTo>
                  <a:pt x="153" y="35"/>
                  <a:pt x="119" y="0"/>
                  <a:pt x="77" y="0"/>
                </a:cubicBezTo>
                <a:close/>
                <a:moveTo>
                  <a:pt x="77" y="120"/>
                </a:moveTo>
                <a:cubicBezTo>
                  <a:pt x="53" y="120"/>
                  <a:pt x="34" y="101"/>
                  <a:pt x="34" y="77"/>
                </a:cubicBezTo>
                <a:cubicBezTo>
                  <a:pt x="34" y="54"/>
                  <a:pt x="53" y="35"/>
                  <a:pt x="77" y="35"/>
                </a:cubicBezTo>
                <a:cubicBezTo>
                  <a:pt x="100" y="35"/>
                  <a:pt x="120" y="54"/>
                  <a:pt x="120" y="77"/>
                </a:cubicBezTo>
                <a:cubicBezTo>
                  <a:pt x="120" y="101"/>
                  <a:pt x="100" y="120"/>
                  <a:pt x="77" y="12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4" name="Oval 1531"/>
          <p:cNvSpPr>
            <a:spLocks noChangeArrowheads="1"/>
          </p:cNvSpPr>
          <p:nvPr/>
        </p:nvSpPr>
        <p:spPr bwMode="auto">
          <a:xfrm>
            <a:off x="8283101" y="3929845"/>
            <a:ext cx="4301" cy="5709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5" name="Freeform 1532"/>
          <p:cNvSpPr>
            <a:spLocks/>
          </p:cNvSpPr>
          <p:nvPr/>
        </p:nvSpPr>
        <p:spPr bwMode="auto">
          <a:xfrm>
            <a:off x="8399225" y="3849915"/>
            <a:ext cx="64513" cy="25692"/>
          </a:xfrm>
          <a:custGeom>
            <a:avLst/>
            <a:gdLst>
              <a:gd name="T0" fmla="*/ 0 w 294"/>
              <a:gd name="T1" fmla="*/ 117 h 117"/>
              <a:gd name="T2" fmla="*/ 294 w 294"/>
              <a:gd name="T3" fmla="*/ 117 h 117"/>
              <a:gd name="T4" fmla="*/ 285 w 294"/>
              <a:gd name="T5" fmla="*/ 103 h 117"/>
              <a:gd name="T6" fmla="*/ 182 w 294"/>
              <a:gd name="T7" fmla="*/ 0 h 117"/>
              <a:gd name="T8" fmla="*/ 0 w 294"/>
              <a:gd name="T9" fmla="*/ 0 h 117"/>
              <a:gd name="T10" fmla="*/ 0 w 294"/>
              <a:gd name="T11" fmla="*/ 11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4" h="117">
                <a:moveTo>
                  <a:pt x="0" y="117"/>
                </a:moveTo>
                <a:cubicBezTo>
                  <a:pt x="294" y="117"/>
                  <a:pt x="294" y="117"/>
                  <a:pt x="294" y="117"/>
                </a:cubicBezTo>
                <a:cubicBezTo>
                  <a:pt x="292" y="112"/>
                  <a:pt x="289" y="107"/>
                  <a:pt x="285" y="103"/>
                </a:cubicBezTo>
                <a:cubicBezTo>
                  <a:pt x="182" y="0"/>
                  <a:pt x="182" y="0"/>
                  <a:pt x="182" y="0"/>
                </a:cubicBezTo>
                <a:cubicBezTo>
                  <a:pt x="0" y="0"/>
                  <a:pt x="0" y="0"/>
                  <a:pt x="0" y="0"/>
                </a:cubicBezTo>
                <a:lnTo>
                  <a:pt x="0" y="117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6" name="Freeform 1533"/>
          <p:cNvSpPr>
            <a:spLocks/>
          </p:cNvSpPr>
          <p:nvPr/>
        </p:nvSpPr>
        <p:spPr bwMode="auto">
          <a:xfrm>
            <a:off x="8235791" y="3801386"/>
            <a:ext cx="140496" cy="91348"/>
          </a:xfrm>
          <a:custGeom>
            <a:avLst/>
            <a:gdLst>
              <a:gd name="T0" fmla="*/ 42 w 635"/>
              <a:gd name="T1" fmla="*/ 413 h 413"/>
              <a:gd name="T2" fmla="*/ 42 w 635"/>
              <a:gd name="T3" fmla="*/ 368 h 413"/>
              <a:gd name="T4" fmla="*/ 58 w 635"/>
              <a:gd name="T5" fmla="*/ 352 h 413"/>
              <a:gd name="T6" fmla="*/ 74 w 635"/>
              <a:gd name="T7" fmla="*/ 368 h 413"/>
              <a:gd name="T8" fmla="*/ 74 w 635"/>
              <a:gd name="T9" fmla="*/ 413 h 413"/>
              <a:gd name="T10" fmla="*/ 116 w 635"/>
              <a:gd name="T11" fmla="*/ 413 h 413"/>
              <a:gd name="T12" fmla="*/ 116 w 635"/>
              <a:gd name="T13" fmla="*/ 368 h 413"/>
              <a:gd name="T14" fmla="*/ 132 w 635"/>
              <a:gd name="T15" fmla="*/ 352 h 413"/>
              <a:gd name="T16" fmla="*/ 148 w 635"/>
              <a:gd name="T17" fmla="*/ 368 h 413"/>
              <a:gd name="T18" fmla="*/ 148 w 635"/>
              <a:gd name="T19" fmla="*/ 413 h 413"/>
              <a:gd name="T20" fmla="*/ 191 w 635"/>
              <a:gd name="T21" fmla="*/ 413 h 413"/>
              <a:gd name="T22" fmla="*/ 191 w 635"/>
              <a:gd name="T23" fmla="*/ 368 h 413"/>
              <a:gd name="T24" fmla="*/ 206 w 635"/>
              <a:gd name="T25" fmla="*/ 352 h 413"/>
              <a:gd name="T26" fmla="*/ 222 w 635"/>
              <a:gd name="T27" fmla="*/ 368 h 413"/>
              <a:gd name="T28" fmla="*/ 222 w 635"/>
              <a:gd name="T29" fmla="*/ 413 h 413"/>
              <a:gd name="T30" fmla="*/ 265 w 635"/>
              <a:gd name="T31" fmla="*/ 413 h 413"/>
              <a:gd name="T32" fmla="*/ 265 w 635"/>
              <a:gd name="T33" fmla="*/ 368 h 413"/>
              <a:gd name="T34" fmla="*/ 280 w 635"/>
              <a:gd name="T35" fmla="*/ 352 h 413"/>
              <a:gd name="T36" fmla="*/ 296 w 635"/>
              <a:gd name="T37" fmla="*/ 368 h 413"/>
              <a:gd name="T38" fmla="*/ 296 w 635"/>
              <a:gd name="T39" fmla="*/ 413 h 413"/>
              <a:gd name="T40" fmla="*/ 339 w 635"/>
              <a:gd name="T41" fmla="*/ 413 h 413"/>
              <a:gd name="T42" fmla="*/ 339 w 635"/>
              <a:gd name="T43" fmla="*/ 368 h 413"/>
              <a:gd name="T44" fmla="*/ 354 w 635"/>
              <a:gd name="T45" fmla="*/ 352 h 413"/>
              <a:gd name="T46" fmla="*/ 370 w 635"/>
              <a:gd name="T47" fmla="*/ 368 h 413"/>
              <a:gd name="T48" fmla="*/ 370 w 635"/>
              <a:gd name="T49" fmla="*/ 413 h 413"/>
              <a:gd name="T50" fmla="*/ 413 w 635"/>
              <a:gd name="T51" fmla="*/ 413 h 413"/>
              <a:gd name="T52" fmla="*/ 413 w 635"/>
              <a:gd name="T53" fmla="*/ 368 h 413"/>
              <a:gd name="T54" fmla="*/ 428 w 635"/>
              <a:gd name="T55" fmla="*/ 352 h 413"/>
              <a:gd name="T56" fmla="*/ 444 w 635"/>
              <a:gd name="T57" fmla="*/ 368 h 413"/>
              <a:gd name="T58" fmla="*/ 444 w 635"/>
              <a:gd name="T59" fmla="*/ 413 h 413"/>
              <a:gd name="T60" fmla="*/ 487 w 635"/>
              <a:gd name="T61" fmla="*/ 413 h 413"/>
              <a:gd name="T62" fmla="*/ 487 w 635"/>
              <a:gd name="T63" fmla="*/ 368 h 413"/>
              <a:gd name="T64" fmla="*/ 503 w 635"/>
              <a:gd name="T65" fmla="*/ 352 h 413"/>
              <a:gd name="T66" fmla="*/ 518 w 635"/>
              <a:gd name="T67" fmla="*/ 368 h 413"/>
              <a:gd name="T68" fmla="*/ 518 w 635"/>
              <a:gd name="T69" fmla="*/ 413 h 413"/>
              <a:gd name="T70" fmla="*/ 561 w 635"/>
              <a:gd name="T71" fmla="*/ 413 h 413"/>
              <a:gd name="T72" fmla="*/ 561 w 635"/>
              <a:gd name="T73" fmla="*/ 368 h 413"/>
              <a:gd name="T74" fmla="*/ 577 w 635"/>
              <a:gd name="T75" fmla="*/ 352 h 413"/>
              <a:gd name="T76" fmla="*/ 592 w 635"/>
              <a:gd name="T77" fmla="*/ 368 h 413"/>
              <a:gd name="T78" fmla="*/ 592 w 635"/>
              <a:gd name="T79" fmla="*/ 413 h 413"/>
              <a:gd name="T80" fmla="*/ 635 w 635"/>
              <a:gd name="T81" fmla="*/ 413 h 413"/>
              <a:gd name="T82" fmla="*/ 635 w 635"/>
              <a:gd name="T83" fmla="*/ 132 h 413"/>
              <a:gd name="T84" fmla="*/ 635 w 635"/>
              <a:gd name="T85" fmla="*/ 131 h 413"/>
              <a:gd name="T86" fmla="*/ 635 w 635"/>
              <a:gd name="T87" fmla="*/ 95 h 413"/>
              <a:gd name="T88" fmla="*/ 540 w 635"/>
              <a:gd name="T89" fmla="*/ 0 h 413"/>
              <a:gd name="T90" fmla="*/ 95 w 635"/>
              <a:gd name="T91" fmla="*/ 0 h 413"/>
              <a:gd name="T92" fmla="*/ 0 w 635"/>
              <a:gd name="T93" fmla="*/ 95 h 413"/>
              <a:gd name="T94" fmla="*/ 0 w 635"/>
              <a:gd name="T95" fmla="*/ 413 h 413"/>
              <a:gd name="T96" fmla="*/ 42 w 635"/>
              <a:gd name="T97" fmla="*/ 41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5" h="413">
                <a:moveTo>
                  <a:pt x="42" y="413"/>
                </a:moveTo>
                <a:cubicBezTo>
                  <a:pt x="42" y="368"/>
                  <a:pt x="42" y="368"/>
                  <a:pt x="42" y="368"/>
                </a:cubicBezTo>
                <a:cubicBezTo>
                  <a:pt x="42" y="359"/>
                  <a:pt x="49" y="352"/>
                  <a:pt x="58" y="352"/>
                </a:cubicBezTo>
                <a:cubicBezTo>
                  <a:pt x="67" y="352"/>
                  <a:pt x="74" y="359"/>
                  <a:pt x="74" y="368"/>
                </a:cubicBezTo>
                <a:cubicBezTo>
                  <a:pt x="74" y="413"/>
                  <a:pt x="74" y="413"/>
                  <a:pt x="74" y="413"/>
                </a:cubicBezTo>
                <a:cubicBezTo>
                  <a:pt x="116" y="413"/>
                  <a:pt x="116" y="413"/>
                  <a:pt x="116" y="413"/>
                </a:cubicBezTo>
                <a:cubicBezTo>
                  <a:pt x="116" y="368"/>
                  <a:pt x="116" y="368"/>
                  <a:pt x="116" y="368"/>
                </a:cubicBezTo>
                <a:cubicBezTo>
                  <a:pt x="116" y="359"/>
                  <a:pt x="124" y="352"/>
                  <a:pt x="132" y="352"/>
                </a:cubicBezTo>
                <a:cubicBezTo>
                  <a:pt x="141" y="352"/>
                  <a:pt x="148" y="359"/>
                  <a:pt x="148" y="368"/>
                </a:cubicBezTo>
                <a:cubicBezTo>
                  <a:pt x="148" y="413"/>
                  <a:pt x="148" y="413"/>
                  <a:pt x="148" y="413"/>
                </a:cubicBezTo>
                <a:cubicBezTo>
                  <a:pt x="191" y="413"/>
                  <a:pt x="191" y="413"/>
                  <a:pt x="191" y="413"/>
                </a:cubicBezTo>
                <a:cubicBezTo>
                  <a:pt x="191" y="368"/>
                  <a:pt x="191" y="368"/>
                  <a:pt x="191" y="368"/>
                </a:cubicBezTo>
                <a:cubicBezTo>
                  <a:pt x="191" y="359"/>
                  <a:pt x="198" y="352"/>
                  <a:pt x="206" y="352"/>
                </a:cubicBezTo>
                <a:cubicBezTo>
                  <a:pt x="215" y="352"/>
                  <a:pt x="222" y="359"/>
                  <a:pt x="222" y="368"/>
                </a:cubicBezTo>
                <a:cubicBezTo>
                  <a:pt x="222" y="413"/>
                  <a:pt x="222" y="413"/>
                  <a:pt x="222" y="413"/>
                </a:cubicBezTo>
                <a:cubicBezTo>
                  <a:pt x="265" y="413"/>
                  <a:pt x="265" y="413"/>
                  <a:pt x="265" y="413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265" y="359"/>
                  <a:pt x="272" y="352"/>
                  <a:pt x="280" y="352"/>
                </a:cubicBezTo>
                <a:cubicBezTo>
                  <a:pt x="289" y="352"/>
                  <a:pt x="296" y="359"/>
                  <a:pt x="296" y="368"/>
                </a:cubicBezTo>
                <a:cubicBezTo>
                  <a:pt x="296" y="413"/>
                  <a:pt x="296" y="413"/>
                  <a:pt x="296" y="413"/>
                </a:cubicBezTo>
                <a:cubicBezTo>
                  <a:pt x="339" y="413"/>
                  <a:pt x="339" y="413"/>
                  <a:pt x="339" y="413"/>
                </a:cubicBezTo>
                <a:cubicBezTo>
                  <a:pt x="339" y="368"/>
                  <a:pt x="339" y="368"/>
                  <a:pt x="339" y="368"/>
                </a:cubicBezTo>
                <a:cubicBezTo>
                  <a:pt x="339" y="359"/>
                  <a:pt x="346" y="352"/>
                  <a:pt x="354" y="352"/>
                </a:cubicBezTo>
                <a:cubicBezTo>
                  <a:pt x="363" y="352"/>
                  <a:pt x="370" y="359"/>
                  <a:pt x="370" y="368"/>
                </a:cubicBezTo>
                <a:cubicBezTo>
                  <a:pt x="370" y="413"/>
                  <a:pt x="370" y="413"/>
                  <a:pt x="370" y="413"/>
                </a:cubicBezTo>
                <a:cubicBezTo>
                  <a:pt x="413" y="413"/>
                  <a:pt x="413" y="413"/>
                  <a:pt x="413" y="413"/>
                </a:cubicBezTo>
                <a:cubicBezTo>
                  <a:pt x="413" y="368"/>
                  <a:pt x="413" y="368"/>
                  <a:pt x="413" y="368"/>
                </a:cubicBezTo>
                <a:cubicBezTo>
                  <a:pt x="413" y="359"/>
                  <a:pt x="420" y="352"/>
                  <a:pt x="428" y="352"/>
                </a:cubicBezTo>
                <a:cubicBezTo>
                  <a:pt x="437" y="352"/>
                  <a:pt x="444" y="359"/>
                  <a:pt x="444" y="368"/>
                </a:cubicBezTo>
                <a:cubicBezTo>
                  <a:pt x="444" y="413"/>
                  <a:pt x="444" y="413"/>
                  <a:pt x="444" y="413"/>
                </a:cubicBezTo>
                <a:cubicBezTo>
                  <a:pt x="487" y="413"/>
                  <a:pt x="487" y="413"/>
                  <a:pt x="487" y="413"/>
                </a:cubicBezTo>
                <a:cubicBezTo>
                  <a:pt x="487" y="368"/>
                  <a:pt x="487" y="368"/>
                  <a:pt x="487" y="368"/>
                </a:cubicBezTo>
                <a:cubicBezTo>
                  <a:pt x="487" y="359"/>
                  <a:pt x="494" y="352"/>
                  <a:pt x="503" y="352"/>
                </a:cubicBezTo>
                <a:cubicBezTo>
                  <a:pt x="511" y="352"/>
                  <a:pt x="518" y="359"/>
                  <a:pt x="518" y="368"/>
                </a:cubicBezTo>
                <a:cubicBezTo>
                  <a:pt x="518" y="413"/>
                  <a:pt x="518" y="413"/>
                  <a:pt x="518" y="413"/>
                </a:cubicBezTo>
                <a:cubicBezTo>
                  <a:pt x="561" y="413"/>
                  <a:pt x="561" y="413"/>
                  <a:pt x="561" y="413"/>
                </a:cubicBezTo>
                <a:cubicBezTo>
                  <a:pt x="561" y="368"/>
                  <a:pt x="561" y="368"/>
                  <a:pt x="561" y="368"/>
                </a:cubicBezTo>
                <a:cubicBezTo>
                  <a:pt x="561" y="359"/>
                  <a:pt x="568" y="352"/>
                  <a:pt x="577" y="352"/>
                </a:cubicBezTo>
                <a:cubicBezTo>
                  <a:pt x="585" y="352"/>
                  <a:pt x="592" y="359"/>
                  <a:pt x="592" y="368"/>
                </a:cubicBezTo>
                <a:cubicBezTo>
                  <a:pt x="592" y="413"/>
                  <a:pt x="592" y="413"/>
                  <a:pt x="592" y="413"/>
                </a:cubicBezTo>
                <a:cubicBezTo>
                  <a:pt x="635" y="413"/>
                  <a:pt x="635" y="413"/>
                  <a:pt x="635" y="413"/>
                </a:cubicBezTo>
                <a:cubicBezTo>
                  <a:pt x="635" y="132"/>
                  <a:pt x="635" y="132"/>
                  <a:pt x="635" y="132"/>
                </a:cubicBezTo>
                <a:cubicBezTo>
                  <a:pt x="635" y="131"/>
                  <a:pt x="635" y="131"/>
                  <a:pt x="635" y="131"/>
                </a:cubicBezTo>
                <a:cubicBezTo>
                  <a:pt x="635" y="95"/>
                  <a:pt x="635" y="95"/>
                  <a:pt x="635" y="95"/>
                </a:cubicBezTo>
                <a:cubicBezTo>
                  <a:pt x="635" y="43"/>
                  <a:pt x="592" y="0"/>
                  <a:pt x="54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43" y="0"/>
                  <a:pt x="0" y="43"/>
                  <a:pt x="0" y="95"/>
                </a:cubicBezTo>
                <a:cubicBezTo>
                  <a:pt x="0" y="413"/>
                  <a:pt x="0" y="413"/>
                  <a:pt x="0" y="413"/>
                </a:cubicBezTo>
                <a:lnTo>
                  <a:pt x="42" y="41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7" name="Freeform 1534"/>
          <p:cNvSpPr>
            <a:spLocks/>
          </p:cNvSpPr>
          <p:nvPr/>
        </p:nvSpPr>
        <p:spPr bwMode="auto">
          <a:xfrm>
            <a:off x="8235791" y="3898444"/>
            <a:ext cx="140496" cy="25692"/>
          </a:xfrm>
          <a:custGeom>
            <a:avLst/>
            <a:gdLst>
              <a:gd name="T0" fmla="*/ 592 w 635"/>
              <a:gd name="T1" fmla="*/ 0 h 116"/>
              <a:gd name="T2" fmla="*/ 577 w 635"/>
              <a:gd name="T3" fmla="*/ 13 h 116"/>
              <a:gd name="T4" fmla="*/ 561 w 635"/>
              <a:gd name="T5" fmla="*/ 0 h 116"/>
              <a:gd name="T6" fmla="*/ 518 w 635"/>
              <a:gd name="T7" fmla="*/ 0 h 116"/>
              <a:gd name="T8" fmla="*/ 503 w 635"/>
              <a:gd name="T9" fmla="*/ 13 h 116"/>
              <a:gd name="T10" fmla="*/ 487 w 635"/>
              <a:gd name="T11" fmla="*/ 0 h 116"/>
              <a:gd name="T12" fmla="*/ 444 w 635"/>
              <a:gd name="T13" fmla="*/ 0 h 116"/>
              <a:gd name="T14" fmla="*/ 428 w 635"/>
              <a:gd name="T15" fmla="*/ 13 h 116"/>
              <a:gd name="T16" fmla="*/ 413 w 635"/>
              <a:gd name="T17" fmla="*/ 0 h 116"/>
              <a:gd name="T18" fmla="*/ 370 w 635"/>
              <a:gd name="T19" fmla="*/ 0 h 116"/>
              <a:gd name="T20" fmla="*/ 354 w 635"/>
              <a:gd name="T21" fmla="*/ 13 h 116"/>
              <a:gd name="T22" fmla="*/ 339 w 635"/>
              <a:gd name="T23" fmla="*/ 0 h 116"/>
              <a:gd name="T24" fmla="*/ 295 w 635"/>
              <a:gd name="T25" fmla="*/ 0 h 116"/>
              <a:gd name="T26" fmla="*/ 280 w 635"/>
              <a:gd name="T27" fmla="*/ 13 h 116"/>
              <a:gd name="T28" fmla="*/ 265 w 635"/>
              <a:gd name="T29" fmla="*/ 0 h 116"/>
              <a:gd name="T30" fmla="*/ 221 w 635"/>
              <a:gd name="T31" fmla="*/ 0 h 116"/>
              <a:gd name="T32" fmla="*/ 206 w 635"/>
              <a:gd name="T33" fmla="*/ 13 h 116"/>
              <a:gd name="T34" fmla="*/ 191 w 635"/>
              <a:gd name="T35" fmla="*/ 0 h 116"/>
              <a:gd name="T36" fmla="*/ 147 w 635"/>
              <a:gd name="T37" fmla="*/ 0 h 116"/>
              <a:gd name="T38" fmla="*/ 132 w 635"/>
              <a:gd name="T39" fmla="*/ 13 h 116"/>
              <a:gd name="T40" fmla="*/ 117 w 635"/>
              <a:gd name="T41" fmla="*/ 0 h 116"/>
              <a:gd name="T42" fmla="*/ 73 w 635"/>
              <a:gd name="T43" fmla="*/ 0 h 116"/>
              <a:gd name="T44" fmla="*/ 58 w 635"/>
              <a:gd name="T45" fmla="*/ 13 h 116"/>
              <a:gd name="T46" fmla="*/ 43 w 635"/>
              <a:gd name="T47" fmla="*/ 0 h 116"/>
              <a:gd name="T48" fmla="*/ 0 w 635"/>
              <a:gd name="T49" fmla="*/ 0 h 116"/>
              <a:gd name="T50" fmla="*/ 0 w 635"/>
              <a:gd name="T51" fmla="*/ 21 h 116"/>
              <a:gd name="T52" fmla="*/ 95 w 635"/>
              <a:gd name="T53" fmla="*/ 116 h 116"/>
              <a:gd name="T54" fmla="*/ 123 w 635"/>
              <a:gd name="T55" fmla="*/ 116 h 116"/>
              <a:gd name="T56" fmla="*/ 225 w 635"/>
              <a:gd name="T57" fmla="*/ 43 h 116"/>
              <a:gd name="T58" fmla="*/ 327 w 635"/>
              <a:gd name="T59" fmla="*/ 116 h 116"/>
              <a:gd name="T60" fmla="*/ 635 w 635"/>
              <a:gd name="T61" fmla="*/ 116 h 116"/>
              <a:gd name="T62" fmla="*/ 635 w 635"/>
              <a:gd name="T63" fmla="*/ 0 h 116"/>
              <a:gd name="T64" fmla="*/ 592 w 635"/>
              <a:gd name="T65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5" h="116">
                <a:moveTo>
                  <a:pt x="592" y="0"/>
                </a:moveTo>
                <a:cubicBezTo>
                  <a:pt x="591" y="8"/>
                  <a:pt x="584" y="13"/>
                  <a:pt x="577" y="13"/>
                </a:cubicBezTo>
                <a:cubicBezTo>
                  <a:pt x="569" y="13"/>
                  <a:pt x="563" y="8"/>
                  <a:pt x="561" y="0"/>
                </a:cubicBezTo>
                <a:cubicBezTo>
                  <a:pt x="518" y="0"/>
                  <a:pt x="518" y="0"/>
                  <a:pt x="518" y="0"/>
                </a:cubicBezTo>
                <a:cubicBezTo>
                  <a:pt x="516" y="8"/>
                  <a:pt x="510" y="13"/>
                  <a:pt x="503" y="13"/>
                </a:cubicBezTo>
                <a:cubicBezTo>
                  <a:pt x="495" y="13"/>
                  <a:pt x="489" y="8"/>
                  <a:pt x="487" y="0"/>
                </a:cubicBezTo>
                <a:cubicBezTo>
                  <a:pt x="444" y="0"/>
                  <a:pt x="444" y="0"/>
                  <a:pt x="444" y="0"/>
                </a:cubicBezTo>
                <a:cubicBezTo>
                  <a:pt x="442" y="8"/>
                  <a:pt x="436" y="13"/>
                  <a:pt x="428" y="13"/>
                </a:cubicBezTo>
                <a:cubicBezTo>
                  <a:pt x="421" y="13"/>
                  <a:pt x="415" y="8"/>
                  <a:pt x="413" y="0"/>
                </a:cubicBezTo>
                <a:cubicBezTo>
                  <a:pt x="370" y="0"/>
                  <a:pt x="370" y="0"/>
                  <a:pt x="370" y="0"/>
                </a:cubicBezTo>
                <a:cubicBezTo>
                  <a:pt x="368" y="8"/>
                  <a:pt x="362" y="13"/>
                  <a:pt x="354" y="13"/>
                </a:cubicBezTo>
                <a:cubicBezTo>
                  <a:pt x="347" y="13"/>
                  <a:pt x="340" y="8"/>
                  <a:pt x="339" y="0"/>
                </a:cubicBezTo>
                <a:cubicBezTo>
                  <a:pt x="295" y="0"/>
                  <a:pt x="295" y="0"/>
                  <a:pt x="295" y="0"/>
                </a:cubicBezTo>
                <a:cubicBezTo>
                  <a:pt x="294" y="8"/>
                  <a:pt x="288" y="13"/>
                  <a:pt x="280" y="13"/>
                </a:cubicBezTo>
                <a:cubicBezTo>
                  <a:pt x="273" y="13"/>
                  <a:pt x="266" y="8"/>
                  <a:pt x="265" y="0"/>
                </a:cubicBezTo>
                <a:cubicBezTo>
                  <a:pt x="221" y="0"/>
                  <a:pt x="221" y="0"/>
                  <a:pt x="221" y="0"/>
                </a:cubicBezTo>
                <a:cubicBezTo>
                  <a:pt x="220" y="8"/>
                  <a:pt x="214" y="13"/>
                  <a:pt x="206" y="13"/>
                </a:cubicBezTo>
                <a:cubicBezTo>
                  <a:pt x="198" y="13"/>
                  <a:pt x="192" y="8"/>
                  <a:pt x="191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8"/>
                  <a:pt x="140" y="13"/>
                  <a:pt x="132" y="13"/>
                </a:cubicBezTo>
                <a:cubicBezTo>
                  <a:pt x="124" y="13"/>
                  <a:pt x="118" y="8"/>
                  <a:pt x="11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2" y="8"/>
                  <a:pt x="66" y="13"/>
                  <a:pt x="58" y="13"/>
                </a:cubicBezTo>
                <a:cubicBezTo>
                  <a:pt x="50" y="13"/>
                  <a:pt x="44" y="8"/>
                  <a:pt x="4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73"/>
                  <a:pt x="43" y="116"/>
                  <a:pt x="95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38" y="74"/>
                  <a:pt x="177" y="43"/>
                  <a:pt x="225" y="43"/>
                </a:cubicBezTo>
                <a:cubicBezTo>
                  <a:pt x="272" y="43"/>
                  <a:pt x="312" y="74"/>
                  <a:pt x="327" y="116"/>
                </a:cubicBezTo>
                <a:cubicBezTo>
                  <a:pt x="635" y="116"/>
                  <a:pt x="635" y="116"/>
                  <a:pt x="635" y="116"/>
                </a:cubicBezTo>
                <a:cubicBezTo>
                  <a:pt x="635" y="0"/>
                  <a:pt x="635" y="0"/>
                  <a:pt x="635" y="0"/>
                </a:cubicBezTo>
                <a:lnTo>
                  <a:pt x="592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8" name="Freeform 1535"/>
          <p:cNvSpPr>
            <a:spLocks noEditPoints="1"/>
          </p:cNvSpPr>
          <p:nvPr/>
        </p:nvSpPr>
        <p:spPr bwMode="auto">
          <a:xfrm>
            <a:off x="8181313" y="3712893"/>
            <a:ext cx="324000" cy="324000"/>
          </a:xfrm>
          <a:custGeom>
            <a:avLst/>
            <a:gdLst>
              <a:gd name="T0" fmla="*/ 733 w 1465"/>
              <a:gd name="T1" fmla="*/ 0 h 1466"/>
              <a:gd name="T2" fmla="*/ 0 w 1465"/>
              <a:gd name="T3" fmla="*/ 733 h 1466"/>
              <a:gd name="T4" fmla="*/ 733 w 1465"/>
              <a:gd name="T5" fmla="*/ 1466 h 1466"/>
              <a:gd name="T6" fmla="*/ 1465 w 1465"/>
              <a:gd name="T7" fmla="*/ 733 h 1466"/>
              <a:gd name="T8" fmla="*/ 733 w 1465"/>
              <a:gd name="T9" fmla="*/ 0 h 1466"/>
              <a:gd name="T10" fmla="*/ 1320 w 1465"/>
              <a:gd name="T11" fmla="*/ 900 h 1466"/>
              <a:gd name="T12" fmla="*/ 1320 w 1465"/>
              <a:gd name="T13" fmla="*/ 901 h 1466"/>
              <a:gd name="T14" fmla="*/ 1230 w 1465"/>
              <a:gd name="T15" fmla="*/ 990 h 1466"/>
              <a:gd name="T16" fmla="*/ 1209 w 1465"/>
              <a:gd name="T17" fmla="*/ 990 h 1466"/>
              <a:gd name="T18" fmla="*/ 1209 w 1465"/>
              <a:gd name="T19" fmla="*/ 992 h 1466"/>
              <a:gd name="T20" fmla="*/ 1209 w 1465"/>
              <a:gd name="T21" fmla="*/ 993 h 1466"/>
              <a:gd name="T22" fmla="*/ 1209 w 1465"/>
              <a:gd name="T23" fmla="*/ 993 h 1466"/>
              <a:gd name="T24" fmla="*/ 1100 w 1465"/>
              <a:gd name="T25" fmla="*/ 1102 h 1466"/>
              <a:gd name="T26" fmla="*/ 992 w 1465"/>
              <a:gd name="T27" fmla="*/ 993 h 1466"/>
              <a:gd name="T28" fmla="*/ 992 w 1465"/>
              <a:gd name="T29" fmla="*/ 993 h 1466"/>
              <a:gd name="T30" fmla="*/ 992 w 1465"/>
              <a:gd name="T31" fmla="*/ 992 h 1466"/>
              <a:gd name="T32" fmla="*/ 992 w 1465"/>
              <a:gd name="T33" fmla="*/ 990 h 1466"/>
              <a:gd name="T34" fmla="*/ 897 w 1465"/>
              <a:gd name="T35" fmla="*/ 990 h 1466"/>
              <a:gd name="T36" fmla="*/ 579 w 1465"/>
              <a:gd name="T37" fmla="*/ 990 h 1466"/>
              <a:gd name="T38" fmla="*/ 579 w 1465"/>
              <a:gd name="T39" fmla="*/ 992 h 1466"/>
              <a:gd name="T40" fmla="*/ 579 w 1465"/>
              <a:gd name="T41" fmla="*/ 993 h 1466"/>
              <a:gd name="T42" fmla="*/ 579 w 1465"/>
              <a:gd name="T43" fmla="*/ 993 h 1466"/>
              <a:gd name="T44" fmla="*/ 471 w 1465"/>
              <a:gd name="T45" fmla="*/ 1102 h 1466"/>
              <a:gd name="T46" fmla="*/ 362 w 1465"/>
              <a:gd name="T47" fmla="*/ 993 h 1466"/>
              <a:gd name="T48" fmla="*/ 363 w 1465"/>
              <a:gd name="T49" fmla="*/ 993 h 1466"/>
              <a:gd name="T50" fmla="*/ 362 w 1465"/>
              <a:gd name="T51" fmla="*/ 992 h 1466"/>
              <a:gd name="T52" fmla="*/ 362 w 1465"/>
              <a:gd name="T53" fmla="*/ 990 h 1466"/>
              <a:gd name="T54" fmla="*/ 341 w 1465"/>
              <a:gd name="T55" fmla="*/ 990 h 1466"/>
              <a:gd name="T56" fmla="*/ 214 w 1465"/>
              <a:gd name="T57" fmla="*/ 864 h 1466"/>
              <a:gd name="T58" fmla="*/ 214 w 1465"/>
              <a:gd name="T59" fmla="*/ 863 h 1466"/>
              <a:gd name="T60" fmla="*/ 214 w 1465"/>
              <a:gd name="T61" fmla="*/ 493 h 1466"/>
              <a:gd name="T62" fmla="*/ 214 w 1465"/>
              <a:gd name="T63" fmla="*/ 492 h 1466"/>
              <a:gd name="T64" fmla="*/ 341 w 1465"/>
              <a:gd name="T65" fmla="*/ 366 h 1466"/>
              <a:gd name="T66" fmla="*/ 786 w 1465"/>
              <a:gd name="T67" fmla="*/ 366 h 1466"/>
              <a:gd name="T68" fmla="*/ 912 w 1465"/>
              <a:gd name="T69" fmla="*/ 492 h 1466"/>
              <a:gd name="T70" fmla="*/ 912 w 1465"/>
              <a:gd name="T71" fmla="*/ 493 h 1466"/>
              <a:gd name="T72" fmla="*/ 912 w 1465"/>
              <a:gd name="T73" fmla="*/ 514 h 1466"/>
              <a:gd name="T74" fmla="*/ 1039 w 1465"/>
              <a:gd name="T75" fmla="*/ 514 h 1466"/>
              <a:gd name="T76" fmla="*/ 1155 w 1465"/>
              <a:gd name="T77" fmla="*/ 562 h 1466"/>
              <a:gd name="T78" fmla="*/ 1293 w 1465"/>
              <a:gd name="T79" fmla="*/ 700 h 1466"/>
              <a:gd name="T80" fmla="*/ 1300 w 1465"/>
              <a:gd name="T81" fmla="*/ 710 h 1466"/>
              <a:gd name="T82" fmla="*/ 1306 w 1465"/>
              <a:gd name="T83" fmla="*/ 717 h 1466"/>
              <a:gd name="T84" fmla="*/ 1311 w 1465"/>
              <a:gd name="T85" fmla="*/ 727 h 1466"/>
              <a:gd name="T86" fmla="*/ 1318 w 1465"/>
              <a:gd name="T87" fmla="*/ 748 h 1466"/>
              <a:gd name="T88" fmla="*/ 1318 w 1465"/>
              <a:gd name="T89" fmla="*/ 748 h 1466"/>
              <a:gd name="T90" fmla="*/ 1318 w 1465"/>
              <a:gd name="T91" fmla="*/ 750 h 1466"/>
              <a:gd name="T92" fmla="*/ 1320 w 1465"/>
              <a:gd name="T93" fmla="*/ 764 h 1466"/>
              <a:gd name="T94" fmla="*/ 1320 w 1465"/>
              <a:gd name="T95" fmla="*/ 765 h 1466"/>
              <a:gd name="T96" fmla="*/ 1320 w 1465"/>
              <a:gd name="T97" fmla="*/ 900 h 1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65" h="1466">
                <a:moveTo>
                  <a:pt x="733" y="0"/>
                </a:moveTo>
                <a:cubicBezTo>
                  <a:pt x="328" y="0"/>
                  <a:pt x="0" y="328"/>
                  <a:pt x="0" y="733"/>
                </a:cubicBezTo>
                <a:cubicBezTo>
                  <a:pt x="0" y="1138"/>
                  <a:pt x="328" y="1466"/>
                  <a:pt x="733" y="1466"/>
                </a:cubicBezTo>
                <a:cubicBezTo>
                  <a:pt x="1137" y="1466"/>
                  <a:pt x="1465" y="1138"/>
                  <a:pt x="1465" y="733"/>
                </a:cubicBezTo>
                <a:cubicBezTo>
                  <a:pt x="1465" y="328"/>
                  <a:pt x="1137" y="0"/>
                  <a:pt x="733" y="0"/>
                </a:cubicBezTo>
                <a:close/>
                <a:moveTo>
                  <a:pt x="1320" y="900"/>
                </a:moveTo>
                <a:cubicBezTo>
                  <a:pt x="1320" y="901"/>
                  <a:pt x="1320" y="901"/>
                  <a:pt x="1320" y="901"/>
                </a:cubicBezTo>
                <a:cubicBezTo>
                  <a:pt x="1320" y="950"/>
                  <a:pt x="1279" y="990"/>
                  <a:pt x="1230" y="990"/>
                </a:cubicBezTo>
                <a:cubicBezTo>
                  <a:pt x="1209" y="990"/>
                  <a:pt x="1209" y="990"/>
                  <a:pt x="1209" y="990"/>
                </a:cubicBezTo>
                <a:cubicBezTo>
                  <a:pt x="1209" y="991"/>
                  <a:pt x="1209" y="992"/>
                  <a:pt x="1209" y="992"/>
                </a:cubicBezTo>
                <a:cubicBezTo>
                  <a:pt x="1209" y="993"/>
                  <a:pt x="1209" y="993"/>
                  <a:pt x="1209" y="993"/>
                </a:cubicBezTo>
                <a:cubicBezTo>
                  <a:pt x="1209" y="993"/>
                  <a:pt x="1209" y="993"/>
                  <a:pt x="1209" y="993"/>
                </a:cubicBezTo>
                <a:cubicBezTo>
                  <a:pt x="1209" y="1053"/>
                  <a:pt x="1160" y="1102"/>
                  <a:pt x="1100" y="1102"/>
                </a:cubicBezTo>
                <a:cubicBezTo>
                  <a:pt x="1041" y="1102"/>
                  <a:pt x="992" y="1053"/>
                  <a:pt x="992" y="993"/>
                </a:cubicBezTo>
                <a:cubicBezTo>
                  <a:pt x="992" y="993"/>
                  <a:pt x="992" y="993"/>
                  <a:pt x="992" y="993"/>
                </a:cubicBezTo>
                <a:cubicBezTo>
                  <a:pt x="992" y="993"/>
                  <a:pt x="992" y="993"/>
                  <a:pt x="992" y="992"/>
                </a:cubicBezTo>
                <a:cubicBezTo>
                  <a:pt x="992" y="992"/>
                  <a:pt x="992" y="991"/>
                  <a:pt x="992" y="990"/>
                </a:cubicBezTo>
                <a:cubicBezTo>
                  <a:pt x="897" y="990"/>
                  <a:pt x="897" y="990"/>
                  <a:pt x="897" y="990"/>
                </a:cubicBezTo>
                <a:cubicBezTo>
                  <a:pt x="579" y="990"/>
                  <a:pt x="579" y="990"/>
                  <a:pt x="579" y="990"/>
                </a:cubicBezTo>
                <a:cubicBezTo>
                  <a:pt x="579" y="991"/>
                  <a:pt x="579" y="992"/>
                  <a:pt x="579" y="992"/>
                </a:cubicBezTo>
                <a:cubicBezTo>
                  <a:pt x="579" y="993"/>
                  <a:pt x="579" y="993"/>
                  <a:pt x="579" y="993"/>
                </a:cubicBezTo>
                <a:cubicBezTo>
                  <a:pt x="579" y="993"/>
                  <a:pt x="579" y="993"/>
                  <a:pt x="579" y="993"/>
                </a:cubicBezTo>
                <a:cubicBezTo>
                  <a:pt x="579" y="1053"/>
                  <a:pt x="530" y="1102"/>
                  <a:pt x="471" y="1102"/>
                </a:cubicBezTo>
                <a:cubicBezTo>
                  <a:pt x="411" y="1102"/>
                  <a:pt x="362" y="1053"/>
                  <a:pt x="362" y="993"/>
                </a:cubicBezTo>
                <a:cubicBezTo>
                  <a:pt x="362" y="993"/>
                  <a:pt x="363" y="993"/>
                  <a:pt x="363" y="993"/>
                </a:cubicBezTo>
                <a:cubicBezTo>
                  <a:pt x="363" y="993"/>
                  <a:pt x="362" y="993"/>
                  <a:pt x="362" y="992"/>
                </a:cubicBezTo>
                <a:cubicBezTo>
                  <a:pt x="362" y="992"/>
                  <a:pt x="362" y="991"/>
                  <a:pt x="362" y="990"/>
                </a:cubicBezTo>
                <a:cubicBezTo>
                  <a:pt x="341" y="990"/>
                  <a:pt x="341" y="990"/>
                  <a:pt x="341" y="990"/>
                </a:cubicBezTo>
                <a:cubicBezTo>
                  <a:pt x="271" y="990"/>
                  <a:pt x="214" y="934"/>
                  <a:pt x="214" y="864"/>
                </a:cubicBezTo>
                <a:cubicBezTo>
                  <a:pt x="214" y="863"/>
                  <a:pt x="214" y="863"/>
                  <a:pt x="214" y="863"/>
                </a:cubicBezTo>
                <a:cubicBezTo>
                  <a:pt x="214" y="493"/>
                  <a:pt x="214" y="493"/>
                  <a:pt x="214" y="493"/>
                </a:cubicBezTo>
                <a:cubicBezTo>
                  <a:pt x="214" y="492"/>
                  <a:pt x="214" y="492"/>
                  <a:pt x="214" y="492"/>
                </a:cubicBezTo>
                <a:cubicBezTo>
                  <a:pt x="214" y="422"/>
                  <a:pt x="271" y="366"/>
                  <a:pt x="341" y="366"/>
                </a:cubicBezTo>
                <a:cubicBezTo>
                  <a:pt x="786" y="366"/>
                  <a:pt x="786" y="366"/>
                  <a:pt x="786" y="366"/>
                </a:cubicBezTo>
                <a:cubicBezTo>
                  <a:pt x="855" y="366"/>
                  <a:pt x="912" y="422"/>
                  <a:pt x="912" y="492"/>
                </a:cubicBezTo>
                <a:cubicBezTo>
                  <a:pt x="912" y="493"/>
                  <a:pt x="912" y="493"/>
                  <a:pt x="912" y="493"/>
                </a:cubicBezTo>
                <a:cubicBezTo>
                  <a:pt x="912" y="514"/>
                  <a:pt x="912" y="514"/>
                  <a:pt x="912" y="514"/>
                </a:cubicBezTo>
                <a:cubicBezTo>
                  <a:pt x="1039" y="514"/>
                  <a:pt x="1039" y="514"/>
                  <a:pt x="1039" y="514"/>
                </a:cubicBezTo>
                <a:cubicBezTo>
                  <a:pt x="1083" y="514"/>
                  <a:pt x="1124" y="531"/>
                  <a:pt x="1155" y="562"/>
                </a:cubicBezTo>
                <a:cubicBezTo>
                  <a:pt x="1293" y="700"/>
                  <a:pt x="1293" y="700"/>
                  <a:pt x="1293" y="700"/>
                </a:cubicBezTo>
                <a:cubicBezTo>
                  <a:pt x="1296" y="703"/>
                  <a:pt x="1298" y="706"/>
                  <a:pt x="1300" y="710"/>
                </a:cubicBezTo>
                <a:cubicBezTo>
                  <a:pt x="1302" y="712"/>
                  <a:pt x="1304" y="715"/>
                  <a:pt x="1306" y="717"/>
                </a:cubicBezTo>
                <a:cubicBezTo>
                  <a:pt x="1308" y="721"/>
                  <a:pt x="1310" y="724"/>
                  <a:pt x="1311" y="727"/>
                </a:cubicBezTo>
                <a:cubicBezTo>
                  <a:pt x="1314" y="734"/>
                  <a:pt x="1317" y="741"/>
                  <a:pt x="1318" y="748"/>
                </a:cubicBezTo>
                <a:cubicBezTo>
                  <a:pt x="1318" y="748"/>
                  <a:pt x="1318" y="748"/>
                  <a:pt x="1318" y="748"/>
                </a:cubicBezTo>
                <a:cubicBezTo>
                  <a:pt x="1318" y="749"/>
                  <a:pt x="1318" y="749"/>
                  <a:pt x="1318" y="750"/>
                </a:cubicBezTo>
                <a:cubicBezTo>
                  <a:pt x="1319" y="754"/>
                  <a:pt x="1320" y="759"/>
                  <a:pt x="1320" y="764"/>
                </a:cubicBezTo>
                <a:cubicBezTo>
                  <a:pt x="1320" y="765"/>
                  <a:pt x="1320" y="765"/>
                  <a:pt x="1320" y="765"/>
                </a:cubicBezTo>
                <a:lnTo>
                  <a:pt x="1320" y="90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9" name="Freeform 1536"/>
          <p:cNvSpPr>
            <a:spLocks noEditPoints="1"/>
          </p:cNvSpPr>
          <p:nvPr/>
        </p:nvSpPr>
        <p:spPr bwMode="auto">
          <a:xfrm>
            <a:off x="8407826" y="3915571"/>
            <a:ext cx="34407" cy="34256"/>
          </a:xfrm>
          <a:custGeom>
            <a:avLst/>
            <a:gdLst>
              <a:gd name="T0" fmla="*/ 76 w 153"/>
              <a:gd name="T1" fmla="*/ 0 h 153"/>
              <a:gd name="T2" fmla="*/ 0 w 153"/>
              <a:gd name="T3" fmla="*/ 77 h 153"/>
              <a:gd name="T4" fmla="*/ 76 w 153"/>
              <a:gd name="T5" fmla="*/ 153 h 153"/>
              <a:gd name="T6" fmla="*/ 153 w 153"/>
              <a:gd name="T7" fmla="*/ 77 h 153"/>
              <a:gd name="T8" fmla="*/ 76 w 153"/>
              <a:gd name="T9" fmla="*/ 0 h 153"/>
              <a:gd name="T10" fmla="*/ 76 w 153"/>
              <a:gd name="T11" fmla="*/ 120 h 153"/>
              <a:gd name="T12" fmla="*/ 34 w 153"/>
              <a:gd name="T13" fmla="*/ 77 h 153"/>
              <a:gd name="T14" fmla="*/ 76 w 153"/>
              <a:gd name="T15" fmla="*/ 35 h 153"/>
              <a:gd name="T16" fmla="*/ 119 w 153"/>
              <a:gd name="T17" fmla="*/ 77 h 153"/>
              <a:gd name="T18" fmla="*/ 76 w 153"/>
              <a:gd name="T19" fmla="*/ 12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3" h="153">
                <a:moveTo>
                  <a:pt x="76" y="0"/>
                </a:moveTo>
                <a:cubicBezTo>
                  <a:pt x="34" y="0"/>
                  <a:pt x="0" y="35"/>
                  <a:pt x="0" y="77"/>
                </a:cubicBezTo>
                <a:cubicBezTo>
                  <a:pt x="0" y="119"/>
                  <a:pt x="34" y="153"/>
                  <a:pt x="76" y="153"/>
                </a:cubicBezTo>
                <a:cubicBezTo>
                  <a:pt x="119" y="153"/>
                  <a:pt x="153" y="119"/>
                  <a:pt x="153" y="77"/>
                </a:cubicBezTo>
                <a:cubicBezTo>
                  <a:pt x="153" y="35"/>
                  <a:pt x="119" y="0"/>
                  <a:pt x="76" y="0"/>
                </a:cubicBezTo>
                <a:close/>
                <a:moveTo>
                  <a:pt x="76" y="120"/>
                </a:moveTo>
                <a:cubicBezTo>
                  <a:pt x="53" y="120"/>
                  <a:pt x="34" y="101"/>
                  <a:pt x="34" y="77"/>
                </a:cubicBezTo>
                <a:cubicBezTo>
                  <a:pt x="34" y="54"/>
                  <a:pt x="53" y="35"/>
                  <a:pt x="76" y="35"/>
                </a:cubicBezTo>
                <a:cubicBezTo>
                  <a:pt x="100" y="35"/>
                  <a:pt x="119" y="54"/>
                  <a:pt x="119" y="77"/>
                </a:cubicBezTo>
                <a:cubicBezTo>
                  <a:pt x="119" y="101"/>
                  <a:pt x="100" y="120"/>
                  <a:pt x="76" y="12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0" name="Freeform 1537"/>
          <p:cNvSpPr>
            <a:spLocks/>
          </p:cNvSpPr>
          <p:nvPr/>
        </p:nvSpPr>
        <p:spPr bwMode="auto">
          <a:xfrm>
            <a:off x="8383455" y="3834215"/>
            <a:ext cx="83150" cy="89921"/>
          </a:xfrm>
          <a:custGeom>
            <a:avLst/>
            <a:gdLst>
              <a:gd name="T0" fmla="*/ 318 w 376"/>
              <a:gd name="T1" fmla="*/ 333 h 412"/>
              <a:gd name="T2" fmla="*/ 302 w 376"/>
              <a:gd name="T3" fmla="*/ 318 h 412"/>
              <a:gd name="T4" fmla="*/ 318 w 376"/>
              <a:gd name="T5" fmla="*/ 302 h 412"/>
              <a:gd name="T6" fmla="*/ 376 w 376"/>
              <a:gd name="T7" fmla="*/ 302 h 412"/>
              <a:gd name="T8" fmla="*/ 376 w 376"/>
              <a:gd name="T9" fmla="*/ 222 h 412"/>
              <a:gd name="T10" fmla="*/ 59 w 376"/>
              <a:gd name="T11" fmla="*/ 222 h 412"/>
              <a:gd name="T12" fmla="*/ 43 w 376"/>
              <a:gd name="T13" fmla="*/ 207 h 412"/>
              <a:gd name="T14" fmla="*/ 43 w 376"/>
              <a:gd name="T15" fmla="*/ 58 h 412"/>
              <a:gd name="T16" fmla="*/ 59 w 376"/>
              <a:gd name="T17" fmla="*/ 43 h 412"/>
              <a:gd name="T18" fmla="*/ 224 w 376"/>
              <a:gd name="T19" fmla="*/ 43 h 412"/>
              <a:gd name="T20" fmla="*/ 221 w 376"/>
              <a:gd name="T21" fmla="*/ 39 h 412"/>
              <a:gd name="T22" fmla="*/ 127 w 376"/>
              <a:gd name="T23" fmla="*/ 0 h 412"/>
              <a:gd name="T24" fmla="*/ 0 w 376"/>
              <a:gd name="T25" fmla="*/ 0 h 412"/>
              <a:gd name="T26" fmla="*/ 0 w 376"/>
              <a:gd name="T27" fmla="*/ 412 h 412"/>
              <a:gd name="T28" fmla="*/ 86 w 376"/>
              <a:gd name="T29" fmla="*/ 412 h 412"/>
              <a:gd name="T30" fmla="*/ 188 w 376"/>
              <a:gd name="T31" fmla="*/ 339 h 412"/>
              <a:gd name="T32" fmla="*/ 290 w 376"/>
              <a:gd name="T33" fmla="*/ 412 h 412"/>
              <a:gd name="T34" fmla="*/ 318 w 376"/>
              <a:gd name="T35" fmla="*/ 412 h 412"/>
              <a:gd name="T36" fmla="*/ 376 w 376"/>
              <a:gd name="T37" fmla="*/ 354 h 412"/>
              <a:gd name="T38" fmla="*/ 376 w 376"/>
              <a:gd name="T39" fmla="*/ 333 h 412"/>
              <a:gd name="T40" fmla="*/ 318 w 376"/>
              <a:gd name="T41" fmla="*/ 333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6" h="412">
                <a:moveTo>
                  <a:pt x="318" y="333"/>
                </a:moveTo>
                <a:cubicBezTo>
                  <a:pt x="309" y="333"/>
                  <a:pt x="302" y="326"/>
                  <a:pt x="302" y="318"/>
                </a:cubicBezTo>
                <a:cubicBezTo>
                  <a:pt x="302" y="309"/>
                  <a:pt x="309" y="302"/>
                  <a:pt x="318" y="302"/>
                </a:cubicBezTo>
                <a:cubicBezTo>
                  <a:pt x="376" y="302"/>
                  <a:pt x="376" y="302"/>
                  <a:pt x="376" y="302"/>
                </a:cubicBezTo>
                <a:cubicBezTo>
                  <a:pt x="376" y="222"/>
                  <a:pt x="376" y="222"/>
                  <a:pt x="376" y="222"/>
                </a:cubicBezTo>
                <a:cubicBezTo>
                  <a:pt x="59" y="222"/>
                  <a:pt x="59" y="222"/>
                  <a:pt x="59" y="222"/>
                </a:cubicBezTo>
                <a:cubicBezTo>
                  <a:pt x="50" y="222"/>
                  <a:pt x="43" y="215"/>
                  <a:pt x="43" y="207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50"/>
                  <a:pt x="50" y="43"/>
                  <a:pt x="59" y="43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1" y="39"/>
                  <a:pt x="221" y="39"/>
                  <a:pt x="221" y="39"/>
                </a:cubicBezTo>
                <a:cubicBezTo>
                  <a:pt x="196" y="14"/>
                  <a:pt x="162" y="0"/>
                  <a:pt x="12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12"/>
                  <a:pt x="0" y="412"/>
                  <a:pt x="0" y="412"/>
                </a:cubicBezTo>
                <a:cubicBezTo>
                  <a:pt x="86" y="412"/>
                  <a:pt x="86" y="412"/>
                  <a:pt x="86" y="412"/>
                </a:cubicBezTo>
                <a:cubicBezTo>
                  <a:pt x="101" y="370"/>
                  <a:pt x="141" y="339"/>
                  <a:pt x="188" y="339"/>
                </a:cubicBezTo>
                <a:cubicBezTo>
                  <a:pt x="236" y="339"/>
                  <a:pt x="276" y="370"/>
                  <a:pt x="290" y="412"/>
                </a:cubicBezTo>
                <a:cubicBezTo>
                  <a:pt x="318" y="412"/>
                  <a:pt x="318" y="412"/>
                  <a:pt x="318" y="412"/>
                </a:cubicBezTo>
                <a:cubicBezTo>
                  <a:pt x="350" y="412"/>
                  <a:pt x="376" y="386"/>
                  <a:pt x="376" y="354"/>
                </a:cubicBezTo>
                <a:cubicBezTo>
                  <a:pt x="376" y="333"/>
                  <a:pt x="376" y="333"/>
                  <a:pt x="376" y="333"/>
                </a:cubicBezTo>
                <a:lnTo>
                  <a:pt x="318" y="33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1" name="Oval 1538"/>
          <p:cNvSpPr>
            <a:spLocks noChangeArrowheads="1"/>
          </p:cNvSpPr>
          <p:nvPr/>
        </p:nvSpPr>
        <p:spPr bwMode="auto">
          <a:xfrm>
            <a:off x="8422163" y="3929845"/>
            <a:ext cx="5735" cy="5709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2" name="Freeform 1542"/>
          <p:cNvSpPr>
            <a:spLocks noEditPoints="1"/>
          </p:cNvSpPr>
          <p:nvPr/>
        </p:nvSpPr>
        <p:spPr bwMode="auto">
          <a:xfrm>
            <a:off x="8595621" y="3712893"/>
            <a:ext cx="324000" cy="324000"/>
          </a:xfrm>
          <a:custGeom>
            <a:avLst/>
            <a:gdLst>
              <a:gd name="T0" fmla="*/ 824 w 1649"/>
              <a:gd name="T1" fmla="*/ 0 h 1649"/>
              <a:gd name="T2" fmla="*/ 0 w 1649"/>
              <a:gd name="T3" fmla="*/ 824 h 1649"/>
              <a:gd name="T4" fmla="*/ 824 w 1649"/>
              <a:gd name="T5" fmla="*/ 1649 h 1649"/>
              <a:gd name="T6" fmla="*/ 1649 w 1649"/>
              <a:gd name="T7" fmla="*/ 824 h 1649"/>
              <a:gd name="T8" fmla="*/ 824 w 1649"/>
              <a:gd name="T9" fmla="*/ 0 h 1649"/>
              <a:gd name="T10" fmla="*/ 850 w 1649"/>
              <a:gd name="T11" fmla="*/ 485 h 1649"/>
              <a:gd name="T12" fmla="*/ 1050 w 1649"/>
              <a:gd name="T13" fmla="*/ 284 h 1649"/>
              <a:gd name="T14" fmla="*/ 1075 w 1649"/>
              <a:gd name="T15" fmla="*/ 284 h 1649"/>
              <a:gd name="T16" fmla="*/ 1075 w 1649"/>
              <a:gd name="T17" fmla="*/ 309 h 1649"/>
              <a:gd name="T18" fmla="*/ 875 w 1649"/>
              <a:gd name="T19" fmla="*/ 510 h 1649"/>
              <a:gd name="T20" fmla="*/ 862 w 1649"/>
              <a:gd name="T21" fmla="*/ 515 h 1649"/>
              <a:gd name="T22" fmla="*/ 850 w 1649"/>
              <a:gd name="T23" fmla="*/ 510 h 1649"/>
              <a:gd name="T24" fmla="*/ 850 w 1649"/>
              <a:gd name="T25" fmla="*/ 485 h 1649"/>
              <a:gd name="T26" fmla="*/ 629 w 1649"/>
              <a:gd name="T27" fmla="*/ 340 h 1649"/>
              <a:gd name="T28" fmla="*/ 654 w 1649"/>
              <a:gd name="T29" fmla="*/ 340 h 1649"/>
              <a:gd name="T30" fmla="*/ 798 w 1649"/>
              <a:gd name="T31" fmla="*/ 485 h 1649"/>
              <a:gd name="T32" fmla="*/ 798 w 1649"/>
              <a:gd name="T33" fmla="*/ 510 h 1649"/>
              <a:gd name="T34" fmla="*/ 786 w 1649"/>
              <a:gd name="T35" fmla="*/ 515 h 1649"/>
              <a:gd name="T36" fmla="*/ 773 w 1649"/>
              <a:gd name="T37" fmla="*/ 510 h 1649"/>
              <a:gd name="T38" fmla="*/ 629 w 1649"/>
              <a:gd name="T39" fmla="*/ 365 h 1649"/>
              <a:gd name="T40" fmla="*/ 629 w 1649"/>
              <a:gd name="T41" fmla="*/ 340 h 1649"/>
              <a:gd name="T42" fmla="*/ 1298 w 1649"/>
              <a:gd name="T43" fmla="*/ 1129 h 1649"/>
              <a:gd name="T44" fmla="*/ 1230 w 1649"/>
              <a:gd name="T45" fmla="*/ 1197 h 1649"/>
              <a:gd name="T46" fmla="*/ 418 w 1649"/>
              <a:gd name="T47" fmla="*/ 1197 h 1649"/>
              <a:gd name="T48" fmla="*/ 351 w 1649"/>
              <a:gd name="T49" fmla="*/ 1129 h 1649"/>
              <a:gd name="T50" fmla="*/ 351 w 1649"/>
              <a:gd name="T51" fmla="*/ 605 h 1649"/>
              <a:gd name="T52" fmla="*/ 418 w 1649"/>
              <a:gd name="T53" fmla="*/ 537 h 1649"/>
              <a:gd name="T54" fmla="*/ 1230 w 1649"/>
              <a:gd name="T55" fmla="*/ 537 h 1649"/>
              <a:gd name="T56" fmla="*/ 1298 w 1649"/>
              <a:gd name="T57" fmla="*/ 605 h 1649"/>
              <a:gd name="T58" fmla="*/ 1298 w 1649"/>
              <a:gd name="T59" fmla="*/ 1129 h 16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49" h="1649">
                <a:moveTo>
                  <a:pt x="824" y="0"/>
                </a:moveTo>
                <a:cubicBezTo>
                  <a:pt x="369" y="0"/>
                  <a:pt x="0" y="369"/>
                  <a:pt x="0" y="824"/>
                </a:cubicBezTo>
                <a:cubicBezTo>
                  <a:pt x="0" y="1280"/>
                  <a:pt x="369" y="1649"/>
                  <a:pt x="824" y="1649"/>
                </a:cubicBezTo>
                <a:cubicBezTo>
                  <a:pt x="1280" y="1649"/>
                  <a:pt x="1649" y="1280"/>
                  <a:pt x="1649" y="824"/>
                </a:cubicBezTo>
                <a:cubicBezTo>
                  <a:pt x="1649" y="369"/>
                  <a:pt x="1280" y="0"/>
                  <a:pt x="824" y="0"/>
                </a:cubicBezTo>
                <a:close/>
                <a:moveTo>
                  <a:pt x="850" y="485"/>
                </a:moveTo>
                <a:cubicBezTo>
                  <a:pt x="1050" y="284"/>
                  <a:pt x="1050" y="284"/>
                  <a:pt x="1050" y="284"/>
                </a:cubicBezTo>
                <a:cubicBezTo>
                  <a:pt x="1057" y="277"/>
                  <a:pt x="1068" y="277"/>
                  <a:pt x="1075" y="284"/>
                </a:cubicBezTo>
                <a:cubicBezTo>
                  <a:pt x="1082" y="291"/>
                  <a:pt x="1082" y="302"/>
                  <a:pt x="1075" y="309"/>
                </a:cubicBezTo>
                <a:cubicBezTo>
                  <a:pt x="875" y="510"/>
                  <a:pt x="875" y="510"/>
                  <a:pt x="875" y="510"/>
                </a:cubicBezTo>
                <a:cubicBezTo>
                  <a:pt x="871" y="513"/>
                  <a:pt x="867" y="515"/>
                  <a:pt x="862" y="515"/>
                </a:cubicBezTo>
                <a:cubicBezTo>
                  <a:pt x="858" y="515"/>
                  <a:pt x="853" y="513"/>
                  <a:pt x="850" y="510"/>
                </a:cubicBezTo>
                <a:cubicBezTo>
                  <a:pt x="843" y="503"/>
                  <a:pt x="843" y="492"/>
                  <a:pt x="850" y="485"/>
                </a:cubicBezTo>
                <a:close/>
                <a:moveTo>
                  <a:pt x="629" y="340"/>
                </a:moveTo>
                <a:cubicBezTo>
                  <a:pt x="636" y="334"/>
                  <a:pt x="647" y="334"/>
                  <a:pt x="654" y="340"/>
                </a:cubicBezTo>
                <a:cubicBezTo>
                  <a:pt x="798" y="485"/>
                  <a:pt x="798" y="485"/>
                  <a:pt x="798" y="485"/>
                </a:cubicBezTo>
                <a:cubicBezTo>
                  <a:pt x="805" y="492"/>
                  <a:pt x="805" y="503"/>
                  <a:pt x="798" y="510"/>
                </a:cubicBezTo>
                <a:cubicBezTo>
                  <a:pt x="795" y="513"/>
                  <a:pt x="790" y="515"/>
                  <a:pt x="786" y="515"/>
                </a:cubicBezTo>
                <a:cubicBezTo>
                  <a:pt x="781" y="515"/>
                  <a:pt x="777" y="513"/>
                  <a:pt x="773" y="510"/>
                </a:cubicBezTo>
                <a:cubicBezTo>
                  <a:pt x="629" y="365"/>
                  <a:pt x="629" y="365"/>
                  <a:pt x="629" y="365"/>
                </a:cubicBezTo>
                <a:cubicBezTo>
                  <a:pt x="622" y="358"/>
                  <a:pt x="622" y="347"/>
                  <a:pt x="629" y="340"/>
                </a:cubicBezTo>
                <a:close/>
                <a:moveTo>
                  <a:pt x="1298" y="1129"/>
                </a:moveTo>
                <a:cubicBezTo>
                  <a:pt x="1298" y="1166"/>
                  <a:pt x="1267" y="1197"/>
                  <a:pt x="1230" y="1197"/>
                </a:cubicBezTo>
                <a:cubicBezTo>
                  <a:pt x="418" y="1197"/>
                  <a:pt x="418" y="1197"/>
                  <a:pt x="418" y="1197"/>
                </a:cubicBezTo>
                <a:cubicBezTo>
                  <a:pt x="381" y="1197"/>
                  <a:pt x="351" y="1166"/>
                  <a:pt x="351" y="1129"/>
                </a:cubicBezTo>
                <a:cubicBezTo>
                  <a:pt x="351" y="605"/>
                  <a:pt x="351" y="605"/>
                  <a:pt x="351" y="605"/>
                </a:cubicBezTo>
                <a:cubicBezTo>
                  <a:pt x="351" y="567"/>
                  <a:pt x="381" y="537"/>
                  <a:pt x="418" y="537"/>
                </a:cubicBezTo>
                <a:cubicBezTo>
                  <a:pt x="1230" y="537"/>
                  <a:pt x="1230" y="537"/>
                  <a:pt x="1230" y="537"/>
                </a:cubicBezTo>
                <a:cubicBezTo>
                  <a:pt x="1267" y="537"/>
                  <a:pt x="1298" y="567"/>
                  <a:pt x="1298" y="605"/>
                </a:cubicBezTo>
                <a:lnTo>
                  <a:pt x="1298" y="1129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3" name="Oval 1543"/>
          <p:cNvSpPr>
            <a:spLocks noChangeArrowheads="1"/>
          </p:cNvSpPr>
          <p:nvPr/>
        </p:nvSpPr>
        <p:spPr bwMode="auto">
          <a:xfrm>
            <a:off x="8825002" y="3895589"/>
            <a:ext cx="7168" cy="7137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4" name="Oval 1544"/>
          <p:cNvSpPr>
            <a:spLocks noChangeArrowheads="1"/>
          </p:cNvSpPr>
          <p:nvPr/>
        </p:nvSpPr>
        <p:spPr bwMode="auto">
          <a:xfrm>
            <a:off x="8825002" y="3847060"/>
            <a:ext cx="7168" cy="7137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5" name="Oval 1545"/>
          <p:cNvSpPr>
            <a:spLocks noChangeArrowheads="1"/>
          </p:cNvSpPr>
          <p:nvPr/>
        </p:nvSpPr>
        <p:spPr bwMode="auto">
          <a:xfrm>
            <a:off x="8825002" y="3871325"/>
            <a:ext cx="7168" cy="7137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6" name="Freeform 1546"/>
          <p:cNvSpPr>
            <a:spLocks/>
          </p:cNvSpPr>
          <p:nvPr/>
        </p:nvSpPr>
        <p:spPr bwMode="auto">
          <a:xfrm>
            <a:off x="8694541" y="3841351"/>
            <a:ext cx="110389" cy="81357"/>
          </a:xfrm>
          <a:custGeom>
            <a:avLst/>
            <a:gdLst>
              <a:gd name="T0" fmla="*/ 528 w 560"/>
              <a:gd name="T1" fmla="*/ 0 h 419"/>
              <a:gd name="T2" fmla="*/ 32 w 560"/>
              <a:gd name="T3" fmla="*/ 0 h 419"/>
              <a:gd name="T4" fmla="*/ 0 w 560"/>
              <a:gd name="T5" fmla="*/ 32 h 419"/>
              <a:gd name="T6" fmla="*/ 0 w 560"/>
              <a:gd name="T7" fmla="*/ 386 h 419"/>
              <a:gd name="T8" fmla="*/ 32 w 560"/>
              <a:gd name="T9" fmla="*/ 419 h 419"/>
              <a:gd name="T10" fmla="*/ 528 w 560"/>
              <a:gd name="T11" fmla="*/ 419 h 419"/>
              <a:gd name="T12" fmla="*/ 560 w 560"/>
              <a:gd name="T13" fmla="*/ 386 h 419"/>
              <a:gd name="T14" fmla="*/ 560 w 560"/>
              <a:gd name="T15" fmla="*/ 32 h 419"/>
              <a:gd name="T16" fmla="*/ 528 w 560"/>
              <a:gd name="T17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" h="419">
                <a:moveTo>
                  <a:pt x="528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386"/>
                  <a:pt x="0" y="386"/>
                  <a:pt x="0" y="386"/>
                </a:cubicBezTo>
                <a:cubicBezTo>
                  <a:pt x="0" y="404"/>
                  <a:pt x="14" y="419"/>
                  <a:pt x="32" y="419"/>
                </a:cubicBezTo>
                <a:cubicBezTo>
                  <a:pt x="528" y="419"/>
                  <a:pt x="528" y="419"/>
                  <a:pt x="528" y="419"/>
                </a:cubicBezTo>
                <a:cubicBezTo>
                  <a:pt x="546" y="419"/>
                  <a:pt x="560" y="404"/>
                  <a:pt x="560" y="386"/>
                </a:cubicBezTo>
                <a:cubicBezTo>
                  <a:pt x="560" y="32"/>
                  <a:pt x="560" y="32"/>
                  <a:pt x="560" y="32"/>
                </a:cubicBezTo>
                <a:cubicBezTo>
                  <a:pt x="560" y="14"/>
                  <a:pt x="546" y="0"/>
                  <a:pt x="528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7" name="Freeform 1547"/>
          <p:cNvSpPr>
            <a:spLocks noEditPoints="1"/>
          </p:cNvSpPr>
          <p:nvPr/>
        </p:nvSpPr>
        <p:spPr bwMode="auto">
          <a:xfrm>
            <a:off x="8671603" y="3825651"/>
            <a:ext cx="172035" cy="115612"/>
          </a:xfrm>
          <a:custGeom>
            <a:avLst/>
            <a:gdLst>
              <a:gd name="T0" fmla="*/ 844 w 877"/>
              <a:gd name="T1" fmla="*/ 0 h 589"/>
              <a:gd name="T2" fmla="*/ 32 w 877"/>
              <a:gd name="T3" fmla="*/ 0 h 589"/>
              <a:gd name="T4" fmla="*/ 0 w 877"/>
              <a:gd name="T5" fmla="*/ 33 h 589"/>
              <a:gd name="T6" fmla="*/ 0 w 877"/>
              <a:gd name="T7" fmla="*/ 557 h 589"/>
              <a:gd name="T8" fmla="*/ 32 w 877"/>
              <a:gd name="T9" fmla="*/ 589 h 589"/>
              <a:gd name="T10" fmla="*/ 844 w 877"/>
              <a:gd name="T11" fmla="*/ 589 h 589"/>
              <a:gd name="T12" fmla="*/ 877 w 877"/>
              <a:gd name="T13" fmla="*/ 557 h 589"/>
              <a:gd name="T14" fmla="*/ 877 w 877"/>
              <a:gd name="T15" fmla="*/ 33 h 589"/>
              <a:gd name="T16" fmla="*/ 844 w 877"/>
              <a:gd name="T17" fmla="*/ 0 h 589"/>
              <a:gd name="T18" fmla="*/ 716 w 877"/>
              <a:gd name="T19" fmla="*/ 466 h 589"/>
              <a:gd name="T20" fmla="*/ 648 w 877"/>
              <a:gd name="T21" fmla="*/ 534 h 589"/>
              <a:gd name="T22" fmla="*/ 152 w 877"/>
              <a:gd name="T23" fmla="*/ 534 h 589"/>
              <a:gd name="T24" fmla="*/ 84 w 877"/>
              <a:gd name="T25" fmla="*/ 466 h 589"/>
              <a:gd name="T26" fmla="*/ 84 w 877"/>
              <a:gd name="T27" fmla="*/ 112 h 589"/>
              <a:gd name="T28" fmla="*/ 152 w 877"/>
              <a:gd name="T29" fmla="*/ 44 h 589"/>
              <a:gd name="T30" fmla="*/ 648 w 877"/>
              <a:gd name="T31" fmla="*/ 44 h 589"/>
              <a:gd name="T32" fmla="*/ 716 w 877"/>
              <a:gd name="T33" fmla="*/ 112 h 589"/>
              <a:gd name="T34" fmla="*/ 716 w 877"/>
              <a:gd name="T35" fmla="*/ 466 h 589"/>
              <a:gd name="T36" fmla="*/ 802 w 877"/>
              <a:gd name="T37" fmla="*/ 432 h 589"/>
              <a:gd name="T38" fmla="*/ 748 w 877"/>
              <a:gd name="T39" fmla="*/ 377 h 589"/>
              <a:gd name="T40" fmla="*/ 802 w 877"/>
              <a:gd name="T41" fmla="*/ 323 h 589"/>
              <a:gd name="T42" fmla="*/ 857 w 877"/>
              <a:gd name="T43" fmla="*/ 377 h 589"/>
              <a:gd name="T44" fmla="*/ 802 w 877"/>
              <a:gd name="T45" fmla="*/ 432 h 589"/>
              <a:gd name="T46" fmla="*/ 802 w 877"/>
              <a:gd name="T47" fmla="*/ 307 h 589"/>
              <a:gd name="T48" fmla="*/ 748 w 877"/>
              <a:gd name="T49" fmla="*/ 252 h 589"/>
              <a:gd name="T50" fmla="*/ 802 w 877"/>
              <a:gd name="T51" fmla="*/ 198 h 589"/>
              <a:gd name="T52" fmla="*/ 857 w 877"/>
              <a:gd name="T53" fmla="*/ 252 h 589"/>
              <a:gd name="T54" fmla="*/ 802 w 877"/>
              <a:gd name="T55" fmla="*/ 307 h 589"/>
              <a:gd name="T56" fmla="*/ 802 w 877"/>
              <a:gd name="T57" fmla="*/ 182 h 589"/>
              <a:gd name="T58" fmla="*/ 748 w 877"/>
              <a:gd name="T59" fmla="*/ 127 h 589"/>
              <a:gd name="T60" fmla="*/ 802 w 877"/>
              <a:gd name="T61" fmla="*/ 73 h 589"/>
              <a:gd name="T62" fmla="*/ 857 w 877"/>
              <a:gd name="T63" fmla="*/ 127 h 589"/>
              <a:gd name="T64" fmla="*/ 802 w 877"/>
              <a:gd name="T65" fmla="*/ 1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77" h="589">
                <a:moveTo>
                  <a:pt x="844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557"/>
                  <a:pt x="0" y="557"/>
                  <a:pt x="0" y="557"/>
                </a:cubicBezTo>
                <a:cubicBezTo>
                  <a:pt x="0" y="575"/>
                  <a:pt x="14" y="589"/>
                  <a:pt x="32" y="589"/>
                </a:cubicBezTo>
                <a:cubicBezTo>
                  <a:pt x="844" y="589"/>
                  <a:pt x="844" y="589"/>
                  <a:pt x="844" y="589"/>
                </a:cubicBezTo>
                <a:cubicBezTo>
                  <a:pt x="862" y="589"/>
                  <a:pt x="877" y="575"/>
                  <a:pt x="877" y="557"/>
                </a:cubicBezTo>
                <a:cubicBezTo>
                  <a:pt x="877" y="33"/>
                  <a:pt x="877" y="33"/>
                  <a:pt x="877" y="33"/>
                </a:cubicBezTo>
                <a:cubicBezTo>
                  <a:pt x="877" y="15"/>
                  <a:pt x="862" y="0"/>
                  <a:pt x="844" y="0"/>
                </a:cubicBezTo>
                <a:close/>
                <a:moveTo>
                  <a:pt x="716" y="466"/>
                </a:moveTo>
                <a:cubicBezTo>
                  <a:pt x="716" y="504"/>
                  <a:pt x="685" y="534"/>
                  <a:pt x="648" y="534"/>
                </a:cubicBezTo>
                <a:cubicBezTo>
                  <a:pt x="152" y="534"/>
                  <a:pt x="152" y="534"/>
                  <a:pt x="152" y="534"/>
                </a:cubicBezTo>
                <a:cubicBezTo>
                  <a:pt x="115" y="534"/>
                  <a:pt x="84" y="504"/>
                  <a:pt x="84" y="466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4" y="75"/>
                  <a:pt x="115" y="44"/>
                  <a:pt x="152" y="44"/>
                </a:cubicBezTo>
                <a:cubicBezTo>
                  <a:pt x="648" y="44"/>
                  <a:pt x="648" y="44"/>
                  <a:pt x="648" y="44"/>
                </a:cubicBezTo>
                <a:cubicBezTo>
                  <a:pt x="685" y="44"/>
                  <a:pt x="716" y="75"/>
                  <a:pt x="716" y="112"/>
                </a:cubicBezTo>
                <a:lnTo>
                  <a:pt x="716" y="466"/>
                </a:lnTo>
                <a:close/>
                <a:moveTo>
                  <a:pt x="802" y="432"/>
                </a:moveTo>
                <a:cubicBezTo>
                  <a:pt x="772" y="432"/>
                  <a:pt x="748" y="407"/>
                  <a:pt x="748" y="377"/>
                </a:cubicBezTo>
                <a:cubicBezTo>
                  <a:pt x="748" y="347"/>
                  <a:pt x="772" y="323"/>
                  <a:pt x="802" y="323"/>
                </a:cubicBezTo>
                <a:cubicBezTo>
                  <a:pt x="832" y="323"/>
                  <a:pt x="857" y="347"/>
                  <a:pt x="857" y="377"/>
                </a:cubicBezTo>
                <a:cubicBezTo>
                  <a:pt x="857" y="407"/>
                  <a:pt x="832" y="432"/>
                  <a:pt x="802" y="432"/>
                </a:cubicBezTo>
                <a:close/>
                <a:moveTo>
                  <a:pt x="802" y="307"/>
                </a:moveTo>
                <a:cubicBezTo>
                  <a:pt x="772" y="307"/>
                  <a:pt x="748" y="282"/>
                  <a:pt x="748" y="252"/>
                </a:cubicBezTo>
                <a:cubicBezTo>
                  <a:pt x="748" y="222"/>
                  <a:pt x="772" y="198"/>
                  <a:pt x="802" y="198"/>
                </a:cubicBezTo>
                <a:cubicBezTo>
                  <a:pt x="832" y="198"/>
                  <a:pt x="857" y="222"/>
                  <a:pt x="857" y="252"/>
                </a:cubicBezTo>
                <a:cubicBezTo>
                  <a:pt x="857" y="282"/>
                  <a:pt x="832" y="307"/>
                  <a:pt x="802" y="307"/>
                </a:cubicBezTo>
                <a:close/>
                <a:moveTo>
                  <a:pt x="802" y="182"/>
                </a:moveTo>
                <a:cubicBezTo>
                  <a:pt x="772" y="182"/>
                  <a:pt x="748" y="157"/>
                  <a:pt x="748" y="127"/>
                </a:cubicBezTo>
                <a:cubicBezTo>
                  <a:pt x="748" y="97"/>
                  <a:pt x="772" y="73"/>
                  <a:pt x="802" y="73"/>
                </a:cubicBezTo>
                <a:cubicBezTo>
                  <a:pt x="832" y="73"/>
                  <a:pt x="857" y="97"/>
                  <a:pt x="857" y="127"/>
                </a:cubicBezTo>
                <a:cubicBezTo>
                  <a:pt x="857" y="157"/>
                  <a:pt x="832" y="182"/>
                  <a:pt x="802" y="18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8" name="Freeform 1551"/>
          <p:cNvSpPr>
            <a:spLocks/>
          </p:cNvSpPr>
          <p:nvPr/>
        </p:nvSpPr>
        <p:spPr bwMode="auto">
          <a:xfrm>
            <a:off x="8667625" y="271132"/>
            <a:ext cx="176336" cy="152722"/>
          </a:xfrm>
          <a:custGeom>
            <a:avLst/>
            <a:gdLst>
              <a:gd name="T0" fmla="*/ 975 w 1038"/>
              <a:gd name="T1" fmla="*/ 125 h 907"/>
              <a:gd name="T2" fmla="*/ 959 w 1038"/>
              <a:gd name="T3" fmla="*/ 113 h 907"/>
              <a:gd name="T4" fmla="*/ 962 w 1038"/>
              <a:gd name="T5" fmla="*/ 92 h 907"/>
              <a:gd name="T6" fmla="*/ 996 w 1038"/>
              <a:gd name="T7" fmla="*/ 30 h 907"/>
              <a:gd name="T8" fmla="*/ 951 w 1038"/>
              <a:gd name="T9" fmla="*/ 35 h 907"/>
              <a:gd name="T10" fmla="*/ 877 w 1038"/>
              <a:gd name="T11" fmla="*/ 45 h 907"/>
              <a:gd name="T12" fmla="*/ 859 w 1038"/>
              <a:gd name="T13" fmla="*/ 39 h 907"/>
              <a:gd name="T14" fmla="*/ 739 w 1038"/>
              <a:gd name="T15" fmla="*/ 0 h 907"/>
              <a:gd name="T16" fmla="*/ 532 w 1038"/>
              <a:gd name="T17" fmla="*/ 207 h 907"/>
              <a:gd name="T18" fmla="*/ 537 w 1038"/>
              <a:gd name="T19" fmla="*/ 254 h 907"/>
              <a:gd name="T20" fmla="*/ 533 w 1038"/>
              <a:gd name="T21" fmla="*/ 272 h 907"/>
              <a:gd name="T22" fmla="*/ 516 w 1038"/>
              <a:gd name="T23" fmla="*/ 279 h 907"/>
              <a:gd name="T24" fmla="*/ 51 w 1038"/>
              <a:gd name="T25" fmla="*/ 28 h 907"/>
              <a:gd name="T26" fmla="*/ 122 w 1038"/>
              <a:gd name="T27" fmla="*/ 288 h 907"/>
              <a:gd name="T28" fmla="*/ 131 w 1038"/>
              <a:gd name="T29" fmla="*/ 308 h 907"/>
              <a:gd name="T30" fmla="*/ 117 w 1038"/>
              <a:gd name="T31" fmla="*/ 325 h 907"/>
              <a:gd name="T32" fmla="*/ 25 w 1038"/>
              <a:gd name="T33" fmla="*/ 347 h 907"/>
              <a:gd name="T34" fmla="*/ 202 w 1038"/>
              <a:gd name="T35" fmla="*/ 502 h 907"/>
              <a:gd name="T36" fmla="*/ 218 w 1038"/>
              <a:gd name="T37" fmla="*/ 519 h 907"/>
              <a:gd name="T38" fmla="*/ 208 w 1038"/>
              <a:gd name="T39" fmla="*/ 540 h 907"/>
              <a:gd name="T40" fmla="*/ 118 w 1038"/>
              <a:gd name="T41" fmla="*/ 586 h 907"/>
              <a:gd name="T42" fmla="*/ 271 w 1038"/>
              <a:gd name="T43" fmla="*/ 662 h 907"/>
              <a:gd name="T44" fmla="*/ 290 w 1038"/>
              <a:gd name="T45" fmla="*/ 668 h 907"/>
              <a:gd name="T46" fmla="*/ 304 w 1038"/>
              <a:gd name="T47" fmla="*/ 683 h 907"/>
              <a:gd name="T48" fmla="*/ 299 w 1038"/>
              <a:gd name="T49" fmla="*/ 702 h 907"/>
              <a:gd name="T50" fmla="*/ 0 w 1038"/>
              <a:gd name="T51" fmla="*/ 786 h 907"/>
              <a:gd name="T52" fmla="*/ 320 w 1038"/>
              <a:gd name="T53" fmla="*/ 907 h 907"/>
              <a:gd name="T54" fmla="*/ 947 w 1038"/>
              <a:gd name="T55" fmla="*/ 233 h 907"/>
              <a:gd name="T56" fmla="*/ 954 w 1038"/>
              <a:gd name="T57" fmla="*/ 217 h 907"/>
              <a:gd name="T58" fmla="*/ 1038 w 1038"/>
              <a:gd name="T59" fmla="*/ 137 h 907"/>
              <a:gd name="T60" fmla="*/ 1027 w 1038"/>
              <a:gd name="T61" fmla="*/ 135 h 907"/>
              <a:gd name="T62" fmla="*/ 975 w 1038"/>
              <a:gd name="T63" fmla="*/ 125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38" h="907">
                <a:moveTo>
                  <a:pt x="975" y="125"/>
                </a:moveTo>
                <a:cubicBezTo>
                  <a:pt x="968" y="124"/>
                  <a:pt x="962" y="119"/>
                  <a:pt x="959" y="113"/>
                </a:cubicBezTo>
                <a:cubicBezTo>
                  <a:pt x="956" y="106"/>
                  <a:pt x="957" y="98"/>
                  <a:pt x="962" y="92"/>
                </a:cubicBezTo>
                <a:cubicBezTo>
                  <a:pt x="976" y="74"/>
                  <a:pt x="988" y="52"/>
                  <a:pt x="996" y="30"/>
                </a:cubicBezTo>
                <a:cubicBezTo>
                  <a:pt x="981" y="32"/>
                  <a:pt x="966" y="33"/>
                  <a:pt x="951" y="35"/>
                </a:cubicBezTo>
                <a:cubicBezTo>
                  <a:pt x="926" y="38"/>
                  <a:pt x="902" y="40"/>
                  <a:pt x="877" y="45"/>
                </a:cubicBezTo>
                <a:cubicBezTo>
                  <a:pt x="870" y="46"/>
                  <a:pt x="864" y="44"/>
                  <a:pt x="859" y="39"/>
                </a:cubicBezTo>
                <a:cubicBezTo>
                  <a:pt x="831" y="14"/>
                  <a:pt x="804" y="0"/>
                  <a:pt x="739" y="0"/>
                </a:cubicBezTo>
                <a:cubicBezTo>
                  <a:pt x="625" y="0"/>
                  <a:pt x="532" y="92"/>
                  <a:pt x="532" y="207"/>
                </a:cubicBezTo>
                <a:cubicBezTo>
                  <a:pt x="532" y="223"/>
                  <a:pt x="534" y="239"/>
                  <a:pt x="537" y="254"/>
                </a:cubicBezTo>
                <a:cubicBezTo>
                  <a:pt x="539" y="260"/>
                  <a:pt x="537" y="267"/>
                  <a:pt x="533" y="272"/>
                </a:cubicBezTo>
                <a:cubicBezTo>
                  <a:pt x="529" y="277"/>
                  <a:pt x="523" y="279"/>
                  <a:pt x="516" y="279"/>
                </a:cubicBezTo>
                <a:cubicBezTo>
                  <a:pt x="352" y="271"/>
                  <a:pt x="183" y="180"/>
                  <a:pt x="51" y="28"/>
                </a:cubicBezTo>
                <a:cubicBezTo>
                  <a:pt x="3" y="143"/>
                  <a:pt x="72" y="254"/>
                  <a:pt x="122" y="288"/>
                </a:cubicBezTo>
                <a:cubicBezTo>
                  <a:pt x="129" y="292"/>
                  <a:pt x="132" y="300"/>
                  <a:pt x="131" y="308"/>
                </a:cubicBezTo>
                <a:cubicBezTo>
                  <a:pt x="130" y="316"/>
                  <a:pt x="125" y="322"/>
                  <a:pt x="117" y="325"/>
                </a:cubicBezTo>
                <a:cubicBezTo>
                  <a:pt x="88" y="333"/>
                  <a:pt x="56" y="342"/>
                  <a:pt x="25" y="347"/>
                </a:cubicBezTo>
                <a:cubicBezTo>
                  <a:pt x="43" y="400"/>
                  <a:pt x="115" y="484"/>
                  <a:pt x="202" y="502"/>
                </a:cubicBezTo>
                <a:cubicBezTo>
                  <a:pt x="210" y="503"/>
                  <a:pt x="217" y="510"/>
                  <a:pt x="218" y="519"/>
                </a:cubicBezTo>
                <a:cubicBezTo>
                  <a:pt x="220" y="527"/>
                  <a:pt x="216" y="535"/>
                  <a:pt x="208" y="540"/>
                </a:cubicBezTo>
                <a:cubicBezTo>
                  <a:pt x="206" y="541"/>
                  <a:pt x="160" y="569"/>
                  <a:pt x="118" y="586"/>
                </a:cubicBezTo>
                <a:cubicBezTo>
                  <a:pt x="154" y="626"/>
                  <a:pt x="202" y="641"/>
                  <a:pt x="271" y="662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7" y="670"/>
                  <a:pt x="302" y="676"/>
                  <a:pt x="304" y="683"/>
                </a:cubicBezTo>
                <a:cubicBezTo>
                  <a:pt x="306" y="690"/>
                  <a:pt x="304" y="697"/>
                  <a:pt x="299" y="702"/>
                </a:cubicBezTo>
                <a:cubicBezTo>
                  <a:pt x="237" y="769"/>
                  <a:pt x="78" y="784"/>
                  <a:pt x="0" y="786"/>
                </a:cubicBezTo>
                <a:cubicBezTo>
                  <a:pt x="57" y="850"/>
                  <a:pt x="179" y="907"/>
                  <a:pt x="320" y="907"/>
                </a:cubicBezTo>
                <a:cubicBezTo>
                  <a:pt x="838" y="907"/>
                  <a:pt x="947" y="540"/>
                  <a:pt x="947" y="233"/>
                </a:cubicBezTo>
                <a:cubicBezTo>
                  <a:pt x="947" y="227"/>
                  <a:pt x="949" y="221"/>
                  <a:pt x="954" y="217"/>
                </a:cubicBezTo>
                <a:cubicBezTo>
                  <a:pt x="955" y="217"/>
                  <a:pt x="1004" y="175"/>
                  <a:pt x="1038" y="137"/>
                </a:cubicBezTo>
                <a:cubicBezTo>
                  <a:pt x="1034" y="137"/>
                  <a:pt x="1031" y="136"/>
                  <a:pt x="1027" y="135"/>
                </a:cubicBezTo>
                <a:cubicBezTo>
                  <a:pt x="1012" y="132"/>
                  <a:pt x="997" y="129"/>
                  <a:pt x="975" y="12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9" name="Freeform 1552"/>
          <p:cNvSpPr>
            <a:spLocks noEditPoints="1"/>
          </p:cNvSpPr>
          <p:nvPr/>
        </p:nvSpPr>
        <p:spPr bwMode="auto">
          <a:xfrm>
            <a:off x="8590209" y="181211"/>
            <a:ext cx="324000" cy="324000"/>
          </a:xfrm>
          <a:custGeom>
            <a:avLst/>
            <a:gdLst>
              <a:gd name="T0" fmla="*/ 959 w 1918"/>
              <a:gd name="T1" fmla="*/ 0 h 1918"/>
              <a:gd name="T2" fmla="*/ 0 w 1918"/>
              <a:gd name="T3" fmla="*/ 959 h 1918"/>
              <a:gd name="T4" fmla="*/ 959 w 1918"/>
              <a:gd name="T5" fmla="*/ 1918 h 1918"/>
              <a:gd name="T6" fmla="*/ 1918 w 1918"/>
              <a:gd name="T7" fmla="*/ 959 h 1918"/>
              <a:gd name="T8" fmla="*/ 959 w 1918"/>
              <a:gd name="T9" fmla="*/ 0 h 1918"/>
              <a:gd name="T10" fmla="*/ 1553 w 1918"/>
              <a:gd name="T11" fmla="*/ 664 h 1918"/>
              <a:gd name="T12" fmla="*/ 1449 w 1918"/>
              <a:gd name="T13" fmla="*/ 771 h 1918"/>
              <a:gd name="T14" fmla="*/ 781 w 1918"/>
              <a:gd name="T15" fmla="*/ 1477 h 1918"/>
              <a:gd name="T16" fmla="*/ 403 w 1918"/>
              <a:gd name="T17" fmla="*/ 1305 h 1918"/>
              <a:gd name="T18" fmla="*/ 405 w 1918"/>
              <a:gd name="T19" fmla="*/ 1283 h 1918"/>
              <a:gd name="T20" fmla="*/ 424 w 1918"/>
              <a:gd name="T21" fmla="*/ 1274 h 1918"/>
              <a:gd name="T22" fmla="*/ 701 w 1918"/>
              <a:gd name="T23" fmla="*/ 1225 h 1918"/>
              <a:gd name="T24" fmla="*/ 529 w 1918"/>
              <a:gd name="T25" fmla="*/ 1116 h 1918"/>
              <a:gd name="T26" fmla="*/ 527 w 1918"/>
              <a:gd name="T27" fmla="*/ 1097 h 1918"/>
              <a:gd name="T28" fmla="*/ 540 w 1918"/>
              <a:gd name="T29" fmla="*/ 1085 h 1918"/>
              <a:gd name="T30" fmla="*/ 607 w 1918"/>
              <a:gd name="T31" fmla="*/ 1056 h 1918"/>
              <a:gd name="T32" fmla="*/ 440 w 1918"/>
              <a:gd name="T33" fmla="*/ 861 h 1918"/>
              <a:gd name="T34" fmla="*/ 459 w 1918"/>
              <a:gd name="T35" fmla="*/ 838 h 1918"/>
              <a:gd name="T36" fmla="*/ 530 w 1918"/>
              <a:gd name="T37" fmla="*/ 825 h 1918"/>
              <a:gd name="T38" fmla="*/ 489 w 1918"/>
              <a:gd name="T39" fmla="*/ 509 h 1918"/>
              <a:gd name="T40" fmla="*/ 505 w 1918"/>
              <a:gd name="T41" fmla="*/ 499 h 1918"/>
              <a:gd name="T42" fmla="*/ 523 w 1918"/>
              <a:gd name="T43" fmla="*/ 506 h 1918"/>
              <a:gd name="T44" fmla="*/ 953 w 1918"/>
              <a:gd name="T45" fmla="*/ 765 h 1918"/>
              <a:gd name="T46" fmla="*/ 952 w 1918"/>
              <a:gd name="T47" fmla="*/ 736 h 1918"/>
              <a:gd name="T48" fmla="*/ 1200 w 1918"/>
              <a:gd name="T49" fmla="*/ 487 h 1918"/>
              <a:gd name="T50" fmla="*/ 1341 w 1918"/>
              <a:gd name="T51" fmla="*/ 531 h 1918"/>
              <a:gd name="T52" fmla="*/ 1408 w 1918"/>
              <a:gd name="T53" fmla="*/ 523 h 1918"/>
              <a:gd name="T54" fmla="*/ 1482 w 1918"/>
              <a:gd name="T55" fmla="*/ 514 h 1918"/>
              <a:gd name="T56" fmla="*/ 1499 w 1918"/>
              <a:gd name="T57" fmla="*/ 520 h 1918"/>
              <a:gd name="T58" fmla="*/ 1505 w 1918"/>
              <a:gd name="T59" fmla="*/ 538 h 1918"/>
              <a:gd name="T60" fmla="*/ 1474 w 1918"/>
              <a:gd name="T61" fmla="*/ 619 h 1918"/>
              <a:gd name="T62" fmla="*/ 1496 w 1918"/>
              <a:gd name="T63" fmla="*/ 624 h 1918"/>
              <a:gd name="T64" fmla="*/ 1539 w 1918"/>
              <a:gd name="T65" fmla="*/ 632 h 1918"/>
              <a:gd name="T66" fmla="*/ 1555 w 1918"/>
              <a:gd name="T67" fmla="*/ 644 h 1918"/>
              <a:gd name="T68" fmla="*/ 1553 w 1918"/>
              <a:gd name="T69" fmla="*/ 664 h 19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18" h="1918">
                <a:moveTo>
                  <a:pt x="959" y="0"/>
                </a:moveTo>
                <a:cubicBezTo>
                  <a:pt x="429" y="0"/>
                  <a:pt x="0" y="429"/>
                  <a:pt x="0" y="959"/>
                </a:cubicBezTo>
                <a:cubicBezTo>
                  <a:pt x="0" y="1488"/>
                  <a:pt x="429" y="1918"/>
                  <a:pt x="959" y="1918"/>
                </a:cubicBezTo>
                <a:cubicBezTo>
                  <a:pt x="1488" y="1918"/>
                  <a:pt x="1918" y="1488"/>
                  <a:pt x="1918" y="959"/>
                </a:cubicBezTo>
                <a:cubicBezTo>
                  <a:pt x="1918" y="429"/>
                  <a:pt x="1488" y="0"/>
                  <a:pt x="959" y="0"/>
                </a:cubicBezTo>
                <a:close/>
                <a:moveTo>
                  <a:pt x="1553" y="664"/>
                </a:moveTo>
                <a:cubicBezTo>
                  <a:pt x="1526" y="703"/>
                  <a:pt x="1469" y="754"/>
                  <a:pt x="1449" y="771"/>
                </a:cubicBezTo>
                <a:cubicBezTo>
                  <a:pt x="1446" y="1227"/>
                  <a:pt x="1209" y="1477"/>
                  <a:pt x="781" y="1477"/>
                </a:cubicBezTo>
                <a:cubicBezTo>
                  <a:pt x="618" y="1477"/>
                  <a:pt x="456" y="1403"/>
                  <a:pt x="403" y="1305"/>
                </a:cubicBezTo>
                <a:cubicBezTo>
                  <a:pt x="400" y="1298"/>
                  <a:pt x="400" y="1290"/>
                  <a:pt x="405" y="1283"/>
                </a:cubicBezTo>
                <a:cubicBezTo>
                  <a:pt x="409" y="1277"/>
                  <a:pt x="416" y="1274"/>
                  <a:pt x="424" y="1274"/>
                </a:cubicBezTo>
                <a:cubicBezTo>
                  <a:pt x="450" y="1277"/>
                  <a:pt x="618" y="1272"/>
                  <a:pt x="701" y="1225"/>
                </a:cubicBezTo>
                <a:cubicBezTo>
                  <a:pt x="628" y="1202"/>
                  <a:pt x="570" y="1180"/>
                  <a:pt x="529" y="1116"/>
                </a:cubicBezTo>
                <a:cubicBezTo>
                  <a:pt x="525" y="1110"/>
                  <a:pt x="524" y="1104"/>
                  <a:pt x="527" y="1097"/>
                </a:cubicBezTo>
                <a:cubicBezTo>
                  <a:pt x="529" y="1091"/>
                  <a:pt x="534" y="1087"/>
                  <a:pt x="540" y="1085"/>
                </a:cubicBezTo>
                <a:cubicBezTo>
                  <a:pt x="558" y="1080"/>
                  <a:pt x="584" y="1068"/>
                  <a:pt x="607" y="1056"/>
                </a:cubicBezTo>
                <a:cubicBezTo>
                  <a:pt x="515" y="1015"/>
                  <a:pt x="445" y="918"/>
                  <a:pt x="440" y="861"/>
                </a:cubicBezTo>
                <a:cubicBezTo>
                  <a:pt x="439" y="849"/>
                  <a:pt x="448" y="839"/>
                  <a:pt x="459" y="838"/>
                </a:cubicBezTo>
                <a:cubicBezTo>
                  <a:pt x="482" y="836"/>
                  <a:pt x="506" y="831"/>
                  <a:pt x="530" y="825"/>
                </a:cubicBezTo>
                <a:cubicBezTo>
                  <a:pt x="472" y="762"/>
                  <a:pt x="417" y="635"/>
                  <a:pt x="489" y="509"/>
                </a:cubicBezTo>
                <a:cubicBezTo>
                  <a:pt x="493" y="503"/>
                  <a:pt x="499" y="499"/>
                  <a:pt x="505" y="499"/>
                </a:cubicBezTo>
                <a:cubicBezTo>
                  <a:pt x="512" y="498"/>
                  <a:pt x="519" y="501"/>
                  <a:pt x="523" y="506"/>
                </a:cubicBezTo>
                <a:cubicBezTo>
                  <a:pt x="581" y="578"/>
                  <a:pt x="737" y="742"/>
                  <a:pt x="953" y="765"/>
                </a:cubicBezTo>
                <a:cubicBezTo>
                  <a:pt x="952" y="755"/>
                  <a:pt x="952" y="745"/>
                  <a:pt x="952" y="736"/>
                </a:cubicBezTo>
                <a:cubicBezTo>
                  <a:pt x="952" y="599"/>
                  <a:pt x="1063" y="487"/>
                  <a:pt x="1200" y="487"/>
                </a:cubicBezTo>
                <a:cubicBezTo>
                  <a:pt x="1264" y="487"/>
                  <a:pt x="1303" y="500"/>
                  <a:pt x="1341" y="531"/>
                </a:cubicBezTo>
                <a:cubicBezTo>
                  <a:pt x="1363" y="528"/>
                  <a:pt x="1385" y="525"/>
                  <a:pt x="1408" y="523"/>
                </a:cubicBezTo>
                <a:cubicBezTo>
                  <a:pt x="1431" y="520"/>
                  <a:pt x="1456" y="518"/>
                  <a:pt x="1482" y="514"/>
                </a:cubicBezTo>
                <a:cubicBezTo>
                  <a:pt x="1488" y="513"/>
                  <a:pt x="1495" y="515"/>
                  <a:pt x="1499" y="520"/>
                </a:cubicBezTo>
                <a:cubicBezTo>
                  <a:pt x="1504" y="525"/>
                  <a:pt x="1506" y="531"/>
                  <a:pt x="1505" y="538"/>
                </a:cubicBezTo>
                <a:cubicBezTo>
                  <a:pt x="1500" y="566"/>
                  <a:pt x="1489" y="594"/>
                  <a:pt x="1474" y="619"/>
                </a:cubicBezTo>
                <a:cubicBezTo>
                  <a:pt x="1482" y="621"/>
                  <a:pt x="1489" y="622"/>
                  <a:pt x="1496" y="624"/>
                </a:cubicBezTo>
                <a:cubicBezTo>
                  <a:pt x="1509" y="626"/>
                  <a:pt x="1522" y="629"/>
                  <a:pt x="1539" y="632"/>
                </a:cubicBezTo>
                <a:cubicBezTo>
                  <a:pt x="1546" y="633"/>
                  <a:pt x="1552" y="638"/>
                  <a:pt x="1555" y="644"/>
                </a:cubicBezTo>
                <a:cubicBezTo>
                  <a:pt x="1557" y="651"/>
                  <a:pt x="1557" y="658"/>
                  <a:pt x="1553" y="66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30" name="Freeform 1556"/>
          <p:cNvSpPr>
            <a:spLocks noEditPoints="1"/>
          </p:cNvSpPr>
          <p:nvPr/>
        </p:nvSpPr>
        <p:spPr bwMode="auto">
          <a:xfrm>
            <a:off x="291363" y="3321125"/>
            <a:ext cx="137022" cy="115612"/>
          </a:xfrm>
          <a:custGeom>
            <a:avLst/>
            <a:gdLst>
              <a:gd name="T0" fmla="*/ 611 w 641"/>
              <a:gd name="T1" fmla="*/ 0 h 542"/>
              <a:gd name="T2" fmla="*/ 30 w 641"/>
              <a:gd name="T3" fmla="*/ 0 h 542"/>
              <a:gd name="T4" fmla="*/ 0 w 641"/>
              <a:gd name="T5" fmla="*/ 30 h 542"/>
              <a:gd name="T6" fmla="*/ 0 w 641"/>
              <a:gd name="T7" fmla="*/ 512 h 542"/>
              <a:gd name="T8" fmla="*/ 30 w 641"/>
              <a:gd name="T9" fmla="*/ 542 h 542"/>
              <a:gd name="T10" fmla="*/ 611 w 641"/>
              <a:gd name="T11" fmla="*/ 542 h 542"/>
              <a:gd name="T12" fmla="*/ 641 w 641"/>
              <a:gd name="T13" fmla="*/ 512 h 542"/>
              <a:gd name="T14" fmla="*/ 641 w 641"/>
              <a:gd name="T15" fmla="*/ 30 h 542"/>
              <a:gd name="T16" fmla="*/ 611 w 641"/>
              <a:gd name="T17" fmla="*/ 0 h 542"/>
              <a:gd name="T18" fmla="*/ 376 w 641"/>
              <a:gd name="T19" fmla="*/ 274 h 542"/>
              <a:gd name="T20" fmla="*/ 376 w 641"/>
              <a:gd name="T21" fmla="*/ 369 h 542"/>
              <a:gd name="T22" fmla="*/ 321 w 641"/>
              <a:gd name="T23" fmla="*/ 425 h 542"/>
              <a:gd name="T24" fmla="*/ 265 w 641"/>
              <a:gd name="T25" fmla="*/ 369 h 542"/>
              <a:gd name="T26" fmla="*/ 265 w 641"/>
              <a:gd name="T27" fmla="*/ 274 h 542"/>
              <a:gd name="T28" fmla="*/ 233 w 641"/>
              <a:gd name="T29" fmla="*/ 206 h 542"/>
              <a:gd name="T30" fmla="*/ 321 w 641"/>
              <a:gd name="T31" fmla="*/ 118 h 542"/>
              <a:gd name="T32" fmla="*/ 409 w 641"/>
              <a:gd name="T33" fmla="*/ 206 h 542"/>
              <a:gd name="T34" fmla="*/ 376 w 641"/>
              <a:gd name="T35" fmla="*/ 274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1" h="542">
                <a:moveTo>
                  <a:pt x="611" y="0"/>
                </a:moveTo>
                <a:cubicBezTo>
                  <a:pt x="30" y="0"/>
                  <a:pt x="30" y="0"/>
                  <a:pt x="30" y="0"/>
                </a:cubicBezTo>
                <a:cubicBezTo>
                  <a:pt x="14" y="0"/>
                  <a:pt x="0" y="14"/>
                  <a:pt x="0" y="30"/>
                </a:cubicBezTo>
                <a:cubicBezTo>
                  <a:pt x="0" y="512"/>
                  <a:pt x="0" y="512"/>
                  <a:pt x="0" y="512"/>
                </a:cubicBezTo>
                <a:cubicBezTo>
                  <a:pt x="0" y="529"/>
                  <a:pt x="14" y="542"/>
                  <a:pt x="30" y="542"/>
                </a:cubicBezTo>
                <a:cubicBezTo>
                  <a:pt x="611" y="542"/>
                  <a:pt x="611" y="542"/>
                  <a:pt x="611" y="542"/>
                </a:cubicBezTo>
                <a:cubicBezTo>
                  <a:pt x="627" y="542"/>
                  <a:pt x="641" y="529"/>
                  <a:pt x="641" y="512"/>
                </a:cubicBezTo>
                <a:cubicBezTo>
                  <a:pt x="641" y="30"/>
                  <a:pt x="641" y="30"/>
                  <a:pt x="641" y="30"/>
                </a:cubicBezTo>
                <a:cubicBezTo>
                  <a:pt x="641" y="14"/>
                  <a:pt x="627" y="0"/>
                  <a:pt x="611" y="0"/>
                </a:cubicBezTo>
                <a:close/>
                <a:moveTo>
                  <a:pt x="376" y="274"/>
                </a:moveTo>
                <a:cubicBezTo>
                  <a:pt x="376" y="369"/>
                  <a:pt x="376" y="369"/>
                  <a:pt x="376" y="369"/>
                </a:cubicBezTo>
                <a:cubicBezTo>
                  <a:pt x="376" y="400"/>
                  <a:pt x="351" y="425"/>
                  <a:pt x="321" y="425"/>
                </a:cubicBezTo>
                <a:cubicBezTo>
                  <a:pt x="290" y="425"/>
                  <a:pt x="265" y="400"/>
                  <a:pt x="265" y="369"/>
                </a:cubicBezTo>
                <a:cubicBezTo>
                  <a:pt x="265" y="274"/>
                  <a:pt x="265" y="274"/>
                  <a:pt x="265" y="274"/>
                </a:cubicBezTo>
                <a:cubicBezTo>
                  <a:pt x="245" y="257"/>
                  <a:pt x="233" y="232"/>
                  <a:pt x="233" y="206"/>
                </a:cubicBezTo>
                <a:cubicBezTo>
                  <a:pt x="233" y="157"/>
                  <a:pt x="272" y="118"/>
                  <a:pt x="321" y="118"/>
                </a:cubicBezTo>
                <a:cubicBezTo>
                  <a:pt x="369" y="118"/>
                  <a:pt x="409" y="157"/>
                  <a:pt x="409" y="206"/>
                </a:cubicBezTo>
                <a:cubicBezTo>
                  <a:pt x="409" y="232"/>
                  <a:pt x="397" y="257"/>
                  <a:pt x="376" y="27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31" name="Freeform 1557"/>
          <p:cNvSpPr>
            <a:spLocks/>
          </p:cNvSpPr>
          <p:nvPr/>
        </p:nvSpPr>
        <p:spPr bwMode="auto">
          <a:xfrm>
            <a:off x="347028" y="3352526"/>
            <a:ext cx="24264" cy="51383"/>
          </a:xfrm>
          <a:custGeom>
            <a:avLst/>
            <a:gdLst>
              <a:gd name="T0" fmla="*/ 56 w 111"/>
              <a:gd name="T1" fmla="*/ 0 h 242"/>
              <a:gd name="T2" fmla="*/ 0 w 111"/>
              <a:gd name="T3" fmla="*/ 56 h 242"/>
              <a:gd name="T4" fmla="*/ 26 w 111"/>
              <a:gd name="T5" fmla="*/ 102 h 242"/>
              <a:gd name="T6" fmla="*/ 33 w 111"/>
              <a:gd name="T7" fmla="*/ 116 h 242"/>
              <a:gd name="T8" fmla="*/ 33 w 111"/>
              <a:gd name="T9" fmla="*/ 219 h 242"/>
              <a:gd name="T10" fmla="*/ 56 w 111"/>
              <a:gd name="T11" fmla="*/ 242 h 242"/>
              <a:gd name="T12" fmla="*/ 79 w 111"/>
              <a:gd name="T13" fmla="*/ 219 h 242"/>
              <a:gd name="T14" fmla="*/ 79 w 111"/>
              <a:gd name="T15" fmla="*/ 115 h 242"/>
              <a:gd name="T16" fmla="*/ 86 w 111"/>
              <a:gd name="T17" fmla="*/ 102 h 242"/>
              <a:gd name="T18" fmla="*/ 111 w 111"/>
              <a:gd name="T19" fmla="*/ 56 h 242"/>
              <a:gd name="T20" fmla="*/ 56 w 111"/>
              <a:gd name="T21" fmla="*/ 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1" h="242">
                <a:moveTo>
                  <a:pt x="56" y="0"/>
                </a:moveTo>
                <a:cubicBezTo>
                  <a:pt x="25" y="0"/>
                  <a:pt x="0" y="25"/>
                  <a:pt x="0" y="56"/>
                </a:cubicBezTo>
                <a:cubicBezTo>
                  <a:pt x="0" y="74"/>
                  <a:pt x="10" y="92"/>
                  <a:pt x="26" y="102"/>
                </a:cubicBezTo>
                <a:cubicBezTo>
                  <a:pt x="30" y="105"/>
                  <a:pt x="33" y="110"/>
                  <a:pt x="33" y="116"/>
                </a:cubicBezTo>
                <a:cubicBezTo>
                  <a:pt x="33" y="219"/>
                  <a:pt x="33" y="219"/>
                  <a:pt x="33" y="219"/>
                </a:cubicBezTo>
                <a:cubicBezTo>
                  <a:pt x="33" y="232"/>
                  <a:pt x="43" y="242"/>
                  <a:pt x="56" y="242"/>
                </a:cubicBezTo>
                <a:cubicBezTo>
                  <a:pt x="68" y="242"/>
                  <a:pt x="79" y="232"/>
                  <a:pt x="79" y="219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0"/>
                  <a:pt x="81" y="105"/>
                  <a:pt x="86" y="102"/>
                </a:cubicBezTo>
                <a:cubicBezTo>
                  <a:pt x="102" y="91"/>
                  <a:pt x="111" y="74"/>
                  <a:pt x="111" y="56"/>
                </a:cubicBezTo>
                <a:cubicBezTo>
                  <a:pt x="111" y="25"/>
                  <a:pt x="86" y="0"/>
                  <a:pt x="56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32" name="Freeform 1558"/>
          <p:cNvSpPr>
            <a:spLocks noEditPoints="1"/>
          </p:cNvSpPr>
          <p:nvPr/>
        </p:nvSpPr>
        <p:spPr bwMode="auto">
          <a:xfrm>
            <a:off x="197160" y="3208367"/>
            <a:ext cx="324000" cy="324000"/>
          </a:xfrm>
          <a:custGeom>
            <a:avLst/>
            <a:gdLst>
              <a:gd name="T0" fmla="*/ 759 w 1518"/>
              <a:gd name="T1" fmla="*/ 0 h 1518"/>
              <a:gd name="T2" fmla="*/ 0 w 1518"/>
              <a:gd name="T3" fmla="*/ 759 h 1518"/>
              <a:gd name="T4" fmla="*/ 759 w 1518"/>
              <a:gd name="T5" fmla="*/ 1518 h 1518"/>
              <a:gd name="T6" fmla="*/ 1518 w 1518"/>
              <a:gd name="T7" fmla="*/ 759 h 1518"/>
              <a:gd name="T8" fmla="*/ 759 w 1518"/>
              <a:gd name="T9" fmla="*/ 0 h 1518"/>
              <a:gd name="T10" fmla="*/ 760 w 1518"/>
              <a:gd name="T11" fmla="*/ 193 h 1518"/>
              <a:gd name="T12" fmla="*/ 776 w 1518"/>
              <a:gd name="T13" fmla="*/ 210 h 1518"/>
              <a:gd name="T14" fmla="*/ 760 w 1518"/>
              <a:gd name="T15" fmla="*/ 226 h 1518"/>
              <a:gd name="T16" fmla="*/ 535 w 1518"/>
              <a:gd name="T17" fmla="*/ 451 h 1518"/>
              <a:gd name="T18" fmla="*/ 518 w 1518"/>
              <a:gd name="T19" fmla="*/ 467 h 1518"/>
              <a:gd name="T20" fmla="*/ 502 w 1518"/>
              <a:gd name="T21" fmla="*/ 451 h 1518"/>
              <a:gd name="T22" fmla="*/ 760 w 1518"/>
              <a:gd name="T23" fmla="*/ 193 h 1518"/>
              <a:gd name="T24" fmla="*/ 1112 w 1518"/>
              <a:gd name="T25" fmla="*/ 1039 h 1518"/>
              <a:gd name="T26" fmla="*/ 1050 w 1518"/>
              <a:gd name="T27" fmla="*/ 1102 h 1518"/>
              <a:gd name="T28" fmla="*/ 469 w 1518"/>
              <a:gd name="T29" fmla="*/ 1102 h 1518"/>
              <a:gd name="T30" fmla="*/ 407 w 1518"/>
              <a:gd name="T31" fmla="*/ 1039 h 1518"/>
              <a:gd name="T32" fmla="*/ 407 w 1518"/>
              <a:gd name="T33" fmla="*/ 557 h 1518"/>
              <a:gd name="T34" fmla="*/ 469 w 1518"/>
              <a:gd name="T35" fmla="*/ 495 h 1518"/>
              <a:gd name="T36" fmla="*/ 1050 w 1518"/>
              <a:gd name="T37" fmla="*/ 495 h 1518"/>
              <a:gd name="T38" fmla="*/ 1112 w 1518"/>
              <a:gd name="T39" fmla="*/ 557 h 1518"/>
              <a:gd name="T40" fmla="*/ 1112 w 1518"/>
              <a:gd name="T41" fmla="*/ 1039 h 1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18" h="1518">
                <a:moveTo>
                  <a:pt x="759" y="0"/>
                </a:moveTo>
                <a:cubicBezTo>
                  <a:pt x="340" y="0"/>
                  <a:pt x="0" y="340"/>
                  <a:pt x="0" y="759"/>
                </a:cubicBezTo>
                <a:cubicBezTo>
                  <a:pt x="0" y="1178"/>
                  <a:pt x="340" y="1518"/>
                  <a:pt x="759" y="1518"/>
                </a:cubicBezTo>
                <a:cubicBezTo>
                  <a:pt x="1178" y="1518"/>
                  <a:pt x="1518" y="1178"/>
                  <a:pt x="1518" y="759"/>
                </a:cubicBezTo>
                <a:cubicBezTo>
                  <a:pt x="1518" y="340"/>
                  <a:pt x="1178" y="0"/>
                  <a:pt x="759" y="0"/>
                </a:cubicBezTo>
                <a:close/>
                <a:moveTo>
                  <a:pt x="760" y="193"/>
                </a:moveTo>
                <a:cubicBezTo>
                  <a:pt x="769" y="193"/>
                  <a:pt x="776" y="201"/>
                  <a:pt x="776" y="210"/>
                </a:cubicBezTo>
                <a:cubicBezTo>
                  <a:pt x="776" y="219"/>
                  <a:pt x="769" y="226"/>
                  <a:pt x="760" y="226"/>
                </a:cubicBezTo>
                <a:cubicBezTo>
                  <a:pt x="636" y="226"/>
                  <a:pt x="535" y="327"/>
                  <a:pt x="535" y="451"/>
                </a:cubicBezTo>
                <a:cubicBezTo>
                  <a:pt x="535" y="460"/>
                  <a:pt x="527" y="467"/>
                  <a:pt x="518" y="467"/>
                </a:cubicBezTo>
                <a:cubicBezTo>
                  <a:pt x="509" y="467"/>
                  <a:pt x="502" y="460"/>
                  <a:pt x="502" y="451"/>
                </a:cubicBezTo>
                <a:cubicBezTo>
                  <a:pt x="502" y="309"/>
                  <a:pt x="618" y="193"/>
                  <a:pt x="760" y="193"/>
                </a:cubicBezTo>
                <a:close/>
                <a:moveTo>
                  <a:pt x="1112" y="1039"/>
                </a:moveTo>
                <a:cubicBezTo>
                  <a:pt x="1112" y="1074"/>
                  <a:pt x="1084" y="1102"/>
                  <a:pt x="1050" y="1102"/>
                </a:cubicBezTo>
                <a:cubicBezTo>
                  <a:pt x="469" y="1102"/>
                  <a:pt x="469" y="1102"/>
                  <a:pt x="469" y="1102"/>
                </a:cubicBezTo>
                <a:cubicBezTo>
                  <a:pt x="435" y="1102"/>
                  <a:pt x="407" y="1074"/>
                  <a:pt x="407" y="1039"/>
                </a:cubicBezTo>
                <a:cubicBezTo>
                  <a:pt x="407" y="557"/>
                  <a:pt x="407" y="557"/>
                  <a:pt x="407" y="557"/>
                </a:cubicBezTo>
                <a:cubicBezTo>
                  <a:pt x="407" y="523"/>
                  <a:pt x="435" y="495"/>
                  <a:pt x="469" y="495"/>
                </a:cubicBezTo>
                <a:cubicBezTo>
                  <a:pt x="1050" y="495"/>
                  <a:pt x="1050" y="495"/>
                  <a:pt x="1050" y="495"/>
                </a:cubicBezTo>
                <a:cubicBezTo>
                  <a:pt x="1084" y="495"/>
                  <a:pt x="1112" y="523"/>
                  <a:pt x="1112" y="557"/>
                </a:cubicBezTo>
                <a:lnTo>
                  <a:pt x="1112" y="1039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33" name="Freeform 1562"/>
          <p:cNvSpPr>
            <a:spLocks noChangeAspect="1" noEditPoints="1"/>
          </p:cNvSpPr>
          <p:nvPr/>
        </p:nvSpPr>
        <p:spPr bwMode="auto">
          <a:xfrm>
            <a:off x="7334615" y="4217420"/>
            <a:ext cx="324000" cy="324000"/>
          </a:xfrm>
          <a:custGeom>
            <a:avLst/>
            <a:gdLst>
              <a:gd name="T0" fmla="*/ 747 w 1495"/>
              <a:gd name="T1" fmla="*/ 0 h 1495"/>
              <a:gd name="T2" fmla="*/ 0 w 1495"/>
              <a:gd name="T3" fmla="*/ 747 h 1495"/>
              <a:gd name="T4" fmla="*/ 747 w 1495"/>
              <a:gd name="T5" fmla="*/ 1495 h 1495"/>
              <a:gd name="T6" fmla="*/ 1495 w 1495"/>
              <a:gd name="T7" fmla="*/ 747 h 1495"/>
              <a:gd name="T8" fmla="*/ 747 w 1495"/>
              <a:gd name="T9" fmla="*/ 0 h 1495"/>
              <a:gd name="T10" fmla="*/ 1129 w 1495"/>
              <a:gd name="T11" fmla="*/ 681 h 1495"/>
              <a:gd name="T12" fmla="*/ 1118 w 1495"/>
              <a:gd name="T13" fmla="*/ 685 h 1495"/>
              <a:gd name="T14" fmla="*/ 1106 w 1495"/>
              <a:gd name="T15" fmla="*/ 681 h 1495"/>
              <a:gd name="T16" fmla="*/ 763 w 1495"/>
              <a:gd name="T17" fmla="*/ 337 h 1495"/>
              <a:gd name="T18" fmla="*/ 763 w 1495"/>
              <a:gd name="T19" fmla="*/ 1181 h 1495"/>
              <a:gd name="T20" fmla="*/ 747 w 1495"/>
              <a:gd name="T21" fmla="*/ 1197 h 1495"/>
              <a:gd name="T22" fmla="*/ 731 w 1495"/>
              <a:gd name="T23" fmla="*/ 1181 h 1495"/>
              <a:gd name="T24" fmla="*/ 731 w 1495"/>
              <a:gd name="T25" fmla="*/ 337 h 1495"/>
              <a:gd name="T26" fmla="*/ 388 w 1495"/>
              <a:gd name="T27" fmla="*/ 681 h 1495"/>
              <a:gd name="T28" fmla="*/ 365 w 1495"/>
              <a:gd name="T29" fmla="*/ 681 h 1495"/>
              <a:gd name="T30" fmla="*/ 365 w 1495"/>
              <a:gd name="T31" fmla="*/ 658 h 1495"/>
              <a:gd name="T32" fmla="*/ 711 w 1495"/>
              <a:gd name="T33" fmla="*/ 312 h 1495"/>
              <a:gd name="T34" fmla="*/ 784 w 1495"/>
              <a:gd name="T35" fmla="*/ 312 h 1495"/>
              <a:gd name="T36" fmla="*/ 1129 w 1495"/>
              <a:gd name="T37" fmla="*/ 658 h 1495"/>
              <a:gd name="T38" fmla="*/ 1129 w 1495"/>
              <a:gd name="T39" fmla="*/ 681 h 14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95" h="1495">
                <a:moveTo>
                  <a:pt x="747" y="0"/>
                </a:moveTo>
                <a:cubicBezTo>
                  <a:pt x="334" y="0"/>
                  <a:pt x="0" y="334"/>
                  <a:pt x="0" y="747"/>
                </a:cubicBezTo>
                <a:cubicBezTo>
                  <a:pt x="0" y="1160"/>
                  <a:pt x="334" y="1495"/>
                  <a:pt x="747" y="1495"/>
                </a:cubicBezTo>
                <a:cubicBezTo>
                  <a:pt x="1160" y="1495"/>
                  <a:pt x="1495" y="1160"/>
                  <a:pt x="1495" y="747"/>
                </a:cubicBezTo>
                <a:cubicBezTo>
                  <a:pt x="1495" y="334"/>
                  <a:pt x="1160" y="0"/>
                  <a:pt x="747" y="0"/>
                </a:cubicBezTo>
                <a:close/>
                <a:moveTo>
                  <a:pt x="1129" y="681"/>
                </a:moveTo>
                <a:cubicBezTo>
                  <a:pt x="1126" y="684"/>
                  <a:pt x="1122" y="685"/>
                  <a:pt x="1118" y="685"/>
                </a:cubicBezTo>
                <a:cubicBezTo>
                  <a:pt x="1114" y="685"/>
                  <a:pt x="1110" y="684"/>
                  <a:pt x="1106" y="681"/>
                </a:cubicBezTo>
                <a:cubicBezTo>
                  <a:pt x="763" y="337"/>
                  <a:pt x="763" y="337"/>
                  <a:pt x="763" y="337"/>
                </a:cubicBezTo>
                <a:cubicBezTo>
                  <a:pt x="763" y="1181"/>
                  <a:pt x="763" y="1181"/>
                  <a:pt x="763" y="1181"/>
                </a:cubicBezTo>
                <a:cubicBezTo>
                  <a:pt x="763" y="1190"/>
                  <a:pt x="756" y="1197"/>
                  <a:pt x="747" y="1197"/>
                </a:cubicBezTo>
                <a:cubicBezTo>
                  <a:pt x="738" y="1197"/>
                  <a:pt x="731" y="1190"/>
                  <a:pt x="731" y="1181"/>
                </a:cubicBezTo>
                <a:cubicBezTo>
                  <a:pt x="731" y="337"/>
                  <a:pt x="731" y="337"/>
                  <a:pt x="731" y="337"/>
                </a:cubicBezTo>
                <a:cubicBezTo>
                  <a:pt x="388" y="681"/>
                  <a:pt x="388" y="681"/>
                  <a:pt x="388" y="681"/>
                </a:cubicBezTo>
                <a:cubicBezTo>
                  <a:pt x="382" y="687"/>
                  <a:pt x="372" y="687"/>
                  <a:pt x="365" y="681"/>
                </a:cubicBezTo>
                <a:cubicBezTo>
                  <a:pt x="359" y="674"/>
                  <a:pt x="359" y="664"/>
                  <a:pt x="365" y="658"/>
                </a:cubicBezTo>
                <a:cubicBezTo>
                  <a:pt x="711" y="312"/>
                  <a:pt x="711" y="312"/>
                  <a:pt x="711" y="312"/>
                </a:cubicBezTo>
                <a:cubicBezTo>
                  <a:pt x="731" y="292"/>
                  <a:pt x="764" y="292"/>
                  <a:pt x="784" y="312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35" y="664"/>
                  <a:pt x="1135" y="674"/>
                  <a:pt x="1129" y="681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34" name="Freeform 1566"/>
          <p:cNvSpPr>
            <a:spLocks noChangeAspect="1" noEditPoints="1"/>
          </p:cNvSpPr>
          <p:nvPr/>
        </p:nvSpPr>
        <p:spPr bwMode="auto">
          <a:xfrm>
            <a:off x="7752877" y="4217420"/>
            <a:ext cx="324000" cy="324000"/>
          </a:xfrm>
          <a:custGeom>
            <a:avLst/>
            <a:gdLst>
              <a:gd name="T0" fmla="*/ 740 w 1480"/>
              <a:gd name="T1" fmla="*/ 0 h 1480"/>
              <a:gd name="T2" fmla="*/ 0 w 1480"/>
              <a:gd name="T3" fmla="*/ 740 h 1480"/>
              <a:gd name="T4" fmla="*/ 740 w 1480"/>
              <a:gd name="T5" fmla="*/ 1480 h 1480"/>
              <a:gd name="T6" fmla="*/ 1480 w 1480"/>
              <a:gd name="T7" fmla="*/ 740 h 1480"/>
              <a:gd name="T8" fmla="*/ 740 w 1480"/>
              <a:gd name="T9" fmla="*/ 0 h 1480"/>
              <a:gd name="T10" fmla="*/ 1220 w 1480"/>
              <a:gd name="T11" fmla="*/ 930 h 1480"/>
              <a:gd name="T12" fmla="*/ 1209 w 1480"/>
              <a:gd name="T13" fmla="*/ 935 h 1480"/>
              <a:gd name="T14" fmla="*/ 1198 w 1480"/>
              <a:gd name="T15" fmla="*/ 930 h 1480"/>
              <a:gd name="T16" fmla="*/ 761 w 1480"/>
              <a:gd name="T17" fmla="*/ 493 h 1480"/>
              <a:gd name="T18" fmla="*/ 740 w 1480"/>
              <a:gd name="T19" fmla="*/ 485 h 1480"/>
              <a:gd name="T20" fmla="*/ 719 w 1480"/>
              <a:gd name="T21" fmla="*/ 493 h 1480"/>
              <a:gd name="T22" fmla="*/ 282 w 1480"/>
              <a:gd name="T23" fmla="*/ 930 h 1480"/>
              <a:gd name="T24" fmla="*/ 260 w 1480"/>
              <a:gd name="T25" fmla="*/ 930 h 1480"/>
              <a:gd name="T26" fmla="*/ 260 w 1480"/>
              <a:gd name="T27" fmla="*/ 908 h 1480"/>
              <a:gd name="T28" fmla="*/ 697 w 1480"/>
              <a:gd name="T29" fmla="*/ 471 h 1480"/>
              <a:gd name="T30" fmla="*/ 740 w 1480"/>
              <a:gd name="T31" fmla="*/ 453 h 1480"/>
              <a:gd name="T32" fmla="*/ 740 w 1480"/>
              <a:gd name="T33" fmla="*/ 453 h 1480"/>
              <a:gd name="T34" fmla="*/ 783 w 1480"/>
              <a:gd name="T35" fmla="*/ 471 h 1480"/>
              <a:gd name="T36" fmla="*/ 1220 w 1480"/>
              <a:gd name="T37" fmla="*/ 908 h 1480"/>
              <a:gd name="T38" fmla="*/ 1220 w 1480"/>
              <a:gd name="T39" fmla="*/ 930 h 1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80" h="1480">
                <a:moveTo>
                  <a:pt x="740" y="0"/>
                </a:moveTo>
                <a:cubicBezTo>
                  <a:pt x="331" y="0"/>
                  <a:pt x="0" y="331"/>
                  <a:pt x="0" y="740"/>
                </a:cubicBezTo>
                <a:cubicBezTo>
                  <a:pt x="0" y="1149"/>
                  <a:pt x="331" y="1480"/>
                  <a:pt x="740" y="1480"/>
                </a:cubicBezTo>
                <a:cubicBezTo>
                  <a:pt x="1149" y="1480"/>
                  <a:pt x="1480" y="1149"/>
                  <a:pt x="1480" y="740"/>
                </a:cubicBezTo>
                <a:cubicBezTo>
                  <a:pt x="1480" y="331"/>
                  <a:pt x="1149" y="0"/>
                  <a:pt x="740" y="0"/>
                </a:cubicBezTo>
                <a:close/>
                <a:moveTo>
                  <a:pt x="1220" y="930"/>
                </a:moveTo>
                <a:cubicBezTo>
                  <a:pt x="1217" y="933"/>
                  <a:pt x="1213" y="935"/>
                  <a:pt x="1209" y="935"/>
                </a:cubicBezTo>
                <a:cubicBezTo>
                  <a:pt x="1205" y="935"/>
                  <a:pt x="1201" y="933"/>
                  <a:pt x="1198" y="930"/>
                </a:cubicBezTo>
                <a:cubicBezTo>
                  <a:pt x="761" y="493"/>
                  <a:pt x="761" y="493"/>
                  <a:pt x="761" y="493"/>
                </a:cubicBezTo>
                <a:cubicBezTo>
                  <a:pt x="755" y="488"/>
                  <a:pt x="747" y="484"/>
                  <a:pt x="740" y="485"/>
                </a:cubicBezTo>
                <a:cubicBezTo>
                  <a:pt x="732" y="485"/>
                  <a:pt x="725" y="488"/>
                  <a:pt x="719" y="493"/>
                </a:cubicBezTo>
                <a:cubicBezTo>
                  <a:pt x="282" y="930"/>
                  <a:pt x="282" y="930"/>
                  <a:pt x="282" y="930"/>
                </a:cubicBezTo>
                <a:cubicBezTo>
                  <a:pt x="276" y="936"/>
                  <a:pt x="266" y="936"/>
                  <a:pt x="260" y="930"/>
                </a:cubicBezTo>
                <a:cubicBezTo>
                  <a:pt x="254" y="924"/>
                  <a:pt x="254" y="914"/>
                  <a:pt x="260" y="908"/>
                </a:cubicBezTo>
                <a:cubicBezTo>
                  <a:pt x="697" y="471"/>
                  <a:pt x="697" y="471"/>
                  <a:pt x="697" y="471"/>
                </a:cubicBezTo>
                <a:cubicBezTo>
                  <a:pt x="708" y="459"/>
                  <a:pt x="724" y="453"/>
                  <a:pt x="740" y="453"/>
                </a:cubicBezTo>
                <a:cubicBezTo>
                  <a:pt x="740" y="453"/>
                  <a:pt x="740" y="453"/>
                  <a:pt x="740" y="453"/>
                </a:cubicBezTo>
                <a:cubicBezTo>
                  <a:pt x="756" y="453"/>
                  <a:pt x="772" y="459"/>
                  <a:pt x="783" y="471"/>
                </a:cubicBezTo>
                <a:cubicBezTo>
                  <a:pt x="1220" y="908"/>
                  <a:pt x="1220" y="908"/>
                  <a:pt x="1220" y="908"/>
                </a:cubicBezTo>
                <a:cubicBezTo>
                  <a:pt x="1226" y="914"/>
                  <a:pt x="1226" y="924"/>
                  <a:pt x="1220" y="93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35" name="Rectangle 1570"/>
          <p:cNvSpPr>
            <a:spLocks noChangeArrowheads="1"/>
          </p:cNvSpPr>
          <p:nvPr/>
        </p:nvSpPr>
        <p:spPr bwMode="auto">
          <a:xfrm>
            <a:off x="8268200" y="4307739"/>
            <a:ext cx="132740" cy="27239"/>
          </a:xfrm>
          <a:prstGeom prst="rect">
            <a:avLst/>
          </a:prstGeom>
          <a:noFill/>
          <a:ln w="6350">
            <a:solidFill>
              <a:srgbClr val="EE0033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36" name="Freeform 1571"/>
          <p:cNvSpPr>
            <a:spLocks noEditPoints="1"/>
          </p:cNvSpPr>
          <p:nvPr/>
        </p:nvSpPr>
        <p:spPr bwMode="auto">
          <a:xfrm>
            <a:off x="8172570" y="4217420"/>
            <a:ext cx="324000" cy="324000"/>
          </a:xfrm>
          <a:custGeom>
            <a:avLst/>
            <a:gdLst>
              <a:gd name="T0" fmla="*/ 782 w 1564"/>
              <a:gd name="T1" fmla="*/ 0 h 1564"/>
              <a:gd name="T2" fmla="*/ 0 w 1564"/>
              <a:gd name="T3" fmla="*/ 782 h 1564"/>
              <a:gd name="T4" fmla="*/ 782 w 1564"/>
              <a:gd name="T5" fmla="*/ 1564 h 1564"/>
              <a:gd name="T6" fmla="*/ 1564 w 1564"/>
              <a:gd name="T7" fmla="*/ 782 h 1564"/>
              <a:gd name="T8" fmla="*/ 782 w 1564"/>
              <a:gd name="T9" fmla="*/ 0 h 1564"/>
              <a:gd name="T10" fmla="*/ 1077 w 1564"/>
              <a:gd name="T11" fmla="*/ 1147 h 1564"/>
              <a:gd name="T12" fmla="*/ 1036 w 1564"/>
              <a:gd name="T13" fmla="*/ 1168 h 1564"/>
              <a:gd name="T14" fmla="*/ 527 w 1564"/>
              <a:gd name="T15" fmla="*/ 1168 h 1564"/>
              <a:gd name="T16" fmla="*/ 486 w 1564"/>
              <a:gd name="T17" fmla="*/ 1147 h 1564"/>
              <a:gd name="T18" fmla="*/ 489 w 1564"/>
              <a:gd name="T19" fmla="*/ 1101 h 1564"/>
              <a:gd name="T20" fmla="*/ 743 w 1564"/>
              <a:gd name="T21" fmla="*/ 658 h 1564"/>
              <a:gd name="T22" fmla="*/ 820 w 1564"/>
              <a:gd name="T23" fmla="*/ 658 h 1564"/>
              <a:gd name="T24" fmla="*/ 1075 w 1564"/>
              <a:gd name="T25" fmla="*/ 1101 h 1564"/>
              <a:gd name="T26" fmla="*/ 1077 w 1564"/>
              <a:gd name="T27" fmla="*/ 1147 h 1564"/>
              <a:gd name="T28" fmla="*/ 1138 w 1564"/>
              <a:gd name="T29" fmla="*/ 583 h 1564"/>
              <a:gd name="T30" fmla="*/ 1121 w 1564"/>
              <a:gd name="T31" fmla="*/ 600 h 1564"/>
              <a:gd name="T32" fmla="*/ 443 w 1564"/>
              <a:gd name="T33" fmla="*/ 600 h 1564"/>
              <a:gd name="T34" fmla="*/ 426 w 1564"/>
              <a:gd name="T35" fmla="*/ 583 h 1564"/>
              <a:gd name="T36" fmla="*/ 426 w 1564"/>
              <a:gd name="T37" fmla="*/ 419 h 1564"/>
              <a:gd name="T38" fmla="*/ 443 w 1564"/>
              <a:gd name="T39" fmla="*/ 402 h 1564"/>
              <a:gd name="T40" fmla="*/ 1121 w 1564"/>
              <a:gd name="T41" fmla="*/ 402 h 1564"/>
              <a:gd name="T42" fmla="*/ 1138 w 1564"/>
              <a:gd name="T43" fmla="*/ 419 h 1564"/>
              <a:gd name="T44" fmla="*/ 1138 w 1564"/>
              <a:gd name="T45" fmla="*/ 583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64" h="1564">
                <a:moveTo>
                  <a:pt x="782" y="0"/>
                </a:moveTo>
                <a:cubicBezTo>
                  <a:pt x="350" y="0"/>
                  <a:pt x="0" y="350"/>
                  <a:pt x="0" y="782"/>
                </a:cubicBezTo>
                <a:cubicBezTo>
                  <a:pt x="0" y="1214"/>
                  <a:pt x="350" y="1564"/>
                  <a:pt x="782" y="1564"/>
                </a:cubicBezTo>
                <a:cubicBezTo>
                  <a:pt x="1214" y="1564"/>
                  <a:pt x="1564" y="1214"/>
                  <a:pt x="1564" y="782"/>
                </a:cubicBezTo>
                <a:cubicBezTo>
                  <a:pt x="1564" y="350"/>
                  <a:pt x="1214" y="0"/>
                  <a:pt x="782" y="0"/>
                </a:cubicBezTo>
                <a:close/>
                <a:moveTo>
                  <a:pt x="1077" y="1147"/>
                </a:moveTo>
                <a:cubicBezTo>
                  <a:pt x="1070" y="1160"/>
                  <a:pt x="1055" y="1168"/>
                  <a:pt x="1036" y="1168"/>
                </a:cubicBezTo>
                <a:cubicBezTo>
                  <a:pt x="527" y="1168"/>
                  <a:pt x="527" y="1168"/>
                  <a:pt x="527" y="1168"/>
                </a:cubicBezTo>
                <a:cubicBezTo>
                  <a:pt x="508" y="1168"/>
                  <a:pt x="493" y="1160"/>
                  <a:pt x="486" y="1147"/>
                </a:cubicBezTo>
                <a:cubicBezTo>
                  <a:pt x="478" y="1134"/>
                  <a:pt x="479" y="1117"/>
                  <a:pt x="489" y="1101"/>
                </a:cubicBezTo>
                <a:cubicBezTo>
                  <a:pt x="743" y="658"/>
                  <a:pt x="743" y="658"/>
                  <a:pt x="743" y="658"/>
                </a:cubicBezTo>
                <a:cubicBezTo>
                  <a:pt x="762" y="626"/>
                  <a:pt x="801" y="626"/>
                  <a:pt x="820" y="658"/>
                </a:cubicBezTo>
                <a:cubicBezTo>
                  <a:pt x="1075" y="1101"/>
                  <a:pt x="1075" y="1101"/>
                  <a:pt x="1075" y="1101"/>
                </a:cubicBezTo>
                <a:cubicBezTo>
                  <a:pt x="1084" y="1117"/>
                  <a:pt x="1085" y="1134"/>
                  <a:pt x="1077" y="1147"/>
                </a:cubicBezTo>
                <a:close/>
                <a:moveTo>
                  <a:pt x="1138" y="583"/>
                </a:moveTo>
                <a:cubicBezTo>
                  <a:pt x="1138" y="593"/>
                  <a:pt x="1130" y="600"/>
                  <a:pt x="1121" y="600"/>
                </a:cubicBezTo>
                <a:cubicBezTo>
                  <a:pt x="443" y="600"/>
                  <a:pt x="443" y="600"/>
                  <a:pt x="443" y="600"/>
                </a:cubicBezTo>
                <a:cubicBezTo>
                  <a:pt x="433" y="600"/>
                  <a:pt x="426" y="593"/>
                  <a:pt x="426" y="583"/>
                </a:cubicBezTo>
                <a:cubicBezTo>
                  <a:pt x="426" y="419"/>
                  <a:pt x="426" y="419"/>
                  <a:pt x="426" y="419"/>
                </a:cubicBezTo>
                <a:cubicBezTo>
                  <a:pt x="426" y="410"/>
                  <a:pt x="433" y="402"/>
                  <a:pt x="443" y="402"/>
                </a:cubicBezTo>
                <a:cubicBezTo>
                  <a:pt x="1121" y="402"/>
                  <a:pt x="1121" y="402"/>
                  <a:pt x="1121" y="402"/>
                </a:cubicBezTo>
                <a:cubicBezTo>
                  <a:pt x="1130" y="402"/>
                  <a:pt x="1138" y="410"/>
                  <a:pt x="1138" y="419"/>
                </a:cubicBezTo>
                <a:lnTo>
                  <a:pt x="1138" y="583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37" name="Freeform 1572"/>
          <p:cNvSpPr>
            <a:spLocks/>
          </p:cNvSpPr>
          <p:nvPr/>
        </p:nvSpPr>
        <p:spPr bwMode="auto">
          <a:xfrm>
            <a:off x="8279618" y="4355048"/>
            <a:ext cx="109903" cy="97487"/>
          </a:xfrm>
          <a:custGeom>
            <a:avLst/>
            <a:gdLst>
              <a:gd name="T0" fmla="*/ 277 w 536"/>
              <a:gd name="T1" fmla="*/ 9 h 468"/>
              <a:gd name="T2" fmla="*/ 268 w 536"/>
              <a:gd name="T3" fmla="*/ 0 h 468"/>
              <a:gd name="T4" fmla="*/ 259 w 536"/>
              <a:gd name="T5" fmla="*/ 9 h 468"/>
              <a:gd name="T6" fmla="*/ 4 w 536"/>
              <a:gd name="T7" fmla="*/ 452 h 468"/>
              <a:gd name="T8" fmla="*/ 4 w 536"/>
              <a:gd name="T9" fmla="*/ 452 h 468"/>
              <a:gd name="T10" fmla="*/ 1 w 536"/>
              <a:gd name="T11" fmla="*/ 464 h 468"/>
              <a:gd name="T12" fmla="*/ 13 w 536"/>
              <a:gd name="T13" fmla="*/ 468 h 468"/>
              <a:gd name="T14" fmla="*/ 522 w 536"/>
              <a:gd name="T15" fmla="*/ 468 h 468"/>
              <a:gd name="T16" fmla="*/ 534 w 536"/>
              <a:gd name="T17" fmla="*/ 464 h 468"/>
              <a:gd name="T18" fmla="*/ 532 w 536"/>
              <a:gd name="T19" fmla="*/ 452 h 468"/>
              <a:gd name="T20" fmla="*/ 277 w 536"/>
              <a:gd name="T21" fmla="*/ 9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36" h="468">
                <a:moveTo>
                  <a:pt x="277" y="9"/>
                </a:moveTo>
                <a:cubicBezTo>
                  <a:pt x="273" y="3"/>
                  <a:pt x="270" y="0"/>
                  <a:pt x="268" y="0"/>
                </a:cubicBezTo>
                <a:cubicBezTo>
                  <a:pt x="266" y="0"/>
                  <a:pt x="262" y="3"/>
                  <a:pt x="259" y="9"/>
                </a:cubicBezTo>
                <a:cubicBezTo>
                  <a:pt x="4" y="452"/>
                  <a:pt x="4" y="452"/>
                  <a:pt x="4" y="452"/>
                </a:cubicBezTo>
                <a:cubicBezTo>
                  <a:pt x="4" y="452"/>
                  <a:pt x="4" y="452"/>
                  <a:pt x="4" y="452"/>
                </a:cubicBezTo>
                <a:cubicBezTo>
                  <a:pt x="0" y="458"/>
                  <a:pt x="0" y="463"/>
                  <a:pt x="1" y="464"/>
                </a:cubicBezTo>
                <a:cubicBezTo>
                  <a:pt x="2" y="466"/>
                  <a:pt x="6" y="468"/>
                  <a:pt x="13" y="468"/>
                </a:cubicBezTo>
                <a:cubicBezTo>
                  <a:pt x="522" y="468"/>
                  <a:pt x="522" y="468"/>
                  <a:pt x="522" y="468"/>
                </a:cubicBezTo>
                <a:cubicBezTo>
                  <a:pt x="529" y="468"/>
                  <a:pt x="533" y="466"/>
                  <a:pt x="534" y="464"/>
                </a:cubicBezTo>
                <a:cubicBezTo>
                  <a:pt x="536" y="463"/>
                  <a:pt x="535" y="458"/>
                  <a:pt x="532" y="452"/>
                </a:cubicBezTo>
                <a:lnTo>
                  <a:pt x="277" y="9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38" name="Freeform 1584"/>
          <p:cNvSpPr>
            <a:spLocks/>
          </p:cNvSpPr>
          <p:nvPr/>
        </p:nvSpPr>
        <p:spPr bwMode="auto">
          <a:xfrm>
            <a:off x="404443" y="4324468"/>
            <a:ext cx="62802" cy="65656"/>
          </a:xfrm>
          <a:custGeom>
            <a:avLst/>
            <a:gdLst>
              <a:gd name="T0" fmla="*/ 166 w 301"/>
              <a:gd name="T1" fmla="*/ 0 h 317"/>
              <a:gd name="T2" fmla="*/ 0 w 301"/>
              <a:gd name="T3" fmla="*/ 0 h 317"/>
              <a:gd name="T4" fmla="*/ 0 w 301"/>
              <a:gd name="T5" fmla="*/ 317 h 317"/>
              <a:gd name="T6" fmla="*/ 166 w 301"/>
              <a:gd name="T7" fmla="*/ 317 h 317"/>
              <a:gd name="T8" fmla="*/ 301 w 301"/>
              <a:gd name="T9" fmla="*/ 181 h 317"/>
              <a:gd name="T10" fmla="*/ 301 w 301"/>
              <a:gd name="T11" fmla="*/ 136 h 317"/>
              <a:gd name="T12" fmla="*/ 166 w 301"/>
              <a:gd name="T1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1" h="317">
                <a:moveTo>
                  <a:pt x="16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17"/>
                  <a:pt x="0" y="317"/>
                  <a:pt x="0" y="317"/>
                </a:cubicBezTo>
                <a:cubicBezTo>
                  <a:pt x="166" y="317"/>
                  <a:pt x="166" y="317"/>
                  <a:pt x="166" y="317"/>
                </a:cubicBezTo>
                <a:cubicBezTo>
                  <a:pt x="241" y="317"/>
                  <a:pt x="301" y="256"/>
                  <a:pt x="301" y="181"/>
                </a:cubicBezTo>
                <a:cubicBezTo>
                  <a:pt x="301" y="136"/>
                  <a:pt x="301" y="136"/>
                  <a:pt x="301" y="136"/>
                </a:cubicBezTo>
                <a:cubicBezTo>
                  <a:pt x="301" y="61"/>
                  <a:pt x="241" y="0"/>
                  <a:pt x="166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39" name="Freeform 1585"/>
          <p:cNvSpPr>
            <a:spLocks noEditPoints="1"/>
          </p:cNvSpPr>
          <p:nvPr/>
        </p:nvSpPr>
        <p:spPr bwMode="auto">
          <a:xfrm>
            <a:off x="203192" y="4217420"/>
            <a:ext cx="324000" cy="324000"/>
          </a:xfrm>
          <a:custGeom>
            <a:avLst/>
            <a:gdLst>
              <a:gd name="T0" fmla="*/ 776 w 1552"/>
              <a:gd name="T1" fmla="*/ 0 h 1552"/>
              <a:gd name="T2" fmla="*/ 0 w 1552"/>
              <a:gd name="T3" fmla="*/ 776 h 1552"/>
              <a:gd name="T4" fmla="*/ 776 w 1552"/>
              <a:gd name="T5" fmla="*/ 1552 h 1552"/>
              <a:gd name="T6" fmla="*/ 1552 w 1552"/>
              <a:gd name="T7" fmla="*/ 776 h 1552"/>
              <a:gd name="T8" fmla="*/ 776 w 1552"/>
              <a:gd name="T9" fmla="*/ 0 h 1552"/>
              <a:gd name="T10" fmla="*/ 689 w 1552"/>
              <a:gd name="T11" fmla="*/ 501 h 1552"/>
              <a:gd name="T12" fmla="*/ 476 w 1552"/>
              <a:gd name="T13" fmla="*/ 1064 h 1552"/>
              <a:gd name="T14" fmla="*/ 461 w 1552"/>
              <a:gd name="T15" fmla="*/ 1075 h 1552"/>
              <a:gd name="T16" fmla="*/ 445 w 1552"/>
              <a:gd name="T17" fmla="*/ 1064 h 1552"/>
              <a:gd name="T18" fmla="*/ 232 w 1552"/>
              <a:gd name="T19" fmla="*/ 501 h 1552"/>
              <a:gd name="T20" fmla="*/ 242 w 1552"/>
              <a:gd name="T21" fmla="*/ 480 h 1552"/>
              <a:gd name="T22" fmla="*/ 263 w 1552"/>
              <a:gd name="T23" fmla="*/ 490 h 1552"/>
              <a:gd name="T24" fmla="*/ 461 w 1552"/>
              <a:gd name="T25" fmla="*/ 1011 h 1552"/>
              <a:gd name="T26" fmla="*/ 658 w 1552"/>
              <a:gd name="T27" fmla="*/ 490 h 1552"/>
              <a:gd name="T28" fmla="*/ 679 w 1552"/>
              <a:gd name="T29" fmla="*/ 480 h 1552"/>
              <a:gd name="T30" fmla="*/ 689 w 1552"/>
              <a:gd name="T31" fmla="*/ 501 h 1552"/>
              <a:gd name="T32" fmla="*/ 804 w 1552"/>
              <a:gd name="T33" fmla="*/ 1058 h 1552"/>
              <a:gd name="T34" fmla="*/ 788 w 1552"/>
              <a:gd name="T35" fmla="*/ 1075 h 1552"/>
              <a:gd name="T36" fmla="*/ 771 w 1552"/>
              <a:gd name="T37" fmla="*/ 1058 h 1552"/>
              <a:gd name="T38" fmla="*/ 771 w 1552"/>
              <a:gd name="T39" fmla="*/ 495 h 1552"/>
              <a:gd name="T40" fmla="*/ 788 w 1552"/>
              <a:gd name="T41" fmla="*/ 479 h 1552"/>
              <a:gd name="T42" fmla="*/ 804 w 1552"/>
              <a:gd name="T43" fmla="*/ 495 h 1552"/>
              <a:gd name="T44" fmla="*/ 804 w 1552"/>
              <a:gd name="T45" fmla="*/ 1058 h 1552"/>
              <a:gd name="T46" fmla="*/ 1299 w 1552"/>
              <a:gd name="T47" fmla="*/ 693 h 1552"/>
              <a:gd name="T48" fmla="*/ 1130 w 1552"/>
              <a:gd name="T49" fmla="*/ 862 h 1552"/>
              <a:gd name="T50" fmla="*/ 964 w 1552"/>
              <a:gd name="T51" fmla="*/ 862 h 1552"/>
              <a:gd name="T52" fmla="*/ 964 w 1552"/>
              <a:gd name="T53" fmla="*/ 1058 h 1552"/>
              <a:gd name="T54" fmla="*/ 947 w 1552"/>
              <a:gd name="T55" fmla="*/ 1075 h 1552"/>
              <a:gd name="T56" fmla="*/ 931 w 1552"/>
              <a:gd name="T57" fmla="*/ 1058 h 1552"/>
              <a:gd name="T58" fmla="*/ 931 w 1552"/>
              <a:gd name="T59" fmla="*/ 495 h 1552"/>
              <a:gd name="T60" fmla="*/ 947 w 1552"/>
              <a:gd name="T61" fmla="*/ 479 h 1552"/>
              <a:gd name="T62" fmla="*/ 1130 w 1552"/>
              <a:gd name="T63" fmla="*/ 479 h 1552"/>
              <a:gd name="T64" fmla="*/ 1299 w 1552"/>
              <a:gd name="T65" fmla="*/ 648 h 1552"/>
              <a:gd name="T66" fmla="*/ 1299 w 1552"/>
              <a:gd name="T67" fmla="*/ 693 h 1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52" h="1552">
                <a:moveTo>
                  <a:pt x="776" y="0"/>
                </a:moveTo>
                <a:cubicBezTo>
                  <a:pt x="347" y="0"/>
                  <a:pt x="0" y="347"/>
                  <a:pt x="0" y="776"/>
                </a:cubicBezTo>
                <a:cubicBezTo>
                  <a:pt x="0" y="1205"/>
                  <a:pt x="347" y="1552"/>
                  <a:pt x="776" y="1552"/>
                </a:cubicBezTo>
                <a:cubicBezTo>
                  <a:pt x="1205" y="1552"/>
                  <a:pt x="1552" y="1205"/>
                  <a:pt x="1552" y="776"/>
                </a:cubicBezTo>
                <a:cubicBezTo>
                  <a:pt x="1552" y="347"/>
                  <a:pt x="1205" y="0"/>
                  <a:pt x="776" y="0"/>
                </a:cubicBezTo>
                <a:close/>
                <a:moveTo>
                  <a:pt x="689" y="501"/>
                </a:moveTo>
                <a:cubicBezTo>
                  <a:pt x="476" y="1064"/>
                  <a:pt x="476" y="1064"/>
                  <a:pt x="476" y="1064"/>
                </a:cubicBezTo>
                <a:cubicBezTo>
                  <a:pt x="474" y="1071"/>
                  <a:pt x="468" y="1075"/>
                  <a:pt x="461" y="1075"/>
                </a:cubicBezTo>
                <a:cubicBezTo>
                  <a:pt x="454" y="1075"/>
                  <a:pt x="448" y="1071"/>
                  <a:pt x="445" y="1064"/>
                </a:cubicBezTo>
                <a:cubicBezTo>
                  <a:pt x="232" y="501"/>
                  <a:pt x="232" y="501"/>
                  <a:pt x="232" y="501"/>
                </a:cubicBezTo>
                <a:cubicBezTo>
                  <a:pt x="229" y="493"/>
                  <a:pt x="233" y="483"/>
                  <a:pt x="242" y="480"/>
                </a:cubicBezTo>
                <a:cubicBezTo>
                  <a:pt x="250" y="477"/>
                  <a:pt x="260" y="481"/>
                  <a:pt x="263" y="490"/>
                </a:cubicBezTo>
                <a:cubicBezTo>
                  <a:pt x="461" y="1011"/>
                  <a:pt x="461" y="1011"/>
                  <a:pt x="461" y="1011"/>
                </a:cubicBezTo>
                <a:cubicBezTo>
                  <a:pt x="658" y="490"/>
                  <a:pt x="658" y="490"/>
                  <a:pt x="658" y="490"/>
                </a:cubicBezTo>
                <a:cubicBezTo>
                  <a:pt x="661" y="481"/>
                  <a:pt x="671" y="477"/>
                  <a:pt x="679" y="480"/>
                </a:cubicBezTo>
                <a:cubicBezTo>
                  <a:pt x="688" y="483"/>
                  <a:pt x="692" y="493"/>
                  <a:pt x="689" y="501"/>
                </a:cubicBezTo>
                <a:close/>
                <a:moveTo>
                  <a:pt x="804" y="1058"/>
                </a:moveTo>
                <a:cubicBezTo>
                  <a:pt x="804" y="1067"/>
                  <a:pt x="797" y="1075"/>
                  <a:pt x="788" y="1075"/>
                </a:cubicBezTo>
                <a:cubicBezTo>
                  <a:pt x="778" y="1075"/>
                  <a:pt x="771" y="1067"/>
                  <a:pt x="771" y="1058"/>
                </a:cubicBezTo>
                <a:cubicBezTo>
                  <a:pt x="771" y="495"/>
                  <a:pt x="771" y="495"/>
                  <a:pt x="771" y="495"/>
                </a:cubicBezTo>
                <a:cubicBezTo>
                  <a:pt x="771" y="486"/>
                  <a:pt x="778" y="479"/>
                  <a:pt x="788" y="479"/>
                </a:cubicBezTo>
                <a:cubicBezTo>
                  <a:pt x="797" y="479"/>
                  <a:pt x="804" y="486"/>
                  <a:pt x="804" y="495"/>
                </a:cubicBezTo>
                <a:lnTo>
                  <a:pt x="804" y="1058"/>
                </a:lnTo>
                <a:close/>
                <a:moveTo>
                  <a:pt x="1299" y="693"/>
                </a:moveTo>
                <a:cubicBezTo>
                  <a:pt x="1299" y="786"/>
                  <a:pt x="1223" y="862"/>
                  <a:pt x="1130" y="862"/>
                </a:cubicBezTo>
                <a:cubicBezTo>
                  <a:pt x="964" y="862"/>
                  <a:pt x="964" y="862"/>
                  <a:pt x="964" y="862"/>
                </a:cubicBezTo>
                <a:cubicBezTo>
                  <a:pt x="964" y="1058"/>
                  <a:pt x="964" y="1058"/>
                  <a:pt x="964" y="1058"/>
                </a:cubicBezTo>
                <a:cubicBezTo>
                  <a:pt x="964" y="1067"/>
                  <a:pt x="957" y="1075"/>
                  <a:pt x="947" y="1075"/>
                </a:cubicBezTo>
                <a:cubicBezTo>
                  <a:pt x="938" y="1075"/>
                  <a:pt x="931" y="1067"/>
                  <a:pt x="931" y="1058"/>
                </a:cubicBezTo>
                <a:cubicBezTo>
                  <a:pt x="931" y="495"/>
                  <a:pt x="931" y="495"/>
                  <a:pt x="931" y="495"/>
                </a:cubicBezTo>
                <a:cubicBezTo>
                  <a:pt x="931" y="486"/>
                  <a:pt x="938" y="479"/>
                  <a:pt x="947" y="479"/>
                </a:cubicBezTo>
                <a:cubicBezTo>
                  <a:pt x="1130" y="479"/>
                  <a:pt x="1130" y="479"/>
                  <a:pt x="1130" y="479"/>
                </a:cubicBezTo>
                <a:cubicBezTo>
                  <a:pt x="1223" y="479"/>
                  <a:pt x="1299" y="555"/>
                  <a:pt x="1299" y="648"/>
                </a:cubicBezTo>
                <a:lnTo>
                  <a:pt x="1299" y="693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0" name="Freeform 1589"/>
          <p:cNvSpPr>
            <a:spLocks noChangeAspect="1" noEditPoints="1"/>
          </p:cNvSpPr>
          <p:nvPr/>
        </p:nvSpPr>
        <p:spPr bwMode="auto">
          <a:xfrm>
            <a:off x="623051" y="4217420"/>
            <a:ext cx="324000" cy="324000"/>
          </a:xfrm>
          <a:custGeom>
            <a:avLst/>
            <a:gdLst>
              <a:gd name="T0" fmla="*/ 0 w 1748"/>
              <a:gd name="T1" fmla="*/ 874 h 1748"/>
              <a:gd name="T2" fmla="*/ 1748 w 1748"/>
              <a:gd name="T3" fmla="*/ 874 h 1748"/>
              <a:gd name="T4" fmla="*/ 1211 w 1748"/>
              <a:gd name="T5" fmla="*/ 490 h 1748"/>
              <a:gd name="T6" fmla="*/ 1248 w 1748"/>
              <a:gd name="T7" fmla="*/ 490 h 1748"/>
              <a:gd name="T8" fmla="*/ 1230 w 1748"/>
              <a:gd name="T9" fmla="*/ 1112 h 1748"/>
              <a:gd name="T10" fmla="*/ 1211 w 1748"/>
              <a:gd name="T11" fmla="*/ 490 h 1748"/>
              <a:gd name="T12" fmla="*/ 441 w 1748"/>
              <a:gd name="T13" fmla="*/ 929 h 1748"/>
              <a:gd name="T14" fmla="*/ 460 w 1748"/>
              <a:gd name="T15" fmla="*/ 1094 h 1748"/>
              <a:gd name="T16" fmla="*/ 422 w 1748"/>
              <a:gd name="T17" fmla="*/ 1094 h 1748"/>
              <a:gd name="T18" fmla="*/ 309 w 1748"/>
              <a:gd name="T19" fmla="*/ 1013 h 1748"/>
              <a:gd name="T20" fmla="*/ 347 w 1748"/>
              <a:gd name="T21" fmla="*/ 1013 h 1748"/>
              <a:gd name="T22" fmla="*/ 328 w 1748"/>
              <a:gd name="T23" fmla="*/ 1112 h 1748"/>
              <a:gd name="T24" fmla="*/ 309 w 1748"/>
              <a:gd name="T25" fmla="*/ 1013 h 1748"/>
              <a:gd name="T26" fmla="*/ 328 w 1748"/>
              <a:gd name="T27" fmla="*/ 1339 h 1748"/>
              <a:gd name="T28" fmla="*/ 328 w 1748"/>
              <a:gd name="T29" fmla="*/ 1302 h 1748"/>
              <a:gd name="T30" fmla="*/ 537 w 1748"/>
              <a:gd name="T31" fmla="*/ 1320 h 1748"/>
              <a:gd name="T32" fmla="*/ 572 w 1748"/>
              <a:gd name="T33" fmla="*/ 1094 h 1748"/>
              <a:gd name="T34" fmla="*/ 535 w 1748"/>
              <a:gd name="T35" fmla="*/ 1094 h 1748"/>
              <a:gd name="T36" fmla="*/ 554 w 1748"/>
              <a:gd name="T37" fmla="*/ 871 h 1748"/>
              <a:gd name="T38" fmla="*/ 572 w 1748"/>
              <a:gd name="T39" fmla="*/ 1094 h 1748"/>
              <a:gd name="T40" fmla="*/ 666 w 1748"/>
              <a:gd name="T41" fmla="*/ 1112 h 1748"/>
              <a:gd name="T42" fmla="*/ 647 w 1748"/>
              <a:gd name="T43" fmla="*/ 824 h 1748"/>
              <a:gd name="T44" fmla="*/ 685 w 1748"/>
              <a:gd name="T45" fmla="*/ 824 h 1748"/>
              <a:gd name="T46" fmla="*/ 798 w 1748"/>
              <a:gd name="T47" fmla="*/ 1094 h 1748"/>
              <a:gd name="T48" fmla="*/ 760 w 1748"/>
              <a:gd name="T49" fmla="*/ 1094 h 1748"/>
              <a:gd name="T50" fmla="*/ 779 w 1748"/>
              <a:gd name="T51" fmla="*/ 733 h 1748"/>
              <a:gd name="T52" fmla="*/ 798 w 1748"/>
              <a:gd name="T53" fmla="*/ 1094 h 1748"/>
              <a:gd name="T54" fmla="*/ 892 w 1748"/>
              <a:gd name="T55" fmla="*/ 1112 h 1748"/>
              <a:gd name="T56" fmla="*/ 873 w 1748"/>
              <a:gd name="T57" fmla="*/ 686 h 1748"/>
              <a:gd name="T58" fmla="*/ 910 w 1748"/>
              <a:gd name="T59" fmla="*/ 686 h 1748"/>
              <a:gd name="T60" fmla="*/ 1023 w 1748"/>
              <a:gd name="T61" fmla="*/ 1094 h 1748"/>
              <a:gd name="T62" fmla="*/ 986 w 1748"/>
              <a:gd name="T63" fmla="*/ 1094 h 1748"/>
              <a:gd name="T64" fmla="*/ 1004 w 1748"/>
              <a:gd name="T65" fmla="*/ 602 h 1748"/>
              <a:gd name="T66" fmla="*/ 1023 w 1748"/>
              <a:gd name="T67" fmla="*/ 1094 h 1748"/>
              <a:gd name="T68" fmla="*/ 1098 w 1748"/>
              <a:gd name="T69" fmla="*/ 1094 h 1748"/>
              <a:gd name="T70" fmla="*/ 1117 w 1748"/>
              <a:gd name="T71" fmla="*/ 536 h 1748"/>
              <a:gd name="T72" fmla="*/ 1136 w 1748"/>
              <a:gd name="T73" fmla="*/ 1094 h 1748"/>
              <a:gd name="T74" fmla="*/ 1342 w 1748"/>
              <a:gd name="T75" fmla="*/ 1339 h 1748"/>
              <a:gd name="T76" fmla="*/ 1266 w 1748"/>
              <a:gd name="T77" fmla="*/ 1415 h 1748"/>
              <a:gd name="T78" fmla="*/ 1229 w 1748"/>
              <a:gd name="T79" fmla="*/ 1415 h 1748"/>
              <a:gd name="T80" fmla="*/ 1152 w 1748"/>
              <a:gd name="T81" fmla="*/ 1339 h 1748"/>
              <a:gd name="T82" fmla="*/ 1152 w 1748"/>
              <a:gd name="T83" fmla="*/ 1302 h 1748"/>
              <a:gd name="T84" fmla="*/ 1229 w 1748"/>
              <a:gd name="T85" fmla="*/ 1225 h 1748"/>
              <a:gd name="T86" fmla="*/ 1266 w 1748"/>
              <a:gd name="T87" fmla="*/ 1225 h 1748"/>
              <a:gd name="T88" fmla="*/ 1342 w 1748"/>
              <a:gd name="T89" fmla="*/ 1302 h 1748"/>
              <a:gd name="T90" fmla="*/ 1342 w 1748"/>
              <a:gd name="T91" fmla="*/ 1339 h 1748"/>
              <a:gd name="T92" fmla="*/ 1342 w 1748"/>
              <a:gd name="T93" fmla="*/ 1112 h 1748"/>
              <a:gd name="T94" fmla="*/ 1324 w 1748"/>
              <a:gd name="T95" fmla="*/ 431 h 1748"/>
              <a:gd name="T96" fmla="*/ 1361 w 1748"/>
              <a:gd name="T97" fmla="*/ 431 h 1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48" h="1748">
                <a:moveTo>
                  <a:pt x="874" y="0"/>
                </a:moveTo>
                <a:cubicBezTo>
                  <a:pt x="391" y="0"/>
                  <a:pt x="0" y="391"/>
                  <a:pt x="0" y="874"/>
                </a:cubicBezTo>
                <a:cubicBezTo>
                  <a:pt x="0" y="1356"/>
                  <a:pt x="391" y="1748"/>
                  <a:pt x="874" y="1748"/>
                </a:cubicBezTo>
                <a:cubicBezTo>
                  <a:pt x="1357" y="1748"/>
                  <a:pt x="1748" y="1356"/>
                  <a:pt x="1748" y="874"/>
                </a:cubicBezTo>
                <a:cubicBezTo>
                  <a:pt x="1748" y="391"/>
                  <a:pt x="1357" y="0"/>
                  <a:pt x="874" y="0"/>
                </a:cubicBezTo>
                <a:close/>
                <a:moveTo>
                  <a:pt x="1211" y="490"/>
                </a:moveTo>
                <a:cubicBezTo>
                  <a:pt x="1211" y="479"/>
                  <a:pt x="1219" y="471"/>
                  <a:pt x="1230" y="471"/>
                </a:cubicBezTo>
                <a:cubicBezTo>
                  <a:pt x="1240" y="471"/>
                  <a:pt x="1248" y="479"/>
                  <a:pt x="1248" y="490"/>
                </a:cubicBezTo>
                <a:cubicBezTo>
                  <a:pt x="1248" y="1094"/>
                  <a:pt x="1248" y="1094"/>
                  <a:pt x="1248" y="1094"/>
                </a:cubicBezTo>
                <a:cubicBezTo>
                  <a:pt x="1248" y="1104"/>
                  <a:pt x="1240" y="1112"/>
                  <a:pt x="1230" y="1112"/>
                </a:cubicBezTo>
                <a:cubicBezTo>
                  <a:pt x="1219" y="1112"/>
                  <a:pt x="1211" y="1104"/>
                  <a:pt x="1211" y="1094"/>
                </a:cubicBezTo>
                <a:lnTo>
                  <a:pt x="1211" y="490"/>
                </a:lnTo>
                <a:close/>
                <a:moveTo>
                  <a:pt x="422" y="947"/>
                </a:moveTo>
                <a:cubicBezTo>
                  <a:pt x="422" y="937"/>
                  <a:pt x="430" y="929"/>
                  <a:pt x="441" y="929"/>
                </a:cubicBezTo>
                <a:cubicBezTo>
                  <a:pt x="451" y="929"/>
                  <a:pt x="460" y="937"/>
                  <a:pt x="460" y="947"/>
                </a:cubicBezTo>
                <a:cubicBezTo>
                  <a:pt x="460" y="1094"/>
                  <a:pt x="460" y="1094"/>
                  <a:pt x="460" y="1094"/>
                </a:cubicBezTo>
                <a:cubicBezTo>
                  <a:pt x="460" y="1104"/>
                  <a:pt x="451" y="1112"/>
                  <a:pt x="441" y="1112"/>
                </a:cubicBezTo>
                <a:cubicBezTo>
                  <a:pt x="430" y="1112"/>
                  <a:pt x="422" y="1104"/>
                  <a:pt x="422" y="1094"/>
                </a:cubicBezTo>
                <a:lnTo>
                  <a:pt x="422" y="947"/>
                </a:lnTo>
                <a:close/>
                <a:moveTo>
                  <a:pt x="309" y="1013"/>
                </a:moveTo>
                <a:cubicBezTo>
                  <a:pt x="309" y="1003"/>
                  <a:pt x="318" y="994"/>
                  <a:pt x="328" y="994"/>
                </a:cubicBezTo>
                <a:cubicBezTo>
                  <a:pt x="338" y="994"/>
                  <a:pt x="347" y="1003"/>
                  <a:pt x="347" y="1013"/>
                </a:cubicBezTo>
                <a:cubicBezTo>
                  <a:pt x="347" y="1094"/>
                  <a:pt x="347" y="1094"/>
                  <a:pt x="347" y="1094"/>
                </a:cubicBezTo>
                <a:cubicBezTo>
                  <a:pt x="347" y="1104"/>
                  <a:pt x="338" y="1112"/>
                  <a:pt x="328" y="1112"/>
                </a:cubicBezTo>
                <a:cubicBezTo>
                  <a:pt x="318" y="1112"/>
                  <a:pt x="309" y="1104"/>
                  <a:pt x="309" y="1094"/>
                </a:cubicBezTo>
                <a:lnTo>
                  <a:pt x="309" y="1013"/>
                </a:lnTo>
                <a:close/>
                <a:moveTo>
                  <a:pt x="518" y="1339"/>
                </a:moveTo>
                <a:cubicBezTo>
                  <a:pt x="328" y="1339"/>
                  <a:pt x="328" y="1339"/>
                  <a:pt x="328" y="1339"/>
                </a:cubicBezTo>
                <a:cubicBezTo>
                  <a:pt x="318" y="1339"/>
                  <a:pt x="309" y="1331"/>
                  <a:pt x="309" y="1320"/>
                </a:cubicBezTo>
                <a:cubicBezTo>
                  <a:pt x="309" y="1310"/>
                  <a:pt x="318" y="1302"/>
                  <a:pt x="328" y="1302"/>
                </a:cubicBezTo>
                <a:cubicBezTo>
                  <a:pt x="518" y="1302"/>
                  <a:pt x="518" y="1302"/>
                  <a:pt x="518" y="1302"/>
                </a:cubicBezTo>
                <a:cubicBezTo>
                  <a:pt x="529" y="1302"/>
                  <a:pt x="537" y="1310"/>
                  <a:pt x="537" y="1320"/>
                </a:cubicBezTo>
                <a:cubicBezTo>
                  <a:pt x="537" y="1331"/>
                  <a:pt x="529" y="1339"/>
                  <a:pt x="518" y="1339"/>
                </a:cubicBezTo>
                <a:close/>
                <a:moveTo>
                  <a:pt x="572" y="1094"/>
                </a:moveTo>
                <a:cubicBezTo>
                  <a:pt x="572" y="1104"/>
                  <a:pt x="564" y="1112"/>
                  <a:pt x="554" y="1112"/>
                </a:cubicBezTo>
                <a:cubicBezTo>
                  <a:pt x="543" y="1112"/>
                  <a:pt x="535" y="1104"/>
                  <a:pt x="535" y="1094"/>
                </a:cubicBezTo>
                <a:cubicBezTo>
                  <a:pt x="535" y="890"/>
                  <a:pt x="535" y="890"/>
                  <a:pt x="535" y="890"/>
                </a:cubicBezTo>
                <a:cubicBezTo>
                  <a:pt x="535" y="879"/>
                  <a:pt x="543" y="871"/>
                  <a:pt x="554" y="871"/>
                </a:cubicBezTo>
                <a:cubicBezTo>
                  <a:pt x="564" y="871"/>
                  <a:pt x="572" y="879"/>
                  <a:pt x="572" y="890"/>
                </a:cubicBezTo>
                <a:lnTo>
                  <a:pt x="572" y="1094"/>
                </a:lnTo>
                <a:close/>
                <a:moveTo>
                  <a:pt x="685" y="1094"/>
                </a:moveTo>
                <a:cubicBezTo>
                  <a:pt x="685" y="1104"/>
                  <a:pt x="677" y="1112"/>
                  <a:pt x="666" y="1112"/>
                </a:cubicBezTo>
                <a:cubicBezTo>
                  <a:pt x="656" y="1112"/>
                  <a:pt x="647" y="1104"/>
                  <a:pt x="647" y="1094"/>
                </a:cubicBezTo>
                <a:cubicBezTo>
                  <a:pt x="647" y="824"/>
                  <a:pt x="647" y="824"/>
                  <a:pt x="647" y="824"/>
                </a:cubicBezTo>
                <a:cubicBezTo>
                  <a:pt x="647" y="814"/>
                  <a:pt x="656" y="806"/>
                  <a:pt x="666" y="806"/>
                </a:cubicBezTo>
                <a:cubicBezTo>
                  <a:pt x="677" y="806"/>
                  <a:pt x="685" y="814"/>
                  <a:pt x="685" y="824"/>
                </a:cubicBezTo>
                <a:lnTo>
                  <a:pt x="685" y="1094"/>
                </a:lnTo>
                <a:close/>
                <a:moveTo>
                  <a:pt x="798" y="1094"/>
                </a:moveTo>
                <a:cubicBezTo>
                  <a:pt x="798" y="1104"/>
                  <a:pt x="789" y="1112"/>
                  <a:pt x="779" y="1112"/>
                </a:cubicBezTo>
                <a:cubicBezTo>
                  <a:pt x="769" y="1112"/>
                  <a:pt x="760" y="1104"/>
                  <a:pt x="760" y="1094"/>
                </a:cubicBezTo>
                <a:cubicBezTo>
                  <a:pt x="760" y="751"/>
                  <a:pt x="760" y="751"/>
                  <a:pt x="760" y="751"/>
                </a:cubicBezTo>
                <a:cubicBezTo>
                  <a:pt x="760" y="741"/>
                  <a:pt x="769" y="733"/>
                  <a:pt x="779" y="733"/>
                </a:cubicBezTo>
                <a:cubicBezTo>
                  <a:pt x="789" y="733"/>
                  <a:pt x="798" y="741"/>
                  <a:pt x="798" y="751"/>
                </a:cubicBezTo>
                <a:lnTo>
                  <a:pt x="798" y="1094"/>
                </a:lnTo>
                <a:close/>
                <a:moveTo>
                  <a:pt x="910" y="1094"/>
                </a:moveTo>
                <a:cubicBezTo>
                  <a:pt x="910" y="1104"/>
                  <a:pt x="902" y="1112"/>
                  <a:pt x="892" y="1112"/>
                </a:cubicBezTo>
                <a:cubicBezTo>
                  <a:pt x="881" y="1112"/>
                  <a:pt x="873" y="1104"/>
                  <a:pt x="873" y="1094"/>
                </a:cubicBezTo>
                <a:cubicBezTo>
                  <a:pt x="873" y="686"/>
                  <a:pt x="873" y="686"/>
                  <a:pt x="873" y="686"/>
                </a:cubicBezTo>
                <a:cubicBezTo>
                  <a:pt x="873" y="676"/>
                  <a:pt x="881" y="667"/>
                  <a:pt x="892" y="667"/>
                </a:cubicBezTo>
                <a:cubicBezTo>
                  <a:pt x="902" y="667"/>
                  <a:pt x="910" y="676"/>
                  <a:pt x="910" y="686"/>
                </a:cubicBezTo>
                <a:lnTo>
                  <a:pt x="910" y="1094"/>
                </a:lnTo>
                <a:close/>
                <a:moveTo>
                  <a:pt x="1023" y="1094"/>
                </a:moveTo>
                <a:cubicBezTo>
                  <a:pt x="1023" y="1104"/>
                  <a:pt x="1015" y="1112"/>
                  <a:pt x="1004" y="1112"/>
                </a:cubicBezTo>
                <a:cubicBezTo>
                  <a:pt x="994" y="1112"/>
                  <a:pt x="986" y="1104"/>
                  <a:pt x="986" y="1094"/>
                </a:cubicBezTo>
                <a:cubicBezTo>
                  <a:pt x="986" y="621"/>
                  <a:pt x="986" y="621"/>
                  <a:pt x="986" y="621"/>
                </a:cubicBezTo>
                <a:cubicBezTo>
                  <a:pt x="986" y="610"/>
                  <a:pt x="994" y="602"/>
                  <a:pt x="1004" y="602"/>
                </a:cubicBezTo>
                <a:cubicBezTo>
                  <a:pt x="1015" y="602"/>
                  <a:pt x="1023" y="610"/>
                  <a:pt x="1023" y="621"/>
                </a:cubicBezTo>
                <a:lnTo>
                  <a:pt x="1023" y="1094"/>
                </a:lnTo>
                <a:close/>
                <a:moveTo>
                  <a:pt x="1117" y="1112"/>
                </a:moveTo>
                <a:cubicBezTo>
                  <a:pt x="1107" y="1112"/>
                  <a:pt x="1098" y="1104"/>
                  <a:pt x="1098" y="1094"/>
                </a:cubicBezTo>
                <a:cubicBezTo>
                  <a:pt x="1098" y="555"/>
                  <a:pt x="1098" y="555"/>
                  <a:pt x="1098" y="555"/>
                </a:cubicBezTo>
                <a:cubicBezTo>
                  <a:pt x="1098" y="545"/>
                  <a:pt x="1107" y="536"/>
                  <a:pt x="1117" y="536"/>
                </a:cubicBezTo>
                <a:cubicBezTo>
                  <a:pt x="1127" y="536"/>
                  <a:pt x="1136" y="545"/>
                  <a:pt x="1136" y="555"/>
                </a:cubicBezTo>
                <a:cubicBezTo>
                  <a:pt x="1136" y="1094"/>
                  <a:pt x="1136" y="1094"/>
                  <a:pt x="1136" y="1094"/>
                </a:cubicBezTo>
                <a:cubicBezTo>
                  <a:pt x="1136" y="1104"/>
                  <a:pt x="1127" y="1112"/>
                  <a:pt x="1117" y="1112"/>
                </a:cubicBezTo>
                <a:close/>
                <a:moveTo>
                  <a:pt x="1342" y="1339"/>
                </a:moveTo>
                <a:cubicBezTo>
                  <a:pt x="1266" y="1339"/>
                  <a:pt x="1266" y="1339"/>
                  <a:pt x="1266" y="1339"/>
                </a:cubicBezTo>
                <a:cubicBezTo>
                  <a:pt x="1266" y="1415"/>
                  <a:pt x="1266" y="1415"/>
                  <a:pt x="1266" y="1415"/>
                </a:cubicBezTo>
                <a:cubicBezTo>
                  <a:pt x="1266" y="1426"/>
                  <a:pt x="1258" y="1434"/>
                  <a:pt x="1247" y="1434"/>
                </a:cubicBezTo>
                <a:cubicBezTo>
                  <a:pt x="1237" y="1434"/>
                  <a:pt x="1229" y="1426"/>
                  <a:pt x="1229" y="1415"/>
                </a:cubicBezTo>
                <a:cubicBezTo>
                  <a:pt x="1229" y="1339"/>
                  <a:pt x="1229" y="1339"/>
                  <a:pt x="1229" y="1339"/>
                </a:cubicBezTo>
                <a:cubicBezTo>
                  <a:pt x="1152" y="1339"/>
                  <a:pt x="1152" y="1339"/>
                  <a:pt x="1152" y="1339"/>
                </a:cubicBezTo>
                <a:cubicBezTo>
                  <a:pt x="1142" y="1339"/>
                  <a:pt x="1134" y="1331"/>
                  <a:pt x="1134" y="1320"/>
                </a:cubicBezTo>
                <a:cubicBezTo>
                  <a:pt x="1134" y="1310"/>
                  <a:pt x="1142" y="1302"/>
                  <a:pt x="1152" y="1302"/>
                </a:cubicBezTo>
                <a:cubicBezTo>
                  <a:pt x="1229" y="1302"/>
                  <a:pt x="1229" y="1302"/>
                  <a:pt x="1229" y="1302"/>
                </a:cubicBezTo>
                <a:cubicBezTo>
                  <a:pt x="1229" y="1225"/>
                  <a:pt x="1229" y="1225"/>
                  <a:pt x="1229" y="1225"/>
                </a:cubicBezTo>
                <a:cubicBezTo>
                  <a:pt x="1229" y="1215"/>
                  <a:pt x="1237" y="1207"/>
                  <a:pt x="1247" y="1207"/>
                </a:cubicBezTo>
                <a:cubicBezTo>
                  <a:pt x="1258" y="1207"/>
                  <a:pt x="1266" y="1215"/>
                  <a:pt x="1266" y="1225"/>
                </a:cubicBezTo>
                <a:cubicBezTo>
                  <a:pt x="1266" y="1302"/>
                  <a:pt x="1266" y="1302"/>
                  <a:pt x="1266" y="1302"/>
                </a:cubicBezTo>
                <a:cubicBezTo>
                  <a:pt x="1342" y="1302"/>
                  <a:pt x="1342" y="1302"/>
                  <a:pt x="1342" y="1302"/>
                </a:cubicBezTo>
                <a:cubicBezTo>
                  <a:pt x="1353" y="1302"/>
                  <a:pt x="1361" y="1310"/>
                  <a:pt x="1361" y="1320"/>
                </a:cubicBezTo>
                <a:cubicBezTo>
                  <a:pt x="1361" y="1331"/>
                  <a:pt x="1353" y="1339"/>
                  <a:pt x="1342" y="1339"/>
                </a:cubicBezTo>
                <a:close/>
                <a:moveTo>
                  <a:pt x="1361" y="1094"/>
                </a:moveTo>
                <a:cubicBezTo>
                  <a:pt x="1361" y="1104"/>
                  <a:pt x="1353" y="1112"/>
                  <a:pt x="1342" y="1112"/>
                </a:cubicBezTo>
                <a:cubicBezTo>
                  <a:pt x="1332" y="1112"/>
                  <a:pt x="1324" y="1104"/>
                  <a:pt x="1324" y="1094"/>
                </a:cubicBezTo>
                <a:cubicBezTo>
                  <a:pt x="1324" y="431"/>
                  <a:pt x="1324" y="431"/>
                  <a:pt x="1324" y="431"/>
                </a:cubicBezTo>
                <a:cubicBezTo>
                  <a:pt x="1324" y="421"/>
                  <a:pt x="1332" y="412"/>
                  <a:pt x="1342" y="412"/>
                </a:cubicBezTo>
                <a:cubicBezTo>
                  <a:pt x="1353" y="412"/>
                  <a:pt x="1361" y="421"/>
                  <a:pt x="1361" y="431"/>
                </a:cubicBezTo>
                <a:lnTo>
                  <a:pt x="1361" y="1094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1" name="Freeform 1593"/>
          <p:cNvSpPr>
            <a:spLocks/>
          </p:cNvSpPr>
          <p:nvPr/>
        </p:nvSpPr>
        <p:spPr bwMode="auto">
          <a:xfrm>
            <a:off x="1189920" y="4357297"/>
            <a:ext cx="24264" cy="48529"/>
          </a:xfrm>
          <a:custGeom>
            <a:avLst/>
            <a:gdLst>
              <a:gd name="T0" fmla="*/ 0 w 108"/>
              <a:gd name="T1" fmla="*/ 0 h 215"/>
              <a:gd name="T2" fmla="*/ 0 w 108"/>
              <a:gd name="T3" fmla="*/ 215 h 215"/>
              <a:gd name="T4" fmla="*/ 108 w 108"/>
              <a:gd name="T5" fmla="*/ 108 h 215"/>
              <a:gd name="T6" fmla="*/ 0 w 108"/>
              <a:gd name="T7" fmla="*/ 0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8" h="215">
                <a:moveTo>
                  <a:pt x="0" y="0"/>
                </a:moveTo>
                <a:cubicBezTo>
                  <a:pt x="0" y="215"/>
                  <a:pt x="0" y="215"/>
                  <a:pt x="0" y="215"/>
                </a:cubicBezTo>
                <a:cubicBezTo>
                  <a:pt x="35" y="204"/>
                  <a:pt x="108" y="172"/>
                  <a:pt x="108" y="108"/>
                </a:cubicBezTo>
                <a:cubicBezTo>
                  <a:pt x="108" y="43"/>
                  <a:pt x="35" y="12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2" name="Freeform 1594"/>
          <p:cNvSpPr>
            <a:spLocks/>
          </p:cNvSpPr>
          <p:nvPr/>
        </p:nvSpPr>
        <p:spPr bwMode="auto">
          <a:xfrm>
            <a:off x="1107135" y="4323041"/>
            <a:ext cx="75648" cy="117040"/>
          </a:xfrm>
          <a:custGeom>
            <a:avLst/>
            <a:gdLst>
              <a:gd name="T0" fmla="*/ 114 w 346"/>
              <a:gd name="T1" fmla="*/ 185 h 527"/>
              <a:gd name="T2" fmla="*/ 0 w 346"/>
              <a:gd name="T3" fmla="*/ 185 h 527"/>
              <a:gd name="T4" fmla="*/ 0 w 346"/>
              <a:gd name="T5" fmla="*/ 342 h 527"/>
              <a:gd name="T6" fmla="*/ 114 w 346"/>
              <a:gd name="T7" fmla="*/ 342 h 527"/>
              <a:gd name="T8" fmla="*/ 124 w 346"/>
              <a:gd name="T9" fmla="*/ 345 h 527"/>
              <a:gd name="T10" fmla="*/ 346 w 346"/>
              <a:gd name="T11" fmla="*/ 527 h 527"/>
              <a:gd name="T12" fmla="*/ 346 w 346"/>
              <a:gd name="T13" fmla="*/ 0 h 527"/>
              <a:gd name="T14" fmla="*/ 124 w 346"/>
              <a:gd name="T15" fmla="*/ 182 h 527"/>
              <a:gd name="T16" fmla="*/ 114 w 346"/>
              <a:gd name="T17" fmla="*/ 185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6" h="527">
                <a:moveTo>
                  <a:pt x="114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0" y="342"/>
                  <a:pt x="0" y="342"/>
                  <a:pt x="0" y="342"/>
                </a:cubicBezTo>
                <a:cubicBezTo>
                  <a:pt x="114" y="342"/>
                  <a:pt x="114" y="342"/>
                  <a:pt x="114" y="342"/>
                </a:cubicBezTo>
                <a:cubicBezTo>
                  <a:pt x="118" y="342"/>
                  <a:pt x="121" y="343"/>
                  <a:pt x="124" y="345"/>
                </a:cubicBezTo>
                <a:cubicBezTo>
                  <a:pt x="346" y="527"/>
                  <a:pt x="346" y="527"/>
                  <a:pt x="346" y="527"/>
                </a:cubicBezTo>
                <a:cubicBezTo>
                  <a:pt x="346" y="0"/>
                  <a:pt x="346" y="0"/>
                  <a:pt x="346" y="0"/>
                </a:cubicBezTo>
                <a:cubicBezTo>
                  <a:pt x="124" y="182"/>
                  <a:pt x="124" y="182"/>
                  <a:pt x="124" y="182"/>
                </a:cubicBezTo>
                <a:cubicBezTo>
                  <a:pt x="121" y="184"/>
                  <a:pt x="118" y="185"/>
                  <a:pt x="114" y="18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3" name="Freeform 1595"/>
          <p:cNvSpPr>
            <a:spLocks noEditPoints="1"/>
          </p:cNvSpPr>
          <p:nvPr/>
        </p:nvSpPr>
        <p:spPr bwMode="auto">
          <a:xfrm>
            <a:off x="1041479" y="4217420"/>
            <a:ext cx="324000" cy="324000"/>
          </a:xfrm>
          <a:custGeom>
            <a:avLst/>
            <a:gdLst>
              <a:gd name="T0" fmla="*/ 731 w 1461"/>
              <a:gd name="T1" fmla="*/ 0 h 1460"/>
              <a:gd name="T2" fmla="*/ 0 w 1461"/>
              <a:gd name="T3" fmla="*/ 730 h 1460"/>
              <a:gd name="T4" fmla="*/ 731 w 1461"/>
              <a:gd name="T5" fmla="*/ 1460 h 1460"/>
              <a:gd name="T6" fmla="*/ 1461 w 1461"/>
              <a:gd name="T7" fmla="*/ 730 h 1460"/>
              <a:gd name="T8" fmla="*/ 731 w 1461"/>
              <a:gd name="T9" fmla="*/ 0 h 1460"/>
              <a:gd name="T10" fmla="*/ 671 w 1461"/>
              <a:gd name="T11" fmla="*/ 881 h 1460"/>
              <a:gd name="T12" fmla="*/ 671 w 1461"/>
              <a:gd name="T13" fmla="*/ 1037 h 1460"/>
              <a:gd name="T14" fmla="*/ 662 w 1461"/>
              <a:gd name="T15" fmla="*/ 1051 h 1460"/>
              <a:gd name="T16" fmla="*/ 655 w 1461"/>
              <a:gd name="T17" fmla="*/ 1052 h 1460"/>
              <a:gd name="T18" fmla="*/ 645 w 1461"/>
              <a:gd name="T19" fmla="*/ 1049 h 1460"/>
              <a:gd name="T20" fmla="*/ 402 w 1461"/>
              <a:gd name="T21" fmla="*/ 850 h 1460"/>
              <a:gd name="T22" fmla="*/ 277 w 1461"/>
              <a:gd name="T23" fmla="*/ 850 h 1460"/>
              <a:gd name="T24" fmla="*/ 262 w 1461"/>
              <a:gd name="T25" fmla="*/ 834 h 1460"/>
              <a:gd name="T26" fmla="*/ 262 w 1461"/>
              <a:gd name="T27" fmla="*/ 647 h 1460"/>
              <a:gd name="T28" fmla="*/ 277 w 1461"/>
              <a:gd name="T29" fmla="*/ 631 h 1460"/>
              <a:gd name="T30" fmla="*/ 402 w 1461"/>
              <a:gd name="T31" fmla="*/ 631 h 1460"/>
              <a:gd name="T32" fmla="*/ 645 w 1461"/>
              <a:gd name="T33" fmla="*/ 432 h 1460"/>
              <a:gd name="T34" fmla="*/ 662 w 1461"/>
              <a:gd name="T35" fmla="*/ 430 h 1460"/>
              <a:gd name="T36" fmla="*/ 671 w 1461"/>
              <a:gd name="T37" fmla="*/ 444 h 1460"/>
              <a:gd name="T38" fmla="*/ 671 w 1461"/>
              <a:gd name="T39" fmla="*/ 600 h 1460"/>
              <a:gd name="T40" fmla="*/ 810 w 1461"/>
              <a:gd name="T41" fmla="*/ 741 h 1460"/>
              <a:gd name="T42" fmla="*/ 671 w 1461"/>
              <a:gd name="T43" fmla="*/ 881 h 1460"/>
              <a:gd name="T44" fmla="*/ 869 w 1461"/>
              <a:gd name="T45" fmla="*/ 942 h 1460"/>
              <a:gd name="T46" fmla="*/ 856 w 1461"/>
              <a:gd name="T47" fmla="*/ 948 h 1460"/>
              <a:gd name="T48" fmla="*/ 847 w 1461"/>
              <a:gd name="T49" fmla="*/ 945 h 1460"/>
              <a:gd name="T50" fmla="*/ 843 w 1461"/>
              <a:gd name="T51" fmla="*/ 923 h 1460"/>
              <a:gd name="T52" fmla="*/ 901 w 1461"/>
              <a:gd name="T53" fmla="*/ 741 h 1460"/>
              <a:gd name="T54" fmla="*/ 877 w 1461"/>
              <a:gd name="T55" fmla="*/ 619 h 1460"/>
              <a:gd name="T56" fmla="*/ 843 w 1461"/>
              <a:gd name="T57" fmla="*/ 557 h 1460"/>
              <a:gd name="T58" fmla="*/ 846 w 1461"/>
              <a:gd name="T59" fmla="*/ 536 h 1460"/>
              <a:gd name="T60" fmla="*/ 868 w 1461"/>
              <a:gd name="T61" fmla="*/ 539 h 1460"/>
              <a:gd name="T62" fmla="*/ 906 w 1461"/>
              <a:gd name="T63" fmla="*/ 607 h 1460"/>
              <a:gd name="T64" fmla="*/ 932 w 1461"/>
              <a:gd name="T65" fmla="*/ 741 h 1460"/>
              <a:gd name="T66" fmla="*/ 869 w 1461"/>
              <a:gd name="T67" fmla="*/ 942 h 1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61" h="1460">
                <a:moveTo>
                  <a:pt x="731" y="0"/>
                </a:moveTo>
                <a:cubicBezTo>
                  <a:pt x="327" y="0"/>
                  <a:pt x="0" y="327"/>
                  <a:pt x="0" y="730"/>
                </a:cubicBezTo>
                <a:cubicBezTo>
                  <a:pt x="0" y="1133"/>
                  <a:pt x="327" y="1460"/>
                  <a:pt x="731" y="1460"/>
                </a:cubicBezTo>
                <a:cubicBezTo>
                  <a:pt x="1134" y="1460"/>
                  <a:pt x="1461" y="1133"/>
                  <a:pt x="1461" y="730"/>
                </a:cubicBezTo>
                <a:cubicBezTo>
                  <a:pt x="1461" y="327"/>
                  <a:pt x="1134" y="0"/>
                  <a:pt x="731" y="0"/>
                </a:cubicBezTo>
                <a:close/>
                <a:moveTo>
                  <a:pt x="671" y="881"/>
                </a:moveTo>
                <a:cubicBezTo>
                  <a:pt x="671" y="1037"/>
                  <a:pt x="671" y="1037"/>
                  <a:pt x="671" y="1037"/>
                </a:cubicBezTo>
                <a:cubicBezTo>
                  <a:pt x="671" y="1043"/>
                  <a:pt x="667" y="1048"/>
                  <a:pt x="662" y="1051"/>
                </a:cubicBezTo>
                <a:cubicBezTo>
                  <a:pt x="660" y="1052"/>
                  <a:pt x="657" y="1052"/>
                  <a:pt x="655" y="1052"/>
                </a:cubicBezTo>
                <a:cubicBezTo>
                  <a:pt x="652" y="1052"/>
                  <a:pt x="648" y="1051"/>
                  <a:pt x="645" y="1049"/>
                </a:cubicBezTo>
                <a:cubicBezTo>
                  <a:pt x="402" y="850"/>
                  <a:pt x="402" y="850"/>
                  <a:pt x="402" y="850"/>
                </a:cubicBezTo>
                <a:cubicBezTo>
                  <a:pt x="277" y="850"/>
                  <a:pt x="277" y="850"/>
                  <a:pt x="277" y="850"/>
                </a:cubicBezTo>
                <a:cubicBezTo>
                  <a:pt x="269" y="850"/>
                  <a:pt x="262" y="843"/>
                  <a:pt x="262" y="834"/>
                </a:cubicBezTo>
                <a:cubicBezTo>
                  <a:pt x="262" y="647"/>
                  <a:pt x="262" y="647"/>
                  <a:pt x="262" y="647"/>
                </a:cubicBezTo>
                <a:cubicBezTo>
                  <a:pt x="262" y="638"/>
                  <a:pt x="269" y="631"/>
                  <a:pt x="277" y="631"/>
                </a:cubicBezTo>
                <a:cubicBezTo>
                  <a:pt x="402" y="631"/>
                  <a:pt x="402" y="631"/>
                  <a:pt x="402" y="631"/>
                </a:cubicBezTo>
                <a:cubicBezTo>
                  <a:pt x="645" y="432"/>
                  <a:pt x="645" y="432"/>
                  <a:pt x="645" y="432"/>
                </a:cubicBezTo>
                <a:cubicBezTo>
                  <a:pt x="650" y="428"/>
                  <a:pt x="656" y="427"/>
                  <a:pt x="662" y="430"/>
                </a:cubicBezTo>
                <a:cubicBezTo>
                  <a:pt x="667" y="433"/>
                  <a:pt x="671" y="438"/>
                  <a:pt x="671" y="444"/>
                </a:cubicBezTo>
                <a:cubicBezTo>
                  <a:pt x="671" y="600"/>
                  <a:pt x="671" y="600"/>
                  <a:pt x="671" y="600"/>
                </a:cubicBezTo>
                <a:cubicBezTo>
                  <a:pt x="707" y="610"/>
                  <a:pt x="810" y="648"/>
                  <a:pt x="810" y="741"/>
                </a:cubicBezTo>
                <a:cubicBezTo>
                  <a:pt x="810" y="833"/>
                  <a:pt x="707" y="871"/>
                  <a:pt x="671" y="881"/>
                </a:cubicBezTo>
                <a:close/>
                <a:moveTo>
                  <a:pt x="869" y="942"/>
                </a:moveTo>
                <a:cubicBezTo>
                  <a:pt x="866" y="946"/>
                  <a:pt x="861" y="948"/>
                  <a:pt x="856" y="948"/>
                </a:cubicBezTo>
                <a:cubicBezTo>
                  <a:pt x="853" y="948"/>
                  <a:pt x="850" y="947"/>
                  <a:pt x="847" y="945"/>
                </a:cubicBezTo>
                <a:cubicBezTo>
                  <a:pt x="840" y="940"/>
                  <a:pt x="838" y="930"/>
                  <a:pt x="843" y="923"/>
                </a:cubicBezTo>
                <a:cubicBezTo>
                  <a:pt x="881" y="870"/>
                  <a:pt x="901" y="807"/>
                  <a:pt x="901" y="741"/>
                </a:cubicBezTo>
                <a:cubicBezTo>
                  <a:pt x="901" y="699"/>
                  <a:pt x="893" y="658"/>
                  <a:pt x="877" y="619"/>
                </a:cubicBezTo>
                <a:cubicBezTo>
                  <a:pt x="868" y="598"/>
                  <a:pt x="857" y="577"/>
                  <a:pt x="843" y="557"/>
                </a:cubicBezTo>
                <a:cubicBezTo>
                  <a:pt x="838" y="550"/>
                  <a:pt x="839" y="541"/>
                  <a:pt x="846" y="536"/>
                </a:cubicBezTo>
                <a:cubicBezTo>
                  <a:pt x="853" y="531"/>
                  <a:pt x="863" y="532"/>
                  <a:pt x="868" y="539"/>
                </a:cubicBezTo>
                <a:cubicBezTo>
                  <a:pt x="883" y="561"/>
                  <a:pt x="896" y="583"/>
                  <a:pt x="906" y="607"/>
                </a:cubicBezTo>
                <a:cubicBezTo>
                  <a:pt x="924" y="649"/>
                  <a:pt x="932" y="694"/>
                  <a:pt x="932" y="741"/>
                </a:cubicBezTo>
                <a:cubicBezTo>
                  <a:pt x="932" y="813"/>
                  <a:pt x="910" y="883"/>
                  <a:pt x="869" y="94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4" name="Freeform 1599"/>
          <p:cNvSpPr>
            <a:spLocks/>
          </p:cNvSpPr>
          <p:nvPr/>
        </p:nvSpPr>
        <p:spPr bwMode="auto">
          <a:xfrm>
            <a:off x="1609779" y="4357297"/>
            <a:ext cx="24264" cy="48529"/>
          </a:xfrm>
          <a:custGeom>
            <a:avLst/>
            <a:gdLst>
              <a:gd name="T0" fmla="*/ 0 w 112"/>
              <a:gd name="T1" fmla="*/ 0 h 222"/>
              <a:gd name="T2" fmla="*/ 0 w 112"/>
              <a:gd name="T3" fmla="*/ 222 h 222"/>
              <a:gd name="T4" fmla="*/ 112 w 112"/>
              <a:gd name="T5" fmla="*/ 111 h 222"/>
              <a:gd name="T6" fmla="*/ 0 w 112"/>
              <a:gd name="T7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2" h="222">
                <a:moveTo>
                  <a:pt x="0" y="0"/>
                </a:moveTo>
                <a:cubicBezTo>
                  <a:pt x="0" y="222"/>
                  <a:pt x="0" y="222"/>
                  <a:pt x="0" y="222"/>
                </a:cubicBezTo>
                <a:cubicBezTo>
                  <a:pt x="37" y="210"/>
                  <a:pt x="112" y="177"/>
                  <a:pt x="112" y="111"/>
                </a:cubicBezTo>
                <a:cubicBezTo>
                  <a:pt x="112" y="44"/>
                  <a:pt x="37" y="12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5" name="Freeform 1600"/>
          <p:cNvSpPr>
            <a:spLocks/>
          </p:cNvSpPr>
          <p:nvPr/>
        </p:nvSpPr>
        <p:spPr bwMode="auto">
          <a:xfrm>
            <a:off x="1525567" y="4323041"/>
            <a:ext cx="77075" cy="117040"/>
          </a:xfrm>
          <a:custGeom>
            <a:avLst/>
            <a:gdLst>
              <a:gd name="T0" fmla="*/ 117 w 357"/>
              <a:gd name="T1" fmla="*/ 191 h 543"/>
              <a:gd name="T2" fmla="*/ 0 w 357"/>
              <a:gd name="T3" fmla="*/ 191 h 543"/>
              <a:gd name="T4" fmla="*/ 0 w 357"/>
              <a:gd name="T5" fmla="*/ 353 h 543"/>
              <a:gd name="T6" fmla="*/ 117 w 357"/>
              <a:gd name="T7" fmla="*/ 353 h 543"/>
              <a:gd name="T8" fmla="*/ 128 w 357"/>
              <a:gd name="T9" fmla="*/ 356 h 543"/>
              <a:gd name="T10" fmla="*/ 357 w 357"/>
              <a:gd name="T11" fmla="*/ 543 h 543"/>
              <a:gd name="T12" fmla="*/ 357 w 357"/>
              <a:gd name="T13" fmla="*/ 0 h 543"/>
              <a:gd name="T14" fmla="*/ 128 w 357"/>
              <a:gd name="T15" fmla="*/ 187 h 543"/>
              <a:gd name="T16" fmla="*/ 117 w 357"/>
              <a:gd name="T17" fmla="*/ 191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7" h="543">
                <a:moveTo>
                  <a:pt x="117" y="191"/>
                </a:moveTo>
                <a:cubicBezTo>
                  <a:pt x="0" y="191"/>
                  <a:pt x="0" y="191"/>
                  <a:pt x="0" y="191"/>
                </a:cubicBezTo>
                <a:cubicBezTo>
                  <a:pt x="0" y="353"/>
                  <a:pt x="0" y="353"/>
                  <a:pt x="0" y="353"/>
                </a:cubicBezTo>
                <a:cubicBezTo>
                  <a:pt x="117" y="353"/>
                  <a:pt x="117" y="353"/>
                  <a:pt x="117" y="353"/>
                </a:cubicBezTo>
                <a:cubicBezTo>
                  <a:pt x="121" y="353"/>
                  <a:pt x="125" y="354"/>
                  <a:pt x="128" y="356"/>
                </a:cubicBezTo>
                <a:cubicBezTo>
                  <a:pt x="357" y="543"/>
                  <a:pt x="357" y="543"/>
                  <a:pt x="357" y="543"/>
                </a:cubicBezTo>
                <a:cubicBezTo>
                  <a:pt x="357" y="0"/>
                  <a:pt x="357" y="0"/>
                  <a:pt x="357" y="0"/>
                </a:cubicBezTo>
                <a:cubicBezTo>
                  <a:pt x="128" y="187"/>
                  <a:pt x="128" y="187"/>
                  <a:pt x="128" y="187"/>
                </a:cubicBezTo>
                <a:cubicBezTo>
                  <a:pt x="125" y="190"/>
                  <a:pt x="121" y="191"/>
                  <a:pt x="117" y="19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6" name="Freeform 1601"/>
          <p:cNvSpPr>
            <a:spLocks noEditPoints="1"/>
          </p:cNvSpPr>
          <p:nvPr/>
        </p:nvSpPr>
        <p:spPr bwMode="auto">
          <a:xfrm>
            <a:off x="1461338" y="4217420"/>
            <a:ext cx="324000" cy="324000"/>
          </a:xfrm>
          <a:custGeom>
            <a:avLst/>
            <a:gdLst>
              <a:gd name="T0" fmla="*/ 753 w 1506"/>
              <a:gd name="T1" fmla="*/ 0 h 1506"/>
              <a:gd name="T2" fmla="*/ 0 w 1506"/>
              <a:gd name="T3" fmla="*/ 753 h 1506"/>
              <a:gd name="T4" fmla="*/ 753 w 1506"/>
              <a:gd name="T5" fmla="*/ 1506 h 1506"/>
              <a:gd name="T6" fmla="*/ 1506 w 1506"/>
              <a:gd name="T7" fmla="*/ 753 h 1506"/>
              <a:gd name="T8" fmla="*/ 753 w 1506"/>
              <a:gd name="T9" fmla="*/ 0 h 1506"/>
              <a:gd name="T10" fmla="*/ 691 w 1506"/>
              <a:gd name="T11" fmla="*/ 909 h 1506"/>
              <a:gd name="T12" fmla="*/ 691 w 1506"/>
              <a:gd name="T13" fmla="*/ 1069 h 1506"/>
              <a:gd name="T14" fmla="*/ 682 w 1506"/>
              <a:gd name="T15" fmla="*/ 1084 h 1506"/>
              <a:gd name="T16" fmla="*/ 675 w 1506"/>
              <a:gd name="T17" fmla="*/ 1086 h 1506"/>
              <a:gd name="T18" fmla="*/ 665 w 1506"/>
              <a:gd name="T19" fmla="*/ 1082 h 1506"/>
              <a:gd name="T20" fmla="*/ 414 w 1506"/>
              <a:gd name="T21" fmla="*/ 877 h 1506"/>
              <a:gd name="T22" fmla="*/ 285 w 1506"/>
              <a:gd name="T23" fmla="*/ 877 h 1506"/>
              <a:gd name="T24" fmla="*/ 269 w 1506"/>
              <a:gd name="T25" fmla="*/ 861 h 1506"/>
              <a:gd name="T26" fmla="*/ 269 w 1506"/>
              <a:gd name="T27" fmla="*/ 667 h 1506"/>
              <a:gd name="T28" fmla="*/ 285 w 1506"/>
              <a:gd name="T29" fmla="*/ 651 h 1506"/>
              <a:gd name="T30" fmla="*/ 414 w 1506"/>
              <a:gd name="T31" fmla="*/ 651 h 1506"/>
              <a:gd name="T32" fmla="*/ 665 w 1506"/>
              <a:gd name="T33" fmla="*/ 446 h 1506"/>
              <a:gd name="T34" fmla="*/ 682 w 1506"/>
              <a:gd name="T35" fmla="*/ 444 h 1506"/>
              <a:gd name="T36" fmla="*/ 691 w 1506"/>
              <a:gd name="T37" fmla="*/ 458 h 1506"/>
              <a:gd name="T38" fmla="*/ 691 w 1506"/>
              <a:gd name="T39" fmla="*/ 619 h 1506"/>
              <a:gd name="T40" fmla="*/ 835 w 1506"/>
              <a:gd name="T41" fmla="*/ 764 h 1506"/>
              <a:gd name="T42" fmla="*/ 691 w 1506"/>
              <a:gd name="T43" fmla="*/ 909 h 1506"/>
              <a:gd name="T44" fmla="*/ 882 w 1506"/>
              <a:gd name="T45" fmla="*/ 978 h 1506"/>
              <a:gd name="T46" fmla="*/ 873 w 1506"/>
              <a:gd name="T47" fmla="*/ 975 h 1506"/>
              <a:gd name="T48" fmla="*/ 869 w 1506"/>
              <a:gd name="T49" fmla="*/ 953 h 1506"/>
              <a:gd name="T50" fmla="*/ 929 w 1506"/>
              <a:gd name="T51" fmla="*/ 764 h 1506"/>
              <a:gd name="T52" fmla="*/ 904 w 1506"/>
              <a:gd name="T53" fmla="*/ 639 h 1506"/>
              <a:gd name="T54" fmla="*/ 869 w 1506"/>
              <a:gd name="T55" fmla="*/ 575 h 1506"/>
              <a:gd name="T56" fmla="*/ 872 w 1506"/>
              <a:gd name="T57" fmla="*/ 553 h 1506"/>
              <a:gd name="T58" fmla="*/ 895 w 1506"/>
              <a:gd name="T59" fmla="*/ 556 h 1506"/>
              <a:gd name="T60" fmla="*/ 934 w 1506"/>
              <a:gd name="T61" fmla="*/ 627 h 1506"/>
              <a:gd name="T62" fmla="*/ 961 w 1506"/>
              <a:gd name="T63" fmla="*/ 764 h 1506"/>
              <a:gd name="T64" fmla="*/ 895 w 1506"/>
              <a:gd name="T65" fmla="*/ 971 h 1506"/>
              <a:gd name="T66" fmla="*/ 882 w 1506"/>
              <a:gd name="T67" fmla="*/ 978 h 1506"/>
              <a:gd name="T68" fmla="*/ 946 w 1506"/>
              <a:gd name="T69" fmla="*/ 1047 h 1506"/>
              <a:gd name="T70" fmla="*/ 936 w 1506"/>
              <a:gd name="T71" fmla="*/ 1044 h 1506"/>
              <a:gd name="T72" fmla="*/ 933 w 1506"/>
              <a:gd name="T73" fmla="*/ 1021 h 1506"/>
              <a:gd name="T74" fmla="*/ 1020 w 1506"/>
              <a:gd name="T75" fmla="*/ 764 h 1506"/>
              <a:gd name="T76" fmla="*/ 983 w 1506"/>
              <a:gd name="T77" fmla="*/ 591 h 1506"/>
              <a:gd name="T78" fmla="*/ 932 w 1506"/>
              <a:gd name="T79" fmla="*/ 507 h 1506"/>
              <a:gd name="T80" fmla="*/ 935 w 1506"/>
              <a:gd name="T81" fmla="*/ 484 h 1506"/>
              <a:gd name="T82" fmla="*/ 958 w 1506"/>
              <a:gd name="T83" fmla="*/ 487 h 1506"/>
              <a:gd name="T84" fmla="*/ 1012 w 1506"/>
              <a:gd name="T85" fmla="*/ 578 h 1506"/>
              <a:gd name="T86" fmla="*/ 1052 w 1506"/>
              <a:gd name="T87" fmla="*/ 764 h 1506"/>
              <a:gd name="T88" fmla="*/ 958 w 1506"/>
              <a:gd name="T89" fmla="*/ 1041 h 1506"/>
              <a:gd name="T90" fmla="*/ 946 w 1506"/>
              <a:gd name="T91" fmla="*/ 1047 h 1506"/>
              <a:gd name="T92" fmla="*/ 1022 w 1506"/>
              <a:gd name="T93" fmla="*/ 1110 h 1506"/>
              <a:gd name="T94" fmla="*/ 1009 w 1506"/>
              <a:gd name="T95" fmla="*/ 1116 h 1506"/>
              <a:gd name="T96" fmla="*/ 999 w 1506"/>
              <a:gd name="T97" fmla="*/ 1113 h 1506"/>
              <a:gd name="T98" fmla="*/ 997 w 1506"/>
              <a:gd name="T99" fmla="*/ 1090 h 1506"/>
              <a:gd name="T100" fmla="*/ 1111 w 1506"/>
              <a:gd name="T101" fmla="*/ 764 h 1506"/>
              <a:gd name="T102" fmla="*/ 1062 w 1506"/>
              <a:gd name="T103" fmla="*/ 543 h 1506"/>
              <a:gd name="T104" fmla="*/ 996 w 1506"/>
              <a:gd name="T105" fmla="*/ 438 h 1506"/>
              <a:gd name="T106" fmla="*/ 999 w 1506"/>
              <a:gd name="T107" fmla="*/ 415 h 1506"/>
              <a:gd name="T108" fmla="*/ 1021 w 1506"/>
              <a:gd name="T109" fmla="*/ 417 h 1506"/>
              <a:gd name="T110" fmla="*/ 1091 w 1506"/>
              <a:gd name="T111" fmla="*/ 530 h 1506"/>
              <a:gd name="T112" fmla="*/ 1143 w 1506"/>
              <a:gd name="T113" fmla="*/ 764 h 1506"/>
              <a:gd name="T114" fmla="*/ 1022 w 1506"/>
              <a:gd name="T115" fmla="*/ 1110 h 1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06" h="1506">
                <a:moveTo>
                  <a:pt x="753" y="0"/>
                </a:moveTo>
                <a:cubicBezTo>
                  <a:pt x="337" y="0"/>
                  <a:pt x="0" y="337"/>
                  <a:pt x="0" y="753"/>
                </a:cubicBezTo>
                <a:cubicBezTo>
                  <a:pt x="0" y="1169"/>
                  <a:pt x="337" y="1506"/>
                  <a:pt x="753" y="1506"/>
                </a:cubicBezTo>
                <a:cubicBezTo>
                  <a:pt x="1169" y="1506"/>
                  <a:pt x="1506" y="1169"/>
                  <a:pt x="1506" y="753"/>
                </a:cubicBezTo>
                <a:cubicBezTo>
                  <a:pt x="1506" y="337"/>
                  <a:pt x="1169" y="0"/>
                  <a:pt x="753" y="0"/>
                </a:cubicBezTo>
                <a:close/>
                <a:moveTo>
                  <a:pt x="691" y="909"/>
                </a:moveTo>
                <a:cubicBezTo>
                  <a:pt x="691" y="1069"/>
                  <a:pt x="691" y="1069"/>
                  <a:pt x="691" y="1069"/>
                </a:cubicBezTo>
                <a:cubicBezTo>
                  <a:pt x="691" y="1076"/>
                  <a:pt x="688" y="1081"/>
                  <a:pt x="682" y="1084"/>
                </a:cubicBezTo>
                <a:cubicBezTo>
                  <a:pt x="680" y="1085"/>
                  <a:pt x="677" y="1086"/>
                  <a:pt x="675" y="1086"/>
                </a:cubicBezTo>
                <a:cubicBezTo>
                  <a:pt x="671" y="1086"/>
                  <a:pt x="668" y="1084"/>
                  <a:pt x="665" y="1082"/>
                </a:cubicBezTo>
                <a:cubicBezTo>
                  <a:pt x="414" y="877"/>
                  <a:pt x="414" y="877"/>
                  <a:pt x="414" y="877"/>
                </a:cubicBezTo>
                <a:cubicBezTo>
                  <a:pt x="285" y="877"/>
                  <a:pt x="285" y="877"/>
                  <a:pt x="285" y="877"/>
                </a:cubicBezTo>
                <a:cubicBezTo>
                  <a:pt x="277" y="877"/>
                  <a:pt x="269" y="870"/>
                  <a:pt x="269" y="861"/>
                </a:cubicBezTo>
                <a:cubicBezTo>
                  <a:pt x="269" y="667"/>
                  <a:pt x="269" y="667"/>
                  <a:pt x="269" y="667"/>
                </a:cubicBezTo>
                <a:cubicBezTo>
                  <a:pt x="269" y="658"/>
                  <a:pt x="277" y="651"/>
                  <a:pt x="285" y="651"/>
                </a:cubicBezTo>
                <a:cubicBezTo>
                  <a:pt x="414" y="651"/>
                  <a:pt x="414" y="651"/>
                  <a:pt x="414" y="651"/>
                </a:cubicBezTo>
                <a:cubicBezTo>
                  <a:pt x="665" y="446"/>
                  <a:pt x="665" y="446"/>
                  <a:pt x="665" y="446"/>
                </a:cubicBezTo>
                <a:cubicBezTo>
                  <a:pt x="670" y="442"/>
                  <a:pt x="676" y="441"/>
                  <a:pt x="682" y="444"/>
                </a:cubicBezTo>
                <a:cubicBezTo>
                  <a:pt x="688" y="447"/>
                  <a:pt x="691" y="452"/>
                  <a:pt x="691" y="458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728" y="630"/>
                  <a:pt x="835" y="668"/>
                  <a:pt x="835" y="764"/>
                </a:cubicBezTo>
                <a:cubicBezTo>
                  <a:pt x="835" y="860"/>
                  <a:pt x="728" y="898"/>
                  <a:pt x="691" y="909"/>
                </a:cubicBezTo>
                <a:close/>
                <a:moveTo>
                  <a:pt x="882" y="978"/>
                </a:moveTo>
                <a:cubicBezTo>
                  <a:pt x="879" y="978"/>
                  <a:pt x="876" y="977"/>
                  <a:pt x="873" y="975"/>
                </a:cubicBezTo>
                <a:cubicBezTo>
                  <a:pt x="866" y="970"/>
                  <a:pt x="864" y="960"/>
                  <a:pt x="869" y="953"/>
                </a:cubicBezTo>
                <a:cubicBezTo>
                  <a:pt x="908" y="897"/>
                  <a:pt x="929" y="832"/>
                  <a:pt x="929" y="764"/>
                </a:cubicBezTo>
                <a:cubicBezTo>
                  <a:pt x="929" y="721"/>
                  <a:pt x="920" y="679"/>
                  <a:pt x="904" y="639"/>
                </a:cubicBezTo>
                <a:cubicBezTo>
                  <a:pt x="895" y="616"/>
                  <a:pt x="883" y="595"/>
                  <a:pt x="869" y="575"/>
                </a:cubicBezTo>
                <a:cubicBezTo>
                  <a:pt x="863" y="568"/>
                  <a:pt x="865" y="558"/>
                  <a:pt x="872" y="553"/>
                </a:cubicBezTo>
                <a:cubicBezTo>
                  <a:pt x="880" y="548"/>
                  <a:pt x="890" y="549"/>
                  <a:pt x="895" y="556"/>
                </a:cubicBezTo>
                <a:cubicBezTo>
                  <a:pt x="910" y="578"/>
                  <a:pt x="923" y="602"/>
                  <a:pt x="934" y="627"/>
                </a:cubicBezTo>
                <a:cubicBezTo>
                  <a:pt x="952" y="670"/>
                  <a:pt x="961" y="716"/>
                  <a:pt x="961" y="764"/>
                </a:cubicBezTo>
                <a:cubicBezTo>
                  <a:pt x="961" y="839"/>
                  <a:pt x="938" y="911"/>
                  <a:pt x="895" y="971"/>
                </a:cubicBezTo>
                <a:cubicBezTo>
                  <a:pt x="892" y="976"/>
                  <a:pt x="887" y="978"/>
                  <a:pt x="882" y="978"/>
                </a:cubicBezTo>
                <a:close/>
                <a:moveTo>
                  <a:pt x="946" y="1047"/>
                </a:moveTo>
                <a:cubicBezTo>
                  <a:pt x="942" y="1047"/>
                  <a:pt x="939" y="1046"/>
                  <a:pt x="936" y="1044"/>
                </a:cubicBezTo>
                <a:cubicBezTo>
                  <a:pt x="929" y="1038"/>
                  <a:pt x="927" y="1028"/>
                  <a:pt x="933" y="1021"/>
                </a:cubicBezTo>
                <a:cubicBezTo>
                  <a:pt x="990" y="947"/>
                  <a:pt x="1020" y="858"/>
                  <a:pt x="1020" y="764"/>
                </a:cubicBezTo>
                <a:cubicBezTo>
                  <a:pt x="1020" y="704"/>
                  <a:pt x="1007" y="646"/>
                  <a:pt x="983" y="591"/>
                </a:cubicBezTo>
                <a:cubicBezTo>
                  <a:pt x="969" y="561"/>
                  <a:pt x="952" y="533"/>
                  <a:pt x="932" y="507"/>
                </a:cubicBezTo>
                <a:cubicBezTo>
                  <a:pt x="927" y="500"/>
                  <a:pt x="928" y="489"/>
                  <a:pt x="935" y="484"/>
                </a:cubicBezTo>
                <a:cubicBezTo>
                  <a:pt x="943" y="479"/>
                  <a:pt x="953" y="480"/>
                  <a:pt x="958" y="487"/>
                </a:cubicBezTo>
                <a:cubicBezTo>
                  <a:pt x="980" y="515"/>
                  <a:pt x="998" y="546"/>
                  <a:pt x="1012" y="578"/>
                </a:cubicBezTo>
                <a:cubicBezTo>
                  <a:pt x="1039" y="637"/>
                  <a:pt x="1052" y="699"/>
                  <a:pt x="1052" y="764"/>
                </a:cubicBezTo>
                <a:cubicBezTo>
                  <a:pt x="1052" y="865"/>
                  <a:pt x="1020" y="961"/>
                  <a:pt x="958" y="1041"/>
                </a:cubicBezTo>
                <a:cubicBezTo>
                  <a:pt x="955" y="1045"/>
                  <a:pt x="950" y="1047"/>
                  <a:pt x="946" y="1047"/>
                </a:cubicBezTo>
                <a:close/>
                <a:moveTo>
                  <a:pt x="1022" y="1110"/>
                </a:moveTo>
                <a:cubicBezTo>
                  <a:pt x="1019" y="1114"/>
                  <a:pt x="1014" y="1116"/>
                  <a:pt x="1009" y="1116"/>
                </a:cubicBezTo>
                <a:cubicBezTo>
                  <a:pt x="1006" y="1116"/>
                  <a:pt x="1002" y="1115"/>
                  <a:pt x="999" y="1113"/>
                </a:cubicBezTo>
                <a:cubicBezTo>
                  <a:pt x="992" y="1107"/>
                  <a:pt x="991" y="1097"/>
                  <a:pt x="997" y="1090"/>
                </a:cubicBezTo>
                <a:cubicBezTo>
                  <a:pt x="1071" y="997"/>
                  <a:pt x="1111" y="884"/>
                  <a:pt x="1111" y="764"/>
                </a:cubicBezTo>
                <a:cubicBezTo>
                  <a:pt x="1111" y="687"/>
                  <a:pt x="1094" y="613"/>
                  <a:pt x="1062" y="543"/>
                </a:cubicBezTo>
                <a:cubicBezTo>
                  <a:pt x="1044" y="505"/>
                  <a:pt x="1022" y="470"/>
                  <a:pt x="996" y="438"/>
                </a:cubicBezTo>
                <a:cubicBezTo>
                  <a:pt x="991" y="431"/>
                  <a:pt x="992" y="421"/>
                  <a:pt x="999" y="415"/>
                </a:cubicBezTo>
                <a:cubicBezTo>
                  <a:pt x="1005" y="409"/>
                  <a:pt x="1016" y="411"/>
                  <a:pt x="1021" y="417"/>
                </a:cubicBezTo>
                <a:cubicBezTo>
                  <a:pt x="1049" y="452"/>
                  <a:pt x="1072" y="489"/>
                  <a:pt x="1091" y="530"/>
                </a:cubicBezTo>
                <a:cubicBezTo>
                  <a:pt x="1125" y="603"/>
                  <a:pt x="1143" y="682"/>
                  <a:pt x="1143" y="764"/>
                </a:cubicBezTo>
                <a:cubicBezTo>
                  <a:pt x="1143" y="890"/>
                  <a:pt x="1100" y="1012"/>
                  <a:pt x="1022" y="111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7" name="Freeform 1605"/>
          <p:cNvSpPr>
            <a:spLocks/>
          </p:cNvSpPr>
          <p:nvPr/>
        </p:nvSpPr>
        <p:spPr bwMode="auto">
          <a:xfrm>
            <a:off x="2093867" y="4382988"/>
            <a:ext cx="41392" cy="44247"/>
          </a:xfrm>
          <a:custGeom>
            <a:avLst/>
            <a:gdLst>
              <a:gd name="T0" fmla="*/ 13 w 191"/>
              <a:gd name="T1" fmla="*/ 0 h 211"/>
              <a:gd name="T2" fmla="*/ 10 w 191"/>
              <a:gd name="T3" fmla="*/ 87 h 211"/>
              <a:gd name="T4" fmla="*/ 6 w 191"/>
              <a:gd name="T5" fmla="*/ 119 h 211"/>
              <a:gd name="T6" fmla="*/ 0 w 191"/>
              <a:gd name="T7" fmla="*/ 180 h 211"/>
              <a:gd name="T8" fmla="*/ 61 w 191"/>
              <a:gd name="T9" fmla="*/ 193 h 211"/>
              <a:gd name="T10" fmla="*/ 65 w 191"/>
              <a:gd name="T11" fmla="*/ 193 h 211"/>
              <a:gd name="T12" fmla="*/ 127 w 191"/>
              <a:gd name="T13" fmla="*/ 211 h 211"/>
              <a:gd name="T14" fmla="*/ 191 w 191"/>
              <a:gd name="T15" fmla="*/ 0 h 211"/>
              <a:gd name="T16" fmla="*/ 13 w 191"/>
              <a:gd name="T17" fmla="*/ 0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1" h="211">
                <a:moveTo>
                  <a:pt x="13" y="0"/>
                </a:moveTo>
                <a:cubicBezTo>
                  <a:pt x="13" y="29"/>
                  <a:pt x="12" y="58"/>
                  <a:pt x="10" y="87"/>
                </a:cubicBezTo>
                <a:cubicBezTo>
                  <a:pt x="9" y="98"/>
                  <a:pt x="7" y="108"/>
                  <a:pt x="6" y="119"/>
                </a:cubicBezTo>
                <a:cubicBezTo>
                  <a:pt x="4" y="139"/>
                  <a:pt x="3" y="160"/>
                  <a:pt x="0" y="180"/>
                </a:cubicBezTo>
                <a:cubicBezTo>
                  <a:pt x="21" y="184"/>
                  <a:pt x="41" y="188"/>
                  <a:pt x="61" y="193"/>
                </a:cubicBezTo>
                <a:cubicBezTo>
                  <a:pt x="62" y="193"/>
                  <a:pt x="64" y="193"/>
                  <a:pt x="65" y="193"/>
                </a:cubicBezTo>
                <a:cubicBezTo>
                  <a:pt x="86" y="199"/>
                  <a:pt x="107" y="204"/>
                  <a:pt x="127" y="211"/>
                </a:cubicBezTo>
                <a:cubicBezTo>
                  <a:pt x="167" y="147"/>
                  <a:pt x="188" y="75"/>
                  <a:pt x="191" y="0"/>
                </a:cubicBezTo>
                <a:lnTo>
                  <a:pt x="13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8" name="Freeform 1606"/>
          <p:cNvSpPr>
            <a:spLocks/>
          </p:cNvSpPr>
          <p:nvPr/>
        </p:nvSpPr>
        <p:spPr bwMode="auto">
          <a:xfrm>
            <a:off x="1951135" y="4331605"/>
            <a:ext cx="44247" cy="44247"/>
          </a:xfrm>
          <a:custGeom>
            <a:avLst/>
            <a:gdLst>
              <a:gd name="T0" fmla="*/ 190 w 203"/>
              <a:gd name="T1" fmla="*/ 211 h 211"/>
              <a:gd name="T2" fmla="*/ 194 w 203"/>
              <a:gd name="T3" fmla="*/ 125 h 211"/>
              <a:gd name="T4" fmla="*/ 197 w 203"/>
              <a:gd name="T5" fmla="*/ 92 h 211"/>
              <a:gd name="T6" fmla="*/ 203 w 203"/>
              <a:gd name="T7" fmla="*/ 33 h 211"/>
              <a:gd name="T8" fmla="*/ 135 w 203"/>
              <a:gd name="T9" fmla="*/ 20 h 211"/>
              <a:gd name="T10" fmla="*/ 132 w 203"/>
              <a:gd name="T11" fmla="*/ 19 h 211"/>
              <a:gd name="T12" fmla="*/ 63 w 203"/>
              <a:gd name="T13" fmla="*/ 0 h 211"/>
              <a:gd name="T14" fmla="*/ 0 w 203"/>
              <a:gd name="T15" fmla="*/ 211 h 211"/>
              <a:gd name="T16" fmla="*/ 190 w 203"/>
              <a:gd name="T17" fmla="*/ 21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3" h="211">
                <a:moveTo>
                  <a:pt x="190" y="211"/>
                </a:moveTo>
                <a:cubicBezTo>
                  <a:pt x="191" y="182"/>
                  <a:pt x="192" y="153"/>
                  <a:pt x="194" y="125"/>
                </a:cubicBezTo>
                <a:cubicBezTo>
                  <a:pt x="194" y="114"/>
                  <a:pt x="196" y="103"/>
                  <a:pt x="197" y="92"/>
                </a:cubicBezTo>
                <a:cubicBezTo>
                  <a:pt x="199" y="72"/>
                  <a:pt x="201" y="52"/>
                  <a:pt x="203" y="33"/>
                </a:cubicBezTo>
                <a:cubicBezTo>
                  <a:pt x="180" y="29"/>
                  <a:pt x="157" y="25"/>
                  <a:pt x="135" y="20"/>
                </a:cubicBezTo>
                <a:cubicBezTo>
                  <a:pt x="134" y="19"/>
                  <a:pt x="133" y="19"/>
                  <a:pt x="132" y="19"/>
                </a:cubicBezTo>
                <a:cubicBezTo>
                  <a:pt x="108" y="13"/>
                  <a:pt x="85" y="7"/>
                  <a:pt x="63" y="0"/>
                </a:cubicBezTo>
                <a:cubicBezTo>
                  <a:pt x="24" y="64"/>
                  <a:pt x="3" y="136"/>
                  <a:pt x="0" y="211"/>
                </a:cubicBezTo>
                <a:lnTo>
                  <a:pt x="190" y="211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9" name="Freeform 1607"/>
          <p:cNvSpPr>
            <a:spLocks/>
          </p:cNvSpPr>
          <p:nvPr/>
        </p:nvSpPr>
        <p:spPr bwMode="auto">
          <a:xfrm>
            <a:off x="2002519" y="4287358"/>
            <a:ext cx="37110" cy="47101"/>
          </a:xfrm>
          <a:custGeom>
            <a:avLst/>
            <a:gdLst>
              <a:gd name="T0" fmla="*/ 62 w 173"/>
              <a:gd name="T1" fmla="*/ 217 h 223"/>
              <a:gd name="T2" fmla="*/ 92 w 173"/>
              <a:gd name="T3" fmla="*/ 220 h 223"/>
              <a:gd name="T4" fmla="*/ 173 w 173"/>
              <a:gd name="T5" fmla="*/ 223 h 223"/>
              <a:gd name="T6" fmla="*/ 173 w 173"/>
              <a:gd name="T7" fmla="*/ 0 h 223"/>
              <a:gd name="T8" fmla="*/ 49 w 173"/>
              <a:gd name="T9" fmla="*/ 23 h 223"/>
              <a:gd name="T10" fmla="*/ 39 w 173"/>
              <a:gd name="T11" fmla="*/ 51 h 223"/>
              <a:gd name="T12" fmla="*/ 34 w 173"/>
              <a:gd name="T13" fmla="*/ 65 h 223"/>
              <a:gd name="T14" fmla="*/ 20 w 173"/>
              <a:gd name="T15" fmla="*/ 113 h 223"/>
              <a:gd name="T16" fmla="*/ 17 w 173"/>
              <a:gd name="T17" fmla="*/ 129 h 223"/>
              <a:gd name="T18" fmla="*/ 8 w 173"/>
              <a:gd name="T19" fmla="*/ 165 h 223"/>
              <a:gd name="T20" fmla="*/ 4 w 173"/>
              <a:gd name="T21" fmla="*/ 184 h 223"/>
              <a:gd name="T22" fmla="*/ 0 w 173"/>
              <a:gd name="T23" fmla="*/ 210 h 223"/>
              <a:gd name="T24" fmla="*/ 62 w 173"/>
              <a:gd name="T25" fmla="*/ 217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3" h="223">
                <a:moveTo>
                  <a:pt x="62" y="217"/>
                </a:moveTo>
                <a:cubicBezTo>
                  <a:pt x="72" y="218"/>
                  <a:pt x="82" y="219"/>
                  <a:pt x="92" y="220"/>
                </a:cubicBezTo>
                <a:cubicBezTo>
                  <a:pt x="119" y="222"/>
                  <a:pt x="146" y="222"/>
                  <a:pt x="173" y="223"/>
                </a:cubicBezTo>
                <a:cubicBezTo>
                  <a:pt x="173" y="0"/>
                  <a:pt x="173" y="0"/>
                  <a:pt x="173" y="0"/>
                </a:cubicBezTo>
                <a:cubicBezTo>
                  <a:pt x="131" y="1"/>
                  <a:pt x="90" y="9"/>
                  <a:pt x="49" y="23"/>
                </a:cubicBezTo>
                <a:cubicBezTo>
                  <a:pt x="46" y="32"/>
                  <a:pt x="43" y="42"/>
                  <a:pt x="39" y="51"/>
                </a:cubicBezTo>
                <a:cubicBezTo>
                  <a:pt x="38" y="56"/>
                  <a:pt x="36" y="60"/>
                  <a:pt x="34" y="65"/>
                </a:cubicBezTo>
                <a:cubicBezTo>
                  <a:pt x="29" y="81"/>
                  <a:pt x="25" y="97"/>
                  <a:pt x="20" y="113"/>
                </a:cubicBezTo>
                <a:cubicBezTo>
                  <a:pt x="19" y="118"/>
                  <a:pt x="18" y="124"/>
                  <a:pt x="17" y="129"/>
                </a:cubicBezTo>
                <a:cubicBezTo>
                  <a:pt x="14" y="141"/>
                  <a:pt x="11" y="153"/>
                  <a:pt x="8" y="165"/>
                </a:cubicBezTo>
                <a:cubicBezTo>
                  <a:pt x="7" y="171"/>
                  <a:pt x="6" y="178"/>
                  <a:pt x="4" y="184"/>
                </a:cubicBezTo>
                <a:cubicBezTo>
                  <a:pt x="3" y="192"/>
                  <a:pt x="1" y="201"/>
                  <a:pt x="0" y="210"/>
                </a:cubicBezTo>
                <a:cubicBezTo>
                  <a:pt x="21" y="212"/>
                  <a:pt x="41" y="215"/>
                  <a:pt x="62" y="21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0" name="Freeform 1608"/>
          <p:cNvSpPr>
            <a:spLocks/>
          </p:cNvSpPr>
          <p:nvPr/>
        </p:nvSpPr>
        <p:spPr bwMode="auto">
          <a:xfrm>
            <a:off x="2046765" y="4382988"/>
            <a:ext cx="42819" cy="37110"/>
          </a:xfrm>
          <a:custGeom>
            <a:avLst/>
            <a:gdLst>
              <a:gd name="T0" fmla="*/ 197 w 203"/>
              <a:gd name="T1" fmla="*/ 117 h 174"/>
              <a:gd name="T2" fmla="*/ 200 w 203"/>
              <a:gd name="T3" fmla="*/ 84 h 174"/>
              <a:gd name="T4" fmla="*/ 203 w 203"/>
              <a:gd name="T5" fmla="*/ 0 h 174"/>
              <a:gd name="T6" fmla="*/ 0 w 203"/>
              <a:gd name="T7" fmla="*/ 0 h 174"/>
              <a:gd name="T8" fmla="*/ 0 w 203"/>
              <a:gd name="T9" fmla="*/ 159 h 174"/>
              <a:gd name="T10" fmla="*/ 22 w 203"/>
              <a:gd name="T11" fmla="*/ 160 h 174"/>
              <a:gd name="T12" fmla="*/ 94 w 203"/>
              <a:gd name="T13" fmla="*/ 163 h 174"/>
              <a:gd name="T14" fmla="*/ 135 w 203"/>
              <a:gd name="T15" fmla="*/ 168 h 174"/>
              <a:gd name="T16" fmla="*/ 190 w 203"/>
              <a:gd name="T17" fmla="*/ 174 h 174"/>
              <a:gd name="T18" fmla="*/ 197 w 203"/>
              <a:gd name="T19" fmla="*/ 11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3" h="174">
                <a:moveTo>
                  <a:pt x="197" y="117"/>
                </a:moveTo>
                <a:cubicBezTo>
                  <a:pt x="198" y="106"/>
                  <a:pt x="199" y="95"/>
                  <a:pt x="200" y="84"/>
                </a:cubicBezTo>
                <a:cubicBezTo>
                  <a:pt x="202" y="56"/>
                  <a:pt x="203" y="28"/>
                  <a:pt x="20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7" y="159"/>
                  <a:pt x="14" y="160"/>
                  <a:pt x="22" y="160"/>
                </a:cubicBezTo>
                <a:cubicBezTo>
                  <a:pt x="46" y="161"/>
                  <a:pt x="70" y="161"/>
                  <a:pt x="94" y="163"/>
                </a:cubicBezTo>
                <a:cubicBezTo>
                  <a:pt x="108" y="164"/>
                  <a:pt x="121" y="167"/>
                  <a:pt x="135" y="168"/>
                </a:cubicBezTo>
                <a:cubicBezTo>
                  <a:pt x="153" y="170"/>
                  <a:pt x="172" y="172"/>
                  <a:pt x="190" y="174"/>
                </a:cubicBezTo>
                <a:cubicBezTo>
                  <a:pt x="193" y="155"/>
                  <a:pt x="195" y="136"/>
                  <a:pt x="197" y="11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1" name="Freeform 1609"/>
          <p:cNvSpPr>
            <a:spLocks/>
          </p:cNvSpPr>
          <p:nvPr/>
        </p:nvSpPr>
        <p:spPr bwMode="auto">
          <a:xfrm>
            <a:off x="1998237" y="4382988"/>
            <a:ext cx="41392" cy="37110"/>
          </a:xfrm>
          <a:custGeom>
            <a:avLst/>
            <a:gdLst>
              <a:gd name="T0" fmla="*/ 191 w 191"/>
              <a:gd name="T1" fmla="*/ 0 h 172"/>
              <a:gd name="T2" fmla="*/ 0 w 191"/>
              <a:gd name="T3" fmla="*/ 0 h 172"/>
              <a:gd name="T4" fmla="*/ 3 w 191"/>
              <a:gd name="T5" fmla="*/ 83 h 172"/>
              <a:gd name="T6" fmla="*/ 7 w 191"/>
              <a:gd name="T7" fmla="*/ 117 h 172"/>
              <a:gd name="T8" fmla="*/ 13 w 191"/>
              <a:gd name="T9" fmla="*/ 172 h 172"/>
              <a:gd name="T10" fmla="*/ 86 w 191"/>
              <a:gd name="T11" fmla="*/ 165 h 172"/>
              <a:gd name="T12" fmla="*/ 107 w 191"/>
              <a:gd name="T13" fmla="*/ 163 h 172"/>
              <a:gd name="T14" fmla="*/ 191 w 191"/>
              <a:gd name="T15" fmla="*/ 159 h 172"/>
              <a:gd name="T16" fmla="*/ 191 w 191"/>
              <a:gd name="T17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1" h="172">
                <a:moveTo>
                  <a:pt x="19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8"/>
                  <a:pt x="1" y="56"/>
                  <a:pt x="3" y="83"/>
                </a:cubicBezTo>
                <a:cubicBezTo>
                  <a:pt x="4" y="95"/>
                  <a:pt x="6" y="106"/>
                  <a:pt x="7" y="117"/>
                </a:cubicBezTo>
                <a:cubicBezTo>
                  <a:pt x="9" y="136"/>
                  <a:pt x="10" y="154"/>
                  <a:pt x="13" y="172"/>
                </a:cubicBezTo>
                <a:cubicBezTo>
                  <a:pt x="37" y="169"/>
                  <a:pt x="62" y="167"/>
                  <a:pt x="86" y="165"/>
                </a:cubicBezTo>
                <a:cubicBezTo>
                  <a:pt x="93" y="164"/>
                  <a:pt x="100" y="163"/>
                  <a:pt x="107" y="163"/>
                </a:cubicBezTo>
                <a:cubicBezTo>
                  <a:pt x="135" y="160"/>
                  <a:pt x="163" y="160"/>
                  <a:pt x="191" y="159"/>
                </a:cubicBezTo>
                <a:lnTo>
                  <a:pt x="191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2" name="Freeform 1610"/>
          <p:cNvSpPr>
            <a:spLocks/>
          </p:cNvSpPr>
          <p:nvPr/>
        </p:nvSpPr>
        <p:spPr bwMode="auto">
          <a:xfrm>
            <a:off x="1951135" y="4382988"/>
            <a:ext cx="44247" cy="44247"/>
          </a:xfrm>
          <a:custGeom>
            <a:avLst/>
            <a:gdLst>
              <a:gd name="T0" fmla="*/ 197 w 203"/>
              <a:gd name="T1" fmla="*/ 119 h 211"/>
              <a:gd name="T2" fmla="*/ 194 w 203"/>
              <a:gd name="T3" fmla="*/ 86 h 211"/>
              <a:gd name="T4" fmla="*/ 190 w 203"/>
              <a:gd name="T5" fmla="*/ 0 h 211"/>
              <a:gd name="T6" fmla="*/ 0 w 203"/>
              <a:gd name="T7" fmla="*/ 0 h 211"/>
              <a:gd name="T8" fmla="*/ 63 w 203"/>
              <a:gd name="T9" fmla="*/ 211 h 211"/>
              <a:gd name="T10" fmla="*/ 132 w 203"/>
              <a:gd name="T11" fmla="*/ 192 h 211"/>
              <a:gd name="T12" fmla="*/ 136 w 203"/>
              <a:gd name="T13" fmla="*/ 191 h 211"/>
              <a:gd name="T14" fmla="*/ 203 w 203"/>
              <a:gd name="T15" fmla="*/ 178 h 211"/>
              <a:gd name="T16" fmla="*/ 197 w 203"/>
              <a:gd name="T17" fmla="*/ 119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3" h="211">
                <a:moveTo>
                  <a:pt x="197" y="119"/>
                </a:moveTo>
                <a:cubicBezTo>
                  <a:pt x="196" y="108"/>
                  <a:pt x="194" y="97"/>
                  <a:pt x="194" y="86"/>
                </a:cubicBezTo>
                <a:cubicBezTo>
                  <a:pt x="192" y="58"/>
                  <a:pt x="191" y="29"/>
                  <a:pt x="190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75"/>
                  <a:pt x="24" y="147"/>
                  <a:pt x="63" y="211"/>
                </a:cubicBezTo>
                <a:cubicBezTo>
                  <a:pt x="85" y="204"/>
                  <a:pt x="108" y="198"/>
                  <a:pt x="132" y="192"/>
                </a:cubicBezTo>
                <a:cubicBezTo>
                  <a:pt x="133" y="192"/>
                  <a:pt x="135" y="191"/>
                  <a:pt x="136" y="191"/>
                </a:cubicBezTo>
                <a:cubicBezTo>
                  <a:pt x="158" y="186"/>
                  <a:pt x="180" y="181"/>
                  <a:pt x="203" y="178"/>
                </a:cubicBezTo>
                <a:cubicBezTo>
                  <a:pt x="201" y="158"/>
                  <a:pt x="199" y="139"/>
                  <a:pt x="197" y="11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3" name="Freeform 1611"/>
          <p:cNvSpPr>
            <a:spLocks/>
          </p:cNvSpPr>
          <p:nvPr/>
        </p:nvSpPr>
        <p:spPr bwMode="auto">
          <a:xfrm>
            <a:off x="2046765" y="4424380"/>
            <a:ext cx="39965" cy="47101"/>
          </a:xfrm>
          <a:custGeom>
            <a:avLst/>
            <a:gdLst>
              <a:gd name="T0" fmla="*/ 124 w 185"/>
              <a:gd name="T1" fmla="*/ 8 h 223"/>
              <a:gd name="T2" fmla="*/ 93 w 185"/>
              <a:gd name="T3" fmla="*/ 4 h 223"/>
              <a:gd name="T4" fmla="*/ 0 w 185"/>
              <a:gd name="T5" fmla="*/ 0 h 223"/>
              <a:gd name="T6" fmla="*/ 0 w 185"/>
              <a:gd name="T7" fmla="*/ 223 h 223"/>
              <a:gd name="T8" fmla="*/ 138 w 185"/>
              <a:gd name="T9" fmla="*/ 195 h 223"/>
              <a:gd name="T10" fmla="*/ 140 w 185"/>
              <a:gd name="T11" fmla="*/ 189 h 223"/>
              <a:gd name="T12" fmla="*/ 164 w 185"/>
              <a:gd name="T13" fmla="*/ 113 h 223"/>
              <a:gd name="T14" fmla="*/ 165 w 185"/>
              <a:gd name="T15" fmla="*/ 108 h 223"/>
              <a:gd name="T16" fmla="*/ 184 w 185"/>
              <a:gd name="T17" fmla="*/ 23 h 223"/>
              <a:gd name="T18" fmla="*/ 185 w 185"/>
              <a:gd name="T19" fmla="*/ 15 h 223"/>
              <a:gd name="T20" fmla="*/ 124 w 185"/>
              <a:gd name="T21" fmla="*/ 8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223">
                <a:moveTo>
                  <a:pt x="124" y="8"/>
                </a:moveTo>
                <a:cubicBezTo>
                  <a:pt x="114" y="6"/>
                  <a:pt x="104" y="5"/>
                  <a:pt x="93" y="4"/>
                </a:cubicBezTo>
                <a:cubicBezTo>
                  <a:pt x="62" y="1"/>
                  <a:pt x="31" y="0"/>
                  <a:pt x="0" y="0"/>
                </a:cubicBezTo>
                <a:cubicBezTo>
                  <a:pt x="0" y="223"/>
                  <a:pt x="0" y="223"/>
                  <a:pt x="0" y="223"/>
                </a:cubicBezTo>
                <a:cubicBezTo>
                  <a:pt x="47" y="221"/>
                  <a:pt x="93" y="212"/>
                  <a:pt x="138" y="195"/>
                </a:cubicBezTo>
                <a:cubicBezTo>
                  <a:pt x="139" y="193"/>
                  <a:pt x="139" y="191"/>
                  <a:pt x="140" y="189"/>
                </a:cubicBezTo>
                <a:cubicBezTo>
                  <a:pt x="149" y="165"/>
                  <a:pt x="157" y="140"/>
                  <a:pt x="164" y="113"/>
                </a:cubicBezTo>
                <a:cubicBezTo>
                  <a:pt x="164" y="111"/>
                  <a:pt x="165" y="110"/>
                  <a:pt x="165" y="108"/>
                </a:cubicBezTo>
                <a:cubicBezTo>
                  <a:pt x="173" y="81"/>
                  <a:pt x="178" y="52"/>
                  <a:pt x="184" y="23"/>
                </a:cubicBezTo>
                <a:cubicBezTo>
                  <a:pt x="184" y="20"/>
                  <a:pt x="185" y="18"/>
                  <a:pt x="185" y="15"/>
                </a:cubicBezTo>
                <a:cubicBezTo>
                  <a:pt x="165" y="12"/>
                  <a:pt x="145" y="10"/>
                  <a:pt x="124" y="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4" name="Freeform 1612"/>
          <p:cNvSpPr>
            <a:spLocks/>
          </p:cNvSpPr>
          <p:nvPr/>
        </p:nvSpPr>
        <p:spPr bwMode="auto">
          <a:xfrm>
            <a:off x="2002519" y="4424380"/>
            <a:ext cx="37110" cy="47101"/>
          </a:xfrm>
          <a:custGeom>
            <a:avLst/>
            <a:gdLst>
              <a:gd name="T0" fmla="*/ 173 w 173"/>
              <a:gd name="T1" fmla="*/ 0 h 223"/>
              <a:gd name="T2" fmla="*/ 92 w 173"/>
              <a:gd name="T3" fmla="*/ 3 h 223"/>
              <a:gd name="T4" fmla="*/ 63 w 173"/>
              <a:gd name="T5" fmla="*/ 6 h 223"/>
              <a:gd name="T6" fmla="*/ 0 w 173"/>
              <a:gd name="T7" fmla="*/ 13 h 223"/>
              <a:gd name="T8" fmla="*/ 1 w 173"/>
              <a:gd name="T9" fmla="*/ 21 h 223"/>
              <a:gd name="T10" fmla="*/ 20 w 173"/>
              <a:gd name="T11" fmla="*/ 110 h 223"/>
              <a:gd name="T12" fmla="*/ 22 w 173"/>
              <a:gd name="T13" fmla="*/ 115 h 223"/>
              <a:gd name="T14" fmla="*/ 47 w 173"/>
              <a:gd name="T15" fmla="*/ 193 h 223"/>
              <a:gd name="T16" fmla="*/ 50 w 173"/>
              <a:gd name="T17" fmla="*/ 200 h 223"/>
              <a:gd name="T18" fmla="*/ 173 w 173"/>
              <a:gd name="T19" fmla="*/ 223 h 223"/>
              <a:gd name="T20" fmla="*/ 173 w 173"/>
              <a:gd name="T21" fmla="*/ 0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223">
                <a:moveTo>
                  <a:pt x="173" y="0"/>
                </a:moveTo>
                <a:cubicBezTo>
                  <a:pt x="146" y="1"/>
                  <a:pt x="119" y="1"/>
                  <a:pt x="92" y="3"/>
                </a:cubicBezTo>
                <a:cubicBezTo>
                  <a:pt x="83" y="4"/>
                  <a:pt x="73" y="5"/>
                  <a:pt x="63" y="6"/>
                </a:cubicBezTo>
                <a:cubicBezTo>
                  <a:pt x="42" y="8"/>
                  <a:pt x="21" y="10"/>
                  <a:pt x="0" y="13"/>
                </a:cubicBezTo>
                <a:cubicBezTo>
                  <a:pt x="0" y="16"/>
                  <a:pt x="1" y="18"/>
                  <a:pt x="1" y="21"/>
                </a:cubicBezTo>
                <a:cubicBezTo>
                  <a:pt x="7" y="52"/>
                  <a:pt x="13" y="81"/>
                  <a:pt x="20" y="110"/>
                </a:cubicBezTo>
                <a:cubicBezTo>
                  <a:pt x="21" y="111"/>
                  <a:pt x="21" y="113"/>
                  <a:pt x="22" y="115"/>
                </a:cubicBezTo>
                <a:cubicBezTo>
                  <a:pt x="29" y="142"/>
                  <a:pt x="38" y="168"/>
                  <a:pt x="47" y="193"/>
                </a:cubicBezTo>
                <a:cubicBezTo>
                  <a:pt x="48" y="196"/>
                  <a:pt x="49" y="198"/>
                  <a:pt x="50" y="200"/>
                </a:cubicBezTo>
                <a:cubicBezTo>
                  <a:pt x="90" y="214"/>
                  <a:pt x="132" y="221"/>
                  <a:pt x="173" y="223"/>
                </a:cubicBezTo>
                <a:lnTo>
                  <a:pt x="173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5" name="Freeform 1613"/>
          <p:cNvSpPr>
            <a:spLocks/>
          </p:cNvSpPr>
          <p:nvPr/>
        </p:nvSpPr>
        <p:spPr bwMode="auto">
          <a:xfrm>
            <a:off x="2046765" y="4287358"/>
            <a:ext cx="39965" cy="47101"/>
          </a:xfrm>
          <a:custGeom>
            <a:avLst/>
            <a:gdLst>
              <a:gd name="T0" fmla="*/ 0 w 185"/>
              <a:gd name="T1" fmla="*/ 223 h 223"/>
              <a:gd name="T2" fmla="*/ 93 w 185"/>
              <a:gd name="T3" fmla="*/ 219 h 223"/>
              <a:gd name="T4" fmla="*/ 126 w 185"/>
              <a:gd name="T5" fmla="*/ 215 h 223"/>
              <a:gd name="T6" fmla="*/ 185 w 185"/>
              <a:gd name="T7" fmla="*/ 208 h 223"/>
              <a:gd name="T8" fmla="*/ 184 w 185"/>
              <a:gd name="T9" fmla="*/ 200 h 223"/>
              <a:gd name="T10" fmla="*/ 166 w 185"/>
              <a:gd name="T11" fmla="*/ 115 h 223"/>
              <a:gd name="T12" fmla="*/ 164 w 185"/>
              <a:gd name="T13" fmla="*/ 110 h 223"/>
              <a:gd name="T14" fmla="*/ 140 w 185"/>
              <a:gd name="T15" fmla="*/ 34 h 223"/>
              <a:gd name="T16" fmla="*/ 138 w 185"/>
              <a:gd name="T17" fmla="*/ 28 h 223"/>
              <a:gd name="T18" fmla="*/ 0 w 185"/>
              <a:gd name="T19" fmla="*/ 0 h 223"/>
              <a:gd name="T20" fmla="*/ 0 w 185"/>
              <a:gd name="T21" fmla="*/ 223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223">
                <a:moveTo>
                  <a:pt x="0" y="223"/>
                </a:moveTo>
                <a:cubicBezTo>
                  <a:pt x="31" y="223"/>
                  <a:pt x="62" y="221"/>
                  <a:pt x="93" y="219"/>
                </a:cubicBezTo>
                <a:cubicBezTo>
                  <a:pt x="104" y="218"/>
                  <a:pt x="115" y="216"/>
                  <a:pt x="126" y="215"/>
                </a:cubicBezTo>
                <a:cubicBezTo>
                  <a:pt x="146" y="213"/>
                  <a:pt x="165" y="211"/>
                  <a:pt x="185" y="208"/>
                </a:cubicBezTo>
                <a:cubicBezTo>
                  <a:pt x="185" y="205"/>
                  <a:pt x="184" y="203"/>
                  <a:pt x="184" y="200"/>
                </a:cubicBezTo>
                <a:cubicBezTo>
                  <a:pt x="179" y="171"/>
                  <a:pt x="173" y="142"/>
                  <a:pt x="166" y="115"/>
                </a:cubicBezTo>
                <a:cubicBezTo>
                  <a:pt x="165" y="113"/>
                  <a:pt x="165" y="112"/>
                  <a:pt x="164" y="110"/>
                </a:cubicBezTo>
                <a:cubicBezTo>
                  <a:pt x="157" y="83"/>
                  <a:pt x="149" y="58"/>
                  <a:pt x="140" y="34"/>
                </a:cubicBezTo>
                <a:cubicBezTo>
                  <a:pt x="139" y="32"/>
                  <a:pt x="139" y="30"/>
                  <a:pt x="138" y="28"/>
                </a:cubicBezTo>
                <a:cubicBezTo>
                  <a:pt x="93" y="11"/>
                  <a:pt x="47" y="1"/>
                  <a:pt x="0" y="0"/>
                </a:cubicBezTo>
                <a:lnTo>
                  <a:pt x="0" y="223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6" name="Freeform 1614"/>
          <p:cNvSpPr>
            <a:spLocks/>
          </p:cNvSpPr>
          <p:nvPr/>
        </p:nvSpPr>
        <p:spPr bwMode="auto">
          <a:xfrm>
            <a:off x="1969690" y="4427235"/>
            <a:ext cx="35683" cy="35683"/>
          </a:xfrm>
          <a:custGeom>
            <a:avLst/>
            <a:gdLst>
              <a:gd name="T0" fmla="*/ 144 w 167"/>
              <a:gd name="T1" fmla="*/ 90 h 166"/>
              <a:gd name="T2" fmla="*/ 141 w 167"/>
              <a:gd name="T3" fmla="*/ 76 h 166"/>
              <a:gd name="T4" fmla="*/ 128 w 167"/>
              <a:gd name="T5" fmla="*/ 11 h 166"/>
              <a:gd name="T6" fmla="*/ 125 w 167"/>
              <a:gd name="T7" fmla="*/ 0 h 166"/>
              <a:gd name="T8" fmla="*/ 58 w 167"/>
              <a:gd name="T9" fmla="*/ 13 h 166"/>
              <a:gd name="T10" fmla="*/ 49 w 167"/>
              <a:gd name="T11" fmla="*/ 16 h 166"/>
              <a:gd name="T12" fmla="*/ 0 w 167"/>
              <a:gd name="T13" fmla="*/ 29 h 166"/>
              <a:gd name="T14" fmla="*/ 167 w 167"/>
              <a:gd name="T15" fmla="*/ 166 h 166"/>
              <a:gd name="T16" fmla="*/ 165 w 167"/>
              <a:gd name="T17" fmla="*/ 161 h 166"/>
              <a:gd name="T18" fmla="*/ 144 w 167"/>
              <a:gd name="T19" fmla="*/ 9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7" h="166">
                <a:moveTo>
                  <a:pt x="144" y="90"/>
                </a:moveTo>
                <a:cubicBezTo>
                  <a:pt x="143" y="86"/>
                  <a:pt x="142" y="81"/>
                  <a:pt x="141" y="76"/>
                </a:cubicBezTo>
                <a:cubicBezTo>
                  <a:pt x="136" y="55"/>
                  <a:pt x="132" y="33"/>
                  <a:pt x="128" y="11"/>
                </a:cubicBezTo>
                <a:cubicBezTo>
                  <a:pt x="127" y="7"/>
                  <a:pt x="126" y="4"/>
                  <a:pt x="125" y="0"/>
                </a:cubicBezTo>
                <a:cubicBezTo>
                  <a:pt x="103" y="4"/>
                  <a:pt x="80" y="8"/>
                  <a:pt x="58" y="13"/>
                </a:cubicBezTo>
                <a:cubicBezTo>
                  <a:pt x="55" y="14"/>
                  <a:pt x="52" y="15"/>
                  <a:pt x="49" y="16"/>
                </a:cubicBezTo>
                <a:cubicBezTo>
                  <a:pt x="32" y="20"/>
                  <a:pt x="16" y="25"/>
                  <a:pt x="0" y="29"/>
                </a:cubicBezTo>
                <a:cubicBezTo>
                  <a:pt x="43" y="88"/>
                  <a:pt x="101" y="135"/>
                  <a:pt x="167" y="166"/>
                </a:cubicBezTo>
                <a:cubicBezTo>
                  <a:pt x="166" y="164"/>
                  <a:pt x="166" y="162"/>
                  <a:pt x="165" y="161"/>
                </a:cubicBezTo>
                <a:cubicBezTo>
                  <a:pt x="158" y="138"/>
                  <a:pt x="151" y="115"/>
                  <a:pt x="144" y="9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7" name="Freeform 1615"/>
          <p:cNvSpPr>
            <a:spLocks/>
          </p:cNvSpPr>
          <p:nvPr/>
        </p:nvSpPr>
        <p:spPr bwMode="auto">
          <a:xfrm>
            <a:off x="1969690" y="4295922"/>
            <a:ext cx="35683" cy="35683"/>
          </a:xfrm>
          <a:custGeom>
            <a:avLst/>
            <a:gdLst>
              <a:gd name="T0" fmla="*/ 49 w 167"/>
              <a:gd name="T1" fmla="*/ 150 h 166"/>
              <a:gd name="T2" fmla="*/ 58 w 167"/>
              <a:gd name="T3" fmla="*/ 153 h 166"/>
              <a:gd name="T4" fmla="*/ 125 w 167"/>
              <a:gd name="T5" fmla="*/ 166 h 166"/>
              <a:gd name="T6" fmla="*/ 128 w 167"/>
              <a:gd name="T7" fmla="*/ 155 h 166"/>
              <a:gd name="T8" fmla="*/ 141 w 167"/>
              <a:gd name="T9" fmla="*/ 90 h 166"/>
              <a:gd name="T10" fmla="*/ 145 w 167"/>
              <a:gd name="T11" fmla="*/ 75 h 166"/>
              <a:gd name="T12" fmla="*/ 165 w 167"/>
              <a:gd name="T13" fmla="*/ 6 h 166"/>
              <a:gd name="T14" fmla="*/ 167 w 167"/>
              <a:gd name="T15" fmla="*/ 0 h 166"/>
              <a:gd name="T16" fmla="*/ 0 w 167"/>
              <a:gd name="T17" fmla="*/ 136 h 166"/>
              <a:gd name="T18" fmla="*/ 49 w 167"/>
              <a:gd name="T19" fmla="*/ 15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7" h="166">
                <a:moveTo>
                  <a:pt x="49" y="150"/>
                </a:moveTo>
                <a:cubicBezTo>
                  <a:pt x="52" y="151"/>
                  <a:pt x="55" y="152"/>
                  <a:pt x="58" y="153"/>
                </a:cubicBezTo>
                <a:cubicBezTo>
                  <a:pt x="80" y="158"/>
                  <a:pt x="103" y="162"/>
                  <a:pt x="125" y="166"/>
                </a:cubicBezTo>
                <a:cubicBezTo>
                  <a:pt x="126" y="162"/>
                  <a:pt x="127" y="158"/>
                  <a:pt x="128" y="155"/>
                </a:cubicBezTo>
                <a:cubicBezTo>
                  <a:pt x="132" y="133"/>
                  <a:pt x="136" y="111"/>
                  <a:pt x="141" y="90"/>
                </a:cubicBezTo>
                <a:cubicBezTo>
                  <a:pt x="142" y="85"/>
                  <a:pt x="143" y="80"/>
                  <a:pt x="145" y="75"/>
                </a:cubicBezTo>
                <a:cubicBezTo>
                  <a:pt x="151" y="51"/>
                  <a:pt x="157" y="28"/>
                  <a:pt x="165" y="6"/>
                </a:cubicBezTo>
                <a:cubicBezTo>
                  <a:pt x="166" y="4"/>
                  <a:pt x="166" y="2"/>
                  <a:pt x="167" y="0"/>
                </a:cubicBezTo>
                <a:cubicBezTo>
                  <a:pt x="101" y="31"/>
                  <a:pt x="43" y="78"/>
                  <a:pt x="0" y="136"/>
                </a:cubicBezTo>
                <a:cubicBezTo>
                  <a:pt x="16" y="141"/>
                  <a:pt x="32" y="146"/>
                  <a:pt x="49" y="15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8" name="Freeform 1616"/>
          <p:cNvSpPr>
            <a:spLocks/>
          </p:cNvSpPr>
          <p:nvPr/>
        </p:nvSpPr>
        <p:spPr bwMode="auto">
          <a:xfrm>
            <a:off x="1998237" y="4338742"/>
            <a:ext cx="41392" cy="37110"/>
          </a:xfrm>
          <a:custGeom>
            <a:avLst/>
            <a:gdLst>
              <a:gd name="T0" fmla="*/ 6 w 191"/>
              <a:gd name="T1" fmla="*/ 58 h 173"/>
              <a:gd name="T2" fmla="*/ 3 w 191"/>
              <a:gd name="T3" fmla="*/ 89 h 173"/>
              <a:gd name="T4" fmla="*/ 0 w 191"/>
              <a:gd name="T5" fmla="*/ 173 h 173"/>
              <a:gd name="T6" fmla="*/ 191 w 191"/>
              <a:gd name="T7" fmla="*/ 173 h 173"/>
              <a:gd name="T8" fmla="*/ 191 w 191"/>
              <a:gd name="T9" fmla="*/ 13 h 173"/>
              <a:gd name="T10" fmla="*/ 159 w 191"/>
              <a:gd name="T11" fmla="*/ 12 h 173"/>
              <a:gd name="T12" fmla="*/ 108 w 191"/>
              <a:gd name="T13" fmla="*/ 10 h 173"/>
              <a:gd name="T14" fmla="*/ 61 w 191"/>
              <a:gd name="T15" fmla="*/ 5 h 173"/>
              <a:gd name="T16" fmla="*/ 13 w 191"/>
              <a:gd name="T17" fmla="*/ 0 h 173"/>
              <a:gd name="T18" fmla="*/ 6 w 191"/>
              <a:gd name="T19" fmla="*/ 58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1" h="173">
                <a:moveTo>
                  <a:pt x="6" y="58"/>
                </a:moveTo>
                <a:cubicBezTo>
                  <a:pt x="5" y="69"/>
                  <a:pt x="4" y="79"/>
                  <a:pt x="3" y="89"/>
                </a:cubicBezTo>
                <a:cubicBezTo>
                  <a:pt x="1" y="117"/>
                  <a:pt x="0" y="145"/>
                  <a:pt x="0" y="173"/>
                </a:cubicBezTo>
                <a:cubicBezTo>
                  <a:pt x="191" y="173"/>
                  <a:pt x="191" y="173"/>
                  <a:pt x="191" y="173"/>
                </a:cubicBezTo>
                <a:cubicBezTo>
                  <a:pt x="191" y="13"/>
                  <a:pt x="191" y="13"/>
                  <a:pt x="191" y="13"/>
                </a:cubicBezTo>
                <a:cubicBezTo>
                  <a:pt x="180" y="13"/>
                  <a:pt x="170" y="13"/>
                  <a:pt x="159" y="12"/>
                </a:cubicBezTo>
                <a:cubicBezTo>
                  <a:pt x="142" y="12"/>
                  <a:pt x="125" y="11"/>
                  <a:pt x="108" y="10"/>
                </a:cubicBezTo>
                <a:cubicBezTo>
                  <a:pt x="92" y="9"/>
                  <a:pt x="77" y="7"/>
                  <a:pt x="61" y="5"/>
                </a:cubicBezTo>
                <a:cubicBezTo>
                  <a:pt x="45" y="4"/>
                  <a:pt x="29" y="3"/>
                  <a:pt x="13" y="0"/>
                </a:cubicBezTo>
                <a:cubicBezTo>
                  <a:pt x="10" y="19"/>
                  <a:pt x="8" y="39"/>
                  <a:pt x="6" y="5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9" name="Freeform 1617"/>
          <p:cNvSpPr>
            <a:spLocks noEditPoints="1"/>
          </p:cNvSpPr>
          <p:nvPr/>
        </p:nvSpPr>
        <p:spPr bwMode="auto">
          <a:xfrm>
            <a:off x="1881197" y="4217420"/>
            <a:ext cx="324000" cy="324000"/>
          </a:xfrm>
          <a:custGeom>
            <a:avLst/>
            <a:gdLst>
              <a:gd name="T0" fmla="*/ 759 w 1519"/>
              <a:gd name="T1" fmla="*/ 0 h 1520"/>
              <a:gd name="T2" fmla="*/ 0 w 1519"/>
              <a:gd name="T3" fmla="*/ 760 h 1520"/>
              <a:gd name="T4" fmla="*/ 759 w 1519"/>
              <a:gd name="T5" fmla="*/ 1520 h 1520"/>
              <a:gd name="T6" fmla="*/ 1519 w 1519"/>
              <a:gd name="T7" fmla="*/ 760 h 1520"/>
              <a:gd name="T8" fmla="*/ 759 w 1519"/>
              <a:gd name="T9" fmla="*/ 0 h 1520"/>
              <a:gd name="T10" fmla="*/ 1147 w 1519"/>
              <a:gd name="T11" fmla="*/ 1015 h 1520"/>
              <a:gd name="T12" fmla="*/ 933 w 1519"/>
              <a:gd name="T13" fmla="*/ 1191 h 1520"/>
              <a:gd name="T14" fmla="*/ 760 w 1519"/>
              <a:gd name="T15" fmla="*/ 1224 h 1520"/>
              <a:gd name="T16" fmla="*/ 601 w 1519"/>
              <a:gd name="T17" fmla="*/ 1196 h 1520"/>
              <a:gd name="T18" fmla="*/ 372 w 1519"/>
              <a:gd name="T19" fmla="*/ 1015 h 1520"/>
              <a:gd name="T20" fmla="*/ 372 w 1519"/>
              <a:gd name="T21" fmla="*/ 1015 h 1520"/>
              <a:gd name="T22" fmla="*/ 295 w 1519"/>
              <a:gd name="T23" fmla="*/ 760 h 1520"/>
              <a:gd name="T24" fmla="*/ 372 w 1519"/>
              <a:gd name="T25" fmla="*/ 505 h 1520"/>
              <a:gd name="T26" fmla="*/ 601 w 1519"/>
              <a:gd name="T27" fmla="*/ 324 h 1520"/>
              <a:gd name="T28" fmla="*/ 933 w 1519"/>
              <a:gd name="T29" fmla="*/ 329 h 1520"/>
              <a:gd name="T30" fmla="*/ 1147 w 1519"/>
              <a:gd name="T31" fmla="*/ 505 h 1520"/>
              <a:gd name="T32" fmla="*/ 1147 w 1519"/>
              <a:gd name="T33" fmla="*/ 505 h 1520"/>
              <a:gd name="T34" fmla="*/ 1223 w 1519"/>
              <a:gd name="T35" fmla="*/ 760 h 1520"/>
              <a:gd name="T36" fmla="*/ 1147 w 1519"/>
              <a:gd name="T37" fmla="*/ 1015 h 1520"/>
              <a:gd name="T38" fmla="*/ 1147 w 1519"/>
              <a:gd name="T39" fmla="*/ 1015 h 15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19" h="1520">
                <a:moveTo>
                  <a:pt x="759" y="0"/>
                </a:moveTo>
                <a:cubicBezTo>
                  <a:pt x="340" y="0"/>
                  <a:pt x="0" y="340"/>
                  <a:pt x="0" y="760"/>
                </a:cubicBezTo>
                <a:cubicBezTo>
                  <a:pt x="0" y="1179"/>
                  <a:pt x="340" y="1520"/>
                  <a:pt x="759" y="1520"/>
                </a:cubicBezTo>
                <a:cubicBezTo>
                  <a:pt x="1179" y="1520"/>
                  <a:pt x="1519" y="1179"/>
                  <a:pt x="1519" y="760"/>
                </a:cubicBezTo>
                <a:cubicBezTo>
                  <a:pt x="1519" y="340"/>
                  <a:pt x="1179" y="0"/>
                  <a:pt x="759" y="0"/>
                </a:cubicBezTo>
                <a:close/>
                <a:moveTo>
                  <a:pt x="1147" y="1015"/>
                </a:moveTo>
                <a:cubicBezTo>
                  <a:pt x="1095" y="1094"/>
                  <a:pt x="1021" y="1155"/>
                  <a:pt x="933" y="1191"/>
                </a:cubicBezTo>
                <a:cubicBezTo>
                  <a:pt x="877" y="1213"/>
                  <a:pt x="819" y="1224"/>
                  <a:pt x="760" y="1224"/>
                </a:cubicBezTo>
                <a:cubicBezTo>
                  <a:pt x="706" y="1224"/>
                  <a:pt x="653" y="1215"/>
                  <a:pt x="601" y="1196"/>
                </a:cubicBezTo>
                <a:cubicBezTo>
                  <a:pt x="508" y="1162"/>
                  <a:pt x="426" y="1098"/>
                  <a:pt x="372" y="1015"/>
                </a:cubicBezTo>
                <a:cubicBezTo>
                  <a:pt x="372" y="1015"/>
                  <a:pt x="372" y="1015"/>
                  <a:pt x="372" y="1015"/>
                </a:cubicBezTo>
                <a:cubicBezTo>
                  <a:pt x="322" y="939"/>
                  <a:pt x="295" y="851"/>
                  <a:pt x="295" y="760"/>
                </a:cubicBezTo>
                <a:cubicBezTo>
                  <a:pt x="295" y="669"/>
                  <a:pt x="322" y="581"/>
                  <a:pt x="372" y="505"/>
                </a:cubicBezTo>
                <a:cubicBezTo>
                  <a:pt x="426" y="422"/>
                  <a:pt x="508" y="358"/>
                  <a:pt x="601" y="324"/>
                </a:cubicBezTo>
                <a:cubicBezTo>
                  <a:pt x="710" y="284"/>
                  <a:pt x="827" y="287"/>
                  <a:pt x="933" y="329"/>
                </a:cubicBezTo>
                <a:cubicBezTo>
                  <a:pt x="1021" y="365"/>
                  <a:pt x="1095" y="426"/>
                  <a:pt x="1147" y="505"/>
                </a:cubicBezTo>
                <a:cubicBezTo>
                  <a:pt x="1147" y="505"/>
                  <a:pt x="1147" y="505"/>
                  <a:pt x="1147" y="505"/>
                </a:cubicBezTo>
                <a:cubicBezTo>
                  <a:pt x="1197" y="581"/>
                  <a:pt x="1223" y="669"/>
                  <a:pt x="1223" y="760"/>
                </a:cubicBezTo>
                <a:cubicBezTo>
                  <a:pt x="1223" y="851"/>
                  <a:pt x="1197" y="939"/>
                  <a:pt x="1147" y="1015"/>
                </a:cubicBezTo>
                <a:cubicBezTo>
                  <a:pt x="1147" y="1015"/>
                  <a:pt x="1147" y="1015"/>
                  <a:pt x="1147" y="101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0" name="Freeform 1618"/>
          <p:cNvSpPr>
            <a:spLocks/>
          </p:cNvSpPr>
          <p:nvPr/>
        </p:nvSpPr>
        <p:spPr bwMode="auto">
          <a:xfrm>
            <a:off x="2085303" y="4428662"/>
            <a:ext cx="31401" cy="32828"/>
          </a:xfrm>
          <a:custGeom>
            <a:avLst/>
            <a:gdLst>
              <a:gd name="T0" fmla="*/ 108 w 152"/>
              <a:gd name="T1" fmla="*/ 15 h 157"/>
              <a:gd name="T2" fmla="*/ 99 w 152"/>
              <a:gd name="T3" fmla="*/ 13 h 157"/>
              <a:gd name="T4" fmla="*/ 38 w 152"/>
              <a:gd name="T5" fmla="*/ 0 h 157"/>
              <a:gd name="T6" fmla="*/ 36 w 152"/>
              <a:gd name="T7" fmla="*/ 10 h 157"/>
              <a:gd name="T8" fmla="*/ 24 w 152"/>
              <a:gd name="T9" fmla="*/ 71 h 157"/>
              <a:gd name="T10" fmla="*/ 20 w 152"/>
              <a:gd name="T11" fmla="*/ 86 h 157"/>
              <a:gd name="T12" fmla="*/ 1 w 152"/>
              <a:gd name="T13" fmla="*/ 152 h 157"/>
              <a:gd name="T14" fmla="*/ 0 w 152"/>
              <a:gd name="T15" fmla="*/ 157 h 157"/>
              <a:gd name="T16" fmla="*/ 152 w 152"/>
              <a:gd name="T17" fmla="*/ 27 h 157"/>
              <a:gd name="T18" fmla="*/ 108 w 152"/>
              <a:gd name="T19" fmla="*/ 15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2" h="157">
                <a:moveTo>
                  <a:pt x="108" y="15"/>
                </a:moveTo>
                <a:cubicBezTo>
                  <a:pt x="105" y="14"/>
                  <a:pt x="102" y="13"/>
                  <a:pt x="99" y="13"/>
                </a:cubicBezTo>
                <a:cubicBezTo>
                  <a:pt x="79" y="8"/>
                  <a:pt x="59" y="4"/>
                  <a:pt x="38" y="0"/>
                </a:cubicBezTo>
                <a:cubicBezTo>
                  <a:pt x="38" y="4"/>
                  <a:pt x="37" y="7"/>
                  <a:pt x="36" y="10"/>
                </a:cubicBezTo>
                <a:cubicBezTo>
                  <a:pt x="33" y="31"/>
                  <a:pt x="29" y="51"/>
                  <a:pt x="24" y="71"/>
                </a:cubicBezTo>
                <a:cubicBezTo>
                  <a:pt x="23" y="76"/>
                  <a:pt x="22" y="81"/>
                  <a:pt x="20" y="86"/>
                </a:cubicBezTo>
                <a:cubicBezTo>
                  <a:pt x="15" y="109"/>
                  <a:pt x="8" y="131"/>
                  <a:pt x="1" y="152"/>
                </a:cubicBezTo>
                <a:cubicBezTo>
                  <a:pt x="1" y="153"/>
                  <a:pt x="1" y="155"/>
                  <a:pt x="0" y="157"/>
                </a:cubicBezTo>
                <a:cubicBezTo>
                  <a:pt x="60" y="126"/>
                  <a:pt x="112" y="82"/>
                  <a:pt x="152" y="27"/>
                </a:cubicBezTo>
                <a:cubicBezTo>
                  <a:pt x="138" y="23"/>
                  <a:pt x="123" y="19"/>
                  <a:pt x="108" y="1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1" name="Freeform 1619"/>
          <p:cNvSpPr>
            <a:spLocks/>
          </p:cNvSpPr>
          <p:nvPr/>
        </p:nvSpPr>
        <p:spPr bwMode="auto">
          <a:xfrm>
            <a:off x="2085303" y="4297350"/>
            <a:ext cx="31401" cy="32828"/>
          </a:xfrm>
          <a:custGeom>
            <a:avLst/>
            <a:gdLst>
              <a:gd name="T0" fmla="*/ 20 w 152"/>
              <a:gd name="T1" fmla="*/ 71 h 156"/>
              <a:gd name="T2" fmla="*/ 24 w 152"/>
              <a:gd name="T3" fmla="*/ 87 h 156"/>
              <a:gd name="T4" fmla="*/ 36 w 152"/>
              <a:gd name="T5" fmla="*/ 146 h 156"/>
              <a:gd name="T6" fmla="*/ 39 w 152"/>
              <a:gd name="T7" fmla="*/ 156 h 156"/>
              <a:gd name="T8" fmla="*/ 99 w 152"/>
              <a:gd name="T9" fmla="*/ 144 h 156"/>
              <a:gd name="T10" fmla="*/ 108 w 152"/>
              <a:gd name="T11" fmla="*/ 142 h 156"/>
              <a:gd name="T12" fmla="*/ 152 w 152"/>
              <a:gd name="T13" fmla="*/ 129 h 156"/>
              <a:gd name="T14" fmla="*/ 0 w 152"/>
              <a:gd name="T15" fmla="*/ 0 h 156"/>
              <a:gd name="T16" fmla="*/ 2 w 152"/>
              <a:gd name="T17" fmla="*/ 5 h 156"/>
              <a:gd name="T18" fmla="*/ 20 w 152"/>
              <a:gd name="T19" fmla="*/ 7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2" h="156">
                <a:moveTo>
                  <a:pt x="20" y="71"/>
                </a:moveTo>
                <a:cubicBezTo>
                  <a:pt x="22" y="76"/>
                  <a:pt x="23" y="81"/>
                  <a:pt x="24" y="87"/>
                </a:cubicBezTo>
                <a:cubicBezTo>
                  <a:pt x="29" y="106"/>
                  <a:pt x="33" y="126"/>
                  <a:pt x="36" y="146"/>
                </a:cubicBezTo>
                <a:cubicBezTo>
                  <a:pt x="37" y="149"/>
                  <a:pt x="38" y="153"/>
                  <a:pt x="39" y="156"/>
                </a:cubicBezTo>
                <a:cubicBezTo>
                  <a:pt x="59" y="153"/>
                  <a:pt x="80" y="149"/>
                  <a:pt x="99" y="144"/>
                </a:cubicBezTo>
                <a:cubicBezTo>
                  <a:pt x="102" y="143"/>
                  <a:pt x="105" y="143"/>
                  <a:pt x="108" y="142"/>
                </a:cubicBezTo>
                <a:cubicBezTo>
                  <a:pt x="123" y="138"/>
                  <a:pt x="137" y="134"/>
                  <a:pt x="152" y="129"/>
                </a:cubicBezTo>
                <a:cubicBezTo>
                  <a:pt x="112" y="75"/>
                  <a:pt x="60" y="31"/>
                  <a:pt x="0" y="0"/>
                </a:cubicBezTo>
                <a:cubicBezTo>
                  <a:pt x="1" y="2"/>
                  <a:pt x="1" y="4"/>
                  <a:pt x="2" y="5"/>
                </a:cubicBezTo>
                <a:cubicBezTo>
                  <a:pt x="8" y="26"/>
                  <a:pt x="15" y="48"/>
                  <a:pt x="20" y="71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2" name="Freeform 1620"/>
          <p:cNvSpPr>
            <a:spLocks/>
          </p:cNvSpPr>
          <p:nvPr/>
        </p:nvSpPr>
        <p:spPr bwMode="auto">
          <a:xfrm>
            <a:off x="2046765" y="4338742"/>
            <a:ext cx="42819" cy="37110"/>
          </a:xfrm>
          <a:custGeom>
            <a:avLst/>
            <a:gdLst>
              <a:gd name="T0" fmla="*/ 0 w 203"/>
              <a:gd name="T1" fmla="*/ 174 h 174"/>
              <a:gd name="T2" fmla="*/ 203 w 203"/>
              <a:gd name="T3" fmla="*/ 174 h 174"/>
              <a:gd name="T4" fmla="*/ 200 w 203"/>
              <a:gd name="T5" fmla="*/ 90 h 174"/>
              <a:gd name="T6" fmla="*/ 197 w 203"/>
              <a:gd name="T7" fmla="*/ 56 h 174"/>
              <a:gd name="T8" fmla="*/ 190 w 203"/>
              <a:gd name="T9" fmla="*/ 0 h 174"/>
              <a:gd name="T10" fmla="*/ 120 w 203"/>
              <a:gd name="T11" fmla="*/ 7 h 174"/>
              <a:gd name="T12" fmla="*/ 93 w 203"/>
              <a:gd name="T13" fmla="*/ 11 h 174"/>
              <a:gd name="T14" fmla="*/ 0 w 203"/>
              <a:gd name="T15" fmla="*/ 15 h 174"/>
              <a:gd name="T16" fmla="*/ 0 w 203"/>
              <a:gd name="T17" fmla="*/ 1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3" h="174">
                <a:moveTo>
                  <a:pt x="0" y="174"/>
                </a:moveTo>
                <a:cubicBezTo>
                  <a:pt x="203" y="174"/>
                  <a:pt x="203" y="174"/>
                  <a:pt x="203" y="174"/>
                </a:cubicBezTo>
                <a:cubicBezTo>
                  <a:pt x="203" y="146"/>
                  <a:pt x="202" y="118"/>
                  <a:pt x="200" y="90"/>
                </a:cubicBezTo>
                <a:cubicBezTo>
                  <a:pt x="199" y="79"/>
                  <a:pt x="198" y="68"/>
                  <a:pt x="197" y="56"/>
                </a:cubicBezTo>
                <a:cubicBezTo>
                  <a:pt x="195" y="37"/>
                  <a:pt x="193" y="18"/>
                  <a:pt x="190" y="0"/>
                </a:cubicBezTo>
                <a:cubicBezTo>
                  <a:pt x="167" y="3"/>
                  <a:pt x="144" y="5"/>
                  <a:pt x="120" y="7"/>
                </a:cubicBezTo>
                <a:cubicBezTo>
                  <a:pt x="111" y="8"/>
                  <a:pt x="102" y="10"/>
                  <a:pt x="93" y="11"/>
                </a:cubicBezTo>
                <a:cubicBezTo>
                  <a:pt x="62" y="13"/>
                  <a:pt x="31" y="14"/>
                  <a:pt x="0" y="15"/>
                </a:cubicBezTo>
                <a:lnTo>
                  <a:pt x="0" y="174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3" name="Freeform 1621"/>
          <p:cNvSpPr>
            <a:spLocks/>
          </p:cNvSpPr>
          <p:nvPr/>
        </p:nvSpPr>
        <p:spPr bwMode="auto">
          <a:xfrm>
            <a:off x="2093867" y="4331605"/>
            <a:ext cx="41392" cy="44247"/>
          </a:xfrm>
          <a:custGeom>
            <a:avLst/>
            <a:gdLst>
              <a:gd name="T0" fmla="*/ 65 w 191"/>
              <a:gd name="T1" fmla="*/ 17 h 211"/>
              <a:gd name="T2" fmla="*/ 62 w 191"/>
              <a:gd name="T3" fmla="*/ 18 h 211"/>
              <a:gd name="T4" fmla="*/ 0 w 191"/>
              <a:gd name="T5" fmla="*/ 31 h 211"/>
              <a:gd name="T6" fmla="*/ 6 w 191"/>
              <a:gd name="T7" fmla="*/ 91 h 211"/>
              <a:gd name="T8" fmla="*/ 10 w 191"/>
              <a:gd name="T9" fmla="*/ 124 h 211"/>
              <a:gd name="T10" fmla="*/ 13 w 191"/>
              <a:gd name="T11" fmla="*/ 211 h 211"/>
              <a:gd name="T12" fmla="*/ 191 w 191"/>
              <a:gd name="T13" fmla="*/ 211 h 211"/>
              <a:gd name="T14" fmla="*/ 127 w 191"/>
              <a:gd name="T15" fmla="*/ 0 h 211"/>
              <a:gd name="T16" fmla="*/ 65 w 191"/>
              <a:gd name="T17" fmla="*/ 17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1" h="211">
                <a:moveTo>
                  <a:pt x="65" y="17"/>
                </a:moveTo>
                <a:cubicBezTo>
                  <a:pt x="64" y="18"/>
                  <a:pt x="63" y="18"/>
                  <a:pt x="62" y="18"/>
                </a:cubicBezTo>
                <a:cubicBezTo>
                  <a:pt x="42" y="23"/>
                  <a:pt x="21" y="27"/>
                  <a:pt x="0" y="31"/>
                </a:cubicBezTo>
                <a:cubicBezTo>
                  <a:pt x="3" y="51"/>
                  <a:pt x="4" y="71"/>
                  <a:pt x="6" y="91"/>
                </a:cubicBezTo>
                <a:cubicBezTo>
                  <a:pt x="7" y="102"/>
                  <a:pt x="9" y="113"/>
                  <a:pt x="10" y="124"/>
                </a:cubicBezTo>
                <a:cubicBezTo>
                  <a:pt x="12" y="153"/>
                  <a:pt x="13" y="182"/>
                  <a:pt x="13" y="211"/>
                </a:cubicBezTo>
                <a:cubicBezTo>
                  <a:pt x="191" y="211"/>
                  <a:pt x="191" y="211"/>
                  <a:pt x="191" y="211"/>
                </a:cubicBezTo>
                <a:cubicBezTo>
                  <a:pt x="188" y="136"/>
                  <a:pt x="167" y="64"/>
                  <a:pt x="127" y="0"/>
                </a:cubicBezTo>
                <a:cubicBezTo>
                  <a:pt x="107" y="7"/>
                  <a:pt x="86" y="12"/>
                  <a:pt x="65" y="1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4" name="Freeform 1625"/>
          <p:cNvSpPr>
            <a:spLocks noEditPoints="1"/>
          </p:cNvSpPr>
          <p:nvPr/>
        </p:nvSpPr>
        <p:spPr bwMode="auto">
          <a:xfrm>
            <a:off x="2355294" y="4293068"/>
            <a:ext cx="215524" cy="168423"/>
          </a:xfrm>
          <a:custGeom>
            <a:avLst/>
            <a:gdLst>
              <a:gd name="T0" fmla="*/ 816 w 1298"/>
              <a:gd name="T1" fmla="*/ 300 h 1007"/>
              <a:gd name="T2" fmla="*/ 793 w 1298"/>
              <a:gd name="T3" fmla="*/ 277 h 1007"/>
              <a:gd name="T4" fmla="*/ 793 w 1298"/>
              <a:gd name="T5" fmla="*/ 160 h 1007"/>
              <a:gd name="T6" fmla="*/ 816 w 1298"/>
              <a:gd name="T7" fmla="*/ 137 h 1007"/>
              <a:gd name="T8" fmla="*/ 1164 w 1298"/>
              <a:gd name="T9" fmla="*/ 137 h 1007"/>
              <a:gd name="T10" fmla="*/ 1164 w 1298"/>
              <a:gd name="T11" fmla="*/ 0 h 1007"/>
              <a:gd name="T12" fmla="*/ 121 w 1298"/>
              <a:gd name="T13" fmla="*/ 0 h 1007"/>
              <a:gd name="T14" fmla="*/ 121 w 1298"/>
              <a:gd name="T15" fmla="*/ 137 h 1007"/>
              <a:gd name="T16" fmla="*/ 481 w 1298"/>
              <a:gd name="T17" fmla="*/ 137 h 1007"/>
              <a:gd name="T18" fmla="*/ 505 w 1298"/>
              <a:gd name="T19" fmla="*/ 160 h 1007"/>
              <a:gd name="T20" fmla="*/ 505 w 1298"/>
              <a:gd name="T21" fmla="*/ 277 h 1007"/>
              <a:gd name="T22" fmla="*/ 481 w 1298"/>
              <a:gd name="T23" fmla="*/ 300 h 1007"/>
              <a:gd name="T24" fmla="*/ 272 w 1298"/>
              <a:gd name="T25" fmla="*/ 300 h 1007"/>
              <a:gd name="T26" fmla="*/ 0 w 1298"/>
              <a:gd name="T27" fmla="*/ 1007 h 1007"/>
              <a:gd name="T28" fmla="*/ 1298 w 1298"/>
              <a:gd name="T29" fmla="*/ 1007 h 1007"/>
              <a:gd name="T30" fmla="*/ 1026 w 1298"/>
              <a:gd name="T31" fmla="*/ 300 h 1007"/>
              <a:gd name="T32" fmla="*/ 816 w 1298"/>
              <a:gd name="T33" fmla="*/ 300 h 1007"/>
              <a:gd name="T34" fmla="*/ 953 w 1298"/>
              <a:gd name="T35" fmla="*/ 895 h 1007"/>
              <a:gd name="T36" fmla="*/ 951 w 1298"/>
              <a:gd name="T37" fmla="*/ 897 h 1007"/>
              <a:gd name="T38" fmla="*/ 946 w 1298"/>
              <a:gd name="T39" fmla="*/ 902 h 1007"/>
              <a:gd name="T40" fmla="*/ 944 w 1298"/>
              <a:gd name="T41" fmla="*/ 903 h 1007"/>
              <a:gd name="T42" fmla="*/ 935 w 1298"/>
              <a:gd name="T43" fmla="*/ 906 h 1007"/>
              <a:gd name="T44" fmla="*/ 363 w 1298"/>
              <a:gd name="T45" fmla="*/ 906 h 1007"/>
              <a:gd name="T46" fmla="*/ 359 w 1298"/>
              <a:gd name="T47" fmla="*/ 905 h 1007"/>
              <a:gd name="T48" fmla="*/ 357 w 1298"/>
              <a:gd name="T49" fmla="*/ 905 h 1007"/>
              <a:gd name="T50" fmla="*/ 346 w 1298"/>
              <a:gd name="T51" fmla="*/ 896 h 1007"/>
              <a:gd name="T52" fmla="*/ 345 w 1298"/>
              <a:gd name="T53" fmla="*/ 895 h 1007"/>
              <a:gd name="T54" fmla="*/ 301 w 1298"/>
              <a:gd name="T55" fmla="*/ 727 h 1007"/>
              <a:gd name="T56" fmla="*/ 403 w 1298"/>
              <a:gd name="T57" fmla="*/ 481 h 1007"/>
              <a:gd name="T58" fmla="*/ 403 w 1298"/>
              <a:gd name="T59" fmla="*/ 481 h 1007"/>
              <a:gd name="T60" fmla="*/ 404 w 1298"/>
              <a:gd name="T61" fmla="*/ 481 h 1007"/>
              <a:gd name="T62" fmla="*/ 648 w 1298"/>
              <a:gd name="T63" fmla="*/ 379 h 1007"/>
              <a:gd name="T64" fmla="*/ 649 w 1298"/>
              <a:gd name="T65" fmla="*/ 379 h 1007"/>
              <a:gd name="T66" fmla="*/ 650 w 1298"/>
              <a:gd name="T67" fmla="*/ 379 h 1007"/>
              <a:gd name="T68" fmla="*/ 894 w 1298"/>
              <a:gd name="T69" fmla="*/ 480 h 1007"/>
              <a:gd name="T70" fmla="*/ 895 w 1298"/>
              <a:gd name="T71" fmla="*/ 481 h 1007"/>
              <a:gd name="T72" fmla="*/ 895 w 1298"/>
              <a:gd name="T73" fmla="*/ 482 h 1007"/>
              <a:gd name="T74" fmla="*/ 996 w 1298"/>
              <a:gd name="T75" fmla="*/ 725 h 1007"/>
              <a:gd name="T76" fmla="*/ 997 w 1298"/>
              <a:gd name="T77" fmla="*/ 727 h 1007"/>
              <a:gd name="T78" fmla="*/ 996 w 1298"/>
              <a:gd name="T79" fmla="*/ 728 h 1007"/>
              <a:gd name="T80" fmla="*/ 953 w 1298"/>
              <a:gd name="T81" fmla="*/ 895 h 10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98" h="1007">
                <a:moveTo>
                  <a:pt x="816" y="300"/>
                </a:moveTo>
                <a:cubicBezTo>
                  <a:pt x="804" y="300"/>
                  <a:pt x="793" y="289"/>
                  <a:pt x="793" y="277"/>
                </a:cubicBezTo>
                <a:cubicBezTo>
                  <a:pt x="793" y="160"/>
                  <a:pt x="793" y="160"/>
                  <a:pt x="793" y="160"/>
                </a:cubicBezTo>
                <a:cubicBezTo>
                  <a:pt x="793" y="147"/>
                  <a:pt x="804" y="137"/>
                  <a:pt x="816" y="137"/>
                </a:cubicBezTo>
                <a:cubicBezTo>
                  <a:pt x="1164" y="137"/>
                  <a:pt x="1164" y="137"/>
                  <a:pt x="1164" y="137"/>
                </a:cubicBezTo>
                <a:cubicBezTo>
                  <a:pt x="1164" y="0"/>
                  <a:pt x="1164" y="0"/>
                  <a:pt x="1164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137"/>
                  <a:pt x="121" y="137"/>
                  <a:pt x="121" y="137"/>
                </a:cubicBezTo>
                <a:cubicBezTo>
                  <a:pt x="481" y="137"/>
                  <a:pt x="481" y="137"/>
                  <a:pt x="481" y="137"/>
                </a:cubicBezTo>
                <a:cubicBezTo>
                  <a:pt x="494" y="137"/>
                  <a:pt x="505" y="147"/>
                  <a:pt x="505" y="160"/>
                </a:cubicBezTo>
                <a:cubicBezTo>
                  <a:pt x="505" y="277"/>
                  <a:pt x="505" y="277"/>
                  <a:pt x="505" y="277"/>
                </a:cubicBezTo>
                <a:cubicBezTo>
                  <a:pt x="505" y="289"/>
                  <a:pt x="494" y="300"/>
                  <a:pt x="481" y="300"/>
                </a:cubicBezTo>
                <a:cubicBezTo>
                  <a:pt x="272" y="300"/>
                  <a:pt x="272" y="300"/>
                  <a:pt x="272" y="300"/>
                </a:cubicBezTo>
                <a:cubicBezTo>
                  <a:pt x="0" y="1007"/>
                  <a:pt x="0" y="1007"/>
                  <a:pt x="0" y="1007"/>
                </a:cubicBezTo>
                <a:cubicBezTo>
                  <a:pt x="1298" y="1007"/>
                  <a:pt x="1298" y="1007"/>
                  <a:pt x="1298" y="1007"/>
                </a:cubicBezTo>
                <a:cubicBezTo>
                  <a:pt x="1026" y="300"/>
                  <a:pt x="1026" y="300"/>
                  <a:pt x="1026" y="300"/>
                </a:cubicBezTo>
                <a:lnTo>
                  <a:pt x="816" y="300"/>
                </a:lnTo>
                <a:close/>
                <a:moveTo>
                  <a:pt x="953" y="895"/>
                </a:moveTo>
                <a:cubicBezTo>
                  <a:pt x="952" y="896"/>
                  <a:pt x="952" y="896"/>
                  <a:pt x="951" y="897"/>
                </a:cubicBezTo>
                <a:cubicBezTo>
                  <a:pt x="950" y="899"/>
                  <a:pt x="948" y="900"/>
                  <a:pt x="946" y="902"/>
                </a:cubicBezTo>
                <a:cubicBezTo>
                  <a:pt x="945" y="902"/>
                  <a:pt x="945" y="903"/>
                  <a:pt x="944" y="903"/>
                </a:cubicBezTo>
                <a:cubicBezTo>
                  <a:pt x="941" y="905"/>
                  <a:pt x="938" y="906"/>
                  <a:pt x="935" y="906"/>
                </a:cubicBezTo>
                <a:cubicBezTo>
                  <a:pt x="363" y="906"/>
                  <a:pt x="363" y="906"/>
                  <a:pt x="363" y="906"/>
                </a:cubicBezTo>
                <a:cubicBezTo>
                  <a:pt x="362" y="906"/>
                  <a:pt x="360" y="905"/>
                  <a:pt x="359" y="905"/>
                </a:cubicBezTo>
                <a:cubicBezTo>
                  <a:pt x="358" y="905"/>
                  <a:pt x="358" y="905"/>
                  <a:pt x="357" y="905"/>
                </a:cubicBezTo>
                <a:cubicBezTo>
                  <a:pt x="352" y="903"/>
                  <a:pt x="349" y="900"/>
                  <a:pt x="346" y="896"/>
                </a:cubicBezTo>
                <a:cubicBezTo>
                  <a:pt x="346" y="896"/>
                  <a:pt x="345" y="896"/>
                  <a:pt x="345" y="895"/>
                </a:cubicBezTo>
                <a:cubicBezTo>
                  <a:pt x="316" y="844"/>
                  <a:pt x="301" y="786"/>
                  <a:pt x="301" y="727"/>
                </a:cubicBezTo>
                <a:cubicBezTo>
                  <a:pt x="301" y="631"/>
                  <a:pt x="340" y="544"/>
                  <a:pt x="403" y="481"/>
                </a:cubicBezTo>
                <a:cubicBezTo>
                  <a:pt x="403" y="481"/>
                  <a:pt x="403" y="481"/>
                  <a:pt x="403" y="481"/>
                </a:cubicBezTo>
                <a:cubicBezTo>
                  <a:pt x="403" y="481"/>
                  <a:pt x="403" y="481"/>
                  <a:pt x="404" y="481"/>
                </a:cubicBezTo>
                <a:cubicBezTo>
                  <a:pt x="466" y="418"/>
                  <a:pt x="553" y="379"/>
                  <a:pt x="648" y="379"/>
                </a:cubicBezTo>
                <a:cubicBezTo>
                  <a:pt x="648" y="379"/>
                  <a:pt x="649" y="379"/>
                  <a:pt x="649" y="379"/>
                </a:cubicBezTo>
                <a:cubicBezTo>
                  <a:pt x="649" y="379"/>
                  <a:pt x="649" y="379"/>
                  <a:pt x="650" y="379"/>
                </a:cubicBezTo>
                <a:cubicBezTo>
                  <a:pt x="745" y="379"/>
                  <a:pt x="831" y="418"/>
                  <a:pt x="894" y="480"/>
                </a:cubicBezTo>
                <a:cubicBezTo>
                  <a:pt x="894" y="481"/>
                  <a:pt x="895" y="481"/>
                  <a:pt x="895" y="481"/>
                </a:cubicBezTo>
                <a:cubicBezTo>
                  <a:pt x="895" y="481"/>
                  <a:pt x="895" y="482"/>
                  <a:pt x="895" y="482"/>
                </a:cubicBezTo>
                <a:cubicBezTo>
                  <a:pt x="957" y="544"/>
                  <a:pt x="996" y="630"/>
                  <a:pt x="996" y="725"/>
                </a:cubicBezTo>
                <a:cubicBezTo>
                  <a:pt x="996" y="726"/>
                  <a:pt x="997" y="726"/>
                  <a:pt x="997" y="727"/>
                </a:cubicBezTo>
                <a:cubicBezTo>
                  <a:pt x="997" y="727"/>
                  <a:pt x="996" y="728"/>
                  <a:pt x="996" y="728"/>
                </a:cubicBezTo>
                <a:cubicBezTo>
                  <a:pt x="996" y="787"/>
                  <a:pt x="981" y="845"/>
                  <a:pt x="953" y="895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5" name="Freeform 1626"/>
          <p:cNvSpPr>
            <a:spLocks noEditPoints="1"/>
          </p:cNvSpPr>
          <p:nvPr/>
        </p:nvSpPr>
        <p:spPr bwMode="auto">
          <a:xfrm>
            <a:off x="2412386" y="4364433"/>
            <a:ext cx="101339" cy="72793"/>
          </a:xfrm>
          <a:custGeom>
            <a:avLst/>
            <a:gdLst>
              <a:gd name="T0" fmla="*/ 596 w 609"/>
              <a:gd name="T1" fmla="*/ 283 h 441"/>
              <a:gd name="T2" fmla="*/ 609 w 609"/>
              <a:gd name="T3" fmla="*/ 283 h 441"/>
              <a:gd name="T4" fmla="*/ 534 w 609"/>
              <a:gd name="T5" fmla="*/ 104 h 441"/>
              <a:gd name="T6" fmla="*/ 526 w 609"/>
              <a:gd name="T7" fmla="*/ 112 h 441"/>
              <a:gd name="T8" fmla="*/ 511 w 609"/>
              <a:gd name="T9" fmla="*/ 118 h 441"/>
              <a:gd name="T10" fmla="*/ 496 w 609"/>
              <a:gd name="T11" fmla="*/ 112 h 441"/>
              <a:gd name="T12" fmla="*/ 496 w 609"/>
              <a:gd name="T13" fmla="*/ 83 h 441"/>
              <a:gd name="T14" fmla="*/ 505 w 609"/>
              <a:gd name="T15" fmla="*/ 74 h 441"/>
              <a:gd name="T16" fmla="*/ 326 w 609"/>
              <a:gd name="T17" fmla="*/ 0 h 441"/>
              <a:gd name="T18" fmla="*/ 326 w 609"/>
              <a:gd name="T19" fmla="*/ 12 h 441"/>
              <a:gd name="T20" fmla="*/ 305 w 609"/>
              <a:gd name="T21" fmla="*/ 33 h 441"/>
              <a:gd name="T22" fmla="*/ 284 w 609"/>
              <a:gd name="T23" fmla="*/ 12 h 441"/>
              <a:gd name="T24" fmla="*/ 284 w 609"/>
              <a:gd name="T25" fmla="*/ 0 h 441"/>
              <a:gd name="T26" fmla="*/ 105 w 609"/>
              <a:gd name="T27" fmla="*/ 74 h 441"/>
              <a:gd name="T28" fmla="*/ 114 w 609"/>
              <a:gd name="T29" fmla="*/ 83 h 441"/>
              <a:gd name="T30" fmla="*/ 114 w 609"/>
              <a:gd name="T31" fmla="*/ 112 h 441"/>
              <a:gd name="T32" fmla="*/ 99 w 609"/>
              <a:gd name="T33" fmla="*/ 119 h 441"/>
              <a:gd name="T34" fmla="*/ 84 w 609"/>
              <a:gd name="T35" fmla="*/ 113 h 441"/>
              <a:gd name="T36" fmla="*/ 75 w 609"/>
              <a:gd name="T37" fmla="*/ 104 h 441"/>
              <a:gd name="T38" fmla="*/ 1 w 609"/>
              <a:gd name="T39" fmla="*/ 283 h 441"/>
              <a:gd name="T40" fmla="*/ 14 w 609"/>
              <a:gd name="T41" fmla="*/ 283 h 441"/>
              <a:gd name="T42" fmla="*/ 35 w 609"/>
              <a:gd name="T43" fmla="*/ 304 h 441"/>
              <a:gd name="T44" fmla="*/ 14 w 609"/>
              <a:gd name="T45" fmla="*/ 324 h 441"/>
              <a:gd name="T46" fmla="*/ 0 w 609"/>
              <a:gd name="T47" fmla="*/ 324 h 441"/>
              <a:gd name="T48" fmla="*/ 32 w 609"/>
              <a:gd name="T49" fmla="*/ 441 h 441"/>
              <a:gd name="T50" fmla="*/ 577 w 609"/>
              <a:gd name="T51" fmla="*/ 441 h 441"/>
              <a:gd name="T52" fmla="*/ 609 w 609"/>
              <a:gd name="T53" fmla="*/ 324 h 441"/>
              <a:gd name="T54" fmla="*/ 596 w 609"/>
              <a:gd name="T55" fmla="*/ 324 h 441"/>
              <a:gd name="T56" fmla="*/ 575 w 609"/>
              <a:gd name="T57" fmla="*/ 304 h 441"/>
              <a:gd name="T58" fmla="*/ 596 w 609"/>
              <a:gd name="T59" fmla="*/ 283 h 441"/>
              <a:gd name="T60" fmla="*/ 531 w 609"/>
              <a:gd name="T61" fmla="*/ 192 h 441"/>
              <a:gd name="T62" fmla="*/ 381 w 609"/>
              <a:gd name="T63" fmla="*/ 282 h 441"/>
              <a:gd name="T64" fmla="*/ 385 w 609"/>
              <a:gd name="T65" fmla="*/ 304 h 441"/>
              <a:gd name="T66" fmla="*/ 305 w 609"/>
              <a:gd name="T67" fmla="*/ 384 h 441"/>
              <a:gd name="T68" fmla="*/ 225 w 609"/>
              <a:gd name="T69" fmla="*/ 304 h 441"/>
              <a:gd name="T70" fmla="*/ 305 w 609"/>
              <a:gd name="T71" fmla="*/ 224 h 441"/>
              <a:gd name="T72" fmla="*/ 360 w 609"/>
              <a:gd name="T73" fmla="*/ 246 h 441"/>
              <a:gd name="T74" fmla="*/ 509 w 609"/>
              <a:gd name="T75" fmla="*/ 156 h 441"/>
              <a:gd name="T76" fmla="*/ 538 w 609"/>
              <a:gd name="T77" fmla="*/ 163 h 441"/>
              <a:gd name="T78" fmla="*/ 531 w 609"/>
              <a:gd name="T79" fmla="*/ 192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9" h="441">
                <a:moveTo>
                  <a:pt x="596" y="283"/>
                </a:moveTo>
                <a:cubicBezTo>
                  <a:pt x="609" y="283"/>
                  <a:pt x="609" y="283"/>
                  <a:pt x="609" y="283"/>
                </a:cubicBezTo>
                <a:cubicBezTo>
                  <a:pt x="604" y="214"/>
                  <a:pt x="577" y="152"/>
                  <a:pt x="534" y="104"/>
                </a:cubicBezTo>
                <a:cubicBezTo>
                  <a:pt x="526" y="112"/>
                  <a:pt x="526" y="112"/>
                  <a:pt x="526" y="112"/>
                </a:cubicBezTo>
                <a:cubicBezTo>
                  <a:pt x="521" y="116"/>
                  <a:pt x="516" y="118"/>
                  <a:pt x="511" y="118"/>
                </a:cubicBezTo>
                <a:cubicBezTo>
                  <a:pt x="505" y="118"/>
                  <a:pt x="500" y="116"/>
                  <a:pt x="496" y="112"/>
                </a:cubicBezTo>
                <a:cubicBezTo>
                  <a:pt x="488" y="104"/>
                  <a:pt x="488" y="91"/>
                  <a:pt x="496" y="83"/>
                </a:cubicBezTo>
                <a:cubicBezTo>
                  <a:pt x="505" y="74"/>
                  <a:pt x="505" y="74"/>
                  <a:pt x="505" y="74"/>
                </a:cubicBezTo>
                <a:cubicBezTo>
                  <a:pt x="456" y="32"/>
                  <a:pt x="394" y="5"/>
                  <a:pt x="326" y="0"/>
                </a:cubicBezTo>
                <a:cubicBezTo>
                  <a:pt x="326" y="12"/>
                  <a:pt x="326" y="12"/>
                  <a:pt x="326" y="12"/>
                </a:cubicBezTo>
                <a:cubicBezTo>
                  <a:pt x="326" y="24"/>
                  <a:pt x="316" y="33"/>
                  <a:pt x="305" y="33"/>
                </a:cubicBezTo>
                <a:cubicBezTo>
                  <a:pt x="293" y="33"/>
                  <a:pt x="284" y="24"/>
                  <a:pt x="284" y="12"/>
                </a:cubicBezTo>
                <a:cubicBezTo>
                  <a:pt x="284" y="0"/>
                  <a:pt x="284" y="0"/>
                  <a:pt x="284" y="0"/>
                </a:cubicBezTo>
                <a:cubicBezTo>
                  <a:pt x="216" y="5"/>
                  <a:pt x="154" y="31"/>
                  <a:pt x="105" y="74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22" y="91"/>
                  <a:pt x="122" y="104"/>
                  <a:pt x="114" y="112"/>
                </a:cubicBezTo>
                <a:cubicBezTo>
                  <a:pt x="110" y="117"/>
                  <a:pt x="104" y="119"/>
                  <a:pt x="99" y="119"/>
                </a:cubicBezTo>
                <a:cubicBezTo>
                  <a:pt x="94" y="119"/>
                  <a:pt x="88" y="117"/>
                  <a:pt x="84" y="113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33" y="152"/>
                  <a:pt x="6" y="214"/>
                  <a:pt x="1" y="283"/>
                </a:cubicBezTo>
                <a:cubicBezTo>
                  <a:pt x="14" y="283"/>
                  <a:pt x="14" y="283"/>
                  <a:pt x="14" y="283"/>
                </a:cubicBezTo>
                <a:cubicBezTo>
                  <a:pt x="25" y="283"/>
                  <a:pt x="35" y="292"/>
                  <a:pt x="35" y="304"/>
                </a:cubicBezTo>
                <a:cubicBezTo>
                  <a:pt x="35" y="315"/>
                  <a:pt x="25" y="324"/>
                  <a:pt x="14" y="324"/>
                </a:cubicBezTo>
                <a:cubicBezTo>
                  <a:pt x="0" y="324"/>
                  <a:pt x="0" y="324"/>
                  <a:pt x="0" y="324"/>
                </a:cubicBezTo>
                <a:cubicBezTo>
                  <a:pt x="3" y="365"/>
                  <a:pt x="14" y="405"/>
                  <a:pt x="32" y="441"/>
                </a:cubicBezTo>
                <a:cubicBezTo>
                  <a:pt x="577" y="441"/>
                  <a:pt x="577" y="441"/>
                  <a:pt x="577" y="441"/>
                </a:cubicBezTo>
                <a:cubicBezTo>
                  <a:pt x="596" y="405"/>
                  <a:pt x="607" y="365"/>
                  <a:pt x="609" y="324"/>
                </a:cubicBezTo>
                <a:cubicBezTo>
                  <a:pt x="596" y="324"/>
                  <a:pt x="596" y="324"/>
                  <a:pt x="596" y="324"/>
                </a:cubicBezTo>
                <a:cubicBezTo>
                  <a:pt x="585" y="324"/>
                  <a:pt x="575" y="315"/>
                  <a:pt x="575" y="304"/>
                </a:cubicBezTo>
                <a:cubicBezTo>
                  <a:pt x="575" y="292"/>
                  <a:pt x="585" y="283"/>
                  <a:pt x="596" y="283"/>
                </a:cubicBezTo>
                <a:close/>
                <a:moveTo>
                  <a:pt x="531" y="192"/>
                </a:moveTo>
                <a:cubicBezTo>
                  <a:pt x="381" y="282"/>
                  <a:pt x="381" y="282"/>
                  <a:pt x="381" y="282"/>
                </a:cubicBezTo>
                <a:cubicBezTo>
                  <a:pt x="383" y="289"/>
                  <a:pt x="385" y="296"/>
                  <a:pt x="385" y="304"/>
                </a:cubicBezTo>
                <a:cubicBezTo>
                  <a:pt x="385" y="348"/>
                  <a:pt x="349" y="384"/>
                  <a:pt x="305" y="384"/>
                </a:cubicBezTo>
                <a:cubicBezTo>
                  <a:pt x="261" y="384"/>
                  <a:pt x="225" y="348"/>
                  <a:pt x="225" y="304"/>
                </a:cubicBezTo>
                <a:cubicBezTo>
                  <a:pt x="225" y="259"/>
                  <a:pt x="261" y="224"/>
                  <a:pt x="305" y="224"/>
                </a:cubicBezTo>
                <a:cubicBezTo>
                  <a:pt x="326" y="224"/>
                  <a:pt x="346" y="232"/>
                  <a:pt x="360" y="246"/>
                </a:cubicBezTo>
                <a:cubicBezTo>
                  <a:pt x="509" y="156"/>
                  <a:pt x="509" y="156"/>
                  <a:pt x="509" y="156"/>
                </a:cubicBezTo>
                <a:cubicBezTo>
                  <a:pt x="519" y="150"/>
                  <a:pt x="532" y="153"/>
                  <a:pt x="538" y="163"/>
                </a:cubicBezTo>
                <a:cubicBezTo>
                  <a:pt x="544" y="173"/>
                  <a:pt x="540" y="186"/>
                  <a:pt x="531" y="19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6" name="Oval 1627"/>
          <p:cNvSpPr>
            <a:spLocks noChangeArrowheads="1"/>
          </p:cNvSpPr>
          <p:nvPr/>
        </p:nvSpPr>
        <p:spPr bwMode="auto">
          <a:xfrm>
            <a:off x="2456633" y="4408680"/>
            <a:ext cx="12846" cy="12846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7" name="Freeform 1628"/>
          <p:cNvSpPr>
            <a:spLocks noEditPoints="1"/>
          </p:cNvSpPr>
          <p:nvPr/>
        </p:nvSpPr>
        <p:spPr bwMode="auto">
          <a:xfrm>
            <a:off x="2301056" y="4217420"/>
            <a:ext cx="324000" cy="324000"/>
          </a:xfrm>
          <a:custGeom>
            <a:avLst/>
            <a:gdLst>
              <a:gd name="T0" fmla="*/ 970 w 1940"/>
              <a:gd name="T1" fmla="*/ 0 h 1941"/>
              <a:gd name="T2" fmla="*/ 0 w 1940"/>
              <a:gd name="T3" fmla="*/ 971 h 1941"/>
              <a:gd name="T4" fmla="*/ 970 w 1940"/>
              <a:gd name="T5" fmla="*/ 1941 h 1941"/>
              <a:gd name="T6" fmla="*/ 1940 w 1940"/>
              <a:gd name="T7" fmla="*/ 971 h 1941"/>
              <a:gd name="T8" fmla="*/ 970 w 1940"/>
              <a:gd name="T9" fmla="*/ 0 h 1941"/>
              <a:gd name="T10" fmla="*/ 1652 w 1940"/>
              <a:gd name="T11" fmla="*/ 1509 h 1941"/>
              <a:gd name="T12" fmla="*/ 288 w 1940"/>
              <a:gd name="T13" fmla="*/ 1509 h 1941"/>
              <a:gd name="T14" fmla="*/ 268 w 1940"/>
              <a:gd name="T15" fmla="*/ 1499 h 1941"/>
              <a:gd name="T16" fmla="*/ 266 w 1940"/>
              <a:gd name="T17" fmla="*/ 1478 h 1941"/>
              <a:gd name="T18" fmla="*/ 555 w 1940"/>
              <a:gd name="T19" fmla="*/ 724 h 1941"/>
              <a:gd name="T20" fmla="*/ 577 w 1940"/>
              <a:gd name="T21" fmla="*/ 709 h 1941"/>
              <a:gd name="T22" fmla="*/ 779 w 1940"/>
              <a:gd name="T23" fmla="*/ 709 h 1941"/>
              <a:gd name="T24" fmla="*/ 779 w 1940"/>
              <a:gd name="T25" fmla="*/ 639 h 1941"/>
              <a:gd name="T26" fmla="*/ 419 w 1940"/>
              <a:gd name="T27" fmla="*/ 639 h 1941"/>
              <a:gd name="T28" fmla="*/ 395 w 1940"/>
              <a:gd name="T29" fmla="*/ 616 h 1941"/>
              <a:gd name="T30" fmla="*/ 395 w 1940"/>
              <a:gd name="T31" fmla="*/ 433 h 1941"/>
              <a:gd name="T32" fmla="*/ 419 w 1940"/>
              <a:gd name="T33" fmla="*/ 410 h 1941"/>
              <a:gd name="T34" fmla="*/ 1509 w 1940"/>
              <a:gd name="T35" fmla="*/ 410 h 1941"/>
              <a:gd name="T36" fmla="*/ 1532 w 1940"/>
              <a:gd name="T37" fmla="*/ 433 h 1941"/>
              <a:gd name="T38" fmla="*/ 1532 w 1940"/>
              <a:gd name="T39" fmla="*/ 616 h 1941"/>
              <a:gd name="T40" fmla="*/ 1509 w 1940"/>
              <a:gd name="T41" fmla="*/ 639 h 1941"/>
              <a:gd name="T42" fmla="*/ 1161 w 1940"/>
              <a:gd name="T43" fmla="*/ 639 h 1941"/>
              <a:gd name="T44" fmla="*/ 1161 w 1940"/>
              <a:gd name="T45" fmla="*/ 709 h 1941"/>
              <a:gd name="T46" fmla="*/ 1363 w 1940"/>
              <a:gd name="T47" fmla="*/ 709 h 1941"/>
              <a:gd name="T48" fmla="*/ 1385 w 1940"/>
              <a:gd name="T49" fmla="*/ 724 h 1941"/>
              <a:gd name="T50" fmla="*/ 1674 w 1940"/>
              <a:gd name="T51" fmla="*/ 1478 h 1941"/>
              <a:gd name="T52" fmla="*/ 1672 w 1940"/>
              <a:gd name="T53" fmla="*/ 1499 h 1941"/>
              <a:gd name="T54" fmla="*/ 1652 w 1940"/>
              <a:gd name="T55" fmla="*/ 1509 h 1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40" h="1941">
                <a:moveTo>
                  <a:pt x="970" y="0"/>
                </a:moveTo>
                <a:cubicBezTo>
                  <a:pt x="434" y="0"/>
                  <a:pt x="0" y="435"/>
                  <a:pt x="0" y="971"/>
                </a:cubicBezTo>
                <a:cubicBezTo>
                  <a:pt x="0" y="1507"/>
                  <a:pt x="434" y="1941"/>
                  <a:pt x="970" y="1941"/>
                </a:cubicBezTo>
                <a:cubicBezTo>
                  <a:pt x="1506" y="1941"/>
                  <a:pt x="1940" y="1507"/>
                  <a:pt x="1940" y="971"/>
                </a:cubicBezTo>
                <a:cubicBezTo>
                  <a:pt x="1940" y="435"/>
                  <a:pt x="1506" y="0"/>
                  <a:pt x="970" y="0"/>
                </a:cubicBezTo>
                <a:close/>
                <a:moveTo>
                  <a:pt x="1652" y="1509"/>
                </a:moveTo>
                <a:cubicBezTo>
                  <a:pt x="288" y="1509"/>
                  <a:pt x="288" y="1509"/>
                  <a:pt x="288" y="1509"/>
                </a:cubicBezTo>
                <a:cubicBezTo>
                  <a:pt x="280" y="1509"/>
                  <a:pt x="273" y="1506"/>
                  <a:pt x="268" y="1499"/>
                </a:cubicBezTo>
                <a:cubicBezTo>
                  <a:pt x="264" y="1493"/>
                  <a:pt x="263" y="1485"/>
                  <a:pt x="266" y="1478"/>
                </a:cubicBezTo>
                <a:cubicBezTo>
                  <a:pt x="555" y="724"/>
                  <a:pt x="555" y="724"/>
                  <a:pt x="555" y="724"/>
                </a:cubicBezTo>
                <a:cubicBezTo>
                  <a:pt x="559" y="715"/>
                  <a:pt x="567" y="709"/>
                  <a:pt x="577" y="709"/>
                </a:cubicBezTo>
                <a:cubicBezTo>
                  <a:pt x="779" y="709"/>
                  <a:pt x="779" y="709"/>
                  <a:pt x="779" y="709"/>
                </a:cubicBezTo>
                <a:cubicBezTo>
                  <a:pt x="779" y="639"/>
                  <a:pt x="779" y="639"/>
                  <a:pt x="779" y="639"/>
                </a:cubicBezTo>
                <a:cubicBezTo>
                  <a:pt x="419" y="639"/>
                  <a:pt x="419" y="639"/>
                  <a:pt x="419" y="639"/>
                </a:cubicBezTo>
                <a:cubicBezTo>
                  <a:pt x="406" y="639"/>
                  <a:pt x="395" y="629"/>
                  <a:pt x="395" y="616"/>
                </a:cubicBezTo>
                <a:cubicBezTo>
                  <a:pt x="395" y="433"/>
                  <a:pt x="395" y="433"/>
                  <a:pt x="395" y="433"/>
                </a:cubicBezTo>
                <a:cubicBezTo>
                  <a:pt x="395" y="420"/>
                  <a:pt x="406" y="410"/>
                  <a:pt x="419" y="410"/>
                </a:cubicBezTo>
                <a:cubicBezTo>
                  <a:pt x="1509" y="410"/>
                  <a:pt x="1509" y="410"/>
                  <a:pt x="1509" y="410"/>
                </a:cubicBezTo>
                <a:cubicBezTo>
                  <a:pt x="1521" y="410"/>
                  <a:pt x="1532" y="420"/>
                  <a:pt x="1532" y="433"/>
                </a:cubicBezTo>
                <a:cubicBezTo>
                  <a:pt x="1532" y="616"/>
                  <a:pt x="1532" y="616"/>
                  <a:pt x="1532" y="616"/>
                </a:cubicBezTo>
                <a:cubicBezTo>
                  <a:pt x="1532" y="629"/>
                  <a:pt x="1521" y="639"/>
                  <a:pt x="1509" y="639"/>
                </a:cubicBezTo>
                <a:cubicBezTo>
                  <a:pt x="1161" y="639"/>
                  <a:pt x="1161" y="639"/>
                  <a:pt x="1161" y="639"/>
                </a:cubicBezTo>
                <a:cubicBezTo>
                  <a:pt x="1161" y="709"/>
                  <a:pt x="1161" y="709"/>
                  <a:pt x="1161" y="709"/>
                </a:cubicBezTo>
                <a:cubicBezTo>
                  <a:pt x="1363" y="709"/>
                  <a:pt x="1363" y="709"/>
                  <a:pt x="1363" y="709"/>
                </a:cubicBezTo>
                <a:cubicBezTo>
                  <a:pt x="1373" y="709"/>
                  <a:pt x="1381" y="715"/>
                  <a:pt x="1385" y="724"/>
                </a:cubicBezTo>
                <a:cubicBezTo>
                  <a:pt x="1674" y="1478"/>
                  <a:pt x="1674" y="1478"/>
                  <a:pt x="1674" y="1478"/>
                </a:cubicBezTo>
                <a:cubicBezTo>
                  <a:pt x="1677" y="1485"/>
                  <a:pt x="1676" y="1493"/>
                  <a:pt x="1672" y="1499"/>
                </a:cubicBezTo>
                <a:cubicBezTo>
                  <a:pt x="1667" y="1506"/>
                  <a:pt x="1660" y="1509"/>
                  <a:pt x="1652" y="1509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8" name="Oval 1632"/>
          <p:cNvSpPr>
            <a:spLocks noChangeArrowheads="1"/>
          </p:cNvSpPr>
          <p:nvPr/>
        </p:nvSpPr>
        <p:spPr bwMode="auto">
          <a:xfrm>
            <a:off x="2857937" y="4425808"/>
            <a:ext cx="49956" cy="48529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9" name="Freeform 1633"/>
          <p:cNvSpPr>
            <a:spLocks noEditPoints="1"/>
          </p:cNvSpPr>
          <p:nvPr/>
        </p:nvSpPr>
        <p:spPr bwMode="auto">
          <a:xfrm>
            <a:off x="2720915" y="4217420"/>
            <a:ext cx="324000" cy="324000"/>
          </a:xfrm>
          <a:custGeom>
            <a:avLst/>
            <a:gdLst>
              <a:gd name="T0" fmla="*/ 890 w 1781"/>
              <a:gd name="T1" fmla="*/ 0 h 1781"/>
              <a:gd name="T2" fmla="*/ 0 w 1781"/>
              <a:gd name="T3" fmla="*/ 891 h 1781"/>
              <a:gd name="T4" fmla="*/ 890 w 1781"/>
              <a:gd name="T5" fmla="*/ 1781 h 1781"/>
              <a:gd name="T6" fmla="*/ 1781 w 1781"/>
              <a:gd name="T7" fmla="*/ 891 h 1781"/>
              <a:gd name="T8" fmla="*/ 890 w 1781"/>
              <a:gd name="T9" fmla="*/ 0 h 1781"/>
              <a:gd name="T10" fmla="*/ 889 w 1781"/>
              <a:gd name="T11" fmla="*/ 1454 h 1781"/>
              <a:gd name="T12" fmla="*/ 715 w 1781"/>
              <a:gd name="T13" fmla="*/ 1280 h 1781"/>
              <a:gd name="T14" fmla="*/ 889 w 1781"/>
              <a:gd name="T15" fmla="*/ 1105 h 1781"/>
              <a:gd name="T16" fmla="*/ 1063 w 1781"/>
              <a:gd name="T17" fmla="*/ 1280 h 1781"/>
              <a:gd name="T18" fmla="*/ 889 w 1781"/>
              <a:gd name="T19" fmla="*/ 1454 h 1781"/>
              <a:gd name="T20" fmla="*/ 1186 w 1781"/>
              <a:gd name="T21" fmla="*/ 1007 h 1781"/>
              <a:gd name="T22" fmla="*/ 1159 w 1781"/>
              <a:gd name="T23" fmla="*/ 1008 h 1781"/>
              <a:gd name="T24" fmla="*/ 899 w 1781"/>
              <a:gd name="T25" fmla="*/ 903 h 1781"/>
              <a:gd name="T26" fmla="*/ 632 w 1781"/>
              <a:gd name="T27" fmla="*/ 1015 h 1781"/>
              <a:gd name="T28" fmla="*/ 618 w 1781"/>
              <a:gd name="T29" fmla="*/ 1021 h 1781"/>
              <a:gd name="T30" fmla="*/ 605 w 1781"/>
              <a:gd name="T31" fmla="*/ 1016 h 1781"/>
              <a:gd name="T32" fmla="*/ 604 w 1781"/>
              <a:gd name="T33" fmla="*/ 989 h 1781"/>
              <a:gd name="T34" fmla="*/ 899 w 1781"/>
              <a:gd name="T35" fmla="*/ 865 h 1781"/>
              <a:gd name="T36" fmla="*/ 1185 w 1781"/>
              <a:gd name="T37" fmla="*/ 980 h 1781"/>
              <a:gd name="T38" fmla="*/ 1186 w 1781"/>
              <a:gd name="T39" fmla="*/ 1007 h 1781"/>
              <a:gd name="T40" fmla="*/ 1363 w 1781"/>
              <a:gd name="T41" fmla="*/ 830 h 1781"/>
              <a:gd name="T42" fmla="*/ 1350 w 1781"/>
              <a:gd name="T43" fmla="*/ 836 h 1781"/>
              <a:gd name="T44" fmla="*/ 1336 w 1781"/>
              <a:gd name="T45" fmla="*/ 830 h 1781"/>
              <a:gd name="T46" fmla="*/ 887 w 1781"/>
              <a:gd name="T47" fmla="*/ 643 h 1781"/>
              <a:gd name="T48" fmla="*/ 441 w 1781"/>
              <a:gd name="T49" fmla="*/ 826 h 1781"/>
              <a:gd name="T50" fmla="*/ 414 w 1781"/>
              <a:gd name="T51" fmla="*/ 826 h 1781"/>
              <a:gd name="T52" fmla="*/ 414 w 1781"/>
              <a:gd name="T53" fmla="*/ 799 h 1781"/>
              <a:gd name="T54" fmla="*/ 887 w 1781"/>
              <a:gd name="T55" fmla="*/ 605 h 1781"/>
              <a:gd name="T56" fmla="*/ 1363 w 1781"/>
              <a:gd name="T57" fmla="*/ 803 h 1781"/>
              <a:gd name="T58" fmla="*/ 1363 w 1781"/>
              <a:gd name="T59" fmla="*/ 830 h 1781"/>
              <a:gd name="T60" fmla="*/ 1521 w 1781"/>
              <a:gd name="T61" fmla="*/ 667 h 1781"/>
              <a:gd name="T62" fmla="*/ 1507 w 1781"/>
              <a:gd name="T63" fmla="*/ 661 h 1781"/>
              <a:gd name="T64" fmla="*/ 889 w 1781"/>
              <a:gd name="T65" fmla="*/ 405 h 1781"/>
              <a:gd name="T66" fmla="*/ 274 w 1781"/>
              <a:gd name="T67" fmla="*/ 658 h 1781"/>
              <a:gd name="T68" fmla="*/ 247 w 1781"/>
              <a:gd name="T69" fmla="*/ 658 h 1781"/>
              <a:gd name="T70" fmla="*/ 247 w 1781"/>
              <a:gd name="T71" fmla="*/ 631 h 1781"/>
              <a:gd name="T72" fmla="*/ 889 w 1781"/>
              <a:gd name="T73" fmla="*/ 367 h 1781"/>
              <a:gd name="T74" fmla="*/ 1534 w 1781"/>
              <a:gd name="T75" fmla="*/ 634 h 1781"/>
              <a:gd name="T76" fmla="*/ 1534 w 1781"/>
              <a:gd name="T77" fmla="*/ 661 h 1781"/>
              <a:gd name="T78" fmla="*/ 1521 w 1781"/>
              <a:gd name="T79" fmla="*/ 667 h 1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81" h="1781">
                <a:moveTo>
                  <a:pt x="890" y="0"/>
                </a:moveTo>
                <a:cubicBezTo>
                  <a:pt x="399" y="0"/>
                  <a:pt x="0" y="399"/>
                  <a:pt x="0" y="891"/>
                </a:cubicBezTo>
                <a:cubicBezTo>
                  <a:pt x="0" y="1382"/>
                  <a:pt x="399" y="1781"/>
                  <a:pt x="890" y="1781"/>
                </a:cubicBezTo>
                <a:cubicBezTo>
                  <a:pt x="1382" y="1781"/>
                  <a:pt x="1781" y="1382"/>
                  <a:pt x="1781" y="891"/>
                </a:cubicBezTo>
                <a:cubicBezTo>
                  <a:pt x="1781" y="399"/>
                  <a:pt x="1382" y="0"/>
                  <a:pt x="890" y="0"/>
                </a:cubicBezTo>
                <a:close/>
                <a:moveTo>
                  <a:pt x="889" y="1454"/>
                </a:moveTo>
                <a:cubicBezTo>
                  <a:pt x="793" y="1454"/>
                  <a:pt x="715" y="1376"/>
                  <a:pt x="715" y="1280"/>
                </a:cubicBezTo>
                <a:cubicBezTo>
                  <a:pt x="715" y="1184"/>
                  <a:pt x="793" y="1105"/>
                  <a:pt x="889" y="1105"/>
                </a:cubicBezTo>
                <a:cubicBezTo>
                  <a:pt x="985" y="1105"/>
                  <a:pt x="1063" y="1184"/>
                  <a:pt x="1063" y="1280"/>
                </a:cubicBezTo>
                <a:cubicBezTo>
                  <a:pt x="1063" y="1376"/>
                  <a:pt x="985" y="1454"/>
                  <a:pt x="889" y="1454"/>
                </a:cubicBezTo>
                <a:close/>
                <a:moveTo>
                  <a:pt x="1186" y="1007"/>
                </a:moveTo>
                <a:cubicBezTo>
                  <a:pt x="1179" y="1015"/>
                  <a:pt x="1167" y="1015"/>
                  <a:pt x="1159" y="1008"/>
                </a:cubicBezTo>
                <a:cubicBezTo>
                  <a:pt x="1089" y="940"/>
                  <a:pt x="996" y="903"/>
                  <a:pt x="899" y="903"/>
                </a:cubicBezTo>
                <a:cubicBezTo>
                  <a:pt x="797" y="903"/>
                  <a:pt x="702" y="943"/>
                  <a:pt x="632" y="1015"/>
                </a:cubicBezTo>
                <a:cubicBezTo>
                  <a:pt x="628" y="1019"/>
                  <a:pt x="623" y="1021"/>
                  <a:pt x="618" y="1021"/>
                </a:cubicBezTo>
                <a:cubicBezTo>
                  <a:pt x="613" y="1021"/>
                  <a:pt x="608" y="1019"/>
                  <a:pt x="605" y="1016"/>
                </a:cubicBezTo>
                <a:cubicBezTo>
                  <a:pt x="597" y="1008"/>
                  <a:pt x="597" y="996"/>
                  <a:pt x="604" y="989"/>
                </a:cubicBezTo>
                <a:cubicBezTo>
                  <a:pt x="682" y="909"/>
                  <a:pt x="787" y="865"/>
                  <a:pt x="899" y="865"/>
                </a:cubicBezTo>
                <a:cubicBezTo>
                  <a:pt x="1006" y="865"/>
                  <a:pt x="1108" y="906"/>
                  <a:pt x="1185" y="980"/>
                </a:cubicBezTo>
                <a:cubicBezTo>
                  <a:pt x="1193" y="988"/>
                  <a:pt x="1193" y="1000"/>
                  <a:pt x="1186" y="1007"/>
                </a:cubicBezTo>
                <a:close/>
                <a:moveTo>
                  <a:pt x="1363" y="830"/>
                </a:moveTo>
                <a:cubicBezTo>
                  <a:pt x="1360" y="834"/>
                  <a:pt x="1355" y="836"/>
                  <a:pt x="1350" y="836"/>
                </a:cubicBezTo>
                <a:cubicBezTo>
                  <a:pt x="1345" y="836"/>
                  <a:pt x="1340" y="834"/>
                  <a:pt x="1336" y="830"/>
                </a:cubicBezTo>
                <a:cubicBezTo>
                  <a:pt x="1216" y="709"/>
                  <a:pt x="1057" y="643"/>
                  <a:pt x="887" y="643"/>
                </a:cubicBezTo>
                <a:cubicBezTo>
                  <a:pt x="719" y="643"/>
                  <a:pt x="561" y="708"/>
                  <a:pt x="441" y="826"/>
                </a:cubicBezTo>
                <a:cubicBezTo>
                  <a:pt x="434" y="833"/>
                  <a:pt x="422" y="833"/>
                  <a:pt x="414" y="826"/>
                </a:cubicBezTo>
                <a:cubicBezTo>
                  <a:pt x="407" y="818"/>
                  <a:pt x="407" y="806"/>
                  <a:pt x="414" y="799"/>
                </a:cubicBezTo>
                <a:cubicBezTo>
                  <a:pt x="541" y="674"/>
                  <a:pt x="709" y="605"/>
                  <a:pt x="887" y="605"/>
                </a:cubicBezTo>
                <a:cubicBezTo>
                  <a:pt x="1067" y="605"/>
                  <a:pt x="1236" y="675"/>
                  <a:pt x="1363" y="803"/>
                </a:cubicBezTo>
                <a:cubicBezTo>
                  <a:pt x="1371" y="810"/>
                  <a:pt x="1371" y="823"/>
                  <a:pt x="1363" y="830"/>
                </a:cubicBezTo>
                <a:close/>
                <a:moveTo>
                  <a:pt x="1521" y="667"/>
                </a:moveTo>
                <a:cubicBezTo>
                  <a:pt x="1516" y="667"/>
                  <a:pt x="1511" y="665"/>
                  <a:pt x="1507" y="661"/>
                </a:cubicBezTo>
                <a:cubicBezTo>
                  <a:pt x="1342" y="496"/>
                  <a:pt x="1122" y="405"/>
                  <a:pt x="889" y="405"/>
                </a:cubicBezTo>
                <a:cubicBezTo>
                  <a:pt x="657" y="405"/>
                  <a:pt x="438" y="495"/>
                  <a:pt x="274" y="658"/>
                </a:cubicBezTo>
                <a:cubicBezTo>
                  <a:pt x="266" y="665"/>
                  <a:pt x="254" y="665"/>
                  <a:pt x="247" y="658"/>
                </a:cubicBezTo>
                <a:cubicBezTo>
                  <a:pt x="239" y="650"/>
                  <a:pt x="239" y="638"/>
                  <a:pt x="247" y="631"/>
                </a:cubicBezTo>
                <a:cubicBezTo>
                  <a:pt x="419" y="461"/>
                  <a:pt x="647" y="367"/>
                  <a:pt x="889" y="367"/>
                </a:cubicBezTo>
                <a:cubicBezTo>
                  <a:pt x="1133" y="367"/>
                  <a:pt x="1362" y="462"/>
                  <a:pt x="1534" y="634"/>
                </a:cubicBezTo>
                <a:cubicBezTo>
                  <a:pt x="1542" y="642"/>
                  <a:pt x="1542" y="654"/>
                  <a:pt x="1534" y="661"/>
                </a:cubicBezTo>
                <a:cubicBezTo>
                  <a:pt x="1530" y="665"/>
                  <a:pt x="1525" y="667"/>
                  <a:pt x="1521" y="667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0" name="Freeform 1637"/>
          <p:cNvSpPr>
            <a:spLocks noEditPoints="1"/>
          </p:cNvSpPr>
          <p:nvPr/>
        </p:nvSpPr>
        <p:spPr bwMode="auto">
          <a:xfrm>
            <a:off x="3205003" y="4280222"/>
            <a:ext cx="195542" cy="198396"/>
          </a:xfrm>
          <a:custGeom>
            <a:avLst/>
            <a:gdLst>
              <a:gd name="T0" fmla="*/ 993 w 1164"/>
              <a:gd name="T1" fmla="*/ 148 h 1186"/>
              <a:gd name="T2" fmla="*/ 949 w 1164"/>
              <a:gd name="T3" fmla="*/ 101 h 1186"/>
              <a:gd name="T4" fmla="*/ 948 w 1164"/>
              <a:gd name="T5" fmla="*/ 0 h 1186"/>
              <a:gd name="T6" fmla="*/ 192 w 1164"/>
              <a:gd name="T7" fmla="*/ 4 h 1186"/>
              <a:gd name="T8" fmla="*/ 216 w 1164"/>
              <a:gd name="T9" fmla="*/ 101 h 1186"/>
              <a:gd name="T10" fmla="*/ 171 w 1164"/>
              <a:gd name="T11" fmla="*/ 148 h 1186"/>
              <a:gd name="T12" fmla="*/ 12 w 1164"/>
              <a:gd name="T13" fmla="*/ 161 h 1186"/>
              <a:gd name="T14" fmla="*/ 403 w 1164"/>
              <a:gd name="T15" fmla="*/ 781 h 1186"/>
              <a:gd name="T16" fmla="*/ 524 w 1164"/>
              <a:gd name="T17" fmla="*/ 854 h 1186"/>
              <a:gd name="T18" fmla="*/ 555 w 1164"/>
              <a:gd name="T19" fmla="*/ 923 h 1186"/>
              <a:gd name="T20" fmla="*/ 266 w 1164"/>
              <a:gd name="T21" fmla="*/ 1158 h 1186"/>
              <a:gd name="T22" fmla="*/ 269 w 1164"/>
              <a:gd name="T23" fmla="*/ 1186 h 1186"/>
              <a:gd name="T24" fmla="*/ 899 w 1164"/>
              <a:gd name="T25" fmla="*/ 1182 h 1186"/>
              <a:gd name="T26" fmla="*/ 747 w 1164"/>
              <a:gd name="T27" fmla="*/ 1037 h 1186"/>
              <a:gd name="T28" fmla="*/ 609 w 1164"/>
              <a:gd name="T29" fmla="*/ 896 h 1186"/>
              <a:gd name="T30" fmla="*/ 733 w 1164"/>
              <a:gd name="T31" fmla="*/ 795 h 1186"/>
              <a:gd name="T32" fmla="*/ 1164 w 1164"/>
              <a:gd name="T33" fmla="*/ 189 h 1186"/>
              <a:gd name="T34" fmla="*/ 1124 w 1164"/>
              <a:gd name="T35" fmla="*/ 148 h 1186"/>
              <a:gd name="T36" fmla="*/ 297 w 1164"/>
              <a:gd name="T37" fmla="*/ 718 h 1186"/>
              <a:gd name="T38" fmla="*/ 33 w 1164"/>
              <a:gd name="T39" fmla="*/ 227 h 1186"/>
              <a:gd name="T40" fmla="*/ 78 w 1164"/>
              <a:gd name="T41" fmla="*/ 180 h 1186"/>
              <a:gd name="T42" fmla="*/ 226 w 1164"/>
              <a:gd name="T43" fmla="*/ 220 h 1186"/>
              <a:gd name="T44" fmla="*/ 328 w 1164"/>
              <a:gd name="T45" fmla="*/ 705 h 1186"/>
              <a:gd name="T46" fmla="*/ 505 w 1164"/>
              <a:gd name="T47" fmla="*/ 598 h 1186"/>
              <a:gd name="T48" fmla="*/ 505 w 1164"/>
              <a:gd name="T49" fmla="*/ 557 h 1186"/>
              <a:gd name="T50" fmla="*/ 561 w 1164"/>
              <a:gd name="T51" fmla="*/ 224 h 1186"/>
              <a:gd name="T52" fmla="*/ 446 w 1164"/>
              <a:gd name="T53" fmla="*/ 297 h 1186"/>
              <a:gd name="T54" fmla="*/ 569 w 1164"/>
              <a:gd name="T55" fmla="*/ 164 h 1186"/>
              <a:gd name="T56" fmla="*/ 603 w 1164"/>
              <a:gd name="T57" fmla="*/ 179 h 1186"/>
              <a:gd name="T58" fmla="*/ 659 w 1164"/>
              <a:gd name="T59" fmla="*/ 557 h 1186"/>
              <a:gd name="T60" fmla="*/ 659 w 1164"/>
              <a:gd name="T61" fmla="*/ 598 h 1186"/>
              <a:gd name="T62" fmla="*/ 868 w 1164"/>
              <a:gd name="T63" fmla="*/ 718 h 1186"/>
              <a:gd name="T64" fmla="*/ 827 w 1164"/>
              <a:gd name="T65" fmla="*/ 654 h 1186"/>
              <a:gd name="T66" fmla="*/ 939 w 1164"/>
              <a:gd name="T67" fmla="*/ 220 h 1186"/>
              <a:gd name="T68" fmla="*/ 1086 w 1164"/>
              <a:gd name="T69" fmla="*/ 180 h 1186"/>
              <a:gd name="T70" fmla="*/ 1131 w 1164"/>
              <a:gd name="T71" fmla="*/ 227 h 1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4" h="1186">
                <a:moveTo>
                  <a:pt x="1124" y="148"/>
                </a:moveTo>
                <a:cubicBezTo>
                  <a:pt x="993" y="148"/>
                  <a:pt x="993" y="148"/>
                  <a:pt x="993" y="148"/>
                </a:cubicBezTo>
                <a:cubicBezTo>
                  <a:pt x="981" y="148"/>
                  <a:pt x="969" y="143"/>
                  <a:pt x="961" y="134"/>
                </a:cubicBezTo>
                <a:cubicBezTo>
                  <a:pt x="952" y="125"/>
                  <a:pt x="948" y="113"/>
                  <a:pt x="949" y="101"/>
                </a:cubicBezTo>
                <a:cubicBezTo>
                  <a:pt x="950" y="69"/>
                  <a:pt x="952" y="36"/>
                  <a:pt x="952" y="4"/>
                </a:cubicBezTo>
                <a:cubicBezTo>
                  <a:pt x="948" y="0"/>
                  <a:pt x="948" y="0"/>
                  <a:pt x="948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192" y="4"/>
                  <a:pt x="192" y="4"/>
                  <a:pt x="192" y="4"/>
                </a:cubicBezTo>
                <a:cubicBezTo>
                  <a:pt x="212" y="4"/>
                  <a:pt x="212" y="4"/>
                  <a:pt x="212" y="4"/>
                </a:cubicBezTo>
                <a:cubicBezTo>
                  <a:pt x="213" y="36"/>
                  <a:pt x="214" y="69"/>
                  <a:pt x="216" y="101"/>
                </a:cubicBezTo>
                <a:cubicBezTo>
                  <a:pt x="216" y="113"/>
                  <a:pt x="212" y="125"/>
                  <a:pt x="204" y="134"/>
                </a:cubicBezTo>
                <a:cubicBezTo>
                  <a:pt x="195" y="143"/>
                  <a:pt x="183" y="148"/>
                  <a:pt x="17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30" y="148"/>
                  <a:pt x="20" y="153"/>
                  <a:pt x="12" y="161"/>
                </a:cubicBezTo>
                <a:cubicBezTo>
                  <a:pt x="4" y="168"/>
                  <a:pt x="0" y="178"/>
                  <a:pt x="1" y="189"/>
                </a:cubicBezTo>
                <a:cubicBezTo>
                  <a:pt x="8" y="536"/>
                  <a:pt x="162" y="763"/>
                  <a:pt x="403" y="781"/>
                </a:cubicBezTo>
                <a:cubicBezTo>
                  <a:pt x="414" y="782"/>
                  <a:pt x="424" y="787"/>
                  <a:pt x="432" y="795"/>
                </a:cubicBezTo>
                <a:cubicBezTo>
                  <a:pt x="461" y="824"/>
                  <a:pt x="492" y="844"/>
                  <a:pt x="524" y="854"/>
                </a:cubicBezTo>
                <a:cubicBezTo>
                  <a:pt x="543" y="861"/>
                  <a:pt x="555" y="878"/>
                  <a:pt x="555" y="896"/>
                </a:cubicBezTo>
                <a:cubicBezTo>
                  <a:pt x="555" y="923"/>
                  <a:pt x="555" y="923"/>
                  <a:pt x="555" y="923"/>
                </a:cubicBezTo>
                <a:cubicBezTo>
                  <a:pt x="555" y="976"/>
                  <a:pt x="488" y="1006"/>
                  <a:pt x="417" y="1037"/>
                </a:cubicBezTo>
                <a:cubicBezTo>
                  <a:pt x="346" y="1068"/>
                  <a:pt x="266" y="1104"/>
                  <a:pt x="266" y="1158"/>
                </a:cubicBezTo>
                <a:cubicBezTo>
                  <a:pt x="266" y="1182"/>
                  <a:pt x="266" y="1182"/>
                  <a:pt x="266" y="1182"/>
                </a:cubicBezTo>
                <a:cubicBezTo>
                  <a:pt x="266" y="1184"/>
                  <a:pt x="267" y="1186"/>
                  <a:pt x="269" y="1186"/>
                </a:cubicBezTo>
                <a:cubicBezTo>
                  <a:pt x="895" y="1186"/>
                  <a:pt x="895" y="1186"/>
                  <a:pt x="895" y="1186"/>
                </a:cubicBezTo>
                <a:cubicBezTo>
                  <a:pt x="897" y="1186"/>
                  <a:pt x="899" y="1184"/>
                  <a:pt x="899" y="1182"/>
                </a:cubicBezTo>
                <a:cubicBezTo>
                  <a:pt x="899" y="1158"/>
                  <a:pt x="899" y="1158"/>
                  <a:pt x="899" y="1158"/>
                </a:cubicBezTo>
                <a:cubicBezTo>
                  <a:pt x="899" y="1104"/>
                  <a:pt x="818" y="1068"/>
                  <a:pt x="747" y="1037"/>
                </a:cubicBezTo>
                <a:cubicBezTo>
                  <a:pt x="676" y="1006"/>
                  <a:pt x="609" y="976"/>
                  <a:pt x="609" y="923"/>
                </a:cubicBezTo>
                <a:cubicBezTo>
                  <a:pt x="609" y="896"/>
                  <a:pt x="609" y="896"/>
                  <a:pt x="609" y="896"/>
                </a:cubicBezTo>
                <a:cubicBezTo>
                  <a:pt x="609" y="878"/>
                  <a:pt x="621" y="861"/>
                  <a:pt x="640" y="855"/>
                </a:cubicBezTo>
                <a:cubicBezTo>
                  <a:pt x="672" y="844"/>
                  <a:pt x="703" y="824"/>
                  <a:pt x="733" y="795"/>
                </a:cubicBezTo>
                <a:cubicBezTo>
                  <a:pt x="740" y="787"/>
                  <a:pt x="750" y="782"/>
                  <a:pt x="761" y="781"/>
                </a:cubicBezTo>
                <a:cubicBezTo>
                  <a:pt x="1002" y="763"/>
                  <a:pt x="1157" y="536"/>
                  <a:pt x="1164" y="189"/>
                </a:cubicBezTo>
                <a:cubicBezTo>
                  <a:pt x="1164" y="178"/>
                  <a:pt x="1160" y="168"/>
                  <a:pt x="1152" y="161"/>
                </a:cubicBezTo>
                <a:cubicBezTo>
                  <a:pt x="1145" y="153"/>
                  <a:pt x="1134" y="148"/>
                  <a:pt x="1124" y="148"/>
                </a:cubicBezTo>
                <a:close/>
                <a:moveTo>
                  <a:pt x="328" y="705"/>
                </a:moveTo>
                <a:cubicBezTo>
                  <a:pt x="319" y="714"/>
                  <a:pt x="308" y="718"/>
                  <a:pt x="297" y="718"/>
                </a:cubicBezTo>
                <a:cubicBezTo>
                  <a:pt x="289" y="718"/>
                  <a:pt x="282" y="716"/>
                  <a:pt x="275" y="713"/>
                </a:cubicBezTo>
                <a:cubicBezTo>
                  <a:pt x="134" y="639"/>
                  <a:pt x="46" y="462"/>
                  <a:pt x="33" y="227"/>
                </a:cubicBezTo>
                <a:cubicBezTo>
                  <a:pt x="33" y="215"/>
                  <a:pt x="37" y="203"/>
                  <a:pt x="46" y="194"/>
                </a:cubicBezTo>
                <a:cubicBezTo>
                  <a:pt x="54" y="185"/>
                  <a:pt x="66" y="180"/>
                  <a:pt x="78" y="180"/>
                </a:cubicBezTo>
                <a:cubicBezTo>
                  <a:pt x="181" y="180"/>
                  <a:pt x="181" y="180"/>
                  <a:pt x="181" y="180"/>
                </a:cubicBezTo>
                <a:cubicBezTo>
                  <a:pt x="204" y="180"/>
                  <a:pt x="223" y="197"/>
                  <a:pt x="226" y="220"/>
                </a:cubicBezTo>
                <a:cubicBezTo>
                  <a:pt x="245" y="391"/>
                  <a:pt x="284" y="541"/>
                  <a:pt x="337" y="654"/>
                </a:cubicBezTo>
                <a:cubicBezTo>
                  <a:pt x="346" y="672"/>
                  <a:pt x="342" y="692"/>
                  <a:pt x="328" y="705"/>
                </a:cubicBezTo>
                <a:close/>
                <a:moveTo>
                  <a:pt x="659" y="598"/>
                </a:moveTo>
                <a:cubicBezTo>
                  <a:pt x="505" y="598"/>
                  <a:pt x="505" y="598"/>
                  <a:pt x="505" y="598"/>
                </a:cubicBezTo>
                <a:cubicBezTo>
                  <a:pt x="493" y="598"/>
                  <a:pt x="484" y="589"/>
                  <a:pt x="484" y="577"/>
                </a:cubicBezTo>
                <a:cubicBezTo>
                  <a:pt x="484" y="566"/>
                  <a:pt x="493" y="557"/>
                  <a:pt x="505" y="557"/>
                </a:cubicBezTo>
                <a:cubicBezTo>
                  <a:pt x="561" y="557"/>
                  <a:pt x="561" y="557"/>
                  <a:pt x="561" y="557"/>
                </a:cubicBezTo>
                <a:cubicBezTo>
                  <a:pt x="561" y="224"/>
                  <a:pt x="561" y="224"/>
                  <a:pt x="561" y="224"/>
                </a:cubicBezTo>
                <a:cubicBezTo>
                  <a:pt x="476" y="299"/>
                  <a:pt x="476" y="299"/>
                  <a:pt x="476" y="299"/>
                </a:cubicBezTo>
                <a:cubicBezTo>
                  <a:pt x="467" y="306"/>
                  <a:pt x="454" y="305"/>
                  <a:pt x="446" y="297"/>
                </a:cubicBezTo>
                <a:cubicBezTo>
                  <a:pt x="439" y="288"/>
                  <a:pt x="440" y="275"/>
                  <a:pt x="449" y="267"/>
                </a:cubicBezTo>
                <a:cubicBezTo>
                  <a:pt x="569" y="164"/>
                  <a:pt x="569" y="164"/>
                  <a:pt x="569" y="164"/>
                </a:cubicBezTo>
                <a:cubicBezTo>
                  <a:pt x="575" y="158"/>
                  <a:pt x="583" y="157"/>
                  <a:pt x="591" y="160"/>
                </a:cubicBezTo>
                <a:cubicBezTo>
                  <a:pt x="598" y="164"/>
                  <a:pt x="603" y="171"/>
                  <a:pt x="603" y="179"/>
                </a:cubicBezTo>
                <a:cubicBezTo>
                  <a:pt x="603" y="557"/>
                  <a:pt x="603" y="557"/>
                  <a:pt x="603" y="557"/>
                </a:cubicBezTo>
                <a:cubicBezTo>
                  <a:pt x="659" y="557"/>
                  <a:pt x="659" y="557"/>
                  <a:pt x="659" y="557"/>
                </a:cubicBezTo>
                <a:cubicBezTo>
                  <a:pt x="670" y="557"/>
                  <a:pt x="680" y="566"/>
                  <a:pt x="680" y="577"/>
                </a:cubicBezTo>
                <a:cubicBezTo>
                  <a:pt x="680" y="589"/>
                  <a:pt x="670" y="598"/>
                  <a:pt x="659" y="598"/>
                </a:cubicBezTo>
                <a:close/>
                <a:moveTo>
                  <a:pt x="889" y="713"/>
                </a:moveTo>
                <a:cubicBezTo>
                  <a:pt x="882" y="716"/>
                  <a:pt x="875" y="718"/>
                  <a:pt x="868" y="718"/>
                </a:cubicBezTo>
                <a:cubicBezTo>
                  <a:pt x="856" y="718"/>
                  <a:pt x="845" y="714"/>
                  <a:pt x="836" y="705"/>
                </a:cubicBezTo>
                <a:cubicBezTo>
                  <a:pt x="822" y="692"/>
                  <a:pt x="818" y="672"/>
                  <a:pt x="827" y="654"/>
                </a:cubicBezTo>
                <a:cubicBezTo>
                  <a:pt x="827" y="654"/>
                  <a:pt x="827" y="654"/>
                  <a:pt x="827" y="654"/>
                </a:cubicBezTo>
                <a:cubicBezTo>
                  <a:pt x="881" y="541"/>
                  <a:pt x="919" y="391"/>
                  <a:pt x="939" y="220"/>
                </a:cubicBezTo>
                <a:cubicBezTo>
                  <a:pt x="941" y="197"/>
                  <a:pt x="960" y="180"/>
                  <a:pt x="983" y="180"/>
                </a:cubicBezTo>
                <a:cubicBezTo>
                  <a:pt x="1086" y="180"/>
                  <a:pt x="1086" y="180"/>
                  <a:pt x="1086" y="180"/>
                </a:cubicBezTo>
                <a:cubicBezTo>
                  <a:pt x="1098" y="180"/>
                  <a:pt x="1110" y="185"/>
                  <a:pt x="1119" y="194"/>
                </a:cubicBezTo>
                <a:cubicBezTo>
                  <a:pt x="1127" y="203"/>
                  <a:pt x="1132" y="215"/>
                  <a:pt x="1131" y="227"/>
                </a:cubicBezTo>
                <a:cubicBezTo>
                  <a:pt x="1118" y="462"/>
                  <a:pt x="1030" y="639"/>
                  <a:pt x="889" y="71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1" name="Freeform 1638"/>
          <p:cNvSpPr>
            <a:spLocks/>
          </p:cNvSpPr>
          <p:nvPr/>
        </p:nvSpPr>
        <p:spPr bwMode="auto">
          <a:xfrm>
            <a:off x="3213567" y="4317332"/>
            <a:ext cx="41392" cy="75648"/>
          </a:xfrm>
          <a:custGeom>
            <a:avLst/>
            <a:gdLst>
              <a:gd name="T0" fmla="*/ 24 w 246"/>
              <a:gd name="T1" fmla="*/ 0 h 456"/>
              <a:gd name="T2" fmla="*/ 0 w 246"/>
              <a:gd name="T3" fmla="*/ 5 h 456"/>
              <a:gd name="T4" fmla="*/ 21 w 246"/>
              <a:gd name="T5" fmla="*/ 4 h 456"/>
              <a:gd name="T6" fmla="*/ 240 w 246"/>
              <a:gd name="T7" fmla="*/ 455 h 456"/>
              <a:gd name="T8" fmla="*/ 246 w 246"/>
              <a:gd name="T9" fmla="*/ 455 h 456"/>
              <a:gd name="T10" fmla="*/ 131 w 246"/>
              <a:gd name="T11" fmla="*/ 4 h 456"/>
              <a:gd name="T12" fmla="*/ 24 w 246"/>
              <a:gd name="T13" fmla="*/ 0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6" h="456">
                <a:moveTo>
                  <a:pt x="24" y="0"/>
                </a:moveTo>
                <a:cubicBezTo>
                  <a:pt x="0" y="5"/>
                  <a:pt x="0" y="5"/>
                  <a:pt x="0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33" y="224"/>
                  <a:pt x="113" y="388"/>
                  <a:pt x="240" y="455"/>
                </a:cubicBezTo>
                <a:cubicBezTo>
                  <a:pt x="243" y="456"/>
                  <a:pt x="245" y="456"/>
                  <a:pt x="246" y="455"/>
                </a:cubicBezTo>
                <a:cubicBezTo>
                  <a:pt x="190" y="334"/>
                  <a:pt x="150" y="179"/>
                  <a:pt x="131" y="4"/>
                </a:cubicBezTo>
                <a:lnTo>
                  <a:pt x="24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2" name="Freeform 1639"/>
          <p:cNvSpPr>
            <a:spLocks/>
          </p:cNvSpPr>
          <p:nvPr/>
        </p:nvSpPr>
        <p:spPr bwMode="auto">
          <a:xfrm>
            <a:off x="3350589" y="4317332"/>
            <a:ext cx="37110" cy="75648"/>
          </a:xfrm>
          <a:custGeom>
            <a:avLst/>
            <a:gdLst>
              <a:gd name="T0" fmla="*/ 120 w 227"/>
              <a:gd name="T1" fmla="*/ 0 h 456"/>
              <a:gd name="T2" fmla="*/ 1 w 227"/>
              <a:gd name="T3" fmla="*/ 451 h 456"/>
              <a:gd name="T4" fmla="*/ 2 w 227"/>
              <a:gd name="T5" fmla="*/ 455 h 456"/>
              <a:gd name="T6" fmla="*/ 7 w 227"/>
              <a:gd name="T7" fmla="*/ 455 h 456"/>
              <a:gd name="T8" fmla="*/ 227 w 227"/>
              <a:gd name="T9" fmla="*/ 4 h 456"/>
              <a:gd name="T10" fmla="*/ 223 w 227"/>
              <a:gd name="T11" fmla="*/ 0 h 456"/>
              <a:gd name="T12" fmla="*/ 120 w 227"/>
              <a:gd name="T13" fmla="*/ 0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7" h="456">
                <a:moveTo>
                  <a:pt x="120" y="0"/>
                </a:moveTo>
                <a:cubicBezTo>
                  <a:pt x="97" y="179"/>
                  <a:pt x="57" y="334"/>
                  <a:pt x="1" y="451"/>
                </a:cubicBezTo>
                <a:cubicBezTo>
                  <a:pt x="1" y="452"/>
                  <a:pt x="0" y="453"/>
                  <a:pt x="2" y="455"/>
                </a:cubicBezTo>
                <a:cubicBezTo>
                  <a:pt x="3" y="455"/>
                  <a:pt x="4" y="456"/>
                  <a:pt x="7" y="455"/>
                </a:cubicBezTo>
                <a:cubicBezTo>
                  <a:pt x="134" y="388"/>
                  <a:pt x="215" y="224"/>
                  <a:pt x="227" y="4"/>
                </a:cubicBezTo>
                <a:cubicBezTo>
                  <a:pt x="223" y="0"/>
                  <a:pt x="223" y="0"/>
                  <a:pt x="223" y="0"/>
                </a:cubicBezTo>
                <a:lnTo>
                  <a:pt x="120" y="0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3" name="Freeform 1640"/>
          <p:cNvSpPr>
            <a:spLocks noEditPoints="1"/>
          </p:cNvSpPr>
          <p:nvPr/>
        </p:nvSpPr>
        <p:spPr bwMode="auto">
          <a:xfrm>
            <a:off x="3140774" y="4217420"/>
            <a:ext cx="324000" cy="324000"/>
          </a:xfrm>
          <a:custGeom>
            <a:avLst/>
            <a:gdLst>
              <a:gd name="T0" fmla="*/ 963 w 1926"/>
              <a:gd name="T1" fmla="*/ 0 h 1926"/>
              <a:gd name="T2" fmla="*/ 0 w 1926"/>
              <a:gd name="T3" fmla="*/ 963 h 1926"/>
              <a:gd name="T4" fmla="*/ 963 w 1926"/>
              <a:gd name="T5" fmla="*/ 1926 h 1926"/>
              <a:gd name="T6" fmla="*/ 1926 w 1926"/>
              <a:gd name="T7" fmla="*/ 963 h 1926"/>
              <a:gd name="T8" fmla="*/ 963 w 1926"/>
              <a:gd name="T9" fmla="*/ 0 h 1926"/>
              <a:gd name="T10" fmla="*/ 1145 w 1926"/>
              <a:gd name="T11" fmla="*/ 1193 h 1926"/>
              <a:gd name="T12" fmla="*/ 1034 w 1926"/>
              <a:gd name="T13" fmla="*/ 1264 h 1926"/>
              <a:gd name="T14" fmla="*/ 1031 w 1926"/>
              <a:gd name="T15" fmla="*/ 1293 h 1926"/>
              <a:gd name="T16" fmla="*/ 1145 w 1926"/>
              <a:gd name="T17" fmla="*/ 1369 h 1926"/>
              <a:gd name="T18" fmla="*/ 1321 w 1926"/>
              <a:gd name="T19" fmla="*/ 1528 h 1926"/>
              <a:gd name="T20" fmla="*/ 1321 w 1926"/>
              <a:gd name="T21" fmla="*/ 1552 h 1926"/>
              <a:gd name="T22" fmla="*/ 1276 w 1926"/>
              <a:gd name="T23" fmla="*/ 1597 h 1926"/>
              <a:gd name="T24" fmla="*/ 650 w 1926"/>
              <a:gd name="T25" fmla="*/ 1597 h 1926"/>
              <a:gd name="T26" fmla="*/ 605 w 1926"/>
              <a:gd name="T27" fmla="*/ 1552 h 1926"/>
              <a:gd name="T28" fmla="*/ 605 w 1926"/>
              <a:gd name="T29" fmla="*/ 1528 h 1926"/>
              <a:gd name="T30" fmla="*/ 781 w 1926"/>
              <a:gd name="T31" fmla="*/ 1369 h 1926"/>
              <a:gd name="T32" fmla="*/ 895 w 1926"/>
              <a:gd name="T33" fmla="*/ 1293 h 1926"/>
              <a:gd name="T34" fmla="*/ 895 w 1926"/>
              <a:gd name="T35" fmla="*/ 1266 h 1926"/>
              <a:gd name="T36" fmla="*/ 783 w 1926"/>
              <a:gd name="T37" fmla="*/ 1194 h 1926"/>
              <a:gd name="T38" fmla="*/ 340 w 1926"/>
              <a:gd name="T39" fmla="*/ 560 h 1926"/>
              <a:gd name="T40" fmla="*/ 363 w 1926"/>
              <a:gd name="T41" fmla="*/ 502 h 1926"/>
              <a:gd name="T42" fmla="*/ 422 w 1926"/>
              <a:gd name="T43" fmla="*/ 477 h 1926"/>
              <a:gd name="T44" fmla="*/ 552 w 1926"/>
              <a:gd name="T45" fmla="*/ 477 h 1926"/>
              <a:gd name="T46" fmla="*/ 555 w 1926"/>
              <a:gd name="T47" fmla="*/ 473 h 1926"/>
              <a:gd name="T48" fmla="*/ 552 w 1926"/>
              <a:gd name="T49" fmla="*/ 374 h 1926"/>
              <a:gd name="T50" fmla="*/ 565 w 1926"/>
              <a:gd name="T51" fmla="*/ 342 h 1926"/>
              <a:gd name="T52" fmla="*/ 597 w 1926"/>
              <a:gd name="T53" fmla="*/ 328 h 1926"/>
              <a:gd name="T54" fmla="*/ 1329 w 1926"/>
              <a:gd name="T55" fmla="*/ 328 h 1926"/>
              <a:gd name="T56" fmla="*/ 1361 w 1926"/>
              <a:gd name="T57" fmla="*/ 342 h 1926"/>
              <a:gd name="T58" fmla="*/ 1374 w 1926"/>
              <a:gd name="T59" fmla="*/ 374 h 1926"/>
              <a:gd name="T60" fmla="*/ 1371 w 1926"/>
              <a:gd name="T61" fmla="*/ 473 h 1926"/>
              <a:gd name="T62" fmla="*/ 1374 w 1926"/>
              <a:gd name="T63" fmla="*/ 477 h 1926"/>
              <a:gd name="T64" fmla="*/ 1505 w 1926"/>
              <a:gd name="T65" fmla="*/ 477 h 1926"/>
              <a:gd name="T66" fmla="*/ 1563 w 1926"/>
              <a:gd name="T67" fmla="*/ 502 h 1926"/>
              <a:gd name="T68" fmla="*/ 1586 w 1926"/>
              <a:gd name="T69" fmla="*/ 560 h 1926"/>
              <a:gd name="T70" fmla="*/ 1145 w 1926"/>
              <a:gd name="T71" fmla="*/ 1193 h 19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26" h="1926">
                <a:moveTo>
                  <a:pt x="963" y="0"/>
                </a:moveTo>
                <a:cubicBezTo>
                  <a:pt x="431" y="0"/>
                  <a:pt x="0" y="431"/>
                  <a:pt x="0" y="963"/>
                </a:cubicBezTo>
                <a:cubicBezTo>
                  <a:pt x="0" y="1495"/>
                  <a:pt x="431" y="1926"/>
                  <a:pt x="963" y="1926"/>
                </a:cubicBezTo>
                <a:cubicBezTo>
                  <a:pt x="1495" y="1926"/>
                  <a:pt x="1926" y="1495"/>
                  <a:pt x="1926" y="963"/>
                </a:cubicBezTo>
                <a:cubicBezTo>
                  <a:pt x="1926" y="431"/>
                  <a:pt x="1495" y="0"/>
                  <a:pt x="963" y="0"/>
                </a:cubicBezTo>
                <a:close/>
                <a:moveTo>
                  <a:pt x="1145" y="1193"/>
                </a:moveTo>
                <a:cubicBezTo>
                  <a:pt x="1109" y="1228"/>
                  <a:pt x="1072" y="1251"/>
                  <a:pt x="1034" y="1264"/>
                </a:cubicBezTo>
                <a:cubicBezTo>
                  <a:pt x="1031" y="1293"/>
                  <a:pt x="1031" y="1293"/>
                  <a:pt x="1031" y="1293"/>
                </a:cubicBezTo>
                <a:cubicBezTo>
                  <a:pt x="1031" y="1319"/>
                  <a:pt x="1092" y="1346"/>
                  <a:pt x="1145" y="1369"/>
                </a:cubicBezTo>
                <a:cubicBezTo>
                  <a:pt x="1227" y="1406"/>
                  <a:pt x="1321" y="1447"/>
                  <a:pt x="1321" y="1528"/>
                </a:cubicBezTo>
                <a:cubicBezTo>
                  <a:pt x="1321" y="1552"/>
                  <a:pt x="1321" y="1552"/>
                  <a:pt x="1321" y="1552"/>
                </a:cubicBezTo>
                <a:cubicBezTo>
                  <a:pt x="1321" y="1577"/>
                  <a:pt x="1301" y="1597"/>
                  <a:pt x="1276" y="1597"/>
                </a:cubicBezTo>
                <a:cubicBezTo>
                  <a:pt x="650" y="1597"/>
                  <a:pt x="650" y="1597"/>
                  <a:pt x="650" y="1597"/>
                </a:cubicBezTo>
                <a:cubicBezTo>
                  <a:pt x="626" y="1597"/>
                  <a:pt x="605" y="1577"/>
                  <a:pt x="605" y="1552"/>
                </a:cubicBezTo>
                <a:cubicBezTo>
                  <a:pt x="605" y="1528"/>
                  <a:pt x="605" y="1528"/>
                  <a:pt x="605" y="1528"/>
                </a:cubicBezTo>
                <a:cubicBezTo>
                  <a:pt x="605" y="1447"/>
                  <a:pt x="699" y="1406"/>
                  <a:pt x="781" y="1369"/>
                </a:cubicBezTo>
                <a:cubicBezTo>
                  <a:pt x="835" y="1346"/>
                  <a:pt x="895" y="1319"/>
                  <a:pt x="895" y="1293"/>
                </a:cubicBezTo>
                <a:cubicBezTo>
                  <a:pt x="895" y="1266"/>
                  <a:pt x="895" y="1266"/>
                  <a:pt x="895" y="1266"/>
                </a:cubicBezTo>
                <a:cubicBezTo>
                  <a:pt x="854" y="1251"/>
                  <a:pt x="817" y="1228"/>
                  <a:pt x="783" y="1194"/>
                </a:cubicBezTo>
                <a:cubicBezTo>
                  <a:pt x="517" y="1172"/>
                  <a:pt x="348" y="930"/>
                  <a:pt x="340" y="560"/>
                </a:cubicBezTo>
                <a:cubicBezTo>
                  <a:pt x="340" y="538"/>
                  <a:pt x="348" y="517"/>
                  <a:pt x="363" y="502"/>
                </a:cubicBezTo>
                <a:cubicBezTo>
                  <a:pt x="379" y="486"/>
                  <a:pt x="400" y="477"/>
                  <a:pt x="422" y="477"/>
                </a:cubicBezTo>
                <a:cubicBezTo>
                  <a:pt x="552" y="477"/>
                  <a:pt x="552" y="477"/>
                  <a:pt x="552" y="477"/>
                </a:cubicBezTo>
                <a:cubicBezTo>
                  <a:pt x="552" y="477"/>
                  <a:pt x="555" y="473"/>
                  <a:pt x="555" y="473"/>
                </a:cubicBezTo>
                <a:cubicBezTo>
                  <a:pt x="554" y="440"/>
                  <a:pt x="553" y="407"/>
                  <a:pt x="552" y="374"/>
                </a:cubicBezTo>
                <a:cubicBezTo>
                  <a:pt x="552" y="362"/>
                  <a:pt x="557" y="350"/>
                  <a:pt x="565" y="342"/>
                </a:cubicBezTo>
                <a:cubicBezTo>
                  <a:pt x="574" y="333"/>
                  <a:pt x="585" y="328"/>
                  <a:pt x="597" y="328"/>
                </a:cubicBezTo>
                <a:cubicBezTo>
                  <a:pt x="1329" y="328"/>
                  <a:pt x="1329" y="328"/>
                  <a:pt x="1329" y="328"/>
                </a:cubicBezTo>
                <a:cubicBezTo>
                  <a:pt x="1341" y="328"/>
                  <a:pt x="1352" y="333"/>
                  <a:pt x="1361" y="342"/>
                </a:cubicBezTo>
                <a:cubicBezTo>
                  <a:pt x="1370" y="350"/>
                  <a:pt x="1374" y="362"/>
                  <a:pt x="1374" y="374"/>
                </a:cubicBezTo>
                <a:cubicBezTo>
                  <a:pt x="1374" y="407"/>
                  <a:pt x="1373" y="440"/>
                  <a:pt x="1371" y="473"/>
                </a:cubicBezTo>
                <a:cubicBezTo>
                  <a:pt x="1374" y="477"/>
                  <a:pt x="1374" y="477"/>
                  <a:pt x="1374" y="477"/>
                </a:cubicBezTo>
                <a:cubicBezTo>
                  <a:pt x="1505" y="477"/>
                  <a:pt x="1505" y="477"/>
                  <a:pt x="1505" y="477"/>
                </a:cubicBezTo>
                <a:cubicBezTo>
                  <a:pt x="1527" y="477"/>
                  <a:pt x="1547" y="486"/>
                  <a:pt x="1563" y="502"/>
                </a:cubicBezTo>
                <a:cubicBezTo>
                  <a:pt x="1578" y="517"/>
                  <a:pt x="1586" y="538"/>
                  <a:pt x="1586" y="560"/>
                </a:cubicBezTo>
                <a:cubicBezTo>
                  <a:pt x="1578" y="930"/>
                  <a:pt x="1409" y="1172"/>
                  <a:pt x="1145" y="1193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4" name="Freeform 1644"/>
          <p:cNvSpPr>
            <a:spLocks/>
          </p:cNvSpPr>
          <p:nvPr/>
        </p:nvSpPr>
        <p:spPr bwMode="auto">
          <a:xfrm>
            <a:off x="3666254" y="4280222"/>
            <a:ext cx="114185" cy="71366"/>
          </a:xfrm>
          <a:custGeom>
            <a:avLst/>
            <a:gdLst>
              <a:gd name="T0" fmla="*/ 474 w 616"/>
              <a:gd name="T1" fmla="*/ 116 h 381"/>
              <a:gd name="T2" fmla="*/ 309 w 616"/>
              <a:gd name="T3" fmla="*/ 10 h 381"/>
              <a:gd name="T4" fmla="*/ 306 w 616"/>
              <a:gd name="T5" fmla="*/ 10 h 381"/>
              <a:gd name="T6" fmla="*/ 141 w 616"/>
              <a:gd name="T7" fmla="*/ 115 h 381"/>
              <a:gd name="T8" fmla="*/ 0 w 616"/>
              <a:gd name="T9" fmla="*/ 240 h 381"/>
              <a:gd name="T10" fmla="*/ 122 w 616"/>
              <a:gd name="T11" fmla="*/ 265 h 381"/>
              <a:gd name="T12" fmla="*/ 131 w 616"/>
              <a:gd name="T13" fmla="*/ 262 h 381"/>
              <a:gd name="T14" fmla="*/ 137 w 616"/>
              <a:gd name="T15" fmla="*/ 264 h 381"/>
              <a:gd name="T16" fmla="*/ 149 w 616"/>
              <a:gd name="T17" fmla="*/ 274 h 381"/>
              <a:gd name="T18" fmla="*/ 305 w 616"/>
              <a:gd name="T19" fmla="*/ 381 h 381"/>
              <a:gd name="T20" fmla="*/ 462 w 616"/>
              <a:gd name="T21" fmla="*/ 272 h 381"/>
              <a:gd name="T22" fmla="*/ 474 w 616"/>
              <a:gd name="T23" fmla="*/ 261 h 381"/>
              <a:gd name="T24" fmla="*/ 489 w 616"/>
              <a:gd name="T25" fmla="*/ 263 h 381"/>
              <a:gd name="T26" fmla="*/ 560 w 616"/>
              <a:gd name="T27" fmla="*/ 276 h 381"/>
              <a:gd name="T28" fmla="*/ 616 w 616"/>
              <a:gd name="T29" fmla="*/ 240 h 381"/>
              <a:gd name="T30" fmla="*/ 474 w 616"/>
              <a:gd name="T31" fmla="*/ 116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16" h="381">
                <a:moveTo>
                  <a:pt x="474" y="116"/>
                </a:moveTo>
                <a:cubicBezTo>
                  <a:pt x="441" y="54"/>
                  <a:pt x="411" y="0"/>
                  <a:pt x="309" y="10"/>
                </a:cubicBezTo>
                <a:cubicBezTo>
                  <a:pt x="308" y="10"/>
                  <a:pt x="307" y="10"/>
                  <a:pt x="306" y="10"/>
                </a:cubicBezTo>
                <a:cubicBezTo>
                  <a:pt x="203" y="0"/>
                  <a:pt x="175" y="54"/>
                  <a:pt x="141" y="115"/>
                </a:cubicBezTo>
                <a:cubicBezTo>
                  <a:pt x="113" y="168"/>
                  <a:pt x="81" y="227"/>
                  <a:pt x="0" y="240"/>
                </a:cubicBezTo>
                <a:cubicBezTo>
                  <a:pt x="23" y="265"/>
                  <a:pt x="67" y="296"/>
                  <a:pt x="122" y="265"/>
                </a:cubicBezTo>
                <a:cubicBezTo>
                  <a:pt x="125" y="263"/>
                  <a:pt x="128" y="262"/>
                  <a:pt x="131" y="262"/>
                </a:cubicBezTo>
                <a:cubicBezTo>
                  <a:pt x="133" y="262"/>
                  <a:pt x="135" y="263"/>
                  <a:pt x="137" y="264"/>
                </a:cubicBezTo>
                <a:cubicBezTo>
                  <a:pt x="142" y="265"/>
                  <a:pt x="147" y="269"/>
                  <a:pt x="149" y="274"/>
                </a:cubicBezTo>
                <a:cubicBezTo>
                  <a:pt x="174" y="339"/>
                  <a:pt x="236" y="381"/>
                  <a:pt x="305" y="381"/>
                </a:cubicBezTo>
                <a:cubicBezTo>
                  <a:pt x="375" y="381"/>
                  <a:pt x="437" y="338"/>
                  <a:pt x="462" y="272"/>
                </a:cubicBezTo>
                <a:cubicBezTo>
                  <a:pt x="464" y="267"/>
                  <a:pt x="468" y="263"/>
                  <a:pt x="474" y="261"/>
                </a:cubicBezTo>
                <a:cubicBezTo>
                  <a:pt x="479" y="259"/>
                  <a:pt x="485" y="260"/>
                  <a:pt x="489" y="263"/>
                </a:cubicBezTo>
                <a:cubicBezTo>
                  <a:pt x="513" y="277"/>
                  <a:pt x="537" y="282"/>
                  <a:pt x="560" y="276"/>
                </a:cubicBezTo>
                <a:cubicBezTo>
                  <a:pt x="584" y="270"/>
                  <a:pt x="603" y="254"/>
                  <a:pt x="616" y="240"/>
                </a:cubicBezTo>
                <a:cubicBezTo>
                  <a:pt x="535" y="227"/>
                  <a:pt x="503" y="168"/>
                  <a:pt x="474" y="116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5" name="Freeform 1645"/>
          <p:cNvSpPr>
            <a:spLocks/>
          </p:cNvSpPr>
          <p:nvPr/>
        </p:nvSpPr>
        <p:spPr bwMode="auto">
          <a:xfrm>
            <a:off x="3670536" y="4374424"/>
            <a:ext cx="102767" cy="85639"/>
          </a:xfrm>
          <a:custGeom>
            <a:avLst/>
            <a:gdLst>
              <a:gd name="T0" fmla="*/ 0 w 554"/>
              <a:gd name="T1" fmla="*/ 48 h 458"/>
              <a:gd name="T2" fmla="*/ 0 w 554"/>
              <a:gd name="T3" fmla="*/ 458 h 458"/>
              <a:gd name="T4" fmla="*/ 554 w 554"/>
              <a:gd name="T5" fmla="*/ 458 h 458"/>
              <a:gd name="T6" fmla="*/ 554 w 554"/>
              <a:gd name="T7" fmla="*/ 47 h 458"/>
              <a:gd name="T8" fmla="*/ 277 w 554"/>
              <a:gd name="T9" fmla="*/ 0 h 458"/>
              <a:gd name="T10" fmla="*/ 0 w 554"/>
              <a:gd name="T11" fmla="*/ 48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4" h="458">
                <a:moveTo>
                  <a:pt x="0" y="48"/>
                </a:moveTo>
                <a:cubicBezTo>
                  <a:pt x="0" y="458"/>
                  <a:pt x="0" y="458"/>
                  <a:pt x="0" y="458"/>
                </a:cubicBezTo>
                <a:cubicBezTo>
                  <a:pt x="554" y="458"/>
                  <a:pt x="554" y="458"/>
                  <a:pt x="554" y="458"/>
                </a:cubicBezTo>
                <a:cubicBezTo>
                  <a:pt x="554" y="47"/>
                  <a:pt x="554" y="47"/>
                  <a:pt x="554" y="47"/>
                </a:cubicBezTo>
                <a:cubicBezTo>
                  <a:pt x="546" y="30"/>
                  <a:pt x="447" y="0"/>
                  <a:pt x="277" y="0"/>
                </a:cubicBezTo>
                <a:cubicBezTo>
                  <a:pt x="106" y="0"/>
                  <a:pt x="7" y="30"/>
                  <a:pt x="0" y="48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6" name="Freeform 1646"/>
          <p:cNvSpPr>
            <a:spLocks noEditPoints="1"/>
          </p:cNvSpPr>
          <p:nvPr/>
        </p:nvSpPr>
        <p:spPr bwMode="auto">
          <a:xfrm>
            <a:off x="3560633" y="4217420"/>
            <a:ext cx="324000" cy="324000"/>
          </a:xfrm>
          <a:custGeom>
            <a:avLst/>
            <a:gdLst>
              <a:gd name="T0" fmla="*/ 870 w 1741"/>
              <a:gd name="T1" fmla="*/ 0 h 1742"/>
              <a:gd name="T2" fmla="*/ 0 w 1741"/>
              <a:gd name="T3" fmla="*/ 871 h 1742"/>
              <a:gd name="T4" fmla="*/ 870 w 1741"/>
              <a:gd name="T5" fmla="*/ 1742 h 1742"/>
              <a:gd name="T6" fmla="*/ 1741 w 1741"/>
              <a:gd name="T7" fmla="*/ 871 h 1742"/>
              <a:gd name="T8" fmla="*/ 870 w 1741"/>
              <a:gd name="T9" fmla="*/ 0 h 1742"/>
              <a:gd name="T10" fmla="*/ 1182 w 1741"/>
              <a:gd name="T11" fmla="*/ 1323 h 1742"/>
              <a:gd name="T12" fmla="*/ 1163 w 1741"/>
              <a:gd name="T13" fmla="*/ 1341 h 1742"/>
              <a:gd name="T14" fmla="*/ 572 w 1741"/>
              <a:gd name="T15" fmla="*/ 1341 h 1742"/>
              <a:gd name="T16" fmla="*/ 554 w 1741"/>
              <a:gd name="T17" fmla="*/ 1323 h 1742"/>
              <a:gd name="T18" fmla="*/ 554 w 1741"/>
              <a:gd name="T19" fmla="*/ 893 h 1742"/>
              <a:gd name="T20" fmla="*/ 868 w 1741"/>
              <a:gd name="T21" fmla="*/ 808 h 1742"/>
              <a:gd name="T22" fmla="*/ 1182 w 1741"/>
              <a:gd name="T23" fmla="*/ 893 h 1742"/>
              <a:gd name="T24" fmla="*/ 1182 w 1741"/>
              <a:gd name="T25" fmla="*/ 1323 h 1742"/>
              <a:gd name="T26" fmla="*/ 1232 w 1741"/>
              <a:gd name="T27" fmla="*/ 574 h 1742"/>
              <a:gd name="T28" fmla="*/ 1134 w 1741"/>
              <a:gd name="T29" fmla="*/ 653 h 1742"/>
              <a:gd name="T30" fmla="*/ 1054 w 1741"/>
              <a:gd name="T31" fmla="*/ 645 h 1742"/>
              <a:gd name="T32" fmla="*/ 870 w 1741"/>
              <a:gd name="T33" fmla="*/ 759 h 1742"/>
              <a:gd name="T34" fmla="*/ 687 w 1741"/>
              <a:gd name="T35" fmla="*/ 647 h 1742"/>
              <a:gd name="T36" fmla="*/ 513 w 1741"/>
              <a:gd name="T37" fmla="*/ 574 h 1742"/>
              <a:gd name="T38" fmla="*/ 513 w 1741"/>
              <a:gd name="T39" fmla="*/ 555 h 1742"/>
              <a:gd name="T40" fmla="*/ 529 w 1741"/>
              <a:gd name="T41" fmla="*/ 546 h 1742"/>
              <a:gd name="T42" fmla="*/ 529 w 1741"/>
              <a:gd name="T43" fmla="*/ 546 h 1742"/>
              <a:gd name="T44" fmla="*/ 530 w 1741"/>
              <a:gd name="T45" fmla="*/ 546 h 1742"/>
              <a:gd name="T46" fmla="*/ 673 w 1741"/>
              <a:gd name="T47" fmla="*/ 439 h 1742"/>
              <a:gd name="T48" fmla="*/ 873 w 1741"/>
              <a:gd name="T49" fmla="*/ 313 h 1742"/>
              <a:gd name="T50" fmla="*/ 1072 w 1741"/>
              <a:gd name="T51" fmla="*/ 439 h 1742"/>
              <a:gd name="T52" fmla="*/ 1215 w 1741"/>
              <a:gd name="T53" fmla="*/ 546 h 1742"/>
              <a:gd name="T54" fmla="*/ 1216 w 1741"/>
              <a:gd name="T55" fmla="*/ 546 h 1742"/>
              <a:gd name="T56" fmla="*/ 1216 w 1741"/>
              <a:gd name="T57" fmla="*/ 546 h 1742"/>
              <a:gd name="T58" fmla="*/ 1232 w 1741"/>
              <a:gd name="T59" fmla="*/ 555 h 1742"/>
              <a:gd name="T60" fmla="*/ 1232 w 1741"/>
              <a:gd name="T61" fmla="*/ 574 h 1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41" h="1742">
                <a:moveTo>
                  <a:pt x="870" y="0"/>
                </a:moveTo>
                <a:cubicBezTo>
                  <a:pt x="389" y="0"/>
                  <a:pt x="0" y="390"/>
                  <a:pt x="0" y="871"/>
                </a:cubicBezTo>
                <a:cubicBezTo>
                  <a:pt x="0" y="1352"/>
                  <a:pt x="389" y="1742"/>
                  <a:pt x="870" y="1742"/>
                </a:cubicBezTo>
                <a:cubicBezTo>
                  <a:pt x="1351" y="1742"/>
                  <a:pt x="1741" y="1352"/>
                  <a:pt x="1741" y="871"/>
                </a:cubicBezTo>
                <a:cubicBezTo>
                  <a:pt x="1741" y="390"/>
                  <a:pt x="1351" y="0"/>
                  <a:pt x="870" y="0"/>
                </a:cubicBezTo>
                <a:close/>
                <a:moveTo>
                  <a:pt x="1182" y="1323"/>
                </a:moveTo>
                <a:cubicBezTo>
                  <a:pt x="1182" y="1333"/>
                  <a:pt x="1174" y="1341"/>
                  <a:pt x="1163" y="1341"/>
                </a:cubicBezTo>
                <a:cubicBezTo>
                  <a:pt x="572" y="1341"/>
                  <a:pt x="572" y="1341"/>
                  <a:pt x="572" y="1341"/>
                </a:cubicBezTo>
                <a:cubicBezTo>
                  <a:pt x="562" y="1341"/>
                  <a:pt x="554" y="1333"/>
                  <a:pt x="554" y="1323"/>
                </a:cubicBezTo>
                <a:cubicBezTo>
                  <a:pt x="554" y="893"/>
                  <a:pt x="554" y="893"/>
                  <a:pt x="554" y="893"/>
                </a:cubicBezTo>
                <a:cubicBezTo>
                  <a:pt x="554" y="826"/>
                  <a:pt x="751" y="808"/>
                  <a:pt x="868" y="808"/>
                </a:cubicBezTo>
                <a:cubicBezTo>
                  <a:pt x="984" y="808"/>
                  <a:pt x="1182" y="826"/>
                  <a:pt x="1182" y="893"/>
                </a:cubicBezTo>
                <a:lnTo>
                  <a:pt x="1182" y="1323"/>
                </a:lnTo>
                <a:close/>
                <a:moveTo>
                  <a:pt x="1232" y="574"/>
                </a:moveTo>
                <a:cubicBezTo>
                  <a:pt x="1231" y="576"/>
                  <a:pt x="1195" y="637"/>
                  <a:pt x="1134" y="653"/>
                </a:cubicBezTo>
                <a:cubicBezTo>
                  <a:pt x="1108" y="660"/>
                  <a:pt x="1081" y="657"/>
                  <a:pt x="1054" y="645"/>
                </a:cubicBezTo>
                <a:cubicBezTo>
                  <a:pt x="1019" y="714"/>
                  <a:pt x="948" y="759"/>
                  <a:pt x="870" y="759"/>
                </a:cubicBezTo>
                <a:cubicBezTo>
                  <a:pt x="792" y="759"/>
                  <a:pt x="722" y="716"/>
                  <a:pt x="687" y="647"/>
                </a:cubicBezTo>
                <a:cubicBezTo>
                  <a:pt x="603" y="681"/>
                  <a:pt x="537" y="616"/>
                  <a:pt x="513" y="574"/>
                </a:cubicBezTo>
                <a:cubicBezTo>
                  <a:pt x="510" y="568"/>
                  <a:pt x="510" y="561"/>
                  <a:pt x="513" y="555"/>
                </a:cubicBezTo>
                <a:cubicBezTo>
                  <a:pt x="516" y="549"/>
                  <a:pt x="523" y="546"/>
                  <a:pt x="529" y="546"/>
                </a:cubicBezTo>
                <a:cubicBezTo>
                  <a:pt x="529" y="546"/>
                  <a:pt x="529" y="546"/>
                  <a:pt x="529" y="546"/>
                </a:cubicBezTo>
                <a:cubicBezTo>
                  <a:pt x="530" y="546"/>
                  <a:pt x="530" y="546"/>
                  <a:pt x="530" y="546"/>
                </a:cubicBezTo>
                <a:cubicBezTo>
                  <a:pt x="615" y="546"/>
                  <a:pt x="642" y="496"/>
                  <a:pt x="673" y="439"/>
                </a:cubicBezTo>
                <a:cubicBezTo>
                  <a:pt x="708" y="375"/>
                  <a:pt x="747" y="303"/>
                  <a:pt x="873" y="313"/>
                </a:cubicBezTo>
                <a:cubicBezTo>
                  <a:pt x="998" y="302"/>
                  <a:pt x="1038" y="375"/>
                  <a:pt x="1072" y="439"/>
                </a:cubicBezTo>
                <a:cubicBezTo>
                  <a:pt x="1103" y="496"/>
                  <a:pt x="1130" y="546"/>
                  <a:pt x="1215" y="546"/>
                </a:cubicBezTo>
                <a:cubicBezTo>
                  <a:pt x="1216" y="546"/>
                  <a:pt x="1216" y="546"/>
                  <a:pt x="1216" y="546"/>
                </a:cubicBezTo>
                <a:cubicBezTo>
                  <a:pt x="1216" y="546"/>
                  <a:pt x="1216" y="546"/>
                  <a:pt x="1216" y="546"/>
                </a:cubicBezTo>
                <a:cubicBezTo>
                  <a:pt x="1223" y="546"/>
                  <a:pt x="1229" y="549"/>
                  <a:pt x="1232" y="555"/>
                </a:cubicBezTo>
                <a:cubicBezTo>
                  <a:pt x="1236" y="561"/>
                  <a:pt x="1236" y="568"/>
                  <a:pt x="1232" y="574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7" name="Freeform 1650"/>
          <p:cNvSpPr>
            <a:spLocks/>
          </p:cNvSpPr>
          <p:nvPr/>
        </p:nvSpPr>
        <p:spPr bwMode="auto">
          <a:xfrm>
            <a:off x="4090395" y="4313050"/>
            <a:ext cx="104194" cy="171278"/>
          </a:xfrm>
          <a:custGeom>
            <a:avLst/>
            <a:gdLst>
              <a:gd name="T0" fmla="*/ 430 w 508"/>
              <a:gd name="T1" fmla="*/ 65 h 827"/>
              <a:gd name="T2" fmla="*/ 334 w 508"/>
              <a:gd name="T3" fmla="*/ 0 h 827"/>
              <a:gd name="T4" fmla="*/ 165 w 508"/>
              <a:gd name="T5" fmla="*/ 0 h 827"/>
              <a:gd name="T6" fmla="*/ 79 w 508"/>
              <a:gd name="T7" fmla="*/ 64 h 827"/>
              <a:gd name="T8" fmla="*/ 5 w 508"/>
              <a:gd name="T9" fmla="*/ 307 h 827"/>
              <a:gd name="T10" fmla="*/ 16 w 508"/>
              <a:gd name="T11" fmla="*/ 335 h 827"/>
              <a:gd name="T12" fmla="*/ 40 w 508"/>
              <a:gd name="T13" fmla="*/ 320 h 827"/>
              <a:gd name="T14" fmla="*/ 106 w 508"/>
              <a:gd name="T15" fmla="*/ 98 h 827"/>
              <a:gd name="T16" fmla="*/ 122 w 508"/>
              <a:gd name="T17" fmla="*/ 86 h 827"/>
              <a:gd name="T18" fmla="*/ 159 w 508"/>
              <a:gd name="T19" fmla="*/ 86 h 827"/>
              <a:gd name="T20" fmla="*/ 172 w 508"/>
              <a:gd name="T21" fmla="*/ 92 h 827"/>
              <a:gd name="T22" fmla="*/ 175 w 508"/>
              <a:gd name="T23" fmla="*/ 107 h 827"/>
              <a:gd name="T24" fmla="*/ 71 w 508"/>
              <a:gd name="T25" fmla="*/ 480 h 827"/>
              <a:gd name="T26" fmla="*/ 155 w 508"/>
              <a:gd name="T27" fmla="*/ 480 h 827"/>
              <a:gd name="T28" fmla="*/ 172 w 508"/>
              <a:gd name="T29" fmla="*/ 497 h 827"/>
              <a:gd name="T30" fmla="*/ 172 w 508"/>
              <a:gd name="T31" fmla="*/ 804 h 827"/>
              <a:gd name="T32" fmla="*/ 195 w 508"/>
              <a:gd name="T33" fmla="*/ 827 h 827"/>
              <a:gd name="T34" fmla="*/ 218 w 508"/>
              <a:gd name="T35" fmla="*/ 804 h 827"/>
              <a:gd name="T36" fmla="*/ 218 w 508"/>
              <a:gd name="T37" fmla="*/ 495 h 827"/>
              <a:gd name="T38" fmla="*/ 234 w 508"/>
              <a:gd name="T39" fmla="*/ 478 h 827"/>
              <a:gd name="T40" fmla="*/ 274 w 508"/>
              <a:gd name="T41" fmla="*/ 478 h 827"/>
              <a:gd name="T42" fmla="*/ 291 w 508"/>
              <a:gd name="T43" fmla="*/ 495 h 827"/>
              <a:gd name="T44" fmla="*/ 291 w 508"/>
              <a:gd name="T45" fmla="*/ 805 h 827"/>
              <a:gd name="T46" fmla="*/ 314 w 508"/>
              <a:gd name="T47" fmla="*/ 827 h 827"/>
              <a:gd name="T48" fmla="*/ 330 w 508"/>
              <a:gd name="T49" fmla="*/ 822 h 827"/>
              <a:gd name="T50" fmla="*/ 337 w 508"/>
              <a:gd name="T51" fmla="*/ 805 h 827"/>
              <a:gd name="T52" fmla="*/ 337 w 508"/>
              <a:gd name="T53" fmla="*/ 497 h 827"/>
              <a:gd name="T54" fmla="*/ 353 w 508"/>
              <a:gd name="T55" fmla="*/ 480 h 827"/>
              <a:gd name="T56" fmla="*/ 437 w 508"/>
              <a:gd name="T57" fmla="*/ 480 h 827"/>
              <a:gd name="T58" fmla="*/ 332 w 508"/>
              <a:gd name="T59" fmla="*/ 107 h 827"/>
              <a:gd name="T60" fmla="*/ 335 w 508"/>
              <a:gd name="T61" fmla="*/ 92 h 827"/>
              <a:gd name="T62" fmla="*/ 348 w 508"/>
              <a:gd name="T63" fmla="*/ 86 h 827"/>
              <a:gd name="T64" fmla="*/ 386 w 508"/>
              <a:gd name="T65" fmla="*/ 86 h 827"/>
              <a:gd name="T66" fmla="*/ 402 w 508"/>
              <a:gd name="T67" fmla="*/ 98 h 827"/>
              <a:gd name="T68" fmla="*/ 468 w 508"/>
              <a:gd name="T69" fmla="*/ 320 h 827"/>
              <a:gd name="T70" fmla="*/ 492 w 508"/>
              <a:gd name="T71" fmla="*/ 336 h 827"/>
              <a:gd name="T72" fmla="*/ 503 w 508"/>
              <a:gd name="T73" fmla="*/ 306 h 827"/>
              <a:gd name="T74" fmla="*/ 430 w 508"/>
              <a:gd name="T75" fmla="*/ 65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827">
                <a:moveTo>
                  <a:pt x="430" y="65"/>
                </a:moveTo>
                <a:cubicBezTo>
                  <a:pt x="424" y="46"/>
                  <a:pt x="387" y="0"/>
                  <a:pt x="334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14" y="0"/>
                  <a:pt x="85" y="44"/>
                  <a:pt x="79" y="64"/>
                </a:cubicBezTo>
                <a:cubicBezTo>
                  <a:pt x="5" y="307"/>
                  <a:pt x="5" y="307"/>
                  <a:pt x="5" y="307"/>
                </a:cubicBezTo>
                <a:cubicBezTo>
                  <a:pt x="0" y="324"/>
                  <a:pt x="8" y="333"/>
                  <a:pt x="16" y="335"/>
                </a:cubicBezTo>
                <a:cubicBezTo>
                  <a:pt x="24" y="338"/>
                  <a:pt x="35" y="335"/>
                  <a:pt x="40" y="320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8" y="91"/>
                  <a:pt x="115" y="86"/>
                  <a:pt x="122" y="86"/>
                </a:cubicBezTo>
                <a:cubicBezTo>
                  <a:pt x="159" y="86"/>
                  <a:pt x="159" y="86"/>
                  <a:pt x="159" y="86"/>
                </a:cubicBezTo>
                <a:cubicBezTo>
                  <a:pt x="164" y="86"/>
                  <a:pt x="169" y="88"/>
                  <a:pt x="172" y="92"/>
                </a:cubicBezTo>
                <a:cubicBezTo>
                  <a:pt x="175" y="97"/>
                  <a:pt x="176" y="102"/>
                  <a:pt x="175" y="107"/>
                </a:cubicBezTo>
                <a:cubicBezTo>
                  <a:pt x="71" y="480"/>
                  <a:pt x="71" y="480"/>
                  <a:pt x="71" y="480"/>
                </a:cubicBezTo>
                <a:cubicBezTo>
                  <a:pt x="155" y="480"/>
                  <a:pt x="155" y="480"/>
                  <a:pt x="155" y="480"/>
                </a:cubicBezTo>
                <a:cubicBezTo>
                  <a:pt x="164" y="480"/>
                  <a:pt x="172" y="488"/>
                  <a:pt x="172" y="497"/>
                </a:cubicBezTo>
                <a:cubicBezTo>
                  <a:pt x="172" y="804"/>
                  <a:pt x="172" y="804"/>
                  <a:pt x="172" y="804"/>
                </a:cubicBezTo>
                <a:cubicBezTo>
                  <a:pt x="172" y="821"/>
                  <a:pt x="184" y="827"/>
                  <a:pt x="195" y="827"/>
                </a:cubicBezTo>
                <a:cubicBezTo>
                  <a:pt x="205" y="827"/>
                  <a:pt x="218" y="821"/>
                  <a:pt x="218" y="804"/>
                </a:cubicBezTo>
                <a:cubicBezTo>
                  <a:pt x="218" y="495"/>
                  <a:pt x="218" y="495"/>
                  <a:pt x="218" y="495"/>
                </a:cubicBezTo>
                <a:cubicBezTo>
                  <a:pt x="218" y="486"/>
                  <a:pt x="225" y="478"/>
                  <a:pt x="234" y="478"/>
                </a:cubicBezTo>
                <a:cubicBezTo>
                  <a:pt x="274" y="478"/>
                  <a:pt x="274" y="478"/>
                  <a:pt x="274" y="478"/>
                </a:cubicBezTo>
                <a:cubicBezTo>
                  <a:pt x="284" y="478"/>
                  <a:pt x="291" y="486"/>
                  <a:pt x="291" y="495"/>
                </a:cubicBezTo>
                <a:cubicBezTo>
                  <a:pt x="291" y="805"/>
                  <a:pt x="291" y="805"/>
                  <a:pt x="291" y="805"/>
                </a:cubicBezTo>
                <a:cubicBezTo>
                  <a:pt x="291" y="827"/>
                  <a:pt x="312" y="827"/>
                  <a:pt x="314" y="827"/>
                </a:cubicBezTo>
                <a:cubicBezTo>
                  <a:pt x="320" y="827"/>
                  <a:pt x="326" y="825"/>
                  <a:pt x="330" y="822"/>
                </a:cubicBezTo>
                <a:cubicBezTo>
                  <a:pt x="334" y="818"/>
                  <a:pt x="337" y="812"/>
                  <a:pt x="337" y="805"/>
                </a:cubicBezTo>
                <a:cubicBezTo>
                  <a:pt x="337" y="497"/>
                  <a:pt x="337" y="497"/>
                  <a:pt x="337" y="497"/>
                </a:cubicBezTo>
                <a:cubicBezTo>
                  <a:pt x="337" y="488"/>
                  <a:pt x="344" y="480"/>
                  <a:pt x="353" y="480"/>
                </a:cubicBezTo>
                <a:cubicBezTo>
                  <a:pt x="437" y="480"/>
                  <a:pt x="437" y="480"/>
                  <a:pt x="437" y="480"/>
                </a:cubicBezTo>
                <a:cubicBezTo>
                  <a:pt x="332" y="107"/>
                  <a:pt x="332" y="107"/>
                  <a:pt x="332" y="107"/>
                </a:cubicBezTo>
                <a:cubicBezTo>
                  <a:pt x="331" y="102"/>
                  <a:pt x="332" y="97"/>
                  <a:pt x="335" y="92"/>
                </a:cubicBezTo>
                <a:cubicBezTo>
                  <a:pt x="338" y="88"/>
                  <a:pt x="343" y="86"/>
                  <a:pt x="348" y="86"/>
                </a:cubicBezTo>
                <a:cubicBezTo>
                  <a:pt x="386" y="86"/>
                  <a:pt x="386" y="86"/>
                  <a:pt x="386" y="86"/>
                </a:cubicBezTo>
                <a:cubicBezTo>
                  <a:pt x="394" y="86"/>
                  <a:pt x="400" y="91"/>
                  <a:pt x="402" y="98"/>
                </a:cubicBezTo>
                <a:cubicBezTo>
                  <a:pt x="468" y="320"/>
                  <a:pt x="468" y="320"/>
                  <a:pt x="468" y="320"/>
                </a:cubicBezTo>
                <a:cubicBezTo>
                  <a:pt x="473" y="335"/>
                  <a:pt x="484" y="338"/>
                  <a:pt x="492" y="336"/>
                </a:cubicBezTo>
                <a:cubicBezTo>
                  <a:pt x="501" y="333"/>
                  <a:pt x="508" y="323"/>
                  <a:pt x="503" y="306"/>
                </a:cubicBezTo>
                <a:lnTo>
                  <a:pt x="430" y="65"/>
                </a:ln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8" name="Oval 1651"/>
          <p:cNvSpPr>
            <a:spLocks noChangeArrowheads="1"/>
          </p:cNvSpPr>
          <p:nvPr/>
        </p:nvSpPr>
        <p:spPr bwMode="auto">
          <a:xfrm>
            <a:off x="4127505" y="4267376"/>
            <a:ext cx="28546" cy="28546"/>
          </a:xfrm>
          <a:prstGeom prst="ellipse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9" name="Freeform 1652"/>
          <p:cNvSpPr>
            <a:spLocks noEditPoints="1"/>
          </p:cNvSpPr>
          <p:nvPr/>
        </p:nvSpPr>
        <p:spPr bwMode="auto">
          <a:xfrm>
            <a:off x="3980492" y="4217420"/>
            <a:ext cx="324000" cy="324000"/>
          </a:xfrm>
          <a:custGeom>
            <a:avLst/>
            <a:gdLst>
              <a:gd name="T0" fmla="*/ 782 w 1565"/>
              <a:gd name="T1" fmla="*/ 0 h 1565"/>
              <a:gd name="T2" fmla="*/ 0 w 1565"/>
              <a:gd name="T3" fmla="*/ 782 h 1565"/>
              <a:gd name="T4" fmla="*/ 782 w 1565"/>
              <a:gd name="T5" fmla="*/ 1565 h 1565"/>
              <a:gd name="T6" fmla="*/ 1565 w 1565"/>
              <a:gd name="T7" fmla="*/ 782 h 1565"/>
              <a:gd name="T8" fmla="*/ 782 w 1565"/>
              <a:gd name="T9" fmla="*/ 0 h 1565"/>
              <a:gd name="T10" fmla="*/ 782 w 1565"/>
              <a:gd name="T11" fmla="*/ 205 h 1565"/>
              <a:gd name="T12" fmla="*/ 885 w 1565"/>
              <a:gd name="T13" fmla="*/ 307 h 1565"/>
              <a:gd name="T14" fmla="*/ 782 w 1565"/>
              <a:gd name="T15" fmla="*/ 410 h 1565"/>
              <a:gd name="T16" fmla="*/ 680 w 1565"/>
              <a:gd name="T17" fmla="*/ 307 h 1565"/>
              <a:gd name="T18" fmla="*/ 782 w 1565"/>
              <a:gd name="T19" fmla="*/ 205 h 1565"/>
              <a:gd name="T20" fmla="*/ 1029 w 1565"/>
              <a:gd name="T21" fmla="*/ 832 h 1565"/>
              <a:gd name="T22" fmla="*/ 964 w 1565"/>
              <a:gd name="T23" fmla="*/ 794 h 1565"/>
              <a:gd name="T24" fmla="*/ 902 w 1565"/>
              <a:gd name="T25" fmla="*/ 583 h 1565"/>
              <a:gd name="T26" fmla="*/ 898 w 1565"/>
              <a:gd name="T27" fmla="*/ 583 h 1565"/>
              <a:gd name="T28" fmla="*/ 1003 w 1565"/>
              <a:gd name="T29" fmla="*/ 956 h 1565"/>
              <a:gd name="T30" fmla="*/ 1000 w 1565"/>
              <a:gd name="T31" fmla="*/ 971 h 1565"/>
              <a:gd name="T32" fmla="*/ 987 w 1565"/>
              <a:gd name="T33" fmla="*/ 978 h 1565"/>
              <a:gd name="T34" fmla="*/ 898 w 1565"/>
              <a:gd name="T35" fmla="*/ 978 h 1565"/>
              <a:gd name="T36" fmla="*/ 898 w 1565"/>
              <a:gd name="T37" fmla="*/ 1269 h 1565"/>
              <a:gd name="T38" fmla="*/ 880 w 1565"/>
              <a:gd name="T39" fmla="*/ 1311 h 1565"/>
              <a:gd name="T40" fmla="*/ 842 w 1565"/>
              <a:gd name="T41" fmla="*/ 1325 h 1565"/>
              <a:gd name="T42" fmla="*/ 786 w 1565"/>
              <a:gd name="T43" fmla="*/ 1269 h 1565"/>
              <a:gd name="T44" fmla="*/ 786 w 1565"/>
              <a:gd name="T45" fmla="*/ 976 h 1565"/>
              <a:gd name="T46" fmla="*/ 779 w 1565"/>
              <a:gd name="T47" fmla="*/ 976 h 1565"/>
              <a:gd name="T48" fmla="*/ 779 w 1565"/>
              <a:gd name="T49" fmla="*/ 1268 h 1565"/>
              <a:gd name="T50" fmla="*/ 666 w 1565"/>
              <a:gd name="T51" fmla="*/ 1268 h 1565"/>
              <a:gd name="T52" fmla="*/ 666 w 1565"/>
              <a:gd name="T53" fmla="*/ 978 h 1565"/>
              <a:gd name="T54" fmla="*/ 577 w 1565"/>
              <a:gd name="T55" fmla="*/ 978 h 1565"/>
              <a:gd name="T56" fmla="*/ 564 w 1565"/>
              <a:gd name="T57" fmla="*/ 971 h 1565"/>
              <a:gd name="T58" fmla="*/ 561 w 1565"/>
              <a:gd name="T59" fmla="*/ 956 h 1565"/>
              <a:gd name="T60" fmla="*/ 665 w 1565"/>
              <a:gd name="T61" fmla="*/ 583 h 1565"/>
              <a:gd name="T62" fmla="*/ 663 w 1565"/>
              <a:gd name="T63" fmla="*/ 583 h 1565"/>
              <a:gd name="T64" fmla="*/ 600 w 1565"/>
              <a:gd name="T65" fmla="*/ 794 h 1565"/>
              <a:gd name="T66" fmla="*/ 534 w 1565"/>
              <a:gd name="T67" fmla="*/ 831 h 1565"/>
              <a:gd name="T68" fmla="*/ 501 w 1565"/>
              <a:gd name="T69" fmla="*/ 761 h 1565"/>
              <a:gd name="T70" fmla="*/ 574 w 1565"/>
              <a:gd name="T71" fmla="*/ 519 h 1565"/>
              <a:gd name="T72" fmla="*/ 693 w 1565"/>
              <a:gd name="T73" fmla="*/ 431 h 1565"/>
              <a:gd name="T74" fmla="*/ 862 w 1565"/>
              <a:gd name="T75" fmla="*/ 431 h 1565"/>
              <a:gd name="T76" fmla="*/ 990 w 1565"/>
              <a:gd name="T77" fmla="*/ 518 h 1565"/>
              <a:gd name="T78" fmla="*/ 1064 w 1565"/>
              <a:gd name="T79" fmla="*/ 761 h 1565"/>
              <a:gd name="T80" fmla="*/ 1029 w 1565"/>
              <a:gd name="T81" fmla="*/ 832 h 1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65" h="1565">
                <a:moveTo>
                  <a:pt x="782" y="0"/>
                </a:moveTo>
                <a:cubicBezTo>
                  <a:pt x="350" y="0"/>
                  <a:pt x="0" y="350"/>
                  <a:pt x="0" y="782"/>
                </a:cubicBezTo>
                <a:cubicBezTo>
                  <a:pt x="0" y="1214"/>
                  <a:pt x="350" y="1565"/>
                  <a:pt x="782" y="1565"/>
                </a:cubicBezTo>
                <a:cubicBezTo>
                  <a:pt x="1214" y="1565"/>
                  <a:pt x="1565" y="1214"/>
                  <a:pt x="1565" y="782"/>
                </a:cubicBezTo>
                <a:cubicBezTo>
                  <a:pt x="1565" y="350"/>
                  <a:pt x="1214" y="0"/>
                  <a:pt x="782" y="0"/>
                </a:cubicBezTo>
                <a:close/>
                <a:moveTo>
                  <a:pt x="782" y="205"/>
                </a:moveTo>
                <a:cubicBezTo>
                  <a:pt x="839" y="205"/>
                  <a:pt x="885" y="251"/>
                  <a:pt x="885" y="307"/>
                </a:cubicBezTo>
                <a:cubicBezTo>
                  <a:pt x="885" y="364"/>
                  <a:pt x="839" y="410"/>
                  <a:pt x="782" y="410"/>
                </a:cubicBezTo>
                <a:cubicBezTo>
                  <a:pt x="726" y="410"/>
                  <a:pt x="680" y="364"/>
                  <a:pt x="680" y="307"/>
                </a:cubicBezTo>
                <a:cubicBezTo>
                  <a:pt x="680" y="251"/>
                  <a:pt x="726" y="205"/>
                  <a:pt x="782" y="205"/>
                </a:cubicBezTo>
                <a:close/>
                <a:moveTo>
                  <a:pt x="1029" y="832"/>
                </a:moveTo>
                <a:cubicBezTo>
                  <a:pt x="1005" y="839"/>
                  <a:pt x="975" y="828"/>
                  <a:pt x="964" y="794"/>
                </a:cubicBezTo>
                <a:cubicBezTo>
                  <a:pt x="902" y="583"/>
                  <a:pt x="902" y="583"/>
                  <a:pt x="902" y="583"/>
                </a:cubicBezTo>
                <a:cubicBezTo>
                  <a:pt x="898" y="583"/>
                  <a:pt x="898" y="583"/>
                  <a:pt x="898" y="583"/>
                </a:cubicBezTo>
                <a:cubicBezTo>
                  <a:pt x="1003" y="956"/>
                  <a:pt x="1003" y="956"/>
                  <a:pt x="1003" y="956"/>
                </a:cubicBezTo>
                <a:cubicBezTo>
                  <a:pt x="1005" y="961"/>
                  <a:pt x="1004" y="967"/>
                  <a:pt x="1000" y="971"/>
                </a:cubicBezTo>
                <a:cubicBezTo>
                  <a:pt x="997" y="975"/>
                  <a:pt x="992" y="978"/>
                  <a:pt x="987" y="978"/>
                </a:cubicBezTo>
                <a:cubicBezTo>
                  <a:pt x="898" y="978"/>
                  <a:pt x="898" y="978"/>
                  <a:pt x="898" y="978"/>
                </a:cubicBezTo>
                <a:cubicBezTo>
                  <a:pt x="898" y="1269"/>
                  <a:pt x="898" y="1269"/>
                  <a:pt x="898" y="1269"/>
                </a:cubicBezTo>
                <a:cubicBezTo>
                  <a:pt x="898" y="1286"/>
                  <a:pt x="892" y="1300"/>
                  <a:pt x="880" y="1311"/>
                </a:cubicBezTo>
                <a:cubicBezTo>
                  <a:pt x="870" y="1320"/>
                  <a:pt x="856" y="1325"/>
                  <a:pt x="842" y="1325"/>
                </a:cubicBezTo>
                <a:cubicBezTo>
                  <a:pt x="814" y="1325"/>
                  <a:pt x="786" y="1305"/>
                  <a:pt x="786" y="1269"/>
                </a:cubicBezTo>
                <a:cubicBezTo>
                  <a:pt x="786" y="976"/>
                  <a:pt x="786" y="976"/>
                  <a:pt x="786" y="976"/>
                </a:cubicBezTo>
                <a:cubicBezTo>
                  <a:pt x="779" y="976"/>
                  <a:pt x="779" y="976"/>
                  <a:pt x="779" y="976"/>
                </a:cubicBezTo>
                <a:cubicBezTo>
                  <a:pt x="779" y="1268"/>
                  <a:pt x="779" y="1268"/>
                  <a:pt x="779" y="1268"/>
                </a:cubicBezTo>
                <a:cubicBezTo>
                  <a:pt x="779" y="1342"/>
                  <a:pt x="666" y="1342"/>
                  <a:pt x="666" y="1268"/>
                </a:cubicBezTo>
                <a:cubicBezTo>
                  <a:pt x="666" y="978"/>
                  <a:pt x="666" y="978"/>
                  <a:pt x="666" y="978"/>
                </a:cubicBezTo>
                <a:cubicBezTo>
                  <a:pt x="577" y="978"/>
                  <a:pt x="577" y="978"/>
                  <a:pt x="577" y="978"/>
                </a:cubicBezTo>
                <a:cubicBezTo>
                  <a:pt x="572" y="978"/>
                  <a:pt x="567" y="975"/>
                  <a:pt x="564" y="971"/>
                </a:cubicBezTo>
                <a:cubicBezTo>
                  <a:pt x="561" y="967"/>
                  <a:pt x="560" y="961"/>
                  <a:pt x="561" y="956"/>
                </a:cubicBezTo>
                <a:cubicBezTo>
                  <a:pt x="665" y="583"/>
                  <a:pt x="665" y="583"/>
                  <a:pt x="665" y="583"/>
                </a:cubicBezTo>
                <a:cubicBezTo>
                  <a:pt x="663" y="583"/>
                  <a:pt x="663" y="583"/>
                  <a:pt x="663" y="583"/>
                </a:cubicBezTo>
                <a:cubicBezTo>
                  <a:pt x="600" y="794"/>
                  <a:pt x="600" y="794"/>
                  <a:pt x="600" y="794"/>
                </a:cubicBezTo>
                <a:cubicBezTo>
                  <a:pt x="589" y="828"/>
                  <a:pt x="559" y="839"/>
                  <a:pt x="534" y="831"/>
                </a:cubicBezTo>
                <a:cubicBezTo>
                  <a:pt x="510" y="824"/>
                  <a:pt x="490" y="797"/>
                  <a:pt x="501" y="761"/>
                </a:cubicBezTo>
                <a:cubicBezTo>
                  <a:pt x="574" y="519"/>
                  <a:pt x="574" y="519"/>
                  <a:pt x="574" y="519"/>
                </a:cubicBezTo>
                <a:cubicBezTo>
                  <a:pt x="584" y="485"/>
                  <a:pt x="625" y="431"/>
                  <a:pt x="693" y="431"/>
                </a:cubicBezTo>
                <a:cubicBezTo>
                  <a:pt x="862" y="431"/>
                  <a:pt x="862" y="431"/>
                  <a:pt x="862" y="431"/>
                </a:cubicBezTo>
                <a:cubicBezTo>
                  <a:pt x="932" y="431"/>
                  <a:pt x="980" y="488"/>
                  <a:pt x="990" y="518"/>
                </a:cubicBezTo>
                <a:cubicBezTo>
                  <a:pt x="1064" y="761"/>
                  <a:pt x="1064" y="761"/>
                  <a:pt x="1064" y="761"/>
                </a:cubicBezTo>
                <a:cubicBezTo>
                  <a:pt x="1074" y="798"/>
                  <a:pt x="1054" y="824"/>
                  <a:pt x="1029" y="83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0" name="Freeform 1656"/>
          <p:cNvSpPr>
            <a:spLocks/>
          </p:cNvSpPr>
          <p:nvPr/>
        </p:nvSpPr>
        <p:spPr bwMode="auto">
          <a:xfrm>
            <a:off x="4623012" y="4415261"/>
            <a:ext cx="35683" cy="18637"/>
          </a:xfrm>
          <a:custGeom>
            <a:avLst/>
            <a:gdLst>
              <a:gd name="T0" fmla="*/ 97 w 193"/>
              <a:gd name="T1" fmla="*/ 0 h 99"/>
              <a:gd name="T2" fmla="*/ 0 w 193"/>
              <a:gd name="T3" fmla="*/ 99 h 99"/>
              <a:gd name="T4" fmla="*/ 193 w 193"/>
              <a:gd name="T5" fmla="*/ 99 h 99"/>
              <a:gd name="T6" fmla="*/ 162 w 193"/>
              <a:gd name="T7" fmla="*/ 26 h 99"/>
              <a:gd name="T8" fmla="*/ 97 w 193"/>
              <a:gd name="T9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99">
                <a:moveTo>
                  <a:pt x="97" y="0"/>
                </a:moveTo>
                <a:cubicBezTo>
                  <a:pt x="45" y="0"/>
                  <a:pt x="8" y="39"/>
                  <a:pt x="0" y="99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69"/>
                  <a:pt x="180" y="43"/>
                  <a:pt x="162" y="26"/>
                </a:cubicBezTo>
                <a:cubicBezTo>
                  <a:pt x="145" y="9"/>
                  <a:pt x="123" y="0"/>
                  <a:pt x="97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1" name="Freeform 1657"/>
          <p:cNvSpPr>
            <a:spLocks/>
          </p:cNvSpPr>
          <p:nvPr/>
        </p:nvSpPr>
        <p:spPr bwMode="auto">
          <a:xfrm>
            <a:off x="4538800" y="4313473"/>
            <a:ext cx="38537" cy="45876"/>
          </a:xfrm>
          <a:custGeom>
            <a:avLst/>
            <a:gdLst>
              <a:gd name="T0" fmla="*/ 101 w 202"/>
              <a:gd name="T1" fmla="*/ 0 h 242"/>
              <a:gd name="T2" fmla="*/ 0 w 202"/>
              <a:gd name="T3" fmla="*/ 121 h 242"/>
              <a:gd name="T4" fmla="*/ 101 w 202"/>
              <a:gd name="T5" fmla="*/ 242 h 242"/>
              <a:gd name="T6" fmla="*/ 202 w 202"/>
              <a:gd name="T7" fmla="*/ 121 h 242"/>
              <a:gd name="T8" fmla="*/ 101 w 202"/>
              <a:gd name="T9" fmla="*/ 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2" h="242">
                <a:moveTo>
                  <a:pt x="101" y="0"/>
                </a:moveTo>
                <a:cubicBezTo>
                  <a:pt x="32" y="0"/>
                  <a:pt x="0" y="62"/>
                  <a:pt x="0" y="121"/>
                </a:cubicBezTo>
                <a:cubicBezTo>
                  <a:pt x="0" y="181"/>
                  <a:pt x="31" y="242"/>
                  <a:pt x="101" y="242"/>
                </a:cubicBezTo>
                <a:cubicBezTo>
                  <a:pt x="170" y="242"/>
                  <a:pt x="202" y="179"/>
                  <a:pt x="202" y="121"/>
                </a:cubicBezTo>
                <a:cubicBezTo>
                  <a:pt x="202" y="62"/>
                  <a:pt x="170" y="0"/>
                  <a:pt x="101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2" name="Freeform 1658"/>
          <p:cNvSpPr>
            <a:spLocks/>
          </p:cNvSpPr>
          <p:nvPr/>
        </p:nvSpPr>
        <p:spPr bwMode="auto">
          <a:xfrm>
            <a:off x="4565919" y="4415261"/>
            <a:ext cx="35683" cy="45876"/>
          </a:xfrm>
          <a:custGeom>
            <a:avLst/>
            <a:gdLst>
              <a:gd name="T0" fmla="*/ 98 w 192"/>
              <a:gd name="T1" fmla="*/ 0 h 242"/>
              <a:gd name="T2" fmla="*/ 0 w 192"/>
              <a:gd name="T3" fmla="*/ 122 h 242"/>
              <a:gd name="T4" fmla="*/ 98 w 192"/>
              <a:gd name="T5" fmla="*/ 242 h 242"/>
              <a:gd name="T6" fmla="*/ 192 w 192"/>
              <a:gd name="T7" fmla="*/ 122 h 242"/>
              <a:gd name="T8" fmla="*/ 98 w 192"/>
              <a:gd name="T9" fmla="*/ 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242">
                <a:moveTo>
                  <a:pt x="98" y="0"/>
                </a:moveTo>
                <a:cubicBezTo>
                  <a:pt x="37" y="0"/>
                  <a:pt x="0" y="46"/>
                  <a:pt x="0" y="122"/>
                </a:cubicBezTo>
                <a:cubicBezTo>
                  <a:pt x="0" y="180"/>
                  <a:pt x="31" y="242"/>
                  <a:pt x="98" y="242"/>
                </a:cubicBezTo>
                <a:cubicBezTo>
                  <a:pt x="168" y="242"/>
                  <a:pt x="192" y="177"/>
                  <a:pt x="192" y="122"/>
                </a:cubicBezTo>
                <a:cubicBezTo>
                  <a:pt x="192" y="77"/>
                  <a:pt x="173" y="0"/>
                  <a:pt x="98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3" name="Freeform 1659"/>
          <p:cNvSpPr>
            <a:spLocks noEditPoints="1"/>
          </p:cNvSpPr>
          <p:nvPr/>
        </p:nvSpPr>
        <p:spPr bwMode="auto">
          <a:xfrm>
            <a:off x="4400351" y="4217420"/>
            <a:ext cx="324000" cy="324000"/>
          </a:xfrm>
          <a:custGeom>
            <a:avLst/>
            <a:gdLst>
              <a:gd name="T0" fmla="*/ 0 w 1724"/>
              <a:gd name="T1" fmla="*/ 862 h 1724"/>
              <a:gd name="T2" fmla="*/ 1724 w 1724"/>
              <a:gd name="T3" fmla="*/ 862 h 1724"/>
              <a:gd name="T4" fmla="*/ 420 w 1724"/>
              <a:gd name="T5" fmla="*/ 381 h 1724"/>
              <a:gd name="T6" fmla="*/ 445 w 1724"/>
              <a:gd name="T7" fmla="*/ 373 h 1724"/>
              <a:gd name="T8" fmla="*/ 593 w 1724"/>
              <a:gd name="T9" fmla="*/ 575 h 1724"/>
              <a:gd name="T10" fmla="*/ 742 w 1724"/>
              <a:gd name="T11" fmla="*/ 373 h 1724"/>
              <a:gd name="T12" fmla="*/ 767 w 1724"/>
              <a:gd name="T13" fmla="*/ 381 h 1724"/>
              <a:gd name="T14" fmla="*/ 612 w 1724"/>
              <a:gd name="T15" fmla="*/ 614 h 1724"/>
              <a:gd name="T16" fmla="*/ 599 w 1724"/>
              <a:gd name="T17" fmla="*/ 786 h 1724"/>
              <a:gd name="T18" fmla="*/ 575 w 1724"/>
              <a:gd name="T19" fmla="*/ 773 h 1724"/>
              <a:gd name="T20" fmla="*/ 421 w 1724"/>
              <a:gd name="T21" fmla="*/ 395 h 1724"/>
              <a:gd name="T22" fmla="*/ 464 w 1724"/>
              <a:gd name="T23" fmla="*/ 1313 h 1724"/>
              <a:gd name="T24" fmla="*/ 439 w 1724"/>
              <a:gd name="T25" fmla="*/ 1326 h 1724"/>
              <a:gd name="T26" fmla="*/ 426 w 1724"/>
              <a:gd name="T27" fmla="*/ 952 h 1724"/>
              <a:gd name="T28" fmla="*/ 287 w 1724"/>
              <a:gd name="T29" fmla="*/ 938 h 1724"/>
              <a:gd name="T30" fmla="*/ 301 w 1724"/>
              <a:gd name="T31" fmla="*/ 914 h 1724"/>
              <a:gd name="T32" fmla="*/ 602 w 1724"/>
              <a:gd name="T33" fmla="*/ 927 h 1724"/>
              <a:gd name="T34" fmla="*/ 589 w 1724"/>
              <a:gd name="T35" fmla="*/ 952 h 1724"/>
              <a:gd name="T36" fmla="*/ 464 w 1724"/>
              <a:gd name="T37" fmla="*/ 1313 h 1724"/>
              <a:gd name="T38" fmla="*/ 771 w 1724"/>
              <a:gd name="T39" fmla="*/ 1326 h 1724"/>
              <a:gd name="T40" fmla="*/ 746 w 1724"/>
              <a:gd name="T41" fmla="*/ 1313 h 1724"/>
              <a:gd name="T42" fmla="*/ 659 w 1724"/>
              <a:gd name="T43" fmla="*/ 1333 h 1724"/>
              <a:gd name="T44" fmla="*/ 546 w 1724"/>
              <a:gd name="T45" fmla="*/ 1035 h 1724"/>
              <a:gd name="T46" fmla="*/ 571 w 1724"/>
              <a:gd name="T47" fmla="*/ 1022 h 1724"/>
              <a:gd name="T48" fmla="*/ 584 w 1724"/>
              <a:gd name="T49" fmla="*/ 1218 h 1724"/>
              <a:gd name="T50" fmla="*/ 746 w 1724"/>
              <a:gd name="T51" fmla="*/ 1193 h 1724"/>
              <a:gd name="T52" fmla="*/ 760 w 1724"/>
              <a:gd name="T53" fmla="*/ 1022 h 1724"/>
              <a:gd name="T54" fmla="*/ 784 w 1724"/>
              <a:gd name="T55" fmla="*/ 1035 h 1724"/>
              <a:gd name="T56" fmla="*/ 700 w 1724"/>
              <a:gd name="T57" fmla="*/ 634 h 1724"/>
              <a:gd name="T58" fmla="*/ 978 w 1724"/>
              <a:gd name="T59" fmla="*/ 634 h 1724"/>
              <a:gd name="T60" fmla="*/ 700 w 1724"/>
              <a:gd name="T61" fmla="*/ 634 h 1724"/>
              <a:gd name="T62" fmla="*/ 882 w 1724"/>
              <a:gd name="T63" fmla="*/ 1288 h 1724"/>
              <a:gd name="T64" fmla="*/ 868 w 1724"/>
              <a:gd name="T65" fmla="*/ 1326 h 1724"/>
              <a:gd name="T66" fmla="*/ 844 w 1724"/>
              <a:gd name="T67" fmla="*/ 1313 h 1724"/>
              <a:gd name="T68" fmla="*/ 857 w 1724"/>
              <a:gd name="T69" fmla="*/ 914 h 1724"/>
              <a:gd name="T70" fmla="*/ 882 w 1724"/>
              <a:gd name="T71" fmla="*/ 927 h 1724"/>
              <a:gd name="T72" fmla="*/ 980 w 1724"/>
              <a:gd name="T73" fmla="*/ 1015 h 1724"/>
              <a:gd name="T74" fmla="*/ 980 w 1724"/>
              <a:gd name="T75" fmla="*/ 1333 h 1724"/>
              <a:gd name="T76" fmla="*/ 1023 w 1724"/>
              <a:gd name="T77" fmla="*/ 495 h 1724"/>
              <a:gd name="T78" fmla="*/ 1047 w 1724"/>
              <a:gd name="T79" fmla="*/ 481 h 1724"/>
              <a:gd name="T80" fmla="*/ 1060 w 1724"/>
              <a:gd name="T81" fmla="*/ 677 h 1724"/>
              <a:gd name="T82" fmla="*/ 1222 w 1724"/>
              <a:gd name="T83" fmla="*/ 652 h 1724"/>
              <a:gd name="T84" fmla="*/ 1236 w 1724"/>
              <a:gd name="T85" fmla="*/ 481 h 1724"/>
              <a:gd name="T86" fmla="*/ 1260 w 1724"/>
              <a:gd name="T87" fmla="*/ 495 h 1724"/>
              <a:gd name="T88" fmla="*/ 1247 w 1724"/>
              <a:gd name="T89" fmla="*/ 786 h 1724"/>
              <a:gd name="T90" fmla="*/ 1222 w 1724"/>
              <a:gd name="T91" fmla="*/ 773 h 1724"/>
              <a:gd name="T92" fmla="*/ 1135 w 1724"/>
              <a:gd name="T93" fmla="*/ 793 h 1724"/>
              <a:gd name="T94" fmla="*/ 1279 w 1724"/>
              <a:gd name="T95" fmla="*/ 1295 h 1724"/>
              <a:gd name="T96" fmla="*/ 1387 w 1724"/>
              <a:gd name="T97" fmla="*/ 1203 h 1724"/>
              <a:gd name="T98" fmla="*/ 1408 w 1724"/>
              <a:gd name="T99" fmla="*/ 1208 h 1724"/>
              <a:gd name="T100" fmla="*/ 1280 w 1724"/>
              <a:gd name="T101" fmla="*/ 1333 h 1724"/>
              <a:gd name="T102" fmla="*/ 1278 w 1724"/>
              <a:gd name="T103" fmla="*/ 1322 h 1724"/>
              <a:gd name="T104" fmla="*/ 1175 w 1724"/>
              <a:gd name="T105" fmla="*/ 1286 h 1724"/>
              <a:gd name="T106" fmla="*/ 1280 w 1724"/>
              <a:gd name="T107" fmla="*/ 1015 h 1724"/>
              <a:gd name="T108" fmla="*/ 1415 w 1724"/>
              <a:gd name="T109" fmla="*/ 1177 h 1724"/>
              <a:gd name="T110" fmla="*/ 1183 w 1724"/>
              <a:gd name="T111" fmla="*/ 1190 h 1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24" h="1724">
                <a:moveTo>
                  <a:pt x="862" y="0"/>
                </a:moveTo>
                <a:cubicBezTo>
                  <a:pt x="386" y="0"/>
                  <a:pt x="0" y="386"/>
                  <a:pt x="0" y="862"/>
                </a:cubicBezTo>
                <a:cubicBezTo>
                  <a:pt x="0" y="1338"/>
                  <a:pt x="386" y="1724"/>
                  <a:pt x="862" y="1724"/>
                </a:cubicBezTo>
                <a:cubicBezTo>
                  <a:pt x="1338" y="1724"/>
                  <a:pt x="1724" y="1338"/>
                  <a:pt x="1724" y="862"/>
                </a:cubicBezTo>
                <a:cubicBezTo>
                  <a:pt x="1724" y="386"/>
                  <a:pt x="1338" y="0"/>
                  <a:pt x="862" y="0"/>
                </a:cubicBezTo>
                <a:close/>
                <a:moveTo>
                  <a:pt x="420" y="381"/>
                </a:moveTo>
                <a:cubicBezTo>
                  <a:pt x="422" y="376"/>
                  <a:pt x="427" y="373"/>
                  <a:pt x="432" y="373"/>
                </a:cubicBezTo>
                <a:cubicBezTo>
                  <a:pt x="445" y="373"/>
                  <a:pt x="445" y="373"/>
                  <a:pt x="445" y="373"/>
                </a:cubicBezTo>
                <a:cubicBezTo>
                  <a:pt x="450" y="373"/>
                  <a:pt x="454" y="375"/>
                  <a:pt x="456" y="379"/>
                </a:cubicBezTo>
                <a:cubicBezTo>
                  <a:pt x="593" y="575"/>
                  <a:pt x="593" y="575"/>
                  <a:pt x="593" y="575"/>
                </a:cubicBezTo>
                <a:cubicBezTo>
                  <a:pt x="731" y="379"/>
                  <a:pt x="731" y="379"/>
                  <a:pt x="731" y="379"/>
                </a:cubicBezTo>
                <a:cubicBezTo>
                  <a:pt x="733" y="375"/>
                  <a:pt x="738" y="373"/>
                  <a:pt x="742" y="373"/>
                </a:cubicBezTo>
                <a:cubicBezTo>
                  <a:pt x="755" y="373"/>
                  <a:pt x="755" y="373"/>
                  <a:pt x="755" y="373"/>
                </a:cubicBezTo>
                <a:cubicBezTo>
                  <a:pt x="760" y="373"/>
                  <a:pt x="765" y="376"/>
                  <a:pt x="767" y="381"/>
                </a:cubicBezTo>
                <a:cubicBezTo>
                  <a:pt x="769" y="385"/>
                  <a:pt x="769" y="390"/>
                  <a:pt x="766" y="395"/>
                </a:cubicBezTo>
                <a:cubicBezTo>
                  <a:pt x="612" y="614"/>
                  <a:pt x="612" y="614"/>
                  <a:pt x="612" y="614"/>
                </a:cubicBezTo>
                <a:cubicBezTo>
                  <a:pt x="612" y="773"/>
                  <a:pt x="612" y="773"/>
                  <a:pt x="612" y="773"/>
                </a:cubicBezTo>
                <a:cubicBezTo>
                  <a:pt x="612" y="780"/>
                  <a:pt x="606" y="786"/>
                  <a:pt x="599" y="786"/>
                </a:cubicBezTo>
                <a:cubicBezTo>
                  <a:pt x="588" y="786"/>
                  <a:pt x="588" y="786"/>
                  <a:pt x="588" y="786"/>
                </a:cubicBezTo>
                <a:cubicBezTo>
                  <a:pt x="581" y="786"/>
                  <a:pt x="575" y="780"/>
                  <a:pt x="575" y="773"/>
                </a:cubicBezTo>
                <a:cubicBezTo>
                  <a:pt x="575" y="614"/>
                  <a:pt x="575" y="614"/>
                  <a:pt x="575" y="614"/>
                </a:cubicBezTo>
                <a:cubicBezTo>
                  <a:pt x="421" y="395"/>
                  <a:pt x="421" y="395"/>
                  <a:pt x="421" y="395"/>
                </a:cubicBezTo>
                <a:cubicBezTo>
                  <a:pt x="418" y="390"/>
                  <a:pt x="418" y="385"/>
                  <a:pt x="420" y="381"/>
                </a:cubicBezTo>
                <a:close/>
                <a:moveTo>
                  <a:pt x="464" y="1313"/>
                </a:moveTo>
                <a:cubicBezTo>
                  <a:pt x="464" y="1320"/>
                  <a:pt x="458" y="1326"/>
                  <a:pt x="450" y="1326"/>
                </a:cubicBezTo>
                <a:cubicBezTo>
                  <a:pt x="439" y="1326"/>
                  <a:pt x="439" y="1326"/>
                  <a:pt x="439" y="1326"/>
                </a:cubicBezTo>
                <a:cubicBezTo>
                  <a:pt x="432" y="1326"/>
                  <a:pt x="426" y="1320"/>
                  <a:pt x="426" y="1313"/>
                </a:cubicBezTo>
                <a:cubicBezTo>
                  <a:pt x="426" y="952"/>
                  <a:pt x="426" y="952"/>
                  <a:pt x="426" y="952"/>
                </a:cubicBezTo>
                <a:cubicBezTo>
                  <a:pt x="301" y="952"/>
                  <a:pt x="301" y="952"/>
                  <a:pt x="301" y="952"/>
                </a:cubicBezTo>
                <a:cubicBezTo>
                  <a:pt x="293" y="952"/>
                  <a:pt x="287" y="946"/>
                  <a:pt x="287" y="938"/>
                </a:cubicBezTo>
                <a:cubicBezTo>
                  <a:pt x="287" y="927"/>
                  <a:pt x="287" y="927"/>
                  <a:pt x="287" y="927"/>
                </a:cubicBezTo>
                <a:cubicBezTo>
                  <a:pt x="287" y="920"/>
                  <a:pt x="293" y="914"/>
                  <a:pt x="301" y="914"/>
                </a:cubicBezTo>
                <a:cubicBezTo>
                  <a:pt x="589" y="914"/>
                  <a:pt x="589" y="914"/>
                  <a:pt x="589" y="914"/>
                </a:cubicBezTo>
                <a:cubicBezTo>
                  <a:pt x="596" y="914"/>
                  <a:pt x="602" y="920"/>
                  <a:pt x="602" y="927"/>
                </a:cubicBezTo>
                <a:cubicBezTo>
                  <a:pt x="602" y="938"/>
                  <a:pt x="602" y="938"/>
                  <a:pt x="602" y="938"/>
                </a:cubicBezTo>
                <a:cubicBezTo>
                  <a:pt x="602" y="946"/>
                  <a:pt x="596" y="952"/>
                  <a:pt x="589" y="952"/>
                </a:cubicBezTo>
                <a:cubicBezTo>
                  <a:pt x="464" y="952"/>
                  <a:pt x="464" y="952"/>
                  <a:pt x="464" y="952"/>
                </a:cubicBezTo>
                <a:lnTo>
                  <a:pt x="464" y="1313"/>
                </a:lnTo>
                <a:close/>
                <a:moveTo>
                  <a:pt x="784" y="1313"/>
                </a:moveTo>
                <a:cubicBezTo>
                  <a:pt x="784" y="1320"/>
                  <a:pt x="778" y="1326"/>
                  <a:pt x="771" y="1326"/>
                </a:cubicBezTo>
                <a:cubicBezTo>
                  <a:pt x="760" y="1326"/>
                  <a:pt x="760" y="1326"/>
                  <a:pt x="760" y="1326"/>
                </a:cubicBezTo>
                <a:cubicBezTo>
                  <a:pt x="752" y="1326"/>
                  <a:pt x="746" y="1320"/>
                  <a:pt x="746" y="1313"/>
                </a:cubicBezTo>
                <a:cubicBezTo>
                  <a:pt x="746" y="1297"/>
                  <a:pt x="746" y="1297"/>
                  <a:pt x="746" y="1297"/>
                </a:cubicBezTo>
                <a:cubicBezTo>
                  <a:pt x="726" y="1320"/>
                  <a:pt x="695" y="1333"/>
                  <a:pt x="659" y="1333"/>
                </a:cubicBezTo>
                <a:cubicBezTo>
                  <a:pt x="591" y="1333"/>
                  <a:pt x="546" y="1288"/>
                  <a:pt x="546" y="1220"/>
                </a:cubicBezTo>
                <a:cubicBezTo>
                  <a:pt x="546" y="1035"/>
                  <a:pt x="546" y="1035"/>
                  <a:pt x="546" y="1035"/>
                </a:cubicBezTo>
                <a:cubicBezTo>
                  <a:pt x="546" y="1028"/>
                  <a:pt x="553" y="1022"/>
                  <a:pt x="560" y="1022"/>
                </a:cubicBezTo>
                <a:cubicBezTo>
                  <a:pt x="571" y="1022"/>
                  <a:pt x="571" y="1022"/>
                  <a:pt x="571" y="1022"/>
                </a:cubicBezTo>
                <a:cubicBezTo>
                  <a:pt x="578" y="1022"/>
                  <a:pt x="584" y="1028"/>
                  <a:pt x="584" y="1035"/>
                </a:cubicBezTo>
                <a:cubicBezTo>
                  <a:pt x="584" y="1218"/>
                  <a:pt x="584" y="1218"/>
                  <a:pt x="584" y="1218"/>
                </a:cubicBezTo>
                <a:cubicBezTo>
                  <a:pt x="584" y="1288"/>
                  <a:pt x="636" y="1295"/>
                  <a:pt x="659" y="1295"/>
                </a:cubicBezTo>
                <a:cubicBezTo>
                  <a:pt x="719" y="1295"/>
                  <a:pt x="746" y="1244"/>
                  <a:pt x="746" y="1193"/>
                </a:cubicBezTo>
                <a:cubicBezTo>
                  <a:pt x="746" y="1035"/>
                  <a:pt x="746" y="1035"/>
                  <a:pt x="746" y="1035"/>
                </a:cubicBezTo>
                <a:cubicBezTo>
                  <a:pt x="746" y="1028"/>
                  <a:pt x="752" y="1022"/>
                  <a:pt x="760" y="1022"/>
                </a:cubicBezTo>
                <a:cubicBezTo>
                  <a:pt x="771" y="1022"/>
                  <a:pt x="771" y="1022"/>
                  <a:pt x="771" y="1022"/>
                </a:cubicBezTo>
                <a:cubicBezTo>
                  <a:pt x="778" y="1022"/>
                  <a:pt x="784" y="1028"/>
                  <a:pt x="784" y="1035"/>
                </a:cubicBezTo>
                <a:lnTo>
                  <a:pt x="784" y="1313"/>
                </a:lnTo>
                <a:close/>
                <a:moveTo>
                  <a:pt x="700" y="634"/>
                </a:moveTo>
                <a:cubicBezTo>
                  <a:pt x="700" y="557"/>
                  <a:pt x="744" y="475"/>
                  <a:pt x="839" y="475"/>
                </a:cubicBezTo>
                <a:cubicBezTo>
                  <a:pt x="930" y="475"/>
                  <a:pt x="978" y="555"/>
                  <a:pt x="978" y="634"/>
                </a:cubicBezTo>
                <a:cubicBezTo>
                  <a:pt x="978" y="710"/>
                  <a:pt x="934" y="793"/>
                  <a:pt x="839" y="793"/>
                </a:cubicBezTo>
                <a:cubicBezTo>
                  <a:pt x="744" y="793"/>
                  <a:pt x="700" y="710"/>
                  <a:pt x="700" y="634"/>
                </a:cubicBezTo>
                <a:close/>
                <a:moveTo>
                  <a:pt x="980" y="1333"/>
                </a:moveTo>
                <a:cubicBezTo>
                  <a:pt x="940" y="1333"/>
                  <a:pt x="905" y="1317"/>
                  <a:pt x="882" y="1288"/>
                </a:cubicBezTo>
                <a:cubicBezTo>
                  <a:pt x="882" y="1313"/>
                  <a:pt x="882" y="1313"/>
                  <a:pt x="882" y="1313"/>
                </a:cubicBezTo>
                <a:cubicBezTo>
                  <a:pt x="882" y="1320"/>
                  <a:pt x="876" y="1326"/>
                  <a:pt x="868" y="1326"/>
                </a:cubicBezTo>
                <a:cubicBezTo>
                  <a:pt x="857" y="1326"/>
                  <a:pt x="857" y="1326"/>
                  <a:pt x="857" y="1326"/>
                </a:cubicBezTo>
                <a:cubicBezTo>
                  <a:pt x="850" y="1326"/>
                  <a:pt x="844" y="1320"/>
                  <a:pt x="844" y="1313"/>
                </a:cubicBezTo>
                <a:cubicBezTo>
                  <a:pt x="844" y="927"/>
                  <a:pt x="844" y="927"/>
                  <a:pt x="844" y="927"/>
                </a:cubicBezTo>
                <a:cubicBezTo>
                  <a:pt x="844" y="920"/>
                  <a:pt x="850" y="914"/>
                  <a:pt x="857" y="914"/>
                </a:cubicBezTo>
                <a:cubicBezTo>
                  <a:pt x="868" y="914"/>
                  <a:pt x="868" y="914"/>
                  <a:pt x="868" y="914"/>
                </a:cubicBezTo>
                <a:cubicBezTo>
                  <a:pt x="876" y="914"/>
                  <a:pt x="882" y="920"/>
                  <a:pt x="882" y="927"/>
                </a:cubicBezTo>
                <a:cubicBezTo>
                  <a:pt x="882" y="1058"/>
                  <a:pt x="882" y="1058"/>
                  <a:pt x="882" y="1058"/>
                </a:cubicBezTo>
                <a:cubicBezTo>
                  <a:pt x="904" y="1031"/>
                  <a:pt x="939" y="1015"/>
                  <a:pt x="980" y="1015"/>
                </a:cubicBezTo>
                <a:cubicBezTo>
                  <a:pt x="1058" y="1015"/>
                  <a:pt x="1112" y="1081"/>
                  <a:pt x="1112" y="1175"/>
                </a:cubicBezTo>
                <a:cubicBezTo>
                  <a:pt x="1112" y="1269"/>
                  <a:pt x="1059" y="1333"/>
                  <a:pt x="980" y="1333"/>
                </a:cubicBezTo>
                <a:close/>
                <a:moveTo>
                  <a:pt x="1023" y="679"/>
                </a:moveTo>
                <a:cubicBezTo>
                  <a:pt x="1023" y="495"/>
                  <a:pt x="1023" y="495"/>
                  <a:pt x="1023" y="495"/>
                </a:cubicBezTo>
                <a:cubicBezTo>
                  <a:pt x="1023" y="487"/>
                  <a:pt x="1029" y="481"/>
                  <a:pt x="1036" y="481"/>
                </a:cubicBezTo>
                <a:cubicBezTo>
                  <a:pt x="1047" y="481"/>
                  <a:pt x="1047" y="481"/>
                  <a:pt x="1047" y="481"/>
                </a:cubicBezTo>
                <a:cubicBezTo>
                  <a:pt x="1054" y="481"/>
                  <a:pt x="1060" y="487"/>
                  <a:pt x="1060" y="495"/>
                </a:cubicBezTo>
                <a:cubicBezTo>
                  <a:pt x="1060" y="677"/>
                  <a:pt x="1060" y="677"/>
                  <a:pt x="1060" y="677"/>
                </a:cubicBezTo>
                <a:cubicBezTo>
                  <a:pt x="1060" y="747"/>
                  <a:pt x="1113" y="755"/>
                  <a:pt x="1135" y="755"/>
                </a:cubicBezTo>
                <a:cubicBezTo>
                  <a:pt x="1195" y="755"/>
                  <a:pt x="1222" y="703"/>
                  <a:pt x="1222" y="652"/>
                </a:cubicBezTo>
                <a:cubicBezTo>
                  <a:pt x="1222" y="495"/>
                  <a:pt x="1222" y="495"/>
                  <a:pt x="1222" y="495"/>
                </a:cubicBezTo>
                <a:cubicBezTo>
                  <a:pt x="1222" y="487"/>
                  <a:pt x="1229" y="481"/>
                  <a:pt x="1236" y="481"/>
                </a:cubicBezTo>
                <a:cubicBezTo>
                  <a:pt x="1247" y="481"/>
                  <a:pt x="1247" y="481"/>
                  <a:pt x="1247" y="481"/>
                </a:cubicBezTo>
                <a:cubicBezTo>
                  <a:pt x="1254" y="481"/>
                  <a:pt x="1260" y="487"/>
                  <a:pt x="1260" y="495"/>
                </a:cubicBezTo>
                <a:cubicBezTo>
                  <a:pt x="1260" y="773"/>
                  <a:pt x="1260" y="773"/>
                  <a:pt x="1260" y="773"/>
                </a:cubicBezTo>
                <a:cubicBezTo>
                  <a:pt x="1260" y="780"/>
                  <a:pt x="1254" y="786"/>
                  <a:pt x="1247" y="786"/>
                </a:cubicBezTo>
                <a:cubicBezTo>
                  <a:pt x="1236" y="786"/>
                  <a:pt x="1236" y="786"/>
                  <a:pt x="1236" y="786"/>
                </a:cubicBezTo>
                <a:cubicBezTo>
                  <a:pt x="1229" y="786"/>
                  <a:pt x="1222" y="780"/>
                  <a:pt x="1222" y="773"/>
                </a:cubicBezTo>
                <a:cubicBezTo>
                  <a:pt x="1222" y="756"/>
                  <a:pt x="1222" y="756"/>
                  <a:pt x="1222" y="756"/>
                </a:cubicBezTo>
                <a:cubicBezTo>
                  <a:pt x="1202" y="779"/>
                  <a:pt x="1171" y="793"/>
                  <a:pt x="1135" y="793"/>
                </a:cubicBezTo>
                <a:cubicBezTo>
                  <a:pt x="1067" y="793"/>
                  <a:pt x="1023" y="748"/>
                  <a:pt x="1023" y="679"/>
                </a:cubicBezTo>
                <a:close/>
                <a:moveTo>
                  <a:pt x="1279" y="1295"/>
                </a:moveTo>
                <a:cubicBezTo>
                  <a:pt x="1331" y="1295"/>
                  <a:pt x="1366" y="1266"/>
                  <a:pt x="1374" y="1215"/>
                </a:cubicBezTo>
                <a:cubicBezTo>
                  <a:pt x="1375" y="1208"/>
                  <a:pt x="1381" y="1203"/>
                  <a:pt x="1387" y="1203"/>
                </a:cubicBezTo>
                <a:cubicBezTo>
                  <a:pt x="1398" y="1203"/>
                  <a:pt x="1398" y="1203"/>
                  <a:pt x="1398" y="1203"/>
                </a:cubicBezTo>
                <a:cubicBezTo>
                  <a:pt x="1402" y="1203"/>
                  <a:pt x="1406" y="1205"/>
                  <a:pt x="1408" y="1208"/>
                </a:cubicBezTo>
                <a:cubicBezTo>
                  <a:pt x="1411" y="1211"/>
                  <a:pt x="1412" y="1215"/>
                  <a:pt x="1412" y="1218"/>
                </a:cubicBezTo>
                <a:cubicBezTo>
                  <a:pt x="1403" y="1288"/>
                  <a:pt x="1352" y="1333"/>
                  <a:pt x="1280" y="1333"/>
                </a:cubicBezTo>
                <a:cubicBezTo>
                  <a:pt x="1278" y="1322"/>
                  <a:pt x="1278" y="1322"/>
                  <a:pt x="1278" y="1322"/>
                </a:cubicBezTo>
                <a:cubicBezTo>
                  <a:pt x="1278" y="1322"/>
                  <a:pt x="1278" y="1322"/>
                  <a:pt x="1278" y="1322"/>
                </a:cubicBezTo>
                <a:cubicBezTo>
                  <a:pt x="1278" y="1333"/>
                  <a:pt x="1278" y="1333"/>
                  <a:pt x="1278" y="1333"/>
                </a:cubicBezTo>
                <a:cubicBezTo>
                  <a:pt x="1234" y="1333"/>
                  <a:pt x="1198" y="1317"/>
                  <a:pt x="1175" y="1286"/>
                </a:cubicBezTo>
                <a:cubicBezTo>
                  <a:pt x="1155" y="1258"/>
                  <a:pt x="1145" y="1220"/>
                  <a:pt x="1145" y="1174"/>
                </a:cubicBezTo>
                <a:cubicBezTo>
                  <a:pt x="1145" y="1070"/>
                  <a:pt x="1213" y="1015"/>
                  <a:pt x="1280" y="1015"/>
                </a:cubicBezTo>
                <a:cubicBezTo>
                  <a:pt x="1318" y="1015"/>
                  <a:pt x="1351" y="1028"/>
                  <a:pt x="1374" y="1053"/>
                </a:cubicBezTo>
                <a:cubicBezTo>
                  <a:pt x="1402" y="1082"/>
                  <a:pt x="1417" y="1127"/>
                  <a:pt x="1415" y="1177"/>
                </a:cubicBezTo>
                <a:cubicBezTo>
                  <a:pt x="1415" y="1184"/>
                  <a:pt x="1409" y="1190"/>
                  <a:pt x="1401" y="1190"/>
                </a:cubicBezTo>
                <a:cubicBezTo>
                  <a:pt x="1183" y="1190"/>
                  <a:pt x="1183" y="1190"/>
                  <a:pt x="1183" y="1190"/>
                </a:cubicBezTo>
                <a:cubicBezTo>
                  <a:pt x="1188" y="1260"/>
                  <a:pt x="1220" y="1295"/>
                  <a:pt x="1279" y="129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4" name="Freeform 1663"/>
          <p:cNvSpPr>
            <a:spLocks noEditPoints="1"/>
          </p:cNvSpPr>
          <p:nvPr/>
        </p:nvSpPr>
        <p:spPr bwMode="auto">
          <a:xfrm>
            <a:off x="4904425" y="4290535"/>
            <a:ext cx="142731" cy="143363"/>
          </a:xfrm>
          <a:custGeom>
            <a:avLst/>
            <a:gdLst>
              <a:gd name="T0" fmla="*/ 740 w 740"/>
              <a:gd name="T1" fmla="*/ 370 h 739"/>
              <a:gd name="T2" fmla="*/ 370 w 740"/>
              <a:gd name="T3" fmla="*/ 0 h 739"/>
              <a:gd name="T4" fmla="*/ 0 w 740"/>
              <a:gd name="T5" fmla="*/ 370 h 739"/>
              <a:gd name="T6" fmla="*/ 370 w 740"/>
              <a:gd name="T7" fmla="*/ 739 h 739"/>
              <a:gd name="T8" fmla="*/ 740 w 740"/>
              <a:gd name="T9" fmla="*/ 370 h 739"/>
              <a:gd name="T10" fmla="*/ 579 w 740"/>
              <a:gd name="T11" fmla="*/ 388 h 739"/>
              <a:gd name="T12" fmla="*/ 388 w 740"/>
              <a:gd name="T13" fmla="*/ 388 h 739"/>
              <a:gd name="T14" fmla="*/ 388 w 740"/>
              <a:gd name="T15" fmla="*/ 578 h 739"/>
              <a:gd name="T16" fmla="*/ 370 w 740"/>
              <a:gd name="T17" fmla="*/ 596 h 739"/>
              <a:gd name="T18" fmla="*/ 353 w 740"/>
              <a:gd name="T19" fmla="*/ 578 h 739"/>
              <a:gd name="T20" fmla="*/ 353 w 740"/>
              <a:gd name="T21" fmla="*/ 388 h 739"/>
              <a:gd name="T22" fmla="*/ 162 w 740"/>
              <a:gd name="T23" fmla="*/ 388 h 739"/>
              <a:gd name="T24" fmla="*/ 144 w 740"/>
              <a:gd name="T25" fmla="*/ 370 h 739"/>
              <a:gd name="T26" fmla="*/ 162 w 740"/>
              <a:gd name="T27" fmla="*/ 352 h 739"/>
              <a:gd name="T28" fmla="*/ 353 w 740"/>
              <a:gd name="T29" fmla="*/ 352 h 739"/>
              <a:gd name="T30" fmla="*/ 353 w 740"/>
              <a:gd name="T31" fmla="*/ 161 h 739"/>
              <a:gd name="T32" fmla="*/ 370 w 740"/>
              <a:gd name="T33" fmla="*/ 143 h 739"/>
              <a:gd name="T34" fmla="*/ 388 w 740"/>
              <a:gd name="T35" fmla="*/ 161 h 739"/>
              <a:gd name="T36" fmla="*/ 388 w 740"/>
              <a:gd name="T37" fmla="*/ 352 h 739"/>
              <a:gd name="T38" fmla="*/ 579 w 740"/>
              <a:gd name="T39" fmla="*/ 352 h 739"/>
              <a:gd name="T40" fmla="*/ 597 w 740"/>
              <a:gd name="T41" fmla="*/ 370 h 739"/>
              <a:gd name="T42" fmla="*/ 579 w 740"/>
              <a:gd name="T43" fmla="*/ 388 h 7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40" h="739">
                <a:moveTo>
                  <a:pt x="740" y="370"/>
                </a:moveTo>
                <a:cubicBezTo>
                  <a:pt x="740" y="166"/>
                  <a:pt x="574" y="0"/>
                  <a:pt x="370" y="0"/>
                </a:cubicBezTo>
                <a:cubicBezTo>
                  <a:pt x="166" y="0"/>
                  <a:pt x="0" y="166"/>
                  <a:pt x="0" y="370"/>
                </a:cubicBezTo>
                <a:cubicBezTo>
                  <a:pt x="0" y="574"/>
                  <a:pt x="166" y="739"/>
                  <a:pt x="370" y="739"/>
                </a:cubicBezTo>
                <a:cubicBezTo>
                  <a:pt x="574" y="739"/>
                  <a:pt x="740" y="574"/>
                  <a:pt x="740" y="370"/>
                </a:cubicBezTo>
                <a:close/>
                <a:moveTo>
                  <a:pt x="579" y="388"/>
                </a:moveTo>
                <a:cubicBezTo>
                  <a:pt x="388" y="388"/>
                  <a:pt x="388" y="388"/>
                  <a:pt x="388" y="388"/>
                </a:cubicBezTo>
                <a:cubicBezTo>
                  <a:pt x="388" y="578"/>
                  <a:pt x="388" y="578"/>
                  <a:pt x="388" y="578"/>
                </a:cubicBezTo>
                <a:cubicBezTo>
                  <a:pt x="388" y="588"/>
                  <a:pt x="380" y="596"/>
                  <a:pt x="370" y="596"/>
                </a:cubicBezTo>
                <a:cubicBezTo>
                  <a:pt x="361" y="596"/>
                  <a:pt x="353" y="588"/>
                  <a:pt x="353" y="578"/>
                </a:cubicBezTo>
                <a:cubicBezTo>
                  <a:pt x="353" y="388"/>
                  <a:pt x="353" y="388"/>
                  <a:pt x="353" y="388"/>
                </a:cubicBezTo>
                <a:cubicBezTo>
                  <a:pt x="162" y="388"/>
                  <a:pt x="162" y="388"/>
                  <a:pt x="162" y="388"/>
                </a:cubicBezTo>
                <a:cubicBezTo>
                  <a:pt x="152" y="388"/>
                  <a:pt x="144" y="379"/>
                  <a:pt x="144" y="370"/>
                </a:cubicBezTo>
                <a:cubicBezTo>
                  <a:pt x="144" y="360"/>
                  <a:pt x="152" y="352"/>
                  <a:pt x="162" y="352"/>
                </a:cubicBezTo>
                <a:cubicBezTo>
                  <a:pt x="353" y="352"/>
                  <a:pt x="353" y="352"/>
                  <a:pt x="353" y="352"/>
                </a:cubicBezTo>
                <a:cubicBezTo>
                  <a:pt x="353" y="161"/>
                  <a:pt x="353" y="161"/>
                  <a:pt x="353" y="161"/>
                </a:cubicBezTo>
                <a:cubicBezTo>
                  <a:pt x="353" y="151"/>
                  <a:pt x="361" y="143"/>
                  <a:pt x="370" y="143"/>
                </a:cubicBezTo>
                <a:cubicBezTo>
                  <a:pt x="380" y="143"/>
                  <a:pt x="388" y="151"/>
                  <a:pt x="388" y="161"/>
                </a:cubicBezTo>
                <a:cubicBezTo>
                  <a:pt x="388" y="352"/>
                  <a:pt x="388" y="352"/>
                  <a:pt x="388" y="352"/>
                </a:cubicBezTo>
                <a:cubicBezTo>
                  <a:pt x="579" y="352"/>
                  <a:pt x="579" y="352"/>
                  <a:pt x="579" y="352"/>
                </a:cubicBezTo>
                <a:cubicBezTo>
                  <a:pt x="589" y="352"/>
                  <a:pt x="597" y="360"/>
                  <a:pt x="597" y="370"/>
                </a:cubicBezTo>
                <a:cubicBezTo>
                  <a:pt x="597" y="379"/>
                  <a:pt x="589" y="388"/>
                  <a:pt x="579" y="388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5" name="Freeform 1664"/>
          <p:cNvSpPr>
            <a:spLocks noEditPoints="1"/>
          </p:cNvSpPr>
          <p:nvPr/>
        </p:nvSpPr>
        <p:spPr bwMode="auto">
          <a:xfrm>
            <a:off x="4821641" y="4217420"/>
            <a:ext cx="324000" cy="324000"/>
          </a:xfrm>
          <a:custGeom>
            <a:avLst/>
            <a:gdLst>
              <a:gd name="T0" fmla="*/ 838 w 1675"/>
              <a:gd name="T1" fmla="*/ 0 h 1675"/>
              <a:gd name="T2" fmla="*/ 0 w 1675"/>
              <a:gd name="T3" fmla="*/ 838 h 1675"/>
              <a:gd name="T4" fmla="*/ 838 w 1675"/>
              <a:gd name="T5" fmla="*/ 1675 h 1675"/>
              <a:gd name="T6" fmla="*/ 1675 w 1675"/>
              <a:gd name="T7" fmla="*/ 838 h 1675"/>
              <a:gd name="T8" fmla="*/ 838 w 1675"/>
              <a:gd name="T9" fmla="*/ 0 h 1675"/>
              <a:gd name="T10" fmla="*/ 1250 w 1675"/>
              <a:gd name="T11" fmla="*/ 1333 h 1675"/>
              <a:gd name="T12" fmla="*/ 1238 w 1675"/>
              <a:gd name="T13" fmla="*/ 1338 h 1675"/>
              <a:gd name="T14" fmla="*/ 1225 w 1675"/>
              <a:gd name="T15" fmla="*/ 1332 h 1675"/>
              <a:gd name="T16" fmla="*/ 1006 w 1675"/>
              <a:gd name="T17" fmla="*/ 1098 h 1675"/>
              <a:gd name="T18" fmla="*/ 1005 w 1675"/>
              <a:gd name="T19" fmla="*/ 1096 h 1675"/>
              <a:gd name="T20" fmla="*/ 797 w 1675"/>
              <a:gd name="T21" fmla="*/ 1153 h 1675"/>
              <a:gd name="T22" fmla="*/ 392 w 1675"/>
              <a:gd name="T23" fmla="*/ 748 h 1675"/>
              <a:gd name="T24" fmla="*/ 797 w 1675"/>
              <a:gd name="T25" fmla="*/ 342 h 1675"/>
              <a:gd name="T26" fmla="*/ 1203 w 1675"/>
              <a:gd name="T27" fmla="*/ 748 h 1675"/>
              <a:gd name="T28" fmla="*/ 1035 w 1675"/>
              <a:gd name="T29" fmla="*/ 1076 h 1675"/>
              <a:gd name="T30" fmla="*/ 1251 w 1675"/>
              <a:gd name="T31" fmla="*/ 1308 h 1675"/>
              <a:gd name="T32" fmla="*/ 1250 w 1675"/>
              <a:gd name="T33" fmla="*/ 1333 h 16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75" h="1675">
                <a:moveTo>
                  <a:pt x="838" y="0"/>
                </a:moveTo>
                <a:cubicBezTo>
                  <a:pt x="375" y="0"/>
                  <a:pt x="0" y="375"/>
                  <a:pt x="0" y="838"/>
                </a:cubicBezTo>
                <a:cubicBezTo>
                  <a:pt x="0" y="1300"/>
                  <a:pt x="375" y="1675"/>
                  <a:pt x="838" y="1675"/>
                </a:cubicBezTo>
                <a:cubicBezTo>
                  <a:pt x="1300" y="1675"/>
                  <a:pt x="1675" y="1300"/>
                  <a:pt x="1675" y="838"/>
                </a:cubicBezTo>
                <a:cubicBezTo>
                  <a:pt x="1675" y="375"/>
                  <a:pt x="1300" y="0"/>
                  <a:pt x="838" y="0"/>
                </a:cubicBezTo>
                <a:close/>
                <a:moveTo>
                  <a:pt x="1250" y="1333"/>
                </a:moveTo>
                <a:cubicBezTo>
                  <a:pt x="1247" y="1337"/>
                  <a:pt x="1242" y="1338"/>
                  <a:pt x="1238" y="1338"/>
                </a:cubicBezTo>
                <a:cubicBezTo>
                  <a:pt x="1233" y="1338"/>
                  <a:pt x="1228" y="1336"/>
                  <a:pt x="1225" y="1332"/>
                </a:cubicBezTo>
                <a:cubicBezTo>
                  <a:pt x="1006" y="1098"/>
                  <a:pt x="1006" y="1098"/>
                  <a:pt x="1006" y="1098"/>
                </a:cubicBezTo>
                <a:cubicBezTo>
                  <a:pt x="1005" y="1097"/>
                  <a:pt x="1005" y="1096"/>
                  <a:pt x="1005" y="1096"/>
                </a:cubicBezTo>
                <a:cubicBezTo>
                  <a:pt x="944" y="1132"/>
                  <a:pt x="873" y="1153"/>
                  <a:pt x="797" y="1153"/>
                </a:cubicBezTo>
                <a:cubicBezTo>
                  <a:pt x="574" y="1153"/>
                  <a:pt x="392" y="971"/>
                  <a:pt x="392" y="748"/>
                </a:cubicBezTo>
                <a:cubicBezTo>
                  <a:pt x="392" y="524"/>
                  <a:pt x="574" y="342"/>
                  <a:pt x="797" y="342"/>
                </a:cubicBezTo>
                <a:cubicBezTo>
                  <a:pt x="1021" y="342"/>
                  <a:pt x="1203" y="524"/>
                  <a:pt x="1203" y="748"/>
                </a:cubicBezTo>
                <a:cubicBezTo>
                  <a:pt x="1203" y="883"/>
                  <a:pt x="1137" y="1002"/>
                  <a:pt x="1035" y="1076"/>
                </a:cubicBezTo>
                <a:cubicBezTo>
                  <a:pt x="1251" y="1308"/>
                  <a:pt x="1251" y="1308"/>
                  <a:pt x="1251" y="1308"/>
                </a:cubicBezTo>
                <a:cubicBezTo>
                  <a:pt x="1258" y="1315"/>
                  <a:pt x="1258" y="1327"/>
                  <a:pt x="1250" y="133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6" name="Freeform 1668"/>
          <p:cNvSpPr>
            <a:spLocks noEditPoints="1"/>
          </p:cNvSpPr>
          <p:nvPr/>
        </p:nvSpPr>
        <p:spPr bwMode="auto">
          <a:xfrm>
            <a:off x="5325715" y="4290213"/>
            <a:ext cx="142731" cy="142731"/>
          </a:xfrm>
          <a:custGeom>
            <a:avLst/>
            <a:gdLst>
              <a:gd name="T0" fmla="*/ 738 w 738"/>
              <a:gd name="T1" fmla="*/ 369 h 738"/>
              <a:gd name="T2" fmla="*/ 369 w 738"/>
              <a:gd name="T3" fmla="*/ 0 h 738"/>
              <a:gd name="T4" fmla="*/ 0 w 738"/>
              <a:gd name="T5" fmla="*/ 369 h 738"/>
              <a:gd name="T6" fmla="*/ 369 w 738"/>
              <a:gd name="T7" fmla="*/ 738 h 738"/>
              <a:gd name="T8" fmla="*/ 738 w 738"/>
              <a:gd name="T9" fmla="*/ 369 h 738"/>
              <a:gd name="T10" fmla="*/ 577 w 738"/>
              <a:gd name="T11" fmla="*/ 387 h 738"/>
              <a:gd name="T12" fmla="*/ 161 w 738"/>
              <a:gd name="T13" fmla="*/ 387 h 738"/>
              <a:gd name="T14" fmla="*/ 143 w 738"/>
              <a:gd name="T15" fmla="*/ 369 h 738"/>
              <a:gd name="T16" fmla="*/ 161 w 738"/>
              <a:gd name="T17" fmla="*/ 351 h 738"/>
              <a:gd name="T18" fmla="*/ 577 w 738"/>
              <a:gd name="T19" fmla="*/ 351 h 738"/>
              <a:gd name="T20" fmla="*/ 595 w 738"/>
              <a:gd name="T21" fmla="*/ 369 h 738"/>
              <a:gd name="T22" fmla="*/ 577 w 738"/>
              <a:gd name="T23" fmla="*/ 387 h 7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38" h="738">
                <a:moveTo>
                  <a:pt x="738" y="369"/>
                </a:moveTo>
                <a:cubicBezTo>
                  <a:pt x="738" y="165"/>
                  <a:pt x="572" y="0"/>
                  <a:pt x="369" y="0"/>
                </a:cubicBezTo>
                <a:cubicBezTo>
                  <a:pt x="165" y="0"/>
                  <a:pt x="0" y="165"/>
                  <a:pt x="0" y="369"/>
                </a:cubicBezTo>
                <a:cubicBezTo>
                  <a:pt x="0" y="572"/>
                  <a:pt x="165" y="738"/>
                  <a:pt x="369" y="738"/>
                </a:cubicBezTo>
                <a:cubicBezTo>
                  <a:pt x="572" y="738"/>
                  <a:pt x="738" y="572"/>
                  <a:pt x="738" y="369"/>
                </a:cubicBezTo>
                <a:close/>
                <a:moveTo>
                  <a:pt x="577" y="387"/>
                </a:moveTo>
                <a:cubicBezTo>
                  <a:pt x="161" y="387"/>
                  <a:pt x="161" y="387"/>
                  <a:pt x="161" y="387"/>
                </a:cubicBezTo>
                <a:cubicBezTo>
                  <a:pt x="151" y="387"/>
                  <a:pt x="143" y="379"/>
                  <a:pt x="143" y="369"/>
                </a:cubicBezTo>
                <a:cubicBezTo>
                  <a:pt x="143" y="359"/>
                  <a:pt x="151" y="351"/>
                  <a:pt x="161" y="351"/>
                </a:cubicBezTo>
                <a:cubicBezTo>
                  <a:pt x="577" y="351"/>
                  <a:pt x="577" y="351"/>
                  <a:pt x="577" y="351"/>
                </a:cubicBezTo>
                <a:cubicBezTo>
                  <a:pt x="587" y="351"/>
                  <a:pt x="595" y="359"/>
                  <a:pt x="595" y="369"/>
                </a:cubicBezTo>
                <a:cubicBezTo>
                  <a:pt x="595" y="379"/>
                  <a:pt x="587" y="387"/>
                  <a:pt x="577" y="387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7" name="Freeform 1669"/>
          <p:cNvSpPr>
            <a:spLocks noEditPoints="1"/>
          </p:cNvSpPr>
          <p:nvPr/>
        </p:nvSpPr>
        <p:spPr bwMode="auto">
          <a:xfrm>
            <a:off x="5242931" y="4217420"/>
            <a:ext cx="324000" cy="324000"/>
          </a:xfrm>
          <a:custGeom>
            <a:avLst/>
            <a:gdLst>
              <a:gd name="T0" fmla="*/ 836 w 1672"/>
              <a:gd name="T1" fmla="*/ 0 h 1671"/>
              <a:gd name="T2" fmla="*/ 0 w 1672"/>
              <a:gd name="T3" fmla="*/ 836 h 1671"/>
              <a:gd name="T4" fmla="*/ 836 w 1672"/>
              <a:gd name="T5" fmla="*/ 1671 h 1671"/>
              <a:gd name="T6" fmla="*/ 1672 w 1672"/>
              <a:gd name="T7" fmla="*/ 836 h 1671"/>
              <a:gd name="T8" fmla="*/ 836 w 1672"/>
              <a:gd name="T9" fmla="*/ 0 h 1671"/>
              <a:gd name="T10" fmla="*/ 1248 w 1672"/>
              <a:gd name="T11" fmla="*/ 1330 h 1671"/>
              <a:gd name="T12" fmla="*/ 1236 w 1672"/>
              <a:gd name="T13" fmla="*/ 1335 h 1671"/>
              <a:gd name="T14" fmla="*/ 1223 w 1672"/>
              <a:gd name="T15" fmla="*/ 1329 h 1671"/>
              <a:gd name="T16" fmla="*/ 1004 w 1672"/>
              <a:gd name="T17" fmla="*/ 1095 h 1671"/>
              <a:gd name="T18" fmla="*/ 1003 w 1672"/>
              <a:gd name="T19" fmla="*/ 1093 h 1671"/>
              <a:gd name="T20" fmla="*/ 796 w 1672"/>
              <a:gd name="T21" fmla="*/ 1151 h 1671"/>
              <a:gd name="T22" fmla="*/ 391 w 1672"/>
              <a:gd name="T23" fmla="*/ 746 h 1671"/>
              <a:gd name="T24" fmla="*/ 796 w 1672"/>
              <a:gd name="T25" fmla="*/ 341 h 1671"/>
              <a:gd name="T26" fmla="*/ 1201 w 1672"/>
              <a:gd name="T27" fmla="*/ 746 h 1671"/>
              <a:gd name="T28" fmla="*/ 1033 w 1672"/>
              <a:gd name="T29" fmla="*/ 1074 h 1671"/>
              <a:gd name="T30" fmla="*/ 1249 w 1672"/>
              <a:gd name="T31" fmla="*/ 1305 h 1671"/>
              <a:gd name="T32" fmla="*/ 1248 w 1672"/>
              <a:gd name="T33" fmla="*/ 1330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72" h="1671">
                <a:moveTo>
                  <a:pt x="836" y="0"/>
                </a:moveTo>
                <a:cubicBezTo>
                  <a:pt x="375" y="0"/>
                  <a:pt x="0" y="374"/>
                  <a:pt x="0" y="836"/>
                </a:cubicBezTo>
                <a:cubicBezTo>
                  <a:pt x="0" y="1297"/>
                  <a:pt x="375" y="1671"/>
                  <a:pt x="836" y="1671"/>
                </a:cubicBezTo>
                <a:cubicBezTo>
                  <a:pt x="1298" y="1671"/>
                  <a:pt x="1672" y="1297"/>
                  <a:pt x="1672" y="836"/>
                </a:cubicBezTo>
                <a:cubicBezTo>
                  <a:pt x="1672" y="374"/>
                  <a:pt x="1298" y="0"/>
                  <a:pt x="836" y="0"/>
                </a:cubicBezTo>
                <a:close/>
                <a:moveTo>
                  <a:pt x="1248" y="1330"/>
                </a:moveTo>
                <a:cubicBezTo>
                  <a:pt x="1244" y="1333"/>
                  <a:pt x="1240" y="1335"/>
                  <a:pt x="1236" y="1335"/>
                </a:cubicBezTo>
                <a:cubicBezTo>
                  <a:pt x="1231" y="1335"/>
                  <a:pt x="1226" y="1333"/>
                  <a:pt x="1223" y="1329"/>
                </a:cubicBezTo>
                <a:cubicBezTo>
                  <a:pt x="1004" y="1095"/>
                  <a:pt x="1004" y="1095"/>
                  <a:pt x="1004" y="1095"/>
                </a:cubicBezTo>
                <a:cubicBezTo>
                  <a:pt x="1003" y="1095"/>
                  <a:pt x="1004" y="1094"/>
                  <a:pt x="1003" y="1093"/>
                </a:cubicBezTo>
                <a:cubicBezTo>
                  <a:pt x="942" y="1129"/>
                  <a:pt x="872" y="1151"/>
                  <a:pt x="796" y="1151"/>
                </a:cubicBezTo>
                <a:cubicBezTo>
                  <a:pt x="573" y="1151"/>
                  <a:pt x="391" y="969"/>
                  <a:pt x="391" y="746"/>
                </a:cubicBezTo>
                <a:cubicBezTo>
                  <a:pt x="391" y="522"/>
                  <a:pt x="573" y="341"/>
                  <a:pt x="796" y="341"/>
                </a:cubicBezTo>
                <a:cubicBezTo>
                  <a:pt x="1019" y="341"/>
                  <a:pt x="1201" y="522"/>
                  <a:pt x="1201" y="746"/>
                </a:cubicBezTo>
                <a:cubicBezTo>
                  <a:pt x="1201" y="881"/>
                  <a:pt x="1134" y="1000"/>
                  <a:pt x="1033" y="1074"/>
                </a:cubicBezTo>
                <a:cubicBezTo>
                  <a:pt x="1249" y="1305"/>
                  <a:pt x="1249" y="1305"/>
                  <a:pt x="1249" y="1305"/>
                </a:cubicBezTo>
                <a:cubicBezTo>
                  <a:pt x="1256" y="1312"/>
                  <a:pt x="1255" y="1323"/>
                  <a:pt x="1248" y="133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8" name="Oval 1673"/>
          <p:cNvSpPr>
            <a:spLocks noChangeArrowheads="1"/>
          </p:cNvSpPr>
          <p:nvPr/>
        </p:nvSpPr>
        <p:spPr bwMode="auto">
          <a:xfrm>
            <a:off x="5745569" y="4290213"/>
            <a:ext cx="142731" cy="142731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9" name="Freeform 1674"/>
          <p:cNvSpPr>
            <a:spLocks noEditPoints="1"/>
          </p:cNvSpPr>
          <p:nvPr/>
        </p:nvSpPr>
        <p:spPr bwMode="auto">
          <a:xfrm>
            <a:off x="5662785" y="4217420"/>
            <a:ext cx="324000" cy="324000"/>
          </a:xfrm>
          <a:custGeom>
            <a:avLst/>
            <a:gdLst>
              <a:gd name="T0" fmla="*/ 1007 w 2014"/>
              <a:gd name="T1" fmla="*/ 0 h 2014"/>
              <a:gd name="T2" fmla="*/ 0 w 2014"/>
              <a:gd name="T3" fmla="*/ 1007 h 2014"/>
              <a:gd name="T4" fmla="*/ 1007 w 2014"/>
              <a:gd name="T5" fmla="*/ 2014 h 2014"/>
              <a:gd name="T6" fmla="*/ 2014 w 2014"/>
              <a:gd name="T7" fmla="*/ 1007 h 2014"/>
              <a:gd name="T8" fmla="*/ 1007 w 2014"/>
              <a:gd name="T9" fmla="*/ 0 h 2014"/>
              <a:gd name="T10" fmla="*/ 1503 w 2014"/>
              <a:gd name="T11" fmla="*/ 1603 h 2014"/>
              <a:gd name="T12" fmla="*/ 1488 w 2014"/>
              <a:gd name="T13" fmla="*/ 1609 h 2014"/>
              <a:gd name="T14" fmla="*/ 1472 w 2014"/>
              <a:gd name="T15" fmla="*/ 1602 h 2014"/>
              <a:gd name="T16" fmla="*/ 1209 w 2014"/>
              <a:gd name="T17" fmla="*/ 1320 h 2014"/>
              <a:gd name="T18" fmla="*/ 1208 w 2014"/>
              <a:gd name="T19" fmla="*/ 1317 h 2014"/>
              <a:gd name="T20" fmla="*/ 958 w 2014"/>
              <a:gd name="T21" fmla="*/ 1387 h 2014"/>
              <a:gd name="T22" fmla="*/ 470 w 2014"/>
              <a:gd name="T23" fmla="*/ 899 h 2014"/>
              <a:gd name="T24" fmla="*/ 958 w 2014"/>
              <a:gd name="T25" fmla="*/ 411 h 2014"/>
              <a:gd name="T26" fmla="*/ 1446 w 2014"/>
              <a:gd name="T27" fmla="*/ 899 h 2014"/>
              <a:gd name="T28" fmla="*/ 1244 w 2014"/>
              <a:gd name="T29" fmla="*/ 1294 h 2014"/>
              <a:gd name="T30" fmla="*/ 1504 w 2014"/>
              <a:gd name="T31" fmla="*/ 1573 h 2014"/>
              <a:gd name="T32" fmla="*/ 1503 w 2014"/>
              <a:gd name="T33" fmla="*/ 1603 h 2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14" h="2014">
                <a:moveTo>
                  <a:pt x="1007" y="0"/>
                </a:moveTo>
                <a:cubicBezTo>
                  <a:pt x="451" y="0"/>
                  <a:pt x="0" y="451"/>
                  <a:pt x="0" y="1007"/>
                </a:cubicBezTo>
                <a:cubicBezTo>
                  <a:pt x="0" y="1563"/>
                  <a:pt x="451" y="2014"/>
                  <a:pt x="1007" y="2014"/>
                </a:cubicBezTo>
                <a:cubicBezTo>
                  <a:pt x="1563" y="2014"/>
                  <a:pt x="2014" y="1563"/>
                  <a:pt x="2014" y="1007"/>
                </a:cubicBezTo>
                <a:cubicBezTo>
                  <a:pt x="2014" y="451"/>
                  <a:pt x="1563" y="0"/>
                  <a:pt x="1007" y="0"/>
                </a:cubicBezTo>
                <a:close/>
                <a:moveTo>
                  <a:pt x="1503" y="1603"/>
                </a:moveTo>
                <a:cubicBezTo>
                  <a:pt x="1499" y="1607"/>
                  <a:pt x="1493" y="1609"/>
                  <a:pt x="1488" y="1609"/>
                </a:cubicBezTo>
                <a:cubicBezTo>
                  <a:pt x="1482" y="1609"/>
                  <a:pt x="1477" y="1607"/>
                  <a:pt x="1472" y="1602"/>
                </a:cubicBezTo>
                <a:cubicBezTo>
                  <a:pt x="1209" y="1320"/>
                  <a:pt x="1209" y="1320"/>
                  <a:pt x="1209" y="1320"/>
                </a:cubicBezTo>
                <a:cubicBezTo>
                  <a:pt x="1208" y="1319"/>
                  <a:pt x="1208" y="1318"/>
                  <a:pt x="1208" y="1317"/>
                </a:cubicBezTo>
                <a:cubicBezTo>
                  <a:pt x="1135" y="1361"/>
                  <a:pt x="1050" y="1387"/>
                  <a:pt x="958" y="1387"/>
                </a:cubicBezTo>
                <a:cubicBezTo>
                  <a:pt x="689" y="1387"/>
                  <a:pt x="470" y="1168"/>
                  <a:pt x="470" y="899"/>
                </a:cubicBezTo>
                <a:cubicBezTo>
                  <a:pt x="470" y="630"/>
                  <a:pt x="689" y="411"/>
                  <a:pt x="958" y="411"/>
                </a:cubicBezTo>
                <a:cubicBezTo>
                  <a:pt x="1227" y="411"/>
                  <a:pt x="1446" y="630"/>
                  <a:pt x="1446" y="899"/>
                </a:cubicBezTo>
                <a:cubicBezTo>
                  <a:pt x="1446" y="1061"/>
                  <a:pt x="1366" y="1205"/>
                  <a:pt x="1244" y="1294"/>
                </a:cubicBezTo>
                <a:cubicBezTo>
                  <a:pt x="1504" y="1573"/>
                  <a:pt x="1504" y="1573"/>
                  <a:pt x="1504" y="1573"/>
                </a:cubicBezTo>
                <a:cubicBezTo>
                  <a:pt x="1512" y="1581"/>
                  <a:pt x="1512" y="1595"/>
                  <a:pt x="1503" y="1603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0" name="Freeform 5"/>
          <p:cNvSpPr>
            <a:spLocks/>
          </p:cNvSpPr>
          <p:nvPr/>
        </p:nvSpPr>
        <p:spPr bwMode="auto">
          <a:xfrm>
            <a:off x="6200768" y="4376320"/>
            <a:ext cx="14288" cy="9525"/>
          </a:xfrm>
          <a:custGeom>
            <a:avLst/>
            <a:gdLst>
              <a:gd name="T0" fmla="*/ 0 w 92"/>
              <a:gd name="T1" fmla="*/ 2 h 58"/>
              <a:gd name="T2" fmla="*/ 10 w 92"/>
              <a:gd name="T3" fmla="*/ 58 h 58"/>
              <a:gd name="T4" fmla="*/ 92 w 92"/>
              <a:gd name="T5" fmla="*/ 58 h 58"/>
              <a:gd name="T6" fmla="*/ 92 w 92"/>
              <a:gd name="T7" fmla="*/ 0 h 58"/>
              <a:gd name="T8" fmla="*/ 57 w 92"/>
              <a:gd name="T9" fmla="*/ 2 h 58"/>
              <a:gd name="T10" fmla="*/ 0 w 92"/>
              <a:gd name="T11" fmla="*/ 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58">
                <a:moveTo>
                  <a:pt x="0" y="2"/>
                </a:moveTo>
                <a:cubicBezTo>
                  <a:pt x="10" y="58"/>
                  <a:pt x="10" y="58"/>
                  <a:pt x="10" y="58"/>
                </a:cubicBezTo>
                <a:cubicBezTo>
                  <a:pt x="92" y="58"/>
                  <a:pt x="92" y="58"/>
                  <a:pt x="92" y="58"/>
                </a:cubicBezTo>
                <a:cubicBezTo>
                  <a:pt x="92" y="0"/>
                  <a:pt x="92" y="0"/>
                  <a:pt x="92" y="0"/>
                </a:cubicBezTo>
                <a:cubicBezTo>
                  <a:pt x="80" y="1"/>
                  <a:pt x="69" y="2"/>
                  <a:pt x="57" y="2"/>
                </a:cubicBezTo>
                <a:lnTo>
                  <a:pt x="0" y="2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1" name="Freeform 6"/>
          <p:cNvSpPr>
            <a:spLocks/>
          </p:cNvSpPr>
          <p:nvPr/>
        </p:nvSpPr>
        <p:spPr bwMode="auto">
          <a:xfrm>
            <a:off x="6118218" y="4328695"/>
            <a:ext cx="42863" cy="19050"/>
          </a:xfrm>
          <a:custGeom>
            <a:avLst/>
            <a:gdLst>
              <a:gd name="T0" fmla="*/ 268 w 268"/>
              <a:gd name="T1" fmla="*/ 122 h 122"/>
              <a:gd name="T2" fmla="*/ 268 w 268"/>
              <a:gd name="T3" fmla="*/ 0 h 122"/>
              <a:gd name="T4" fmla="*/ 126 w 268"/>
              <a:gd name="T5" fmla="*/ 0 h 122"/>
              <a:gd name="T6" fmla="*/ 125 w 268"/>
              <a:gd name="T7" fmla="*/ 0 h 122"/>
              <a:gd name="T8" fmla="*/ 0 w 268"/>
              <a:gd name="T9" fmla="*/ 122 h 122"/>
              <a:gd name="T10" fmla="*/ 268 w 268"/>
              <a:gd name="T11" fmla="*/ 12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8" h="122">
                <a:moveTo>
                  <a:pt x="268" y="122"/>
                </a:moveTo>
                <a:cubicBezTo>
                  <a:pt x="268" y="0"/>
                  <a:pt x="268" y="0"/>
                  <a:pt x="268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62" y="39"/>
                  <a:pt x="15" y="85"/>
                  <a:pt x="0" y="122"/>
                </a:cubicBezTo>
                <a:lnTo>
                  <a:pt x="268" y="122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2" name="Freeform 7"/>
          <p:cNvSpPr>
            <a:spLocks/>
          </p:cNvSpPr>
          <p:nvPr/>
        </p:nvSpPr>
        <p:spPr bwMode="auto">
          <a:xfrm>
            <a:off x="6196005" y="4457283"/>
            <a:ext cx="39688" cy="46038"/>
          </a:xfrm>
          <a:custGeom>
            <a:avLst/>
            <a:gdLst>
              <a:gd name="T0" fmla="*/ 5 w 25"/>
              <a:gd name="T1" fmla="*/ 29 h 29"/>
              <a:gd name="T2" fmla="*/ 25 w 25"/>
              <a:gd name="T3" fmla="*/ 25 h 29"/>
              <a:gd name="T4" fmla="*/ 21 w 25"/>
              <a:gd name="T5" fmla="*/ 0 h 29"/>
              <a:gd name="T6" fmla="*/ 0 w 25"/>
              <a:gd name="T7" fmla="*/ 3 h 29"/>
              <a:gd name="T8" fmla="*/ 5 w 25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9">
                <a:moveTo>
                  <a:pt x="5" y="29"/>
                </a:moveTo>
                <a:lnTo>
                  <a:pt x="25" y="25"/>
                </a:lnTo>
                <a:lnTo>
                  <a:pt x="21" y="0"/>
                </a:lnTo>
                <a:lnTo>
                  <a:pt x="0" y="3"/>
                </a:lnTo>
                <a:lnTo>
                  <a:pt x="5" y="29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3" name="Freeform 8"/>
          <p:cNvSpPr>
            <a:spLocks/>
          </p:cNvSpPr>
          <p:nvPr/>
        </p:nvSpPr>
        <p:spPr bwMode="auto">
          <a:xfrm>
            <a:off x="6156318" y="4376320"/>
            <a:ext cx="38100" cy="9525"/>
          </a:xfrm>
          <a:custGeom>
            <a:avLst/>
            <a:gdLst>
              <a:gd name="T0" fmla="*/ 19 w 240"/>
              <a:gd name="T1" fmla="*/ 1 h 57"/>
              <a:gd name="T2" fmla="*/ 0 w 240"/>
              <a:gd name="T3" fmla="*/ 0 h 57"/>
              <a:gd name="T4" fmla="*/ 0 w 240"/>
              <a:gd name="T5" fmla="*/ 56 h 57"/>
              <a:gd name="T6" fmla="*/ 240 w 240"/>
              <a:gd name="T7" fmla="*/ 57 h 57"/>
              <a:gd name="T8" fmla="*/ 230 w 240"/>
              <a:gd name="T9" fmla="*/ 1 h 57"/>
              <a:gd name="T10" fmla="*/ 19 w 240"/>
              <a:gd name="T11" fmla="*/ 1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0" h="57">
                <a:moveTo>
                  <a:pt x="19" y="1"/>
                </a:moveTo>
                <a:cubicBezTo>
                  <a:pt x="13" y="1"/>
                  <a:pt x="7" y="0"/>
                  <a:pt x="0" y="0"/>
                </a:cubicBezTo>
                <a:cubicBezTo>
                  <a:pt x="0" y="56"/>
                  <a:pt x="0" y="56"/>
                  <a:pt x="0" y="56"/>
                </a:cubicBezTo>
                <a:cubicBezTo>
                  <a:pt x="240" y="57"/>
                  <a:pt x="240" y="57"/>
                  <a:pt x="240" y="57"/>
                </a:cubicBezTo>
                <a:cubicBezTo>
                  <a:pt x="230" y="1"/>
                  <a:pt x="230" y="1"/>
                  <a:pt x="230" y="1"/>
                </a:cubicBezTo>
                <a:lnTo>
                  <a:pt x="19" y="1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4" name="Freeform 9"/>
          <p:cNvSpPr>
            <a:spLocks/>
          </p:cNvSpPr>
          <p:nvPr/>
        </p:nvSpPr>
        <p:spPr bwMode="auto">
          <a:xfrm>
            <a:off x="6118218" y="4304883"/>
            <a:ext cx="214313" cy="65088"/>
          </a:xfrm>
          <a:custGeom>
            <a:avLst/>
            <a:gdLst>
              <a:gd name="T0" fmla="*/ 1323 w 1338"/>
              <a:gd name="T1" fmla="*/ 54 h 398"/>
              <a:gd name="T2" fmla="*/ 1268 w 1338"/>
              <a:gd name="T3" fmla="*/ 126 h 398"/>
              <a:gd name="T4" fmla="*/ 1170 w 1338"/>
              <a:gd name="T5" fmla="*/ 225 h 398"/>
              <a:gd name="T6" fmla="*/ 914 w 1338"/>
              <a:gd name="T7" fmla="*/ 225 h 398"/>
              <a:gd name="T8" fmla="*/ 759 w 1338"/>
              <a:gd name="T9" fmla="*/ 149 h 398"/>
              <a:gd name="T10" fmla="*/ 559 w 1338"/>
              <a:gd name="T11" fmla="*/ 61 h 398"/>
              <a:gd name="T12" fmla="*/ 528 w 1338"/>
              <a:gd name="T13" fmla="*/ 61 h 398"/>
              <a:gd name="T14" fmla="*/ 507 w 1338"/>
              <a:gd name="T15" fmla="*/ 40 h 398"/>
              <a:gd name="T16" fmla="*/ 507 w 1338"/>
              <a:gd name="T17" fmla="*/ 0 h 398"/>
              <a:gd name="T18" fmla="*/ 436 w 1338"/>
              <a:gd name="T19" fmla="*/ 0 h 398"/>
              <a:gd name="T20" fmla="*/ 436 w 1338"/>
              <a:gd name="T21" fmla="*/ 40 h 398"/>
              <a:gd name="T22" fmla="*/ 414 w 1338"/>
              <a:gd name="T23" fmla="*/ 61 h 398"/>
              <a:gd name="T24" fmla="*/ 384 w 1338"/>
              <a:gd name="T25" fmla="*/ 61 h 398"/>
              <a:gd name="T26" fmla="*/ 210 w 1338"/>
              <a:gd name="T27" fmla="*/ 100 h 398"/>
              <a:gd name="T28" fmla="*/ 291 w 1338"/>
              <a:gd name="T29" fmla="*/ 100 h 398"/>
              <a:gd name="T30" fmla="*/ 312 w 1338"/>
              <a:gd name="T31" fmla="*/ 121 h 398"/>
              <a:gd name="T32" fmla="*/ 312 w 1338"/>
              <a:gd name="T33" fmla="*/ 287 h 398"/>
              <a:gd name="T34" fmla="*/ 291 w 1338"/>
              <a:gd name="T35" fmla="*/ 308 h 398"/>
              <a:gd name="T36" fmla="*/ 0 w 1338"/>
              <a:gd name="T37" fmla="*/ 308 h 398"/>
              <a:gd name="T38" fmla="*/ 260 w 1338"/>
              <a:gd name="T39" fmla="*/ 398 h 398"/>
              <a:gd name="T40" fmla="*/ 572 w 1338"/>
              <a:gd name="T41" fmla="*/ 398 h 398"/>
              <a:gd name="T42" fmla="*/ 778 w 1338"/>
              <a:gd name="T43" fmla="*/ 324 h 398"/>
              <a:gd name="T44" fmla="*/ 919 w 1338"/>
              <a:gd name="T45" fmla="*/ 265 h 398"/>
              <a:gd name="T46" fmla="*/ 1147 w 1338"/>
              <a:gd name="T47" fmla="*/ 265 h 398"/>
              <a:gd name="T48" fmla="*/ 1261 w 1338"/>
              <a:gd name="T49" fmla="*/ 356 h 398"/>
              <a:gd name="T50" fmla="*/ 1293 w 1338"/>
              <a:gd name="T51" fmla="*/ 398 h 398"/>
              <a:gd name="T52" fmla="*/ 1314 w 1338"/>
              <a:gd name="T53" fmla="*/ 398 h 398"/>
              <a:gd name="T54" fmla="*/ 1295 w 1338"/>
              <a:gd name="T55" fmla="*/ 220 h 398"/>
              <a:gd name="T56" fmla="*/ 1338 w 1338"/>
              <a:gd name="T57" fmla="*/ 54 h 398"/>
              <a:gd name="T58" fmla="*/ 1323 w 1338"/>
              <a:gd name="T59" fmla="*/ 54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38" h="398">
                <a:moveTo>
                  <a:pt x="1323" y="54"/>
                </a:moveTo>
                <a:cubicBezTo>
                  <a:pt x="1302" y="54"/>
                  <a:pt x="1285" y="91"/>
                  <a:pt x="1268" y="126"/>
                </a:cubicBezTo>
                <a:cubicBezTo>
                  <a:pt x="1246" y="173"/>
                  <a:pt x="1221" y="225"/>
                  <a:pt x="1170" y="225"/>
                </a:cubicBezTo>
                <a:cubicBezTo>
                  <a:pt x="914" y="225"/>
                  <a:pt x="914" y="225"/>
                  <a:pt x="914" y="225"/>
                </a:cubicBezTo>
                <a:cubicBezTo>
                  <a:pt x="841" y="225"/>
                  <a:pt x="799" y="187"/>
                  <a:pt x="759" y="149"/>
                </a:cubicBezTo>
                <a:cubicBezTo>
                  <a:pt x="712" y="106"/>
                  <a:pt x="664" y="61"/>
                  <a:pt x="559" y="61"/>
                </a:cubicBezTo>
                <a:cubicBezTo>
                  <a:pt x="528" y="61"/>
                  <a:pt x="528" y="61"/>
                  <a:pt x="528" y="61"/>
                </a:cubicBezTo>
                <a:cubicBezTo>
                  <a:pt x="516" y="61"/>
                  <a:pt x="507" y="51"/>
                  <a:pt x="507" y="40"/>
                </a:cubicBezTo>
                <a:cubicBezTo>
                  <a:pt x="507" y="0"/>
                  <a:pt x="507" y="0"/>
                  <a:pt x="507" y="0"/>
                </a:cubicBezTo>
                <a:cubicBezTo>
                  <a:pt x="436" y="0"/>
                  <a:pt x="436" y="0"/>
                  <a:pt x="436" y="0"/>
                </a:cubicBezTo>
                <a:cubicBezTo>
                  <a:pt x="436" y="40"/>
                  <a:pt x="436" y="40"/>
                  <a:pt x="436" y="40"/>
                </a:cubicBezTo>
                <a:cubicBezTo>
                  <a:pt x="436" y="51"/>
                  <a:pt x="426" y="61"/>
                  <a:pt x="414" y="61"/>
                </a:cubicBezTo>
                <a:cubicBezTo>
                  <a:pt x="384" y="61"/>
                  <a:pt x="384" y="61"/>
                  <a:pt x="384" y="61"/>
                </a:cubicBezTo>
                <a:cubicBezTo>
                  <a:pt x="326" y="61"/>
                  <a:pt x="265" y="76"/>
                  <a:pt x="210" y="100"/>
                </a:cubicBezTo>
                <a:cubicBezTo>
                  <a:pt x="291" y="100"/>
                  <a:pt x="291" y="100"/>
                  <a:pt x="291" y="100"/>
                </a:cubicBezTo>
                <a:cubicBezTo>
                  <a:pt x="303" y="100"/>
                  <a:pt x="312" y="109"/>
                  <a:pt x="312" y="121"/>
                </a:cubicBezTo>
                <a:cubicBezTo>
                  <a:pt x="312" y="287"/>
                  <a:pt x="312" y="287"/>
                  <a:pt x="312" y="287"/>
                </a:cubicBezTo>
                <a:cubicBezTo>
                  <a:pt x="312" y="299"/>
                  <a:pt x="303" y="308"/>
                  <a:pt x="291" y="308"/>
                </a:cubicBezTo>
                <a:cubicBezTo>
                  <a:pt x="0" y="308"/>
                  <a:pt x="0" y="308"/>
                  <a:pt x="0" y="308"/>
                </a:cubicBezTo>
                <a:cubicBezTo>
                  <a:pt x="24" y="354"/>
                  <a:pt x="127" y="398"/>
                  <a:pt x="260" y="398"/>
                </a:cubicBezTo>
                <a:cubicBezTo>
                  <a:pt x="572" y="398"/>
                  <a:pt x="572" y="398"/>
                  <a:pt x="572" y="398"/>
                </a:cubicBezTo>
                <a:cubicBezTo>
                  <a:pt x="684" y="398"/>
                  <a:pt x="732" y="361"/>
                  <a:pt x="778" y="324"/>
                </a:cubicBezTo>
                <a:cubicBezTo>
                  <a:pt x="815" y="295"/>
                  <a:pt x="853" y="265"/>
                  <a:pt x="919" y="265"/>
                </a:cubicBezTo>
                <a:cubicBezTo>
                  <a:pt x="1147" y="265"/>
                  <a:pt x="1147" y="265"/>
                  <a:pt x="1147" y="265"/>
                </a:cubicBezTo>
                <a:cubicBezTo>
                  <a:pt x="1213" y="265"/>
                  <a:pt x="1241" y="318"/>
                  <a:pt x="1261" y="356"/>
                </a:cubicBezTo>
                <a:cubicBezTo>
                  <a:pt x="1272" y="377"/>
                  <a:pt x="1283" y="398"/>
                  <a:pt x="1293" y="398"/>
                </a:cubicBezTo>
                <a:cubicBezTo>
                  <a:pt x="1314" y="398"/>
                  <a:pt x="1314" y="398"/>
                  <a:pt x="1314" y="398"/>
                </a:cubicBezTo>
                <a:cubicBezTo>
                  <a:pt x="1298" y="344"/>
                  <a:pt x="1292" y="284"/>
                  <a:pt x="1295" y="220"/>
                </a:cubicBezTo>
                <a:cubicBezTo>
                  <a:pt x="1298" y="160"/>
                  <a:pt x="1307" y="133"/>
                  <a:pt x="1338" y="54"/>
                </a:cubicBezTo>
                <a:lnTo>
                  <a:pt x="1323" y="5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5" name="Freeform 10"/>
          <p:cNvSpPr>
            <a:spLocks noEditPoints="1"/>
          </p:cNvSpPr>
          <p:nvPr/>
        </p:nvSpPr>
        <p:spPr bwMode="auto">
          <a:xfrm>
            <a:off x="6049955" y="4217570"/>
            <a:ext cx="323850" cy="323850"/>
          </a:xfrm>
          <a:custGeom>
            <a:avLst/>
            <a:gdLst>
              <a:gd name="T0" fmla="*/ 0 w 2014"/>
              <a:gd name="T1" fmla="*/ 1007 h 2014"/>
              <a:gd name="T2" fmla="*/ 2014 w 2014"/>
              <a:gd name="T3" fmla="*/ 1007 h 2014"/>
              <a:gd name="T4" fmla="*/ 1804 w 2014"/>
              <a:gd name="T5" fmla="*/ 602 h 2014"/>
              <a:gd name="T6" fmla="*/ 1784 w 2014"/>
              <a:gd name="T7" fmla="*/ 958 h 2014"/>
              <a:gd name="T8" fmla="*/ 1764 w 2014"/>
              <a:gd name="T9" fmla="*/ 987 h 2014"/>
              <a:gd name="T10" fmla="*/ 1644 w 2014"/>
              <a:gd name="T11" fmla="*/ 922 h 2014"/>
              <a:gd name="T12" fmla="*/ 1340 w 2014"/>
              <a:gd name="T13" fmla="*/ 853 h 2014"/>
              <a:gd name="T14" fmla="*/ 1071 w 2014"/>
              <a:gd name="T15" fmla="*/ 980 h 2014"/>
              <a:gd name="T16" fmla="*/ 1082 w 2014"/>
              <a:gd name="T17" fmla="*/ 1043 h 2014"/>
              <a:gd name="T18" fmla="*/ 1189 w 2014"/>
              <a:gd name="T19" fmla="*/ 1015 h 2014"/>
              <a:gd name="T20" fmla="*/ 1082 w 2014"/>
              <a:gd name="T21" fmla="*/ 1086 h 2014"/>
              <a:gd name="T22" fmla="*/ 1020 w 2014"/>
              <a:gd name="T23" fmla="*/ 1459 h 2014"/>
              <a:gd name="T24" fmla="*/ 1151 w 2014"/>
              <a:gd name="T25" fmla="*/ 1457 h 2014"/>
              <a:gd name="T26" fmla="*/ 1202 w 2014"/>
              <a:gd name="T27" fmla="*/ 1769 h 2014"/>
              <a:gd name="T28" fmla="*/ 944 w 2014"/>
              <a:gd name="T29" fmla="*/ 1823 h 2014"/>
              <a:gd name="T30" fmla="*/ 919 w 2014"/>
              <a:gd name="T31" fmla="*/ 1806 h 2014"/>
              <a:gd name="T32" fmla="*/ 867 w 2014"/>
              <a:gd name="T33" fmla="*/ 1494 h 2014"/>
              <a:gd name="T34" fmla="*/ 978 w 2014"/>
              <a:gd name="T35" fmla="*/ 1467 h 2014"/>
              <a:gd name="T36" fmla="*/ 597 w 2014"/>
              <a:gd name="T37" fmla="*/ 1086 h 2014"/>
              <a:gd name="T38" fmla="*/ 499 w 2014"/>
              <a:gd name="T39" fmla="*/ 1015 h 2014"/>
              <a:gd name="T40" fmla="*/ 597 w 2014"/>
              <a:gd name="T41" fmla="*/ 1042 h 2014"/>
              <a:gd name="T42" fmla="*/ 619 w 2014"/>
              <a:gd name="T43" fmla="*/ 984 h 2014"/>
              <a:gd name="T44" fmla="*/ 805 w 2014"/>
              <a:gd name="T45" fmla="*/ 563 h 2014"/>
              <a:gd name="T46" fmla="*/ 814 w 2014"/>
              <a:gd name="T47" fmla="*/ 545 h 2014"/>
              <a:gd name="T48" fmla="*/ 225 w 2014"/>
              <a:gd name="T49" fmla="*/ 524 h 2014"/>
              <a:gd name="T50" fmla="*/ 1541 w 2014"/>
              <a:gd name="T51" fmla="*/ 502 h 2014"/>
              <a:gd name="T52" fmla="*/ 1541 w 2014"/>
              <a:gd name="T53" fmla="*/ 545 h 2014"/>
              <a:gd name="T54" fmla="*/ 971 w 2014"/>
              <a:gd name="T55" fmla="*/ 563 h 2014"/>
              <a:gd name="T56" fmla="*/ 1209 w 2014"/>
              <a:gd name="T57" fmla="*/ 663 h 2014"/>
              <a:gd name="T58" fmla="*/ 1591 w 2014"/>
              <a:gd name="T59" fmla="*/ 727 h 2014"/>
              <a:gd name="T60" fmla="*/ 1744 w 2014"/>
              <a:gd name="T61" fmla="*/ 556 h 2014"/>
              <a:gd name="T62" fmla="*/ 1808 w 2014"/>
              <a:gd name="T63" fmla="*/ 565 h 2014"/>
              <a:gd name="T64" fmla="*/ 1804 w 2014"/>
              <a:gd name="T65" fmla="*/ 602 h 2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4" h="2014">
                <a:moveTo>
                  <a:pt x="1007" y="0"/>
                </a:moveTo>
                <a:cubicBezTo>
                  <a:pt x="451" y="0"/>
                  <a:pt x="0" y="451"/>
                  <a:pt x="0" y="1007"/>
                </a:cubicBezTo>
                <a:cubicBezTo>
                  <a:pt x="0" y="1563"/>
                  <a:pt x="451" y="2014"/>
                  <a:pt x="1007" y="2014"/>
                </a:cubicBezTo>
                <a:cubicBezTo>
                  <a:pt x="1564" y="2014"/>
                  <a:pt x="2014" y="1563"/>
                  <a:pt x="2014" y="1007"/>
                </a:cubicBezTo>
                <a:cubicBezTo>
                  <a:pt x="2014" y="451"/>
                  <a:pt x="1564" y="0"/>
                  <a:pt x="1007" y="0"/>
                </a:cubicBezTo>
                <a:close/>
                <a:moveTo>
                  <a:pt x="1804" y="602"/>
                </a:moveTo>
                <a:cubicBezTo>
                  <a:pt x="1771" y="688"/>
                  <a:pt x="1762" y="711"/>
                  <a:pt x="1759" y="767"/>
                </a:cubicBezTo>
                <a:cubicBezTo>
                  <a:pt x="1756" y="837"/>
                  <a:pt x="1765" y="901"/>
                  <a:pt x="1784" y="958"/>
                </a:cubicBezTo>
                <a:cubicBezTo>
                  <a:pt x="1787" y="964"/>
                  <a:pt x="1786" y="972"/>
                  <a:pt x="1782" y="977"/>
                </a:cubicBezTo>
                <a:cubicBezTo>
                  <a:pt x="1778" y="983"/>
                  <a:pt x="1771" y="987"/>
                  <a:pt x="1764" y="987"/>
                </a:cubicBezTo>
                <a:cubicBezTo>
                  <a:pt x="1714" y="987"/>
                  <a:pt x="1714" y="987"/>
                  <a:pt x="1714" y="987"/>
                </a:cubicBezTo>
                <a:cubicBezTo>
                  <a:pt x="1678" y="987"/>
                  <a:pt x="1661" y="953"/>
                  <a:pt x="1644" y="922"/>
                </a:cubicBezTo>
                <a:cubicBezTo>
                  <a:pt x="1622" y="880"/>
                  <a:pt x="1605" y="853"/>
                  <a:pt x="1568" y="853"/>
                </a:cubicBezTo>
                <a:cubicBezTo>
                  <a:pt x="1340" y="853"/>
                  <a:pt x="1340" y="853"/>
                  <a:pt x="1340" y="853"/>
                </a:cubicBezTo>
                <a:cubicBezTo>
                  <a:pt x="1289" y="853"/>
                  <a:pt x="1261" y="875"/>
                  <a:pt x="1225" y="903"/>
                </a:cubicBezTo>
                <a:cubicBezTo>
                  <a:pt x="1189" y="932"/>
                  <a:pt x="1146" y="965"/>
                  <a:pt x="1071" y="980"/>
                </a:cubicBezTo>
                <a:cubicBezTo>
                  <a:pt x="1071" y="1043"/>
                  <a:pt x="1071" y="1043"/>
                  <a:pt x="1071" y="1043"/>
                </a:cubicBezTo>
                <a:cubicBezTo>
                  <a:pt x="1082" y="1043"/>
                  <a:pt x="1082" y="1043"/>
                  <a:pt x="1082" y="1043"/>
                </a:cubicBezTo>
                <a:cubicBezTo>
                  <a:pt x="1136" y="1043"/>
                  <a:pt x="1158" y="1019"/>
                  <a:pt x="1159" y="1018"/>
                </a:cubicBezTo>
                <a:cubicBezTo>
                  <a:pt x="1167" y="1009"/>
                  <a:pt x="1180" y="1008"/>
                  <a:pt x="1189" y="1015"/>
                </a:cubicBezTo>
                <a:cubicBezTo>
                  <a:pt x="1198" y="1023"/>
                  <a:pt x="1200" y="1036"/>
                  <a:pt x="1192" y="1045"/>
                </a:cubicBezTo>
                <a:cubicBezTo>
                  <a:pt x="1189" y="1049"/>
                  <a:pt x="1157" y="1086"/>
                  <a:pt x="1082" y="1086"/>
                </a:cubicBezTo>
                <a:cubicBezTo>
                  <a:pt x="953" y="1086"/>
                  <a:pt x="953" y="1086"/>
                  <a:pt x="953" y="1086"/>
                </a:cubicBezTo>
                <a:cubicBezTo>
                  <a:pt x="1020" y="1459"/>
                  <a:pt x="1020" y="1459"/>
                  <a:pt x="1020" y="1459"/>
                </a:cubicBezTo>
                <a:cubicBezTo>
                  <a:pt x="1126" y="1439"/>
                  <a:pt x="1126" y="1439"/>
                  <a:pt x="1126" y="1439"/>
                </a:cubicBezTo>
                <a:cubicBezTo>
                  <a:pt x="1138" y="1437"/>
                  <a:pt x="1149" y="1445"/>
                  <a:pt x="1151" y="1457"/>
                </a:cubicBezTo>
                <a:cubicBezTo>
                  <a:pt x="1206" y="1753"/>
                  <a:pt x="1206" y="1753"/>
                  <a:pt x="1206" y="1753"/>
                </a:cubicBezTo>
                <a:cubicBezTo>
                  <a:pt x="1207" y="1759"/>
                  <a:pt x="1205" y="1764"/>
                  <a:pt x="1202" y="1769"/>
                </a:cubicBezTo>
                <a:cubicBezTo>
                  <a:pt x="1199" y="1774"/>
                  <a:pt x="1194" y="1777"/>
                  <a:pt x="1188" y="1778"/>
                </a:cubicBezTo>
                <a:cubicBezTo>
                  <a:pt x="944" y="1823"/>
                  <a:pt x="944" y="1823"/>
                  <a:pt x="944" y="1823"/>
                </a:cubicBezTo>
                <a:cubicBezTo>
                  <a:pt x="942" y="1824"/>
                  <a:pt x="941" y="1824"/>
                  <a:pt x="940" y="1824"/>
                </a:cubicBezTo>
                <a:cubicBezTo>
                  <a:pt x="930" y="1824"/>
                  <a:pt x="920" y="1816"/>
                  <a:pt x="919" y="1806"/>
                </a:cubicBezTo>
                <a:cubicBezTo>
                  <a:pt x="864" y="1510"/>
                  <a:pt x="864" y="1510"/>
                  <a:pt x="864" y="1510"/>
                </a:cubicBezTo>
                <a:cubicBezTo>
                  <a:pt x="863" y="1504"/>
                  <a:pt x="864" y="1498"/>
                  <a:pt x="867" y="1494"/>
                </a:cubicBezTo>
                <a:cubicBezTo>
                  <a:pt x="871" y="1489"/>
                  <a:pt x="876" y="1486"/>
                  <a:pt x="881" y="1485"/>
                </a:cubicBezTo>
                <a:cubicBezTo>
                  <a:pt x="978" y="1467"/>
                  <a:pt x="978" y="1467"/>
                  <a:pt x="978" y="1467"/>
                </a:cubicBezTo>
                <a:cubicBezTo>
                  <a:pt x="910" y="1086"/>
                  <a:pt x="910" y="1086"/>
                  <a:pt x="910" y="1086"/>
                </a:cubicBezTo>
                <a:cubicBezTo>
                  <a:pt x="597" y="1086"/>
                  <a:pt x="597" y="1086"/>
                  <a:pt x="597" y="1086"/>
                </a:cubicBezTo>
                <a:cubicBezTo>
                  <a:pt x="529" y="1086"/>
                  <a:pt x="497" y="1047"/>
                  <a:pt x="496" y="1045"/>
                </a:cubicBezTo>
                <a:cubicBezTo>
                  <a:pt x="488" y="1036"/>
                  <a:pt x="489" y="1022"/>
                  <a:pt x="499" y="1015"/>
                </a:cubicBezTo>
                <a:cubicBezTo>
                  <a:pt x="508" y="1007"/>
                  <a:pt x="521" y="1009"/>
                  <a:pt x="529" y="1018"/>
                </a:cubicBezTo>
                <a:cubicBezTo>
                  <a:pt x="530" y="1019"/>
                  <a:pt x="551" y="1042"/>
                  <a:pt x="597" y="1042"/>
                </a:cubicBezTo>
                <a:cubicBezTo>
                  <a:pt x="619" y="1042"/>
                  <a:pt x="619" y="1042"/>
                  <a:pt x="619" y="1042"/>
                </a:cubicBezTo>
                <a:cubicBezTo>
                  <a:pt x="619" y="984"/>
                  <a:pt x="619" y="984"/>
                  <a:pt x="619" y="984"/>
                </a:cubicBezTo>
                <a:cubicBezTo>
                  <a:pt x="477" y="970"/>
                  <a:pt x="373" y="909"/>
                  <a:pt x="373" y="835"/>
                </a:cubicBezTo>
                <a:cubicBezTo>
                  <a:pt x="373" y="725"/>
                  <a:pt x="601" y="563"/>
                  <a:pt x="805" y="563"/>
                </a:cubicBezTo>
                <a:cubicBezTo>
                  <a:pt x="814" y="563"/>
                  <a:pt x="814" y="563"/>
                  <a:pt x="814" y="563"/>
                </a:cubicBezTo>
                <a:cubicBezTo>
                  <a:pt x="814" y="545"/>
                  <a:pt x="814" y="545"/>
                  <a:pt x="814" y="545"/>
                </a:cubicBezTo>
                <a:cubicBezTo>
                  <a:pt x="247" y="545"/>
                  <a:pt x="247" y="545"/>
                  <a:pt x="247" y="545"/>
                </a:cubicBezTo>
                <a:cubicBezTo>
                  <a:pt x="235" y="545"/>
                  <a:pt x="225" y="536"/>
                  <a:pt x="225" y="524"/>
                </a:cubicBezTo>
                <a:cubicBezTo>
                  <a:pt x="225" y="512"/>
                  <a:pt x="235" y="502"/>
                  <a:pt x="247" y="502"/>
                </a:cubicBezTo>
                <a:cubicBezTo>
                  <a:pt x="1541" y="502"/>
                  <a:pt x="1541" y="502"/>
                  <a:pt x="1541" y="502"/>
                </a:cubicBezTo>
                <a:cubicBezTo>
                  <a:pt x="1552" y="502"/>
                  <a:pt x="1562" y="512"/>
                  <a:pt x="1562" y="524"/>
                </a:cubicBezTo>
                <a:cubicBezTo>
                  <a:pt x="1562" y="536"/>
                  <a:pt x="1552" y="545"/>
                  <a:pt x="1541" y="545"/>
                </a:cubicBezTo>
                <a:cubicBezTo>
                  <a:pt x="971" y="545"/>
                  <a:pt x="971" y="545"/>
                  <a:pt x="971" y="545"/>
                </a:cubicBezTo>
                <a:cubicBezTo>
                  <a:pt x="971" y="563"/>
                  <a:pt x="971" y="563"/>
                  <a:pt x="971" y="563"/>
                </a:cubicBezTo>
                <a:cubicBezTo>
                  <a:pt x="980" y="563"/>
                  <a:pt x="980" y="563"/>
                  <a:pt x="980" y="563"/>
                </a:cubicBezTo>
                <a:cubicBezTo>
                  <a:pt x="1102" y="563"/>
                  <a:pt x="1162" y="618"/>
                  <a:pt x="1209" y="663"/>
                </a:cubicBezTo>
                <a:cubicBezTo>
                  <a:pt x="1248" y="699"/>
                  <a:pt x="1279" y="727"/>
                  <a:pt x="1335" y="727"/>
                </a:cubicBezTo>
                <a:cubicBezTo>
                  <a:pt x="1591" y="727"/>
                  <a:pt x="1591" y="727"/>
                  <a:pt x="1591" y="727"/>
                </a:cubicBezTo>
                <a:cubicBezTo>
                  <a:pt x="1614" y="727"/>
                  <a:pt x="1632" y="689"/>
                  <a:pt x="1650" y="652"/>
                </a:cubicBezTo>
                <a:cubicBezTo>
                  <a:pt x="1671" y="607"/>
                  <a:pt x="1696" y="556"/>
                  <a:pt x="1744" y="556"/>
                </a:cubicBezTo>
                <a:cubicBezTo>
                  <a:pt x="1790" y="556"/>
                  <a:pt x="1790" y="556"/>
                  <a:pt x="1790" y="556"/>
                </a:cubicBezTo>
                <a:cubicBezTo>
                  <a:pt x="1797" y="556"/>
                  <a:pt x="1804" y="559"/>
                  <a:pt x="1808" y="565"/>
                </a:cubicBezTo>
                <a:cubicBezTo>
                  <a:pt x="1812" y="571"/>
                  <a:pt x="1813" y="578"/>
                  <a:pt x="1810" y="585"/>
                </a:cubicBezTo>
                <a:lnTo>
                  <a:pt x="1804" y="602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6" name="Freeform 14"/>
          <p:cNvSpPr>
            <a:spLocks/>
          </p:cNvSpPr>
          <p:nvPr/>
        </p:nvSpPr>
        <p:spPr bwMode="auto">
          <a:xfrm>
            <a:off x="6642945" y="4420770"/>
            <a:ext cx="25400" cy="30162"/>
          </a:xfrm>
          <a:custGeom>
            <a:avLst/>
            <a:gdLst>
              <a:gd name="T0" fmla="*/ 35 w 135"/>
              <a:gd name="T1" fmla="*/ 0 h 154"/>
              <a:gd name="T2" fmla="*/ 0 w 135"/>
              <a:gd name="T3" fmla="*/ 14 h 154"/>
              <a:gd name="T4" fmla="*/ 0 w 135"/>
              <a:gd name="T5" fmla="*/ 154 h 154"/>
              <a:gd name="T6" fmla="*/ 135 w 135"/>
              <a:gd name="T7" fmla="*/ 99 h 154"/>
              <a:gd name="T8" fmla="*/ 35 w 135"/>
              <a:gd name="T9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" h="154">
                <a:moveTo>
                  <a:pt x="35" y="0"/>
                </a:moveTo>
                <a:cubicBezTo>
                  <a:pt x="25" y="7"/>
                  <a:pt x="13" y="12"/>
                  <a:pt x="0" y="14"/>
                </a:cubicBezTo>
                <a:cubicBezTo>
                  <a:pt x="0" y="154"/>
                  <a:pt x="0" y="154"/>
                  <a:pt x="0" y="154"/>
                </a:cubicBezTo>
                <a:cubicBezTo>
                  <a:pt x="51" y="150"/>
                  <a:pt x="98" y="130"/>
                  <a:pt x="135" y="99"/>
                </a:cubicBezTo>
                <a:lnTo>
                  <a:pt x="35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7" name="Freeform 15"/>
          <p:cNvSpPr>
            <a:spLocks/>
          </p:cNvSpPr>
          <p:nvPr/>
        </p:nvSpPr>
        <p:spPr bwMode="auto">
          <a:xfrm>
            <a:off x="6595320" y="4377908"/>
            <a:ext cx="30163" cy="25400"/>
          </a:xfrm>
          <a:custGeom>
            <a:avLst/>
            <a:gdLst>
              <a:gd name="T0" fmla="*/ 142 w 156"/>
              <a:gd name="T1" fmla="*/ 134 h 134"/>
              <a:gd name="T2" fmla="*/ 156 w 156"/>
              <a:gd name="T3" fmla="*/ 100 h 134"/>
              <a:gd name="T4" fmla="*/ 56 w 156"/>
              <a:gd name="T5" fmla="*/ 0 h 134"/>
              <a:gd name="T6" fmla="*/ 0 w 156"/>
              <a:gd name="T7" fmla="*/ 134 h 134"/>
              <a:gd name="T8" fmla="*/ 142 w 156"/>
              <a:gd name="T9" fmla="*/ 13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6" h="134">
                <a:moveTo>
                  <a:pt x="142" y="134"/>
                </a:moveTo>
                <a:cubicBezTo>
                  <a:pt x="144" y="122"/>
                  <a:pt x="149" y="110"/>
                  <a:pt x="156" y="100"/>
                </a:cubicBezTo>
                <a:cubicBezTo>
                  <a:pt x="56" y="0"/>
                  <a:pt x="56" y="0"/>
                  <a:pt x="56" y="0"/>
                </a:cubicBezTo>
                <a:cubicBezTo>
                  <a:pt x="24" y="37"/>
                  <a:pt x="4" y="83"/>
                  <a:pt x="0" y="134"/>
                </a:cubicBezTo>
                <a:lnTo>
                  <a:pt x="142" y="13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8" name="Freeform 16"/>
          <p:cNvSpPr>
            <a:spLocks/>
          </p:cNvSpPr>
          <p:nvPr/>
        </p:nvSpPr>
        <p:spPr bwMode="auto">
          <a:xfrm>
            <a:off x="6611195" y="4420770"/>
            <a:ext cx="25400" cy="30162"/>
          </a:xfrm>
          <a:custGeom>
            <a:avLst/>
            <a:gdLst>
              <a:gd name="T0" fmla="*/ 134 w 134"/>
              <a:gd name="T1" fmla="*/ 154 h 154"/>
              <a:gd name="T2" fmla="*/ 134 w 134"/>
              <a:gd name="T3" fmla="*/ 14 h 154"/>
              <a:gd name="T4" fmla="*/ 99 w 134"/>
              <a:gd name="T5" fmla="*/ 0 h 154"/>
              <a:gd name="T6" fmla="*/ 0 w 134"/>
              <a:gd name="T7" fmla="*/ 99 h 154"/>
              <a:gd name="T8" fmla="*/ 134 w 134"/>
              <a:gd name="T9" fmla="*/ 15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154">
                <a:moveTo>
                  <a:pt x="134" y="154"/>
                </a:moveTo>
                <a:cubicBezTo>
                  <a:pt x="134" y="14"/>
                  <a:pt x="134" y="14"/>
                  <a:pt x="134" y="14"/>
                </a:cubicBezTo>
                <a:cubicBezTo>
                  <a:pt x="121" y="12"/>
                  <a:pt x="110" y="7"/>
                  <a:pt x="99" y="0"/>
                </a:cubicBezTo>
                <a:cubicBezTo>
                  <a:pt x="0" y="99"/>
                  <a:pt x="0" y="99"/>
                  <a:pt x="0" y="99"/>
                </a:cubicBezTo>
                <a:cubicBezTo>
                  <a:pt x="37" y="130"/>
                  <a:pt x="83" y="149"/>
                  <a:pt x="134" y="15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9" name="Freeform 17"/>
          <p:cNvSpPr>
            <a:spLocks/>
          </p:cNvSpPr>
          <p:nvPr/>
        </p:nvSpPr>
        <p:spPr bwMode="auto">
          <a:xfrm>
            <a:off x="6654057" y="4377908"/>
            <a:ext cx="30163" cy="25400"/>
          </a:xfrm>
          <a:custGeom>
            <a:avLst/>
            <a:gdLst>
              <a:gd name="T0" fmla="*/ 100 w 157"/>
              <a:gd name="T1" fmla="*/ 0 h 134"/>
              <a:gd name="T2" fmla="*/ 0 w 157"/>
              <a:gd name="T3" fmla="*/ 100 h 134"/>
              <a:gd name="T4" fmla="*/ 15 w 157"/>
              <a:gd name="T5" fmla="*/ 134 h 134"/>
              <a:gd name="T6" fmla="*/ 157 w 157"/>
              <a:gd name="T7" fmla="*/ 134 h 134"/>
              <a:gd name="T8" fmla="*/ 100 w 157"/>
              <a:gd name="T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134">
                <a:moveTo>
                  <a:pt x="100" y="0"/>
                </a:moveTo>
                <a:cubicBezTo>
                  <a:pt x="0" y="100"/>
                  <a:pt x="0" y="100"/>
                  <a:pt x="0" y="100"/>
                </a:cubicBezTo>
                <a:cubicBezTo>
                  <a:pt x="7" y="110"/>
                  <a:pt x="12" y="122"/>
                  <a:pt x="15" y="134"/>
                </a:cubicBezTo>
                <a:cubicBezTo>
                  <a:pt x="157" y="134"/>
                  <a:pt x="157" y="134"/>
                  <a:pt x="157" y="134"/>
                </a:cubicBezTo>
                <a:cubicBezTo>
                  <a:pt x="153" y="83"/>
                  <a:pt x="133" y="36"/>
                  <a:pt x="100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0" name="Freeform 18"/>
          <p:cNvSpPr>
            <a:spLocks/>
          </p:cNvSpPr>
          <p:nvPr/>
        </p:nvSpPr>
        <p:spPr bwMode="auto">
          <a:xfrm>
            <a:off x="6642945" y="4362033"/>
            <a:ext cx="25400" cy="30162"/>
          </a:xfrm>
          <a:custGeom>
            <a:avLst/>
            <a:gdLst>
              <a:gd name="T0" fmla="*/ 0 w 135"/>
              <a:gd name="T1" fmla="*/ 0 h 154"/>
              <a:gd name="T2" fmla="*/ 0 w 135"/>
              <a:gd name="T3" fmla="*/ 140 h 154"/>
              <a:gd name="T4" fmla="*/ 35 w 135"/>
              <a:gd name="T5" fmla="*/ 154 h 154"/>
              <a:gd name="T6" fmla="*/ 135 w 135"/>
              <a:gd name="T7" fmla="*/ 55 h 154"/>
              <a:gd name="T8" fmla="*/ 0 w 135"/>
              <a:gd name="T9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" h="154">
                <a:moveTo>
                  <a:pt x="0" y="0"/>
                </a:moveTo>
                <a:cubicBezTo>
                  <a:pt x="0" y="140"/>
                  <a:pt x="0" y="140"/>
                  <a:pt x="0" y="140"/>
                </a:cubicBezTo>
                <a:cubicBezTo>
                  <a:pt x="13" y="142"/>
                  <a:pt x="25" y="147"/>
                  <a:pt x="35" y="154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98" y="24"/>
                  <a:pt x="51" y="4"/>
                  <a:pt x="0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1" name="Oval 19"/>
          <p:cNvSpPr>
            <a:spLocks noChangeArrowheads="1"/>
          </p:cNvSpPr>
          <p:nvPr/>
        </p:nvSpPr>
        <p:spPr bwMode="auto">
          <a:xfrm>
            <a:off x="6628657" y="4395370"/>
            <a:ext cx="22225" cy="22225"/>
          </a:xfrm>
          <a:prstGeom prst="ellipse">
            <a:avLst/>
          </a:pr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2" name="Freeform 20"/>
          <p:cNvSpPr>
            <a:spLocks/>
          </p:cNvSpPr>
          <p:nvPr/>
        </p:nvSpPr>
        <p:spPr bwMode="auto">
          <a:xfrm>
            <a:off x="6611195" y="4362033"/>
            <a:ext cx="25400" cy="30162"/>
          </a:xfrm>
          <a:custGeom>
            <a:avLst/>
            <a:gdLst>
              <a:gd name="T0" fmla="*/ 99 w 134"/>
              <a:gd name="T1" fmla="*/ 154 h 154"/>
              <a:gd name="T2" fmla="*/ 134 w 134"/>
              <a:gd name="T3" fmla="*/ 140 h 154"/>
              <a:gd name="T4" fmla="*/ 134 w 134"/>
              <a:gd name="T5" fmla="*/ 0 h 154"/>
              <a:gd name="T6" fmla="*/ 0 w 134"/>
              <a:gd name="T7" fmla="*/ 55 h 154"/>
              <a:gd name="T8" fmla="*/ 99 w 134"/>
              <a:gd name="T9" fmla="*/ 15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154">
                <a:moveTo>
                  <a:pt x="99" y="154"/>
                </a:moveTo>
                <a:cubicBezTo>
                  <a:pt x="110" y="147"/>
                  <a:pt x="121" y="142"/>
                  <a:pt x="134" y="140"/>
                </a:cubicBezTo>
                <a:cubicBezTo>
                  <a:pt x="134" y="0"/>
                  <a:pt x="134" y="0"/>
                  <a:pt x="134" y="0"/>
                </a:cubicBezTo>
                <a:cubicBezTo>
                  <a:pt x="83" y="4"/>
                  <a:pt x="37" y="24"/>
                  <a:pt x="0" y="55"/>
                </a:cubicBezTo>
                <a:lnTo>
                  <a:pt x="99" y="154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3" name="Freeform 21"/>
          <p:cNvSpPr>
            <a:spLocks/>
          </p:cNvSpPr>
          <p:nvPr/>
        </p:nvSpPr>
        <p:spPr bwMode="auto">
          <a:xfrm>
            <a:off x="6590557" y="4460458"/>
            <a:ext cx="76200" cy="26987"/>
          </a:xfrm>
          <a:custGeom>
            <a:avLst/>
            <a:gdLst>
              <a:gd name="T0" fmla="*/ 0 w 408"/>
              <a:gd name="T1" fmla="*/ 0 h 138"/>
              <a:gd name="T2" fmla="*/ 43 w 408"/>
              <a:gd name="T3" fmla="*/ 62 h 138"/>
              <a:gd name="T4" fmla="*/ 89 w 408"/>
              <a:gd name="T5" fmla="*/ 122 h 138"/>
              <a:gd name="T6" fmla="*/ 186 w 408"/>
              <a:gd name="T7" fmla="*/ 135 h 138"/>
              <a:gd name="T8" fmla="*/ 195 w 408"/>
              <a:gd name="T9" fmla="*/ 135 h 138"/>
              <a:gd name="T10" fmla="*/ 215 w 408"/>
              <a:gd name="T11" fmla="*/ 126 h 138"/>
              <a:gd name="T12" fmla="*/ 254 w 408"/>
              <a:gd name="T13" fmla="*/ 111 h 138"/>
              <a:gd name="T14" fmla="*/ 287 w 408"/>
              <a:gd name="T15" fmla="*/ 124 h 138"/>
              <a:gd name="T16" fmla="*/ 317 w 408"/>
              <a:gd name="T17" fmla="*/ 135 h 138"/>
              <a:gd name="T18" fmla="*/ 373 w 408"/>
              <a:gd name="T19" fmla="*/ 135 h 138"/>
              <a:gd name="T20" fmla="*/ 408 w 408"/>
              <a:gd name="T21" fmla="*/ 59 h 138"/>
              <a:gd name="T22" fmla="*/ 263 w 408"/>
              <a:gd name="T23" fmla="*/ 77 h 138"/>
              <a:gd name="T24" fmla="*/ 0 w 408"/>
              <a:gd name="T25" fmla="*/ 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8" h="138">
                <a:moveTo>
                  <a:pt x="0" y="0"/>
                </a:moveTo>
                <a:cubicBezTo>
                  <a:pt x="16" y="22"/>
                  <a:pt x="30" y="43"/>
                  <a:pt x="43" y="62"/>
                </a:cubicBezTo>
                <a:cubicBezTo>
                  <a:pt x="61" y="89"/>
                  <a:pt x="77" y="113"/>
                  <a:pt x="89" y="122"/>
                </a:cubicBezTo>
                <a:cubicBezTo>
                  <a:pt x="111" y="138"/>
                  <a:pt x="165" y="136"/>
                  <a:pt x="186" y="135"/>
                </a:cubicBezTo>
                <a:cubicBezTo>
                  <a:pt x="195" y="135"/>
                  <a:pt x="195" y="135"/>
                  <a:pt x="195" y="135"/>
                </a:cubicBezTo>
                <a:cubicBezTo>
                  <a:pt x="205" y="135"/>
                  <a:pt x="208" y="132"/>
                  <a:pt x="215" y="126"/>
                </a:cubicBezTo>
                <a:cubicBezTo>
                  <a:pt x="223" y="120"/>
                  <a:pt x="234" y="111"/>
                  <a:pt x="254" y="111"/>
                </a:cubicBezTo>
                <a:cubicBezTo>
                  <a:pt x="269" y="111"/>
                  <a:pt x="279" y="118"/>
                  <a:pt x="287" y="124"/>
                </a:cubicBezTo>
                <a:cubicBezTo>
                  <a:pt x="296" y="130"/>
                  <a:pt x="302" y="135"/>
                  <a:pt x="317" y="135"/>
                </a:cubicBezTo>
                <a:cubicBezTo>
                  <a:pt x="373" y="135"/>
                  <a:pt x="373" y="135"/>
                  <a:pt x="373" y="135"/>
                </a:cubicBezTo>
                <a:cubicBezTo>
                  <a:pt x="380" y="135"/>
                  <a:pt x="392" y="120"/>
                  <a:pt x="408" y="59"/>
                </a:cubicBezTo>
                <a:cubicBezTo>
                  <a:pt x="363" y="70"/>
                  <a:pt x="314" y="77"/>
                  <a:pt x="263" y="77"/>
                </a:cubicBezTo>
                <a:cubicBezTo>
                  <a:pt x="149" y="77"/>
                  <a:pt x="71" y="41"/>
                  <a:pt x="0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4" name="Freeform 22"/>
          <p:cNvSpPr>
            <a:spLocks/>
          </p:cNvSpPr>
          <p:nvPr/>
        </p:nvSpPr>
        <p:spPr bwMode="auto">
          <a:xfrm>
            <a:off x="6595320" y="4409658"/>
            <a:ext cx="30163" cy="25400"/>
          </a:xfrm>
          <a:custGeom>
            <a:avLst/>
            <a:gdLst>
              <a:gd name="T0" fmla="*/ 156 w 156"/>
              <a:gd name="T1" fmla="*/ 35 h 135"/>
              <a:gd name="T2" fmla="*/ 141 w 156"/>
              <a:gd name="T3" fmla="*/ 0 h 135"/>
              <a:gd name="T4" fmla="*/ 0 w 156"/>
              <a:gd name="T5" fmla="*/ 0 h 135"/>
              <a:gd name="T6" fmla="*/ 56 w 156"/>
              <a:gd name="T7" fmla="*/ 135 h 135"/>
              <a:gd name="T8" fmla="*/ 156 w 156"/>
              <a:gd name="T9" fmla="*/ 35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6" h="135">
                <a:moveTo>
                  <a:pt x="156" y="35"/>
                </a:moveTo>
                <a:cubicBezTo>
                  <a:pt x="149" y="25"/>
                  <a:pt x="144" y="13"/>
                  <a:pt x="141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52"/>
                  <a:pt x="24" y="98"/>
                  <a:pt x="56" y="135"/>
                </a:cubicBezTo>
                <a:lnTo>
                  <a:pt x="156" y="35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5" name="Freeform 23"/>
          <p:cNvSpPr>
            <a:spLocks noEditPoints="1"/>
          </p:cNvSpPr>
          <p:nvPr/>
        </p:nvSpPr>
        <p:spPr bwMode="auto">
          <a:xfrm>
            <a:off x="6477845" y="4266783"/>
            <a:ext cx="241300" cy="201612"/>
          </a:xfrm>
          <a:custGeom>
            <a:avLst/>
            <a:gdLst>
              <a:gd name="T0" fmla="*/ 1299 w 1299"/>
              <a:gd name="T1" fmla="*/ 779 h 1079"/>
              <a:gd name="T2" fmla="*/ 1210 w 1299"/>
              <a:gd name="T3" fmla="*/ 595 h 1079"/>
              <a:gd name="T4" fmla="*/ 1139 w 1299"/>
              <a:gd name="T5" fmla="*/ 459 h 1079"/>
              <a:gd name="T6" fmla="*/ 1259 w 1299"/>
              <a:gd name="T7" fmla="*/ 0 h 1079"/>
              <a:gd name="T8" fmla="*/ 932 w 1299"/>
              <a:gd name="T9" fmla="*/ 42 h 1079"/>
              <a:gd name="T10" fmla="*/ 824 w 1299"/>
              <a:gd name="T11" fmla="*/ 144 h 1079"/>
              <a:gd name="T12" fmla="*/ 517 w 1299"/>
              <a:gd name="T13" fmla="*/ 688 h 1079"/>
              <a:gd name="T14" fmla="*/ 501 w 1299"/>
              <a:gd name="T15" fmla="*/ 698 h 1079"/>
              <a:gd name="T16" fmla="*/ 0 w 1299"/>
              <a:gd name="T17" fmla="*/ 698 h 1079"/>
              <a:gd name="T18" fmla="*/ 47 w 1299"/>
              <a:gd name="T19" fmla="*/ 895 h 1079"/>
              <a:gd name="T20" fmla="*/ 63 w 1299"/>
              <a:gd name="T21" fmla="*/ 884 h 1079"/>
              <a:gd name="T22" fmla="*/ 326 w 1299"/>
              <a:gd name="T23" fmla="*/ 884 h 1079"/>
              <a:gd name="T24" fmla="*/ 486 w 1299"/>
              <a:gd name="T25" fmla="*/ 928 h 1079"/>
              <a:gd name="T26" fmla="*/ 490 w 1299"/>
              <a:gd name="T27" fmla="*/ 929 h 1079"/>
              <a:gd name="T28" fmla="*/ 575 w 1299"/>
              <a:gd name="T29" fmla="*/ 978 h 1079"/>
              <a:gd name="T30" fmla="*/ 868 w 1299"/>
              <a:gd name="T31" fmla="*/ 1079 h 1079"/>
              <a:gd name="T32" fmla="*/ 1299 w 1299"/>
              <a:gd name="T33" fmla="*/ 779 h 1079"/>
              <a:gd name="T34" fmla="*/ 873 w 1299"/>
              <a:gd name="T35" fmla="*/ 1022 h 1079"/>
              <a:gd name="T36" fmla="*/ 597 w 1299"/>
              <a:gd name="T37" fmla="*/ 749 h 1079"/>
              <a:gd name="T38" fmla="*/ 873 w 1299"/>
              <a:gd name="T39" fmla="*/ 476 h 1079"/>
              <a:gd name="T40" fmla="*/ 1148 w 1299"/>
              <a:gd name="T41" fmla="*/ 749 h 1079"/>
              <a:gd name="T42" fmla="*/ 873 w 1299"/>
              <a:gd name="T43" fmla="*/ 1022 h 10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99" h="1079">
                <a:moveTo>
                  <a:pt x="1299" y="779"/>
                </a:moveTo>
                <a:cubicBezTo>
                  <a:pt x="1299" y="703"/>
                  <a:pt x="1254" y="648"/>
                  <a:pt x="1210" y="595"/>
                </a:cubicBezTo>
                <a:cubicBezTo>
                  <a:pt x="1173" y="550"/>
                  <a:pt x="1139" y="508"/>
                  <a:pt x="1139" y="459"/>
                </a:cubicBezTo>
                <a:cubicBezTo>
                  <a:pt x="1139" y="377"/>
                  <a:pt x="1230" y="91"/>
                  <a:pt x="1259" y="0"/>
                </a:cubicBezTo>
                <a:cubicBezTo>
                  <a:pt x="1158" y="12"/>
                  <a:pt x="963" y="36"/>
                  <a:pt x="932" y="42"/>
                </a:cubicBezTo>
                <a:cubicBezTo>
                  <a:pt x="896" y="48"/>
                  <a:pt x="864" y="68"/>
                  <a:pt x="824" y="144"/>
                </a:cubicBezTo>
                <a:cubicBezTo>
                  <a:pt x="782" y="223"/>
                  <a:pt x="519" y="684"/>
                  <a:pt x="517" y="688"/>
                </a:cubicBezTo>
                <a:cubicBezTo>
                  <a:pt x="513" y="694"/>
                  <a:pt x="507" y="698"/>
                  <a:pt x="501" y="698"/>
                </a:cubicBezTo>
                <a:cubicBezTo>
                  <a:pt x="0" y="698"/>
                  <a:pt x="0" y="698"/>
                  <a:pt x="0" y="698"/>
                </a:cubicBezTo>
                <a:cubicBezTo>
                  <a:pt x="8" y="766"/>
                  <a:pt x="24" y="832"/>
                  <a:pt x="47" y="895"/>
                </a:cubicBezTo>
                <a:cubicBezTo>
                  <a:pt x="50" y="889"/>
                  <a:pt x="56" y="884"/>
                  <a:pt x="63" y="884"/>
                </a:cubicBezTo>
                <a:cubicBezTo>
                  <a:pt x="326" y="884"/>
                  <a:pt x="326" y="884"/>
                  <a:pt x="326" y="884"/>
                </a:cubicBezTo>
                <a:cubicBezTo>
                  <a:pt x="391" y="884"/>
                  <a:pt x="443" y="902"/>
                  <a:pt x="486" y="928"/>
                </a:cubicBezTo>
                <a:cubicBezTo>
                  <a:pt x="487" y="928"/>
                  <a:pt x="489" y="928"/>
                  <a:pt x="490" y="929"/>
                </a:cubicBezTo>
                <a:cubicBezTo>
                  <a:pt x="519" y="944"/>
                  <a:pt x="547" y="961"/>
                  <a:pt x="575" y="978"/>
                </a:cubicBezTo>
                <a:cubicBezTo>
                  <a:pt x="655" y="1028"/>
                  <a:pt x="737" y="1079"/>
                  <a:pt x="868" y="1079"/>
                </a:cubicBezTo>
                <a:cubicBezTo>
                  <a:pt x="1122" y="1079"/>
                  <a:pt x="1299" y="921"/>
                  <a:pt x="1299" y="779"/>
                </a:cubicBezTo>
                <a:close/>
                <a:moveTo>
                  <a:pt x="873" y="1022"/>
                </a:moveTo>
                <a:cubicBezTo>
                  <a:pt x="721" y="1022"/>
                  <a:pt x="597" y="899"/>
                  <a:pt x="597" y="749"/>
                </a:cubicBezTo>
                <a:cubicBezTo>
                  <a:pt x="597" y="599"/>
                  <a:pt x="721" y="476"/>
                  <a:pt x="873" y="476"/>
                </a:cubicBezTo>
                <a:cubicBezTo>
                  <a:pt x="1025" y="476"/>
                  <a:pt x="1148" y="599"/>
                  <a:pt x="1148" y="749"/>
                </a:cubicBezTo>
                <a:cubicBezTo>
                  <a:pt x="1148" y="899"/>
                  <a:pt x="1025" y="1022"/>
                  <a:pt x="873" y="102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6" name="Freeform 24"/>
          <p:cNvSpPr>
            <a:spLocks/>
          </p:cNvSpPr>
          <p:nvPr/>
        </p:nvSpPr>
        <p:spPr bwMode="auto">
          <a:xfrm>
            <a:off x="6476257" y="4215983"/>
            <a:ext cx="323850" cy="325437"/>
          </a:xfrm>
          <a:custGeom>
            <a:avLst/>
            <a:gdLst>
              <a:gd name="T0" fmla="*/ 869 w 1737"/>
              <a:gd name="T1" fmla="*/ 0 h 1737"/>
              <a:gd name="T2" fmla="*/ 0 w 1737"/>
              <a:gd name="T3" fmla="*/ 869 h 1737"/>
              <a:gd name="T4" fmla="*/ 3 w 1737"/>
              <a:gd name="T5" fmla="*/ 928 h 1737"/>
              <a:gd name="T6" fmla="*/ 496 w 1737"/>
              <a:gd name="T7" fmla="*/ 928 h 1737"/>
              <a:gd name="T8" fmla="*/ 797 w 1737"/>
              <a:gd name="T9" fmla="*/ 395 h 1737"/>
              <a:gd name="T10" fmla="*/ 931 w 1737"/>
              <a:gd name="T11" fmla="*/ 273 h 1737"/>
              <a:gd name="T12" fmla="*/ 1291 w 1737"/>
              <a:gd name="T13" fmla="*/ 227 h 1737"/>
              <a:gd name="T14" fmla="*/ 1291 w 1737"/>
              <a:gd name="T15" fmla="*/ 227 h 1737"/>
              <a:gd name="T16" fmla="*/ 1321 w 1737"/>
              <a:gd name="T17" fmla="*/ 223 h 1737"/>
              <a:gd name="T18" fmla="*/ 1342 w 1737"/>
              <a:gd name="T19" fmla="*/ 240 h 1737"/>
              <a:gd name="T20" fmla="*/ 1326 w 1737"/>
              <a:gd name="T21" fmla="*/ 260 h 1737"/>
              <a:gd name="T22" fmla="*/ 1306 w 1737"/>
              <a:gd name="T23" fmla="*/ 263 h 1737"/>
              <a:gd name="T24" fmla="*/ 1182 w 1737"/>
              <a:gd name="T25" fmla="*/ 727 h 1737"/>
              <a:gd name="T26" fmla="*/ 1245 w 1737"/>
              <a:gd name="T27" fmla="*/ 839 h 1737"/>
              <a:gd name="T28" fmla="*/ 1342 w 1737"/>
              <a:gd name="T29" fmla="*/ 1047 h 1737"/>
              <a:gd name="T30" fmla="*/ 1061 w 1737"/>
              <a:gd name="T31" fmla="*/ 1355 h 1737"/>
              <a:gd name="T32" fmla="*/ 1059 w 1737"/>
              <a:gd name="T33" fmla="*/ 1361 h 1737"/>
              <a:gd name="T34" fmla="*/ 984 w 1737"/>
              <a:gd name="T35" fmla="*/ 1480 h 1737"/>
              <a:gd name="T36" fmla="*/ 928 w 1737"/>
              <a:gd name="T37" fmla="*/ 1480 h 1737"/>
              <a:gd name="T38" fmla="*/ 877 w 1737"/>
              <a:gd name="T39" fmla="*/ 1463 h 1737"/>
              <a:gd name="T40" fmla="*/ 865 w 1737"/>
              <a:gd name="T41" fmla="*/ 1456 h 1737"/>
              <a:gd name="T42" fmla="*/ 849 w 1737"/>
              <a:gd name="T43" fmla="*/ 1464 h 1737"/>
              <a:gd name="T44" fmla="*/ 806 w 1737"/>
              <a:gd name="T45" fmla="*/ 1480 h 1737"/>
              <a:gd name="T46" fmla="*/ 798 w 1737"/>
              <a:gd name="T47" fmla="*/ 1480 h 1737"/>
              <a:gd name="T48" fmla="*/ 771 w 1737"/>
              <a:gd name="T49" fmla="*/ 1481 h 1737"/>
              <a:gd name="T50" fmla="*/ 678 w 1737"/>
              <a:gd name="T51" fmla="*/ 1460 h 1737"/>
              <a:gd name="T52" fmla="*/ 623 w 1737"/>
              <a:gd name="T53" fmla="*/ 1390 h 1737"/>
              <a:gd name="T54" fmla="*/ 332 w 1737"/>
              <a:gd name="T55" fmla="*/ 1190 h 1737"/>
              <a:gd name="T56" fmla="*/ 69 w 1737"/>
              <a:gd name="T57" fmla="*/ 1190 h 1737"/>
              <a:gd name="T58" fmla="*/ 62 w 1737"/>
              <a:gd name="T59" fmla="*/ 1188 h 1737"/>
              <a:gd name="T60" fmla="*/ 869 w 1737"/>
              <a:gd name="T61" fmla="*/ 1737 h 1737"/>
              <a:gd name="T62" fmla="*/ 1737 w 1737"/>
              <a:gd name="T63" fmla="*/ 869 h 1737"/>
              <a:gd name="T64" fmla="*/ 869 w 1737"/>
              <a:gd name="T65" fmla="*/ 0 h 17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37" h="1737">
                <a:moveTo>
                  <a:pt x="869" y="0"/>
                </a:moveTo>
                <a:cubicBezTo>
                  <a:pt x="389" y="0"/>
                  <a:pt x="0" y="389"/>
                  <a:pt x="0" y="869"/>
                </a:cubicBezTo>
                <a:cubicBezTo>
                  <a:pt x="0" y="889"/>
                  <a:pt x="2" y="909"/>
                  <a:pt x="3" y="928"/>
                </a:cubicBezTo>
                <a:cubicBezTo>
                  <a:pt x="496" y="928"/>
                  <a:pt x="496" y="928"/>
                  <a:pt x="496" y="928"/>
                </a:cubicBezTo>
                <a:cubicBezTo>
                  <a:pt x="534" y="862"/>
                  <a:pt x="759" y="467"/>
                  <a:pt x="797" y="395"/>
                </a:cubicBezTo>
                <a:cubicBezTo>
                  <a:pt x="837" y="318"/>
                  <a:pt x="876" y="283"/>
                  <a:pt x="931" y="273"/>
                </a:cubicBezTo>
                <a:cubicBezTo>
                  <a:pt x="968" y="267"/>
                  <a:pt x="1205" y="238"/>
                  <a:pt x="1291" y="227"/>
                </a:cubicBezTo>
                <a:cubicBezTo>
                  <a:pt x="1291" y="227"/>
                  <a:pt x="1291" y="227"/>
                  <a:pt x="1291" y="227"/>
                </a:cubicBezTo>
                <a:cubicBezTo>
                  <a:pt x="1308" y="225"/>
                  <a:pt x="1319" y="224"/>
                  <a:pt x="1321" y="223"/>
                </a:cubicBezTo>
                <a:cubicBezTo>
                  <a:pt x="1332" y="222"/>
                  <a:pt x="1341" y="229"/>
                  <a:pt x="1342" y="240"/>
                </a:cubicBezTo>
                <a:cubicBezTo>
                  <a:pt x="1343" y="250"/>
                  <a:pt x="1336" y="259"/>
                  <a:pt x="1326" y="260"/>
                </a:cubicBezTo>
                <a:cubicBezTo>
                  <a:pt x="1325" y="260"/>
                  <a:pt x="1318" y="261"/>
                  <a:pt x="1306" y="263"/>
                </a:cubicBezTo>
                <a:cubicBezTo>
                  <a:pt x="1286" y="325"/>
                  <a:pt x="1182" y="645"/>
                  <a:pt x="1182" y="727"/>
                </a:cubicBezTo>
                <a:cubicBezTo>
                  <a:pt x="1182" y="763"/>
                  <a:pt x="1211" y="798"/>
                  <a:pt x="1245" y="839"/>
                </a:cubicBezTo>
                <a:cubicBezTo>
                  <a:pt x="1290" y="895"/>
                  <a:pt x="1342" y="958"/>
                  <a:pt x="1342" y="1047"/>
                </a:cubicBezTo>
                <a:cubicBezTo>
                  <a:pt x="1342" y="1167"/>
                  <a:pt x="1233" y="1298"/>
                  <a:pt x="1061" y="1355"/>
                </a:cubicBezTo>
                <a:cubicBezTo>
                  <a:pt x="1059" y="1361"/>
                  <a:pt x="1059" y="1361"/>
                  <a:pt x="1059" y="1361"/>
                </a:cubicBezTo>
                <a:cubicBezTo>
                  <a:pt x="1049" y="1405"/>
                  <a:pt x="1031" y="1480"/>
                  <a:pt x="984" y="1480"/>
                </a:cubicBezTo>
                <a:cubicBezTo>
                  <a:pt x="928" y="1480"/>
                  <a:pt x="928" y="1480"/>
                  <a:pt x="928" y="1480"/>
                </a:cubicBezTo>
                <a:cubicBezTo>
                  <a:pt x="902" y="1480"/>
                  <a:pt x="887" y="1470"/>
                  <a:pt x="877" y="1463"/>
                </a:cubicBezTo>
                <a:cubicBezTo>
                  <a:pt x="870" y="1458"/>
                  <a:pt x="868" y="1456"/>
                  <a:pt x="865" y="1456"/>
                </a:cubicBezTo>
                <a:cubicBezTo>
                  <a:pt x="858" y="1456"/>
                  <a:pt x="856" y="1458"/>
                  <a:pt x="849" y="1464"/>
                </a:cubicBezTo>
                <a:cubicBezTo>
                  <a:pt x="840" y="1470"/>
                  <a:pt x="828" y="1480"/>
                  <a:pt x="806" y="1480"/>
                </a:cubicBezTo>
                <a:cubicBezTo>
                  <a:pt x="798" y="1480"/>
                  <a:pt x="798" y="1480"/>
                  <a:pt x="798" y="1480"/>
                </a:cubicBezTo>
                <a:cubicBezTo>
                  <a:pt x="789" y="1480"/>
                  <a:pt x="780" y="1481"/>
                  <a:pt x="771" y="1481"/>
                </a:cubicBezTo>
                <a:cubicBezTo>
                  <a:pt x="736" y="1481"/>
                  <a:pt x="701" y="1477"/>
                  <a:pt x="678" y="1460"/>
                </a:cubicBezTo>
                <a:cubicBezTo>
                  <a:pt x="660" y="1447"/>
                  <a:pt x="644" y="1422"/>
                  <a:pt x="623" y="1390"/>
                </a:cubicBezTo>
                <a:cubicBezTo>
                  <a:pt x="570" y="1310"/>
                  <a:pt x="491" y="1190"/>
                  <a:pt x="332" y="1190"/>
                </a:cubicBezTo>
                <a:cubicBezTo>
                  <a:pt x="69" y="1190"/>
                  <a:pt x="69" y="1190"/>
                  <a:pt x="69" y="1190"/>
                </a:cubicBezTo>
                <a:cubicBezTo>
                  <a:pt x="67" y="1190"/>
                  <a:pt x="64" y="1189"/>
                  <a:pt x="62" y="1188"/>
                </a:cubicBezTo>
                <a:cubicBezTo>
                  <a:pt x="189" y="1509"/>
                  <a:pt x="502" y="1737"/>
                  <a:pt x="869" y="1737"/>
                </a:cubicBezTo>
                <a:cubicBezTo>
                  <a:pt x="1348" y="1737"/>
                  <a:pt x="1737" y="1348"/>
                  <a:pt x="1737" y="869"/>
                </a:cubicBezTo>
                <a:cubicBezTo>
                  <a:pt x="1737" y="389"/>
                  <a:pt x="1348" y="0"/>
                  <a:pt x="869" y="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7" name="Freeform 25"/>
          <p:cNvSpPr>
            <a:spLocks/>
          </p:cNvSpPr>
          <p:nvPr/>
        </p:nvSpPr>
        <p:spPr bwMode="auto">
          <a:xfrm>
            <a:off x="6654057" y="4409658"/>
            <a:ext cx="30163" cy="25400"/>
          </a:xfrm>
          <a:custGeom>
            <a:avLst/>
            <a:gdLst>
              <a:gd name="T0" fmla="*/ 15 w 157"/>
              <a:gd name="T1" fmla="*/ 0 h 135"/>
              <a:gd name="T2" fmla="*/ 0 w 157"/>
              <a:gd name="T3" fmla="*/ 35 h 135"/>
              <a:gd name="T4" fmla="*/ 100 w 157"/>
              <a:gd name="T5" fmla="*/ 135 h 135"/>
              <a:gd name="T6" fmla="*/ 157 w 157"/>
              <a:gd name="T7" fmla="*/ 0 h 135"/>
              <a:gd name="T8" fmla="*/ 15 w 157"/>
              <a:gd name="T9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135">
                <a:moveTo>
                  <a:pt x="15" y="0"/>
                </a:moveTo>
                <a:cubicBezTo>
                  <a:pt x="12" y="13"/>
                  <a:pt x="7" y="25"/>
                  <a:pt x="0" y="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33" y="98"/>
                  <a:pt x="153" y="52"/>
                  <a:pt x="157" y="0"/>
                </a:cubicBezTo>
                <a:lnTo>
                  <a:pt x="15" y="0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8" name="Freeform 29"/>
          <p:cNvSpPr>
            <a:spLocks/>
          </p:cNvSpPr>
          <p:nvPr/>
        </p:nvSpPr>
        <p:spPr bwMode="auto">
          <a:xfrm>
            <a:off x="6985109" y="4398545"/>
            <a:ext cx="44450" cy="49213"/>
          </a:xfrm>
          <a:custGeom>
            <a:avLst/>
            <a:gdLst>
              <a:gd name="T0" fmla="*/ 22 w 28"/>
              <a:gd name="T1" fmla="*/ 31 h 31"/>
              <a:gd name="T2" fmla="*/ 28 w 28"/>
              <a:gd name="T3" fmla="*/ 6 h 31"/>
              <a:gd name="T4" fmla="*/ 7 w 28"/>
              <a:gd name="T5" fmla="*/ 0 h 31"/>
              <a:gd name="T6" fmla="*/ 0 w 28"/>
              <a:gd name="T7" fmla="*/ 26 h 31"/>
              <a:gd name="T8" fmla="*/ 22 w 28"/>
              <a:gd name="T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31">
                <a:moveTo>
                  <a:pt x="22" y="31"/>
                </a:moveTo>
                <a:lnTo>
                  <a:pt x="28" y="6"/>
                </a:lnTo>
                <a:lnTo>
                  <a:pt x="7" y="0"/>
                </a:lnTo>
                <a:lnTo>
                  <a:pt x="0" y="26"/>
                </a:lnTo>
                <a:lnTo>
                  <a:pt x="22" y="31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" name="Freeform 30"/>
          <p:cNvSpPr>
            <a:spLocks/>
          </p:cNvSpPr>
          <p:nvPr/>
        </p:nvSpPr>
        <p:spPr bwMode="auto">
          <a:xfrm>
            <a:off x="7027972" y="4342983"/>
            <a:ext cx="19050" cy="58738"/>
          </a:xfrm>
          <a:custGeom>
            <a:avLst/>
            <a:gdLst>
              <a:gd name="T0" fmla="*/ 84 w 105"/>
              <a:gd name="T1" fmla="*/ 14 h 317"/>
              <a:gd name="T2" fmla="*/ 46 w 105"/>
              <a:gd name="T3" fmla="*/ 41 h 317"/>
              <a:gd name="T4" fmla="*/ 23 w 105"/>
              <a:gd name="T5" fmla="*/ 133 h 317"/>
              <a:gd name="T6" fmla="*/ 2 w 105"/>
              <a:gd name="T7" fmla="*/ 224 h 317"/>
              <a:gd name="T8" fmla="*/ 0 w 105"/>
              <a:gd name="T9" fmla="*/ 231 h 317"/>
              <a:gd name="T10" fmla="*/ 0 w 105"/>
              <a:gd name="T11" fmla="*/ 231 h 317"/>
              <a:gd name="T12" fmla="*/ 20 w 105"/>
              <a:gd name="T13" fmla="*/ 278 h 317"/>
              <a:gd name="T14" fmla="*/ 17 w 105"/>
              <a:gd name="T15" fmla="*/ 313 h 317"/>
              <a:gd name="T16" fmla="*/ 34 w 105"/>
              <a:gd name="T17" fmla="*/ 317 h 317"/>
              <a:gd name="T18" fmla="*/ 105 w 105"/>
              <a:gd name="T19" fmla="*/ 0 h 317"/>
              <a:gd name="T20" fmla="*/ 84 w 105"/>
              <a:gd name="T21" fmla="*/ 14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5" h="317">
                <a:moveTo>
                  <a:pt x="84" y="14"/>
                </a:moveTo>
                <a:cubicBezTo>
                  <a:pt x="69" y="24"/>
                  <a:pt x="53" y="35"/>
                  <a:pt x="46" y="41"/>
                </a:cubicBezTo>
                <a:cubicBezTo>
                  <a:pt x="36" y="79"/>
                  <a:pt x="30" y="106"/>
                  <a:pt x="23" y="133"/>
                </a:cubicBezTo>
                <a:cubicBezTo>
                  <a:pt x="17" y="161"/>
                  <a:pt x="11" y="188"/>
                  <a:pt x="2" y="224"/>
                </a:cubicBezTo>
                <a:cubicBezTo>
                  <a:pt x="2" y="226"/>
                  <a:pt x="1" y="228"/>
                  <a:pt x="0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3" y="233"/>
                  <a:pt x="16" y="247"/>
                  <a:pt x="20" y="278"/>
                </a:cubicBezTo>
                <a:cubicBezTo>
                  <a:pt x="21" y="293"/>
                  <a:pt x="19" y="305"/>
                  <a:pt x="17" y="313"/>
                </a:cubicBezTo>
                <a:cubicBezTo>
                  <a:pt x="34" y="317"/>
                  <a:pt x="34" y="317"/>
                  <a:pt x="34" y="317"/>
                </a:cubicBezTo>
                <a:cubicBezTo>
                  <a:pt x="105" y="0"/>
                  <a:pt x="105" y="0"/>
                  <a:pt x="105" y="0"/>
                </a:cubicBezTo>
                <a:cubicBezTo>
                  <a:pt x="98" y="4"/>
                  <a:pt x="91" y="9"/>
                  <a:pt x="84" y="1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0" name="Freeform 31"/>
          <p:cNvSpPr>
            <a:spLocks/>
          </p:cNvSpPr>
          <p:nvPr/>
        </p:nvSpPr>
        <p:spPr bwMode="auto">
          <a:xfrm>
            <a:off x="7026384" y="4409658"/>
            <a:ext cx="17463" cy="42863"/>
          </a:xfrm>
          <a:custGeom>
            <a:avLst/>
            <a:gdLst>
              <a:gd name="T0" fmla="*/ 5 w 11"/>
              <a:gd name="T1" fmla="*/ 26 h 27"/>
              <a:gd name="T2" fmla="*/ 11 w 11"/>
              <a:gd name="T3" fmla="*/ 2 h 27"/>
              <a:gd name="T4" fmla="*/ 7 w 11"/>
              <a:gd name="T5" fmla="*/ 0 h 27"/>
              <a:gd name="T6" fmla="*/ 0 w 11"/>
              <a:gd name="T7" fmla="*/ 25 h 27"/>
              <a:gd name="T8" fmla="*/ 4 w 11"/>
              <a:gd name="T9" fmla="*/ 27 h 27"/>
              <a:gd name="T10" fmla="*/ 5 w 11"/>
              <a:gd name="T11" fmla="*/ 2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27">
                <a:moveTo>
                  <a:pt x="5" y="26"/>
                </a:moveTo>
                <a:lnTo>
                  <a:pt x="11" y="2"/>
                </a:lnTo>
                <a:lnTo>
                  <a:pt x="7" y="0"/>
                </a:lnTo>
                <a:lnTo>
                  <a:pt x="0" y="25"/>
                </a:lnTo>
                <a:lnTo>
                  <a:pt x="4" y="27"/>
                </a:lnTo>
                <a:lnTo>
                  <a:pt x="5" y="26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1" name="Freeform 32"/>
          <p:cNvSpPr>
            <a:spLocks/>
          </p:cNvSpPr>
          <p:nvPr/>
        </p:nvSpPr>
        <p:spPr bwMode="auto">
          <a:xfrm>
            <a:off x="7002572" y="4389020"/>
            <a:ext cx="22225" cy="11113"/>
          </a:xfrm>
          <a:custGeom>
            <a:avLst/>
            <a:gdLst>
              <a:gd name="T0" fmla="*/ 118 w 120"/>
              <a:gd name="T1" fmla="*/ 40 h 61"/>
              <a:gd name="T2" fmla="*/ 113 w 120"/>
              <a:gd name="T3" fmla="*/ 19 h 61"/>
              <a:gd name="T4" fmla="*/ 102 w 120"/>
              <a:gd name="T5" fmla="*/ 26 h 61"/>
              <a:gd name="T6" fmla="*/ 44 w 120"/>
              <a:gd name="T7" fmla="*/ 21 h 61"/>
              <a:gd name="T8" fmla="*/ 24 w 120"/>
              <a:gd name="T9" fmla="*/ 0 h 61"/>
              <a:gd name="T10" fmla="*/ 8 w 120"/>
              <a:gd name="T11" fmla="*/ 10 h 61"/>
              <a:gd name="T12" fmla="*/ 0 w 120"/>
              <a:gd name="T13" fmla="*/ 30 h 61"/>
              <a:gd name="T14" fmla="*/ 116 w 120"/>
              <a:gd name="T15" fmla="*/ 61 h 61"/>
              <a:gd name="T16" fmla="*/ 118 w 120"/>
              <a:gd name="T17" fmla="*/ 4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0" h="61">
                <a:moveTo>
                  <a:pt x="118" y="40"/>
                </a:moveTo>
                <a:cubicBezTo>
                  <a:pt x="117" y="30"/>
                  <a:pt x="115" y="23"/>
                  <a:pt x="113" y="19"/>
                </a:cubicBezTo>
                <a:cubicBezTo>
                  <a:pt x="109" y="22"/>
                  <a:pt x="106" y="24"/>
                  <a:pt x="102" y="26"/>
                </a:cubicBezTo>
                <a:cubicBezTo>
                  <a:pt x="83" y="33"/>
                  <a:pt x="62" y="32"/>
                  <a:pt x="44" y="21"/>
                </a:cubicBezTo>
                <a:cubicBezTo>
                  <a:pt x="35" y="16"/>
                  <a:pt x="29" y="8"/>
                  <a:pt x="24" y="0"/>
                </a:cubicBezTo>
                <a:cubicBezTo>
                  <a:pt x="20" y="1"/>
                  <a:pt x="13" y="4"/>
                  <a:pt x="8" y="10"/>
                </a:cubicBezTo>
                <a:cubicBezTo>
                  <a:pt x="2" y="19"/>
                  <a:pt x="0" y="27"/>
                  <a:pt x="0" y="30"/>
                </a:cubicBezTo>
                <a:cubicBezTo>
                  <a:pt x="116" y="61"/>
                  <a:pt x="116" y="61"/>
                  <a:pt x="116" y="61"/>
                </a:cubicBezTo>
                <a:cubicBezTo>
                  <a:pt x="118" y="57"/>
                  <a:pt x="120" y="50"/>
                  <a:pt x="118" y="40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2" name="Freeform 33"/>
          <p:cNvSpPr>
            <a:spLocks/>
          </p:cNvSpPr>
          <p:nvPr/>
        </p:nvSpPr>
        <p:spPr bwMode="auto">
          <a:xfrm>
            <a:off x="7066072" y="4262020"/>
            <a:ext cx="31750" cy="31750"/>
          </a:xfrm>
          <a:custGeom>
            <a:avLst/>
            <a:gdLst>
              <a:gd name="T0" fmla="*/ 88 w 174"/>
              <a:gd name="T1" fmla="*/ 174 h 174"/>
              <a:gd name="T2" fmla="*/ 88 w 174"/>
              <a:gd name="T3" fmla="*/ 174 h 174"/>
              <a:gd name="T4" fmla="*/ 149 w 174"/>
              <a:gd name="T5" fmla="*/ 149 h 174"/>
              <a:gd name="T6" fmla="*/ 174 w 174"/>
              <a:gd name="T7" fmla="*/ 86 h 174"/>
              <a:gd name="T8" fmla="*/ 87 w 174"/>
              <a:gd name="T9" fmla="*/ 0 h 174"/>
              <a:gd name="T10" fmla="*/ 87 w 174"/>
              <a:gd name="T11" fmla="*/ 0 h 174"/>
              <a:gd name="T12" fmla="*/ 25 w 174"/>
              <a:gd name="T13" fmla="*/ 26 h 174"/>
              <a:gd name="T14" fmla="*/ 0 w 174"/>
              <a:gd name="T15" fmla="*/ 89 h 174"/>
              <a:gd name="T16" fmla="*/ 88 w 174"/>
              <a:gd name="T17" fmla="*/ 1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4" h="174">
                <a:moveTo>
                  <a:pt x="88" y="174"/>
                </a:moveTo>
                <a:cubicBezTo>
                  <a:pt x="88" y="174"/>
                  <a:pt x="88" y="174"/>
                  <a:pt x="88" y="174"/>
                </a:cubicBezTo>
                <a:cubicBezTo>
                  <a:pt x="111" y="174"/>
                  <a:pt x="132" y="165"/>
                  <a:pt x="149" y="149"/>
                </a:cubicBezTo>
                <a:cubicBezTo>
                  <a:pt x="165" y="132"/>
                  <a:pt x="174" y="110"/>
                  <a:pt x="174" y="86"/>
                </a:cubicBezTo>
                <a:cubicBezTo>
                  <a:pt x="174" y="39"/>
                  <a:pt x="135" y="0"/>
                  <a:pt x="8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63" y="0"/>
                  <a:pt x="42" y="10"/>
                  <a:pt x="25" y="26"/>
                </a:cubicBezTo>
                <a:cubicBezTo>
                  <a:pt x="9" y="43"/>
                  <a:pt x="0" y="65"/>
                  <a:pt x="0" y="89"/>
                </a:cubicBezTo>
                <a:cubicBezTo>
                  <a:pt x="1" y="136"/>
                  <a:pt x="40" y="174"/>
                  <a:pt x="88" y="174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3" name="Freeform 34"/>
          <p:cNvSpPr>
            <a:spLocks/>
          </p:cNvSpPr>
          <p:nvPr/>
        </p:nvSpPr>
        <p:spPr bwMode="auto">
          <a:xfrm>
            <a:off x="6970822" y="4395370"/>
            <a:ext cx="17463" cy="41275"/>
          </a:xfrm>
          <a:custGeom>
            <a:avLst/>
            <a:gdLst>
              <a:gd name="T0" fmla="*/ 11 w 11"/>
              <a:gd name="T1" fmla="*/ 1 h 26"/>
              <a:gd name="T2" fmla="*/ 7 w 11"/>
              <a:gd name="T3" fmla="*/ 0 h 26"/>
              <a:gd name="T4" fmla="*/ 0 w 11"/>
              <a:gd name="T5" fmla="*/ 25 h 26"/>
              <a:gd name="T6" fmla="*/ 5 w 11"/>
              <a:gd name="T7" fmla="*/ 26 h 26"/>
              <a:gd name="T8" fmla="*/ 11 w 11"/>
              <a:gd name="T9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26">
                <a:moveTo>
                  <a:pt x="11" y="1"/>
                </a:moveTo>
                <a:lnTo>
                  <a:pt x="7" y="0"/>
                </a:lnTo>
                <a:lnTo>
                  <a:pt x="0" y="25"/>
                </a:lnTo>
                <a:lnTo>
                  <a:pt x="5" y="26"/>
                </a:lnTo>
                <a:lnTo>
                  <a:pt x="11" y="1"/>
                </a:ln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4" name="Freeform 35"/>
          <p:cNvSpPr>
            <a:spLocks noEditPoints="1"/>
          </p:cNvSpPr>
          <p:nvPr/>
        </p:nvSpPr>
        <p:spPr bwMode="auto">
          <a:xfrm>
            <a:off x="6902559" y="4217570"/>
            <a:ext cx="323850" cy="323850"/>
          </a:xfrm>
          <a:custGeom>
            <a:avLst/>
            <a:gdLst>
              <a:gd name="T0" fmla="*/ 0 w 1749"/>
              <a:gd name="T1" fmla="*/ 874 h 1749"/>
              <a:gd name="T2" fmla="*/ 1749 w 1749"/>
              <a:gd name="T3" fmla="*/ 874 h 1749"/>
              <a:gd name="T4" fmla="*/ 880 w 1749"/>
              <a:gd name="T5" fmla="*/ 237 h 1749"/>
              <a:gd name="T6" fmla="*/ 968 w 1749"/>
              <a:gd name="T7" fmla="*/ 200 h 1749"/>
              <a:gd name="T8" fmla="*/ 1092 w 1749"/>
              <a:gd name="T9" fmla="*/ 323 h 1749"/>
              <a:gd name="T10" fmla="*/ 969 w 1749"/>
              <a:gd name="T11" fmla="*/ 449 h 1749"/>
              <a:gd name="T12" fmla="*/ 844 w 1749"/>
              <a:gd name="T13" fmla="*/ 326 h 1749"/>
              <a:gd name="T14" fmla="*/ 1295 w 1749"/>
              <a:gd name="T15" fmla="*/ 902 h 1749"/>
              <a:gd name="T16" fmla="*/ 1128 w 1749"/>
              <a:gd name="T17" fmla="*/ 867 h 1749"/>
              <a:gd name="T18" fmla="*/ 1024 w 1749"/>
              <a:gd name="T19" fmla="*/ 824 h 1749"/>
              <a:gd name="T20" fmla="*/ 1003 w 1749"/>
              <a:gd name="T21" fmla="*/ 800 h 1749"/>
              <a:gd name="T22" fmla="*/ 977 w 1749"/>
              <a:gd name="T23" fmla="*/ 906 h 1749"/>
              <a:gd name="T24" fmla="*/ 1089 w 1749"/>
              <a:gd name="T25" fmla="*/ 1033 h 1749"/>
              <a:gd name="T26" fmla="*/ 1157 w 1749"/>
              <a:gd name="T27" fmla="*/ 1128 h 1749"/>
              <a:gd name="T28" fmla="*/ 1231 w 1749"/>
              <a:gd name="T29" fmla="*/ 1413 h 1749"/>
              <a:gd name="T30" fmla="*/ 1112 w 1749"/>
              <a:gd name="T31" fmla="*/ 1513 h 1749"/>
              <a:gd name="T32" fmla="*/ 998 w 1749"/>
              <a:gd name="T33" fmla="*/ 1190 h 1749"/>
              <a:gd name="T34" fmla="*/ 928 w 1749"/>
              <a:gd name="T35" fmla="*/ 1112 h 1749"/>
              <a:gd name="T36" fmla="*/ 851 w 1749"/>
              <a:gd name="T37" fmla="*/ 1219 h 1749"/>
              <a:gd name="T38" fmla="*/ 787 w 1749"/>
              <a:gd name="T39" fmla="*/ 1332 h 1749"/>
              <a:gd name="T40" fmla="*/ 621 w 1749"/>
              <a:gd name="T41" fmla="*/ 1522 h 1749"/>
              <a:gd name="T42" fmla="*/ 545 w 1749"/>
              <a:gd name="T43" fmla="*/ 1399 h 1749"/>
              <a:gd name="T44" fmla="*/ 619 w 1749"/>
              <a:gd name="T45" fmla="*/ 1282 h 1749"/>
              <a:gd name="T46" fmla="*/ 341 w 1749"/>
              <a:gd name="T47" fmla="*/ 1198 h 1749"/>
              <a:gd name="T48" fmla="*/ 392 w 1749"/>
              <a:gd name="T49" fmla="*/ 955 h 1749"/>
              <a:gd name="T50" fmla="*/ 440 w 1749"/>
              <a:gd name="T51" fmla="*/ 926 h 1749"/>
              <a:gd name="T52" fmla="*/ 520 w 1749"/>
              <a:gd name="T53" fmla="*/ 910 h 1749"/>
              <a:gd name="T54" fmla="*/ 558 w 1749"/>
              <a:gd name="T55" fmla="*/ 875 h 1749"/>
              <a:gd name="T56" fmla="*/ 609 w 1749"/>
              <a:gd name="T57" fmla="*/ 656 h 1749"/>
              <a:gd name="T58" fmla="*/ 797 w 1749"/>
              <a:gd name="T59" fmla="*/ 505 h 1749"/>
              <a:gd name="T60" fmla="*/ 1080 w 1749"/>
              <a:gd name="T61" fmla="*/ 586 h 1749"/>
              <a:gd name="T62" fmla="*/ 1115 w 1749"/>
              <a:gd name="T63" fmla="*/ 725 h 1749"/>
              <a:gd name="T64" fmla="*/ 1278 w 1749"/>
              <a:gd name="T65" fmla="*/ 792 h 1749"/>
              <a:gd name="T66" fmla="*/ 1295 w 1749"/>
              <a:gd name="T67" fmla="*/ 902 h 17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49" h="1749">
                <a:moveTo>
                  <a:pt x="874" y="0"/>
                </a:moveTo>
                <a:cubicBezTo>
                  <a:pt x="391" y="0"/>
                  <a:pt x="0" y="391"/>
                  <a:pt x="0" y="874"/>
                </a:cubicBezTo>
                <a:cubicBezTo>
                  <a:pt x="0" y="1357"/>
                  <a:pt x="391" y="1749"/>
                  <a:pt x="874" y="1749"/>
                </a:cubicBezTo>
                <a:cubicBezTo>
                  <a:pt x="1357" y="1749"/>
                  <a:pt x="1749" y="1357"/>
                  <a:pt x="1749" y="874"/>
                </a:cubicBezTo>
                <a:cubicBezTo>
                  <a:pt x="1749" y="391"/>
                  <a:pt x="1357" y="0"/>
                  <a:pt x="874" y="0"/>
                </a:cubicBezTo>
                <a:close/>
                <a:moveTo>
                  <a:pt x="880" y="237"/>
                </a:moveTo>
                <a:cubicBezTo>
                  <a:pt x="903" y="213"/>
                  <a:pt x="934" y="200"/>
                  <a:pt x="968" y="200"/>
                </a:cubicBezTo>
                <a:cubicBezTo>
                  <a:pt x="968" y="200"/>
                  <a:pt x="968" y="200"/>
                  <a:pt x="968" y="200"/>
                </a:cubicBezTo>
                <a:cubicBezTo>
                  <a:pt x="968" y="200"/>
                  <a:pt x="968" y="200"/>
                  <a:pt x="968" y="200"/>
                </a:cubicBezTo>
                <a:cubicBezTo>
                  <a:pt x="1036" y="200"/>
                  <a:pt x="1092" y="255"/>
                  <a:pt x="1092" y="323"/>
                </a:cubicBezTo>
                <a:cubicBezTo>
                  <a:pt x="1093" y="357"/>
                  <a:pt x="1080" y="388"/>
                  <a:pt x="1056" y="412"/>
                </a:cubicBezTo>
                <a:cubicBezTo>
                  <a:pt x="1033" y="436"/>
                  <a:pt x="1002" y="449"/>
                  <a:pt x="969" y="449"/>
                </a:cubicBezTo>
                <a:cubicBezTo>
                  <a:pt x="969" y="449"/>
                  <a:pt x="969" y="449"/>
                  <a:pt x="969" y="449"/>
                </a:cubicBezTo>
                <a:cubicBezTo>
                  <a:pt x="900" y="449"/>
                  <a:pt x="844" y="394"/>
                  <a:pt x="844" y="326"/>
                </a:cubicBezTo>
                <a:cubicBezTo>
                  <a:pt x="844" y="292"/>
                  <a:pt x="856" y="260"/>
                  <a:pt x="880" y="237"/>
                </a:cubicBezTo>
                <a:close/>
                <a:moveTo>
                  <a:pt x="1295" y="902"/>
                </a:moveTo>
                <a:cubicBezTo>
                  <a:pt x="1278" y="916"/>
                  <a:pt x="1256" y="919"/>
                  <a:pt x="1234" y="910"/>
                </a:cubicBezTo>
                <a:cubicBezTo>
                  <a:pt x="1199" y="896"/>
                  <a:pt x="1164" y="882"/>
                  <a:pt x="1128" y="867"/>
                </a:cubicBezTo>
                <a:cubicBezTo>
                  <a:pt x="1091" y="851"/>
                  <a:pt x="1091" y="851"/>
                  <a:pt x="1091" y="851"/>
                </a:cubicBezTo>
                <a:cubicBezTo>
                  <a:pt x="1068" y="842"/>
                  <a:pt x="1046" y="833"/>
                  <a:pt x="1024" y="824"/>
                </a:cubicBezTo>
                <a:cubicBezTo>
                  <a:pt x="1014" y="820"/>
                  <a:pt x="1006" y="811"/>
                  <a:pt x="1003" y="800"/>
                </a:cubicBezTo>
                <a:cubicBezTo>
                  <a:pt x="1003" y="800"/>
                  <a:pt x="1003" y="800"/>
                  <a:pt x="1003" y="800"/>
                </a:cubicBezTo>
                <a:cubicBezTo>
                  <a:pt x="990" y="857"/>
                  <a:pt x="990" y="857"/>
                  <a:pt x="990" y="857"/>
                </a:cubicBezTo>
                <a:cubicBezTo>
                  <a:pt x="986" y="873"/>
                  <a:pt x="982" y="890"/>
                  <a:pt x="977" y="906"/>
                </a:cubicBezTo>
                <a:cubicBezTo>
                  <a:pt x="998" y="930"/>
                  <a:pt x="1019" y="953"/>
                  <a:pt x="1040" y="977"/>
                </a:cubicBezTo>
                <a:cubicBezTo>
                  <a:pt x="1089" y="1033"/>
                  <a:pt x="1089" y="1033"/>
                  <a:pt x="1089" y="1033"/>
                </a:cubicBezTo>
                <a:cubicBezTo>
                  <a:pt x="1105" y="1052"/>
                  <a:pt x="1121" y="1070"/>
                  <a:pt x="1138" y="1089"/>
                </a:cubicBezTo>
                <a:cubicBezTo>
                  <a:pt x="1150" y="1101"/>
                  <a:pt x="1154" y="1115"/>
                  <a:pt x="1157" y="1128"/>
                </a:cubicBezTo>
                <a:cubicBezTo>
                  <a:pt x="1200" y="1291"/>
                  <a:pt x="1200" y="1291"/>
                  <a:pt x="1200" y="1291"/>
                </a:cubicBezTo>
                <a:cubicBezTo>
                  <a:pt x="1210" y="1331"/>
                  <a:pt x="1221" y="1372"/>
                  <a:pt x="1231" y="1413"/>
                </a:cubicBezTo>
                <a:cubicBezTo>
                  <a:pt x="1242" y="1455"/>
                  <a:pt x="1221" y="1499"/>
                  <a:pt x="1183" y="1515"/>
                </a:cubicBezTo>
                <a:cubicBezTo>
                  <a:pt x="1160" y="1525"/>
                  <a:pt x="1134" y="1524"/>
                  <a:pt x="1112" y="1513"/>
                </a:cubicBezTo>
                <a:cubicBezTo>
                  <a:pt x="1090" y="1502"/>
                  <a:pt x="1073" y="1482"/>
                  <a:pt x="1067" y="1457"/>
                </a:cubicBezTo>
                <a:cubicBezTo>
                  <a:pt x="1044" y="1368"/>
                  <a:pt x="1021" y="1279"/>
                  <a:pt x="998" y="1190"/>
                </a:cubicBezTo>
                <a:cubicBezTo>
                  <a:pt x="997" y="1187"/>
                  <a:pt x="995" y="1184"/>
                  <a:pt x="993" y="1182"/>
                </a:cubicBezTo>
                <a:cubicBezTo>
                  <a:pt x="970" y="1155"/>
                  <a:pt x="949" y="1134"/>
                  <a:pt x="928" y="1112"/>
                </a:cubicBezTo>
                <a:cubicBezTo>
                  <a:pt x="914" y="1098"/>
                  <a:pt x="900" y="1084"/>
                  <a:pt x="886" y="1068"/>
                </a:cubicBezTo>
                <a:cubicBezTo>
                  <a:pt x="876" y="1112"/>
                  <a:pt x="859" y="1185"/>
                  <a:pt x="851" y="1219"/>
                </a:cubicBezTo>
                <a:cubicBezTo>
                  <a:pt x="849" y="1227"/>
                  <a:pt x="846" y="1235"/>
                  <a:pt x="841" y="1242"/>
                </a:cubicBezTo>
                <a:cubicBezTo>
                  <a:pt x="832" y="1255"/>
                  <a:pt x="810" y="1292"/>
                  <a:pt x="787" y="1332"/>
                </a:cubicBezTo>
                <a:cubicBezTo>
                  <a:pt x="748" y="1397"/>
                  <a:pt x="708" y="1464"/>
                  <a:pt x="691" y="1485"/>
                </a:cubicBezTo>
                <a:cubicBezTo>
                  <a:pt x="675" y="1509"/>
                  <a:pt x="649" y="1522"/>
                  <a:pt x="621" y="1522"/>
                </a:cubicBezTo>
                <a:cubicBezTo>
                  <a:pt x="607" y="1522"/>
                  <a:pt x="592" y="1518"/>
                  <a:pt x="579" y="1511"/>
                </a:cubicBezTo>
                <a:cubicBezTo>
                  <a:pt x="539" y="1488"/>
                  <a:pt x="525" y="1439"/>
                  <a:pt x="545" y="1399"/>
                </a:cubicBezTo>
                <a:cubicBezTo>
                  <a:pt x="556" y="1380"/>
                  <a:pt x="593" y="1321"/>
                  <a:pt x="614" y="1290"/>
                </a:cubicBezTo>
                <a:cubicBezTo>
                  <a:pt x="619" y="1282"/>
                  <a:pt x="619" y="1282"/>
                  <a:pt x="619" y="1282"/>
                </a:cubicBezTo>
                <a:cubicBezTo>
                  <a:pt x="365" y="1216"/>
                  <a:pt x="365" y="1216"/>
                  <a:pt x="365" y="1216"/>
                </a:cubicBezTo>
                <a:cubicBezTo>
                  <a:pt x="355" y="1214"/>
                  <a:pt x="346" y="1207"/>
                  <a:pt x="341" y="1198"/>
                </a:cubicBezTo>
                <a:cubicBezTo>
                  <a:pt x="336" y="1189"/>
                  <a:pt x="334" y="1178"/>
                  <a:pt x="337" y="1168"/>
                </a:cubicBezTo>
                <a:cubicBezTo>
                  <a:pt x="392" y="955"/>
                  <a:pt x="392" y="955"/>
                  <a:pt x="392" y="955"/>
                </a:cubicBezTo>
                <a:cubicBezTo>
                  <a:pt x="394" y="945"/>
                  <a:pt x="401" y="936"/>
                  <a:pt x="410" y="930"/>
                </a:cubicBezTo>
                <a:cubicBezTo>
                  <a:pt x="419" y="925"/>
                  <a:pt x="430" y="923"/>
                  <a:pt x="440" y="926"/>
                </a:cubicBezTo>
                <a:cubicBezTo>
                  <a:pt x="506" y="943"/>
                  <a:pt x="506" y="943"/>
                  <a:pt x="506" y="943"/>
                </a:cubicBezTo>
                <a:cubicBezTo>
                  <a:pt x="507" y="935"/>
                  <a:pt x="511" y="923"/>
                  <a:pt x="520" y="910"/>
                </a:cubicBezTo>
                <a:cubicBezTo>
                  <a:pt x="532" y="893"/>
                  <a:pt x="549" y="887"/>
                  <a:pt x="557" y="885"/>
                </a:cubicBezTo>
                <a:cubicBezTo>
                  <a:pt x="557" y="882"/>
                  <a:pt x="557" y="878"/>
                  <a:pt x="558" y="875"/>
                </a:cubicBezTo>
                <a:cubicBezTo>
                  <a:pt x="567" y="836"/>
                  <a:pt x="574" y="805"/>
                  <a:pt x="581" y="774"/>
                </a:cubicBezTo>
                <a:cubicBezTo>
                  <a:pt x="590" y="737"/>
                  <a:pt x="598" y="702"/>
                  <a:pt x="609" y="656"/>
                </a:cubicBezTo>
                <a:cubicBezTo>
                  <a:pt x="610" y="652"/>
                  <a:pt x="612" y="649"/>
                  <a:pt x="615" y="646"/>
                </a:cubicBezTo>
                <a:cubicBezTo>
                  <a:pt x="673" y="599"/>
                  <a:pt x="741" y="546"/>
                  <a:pt x="797" y="505"/>
                </a:cubicBezTo>
                <a:cubicBezTo>
                  <a:pt x="855" y="463"/>
                  <a:pt x="922" y="452"/>
                  <a:pt x="981" y="474"/>
                </a:cubicBezTo>
                <a:cubicBezTo>
                  <a:pt x="1032" y="493"/>
                  <a:pt x="1069" y="535"/>
                  <a:pt x="1080" y="586"/>
                </a:cubicBezTo>
                <a:cubicBezTo>
                  <a:pt x="1087" y="615"/>
                  <a:pt x="1095" y="646"/>
                  <a:pt x="1104" y="683"/>
                </a:cubicBezTo>
                <a:cubicBezTo>
                  <a:pt x="1115" y="725"/>
                  <a:pt x="1115" y="725"/>
                  <a:pt x="1115" y="725"/>
                </a:cubicBezTo>
                <a:cubicBezTo>
                  <a:pt x="1162" y="744"/>
                  <a:pt x="1208" y="764"/>
                  <a:pt x="1255" y="783"/>
                </a:cubicBezTo>
                <a:cubicBezTo>
                  <a:pt x="1278" y="792"/>
                  <a:pt x="1278" y="792"/>
                  <a:pt x="1278" y="792"/>
                </a:cubicBezTo>
                <a:cubicBezTo>
                  <a:pt x="1301" y="802"/>
                  <a:pt x="1316" y="821"/>
                  <a:pt x="1320" y="844"/>
                </a:cubicBezTo>
                <a:cubicBezTo>
                  <a:pt x="1323" y="865"/>
                  <a:pt x="1314" y="887"/>
                  <a:pt x="1295" y="902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5" name="Freeform 36"/>
          <p:cNvSpPr>
            <a:spLocks/>
          </p:cNvSpPr>
          <p:nvPr/>
        </p:nvSpPr>
        <p:spPr bwMode="auto">
          <a:xfrm>
            <a:off x="7007334" y="4308058"/>
            <a:ext cx="133350" cy="185738"/>
          </a:xfrm>
          <a:custGeom>
            <a:avLst/>
            <a:gdLst>
              <a:gd name="T0" fmla="*/ 673 w 717"/>
              <a:gd name="T1" fmla="*/ 325 h 999"/>
              <a:gd name="T2" fmla="*/ 523 w 717"/>
              <a:gd name="T3" fmla="*/ 261 h 999"/>
              <a:gd name="T4" fmla="*/ 512 w 717"/>
              <a:gd name="T5" fmla="*/ 246 h 999"/>
              <a:gd name="T6" fmla="*/ 477 w 717"/>
              <a:gd name="T7" fmla="*/ 102 h 999"/>
              <a:gd name="T8" fmla="*/ 252 w 717"/>
              <a:gd name="T9" fmla="*/ 43 h 999"/>
              <a:gd name="T10" fmla="*/ 51 w 717"/>
              <a:gd name="T11" fmla="*/ 290 h 999"/>
              <a:gd name="T12" fmla="*/ 38 w 717"/>
              <a:gd name="T13" fmla="*/ 419 h 999"/>
              <a:gd name="T14" fmla="*/ 77 w 717"/>
              <a:gd name="T15" fmla="*/ 402 h 999"/>
              <a:gd name="T16" fmla="*/ 119 w 717"/>
              <a:gd name="T17" fmla="*/ 222 h 999"/>
              <a:gd name="T18" fmla="*/ 174 w 717"/>
              <a:gd name="T19" fmla="*/ 170 h 999"/>
              <a:gd name="T20" fmla="*/ 234 w 717"/>
              <a:gd name="T21" fmla="*/ 125 h 999"/>
              <a:gd name="T22" fmla="*/ 264 w 717"/>
              <a:gd name="T23" fmla="*/ 144 h 999"/>
              <a:gd name="T24" fmla="*/ 203 w 717"/>
              <a:gd name="T25" fmla="*/ 519 h 999"/>
              <a:gd name="T26" fmla="*/ 232 w 717"/>
              <a:gd name="T27" fmla="*/ 568 h 999"/>
              <a:gd name="T28" fmla="*/ 159 w 717"/>
              <a:gd name="T29" fmla="*/ 805 h 999"/>
              <a:gd name="T30" fmla="*/ 128 w 717"/>
              <a:gd name="T31" fmla="*/ 810 h 999"/>
              <a:gd name="T32" fmla="*/ 87 w 717"/>
              <a:gd name="T33" fmla="*/ 805 h 999"/>
              <a:gd name="T34" fmla="*/ 12 w 717"/>
              <a:gd name="T35" fmla="*/ 925 h 999"/>
              <a:gd name="T36" fmla="*/ 94 w 717"/>
              <a:gd name="T37" fmla="*/ 971 h 999"/>
              <a:gd name="T38" fmla="*/ 243 w 717"/>
              <a:gd name="T39" fmla="*/ 728 h 999"/>
              <a:gd name="T40" fmla="*/ 285 w 717"/>
              <a:gd name="T41" fmla="*/ 554 h 999"/>
              <a:gd name="T42" fmla="*/ 300 w 717"/>
              <a:gd name="T43" fmla="*/ 520 h 999"/>
              <a:gd name="T44" fmla="*/ 324 w 717"/>
              <a:gd name="T45" fmla="*/ 526 h 999"/>
              <a:gd name="T46" fmla="*/ 455 w 717"/>
              <a:gd name="T47" fmla="*/ 665 h 999"/>
              <a:gd name="T48" fmla="*/ 536 w 717"/>
              <a:gd name="T49" fmla="*/ 956 h 999"/>
              <a:gd name="T50" fmla="*/ 601 w 717"/>
              <a:gd name="T51" fmla="*/ 988 h 999"/>
              <a:gd name="T52" fmla="*/ 596 w 717"/>
              <a:gd name="T53" fmla="*/ 808 h 999"/>
              <a:gd name="T54" fmla="*/ 544 w 717"/>
              <a:gd name="T55" fmla="*/ 622 h 999"/>
              <a:gd name="T56" fmla="*/ 445 w 717"/>
              <a:gd name="T57" fmla="*/ 510 h 999"/>
              <a:gd name="T58" fmla="*/ 374 w 717"/>
              <a:gd name="T59" fmla="*/ 407 h 999"/>
              <a:gd name="T60" fmla="*/ 418 w 717"/>
              <a:gd name="T61" fmla="*/ 225 h 999"/>
              <a:gd name="T62" fmla="*/ 454 w 717"/>
              <a:gd name="T63" fmla="*/ 224 h 999"/>
              <a:gd name="T64" fmla="*/ 461 w 717"/>
              <a:gd name="T65" fmla="*/ 249 h 999"/>
              <a:gd name="T66" fmla="*/ 538 w 717"/>
              <a:gd name="T67" fmla="*/ 325 h 999"/>
              <a:gd name="T68" fmla="*/ 681 w 717"/>
              <a:gd name="T69" fmla="*/ 384 h 999"/>
              <a:gd name="T70" fmla="*/ 715 w 717"/>
              <a:gd name="T71" fmla="*/ 357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17" h="999">
                <a:moveTo>
                  <a:pt x="696" y="335"/>
                </a:moveTo>
                <a:cubicBezTo>
                  <a:pt x="673" y="325"/>
                  <a:pt x="673" y="325"/>
                  <a:pt x="673" y="325"/>
                </a:cubicBezTo>
                <a:cubicBezTo>
                  <a:pt x="625" y="306"/>
                  <a:pt x="578" y="286"/>
                  <a:pt x="530" y="266"/>
                </a:cubicBezTo>
                <a:cubicBezTo>
                  <a:pt x="527" y="265"/>
                  <a:pt x="525" y="263"/>
                  <a:pt x="523" y="261"/>
                </a:cubicBezTo>
                <a:cubicBezTo>
                  <a:pt x="516" y="253"/>
                  <a:pt x="516" y="253"/>
                  <a:pt x="516" y="253"/>
                </a:cubicBezTo>
                <a:cubicBezTo>
                  <a:pt x="514" y="251"/>
                  <a:pt x="513" y="249"/>
                  <a:pt x="512" y="246"/>
                </a:cubicBezTo>
                <a:cubicBezTo>
                  <a:pt x="501" y="200"/>
                  <a:pt x="501" y="200"/>
                  <a:pt x="501" y="200"/>
                </a:cubicBezTo>
                <a:cubicBezTo>
                  <a:pt x="491" y="163"/>
                  <a:pt x="483" y="132"/>
                  <a:pt x="477" y="102"/>
                </a:cubicBezTo>
                <a:cubicBezTo>
                  <a:pt x="468" y="64"/>
                  <a:pt x="439" y="32"/>
                  <a:pt x="400" y="17"/>
                </a:cubicBezTo>
                <a:cubicBezTo>
                  <a:pt x="353" y="0"/>
                  <a:pt x="299" y="9"/>
                  <a:pt x="252" y="43"/>
                </a:cubicBezTo>
                <a:cubicBezTo>
                  <a:pt x="198" y="83"/>
                  <a:pt x="133" y="133"/>
                  <a:pt x="77" y="179"/>
                </a:cubicBezTo>
                <a:cubicBezTo>
                  <a:pt x="67" y="222"/>
                  <a:pt x="59" y="256"/>
                  <a:pt x="51" y="290"/>
                </a:cubicBezTo>
                <a:cubicBezTo>
                  <a:pt x="44" y="321"/>
                  <a:pt x="37" y="353"/>
                  <a:pt x="27" y="391"/>
                </a:cubicBezTo>
                <a:cubicBezTo>
                  <a:pt x="25" y="402"/>
                  <a:pt x="29" y="413"/>
                  <a:pt x="38" y="419"/>
                </a:cubicBezTo>
                <a:cubicBezTo>
                  <a:pt x="46" y="423"/>
                  <a:pt x="55" y="424"/>
                  <a:pt x="62" y="421"/>
                </a:cubicBezTo>
                <a:cubicBezTo>
                  <a:pt x="69" y="418"/>
                  <a:pt x="75" y="411"/>
                  <a:pt x="77" y="402"/>
                </a:cubicBezTo>
                <a:cubicBezTo>
                  <a:pt x="85" y="366"/>
                  <a:pt x="92" y="339"/>
                  <a:pt x="98" y="312"/>
                </a:cubicBezTo>
                <a:cubicBezTo>
                  <a:pt x="104" y="285"/>
                  <a:pt x="110" y="257"/>
                  <a:pt x="119" y="222"/>
                </a:cubicBezTo>
                <a:cubicBezTo>
                  <a:pt x="121" y="214"/>
                  <a:pt x="126" y="205"/>
                  <a:pt x="133" y="199"/>
                </a:cubicBezTo>
                <a:cubicBezTo>
                  <a:pt x="140" y="193"/>
                  <a:pt x="156" y="182"/>
                  <a:pt x="174" y="170"/>
                </a:cubicBezTo>
                <a:cubicBezTo>
                  <a:pt x="186" y="162"/>
                  <a:pt x="198" y="154"/>
                  <a:pt x="203" y="149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40" y="120"/>
                  <a:pt x="248" y="120"/>
                  <a:pt x="255" y="124"/>
                </a:cubicBezTo>
                <a:cubicBezTo>
                  <a:pt x="262" y="128"/>
                  <a:pt x="265" y="136"/>
                  <a:pt x="264" y="144"/>
                </a:cubicBezTo>
                <a:cubicBezTo>
                  <a:pt x="182" y="514"/>
                  <a:pt x="182" y="514"/>
                  <a:pt x="182" y="514"/>
                </a:cubicBezTo>
                <a:cubicBezTo>
                  <a:pt x="203" y="519"/>
                  <a:pt x="203" y="519"/>
                  <a:pt x="203" y="519"/>
                </a:cubicBezTo>
                <a:cubicBezTo>
                  <a:pt x="214" y="522"/>
                  <a:pt x="222" y="529"/>
                  <a:pt x="228" y="538"/>
                </a:cubicBezTo>
                <a:cubicBezTo>
                  <a:pt x="233" y="547"/>
                  <a:pt x="235" y="558"/>
                  <a:pt x="232" y="568"/>
                </a:cubicBezTo>
                <a:cubicBezTo>
                  <a:pt x="177" y="781"/>
                  <a:pt x="177" y="781"/>
                  <a:pt x="177" y="781"/>
                </a:cubicBezTo>
                <a:cubicBezTo>
                  <a:pt x="174" y="791"/>
                  <a:pt x="168" y="800"/>
                  <a:pt x="159" y="805"/>
                </a:cubicBezTo>
                <a:cubicBezTo>
                  <a:pt x="152" y="809"/>
                  <a:pt x="145" y="811"/>
                  <a:pt x="138" y="811"/>
                </a:cubicBezTo>
                <a:cubicBezTo>
                  <a:pt x="135" y="811"/>
                  <a:pt x="132" y="811"/>
                  <a:pt x="128" y="810"/>
                </a:cubicBezTo>
                <a:cubicBezTo>
                  <a:pt x="88" y="799"/>
                  <a:pt x="88" y="799"/>
                  <a:pt x="88" y="799"/>
                </a:cubicBezTo>
                <a:cubicBezTo>
                  <a:pt x="87" y="801"/>
                  <a:pt x="88" y="803"/>
                  <a:pt x="87" y="805"/>
                </a:cubicBezTo>
                <a:cubicBezTo>
                  <a:pt x="78" y="818"/>
                  <a:pt x="78" y="818"/>
                  <a:pt x="78" y="818"/>
                </a:cubicBezTo>
                <a:cubicBezTo>
                  <a:pt x="60" y="847"/>
                  <a:pt x="21" y="907"/>
                  <a:pt x="12" y="925"/>
                </a:cubicBezTo>
                <a:cubicBezTo>
                  <a:pt x="0" y="947"/>
                  <a:pt x="8" y="973"/>
                  <a:pt x="31" y="986"/>
                </a:cubicBezTo>
                <a:cubicBezTo>
                  <a:pt x="52" y="999"/>
                  <a:pt x="80" y="992"/>
                  <a:pt x="94" y="971"/>
                </a:cubicBezTo>
                <a:cubicBezTo>
                  <a:pt x="111" y="950"/>
                  <a:pt x="153" y="878"/>
                  <a:pt x="187" y="820"/>
                </a:cubicBezTo>
                <a:cubicBezTo>
                  <a:pt x="212" y="779"/>
                  <a:pt x="233" y="743"/>
                  <a:pt x="243" y="728"/>
                </a:cubicBezTo>
                <a:cubicBezTo>
                  <a:pt x="245" y="725"/>
                  <a:pt x="247" y="722"/>
                  <a:pt x="248" y="718"/>
                </a:cubicBezTo>
                <a:cubicBezTo>
                  <a:pt x="257" y="681"/>
                  <a:pt x="276" y="595"/>
                  <a:pt x="285" y="554"/>
                </a:cubicBezTo>
                <a:cubicBezTo>
                  <a:pt x="290" y="533"/>
                  <a:pt x="290" y="533"/>
                  <a:pt x="290" y="533"/>
                </a:cubicBezTo>
                <a:cubicBezTo>
                  <a:pt x="291" y="527"/>
                  <a:pt x="295" y="522"/>
                  <a:pt x="300" y="520"/>
                </a:cubicBezTo>
                <a:cubicBezTo>
                  <a:pt x="306" y="518"/>
                  <a:pt x="312" y="518"/>
                  <a:pt x="317" y="521"/>
                </a:cubicBezTo>
                <a:cubicBezTo>
                  <a:pt x="319" y="522"/>
                  <a:pt x="323" y="524"/>
                  <a:pt x="324" y="526"/>
                </a:cubicBezTo>
                <a:cubicBezTo>
                  <a:pt x="347" y="552"/>
                  <a:pt x="368" y="573"/>
                  <a:pt x="388" y="594"/>
                </a:cubicBezTo>
                <a:cubicBezTo>
                  <a:pt x="409" y="616"/>
                  <a:pt x="431" y="638"/>
                  <a:pt x="455" y="665"/>
                </a:cubicBezTo>
                <a:cubicBezTo>
                  <a:pt x="461" y="672"/>
                  <a:pt x="465" y="680"/>
                  <a:pt x="467" y="689"/>
                </a:cubicBezTo>
                <a:cubicBezTo>
                  <a:pt x="490" y="778"/>
                  <a:pt x="513" y="867"/>
                  <a:pt x="536" y="956"/>
                </a:cubicBezTo>
                <a:cubicBezTo>
                  <a:pt x="540" y="970"/>
                  <a:pt x="549" y="981"/>
                  <a:pt x="562" y="987"/>
                </a:cubicBezTo>
                <a:cubicBezTo>
                  <a:pt x="574" y="994"/>
                  <a:pt x="588" y="994"/>
                  <a:pt x="601" y="988"/>
                </a:cubicBezTo>
                <a:cubicBezTo>
                  <a:pt x="622" y="979"/>
                  <a:pt x="634" y="954"/>
                  <a:pt x="628" y="930"/>
                </a:cubicBezTo>
                <a:cubicBezTo>
                  <a:pt x="617" y="889"/>
                  <a:pt x="607" y="849"/>
                  <a:pt x="596" y="808"/>
                </a:cubicBezTo>
                <a:cubicBezTo>
                  <a:pt x="554" y="646"/>
                  <a:pt x="554" y="646"/>
                  <a:pt x="554" y="646"/>
                </a:cubicBezTo>
                <a:cubicBezTo>
                  <a:pt x="552" y="636"/>
                  <a:pt x="549" y="628"/>
                  <a:pt x="544" y="622"/>
                </a:cubicBezTo>
                <a:cubicBezTo>
                  <a:pt x="526" y="604"/>
                  <a:pt x="510" y="584"/>
                  <a:pt x="493" y="565"/>
                </a:cubicBezTo>
                <a:cubicBezTo>
                  <a:pt x="445" y="510"/>
                  <a:pt x="445" y="510"/>
                  <a:pt x="445" y="510"/>
                </a:cubicBezTo>
                <a:cubicBezTo>
                  <a:pt x="423" y="485"/>
                  <a:pt x="402" y="461"/>
                  <a:pt x="381" y="437"/>
                </a:cubicBezTo>
                <a:cubicBezTo>
                  <a:pt x="373" y="428"/>
                  <a:pt x="371" y="417"/>
                  <a:pt x="374" y="407"/>
                </a:cubicBezTo>
                <a:cubicBezTo>
                  <a:pt x="378" y="390"/>
                  <a:pt x="382" y="373"/>
                  <a:pt x="386" y="356"/>
                </a:cubicBezTo>
                <a:cubicBezTo>
                  <a:pt x="418" y="225"/>
                  <a:pt x="418" y="225"/>
                  <a:pt x="418" y="225"/>
                </a:cubicBezTo>
                <a:cubicBezTo>
                  <a:pt x="420" y="217"/>
                  <a:pt x="427" y="211"/>
                  <a:pt x="435" y="211"/>
                </a:cubicBezTo>
                <a:cubicBezTo>
                  <a:pt x="445" y="211"/>
                  <a:pt x="451" y="216"/>
                  <a:pt x="454" y="224"/>
                </a:cubicBezTo>
                <a:cubicBezTo>
                  <a:pt x="456" y="231"/>
                  <a:pt x="457" y="233"/>
                  <a:pt x="457" y="236"/>
                </a:cubicBezTo>
                <a:cubicBezTo>
                  <a:pt x="461" y="249"/>
                  <a:pt x="461" y="249"/>
                  <a:pt x="461" y="249"/>
                </a:cubicBezTo>
                <a:cubicBezTo>
                  <a:pt x="465" y="266"/>
                  <a:pt x="469" y="283"/>
                  <a:pt x="473" y="299"/>
                </a:cubicBezTo>
                <a:cubicBezTo>
                  <a:pt x="493" y="306"/>
                  <a:pt x="516" y="315"/>
                  <a:pt x="538" y="325"/>
                </a:cubicBezTo>
                <a:cubicBezTo>
                  <a:pt x="576" y="340"/>
                  <a:pt x="576" y="340"/>
                  <a:pt x="576" y="340"/>
                </a:cubicBezTo>
                <a:cubicBezTo>
                  <a:pt x="611" y="355"/>
                  <a:pt x="646" y="369"/>
                  <a:pt x="681" y="384"/>
                </a:cubicBezTo>
                <a:cubicBezTo>
                  <a:pt x="690" y="387"/>
                  <a:pt x="698" y="386"/>
                  <a:pt x="705" y="380"/>
                </a:cubicBezTo>
                <a:cubicBezTo>
                  <a:pt x="713" y="374"/>
                  <a:pt x="717" y="366"/>
                  <a:pt x="715" y="357"/>
                </a:cubicBezTo>
                <a:cubicBezTo>
                  <a:pt x="714" y="348"/>
                  <a:pt x="707" y="339"/>
                  <a:pt x="696" y="335"/>
                </a:cubicBezTo>
                <a:close/>
              </a:path>
            </a:pathLst>
          </a:custGeom>
          <a:noFill/>
          <a:ln w="6350">
            <a:solidFill>
              <a:srgbClr val="EE003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4571691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Quy chuẩn font chữ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94764" y="1201271"/>
            <a:ext cx="6920753" cy="22253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latin typeface="FS PF BeauSans Pro" panose="02000500000000020004" pitchFamily="2" charset="0"/>
              </a:rPr>
              <a:t>Đảm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bảo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hệ</a:t>
            </a:r>
            <a:r>
              <a:rPr lang="en-US" dirty="0">
                <a:latin typeface="FS PF BeauSans Pro" panose="02000500000000020004" pitchFamily="2" charset="0"/>
              </a:rPr>
              <a:t> font </a:t>
            </a:r>
            <a:r>
              <a:rPr lang="en-US" dirty="0" err="1">
                <a:latin typeface="FS PF BeauSans Pro" panose="02000500000000020004" pitchFamily="2" charset="0"/>
              </a:rPr>
              <a:t>thương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hiệu</a:t>
            </a:r>
            <a:r>
              <a:rPr lang="en-US" dirty="0">
                <a:latin typeface="FS PF BeauSans Pro" panose="02000500000000020004" pitchFamily="2" charset="0"/>
              </a:rPr>
              <a:t>: FS PF </a:t>
            </a:r>
            <a:r>
              <a:rPr lang="en-US" dirty="0" err="1">
                <a:latin typeface="FS PF BeauSans Pro" panose="02000500000000020004" pitchFamily="2" charset="0"/>
              </a:rPr>
              <a:t>BeauSans</a:t>
            </a:r>
            <a:r>
              <a:rPr lang="en-US" dirty="0">
                <a:latin typeface="FS PF BeauSans Pro" panose="02000500000000020004" pitchFamily="2" charset="0"/>
              </a:rPr>
              <a:t> Pro, FS </a:t>
            </a:r>
            <a:r>
              <a:rPr lang="en-US" dirty="0" err="1">
                <a:latin typeface="FS PF BeauSans Pro" panose="02000500000000020004" pitchFamily="2" charset="0"/>
              </a:rPr>
              <a:t>Magistral</a:t>
            </a:r>
            <a:r>
              <a:rPr lang="en-US" dirty="0">
                <a:latin typeface="FS PF BeauSans Pro" panose="02000500000000020004" pitchFamily="2" charset="0"/>
              </a:rPr>
              <a:t>, </a:t>
            </a:r>
            <a:r>
              <a:rPr lang="en-US" dirty="0" err="1">
                <a:latin typeface="FS PF BeauSans Pro" panose="02000500000000020004" pitchFamily="2" charset="0"/>
              </a:rPr>
              <a:t>Sarabun</a:t>
            </a:r>
            <a:endParaRPr lang="en-US" dirty="0">
              <a:latin typeface="FS PF BeauSans Pro" panose="02000500000000020004" pitchFamily="2" charset="0"/>
            </a:endParaRPr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latin typeface="FS PF BeauSans Pro" panose="02000500000000020004" pitchFamily="2" charset="0"/>
              </a:rPr>
              <a:t>Sử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dụng</a:t>
            </a:r>
            <a:r>
              <a:rPr lang="en-US" dirty="0">
                <a:latin typeface="FS PF BeauSans Pro" panose="02000500000000020004" pitchFamily="2" charset="0"/>
              </a:rPr>
              <a:t> format </a:t>
            </a:r>
            <a:r>
              <a:rPr lang="en-US" dirty="0" err="1">
                <a:latin typeface="FS PF BeauSans Pro" panose="02000500000000020004" pitchFamily="2" charset="0"/>
              </a:rPr>
              <a:t>chuẩn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của</a:t>
            </a:r>
            <a:r>
              <a:rPr lang="en-US" dirty="0">
                <a:latin typeface="FS PF BeauSans Pro" panose="02000500000000020004" pitchFamily="2" charset="0"/>
              </a:rPr>
              <a:t> template </a:t>
            </a:r>
            <a:r>
              <a:rPr lang="en-US" dirty="0" err="1">
                <a:latin typeface="FS PF BeauSans Pro" panose="02000500000000020004" pitchFamily="2" charset="0"/>
              </a:rPr>
              <a:t>này</a:t>
            </a:r>
            <a:endParaRPr lang="en-US" dirty="0">
              <a:latin typeface="FS PF BeauSans Pro" panose="02000500000000020004" pitchFamily="2" charset="0"/>
            </a:endParaRPr>
          </a:p>
          <a:p>
            <a:pPr marL="628650" lvl="1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latin typeface="FS PF BeauSans Pro" panose="02000500000000020004" pitchFamily="2" charset="0"/>
              </a:rPr>
              <a:t>Sử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dụng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theo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đúng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quy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chuẩn</a:t>
            </a:r>
            <a:r>
              <a:rPr lang="en-US" dirty="0">
                <a:latin typeface="FS PF BeauSans Pro" panose="02000500000000020004" pitchFamily="2" charset="0"/>
              </a:rPr>
              <a:t> font </a:t>
            </a:r>
            <a:r>
              <a:rPr lang="en-US" dirty="0" err="1">
                <a:latin typeface="FS PF BeauSans Pro" panose="02000500000000020004" pitchFamily="2" charset="0"/>
              </a:rPr>
              <a:t>chữ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tiêu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đề</a:t>
            </a:r>
            <a:endParaRPr lang="en-US" dirty="0">
              <a:latin typeface="FS PF BeauSans Pro" panose="02000500000000020004" pitchFamily="2" charset="0"/>
            </a:endParaRPr>
          </a:p>
          <a:p>
            <a:pPr marL="628650" lvl="1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latin typeface="FS PF BeauSans Pro" panose="02000500000000020004" pitchFamily="2" charset="0"/>
              </a:rPr>
              <a:t>Sử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dụng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đúng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bộ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màu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quy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định</a:t>
            </a:r>
            <a:endParaRPr lang="en-US" dirty="0">
              <a:latin typeface="FS PF BeauSans Pro" panose="02000500000000020004" pitchFamily="2" charset="0"/>
            </a:endParaRPr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latin typeface="FS PF BeauSans Pro" panose="02000500000000020004" pitchFamily="2" charset="0"/>
              </a:rPr>
              <a:t>Không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sử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dụng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thêm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bất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cứ</a:t>
            </a:r>
            <a:r>
              <a:rPr lang="en-US" dirty="0">
                <a:latin typeface="FS PF BeauSans Pro" panose="02000500000000020004" pitchFamily="2" charset="0"/>
              </a:rPr>
              <a:t> font </a:t>
            </a:r>
            <a:r>
              <a:rPr lang="en-US" dirty="0" err="1">
                <a:latin typeface="FS PF BeauSans Pro" panose="02000500000000020004" pitchFamily="2" charset="0"/>
              </a:rPr>
              <a:t>hỗ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trợ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nào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khác</a:t>
            </a:r>
            <a:endParaRPr lang="en-US" dirty="0">
              <a:latin typeface="FS PF BeauSans Pro" panose="02000500000000020004" pitchFamily="2" charset="0"/>
            </a:endParaRPr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latin typeface="FS PF BeauSans Pro" panose="02000500000000020004" pitchFamily="2" charset="0"/>
              </a:rPr>
              <a:t>Nên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sử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dụng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nhiều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hình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ảnh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để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hỗ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trợ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cho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nội</a:t>
            </a:r>
            <a:r>
              <a:rPr lang="en-US" dirty="0">
                <a:latin typeface="FS PF BeauSans Pro" panose="02000500000000020004" pitchFamily="2" charset="0"/>
              </a:rPr>
              <a:t> dung </a:t>
            </a:r>
            <a:r>
              <a:rPr lang="en-US" dirty="0" err="1">
                <a:latin typeface="FS PF BeauSans Pro" panose="02000500000000020004" pitchFamily="2" charset="0"/>
              </a:rPr>
              <a:t>thông</a:t>
            </a:r>
            <a:r>
              <a:rPr lang="en-US" dirty="0">
                <a:latin typeface="FS PF BeauSans Pro" panose="02000500000000020004" pitchFamily="2" charset="0"/>
              </a:rPr>
              <a:t> tin</a:t>
            </a:r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latin typeface="FS PF BeauSans Pro" panose="02000500000000020004" pitchFamily="2" charset="0"/>
              </a:rPr>
              <a:t>Lưu</a:t>
            </a:r>
            <a:r>
              <a:rPr lang="en-US" dirty="0">
                <a:latin typeface="FS PF BeauSans Pro" panose="02000500000000020004" pitchFamily="2" charset="0"/>
              </a:rPr>
              <a:t> ý </a:t>
            </a:r>
            <a:r>
              <a:rPr lang="en-US" dirty="0" err="1">
                <a:latin typeface="FS PF BeauSans Pro" panose="02000500000000020004" pitchFamily="2" charset="0"/>
              </a:rPr>
              <a:t>nên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chuyển</a:t>
            </a:r>
            <a:r>
              <a:rPr lang="en-US" dirty="0">
                <a:latin typeface="FS PF BeauSans Pro" panose="02000500000000020004" pitchFamily="2" charset="0"/>
              </a:rPr>
              <a:t> sang </a:t>
            </a:r>
            <a:r>
              <a:rPr lang="en-US" dirty="0" err="1">
                <a:latin typeface="FS PF BeauSans Pro" panose="02000500000000020004" pitchFamily="2" charset="0"/>
              </a:rPr>
              <a:t>định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dạng</a:t>
            </a:r>
            <a:r>
              <a:rPr lang="en-US" dirty="0">
                <a:latin typeface="FS PF BeauSans Pro" panose="02000500000000020004" pitchFamily="2" charset="0"/>
              </a:rPr>
              <a:t> PDF </a:t>
            </a:r>
            <a:r>
              <a:rPr lang="en-US" dirty="0" err="1">
                <a:latin typeface="FS PF BeauSans Pro" panose="02000500000000020004" pitchFamily="2" charset="0"/>
              </a:rPr>
              <a:t>khi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hoàn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thành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để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đảm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bảo</a:t>
            </a:r>
            <a:r>
              <a:rPr lang="en-US" dirty="0">
                <a:latin typeface="FS PF BeauSans Pro" panose="02000500000000020004" pitchFamily="2" charset="0"/>
              </a:rPr>
              <a:t> font </a:t>
            </a:r>
            <a:r>
              <a:rPr lang="en-US" dirty="0" err="1">
                <a:latin typeface="FS PF BeauSans Pro" panose="02000500000000020004" pitchFamily="2" charset="0"/>
              </a:rPr>
              <a:t>chữ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không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bị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thay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đổi</a:t>
            </a:r>
            <a:endParaRPr lang="en-US" dirty="0">
              <a:latin typeface="FS PF Beau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15401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Quy chuẩn màu sắc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703729" y="1084729"/>
            <a:ext cx="6920753" cy="1712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 err="1">
                <a:latin typeface="FS PF BeauSans Pro" panose="02000500000000020004" pitchFamily="2" charset="0"/>
              </a:rPr>
              <a:t>Sử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dụng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đúng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màu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sắc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thương</a:t>
            </a:r>
            <a:r>
              <a:rPr lang="en-US" dirty="0">
                <a:latin typeface="FS PF BeauSans Pro" panose="02000500000000020004" pitchFamily="2" charset="0"/>
              </a:rPr>
              <a:t> </a:t>
            </a:r>
            <a:r>
              <a:rPr lang="en-US" dirty="0" err="1">
                <a:latin typeface="FS PF BeauSans Pro" panose="02000500000000020004" pitchFamily="2" charset="0"/>
              </a:rPr>
              <a:t>hiệu</a:t>
            </a:r>
            <a:endParaRPr lang="en-US" dirty="0">
              <a:latin typeface="FS PF BeauSans Pro" panose="02000500000000020004" pitchFamily="2" charset="0"/>
            </a:endParaRPr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solidFill>
                  <a:srgbClr val="FF0000"/>
                </a:solidFill>
                <a:latin typeface="FS PF BeauSans Pro" panose="02000500000000020004" pitchFamily="2" charset="0"/>
              </a:rPr>
              <a:t>Đỏ</a:t>
            </a:r>
            <a:r>
              <a:rPr lang="en-US" dirty="0">
                <a:solidFill>
                  <a:srgbClr val="FF0000"/>
                </a:solidFill>
                <a:latin typeface="FS PF BeauSans Pro" panose="02000500000000020004" pitchFamily="2" charset="0"/>
              </a:rPr>
              <a:t>: #EE0033 (RGB: 238 - 0 - 51)</a:t>
            </a:r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solidFill>
                  <a:srgbClr val="000000"/>
                </a:solidFill>
                <a:latin typeface="FS PF BeauSans Pro" panose="02000500000000020004" pitchFamily="2" charset="0"/>
              </a:rPr>
              <a:t>Đen</a:t>
            </a:r>
            <a:r>
              <a:rPr lang="en-US" dirty="0">
                <a:solidFill>
                  <a:srgbClr val="000000"/>
                </a:solidFill>
                <a:latin typeface="FS PF BeauSans Pro" panose="02000500000000020004" pitchFamily="2" charset="0"/>
              </a:rPr>
              <a:t> </a:t>
            </a:r>
            <a:r>
              <a:rPr lang="en-US" dirty="0" err="1">
                <a:solidFill>
                  <a:srgbClr val="000000"/>
                </a:solidFill>
                <a:latin typeface="FS PF BeauSans Pro" panose="02000500000000020004" pitchFamily="2" charset="0"/>
              </a:rPr>
              <a:t>sẫm</a:t>
            </a:r>
            <a:r>
              <a:rPr lang="en-US" dirty="0">
                <a:solidFill>
                  <a:srgbClr val="000000"/>
                </a:solidFill>
                <a:latin typeface="FS PF BeauSans Pro" panose="02000500000000020004" pitchFamily="2" charset="0"/>
              </a:rPr>
              <a:t>: #000000 (RGB: 0 – 0 - 0)</a:t>
            </a:r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solidFill>
                  <a:srgbClr val="44494D"/>
                </a:solidFill>
                <a:latin typeface="FS PF BeauSans Pro" panose="02000500000000020004" pitchFamily="2" charset="0"/>
              </a:rPr>
              <a:t>Xám</a:t>
            </a:r>
            <a:r>
              <a:rPr lang="en-US" dirty="0">
                <a:solidFill>
                  <a:srgbClr val="44494D"/>
                </a:solidFill>
                <a:latin typeface="FS PF BeauSans Pro" panose="02000500000000020004" pitchFamily="2" charset="0"/>
              </a:rPr>
              <a:t> than: #44494D (RGB: 68 – 73 - 77)</a:t>
            </a:r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solidFill>
                  <a:srgbClr val="B5B4B4"/>
                </a:solidFill>
                <a:latin typeface="FS PF BeauSans Pro" panose="02000500000000020004" pitchFamily="2" charset="0"/>
              </a:rPr>
              <a:t>Xám</a:t>
            </a:r>
            <a:r>
              <a:rPr lang="en-US" dirty="0">
                <a:solidFill>
                  <a:srgbClr val="B5B4B4"/>
                </a:solidFill>
                <a:latin typeface="FS PF BeauSans Pro" panose="02000500000000020004" pitchFamily="2" charset="0"/>
              </a:rPr>
              <a:t> </a:t>
            </a:r>
            <a:r>
              <a:rPr lang="en-US" dirty="0" err="1">
                <a:solidFill>
                  <a:srgbClr val="B5B4B4"/>
                </a:solidFill>
                <a:latin typeface="FS PF BeauSans Pro" panose="02000500000000020004" pitchFamily="2" charset="0"/>
              </a:rPr>
              <a:t>trung</a:t>
            </a:r>
            <a:r>
              <a:rPr lang="en-US" dirty="0">
                <a:solidFill>
                  <a:srgbClr val="B5B4B4"/>
                </a:solidFill>
                <a:latin typeface="FS PF BeauSans Pro" panose="02000500000000020004" pitchFamily="2" charset="0"/>
              </a:rPr>
              <a:t>: #B5B4B4 (RGB: 181 – 180 - 180)</a:t>
            </a:r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solidFill>
                  <a:srgbClr val="B5B4B4"/>
                </a:solidFill>
                <a:latin typeface="FS PF BeauSans Pro" panose="02000500000000020004" pitchFamily="2" charset="0"/>
              </a:rPr>
              <a:t>Xám</a:t>
            </a:r>
            <a:r>
              <a:rPr lang="en-US" dirty="0">
                <a:solidFill>
                  <a:srgbClr val="B5B4B4"/>
                </a:solidFill>
                <a:latin typeface="FS PF BeauSans Pro" panose="02000500000000020004" pitchFamily="2" charset="0"/>
              </a:rPr>
              <a:t> </a:t>
            </a:r>
            <a:r>
              <a:rPr lang="en-US" dirty="0" err="1">
                <a:solidFill>
                  <a:srgbClr val="B5B4B4"/>
                </a:solidFill>
                <a:latin typeface="FS PF BeauSans Pro" panose="02000500000000020004" pitchFamily="2" charset="0"/>
              </a:rPr>
              <a:t>nhạt</a:t>
            </a:r>
            <a:r>
              <a:rPr lang="en-US" dirty="0">
                <a:solidFill>
                  <a:srgbClr val="B5B4B4"/>
                </a:solidFill>
                <a:latin typeface="FS PF BeauSans Pro" panose="02000500000000020004" pitchFamily="2" charset="0"/>
              </a:rPr>
              <a:t>: #F2F2F2 (RGB: 242 – 242 - 242)</a:t>
            </a:r>
          </a:p>
        </p:txBody>
      </p:sp>
    </p:spTree>
    <p:extLst>
      <p:ext uri="{BB962C8B-B14F-4D97-AF65-F5344CB8AC3E}">
        <p14:creationId xmlns:p14="http://schemas.microsoft.com/office/powerpoint/2010/main" val="216446868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03441" cy="460485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4181" y="1188972"/>
            <a:ext cx="3463159" cy="222097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4051323" y="1578348"/>
            <a:ext cx="213111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latin typeface="FS PF BeauSans Pro XThin" panose="02000506030000020004" pitchFamily="2" charset="0"/>
              </a:rPr>
              <a:t>BẠN LÀ</a:t>
            </a:r>
          </a:p>
          <a:p>
            <a:pPr algn="ctr"/>
            <a:r>
              <a:rPr lang="en-US" sz="3600" dirty="0">
                <a:solidFill>
                  <a:schemeClr val="bg1"/>
                </a:solidFill>
                <a:latin typeface="FS PF BeauSans Pro SemiBold" panose="02000503000000020004" pitchFamily="2" charset="0"/>
              </a:rPr>
              <a:t>TRÁI TIM</a:t>
            </a:r>
          </a:p>
          <a:p>
            <a:pPr algn="ctr"/>
            <a:r>
              <a:rPr lang="en-US" sz="2800" dirty="0">
                <a:solidFill>
                  <a:schemeClr val="bg1"/>
                </a:solidFill>
                <a:latin typeface="FS PF BeauSans Pro Light" panose="02000500000000020004" pitchFamily="2" charset="0"/>
              </a:rPr>
              <a:t>VIETTEL</a:t>
            </a:r>
          </a:p>
        </p:txBody>
      </p:sp>
    </p:spTree>
    <p:extLst>
      <p:ext uri="{BB962C8B-B14F-4D97-AF65-F5344CB8AC3E}">
        <p14:creationId xmlns:p14="http://schemas.microsoft.com/office/powerpoint/2010/main" val="94409083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Lorem ipsum dolor sit amet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092200" y="1200150"/>
            <a:ext cx="1676400" cy="16764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819400" y="1200150"/>
            <a:ext cx="1676400" cy="1676400"/>
          </a:xfrm>
          <a:prstGeom prst="rect">
            <a:avLst/>
          </a:prstGeom>
          <a:solidFill>
            <a:srgbClr val="EE0033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4546600" y="1200150"/>
            <a:ext cx="1676400" cy="16764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6273800" y="1200150"/>
            <a:ext cx="1676400" cy="1676400"/>
          </a:xfrm>
          <a:prstGeom prst="rect">
            <a:avLst/>
          </a:prstGeom>
          <a:solidFill>
            <a:srgbClr val="EE0033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8099" y="1725420"/>
            <a:ext cx="533401" cy="52425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299" y="1725420"/>
            <a:ext cx="533401" cy="524257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3699" y="1725421"/>
            <a:ext cx="533401" cy="524257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2423" y="1725421"/>
            <a:ext cx="530353" cy="524257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996949" y="2997200"/>
            <a:ext cx="1676400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FS PF BeauSans Pro Light" panose="02000500000000020004" pitchFamily="2" charset="0"/>
              </a:rPr>
              <a:t>Lorem ipsum dolor sit </a:t>
            </a:r>
            <a:r>
              <a:rPr lang="en-US" sz="1050" dirty="0" err="1">
                <a:latin typeface="FS PF BeauSans Pro Light" panose="02000500000000020004" pitchFamily="2" charset="0"/>
              </a:rPr>
              <a:t>amet</a:t>
            </a:r>
            <a:r>
              <a:rPr lang="en-US" sz="1050" dirty="0">
                <a:latin typeface="FS PF BeauSans Pro Light" panose="02000500000000020004" pitchFamily="2" charset="0"/>
              </a:rPr>
              <a:t>, </a:t>
            </a:r>
            <a:r>
              <a:rPr lang="en-US" sz="1050" dirty="0" err="1">
                <a:latin typeface="FS PF BeauSans Pro Light" panose="02000500000000020004" pitchFamily="2" charset="0"/>
              </a:rPr>
              <a:t>consectetur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adipiscing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elit</a:t>
            </a:r>
            <a:r>
              <a:rPr lang="en-US" sz="1050" dirty="0">
                <a:latin typeface="FS PF BeauSans Pro Light" panose="02000500000000020004" pitchFamily="2" charset="0"/>
              </a:rPr>
              <a:t>, </a:t>
            </a:r>
            <a:r>
              <a:rPr lang="en-US" sz="1050" dirty="0" err="1">
                <a:latin typeface="FS PF BeauSans Pro Light" panose="02000500000000020004" pitchFamily="2" charset="0"/>
              </a:rPr>
              <a:t>sed</a:t>
            </a:r>
            <a:r>
              <a:rPr lang="en-US" sz="1050" dirty="0">
                <a:latin typeface="FS PF BeauSans Pro Light" panose="02000500000000020004" pitchFamily="2" charset="0"/>
              </a:rPr>
              <a:t> do </a:t>
            </a:r>
            <a:r>
              <a:rPr lang="en-US" sz="1050" dirty="0" err="1">
                <a:latin typeface="FS PF BeauSans Pro Light" panose="02000500000000020004" pitchFamily="2" charset="0"/>
              </a:rPr>
              <a:t>eiusmod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tempor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incididunt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ut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labore</a:t>
            </a:r>
            <a:r>
              <a:rPr lang="en-US" sz="1050" dirty="0">
                <a:latin typeface="FS PF BeauSans Pro Light" panose="02000500000000020004" pitchFamily="2" charset="0"/>
              </a:rPr>
              <a:t> et </a:t>
            </a:r>
            <a:r>
              <a:rPr lang="en-US" sz="1050" dirty="0" err="1">
                <a:latin typeface="FS PF BeauSans Pro Light" panose="02000500000000020004" pitchFamily="2" charset="0"/>
              </a:rPr>
              <a:t>dolore</a:t>
            </a:r>
            <a:r>
              <a:rPr lang="en-US" sz="1050" dirty="0">
                <a:latin typeface="FS PF BeauSans Pro Light" panose="02000500000000020004" pitchFamily="2" charset="0"/>
              </a:rPr>
              <a:t> magna </a:t>
            </a:r>
            <a:r>
              <a:rPr lang="en-US" sz="1050" dirty="0" err="1">
                <a:latin typeface="FS PF BeauSans Pro Light" panose="02000500000000020004" pitchFamily="2" charset="0"/>
              </a:rPr>
              <a:t>aliqua</a:t>
            </a:r>
            <a:endParaRPr lang="en-US" sz="1050" dirty="0">
              <a:latin typeface="FS PF BeauSans Pro Light" panose="02000500000000020004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24149" y="3003832"/>
            <a:ext cx="16764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FS PF BeauSans Pro Light" panose="02000500000000020004" pitchFamily="2" charset="0"/>
              </a:rPr>
              <a:t>Lorem ipsum dolor sit </a:t>
            </a:r>
            <a:r>
              <a:rPr lang="en-US" sz="1050" dirty="0" err="1">
                <a:latin typeface="FS PF BeauSans Pro Light" panose="02000500000000020004" pitchFamily="2" charset="0"/>
              </a:rPr>
              <a:t>amet</a:t>
            </a:r>
            <a:r>
              <a:rPr lang="en-US" sz="1050" dirty="0">
                <a:latin typeface="FS PF BeauSans Pro Light" panose="02000500000000020004" pitchFamily="2" charset="0"/>
              </a:rPr>
              <a:t>, </a:t>
            </a:r>
            <a:r>
              <a:rPr lang="en-US" sz="1050" dirty="0" err="1">
                <a:latin typeface="FS PF BeauSans Pro Light" panose="02000500000000020004" pitchFamily="2" charset="0"/>
              </a:rPr>
              <a:t>consectetur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adipiscing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elit</a:t>
            </a:r>
            <a:r>
              <a:rPr lang="en-US" sz="1050" dirty="0">
                <a:latin typeface="FS PF BeauSans Pro Light" panose="02000500000000020004" pitchFamily="2" charset="0"/>
              </a:rPr>
              <a:t>, </a:t>
            </a:r>
            <a:r>
              <a:rPr lang="en-US" sz="1050" dirty="0" err="1">
                <a:latin typeface="FS PF BeauSans Pro Light" panose="02000500000000020004" pitchFamily="2" charset="0"/>
              </a:rPr>
              <a:t>sed</a:t>
            </a:r>
            <a:r>
              <a:rPr lang="en-US" sz="1050" dirty="0">
                <a:latin typeface="FS PF BeauSans Pro Light" panose="02000500000000020004" pitchFamily="2" charset="0"/>
              </a:rPr>
              <a:t> do </a:t>
            </a:r>
            <a:r>
              <a:rPr lang="en-US" sz="1050" dirty="0" err="1">
                <a:latin typeface="FS PF BeauSans Pro Light" panose="02000500000000020004" pitchFamily="2" charset="0"/>
              </a:rPr>
              <a:t>eiusmod</a:t>
            </a:r>
            <a:endParaRPr lang="en-US" sz="1050" dirty="0">
              <a:latin typeface="FS PF BeauSans Pro Light" panose="02000500000000020004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451349" y="3003832"/>
            <a:ext cx="1676400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FS PF BeauSans Pro Light" panose="02000500000000020004" pitchFamily="2" charset="0"/>
              </a:rPr>
              <a:t>Lorem ipsum dolor sit </a:t>
            </a:r>
            <a:r>
              <a:rPr lang="en-US" sz="1050" dirty="0" err="1">
                <a:latin typeface="FS PF BeauSans Pro Light" panose="02000500000000020004" pitchFamily="2" charset="0"/>
              </a:rPr>
              <a:t>amet</a:t>
            </a:r>
            <a:r>
              <a:rPr lang="en-US" sz="1050" dirty="0">
                <a:latin typeface="FS PF BeauSans Pro Light" panose="02000500000000020004" pitchFamily="2" charset="0"/>
              </a:rPr>
              <a:t>, </a:t>
            </a:r>
            <a:r>
              <a:rPr lang="en-US" sz="1050" dirty="0" err="1">
                <a:latin typeface="FS PF BeauSans Pro Light" panose="02000500000000020004" pitchFamily="2" charset="0"/>
              </a:rPr>
              <a:t>consectetur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adipiscing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elit</a:t>
            </a:r>
            <a:r>
              <a:rPr lang="en-US" sz="1050" dirty="0">
                <a:latin typeface="FS PF BeauSans Pro Light" panose="02000500000000020004" pitchFamily="2" charset="0"/>
              </a:rPr>
              <a:t>, </a:t>
            </a:r>
            <a:r>
              <a:rPr lang="en-US" sz="1050" dirty="0" err="1">
                <a:latin typeface="FS PF BeauSans Pro Light" panose="02000500000000020004" pitchFamily="2" charset="0"/>
              </a:rPr>
              <a:t>sed</a:t>
            </a:r>
            <a:r>
              <a:rPr lang="en-US" sz="1050" dirty="0">
                <a:latin typeface="FS PF BeauSans Pro Light" panose="02000500000000020004" pitchFamily="2" charset="0"/>
              </a:rPr>
              <a:t> do </a:t>
            </a:r>
            <a:r>
              <a:rPr lang="en-US" sz="1050" dirty="0" err="1">
                <a:latin typeface="FS PF BeauSans Pro Light" panose="02000500000000020004" pitchFamily="2" charset="0"/>
              </a:rPr>
              <a:t>eiusmod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tempor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incididunt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ut</a:t>
            </a:r>
            <a:endParaRPr lang="en-US" sz="1050" dirty="0">
              <a:latin typeface="FS PF BeauSans Pro Light" panose="02000500000000020004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178549" y="2997200"/>
            <a:ext cx="16764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FS PF BeauSans Pro Light" panose="02000500000000020004" pitchFamily="2" charset="0"/>
              </a:rPr>
              <a:t>Lorem ipsum dolor sit </a:t>
            </a:r>
            <a:r>
              <a:rPr lang="en-US" sz="1050" dirty="0" err="1">
                <a:latin typeface="FS PF BeauSans Pro Light" panose="02000500000000020004" pitchFamily="2" charset="0"/>
              </a:rPr>
              <a:t>amet</a:t>
            </a:r>
            <a:r>
              <a:rPr lang="en-US" sz="1050" dirty="0">
                <a:latin typeface="FS PF BeauSans Pro Light" panose="02000500000000020004" pitchFamily="2" charset="0"/>
              </a:rPr>
              <a:t>, </a:t>
            </a:r>
            <a:r>
              <a:rPr lang="en-US" sz="1050" dirty="0" err="1">
                <a:latin typeface="FS PF BeauSans Pro Light" panose="02000500000000020004" pitchFamily="2" charset="0"/>
              </a:rPr>
              <a:t>consectetur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adipiscing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elit</a:t>
            </a:r>
            <a:r>
              <a:rPr lang="en-US" sz="1050" dirty="0">
                <a:latin typeface="FS PF BeauSans Pro Light" panose="02000500000000020004" pitchFamily="2" charset="0"/>
              </a:rPr>
              <a:t>, </a:t>
            </a:r>
            <a:r>
              <a:rPr lang="en-US" sz="1050" dirty="0" err="1">
                <a:latin typeface="FS PF BeauSans Pro Light" panose="02000500000000020004" pitchFamily="2" charset="0"/>
              </a:rPr>
              <a:t>sed</a:t>
            </a:r>
            <a:r>
              <a:rPr lang="en-US" sz="1050" dirty="0">
                <a:latin typeface="FS PF BeauSans Pro Light" panose="02000500000000020004" pitchFamily="2" charset="0"/>
              </a:rPr>
              <a:t> do </a:t>
            </a:r>
            <a:r>
              <a:rPr lang="en-US" sz="1050" dirty="0" err="1">
                <a:latin typeface="FS PF BeauSans Pro Light" panose="02000500000000020004" pitchFamily="2" charset="0"/>
              </a:rPr>
              <a:t>eiusmod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tempor</a:t>
            </a:r>
            <a:endParaRPr lang="en-US" sz="1050" dirty="0">
              <a:latin typeface="FS PF BeauSans Pro Light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597420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501650" y="829817"/>
            <a:ext cx="63119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124450" y="1424111"/>
            <a:ext cx="3295650" cy="18697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FS PF BeauSans Pro SemiBold" panose="02000503000000020004" pitchFamily="2" charset="0"/>
              </a:rPr>
              <a:t>Lorem ipsum dolor sit </a:t>
            </a:r>
            <a:r>
              <a:rPr lang="en-US" sz="1050" dirty="0" err="1">
                <a:latin typeface="FS PF BeauSans Pro SemiBold" panose="02000503000000020004" pitchFamily="2" charset="0"/>
              </a:rPr>
              <a:t>amet</a:t>
            </a:r>
            <a:r>
              <a:rPr lang="en-US" sz="1050" dirty="0">
                <a:latin typeface="FS PF BeauSans Pro SemiBold" panose="02000503000000020004" pitchFamily="2" charset="0"/>
              </a:rPr>
              <a:t>, </a:t>
            </a:r>
            <a:r>
              <a:rPr lang="en-US" sz="1050" dirty="0" err="1">
                <a:latin typeface="FS PF BeauSans Pro SemiBold" panose="02000503000000020004" pitchFamily="2" charset="0"/>
              </a:rPr>
              <a:t>consectetur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adipiscing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elit</a:t>
            </a:r>
            <a:r>
              <a:rPr lang="en-US" sz="1050" dirty="0">
                <a:latin typeface="FS PF BeauSans Pro SemiBold" panose="02000503000000020004" pitchFamily="2" charset="0"/>
              </a:rPr>
              <a:t>, </a:t>
            </a:r>
            <a:r>
              <a:rPr lang="en-US" sz="1050" dirty="0" err="1">
                <a:latin typeface="FS PF BeauSans Pro SemiBold" panose="02000503000000020004" pitchFamily="2" charset="0"/>
              </a:rPr>
              <a:t>sed</a:t>
            </a:r>
            <a:r>
              <a:rPr lang="en-US" sz="1050" dirty="0">
                <a:latin typeface="FS PF BeauSans Pro SemiBold" panose="02000503000000020004" pitchFamily="2" charset="0"/>
              </a:rPr>
              <a:t> do </a:t>
            </a:r>
            <a:r>
              <a:rPr lang="en-US" sz="1050" dirty="0" err="1">
                <a:latin typeface="FS PF BeauSans Pro SemiBold" panose="02000503000000020004" pitchFamily="2" charset="0"/>
              </a:rPr>
              <a:t>eiusmod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tempor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incididunt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ut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labore</a:t>
            </a:r>
            <a:r>
              <a:rPr lang="en-US" sz="1050" dirty="0">
                <a:latin typeface="FS PF BeauSans Pro SemiBold" panose="02000503000000020004" pitchFamily="2" charset="0"/>
              </a:rPr>
              <a:t> et </a:t>
            </a:r>
            <a:r>
              <a:rPr lang="en-US" sz="1050" dirty="0" err="1">
                <a:latin typeface="FS PF BeauSans Pro SemiBold" panose="02000503000000020004" pitchFamily="2" charset="0"/>
              </a:rPr>
              <a:t>dolore</a:t>
            </a:r>
            <a:r>
              <a:rPr lang="en-US" sz="1050" dirty="0">
                <a:latin typeface="FS PF BeauSans Pro SemiBold" panose="02000503000000020004" pitchFamily="2" charset="0"/>
              </a:rPr>
              <a:t> magna </a:t>
            </a:r>
            <a:r>
              <a:rPr lang="en-US" sz="1050" dirty="0" err="1">
                <a:latin typeface="FS PF BeauSans Pro SemiBold" panose="02000503000000020004" pitchFamily="2" charset="0"/>
              </a:rPr>
              <a:t>aliqua</a:t>
            </a:r>
            <a:r>
              <a:rPr lang="en-US" sz="1050" dirty="0">
                <a:latin typeface="FS PF BeauSans Pro SemiBold" panose="02000503000000020004" pitchFamily="2" charset="0"/>
              </a:rPr>
              <a:t>. </a:t>
            </a:r>
            <a:r>
              <a:rPr lang="en-US" sz="1050" dirty="0" err="1">
                <a:latin typeface="FS PF BeauSans Pro SemiBold" panose="02000503000000020004" pitchFamily="2" charset="0"/>
              </a:rPr>
              <a:t>Ut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enim</a:t>
            </a:r>
            <a:r>
              <a:rPr lang="en-US" sz="1050" dirty="0">
                <a:latin typeface="FS PF BeauSans Pro SemiBold" panose="02000503000000020004" pitchFamily="2" charset="0"/>
              </a:rPr>
              <a:t> ad minim </a:t>
            </a:r>
            <a:r>
              <a:rPr lang="en-US" sz="1050" dirty="0" err="1">
                <a:latin typeface="FS PF BeauSans Pro SemiBold" panose="02000503000000020004" pitchFamily="2" charset="0"/>
              </a:rPr>
              <a:t>veniam</a:t>
            </a:r>
            <a:r>
              <a:rPr lang="en-US" sz="1050" dirty="0">
                <a:latin typeface="FS PF BeauSans Pro SemiBold" panose="02000503000000020004" pitchFamily="2" charset="0"/>
              </a:rPr>
              <a:t>, </a:t>
            </a:r>
            <a:r>
              <a:rPr lang="en-US" sz="1050" dirty="0" err="1">
                <a:latin typeface="FS PF BeauSans Pro SemiBold" panose="02000503000000020004" pitchFamily="2" charset="0"/>
              </a:rPr>
              <a:t>quis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nostrud</a:t>
            </a:r>
            <a:r>
              <a:rPr lang="en-US" sz="1050" dirty="0">
                <a:latin typeface="FS PF BeauSans Pro SemiBold" panose="02000503000000020004" pitchFamily="2" charset="0"/>
              </a:rPr>
              <a:t> exercitation </a:t>
            </a:r>
            <a:r>
              <a:rPr lang="en-US" sz="1050" dirty="0" err="1">
                <a:latin typeface="FS PF BeauSans Pro SemiBold" panose="02000503000000020004" pitchFamily="2" charset="0"/>
              </a:rPr>
              <a:t>ullamco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laboris</a:t>
            </a:r>
            <a:r>
              <a:rPr lang="en-US" sz="1050" dirty="0">
                <a:latin typeface="FS PF BeauSans Pro SemiBold" panose="02000503000000020004" pitchFamily="2" charset="0"/>
              </a:rPr>
              <a:t> nisi </a:t>
            </a:r>
            <a:r>
              <a:rPr lang="en-US" sz="1050" dirty="0" err="1">
                <a:latin typeface="FS PF BeauSans Pro SemiBold" panose="02000503000000020004" pitchFamily="2" charset="0"/>
              </a:rPr>
              <a:t>ut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aliquip</a:t>
            </a:r>
            <a:r>
              <a:rPr lang="en-US" sz="1050" dirty="0">
                <a:latin typeface="FS PF BeauSans Pro SemiBold" panose="02000503000000020004" pitchFamily="2" charset="0"/>
              </a:rPr>
              <a:t> ex </a:t>
            </a:r>
            <a:r>
              <a:rPr lang="en-US" sz="1050" dirty="0" err="1">
                <a:latin typeface="FS PF BeauSans Pro SemiBold" panose="02000503000000020004" pitchFamily="2" charset="0"/>
              </a:rPr>
              <a:t>ea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commodo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consequat</a:t>
            </a:r>
            <a:r>
              <a:rPr lang="en-US" sz="1050" dirty="0">
                <a:latin typeface="FS PF BeauSans Pro SemiBold" panose="02000503000000020004" pitchFamily="2" charset="0"/>
              </a:rPr>
              <a:t>. </a:t>
            </a:r>
          </a:p>
          <a:p>
            <a:endParaRPr lang="en-US" sz="1050" dirty="0">
              <a:latin typeface="FS PF BeauSans Pro Light" panose="02000500000000020004" pitchFamily="2" charset="0"/>
            </a:endParaRPr>
          </a:p>
          <a:p>
            <a:r>
              <a:rPr lang="en-US" sz="1050" dirty="0" err="1">
                <a:latin typeface="FS PF BeauSans Pro Light" panose="02000500000000020004" pitchFamily="2" charset="0"/>
              </a:rPr>
              <a:t>Duis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aute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irure</a:t>
            </a:r>
            <a:r>
              <a:rPr lang="en-US" sz="1050" dirty="0">
                <a:latin typeface="FS PF BeauSans Pro Light" panose="02000500000000020004" pitchFamily="2" charset="0"/>
              </a:rPr>
              <a:t> dolor in </a:t>
            </a:r>
            <a:r>
              <a:rPr lang="en-US" sz="1050" dirty="0" err="1">
                <a:latin typeface="FS PF BeauSans Pro Light" panose="02000500000000020004" pitchFamily="2" charset="0"/>
              </a:rPr>
              <a:t>reprehenderit</a:t>
            </a:r>
            <a:r>
              <a:rPr lang="en-US" sz="1050" dirty="0">
                <a:latin typeface="FS PF BeauSans Pro Light" panose="02000500000000020004" pitchFamily="2" charset="0"/>
              </a:rPr>
              <a:t> in </a:t>
            </a:r>
            <a:r>
              <a:rPr lang="en-US" sz="1050" dirty="0" err="1">
                <a:latin typeface="FS PF BeauSans Pro Light" panose="02000500000000020004" pitchFamily="2" charset="0"/>
              </a:rPr>
              <a:t>voluptate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velit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esse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cillum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dolore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eu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fugiat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nulla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pariatur</a:t>
            </a:r>
            <a:r>
              <a:rPr lang="en-US" sz="1050" dirty="0">
                <a:latin typeface="FS PF BeauSans Pro Light" panose="02000500000000020004" pitchFamily="2" charset="0"/>
              </a:rPr>
              <a:t>. </a:t>
            </a:r>
            <a:r>
              <a:rPr lang="en-US" sz="1050" dirty="0" err="1">
                <a:latin typeface="FS PF BeauSans Pro Light" panose="02000500000000020004" pitchFamily="2" charset="0"/>
              </a:rPr>
              <a:t>Excepteur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sint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occaecat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cupidatat</a:t>
            </a:r>
            <a:r>
              <a:rPr lang="en-US" sz="1050" dirty="0">
                <a:latin typeface="FS PF BeauSans Pro Light" panose="02000500000000020004" pitchFamily="2" charset="0"/>
              </a:rPr>
              <a:t> non </a:t>
            </a:r>
            <a:r>
              <a:rPr lang="en-US" sz="1050" dirty="0" err="1">
                <a:latin typeface="FS PF BeauSans Pro Light" panose="02000500000000020004" pitchFamily="2" charset="0"/>
              </a:rPr>
              <a:t>proident</a:t>
            </a:r>
            <a:r>
              <a:rPr lang="en-US" sz="1050" dirty="0">
                <a:latin typeface="FS PF BeauSans Pro Light" panose="02000500000000020004" pitchFamily="2" charset="0"/>
              </a:rPr>
              <a:t>, </a:t>
            </a:r>
            <a:r>
              <a:rPr lang="en-US" sz="1050" dirty="0" err="1">
                <a:latin typeface="FS PF BeauSans Pro Light" panose="02000500000000020004" pitchFamily="2" charset="0"/>
              </a:rPr>
              <a:t>sunt</a:t>
            </a:r>
            <a:r>
              <a:rPr lang="en-US" sz="1050" dirty="0">
                <a:latin typeface="FS PF BeauSans Pro Light" panose="02000500000000020004" pitchFamily="2" charset="0"/>
              </a:rPr>
              <a:t> in culpa qui </a:t>
            </a:r>
            <a:r>
              <a:rPr lang="en-US" sz="1050" dirty="0" err="1">
                <a:latin typeface="FS PF BeauSans Pro Light" panose="02000500000000020004" pitchFamily="2" charset="0"/>
              </a:rPr>
              <a:t>officia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deserunt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mollit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anim</a:t>
            </a:r>
            <a:r>
              <a:rPr lang="en-US" sz="1050" dirty="0">
                <a:latin typeface="FS PF BeauSans Pro Light" panose="02000500000000020004" pitchFamily="2" charset="0"/>
              </a:rPr>
              <a:t> id </a:t>
            </a:r>
            <a:r>
              <a:rPr lang="en-US" sz="1050" dirty="0" err="1">
                <a:latin typeface="FS PF BeauSans Pro Light" panose="02000500000000020004" pitchFamily="2" charset="0"/>
              </a:rPr>
              <a:t>est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laborum</a:t>
            </a:r>
            <a:r>
              <a:rPr lang="en-US" sz="1050" dirty="0">
                <a:latin typeface="FS PF BeauSans Pro Light" panose="02000500000000020004" pitchFamily="2" charset="0"/>
              </a:rPr>
              <a:t>.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350" y="1513011"/>
            <a:ext cx="4013200" cy="267920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350" y="280085"/>
            <a:ext cx="2641600" cy="478658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815286" y="373220"/>
            <a:ext cx="2391464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>
                <a:solidFill>
                  <a:srgbClr val="44494D"/>
                </a:solidFill>
                <a:latin typeface="FS PF BeauSans Pro XThin" panose="02000506030000020004" pitchFamily="2" charset="0"/>
              </a:rPr>
              <a:t>BẠN LÀ </a:t>
            </a:r>
            <a:r>
              <a:rPr lang="en-US" sz="1300" dirty="0">
                <a:solidFill>
                  <a:srgbClr val="44494D"/>
                </a:solidFill>
                <a:latin typeface="FS PF BeauSans Pro SemiBold" panose="02000503000000020004" pitchFamily="2" charset="0"/>
              </a:rPr>
              <a:t>TRÁI TIM </a:t>
            </a:r>
            <a:r>
              <a:rPr lang="en-US" sz="13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VIETTEL</a:t>
            </a:r>
          </a:p>
        </p:txBody>
      </p:sp>
    </p:spTree>
    <p:extLst>
      <p:ext uri="{BB962C8B-B14F-4D97-AF65-F5344CB8AC3E}">
        <p14:creationId xmlns:p14="http://schemas.microsoft.com/office/powerpoint/2010/main" val="27659001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350" y="280085"/>
            <a:ext cx="2641600" cy="47865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815286" y="373220"/>
            <a:ext cx="2391464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>
                <a:solidFill>
                  <a:srgbClr val="44494D"/>
                </a:solidFill>
                <a:latin typeface="FS PF BeauSans Pro XThin" panose="02000506030000020004" pitchFamily="2" charset="0"/>
              </a:rPr>
              <a:t>BẠN LÀ </a:t>
            </a:r>
            <a:r>
              <a:rPr lang="en-US" sz="1300" dirty="0">
                <a:solidFill>
                  <a:srgbClr val="44494D"/>
                </a:solidFill>
                <a:latin typeface="FS PF BeauSans Pro SemiBold" panose="02000503000000020004" pitchFamily="2" charset="0"/>
              </a:rPr>
              <a:t>TRÁI TIM </a:t>
            </a:r>
            <a:r>
              <a:rPr lang="en-US" sz="1300" dirty="0">
                <a:solidFill>
                  <a:srgbClr val="44494D"/>
                </a:solidFill>
                <a:latin typeface="FS PF BeauSans Pro Light" panose="02000500000000020004" pitchFamily="2" charset="0"/>
              </a:rPr>
              <a:t>VIETTEL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01650" y="829817"/>
            <a:ext cx="63119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124450" y="1805111"/>
            <a:ext cx="3295650" cy="18697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FS PF BeauSans Pro SemiBold" panose="02000503000000020004" pitchFamily="2" charset="0"/>
              </a:rPr>
              <a:t>Lorem ipsum dolor sit </a:t>
            </a:r>
            <a:r>
              <a:rPr lang="en-US" sz="1050" dirty="0" err="1">
                <a:latin typeface="FS PF BeauSans Pro SemiBold" panose="02000503000000020004" pitchFamily="2" charset="0"/>
              </a:rPr>
              <a:t>amet</a:t>
            </a:r>
            <a:r>
              <a:rPr lang="en-US" sz="1050" dirty="0">
                <a:latin typeface="FS PF BeauSans Pro SemiBold" panose="02000503000000020004" pitchFamily="2" charset="0"/>
              </a:rPr>
              <a:t>, </a:t>
            </a:r>
            <a:r>
              <a:rPr lang="en-US" sz="1050" dirty="0" err="1">
                <a:latin typeface="FS PF BeauSans Pro SemiBold" panose="02000503000000020004" pitchFamily="2" charset="0"/>
              </a:rPr>
              <a:t>consectetur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adipiscing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elit</a:t>
            </a:r>
            <a:r>
              <a:rPr lang="en-US" sz="1050" dirty="0">
                <a:latin typeface="FS PF BeauSans Pro SemiBold" panose="02000503000000020004" pitchFamily="2" charset="0"/>
              </a:rPr>
              <a:t>, </a:t>
            </a:r>
            <a:r>
              <a:rPr lang="en-US" sz="1050" dirty="0" err="1">
                <a:latin typeface="FS PF BeauSans Pro SemiBold" panose="02000503000000020004" pitchFamily="2" charset="0"/>
              </a:rPr>
              <a:t>sed</a:t>
            </a:r>
            <a:r>
              <a:rPr lang="en-US" sz="1050" dirty="0">
                <a:latin typeface="FS PF BeauSans Pro SemiBold" panose="02000503000000020004" pitchFamily="2" charset="0"/>
              </a:rPr>
              <a:t> do </a:t>
            </a:r>
            <a:r>
              <a:rPr lang="en-US" sz="1050" dirty="0" err="1">
                <a:latin typeface="FS PF BeauSans Pro SemiBold" panose="02000503000000020004" pitchFamily="2" charset="0"/>
              </a:rPr>
              <a:t>eiusmod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tempor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incididunt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ut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labore</a:t>
            </a:r>
            <a:r>
              <a:rPr lang="en-US" sz="1050" dirty="0">
                <a:latin typeface="FS PF BeauSans Pro SemiBold" panose="02000503000000020004" pitchFamily="2" charset="0"/>
              </a:rPr>
              <a:t> et </a:t>
            </a:r>
            <a:r>
              <a:rPr lang="en-US" sz="1050" dirty="0" err="1">
                <a:latin typeface="FS PF BeauSans Pro SemiBold" panose="02000503000000020004" pitchFamily="2" charset="0"/>
              </a:rPr>
              <a:t>dolore</a:t>
            </a:r>
            <a:r>
              <a:rPr lang="en-US" sz="1050" dirty="0">
                <a:latin typeface="FS PF BeauSans Pro SemiBold" panose="02000503000000020004" pitchFamily="2" charset="0"/>
              </a:rPr>
              <a:t> magna </a:t>
            </a:r>
            <a:r>
              <a:rPr lang="en-US" sz="1050" dirty="0" err="1">
                <a:latin typeface="FS PF BeauSans Pro SemiBold" panose="02000503000000020004" pitchFamily="2" charset="0"/>
              </a:rPr>
              <a:t>aliqua</a:t>
            </a:r>
            <a:r>
              <a:rPr lang="en-US" sz="1050" dirty="0">
                <a:latin typeface="FS PF BeauSans Pro SemiBold" panose="02000503000000020004" pitchFamily="2" charset="0"/>
              </a:rPr>
              <a:t>. </a:t>
            </a:r>
            <a:r>
              <a:rPr lang="en-US" sz="1050" dirty="0" err="1">
                <a:latin typeface="FS PF BeauSans Pro SemiBold" panose="02000503000000020004" pitchFamily="2" charset="0"/>
              </a:rPr>
              <a:t>Ut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enim</a:t>
            </a:r>
            <a:r>
              <a:rPr lang="en-US" sz="1050" dirty="0">
                <a:latin typeface="FS PF BeauSans Pro SemiBold" panose="02000503000000020004" pitchFamily="2" charset="0"/>
              </a:rPr>
              <a:t> ad minim </a:t>
            </a:r>
            <a:r>
              <a:rPr lang="en-US" sz="1050" dirty="0" err="1">
                <a:latin typeface="FS PF BeauSans Pro SemiBold" panose="02000503000000020004" pitchFamily="2" charset="0"/>
              </a:rPr>
              <a:t>veniam</a:t>
            </a:r>
            <a:r>
              <a:rPr lang="en-US" sz="1050" dirty="0">
                <a:latin typeface="FS PF BeauSans Pro SemiBold" panose="02000503000000020004" pitchFamily="2" charset="0"/>
              </a:rPr>
              <a:t>, </a:t>
            </a:r>
            <a:r>
              <a:rPr lang="en-US" sz="1050" dirty="0" err="1">
                <a:latin typeface="FS PF BeauSans Pro SemiBold" panose="02000503000000020004" pitchFamily="2" charset="0"/>
              </a:rPr>
              <a:t>quis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nostrud</a:t>
            </a:r>
            <a:r>
              <a:rPr lang="en-US" sz="1050" dirty="0">
                <a:latin typeface="FS PF BeauSans Pro SemiBold" panose="02000503000000020004" pitchFamily="2" charset="0"/>
              </a:rPr>
              <a:t> exercitation </a:t>
            </a:r>
            <a:r>
              <a:rPr lang="en-US" sz="1050" dirty="0" err="1">
                <a:latin typeface="FS PF BeauSans Pro SemiBold" panose="02000503000000020004" pitchFamily="2" charset="0"/>
              </a:rPr>
              <a:t>ullamco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laboris</a:t>
            </a:r>
            <a:r>
              <a:rPr lang="en-US" sz="1050" dirty="0">
                <a:latin typeface="FS PF BeauSans Pro SemiBold" panose="02000503000000020004" pitchFamily="2" charset="0"/>
              </a:rPr>
              <a:t> nisi </a:t>
            </a:r>
            <a:r>
              <a:rPr lang="en-US" sz="1050" dirty="0" err="1">
                <a:latin typeface="FS PF BeauSans Pro SemiBold" panose="02000503000000020004" pitchFamily="2" charset="0"/>
              </a:rPr>
              <a:t>ut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aliquip</a:t>
            </a:r>
            <a:r>
              <a:rPr lang="en-US" sz="1050" dirty="0">
                <a:latin typeface="FS PF BeauSans Pro SemiBold" panose="02000503000000020004" pitchFamily="2" charset="0"/>
              </a:rPr>
              <a:t> ex </a:t>
            </a:r>
            <a:r>
              <a:rPr lang="en-US" sz="1050" dirty="0" err="1">
                <a:latin typeface="FS PF BeauSans Pro SemiBold" panose="02000503000000020004" pitchFamily="2" charset="0"/>
              </a:rPr>
              <a:t>ea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commodo</a:t>
            </a:r>
            <a:r>
              <a:rPr lang="en-US" sz="1050" dirty="0">
                <a:latin typeface="FS PF BeauSans Pro SemiBold" panose="02000503000000020004" pitchFamily="2" charset="0"/>
              </a:rPr>
              <a:t> </a:t>
            </a:r>
            <a:r>
              <a:rPr lang="en-US" sz="1050" dirty="0" err="1">
                <a:latin typeface="FS PF BeauSans Pro SemiBold" panose="02000503000000020004" pitchFamily="2" charset="0"/>
              </a:rPr>
              <a:t>consequat</a:t>
            </a:r>
            <a:r>
              <a:rPr lang="en-US" sz="1050" dirty="0">
                <a:latin typeface="FS PF BeauSans Pro SemiBold" panose="02000503000000020004" pitchFamily="2" charset="0"/>
              </a:rPr>
              <a:t>. </a:t>
            </a:r>
          </a:p>
          <a:p>
            <a:endParaRPr lang="en-US" sz="1050" dirty="0">
              <a:latin typeface="FS PF BeauSans Pro Light" panose="02000500000000020004" pitchFamily="2" charset="0"/>
            </a:endParaRPr>
          </a:p>
          <a:p>
            <a:r>
              <a:rPr lang="en-US" sz="1050" dirty="0" err="1">
                <a:latin typeface="FS PF BeauSans Pro Light" panose="02000500000000020004" pitchFamily="2" charset="0"/>
              </a:rPr>
              <a:t>Duis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aute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irure</a:t>
            </a:r>
            <a:r>
              <a:rPr lang="en-US" sz="1050" dirty="0">
                <a:latin typeface="FS PF BeauSans Pro Light" panose="02000500000000020004" pitchFamily="2" charset="0"/>
              </a:rPr>
              <a:t> dolor in </a:t>
            </a:r>
            <a:r>
              <a:rPr lang="en-US" sz="1050" dirty="0" err="1">
                <a:latin typeface="FS PF BeauSans Pro Light" panose="02000500000000020004" pitchFamily="2" charset="0"/>
              </a:rPr>
              <a:t>reprehenderit</a:t>
            </a:r>
            <a:r>
              <a:rPr lang="en-US" sz="1050" dirty="0">
                <a:latin typeface="FS PF BeauSans Pro Light" panose="02000500000000020004" pitchFamily="2" charset="0"/>
              </a:rPr>
              <a:t> in </a:t>
            </a:r>
            <a:r>
              <a:rPr lang="en-US" sz="1050" dirty="0" err="1">
                <a:latin typeface="FS PF BeauSans Pro Light" panose="02000500000000020004" pitchFamily="2" charset="0"/>
              </a:rPr>
              <a:t>voluptate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velit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esse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cillum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dolore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eu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fugiat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nulla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pariatur</a:t>
            </a:r>
            <a:r>
              <a:rPr lang="en-US" sz="1050" dirty="0">
                <a:latin typeface="FS PF BeauSans Pro Light" panose="02000500000000020004" pitchFamily="2" charset="0"/>
              </a:rPr>
              <a:t>. </a:t>
            </a:r>
            <a:r>
              <a:rPr lang="en-US" sz="1050" dirty="0" err="1">
                <a:latin typeface="FS PF BeauSans Pro Light" panose="02000500000000020004" pitchFamily="2" charset="0"/>
              </a:rPr>
              <a:t>Excepteur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sint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occaecat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cupidatat</a:t>
            </a:r>
            <a:r>
              <a:rPr lang="en-US" sz="1050" dirty="0">
                <a:latin typeface="FS PF BeauSans Pro Light" panose="02000500000000020004" pitchFamily="2" charset="0"/>
              </a:rPr>
              <a:t> non </a:t>
            </a:r>
            <a:r>
              <a:rPr lang="en-US" sz="1050" dirty="0" err="1">
                <a:latin typeface="FS PF BeauSans Pro Light" panose="02000500000000020004" pitchFamily="2" charset="0"/>
              </a:rPr>
              <a:t>proident</a:t>
            </a:r>
            <a:r>
              <a:rPr lang="en-US" sz="1050" dirty="0">
                <a:latin typeface="FS PF BeauSans Pro Light" panose="02000500000000020004" pitchFamily="2" charset="0"/>
              </a:rPr>
              <a:t>, </a:t>
            </a:r>
            <a:r>
              <a:rPr lang="en-US" sz="1050" dirty="0" err="1">
                <a:latin typeface="FS PF BeauSans Pro Light" panose="02000500000000020004" pitchFamily="2" charset="0"/>
              </a:rPr>
              <a:t>sunt</a:t>
            </a:r>
            <a:r>
              <a:rPr lang="en-US" sz="1050" dirty="0">
                <a:latin typeface="FS PF BeauSans Pro Light" panose="02000500000000020004" pitchFamily="2" charset="0"/>
              </a:rPr>
              <a:t> in culpa qui </a:t>
            </a:r>
            <a:r>
              <a:rPr lang="en-US" sz="1050" dirty="0" err="1">
                <a:latin typeface="FS PF BeauSans Pro Light" panose="02000500000000020004" pitchFamily="2" charset="0"/>
              </a:rPr>
              <a:t>officia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deserunt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mollit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anim</a:t>
            </a:r>
            <a:r>
              <a:rPr lang="en-US" sz="1050" dirty="0">
                <a:latin typeface="FS PF BeauSans Pro Light" panose="02000500000000020004" pitchFamily="2" charset="0"/>
              </a:rPr>
              <a:t> id </a:t>
            </a:r>
            <a:r>
              <a:rPr lang="en-US" sz="1050" dirty="0" err="1">
                <a:latin typeface="FS PF BeauSans Pro Light" panose="02000500000000020004" pitchFamily="2" charset="0"/>
              </a:rPr>
              <a:t>est</a:t>
            </a:r>
            <a:r>
              <a:rPr lang="en-US" sz="1050" dirty="0">
                <a:latin typeface="FS PF BeauSans Pro Light" panose="02000500000000020004" pitchFamily="2" charset="0"/>
              </a:rPr>
              <a:t> </a:t>
            </a:r>
            <a:r>
              <a:rPr lang="en-US" sz="1050" dirty="0" err="1">
                <a:latin typeface="FS PF BeauSans Pro Light" panose="02000500000000020004" pitchFamily="2" charset="0"/>
              </a:rPr>
              <a:t>laborum</a:t>
            </a:r>
            <a:r>
              <a:rPr lang="en-US" sz="1050" dirty="0">
                <a:latin typeface="FS PF BeauSans Pro Light" panose="02000500000000020004" pitchFamily="2" charset="0"/>
              </a:rPr>
              <a:t>.</a:t>
            </a:r>
          </a:p>
        </p:txBody>
      </p:sp>
      <p:sp>
        <p:nvSpPr>
          <p:cNvPr id="2" name="Heart 1"/>
          <p:cNvSpPr/>
          <p:nvPr/>
        </p:nvSpPr>
        <p:spPr>
          <a:xfrm>
            <a:off x="815286" y="1424111"/>
            <a:ext cx="3470988" cy="2916179"/>
          </a:xfrm>
          <a:prstGeom prst="heart">
            <a:avLst/>
          </a:prstGeom>
          <a:solidFill>
            <a:srgbClr val="ED1A36"/>
          </a:solidFill>
          <a:ln>
            <a:solidFill>
              <a:srgbClr val="EE00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1402565" y="2194498"/>
            <a:ext cx="213111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latin typeface="FS PF BeauSans Pro XThin" panose="02000506030000020004" pitchFamily="2" charset="0"/>
              </a:rPr>
              <a:t>BẠN LÀ</a:t>
            </a:r>
          </a:p>
          <a:p>
            <a:pPr algn="ctr"/>
            <a:r>
              <a:rPr lang="en-US" sz="3600" dirty="0">
                <a:solidFill>
                  <a:schemeClr val="bg1"/>
                </a:solidFill>
                <a:latin typeface="FS PF BeauSans Pro SemiBold" panose="02000503000000020004" pitchFamily="2" charset="0"/>
              </a:rPr>
              <a:t>TRÁI TIM</a:t>
            </a:r>
          </a:p>
          <a:p>
            <a:pPr algn="ctr"/>
            <a:r>
              <a:rPr lang="en-US" sz="2800" dirty="0">
                <a:solidFill>
                  <a:schemeClr val="bg1"/>
                </a:solidFill>
                <a:latin typeface="FS PF BeauSans Pro Light" panose="02000500000000020004" pitchFamily="2" charset="0"/>
              </a:rPr>
              <a:t>VIETTEL</a:t>
            </a:r>
          </a:p>
        </p:txBody>
      </p:sp>
    </p:spTree>
    <p:extLst>
      <p:ext uri="{BB962C8B-B14F-4D97-AF65-F5344CB8AC3E}">
        <p14:creationId xmlns:p14="http://schemas.microsoft.com/office/powerpoint/2010/main" val="22149888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5">
            <a:extLst>
              <a:ext uri="{FF2B5EF4-FFF2-40B4-BE49-F238E27FC236}">
                <a16:creationId xmlns:a16="http://schemas.microsoft.com/office/drawing/2014/main" id="{A62DB860-05D6-44DC-BF3C-46785355AB39}"/>
              </a:ext>
            </a:extLst>
          </p:cNvPr>
          <p:cNvSpPr txBox="1"/>
          <p:nvPr/>
        </p:nvSpPr>
        <p:spPr>
          <a:xfrm>
            <a:off x="501650" y="365498"/>
            <a:ext cx="63119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>
                <a:solidFill>
                  <a:srgbClr val="EE0033"/>
                </a:solidFill>
                <a:latin typeface="FS PF BeauSans Pro SemiBold" panose="02000503000000020004" pitchFamily="2" charset="0"/>
              </a:rPr>
              <a:t>Lorem ipsum dolor sit amet</a:t>
            </a:r>
            <a:endParaRPr lang="en-US" sz="2800" dirty="0">
              <a:solidFill>
                <a:srgbClr val="EE0033"/>
              </a:solidFill>
              <a:latin typeface="FS PF BeauSans Pro SemiBold" panose="02000503000000020004" pitchFamily="2" charset="0"/>
            </a:endParaRPr>
          </a:p>
        </p:txBody>
      </p:sp>
      <p:sp>
        <p:nvSpPr>
          <p:cNvPr id="9" name="TextBox 16">
            <a:extLst>
              <a:ext uri="{FF2B5EF4-FFF2-40B4-BE49-F238E27FC236}">
                <a16:creationId xmlns:a16="http://schemas.microsoft.com/office/drawing/2014/main" id="{3EC1478D-BD36-400E-81D8-0788E5C95A29}"/>
              </a:ext>
            </a:extLst>
          </p:cNvPr>
          <p:cNvSpPr txBox="1"/>
          <p:nvPr/>
        </p:nvSpPr>
        <p:spPr>
          <a:xfrm>
            <a:off x="1073150" y="1195511"/>
            <a:ext cx="3047158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reprehenderit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in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,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sunt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in culpa qui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officia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deserunt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mollit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anim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id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est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laborum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.</a:t>
            </a:r>
          </a:p>
        </p:txBody>
      </p:sp>
      <p:pic>
        <p:nvPicPr>
          <p:cNvPr id="10" name="Picture 1">
            <a:extLst>
              <a:ext uri="{FF2B5EF4-FFF2-40B4-BE49-F238E27FC236}">
                <a16:creationId xmlns:a16="http://schemas.microsoft.com/office/drawing/2014/main" id="{6EF5FE36-EC90-4BBA-B622-10D1BB2CF2D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2176" y="294569"/>
            <a:ext cx="4654524" cy="5632810"/>
          </a:xfrm>
          <a:prstGeom prst="rect">
            <a:avLst/>
          </a:prstGeom>
        </p:spPr>
      </p:pic>
      <p:sp>
        <p:nvSpPr>
          <p:cNvPr id="11" name="TextBox 16">
            <a:extLst>
              <a:ext uri="{FF2B5EF4-FFF2-40B4-BE49-F238E27FC236}">
                <a16:creationId xmlns:a16="http://schemas.microsoft.com/office/drawing/2014/main" id="{E9ADAD98-9886-4527-B093-138F41CA36BF}"/>
              </a:ext>
            </a:extLst>
          </p:cNvPr>
          <p:cNvSpPr txBox="1"/>
          <p:nvPr/>
        </p:nvSpPr>
        <p:spPr>
          <a:xfrm>
            <a:off x="1073150" y="2237297"/>
            <a:ext cx="3047158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reprehenderit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in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,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sunt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in culpa qui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officia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deserunt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mollit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anim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id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est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laborum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.</a:t>
            </a:r>
          </a:p>
        </p:txBody>
      </p:sp>
      <p:sp>
        <p:nvSpPr>
          <p:cNvPr id="12" name="TextBox 16">
            <a:extLst>
              <a:ext uri="{FF2B5EF4-FFF2-40B4-BE49-F238E27FC236}">
                <a16:creationId xmlns:a16="http://schemas.microsoft.com/office/drawing/2014/main" id="{0A55976C-C236-4277-BB19-48FAD1B5A42C}"/>
              </a:ext>
            </a:extLst>
          </p:cNvPr>
          <p:cNvSpPr txBox="1"/>
          <p:nvPr/>
        </p:nvSpPr>
        <p:spPr>
          <a:xfrm>
            <a:off x="1073150" y="3304595"/>
            <a:ext cx="3047158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Duis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aute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irure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dolor in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reprehenderit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in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volupta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velit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esse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cillum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dolore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eu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fugiat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nulla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pariatur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.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Excepteur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sint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occaecat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cupidatat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non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proident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,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sunt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in culpa qui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officia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deserunt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mollit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anim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id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est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 </a:t>
            </a:r>
            <a:r>
              <a:rPr lang="en-US" sz="1050" dirty="0" err="1">
                <a:latin typeface="Sarabun" panose="00000500000000000000" pitchFamily="2" charset="-34"/>
                <a:cs typeface="Sarabun" panose="00000500000000000000" pitchFamily="2" charset="-34"/>
              </a:rPr>
              <a:t>laborum</a:t>
            </a:r>
            <a:r>
              <a:rPr lang="en-US" sz="1050" dirty="0">
                <a:latin typeface="Sarabun" panose="00000500000000000000" pitchFamily="2" charset="-34"/>
                <a:cs typeface="Sarabun" panose="00000500000000000000" pitchFamily="2" charset="-34"/>
              </a:rPr>
              <a:t>.</a:t>
            </a:r>
          </a:p>
        </p:txBody>
      </p:sp>
      <p:grpSp>
        <p:nvGrpSpPr>
          <p:cNvPr id="13" name="Nhóm 25">
            <a:extLst>
              <a:ext uri="{FF2B5EF4-FFF2-40B4-BE49-F238E27FC236}">
                <a16:creationId xmlns:a16="http://schemas.microsoft.com/office/drawing/2014/main" id="{E3F42701-21F3-477E-A00C-215548A3B59C}"/>
              </a:ext>
            </a:extLst>
          </p:cNvPr>
          <p:cNvGrpSpPr/>
          <p:nvPr/>
        </p:nvGrpSpPr>
        <p:grpSpPr>
          <a:xfrm>
            <a:off x="493048" y="1287124"/>
            <a:ext cx="570406" cy="570406"/>
            <a:chOff x="6073613" y="2469890"/>
            <a:chExt cx="324000" cy="324000"/>
          </a:xfrm>
        </p:grpSpPr>
        <p:sp>
          <p:nvSpPr>
            <p:cNvPr id="14" name="Freeform 916">
              <a:extLst>
                <a:ext uri="{FF2B5EF4-FFF2-40B4-BE49-F238E27FC236}">
                  <a16:creationId xmlns:a16="http://schemas.microsoft.com/office/drawing/2014/main" id="{C4CE3B1F-A269-4027-8BBD-E84E68DFA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8409" y="2711106"/>
              <a:ext cx="41575" cy="22837"/>
            </a:xfrm>
            <a:custGeom>
              <a:avLst/>
              <a:gdLst>
                <a:gd name="T0" fmla="*/ 0 w 203"/>
                <a:gd name="T1" fmla="*/ 11 h 112"/>
                <a:gd name="T2" fmla="*/ 101 w 203"/>
                <a:gd name="T3" fmla="*/ 112 h 112"/>
                <a:gd name="T4" fmla="*/ 203 w 203"/>
                <a:gd name="T5" fmla="*/ 11 h 112"/>
                <a:gd name="T6" fmla="*/ 203 w 203"/>
                <a:gd name="T7" fmla="*/ 0 h 112"/>
                <a:gd name="T8" fmla="*/ 0 w 203"/>
                <a:gd name="T9" fmla="*/ 0 h 112"/>
                <a:gd name="T10" fmla="*/ 0 w 203"/>
                <a:gd name="T11" fmla="*/ 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3" h="112">
                  <a:moveTo>
                    <a:pt x="0" y="11"/>
                  </a:moveTo>
                  <a:cubicBezTo>
                    <a:pt x="0" y="67"/>
                    <a:pt x="45" y="112"/>
                    <a:pt x="101" y="112"/>
                  </a:cubicBezTo>
                  <a:cubicBezTo>
                    <a:pt x="157" y="112"/>
                    <a:pt x="203" y="67"/>
                    <a:pt x="203" y="11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"/>
                  </a:ln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917">
              <a:extLst>
                <a:ext uri="{FF2B5EF4-FFF2-40B4-BE49-F238E27FC236}">
                  <a16:creationId xmlns:a16="http://schemas.microsoft.com/office/drawing/2014/main" id="{B487EA72-FE31-4915-81FD-D491A972E0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3613" y="2469890"/>
              <a:ext cx="324000" cy="324000"/>
            </a:xfrm>
            <a:custGeom>
              <a:avLst/>
              <a:gdLst>
                <a:gd name="T0" fmla="*/ 0 w 1567"/>
                <a:gd name="T1" fmla="*/ 784 h 1567"/>
                <a:gd name="T2" fmla="*/ 1567 w 1567"/>
                <a:gd name="T3" fmla="*/ 784 h 1567"/>
                <a:gd name="T4" fmla="*/ 910 w 1567"/>
                <a:gd name="T5" fmla="*/ 474 h 1567"/>
                <a:gd name="T6" fmla="*/ 1015 w 1567"/>
                <a:gd name="T7" fmla="*/ 311 h 1567"/>
                <a:gd name="T8" fmla="*/ 940 w 1567"/>
                <a:gd name="T9" fmla="*/ 490 h 1567"/>
                <a:gd name="T10" fmla="*/ 917 w 1567"/>
                <a:gd name="T11" fmla="*/ 497 h 1567"/>
                <a:gd name="T12" fmla="*/ 785 w 1567"/>
                <a:gd name="T13" fmla="*/ 273 h 1567"/>
                <a:gd name="T14" fmla="*/ 819 w 1567"/>
                <a:gd name="T15" fmla="*/ 273 h 1567"/>
                <a:gd name="T16" fmla="*/ 802 w 1567"/>
                <a:gd name="T17" fmla="*/ 467 h 1567"/>
                <a:gd name="T18" fmla="*/ 785 w 1567"/>
                <a:gd name="T19" fmla="*/ 273 h 1567"/>
                <a:gd name="T20" fmla="*/ 612 w 1567"/>
                <a:gd name="T21" fmla="*/ 318 h 1567"/>
                <a:gd name="T22" fmla="*/ 687 w 1567"/>
                <a:gd name="T23" fmla="*/ 497 h 1567"/>
                <a:gd name="T24" fmla="*/ 665 w 1567"/>
                <a:gd name="T25" fmla="*/ 490 h 1567"/>
                <a:gd name="T26" fmla="*/ 590 w 1567"/>
                <a:gd name="T27" fmla="*/ 311 h 1567"/>
                <a:gd name="T28" fmla="*/ 442 w 1567"/>
                <a:gd name="T29" fmla="*/ 437 h 1567"/>
                <a:gd name="T30" fmla="*/ 585 w 1567"/>
                <a:gd name="T31" fmla="*/ 569 h 1567"/>
                <a:gd name="T32" fmla="*/ 561 w 1567"/>
                <a:gd name="T33" fmla="*/ 572 h 1567"/>
                <a:gd name="T34" fmla="*/ 418 w 1567"/>
                <a:gd name="T35" fmla="*/ 440 h 1567"/>
                <a:gd name="T36" fmla="*/ 802 w 1567"/>
                <a:gd name="T37" fmla="*/ 1311 h 1567"/>
                <a:gd name="T38" fmla="*/ 667 w 1567"/>
                <a:gd name="T39" fmla="*/ 1148 h 1567"/>
                <a:gd name="T40" fmla="*/ 921 w 1567"/>
                <a:gd name="T41" fmla="*/ 1131 h 1567"/>
                <a:gd name="T42" fmla="*/ 937 w 1567"/>
                <a:gd name="T43" fmla="*/ 1148 h 1567"/>
                <a:gd name="T44" fmla="*/ 946 w 1567"/>
                <a:gd name="T45" fmla="*/ 966 h 1567"/>
                <a:gd name="T46" fmla="*/ 928 w 1567"/>
                <a:gd name="T47" fmla="*/ 1091 h 1567"/>
                <a:gd name="T48" fmla="*/ 664 w 1567"/>
                <a:gd name="T49" fmla="*/ 1086 h 1567"/>
                <a:gd name="T50" fmla="*/ 660 w 1567"/>
                <a:gd name="T51" fmla="*/ 966 h 1567"/>
                <a:gd name="T52" fmla="*/ 802 w 1567"/>
                <a:gd name="T53" fmla="*/ 516 h 1567"/>
                <a:gd name="T54" fmla="*/ 946 w 1567"/>
                <a:gd name="T55" fmla="*/ 966 h 1567"/>
                <a:gd name="T56" fmla="*/ 1043 w 1567"/>
                <a:gd name="T57" fmla="*/ 572 h 1567"/>
                <a:gd name="T58" fmla="*/ 1020 w 1567"/>
                <a:gd name="T59" fmla="*/ 569 h 1567"/>
                <a:gd name="T60" fmla="*/ 1162 w 1567"/>
                <a:gd name="T61" fmla="*/ 437 h 1567"/>
                <a:gd name="T62" fmla="*/ 1183 w 1567"/>
                <a:gd name="T63" fmla="*/ 463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7" h="1567">
                  <a:moveTo>
                    <a:pt x="784" y="0"/>
                  </a:moveTo>
                  <a:cubicBezTo>
                    <a:pt x="351" y="0"/>
                    <a:pt x="0" y="351"/>
                    <a:pt x="0" y="784"/>
                  </a:cubicBezTo>
                  <a:cubicBezTo>
                    <a:pt x="0" y="1216"/>
                    <a:pt x="351" y="1567"/>
                    <a:pt x="784" y="1567"/>
                  </a:cubicBezTo>
                  <a:cubicBezTo>
                    <a:pt x="1216" y="1567"/>
                    <a:pt x="1567" y="1216"/>
                    <a:pt x="1567" y="784"/>
                  </a:cubicBezTo>
                  <a:cubicBezTo>
                    <a:pt x="1567" y="351"/>
                    <a:pt x="1216" y="0"/>
                    <a:pt x="784" y="0"/>
                  </a:cubicBezTo>
                  <a:close/>
                  <a:moveTo>
                    <a:pt x="910" y="474"/>
                  </a:moveTo>
                  <a:cubicBezTo>
                    <a:pt x="992" y="318"/>
                    <a:pt x="992" y="318"/>
                    <a:pt x="992" y="318"/>
                  </a:cubicBezTo>
                  <a:cubicBezTo>
                    <a:pt x="996" y="310"/>
                    <a:pt x="1007" y="307"/>
                    <a:pt x="1015" y="311"/>
                  </a:cubicBezTo>
                  <a:cubicBezTo>
                    <a:pt x="1023" y="315"/>
                    <a:pt x="1026" y="325"/>
                    <a:pt x="1022" y="334"/>
                  </a:cubicBezTo>
                  <a:cubicBezTo>
                    <a:pt x="940" y="490"/>
                    <a:pt x="940" y="490"/>
                    <a:pt x="940" y="490"/>
                  </a:cubicBezTo>
                  <a:cubicBezTo>
                    <a:pt x="937" y="496"/>
                    <a:pt x="931" y="499"/>
                    <a:pt x="925" y="499"/>
                  </a:cubicBezTo>
                  <a:cubicBezTo>
                    <a:pt x="922" y="499"/>
                    <a:pt x="920" y="498"/>
                    <a:pt x="917" y="497"/>
                  </a:cubicBezTo>
                  <a:cubicBezTo>
                    <a:pt x="909" y="493"/>
                    <a:pt x="906" y="483"/>
                    <a:pt x="910" y="474"/>
                  </a:cubicBezTo>
                  <a:close/>
                  <a:moveTo>
                    <a:pt x="785" y="273"/>
                  </a:moveTo>
                  <a:cubicBezTo>
                    <a:pt x="785" y="264"/>
                    <a:pt x="793" y="257"/>
                    <a:pt x="802" y="257"/>
                  </a:cubicBezTo>
                  <a:cubicBezTo>
                    <a:pt x="812" y="257"/>
                    <a:pt x="819" y="264"/>
                    <a:pt x="819" y="273"/>
                  </a:cubicBezTo>
                  <a:cubicBezTo>
                    <a:pt x="819" y="450"/>
                    <a:pt x="819" y="450"/>
                    <a:pt x="819" y="450"/>
                  </a:cubicBezTo>
                  <a:cubicBezTo>
                    <a:pt x="819" y="459"/>
                    <a:pt x="812" y="467"/>
                    <a:pt x="802" y="467"/>
                  </a:cubicBezTo>
                  <a:cubicBezTo>
                    <a:pt x="793" y="467"/>
                    <a:pt x="785" y="459"/>
                    <a:pt x="785" y="450"/>
                  </a:cubicBezTo>
                  <a:lnTo>
                    <a:pt x="785" y="273"/>
                  </a:lnTo>
                  <a:close/>
                  <a:moveTo>
                    <a:pt x="590" y="311"/>
                  </a:moveTo>
                  <a:cubicBezTo>
                    <a:pt x="598" y="307"/>
                    <a:pt x="608" y="310"/>
                    <a:pt x="612" y="318"/>
                  </a:cubicBezTo>
                  <a:cubicBezTo>
                    <a:pt x="694" y="474"/>
                    <a:pt x="694" y="474"/>
                    <a:pt x="694" y="474"/>
                  </a:cubicBezTo>
                  <a:cubicBezTo>
                    <a:pt x="699" y="483"/>
                    <a:pt x="696" y="493"/>
                    <a:pt x="687" y="497"/>
                  </a:cubicBezTo>
                  <a:cubicBezTo>
                    <a:pt x="685" y="498"/>
                    <a:pt x="682" y="499"/>
                    <a:pt x="680" y="499"/>
                  </a:cubicBezTo>
                  <a:cubicBezTo>
                    <a:pt x="673" y="499"/>
                    <a:pt x="668" y="496"/>
                    <a:pt x="665" y="490"/>
                  </a:cubicBezTo>
                  <a:cubicBezTo>
                    <a:pt x="582" y="334"/>
                    <a:pt x="582" y="334"/>
                    <a:pt x="582" y="334"/>
                  </a:cubicBezTo>
                  <a:cubicBezTo>
                    <a:pt x="578" y="325"/>
                    <a:pt x="581" y="315"/>
                    <a:pt x="590" y="311"/>
                  </a:cubicBezTo>
                  <a:close/>
                  <a:moveTo>
                    <a:pt x="418" y="440"/>
                  </a:moveTo>
                  <a:cubicBezTo>
                    <a:pt x="424" y="433"/>
                    <a:pt x="435" y="431"/>
                    <a:pt x="442" y="437"/>
                  </a:cubicBezTo>
                  <a:cubicBezTo>
                    <a:pt x="582" y="545"/>
                    <a:pt x="582" y="545"/>
                    <a:pt x="582" y="545"/>
                  </a:cubicBezTo>
                  <a:cubicBezTo>
                    <a:pt x="589" y="551"/>
                    <a:pt x="590" y="561"/>
                    <a:pt x="585" y="569"/>
                  </a:cubicBezTo>
                  <a:cubicBezTo>
                    <a:pt x="581" y="573"/>
                    <a:pt x="576" y="575"/>
                    <a:pt x="571" y="575"/>
                  </a:cubicBezTo>
                  <a:cubicBezTo>
                    <a:pt x="568" y="575"/>
                    <a:pt x="564" y="574"/>
                    <a:pt x="561" y="572"/>
                  </a:cubicBezTo>
                  <a:cubicBezTo>
                    <a:pt x="421" y="463"/>
                    <a:pt x="421" y="463"/>
                    <a:pt x="421" y="463"/>
                  </a:cubicBezTo>
                  <a:cubicBezTo>
                    <a:pt x="414" y="458"/>
                    <a:pt x="413" y="447"/>
                    <a:pt x="418" y="440"/>
                  </a:cubicBezTo>
                  <a:close/>
                  <a:moveTo>
                    <a:pt x="937" y="1176"/>
                  </a:moveTo>
                  <a:cubicBezTo>
                    <a:pt x="937" y="1250"/>
                    <a:pt x="877" y="1311"/>
                    <a:pt x="802" y="1311"/>
                  </a:cubicBezTo>
                  <a:cubicBezTo>
                    <a:pt x="728" y="1311"/>
                    <a:pt x="667" y="1250"/>
                    <a:pt x="667" y="1176"/>
                  </a:cubicBezTo>
                  <a:cubicBezTo>
                    <a:pt x="667" y="1148"/>
                    <a:pt x="667" y="1148"/>
                    <a:pt x="667" y="1148"/>
                  </a:cubicBezTo>
                  <a:cubicBezTo>
                    <a:pt x="667" y="1138"/>
                    <a:pt x="675" y="1131"/>
                    <a:pt x="684" y="1131"/>
                  </a:cubicBezTo>
                  <a:cubicBezTo>
                    <a:pt x="921" y="1131"/>
                    <a:pt x="921" y="1131"/>
                    <a:pt x="921" y="1131"/>
                  </a:cubicBezTo>
                  <a:cubicBezTo>
                    <a:pt x="925" y="1131"/>
                    <a:pt x="929" y="1133"/>
                    <a:pt x="932" y="1136"/>
                  </a:cubicBezTo>
                  <a:cubicBezTo>
                    <a:pt x="936" y="1139"/>
                    <a:pt x="937" y="1143"/>
                    <a:pt x="937" y="1148"/>
                  </a:cubicBezTo>
                  <a:lnTo>
                    <a:pt x="937" y="1176"/>
                  </a:lnTo>
                  <a:close/>
                  <a:moveTo>
                    <a:pt x="946" y="966"/>
                  </a:moveTo>
                  <a:cubicBezTo>
                    <a:pt x="945" y="1074"/>
                    <a:pt x="945" y="1074"/>
                    <a:pt x="945" y="1074"/>
                  </a:cubicBezTo>
                  <a:cubicBezTo>
                    <a:pt x="945" y="1083"/>
                    <a:pt x="938" y="1091"/>
                    <a:pt x="928" y="1091"/>
                  </a:cubicBezTo>
                  <a:cubicBezTo>
                    <a:pt x="676" y="1091"/>
                    <a:pt x="676" y="1091"/>
                    <a:pt x="676" y="1091"/>
                  </a:cubicBezTo>
                  <a:cubicBezTo>
                    <a:pt x="672" y="1091"/>
                    <a:pt x="668" y="1089"/>
                    <a:pt x="664" y="1086"/>
                  </a:cubicBezTo>
                  <a:cubicBezTo>
                    <a:pt x="661" y="1083"/>
                    <a:pt x="660" y="1078"/>
                    <a:pt x="660" y="1074"/>
                  </a:cubicBezTo>
                  <a:cubicBezTo>
                    <a:pt x="660" y="966"/>
                    <a:pt x="660" y="966"/>
                    <a:pt x="660" y="966"/>
                  </a:cubicBezTo>
                  <a:cubicBezTo>
                    <a:pt x="594" y="920"/>
                    <a:pt x="555" y="845"/>
                    <a:pt x="555" y="764"/>
                  </a:cubicBezTo>
                  <a:cubicBezTo>
                    <a:pt x="555" y="627"/>
                    <a:pt x="666" y="516"/>
                    <a:pt x="802" y="516"/>
                  </a:cubicBezTo>
                  <a:cubicBezTo>
                    <a:pt x="939" y="516"/>
                    <a:pt x="1050" y="627"/>
                    <a:pt x="1050" y="764"/>
                  </a:cubicBezTo>
                  <a:cubicBezTo>
                    <a:pt x="1050" y="844"/>
                    <a:pt x="1011" y="919"/>
                    <a:pt x="946" y="966"/>
                  </a:cubicBezTo>
                  <a:close/>
                  <a:moveTo>
                    <a:pt x="1183" y="463"/>
                  </a:moveTo>
                  <a:cubicBezTo>
                    <a:pt x="1043" y="572"/>
                    <a:pt x="1043" y="572"/>
                    <a:pt x="1043" y="572"/>
                  </a:cubicBezTo>
                  <a:cubicBezTo>
                    <a:pt x="1040" y="574"/>
                    <a:pt x="1037" y="575"/>
                    <a:pt x="1033" y="575"/>
                  </a:cubicBezTo>
                  <a:cubicBezTo>
                    <a:pt x="1028" y="575"/>
                    <a:pt x="1023" y="573"/>
                    <a:pt x="1020" y="569"/>
                  </a:cubicBezTo>
                  <a:cubicBezTo>
                    <a:pt x="1014" y="561"/>
                    <a:pt x="1015" y="551"/>
                    <a:pt x="1023" y="545"/>
                  </a:cubicBezTo>
                  <a:cubicBezTo>
                    <a:pt x="1162" y="437"/>
                    <a:pt x="1162" y="437"/>
                    <a:pt x="1162" y="437"/>
                  </a:cubicBezTo>
                  <a:cubicBezTo>
                    <a:pt x="1170" y="431"/>
                    <a:pt x="1180" y="433"/>
                    <a:pt x="1186" y="440"/>
                  </a:cubicBezTo>
                  <a:cubicBezTo>
                    <a:pt x="1192" y="447"/>
                    <a:pt x="1190" y="458"/>
                    <a:pt x="1183" y="463"/>
                  </a:cubicBez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918">
              <a:extLst>
                <a:ext uri="{FF2B5EF4-FFF2-40B4-BE49-F238E27FC236}">
                  <a16:creationId xmlns:a16="http://schemas.microsoft.com/office/drawing/2014/main" id="{79D107C0-44F9-4CDD-9B55-A8D362B95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5471" y="2584075"/>
              <a:ext cx="88885" cy="104194"/>
            </a:xfrm>
            <a:custGeom>
              <a:avLst/>
              <a:gdLst>
                <a:gd name="T0" fmla="*/ 214 w 428"/>
                <a:gd name="T1" fmla="*/ 0 h 507"/>
                <a:gd name="T2" fmla="*/ 0 w 428"/>
                <a:gd name="T3" fmla="*/ 214 h 507"/>
                <a:gd name="T4" fmla="*/ 98 w 428"/>
                <a:gd name="T5" fmla="*/ 393 h 507"/>
                <a:gd name="T6" fmla="*/ 106 w 428"/>
                <a:gd name="T7" fmla="*/ 407 h 507"/>
                <a:gd name="T8" fmla="*/ 105 w 428"/>
                <a:gd name="T9" fmla="*/ 507 h 507"/>
                <a:gd name="T10" fmla="*/ 324 w 428"/>
                <a:gd name="T11" fmla="*/ 507 h 507"/>
                <a:gd name="T12" fmla="*/ 324 w 428"/>
                <a:gd name="T13" fmla="*/ 407 h 507"/>
                <a:gd name="T14" fmla="*/ 332 w 428"/>
                <a:gd name="T15" fmla="*/ 393 h 507"/>
                <a:gd name="T16" fmla="*/ 428 w 428"/>
                <a:gd name="T17" fmla="*/ 214 h 507"/>
                <a:gd name="T18" fmla="*/ 214 w 428"/>
                <a:gd name="T19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8" h="507">
                  <a:moveTo>
                    <a:pt x="214" y="0"/>
                  </a:moveTo>
                  <a:cubicBezTo>
                    <a:pt x="96" y="0"/>
                    <a:pt x="0" y="96"/>
                    <a:pt x="0" y="214"/>
                  </a:cubicBezTo>
                  <a:cubicBezTo>
                    <a:pt x="0" y="286"/>
                    <a:pt x="37" y="353"/>
                    <a:pt x="98" y="393"/>
                  </a:cubicBezTo>
                  <a:cubicBezTo>
                    <a:pt x="103" y="396"/>
                    <a:pt x="106" y="402"/>
                    <a:pt x="106" y="407"/>
                  </a:cubicBezTo>
                  <a:cubicBezTo>
                    <a:pt x="105" y="507"/>
                    <a:pt x="105" y="507"/>
                    <a:pt x="105" y="507"/>
                  </a:cubicBezTo>
                  <a:cubicBezTo>
                    <a:pt x="324" y="507"/>
                    <a:pt x="324" y="507"/>
                    <a:pt x="324" y="507"/>
                  </a:cubicBezTo>
                  <a:cubicBezTo>
                    <a:pt x="324" y="407"/>
                    <a:pt x="324" y="407"/>
                    <a:pt x="324" y="407"/>
                  </a:cubicBezTo>
                  <a:cubicBezTo>
                    <a:pt x="324" y="401"/>
                    <a:pt x="327" y="396"/>
                    <a:pt x="332" y="393"/>
                  </a:cubicBezTo>
                  <a:cubicBezTo>
                    <a:pt x="392" y="353"/>
                    <a:pt x="428" y="286"/>
                    <a:pt x="428" y="214"/>
                  </a:cubicBezTo>
                  <a:cubicBezTo>
                    <a:pt x="428" y="96"/>
                    <a:pt x="332" y="0"/>
                    <a:pt x="214" y="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7" name="Nhóm 29">
            <a:extLst>
              <a:ext uri="{FF2B5EF4-FFF2-40B4-BE49-F238E27FC236}">
                <a16:creationId xmlns:a16="http://schemas.microsoft.com/office/drawing/2014/main" id="{3599ABB3-920E-46CC-8480-D690604DB002}"/>
              </a:ext>
            </a:extLst>
          </p:cNvPr>
          <p:cNvGrpSpPr/>
          <p:nvPr/>
        </p:nvGrpSpPr>
        <p:grpSpPr>
          <a:xfrm>
            <a:off x="493048" y="2309446"/>
            <a:ext cx="570406" cy="570406"/>
            <a:chOff x="6921685" y="2974416"/>
            <a:chExt cx="324000" cy="324000"/>
          </a:xfrm>
        </p:grpSpPr>
        <p:sp>
          <p:nvSpPr>
            <p:cNvPr id="18" name="Freeform 1124">
              <a:extLst>
                <a:ext uri="{FF2B5EF4-FFF2-40B4-BE49-F238E27FC236}">
                  <a16:creationId xmlns:a16="http://schemas.microsoft.com/office/drawing/2014/main" id="{7FE442D6-B5A1-4697-9F37-A337ED5BCA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3059" y="3084805"/>
              <a:ext cx="151295" cy="151965"/>
            </a:xfrm>
            <a:custGeom>
              <a:avLst/>
              <a:gdLst>
                <a:gd name="T0" fmla="*/ 641 w 721"/>
                <a:gd name="T1" fmla="*/ 342 h 721"/>
                <a:gd name="T2" fmla="*/ 635 w 721"/>
                <a:gd name="T3" fmla="*/ 297 h 721"/>
                <a:gd name="T4" fmla="*/ 706 w 721"/>
                <a:gd name="T5" fmla="*/ 240 h 721"/>
                <a:gd name="T6" fmla="*/ 604 w 721"/>
                <a:gd name="T7" fmla="*/ 194 h 721"/>
                <a:gd name="T8" fmla="*/ 578 w 721"/>
                <a:gd name="T9" fmla="*/ 180 h 721"/>
                <a:gd name="T10" fmla="*/ 532 w 721"/>
                <a:gd name="T11" fmla="*/ 136 h 721"/>
                <a:gd name="T12" fmla="*/ 550 w 721"/>
                <a:gd name="T13" fmla="*/ 47 h 721"/>
                <a:gd name="T14" fmla="*/ 442 w 721"/>
                <a:gd name="T15" fmla="*/ 77 h 721"/>
                <a:gd name="T16" fmla="*/ 417 w 721"/>
                <a:gd name="T17" fmla="*/ 84 h 721"/>
                <a:gd name="T18" fmla="*/ 350 w 721"/>
                <a:gd name="T19" fmla="*/ 79 h 721"/>
                <a:gd name="T20" fmla="*/ 306 w 721"/>
                <a:gd name="T21" fmla="*/ 0 h 721"/>
                <a:gd name="T22" fmla="*/ 243 w 721"/>
                <a:gd name="T23" fmla="*/ 92 h 721"/>
                <a:gd name="T24" fmla="*/ 229 w 721"/>
                <a:gd name="T25" fmla="*/ 113 h 721"/>
                <a:gd name="T26" fmla="*/ 179 w 721"/>
                <a:gd name="T27" fmla="*/ 148 h 721"/>
                <a:gd name="T28" fmla="*/ 153 w 721"/>
                <a:gd name="T29" fmla="*/ 155 h 721"/>
                <a:gd name="T30" fmla="*/ 45 w 721"/>
                <a:gd name="T31" fmla="*/ 183 h 721"/>
                <a:gd name="T32" fmla="*/ 105 w 721"/>
                <a:gd name="T33" fmla="*/ 250 h 721"/>
                <a:gd name="T34" fmla="*/ 93 w 721"/>
                <a:gd name="T35" fmla="*/ 285 h 721"/>
                <a:gd name="T36" fmla="*/ 72 w 721"/>
                <a:gd name="T37" fmla="*/ 337 h 721"/>
                <a:gd name="T38" fmla="*/ 7 w 721"/>
                <a:gd name="T39" fmla="*/ 428 h 721"/>
                <a:gd name="T40" fmla="*/ 96 w 721"/>
                <a:gd name="T41" fmla="*/ 441 h 721"/>
                <a:gd name="T42" fmla="*/ 125 w 721"/>
                <a:gd name="T43" fmla="*/ 504 h 721"/>
                <a:gd name="T44" fmla="*/ 126 w 721"/>
                <a:gd name="T45" fmla="*/ 529 h 721"/>
                <a:gd name="T46" fmla="*/ 135 w 721"/>
                <a:gd name="T47" fmla="*/ 640 h 721"/>
                <a:gd name="T48" fmla="*/ 213 w 721"/>
                <a:gd name="T49" fmla="*/ 593 h 721"/>
                <a:gd name="T50" fmla="*/ 272 w 721"/>
                <a:gd name="T51" fmla="*/ 622 h 721"/>
                <a:gd name="T52" fmla="*/ 291 w 721"/>
                <a:gd name="T53" fmla="*/ 641 h 721"/>
                <a:gd name="T54" fmla="*/ 370 w 721"/>
                <a:gd name="T55" fmla="*/ 720 h 721"/>
                <a:gd name="T56" fmla="*/ 399 w 721"/>
                <a:gd name="T57" fmla="*/ 635 h 721"/>
                <a:gd name="T58" fmla="*/ 444 w 721"/>
                <a:gd name="T59" fmla="*/ 625 h 721"/>
                <a:gd name="T60" fmla="*/ 490 w 721"/>
                <a:gd name="T61" fmla="*/ 620 h 721"/>
                <a:gd name="T62" fmla="*/ 601 w 721"/>
                <a:gd name="T63" fmla="*/ 631 h 721"/>
                <a:gd name="T64" fmla="*/ 569 w 721"/>
                <a:gd name="T65" fmla="*/ 546 h 721"/>
                <a:gd name="T66" fmla="*/ 592 w 721"/>
                <a:gd name="T67" fmla="*/ 518 h 721"/>
                <a:gd name="T68" fmla="*/ 610 w 721"/>
                <a:gd name="T69" fmla="*/ 487 h 721"/>
                <a:gd name="T70" fmla="*/ 701 w 721"/>
                <a:gd name="T71" fmla="*/ 488 h 721"/>
                <a:gd name="T72" fmla="*/ 653 w 721"/>
                <a:gd name="T73" fmla="*/ 387 h 721"/>
                <a:gd name="T74" fmla="*/ 362 w 721"/>
                <a:gd name="T75" fmla="*/ 420 h 721"/>
                <a:gd name="T76" fmla="*/ 362 w 721"/>
                <a:gd name="T77" fmla="*/ 298 h 721"/>
                <a:gd name="T78" fmla="*/ 362 w 721"/>
                <a:gd name="T79" fmla="*/ 420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1" h="721">
                  <a:moveTo>
                    <a:pt x="642" y="370"/>
                  </a:moveTo>
                  <a:cubicBezTo>
                    <a:pt x="642" y="361"/>
                    <a:pt x="642" y="351"/>
                    <a:pt x="641" y="342"/>
                  </a:cubicBezTo>
                  <a:cubicBezTo>
                    <a:pt x="640" y="326"/>
                    <a:pt x="640" y="326"/>
                    <a:pt x="640" y="326"/>
                  </a:cubicBezTo>
                  <a:cubicBezTo>
                    <a:pt x="639" y="316"/>
                    <a:pt x="638" y="306"/>
                    <a:pt x="635" y="297"/>
                  </a:cubicBezTo>
                  <a:cubicBezTo>
                    <a:pt x="633" y="290"/>
                    <a:pt x="636" y="282"/>
                    <a:pt x="643" y="278"/>
                  </a:cubicBezTo>
                  <a:cubicBezTo>
                    <a:pt x="666" y="266"/>
                    <a:pt x="687" y="254"/>
                    <a:pt x="706" y="240"/>
                  </a:cubicBezTo>
                  <a:cubicBezTo>
                    <a:pt x="698" y="218"/>
                    <a:pt x="688" y="196"/>
                    <a:pt x="673" y="171"/>
                  </a:cubicBezTo>
                  <a:cubicBezTo>
                    <a:pt x="649" y="177"/>
                    <a:pt x="626" y="185"/>
                    <a:pt x="604" y="194"/>
                  </a:cubicBezTo>
                  <a:cubicBezTo>
                    <a:pt x="598" y="196"/>
                    <a:pt x="590" y="194"/>
                    <a:pt x="585" y="189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72" y="173"/>
                    <a:pt x="567" y="167"/>
                    <a:pt x="560" y="161"/>
                  </a:cubicBezTo>
                  <a:cubicBezTo>
                    <a:pt x="550" y="150"/>
                    <a:pt x="541" y="143"/>
                    <a:pt x="532" y="136"/>
                  </a:cubicBezTo>
                  <a:cubicBezTo>
                    <a:pt x="526" y="132"/>
                    <a:pt x="523" y="123"/>
                    <a:pt x="526" y="116"/>
                  </a:cubicBezTo>
                  <a:cubicBezTo>
                    <a:pt x="536" y="94"/>
                    <a:pt x="543" y="71"/>
                    <a:pt x="550" y="47"/>
                  </a:cubicBezTo>
                  <a:cubicBezTo>
                    <a:pt x="530" y="35"/>
                    <a:pt x="508" y="25"/>
                    <a:pt x="480" y="15"/>
                  </a:cubicBezTo>
                  <a:cubicBezTo>
                    <a:pt x="466" y="35"/>
                    <a:pt x="453" y="56"/>
                    <a:pt x="442" y="77"/>
                  </a:cubicBezTo>
                  <a:cubicBezTo>
                    <a:pt x="439" y="83"/>
                    <a:pt x="431" y="87"/>
                    <a:pt x="424" y="86"/>
                  </a:cubicBezTo>
                  <a:cubicBezTo>
                    <a:pt x="417" y="84"/>
                    <a:pt x="417" y="84"/>
                    <a:pt x="417" y="84"/>
                  </a:cubicBezTo>
                  <a:cubicBezTo>
                    <a:pt x="408" y="82"/>
                    <a:pt x="398" y="80"/>
                    <a:pt x="387" y="80"/>
                  </a:cubicBezTo>
                  <a:cubicBezTo>
                    <a:pt x="373" y="79"/>
                    <a:pt x="361" y="78"/>
                    <a:pt x="350" y="79"/>
                  </a:cubicBezTo>
                  <a:cubicBezTo>
                    <a:pt x="342" y="81"/>
                    <a:pt x="335" y="75"/>
                    <a:pt x="333" y="68"/>
                  </a:cubicBezTo>
                  <a:cubicBezTo>
                    <a:pt x="326" y="45"/>
                    <a:pt x="317" y="22"/>
                    <a:pt x="306" y="0"/>
                  </a:cubicBezTo>
                  <a:cubicBezTo>
                    <a:pt x="282" y="4"/>
                    <a:pt x="257" y="10"/>
                    <a:pt x="232" y="20"/>
                  </a:cubicBezTo>
                  <a:cubicBezTo>
                    <a:pt x="234" y="45"/>
                    <a:pt x="238" y="69"/>
                    <a:pt x="243" y="92"/>
                  </a:cubicBezTo>
                  <a:cubicBezTo>
                    <a:pt x="244" y="99"/>
                    <a:pt x="241" y="106"/>
                    <a:pt x="235" y="110"/>
                  </a:cubicBezTo>
                  <a:cubicBezTo>
                    <a:pt x="229" y="113"/>
                    <a:pt x="229" y="113"/>
                    <a:pt x="229" y="113"/>
                  </a:cubicBezTo>
                  <a:cubicBezTo>
                    <a:pt x="220" y="118"/>
                    <a:pt x="211" y="123"/>
                    <a:pt x="203" y="129"/>
                  </a:cubicBezTo>
                  <a:cubicBezTo>
                    <a:pt x="194" y="135"/>
                    <a:pt x="186" y="141"/>
                    <a:pt x="179" y="148"/>
                  </a:cubicBezTo>
                  <a:cubicBezTo>
                    <a:pt x="173" y="153"/>
                    <a:pt x="173" y="153"/>
                    <a:pt x="173" y="153"/>
                  </a:cubicBezTo>
                  <a:cubicBezTo>
                    <a:pt x="167" y="158"/>
                    <a:pt x="159" y="158"/>
                    <a:pt x="153" y="155"/>
                  </a:cubicBezTo>
                  <a:cubicBezTo>
                    <a:pt x="133" y="142"/>
                    <a:pt x="112" y="131"/>
                    <a:pt x="89" y="120"/>
                  </a:cubicBezTo>
                  <a:cubicBezTo>
                    <a:pt x="73" y="139"/>
                    <a:pt x="58" y="160"/>
                    <a:pt x="45" y="183"/>
                  </a:cubicBezTo>
                  <a:cubicBezTo>
                    <a:pt x="63" y="201"/>
                    <a:pt x="81" y="217"/>
                    <a:pt x="100" y="231"/>
                  </a:cubicBezTo>
                  <a:cubicBezTo>
                    <a:pt x="106" y="235"/>
                    <a:pt x="108" y="243"/>
                    <a:pt x="105" y="250"/>
                  </a:cubicBezTo>
                  <a:cubicBezTo>
                    <a:pt x="102" y="258"/>
                    <a:pt x="102" y="258"/>
                    <a:pt x="102" y="258"/>
                  </a:cubicBezTo>
                  <a:cubicBezTo>
                    <a:pt x="99" y="267"/>
                    <a:pt x="95" y="276"/>
                    <a:pt x="93" y="285"/>
                  </a:cubicBezTo>
                  <a:cubicBezTo>
                    <a:pt x="90" y="298"/>
                    <a:pt x="88" y="309"/>
                    <a:pt x="86" y="322"/>
                  </a:cubicBezTo>
                  <a:cubicBezTo>
                    <a:pt x="85" y="329"/>
                    <a:pt x="79" y="336"/>
                    <a:pt x="72" y="337"/>
                  </a:cubicBezTo>
                  <a:cubicBezTo>
                    <a:pt x="49" y="340"/>
                    <a:pt x="26" y="345"/>
                    <a:pt x="0" y="351"/>
                  </a:cubicBezTo>
                  <a:cubicBezTo>
                    <a:pt x="0" y="378"/>
                    <a:pt x="2" y="403"/>
                    <a:pt x="7" y="428"/>
                  </a:cubicBezTo>
                  <a:cubicBezTo>
                    <a:pt x="31" y="430"/>
                    <a:pt x="55" y="431"/>
                    <a:pt x="80" y="430"/>
                  </a:cubicBezTo>
                  <a:cubicBezTo>
                    <a:pt x="88" y="431"/>
                    <a:pt x="94" y="434"/>
                    <a:pt x="96" y="441"/>
                  </a:cubicBezTo>
                  <a:cubicBezTo>
                    <a:pt x="100" y="452"/>
                    <a:pt x="104" y="464"/>
                    <a:pt x="110" y="476"/>
                  </a:cubicBezTo>
                  <a:cubicBezTo>
                    <a:pt x="114" y="486"/>
                    <a:pt x="120" y="495"/>
                    <a:pt x="125" y="504"/>
                  </a:cubicBezTo>
                  <a:cubicBezTo>
                    <a:pt x="128" y="509"/>
                    <a:pt x="128" y="509"/>
                    <a:pt x="128" y="509"/>
                  </a:cubicBezTo>
                  <a:cubicBezTo>
                    <a:pt x="132" y="516"/>
                    <a:pt x="131" y="524"/>
                    <a:pt x="126" y="529"/>
                  </a:cubicBezTo>
                  <a:cubicBezTo>
                    <a:pt x="110" y="546"/>
                    <a:pt x="95" y="565"/>
                    <a:pt x="81" y="586"/>
                  </a:cubicBezTo>
                  <a:cubicBezTo>
                    <a:pt x="99" y="608"/>
                    <a:pt x="117" y="626"/>
                    <a:pt x="135" y="640"/>
                  </a:cubicBezTo>
                  <a:cubicBezTo>
                    <a:pt x="155" y="626"/>
                    <a:pt x="174" y="611"/>
                    <a:pt x="192" y="595"/>
                  </a:cubicBezTo>
                  <a:cubicBezTo>
                    <a:pt x="198" y="589"/>
                    <a:pt x="206" y="589"/>
                    <a:pt x="213" y="593"/>
                  </a:cubicBezTo>
                  <a:cubicBezTo>
                    <a:pt x="222" y="599"/>
                    <a:pt x="232" y="605"/>
                    <a:pt x="245" y="611"/>
                  </a:cubicBezTo>
                  <a:cubicBezTo>
                    <a:pt x="254" y="616"/>
                    <a:pt x="263" y="619"/>
                    <a:pt x="272" y="622"/>
                  </a:cubicBezTo>
                  <a:cubicBezTo>
                    <a:pt x="280" y="625"/>
                    <a:pt x="280" y="625"/>
                    <a:pt x="280" y="625"/>
                  </a:cubicBezTo>
                  <a:cubicBezTo>
                    <a:pt x="287" y="627"/>
                    <a:pt x="292" y="634"/>
                    <a:pt x="291" y="641"/>
                  </a:cubicBezTo>
                  <a:cubicBezTo>
                    <a:pt x="291" y="665"/>
                    <a:pt x="291" y="690"/>
                    <a:pt x="293" y="713"/>
                  </a:cubicBezTo>
                  <a:cubicBezTo>
                    <a:pt x="322" y="719"/>
                    <a:pt x="347" y="721"/>
                    <a:pt x="370" y="720"/>
                  </a:cubicBezTo>
                  <a:cubicBezTo>
                    <a:pt x="376" y="698"/>
                    <a:pt x="381" y="674"/>
                    <a:pt x="384" y="649"/>
                  </a:cubicBezTo>
                  <a:cubicBezTo>
                    <a:pt x="385" y="641"/>
                    <a:pt x="392" y="635"/>
                    <a:pt x="399" y="635"/>
                  </a:cubicBezTo>
                  <a:cubicBezTo>
                    <a:pt x="409" y="634"/>
                    <a:pt x="419" y="631"/>
                    <a:pt x="429" y="629"/>
                  </a:cubicBezTo>
                  <a:cubicBezTo>
                    <a:pt x="444" y="625"/>
                    <a:pt x="444" y="625"/>
                    <a:pt x="444" y="625"/>
                  </a:cubicBezTo>
                  <a:cubicBezTo>
                    <a:pt x="453" y="622"/>
                    <a:pt x="462" y="619"/>
                    <a:pt x="470" y="616"/>
                  </a:cubicBezTo>
                  <a:cubicBezTo>
                    <a:pt x="477" y="612"/>
                    <a:pt x="485" y="614"/>
                    <a:pt x="490" y="620"/>
                  </a:cubicBezTo>
                  <a:cubicBezTo>
                    <a:pt x="505" y="640"/>
                    <a:pt x="521" y="658"/>
                    <a:pt x="538" y="675"/>
                  </a:cubicBezTo>
                  <a:cubicBezTo>
                    <a:pt x="560" y="663"/>
                    <a:pt x="581" y="648"/>
                    <a:pt x="601" y="631"/>
                  </a:cubicBezTo>
                  <a:cubicBezTo>
                    <a:pt x="591" y="609"/>
                    <a:pt x="579" y="587"/>
                    <a:pt x="566" y="567"/>
                  </a:cubicBezTo>
                  <a:cubicBezTo>
                    <a:pt x="562" y="560"/>
                    <a:pt x="563" y="552"/>
                    <a:pt x="569" y="546"/>
                  </a:cubicBezTo>
                  <a:cubicBezTo>
                    <a:pt x="574" y="541"/>
                    <a:pt x="579" y="535"/>
                    <a:pt x="584" y="528"/>
                  </a:cubicBezTo>
                  <a:cubicBezTo>
                    <a:pt x="586" y="525"/>
                    <a:pt x="589" y="521"/>
                    <a:pt x="592" y="518"/>
                  </a:cubicBezTo>
                  <a:cubicBezTo>
                    <a:pt x="594" y="514"/>
                    <a:pt x="596" y="510"/>
                    <a:pt x="599" y="507"/>
                  </a:cubicBezTo>
                  <a:cubicBezTo>
                    <a:pt x="603" y="500"/>
                    <a:pt x="607" y="494"/>
                    <a:pt x="610" y="487"/>
                  </a:cubicBezTo>
                  <a:cubicBezTo>
                    <a:pt x="614" y="479"/>
                    <a:pt x="621" y="475"/>
                    <a:pt x="629" y="477"/>
                  </a:cubicBezTo>
                  <a:cubicBezTo>
                    <a:pt x="653" y="482"/>
                    <a:pt x="677" y="486"/>
                    <a:pt x="701" y="488"/>
                  </a:cubicBezTo>
                  <a:cubicBezTo>
                    <a:pt x="710" y="464"/>
                    <a:pt x="717" y="439"/>
                    <a:pt x="721" y="414"/>
                  </a:cubicBezTo>
                  <a:cubicBezTo>
                    <a:pt x="699" y="404"/>
                    <a:pt x="676" y="395"/>
                    <a:pt x="653" y="387"/>
                  </a:cubicBezTo>
                  <a:cubicBezTo>
                    <a:pt x="646" y="385"/>
                    <a:pt x="641" y="378"/>
                    <a:pt x="642" y="370"/>
                  </a:cubicBezTo>
                  <a:close/>
                  <a:moveTo>
                    <a:pt x="362" y="420"/>
                  </a:moveTo>
                  <a:cubicBezTo>
                    <a:pt x="328" y="420"/>
                    <a:pt x="300" y="393"/>
                    <a:pt x="300" y="359"/>
                  </a:cubicBezTo>
                  <a:cubicBezTo>
                    <a:pt x="300" y="326"/>
                    <a:pt x="328" y="298"/>
                    <a:pt x="362" y="298"/>
                  </a:cubicBezTo>
                  <a:cubicBezTo>
                    <a:pt x="395" y="298"/>
                    <a:pt x="423" y="326"/>
                    <a:pt x="423" y="359"/>
                  </a:cubicBezTo>
                  <a:cubicBezTo>
                    <a:pt x="423" y="393"/>
                    <a:pt x="395" y="420"/>
                    <a:pt x="362" y="420"/>
                  </a:cubicBezTo>
                  <a:close/>
                </a:path>
              </a:pathLst>
            </a:custGeom>
            <a:noFill/>
            <a:ln w="6350">
              <a:solidFill>
                <a:srgbClr val="44494D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Oval 1125">
              <a:extLst>
                <a:ext uri="{FF2B5EF4-FFF2-40B4-BE49-F238E27FC236}">
                  <a16:creationId xmlns:a16="http://schemas.microsoft.com/office/drawing/2014/main" id="{0B83DBC6-DC2E-4EFC-89AA-B64D2E4EF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2998" y="3155053"/>
              <a:ext cx="11419" cy="11469"/>
            </a:xfrm>
            <a:prstGeom prst="ellipse">
              <a:avLst/>
            </a:prstGeom>
            <a:noFill/>
            <a:ln w="6350">
              <a:solidFill>
                <a:srgbClr val="44494D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1126">
              <a:extLst>
                <a:ext uri="{FF2B5EF4-FFF2-40B4-BE49-F238E27FC236}">
                  <a16:creationId xmlns:a16="http://schemas.microsoft.com/office/drawing/2014/main" id="{0252EF6C-EF65-49FE-BEC1-727FAD4F5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1685" y="2974416"/>
              <a:ext cx="324000" cy="324000"/>
            </a:xfrm>
            <a:custGeom>
              <a:avLst/>
              <a:gdLst>
                <a:gd name="T0" fmla="*/ 769 w 1537"/>
                <a:gd name="T1" fmla="*/ 1538 h 1538"/>
                <a:gd name="T2" fmla="*/ 1016 w 1537"/>
                <a:gd name="T3" fmla="*/ 1036 h 1538"/>
                <a:gd name="T4" fmla="*/ 915 w 1537"/>
                <a:gd name="T5" fmla="*/ 1049 h 1538"/>
                <a:gd name="T6" fmla="*/ 899 w 1537"/>
                <a:gd name="T7" fmla="*/ 1072 h 1538"/>
                <a:gd name="T8" fmla="*/ 921 w 1537"/>
                <a:gd name="T9" fmla="*/ 1171 h 1538"/>
                <a:gd name="T10" fmla="*/ 761 w 1537"/>
                <a:gd name="T11" fmla="*/ 1175 h 1538"/>
                <a:gd name="T12" fmla="*/ 704 w 1537"/>
                <a:gd name="T13" fmla="*/ 1190 h 1538"/>
                <a:gd name="T14" fmla="*/ 651 w 1537"/>
                <a:gd name="T15" fmla="*/ 1277 h 1538"/>
                <a:gd name="T16" fmla="*/ 547 w 1537"/>
                <a:gd name="T17" fmla="*/ 1176 h 1538"/>
                <a:gd name="T18" fmla="*/ 433 w 1537"/>
                <a:gd name="T19" fmla="*/ 1198 h 1538"/>
                <a:gd name="T20" fmla="*/ 336 w 1537"/>
                <a:gd name="T21" fmla="*/ 1101 h 1538"/>
                <a:gd name="T22" fmla="*/ 358 w 1537"/>
                <a:gd name="T23" fmla="*/ 987 h 1538"/>
                <a:gd name="T24" fmla="*/ 257 w 1537"/>
                <a:gd name="T25" fmla="*/ 862 h 1538"/>
                <a:gd name="T26" fmla="*/ 350 w 1537"/>
                <a:gd name="T27" fmla="*/ 801 h 1538"/>
                <a:gd name="T28" fmla="*/ 300 w 1537"/>
                <a:gd name="T29" fmla="*/ 702 h 1538"/>
                <a:gd name="T30" fmla="*/ 449 w 1537"/>
                <a:gd name="T31" fmla="*/ 644 h 1538"/>
                <a:gd name="T32" fmla="*/ 487 w 1537"/>
                <a:gd name="T33" fmla="*/ 534 h 1538"/>
                <a:gd name="T34" fmla="*/ 620 w 1537"/>
                <a:gd name="T35" fmla="*/ 499 h 1538"/>
                <a:gd name="T36" fmla="*/ 708 w 1537"/>
                <a:gd name="T37" fmla="*/ 575 h 1538"/>
                <a:gd name="T38" fmla="*/ 867 w 1537"/>
                <a:gd name="T39" fmla="*/ 550 h 1538"/>
                <a:gd name="T40" fmla="*/ 872 w 1537"/>
                <a:gd name="T41" fmla="*/ 661 h 1538"/>
                <a:gd name="T42" fmla="*/ 984 w 1537"/>
                <a:gd name="T43" fmla="*/ 667 h 1538"/>
                <a:gd name="T44" fmla="*/ 959 w 1537"/>
                <a:gd name="T45" fmla="*/ 825 h 1538"/>
                <a:gd name="T46" fmla="*/ 964 w 1537"/>
                <a:gd name="T47" fmla="*/ 884 h 1538"/>
                <a:gd name="T48" fmla="*/ 1016 w 1537"/>
                <a:gd name="T49" fmla="*/ 1036 h 1538"/>
                <a:gd name="T50" fmla="*/ 1195 w 1537"/>
                <a:gd name="T51" fmla="*/ 494 h 1538"/>
                <a:gd name="T52" fmla="*/ 1213 w 1537"/>
                <a:gd name="T53" fmla="*/ 525 h 1538"/>
                <a:gd name="T54" fmla="*/ 1167 w 1537"/>
                <a:gd name="T55" fmla="*/ 598 h 1538"/>
                <a:gd name="T56" fmla="*/ 1122 w 1537"/>
                <a:gd name="T57" fmla="*/ 600 h 1538"/>
                <a:gd name="T58" fmla="*/ 1061 w 1537"/>
                <a:gd name="T59" fmla="*/ 647 h 1538"/>
                <a:gd name="T60" fmla="*/ 1027 w 1537"/>
                <a:gd name="T61" fmla="*/ 609 h 1538"/>
                <a:gd name="T62" fmla="*/ 983 w 1537"/>
                <a:gd name="T63" fmla="*/ 617 h 1538"/>
                <a:gd name="T64" fmla="*/ 923 w 1537"/>
                <a:gd name="T65" fmla="*/ 556 h 1538"/>
                <a:gd name="T66" fmla="*/ 935 w 1537"/>
                <a:gd name="T67" fmla="*/ 524 h 1538"/>
                <a:gd name="T68" fmla="*/ 894 w 1537"/>
                <a:gd name="T69" fmla="*/ 489 h 1538"/>
                <a:gd name="T70" fmla="*/ 942 w 1537"/>
                <a:gd name="T71" fmla="*/ 417 h 1538"/>
                <a:gd name="T72" fmla="*/ 955 w 1537"/>
                <a:gd name="T73" fmla="*/ 398 h 1538"/>
                <a:gd name="T74" fmla="*/ 1000 w 1537"/>
                <a:gd name="T75" fmla="*/ 324 h 1538"/>
                <a:gd name="T76" fmla="*/ 1046 w 1537"/>
                <a:gd name="T77" fmla="*/ 346 h 1538"/>
                <a:gd name="T78" fmla="*/ 1088 w 1537"/>
                <a:gd name="T79" fmla="*/ 314 h 1538"/>
                <a:gd name="T80" fmla="*/ 1148 w 1537"/>
                <a:gd name="T81" fmla="*/ 377 h 1538"/>
                <a:gd name="T82" fmla="*/ 1192 w 1537"/>
                <a:gd name="T83" fmla="*/ 390 h 1538"/>
                <a:gd name="T84" fmla="*/ 1219 w 1537"/>
                <a:gd name="T85" fmla="*/ 471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7" h="1538">
                  <a:moveTo>
                    <a:pt x="769" y="0"/>
                  </a:moveTo>
                  <a:cubicBezTo>
                    <a:pt x="344" y="0"/>
                    <a:pt x="0" y="345"/>
                    <a:pt x="0" y="769"/>
                  </a:cubicBezTo>
                  <a:cubicBezTo>
                    <a:pt x="0" y="1194"/>
                    <a:pt x="344" y="1538"/>
                    <a:pt x="769" y="1538"/>
                  </a:cubicBezTo>
                  <a:cubicBezTo>
                    <a:pt x="1193" y="1538"/>
                    <a:pt x="1537" y="1194"/>
                    <a:pt x="1537" y="769"/>
                  </a:cubicBezTo>
                  <a:cubicBezTo>
                    <a:pt x="1537" y="345"/>
                    <a:pt x="1193" y="0"/>
                    <a:pt x="769" y="0"/>
                  </a:cubicBezTo>
                  <a:close/>
                  <a:moveTo>
                    <a:pt x="1016" y="1036"/>
                  </a:moveTo>
                  <a:cubicBezTo>
                    <a:pt x="1013" y="1042"/>
                    <a:pt x="1007" y="1047"/>
                    <a:pt x="1000" y="1046"/>
                  </a:cubicBezTo>
                  <a:cubicBezTo>
                    <a:pt x="975" y="1044"/>
                    <a:pt x="949" y="1041"/>
                    <a:pt x="923" y="1036"/>
                  </a:cubicBezTo>
                  <a:cubicBezTo>
                    <a:pt x="921" y="1040"/>
                    <a:pt x="918" y="1044"/>
                    <a:pt x="915" y="1049"/>
                  </a:cubicBezTo>
                  <a:cubicBezTo>
                    <a:pt x="913" y="1052"/>
                    <a:pt x="911" y="1056"/>
                    <a:pt x="908" y="1060"/>
                  </a:cubicBezTo>
                  <a:cubicBezTo>
                    <a:pt x="908" y="1061"/>
                    <a:pt x="908" y="1061"/>
                    <a:pt x="907" y="1062"/>
                  </a:cubicBezTo>
                  <a:cubicBezTo>
                    <a:pt x="904" y="1065"/>
                    <a:pt x="902" y="1069"/>
                    <a:pt x="899" y="1072"/>
                  </a:cubicBezTo>
                  <a:cubicBezTo>
                    <a:pt x="896" y="1076"/>
                    <a:pt x="893" y="1080"/>
                    <a:pt x="890" y="1084"/>
                  </a:cubicBezTo>
                  <a:cubicBezTo>
                    <a:pt x="903" y="1106"/>
                    <a:pt x="915" y="1129"/>
                    <a:pt x="925" y="1152"/>
                  </a:cubicBezTo>
                  <a:cubicBezTo>
                    <a:pt x="928" y="1159"/>
                    <a:pt x="927" y="1167"/>
                    <a:pt x="921" y="1171"/>
                  </a:cubicBezTo>
                  <a:cubicBezTo>
                    <a:pt x="894" y="1197"/>
                    <a:pt x="864" y="1218"/>
                    <a:pt x="832" y="1234"/>
                  </a:cubicBezTo>
                  <a:cubicBezTo>
                    <a:pt x="826" y="1237"/>
                    <a:pt x="818" y="1236"/>
                    <a:pt x="813" y="1231"/>
                  </a:cubicBezTo>
                  <a:cubicBezTo>
                    <a:pt x="795" y="1214"/>
                    <a:pt x="777" y="1195"/>
                    <a:pt x="761" y="1175"/>
                  </a:cubicBezTo>
                  <a:cubicBezTo>
                    <a:pt x="755" y="1177"/>
                    <a:pt x="749" y="1178"/>
                    <a:pt x="743" y="1180"/>
                  </a:cubicBezTo>
                  <a:cubicBezTo>
                    <a:pt x="725" y="1185"/>
                    <a:pt x="725" y="1185"/>
                    <a:pt x="725" y="1185"/>
                  </a:cubicBezTo>
                  <a:cubicBezTo>
                    <a:pt x="718" y="1187"/>
                    <a:pt x="711" y="1188"/>
                    <a:pt x="704" y="1190"/>
                  </a:cubicBezTo>
                  <a:cubicBezTo>
                    <a:pt x="700" y="1216"/>
                    <a:pt x="694" y="1241"/>
                    <a:pt x="687" y="1265"/>
                  </a:cubicBezTo>
                  <a:cubicBezTo>
                    <a:pt x="685" y="1271"/>
                    <a:pt x="680" y="1276"/>
                    <a:pt x="673" y="1277"/>
                  </a:cubicBezTo>
                  <a:cubicBezTo>
                    <a:pt x="666" y="1277"/>
                    <a:pt x="658" y="1277"/>
                    <a:pt x="651" y="1277"/>
                  </a:cubicBezTo>
                  <a:cubicBezTo>
                    <a:pt x="624" y="1277"/>
                    <a:pt x="596" y="1274"/>
                    <a:pt x="564" y="1267"/>
                  </a:cubicBezTo>
                  <a:cubicBezTo>
                    <a:pt x="557" y="1266"/>
                    <a:pt x="552" y="1260"/>
                    <a:pt x="551" y="1253"/>
                  </a:cubicBezTo>
                  <a:cubicBezTo>
                    <a:pt x="548" y="1228"/>
                    <a:pt x="547" y="1202"/>
                    <a:pt x="547" y="1176"/>
                  </a:cubicBezTo>
                  <a:cubicBezTo>
                    <a:pt x="538" y="1173"/>
                    <a:pt x="528" y="1169"/>
                    <a:pt x="519" y="1165"/>
                  </a:cubicBezTo>
                  <a:cubicBezTo>
                    <a:pt x="510" y="1160"/>
                    <a:pt x="502" y="1156"/>
                    <a:pt x="494" y="1151"/>
                  </a:cubicBezTo>
                  <a:cubicBezTo>
                    <a:pt x="474" y="1168"/>
                    <a:pt x="454" y="1184"/>
                    <a:pt x="433" y="1198"/>
                  </a:cubicBezTo>
                  <a:cubicBezTo>
                    <a:pt x="427" y="1202"/>
                    <a:pt x="420" y="1202"/>
                    <a:pt x="414" y="1198"/>
                  </a:cubicBezTo>
                  <a:cubicBezTo>
                    <a:pt x="388" y="1179"/>
                    <a:pt x="363" y="1154"/>
                    <a:pt x="337" y="1121"/>
                  </a:cubicBezTo>
                  <a:cubicBezTo>
                    <a:pt x="332" y="1115"/>
                    <a:pt x="332" y="1107"/>
                    <a:pt x="336" y="1101"/>
                  </a:cubicBezTo>
                  <a:cubicBezTo>
                    <a:pt x="351" y="1079"/>
                    <a:pt x="366" y="1059"/>
                    <a:pt x="383" y="1040"/>
                  </a:cubicBezTo>
                  <a:cubicBezTo>
                    <a:pt x="378" y="1031"/>
                    <a:pt x="373" y="1023"/>
                    <a:pt x="369" y="1014"/>
                  </a:cubicBezTo>
                  <a:cubicBezTo>
                    <a:pt x="364" y="1005"/>
                    <a:pt x="361" y="996"/>
                    <a:pt x="358" y="987"/>
                  </a:cubicBezTo>
                  <a:cubicBezTo>
                    <a:pt x="332" y="987"/>
                    <a:pt x="307" y="986"/>
                    <a:pt x="281" y="983"/>
                  </a:cubicBezTo>
                  <a:cubicBezTo>
                    <a:pt x="274" y="983"/>
                    <a:pt x="268" y="978"/>
                    <a:pt x="267" y="971"/>
                  </a:cubicBezTo>
                  <a:cubicBezTo>
                    <a:pt x="258" y="937"/>
                    <a:pt x="255" y="900"/>
                    <a:pt x="257" y="862"/>
                  </a:cubicBezTo>
                  <a:cubicBezTo>
                    <a:pt x="257" y="855"/>
                    <a:pt x="262" y="849"/>
                    <a:pt x="269" y="847"/>
                  </a:cubicBezTo>
                  <a:cubicBezTo>
                    <a:pt x="296" y="839"/>
                    <a:pt x="321" y="834"/>
                    <a:pt x="344" y="830"/>
                  </a:cubicBezTo>
                  <a:cubicBezTo>
                    <a:pt x="346" y="820"/>
                    <a:pt x="347" y="810"/>
                    <a:pt x="350" y="801"/>
                  </a:cubicBezTo>
                  <a:cubicBezTo>
                    <a:pt x="352" y="792"/>
                    <a:pt x="356" y="783"/>
                    <a:pt x="359" y="774"/>
                  </a:cubicBezTo>
                  <a:cubicBezTo>
                    <a:pt x="340" y="758"/>
                    <a:pt x="321" y="741"/>
                    <a:pt x="302" y="721"/>
                  </a:cubicBezTo>
                  <a:cubicBezTo>
                    <a:pt x="298" y="716"/>
                    <a:pt x="296" y="709"/>
                    <a:pt x="300" y="702"/>
                  </a:cubicBezTo>
                  <a:cubicBezTo>
                    <a:pt x="316" y="670"/>
                    <a:pt x="337" y="640"/>
                    <a:pt x="362" y="613"/>
                  </a:cubicBezTo>
                  <a:cubicBezTo>
                    <a:pt x="367" y="608"/>
                    <a:pt x="374" y="606"/>
                    <a:pt x="381" y="609"/>
                  </a:cubicBezTo>
                  <a:cubicBezTo>
                    <a:pt x="405" y="620"/>
                    <a:pt x="428" y="631"/>
                    <a:pt x="449" y="644"/>
                  </a:cubicBezTo>
                  <a:cubicBezTo>
                    <a:pt x="457" y="638"/>
                    <a:pt x="465" y="631"/>
                    <a:pt x="473" y="626"/>
                  </a:cubicBezTo>
                  <a:cubicBezTo>
                    <a:pt x="480" y="621"/>
                    <a:pt x="489" y="616"/>
                    <a:pt x="497" y="611"/>
                  </a:cubicBezTo>
                  <a:cubicBezTo>
                    <a:pt x="493" y="587"/>
                    <a:pt x="489" y="561"/>
                    <a:pt x="487" y="534"/>
                  </a:cubicBezTo>
                  <a:cubicBezTo>
                    <a:pt x="487" y="527"/>
                    <a:pt x="491" y="521"/>
                    <a:pt x="497" y="518"/>
                  </a:cubicBezTo>
                  <a:cubicBezTo>
                    <a:pt x="533" y="503"/>
                    <a:pt x="568" y="494"/>
                    <a:pt x="603" y="490"/>
                  </a:cubicBezTo>
                  <a:cubicBezTo>
                    <a:pt x="610" y="489"/>
                    <a:pt x="617" y="493"/>
                    <a:pt x="620" y="499"/>
                  </a:cubicBezTo>
                  <a:cubicBezTo>
                    <a:pt x="631" y="522"/>
                    <a:pt x="641" y="546"/>
                    <a:pt x="649" y="570"/>
                  </a:cubicBezTo>
                  <a:cubicBezTo>
                    <a:pt x="659" y="570"/>
                    <a:pt x="668" y="570"/>
                    <a:pt x="679" y="571"/>
                  </a:cubicBezTo>
                  <a:cubicBezTo>
                    <a:pt x="688" y="571"/>
                    <a:pt x="698" y="573"/>
                    <a:pt x="708" y="575"/>
                  </a:cubicBezTo>
                  <a:cubicBezTo>
                    <a:pt x="720" y="553"/>
                    <a:pt x="734" y="531"/>
                    <a:pt x="749" y="510"/>
                  </a:cubicBezTo>
                  <a:cubicBezTo>
                    <a:pt x="753" y="504"/>
                    <a:pt x="761" y="502"/>
                    <a:pt x="768" y="504"/>
                  </a:cubicBezTo>
                  <a:cubicBezTo>
                    <a:pt x="809" y="517"/>
                    <a:pt x="840" y="532"/>
                    <a:pt x="867" y="550"/>
                  </a:cubicBezTo>
                  <a:cubicBezTo>
                    <a:pt x="872" y="554"/>
                    <a:pt x="875" y="561"/>
                    <a:pt x="874" y="568"/>
                  </a:cubicBezTo>
                  <a:cubicBezTo>
                    <a:pt x="868" y="593"/>
                    <a:pt x="860" y="617"/>
                    <a:pt x="851" y="641"/>
                  </a:cubicBezTo>
                  <a:cubicBezTo>
                    <a:pt x="857" y="647"/>
                    <a:pt x="865" y="653"/>
                    <a:pt x="872" y="661"/>
                  </a:cubicBezTo>
                  <a:cubicBezTo>
                    <a:pt x="879" y="667"/>
                    <a:pt x="886" y="675"/>
                    <a:pt x="892" y="683"/>
                  </a:cubicBezTo>
                  <a:cubicBezTo>
                    <a:pt x="916" y="674"/>
                    <a:pt x="940" y="666"/>
                    <a:pt x="966" y="659"/>
                  </a:cubicBezTo>
                  <a:cubicBezTo>
                    <a:pt x="973" y="658"/>
                    <a:pt x="980" y="661"/>
                    <a:pt x="984" y="667"/>
                  </a:cubicBezTo>
                  <a:cubicBezTo>
                    <a:pt x="1006" y="703"/>
                    <a:pt x="1021" y="735"/>
                    <a:pt x="1030" y="766"/>
                  </a:cubicBezTo>
                  <a:cubicBezTo>
                    <a:pt x="1032" y="773"/>
                    <a:pt x="1029" y="780"/>
                    <a:pt x="1024" y="784"/>
                  </a:cubicBezTo>
                  <a:cubicBezTo>
                    <a:pt x="1004" y="799"/>
                    <a:pt x="982" y="812"/>
                    <a:pt x="959" y="825"/>
                  </a:cubicBezTo>
                  <a:cubicBezTo>
                    <a:pt x="960" y="832"/>
                    <a:pt x="961" y="839"/>
                    <a:pt x="962" y="846"/>
                  </a:cubicBezTo>
                  <a:cubicBezTo>
                    <a:pt x="963" y="864"/>
                    <a:pt x="963" y="864"/>
                    <a:pt x="963" y="864"/>
                  </a:cubicBezTo>
                  <a:cubicBezTo>
                    <a:pt x="964" y="871"/>
                    <a:pt x="964" y="877"/>
                    <a:pt x="964" y="884"/>
                  </a:cubicBezTo>
                  <a:cubicBezTo>
                    <a:pt x="989" y="892"/>
                    <a:pt x="1013" y="902"/>
                    <a:pt x="1035" y="913"/>
                  </a:cubicBezTo>
                  <a:cubicBezTo>
                    <a:pt x="1042" y="916"/>
                    <a:pt x="1045" y="923"/>
                    <a:pt x="1044" y="930"/>
                  </a:cubicBezTo>
                  <a:cubicBezTo>
                    <a:pt x="1040" y="966"/>
                    <a:pt x="1030" y="1001"/>
                    <a:pt x="1016" y="1036"/>
                  </a:cubicBezTo>
                  <a:close/>
                  <a:moveTo>
                    <a:pt x="1219" y="471"/>
                  </a:moveTo>
                  <a:cubicBezTo>
                    <a:pt x="1211" y="476"/>
                    <a:pt x="1203" y="481"/>
                    <a:pt x="1195" y="484"/>
                  </a:cubicBezTo>
                  <a:cubicBezTo>
                    <a:pt x="1195" y="494"/>
                    <a:pt x="1195" y="494"/>
                    <a:pt x="1195" y="494"/>
                  </a:cubicBezTo>
                  <a:cubicBezTo>
                    <a:pt x="1195" y="495"/>
                    <a:pt x="1195" y="496"/>
                    <a:pt x="1195" y="497"/>
                  </a:cubicBezTo>
                  <a:cubicBezTo>
                    <a:pt x="1192" y="507"/>
                    <a:pt x="1192" y="507"/>
                    <a:pt x="1192" y="507"/>
                  </a:cubicBezTo>
                  <a:cubicBezTo>
                    <a:pt x="1199" y="512"/>
                    <a:pt x="1205" y="518"/>
                    <a:pt x="1213" y="525"/>
                  </a:cubicBezTo>
                  <a:cubicBezTo>
                    <a:pt x="1217" y="530"/>
                    <a:pt x="1218" y="537"/>
                    <a:pt x="1216" y="543"/>
                  </a:cubicBezTo>
                  <a:cubicBezTo>
                    <a:pt x="1210" y="560"/>
                    <a:pt x="1199" y="577"/>
                    <a:pt x="1184" y="593"/>
                  </a:cubicBezTo>
                  <a:cubicBezTo>
                    <a:pt x="1180" y="598"/>
                    <a:pt x="1173" y="600"/>
                    <a:pt x="1167" y="598"/>
                  </a:cubicBezTo>
                  <a:cubicBezTo>
                    <a:pt x="1158" y="595"/>
                    <a:pt x="1150" y="591"/>
                    <a:pt x="1142" y="587"/>
                  </a:cubicBezTo>
                  <a:cubicBezTo>
                    <a:pt x="1139" y="589"/>
                    <a:pt x="1137" y="590"/>
                    <a:pt x="1135" y="592"/>
                  </a:cubicBezTo>
                  <a:cubicBezTo>
                    <a:pt x="1130" y="595"/>
                    <a:pt x="1126" y="597"/>
                    <a:pt x="1122" y="600"/>
                  </a:cubicBezTo>
                  <a:cubicBezTo>
                    <a:pt x="1122" y="609"/>
                    <a:pt x="1121" y="618"/>
                    <a:pt x="1120" y="627"/>
                  </a:cubicBezTo>
                  <a:cubicBezTo>
                    <a:pt x="1119" y="633"/>
                    <a:pt x="1114" y="639"/>
                    <a:pt x="1108" y="641"/>
                  </a:cubicBezTo>
                  <a:cubicBezTo>
                    <a:pt x="1091" y="645"/>
                    <a:pt x="1076" y="647"/>
                    <a:pt x="1061" y="647"/>
                  </a:cubicBezTo>
                  <a:cubicBezTo>
                    <a:pt x="1057" y="647"/>
                    <a:pt x="1053" y="647"/>
                    <a:pt x="1049" y="646"/>
                  </a:cubicBezTo>
                  <a:cubicBezTo>
                    <a:pt x="1043" y="646"/>
                    <a:pt x="1037" y="642"/>
                    <a:pt x="1035" y="636"/>
                  </a:cubicBezTo>
                  <a:cubicBezTo>
                    <a:pt x="1032" y="627"/>
                    <a:pt x="1029" y="618"/>
                    <a:pt x="1027" y="609"/>
                  </a:cubicBezTo>
                  <a:cubicBezTo>
                    <a:pt x="1023" y="608"/>
                    <a:pt x="1019" y="607"/>
                    <a:pt x="1016" y="606"/>
                  </a:cubicBezTo>
                  <a:cubicBezTo>
                    <a:pt x="1006" y="601"/>
                    <a:pt x="1006" y="601"/>
                    <a:pt x="1006" y="601"/>
                  </a:cubicBezTo>
                  <a:cubicBezTo>
                    <a:pt x="998" y="607"/>
                    <a:pt x="991" y="612"/>
                    <a:pt x="983" y="617"/>
                  </a:cubicBezTo>
                  <a:cubicBezTo>
                    <a:pt x="977" y="620"/>
                    <a:pt x="971" y="620"/>
                    <a:pt x="965" y="617"/>
                  </a:cubicBezTo>
                  <a:cubicBezTo>
                    <a:pt x="949" y="606"/>
                    <a:pt x="935" y="592"/>
                    <a:pt x="923" y="574"/>
                  </a:cubicBezTo>
                  <a:cubicBezTo>
                    <a:pt x="920" y="569"/>
                    <a:pt x="919" y="562"/>
                    <a:pt x="923" y="556"/>
                  </a:cubicBezTo>
                  <a:cubicBezTo>
                    <a:pt x="928" y="548"/>
                    <a:pt x="933" y="541"/>
                    <a:pt x="938" y="534"/>
                  </a:cubicBezTo>
                  <a:cubicBezTo>
                    <a:pt x="938" y="533"/>
                    <a:pt x="937" y="531"/>
                    <a:pt x="937" y="530"/>
                  </a:cubicBezTo>
                  <a:cubicBezTo>
                    <a:pt x="935" y="524"/>
                    <a:pt x="935" y="524"/>
                    <a:pt x="935" y="524"/>
                  </a:cubicBezTo>
                  <a:cubicBezTo>
                    <a:pt x="933" y="520"/>
                    <a:pt x="932" y="516"/>
                    <a:pt x="931" y="512"/>
                  </a:cubicBezTo>
                  <a:cubicBezTo>
                    <a:pt x="921" y="510"/>
                    <a:pt x="912" y="507"/>
                    <a:pt x="904" y="504"/>
                  </a:cubicBezTo>
                  <a:cubicBezTo>
                    <a:pt x="898" y="501"/>
                    <a:pt x="894" y="496"/>
                    <a:pt x="894" y="489"/>
                  </a:cubicBezTo>
                  <a:cubicBezTo>
                    <a:pt x="893" y="470"/>
                    <a:pt x="895" y="450"/>
                    <a:pt x="901" y="431"/>
                  </a:cubicBezTo>
                  <a:cubicBezTo>
                    <a:pt x="903" y="424"/>
                    <a:pt x="908" y="420"/>
                    <a:pt x="915" y="419"/>
                  </a:cubicBezTo>
                  <a:cubicBezTo>
                    <a:pt x="923" y="418"/>
                    <a:pt x="931" y="417"/>
                    <a:pt x="942" y="417"/>
                  </a:cubicBezTo>
                  <a:cubicBezTo>
                    <a:pt x="944" y="414"/>
                    <a:pt x="946" y="409"/>
                    <a:pt x="949" y="406"/>
                  </a:cubicBezTo>
                  <a:cubicBezTo>
                    <a:pt x="952" y="402"/>
                    <a:pt x="952" y="402"/>
                    <a:pt x="952" y="402"/>
                  </a:cubicBezTo>
                  <a:cubicBezTo>
                    <a:pt x="953" y="401"/>
                    <a:pt x="954" y="399"/>
                    <a:pt x="955" y="398"/>
                  </a:cubicBezTo>
                  <a:cubicBezTo>
                    <a:pt x="951" y="390"/>
                    <a:pt x="947" y="381"/>
                    <a:pt x="945" y="373"/>
                  </a:cubicBezTo>
                  <a:cubicBezTo>
                    <a:pt x="943" y="366"/>
                    <a:pt x="945" y="360"/>
                    <a:pt x="949" y="355"/>
                  </a:cubicBezTo>
                  <a:cubicBezTo>
                    <a:pt x="965" y="341"/>
                    <a:pt x="982" y="330"/>
                    <a:pt x="1000" y="324"/>
                  </a:cubicBezTo>
                  <a:cubicBezTo>
                    <a:pt x="1006" y="322"/>
                    <a:pt x="1013" y="323"/>
                    <a:pt x="1017" y="328"/>
                  </a:cubicBezTo>
                  <a:cubicBezTo>
                    <a:pt x="1024" y="334"/>
                    <a:pt x="1030" y="341"/>
                    <a:pt x="1036" y="348"/>
                  </a:cubicBezTo>
                  <a:cubicBezTo>
                    <a:pt x="1046" y="346"/>
                    <a:pt x="1046" y="346"/>
                    <a:pt x="1046" y="346"/>
                  </a:cubicBezTo>
                  <a:cubicBezTo>
                    <a:pt x="1050" y="345"/>
                    <a:pt x="1054" y="345"/>
                    <a:pt x="1059" y="345"/>
                  </a:cubicBezTo>
                  <a:cubicBezTo>
                    <a:pt x="1063" y="337"/>
                    <a:pt x="1067" y="329"/>
                    <a:pt x="1072" y="321"/>
                  </a:cubicBezTo>
                  <a:cubicBezTo>
                    <a:pt x="1076" y="316"/>
                    <a:pt x="1082" y="313"/>
                    <a:pt x="1088" y="314"/>
                  </a:cubicBezTo>
                  <a:cubicBezTo>
                    <a:pt x="1106" y="317"/>
                    <a:pt x="1125" y="324"/>
                    <a:pt x="1144" y="334"/>
                  </a:cubicBezTo>
                  <a:cubicBezTo>
                    <a:pt x="1150" y="337"/>
                    <a:pt x="1154" y="344"/>
                    <a:pt x="1153" y="350"/>
                  </a:cubicBezTo>
                  <a:cubicBezTo>
                    <a:pt x="1152" y="360"/>
                    <a:pt x="1150" y="368"/>
                    <a:pt x="1148" y="377"/>
                  </a:cubicBezTo>
                  <a:cubicBezTo>
                    <a:pt x="1152" y="380"/>
                    <a:pt x="1155" y="383"/>
                    <a:pt x="1157" y="386"/>
                  </a:cubicBezTo>
                  <a:cubicBezTo>
                    <a:pt x="1160" y="389"/>
                    <a:pt x="1162" y="391"/>
                    <a:pt x="1165" y="394"/>
                  </a:cubicBezTo>
                  <a:cubicBezTo>
                    <a:pt x="1173" y="392"/>
                    <a:pt x="1182" y="390"/>
                    <a:pt x="1192" y="390"/>
                  </a:cubicBezTo>
                  <a:cubicBezTo>
                    <a:pt x="1198" y="389"/>
                    <a:pt x="1204" y="392"/>
                    <a:pt x="1208" y="398"/>
                  </a:cubicBezTo>
                  <a:cubicBezTo>
                    <a:pt x="1218" y="417"/>
                    <a:pt x="1224" y="436"/>
                    <a:pt x="1227" y="455"/>
                  </a:cubicBezTo>
                  <a:cubicBezTo>
                    <a:pt x="1227" y="461"/>
                    <a:pt x="1225" y="467"/>
                    <a:pt x="1219" y="471"/>
                  </a:cubicBezTo>
                  <a:close/>
                </a:path>
              </a:pathLst>
            </a:custGeom>
            <a:solidFill>
              <a:srgbClr val="44494D"/>
            </a:solidFill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1127">
              <a:extLst>
                <a:ext uri="{FF2B5EF4-FFF2-40B4-BE49-F238E27FC236}">
                  <a16:creationId xmlns:a16="http://schemas.microsoft.com/office/drawing/2014/main" id="{97A03600-FF39-4515-BAE2-4E84C069A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7227" y="3047531"/>
              <a:ext cx="55665" cy="55912"/>
            </a:xfrm>
            <a:custGeom>
              <a:avLst/>
              <a:gdLst>
                <a:gd name="T0" fmla="*/ 235 w 265"/>
                <a:gd name="T1" fmla="*/ 79 h 265"/>
                <a:gd name="T2" fmla="*/ 217 w 265"/>
                <a:gd name="T3" fmla="*/ 72 h 265"/>
                <a:gd name="T4" fmla="*/ 209 w 265"/>
                <a:gd name="T5" fmla="*/ 62 h 265"/>
                <a:gd name="T6" fmla="*/ 205 w 265"/>
                <a:gd name="T7" fmla="*/ 59 h 265"/>
                <a:gd name="T8" fmla="*/ 194 w 265"/>
                <a:gd name="T9" fmla="*/ 49 h 265"/>
                <a:gd name="T10" fmla="*/ 187 w 265"/>
                <a:gd name="T11" fmla="*/ 30 h 265"/>
                <a:gd name="T12" fmla="*/ 192 w 265"/>
                <a:gd name="T13" fmla="*/ 9 h 265"/>
                <a:gd name="T14" fmla="*/ 167 w 265"/>
                <a:gd name="T15" fmla="*/ 0 h 265"/>
                <a:gd name="T16" fmla="*/ 157 w 265"/>
                <a:gd name="T17" fmla="*/ 19 h 265"/>
                <a:gd name="T18" fmla="*/ 142 w 265"/>
                <a:gd name="T19" fmla="*/ 30 h 265"/>
                <a:gd name="T20" fmla="*/ 135 w 265"/>
                <a:gd name="T21" fmla="*/ 29 h 265"/>
                <a:gd name="T22" fmla="*/ 124 w 265"/>
                <a:gd name="T23" fmla="*/ 30 h 265"/>
                <a:gd name="T24" fmla="*/ 105 w 265"/>
                <a:gd name="T25" fmla="*/ 33 h 265"/>
                <a:gd name="T26" fmla="*/ 88 w 265"/>
                <a:gd name="T27" fmla="*/ 27 h 265"/>
                <a:gd name="T28" fmla="*/ 75 w 265"/>
                <a:gd name="T29" fmla="*/ 10 h 265"/>
                <a:gd name="T30" fmla="*/ 53 w 265"/>
                <a:gd name="T31" fmla="*/ 24 h 265"/>
                <a:gd name="T32" fmla="*/ 62 w 265"/>
                <a:gd name="T33" fmla="*/ 43 h 265"/>
                <a:gd name="T34" fmla="*/ 59 w 265"/>
                <a:gd name="T35" fmla="*/ 63 h 265"/>
                <a:gd name="T36" fmla="*/ 52 w 265"/>
                <a:gd name="T37" fmla="*/ 72 h 265"/>
                <a:gd name="T38" fmla="*/ 48 w 265"/>
                <a:gd name="T39" fmla="*/ 77 h 265"/>
                <a:gd name="T40" fmla="*/ 43 w 265"/>
                <a:gd name="T41" fmla="*/ 86 h 265"/>
                <a:gd name="T42" fmla="*/ 40 w 265"/>
                <a:gd name="T43" fmla="*/ 93 h 265"/>
                <a:gd name="T44" fmla="*/ 25 w 265"/>
                <a:gd name="T45" fmla="*/ 102 h 265"/>
                <a:gd name="T46" fmla="*/ 3 w 265"/>
                <a:gd name="T47" fmla="*/ 102 h 265"/>
                <a:gd name="T48" fmla="*/ 0 w 265"/>
                <a:gd name="T49" fmla="*/ 128 h 265"/>
                <a:gd name="T50" fmla="*/ 21 w 265"/>
                <a:gd name="T51" fmla="*/ 133 h 265"/>
                <a:gd name="T52" fmla="*/ 34 w 265"/>
                <a:gd name="T53" fmla="*/ 146 h 265"/>
                <a:gd name="T54" fmla="*/ 35 w 265"/>
                <a:gd name="T55" fmla="*/ 152 h 265"/>
                <a:gd name="T56" fmla="*/ 38 w 265"/>
                <a:gd name="T57" fmla="*/ 162 h 265"/>
                <a:gd name="T58" fmla="*/ 41 w 265"/>
                <a:gd name="T59" fmla="*/ 169 h 265"/>
                <a:gd name="T60" fmla="*/ 45 w 265"/>
                <a:gd name="T61" fmla="*/ 179 h 265"/>
                <a:gd name="T62" fmla="*/ 43 w 265"/>
                <a:gd name="T63" fmla="*/ 198 h 265"/>
                <a:gd name="T64" fmla="*/ 30 w 265"/>
                <a:gd name="T65" fmla="*/ 215 h 265"/>
                <a:gd name="T66" fmla="*/ 48 w 265"/>
                <a:gd name="T67" fmla="*/ 234 h 265"/>
                <a:gd name="T68" fmla="*/ 65 w 265"/>
                <a:gd name="T69" fmla="*/ 221 h 265"/>
                <a:gd name="T70" fmla="*/ 76 w 265"/>
                <a:gd name="T71" fmla="*/ 217 h 265"/>
                <a:gd name="T72" fmla="*/ 83 w 265"/>
                <a:gd name="T73" fmla="*/ 218 h 265"/>
                <a:gd name="T74" fmla="*/ 101 w 265"/>
                <a:gd name="T75" fmla="*/ 226 h 265"/>
                <a:gd name="T76" fmla="*/ 112 w 265"/>
                <a:gd name="T77" fmla="*/ 229 h 265"/>
                <a:gd name="T78" fmla="*/ 118 w 265"/>
                <a:gd name="T79" fmla="*/ 231 h 265"/>
                <a:gd name="T80" fmla="*/ 131 w 265"/>
                <a:gd name="T81" fmla="*/ 244 h 265"/>
                <a:gd name="T82" fmla="*/ 135 w 265"/>
                <a:gd name="T83" fmla="*/ 265 h 265"/>
                <a:gd name="T84" fmla="*/ 161 w 265"/>
                <a:gd name="T85" fmla="*/ 262 h 265"/>
                <a:gd name="T86" fmla="*/ 162 w 265"/>
                <a:gd name="T87" fmla="*/ 240 h 265"/>
                <a:gd name="T88" fmla="*/ 172 w 265"/>
                <a:gd name="T89" fmla="*/ 224 h 265"/>
                <a:gd name="T90" fmla="*/ 186 w 265"/>
                <a:gd name="T91" fmla="*/ 217 h 265"/>
                <a:gd name="T92" fmla="*/ 190 w 265"/>
                <a:gd name="T93" fmla="*/ 215 h 265"/>
                <a:gd name="T94" fmla="*/ 200 w 265"/>
                <a:gd name="T95" fmla="*/ 207 h 265"/>
                <a:gd name="T96" fmla="*/ 220 w 265"/>
                <a:gd name="T97" fmla="*/ 204 h 265"/>
                <a:gd name="T98" fmla="*/ 240 w 265"/>
                <a:gd name="T99" fmla="*/ 213 h 265"/>
                <a:gd name="T100" fmla="*/ 254 w 265"/>
                <a:gd name="T101" fmla="*/ 191 h 265"/>
                <a:gd name="T102" fmla="*/ 238 w 265"/>
                <a:gd name="T103" fmla="*/ 178 h 265"/>
                <a:gd name="T104" fmla="*/ 231 w 265"/>
                <a:gd name="T105" fmla="*/ 161 h 265"/>
                <a:gd name="T106" fmla="*/ 235 w 265"/>
                <a:gd name="T107" fmla="*/ 143 h 265"/>
                <a:gd name="T108" fmla="*/ 235 w 265"/>
                <a:gd name="T109" fmla="*/ 124 h 265"/>
                <a:gd name="T110" fmla="*/ 246 w 265"/>
                <a:gd name="T111" fmla="*/ 109 h 265"/>
                <a:gd name="T112" fmla="*/ 265 w 265"/>
                <a:gd name="T113" fmla="*/ 100 h 265"/>
                <a:gd name="T114" fmla="*/ 256 w 265"/>
                <a:gd name="T115" fmla="*/ 75 h 265"/>
                <a:gd name="T116" fmla="*/ 235 w 265"/>
                <a:gd name="T117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265">
                  <a:moveTo>
                    <a:pt x="235" y="79"/>
                  </a:moveTo>
                  <a:cubicBezTo>
                    <a:pt x="228" y="81"/>
                    <a:pt x="220" y="78"/>
                    <a:pt x="217" y="72"/>
                  </a:cubicBezTo>
                  <a:cubicBezTo>
                    <a:pt x="215" y="69"/>
                    <a:pt x="212" y="65"/>
                    <a:pt x="209" y="62"/>
                  </a:cubicBezTo>
                  <a:cubicBezTo>
                    <a:pt x="208" y="62"/>
                    <a:pt x="206" y="59"/>
                    <a:pt x="205" y="59"/>
                  </a:cubicBezTo>
                  <a:cubicBezTo>
                    <a:pt x="203" y="55"/>
                    <a:pt x="199" y="52"/>
                    <a:pt x="194" y="49"/>
                  </a:cubicBezTo>
                  <a:cubicBezTo>
                    <a:pt x="187" y="45"/>
                    <a:pt x="185" y="37"/>
                    <a:pt x="187" y="30"/>
                  </a:cubicBezTo>
                  <a:cubicBezTo>
                    <a:pt x="189" y="23"/>
                    <a:pt x="190" y="16"/>
                    <a:pt x="192" y="9"/>
                  </a:cubicBezTo>
                  <a:cubicBezTo>
                    <a:pt x="183" y="5"/>
                    <a:pt x="175" y="2"/>
                    <a:pt x="167" y="0"/>
                  </a:cubicBezTo>
                  <a:cubicBezTo>
                    <a:pt x="163" y="6"/>
                    <a:pt x="160" y="13"/>
                    <a:pt x="157" y="19"/>
                  </a:cubicBezTo>
                  <a:cubicBezTo>
                    <a:pt x="155" y="26"/>
                    <a:pt x="149" y="30"/>
                    <a:pt x="142" y="30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2" y="29"/>
                    <a:pt x="128" y="29"/>
                    <a:pt x="124" y="30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99" y="34"/>
                    <a:pt x="92" y="32"/>
                    <a:pt x="88" y="27"/>
                  </a:cubicBezTo>
                  <a:cubicBezTo>
                    <a:pt x="84" y="21"/>
                    <a:pt x="80" y="15"/>
                    <a:pt x="75" y="10"/>
                  </a:cubicBezTo>
                  <a:cubicBezTo>
                    <a:pt x="67" y="13"/>
                    <a:pt x="60" y="18"/>
                    <a:pt x="53" y="24"/>
                  </a:cubicBezTo>
                  <a:cubicBezTo>
                    <a:pt x="55" y="30"/>
                    <a:pt x="58" y="37"/>
                    <a:pt x="62" y="43"/>
                  </a:cubicBezTo>
                  <a:cubicBezTo>
                    <a:pt x="65" y="50"/>
                    <a:pt x="64" y="58"/>
                    <a:pt x="59" y="63"/>
                  </a:cubicBezTo>
                  <a:cubicBezTo>
                    <a:pt x="57" y="65"/>
                    <a:pt x="54" y="68"/>
                    <a:pt x="52" y="72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6" y="80"/>
                    <a:pt x="45" y="83"/>
                    <a:pt x="43" y="86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37" y="98"/>
                    <a:pt x="31" y="102"/>
                    <a:pt x="25" y="102"/>
                  </a:cubicBezTo>
                  <a:cubicBezTo>
                    <a:pt x="17" y="101"/>
                    <a:pt x="10" y="101"/>
                    <a:pt x="3" y="102"/>
                  </a:cubicBezTo>
                  <a:cubicBezTo>
                    <a:pt x="1" y="110"/>
                    <a:pt x="0" y="119"/>
                    <a:pt x="0" y="128"/>
                  </a:cubicBezTo>
                  <a:cubicBezTo>
                    <a:pt x="6" y="130"/>
                    <a:pt x="13" y="131"/>
                    <a:pt x="21" y="133"/>
                  </a:cubicBezTo>
                  <a:cubicBezTo>
                    <a:pt x="28" y="134"/>
                    <a:pt x="33" y="139"/>
                    <a:pt x="34" y="146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6" y="156"/>
                    <a:pt x="37" y="159"/>
                    <a:pt x="38" y="162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72"/>
                    <a:pt x="43" y="176"/>
                    <a:pt x="45" y="179"/>
                  </a:cubicBezTo>
                  <a:cubicBezTo>
                    <a:pt x="49" y="185"/>
                    <a:pt x="48" y="193"/>
                    <a:pt x="43" y="198"/>
                  </a:cubicBezTo>
                  <a:cubicBezTo>
                    <a:pt x="38" y="204"/>
                    <a:pt x="34" y="209"/>
                    <a:pt x="30" y="215"/>
                  </a:cubicBezTo>
                  <a:cubicBezTo>
                    <a:pt x="36" y="222"/>
                    <a:pt x="42" y="229"/>
                    <a:pt x="48" y="234"/>
                  </a:cubicBezTo>
                  <a:cubicBezTo>
                    <a:pt x="54" y="230"/>
                    <a:pt x="60" y="225"/>
                    <a:pt x="65" y="221"/>
                  </a:cubicBezTo>
                  <a:cubicBezTo>
                    <a:pt x="68" y="218"/>
                    <a:pt x="72" y="217"/>
                    <a:pt x="76" y="217"/>
                  </a:cubicBezTo>
                  <a:cubicBezTo>
                    <a:pt x="78" y="217"/>
                    <a:pt x="81" y="217"/>
                    <a:pt x="83" y="218"/>
                  </a:cubicBezTo>
                  <a:cubicBezTo>
                    <a:pt x="101" y="226"/>
                    <a:pt x="101" y="226"/>
                    <a:pt x="101" y="226"/>
                  </a:cubicBezTo>
                  <a:cubicBezTo>
                    <a:pt x="104" y="228"/>
                    <a:pt x="108" y="228"/>
                    <a:pt x="112" y="229"/>
                  </a:cubicBezTo>
                  <a:cubicBezTo>
                    <a:pt x="118" y="231"/>
                    <a:pt x="118" y="231"/>
                    <a:pt x="118" y="231"/>
                  </a:cubicBezTo>
                  <a:cubicBezTo>
                    <a:pt x="125" y="232"/>
                    <a:pt x="129" y="237"/>
                    <a:pt x="131" y="244"/>
                  </a:cubicBezTo>
                  <a:cubicBezTo>
                    <a:pt x="132" y="251"/>
                    <a:pt x="133" y="258"/>
                    <a:pt x="135" y="265"/>
                  </a:cubicBezTo>
                  <a:cubicBezTo>
                    <a:pt x="143" y="265"/>
                    <a:pt x="152" y="264"/>
                    <a:pt x="161" y="262"/>
                  </a:cubicBezTo>
                  <a:cubicBezTo>
                    <a:pt x="162" y="255"/>
                    <a:pt x="162" y="248"/>
                    <a:pt x="162" y="240"/>
                  </a:cubicBezTo>
                  <a:cubicBezTo>
                    <a:pt x="161" y="233"/>
                    <a:pt x="166" y="227"/>
                    <a:pt x="172" y="224"/>
                  </a:cubicBezTo>
                  <a:cubicBezTo>
                    <a:pt x="178" y="222"/>
                    <a:pt x="183" y="220"/>
                    <a:pt x="186" y="217"/>
                  </a:cubicBezTo>
                  <a:cubicBezTo>
                    <a:pt x="187" y="217"/>
                    <a:pt x="190" y="215"/>
                    <a:pt x="190" y="215"/>
                  </a:cubicBezTo>
                  <a:cubicBezTo>
                    <a:pt x="194" y="212"/>
                    <a:pt x="198" y="210"/>
                    <a:pt x="200" y="207"/>
                  </a:cubicBezTo>
                  <a:cubicBezTo>
                    <a:pt x="205" y="202"/>
                    <a:pt x="214" y="200"/>
                    <a:pt x="220" y="204"/>
                  </a:cubicBezTo>
                  <a:cubicBezTo>
                    <a:pt x="227" y="208"/>
                    <a:pt x="233" y="211"/>
                    <a:pt x="240" y="213"/>
                  </a:cubicBezTo>
                  <a:cubicBezTo>
                    <a:pt x="246" y="206"/>
                    <a:pt x="250" y="199"/>
                    <a:pt x="254" y="191"/>
                  </a:cubicBezTo>
                  <a:cubicBezTo>
                    <a:pt x="248" y="186"/>
                    <a:pt x="243" y="182"/>
                    <a:pt x="238" y="178"/>
                  </a:cubicBezTo>
                  <a:cubicBezTo>
                    <a:pt x="232" y="174"/>
                    <a:pt x="230" y="167"/>
                    <a:pt x="231" y="161"/>
                  </a:cubicBezTo>
                  <a:cubicBezTo>
                    <a:pt x="235" y="143"/>
                    <a:pt x="235" y="143"/>
                    <a:pt x="235" y="143"/>
                  </a:cubicBezTo>
                  <a:cubicBezTo>
                    <a:pt x="235" y="124"/>
                    <a:pt x="235" y="124"/>
                    <a:pt x="235" y="124"/>
                  </a:cubicBezTo>
                  <a:cubicBezTo>
                    <a:pt x="236" y="117"/>
                    <a:pt x="240" y="111"/>
                    <a:pt x="246" y="109"/>
                  </a:cubicBezTo>
                  <a:cubicBezTo>
                    <a:pt x="252" y="106"/>
                    <a:pt x="258" y="103"/>
                    <a:pt x="265" y="100"/>
                  </a:cubicBezTo>
                  <a:cubicBezTo>
                    <a:pt x="263" y="91"/>
                    <a:pt x="260" y="83"/>
                    <a:pt x="256" y="75"/>
                  </a:cubicBezTo>
                  <a:cubicBezTo>
                    <a:pt x="249" y="76"/>
                    <a:pt x="242" y="77"/>
                    <a:pt x="235" y="79"/>
                  </a:cubicBezTo>
                  <a:close/>
                </a:path>
              </a:pathLst>
            </a:custGeom>
            <a:noFill/>
            <a:ln w="6350">
              <a:solidFill>
                <a:srgbClr val="44494D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2" name="Nhóm 34">
            <a:extLst>
              <a:ext uri="{FF2B5EF4-FFF2-40B4-BE49-F238E27FC236}">
                <a16:creationId xmlns:a16="http://schemas.microsoft.com/office/drawing/2014/main" id="{DB4BA3ED-9C41-4AD8-95FE-ABC88FCBAB50}"/>
              </a:ext>
            </a:extLst>
          </p:cNvPr>
          <p:cNvGrpSpPr/>
          <p:nvPr/>
        </p:nvGrpSpPr>
        <p:grpSpPr>
          <a:xfrm>
            <a:off x="493048" y="3368665"/>
            <a:ext cx="570406" cy="570406"/>
            <a:chOff x="7762391" y="2974416"/>
            <a:chExt cx="324000" cy="324000"/>
          </a:xfrm>
        </p:grpSpPr>
        <p:sp>
          <p:nvSpPr>
            <p:cNvPr id="23" name="Oval 1137">
              <a:extLst>
                <a:ext uri="{FF2B5EF4-FFF2-40B4-BE49-F238E27FC236}">
                  <a16:creationId xmlns:a16="http://schemas.microsoft.com/office/drawing/2014/main" id="{B0B5475C-E5E0-433C-B2F3-4AA7FD5A6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2312" y="3054346"/>
              <a:ext cx="34256" cy="34256"/>
            </a:xfrm>
            <a:prstGeom prst="ellipse">
              <a:avLst/>
            </a:pr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Oval 1138">
              <a:extLst>
                <a:ext uri="{FF2B5EF4-FFF2-40B4-BE49-F238E27FC236}">
                  <a16:creationId xmlns:a16="http://schemas.microsoft.com/office/drawing/2014/main" id="{D48EC85B-A57D-4CA8-9738-A61A712FD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7977" y="3027227"/>
              <a:ext cx="32828" cy="34256"/>
            </a:xfrm>
            <a:prstGeom prst="ellipse">
              <a:avLst/>
            </a:pr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1139">
              <a:extLst>
                <a:ext uri="{FF2B5EF4-FFF2-40B4-BE49-F238E27FC236}">
                  <a16:creationId xmlns:a16="http://schemas.microsoft.com/office/drawing/2014/main" id="{C33A8A97-C70F-457F-81A3-F57C74BA6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475" y="3102874"/>
              <a:ext cx="81357" cy="128458"/>
            </a:xfrm>
            <a:custGeom>
              <a:avLst/>
              <a:gdLst>
                <a:gd name="T0" fmla="*/ 281 w 375"/>
                <a:gd name="T1" fmla="*/ 0 h 594"/>
                <a:gd name="T2" fmla="*/ 273 w 375"/>
                <a:gd name="T3" fmla="*/ 0 h 594"/>
                <a:gd name="T4" fmla="*/ 200 w 375"/>
                <a:gd name="T5" fmla="*/ 89 h 594"/>
                <a:gd name="T6" fmla="*/ 175 w 375"/>
                <a:gd name="T7" fmla="*/ 89 h 594"/>
                <a:gd name="T8" fmla="*/ 102 w 375"/>
                <a:gd name="T9" fmla="*/ 0 h 594"/>
                <a:gd name="T10" fmla="*/ 94 w 375"/>
                <a:gd name="T11" fmla="*/ 0 h 594"/>
                <a:gd name="T12" fmla="*/ 0 w 375"/>
                <a:gd name="T13" fmla="*/ 104 h 594"/>
                <a:gd name="T14" fmla="*/ 0 w 375"/>
                <a:gd name="T15" fmla="*/ 253 h 594"/>
                <a:gd name="T16" fmla="*/ 47 w 375"/>
                <a:gd name="T17" fmla="*/ 324 h 594"/>
                <a:gd name="T18" fmla="*/ 47 w 375"/>
                <a:gd name="T19" fmla="*/ 125 h 594"/>
                <a:gd name="T20" fmla="*/ 63 w 375"/>
                <a:gd name="T21" fmla="*/ 109 h 594"/>
                <a:gd name="T22" fmla="*/ 78 w 375"/>
                <a:gd name="T23" fmla="*/ 125 h 594"/>
                <a:gd name="T24" fmla="*/ 78 w 375"/>
                <a:gd name="T25" fmla="*/ 342 h 594"/>
                <a:gd name="T26" fmla="*/ 78 w 375"/>
                <a:gd name="T27" fmla="*/ 344 h 594"/>
                <a:gd name="T28" fmla="*/ 78 w 375"/>
                <a:gd name="T29" fmla="*/ 521 h 594"/>
                <a:gd name="T30" fmla="*/ 159 w 375"/>
                <a:gd name="T31" fmla="*/ 594 h 594"/>
                <a:gd name="T32" fmla="*/ 172 w 375"/>
                <a:gd name="T33" fmla="*/ 594 h 594"/>
                <a:gd name="T34" fmla="*/ 172 w 375"/>
                <a:gd name="T35" fmla="*/ 297 h 594"/>
                <a:gd name="T36" fmla="*/ 188 w 375"/>
                <a:gd name="T37" fmla="*/ 281 h 594"/>
                <a:gd name="T38" fmla="*/ 204 w 375"/>
                <a:gd name="T39" fmla="*/ 297 h 594"/>
                <a:gd name="T40" fmla="*/ 204 w 375"/>
                <a:gd name="T41" fmla="*/ 594 h 594"/>
                <a:gd name="T42" fmla="*/ 217 w 375"/>
                <a:gd name="T43" fmla="*/ 594 h 594"/>
                <a:gd name="T44" fmla="*/ 297 w 375"/>
                <a:gd name="T45" fmla="*/ 521 h 594"/>
                <a:gd name="T46" fmla="*/ 297 w 375"/>
                <a:gd name="T47" fmla="*/ 344 h 594"/>
                <a:gd name="T48" fmla="*/ 297 w 375"/>
                <a:gd name="T49" fmla="*/ 342 h 594"/>
                <a:gd name="T50" fmla="*/ 297 w 375"/>
                <a:gd name="T51" fmla="*/ 125 h 594"/>
                <a:gd name="T52" fmla="*/ 313 w 375"/>
                <a:gd name="T53" fmla="*/ 109 h 594"/>
                <a:gd name="T54" fmla="*/ 329 w 375"/>
                <a:gd name="T55" fmla="*/ 125 h 594"/>
                <a:gd name="T56" fmla="*/ 329 w 375"/>
                <a:gd name="T57" fmla="*/ 324 h 594"/>
                <a:gd name="T58" fmla="*/ 375 w 375"/>
                <a:gd name="T59" fmla="*/ 253 h 594"/>
                <a:gd name="T60" fmla="*/ 375 w 375"/>
                <a:gd name="T61" fmla="*/ 104 h 594"/>
                <a:gd name="T62" fmla="*/ 281 w 375"/>
                <a:gd name="T63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594">
                  <a:moveTo>
                    <a:pt x="281" y="0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200" y="89"/>
                    <a:pt x="200" y="89"/>
                    <a:pt x="200" y="89"/>
                  </a:cubicBezTo>
                  <a:cubicBezTo>
                    <a:pt x="194" y="96"/>
                    <a:pt x="181" y="96"/>
                    <a:pt x="175" y="89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40" y="0"/>
                    <a:pt x="0" y="45"/>
                    <a:pt x="0" y="104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83"/>
                    <a:pt x="15" y="316"/>
                    <a:pt x="47" y="324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16"/>
                    <a:pt x="54" y="109"/>
                    <a:pt x="63" y="109"/>
                  </a:cubicBezTo>
                  <a:cubicBezTo>
                    <a:pt x="71" y="109"/>
                    <a:pt x="78" y="116"/>
                    <a:pt x="78" y="125"/>
                  </a:cubicBezTo>
                  <a:cubicBezTo>
                    <a:pt x="78" y="342"/>
                    <a:pt x="78" y="342"/>
                    <a:pt x="78" y="342"/>
                  </a:cubicBezTo>
                  <a:cubicBezTo>
                    <a:pt x="78" y="344"/>
                    <a:pt x="78" y="344"/>
                    <a:pt x="78" y="344"/>
                  </a:cubicBezTo>
                  <a:cubicBezTo>
                    <a:pt x="78" y="521"/>
                    <a:pt x="78" y="521"/>
                    <a:pt x="78" y="521"/>
                  </a:cubicBezTo>
                  <a:cubicBezTo>
                    <a:pt x="78" y="563"/>
                    <a:pt x="121" y="594"/>
                    <a:pt x="159" y="594"/>
                  </a:cubicBezTo>
                  <a:cubicBezTo>
                    <a:pt x="172" y="594"/>
                    <a:pt x="172" y="594"/>
                    <a:pt x="172" y="594"/>
                  </a:cubicBezTo>
                  <a:cubicBezTo>
                    <a:pt x="172" y="297"/>
                    <a:pt x="172" y="297"/>
                    <a:pt x="172" y="297"/>
                  </a:cubicBezTo>
                  <a:cubicBezTo>
                    <a:pt x="172" y="289"/>
                    <a:pt x="179" y="281"/>
                    <a:pt x="188" y="281"/>
                  </a:cubicBezTo>
                  <a:cubicBezTo>
                    <a:pt x="196" y="281"/>
                    <a:pt x="204" y="289"/>
                    <a:pt x="204" y="297"/>
                  </a:cubicBezTo>
                  <a:cubicBezTo>
                    <a:pt x="204" y="594"/>
                    <a:pt x="204" y="594"/>
                    <a:pt x="204" y="594"/>
                  </a:cubicBezTo>
                  <a:cubicBezTo>
                    <a:pt x="217" y="594"/>
                    <a:pt x="217" y="594"/>
                    <a:pt x="217" y="594"/>
                  </a:cubicBezTo>
                  <a:cubicBezTo>
                    <a:pt x="255" y="594"/>
                    <a:pt x="297" y="563"/>
                    <a:pt x="297" y="521"/>
                  </a:cubicBezTo>
                  <a:cubicBezTo>
                    <a:pt x="297" y="344"/>
                    <a:pt x="297" y="344"/>
                    <a:pt x="297" y="344"/>
                  </a:cubicBezTo>
                  <a:cubicBezTo>
                    <a:pt x="297" y="342"/>
                    <a:pt x="297" y="342"/>
                    <a:pt x="297" y="342"/>
                  </a:cubicBezTo>
                  <a:cubicBezTo>
                    <a:pt x="297" y="125"/>
                    <a:pt x="297" y="125"/>
                    <a:pt x="297" y="125"/>
                  </a:cubicBezTo>
                  <a:cubicBezTo>
                    <a:pt x="297" y="116"/>
                    <a:pt x="304" y="109"/>
                    <a:pt x="313" y="109"/>
                  </a:cubicBezTo>
                  <a:cubicBezTo>
                    <a:pt x="322" y="109"/>
                    <a:pt x="329" y="116"/>
                    <a:pt x="329" y="125"/>
                  </a:cubicBezTo>
                  <a:cubicBezTo>
                    <a:pt x="329" y="324"/>
                    <a:pt x="329" y="324"/>
                    <a:pt x="329" y="324"/>
                  </a:cubicBezTo>
                  <a:cubicBezTo>
                    <a:pt x="360" y="316"/>
                    <a:pt x="375" y="283"/>
                    <a:pt x="375" y="253"/>
                  </a:cubicBezTo>
                  <a:cubicBezTo>
                    <a:pt x="375" y="104"/>
                    <a:pt x="375" y="104"/>
                    <a:pt x="375" y="104"/>
                  </a:cubicBezTo>
                  <a:cubicBezTo>
                    <a:pt x="375" y="45"/>
                    <a:pt x="335" y="0"/>
                    <a:pt x="281" y="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Oval 1140">
              <a:extLst>
                <a:ext uri="{FF2B5EF4-FFF2-40B4-BE49-F238E27FC236}">
                  <a16:creationId xmlns:a16="http://schemas.microsoft.com/office/drawing/2014/main" id="{366DDA80-0BF1-46EF-AF69-A2824B760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2215" y="3054346"/>
              <a:ext cx="34256" cy="34256"/>
            </a:xfrm>
            <a:prstGeom prst="ellipse">
              <a:avLst/>
            </a:pr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1141">
              <a:extLst>
                <a:ext uri="{FF2B5EF4-FFF2-40B4-BE49-F238E27FC236}">
                  <a16:creationId xmlns:a16="http://schemas.microsoft.com/office/drawing/2014/main" id="{50329839-4754-4EB3-BDCE-822E24580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950" y="3102874"/>
              <a:ext cx="81357" cy="128458"/>
            </a:xfrm>
            <a:custGeom>
              <a:avLst/>
              <a:gdLst>
                <a:gd name="T0" fmla="*/ 281 w 375"/>
                <a:gd name="T1" fmla="*/ 0 h 594"/>
                <a:gd name="T2" fmla="*/ 273 w 375"/>
                <a:gd name="T3" fmla="*/ 0 h 594"/>
                <a:gd name="T4" fmla="*/ 199 w 375"/>
                <a:gd name="T5" fmla="*/ 89 h 594"/>
                <a:gd name="T6" fmla="*/ 175 w 375"/>
                <a:gd name="T7" fmla="*/ 89 h 594"/>
                <a:gd name="T8" fmla="*/ 102 w 375"/>
                <a:gd name="T9" fmla="*/ 0 h 594"/>
                <a:gd name="T10" fmla="*/ 93 w 375"/>
                <a:gd name="T11" fmla="*/ 0 h 594"/>
                <a:gd name="T12" fmla="*/ 0 w 375"/>
                <a:gd name="T13" fmla="*/ 104 h 594"/>
                <a:gd name="T14" fmla="*/ 0 w 375"/>
                <a:gd name="T15" fmla="*/ 253 h 594"/>
                <a:gd name="T16" fmla="*/ 46 w 375"/>
                <a:gd name="T17" fmla="*/ 324 h 594"/>
                <a:gd name="T18" fmla="*/ 46 w 375"/>
                <a:gd name="T19" fmla="*/ 125 h 594"/>
                <a:gd name="T20" fmla="*/ 62 w 375"/>
                <a:gd name="T21" fmla="*/ 109 h 594"/>
                <a:gd name="T22" fmla="*/ 78 w 375"/>
                <a:gd name="T23" fmla="*/ 125 h 594"/>
                <a:gd name="T24" fmla="*/ 78 w 375"/>
                <a:gd name="T25" fmla="*/ 342 h 594"/>
                <a:gd name="T26" fmla="*/ 78 w 375"/>
                <a:gd name="T27" fmla="*/ 344 h 594"/>
                <a:gd name="T28" fmla="*/ 78 w 375"/>
                <a:gd name="T29" fmla="*/ 521 h 594"/>
                <a:gd name="T30" fmla="*/ 158 w 375"/>
                <a:gd name="T31" fmla="*/ 594 h 594"/>
                <a:gd name="T32" fmla="*/ 171 w 375"/>
                <a:gd name="T33" fmla="*/ 594 h 594"/>
                <a:gd name="T34" fmla="*/ 171 w 375"/>
                <a:gd name="T35" fmla="*/ 297 h 594"/>
                <a:gd name="T36" fmla="*/ 187 w 375"/>
                <a:gd name="T37" fmla="*/ 281 h 594"/>
                <a:gd name="T38" fmla="*/ 203 w 375"/>
                <a:gd name="T39" fmla="*/ 297 h 594"/>
                <a:gd name="T40" fmla="*/ 203 w 375"/>
                <a:gd name="T41" fmla="*/ 594 h 594"/>
                <a:gd name="T42" fmla="*/ 216 w 375"/>
                <a:gd name="T43" fmla="*/ 594 h 594"/>
                <a:gd name="T44" fmla="*/ 296 w 375"/>
                <a:gd name="T45" fmla="*/ 521 h 594"/>
                <a:gd name="T46" fmla="*/ 296 w 375"/>
                <a:gd name="T47" fmla="*/ 344 h 594"/>
                <a:gd name="T48" fmla="*/ 296 w 375"/>
                <a:gd name="T49" fmla="*/ 342 h 594"/>
                <a:gd name="T50" fmla="*/ 296 w 375"/>
                <a:gd name="T51" fmla="*/ 125 h 594"/>
                <a:gd name="T52" fmla="*/ 312 w 375"/>
                <a:gd name="T53" fmla="*/ 109 h 594"/>
                <a:gd name="T54" fmla="*/ 328 w 375"/>
                <a:gd name="T55" fmla="*/ 125 h 594"/>
                <a:gd name="T56" fmla="*/ 328 w 375"/>
                <a:gd name="T57" fmla="*/ 324 h 594"/>
                <a:gd name="T58" fmla="*/ 375 w 375"/>
                <a:gd name="T59" fmla="*/ 253 h 594"/>
                <a:gd name="T60" fmla="*/ 375 w 375"/>
                <a:gd name="T61" fmla="*/ 104 h 594"/>
                <a:gd name="T62" fmla="*/ 281 w 375"/>
                <a:gd name="T63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594">
                  <a:moveTo>
                    <a:pt x="281" y="0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199" y="89"/>
                    <a:pt x="199" y="89"/>
                    <a:pt x="199" y="89"/>
                  </a:cubicBezTo>
                  <a:cubicBezTo>
                    <a:pt x="193" y="96"/>
                    <a:pt x="181" y="96"/>
                    <a:pt x="175" y="89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40" y="0"/>
                    <a:pt x="0" y="45"/>
                    <a:pt x="0" y="104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83"/>
                    <a:pt x="14" y="316"/>
                    <a:pt x="46" y="324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16"/>
                    <a:pt x="53" y="109"/>
                    <a:pt x="62" y="109"/>
                  </a:cubicBezTo>
                  <a:cubicBezTo>
                    <a:pt x="71" y="109"/>
                    <a:pt x="78" y="116"/>
                    <a:pt x="78" y="125"/>
                  </a:cubicBezTo>
                  <a:cubicBezTo>
                    <a:pt x="78" y="342"/>
                    <a:pt x="78" y="342"/>
                    <a:pt x="78" y="342"/>
                  </a:cubicBezTo>
                  <a:cubicBezTo>
                    <a:pt x="78" y="344"/>
                    <a:pt x="78" y="344"/>
                    <a:pt x="78" y="344"/>
                  </a:cubicBezTo>
                  <a:cubicBezTo>
                    <a:pt x="78" y="521"/>
                    <a:pt x="78" y="521"/>
                    <a:pt x="78" y="521"/>
                  </a:cubicBezTo>
                  <a:cubicBezTo>
                    <a:pt x="78" y="563"/>
                    <a:pt x="120" y="594"/>
                    <a:pt x="158" y="594"/>
                  </a:cubicBezTo>
                  <a:cubicBezTo>
                    <a:pt x="171" y="594"/>
                    <a:pt x="171" y="594"/>
                    <a:pt x="171" y="594"/>
                  </a:cubicBezTo>
                  <a:cubicBezTo>
                    <a:pt x="171" y="297"/>
                    <a:pt x="171" y="297"/>
                    <a:pt x="171" y="297"/>
                  </a:cubicBezTo>
                  <a:cubicBezTo>
                    <a:pt x="171" y="289"/>
                    <a:pt x="178" y="281"/>
                    <a:pt x="187" y="281"/>
                  </a:cubicBezTo>
                  <a:cubicBezTo>
                    <a:pt x="196" y="281"/>
                    <a:pt x="203" y="289"/>
                    <a:pt x="203" y="297"/>
                  </a:cubicBezTo>
                  <a:cubicBezTo>
                    <a:pt x="203" y="594"/>
                    <a:pt x="203" y="594"/>
                    <a:pt x="203" y="594"/>
                  </a:cubicBezTo>
                  <a:cubicBezTo>
                    <a:pt x="216" y="594"/>
                    <a:pt x="216" y="594"/>
                    <a:pt x="216" y="594"/>
                  </a:cubicBezTo>
                  <a:cubicBezTo>
                    <a:pt x="254" y="594"/>
                    <a:pt x="296" y="563"/>
                    <a:pt x="296" y="521"/>
                  </a:cubicBezTo>
                  <a:cubicBezTo>
                    <a:pt x="296" y="344"/>
                    <a:pt x="296" y="344"/>
                    <a:pt x="296" y="344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6" y="116"/>
                    <a:pt x="304" y="109"/>
                    <a:pt x="312" y="109"/>
                  </a:cubicBezTo>
                  <a:cubicBezTo>
                    <a:pt x="321" y="109"/>
                    <a:pt x="328" y="116"/>
                    <a:pt x="328" y="125"/>
                  </a:cubicBezTo>
                  <a:cubicBezTo>
                    <a:pt x="328" y="324"/>
                    <a:pt x="328" y="324"/>
                    <a:pt x="328" y="324"/>
                  </a:cubicBezTo>
                  <a:cubicBezTo>
                    <a:pt x="360" y="316"/>
                    <a:pt x="375" y="283"/>
                    <a:pt x="375" y="253"/>
                  </a:cubicBezTo>
                  <a:cubicBezTo>
                    <a:pt x="375" y="104"/>
                    <a:pt x="375" y="104"/>
                    <a:pt x="375" y="104"/>
                  </a:cubicBezTo>
                  <a:cubicBezTo>
                    <a:pt x="375" y="45"/>
                    <a:pt x="334" y="0"/>
                    <a:pt x="281" y="0"/>
                  </a:cubicBezTo>
                  <a:close/>
                </a:path>
              </a:pathLst>
            </a:custGeom>
            <a:noFill/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1142">
              <a:extLst>
                <a:ext uri="{FF2B5EF4-FFF2-40B4-BE49-F238E27FC236}">
                  <a16:creationId xmlns:a16="http://schemas.microsoft.com/office/drawing/2014/main" id="{9632B806-8EB2-430B-958B-B1474D8B6B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2391" y="2974416"/>
              <a:ext cx="324000" cy="324000"/>
            </a:xfrm>
            <a:custGeom>
              <a:avLst/>
              <a:gdLst>
                <a:gd name="T0" fmla="*/ 0 w 1488"/>
                <a:gd name="T1" fmla="*/ 743 h 1487"/>
                <a:gd name="T2" fmla="*/ 1488 w 1488"/>
                <a:gd name="T3" fmla="*/ 743 h 1487"/>
                <a:gd name="T4" fmla="*/ 994 w 1488"/>
                <a:gd name="T5" fmla="*/ 336 h 1487"/>
                <a:gd name="T6" fmla="*/ 994 w 1488"/>
                <a:gd name="T7" fmla="*/ 556 h 1487"/>
                <a:gd name="T8" fmla="*/ 994 w 1488"/>
                <a:gd name="T9" fmla="*/ 336 h 1487"/>
                <a:gd name="T10" fmla="*/ 854 w 1488"/>
                <a:gd name="T11" fmla="*/ 321 h 1487"/>
                <a:gd name="T12" fmla="*/ 634 w 1488"/>
                <a:gd name="T13" fmla="*/ 321 h 1487"/>
                <a:gd name="T14" fmla="*/ 494 w 1488"/>
                <a:gd name="T15" fmla="*/ 336 h 1487"/>
                <a:gd name="T16" fmla="*/ 494 w 1488"/>
                <a:gd name="T17" fmla="*/ 556 h 1487"/>
                <a:gd name="T18" fmla="*/ 494 w 1488"/>
                <a:gd name="T19" fmla="*/ 336 h 1487"/>
                <a:gd name="T20" fmla="*/ 635 w 1488"/>
                <a:gd name="T21" fmla="*/ 944 h 1487"/>
                <a:gd name="T22" fmla="*/ 523 w 1488"/>
                <a:gd name="T23" fmla="*/ 1213 h 1487"/>
                <a:gd name="T24" fmla="*/ 353 w 1488"/>
                <a:gd name="T25" fmla="*/ 1108 h 1487"/>
                <a:gd name="T26" fmla="*/ 274 w 1488"/>
                <a:gd name="T27" fmla="*/ 840 h 1487"/>
                <a:gd name="T28" fmla="*/ 400 w 1488"/>
                <a:gd name="T29" fmla="*/ 555 h 1487"/>
                <a:gd name="T30" fmla="*/ 428 w 1488"/>
                <a:gd name="T31" fmla="*/ 561 h 1487"/>
                <a:gd name="T32" fmla="*/ 560 w 1488"/>
                <a:gd name="T33" fmla="*/ 561 h 1487"/>
                <a:gd name="T34" fmla="*/ 587 w 1488"/>
                <a:gd name="T35" fmla="*/ 555 h 1487"/>
                <a:gd name="T36" fmla="*/ 713 w 1488"/>
                <a:gd name="T37" fmla="*/ 840 h 1487"/>
                <a:gd name="T38" fmla="*/ 732 w 1488"/>
                <a:gd name="T39" fmla="*/ 550 h 1487"/>
                <a:gd name="T40" fmla="*/ 656 w 1488"/>
                <a:gd name="T41" fmla="*/ 434 h 1487"/>
                <a:gd name="T42" fmla="*/ 744 w 1488"/>
                <a:gd name="T43" fmla="*/ 515 h 1487"/>
                <a:gd name="T44" fmla="*/ 832 w 1488"/>
                <a:gd name="T45" fmla="*/ 434 h 1487"/>
                <a:gd name="T46" fmla="*/ 756 w 1488"/>
                <a:gd name="T47" fmla="*/ 550 h 1487"/>
                <a:gd name="T48" fmla="*/ 1214 w 1488"/>
                <a:gd name="T49" fmla="*/ 840 h 1487"/>
                <a:gd name="T50" fmla="*/ 1135 w 1488"/>
                <a:gd name="T51" fmla="*/ 1108 h 1487"/>
                <a:gd name="T52" fmla="*/ 965 w 1488"/>
                <a:gd name="T53" fmla="*/ 1213 h 1487"/>
                <a:gd name="T54" fmla="*/ 853 w 1488"/>
                <a:gd name="T55" fmla="*/ 944 h 1487"/>
                <a:gd name="T56" fmla="*/ 775 w 1488"/>
                <a:gd name="T57" fmla="*/ 691 h 1487"/>
                <a:gd name="T58" fmla="*/ 916 w 1488"/>
                <a:gd name="T59" fmla="*/ 555 h 1487"/>
                <a:gd name="T60" fmla="*/ 994 w 1488"/>
                <a:gd name="T61" fmla="*/ 640 h 1487"/>
                <a:gd name="T62" fmla="*/ 1072 w 1488"/>
                <a:gd name="T63" fmla="*/ 555 h 1487"/>
                <a:gd name="T64" fmla="*/ 1214 w 1488"/>
                <a:gd name="T65" fmla="*/ 691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8" h="1487">
                  <a:moveTo>
                    <a:pt x="744" y="0"/>
                  </a:moveTo>
                  <a:cubicBezTo>
                    <a:pt x="333" y="0"/>
                    <a:pt x="0" y="333"/>
                    <a:pt x="0" y="743"/>
                  </a:cubicBezTo>
                  <a:cubicBezTo>
                    <a:pt x="0" y="1154"/>
                    <a:pt x="333" y="1487"/>
                    <a:pt x="744" y="1487"/>
                  </a:cubicBezTo>
                  <a:cubicBezTo>
                    <a:pt x="1155" y="1487"/>
                    <a:pt x="1488" y="1154"/>
                    <a:pt x="1488" y="743"/>
                  </a:cubicBezTo>
                  <a:cubicBezTo>
                    <a:pt x="1488" y="333"/>
                    <a:pt x="1155" y="0"/>
                    <a:pt x="744" y="0"/>
                  </a:cubicBezTo>
                  <a:close/>
                  <a:moveTo>
                    <a:pt x="994" y="336"/>
                  </a:moveTo>
                  <a:cubicBezTo>
                    <a:pt x="1055" y="336"/>
                    <a:pt x="1104" y="386"/>
                    <a:pt x="1104" y="446"/>
                  </a:cubicBezTo>
                  <a:cubicBezTo>
                    <a:pt x="1104" y="507"/>
                    <a:pt x="1055" y="556"/>
                    <a:pt x="994" y="556"/>
                  </a:cubicBezTo>
                  <a:cubicBezTo>
                    <a:pt x="934" y="556"/>
                    <a:pt x="884" y="507"/>
                    <a:pt x="884" y="446"/>
                  </a:cubicBezTo>
                  <a:cubicBezTo>
                    <a:pt x="884" y="386"/>
                    <a:pt x="934" y="336"/>
                    <a:pt x="994" y="336"/>
                  </a:cubicBezTo>
                  <a:close/>
                  <a:moveTo>
                    <a:pt x="744" y="211"/>
                  </a:moveTo>
                  <a:cubicBezTo>
                    <a:pt x="805" y="211"/>
                    <a:pt x="854" y="261"/>
                    <a:pt x="854" y="321"/>
                  </a:cubicBezTo>
                  <a:cubicBezTo>
                    <a:pt x="854" y="382"/>
                    <a:pt x="805" y="431"/>
                    <a:pt x="744" y="431"/>
                  </a:cubicBezTo>
                  <a:cubicBezTo>
                    <a:pt x="683" y="431"/>
                    <a:pt x="634" y="382"/>
                    <a:pt x="634" y="321"/>
                  </a:cubicBezTo>
                  <a:cubicBezTo>
                    <a:pt x="634" y="261"/>
                    <a:pt x="683" y="211"/>
                    <a:pt x="744" y="211"/>
                  </a:cubicBezTo>
                  <a:close/>
                  <a:moveTo>
                    <a:pt x="494" y="336"/>
                  </a:moveTo>
                  <a:cubicBezTo>
                    <a:pt x="554" y="336"/>
                    <a:pt x="603" y="386"/>
                    <a:pt x="603" y="446"/>
                  </a:cubicBezTo>
                  <a:cubicBezTo>
                    <a:pt x="603" y="507"/>
                    <a:pt x="554" y="556"/>
                    <a:pt x="494" y="556"/>
                  </a:cubicBezTo>
                  <a:cubicBezTo>
                    <a:pt x="433" y="556"/>
                    <a:pt x="384" y="507"/>
                    <a:pt x="384" y="446"/>
                  </a:cubicBezTo>
                  <a:cubicBezTo>
                    <a:pt x="384" y="386"/>
                    <a:pt x="433" y="336"/>
                    <a:pt x="494" y="336"/>
                  </a:cubicBezTo>
                  <a:close/>
                  <a:moveTo>
                    <a:pt x="713" y="840"/>
                  </a:moveTo>
                  <a:cubicBezTo>
                    <a:pt x="713" y="895"/>
                    <a:pt x="681" y="936"/>
                    <a:pt x="635" y="944"/>
                  </a:cubicBezTo>
                  <a:cubicBezTo>
                    <a:pt x="635" y="1108"/>
                    <a:pt x="635" y="1108"/>
                    <a:pt x="635" y="1108"/>
                  </a:cubicBezTo>
                  <a:cubicBezTo>
                    <a:pt x="635" y="1164"/>
                    <a:pt x="582" y="1213"/>
                    <a:pt x="523" y="1213"/>
                  </a:cubicBezTo>
                  <a:cubicBezTo>
                    <a:pt x="465" y="1213"/>
                    <a:pt x="465" y="1213"/>
                    <a:pt x="465" y="1213"/>
                  </a:cubicBezTo>
                  <a:cubicBezTo>
                    <a:pt x="405" y="1213"/>
                    <a:pt x="353" y="1164"/>
                    <a:pt x="353" y="1108"/>
                  </a:cubicBezTo>
                  <a:cubicBezTo>
                    <a:pt x="353" y="944"/>
                    <a:pt x="353" y="944"/>
                    <a:pt x="353" y="944"/>
                  </a:cubicBezTo>
                  <a:cubicBezTo>
                    <a:pt x="306" y="936"/>
                    <a:pt x="274" y="895"/>
                    <a:pt x="274" y="840"/>
                  </a:cubicBezTo>
                  <a:cubicBezTo>
                    <a:pt x="274" y="691"/>
                    <a:pt x="274" y="691"/>
                    <a:pt x="274" y="691"/>
                  </a:cubicBezTo>
                  <a:cubicBezTo>
                    <a:pt x="274" y="614"/>
                    <a:pt x="328" y="555"/>
                    <a:pt x="400" y="555"/>
                  </a:cubicBezTo>
                  <a:cubicBezTo>
                    <a:pt x="415" y="555"/>
                    <a:pt x="415" y="555"/>
                    <a:pt x="415" y="555"/>
                  </a:cubicBezTo>
                  <a:cubicBezTo>
                    <a:pt x="420" y="555"/>
                    <a:pt x="425" y="558"/>
                    <a:pt x="428" y="561"/>
                  </a:cubicBezTo>
                  <a:cubicBezTo>
                    <a:pt x="494" y="640"/>
                    <a:pt x="494" y="640"/>
                    <a:pt x="494" y="640"/>
                  </a:cubicBezTo>
                  <a:cubicBezTo>
                    <a:pt x="560" y="561"/>
                    <a:pt x="560" y="561"/>
                    <a:pt x="560" y="561"/>
                  </a:cubicBezTo>
                  <a:cubicBezTo>
                    <a:pt x="563" y="558"/>
                    <a:pt x="567" y="555"/>
                    <a:pt x="572" y="555"/>
                  </a:cubicBezTo>
                  <a:cubicBezTo>
                    <a:pt x="587" y="555"/>
                    <a:pt x="587" y="555"/>
                    <a:pt x="587" y="555"/>
                  </a:cubicBezTo>
                  <a:cubicBezTo>
                    <a:pt x="659" y="555"/>
                    <a:pt x="713" y="614"/>
                    <a:pt x="713" y="691"/>
                  </a:cubicBezTo>
                  <a:lnTo>
                    <a:pt x="713" y="840"/>
                  </a:lnTo>
                  <a:close/>
                  <a:moveTo>
                    <a:pt x="744" y="556"/>
                  </a:moveTo>
                  <a:cubicBezTo>
                    <a:pt x="739" y="556"/>
                    <a:pt x="735" y="554"/>
                    <a:pt x="732" y="550"/>
                  </a:cubicBezTo>
                  <a:cubicBezTo>
                    <a:pt x="653" y="456"/>
                    <a:pt x="653" y="456"/>
                    <a:pt x="653" y="456"/>
                  </a:cubicBezTo>
                  <a:cubicBezTo>
                    <a:pt x="648" y="450"/>
                    <a:pt x="649" y="440"/>
                    <a:pt x="656" y="434"/>
                  </a:cubicBezTo>
                  <a:cubicBezTo>
                    <a:pt x="662" y="428"/>
                    <a:pt x="672" y="429"/>
                    <a:pt x="678" y="436"/>
                  </a:cubicBezTo>
                  <a:cubicBezTo>
                    <a:pt x="744" y="515"/>
                    <a:pt x="744" y="515"/>
                    <a:pt x="744" y="515"/>
                  </a:cubicBezTo>
                  <a:cubicBezTo>
                    <a:pt x="810" y="436"/>
                    <a:pt x="810" y="436"/>
                    <a:pt x="810" y="436"/>
                  </a:cubicBezTo>
                  <a:cubicBezTo>
                    <a:pt x="816" y="429"/>
                    <a:pt x="826" y="428"/>
                    <a:pt x="832" y="434"/>
                  </a:cubicBezTo>
                  <a:cubicBezTo>
                    <a:pt x="839" y="440"/>
                    <a:pt x="840" y="450"/>
                    <a:pt x="834" y="456"/>
                  </a:cubicBezTo>
                  <a:cubicBezTo>
                    <a:pt x="756" y="550"/>
                    <a:pt x="756" y="550"/>
                    <a:pt x="756" y="550"/>
                  </a:cubicBezTo>
                  <a:cubicBezTo>
                    <a:pt x="753" y="554"/>
                    <a:pt x="749" y="556"/>
                    <a:pt x="744" y="556"/>
                  </a:cubicBezTo>
                  <a:close/>
                  <a:moveTo>
                    <a:pt x="1214" y="840"/>
                  </a:moveTo>
                  <a:cubicBezTo>
                    <a:pt x="1214" y="895"/>
                    <a:pt x="1181" y="936"/>
                    <a:pt x="1135" y="944"/>
                  </a:cubicBezTo>
                  <a:cubicBezTo>
                    <a:pt x="1135" y="1108"/>
                    <a:pt x="1135" y="1108"/>
                    <a:pt x="1135" y="1108"/>
                  </a:cubicBezTo>
                  <a:cubicBezTo>
                    <a:pt x="1135" y="1164"/>
                    <a:pt x="1083" y="1213"/>
                    <a:pt x="1023" y="1213"/>
                  </a:cubicBezTo>
                  <a:cubicBezTo>
                    <a:pt x="965" y="1213"/>
                    <a:pt x="965" y="1213"/>
                    <a:pt x="965" y="1213"/>
                  </a:cubicBezTo>
                  <a:cubicBezTo>
                    <a:pt x="905" y="1213"/>
                    <a:pt x="853" y="1164"/>
                    <a:pt x="853" y="1108"/>
                  </a:cubicBezTo>
                  <a:cubicBezTo>
                    <a:pt x="853" y="944"/>
                    <a:pt x="853" y="944"/>
                    <a:pt x="853" y="944"/>
                  </a:cubicBezTo>
                  <a:cubicBezTo>
                    <a:pt x="807" y="936"/>
                    <a:pt x="775" y="895"/>
                    <a:pt x="775" y="840"/>
                  </a:cubicBezTo>
                  <a:cubicBezTo>
                    <a:pt x="775" y="691"/>
                    <a:pt x="775" y="691"/>
                    <a:pt x="775" y="691"/>
                  </a:cubicBezTo>
                  <a:cubicBezTo>
                    <a:pt x="775" y="614"/>
                    <a:pt x="829" y="555"/>
                    <a:pt x="900" y="555"/>
                  </a:cubicBezTo>
                  <a:cubicBezTo>
                    <a:pt x="916" y="555"/>
                    <a:pt x="916" y="555"/>
                    <a:pt x="916" y="555"/>
                  </a:cubicBezTo>
                  <a:cubicBezTo>
                    <a:pt x="921" y="555"/>
                    <a:pt x="925" y="558"/>
                    <a:pt x="928" y="561"/>
                  </a:cubicBezTo>
                  <a:cubicBezTo>
                    <a:pt x="994" y="640"/>
                    <a:pt x="994" y="640"/>
                    <a:pt x="994" y="640"/>
                  </a:cubicBezTo>
                  <a:cubicBezTo>
                    <a:pt x="1060" y="561"/>
                    <a:pt x="1060" y="561"/>
                    <a:pt x="1060" y="561"/>
                  </a:cubicBezTo>
                  <a:cubicBezTo>
                    <a:pt x="1063" y="558"/>
                    <a:pt x="1068" y="555"/>
                    <a:pt x="1072" y="555"/>
                  </a:cubicBezTo>
                  <a:cubicBezTo>
                    <a:pt x="1088" y="555"/>
                    <a:pt x="1088" y="555"/>
                    <a:pt x="1088" y="555"/>
                  </a:cubicBezTo>
                  <a:cubicBezTo>
                    <a:pt x="1160" y="555"/>
                    <a:pt x="1214" y="614"/>
                    <a:pt x="1214" y="691"/>
                  </a:cubicBezTo>
                  <a:lnTo>
                    <a:pt x="1214" y="840"/>
                  </a:lnTo>
                  <a:close/>
                </a:path>
              </a:pathLst>
            </a:custGeom>
            <a:solidFill>
              <a:srgbClr val="EE0033"/>
            </a:solidFill>
            <a:ln w="6350">
              <a:solidFill>
                <a:srgbClr val="EE003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29" name="Hình ảnh 49" descr="Young cheerful woman listening to audio book using smartphone in park">
            <a:extLst>
              <a:ext uri="{FF2B5EF4-FFF2-40B4-BE49-F238E27FC236}">
                <a16:creationId xmlns:a16="http://schemas.microsoft.com/office/drawing/2014/main" id="{D8DCAA31-6807-403C-A2FB-7CB746195BC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26" r="989" b="5419"/>
          <a:stretch/>
        </p:blipFill>
        <p:spPr bwMode="auto">
          <a:xfrm>
            <a:off x="4628870" y="667656"/>
            <a:ext cx="4262866" cy="5325087"/>
          </a:xfrm>
          <a:custGeom>
            <a:avLst/>
            <a:gdLst>
              <a:gd name="connsiteX0" fmla="*/ 3098931 w 4662279"/>
              <a:gd name="connsiteY0" fmla="*/ 1391 h 5824026"/>
              <a:gd name="connsiteX1" fmla="*/ 4450671 w 4662279"/>
              <a:gd name="connsiteY1" fmla="*/ 912181 h 5824026"/>
              <a:gd name="connsiteX2" fmla="*/ 4580053 w 4662279"/>
              <a:gd name="connsiteY2" fmla="*/ 1270975 h 5824026"/>
              <a:gd name="connsiteX3" fmla="*/ 3754178 w 4662279"/>
              <a:gd name="connsiteY3" fmla="*/ 3027353 h 5824026"/>
              <a:gd name="connsiteX4" fmla="*/ 2859116 w 4662279"/>
              <a:gd name="connsiteY4" fmla="*/ 3350113 h 5824026"/>
              <a:gd name="connsiteX5" fmla="*/ 1269999 w 4662279"/>
              <a:gd name="connsiteY5" fmla="*/ 5824026 h 5824026"/>
              <a:gd name="connsiteX6" fmla="*/ 197978 w 4662279"/>
              <a:gd name="connsiteY6" fmla="*/ 2851158 h 5824026"/>
              <a:gd name="connsiteX7" fmla="*/ 68596 w 4662279"/>
              <a:gd name="connsiteY7" fmla="*/ 2492364 h 5824026"/>
              <a:gd name="connsiteX8" fmla="*/ 663 w 4662279"/>
              <a:gd name="connsiteY8" fmla="*/ 2221145 h 5824026"/>
              <a:gd name="connsiteX9" fmla="*/ 0 w 4662279"/>
              <a:gd name="connsiteY9" fmla="*/ 2214099 h 5824026"/>
              <a:gd name="connsiteX10" fmla="*/ 0 w 4662279"/>
              <a:gd name="connsiteY10" fmla="*/ 1841453 h 5824026"/>
              <a:gd name="connsiteX11" fmla="*/ 2513 w 4662279"/>
              <a:gd name="connsiteY11" fmla="*/ 1817360 h 5824026"/>
              <a:gd name="connsiteX12" fmla="*/ 897453 w 4662279"/>
              <a:gd name="connsiteY12" fmla="*/ 729646 h 5824026"/>
              <a:gd name="connsiteX13" fmla="*/ 2692239 w 4662279"/>
              <a:gd name="connsiteY13" fmla="*/ 82443 h 5824026"/>
              <a:gd name="connsiteX14" fmla="*/ 3098931 w 4662279"/>
              <a:gd name="connsiteY14" fmla="*/ 1391 h 5824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662279" h="5824026">
                <a:moveTo>
                  <a:pt x="3098931" y="1391"/>
                </a:moveTo>
                <a:cubicBezTo>
                  <a:pt x="3684925" y="-25118"/>
                  <a:pt x="4240426" y="329140"/>
                  <a:pt x="4450671" y="912181"/>
                </a:cubicBezTo>
                <a:cubicBezTo>
                  <a:pt x="4450671" y="912181"/>
                  <a:pt x="4450671" y="912181"/>
                  <a:pt x="4580053" y="1270975"/>
                </a:cubicBezTo>
                <a:cubicBezTo>
                  <a:pt x="4837136" y="1983904"/>
                  <a:pt x="4472092" y="2768472"/>
                  <a:pt x="3754178" y="3027353"/>
                </a:cubicBezTo>
                <a:cubicBezTo>
                  <a:pt x="3754178" y="3027353"/>
                  <a:pt x="3754178" y="3027353"/>
                  <a:pt x="2859116" y="3350113"/>
                </a:cubicBezTo>
                <a:cubicBezTo>
                  <a:pt x="1539832" y="3825849"/>
                  <a:pt x="987711" y="5041202"/>
                  <a:pt x="1269999" y="5824026"/>
                </a:cubicBezTo>
                <a:cubicBezTo>
                  <a:pt x="1269999" y="5824026"/>
                  <a:pt x="1269999" y="5824026"/>
                  <a:pt x="197978" y="2851158"/>
                </a:cubicBezTo>
                <a:cubicBezTo>
                  <a:pt x="197978" y="2851158"/>
                  <a:pt x="197978" y="2851158"/>
                  <a:pt x="68596" y="2492364"/>
                </a:cubicBezTo>
                <a:cubicBezTo>
                  <a:pt x="36251" y="2402666"/>
                  <a:pt x="13798" y="2311868"/>
                  <a:pt x="663" y="2221145"/>
                </a:cubicBezTo>
                <a:lnTo>
                  <a:pt x="0" y="2214099"/>
                </a:lnTo>
                <a:lnTo>
                  <a:pt x="0" y="1841453"/>
                </a:lnTo>
                <a:lnTo>
                  <a:pt x="2513" y="1817360"/>
                </a:lnTo>
                <a:cubicBezTo>
                  <a:pt x="76907" y="1334149"/>
                  <a:pt x="407092" y="906471"/>
                  <a:pt x="897453" y="729646"/>
                </a:cubicBezTo>
                <a:cubicBezTo>
                  <a:pt x="897453" y="729646"/>
                  <a:pt x="897453" y="729646"/>
                  <a:pt x="2692239" y="82443"/>
                </a:cubicBezTo>
                <a:cubicBezTo>
                  <a:pt x="2826848" y="33903"/>
                  <a:pt x="2963702" y="7508"/>
                  <a:pt x="3098931" y="1391"/>
                </a:cubicBezTo>
                <a:close/>
              </a:path>
            </a:pathLst>
          </a:cu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90187243"/>
      </p:ext>
    </p:extLst>
  </p:cSld>
  <p:clrMapOvr>
    <a:masterClrMapping/>
  </p:clrMapOvr>
</p:sld>
</file>

<file path=ppt/theme/theme1.xml><?xml version="1.0" encoding="utf-8"?>
<a:theme xmlns:a="http://schemas.openxmlformats.org/drawingml/2006/main" name="1_Office Theme">
  <a:themeElements>
    <a:clrScheme name="Custom 1">
      <a:dk1>
        <a:srgbClr val="000000"/>
      </a:dk1>
      <a:lt1>
        <a:srgbClr val="FFFFFF"/>
      </a:lt1>
      <a:dk2>
        <a:srgbClr val="42494D"/>
      </a:dk2>
      <a:lt2>
        <a:srgbClr val="B4B4B4"/>
      </a:lt2>
      <a:accent1>
        <a:srgbClr val="E80500"/>
      </a:accent1>
      <a:accent2>
        <a:srgbClr val="FF9200"/>
      </a:accent2>
      <a:accent3>
        <a:srgbClr val="0432FF"/>
      </a:accent3>
      <a:accent4>
        <a:srgbClr val="932092"/>
      </a:accent4>
      <a:accent5>
        <a:srgbClr val="FEFB00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2288</TotalTime>
  <Words>1980</Words>
  <Application>Microsoft Office PowerPoint</Application>
  <PresentationFormat>On-screen Show (16:9)</PresentationFormat>
  <Paragraphs>251</Paragraphs>
  <Slides>29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29</vt:i4>
      </vt:variant>
    </vt:vector>
  </HeadingPairs>
  <TitlesOfParts>
    <vt:vector size="40" baseType="lpstr">
      <vt:lpstr>Arial</vt:lpstr>
      <vt:lpstr>Calibri</vt:lpstr>
      <vt:lpstr>FS Magistral Book</vt:lpstr>
      <vt:lpstr>FS PF BeauSans Pro</vt:lpstr>
      <vt:lpstr>FS PF BeauSans Pro Black</vt:lpstr>
      <vt:lpstr>FS PF BeauSans Pro Bold</vt:lpstr>
      <vt:lpstr>FS PF BeauSans Pro Light</vt:lpstr>
      <vt:lpstr>FS PF BeauSans Pro SemiBold</vt:lpstr>
      <vt:lpstr>FS PF BeauSans Pro XThin</vt:lpstr>
      <vt:lpstr>Sarabun</vt:lpstr>
      <vt:lpstr>1_Office Theme</vt:lpstr>
      <vt:lpstr>PowerPoint Presentation</vt:lpstr>
      <vt:lpstr>Cách thay đổi chân slide theo đơn vị</vt:lpstr>
      <vt:lpstr>Quy chuẩn font chữ</vt:lpstr>
      <vt:lpstr>Quy chuẩn màu sắc</vt:lpstr>
      <vt:lpstr>PowerPoint Presentation</vt:lpstr>
      <vt:lpstr>Lorem ipsum dolor sit amet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Processes</vt:lpstr>
      <vt:lpstr>Flowcharts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MSI</dc:creator>
  <cp:lastModifiedBy>Tran Trong Hung</cp:lastModifiedBy>
  <cp:revision>48</cp:revision>
  <dcterms:created xsi:type="dcterms:W3CDTF">2021-01-04T02:51:39Z</dcterms:created>
  <dcterms:modified xsi:type="dcterms:W3CDTF">2022-10-05T02:06:54Z</dcterms:modified>
</cp:coreProperties>
</file>